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Ex1.xml" ContentType="application/vnd.ms-office.chartex+xml"/>
  <Override PartName="/ppt/charts/style12.xml" ContentType="application/vnd.ms-office.chartstyle+xml"/>
  <Override PartName="/ppt/charts/colors12.xml" ContentType="application/vnd.ms-office.chartcolorstyle+xml"/>
  <Override PartName="/ppt/charts/chart1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57" r:id="rId3"/>
    <p:sldId id="26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har%20Khan\Downloads\data%20analyst%20course\Project\covid%20project\COVIDEXCEL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2.xml"/><Relationship Id="rId2" Type="http://schemas.microsoft.com/office/2011/relationships/chartStyle" Target="style12.xml"/><Relationship Id="rId1" Type="http://schemas.openxmlformats.org/officeDocument/2006/relationships/oleObject" Target="file:///C:\Users\Sehar%20Khan\Downloads\data%20analyst%20course\Project\covid%20project\COVIDEXCE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Daily Total</a:t>
            </a:r>
            <a:r>
              <a:rPr lang="en-US" baseline="0"/>
              <a:t> Cases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'SLIDE 1'!$B$1</c:f>
              <c:strCache>
                <c:ptCount val="1"/>
                <c:pt idx="0">
                  <c:v>total_cases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'SLIDE 1'!$A$2:$A$988</c:f>
              <c:numCache>
                <c:formatCode>m/d/yyyy</c:formatCode>
                <c:ptCount val="987"/>
                <c:pt idx="0">
                  <c:v>43852</c:v>
                </c:pt>
                <c:pt idx="1">
                  <c:v>43853</c:v>
                </c:pt>
                <c:pt idx="2">
                  <c:v>43854</c:v>
                </c:pt>
                <c:pt idx="3">
                  <c:v>43855</c:v>
                </c:pt>
                <c:pt idx="4">
                  <c:v>43856</c:v>
                </c:pt>
                <c:pt idx="5">
                  <c:v>43857</c:v>
                </c:pt>
                <c:pt idx="6">
                  <c:v>43858</c:v>
                </c:pt>
                <c:pt idx="7">
                  <c:v>43859</c:v>
                </c:pt>
                <c:pt idx="8">
                  <c:v>43860</c:v>
                </c:pt>
                <c:pt idx="9">
                  <c:v>43861</c:v>
                </c:pt>
                <c:pt idx="10">
                  <c:v>43862</c:v>
                </c:pt>
                <c:pt idx="11">
                  <c:v>43863</c:v>
                </c:pt>
                <c:pt idx="12">
                  <c:v>43864</c:v>
                </c:pt>
                <c:pt idx="13">
                  <c:v>43865</c:v>
                </c:pt>
                <c:pt idx="14">
                  <c:v>43866</c:v>
                </c:pt>
                <c:pt idx="15">
                  <c:v>43867</c:v>
                </c:pt>
                <c:pt idx="16">
                  <c:v>43868</c:v>
                </c:pt>
                <c:pt idx="17">
                  <c:v>43869</c:v>
                </c:pt>
                <c:pt idx="18">
                  <c:v>43870</c:v>
                </c:pt>
                <c:pt idx="19">
                  <c:v>43871</c:v>
                </c:pt>
                <c:pt idx="20">
                  <c:v>43872</c:v>
                </c:pt>
                <c:pt idx="21">
                  <c:v>43873</c:v>
                </c:pt>
                <c:pt idx="22">
                  <c:v>43874</c:v>
                </c:pt>
                <c:pt idx="23">
                  <c:v>43875</c:v>
                </c:pt>
                <c:pt idx="24">
                  <c:v>43876</c:v>
                </c:pt>
                <c:pt idx="25">
                  <c:v>43877</c:v>
                </c:pt>
                <c:pt idx="26">
                  <c:v>43878</c:v>
                </c:pt>
                <c:pt idx="27">
                  <c:v>43879</c:v>
                </c:pt>
                <c:pt idx="28">
                  <c:v>43880</c:v>
                </c:pt>
                <c:pt idx="29">
                  <c:v>43881</c:v>
                </c:pt>
                <c:pt idx="30">
                  <c:v>43882</c:v>
                </c:pt>
                <c:pt idx="31">
                  <c:v>43883</c:v>
                </c:pt>
                <c:pt idx="32">
                  <c:v>43884</c:v>
                </c:pt>
                <c:pt idx="33">
                  <c:v>43885</c:v>
                </c:pt>
                <c:pt idx="34">
                  <c:v>43886</c:v>
                </c:pt>
                <c:pt idx="35">
                  <c:v>43887</c:v>
                </c:pt>
                <c:pt idx="36">
                  <c:v>43888</c:v>
                </c:pt>
                <c:pt idx="37">
                  <c:v>43889</c:v>
                </c:pt>
                <c:pt idx="38">
                  <c:v>43890</c:v>
                </c:pt>
                <c:pt idx="39">
                  <c:v>43891</c:v>
                </c:pt>
                <c:pt idx="40">
                  <c:v>43892</c:v>
                </c:pt>
                <c:pt idx="41">
                  <c:v>43893</c:v>
                </c:pt>
                <c:pt idx="42">
                  <c:v>43894</c:v>
                </c:pt>
                <c:pt idx="43">
                  <c:v>43895</c:v>
                </c:pt>
                <c:pt idx="44">
                  <c:v>43896</c:v>
                </c:pt>
                <c:pt idx="45">
                  <c:v>43897</c:v>
                </c:pt>
                <c:pt idx="46">
                  <c:v>43898</c:v>
                </c:pt>
                <c:pt idx="47">
                  <c:v>43899</c:v>
                </c:pt>
                <c:pt idx="48">
                  <c:v>43900</c:v>
                </c:pt>
                <c:pt idx="49">
                  <c:v>43901</c:v>
                </c:pt>
                <c:pt idx="50">
                  <c:v>43902</c:v>
                </c:pt>
                <c:pt idx="51">
                  <c:v>43903</c:v>
                </c:pt>
                <c:pt idx="52">
                  <c:v>43904</c:v>
                </c:pt>
                <c:pt idx="53">
                  <c:v>43905</c:v>
                </c:pt>
                <c:pt idx="54">
                  <c:v>43906</c:v>
                </c:pt>
                <c:pt idx="55">
                  <c:v>43907</c:v>
                </c:pt>
                <c:pt idx="56">
                  <c:v>43908</c:v>
                </c:pt>
                <c:pt idx="57">
                  <c:v>43909</c:v>
                </c:pt>
                <c:pt idx="58">
                  <c:v>43910</c:v>
                </c:pt>
                <c:pt idx="59">
                  <c:v>43911</c:v>
                </c:pt>
                <c:pt idx="60">
                  <c:v>43912</c:v>
                </c:pt>
                <c:pt idx="61">
                  <c:v>43913</c:v>
                </c:pt>
                <c:pt idx="62">
                  <c:v>43914</c:v>
                </c:pt>
                <c:pt idx="63">
                  <c:v>43915</c:v>
                </c:pt>
                <c:pt idx="64">
                  <c:v>43916</c:v>
                </c:pt>
                <c:pt idx="65">
                  <c:v>43917</c:v>
                </c:pt>
                <c:pt idx="66">
                  <c:v>43918</c:v>
                </c:pt>
                <c:pt idx="67">
                  <c:v>43919</c:v>
                </c:pt>
                <c:pt idx="68">
                  <c:v>43920</c:v>
                </c:pt>
                <c:pt idx="69">
                  <c:v>43921</c:v>
                </c:pt>
                <c:pt idx="70">
                  <c:v>43922</c:v>
                </c:pt>
                <c:pt idx="71">
                  <c:v>43923</c:v>
                </c:pt>
                <c:pt idx="72">
                  <c:v>43924</c:v>
                </c:pt>
                <c:pt idx="73">
                  <c:v>43925</c:v>
                </c:pt>
                <c:pt idx="74">
                  <c:v>43926</c:v>
                </c:pt>
                <c:pt idx="75">
                  <c:v>43927</c:v>
                </c:pt>
                <c:pt idx="76">
                  <c:v>43928</c:v>
                </c:pt>
                <c:pt idx="77">
                  <c:v>43929</c:v>
                </c:pt>
                <c:pt idx="78">
                  <c:v>43930</c:v>
                </c:pt>
                <c:pt idx="79">
                  <c:v>43931</c:v>
                </c:pt>
                <c:pt idx="80">
                  <c:v>43932</c:v>
                </c:pt>
                <c:pt idx="81">
                  <c:v>43933</c:v>
                </c:pt>
                <c:pt idx="82">
                  <c:v>43934</c:v>
                </c:pt>
                <c:pt idx="83">
                  <c:v>43935</c:v>
                </c:pt>
                <c:pt idx="84">
                  <c:v>43936</c:v>
                </c:pt>
                <c:pt idx="85">
                  <c:v>43937</c:v>
                </c:pt>
                <c:pt idx="86">
                  <c:v>43938</c:v>
                </c:pt>
                <c:pt idx="87">
                  <c:v>43939</c:v>
                </c:pt>
                <c:pt idx="88">
                  <c:v>43940</c:v>
                </c:pt>
                <c:pt idx="89">
                  <c:v>43941</c:v>
                </c:pt>
                <c:pt idx="90">
                  <c:v>43942</c:v>
                </c:pt>
                <c:pt idx="91">
                  <c:v>43943</c:v>
                </c:pt>
                <c:pt idx="92">
                  <c:v>43944</c:v>
                </c:pt>
                <c:pt idx="93">
                  <c:v>43945</c:v>
                </c:pt>
                <c:pt idx="94">
                  <c:v>43946</c:v>
                </c:pt>
                <c:pt idx="95">
                  <c:v>43947</c:v>
                </c:pt>
                <c:pt idx="96">
                  <c:v>43948</c:v>
                </c:pt>
                <c:pt idx="97">
                  <c:v>43949</c:v>
                </c:pt>
                <c:pt idx="98">
                  <c:v>43950</c:v>
                </c:pt>
                <c:pt idx="99">
                  <c:v>43951</c:v>
                </c:pt>
                <c:pt idx="100">
                  <c:v>43952</c:v>
                </c:pt>
                <c:pt idx="101">
                  <c:v>43953</c:v>
                </c:pt>
                <c:pt idx="102">
                  <c:v>43954</c:v>
                </c:pt>
                <c:pt idx="103">
                  <c:v>43955</c:v>
                </c:pt>
                <c:pt idx="104">
                  <c:v>43956</c:v>
                </c:pt>
                <c:pt idx="105">
                  <c:v>43957</c:v>
                </c:pt>
                <c:pt idx="106">
                  <c:v>43958</c:v>
                </c:pt>
                <c:pt idx="107">
                  <c:v>43959</c:v>
                </c:pt>
                <c:pt idx="108">
                  <c:v>43960</c:v>
                </c:pt>
                <c:pt idx="109">
                  <c:v>43961</c:v>
                </c:pt>
                <c:pt idx="110">
                  <c:v>43962</c:v>
                </c:pt>
                <c:pt idx="111">
                  <c:v>43963</c:v>
                </c:pt>
                <c:pt idx="112">
                  <c:v>43964</c:v>
                </c:pt>
                <c:pt idx="113">
                  <c:v>43965</c:v>
                </c:pt>
                <c:pt idx="114">
                  <c:v>43966</c:v>
                </c:pt>
                <c:pt idx="115">
                  <c:v>43967</c:v>
                </c:pt>
                <c:pt idx="116">
                  <c:v>43968</c:v>
                </c:pt>
                <c:pt idx="117">
                  <c:v>43969</c:v>
                </c:pt>
                <c:pt idx="118">
                  <c:v>43970</c:v>
                </c:pt>
                <c:pt idx="119">
                  <c:v>43971</c:v>
                </c:pt>
                <c:pt idx="120">
                  <c:v>43972</c:v>
                </c:pt>
                <c:pt idx="121">
                  <c:v>43973</c:v>
                </c:pt>
                <c:pt idx="122">
                  <c:v>43974</c:v>
                </c:pt>
                <c:pt idx="123">
                  <c:v>43975</c:v>
                </c:pt>
                <c:pt idx="124">
                  <c:v>43976</c:v>
                </c:pt>
                <c:pt idx="125">
                  <c:v>43977</c:v>
                </c:pt>
                <c:pt idx="126">
                  <c:v>43978</c:v>
                </c:pt>
                <c:pt idx="127">
                  <c:v>43979</c:v>
                </c:pt>
                <c:pt idx="128">
                  <c:v>43980</c:v>
                </c:pt>
                <c:pt idx="129">
                  <c:v>43981</c:v>
                </c:pt>
                <c:pt idx="130">
                  <c:v>43982</c:v>
                </c:pt>
                <c:pt idx="131">
                  <c:v>43983</c:v>
                </c:pt>
                <c:pt idx="132">
                  <c:v>43984</c:v>
                </c:pt>
                <c:pt idx="133">
                  <c:v>43985</c:v>
                </c:pt>
                <c:pt idx="134">
                  <c:v>43986</c:v>
                </c:pt>
                <c:pt idx="135">
                  <c:v>43987</c:v>
                </c:pt>
                <c:pt idx="136">
                  <c:v>43988</c:v>
                </c:pt>
                <c:pt idx="137">
                  <c:v>43989</c:v>
                </c:pt>
                <c:pt idx="138">
                  <c:v>43990</c:v>
                </c:pt>
                <c:pt idx="139">
                  <c:v>43991</c:v>
                </c:pt>
                <c:pt idx="140">
                  <c:v>43992</c:v>
                </c:pt>
                <c:pt idx="141">
                  <c:v>43993</c:v>
                </c:pt>
                <c:pt idx="142">
                  <c:v>43994</c:v>
                </c:pt>
                <c:pt idx="143">
                  <c:v>43995</c:v>
                </c:pt>
                <c:pt idx="144">
                  <c:v>43996</c:v>
                </c:pt>
                <c:pt idx="145">
                  <c:v>43997</c:v>
                </c:pt>
                <c:pt idx="146">
                  <c:v>43998</c:v>
                </c:pt>
                <c:pt idx="147">
                  <c:v>43999</c:v>
                </c:pt>
                <c:pt idx="148">
                  <c:v>44000</c:v>
                </c:pt>
                <c:pt idx="149">
                  <c:v>44001</c:v>
                </c:pt>
                <c:pt idx="150">
                  <c:v>44002</c:v>
                </c:pt>
                <c:pt idx="151">
                  <c:v>44003</c:v>
                </c:pt>
                <c:pt idx="152">
                  <c:v>44004</c:v>
                </c:pt>
                <c:pt idx="153">
                  <c:v>44005</c:v>
                </c:pt>
                <c:pt idx="154">
                  <c:v>44006</c:v>
                </c:pt>
                <c:pt idx="155">
                  <c:v>44007</c:v>
                </c:pt>
                <c:pt idx="156">
                  <c:v>44008</c:v>
                </c:pt>
                <c:pt idx="157">
                  <c:v>44009</c:v>
                </c:pt>
                <c:pt idx="158">
                  <c:v>44010</c:v>
                </c:pt>
                <c:pt idx="159">
                  <c:v>44011</c:v>
                </c:pt>
                <c:pt idx="160">
                  <c:v>44012</c:v>
                </c:pt>
                <c:pt idx="161">
                  <c:v>44013</c:v>
                </c:pt>
                <c:pt idx="162">
                  <c:v>44014</c:v>
                </c:pt>
                <c:pt idx="163">
                  <c:v>44015</c:v>
                </c:pt>
                <c:pt idx="164">
                  <c:v>44016</c:v>
                </c:pt>
                <c:pt idx="165">
                  <c:v>44017</c:v>
                </c:pt>
                <c:pt idx="166">
                  <c:v>44018</c:v>
                </c:pt>
                <c:pt idx="167">
                  <c:v>44019</c:v>
                </c:pt>
                <c:pt idx="168">
                  <c:v>44020</c:v>
                </c:pt>
                <c:pt idx="169">
                  <c:v>44021</c:v>
                </c:pt>
                <c:pt idx="170">
                  <c:v>44022</c:v>
                </c:pt>
                <c:pt idx="171">
                  <c:v>44023</c:v>
                </c:pt>
                <c:pt idx="172">
                  <c:v>44024</c:v>
                </c:pt>
                <c:pt idx="173">
                  <c:v>44025</c:v>
                </c:pt>
                <c:pt idx="174">
                  <c:v>44026</c:v>
                </c:pt>
                <c:pt idx="175">
                  <c:v>44027</c:v>
                </c:pt>
                <c:pt idx="176">
                  <c:v>44028</c:v>
                </c:pt>
                <c:pt idx="177">
                  <c:v>44029</c:v>
                </c:pt>
                <c:pt idx="178">
                  <c:v>44030</c:v>
                </c:pt>
                <c:pt idx="179">
                  <c:v>44031</c:v>
                </c:pt>
                <c:pt idx="180">
                  <c:v>44032</c:v>
                </c:pt>
                <c:pt idx="181">
                  <c:v>44033</c:v>
                </c:pt>
                <c:pt idx="182">
                  <c:v>44034</c:v>
                </c:pt>
                <c:pt idx="183">
                  <c:v>44035</c:v>
                </c:pt>
                <c:pt idx="184">
                  <c:v>44036</c:v>
                </c:pt>
                <c:pt idx="185">
                  <c:v>44037</c:v>
                </c:pt>
                <c:pt idx="186">
                  <c:v>44038</c:v>
                </c:pt>
                <c:pt idx="187">
                  <c:v>44039</c:v>
                </c:pt>
                <c:pt idx="188">
                  <c:v>44040</c:v>
                </c:pt>
                <c:pt idx="189">
                  <c:v>44041</c:v>
                </c:pt>
                <c:pt idx="190">
                  <c:v>44042</c:v>
                </c:pt>
                <c:pt idx="191">
                  <c:v>44043</c:v>
                </c:pt>
                <c:pt idx="192">
                  <c:v>44044</c:v>
                </c:pt>
                <c:pt idx="193">
                  <c:v>44045</c:v>
                </c:pt>
                <c:pt idx="194">
                  <c:v>44046</c:v>
                </c:pt>
                <c:pt idx="195">
                  <c:v>44047</c:v>
                </c:pt>
                <c:pt idx="196">
                  <c:v>44048</c:v>
                </c:pt>
                <c:pt idx="197">
                  <c:v>44049</c:v>
                </c:pt>
                <c:pt idx="198">
                  <c:v>44050</c:v>
                </c:pt>
                <c:pt idx="199">
                  <c:v>44051</c:v>
                </c:pt>
                <c:pt idx="200">
                  <c:v>44052</c:v>
                </c:pt>
                <c:pt idx="201">
                  <c:v>44053</c:v>
                </c:pt>
                <c:pt idx="202">
                  <c:v>44054</c:v>
                </c:pt>
                <c:pt idx="203">
                  <c:v>44055</c:v>
                </c:pt>
                <c:pt idx="204">
                  <c:v>44056</c:v>
                </c:pt>
                <c:pt idx="205">
                  <c:v>44057</c:v>
                </c:pt>
                <c:pt idx="206">
                  <c:v>44058</c:v>
                </c:pt>
                <c:pt idx="207">
                  <c:v>44059</c:v>
                </c:pt>
                <c:pt idx="208">
                  <c:v>44060</c:v>
                </c:pt>
                <c:pt idx="209">
                  <c:v>44061</c:v>
                </c:pt>
                <c:pt idx="210">
                  <c:v>44062</c:v>
                </c:pt>
                <c:pt idx="211">
                  <c:v>44063</c:v>
                </c:pt>
                <c:pt idx="212">
                  <c:v>44064</c:v>
                </c:pt>
                <c:pt idx="213">
                  <c:v>44065</c:v>
                </c:pt>
                <c:pt idx="214">
                  <c:v>44066</c:v>
                </c:pt>
                <c:pt idx="215">
                  <c:v>44067</c:v>
                </c:pt>
                <c:pt idx="216">
                  <c:v>44068</c:v>
                </c:pt>
                <c:pt idx="217">
                  <c:v>44069</c:v>
                </c:pt>
                <c:pt idx="218">
                  <c:v>44070</c:v>
                </c:pt>
                <c:pt idx="219">
                  <c:v>44071</c:v>
                </c:pt>
                <c:pt idx="220">
                  <c:v>44072</c:v>
                </c:pt>
                <c:pt idx="221">
                  <c:v>44073</c:v>
                </c:pt>
                <c:pt idx="222">
                  <c:v>44074</c:v>
                </c:pt>
                <c:pt idx="223">
                  <c:v>44075</c:v>
                </c:pt>
                <c:pt idx="224">
                  <c:v>44076</c:v>
                </c:pt>
                <c:pt idx="225">
                  <c:v>44077</c:v>
                </c:pt>
                <c:pt idx="226">
                  <c:v>44078</c:v>
                </c:pt>
                <c:pt idx="227">
                  <c:v>44079</c:v>
                </c:pt>
                <c:pt idx="228">
                  <c:v>44080</c:v>
                </c:pt>
                <c:pt idx="229">
                  <c:v>44081</c:v>
                </c:pt>
                <c:pt idx="230">
                  <c:v>44082</c:v>
                </c:pt>
                <c:pt idx="231">
                  <c:v>44083</c:v>
                </c:pt>
                <c:pt idx="232">
                  <c:v>44084</c:v>
                </c:pt>
                <c:pt idx="233">
                  <c:v>44085</c:v>
                </c:pt>
                <c:pt idx="234">
                  <c:v>44086</c:v>
                </c:pt>
                <c:pt idx="235">
                  <c:v>44087</c:v>
                </c:pt>
                <c:pt idx="236">
                  <c:v>44088</c:v>
                </c:pt>
                <c:pt idx="237">
                  <c:v>44089</c:v>
                </c:pt>
                <c:pt idx="238">
                  <c:v>44090</c:v>
                </c:pt>
                <c:pt idx="239">
                  <c:v>44091</c:v>
                </c:pt>
                <c:pt idx="240">
                  <c:v>44092</c:v>
                </c:pt>
                <c:pt idx="241">
                  <c:v>44093</c:v>
                </c:pt>
                <c:pt idx="242">
                  <c:v>44094</c:v>
                </c:pt>
                <c:pt idx="243">
                  <c:v>44095</c:v>
                </c:pt>
                <c:pt idx="244">
                  <c:v>44096</c:v>
                </c:pt>
                <c:pt idx="245">
                  <c:v>44097</c:v>
                </c:pt>
                <c:pt idx="246">
                  <c:v>44098</c:v>
                </c:pt>
                <c:pt idx="247">
                  <c:v>44099</c:v>
                </c:pt>
                <c:pt idx="248">
                  <c:v>44100</c:v>
                </c:pt>
                <c:pt idx="249">
                  <c:v>44101</c:v>
                </c:pt>
                <c:pt idx="250">
                  <c:v>44102</c:v>
                </c:pt>
                <c:pt idx="251">
                  <c:v>44103</c:v>
                </c:pt>
                <c:pt idx="252">
                  <c:v>44104</c:v>
                </c:pt>
                <c:pt idx="253">
                  <c:v>44105</c:v>
                </c:pt>
                <c:pt idx="254">
                  <c:v>44106</c:v>
                </c:pt>
                <c:pt idx="255">
                  <c:v>44107</c:v>
                </c:pt>
                <c:pt idx="256">
                  <c:v>44108</c:v>
                </c:pt>
                <c:pt idx="257">
                  <c:v>44109</c:v>
                </c:pt>
                <c:pt idx="258">
                  <c:v>44110</c:v>
                </c:pt>
                <c:pt idx="259">
                  <c:v>44111</c:v>
                </c:pt>
                <c:pt idx="260">
                  <c:v>44112</c:v>
                </c:pt>
                <c:pt idx="261">
                  <c:v>44113</c:v>
                </c:pt>
                <c:pt idx="262">
                  <c:v>44114</c:v>
                </c:pt>
                <c:pt idx="263">
                  <c:v>44115</c:v>
                </c:pt>
                <c:pt idx="264">
                  <c:v>44116</c:v>
                </c:pt>
                <c:pt idx="265">
                  <c:v>44117</c:v>
                </c:pt>
                <c:pt idx="266">
                  <c:v>44118</c:v>
                </c:pt>
                <c:pt idx="267">
                  <c:v>44119</c:v>
                </c:pt>
                <c:pt idx="268">
                  <c:v>44120</c:v>
                </c:pt>
                <c:pt idx="269">
                  <c:v>44121</c:v>
                </c:pt>
                <c:pt idx="270">
                  <c:v>44122</c:v>
                </c:pt>
                <c:pt idx="271">
                  <c:v>44123</c:v>
                </c:pt>
                <c:pt idx="272">
                  <c:v>44124</c:v>
                </c:pt>
                <c:pt idx="273">
                  <c:v>44125</c:v>
                </c:pt>
                <c:pt idx="274">
                  <c:v>44126</c:v>
                </c:pt>
                <c:pt idx="275">
                  <c:v>44127</c:v>
                </c:pt>
                <c:pt idx="276">
                  <c:v>44128</c:v>
                </c:pt>
                <c:pt idx="277">
                  <c:v>44129</c:v>
                </c:pt>
                <c:pt idx="278">
                  <c:v>44130</c:v>
                </c:pt>
                <c:pt idx="279">
                  <c:v>44131</c:v>
                </c:pt>
                <c:pt idx="280">
                  <c:v>44132</c:v>
                </c:pt>
                <c:pt idx="281">
                  <c:v>44133</c:v>
                </c:pt>
                <c:pt idx="282">
                  <c:v>44134</c:v>
                </c:pt>
                <c:pt idx="283">
                  <c:v>44135</c:v>
                </c:pt>
                <c:pt idx="284">
                  <c:v>44136</c:v>
                </c:pt>
                <c:pt idx="285">
                  <c:v>44137</c:v>
                </c:pt>
                <c:pt idx="286">
                  <c:v>44138</c:v>
                </c:pt>
                <c:pt idx="287">
                  <c:v>44139</c:v>
                </c:pt>
                <c:pt idx="288">
                  <c:v>44140</c:v>
                </c:pt>
                <c:pt idx="289">
                  <c:v>44141</c:v>
                </c:pt>
                <c:pt idx="290">
                  <c:v>44142</c:v>
                </c:pt>
                <c:pt idx="291">
                  <c:v>44143</c:v>
                </c:pt>
                <c:pt idx="292">
                  <c:v>44144</c:v>
                </c:pt>
                <c:pt idx="293">
                  <c:v>44145</c:v>
                </c:pt>
                <c:pt idx="294">
                  <c:v>44146</c:v>
                </c:pt>
                <c:pt idx="295">
                  <c:v>44147</c:v>
                </c:pt>
                <c:pt idx="296">
                  <c:v>44148</c:v>
                </c:pt>
                <c:pt idx="297">
                  <c:v>44149</c:v>
                </c:pt>
                <c:pt idx="298">
                  <c:v>44150</c:v>
                </c:pt>
                <c:pt idx="299">
                  <c:v>44151</c:v>
                </c:pt>
                <c:pt idx="300">
                  <c:v>44152</c:v>
                </c:pt>
                <c:pt idx="301">
                  <c:v>44153</c:v>
                </c:pt>
                <c:pt idx="302">
                  <c:v>44154</c:v>
                </c:pt>
                <c:pt idx="303">
                  <c:v>44155</c:v>
                </c:pt>
                <c:pt idx="304">
                  <c:v>44156</c:v>
                </c:pt>
                <c:pt idx="305">
                  <c:v>44157</c:v>
                </c:pt>
                <c:pt idx="306">
                  <c:v>44158</c:v>
                </c:pt>
                <c:pt idx="307">
                  <c:v>44159</c:v>
                </c:pt>
                <c:pt idx="308">
                  <c:v>44160</c:v>
                </c:pt>
                <c:pt idx="309">
                  <c:v>44161</c:v>
                </c:pt>
                <c:pt idx="310">
                  <c:v>44162</c:v>
                </c:pt>
                <c:pt idx="311">
                  <c:v>44163</c:v>
                </c:pt>
                <c:pt idx="312">
                  <c:v>44164</c:v>
                </c:pt>
                <c:pt idx="313">
                  <c:v>44165</c:v>
                </c:pt>
                <c:pt idx="314">
                  <c:v>44166</c:v>
                </c:pt>
                <c:pt idx="315">
                  <c:v>44167</c:v>
                </c:pt>
                <c:pt idx="316">
                  <c:v>44168</c:v>
                </c:pt>
                <c:pt idx="317">
                  <c:v>44169</c:v>
                </c:pt>
                <c:pt idx="318">
                  <c:v>44170</c:v>
                </c:pt>
                <c:pt idx="319">
                  <c:v>44171</c:v>
                </c:pt>
                <c:pt idx="320">
                  <c:v>44172</c:v>
                </c:pt>
                <c:pt idx="321">
                  <c:v>44173</c:v>
                </c:pt>
                <c:pt idx="322">
                  <c:v>44174</c:v>
                </c:pt>
                <c:pt idx="323">
                  <c:v>44175</c:v>
                </c:pt>
                <c:pt idx="324">
                  <c:v>44176</c:v>
                </c:pt>
                <c:pt idx="325">
                  <c:v>44177</c:v>
                </c:pt>
                <c:pt idx="326">
                  <c:v>44178</c:v>
                </c:pt>
                <c:pt idx="327">
                  <c:v>44179</c:v>
                </c:pt>
                <c:pt idx="328">
                  <c:v>44180</c:v>
                </c:pt>
                <c:pt idx="329">
                  <c:v>44181</c:v>
                </c:pt>
                <c:pt idx="330">
                  <c:v>44182</c:v>
                </c:pt>
                <c:pt idx="331">
                  <c:v>44183</c:v>
                </c:pt>
                <c:pt idx="332">
                  <c:v>44184</c:v>
                </c:pt>
                <c:pt idx="333">
                  <c:v>44185</c:v>
                </c:pt>
                <c:pt idx="334">
                  <c:v>44186</c:v>
                </c:pt>
                <c:pt idx="335">
                  <c:v>44187</c:v>
                </c:pt>
                <c:pt idx="336">
                  <c:v>44188</c:v>
                </c:pt>
                <c:pt idx="337">
                  <c:v>44189</c:v>
                </c:pt>
                <c:pt idx="338">
                  <c:v>44190</c:v>
                </c:pt>
                <c:pt idx="339">
                  <c:v>44191</c:v>
                </c:pt>
                <c:pt idx="340">
                  <c:v>44192</c:v>
                </c:pt>
                <c:pt idx="341">
                  <c:v>44193</c:v>
                </c:pt>
                <c:pt idx="342">
                  <c:v>44194</c:v>
                </c:pt>
                <c:pt idx="343">
                  <c:v>44195</c:v>
                </c:pt>
                <c:pt idx="344">
                  <c:v>44196</c:v>
                </c:pt>
                <c:pt idx="345">
                  <c:v>44197</c:v>
                </c:pt>
                <c:pt idx="346">
                  <c:v>44198</c:v>
                </c:pt>
                <c:pt idx="347">
                  <c:v>44199</c:v>
                </c:pt>
                <c:pt idx="348">
                  <c:v>44200</c:v>
                </c:pt>
                <c:pt idx="349">
                  <c:v>44201</c:v>
                </c:pt>
                <c:pt idx="350">
                  <c:v>44202</c:v>
                </c:pt>
                <c:pt idx="351">
                  <c:v>44203</c:v>
                </c:pt>
                <c:pt idx="352">
                  <c:v>44204</c:v>
                </c:pt>
                <c:pt idx="353">
                  <c:v>44205</c:v>
                </c:pt>
                <c:pt idx="354">
                  <c:v>44206</c:v>
                </c:pt>
                <c:pt idx="355">
                  <c:v>44207</c:v>
                </c:pt>
                <c:pt idx="356">
                  <c:v>44208</c:v>
                </c:pt>
                <c:pt idx="357">
                  <c:v>44209</c:v>
                </c:pt>
                <c:pt idx="358">
                  <c:v>44210</c:v>
                </c:pt>
                <c:pt idx="359">
                  <c:v>44211</c:v>
                </c:pt>
                <c:pt idx="360">
                  <c:v>44212</c:v>
                </c:pt>
                <c:pt idx="361">
                  <c:v>44213</c:v>
                </c:pt>
                <c:pt idx="362">
                  <c:v>44214</c:v>
                </c:pt>
                <c:pt idx="363">
                  <c:v>44215</c:v>
                </c:pt>
                <c:pt idx="364">
                  <c:v>44216</c:v>
                </c:pt>
                <c:pt idx="365">
                  <c:v>44217</c:v>
                </c:pt>
                <c:pt idx="366">
                  <c:v>44218</c:v>
                </c:pt>
                <c:pt idx="367">
                  <c:v>44219</c:v>
                </c:pt>
                <c:pt idx="368">
                  <c:v>44220</c:v>
                </c:pt>
                <c:pt idx="369">
                  <c:v>44221</c:v>
                </c:pt>
                <c:pt idx="370">
                  <c:v>44222</c:v>
                </c:pt>
                <c:pt idx="371">
                  <c:v>44223</c:v>
                </c:pt>
                <c:pt idx="372">
                  <c:v>44224</c:v>
                </c:pt>
                <c:pt idx="373">
                  <c:v>44225</c:v>
                </c:pt>
                <c:pt idx="374">
                  <c:v>44226</c:v>
                </c:pt>
                <c:pt idx="375">
                  <c:v>44227</c:v>
                </c:pt>
                <c:pt idx="376">
                  <c:v>44228</c:v>
                </c:pt>
                <c:pt idx="377">
                  <c:v>44229</c:v>
                </c:pt>
                <c:pt idx="378">
                  <c:v>44230</c:v>
                </c:pt>
                <c:pt idx="379">
                  <c:v>44231</c:v>
                </c:pt>
                <c:pt idx="380">
                  <c:v>44232</c:v>
                </c:pt>
                <c:pt idx="381">
                  <c:v>44233</c:v>
                </c:pt>
                <c:pt idx="382">
                  <c:v>44234</c:v>
                </c:pt>
                <c:pt idx="383">
                  <c:v>44235</c:v>
                </c:pt>
                <c:pt idx="384">
                  <c:v>44236</c:v>
                </c:pt>
                <c:pt idx="385">
                  <c:v>44237</c:v>
                </c:pt>
                <c:pt idx="386">
                  <c:v>44238</c:v>
                </c:pt>
                <c:pt idx="387">
                  <c:v>44239</c:v>
                </c:pt>
                <c:pt idx="388">
                  <c:v>44240</c:v>
                </c:pt>
                <c:pt idx="389">
                  <c:v>44241</c:v>
                </c:pt>
                <c:pt idx="390">
                  <c:v>44242</c:v>
                </c:pt>
                <c:pt idx="391">
                  <c:v>44243</c:v>
                </c:pt>
                <c:pt idx="392">
                  <c:v>44244</c:v>
                </c:pt>
                <c:pt idx="393">
                  <c:v>44245</c:v>
                </c:pt>
                <c:pt idx="394">
                  <c:v>44246</c:v>
                </c:pt>
                <c:pt idx="395">
                  <c:v>44247</c:v>
                </c:pt>
                <c:pt idx="396">
                  <c:v>44248</c:v>
                </c:pt>
                <c:pt idx="397">
                  <c:v>44249</c:v>
                </c:pt>
                <c:pt idx="398">
                  <c:v>44250</c:v>
                </c:pt>
                <c:pt idx="399">
                  <c:v>44251</c:v>
                </c:pt>
                <c:pt idx="400">
                  <c:v>44252</c:v>
                </c:pt>
                <c:pt idx="401">
                  <c:v>44253</c:v>
                </c:pt>
                <c:pt idx="402">
                  <c:v>44254</c:v>
                </c:pt>
                <c:pt idx="403">
                  <c:v>44255</c:v>
                </c:pt>
                <c:pt idx="404">
                  <c:v>44256</c:v>
                </c:pt>
                <c:pt idx="405">
                  <c:v>44257</c:v>
                </c:pt>
                <c:pt idx="406">
                  <c:v>44258</c:v>
                </c:pt>
                <c:pt idx="407">
                  <c:v>44259</c:v>
                </c:pt>
                <c:pt idx="408">
                  <c:v>44260</c:v>
                </c:pt>
                <c:pt idx="409">
                  <c:v>44261</c:v>
                </c:pt>
                <c:pt idx="410">
                  <c:v>44262</c:v>
                </c:pt>
                <c:pt idx="411">
                  <c:v>44263</c:v>
                </c:pt>
                <c:pt idx="412">
                  <c:v>44264</c:v>
                </c:pt>
                <c:pt idx="413">
                  <c:v>44265</c:v>
                </c:pt>
                <c:pt idx="414">
                  <c:v>44266</c:v>
                </c:pt>
                <c:pt idx="415">
                  <c:v>44267</c:v>
                </c:pt>
                <c:pt idx="416">
                  <c:v>44268</c:v>
                </c:pt>
                <c:pt idx="417">
                  <c:v>44269</c:v>
                </c:pt>
                <c:pt idx="418">
                  <c:v>44270</c:v>
                </c:pt>
                <c:pt idx="419">
                  <c:v>44271</c:v>
                </c:pt>
                <c:pt idx="420">
                  <c:v>44272</c:v>
                </c:pt>
                <c:pt idx="421">
                  <c:v>44273</c:v>
                </c:pt>
                <c:pt idx="422">
                  <c:v>44274</c:v>
                </c:pt>
                <c:pt idx="423">
                  <c:v>44275</c:v>
                </c:pt>
                <c:pt idx="424">
                  <c:v>44276</c:v>
                </c:pt>
                <c:pt idx="425">
                  <c:v>44277</c:v>
                </c:pt>
                <c:pt idx="426">
                  <c:v>44278</c:v>
                </c:pt>
                <c:pt idx="427">
                  <c:v>44279</c:v>
                </c:pt>
                <c:pt idx="428">
                  <c:v>44280</c:v>
                </c:pt>
                <c:pt idx="429">
                  <c:v>44281</c:v>
                </c:pt>
                <c:pt idx="430">
                  <c:v>44282</c:v>
                </c:pt>
                <c:pt idx="431">
                  <c:v>44283</c:v>
                </c:pt>
                <c:pt idx="432">
                  <c:v>44284</c:v>
                </c:pt>
                <c:pt idx="433">
                  <c:v>44285</c:v>
                </c:pt>
                <c:pt idx="434">
                  <c:v>44286</c:v>
                </c:pt>
                <c:pt idx="435">
                  <c:v>44287</c:v>
                </c:pt>
                <c:pt idx="436">
                  <c:v>44288</c:v>
                </c:pt>
                <c:pt idx="437">
                  <c:v>44289</c:v>
                </c:pt>
                <c:pt idx="438">
                  <c:v>44290</c:v>
                </c:pt>
                <c:pt idx="439">
                  <c:v>44291</c:v>
                </c:pt>
                <c:pt idx="440">
                  <c:v>44292</c:v>
                </c:pt>
                <c:pt idx="441">
                  <c:v>44293</c:v>
                </c:pt>
                <c:pt idx="442">
                  <c:v>44294</c:v>
                </c:pt>
                <c:pt idx="443">
                  <c:v>44295</c:v>
                </c:pt>
                <c:pt idx="444">
                  <c:v>44296</c:v>
                </c:pt>
                <c:pt idx="445">
                  <c:v>44297</c:v>
                </c:pt>
                <c:pt idx="446">
                  <c:v>44298</c:v>
                </c:pt>
                <c:pt idx="447">
                  <c:v>44299</c:v>
                </c:pt>
                <c:pt idx="448">
                  <c:v>44300</c:v>
                </c:pt>
                <c:pt idx="449">
                  <c:v>44301</c:v>
                </c:pt>
                <c:pt idx="450">
                  <c:v>44302</c:v>
                </c:pt>
                <c:pt idx="451">
                  <c:v>44303</c:v>
                </c:pt>
                <c:pt idx="452">
                  <c:v>44304</c:v>
                </c:pt>
                <c:pt idx="453">
                  <c:v>44305</c:v>
                </c:pt>
                <c:pt idx="454">
                  <c:v>44306</c:v>
                </c:pt>
                <c:pt idx="455">
                  <c:v>44307</c:v>
                </c:pt>
                <c:pt idx="456">
                  <c:v>44308</c:v>
                </c:pt>
                <c:pt idx="457">
                  <c:v>44309</c:v>
                </c:pt>
                <c:pt idx="458">
                  <c:v>44310</c:v>
                </c:pt>
                <c:pt idx="459">
                  <c:v>44311</c:v>
                </c:pt>
                <c:pt idx="460">
                  <c:v>44312</c:v>
                </c:pt>
                <c:pt idx="461">
                  <c:v>44313</c:v>
                </c:pt>
                <c:pt idx="462">
                  <c:v>44314</c:v>
                </c:pt>
                <c:pt idx="463">
                  <c:v>44315</c:v>
                </c:pt>
                <c:pt idx="464">
                  <c:v>44316</c:v>
                </c:pt>
                <c:pt idx="465">
                  <c:v>44317</c:v>
                </c:pt>
                <c:pt idx="466">
                  <c:v>44318</c:v>
                </c:pt>
                <c:pt idx="467">
                  <c:v>44319</c:v>
                </c:pt>
                <c:pt idx="468">
                  <c:v>44320</c:v>
                </c:pt>
                <c:pt idx="469">
                  <c:v>44321</c:v>
                </c:pt>
                <c:pt idx="470">
                  <c:v>44322</c:v>
                </c:pt>
                <c:pt idx="471">
                  <c:v>44323</c:v>
                </c:pt>
                <c:pt idx="472">
                  <c:v>44324</c:v>
                </c:pt>
                <c:pt idx="473">
                  <c:v>44325</c:v>
                </c:pt>
                <c:pt idx="474">
                  <c:v>44326</c:v>
                </c:pt>
                <c:pt idx="475">
                  <c:v>44327</c:v>
                </c:pt>
                <c:pt idx="476">
                  <c:v>44328</c:v>
                </c:pt>
                <c:pt idx="477">
                  <c:v>44329</c:v>
                </c:pt>
                <c:pt idx="478">
                  <c:v>44330</c:v>
                </c:pt>
                <c:pt idx="479">
                  <c:v>44331</c:v>
                </c:pt>
                <c:pt idx="480">
                  <c:v>44332</c:v>
                </c:pt>
                <c:pt idx="481">
                  <c:v>44333</c:v>
                </c:pt>
                <c:pt idx="482">
                  <c:v>44334</c:v>
                </c:pt>
                <c:pt idx="483">
                  <c:v>44335</c:v>
                </c:pt>
                <c:pt idx="484">
                  <c:v>44336</c:v>
                </c:pt>
                <c:pt idx="485">
                  <c:v>44337</c:v>
                </c:pt>
                <c:pt idx="486">
                  <c:v>44338</c:v>
                </c:pt>
                <c:pt idx="487">
                  <c:v>44339</c:v>
                </c:pt>
                <c:pt idx="488">
                  <c:v>44340</c:v>
                </c:pt>
                <c:pt idx="489">
                  <c:v>44341</c:v>
                </c:pt>
                <c:pt idx="490">
                  <c:v>44342</c:v>
                </c:pt>
                <c:pt idx="491">
                  <c:v>44343</c:v>
                </c:pt>
                <c:pt idx="492">
                  <c:v>44344</c:v>
                </c:pt>
                <c:pt idx="493">
                  <c:v>44345</c:v>
                </c:pt>
                <c:pt idx="494">
                  <c:v>44346</c:v>
                </c:pt>
                <c:pt idx="495">
                  <c:v>44347</c:v>
                </c:pt>
                <c:pt idx="496">
                  <c:v>44348</c:v>
                </c:pt>
                <c:pt idx="497">
                  <c:v>44349</c:v>
                </c:pt>
                <c:pt idx="498">
                  <c:v>44350</c:v>
                </c:pt>
                <c:pt idx="499">
                  <c:v>44351</c:v>
                </c:pt>
                <c:pt idx="500">
                  <c:v>44352</c:v>
                </c:pt>
                <c:pt idx="501">
                  <c:v>44353</c:v>
                </c:pt>
                <c:pt idx="502">
                  <c:v>44354</c:v>
                </c:pt>
                <c:pt idx="503">
                  <c:v>44355</c:v>
                </c:pt>
                <c:pt idx="504">
                  <c:v>44356</c:v>
                </c:pt>
                <c:pt idx="505">
                  <c:v>44357</c:v>
                </c:pt>
                <c:pt idx="506">
                  <c:v>44358</c:v>
                </c:pt>
                <c:pt idx="507">
                  <c:v>44359</c:v>
                </c:pt>
                <c:pt idx="508">
                  <c:v>44360</c:v>
                </c:pt>
                <c:pt idx="509">
                  <c:v>44361</c:v>
                </c:pt>
                <c:pt idx="510">
                  <c:v>44362</c:v>
                </c:pt>
                <c:pt idx="511">
                  <c:v>44363</c:v>
                </c:pt>
                <c:pt idx="512">
                  <c:v>44364</c:v>
                </c:pt>
                <c:pt idx="513">
                  <c:v>44365</c:v>
                </c:pt>
                <c:pt idx="514">
                  <c:v>44366</c:v>
                </c:pt>
                <c:pt idx="515">
                  <c:v>44367</c:v>
                </c:pt>
                <c:pt idx="516">
                  <c:v>44368</c:v>
                </c:pt>
                <c:pt idx="517">
                  <c:v>44369</c:v>
                </c:pt>
                <c:pt idx="518">
                  <c:v>44370</c:v>
                </c:pt>
                <c:pt idx="519">
                  <c:v>44371</c:v>
                </c:pt>
                <c:pt idx="520">
                  <c:v>44372</c:v>
                </c:pt>
                <c:pt idx="521">
                  <c:v>44373</c:v>
                </c:pt>
                <c:pt idx="522">
                  <c:v>44374</c:v>
                </c:pt>
                <c:pt idx="523">
                  <c:v>44375</c:v>
                </c:pt>
                <c:pt idx="524">
                  <c:v>44376</c:v>
                </c:pt>
                <c:pt idx="525">
                  <c:v>44377</c:v>
                </c:pt>
                <c:pt idx="526">
                  <c:v>44378</c:v>
                </c:pt>
                <c:pt idx="527">
                  <c:v>44379</c:v>
                </c:pt>
                <c:pt idx="528">
                  <c:v>44380</c:v>
                </c:pt>
                <c:pt idx="529">
                  <c:v>44381</c:v>
                </c:pt>
                <c:pt idx="530">
                  <c:v>44382</c:v>
                </c:pt>
                <c:pt idx="531">
                  <c:v>44383</c:v>
                </c:pt>
                <c:pt idx="532">
                  <c:v>44384</c:v>
                </c:pt>
                <c:pt idx="533">
                  <c:v>44385</c:v>
                </c:pt>
                <c:pt idx="534">
                  <c:v>44386</c:v>
                </c:pt>
                <c:pt idx="535">
                  <c:v>44387</c:v>
                </c:pt>
                <c:pt idx="536">
                  <c:v>44388</c:v>
                </c:pt>
                <c:pt idx="537">
                  <c:v>44389</c:v>
                </c:pt>
                <c:pt idx="538">
                  <c:v>44390</c:v>
                </c:pt>
                <c:pt idx="539">
                  <c:v>44391</c:v>
                </c:pt>
                <c:pt idx="540">
                  <c:v>44392</c:v>
                </c:pt>
                <c:pt idx="541">
                  <c:v>44393</c:v>
                </c:pt>
                <c:pt idx="542">
                  <c:v>44394</c:v>
                </c:pt>
                <c:pt idx="543">
                  <c:v>44395</c:v>
                </c:pt>
                <c:pt idx="544">
                  <c:v>44396</c:v>
                </c:pt>
                <c:pt idx="545">
                  <c:v>44397</c:v>
                </c:pt>
                <c:pt idx="546">
                  <c:v>44398</c:v>
                </c:pt>
                <c:pt idx="547">
                  <c:v>44399</c:v>
                </c:pt>
                <c:pt idx="548">
                  <c:v>44400</c:v>
                </c:pt>
                <c:pt idx="549">
                  <c:v>44401</c:v>
                </c:pt>
                <c:pt idx="550">
                  <c:v>44402</c:v>
                </c:pt>
                <c:pt idx="551">
                  <c:v>44403</c:v>
                </c:pt>
                <c:pt idx="552">
                  <c:v>44404</c:v>
                </c:pt>
                <c:pt idx="553">
                  <c:v>44405</c:v>
                </c:pt>
                <c:pt idx="554">
                  <c:v>44406</c:v>
                </c:pt>
                <c:pt idx="555">
                  <c:v>44407</c:v>
                </c:pt>
                <c:pt idx="556">
                  <c:v>44408</c:v>
                </c:pt>
                <c:pt idx="557">
                  <c:v>44409</c:v>
                </c:pt>
                <c:pt idx="558">
                  <c:v>44410</c:v>
                </c:pt>
                <c:pt idx="559">
                  <c:v>44411</c:v>
                </c:pt>
                <c:pt idx="560">
                  <c:v>44412</c:v>
                </c:pt>
                <c:pt idx="561">
                  <c:v>44413</c:v>
                </c:pt>
                <c:pt idx="562">
                  <c:v>44414</c:v>
                </c:pt>
                <c:pt idx="563">
                  <c:v>44415</c:v>
                </c:pt>
                <c:pt idx="564">
                  <c:v>44416</c:v>
                </c:pt>
                <c:pt idx="565">
                  <c:v>44417</c:v>
                </c:pt>
                <c:pt idx="566">
                  <c:v>44418</c:v>
                </c:pt>
                <c:pt idx="567">
                  <c:v>44419</c:v>
                </c:pt>
                <c:pt idx="568">
                  <c:v>44420</c:v>
                </c:pt>
                <c:pt idx="569">
                  <c:v>44421</c:v>
                </c:pt>
                <c:pt idx="570">
                  <c:v>44422</c:v>
                </c:pt>
                <c:pt idx="571">
                  <c:v>44423</c:v>
                </c:pt>
                <c:pt idx="572">
                  <c:v>44424</c:v>
                </c:pt>
                <c:pt idx="573">
                  <c:v>44425</c:v>
                </c:pt>
                <c:pt idx="574">
                  <c:v>44426</c:v>
                </c:pt>
                <c:pt idx="575">
                  <c:v>44427</c:v>
                </c:pt>
                <c:pt idx="576">
                  <c:v>44428</c:v>
                </c:pt>
                <c:pt idx="577">
                  <c:v>44429</c:v>
                </c:pt>
                <c:pt idx="578">
                  <c:v>44430</c:v>
                </c:pt>
                <c:pt idx="579">
                  <c:v>44431</c:v>
                </c:pt>
                <c:pt idx="580">
                  <c:v>44432</c:v>
                </c:pt>
                <c:pt idx="581">
                  <c:v>44433</c:v>
                </c:pt>
                <c:pt idx="582">
                  <c:v>44434</c:v>
                </c:pt>
                <c:pt idx="583">
                  <c:v>44435</c:v>
                </c:pt>
                <c:pt idx="584">
                  <c:v>44436</c:v>
                </c:pt>
                <c:pt idx="585">
                  <c:v>44437</c:v>
                </c:pt>
                <c:pt idx="586">
                  <c:v>44438</c:v>
                </c:pt>
                <c:pt idx="587">
                  <c:v>44439</c:v>
                </c:pt>
                <c:pt idx="588">
                  <c:v>44440</c:v>
                </c:pt>
                <c:pt idx="589">
                  <c:v>44441</c:v>
                </c:pt>
                <c:pt idx="590">
                  <c:v>44442</c:v>
                </c:pt>
                <c:pt idx="591">
                  <c:v>44443</c:v>
                </c:pt>
                <c:pt idx="592">
                  <c:v>44444</c:v>
                </c:pt>
                <c:pt idx="593">
                  <c:v>44445</c:v>
                </c:pt>
                <c:pt idx="594">
                  <c:v>44446</c:v>
                </c:pt>
                <c:pt idx="595">
                  <c:v>44447</c:v>
                </c:pt>
                <c:pt idx="596">
                  <c:v>44448</c:v>
                </c:pt>
                <c:pt idx="597">
                  <c:v>44449</c:v>
                </c:pt>
                <c:pt idx="598">
                  <c:v>44450</c:v>
                </c:pt>
                <c:pt idx="599">
                  <c:v>44451</c:v>
                </c:pt>
                <c:pt idx="600">
                  <c:v>44452</c:v>
                </c:pt>
                <c:pt idx="601">
                  <c:v>44453</c:v>
                </c:pt>
                <c:pt idx="602">
                  <c:v>44454</c:v>
                </c:pt>
                <c:pt idx="603">
                  <c:v>44455</c:v>
                </c:pt>
                <c:pt idx="604">
                  <c:v>44456</c:v>
                </c:pt>
                <c:pt idx="605">
                  <c:v>44457</c:v>
                </c:pt>
                <c:pt idx="606">
                  <c:v>44458</c:v>
                </c:pt>
                <c:pt idx="607">
                  <c:v>44459</c:v>
                </c:pt>
                <c:pt idx="608">
                  <c:v>44460</c:v>
                </c:pt>
                <c:pt idx="609">
                  <c:v>44461</c:v>
                </c:pt>
                <c:pt idx="610">
                  <c:v>44462</c:v>
                </c:pt>
                <c:pt idx="611">
                  <c:v>44463</c:v>
                </c:pt>
                <c:pt idx="612">
                  <c:v>44464</c:v>
                </c:pt>
                <c:pt idx="613">
                  <c:v>44465</c:v>
                </c:pt>
                <c:pt idx="614">
                  <c:v>44466</c:v>
                </c:pt>
                <c:pt idx="615">
                  <c:v>44467</c:v>
                </c:pt>
                <c:pt idx="616">
                  <c:v>44468</c:v>
                </c:pt>
                <c:pt idx="617">
                  <c:v>44469</c:v>
                </c:pt>
                <c:pt idx="618">
                  <c:v>44470</c:v>
                </c:pt>
                <c:pt idx="619">
                  <c:v>44471</c:v>
                </c:pt>
                <c:pt idx="620">
                  <c:v>44472</c:v>
                </c:pt>
                <c:pt idx="621">
                  <c:v>44473</c:v>
                </c:pt>
                <c:pt idx="622">
                  <c:v>44474</c:v>
                </c:pt>
                <c:pt idx="623">
                  <c:v>44475</c:v>
                </c:pt>
                <c:pt idx="624">
                  <c:v>44476</c:v>
                </c:pt>
                <c:pt idx="625">
                  <c:v>44477</c:v>
                </c:pt>
                <c:pt idx="626">
                  <c:v>44478</c:v>
                </c:pt>
                <c:pt idx="627">
                  <c:v>44479</c:v>
                </c:pt>
                <c:pt idx="628">
                  <c:v>44480</c:v>
                </c:pt>
                <c:pt idx="629">
                  <c:v>44481</c:v>
                </c:pt>
                <c:pt idx="630">
                  <c:v>44482</c:v>
                </c:pt>
                <c:pt idx="631">
                  <c:v>44483</c:v>
                </c:pt>
                <c:pt idx="632">
                  <c:v>44484</c:v>
                </c:pt>
                <c:pt idx="633">
                  <c:v>44485</c:v>
                </c:pt>
                <c:pt idx="634">
                  <c:v>44486</c:v>
                </c:pt>
                <c:pt idx="635">
                  <c:v>44487</c:v>
                </c:pt>
                <c:pt idx="636">
                  <c:v>44488</c:v>
                </c:pt>
                <c:pt idx="637">
                  <c:v>44489</c:v>
                </c:pt>
                <c:pt idx="638">
                  <c:v>44490</c:v>
                </c:pt>
                <c:pt idx="639">
                  <c:v>44491</c:v>
                </c:pt>
                <c:pt idx="640">
                  <c:v>44492</c:v>
                </c:pt>
                <c:pt idx="641">
                  <c:v>44493</c:v>
                </c:pt>
                <c:pt idx="642">
                  <c:v>44494</c:v>
                </c:pt>
                <c:pt idx="643">
                  <c:v>44495</c:v>
                </c:pt>
                <c:pt idx="644">
                  <c:v>44496</c:v>
                </c:pt>
                <c:pt idx="645">
                  <c:v>44497</c:v>
                </c:pt>
                <c:pt idx="646">
                  <c:v>44498</c:v>
                </c:pt>
                <c:pt idx="647">
                  <c:v>44499</c:v>
                </c:pt>
                <c:pt idx="648">
                  <c:v>44500</c:v>
                </c:pt>
                <c:pt idx="649">
                  <c:v>44501</c:v>
                </c:pt>
                <c:pt idx="650">
                  <c:v>44502</c:v>
                </c:pt>
                <c:pt idx="651">
                  <c:v>44503</c:v>
                </c:pt>
                <c:pt idx="652">
                  <c:v>44504</c:v>
                </c:pt>
                <c:pt idx="653">
                  <c:v>44505</c:v>
                </c:pt>
                <c:pt idx="654">
                  <c:v>44506</c:v>
                </c:pt>
                <c:pt idx="655">
                  <c:v>44507</c:v>
                </c:pt>
                <c:pt idx="656">
                  <c:v>44508</c:v>
                </c:pt>
                <c:pt idx="657">
                  <c:v>44509</c:v>
                </c:pt>
                <c:pt idx="658">
                  <c:v>44510</c:v>
                </c:pt>
                <c:pt idx="659">
                  <c:v>44511</c:v>
                </c:pt>
                <c:pt idx="660">
                  <c:v>44512</c:v>
                </c:pt>
                <c:pt idx="661">
                  <c:v>44513</c:v>
                </c:pt>
                <c:pt idx="662">
                  <c:v>44514</c:v>
                </c:pt>
                <c:pt idx="663">
                  <c:v>44515</c:v>
                </c:pt>
                <c:pt idx="664">
                  <c:v>44516</c:v>
                </c:pt>
                <c:pt idx="665">
                  <c:v>44517</c:v>
                </c:pt>
                <c:pt idx="666">
                  <c:v>44518</c:v>
                </c:pt>
                <c:pt idx="667">
                  <c:v>44519</c:v>
                </c:pt>
                <c:pt idx="668">
                  <c:v>44520</c:v>
                </c:pt>
                <c:pt idx="669">
                  <c:v>44521</c:v>
                </c:pt>
                <c:pt idx="670">
                  <c:v>44522</c:v>
                </c:pt>
                <c:pt idx="671">
                  <c:v>44523</c:v>
                </c:pt>
                <c:pt idx="672">
                  <c:v>44524</c:v>
                </c:pt>
                <c:pt idx="673">
                  <c:v>44525</c:v>
                </c:pt>
                <c:pt idx="674">
                  <c:v>44526</c:v>
                </c:pt>
                <c:pt idx="675">
                  <c:v>44527</c:v>
                </c:pt>
                <c:pt idx="676">
                  <c:v>44528</c:v>
                </c:pt>
                <c:pt idx="677">
                  <c:v>44529</c:v>
                </c:pt>
                <c:pt idx="678">
                  <c:v>44530</c:v>
                </c:pt>
                <c:pt idx="679">
                  <c:v>44531</c:v>
                </c:pt>
                <c:pt idx="680">
                  <c:v>44532</c:v>
                </c:pt>
                <c:pt idx="681">
                  <c:v>44533</c:v>
                </c:pt>
                <c:pt idx="682">
                  <c:v>44534</c:v>
                </c:pt>
                <c:pt idx="683">
                  <c:v>44535</c:v>
                </c:pt>
                <c:pt idx="684">
                  <c:v>44536</c:v>
                </c:pt>
                <c:pt idx="685">
                  <c:v>44537</c:v>
                </c:pt>
                <c:pt idx="686">
                  <c:v>44538</c:v>
                </c:pt>
                <c:pt idx="687">
                  <c:v>44539</c:v>
                </c:pt>
                <c:pt idx="688">
                  <c:v>44540</c:v>
                </c:pt>
                <c:pt idx="689">
                  <c:v>44541</c:v>
                </c:pt>
                <c:pt idx="690">
                  <c:v>44542</c:v>
                </c:pt>
                <c:pt idx="691">
                  <c:v>44543</c:v>
                </c:pt>
                <c:pt idx="692">
                  <c:v>44544</c:v>
                </c:pt>
                <c:pt idx="693">
                  <c:v>44545</c:v>
                </c:pt>
                <c:pt idx="694">
                  <c:v>44546</c:v>
                </c:pt>
                <c:pt idx="695">
                  <c:v>44547</c:v>
                </c:pt>
                <c:pt idx="696">
                  <c:v>44548</c:v>
                </c:pt>
                <c:pt idx="697">
                  <c:v>44549</c:v>
                </c:pt>
                <c:pt idx="698">
                  <c:v>44550</c:v>
                </c:pt>
                <c:pt idx="699">
                  <c:v>44551</c:v>
                </c:pt>
                <c:pt idx="700">
                  <c:v>44552</c:v>
                </c:pt>
                <c:pt idx="701">
                  <c:v>44553</c:v>
                </c:pt>
                <c:pt idx="702">
                  <c:v>44554</c:v>
                </c:pt>
                <c:pt idx="703">
                  <c:v>44555</c:v>
                </c:pt>
                <c:pt idx="704">
                  <c:v>44556</c:v>
                </c:pt>
                <c:pt idx="705">
                  <c:v>44557</c:v>
                </c:pt>
                <c:pt idx="706">
                  <c:v>44558</c:v>
                </c:pt>
                <c:pt idx="707">
                  <c:v>44559</c:v>
                </c:pt>
                <c:pt idx="708">
                  <c:v>44560</c:v>
                </c:pt>
                <c:pt idx="709">
                  <c:v>44561</c:v>
                </c:pt>
                <c:pt idx="710">
                  <c:v>44562</c:v>
                </c:pt>
                <c:pt idx="711">
                  <c:v>44563</c:v>
                </c:pt>
                <c:pt idx="712">
                  <c:v>44564</c:v>
                </c:pt>
                <c:pt idx="713">
                  <c:v>44565</c:v>
                </c:pt>
                <c:pt idx="714">
                  <c:v>44566</c:v>
                </c:pt>
                <c:pt idx="715">
                  <c:v>44567</c:v>
                </c:pt>
                <c:pt idx="716">
                  <c:v>44568</c:v>
                </c:pt>
                <c:pt idx="717">
                  <c:v>44569</c:v>
                </c:pt>
                <c:pt idx="718">
                  <c:v>44570</c:v>
                </c:pt>
                <c:pt idx="719">
                  <c:v>44571</c:v>
                </c:pt>
                <c:pt idx="720">
                  <c:v>44572</c:v>
                </c:pt>
                <c:pt idx="721">
                  <c:v>44573</c:v>
                </c:pt>
                <c:pt idx="722">
                  <c:v>44574</c:v>
                </c:pt>
                <c:pt idx="723">
                  <c:v>44575</c:v>
                </c:pt>
                <c:pt idx="724">
                  <c:v>44576</c:v>
                </c:pt>
                <c:pt idx="725">
                  <c:v>44577</c:v>
                </c:pt>
                <c:pt idx="726">
                  <c:v>44578</c:v>
                </c:pt>
                <c:pt idx="727">
                  <c:v>44579</c:v>
                </c:pt>
                <c:pt idx="728">
                  <c:v>44580</c:v>
                </c:pt>
                <c:pt idx="729">
                  <c:v>44581</c:v>
                </c:pt>
                <c:pt idx="730">
                  <c:v>44582</c:v>
                </c:pt>
                <c:pt idx="731">
                  <c:v>44583</c:v>
                </c:pt>
                <c:pt idx="732">
                  <c:v>44584</c:v>
                </c:pt>
                <c:pt idx="733">
                  <c:v>44585</c:v>
                </c:pt>
                <c:pt idx="734">
                  <c:v>44586</c:v>
                </c:pt>
                <c:pt idx="735">
                  <c:v>44587</c:v>
                </c:pt>
                <c:pt idx="736">
                  <c:v>44588</c:v>
                </c:pt>
                <c:pt idx="737">
                  <c:v>44589</c:v>
                </c:pt>
                <c:pt idx="738">
                  <c:v>44590</c:v>
                </c:pt>
                <c:pt idx="739">
                  <c:v>44591</c:v>
                </c:pt>
                <c:pt idx="740">
                  <c:v>44592</c:v>
                </c:pt>
                <c:pt idx="741">
                  <c:v>44593</c:v>
                </c:pt>
                <c:pt idx="742">
                  <c:v>44594</c:v>
                </c:pt>
                <c:pt idx="743">
                  <c:v>44595</c:v>
                </c:pt>
                <c:pt idx="744">
                  <c:v>44596</c:v>
                </c:pt>
                <c:pt idx="745">
                  <c:v>44597</c:v>
                </c:pt>
                <c:pt idx="746">
                  <c:v>44598</c:v>
                </c:pt>
                <c:pt idx="747">
                  <c:v>44599</c:v>
                </c:pt>
                <c:pt idx="748">
                  <c:v>44600</c:v>
                </c:pt>
                <c:pt idx="749">
                  <c:v>44601</c:v>
                </c:pt>
                <c:pt idx="750">
                  <c:v>44602</c:v>
                </c:pt>
                <c:pt idx="751">
                  <c:v>44603</c:v>
                </c:pt>
                <c:pt idx="752">
                  <c:v>44604</c:v>
                </c:pt>
                <c:pt idx="753">
                  <c:v>44605</c:v>
                </c:pt>
                <c:pt idx="754">
                  <c:v>44606</c:v>
                </c:pt>
                <c:pt idx="755">
                  <c:v>44607</c:v>
                </c:pt>
                <c:pt idx="756">
                  <c:v>44608</c:v>
                </c:pt>
                <c:pt idx="757">
                  <c:v>44609</c:v>
                </c:pt>
                <c:pt idx="758">
                  <c:v>44610</c:v>
                </c:pt>
                <c:pt idx="759">
                  <c:v>44611</c:v>
                </c:pt>
                <c:pt idx="760">
                  <c:v>44612</c:v>
                </c:pt>
                <c:pt idx="761">
                  <c:v>44613</c:v>
                </c:pt>
                <c:pt idx="762">
                  <c:v>44614</c:v>
                </c:pt>
                <c:pt idx="763">
                  <c:v>44615</c:v>
                </c:pt>
                <c:pt idx="764">
                  <c:v>44616</c:v>
                </c:pt>
                <c:pt idx="765">
                  <c:v>44617</c:v>
                </c:pt>
                <c:pt idx="766">
                  <c:v>44618</c:v>
                </c:pt>
                <c:pt idx="767">
                  <c:v>44619</c:v>
                </c:pt>
                <c:pt idx="768">
                  <c:v>44620</c:v>
                </c:pt>
                <c:pt idx="769">
                  <c:v>44621</c:v>
                </c:pt>
                <c:pt idx="770">
                  <c:v>44622</c:v>
                </c:pt>
                <c:pt idx="771">
                  <c:v>44623</c:v>
                </c:pt>
                <c:pt idx="772">
                  <c:v>44624</c:v>
                </c:pt>
                <c:pt idx="773">
                  <c:v>44625</c:v>
                </c:pt>
                <c:pt idx="774">
                  <c:v>44626</c:v>
                </c:pt>
                <c:pt idx="775">
                  <c:v>44627</c:v>
                </c:pt>
                <c:pt idx="776">
                  <c:v>44628</c:v>
                </c:pt>
                <c:pt idx="777">
                  <c:v>44629</c:v>
                </c:pt>
                <c:pt idx="778">
                  <c:v>44630</c:v>
                </c:pt>
                <c:pt idx="779">
                  <c:v>44631</c:v>
                </c:pt>
                <c:pt idx="780">
                  <c:v>44632</c:v>
                </c:pt>
                <c:pt idx="781">
                  <c:v>44633</c:v>
                </c:pt>
                <c:pt idx="782">
                  <c:v>44634</c:v>
                </c:pt>
                <c:pt idx="783">
                  <c:v>44635</c:v>
                </c:pt>
                <c:pt idx="784">
                  <c:v>44636</c:v>
                </c:pt>
                <c:pt idx="785">
                  <c:v>44637</c:v>
                </c:pt>
                <c:pt idx="786">
                  <c:v>44638</c:v>
                </c:pt>
                <c:pt idx="787">
                  <c:v>44639</c:v>
                </c:pt>
                <c:pt idx="788">
                  <c:v>44640</c:v>
                </c:pt>
                <c:pt idx="789">
                  <c:v>44641</c:v>
                </c:pt>
                <c:pt idx="790">
                  <c:v>44642</c:v>
                </c:pt>
                <c:pt idx="791">
                  <c:v>44643</c:v>
                </c:pt>
                <c:pt idx="792">
                  <c:v>44644</c:v>
                </c:pt>
                <c:pt idx="793">
                  <c:v>44645</c:v>
                </c:pt>
                <c:pt idx="794">
                  <c:v>44646</c:v>
                </c:pt>
                <c:pt idx="795">
                  <c:v>44647</c:v>
                </c:pt>
                <c:pt idx="796">
                  <c:v>44648</c:v>
                </c:pt>
                <c:pt idx="797">
                  <c:v>44649</c:v>
                </c:pt>
                <c:pt idx="798">
                  <c:v>44650</c:v>
                </c:pt>
                <c:pt idx="799">
                  <c:v>44651</c:v>
                </c:pt>
                <c:pt idx="800">
                  <c:v>44652</c:v>
                </c:pt>
                <c:pt idx="801">
                  <c:v>44653</c:v>
                </c:pt>
                <c:pt idx="802">
                  <c:v>44654</c:v>
                </c:pt>
                <c:pt idx="803">
                  <c:v>44655</c:v>
                </c:pt>
                <c:pt idx="804">
                  <c:v>44656</c:v>
                </c:pt>
                <c:pt idx="805">
                  <c:v>44657</c:v>
                </c:pt>
                <c:pt idx="806">
                  <c:v>44658</c:v>
                </c:pt>
                <c:pt idx="807">
                  <c:v>44659</c:v>
                </c:pt>
                <c:pt idx="808">
                  <c:v>44660</c:v>
                </c:pt>
                <c:pt idx="809">
                  <c:v>44661</c:v>
                </c:pt>
                <c:pt idx="810">
                  <c:v>44662</c:v>
                </c:pt>
                <c:pt idx="811">
                  <c:v>44663</c:v>
                </c:pt>
                <c:pt idx="812">
                  <c:v>44664</c:v>
                </c:pt>
                <c:pt idx="813">
                  <c:v>44665</c:v>
                </c:pt>
                <c:pt idx="814">
                  <c:v>44666</c:v>
                </c:pt>
                <c:pt idx="815">
                  <c:v>44667</c:v>
                </c:pt>
                <c:pt idx="816">
                  <c:v>44668</c:v>
                </c:pt>
                <c:pt idx="817">
                  <c:v>44669</c:v>
                </c:pt>
                <c:pt idx="818">
                  <c:v>44670</c:v>
                </c:pt>
                <c:pt idx="819">
                  <c:v>44671</c:v>
                </c:pt>
                <c:pt idx="820">
                  <c:v>44672</c:v>
                </c:pt>
                <c:pt idx="821">
                  <c:v>44673</c:v>
                </c:pt>
                <c:pt idx="822">
                  <c:v>44674</c:v>
                </c:pt>
                <c:pt idx="823">
                  <c:v>44675</c:v>
                </c:pt>
                <c:pt idx="824">
                  <c:v>44676</c:v>
                </c:pt>
                <c:pt idx="825">
                  <c:v>44677</c:v>
                </c:pt>
                <c:pt idx="826">
                  <c:v>44678</c:v>
                </c:pt>
                <c:pt idx="827">
                  <c:v>44679</c:v>
                </c:pt>
                <c:pt idx="828">
                  <c:v>44680</c:v>
                </c:pt>
                <c:pt idx="829">
                  <c:v>44681</c:v>
                </c:pt>
                <c:pt idx="830">
                  <c:v>44682</c:v>
                </c:pt>
                <c:pt idx="831">
                  <c:v>44683</c:v>
                </c:pt>
                <c:pt idx="832">
                  <c:v>44684</c:v>
                </c:pt>
                <c:pt idx="833">
                  <c:v>44685</c:v>
                </c:pt>
                <c:pt idx="834">
                  <c:v>44686</c:v>
                </c:pt>
                <c:pt idx="835">
                  <c:v>44687</c:v>
                </c:pt>
                <c:pt idx="836">
                  <c:v>44688</c:v>
                </c:pt>
                <c:pt idx="837">
                  <c:v>44689</c:v>
                </c:pt>
                <c:pt idx="838">
                  <c:v>44690</c:v>
                </c:pt>
                <c:pt idx="839">
                  <c:v>44691</c:v>
                </c:pt>
                <c:pt idx="840">
                  <c:v>44692</c:v>
                </c:pt>
                <c:pt idx="841">
                  <c:v>44693</c:v>
                </c:pt>
                <c:pt idx="842">
                  <c:v>44694</c:v>
                </c:pt>
                <c:pt idx="843">
                  <c:v>44695</c:v>
                </c:pt>
                <c:pt idx="844">
                  <c:v>44696</c:v>
                </c:pt>
                <c:pt idx="845">
                  <c:v>44697</c:v>
                </c:pt>
                <c:pt idx="846">
                  <c:v>44698</c:v>
                </c:pt>
                <c:pt idx="847">
                  <c:v>44699</c:v>
                </c:pt>
                <c:pt idx="848">
                  <c:v>44700</c:v>
                </c:pt>
                <c:pt idx="849">
                  <c:v>44701</c:v>
                </c:pt>
                <c:pt idx="850">
                  <c:v>44702</c:v>
                </c:pt>
                <c:pt idx="851">
                  <c:v>44703</c:v>
                </c:pt>
                <c:pt idx="852">
                  <c:v>44704</c:v>
                </c:pt>
                <c:pt idx="853">
                  <c:v>44705</c:v>
                </c:pt>
                <c:pt idx="854">
                  <c:v>44706</c:v>
                </c:pt>
                <c:pt idx="855">
                  <c:v>44707</c:v>
                </c:pt>
                <c:pt idx="856">
                  <c:v>44708</c:v>
                </c:pt>
                <c:pt idx="857">
                  <c:v>44709</c:v>
                </c:pt>
                <c:pt idx="858">
                  <c:v>44710</c:v>
                </c:pt>
                <c:pt idx="859">
                  <c:v>44711</c:v>
                </c:pt>
                <c:pt idx="860">
                  <c:v>44712</c:v>
                </c:pt>
                <c:pt idx="861">
                  <c:v>44713</c:v>
                </c:pt>
                <c:pt idx="862">
                  <c:v>44714</c:v>
                </c:pt>
                <c:pt idx="863">
                  <c:v>44715</c:v>
                </c:pt>
                <c:pt idx="864">
                  <c:v>44716</c:v>
                </c:pt>
                <c:pt idx="865">
                  <c:v>44717</c:v>
                </c:pt>
                <c:pt idx="866">
                  <c:v>44718</c:v>
                </c:pt>
                <c:pt idx="867">
                  <c:v>44719</c:v>
                </c:pt>
                <c:pt idx="868">
                  <c:v>44720</c:v>
                </c:pt>
                <c:pt idx="869">
                  <c:v>44721</c:v>
                </c:pt>
                <c:pt idx="870">
                  <c:v>44722</c:v>
                </c:pt>
                <c:pt idx="871">
                  <c:v>44723</c:v>
                </c:pt>
                <c:pt idx="872">
                  <c:v>44724</c:v>
                </c:pt>
                <c:pt idx="873">
                  <c:v>44725</c:v>
                </c:pt>
                <c:pt idx="874">
                  <c:v>44726</c:v>
                </c:pt>
                <c:pt idx="875">
                  <c:v>44727</c:v>
                </c:pt>
                <c:pt idx="876">
                  <c:v>44728</c:v>
                </c:pt>
                <c:pt idx="877">
                  <c:v>44729</c:v>
                </c:pt>
                <c:pt idx="878">
                  <c:v>44730</c:v>
                </c:pt>
                <c:pt idx="879">
                  <c:v>44731</c:v>
                </c:pt>
                <c:pt idx="880">
                  <c:v>44732</c:v>
                </c:pt>
                <c:pt idx="881">
                  <c:v>44733</c:v>
                </c:pt>
                <c:pt idx="882">
                  <c:v>44734</c:v>
                </c:pt>
                <c:pt idx="883">
                  <c:v>44735</c:v>
                </c:pt>
                <c:pt idx="884">
                  <c:v>44736</c:v>
                </c:pt>
                <c:pt idx="885">
                  <c:v>44737</c:v>
                </c:pt>
                <c:pt idx="886">
                  <c:v>44738</c:v>
                </c:pt>
                <c:pt idx="887">
                  <c:v>44739</c:v>
                </c:pt>
                <c:pt idx="888">
                  <c:v>44740</c:v>
                </c:pt>
                <c:pt idx="889">
                  <c:v>44741</c:v>
                </c:pt>
                <c:pt idx="890">
                  <c:v>44742</c:v>
                </c:pt>
                <c:pt idx="891">
                  <c:v>44743</c:v>
                </c:pt>
                <c:pt idx="892">
                  <c:v>44744</c:v>
                </c:pt>
                <c:pt idx="893">
                  <c:v>44745</c:v>
                </c:pt>
                <c:pt idx="894">
                  <c:v>44746</c:v>
                </c:pt>
                <c:pt idx="895">
                  <c:v>44747</c:v>
                </c:pt>
                <c:pt idx="896">
                  <c:v>44748</c:v>
                </c:pt>
                <c:pt idx="897">
                  <c:v>44749</c:v>
                </c:pt>
              </c:numCache>
            </c:numRef>
          </c:cat>
          <c:val>
            <c:numRef>
              <c:f>'SLIDE 1'!$B$2:$B$988</c:f>
              <c:numCache>
                <c:formatCode>General</c:formatCode>
                <c:ptCount val="987"/>
                <c:pt idx="0">
                  <c:v>557</c:v>
                </c:pt>
                <c:pt idx="1">
                  <c:v>657</c:v>
                </c:pt>
                <c:pt idx="2">
                  <c:v>944</c:v>
                </c:pt>
                <c:pt idx="3">
                  <c:v>1437</c:v>
                </c:pt>
                <c:pt idx="4">
                  <c:v>2120</c:v>
                </c:pt>
                <c:pt idx="5">
                  <c:v>2929</c:v>
                </c:pt>
                <c:pt idx="6">
                  <c:v>5580</c:v>
                </c:pt>
                <c:pt idx="7">
                  <c:v>6169</c:v>
                </c:pt>
                <c:pt idx="8">
                  <c:v>8237</c:v>
                </c:pt>
                <c:pt idx="9">
                  <c:v>9927</c:v>
                </c:pt>
                <c:pt idx="10">
                  <c:v>12038</c:v>
                </c:pt>
                <c:pt idx="11">
                  <c:v>16787</c:v>
                </c:pt>
                <c:pt idx="12">
                  <c:v>19887</c:v>
                </c:pt>
                <c:pt idx="13">
                  <c:v>23899</c:v>
                </c:pt>
                <c:pt idx="14">
                  <c:v>27644</c:v>
                </c:pt>
                <c:pt idx="15">
                  <c:v>30806</c:v>
                </c:pt>
                <c:pt idx="16">
                  <c:v>34400</c:v>
                </c:pt>
                <c:pt idx="17">
                  <c:v>37131</c:v>
                </c:pt>
                <c:pt idx="18">
                  <c:v>40162</c:v>
                </c:pt>
                <c:pt idx="19">
                  <c:v>42771</c:v>
                </c:pt>
                <c:pt idx="20">
                  <c:v>44814</c:v>
                </c:pt>
                <c:pt idx="21">
                  <c:v>45232</c:v>
                </c:pt>
                <c:pt idx="22">
                  <c:v>60384</c:v>
                </c:pt>
                <c:pt idx="23">
                  <c:v>66912</c:v>
                </c:pt>
                <c:pt idx="24">
                  <c:v>69055</c:v>
                </c:pt>
                <c:pt idx="25">
                  <c:v>71238</c:v>
                </c:pt>
                <c:pt idx="26">
                  <c:v>73273</c:v>
                </c:pt>
                <c:pt idx="27">
                  <c:v>75155</c:v>
                </c:pt>
                <c:pt idx="28">
                  <c:v>75655</c:v>
                </c:pt>
                <c:pt idx="29">
                  <c:v>76216</c:v>
                </c:pt>
                <c:pt idx="30">
                  <c:v>76846</c:v>
                </c:pt>
                <c:pt idx="31">
                  <c:v>78608</c:v>
                </c:pt>
                <c:pt idx="32">
                  <c:v>78990</c:v>
                </c:pt>
                <c:pt idx="33">
                  <c:v>79558</c:v>
                </c:pt>
                <c:pt idx="34">
                  <c:v>80412</c:v>
                </c:pt>
                <c:pt idx="35">
                  <c:v>81384</c:v>
                </c:pt>
                <c:pt idx="36">
                  <c:v>82728</c:v>
                </c:pt>
                <c:pt idx="37">
                  <c:v>84152</c:v>
                </c:pt>
                <c:pt idx="38">
                  <c:v>86023</c:v>
                </c:pt>
                <c:pt idx="39">
                  <c:v>88402</c:v>
                </c:pt>
                <c:pt idx="40">
                  <c:v>90382</c:v>
                </c:pt>
                <c:pt idx="41">
                  <c:v>92994</c:v>
                </c:pt>
                <c:pt idx="42">
                  <c:v>95316</c:v>
                </c:pt>
                <c:pt idx="43">
                  <c:v>98027</c:v>
                </c:pt>
                <c:pt idx="44">
                  <c:v>101957</c:v>
                </c:pt>
                <c:pt idx="45">
                  <c:v>106088</c:v>
                </c:pt>
                <c:pt idx="46">
                  <c:v>109942</c:v>
                </c:pt>
                <c:pt idx="47">
                  <c:v>114265</c:v>
                </c:pt>
                <c:pt idx="48">
                  <c:v>119051</c:v>
                </c:pt>
                <c:pt idx="49">
                  <c:v>126527</c:v>
                </c:pt>
                <c:pt idx="50">
                  <c:v>133283</c:v>
                </c:pt>
                <c:pt idx="51">
                  <c:v>146477</c:v>
                </c:pt>
                <c:pt idx="52">
                  <c:v>157365</c:v>
                </c:pt>
                <c:pt idx="53">
                  <c:v>168598</c:v>
                </c:pt>
                <c:pt idx="54">
                  <c:v>183165</c:v>
                </c:pt>
                <c:pt idx="55">
                  <c:v>198339</c:v>
                </c:pt>
                <c:pt idx="56">
                  <c:v>215899</c:v>
                </c:pt>
                <c:pt idx="57">
                  <c:v>242986</c:v>
                </c:pt>
                <c:pt idx="58">
                  <c:v>272516</c:v>
                </c:pt>
                <c:pt idx="59">
                  <c:v>304943</c:v>
                </c:pt>
                <c:pt idx="60">
                  <c:v>339121</c:v>
                </c:pt>
                <c:pt idx="61">
                  <c:v>381672</c:v>
                </c:pt>
                <c:pt idx="62">
                  <c:v>423545</c:v>
                </c:pt>
                <c:pt idx="63">
                  <c:v>475025</c:v>
                </c:pt>
                <c:pt idx="64">
                  <c:v>535835</c:v>
                </c:pt>
                <c:pt idx="65">
                  <c:v>599748</c:v>
                </c:pt>
                <c:pt idx="66">
                  <c:v>669312</c:v>
                </c:pt>
                <c:pt idx="67">
                  <c:v>725815</c:v>
                </c:pt>
                <c:pt idx="68">
                  <c:v>790818</c:v>
                </c:pt>
                <c:pt idx="69">
                  <c:v>869257</c:v>
                </c:pt>
                <c:pt idx="70">
                  <c:v>955585</c:v>
                </c:pt>
                <c:pt idx="71">
                  <c:v>1037998</c:v>
                </c:pt>
                <c:pt idx="72">
                  <c:v>1122197</c:v>
                </c:pt>
                <c:pt idx="73">
                  <c:v>1182279</c:v>
                </c:pt>
                <c:pt idx="74">
                  <c:v>1253976</c:v>
                </c:pt>
                <c:pt idx="75">
                  <c:v>1328648</c:v>
                </c:pt>
                <c:pt idx="76">
                  <c:v>1397580</c:v>
                </c:pt>
                <c:pt idx="77">
                  <c:v>1479734</c:v>
                </c:pt>
                <c:pt idx="78">
                  <c:v>1566902</c:v>
                </c:pt>
                <c:pt idx="79">
                  <c:v>1653324</c:v>
                </c:pt>
                <c:pt idx="80">
                  <c:v>1728810</c:v>
                </c:pt>
                <c:pt idx="81">
                  <c:v>1847370</c:v>
                </c:pt>
                <c:pt idx="82">
                  <c:v>1919198</c:v>
                </c:pt>
                <c:pt idx="83">
                  <c:v>2003801</c:v>
                </c:pt>
                <c:pt idx="84">
                  <c:v>2082061</c:v>
                </c:pt>
                <c:pt idx="85">
                  <c:v>2176515</c:v>
                </c:pt>
                <c:pt idx="86">
                  <c:v>2264379</c:v>
                </c:pt>
                <c:pt idx="87">
                  <c:v>2342598</c:v>
                </c:pt>
                <c:pt idx="88">
                  <c:v>2418913</c:v>
                </c:pt>
                <c:pt idx="89">
                  <c:v>2495394</c:v>
                </c:pt>
                <c:pt idx="90">
                  <c:v>2571471</c:v>
                </c:pt>
                <c:pt idx="91">
                  <c:v>2653485</c:v>
                </c:pt>
                <c:pt idx="92">
                  <c:v>2736166</c:v>
                </c:pt>
                <c:pt idx="93">
                  <c:v>2819735</c:v>
                </c:pt>
                <c:pt idx="94">
                  <c:v>2902884</c:v>
                </c:pt>
                <c:pt idx="95">
                  <c:v>2973645</c:v>
                </c:pt>
                <c:pt idx="96">
                  <c:v>3044672</c:v>
                </c:pt>
                <c:pt idx="97">
                  <c:v>3120425</c:v>
                </c:pt>
                <c:pt idx="98">
                  <c:v>3197741</c:v>
                </c:pt>
                <c:pt idx="99">
                  <c:v>3281445</c:v>
                </c:pt>
                <c:pt idx="100">
                  <c:v>3370413</c:v>
                </c:pt>
                <c:pt idx="101">
                  <c:v>3448635</c:v>
                </c:pt>
                <c:pt idx="102">
                  <c:v>3522666</c:v>
                </c:pt>
                <c:pt idx="103">
                  <c:v>3600270</c:v>
                </c:pt>
                <c:pt idx="104">
                  <c:v>3679925</c:v>
                </c:pt>
                <c:pt idx="105">
                  <c:v>3770366</c:v>
                </c:pt>
                <c:pt idx="106">
                  <c:v>3858920</c:v>
                </c:pt>
                <c:pt idx="107">
                  <c:v>3949333</c:v>
                </c:pt>
                <c:pt idx="108">
                  <c:v>4033574</c:v>
                </c:pt>
                <c:pt idx="109">
                  <c:v>4108787</c:v>
                </c:pt>
                <c:pt idx="110">
                  <c:v>4184964</c:v>
                </c:pt>
                <c:pt idx="111">
                  <c:v>4270347</c:v>
                </c:pt>
                <c:pt idx="112">
                  <c:v>4354762</c:v>
                </c:pt>
                <c:pt idx="113">
                  <c:v>4450405</c:v>
                </c:pt>
                <c:pt idx="114">
                  <c:v>4546736</c:v>
                </c:pt>
                <c:pt idx="115">
                  <c:v>4640643</c:v>
                </c:pt>
                <c:pt idx="116">
                  <c:v>4718991</c:v>
                </c:pt>
                <c:pt idx="117">
                  <c:v>4808131</c:v>
                </c:pt>
                <c:pt idx="118">
                  <c:v>4903735</c:v>
                </c:pt>
                <c:pt idx="119">
                  <c:v>5009156</c:v>
                </c:pt>
                <c:pt idx="120">
                  <c:v>5115111</c:v>
                </c:pt>
                <c:pt idx="121">
                  <c:v>5222360</c:v>
                </c:pt>
                <c:pt idx="122">
                  <c:v>5326467</c:v>
                </c:pt>
                <c:pt idx="123">
                  <c:v>5419674</c:v>
                </c:pt>
                <c:pt idx="124">
                  <c:v>5507885</c:v>
                </c:pt>
                <c:pt idx="125">
                  <c:v>5600243</c:v>
                </c:pt>
                <c:pt idx="126">
                  <c:v>5702797</c:v>
                </c:pt>
                <c:pt idx="127">
                  <c:v>5822789</c:v>
                </c:pt>
                <c:pt idx="128">
                  <c:v>5944262</c:v>
                </c:pt>
                <c:pt idx="129">
                  <c:v>6079306</c:v>
                </c:pt>
                <c:pt idx="130">
                  <c:v>6182166</c:v>
                </c:pt>
                <c:pt idx="131">
                  <c:v>6282451</c:v>
                </c:pt>
                <c:pt idx="132">
                  <c:v>6405196</c:v>
                </c:pt>
                <c:pt idx="133">
                  <c:v>6516449</c:v>
                </c:pt>
                <c:pt idx="134">
                  <c:v>6654775</c:v>
                </c:pt>
                <c:pt idx="135">
                  <c:v>6788336</c:v>
                </c:pt>
                <c:pt idx="136">
                  <c:v>6917669</c:v>
                </c:pt>
                <c:pt idx="137">
                  <c:v>7028679</c:v>
                </c:pt>
                <c:pt idx="138">
                  <c:v>7131730</c:v>
                </c:pt>
                <c:pt idx="139">
                  <c:v>7257733</c:v>
                </c:pt>
                <c:pt idx="140">
                  <c:v>7394925</c:v>
                </c:pt>
                <c:pt idx="141">
                  <c:v>7531117</c:v>
                </c:pt>
                <c:pt idx="142">
                  <c:v>7658605</c:v>
                </c:pt>
                <c:pt idx="143">
                  <c:v>7792514</c:v>
                </c:pt>
                <c:pt idx="144">
                  <c:v>7924458</c:v>
                </c:pt>
                <c:pt idx="145">
                  <c:v>8049396</c:v>
                </c:pt>
                <c:pt idx="146">
                  <c:v>8193302</c:v>
                </c:pt>
                <c:pt idx="147">
                  <c:v>8336504</c:v>
                </c:pt>
                <c:pt idx="148">
                  <c:v>8479650</c:v>
                </c:pt>
                <c:pt idx="149">
                  <c:v>8660640</c:v>
                </c:pt>
                <c:pt idx="150">
                  <c:v>8846511</c:v>
                </c:pt>
                <c:pt idx="151">
                  <c:v>8939556</c:v>
                </c:pt>
                <c:pt idx="152">
                  <c:v>9081901</c:v>
                </c:pt>
                <c:pt idx="153">
                  <c:v>9250079</c:v>
                </c:pt>
                <c:pt idx="154">
                  <c:v>9421558</c:v>
                </c:pt>
                <c:pt idx="155">
                  <c:v>9601077</c:v>
                </c:pt>
                <c:pt idx="156">
                  <c:v>9793571</c:v>
                </c:pt>
                <c:pt idx="157">
                  <c:v>9969994</c:v>
                </c:pt>
                <c:pt idx="158">
                  <c:v>10138452</c:v>
                </c:pt>
                <c:pt idx="159">
                  <c:v>10291174</c:v>
                </c:pt>
                <c:pt idx="160">
                  <c:v>10474928</c:v>
                </c:pt>
                <c:pt idx="161">
                  <c:v>10690072</c:v>
                </c:pt>
                <c:pt idx="162">
                  <c:v>10895072</c:v>
                </c:pt>
                <c:pt idx="163">
                  <c:v>11097736</c:v>
                </c:pt>
                <c:pt idx="164">
                  <c:v>11287474</c:v>
                </c:pt>
                <c:pt idx="165">
                  <c:v>11473753</c:v>
                </c:pt>
                <c:pt idx="166">
                  <c:v>11642004</c:v>
                </c:pt>
                <c:pt idx="167">
                  <c:v>11851635</c:v>
                </c:pt>
                <c:pt idx="168">
                  <c:v>12066895</c:v>
                </c:pt>
                <c:pt idx="169">
                  <c:v>12291482</c:v>
                </c:pt>
                <c:pt idx="170">
                  <c:v>12524612</c:v>
                </c:pt>
                <c:pt idx="171">
                  <c:v>12737478</c:v>
                </c:pt>
                <c:pt idx="172">
                  <c:v>12930446</c:v>
                </c:pt>
                <c:pt idx="173">
                  <c:v>13124986</c:v>
                </c:pt>
                <c:pt idx="174">
                  <c:v>13346045</c:v>
                </c:pt>
                <c:pt idx="175">
                  <c:v>13575925</c:v>
                </c:pt>
                <c:pt idx="176">
                  <c:v>13820878</c:v>
                </c:pt>
                <c:pt idx="177">
                  <c:v>14058220</c:v>
                </c:pt>
                <c:pt idx="178">
                  <c:v>14293527</c:v>
                </c:pt>
                <c:pt idx="179">
                  <c:v>14505409</c:v>
                </c:pt>
                <c:pt idx="180">
                  <c:v>14713597</c:v>
                </c:pt>
                <c:pt idx="181">
                  <c:v>14956643</c:v>
                </c:pt>
                <c:pt idx="182">
                  <c:v>15232017</c:v>
                </c:pt>
                <c:pt idx="183">
                  <c:v>15511701</c:v>
                </c:pt>
                <c:pt idx="184">
                  <c:v>15795286</c:v>
                </c:pt>
                <c:pt idx="185">
                  <c:v>16044821</c:v>
                </c:pt>
                <c:pt idx="186">
                  <c:v>16256632</c:v>
                </c:pt>
                <c:pt idx="187">
                  <c:v>16491067</c:v>
                </c:pt>
                <c:pt idx="188">
                  <c:v>16754936</c:v>
                </c:pt>
                <c:pt idx="189">
                  <c:v>17025222</c:v>
                </c:pt>
                <c:pt idx="190">
                  <c:v>17307000</c:v>
                </c:pt>
                <c:pt idx="191">
                  <c:v>17594584</c:v>
                </c:pt>
                <c:pt idx="192">
                  <c:v>17840841</c:v>
                </c:pt>
                <c:pt idx="193">
                  <c:v>18071469</c:v>
                </c:pt>
                <c:pt idx="194">
                  <c:v>18277588</c:v>
                </c:pt>
                <c:pt idx="195">
                  <c:v>18542881</c:v>
                </c:pt>
                <c:pt idx="196">
                  <c:v>18818065</c:v>
                </c:pt>
                <c:pt idx="197">
                  <c:v>19104799</c:v>
                </c:pt>
                <c:pt idx="198">
                  <c:v>19387272</c:v>
                </c:pt>
                <c:pt idx="199">
                  <c:v>19652448</c:v>
                </c:pt>
                <c:pt idx="200">
                  <c:v>19885404</c:v>
                </c:pt>
                <c:pt idx="201">
                  <c:v>20118639</c:v>
                </c:pt>
                <c:pt idx="202">
                  <c:v>20384172</c:v>
                </c:pt>
                <c:pt idx="203">
                  <c:v>20659262</c:v>
                </c:pt>
                <c:pt idx="204">
                  <c:v>20949369</c:v>
                </c:pt>
                <c:pt idx="205">
                  <c:v>21256457</c:v>
                </c:pt>
                <c:pt idx="206">
                  <c:v>21505480</c:v>
                </c:pt>
                <c:pt idx="207">
                  <c:v>21715549</c:v>
                </c:pt>
                <c:pt idx="208">
                  <c:v>21928420</c:v>
                </c:pt>
                <c:pt idx="209">
                  <c:v>22187817</c:v>
                </c:pt>
                <c:pt idx="210">
                  <c:v>22465301</c:v>
                </c:pt>
                <c:pt idx="211">
                  <c:v>22736786</c:v>
                </c:pt>
                <c:pt idx="212">
                  <c:v>22998749</c:v>
                </c:pt>
                <c:pt idx="213">
                  <c:v>23262294</c:v>
                </c:pt>
                <c:pt idx="214">
                  <c:v>23465049</c:v>
                </c:pt>
                <c:pt idx="215">
                  <c:v>23693158</c:v>
                </c:pt>
                <c:pt idx="216">
                  <c:v>23938373</c:v>
                </c:pt>
                <c:pt idx="217">
                  <c:v>24220058</c:v>
                </c:pt>
                <c:pt idx="218">
                  <c:v>24507318</c:v>
                </c:pt>
                <c:pt idx="219">
                  <c:v>24791251</c:v>
                </c:pt>
                <c:pt idx="220">
                  <c:v>25051965</c:v>
                </c:pt>
                <c:pt idx="221">
                  <c:v>25271698</c:v>
                </c:pt>
                <c:pt idx="222">
                  <c:v>25536012</c:v>
                </c:pt>
                <c:pt idx="223">
                  <c:v>25802897</c:v>
                </c:pt>
                <c:pt idx="224">
                  <c:v>26084774</c:v>
                </c:pt>
                <c:pt idx="225">
                  <c:v>26370207</c:v>
                </c:pt>
                <c:pt idx="226">
                  <c:v>26671953</c:v>
                </c:pt>
                <c:pt idx="227">
                  <c:v>26945640</c:v>
                </c:pt>
                <c:pt idx="228">
                  <c:v>27174622</c:v>
                </c:pt>
                <c:pt idx="229">
                  <c:v>27391906</c:v>
                </c:pt>
                <c:pt idx="230">
                  <c:v>27638411</c:v>
                </c:pt>
                <c:pt idx="231">
                  <c:v>27923711</c:v>
                </c:pt>
                <c:pt idx="232">
                  <c:v>28228100</c:v>
                </c:pt>
                <c:pt idx="233">
                  <c:v>28544479</c:v>
                </c:pt>
                <c:pt idx="234">
                  <c:v>28833165</c:v>
                </c:pt>
                <c:pt idx="235">
                  <c:v>29081979</c:v>
                </c:pt>
                <c:pt idx="236">
                  <c:v>29349135</c:v>
                </c:pt>
                <c:pt idx="237">
                  <c:v>29629682</c:v>
                </c:pt>
                <c:pt idx="238">
                  <c:v>29934629</c:v>
                </c:pt>
                <c:pt idx="239">
                  <c:v>30250204</c:v>
                </c:pt>
                <c:pt idx="240">
                  <c:v>30576835</c:v>
                </c:pt>
                <c:pt idx="241">
                  <c:v>30869918</c:v>
                </c:pt>
                <c:pt idx="242">
                  <c:v>31125027</c:v>
                </c:pt>
                <c:pt idx="243">
                  <c:v>31384954</c:v>
                </c:pt>
                <c:pt idx="244">
                  <c:v>31669253</c:v>
                </c:pt>
                <c:pt idx="245">
                  <c:v>31980900</c:v>
                </c:pt>
                <c:pt idx="246">
                  <c:v>32301820</c:v>
                </c:pt>
                <c:pt idx="247">
                  <c:v>32631829</c:v>
                </c:pt>
                <c:pt idx="248">
                  <c:v>32917490</c:v>
                </c:pt>
                <c:pt idx="249">
                  <c:v>33164467</c:v>
                </c:pt>
                <c:pt idx="250">
                  <c:v>33427213</c:v>
                </c:pt>
                <c:pt idx="251">
                  <c:v>33710008</c:v>
                </c:pt>
                <c:pt idx="252">
                  <c:v>34034527</c:v>
                </c:pt>
                <c:pt idx="253">
                  <c:v>34353656</c:v>
                </c:pt>
                <c:pt idx="254">
                  <c:v>34683137</c:v>
                </c:pt>
                <c:pt idx="255">
                  <c:v>34980437</c:v>
                </c:pt>
                <c:pt idx="256">
                  <c:v>35240936</c:v>
                </c:pt>
                <c:pt idx="257">
                  <c:v>35552319</c:v>
                </c:pt>
                <c:pt idx="258">
                  <c:v>35868384</c:v>
                </c:pt>
                <c:pt idx="259">
                  <c:v>36217642</c:v>
                </c:pt>
                <c:pt idx="260">
                  <c:v>36576953</c:v>
                </c:pt>
                <c:pt idx="261">
                  <c:v>36937357</c:v>
                </c:pt>
                <c:pt idx="262">
                  <c:v>37292812</c:v>
                </c:pt>
                <c:pt idx="263">
                  <c:v>37582235</c:v>
                </c:pt>
                <c:pt idx="264">
                  <c:v>37872267</c:v>
                </c:pt>
                <c:pt idx="265">
                  <c:v>38191644</c:v>
                </c:pt>
                <c:pt idx="266">
                  <c:v>38572344</c:v>
                </c:pt>
                <c:pt idx="267">
                  <c:v>38979285</c:v>
                </c:pt>
                <c:pt idx="268">
                  <c:v>39389798</c:v>
                </c:pt>
                <c:pt idx="269">
                  <c:v>39761864</c:v>
                </c:pt>
                <c:pt idx="270">
                  <c:v>40093064</c:v>
                </c:pt>
                <c:pt idx="271">
                  <c:v>40468042</c:v>
                </c:pt>
                <c:pt idx="272">
                  <c:v>40856832</c:v>
                </c:pt>
                <c:pt idx="273">
                  <c:v>41296324</c:v>
                </c:pt>
                <c:pt idx="274">
                  <c:v>41778349</c:v>
                </c:pt>
                <c:pt idx="275">
                  <c:v>42272219</c:v>
                </c:pt>
                <c:pt idx="276">
                  <c:v>42728463</c:v>
                </c:pt>
                <c:pt idx="277">
                  <c:v>43087252</c:v>
                </c:pt>
                <c:pt idx="278">
                  <c:v>43570375</c:v>
                </c:pt>
                <c:pt idx="279">
                  <c:v>44038742</c:v>
                </c:pt>
                <c:pt idx="280">
                  <c:v>44560493</c:v>
                </c:pt>
                <c:pt idx="281">
                  <c:v>45111897</c:v>
                </c:pt>
                <c:pt idx="282">
                  <c:v>45683641</c:v>
                </c:pt>
                <c:pt idx="283">
                  <c:v>46155679</c:v>
                </c:pt>
                <c:pt idx="284">
                  <c:v>46594815</c:v>
                </c:pt>
                <c:pt idx="285">
                  <c:v>47143249</c:v>
                </c:pt>
                <c:pt idx="286">
                  <c:v>47708689</c:v>
                </c:pt>
                <c:pt idx="287">
                  <c:v>48200834</c:v>
                </c:pt>
                <c:pt idx="288">
                  <c:v>48820137</c:v>
                </c:pt>
                <c:pt idx="289">
                  <c:v>49443302</c:v>
                </c:pt>
                <c:pt idx="290">
                  <c:v>50042475</c:v>
                </c:pt>
                <c:pt idx="291">
                  <c:v>50533303</c:v>
                </c:pt>
                <c:pt idx="292">
                  <c:v>51043163</c:v>
                </c:pt>
                <c:pt idx="293">
                  <c:v>51614210</c:v>
                </c:pt>
                <c:pt idx="294">
                  <c:v>52238985</c:v>
                </c:pt>
                <c:pt idx="295">
                  <c:v>52879292</c:v>
                </c:pt>
                <c:pt idx="296">
                  <c:v>53540428</c:v>
                </c:pt>
                <c:pt idx="297">
                  <c:v>54127223</c:v>
                </c:pt>
                <c:pt idx="298">
                  <c:v>54617371</c:v>
                </c:pt>
                <c:pt idx="299">
                  <c:v>55143385</c:v>
                </c:pt>
                <c:pt idx="300">
                  <c:v>55745581</c:v>
                </c:pt>
                <c:pt idx="301">
                  <c:v>56367812</c:v>
                </c:pt>
                <c:pt idx="302">
                  <c:v>57021668</c:v>
                </c:pt>
                <c:pt idx="303">
                  <c:v>57695893</c:v>
                </c:pt>
                <c:pt idx="304">
                  <c:v>58288205</c:v>
                </c:pt>
                <c:pt idx="305">
                  <c:v>58786271</c:v>
                </c:pt>
                <c:pt idx="306">
                  <c:v>59320607</c:v>
                </c:pt>
                <c:pt idx="307">
                  <c:v>59911260</c:v>
                </c:pt>
                <c:pt idx="308">
                  <c:v>60528382</c:v>
                </c:pt>
                <c:pt idx="309">
                  <c:v>61117498</c:v>
                </c:pt>
                <c:pt idx="310">
                  <c:v>61812658</c:v>
                </c:pt>
                <c:pt idx="311">
                  <c:v>62419896</c:v>
                </c:pt>
                <c:pt idx="312">
                  <c:v>62915342</c:v>
                </c:pt>
                <c:pt idx="313">
                  <c:v>63422170</c:v>
                </c:pt>
                <c:pt idx="314">
                  <c:v>64036915</c:v>
                </c:pt>
                <c:pt idx="315">
                  <c:v>64677208</c:v>
                </c:pt>
                <c:pt idx="316">
                  <c:v>65367773</c:v>
                </c:pt>
                <c:pt idx="317">
                  <c:v>66064124</c:v>
                </c:pt>
                <c:pt idx="318">
                  <c:v>66706212</c:v>
                </c:pt>
                <c:pt idx="319">
                  <c:v>67250090</c:v>
                </c:pt>
                <c:pt idx="320">
                  <c:v>67785239</c:v>
                </c:pt>
                <c:pt idx="321">
                  <c:v>68415757</c:v>
                </c:pt>
                <c:pt idx="322">
                  <c:v>69081189</c:v>
                </c:pt>
                <c:pt idx="323">
                  <c:v>70576462</c:v>
                </c:pt>
                <c:pt idx="324">
                  <c:v>71282248</c:v>
                </c:pt>
                <c:pt idx="325">
                  <c:v>71930675</c:v>
                </c:pt>
                <c:pt idx="326">
                  <c:v>72469417</c:v>
                </c:pt>
                <c:pt idx="327">
                  <c:v>73020622</c:v>
                </c:pt>
                <c:pt idx="328">
                  <c:v>73669169</c:v>
                </c:pt>
                <c:pt idx="329">
                  <c:v>74386757</c:v>
                </c:pt>
                <c:pt idx="330">
                  <c:v>75125320</c:v>
                </c:pt>
                <c:pt idx="331">
                  <c:v>75846785</c:v>
                </c:pt>
                <c:pt idx="332">
                  <c:v>76482015</c:v>
                </c:pt>
                <c:pt idx="333">
                  <c:v>77029248</c:v>
                </c:pt>
                <c:pt idx="334">
                  <c:v>77575609</c:v>
                </c:pt>
                <c:pt idx="335">
                  <c:v>78226945</c:v>
                </c:pt>
                <c:pt idx="336">
                  <c:v>78909039</c:v>
                </c:pt>
                <c:pt idx="337">
                  <c:v>79602308</c:v>
                </c:pt>
                <c:pt idx="338">
                  <c:v>80120826</c:v>
                </c:pt>
                <c:pt idx="339">
                  <c:v>80627913</c:v>
                </c:pt>
                <c:pt idx="340">
                  <c:v>81041180</c:v>
                </c:pt>
                <c:pt idx="341">
                  <c:v>81540576</c:v>
                </c:pt>
                <c:pt idx="342">
                  <c:v>82212291</c:v>
                </c:pt>
                <c:pt idx="343">
                  <c:v>82937669</c:v>
                </c:pt>
                <c:pt idx="344">
                  <c:v>83777373</c:v>
                </c:pt>
                <c:pt idx="345">
                  <c:v>84363651</c:v>
                </c:pt>
                <c:pt idx="346">
                  <c:v>84944896</c:v>
                </c:pt>
                <c:pt idx="347">
                  <c:v>85465220</c:v>
                </c:pt>
                <c:pt idx="348">
                  <c:v>86022888</c:v>
                </c:pt>
                <c:pt idx="349">
                  <c:v>86763771</c:v>
                </c:pt>
                <c:pt idx="350">
                  <c:v>87554777</c:v>
                </c:pt>
                <c:pt idx="351">
                  <c:v>88424694</c:v>
                </c:pt>
                <c:pt idx="352">
                  <c:v>89260234</c:v>
                </c:pt>
                <c:pt idx="353">
                  <c:v>90016426</c:v>
                </c:pt>
                <c:pt idx="354">
                  <c:v>90617841</c:v>
                </c:pt>
                <c:pt idx="355">
                  <c:v>91232527</c:v>
                </c:pt>
                <c:pt idx="356">
                  <c:v>91924997</c:v>
                </c:pt>
                <c:pt idx="357">
                  <c:v>92668304</c:v>
                </c:pt>
                <c:pt idx="358">
                  <c:v>93427460</c:v>
                </c:pt>
                <c:pt idx="359">
                  <c:v>94211196</c:v>
                </c:pt>
                <c:pt idx="360">
                  <c:v>94868070</c:v>
                </c:pt>
                <c:pt idx="361">
                  <c:v>95395653</c:v>
                </c:pt>
                <c:pt idx="362">
                  <c:v>95912962</c:v>
                </c:pt>
                <c:pt idx="363">
                  <c:v>96505744</c:v>
                </c:pt>
                <c:pt idx="364">
                  <c:v>97192955</c:v>
                </c:pt>
                <c:pt idx="365">
                  <c:v>97861838</c:v>
                </c:pt>
                <c:pt idx="366">
                  <c:v>98525319</c:v>
                </c:pt>
                <c:pt idx="367">
                  <c:v>99101946</c:v>
                </c:pt>
                <c:pt idx="368">
                  <c:v>99563902</c:v>
                </c:pt>
                <c:pt idx="369">
                  <c:v>100045514</c:v>
                </c:pt>
                <c:pt idx="370">
                  <c:v>100606806</c:v>
                </c:pt>
                <c:pt idx="371">
                  <c:v>101207796</c:v>
                </c:pt>
                <c:pt idx="372">
                  <c:v>101822940</c:v>
                </c:pt>
                <c:pt idx="373">
                  <c:v>102411909</c:v>
                </c:pt>
                <c:pt idx="374">
                  <c:v>102926687</c:v>
                </c:pt>
                <c:pt idx="375">
                  <c:v>103323236</c:v>
                </c:pt>
                <c:pt idx="376">
                  <c:v>103766267</c:v>
                </c:pt>
                <c:pt idx="377">
                  <c:v>104231794</c:v>
                </c:pt>
                <c:pt idx="378">
                  <c:v>104757104</c:v>
                </c:pt>
                <c:pt idx="379">
                  <c:v>105228868</c:v>
                </c:pt>
                <c:pt idx="380">
                  <c:v>105765357</c:v>
                </c:pt>
                <c:pt idx="381">
                  <c:v>106200487</c:v>
                </c:pt>
                <c:pt idx="382">
                  <c:v>106552005</c:v>
                </c:pt>
                <c:pt idx="383">
                  <c:v>106891968</c:v>
                </c:pt>
                <c:pt idx="384">
                  <c:v>107299193</c:v>
                </c:pt>
                <c:pt idx="385">
                  <c:v>107739659</c:v>
                </c:pt>
                <c:pt idx="386">
                  <c:v>108183442</c:v>
                </c:pt>
                <c:pt idx="387">
                  <c:v>108613029</c:v>
                </c:pt>
                <c:pt idx="388">
                  <c:v>108993482</c:v>
                </c:pt>
                <c:pt idx="389">
                  <c:v>109302124</c:v>
                </c:pt>
                <c:pt idx="390">
                  <c:v>109583006</c:v>
                </c:pt>
                <c:pt idx="391">
                  <c:v>109942787</c:v>
                </c:pt>
                <c:pt idx="392">
                  <c:v>110329162</c:v>
                </c:pt>
                <c:pt idx="393">
                  <c:v>110739968</c:v>
                </c:pt>
                <c:pt idx="394">
                  <c:v>111149633</c:v>
                </c:pt>
                <c:pt idx="395">
                  <c:v>111524732</c:v>
                </c:pt>
                <c:pt idx="396">
                  <c:v>111844323</c:v>
                </c:pt>
                <c:pt idx="397">
                  <c:v>112139916</c:v>
                </c:pt>
                <c:pt idx="398">
                  <c:v>112532664</c:v>
                </c:pt>
                <c:pt idx="399">
                  <c:v>112977632</c:v>
                </c:pt>
                <c:pt idx="400">
                  <c:v>113430617</c:v>
                </c:pt>
                <c:pt idx="401">
                  <c:v>113872579</c:v>
                </c:pt>
                <c:pt idx="402">
                  <c:v>114269295</c:v>
                </c:pt>
                <c:pt idx="403">
                  <c:v>114577072</c:v>
                </c:pt>
                <c:pt idx="404">
                  <c:v>114882607</c:v>
                </c:pt>
                <c:pt idx="405">
                  <c:v>115195866</c:v>
                </c:pt>
                <c:pt idx="406">
                  <c:v>115637732</c:v>
                </c:pt>
                <c:pt idx="407">
                  <c:v>116096179</c:v>
                </c:pt>
                <c:pt idx="408">
                  <c:v>116545301</c:v>
                </c:pt>
                <c:pt idx="409">
                  <c:v>116959307</c:v>
                </c:pt>
                <c:pt idx="410">
                  <c:v>117333747</c:v>
                </c:pt>
                <c:pt idx="411">
                  <c:v>117639273</c:v>
                </c:pt>
                <c:pt idx="412">
                  <c:v>118053311</c:v>
                </c:pt>
                <c:pt idx="413">
                  <c:v>118512174</c:v>
                </c:pt>
                <c:pt idx="414">
                  <c:v>119001866</c:v>
                </c:pt>
                <c:pt idx="415">
                  <c:v>119491110</c:v>
                </c:pt>
                <c:pt idx="416">
                  <c:v>119946720</c:v>
                </c:pt>
                <c:pt idx="417">
                  <c:v>120311791</c:v>
                </c:pt>
                <c:pt idx="418">
                  <c:v>120665907</c:v>
                </c:pt>
                <c:pt idx="419">
                  <c:v>121132937</c:v>
                </c:pt>
                <c:pt idx="420">
                  <c:v>121678657</c:v>
                </c:pt>
                <c:pt idx="421">
                  <c:v>122226586</c:v>
                </c:pt>
                <c:pt idx="422">
                  <c:v>122789132</c:v>
                </c:pt>
                <c:pt idx="423">
                  <c:v>123287558</c:v>
                </c:pt>
                <c:pt idx="424">
                  <c:v>123728023</c:v>
                </c:pt>
                <c:pt idx="425">
                  <c:v>124149212</c:v>
                </c:pt>
                <c:pt idx="426">
                  <c:v>124655090</c:v>
                </c:pt>
                <c:pt idx="427">
                  <c:v>125284798</c:v>
                </c:pt>
                <c:pt idx="428">
                  <c:v>125936996</c:v>
                </c:pt>
                <c:pt idx="429">
                  <c:v>126577037</c:v>
                </c:pt>
                <c:pt idx="430">
                  <c:v>127161555</c:v>
                </c:pt>
                <c:pt idx="431">
                  <c:v>127654209</c:v>
                </c:pt>
                <c:pt idx="432">
                  <c:v>128113516</c:v>
                </c:pt>
                <c:pt idx="433">
                  <c:v>128675732</c:v>
                </c:pt>
                <c:pt idx="434">
                  <c:v>129349636</c:v>
                </c:pt>
                <c:pt idx="435">
                  <c:v>130059459</c:v>
                </c:pt>
                <c:pt idx="436">
                  <c:v>130704260</c:v>
                </c:pt>
                <c:pt idx="437">
                  <c:v>131244592</c:v>
                </c:pt>
                <c:pt idx="438">
                  <c:v>131804514</c:v>
                </c:pt>
                <c:pt idx="439">
                  <c:v>132301540</c:v>
                </c:pt>
                <c:pt idx="440">
                  <c:v>132909027</c:v>
                </c:pt>
                <c:pt idx="441">
                  <c:v>133572191</c:v>
                </c:pt>
                <c:pt idx="442">
                  <c:v>134408243</c:v>
                </c:pt>
                <c:pt idx="443">
                  <c:v>135155572</c:v>
                </c:pt>
                <c:pt idx="444">
                  <c:v>135826192</c:v>
                </c:pt>
                <c:pt idx="445">
                  <c:v>136535796</c:v>
                </c:pt>
                <c:pt idx="446">
                  <c:v>137149676</c:v>
                </c:pt>
                <c:pt idx="447">
                  <c:v>137913481</c:v>
                </c:pt>
                <c:pt idx="448">
                  <c:v>138724717</c:v>
                </c:pt>
                <c:pt idx="449">
                  <c:v>139546032</c:v>
                </c:pt>
                <c:pt idx="450">
                  <c:v>140405898</c:v>
                </c:pt>
                <c:pt idx="451">
                  <c:v>141199860</c:v>
                </c:pt>
                <c:pt idx="452">
                  <c:v>141899967</c:v>
                </c:pt>
                <c:pt idx="453">
                  <c:v>142590935</c:v>
                </c:pt>
                <c:pt idx="454">
                  <c:v>143430414</c:v>
                </c:pt>
                <c:pt idx="455">
                  <c:v>144319673</c:v>
                </c:pt>
                <c:pt idx="456">
                  <c:v>145219047</c:v>
                </c:pt>
                <c:pt idx="457">
                  <c:v>146126730</c:v>
                </c:pt>
                <c:pt idx="458">
                  <c:v>146950938</c:v>
                </c:pt>
                <c:pt idx="459">
                  <c:v>147679421</c:v>
                </c:pt>
                <c:pt idx="460">
                  <c:v>148368492</c:v>
                </c:pt>
                <c:pt idx="461">
                  <c:v>149207587</c:v>
                </c:pt>
                <c:pt idx="462">
                  <c:v>150106411</c:v>
                </c:pt>
                <c:pt idx="463">
                  <c:v>151000453</c:v>
                </c:pt>
                <c:pt idx="464">
                  <c:v>151891829</c:v>
                </c:pt>
                <c:pt idx="465">
                  <c:v>152686732</c:v>
                </c:pt>
                <c:pt idx="466">
                  <c:v>153373998</c:v>
                </c:pt>
                <c:pt idx="467">
                  <c:v>154064453</c:v>
                </c:pt>
                <c:pt idx="468">
                  <c:v>154849408</c:v>
                </c:pt>
                <c:pt idx="469">
                  <c:v>155691432</c:v>
                </c:pt>
                <c:pt idx="470">
                  <c:v>156564262</c:v>
                </c:pt>
                <c:pt idx="471">
                  <c:v>157399113</c:v>
                </c:pt>
                <c:pt idx="472">
                  <c:v>158187392</c:v>
                </c:pt>
                <c:pt idx="473">
                  <c:v>158836799</c:v>
                </c:pt>
                <c:pt idx="474">
                  <c:v>159462462</c:v>
                </c:pt>
                <c:pt idx="475">
                  <c:v>160188263</c:v>
                </c:pt>
                <c:pt idx="476">
                  <c:v>160955762</c:v>
                </c:pt>
                <c:pt idx="477">
                  <c:v>161690457</c:v>
                </c:pt>
                <c:pt idx="478">
                  <c:v>162400035</c:v>
                </c:pt>
                <c:pt idx="479">
                  <c:v>163031633</c:v>
                </c:pt>
                <c:pt idx="480">
                  <c:v>163578254</c:v>
                </c:pt>
                <c:pt idx="481">
                  <c:v>164121814</c:v>
                </c:pt>
                <c:pt idx="482">
                  <c:v>164741444</c:v>
                </c:pt>
                <c:pt idx="483">
                  <c:v>165413512</c:v>
                </c:pt>
                <c:pt idx="484">
                  <c:v>165695810</c:v>
                </c:pt>
                <c:pt idx="485">
                  <c:v>166322297</c:v>
                </c:pt>
                <c:pt idx="486">
                  <c:v>166894639</c:v>
                </c:pt>
                <c:pt idx="487">
                  <c:v>167376257</c:v>
                </c:pt>
                <c:pt idx="488">
                  <c:v>167827351</c:v>
                </c:pt>
                <c:pt idx="489">
                  <c:v>168360750</c:v>
                </c:pt>
                <c:pt idx="490">
                  <c:v>168929200</c:v>
                </c:pt>
                <c:pt idx="491">
                  <c:v>169476084</c:v>
                </c:pt>
                <c:pt idx="492">
                  <c:v>169981607</c:v>
                </c:pt>
                <c:pt idx="493">
                  <c:v>170462027</c:v>
                </c:pt>
                <c:pt idx="494">
                  <c:v>170851972</c:v>
                </c:pt>
                <c:pt idx="495">
                  <c:v>171239026</c:v>
                </c:pt>
                <c:pt idx="496">
                  <c:v>171699035</c:v>
                </c:pt>
                <c:pt idx="497">
                  <c:v>172186659</c:v>
                </c:pt>
                <c:pt idx="498">
                  <c:v>172667172</c:v>
                </c:pt>
                <c:pt idx="499">
                  <c:v>173092086</c:v>
                </c:pt>
                <c:pt idx="500">
                  <c:v>173488736</c:v>
                </c:pt>
                <c:pt idx="501">
                  <c:v>173811716</c:v>
                </c:pt>
                <c:pt idx="502">
                  <c:v>174133487</c:v>
                </c:pt>
                <c:pt idx="503">
                  <c:v>174503594</c:v>
                </c:pt>
                <c:pt idx="504">
                  <c:v>174921888</c:v>
                </c:pt>
                <c:pt idx="505">
                  <c:v>175375391</c:v>
                </c:pt>
                <c:pt idx="506">
                  <c:v>175797428</c:v>
                </c:pt>
                <c:pt idx="507">
                  <c:v>176165802</c:v>
                </c:pt>
                <c:pt idx="508">
                  <c:v>176468598</c:v>
                </c:pt>
                <c:pt idx="509">
                  <c:v>176777890</c:v>
                </c:pt>
                <c:pt idx="510">
                  <c:v>177152649</c:v>
                </c:pt>
                <c:pt idx="511">
                  <c:v>177541818</c:v>
                </c:pt>
                <c:pt idx="512">
                  <c:v>177937806</c:v>
                </c:pt>
                <c:pt idx="513">
                  <c:v>178341308</c:v>
                </c:pt>
                <c:pt idx="514">
                  <c:v>178689706</c:v>
                </c:pt>
                <c:pt idx="515">
                  <c:v>178993356</c:v>
                </c:pt>
                <c:pt idx="516">
                  <c:v>179290009</c:v>
                </c:pt>
                <c:pt idx="517">
                  <c:v>179700217</c:v>
                </c:pt>
                <c:pt idx="518">
                  <c:v>180096837</c:v>
                </c:pt>
                <c:pt idx="519">
                  <c:v>180506071</c:v>
                </c:pt>
                <c:pt idx="520">
                  <c:v>180923724</c:v>
                </c:pt>
                <c:pt idx="521">
                  <c:v>181286604</c:v>
                </c:pt>
                <c:pt idx="522">
                  <c:v>181597811</c:v>
                </c:pt>
                <c:pt idx="523">
                  <c:v>181930818</c:v>
                </c:pt>
                <c:pt idx="524">
                  <c:v>182312005</c:v>
                </c:pt>
                <c:pt idx="525">
                  <c:v>182711437</c:v>
                </c:pt>
                <c:pt idx="526">
                  <c:v>183146927</c:v>
                </c:pt>
                <c:pt idx="527">
                  <c:v>183589219</c:v>
                </c:pt>
                <c:pt idx="528">
                  <c:v>183963628</c:v>
                </c:pt>
                <c:pt idx="529">
                  <c:v>184291842</c:v>
                </c:pt>
                <c:pt idx="530">
                  <c:v>184668479</c:v>
                </c:pt>
                <c:pt idx="531">
                  <c:v>185118944</c:v>
                </c:pt>
                <c:pt idx="532">
                  <c:v>185584112</c:v>
                </c:pt>
                <c:pt idx="533">
                  <c:v>186065876</c:v>
                </c:pt>
                <c:pt idx="534">
                  <c:v>186578995</c:v>
                </c:pt>
                <c:pt idx="535">
                  <c:v>187000850</c:v>
                </c:pt>
                <c:pt idx="536">
                  <c:v>187371319</c:v>
                </c:pt>
                <c:pt idx="537">
                  <c:v>187803677</c:v>
                </c:pt>
                <c:pt idx="538">
                  <c:v>188329177</c:v>
                </c:pt>
                <c:pt idx="539">
                  <c:v>188866959</c:v>
                </c:pt>
                <c:pt idx="540">
                  <c:v>189443190</c:v>
                </c:pt>
                <c:pt idx="541">
                  <c:v>190038857</c:v>
                </c:pt>
                <c:pt idx="542">
                  <c:v>190529071</c:v>
                </c:pt>
                <c:pt idx="543">
                  <c:v>190950128</c:v>
                </c:pt>
                <c:pt idx="544">
                  <c:v>191436491</c:v>
                </c:pt>
                <c:pt idx="545">
                  <c:v>191968664</c:v>
                </c:pt>
                <c:pt idx="546">
                  <c:v>192524480</c:v>
                </c:pt>
                <c:pt idx="547">
                  <c:v>193089435</c:v>
                </c:pt>
                <c:pt idx="548">
                  <c:v>193817392</c:v>
                </c:pt>
                <c:pt idx="549">
                  <c:v>194250939</c:v>
                </c:pt>
                <c:pt idx="550">
                  <c:v>194697763</c:v>
                </c:pt>
                <c:pt idx="551">
                  <c:v>195235114</c:v>
                </c:pt>
                <c:pt idx="552">
                  <c:v>195841210</c:v>
                </c:pt>
                <c:pt idx="553">
                  <c:v>196491151</c:v>
                </c:pt>
                <c:pt idx="554">
                  <c:v>197133895</c:v>
                </c:pt>
                <c:pt idx="555">
                  <c:v>197866204</c:v>
                </c:pt>
                <c:pt idx="556">
                  <c:v>198385659</c:v>
                </c:pt>
                <c:pt idx="557">
                  <c:v>198870710</c:v>
                </c:pt>
                <c:pt idx="558">
                  <c:v>199437501</c:v>
                </c:pt>
                <c:pt idx="559">
                  <c:v>200071514</c:v>
                </c:pt>
                <c:pt idx="560">
                  <c:v>200752039</c:v>
                </c:pt>
                <c:pt idx="561">
                  <c:v>201437512</c:v>
                </c:pt>
                <c:pt idx="562">
                  <c:v>202256897</c:v>
                </c:pt>
                <c:pt idx="563">
                  <c:v>202821182</c:v>
                </c:pt>
                <c:pt idx="564">
                  <c:v>203291948</c:v>
                </c:pt>
                <c:pt idx="565">
                  <c:v>203904873</c:v>
                </c:pt>
                <c:pt idx="566">
                  <c:v>204550413</c:v>
                </c:pt>
                <c:pt idx="567">
                  <c:v>205281180</c:v>
                </c:pt>
                <c:pt idx="568">
                  <c:v>205986814</c:v>
                </c:pt>
                <c:pt idx="569">
                  <c:v>206788795</c:v>
                </c:pt>
                <c:pt idx="570">
                  <c:v>207347156</c:v>
                </c:pt>
                <c:pt idx="571">
                  <c:v>207818485</c:v>
                </c:pt>
                <c:pt idx="572">
                  <c:v>208472658</c:v>
                </c:pt>
                <c:pt idx="573">
                  <c:v>209155131</c:v>
                </c:pt>
                <c:pt idx="574">
                  <c:v>209890805</c:v>
                </c:pt>
                <c:pt idx="575">
                  <c:v>210602429</c:v>
                </c:pt>
                <c:pt idx="576">
                  <c:v>211388013</c:v>
                </c:pt>
                <c:pt idx="577">
                  <c:v>211955026</c:v>
                </c:pt>
                <c:pt idx="578">
                  <c:v>212410066</c:v>
                </c:pt>
                <c:pt idx="579">
                  <c:v>213079202</c:v>
                </c:pt>
                <c:pt idx="580">
                  <c:v>213755680</c:v>
                </c:pt>
                <c:pt idx="581">
                  <c:v>214493020</c:v>
                </c:pt>
                <c:pt idx="582">
                  <c:v>215229397</c:v>
                </c:pt>
                <c:pt idx="583">
                  <c:v>215980517</c:v>
                </c:pt>
                <c:pt idx="584">
                  <c:v>216547983</c:v>
                </c:pt>
                <c:pt idx="585">
                  <c:v>217003139</c:v>
                </c:pt>
                <c:pt idx="586">
                  <c:v>217656502</c:v>
                </c:pt>
                <c:pt idx="587">
                  <c:v>218276859</c:v>
                </c:pt>
                <c:pt idx="588">
                  <c:v>218996168</c:v>
                </c:pt>
                <c:pt idx="589">
                  <c:v>219672757</c:v>
                </c:pt>
                <c:pt idx="590">
                  <c:v>220396451</c:v>
                </c:pt>
                <c:pt idx="591">
                  <c:v>220903870</c:v>
                </c:pt>
                <c:pt idx="592">
                  <c:v>221361190</c:v>
                </c:pt>
                <c:pt idx="593">
                  <c:v>221817456</c:v>
                </c:pt>
                <c:pt idx="594">
                  <c:v>222474299</c:v>
                </c:pt>
                <c:pt idx="595">
                  <c:v>223111889</c:v>
                </c:pt>
                <c:pt idx="596">
                  <c:v>223751962</c:v>
                </c:pt>
                <c:pt idx="597">
                  <c:v>224410757</c:v>
                </c:pt>
                <c:pt idx="598">
                  <c:v>224890325</c:v>
                </c:pt>
                <c:pt idx="599">
                  <c:v>225268987</c:v>
                </c:pt>
                <c:pt idx="600">
                  <c:v>225828614</c:v>
                </c:pt>
                <c:pt idx="601">
                  <c:v>226378214</c:v>
                </c:pt>
                <c:pt idx="602">
                  <c:v>226945235</c:v>
                </c:pt>
                <c:pt idx="603">
                  <c:v>227532523</c:v>
                </c:pt>
                <c:pt idx="604">
                  <c:v>228155805</c:v>
                </c:pt>
                <c:pt idx="605">
                  <c:v>228688400</c:v>
                </c:pt>
                <c:pt idx="606">
                  <c:v>229059088</c:v>
                </c:pt>
                <c:pt idx="607">
                  <c:v>229573111</c:v>
                </c:pt>
                <c:pt idx="608">
                  <c:v>230061744</c:v>
                </c:pt>
                <c:pt idx="609">
                  <c:v>230596792</c:v>
                </c:pt>
                <c:pt idx="610">
                  <c:v>231144353</c:v>
                </c:pt>
                <c:pt idx="611">
                  <c:v>231693671</c:v>
                </c:pt>
                <c:pt idx="612">
                  <c:v>232074722</c:v>
                </c:pt>
                <c:pt idx="613">
                  <c:v>232438258</c:v>
                </c:pt>
                <c:pt idx="614">
                  <c:v>232906106</c:v>
                </c:pt>
                <c:pt idx="615">
                  <c:v>233357021</c:v>
                </c:pt>
                <c:pt idx="616">
                  <c:v>233848097</c:v>
                </c:pt>
                <c:pt idx="617">
                  <c:v>234337904</c:v>
                </c:pt>
                <c:pt idx="618">
                  <c:v>234859945</c:v>
                </c:pt>
                <c:pt idx="619">
                  <c:v>235219011</c:v>
                </c:pt>
                <c:pt idx="620">
                  <c:v>235534192</c:v>
                </c:pt>
                <c:pt idx="621">
                  <c:v>235966689</c:v>
                </c:pt>
                <c:pt idx="622">
                  <c:v>236389449</c:v>
                </c:pt>
                <c:pt idx="623">
                  <c:v>236896585</c:v>
                </c:pt>
                <c:pt idx="624">
                  <c:v>237358332</c:v>
                </c:pt>
                <c:pt idx="625">
                  <c:v>237833795</c:v>
                </c:pt>
                <c:pt idx="626">
                  <c:v>238182726</c:v>
                </c:pt>
                <c:pt idx="627">
                  <c:v>238506728</c:v>
                </c:pt>
                <c:pt idx="628">
                  <c:v>238878290</c:v>
                </c:pt>
                <c:pt idx="629">
                  <c:v>239316419</c:v>
                </c:pt>
                <c:pt idx="630">
                  <c:v>239772888</c:v>
                </c:pt>
                <c:pt idx="631">
                  <c:v>240226156</c:v>
                </c:pt>
                <c:pt idx="632">
                  <c:v>240684192</c:v>
                </c:pt>
                <c:pt idx="633">
                  <c:v>241036389</c:v>
                </c:pt>
                <c:pt idx="634">
                  <c:v>241358298</c:v>
                </c:pt>
                <c:pt idx="635">
                  <c:v>241766438</c:v>
                </c:pt>
                <c:pt idx="636">
                  <c:v>242197962</c:v>
                </c:pt>
                <c:pt idx="637">
                  <c:v>242674286</c:v>
                </c:pt>
                <c:pt idx="638">
                  <c:v>243136224</c:v>
                </c:pt>
                <c:pt idx="639">
                  <c:v>243629053</c:v>
                </c:pt>
                <c:pt idx="640">
                  <c:v>244014333</c:v>
                </c:pt>
                <c:pt idx="641">
                  <c:v>244337200</c:v>
                </c:pt>
                <c:pt idx="642">
                  <c:v>244760680</c:v>
                </c:pt>
                <c:pt idx="643">
                  <c:v>245187038</c:v>
                </c:pt>
                <c:pt idx="644">
                  <c:v>245701037</c:v>
                </c:pt>
                <c:pt idx="645">
                  <c:v>246183968</c:v>
                </c:pt>
                <c:pt idx="646">
                  <c:v>246678089</c:v>
                </c:pt>
                <c:pt idx="647">
                  <c:v>247074068</c:v>
                </c:pt>
                <c:pt idx="648">
                  <c:v>247439691</c:v>
                </c:pt>
                <c:pt idx="649">
                  <c:v>247858860</c:v>
                </c:pt>
                <c:pt idx="650">
                  <c:v>248263148</c:v>
                </c:pt>
                <c:pt idx="651">
                  <c:v>248787928</c:v>
                </c:pt>
                <c:pt idx="652">
                  <c:v>249305324</c:v>
                </c:pt>
                <c:pt idx="653">
                  <c:v>249829559</c:v>
                </c:pt>
                <c:pt idx="654">
                  <c:v>250269149</c:v>
                </c:pt>
                <c:pt idx="655">
                  <c:v>250633277</c:v>
                </c:pt>
                <c:pt idx="656">
                  <c:v>251100719</c:v>
                </c:pt>
                <c:pt idx="657">
                  <c:v>251569948</c:v>
                </c:pt>
                <c:pt idx="658">
                  <c:v>252143447</c:v>
                </c:pt>
                <c:pt idx="659">
                  <c:v>252664056</c:v>
                </c:pt>
                <c:pt idx="660">
                  <c:v>253263674</c:v>
                </c:pt>
                <c:pt idx="661">
                  <c:v>253704247</c:v>
                </c:pt>
                <c:pt idx="662">
                  <c:v>254085795</c:v>
                </c:pt>
                <c:pt idx="663">
                  <c:v>254608726</c:v>
                </c:pt>
                <c:pt idx="664">
                  <c:v>255115413</c:v>
                </c:pt>
                <c:pt idx="665">
                  <c:v>255730581</c:v>
                </c:pt>
                <c:pt idx="666">
                  <c:v>256352021</c:v>
                </c:pt>
                <c:pt idx="667">
                  <c:v>256966524</c:v>
                </c:pt>
                <c:pt idx="668">
                  <c:v>257468212</c:v>
                </c:pt>
                <c:pt idx="669">
                  <c:v>257890452</c:v>
                </c:pt>
                <c:pt idx="670">
                  <c:v>258488405</c:v>
                </c:pt>
                <c:pt idx="671">
                  <c:v>259080709</c:v>
                </c:pt>
                <c:pt idx="672">
                  <c:v>259738051</c:v>
                </c:pt>
                <c:pt idx="673">
                  <c:v>260335384</c:v>
                </c:pt>
                <c:pt idx="674">
                  <c:v>260948768</c:v>
                </c:pt>
                <c:pt idx="675">
                  <c:v>261434419</c:v>
                </c:pt>
                <c:pt idx="676">
                  <c:v>261868398</c:v>
                </c:pt>
                <c:pt idx="677">
                  <c:v>262499048</c:v>
                </c:pt>
                <c:pt idx="678">
                  <c:v>263099231</c:v>
                </c:pt>
                <c:pt idx="679">
                  <c:v>263801354</c:v>
                </c:pt>
                <c:pt idx="680">
                  <c:v>264508659</c:v>
                </c:pt>
                <c:pt idx="681">
                  <c:v>265239198</c:v>
                </c:pt>
                <c:pt idx="682">
                  <c:v>265775749</c:v>
                </c:pt>
                <c:pt idx="683">
                  <c:v>266237219</c:v>
                </c:pt>
                <c:pt idx="684">
                  <c:v>266834408</c:v>
                </c:pt>
                <c:pt idx="685">
                  <c:v>267473375</c:v>
                </c:pt>
                <c:pt idx="686">
                  <c:v>268184518</c:v>
                </c:pt>
                <c:pt idx="687">
                  <c:v>268882551</c:v>
                </c:pt>
                <c:pt idx="688">
                  <c:v>269575935</c:v>
                </c:pt>
                <c:pt idx="689">
                  <c:v>270096236</c:v>
                </c:pt>
                <c:pt idx="690">
                  <c:v>270555203</c:v>
                </c:pt>
                <c:pt idx="691">
                  <c:v>271162752</c:v>
                </c:pt>
                <c:pt idx="692">
                  <c:v>271799252</c:v>
                </c:pt>
                <c:pt idx="693">
                  <c:v>272539354</c:v>
                </c:pt>
                <c:pt idx="694">
                  <c:v>273283206</c:v>
                </c:pt>
                <c:pt idx="695">
                  <c:v>274050642</c:v>
                </c:pt>
                <c:pt idx="696">
                  <c:v>274623045</c:v>
                </c:pt>
                <c:pt idx="697">
                  <c:v>275137104</c:v>
                </c:pt>
                <c:pt idx="698">
                  <c:v>275874929</c:v>
                </c:pt>
                <c:pt idx="699">
                  <c:v>276633245</c:v>
                </c:pt>
                <c:pt idx="700">
                  <c:v>277547595</c:v>
                </c:pt>
                <c:pt idx="701">
                  <c:v>278559064</c:v>
                </c:pt>
                <c:pt idx="702">
                  <c:v>279450144</c:v>
                </c:pt>
                <c:pt idx="703">
                  <c:v>280153889</c:v>
                </c:pt>
                <c:pt idx="704">
                  <c:v>280739409</c:v>
                </c:pt>
                <c:pt idx="705">
                  <c:v>282013238</c:v>
                </c:pt>
                <c:pt idx="706">
                  <c:v>283349493</c:v>
                </c:pt>
                <c:pt idx="707">
                  <c:v>285054120</c:v>
                </c:pt>
                <c:pt idx="708">
                  <c:v>287003045</c:v>
                </c:pt>
                <c:pt idx="709">
                  <c:v>288746329</c:v>
                </c:pt>
                <c:pt idx="710">
                  <c:v>289974801</c:v>
                </c:pt>
                <c:pt idx="711">
                  <c:v>290905115</c:v>
                </c:pt>
                <c:pt idx="712">
                  <c:v>293262359</c:v>
                </c:pt>
                <c:pt idx="713">
                  <c:v>295776067</c:v>
                </c:pt>
                <c:pt idx="714">
                  <c:v>298360097</c:v>
                </c:pt>
                <c:pt idx="715">
                  <c:v>301027553</c:v>
                </c:pt>
                <c:pt idx="716">
                  <c:v>303981108</c:v>
                </c:pt>
                <c:pt idx="717">
                  <c:v>306171446</c:v>
                </c:pt>
                <c:pt idx="718">
                  <c:v>308212054</c:v>
                </c:pt>
                <c:pt idx="719">
                  <c:v>311371612</c:v>
                </c:pt>
                <c:pt idx="720">
                  <c:v>314401824</c:v>
                </c:pt>
                <c:pt idx="721">
                  <c:v>317848562</c:v>
                </c:pt>
                <c:pt idx="722">
                  <c:v>321033988</c:v>
                </c:pt>
                <c:pt idx="723">
                  <c:v>324350673</c:v>
                </c:pt>
                <c:pt idx="724">
                  <c:v>326855508</c:v>
                </c:pt>
                <c:pt idx="725">
                  <c:v>329042119</c:v>
                </c:pt>
                <c:pt idx="726">
                  <c:v>331686964</c:v>
                </c:pt>
                <c:pt idx="727">
                  <c:v>335451892</c:v>
                </c:pt>
                <c:pt idx="728">
                  <c:v>339533620</c:v>
                </c:pt>
                <c:pt idx="729">
                  <c:v>343262506</c:v>
                </c:pt>
                <c:pt idx="730">
                  <c:v>347085296</c:v>
                </c:pt>
                <c:pt idx="731">
                  <c:v>349865150</c:v>
                </c:pt>
                <c:pt idx="732">
                  <c:v>352330196</c:v>
                </c:pt>
                <c:pt idx="733">
                  <c:v>355740840</c:v>
                </c:pt>
                <c:pt idx="734">
                  <c:v>359391318</c:v>
                </c:pt>
                <c:pt idx="735">
                  <c:v>363150600</c:v>
                </c:pt>
                <c:pt idx="736">
                  <c:v>366849559</c:v>
                </c:pt>
                <c:pt idx="737">
                  <c:v>370507464</c:v>
                </c:pt>
                <c:pt idx="738">
                  <c:v>373250640</c:v>
                </c:pt>
                <c:pt idx="739">
                  <c:v>375542404</c:v>
                </c:pt>
                <c:pt idx="740">
                  <c:v>379090903</c:v>
                </c:pt>
                <c:pt idx="741">
                  <c:v>382215282</c:v>
                </c:pt>
                <c:pt idx="742">
                  <c:v>385390341</c:v>
                </c:pt>
                <c:pt idx="743">
                  <c:v>388576216</c:v>
                </c:pt>
                <c:pt idx="744">
                  <c:v>391525153</c:v>
                </c:pt>
                <c:pt idx="745">
                  <c:v>393840566</c:v>
                </c:pt>
                <c:pt idx="746">
                  <c:v>395731978</c:v>
                </c:pt>
                <c:pt idx="747">
                  <c:v>398354098</c:v>
                </c:pt>
                <c:pt idx="748">
                  <c:v>400953483</c:v>
                </c:pt>
                <c:pt idx="749">
                  <c:v>403380968</c:v>
                </c:pt>
                <c:pt idx="750">
                  <c:v>406188169</c:v>
                </c:pt>
                <c:pt idx="751">
                  <c:v>408604109</c:v>
                </c:pt>
                <c:pt idx="752">
                  <c:v>410534403</c:v>
                </c:pt>
                <c:pt idx="753">
                  <c:v>412063231</c:v>
                </c:pt>
                <c:pt idx="754">
                  <c:v>413770282</c:v>
                </c:pt>
                <c:pt idx="755">
                  <c:v>415637206</c:v>
                </c:pt>
                <c:pt idx="756">
                  <c:v>417871753</c:v>
                </c:pt>
                <c:pt idx="757">
                  <c:v>419930875</c:v>
                </c:pt>
                <c:pt idx="758">
                  <c:v>421911183</c:v>
                </c:pt>
                <c:pt idx="759">
                  <c:v>423574632</c:v>
                </c:pt>
                <c:pt idx="760">
                  <c:v>424884834</c:v>
                </c:pt>
                <c:pt idx="761">
                  <c:v>426283232</c:v>
                </c:pt>
                <c:pt idx="762">
                  <c:v>427953306</c:v>
                </c:pt>
                <c:pt idx="763">
                  <c:v>429867695</c:v>
                </c:pt>
                <c:pt idx="764">
                  <c:v>431653343</c:v>
                </c:pt>
                <c:pt idx="765">
                  <c:v>433305554</c:v>
                </c:pt>
                <c:pt idx="766">
                  <c:v>434753523</c:v>
                </c:pt>
                <c:pt idx="767">
                  <c:v>435912610</c:v>
                </c:pt>
                <c:pt idx="768">
                  <c:v>437237706</c:v>
                </c:pt>
                <c:pt idx="769">
                  <c:v>438835772</c:v>
                </c:pt>
                <c:pt idx="770">
                  <c:v>440492066</c:v>
                </c:pt>
                <c:pt idx="771">
                  <c:v>442263047</c:v>
                </c:pt>
                <c:pt idx="772">
                  <c:v>444023636</c:v>
                </c:pt>
                <c:pt idx="773">
                  <c:v>445504520</c:v>
                </c:pt>
                <c:pt idx="774">
                  <c:v>446730303</c:v>
                </c:pt>
                <c:pt idx="775">
                  <c:v>448162111</c:v>
                </c:pt>
                <c:pt idx="776">
                  <c:v>449900653</c:v>
                </c:pt>
                <c:pt idx="777">
                  <c:v>451730679</c:v>
                </c:pt>
                <c:pt idx="778">
                  <c:v>453599747</c:v>
                </c:pt>
                <c:pt idx="779">
                  <c:v>455470538</c:v>
                </c:pt>
                <c:pt idx="780">
                  <c:v>457268270</c:v>
                </c:pt>
                <c:pt idx="781">
                  <c:v>458550837</c:v>
                </c:pt>
                <c:pt idx="782">
                  <c:v>460163788</c:v>
                </c:pt>
                <c:pt idx="783">
                  <c:v>461970272</c:v>
                </c:pt>
                <c:pt idx="784">
                  <c:v>464204592</c:v>
                </c:pt>
                <c:pt idx="785">
                  <c:v>466280498</c:v>
                </c:pt>
                <c:pt idx="786">
                  <c:v>468170293</c:v>
                </c:pt>
                <c:pt idx="787">
                  <c:v>469908224</c:v>
                </c:pt>
                <c:pt idx="788">
                  <c:v>471000052</c:v>
                </c:pt>
                <c:pt idx="789">
                  <c:v>472487643</c:v>
                </c:pt>
                <c:pt idx="790">
                  <c:v>474461974</c:v>
                </c:pt>
                <c:pt idx="791">
                  <c:v>476263526</c:v>
                </c:pt>
                <c:pt idx="792">
                  <c:v>478042987</c:v>
                </c:pt>
                <c:pt idx="793">
                  <c:v>479800875</c:v>
                </c:pt>
                <c:pt idx="794">
                  <c:v>481177291</c:v>
                </c:pt>
                <c:pt idx="795">
                  <c:v>482137866</c:v>
                </c:pt>
                <c:pt idx="796">
                  <c:v>483617628</c:v>
                </c:pt>
                <c:pt idx="797">
                  <c:v>485367329</c:v>
                </c:pt>
                <c:pt idx="798">
                  <c:v>486961551</c:v>
                </c:pt>
                <c:pt idx="799">
                  <c:v>488775768</c:v>
                </c:pt>
                <c:pt idx="800">
                  <c:v>489940692</c:v>
                </c:pt>
                <c:pt idx="801">
                  <c:v>491008633</c:v>
                </c:pt>
                <c:pt idx="802">
                  <c:v>491816468</c:v>
                </c:pt>
                <c:pt idx="803">
                  <c:v>492738001</c:v>
                </c:pt>
                <c:pt idx="804">
                  <c:v>494102705</c:v>
                </c:pt>
                <c:pt idx="805">
                  <c:v>495521658</c:v>
                </c:pt>
                <c:pt idx="806">
                  <c:v>496772269</c:v>
                </c:pt>
                <c:pt idx="807">
                  <c:v>497921002</c:v>
                </c:pt>
                <c:pt idx="808">
                  <c:v>498717925</c:v>
                </c:pt>
                <c:pt idx="809">
                  <c:v>499309937</c:v>
                </c:pt>
                <c:pt idx="810">
                  <c:v>500259434</c:v>
                </c:pt>
                <c:pt idx="811">
                  <c:v>501353634</c:v>
                </c:pt>
                <c:pt idx="812">
                  <c:v>502411897</c:v>
                </c:pt>
                <c:pt idx="813">
                  <c:v>503368649</c:v>
                </c:pt>
                <c:pt idx="814">
                  <c:v>504054625</c:v>
                </c:pt>
                <c:pt idx="815">
                  <c:v>504658315</c:v>
                </c:pt>
                <c:pt idx="816">
                  <c:v>505086328</c:v>
                </c:pt>
                <c:pt idx="817">
                  <c:v>505565970</c:v>
                </c:pt>
                <c:pt idx="818">
                  <c:v>506505222</c:v>
                </c:pt>
                <c:pt idx="819">
                  <c:v>507453047</c:v>
                </c:pt>
                <c:pt idx="820">
                  <c:v>508349366</c:v>
                </c:pt>
                <c:pt idx="821">
                  <c:v>509154016</c:v>
                </c:pt>
                <c:pt idx="822">
                  <c:v>509671125</c:v>
                </c:pt>
                <c:pt idx="823">
                  <c:v>510056379</c:v>
                </c:pt>
                <c:pt idx="824">
                  <c:v>510636222</c:v>
                </c:pt>
                <c:pt idx="825">
                  <c:v>511278343</c:v>
                </c:pt>
                <c:pt idx="826">
                  <c:v>512091572</c:v>
                </c:pt>
                <c:pt idx="827">
                  <c:v>512822119</c:v>
                </c:pt>
                <c:pt idx="828">
                  <c:v>513451902</c:v>
                </c:pt>
                <c:pt idx="829">
                  <c:v>513816659</c:v>
                </c:pt>
                <c:pt idx="830">
                  <c:v>514129961</c:v>
                </c:pt>
                <c:pt idx="831">
                  <c:v>514587780</c:v>
                </c:pt>
                <c:pt idx="832">
                  <c:v>515253199</c:v>
                </c:pt>
                <c:pt idx="833">
                  <c:v>515869637</c:v>
                </c:pt>
                <c:pt idx="834">
                  <c:v>516457809</c:v>
                </c:pt>
                <c:pt idx="835">
                  <c:v>517075504</c:v>
                </c:pt>
                <c:pt idx="836">
                  <c:v>517422765</c:v>
                </c:pt>
                <c:pt idx="837">
                  <c:v>517704894</c:v>
                </c:pt>
                <c:pt idx="838">
                  <c:v>518418814</c:v>
                </c:pt>
                <c:pt idx="839">
                  <c:v>519049532</c:v>
                </c:pt>
                <c:pt idx="840">
                  <c:v>519735842</c:v>
                </c:pt>
                <c:pt idx="841">
                  <c:v>520368524</c:v>
                </c:pt>
                <c:pt idx="842">
                  <c:v>520934283</c:v>
                </c:pt>
                <c:pt idx="843">
                  <c:v>521378781</c:v>
                </c:pt>
                <c:pt idx="844">
                  <c:v>521754598</c:v>
                </c:pt>
                <c:pt idx="845">
                  <c:v>522360752</c:v>
                </c:pt>
                <c:pt idx="846">
                  <c:v>522954942</c:v>
                </c:pt>
                <c:pt idx="847">
                  <c:v>523701903</c:v>
                </c:pt>
                <c:pt idx="848">
                  <c:v>524288000</c:v>
                </c:pt>
                <c:pt idx="849">
                  <c:v>524907389</c:v>
                </c:pt>
                <c:pt idx="850">
                  <c:v>525278308</c:v>
                </c:pt>
                <c:pt idx="851">
                  <c:v>525596426</c:v>
                </c:pt>
                <c:pt idx="852">
                  <c:v>526105426</c:v>
                </c:pt>
                <c:pt idx="853">
                  <c:v>526684639</c:v>
                </c:pt>
                <c:pt idx="854">
                  <c:v>527318868</c:v>
                </c:pt>
                <c:pt idx="855">
                  <c:v>527823162</c:v>
                </c:pt>
                <c:pt idx="856">
                  <c:v>528391282</c:v>
                </c:pt>
                <c:pt idx="857">
                  <c:v>528679434</c:v>
                </c:pt>
                <c:pt idx="858">
                  <c:v>528956797</c:v>
                </c:pt>
                <c:pt idx="859">
                  <c:v>529362964</c:v>
                </c:pt>
                <c:pt idx="860">
                  <c:v>529981453</c:v>
                </c:pt>
                <c:pt idx="861">
                  <c:v>530673443</c:v>
                </c:pt>
                <c:pt idx="862">
                  <c:v>531197973</c:v>
                </c:pt>
                <c:pt idx="863">
                  <c:v>531740025</c:v>
                </c:pt>
                <c:pt idx="864">
                  <c:v>531992954</c:v>
                </c:pt>
                <c:pt idx="865">
                  <c:v>532259120</c:v>
                </c:pt>
                <c:pt idx="866">
                  <c:v>532695661</c:v>
                </c:pt>
                <c:pt idx="867">
                  <c:v>533345888</c:v>
                </c:pt>
                <c:pt idx="868">
                  <c:v>534045564</c:v>
                </c:pt>
                <c:pt idx="869">
                  <c:v>534610499</c:v>
                </c:pt>
                <c:pt idx="870">
                  <c:v>535154376</c:v>
                </c:pt>
                <c:pt idx="871">
                  <c:v>535437853</c:v>
                </c:pt>
                <c:pt idx="872">
                  <c:v>535641325</c:v>
                </c:pt>
                <c:pt idx="873">
                  <c:v>536204415</c:v>
                </c:pt>
                <c:pt idx="874">
                  <c:v>537047854</c:v>
                </c:pt>
                <c:pt idx="875">
                  <c:v>537766603</c:v>
                </c:pt>
                <c:pt idx="876">
                  <c:v>538287965</c:v>
                </c:pt>
                <c:pt idx="877">
                  <c:v>538873268</c:v>
                </c:pt>
                <c:pt idx="878">
                  <c:v>539101722</c:v>
                </c:pt>
                <c:pt idx="879">
                  <c:v>539376893</c:v>
                </c:pt>
                <c:pt idx="880">
                  <c:v>540167272</c:v>
                </c:pt>
                <c:pt idx="881">
                  <c:v>540979468</c:v>
                </c:pt>
                <c:pt idx="882">
                  <c:v>541785110</c:v>
                </c:pt>
                <c:pt idx="883">
                  <c:v>542557032</c:v>
                </c:pt>
                <c:pt idx="884">
                  <c:v>543315595</c:v>
                </c:pt>
                <c:pt idx="885">
                  <c:v>543632256</c:v>
                </c:pt>
                <c:pt idx="886">
                  <c:v>543919410</c:v>
                </c:pt>
                <c:pt idx="887">
                  <c:v>544844190</c:v>
                </c:pt>
                <c:pt idx="888">
                  <c:v>545777434</c:v>
                </c:pt>
                <c:pt idx="889">
                  <c:v>546707589</c:v>
                </c:pt>
                <c:pt idx="890">
                  <c:v>547765475</c:v>
                </c:pt>
                <c:pt idx="891">
                  <c:v>548701009</c:v>
                </c:pt>
                <c:pt idx="892">
                  <c:v>549059772</c:v>
                </c:pt>
                <c:pt idx="893">
                  <c:v>549420251</c:v>
                </c:pt>
                <c:pt idx="894">
                  <c:v>550318566</c:v>
                </c:pt>
                <c:pt idx="895">
                  <c:v>551506173</c:v>
                </c:pt>
                <c:pt idx="896">
                  <c:v>552736301</c:v>
                </c:pt>
                <c:pt idx="897">
                  <c:v>553771466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A9-4FEA-B7BC-AFCBADB298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61472735"/>
        <c:axId val="2061471487"/>
      </c:lineChart>
      <c:dateAx>
        <c:axId val="2061472735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1471487"/>
        <c:crosses val="autoZero"/>
        <c:auto val="1"/>
        <c:lblOffset val="100"/>
        <c:baseTimeUnit val="days"/>
      </c:dateAx>
      <c:valAx>
        <c:axId val="20614714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14727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baseline="0">
                <a:effectLst/>
              </a:rPr>
              <a:t>Deaths By Continent</a:t>
            </a:r>
            <a:endParaRPr lang="en-IN" sz="1100">
              <a:effectLst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ysClr val="windowText" lastClr="000000">
                    <a:lumMod val="65000"/>
                    <a:lumOff val="35000"/>
                  </a:sysClr>
                </a:solidFill>
              </a:defRPr>
            </a:pPr>
            <a:endParaRPr lang="en-US" sz="11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417409641597443"/>
          <c:y val="0.18723799207477518"/>
          <c:w val="0.68793446708522832"/>
          <c:h val="0.7028575704273812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SLIDE6!$H$1</c:f>
              <c:strCache>
                <c:ptCount val="1"/>
                <c:pt idx="0">
                  <c:v>deaths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SLIDE6!$G$2:$G$7</c:f>
              <c:strCache>
                <c:ptCount val="6"/>
                <c:pt idx="0">
                  <c:v>Asia</c:v>
                </c:pt>
                <c:pt idx="1">
                  <c:v>Africa</c:v>
                </c:pt>
                <c:pt idx="2">
                  <c:v>Oceania</c:v>
                </c:pt>
                <c:pt idx="3">
                  <c:v>Europe</c:v>
                </c:pt>
                <c:pt idx="4">
                  <c:v>North America</c:v>
                </c:pt>
                <c:pt idx="5">
                  <c:v>South America</c:v>
                </c:pt>
              </c:strCache>
            </c:strRef>
          </c:cat>
          <c:val>
            <c:numRef>
              <c:f>SLIDE6!$H$2:$H$7</c:f>
              <c:numCache>
                <c:formatCode>General</c:formatCode>
                <c:ptCount val="6"/>
                <c:pt idx="0">
                  <c:v>0.04</c:v>
                </c:pt>
                <c:pt idx="1">
                  <c:v>0.05</c:v>
                </c:pt>
                <c:pt idx="2">
                  <c:v>0.06</c:v>
                </c:pt>
                <c:pt idx="3">
                  <c:v>0.26</c:v>
                </c:pt>
                <c:pt idx="4">
                  <c:v>0.31</c:v>
                </c:pt>
                <c:pt idx="5">
                  <c:v>0.32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9D-4DD9-8DFE-99721E3C5C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391535"/>
        <c:axId val="4394447"/>
      </c:barChart>
      <c:catAx>
        <c:axId val="439153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94447"/>
        <c:crosses val="autoZero"/>
        <c:auto val="1"/>
        <c:lblAlgn val="ctr"/>
        <c:lblOffset val="100"/>
        <c:noMultiLvlLbl val="0"/>
      </c:catAx>
      <c:valAx>
        <c:axId val="43944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915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baseline="0">
                <a:effectLst/>
              </a:rPr>
              <a:t>Vaccination By Continent</a:t>
            </a:r>
            <a:endParaRPr lang="en-IN" sz="1100">
              <a:effectLst/>
            </a:endParaRPr>
          </a:p>
        </c:rich>
      </c:tx>
      <c:layout>
        <c:manualLayout>
          <c:xMode val="edge"/>
          <c:yMode val="edge"/>
          <c:x val="0.27130804998412805"/>
          <c:y val="3.61135044601599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SLIDE6!$M$1</c:f>
              <c:strCache>
                <c:ptCount val="1"/>
                <c:pt idx="0">
                  <c:v>vaccination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SLIDE6!$L$2:$L$7</c:f>
              <c:strCache>
                <c:ptCount val="6"/>
                <c:pt idx="0">
                  <c:v>Africa</c:v>
                </c:pt>
                <c:pt idx="1">
                  <c:v>Europe</c:v>
                </c:pt>
                <c:pt idx="2">
                  <c:v>Asia</c:v>
                </c:pt>
                <c:pt idx="3">
                  <c:v>North America</c:v>
                </c:pt>
                <c:pt idx="4">
                  <c:v>South America</c:v>
                </c:pt>
                <c:pt idx="5">
                  <c:v>Oceania</c:v>
                </c:pt>
              </c:strCache>
            </c:strRef>
          </c:cat>
          <c:val>
            <c:numRef>
              <c:f>SLIDE6!$M$2:$M$7</c:f>
              <c:numCache>
                <c:formatCode>General</c:formatCode>
                <c:ptCount val="6"/>
                <c:pt idx="0">
                  <c:v>46.12</c:v>
                </c:pt>
                <c:pt idx="1">
                  <c:v>128.15</c:v>
                </c:pt>
                <c:pt idx="2">
                  <c:v>150.5</c:v>
                </c:pt>
                <c:pt idx="3">
                  <c:v>183.91</c:v>
                </c:pt>
                <c:pt idx="4">
                  <c:v>220.68</c:v>
                </c:pt>
                <c:pt idx="5">
                  <c:v>225.66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AD-46C7-BB45-18F45ACD67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14525903"/>
        <c:axId val="1614533391"/>
      </c:barChart>
      <c:catAx>
        <c:axId val="16145259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4533391"/>
        <c:crosses val="autoZero"/>
        <c:auto val="1"/>
        <c:lblAlgn val="ctr"/>
        <c:lblOffset val="100"/>
        <c:noMultiLvlLbl val="0"/>
      </c:catAx>
      <c:valAx>
        <c:axId val="1614533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45259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377354214895111"/>
          <c:y val="0.10590657165479019"/>
          <c:w val="0.81548138895110656"/>
          <c:h val="0.74687788729496696"/>
        </c:manualLayout>
      </c:layout>
      <c:scatterChart>
        <c:scatterStyle val="lineMarker"/>
        <c:varyColors val="0"/>
        <c:ser>
          <c:idx val="0"/>
          <c:order val="0"/>
          <c:tx>
            <c:strRef>
              <c:f>SLIDE8!$C$1</c:f>
              <c:strCache>
                <c:ptCount val="1"/>
                <c:pt idx="0">
                  <c:v>gdp_per_capita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strRef>
              <c:f>SLIDE8!$B$2:$B$232</c:f>
              <c:strCache>
                <c:ptCount val="231"/>
                <c:pt idx="0">
                  <c:v>0.4984</c:v>
                </c:pt>
                <c:pt idx="1">
                  <c:v>15.9007</c:v>
                </c:pt>
                <c:pt idx="2">
                  <c:v>7.9692</c:v>
                </c:pt>
                <c:pt idx="3">
                  <c:v>46.6402</c:v>
                </c:pt>
                <c:pt idx="4">
                  <c:v>1.1975</c:v>
                </c:pt>
                <c:pt idx="5">
                  <c:v>7.9866</c:v>
                </c:pt>
                <c:pt idx="6">
                  <c:v>51.5669</c:v>
                </c:pt>
                <c:pt idx="7">
                  <c:v>0.8313</c:v>
                </c:pt>
                <c:pt idx="8">
                  <c:v>0.0075</c:v>
                </c:pt>
                <c:pt idx="9">
                  <c:v>47.3843</c:v>
                </c:pt>
                <c:pt idx="10">
                  <c:v>23.795</c:v>
                </c:pt>
                <c:pt idx="11">
                  <c:v>3.1608</c:v>
                </c:pt>
                <c:pt idx="12">
                  <c:v>2.3522</c:v>
                </c:pt>
                <c:pt idx="13">
                  <c:v>8.5878</c:v>
                </c:pt>
                <c:pt idx="14">
                  <c:v>5.6521</c:v>
                </c:pt>
                <c:pt idx="15">
                  <c:v>50.2223</c:v>
                </c:pt>
                <c:pt idx="16">
                  <c:v>17.2174</c:v>
                </c:pt>
                <c:pt idx="17">
                  <c:v>15.6706</c:v>
                </c:pt>
                <c:pt idx="18">
                  <c:v>7.7299</c:v>
                </c:pt>
                <c:pt idx="19">
                  <c:v>15.4942</c:v>
                </c:pt>
                <c:pt idx="20">
                  <c:v>3.1582</c:v>
                </c:pt>
                <c:pt idx="21">
                  <c:v>2.9084</c:v>
                </c:pt>
                <c:pt idx="22">
                  <c:v>21.7463</c:v>
                </c:pt>
                <c:pt idx="23">
                  <c:v>0.1155</c:v>
                </c:pt>
                <c:pt idx="24">
                  <c:v>14.4407</c:v>
                </c:pt>
                <c:pt idx="25">
                  <c:v>35.4932</c:v>
                </c:pt>
                <c:pt idx="26">
                  <c:v>29.3727</c:v>
                </c:pt>
                <c:pt idx="27">
                  <c:v>1.162</c:v>
                </c:pt>
                <c:pt idx="28">
                  <c:v>3.3289</c:v>
                </c:pt>
                <c:pt idx="29">
                  <c:v>0</c:v>
                </c:pt>
                <c:pt idx="30">
                  <c:v>NULL</c:v>
                </c:pt>
                <c:pt idx="31">
                  <c:v>8.8138</c:v>
                </c:pt>
                <c:pt idx="32">
                  <c:v>0.6797</c:v>
                </c:pt>
                <c:pt idx="33">
                  <c:v>13.6908</c:v>
                </c:pt>
                <c:pt idx="34">
                  <c:v>3.4763</c:v>
                </c:pt>
                <c:pt idx="35">
                  <c:v>16.9264</c:v>
                </c:pt>
                <c:pt idx="36">
                  <c:v>2.2729</c:v>
                </c:pt>
                <c:pt idx="37">
                  <c:v>35.3906</c:v>
                </c:pt>
                <c:pt idx="38">
                  <c:v>48.0637</c:v>
                </c:pt>
                <c:pt idx="39">
                  <c:v>3.0809</c:v>
                </c:pt>
                <c:pt idx="40">
                  <c:v>0.2688</c:v>
                </c:pt>
                <c:pt idx="41">
                  <c:v>28.0199</c:v>
                </c:pt>
                <c:pt idx="42">
                  <c:v>0.1824</c:v>
                </c:pt>
                <c:pt idx="43">
                  <c:v>6.5392</c:v>
                </c:pt>
                <c:pt idx="44">
                  <c:v>1.7606</c:v>
                </c:pt>
                <c:pt idx="45">
                  <c:v>19.9041</c:v>
                </c:pt>
                <c:pt idx="46">
                  <c:v>0</c:v>
                </c:pt>
                <c:pt idx="47">
                  <c:v>10.9921</c:v>
                </c:pt>
                <c:pt idx="48">
                  <c:v>0.7167</c:v>
                </c:pt>
                <c:pt idx="49">
                  <c:v>11.7818</c:v>
                </c:pt>
                <c:pt idx="50">
                  <c:v>0.0362</c:v>
                </c:pt>
                <c:pt idx="51">
                  <c:v>0.6127</c:v>
                </c:pt>
                <c:pt idx="52">
                  <c:v>0.2989</c:v>
                </c:pt>
                <c:pt idx="53">
                  <c:v>0.2138</c:v>
                </c:pt>
                <c:pt idx="54">
                  <c:v>12.6073</c:v>
                </c:pt>
                <c:pt idx="55">
                  <c:v>0.0979</c:v>
                </c:pt>
                <c:pt idx="56">
                  <c:v>0.3999</c:v>
                </c:pt>
                <c:pt idx="57">
                  <c:v>0.4473</c:v>
                </c:pt>
                <c:pt idx="58">
                  <c:v>10.6109</c:v>
                </c:pt>
                <c:pt idx="59">
                  <c:v>0.2735</c:v>
                </c:pt>
                <c:pt idx="60">
                  <c:v>0.0442</c:v>
                </c:pt>
                <c:pt idx="61">
                  <c:v>1.031</c:v>
                </c:pt>
                <c:pt idx="62">
                  <c:v>0.4256</c:v>
                </c:pt>
                <c:pt idx="63">
                  <c:v>0.3178</c:v>
                </c:pt>
                <c:pt idx="64">
                  <c:v>0.0969</c:v>
                </c:pt>
                <c:pt idx="65">
                  <c:v>1.4192</c:v>
                </c:pt>
                <c:pt idx="66">
                  <c:v>0.4719</c:v>
                </c:pt>
                <c:pt idx="67">
                  <c:v>1.0416</c:v>
                </c:pt>
                <c:pt idx="68">
                  <c:v>0.2811</c:v>
                </c:pt>
                <c:pt idx="69">
                  <c:v>6.1572</c:v>
                </c:pt>
                <c:pt idx="70">
                  <c:v>0.4104</c:v>
                </c:pt>
                <c:pt idx="71">
                  <c:v>2.0807</c:v>
                </c:pt>
                <c:pt idx="72">
                  <c:v>0.4738</c:v>
                </c:pt>
                <c:pt idx="73">
                  <c:v>0.5168</c:v>
                </c:pt>
                <c:pt idx="74">
                  <c:v>0.2801</c:v>
                </c:pt>
                <c:pt idx="75">
                  <c:v>0.4268</c:v>
                </c:pt>
                <c:pt idx="76">
                  <c:v>0.6385</c:v>
                </c:pt>
                <c:pt idx="77">
                  <c:v>1.5118</c:v>
                </c:pt>
                <c:pt idx="78">
                  <c:v>0.1535</c:v>
                </c:pt>
                <c:pt idx="79">
                  <c:v>7.5277</c:v>
                </c:pt>
                <c:pt idx="80">
                  <c:v>0.2306</c:v>
                </c:pt>
                <c:pt idx="81">
                  <c:v>0.4426</c:v>
                </c:pt>
                <c:pt idx="82">
                  <c:v>0.1492</c:v>
                </c:pt>
                <c:pt idx="83">
                  <c:v>1.3618</c:v>
                </c:pt>
                <c:pt idx="84">
                  <c:v>20.2206</c:v>
                </c:pt>
                <c:pt idx="85">
                  <c:v>3.4119</c:v>
                </c:pt>
                <c:pt idx="86">
                  <c:v>0.718</c:v>
                </c:pt>
                <c:pt idx="87">
                  <c:v>6.6894</c:v>
                </c:pt>
                <c:pt idx="88">
                  <c:v>0.0373</c:v>
                </c:pt>
                <c:pt idx="89">
                  <c:v>0.1244</c:v>
                </c:pt>
                <c:pt idx="90">
                  <c:v>0.9844</c:v>
                </c:pt>
                <c:pt idx="91">
                  <c:v>33.7898</c:v>
                </c:pt>
                <c:pt idx="92">
                  <c:v>2.7951</c:v>
                </c:pt>
                <c:pt idx="93">
                  <c:v>0.5242</c:v>
                </c:pt>
                <c:pt idx="94">
                  <c:v>44.2763</c:v>
                </c:pt>
                <c:pt idx="95">
                  <c:v>0.092</c:v>
                </c:pt>
                <c:pt idx="96">
                  <c:v>0.1595</c:v>
                </c:pt>
                <c:pt idx="97">
                  <c:v>6.7688</c:v>
                </c:pt>
                <c:pt idx="98">
                  <c:v>0.1658</c:v>
                </c:pt>
                <c:pt idx="99">
                  <c:v>0.1386</c:v>
                </c:pt>
                <c:pt idx="100">
                  <c:v>0.0621</c:v>
                </c:pt>
                <c:pt idx="101">
                  <c:v>0.453</c:v>
                </c:pt>
                <c:pt idx="102">
                  <c:v>9.3438</c:v>
                </c:pt>
                <c:pt idx="103">
                  <c:v>0.3694</c:v>
                </c:pt>
                <c:pt idx="104">
                  <c:v>0</c:v>
                </c:pt>
                <c:pt idx="105">
                  <c:v>1.7129</c:v>
                </c:pt>
                <c:pt idx="106">
                  <c:v>1.6105</c:v>
                </c:pt>
                <c:pt idx="107">
                  <c:v>11.6429</c:v>
                </c:pt>
                <c:pt idx="108">
                  <c:v>58.49</c:v>
                </c:pt>
                <c:pt idx="109">
                  <c:v>58.2309</c:v>
                </c:pt>
                <c:pt idx="110">
                  <c:v>10.3782</c:v>
                </c:pt>
                <c:pt idx="111">
                  <c:v>39.2143</c:v>
                </c:pt>
                <c:pt idx="112">
                  <c:v>12.1921</c:v>
                </c:pt>
                <c:pt idx="113">
                  <c:v>18.3411</c:v>
                </c:pt>
                <c:pt idx="114">
                  <c:v>30.427</c:v>
                </c:pt>
                <c:pt idx="115">
                  <c:v>65.6238</c:v>
                </c:pt>
                <c:pt idx="116">
                  <c:v>39.2042</c:v>
                </c:pt>
                <c:pt idx="117">
                  <c:v>56.4658</c:v>
                </c:pt>
                <c:pt idx="118">
                  <c:v>45.4088</c:v>
                </c:pt>
                <c:pt idx="119">
                  <c:v>65.5309</c:v>
                </c:pt>
                <c:pt idx="120">
                  <c:v>23.3552</c:v>
                </c:pt>
                <c:pt idx="121">
                  <c:v>52.9529</c:v>
                </c:pt>
                <c:pt idx="122">
                  <c:v>40.3463</c:v>
                </c:pt>
                <c:pt idx="123">
                  <c:v>61.509</c:v>
                </c:pt>
                <c:pt idx="124">
                  <c:v>47.6294</c:v>
                </c:pt>
                <c:pt idx="125">
                  <c:v>0</c:v>
                </c:pt>
                <c:pt idx="126">
                  <c:v>21.7091</c:v>
                </c:pt>
                <c:pt idx="127">
                  <c:v>55.5775</c:v>
                </c:pt>
                <c:pt idx="128">
                  <c:v>33.411</c:v>
                </c:pt>
                <c:pt idx="129">
                  <c:v>45.1064</c:v>
                </c:pt>
                <c:pt idx="130">
                  <c:v>38.2308</c:v>
                </c:pt>
                <c:pt idx="131">
                  <c:v>0</c:v>
                </c:pt>
                <c:pt idx="132">
                  <c:v>15.2674</c:v>
                </c:pt>
                <c:pt idx="133">
                  <c:v>49.8895</c:v>
                </c:pt>
                <c:pt idx="134">
                  <c:v>51.1745</c:v>
                </c:pt>
                <c:pt idx="135">
                  <c:v>45.0091</c:v>
                </c:pt>
                <c:pt idx="136">
                  <c:v>45.8613</c:v>
                </c:pt>
                <c:pt idx="137">
                  <c:v>21.7897</c:v>
                </c:pt>
                <c:pt idx="138">
                  <c:v>19.2981</c:v>
                </c:pt>
                <c:pt idx="139">
                  <c:v>40.0071</c:v>
                </c:pt>
                <c:pt idx="140">
                  <c:v>44.7269</c:v>
                </c:pt>
                <c:pt idx="141">
                  <c:v>48.293</c:v>
                </c:pt>
                <c:pt idx="142">
                  <c:v>16.3174</c:v>
                </c:pt>
                <c:pt idx="143">
                  <c:v>27.0726</c:v>
                </c:pt>
                <c:pt idx="144">
                  <c:v>16.46</c:v>
                </c:pt>
                <c:pt idx="145">
                  <c:v>53.4554</c:v>
                </c:pt>
                <c:pt idx="146">
                  <c:v>16.9338</c:v>
                </c:pt>
                <c:pt idx="147">
                  <c:v>14.3461</c:v>
                </c:pt>
                <c:pt idx="148">
                  <c:v>61.9925</c:v>
                </c:pt>
                <c:pt idx="149">
                  <c:v>34.5115</c:v>
                </c:pt>
                <c:pt idx="150">
                  <c:v>48.2623</c:v>
                </c:pt>
                <c:pt idx="151">
                  <c:v>56.3629</c:v>
                </c:pt>
                <c:pt idx="152">
                  <c:v>28.2838</c:v>
                </c:pt>
                <c:pt idx="153">
                  <c:v>24.7293</c:v>
                </c:pt>
                <c:pt idx="154">
                  <c:v>47.5078</c:v>
                </c:pt>
                <c:pt idx="155">
                  <c:v>12.5868</c:v>
                </c:pt>
                <c:pt idx="156">
                  <c:v>35.185</c:v>
                </c:pt>
                <c:pt idx="157">
                  <c:v>5.6751</c:v>
                </c:pt>
                <c:pt idx="158">
                  <c:v>21.4489</c:v>
                </c:pt>
                <c:pt idx="159">
                  <c:v>9.1765</c:v>
                </c:pt>
                <c:pt idx="160">
                  <c:v>16.1898</c:v>
                </c:pt>
                <c:pt idx="161">
                  <c:v>23.7942</c:v>
                </c:pt>
                <c:pt idx="162">
                  <c:v>12.2434</c:v>
                </c:pt>
                <c:pt idx="163">
                  <c:v>5.6528</c:v>
                </c:pt>
                <c:pt idx="164">
                  <c:v>51.2752</c:v>
                </c:pt>
                <c:pt idx="165">
                  <c:v>8.8689</c:v>
                </c:pt>
                <c:pt idx="166">
                  <c:v>10.6886</c:v>
                </c:pt>
                <c:pt idx="167">
                  <c:v>12.297</c:v>
                </c:pt>
                <c:pt idx="168">
                  <c:v>13.2326</c:v>
                </c:pt>
                <c:pt idx="169">
                  <c:v>28.7908</c:v>
                </c:pt>
                <c:pt idx="170">
                  <c:v>1.9323</c:v>
                </c:pt>
                <c:pt idx="171">
                  <c:v>24.5414</c:v>
                </c:pt>
                <c:pt idx="172">
                  <c:v>9.7597</c:v>
                </c:pt>
                <c:pt idx="173">
                  <c:v>41.4367</c:v>
                </c:pt>
                <c:pt idx="174">
                  <c:v>9.1465</c:v>
                </c:pt>
                <c:pt idx="175">
                  <c:v>36.4794</c:v>
                </c:pt>
                <c:pt idx="176">
                  <c:v>17.2197</c:v>
                </c:pt>
                <c:pt idx="177">
                  <c:v>28.3867</c:v>
                </c:pt>
                <c:pt idx="178">
                  <c:v>42.5597</c:v>
                </c:pt>
                <c:pt idx="179">
                  <c:v>23.4721</c:v>
                </c:pt>
                <c:pt idx="180">
                  <c:v>11.2399</c:v>
                </c:pt>
                <c:pt idx="181">
                  <c:v>45.2169</c:v>
                </c:pt>
                <c:pt idx="182">
                  <c:v>21.7891</c:v>
                </c:pt>
                <c:pt idx="183">
                  <c:v>9.8719</c:v>
                </c:pt>
                <c:pt idx="184">
                  <c:v>23.8471</c:v>
                </c:pt>
                <c:pt idx="185">
                  <c:v>21.7464</c:v>
                </c:pt>
                <c:pt idx="186">
                  <c:v>5.8123</c:v>
                </c:pt>
                <c:pt idx="187">
                  <c:v>3.1958</c:v>
                </c:pt>
                <c:pt idx="188">
                  <c:v>21.2844</c:v>
                </c:pt>
                <c:pt idx="189">
                  <c:v>15.6777</c:v>
                </c:pt>
                <c:pt idx="190">
                  <c:v>6.4003</c:v>
                </c:pt>
                <c:pt idx="191">
                  <c:v>0.2949</c:v>
                </c:pt>
                <c:pt idx="192">
                  <c:v>4.443</c:v>
                </c:pt>
                <c:pt idx="193">
                  <c:v>5.373</c:v>
                </c:pt>
                <c:pt idx="194">
                  <c:v>5.5964</c:v>
                </c:pt>
                <c:pt idx="195">
                  <c:v>31.7636</c:v>
                </c:pt>
                <c:pt idx="196">
                  <c:v>0.2203</c:v>
                </c:pt>
                <c:pt idx="197">
                  <c:v>22.6971</c:v>
                </c:pt>
                <c:pt idx="198">
                  <c:v>0</c:v>
                </c:pt>
                <c:pt idx="199">
                  <c:v>13.7483</c:v>
                </c:pt>
                <c:pt idx="200">
                  <c:v>16.4301</c:v>
                </c:pt>
                <c:pt idx="201">
                  <c:v>54.19</c:v>
                </c:pt>
                <c:pt idx="202">
                  <c:v>9.0557</c:v>
                </c:pt>
                <c:pt idx="203">
                  <c:v>0</c:v>
                </c:pt>
                <c:pt idx="204">
                  <c:v>12.0066</c:v>
                </c:pt>
                <c:pt idx="205">
                  <c:v>14.142</c:v>
                </c:pt>
                <c:pt idx="206">
                  <c:v>28.6507</c:v>
                </c:pt>
                <c:pt idx="207">
                  <c:v>0</c:v>
                </c:pt>
                <c:pt idx="208">
                  <c:v>39.5283</c:v>
                </c:pt>
                <c:pt idx="209">
                  <c:v>37.5757</c:v>
                </c:pt>
                <c:pt idx="210">
                  <c:v>7.3806</c:v>
                </c:pt>
                <c:pt idx="211">
                  <c:v>25.2286</c:v>
                </c:pt>
                <c:pt idx="212">
                  <c:v>0</c:v>
                </c:pt>
                <c:pt idx="213">
                  <c:v>2.6615</c:v>
                </c:pt>
                <c:pt idx="214">
                  <c:v>36.3971</c:v>
                </c:pt>
                <c:pt idx="215">
                  <c:v>14.1376</c:v>
                </c:pt>
                <c:pt idx="216">
                  <c:v>36.8526</c:v>
                </c:pt>
                <c:pt idx="217">
                  <c:v>25.8218</c:v>
                </c:pt>
                <c:pt idx="218">
                  <c:v>34.885</c:v>
                </c:pt>
                <c:pt idx="219">
                  <c:v>0</c:v>
                </c:pt>
                <c:pt idx="220">
                  <c:v>0</c:v>
                </c:pt>
                <c:pt idx="221">
                  <c:v>30.2929</c:v>
                </c:pt>
                <c:pt idx="222">
                  <c:v>0.4524</c:v>
                </c:pt>
                <c:pt idx="223">
                  <c:v>0</c:v>
                </c:pt>
                <c:pt idx="224">
                  <c:v>7.2868</c:v>
                </c:pt>
                <c:pt idx="225">
                  <c:v>3.0436</c:v>
                </c:pt>
                <c:pt idx="226">
                  <c:v>0</c:v>
                </c:pt>
                <c:pt idx="227">
                  <c:v>15.2636</c:v>
                </c:pt>
                <c:pt idx="228">
                  <c:v>0.1785</c:v>
                </c:pt>
                <c:pt idx="229">
                  <c:v>3.752</c:v>
                </c:pt>
                <c:pt idx="230">
                  <c:v>6.5451</c:v>
                </c:pt>
              </c:strCache>
            </c:strRef>
          </c:xVal>
          <c:yVal>
            <c:numRef>
              <c:f>SLIDE8!$C$2:$C$232</c:f>
              <c:numCache>
                <c:formatCode>General</c:formatCode>
                <c:ptCount val="231"/>
                <c:pt idx="0">
                  <c:v>1803.9870000000001</c:v>
                </c:pt>
                <c:pt idx="1">
                  <c:v>8787.58</c:v>
                </c:pt>
                <c:pt idx="2">
                  <c:v>15847.419</c:v>
                </c:pt>
                <c:pt idx="3">
                  <c:v>43290.705000000002</c:v>
                </c:pt>
                <c:pt idx="4">
                  <c:v>3523.9839999999999</c:v>
                </c:pt>
                <c:pt idx="5">
                  <c:v>8708.5969999999998</c:v>
                </c:pt>
                <c:pt idx="6">
                  <c:v>71809.251000000004</c:v>
                </c:pt>
                <c:pt idx="7">
                  <c:v>3645.07</c:v>
                </c:pt>
                <c:pt idx="8">
                  <c:v>15308.712</c:v>
                </c:pt>
                <c:pt idx="9">
                  <c:v>9745.0789999999997</c:v>
                </c:pt>
                <c:pt idx="10">
                  <c:v>56054.92</c:v>
                </c:pt>
                <c:pt idx="11">
                  <c:v>6426.674</c:v>
                </c:pt>
                <c:pt idx="12">
                  <c:v>11188.744000000001</c:v>
                </c:pt>
                <c:pt idx="13">
                  <c:v>19082.62</c:v>
                </c:pt>
                <c:pt idx="14">
                  <c:v>15663.986000000001</c:v>
                </c:pt>
                <c:pt idx="15">
                  <c:v>33132.32</c:v>
                </c:pt>
                <c:pt idx="16">
                  <c:v>39002.222999999998</c:v>
                </c:pt>
                <c:pt idx="17">
                  <c:v>8337.49</c:v>
                </c:pt>
                <c:pt idx="18">
                  <c:v>24055.588</c:v>
                </c:pt>
                <c:pt idx="19">
                  <c:v>65530.536999999997</c:v>
                </c:pt>
                <c:pt idx="20">
                  <c:v>3393.4740000000002</c:v>
                </c:pt>
                <c:pt idx="21">
                  <c:v>6397.36</c:v>
                </c:pt>
                <c:pt idx="22">
                  <c:v>13367.565000000001</c:v>
                </c:pt>
                <c:pt idx="23">
                  <c:v>104861.851</c:v>
                </c:pt>
                <c:pt idx="24">
                  <c:v>26808.164000000001</c:v>
                </c:pt>
                <c:pt idx="25">
                  <c:v>15183.616</c:v>
                </c:pt>
                <c:pt idx="26">
                  <c:v>11840.846</c:v>
                </c:pt>
                <c:pt idx="27">
                  <c:v>5591.5969999999998</c:v>
                </c:pt>
                <c:pt idx="28">
                  <c:v>2442.8040000000001</c:v>
                </c:pt>
                <c:pt idx="29">
                  <c:v>0</c:v>
                </c:pt>
                <c:pt idx="30">
                  <c:v>0</c:v>
                </c:pt>
                <c:pt idx="31">
                  <c:v>37960.709000000003</c:v>
                </c:pt>
                <c:pt idx="32">
                  <c:v>5034.7079999999996</c:v>
                </c:pt>
                <c:pt idx="33">
                  <c:v>4449.8980000000001</c:v>
                </c:pt>
                <c:pt idx="34">
                  <c:v>7599.1880000000001</c:v>
                </c:pt>
                <c:pt idx="35">
                  <c:v>116935.6</c:v>
                </c:pt>
                <c:pt idx="36">
                  <c:v>49045.411</c:v>
                </c:pt>
                <c:pt idx="37">
                  <c:v>85535.383000000002</c:v>
                </c:pt>
                <c:pt idx="38">
                  <c:v>35938.374000000003</c:v>
                </c:pt>
                <c:pt idx="39">
                  <c:v>11669.076999999999</c:v>
                </c:pt>
                <c:pt idx="40">
                  <c:v>0</c:v>
                </c:pt>
                <c:pt idx="41">
                  <c:v>0</c:v>
                </c:pt>
                <c:pt idx="42">
                  <c:v>2896.913</c:v>
                </c:pt>
                <c:pt idx="43">
                  <c:v>16277.671</c:v>
                </c:pt>
                <c:pt idx="44">
                  <c:v>6570.1019999999999</c:v>
                </c:pt>
                <c:pt idx="45">
                  <c:v>25129.341</c:v>
                </c:pt>
                <c:pt idx="46">
                  <c:v>16389.023000000001</c:v>
                </c:pt>
                <c:pt idx="47">
                  <c:v>67293.482999999993</c:v>
                </c:pt>
                <c:pt idx="48">
                  <c:v>6253.1040000000003</c:v>
                </c:pt>
                <c:pt idx="49">
                  <c:v>6171.884</c:v>
                </c:pt>
                <c:pt idx="50">
                  <c:v>1479.1469999999999</c:v>
                </c:pt>
                <c:pt idx="51">
                  <c:v>13913.839</c:v>
                </c:pt>
                <c:pt idx="52">
                  <c:v>5819.4949999999999</c:v>
                </c:pt>
                <c:pt idx="53">
                  <c:v>2064.2359999999999</c:v>
                </c:pt>
                <c:pt idx="54">
                  <c:v>15807.374</c:v>
                </c:pt>
                <c:pt idx="55">
                  <c:v>1703.1020000000001</c:v>
                </c:pt>
                <c:pt idx="56">
                  <c:v>702.22500000000002</c:v>
                </c:pt>
                <c:pt idx="57">
                  <c:v>3364.9259999999999</c:v>
                </c:pt>
                <c:pt idx="58">
                  <c:v>6222.5540000000001</c:v>
                </c:pt>
                <c:pt idx="59">
                  <c:v>661.24</c:v>
                </c:pt>
                <c:pt idx="60">
                  <c:v>1768.153</c:v>
                </c:pt>
                <c:pt idx="61">
                  <c:v>1413.89</c:v>
                </c:pt>
                <c:pt idx="62">
                  <c:v>4881.4059999999999</c:v>
                </c:pt>
                <c:pt idx="63">
                  <c:v>3601.0059999999999</c:v>
                </c:pt>
                <c:pt idx="64">
                  <c:v>808.13300000000004</c:v>
                </c:pt>
                <c:pt idx="65">
                  <c:v>2705.4059999999999</c:v>
                </c:pt>
                <c:pt idx="66">
                  <c:v>10550.206</c:v>
                </c:pt>
                <c:pt idx="67">
                  <c:v>22604.873</c:v>
                </c:pt>
                <c:pt idx="68">
                  <c:v>1510.4590000000001</c:v>
                </c:pt>
                <c:pt idx="69">
                  <c:v>7738.9750000000004</c:v>
                </c:pt>
                <c:pt idx="70">
                  <c:v>1729.9269999999999</c:v>
                </c:pt>
                <c:pt idx="71">
                  <c:v>16562.413</c:v>
                </c:pt>
                <c:pt idx="72">
                  <c:v>1561.7670000000001</c:v>
                </c:pt>
                <c:pt idx="73">
                  <c:v>4227.63</c:v>
                </c:pt>
                <c:pt idx="74">
                  <c:v>1998.9259999999999</c:v>
                </c:pt>
                <c:pt idx="75">
                  <c:v>1548.675</c:v>
                </c:pt>
                <c:pt idx="76">
                  <c:v>2993.0279999999998</c:v>
                </c:pt>
                <c:pt idx="77">
                  <c:v>2851.1529999999998</c:v>
                </c:pt>
                <c:pt idx="78">
                  <c:v>752.78800000000001</c:v>
                </c:pt>
                <c:pt idx="79">
                  <c:v>17881.508999999998</c:v>
                </c:pt>
                <c:pt idx="80">
                  <c:v>1416.44</c:v>
                </c:pt>
                <c:pt idx="81">
                  <c:v>1095.0419999999999</c:v>
                </c:pt>
                <c:pt idx="82">
                  <c:v>2014.306</c:v>
                </c:pt>
                <c:pt idx="83">
                  <c:v>3597.6329999999998</c:v>
                </c:pt>
                <c:pt idx="84">
                  <c:v>20292.744999999999</c:v>
                </c:pt>
                <c:pt idx="85">
                  <c:v>7485.0129999999999</c:v>
                </c:pt>
                <c:pt idx="86">
                  <c:v>1136.1030000000001</c:v>
                </c:pt>
                <c:pt idx="87">
                  <c:v>9541.8080000000009</c:v>
                </c:pt>
                <c:pt idx="88">
                  <c:v>926</c:v>
                </c:pt>
                <c:pt idx="89">
                  <c:v>5338.4539999999997</c:v>
                </c:pt>
                <c:pt idx="90">
                  <c:v>1854.211</c:v>
                </c:pt>
                <c:pt idx="91">
                  <c:v>0</c:v>
                </c:pt>
                <c:pt idx="92">
                  <c:v>3052.7139999999999</c:v>
                </c:pt>
                <c:pt idx="93">
                  <c:v>2470.58</c:v>
                </c:pt>
                <c:pt idx="94">
                  <c:v>26382.287</c:v>
                </c:pt>
                <c:pt idx="95">
                  <c:v>1390.3</c:v>
                </c:pt>
                <c:pt idx="96">
                  <c:v>0</c:v>
                </c:pt>
                <c:pt idx="97">
                  <c:v>12294.876</c:v>
                </c:pt>
                <c:pt idx="98">
                  <c:v>1569.8879999999999</c:v>
                </c:pt>
                <c:pt idx="99">
                  <c:v>4466.5069999999996</c:v>
                </c:pt>
                <c:pt idx="100">
                  <c:v>2683.3040000000001</c:v>
                </c:pt>
                <c:pt idx="101">
                  <c:v>1429.8130000000001</c:v>
                </c:pt>
                <c:pt idx="102">
                  <c:v>10849.297</c:v>
                </c:pt>
                <c:pt idx="103">
                  <c:v>1697.7070000000001</c:v>
                </c:pt>
                <c:pt idx="104">
                  <c:v>0</c:v>
                </c:pt>
                <c:pt idx="105">
                  <c:v>3689.2510000000002</c:v>
                </c:pt>
                <c:pt idx="106">
                  <c:v>1899.7750000000001</c:v>
                </c:pt>
                <c:pt idx="107">
                  <c:v>11803.431</c:v>
                </c:pt>
                <c:pt idx="108">
                  <c:v>0</c:v>
                </c:pt>
                <c:pt idx="109">
                  <c:v>45436.686000000002</c:v>
                </c:pt>
                <c:pt idx="110">
                  <c:v>17167.967000000001</c:v>
                </c:pt>
                <c:pt idx="111">
                  <c:v>42658.576000000001</c:v>
                </c:pt>
                <c:pt idx="112">
                  <c:v>11713.895</c:v>
                </c:pt>
                <c:pt idx="113">
                  <c:v>18563.307000000001</c:v>
                </c:pt>
                <c:pt idx="114">
                  <c:v>22669.796999999999</c:v>
                </c:pt>
                <c:pt idx="115">
                  <c:v>32415.132000000001</c:v>
                </c:pt>
                <c:pt idx="116">
                  <c:v>32605.905999999999</c:v>
                </c:pt>
                <c:pt idx="117">
                  <c:v>46682.514999999999</c:v>
                </c:pt>
                <c:pt idx="118">
                  <c:v>29481.252</c:v>
                </c:pt>
                <c:pt idx="119">
                  <c:v>0</c:v>
                </c:pt>
                <c:pt idx="120">
                  <c:v>40585.720999999998</c:v>
                </c:pt>
                <c:pt idx="121">
                  <c:v>38605.671000000002</c:v>
                </c:pt>
                <c:pt idx="122">
                  <c:v>45229.245000000003</c:v>
                </c:pt>
                <c:pt idx="123">
                  <c:v>0</c:v>
                </c:pt>
                <c:pt idx="124">
                  <c:v>24574.382000000001</c:v>
                </c:pt>
                <c:pt idx="125">
                  <c:v>0</c:v>
                </c:pt>
                <c:pt idx="126">
                  <c:v>26777.561000000002</c:v>
                </c:pt>
                <c:pt idx="127">
                  <c:v>46482.957999999999</c:v>
                </c:pt>
                <c:pt idx="128">
                  <c:v>67335.293000000005</c:v>
                </c:pt>
                <c:pt idx="129">
                  <c:v>0</c:v>
                </c:pt>
                <c:pt idx="130">
                  <c:v>35220.084000000003</c:v>
                </c:pt>
                <c:pt idx="131">
                  <c:v>0</c:v>
                </c:pt>
                <c:pt idx="132">
                  <c:v>9795.8340000000007</c:v>
                </c:pt>
                <c:pt idx="133">
                  <c:v>25063.846000000001</c:v>
                </c:pt>
                <c:pt idx="134">
                  <c:v>0</c:v>
                </c:pt>
                <c:pt idx="135">
                  <c:v>29524.264999999999</c:v>
                </c:pt>
                <c:pt idx="136">
                  <c:v>94277.964999999997</c:v>
                </c:pt>
                <c:pt idx="137">
                  <c:v>36513.322999999997</c:v>
                </c:pt>
                <c:pt idx="138">
                  <c:v>5189.9719999999998</c:v>
                </c:pt>
                <c:pt idx="139">
                  <c:v>0</c:v>
                </c:pt>
                <c:pt idx="140">
                  <c:v>16409.288</c:v>
                </c:pt>
                <c:pt idx="141">
                  <c:v>48472.544999999998</c:v>
                </c:pt>
                <c:pt idx="142">
                  <c:v>13111.214</c:v>
                </c:pt>
                <c:pt idx="143">
                  <c:v>64800.057000000001</c:v>
                </c:pt>
                <c:pt idx="144">
                  <c:v>27216.445</c:v>
                </c:pt>
                <c:pt idx="145">
                  <c:v>27936.896000000001</c:v>
                </c:pt>
                <c:pt idx="146">
                  <c:v>23313.199000000001</c:v>
                </c:pt>
                <c:pt idx="147">
                  <c:v>24765.954000000002</c:v>
                </c:pt>
                <c:pt idx="148">
                  <c:v>56861.47</c:v>
                </c:pt>
                <c:pt idx="149">
                  <c:v>14048.880999999999</c:v>
                </c:pt>
                <c:pt idx="150">
                  <c:v>30155.151999999998</c:v>
                </c:pt>
                <c:pt idx="151">
                  <c:v>31400.84</c:v>
                </c:pt>
                <c:pt idx="152">
                  <c:v>34272.36</c:v>
                </c:pt>
                <c:pt idx="153">
                  <c:v>46949.283000000003</c:v>
                </c:pt>
                <c:pt idx="154">
                  <c:v>57410.165999999997</c:v>
                </c:pt>
                <c:pt idx="155">
                  <c:v>7894.393</c:v>
                </c:pt>
                <c:pt idx="156">
                  <c:v>39753.243999999999</c:v>
                </c:pt>
                <c:pt idx="157">
                  <c:v>0</c:v>
                </c:pt>
                <c:pt idx="158">
                  <c:v>18933.906999999999</c:v>
                </c:pt>
                <c:pt idx="159">
                  <c:v>6885.8289999999997</c:v>
                </c:pt>
                <c:pt idx="160">
                  <c:v>14103.451999999999</c:v>
                </c:pt>
                <c:pt idx="161">
                  <c:v>22767.037</c:v>
                </c:pt>
                <c:pt idx="162">
                  <c:v>13254.949000000001</c:v>
                </c:pt>
                <c:pt idx="163">
                  <c:v>10581.936</c:v>
                </c:pt>
                <c:pt idx="164">
                  <c:v>0</c:v>
                </c:pt>
                <c:pt idx="165">
                  <c:v>7435.0469999999996</c:v>
                </c:pt>
                <c:pt idx="166">
                  <c:v>8827.01</c:v>
                </c:pt>
                <c:pt idx="167">
                  <c:v>12236.706</c:v>
                </c:pt>
                <c:pt idx="168">
                  <c:v>13767.119000000001</c:v>
                </c:pt>
                <c:pt idx="169">
                  <c:v>20551.409</c:v>
                </c:pt>
                <c:pt idx="170">
                  <c:v>16745.022000000001</c:v>
                </c:pt>
                <c:pt idx="171">
                  <c:v>0</c:v>
                </c:pt>
                <c:pt idx="172">
                  <c:v>21491</c:v>
                </c:pt>
                <c:pt idx="173">
                  <c:v>35974</c:v>
                </c:pt>
                <c:pt idx="174">
                  <c:v>27718</c:v>
                </c:pt>
                <c:pt idx="175">
                  <c:v>16978</c:v>
                </c:pt>
                <c:pt idx="176">
                  <c:v>7824</c:v>
                </c:pt>
                <c:pt idx="177">
                  <c:v>50669</c:v>
                </c:pt>
                <c:pt idx="178">
                  <c:v>0</c:v>
                </c:pt>
                <c:pt idx="179">
                  <c:v>0</c:v>
                </c:pt>
                <c:pt idx="180">
                  <c:v>44018</c:v>
                </c:pt>
                <c:pt idx="181">
                  <c:v>49903</c:v>
                </c:pt>
                <c:pt idx="182">
                  <c:v>15525</c:v>
                </c:pt>
                <c:pt idx="183">
                  <c:v>0</c:v>
                </c:pt>
                <c:pt idx="184">
                  <c:v>0</c:v>
                </c:pt>
                <c:pt idx="185">
                  <c:v>9673</c:v>
                </c:pt>
                <c:pt idx="186">
                  <c:v>14601</c:v>
                </c:pt>
                <c:pt idx="187">
                  <c:v>7292</c:v>
                </c:pt>
                <c:pt idx="188">
                  <c:v>0</c:v>
                </c:pt>
                <c:pt idx="189">
                  <c:v>13594</c:v>
                </c:pt>
                <c:pt idx="190">
                  <c:v>7424</c:v>
                </c:pt>
                <c:pt idx="191">
                  <c:v>1653</c:v>
                </c:pt>
                <c:pt idx="192">
                  <c:v>4542</c:v>
                </c:pt>
                <c:pt idx="193">
                  <c:v>8194</c:v>
                </c:pt>
                <c:pt idx="194">
                  <c:v>17336</c:v>
                </c:pt>
                <c:pt idx="195">
                  <c:v>0</c:v>
                </c:pt>
                <c:pt idx="196">
                  <c:v>5321</c:v>
                </c:pt>
                <c:pt idx="197">
                  <c:v>22267</c:v>
                </c:pt>
                <c:pt idx="198">
                  <c:v>35045</c:v>
                </c:pt>
                <c:pt idx="199">
                  <c:v>24654</c:v>
                </c:pt>
                <c:pt idx="200">
                  <c:v>12952</c:v>
                </c:pt>
                <c:pt idx="201">
                  <c:v>0</c:v>
                </c:pt>
                <c:pt idx="202">
                  <c:v>10727</c:v>
                </c:pt>
                <c:pt idx="203">
                  <c:v>36327</c:v>
                </c:pt>
                <c:pt idx="204">
                  <c:v>28763</c:v>
                </c:pt>
                <c:pt idx="205">
                  <c:v>0</c:v>
                </c:pt>
                <c:pt idx="206">
                  <c:v>54225</c:v>
                </c:pt>
                <c:pt idx="207">
                  <c:v>0</c:v>
                </c:pt>
                <c:pt idx="208">
                  <c:v>44648.71</c:v>
                </c:pt>
                <c:pt idx="209">
                  <c:v>0</c:v>
                </c:pt>
                <c:pt idx="210">
                  <c:v>8702.9750000000004</c:v>
                </c:pt>
                <c:pt idx="211">
                  <c:v>0</c:v>
                </c:pt>
                <c:pt idx="212">
                  <c:v>0</c:v>
                </c:pt>
                <c:pt idx="213">
                  <c:v>1981.1320000000001</c:v>
                </c:pt>
                <c:pt idx="214">
                  <c:v>3819.2020000000002</c:v>
                </c:pt>
                <c:pt idx="215">
                  <c:v>3299.4639999999999</c:v>
                </c:pt>
                <c:pt idx="216">
                  <c:v>12895.635</c:v>
                </c:pt>
                <c:pt idx="217">
                  <c:v>0</c:v>
                </c:pt>
                <c:pt idx="218">
                  <c:v>36085.843000000001</c:v>
                </c:pt>
                <c:pt idx="219">
                  <c:v>0</c:v>
                </c:pt>
                <c:pt idx="220">
                  <c:v>0</c:v>
                </c:pt>
                <c:pt idx="221">
                  <c:v>13240.405000000001</c:v>
                </c:pt>
                <c:pt idx="222">
                  <c:v>3823.194</c:v>
                </c:pt>
                <c:pt idx="223">
                  <c:v>0</c:v>
                </c:pt>
                <c:pt idx="224">
                  <c:v>6021.5569999999998</c:v>
                </c:pt>
                <c:pt idx="225">
                  <c:v>2205.9229999999998</c:v>
                </c:pt>
                <c:pt idx="226">
                  <c:v>0</c:v>
                </c:pt>
                <c:pt idx="227">
                  <c:v>5425.6210000000001</c:v>
                </c:pt>
                <c:pt idx="228">
                  <c:v>3575.1039999999998</c:v>
                </c:pt>
                <c:pt idx="229">
                  <c:v>2921.9090000000001</c:v>
                </c:pt>
                <c:pt idx="230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0D6-4A5E-B80E-19E807A4C3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96408863"/>
        <c:axId val="1696405951"/>
      </c:scatterChart>
      <c:valAx>
        <c:axId val="16964088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Cases</a:t>
                </a:r>
              </a:p>
            </c:rich>
          </c:tx>
          <c:layout>
            <c:manualLayout>
              <c:xMode val="edge"/>
              <c:yMode val="edge"/>
              <c:x val="0.47020202488968499"/>
              <c:y val="0.9265081888516905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6405951"/>
        <c:crosses val="autoZero"/>
        <c:crossBetween val="midCat"/>
      </c:valAx>
      <c:valAx>
        <c:axId val="169640595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Gdp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640886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Daily</a:t>
            </a:r>
            <a:r>
              <a:rPr lang="en-IN" baseline="0"/>
              <a:t> New Cases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'SLIDE 1'!$C$1</c:f>
              <c:strCache>
                <c:ptCount val="1"/>
                <c:pt idx="0">
                  <c:v>new_cases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'SLIDE 1'!$A$2:$A$988</c:f>
              <c:numCache>
                <c:formatCode>m/d/yyyy</c:formatCode>
                <c:ptCount val="987"/>
                <c:pt idx="0">
                  <c:v>43852</c:v>
                </c:pt>
                <c:pt idx="1">
                  <c:v>43853</c:v>
                </c:pt>
                <c:pt idx="2">
                  <c:v>43854</c:v>
                </c:pt>
                <c:pt idx="3">
                  <c:v>43855</c:v>
                </c:pt>
                <c:pt idx="4">
                  <c:v>43856</c:v>
                </c:pt>
                <c:pt idx="5">
                  <c:v>43857</c:v>
                </c:pt>
                <c:pt idx="6">
                  <c:v>43858</c:v>
                </c:pt>
                <c:pt idx="7">
                  <c:v>43859</c:v>
                </c:pt>
                <c:pt idx="8">
                  <c:v>43860</c:v>
                </c:pt>
                <c:pt idx="9">
                  <c:v>43861</c:v>
                </c:pt>
                <c:pt idx="10">
                  <c:v>43862</c:v>
                </c:pt>
                <c:pt idx="11">
                  <c:v>43863</c:v>
                </c:pt>
                <c:pt idx="12">
                  <c:v>43864</c:v>
                </c:pt>
                <c:pt idx="13">
                  <c:v>43865</c:v>
                </c:pt>
                <c:pt idx="14">
                  <c:v>43866</c:v>
                </c:pt>
                <c:pt idx="15">
                  <c:v>43867</c:v>
                </c:pt>
                <c:pt idx="16">
                  <c:v>43868</c:v>
                </c:pt>
                <c:pt idx="17">
                  <c:v>43869</c:v>
                </c:pt>
                <c:pt idx="18">
                  <c:v>43870</c:v>
                </c:pt>
                <c:pt idx="19">
                  <c:v>43871</c:v>
                </c:pt>
                <c:pt idx="20">
                  <c:v>43872</c:v>
                </c:pt>
                <c:pt idx="21">
                  <c:v>43873</c:v>
                </c:pt>
                <c:pt idx="22">
                  <c:v>43874</c:v>
                </c:pt>
                <c:pt idx="23">
                  <c:v>43875</c:v>
                </c:pt>
                <c:pt idx="24">
                  <c:v>43876</c:v>
                </c:pt>
                <c:pt idx="25">
                  <c:v>43877</c:v>
                </c:pt>
                <c:pt idx="26">
                  <c:v>43878</c:v>
                </c:pt>
                <c:pt idx="27">
                  <c:v>43879</c:v>
                </c:pt>
                <c:pt idx="28">
                  <c:v>43880</c:v>
                </c:pt>
                <c:pt idx="29">
                  <c:v>43881</c:v>
                </c:pt>
                <c:pt idx="30">
                  <c:v>43882</c:v>
                </c:pt>
                <c:pt idx="31">
                  <c:v>43883</c:v>
                </c:pt>
                <c:pt idx="32">
                  <c:v>43884</c:v>
                </c:pt>
                <c:pt idx="33">
                  <c:v>43885</c:v>
                </c:pt>
                <c:pt idx="34">
                  <c:v>43886</c:v>
                </c:pt>
                <c:pt idx="35">
                  <c:v>43887</c:v>
                </c:pt>
                <c:pt idx="36">
                  <c:v>43888</c:v>
                </c:pt>
                <c:pt idx="37">
                  <c:v>43889</c:v>
                </c:pt>
                <c:pt idx="38">
                  <c:v>43890</c:v>
                </c:pt>
                <c:pt idx="39">
                  <c:v>43891</c:v>
                </c:pt>
                <c:pt idx="40">
                  <c:v>43892</c:v>
                </c:pt>
                <c:pt idx="41">
                  <c:v>43893</c:v>
                </c:pt>
                <c:pt idx="42">
                  <c:v>43894</c:v>
                </c:pt>
                <c:pt idx="43">
                  <c:v>43895</c:v>
                </c:pt>
                <c:pt idx="44">
                  <c:v>43896</c:v>
                </c:pt>
                <c:pt idx="45">
                  <c:v>43897</c:v>
                </c:pt>
                <c:pt idx="46">
                  <c:v>43898</c:v>
                </c:pt>
                <c:pt idx="47">
                  <c:v>43899</c:v>
                </c:pt>
                <c:pt idx="48">
                  <c:v>43900</c:v>
                </c:pt>
                <c:pt idx="49">
                  <c:v>43901</c:v>
                </c:pt>
                <c:pt idx="50">
                  <c:v>43902</c:v>
                </c:pt>
                <c:pt idx="51">
                  <c:v>43903</c:v>
                </c:pt>
                <c:pt idx="52">
                  <c:v>43904</c:v>
                </c:pt>
                <c:pt idx="53">
                  <c:v>43905</c:v>
                </c:pt>
                <c:pt idx="54">
                  <c:v>43906</c:v>
                </c:pt>
                <c:pt idx="55">
                  <c:v>43907</c:v>
                </c:pt>
                <c:pt idx="56">
                  <c:v>43908</c:v>
                </c:pt>
                <c:pt idx="57">
                  <c:v>43909</c:v>
                </c:pt>
                <c:pt idx="58">
                  <c:v>43910</c:v>
                </c:pt>
                <c:pt idx="59">
                  <c:v>43911</c:v>
                </c:pt>
                <c:pt idx="60">
                  <c:v>43912</c:v>
                </c:pt>
                <c:pt idx="61">
                  <c:v>43913</c:v>
                </c:pt>
                <c:pt idx="62">
                  <c:v>43914</c:v>
                </c:pt>
                <c:pt idx="63">
                  <c:v>43915</c:v>
                </c:pt>
                <c:pt idx="64">
                  <c:v>43916</c:v>
                </c:pt>
                <c:pt idx="65">
                  <c:v>43917</c:v>
                </c:pt>
                <c:pt idx="66">
                  <c:v>43918</c:v>
                </c:pt>
                <c:pt idx="67">
                  <c:v>43919</c:v>
                </c:pt>
                <c:pt idx="68">
                  <c:v>43920</c:v>
                </c:pt>
                <c:pt idx="69">
                  <c:v>43921</c:v>
                </c:pt>
                <c:pt idx="70">
                  <c:v>43922</c:v>
                </c:pt>
                <c:pt idx="71">
                  <c:v>43923</c:v>
                </c:pt>
                <c:pt idx="72">
                  <c:v>43924</c:v>
                </c:pt>
                <c:pt idx="73">
                  <c:v>43925</c:v>
                </c:pt>
                <c:pt idx="74">
                  <c:v>43926</c:v>
                </c:pt>
                <c:pt idx="75">
                  <c:v>43927</c:v>
                </c:pt>
                <c:pt idx="76">
                  <c:v>43928</c:v>
                </c:pt>
                <c:pt idx="77">
                  <c:v>43929</c:v>
                </c:pt>
                <c:pt idx="78">
                  <c:v>43930</c:v>
                </c:pt>
                <c:pt idx="79">
                  <c:v>43931</c:v>
                </c:pt>
                <c:pt idx="80">
                  <c:v>43932</c:v>
                </c:pt>
                <c:pt idx="81">
                  <c:v>43933</c:v>
                </c:pt>
                <c:pt idx="82">
                  <c:v>43934</c:v>
                </c:pt>
                <c:pt idx="83">
                  <c:v>43935</c:v>
                </c:pt>
                <c:pt idx="84">
                  <c:v>43936</c:v>
                </c:pt>
                <c:pt idx="85">
                  <c:v>43937</c:v>
                </c:pt>
                <c:pt idx="86">
                  <c:v>43938</c:v>
                </c:pt>
                <c:pt idx="87">
                  <c:v>43939</c:v>
                </c:pt>
                <c:pt idx="88">
                  <c:v>43940</c:v>
                </c:pt>
                <c:pt idx="89">
                  <c:v>43941</c:v>
                </c:pt>
                <c:pt idx="90">
                  <c:v>43942</c:v>
                </c:pt>
                <c:pt idx="91">
                  <c:v>43943</c:v>
                </c:pt>
                <c:pt idx="92">
                  <c:v>43944</c:v>
                </c:pt>
                <c:pt idx="93">
                  <c:v>43945</c:v>
                </c:pt>
                <c:pt idx="94">
                  <c:v>43946</c:v>
                </c:pt>
                <c:pt idx="95">
                  <c:v>43947</c:v>
                </c:pt>
                <c:pt idx="96">
                  <c:v>43948</c:v>
                </c:pt>
                <c:pt idx="97">
                  <c:v>43949</c:v>
                </c:pt>
                <c:pt idx="98">
                  <c:v>43950</c:v>
                </c:pt>
                <c:pt idx="99">
                  <c:v>43951</c:v>
                </c:pt>
                <c:pt idx="100">
                  <c:v>43952</c:v>
                </c:pt>
                <c:pt idx="101">
                  <c:v>43953</c:v>
                </c:pt>
                <c:pt idx="102">
                  <c:v>43954</c:v>
                </c:pt>
                <c:pt idx="103">
                  <c:v>43955</c:v>
                </c:pt>
                <c:pt idx="104">
                  <c:v>43956</c:v>
                </c:pt>
                <c:pt idx="105">
                  <c:v>43957</c:v>
                </c:pt>
                <c:pt idx="106">
                  <c:v>43958</c:v>
                </c:pt>
                <c:pt idx="107">
                  <c:v>43959</c:v>
                </c:pt>
                <c:pt idx="108">
                  <c:v>43960</c:v>
                </c:pt>
                <c:pt idx="109">
                  <c:v>43961</c:v>
                </c:pt>
                <c:pt idx="110">
                  <c:v>43962</c:v>
                </c:pt>
                <c:pt idx="111">
                  <c:v>43963</c:v>
                </c:pt>
                <c:pt idx="112">
                  <c:v>43964</c:v>
                </c:pt>
                <c:pt idx="113">
                  <c:v>43965</c:v>
                </c:pt>
                <c:pt idx="114">
                  <c:v>43966</c:v>
                </c:pt>
                <c:pt idx="115">
                  <c:v>43967</c:v>
                </c:pt>
                <c:pt idx="116">
                  <c:v>43968</c:v>
                </c:pt>
                <c:pt idx="117">
                  <c:v>43969</c:v>
                </c:pt>
                <c:pt idx="118">
                  <c:v>43970</c:v>
                </c:pt>
                <c:pt idx="119">
                  <c:v>43971</c:v>
                </c:pt>
                <c:pt idx="120">
                  <c:v>43972</c:v>
                </c:pt>
                <c:pt idx="121">
                  <c:v>43973</c:v>
                </c:pt>
                <c:pt idx="122">
                  <c:v>43974</c:v>
                </c:pt>
                <c:pt idx="123">
                  <c:v>43975</c:v>
                </c:pt>
                <c:pt idx="124">
                  <c:v>43976</c:v>
                </c:pt>
                <c:pt idx="125">
                  <c:v>43977</c:v>
                </c:pt>
                <c:pt idx="126">
                  <c:v>43978</c:v>
                </c:pt>
                <c:pt idx="127">
                  <c:v>43979</c:v>
                </c:pt>
                <c:pt idx="128">
                  <c:v>43980</c:v>
                </c:pt>
                <c:pt idx="129">
                  <c:v>43981</c:v>
                </c:pt>
                <c:pt idx="130">
                  <c:v>43982</c:v>
                </c:pt>
                <c:pt idx="131">
                  <c:v>43983</c:v>
                </c:pt>
                <c:pt idx="132">
                  <c:v>43984</c:v>
                </c:pt>
                <c:pt idx="133">
                  <c:v>43985</c:v>
                </c:pt>
                <c:pt idx="134">
                  <c:v>43986</c:v>
                </c:pt>
                <c:pt idx="135">
                  <c:v>43987</c:v>
                </c:pt>
                <c:pt idx="136">
                  <c:v>43988</c:v>
                </c:pt>
                <c:pt idx="137">
                  <c:v>43989</c:v>
                </c:pt>
                <c:pt idx="138">
                  <c:v>43990</c:v>
                </c:pt>
                <c:pt idx="139">
                  <c:v>43991</c:v>
                </c:pt>
                <c:pt idx="140">
                  <c:v>43992</c:v>
                </c:pt>
                <c:pt idx="141">
                  <c:v>43993</c:v>
                </c:pt>
                <c:pt idx="142">
                  <c:v>43994</c:v>
                </c:pt>
                <c:pt idx="143">
                  <c:v>43995</c:v>
                </c:pt>
                <c:pt idx="144">
                  <c:v>43996</c:v>
                </c:pt>
                <c:pt idx="145">
                  <c:v>43997</c:v>
                </c:pt>
                <c:pt idx="146">
                  <c:v>43998</c:v>
                </c:pt>
                <c:pt idx="147">
                  <c:v>43999</c:v>
                </c:pt>
                <c:pt idx="148">
                  <c:v>44000</c:v>
                </c:pt>
                <c:pt idx="149">
                  <c:v>44001</c:v>
                </c:pt>
                <c:pt idx="150">
                  <c:v>44002</c:v>
                </c:pt>
                <c:pt idx="151">
                  <c:v>44003</c:v>
                </c:pt>
                <c:pt idx="152">
                  <c:v>44004</c:v>
                </c:pt>
                <c:pt idx="153">
                  <c:v>44005</c:v>
                </c:pt>
                <c:pt idx="154">
                  <c:v>44006</c:v>
                </c:pt>
                <c:pt idx="155">
                  <c:v>44007</c:v>
                </c:pt>
                <c:pt idx="156">
                  <c:v>44008</c:v>
                </c:pt>
                <c:pt idx="157">
                  <c:v>44009</c:v>
                </c:pt>
                <c:pt idx="158">
                  <c:v>44010</c:v>
                </c:pt>
                <c:pt idx="159">
                  <c:v>44011</c:v>
                </c:pt>
                <c:pt idx="160">
                  <c:v>44012</c:v>
                </c:pt>
                <c:pt idx="161">
                  <c:v>44013</c:v>
                </c:pt>
                <c:pt idx="162">
                  <c:v>44014</c:v>
                </c:pt>
                <c:pt idx="163">
                  <c:v>44015</c:v>
                </c:pt>
                <c:pt idx="164">
                  <c:v>44016</c:v>
                </c:pt>
                <c:pt idx="165">
                  <c:v>44017</c:v>
                </c:pt>
                <c:pt idx="166">
                  <c:v>44018</c:v>
                </c:pt>
                <c:pt idx="167">
                  <c:v>44019</c:v>
                </c:pt>
                <c:pt idx="168">
                  <c:v>44020</c:v>
                </c:pt>
                <c:pt idx="169">
                  <c:v>44021</c:v>
                </c:pt>
                <c:pt idx="170">
                  <c:v>44022</c:v>
                </c:pt>
                <c:pt idx="171">
                  <c:v>44023</c:v>
                </c:pt>
                <c:pt idx="172">
                  <c:v>44024</c:v>
                </c:pt>
                <c:pt idx="173">
                  <c:v>44025</c:v>
                </c:pt>
                <c:pt idx="174">
                  <c:v>44026</c:v>
                </c:pt>
                <c:pt idx="175">
                  <c:v>44027</c:v>
                </c:pt>
                <c:pt idx="176">
                  <c:v>44028</c:v>
                </c:pt>
                <c:pt idx="177">
                  <c:v>44029</c:v>
                </c:pt>
                <c:pt idx="178">
                  <c:v>44030</c:v>
                </c:pt>
                <c:pt idx="179">
                  <c:v>44031</c:v>
                </c:pt>
                <c:pt idx="180">
                  <c:v>44032</c:v>
                </c:pt>
                <c:pt idx="181">
                  <c:v>44033</c:v>
                </c:pt>
                <c:pt idx="182">
                  <c:v>44034</c:v>
                </c:pt>
                <c:pt idx="183">
                  <c:v>44035</c:v>
                </c:pt>
                <c:pt idx="184">
                  <c:v>44036</c:v>
                </c:pt>
                <c:pt idx="185">
                  <c:v>44037</c:v>
                </c:pt>
                <c:pt idx="186">
                  <c:v>44038</c:v>
                </c:pt>
                <c:pt idx="187">
                  <c:v>44039</c:v>
                </c:pt>
                <c:pt idx="188">
                  <c:v>44040</c:v>
                </c:pt>
                <c:pt idx="189">
                  <c:v>44041</c:v>
                </c:pt>
                <c:pt idx="190">
                  <c:v>44042</c:v>
                </c:pt>
                <c:pt idx="191">
                  <c:v>44043</c:v>
                </c:pt>
                <c:pt idx="192">
                  <c:v>44044</c:v>
                </c:pt>
                <c:pt idx="193">
                  <c:v>44045</c:v>
                </c:pt>
                <c:pt idx="194">
                  <c:v>44046</c:v>
                </c:pt>
                <c:pt idx="195">
                  <c:v>44047</c:v>
                </c:pt>
                <c:pt idx="196">
                  <c:v>44048</c:v>
                </c:pt>
                <c:pt idx="197">
                  <c:v>44049</c:v>
                </c:pt>
                <c:pt idx="198">
                  <c:v>44050</c:v>
                </c:pt>
                <c:pt idx="199">
                  <c:v>44051</c:v>
                </c:pt>
                <c:pt idx="200">
                  <c:v>44052</c:v>
                </c:pt>
                <c:pt idx="201">
                  <c:v>44053</c:v>
                </c:pt>
                <c:pt idx="202">
                  <c:v>44054</c:v>
                </c:pt>
                <c:pt idx="203">
                  <c:v>44055</c:v>
                </c:pt>
                <c:pt idx="204">
                  <c:v>44056</c:v>
                </c:pt>
                <c:pt idx="205">
                  <c:v>44057</c:v>
                </c:pt>
                <c:pt idx="206">
                  <c:v>44058</c:v>
                </c:pt>
                <c:pt idx="207">
                  <c:v>44059</c:v>
                </c:pt>
                <c:pt idx="208">
                  <c:v>44060</c:v>
                </c:pt>
                <c:pt idx="209">
                  <c:v>44061</c:v>
                </c:pt>
                <c:pt idx="210">
                  <c:v>44062</c:v>
                </c:pt>
                <c:pt idx="211">
                  <c:v>44063</c:v>
                </c:pt>
                <c:pt idx="212">
                  <c:v>44064</c:v>
                </c:pt>
                <c:pt idx="213">
                  <c:v>44065</c:v>
                </c:pt>
                <c:pt idx="214">
                  <c:v>44066</c:v>
                </c:pt>
                <c:pt idx="215">
                  <c:v>44067</c:v>
                </c:pt>
                <c:pt idx="216">
                  <c:v>44068</c:v>
                </c:pt>
                <c:pt idx="217">
                  <c:v>44069</c:v>
                </c:pt>
                <c:pt idx="218">
                  <c:v>44070</c:v>
                </c:pt>
                <c:pt idx="219">
                  <c:v>44071</c:v>
                </c:pt>
                <c:pt idx="220">
                  <c:v>44072</c:v>
                </c:pt>
                <c:pt idx="221">
                  <c:v>44073</c:v>
                </c:pt>
                <c:pt idx="222">
                  <c:v>44074</c:v>
                </c:pt>
                <c:pt idx="223">
                  <c:v>44075</c:v>
                </c:pt>
                <c:pt idx="224">
                  <c:v>44076</c:v>
                </c:pt>
                <c:pt idx="225">
                  <c:v>44077</c:v>
                </c:pt>
                <c:pt idx="226">
                  <c:v>44078</c:v>
                </c:pt>
                <c:pt idx="227">
                  <c:v>44079</c:v>
                </c:pt>
                <c:pt idx="228">
                  <c:v>44080</c:v>
                </c:pt>
                <c:pt idx="229">
                  <c:v>44081</c:v>
                </c:pt>
                <c:pt idx="230">
                  <c:v>44082</c:v>
                </c:pt>
                <c:pt idx="231">
                  <c:v>44083</c:v>
                </c:pt>
                <c:pt idx="232">
                  <c:v>44084</c:v>
                </c:pt>
                <c:pt idx="233">
                  <c:v>44085</c:v>
                </c:pt>
                <c:pt idx="234">
                  <c:v>44086</c:v>
                </c:pt>
                <c:pt idx="235">
                  <c:v>44087</c:v>
                </c:pt>
                <c:pt idx="236">
                  <c:v>44088</c:v>
                </c:pt>
                <c:pt idx="237">
                  <c:v>44089</c:v>
                </c:pt>
                <c:pt idx="238">
                  <c:v>44090</c:v>
                </c:pt>
                <c:pt idx="239">
                  <c:v>44091</c:v>
                </c:pt>
                <c:pt idx="240">
                  <c:v>44092</c:v>
                </c:pt>
                <c:pt idx="241">
                  <c:v>44093</c:v>
                </c:pt>
                <c:pt idx="242">
                  <c:v>44094</c:v>
                </c:pt>
                <c:pt idx="243">
                  <c:v>44095</c:v>
                </c:pt>
                <c:pt idx="244">
                  <c:v>44096</c:v>
                </c:pt>
                <c:pt idx="245">
                  <c:v>44097</c:v>
                </c:pt>
                <c:pt idx="246">
                  <c:v>44098</c:v>
                </c:pt>
                <c:pt idx="247">
                  <c:v>44099</c:v>
                </c:pt>
                <c:pt idx="248">
                  <c:v>44100</c:v>
                </c:pt>
                <c:pt idx="249">
                  <c:v>44101</c:v>
                </c:pt>
                <c:pt idx="250">
                  <c:v>44102</c:v>
                </c:pt>
                <c:pt idx="251">
                  <c:v>44103</c:v>
                </c:pt>
                <c:pt idx="252">
                  <c:v>44104</c:v>
                </c:pt>
                <c:pt idx="253">
                  <c:v>44105</c:v>
                </c:pt>
                <c:pt idx="254">
                  <c:v>44106</c:v>
                </c:pt>
                <c:pt idx="255">
                  <c:v>44107</c:v>
                </c:pt>
                <c:pt idx="256">
                  <c:v>44108</c:v>
                </c:pt>
                <c:pt idx="257">
                  <c:v>44109</c:v>
                </c:pt>
                <c:pt idx="258">
                  <c:v>44110</c:v>
                </c:pt>
                <c:pt idx="259">
                  <c:v>44111</c:v>
                </c:pt>
                <c:pt idx="260">
                  <c:v>44112</c:v>
                </c:pt>
                <c:pt idx="261">
                  <c:v>44113</c:v>
                </c:pt>
                <c:pt idx="262">
                  <c:v>44114</c:v>
                </c:pt>
                <c:pt idx="263">
                  <c:v>44115</c:v>
                </c:pt>
                <c:pt idx="264">
                  <c:v>44116</c:v>
                </c:pt>
                <c:pt idx="265">
                  <c:v>44117</c:v>
                </c:pt>
                <c:pt idx="266">
                  <c:v>44118</c:v>
                </c:pt>
                <c:pt idx="267">
                  <c:v>44119</c:v>
                </c:pt>
                <c:pt idx="268">
                  <c:v>44120</c:v>
                </c:pt>
                <c:pt idx="269">
                  <c:v>44121</c:v>
                </c:pt>
                <c:pt idx="270">
                  <c:v>44122</c:v>
                </c:pt>
                <c:pt idx="271">
                  <c:v>44123</c:v>
                </c:pt>
                <c:pt idx="272">
                  <c:v>44124</c:v>
                </c:pt>
                <c:pt idx="273">
                  <c:v>44125</c:v>
                </c:pt>
                <c:pt idx="274">
                  <c:v>44126</c:v>
                </c:pt>
                <c:pt idx="275">
                  <c:v>44127</c:v>
                </c:pt>
                <c:pt idx="276">
                  <c:v>44128</c:v>
                </c:pt>
                <c:pt idx="277">
                  <c:v>44129</c:v>
                </c:pt>
                <c:pt idx="278">
                  <c:v>44130</c:v>
                </c:pt>
                <c:pt idx="279">
                  <c:v>44131</c:v>
                </c:pt>
                <c:pt idx="280">
                  <c:v>44132</c:v>
                </c:pt>
                <c:pt idx="281">
                  <c:v>44133</c:v>
                </c:pt>
                <c:pt idx="282">
                  <c:v>44134</c:v>
                </c:pt>
                <c:pt idx="283">
                  <c:v>44135</c:v>
                </c:pt>
                <c:pt idx="284">
                  <c:v>44136</c:v>
                </c:pt>
                <c:pt idx="285">
                  <c:v>44137</c:v>
                </c:pt>
                <c:pt idx="286">
                  <c:v>44138</c:v>
                </c:pt>
                <c:pt idx="287">
                  <c:v>44139</c:v>
                </c:pt>
                <c:pt idx="288">
                  <c:v>44140</c:v>
                </c:pt>
                <c:pt idx="289">
                  <c:v>44141</c:v>
                </c:pt>
                <c:pt idx="290">
                  <c:v>44142</c:v>
                </c:pt>
                <c:pt idx="291">
                  <c:v>44143</c:v>
                </c:pt>
                <c:pt idx="292">
                  <c:v>44144</c:v>
                </c:pt>
                <c:pt idx="293">
                  <c:v>44145</c:v>
                </c:pt>
                <c:pt idx="294">
                  <c:v>44146</c:v>
                </c:pt>
                <c:pt idx="295">
                  <c:v>44147</c:v>
                </c:pt>
                <c:pt idx="296">
                  <c:v>44148</c:v>
                </c:pt>
                <c:pt idx="297">
                  <c:v>44149</c:v>
                </c:pt>
                <c:pt idx="298">
                  <c:v>44150</c:v>
                </c:pt>
                <c:pt idx="299">
                  <c:v>44151</c:v>
                </c:pt>
                <c:pt idx="300">
                  <c:v>44152</c:v>
                </c:pt>
                <c:pt idx="301">
                  <c:v>44153</c:v>
                </c:pt>
                <c:pt idx="302">
                  <c:v>44154</c:v>
                </c:pt>
                <c:pt idx="303">
                  <c:v>44155</c:v>
                </c:pt>
                <c:pt idx="304">
                  <c:v>44156</c:v>
                </c:pt>
                <c:pt idx="305">
                  <c:v>44157</c:v>
                </c:pt>
                <c:pt idx="306">
                  <c:v>44158</c:v>
                </c:pt>
                <c:pt idx="307">
                  <c:v>44159</c:v>
                </c:pt>
                <c:pt idx="308">
                  <c:v>44160</c:v>
                </c:pt>
                <c:pt idx="309">
                  <c:v>44161</c:v>
                </c:pt>
                <c:pt idx="310">
                  <c:v>44162</c:v>
                </c:pt>
                <c:pt idx="311">
                  <c:v>44163</c:v>
                </c:pt>
                <c:pt idx="312">
                  <c:v>44164</c:v>
                </c:pt>
                <c:pt idx="313">
                  <c:v>44165</c:v>
                </c:pt>
                <c:pt idx="314">
                  <c:v>44166</c:v>
                </c:pt>
                <c:pt idx="315">
                  <c:v>44167</c:v>
                </c:pt>
                <c:pt idx="316">
                  <c:v>44168</c:v>
                </c:pt>
                <c:pt idx="317">
                  <c:v>44169</c:v>
                </c:pt>
                <c:pt idx="318">
                  <c:v>44170</c:v>
                </c:pt>
                <c:pt idx="319">
                  <c:v>44171</c:v>
                </c:pt>
                <c:pt idx="320">
                  <c:v>44172</c:v>
                </c:pt>
                <c:pt idx="321">
                  <c:v>44173</c:v>
                </c:pt>
                <c:pt idx="322">
                  <c:v>44174</c:v>
                </c:pt>
                <c:pt idx="323">
                  <c:v>44175</c:v>
                </c:pt>
                <c:pt idx="324">
                  <c:v>44176</c:v>
                </c:pt>
                <c:pt idx="325">
                  <c:v>44177</c:v>
                </c:pt>
                <c:pt idx="326">
                  <c:v>44178</c:v>
                </c:pt>
                <c:pt idx="327">
                  <c:v>44179</c:v>
                </c:pt>
                <c:pt idx="328">
                  <c:v>44180</c:v>
                </c:pt>
                <c:pt idx="329">
                  <c:v>44181</c:v>
                </c:pt>
                <c:pt idx="330">
                  <c:v>44182</c:v>
                </c:pt>
                <c:pt idx="331">
                  <c:v>44183</c:v>
                </c:pt>
                <c:pt idx="332">
                  <c:v>44184</c:v>
                </c:pt>
                <c:pt idx="333">
                  <c:v>44185</c:v>
                </c:pt>
                <c:pt idx="334">
                  <c:v>44186</c:v>
                </c:pt>
                <c:pt idx="335">
                  <c:v>44187</c:v>
                </c:pt>
                <c:pt idx="336">
                  <c:v>44188</c:v>
                </c:pt>
                <c:pt idx="337">
                  <c:v>44189</c:v>
                </c:pt>
                <c:pt idx="338">
                  <c:v>44190</c:v>
                </c:pt>
                <c:pt idx="339">
                  <c:v>44191</c:v>
                </c:pt>
                <c:pt idx="340">
                  <c:v>44192</c:v>
                </c:pt>
                <c:pt idx="341">
                  <c:v>44193</c:v>
                </c:pt>
                <c:pt idx="342">
                  <c:v>44194</c:v>
                </c:pt>
                <c:pt idx="343">
                  <c:v>44195</c:v>
                </c:pt>
                <c:pt idx="344">
                  <c:v>44196</c:v>
                </c:pt>
                <c:pt idx="345">
                  <c:v>44197</c:v>
                </c:pt>
                <c:pt idx="346">
                  <c:v>44198</c:v>
                </c:pt>
                <c:pt idx="347">
                  <c:v>44199</c:v>
                </c:pt>
                <c:pt idx="348">
                  <c:v>44200</c:v>
                </c:pt>
                <c:pt idx="349">
                  <c:v>44201</c:v>
                </c:pt>
                <c:pt idx="350">
                  <c:v>44202</c:v>
                </c:pt>
                <c:pt idx="351">
                  <c:v>44203</c:v>
                </c:pt>
                <c:pt idx="352">
                  <c:v>44204</c:v>
                </c:pt>
                <c:pt idx="353">
                  <c:v>44205</c:v>
                </c:pt>
                <c:pt idx="354">
                  <c:v>44206</c:v>
                </c:pt>
                <c:pt idx="355">
                  <c:v>44207</c:v>
                </c:pt>
                <c:pt idx="356">
                  <c:v>44208</c:v>
                </c:pt>
                <c:pt idx="357">
                  <c:v>44209</c:v>
                </c:pt>
                <c:pt idx="358">
                  <c:v>44210</c:v>
                </c:pt>
                <c:pt idx="359">
                  <c:v>44211</c:v>
                </c:pt>
                <c:pt idx="360">
                  <c:v>44212</c:v>
                </c:pt>
                <c:pt idx="361">
                  <c:v>44213</c:v>
                </c:pt>
                <c:pt idx="362">
                  <c:v>44214</c:v>
                </c:pt>
                <c:pt idx="363">
                  <c:v>44215</c:v>
                </c:pt>
                <c:pt idx="364">
                  <c:v>44216</c:v>
                </c:pt>
                <c:pt idx="365">
                  <c:v>44217</c:v>
                </c:pt>
                <c:pt idx="366">
                  <c:v>44218</c:v>
                </c:pt>
                <c:pt idx="367">
                  <c:v>44219</c:v>
                </c:pt>
                <c:pt idx="368">
                  <c:v>44220</c:v>
                </c:pt>
                <c:pt idx="369">
                  <c:v>44221</c:v>
                </c:pt>
                <c:pt idx="370">
                  <c:v>44222</c:v>
                </c:pt>
                <c:pt idx="371">
                  <c:v>44223</c:v>
                </c:pt>
                <c:pt idx="372">
                  <c:v>44224</c:v>
                </c:pt>
                <c:pt idx="373">
                  <c:v>44225</c:v>
                </c:pt>
                <c:pt idx="374">
                  <c:v>44226</c:v>
                </c:pt>
                <c:pt idx="375">
                  <c:v>44227</c:v>
                </c:pt>
                <c:pt idx="376">
                  <c:v>44228</c:v>
                </c:pt>
                <c:pt idx="377">
                  <c:v>44229</c:v>
                </c:pt>
                <c:pt idx="378">
                  <c:v>44230</c:v>
                </c:pt>
                <c:pt idx="379">
                  <c:v>44231</c:v>
                </c:pt>
                <c:pt idx="380">
                  <c:v>44232</c:v>
                </c:pt>
                <c:pt idx="381">
                  <c:v>44233</c:v>
                </c:pt>
                <c:pt idx="382">
                  <c:v>44234</c:v>
                </c:pt>
                <c:pt idx="383">
                  <c:v>44235</c:v>
                </c:pt>
                <c:pt idx="384">
                  <c:v>44236</c:v>
                </c:pt>
                <c:pt idx="385">
                  <c:v>44237</c:v>
                </c:pt>
                <c:pt idx="386">
                  <c:v>44238</c:v>
                </c:pt>
                <c:pt idx="387">
                  <c:v>44239</c:v>
                </c:pt>
                <c:pt idx="388">
                  <c:v>44240</c:v>
                </c:pt>
                <c:pt idx="389">
                  <c:v>44241</c:v>
                </c:pt>
                <c:pt idx="390">
                  <c:v>44242</c:v>
                </c:pt>
                <c:pt idx="391">
                  <c:v>44243</c:v>
                </c:pt>
                <c:pt idx="392">
                  <c:v>44244</c:v>
                </c:pt>
                <c:pt idx="393">
                  <c:v>44245</c:v>
                </c:pt>
                <c:pt idx="394">
                  <c:v>44246</c:v>
                </c:pt>
                <c:pt idx="395">
                  <c:v>44247</c:v>
                </c:pt>
                <c:pt idx="396">
                  <c:v>44248</c:v>
                </c:pt>
                <c:pt idx="397">
                  <c:v>44249</c:v>
                </c:pt>
                <c:pt idx="398">
                  <c:v>44250</c:v>
                </c:pt>
                <c:pt idx="399">
                  <c:v>44251</c:v>
                </c:pt>
                <c:pt idx="400">
                  <c:v>44252</c:v>
                </c:pt>
                <c:pt idx="401">
                  <c:v>44253</c:v>
                </c:pt>
                <c:pt idx="402">
                  <c:v>44254</c:v>
                </c:pt>
                <c:pt idx="403">
                  <c:v>44255</c:v>
                </c:pt>
                <c:pt idx="404">
                  <c:v>44256</c:v>
                </c:pt>
                <c:pt idx="405">
                  <c:v>44257</c:v>
                </c:pt>
                <c:pt idx="406">
                  <c:v>44258</c:v>
                </c:pt>
                <c:pt idx="407">
                  <c:v>44259</c:v>
                </c:pt>
                <c:pt idx="408">
                  <c:v>44260</c:v>
                </c:pt>
                <c:pt idx="409">
                  <c:v>44261</c:v>
                </c:pt>
                <c:pt idx="410">
                  <c:v>44262</c:v>
                </c:pt>
                <c:pt idx="411">
                  <c:v>44263</c:v>
                </c:pt>
                <c:pt idx="412">
                  <c:v>44264</c:v>
                </c:pt>
                <c:pt idx="413">
                  <c:v>44265</c:v>
                </c:pt>
                <c:pt idx="414">
                  <c:v>44266</c:v>
                </c:pt>
                <c:pt idx="415">
                  <c:v>44267</c:v>
                </c:pt>
                <c:pt idx="416">
                  <c:v>44268</c:v>
                </c:pt>
                <c:pt idx="417">
                  <c:v>44269</c:v>
                </c:pt>
                <c:pt idx="418">
                  <c:v>44270</c:v>
                </c:pt>
                <c:pt idx="419">
                  <c:v>44271</c:v>
                </c:pt>
                <c:pt idx="420">
                  <c:v>44272</c:v>
                </c:pt>
                <c:pt idx="421">
                  <c:v>44273</c:v>
                </c:pt>
                <c:pt idx="422">
                  <c:v>44274</c:v>
                </c:pt>
                <c:pt idx="423">
                  <c:v>44275</c:v>
                </c:pt>
                <c:pt idx="424">
                  <c:v>44276</c:v>
                </c:pt>
                <c:pt idx="425">
                  <c:v>44277</c:v>
                </c:pt>
                <c:pt idx="426">
                  <c:v>44278</c:v>
                </c:pt>
                <c:pt idx="427">
                  <c:v>44279</c:v>
                </c:pt>
                <c:pt idx="428">
                  <c:v>44280</c:v>
                </c:pt>
                <c:pt idx="429">
                  <c:v>44281</c:v>
                </c:pt>
                <c:pt idx="430">
                  <c:v>44282</c:v>
                </c:pt>
                <c:pt idx="431">
                  <c:v>44283</c:v>
                </c:pt>
                <c:pt idx="432">
                  <c:v>44284</c:v>
                </c:pt>
                <c:pt idx="433">
                  <c:v>44285</c:v>
                </c:pt>
                <c:pt idx="434">
                  <c:v>44286</c:v>
                </c:pt>
                <c:pt idx="435">
                  <c:v>44287</c:v>
                </c:pt>
                <c:pt idx="436">
                  <c:v>44288</c:v>
                </c:pt>
                <c:pt idx="437">
                  <c:v>44289</c:v>
                </c:pt>
                <c:pt idx="438">
                  <c:v>44290</c:v>
                </c:pt>
                <c:pt idx="439">
                  <c:v>44291</c:v>
                </c:pt>
                <c:pt idx="440">
                  <c:v>44292</c:v>
                </c:pt>
                <c:pt idx="441">
                  <c:v>44293</c:v>
                </c:pt>
                <c:pt idx="442">
                  <c:v>44294</c:v>
                </c:pt>
                <c:pt idx="443">
                  <c:v>44295</c:v>
                </c:pt>
                <c:pt idx="444">
                  <c:v>44296</c:v>
                </c:pt>
                <c:pt idx="445">
                  <c:v>44297</c:v>
                </c:pt>
                <c:pt idx="446">
                  <c:v>44298</c:v>
                </c:pt>
                <c:pt idx="447">
                  <c:v>44299</c:v>
                </c:pt>
                <c:pt idx="448">
                  <c:v>44300</c:v>
                </c:pt>
                <c:pt idx="449">
                  <c:v>44301</c:v>
                </c:pt>
                <c:pt idx="450">
                  <c:v>44302</c:v>
                </c:pt>
                <c:pt idx="451">
                  <c:v>44303</c:v>
                </c:pt>
                <c:pt idx="452">
                  <c:v>44304</c:v>
                </c:pt>
                <c:pt idx="453">
                  <c:v>44305</c:v>
                </c:pt>
                <c:pt idx="454">
                  <c:v>44306</c:v>
                </c:pt>
                <c:pt idx="455">
                  <c:v>44307</c:v>
                </c:pt>
                <c:pt idx="456">
                  <c:v>44308</c:v>
                </c:pt>
                <c:pt idx="457">
                  <c:v>44309</c:v>
                </c:pt>
                <c:pt idx="458">
                  <c:v>44310</c:v>
                </c:pt>
                <c:pt idx="459">
                  <c:v>44311</c:v>
                </c:pt>
                <c:pt idx="460">
                  <c:v>44312</c:v>
                </c:pt>
                <c:pt idx="461">
                  <c:v>44313</c:v>
                </c:pt>
                <c:pt idx="462">
                  <c:v>44314</c:v>
                </c:pt>
                <c:pt idx="463">
                  <c:v>44315</c:v>
                </c:pt>
                <c:pt idx="464">
                  <c:v>44316</c:v>
                </c:pt>
                <c:pt idx="465">
                  <c:v>44317</c:v>
                </c:pt>
                <c:pt idx="466">
                  <c:v>44318</c:v>
                </c:pt>
                <c:pt idx="467">
                  <c:v>44319</c:v>
                </c:pt>
                <c:pt idx="468">
                  <c:v>44320</c:v>
                </c:pt>
                <c:pt idx="469">
                  <c:v>44321</c:v>
                </c:pt>
                <c:pt idx="470">
                  <c:v>44322</c:v>
                </c:pt>
                <c:pt idx="471">
                  <c:v>44323</c:v>
                </c:pt>
                <c:pt idx="472">
                  <c:v>44324</c:v>
                </c:pt>
                <c:pt idx="473">
                  <c:v>44325</c:v>
                </c:pt>
                <c:pt idx="474">
                  <c:v>44326</c:v>
                </c:pt>
                <c:pt idx="475">
                  <c:v>44327</c:v>
                </c:pt>
                <c:pt idx="476">
                  <c:v>44328</c:v>
                </c:pt>
                <c:pt idx="477">
                  <c:v>44329</c:v>
                </c:pt>
                <c:pt idx="478">
                  <c:v>44330</c:v>
                </c:pt>
                <c:pt idx="479">
                  <c:v>44331</c:v>
                </c:pt>
                <c:pt idx="480">
                  <c:v>44332</c:v>
                </c:pt>
                <c:pt idx="481">
                  <c:v>44333</c:v>
                </c:pt>
                <c:pt idx="482">
                  <c:v>44334</c:v>
                </c:pt>
                <c:pt idx="483">
                  <c:v>44335</c:v>
                </c:pt>
                <c:pt idx="484">
                  <c:v>44336</c:v>
                </c:pt>
                <c:pt idx="485">
                  <c:v>44337</c:v>
                </c:pt>
                <c:pt idx="486">
                  <c:v>44338</c:v>
                </c:pt>
                <c:pt idx="487">
                  <c:v>44339</c:v>
                </c:pt>
                <c:pt idx="488">
                  <c:v>44340</c:v>
                </c:pt>
                <c:pt idx="489">
                  <c:v>44341</c:v>
                </c:pt>
                <c:pt idx="490">
                  <c:v>44342</c:v>
                </c:pt>
                <c:pt idx="491">
                  <c:v>44343</c:v>
                </c:pt>
                <c:pt idx="492">
                  <c:v>44344</c:v>
                </c:pt>
                <c:pt idx="493">
                  <c:v>44345</c:v>
                </c:pt>
                <c:pt idx="494">
                  <c:v>44346</c:v>
                </c:pt>
                <c:pt idx="495">
                  <c:v>44347</c:v>
                </c:pt>
                <c:pt idx="496">
                  <c:v>44348</c:v>
                </c:pt>
                <c:pt idx="497">
                  <c:v>44349</c:v>
                </c:pt>
                <c:pt idx="498">
                  <c:v>44350</c:v>
                </c:pt>
                <c:pt idx="499">
                  <c:v>44351</c:v>
                </c:pt>
                <c:pt idx="500">
                  <c:v>44352</c:v>
                </c:pt>
                <c:pt idx="501">
                  <c:v>44353</c:v>
                </c:pt>
                <c:pt idx="502">
                  <c:v>44354</c:v>
                </c:pt>
                <c:pt idx="503">
                  <c:v>44355</c:v>
                </c:pt>
                <c:pt idx="504">
                  <c:v>44356</c:v>
                </c:pt>
                <c:pt idx="505">
                  <c:v>44357</c:v>
                </c:pt>
                <c:pt idx="506">
                  <c:v>44358</c:v>
                </c:pt>
                <c:pt idx="507">
                  <c:v>44359</c:v>
                </c:pt>
                <c:pt idx="508">
                  <c:v>44360</c:v>
                </c:pt>
                <c:pt idx="509">
                  <c:v>44361</c:v>
                </c:pt>
                <c:pt idx="510">
                  <c:v>44362</c:v>
                </c:pt>
                <c:pt idx="511">
                  <c:v>44363</c:v>
                </c:pt>
                <c:pt idx="512">
                  <c:v>44364</c:v>
                </c:pt>
                <c:pt idx="513">
                  <c:v>44365</c:v>
                </c:pt>
                <c:pt idx="514">
                  <c:v>44366</c:v>
                </c:pt>
                <c:pt idx="515">
                  <c:v>44367</c:v>
                </c:pt>
                <c:pt idx="516">
                  <c:v>44368</c:v>
                </c:pt>
                <c:pt idx="517">
                  <c:v>44369</c:v>
                </c:pt>
                <c:pt idx="518">
                  <c:v>44370</c:v>
                </c:pt>
                <c:pt idx="519">
                  <c:v>44371</c:v>
                </c:pt>
                <c:pt idx="520">
                  <c:v>44372</c:v>
                </c:pt>
                <c:pt idx="521">
                  <c:v>44373</c:v>
                </c:pt>
                <c:pt idx="522">
                  <c:v>44374</c:v>
                </c:pt>
                <c:pt idx="523">
                  <c:v>44375</c:v>
                </c:pt>
                <c:pt idx="524">
                  <c:v>44376</c:v>
                </c:pt>
                <c:pt idx="525">
                  <c:v>44377</c:v>
                </c:pt>
                <c:pt idx="526">
                  <c:v>44378</c:v>
                </c:pt>
                <c:pt idx="527">
                  <c:v>44379</c:v>
                </c:pt>
                <c:pt idx="528">
                  <c:v>44380</c:v>
                </c:pt>
                <c:pt idx="529">
                  <c:v>44381</c:v>
                </c:pt>
                <c:pt idx="530">
                  <c:v>44382</c:v>
                </c:pt>
                <c:pt idx="531">
                  <c:v>44383</c:v>
                </c:pt>
                <c:pt idx="532">
                  <c:v>44384</c:v>
                </c:pt>
                <c:pt idx="533">
                  <c:v>44385</c:v>
                </c:pt>
                <c:pt idx="534">
                  <c:v>44386</c:v>
                </c:pt>
                <c:pt idx="535">
                  <c:v>44387</c:v>
                </c:pt>
                <c:pt idx="536">
                  <c:v>44388</c:v>
                </c:pt>
                <c:pt idx="537">
                  <c:v>44389</c:v>
                </c:pt>
                <c:pt idx="538">
                  <c:v>44390</c:v>
                </c:pt>
                <c:pt idx="539">
                  <c:v>44391</c:v>
                </c:pt>
                <c:pt idx="540">
                  <c:v>44392</c:v>
                </c:pt>
                <c:pt idx="541">
                  <c:v>44393</c:v>
                </c:pt>
                <c:pt idx="542">
                  <c:v>44394</c:v>
                </c:pt>
                <c:pt idx="543">
                  <c:v>44395</c:v>
                </c:pt>
                <c:pt idx="544">
                  <c:v>44396</c:v>
                </c:pt>
                <c:pt idx="545">
                  <c:v>44397</c:v>
                </c:pt>
                <c:pt idx="546">
                  <c:v>44398</c:v>
                </c:pt>
                <c:pt idx="547">
                  <c:v>44399</c:v>
                </c:pt>
                <c:pt idx="548">
                  <c:v>44400</c:v>
                </c:pt>
                <c:pt idx="549">
                  <c:v>44401</c:v>
                </c:pt>
                <c:pt idx="550">
                  <c:v>44402</c:v>
                </c:pt>
                <c:pt idx="551">
                  <c:v>44403</c:v>
                </c:pt>
                <c:pt idx="552">
                  <c:v>44404</c:v>
                </c:pt>
                <c:pt idx="553">
                  <c:v>44405</c:v>
                </c:pt>
                <c:pt idx="554">
                  <c:v>44406</c:v>
                </c:pt>
                <c:pt idx="555">
                  <c:v>44407</c:v>
                </c:pt>
                <c:pt idx="556">
                  <c:v>44408</c:v>
                </c:pt>
                <c:pt idx="557">
                  <c:v>44409</c:v>
                </c:pt>
                <c:pt idx="558">
                  <c:v>44410</c:v>
                </c:pt>
                <c:pt idx="559">
                  <c:v>44411</c:v>
                </c:pt>
                <c:pt idx="560">
                  <c:v>44412</c:v>
                </c:pt>
                <c:pt idx="561">
                  <c:v>44413</c:v>
                </c:pt>
                <c:pt idx="562">
                  <c:v>44414</c:v>
                </c:pt>
                <c:pt idx="563">
                  <c:v>44415</c:v>
                </c:pt>
                <c:pt idx="564">
                  <c:v>44416</c:v>
                </c:pt>
                <c:pt idx="565">
                  <c:v>44417</c:v>
                </c:pt>
                <c:pt idx="566">
                  <c:v>44418</c:v>
                </c:pt>
                <c:pt idx="567">
                  <c:v>44419</c:v>
                </c:pt>
                <c:pt idx="568">
                  <c:v>44420</c:v>
                </c:pt>
                <c:pt idx="569">
                  <c:v>44421</c:v>
                </c:pt>
                <c:pt idx="570">
                  <c:v>44422</c:v>
                </c:pt>
                <c:pt idx="571">
                  <c:v>44423</c:v>
                </c:pt>
                <c:pt idx="572">
                  <c:v>44424</c:v>
                </c:pt>
                <c:pt idx="573">
                  <c:v>44425</c:v>
                </c:pt>
                <c:pt idx="574">
                  <c:v>44426</c:v>
                </c:pt>
                <c:pt idx="575">
                  <c:v>44427</c:v>
                </c:pt>
                <c:pt idx="576">
                  <c:v>44428</c:v>
                </c:pt>
                <c:pt idx="577">
                  <c:v>44429</c:v>
                </c:pt>
                <c:pt idx="578">
                  <c:v>44430</c:v>
                </c:pt>
                <c:pt idx="579">
                  <c:v>44431</c:v>
                </c:pt>
                <c:pt idx="580">
                  <c:v>44432</c:v>
                </c:pt>
                <c:pt idx="581">
                  <c:v>44433</c:v>
                </c:pt>
                <c:pt idx="582">
                  <c:v>44434</c:v>
                </c:pt>
                <c:pt idx="583">
                  <c:v>44435</c:v>
                </c:pt>
                <c:pt idx="584">
                  <c:v>44436</c:v>
                </c:pt>
                <c:pt idx="585">
                  <c:v>44437</c:v>
                </c:pt>
                <c:pt idx="586">
                  <c:v>44438</c:v>
                </c:pt>
                <c:pt idx="587">
                  <c:v>44439</c:v>
                </c:pt>
                <c:pt idx="588">
                  <c:v>44440</c:v>
                </c:pt>
                <c:pt idx="589">
                  <c:v>44441</c:v>
                </c:pt>
                <c:pt idx="590">
                  <c:v>44442</c:v>
                </c:pt>
                <c:pt idx="591">
                  <c:v>44443</c:v>
                </c:pt>
                <c:pt idx="592">
                  <c:v>44444</c:v>
                </c:pt>
                <c:pt idx="593">
                  <c:v>44445</c:v>
                </c:pt>
                <c:pt idx="594">
                  <c:v>44446</c:v>
                </c:pt>
                <c:pt idx="595">
                  <c:v>44447</c:v>
                </c:pt>
                <c:pt idx="596">
                  <c:v>44448</c:v>
                </c:pt>
                <c:pt idx="597">
                  <c:v>44449</c:v>
                </c:pt>
                <c:pt idx="598">
                  <c:v>44450</c:v>
                </c:pt>
                <c:pt idx="599">
                  <c:v>44451</c:v>
                </c:pt>
                <c:pt idx="600">
                  <c:v>44452</c:v>
                </c:pt>
                <c:pt idx="601">
                  <c:v>44453</c:v>
                </c:pt>
                <c:pt idx="602">
                  <c:v>44454</c:v>
                </c:pt>
                <c:pt idx="603">
                  <c:v>44455</c:v>
                </c:pt>
                <c:pt idx="604">
                  <c:v>44456</c:v>
                </c:pt>
                <c:pt idx="605">
                  <c:v>44457</c:v>
                </c:pt>
                <c:pt idx="606">
                  <c:v>44458</c:v>
                </c:pt>
                <c:pt idx="607">
                  <c:v>44459</c:v>
                </c:pt>
                <c:pt idx="608">
                  <c:v>44460</c:v>
                </c:pt>
                <c:pt idx="609">
                  <c:v>44461</c:v>
                </c:pt>
                <c:pt idx="610">
                  <c:v>44462</c:v>
                </c:pt>
                <c:pt idx="611">
                  <c:v>44463</c:v>
                </c:pt>
                <c:pt idx="612">
                  <c:v>44464</c:v>
                </c:pt>
                <c:pt idx="613">
                  <c:v>44465</c:v>
                </c:pt>
                <c:pt idx="614">
                  <c:v>44466</c:v>
                </c:pt>
                <c:pt idx="615">
                  <c:v>44467</c:v>
                </c:pt>
                <c:pt idx="616">
                  <c:v>44468</c:v>
                </c:pt>
                <c:pt idx="617">
                  <c:v>44469</c:v>
                </c:pt>
                <c:pt idx="618">
                  <c:v>44470</c:v>
                </c:pt>
                <c:pt idx="619">
                  <c:v>44471</c:v>
                </c:pt>
                <c:pt idx="620">
                  <c:v>44472</c:v>
                </c:pt>
                <c:pt idx="621">
                  <c:v>44473</c:v>
                </c:pt>
                <c:pt idx="622">
                  <c:v>44474</c:v>
                </c:pt>
                <c:pt idx="623">
                  <c:v>44475</c:v>
                </c:pt>
                <c:pt idx="624">
                  <c:v>44476</c:v>
                </c:pt>
                <c:pt idx="625">
                  <c:v>44477</c:v>
                </c:pt>
                <c:pt idx="626">
                  <c:v>44478</c:v>
                </c:pt>
                <c:pt idx="627">
                  <c:v>44479</c:v>
                </c:pt>
                <c:pt idx="628">
                  <c:v>44480</c:v>
                </c:pt>
                <c:pt idx="629">
                  <c:v>44481</c:v>
                </c:pt>
                <c:pt idx="630">
                  <c:v>44482</c:v>
                </c:pt>
                <c:pt idx="631">
                  <c:v>44483</c:v>
                </c:pt>
                <c:pt idx="632">
                  <c:v>44484</c:v>
                </c:pt>
                <c:pt idx="633">
                  <c:v>44485</c:v>
                </c:pt>
                <c:pt idx="634">
                  <c:v>44486</c:v>
                </c:pt>
                <c:pt idx="635">
                  <c:v>44487</c:v>
                </c:pt>
                <c:pt idx="636">
                  <c:v>44488</c:v>
                </c:pt>
                <c:pt idx="637">
                  <c:v>44489</c:v>
                </c:pt>
                <c:pt idx="638">
                  <c:v>44490</c:v>
                </c:pt>
                <c:pt idx="639">
                  <c:v>44491</c:v>
                </c:pt>
                <c:pt idx="640">
                  <c:v>44492</c:v>
                </c:pt>
                <c:pt idx="641">
                  <c:v>44493</c:v>
                </c:pt>
                <c:pt idx="642">
                  <c:v>44494</c:v>
                </c:pt>
                <c:pt idx="643">
                  <c:v>44495</c:v>
                </c:pt>
                <c:pt idx="644">
                  <c:v>44496</c:v>
                </c:pt>
                <c:pt idx="645">
                  <c:v>44497</c:v>
                </c:pt>
                <c:pt idx="646">
                  <c:v>44498</c:v>
                </c:pt>
                <c:pt idx="647">
                  <c:v>44499</c:v>
                </c:pt>
                <c:pt idx="648">
                  <c:v>44500</c:v>
                </c:pt>
                <c:pt idx="649">
                  <c:v>44501</c:v>
                </c:pt>
                <c:pt idx="650">
                  <c:v>44502</c:v>
                </c:pt>
                <c:pt idx="651">
                  <c:v>44503</c:v>
                </c:pt>
                <c:pt idx="652">
                  <c:v>44504</c:v>
                </c:pt>
                <c:pt idx="653">
                  <c:v>44505</c:v>
                </c:pt>
                <c:pt idx="654">
                  <c:v>44506</c:v>
                </c:pt>
                <c:pt idx="655">
                  <c:v>44507</c:v>
                </c:pt>
                <c:pt idx="656">
                  <c:v>44508</c:v>
                </c:pt>
                <c:pt idx="657">
                  <c:v>44509</c:v>
                </c:pt>
                <c:pt idx="658">
                  <c:v>44510</c:v>
                </c:pt>
                <c:pt idx="659">
                  <c:v>44511</c:v>
                </c:pt>
                <c:pt idx="660">
                  <c:v>44512</c:v>
                </c:pt>
                <c:pt idx="661">
                  <c:v>44513</c:v>
                </c:pt>
                <c:pt idx="662">
                  <c:v>44514</c:v>
                </c:pt>
                <c:pt idx="663">
                  <c:v>44515</c:v>
                </c:pt>
                <c:pt idx="664">
                  <c:v>44516</c:v>
                </c:pt>
                <c:pt idx="665">
                  <c:v>44517</c:v>
                </c:pt>
                <c:pt idx="666">
                  <c:v>44518</c:v>
                </c:pt>
                <c:pt idx="667">
                  <c:v>44519</c:v>
                </c:pt>
                <c:pt idx="668">
                  <c:v>44520</c:v>
                </c:pt>
                <c:pt idx="669">
                  <c:v>44521</c:v>
                </c:pt>
                <c:pt idx="670">
                  <c:v>44522</c:v>
                </c:pt>
                <c:pt idx="671">
                  <c:v>44523</c:v>
                </c:pt>
                <c:pt idx="672">
                  <c:v>44524</c:v>
                </c:pt>
                <c:pt idx="673">
                  <c:v>44525</c:v>
                </c:pt>
                <c:pt idx="674">
                  <c:v>44526</c:v>
                </c:pt>
                <c:pt idx="675">
                  <c:v>44527</c:v>
                </c:pt>
                <c:pt idx="676">
                  <c:v>44528</c:v>
                </c:pt>
                <c:pt idx="677">
                  <c:v>44529</c:v>
                </c:pt>
                <c:pt idx="678">
                  <c:v>44530</c:v>
                </c:pt>
                <c:pt idx="679">
                  <c:v>44531</c:v>
                </c:pt>
                <c:pt idx="680">
                  <c:v>44532</c:v>
                </c:pt>
                <c:pt idx="681">
                  <c:v>44533</c:v>
                </c:pt>
                <c:pt idx="682">
                  <c:v>44534</c:v>
                </c:pt>
                <c:pt idx="683">
                  <c:v>44535</c:v>
                </c:pt>
                <c:pt idx="684">
                  <c:v>44536</c:v>
                </c:pt>
                <c:pt idx="685">
                  <c:v>44537</c:v>
                </c:pt>
                <c:pt idx="686">
                  <c:v>44538</c:v>
                </c:pt>
                <c:pt idx="687">
                  <c:v>44539</c:v>
                </c:pt>
                <c:pt idx="688">
                  <c:v>44540</c:v>
                </c:pt>
                <c:pt idx="689">
                  <c:v>44541</c:v>
                </c:pt>
                <c:pt idx="690">
                  <c:v>44542</c:v>
                </c:pt>
                <c:pt idx="691">
                  <c:v>44543</c:v>
                </c:pt>
                <c:pt idx="692">
                  <c:v>44544</c:v>
                </c:pt>
                <c:pt idx="693">
                  <c:v>44545</c:v>
                </c:pt>
                <c:pt idx="694">
                  <c:v>44546</c:v>
                </c:pt>
                <c:pt idx="695">
                  <c:v>44547</c:v>
                </c:pt>
                <c:pt idx="696">
                  <c:v>44548</c:v>
                </c:pt>
                <c:pt idx="697">
                  <c:v>44549</c:v>
                </c:pt>
                <c:pt idx="698">
                  <c:v>44550</c:v>
                </c:pt>
                <c:pt idx="699">
                  <c:v>44551</c:v>
                </c:pt>
                <c:pt idx="700">
                  <c:v>44552</c:v>
                </c:pt>
                <c:pt idx="701">
                  <c:v>44553</c:v>
                </c:pt>
                <c:pt idx="702">
                  <c:v>44554</c:v>
                </c:pt>
                <c:pt idx="703">
                  <c:v>44555</c:v>
                </c:pt>
                <c:pt idx="704">
                  <c:v>44556</c:v>
                </c:pt>
                <c:pt idx="705">
                  <c:v>44557</c:v>
                </c:pt>
                <c:pt idx="706">
                  <c:v>44558</c:v>
                </c:pt>
                <c:pt idx="707">
                  <c:v>44559</c:v>
                </c:pt>
                <c:pt idx="708">
                  <c:v>44560</c:v>
                </c:pt>
                <c:pt idx="709">
                  <c:v>44561</c:v>
                </c:pt>
                <c:pt idx="710">
                  <c:v>44562</c:v>
                </c:pt>
                <c:pt idx="711">
                  <c:v>44563</c:v>
                </c:pt>
                <c:pt idx="712">
                  <c:v>44564</c:v>
                </c:pt>
                <c:pt idx="713">
                  <c:v>44565</c:v>
                </c:pt>
                <c:pt idx="714">
                  <c:v>44566</c:v>
                </c:pt>
                <c:pt idx="715">
                  <c:v>44567</c:v>
                </c:pt>
                <c:pt idx="716">
                  <c:v>44568</c:v>
                </c:pt>
                <c:pt idx="717">
                  <c:v>44569</c:v>
                </c:pt>
                <c:pt idx="718">
                  <c:v>44570</c:v>
                </c:pt>
                <c:pt idx="719">
                  <c:v>44571</c:v>
                </c:pt>
                <c:pt idx="720">
                  <c:v>44572</c:v>
                </c:pt>
                <c:pt idx="721">
                  <c:v>44573</c:v>
                </c:pt>
                <c:pt idx="722">
                  <c:v>44574</c:v>
                </c:pt>
                <c:pt idx="723">
                  <c:v>44575</c:v>
                </c:pt>
                <c:pt idx="724">
                  <c:v>44576</c:v>
                </c:pt>
                <c:pt idx="725">
                  <c:v>44577</c:v>
                </c:pt>
                <c:pt idx="726">
                  <c:v>44578</c:v>
                </c:pt>
                <c:pt idx="727">
                  <c:v>44579</c:v>
                </c:pt>
                <c:pt idx="728">
                  <c:v>44580</c:v>
                </c:pt>
                <c:pt idx="729">
                  <c:v>44581</c:v>
                </c:pt>
                <c:pt idx="730">
                  <c:v>44582</c:v>
                </c:pt>
                <c:pt idx="731">
                  <c:v>44583</c:v>
                </c:pt>
                <c:pt idx="732">
                  <c:v>44584</c:v>
                </c:pt>
                <c:pt idx="733">
                  <c:v>44585</c:v>
                </c:pt>
                <c:pt idx="734">
                  <c:v>44586</c:v>
                </c:pt>
                <c:pt idx="735">
                  <c:v>44587</c:v>
                </c:pt>
                <c:pt idx="736">
                  <c:v>44588</c:v>
                </c:pt>
                <c:pt idx="737">
                  <c:v>44589</c:v>
                </c:pt>
                <c:pt idx="738">
                  <c:v>44590</c:v>
                </c:pt>
                <c:pt idx="739">
                  <c:v>44591</c:v>
                </c:pt>
                <c:pt idx="740">
                  <c:v>44592</c:v>
                </c:pt>
                <c:pt idx="741">
                  <c:v>44593</c:v>
                </c:pt>
                <c:pt idx="742">
                  <c:v>44594</c:v>
                </c:pt>
                <c:pt idx="743">
                  <c:v>44595</c:v>
                </c:pt>
                <c:pt idx="744">
                  <c:v>44596</c:v>
                </c:pt>
                <c:pt idx="745">
                  <c:v>44597</c:v>
                </c:pt>
                <c:pt idx="746">
                  <c:v>44598</c:v>
                </c:pt>
                <c:pt idx="747">
                  <c:v>44599</c:v>
                </c:pt>
                <c:pt idx="748">
                  <c:v>44600</c:v>
                </c:pt>
                <c:pt idx="749">
                  <c:v>44601</c:v>
                </c:pt>
                <c:pt idx="750">
                  <c:v>44602</c:v>
                </c:pt>
                <c:pt idx="751">
                  <c:v>44603</c:v>
                </c:pt>
                <c:pt idx="752">
                  <c:v>44604</c:v>
                </c:pt>
                <c:pt idx="753">
                  <c:v>44605</c:v>
                </c:pt>
                <c:pt idx="754">
                  <c:v>44606</c:v>
                </c:pt>
                <c:pt idx="755">
                  <c:v>44607</c:v>
                </c:pt>
                <c:pt idx="756">
                  <c:v>44608</c:v>
                </c:pt>
                <c:pt idx="757">
                  <c:v>44609</c:v>
                </c:pt>
                <c:pt idx="758">
                  <c:v>44610</c:v>
                </c:pt>
                <c:pt idx="759">
                  <c:v>44611</c:v>
                </c:pt>
                <c:pt idx="760">
                  <c:v>44612</c:v>
                </c:pt>
                <c:pt idx="761">
                  <c:v>44613</c:v>
                </c:pt>
                <c:pt idx="762">
                  <c:v>44614</c:v>
                </c:pt>
                <c:pt idx="763">
                  <c:v>44615</c:v>
                </c:pt>
                <c:pt idx="764">
                  <c:v>44616</c:v>
                </c:pt>
                <c:pt idx="765">
                  <c:v>44617</c:v>
                </c:pt>
                <c:pt idx="766">
                  <c:v>44618</c:v>
                </c:pt>
                <c:pt idx="767">
                  <c:v>44619</c:v>
                </c:pt>
                <c:pt idx="768">
                  <c:v>44620</c:v>
                </c:pt>
                <c:pt idx="769">
                  <c:v>44621</c:v>
                </c:pt>
                <c:pt idx="770">
                  <c:v>44622</c:v>
                </c:pt>
                <c:pt idx="771">
                  <c:v>44623</c:v>
                </c:pt>
                <c:pt idx="772">
                  <c:v>44624</c:v>
                </c:pt>
                <c:pt idx="773">
                  <c:v>44625</c:v>
                </c:pt>
                <c:pt idx="774">
                  <c:v>44626</c:v>
                </c:pt>
                <c:pt idx="775">
                  <c:v>44627</c:v>
                </c:pt>
                <c:pt idx="776">
                  <c:v>44628</c:v>
                </c:pt>
                <c:pt idx="777">
                  <c:v>44629</c:v>
                </c:pt>
                <c:pt idx="778">
                  <c:v>44630</c:v>
                </c:pt>
                <c:pt idx="779">
                  <c:v>44631</c:v>
                </c:pt>
                <c:pt idx="780">
                  <c:v>44632</c:v>
                </c:pt>
                <c:pt idx="781">
                  <c:v>44633</c:v>
                </c:pt>
                <c:pt idx="782">
                  <c:v>44634</c:v>
                </c:pt>
                <c:pt idx="783">
                  <c:v>44635</c:v>
                </c:pt>
                <c:pt idx="784">
                  <c:v>44636</c:v>
                </c:pt>
                <c:pt idx="785">
                  <c:v>44637</c:v>
                </c:pt>
                <c:pt idx="786">
                  <c:v>44638</c:v>
                </c:pt>
                <c:pt idx="787">
                  <c:v>44639</c:v>
                </c:pt>
                <c:pt idx="788">
                  <c:v>44640</c:v>
                </c:pt>
                <c:pt idx="789">
                  <c:v>44641</c:v>
                </c:pt>
                <c:pt idx="790">
                  <c:v>44642</c:v>
                </c:pt>
                <c:pt idx="791">
                  <c:v>44643</c:v>
                </c:pt>
                <c:pt idx="792">
                  <c:v>44644</c:v>
                </c:pt>
                <c:pt idx="793">
                  <c:v>44645</c:v>
                </c:pt>
                <c:pt idx="794">
                  <c:v>44646</c:v>
                </c:pt>
                <c:pt idx="795">
                  <c:v>44647</c:v>
                </c:pt>
                <c:pt idx="796">
                  <c:v>44648</c:v>
                </c:pt>
                <c:pt idx="797">
                  <c:v>44649</c:v>
                </c:pt>
                <c:pt idx="798">
                  <c:v>44650</c:v>
                </c:pt>
                <c:pt idx="799">
                  <c:v>44651</c:v>
                </c:pt>
                <c:pt idx="800">
                  <c:v>44652</c:v>
                </c:pt>
                <c:pt idx="801">
                  <c:v>44653</c:v>
                </c:pt>
                <c:pt idx="802">
                  <c:v>44654</c:v>
                </c:pt>
                <c:pt idx="803">
                  <c:v>44655</c:v>
                </c:pt>
                <c:pt idx="804">
                  <c:v>44656</c:v>
                </c:pt>
                <c:pt idx="805">
                  <c:v>44657</c:v>
                </c:pt>
                <c:pt idx="806">
                  <c:v>44658</c:v>
                </c:pt>
                <c:pt idx="807">
                  <c:v>44659</c:v>
                </c:pt>
                <c:pt idx="808">
                  <c:v>44660</c:v>
                </c:pt>
                <c:pt idx="809">
                  <c:v>44661</c:v>
                </c:pt>
                <c:pt idx="810">
                  <c:v>44662</c:v>
                </c:pt>
                <c:pt idx="811">
                  <c:v>44663</c:v>
                </c:pt>
                <c:pt idx="812">
                  <c:v>44664</c:v>
                </c:pt>
                <c:pt idx="813">
                  <c:v>44665</c:v>
                </c:pt>
                <c:pt idx="814">
                  <c:v>44666</c:v>
                </c:pt>
                <c:pt idx="815">
                  <c:v>44667</c:v>
                </c:pt>
                <c:pt idx="816">
                  <c:v>44668</c:v>
                </c:pt>
                <c:pt idx="817">
                  <c:v>44669</c:v>
                </c:pt>
                <c:pt idx="818">
                  <c:v>44670</c:v>
                </c:pt>
                <c:pt idx="819">
                  <c:v>44671</c:v>
                </c:pt>
                <c:pt idx="820">
                  <c:v>44672</c:v>
                </c:pt>
                <c:pt idx="821">
                  <c:v>44673</c:v>
                </c:pt>
                <c:pt idx="822">
                  <c:v>44674</c:v>
                </c:pt>
                <c:pt idx="823">
                  <c:v>44675</c:v>
                </c:pt>
                <c:pt idx="824">
                  <c:v>44676</c:v>
                </c:pt>
                <c:pt idx="825">
                  <c:v>44677</c:v>
                </c:pt>
                <c:pt idx="826">
                  <c:v>44678</c:v>
                </c:pt>
                <c:pt idx="827">
                  <c:v>44679</c:v>
                </c:pt>
                <c:pt idx="828">
                  <c:v>44680</c:v>
                </c:pt>
                <c:pt idx="829">
                  <c:v>44681</c:v>
                </c:pt>
                <c:pt idx="830">
                  <c:v>44682</c:v>
                </c:pt>
                <c:pt idx="831">
                  <c:v>44683</c:v>
                </c:pt>
                <c:pt idx="832">
                  <c:v>44684</c:v>
                </c:pt>
                <c:pt idx="833">
                  <c:v>44685</c:v>
                </c:pt>
                <c:pt idx="834">
                  <c:v>44686</c:v>
                </c:pt>
                <c:pt idx="835">
                  <c:v>44687</c:v>
                </c:pt>
                <c:pt idx="836">
                  <c:v>44688</c:v>
                </c:pt>
                <c:pt idx="837">
                  <c:v>44689</c:v>
                </c:pt>
                <c:pt idx="838">
                  <c:v>44690</c:v>
                </c:pt>
                <c:pt idx="839">
                  <c:v>44691</c:v>
                </c:pt>
                <c:pt idx="840">
                  <c:v>44692</c:v>
                </c:pt>
                <c:pt idx="841">
                  <c:v>44693</c:v>
                </c:pt>
                <c:pt idx="842">
                  <c:v>44694</c:v>
                </c:pt>
                <c:pt idx="843">
                  <c:v>44695</c:v>
                </c:pt>
                <c:pt idx="844">
                  <c:v>44696</c:v>
                </c:pt>
                <c:pt idx="845">
                  <c:v>44697</c:v>
                </c:pt>
                <c:pt idx="846">
                  <c:v>44698</c:v>
                </c:pt>
                <c:pt idx="847">
                  <c:v>44699</c:v>
                </c:pt>
                <c:pt idx="848">
                  <c:v>44700</c:v>
                </c:pt>
                <c:pt idx="849">
                  <c:v>44701</c:v>
                </c:pt>
                <c:pt idx="850">
                  <c:v>44702</c:v>
                </c:pt>
                <c:pt idx="851">
                  <c:v>44703</c:v>
                </c:pt>
                <c:pt idx="852">
                  <c:v>44704</c:v>
                </c:pt>
                <c:pt idx="853">
                  <c:v>44705</c:v>
                </c:pt>
                <c:pt idx="854">
                  <c:v>44706</c:v>
                </c:pt>
                <c:pt idx="855">
                  <c:v>44707</c:v>
                </c:pt>
                <c:pt idx="856">
                  <c:v>44708</c:v>
                </c:pt>
                <c:pt idx="857">
                  <c:v>44709</c:v>
                </c:pt>
                <c:pt idx="858">
                  <c:v>44710</c:v>
                </c:pt>
                <c:pt idx="859">
                  <c:v>44711</c:v>
                </c:pt>
                <c:pt idx="860">
                  <c:v>44712</c:v>
                </c:pt>
                <c:pt idx="861">
                  <c:v>44713</c:v>
                </c:pt>
                <c:pt idx="862">
                  <c:v>44714</c:v>
                </c:pt>
                <c:pt idx="863">
                  <c:v>44715</c:v>
                </c:pt>
                <c:pt idx="864">
                  <c:v>44716</c:v>
                </c:pt>
                <c:pt idx="865">
                  <c:v>44717</c:v>
                </c:pt>
                <c:pt idx="866">
                  <c:v>44718</c:v>
                </c:pt>
                <c:pt idx="867">
                  <c:v>44719</c:v>
                </c:pt>
                <c:pt idx="868">
                  <c:v>44720</c:v>
                </c:pt>
                <c:pt idx="869">
                  <c:v>44721</c:v>
                </c:pt>
                <c:pt idx="870">
                  <c:v>44722</c:v>
                </c:pt>
                <c:pt idx="871">
                  <c:v>44723</c:v>
                </c:pt>
                <c:pt idx="872">
                  <c:v>44724</c:v>
                </c:pt>
                <c:pt idx="873">
                  <c:v>44725</c:v>
                </c:pt>
                <c:pt idx="874">
                  <c:v>44726</c:v>
                </c:pt>
                <c:pt idx="875">
                  <c:v>44727</c:v>
                </c:pt>
                <c:pt idx="876">
                  <c:v>44728</c:v>
                </c:pt>
                <c:pt idx="877">
                  <c:v>44729</c:v>
                </c:pt>
                <c:pt idx="878">
                  <c:v>44730</c:v>
                </c:pt>
                <c:pt idx="879">
                  <c:v>44731</c:v>
                </c:pt>
                <c:pt idx="880">
                  <c:v>44732</c:v>
                </c:pt>
                <c:pt idx="881">
                  <c:v>44733</c:v>
                </c:pt>
                <c:pt idx="882">
                  <c:v>44734</c:v>
                </c:pt>
                <c:pt idx="883">
                  <c:v>44735</c:v>
                </c:pt>
                <c:pt idx="884">
                  <c:v>44736</c:v>
                </c:pt>
                <c:pt idx="885">
                  <c:v>44737</c:v>
                </c:pt>
                <c:pt idx="886">
                  <c:v>44738</c:v>
                </c:pt>
                <c:pt idx="887">
                  <c:v>44739</c:v>
                </c:pt>
                <c:pt idx="888">
                  <c:v>44740</c:v>
                </c:pt>
                <c:pt idx="889">
                  <c:v>44741</c:v>
                </c:pt>
                <c:pt idx="890">
                  <c:v>44742</c:v>
                </c:pt>
                <c:pt idx="891">
                  <c:v>44743</c:v>
                </c:pt>
                <c:pt idx="892">
                  <c:v>44744</c:v>
                </c:pt>
                <c:pt idx="893">
                  <c:v>44745</c:v>
                </c:pt>
                <c:pt idx="894">
                  <c:v>44746</c:v>
                </c:pt>
                <c:pt idx="895">
                  <c:v>44747</c:v>
                </c:pt>
                <c:pt idx="896">
                  <c:v>44748</c:v>
                </c:pt>
                <c:pt idx="897">
                  <c:v>44749</c:v>
                </c:pt>
              </c:numCache>
            </c:numRef>
          </c:cat>
          <c:val>
            <c:numRef>
              <c:f>'SLIDE 1'!$C$2:$C$988</c:f>
              <c:numCache>
                <c:formatCode>General</c:formatCode>
                <c:ptCount val="987"/>
                <c:pt idx="0">
                  <c:v>0</c:v>
                </c:pt>
                <c:pt idx="1">
                  <c:v>100</c:v>
                </c:pt>
                <c:pt idx="2">
                  <c:v>287</c:v>
                </c:pt>
                <c:pt idx="3">
                  <c:v>493</c:v>
                </c:pt>
                <c:pt idx="4">
                  <c:v>683</c:v>
                </c:pt>
                <c:pt idx="5">
                  <c:v>809</c:v>
                </c:pt>
                <c:pt idx="6">
                  <c:v>2651</c:v>
                </c:pt>
                <c:pt idx="7">
                  <c:v>589</c:v>
                </c:pt>
                <c:pt idx="8">
                  <c:v>2068</c:v>
                </c:pt>
                <c:pt idx="9">
                  <c:v>1690</c:v>
                </c:pt>
                <c:pt idx="10">
                  <c:v>2111</c:v>
                </c:pt>
                <c:pt idx="11">
                  <c:v>4749</c:v>
                </c:pt>
                <c:pt idx="12">
                  <c:v>3100</c:v>
                </c:pt>
                <c:pt idx="13">
                  <c:v>4012</c:v>
                </c:pt>
                <c:pt idx="14">
                  <c:v>3745</c:v>
                </c:pt>
                <c:pt idx="15">
                  <c:v>3162</c:v>
                </c:pt>
                <c:pt idx="16">
                  <c:v>3594</c:v>
                </c:pt>
                <c:pt idx="17">
                  <c:v>2731</c:v>
                </c:pt>
                <c:pt idx="18">
                  <c:v>3031</c:v>
                </c:pt>
                <c:pt idx="19">
                  <c:v>2609</c:v>
                </c:pt>
                <c:pt idx="20">
                  <c:v>2043</c:v>
                </c:pt>
                <c:pt idx="21">
                  <c:v>418</c:v>
                </c:pt>
                <c:pt idx="22">
                  <c:v>15152</c:v>
                </c:pt>
                <c:pt idx="23">
                  <c:v>6528</c:v>
                </c:pt>
                <c:pt idx="24">
                  <c:v>2143</c:v>
                </c:pt>
                <c:pt idx="25">
                  <c:v>2183</c:v>
                </c:pt>
                <c:pt idx="26">
                  <c:v>2035</c:v>
                </c:pt>
                <c:pt idx="27">
                  <c:v>1882</c:v>
                </c:pt>
                <c:pt idx="28">
                  <c:v>500</c:v>
                </c:pt>
                <c:pt idx="29">
                  <c:v>561</c:v>
                </c:pt>
                <c:pt idx="30">
                  <c:v>630</c:v>
                </c:pt>
                <c:pt idx="31">
                  <c:v>1762</c:v>
                </c:pt>
                <c:pt idx="32">
                  <c:v>382</c:v>
                </c:pt>
                <c:pt idx="33">
                  <c:v>568</c:v>
                </c:pt>
                <c:pt idx="34">
                  <c:v>854</c:v>
                </c:pt>
                <c:pt idx="35">
                  <c:v>973</c:v>
                </c:pt>
                <c:pt idx="36">
                  <c:v>1344</c:v>
                </c:pt>
                <c:pt idx="37">
                  <c:v>1424</c:v>
                </c:pt>
                <c:pt idx="38">
                  <c:v>1871</c:v>
                </c:pt>
                <c:pt idx="39">
                  <c:v>2379</c:v>
                </c:pt>
                <c:pt idx="40">
                  <c:v>1980</c:v>
                </c:pt>
                <c:pt idx="41">
                  <c:v>2612</c:v>
                </c:pt>
                <c:pt idx="42">
                  <c:v>2322</c:v>
                </c:pt>
                <c:pt idx="43">
                  <c:v>2711</c:v>
                </c:pt>
                <c:pt idx="44">
                  <c:v>3930</c:v>
                </c:pt>
                <c:pt idx="45">
                  <c:v>4131</c:v>
                </c:pt>
                <c:pt idx="46">
                  <c:v>3854</c:v>
                </c:pt>
                <c:pt idx="47">
                  <c:v>4323</c:v>
                </c:pt>
                <c:pt idx="48">
                  <c:v>4786</c:v>
                </c:pt>
                <c:pt idx="49">
                  <c:v>7504</c:v>
                </c:pt>
                <c:pt idx="50">
                  <c:v>6756</c:v>
                </c:pt>
                <c:pt idx="51">
                  <c:v>13194</c:v>
                </c:pt>
                <c:pt idx="52">
                  <c:v>10888</c:v>
                </c:pt>
                <c:pt idx="53">
                  <c:v>11233</c:v>
                </c:pt>
                <c:pt idx="54">
                  <c:v>14567</c:v>
                </c:pt>
                <c:pt idx="55">
                  <c:v>15174</c:v>
                </c:pt>
                <c:pt idx="56">
                  <c:v>17560</c:v>
                </c:pt>
                <c:pt idx="57">
                  <c:v>27087</c:v>
                </c:pt>
                <c:pt idx="58">
                  <c:v>29532</c:v>
                </c:pt>
                <c:pt idx="59">
                  <c:v>32433</c:v>
                </c:pt>
                <c:pt idx="60">
                  <c:v>34178</c:v>
                </c:pt>
                <c:pt idx="61">
                  <c:v>42551</c:v>
                </c:pt>
                <c:pt idx="62">
                  <c:v>41888</c:v>
                </c:pt>
                <c:pt idx="63">
                  <c:v>51480</c:v>
                </c:pt>
                <c:pt idx="64">
                  <c:v>60810</c:v>
                </c:pt>
                <c:pt idx="65">
                  <c:v>63913</c:v>
                </c:pt>
                <c:pt idx="66">
                  <c:v>69564</c:v>
                </c:pt>
                <c:pt idx="67">
                  <c:v>56503</c:v>
                </c:pt>
                <c:pt idx="68">
                  <c:v>65003</c:v>
                </c:pt>
                <c:pt idx="69">
                  <c:v>78439</c:v>
                </c:pt>
                <c:pt idx="70">
                  <c:v>86328</c:v>
                </c:pt>
                <c:pt idx="71">
                  <c:v>82414</c:v>
                </c:pt>
                <c:pt idx="72">
                  <c:v>84199</c:v>
                </c:pt>
                <c:pt idx="73">
                  <c:v>77159</c:v>
                </c:pt>
                <c:pt idx="74">
                  <c:v>71697</c:v>
                </c:pt>
                <c:pt idx="75">
                  <c:v>74672</c:v>
                </c:pt>
                <c:pt idx="76">
                  <c:v>72426</c:v>
                </c:pt>
                <c:pt idx="77">
                  <c:v>82154</c:v>
                </c:pt>
                <c:pt idx="78">
                  <c:v>87168</c:v>
                </c:pt>
                <c:pt idx="79">
                  <c:v>86422</c:v>
                </c:pt>
                <c:pt idx="80">
                  <c:v>75486</c:v>
                </c:pt>
                <c:pt idx="81">
                  <c:v>118581</c:v>
                </c:pt>
                <c:pt idx="82">
                  <c:v>71828</c:v>
                </c:pt>
                <c:pt idx="83">
                  <c:v>84603</c:v>
                </c:pt>
                <c:pt idx="84">
                  <c:v>78260</c:v>
                </c:pt>
                <c:pt idx="85">
                  <c:v>94454</c:v>
                </c:pt>
                <c:pt idx="86">
                  <c:v>87864</c:v>
                </c:pt>
                <c:pt idx="87">
                  <c:v>78220</c:v>
                </c:pt>
                <c:pt idx="88">
                  <c:v>76315</c:v>
                </c:pt>
                <c:pt idx="89">
                  <c:v>76481</c:v>
                </c:pt>
                <c:pt idx="90">
                  <c:v>76077</c:v>
                </c:pt>
                <c:pt idx="91">
                  <c:v>82014</c:v>
                </c:pt>
                <c:pt idx="92">
                  <c:v>84390</c:v>
                </c:pt>
                <c:pt idx="93">
                  <c:v>93603</c:v>
                </c:pt>
                <c:pt idx="94">
                  <c:v>83149</c:v>
                </c:pt>
                <c:pt idx="95">
                  <c:v>70762</c:v>
                </c:pt>
                <c:pt idx="96">
                  <c:v>71027</c:v>
                </c:pt>
                <c:pt idx="97">
                  <c:v>75753</c:v>
                </c:pt>
                <c:pt idx="98">
                  <c:v>78771</c:v>
                </c:pt>
                <c:pt idx="99">
                  <c:v>83704</c:v>
                </c:pt>
                <c:pt idx="100">
                  <c:v>88968</c:v>
                </c:pt>
                <c:pt idx="101">
                  <c:v>78389</c:v>
                </c:pt>
                <c:pt idx="102">
                  <c:v>74047</c:v>
                </c:pt>
                <c:pt idx="103">
                  <c:v>77610</c:v>
                </c:pt>
                <c:pt idx="104">
                  <c:v>79655</c:v>
                </c:pt>
                <c:pt idx="105">
                  <c:v>90441</c:v>
                </c:pt>
                <c:pt idx="106">
                  <c:v>90137</c:v>
                </c:pt>
                <c:pt idx="107">
                  <c:v>91893</c:v>
                </c:pt>
                <c:pt idx="108">
                  <c:v>84241</c:v>
                </c:pt>
                <c:pt idx="109">
                  <c:v>75213</c:v>
                </c:pt>
                <c:pt idx="110">
                  <c:v>76234</c:v>
                </c:pt>
                <c:pt idx="111">
                  <c:v>85403</c:v>
                </c:pt>
                <c:pt idx="112">
                  <c:v>84416</c:v>
                </c:pt>
                <c:pt idx="113">
                  <c:v>95644</c:v>
                </c:pt>
                <c:pt idx="114">
                  <c:v>96331</c:v>
                </c:pt>
                <c:pt idx="115">
                  <c:v>93907</c:v>
                </c:pt>
                <c:pt idx="116">
                  <c:v>78348</c:v>
                </c:pt>
                <c:pt idx="117">
                  <c:v>89140</c:v>
                </c:pt>
                <c:pt idx="118">
                  <c:v>95813</c:v>
                </c:pt>
                <c:pt idx="119">
                  <c:v>105421</c:v>
                </c:pt>
                <c:pt idx="120">
                  <c:v>106059</c:v>
                </c:pt>
                <c:pt idx="121">
                  <c:v>107249</c:v>
                </c:pt>
                <c:pt idx="122">
                  <c:v>104107</c:v>
                </c:pt>
                <c:pt idx="123">
                  <c:v>93646</c:v>
                </c:pt>
                <c:pt idx="124">
                  <c:v>88583</c:v>
                </c:pt>
                <c:pt idx="125">
                  <c:v>92358</c:v>
                </c:pt>
                <c:pt idx="126">
                  <c:v>102554</c:v>
                </c:pt>
                <c:pt idx="127">
                  <c:v>119992</c:v>
                </c:pt>
                <c:pt idx="128">
                  <c:v>121473</c:v>
                </c:pt>
                <c:pt idx="129">
                  <c:v>135044</c:v>
                </c:pt>
                <c:pt idx="130">
                  <c:v>102860</c:v>
                </c:pt>
                <c:pt idx="131">
                  <c:v>100285</c:v>
                </c:pt>
                <c:pt idx="132">
                  <c:v>123392</c:v>
                </c:pt>
                <c:pt idx="133">
                  <c:v>114479</c:v>
                </c:pt>
                <c:pt idx="134">
                  <c:v>138326</c:v>
                </c:pt>
                <c:pt idx="135">
                  <c:v>133561</c:v>
                </c:pt>
                <c:pt idx="136">
                  <c:v>129333</c:v>
                </c:pt>
                <c:pt idx="137">
                  <c:v>111010</c:v>
                </c:pt>
                <c:pt idx="138">
                  <c:v>103051</c:v>
                </c:pt>
                <c:pt idx="139">
                  <c:v>126003</c:v>
                </c:pt>
                <c:pt idx="140">
                  <c:v>137192</c:v>
                </c:pt>
                <c:pt idx="141">
                  <c:v>136192</c:v>
                </c:pt>
                <c:pt idx="142">
                  <c:v>127488</c:v>
                </c:pt>
                <c:pt idx="143">
                  <c:v>133909</c:v>
                </c:pt>
                <c:pt idx="144">
                  <c:v>131944</c:v>
                </c:pt>
                <c:pt idx="145">
                  <c:v>124938</c:v>
                </c:pt>
                <c:pt idx="146">
                  <c:v>143906</c:v>
                </c:pt>
                <c:pt idx="147">
                  <c:v>143202</c:v>
                </c:pt>
                <c:pt idx="148">
                  <c:v>143146</c:v>
                </c:pt>
                <c:pt idx="149">
                  <c:v>181138</c:v>
                </c:pt>
                <c:pt idx="150">
                  <c:v>185871</c:v>
                </c:pt>
                <c:pt idx="151">
                  <c:v>112841</c:v>
                </c:pt>
                <c:pt idx="152">
                  <c:v>142346</c:v>
                </c:pt>
                <c:pt idx="153">
                  <c:v>168181</c:v>
                </c:pt>
                <c:pt idx="154">
                  <c:v>171479</c:v>
                </c:pt>
                <c:pt idx="155">
                  <c:v>179519</c:v>
                </c:pt>
                <c:pt idx="156">
                  <c:v>192494</c:v>
                </c:pt>
                <c:pt idx="157">
                  <c:v>176423</c:v>
                </c:pt>
                <c:pt idx="158">
                  <c:v>168867</c:v>
                </c:pt>
                <c:pt idx="159">
                  <c:v>152722</c:v>
                </c:pt>
                <c:pt idx="160">
                  <c:v>183754</c:v>
                </c:pt>
                <c:pt idx="161">
                  <c:v>215144</c:v>
                </c:pt>
                <c:pt idx="162">
                  <c:v>205000</c:v>
                </c:pt>
                <c:pt idx="163">
                  <c:v>202665</c:v>
                </c:pt>
                <c:pt idx="164">
                  <c:v>189738</c:v>
                </c:pt>
                <c:pt idx="165">
                  <c:v>186279</c:v>
                </c:pt>
                <c:pt idx="166">
                  <c:v>168251</c:v>
                </c:pt>
                <c:pt idx="167">
                  <c:v>209631</c:v>
                </c:pt>
                <c:pt idx="168">
                  <c:v>215260</c:v>
                </c:pt>
                <c:pt idx="169">
                  <c:v>224587</c:v>
                </c:pt>
                <c:pt idx="170">
                  <c:v>233130</c:v>
                </c:pt>
                <c:pt idx="171">
                  <c:v>212866</c:v>
                </c:pt>
                <c:pt idx="172">
                  <c:v>192968</c:v>
                </c:pt>
                <c:pt idx="173">
                  <c:v>194540</c:v>
                </c:pt>
                <c:pt idx="174">
                  <c:v>221059</c:v>
                </c:pt>
                <c:pt idx="175">
                  <c:v>229880</c:v>
                </c:pt>
                <c:pt idx="176">
                  <c:v>244953</c:v>
                </c:pt>
                <c:pt idx="177">
                  <c:v>237342</c:v>
                </c:pt>
                <c:pt idx="178">
                  <c:v>235307</c:v>
                </c:pt>
                <c:pt idx="179">
                  <c:v>211882</c:v>
                </c:pt>
                <c:pt idx="180">
                  <c:v>208188</c:v>
                </c:pt>
                <c:pt idx="181">
                  <c:v>243156</c:v>
                </c:pt>
                <c:pt idx="182">
                  <c:v>275376</c:v>
                </c:pt>
                <c:pt idx="183">
                  <c:v>279685</c:v>
                </c:pt>
                <c:pt idx="184">
                  <c:v>283585</c:v>
                </c:pt>
                <c:pt idx="185">
                  <c:v>249535</c:v>
                </c:pt>
                <c:pt idx="186">
                  <c:v>211811</c:v>
                </c:pt>
                <c:pt idx="187">
                  <c:v>234439</c:v>
                </c:pt>
                <c:pt idx="188">
                  <c:v>263869</c:v>
                </c:pt>
                <c:pt idx="189">
                  <c:v>270286</c:v>
                </c:pt>
                <c:pt idx="190">
                  <c:v>281778</c:v>
                </c:pt>
                <c:pt idx="191">
                  <c:v>287584</c:v>
                </c:pt>
                <c:pt idx="192">
                  <c:v>246257</c:v>
                </c:pt>
                <c:pt idx="193">
                  <c:v>230628</c:v>
                </c:pt>
                <c:pt idx="194">
                  <c:v>206120</c:v>
                </c:pt>
                <c:pt idx="195">
                  <c:v>265293</c:v>
                </c:pt>
                <c:pt idx="196">
                  <c:v>275184</c:v>
                </c:pt>
                <c:pt idx="197">
                  <c:v>286734</c:v>
                </c:pt>
                <c:pt idx="198">
                  <c:v>282473</c:v>
                </c:pt>
                <c:pt idx="199">
                  <c:v>265176</c:v>
                </c:pt>
                <c:pt idx="200">
                  <c:v>232958</c:v>
                </c:pt>
                <c:pt idx="201">
                  <c:v>233235</c:v>
                </c:pt>
                <c:pt idx="202">
                  <c:v>265534</c:v>
                </c:pt>
                <c:pt idx="203">
                  <c:v>275090</c:v>
                </c:pt>
                <c:pt idx="204">
                  <c:v>290123</c:v>
                </c:pt>
                <c:pt idx="205">
                  <c:v>307088</c:v>
                </c:pt>
                <c:pt idx="206">
                  <c:v>249023</c:v>
                </c:pt>
                <c:pt idx="207">
                  <c:v>210111</c:v>
                </c:pt>
                <c:pt idx="208">
                  <c:v>212871</c:v>
                </c:pt>
                <c:pt idx="209">
                  <c:v>259397</c:v>
                </c:pt>
                <c:pt idx="210">
                  <c:v>277484</c:v>
                </c:pt>
                <c:pt idx="211">
                  <c:v>271485</c:v>
                </c:pt>
                <c:pt idx="212">
                  <c:v>261963</c:v>
                </c:pt>
                <c:pt idx="213">
                  <c:v>263545</c:v>
                </c:pt>
                <c:pt idx="214">
                  <c:v>202755</c:v>
                </c:pt>
                <c:pt idx="215">
                  <c:v>228209</c:v>
                </c:pt>
                <c:pt idx="216">
                  <c:v>245215</c:v>
                </c:pt>
                <c:pt idx="217">
                  <c:v>281685</c:v>
                </c:pt>
                <c:pt idx="218">
                  <c:v>287260</c:v>
                </c:pt>
                <c:pt idx="219">
                  <c:v>285281</c:v>
                </c:pt>
                <c:pt idx="220">
                  <c:v>260714</c:v>
                </c:pt>
                <c:pt idx="221">
                  <c:v>219733</c:v>
                </c:pt>
                <c:pt idx="222">
                  <c:v>264314</c:v>
                </c:pt>
                <c:pt idx="223">
                  <c:v>266885</c:v>
                </c:pt>
                <c:pt idx="224">
                  <c:v>281889</c:v>
                </c:pt>
                <c:pt idx="225">
                  <c:v>285433</c:v>
                </c:pt>
                <c:pt idx="226">
                  <c:v>301746</c:v>
                </c:pt>
                <c:pt idx="227">
                  <c:v>273687</c:v>
                </c:pt>
                <c:pt idx="228">
                  <c:v>228982</c:v>
                </c:pt>
                <c:pt idx="229">
                  <c:v>225237</c:v>
                </c:pt>
                <c:pt idx="230">
                  <c:v>246505</c:v>
                </c:pt>
                <c:pt idx="231">
                  <c:v>285300</c:v>
                </c:pt>
                <c:pt idx="232">
                  <c:v>304389</c:v>
                </c:pt>
                <c:pt idx="233">
                  <c:v>316379</c:v>
                </c:pt>
                <c:pt idx="234">
                  <c:v>288686</c:v>
                </c:pt>
                <c:pt idx="235">
                  <c:v>248814</c:v>
                </c:pt>
                <c:pt idx="236">
                  <c:v>267156</c:v>
                </c:pt>
                <c:pt idx="237">
                  <c:v>280547</c:v>
                </c:pt>
                <c:pt idx="238">
                  <c:v>304947</c:v>
                </c:pt>
                <c:pt idx="239">
                  <c:v>315575</c:v>
                </c:pt>
                <c:pt idx="240">
                  <c:v>326631</c:v>
                </c:pt>
                <c:pt idx="241">
                  <c:v>293083</c:v>
                </c:pt>
                <c:pt idx="242">
                  <c:v>255109</c:v>
                </c:pt>
                <c:pt idx="243">
                  <c:v>259927</c:v>
                </c:pt>
                <c:pt idx="244">
                  <c:v>284299</c:v>
                </c:pt>
                <c:pt idx="245">
                  <c:v>311647</c:v>
                </c:pt>
                <c:pt idx="246">
                  <c:v>320920</c:v>
                </c:pt>
                <c:pt idx="247">
                  <c:v>330009</c:v>
                </c:pt>
                <c:pt idx="248">
                  <c:v>285661</c:v>
                </c:pt>
                <c:pt idx="249">
                  <c:v>247069</c:v>
                </c:pt>
                <c:pt idx="250">
                  <c:v>262746</c:v>
                </c:pt>
                <c:pt idx="251">
                  <c:v>282795</c:v>
                </c:pt>
                <c:pt idx="252">
                  <c:v>324519</c:v>
                </c:pt>
                <c:pt idx="253">
                  <c:v>319129</c:v>
                </c:pt>
                <c:pt idx="254">
                  <c:v>329481</c:v>
                </c:pt>
                <c:pt idx="255">
                  <c:v>297300</c:v>
                </c:pt>
                <c:pt idx="256">
                  <c:v>260499</c:v>
                </c:pt>
                <c:pt idx="257">
                  <c:v>311383</c:v>
                </c:pt>
                <c:pt idx="258">
                  <c:v>316065</c:v>
                </c:pt>
                <c:pt idx="259">
                  <c:v>349258</c:v>
                </c:pt>
                <c:pt idx="260">
                  <c:v>359311</c:v>
                </c:pt>
                <c:pt idx="261">
                  <c:v>360404</c:v>
                </c:pt>
                <c:pt idx="262">
                  <c:v>355455</c:v>
                </c:pt>
                <c:pt idx="263">
                  <c:v>289423</c:v>
                </c:pt>
                <c:pt idx="264">
                  <c:v>290032</c:v>
                </c:pt>
                <c:pt idx="265">
                  <c:v>319377</c:v>
                </c:pt>
                <c:pt idx="266">
                  <c:v>380700</c:v>
                </c:pt>
                <c:pt idx="267">
                  <c:v>406941</c:v>
                </c:pt>
                <c:pt idx="268">
                  <c:v>410513</c:v>
                </c:pt>
                <c:pt idx="269">
                  <c:v>372066</c:v>
                </c:pt>
                <c:pt idx="270">
                  <c:v>331200</c:v>
                </c:pt>
                <c:pt idx="271">
                  <c:v>374978</c:v>
                </c:pt>
                <c:pt idx="272">
                  <c:v>388790</c:v>
                </c:pt>
                <c:pt idx="273">
                  <c:v>439492</c:v>
                </c:pt>
                <c:pt idx="274">
                  <c:v>482025</c:v>
                </c:pt>
                <c:pt idx="275">
                  <c:v>493870</c:v>
                </c:pt>
                <c:pt idx="276">
                  <c:v>456244</c:v>
                </c:pt>
                <c:pt idx="277">
                  <c:v>358789</c:v>
                </c:pt>
                <c:pt idx="278">
                  <c:v>483123</c:v>
                </c:pt>
                <c:pt idx="279">
                  <c:v>468367</c:v>
                </c:pt>
                <c:pt idx="280">
                  <c:v>521751</c:v>
                </c:pt>
                <c:pt idx="281">
                  <c:v>551404</c:v>
                </c:pt>
                <c:pt idx="282">
                  <c:v>571744</c:v>
                </c:pt>
                <c:pt idx="283">
                  <c:v>472038</c:v>
                </c:pt>
                <c:pt idx="284">
                  <c:v>439136</c:v>
                </c:pt>
                <c:pt idx="285">
                  <c:v>548434</c:v>
                </c:pt>
                <c:pt idx="286">
                  <c:v>565440</c:v>
                </c:pt>
                <c:pt idx="287">
                  <c:v>538604</c:v>
                </c:pt>
                <c:pt idx="288">
                  <c:v>619304</c:v>
                </c:pt>
                <c:pt idx="289">
                  <c:v>623165</c:v>
                </c:pt>
                <c:pt idx="290">
                  <c:v>599173</c:v>
                </c:pt>
                <c:pt idx="291">
                  <c:v>490828</c:v>
                </c:pt>
                <c:pt idx="292">
                  <c:v>509860</c:v>
                </c:pt>
                <c:pt idx="293">
                  <c:v>571047</c:v>
                </c:pt>
                <c:pt idx="294">
                  <c:v>624775</c:v>
                </c:pt>
                <c:pt idx="295">
                  <c:v>640307</c:v>
                </c:pt>
                <c:pt idx="296">
                  <c:v>661136</c:v>
                </c:pt>
                <c:pt idx="297">
                  <c:v>586795</c:v>
                </c:pt>
                <c:pt idx="298">
                  <c:v>490148</c:v>
                </c:pt>
                <c:pt idx="299">
                  <c:v>526014</c:v>
                </c:pt>
                <c:pt idx="300">
                  <c:v>602196</c:v>
                </c:pt>
                <c:pt idx="301">
                  <c:v>622231</c:v>
                </c:pt>
                <c:pt idx="302">
                  <c:v>653856</c:v>
                </c:pt>
                <c:pt idx="303">
                  <c:v>674225</c:v>
                </c:pt>
                <c:pt idx="304">
                  <c:v>592312</c:v>
                </c:pt>
                <c:pt idx="305">
                  <c:v>498066</c:v>
                </c:pt>
                <c:pt idx="306">
                  <c:v>534336</c:v>
                </c:pt>
                <c:pt idx="307">
                  <c:v>590653</c:v>
                </c:pt>
                <c:pt idx="308">
                  <c:v>617122</c:v>
                </c:pt>
                <c:pt idx="309">
                  <c:v>589116</c:v>
                </c:pt>
                <c:pt idx="310">
                  <c:v>695160</c:v>
                </c:pt>
                <c:pt idx="311">
                  <c:v>607238</c:v>
                </c:pt>
                <c:pt idx="312">
                  <c:v>495446</c:v>
                </c:pt>
                <c:pt idx="313">
                  <c:v>506828</c:v>
                </c:pt>
                <c:pt idx="314">
                  <c:v>614745</c:v>
                </c:pt>
                <c:pt idx="315">
                  <c:v>640293</c:v>
                </c:pt>
                <c:pt idx="316">
                  <c:v>690565</c:v>
                </c:pt>
                <c:pt idx="317">
                  <c:v>696351</c:v>
                </c:pt>
                <c:pt idx="318">
                  <c:v>642088</c:v>
                </c:pt>
                <c:pt idx="319">
                  <c:v>543878</c:v>
                </c:pt>
                <c:pt idx="320">
                  <c:v>535149</c:v>
                </c:pt>
                <c:pt idx="321">
                  <c:v>630518</c:v>
                </c:pt>
                <c:pt idx="322">
                  <c:v>665432</c:v>
                </c:pt>
                <c:pt idx="323">
                  <c:v>672050</c:v>
                </c:pt>
                <c:pt idx="324">
                  <c:v>705786</c:v>
                </c:pt>
                <c:pt idx="325">
                  <c:v>648427</c:v>
                </c:pt>
                <c:pt idx="326">
                  <c:v>538742</c:v>
                </c:pt>
                <c:pt idx="327">
                  <c:v>551205</c:v>
                </c:pt>
                <c:pt idx="328">
                  <c:v>648547</c:v>
                </c:pt>
                <c:pt idx="329">
                  <c:v>717622</c:v>
                </c:pt>
                <c:pt idx="330">
                  <c:v>738563</c:v>
                </c:pt>
                <c:pt idx="331">
                  <c:v>721465</c:v>
                </c:pt>
                <c:pt idx="332">
                  <c:v>635230</c:v>
                </c:pt>
                <c:pt idx="333">
                  <c:v>547233</c:v>
                </c:pt>
                <c:pt idx="334">
                  <c:v>546361</c:v>
                </c:pt>
                <c:pt idx="335">
                  <c:v>651336</c:v>
                </c:pt>
                <c:pt idx="336">
                  <c:v>682094</c:v>
                </c:pt>
                <c:pt idx="337">
                  <c:v>693269</c:v>
                </c:pt>
                <c:pt idx="338">
                  <c:v>518518</c:v>
                </c:pt>
                <c:pt idx="339">
                  <c:v>507087</c:v>
                </c:pt>
                <c:pt idx="340">
                  <c:v>413267</c:v>
                </c:pt>
                <c:pt idx="341">
                  <c:v>499396</c:v>
                </c:pt>
                <c:pt idx="342">
                  <c:v>671715</c:v>
                </c:pt>
                <c:pt idx="343">
                  <c:v>725378</c:v>
                </c:pt>
                <c:pt idx="344">
                  <c:v>839704</c:v>
                </c:pt>
                <c:pt idx="345">
                  <c:v>586278</c:v>
                </c:pt>
                <c:pt idx="346">
                  <c:v>581245</c:v>
                </c:pt>
                <c:pt idx="347">
                  <c:v>520324</c:v>
                </c:pt>
                <c:pt idx="348">
                  <c:v>557668</c:v>
                </c:pt>
                <c:pt idx="349">
                  <c:v>740883</c:v>
                </c:pt>
                <c:pt idx="350">
                  <c:v>791006</c:v>
                </c:pt>
                <c:pt idx="351">
                  <c:v>869918</c:v>
                </c:pt>
                <c:pt idx="352">
                  <c:v>835540</c:v>
                </c:pt>
                <c:pt idx="353">
                  <c:v>756192</c:v>
                </c:pt>
                <c:pt idx="354">
                  <c:v>601415</c:v>
                </c:pt>
                <c:pt idx="355">
                  <c:v>614686</c:v>
                </c:pt>
                <c:pt idx="356">
                  <c:v>692470</c:v>
                </c:pt>
                <c:pt idx="357">
                  <c:v>743307</c:v>
                </c:pt>
                <c:pt idx="358">
                  <c:v>759156</c:v>
                </c:pt>
                <c:pt idx="359">
                  <c:v>783736</c:v>
                </c:pt>
                <c:pt idx="360">
                  <c:v>656874</c:v>
                </c:pt>
                <c:pt idx="361">
                  <c:v>527583</c:v>
                </c:pt>
                <c:pt idx="362">
                  <c:v>517310</c:v>
                </c:pt>
                <c:pt idx="363">
                  <c:v>592782</c:v>
                </c:pt>
                <c:pt idx="364">
                  <c:v>687211</c:v>
                </c:pt>
                <c:pt idx="365">
                  <c:v>668883</c:v>
                </c:pt>
                <c:pt idx="366">
                  <c:v>663481</c:v>
                </c:pt>
                <c:pt idx="367">
                  <c:v>576627</c:v>
                </c:pt>
                <c:pt idx="368">
                  <c:v>461956</c:v>
                </c:pt>
                <c:pt idx="369">
                  <c:v>481612</c:v>
                </c:pt>
                <c:pt idx="370">
                  <c:v>561292</c:v>
                </c:pt>
                <c:pt idx="371">
                  <c:v>600990</c:v>
                </c:pt>
                <c:pt idx="372">
                  <c:v>615144</c:v>
                </c:pt>
                <c:pt idx="373">
                  <c:v>588971</c:v>
                </c:pt>
                <c:pt idx="374">
                  <c:v>514778</c:v>
                </c:pt>
                <c:pt idx="375">
                  <c:v>396549</c:v>
                </c:pt>
                <c:pt idx="376">
                  <c:v>443031</c:v>
                </c:pt>
                <c:pt idx="377">
                  <c:v>465527</c:v>
                </c:pt>
                <c:pt idx="378">
                  <c:v>525310</c:v>
                </c:pt>
                <c:pt idx="379">
                  <c:v>471764</c:v>
                </c:pt>
                <c:pt idx="380">
                  <c:v>536489</c:v>
                </c:pt>
                <c:pt idx="381">
                  <c:v>435130</c:v>
                </c:pt>
                <c:pt idx="382">
                  <c:v>351518</c:v>
                </c:pt>
                <c:pt idx="383">
                  <c:v>339964</c:v>
                </c:pt>
                <c:pt idx="384">
                  <c:v>407225</c:v>
                </c:pt>
                <c:pt idx="385">
                  <c:v>440466</c:v>
                </c:pt>
                <c:pt idx="386">
                  <c:v>443783</c:v>
                </c:pt>
                <c:pt idx="387">
                  <c:v>429587</c:v>
                </c:pt>
                <c:pt idx="388">
                  <c:v>380453</c:v>
                </c:pt>
                <c:pt idx="389">
                  <c:v>308642</c:v>
                </c:pt>
                <c:pt idx="390">
                  <c:v>280882</c:v>
                </c:pt>
                <c:pt idx="391">
                  <c:v>359781</c:v>
                </c:pt>
                <c:pt idx="392">
                  <c:v>386375</c:v>
                </c:pt>
                <c:pt idx="393">
                  <c:v>410806</c:v>
                </c:pt>
                <c:pt idx="394">
                  <c:v>409665</c:v>
                </c:pt>
                <c:pt idx="395">
                  <c:v>375099</c:v>
                </c:pt>
                <c:pt idx="396">
                  <c:v>319591</c:v>
                </c:pt>
                <c:pt idx="397">
                  <c:v>295593</c:v>
                </c:pt>
                <c:pt idx="398">
                  <c:v>392748</c:v>
                </c:pt>
                <c:pt idx="399">
                  <c:v>444968</c:v>
                </c:pt>
                <c:pt idx="400">
                  <c:v>452985</c:v>
                </c:pt>
                <c:pt idx="401">
                  <c:v>441962</c:v>
                </c:pt>
                <c:pt idx="402">
                  <c:v>396716</c:v>
                </c:pt>
                <c:pt idx="403">
                  <c:v>307777</c:v>
                </c:pt>
                <c:pt idx="404">
                  <c:v>305535</c:v>
                </c:pt>
                <c:pt idx="405">
                  <c:v>387606</c:v>
                </c:pt>
                <c:pt idx="406">
                  <c:v>441866</c:v>
                </c:pt>
                <c:pt idx="407">
                  <c:v>458447</c:v>
                </c:pt>
                <c:pt idx="408">
                  <c:v>449122</c:v>
                </c:pt>
                <c:pt idx="409">
                  <c:v>414006</c:v>
                </c:pt>
                <c:pt idx="410">
                  <c:v>374440</c:v>
                </c:pt>
                <c:pt idx="411">
                  <c:v>305526</c:v>
                </c:pt>
                <c:pt idx="412">
                  <c:v>414038</c:v>
                </c:pt>
                <c:pt idx="413">
                  <c:v>458863</c:v>
                </c:pt>
                <c:pt idx="414">
                  <c:v>489692</c:v>
                </c:pt>
                <c:pt idx="415">
                  <c:v>489244</c:v>
                </c:pt>
                <c:pt idx="416">
                  <c:v>455610</c:v>
                </c:pt>
                <c:pt idx="417">
                  <c:v>365071</c:v>
                </c:pt>
                <c:pt idx="418">
                  <c:v>354116</c:v>
                </c:pt>
                <c:pt idx="419">
                  <c:v>467030</c:v>
                </c:pt>
                <c:pt idx="420">
                  <c:v>545720</c:v>
                </c:pt>
                <c:pt idx="421">
                  <c:v>547929</c:v>
                </c:pt>
                <c:pt idx="422">
                  <c:v>562546</c:v>
                </c:pt>
                <c:pt idx="423">
                  <c:v>498426</c:v>
                </c:pt>
                <c:pt idx="424">
                  <c:v>440465</c:v>
                </c:pt>
                <c:pt idx="425">
                  <c:v>423403</c:v>
                </c:pt>
                <c:pt idx="426">
                  <c:v>505878</c:v>
                </c:pt>
                <c:pt idx="427">
                  <c:v>631709</c:v>
                </c:pt>
                <c:pt idx="428">
                  <c:v>652198</c:v>
                </c:pt>
                <c:pt idx="429">
                  <c:v>640041</c:v>
                </c:pt>
                <c:pt idx="430">
                  <c:v>584518</c:v>
                </c:pt>
                <c:pt idx="431">
                  <c:v>492654</c:v>
                </c:pt>
                <c:pt idx="432">
                  <c:v>459307</c:v>
                </c:pt>
                <c:pt idx="433">
                  <c:v>562216</c:v>
                </c:pt>
                <c:pt idx="434">
                  <c:v>673904</c:v>
                </c:pt>
                <c:pt idx="435">
                  <c:v>709823</c:v>
                </c:pt>
                <c:pt idx="436">
                  <c:v>644801</c:v>
                </c:pt>
                <c:pt idx="437">
                  <c:v>540332</c:v>
                </c:pt>
                <c:pt idx="438">
                  <c:v>559922</c:v>
                </c:pt>
                <c:pt idx="439">
                  <c:v>497026</c:v>
                </c:pt>
                <c:pt idx="440">
                  <c:v>607487</c:v>
                </c:pt>
                <c:pt idx="441">
                  <c:v>663164</c:v>
                </c:pt>
                <c:pt idx="442">
                  <c:v>836052</c:v>
                </c:pt>
                <c:pt idx="443">
                  <c:v>752189</c:v>
                </c:pt>
                <c:pt idx="444">
                  <c:v>670620</c:v>
                </c:pt>
                <c:pt idx="445">
                  <c:v>709604</c:v>
                </c:pt>
                <c:pt idx="446">
                  <c:v>613880</c:v>
                </c:pt>
                <c:pt idx="447">
                  <c:v>763805</c:v>
                </c:pt>
                <c:pt idx="448">
                  <c:v>811236</c:v>
                </c:pt>
                <c:pt idx="449">
                  <c:v>821315</c:v>
                </c:pt>
                <c:pt idx="450">
                  <c:v>859866</c:v>
                </c:pt>
                <c:pt idx="451">
                  <c:v>794015</c:v>
                </c:pt>
                <c:pt idx="452">
                  <c:v>700107</c:v>
                </c:pt>
                <c:pt idx="453">
                  <c:v>690968</c:v>
                </c:pt>
                <c:pt idx="454">
                  <c:v>839479</c:v>
                </c:pt>
                <c:pt idx="455">
                  <c:v>889259</c:v>
                </c:pt>
                <c:pt idx="456">
                  <c:v>899374</c:v>
                </c:pt>
                <c:pt idx="457">
                  <c:v>907691</c:v>
                </c:pt>
                <c:pt idx="458">
                  <c:v>824208</c:v>
                </c:pt>
                <c:pt idx="459">
                  <c:v>728483</c:v>
                </c:pt>
                <c:pt idx="460">
                  <c:v>689071</c:v>
                </c:pt>
                <c:pt idx="461">
                  <c:v>839095</c:v>
                </c:pt>
                <c:pt idx="462">
                  <c:v>898824</c:v>
                </c:pt>
                <c:pt idx="463">
                  <c:v>894042</c:v>
                </c:pt>
                <c:pt idx="464">
                  <c:v>891376</c:v>
                </c:pt>
                <c:pt idx="465">
                  <c:v>794903</c:v>
                </c:pt>
                <c:pt idx="466">
                  <c:v>687266</c:v>
                </c:pt>
                <c:pt idx="467">
                  <c:v>690455</c:v>
                </c:pt>
                <c:pt idx="468">
                  <c:v>784955</c:v>
                </c:pt>
                <c:pt idx="469">
                  <c:v>842024</c:v>
                </c:pt>
                <c:pt idx="470">
                  <c:v>872830</c:v>
                </c:pt>
                <c:pt idx="471">
                  <c:v>834851</c:v>
                </c:pt>
                <c:pt idx="472">
                  <c:v>788279</c:v>
                </c:pt>
                <c:pt idx="473">
                  <c:v>649408</c:v>
                </c:pt>
                <c:pt idx="474">
                  <c:v>625663</c:v>
                </c:pt>
                <c:pt idx="475">
                  <c:v>725818</c:v>
                </c:pt>
                <c:pt idx="476">
                  <c:v>767499</c:v>
                </c:pt>
                <c:pt idx="477">
                  <c:v>734695</c:v>
                </c:pt>
                <c:pt idx="478">
                  <c:v>709578</c:v>
                </c:pt>
                <c:pt idx="479">
                  <c:v>631598</c:v>
                </c:pt>
                <c:pt idx="480">
                  <c:v>546621</c:v>
                </c:pt>
                <c:pt idx="481">
                  <c:v>543560</c:v>
                </c:pt>
                <c:pt idx="482">
                  <c:v>621994</c:v>
                </c:pt>
                <c:pt idx="483">
                  <c:v>672068</c:v>
                </c:pt>
                <c:pt idx="484">
                  <c:v>631144</c:v>
                </c:pt>
                <c:pt idx="485">
                  <c:v>626487</c:v>
                </c:pt>
                <c:pt idx="486">
                  <c:v>572342</c:v>
                </c:pt>
                <c:pt idx="487">
                  <c:v>481618</c:v>
                </c:pt>
                <c:pt idx="488">
                  <c:v>451095</c:v>
                </c:pt>
                <c:pt idx="489">
                  <c:v>533399</c:v>
                </c:pt>
                <c:pt idx="490">
                  <c:v>568450</c:v>
                </c:pt>
                <c:pt idx="491">
                  <c:v>546884</c:v>
                </c:pt>
                <c:pt idx="492">
                  <c:v>505523</c:v>
                </c:pt>
                <c:pt idx="493">
                  <c:v>480420</c:v>
                </c:pt>
                <c:pt idx="494">
                  <c:v>389945</c:v>
                </c:pt>
                <c:pt idx="495">
                  <c:v>387054</c:v>
                </c:pt>
                <c:pt idx="496">
                  <c:v>460009</c:v>
                </c:pt>
                <c:pt idx="497">
                  <c:v>487624</c:v>
                </c:pt>
                <c:pt idx="498">
                  <c:v>480513</c:v>
                </c:pt>
                <c:pt idx="499">
                  <c:v>424914</c:v>
                </c:pt>
                <c:pt idx="500">
                  <c:v>396650</c:v>
                </c:pt>
                <c:pt idx="501">
                  <c:v>322980</c:v>
                </c:pt>
                <c:pt idx="502">
                  <c:v>321771</c:v>
                </c:pt>
                <c:pt idx="503">
                  <c:v>370107</c:v>
                </c:pt>
                <c:pt idx="504">
                  <c:v>418294</c:v>
                </c:pt>
                <c:pt idx="505">
                  <c:v>453503</c:v>
                </c:pt>
                <c:pt idx="506">
                  <c:v>422037</c:v>
                </c:pt>
                <c:pt idx="507">
                  <c:v>368374</c:v>
                </c:pt>
                <c:pt idx="508">
                  <c:v>302796</c:v>
                </c:pt>
                <c:pt idx="509">
                  <c:v>309292</c:v>
                </c:pt>
                <c:pt idx="510">
                  <c:v>374759</c:v>
                </c:pt>
                <c:pt idx="511">
                  <c:v>389169</c:v>
                </c:pt>
                <c:pt idx="512">
                  <c:v>395988</c:v>
                </c:pt>
                <c:pt idx="513">
                  <c:v>403502</c:v>
                </c:pt>
                <c:pt idx="514">
                  <c:v>348398</c:v>
                </c:pt>
                <c:pt idx="515">
                  <c:v>303650</c:v>
                </c:pt>
                <c:pt idx="516">
                  <c:v>296653</c:v>
                </c:pt>
                <c:pt idx="517">
                  <c:v>410208</c:v>
                </c:pt>
                <c:pt idx="518">
                  <c:v>396620</c:v>
                </c:pt>
                <c:pt idx="519">
                  <c:v>409234</c:v>
                </c:pt>
                <c:pt idx="520">
                  <c:v>417653</c:v>
                </c:pt>
                <c:pt idx="521">
                  <c:v>362880</c:v>
                </c:pt>
                <c:pt idx="522">
                  <c:v>311207</c:v>
                </c:pt>
                <c:pt idx="523">
                  <c:v>333007</c:v>
                </c:pt>
                <c:pt idx="524">
                  <c:v>381187</c:v>
                </c:pt>
                <c:pt idx="525">
                  <c:v>399455</c:v>
                </c:pt>
                <c:pt idx="526">
                  <c:v>435490</c:v>
                </c:pt>
                <c:pt idx="527">
                  <c:v>442292</c:v>
                </c:pt>
                <c:pt idx="528">
                  <c:v>374409</c:v>
                </c:pt>
                <c:pt idx="529">
                  <c:v>328214</c:v>
                </c:pt>
                <c:pt idx="530">
                  <c:v>376637</c:v>
                </c:pt>
                <c:pt idx="531">
                  <c:v>450465</c:v>
                </c:pt>
                <c:pt idx="532">
                  <c:v>465168</c:v>
                </c:pt>
                <c:pt idx="533">
                  <c:v>481764</c:v>
                </c:pt>
                <c:pt idx="534">
                  <c:v>513119</c:v>
                </c:pt>
                <c:pt idx="535">
                  <c:v>421855</c:v>
                </c:pt>
                <c:pt idx="536">
                  <c:v>370469</c:v>
                </c:pt>
                <c:pt idx="537">
                  <c:v>432358</c:v>
                </c:pt>
                <c:pt idx="538">
                  <c:v>525500</c:v>
                </c:pt>
                <c:pt idx="539">
                  <c:v>537782</c:v>
                </c:pt>
                <c:pt idx="540">
                  <c:v>576231</c:v>
                </c:pt>
                <c:pt idx="541">
                  <c:v>595667</c:v>
                </c:pt>
                <c:pt idx="542">
                  <c:v>490214</c:v>
                </c:pt>
                <c:pt idx="543">
                  <c:v>421057</c:v>
                </c:pt>
                <c:pt idx="544">
                  <c:v>486363</c:v>
                </c:pt>
                <c:pt idx="545">
                  <c:v>532173</c:v>
                </c:pt>
                <c:pt idx="546">
                  <c:v>555816</c:v>
                </c:pt>
                <c:pt idx="547">
                  <c:v>564955</c:v>
                </c:pt>
                <c:pt idx="548">
                  <c:v>727957</c:v>
                </c:pt>
                <c:pt idx="549">
                  <c:v>492922</c:v>
                </c:pt>
                <c:pt idx="550">
                  <c:v>446824</c:v>
                </c:pt>
                <c:pt idx="551">
                  <c:v>537351</c:v>
                </c:pt>
                <c:pt idx="552">
                  <c:v>606096</c:v>
                </c:pt>
                <c:pt idx="553">
                  <c:v>649941</c:v>
                </c:pt>
                <c:pt idx="554">
                  <c:v>642744</c:v>
                </c:pt>
                <c:pt idx="555">
                  <c:v>732309</c:v>
                </c:pt>
                <c:pt idx="556">
                  <c:v>519455</c:v>
                </c:pt>
                <c:pt idx="557">
                  <c:v>485051</c:v>
                </c:pt>
                <c:pt idx="558">
                  <c:v>566791</c:v>
                </c:pt>
                <c:pt idx="559">
                  <c:v>634013</c:v>
                </c:pt>
                <c:pt idx="560">
                  <c:v>680525</c:v>
                </c:pt>
                <c:pt idx="561">
                  <c:v>685473</c:v>
                </c:pt>
                <c:pt idx="562">
                  <c:v>819385</c:v>
                </c:pt>
                <c:pt idx="563">
                  <c:v>564285</c:v>
                </c:pt>
                <c:pt idx="564">
                  <c:v>470766</c:v>
                </c:pt>
                <c:pt idx="565">
                  <c:v>612925</c:v>
                </c:pt>
                <c:pt idx="566">
                  <c:v>645540</c:v>
                </c:pt>
                <c:pt idx="567">
                  <c:v>730767</c:v>
                </c:pt>
                <c:pt idx="568">
                  <c:v>705634</c:v>
                </c:pt>
                <c:pt idx="569">
                  <c:v>801981</c:v>
                </c:pt>
                <c:pt idx="570">
                  <c:v>558361</c:v>
                </c:pt>
                <c:pt idx="571">
                  <c:v>471329</c:v>
                </c:pt>
                <c:pt idx="572">
                  <c:v>654173</c:v>
                </c:pt>
                <c:pt idx="573">
                  <c:v>682473</c:v>
                </c:pt>
                <c:pt idx="574">
                  <c:v>735674</c:v>
                </c:pt>
                <c:pt idx="575">
                  <c:v>711624</c:v>
                </c:pt>
                <c:pt idx="576">
                  <c:v>785584</c:v>
                </c:pt>
                <c:pt idx="577">
                  <c:v>567013</c:v>
                </c:pt>
                <c:pt idx="578">
                  <c:v>455040</c:v>
                </c:pt>
                <c:pt idx="579">
                  <c:v>669136</c:v>
                </c:pt>
                <c:pt idx="580">
                  <c:v>676478</c:v>
                </c:pt>
                <c:pt idx="581">
                  <c:v>737340</c:v>
                </c:pt>
                <c:pt idx="582">
                  <c:v>736377</c:v>
                </c:pt>
                <c:pt idx="583">
                  <c:v>751120</c:v>
                </c:pt>
                <c:pt idx="584">
                  <c:v>567466</c:v>
                </c:pt>
                <c:pt idx="585">
                  <c:v>455156</c:v>
                </c:pt>
                <c:pt idx="586">
                  <c:v>653363</c:v>
                </c:pt>
                <c:pt idx="587">
                  <c:v>620357</c:v>
                </c:pt>
                <c:pt idx="588">
                  <c:v>719309</c:v>
                </c:pt>
                <c:pt idx="589">
                  <c:v>678296</c:v>
                </c:pt>
                <c:pt idx="590">
                  <c:v>723695</c:v>
                </c:pt>
                <c:pt idx="591">
                  <c:v>507419</c:v>
                </c:pt>
                <c:pt idx="592">
                  <c:v>457320</c:v>
                </c:pt>
                <c:pt idx="593">
                  <c:v>456279</c:v>
                </c:pt>
                <c:pt idx="594">
                  <c:v>656843</c:v>
                </c:pt>
                <c:pt idx="595">
                  <c:v>637590</c:v>
                </c:pt>
                <c:pt idx="596">
                  <c:v>640073</c:v>
                </c:pt>
                <c:pt idx="597">
                  <c:v>658795</c:v>
                </c:pt>
                <c:pt idx="598">
                  <c:v>479568</c:v>
                </c:pt>
                <c:pt idx="599">
                  <c:v>378662</c:v>
                </c:pt>
                <c:pt idx="600">
                  <c:v>559627</c:v>
                </c:pt>
                <c:pt idx="601">
                  <c:v>549600</c:v>
                </c:pt>
                <c:pt idx="602">
                  <c:v>568197</c:v>
                </c:pt>
                <c:pt idx="603">
                  <c:v>587288</c:v>
                </c:pt>
                <c:pt idx="604">
                  <c:v>623282</c:v>
                </c:pt>
                <c:pt idx="605">
                  <c:v>407717</c:v>
                </c:pt>
                <c:pt idx="606">
                  <c:v>370688</c:v>
                </c:pt>
                <c:pt idx="607">
                  <c:v>514023</c:v>
                </c:pt>
                <c:pt idx="608">
                  <c:v>488633</c:v>
                </c:pt>
                <c:pt idx="609">
                  <c:v>535048</c:v>
                </c:pt>
                <c:pt idx="610">
                  <c:v>547561</c:v>
                </c:pt>
                <c:pt idx="611">
                  <c:v>549318</c:v>
                </c:pt>
                <c:pt idx="612">
                  <c:v>381174</c:v>
                </c:pt>
                <c:pt idx="613">
                  <c:v>363536</c:v>
                </c:pt>
                <c:pt idx="614">
                  <c:v>467848</c:v>
                </c:pt>
                <c:pt idx="615">
                  <c:v>450915</c:v>
                </c:pt>
                <c:pt idx="616">
                  <c:v>491076</c:v>
                </c:pt>
                <c:pt idx="617">
                  <c:v>489807</c:v>
                </c:pt>
                <c:pt idx="618">
                  <c:v>522041</c:v>
                </c:pt>
                <c:pt idx="619">
                  <c:v>359066</c:v>
                </c:pt>
                <c:pt idx="620">
                  <c:v>315181</c:v>
                </c:pt>
                <c:pt idx="621">
                  <c:v>432497</c:v>
                </c:pt>
                <c:pt idx="622">
                  <c:v>422760</c:v>
                </c:pt>
                <c:pt idx="623">
                  <c:v>507136</c:v>
                </c:pt>
                <c:pt idx="624">
                  <c:v>461747</c:v>
                </c:pt>
                <c:pt idx="625">
                  <c:v>475463</c:v>
                </c:pt>
                <c:pt idx="626">
                  <c:v>348954</c:v>
                </c:pt>
                <c:pt idx="627">
                  <c:v>324002</c:v>
                </c:pt>
                <c:pt idx="628">
                  <c:v>371562</c:v>
                </c:pt>
                <c:pt idx="629">
                  <c:v>438129</c:v>
                </c:pt>
                <c:pt idx="630">
                  <c:v>456469</c:v>
                </c:pt>
                <c:pt idx="631">
                  <c:v>454364</c:v>
                </c:pt>
                <c:pt idx="632">
                  <c:v>458036</c:v>
                </c:pt>
                <c:pt idx="633">
                  <c:v>352197</c:v>
                </c:pt>
                <c:pt idx="634">
                  <c:v>321909</c:v>
                </c:pt>
                <c:pt idx="635">
                  <c:v>408141</c:v>
                </c:pt>
                <c:pt idx="636">
                  <c:v>431524</c:v>
                </c:pt>
                <c:pt idx="637">
                  <c:v>476324</c:v>
                </c:pt>
                <c:pt idx="638">
                  <c:v>461938</c:v>
                </c:pt>
                <c:pt idx="639">
                  <c:v>492829</c:v>
                </c:pt>
                <c:pt idx="640">
                  <c:v>385280</c:v>
                </c:pt>
                <c:pt idx="641">
                  <c:v>322867</c:v>
                </c:pt>
                <c:pt idx="642">
                  <c:v>423490</c:v>
                </c:pt>
                <c:pt idx="643">
                  <c:v>426358</c:v>
                </c:pt>
                <c:pt idx="644">
                  <c:v>513999</c:v>
                </c:pt>
                <c:pt idx="645">
                  <c:v>482931</c:v>
                </c:pt>
                <c:pt idx="646">
                  <c:v>494121</c:v>
                </c:pt>
                <c:pt idx="647">
                  <c:v>395979</c:v>
                </c:pt>
                <c:pt idx="648">
                  <c:v>365623</c:v>
                </c:pt>
                <c:pt idx="649">
                  <c:v>419169</c:v>
                </c:pt>
                <c:pt idx="650">
                  <c:v>404288</c:v>
                </c:pt>
                <c:pt idx="651">
                  <c:v>524780</c:v>
                </c:pt>
                <c:pt idx="652">
                  <c:v>517396</c:v>
                </c:pt>
                <c:pt idx="653">
                  <c:v>524235</c:v>
                </c:pt>
                <c:pt idx="654">
                  <c:v>439590</c:v>
                </c:pt>
                <c:pt idx="655">
                  <c:v>364128</c:v>
                </c:pt>
                <c:pt idx="656">
                  <c:v>467442</c:v>
                </c:pt>
                <c:pt idx="657">
                  <c:v>469229</c:v>
                </c:pt>
                <c:pt idx="658">
                  <c:v>573547</c:v>
                </c:pt>
                <c:pt idx="659">
                  <c:v>521016</c:v>
                </c:pt>
                <c:pt idx="660">
                  <c:v>599618</c:v>
                </c:pt>
                <c:pt idx="661">
                  <c:v>440573</c:v>
                </c:pt>
                <c:pt idx="662">
                  <c:v>381548</c:v>
                </c:pt>
                <c:pt idx="663">
                  <c:v>522931</c:v>
                </c:pt>
                <c:pt idx="664">
                  <c:v>506687</c:v>
                </c:pt>
                <c:pt idx="665">
                  <c:v>615168</c:v>
                </c:pt>
                <c:pt idx="666">
                  <c:v>621440</c:v>
                </c:pt>
                <c:pt idx="667">
                  <c:v>614503</c:v>
                </c:pt>
                <c:pt idx="668">
                  <c:v>501688</c:v>
                </c:pt>
                <c:pt idx="669">
                  <c:v>422240</c:v>
                </c:pt>
                <c:pt idx="670">
                  <c:v>597953</c:v>
                </c:pt>
                <c:pt idx="671">
                  <c:v>574867</c:v>
                </c:pt>
                <c:pt idx="672">
                  <c:v>657342</c:v>
                </c:pt>
                <c:pt idx="673">
                  <c:v>597333</c:v>
                </c:pt>
                <c:pt idx="674">
                  <c:v>613384</c:v>
                </c:pt>
                <c:pt idx="675">
                  <c:v>485651</c:v>
                </c:pt>
                <c:pt idx="676">
                  <c:v>433979</c:v>
                </c:pt>
                <c:pt idx="677">
                  <c:v>630650</c:v>
                </c:pt>
                <c:pt idx="678">
                  <c:v>600183</c:v>
                </c:pt>
                <c:pt idx="679">
                  <c:v>702123</c:v>
                </c:pt>
                <c:pt idx="680">
                  <c:v>707305</c:v>
                </c:pt>
                <c:pt idx="681">
                  <c:v>730539</c:v>
                </c:pt>
                <c:pt idx="682">
                  <c:v>536551</c:v>
                </c:pt>
                <c:pt idx="683">
                  <c:v>461470</c:v>
                </c:pt>
                <c:pt idx="684">
                  <c:v>597223</c:v>
                </c:pt>
                <c:pt idx="685">
                  <c:v>638967</c:v>
                </c:pt>
                <c:pt idx="686">
                  <c:v>711143</c:v>
                </c:pt>
                <c:pt idx="687">
                  <c:v>698033</c:v>
                </c:pt>
                <c:pt idx="688">
                  <c:v>693416</c:v>
                </c:pt>
                <c:pt idx="689">
                  <c:v>520384</c:v>
                </c:pt>
                <c:pt idx="690">
                  <c:v>458967</c:v>
                </c:pt>
                <c:pt idx="691">
                  <c:v>607549</c:v>
                </c:pt>
                <c:pt idx="692">
                  <c:v>636500</c:v>
                </c:pt>
                <c:pt idx="693">
                  <c:v>740102</c:v>
                </c:pt>
                <c:pt idx="694">
                  <c:v>743852</c:v>
                </c:pt>
                <c:pt idx="695">
                  <c:v>767436</c:v>
                </c:pt>
                <c:pt idx="696">
                  <c:v>572403</c:v>
                </c:pt>
                <c:pt idx="697">
                  <c:v>514059</c:v>
                </c:pt>
                <c:pt idx="698">
                  <c:v>737825</c:v>
                </c:pt>
                <c:pt idx="699">
                  <c:v>758358</c:v>
                </c:pt>
                <c:pt idx="700">
                  <c:v>914391</c:v>
                </c:pt>
                <c:pt idx="701">
                  <c:v>1011469</c:v>
                </c:pt>
                <c:pt idx="702">
                  <c:v>891109</c:v>
                </c:pt>
                <c:pt idx="703">
                  <c:v>703745</c:v>
                </c:pt>
                <c:pt idx="704">
                  <c:v>585547</c:v>
                </c:pt>
                <c:pt idx="705">
                  <c:v>1273829</c:v>
                </c:pt>
                <c:pt idx="706">
                  <c:v>1336255</c:v>
                </c:pt>
                <c:pt idx="707">
                  <c:v>1704627</c:v>
                </c:pt>
                <c:pt idx="708">
                  <c:v>1948925</c:v>
                </c:pt>
                <c:pt idx="709">
                  <c:v>1743284</c:v>
                </c:pt>
                <c:pt idx="710">
                  <c:v>1228472</c:v>
                </c:pt>
                <c:pt idx="711">
                  <c:v>930314</c:v>
                </c:pt>
                <c:pt idx="712">
                  <c:v>2357250</c:v>
                </c:pt>
                <c:pt idx="713">
                  <c:v>2513708</c:v>
                </c:pt>
                <c:pt idx="714">
                  <c:v>2584030</c:v>
                </c:pt>
                <c:pt idx="715">
                  <c:v>2667456</c:v>
                </c:pt>
                <c:pt idx="716">
                  <c:v>2953555</c:v>
                </c:pt>
                <c:pt idx="717">
                  <c:v>2190338</c:v>
                </c:pt>
                <c:pt idx="718">
                  <c:v>2040608</c:v>
                </c:pt>
                <c:pt idx="719">
                  <c:v>3159558</c:v>
                </c:pt>
                <c:pt idx="720">
                  <c:v>3030215</c:v>
                </c:pt>
                <c:pt idx="721">
                  <c:v>3446738</c:v>
                </c:pt>
                <c:pt idx="722">
                  <c:v>3185426</c:v>
                </c:pt>
                <c:pt idx="723">
                  <c:v>3316685</c:v>
                </c:pt>
                <c:pt idx="724">
                  <c:v>2504835</c:v>
                </c:pt>
                <c:pt idx="725">
                  <c:v>2186611</c:v>
                </c:pt>
                <c:pt idx="726">
                  <c:v>2644845</c:v>
                </c:pt>
                <c:pt idx="727">
                  <c:v>3764928</c:v>
                </c:pt>
                <c:pt idx="728">
                  <c:v>4081728</c:v>
                </c:pt>
                <c:pt idx="729">
                  <c:v>3728886</c:v>
                </c:pt>
                <c:pt idx="730">
                  <c:v>3822790</c:v>
                </c:pt>
                <c:pt idx="731">
                  <c:v>2779854</c:v>
                </c:pt>
                <c:pt idx="732">
                  <c:v>2465046</c:v>
                </c:pt>
                <c:pt idx="733">
                  <c:v>3410644</c:v>
                </c:pt>
                <c:pt idx="734">
                  <c:v>3650478</c:v>
                </c:pt>
                <c:pt idx="735">
                  <c:v>3759282</c:v>
                </c:pt>
                <c:pt idx="736">
                  <c:v>3698959</c:v>
                </c:pt>
                <c:pt idx="737">
                  <c:v>3657905</c:v>
                </c:pt>
                <c:pt idx="738">
                  <c:v>2743176</c:v>
                </c:pt>
                <c:pt idx="739">
                  <c:v>2291764</c:v>
                </c:pt>
                <c:pt idx="740">
                  <c:v>2729528</c:v>
                </c:pt>
                <c:pt idx="741">
                  <c:v>3124379</c:v>
                </c:pt>
                <c:pt idx="742">
                  <c:v>3175059</c:v>
                </c:pt>
                <c:pt idx="743">
                  <c:v>3185875</c:v>
                </c:pt>
                <c:pt idx="744">
                  <c:v>2948937</c:v>
                </c:pt>
                <c:pt idx="745">
                  <c:v>2315413</c:v>
                </c:pt>
                <c:pt idx="746">
                  <c:v>1891412</c:v>
                </c:pt>
                <c:pt idx="747">
                  <c:v>2622120</c:v>
                </c:pt>
                <c:pt idx="748">
                  <c:v>2599385</c:v>
                </c:pt>
                <c:pt idx="749">
                  <c:v>2427485</c:v>
                </c:pt>
                <c:pt idx="750">
                  <c:v>2807201</c:v>
                </c:pt>
                <c:pt idx="751">
                  <c:v>2415940</c:v>
                </c:pt>
                <c:pt idx="752">
                  <c:v>1930294</c:v>
                </c:pt>
                <c:pt idx="753">
                  <c:v>1528828</c:v>
                </c:pt>
                <c:pt idx="754">
                  <c:v>1707051</c:v>
                </c:pt>
                <c:pt idx="755">
                  <c:v>1872456</c:v>
                </c:pt>
                <c:pt idx="756">
                  <c:v>2237121</c:v>
                </c:pt>
                <c:pt idx="757">
                  <c:v>2059122</c:v>
                </c:pt>
                <c:pt idx="758">
                  <c:v>1980308</c:v>
                </c:pt>
                <c:pt idx="759">
                  <c:v>1663449</c:v>
                </c:pt>
                <c:pt idx="760">
                  <c:v>1310202</c:v>
                </c:pt>
                <c:pt idx="761">
                  <c:v>1398398</c:v>
                </c:pt>
                <c:pt idx="762">
                  <c:v>1670074</c:v>
                </c:pt>
                <c:pt idx="763">
                  <c:v>1914389</c:v>
                </c:pt>
                <c:pt idx="764">
                  <c:v>1785648</c:v>
                </c:pt>
                <c:pt idx="765">
                  <c:v>1652211</c:v>
                </c:pt>
                <c:pt idx="766">
                  <c:v>1447969</c:v>
                </c:pt>
                <c:pt idx="767">
                  <c:v>1159104</c:v>
                </c:pt>
                <c:pt idx="768">
                  <c:v>1325096</c:v>
                </c:pt>
                <c:pt idx="769">
                  <c:v>1598066</c:v>
                </c:pt>
                <c:pt idx="770">
                  <c:v>1656294</c:v>
                </c:pt>
                <c:pt idx="771">
                  <c:v>1770981</c:v>
                </c:pt>
                <c:pt idx="772">
                  <c:v>1760602</c:v>
                </c:pt>
                <c:pt idx="773">
                  <c:v>1480884</c:v>
                </c:pt>
                <c:pt idx="774">
                  <c:v>1225783</c:v>
                </c:pt>
                <c:pt idx="775">
                  <c:v>1431808</c:v>
                </c:pt>
                <c:pt idx="776">
                  <c:v>1738542</c:v>
                </c:pt>
                <c:pt idx="777">
                  <c:v>1830026</c:v>
                </c:pt>
                <c:pt idx="778">
                  <c:v>1869411</c:v>
                </c:pt>
                <c:pt idx="779">
                  <c:v>1870791</c:v>
                </c:pt>
                <c:pt idx="780">
                  <c:v>1797732</c:v>
                </c:pt>
                <c:pt idx="781">
                  <c:v>1282567</c:v>
                </c:pt>
                <c:pt idx="782">
                  <c:v>1612954</c:v>
                </c:pt>
                <c:pt idx="783">
                  <c:v>1806484</c:v>
                </c:pt>
                <c:pt idx="784">
                  <c:v>2234320</c:v>
                </c:pt>
                <c:pt idx="785">
                  <c:v>2075906</c:v>
                </c:pt>
                <c:pt idx="786">
                  <c:v>1889795</c:v>
                </c:pt>
                <c:pt idx="787">
                  <c:v>1737931</c:v>
                </c:pt>
                <c:pt idx="788">
                  <c:v>1091828</c:v>
                </c:pt>
                <c:pt idx="789">
                  <c:v>1487591</c:v>
                </c:pt>
                <c:pt idx="790">
                  <c:v>1974335</c:v>
                </c:pt>
                <c:pt idx="791">
                  <c:v>1801552</c:v>
                </c:pt>
                <c:pt idx="792">
                  <c:v>1779466</c:v>
                </c:pt>
                <c:pt idx="793">
                  <c:v>1757888</c:v>
                </c:pt>
                <c:pt idx="794">
                  <c:v>1376416</c:v>
                </c:pt>
                <c:pt idx="795">
                  <c:v>960575</c:v>
                </c:pt>
                <c:pt idx="796">
                  <c:v>1479762</c:v>
                </c:pt>
                <c:pt idx="797">
                  <c:v>1749701</c:v>
                </c:pt>
                <c:pt idx="798">
                  <c:v>1594222</c:v>
                </c:pt>
                <c:pt idx="799">
                  <c:v>1814217</c:v>
                </c:pt>
                <c:pt idx="800">
                  <c:v>1164980</c:v>
                </c:pt>
                <c:pt idx="801">
                  <c:v>1067941</c:v>
                </c:pt>
                <c:pt idx="802">
                  <c:v>807835</c:v>
                </c:pt>
                <c:pt idx="803">
                  <c:v>921533</c:v>
                </c:pt>
                <c:pt idx="804">
                  <c:v>1364704</c:v>
                </c:pt>
                <c:pt idx="805">
                  <c:v>1418953</c:v>
                </c:pt>
                <c:pt idx="806">
                  <c:v>1250611</c:v>
                </c:pt>
                <c:pt idx="807">
                  <c:v>1148733</c:v>
                </c:pt>
                <c:pt idx="808">
                  <c:v>796923</c:v>
                </c:pt>
                <c:pt idx="809">
                  <c:v>592012</c:v>
                </c:pt>
                <c:pt idx="810">
                  <c:v>949625</c:v>
                </c:pt>
                <c:pt idx="811">
                  <c:v>1094200</c:v>
                </c:pt>
                <c:pt idx="812">
                  <c:v>1058293</c:v>
                </c:pt>
                <c:pt idx="813">
                  <c:v>956752</c:v>
                </c:pt>
                <c:pt idx="814">
                  <c:v>694022</c:v>
                </c:pt>
                <c:pt idx="815">
                  <c:v>603690</c:v>
                </c:pt>
                <c:pt idx="816">
                  <c:v>428013</c:v>
                </c:pt>
                <c:pt idx="817">
                  <c:v>479642</c:v>
                </c:pt>
                <c:pt idx="818">
                  <c:v>939525</c:v>
                </c:pt>
                <c:pt idx="819">
                  <c:v>948609</c:v>
                </c:pt>
                <c:pt idx="820">
                  <c:v>896319</c:v>
                </c:pt>
                <c:pt idx="821">
                  <c:v>804650</c:v>
                </c:pt>
                <c:pt idx="822">
                  <c:v>517109</c:v>
                </c:pt>
                <c:pt idx="823">
                  <c:v>385254</c:v>
                </c:pt>
                <c:pt idx="824">
                  <c:v>579843</c:v>
                </c:pt>
                <c:pt idx="825">
                  <c:v>642121</c:v>
                </c:pt>
                <c:pt idx="826">
                  <c:v>813229</c:v>
                </c:pt>
                <c:pt idx="827">
                  <c:v>730572</c:v>
                </c:pt>
                <c:pt idx="828">
                  <c:v>629783</c:v>
                </c:pt>
                <c:pt idx="829">
                  <c:v>364757</c:v>
                </c:pt>
                <c:pt idx="830">
                  <c:v>313302</c:v>
                </c:pt>
                <c:pt idx="831">
                  <c:v>457819</c:v>
                </c:pt>
                <c:pt idx="832">
                  <c:v>665819</c:v>
                </c:pt>
                <c:pt idx="833">
                  <c:v>616438</c:v>
                </c:pt>
                <c:pt idx="834">
                  <c:v>588172</c:v>
                </c:pt>
                <c:pt idx="835">
                  <c:v>617695</c:v>
                </c:pt>
                <c:pt idx="836">
                  <c:v>347261</c:v>
                </c:pt>
                <c:pt idx="837">
                  <c:v>282129</c:v>
                </c:pt>
                <c:pt idx="838">
                  <c:v>713920</c:v>
                </c:pt>
                <c:pt idx="839">
                  <c:v>630718</c:v>
                </c:pt>
                <c:pt idx="840">
                  <c:v>686310</c:v>
                </c:pt>
                <c:pt idx="841">
                  <c:v>632682</c:v>
                </c:pt>
                <c:pt idx="842">
                  <c:v>565759</c:v>
                </c:pt>
                <c:pt idx="843">
                  <c:v>444498</c:v>
                </c:pt>
                <c:pt idx="844">
                  <c:v>375817</c:v>
                </c:pt>
                <c:pt idx="845">
                  <c:v>607061</c:v>
                </c:pt>
                <c:pt idx="846">
                  <c:v>594481</c:v>
                </c:pt>
                <c:pt idx="847">
                  <c:v>746961</c:v>
                </c:pt>
                <c:pt idx="848">
                  <c:v>587653</c:v>
                </c:pt>
                <c:pt idx="849">
                  <c:v>619389</c:v>
                </c:pt>
                <c:pt idx="850">
                  <c:v>370919</c:v>
                </c:pt>
                <c:pt idx="851">
                  <c:v>329357</c:v>
                </c:pt>
                <c:pt idx="852">
                  <c:v>538653</c:v>
                </c:pt>
                <c:pt idx="853">
                  <c:v>579213</c:v>
                </c:pt>
                <c:pt idx="854">
                  <c:v>634229</c:v>
                </c:pt>
                <c:pt idx="855">
                  <c:v>508802</c:v>
                </c:pt>
                <c:pt idx="856">
                  <c:v>568120</c:v>
                </c:pt>
                <c:pt idx="857">
                  <c:v>288152</c:v>
                </c:pt>
                <c:pt idx="858">
                  <c:v>277363</c:v>
                </c:pt>
                <c:pt idx="859">
                  <c:v>406167</c:v>
                </c:pt>
                <c:pt idx="860">
                  <c:v>618489</c:v>
                </c:pt>
                <c:pt idx="861">
                  <c:v>691990</c:v>
                </c:pt>
                <c:pt idx="862">
                  <c:v>524530</c:v>
                </c:pt>
                <c:pt idx="863">
                  <c:v>542052</c:v>
                </c:pt>
                <c:pt idx="864">
                  <c:v>252929</c:v>
                </c:pt>
                <c:pt idx="865">
                  <c:v>266166</c:v>
                </c:pt>
                <c:pt idx="866">
                  <c:v>436541</c:v>
                </c:pt>
                <c:pt idx="867">
                  <c:v>650227</c:v>
                </c:pt>
                <c:pt idx="868">
                  <c:v>699676</c:v>
                </c:pt>
                <c:pt idx="869">
                  <c:v>564935</c:v>
                </c:pt>
                <c:pt idx="870">
                  <c:v>543877</c:v>
                </c:pt>
                <c:pt idx="871">
                  <c:v>283573</c:v>
                </c:pt>
                <c:pt idx="872">
                  <c:v>203472</c:v>
                </c:pt>
                <c:pt idx="873">
                  <c:v>563090</c:v>
                </c:pt>
                <c:pt idx="874">
                  <c:v>843439</c:v>
                </c:pt>
                <c:pt idx="875">
                  <c:v>718749</c:v>
                </c:pt>
                <c:pt idx="876">
                  <c:v>521362</c:v>
                </c:pt>
                <c:pt idx="877">
                  <c:v>585303</c:v>
                </c:pt>
                <c:pt idx="878">
                  <c:v>228454</c:v>
                </c:pt>
                <c:pt idx="879">
                  <c:v>275171</c:v>
                </c:pt>
                <c:pt idx="880">
                  <c:v>790379</c:v>
                </c:pt>
                <c:pt idx="881">
                  <c:v>812196</c:v>
                </c:pt>
                <c:pt idx="882">
                  <c:v>805642</c:v>
                </c:pt>
                <c:pt idx="883">
                  <c:v>771922</c:v>
                </c:pt>
                <c:pt idx="884">
                  <c:v>758563</c:v>
                </c:pt>
                <c:pt idx="885">
                  <c:v>316661</c:v>
                </c:pt>
                <c:pt idx="886">
                  <c:v>287154</c:v>
                </c:pt>
                <c:pt idx="887">
                  <c:v>924780</c:v>
                </c:pt>
                <c:pt idx="888">
                  <c:v>933244</c:v>
                </c:pt>
                <c:pt idx="889">
                  <c:v>930155</c:v>
                </c:pt>
                <c:pt idx="890">
                  <c:v>1057886</c:v>
                </c:pt>
                <c:pt idx="891">
                  <c:v>935534</c:v>
                </c:pt>
                <c:pt idx="892">
                  <c:v>358763</c:v>
                </c:pt>
                <c:pt idx="893">
                  <c:v>360479</c:v>
                </c:pt>
                <c:pt idx="894">
                  <c:v>898315</c:v>
                </c:pt>
                <c:pt idx="895">
                  <c:v>1187607</c:v>
                </c:pt>
                <c:pt idx="896">
                  <c:v>1230128</c:v>
                </c:pt>
                <c:pt idx="897">
                  <c:v>1035165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19-4CA7-815D-8DE7DAC62E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3152559"/>
        <c:axId val="2123154223"/>
      </c:areaChart>
      <c:dateAx>
        <c:axId val="2123152559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154223"/>
        <c:crosses val="autoZero"/>
        <c:auto val="1"/>
        <c:lblOffset val="100"/>
        <c:baseTimeUnit val="days"/>
      </c:dateAx>
      <c:valAx>
        <c:axId val="21231542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1525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>
                <a:effectLst/>
              </a:rPr>
              <a:t>Daily New Deaths</a:t>
            </a:r>
            <a:endParaRPr lang="en-IN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SLIDE2!$C$1</c:f>
              <c:strCache>
                <c:ptCount val="1"/>
                <c:pt idx="0">
                  <c:v>new_deaths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SLIDE2!$A$2:$A$988</c:f>
              <c:numCache>
                <c:formatCode>m/d/yyyy</c:formatCode>
                <c:ptCount val="987"/>
                <c:pt idx="0">
                  <c:v>43852</c:v>
                </c:pt>
                <c:pt idx="1">
                  <c:v>43853</c:v>
                </c:pt>
                <c:pt idx="2">
                  <c:v>43854</c:v>
                </c:pt>
                <c:pt idx="3">
                  <c:v>43855</c:v>
                </c:pt>
                <c:pt idx="4">
                  <c:v>43856</c:v>
                </c:pt>
                <c:pt idx="5">
                  <c:v>43857</c:v>
                </c:pt>
                <c:pt idx="6">
                  <c:v>43858</c:v>
                </c:pt>
                <c:pt idx="7">
                  <c:v>43859</c:v>
                </c:pt>
                <c:pt idx="8">
                  <c:v>43860</c:v>
                </c:pt>
                <c:pt idx="9">
                  <c:v>43861</c:v>
                </c:pt>
                <c:pt idx="10">
                  <c:v>43862</c:v>
                </c:pt>
                <c:pt idx="11">
                  <c:v>43863</c:v>
                </c:pt>
                <c:pt idx="12">
                  <c:v>43864</c:v>
                </c:pt>
                <c:pt idx="13">
                  <c:v>43865</c:v>
                </c:pt>
                <c:pt idx="14">
                  <c:v>43866</c:v>
                </c:pt>
                <c:pt idx="15">
                  <c:v>43867</c:v>
                </c:pt>
                <c:pt idx="16">
                  <c:v>43868</c:v>
                </c:pt>
                <c:pt idx="17">
                  <c:v>43869</c:v>
                </c:pt>
                <c:pt idx="18">
                  <c:v>43870</c:v>
                </c:pt>
                <c:pt idx="19">
                  <c:v>43871</c:v>
                </c:pt>
                <c:pt idx="20">
                  <c:v>43872</c:v>
                </c:pt>
                <c:pt idx="21">
                  <c:v>43873</c:v>
                </c:pt>
                <c:pt idx="22">
                  <c:v>43874</c:v>
                </c:pt>
                <c:pt idx="23">
                  <c:v>43875</c:v>
                </c:pt>
                <c:pt idx="24">
                  <c:v>43876</c:v>
                </c:pt>
                <c:pt idx="25">
                  <c:v>43877</c:v>
                </c:pt>
                <c:pt idx="26">
                  <c:v>43878</c:v>
                </c:pt>
                <c:pt idx="27">
                  <c:v>43879</c:v>
                </c:pt>
                <c:pt idx="28">
                  <c:v>43880</c:v>
                </c:pt>
                <c:pt idx="29">
                  <c:v>43881</c:v>
                </c:pt>
                <c:pt idx="30">
                  <c:v>43882</c:v>
                </c:pt>
                <c:pt idx="31">
                  <c:v>43883</c:v>
                </c:pt>
                <c:pt idx="32">
                  <c:v>43884</c:v>
                </c:pt>
                <c:pt idx="33">
                  <c:v>43885</c:v>
                </c:pt>
                <c:pt idx="34">
                  <c:v>43886</c:v>
                </c:pt>
                <c:pt idx="35">
                  <c:v>43887</c:v>
                </c:pt>
                <c:pt idx="36">
                  <c:v>43888</c:v>
                </c:pt>
                <c:pt idx="37">
                  <c:v>43889</c:v>
                </c:pt>
                <c:pt idx="38">
                  <c:v>43890</c:v>
                </c:pt>
                <c:pt idx="39">
                  <c:v>43891</c:v>
                </c:pt>
                <c:pt idx="40">
                  <c:v>43892</c:v>
                </c:pt>
                <c:pt idx="41">
                  <c:v>43893</c:v>
                </c:pt>
                <c:pt idx="42">
                  <c:v>43894</c:v>
                </c:pt>
                <c:pt idx="43">
                  <c:v>43895</c:v>
                </c:pt>
                <c:pt idx="44">
                  <c:v>43896</c:v>
                </c:pt>
                <c:pt idx="45">
                  <c:v>43897</c:v>
                </c:pt>
                <c:pt idx="46">
                  <c:v>43898</c:v>
                </c:pt>
                <c:pt idx="47">
                  <c:v>43899</c:v>
                </c:pt>
                <c:pt idx="48">
                  <c:v>43900</c:v>
                </c:pt>
                <c:pt idx="49">
                  <c:v>43901</c:v>
                </c:pt>
                <c:pt idx="50">
                  <c:v>43902</c:v>
                </c:pt>
                <c:pt idx="51">
                  <c:v>43903</c:v>
                </c:pt>
                <c:pt idx="52">
                  <c:v>43904</c:v>
                </c:pt>
                <c:pt idx="53">
                  <c:v>43905</c:v>
                </c:pt>
                <c:pt idx="54">
                  <c:v>43906</c:v>
                </c:pt>
                <c:pt idx="55">
                  <c:v>43907</c:v>
                </c:pt>
                <c:pt idx="56">
                  <c:v>43908</c:v>
                </c:pt>
                <c:pt idx="57">
                  <c:v>43909</c:v>
                </c:pt>
                <c:pt idx="58">
                  <c:v>43910</c:v>
                </c:pt>
                <c:pt idx="59">
                  <c:v>43911</c:v>
                </c:pt>
                <c:pt idx="60">
                  <c:v>43912</c:v>
                </c:pt>
                <c:pt idx="61">
                  <c:v>43913</c:v>
                </c:pt>
                <c:pt idx="62">
                  <c:v>43914</c:v>
                </c:pt>
                <c:pt idx="63">
                  <c:v>43915</c:v>
                </c:pt>
                <c:pt idx="64">
                  <c:v>43916</c:v>
                </c:pt>
                <c:pt idx="65">
                  <c:v>43917</c:v>
                </c:pt>
                <c:pt idx="66">
                  <c:v>43918</c:v>
                </c:pt>
                <c:pt idx="67">
                  <c:v>43919</c:v>
                </c:pt>
                <c:pt idx="68">
                  <c:v>43920</c:v>
                </c:pt>
                <c:pt idx="69">
                  <c:v>43921</c:v>
                </c:pt>
                <c:pt idx="70">
                  <c:v>43922</c:v>
                </c:pt>
                <c:pt idx="71">
                  <c:v>43923</c:v>
                </c:pt>
                <c:pt idx="72">
                  <c:v>43924</c:v>
                </c:pt>
                <c:pt idx="73">
                  <c:v>43925</c:v>
                </c:pt>
                <c:pt idx="74">
                  <c:v>43926</c:v>
                </c:pt>
                <c:pt idx="75">
                  <c:v>43927</c:v>
                </c:pt>
                <c:pt idx="76">
                  <c:v>43928</c:v>
                </c:pt>
                <c:pt idx="77">
                  <c:v>43929</c:v>
                </c:pt>
                <c:pt idx="78">
                  <c:v>43930</c:v>
                </c:pt>
                <c:pt idx="79">
                  <c:v>43931</c:v>
                </c:pt>
                <c:pt idx="80">
                  <c:v>43932</c:v>
                </c:pt>
                <c:pt idx="81">
                  <c:v>43933</c:v>
                </c:pt>
                <c:pt idx="82">
                  <c:v>43934</c:v>
                </c:pt>
                <c:pt idx="83">
                  <c:v>43935</c:v>
                </c:pt>
                <c:pt idx="84">
                  <c:v>43936</c:v>
                </c:pt>
                <c:pt idx="85">
                  <c:v>43937</c:v>
                </c:pt>
                <c:pt idx="86">
                  <c:v>43938</c:v>
                </c:pt>
                <c:pt idx="87">
                  <c:v>43939</c:v>
                </c:pt>
                <c:pt idx="88">
                  <c:v>43940</c:v>
                </c:pt>
                <c:pt idx="89">
                  <c:v>43941</c:v>
                </c:pt>
                <c:pt idx="90">
                  <c:v>43942</c:v>
                </c:pt>
                <c:pt idx="91">
                  <c:v>43943</c:v>
                </c:pt>
                <c:pt idx="92">
                  <c:v>43944</c:v>
                </c:pt>
                <c:pt idx="93">
                  <c:v>43945</c:v>
                </c:pt>
                <c:pt idx="94">
                  <c:v>43946</c:v>
                </c:pt>
                <c:pt idx="95">
                  <c:v>43947</c:v>
                </c:pt>
                <c:pt idx="96">
                  <c:v>43948</c:v>
                </c:pt>
                <c:pt idx="97">
                  <c:v>43949</c:v>
                </c:pt>
                <c:pt idx="98">
                  <c:v>43950</c:v>
                </c:pt>
                <c:pt idx="99">
                  <c:v>43951</c:v>
                </c:pt>
                <c:pt idx="100">
                  <c:v>43952</c:v>
                </c:pt>
                <c:pt idx="101">
                  <c:v>43953</c:v>
                </c:pt>
                <c:pt idx="102">
                  <c:v>43954</c:v>
                </c:pt>
                <c:pt idx="103">
                  <c:v>43955</c:v>
                </c:pt>
                <c:pt idx="104">
                  <c:v>43956</c:v>
                </c:pt>
                <c:pt idx="105">
                  <c:v>43957</c:v>
                </c:pt>
                <c:pt idx="106">
                  <c:v>43958</c:v>
                </c:pt>
                <c:pt idx="107">
                  <c:v>43959</c:v>
                </c:pt>
                <c:pt idx="108">
                  <c:v>43960</c:v>
                </c:pt>
                <c:pt idx="109">
                  <c:v>43961</c:v>
                </c:pt>
                <c:pt idx="110">
                  <c:v>43962</c:v>
                </c:pt>
                <c:pt idx="111">
                  <c:v>43963</c:v>
                </c:pt>
                <c:pt idx="112">
                  <c:v>43964</c:v>
                </c:pt>
                <c:pt idx="113">
                  <c:v>43965</c:v>
                </c:pt>
                <c:pt idx="114">
                  <c:v>43966</c:v>
                </c:pt>
                <c:pt idx="115">
                  <c:v>43967</c:v>
                </c:pt>
                <c:pt idx="116">
                  <c:v>43968</c:v>
                </c:pt>
                <c:pt idx="117">
                  <c:v>43969</c:v>
                </c:pt>
                <c:pt idx="118">
                  <c:v>43970</c:v>
                </c:pt>
                <c:pt idx="119">
                  <c:v>43971</c:v>
                </c:pt>
                <c:pt idx="120">
                  <c:v>43972</c:v>
                </c:pt>
                <c:pt idx="121">
                  <c:v>43973</c:v>
                </c:pt>
                <c:pt idx="122">
                  <c:v>43974</c:v>
                </c:pt>
                <c:pt idx="123">
                  <c:v>43975</c:v>
                </c:pt>
                <c:pt idx="124">
                  <c:v>43976</c:v>
                </c:pt>
                <c:pt idx="125">
                  <c:v>43977</c:v>
                </c:pt>
                <c:pt idx="126">
                  <c:v>43978</c:v>
                </c:pt>
                <c:pt idx="127">
                  <c:v>43979</c:v>
                </c:pt>
                <c:pt idx="128">
                  <c:v>43980</c:v>
                </c:pt>
                <c:pt idx="129">
                  <c:v>43981</c:v>
                </c:pt>
                <c:pt idx="130">
                  <c:v>43982</c:v>
                </c:pt>
                <c:pt idx="131">
                  <c:v>43983</c:v>
                </c:pt>
                <c:pt idx="132">
                  <c:v>43984</c:v>
                </c:pt>
                <c:pt idx="133">
                  <c:v>43985</c:v>
                </c:pt>
                <c:pt idx="134">
                  <c:v>43986</c:v>
                </c:pt>
                <c:pt idx="135">
                  <c:v>43987</c:v>
                </c:pt>
                <c:pt idx="136">
                  <c:v>43988</c:v>
                </c:pt>
                <c:pt idx="137">
                  <c:v>43989</c:v>
                </c:pt>
                <c:pt idx="138">
                  <c:v>43990</c:v>
                </c:pt>
                <c:pt idx="139">
                  <c:v>43991</c:v>
                </c:pt>
                <c:pt idx="140">
                  <c:v>43992</c:v>
                </c:pt>
                <c:pt idx="141">
                  <c:v>43993</c:v>
                </c:pt>
                <c:pt idx="142">
                  <c:v>43994</c:v>
                </c:pt>
                <c:pt idx="143">
                  <c:v>43995</c:v>
                </c:pt>
                <c:pt idx="144">
                  <c:v>43996</c:v>
                </c:pt>
                <c:pt idx="145">
                  <c:v>43997</c:v>
                </c:pt>
                <c:pt idx="146">
                  <c:v>43998</c:v>
                </c:pt>
                <c:pt idx="147">
                  <c:v>43999</c:v>
                </c:pt>
                <c:pt idx="148">
                  <c:v>44000</c:v>
                </c:pt>
                <c:pt idx="149">
                  <c:v>44001</c:v>
                </c:pt>
                <c:pt idx="150">
                  <c:v>44002</c:v>
                </c:pt>
                <c:pt idx="151">
                  <c:v>44003</c:v>
                </c:pt>
                <c:pt idx="152">
                  <c:v>44004</c:v>
                </c:pt>
                <c:pt idx="153">
                  <c:v>44005</c:v>
                </c:pt>
                <c:pt idx="154">
                  <c:v>44006</c:v>
                </c:pt>
                <c:pt idx="155">
                  <c:v>44007</c:v>
                </c:pt>
                <c:pt idx="156">
                  <c:v>44008</c:v>
                </c:pt>
                <c:pt idx="157">
                  <c:v>44009</c:v>
                </c:pt>
                <c:pt idx="158">
                  <c:v>44010</c:v>
                </c:pt>
                <c:pt idx="159">
                  <c:v>44011</c:v>
                </c:pt>
                <c:pt idx="160">
                  <c:v>44012</c:v>
                </c:pt>
                <c:pt idx="161">
                  <c:v>44013</c:v>
                </c:pt>
                <c:pt idx="162">
                  <c:v>44014</c:v>
                </c:pt>
                <c:pt idx="163">
                  <c:v>44015</c:v>
                </c:pt>
                <c:pt idx="164">
                  <c:v>44016</c:v>
                </c:pt>
                <c:pt idx="165">
                  <c:v>44017</c:v>
                </c:pt>
                <c:pt idx="166">
                  <c:v>44018</c:v>
                </c:pt>
                <c:pt idx="167">
                  <c:v>44019</c:v>
                </c:pt>
                <c:pt idx="168">
                  <c:v>44020</c:v>
                </c:pt>
                <c:pt idx="169">
                  <c:v>44021</c:v>
                </c:pt>
                <c:pt idx="170">
                  <c:v>44022</c:v>
                </c:pt>
                <c:pt idx="171">
                  <c:v>44023</c:v>
                </c:pt>
                <c:pt idx="172">
                  <c:v>44024</c:v>
                </c:pt>
                <c:pt idx="173">
                  <c:v>44025</c:v>
                </c:pt>
                <c:pt idx="174">
                  <c:v>44026</c:v>
                </c:pt>
                <c:pt idx="175">
                  <c:v>44027</c:v>
                </c:pt>
                <c:pt idx="176">
                  <c:v>44028</c:v>
                </c:pt>
                <c:pt idx="177">
                  <c:v>44029</c:v>
                </c:pt>
                <c:pt idx="178">
                  <c:v>44030</c:v>
                </c:pt>
                <c:pt idx="179">
                  <c:v>44031</c:v>
                </c:pt>
                <c:pt idx="180">
                  <c:v>44032</c:v>
                </c:pt>
                <c:pt idx="181">
                  <c:v>44033</c:v>
                </c:pt>
                <c:pt idx="182">
                  <c:v>44034</c:v>
                </c:pt>
                <c:pt idx="183">
                  <c:v>44035</c:v>
                </c:pt>
                <c:pt idx="184">
                  <c:v>44036</c:v>
                </c:pt>
                <c:pt idx="185">
                  <c:v>44037</c:v>
                </c:pt>
                <c:pt idx="186">
                  <c:v>44038</c:v>
                </c:pt>
                <c:pt idx="187">
                  <c:v>44039</c:v>
                </c:pt>
                <c:pt idx="188">
                  <c:v>44040</c:v>
                </c:pt>
                <c:pt idx="189">
                  <c:v>44041</c:v>
                </c:pt>
                <c:pt idx="190">
                  <c:v>44042</c:v>
                </c:pt>
                <c:pt idx="191">
                  <c:v>44043</c:v>
                </c:pt>
                <c:pt idx="192">
                  <c:v>44044</c:v>
                </c:pt>
                <c:pt idx="193">
                  <c:v>44045</c:v>
                </c:pt>
                <c:pt idx="194">
                  <c:v>44046</c:v>
                </c:pt>
                <c:pt idx="195">
                  <c:v>44047</c:v>
                </c:pt>
                <c:pt idx="196">
                  <c:v>44048</c:v>
                </c:pt>
                <c:pt idx="197">
                  <c:v>44049</c:v>
                </c:pt>
                <c:pt idx="198">
                  <c:v>44050</c:v>
                </c:pt>
                <c:pt idx="199">
                  <c:v>44051</c:v>
                </c:pt>
                <c:pt idx="200">
                  <c:v>44052</c:v>
                </c:pt>
                <c:pt idx="201">
                  <c:v>44053</c:v>
                </c:pt>
                <c:pt idx="202">
                  <c:v>44054</c:v>
                </c:pt>
                <c:pt idx="203">
                  <c:v>44055</c:v>
                </c:pt>
                <c:pt idx="204">
                  <c:v>44056</c:v>
                </c:pt>
                <c:pt idx="205">
                  <c:v>44057</c:v>
                </c:pt>
                <c:pt idx="206">
                  <c:v>44058</c:v>
                </c:pt>
                <c:pt idx="207">
                  <c:v>44059</c:v>
                </c:pt>
                <c:pt idx="208">
                  <c:v>44060</c:v>
                </c:pt>
                <c:pt idx="209">
                  <c:v>44061</c:v>
                </c:pt>
                <c:pt idx="210">
                  <c:v>44062</c:v>
                </c:pt>
                <c:pt idx="211">
                  <c:v>44063</c:v>
                </c:pt>
                <c:pt idx="212">
                  <c:v>44064</c:v>
                </c:pt>
                <c:pt idx="213">
                  <c:v>44065</c:v>
                </c:pt>
                <c:pt idx="214">
                  <c:v>44066</c:v>
                </c:pt>
                <c:pt idx="215">
                  <c:v>44067</c:v>
                </c:pt>
                <c:pt idx="216">
                  <c:v>44068</c:v>
                </c:pt>
                <c:pt idx="217">
                  <c:v>44069</c:v>
                </c:pt>
                <c:pt idx="218">
                  <c:v>44070</c:v>
                </c:pt>
                <c:pt idx="219">
                  <c:v>44071</c:v>
                </c:pt>
                <c:pt idx="220">
                  <c:v>44072</c:v>
                </c:pt>
                <c:pt idx="221">
                  <c:v>44073</c:v>
                </c:pt>
                <c:pt idx="222">
                  <c:v>44074</c:v>
                </c:pt>
                <c:pt idx="223">
                  <c:v>44075</c:v>
                </c:pt>
                <c:pt idx="224">
                  <c:v>44076</c:v>
                </c:pt>
                <c:pt idx="225">
                  <c:v>44077</c:v>
                </c:pt>
                <c:pt idx="226">
                  <c:v>44078</c:v>
                </c:pt>
                <c:pt idx="227">
                  <c:v>44079</c:v>
                </c:pt>
                <c:pt idx="228">
                  <c:v>44080</c:v>
                </c:pt>
                <c:pt idx="229">
                  <c:v>44081</c:v>
                </c:pt>
                <c:pt idx="230">
                  <c:v>44082</c:v>
                </c:pt>
                <c:pt idx="231">
                  <c:v>44083</c:v>
                </c:pt>
                <c:pt idx="232">
                  <c:v>44084</c:v>
                </c:pt>
                <c:pt idx="233">
                  <c:v>44085</c:v>
                </c:pt>
                <c:pt idx="234">
                  <c:v>44086</c:v>
                </c:pt>
                <c:pt idx="235">
                  <c:v>44087</c:v>
                </c:pt>
                <c:pt idx="236">
                  <c:v>44088</c:v>
                </c:pt>
                <c:pt idx="237">
                  <c:v>44089</c:v>
                </c:pt>
                <c:pt idx="238">
                  <c:v>44090</c:v>
                </c:pt>
                <c:pt idx="239">
                  <c:v>44091</c:v>
                </c:pt>
                <c:pt idx="240">
                  <c:v>44092</c:v>
                </c:pt>
                <c:pt idx="241">
                  <c:v>44093</c:v>
                </c:pt>
                <c:pt idx="242">
                  <c:v>44094</c:v>
                </c:pt>
                <c:pt idx="243">
                  <c:v>44095</c:v>
                </c:pt>
                <c:pt idx="244">
                  <c:v>44096</c:v>
                </c:pt>
                <c:pt idx="245">
                  <c:v>44097</c:v>
                </c:pt>
                <c:pt idx="246">
                  <c:v>44098</c:v>
                </c:pt>
                <c:pt idx="247">
                  <c:v>44099</c:v>
                </c:pt>
                <c:pt idx="248">
                  <c:v>44100</c:v>
                </c:pt>
                <c:pt idx="249">
                  <c:v>44101</c:v>
                </c:pt>
                <c:pt idx="250">
                  <c:v>44102</c:v>
                </c:pt>
                <c:pt idx="251">
                  <c:v>44103</c:v>
                </c:pt>
                <c:pt idx="252">
                  <c:v>44104</c:v>
                </c:pt>
                <c:pt idx="253">
                  <c:v>44105</c:v>
                </c:pt>
                <c:pt idx="254">
                  <c:v>44106</c:v>
                </c:pt>
                <c:pt idx="255">
                  <c:v>44107</c:v>
                </c:pt>
                <c:pt idx="256">
                  <c:v>44108</c:v>
                </c:pt>
                <c:pt idx="257">
                  <c:v>44109</c:v>
                </c:pt>
                <c:pt idx="258">
                  <c:v>44110</c:v>
                </c:pt>
                <c:pt idx="259">
                  <c:v>44111</c:v>
                </c:pt>
                <c:pt idx="260">
                  <c:v>44112</c:v>
                </c:pt>
                <c:pt idx="261">
                  <c:v>44113</c:v>
                </c:pt>
                <c:pt idx="262">
                  <c:v>44114</c:v>
                </c:pt>
                <c:pt idx="263">
                  <c:v>44115</c:v>
                </c:pt>
                <c:pt idx="264">
                  <c:v>44116</c:v>
                </c:pt>
                <c:pt idx="265">
                  <c:v>44117</c:v>
                </c:pt>
                <c:pt idx="266">
                  <c:v>44118</c:v>
                </c:pt>
                <c:pt idx="267">
                  <c:v>44119</c:v>
                </c:pt>
                <c:pt idx="268">
                  <c:v>44120</c:v>
                </c:pt>
                <c:pt idx="269">
                  <c:v>44121</c:v>
                </c:pt>
                <c:pt idx="270">
                  <c:v>44122</c:v>
                </c:pt>
                <c:pt idx="271">
                  <c:v>44123</c:v>
                </c:pt>
                <c:pt idx="272">
                  <c:v>44124</c:v>
                </c:pt>
                <c:pt idx="273">
                  <c:v>44125</c:v>
                </c:pt>
                <c:pt idx="274">
                  <c:v>44126</c:v>
                </c:pt>
                <c:pt idx="275">
                  <c:v>44127</c:v>
                </c:pt>
                <c:pt idx="276">
                  <c:v>44128</c:v>
                </c:pt>
                <c:pt idx="277">
                  <c:v>44129</c:v>
                </c:pt>
                <c:pt idx="278">
                  <c:v>44130</c:v>
                </c:pt>
                <c:pt idx="279">
                  <c:v>44131</c:v>
                </c:pt>
                <c:pt idx="280">
                  <c:v>44132</c:v>
                </c:pt>
                <c:pt idx="281">
                  <c:v>44133</c:v>
                </c:pt>
                <c:pt idx="282">
                  <c:v>44134</c:v>
                </c:pt>
                <c:pt idx="283">
                  <c:v>44135</c:v>
                </c:pt>
                <c:pt idx="284">
                  <c:v>44136</c:v>
                </c:pt>
                <c:pt idx="285">
                  <c:v>44137</c:v>
                </c:pt>
                <c:pt idx="286">
                  <c:v>44138</c:v>
                </c:pt>
                <c:pt idx="287">
                  <c:v>44139</c:v>
                </c:pt>
                <c:pt idx="288">
                  <c:v>44140</c:v>
                </c:pt>
                <c:pt idx="289">
                  <c:v>44141</c:v>
                </c:pt>
                <c:pt idx="290">
                  <c:v>44142</c:v>
                </c:pt>
                <c:pt idx="291">
                  <c:v>44143</c:v>
                </c:pt>
                <c:pt idx="292">
                  <c:v>44144</c:v>
                </c:pt>
                <c:pt idx="293">
                  <c:v>44145</c:v>
                </c:pt>
                <c:pt idx="294">
                  <c:v>44146</c:v>
                </c:pt>
                <c:pt idx="295">
                  <c:v>44147</c:v>
                </c:pt>
                <c:pt idx="296">
                  <c:v>44148</c:v>
                </c:pt>
                <c:pt idx="297">
                  <c:v>44149</c:v>
                </c:pt>
                <c:pt idx="298">
                  <c:v>44150</c:v>
                </c:pt>
                <c:pt idx="299">
                  <c:v>44151</c:v>
                </c:pt>
                <c:pt idx="300">
                  <c:v>44152</c:v>
                </c:pt>
                <c:pt idx="301">
                  <c:v>44153</c:v>
                </c:pt>
                <c:pt idx="302">
                  <c:v>44154</c:v>
                </c:pt>
                <c:pt idx="303">
                  <c:v>44155</c:v>
                </c:pt>
                <c:pt idx="304">
                  <c:v>44156</c:v>
                </c:pt>
                <c:pt idx="305">
                  <c:v>44157</c:v>
                </c:pt>
                <c:pt idx="306">
                  <c:v>44158</c:v>
                </c:pt>
                <c:pt idx="307">
                  <c:v>44159</c:v>
                </c:pt>
                <c:pt idx="308">
                  <c:v>44160</c:v>
                </c:pt>
                <c:pt idx="309">
                  <c:v>44161</c:v>
                </c:pt>
                <c:pt idx="310">
                  <c:v>44162</c:v>
                </c:pt>
                <c:pt idx="311">
                  <c:v>44163</c:v>
                </c:pt>
                <c:pt idx="312">
                  <c:v>44164</c:v>
                </c:pt>
                <c:pt idx="313">
                  <c:v>44165</c:v>
                </c:pt>
                <c:pt idx="314">
                  <c:v>44166</c:v>
                </c:pt>
                <c:pt idx="315">
                  <c:v>44167</c:v>
                </c:pt>
                <c:pt idx="316">
                  <c:v>44168</c:v>
                </c:pt>
                <c:pt idx="317">
                  <c:v>44169</c:v>
                </c:pt>
                <c:pt idx="318">
                  <c:v>44170</c:v>
                </c:pt>
                <c:pt idx="319">
                  <c:v>44171</c:v>
                </c:pt>
                <c:pt idx="320">
                  <c:v>44172</c:v>
                </c:pt>
                <c:pt idx="321">
                  <c:v>44173</c:v>
                </c:pt>
                <c:pt idx="322">
                  <c:v>44174</c:v>
                </c:pt>
                <c:pt idx="323">
                  <c:v>44175</c:v>
                </c:pt>
                <c:pt idx="324">
                  <c:v>44176</c:v>
                </c:pt>
                <c:pt idx="325">
                  <c:v>44177</c:v>
                </c:pt>
                <c:pt idx="326">
                  <c:v>44178</c:v>
                </c:pt>
                <c:pt idx="327">
                  <c:v>44179</c:v>
                </c:pt>
                <c:pt idx="328">
                  <c:v>44180</c:v>
                </c:pt>
                <c:pt idx="329">
                  <c:v>44181</c:v>
                </c:pt>
                <c:pt idx="330">
                  <c:v>44182</c:v>
                </c:pt>
                <c:pt idx="331">
                  <c:v>44183</c:v>
                </c:pt>
                <c:pt idx="332">
                  <c:v>44184</c:v>
                </c:pt>
                <c:pt idx="333">
                  <c:v>44185</c:v>
                </c:pt>
                <c:pt idx="334">
                  <c:v>44186</c:v>
                </c:pt>
                <c:pt idx="335">
                  <c:v>44187</c:v>
                </c:pt>
                <c:pt idx="336">
                  <c:v>44188</c:v>
                </c:pt>
                <c:pt idx="337">
                  <c:v>44189</c:v>
                </c:pt>
                <c:pt idx="338">
                  <c:v>44190</c:v>
                </c:pt>
                <c:pt idx="339">
                  <c:v>44191</c:v>
                </c:pt>
                <c:pt idx="340">
                  <c:v>44192</c:v>
                </c:pt>
                <c:pt idx="341">
                  <c:v>44193</c:v>
                </c:pt>
                <c:pt idx="342">
                  <c:v>44194</c:v>
                </c:pt>
                <c:pt idx="343">
                  <c:v>44195</c:v>
                </c:pt>
                <c:pt idx="344">
                  <c:v>44196</c:v>
                </c:pt>
                <c:pt idx="345">
                  <c:v>44197</c:v>
                </c:pt>
                <c:pt idx="346">
                  <c:v>44198</c:v>
                </c:pt>
                <c:pt idx="347">
                  <c:v>44199</c:v>
                </c:pt>
                <c:pt idx="348">
                  <c:v>44200</c:v>
                </c:pt>
                <c:pt idx="349">
                  <c:v>44201</c:v>
                </c:pt>
                <c:pt idx="350">
                  <c:v>44202</c:v>
                </c:pt>
                <c:pt idx="351">
                  <c:v>44203</c:v>
                </c:pt>
                <c:pt idx="352">
                  <c:v>44204</c:v>
                </c:pt>
                <c:pt idx="353">
                  <c:v>44205</c:v>
                </c:pt>
                <c:pt idx="354">
                  <c:v>44206</c:v>
                </c:pt>
                <c:pt idx="355">
                  <c:v>44207</c:v>
                </c:pt>
                <c:pt idx="356">
                  <c:v>44208</c:v>
                </c:pt>
                <c:pt idx="357">
                  <c:v>44209</c:v>
                </c:pt>
                <c:pt idx="358">
                  <c:v>44210</c:v>
                </c:pt>
                <c:pt idx="359">
                  <c:v>44211</c:v>
                </c:pt>
                <c:pt idx="360">
                  <c:v>44212</c:v>
                </c:pt>
                <c:pt idx="361">
                  <c:v>44213</c:v>
                </c:pt>
                <c:pt idx="362">
                  <c:v>44214</c:v>
                </c:pt>
                <c:pt idx="363">
                  <c:v>44215</c:v>
                </c:pt>
                <c:pt idx="364">
                  <c:v>44216</c:v>
                </c:pt>
                <c:pt idx="365">
                  <c:v>44217</c:v>
                </c:pt>
                <c:pt idx="366">
                  <c:v>44218</c:v>
                </c:pt>
                <c:pt idx="367">
                  <c:v>44219</c:v>
                </c:pt>
                <c:pt idx="368">
                  <c:v>44220</c:v>
                </c:pt>
                <c:pt idx="369">
                  <c:v>44221</c:v>
                </c:pt>
                <c:pt idx="370">
                  <c:v>44222</c:v>
                </c:pt>
                <c:pt idx="371">
                  <c:v>44223</c:v>
                </c:pt>
                <c:pt idx="372">
                  <c:v>44224</c:v>
                </c:pt>
                <c:pt idx="373">
                  <c:v>44225</c:v>
                </c:pt>
                <c:pt idx="374">
                  <c:v>44226</c:v>
                </c:pt>
                <c:pt idx="375">
                  <c:v>44227</c:v>
                </c:pt>
                <c:pt idx="376">
                  <c:v>44228</c:v>
                </c:pt>
                <c:pt idx="377">
                  <c:v>44229</c:v>
                </c:pt>
                <c:pt idx="378">
                  <c:v>44230</c:v>
                </c:pt>
                <c:pt idx="379">
                  <c:v>44231</c:v>
                </c:pt>
                <c:pt idx="380">
                  <c:v>44232</c:v>
                </c:pt>
                <c:pt idx="381">
                  <c:v>44233</c:v>
                </c:pt>
                <c:pt idx="382">
                  <c:v>44234</c:v>
                </c:pt>
                <c:pt idx="383">
                  <c:v>44235</c:v>
                </c:pt>
                <c:pt idx="384">
                  <c:v>44236</c:v>
                </c:pt>
                <c:pt idx="385">
                  <c:v>44237</c:v>
                </c:pt>
                <c:pt idx="386">
                  <c:v>44238</c:v>
                </c:pt>
                <c:pt idx="387">
                  <c:v>44239</c:v>
                </c:pt>
                <c:pt idx="388">
                  <c:v>44240</c:v>
                </c:pt>
                <c:pt idx="389">
                  <c:v>44241</c:v>
                </c:pt>
                <c:pt idx="390">
                  <c:v>44242</c:v>
                </c:pt>
                <c:pt idx="391">
                  <c:v>44243</c:v>
                </c:pt>
                <c:pt idx="392">
                  <c:v>44244</c:v>
                </c:pt>
                <c:pt idx="393">
                  <c:v>44245</c:v>
                </c:pt>
                <c:pt idx="394">
                  <c:v>44246</c:v>
                </c:pt>
                <c:pt idx="395">
                  <c:v>44247</c:v>
                </c:pt>
                <c:pt idx="396">
                  <c:v>44248</c:v>
                </c:pt>
                <c:pt idx="397">
                  <c:v>44249</c:v>
                </c:pt>
                <c:pt idx="398">
                  <c:v>44250</c:v>
                </c:pt>
                <c:pt idx="399">
                  <c:v>44251</c:v>
                </c:pt>
                <c:pt idx="400">
                  <c:v>44252</c:v>
                </c:pt>
                <c:pt idx="401">
                  <c:v>44253</c:v>
                </c:pt>
                <c:pt idx="402">
                  <c:v>44254</c:v>
                </c:pt>
                <c:pt idx="403">
                  <c:v>44255</c:v>
                </c:pt>
                <c:pt idx="404">
                  <c:v>44256</c:v>
                </c:pt>
                <c:pt idx="405">
                  <c:v>44257</c:v>
                </c:pt>
                <c:pt idx="406">
                  <c:v>44258</c:v>
                </c:pt>
                <c:pt idx="407">
                  <c:v>44259</c:v>
                </c:pt>
                <c:pt idx="408">
                  <c:v>44260</c:v>
                </c:pt>
                <c:pt idx="409">
                  <c:v>44261</c:v>
                </c:pt>
                <c:pt idx="410">
                  <c:v>44262</c:v>
                </c:pt>
                <c:pt idx="411">
                  <c:v>44263</c:v>
                </c:pt>
                <c:pt idx="412">
                  <c:v>44264</c:v>
                </c:pt>
                <c:pt idx="413">
                  <c:v>44265</c:v>
                </c:pt>
                <c:pt idx="414">
                  <c:v>44266</c:v>
                </c:pt>
                <c:pt idx="415">
                  <c:v>44267</c:v>
                </c:pt>
                <c:pt idx="416">
                  <c:v>44268</c:v>
                </c:pt>
                <c:pt idx="417">
                  <c:v>44269</c:v>
                </c:pt>
                <c:pt idx="418">
                  <c:v>44270</c:v>
                </c:pt>
                <c:pt idx="419">
                  <c:v>44271</c:v>
                </c:pt>
                <c:pt idx="420">
                  <c:v>44272</c:v>
                </c:pt>
                <c:pt idx="421">
                  <c:v>44273</c:v>
                </c:pt>
                <c:pt idx="422">
                  <c:v>44274</c:v>
                </c:pt>
                <c:pt idx="423">
                  <c:v>44275</c:v>
                </c:pt>
                <c:pt idx="424">
                  <c:v>44276</c:v>
                </c:pt>
                <c:pt idx="425">
                  <c:v>44277</c:v>
                </c:pt>
                <c:pt idx="426">
                  <c:v>44278</c:v>
                </c:pt>
                <c:pt idx="427">
                  <c:v>44279</c:v>
                </c:pt>
                <c:pt idx="428">
                  <c:v>44280</c:v>
                </c:pt>
                <c:pt idx="429">
                  <c:v>44281</c:v>
                </c:pt>
                <c:pt idx="430">
                  <c:v>44282</c:v>
                </c:pt>
                <c:pt idx="431">
                  <c:v>44283</c:v>
                </c:pt>
                <c:pt idx="432">
                  <c:v>44284</c:v>
                </c:pt>
                <c:pt idx="433">
                  <c:v>44285</c:v>
                </c:pt>
                <c:pt idx="434">
                  <c:v>44286</c:v>
                </c:pt>
                <c:pt idx="435">
                  <c:v>44287</c:v>
                </c:pt>
                <c:pt idx="436">
                  <c:v>44288</c:v>
                </c:pt>
                <c:pt idx="437">
                  <c:v>44289</c:v>
                </c:pt>
                <c:pt idx="438">
                  <c:v>44290</c:v>
                </c:pt>
                <c:pt idx="439">
                  <c:v>44291</c:v>
                </c:pt>
                <c:pt idx="440">
                  <c:v>44292</c:v>
                </c:pt>
                <c:pt idx="441">
                  <c:v>44293</c:v>
                </c:pt>
                <c:pt idx="442">
                  <c:v>44294</c:v>
                </c:pt>
                <c:pt idx="443">
                  <c:v>44295</c:v>
                </c:pt>
                <c:pt idx="444">
                  <c:v>44296</c:v>
                </c:pt>
                <c:pt idx="445">
                  <c:v>44297</c:v>
                </c:pt>
                <c:pt idx="446">
                  <c:v>44298</c:v>
                </c:pt>
                <c:pt idx="447">
                  <c:v>44299</c:v>
                </c:pt>
                <c:pt idx="448">
                  <c:v>44300</c:v>
                </c:pt>
                <c:pt idx="449">
                  <c:v>44301</c:v>
                </c:pt>
                <c:pt idx="450">
                  <c:v>44302</c:v>
                </c:pt>
                <c:pt idx="451">
                  <c:v>44303</c:v>
                </c:pt>
                <c:pt idx="452">
                  <c:v>44304</c:v>
                </c:pt>
                <c:pt idx="453">
                  <c:v>44305</c:v>
                </c:pt>
                <c:pt idx="454">
                  <c:v>44306</c:v>
                </c:pt>
                <c:pt idx="455">
                  <c:v>44307</c:v>
                </c:pt>
                <c:pt idx="456">
                  <c:v>44308</c:v>
                </c:pt>
                <c:pt idx="457">
                  <c:v>44309</c:v>
                </c:pt>
                <c:pt idx="458">
                  <c:v>44310</c:v>
                </c:pt>
                <c:pt idx="459">
                  <c:v>44311</c:v>
                </c:pt>
                <c:pt idx="460">
                  <c:v>44312</c:v>
                </c:pt>
                <c:pt idx="461">
                  <c:v>44313</c:v>
                </c:pt>
                <c:pt idx="462">
                  <c:v>44314</c:v>
                </c:pt>
                <c:pt idx="463">
                  <c:v>44315</c:v>
                </c:pt>
                <c:pt idx="464">
                  <c:v>44316</c:v>
                </c:pt>
                <c:pt idx="465">
                  <c:v>44317</c:v>
                </c:pt>
                <c:pt idx="466">
                  <c:v>44318</c:v>
                </c:pt>
                <c:pt idx="467">
                  <c:v>44319</c:v>
                </c:pt>
                <c:pt idx="468">
                  <c:v>44320</c:v>
                </c:pt>
                <c:pt idx="469">
                  <c:v>44321</c:v>
                </c:pt>
                <c:pt idx="470">
                  <c:v>44322</c:v>
                </c:pt>
                <c:pt idx="471">
                  <c:v>44323</c:v>
                </c:pt>
                <c:pt idx="472">
                  <c:v>44324</c:v>
                </c:pt>
                <c:pt idx="473">
                  <c:v>44325</c:v>
                </c:pt>
                <c:pt idx="474">
                  <c:v>44326</c:v>
                </c:pt>
                <c:pt idx="475">
                  <c:v>44327</c:v>
                </c:pt>
                <c:pt idx="476">
                  <c:v>44328</c:v>
                </c:pt>
                <c:pt idx="477">
                  <c:v>44329</c:v>
                </c:pt>
                <c:pt idx="478">
                  <c:v>44330</c:v>
                </c:pt>
                <c:pt idx="479">
                  <c:v>44331</c:v>
                </c:pt>
                <c:pt idx="480">
                  <c:v>44332</c:v>
                </c:pt>
                <c:pt idx="481">
                  <c:v>44333</c:v>
                </c:pt>
                <c:pt idx="482">
                  <c:v>44334</c:v>
                </c:pt>
                <c:pt idx="483">
                  <c:v>44335</c:v>
                </c:pt>
                <c:pt idx="484">
                  <c:v>44336</c:v>
                </c:pt>
                <c:pt idx="485">
                  <c:v>44337</c:v>
                </c:pt>
                <c:pt idx="486">
                  <c:v>44338</c:v>
                </c:pt>
                <c:pt idx="487">
                  <c:v>44339</c:v>
                </c:pt>
                <c:pt idx="488">
                  <c:v>44340</c:v>
                </c:pt>
                <c:pt idx="489">
                  <c:v>44341</c:v>
                </c:pt>
                <c:pt idx="490">
                  <c:v>44342</c:v>
                </c:pt>
                <c:pt idx="491">
                  <c:v>44343</c:v>
                </c:pt>
                <c:pt idx="492">
                  <c:v>44344</c:v>
                </c:pt>
                <c:pt idx="493">
                  <c:v>44345</c:v>
                </c:pt>
                <c:pt idx="494">
                  <c:v>44346</c:v>
                </c:pt>
                <c:pt idx="495">
                  <c:v>44347</c:v>
                </c:pt>
                <c:pt idx="496">
                  <c:v>44348</c:v>
                </c:pt>
                <c:pt idx="497">
                  <c:v>44349</c:v>
                </c:pt>
                <c:pt idx="498">
                  <c:v>44350</c:v>
                </c:pt>
                <c:pt idx="499">
                  <c:v>44351</c:v>
                </c:pt>
                <c:pt idx="500">
                  <c:v>44352</c:v>
                </c:pt>
                <c:pt idx="501">
                  <c:v>44353</c:v>
                </c:pt>
                <c:pt idx="502">
                  <c:v>44354</c:v>
                </c:pt>
                <c:pt idx="503">
                  <c:v>44355</c:v>
                </c:pt>
                <c:pt idx="504">
                  <c:v>44356</c:v>
                </c:pt>
                <c:pt idx="505">
                  <c:v>44357</c:v>
                </c:pt>
                <c:pt idx="506">
                  <c:v>44358</c:v>
                </c:pt>
                <c:pt idx="507">
                  <c:v>44359</c:v>
                </c:pt>
                <c:pt idx="508">
                  <c:v>44360</c:v>
                </c:pt>
                <c:pt idx="509">
                  <c:v>44361</c:v>
                </c:pt>
                <c:pt idx="510">
                  <c:v>44362</c:v>
                </c:pt>
                <c:pt idx="511">
                  <c:v>44363</c:v>
                </c:pt>
                <c:pt idx="512">
                  <c:v>44364</c:v>
                </c:pt>
                <c:pt idx="513">
                  <c:v>44365</c:v>
                </c:pt>
                <c:pt idx="514">
                  <c:v>44366</c:v>
                </c:pt>
                <c:pt idx="515">
                  <c:v>44367</c:v>
                </c:pt>
                <c:pt idx="516">
                  <c:v>44368</c:v>
                </c:pt>
                <c:pt idx="517">
                  <c:v>44369</c:v>
                </c:pt>
                <c:pt idx="518">
                  <c:v>44370</c:v>
                </c:pt>
                <c:pt idx="519">
                  <c:v>44371</c:v>
                </c:pt>
                <c:pt idx="520">
                  <c:v>44372</c:v>
                </c:pt>
                <c:pt idx="521">
                  <c:v>44373</c:v>
                </c:pt>
                <c:pt idx="522">
                  <c:v>44374</c:v>
                </c:pt>
                <c:pt idx="523">
                  <c:v>44375</c:v>
                </c:pt>
                <c:pt idx="524">
                  <c:v>44376</c:v>
                </c:pt>
                <c:pt idx="525">
                  <c:v>44377</c:v>
                </c:pt>
                <c:pt idx="526">
                  <c:v>44378</c:v>
                </c:pt>
                <c:pt idx="527">
                  <c:v>44379</c:v>
                </c:pt>
                <c:pt idx="528">
                  <c:v>44380</c:v>
                </c:pt>
                <c:pt idx="529">
                  <c:v>44381</c:v>
                </c:pt>
                <c:pt idx="530">
                  <c:v>44382</c:v>
                </c:pt>
                <c:pt idx="531">
                  <c:v>44383</c:v>
                </c:pt>
                <c:pt idx="532">
                  <c:v>44384</c:v>
                </c:pt>
                <c:pt idx="533">
                  <c:v>44385</c:v>
                </c:pt>
                <c:pt idx="534">
                  <c:v>44386</c:v>
                </c:pt>
                <c:pt idx="535">
                  <c:v>44387</c:v>
                </c:pt>
                <c:pt idx="536">
                  <c:v>44388</c:v>
                </c:pt>
                <c:pt idx="537">
                  <c:v>44389</c:v>
                </c:pt>
                <c:pt idx="538">
                  <c:v>44390</c:v>
                </c:pt>
                <c:pt idx="539">
                  <c:v>44391</c:v>
                </c:pt>
                <c:pt idx="540">
                  <c:v>44392</c:v>
                </c:pt>
                <c:pt idx="541">
                  <c:v>44393</c:v>
                </c:pt>
                <c:pt idx="542">
                  <c:v>44394</c:v>
                </c:pt>
                <c:pt idx="543">
                  <c:v>44395</c:v>
                </c:pt>
                <c:pt idx="544">
                  <c:v>44396</c:v>
                </c:pt>
                <c:pt idx="545">
                  <c:v>44397</c:v>
                </c:pt>
                <c:pt idx="546">
                  <c:v>44398</c:v>
                </c:pt>
                <c:pt idx="547">
                  <c:v>44399</c:v>
                </c:pt>
                <c:pt idx="548">
                  <c:v>44400</c:v>
                </c:pt>
                <c:pt idx="549">
                  <c:v>44401</c:v>
                </c:pt>
                <c:pt idx="550">
                  <c:v>44402</c:v>
                </c:pt>
                <c:pt idx="551">
                  <c:v>44403</c:v>
                </c:pt>
                <c:pt idx="552">
                  <c:v>44404</c:v>
                </c:pt>
                <c:pt idx="553">
                  <c:v>44405</c:v>
                </c:pt>
                <c:pt idx="554">
                  <c:v>44406</c:v>
                </c:pt>
                <c:pt idx="555">
                  <c:v>44407</c:v>
                </c:pt>
                <c:pt idx="556">
                  <c:v>44408</c:v>
                </c:pt>
                <c:pt idx="557">
                  <c:v>44409</c:v>
                </c:pt>
                <c:pt idx="558">
                  <c:v>44410</c:v>
                </c:pt>
                <c:pt idx="559">
                  <c:v>44411</c:v>
                </c:pt>
                <c:pt idx="560">
                  <c:v>44412</c:v>
                </c:pt>
                <c:pt idx="561">
                  <c:v>44413</c:v>
                </c:pt>
                <c:pt idx="562">
                  <c:v>44414</c:v>
                </c:pt>
                <c:pt idx="563">
                  <c:v>44415</c:v>
                </c:pt>
                <c:pt idx="564">
                  <c:v>44416</c:v>
                </c:pt>
                <c:pt idx="565">
                  <c:v>44417</c:v>
                </c:pt>
                <c:pt idx="566">
                  <c:v>44418</c:v>
                </c:pt>
                <c:pt idx="567">
                  <c:v>44419</c:v>
                </c:pt>
                <c:pt idx="568">
                  <c:v>44420</c:v>
                </c:pt>
                <c:pt idx="569">
                  <c:v>44421</c:v>
                </c:pt>
                <c:pt idx="570">
                  <c:v>44422</c:v>
                </c:pt>
                <c:pt idx="571">
                  <c:v>44423</c:v>
                </c:pt>
                <c:pt idx="572">
                  <c:v>44424</c:v>
                </c:pt>
                <c:pt idx="573">
                  <c:v>44425</c:v>
                </c:pt>
                <c:pt idx="574">
                  <c:v>44426</c:v>
                </c:pt>
                <c:pt idx="575">
                  <c:v>44427</c:v>
                </c:pt>
                <c:pt idx="576">
                  <c:v>44428</c:v>
                </c:pt>
                <c:pt idx="577">
                  <c:v>44429</c:v>
                </c:pt>
                <c:pt idx="578">
                  <c:v>44430</c:v>
                </c:pt>
                <c:pt idx="579">
                  <c:v>44431</c:v>
                </c:pt>
                <c:pt idx="580">
                  <c:v>44432</c:v>
                </c:pt>
                <c:pt idx="581">
                  <c:v>44433</c:v>
                </c:pt>
                <c:pt idx="582">
                  <c:v>44434</c:v>
                </c:pt>
                <c:pt idx="583">
                  <c:v>44435</c:v>
                </c:pt>
                <c:pt idx="584">
                  <c:v>44436</c:v>
                </c:pt>
                <c:pt idx="585">
                  <c:v>44437</c:v>
                </c:pt>
                <c:pt idx="586">
                  <c:v>44438</c:v>
                </c:pt>
                <c:pt idx="587">
                  <c:v>44439</c:v>
                </c:pt>
                <c:pt idx="588">
                  <c:v>44440</c:v>
                </c:pt>
                <c:pt idx="589">
                  <c:v>44441</c:v>
                </c:pt>
                <c:pt idx="590">
                  <c:v>44442</c:v>
                </c:pt>
                <c:pt idx="591">
                  <c:v>44443</c:v>
                </c:pt>
                <c:pt idx="592">
                  <c:v>44444</c:v>
                </c:pt>
                <c:pt idx="593">
                  <c:v>44445</c:v>
                </c:pt>
                <c:pt idx="594">
                  <c:v>44446</c:v>
                </c:pt>
                <c:pt idx="595">
                  <c:v>44447</c:v>
                </c:pt>
                <c:pt idx="596">
                  <c:v>44448</c:v>
                </c:pt>
                <c:pt idx="597">
                  <c:v>44449</c:v>
                </c:pt>
                <c:pt idx="598">
                  <c:v>44450</c:v>
                </c:pt>
                <c:pt idx="599">
                  <c:v>44451</c:v>
                </c:pt>
                <c:pt idx="600">
                  <c:v>44452</c:v>
                </c:pt>
                <c:pt idx="601">
                  <c:v>44453</c:v>
                </c:pt>
                <c:pt idx="602">
                  <c:v>44454</c:v>
                </c:pt>
                <c:pt idx="603">
                  <c:v>44455</c:v>
                </c:pt>
                <c:pt idx="604">
                  <c:v>44456</c:v>
                </c:pt>
                <c:pt idx="605">
                  <c:v>44457</c:v>
                </c:pt>
                <c:pt idx="606">
                  <c:v>44458</c:v>
                </c:pt>
                <c:pt idx="607">
                  <c:v>44459</c:v>
                </c:pt>
                <c:pt idx="608">
                  <c:v>44460</c:v>
                </c:pt>
                <c:pt idx="609">
                  <c:v>44461</c:v>
                </c:pt>
                <c:pt idx="610">
                  <c:v>44462</c:v>
                </c:pt>
                <c:pt idx="611">
                  <c:v>44463</c:v>
                </c:pt>
                <c:pt idx="612">
                  <c:v>44464</c:v>
                </c:pt>
                <c:pt idx="613">
                  <c:v>44465</c:v>
                </c:pt>
                <c:pt idx="614">
                  <c:v>44466</c:v>
                </c:pt>
                <c:pt idx="615">
                  <c:v>44467</c:v>
                </c:pt>
                <c:pt idx="616">
                  <c:v>44468</c:v>
                </c:pt>
                <c:pt idx="617">
                  <c:v>44469</c:v>
                </c:pt>
                <c:pt idx="618">
                  <c:v>44470</c:v>
                </c:pt>
                <c:pt idx="619">
                  <c:v>44471</c:v>
                </c:pt>
                <c:pt idx="620">
                  <c:v>44472</c:v>
                </c:pt>
                <c:pt idx="621">
                  <c:v>44473</c:v>
                </c:pt>
                <c:pt idx="622">
                  <c:v>44474</c:v>
                </c:pt>
                <c:pt idx="623">
                  <c:v>44475</c:v>
                </c:pt>
                <c:pt idx="624">
                  <c:v>44476</c:v>
                </c:pt>
                <c:pt idx="625">
                  <c:v>44477</c:v>
                </c:pt>
                <c:pt idx="626">
                  <c:v>44478</c:v>
                </c:pt>
                <c:pt idx="627">
                  <c:v>44479</c:v>
                </c:pt>
                <c:pt idx="628">
                  <c:v>44480</c:v>
                </c:pt>
                <c:pt idx="629">
                  <c:v>44481</c:v>
                </c:pt>
                <c:pt idx="630">
                  <c:v>44482</c:v>
                </c:pt>
                <c:pt idx="631">
                  <c:v>44483</c:v>
                </c:pt>
                <c:pt idx="632">
                  <c:v>44484</c:v>
                </c:pt>
                <c:pt idx="633">
                  <c:v>44485</c:v>
                </c:pt>
                <c:pt idx="634">
                  <c:v>44486</c:v>
                </c:pt>
                <c:pt idx="635">
                  <c:v>44487</c:v>
                </c:pt>
                <c:pt idx="636">
                  <c:v>44488</c:v>
                </c:pt>
                <c:pt idx="637">
                  <c:v>44489</c:v>
                </c:pt>
                <c:pt idx="638">
                  <c:v>44490</c:v>
                </c:pt>
                <c:pt idx="639">
                  <c:v>44491</c:v>
                </c:pt>
                <c:pt idx="640">
                  <c:v>44492</c:v>
                </c:pt>
                <c:pt idx="641">
                  <c:v>44493</c:v>
                </c:pt>
                <c:pt idx="642">
                  <c:v>44494</c:v>
                </c:pt>
                <c:pt idx="643">
                  <c:v>44495</c:v>
                </c:pt>
                <c:pt idx="644">
                  <c:v>44496</c:v>
                </c:pt>
                <c:pt idx="645">
                  <c:v>44497</c:v>
                </c:pt>
                <c:pt idx="646">
                  <c:v>44498</c:v>
                </c:pt>
                <c:pt idx="647">
                  <c:v>44499</c:v>
                </c:pt>
                <c:pt idx="648">
                  <c:v>44500</c:v>
                </c:pt>
                <c:pt idx="649">
                  <c:v>44501</c:v>
                </c:pt>
                <c:pt idx="650">
                  <c:v>44502</c:v>
                </c:pt>
                <c:pt idx="651">
                  <c:v>44503</c:v>
                </c:pt>
                <c:pt idx="652">
                  <c:v>44504</c:v>
                </c:pt>
                <c:pt idx="653">
                  <c:v>44505</c:v>
                </c:pt>
                <c:pt idx="654">
                  <c:v>44506</c:v>
                </c:pt>
                <c:pt idx="655">
                  <c:v>44507</c:v>
                </c:pt>
                <c:pt idx="656">
                  <c:v>44508</c:v>
                </c:pt>
                <c:pt idx="657">
                  <c:v>44509</c:v>
                </c:pt>
                <c:pt idx="658">
                  <c:v>44510</c:v>
                </c:pt>
                <c:pt idx="659">
                  <c:v>44511</c:v>
                </c:pt>
                <c:pt idx="660">
                  <c:v>44512</c:v>
                </c:pt>
                <c:pt idx="661">
                  <c:v>44513</c:v>
                </c:pt>
                <c:pt idx="662">
                  <c:v>44514</c:v>
                </c:pt>
                <c:pt idx="663">
                  <c:v>44515</c:v>
                </c:pt>
                <c:pt idx="664">
                  <c:v>44516</c:v>
                </c:pt>
                <c:pt idx="665">
                  <c:v>44517</c:v>
                </c:pt>
                <c:pt idx="666">
                  <c:v>44518</c:v>
                </c:pt>
                <c:pt idx="667">
                  <c:v>44519</c:v>
                </c:pt>
                <c:pt idx="668">
                  <c:v>44520</c:v>
                </c:pt>
                <c:pt idx="669">
                  <c:v>44521</c:v>
                </c:pt>
                <c:pt idx="670">
                  <c:v>44522</c:v>
                </c:pt>
                <c:pt idx="671">
                  <c:v>44523</c:v>
                </c:pt>
                <c:pt idx="672">
                  <c:v>44524</c:v>
                </c:pt>
                <c:pt idx="673">
                  <c:v>44525</c:v>
                </c:pt>
                <c:pt idx="674">
                  <c:v>44526</c:v>
                </c:pt>
                <c:pt idx="675">
                  <c:v>44527</c:v>
                </c:pt>
                <c:pt idx="676">
                  <c:v>44528</c:v>
                </c:pt>
                <c:pt idx="677">
                  <c:v>44529</c:v>
                </c:pt>
                <c:pt idx="678">
                  <c:v>44530</c:v>
                </c:pt>
                <c:pt idx="679">
                  <c:v>44531</c:v>
                </c:pt>
                <c:pt idx="680">
                  <c:v>44532</c:v>
                </c:pt>
                <c:pt idx="681">
                  <c:v>44533</c:v>
                </c:pt>
                <c:pt idx="682">
                  <c:v>44534</c:v>
                </c:pt>
                <c:pt idx="683">
                  <c:v>44535</c:v>
                </c:pt>
                <c:pt idx="684">
                  <c:v>44536</c:v>
                </c:pt>
                <c:pt idx="685">
                  <c:v>44537</c:v>
                </c:pt>
                <c:pt idx="686">
                  <c:v>44538</c:v>
                </c:pt>
                <c:pt idx="687">
                  <c:v>44539</c:v>
                </c:pt>
                <c:pt idx="688">
                  <c:v>44540</c:v>
                </c:pt>
                <c:pt idx="689">
                  <c:v>44541</c:v>
                </c:pt>
                <c:pt idx="690">
                  <c:v>44542</c:v>
                </c:pt>
                <c:pt idx="691">
                  <c:v>44543</c:v>
                </c:pt>
                <c:pt idx="692">
                  <c:v>44544</c:v>
                </c:pt>
                <c:pt idx="693">
                  <c:v>44545</c:v>
                </c:pt>
                <c:pt idx="694">
                  <c:v>44546</c:v>
                </c:pt>
                <c:pt idx="695">
                  <c:v>44547</c:v>
                </c:pt>
                <c:pt idx="696">
                  <c:v>44548</c:v>
                </c:pt>
                <c:pt idx="697">
                  <c:v>44549</c:v>
                </c:pt>
                <c:pt idx="698">
                  <c:v>44550</c:v>
                </c:pt>
                <c:pt idx="699">
                  <c:v>44551</c:v>
                </c:pt>
                <c:pt idx="700">
                  <c:v>44552</c:v>
                </c:pt>
                <c:pt idx="701">
                  <c:v>44553</c:v>
                </c:pt>
                <c:pt idx="702">
                  <c:v>44554</c:v>
                </c:pt>
                <c:pt idx="703">
                  <c:v>44555</c:v>
                </c:pt>
                <c:pt idx="704">
                  <c:v>44556</c:v>
                </c:pt>
                <c:pt idx="705">
                  <c:v>44557</c:v>
                </c:pt>
                <c:pt idx="706">
                  <c:v>44558</c:v>
                </c:pt>
                <c:pt idx="707">
                  <c:v>44559</c:v>
                </c:pt>
                <c:pt idx="708">
                  <c:v>44560</c:v>
                </c:pt>
                <c:pt idx="709">
                  <c:v>44561</c:v>
                </c:pt>
                <c:pt idx="710">
                  <c:v>44562</c:v>
                </c:pt>
                <c:pt idx="711">
                  <c:v>44563</c:v>
                </c:pt>
                <c:pt idx="712">
                  <c:v>44564</c:v>
                </c:pt>
                <c:pt idx="713">
                  <c:v>44565</c:v>
                </c:pt>
                <c:pt idx="714">
                  <c:v>44566</c:v>
                </c:pt>
                <c:pt idx="715">
                  <c:v>44567</c:v>
                </c:pt>
                <c:pt idx="716">
                  <c:v>44568</c:v>
                </c:pt>
                <c:pt idx="717">
                  <c:v>44569</c:v>
                </c:pt>
                <c:pt idx="718">
                  <c:v>44570</c:v>
                </c:pt>
                <c:pt idx="719">
                  <c:v>44571</c:v>
                </c:pt>
                <c:pt idx="720">
                  <c:v>44572</c:v>
                </c:pt>
                <c:pt idx="721">
                  <c:v>44573</c:v>
                </c:pt>
                <c:pt idx="722">
                  <c:v>44574</c:v>
                </c:pt>
                <c:pt idx="723">
                  <c:v>44575</c:v>
                </c:pt>
                <c:pt idx="724">
                  <c:v>44576</c:v>
                </c:pt>
                <c:pt idx="725">
                  <c:v>44577</c:v>
                </c:pt>
                <c:pt idx="726">
                  <c:v>44578</c:v>
                </c:pt>
                <c:pt idx="727">
                  <c:v>44579</c:v>
                </c:pt>
                <c:pt idx="728">
                  <c:v>44580</c:v>
                </c:pt>
                <c:pt idx="729">
                  <c:v>44581</c:v>
                </c:pt>
                <c:pt idx="730">
                  <c:v>44582</c:v>
                </c:pt>
                <c:pt idx="731">
                  <c:v>44583</c:v>
                </c:pt>
                <c:pt idx="732">
                  <c:v>44584</c:v>
                </c:pt>
                <c:pt idx="733">
                  <c:v>44585</c:v>
                </c:pt>
                <c:pt idx="734">
                  <c:v>44586</c:v>
                </c:pt>
                <c:pt idx="735">
                  <c:v>44587</c:v>
                </c:pt>
                <c:pt idx="736">
                  <c:v>44588</c:v>
                </c:pt>
                <c:pt idx="737">
                  <c:v>44589</c:v>
                </c:pt>
                <c:pt idx="738">
                  <c:v>44590</c:v>
                </c:pt>
                <c:pt idx="739">
                  <c:v>44591</c:v>
                </c:pt>
                <c:pt idx="740">
                  <c:v>44592</c:v>
                </c:pt>
                <c:pt idx="741">
                  <c:v>44593</c:v>
                </c:pt>
                <c:pt idx="742">
                  <c:v>44594</c:v>
                </c:pt>
                <c:pt idx="743">
                  <c:v>44595</c:v>
                </c:pt>
                <c:pt idx="744">
                  <c:v>44596</c:v>
                </c:pt>
                <c:pt idx="745">
                  <c:v>44597</c:v>
                </c:pt>
                <c:pt idx="746">
                  <c:v>44598</c:v>
                </c:pt>
                <c:pt idx="747">
                  <c:v>44599</c:v>
                </c:pt>
                <c:pt idx="748">
                  <c:v>44600</c:v>
                </c:pt>
                <c:pt idx="749">
                  <c:v>44601</c:v>
                </c:pt>
                <c:pt idx="750">
                  <c:v>44602</c:v>
                </c:pt>
                <c:pt idx="751">
                  <c:v>44603</c:v>
                </c:pt>
                <c:pt idx="752">
                  <c:v>44604</c:v>
                </c:pt>
                <c:pt idx="753">
                  <c:v>44605</c:v>
                </c:pt>
                <c:pt idx="754">
                  <c:v>44606</c:v>
                </c:pt>
                <c:pt idx="755">
                  <c:v>44607</c:v>
                </c:pt>
                <c:pt idx="756">
                  <c:v>44608</c:v>
                </c:pt>
                <c:pt idx="757">
                  <c:v>44609</c:v>
                </c:pt>
                <c:pt idx="758">
                  <c:v>44610</c:v>
                </c:pt>
                <c:pt idx="759">
                  <c:v>44611</c:v>
                </c:pt>
                <c:pt idx="760">
                  <c:v>44612</c:v>
                </c:pt>
                <c:pt idx="761">
                  <c:v>44613</c:v>
                </c:pt>
                <c:pt idx="762">
                  <c:v>44614</c:v>
                </c:pt>
                <c:pt idx="763">
                  <c:v>44615</c:v>
                </c:pt>
                <c:pt idx="764">
                  <c:v>44616</c:v>
                </c:pt>
                <c:pt idx="765">
                  <c:v>44617</c:v>
                </c:pt>
                <c:pt idx="766">
                  <c:v>44618</c:v>
                </c:pt>
                <c:pt idx="767">
                  <c:v>44619</c:v>
                </c:pt>
                <c:pt idx="768">
                  <c:v>44620</c:v>
                </c:pt>
                <c:pt idx="769">
                  <c:v>44621</c:v>
                </c:pt>
                <c:pt idx="770">
                  <c:v>44622</c:v>
                </c:pt>
                <c:pt idx="771">
                  <c:v>44623</c:v>
                </c:pt>
                <c:pt idx="772">
                  <c:v>44624</c:v>
                </c:pt>
                <c:pt idx="773">
                  <c:v>44625</c:v>
                </c:pt>
                <c:pt idx="774">
                  <c:v>44626</c:v>
                </c:pt>
                <c:pt idx="775">
                  <c:v>44627</c:v>
                </c:pt>
                <c:pt idx="776">
                  <c:v>44628</c:v>
                </c:pt>
                <c:pt idx="777">
                  <c:v>44629</c:v>
                </c:pt>
                <c:pt idx="778">
                  <c:v>44630</c:v>
                </c:pt>
                <c:pt idx="779">
                  <c:v>44631</c:v>
                </c:pt>
                <c:pt idx="780">
                  <c:v>44632</c:v>
                </c:pt>
                <c:pt idx="781">
                  <c:v>44633</c:v>
                </c:pt>
                <c:pt idx="782">
                  <c:v>44634</c:v>
                </c:pt>
                <c:pt idx="783">
                  <c:v>44635</c:v>
                </c:pt>
                <c:pt idx="784">
                  <c:v>44636</c:v>
                </c:pt>
                <c:pt idx="785">
                  <c:v>44637</c:v>
                </c:pt>
                <c:pt idx="786">
                  <c:v>44638</c:v>
                </c:pt>
                <c:pt idx="787">
                  <c:v>44639</c:v>
                </c:pt>
                <c:pt idx="788">
                  <c:v>44640</c:v>
                </c:pt>
                <c:pt idx="789">
                  <c:v>44641</c:v>
                </c:pt>
                <c:pt idx="790">
                  <c:v>44642</c:v>
                </c:pt>
                <c:pt idx="791">
                  <c:v>44643</c:v>
                </c:pt>
                <c:pt idx="792">
                  <c:v>44644</c:v>
                </c:pt>
                <c:pt idx="793">
                  <c:v>44645</c:v>
                </c:pt>
                <c:pt idx="794">
                  <c:v>44646</c:v>
                </c:pt>
                <c:pt idx="795">
                  <c:v>44647</c:v>
                </c:pt>
                <c:pt idx="796">
                  <c:v>44648</c:v>
                </c:pt>
                <c:pt idx="797">
                  <c:v>44649</c:v>
                </c:pt>
                <c:pt idx="798">
                  <c:v>44650</c:v>
                </c:pt>
                <c:pt idx="799">
                  <c:v>44651</c:v>
                </c:pt>
                <c:pt idx="800">
                  <c:v>44652</c:v>
                </c:pt>
                <c:pt idx="801">
                  <c:v>44653</c:v>
                </c:pt>
                <c:pt idx="802">
                  <c:v>44654</c:v>
                </c:pt>
                <c:pt idx="803">
                  <c:v>44655</c:v>
                </c:pt>
                <c:pt idx="804">
                  <c:v>44656</c:v>
                </c:pt>
                <c:pt idx="805">
                  <c:v>44657</c:v>
                </c:pt>
                <c:pt idx="806">
                  <c:v>44658</c:v>
                </c:pt>
                <c:pt idx="807">
                  <c:v>44659</c:v>
                </c:pt>
                <c:pt idx="808">
                  <c:v>44660</c:v>
                </c:pt>
                <c:pt idx="809">
                  <c:v>44661</c:v>
                </c:pt>
                <c:pt idx="810">
                  <c:v>44662</c:v>
                </c:pt>
                <c:pt idx="811">
                  <c:v>44663</c:v>
                </c:pt>
                <c:pt idx="812">
                  <c:v>44664</c:v>
                </c:pt>
                <c:pt idx="813">
                  <c:v>44665</c:v>
                </c:pt>
                <c:pt idx="814">
                  <c:v>44666</c:v>
                </c:pt>
                <c:pt idx="815">
                  <c:v>44667</c:v>
                </c:pt>
                <c:pt idx="816">
                  <c:v>44668</c:v>
                </c:pt>
                <c:pt idx="817">
                  <c:v>44669</c:v>
                </c:pt>
                <c:pt idx="818">
                  <c:v>44670</c:v>
                </c:pt>
                <c:pt idx="819">
                  <c:v>44671</c:v>
                </c:pt>
                <c:pt idx="820">
                  <c:v>44672</c:v>
                </c:pt>
                <c:pt idx="821">
                  <c:v>44673</c:v>
                </c:pt>
                <c:pt idx="822">
                  <c:v>44674</c:v>
                </c:pt>
                <c:pt idx="823">
                  <c:v>44675</c:v>
                </c:pt>
                <c:pt idx="824">
                  <c:v>44676</c:v>
                </c:pt>
                <c:pt idx="825">
                  <c:v>44677</c:v>
                </c:pt>
                <c:pt idx="826">
                  <c:v>44678</c:v>
                </c:pt>
                <c:pt idx="827">
                  <c:v>44679</c:v>
                </c:pt>
                <c:pt idx="828">
                  <c:v>44680</c:v>
                </c:pt>
                <c:pt idx="829">
                  <c:v>44681</c:v>
                </c:pt>
                <c:pt idx="830">
                  <c:v>44682</c:v>
                </c:pt>
                <c:pt idx="831">
                  <c:v>44683</c:v>
                </c:pt>
                <c:pt idx="832">
                  <c:v>44684</c:v>
                </c:pt>
                <c:pt idx="833">
                  <c:v>44685</c:v>
                </c:pt>
                <c:pt idx="834">
                  <c:v>44686</c:v>
                </c:pt>
                <c:pt idx="835">
                  <c:v>44687</c:v>
                </c:pt>
                <c:pt idx="836">
                  <c:v>44688</c:v>
                </c:pt>
                <c:pt idx="837">
                  <c:v>44689</c:v>
                </c:pt>
                <c:pt idx="838">
                  <c:v>44690</c:v>
                </c:pt>
                <c:pt idx="839">
                  <c:v>44691</c:v>
                </c:pt>
                <c:pt idx="840">
                  <c:v>44692</c:v>
                </c:pt>
                <c:pt idx="841">
                  <c:v>44693</c:v>
                </c:pt>
                <c:pt idx="842">
                  <c:v>44694</c:v>
                </c:pt>
                <c:pt idx="843">
                  <c:v>44695</c:v>
                </c:pt>
                <c:pt idx="844">
                  <c:v>44696</c:v>
                </c:pt>
                <c:pt idx="845">
                  <c:v>44697</c:v>
                </c:pt>
                <c:pt idx="846">
                  <c:v>44698</c:v>
                </c:pt>
                <c:pt idx="847">
                  <c:v>44699</c:v>
                </c:pt>
                <c:pt idx="848">
                  <c:v>44700</c:v>
                </c:pt>
                <c:pt idx="849">
                  <c:v>44701</c:v>
                </c:pt>
                <c:pt idx="850">
                  <c:v>44702</c:v>
                </c:pt>
                <c:pt idx="851">
                  <c:v>44703</c:v>
                </c:pt>
                <c:pt idx="852">
                  <c:v>44704</c:v>
                </c:pt>
                <c:pt idx="853">
                  <c:v>44705</c:v>
                </c:pt>
                <c:pt idx="854">
                  <c:v>44706</c:v>
                </c:pt>
                <c:pt idx="855">
                  <c:v>44707</c:v>
                </c:pt>
                <c:pt idx="856">
                  <c:v>44708</c:v>
                </c:pt>
                <c:pt idx="857">
                  <c:v>44709</c:v>
                </c:pt>
                <c:pt idx="858">
                  <c:v>44710</c:v>
                </c:pt>
                <c:pt idx="859">
                  <c:v>44711</c:v>
                </c:pt>
                <c:pt idx="860">
                  <c:v>44712</c:v>
                </c:pt>
                <c:pt idx="861">
                  <c:v>44713</c:v>
                </c:pt>
                <c:pt idx="862">
                  <c:v>44714</c:v>
                </c:pt>
                <c:pt idx="863">
                  <c:v>44715</c:v>
                </c:pt>
                <c:pt idx="864">
                  <c:v>44716</c:v>
                </c:pt>
                <c:pt idx="865">
                  <c:v>44717</c:v>
                </c:pt>
                <c:pt idx="866">
                  <c:v>44718</c:v>
                </c:pt>
                <c:pt idx="867">
                  <c:v>44719</c:v>
                </c:pt>
                <c:pt idx="868">
                  <c:v>44720</c:v>
                </c:pt>
                <c:pt idx="869">
                  <c:v>44721</c:v>
                </c:pt>
                <c:pt idx="870">
                  <c:v>44722</c:v>
                </c:pt>
                <c:pt idx="871">
                  <c:v>44723</c:v>
                </c:pt>
                <c:pt idx="872">
                  <c:v>44724</c:v>
                </c:pt>
                <c:pt idx="873">
                  <c:v>44725</c:v>
                </c:pt>
                <c:pt idx="874">
                  <c:v>44726</c:v>
                </c:pt>
                <c:pt idx="875">
                  <c:v>44727</c:v>
                </c:pt>
                <c:pt idx="876">
                  <c:v>44728</c:v>
                </c:pt>
                <c:pt idx="877">
                  <c:v>44729</c:v>
                </c:pt>
                <c:pt idx="878">
                  <c:v>44730</c:v>
                </c:pt>
                <c:pt idx="879">
                  <c:v>44731</c:v>
                </c:pt>
                <c:pt idx="880">
                  <c:v>44732</c:v>
                </c:pt>
                <c:pt idx="881">
                  <c:v>44733</c:v>
                </c:pt>
                <c:pt idx="882">
                  <c:v>44734</c:v>
                </c:pt>
                <c:pt idx="883">
                  <c:v>44735</c:v>
                </c:pt>
                <c:pt idx="884">
                  <c:v>44736</c:v>
                </c:pt>
                <c:pt idx="885">
                  <c:v>44737</c:v>
                </c:pt>
                <c:pt idx="886">
                  <c:v>44738</c:v>
                </c:pt>
                <c:pt idx="887">
                  <c:v>44739</c:v>
                </c:pt>
                <c:pt idx="888">
                  <c:v>44740</c:v>
                </c:pt>
                <c:pt idx="889">
                  <c:v>44741</c:v>
                </c:pt>
                <c:pt idx="890">
                  <c:v>44742</c:v>
                </c:pt>
                <c:pt idx="891">
                  <c:v>44743</c:v>
                </c:pt>
                <c:pt idx="892">
                  <c:v>44744</c:v>
                </c:pt>
                <c:pt idx="893">
                  <c:v>44745</c:v>
                </c:pt>
                <c:pt idx="894">
                  <c:v>44746</c:v>
                </c:pt>
                <c:pt idx="895">
                  <c:v>44747</c:v>
                </c:pt>
                <c:pt idx="896">
                  <c:v>44748</c:v>
                </c:pt>
                <c:pt idx="897">
                  <c:v>44749</c:v>
                </c:pt>
              </c:numCache>
            </c:numRef>
          </c:cat>
          <c:val>
            <c:numRef>
              <c:f>SLIDE2!$C$2:$C$988</c:f>
              <c:numCache>
                <c:formatCode>General</c:formatCode>
                <c:ptCount val="987"/>
                <c:pt idx="0">
                  <c:v>0</c:v>
                </c:pt>
                <c:pt idx="1">
                  <c:v>1</c:v>
                </c:pt>
                <c:pt idx="2">
                  <c:v>8</c:v>
                </c:pt>
                <c:pt idx="3">
                  <c:v>16</c:v>
                </c:pt>
                <c:pt idx="4">
                  <c:v>14</c:v>
                </c:pt>
                <c:pt idx="5">
                  <c:v>26</c:v>
                </c:pt>
                <c:pt idx="6">
                  <c:v>49</c:v>
                </c:pt>
                <c:pt idx="7">
                  <c:v>2</c:v>
                </c:pt>
                <c:pt idx="8">
                  <c:v>39</c:v>
                </c:pt>
                <c:pt idx="9">
                  <c:v>42</c:v>
                </c:pt>
                <c:pt idx="10">
                  <c:v>46</c:v>
                </c:pt>
                <c:pt idx="11">
                  <c:v>104</c:v>
                </c:pt>
                <c:pt idx="12">
                  <c:v>64</c:v>
                </c:pt>
                <c:pt idx="13">
                  <c:v>66</c:v>
                </c:pt>
                <c:pt idx="14">
                  <c:v>72</c:v>
                </c:pt>
                <c:pt idx="15">
                  <c:v>70</c:v>
                </c:pt>
                <c:pt idx="16">
                  <c:v>85</c:v>
                </c:pt>
                <c:pt idx="17">
                  <c:v>87</c:v>
                </c:pt>
                <c:pt idx="18">
                  <c:v>100</c:v>
                </c:pt>
                <c:pt idx="19">
                  <c:v>107</c:v>
                </c:pt>
                <c:pt idx="20">
                  <c:v>100</c:v>
                </c:pt>
                <c:pt idx="21">
                  <c:v>5</c:v>
                </c:pt>
                <c:pt idx="22">
                  <c:v>253</c:v>
                </c:pt>
                <c:pt idx="23">
                  <c:v>152</c:v>
                </c:pt>
                <c:pt idx="24">
                  <c:v>143</c:v>
                </c:pt>
                <c:pt idx="25">
                  <c:v>104</c:v>
                </c:pt>
                <c:pt idx="26">
                  <c:v>98</c:v>
                </c:pt>
                <c:pt idx="27">
                  <c:v>140</c:v>
                </c:pt>
                <c:pt idx="28">
                  <c:v>115</c:v>
                </c:pt>
                <c:pt idx="29">
                  <c:v>125</c:v>
                </c:pt>
                <c:pt idx="30">
                  <c:v>4</c:v>
                </c:pt>
                <c:pt idx="31">
                  <c:v>208</c:v>
                </c:pt>
                <c:pt idx="32">
                  <c:v>11</c:v>
                </c:pt>
                <c:pt idx="33">
                  <c:v>160</c:v>
                </c:pt>
                <c:pt idx="34">
                  <c:v>80</c:v>
                </c:pt>
                <c:pt idx="35">
                  <c:v>61</c:v>
                </c:pt>
                <c:pt idx="36">
                  <c:v>43</c:v>
                </c:pt>
                <c:pt idx="37">
                  <c:v>59</c:v>
                </c:pt>
                <c:pt idx="38">
                  <c:v>70</c:v>
                </c:pt>
                <c:pt idx="39">
                  <c:v>54</c:v>
                </c:pt>
                <c:pt idx="40">
                  <c:v>90</c:v>
                </c:pt>
                <c:pt idx="41">
                  <c:v>74</c:v>
                </c:pt>
                <c:pt idx="42">
                  <c:v>96</c:v>
                </c:pt>
                <c:pt idx="43">
                  <c:v>95</c:v>
                </c:pt>
                <c:pt idx="44">
                  <c:v>114</c:v>
                </c:pt>
                <c:pt idx="45">
                  <c:v>104</c:v>
                </c:pt>
                <c:pt idx="46">
                  <c:v>242</c:v>
                </c:pt>
                <c:pt idx="47">
                  <c:v>194</c:v>
                </c:pt>
                <c:pt idx="48">
                  <c:v>275</c:v>
                </c:pt>
                <c:pt idx="49">
                  <c:v>352</c:v>
                </c:pt>
                <c:pt idx="50">
                  <c:v>321</c:v>
                </c:pt>
                <c:pt idx="51">
                  <c:v>503</c:v>
                </c:pt>
                <c:pt idx="52">
                  <c:v>426</c:v>
                </c:pt>
                <c:pt idx="53">
                  <c:v>665</c:v>
                </c:pt>
                <c:pt idx="54">
                  <c:v>714</c:v>
                </c:pt>
                <c:pt idx="55">
                  <c:v>851</c:v>
                </c:pt>
                <c:pt idx="56">
                  <c:v>954</c:v>
                </c:pt>
                <c:pt idx="57">
                  <c:v>1144</c:v>
                </c:pt>
                <c:pt idx="58">
                  <c:v>1575</c:v>
                </c:pt>
                <c:pt idx="59">
                  <c:v>1808</c:v>
                </c:pt>
                <c:pt idx="60">
                  <c:v>1830</c:v>
                </c:pt>
                <c:pt idx="61">
                  <c:v>2094</c:v>
                </c:pt>
                <c:pt idx="62">
                  <c:v>2426</c:v>
                </c:pt>
                <c:pt idx="63">
                  <c:v>2971</c:v>
                </c:pt>
                <c:pt idx="64">
                  <c:v>3253</c:v>
                </c:pt>
                <c:pt idx="65">
                  <c:v>3638</c:v>
                </c:pt>
                <c:pt idx="66">
                  <c:v>4049</c:v>
                </c:pt>
                <c:pt idx="67">
                  <c:v>3818</c:v>
                </c:pt>
                <c:pt idx="68">
                  <c:v>4367</c:v>
                </c:pt>
                <c:pt idx="69">
                  <c:v>5164</c:v>
                </c:pt>
                <c:pt idx="70">
                  <c:v>6642</c:v>
                </c:pt>
                <c:pt idx="71">
                  <c:v>6241</c:v>
                </c:pt>
                <c:pt idx="72">
                  <c:v>6495</c:v>
                </c:pt>
                <c:pt idx="73">
                  <c:v>6590</c:v>
                </c:pt>
                <c:pt idx="74">
                  <c:v>5919</c:v>
                </c:pt>
                <c:pt idx="75">
                  <c:v>6425</c:v>
                </c:pt>
                <c:pt idx="76">
                  <c:v>8515</c:v>
                </c:pt>
                <c:pt idx="77">
                  <c:v>7217</c:v>
                </c:pt>
                <c:pt idx="78">
                  <c:v>8149</c:v>
                </c:pt>
                <c:pt idx="79">
                  <c:v>7740</c:v>
                </c:pt>
                <c:pt idx="80">
                  <c:v>6979</c:v>
                </c:pt>
                <c:pt idx="81">
                  <c:v>6512</c:v>
                </c:pt>
                <c:pt idx="82">
                  <c:v>6510</c:v>
                </c:pt>
                <c:pt idx="83">
                  <c:v>7356</c:v>
                </c:pt>
                <c:pt idx="84">
                  <c:v>8764</c:v>
                </c:pt>
                <c:pt idx="85">
                  <c:v>7706</c:v>
                </c:pt>
                <c:pt idx="86">
                  <c:v>7592</c:v>
                </c:pt>
                <c:pt idx="87">
                  <c:v>6427</c:v>
                </c:pt>
                <c:pt idx="88">
                  <c:v>6099</c:v>
                </c:pt>
                <c:pt idx="89">
                  <c:v>6510</c:v>
                </c:pt>
                <c:pt idx="90">
                  <c:v>7193</c:v>
                </c:pt>
                <c:pt idx="91">
                  <c:v>7274</c:v>
                </c:pt>
                <c:pt idx="92">
                  <c:v>7271</c:v>
                </c:pt>
                <c:pt idx="93">
                  <c:v>6834</c:v>
                </c:pt>
                <c:pt idx="94">
                  <c:v>6047</c:v>
                </c:pt>
                <c:pt idx="95">
                  <c:v>4818</c:v>
                </c:pt>
                <c:pt idx="96">
                  <c:v>5444</c:v>
                </c:pt>
                <c:pt idx="97">
                  <c:v>6626</c:v>
                </c:pt>
                <c:pt idx="98">
                  <c:v>6980</c:v>
                </c:pt>
                <c:pt idx="99">
                  <c:v>6254</c:v>
                </c:pt>
                <c:pt idx="100">
                  <c:v>5593</c:v>
                </c:pt>
                <c:pt idx="101">
                  <c:v>6013</c:v>
                </c:pt>
                <c:pt idx="102">
                  <c:v>4276</c:v>
                </c:pt>
                <c:pt idx="103">
                  <c:v>4843</c:v>
                </c:pt>
                <c:pt idx="104">
                  <c:v>6147</c:v>
                </c:pt>
                <c:pt idx="105">
                  <c:v>6763</c:v>
                </c:pt>
                <c:pt idx="106">
                  <c:v>5867</c:v>
                </c:pt>
                <c:pt idx="107">
                  <c:v>5952</c:v>
                </c:pt>
                <c:pt idx="108">
                  <c:v>4917</c:v>
                </c:pt>
                <c:pt idx="109">
                  <c:v>4337</c:v>
                </c:pt>
                <c:pt idx="110">
                  <c:v>4078</c:v>
                </c:pt>
                <c:pt idx="111">
                  <c:v>5738</c:v>
                </c:pt>
                <c:pt idx="112">
                  <c:v>5437</c:v>
                </c:pt>
                <c:pt idx="113">
                  <c:v>5751</c:v>
                </c:pt>
                <c:pt idx="114">
                  <c:v>5756</c:v>
                </c:pt>
                <c:pt idx="115">
                  <c:v>4541</c:v>
                </c:pt>
                <c:pt idx="116">
                  <c:v>3878</c:v>
                </c:pt>
                <c:pt idx="117">
                  <c:v>4396</c:v>
                </c:pt>
                <c:pt idx="118">
                  <c:v>5185</c:v>
                </c:pt>
                <c:pt idx="119">
                  <c:v>5406</c:v>
                </c:pt>
                <c:pt idx="120">
                  <c:v>5035</c:v>
                </c:pt>
                <c:pt idx="121">
                  <c:v>5705</c:v>
                </c:pt>
                <c:pt idx="122">
                  <c:v>4453</c:v>
                </c:pt>
                <c:pt idx="123">
                  <c:v>3483</c:v>
                </c:pt>
                <c:pt idx="124">
                  <c:v>3614</c:v>
                </c:pt>
                <c:pt idx="125">
                  <c:v>4778</c:v>
                </c:pt>
                <c:pt idx="126">
                  <c:v>5219</c:v>
                </c:pt>
                <c:pt idx="127">
                  <c:v>4992</c:v>
                </c:pt>
                <c:pt idx="128">
                  <c:v>5156</c:v>
                </c:pt>
                <c:pt idx="129">
                  <c:v>4361</c:v>
                </c:pt>
                <c:pt idx="130">
                  <c:v>3289</c:v>
                </c:pt>
                <c:pt idx="131">
                  <c:v>3744</c:v>
                </c:pt>
                <c:pt idx="132">
                  <c:v>5264</c:v>
                </c:pt>
                <c:pt idx="133">
                  <c:v>5620</c:v>
                </c:pt>
                <c:pt idx="134">
                  <c:v>5527</c:v>
                </c:pt>
                <c:pt idx="135">
                  <c:v>5057</c:v>
                </c:pt>
                <c:pt idx="136">
                  <c:v>4140</c:v>
                </c:pt>
                <c:pt idx="137">
                  <c:v>3257</c:v>
                </c:pt>
                <c:pt idx="138">
                  <c:v>4455</c:v>
                </c:pt>
                <c:pt idx="139">
                  <c:v>5045</c:v>
                </c:pt>
                <c:pt idx="140">
                  <c:v>5428</c:v>
                </c:pt>
                <c:pt idx="141">
                  <c:v>5142</c:v>
                </c:pt>
                <c:pt idx="142">
                  <c:v>4744</c:v>
                </c:pt>
                <c:pt idx="143">
                  <c:v>4393</c:v>
                </c:pt>
                <c:pt idx="144">
                  <c:v>3781</c:v>
                </c:pt>
                <c:pt idx="145">
                  <c:v>4067</c:v>
                </c:pt>
                <c:pt idx="146">
                  <c:v>7119</c:v>
                </c:pt>
                <c:pt idx="147">
                  <c:v>5477</c:v>
                </c:pt>
                <c:pt idx="148">
                  <c:v>5354</c:v>
                </c:pt>
                <c:pt idx="149">
                  <c:v>5182</c:v>
                </c:pt>
                <c:pt idx="150">
                  <c:v>4482</c:v>
                </c:pt>
                <c:pt idx="151">
                  <c:v>4644</c:v>
                </c:pt>
                <c:pt idx="152">
                  <c:v>3867</c:v>
                </c:pt>
                <c:pt idx="153">
                  <c:v>5569</c:v>
                </c:pt>
                <c:pt idx="154">
                  <c:v>5528</c:v>
                </c:pt>
                <c:pt idx="155">
                  <c:v>5110</c:v>
                </c:pt>
                <c:pt idx="156">
                  <c:v>5083</c:v>
                </c:pt>
                <c:pt idx="157">
                  <c:v>4736</c:v>
                </c:pt>
                <c:pt idx="158">
                  <c:v>3618</c:v>
                </c:pt>
                <c:pt idx="159">
                  <c:v>4074</c:v>
                </c:pt>
                <c:pt idx="160">
                  <c:v>5250</c:v>
                </c:pt>
                <c:pt idx="161">
                  <c:v>5340</c:v>
                </c:pt>
                <c:pt idx="162">
                  <c:v>5507</c:v>
                </c:pt>
                <c:pt idx="163">
                  <c:v>5244</c:v>
                </c:pt>
                <c:pt idx="164">
                  <c:v>4795</c:v>
                </c:pt>
                <c:pt idx="165">
                  <c:v>3838</c:v>
                </c:pt>
                <c:pt idx="166">
                  <c:v>4279</c:v>
                </c:pt>
                <c:pt idx="167">
                  <c:v>6360</c:v>
                </c:pt>
                <c:pt idx="168">
                  <c:v>5632</c:v>
                </c:pt>
                <c:pt idx="169">
                  <c:v>5846</c:v>
                </c:pt>
                <c:pt idx="170">
                  <c:v>5746</c:v>
                </c:pt>
                <c:pt idx="171">
                  <c:v>5128</c:v>
                </c:pt>
                <c:pt idx="172">
                  <c:v>4312</c:v>
                </c:pt>
                <c:pt idx="173">
                  <c:v>4430</c:v>
                </c:pt>
                <c:pt idx="174">
                  <c:v>5977</c:v>
                </c:pt>
                <c:pt idx="175">
                  <c:v>5928</c:v>
                </c:pt>
                <c:pt idx="176">
                  <c:v>6174</c:v>
                </c:pt>
                <c:pt idx="177">
                  <c:v>5961</c:v>
                </c:pt>
                <c:pt idx="178">
                  <c:v>6532</c:v>
                </c:pt>
                <c:pt idx="179">
                  <c:v>4913</c:v>
                </c:pt>
                <c:pt idx="180">
                  <c:v>3945</c:v>
                </c:pt>
                <c:pt idx="181">
                  <c:v>6373</c:v>
                </c:pt>
                <c:pt idx="182">
                  <c:v>7398</c:v>
                </c:pt>
                <c:pt idx="183">
                  <c:v>6656</c:v>
                </c:pt>
                <c:pt idx="184">
                  <c:v>6445</c:v>
                </c:pt>
                <c:pt idx="185">
                  <c:v>6084</c:v>
                </c:pt>
                <c:pt idx="186">
                  <c:v>4385</c:v>
                </c:pt>
                <c:pt idx="187">
                  <c:v>5319</c:v>
                </c:pt>
                <c:pt idx="188">
                  <c:v>6935</c:v>
                </c:pt>
                <c:pt idx="189">
                  <c:v>6649</c:v>
                </c:pt>
                <c:pt idx="190">
                  <c:v>6774</c:v>
                </c:pt>
                <c:pt idx="191">
                  <c:v>6591</c:v>
                </c:pt>
                <c:pt idx="192">
                  <c:v>6011</c:v>
                </c:pt>
                <c:pt idx="193">
                  <c:v>4686</c:v>
                </c:pt>
                <c:pt idx="194">
                  <c:v>4828</c:v>
                </c:pt>
                <c:pt idx="195">
                  <c:v>7181</c:v>
                </c:pt>
                <c:pt idx="196">
                  <c:v>7399</c:v>
                </c:pt>
                <c:pt idx="197">
                  <c:v>6832</c:v>
                </c:pt>
                <c:pt idx="198">
                  <c:v>6753</c:v>
                </c:pt>
                <c:pt idx="199">
                  <c:v>6040</c:v>
                </c:pt>
                <c:pt idx="200">
                  <c:v>5190</c:v>
                </c:pt>
                <c:pt idx="201">
                  <c:v>5378</c:v>
                </c:pt>
                <c:pt idx="202">
                  <c:v>6613</c:v>
                </c:pt>
                <c:pt idx="203">
                  <c:v>6953</c:v>
                </c:pt>
                <c:pt idx="204">
                  <c:v>6795</c:v>
                </c:pt>
                <c:pt idx="205">
                  <c:v>6587</c:v>
                </c:pt>
                <c:pt idx="206">
                  <c:v>6030</c:v>
                </c:pt>
                <c:pt idx="207">
                  <c:v>4804</c:v>
                </c:pt>
                <c:pt idx="208">
                  <c:v>4641</c:v>
                </c:pt>
                <c:pt idx="209">
                  <c:v>7058</c:v>
                </c:pt>
                <c:pt idx="210">
                  <c:v>6407</c:v>
                </c:pt>
                <c:pt idx="211">
                  <c:v>6449</c:v>
                </c:pt>
                <c:pt idx="212">
                  <c:v>6195</c:v>
                </c:pt>
                <c:pt idx="213">
                  <c:v>5783</c:v>
                </c:pt>
                <c:pt idx="214">
                  <c:v>4335</c:v>
                </c:pt>
                <c:pt idx="215">
                  <c:v>4836</c:v>
                </c:pt>
                <c:pt idx="216">
                  <c:v>6564</c:v>
                </c:pt>
                <c:pt idx="217">
                  <c:v>6671</c:v>
                </c:pt>
                <c:pt idx="218">
                  <c:v>6217</c:v>
                </c:pt>
                <c:pt idx="219">
                  <c:v>5823</c:v>
                </c:pt>
                <c:pt idx="220">
                  <c:v>5786</c:v>
                </c:pt>
                <c:pt idx="221">
                  <c:v>4275</c:v>
                </c:pt>
                <c:pt idx="222">
                  <c:v>4429</c:v>
                </c:pt>
                <c:pt idx="223">
                  <c:v>6615</c:v>
                </c:pt>
                <c:pt idx="224">
                  <c:v>6303</c:v>
                </c:pt>
                <c:pt idx="225">
                  <c:v>6099</c:v>
                </c:pt>
                <c:pt idx="226">
                  <c:v>5863</c:v>
                </c:pt>
                <c:pt idx="227">
                  <c:v>5095</c:v>
                </c:pt>
                <c:pt idx="228">
                  <c:v>4134</c:v>
                </c:pt>
                <c:pt idx="229">
                  <c:v>5771</c:v>
                </c:pt>
                <c:pt idx="230">
                  <c:v>5123</c:v>
                </c:pt>
                <c:pt idx="231">
                  <c:v>6267</c:v>
                </c:pt>
                <c:pt idx="232">
                  <c:v>6035</c:v>
                </c:pt>
                <c:pt idx="233">
                  <c:v>5999</c:v>
                </c:pt>
                <c:pt idx="234">
                  <c:v>5058</c:v>
                </c:pt>
                <c:pt idx="235">
                  <c:v>3965</c:v>
                </c:pt>
                <c:pt idx="236">
                  <c:v>4604</c:v>
                </c:pt>
                <c:pt idx="237">
                  <c:v>6564</c:v>
                </c:pt>
                <c:pt idx="238">
                  <c:v>5870</c:v>
                </c:pt>
                <c:pt idx="239">
                  <c:v>5650</c:v>
                </c:pt>
                <c:pt idx="240">
                  <c:v>5855</c:v>
                </c:pt>
                <c:pt idx="241">
                  <c:v>5272</c:v>
                </c:pt>
                <c:pt idx="242">
                  <c:v>3988</c:v>
                </c:pt>
                <c:pt idx="243">
                  <c:v>4427</c:v>
                </c:pt>
                <c:pt idx="244">
                  <c:v>6150</c:v>
                </c:pt>
                <c:pt idx="245">
                  <c:v>6551</c:v>
                </c:pt>
                <c:pt idx="246">
                  <c:v>5662</c:v>
                </c:pt>
                <c:pt idx="247">
                  <c:v>6020</c:v>
                </c:pt>
                <c:pt idx="248">
                  <c:v>5431</c:v>
                </c:pt>
                <c:pt idx="249">
                  <c:v>3883</c:v>
                </c:pt>
                <c:pt idx="250">
                  <c:v>4120</c:v>
                </c:pt>
                <c:pt idx="251">
                  <c:v>6062</c:v>
                </c:pt>
                <c:pt idx="252">
                  <c:v>6425</c:v>
                </c:pt>
                <c:pt idx="253">
                  <c:v>8893</c:v>
                </c:pt>
                <c:pt idx="254">
                  <c:v>5685</c:v>
                </c:pt>
                <c:pt idx="255">
                  <c:v>4781</c:v>
                </c:pt>
                <c:pt idx="256">
                  <c:v>4025</c:v>
                </c:pt>
                <c:pt idx="257">
                  <c:v>4303</c:v>
                </c:pt>
                <c:pt idx="258">
                  <c:v>5859</c:v>
                </c:pt>
                <c:pt idx="259">
                  <c:v>5929</c:v>
                </c:pt>
                <c:pt idx="260">
                  <c:v>6385</c:v>
                </c:pt>
                <c:pt idx="261">
                  <c:v>6192</c:v>
                </c:pt>
                <c:pt idx="262">
                  <c:v>4906</c:v>
                </c:pt>
                <c:pt idx="263">
                  <c:v>4195</c:v>
                </c:pt>
                <c:pt idx="264">
                  <c:v>4131</c:v>
                </c:pt>
                <c:pt idx="265">
                  <c:v>5335</c:v>
                </c:pt>
                <c:pt idx="266">
                  <c:v>6166</c:v>
                </c:pt>
                <c:pt idx="267">
                  <c:v>6208</c:v>
                </c:pt>
                <c:pt idx="268">
                  <c:v>6220</c:v>
                </c:pt>
                <c:pt idx="269">
                  <c:v>5728</c:v>
                </c:pt>
                <c:pt idx="270">
                  <c:v>3981</c:v>
                </c:pt>
                <c:pt idx="271">
                  <c:v>4843</c:v>
                </c:pt>
                <c:pt idx="272">
                  <c:v>6627</c:v>
                </c:pt>
                <c:pt idx="273">
                  <c:v>6907</c:v>
                </c:pt>
                <c:pt idx="274">
                  <c:v>5958</c:v>
                </c:pt>
                <c:pt idx="275">
                  <c:v>7108</c:v>
                </c:pt>
                <c:pt idx="276">
                  <c:v>5918</c:v>
                </c:pt>
                <c:pt idx="277">
                  <c:v>4385</c:v>
                </c:pt>
                <c:pt idx="278">
                  <c:v>5835</c:v>
                </c:pt>
                <c:pt idx="279">
                  <c:v>7411</c:v>
                </c:pt>
                <c:pt idx="280">
                  <c:v>7182</c:v>
                </c:pt>
                <c:pt idx="281">
                  <c:v>7241</c:v>
                </c:pt>
                <c:pt idx="282">
                  <c:v>7775</c:v>
                </c:pt>
                <c:pt idx="283">
                  <c:v>6647</c:v>
                </c:pt>
                <c:pt idx="284">
                  <c:v>5355</c:v>
                </c:pt>
                <c:pt idx="285">
                  <c:v>6325</c:v>
                </c:pt>
                <c:pt idx="286">
                  <c:v>9575</c:v>
                </c:pt>
                <c:pt idx="287">
                  <c:v>9964</c:v>
                </c:pt>
                <c:pt idx="288">
                  <c:v>8718</c:v>
                </c:pt>
                <c:pt idx="289">
                  <c:v>9194</c:v>
                </c:pt>
                <c:pt idx="290">
                  <c:v>7785</c:v>
                </c:pt>
                <c:pt idx="291">
                  <c:v>6400</c:v>
                </c:pt>
                <c:pt idx="292">
                  <c:v>7577</c:v>
                </c:pt>
                <c:pt idx="293">
                  <c:v>9750</c:v>
                </c:pt>
                <c:pt idx="294">
                  <c:v>10417</c:v>
                </c:pt>
                <c:pt idx="295">
                  <c:v>9719</c:v>
                </c:pt>
                <c:pt idx="296">
                  <c:v>9931</c:v>
                </c:pt>
                <c:pt idx="297">
                  <c:v>9136</c:v>
                </c:pt>
                <c:pt idx="298">
                  <c:v>6956</c:v>
                </c:pt>
                <c:pt idx="299">
                  <c:v>8057</c:v>
                </c:pt>
                <c:pt idx="300">
                  <c:v>10972</c:v>
                </c:pt>
                <c:pt idx="301">
                  <c:v>11469</c:v>
                </c:pt>
                <c:pt idx="302">
                  <c:v>11143</c:v>
                </c:pt>
                <c:pt idx="303">
                  <c:v>11749</c:v>
                </c:pt>
                <c:pt idx="304">
                  <c:v>9303</c:v>
                </c:pt>
                <c:pt idx="305">
                  <c:v>7667</c:v>
                </c:pt>
                <c:pt idx="306">
                  <c:v>8728</c:v>
                </c:pt>
                <c:pt idx="307">
                  <c:v>12519</c:v>
                </c:pt>
                <c:pt idx="308">
                  <c:v>12026</c:v>
                </c:pt>
                <c:pt idx="309">
                  <c:v>10932</c:v>
                </c:pt>
                <c:pt idx="310">
                  <c:v>11519</c:v>
                </c:pt>
                <c:pt idx="311">
                  <c:v>9511</c:v>
                </c:pt>
                <c:pt idx="312">
                  <c:v>7656</c:v>
                </c:pt>
                <c:pt idx="313">
                  <c:v>9045</c:v>
                </c:pt>
                <c:pt idx="314">
                  <c:v>12444</c:v>
                </c:pt>
                <c:pt idx="315">
                  <c:v>12393</c:v>
                </c:pt>
                <c:pt idx="316">
                  <c:v>12711</c:v>
                </c:pt>
                <c:pt idx="317">
                  <c:v>12470</c:v>
                </c:pt>
                <c:pt idx="318">
                  <c:v>10609</c:v>
                </c:pt>
                <c:pt idx="319">
                  <c:v>8090</c:v>
                </c:pt>
                <c:pt idx="320">
                  <c:v>8843</c:v>
                </c:pt>
                <c:pt idx="321">
                  <c:v>12040</c:v>
                </c:pt>
                <c:pt idx="322">
                  <c:v>12561</c:v>
                </c:pt>
                <c:pt idx="323">
                  <c:v>12419</c:v>
                </c:pt>
                <c:pt idx="324">
                  <c:v>13184</c:v>
                </c:pt>
                <c:pt idx="325">
                  <c:v>10830</c:v>
                </c:pt>
                <c:pt idx="326">
                  <c:v>8256</c:v>
                </c:pt>
                <c:pt idx="327">
                  <c:v>9192</c:v>
                </c:pt>
                <c:pt idx="328">
                  <c:v>13230</c:v>
                </c:pt>
                <c:pt idx="329">
                  <c:v>13926</c:v>
                </c:pt>
                <c:pt idx="330">
                  <c:v>13171</c:v>
                </c:pt>
                <c:pt idx="331">
                  <c:v>13039</c:v>
                </c:pt>
                <c:pt idx="332">
                  <c:v>11257</c:v>
                </c:pt>
                <c:pt idx="333">
                  <c:v>8369</c:v>
                </c:pt>
                <c:pt idx="334">
                  <c:v>9484</c:v>
                </c:pt>
                <c:pt idx="335">
                  <c:v>13877</c:v>
                </c:pt>
                <c:pt idx="336">
                  <c:v>13750</c:v>
                </c:pt>
                <c:pt idx="337">
                  <c:v>12206</c:v>
                </c:pt>
                <c:pt idx="338">
                  <c:v>9030</c:v>
                </c:pt>
                <c:pt idx="339">
                  <c:v>7940</c:v>
                </c:pt>
                <c:pt idx="340">
                  <c:v>8116</c:v>
                </c:pt>
                <c:pt idx="341">
                  <c:v>9554</c:v>
                </c:pt>
                <c:pt idx="342">
                  <c:v>14975</c:v>
                </c:pt>
                <c:pt idx="343">
                  <c:v>15418</c:v>
                </c:pt>
                <c:pt idx="344">
                  <c:v>13493</c:v>
                </c:pt>
                <c:pt idx="345">
                  <c:v>10154</c:v>
                </c:pt>
                <c:pt idx="346">
                  <c:v>8834</c:v>
                </c:pt>
                <c:pt idx="347">
                  <c:v>7960</c:v>
                </c:pt>
                <c:pt idx="348">
                  <c:v>9946</c:v>
                </c:pt>
                <c:pt idx="349">
                  <c:v>15414</c:v>
                </c:pt>
                <c:pt idx="350">
                  <c:v>14920</c:v>
                </c:pt>
                <c:pt idx="351">
                  <c:v>14960</c:v>
                </c:pt>
                <c:pt idx="352">
                  <c:v>15214</c:v>
                </c:pt>
                <c:pt idx="353">
                  <c:v>13352</c:v>
                </c:pt>
                <c:pt idx="354">
                  <c:v>9555</c:v>
                </c:pt>
                <c:pt idx="355">
                  <c:v>10284</c:v>
                </c:pt>
                <c:pt idx="356">
                  <c:v>16984</c:v>
                </c:pt>
                <c:pt idx="357">
                  <c:v>16480</c:v>
                </c:pt>
                <c:pt idx="358">
                  <c:v>15716</c:v>
                </c:pt>
                <c:pt idx="359">
                  <c:v>15716</c:v>
                </c:pt>
                <c:pt idx="360">
                  <c:v>14030</c:v>
                </c:pt>
                <c:pt idx="361">
                  <c:v>9832</c:v>
                </c:pt>
                <c:pt idx="362">
                  <c:v>10441</c:v>
                </c:pt>
                <c:pt idx="363">
                  <c:v>15707</c:v>
                </c:pt>
                <c:pt idx="364">
                  <c:v>17737</c:v>
                </c:pt>
                <c:pt idx="365">
                  <c:v>17326</c:v>
                </c:pt>
                <c:pt idx="366">
                  <c:v>16068</c:v>
                </c:pt>
                <c:pt idx="367">
                  <c:v>14564</c:v>
                </c:pt>
                <c:pt idx="368">
                  <c:v>9758</c:v>
                </c:pt>
                <c:pt idx="369">
                  <c:v>11140</c:v>
                </c:pt>
                <c:pt idx="370">
                  <c:v>17414</c:v>
                </c:pt>
                <c:pt idx="371">
                  <c:v>16921</c:v>
                </c:pt>
                <c:pt idx="372">
                  <c:v>16565</c:v>
                </c:pt>
                <c:pt idx="373">
                  <c:v>15728</c:v>
                </c:pt>
                <c:pt idx="374">
                  <c:v>13321</c:v>
                </c:pt>
                <c:pt idx="375">
                  <c:v>9546</c:v>
                </c:pt>
                <c:pt idx="376">
                  <c:v>10242</c:v>
                </c:pt>
                <c:pt idx="377">
                  <c:v>14851</c:v>
                </c:pt>
                <c:pt idx="378">
                  <c:v>15868</c:v>
                </c:pt>
                <c:pt idx="379">
                  <c:v>12930</c:v>
                </c:pt>
                <c:pt idx="380">
                  <c:v>17182</c:v>
                </c:pt>
                <c:pt idx="381">
                  <c:v>11856</c:v>
                </c:pt>
                <c:pt idx="382">
                  <c:v>7765</c:v>
                </c:pt>
                <c:pt idx="383">
                  <c:v>9646</c:v>
                </c:pt>
                <c:pt idx="384">
                  <c:v>14737</c:v>
                </c:pt>
                <c:pt idx="385">
                  <c:v>13859</c:v>
                </c:pt>
                <c:pt idx="386">
                  <c:v>13875</c:v>
                </c:pt>
                <c:pt idx="387">
                  <c:v>12887</c:v>
                </c:pt>
                <c:pt idx="388">
                  <c:v>10684</c:v>
                </c:pt>
                <c:pt idx="389">
                  <c:v>7102</c:v>
                </c:pt>
                <c:pt idx="390">
                  <c:v>7817</c:v>
                </c:pt>
                <c:pt idx="391">
                  <c:v>11096</c:v>
                </c:pt>
                <c:pt idx="392">
                  <c:v>11351</c:v>
                </c:pt>
                <c:pt idx="393">
                  <c:v>11990</c:v>
                </c:pt>
                <c:pt idx="394">
                  <c:v>11651</c:v>
                </c:pt>
                <c:pt idx="395">
                  <c:v>9108</c:v>
                </c:pt>
                <c:pt idx="396">
                  <c:v>6789</c:v>
                </c:pt>
                <c:pt idx="397">
                  <c:v>7251</c:v>
                </c:pt>
                <c:pt idx="398">
                  <c:v>11481</c:v>
                </c:pt>
                <c:pt idx="399">
                  <c:v>12445</c:v>
                </c:pt>
                <c:pt idx="400">
                  <c:v>10908</c:v>
                </c:pt>
                <c:pt idx="401">
                  <c:v>10555</c:v>
                </c:pt>
                <c:pt idx="402">
                  <c:v>8730</c:v>
                </c:pt>
                <c:pt idx="403">
                  <c:v>6497</c:v>
                </c:pt>
                <c:pt idx="404">
                  <c:v>7606</c:v>
                </c:pt>
                <c:pt idx="405">
                  <c:v>10249</c:v>
                </c:pt>
                <c:pt idx="406">
                  <c:v>11507</c:v>
                </c:pt>
                <c:pt idx="407">
                  <c:v>10463</c:v>
                </c:pt>
                <c:pt idx="408">
                  <c:v>10484</c:v>
                </c:pt>
                <c:pt idx="409">
                  <c:v>8321</c:v>
                </c:pt>
                <c:pt idx="410">
                  <c:v>6079</c:v>
                </c:pt>
                <c:pt idx="411">
                  <c:v>7188</c:v>
                </c:pt>
                <c:pt idx="412">
                  <c:v>10494</c:v>
                </c:pt>
                <c:pt idx="413">
                  <c:v>10154</c:v>
                </c:pt>
                <c:pt idx="414">
                  <c:v>10214</c:v>
                </c:pt>
                <c:pt idx="415">
                  <c:v>9859</c:v>
                </c:pt>
                <c:pt idx="416">
                  <c:v>8610</c:v>
                </c:pt>
                <c:pt idx="417">
                  <c:v>5920</c:v>
                </c:pt>
                <c:pt idx="418">
                  <c:v>7562</c:v>
                </c:pt>
                <c:pt idx="419">
                  <c:v>10623</c:v>
                </c:pt>
                <c:pt idx="420">
                  <c:v>10591</c:v>
                </c:pt>
                <c:pt idx="421">
                  <c:v>10720</c:v>
                </c:pt>
                <c:pt idx="422">
                  <c:v>10819</c:v>
                </c:pt>
                <c:pt idx="423">
                  <c:v>8787</c:v>
                </c:pt>
                <c:pt idx="424">
                  <c:v>8554</c:v>
                </c:pt>
                <c:pt idx="425">
                  <c:v>7966</c:v>
                </c:pt>
                <c:pt idx="426">
                  <c:v>11457</c:v>
                </c:pt>
                <c:pt idx="427">
                  <c:v>10673</c:v>
                </c:pt>
                <c:pt idx="428">
                  <c:v>11554</c:v>
                </c:pt>
                <c:pt idx="429">
                  <c:v>12773</c:v>
                </c:pt>
                <c:pt idx="430">
                  <c:v>10211</c:v>
                </c:pt>
                <c:pt idx="431">
                  <c:v>7284</c:v>
                </c:pt>
                <c:pt idx="432">
                  <c:v>8665</c:v>
                </c:pt>
                <c:pt idx="433">
                  <c:v>11909</c:v>
                </c:pt>
                <c:pt idx="434">
                  <c:v>12927</c:v>
                </c:pt>
                <c:pt idx="435">
                  <c:v>12303</c:v>
                </c:pt>
                <c:pt idx="436">
                  <c:v>10647</c:v>
                </c:pt>
                <c:pt idx="437">
                  <c:v>9340</c:v>
                </c:pt>
                <c:pt idx="438">
                  <c:v>7429</c:v>
                </c:pt>
                <c:pt idx="439">
                  <c:v>8253</c:v>
                </c:pt>
                <c:pt idx="440">
                  <c:v>12456</c:v>
                </c:pt>
                <c:pt idx="441">
                  <c:v>15362</c:v>
                </c:pt>
                <c:pt idx="442">
                  <c:v>14305</c:v>
                </c:pt>
                <c:pt idx="443">
                  <c:v>14346</c:v>
                </c:pt>
                <c:pt idx="444">
                  <c:v>13008</c:v>
                </c:pt>
                <c:pt idx="445">
                  <c:v>9122</c:v>
                </c:pt>
                <c:pt idx="446">
                  <c:v>9905</c:v>
                </c:pt>
                <c:pt idx="447">
                  <c:v>13796</c:v>
                </c:pt>
                <c:pt idx="448">
                  <c:v>14094</c:v>
                </c:pt>
                <c:pt idx="449">
                  <c:v>13659</c:v>
                </c:pt>
                <c:pt idx="450">
                  <c:v>13379</c:v>
                </c:pt>
                <c:pt idx="451">
                  <c:v>12614</c:v>
                </c:pt>
                <c:pt idx="452">
                  <c:v>9136</c:v>
                </c:pt>
                <c:pt idx="453">
                  <c:v>11133</c:v>
                </c:pt>
                <c:pt idx="454">
                  <c:v>14294</c:v>
                </c:pt>
                <c:pt idx="455">
                  <c:v>14755</c:v>
                </c:pt>
                <c:pt idx="456">
                  <c:v>13923</c:v>
                </c:pt>
                <c:pt idx="457">
                  <c:v>15260</c:v>
                </c:pt>
                <c:pt idx="458">
                  <c:v>13132</c:v>
                </c:pt>
                <c:pt idx="459">
                  <c:v>10773</c:v>
                </c:pt>
                <c:pt idx="460">
                  <c:v>11633</c:v>
                </c:pt>
                <c:pt idx="461">
                  <c:v>15001</c:v>
                </c:pt>
                <c:pt idx="462">
                  <c:v>15946</c:v>
                </c:pt>
                <c:pt idx="463">
                  <c:v>15740</c:v>
                </c:pt>
                <c:pt idx="464">
                  <c:v>14423</c:v>
                </c:pt>
                <c:pt idx="465">
                  <c:v>13040</c:v>
                </c:pt>
                <c:pt idx="466">
                  <c:v>10326</c:v>
                </c:pt>
                <c:pt idx="467">
                  <c:v>11685</c:v>
                </c:pt>
                <c:pt idx="468">
                  <c:v>14091</c:v>
                </c:pt>
                <c:pt idx="469">
                  <c:v>14905</c:v>
                </c:pt>
                <c:pt idx="470">
                  <c:v>14576</c:v>
                </c:pt>
                <c:pt idx="471">
                  <c:v>14469</c:v>
                </c:pt>
                <c:pt idx="472">
                  <c:v>13329</c:v>
                </c:pt>
                <c:pt idx="473">
                  <c:v>10474</c:v>
                </c:pt>
                <c:pt idx="474">
                  <c:v>11092</c:v>
                </c:pt>
                <c:pt idx="475">
                  <c:v>14171</c:v>
                </c:pt>
                <c:pt idx="476">
                  <c:v>14140</c:v>
                </c:pt>
                <c:pt idx="477">
                  <c:v>13440</c:v>
                </c:pt>
                <c:pt idx="478">
                  <c:v>13028</c:v>
                </c:pt>
                <c:pt idx="479">
                  <c:v>12284</c:v>
                </c:pt>
                <c:pt idx="480">
                  <c:v>10302</c:v>
                </c:pt>
                <c:pt idx="481">
                  <c:v>11330</c:v>
                </c:pt>
                <c:pt idx="482">
                  <c:v>14077</c:v>
                </c:pt>
                <c:pt idx="483">
                  <c:v>13457</c:v>
                </c:pt>
                <c:pt idx="484">
                  <c:v>13179</c:v>
                </c:pt>
                <c:pt idx="485">
                  <c:v>12978</c:v>
                </c:pt>
                <c:pt idx="486">
                  <c:v>11445</c:v>
                </c:pt>
                <c:pt idx="487">
                  <c:v>9862</c:v>
                </c:pt>
                <c:pt idx="488">
                  <c:v>9150</c:v>
                </c:pt>
                <c:pt idx="489">
                  <c:v>12983</c:v>
                </c:pt>
                <c:pt idx="490">
                  <c:v>12806</c:v>
                </c:pt>
                <c:pt idx="491">
                  <c:v>12940</c:v>
                </c:pt>
                <c:pt idx="492">
                  <c:v>12020</c:v>
                </c:pt>
                <c:pt idx="493">
                  <c:v>10808</c:v>
                </c:pt>
                <c:pt idx="494">
                  <c:v>8400</c:v>
                </c:pt>
                <c:pt idx="495">
                  <c:v>8696</c:v>
                </c:pt>
                <c:pt idx="496">
                  <c:v>10941</c:v>
                </c:pt>
                <c:pt idx="497">
                  <c:v>11922</c:v>
                </c:pt>
                <c:pt idx="498">
                  <c:v>10164</c:v>
                </c:pt>
                <c:pt idx="499">
                  <c:v>10660</c:v>
                </c:pt>
                <c:pt idx="500">
                  <c:v>9411</c:v>
                </c:pt>
                <c:pt idx="501">
                  <c:v>7307</c:v>
                </c:pt>
                <c:pt idx="502">
                  <c:v>8079</c:v>
                </c:pt>
                <c:pt idx="503">
                  <c:v>10656</c:v>
                </c:pt>
                <c:pt idx="504">
                  <c:v>10183</c:v>
                </c:pt>
                <c:pt idx="505">
                  <c:v>8607</c:v>
                </c:pt>
                <c:pt idx="506">
                  <c:v>11740</c:v>
                </c:pt>
                <c:pt idx="507">
                  <c:v>9809</c:v>
                </c:pt>
                <c:pt idx="508">
                  <c:v>9271</c:v>
                </c:pt>
                <c:pt idx="509">
                  <c:v>7996</c:v>
                </c:pt>
                <c:pt idx="510">
                  <c:v>10751</c:v>
                </c:pt>
                <c:pt idx="511">
                  <c:v>10082</c:v>
                </c:pt>
                <c:pt idx="512">
                  <c:v>9300</c:v>
                </c:pt>
                <c:pt idx="513">
                  <c:v>9193</c:v>
                </c:pt>
                <c:pt idx="514">
                  <c:v>8180</c:v>
                </c:pt>
                <c:pt idx="515">
                  <c:v>6768</c:v>
                </c:pt>
                <c:pt idx="516">
                  <c:v>6982</c:v>
                </c:pt>
                <c:pt idx="517">
                  <c:v>8988</c:v>
                </c:pt>
                <c:pt idx="518">
                  <c:v>9346</c:v>
                </c:pt>
                <c:pt idx="519">
                  <c:v>8659</c:v>
                </c:pt>
                <c:pt idx="520">
                  <c:v>9234</c:v>
                </c:pt>
                <c:pt idx="521">
                  <c:v>7543</c:v>
                </c:pt>
                <c:pt idx="522">
                  <c:v>6094</c:v>
                </c:pt>
                <c:pt idx="523">
                  <c:v>6561</c:v>
                </c:pt>
                <c:pt idx="524">
                  <c:v>8160</c:v>
                </c:pt>
                <c:pt idx="525">
                  <c:v>9208</c:v>
                </c:pt>
                <c:pt idx="526">
                  <c:v>8541</c:v>
                </c:pt>
                <c:pt idx="527">
                  <c:v>8373</c:v>
                </c:pt>
                <c:pt idx="528">
                  <c:v>6917</c:v>
                </c:pt>
                <c:pt idx="529">
                  <c:v>6648</c:v>
                </c:pt>
                <c:pt idx="530">
                  <c:v>7367</c:v>
                </c:pt>
                <c:pt idx="531">
                  <c:v>8483</c:v>
                </c:pt>
                <c:pt idx="532">
                  <c:v>8553</c:v>
                </c:pt>
                <c:pt idx="533">
                  <c:v>8921</c:v>
                </c:pt>
                <c:pt idx="534">
                  <c:v>8414</c:v>
                </c:pt>
                <c:pt idx="535">
                  <c:v>7289</c:v>
                </c:pt>
                <c:pt idx="536">
                  <c:v>7638</c:v>
                </c:pt>
                <c:pt idx="537">
                  <c:v>8103</c:v>
                </c:pt>
                <c:pt idx="538">
                  <c:v>8383</c:v>
                </c:pt>
                <c:pt idx="539">
                  <c:v>8598</c:v>
                </c:pt>
                <c:pt idx="540">
                  <c:v>8636</c:v>
                </c:pt>
                <c:pt idx="541">
                  <c:v>8761</c:v>
                </c:pt>
                <c:pt idx="542">
                  <c:v>7531</c:v>
                </c:pt>
                <c:pt idx="543">
                  <c:v>6604</c:v>
                </c:pt>
                <c:pt idx="544">
                  <c:v>7200</c:v>
                </c:pt>
                <c:pt idx="545">
                  <c:v>11916</c:v>
                </c:pt>
                <c:pt idx="546">
                  <c:v>8665</c:v>
                </c:pt>
                <c:pt idx="547">
                  <c:v>8780</c:v>
                </c:pt>
                <c:pt idx="548">
                  <c:v>8333</c:v>
                </c:pt>
                <c:pt idx="549">
                  <c:v>8691</c:v>
                </c:pt>
                <c:pt idx="550">
                  <c:v>7383</c:v>
                </c:pt>
                <c:pt idx="551">
                  <c:v>8474</c:v>
                </c:pt>
                <c:pt idx="552">
                  <c:v>9790</c:v>
                </c:pt>
                <c:pt idx="553">
                  <c:v>10125</c:v>
                </c:pt>
                <c:pt idx="554">
                  <c:v>10265</c:v>
                </c:pt>
                <c:pt idx="555">
                  <c:v>9604</c:v>
                </c:pt>
                <c:pt idx="556">
                  <c:v>8861</c:v>
                </c:pt>
                <c:pt idx="557">
                  <c:v>7417</c:v>
                </c:pt>
                <c:pt idx="558">
                  <c:v>8100</c:v>
                </c:pt>
                <c:pt idx="559">
                  <c:v>10352</c:v>
                </c:pt>
                <c:pt idx="560">
                  <c:v>10494</c:v>
                </c:pt>
                <c:pt idx="561">
                  <c:v>10990</c:v>
                </c:pt>
                <c:pt idx="562">
                  <c:v>10475</c:v>
                </c:pt>
                <c:pt idx="563">
                  <c:v>8700</c:v>
                </c:pt>
                <c:pt idx="564">
                  <c:v>7495</c:v>
                </c:pt>
                <c:pt idx="565">
                  <c:v>8796</c:v>
                </c:pt>
                <c:pt idx="566">
                  <c:v>11530</c:v>
                </c:pt>
                <c:pt idx="567">
                  <c:v>10522</c:v>
                </c:pt>
                <c:pt idx="568">
                  <c:v>10512</c:v>
                </c:pt>
                <c:pt idx="569">
                  <c:v>10471</c:v>
                </c:pt>
                <c:pt idx="570">
                  <c:v>8742</c:v>
                </c:pt>
                <c:pt idx="571">
                  <c:v>7450</c:v>
                </c:pt>
                <c:pt idx="572">
                  <c:v>9843</c:v>
                </c:pt>
                <c:pt idx="573">
                  <c:v>10705</c:v>
                </c:pt>
                <c:pt idx="574">
                  <c:v>10821</c:v>
                </c:pt>
                <c:pt idx="575">
                  <c:v>11451</c:v>
                </c:pt>
                <c:pt idx="576">
                  <c:v>10500</c:v>
                </c:pt>
                <c:pt idx="577">
                  <c:v>8932</c:v>
                </c:pt>
                <c:pt idx="578">
                  <c:v>7778</c:v>
                </c:pt>
                <c:pt idx="579">
                  <c:v>10034</c:v>
                </c:pt>
                <c:pt idx="580">
                  <c:v>11020</c:v>
                </c:pt>
                <c:pt idx="581">
                  <c:v>11318</c:v>
                </c:pt>
                <c:pt idx="582">
                  <c:v>11591</c:v>
                </c:pt>
                <c:pt idx="583">
                  <c:v>10408</c:v>
                </c:pt>
                <c:pt idx="584">
                  <c:v>8453</c:v>
                </c:pt>
                <c:pt idx="585">
                  <c:v>6837</c:v>
                </c:pt>
                <c:pt idx="586">
                  <c:v>9533</c:v>
                </c:pt>
                <c:pt idx="587">
                  <c:v>9600</c:v>
                </c:pt>
                <c:pt idx="588">
                  <c:v>12426</c:v>
                </c:pt>
                <c:pt idx="589">
                  <c:v>11211</c:v>
                </c:pt>
                <c:pt idx="590">
                  <c:v>10724</c:v>
                </c:pt>
                <c:pt idx="591">
                  <c:v>7788</c:v>
                </c:pt>
                <c:pt idx="592">
                  <c:v>6598</c:v>
                </c:pt>
                <c:pt idx="593">
                  <c:v>8112</c:v>
                </c:pt>
                <c:pt idx="594">
                  <c:v>10466</c:v>
                </c:pt>
                <c:pt idx="595">
                  <c:v>10098</c:v>
                </c:pt>
                <c:pt idx="596">
                  <c:v>10750</c:v>
                </c:pt>
                <c:pt idx="597">
                  <c:v>9184</c:v>
                </c:pt>
                <c:pt idx="598">
                  <c:v>8419</c:v>
                </c:pt>
                <c:pt idx="599">
                  <c:v>5673</c:v>
                </c:pt>
                <c:pt idx="600">
                  <c:v>9107</c:v>
                </c:pt>
                <c:pt idx="601">
                  <c:v>9911</c:v>
                </c:pt>
                <c:pt idx="602">
                  <c:v>10429</c:v>
                </c:pt>
                <c:pt idx="603">
                  <c:v>10520</c:v>
                </c:pt>
                <c:pt idx="604">
                  <c:v>9052</c:v>
                </c:pt>
                <c:pt idx="605">
                  <c:v>6550</c:v>
                </c:pt>
                <c:pt idx="606">
                  <c:v>6129</c:v>
                </c:pt>
                <c:pt idx="607">
                  <c:v>8301</c:v>
                </c:pt>
                <c:pt idx="608">
                  <c:v>9362</c:v>
                </c:pt>
                <c:pt idx="609">
                  <c:v>9724</c:v>
                </c:pt>
                <c:pt idx="610">
                  <c:v>9848</c:v>
                </c:pt>
                <c:pt idx="611">
                  <c:v>8697</c:v>
                </c:pt>
                <c:pt idx="612">
                  <c:v>5536</c:v>
                </c:pt>
                <c:pt idx="613">
                  <c:v>5557</c:v>
                </c:pt>
                <c:pt idx="614">
                  <c:v>7687</c:v>
                </c:pt>
                <c:pt idx="615">
                  <c:v>9376</c:v>
                </c:pt>
                <c:pt idx="616">
                  <c:v>9296</c:v>
                </c:pt>
                <c:pt idx="617">
                  <c:v>8879</c:v>
                </c:pt>
                <c:pt idx="618">
                  <c:v>8635</c:v>
                </c:pt>
                <c:pt idx="619">
                  <c:v>5983</c:v>
                </c:pt>
                <c:pt idx="620">
                  <c:v>4367</c:v>
                </c:pt>
                <c:pt idx="621">
                  <c:v>7162</c:v>
                </c:pt>
                <c:pt idx="622">
                  <c:v>7371</c:v>
                </c:pt>
                <c:pt idx="623">
                  <c:v>9135</c:v>
                </c:pt>
                <c:pt idx="624">
                  <c:v>8970</c:v>
                </c:pt>
                <c:pt idx="625">
                  <c:v>7773</c:v>
                </c:pt>
                <c:pt idx="626">
                  <c:v>4886</c:v>
                </c:pt>
                <c:pt idx="627">
                  <c:v>4780</c:v>
                </c:pt>
                <c:pt idx="628">
                  <c:v>5875</c:v>
                </c:pt>
                <c:pt idx="629">
                  <c:v>7985</c:v>
                </c:pt>
                <c:pt idx="630">
                  <c:v>8902</c:v>
                </c:pt>
                <c:pt idx="631">
                  <c:v>8009</c:v>
                </c:pt>
                <c:pt idx="632">
                  <c:v>7203</c:v>
                </c:pt>
                <c:pt idx="633">
                  <c:v>5419</c:v>
                </c:pt>
                <c:pt idx="634">
                  <c:v>4377</c:v>
                </c:pt>
                <c:pt idx="635">
                  <c:v>6507</c:v>
                </c:pt>
                <c:pt idx="636">
                  <c:v>7987</c:v>
                </c:pt>
                <c:pt idx="637">
                  <c:v>8669</c:v>
                </c:pt>
                <c:pt idx="638">
                  <c:v>7761</c:v>
                </c:pt>
                <c:pt idx="639">
                  <c:v>8171</c:v>
                </c:pt>
                <c:pt idx="640">
                  <c:v>5971</c:v>
                </c:pt>
                <c:pt idx="641">
                  <c:v>4662</c:v>
                </c:pt>
                <c:pt idx="642">
                  <c:v>6793</c:v>
                </c:pt>
                <c:pt idx="643">
                  <c:v>7741</c:v>
                </c:pt>
                <c:pt idx="644">
                  <c:v>9147</c:v>
                </c:pt>
                <c:pt idx="645">
                  <c:v>8932</c:v>
                </c:pt>
                <c:pt idx="646">
                  <c:v>7821</c:v>
                </c:pt>
                <c:pt idx="647">
                  <c:v>6090</c:v>
                </c:pt>
                <c:pt idx="648">
                  <c:v>4667</c:v>
                </c:pt>
                <c:pt idx="649">
                  <c:v>6365</c:v>
                </c:pt>
                <c:pt idx="650">
                  <c:v>7057</c:v>
                </c:pt>
                <c:pt idx="651">
                  <c:v>8465</c:v>
                </c:pt>
                <c:pt idx="652">
                  <c:v>7569</c:v>
                </c:pt>
                <c:pt idx="653">
                  <c:v>8585</c:v>
                </c:pt>
                <c:pt idx="654">
                  <c:v>6784</c:v>
                </c:pt>
                <c:pt idx="655">
                  <c:v>4649</c:v>
                </c:pt>
                <c:pt idx="656">
                  <c:v>6644</c:v>
                </c:pt>
                <c:pt idx="657">
                  <c:v>8005</c:v>
                </c:pt>
                <c:pt idx="658">
                  <c:v>8269</c:v>
                </c:pt>
                <c:pt idx="659">
                  <c:v>7674</c:v>
                </c:pt>
                <c:pt idx="660">
                  <c:v>9001</c:v>
                </c:pt>
                <c:pt idx="661">
                  <c:v>6517</c:v>
                </c:pt>
                <c:pt idx="662">
                  <c:v>4781</c:v>
                </c:pt>
                <c:pt idx="663">
                  <c:v>6840</c:v>
                </c:pt>
                <c:pt idx="664">
                  <c:v>7614</c:v>
                </c:pt>
                <c:pt idx="665">
                  <c:v>9160</c:v>
                </c:pt>
                <c:pt idx="666">
                  <c:v>8292</c:v>
                </c:pt>
                <c:pt idx="667">
                  <c:v>7981</c:v>
                </c:pt>
                <c:pt idx="668">
                  <c:v>6276</c:v>
                </c:pt>
                <c:pt idx="669">
                  <c:v>4712</c:v>
                </c:pt>
                <c:pt idx="670">
                  <c:v>7131</c:v>
                </c:pt>
                <c:pt idx="671">
                  <c:v>8024</c:v>
                </c:pt>
                <c:pt idx="672">
                  <c:v>8568</c:v>
                </c:pt>
                <c:pt idx="673">
                  <c:v>7854</c:v>
                </c:pt>
                <c:pt idx="674">
                  <c:v>6895</c:v>
                </c:pt>
                <c:pt idx="675">
                  <c:v>6167</c:v>
                </c:pt>
                <c:pt idx="676">
                  <c:v>5005</c:v>
                </c:pt>
                <c:pt idx="677">
                  <c:v>7521</c:v>
                </c:pt>
                <c:pt idx="678">
                  <c:v>8029</c:v>
                </c:pt>
                <c:pt idx="679">
                  <c:v>9247</c:v>
                </c:pt>
                <c:pt idx="680">
                  <c:v>10107</c:v>
                </c:pt>
                <c:pt idx="681">
                  <c:v>8592</c:v>
                </c:pt>
                <c:pt idx="682">
                  <c:v>5895</c:v>
                </c:pt>
                <c:pt idx="683">
                  <c:v>7511</c:v>
                </c:pt>
                <c:pt idx="684">
                  <c:v>6990</c:v>
                </c:pt>
                <c:pt idx="685">
                  <c:v>7727</c:v>
                </c:pt>
                <c:pt idx="686">
                  <c:v>8299</c:v>
                </c:pt>
                <c:pt idx="687">
                  <c:v>8570</c:v>
                </c:pt>
                <c:pt idx="688">
                  <c:v>8013</c:v>
                </c:pt>
                <c:pt idx="689">
                  <c:v>6345</c:v>
                </c:pt>
                <c:pt idx="690">
                  <c:v>4723</c:v>
                </c:pt>
                <c:pt idx="691">
                  <c:v>6295</c:v>
                </c:pt>
                <c:pt idx="692">
                  <c:v>7737</c:v>
                </c:pt>
                <c:pt idx="693">
                  <c:v>9027</c:v>
                </c:pt>
                <c:pt idx="694">
                  <c:v>7346</c:v>
                </c:pt>
                <c:pt idx="695">
                  <c:v>7300</c:v>
                </c:pt>
                <c:pt idx="696">
                  <c:v>6082</c:v>
                </c:pt>
                <c:pt idx="697">
                  <c:v>4522</c:v>
                </c:pt>
                <c:pt idx="698">
                  <c:v>6688</c:v>
                </c:pt>
                <c:pt idx="699">
                  <c:v>7497</c:v>
                </c:pt>
                <c:pt idx="700">
                  <c:v>10369</c:v>
                </c:pt>
                <c:pt idx="701">
                  <c:v>7257</c:v>
                </c:pt>
                <c:pt idx="702">
                  <c:v>6063</c:v>
                </c:pt>
                <c:pt idx="703">
                  <c:v>4469</c:v>
                </c:pt>
                <c:pt idx="704">
                  <c:v>3917</c:v>
                </c:pt>
                <c:pt idx="705">
                  <c:v>6354</c:v>
                </c:pt>
                <c:pt idx="706">
                  <c:v>7685</c:v>
                </c:pt>
                <c:pt idx="707">
                  <c:v>7952</c:v>
                </c:pt>
                <c:pt idx="708">
                  <c:v>7422</c:v>
                </c:pt>
                <c:pt idx="709">
                  <c:v>6096</c:v>
                </c:pt>
                <c:pt idx="710">
                  <c:v>4454</c:v>
                </c:pt>
                <c:pt idx="711">
                  <c:v>3398</c:v>
                </c:pt>
                <c:pt idx="712">
                  <c:v>5878</c:v>
                </c:pt>
                <c:pt idx="713">
                  <c:v>8114</c:v>
                </c:pt>
                <c:pt idx="714">
                  <c:v>7774</c:v>
                </c:pt>
                <c:pt idx="715">
                  <c:v>7067</c:v>
                </c:pt>
                <c:pt idx="716">
                  <c:v>7253</c:v>
                </c:pt>
                <c:pt idx="717">
                  <c:v>5472</c:v>
                </c:pt>
                <c:pt idx="718">
                  <c:v>4132</c:v>
                </c:pt>
                <c:pt idx="719">
                  <c:v>6572</c:v>
                </c:pt>
                <c:pt idx="720">
                  <c:v>9104</c:v>
                </c:pt>
                <c:pt idx="721">
                  <c:v>9022</c:v>
                </c:pt>
                <c:pt idx="722">
                  <c:v>8226</c:v>
                </c:pt>
                <c:pt idx="723">
                  <c:v>7964</c:v>
                </c:pt>
                <c:pt idx="724">
                  <c:v>6361</c:v>
                </c:pt>
                <c:pt idx="725">
                  <c:v>4555</c:v>
                </c:pt>
                <c:pt idx="726">
                  <c:v>6224</c:v>
                </c:pt>
                <c:pt idx="727">
                  <c:v>9104</c:v>
                </c:pt>
                <c:pt idx="728">
                  <c:v>9929</c:v>
                </c:pt>
                <c:pt idx="729">
                  <c:v>9639</c:v>
                </c:pt>
                <c:pt idx="730">
                  <c:v>9963</c:v>
                </c:pt>
                <c:pt idx="731">
                  <c:v>6198</c:v>
                </c:pt>
                <c:pt idx="732">
                  <c:v>5216</c:v>
                </c:pt>
                <c:pt idx="733">
                  <c:v>8677</c:v>
                </c:pt>
                <c:pt idx="734">
                  <c:v>10710</c:v>
                </c:pt>
                <c:pt idx="735">
                  <c:v>10715</c:v>
                </c:pt>
                <c:pt idx="736">
                  <c:v>10296</c:v>
                </c:pt>
                <c:pt idx="737">
                  <c:v>12347</c:v>
                </c:pt>
                <c:pt idx="738">
                  <c:v>8069</c:v>
                </c:pt>
                <c:pt idx="739">
                  <c:v>5603</c:v>
                </c:pt>
                <c:pt idx="740">
                  <c:v>10194</c:v>
                </c:pt>
                <c:pt idx="741">
                  <c:v>12483</c:v>
                </c:pt>
                <c:pt idx="742">
                  <c:v>11891</c:v>
                </c:pt>
                <c:pt idx="743">
                  <c:v>11636</c:v>
                </c:pt>
                <c:pt idx="744">
                  <c:v>13162</c:v>
                </c:pt>
                <c:pt idx="745">
                  <c:v>8380</c:v>
                </c:pt>
                <c:pt idx="746">
                  <c:v>6014</c:v>
                </c:pt>
                <c:pt idx="747">
                  <c:v>10909</c:v>
                </c:pt>
                <c:pt idx="748">
                  <c:v>12795</c:v>
                </c:pt>
                <c:pt idx="749">
                  <c:v>13130</c:v>
                </c:pt>
                <c:pt idx="750">
                  <c:v>11877</c:v>
                </c:pt>
                <c:pt idx="751">
                  <c:v>11978</c:v>
                </c:pt>
                <c:pt idx="752">
                  <c:v>8843</c:v>
                </c:pt>
                <c:pt idx="753">
                  <c:v>5329</c:v>
                </c:pt>
                <c:pt idx="754">
                  <c:v>10976</c:v>
                </c:pt>
                <c:pt idx="755">
                  <c:v>10651</c:v>
                </c:pt>
                <c:pt idx="756">
                  <c:v>13111</c:v>
                </c:pt>
                <c:pt idx="757">
                  <c:v>12212</c:v>
                </c:pt>
                <c:pt idx="758">
                  <c:v>10637</c:v>
                </c:pt>
                <c:pt idx="759">
                  <c:v>8568</c:v>
                </c:pt>
                <c:pt idx="760">
                  <c:v>5447</c:v>
                </c:pt>
                <c:pt idx="761">
                  <c:v>7277</c:v>
                </c:pt>
                <c:pt idx="762">
                  <c:v>10051</c:v>
                </c:pt>
                <c:pt idx="763">
                  <c:v>11988</c:v>
                </c:pt>
                <c:pt idx="764">
                  <c:v>10808</c:v>
                </c:pt>
                <c:pt idx="765">
                  <c:v>9068</c:v>
                </c:pt>
                <c:pt idx="766">
                  <c:v>6786</c:v>
                </c:pt>
                <c:pt idx="767">
                  <c:v>4757</c:v>
                </c:pt>
                <c:pt idx="768">
                  <c:v>7373</c:v>
                </c:pt>
                <c:pt idx="769">
                  <c:v>8476</c:v>
                </c:pt>
                <c:pt idx="770">
                  <c:v>8173</c:v>
                </c:pt>
                <c:pt idx="771">
                  <c:v>8172</c:v>
                </c:pt>
                <c:pt idx="772">
                  <c:v>8718</c:v>
                </c:pt>
                <c:pt idx="773">
                  <c:v>5897</c:v>
                </c:pt>
                <c:pt idx="774">
                  <c:v>4277</c:v>
                </c:pt>
                <c:pt idx="775">
                  <c:v>7373</c:v>
                </c:pt>
                <c:pt idx="776">
                  <c:v>7211</c:v>
                </c:pt>
                <c:pt idx="777">
                  <c:v>7871</c:v>
                </c:pt>
                <c:pt idx="778">
                  <c:v>7534</c:v>
                </c:pt>
                <c:pt idx="779">
                  <c:v>6566</c:v>
                </c:pt>
                <c:pt idx="780">
                  <c:v>4979</c:v>
                </c:pt>
                <c:pt idx="781">
                  <c:v>3598</c:v>
                </c:pt>
                <c:pt idx="782">
                  <c:v>5315</c:v>
                </c:pt>
                <c:pt idx="783">
                  <c:v>5617</c:v>
                </c:pt>
                <c:pt idx="784">
                  <c:v>6889</c:v>
                </c:pt>
                <c:pt idx="785">
                  <c:v>6742</c:v>
                </c:pt>
                <c:pt idx="786">
                  <c:v>5525</c:v>
                </c:pt>
                <c:pt idx="787">
                  <c:v>4074</c:v>
                </c:pt>
                <c:pt idx="788">
                  <c:v>3370</c:v>
                </c:pt>
                <c:pt idx="789">
                  <c:v>4646</c:v>
                </c:pt>
                <c:pt idx="790">
                  <c:v>5074</c:v>
                </c:pt>
                <c:pt idx="791">
                  <c:v>5980</c:v>
                </c:pt>
                <c:pt idx="792">
                  <c:v>5290</c:v>
                </c:pt>
                <c:pt idx="793">
                  <c:v>8949</c:v>
                </c:pt>
                <c:pt idx="794">
                  <c:v>3095</c:v>
                </c:pt>
                <c:pt idx="795">
                  <c:v>2683</c:v>
                </c:pt>
                <c:pt idx="796">
                  <c:v>3951</c:v>
                </c:pt>
                <c:pt idx="797">
                  <c:v>4937</c:v>
                </c:pt>
                <c:pt idx="798">
                  <c:v>4927</c:v>
                </c:pt>
                <c:pt idx="799">
                  <c:v>4809</c:v>
                </c:pt>
                <c:pt idx="800">
                  <c:v>4217</c:v>
                </c:pt>
                <c:pt idx="801">
                  <c:v>2862</c:v>
                </c:pt>
                <c:pt idx="802">
                  <c:v>1954</c:v>
                </c:pt>
                <c:pt idx="803">
                  <c:v>3026</c:v>
                </c:pt>
                <c:pt idx="804">
                  <c:v>4164</c:v>
                </c:pt>
                <c:pt idx="805">
                  <c:v>4478</c:v>
                </c:pt>
                <c:pt idx="806">
                  <c:v>4302</c:v>
                </c:pt>
                <c:pt idx="807">
                  <c:v>3926</c:v>
                </c:pt>
                <c:pt idx="808">
                  <c:v>2353</c:v>
                </c:pt>
                <c:pt idx="809">
                  <c:v>1782</c:v>
                </c:pt>
                <c:pt idx="810">
                  <c:v>2793</c:v>
                </c:pt>
                <c:pt idx="811">
                  <c:v>3339</c:v>
                </c:pt>
                <c:pt idx="812">
                  <c:v>4118</c:v>
                </c:pt>
                <c:pt idx="813">
                  <c:v>3464</c:v>
                </c:pt>
                <c:pt idx="814">
                  <c:v>2412</c:v>
                </c:pt>
                <c:pt idx="815">
                  <c:v>1710</c:v>
                </c:pt>
                <c:pt idx="816">
                  <c:v>1545</c:v>
                </c:pt>
                <c:pt idx="817">
                  <c:v>1586</c:v>
                </c:pt>
                <c:pt idx="818">
                  <c:v>3077</c:v>
                </c:pt>
                <c:pt idx="819">
                  <c:v>4168</c:v>
                </c:pt>
                <c:pt idx="820">
                  <c:v>3082</c:v>
                </c:pt>
                <c:pt idx="821">
                  <c:v>2705</c:v>
                </c:pt>
                <c:pt idx="822">
                  <c:v>1611</c:v>
                </c:pt>
                <c:pt idx="823">
                  <c:v>1172</c:v>
                </c:pt>
                <c:pt idx="824">
                  <c:v>2180</c:v>
                </c:pt>
                <c:pt idx="825">
                  <c:v>3970</c:v>
                </c:pt>
                <c:pt idx="826">
                  <c:v>3392</c:v>
                </c:pt>
                <c:pt idx="827">
                  <c:v>2957</c:v>
                </c:pt>
                <c:pt idx="828">
                  <c:v>2498</c:v>
                </c:pt>
                <c:pt idx="829">
                  <c:v>1494</c:v>
                </c:pt>
                <c:pt idx="830">
                  <c:v>1166</c:v>
                </c:pt>
                <c:pt idx="831">
                  <c:v>1812</c:v>
                </c:pt>
                <c:pt idx="832">
                  <c:v>2205</c:v>
                </c:pt>
                <c:pt idx="833">
                  <c:v>3675</c:v>
                </c:pt>
                <c:pt idx="834">
                  <c:v>2269</c:v>
                </c:pt>
                <c:pt idx="835">
                  <c:v>2122</c:v>
                </c:pt>
                <c:pt idx="836">
                  <c:v>1139</c:v>
                </c:pt>
                <c:pt idx="837">
                  <c:v>845</c:v>
                </c:pt>
                <c:pt idx="838">
                  <c:v>1907</c:v>
                </c:pt>
                <c:pt idx="839">
                  <c:v>2008</c:v>
                </c:pt>
                <c:pt idx="840">
                  <c:v>2201</c:v>
                </c:pt>
                <c:pt idx="841">
                  <c:v>1949</c:v>
                </c:pt>
                <c:pt idx="842">
                  <c:v>1867</c:v>
                </c:pt>
                <c:pt idx="843">
                  <c:v>965</c:v>
                </c:pt>
                <c:pt idx="844">
                  <c:v>776</c:v>
                </c:pt>
                <c:pt idx="845">
                  <c:v>1673</c:v>
                </c:pt>
                <c:pt idx="846">
                  <c:v>1785</c:v>
                </c:pt>
                <c:pt idx="847">
                  <c:v>2372</c:v>
                </c:pt>
                <c:pt idx="848">
                  <c:v>1696</c:v>
                </c:pt>
                <c:pt idx="849">
                  <c:v>1982</c:v>
                </c:pt>
                <c:pt idx="850">
                  <c:v>1077</c:v>
                </c:pt>
                <c:pt idx="851">
                  <c:v>688</c:v>
                </c:pt>
                <c:pt idx="852">
                  <c:v>1601</c:v>
                </c:pt>
                <c:pt idx="853">
                  <c:v>1655</c:v>
                </c:pt>
                <c:pt idx="854">
                  <c:v>2600</c:v>
                </c:pt>
                <c:pt idx="855">
                  <c:v>1508</c:v>
                </c:pt>
                <c:pt idx="856">
                  <c:v>1916</c:v>
                </c:pt>
                <c:pt idx="857">
                  <c:v>754</c:v>
                </c:pt>
                <c:pt idx="858">
                  <c:v>618</c:v>
                </c:pt>
                <c:pt idx="859">
                  <c:v>1245</c:v>
                </c:pt>
                <c:pt idx="860">
                  <c:v>1477</c:v>
                </c:pt>
                <c:pt idx="861">
                  <c:v>2063</c:v>
                </c:pt>
                <c:pt idx="862">
                  <c:v>1633</c:v>
                </c:pt>
                <c:pt idx="863">
                  <c:v>1540</c:v>
                </c:pt>
                <c:pt idx="864">
                  <c:v>662</c:v>
                </c:pt>
                <c:pt idx="865">
                  <c:v>813</c:v>
                </c:pt>
                <c:pt idx="866">
                  <c:v>972</c:v>
                </c:pt>
                <c:pt idx="867">
                  <c:v>2077</c:v>
                </c:pt>
                <c:pt idx="868">
                  <c:v>2537</c:v>
                </c:pt>
                <c:pt idx="869">
                  <c:v>1548</c:v>
                </c:pt>
                <c:pt idx="870">
                  <c:v>1680</c:v>
                </c:pt>
                <c:pt idx="871">
                  <c:v>913</c:v>
                </c:pt>
                <c:pt idx="872">
                  <c:v>574</c:v>
                </c:pt>
                <c:pt idx="873">
                  <c:v>1737</c:v>
                </c:pt>
                <c:pt idx="874">
                  <c:v>1822</c:v>
                </c:pt>
                <c:pt idx="875">
                  <c:v>1971</c:v>
                </c:pt>
                <c:pt idx="876">
                  <c:v>1433</c:v>
                </c:pt>
                <c:pt idx="877">
                  <c:v>1299</c:v>
                </c:pt>
                <c:pt idx="878">
                  <c:v>643</c:v>
                </c:pt>
                <c:pt idx="879">
                  <c:v>680</c:v>
                </c:pt>
                <c:pt idx="880">
                  <c:v>1665</c:v>
                </c:pt>
                <c:pt idx="881">
                  <c:v>1632</c:v>
                </c:pt>
                <c:pt idx="882">
                  <c:v>2033</c:v>
                </c:pt>
                <c:pt idx="883">
                  <c:v>1793</c:v>
                </c:pt>
                <c:pt idx="884">
                  <c:v>1780</c:v>
                </c:pt>
                <c:pt idx="885">
                  <c:v>782</c:v>
                </c:pt>
                <c:pt idx="886">
                  <c:v>658</c:v>
                </c:pt>
                <c:pt idx="887">
                  <c:v>1500</c:v>
                </c:pt>
                <c:pt idx="888">
                  <c:v>1991</c:v>
                </c:pt>
                <c:pt idx="889">
                  <c:v>1756</c:v>
                </c:pt>
                <c:pt idx="890">
                  <c:v>1643</c:v>
                </c:pt>
                <c:pt idx="891">
                  <c:v>1891</c:v>
                </c:pt>
                <c:pt idx="892">
                  <c:v>821</c:v>
                </c:pt>
                <c:pt idx="893">
                  <c:v>738</c:v>
                </c:pt>
                <c:pt idx="894">
                  <c:v>1145</c:v>
                </c:pt>
                <c:pt idx="895">
                  <c:v>2227</c:v>
                </c:pt>
                <c:pt idx="896">
                  <c:v>2338</c:v>
                </c:pt>
                <c:pt idx="897">
                  <c:v>2710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FB-4B77-B3AE-AA2BE3F004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3092655"/>
        <c:axId val="2123099311"/>
      </c:areaChart>
      <c:dateAx>
        <c:axId val="2123092655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099311"/>
        <c:crosses val="autoZero"/>
        <c:auto val="1"/>
        <c:lblOffset val="100"/>
        <c:baseTimeUnit val="days"/>
      </c:dateAx>
      <c:valAx>
        <c:axId val="212309931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0926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Daily</a:t>
            </a:r>
            <a:r>
              <a:rPr lang="en-IN" baseline="0"/>
              <a:t> New Cases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'SLIDE 1'!$C$1</c:f>
              <c:strCache>
                <c:ptCount val="1"/>
                <c:pt idx="0">
                  <c:v>new_cases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'SLIDE 1'!$A$2:$A$988</c:f>
              <c:numCache>
                <c:formatCode>m/d/yyyy</c:formatCode>
                <c:ptCount val="987"/>
                <c:pt idx="0">
                  <c:v>43852</c:v>
                </c:pt>
                <c:pt idx="1">
                  <c:v>43853</c:v>
                </c:pt>
                <c:pt idx="2">
                  <c:v>43854</c:v>
                </c:pt>
                <c:pt idx="3">
                  <c:v>43855</c:v>
                </c:pt>
                <c:pt idx="4">
                  <c:v>43856</c:v>
                </c:pt>
                <c:pt idx="5">
                  <c:v>43857</c:v>
                </c:pt>
                <c:pt idx="6">
                  <c:v>43858</c:v>
                </c:pt>
                <c:pt idx="7">
                  <c:v>43859</c:v>
                </c:pt>
                <c:pt idx="8">
                  <c:v>43860</c:v>
                </c:pt>
                <c:pt idx="9">
                  <c:v>43861</c:v>
                </c:pt>
                <c:pt idx="10">
                  <c:v>43862</c:v>
                </c:pt>
                <c:pt idx="11">
                  <c:v>43863</c:v>
                </c:pt>
                <c:pt idx="12">
                  <c:v>43864</c:v>
                </c:pt>
                <c:pt idx="13">
                  <c:v>43865</c:v>
                </c:pt>
                <c:pt idx="14">
                  <c:v>43866</c:v>
                </c:pt>
                <c:pt idx="15">
                  <c:v>43867</c:v>
                </c:pt>
                <c:pt idx="16">
                  <c:v>43868</c:v>
                </c:pt>
                <c:pt idx="17">
                  <c:v>43869</c:v>
                </c:pt>
                <c:pt idx="18">
                  <c:v>43870</c:v>
                </c:pt>
                <c:pt idx="19">
                  <c:v>43871</c:v>
                </c:pt>
                <c:pt idx="20">
                  <c:v>43872</c:v>
                </c:pt>
                <c:pt idx="21">
                  <c:v>43873</c:v>
                </c:pt>
                <c:pt idx="22">
                  <c:v>43874</c:v>
                </c:pt>
                <c:pt idx="23">
                  <c:v>43875</c:v>
                </c:pt>
                <c:pt idx="24">
                  <c:v>43876</c:v>
                </c:pt>
                <c:pt idx="25">
                  <c:v>43877</c:v>
                </c:pt>
                <c:pt idx="26">
                  <c:v>43878</c:v>
                </c:pt>
                <c:pt idx="27">
                  <c:v>43879</c:v>
                </c:pt>
                <c:pt idx="28">
                  <c:v>43880</c:v>
                </c:pt>
                <c:pt idx="29">
                  <c:v>43881</c:v>
                </c:pt>
                <c:pt idx="30">
                  <c:v>43882</c:v>
                </c:pt>
                <c:pt idx="31">
                  <c:v>43883</c:v>
                </c:pt>
                <c:pt idx="32">
                  <c:v>43884</c:v>
                </c:pt>
                <c:pt idx="33">
                  <c:v>43885</c:v>
                </c:pt>
                <c:pt idx="34">
                  <c:v>43886</c:v>
                </c:pt>
                <c:pt idx="35">
                  <c:v>43887</c:v>
                </c:pt>
                <c:pt idx="36">
                  <c:v>43888</c:v>
                </c:pt>
                <c:pt idx="37">
                  <c:v>43889</c:v>
                </c:pt>
                <c:pt idx="38">
                  <c:v>43890</c:v>
                </c:pt>
                <c:pt idx="39">
                  <c:v>43891</c:v>
                </c:pt>
                <c:pt idx="40">
                  <c:v>43892</c:v>
                </c:pt>
                <c:pt idx="41">
                  <c:v>43893</c:v>
                </c:pt>
                <c:pt idx="42">
                  <c:v>43894</c:v>
                </c:pt>
                <c:pt idx="43">
                  <c:v>43895</c:v>
                </c:pt>
                <c:pt idx="44">
                  <c:v>43896</c:v>
                </c:pt>
                <c:pt idx="45">
                  <c:v>43897</c:v>
                </c:pt>
                <c:pt idx="46">
                  <c:v>43898</c:v>
                </c:pt>
                <c:pt idx="47">
                  <c:v>43899</c:v>
                </c:pt>
                <c:pt idx="48">
                  <c:v>43900</c:v>
                </c:pt>
                <c:pt idx="49">
                  <c:v>43901</c:v>
                </c:pt>
                <c:pt idx="50">
                  <c:v>43902</c:v>
                </c:pt>
                <c:pt idx="51">
                  <c:v>43903</c:v>
                </c:pt>
                <c:pt idx="52">
                  <c:v>43904</c:v>
                </c:pt>
                <c:pt idx="53">
                  <c:v>43905</c:v>
                </c:pt>
                <c:pt idx="54">
                  <c:v>43906</c:v>
                </c:pt>
                <c:pt idx="55">
                  <c:v>43907</c:v>
                </c:pt>
                <c:pt idx="56">
                  <c:v>43908</c:v>
                </c:pt>
                <c:pt idx="57">
                  <c:v>43909</c:v>
                </c:pt>
                <c:pt idx="58">
                  <c:v>43910</c:v>
                </c:pt>
                <c:pt idx="59">
                  <c:v>43911</c:v>
                </c:pt>
                <c:pt idx="60">
                  <c:v>43912</c:v>
                </c:pt>
                <c:pt idx="61">
                  <c:v>43913</c:v>
                </c:pt>
                <c:pt idx="62">
                  <c:v>43914</c:v>
                </c:pt>
                <c:pt idx="63">
                  <c:v>43915</c:v>
                </c:pt>
                <c:pt idx="64">
                  <c:v>43916</c:v>
                </c:pt>
                <c:pt idx="65">
                  <c:v>43917</c:v>
                </c:pt>
                <c:pt idx="66">
                  <c:v>43918</c:v>
                </c:pt>
                <c:pt idx="67">
                  <c:v>43919</c:v>
                </c:pt>
                <c:pt idx="68">
                  <c:v>43920</c:v>
                </c:pt>
                <c:pt idx="69">
                  <c:v>43921</c:v>
                </c:pt>
                <c:pt idx="70">
                  <c:v>43922</c:v>
                </c:pt>
                <c:pt idx="71">
                  <c:v>43923</c:v>
                </c:pt>
                <c:pt idx="72">
                  <c:v>43924</c:v>
                </c:pt>
                <c:pt idx="73">
                  <c:v>43925</c:v>
                </c:pt>
                <c:pt idx="74">
                  <c:v>43926</c:v>
                </c:pt>
                <c:pt idx="75">
                  <c:v>43927</c:v>
                </c:pt>
                <c:pt idx="76">
                  <c:v>43928</c:v>
                </c:pt>
                <c:pt idx="77">
                  <c:v>43929</c:v>
                </c:pt>
                <c:pt idx="78">
                  <c:v>43930</c:v>
                </c:pt>
                <c:pt idx="79">
                  <c:v>43931</c:v>
                </c:pt>
                <c:pt idx="80">
                  <c:v>43932</c:v>
                </c:pt>
                <c:pt idx="81">
                  <c:v>43933</c:v>
                </c:pt>
                <c:pt idx="82">
                  <c:v>43934</c:v>
                </c:pt>
                <c:pt idx="83">
                  <c:v>43935</c:v>
                </c:pt>
                <c:pt idx="84">
                  <c:v>43936</c:v>
                </c:pt>
                <c:pt idx="85">
                  <c:v>43937</c:v>
                </c:pt>
                <c:pt idx="86">
                  <c:v>43938</c:v>
                </c:pt>
                <c:pt idx="87">
                  <c:v>43939</c:v>
                </c:pt>
                <c:pt idx="88">
                  <c:v>43940</c:v>
                </c:pt>
                <c:pt idx="89">
                  <c:v>43941</c:v>
                </c:pt>
                <c:pt idx="90">
                  <c:v>43942</c:v>
                </c:pt>
                <c:pt idx="91">
                  <c:v>43943</c:v>
                </c:pt>
                <c:pt idx="92">
                  <c:v>43944</c:v>
                </c:pt>
                <c:pt idx="93">
                  <c:v>43945</c:v>
                </c:pt>
                <c:pt idx="94">
                  <c:v>43946</c:v>
                </c:pt>
                <c:pt idx="95">
                  <c:v>43947</c:v>
                </c:pt>
                <c:pt idx="96">
                  <c:v>43948</c:v>
                </c:pt>
                <c:pt idx="97">
                  <c:v>43949</c:v>
                </c:pt>
                <c:pt idx="98">
                  <c:v>43950</c:v>
                </c:pt>
                <c:pt idx="99">
                  <c:v>43951</c:v>
                </c:pt>
                <c:pt idx="100">
                  <c:v>43952</c:v>
                </c:pt>
                <c:pt idx="101">
                  <c:v>43953</c:v>
                </c:pt>
                <c:pt idx="102">
                  <c:v>43954</c:v>
                </c:pt>
                <c:pt idx="103">
                  <c:v>43955</c:v>
                </c:pt>
                <c:pt idx="104">
                  <c:v>43956</c:v>
                </c:pt>
                <c:pt idx="105">
                  <c:v>43957</c:v>
                </c:pt>
                <c:pt idx="106">
                  <c:v>43958</c:v>
                </c:pt>
                <c:pt idx="107">
                  <c:v>43959</c:v>
                </c:pt>
                <c:pt idx="108">
                  <c:v>43960</c:v>
                </c:pt>
                <c:pt idx="109">
                  <c:v>43961</c:v>
                </c:pt>
                <c:pt idx="110">
                  <c:v>43962</c:v>
                </c:pt>
                <c:pt idx="111">
                  <c:v>43963</c:v>
                </c:pt>
                <c:pt idx="112">
                  <c:v>43964</c:v>
                </c:pt>
                <c:pt idx="113">
                  <c:v>43965</c:v>
                </c:pt>
                <c:pt idx="114">
                  <c:v>43966</c:v>
                </c:pt>
                <c:pt idx="115">
                  <c:v>43967</c:v>
                </c:pt>
                <c:pt idx="116">
                  <c:v>43968</c:v>
                </c:pt>
                <c:pt idx="117">
                  <c:v>43969</c:v>
                </c:pt>
                <c:pt idx="118">
                  <c:v>43970</c:v>
                </c:pt>
                <c:pt idx="119">
                  <c:v>43971</c:v>
                </c:pt>
                <c:pt idx="120">
                  <c:v>43972</c:v>
                </c:pt>
                <c:pt idx="121">
                  <c:v>43973</c:v>
                </c:pt>
                <c:pt idx="122">
                  <c:v>43974</c:v>
                </c:pt>
                <c:pt idx="123">
                  <c:v>43975</c:v>
                </c:pt>
                <c:pt idx="124">
                  <c:v>43976</c:v>
                </c:pt>
                <c:pt idx="125">
                  <c:v>43977</c:v>
                </c:pt>
                <c:pt idx="126">
                  <c:v>43978</c:v>
                </c:pt>
                <c:pt idx="127">
                  <c:v>43979</c:v>
                </c:pt>
                <c:pt idx="128">
                  <c:v>43980</c:v>
                </c:pt>
                <c:pt idx="129">
                  <c:v>43981</c:v>
                </c:pt>
                <c:pt idx="130">
                  <c:v>43982</c:v>
                </c:pt>
                <c:pt idx="131">
                  <c:v>43983</c:v>
                </c:pt>
                <c:pt idx="132">
                  <c:v>43984</c:v>
                </c:pt>
                <c:pt idx="133">
                  <c:v>43985</c:v>
                </c:pt>
                <c:pt idx="134">
                  <c:v>43986</c:v>
                </c:pt>
                <c:pt idx="135">
                  <c:v>43987</c:v>
                </c:pt>
                <c:pt idx="136">
                  <c:v>43988</c:v>
                </c:pt>
                <c:pt idx="137">
                  <c:v>43989</c:v>
                </c:pt>
                <c:pt idx="138">
                  <c:v>43990</c:v>
                </c:pt>
                <c:pt idx="139">
                  <c:v>43991</c:v>
                </c:pt>
                <c:pt idx="140">
                  <c:v>43992</c:v>
                </c:pt>
                <c:pt idx="141">
                  <c:v>43993</c:v>
                </c:pt>
                <c:pt idx="142">
                  <c:v>43994</c:v>
                </c:pt>
                <c:pt idx="143">
                  <c:v>43995</c:v>
                </c:pt>
                <c:pt idx="144">
                  <c:v>43996</c:v>
                </c:pt>
                <c:pt idx="145">
                  <c:v>43997</c:v>
                </c:pt>
                <c:pt idx="146">
                  <c:v>43998</c:v>
                </c:pt>
                <c:pt idx="147">
                  <c:v>43999</c:v>
                </c:pt>
                <c:pt idx="148">
                  <c:v>44000</c:v>
                </c:pt>
                <c:pt idx="149">
                  <c:v>44001</c:v>
                </c:pt>
                <c:pt idx="150">
                  <c:v>44002</c:v>
                </c:pt>
                <c:pt idx="151">
                  <c:v>44003</c:v>
                </c:pt>
                <c:pt idx="152">
                  <c:v>44004</c:v>
                </c:pt>
                <c:pt idx="153">
                  <c:v>44005</c:v>
                </c:pt>
                <c:pt idx="154">
                  <c:v>44006</c:v>
                </c:pt>
                <c:pt idx="155">
                  <c:v>44007</c:v>
                </c:pt>
                <c:pt idx="156">
                  <c:v>44008</c:v>
                </c:pt>
                <c:pt idx="157">
                  <c:v>44009</c:v>
                </c:pt>
                <c:pt idx="158">
                  <c:v>44010</c:v>
                </c:pt>
                <c:pt idx="159">
                  <c:v>44011</c:v>
                </c:pt>
                <c:pt idx="160">
                  <c:v>44012</c:v>
                </c:pt>
                <c:pt idx="161">
                  <c:v>44013</c:v>
                </c:pt>
                <c:pt idx="162">
                  <c:v>44014</c:v>
                </c:pt>
                <c:pt idx="163">
                  <c:v>44015</c:v>
                </c:pt>
                <c:pt idx="164">
                  <c:v>44016</c:v>
                </c:pt>
                <c:pt idx="165">
                  <c:v>44017</c:v>
                </c:pt>
                <c:pt idx="166">
                  <c:v>44018</c:v>
                </c:pt>
                <c:pt idx="167">
                  <c:v>44019</c:v>
                </c:pt>
                <c:pt idx="168">
                  <c:v>44020</c:v>
                </c:pt>
                <c:pt idx="169">
                  <c:v>44021</c:v>
                </c:pt>
                <c:pt idx="170">
                  <c:v>44022</c:v>
                </c:pt>
                <c:pt idx="171">
                  <c:v>44023</c:v>
                </c:pt>
                <c:pt idx="172">
                  <c:v>44024</c:v>
                </c:pt>
                <c:pt idx="173">
                  <c:v>44025</c:v>
                </c:pt>
                <c:pt idx="174">
                  <c:v>44026</c:v>
                </c:pt>
                <c:pt idx="175">
                  <c:v>44027</c:v>
                </c:pt>
                <c:pt idx="176">
                  <c:v>44028</c:v>
                </c:pt>
                <c:pt idx="177">
                  <c:v>44029</c:v>
                </c:pt>
                <c:pt idx="178">
                  <c:v>44030</c:v>
                </c:pt>
                <c:pt idx="179">
                  <c:v>44031</c:v>
                </c:pt>
                <c:pt idx="180">
                  <c:v>44032</c:v>
                </c:pt>
                <c:pt idx="181">
                  <c:v>44033</c:v>
                </c:pt>
                <c:pt idx="182">
                  <c:v>44034</c:v>
                </c:pt>
                <c:pt idx="183">
                  <c:v>44035</c:v>
                </c:pt>
                <c:pt idx="184">
                  <c:v>44036</c:v>
                </c:pt>
                <c:pt idx="185">
                  <c:v>44037</c:v>
                </c:pt>
                <c:pt idx="186">
                  <c:v>44038</c:v>
                </c:pt>
                <c:pt idx="187">
                  <c:v>44039</c:v>
                </c:pt>
                <c:pt idx="188">
                  <c:v>44040</c:v>
                </c:pt>
                <c:pt idx="189">
                  <c:v>44041</c:v>
                </c:pt>
                <c:pt idx="190">
                  <c:v>44042</c:v>
                </c:pt>
                <c:pt idx="191">
                  <c:v>44043</c:v>
                </c:pt>
                <c:pt idx="192">
                  <c:v>44044</c:v>
                </c:pt>
                <c:pt idx="193">
                  <c:v>44045</c:v>
                </c:pt>
                <c:pt idx="194">
                  <c:v>44046</c:v>
                </c:pt>
                <c:pt idx="195">
                  <c:v>44047</c:v>
                </c:pt>
                <c:pt idx="196">
                  <c:v>44048</c:v>
                </c:pt>
                <c:pt idx="197">
                  <c:v>44049</c:v>
                </c:pt>
                <c:pt idx="198">
                  <c:v>44050</c:v>
                </c:pt>
                <c:pt idx="199">
                  <c:v>44051</c:v>
                </c:pt>
                <c:pt idx="200">
                  <c:v>44052</c:v>
                </c:pt>
                <c:pt idx="201">
                  <c:v>44053</c:v>
                </c:pt>
                <c:pt idx="202">
                  <c:v>44054</c:v>
                </c:pt>
                <c:pt idx="203">
                  <c:v>44055</c:v>
                </c:pt>
                <c:pt idx="204">
                  <c:v>44056</c:v>
                </c:pt>
                <c:pt idx="205">
                  <c:v>44057</c:v>
                </c:pt>
                <c:pt idx="206">
                  <c:v>44058</c:v>
                </c:pt>
                <c:pt idx="207">
                  <c:v>44059</c:v>
                </c:pt>
                <c:pt idx="208">
                  <c:v>44060</c:v>
                </c:pt>
                <c:pt idx="209">
                  <c:v>44061</c:v>
                </c:pt>
                <c:pt idx="210">
                  <c:v>44062</c:v>
                </c:pt>
                <c:pt idx="211">
                  <c:v>44063</c:v>
                </c:pt>
                <c:pt idx="212">
                  <c:v>44064</c:v>
                </c:pt>
                <c:pt idx="213">
                  <c:v>44065</c:v>
                </c:pt>
                <c:pt idx="214">
                  <c:v>44066</c:v>
                </c:pt>
                <c:pt idx="215">
                  <c:v>44067</c:v>
                </c:pt>
                <c:pt idx="216">
                  <c:v>44068</c:v>
                </c:pt>
                <c:pt idx="217">
                  <c:v>44069</c:v>
                </c:pt>
                <c:pt idx="218">
                  <c:v>44070</c:v>
                </c:pt>
                <c:pt idx="219">
                  <c:v>44071</c:v>
                </c:pt>
                <c:pt idx="220">
                  <c:v>44072</c:v>
                </c:pt>
                <c:pt idx="221">
                  <c:v>44073</c:v>
                </c:pt>
                <c:pt idx="222">
                  <c:v>44074</c:v>
                </c:pt>
                <c:pt idx="223">
                  <c:v>44075</c:v>
                </c:pt>
                <c:pt idx="224">
                  <c:v>44076</c:v>
                </c:pt>
                <c:pt idx="225">
                  <c:v>44077</c:v>
                </c:pt>
                <c:pt idx="226">
                  <c:v>44078</c:v>
                </c:pt>
                <c:pt idx="227">
                  <c:v>44079</c:v>
                </c:pt>
                <c:pt idx="228">
                  <c:v>44080</c:v>
                </c:pt>
                <c:pt idx="229">
                  <c:v>44081</c:v>
                </c:pt>
                <c:pt idx="230">
                  <c:v>44082</c:v>
                </c:pt>
                <c:pt idx="231">
                  <c:v>44083</c:v>
                </c:pt>
                <c:pt idx="232">
                  <c:v>44084</c:v>
                </c:pt>
                <c:pt idx="233">
                  <c:v>44085</c:v>
                </c:pt>
                <c:pt idx="234">
                  <c:v>44086</c:v>
                </c:pt>
                <c:pt idx="235">
                  <c:v>44087</c:v>
                </c:pt>
                <c:pt idx="236">
                  <c:v>44088</c:v>
                </c:pt>
                <c:pt idx="237">
                  <c:v>44089</c:v>
                </c:pt>
                <c:pt idx="238">
                  <c:v>44090</c:v>
                </c:pt>
                <c:pt idx="239">
                  <c:v>44091</c:v>
                </c:pt>
                <c:pt idx="240">
                  <c:v>44092</c:v>
                </c:pt>
                <c:pt idx="241">
                  <c:v>44093</c:v>
                </c:pt>
                <c:pt idx="242">
                  <c:v>44094</c:v>
                </c:pt>
                <c:pt idx="243">
                  <c:v>44095</c:v>
                </c:pt>
                <c:pt idx="244">
                  <c:v>44096</c:v>
                </c:pt>
                <c:pt idx="245">
                  <c:v>44097</c:v>
                </c:pt>
                <c:pt idx="246">
                  <c:v>44098</c:v>
                </c:pt>
                <c:pt idx="247">
                  <c:v>44099</c:v>
                </c:pt>
                <c:pt idx="248">
                  <c:v>44100</c:v>
                </c:pt>
                <c:pt idx="249">
                  <c:v>44101</c:v>
                </c:pt>
                <c:pt idx="250">
                  <c:v>44102</c:v>
                </c:pt>
                <c:pt idx="251">
                  <c:v>44103</c:v>
                </c:pt>
                <c:pt idx="252">
                  <c:v>44104</c:v>
                </c:pt>
                <c:pt idx="253">
                  <c:v>44105</c:v>
                </c:pt>
                <c:pt idx="254">
                  <c:v>44106</c:v>
                </c:pt>
                <c:pt idx="255">
                  <c:v>44107</c:v>
                </c:pt>
                <c:pt idx="256">
                  <c:v>44108</c:v>
                </c:pt>
                <c:pt idx="257">
                  <c:v>44109</c:v>
                </c:pt>
                <c:pt idx="258">
                  <c:v>44110</c:v>
                </c:pt>
                <c:pt idx="259">
                  <c:v>44111</c:v>
                </c:pt>
                <c:pt idx="260">
                  <c:v>44112</c:v>
                </c:pt>
                <c:pt idx="261">
                  <c:v>44113</c:v>
                </c:pt>
                <c:pt idx="262">
                  <c:v>44114</c:v>
                </c:pt>
                <c:pt idx="263">
                  <c:v>44115</c:v>
                </c:pt>
                <c:pt idx="264">
                  <c:v>44116</c:v>
                </c:pt>
                <c:pt idx="265">
                  <c:v>44117</c:v>
                </c:pt>
                <c:pt idx="266">
                  <c:v>44118</c:v>
                </c:pt>
                <c:pt idx="267">
                  <c:v>44119</c:v>
                </c:pt>
                <c:pt idx="268">
                  <c:v>44120</c:v>
                </c:pt>
                <c:pt idx="269">
                  <c:v>44121</c:v>
                </c:pt>
                <c:pt idx="270">
                  <c:v>44122</c:v>
                </c:pt>
                <c:pt idx="271">
                  <c:v>44123</c:v>
                </c:pt>
                <c:pt idx="272">
                  <c:v>44124</c:v>
                </c:pt>
                <c:pt idx="273">
                  <c:v>44125</c:v>
                </c:pt>
                <c:pt idx="274">
                  <c:v>44126</c:v>
                </c:pt>
                <c:pt idx="275">
                  <c:v>44127</c:v>
                </c:pt>
                <c:pt idx="276">
                  <c:v>44128</c:v>
                </c:pt>
                <c:pt idx="277">
                  <c:v>44129</c:v>
                </c:pt>
                <c:pt idx="278">
                  <c:v>44130</c:v>
                </c:pt>
                <c:pt idx="279">
                  <c:v>44131</c:v>
                </c:pt>
                <c:pt idx="280">
                  <c:v>44132</c:v>
                </c:pt>
                <c:pt idx="281">
                  <c:v>44133</c:v>
                </c:pt>
                <c:pt idx="282">
                  <c:v>44134</c:v>
                </c:pt>
                <c:pt idx="283">
                  <c:v>44135</c:v>
                </c:pt>
                <c:pt idx="284">
                  <c:v>44136</c:v>
                </c:pt>
                <c:pt idx="285">
                  <c:v>44137</c:v>
                </c:pt>
                <c:pt idx="286">
                  <c:v>44138</c:v>
                </c:pt>
                <c:pt idx="287">
                  <c:v>44139</c:v>
                </c:pt>
                <c:pt idx="288">
                  <c:v>44140</c:v>
                </c:pt>
                <c:pt idx="289">
                  <c:v>44141</c:v>
                </c:pt>
                <c:pt idx="290">
                  <c:v>44142</c:v>
                </c:pt>
                <c:pt idx="291">
                  <c:v>44143</c:v>
                </c:pt>
                <c:pt idx="292">
                  <c:v>44144</c:v>
                </c:pt>
                <c:pt idx="293">
                  <c:v>44145</c:v>
                </c:pt>
                <c:pt idx="294">
                  <c:v>44146</c:v>
                </c:pt>
                <c:pt idx="295">
                  <c:v>44147</c:v>
                </c:pt>
                <c:pt idx="296">
                  <c:v>44148</c:v>
                </c:pt>
                <c:pt idx="297">
                  <c:v>44149</c:v>
                </c:pt>
                <c:pt idx="298">
                  <c:v>44150</c:v>
                </c:pt>
                <c:pt idx="299">
                  <c:v>44151</c:v>
                </c:pt>
                <c:pt idx="300">
                  <c:v>44152</c:v>
                </c:pt>
                <c:pt idx="301">
                  <c:v>44153</c:v>
                </c:pt>
                <c:pt idx="302">
                  <c:v>44154</c:v>
                </c:pt>
                <c:pt idx="303">
                  <c:v>44155</c:v>
                </c:pt>
                <c:pt idx="304">
                  <c:v>44156</c:v>
                </c:pt>
                <c:pt idx="305">
                  <c:v>44157</c:v>
                </c:pt>
                <c:pt idx="306">
                  <c:v>44158</c:v>
                </c:pt>
                <c:pt idx="307">
                  <c:v>44159</c:v>
                </c:pt>
                <c:pt idx="308">
                  <c:v>44160</c:v>
                </c:pt>
                <c:pt idx="309">
                  <c:v>44161</c:v>
                </c:pt>
                <c:pt idx="310">
                  <c:v>44162</c:v>
                </c:pt>
                <c:pt idx="311">
                  <c:v>44163</c:v>
                </c:pt>
                <c:pt idx="312">
                  <c:v>44164</c:v>
                </c:pt>
                <c:pt idx="313">
                  <c:v>44165</c:v>
                </c:pt>
                <c:pt idx="314">
                  <c:v>44166</c:v>
                </c:pt>
                <c:pt idx="315">
                  <c:v>44167</c:v>
                </c:pt>
                <c:pt idx="316">
                  <c:v>44168</c:v>
                </c:pt>
                <c:pt idx="317">
                  <c:v>44169</c:v>
                </c:pt>
                <c:pt idx="318">
                  <c:v>44170</c:v>
                </c:pt>
                <c:pt idx="319">
                  <c:v>44171</c:v>
                </c:pt>
                <c:pt idx="320">
                  <c:v>44172</c:v>
                </c:pt>
                <c:pt idx="321">
                  <c:v>44173</c:v>
                </c:pt>
                <c:pt idx="322">
                  <c:v>44174</c:v>
                </c:pt>
                <c:pt idx="323">
                  <c:v>44175</c:v>
                </c:pt>
                <c:pt idx="324">
                  <c:v>44176</c:v>
                </c:pt>
                <c:pt idx="325">
                  <c:v>44177</c:v>
                </c:pt>
                <c:pt idx="326">
                  <c:v>44178</c:v>
                </c:pt>
                <c:pt idx="327">
                  <c:v>44179</c:v>
                </c:pt>
                <c:pt idx="328">
                  <c:v>44180</c:v>
                </c:pt>
                <c:pt idx="329">
                  <c:v>44181</c:v>
                </c:pt>
                <c:pt idx="330">
                  <c:v>44182</c:v>
                </c:pt>
                <c:pt idx="331">
                  <c:v>44183</c:v>
                </c:pt>
                <c:pt idx="332">
                  <c:v>44184</c:v>
                </c:pt>
                <c:pt idx="333">
                  <c:v>44185</c:v>
                </c:pt>
                <c:pt idx="334">
                  <c:v>44186</c:v>
                </c:pt>
                <c:pt idx="335">
                  <c:v>44187</c:v>
                </c:pt>
                <c:pt idx="336">
                  <c:v>44188</c:v>
                </c:pt>
                <c:pt idx="337">
                  <c:v>44189</c:v>
                </c:pt>
                <c:pt idx="338">
                  <c:v>44190</c:v>
                </c:pt>
                <c:pt idx="339">
                  <c:v>44191</c:v>
                </c:pt>
                <c:pt idx="340">
                  <c:v>44192</c:v>
                </c:pt>
                <c:pt idx="341">
                  <c:v>44193</c:v>
                </c:pt>
                <c:pt idx="342">
                  <c:v>44194</c:v>
                </c:pt>
                <c:pt idx="343">
                  <c:v>44195</c:v>
                </c:pt>
                <c:pt idx="344">
                  <c:v>44196</c:v>
                </c:pt>
                <c:pt idx="345">
                  <c:v>44197</c:v>
                </c:pt>
                <c:pt idx="346">
                  <c:v>44198</c:v>
                </c:pt>
                <c:pt idx="347">
                  <c:v>44199</c:v>
                </c:pt>
                <c:pt idx="348">
                  <c:v>44200</c:v>
                </c:pt>
                <c:pt idx="349">
                  <c:v>44201</c:v>
                </c:pt>
                <c:pt idx="350">
                  <c:v>44202</c:v>
                </c:pt>
                <c:pt idx="351">
                  <c:v>44203</c:v>
                </c:pt>
                <c:pt idx="352">
                  <c:v>44204</c:v>
                </c:pt>
                <c:pt idx="353">
                  <c:v>44205</c:v>
                </c:pt>
                <c:pt idx="354">
                  <c:v>44206</c:v>
                </c:pt>
                <c:pt idx="355">
                  <c:v>44207</c:v>
                </c:pt>
                <c:pt idx="356">
                  <c:v>44208</c:v>
                </c:pt>
                <c:pt idx="357">
                  <c:v>44209</c:v>
                </c:pt>
                <c:pt idx="358">
                  <c:v>44210</c:v>
                </c:pt>
                <c:pt idx="359">
                  <c:v>44211</c:v>
                </c:pt>
                <c:pt idx="360">
                  <c:v>44212</c:v>
                </c:pt>
                <c:pt idx="361">
                  <c:v>44213</c:v>
                </c:pt>
                <c:pt idx="362">
                  <c:v>44214</c:v>
                </c:pt>
                <c:pt idx="363">
                  <c:v>44215</c:v>
                </c:pt>
                <c:pt idx="364">
                  <c:v>44216</c:v>
                </c:pt>
                <c:pt idx="365">
                  <c:v>44217</c:v>
                </c:pt>
                <c:pt idx="366">
                  <c:v>44218</c:v>
                </c:pt>
                <c:pt idx="367">
                  <c:v>44219</c:v>
                </c:pt>
                <c:pt idx="368">
                  <c:v>44220</c:v>
                </c:pt>
                <c:pt idx="369">
                  <c:v>44221</c:v>
                </c:pt>
                <c:pt idx="370">
                  <c:v>44222</c:v>
                </c:pt>
                <c:pt idx="371">
                  <c:v>44223</c:v>
                </c:pt>
                <c:pt idx="372">
                  <c:v>44224</c:v>
                </c:pt>
                <c:pt idx="373">
                  <c:v>44225</c:v>
                </c:pt>
                <c:pt idx="374">
                  <c:v>44226</c:v>
                </c:pt>
                <c:pt idx="375">
                  <c:v>44227</c:v>
                </c:pt>
                <c:pt idx="376">
                  <c:v>44228</c:v>
                </c:pt>
                <c:pt idx="377">
                  <c:v>44229</c:v>
                </c:pt>
                <c:pt idx="378">
                  <c:v>44230</c:v>
                </c:pt>
                <c:pt idx="379">
                  <c:v>44231</c:v>
                </c:pt>
                <c:pt idx="380">
                  <c:v>44232</c:v>
                </c:pt>
                <c:pt idx="381">
                  <c:v>44233</c:v>
                </c:pt>
                <c:pt idx="382">
                  <c:v>44234</c:v>
                </c:pt>
                <c:pt idx="383">
                  <c:v>44235</c:v>
                </c:pt>
                <c:pt idx="384">
                  <c:v>44236</c:v>
                </c:pt>
                <c:pt idx="385">
                  <c:v>44237</c:v>
                </c:pt>
                <c:pt idx="386">
                  <c:v>44238</c:v>
                </c:pt>
                <c:pt idx="387">
                  <c:v>44239</c:v>
                </c:pt>
                <c:pt idx="388">
                  <c:v>44240</c:v>
                </c:pt>
                <c:pt idx="389">
                  <c:v>44241</c:v>
                </c:pt>
                <c:pt idx="390">
                  <c:v>44242</c:v>
                </c:pt>
                <c:pt idx="391">
                  <c:v>44243</c:v>
                </c:pt>
                <c:pt idx="392">
                  <c:v>44244</c:v>
                </c:pt>
                <c:pt idx="393">
                  <c:v>44245</c:v>
                </c:pt>
                <c:pt idx="394">
                  <c:v>44246</c:v>
                </c:pt>
                <c:pt idx="395">
                  <c:v>44247</c:v>
                </c:pt>
                <c:pt idx="396">
                  <c:v>44248</c:v>
                </c:pt>
                <c:pt idx="397">
                  <c:v>44249</c:v>
                </c:pt>
                <c:pt idx="398">
                  <c:v>44250</c:v>
                </c:pt>
                <c:pt idx="399">
                  <c:v>44251</c:v>
                </c:pt>
                <c:pt idx="400">
                  <c:v>44252</c:v>
                </c:pt>
                <c:pt idx="401">
                  <c:v>44253</c:v>
                </c:pt>
                <c:pt idx="402">
                  <c:v>44254</c:v>
                </c:pt>
                <c:pt idx="403">
                  <c:v>44255</c:v>
                </c:pt>
                <c:pt idx="404">
                  <c:v>44256</c:v>
                </c:pt>
                <c:pt idx="405">
                  <c:v>44257</c:v>
                </c:pt>
                <c:pt idx="406">
                  <c:v>44258</c:v>
                </c:pt>
                <c:pt idx="407">
                  <c:v>44259</c:v>
                </c:pt>
                <c:pt idx="408">
                  <c:v>44260</c:v>
                </c:pt>
                <c:pt idx="409">
                  <c:v>44261</c:v>
                </c:pt>
                <c:pt idx="410">
                  <c:v>44262</c:v>
                </c:pt>
                <c:pt idx="411">
                  <c:v>44263</c:v>
                </c:pt>
                <c:pt idx="412">
                  <c:v>44264</c:v>
                </c:pt>
                <c:pt idx="413">
                  <c:v>44265</c:v>
                </c:pt>
                <c:pt idx="414">
                  <c:v>44266</c:v>
                </c:pt>
                <c:pt idx="415">
                  <c:v>44267</c:v>
                </c:pt>
                <c:pt idx="416">
                  <c:v>44268</c:v>
                </c:pt>
                <c:pt idx="417">
                  <c:v>44269</c:v>
                </c:pt>
                <c:pt idx="418">
                  <c:v>44270</c:v>
                </c:pt>
                <c:pt idx="419">
                  <c:v>44271</c:v>
                </c:pt>
                <c:pt idx="420">
                  <c:v>44272</c:v>
                </c:pt>
                <c:pt idx="421">
                  <c:v>44273</c:v>
                </c:pt>
                <c:pt idx="422">
                  <c:v>44274</c:v>
                </c:pt>
                <c:pt idx="423">
                  <c:v>44275</c:v>
                </c:pt>
                <c:pt idx="424">
                  <c:v>44276</c:v>
                </c:pt>
                <c:pt idx="425">
                  <c:v>44277</c:v>
                </c:pt>
                <c:pt idx="426">
                  <c:v>44278</c:v>
                </c:pt>
                <c:pt idx="427">
                  <c:v>44279</c:v>
                </c:pt>
                <c:pt idx="428">
                  <c:v>44280</c:v>
                </c:pt>
                <c:pt idx="429">
                  <c:v>44281</c:v>
                </c:pt>
                <c:pt idx="430">
                  <c:v>44282</c:v>
                </c:pt>
                <c:pt idx="431">
                  <c:v>44283</c:v>
                </c:pt>
                <c:pt idx="432">
                  <c:v>44284</c:v>
                </c:pt>
                <c:pt idx="433">
                  <c:v>44285</c:v>
                </c:pt>
                <c:pt idx="434">
                  <c:v>44286</c:v>
                </c:pt>
                <c:pt idx="435">
                  <c:v>44287</c:v>
                </c:pt>
                <c:pt idx="436">
                  <c:v>44288</c:v>
                </c:pt>
                <c:pt idx="437">
                  <c:v>44289</c:v>
                </c:pt>
                <c:pt idx="438">
                  <c:v>44290</c:v>
                </c:pt>
                <c:pt idx="439">
                  <c:v>44291</c:v>
                </c:pt>
                <c:pt idx="440">
                  <c:v>44292</c:v>
                </c:pt>
                <c:pt idx="441">
                  <c:v>44293</c:v>
                </c:pt>
                <c:pt idx="442">
                  <c:v>44294</c:v>
                </c:pt>
                <c:pt idx="443">
                  <c:v>44295</c:v>
                </c:pt>
                <c:pt idx="444">
                  <c:v>44296</c:v>
                </c:pt>
                <c:pt idx="445">
                  <c:v>44297</c:v>
                </c:pt>
                <c:pt idx="446">
                  <c:v>44298</c:v>
                </c:pt>
                <c:pt idx="447">
                  <c:v>44299</c:v>
                </c:pt>
                <c:pt idx="448">
                  <c:v>44300</c:v>
                </c:pt>
                <c:pt idx="449">
                  <c:v>44301</c:v>
                </c:pt>
                <c:pt idx="450">
                  <c:v>44302</c:v>
                </c:pt>
                <c:pt idx="451">
                  <c:v>44303</c:v>
                </c:pt>
                <c:pt idx="452">
                  <c:v>44304</c:v>
                </c:pt>
                <c:pt idx="453">
                  <c:v>44305</c:v>
                </c:pt>
                <c:pt idx="454">
                  <c:v>44306</c:v>
                </c:pt>
                <c:pt idx="455">
                  <c:v>44307</c:v>
                </c:pt>
                <c:pt idx="456">
                  <c:v>44308</c:v>
                </c:pt>
                <c:pt idx="457">
                  <c:v>44309</c:v>
                </c:pt>
                <c:pt idx="458">
                  <c:v>44310</c:v>
                </c:pt>
                <c:pt idx="459">
                  <c:v>44311</c:v>
                </c:pt>
                <c:pt idx="460">
                  <c:v>44312</c:v>
                </c:pt>
                <c:pt idx="461">
                  <c:v>44313</c:v>
                </c:pt>
                <c:pt idx="462">
                  <c:v>44314</c:v>
                </c:pt>
                <c:pt idx="463">
                  <c:v>44315</c:v>
                </c:pt>
                <c:pt idx="464">
                  <c:v>44316</c:v>
                </c:pt>
                <c:pt idx="465">
                  <c:v>44317</c:v>
                </c:pt>
                <c:pt idx="466">
                  <c:v>44318</c:v>
                </c:pt>
                <c:pt idx="467">
                  <c:v>44319</c:v>
                </c:pt>
                <c:pt idx="468">
                  <c:v>44320</c:v>
                </c:pt>
                <c:pt idx="469">
                  <c:v>44321</c:v>
                </c:pt>
                <c:pt idx="470">
                  <c:v>44322</c:v>
                </c:pt>
                <c:pt idx="471">
                  <c:v>44323</c:v>
                </c:pt>
                <c:pt idx="472">
                  <c:v>44324</c:v>
                </c:pt>
                <c:pt idx="473">
                  <c:v>44325</c:v>
                </c:pt>
                <c:pt idx="474">
                  <c:v>44326</c:v>
                </c:pt>
                <c:pt idx="475">
                  <c:v>44327</c:v>
                </c:pt>
                <c:pt idx="476">
                  <c:v>44328</c:v>
                </c:pt>
                <c:pt idx="477">
                  <c:v>44329</c:v>
                </c:pt>
                <c:pt idx="478">
                  <c:v>44330</c:v>
                </c:pt>
                <c:pt idx="479">
                  <c:v>44331</c:v>
                </c:pt>
                <c:pt idx="480">
                  <c:v>44332</c:v>
                </c:pt>
                <c:pt idx="481">
                  <c:v>44333</c:v>
                </c:pt>
                <c:pt idx="482">
                  <c:v>44334</c:v>
                </c:pt>
                <c:pt idx="483">
                  <c:v>44335</c:v>
                </c:pt>
                <c:pt idx="484">
                  <c:v>44336</c:v>
                </c:pt>
                <c:pt idx="485">
                  <c:v>44337</c:v>
                </c:pt>
                <c:pt idx="486">
                  <c:v>44338</c:v>
                </c:pt>
                <c:pt idx="487">
                  <c:v>44339</c:v>
                </c:pt>
                <c:pt idx="488">
                  <c:v>44340</c:v>
                </c:pt>
                <c:pt idx="489">
                  <c:v>44341</c:v>
                </c:pt>
                <c:pt idx="490">
                  <c:v>44342</c:v>
                </c:pt>
                <c:pt idx="491">
                  <c:v>44343</c:v>
                </c:pt>
                <c:pt idx="492">
                  <c:v>44344</c:v>
                </c:pt>
                <c:pt idx="493">
                  <c:v>44345</c:v>
                </c:pt>
                <c:pt idx="494">
                  <c:v>44346</c:v>
                </c:pt>
                <c:pt idx="495">
                  <c:v>44347</c:v>
                </c:pt>
                <c:pt idx="496">
                  <c:v>44348</c:v>
                </c:pt>
                <c:pt idx="497">
                  <c:v>44349</c:v>
                </c:pt>
                <c:pt idx="498">
                  <c:v>44350</c:v>
                </c:pt>
                <c:pt idx="499">
                  <c:v>44351</c:v>
                </c:pt>
                <c:pt idx="500">
                  <c:v>44352</c:v>
                </c:pt>
                <c:pt idx="501">
                  <c:v>44353</c:v>
                </c:pt>
                <c:pt idx="502">
                  <c:v>44354</c:v>
                </c:pt>
                <c:pt idx="503">
                  <c:v>44355</c:v>
                </c:pt>
                <c:pt idx="504">
                  <c:v>44356</c:v>
                </c:pt>
                <c:pt idx="505">
                  <c:v>44357</c:v>
                </c:pt>
                <c:pt idx="506">
                  <c:v>44358</c:v>
                </c:pt>
                <c:pt idx="507">
                  <c:v>44359</c:v>
                </c:pt>
                <c:pt idx="508">
                  <c:v>44360</c:v>
                </c:pt>
                <c:pt idx="509">
                  <c:v>44361</c:v>
                </c:pt>
                <c:pt idx="510">
                  <c:v>44362</c:v>
                </c:pt>
                <c:pt idx="511">
                  <c:v>44363</c:v>
                </c:pt>
                <c:pt idx="512">
                  <c:v>44364</c:v>
                </c:pt>
                <c:pt idx="513">
                  <c:v>44365</c:v>
                </c:pt>
                <c:pt idx="514">
                  <c:v>44366</c:v>
                </c:pt>
                <c:pt idx="515">
                  <c:v>44367</c:v>
                </c:pt>
                <c:pt idx="516">
                  <c:v>44368</c:v>
                </c:pt>
                <c:pt idx="517">
                  <c:v>44369</c:v>
                </c:pt>
                <c:pt idx="518">
                  <c:v>44370</c:v>
                </c:pt>
                <c:pt idx="519">
                  <c:v>44371</c:v>
                </c:pt>
                <c:pt idx="520">
                  <c:v>44372</c:v>
                </c:pt>
                <c:pt idx="521">
                  <c:v>44373</c:v>
                </c:pt>
                <c:pt idx="522">
                  <c:v>44374</c:v>
                </c:pt>
                <c:pt idx="523">
                  <c:v>44375</c:v>
                </c:pt>
                <c:pt idx="524">
                  <c:v>44376</c:v>
                </c:pt>
                <c:pt idx="525">
                  <c:v>44377</c:v>
                </c:pt>
                <c:pt idx="526">
                  <c:v>44378</c:v>
                </c:pt>
                <c:pt idx="527">
                  <c:v>44379</c:v>
                </c:pt>
                <c:pt idx="528">
                  <c:v>44380</c:v>
                </c:pt>
                <c:pt idx="529">
                  <c:v>44381</c:v>
                </c:pt>
                <c:pt idx="530">
                  <c:v>44382</c:v>
                </c:pt>
                <c:pt idx="531">
                  <c:v>44383</c:v>
                </c:pt>
                <c:pt idx="532">
                  <c:v>44384</c:v>
                </c:pt>
                <c:pt idx="533">
                  <c:v>44385</c:v>
                </c:pt>
                <c:pt idx="534">
                  <c:v>44386</c:v>
                </c:pt>
                <c:pt idx="535">
                  <c:v>44387</c:v>
                </c:pt>
                <c:pt idx="536">
                  <c:v>44388</c:v>
                </c:pt>
                <c:pt idx="537">
                  <c:v>44389</c:v>
                </c:pt>
                <c:pt idx="538">
                  <c:v>44390</c:v>
                </c:pt>
                <c:pt idx="539">
                  <c:v>44391</c:v>
                </c:pt>
                <c:pt idx="540">
                  <c:v>44392</c:v>
                </c:pt>
                <c:pt idx="541">
                  <c:v>44393</c:v>
                </c:pt>
                <c:pt idx="542">
                  <c:v>44394</c:v>
                </c:pt>
                <c:pt idx="543">
                  <c:v>44395</c:v>
                </c:pt>
                <c:pt idx="544">
                  <c:v>44396</c:v>
                </c:pt>
                <c:pt idx="545">
                  <c:v>44397</c:v>
                </c:pt>
                <c:pt idx="546">
                  <c:v>44398</c:v>
                </c:pt>
                <c:pt idx="547">
                  <c:v>44399</c:v>
                </c:pt>
                <c:pt idx="548">
                  <c:v>44400</c:v>
                </c:pt>
                <c:pt idx="549">
                  <c:v>44401</c:v>
                </c:pt>
                <c:pt idx="550">
                  <c:v>44402</c:v>
                </c:pt>
                <c:pt idx="551">
                  <c:v>44403</c:v>
                </c:pt>
                <c:pt idx="552">
                  <c:v>44404</c:v>
                </c:pt>
                <c:pt idx="553">
                  <c:v>44405</c:v>
                </c:pt>
                <c:pt idx="554">
                  <c:v>44406</c:v>
                </c:pt>
                <c:pt idx="555">
                  <c:v>44407</c:v>
                </c:pt>
                <c:pt idx="556">
                  <c:v>44408</c:v>
                </c:pt>
                <c:pt idx="557">
                  <c:v>44409</c:v>
                </c:pt>
                <c:pt idx="558">
                  <c:v>44410</c:v>
                </c:pt>
                <c:pt idx="559">
                  <c:v>44411</c:v>
                </c:pt>
                <c:pt idx="560">
                  <c:v>44412</c:v>
                </c:pt>
                <c:pt idx="561">
                  <c:v>44413</c:v>
                </c:pt>
                <c:pt idx="562">
                  <c:v>44414</c:v>
                </c:pt>
                <c:pt idx="563">
                  <c:v>44415</c:v>
                </c:pt>
                <c:pt idx="564">
                  <c:v>44416</c:v>
                </c:pt>
                <c:pt idx="565">
                  <c:v>44417</c:v>
                </c:pt>
                <c:pt idx="566">
                  <c:v>44418</c:v>
                </c:pt>
                <c:pt idx="567">
                  <c:v>44419</c:v>
                </c:pt>
                <c:pt idx="568">
                  <c:v>44420</c:v>
                </c:pt>
                <c:pt idx="569">
                  <c:v>44421</c:v>
                </c:pt>
                <c:pt idx="570">
                  <c:v>44422</c:v>
                </c:pt>
                <c:pt idx="571">
                  <c:v>44423</c:v>
                </c:pt>
                <c:pt idx="572">
                  <c:v>44424</c:v>
                </c:pt>
                <c:pt idx="573">
                  <c:v>44425</c:v>
                </c:pt>
                <c:pt idx="574">
                  <c:v>44426</c:v>
                </c:pt>
                <c:pt idx="575">
                  <c:v>44427</c:v>
                </c:pt>
                <c:pt idx="576">
                  <c:v>44428</c:v>
                </c:pt>
                <c:pt idx="577">
                  <c:v>44429</c:v>
                </c:pt>
                <c:pt idx="578">
                  <c:v>44430</c:v>
                </c:pt>
                <c:pt idx="579">
                  <c:v>44431</c:v>
                </c:pt>
                <c:pt idx="580">
                  <c:v>44432</c:v>
                </c:pt>
                <c:pt idx="581">
                  <c:v>44433</c:v>
                </c:pt>
                <c:pt idx="582">
                  <c:v>44434</c:v>
                </c:pt>
                <c:pt idx="583">
                  <c:v>44435</c:v>
                </c:pt>
                <c:pt idx="584">
                  <c:v>44436</c:v>
                </c:pt>
                <c:pt idx="585">
                  <c:v>44437</c:v>
                </c:pt>
                <c:pt idx="586">
                  <c:v>44438</c:v>
                </c:pt>
                <c:pt idx="587">
                  <c:v>44439</c:v>
                </c:pt>
                <c:pt idx="588">
                  <c:v>44440</c:v>
                </c:pt>
                <c:pt idx="589">
                  <c:v>44441</c:v>
                </c:pt>
                <c:pt idx="590">
                  <c:v>44442</c:v>
                </c:pt>
                <c:pt idx="591">
                  <c:v>44443</c:v>
                </c:pt>
                <c:pt idx="592">
                  <c:v>44444</c:v>
                </c:pt>
                <c:pt idx="593">
                  <c:v>44445</c:v>
                </c:pt>
                <c:pt idx="594">
                  <c:v>44446</c:v>
                </c:pt>
                <c:pt idx="595">
                  <c:v>44447</c:v>
                </c:pt>
                <c:pt idx="596">
                  <c:v>44448</c:v>
                </c:pt>
                <c:pt idx="597">
                  <c:v>44449</c:v>
                </c:pt>
                <c:pt idx="598">
                  <c:v>44450</c:v>
                </c:pt>
                <c:pt idx="599">
                  <c:v>44451</c:v>
                </c:pt>
                <c:pt idx="600">
                  <c:v>44452</c:v>
                </c:pt>
                <c:pt idx="601">
                  <c:v>44453</c:v>
                </c:pt>
                <c:pt idx="602">
                  <c:v>44454</c:v>
                </c:pt>
                <c:pt idx="603">
                  <c:v>44455</c:v>
                </c:pt>
                <c:pt idx="604">
                  <c:v>44456</c:v>
                </c:pt>
                <c:pt idx="605">
                  <c:v>44457</c:v>
                </c:pt>
                <c:pt idx="606">
                  <c:v>44458</c:v>
                </c:pt>
                <c:pt idx="607">
                  <c:v>44459</c:v>
                </c:pt>
                <c:pt idx="608">
                  <c:v>44460</c:v>
                </c:pt>
                <c:pt idx="609">
                  <c:v>44461</c:v>
                </c:pt>
                <c:pt idx="610">
                  <c:v>44462</c:v>
                </c:pt>
                <c:pt idx="611">
                  <c:v>44463</c:v>
                </c:pt>
                <c:pt idx="612">
                  <c:v>44464</c:v>
                </c:pt>
                <c:pt idx="613">
                  <c:v>44465</c:v>
                </c:pt>
                <c:pt idx="614">
                  <c:v>44466</c:v>
                </c:pt>
                <c:pt idx="615">
                  <c:v>44467</c:v>
                </c:pt>
                <c:pt idx="616">
                  <c:v>44468</c:v>
                </c:pt>
                <c:pt idx="617">
                  <c:v>44469</c:v>
                </c:pt>
                <c:pt idx="618">
                  <c:v>44470</c:v>
                </c:pt>
                <c:pt idx="619">
                  <c:v>44471</c:v>
                </c:pt>
                <c:pt idx="620">
                  <c:v>44472</c:v>
                </c:pt>
                <c:pt idx="621">
                  <c:v>44473</c:v>
                </c:pt>
                <c:pt idx="622">
                  <c:v>44474</c:v>
                </c:pt>
                <c:pt idx="623">
                  <c:v>44475</c:v>
                </c:pt>
                <c:pt idx="624">
                  <c:v>44476</c:v>
                </c:pt>
                <c:pt idx="625">
                  <c:v>44477</c:v>
                </c:pt>
                <c:pt idx="626">
                  <c:v>44478</c:v>
                </c:pt>
                <c:pt idx="627">
                  <c:v>44479</c:v>
                </c:pt>
                <c:pt idx="628">
                  <c:v>44480</c:v>
                </c:pt>
                <c:pt idx="629">
                  <c:v>44481</c:v>
                </c:pt>
                <c:pt idx="630">
                  <c:v>44482</c:v>
                </c:pt>
                <c:pt idx="631">
                  <c:v>44483</c:v>
                </c:pt>
                <c:pt idx="632">
                  <c:v>44484</c:v>
                </c:pt>
                <c:pt idx="633">
                  <c:v>44485</c:v>
                </c:pt>
                <c:pt idx="634">
                  <c:v>44486</c:v>
                </c:pt>
                <c:pt idx="635">
                  <c:v>44487</c:v>
                </c:pt>
                <c:pt idx="636">
                  <c:v>44488</c:v>
                </c:pt>
                <c:pt idx="637">
                  <c:v>44489</c:v>
                </c:pt>
                <c:pt idx="638">
                  <c:v>44490</c:v>
                </c:pt>
                <c:pt idx="639">
                  <c:v>44491</c:v>
                </c:pt>
                <c:pt idx="640">
                  <c:v>44492</c:v>
                </c:pt>
                <c:pt idx="641">
                  <c:v>44493</c:v>
                </c:pt>
                <c:pt idx="642">
                  <c:v>44494</c:v>
                </c:pt>
                <c:pt idx="643">
                  <c:v>44495</c:v>
                </c:pt>
                <c:pt idx="644">
                  <c:v>44496</c:v>
                </c:pt>
                <c:pt idx="645">
                  <c:v>44497</c:v>
                </c:pt>
                <c:pt idx="646">
                  <c:v>44498</c:v>
                </c:pt>
                <c:pt idx="647">
                  <c:v>44499</c:v>
                </c:pt>
                <c:pt idx="648">
                  <c:v>44500</c:v>
                </c:pt>
                <c:pt idx="649">
                  <c:v>44501</c:v>
                </c:pt>
                <c:pt idx="650">
                  <c:v>44502</c:v>
                </c:pt>
                <c:pt idx="651">
                  <c:v>44503</c:v>
                </c:pt>
                <c:pt idx="652">
                  <c:v>44504</c:v>
                </c:pt>
                <c:pt idx="653">
                  <c:v>44505</c:v>
                </c:pt>
                <c:pt idx="654">
                  <c:v>44506</c:v>
                </c:pt>
                <c:pt idx="655">
                  <c:v>44507</c:v>
                </c:pt>
                <c:pt idx="656">
                  <c:v>44508</c:v>
                </c:pt>
                <c:pt idx="657">
                  <c:v>44509</c:v>
                </c:pt>
                <c:pt idx="658">
                  <c:v>44510</c:v>
                </c:pt>
                <c:pt idx="659">
                  <c:v>44511</c:v>
                </c:pt>
                <c:pt idx="660">
                  <c:v>44512</c:v>
                </c:pt>
                <c:pt idx="661">
                  <c:v>44513</c:v>
                </c:pt>
                <c:pt idx="662">
                  <c:v>44514</c:v>
                </c:pt>
                <c:pt idx="663">
                  <c:v>44515</c:v>
                </c:pt>
                <c:pt idx="664">
                  <c:v>44516</c:v>
                </c:pt>
                <c:pt idx="665">
                  <c:v>44517</c:v>
                </c:pt>
                <c:pt idx="666">
                  <c:v>44518</c:v>
                </c:pt>
                <c:pt idx="667">
                  <c:v>44519</c:v>
                </c:pt>
                <c:pt idx="668">
                  <c:v>44520</c:v>
                </c:pt>
                <c:pt idx="669">
                  <c:v>44521</c:v>
                </c:pt>
                <c:pt idx="670">
                  <c:v>44522</c:v>
                </c:pt>
                <c:pt idx="671">
                  <c:v>44523</c:v>
                </c:pt>
                <c:pt idx="672">
                  <c:v>44524</c:v>
                </c:pt>
                <c:pt idx="673">
                  <c:v>44525</c:v>
                </c:pt>
                <c:pt idx="674">
                  <c:v>44526</c:v>
                </c:pt>
                <c:pt idx="675">
                  <c:v>44527</c:v>
                </c:pt>
                <c:pt idx="676">
                  <c:v>44528</c:v>
                </c:pt>
                <c:pt idx="677">
                  <c:v>44529</c:v>
                </c:pt>
                <c:pt idx="678">
                  <c:v>44530</c:v>
                </c:pt>
                <c:pt idx="679">
                  <c:v>44531</c:v>
                </c:pt>
                <c:pt idx="680">
                  <c:v>44532</c:v>
                </c:pt>
                <c:pt idx="681">
                  <c:v>44533</c:v>
                </c:pt>
                <c:pt idx="682">
                  <c:v>44534</c:v>
                </c:pt>
                <c:pt idx="683">
                  <c:v>44535</c:v>
                </c:pt>
                <c:pt idx="684">
                  <c:v>44536</c:v>
                </c:pt>
                <c:pt idx="685">
                  <c:v>44537</c:v>
                </c:pt>
                <c:pt idx="686">
                  <c:v>44538</c:v>
                </c:pt>
                <c:pt idx="687">
                  <c:v>44539</c:v>
                </c:pt>
                <c:pt idx="688">
                  <c:v>44540</c:v>
                </c:pt>
                <c:pt idx="689">
                  <c:v>44541</c:v>
                </c:pt>
                <c:pt idx="690">
                  <c:v>44542</c:v>
                </c:pt>
                <c:pt idx="691">
                  <c:v>44543</c:v>
                </c:pt>
                <c:pt idx="692">
                  <c:v>44544</c:v>
                </c:pt>
                <c:pt idx="693">
                  <c:v>44545</c:v>
                </c:pt>
                <c:pt idx="694">
                  <c:v>44546</c:v>
                </c:pt>
                <c:pt idx="695">
                  <c:v>44547</c:v>
                </c:pt>
                <c:pt idx="696">
                  <c:v>44548</c:v>
                </c:pt>
                <c:pt idx="697">
                  <c:v>44549</c:v>
                </c:pt>
                <c:pt idx="698">
                  <c:v>44550</c:v>
                </c:pt>
                <c:pt idx="699">
                  <c:v>44551</c:v>
                </c:pt>
                <c:pt idx="700">
                  <c:v>44552</c:v>
                </c:pt>
                <c:pt idx="701">
                  <c:v>44553</c:v>
                </c:pt>
                <c:pt idx="702">
                  <c:v>44554</c:v>
                </c:pt>
                <c:pt idx="703">
                  <c:v>44555</c:v>
                </c:pt>
                <c:pt idx="704">
                  <c:v>44556</c:v>
                </c:pt>
                <c:pt idx="705">
                  <c:v>44557</c:v>
                </c:pt>
                <c:pt idx="706">
                  <c:v>44558</c:v>
                </c:pt>
                <c:pt idx="707">
                  <c:v>44559</c:v>
                </c:pt>
                <c:pt idx="708">
                  <c:v>44560</c:v>
                </c:pt>
                <c:pt idx="709">
                  <c:v>44561</c:v>
                </c:pt>
                <c:pt idx="710">
                  <c:v>44562</c:v>
                </c:pt>
                <c:pt idx="711">
                  <c:v>44563</c:v>
                </c:pt>
                <c:pt idx="712">
                  <c:v>44564</c:v>
                </c:pt>
                <c:pt idx="713">
                  <c:v>44565</c:v>
                </c:pt>
                <c:pt idx="714">
                  <c:v>44566</c:v>
                </c:pt>
                <c:pt idx="715">
                  <c:v>44567</c:v>
                </c:pt>
                <c:pt idx="716">
                  <c:v>44568</c:v>
                </c:pt>
                <c:pt idx="717">
                  <c:v>44569</c:v>
                </c:pt>
                <c:pt idx="718">
                  <c:v>44570</c:v>
                </c:pt>
                <c:pt idx="719">
                  <c:v>44571</c:v>
                </c:pt>
                <c:pt idx="720">
                  <c:v>44572</c:v>
                </c:pt>
                <c:pt idx="721">
                  <c:v>44573</c:v>
                </c:pt>
                <c:pt idx="722">
                  <c:v>44574</c:v>
                </c:pt>
                <c:pt idx="723">
                  <c:v>44575</c:v>
                </c:pt>
                <c:pt idx="724">
                  <c:v>44576</c:v>
                </c:pt>
                <c:pt idx="725">
                  <c:v>44577</c:v>
                </c:pt>
                <c:pt idx="726">
                  <c:v>44578</c:v>
                </c:pt>
                <c:pt idx="727">
                  <c:v>44579</c:v>
                </c:pt>
                <c:pt idx="728">
                  <c:v>44580</c:v>
                </c:pt>
                <c:pt idx="729">
                  <c:v>44581</c:v>
                </c:pt>
                <c:pt idx="730">
                  <c:v>44582</c:v>
                </c:pt>
                <c:pt idx="731">
                  <c:v>44583</c:v>
                </c:pt>
                <c:pt idx="732">
                  <c:v>44584</c:v>
                </c:pt>
                <c:pt idx="733">
                  <c:v>44585</c:v>
                </c:pt>
                <c:pt idx="734">
                  <c:v>44586</c:v>
                </c:pt>
                <c:pt idx="735">
                  <c:v>44587</c:v>
                </c:pt>
                <c:pt idx="736">
                  <c:v>44588</c:v>
                </c:pt>
                <c:pt idx="737">
                  <c:v>44589</c:v>
                </c:pt>
                <c:pt idx="738">
                  <c:v>44590</c:v>
                </c:pt>
                <c:pt idx="739">
                  <c:v>44591</c:v>
                </c:pt>
                <c:pt idx="740">
                  <c:v>44592</c:v>
                </c:pt>
                <c:pt idx="741">
                  <c:v>44593</c:v>
                </c:pt>
                <c:pt idx="742">
                  <c:v>44594</c:v>
                </c:pt>
                <c:pt idx="743">
                  <c:v>44595</c:v>
                </c:pt>
                <c:pt idx="744">
                  <c:v>44596</c:v>
                </c:pt>
                <c:pt idx="745">
                  <c:v>44597</c:v>
                </c:pt>
                <c:pt idx="746">
                  <c:v>44598</c:v>
                </c:pt>
                <c:pt idx="747">
                  <c:v>44599</c:v>
                </c:pt>
                <c:pt idx="748">
                  <c:v>44600</c:v>
                </c:pt>
                <c:pt idx="749">
                  <c:v>44601</c:v>
                </c:pt>
                <c:pt idx="750">
                  <c:v>44602</c:v>
                </c:pt>
                <c:pt idx="751">
                  <c:v>44603</c:v>
                </c:pt>
                <c:pt idx="752">
                  <c:v>44604</c:v>
                </c:pt>
                <c:pt idx="753">
                  <c:v>44605</c:v>
                </c:pt>
                <c:pt idx="754">
                  <c:v>44606</c:v>
                </c:pt>
                <c:pt idx="755">
                  <c:v>44607</c:v>
                </c:pt>
                <c:pt idx="756">
                  <c:v>44608</c:v>
                </c:pt>
                <c:pt idx="757">
                  <c:v>44609</c:v>
                </c:pt>
                <c:pt idx="758">
                  <c:v>44610</c:v>
                </c:pt>
                <c:pt idx="759">
                  <c:v>44611</c:v>
                </c:pt>
                <c:pt idx="760">
                  <c:v>44612</c:v>
                </c:pt>
                <c:pt idx="761">
                  <c:v>44613</c:v>
                </c:pt>
                <c:pt idx="762">
                  <c:v>44614</c:v>
                </c:pt>
                <c:pt idx="763">
                  <c:v>44615</c:v>
                </c:pt>
                <c:pt idx="764">
                  <c:v>44616</c:v>
                </c:pt>
                <c:pt idx="765">
                  <c:v>44617</c:v>
                </c:pt>
                <c:pt idx="766">
                  <c:v>44618</c:v>
                </c:pt>
                <c:pt idx="767">
                  <c:v>44619</c:v>
                </c:pt>
                <c:pt idx="768">
                  <c:v>44620</c:v>
                </c:pt>
                <c:pt idx="769">
                  <c:v>44621</c:v>
                </c:pt>
                <c:pt idx="770">
                  <c:v>44622</c:v>
                </c:pt>
                <c:pt idx="771">
                  <c:v>44623</c:v>
                </c:pt>
                <c:pt idx="772">
                  <c:v>44624</c:v>
                </c:pt>
                <c:pt idx="773">
                  <c:v>44625</c:v>
                </c:pt>
                <c:pt idx="774">
                  <c:v>44626</c:v>
                </c:pt>
                <c:pt idx="775">
                  <c:v>44627</c:v>
                </c:pt>
                <c:pt idx="776">
                  <c:v>44628</c:v>
                </c:pt>
                <c:pt idx="777">
                  <c:v>44629</c:v>
                </c:pt>
                <c:pt idx="778">
                  <c:v>44630</c:v>
                </c:pt>
                <c:pt idx="779">
                  <c:v>44631</c:v>
                </c:pt>
                <c:pt idx="780">
                  <c:v>44632</c:v>
                </c:pt>
                <c:pt idx="781">
                  <c:v>44633</c:v>
                </c:pt>
                <c:pt idx="782">
                  <c:v>44634</c:v>
                </c:pt>
                <c:pt idx="783">
                  <c:v>44635</c:v>
                </c:pt>
                <c:pt idx="784">
                  <c:v>44636</c:v>
                </c:pt>
                <c:pt idx="785">
                  <c:v>44637</c:v>
                </c:pt>
                <c:pt idx="786">
                  <c:v>44638</c:v>
                </c:pt>
                <c:pt idx="787">
                  <c:v>44639</c:v>
                </c:pt>
                <c:pt idx="788">
                  <c:v>44640</c:v>
                </c:pt>
                <c:pt idx="789">
                  <c:v>44641</c:v>
                </c:pt>
                <c:pt idx="790">
                  <c:v>44642</c:v>
                </c:pt>
                <c:pt idx="791">
                  <c:v>44643</c:v>
                </c:pt>
                <c:pt idx="792">
                  <c:v>44644</c:v>
                </c:pt>
                <c:pt idx="793">
                  <c:v>44645</c:v>
                </c:pt>
                <c:pt idx="794">
                  <c:v>44646</c:v>
                </c:pt>
                <c:pt idx="795">
                  <c:v>44647</c:v>
                </c:pt>
                <c:pt idx="796">
                  <c:v>44648</c:v>
                </c:pt>
                <c:pt idx="797">
                  <c:v>44649</c:v>
                </c:pt>
                <c:pt idx="798">
                  <c:v>44650</c:v>
                </c:pt>
                <c:pt idx="799">
                  <c:v>44651</c:v>
                </c:pt>
                <c:pt idx="800">
                  <c:v>44652</c:v>
                </c:pt>
                <c:pt idx="801">
                  <c:v>44653</c:v>
                </c:pt>
                <c:pt idx="802">
                  <c:v>44654</c:v>
                </c:pt>
                <c:pt idx="803">
                  <c:v>44655</c:v>
                </c:pt>
                <c:pt idx="804">
                  <c:v>44656</c:v>
                </c:pt>
                <c:pt idx="805">
                  <c:v>44657</c:v>
                </c:pt>
                <c:pt idx="806">
                  <c:v>44658</c:v>
                </c:pt>
                <c:pt idx="807">
                  <c:v>44659</c:v>
                </c:pt>
                <c:pt idx="808">
                  <c:v>44660</c:v>
                </c:pt>
                <c:pt idx="809">
                  <c:v>44661</c:v>
                </c:pt>
                <c:pt idx="810">
                  <c:v>44662</c:v>
                </c:pt>
                <c:pt idx="811">
                  <c:v>44663</c:v>
                </c:pt>
                <c:pt idx="812">
                  <c:v>44664</c:v>
                </c:pt>
                <c:pt idx="813">
                  <c:v>44665</c:v>
                </c:pt>
                <c:pt idx="814">
                  <c:v>44666</c:v>
                </c:pt>
                <c:pt idx="815">
                  <c:v>44667</c:v>
                </c:pt>
                <c:pt idx="816">
                  <c:v>44668</c:v>
                </c:pt>
                <c:pt idx="817">
                  <c:v>44669</c:v>
                </c:pt>
                <c:pt idx="818">
                  <c:v>44670</c:v>
                </c:pt>
                <c:pt idx="819">
                  <c:v>44671</c:v>
                </c:pt>
                <c:pt idx="820">
                  <c:v>44672</c:v>
                </c:pt>
                <c:pt idx="821">
                  <c:v>44673</c:v>
                </c:pt>
                <c:pt idx="822">
                  <c:v>44674</c:v>
                </c:pt>
                <c:pt idx="823">
                  <c:v>44675</c:v>
                </c:pt>
                <c:pt idx="824">
                  <c:v>44676</c:v>
                </c:pt>
                <c:pt idx="825">
                  <c:v>44677</c:v>
                </c:pt>
                <c:pt idx="826">
                  <c:v>44678</c:v>
                </c:pt>
                <c:pt idx="827">
                  <c:v>44679</c:v>
                </c:pt>
                <c:pt idx="828">
                  <c:v>44680</c:v>
                </c:pt>
                <c:pt idx="829">
                  <c:v>44681</c:v>
                </c:pt>
                <c:pt idx="830">
                  <c:v>44682</c:v>
                </c:pt>
                <c:pt idx="831">
                  <c:v>44683</c:v>
                </c:pt>
                <c:pt idx="832">
                  <c:v>44684</c:v>
                </c:pt>
                <c:pt idx="833">
                  <c:v>44685</c:v>
                </c:pt>
                <c:pt idx="834">
                  <c:v>44686</c:v>
                </c:pt>
                <c:pt idx="835">
                  <c:v>44687</c:v>
                </c:pt>
                <c:pt idx="836">
                  <c:v>44688</c:v>
                </c:pt>
                <c:pt idx="837">
                  <c:v>44689</c:v>
                </c:pt>
                <c:pt idx="838">
                  <c:v>44690</c:v>
                </c:pt>
                <c:pt idx="839">
                  <c:v>44691</c:v>
                </c:pt>
                <c:pt idx="840">
                  <c:v>44692</c:v>
                </c:pt>
                <c:pt idx="841">
                  <c:v>44693</c:v>
                </c:pt>
                <c:pt idx="842">
                  <c:v>44694</c:v>
                </c:pt>
                <c:pt idx="843">
                  <c:v>44695</c:v>
                </c:pt>
                <c:pt idx="844">
                  <c:v>44696</c:v>
                </c:pt>
                <c:pt idx="845">
                  <c:v>44697</c:v>
                </c:pt>
                <c:pt idx="846">
                  <c:v>44698</c:v>
                </c:pt>
                <c:pt idx="847">
                  <c:v>44699</c:v>
                </c:pt>
                <c:pt idx="848">
                  <c:v>44700</c:v>
                </c:pt>
                <c:pt idx="849">
                  <c:v>44701</c:v>
                </c:pt>
                <c:pt idx="850">
                  <c:v>44702</c:v>
                </c:pt>
                <c:pt idx="851">
                  <c:v>44703</c:v>
                </c:pt>
                <c:pt idx="852">
                  <c:v>44704</c:v>
                </c:pt>
                <c:pt idx="853">
                  <c:v>44705</c:v>
                </c:pt>
                <c:pt idx="854">
                  <c:v>44706</c:v>
                </c:pt>
                <c:pt idx="855">
                  <c:v>44707</c:v>
                </c:pt>
                <c:pt idx="856">
                  <c:v>44708</c:v>
                </c:pt>
                <c:pt idx="857">
                  <c:v>44709</c:v>
                </c:pt>
                <c:pt idx="858">
                  <c:v>44710</c:v>
                </c:pt>
                <c:pt idx="859">
                  <c:v>44711</c:v>
                </c:pt>
                <c:pt idx="860">
                  <c:v>44712</c:v>
                </c:pt>
                <c:pt idx="861">
                  <c:v>44713</c:v>
                </c:pt>
                <c:pt idx="862">
                  <c:v>44714</c:v>
                </c:pt>
                <c:pt idx="863">
                  <c:v>44715</c:v>
                </c:pt>
                <c:pt idx="864">
                  <c:v>44716</c:v>
                </c:pt>
                <c:pt idx="865">
                  <c:v>44717</c:v>
                </c:pt>
                <c:pt idx="866">
                  <c:v>44718</c:v>
                </c:pt>
                <c:pt idx="867">
                  <c:v>44719</c:v>
                </c:pt>
                <c:pt idx="868">
                  <c:v>44720</c:v>
                </c:pt>
                <c:pt idx="869">
                  <c:v>44721</c:v>
                </c:pt>
                <c:pt idx="870">
                  <c:v>44722</c:v>
                </c:pt>
                <c:pt idx="871">
                  <c:v>44723</c:v>
                </c:pt>
                <c:pt idx="872">
                  <c:v>44724</c:v>
                </c:pt>
                <c:pt idx="873">
                  <c:v>44725</c:v>
                </c:pt>
                <c:pt idx="874">
                  <c:v>44726</c:v>
                </c:pt>
                <c:pt idx="875">
                  <c:v>44727</c:v>
                </c:pt>
                <c:pt idx="876">
                  <c:v>44728</c:v>
                </c:pt>
                <c:pt idx="877">
                  <c:v>44729</c:v>
                </c:pt>
                <c:pt idx="878">
                  <c:v>44730</c:v>
                </c:pt>
                <c:pt idx="879">
                  <c:v>44731</c:v>
                </c:pt>
                <c:pt idx="880">
                  <c:v>44732</c:v>
                </c:pt>
                <c:pt idx="881">
                  <c:v>44733</c:v>
                </c:pt>
                <c:pt idx="882">
                  <c:v>44734</c:v>
                </c:pt>
                <c:pt idx="883">
                  <c:v>44735</c:v>
                </c:pt>
                <c:pt idx="884">
                  <c:v>44736</c:v>
                </c:pt>
                <c:pt idx="885">
                  <c:v>44737</c:v>
                </c:pt>
                <c:pt idx="886">
                  <c:v>44738</c:v>
                </c:pt>
                <c:pt idx="887">
                  <c:v>44739</c:v>
                </c:pt>
                <c:pt idx="888">
                  <c:v>44740</c:v>
                </c:pt>
                <c:pt idx="889">
                  <c:v>44741</c:v>
                </c:pt>
                <c:pt idx="890">
                  <c:v>44742</c:v>
                </c:pt>
                <c:pt idx="891">
                  <c:v>44743</c:v>
                </c:pt>
                <c:pt idx="892">
                  <c:v>44744</c:v>
                </c:pt>
                <c:pt idx="893">
                  <c:v>44745</c:v>
                </c:pt>
                <c:pt idx="894">
                  <c:v>44746</c:v>
                </c:pt>
                <c:pt idx="895">
                  <c:v>44747</c:v>
                </c:pt>
                <c:pt idx="896">
                  <c:v>44748</c:v>
                </c:pt>
                <c:pt idx="897">
                  <c:v>44749</c:v>
                </c:pt>
              </c:numCache>
            </c:numRef>
          </c:cat>
          <c:val>
            <c:numRef>
              <c:f>'SLIDE 1'!$C$2:$C$988</c:f>
              <c:numCache>
                <c:formatCode>General</c:formatCode>
                <c:ptCount val="987"/>
                <c:pt idx="0">
                  <c:v>0</c:v>
                </c:pt>
                <c:pt idx="1">
                  <c:v>100</c:v>
                </c:pt>
                <c:pt idx="2">
                  <c:v>287</c:v>
                </c:pt>
                <c:pt idx="3">
                  <c:v>493</c:v>
                </c:pt>
                <c:pt idx="4">
                  <c:v>683</c:v>
                </c:pt>
                <c:pt idx="5">
                  <c:v>809</c:v>
                </c:pt>
                <c:pt idx="6">
                  <c:v>2651</c:v>
                </c:pt>
                <c:pt idx="7">
                  <c:v>589</c:v>
                </c:pt>
                <c:pt idx="8">
                  <c:v>2068</c:v>
                </c:pt>
                <c:pt idx="9">
                  <c:v>1690</c:v>
                </c:pt>
                <c:pt idx="10">
                  <c:v>2111</c:v>
                </c:pt>
                <c:pt idx="11">
                  <c:v>4749</c:v>
                </c:pt>
                <c:pt idx="12">
                  <c:v>3100</c:v>
                </c:pt>
                <c:pt idx="13">
                  <c:v>4012</c:v>
                </c:pt>
                <c:pt idx="14">
                  <c:v>3745</c:v>
                </c:pt>
                <c:pt idx="15">
                  <c:v>3162</c:v>
                </c:pt>
                <c:pt idx="16">
                  <c:v>3594</c:v>
                </c:pt>
                <c:pt idx="17">
                  <c:v>2731</c:v>
                </c:pt>
                <c:pt idx="18">
                  <c:v>3031</c:v>
                </c:pt>
                <c:pt idx="19">
                  <c:v>2609</c:v>
                </c:pt>
                <c:pt idx="20">
                  <c:v>2043</c:v>
                </c:pt>
                <c:pt idx="21">
                  <c:v>418</c:v>
                </c:pt>
                <c:pt idx="22">
                  <c:v>15152</c:v>
                </c:pt>
                <c:pt idx="23">
                  <c:v>6528</c:v>
                </c:pt>
                <c:pt idx="24">
                  <c:v>2143</c:v>
                </c:pt>
                <c:pt idx="25">
                  <c:v>2183</c:v>
                </c:pt>
                <c:pt idx="26">
                  <c:v>2035</c:v>
                </c:pt>
                <c:pt idx="27">
                  <c:v>1882</c:v>
                </c:pt>
                <c:pt idx="28">
                  <c:v>500</c:v>
                </c:pt>
                <c:pt idx="29">
                  <c:v>561</c:v>
                </c:pt>
                <c:pt idx="30">
                  <c:v>630</c:v>
                </c:pt>
                <c:pt idx="31">
                  <c:v>1762</c:v>
                </c:pt>
                <c:pt idx="32">
                  <c:v>382</c:v>
                </c:pt>
                <c:pt idx="33">
                  <c:v>568</c:v>
                </c:pt>
                <c:pt idx="34">
                  <c:v>854</c:v>
                </c:pt>
                <c:pt idx="35">
                  <c:v>973</c:v>
                </c:pt>
                <c:pt idx="36">
                  <c:v>1344</c:v>
                </c:pt>
                <c:pt idx="37">
                  <c:v>1424</c:v>
                </c:pt>
                <c:pt idx="38">
                  <c:v>1871</c:v>
                </c:pt>
                <c:pt idx="39">
                  <c:v>2379</c:v>
                </c:pt>
                <c:pt idx="40">
                  <c:v>1980</c:v>
                </c:pt>
                <c:pt idx="41">
                  <c:v>2612</c:v>
                </c:pt>
                <c:pt idx="42">
                  <c:v>2322</c:v>
                </c:pt>
                <c:pt idx="43">
                  <c:v>2711</c:v>
                </c:pt>
                <c:pt idx="44">
                  <c:v>3930</c:v>
                </c:pt>
                <c:pt idx="45">
                  <c:v>4131</c:v>
                </c:pt>
                <c:pt idx="46">
                  <c:v>3854</c:v>
                </c:pt>
                <c:pt idx="47">
                  <c:v>4323</c:v>
                </c:pt>
                <c:pt idx="48">
                  <c:v>4786</c:v>
                </c:pt>
                <c:pt idx="49">
                  <c:v>7504</c:v>
                </c:pt>
                <c:pt idx="50">
                  <c:v>6756</c:v>
                </c:pt>
                <c:pt idx="51">
                  <c:v>13194</c:v>
                </c:pt>
                <c:pt idx="52">
                  <c:v>10888</c:v>
                </c:pt>
                <c:pt idx="53">
                  <c:v>11233</c:v>
                </c:pt>
                <c:pt idx="54">
                  <c:v>14567</c:v>
                </c:pt>
                <c:pt idx="55">
                  <c:v>15174</c:v>
                </c:pt>
                <c:pt idx="56">
                  <c:v>17560</c:v>
                </c:pt>
                <c:pt idx="57">
                  <c:v>27087</c:v>
                </c:pt>
                <c:pt idx="58">
                  <c:v>29532</c:v>
                </c:pt>
                <c:pt idx="59">
                  <c:v>32433</c:v>
                </c:pt>
                <c:pt idx="60">
                  <c:v>34178</c:v>
                </c:pt>
                <c:pt idx="61">
                  <c:v>42551</c:v>
                </c:pt>
                <c:pt idx="62">
                  <c:v>41888</c:v>
                </c:pt>
                <c:pt idx="63">
                  <c:v>51480</c:v>
                </c:pt>
                <c:pt idx="64">
                  <c:v>60810</c:v>
                </c:pt>
                <c:pt idx="65">
                  <c:v>63913</c:v>
                </c:pt>
                <c:pt idx="66">
                  <c:v>69564</c:v>
                </c:pt>
                <c:pt idx="67">
                  <c:v>56503</c:v>
                </c:pt>
                <c:pt idx="68">
                  <c:v>65003</c:v>
                </c:pt>
                <c:pt idx="69">
                  <c:v>78439</c:v>
                </c:pt>
                <c:pt idx="70">
                  <c:v>86328</c:v>
                </c:pt>
                <c:pt idx="71">
                  <c:v>82414</c:v>
                </c:pt>
                <c:pt idx="72">
                  <c:v>84199</c:v>
                </c:pt>
                <c:pt idx="73">
                  <c:v>77159</c:v>
                </c:pt>
                <c:pt idx="74">
                  <c:v>71697</c:v>
                </c:pt>
                <c:pt idx="75">
                  <c:v>74672</c:v>
                </c:pt>
                <c:pt idx="76">
                  <c:v>72426</c:v>
                </c:pt>
                <c:pt idx="77">
                  <c:v>82154</c:v>
                </c:pt>
                <c:pt idx="78">
                  <c:v>87168</c:v>
                </c:pt>
                <c:pt idx="79">
                  <c:v>86422</c:v>
                </c:pt>
                <c:pt idx="80">
                  <c:v>75486</c:v>
                </c:pt>
                <c:pt idx="81">
                  <c:v>118581</c:v>
                </c:pt>
                <c:pt idx="82">
                  <c:v>71828</c:v>
                </c:pt>
                <c:pt idx="83">
                  <c:v>84603</c:v>
                </c:pt>
                <c:pt idx="84">
                  <c:v>78260</c:v>
                </c:pt>
                <c:pt idx="85">
                  <c:v>94454</c:v>
                </c:pt>
                <c:pt idx="86">
                  <c:v>87864</c:v>
                </c:pt>
                <c:pt idx="87">
                  <c:v>78220</c:v>
                </c:pt>
                <c:pt idx="88">
                  <c:v>76315</c:v>
                </c:pt>
                <c:pt idx="89">
                  <c:v>76481</c:v>
                </c:pt>
                <c:pt idx="90">
                  <c:v>76077</c:v>
                </c:pt>
                <c:pt idx="91">
                  <c:v>82014</c:v>
                </c:pt>
                <c:pt idx="92">
                  <c:v>84390</c:v>
                </c:pt>
                <c:pt idx="93">
                  <c:v>93603</c:v>
                </c:pt>
                <c:pt idx="94">
                  <c:v>83149</c:v>
                </c:pt>
                <c:pt idx="95">
                  <c:v>70762</c:v>
                </c:pt>
                <c:pt idx="96">
                  <c:v>71027</c:v>
                </c:pt>
                <c:pt idx="97">
                  <c:v>75753</c:v>
                </c:pt>
                <c:pt idx="98">
                  <c:v>78771</c:v>
                </c:pt>
                <c:pt idx="99">
                  <c:v>83704</c:v>
                </c:pt>
                <c:pt idx="100">
                  <c:v>88968</c:v>
                </c:pt>
                <c:pt idx="101">
                  <c:v>78389</c:v>
                </c:pt>
                <c:pt idx="102">
                  <c:v>74047</c:v>
                </c:pt>
                <c:pt idx="103">
                  <c:v>77610</c:v>
                </c:pt>
                <c:pt idx="104">
                  <c:v>79655</c:v>
                </c:pt>
                <c:pt idx="105">
                  <c:v>90441</c:v>
                </c:pt>
                <c:pt idx="106">
                  <c:v>90137</c:v>
                </c:pt>
                <c:pt idx="107">
                  <c:v>91893</c:v>
                </c:pt>
                <c:pt idx="108">
                  <c:v>84241</c:v>
                </c:pt>
                <c:pt idx="109">
                  <c:v>75213</c:v>
                </c:pt>
                <c:pt idx="110">
                  <c:v>76234</c:v>
                </c:pt>
                <c:pt idx="111">
                  <c:v>85403</c:v>
                </c:pt>
                <c:pt idx="112">
                  <c:v>84416</c:v>
                </c:pt>
                <c:pt idx="113">
                  <c:v>95644</c:v>
                </c:pt>
                <c:pt idx="114">
                  <c:v>96331</c:v>
                </c:pt>
                <c:pt idx="115">
                  <c:v>93907</c:v>
                </c:pt>
                <c:pt idx="116">
                  <c:v>78348</c:v>
                </c:pt>
                <c:pt idx="117">
                  <c:v>89140</c:v>
                </c:pt>
                <c:pt idx="118">
                  <c:v>95813</c:v>
                </c:pt>
                <c:pt idx="119">
                  <c:v>105421</c:v>
                </c:pt>
                <c:pt idx="120">
                  <c:v>106059</c:v>
                </c:pt>
                <c:pt idx="121">
                  <c:v>107249</c:v>
                </c:pt>
                <c:pt idx="122">
                  <c:v>104107</c:v>
                </c:pt>
                <c:pt idx="123">
                  <c:v>93646</c:v>
                </c:pt>
                <c:pt idx="124">
                  <c:v>88583</c:v>
                </c:pt>
                <c:pt idx="125">
                  <c:v>92358</c:v>
                </c:pt>
                <c:pt idx="126">
                  <c:v>102554</c:v>
                </c:pt>
                <c:pt idx="127">
                  <c:v>119992</c:v>
                </c:pt>
                <c:pt idx="128">
                  <c:v>121473</c:v>
                </c:pt>
                <c:pt idx="129">
                  <c:v>135044</c:v>
                </c:pt>
                <c:pt idx="130">
                  <c:v>102860</c:v>
                </c:pt>
                <c:pt idx="131">
                  <c:v>100285</c:v>
                </c:pt>
                <c:pt idx="132">
                  <c:v>123392</c:v>
                </c:pt>
                <c:pt idx="133">
                  <c:v>114479</c:v>
                </c:pt>
                <c:pt idx="134">
                  <c:v>138326</c:v>
                </c:pt>
                <c:pt idx="135">
                  <c:v>133561</c:v>
                </c:pt>
                <c:pt idx="136">
                  <c:v>129333</c:v>
                </c:pt>
                <c:pt idx="137">
                  <c:v>111010</c:v>
                </c:pt>
                <c:pt idx="138">
                  <c:v>103051</c:v>
                </c:pt>
                <c:pt idx="139">
                  <c:v>126003</c:v>
                </c:pt>
                <c:pt idx="140">
                  <c:v>137192</c:v>
                </c:pt>
                <c:pt idx="141">
                  <c:v>136192</c:v>
                </c:pt>
                <c:pt idx="142">
                  <c:v>127488</c:v>
                </c:pt>
                <c:pt idx="143">
                  <c:v>133909</c:v>
                </c:pt>
                <c:pt idx="144">
                  <c:v>131944</c:v>
                </c:pt>
                <c:pt idx="145">
                  <c:v>124938</c:v>
                </c:pt>
                <c:pt idx="146">
                  <c:v>143906</c:v>
                </c:pt>
                <c:pt idx="147">
                  <c:v>143202</c:v>
                </c:pt>
                <c:pt idx="148">
                  <c:v>143146</c:v>
                </c:pt>
                <c:pt idx="149">
                  <c:v>181138</c:v>
                </c:pt>
                <c:pt idx="150">
                  <c:v>185871</c:v>
                </c:pt>
                <c:pt idx="151">
                  <c:v>112841</c:v>
                </c:pt>
                <c:pt idx="152">
                  <c:v>142346</c:v>
                </c:pt>
                <c:pt idx="153">
                  <c:v>168181</c:v>
                </c:pt>
                <c:pt idx="154">
                  <c:v>171479</c:v>
                </c:pt>
                <c:pt idx="155">
                  <c:v>179519</c:v>
                </c:pt>
                <c:pt idx="156">
                  <c:v>192494</c:v>
                </c:pt>
                <c:pt idx="157">
                  <c:v>176423</c:v>
                </c:pt>
                <c:pt idx="158">
                  <c:v>168867</c:v>
                </c:pt>
                <c:pt idx="159">
                  <c:v>152722</c:v>
                </c:pt>
                <c:pt idx="160">
                  <c:v>183754</c:v>
                </c:pt>
                <c:pt idx="161">
                  <c:v>215144</c:v>
                </c:pt>
                <c:pt idx="162">
                  <c:v>205000</c:v>
                </c:pt>
                <c:pt idx="163">
                  <c:v>202665</c:v>
                </c:pt>
                <c:pt idx="164">
                  <c:v>189738</c:v>
                </c:pt>
                <c:pt idx="165">
                  <c:v>186279</c:v>
                </c:pt>
                <c:pt idx="166">
                  <c:v>168251</c:v>
                </c:pt>
                <c:pt idx="167">
                  <c:v>209631</c:v>
                </c:pt>
                <c:pt idx="168">
                  <c:v>215260</c:v>
                </c:pt>
                <c:pt idx="169">
                  <c:v>224587</c:v>
                </c:pt>
                <c:pt idx="170">
                  <c:v>233130</c:v>
                </c:pt>
                <c:pt idx="171">
                  <c:v>212866</c:v>
                </c:pt>
                <c:pt idx="172">
                  <c:v>192968</c:v>
                </c:pt>
                <c:pt idx="173">
                  <c:v>194540</c:v>
                </c:pt>
                <c:pt idx="174">
                  <c:v>221059</c:v>
                </c:pt>
                <c:pt idx="175">
                  <c:v>229880</c:v>
                </c:pt>
                <c:pt idx="176">
                  <c:v>244953</c:v>
                </c:pt>
                <c:pt idx="177">
                  <c:v>237342</c:v>
                </c:pt>
                <c:pt idx="178">
                  <c:v>235307</c:v>
                </c:pt>
                <c:pt idx="179">
                  <c:v>211882</c:v>
                </c:pt>
                <c:pt idx="180">
                  <c:v>208188</c:v>
                </c:pt>
                <c:pt idx="181">
                  <c:v>243156</c:v>
                </c:pt>
                <c:pt idx="182">
                  <c:v>275376</c:v>
                </c:pt>
                <c:pt idx="183">
                  <c:v>279685</c:v>
                </c:pt>
                <c:pt idx="184">
                  <c:v>283585</c:v>
                </c:pt>
                <c:pt idx="185">
                  <c:v>249535</c:v>
                </c:pt>
                <c:pt idx="186">
                  <c:v>211811</c:v>
                </c:pt>
                <c:pt idx="187">
                  <c:v>234439</c:v>
                </c:pt>
                <c:pt idx="188">
                  <c:v>263869</c:v>
                </c:pt>
                <c:pt idx="189">
                  <c:v>270286</c:v>
                </c:pt>
                <c:pt idx="190">
                  <c:v>281778</c:v>
                </c:pt>
                <c:pt idx="191">
                  <c:v>287584</c:v>
                </c:pt>
                <c:pt idx="192">
                  <c:v>246257</c:v>
                </c:pt>
                <c:pt idx="193">
                  <c:v>230628</c:v>
                </c:pt>
                <c:pt idx="194">
                  <c:v>206120</c:v>
                </c:pt>
                <c:pt idx="195">
                  <c:v>265293</c:v>
                </c:pt>
                <c:pt idx="196">
                  <c:v>275184</c:v>
                </c:pt>
                <c:pt idx="197">
                  <c:v>286734</c:v>
                </c:pt>
                <c:pt idx="198">
                  <c:v>282473</c:v>
                </c:pt>
                <c:pt idx="199">
                  <c:v>265176</c:v>
                </c:pt>
                <c:pt idx="200">
                  <c:v>232958</c:v>
                </c:pt>
                <c:pt idx="201">
                  <c:v>233235</c:v>
                </c:pt>
                <c:pt idx="202">
                  <c:v>265534</c:v>
                </c:pt>
                <c:pt idx="203">
                  <c:v>275090</c:v>
                </c:pt>
                <c:pt idx="204">
                  <c:v>290123</c:v>
                </c:pt>
                <c:pt idx="205">
                  <c:v>307088</c:v>
                </c:pt>
                <c:pt idx="206">
                  <c:v>249023</c:v>
                </c:pt>
                <c:pt idx="207">
                  <c:v>210111</c:v>
                </c:pt>
                <c:pt idx="208">
                  <c:v>212871</c:v>
                </c:pt>
                <c:pt idx="209">
                  <c:v>259397</c:v>
                </c:pt>
                <c:pt idx="210">
                  <c:v>277484</c:v>
                </c:pt>
                <c:pt idx="211">
                  <c:v>271485</c:v>
                </c:pt>
                <c:pt idx="212">
                  <c:v>261963</c:v>
                </c:pt>
                <c:pt idx="213">
                  <c:v>263545</c:v>
                </c:pt>
                <c:pt idx="214">
                  <c:v>202755</c:v>
                </c:pt>
                <c:pt idx="215">
                  <c:v>228209</c:v>
                </c:pt>
                <c:pt idx="216">
                  <c:v>245215</c:v>
                </c:pt>
                <c:pt idx="217">
                  <c:v>281685</c:v>
                </c:pt>
                <c:pt idx="218">
                  <c:v>287260</c:v>
                </c:pt>
                <c:pt idx="219">
                  <c:v>285281</c:v>
                </c:pt>
                <c:pt idx="220">
                  <c:v>260714</c:v>
                </c:pt>
                <c:pt idx="221">
                  <c:v>219733</c:v>
                </c:pt>
                <c:pt idx="222">
                  <c:v>264314</c:v>
                </c:pt>
                <c:pt idx="223">
                  <c:v>266885</c:v>
                </c:pt>
                <c:pt idx="224">
                  <c:v>281889</c:v>
                </c:pt>
                <c:pt idx="225">
                  <c:v>285433</c:v>
                </c:pt>
                <c:pt idx="226">
                  <c:v>301746</c:v>
                </c:pt>
                <c:pt idx="227">
                  <c:v>273687</c:v>
                </c:pt>
                <c:pt idx="228">
                  <c:v>228982</c:v>
                </c:pt>
                <c:pt idx="229">
                  <c:v>225237</c:v>
                </c:pt>
                <c:pt idx="230">
                  <c:v>246505</c:v>
                </c:pt>
                <c:pt idx="231">
                  <c:v>285300</c:v>
                </c:pt>
                <c:pt idx="232">
                  <c:v>304389</c:v>
                </c:pt>
                <c:pt idx="233">
                  <c:v>316379</c:v>
                </c:pt>
                <c:pt idx="234">
                  <c:v>288686</c:v>
                </c:pt>
                <c:pt idx="235">
                  <c:v>248814</c:v>
                </c:pt>
                <c:pt idx="236">
                  <c:v>267156</c:v>
                </c:pt>
                <c:pt idx="237">
                  <c:v>280547</c:v>
                </c:pt>
                <c:pt idx="238">
                  <c:v>304947</c:v>
                </c:pt>
                <c:pt idx="239">
                  <c:v>315575</c:v>
                </c:pt>
                <c:pt idx="240">
                  <c:v>326631</c:v>
                </c:pt>
                <c:pt idx="241">
                  <c:v>293083</c:v>
                </c:pt>
                <c:pt idx="242">
                  <c:v>255109</c:v>
                </c:pt>
                <c:pt idx="243">
                  <c:v>259927</c:v>
                </c:pt>
                <c:pt idx="244">
                  <c:v>284299</c:v>
                </c:pt>
                <c:pt idx="245">
                  <c:v>311647</c:v>
                </c:pt>
                <c:pt idx="246">
                  <c:v>320920</c:v>
                </c:pt>
                <c:pt idx="247">
                  <c:v>330009</c:v>
                </c:pt>
                <c:pt idx="248">
                  <c:v>285661</c:v>
                </c:pt>
                <c:pt idx="249">
                  <c:v>247069</c:v>
                </c:pt>
                <c:pt idx="250">
                  <c:v>262746</c:v>
                </c:pt>
                <c:pt idx="251">
                  <c:v>282795</c:v>
                </c:pt>
                <c:pt idx="252">
                  <c:v>324519</c:v>
                </c:pt>
                <c:pt idx="253">
                  <c:v>319129</c:v>
                </c:pt>
                <c:pt idx="254">
                  <c:v>329481</c:v>
                </c:pt>
                <c:pt idx="255">
                  <c:v>297300</c:v>
                </c:pt>
                <c:pt idx="256">
                  <c:v>260499</c:v>
                </c:pt>
                <c:pt idx="257">
                  <c:v>311383</c:v>
                </c:pt>
                <c:pt idx="258">
                  <c:v>316065</c:v>
                </c:pt>
                <c:pt idx="259">
                  <c:v>349258</c:v>
                </c:pt>
                <c:pt idx="260">
                  <c:v>359311</c:v>
                </c:pt>
                <c:pt idx="261">
                  <c:v>360404</c:v>
                </c:pt>
                <c:pt idx="262">
                  <c:v>355455</c:v>
                </c:pt>
                <c:pt idx="263">
                  <c:v>289423</c:v>
                </c:pt>
                <c:pt idx="264">
                  <c:v>290032</c:v>
                </c:pt>
                <c:pt idx="265">
                  <c:v>319377</c:v>
                </c:pt>
                <c:pt idx="266">
                  <c:v>380700</c:v>
                </c:pt>
                <c:pt idx="267">
                  <c:v>406941</c:v>
                </c:pt>
                <c:pt idx="268">
                  <c:v>410513</c:v>
                </c:pt>
                <c:pt idx="269">
                  <c:v>372066</c:v>
                </c:pt>
                <c:pt idx="270">
                  <c:v>331200</c:v>
                </c:pt>
                <c:pt idx="271">
                  <c:v>374978</c:v>
                </c:pt>
                <c:pt idx="272">
                  <c:v>388790</c:v>
                </c:pt>
                <c:pt idx="273">
                  <c:v>439492</c:v>
                </c:pt>
                <c:pt idx="274">
                  <c:v>482025</c:v>
                </c:pt>
                <c:pt idx="275">
                  <c:v>493870</c:v>
                </c:pt>
                <c:pt idx="276">
                  <c:v>456244</c:v>
                </c:pt>
                <c:pt idx="277">
                  <c:v>358789</c:v>
                </c:pt>
                <c:pt idx="278">
                  <c:v>483123</c:v>
                </c:pt>
                <c:pt idx="279">
                  <c:v>468367</c:v>
                </c:pt>
                <c:pt idx="280">
                  <c:v>521751</c:v>
                </c:pt>
                <c:pt idx="281">
                  <c:v>551404</c:v>
                </c:pt>
                <c:pt idx="282">
                  <c:v>571744</c:v>
                </c:pt>
                <c:pt idx="283">
                  <c:v>472038</c:v>
                </c:pt>
                <c:pt idx="284">
                  <c:v>439136</c:v>
                </c:pt>
                <c:pt idx="285">
                  <c:v>548434</c:v>
                </c:pt>
                <c:pt idx="286">
                  <c:v>565440</c:v>
                </c:pt>
                <c:pt idx="287">
                  <c:v>538604</c:v>
                </c:pt>
                <c:pt idx="288">
                  <c:v>619304</c:v>
                </c:pt>
                <c:pt idx="289">
                  <c:v>623165</c:v>
                </c:pt>
                <c:pt idx="290">
                  <c:v>599173</c:v>
                </c:pt>
                <c:pt idx="291">
                  <c:v>490828</c:v>
                </c:pt>
                <c:pt idx="292">
                  <c:v>509860</c:v>
                </c:pt>
                <c:pt idx="293">
                  <c:v>571047</c:v>
                </c:pt>
                <c:pt idx="294">
                  <c:v>624775</c:v>
                </c:pt>
                <c:pt idx="295">
                  <c:v>640307</c:v>
                </c:pt>
                <c:pt idx="296">
                  <c:v>661136</c:v>
                </c:pt>
                <c:pt idx="297">
                  <c:v>586795</c:v>
                </c:pt>
                <c:pt idx="298">
                  <c:v>490148</c:v>
                </c:pt>
                <c:pt idx="299">
                  <c:v>526014</c:v>
                </c:pt>
                <c:pt idx="300">
                  <c:v>602196</c:v>
                </c:pt>
                <c:pt idx="301">
                  <c:v>622231</c:v>
                </c:pt>
                <c:pt idx="302">
                  <c:v>653856</c:v>
                </c:pt>
                <c:pt idx="303">
                  <c:v>674225</c:v>
                </c:pt>
                <c:pt idx="304">
                  <c:v>592312</c:v>
                </c:pt>
                <c:pt idx="305">
                  <c:v>498066</c:v>
                </c:pt>
                <c:pt idx="306">
                  <c:v>534336</c:v>
                </c:pt>
                <c:pt idx="307">
                  <c:v>590653</c:v>
                </c:pt>
                <c:pt idx="308">
                  <c:v>617122</c:v>
                </c:pt>
                <c:pt idx="309">
                  <c:v>589116</c:v>
                </c:pt>
                <c:pt idx="310">
                  <c:v>695160</c:v>
                </c:pt>
                <c:pt idx="311">
                  <c:v>607238</c:v>
                </c:pt>
                <c:pt idx="312">
                  <c:v>495446</c:v>
                </c:pt>
                <c:pt idx="313">
                  <c:v>506828</c:v>
                </c:pt>
                <c:pt idx="314">
                  <c:v>614745</c:v>
                </c:pt>
                <c:pt idx="315">
                  <c:v>640293</c:v>
                </c:pt>
                <c:pt idx="316">
                  <c:v>690565</c:v>
                </c:pt>
                <c:pt idx="317">
                  <c:v>696351</c:v>
                </c:pt>
                <c:pt idx="318">
                  <c:v>642088</c:v>
                </c:pt>
                <c:pt idx="319">
                  <c:v>543878</c:v>
                </c:pt>
                <c:pt idx="320">
                  <c:v>535149</c:v>
                </c:pt>
                <c:pt idx="321">
                  <c:v>630518</c:v>
                </c:pt>
                <c:pt idx="322">
                  <c:v>665432</c:v>
                </c:pt>
                <c:pt idx="323">
                  <c:v>672050</c:v>
                </c:pt>
                <c:pt idx="324">
                  <c:v>705786</c:v>
                </c:pt>
                <c:pt idx="325">
                  <c:v>648427</c:v>
                </c:pt>
                <c:pt idx="326">
                  <c:v>538742</c:v>
                </c:pt>
                <c:pt idx="327">
                  <c:v>551205</c:v>
                </c:pt>
                <c:pt idx="328">
                  <c:v>648547</c:v>
                </c:pt>
                <c:pt idx="329">
                  <c:v>717622</c:v>
                </c:pt>
                <c:pt idx="330">
                  <c:v>738563</c:v>
                </c:pt>
                <c:pt idx="331">
                  <c:v>721465</c:v>
                </c:pt>
                <c:pt idx="332">
                  <c:v>635230</c:v>
                </c:pt>
                <c:pt idx="333">
                  <c:v>547233</c:v>
                </c:pt>
                <c:pt idx="334">
                  <c:v>546361</c:v>
                </c:pt>
                <c:pt idx="335">
                  <c:v>651336</c:v>
                </c:pt>
                <c:pt idx="336">
                  <c:v>682094</c:v>
                </c:pt>
                <c:pt idx="337">
                  <c:v>693269</c:v>
                </c:pt>
                <c:pt idx="338">
                  <c:v>518518</c:v>
                </c:pt>
                <c:pt idx="339">
                  <c:v>507087</c:v>
                </c:pt>
                <c:pt idx="340">
                  <c:v>413267</c:v>
                </c:pt>
                <c:pt idx="341">
                  <c:v>499396</c:v>
                </c:pt>
                <c:pt idx="342">
                  <c:v>671715</c:v>
                </c:pt>
                <c:pt idx="343">
                  <c:v>725378</c:v>
                </c:pt>
                <c:pt idx="344">
                  <c:v>839704</c:v>
                </c:pt>
                <c:pt idx="345">
                  <c:v>586278</c:v>
                </c:pt>
                <c:pt idx="346">
                  <c:v>581245</c:v>
                </c:pt>
                <c:pt idx="347">
                  <c:v>520324</c:v>
                </c:pt>
                <c:pt idx="348">
                  <c:v>557668</c:v>
                </c:pt>
                <c:pt idx="349">
                  <c:v>740883</c:v>
                </c:pt>
                <c:pt idx="350">
                  <c:v>791006</c:v>
                </c:pt>
                <c:pt idx="351">
                  <c:v>869918</c:v>
                </c:pt>
                <c:pt idx="352">
                  <c:v>835540</c:v>
                </c:pt>
                <c:pt idx="353">
                  <c:v>756192</c:v>
                </c:pt>
                <c:pt idx="354">
                  <c:v>601415</c:v>
                </c:pt>
                <c:pt idx="355">
                  <c:v>614686</c:v>
                </c:pt>
                <c:pt idx="356">
                  <c:v>692470</c:v>
                </c:pt>
                <c:pt idx="357">
                  <c:v>743307</c:v>
                </c:pt>
                <c:pt idx="358">
                  <c:v>759156</c:v>
                </c:pt>
                <c:pt idx="359">
                  <c:v>783736</c:v>
                </c:pt>
                <c:pt idx="360">
                  <c:v>656874</c:v>
                </c:pt>
                <c:pt idx="361">
                  <c:v>527583</c:v>
                </c:pt>
                <c:pt idx="362">
                  <c:v>517310</c:v>
                </c:pt>
                <c:pt idx="363">
                  <c:v>592782</c:v>
                </c:pt>
                <c:pt idx="364">
                  <c:v>687211</c:v>
                </c:pt>
                <c:pt idx="365">
                  <c:v>668883</c:v>
                </c:pt>
                <c:pt idx="366">
                  <c:v>663481</c:v>
                </c:pt>
                <c:pt idx="367">
                  <c:v>576627</c:v>
                </c:pt>
                <c:pt idx="368">
                  <c:v>461956</c:v>
                </c:pt>
                <c:pt idx="369">
                  <c:v>481612</c:v>
                </c:pt>
                <c:pt idx="370">
                  <c:v>561292</c:v>
                </c:pt>
                <c:pt idx="371">
                  <c:v>600990</c:v>
                </c:pt>
                <c:pt idx="372">
                  <c:v>615144</c:v>
                </c:pt>
                <c:pt idx="373">
                  <c:v>588971</c:v>
                </c:pt>
                <c:pt idx="374">
                  <c:v>514778</c:v>
                </c:pt>
                <c:pt idx="375">
                  <c:v>396549</c:v>
                </c:pt>
                <c:pt idx="376">
                  <c:v>443031</c:v>
                </c:pt>
                <c:pt idx="377">
                  <c:v>465527</c:v>
                </c:pt>
                <c:pt idx="378">
                  <c:v>525310</c:v>
                </c:pt>
                <c:pt idx="379">
                  <c:v>471764</c:v>
                </c:pt>
                <c:pt idx="380">
                  <c:v>536489</c:v>
                </c:pt>
                <c:pt idx="381">
                  <c:v>435130</c:v>
                </c:pt>
                <c:pt idx="382">
                  <c:v>351518</c:v>
                </c:pt>
                <c:pt idx="383">
                  <c:v>339964</c:v>
                </c:pt>
                <c:pt idx="384">
                  <c:v>407225</c:v>
                </c:pt>
                <c:pt idx="385">
                  <c:v>440466</c:v>
                </c:pt>
                <c:pt idx="386">
                  <c:v>443783</c:v>
                </c:pt>
                <c:pt idx="387">
                  <c:v>429587</c:v>
                </c:pt>
                <c:pt idx="388">
                  <c:v>380453</c:v>
                </c:pt>
                <c:pt idx="389">
                  <c:v>308642</c:v>
                </c:pt>
                <c:pt idx="390">
                  <c:v>280882</c:v>
                </c:pt>
                <c:pt idx="391">
                  <c:v>359781</c:v>
                </c:pt>
                <c:pt idx="392">
                  <c:v>386375</c:v>
                </c:pt>
                <c:pt idx="393">
                  <c:v>410806</c:v>
                </c:pt>
                <c:pt idx="394">
                  <c:v>409665</c:v>
                </c:pt>
                <c:pt idx="395">
                  <c:v>375099</c:v>
                </c:pt>
                <c:pt idx="396">
                  <c:v>319591</c:v>
                </c:pt>
                <c:pt idx="397">
                  <c:v>295593</c:v>
                </c:pt>
                <c:pt idx="398">
                  <c:v>392748</c:v>
                </c:pt>
                <c:pt idx="399">
                  <c:v>444968</c:v>
                </c:pt>
                <c:pt idx="400">
                  <c:v>452985</c:v>
                </c:pt>
                <c:pt idx="401">
                  <c:v>441962</c:v>
                </c:pt>
                <c:pt idx="402">
                  <c:v>396716</c:v>
                </c:pt>
                <c:pt idx="403">
                  <c:v>307777</c:v>
                </c:pt>
                <c:pt idx="404">
                  <c:v>305535</c:v>
                </c:pt>
                <c:pt idx="405">
                  <c:v>387606</c:v>
                </c:pt>
                <c:pt idx="406">
                  <c:v>441866</c:v>
                </c:pt>
                <c:pt idx="407">
                  <c:v>458447</c:v>
                </c:pt>
                <c:pt idx="408">
                  <c:v>449122</c:v>
                </c:pt>
                <c:pt idx="409">
                  <c:v>414006</c:v>
                </c:pt>
                <c:pt idx="410">
                  <c:v>374440</c:v>
                </c:pt>
                <c:pt idx="411">
                  <c:v>305526</c:v>
                </c:pt>
                <c:pt idx="412">
                  <c:v>414038</c:v>
                </c:pt>
                <c:pt idx="413">
                  <c:v>458863</c:v>
                </c:pt>
                <c:pt idx="414">
                  <c:v>489692</c:v>
                </c:pt>
                <c:pt idx="415">
                  <c:v>489244</c:v>
                </c:pt>
                <c:pt idx="416">
                  <c:v>455610</c:v>
                </c:pt>
                <c:pt idx="417">
                  <c:v>365071</c:v>
                </c:pt>
                <c:pt idx="418">
                  <c:v>354116</c:v>
                </c:pt>
                <c:pt idx="419">
                  <c:v>467030</c:v>
                </c:pt>
                <c:pt idx="420">
                  <c:v>545720</c:v>
                </c:pt>
                <c:pt idx="421">
                  <c:v>547929</c:v>
                </c:pt>
                <c:pt idx="422">
                  <c:v>562546</c:v>
                </c:pt>
                <c:pt idx="423">
                  <c:v>498426</c:v>
                </c:pt>
                <c:pt idx="424">
                  <c:v>440465</c:v>
                </c:pt>
                <c:pt idx="425">
                  <c:v>423403</c:v>
                </c:pt>
                <c:pt idx="426">
                  <c:v>505878</c:v>
                </c:pt>
                <c:pt idx="427">
                  <c:v>631709</c:v>
                </c:pt>
                <c:pt idx="428">
                  <c:v>652198</c:v>
                </c:pt>
                <c:pt idx="429">
                  <c:v>640041</c:v>
                </c:pt>
                <c:pt idx="430">
                  <c:v>584518</c:v>
                </c:pt>
                <c:pt idx="431">
                  <c:v>492654</c:v>
                </c:pt>
                <c:pt idx="432">
                  <c:v>459307</c:v>
                </c:pt>
                <c:pt idx="433">
                  <c:v>562216</c:v>
                </c:pt>
                <c:pt idx="434">
                  <c:v>673904</c:v>
                </c:pt>
                <c:pt idx="435">
                  <c:v>709823</c:v>
                </c:pt>
                <c:pt idx="436">
                  <c:v>644801</c:v>
                </c:pt>
                <c:pt idx="437">
                  <c:v>540332</c:v>
                </c:pt>
                <c:pt idx="438">
                  <c:v>559922</c:v>
                </c:pt>
                <c:pt idx="439">
                  <c:v>497026</c:v>
                </c:pt>
                <c:pt idx="440">
                  <c:v>607487</c:v>
                </c:pt>
                <c:pt idx="441">
                  <c:v>663164</c:v>
                </c:pt>
                <c:pt idx="442">
                  <c:v>836052</c:v>
                </c:pt>
                <c:pt idx="443">
                  <c:v>752189</c:v>
                </c:pt>
                <c:pt idx="444">
                  <c:v>670620</c:v>
                </c:pt>
                <c:pt idx="445">
                  <c:v>709604</c:v>
                </c:pt>
                <c:pt idx="446">
                  <c:v>613880</c:v>
                </c:pt>
                <c:pt idx="447">
                  <c:v>763805</c:v>
                </c:pt>
                <c:pt idx="448">
                  <c:v>811236</c:v>
                </c:pt>
                <c:pt idx="449">
                  <c:v>821315</c:v>
                </c:pt>
                <c:pt idx="450">
                  <c:v>859866</c:v>
                </c:pt>
                <c:pt idx="451">
                  <c:v>794015</c:v>
                </c:pt>
                <c:pt idx="452">
                  <c:v>700107</c:v>
                </c:pt>
                <c:pt idx="453">
                  <c:v>690968</c:v>
                </c:pt>
                <c:pt idx="454">
                  <c:v>839479</c:v>
                </c:pt>
                <c:pt idx="455">
                  <c:v>889259</c:v>
                </c:pt>
                <c:pt idx="456">
                  <c:v>899374</c:v>
                </c:pt>
                <c:pt idx="457">
                  <c:v>907691</c:v>
                </c:pt>
                <c:pt idx="458">
                  <c:v>824208</c:v>
                </c:pt>
                <c:pt idx="459">
                  <c:v>728483</c:v>
                </c:pt>
                <c:pt idx="460">
                  <c:v>689071</c:v>
                </c:pt>
                <c:pt idx="461">
                  <c:v>839095</c:v>
                </c:pt>
                <c:pt idx="462">
                  <c:v>898824</c:v>
                </c:pt>
                <c:pt idx="463">
                  <c:v>894042</c:v>
                </c:pt>
                <c:pt idx="464">
                  <c:v>891376</c:v>
                </c:pt>
                <c:pt idx="465">
                  <c:v>794903</c:v>
                </c:pt>
                <c:pt idx="466">
                  <c:v>687266</c:v>
                </c:pt>
                <c:pt idx="467">
                  <c:v>690455</c:v>
                </c:pt>
                <c:pt idx="468">
                  <c:v>784955</c:v>
                </c:pt>
                <c:pt idx="469">
                  <c:v>842024</c:v>
                </c:pt>
                <c:pt idx="470">
                  <c:v>872830</c:v>
                </c:pt>
                <c:pt idx="471">
                  <c:v>834851</c:v>
                </c:pt>
                <c:pt idx="472">
                  <c:v>788279</c:v>
                </c:pt>
                <c:pt idx="473">
                  <c:v>649408</c:v>
                </c:pt>
                <c:pt idx="474">
                  <c:v>625663</c:v>
                </c:pt>
                <c:pt idx="475">
                  <c:v>725818</c:v>
                </c:pt>
                <c:pt idx="476">
                  <c:v>767499</c:v>
                </c:pt>
                <c:pt idx="477">
                  <c:v>734695</c:v>
                </c:pt>
                <c:pt idx="478">
                  <c:v>709578</c:v>
                </c:pt>
                <c:pt idx="479">
                  <c:v>631598</c:v>
                </c:pt>
                <c:pt idx="480">
                  <c:v>546621</c:v>
                </c:pt>
                <c:pt idx="481">
                  <c:v>543560</c:v>
                </c:pt>
                <c:pt idx="482">
                  <c:v>621994</c:v>
                </c:pt>
                <c:pt idx="483">
                  <c:v>672068</c:v>
                </c:pt>
                <c:pt idx="484">
                  <c:v>631144</c:v>
                </c:pt>
                <c:pt idx="485">
                  <c:v>626487</c:v>
                </c:pt>
                <c:pt idx="486">
                  <c:v>572342</c:v>
                </c:pt>
                <c:pt idx="487">
                  <c:v>481618</c:v>
                </c:pt>
                <c:pt idx="488">
                  <c:v>451095</c:v>
                </c:pt>
                <c:pt idx="489">
                  <c:v>533399</c:v>
                </c:pt>
                <c:pt idx="490">
                  <c:v>568450</c:v>
                </c:pt>
                <c:pt idx="491">
                  <c:v>546884</c:v>
                </c:pt>
                <c:pt idx="492">
                  <c:v>505523</c:v>
                </c:pt>
                <c:pt idx="493">
                  <c:v>480420</c:v>
                </c:pt>
                <c:pt idx="494">
                  <c:v>389945</c:v>
                </c:pt>
                <c:pt idx="495">
                  <c:v>387054</c:v>
                </c:pt>
                <c:pt idx="496">
                  <c:v>460009</c:v>
                </c:pt>
                <c:pt idx="497">
                  <c:v>487624</c:v>
                </c:pt>
                <c:pt idx="498">
                  <c:v>480513</c:v>
                </c:pt>
                <c:pt idx="499">
                  <c:v>424914</c:v>
                </c:pt>
                <c:pt idx="500">
                  <c:v>396650</c:v>
                </c:pt>
                <c:pt idx="501">
                  <c:v>322980</c:v>
                </c:pt>
                <c:pt idx="502">
                  <c:v>321771</c:v>
                </c:pt>
                <c:pt idx="503">
                  <c:v>370107</c:v>
                </c:pt>
                <c:pt idx="504">
                  <c:v>418294</c:v>
                </c:pt>
                <c:pt idx="505">
                  <c:v>453503</c:v>
                </c:pt>
                <c:pt idx="506">
                  <c:v>422037</c:v>
                </c:pt>
                <c:pt idx="507">
                  <c:v>368374</c:v>
                </c:pt>
                <c:pt idx="508">
                  <c:v>302796</c:v>
                </c:pt>
                <c:pt idx="509">
                  <c:v>309292</c:v>
                </c:pt>
                <c:pt idx="510">
                  <c:v>374759</c:v>
                </c:pt>
                <c:pt idx="511">
                  <c:v>389169</c:v>
                </c:pt>
                <c:pt idx="512">
                  <c:v>395988</c:v>
                </c:pt>
                <c:pt idx="513">
                  <c:v>403502</c:v>
                </c:pt>
                <c:pt idx="514">
                  <c:v>348398</c:v>
                </c:pt>
                <c:pt idx="515">
                  <c:v>303650</c:v>
                </c:pt>
                <c:pt idx="516">
                  <c:v>296653</c:v>
                </c:pt>
                <c:pt idx="517">
                  <c:v>410208</c:v>
                </c:pt>
                <c:pt idx="518">
                  <c:v>396620</c:v>
                </c:pt>
                <c:pt idx="519">
                  <c:v>409234</c:v>
                </c:pt>
                <c:pt idx="520">
                  <c:v>417653</c:v>
                </c:pt>
                <c:pt idx="521">
                  <c:v>362880</c:v>
                </c:pt>
                <c:pt idx="522">
                  <c:v>311207</c:v>
                </c:pt>
                <c:pt idx="523">
                  <c:v>333007</c:v>
                </c:pt>
                <c:pt idx="524">
                  <c:v>381187</c:v>
                </c:pt>
                <c:pt idx="525">
                  <c:v>399455</c:v>
                </c:pt>
                <c:pt idx="526">
                  <c:v>435490</c:v>
                </c:pt>
                <c:pt idx="527">
                  <c:v>442292</c:v>
                </c:pt>
                <c:pt idx="528">
                  <c:v>374409</c:v>
                </c:pt>
                <c:pt idx="529">
                  <c:v>328214</c:v>
                </c:pt>
                <c:pt idx="530">
                  <c:v>376637</c:v>
                </c:pt>
                <c:pt idx="531">
                  <c:v>450465</c:v>
                </c:pt>
                <c:pt idx="532">
                  <c:v>465168</c:v>
                </c:pt>
                <c:pt idx="533">
                  <c:v>481764</c:v>
                </c:pt>
                <c:pt idx="534">
                  <c:v>513119</c:v>
                </c:pt>
                <c:pt idx="535">
                  <c:v>421855</c:v>
                </c:pt>
                <c:pt idx="536">
                  <c:v>370469</c:v>
                </c:pt>
                <c:pt idx="537">
                  <c:v>432358</c:v>
                </c:pt>
                <c:pt idx="538">
                  <c:v>525500</c:v>
                </c:pt>
                <c:pt idx="539">
                  <c:v>537782</c:v>
                </c:pt>
                <c:pt idx="540">
                  <c:v>576231</c:v>
                </c:pt>
                <c:pt idx="541">
                  <c:v>595667</c:v>
                </c:pt>
                <c:pt idx="542">
                  <c:v>490214</c:v>
                </c:pt>
                <c:pt idx="543">
                  <c:v>421057</c:v>
                </c:pt>
                <c:pt idx="544">
                  <c:v>486363</c:v>
                </c:pt>
                <c:pt idx="545">
                  <c:v>532173</c:v>
                </c:pt>
                <c:pt idx="546">
                  <c:v>555816</c:v>
                </c:pt>
                <c:pt idx="547">
                  <c:v>564955</c:v>
                </c:pt>
                <c:pt idx="548">
                  <c:v>727957</c:v>
                </c:pt>
                <c:pt idx="549">
                  <c:v>492922</c:v>
                </c:pt>
                <c:pt idx="550">
                  <c:v>446824</c:v>
                </c:pt>
                <c:pt idx="551">
                  <c:v>537351</c:v>
                </c:pt>
                <c:pt idx="552">
                  <c:v>606096</c:v>
                </c:pt>
                <c:pt idx="553">
                  <c:v>649941</c:v>
                </c:pt>
                <c:pt idx="554">
                  <c:v>642744</c:v>
                </c:pt>
                <c:pt idx="555">
                  <c:v>732309</c:v>
                </c:pt>
                <c:pt idx="556">
                  <c:v>519455</c:v>
                </c:pt>
                <c:pt idx="557">
                  <c:v>485051</c:v>
                </c:pt>
                <c:pt idx="558">
                  <c:v>566791</c:v>
                </c:pt>
                <c:pt idx="559">
                  <c:v>634013</c:v>
                </c:pt>
                <c:pt idx="560">
                  <c:v>680525</c:v>
                </c:pt>
                <c:pt idx="561">
                  <c:v>685473</c:v>
                </c:pt>
                <c:pt idx="562">
                  <c:v>819385</c:v>
                </c:pt>
                <c:pt idx="563">
                  <c:v>564285</c:v>
                </c:pt>
                <c:pt idx="564">
                  <c:v>470766</c:v>
                </c:pt>
                <c:pt idx="565">
                  <c:v>612925</c:v>
                </c:pt>
                <c:pt idx="566">
                  <c:v>645540</c:v>
                </c:pt>
                <c:pt idx="567">
                  <c:v>730767</c:v>
                </c:pt>
                <c:pt idx="568">
                  <c:v>705634</c:v>
                </c:pt>
                <c:pt idx="569">
                  <c:v>801981</c:v>
                </c:pt>
                <c:pt idx="570">
                  <c:v>558361</c:v>
                </c:pt>
                <c:pt idx="571">
                  <c:v>471329</c:v>
                </c:pt>
                <c:pt idx="572">
                  <c:v>654173</c:v>
                </c:pt>
                <c:pt idx="573">
                  <c:v>682473</c:v>
                </c:pt>
                <c:pt idx="574">
                  <c:v>735674</c:v>
                </c:pt>
                <c:pt idx="575">
                  <c:v>711624</c:v>
                </c:pt>
                <c:pt idx="576">
                  <c:v>785584</c:v>
                </c:pt>
                <c:pt idx="577">
                  <c:v>567013</c:v>
                </c:pt>
                <c:pt idx="578">
                  <c:v>455040</c:v>
                </c:pt>
                <c:pt idx="579">
                  <c:v>669136</c:v>
                </c:pt>
                <c:pt idx="580">
                  <c:v>676478</c:v>
                </c:pt>
                <c:pt idx="581">
                  <c:v>737340</c:v>
                </c:pt>
                <c:pt idx="582">
                  <c:v>736377</c:v>
                </c:pt>
                <c:pt idx="583">
                  <c:v>751120</c:v>
                </c:pt>
                <c:pt idx="584">
                  <c:v>567466</c:v>
                </c:pt>
                <c:pt idx="585">
                  <c:v>455156</c:v>
                </c:pt>
                <c:pt idx="586">
                  <c:v>653363</c:v>
                </c:pt>
                <c:pt idx="587">
                  <c:v>620357</c:v>
                </c:pt>
                <c:pt idx="588">
                  <c:v>719309</c:v>
                </c:pt>
                <c:pt idx="589">
                  <c:v>678296</c:v>
                </c:pt>
                <c:pt idx="590">
                  <c:v>723695</c:v>
                </c:pt>
                <c:pt idx="591">
                  <c:v>507419</c:v>
                </c:pt>
                <c:pt idx="592">
                  <c:v>457320</c:v>
                </c:pt>
                <c:pt idx="593">
                  <c:v>456279</c:v>
                </c:pt>
                <c:pt idx="594">
                  <c:v>656843</c:v>
                </c:pt>
                <c:pt idx="595">
                  <c:v>637590</c:v>
                </c:pt>
                <c:pt idx="596">
                  <c:v>640073</c:v>
                </c:pt>
                <c:pt idx="597">
                  <c:v>658795</c:v>
                </c:pt>
                <c:pt idx="598">
                  <c:v>479568</c:v>
                </c:pt>
                <c:pt idx="599">
                  <c:v>378662</c:v>
                </c:pt>
                <c:pt idx="600">
                  <c:v>559627</c:v>
                </c:pt>
                <c:pt idx="601">
                  <c:v>549600</c:v>
                </c:pt>
                <c:pt idx="602">
                  <c:v>568197</c:v>
                </c:pt>
                <c:pt idx="603">
                  <c:v>587288</c:v>
                </c:pt>
                <c:pt idx="604">
                  <c:v>623282</c:v>
                </c:pt>
                <c:pt idx="605">
                  <c:v>407717</c:v>
                </c:pt>
                <c:pt idx="606">
                  <c:v>370688</c:v>
                </c:pt>
                <c:pt idx="607">
                  <c:v>514023</c:v>
                </c:pt>
                <c:pt idx="608">
                  <c:v>488633</c:v>
                </c:pt>
                <c:pt idx="609">
                  <c:v>535048</c:v>
                </c:pt>
                <c:pt idx="610">
                  <c:v>547561</c:v>
                </c:pt>
                <c:pt idx="611">
                  <c:v>549318</c:v>
                </c:pt>
                <c:pt idx="612">
                  <c:v>381174</c:v>
                </c:pt>
                <c:pt idx="613">
                  <c:v>363536</c:v>
                </c:pt>
                <c:pt idx="614">
                  <c:v>467848</c:v>
                </c:pt>
                <c:pt idx="615">
                  <c:v>450915</c:v>
                </c:pt>
                <c:pt idx="616">
                  <c:v>491076</c:v>
                </c:pt>
                <c:pt idx="617">
                  <c:v>489807</c:v>
                </c:pt>
                <c:pt idx="618">
                  <c:v>522041</c:v>
                </c:pt>
                <c:pt idx="619">
                  <c:v>359066</c:v>
                </c:pt>
                <c:pt idx="620">
                  <c:v>315181</c:v>
                </c:pt>
                <c:pt idx="621">
                  <c:v>432497</c:v>
                </c:pt>
                <c:pt idx="622">
                  <c:v>422760</c:v>
                </c:pt>
                <c:pt idx="623">
                  <c:v>507136</c:v>
                </c:pt>
                <c:pt idx="624">
                  <c:v>461747</c:v>
                </c:pt>
                <c:pt idx="625">
                  <c:v>475463</c:v>
                </c:pt>
                <c:pt idx="626">
                  <c:v>348954</c:v>
                </c:pt>
                <c:pt idx="627">
                  <c:v>324002</c:v>
                </c:pt>
                <c:pt idx="628">
                  <c:v>371562</c:v>
                </c:pt>
                <c:pt idx="629">
                  <c:v>438129</c:v>
                </c:pt>
                <c:pt idx="630">
                  <c:v>456469</c:v>
                </c:pt>
                <c:pt idx="631">
                  <c:v>454364</c:v>
                </c:pt>
                <c:pt idx="632">
                  <c:v>458036</c:v>
                </c:pt>
                <c:pt idx="633">
                  <c:v>352197</c:v>
                </c:pt>
                <c:pt idx="634">
                  <c:v>321909</c:v>
                </c:pt>
                <c:pt idx="635">
                  <c:v>408141</c:v>
                </c:pt>
                <c:pt idx="636">
                  <c:v>431524</c:v>
                </c:pt>
                <c:pt idx="637">
                  <c:v>476324</c:v>
                </c:pt>
                <c:pt idx="638">
                  <c:v>461938</c:v>
                </c:pt>
                <c:pt idx="639">
                  <c:v>492829</c:v>
                </c:pt>
                <c:pt idx="640">
                  <c:v>385280</c:v>
                </c:pt>
                <c:pt idx="641">
                  <c:v>322867</c:v>
                </c:pt>
                <c:pt idx="642">
                  <c:v>423490</c:v>
                </c:pt>
                <c:pt idx="643">
                  <c:v>426358</c:v>
                </c:pt>
                <c:pt idx="644">
                  <c:v>513999</c:v>
                </c:pt>
                <c:pt idx="645">
                  <c:v>482931</c:v>
                </c:pt>
                <c:pt idx="646">
                  <c:v>494121</c:v>
                </c:pt>
                <c:pt idx="647">
                  <c:v>395979</c:v>
                </c:pt>
                <c:pt idx="648">
                  <c:v>365623</c:v>
                </c:pt>
                <c:pt idx="649">
                  <c:v>419169</c:v>
                </c:pt>
                <c:pt idx="650">
                  <c:v>404288</c:v>
                </c:pt>
                <c:pt idx="651">
                  <c:v>524780</c:v>
                </c:pt>
                <c:pt idx="652">
                  <c:v>517396</c:v>
                </c:pt>
                <c:pt idx="653">
                  <c:v>524235</c:v>
                </c:pt>
                <c:pt idx="654">
                  <c:v>439590</c:v>
                </c:pt>
                <c:pt idx="655">
                  <c:v>364128</c:v>
                </c:pt>
                <c:pt idx="656">
                  <c:v>467442</c:v>
                </c:pt>
                <c:pt idx="657">
                  <c:v>469229</c:v>
                </c:pt>
                <c:pt idx="658">
                  <c:v>573547</c:v>
                </c:pt>
                <c:pt idx="659">
                  <c:v>521016</c:v>
                </c:pt>
                <c:pt idx="660">
                  <c:v>599618</c:v>
                </c:pt>
                <c:pt idx="661">
                  <c:v>440573</c:v>
                </c:pt>
                <c:pt idx="662">
                  <c:v>381548</c:v>
                </c:pt>
                <c:pt idx="663">
                  <c:v>522931</c:v>
                </c:pt>
                <c:pt idx="664">
                  <c:v>506687</c:v>
                </c:pt>
                <c:pt idx="665">
                  <c:v>615168</c:v>
                </c:pt>
                <c:pt idx="666">
                  <c:v>621440</c:v>
                </c:pt>
                <c:pt idx="667">
                  <c:v>614503</c:v>
                </c:pt>
                <c:pt idx="668">
                  <c:v>501688</c:v>
                </c:pt>
                <c:pt idx="669">
                  <c:v>422240</c:v>
                </c:pt>
                <c:pt idx="670">
                  <c:v>597953</c:v>
                </c:pt>
                <c:pt idx="671">
                  <c:v>574867</c:v>
                </c:pt>
                <c:pt idx="672">
                  <c:v>657342</c:v>
                </c:pt>
                <c:pt idx="673">
                  <c:v>597333</c:v>
                </c:pt>
                <c:pt idx="674">
                  <c:v>613384</c:v>
                </c:pt>
                <c:pt idx="675">
                  <c:v>485651</c:v>
                </c:pt>
                <c:pt idx="676">
                  <c:v>433979</c:v>
                </c:pt>
                <c:pt idx="677">
                  <c:v>630650</c:v>
                </c:pt>
                <c:pt idx="678">
                  <c:v>600183</c:v>
                </c:pt>
                <c:pt idx="679">
                  <c:v>702123</c:v>
                </c:pt>
                <c:pt idx="680">
                  <c:v>707305</c:v>
                </c:pt>
                <c:pt idx="681">
                  <c:v>730539</c:v>
                </c:pt>
                <c:pt idx="682">
                  <c:v>536551</c:v>
                </c:pt>
                <c:pt idx="683">
                  <c:v>461470</c:v>
                </c:pt>
                <c:pt idx="684">
                  <c:v>597223</c:v>
                </c:pt>
                <c:pt idx="685">
                  <c:v>638967</c:v>
                </c:pt>
                <c:pt idx="686">
                  <c:v>711143</c:v>
                </c:pt>
                <c:pt idx="687">
                  <c:v>698033</c:v>
                </c:pt>
                <c:pt idx="688">
                  <c:v>693416</c:v>
                </c:pt>
                <c:pt idx="689">
                  <c:v>520384</c:v>
                </c:pt>
                <c:pt idx="690">
                  <c:v>458967</c:v>
                </c:pt>
                <c:pt idx="691">
                  <c:v>607549</c:v>
                </c:pt>
                <c:pt idx="692">
                  <c:v>636500</c:v>
                </c:pt>
                <c:pt idx="693">
                  <c:v>740102</c:v>
                </c:pt>
                <c:pt idx="694">
                  <c:v>743852</c:v>
                </c:pt>
                <c:pt idx="695">
                  <c:v>767436</c:v>
                </c:pt>
                <c:pt idx="696">
                  <c:v>572403</c:v>
                </c:pt>
                <c:pt idx="697">
                  <c:v>514059</c:v>
                </c:pt>
                <c:pt idx="698">
                  <c:v>737825</c:v>
                </c:pt>
                <c:pt idx="699">
                  <c:v>758358</c:v>
                </c:pt>
                <c:pt idx="700">
                  <c:v>914391</c:v>
                </c:pt>
                <c:pt idx="701">
                  <c:v>1011469</c:v>
                </c:pt>
                <c:pt idx="702">
                  <c:v>891109</c:v>
                </c:pt>
                <c:pt idx="703">
                  <c:v>703745</c:v>
                </c:pt>
                <c:pt idx="704">
                  <c:v>585547</c:v>
                </c:pt>
                <c:pt idx="705">
                  <c:v>1273829</c:v>
                </c:pt>
                <c:pt idx="706">
                  <c:v>1336255</c:v>
                </c:pt>
                <c:pt idx="707">
                  <c:v>1704627</c:v>
                </c:pt>
                <c:pt idx="708">
                  <c:v>1948925</c:v>
                </c:pt>
                <c:pt idx="709">
                  <c:v>1743284</c:v>
                </c:pt>
                <c:pt idx="710">
                  <c:v>1228472</c:v>
                </c:pt>
                <c:pt idx="711">
                  <c:v>930314</c:v>
                </c:pt>
                <c:pt idx="712">
                  <c:v>2357250</c:v>
                </c:pt>
                <c:pt idx="713">
                  <c:v>2513708</c:v>
                </c:pt>
                <c:pt idx="714">
                  <c:v>2584030</c:v>
                </c:pt>
                <c:pt idx="715">
                  <c:v>2667456</c:v>
                </c:pt>
                <c:pt idx="716">
                  <c:v>2953555</c:v>
                </c:pt>
                <c:pt idx="717">
                  <c:v>2190338</c:v>
                </c:pt>
                <c:pt idx="718">
                  <c:v>2040608</c:v>
                </c:pt>
                <c:pt idx="719">
                  <c:v>3159558</c:v>
                </c:pt>
                <c:pt idx="720">
                  <c:v>3030215</c:v>
                </c:pt>
                <c:pt idx="721">
                  <c:v>3446738</c:v>
                </c:pt>
                <c:pt idx="722">
                  <c:v>3185426</c:v>
                </c:pt>
                <c:pt idx="723">
                  <c:v>3316685</c:v>
                </c:pt>
                <c:pt idx="724">
                  <c:v>2504835</c:v>
                </c:pt>
                <c:pt idx="725">
                  <c:v>2186611</c:v>
                </c:pt>
                <c:pt idx="726">
                  <c:v>2644845</c:v>
                </c:pt>
                <c:pt idx="727">
                  <c:v>3764928</c:v>
                </c:pt>
                <c:pt idx="728">
                  <c:v>4081728</c:v>
                </c:pt>
                <c:pt idx="729">
                  <c:v>3728886</c:v>
                </c:pt>
                <c:pt idx="730">
                  <c:v>3822790</c:v>
                </c:pt>
                <c:pt idx="731">
                  <c:v>2779854</c:v>
                </c:pt>
                <c:pt idx="732">
                  <c:v>2465046</c:v>
                </c:pt>
                <c:pt idx="733">
                  <c:v>3410644</c:v>
                </c:pt>
                <c:pt idx="734">
                  <c:v>3650478</c:v>
                </c:pt>
                <c:pt idx="735">
                  <c:v>3759282</c:v>
                </c:pt>
                <c:pt idx="736">
                  <c:v>3698959</c:v>
                </c:pt>
                <c:pt idx="737">
                  <c:v>3657905</c:v>
                </c:pt>
                <c:pt idx="738">
                  <c:v>2743176</c:v>
                </c:pt>
                <c:pt idx="739">
                  <c:v>2291764</c:v>
                </c:pt>
                <c:pt idx="740">
                  <c:v>2729528</c:v>
                </c:pt>
                <c:pt idx="741">
                  <c:v>3124379</c:v>
                </c:pt>
                <c:pt idx="742">
                  <c:v>3175059</c:v>
                </c:pt>
                <c:pt idx="743">
                  <c:v>3185875</c:v>
                </c:pt>
                <c:pt idx="744">
                  <c:v>2948937</c:v>
                </c:pt>
                <c:pt idx="745">
                  <c:v>2315413</c:v>
                </c:pt>
                <c:pt idx="746">
                  <c:v>1891412</c:v>
                </c:pt>
                <c:pt idx="747">
                  <c:v>2622120</c:v>
                </c:pt>
                <c:pt idx="748">
                  <c:v>2599385</c:v>
                </c:pt>
                <c:pt idx="749">
                  <c:v>2427485</c:v>
                </c:pt>
                <c:pt idx="750">
                  <c:v>2807201</c:v>
                </c:pt>
                <c:pt idx="751">
                  <c:v>2415940</c:v>
                </c:pt>
                <c:pt idx="752">
                  <c:v>1930294</c:v>
                </c:pt>
                <c:pt idx="753">
                  <c:v>1528828</c:v>
                </c:pt>
                <c:pt idx="754">
                  <c:v>1707051</c:v>
                </c:pt>
                <c:pt idx="755">
                  <c:v>1872456</c:v>
                </c:pt>
                <c:pt idx="756">
                  <c:v>2237121</c:v>
                </c:pt>
                <c:pt idx="757">
                  <c:v>2059122</c:v>
                </c:pt>
                <c:pt idx="758">
                  <c:v>1980308</c:v>
                </c:pt>
                <c:pt idx="759">
                  <c:v>1663449</c:v>
                </c:pt>
                <c:pt idx="760">
                  <c:v>1310202</c:v>
                </c:pt>
                <c:pt idx="761">
                  <c:v>1398398</c:v>
                </c:pt>
                <c:pt idx="762">
                  <c:v>1670074</c:v>
                </c:pt>
                <c:pt idx="763">
                  <c:v>1914389</c:v>
                </c:pt>
                <c:pt idx="764">
                  <c:v>1785648</c:v>
                </c:pt>
                <c:pt idx="765">
                  <c:v>1652211</c:v>
                </c:pt>
                <c:pt idx="766">
                  <c:v>1447969</c:v>
                </c:pt>
                <c:pt idx="767">
                  <c:v>1159104</c:v>
                </c:pt>
                <c:pt idx="768">
                  <c:v>1325096</c:v>
                </c:pt>
                <c:pt idx="769">
                  <c:v>1598066</c:v>
                </c:pt>
                <c:pt idx="770">
                  <c:v>1656294</c:v>
                </c:pt>
                <c:pt idx="771">
                  <c:v>1770981</c:v>
                </c:pt>
                <c:pt idx="772">
                  <c:v>1760602</c:v>
                </c:pt>
                <c:pt idx="773">
                  <c:v>1480884</c:v>
                </c:pt>
                <c:pt idx="774">
                  <c:v>1225783</c:v>
                </c:pt>
                <c:pt idx="775">
                  <c:v>1431808</c:v>
                </c:pt>
                <c:pt idx="776">
                  <c:v>1738542</c:v>
                </c:pt>
                <c:pt idx="777">
                  <c:v>1830026</c:v>
                </c:pt>
                <c:pt idx="778">
                  <c:v>1869411</c:v>
                </c:pt>
                <c:pt idx="779">
                  <c:v>1870791</c:v>
                </c:pt>
                <c:pt idx="780">
                  <c:v>1797732</c:v>
                </c:pt>
                <c:pt idx="781">
                  <c:v>1282567</c:v>
                </c:pt>
                <c:pt idx="782">
                  <c:v>1612954</c:v>
                </c:pt>
                <c:pt idx="783">
                  <c:v>1806484</c:v>
                </c:pt>
                <c:pt idx="784">
                  <c:v>2234320</c:v>
                </c:pt>
                <c:pt idx="785">
                  <c:v>2075906</c:v>
                </c:pt>
                <c:pt idx="786">
                  <c:v>1889795</c:v>
                </c:pt>
                <c:pt idx="787">
                  <c:v>1737931</c:v>
                </c:pt>
                <c:pt idx="788">
                  <c:v>1091828</c:v>
                </c:pt>
                <c:pt idx="789">
                  <c:v>1487591</c:v>
                </c:pt>
                <c:pt idx="790">
                  <c:v>1974335</c:v>
                </c:pt>
                <c:pt idx="791">
                  <c:v>1801552</c:v>
                </c:pt>
                <c:pt idx="792">
                  <c:v>1779466</c:v>
                </c:pt>
                <c:pt idx="793">
                  <c:v>1757888</c:v>
                </c:pt>
                <c:pt idx="794">
                  <c:v>1376416</c:v>
                </c:pt>
                <c:pt idx="795">
                  <c:v>960575</c:v>
                </c:pt>
                <c:pt idx="796">
                  <c:v>1479762</c:v>
                </c:pt>
                <c:pt idx="797">
                  <c:v>1749701</c:v>
                </c:pt>
                <c:pt idx="798">
                  <c:v>1594222</c:v>
                </c:pt>
                <c:pt idx="799">
                  <c:v>1814217</c:v>
                </c:pt>
                <c:pt idx="800">
                  <c:v>1164980</c:v>
                </c:pt>
                <c:pt idx="801">
                  <c:v>1067941</c:v>
                </c:pt>
                <c:pt idx="802">
                  <c:v>807835</c:v>
                </c:pt>
                <c:pt idx="803">
                  <c:v>921533</c:v>
                </c:pt>
                <c:pt idx="804">
                  <c:v>1364704</c:v>
                </c:pt>
                <c:pt idx="805">
                  <c:v>1418953</c:v>
                </c:pt>
                <c:pt idx="806">
                  <c:v>1250611</c:v>
                </c:pt>
                <c:pt idx="807">
                  <c:v>1148733</c:v>
                </c:pt>
                <c:pt idx="808">
                  <c:v>796923</c:v>
                </c:pt>
                <c:pt idx="809">
                  <c:v>592012</c:v>
                </c:pt>
                <c:pt idx="810">
                  <c:v>949625</c:v>
                </c:pt>
                <c:pt idx="811">
                  <c:v>1094200</c:v>
                </c:pt>
                <c:pt idx="812">
                  <c:v>1058293</c:v>
                </c:pt>
                <c:pt idx="813">
                  <c:v>956752</c:v>
                </c:pt>
                <c:pt idx="814">
                  <c:v>694022</c:v>
                </c:pt>
                <c:pt idx="815">
                  <c:v>603690</c:v>
                </c:pt>
                <c:pt idx="816">
                  <c:v>428013</c:v>
                </c:pt>
                <c:pt idx="817">
                  <c:v>479642</c:v>
                </c:pt>
                <c:pt idx="818">
                  <c:v>939525</c:v>
                </c:pt>
                <c:pt idx="819">
                  <c:v>948609</c:v>
                </c:pt>
                <c:pt idx="820">
                  <c:v>896319</c:v>
                </c:pt>
                <c:pt idx="821">
                  <c:v>804650</c:v>
                </c:pt>
                <c:pt idx="822">
                  <c:v>517109</c:v>
                </c:pt>
                <c:pt idx="823">
                  <c:v>385254</c:v>
                </c:pt>
                <c:pt idx="824">
                  <c:v>579843</c:v>
                </c:pt>
                <c:pt idx="825">
                  <c:v>642121</c:v>
                </c:pt>
                <c:pt idx="826">
                  <c:v>813229</c:v>
                </c:pt>
                <c:pt idx="827">
                  <c:v>730572</c:v>
                </c:pt>
                <c:pt idx="828">
                  <c:v>629783</c:v>
                </c:pt>
                <c:pt idx="829">
                  <c:v>364757</c:v>
                </c:pt>
                <c:pt idx="830">
                  <c:v>313302</c:v>
                </c:pt>
                <c:pt idx="831">
                  <c:v>457819</c:v>
                </c:pt>
                <c:pt idx="832">
                  <c:v>665819</c:v>
                </c:pt>
                <c:pt idx="833">
                  <c:v>616438</c:v>
                </c:pt>
                <c:pt idx="834">
                  <c:v>588172</c:v>
                </c:pt>
                <c:pt idx="835">
                  <c:v>617695</c:v>
                </c:pt>
                <c:pt idx="836">
                  <c:v>347261</c:v>
                </c:pt>
                <c:pt idx="837">
                  <c:v>282129</c:v>
                </c:pt>
                <c:pt idx="838">
                  <c:v>713920</c:v>
                </c:pt>
                <c:pt idx="839">
                  <c:v>630718</c:v>
                </c:pt>
                <c:pt idx="840">
                  <c:v>686310</c:v>
                </c:pt>
                <c:pt idx="841">
                  <c:v>632682</c:v>
                </c:pt>
                <c:pt idx="842">
                  <c:v>565759</c:v>
                </c:pt>
                <c:pt idx="843">
                  <c:v>444498</c:v>
                </c:pt>
                <c:pt idx="844">
                  <c:v>375817</c:v>
                </c:pt>
                <c:pt idx="845">
                  <c:v>607061</c:v>
                </c:pt>
                <c:pt idx="846">
                  <c:v>594481</c:v>
                </c:pt>
                <c:pt idx="847">
                  <c:v>746961</c:v>
                </c:pt>
                <c:pt idx="848">
                  <c:v>587653</c:v>
                </c:pt>
                <c:pt idx="849">
                  <c:v>619389</c:v>
                </c:pt>
                <c:pt idx="850">
                  <c:v>370919</c:v>
                </c:pt>
                <c:pt idx="851">
                  <c:v>329357</c:v>
                </c:pt>
                <c:pt idx="852">
                  <c:v>538653</c:v>
                </c:pt>
                <c:pt idx="853">
                  <c:v>579213</c:v>
                </c:pt>
                <c:pt idx="854">
                  <c:v>634229</c:v>
                </c:pt>
                <c:pt idx="855">
                  <c:v>508802</c:v>
                </c:pt>
                <c:pt idx="856">
                  <c:v>568120</c:v>
                </c:pt>
                <c:pt idx="857">
                  <c:v>288152</c:v>
                </c:pt>
                <c:pt idx="858">
                  <c:v>277363</c:v>
                </c:pt>
                <c:pt idx="859">
                  <c:v>406167</c:v>
                </c:pt>
                <c:pt idx="860">
                  <c:v>618489</c:v>
                </c:pt>
                <c:pt idx="861">
                  <c:v>691990</c:v>
                </c:pt>
                <c:pt idx="862">
                  <c:v>524530</c:v>
                </c:pt>
                <c:pt idx="863">
                  <c:v>542052</c:v>
                </c:pt>
                <c:pt idx="864">
                  <c:v>252929</c:v>
                </c:pt>
                <c:pt idx="865">
                  <c:v>266166</c:v>
                </c:pt>
                <c:pt idx="866">
                  <c:v>436541</c:v>
                </c:pt>
                <c:pt idx="867">
                  <c:v>650227</c:v>
                </c:pt>
                <c:pt idx="868">
                  <c:v>699676</c:v>
                </c:pt>
                <c:pt idx="869">
                  <c:v>564935</c:v>
                </c:pt>
                <c:pt idx="870">
                  <c:v>543877</c:v>
                </c:pt>
                <c:pt idx="871">
                  <c:v>283573</c:v>
                </c:pt>
                <c:pt idx="872">
                  <c:v>203472</c:v>
                </c:pt>
                <c:pt idx="873">
                  <c:v>563090</c:v>
                </c:pt>
                <c:pt idx="874">
                  <c:v>843439</c:v>
                </c:pt>
                <c:pt idx="875">
                  <c:v>718749</c:v>
                </c:pt>
                <c:pt idx="876">
                  <c:v>521362</c:v>
                </c:pt>
                <c:pt idx="877">
                  <c:v>585303</c:v>
                </c:pt>
                <c:pt idx="878">
                  <c:v>228454</c:v>
                </c:pt>
                <c:pt idx="879">
                  <c:v>275171</c:v>
                </c:pt>
                <c:pt idx="880">
                  <c:v>790379</c:v>
                </c:pt>
                <c:pt idx="881">
                  <c:v>812196</c:v>
                </c:pt>
                <c:pt idx="882">
                  <c:v>805642</c:v>
                </c:pt>
                <c:pt idx="883">
                  <c:v>771922</c:v>
                </c:pt>
                <c:pt idx="884">
                  <c:v>758563</c:v>
                </c:pt>
                <c:pt idx="885">
                  <c:v>316661</c:v>
                </c:pt>
                <c:pt idx="886">
                  <c:v>287154</c:v>
                </c:pt>
                <c:pt idx="887">
                  <c:v>924780</c:v>
                </c:pt>
                <c:pt idx="888">
                  <c:v>933244</c:v>
                </c:pt>
                <c:pt idx="889">
                  <c:v>930155</c:v>
                </c:pt>
                <c:pt idx="890">
                  <c:v>1057886</c:v>
                </c:pt>
                <c:pt idx="891">
                  <c:v>935534</c:v>
                </c:pt>
                <c:pt idx="892">
                  <c:v>358763</c:v>
                </c:pt>
                <c:pt idx="893">
                  <c:v>360479</c:v>
                </c:pt>
                <c:pt idx="894">
                  <c:v>898315</c:v>
                </c:pt>
                <c:pt idx="895">
                  <c:v>1187607</c:v>
                </c:pt>
                <c:pt idx="896">
                  <c:v>1230128</c:v>
                </c:pt>
                <c:pt idx="897">
                  <c:v>1035165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56-47CC-9813-6DD4DC586F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3152559"/>
        <c:axId val="2123154223"/>
      </c:areaChart>
      <c:dateAx>
        <c:axId val="2123152559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154223"/>
        <c:crosses val="autoZero"/>
        <c:auto val="1"/>
        <c:lblOffset val="100"/>
        <c:baseTimeUnit val="days"/>
      </c:dateAx>
      <c:valAx>
        <c:axId val="21231542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1525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600" b="0" i="0" baseline="0">
                <a:effectLst/>
              </a:rPr>
              <a:t>Daily Total Vaccination</a:t>
            </a:r>
            <a:endParaRPr lang="en-IN" sz="1200">
              <a:effectLst/>
            </a:endParaRPr>
          </a:p>
        </c:rich>
      </c:tx>
      <c:layout>
        <c:manualLayout>
          <c:xMode val="edge"/>
          <c:yMode val="edge"/>
          <c:x val="0.28960411198600172"/>
          <c:y val="1.85185185185185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SLIDE3!$C$1</c:f>
              <c:strCache>
                <c:ptCount val="1"/>
                <c:pt idx="0">
                  <c:v>total_vaccinations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SLIDE3!$A$2:$A$899</c:f>
              <c:numCache>
                <c:formatCode>m/d/yyyy</c:formatCode>
                <c:ptCount val="898"/>
                <c:pt idx="0">
                  <c:v>43852</c:v>
                </c:pt>
                <c:pt idx="1">
                  <c:v>43853</c:v>
                </c:pt>
                <c:pt idx="2">
                  <c:v>43854</c:v>
                </c:pt>
                <c:pt idx="3">
                  <c:v>43855</c:v>
                </c:pt>
                <c:pt idx="4">
                  <c:v>43856</c:v>
                </c:pt>
                <c:pt idx="5">
                  <c:v>43857</c:v>
                </c:pt>
                <c:pt idx="6">
                  <c:v>43858</c:v>
                </c:pt>
                <c:pt idx="7">
                  <c:v>43859</c:v>
                </c:pt>
                <c:pt idx="8">
                  <c:v>43860</c:v>
                </c:pt>
                <c:pt idx="9">
                  <c:v>43861</c:v>
                </c:pt>
                <c:pt idx="10">
                  <c:v>43862</c:v>
                </c:pt>
                <c:pt idx="11">
                  <c:v>43863</c:v>
                </c:pt>
                <c:pt idx="12">
                  <c:v>43864</c:v>
                </c:pt>
                <c:pt idx="13">
                  <c:v>43865</c:v>
                </c:pt>
                <c:pt idx="14">
                  <c:v>43866</c:v>
                </c:pt>
                <c:pt idx="15">
                  <c:v>43867</c:v>
                </c:pt>
                <c:pt idx="16">
                  <c:v>43868</c:v>
                </c:pt>
                <c:pt idx="17">
                  <c:v>43869</c:v>
                </c:pt>
                <c:pt idx="18">
                  <c:v>43870</c:v>
                </c:pt>
                <c:pt idx="19">
                  <c:v>43871</c:v>
                </c:pt>
                <c:pt idx="20">
                  <c:v>43872</c:v>
                </c:pt>
                <c:pt idx="21">
                  <c:v>43873</c:v>
                </c:pt>
                <c:pt idx="22">
                  <c:v>43874</c:v>
                </c:pt>
                <c:pt idx="23">
                  <c:v>43875</c:v>
                </c:pt>
                <c:pt idx="24">
                  <c:v>43876</c:v>
                </c:pt>
                <c:pt idx="25">
                  <c:v>43877</c:v>
                </c:pt>
                <c:pt idx="26">
                  <c:v>43878</c:v>
                </c:pt>
                <c:pt idx="27">
                  <c:v>43879</c:v>
                </c:pt>
                <c:pt idx="28">
                  <c:v>43880</c:v>
                </c:pt>
                <c:pt idx="29">
                  <c:v>43881</c:v>
                </c:pt>
                <c:pt idx="30">
                  <c:v>43882</c:v>
                </c:pt>
                <c:pt idx="31">
                  <c:v>43883</c:v>
                </c:pt>
                <c:pt idx="32">
                  <c:v>43884</c:v>
                </c:pt>
                <c:pt idx="33">
                  <c:v>43885</c:v>
                </c:pt>
                <c:pt idx="34">
                  <c:v>43886</c:v>
                </c:pt>
                <c:pt idx="35">
                  <c:v>43887</c:v>
                </c:pt>
                <c:pt idx="36">
                  <c:v>43888</c:v>
                </c:pt>
                <c:pt idx="37">
                  <c:v>43889</c:v>
                </c:pt>
                <c:pt idx="38">
                  <c:v>43890</c:v>
                </c:pt>
                <c:pt idx="39">
                  <c:v>43891</c:v>
                </c:pt>
                <c:pt idx="40">
                  <c:v>43892</c:v>
                </c:pt>
                <c:pt idx="41">
                  <c:v>43893</c:v>
                </c:pt>
                <c:pt idx="42">
                  <c:v>43894</c:v>
                </c:pt>
                <c:pt idx="43">
                  <c:v>43895</c:v>
                </c:pt>
                <c:pt idx="44">
                  <c:v>43896</c:v>
                </c:pt>
                <c:pt idx="45">
                  <c:v>43897</c:v>
                </c:pt>
                <c:pt idx="46">
                  <c:v>43898</c:v>
                </c:pt>
                <c:pt idx="47">
                  <c:v>43899</c:v>
                </c:pt>
                <c:pt idx="48">
                  <c:v>43900</c:v>
                </c:pt>
                <c:pt idx="49">
                  <c:v>43901</c:v>
                </c:pt>
                <c:pt idx="50">
                  <c:v>43902</c:v>
                </c:pt>
                <c:pt idx="51">
                  <c:v>43903</c:v>
                </c:pt>
                <c:pt idx="52">
                  <c:v>43904</c:v>
                </c:pt>
                <c:pt idx="53">
                  <c:v>43905</c:v>
                </c:pt>
                <c:pt idx="54">
                  <c:v>43906</c:v>
                </c:pt>
                <c:pt idx="55">
                  <c:v>43907</c:v>
                </c:pt>
                <c:pt idx="56">
                  <c:v>43908</c:v>
                </c:pt>
                <c:pt idx="57">
                  <c:v>43909</c:v>
                </c:pt>
                <c:pt idx="58">
                  <c:v>43910</c:v>
                </c:pt>
                <c:pt idx="59">
                  <c:v>43911</c:v>
                </c:pt>
                <c:pt idx="60">
                  <c:v>43912</c:v>
                </c:pt>
                <c:pt idx="61">
                  <c:v>43913</c:v>
                </c:pt>
                <c:pt idx="62">
                  <c:v>43914</c:v>
                </c:pt>
                <c:pt idx="63">
                  <c:v>43915</c:v>
                </c:pt>
                <c:pt idx="64">
                  <c:v>43916</c:v>
                </c:pt>
                <c:pt idx="65">
                  <c:v>43917</c:v>
                </c:pt>
                <c:pt idx="66">
                  <c:v>43918</c:v>
                </c:pt>
                <c:pt idx="67">
                  <c:v>43919</c:v>
                </c:pt>
                <c:pt idx="68">
                  <c:v>43920</c:v>
                </c:pt>
                <c:pt idx="69">
                  <c:v>43921</c:v>
                </c:pt>
                <c:pt idx="70">
                  <c:v>43922</c:v>
                </c:pt>
                <c:pt idx="71">
                  <c:v>43923</c:v>
                </c:pt>
                <c:pt idx="72">
                  <c:v>43924</c:v>
                </c:pt>
                <c:pt idx="73">
                  <c:v>43925</c:v>
                </c:pt>
                <c:pt idx="74">
                  <c:v>43926</c:v>
                </c:pt>
                <c:pt idx="75">
                  <c:v>43927</c:v>
                </c:pt>
                <c:pt idx="76">
                  <c:v>43928</c:v>
                </c:pt>
                <c:pt idx="77">
                  <c:v>43929</c:v>
                </c:pt>
                <c:pt idx="78">
                  <c:v>43930</c:v>
                </c:pt>
                <c:pt idx="79">
                  <c:v>43931</c:v>
                </c:pt>
                <c:pt idx="80">
                  <c:v>43932</c:v>
                </c:pt>
                <c:pt idx="81">
                  <c:v>43933</c:v>
                </c:pt>
                <c:pt idx="82">
                  <c:v>43934</c:v>
                </c:pt>
                <c:pt idx="83">
                  <c:v>43935</c:v>
                </c:pt>
                <c:pt idx="84">
                  <c:v>43936</c:v>
                </c:pt>
                <c:pt idx="85">
                  <c:v>43937</c:v>
                </c:pt>
                <c:pt idx="86">
                  <c:v>43938</c:v>
                </c:pt>
                <c:pt idx="87">
                  <c:v>43939</c:v>
                </c:pt>
                <c:pt idx="88">
                  <c:v>43940</c:v>
                </c:pt>
                <c:pt idx="89">
                  <c:v>43941</c:v>
                </c:pt>
                <c:pt idx="90">
                  <c:v>43942</c:v>
                </c:pt>
                <c:pt idx="91">
                  <c:v>43943</c:v>
                </c:pt>
                <c:pt idx="92">
                  <c:v>43944</c:v>
                </c:pt>
                <c:pt idx="93">
                  <c:v>43945</c:v>
                </c:pt>
                <c:pt idx="94">
                  <c:v>43946</c:v>
                </c:pt>
                <c:pt idx="95">
                  <c:v>43947</c:v>
                </c:pt>
                <c:pt idx="96">
                  <c:v>43948</c:v>
                </c:pt>
                <c:pt idx="97">
                  <c:v>43949</c:v>
                </c:pt>
                <c:pt idx="98">
                  <c:v>43950</c:v>
                </c:pt>
                <c:pt idx="99">
                  <c:v>43951</c:v>
                </c:pt>
                <c:pt idx="100">
                  <c:v>43952</c:v>
                </c:pt>
                <c:pt idx="101">
                  <c:v>43953</c:v>
                </c:pt>
                <c:pt idx="102">
                  <c:v>43954</c:v>
                </c:pt>
                <c:pt idx="103">
                  <c:v>43955</c:v>
                </c:pt>
                <c:pt idx="104">
                  <c:v>43956</c:v>
                </c:pt>
                <c:pt idx="105">
                  <c:v>43957</c:v>
                </c:pt>
                <c:pt idx="106">
                  <c:v>43958</c:v>
                </c:pt>
                <c:pt idx="107">
                  <c:v>43959</c:v>
                </c:pt>
                <c:pt idx="108">
                  <c:v>43960</c:v>
                </c:pt>
                <c:pt idx="109">
                  <c:v>43961</c:v>
                </c:pt>
                <c:pt idx="110">
                  <c:v>43962</c:v>
                </c:pt>
                <c:pt idx="111">
                  <c:v>43963</c:v>
                </c:pt>
                <c:pt idx="112">
                  <c:v>43964</c:v>
                </c:pt>
                <c:pt idx="113">
                  <c:v>43965</c:v>
                </c:pt>
                <c:pt idx="114">
                  <c:v>43966</c:v>
                </c:pt>
                <c:pt idx="115">
                  <c:v>43967</c:v>
                </c:pt>
                <c:pt idx="116">
                  <c:v>43968</c:v>
                </c:pt>
                <c:pt idx="117">
                  <c:v>43969</c:v>
                </c:pt>
                <c:pt idx="118">
                  <c:v>43970</c:v>
                </c:pt>
                <c:pt idx="119">
                  <c:v>43971</c:v>
                </c:pt>
                <c:pt idx="120">
                  <c:v>43972</c:v>
                </c:pt>
                <c:pt idx="121">
                  <c:v>43973</c:v>
                </c:pt>
                <c:pt idx="122">
                  <c:v>43974</c:v>
                </c:pt>
                <c:pt idx="123">
                  <c:v>43975</c:v>
                </c:pt>
                <c:pt idx="124">
                  <c:v>43976</c:v>
                </c:pt>
                <c:pt idx="125">
                  <c:v>43977</c:v>
                </c:pt>
                <c:pt idx="126">
                  <c:v>43978</c:v>
                </c:pt>
                <c:pt idx="127">
                  <c:v>43979</c:v>
                </c:pt>
                <c:pt idx="128">
                  <c:v>43980</c:v>
                </c:pt>
                <c:pt idx="129">
                  <c:v>43981</c:v>
                </c:pt>
                <c:pt idx="130">
                  <c:v>43982</c:v>
                </c:pt>
                <c:pt idx="131">
                  <c:v>43983</c:v>
                </c:pt>
                <c:pt idx="132">
                  <c:v>43984</c:v>
                </c:pt>
                <c:pt idx="133">
                  <c:v>43985</c:v>
                </c:pt>
                <c:pt idx="134">
                  <c:v>43986</c:v>
                </c:pt>
                <c:pt idx="135">
                  <c:v>43987</c:v>
                </c:pt>
                <c:pt idx="136">
                  <c:v>43988</c:v>
                </c:pt>
                <c:pt idx="137">
                  <c:v>43989</c:v>
                </c:pt>
                <c:pt idx="138">
                  <c:v>43990</c:v>
                </c:pt>
                <c:pt idx="139">
                  <c:v>43991</c:v>
                </c:pt>
                <c:pt idx="140">
                  <c:v>43992</c:v>
                </c:pt>
                <c:pt idx="141">
                  <c:v>43993</c:v>
                </c:pt>
                <c:pt idx="142">
                  <c:v>43994</c:v>
                </c:pt>
                <c:pt idx="143">
                  <c:v>43995</c:v>
                </c:pt>
                <c:pt idx="144">
                  <c:v>43996</c:v>
                </c:pt>
                <c:pt idx="145">
                  <c:v>43997</c:v>
                </c:pt>
                <c:pt idx="146">
                  <c:v>43998</c:v>
                </c:pt>
                <c:pt idx="147">
                  <c:v>43999</c:v>
                </c:pt>
                <c:pt idx="148">
                  <c:v>44000</c:v>
                </c:pt>
                <c:pt idx="149">
                  <c:v>44001</c:v>
                </c:pt>
                <c:pt idx="150">
                  <c:v>44002</c:v>
                </c:pt>
                <c:pt idx="151">
                  <c:v>44003</c:v>
                </c:pt>
                <c:pt idx="152">
                  <c:v>44004</c:v>
                </c:pt>
                <c:pt idx="153">
                  <c:v>44005</c:v>
                </c:pt>
                <c:pt idx="154">
                  <c:v>44006</c:v>
                </c:pt>
                <c:pt idx="155">
                  <c:v>44007</c:v>
                </c:pt>
                <c:pt idx="156">
                  <c:v>44008</c:v>
                </c:pt>
                <c:pt idx="157">
                  <c:v>44009</c:v>
                </c:pt>
                <c:pt idx="158">
                  <c:v>44010</c:v>
                </c:pt>
                <c:pt idx="159">
                  <c:v>44011</c:v>
                </c:pt>
                <c:pt idx="160">
                  <c:v>44012</c:v>
                </c:pt>
                <c:pt idx="161">
                  <c:v>44013</c:v>
                </c:pt>
                <c:pt idx="162">
                  <c:v>44014</c:v>
                </c:pt>
                <c:pt idx="163">
                  <c:v>44015</c:v>
                </c:pt>
                <c:pt idx="164">
                  <c:v>44016</c:v>
                </c:pt>
                <c:pt idx="165">
                  <c:v>44017</c:v>
                </c:pt>
                <c:pt idx="166">
                  <c:v>44018</c:v>
                </c:pt>
                <c:pt idx="167">
                  <c:v>44019</c:v>
                </c:pt>
                <c:pt idx="168">
                  <c:v>44020</c:v>
                </c:pt>
                <c:pt idx="169">
                  <c:v>44021</c:v>
                </c:pt>
                <c:pt idx="170">
                  <c:v>44022</c:v>
                </c:pt>
                <c:pt idx="171">
                  <c:v>44023</c:v>
                </c:pt>
                <c:pt idx="172">
                  <c:v>44024</c:v>
                </c:pt>
                <c:pt idx="173">
                  <c:v>44025</c:v>
                </c:pt>
                <c:pt idx="174">
                  <c:v>44026</c:v>
                </c:pt>
                <c:pt idx="175">
                  <c:v>44027</c:v>
                </c:pt>
                <c:pt idx="176">
                  <c:v>44028</c:v>
                </c:pt>
                <c:pt idx="177">
                  <c:v>44029</c:v>
                </c:pt>
                <c:pt idx="178">
                  <c:v>44030</c:v>
                </c:pt>
                <c:pt idx="179">
                  <c:v>44031</c:v>
                </c:pt>
                <c:pt idx="180">
                  <c:v>44032</c:v>
                </c:pt>
                <c:pt idx="181">
                  <c:v>44033</c:v>
                </c:pt>
                <c:pt idx="182">
                  <c:v>44034</c:v>
                </c:pt>
                <c:pt idx="183">
                  <c:v>44035</c:v>
                </c:pt>
                <c:pt idx="184">
                  <c:v>44036</c:v>
                </c:pt>
                <c:pt idx="185">
                  <c:v>44037</c:v>
                </c:pt>
                <c:pt idx="186">
                  <c:v>44038</c:v>
                </c:pt>
                <c:pt idx="187">
                  <c:v>44039</c:v>
                </c:pt>
                <c:pt idx="188">
                  <c:v>44040</c:v>
                </c:pt>
                <c:pt idx="189">
                  <c:v>44041</c:v>
                </c:pt>
                <c:pt idx="190">
                  <c:v>44042</c:v>
                </c:pt>
                <c:pt idx="191">
                  <c:v>44043</c:v>
                </c:pt>
                <c:pt idx="192">
                  <c:v>44044</c:v>
                </c:pt>
                <c:pt idx="193">
                  <c:v>44045</c:v>
                </c:pt>
                <c:pt idx="194">
                  <c:v>44046</c:v>
                </c:pt>
                <c:pt idx="195">
                  <c:v>44047</c:v>
                </c:pt>
                <c:pt idx="196">
                  <c:v>44048</c:v>
                </c:pt>
                <c:pt idx="197">
                  <c:v>44049</c:v>
                </c:pt>
                <c:pt idx="198">
                  <c:v>44050</c:v>
                </c:pt>
                <c:pt idx="199">
                  <c:v>44051</c:v>
                </c:pt>
                <c:pt idx="200">
                  <c:v>44052</c:v>
                </c:pt>
                <c:pt idx="201">
                  <c:v>44053</c:v>
                </c:pt>
                <c:pt idx="202">
                  <c:v>44054</c:v>
                </c:pt>
                <c:pt idx="203">
                  <c:v>44055</c:v>
                </c:pt>
                <c:pt idx="204">
                  <c:v>44056</c:v>
                </c:pt>
                <c:pt idx="205">
                  <c:v>44057</c:v>
                </c:pt>
                <c:pt idx="206">
                  <c:v>44058</c:v>
                </c:pt>
                <c:pt idx="207">
                  <c:v>44059</c:v>
                </c:pt>
                <c:pt idx="208">
                  <c:v>44060</c:v>
                </c:pt>
                <c:pt idx="209">
                  <c:v>44061</c:v>
                </c:pt>
                <c:pt idx="210">
                  <c:v>44062</c:v>
                </c:pt>
                <c:pt idx="211">
                  <c:v>44063</c:v>
                </c:pt>
                <c:pt idx="212">
                  <c:v>44064</c:v>
                </c:pt>
                <c:pt idx="213">
                  <c:v>44065</c:v>
                </c:pt>
                <c:pt idx="214">
                  <c:v>44066</c:v>
                </c:pt>
                <c:pt idx="215">
                  <c:v>44067</c:v>
                </c:pt>
                <c:pt idx="216">
                  <c:v>44068</c:v>
                </c:pt>
                <c:pt idx="217">
                  <c:v>44069</c:v>
                </c:pt>
                <c:pt idx="218">
                  <c:v>44070</c:v>
                </c:pt>
                <c:pt idx="219">
                  <c:v>44071</c:v>
                </c:pt>
                <c:pt idx="220">
                  <c:v>44072</c:v>
                </c:pt>
                <c:pt idx="221">
                  <c:v>44073</c:v>
                </c:pt>
                <c:pt idx="222">
                  <c:v>44074</c:v>
                </c:pt>
                <c:pt idx="223">
                  <c:v>44075</c:v>
                </c:pt>
                <c:pt idx="224">
                  <c:v>44076</c:v>
                </c:pt>
                <c:pt idx="225">
                  <c:v>44077</c:v>
                </c:pt>
                <c:pt idx="226">
                  <c:v>44078</c:v>
                </c:pt>
                <c:pt idx="227">
                  <c:v>44079</c:v>
                </c:pt>
                <c:pt idx="228">
                  <c:v>44080</c:v>
                </c:pt>
                <c:pt idx="229">
                  <c:v>44081</c:v>
                </c:pt>
                <c:pt idx="230">
                  <c:v>44082</c:v>
                </c:pt>
                <c:pt idx="231">
                  <c:v>44083</c:v>
                </c:pt>
                <c:pt idx="232">
                  <c:v>44084</c:v>
                </c:pt>
                <c:pt idx="233">
                  <c:v>44085</c:v>
                </c:pt>
                <c:pt idx="234">
                  <c:v>44086</c:v>
                </c:pt>
                <c:pt idx="235">
                  <c:v>44087</c:v>
                </c:pt>
                <c:pt idx="236">
                  <c:v>44088</c:v>
                </c:pt>
                <c:pt idx="237">
                  <c:v>44089</c:v>
                </c:pt>
                <c:pt idx="238">
                  <c:v>44090</c:v>
                </c:pt>
                <c:pt idx="239">
                  <c:v>44091</c:v>
                </c:pt>
                <c:pt idx="240">
                  <c:v>44092</c:v>
                </c:pt>
                <c:pt idx="241">
                  <c:v>44093</c:v>
                </c:pt>
                <c:pt idx="242">
                  <c:v>44094</c:v>
                </c:pt>
                <c:pt idx="243">
                  <c:v>44095</c:v>
                </c:pt>
                <c:pt idx="244">
                  <c:v>44096</c:v>
                </c:pt>
                <c:pt idx="245">
                  <c:v>44097</c:v>
                </c:pt>
                <c:pt idx="246">
                  <c:v>44098</c:v>
                </c:pt>
                <c:pt idx="247">
                  <c:v>44099</c:v>
                </c:pt>
                <c:pt idx="248">
                  <c:v>44100</c:v>
                </c:pt>
                <c:pt idx="249">
                  <c:v>44101</c:v>
                </c:pt>
                <c:pt idx="250">
                  <c:v>44102</c:v>
                </c:pt>
                <c:pt idx="251">
                  <c:v>44103</c:v>
                </c:pt>
                <c:pt idx="252">
                  <c:v>44104</c:v>
                </c:pt>
                <c:pt idx="253">
                  <c:v>44105</c:v>
                </c:pt>
                <c:pt idx="254">
                  <c:v>44106</c:v>
                </c:pt>
                <c:pt idx="255">
                  <c:v>44107</c:v>
                </c:pt>
                <c:pt idx="256">
                  <c:v>44108</c:v>
                </c:pt>
                <c:pt idx="257">
                  <c:v>44109</c:v>
                </c:pt>
                <c:pt idx="258">
                  <c:v>44110</c:v>
                </c:pt>
                <c:pt idx="259">
                  <c:v>44111</c:v>
                </c:pt>
                <c:pt idx="260">
                  <c:v>44112</c:v>
                </c:pt>
                <c:pt idx="261">
                  <c:v>44113</c:v>
                </c:pt>
                <c:pt idx="262">
                  <c:v>44114</c:v>
                </c:pt>
                <c:pt idx="263">
                  <c:v>44115</c:v>
                </c:pt>
                <c:pt idx="264">
                  <c:v>44116</c:v>
                </c:pt>
                <c:pt idx="265">
                  <c:v>44117</c:v>
                </c:pt>
                <c:pt idx="266">
                  <c:v>44118</c:v>
                </c:pt>
                <c:pt idx="267">
                  <c:v>44119</c:v>
                </c:pt>
                <c:pt idx="268">
                  <c:v>44120</c:v>
                </c:pt>
                <c:pt idx="269">
                  <c:v>44121</c:v>
                </c:pt>
                <c:pt idx="270">
                  <c:v>44122</c:v>
                </c:pt>
                <c:pt idx="271">
                  <c:v>44123</c:v>
                </c:pt>
                <c:pt idx="272">
                  <c:v>44124</c:v>
                </c:pt>
                <c:pt idx="273">
                  <c:v>44125</c:v>
                </c:pt>
                <c:pt idx="274">
                  <c:v>44126</c:v>
                </c:pt>
                <c:pt idx="275">
                  <c:v>44127</c:v>
                </c:pt>
                <c:pt idx="276">
                  <c:v>44128</c:v>
                </c:pt>
                <c:pt idx="277">
                  <c:v>44129</c:v>
                </c:pt>
                <c:pt idx="278">
                  <c:v>44130</c:v>
                </c:pt>
                <c:pt idx="279">
                  <c:v>44131</c:v>
                </c:pt>
                <c:pt idx="280">
                  <c:v>44132</c:v>
                </c:pt>
                <c:pt idx="281">
                  <c:v>44133</c:v>
                </c:pt>
                <c:pt idx="282">
                  <c:v>44134</c:v>
                </c:pt>
                <c:pt idx="283">
                  <c:v>44135</c:v>
                </c:pt>
                <c:pt idx="284">
                  <c:v>44136</c:v>
                </c:pt>
                <c:pt idx="285">
                  <c:v>44137</c:v>
                </c:pt>
                <c:pt idx="286">
                  <c:v>44138</c:v>
                </c:pt>
                <c:pt idx="287">
                  <c:v>44139</c:v>
                </c:pt>
                <c:pt idx="288">
                  <c:v>44140</c:v>
                </c:pt>
                <c:pt idx="289">
                  <c:v>44141</c:v>
                </c:pt>
                <c:pt idx="290">
                  <c:v>44142</c:v>
                </c:pt>
                <c:pt idx="291">
                  <c:v>44143</c:v>
                </c:pt>
                <c:pt idx="292">
                  <c:v>44144</c:v>
                </c:pt>
                <c:pt idx="293">
                  <c:v>44145</c:v>
                </c:pt>
                <c:pt idx="294">
                  <c:v>44146</c:v>
                </c:pt>
                <c:pt idx="295">
                  <c:v>44147</c:v>
                </c:pt>
                <c:pt idx="296">
                  <c:v>44148</c:v>
                </c:pt>
                <c:pt idx="297">
                  <c:v>44149</c:v>
                </c:pt>
                <c:pt idx="298">
                  <c:v>44150</c:v>
                </c:pt>
                <c:pt idx="299">
                  <c:v>44151</c:v>
                </c:pt>
                <c:pt idx="300">
                  <c:v>44152</c:v>
                </c:pt>
                <c:pt idx="301">
                  <c:v>44153</c:v>
                </c:pt>
                <c:pt idx="302">
                  <c:v>44154</c:v>
                </c:pt>
                <c:pt idx="303">
                  <c:v>44155</c:v>
                </c:pt>
                <c:pt idx="304">
                  <c:v>44156</c:v>
                </c:pt>
                <c:pt idx="305">
                  <c:v>44157</c:v>
                </c:pt>
                <c:pt idx="306">
                  <c:v>44158</c:v>
                </c:pt>
                <c:pt idx="307">
                  <c:v>44159</c:v>
                </c:pt>
                <c:pt idx="308">
                  <c:v>44160</c:v>
                </c:pt>
                <c:pt idx="309">
                  <c:v>44161</c:v>
                </c:pt>
                <c:pt idx="310">
                  <c:v>44162</c:v>
                </c:pt>
                <c:pt idx="311">
                  <c:v>44163</c:v>
                </c:pt>
                <c:pt idx="312">
                  <c:v>44164</c:v>
                </c:pt>
                <c:pt idx="313">
                  <c:v>44165</c:v>
                </c:pt>
                <c:pt idx="314">
                  <c:v>44166</c:v>
                </c:pt>
                <c:pt idx="315">
                  <c:v>44167</c:v>
                </c:pt>
                <c:pt idx="316">
                  <c:v>44168</c:v>
                </c:pt>
                <c:pt idx="317">
                  <c:v>44169</c:v>
                </c:pt>
                <c:pt idx="318">
                  <c:v>44170</c:v>
                </c:pt>
                <c:pt idx="319">
                  <c:v>44171</c:v>
                </c:pt>
                <c:pt idx="320">
                  <c:v>44172</c:v>
                </c:pt>
                <c:pt idx="321">
                  <c:v>44173</c:v>
                </c:pt>
                <c:pt idx="322">
                  <c:v>44174</c:v>
                </c:pt>
                <c:pt idx="323">
                  <c:v>44175</c:v>
                </c:pt>
                <c:pt idx="324">
                  <c:v>44176</c:v>
                </c:pt>
                <c:pt idx="325">
                  <c:v>44177</c:v>
                </c:pt>
                <c:pt idx="326">
                  <c:v>44178</c:v>
                </c:pt>
                <c:pt idx="327">
                  <c:v>44179</c:v>
                </c:pt>
                <c:pt idx="328">
                  <c:v>44180</c:v>
                </c:pt>
                <c:pt idx="329">
                  <c:v>44181</c:v>
                </c:pt>
                <c:pt idx="330">
                  <c:v>44182</c:v>
                </c:pt>
                <c:pt idx="331">
                  <c:v>44183</c:v>
                </c:pt>
                <c:pt idx="332">
                  <c:v>44184</c:v>
                </c:pt>
                <c:pt idx="333">
                  <c:v>44185</c:v>
                </c:pt>
                <c:pt idx="334">
                  <c:v>44186</c:v>
                </c:pt>
                <c:pt idx="335">
                  <c:v>44187</c:v>
                </c:pt>
                <c:pt idx="336">
                  <c:v>44188</c:v>
                </c:pt>
                <c:pt idx="337">
                  <c:v>44189</c:v>
                </c:pt>
                <c:pt idx="338">
                  <c:v>44190</c:v>
                </c:pt>
                <c:pt idx="339">
                  <c:v>44191</c:v>
                </c:pt>
                <c:pt idx="340">
                  <c:v>44192</c:v>
                </c:pt>
                <c:pt idx="341">
                  <c:v>44193</c:v>
                </c:pt>
                <c:pt idx="342">
                  <c:v>44194</c:v>
                </c:pt>
                <c:pt idx="343">
                  <c:v>44195</c:v>
                </c:pt>
                <c:pt idx="344">
                  <c:v>44196</c:v>
                </c:pt>
                <c:pt idx="345">
                  <c:v>44197</c:v>
                </c:pt>
                <c:pt idx="346">
                  <c:v>44198</c:v>
                </c:pt>
                <c:pt idx="347">
                  <c:v>44199</c:v>
                </c:pt>
                <c:pt idx="348">
                  <c:v>44200</c:v>
                </c:pt>
                <c:pt idx="349">
                  <c:v>44201</c:v>
                </c:pt>
                <c:pt idx="350">
                  <c:v>44202</c:v>
                </c:pt>
                <c:pt idx="351">
                  <c:v>44203</c:v>
                </c:pt>
                <c:pt idx="352">
                  <c:v>44204</c:v>
                </c:pt>
                <c:pt idx="353">
                  <c:v>44205</c:v>
                </c:pt>
                <c:pt idx="354">
                  <c:v>44206</c:v>
                </c:pt>
                <c:pt idx="355">
                  <c:v>44207</c:v>
                </c:pt>
                <c:pt idx="356">
                  <c:v>44208</c:v>
                </c:pt>
                <c:pt idx="357">
                  <c:v>44209</c:v>
                </c:pt>
                <c:pt idx="358">
                  <c:v>44210</c:v>
                </c:pt>
                <c:pt idx="359">
                  <c:v>44211</c:v>
                </c:pt>
                <c:pt idx="360">
                  <c:v>44212</c:v>
                </c:pt>
                <c:pt idx="361">
                  <c:v>44213</c:v>
                </c:pt>
                <c:pt idx="362">
                  <c:v>44214</c:v>
                </c:pt>
                <c:pt idx="363">
                  <c:v>44215</c:v>
                </c:pt>
                <c:pt idx="364">
                  <c:v>44216</c:v>
                </c:pt>
                <c:pt idx="365">
                  <c:v>44217</c:v>
                </c:pt>
                <c:pt idx="366">
                  <c:v>44218</c:v>
                </c:pt>
                <c:pt idx="367">
                  <c:v>44219</c:v>
                </c:pt>
                <c:pt idx="368">
                  <c:v>44220</c:v>
                </c:pt>
                <c:pt idx="369">
                  <c:v>44221</c:v>
                </c:pt>
                <c:pt idx="370">
                  <c:v>44222</c:v>
                </c:pt>
                <c:pt idx="371">
                  <c:v>44223</c:v>
                </c:pt>
                <c:pt idx="372">
                  <c:v>44224</c:v>
                </c:pt>
                <c:pt idx="373">
                  <c:v>44225</c:v>
                </c:pt>
                <c:pt idx="374">
                  <c:v>44226</c:v>
                </c:pt>
                <c:pt idx="375">
                  <c:v>44227</c:v>
                </c:pt>
                <c:pt idx="376">
                  <c:v>44228</c:v>
                </c:pt>
                <c:pt idx="377">
                  <c:v>44229</c:v>
                </c:pt>
                <c:pt idx="378">
                  <c:v>44230</c:v>
                </c:pt>
                <c:pt idx="379">
                  <c:v>44231</c:v>
                </c:pt>
                <c:pt idx="380">
                  <c:v>44232</c:v>
                </c:pt>
                <c:pt idx="381">
                  <c:v>44233</c:v>
                </c:pt>
                <c:pt idx="382">
                  <c:v>44234</c:v>
                </c:pt>
                <c:pt idx="383">
                  <c:v>44235</c:v>
                </c:pt>
                <c:pt idx="384">
                  <c:v>44236</c:v>
                </c:pt>
                <c:pt idx="385">
                  <c:v>44237</c:v>
                </c:pt>
                <c:pt idx="386">
                  <c:v>44238</c:v>
                </c:pt>
                <c:pt idx="387">
                  <c:v>44239</c:v>
                </c:pt>
                <c:pt idx="388">
                  <c:v>44240</c:v>
                </c:pt>
                <c:pt idx="389">
                  <c:v>44241</c:v>
                </c:pt>
                <c:pt idx="390">
                  <c:v>44242</c:v>
                </c:pt>
                <c:pt idx="391">
                  <c:v>44243</c:v>
                </c:pt>
                <c:pt idx="392">
                  <c:v>44244</c:v>
                </c:pt>
                <c:pt idx="393">
                  <c:v>44245</c:v>
                </c:pt>
                <c:pt idx="394">
                  <c:v>44246</c:v>
                </c:pt>
                <c:pt idx="395">
                  <c:v>44247</c:v>
                </c:pt>
                <c:pt idx="396">
                  <c:v>44248</c:v>
                </c:pt>
                <c:pt idx="397">
                  <c:v>44249</c:v>
                </c:pt>
                <c:pt idx="398">
                  <c:v>44250</c:v>
                </c:pt>
                <c:pt idx="399">
                  <c:v>44251</c:v>
                </c:pt>
                <c:pt idx="400">
                  <c:v>44252</c:v>
                </c:pt>
                <c:pt idx="401">
                  <c:v>44253</c:v>
                </c:pt>
                <c:pt idx="402">
                  <c:v>44254</c:v>
                </c:pt>
                <c:pt idx="403">
                  <c:v>44255</c:v>
                </c:pt>
                <c:pt idx="404">
                  <c:v>44256</c:v>
                </c:pt>
                <c:pt idx="405">
                  <c:v>44257</c:v>
                </c:pt>
                <c:pt idx="406">
                  <c:v>44258</c:v>
                </c:pt>
                <c:pt idx="407">
                  <c:v>44259</c:v>
                </c:pt>
                <c:pt idx="408">
                  <c:v>44260</c:v>
                </c:pt>
                <c:pt idx="409">
                  <c:v>44261</c:v>
                </c:pt>
                <c:pt idx="410">
                  <c:v>44262</c:v>
                </c:pt>
                <c:pt idx="411">
                  <c:v>44263</c:v>
                </c:pt>
                <c:pt idx="412">
                  <c:v>44264</c:v>
                </c:pt>
                <c:pt idx="413">
                  <c:v>44265</c:v>
                </c:pt>
                <c:pt idx="414">
                  <c:v>44266</c:v>
                </c:pt>
                <c:pt idx="415">
                  <c:v>44267</c:v>
                </c:pt>
                <c:pt idx="416">
                  <c:v>44268</c:v>
                </c:pt>
                <c:pt idx="417">
                  <c:v>44269</c:v>
                </c:pt>
                <c:pt idx="418">
                  <c:v>44270</c:v>
                </c:pt>
                <c:pt idx="419">
                  <c:v>44271</c:v>
                </c:pt>
                <c:pt idx="420">
                  <c:v>44272</c:v>
                </c:pt>
                <c:pt idx="421">
                  <c:v>44273</c:v>
                </c:pt>
                <c:pt idx="422">
                  <c:v>44274</c:v>
                </c:pt>
                <c:pt idx="423">
                  <c:v>44275</c:v>
                </c:pt>
                <c:pt idx="424">
                  <c:v>44276</c:v>
                </c:pt>
                <c:pt idx="425">
                  <c:v>44277</c:v>
                </c:pt>
                <c:pt idx="426">
                  <c:v>44278</c:v>
                </c:pt>
                <c:pt idx="427">
                  <c:v>44279</c:v>
                </c:pt>
                <c:pt idx="428">
                  <c:v>44280</c:v>
                </c:pt>
                <c:pt idx="429">
                  <c:v>44281</c:v>
                </c:pt>
                <c:pt idx="430">
                  <c:v>44282</c:v>
                </c:pt>
                <c:pt idx="431">
                  <c:v>44283</c:v>
                </c:pt>
                <c:pt idx="432">
                  <c:v>44284</c:v>
                </c:pt>
                <c:pt idx="433">
                  <c:v>44285</c:v>
                </c:pt>
                <c:pt idx="434">
                  <c:v>44286</c:v>
                </c:pt>
                <c:pt idx="435">
                  <c:v>44287</c:v>
                </c:pt>
                <c:pt idx="436">
                  <c:v>44288</c:v>
                </c:pt>
                <c:pt idx="437">
                  <c:v>44289</c:v>
                </c:pt>
                <c:pt idx="438">
                  <c:v>44290</c:v>
                </c:pt>
                <c:pt idx="439">
                  <c:v>44291</c:v>
                </c:pt>
                <c:pt idx="440">
                  <c:v>44292</c:v>
                </c:pt>
                <c:pt idx="441">
                  <c:v>44293</c:v>
                </c:pt>
                <c:pt idx="442">
                  <c:v>44294</c:v>
                </c:pt>
                <c:pt idx="443">
                  <c:v>44295</c:v>
                </c:pt>
                <c:pt idx="444">
                  <c:v>44296</c:v>
                </c:pt>
                <c:pt idx="445">
                  <c:v>44297</c:v>
                </c:pt>
                <c:pt idx="446">
                  <c:v>44298</c:v>
                </c:pt>
                <c:pt idx="447">
                  <c:v>44299</c:v>
                </c:pt>
                <c:pt idx="448">
                  <c:v>44300</c:v>
                </c:pt>
                <c:pt idx="449">
                  <c:v>44301</c:v>
                </c:pt>
                <c:pt idx="450">
                  <c:v>44302</c:v>
                </c:pt>
                <c:pt idx="451">
                  <c:v>44303</c:v>
                </c:pt>
                <c:pt idx="452">
                  <c:v>44304</c:v>
                </c:pt>
                <c:pt idx="453">
                  <c:v>44305</c:v>
                </c:pt>
                <c:pt idx="454">
                  <c:v>44306</c:v>
                </c:pt>
                <c:pt idx="455">
                  <c:v>44307</c:v>
                </c:pt>
                <c:pt idx="456">
                  <c:v>44308</c:v>
                </c:pt>
                <c:pt idx="457">
                  <c:v>44309</c:v>
                </c:pt>
                <c:pt idx="458">
                  <c:v>44310</c:v>
                </c:pt>
                <c:pt idx="459">
                  <c:v>44311</c:v>
                </c:pt>
                <c:pt idx="460">
                  <c:v>44312</c:v>
                </c:pt>
                <c:pt idx="461">
                  <c:v>44313</c:v>
                </c:pt>
                <c:pt idx="462">
                  <c:v>44314</c:v>
                </c:pt>
                <c:pt idx="463">
                  <c:v>44315</c:v>
                </c:pt>
                <c:pt idx="464">
                  <c:v>44316</c:v>
                </c:pt>
                <c:pt idx="465">
                  <c:v>44317</c:v>
                </c:pt>
                <c:pt idx="466">
                  <c:v>44318</c:v>
                </c:pt>
                <c:pt idx="467">
                  <c:v>44319</c:v>
                </c:pt>
                <c:pt idx="468">
                  <c:v>44320</c:v>
                </c:pt>
                <c:pt idx="469">
                  <c:v>44321</c:v>
                </c:pt>
                <c:pt idx="470">
                  <c:v>44322</c:v>
                </c:pt>
                <c:pt idx="471">
                  <c:v>44323</c:v>
                </c:pt>
                <c:pt idx="472">
                  <c:v>44324</c:v>
                </c:pt>
                <c:pt idx="473">
                  <c:v>44325</c:v>
                </c:pt>
                <c:pt idx="474">
                  <c:v>44326</c:v>
                </c:pt>
                <c:pt idx="475">
                  <c:v>44327</c:v>
                </c:pt>
                <c:pt idx="476">
                  <c:v>44328</c:v>
                </c:pt>
                <c:pt idx="477">
                  <c:v>44329</c:v>
                </c:pt>
                <c:pt idx="478">
                  <c:v>44330</c:v>
                </c:pt>
                <c:pt idx="479">
                  <c:v>44331</c:v>
                </c:pt>
                <c:pt idx="480">
                  <c:v>44332</c:v>
                </c:pt>
                <c:pt idx="481">
                  <c:v>44333</c:v>
                </c:pt>
                <c:pt idx="482">
                  <c:v>44334</c:v>
                </c:pt>
                <c:pt idx="483">
                  <c:v>44335</c:v>
                </c:pt>
                <c:pt idx="484">
                  <c:v>44336</c:v>
                </c:pt>
                <c:pt idx="485">
                  <c:v>44337</c:v>
                </c:pt>
                <c:pt idx="486">
                  <c:v>44338</c:v>
                </c:pt>
                <c:pt idx="487">
                  <c:v>44339</c:v>
                </c:pt>
                <c:pt idx="488">
                  <c:v>44340</c:v>
                </c:pt>
                <c:pt idx="489">
                  <c:v>44341</c:v>
                </c:pt>
                <c:pt idx="490">
                  <c:v>44342</c:v>
                </c:pt>
                <c:pt idx="491">
                  <c:v>44343</c:v>
                </c:pt>
                <c:pt idx="492">
                  <c:v>44344</c:v>
                </c:pt>
                <c:pt idx="493">
                  <c:v>44345</c:v>
                </c:pt>
                <c:pt idx="494">
                  <c:v>44346</c:v>
                </c:pt>
                <c:pt idx="495">
                  <c:v>44347</c:v>
                </c:pt>
                <c:pt idx="496">
                  <c:v>44348</c:v>
                </c:pt>
                <c:pt idx="497">
                  <c:v>44349</c:v>
                </c:pt>
                <c:pt idx="498">
                  <c:v>44350</c:v>
                </c:pt>
                <c:pt idx="499">
                  <c:v>44351</c:v>
                </c:pt>
                <c:pt idx="500">
                  <c:v>44352</c:v>
                </c:pt>
                <c:pt idx="501">
                  <c:v>44353</c:v>
                </c:pt>
                <c:pt idx="502">
                  <c:v>44354</c:v>
                </c:pt>
                <c:pt idx="503">
                  <c:v>44355</c:v>
                </c:pt>
                <c:pt idx="504">
                  <c:v>44356</c:v>
                </c:pt>
                <c:pt idx="505">
                  <c:v>44357</c:v>
                </c:pt>
                <c:pt idx="506">
                  <c:v>44358</c:v>
                </c:pt>
                <c:pt idx="507">
                  <c:v>44359</c:v>
                </c:pt>
                <c:pt idx="508">
                  <c:v>44360</c:v>
                </c:pt>
                <c:pt idx="509">
                  <c:v>44361</c:v>
                </c:pt>
                <c:pt idx="510">
                  <c:v>44362</c:v>
                </c:pt>
                <c:pt idx="511">
                  <c:v>44363</c:v>
                </c:pt>
                <c:pt idx="512">
                  <c:v>44364</c:v>
                </c:pt>
                <c:pt idx="513">
                  <c:v>44365</c:v>
                </c:pt>
                <c:pt idx="514">
                  <c:v>44366</c:v>
                </c:pt>
                <c:pt idx="515">
                  <c:v>44367</c:v>
                </c:pt>
                <c:pt idx="516">
                  <c:v>44368</c:v>
                </c:pt>
                <c:pt idx="517">
                  <c:v>44369</c:v>
                </c:pt>
                <c:pt idx="518">
                  <c:v>44370</c:v>
                </c:pt>
                <c:pt idx="519">
                  <c:v>44371</c:v>
                </c:pt>
                <c:pt idx="520">
                  <c:v>44372</c:v>
                </c:pt>
                <c:pt idx="521">
                  <c:v>44373</c:v>
                </c:pt>
                <c:pt idx="522">
                  <c:v>44374</c:v>
                </c:pt>
                <c:pt idx="523">
                  <c:v>44375</c:v>
                </c:pt>
                <c:pt idx="524">
                  <c:v>44376</c:v>
                </c:pt>
                <c:pt idx="525">
                  <c:v>44377</c:v>
                </c:pt>
                <c:pt idx="526">
                  <c:v>44378</c:v>
                </c:pt>
                <c:pt idx="527">
                  <c:v>44379</c:v>
                </c:pt>
                <c:pt idx="528">
                  <c:v>44380</c:v>
                </c:pt>
                <c:pt idx="529">
                  <c:v>44381</c:v>
                </c:pt>
                <c:pt idx="530">
                  <c:v>44382</c:v>
                </c:pt>
                <c:pt idx="531">
                  <c:v>44383</c:v>
                </c:pt>
                <c:pt idx="532">
                  <c:v>44384</c:v>
                </c:pt>
                <c:pt idx="533">
                  <c:v>44385</c:v>
                </c:pt>
                <c:pt idx="534">
                  <c:v>44386</c:v>
                </c:pt>
                <c:pt idx="535">
                  <c:v>44387</c:v>
                </c:pt>
                <c:pt idx="536">
                  <c:v>44388</c:v>
                </c:pt>
                <c:pt idx="537">
                  <c:v>44389</c:v>
                </c:pt>
                <c:pt idx="538">
                  <c:v>44390</c:v>
                </c:pt>
                <c:pt idx="539">
                  <c:v>44391</c:v>
                </c:pt>
                <c:pt idx="540">
                  <c:v>44392</c:v>
                </c:pt>
                <c:pt idx="541">
                  <c:v>44393</c:v>
                </c:pt>
                <c:pt idx="542">
                  <c:v>44394</c:v>
                </c:pt>
                <c:pt idx="543">
                  <c:v>44395</c:v>
                </c:pt>
                <c:pt idx="544">
                  <c:v>44396</c:v>
                </c:pt>
                <c:pt idx="545">
                  <c:v>44397</c:v>
                </c:pt>
                <c:pt idx="546">
                  <c:v>44398</c:v>
                </c:pt>
                <c:pt idx="547">
                  <c:v>44399</c:v>
                </c:pt>
                <c:pt idx="548">
                  <c:v>44400</c:v>
                </c:pt>
                <c:pt idx="549">
                  <c:v>44401</c:v>
                </c:pt>
                <c:pt idx="550">
                  <c:v>44402</c:v>
                </c:pt>
                <c:pt idx="551">
                  <c:v>44403</c:v>
                </c:pt>
                <c:pt idx="552">
                  <c:v>44404</c:v>
                </c:pt>
                <c:pt idx="553">
                  <c:v>44405</c:v>
                </c:pt>
                <c:pt idx="554">
                  <c:v>44406</c:v>
                </c:pt>
                <c:pt idx="555">
                  <c:v>44407</c:v>
                </c:pt>
                <c:pt idx="556">
                  <c:v>44408</c:v>
                </c:pt>
                <c:pt idx="557">
                  <c:v>44409</c:v>
                </c:pt>
                <c:pt idx="558">
                  <c:v>44410</c:v>
                </c:pt>
                <c:pt idx="559">
                  <c:v>44411</c:v>
                </c:pt>
                <c:pt idx="560">
                  <c:v>44412</c:v>
                </c:pt>
                <c:pt idx="561">
                  <c:v>44413</c:v>
                </c:pt>
                <c:pt idx="562">
                  <c:v>44414</c:v>
                </c:pt>
                <c:pt idx="563">
                  <c:v>44415</c:v>
                </c:pt>
                <c:pt idx="564">
                  <c:v>44416</c:v>
                </c:pt>
                <c:pt idx="565">
                  <c:v>44417</c:v>
                </c:pt>
                <c:pt idx="566">
                  <c:v>44418</c:v>
                </c:pt>
                <c:pt idx="567">
                  <c:v>44419</c:v>
                </c:pt>
                <c:pt idx="568">
                  <c:v>44420</c:v>
                </c:pt>
                <c:pt idx="569">
                  <c:v>44421</c:v>
                </c:pt>
                <c:pt idx="570">
                  <c:v>44422</c:v>
                </c:pt>
                <c:pt idx="571">
                  <c:v>44423</c:v>
                </c:pt>
                <c:pt idx="572">
                  <c:v>44424</c:v>
                </c:pt>
                <c:pt idx="573">
                  <c:v>44425</c:v>
                </c:pt>
                <c:pt idx="574">
                  <c:v>44426</c:v>
                </c:pt>
                <c:pt idx="575">
                  <c:v>44427</c:v>
                </c:pt>
                <c:pt idx="576">
                  <c:v>44428</c:v>
                </c:pt>
                <c:pt idx="577">
                  <c:v>44429</c:v>
                </c:pt>
                <c:pt idx="578">
                  <c:v>44430</c:v>
                </c:pt>
                <c:pt idx="579">
                  <c:v>44431</c:v>
                </c:pt>
                <c:pt idx="580">
                  <c:v>44432</c:v>
                </c:pt>
                <c:pt idx="581">
                  <c:v>44433</c:v>
                </c:pt>
                <c:pt idx="582">
                  <c:v>44434</c:v>
                </c:pt>
                <c:pt idx="583">
                  <c:v>44435</c:v>
                </c:pt>
                <c:pt idx="584">
                  <c:v>44436</c:v>
                </c:pt>
                <c:pt idx="585">
                  <c:v>44437</c:v>
                </c:pt>
                <c:pt idx="586">
                  <c:v>44438</c:v>
                </c:pt>
                <c:pt idx="587">
                  <c:v>44439</c:v>
                </c:pt>
                <c:pt idx="588">
                  <c:v>44440</c:v>
                </c:pt>
                <c:pt idx="589">
                  <c:v>44441</c:v>
                </c:pt>
                <c:pt idx="590">
                  <c:v>44442</c:v>
                </c:pt>
                <c:pt idx="591">
                  <c:v>44443</c:v>
                </c:pt>
                <c:pt idx="592">
                  <c:v>44444</c:v>
                </c:pt>
                <c:pt idx="593">
                  <c:v>44445</c:v>
                </c:pt>
                <c:pt idx="594">
                  <c:v>44446</c:v>
                </c:pt>
                <c:pt idx="595">
                  <c:v>44447</c:v>
                </c:pt>
                <c:pt idx="596">
                  <c:v>44448</c:v>
                </c:pt>
                <c:pt idx="597">
                  <c:v>44449</c:v>
                </c:pt>
                <c:pt idx="598">
                  <c:v>44450</c:v>
                </c:pt>
                <c:pt idx="599">
                  <c:v>44451</c:v>
                </c:pt>
                <c:pt idx="600">
                  <c:v>44452</c:v>
                </c:pt>
                <c:pt idx="601">
                  <c:v>44453</c:v>
                </c:pt>
                <c:pt idx="602">
                  <c:v>44454</c:v>
                </c:pt>
                <c:pt idx="603">
                  <c:v>44455</c:v>
                </c:pt>
                <c:pt idx="604">
                  <c:v>44456</c:v>
                </c:pt>
                <c:pt idx="605">
                  <c:v>44457</c:v>
                </c:pt>
                <c:pt idx="606">
                  <c:v>44458</c:v>
                </c:pt>
                <c:pt idx="607">
                  <c:v>44459</c:v>
                </c:pt>
                <c:pt idx="608">
                  <c:v>44460</c:v>
                </c:pt>
                <c:pt idx="609">
                  <c:v>44461</c:v>
                </c:pt>
                <c:pt idx="610">
                  <c:v>44462</c:v>
                </c:pt>
                <c:pt idx="611">
                  <c:v>44463</c:v>
                </c:pt>
                <c:pt idx="612">
                  <c:v>44464</c:v>
                </c:pt>
                <c:pt idx="613">
                  <c:v>44465</c:v>
                </c:pt>
                <c:pt idx="614">
                  <c:v>44466</c:v>
                </c:pt>
                <c:pt idx="615">
                  <c:v>44467</c:v>
                </c:pt>
                <c:pt idx="616">
                  <c:v>44468</c:v>
                </c:pt>
                <c:pt idx="617">
                  <c:v>44469</c:v>
                </c:pt>
                <c:pt idx="618">
                  <c:v>44470</c:v>
                </c:pt>
                <c:pt idx="619">
                  <c:v>44471</c:v>
                </c:pt>
                <c:pt idx="620">
                  <c:v>44472</c:v>
                </c:pt>
                <c:pt idx="621">
                  <c:v>44473</c:v>
                </c:pt>
                <c:pt idx="622">
                  <c:v>44474</c:v>
                </c:pt>
                <c:pt idx="623">
                  <c:v>44475</c:v>
                </c:pt>
                <c:pt idx="624">
                  <c:v>44476</c:v>
                </c:pt>
                <c:pt idx="625">
                  <c:v>44477</c:v>
                </c:pt>
                <c:pt idx="626">
                  <c:v>44478</c:v>
                </c:pt>
                <c:pt idx="627">
                  <c:v>44479</c:v>
                </c:pt>
                <c:pt idx="628">
                  <c:v>44480</c:v>
                </c:pt>
                <c:pt idx="629">
                  <c:v>44481</c:v>
                </c:pt>
                <c:pt idx="630">
                  <c:v>44482</c:v>
                </c:pt>
                <c:pt idx="631">
                  <c:v>44483</c:v>
                </c:pt>
                <c:pt idx="632">
                  <c:v>44484</c:v>
                </c:pt>
                <c:pt idx="633">
                  <c:v>44485</c:v>
                </c:pt>
                <c:pt idx="634">
                  <c:v>44486</c:v>
                </c:pt>
                <c:pt idx="635">
                  <c:v>44487</c:v>
                </c:pt>
                <c:pt idx="636">
                  <c:v>44488</c:v>
                </c:pt>
                <c:pt idx="637">
                  <c:v>44489</c:v>
                </c:pt>
                <c:pt idx="638">
                  <c:v>44490</c:v>
                </c:pt>
                <c:pt idx="639">
                  <c:v>44491</c:v>
                </c:pt>
                <c:pt idx="640">
                  <c:v>44492</c:v>
                </c:pt>
                <c:pt idx="641">
                  <c:v>44493</c:v>
                </c:pt>
                <c:pt idx="642">
                  <c:v>44494</c:v>
                </c:pt>
                <c:pt idx="643">
                  <c:v>44495</c:v>
                </c:pt>
                <c:pt idx="644">
                  <c:v>44496</c:v>
                </c:pt>
                <c:pt idx="645">
                  <c:v>44497</c:v>
                </c:pt>
                <c:pt idx="646">
                  <c:v>44498</c:v>
                </c:pt>
                <c:pt idx="647">
                  <c:v>44499</c:v>
                </c:pt>
                <c:pt idx="648">
                  <c:v>44500</c:v>
                </c:pt>
                <c:pt idx="649">
                  <c:v>44501</c:v>
                </c:pt>
                <c:pt idx="650">
                  <c:v>44502</c:v>
                </c:pt>
                <c:pt idx="651">
                  <c:v>44503</c:v>
                </c:pt>
                <c:pt idx="652">
                  <c:v>44504</c:v>
                </c:pt>
                <c:pt idx="653">
                  <c:v>44505</c:v>
                </c:pt>
                <c:pt idx="654">
                  <c:v>44506</c:v>
                </c:pt>
                <c:pt idx="655">
                  <c:v>44507</c:v>
                </c:pt>
                <c:pt idx="656">
                  <c:v>44508</c:v>
                </c:pt>
                <c:pt idx="657">
                  <c:v>44509</c:v>
                </c:pt>
                <c:pt idx="658">
                  <c:v>44510</c:v>
                </c:pt>
                <c:pt idx="659">
                  <c:v>44511</c:v>
                </c:pt>
                <c:pt idx="660">
                  <c:v>44512</c:v>
                </c:pt>
                <c:pt idx="661">
                  <c:v>44513</c:v>
                </c:pt>
                <c:pt idx="662">
                  <c:v>44514</c:v>
                </c:pt>
                <c:pt idx="663">
                  <c:v>44515</c:v>
                </c:pt>
                <c:pt idx="664">
                  <c:v>44516</c:v>
                </c:pt>
                <c:pt idx="665">
                  <c:v>44517</c:v>
                </c:pt>
                <c:pt idx="666">
                  <c:v>44518</c:v>
                </c:pt>
                <c:pt idx="667">
                  <c:v>44519</c:v>
                </c:pt>
                <c:pt idx="668">
                  <c:v>44520</c:v>
                </c:pt>
                <c:pt idx="669">
                  <c:v>44521</c:v>
                </c:pt>
                <c:pt idx="670">
                  <c:v>44522</c:v>
                </c:pt>
                <c:pt idx="671">
                  <c:v>44523</c:v>
                </c:pt>
                <c:pt idx="672">
                  <c:v>44524</c:v>
                </c:pt>
                <c:pt idx="673">
                  <c:v>44525</c:v>
                </c:pt>
                <c:pt idx="674">
                  <c:v>44526</c:v>
                </c:pt>
                <c:pt idx="675">
                  <c:v>44527</c:v>
                </c:pt>
                <c:pt idx="676">
                  <c:v>44528</c:v>
                </c:pt>
                <c:pt idx="677">
                  <c:v>44529</c:v>
                </c:pt>
                <c:pt idx="678">
                  <c:v>44530</c:v>
                </c:pt>
                <c:pt idx="679">
                  <c:v>44531</c:v>
                </c:pt>
                <c:pt idx="680">
                  <c:v>44532</c:v>
                </c:pt>
                <c:pt idx="681">
                  <c:v>44533</c:v>
                </c:pt>
                <c:pt idx="682">
                  <c:v>44534</c:v>
                </c:pt>
                <c:pt idx="683">
                  <c:v>44535</c:v>
                </c:pt>
                <c:pt idx="684">
                  <c:v>44536</c:v>
                </c:pt>
                <c:pt idx="685">
                  <c:v>44537</c:v>
                </c:pt>
                <c:pt idx="686">
                  <c:v>44538</c:v>
                </c:pt>
                <c:pt idx="687">
                  <c:v>44539</c:v>
                </c:pt>
                <c:pt idx="688">
                  <c:v>44540</c:v>
                </c:pt>
                <c:pt idx="689">
                  <c:v>44541</c:v>
                </c:pt>
                <c:pt idx="690">
                  <c:v>44542</c:v>
                </c:pt>
                <c:pt idx="691">
                  <c:v>44543</c:v>
                </c:pt>
                <c:pt idx="692">
                  <c:v>44544</c:v>
                </c:pt>
                <c:pt idx="693">
                  <c:v>44545</c:v>
                </c:pt>
                <c:pt idx="694">
                  <c:v>44546</c:v>
                </c:pt>
                <c:pt idx="695">
                  <c:v>44547</c:v>
                </c:pt>
                <c:pt idx="696">
                  <c:v>44548</c:v>
                </c:pt>
                <c:pt idx="697">
                  <c:v>44549</c:v>
                </c:pt>
                <c:pt idx="698">
                  <c:v>44550</c:v>
                </c:pt>
                <c:pt idx="699">
                  <c:v>44551</c:v>
                </c:pt>
                <c:pt idx="700">
                  <c:v>44552</c:v>
                </c:pt>
                <c:pt idx="701">
                  <c:v>44553</c:v>
                </c:pt>
                <c:pt idx="702">
                  <c:v>44554</c:v>
                </c:pt>
                <c:pt idx="703">
                  <c:v>44555</c:v>
                </c:pt>
                <c:pt idx="704">
                  <c:v>44556</c:v>
                </c:pt>
                <c:pt idx="705">
                  <c:v>44557</c:v>
                </c:pt>
                <c:pt idx="706">
                  <c:v>44558</c:v>
                </c:pt>
                <c:pt idx="707">
                  <c:v>44559</c:v>
                </c:pt>
                <c:pt idx="708">
                  <c:v>44560</c:v>
                </c:pt>
                <c:pt idx="709">
                  <c:v>44561</c:v>
                </c:pt>
                <c:pt idx="710">
                  <c:v>44562</c:v>
                </c:pt>
                <c:pt idx="711">
                  <c:v>44563</c:v>
                </c:pt>
                <c:pt idx="712">
                  <c:v>44564</c:v>
                </c:pt>
                <c:pt idx="713">
                  <c:v>44565</c:v>
                </c:pt>
                <c:pt idx="714">
                  <c:v>44566</c:v>
                </c:pt>
                <c:pt idx="715">
                  <c:v>44567</c:v>
                </c:pt>
                <c:pt idx="716">
                  <c:v>44568</c:v>
                </c:pt>
                <c:pt idx="717">
                  <c:v>44569</c:v>
                </c:pt>
                <c:pt idx="718">
                  <c:v>44570</c:v>
                </c:pt>
                <c:pt idx="719">
                  <c:v>44571</c:v>
                </c:pt>
                <c:pt idx="720">
                  <c:v>44572</c:v>
                </c:pt>
                <c:pt idx="721">
                  <c:v>44573</c:v>
                </c:pt>
                <c:pt idx="722">
                  <c:v>44574</c:v>
                </c:pt>
                <c:pt idx="723">
                  <c:v>44575</c:v>
                </c:pt>
                <c:pt idx="724">
                  <c:v>44576</c:v>
                </c:pt>
                <c:pt idx="725">
                  <c:v>44577</c:v>
                </c:pt>
                <c:pt idx="726">
                  <c:v>44578</c:v>
                </c:pt>
                <c:pt idx="727">
                  <c:v>44579</c:v>
                </c:pt>
                <c:pt idx="728">
                  <c:v>44580</c:v>
                </c:pt>
                <c:pt idx="729">
                  <c:v>44581</c:v>
                </c:pt>
                <c:pt idx="730">
                  <c:v>44582</c:v>
                </c:pt>
                <c:pt idx="731">
                  <c:v>44583</c:v>
                </c:pt>
                <c:pt idx="732">
                  <c:v>44584</c:v>
                </c:pt>
                <c:pt idx="733">
                  <c:v>44585</c:v>
                </c:pt>
                <c:pt idx="734">
                  <c:v>44586</c:v>
                </c:pt>
                <c:pt idx="735">
                  <c:v>44587</c:v>
                </c:pt>
                <c:pt idx="736">
                  <c:v>44588</c:v>
                </c:pt>
                <c:pt idx="737">
                  <c:v>44589</c:v>
                </c:pt>
                <c:pt idx="738">
                  <c:v>44590</c:v>
                </c:pt>
                <c:pt idx="739">
                  <c:v>44591</c:v>
                </c:pt>
                <c:pt idx="740">
                  <c:v>44592</c:v>
                </c:pt>
                <c:pt idx="741">
                  <c:v>44593</c:v>
                </c:pt>
                <c:pt idx="742">
                  <c:v>44594</c:v>
                </c:pt>
                <c:pt idx="743">
                  <c:v>44595</c:v>
                </c:pt>
                <c:pt idx="744">
                  <c:v>44596</c:v>
                </c:pt>
                <c:pt idx="745">
                  <c:v>44597</c:v>
                </c:pt>
                <c:pt idx="746">
                  <c:v>44598</c:v>
                </c:pt>
                <c:pt idx="747">
                  <c:v>44599</c:v>
                </c:pt>
                <c:pt idx="748">
                  <c:v>44600</c:v>
                </c:pt>
                <c:pt idx="749">
                  <c:v>44601</c:v>
                </c:pt>
                <c:pt idx="750">
                  <c:v>44602</c:v>
                </c:pt>
                <c:pt idx="751">
                  <c:v>44603</c:v>
                </c:pt>
                <c:pt idx="752">
                  <c:v>44604</c:v>
                </c:pt>
                <c:pt idx="753">
                  <c:v>44605</c:v>
                </c:pt>
                <c:pt idx="754">
                  <c:v>44606</c:v>
                </c:pt>
                <c:pt idx="755">
                  <c:v>44607</c:v>
                </c:pt>
                <c:pt idx="756">
                  <c:v>44608</c:v>
                </c:pt>
                <c:pt idx="757">
                  <c:v>44609</c:v>
                </c:pt>
                <c:pt idx="758">
                  <c:v>44610</c:v>
                </c:pt>
                <c:pt idx="759">
                  <c:v>44611</c:v>
                </c:pt>
                <c:pt idx="760">
                  <c:v>44612</c:v>
                </c:pt>
                <c:pt idx="761">
                  <c:v>44613</c:v>
                </c:pt>
                <c:pt idx="762">
                  <c:v>44614</c:v>
                </c:pt>
                <c:pt idx="763">
                  <c:v>44615</c:v>
                </c:pt>
                <c:pt idx="764">
                  <c:v>44616</c:v>
                </c:pt>
                <c:pt idx="765">
                  <c:v>44617</c:v>
                </c:pt>
                <c:pt idx="766">
                  <c:v>44618</c:v>
                </c:pt>
                <c:pt idx="767">
                  <c:v>44619</c:v>
                </c:pt>
                <c:pt idx="768">
                  <c:v>44620</c:v>
                </c:pt>
                <c:pt idx="769">
                  <c:v>44621</c:v>
                </c:pt>
                <c:pt idx="770">
                  <c:v>44622</c:v>
                </c:pt>
                <c:pt idx="771">
                  <c:v>44623</c:v>
                </c:pt>
                <c:pt idx="772">
                  <c:v>44624</c:v>
                </c:pt>
                <c:pt idx="773">
                  <c:v>44625</c:v>
                </c:pt>
                <c:pt idx="774">
                  <c:v>44626</c:v>
                </c:pt>
                <c:pt idx="775">
                  <c:v>44627</c:v>
                </c:pt>
                <c:pt idx="776">
                  <c:v>44628</c:v>
                </c:pt>
                <c:pt idx="777">
                  <c:v>44629</c:v>
                </c:pt>
                <c:pt idx="778">
                  <c:v>44630</c:v>
                </c:pt>
                <c:pt idx="779">
                  <c:v>44631</c:v>
                </c:pt>
                <c:pt idx="780">
                  <c:v>44632</c:v>
                </c:pt>
                <c:pt idx="781">
                  <c:v>44633</c:v>
                </c:pt>
                <c:pt idx="782">
                  <c:v>44634</c:v>
                </c:pt>
                <c:pt idx="783">
                  <c:v>44635</c:v>
                </c:pt>
                <c:pt idx="784">
                  <c:v>44636</c:v>
                </c:pt>
                <c:pt idx="785">
                  <c:v>44637</c:v>
                </c:pt>
                <c:pt idx="786">
                  <c:v>44638</c:v>
                </c:pt>
                <c:pt idx="787">
                  <c:v>44639</c:v>
                </c:pt>
                <c:pt idx="788">
                  <c:v>44640</c:v>
                </c:pt>
                <c:pt idx="789">
                  <c:v>44641</c:v>
                </c:pt>
                <c:pt idx="790">
                  <c:v>44642</c:v>
                </c:pt>
                <c:pt idx="791">
                  <c:v>44643</c:v>
                </c:pt>
                <c:pt idx="792">
                  <c:v>44644</c:v>
                </c:pt>
                <c:pt idx="793">
                  <c:v>44645</c:v>
                </c:pt>
                <c:pt idx="794">
                  <c:v>44646</c:v>
                </c:pt>
                <c:pt idx="795">
                  <c:v>44647</c:v>
                </c:pt>
                <c:pt idx="796">
                  <c:v>44648</c:v>
                </c:pt>
                <c:pt idx="797">
                  <c:v>44649</c:v>
                </c:pt>
                <c:pt idx="798">
                  <c:v>44650</c:v>
                </c:pt>
                <c:pt idx="799">
                  <c:v>44651</c:v>
                </c:pt>
                <c:pt idx="800">
                  <c:v>44652</c:v>
                </c:pt>
                <c:pt idx="801">
                  <c:v>44653</c:v>
                </c:pt>
                <c:pt idx="802">
                  <c:v>44654</c:v>
                </c:pt>
                <c:pt idx="803">
                  <c:v>44655</c:v>
                </c:pt>
                <c:pt idx="804">
                  <c:v>44656</c:v>
                </c:pt>
                <c:pt idx="805">
                  <c:v>44657</c:v>
                </c:pt>
                <c:pt idx="806">
                  <c:v>44658</c:v>
                </c:pt>
                <c:pt idx="807">
                  <c:v>44659</c:v>
                </c:pt>
                <c:pt idx="808">
                  <c:v>44660</c:v>
                </c:pt>
                <c:pt idx="809">
                  <c:v>44661</c:v>
                </c:pt>
                <c:pt idx="810">
                  <c:v>44662</c:v>
                </c:pt>
                <c:pt idx="811">
                  <c:v>44663</c:v>
                </c:pt>
                <c:pt idx="812">
                  <c:v>44664</c:v>
                </c:pt>
                <c:pt idx="813">
                  <c:v>44665</c:v>
                </c:pt>
                <c:pt idx="814">
                  <c:v>44666</c:v>
                </c:pt>
                <c:pt idx="815">
                  <c:v>44667</c:v>
                </c:pt>
                <c:pt idx="816">
                  <c:v>44668</c:v>
                </c:pt>
                <c:pt idx="817">
                  <c:v>44669</c:v>
                </c:pt>
                <c:pt idx="818">
                  <c:v>44670</c:v>
                </c:pt>
                <c:pt idx="819">
                  <c:v>44671</c:v>
                </c:pt>
                <c:pt idx="820">
                  <c:v>44672</c:v>
                </c:pt>
                <c:pt idx="821">
                  <c:v>44673</c:v>
                </c:pt>
                <c:pt idx="822">
                  <c:v>44674</c:v>
                </c:pt>
                <c:pt idx="823">
                  <c:v>44675</c:v>
                </c:pt>
                <c:pt idx="824">
                  <c:v>44676</c:v>
                </c:pt>
                <c:pt idx="825">
                  <c:v>44677</c:v>
                </c:pt>
                <c:pt idx="826">
                  <c:v>44678</c:v>
                </c:pt>
                <c:pt idx="827">
                  <c:v>44679</c:v>
                </c:pt>
                <c:pt idx="828">
                  <c:v>44680</c:v>
                </c:pt>
                <c:pt idx="829">
                  <c:v>44681</c:v>
                </c:pt>
                <c:pt idx="830">
                  <c:v>44682</c:v>
                </c:pt>
                <c:pt idx="831">
                  <c:v>44683</c:v>
                </c:pt>
                <c:pt idx="832">
                  <c:v>44684</c:v>
                </c:pt>
                <c:pt idx="833">
                  <c:v>44685</c:v>
                </c:pt>
                <c:pt idx="834">
                  <c:v>44686</c:v>
                </c:pt>
                <c:pt idx="835">
                  <c:v>44687</c:v>
                </c:pt>
                <c:pt idx="836">
                  <c:v>44688</c:v>
                </c:pt>
                <c:pt idx="837">
                  <c:v>44689</c:v>
                </c:pt>
                <c:pt idx="838">
                  <c:v>44690</c:v>
                </c:pt>
                <c:pt idx="839">
                  <c:v>44691</c:v>
                </c:pt>
                <c:pt idx="840">
                  <c:v>44692</c:v>
                </c:pt>
                <c:pt idx="841">
                  <c:v>44693</c:v>
                </c:pt>
                <c:pt idx="842">
                  <c:v>44694</c:v>
                </c:pt>
                <c:pt idx="843">
                  <c:v>44695</c:v>
                </c:pt>
                <c:pt idx="844">
                  <c:v>44696</c:v>
                </c:pt>
                <c:pt idx="845">
                  <c:v>44697</c:v>
                </c:pt>
                <c:pt idx="846">
                  <c:v>44698</c:v>
                </c:pt>
                <c:pt idx="847">
                  <c:v>44699</c:v>
                </c:pt>
                <c:pt idx="848">
                  <c:v>44700</c:v>
                </c:pt>
                <c:pt idx="849">
                  <c:v>44701</c:v>
                </c:pt>
                <c:pt idx="850">
                  <c:v>44702</c:v>
                </c:pt>
                <c:pt idx="851">
                  <c:v>44703</c:v>
                </c:pt>
                <c:pt idx="852">
                  <c:v>44704</c:v>
                </c:pt>
                <c:pt idx="853">
                  <c:v>44705</c:v>
                </c:pt>
                <c:pt idx="854">
                  <c:v>44706</c:v>
                </c:pt>
                <c:pt idx="855">
                  <c:v>44707</c:v>
                </c:pt>
                <c:pt idx="856">
                  <c:v>44708</c:v>
                </c:pt>
                <c:pt idx="857">
                  <c:v>44709</c:v>
                </c:pt>
                <c:pt idx="858">
                  <c:v>44710</c:v>
                </c:pt>
                <c:pt idx="859">
                  <c:v>44711</c:v>
                </c:pt>
                <c:pt idx="860">
                  <c:v>44712</c:v>
                </c:pt>
                <c:pt idx="861">
                  <c:v>44713</c:v>
                </c:pt>
                <c:pt idx="862">
                  <c:v>44714</c:v>
                </c:pt>
                <c:pt idx="863">
                  <c:v>44715</c:v>
                </c:pt>
                <c:pt idx="864">
                  <c:v>44716</c:v>
                </c:pt>
                <c:pt idx="865">
                  <c:v>44717</c:v>
                </c:pt>
                <c:pt idx="866">
                  <c:v>44718</c:v>
                </c:pt>
                <c:pt idx="867">
                  <c:v>44719</c:v>
                </c:pt>
                <c:pt idx="868">
                  <c:v>44720</c:v>
                </c:pt>
                <c:pt idx="869">
                  <c:v>44721</c:v>
                </c:pt>
                <c:pt idx="870">
                  <c:v>44722</c:v>
                </c:pt>
                <c:pt idx="871">
                  <c:v>44723</c:v>
                </c:pt>
                <c:pt idx="872">
                  <c:v>44724</c:v>
                </c:pt>
                <c:pt idx="873">
                  <c:v>44725</c:v>
                </c:pt>
                <c:pt idx="874">
                  <c:v>44726</c:v>
                </c:pt>
                <c:pt idx="875">
                  <c:v>44727</c:v>
                </c:pt>
                <c:pt idx="876">
                  <c:v>44728</c:v>
                </c:pt>
                <c:pt idx="877">
                  <c:v>44729</c:v>
                </c:pt>
                <c:pt idx="878">
                  <c:v>44730</c:v>
                </c:pt>
                <c:pt idx="879">
                  <c:v>44731</c:v>
                </c:pt>
                <c:pt idx="880">
                  <c:v>44732</c:v>
                </c:pt>
                <c:pt idx="881">
                  <c:v>44733</c:v>
                </c:pt>
                <c:pt idx="882">
                  <c:v>44734</c:v>
                </c:pt>
                <c:pt idx="883">
                  <c:v>44735</c:v>
                </c:pt>
                <c:pt idx="884">
                  <c:v>44736</c:v>
                </c:pt>
                <c:pt idx="885">
                  <c:v>44737</c:v>
                </c:pt>
                <c:pt idx="886">
                  <c:v>44738</c:v>
                </c:pt>
                <c:pt idx="887">
                  <c:v>44739</c:v>
                </c:pt>
                <c:pt idx="888">
                  <c:v>44740</c:v>
                </c:pt>
                <c:pt idx="889">
                  <c:v>44741</c:v>
                </c:pt>
                <c:pt idx="890">
                  <c:v>44742</c:v>
                </c:pt>
                <c:pt idx="891">
                  <c:v>44743</c:v>
                </c:pt>
                <c:pt idx="892">
                  <c:v>44744</c:v>
                </c:pt>
                <c:pt idx="893">
                  <c:v>44745</c:v>
                </c:pt>
                <c:pt idx="894">
                  <c:v>44746</c:v>
                </c:pt>
                <c:pt idx="895">
                  <c:v>44747</c:v>
                </c:pt>
                <c:pt idx="896">
                  <c:v>44748</c:v>
                </c:pt>
                <c:pt idx="897">
                  <c:v>44749</c:v>
                </c:pt>
              </c:numCache>
            </c:numRef>
          </c:cat>
          <c:val>
            <c:numRef>
              <c:f>SLIDE3!$C$2:$C$899</c:f>
              <c:numCache>
                <c:formatCode>General</c:formatCode>
                <c:ptCount val="89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1</c:v>
                </c:pt>
                <c:pt idx="318">
                  <c:v>1</c:v>
                </c:pt>
                <c:pt idx="319">
                  <c:v>1</c:v>
                </c:pt>
                <c:pt idx="320">
                  <c:v>2</c:v>
                </c:pt>
                <c:pt idx="321">
                  <c:v>8</c:v>
                </c:pt>
                <c:pt idx="322">
                  <c:v>10</c:v>
                </c:pt>
                <c:pt idx="323">
                  <c:v>11</c:v>
                </c:pt>
                <c:pt idx="324">
                  <c:v>16</c:v>
                </c:pt>
                <c:pt idx="325">
                  <c:v>17</c:v>
                </c:pt>
                <c:pt idx="326">
                  <c:v>38450</c:v>
                </c:pt>
                <c:pt idx="327">
                  <c:v>43176</c:v>
                </c:pt>
                <c:pt idx="328">
                  <c:v>1619750</c:v>
                </c:pt>
                <c:pt idx="329">
                  <c:v>1781509</c:v>
                </c:pt>
                <c:pt idx="330">
                  <c:v>2059516</c:v>
                </c:pt>
                <c:pt idx="331">
                  <c:v>2482878</c:v>
                </c:pt>
                <c:pt idx="332">
                  <c:v>2667226</c:v>
                </c:pt>
                <c:pt idx="333">
                  <c:v>2781815</c:v>
                </c:pt>
                <c:pt idx="334">
                  <c:v>3200129</c:v>
                </c:pt>
                <c:pt idx="335">
                  <c:v>3723925</c:v>
                </c:pt>
                <c:pt idx="336">
                  <c:v>4410031</c:v>
                </c:pt>
                <c:pt idx="337">
                  <c:v>4705314</c:v>
                </c:pt>
                <c:pt idx="338">
                  <c:v>4764856</c:v>
                </c:pt>
                <c:pt idx="339">
                  <c:v>4944290</c:v>
                </c:pt>
                <c:pt idx="340">
                  <c:v>5204572</c:v>
                </c:pt>
                <c:pt idx="341">
                  <c:v>5988169</c:v>
                </c:pt>
                <c:pt idx="342">
                  <c:v>6995690</c:v>
                </c:pt>
                <c:pt idx="343">
                  <c:v>8174470</c:v>
                </c:pt>
                <c:pt idx="344">
                  <c:v>11881042</c:v>
                </c:pt>
                <c:pt idx="345">
                  <c:v>12134637</c:v>
                </c:pt>
                <c:pt idx="346">
                  <c:v>13331714</c:v>
                </c:pt>
                <c:pt idx="347">
                  <c:v>13735496</c:v>
                </c:pt>
                <c:pt idx="348">
                  <c:v>14880277</c:v>
                </c:pt>
                <c:pt idx="349">
                  <c:v>17016542</c:v>
                </c:pt>
                <c:pt idx="350">
                  <c:v>18582505</c:v>
                </c:pt>
                <c:pt idx="351">
                  <c:v>20378028</c:v>
                </c:pt>
                <c:pt idx="352">
                  <c:v>22337946</c:v>
                </c:pt>
                <c:pt idx="353">
                  <c:v>27777515</c:v>
                </c:pt>
                <c:pt idx="354">
                  <c:v>31020631</c:v>
                </c:pt>
                <c:pt idx="355">
                  <c:v>32895662</c:v>
                </c:pt>
                <c:pt idx="356">
                  <c:v>35077797</c:v>
                </c:pt>
                <c:pt idx="357">
                  <c:v>38842109</c:v>
                </c:pt>
                <c:pt idx="358">
                  <c:v>41781421</c:v>
                </c:pt>
                <c:pt idx="359">
                  <c:v>44713992</c:v>
                </c:pt>
                <c:pt idx="360">
                  <c:v>46540672</c:v>
                </c:pt>
                <c:pt idx="361">
                  <c:v>47757803</c:v>
                </c:pt>
                <c:pt idx="362">
                  <c:v>50203639</c:v>
                </c:pt>
                <c:pt idx="363">
                  <c:v>53221633</c:v>
                </c:pt>
                <c:pt idx="364">
                  <c:v>61550346</c:v>
                </c:pt>
                <c:pt idx="365">
                  <c:v>65102019</c:v>
                </c:pt>
                <c:pt idx="366">
                  <c:v>69191533</c:v>
                </c:pt>
                <c:pt idx="367">
                  <c:v>71593790</c:v>
                </c:pt>
                <c:pt idx="368">
                  <c:v>73131111</c:v>
                </c:pt>
                <c:pt idx="369">
                  <c:v>76387268</c:v>
                </c:pt>
                <c:pt idx="370">
                  <c:v>87685250</c:v>
                </c:pt>
                <c:pt idx="371">
                  <c:v>91744978</c:v>
                </c:pt>
                <c:pt idx="372">
                  <c:v>96355330</c:v>
                </c:pt>
                <c:pt idx="373">
                  <c:v>101159471</c:v>
                </c:pt>
                <c:pt idx="374">
                  <c:v>104032005</c:v>
                </c:pt>
                <c:pt idx="375">
                  <c:v>107131813</c:v>
                </c:pt>
                <c:pt idx="376">
                  <c:v>110552895</c:v>
                </c:pt>
                <c:pt idx="377">
                  <c:v>114360899</c:v>
                </c:pt>
                <c:pt idx="378">
                  <c:v>126375544</c:v>
                </c:pt>
                <c:pt idx="379">
                  <c:v>131752206</c:v>
                </c:pt>
                <c:pt idx="380">
                  <c:v>137354848</c:v>
                </c:pt>
                <c:pt idx="381">
                  <c:v>140585897</c:v>
                </c:pt>
                <c:pt idx="382">
                  <c:v>142253990</c:v>
                </c:pt>
                <c:pt idx="383">
                  <c:v>146080036</c:v>
                </c:pt>
                <c:pt idx="384">
                  <c:v>160093755</c:v>
                </c:pt>
                <c:pt idx="385">
                  <c:v>165595268</c:v>
                </c:pt>
                <c:pt idx="386">
                  <c:v>171220215</c:v>
                </c:pt>
                <c:pt idx="387">
                  <c:v>177846303</c:v>
                </c:pt>
                <c:pt idx="388">
                  <c:v>181755882</c:v>
                </c:pt>
                <c:pt idx="389">
                  <c:v>183900540</c:v>
                </c:pt>
                <c:pt idx="390">
                  <c:v>188434962</c:v>
                </c:pt>
                <c:pt idx="391">
                  <c:v>193435091</c:v>
                </c:pt>
                <c:pt idx="392">
                  <c:v>199282786</c:v>
                </c:pt>
                <c:pt idx="393">
                  <c:v>205801016</c:v>
                </c:pt>
                <c:pt idx="394">
                  <c:v>211738458</c:v>
                </c:pt>
                <c:pt idx="395">
                  <c:v>215717689</c:v>
                </c:pt>
                <c:pt idx="396">
                  <c:v>217912151</c:v>
                </c:pt>
                <c:pt idx="397">
                  <c:v>222236011</c:v>
                </c:pt>
                <c:pt idx="398">
                  <c:v>227878702</c:v>
                </c:pt>
                <c:pt idx="399">
                  <c:v>234470889</c:v>
                </c:pt>
                <c:pt idx="400">
                  <c:v>241772633</c:v>
                </c:pt>
                <c:pt idx="401">
                  <c:v>249466363</c:v>
                </c:pt>
                <c:pt idx="402">
                  <c:v>254417971</c:v>
                </c:pt>
                <c:pt idx="403">
                  <c:v>269116129</c:v>
                </c:pt>
                <c:pt idx="404">
                  <c:v>274735760</c:v>
                </c:pt>
                <c:pt idx="405">
                  <c:v>286028821</c:v>
                </c:pt>
                <c:pt idx="406">
                  <c:v>294254397</c:v>
                </c:pt>
                <c:pt idx="407">
                  <c:v>303808049</c:v>
                </c:pt>
                <c:pt idx="408">
                  <c:v>313155375</c:v>
                </c:pt>
                <c:pt idx="409">
                  <c:v>319979164</c:v>
                </c:pt>
                <c:pt idx="410">
                  <c:v>323771156</c:v>
                </c:pt>
                <c:pt idx="411">
                  <c:v>331575388</c:v>
                </c:pt>
                <c:pt idx="412">
                  <c:v>340046424</c:v>
                </c:pt>
                <c:pt idx="413">
                  <c:v>350181224</c:v>
                </c:pt>
                <c:pt idx="414">
                  <c:v>359470204</c:v>
                </c:pt>
                <c:pt idx="415">
                  <c:v>370077935</c:v>
                </c:pt>
                <c:pt idx="416">
                  <c:v>377538572</c:v>
                </c:pt>
                <c:pt idx="417">
                  <c:v>393858062</c:v>
                </c:pt>
                <c:pt idx="418">
                  <c:v>403920382</c:v>
                </c:pt>
                <c:pt idx="419">
                  <c:v>413896411</c:v>
                </c:pt>
                <c:pt idx="420">
                  <c:v>424825648</c:v>
                </c:pt>
                <c:pt idx="421">
                  <c:v>435430663</c:v>
                </c:pt>
                <c:pt idx="422">
                  <c:v>448722183</c:v>
                </c:pt>
                <c:pt idx="423">
                  <c:v>467187095</c:v>
                </c:pt>
                <c:pt idx="424">
                  <c:v>471648141</c:v>
                </c:pt>
                <c:pt idx="425">
                  <c:v>487488793</c:v>
                </c:pt>
                <c:pt idx="426">
                  <c:v>500334421</c:v>
                </c:pt>
                <c:pt idx="427">
                  <c:v>515896460</c:v>
                </c:pt>
                <c:pt idx="428">
                  <c:v>533529457</c:v>
                </c:pt>
                <c:pt idx="429">
                  <c:v>553389198</c:v>
                </c:pt>
                <c:pt idx="430">
                  <c:v>567415335</c:v>
                </c:pt>
                <c:pt idx="431">
                  <c:v>576203503</c:v>
                </c:pt>
                <c:pt idx="432">
                  <c:v>592464579</c:v>
                </c:pt>
                <c:pt idx="433">
                  <c:v>608531385</c:v>
                </c:pt>
                <c:pt idx="434">
                  <c:v>628584679</c:v>
                </c:pt>
                <c:pt idx="435">
                  <c:v>650694866</c:v>
                </c:pt>
                <c:pt idx="436">
                  <c:v>671072205</c:v>
                </c:pt>
                <c:pt idx="437">
                  <c:v>683228076</c:v>
                </c:pt>
                <c:pt idx="438">
                  <c:v>693219857</c:v>
                </c:pt>
                <c:pt idx="439">
                  <c:v>708015707</c:v>
                </c:pt>
                <c:pt idx="440">
                  <c:v>725546009</c:v>
                </c:pt>
                <c:pt idx="441">
                  <c:v>745454028</c:v>
                </c:pt>
                <c:pt idx="442">
                  <c:v>769465969</c:v>
                </c:pt>
                <c:pt idx="443">
                  <c:v>792314721</c:v>
                </c:pt>
                <c:pt idx="444">
                  <c:v>807738161</c:v>
                </c:pt>
                <c:pt idx="445">
                  <c:v>819049219</c:v>
                </c:pt>
                <c:pt idx="446">
                  <c:v>837755605</c:v>
                </c:pt>
                <c:pt idx="447">
                  <c:v>855225906</c:v>
                </c:pt>
                <c:pt idx="448">
                  <c:v>874599748</c:v>
                </c:pt>
                <c:pt idx="449">
                  <c:v>893583835</c:v>
                </c:pt>
                <c:pt idx="450">
                  <c:v>912579139</c:v>
                </c:pt>
                <c:pt idx="451">
                  <c:v>925313280</c:v>
                </c:pt>
                <c:pt idx="452">
                  <c:v>935564646</c:v>
                </c:pt>
                <c:pt idx="453">
                  <c:v>951348680</c:v>
                </c:pt>
                <c:pt idx="454">
                  <c:v>966082379</c:v>
                </c:pt>
                <c:pt idx="455">
                  <c:v>985438756</c:v>
                </c:pt>
                <c:pt idx="456">
                  <c:v>1007900001</c:v>
                </c:pt>
                <c:pt idx="457">
                  <c:v>1027158901</c:v>
                </c:pt>
                <c:pt idx="458">
                  <c:v>1038981848</c:v>
                </c:pt>
                <c:pt idx="459">
                  <c:v>1055999402</c:v>
                </c:pt>
                <c:pt idx="460">
                  <c:v>1073268848</c:v>
                </c:pt>
                <c:pt idx="461">
                  <c:v>1094250328</c:v>
                </c:pt>
                <c:pt idx="462">
                  <c:v>1120260118</c:v>
                </c:pt>
                <c:pt idx="463">
                  <c:v>1145031397</c:v>
                </c:pt>
                <c:pt idx="464">
                  <c:v>1171514481</c:v>
                </c:pt>
                <c:pt idx="465">
                  <c:v>1184897817</c:v>
                </c:pt>
                <c:pt idx="466">
                  <c:v>1195974416</c:v>
                </c:pt>
                <c:pt idx="467">
                  <c:v>1210768966</c:v>
                </c:pt>
                <c:pt idx="468">
                  <c:v>1230425972</c:v>
                </c:pt>
                <c:pt idx="469">
                  <c:v>1251153755</c:v>
                </c:pt>
                <c:pt idx="470">
                  <c:v>1275249014</c:v>
                </c:pt>
                <c:pt idx="471">
                  <c:v>1303338303</c:v>
                </c:pt>
                <c:pt idx="472">
                  <c:v>1322395157</c:v>
                </c:pt>
                <c:pt idx="473">
                  <c:v>1336188948</c:v>
                </c:pt>
                <c:pt idx="474">
                  <c:v>1358717001</c:v>
                </c:pt>
                <c:pt idx="475">
                  <c:v>1383700313</c:v>
                </c:pt>
                <c:pt idx="476">
                  <c:v>1410703885</c:v>
                </c:pt>
                <c:pt idx="477">
                  <c:v>1437346042</c:v>
                </c:pt>
                <c:pt idx="478">
                  <c:v>1464585212</c:v>
                </c:pt>
                <c:pt idx="479">
                  <c:v>1487172943</c:v>
                </c:pt>
                <c:pt idx="480">
                  <c:v>1509477496</c:v>
                </c:pt>
                <c:pt idx="481">
                  <c:v>1536569137</c:v>
                </c:pt>
                <c:pt idx="482">
                  <c:v>1565256501</c:v>
                </c:pt>
                <c:pt idx="483">
                  <c:v>1593418886</c:v>
                </c:pt>
                <c:pt idx="484">
                  <c:v>1627444319</c:v>
                </c:pt>
                <c:pt idx="485">
                  <c:v>1659597456</c:v>
                </c:pt>
                <c:pt idx="486">
                  <c:v>1686359195</c:v>
                </c:pt>
                <c:pt idx="487">
                  <c:v>1708791489</c:v>
                </c:pt>
                <c:pt idx="488">
                  <c:v>1738323664</c:v>
                </c:pt>
                <c:pt idx="489">
                  <c:v>1771313365</c:v>
                </c:pt>
                <c:pt idx="490">
                  <c:v>1807529281</c:v>
                </c:pt>
                <c:pt idx="491">
                  <c:v>1840795861</c:v>
                </c:pt>
                <c:pt idx="492">
                  <c:v>1876130469</c:v>
                </c:pt>
                <c:pt idx="493">
                  <c:v>1907268197</c:v>
                </c:pt>
                <c:pt idx="494">
                  <c:v>1934672916</c:v>
                </c:pt>
                <c:pt idx="495">
                  <c:v>1971886857</c:v>
                </c:pt>
                <c:pt idx="496">
                  <c:v>2010908375</c:v>
                </c:pt>
                <c:pt idx="497">
                  <c:v>2051653560</c:v>
                </c:pt>
                <c:pt idx="498">
                  <c:v>2086728135</c:v>
                </c:pt>
                <c:pt idx="499">
                  <c:v>2127806663</c:v>
                </c:pt>
                <c:pt idx="500">
                  <c:v>2159059298</c:v>
                </c:pt>
                <c:pt idx="501">
                  <c:v>2185182888</c:v>
                </c:pt>
                <c:pt idx="502">
                  <c:v>2216636015</c:v>
                </c:pt>
                <c:pt idx="503">
                  <c:v>2251895426</c:v>
                </c:pt>
                <c:pt idx="504">
                  <c:v>2289083234</c:v>
                </c:pt>
                <c:pt idx="505">
                  <c:v>2328256517</c:v>
                </c:pt>
                <c:pt idx="506">
                  <c:v>2367332656</c:v>
                </c:pt>
                <c:pt idx="507">
                  <c:v>2396579267</c:v>
                </c:pt>
                <c:pt idx="508">
                  <c:v>2423691587</c:v>
                </c:pt>
                <c:pt idx="509">
                  <c:v>2452143516</c:v>
                </c:pt>
                <c:pt idx="510">
                  <c:v>2491711453</c:v>
                </c:pt>
                <c:pt idx="511">
                  <c:v>2533305043</c:v>
                </c:pt>
                <c:pt idx="512">
                  <c:v>2578642129</c:v>
                </c:pt>
                <c:pt idx="513">
                  <c:v>2624191972</c:v>
                </c:pt>
                <c:pt idx="514">
                  <c:v>2660274079</c:v>
                </c:pt>
                <c:pt idx="515">
                  <c:v>2693651464</c:v>
                </c:pt>
                <c:pt idx="516">
                  <c:v>2736408964</c:v>
                </c:pt>
                <c:pt idx="517">
                  <c:v>2780429585</c:v>
                </c:pt>
                <c:pt idx="518">
                  <c:v>2824199920</c:v>
                </c:pt>
                <c:pt idx="519">
                  <c:v>2872643048</c:v>
                </c:pt>
                <c:pt idx="520">
                  <c:v>2920271741</c:v>
                </c:pt>
                <c:pt idx="521">
                  <c:v>2960939695</c:v>
                </c:pt>
                <c:pt idx="522">
                  <c:v>2995948929</c:v>
                </c:pt>
                <c:pt idx="523">
                  <c:v>3034314068</c:v>
                </c:pt>
                <c:pt idx="524">
                  <c:v>3076077055</c:v>
                </c:pt>
                <c:pt idx="525">
                  <c:v>3114523801</c:v>
                </c:pt>
                <c:pt idx="526">
                  <c:v>3158584808</c:v>
                </c:pt>
                <c:pt idx="527">
                  <c:v>3195849201</c:v>
                </c:pt>
                <c:pt idx="528">
                  <c:v>3228547002</c:v>
                </c:pt>
                <c:pt idx="529">
                  <c:v>3253506882</c:v>
                </c:pt>
                <c:pt idx="530">
                  <c:v>3286252386</c:v>
                </c:pt>
                <c:pt idx="531">
                  <c:v>3319255652</c:v>
                </c:pt>
                <c:pt idx="532">
                  <c:v>3352422469</c:v>
                </c:pt>
                <c:pt idx="533">
                  <c:v>3391963798</c:v>
                </c:pt>
                <c:pt idx="534">
                  <c:v>3421288463</c:v>
                </c:pt>
                <c:pt idx="535">
                  <c:v>3449187704</c:v>
                </c:pt>
                <c:pt idx="536">
                  <c:v>3470919059</c:v>
                </c:pt>
                <c:pt idx="537">
                  <c:v>3500626972</c:v>
                </c:pt>
                <c:pt idx="538">
                  <c:v>3535772411</c:v>
                </c:pt>
                <c:pt idx="539">
                  <c:v>3572022845</c:v>
                </c:pt>
                <c:pt idx="540">
                  <c:v>3607323988</c:v>
                </c:pt>
                <c:pt idx="541">
                  <c:v>3641846248</c:v>
                </c:pt>
                <c:pt idx="542">
                  <c:v>3669692294</c:v>
                </c:pt>
                <c:pt idx="543">
                  <c:v>3689792449</c:v>
                </c:pt>
                <c:pt idx="544">
                  <c:v>3723491127</c:v>
                </c:pt>
                <c:pt idx="545">
                  <c:v>3756999308</c:v>
                </c:pt>
                <c:pt idx="546">
                  <c:v>3789633155</c:v>
                </c:pt>
                <c:pt idx="547">
                  <c:v>3828407877</c:v>
                </c:pt>
                <c:pt idx="548">
                  <c:v>3868018260</c:v>
                </c:pt>
                <c:pt idx="549">
                  <c:v>3898257195</c:v>
                </c:pt>
                <c:pt idx="550">
                  <c:v>3925415633</c:v>
                </c:pt>
                <c:pt idx="551">
                  <c:v>3966893521</c:v>
                </c:pt>
                <c:pt idx="552">
                  <c:v>4007980814</c:v>
                </c:pt>
                <c:pt idx="553">
                  <c:v>4050706659</c:v>
                </c:pt>
                <c:pt idx="554">
                  <c:v>4096746839</c:v>
                </c:pt>
                <c:pt idx="555">
                  <c:v>4141299593</c:v>
                </c:pt>
                <c:pt idx="556">
                  <c:v>4173138391</c:v>
                </c:pt>
                <c:pt idx="557">
                  <c:v>4212934616</c:v>
                </c:pt>
                <c:pt idx="558">
                  <c:v>4252159408</c:v>
                </c:pt>
                <c:pt idx="559">
                  <c:v>4307854018</c:v>
                </c:pt>
                <c:pt idx="560">
                  <c:v>4347837388</c:v>
                </c:pt>
                <c:pt idx="561">
                  <c:v>4388693567</c:v>
                </c:pt>
                <c:pt idx="562">
                  <c:v>4429267249</c:v>
                </c:pt>
                <c:pt idx="563">
                  <c:v>4461130247</c:v>
                </c:pt>
                <c:pt idx="564">
                  <c:v>4493146600</c:v>
                </c:pt>
                <c:pt idx="565">
                  <c:v>4533037842</c:v>
                </c:pt>
                <c:pt idx="566">
                  <c:v>4571387914</c:v>
                </c:pt>
                <c:pt idx="567">
                  <c:v>4609021175</c:v>
                </c:pt>
                <c:pt idx="568">
                  <c:v>4642974546</c:v>
                </c:pt>
                <c:pt idx="569">
                  <c:v>4689790076</c:v>
                </c:pt>
                <c:pt idx="570">
                  <c:v>4720902717</c:v>
                </c:pt>
                <c:pt idx="571">
                  <c:v>4743788483</c:v>
                </c:pt>
                <c:pt idx="572">
                  <c:v>4785220838</c:v>
                </c:pt>
                <c:pt idx="573">
                  <c:v>4824514630</c:v>
                </c:pt>
                <c:pt idx="574">
                  <c:v>4862534531</c:v>
                </c:pt>
                <c:pt idx="575">
                  <c:v>4898212050</c:v>
                </c:pt>
                <c:pt idx="576">
                  <c:v>4940151197</c:v>
                </c:pt>
                <c:pt idx="577">
                  <c:v>4972169233</c:v>
                </c:pt>
                <c:pt idx="578">
                  <c:v>4999932413</c:v>
                </c:pt>
                <c:pt idx="579">
                  <c:v>5033376777</c:v>
                </c:pt>
                <c:pt idx="580">
                  <c:v>5076337603</c:v>
                </c:pt>
                <c:pt idx="581">
                  <c:v>5121007826</c:v>
                </c:pt>
                <c:pt idx="582">
                  <c:v>5161752897</c:v>
                </c:pt>
                <c:pt idx="583">
                  <c:v>5214583362</c:v>
                </c:pt>
                <c:pt idx="584">
                  <c:v>5251751678</c:v>
                </c:pt>
                <c:pt idx="585">
                  <c:v>5289818070</c:v>
                </c:pt>
                <c:pt idx="586">
                  <c:v>5323645542</c:v>
                </c:pt>
                <c:pt idx="587">
                  <c:v>5364274586</c:v>
                </c:pt>
                <c:pt idx="588">
                  <c:v>5409746028</c:v>
                </c:pt>
                <c:pt idx="589">
                  <c:v>5442594920</c:v>
                </c:pt>
                <c:pt idx="590">
                  <c:v>5472404257</c:v>
                </c:pt>
                <c:pt idx="591">
                  <c:v>5499101522</c:v>
                </c:pt>
                <c:pt idx="592">
                  <c:v>5530943501</c:v>
                </c:pt>
                <c:pt idx="593">
                  <c:v>5556412446</c:v>
                </c:pt>
                <c:pt idx="594">
                  <c:v>5591075875</c:v>
                </c:pt>
                <c:pt idx="595">
                  <c:v>5630549981</c:v>
                </c:pt>
                <c:pt idx="596">
                  <c:v>5668112507</c:v>
                </c:pt>
                <c:pt idx="597">
                  <c:v>5699160205</c:v>
                </c:pt>
                <c:pt idx="598">
                  <c:v>5734139732</c:v>
                </c:pt>
                <c:pt idx="599">
                  <c:v>5767428366</c:v>
                </c:pt>
                <c:pt idx="600">
                  <c:v>5798750879</c:v>
                </c:pt>
                <c:pt idx="601">
                  <c:v>5825567486</c:v>
                </c:pt>
                <c:pt idx="602">
                  <c:v>5856891961</c:v>
                </c:pt>
                <c:pt idx="603">
                  <c:v>5887842423</c:v>
                </c:pt>
                <c:pt idx="604">
                  <c:v>5915763877</c:v>
                </c:pt>
                <c:pt idx="605">
                  <c:v>5955795567</c:v>
                </c:pt>
                <c:pt idx="606">
                  <c:v>5982871045</c:v>
                </c:pt>
                <c:pt idx="607">
                  <c:v>6008024909</c:v>
                </c:pt>
                <c:pt idx="608">
                  <c:v>6037384478</c:v>
                </c:pt>
                <c:pt idx="609">
                  <c:v>6065522011</c:v>
                </c:pt>
                <c:pt idx="610">
                  <c:v>6097400341</c:v>
                </c:pt>
                <c:pt idx="611">
                  <c:v>6127433146</c:v>
                </c:pt>
                <c:pt idx="612">
                  <c:v>6149313860</c:v>
                </c:pt>
                <c:pt idx="613">
                  <c:v>6167256542</c:v>
                </c:pt>
                <c:pt idx="614">
                  <c:v>6213461389</c:v>
                </c:pt>
                <c:pt idx="615">
                  <c:v>6241054488</c:v>
                </c:pt>
                <c:pt idx="616">
                  <c:v>6272443123</c:v>
                </c:pt>
                <c:pt idx="617">
                  <c:v>6302095086</c:v>
                </c:pt>
                <c:pt idx="618">
                  <c:v>6326037003</c:v>
                </c:pt>
                <c:pt idx="619">
                  <c:v>6347719253</c:v>
                </c:pt>
                <c:pt idx="620">
                  <c:v>6369509687</c:v>
                </c:pt>
                <c:pt idx="621">
                  <c:v>6391669946</c:v>
                </c:pt>
                <c:pt idx="622">
                  <c:v>6425087091</c:v>
                </c:pt>
                <c:pt idx="623">
                  <c:v>6448737332</c:v>
                </c:pt>
                <c:pt idx="624">
                  <c:v>6472449000</c:v>
                </c:pt>
                <c:pt idx="625">
                  <c:v>6504459911</c:v>
                </c:pt>
                <c:pt idx="626">
                  <c:v>6526041814</c:v>
                </c:pt>
                <c:pt idx="627">
                  <c:v>6553820911</c:v>
                </c:pt>
                <c:pt idx="628">
                  <c:v>6573291219</c:v>
                </c:pt>
                <c:pt idx="629">
                  <c:v>6596294294</c:v>
                </c:pt>
                <c:pt idx="630">
                  <c:v>6619340100</c:v>
                </c:pt>
                <c:pt idx="631">
                  <c:v>6642260074</c:v>
                </c:pt>
                <c:pt idx="632">
                  <c:v>6662699047</c:v>
                </c:pt>
                <c:pt idx="633">
                  <c:v>6677875657</c:v>
                </c:pt>
                <c:pt idx="634">
                  <c:v>6703409446</c:v>
                </c:pt>
                <c:pt idx="635">
                  <c:v>6733502396</c:v>
                </c:pt>
                <c:pt idx="636">
                  <c:v>6760295638</c:v>
                </c:pt>
                <c:pt idx="637">
                  <c:v>6796175419</c:v>
                </c:pt>
                <c:pt idx="638">
                  <c:v>6822500206</c:v>
                </c:pt>
                <c:pt idx="639">
                  <c:v>6850362159</c:v>
                </c:pt>
                <c:pt idx="640">
                  <c:v>6877761637</c:v>
                </c:pt>
                <c:pt idx="641">
                  <c:v>6900386400</c:v>
                </c:pt>
                <c:pt idx="642">
                  <c:v>6921635944</c:v>
                </c:pt>
                <c:pt idx="643">
                  <c:v>6949075387</c:v>
                </c:pt>
                <c:pt idx="644">
                  <c:v>6972929978</c:v>
                </c:pt>
                <c:pt idx="645">
                  <c:v>7002999371</c:v>
                </c:pt>
                <c:pt idx="646">
                  <c:v>7041119764</c:v>
                </c:pt>
                <c:pt idx="647">
                  <c:v>7073786909</c:v>
                </c:pt>
                <c:pt idx="648">
                  <c:v>7106190952</c:v>
                </c:pt>
                <c:pt idx="649">
                  <c:v>7130354938</c:v>
                </c:pt>
                <c:pt idx="650">
                  <c:v>7157911460</c:v>
                </c:pt>
                <c:pt idx="651">
                  <c:v>7186920743</c:v>
                </c:pt>
                <c:pt idx="652">
                  <c:v>7219451560</c:v>
                </c:pt>
                <c:pt idx="653">
                  <c:v>7254016724</c:v>
                </c:pt>
                <c:pt idx="654">
                  <c:v>7282131345</c:v>
                </c:pt>
                <c:pt idx="655">
                  <c:v>7309462676</c:v>
                </c:pt>
                <c:pt idx="656">
                  <c:v>7338144305</c:v>
                </c:pt>
                <c:pt idx="657">
                  <c:v>7372135849</c:v>
                </c:pt>
                <c:pt idx="658">
                  <c:v>7410766245</c:v>
                </c:pt>
                <c:pt idx="659">
                  <c:v>7444239318</c:v>
                </c:pt>
                <c:pt idx="660">
                  <c:v>7478232229</c:v>
                </c:pt>
                <c:pt idx="661">
                  <c:v>7512315150</c:v>
                </c:pt>
                <c:pt idx="662">
                  <c:v>7538461938</c:v>
                </c:pt>
                <c:pt idx="663">
                  <c:v>7564055092</c:v>
                </c:pt>
                <c:pt idx="664">
                  <c:v>7591778183</c:v>
                </c:pt>
                <c:pt idx="665">
                  <c:v>7624245505</c:v>
                </c:pt>
                <c:pt idx="666">
                  <c:v>7654609254</c:v>
                </c:pt>
                <c:pt idx="667">
                  <c:v>7688045458</c:v>
                </c:pt>
                <c:pt idx="668">
                  <c:v>7722551662</c:v>
                </c:pt>
                <c:pt idx="669">
                  <c:v>7749246709</c:v>
                </c:pt>
                <c:pt idx="670">
                  <c:v>7778038265</c:v>
                </c:pt>
                <c:pt idx="671">
                  <c:v>7809263271</c:v>
                </c:pt>
                <c:pt idx="672">
                  <c:v>7848128552</c:v>
                </c:pt>
                <c:pt idx="673">
                  <c:v>7875264070</c:v>
                </c:pt>
                <c:pt idx="674">
                  <c:v>7913740531</c:v>
                </c:pt>
                <c:pt idx="675">
                  <c:v>7942673998</c:v>
                </c:pt>
                <c:pt idx="676">
                  <c:v>7982230121</c:v>
                </c:pt>
                <c:pt idx="677">
                  <c:v>8015898607</c:v>
                </c:pt>
                <c:pt idx="678">
                  <c:v>8057561314</c:v>
                </c:pt>
                <c:pt idx="679">
                  <c:v>8100303381</c:v>
                </c:pt>
                <c:pt idx="680">
                  <c:v>8139028681</c:v>
                </c:pt>
                <c:pt idx="681">
                  <c:v>8172650593</c:v>
                </c:pt>
                <c:pt idx="682">
                  <c:v>8210115766</c:v>
                </c:pt>
                <c:pt idx="683">
                  <c:v>8241544085</c:v>
                </c:pt>
                <c:pt idx="684">
                  <c:v>8270919157</c:v>
                </c:pt>
                <c:pt idx="685">
                  <c:v>8301443925</c:v>
                </c:pt>
                <c:pt idx="686">
                  <c:v>8338564308</c:v>
                </c:pt>
                <c:pt idx="687">
                  <c:v>8378064094</c:v>
                </c:pt>
                <c:pt idx="688">
                  <c:v>8409228023</c:v>
                </c:pt>
                <c:pt idx="689">
                  <c:v>8453425479</c:v>
                </c:pt>
                <c:pt idx="690">
                  <c:v>8483268465</c:v>
                </c:pt>
                <c:pt idx="691">
                  <c:v>8512622729</c:v>
                </c:pt>
                <c:pt idx="692">
                  <c:v>8553864210</c:v>
                </c:pt>
                <c:pt idx="693">
                  <c:v>8593286064</c:v>
                </c:pt>
                <c:pt idx="694">
                  <c:v>8626127676</c:v>
                </c:pt>
                <c:pt idx="695">
                  <c:v>8670533980</c:v>
                </c:pt>
                <c:pt idx="696">
                  <c:v>8704799400</c:v>
                </c:pt>
                <c:pt idx="697">
                  <c:v>8738692008</c:v>
                </c:pt>
                <c:pt idx="698">
                  <c:v>8783215069</c:v>
                </c:pt>
                <c:pt idx="699">
                  <c:v>8821486480</c:v>
                </c:pt>
                <c:pt idx="700">
                  <c:v>8856028236</c:v>
                </c:pt>
                <c:pt idx="701">
                  <c:v>8898910430</c:v>
                </c:pt>
                <c:pt idx="702">
                  <c:v>8934071128</c:v>
                </c:pt>
                <c:pt idx="703">
                  <c:v>8960771398</c:v>
                </c:pt>
                <c:pt idx="704">
                  <c:v>8986003130</c:v>
                </c:pt>
                <c:pt idx="705">
                  <c:v>9018991456</c:v>
                </c:pt>
                <c:pt idx="706">
                  <c:v>9065557452</c:v>
                </c:pt>
                <c:pt idx="707">
                  <c:v>9105212654</c:v>
                </c:pt>
                <c:pt idx="708">
                  <c:v>9142716157</c:v>
                </c:pt>
                <c:pt idx="709">
                  <c:v>9176800283</c:v>
                </c:pt>
                <c:pt idx="710">
                  <c:v>9194891639</c:v>
                </c:pt>
                <c:pt idx="711">
                  <c:v>9212333664</c:v>
                </c:pt>
                <c:pt idx="712">
                  <c:v>9244789404</c:v>
                </c:pt>
                <c:pt idx="713">
                  <c:v>9283187536</c:v>
                </c:pt>
                <c:pt idx="714">
                  <c:v>9318089893</c:v>
                </c:pt>
                <c:pt idx="715">
                  <c:v>9353601004</c:v>
                </c:pt>
                <c:pt idx="716">
                  <c:v>9390989628</c:v>
                </c:pt>
                <c:pt idx="717">
                  <c:v>9413324412</c:v>
                </c:pt>
                <c:pt idx="718">
                  <c:v>9445514922</c:v>
                </c:pt>
                <c:pt idx="719">
                  <c:v>9502678584</c:v>
                </c:pt>
                <c:pt idx="720">
                  <c:v>9539327678</c:v>
                </c:pt>
                <c:pt idx="721">
                  <c:v>9572154402</c:v>
                </c:pt>
                <c:pt idx="722">
                  <c:v>9608818973</c:v>
                </c:pt>
                <c:pt idx="723">
                  <c:v>9635048886</c:v>
                </c:pt>
                <c:pt idx="724">
                  <c:v>9661759188</c:v>
                </c:pt>
                <c:pt idx="725">
                  <c:v>9691029064</c:v>
                </c:pt>
                <c:pt idx="726">
                  <c:v>9722451509</c:v>
                </c:pt>
                <c:pt idx="727">
                  <c:v>9745795140</c:v>
                </c:pt>
                <c:pt idx="728">
                  <c:v>9784309808</c:v>
                </c:pt>
                <c:pt idx="729">
                  <c:v>9811312931</c:v>
                </c:pt>
                <c:pt idx="730">
                  <c:v>9843820048</c:v>
                </c:pt>
                <c:pt idx="731">
                  <c:v>9866098135</c:v>
                </c:pt>
                <c:pt idx="732">
                  <c:v>9897722791</c:v>
                </c:pt>
                <c:pt idx="733">
                  <c:v>9922148303</c:v>
                </c:pt>
                <c:pt idx="734">
                  <c:v>9946651720</c:v>
                </c:pt>
                <c:pt idx="735">
                  <c:v>9973507285</c:v>
                </c:pt>
                <c:pt idx="736">
                  <c:v>9996314666</c:v>
                </c:pt>
                <c:pt idx="737">
                  <c:v>10027106666</c:v>
                </c:pt>
                <c:pt idx="738">
                  <c:v>10044890973</c:v>
                </c:pt>
                <c:pt idx="739">
                  <c:v>10062607596</c:v>
                </c:pt>
                <c:pt idx="740">
                  <c:v>10083611668</c:v>
                </c:pt>
                <c:pt idx="741">
                  <c:v>10102763336</c:v>
                </c:pt>
                <c:pt idx="742">
                  <c:v>10122386267</c:v>
                </c:pt>
                <c:pt idx="743">
                  <c:v>10138581436</c:v>
                </c:pt>
                <c:pt idx="744">
                  <c:v>10160841361</c:v>
                </c:pt>
                <c:pt idx="745">
                  <c:v>10175951893</c:v>
                </c:pt>
                <c:pt idx="746">
                  <c:v>10243506035</c:v>
                </c:pt>
                <c:pt idx="747">
                  <c:v>10264566248</c:v>
                </c:pt>
                <c:pt idx="748">
                  <c:v>10290601796</c:v>
                </c:pt>
                <c:pt idx="749">
                  <c:v>10319209017</c:v>
                </c:pt>
                <c:pt idx="750">
                  <c:v>10341821369</c:v>
                </c:pt>
                <c:pt idx="751">
                  <c:v>10371437863</c:v>
                </c:pt>
                <c:pt idx="752">
                  <c:v>10390310778</c:v>
                </c:pt>
                <c:pt idx="753">
                  <c:v>10417262348</c:v>
                </c:pt>
                <c:pt idx="754">
                  <c:v>10438618050</c:v>
                </c:pt>
                <c:pt idx="755">
                  <c:v>10459976385</c:v>
                </c:pt>
                <c:pt idx="756">
                  <c:v>10482558059</c:v>
                </c:pt>
                <c:pt idx="757">
                  <c:v>10507306043</c:v>
                </c:pt>
                <c:pt idx="758">
                  <c:v>10552491464</c:v>
                </c:pt>
                <c:pt idx="759">
                  <c:v>10581978142</c:v>
                </c:pt>
                <c:pt idx="760">
                  <c:v>10599638457</c:v>
                </c:pt>
                <c:pt idx="761">
                  <c:v>10628414007</c:v>
                </c:pt>
                <c:pt idx="762">
                  <c:v>10650734405</c:v>
                </c:pt>
                <c:pt idx="763">
                  <c:v>10670137514</c:v>
                </c:pt>
                <c:pt idx="764">
                  <c:v>10692939439</c:v>
                </c:pt>
                <c:pt idx="765">
                  <c:v>10713417915</c:v>
                </c:pt>
                <c:pt idx="766">
                  <c:v>10729391108</c:v>
                </c:pt>
                <c:pt idx="767">
                  <c:v>10742476285</c:v>
                </c:pt>
                <c:pt idx="768">
                  <c:v>10790386521</c:v>
                </c:pt>
                <c:pt idx="769">
                  <c:v>10803782873</c:v>
                </c:pt>
                <c:pt idx="770">
                  <c:v>10820479442</c:v>
                </c:pt>
                <c:pt idx="771">
                  <c:v>10835621762</c:v>
                </c:pt>
                <c:pt idx="772">
                  <c:v>10852594268</c:v>
                </c:pt>
                <c:pt idx="773">
                  <c:v>10874055028</c:v>
                </c:pt>
                <c:pt idx="774">
                  <c:v>10900023280</c:v>
                </c:pt>
                <c:pt idx="775">
                  <c:v>10915229355</c:v>
                </c:pt>
                <c:pt idx="776">
                  <c:v>10931131900</c:v>
                </c:pt>
                <c:pt idx="777">
                  <c:v>10948822062</c:v>
                </c:pt>
                <c:pt idx="778">
                  <c:v>10965489752</c:v>
                </c:pt>
                <c:pt idx="779">
                  <c:v>10981020735</c:v>
                </c:pt>
                <c:pt idx="780">
                  <c:v>10995413858</c:v>
                </c:pt>
                <c:pt idx="781">
                  <c:v>11008814201</c:v>
                </c:pt>
                <c:pt idx="782">
                  <c:v>11022444308</c:v>
                </c:pt>
                <c:pt idx="783">
                  <c:v>11039787347</c:v>
                </c:pt>
                <c:pt idx="784">
                  <c:v>11055613343</c:v>
                </c:pt>
                <c:pt idx="785">
                  <c:v>11070138861</c:v>
                </c:pt>
                <c:pt idx="786">
                  <c:v>11084339465</c:v>
                </c:pt>
                <c:pt idx="787">
                  <c:v>11095282196</c:v>
                </c:pt>
                <c:pt idx="788">
                  <c:v>11106048472</c:v>
                </c:pt>
                <c:pt idx="789">
                  <c:v>11118342829</c:v>
                </c:pt>
                <c:pt idx="790">
                  <c:v>11134646754</c:v>
                </c:pt>
                <c:pt idx="791">
                  <c:v>11151915951</c:v>
                </c:pt>
                <c:pt idx="792">
                  <c:v>11169454659</c:v>
                </c:pt>
                <c:pt idx="793">
                  <c:v>11183423157</c:v>
                </c:pt>
                <c:pt idx="794">
                  <c:v>11196380733</c:v>
                </c:pt>
                <c:pt idx="795">
                  <c:v>11210451193</c:v>
                </c:pt>
                <c:pt idx="796">
                  <c:v>11233018151</c:v>
                </c:pt>
                <c:pt idx="797">
                  <c:v>11253613605</c:v>
                </c:pt>
                <c:pt idx="798">
                  <c:v>11271513734</c:v>
                </c:pt>
                <c:pt idx="799">
                  <c:v>11305232047</c:v>
                </c:pt>
                <c:pt idx="800">
                  <c:v>11313936742</c:v>
                </c:pt>
                <c:pt idx="801">
                  <c:v>11320007431</c:v>
                </c:pt>
                <c:pt idx="802">
                  <c:v>11330881926</c:v>
                </c:pt>
                <c:pt idx="803">
                  <c:v>11345413508</c:v>
                </c:pt>
                <c:pt idx="804">
                  <c:v>11357191675</c:v>
                </c:pt>
                <c:pt idx="805">
                  <c:v>11367126196</c:v>
                </c:pt>
                <c:pt idx="806">
                  <c:v>11379920091</c:v>
                </c:pt>
                <c:pt idx="807">
                  <c:v>11391425347</c:v>
                </c:pt>
                <c:pt idx="808">
                  <c:v>11401156034</c:v>
                </c:pt>
                <c:pt idx="809">
                  <c:v>11416493147</c:v>
                </c:pt>
                <c:pt idx="810">
                  <c:v>11426127244</c:v>
                </c:pt>
                <c:pt idx="811">
                  <c:v>11438479304</c:v>
                </c:pt>
                <c:pt idx="812">
                  <c:v>11449626125</c:v>
                </c:pt>
                <c:pt idx="813">
                  <c:v>11458254558</c:v>
                </c:pt>
                <c:pt idx="814">
                  <c:v>11464545883</c:v>
                </c:pt>
                <c:pt idx="815">
                  <c:v>11468657113</c:v>
                </c:pt>
                <c:pt idx="816">
                  <c:v>11479007697</c:v>
                </c:pt>
                <c:pt idx="817">
                  <c:v>11489656969</c:v>
                </c:pt>
                <c:pt idx="818">
                  <c:v>11500932093</c:v>
                </c:pt>
                <c:pt idx="819">
                  <c:v>11509419043</c:v>
                </c:pt>
                <c:pt idx="820">
                  <c:v>11521003420</c:v>
                </c:pt>
                <c:pt idx="821">
                  <c:v>11529964994</c:v>
                </c:pt>
                <c:pt idx="822">
                  <c:v>11539577724</c:v>
                </c:pt>
                <c:pt idx="823">
                  <c:v>11549352249</c:v>
                </c:pt>
                <c:pt idx="824">
                  <c:v>11558131408</c:v>
                </c:pt>
                <c:pt idx="825">
                  <c:v>11577469212</c:v>
                </c:pt>
                <c:pt idx="826">
                  <c:v>11588033632</c:v>
                </c:pt>
                <c:pt idx="827">
                  <c:v>11597498532</c:v>
                </c:pt>
                <c:pt idx="828">
                  <c:v>11608514889</c:v>
                </c:pt>
                <c:pt idx="829">
                  <c:v>11615769406</c:v>
                </c:pt>
                <c:pt idx="830">
                  <c:v>11627816026</c:v>
                </c:pt>
                <c:pt idx="831">
                  <c:v>11632308695</c:v>
                </c:pt>
                <c:pt idx="832">
                  <c:v>11637874071</c:v>
                </c:pt>
                <c:pt idx="833">
                  <c:v>11642652147</c:v>
                </c:pt>
                <c:pt idx="834">
                  <c:v>11647960349</c:v>
                </c:pt>
                <c:pt idx="835">
                  <c:v>11660037250</c:v>
                </c:pt>
                <c:pt idx="836">
                  <c:v>11665837171</c:v>
                </c:pt>
                <c:pt idx="837">
                  <c:v>11673811279</c:v>
                </c:pt>
                <c:pt idx="838">
                  <c:v>11678983448</c:v>
                </c:pt>
                <c:pt idx="839">
                  <c:v>11686853753</c:v>
                </c:pt>
                <c:pt idx="840">
                  <c:v>11695481238</c:v>
                </c:pt>
                <c:pt idx="841">
                  <c:v>11702475600</c:v>
                </c:pt>
                <c:pt idx="842">
                  <c:v>11713464340</c:v>
                </c:pt>
                <c:pt idx="843">
                  <c:v>11718991832</c:v>
                </c:pt>
                <c:pt idx="844">
                  <c:v>11727735053</c:v>
                </c:pt>
                <c:pt idx="845">
                  <c:v>11733693172</c:v>
                </c:pt>
                <c:pt idx="846">
                  <c:v>11738777279</c:v>
                </c:pt>
                <c:pt idx="847">
                  <c:v>11746898978</c:v>
                </c:pt>
                <c:pt idx="848">
                  <c:v>11752974998</c:v>
                </c:pt>
                <c:pt idx="849">
                  <c:v>11762564567</c:v>
                </c:pt>
                <c:pt idx="850">
                  <c:v>11767265165</c:v>
                </c:pt>
                <c:pt idx="851">
                  <c:v>11784032694</c:v>
                </c:pt>
                <c:pt idx="852">
                  <c:v>11789001933</c:v>
                </c:pt>
                <c:pt idx="853">
                  <c:v>11797951831</c:v>
                </c:pt>
                <c:pt idx="854">
                  <c:v>11803184529</c:v>
                </c:pt>
                <c:pt idx="855">
                  <c:v>11810278241</c:v>
                </c:pt>
                <c:pt idx="856">
                  <c:v>11817962974</c:v>
                </c:pt>
                <c:pt idx="857">
                  <c:v>11823327652</c:v>
                </c:pt>
                <c:pt idx="858">
                  <c:v>11829933655</c:v>
                </c:pt>
                <c:pt idx="859">
                  <c:v>11836519638</c:v>
                </c:pt>
                <c:pt idx="860">
                  <c:v>11842359392</c:v>
                </c:pt>
                <c:pt idx="861">
                  <c:v>11848276992</c:v>
                </c:pt>
                <c:pt idx="862">
                  <c:v>11851991029</c:v>
                </c:pt>
                <c:pt idx="863">
                  <c:v>11860623305</c:v>
                </c:pt>
                <c:pt idx="864">
                  <c:v>11866568890</c:v>
                </c:pt>
                <c:pt idx="865">
                  <c:v>11877397916</c:v>
                </c:pt>
                <c:pt idx="866">
                  <c:v>11884483997</c:v>
                </c:pt>
                <c:pt idx="867">
                  <c:v>11903924046</c:v>
                </c:pt>
                <c:pt idx="868">
                  <c:v>11916925404</c:v>
                </c:pt>
                <c:pt idx="869">
                  <c:v>11923089306</c:v>
                </c:pt>
                <c:pt idx="870">
                  <c:v>11930493301</c:v>
                </c:pt>
                <c:pt idx="871">
                  <c:v>11935360943</c:v>
                </c:pt>
                <c:pt idx="872">
                  <c:v>11944285399</c:v>
                </c:pt>
                <c:pt idx="873">
                  <c:v>11949550269</c:v>
                </c:pt>
                <c:pt idx="874">
                  <c:v>11957027547</c:v>
                </c:pt>
                <c:pt idx="875">
                  <c:v>11964740334</c:v>
                </c:pt>
                <c:pt idx="876">
                  <c:v>11972101911</c:v>
                </c:pt>
                <c:pt idx="877">
                  <c:v>11979248595</c:v>
                </c:pt>
                <c:pt idx="878">
                  <c:v>11987455238</c:v>
                </c:pt>
                <c:pt idx="879">
                  <c:v>12000178946</c:v>
                </c:pt>
                <c:pt idx="880">
                  <c:v>12004815410</c:v>
                </c:pt>
                <c:pt idx="881">
                  <c:v>12011738401</c:v>
                </c:pt>
                <c:pt idx="882">
                  <c:v>12017793663</c:v>
                </c:pt>
                <c:pt idx="883">
                  <c:v>12027063637</c:v>
                </c:pt>
                <c:pt idx="884">
                  <c:v>12034317548</c:v>
                </c:pt>
                <c:pt idx="885">
                  <c:v>12039133625</c:v>
                </c:pt>
                <c:pt idx="886">
                  <c:v>12067218441</c:v>
                </c:pt>
                <c:pt idx="887">
                  <c:v>12075268961</c:v>
                </c:pt>
                <c:pt idx="888">
                  <c:v>12080660172</c:v>
                </c:pt>
                <c:pt idx="889">
                  <c:v>12090373402</c:v>
                </c:pt>
                <c:pt idx="890">
                  <c:v>12096129594</c:v>
                </c:pt>
                <c:pt idx="891">
                  <c:v>12100989682</c:v>
                </c:pt>
                <c:pt idx="892">
                  <c:v>12105901836</c:v>
                </c:pt>
                <c:pt idx="893">
                  <c:v>12116183997</c:v>
                </c:pt>
                <c:pt idx="894">
                  <c:v>12120619300</c:v>
                </c:pt>
                <c:pt idx="895">
                  <c:v>12126205091</c:v>
                </c:pt>
                <c:pt idx="896">
                  <c:v>12130651527</c:v>
                </c:pt>
                <c:pt idx="897">
                  <c:v>12138682197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B6A-480F-B99A-D465EA3201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23049391"/>
        <c:axId val="2123052719"/>
      </c:lineChart>
      <c:dateAx>
        <c:axId val="2123049391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052719"/>
        <c:crosses val="autoZero"/>
        <c:auto val="1"/>
        <c:lblOffset val="100"/>
        <c:baseTimeUnit val="days"/>
      </c:dateAx>
      <c:valAx>
        <c:axId val="21230527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0493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>
                <a:effectLst/>
              </a:rPr>
              <a:t>Daily New Deaths</a:t>
            </a:r>
            <a:endParaRPr lang="en-IN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SLIDE2!$C$1</c:f>
              <c:strCache>
                <c:ptCount val="1"/>
                <c:pt idx="0">
                  <c:v>new_deaths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SLIDE2!$A$2:$A$988</c:f>
              <c:numCache>
                <c:formatCode>m/d/yyyy</c:formatCode>
                <c:ptCount val="987"/>
                <c:pt idx="0">
                  <c:v>43852</c:v>
                </c:pt>
                <c:pt idx="1">
                  <c:v>43853</c:v>
                </c:pt>
                <c:pt idx="2">
                  <c:v>43854</c:v>
                </c:pt>
                <c:pt idx="3">
                  <c:v>43855</c:v>
                </c:pt>
                <c:pt idx="4">
                  <c:v>43856</c:v>
                </c:pt>
                <c:pt idx="5">
                  <c:v>43857</c:v>
                </c:pt>
                <c:pt idx="6">
                  <c:v>43858</c:v>
                </c:pt>
                <c:pt idx="7">
                  <c:v>43859</c:v>
                </c:pt>
                <c:pt idx="8">
                  <c:v>43860</c:v>
                </c:pt>
                <c:pt idx="9">
                  <c:v>43861</c:v>
                </c:pt>
                <c:pt idx="10">
                  <c:v>43862</c:v>
                </c:pt>
                <c:pt idx="11">
                  <c:v>43863</c:v>
                </c:pt>
                <c:pt idx="12">
                  <c:v>43864</c:v>
                </c:pt>
                <c:pt idx="13">
                  <c:v>43865</c:v>
                </c:pt>
                <c:pt idx="14">
                  <c:v>43866</c:v>
                </c:pt>
                <c:pt idx="15">
                  <c:v>43867</c:v>
                </c:pt>
                <c:pt idx="16">
                  <c:v>43868</c:v>
                </c:pt>
                <c:pt idx="17">
                  <c:v>43869</c:v>
                </c:pt>
                <c:pt idx="18">
                  <c:v>43870</c:v>
                </c:pt>
                <c:pt idx="19">
                  <c:v>43871</c:v>
                </c:pt>
                <c:pt idx="20">
                  <c:v>43872</c:v>
                </c:pt>
                <c:pt idx="21">
                  <c:v>43873</c:v>
                </c:pt>
                <c:pt idx="22">
                  <c:v>43874</c:v>
                </c:pt>
                <c:pt idx="23">
                  <c:v>43875</c:v>
                </c:pt>
                <c:pt idx="24">
                  <c:v>43876</c:v>
                </c:pt>
                <c:pt idx="25">
                  <c:v>43877</c:v>
                </c:pt>
                <c:pt idx="26">
                  <c:v>43878</c:v>
                </c:pt>
                <c:pt idx="27">
                  <c:v>43879</c:v>
                </c:pt>
                <c:pt idx="28">
                  <c:v>43880</c:v>
                </c:pt>
                <c:pt idx="29">
                  <c:v>43881</c:v>
                </c:pt>
                <c:pt idx="30">
                  <c:v>43882</c:v>
                </c:pt>
                <c:pt idx="31">
                  <c:v>43883</c:v>
                </c:pt>
                <c:pt idx="32">
                  <c:v>43884</c:v>
                </c:pt>
                <c:pt idx="33">
                  <c:v>43885</c:v>
                </c:pt>
                <c:pt idx="34">
                  <c:v>43886</c:v>
                </c:pt>
                <c:pt idx="35">
                  <c:v>43887</c:v>
                </c:pt>
                <c:pt idx="36">
                  <c:v>43888</c:v>
                </c:pt>
                <c:pt idx="37">
                  <c:v>43889</c:v>
                </c:pt>
                <c:pt idx="38">
                  <c:v>43890</c:v>
                </c:pt>
                <c:pt idx="39">
                  <c:v>43891</c:v>
                </c:pt>
                <c:pt idx="40">
                  <c:v>43892</c:v>
                </c:pt>
                <c:pt idx="41">
                  <c:v>43893</c:v>
                </c:pt>
                <c:pt idx="42">
                  <c:v>43894</c:v>
                </c:pt>
                <c:pt idx="43">
                  <c:v>43895</c:v>
                </c:pt>
                <c:pt idx="44">
                  <c:v>43896</c:v>
                </c:pt>
                <c:pt idx="45">
                  <c:v>43897</c:v>
                </c:pt>
                <c:pt idx="46">
                  <c:v>43898</c:v>
                </c:pt>
                <c:pt idx="47">
                  <c:v>43899</c:v>
                </c:pt>
                <c:pt idx="48">
                  <c:v>43900</c:v>
                </c:pt>
                <c:pt idx="49">
                  <c:v>43901</c:v>
                </c:pt>
                <c:pt idx="50">
                  <c:v>43902</c:v>
                </c:pt>
                <c:pt idx="51">
                  <c:v>43903</c:v>
                </c:pt>
                <c:pt idx="52">
                  <c:v>43904</c:v>
                </c:pt>
                <c:pt idx="53">
                  <c:v>43905</c:v>
                </c:pt>
                <c:pt idx="54">
                  <c:v>43906</c:v>
                </c:pt>
                <c:pt idx="55">
                  <c:v>43907</c:v>
                </c:pt>
                <c:pt idx="56">
                  <c:v>43908</c:v>
                </c:pt>
                <c:pt idx="57">
                  <c:v>43909</c:v>
                </c:pt>
                <c:pt idx="58">
                  <c:v>43910</c:v>
                </c:pt>
                <c:pt idx="59">
                  <c:v>43911</c:v>
                </c:pt>
                <c:pt idx="60">
                  <c:v>43912</c:v>
                </c:pt>
                <c:pt idx="61">
                  <c:v>43913</c:v>
                </c:pt>
                <c:pt idx="62">
                  <c:v>43914</c:v>
                </c:pt>
                <c:pt idx="63">
                  <c:v>43915</c:v>
                </c:pt>
                <c:pt idx="64">
                  <c:v>43916</c:v>
                </c:pt>
                <c:pt idx="65">
                  <c:v>43917</c:v>
                </c:pt>
                <c:pt idx="66">
                  <c:v>43918</c:v>
                </c:pt>
                <c:pt idx="67">
                  <c:v>43919</c:v>
                </c:pt>
                <c:pt idx="68">
                  <c:v>43920</c:v>
                </c:pt>
                <c:pt idx="69">
                  <c:v>43921</c:v>
                </c:pt>
                <c:pt idx="70">
                  <c:v>43922</c:v>
                </c:pt>
                <c:pt idx="71">
                  <c:v>43923</c:v>
                </c:pt>
                <c:pt idx="72">
                  <c:v>43924</c:v>
                </c:pt>
                <c:pt idx="73">
                  <c:v>43925</c:v>
                </c:pt>
                <c:pt idx="74">
                  <c:v>43926</c:v>
                </c:pt>
                <c:pt idx="75">
                  <c:v>43927</c:v>
                </c:pt>
                <c:pt idx="76">
                  <c:v>43928</c:v>
                </c:pt>
                <c:pt idx="77">
                  <c:v>43929</c:v>
                </c:pt>
                <c:pt idx="78">
                  <c:v>43930</c:v>
                </c:pt>
                <c:pt idx="79">
                  <c:v>43931</c:v>
                </c:pt>
                <c:pt idx="80">
                  <c:v>43932</c:v>
                </c:pt>
                <c:pt idx="81">
                  <c:v>43933</c:v>
                </c:pt>
                <c:pt idx="82">
                  <c:v>43934</c:v>
                </c:pt>
                <c:pt idx="83">
                  <c:v>43935</c:v>
                </c:pt>
                <c:pt idx="84">
                  <c:v>43936</c:v>
                </c:pt>
                <c:pt idx="85">
                  <c:v>43937</c:v>
                </c:pt>
                <c:pt idx="86">
                  <c:v>43938</c:v>
                </c:pt>
                <c:pt idx="87">
                  <c:v>43939</c:v>
                </c:pt>
                <c:pt idx="88">
                  <c:v>43940</c:v>
                </c:pt>
                <c:pt idx="89">
                  <c:v>43941</c:v>
                </c:pt>
                <c:pt idx="90">
                  <c:v>43942</c:v>
                </c:pt>
                <c:pt idx="91">
                  <c:v>43943</c:v>
                </c:pt>
                <c:pt idx="92">
                  <c:v>43944</c:v>
                </c:pt>
                <c:pt idx="93">
                  <c:v>43945</c:v>
                </c:pt>
                <c:pt idx="94">
                  <c:v>43946</c:v>
                </c:pt>
                <c:pt idx="95">
                  <c:v>43947</c:v>
                </c:pt>
                <c:pt idx="96">
                  <c:v>43948</c:v>
                </c:pt>
                <c:pt idx="97">
                  <c:v>43949</c:v>
                </c:pt>
                <c:pt idx="98">
                  <c:v>43950</c:v>
                </c:pt>
                <c:pt idx="99">
                  <c:v>43951</c:v>
                </c:pt>
                <c:pt idx="100">
                  <c:v>43952</c:v>
                </c:pt>
                <c:pt idx="101">
                  <c:v>43953</c:v>
                </c:pt>
                <c:pt idx="102">
                  <c:v>43954</c:v>
                </c:pt>
                <c:pt idx="103">
                  <c:v>43955</c:v>
                </c:pt>
                <c:pt idx="104">
                  <c:v>43956</c:v>
                </c:pt>
                <c:pt idx="105">
                  <c:v>43957</c:v>
                </c:pt>
                <c:pt idx="106">
                  <c:v>43958</c:v>
                </c:pt>
                <c:pt idx="107">
                  <c:v>43959</c:v>
                </c:pt>
                <c:pt idx="108">
                  <c:v>43960</c:v>
                </c:pt>
                <c:pt idx="109">
                  <c:v>43961</c:v>
                </c:pt>
                <c:pt idx="110">
                  <c:v>43962</c:v>
                </c:pt>
                <c:pt idx="111">
                  <c:v>43963</c:v>
                </c:pt>
                <c:pt idx="112">
                  <c:v>43964</c:v>
                </c:pt>
                <c:pt idx="113">
                  <c:v>43965</c:v>
                </c:pt>
                <c:pt idx="114">
                  <c:v>43966</c:v>
                </c:pt>
                <c:pt idx="115">
                  <c:v>43967</c:v>
                </c:pt>
                <c:pt idx="116">
                  <c:v>43968</c:v>
                </c:pt>
                <c:pt idx="117">
                  <c:v>43969</c:v>
                </c:pt>
                <c:pt idx="118">
                  <c:v>43970</c:v>
                </c:pt>
                <c:pt idx="119">
                  <c:v>43971</c:v>
                </c:pt>
                <c:pt idx="120">
                  <c:v>43972</c:v>
                </c:pt>
                <c:pt idx="121">
                  <c:v>43973</c:v>
                </c:pt>
                <c:pt idx="122">
                  <c:v>43974</c:v>
                </c:pt>
                <c:pt idx="123">
                  <c:v>43975</c:v>
                </c:pt>
                <c:pt idx="124">
                  <c:v>43976</c:v>
                </c:pt>
                <c:pt idx="125">
                  <c:v>43977</c:v>
                </c:pt>
                <c:pt idx="126">
                  <c:v>43978</c:v>
                </c:pt>
                <c:pt idx="127">
                  <c:v>43979</c:v>
                </c:pt>
                <c:pt idx="128">
                  <c:v>43980</c:v>
                </c:pt>
                <c:pt idx="129">
                  <c:v>43981</c:v>
                </c:pt>
                <c:pt idx="130">
                  <c:v>43982</c:v>
                </c:pt>
                <c:pt idx="131">
                  <c:v>43983</c:v>
                </c:pt>
                <c:pt idx="132">
                  <c:v>43984</c:v>
                </c:pt>
                <c:pt idx="133">
                  <c:v>43985</c:v>
                </c:pt>
                <c:pt idx="134">
                  <c:v>43986</c:v>
                </c:pt>
                <c:pt idx="135">
                  <c:v>43987</c:v>
                </c:pt>
                <c:pt idx="136">
                  <c:v>43988</c:v>
                </c:pt>
                <c:pt idx="137">
                  <c:v>43989</c:v>
                </c:pt>
                <c:pt idx="138">
                  <c:v>43990</c:v>
                </c:pt>
                <c:pt idx="139">
                  <c:v>43991</c:v>
                </c:pt>
                <c:pt idx="140">
                  <c:v>43992</c:v>
                </c:pt>
                <c:pt idx="141">
                  <c:v>43993</c:v>
                </c:pt>
                <c:pt idx="142">
                  <c:v>43994</c:v>
                </c:pt>
                <c:pt idx="143">
                  <c:v>43995</c:v>
                </c:pt>
                <c:pt idx="144">
                  <c:v>43996</c:v>
                </c:pt>
                <c:pt idx="145">
                  <c:v>43997</c:v>
                </c:pt>
                <c:pt idx="146">
                  <c:v>43998</c:v>
                </c:pt>
                <c:pt idx="147">
                  <c:v>43999</c:v>
                </c:pt>
                <c:pt idx="148">
                  <c:v>44000</c:v>
                </c:pt>
                <c:pt idx="149">
                  <c:v>44001</c:v>
                </c:pt>
                <c:pt idx="150">
                  <c:v>44002</c:v>
                </c:pt>
                <c:pt idx="151">
                  <c:v>44003</c:v>
                </c:pt>
                <c:pt idx="152">
                  <c:v>44004</c:v>
                </c:pt>
                <c:pt idx="153">
                  <c:v>44005</c:v>
                </c:pt>
                <c:pt idx="154">
                  <c:v>44006</c:v>
                </c:pt>
                <c:pt idx="155">
                  <c:v>44007</c:v>
                </c:pt>
                <c:pt idx="156">
                  <c:v>44008</c:v>
                </c:pt>
                <c:pt idx="157">
                  <c:v>44009</c:v>
                </c:pt>
                <c:pt idx="158">
                  <c:v>44010</c:v>
                </c:pt>
                <c:pt idx="159">
                  <c:v>44011</c:v>
                </c:pt>
                <c:pt idx="160">
                  <c:v>44012</c:v>
                </c:pt>
                <c:pt idx="161">
                  <c:v>44013</c:v>
                </c:pt>
                <c:pt idx="162">
                  <c:v>44014</c:v>
                </c:pt>
                <c:pt idx="163">
                  <c:v>44015</c:v>
                </c:pt>
                <c:pt idx="164">
                  <c:v>44016</c:v>
                </c:pt>
                <c:pt idx="165">
                  <c:v>44017</c:v>
                </c:pt>
                <c:pt idx="166">
                  <c:v>44018</c:v>
                </c:pt>
                <c:pt idx="167">
                  <c:v>44019</c:v>
                </c:pt>
                <c:pt idx="168">
                  <c:v>44020</c:v>
                </c:pt>
                <c:pt idx="169">
                  <c:v>44021</c:v>
                </c:pt>
                <c:pt idx="170">
                  <c:v>44022</c:v>
                </c:pt>
                <c:pt idx="171">
                  <c:v>44023</c:v>
                </c:pt>
                <c:pt idx="172">
                  <c:v>44024</c:v>
                </c:pt>
                <c:pt idx="173">
                  <c:v>44025</c:v>
                </c:pt>
                <c:pt idx="174">
                  <c:v>44026</c:v>
                </c:pt>
                <c:pt idx="175">
                  <c:v>44027</c:v>
                </c:pt>
                <c:pt idx="176">
                  <c:v>44028</c:v>
                </c:pt>
                <c:pt idx="177">
                  <c:v>44029</c:v>
                </c:pt>
                <c:pt idx="178">
                  <c:v>44030</c:v>
                </c:pt>
                <c:pt idx="179">
                  <c:v>44031</c:v>
                </c:pt>
                <c:pt idx="180">
                  <c:v>44032</c:v>
                </c:pt>
                <c:pt idx="181">
                  <c:v>44033</c:v>
                </c:pt>
                <c:pt idx="182">
                  <c:v>44034</c:v>
                </c:pt>
                <c:pt idx="183">
                  <c:v>44035</c:v>
                </c:pt>
                <c:pt idx="184">
                  <c:v>44036</c:v>
                </c:pt>
                <c:pt idx="185">
                  <c:v>44037</c:v>
                </c:pt>
                <c:pt idx="186">
                  <c:v>44038</c:v>
                </c:pt>
                <c:pt idx="187">
                  <c:v>44039</c:v>
                </c:pt>
                <c:pt idx="188">
                  <c:v>44040</c:v>
                </c:pt>
                <c:pt idx="189">
                  <c:v>44041</c:v>
                </c:pt>
                <c:pt idx="190">
                  <c:v>44042</c:v>
                </c:pt>
                <c:pt idx="191">
                  <c:v>44043</c:v>
                </c:pt>
                <c:pt idx="192">
                  <c:v>44044</c:v>
                </c:pt>
                <c:pt idx="193">
                  <c:v>44045</c:v>
                </c:pt>
                <c:pt idx="194">
                  <c:v>44046</c:v>
                </c:pt>
                <c:pt idx="195">
                  <c:v>44047</c:v>
                </c:pt>
                <c:pt idx="196">
                  <c:v>44048</c:v>
                </c:pt>
                <c:pt idx="197">
                  <c:v>44049</c:v>
                </c:pt>
                <c:pt idx="198">
                  <c:v>44050</c:v>
                </c:pt>
                <c:pt idx="199">
                  <c:v>44051</c:v>
                </c:pt>
                <c:pt idx="200">
                  <c:v>44052</c:v>
                </c:pt>
                <c:pt idx="201">
                  <c:v>44053</c:v>
                </c:pt>
                <c:pt idx="202">
                  <c:v>44054</c:v>
                </c:pt>
                <c:pt idx="203">
                  <c:v>44055</c:v>
                </c:pt>
                <c:pt idx="204">
                  <c:v>44056</c:v>
                </c:pt>
                <c:pt idx="205">
                  <c:v>44057</c:v>
                </c:pt>
                <c:pt idx="206">
                  <c:v>44058</c:v>
                </c:pt>
                <c:pt idx="207">
                  <c:v>44059</c:v>
                </c:pt>
                <c:pt idx="208">
                  <c:v>44060</c:v>
                </c:pt>
                <c:pt idx="209">
                  <c:v>44061</c:v>
                </c:pt>
                <c:pt idx="210">
                  <c:v>44062</c:v>
                </c:pt>
                <c:pt idx="211">
                  <c:v>44063</c:v>
                </c:pt>
                <c:pt idx="212">
                  <c:v>44064</c:v>
                </c:pt>
                <c:pt idx="213">
                  <c:v>44065</c:v>
                </c:pt>
                <c:pt idx="214">
                  <c:v>44066</c:v>
                </c:pt>
                <c:pt idx="215">
                  <c:v>44067</c:v>
                </c:pt>
                <c:pt idx="216">
                  <c:v>44068</c:v>
                </c:pt>
                <c:pt idx="217">
                  <c:v>44069</c:v>
                </c:pt>
                <c:pt idx="218">
                  <c:v>44070</c:v>
                </c:pt>
                <c:pt idx="219">
                  <c:v>44071</c:v>
                </c:pt>
                <c:pt idx="220">
                  <c:v>44072</c:v>
                </c:pt>
                <c:pt idx="221">
                  <c:v>44073</c:v>
                </c:pt>
                <c:pt idx="222">
                  <c:v>44074</c:v>
                </c:pt>
                <c:pt idx="223">
                  <c:v>44075</c:v>
                </c:pt>
                <c:pt idx="224">
                  <c:v>44076</c:v>
                </c:pt>
                <c:pt idx="225">
                  <c:v>44077</c:v>
                </c:pt>
                <c:pt idx="226">
                  <c:v>44078</c:v>
                </c:pt>
                <c:pt idx="227">
                  <c:v>44079</c:v>
                </c:pt>
                <c:pt idx="228">
                  <c:v>44080</c:v>
                </c:pt>
                <c:pt idx="229">
                  <c:v>44081</c:v>
                </c:pt>
                <c:pt idx="230">
                  <c:v>44082</c:v>
                </c:pt>
                <c:pt idx="231">
                  <c:v>44083</c:v>
                </c:pt>
                <c:pt idx="232">
                  <c:v>44084</c:v>
                </c:pt>
                <c:pt idx="233">
                  <c:v>44085</c:v>
                </c:pt>
                <c:pt idx="234">
                  <c:v>44086</c:v>
                </c:pt>
                <c:pt idx="235">
                  <c:v>44087</c:v>
                </c:pt>
                <c:pt idx="236">
                  <c:v>44088</c:v>
                </c:pt>
                <c:pt idx="237">
                  <c:v>44089</c:v>
                </c:pt>
                <c:pt idx="238">
                  <c:v>44090</c:v>
                </c:pt>
                <c:pt idx="239">
                  <c:v>44091</c:v>
                </c:pt>
                <c:pt idx="240">
                  <c:v>44092</c:v>
                </c:pt>
                <c:pt idx="241">
                  <c:v>44093</c:v>
                </c:pt>
                <c:pt idx="242">
                  <c:v>44094</c:v>
                </c:pt>
                <c:pt idx="243">
                  <c:v>44095</c:v>
                </c:pt>
                <c:pt idx="244">
                  <c:v>44096</c:v>
                </c:pt>
                <c:pt idx="245">
                  <c:v>44097</c:v>
                </c:pt>
                <c:pt idx="246">
                  <c:v>44098</c:v>
                </c:pt>
                <c:pt idx="247">
                  <c:v>44099</c:v>
                </c:pt>
                <c:pt idx="248">
                  <c:v>44100</c:v>
                </c:pt>
                <c:pt idx="249">
                  <c:v>44101</c:v>
                </c:pt>
                <c:pt idx="250">
                  <c:v>44102</c:v>
                </c:pt>
                <c:pt idx="251">
                  <c:v>44103</c:v>
                </c:pt>
                <c:pt idx="252">
                  <c:v>44104</c:v>
                </c:pt>
                <c:pt idx="253">
                  <c:v>44105</c:v>
                </c:pt>
                <c:pt idx="254">
                  <c:v>44106</c:v>
                </c:pt>
                <c:pt idx="255">
                  <c:v>44107</c:v>
                </c:pt>
                <c:pt idx="256">
                  <c:v>44108</c:v>
                </c:pt>
                <c:pt idx="257">
                  <c:v>44109</c:v>
                </c:pt>
                <c:pt idx="258">
                  <c:v>44110</c:v>
                </c:pt>
                <c:pt idx="259">
                  <c:v>44111</c:v>
                </c:pt>
                <c:pt idx="260">
                  <c:v>44112</c:v>
                </c:pt>
                <c:pt idx="261">
                  <c:v>44113</c:v>
                </c:pt>
                <c:pt idx="262">
                  <c:v>44114</c:v>
                </c:pt>
                <c:pt idx="263">
                  <c:v>44115</c:v>
                </c:pt>
                <c:pt idx="264">
                  <c:v>44116</c:v>
                </c:pt>
                <c:pt idx="265">
                  <c:v>44117</c:v>
                </c:pt>
                <c:pt idx="266">
                  <c:v>44118</c:v>
                </c:pt>
                <c:pt idx="267">
                  <c:v>44119</c:v>
                </c:pt>
                <c:pt idx="268">
                  <c:v>44120</c:v>
                </c:pt>
                <c:pt idx="269">
                  <c:v>44121</c:v>
                </c:pt>
                <c:pt idx="270">
                  <c:v>44122</c:v>
                </c:pt>
                <c:pt idx="271">
                  <c:v>44123</c:v>
                </c:pt>
                <c:pt idx="272">
                  <c:v>44124</c:v>
                </c:pt>
                <c:pt idx="273">
                  <c:v>44125</c:v>
                </c:pt>
                <c:pt idx="274">
                  <c:v>44126</c:v>
                </c:pt>
                <c:pt idx="275">
                  <c:v>44127</c:v>
                </c:pt>
                <c:pt idx="276">
                  <c:v>44128</c:v>
                </c:pt>
                <c:pt idx="277">
                  <c:v>44129</c:v>
                </c:pt>
                <c:pt idx="278">
                  <c:v>44130</c:v>
                </c:pt>
                <c:pt idx="279">
                  <c:v>44131</c:v>
                </c:pt>
                <c:pt idx="280">
                  <c:v>44132</c:v>
                </c:pt>
                <c:pt idx="281">
                  <c:v>44133</c:v>
                </c:pt>
                <c:pt idx="282">
                  <c:v>44134</c:v>
                </c:pt>
                <c:pt idx="283">
                  <c:v>44135</c:v>
                </c:pt>
                <c:pt idx="284">
                  <c:v>44136</c:v>
                </c:pt>
                <c:pt idx="285">
                  <c:v>44137</c:v>
                </c:pt>
                <c:pt idx="286">
                  <c:v>44138</c:v>
                </c:pt>
                <c:pt idx="287">
                  <c:v>44139</c:v>
                </c:pt>
                <c:pt idx="288">
                  <c:v>44140</c:v>
                </c:pt>
                <c:pt idx="289">
                  <c:v>44141</c:v>
                </c:pt>
                <c:pt idx="290">
                  <c:v>44142</c:v>
                </c:pt>
                <c:pt idx="291">
                  <c:v>44143</c:v>
                </c:pt>
                <c:pt idx="292">
                  <c:v>44144</c:v>
                </c:pt>
                <c:pt idx="293">
                  <c:v>44145</c:v>
                </c:pt>
                <c:pt idx="294">
                  <c:v>44146</c:v>
                </c:pt>
                <c:pt idx="295">
                  <c:v>44147</c:v>
                </c:pt>
                <c:pt idx="296">
                  <c:v>44148</c:v>
                </c:pt>
                <c:pt idx="297">
                  <c:v>44149</c:v>
                </c:pt>
                <c:pt idx="298">
                  <c:v>44150</c:v>
                </c:pt>
                <c:pt idx="299">
                  <c:v>44151</c:v>
                </c:pt>
                <c:pt idx="300">
                  <c:v>44152</c:v>
                </c:pt>
                <c:pt idx="301">
                  <c:v>44153</c:v>
                </c:pt>
                <c:pt idx="302">
                  <c:v>44154</c:v>
                </c:pt>
                <c:pt idx="303">
                  <c:v>44155</c:v>
                </c:pt>
                <c:pt idx="304">
                  <c:v>44156</c:v>
                </c:pt>
                <c:pt idx="305">
                  <c:v>44157</c:v>
                </c:pt>
                <c:pt idx="306">
                  <c:v>44158</c:v>
                </c:pt>
                <c:pt idx="307">
                  <c:v>44159</c:v>
                </c:pt>
                <c:pt idx="308">
                  <c:v>44160</c:v>
                </c:pt>
                <c:pt idx="309">
                  <c:v>44161</c:v>
                </c:pt>
                <c:pt idx="310">
                  <c:v>44162</c:v>
                </c:pt>
                <c:pt idx="311">
                  <c:v>44163</c:v>
                </c:pt>
                <c:pt idx="312">
                  <c:v>44164</c:v>
                </c:pt>
                <c:pt idx="313">
                  <c:v>44165</c:v>
                </c:pt>
                <c:pt idx="314">
                  <c:v>44166</c:v>
                </c:pt>
                <c:pt idx="315">
                  <c:v>44167</c:v>
                </c:pt>
                <c:pt idx="316">
                  <c:v>44168</c:v>
                </c:pt>
                <c:pt idx="317">
                  <c:v>44169</c:v>
                </c:pt>
                <c:pt idx="318">
                  <c:v>44170</c:v>
                </c:pt>
                <c:pt idx="319">
                  <c:v>44171</c:v>
                </c:pt>
                <c:pt idx="320">
                  <c:v>44172</c:v>
                </c:pt>
                <c:pt idx="321">
                  <c:v>44173</c:v>
                </c:pt>
                <c:pt idx="322">
                  <c:v>44174</c:v>
                </c:pt>
                <c:pt idx="323">
                  <c:v>44175</c:v>
                </c:pt>
                <c:pt idx="324">
                  <c:v>44176</c:v>
                </c:pt>
                <c:pt idx="325">
                  <c:v>44177</c:v>
                </c:pt>
                <c:pt idx="326">
                  <c:v>44178</c:v>
                </c:pt>
                <c:pt idx="327">
                  <c:v>44179</c:v>
                </c:pt>
                <c:pt idx="328">
                  <c:v>44180</c:v>
                </c:pt>
                <c:pt idx="329">
                  <c:v>44181</c:v>
                </c:pt>
                <c:pt idx="330">
                  <c:v>44182</c:v>
                </c:pt>
                <c:pt idx="331">
                  <c:v>44183</c:v>
                </c:pt>
                <c:pt idx="332">
                  <c:v>44184</c:v>
                </c:pt>
                <c:pt idx="333">
                  <c:v>44185</c:v>
                </c:pt>
                <c:pt idx="334">
                  <c:v>44186</c:v>
                </c:pt>
                <c:pt idx="335">
                  <c:v>44187</c:v>
                </c:pt>
                <c:pt idx="336">
                  <c:v>44188</c:v>
                </c:pt>
                <c:pt idx="337">
                  <c:v>44189</c:v>
                </c:pt>
                <c:pt idx="338">
                  <c:v>44190</c:v>
                </c:pt>
                <c:pt idx="339">
                  <c:v>44191</c:v>
                </c:pt>
                <c:pt idx="340">
                  <c:v>44192</c:v>
                </c:pt>
                <c:pt idx="341">
                  <c:v>44193</c:v>
                </c:pt>
                <c:pt idx="342">
                  <c:v>44194</c:v>
                </c:pt>
                <c:pt idx="343">
                  <c:v>44195</c:v>
                </c:pt>
                <c:pt idx="344">
                  <c:v>44196</c:v>
                </c:pt>
                <c:pt idx="345">
                  <c:v>44197</c:v>
                </c:pt>
                <c:pt idx="346">
                  <c:v>44198</c:v>
                </c:pt>
                <c:pt idx="347">
                  <c:v>44199</c:v>
                </c:pt>
                <c:pt idx="348">
                  <c:v>44200</c:v>
                </c:pt>
                <c:pt idx="349">
                  <c:v>44201</c:v>
                </c:pt>
                <c:pt idx="350">
                  <c:v>44202</c:v>
                </c:pt>
                <c:pt idx="351">
                  <c:v>44203</c:v>
                </c:pt>
                <c:pt idx="352">
                  <c:v>44204</c:v>
                </c:pt>
                <c:pt idx="353">
                  <c:v>44205</c:v>
                </c:pt>
                <c:pt idx="354">
                  <c:v>44206</c:v>
                </c:pt>
                <c:pt idx="355">
                  <c:v>44207</c:v>
                </c:pt>
                <c:pt idx="356">
                  <c:v>44208</c:v>
                </c:pt>
                <c:pt idx="357">
                  <c:v>44209</c:v>
                </c:pt>
                <c:pt idx="358">
                  <c:v>44210</c:v>
                </c:pt>
                <c:pt idx="359">
                  <c:v>44211</c:v>
                </c:pt>
                <c:pt idx="360">
                  <c:v>44212</c:v>
                </c:pt>
                <c:pt idx="361">
                  <c:v>44213</c:v>
                </c:pt>
                <c:pt idx="362">
                  <c:v>44214</c:v>
                </c:pt>
                <c:pt idx="363">
                  <c:v>44215</c:v>
                </c:pt>
                <c:pt idx="364">
                  <c:v>44216</c:v>
                </c:pt>
                <c:pt idx="365">
                  <c:v>44217</c:v>
                </c:pt>
                <c:pt idx="366">
                  <c:v>44218</c:v>
                </c:pt>
                <c:pt idx="367">
                  <c:v>44219</c:v>
                </c:pt>
                <c:pt idx="368">
                  <c:v>44220</c:v>
                </c:pt>
                <c:pt idx="369">
                  <c:v>44221</c:v>
                </c:pt>
                <c:pt idx="370">
                  <c:v>44222</c:v>
                </c:pt>
                <c:pt idx="371">
                  <c:v>44223</c:v>
                </c:pt>
                <c:pt idx="372">
                  <c:v>44224</c:v>
                </c:pt>
                <c:pt idx="373">
                  <c:v>44225</c:v>
                </c:pt>
                <c:pt idx="374">
                  <c:v>44226</c:v>
                </c:pt>
                <c:pt idx="375">
                  <c:v>44227</c:v>
                </c:pt>
                <c:pt idx="376">
                  <c:v>44228</c:v>
                </c:pt>
                <c:pt idx="377">
                  <c:v>44229</c:v>
                </c:pt>
                <c:pt idx="378">
                  <c:v>44230</c:v>
                </c:pt>
                <c:pt idx="379">
                  <c:v>44231</c:v>
                </c:pt>
                <c:pt idx="380">
                  <c:v>44232</c:v>
                </c:pt>
                <c:pt idx="381">
                  <c:v>44233</c:v>
                </c:pt>
                <c:pt idx="382">
                  <c:v>44234</c:v>
                </c:pt>
                <c:pt idx="383">
                  <c:v>44235</c:v>
                </c:pt>
                <c:pt idx="384">
                  <c:v>44236</c:v>
                </c:pt>
                <c:pt idx="385">
                  <c:v>44237</c:v>
                </c:pt>
                <c:pt idx="386">
                  <c:v>44238</c:v>
                </c:pt>
                <c:pt idx="387">
                  <c:v>44239</c:v>
                </c:pt>
                <c:pt idx="388">
                  <c:v>44240</c:v>
                </c:pt>
                <c:pt idx="389">
                  <c:v>44241</c:v>
                </c:pt>
                <c:pt idx="390">
                  <c:v>44242</c:v>
                </c:pt>
                <c:pt idx="391">
                  <c:v>44243</c:v>
                </c:pt>
                <c:pt idx="392">
                  <c:v>44244</c:v>
                </c:pt>
                <c:pt idx="393">
                  <c:v>44245</c:v>
                </c:pt>
                <c:pt idx="394">
                  <c:v>44246</c:v>
                </c:pt>
                <c:pt idx="395">
                  <c:v>44247</c:v>
                </c:pt>
                <c:pt idx="396">
                  <c:v>44248</c:v>
                </c:pt>
                <c:pt idx="397">
                  <c:v>44249</c:v>
                </c:pt>
                <c:pt idx="398">
                  <c:v>44250</c:v>
                </c:pt>
                <c:pt idx="399">
                  <c:v>44251</c:v>
                </c:pt>
                <c:pt idx="400">
                  <c:v>44252</c:v>
                </c:pt>
                <c:pt idx="401">
                  <c:v>44253</c:v>
                </c:pt>
                <c:pt idx="402">
                  <c:v>44254</c:v>
                </c:pt>
                <c:pt idx="403">
                  <c:v>44255</c:v>
                </c:pt>
                <c:pt idx="404">
                  <c:v>44256</c:v>
                </c:pt>
                <c:pt idx="405">
                  <c:v>44257</c:v>
                </c:pt>
                <c:pt idx="406">
                  <c:v>44258</c:v>
                </c:pt>
                <c:pt idx="407">
                  <c:v>44259</c:v>
                </c:pt>
                <c:pt idx="408">
                  <c:v>44260</c:v>
                </c:pt>
                <c:pt idx="409">
                  <c:v>44261</c:v>
                </c:pt>
                <c:pt idx="410">
                  <c:v>44262</c:v>
                </c:pt>
                <c:pt idx="411">
                  <c:v>44263</c:v>
                </c:pt>
                <c:pt idx="412">
                  <c:v>44264</c:v>
                </c:pt>
                <c:pt idx="413">
                  <c:v>44265</c:v>
                </c:pt>
                <c:pt idx="414">
                  <c:v>44266</c:v>
                </c:pt>
                <c:pt idx="415">
                  <c:v>44267</c:v>
                </c:pt>
                <c:pt idx="416">
                  <c:v>44268</c:v>
                </c:pt>
                <c:pt idx="417">
                  <c:v>44269</c:v>
                </c:pt>
                <c:pt idx="418">
                  <c:v>44270</c:v>
                </c:pt>
                <c:pt idx="419">
                  <c:v>44271</c:v>
                </c:pt>
                <c:pt idx="420">
                  <c:v>44272</c:v>
                </c:pt>
                <c:pt idx="421">
                  <c:v>44273</c:v>
                </c:pt>
                <c:pt idx="422">
                  <c:v>44274</c:v>
                </c:pt>
                <c:pt idx="423">
                  <c:v>44275</c:v>
                </c:pt>
                <c:pt idx="424">
                  <c:v>44276</c:v>
                </c:pt>
                <c:pt idx="425">
                  <c:v>44277</c:v>
                </c:pt>
                <c:pt idx="426">
                  <c:v>44278</c:v>
                </c:pt>
                <c:pt idx="427">
                  <c:v>44279</c:v>
                </c:pt>
                <c:pt idx="428">
                  <c:v>44280</c:v>
                </c:pt>
                <c:pt idx="429">
                  <c:v>44281</c:v>
                </c:pt>
                <c:pt idx="430">
                  <c:v>44282</c:v>
                </c:pt>
                <c:pt idx="431">
                  <c:v>44283</c:v>
                </c:pt>
                <c:pt idx="432">
                  <c:v>44284</c:v>
                </c:pt>
                <c:pt idx="433">
                  <c:v>44285</c:v>
                </c:pt>
                <c:pt idx="434">
                  <c:v>44286</c:v>
                </c:pt>
                <c:pt idx="435">
                  <c:v>44287</c:v>
                </c:pt>
                <c:pt idx="436">
                  <c:v>44288</c:v>
                </c:pt>
                <c:pt idx="437">
                  <c:v>44289</c:v>
                </c:pt>
                <c:pt idx="438">
                  <c:v>44290</c:v>
                </c:pt>
                <c:pt idx="439">
                  <c:v>44291</c:v>
                </c:pt>
                <c:pt idx="440">
                  <c:v>44292</c:v>
                </c:pt>
                <c:pt idx="441">
                  <c:v>44293</c:v>
                </c:pt>
                <c:pt idx="442">
                  <c:v>44294</c:v>
                </c:pt>
                <c:pt idx="443">
                  <c:v>44295</c:v>
                </c:pt>
                <c:pt idx="444">
                  <c:v>44296</c:v>
                </c:pt>
                <c:pt idx="445">
                  <c:v>44297</c:v>
                </c:pt>
                <c:pt idx="446">
                  <c:v>44298</c:v>
                </c:pt>
                <c:pt idx="447">
                  <c:v>44299</c:v>
                </c:pt>
                <c:pt idx="448">
                  <c:v>44300</c:v>
                </c:pt>
                <c:pt idx="449">
                  <c:v>44301</c:v>
                </c:pt>
                <c:pt idx="450">
                  <c:v>44302</c:v>
                </c:pt>
                <c:pt idx="451">
                  <c:v>44303</c:v>
                </c:pt>
                <c:pt idx="452">
                  <c:v>44304</c:v>
                </c:pt>
                <c:pt idx="453">
                  <c:v>44305</c:v>
                </c:pt>
                <c:pt idx="454">
                  <c:v>44306</c:v>
                </c:pt>
                <c:pt idx="455">
                  <c:v>44307</c:v>
                </c:pt>
                <c:pt idx="456">
                  <c:v>44308</c:v>
                </c:pt>
                <c:pt idx="457">
                  <c:v>44309</c:v>
                </c:pt>
                <c:pt idx="458">
                  <c:v>44310</c:v>
                </c:pt>
                <c:pt idx="459">
                  <c:v>44311</c:v>
                </c:pt>
                <c:pt idx="460">
                  <c:v>44312</c:v>
                </c:pt>
                <c:pt idx="461">
                  <c:v>44313</c:v>
                </c:pt>
                <c:pt idx="462">
                  <c:v>44314</c:v>
                </c:pt>
                <c:pt idx="463">
                  <c:v>44315</c:v>
                </c:pt>
                <c:pt idx="464">
                  <c:v>44316</c:v>
                </c:pt>
                <c:pt idx="465">
                  <c:v>44317</c:v>
                </c:pt>
                <c:pt idx="466">
                  <c:v>44318</c:v>
                </c:pt>
                <c:pt idx="467">
                  <c:v>44319</c:v>
                </c:pt>
                <c:pt idx="468">
                  <c:v>44320</c:v>
                </c:pt>
                <c:pt idx="469">
                  <c:v>44321</c:v>
                </c:pt>
                <c:pt idx="470">
                  <c:v>44322</c:v>
                </c:pt>
                <c:pt idx="471">
                  <c:v>44323</c:v>
                </c:pt>
                <c:pt idx="472">
                  <c:v>44324</c:v>
                </c:pt>
                <c:pt idx="473">
                  <c:v>44325</c:v>
                </c:pt>
                <c:pt idx="474">
                  <c:v>44326</c:v>
                </c:pt>
                <c:pt idx="475">
                  <c:v>44327</c:v>
                </c:pt>
                <c:pt idx="476">
                  <c:v>44328</c:v>
                </c:pt>
                <c:pt idx="477">
                  <c:v>44329</c:v>
                </c:pt>
                <c:pt idx="478">
                  <c:v>44330</c:v>
                </c:pt>
                <c:pt idx="479">
                  <c:v>44331</c:v>
                </c:pt>
                <c:pt idx="480">
                  <c:v>44332</c:v>
                </c:pt>
                <c:pt idx="481">
                  <c:v>44333</c:v>
                </c:pt>
                <c:pt idx="482">
                  <c:v>44334</c:v>
                </c:pt>
                <c:pt idx="483">
                  <c:v>44335</c:v>
                </c:pt>
                <c:pt idx="484">
                  <c:v>44336</c:v>
                </c:pt>
                <c:pt idx="485">
                  <c:v>44337</c:v>
                </c:pt>
                <c:pt idx="486">
                  <c:v>44338</c:v>
                </c:pt>
                <c:pt idx="487">
                  <c:v>44339</c:v>
                </c:pt>
                <c:pt idx="488">
                  <c:v>44340</c:v>
                </c:pt>
                <c:pt idx="489">
                  <c:v>44341</c:v>
                </c:pt>
                <c:pt idx="490">
                  <c:v>44342</c:v>
                </c:pt>
                <c:pt idx="491">
                  <c:v>44343</c:v>
                </c:pt>
                <c:pt idx="492">
                  <c:v>44344</c:v>
                </c:pt>
                <c:pt idx="493">
                  <c:v>44345</c:v>
                </c:pt>
                <c:pt idx="494">
                  <c:v>44346</c:v>
                </c:pt>
                <c:pt idx="495">
                  <c:v>44347</c:v>
                </c:pt>
                <c:pt idx="496">
                  <c:v>44348</c:v>
                </c:pt>
                <c:pt idx="497">
                  <c:v>44349</c:v>
                </c:pt>
                <c:pt idx="498">
                  <c:v>44350</c:v>
                </c:pt>
                <c:pt idx="499">
                  <c:v>44351</c:v>
                </c:pt>
                <c:pt idx="500">
                  <c:v>44352</c:v>
                </c:pt>
                <c:pt idx="501">
                  <c:v>44353</c:v>
                </c:pt>
                <c:pt idx="502">
                  <c:v>44354</c:v>
                </c:pt>
                <c:pt idx="503">
                  <c:v>44355</c:v>
                </c:pt>
                <c:pt idx="504">
                  <c:v>44356</c:v>
                </c:pt>
                <c:pt idx="505">
                  <c:v>44357</c:v>
                </c:pt>
                <c:pt idx="506">
                  <c:v>44358</c:v>
                </c:pt>
                <c:pt idx="507">
                  <c:v>44359</c:v>
                </c:pt>
                <c:pt idx="508">
                  <c:v>44360</c:v>
                </c:pt>
                <c:pt idx="509">
                  <c:v>44361</c:v>
                </c:pt>
                <c:pt idx="510">
                  <c:v>44362</c:v>
                </c:pt>
                <c:pt idx="511">
                  <c:v>44363</c:v>
                </c:pt>
                <c:pt idx="512">
                  <c:v>44364</c:v>
                </c:pt>
                <c:pt idx="513">
                  <c:v>44365</c:v>
                </c:pt>
                <c:pt idx="514">
                  <c:v>44366</c:v>
                </c:pt>
                <c:pt idx="515">
                  <c:v>44367</c:v>
                </c:pt>
                <c:pt idx="516">
                  <c:v>44368</c:v>
                </c:pt>
                <c:pt idx="517">
                  <c:v>44369</c:v>
                </c:pt>
                <c:pt idx="518">
                  <c:v>44370</c:v>
                </c:pt>
                <c:pt idx="519">
                  <c:v>44371</c:v>
                </c:pt>
                <c:pt idx="520">
                  <c:v>44372</c:v>
                </c:pt>
                <c:pt idx="521">
                  <c:v>44373</c:v>
                </c:pt>
                <c:pt idx="522">
                  <c:v>44374</c:v>
                </c:pt>
                <c:pt idx="523">
                  <c:v>44375</c:v>
                </c:pt>
                <c:pt idx="524">
                  <c:v>44376</c:v>
                </c:pt>
                <c:pt idx="525">
                  <c:v>44377</c:v>
                </c:pt>
                <c:pt idx="526">
                  <c:v>44378</c:v>
                </c:pt>
                <c:pt idx="527">
                  <c:v>44379</c:v>
                </c:pt>
                <c:pt idx="528">
                  <c:v>44380</c:v>
                </c:pt>
                <c:pt idx="529">
                  <c:v>44381</c:v>
                </c:pt>
                <c:pt idx="530">
                  <c:v>44382</c:v>
                </c:pt>
                <c:pt idx="531">
                  <c:v>44383</c:v>
                </c:pt>
                <c:pt idx="532">
                  <c:v>44384</c:v>
                </c:pt>
                <c:pt idx="533">
                  <c:v>44385</c:v>
                </c:pt>
                <c:pt idx="534">
                  <c:v>44386</c:v>
                </c:pt>
                <c:pt idx="535">
                  <c:v>44387</c:v>
                </c:pt>
                <c:pt idx="536">
                  <c:v>44388</c:v>
                </c:pt>
                <c:pt idx="537">
                  <c:v>44389</c:v>
                </c:pt>
                <c:pt idx="538">
                  <c:v>44390</c:v>
                </c:pt>
                <c:pt idx="539">
                  <c:v>44391</c:v>
                </c:pt>
                <c:pt idx="540">
                  <c:v>44392</c:v>
                </c:pt>
                <c:pt idx="541">
                  <c:v>44393</c:v>
                </c:pt>
                <c:pt idx="542">
                  <c:v>44394</c:v>
                </c:pt>
                <c:pt idx="543">
                  <c:v>44395</c:v>
                </c:pt>
                <c:pt idx="544">
                  <c:v>44396</c:v>
                </c:pt>
                <c:pt idx="545">
                  <c:v>44397</c:v>
                </c:pt>
                <c:pt idx="546">
                  <c:v>44398</c:v>
                </c:pt>
                <c:pt idx="547">
                  <c:v>44399</c:v>
                </c:pt>
                <c:pt idx="548">
                  <c:v>44400</c:v>
                </c:pt>
                <c:pt idx="549">
                  <c:v>44401</c:v>
                </c:pt>
                <c:pt idx="550">
                  <c:v>44402</c:v>
                </c:pt>
                <c:pt idx="551">
                  <c:v>44403</c:v>
                </c:pt>
                <c:pt idx="552">
                  <c:v>44404</c:v>
                </c:pt>
                <c:pt idx="553">
                  <c:v>44405</c:v>
                </c:pt>
                <c:pt idx="554">
                  <c:v>44406</c:v>
                </c:pt>
                <c:pt idx="555">
                  <c:v>44407</c:v>
                </c:pt>
                <c:pt idx="556">
                  <c:v>44408</c:v>
                </c:pt>
                <c:pt idx="557">
                  <c:v>44409</c:v>
                </c:pt>
                <c:pt idx="558">
                  <c:v>44410</c:v>
                </c:pt>
                <c:pt idx="559">
                  <c:v>44411</c:v>
                </c:pt>
                <c:pt idx="560">
                  <c:v>44412</c:v>
                </c:pt>
                <c:pt idx="561">
                  <c:v>44413</c:v>
                </c:pt>
                <c:pt idx="562">
                  <c:v>44414</c:v>
                </c:pt>
                <c:pt idx="563">
                  <c:v>44415</c:v>
                </c:pt>
                <c:pt idx="564">
                  <c:v>44416</c:v>
                </c:pt>
                <c:pt idx="565">
                  <c:v>44417</c:v>
                </c:pt>
                <c:pt idx="566">
                  <c:v>44418</c:v>
                </c:pt>
                <c:pt idx="567">
                  <c:v>44419</c:v>
                </c:pt>
                <c:pt idx="568">
                  <c:v>44420</c:v>
                </c:pt>
                <c:pt idx="569">
                  <c:v>44421</c:v>
                </c:pt>
                <c:pt idx="570">
                  <c:v>44422</c:v>
                </c:pt>
                <c:pt idx="571">
                  <c:v>44423</c:v>
                </c:pt>
                <c:pt idx="572">
                  <c:v>44424</c:v>
                </c:pt>
                <c:pt idx="573">
                  <c:v>44425</c:v>
                </c:pt>
                <c:pt idx="574">
                  <c:v>44426</c:v>
                </c:pt>
                <c:pt idx="575">
                  <c:v>44427</c:v>
                </c:pt>
                <c:pt idx="576">
                  <c:v>44428</c:v>
                </c:pt>
                <c:pt idx="577">
                  <c:v>44429</c:v>
                </c:pt>
                <c:pt idx="578">
                  <c:v>44430</c:v>
                </c:pt>
                <c:pt idx="579">
                  <c:v>44431</c:v>
                </c:pt>
                <c:pt idx="580">
                  <c:v>44432</c:v>
                </c:pt>
                <c:pt idx="581">
                  <c:v>44433</c:v>
                </c:pt>
                <c:pt idx="582">
                  <c:v>44434</c:v>
                </c:pt>
                <c:pt idx="583">
                  <c:v>44435</c:v>
                </c:pt>
                <c:pt idx="584">
                  <c:v>44436</c:v>
                </c:pt>
                <c:pt idx="585">
                  <c:v>44437</c:v>
                </c:pt>
                <c:pt idx="586">
                  <c:v>44438</c:v>
                </c:pt>
                <c:pt idx="587">
                  <c:v>44439</c:v>
                </c:pt>
                <c:pt idx="588">
                  <c:v>44440</c:v>
                </c:pt>
                <c:pt idx="589">
                  <c:v>44441</c:v>
                </c:pt>
                <c:pt idx="590">
                  <c:v>44442</c:v>
                </c:pt>
                <c:pt idx="591">
                  <c:v>44443</c:v>
                </c:pt>
                <c:pt idx="592">
                  <c:v>44444</c:v>
                </c:pt>
                <c:pt idx="593">
                  <c:v>44445</c:v>
                </c:pt>
                <c:pt idx="594">
                  <c:v>44446</c:v>
                </c:pt>
                <c:pt idx="595">
                  <c:v>44447</c:v>
                </c:pt>
                <c:pt idx="596">
                  <c:v>44448</c:v>
                </c:pt>
                <c:pt idx="597">
                  <c:v>44449</c:v>
                </c:pt>
                <c:pt idx="598">
                  <c:v>44450</c:v>
                </c:pt>
                <c:pt idx="599">
                  <c:v>44451</c:v>
                </c:pt>
                <c:pt idx="600">
                  <c:v>44452</c:v>
                </c:pt>
                <c:pt idx="601">
                  <c:v>44453</c:v>
                </c:pt>
                <c:pt idx="602">
                  <c:v>44454</c:v>
                </c:pt>
                <c:pt idx="603">
                  <c:v>44455</c:v>
                </c:pt>
                <c:pt idx="604">
                  <c:v>44456</c:v>
                </c:pt>
                <c:pt idx="605">
                  <c:v>44457</c:v>
                </c:pt>
                <c:pt idx="606">
                  <c:v>44458</c:v>
                </c:pt>
                <c:pt idx="607">
                  <c:v>44459</c:v>
                </c:pt>
                <c:pt idx="608">
                  <c:v>44460</c:v>
                </c:pt>
                <c:pt idx="609">
                  <c:v>44461</c:v>
                </c:pt>
                <c:pt idx="610">
                  <c:v>44462</c:v>
                </c:pt>
                <c:pt idx="611">
                  <c:v>44463</c:v>
                </c:pt>
                <c:pt idx="612">
                  <c:v>44464</c:v>
                </c:pt>
                <c:pt idx="613">
                  <c:v>44465</c:v>
                </c:pt>
                <c:pt idx="614">
                  <c:v>44466</c:v>
                </c:pt>
                <c:pt idx="615">
                  <c:v>44467</c:v>
                </c:pt>
                <c:pt idx="616">
                  <c:v>44468</c:v>
                </c:pt>
                <c:pt idx="617">
                  <c:v>44469</c:v>
                </c:pt>
                <c:pt idx="618">
                  <c:v>44470</c:v>
                </c:pt>
                <c:pt idx="619">
                  <c:v>44471</c:v>
                </c:pt>
                <c:pt idx="620">
                  <c:v>44472</c:v>
                </c:pt>
                <c:pt idx="621">
                  <c:v>44473</c:v>
                </c:pt>
                <c:pt idx="622">
                  <c:v>44474</c:v>
                </c:pt>
                <c:pt idx="623">
                  <c:v>44475</c:v>
                </c:pt>
                <c:pt idx="624">
                  <c:v>44476</c:v>
                </c:pt>
                <c:pt idx="625">
                  <c:v>44477</c:v>
                </c:pt>
                <c:pt idx="626">
                  <c:v>44478</c:v>
                </c:pt>
                <c:pt idx="627">
                  <c:v>44479</c:v>
                </c:pt>
                <c:pt idx="628">
                  <c:v>44480</c:v>
                </c:pt>
                <c:pt idx="629">
                  <c:v>44481</c:v>
                </c:pt>
                <c:pt idx="630">
                  <c:v>44482</c:v>
                </c:pt>
                <c:pt idx="631">
                  <c:v>44483</c:v>
                </c:pt>
                <c:pt idx="632">
                  <c:v>44484</c:v>
                </c:pt>
                <c:pt idx="633">
                  <c:v>44485</c:v>
                </c:pt>
                <c:pt idx="634">
                  <c:v>44486</c:v>
                </c:pt>
                <c:pt idx="635">
                  <c:v>44487</c:v>
                </c:pt>
                <c:pt idx="636">
                  <c:v>44488</c:v>
                </c:pt>
                <c:pt idx="637">
                  <c:v>44489</c:v>
                </c:pt>
                <c:pt idx="638">
                  <c:v>44490</c:v>
                </c:pt>
                <c:pt idx="639">
                  <c:v>44491</c:v>
                </c:pt>
                <c:pt idx="640">
                  <c:v>44492</c:v>
                </c:pt>
                <c:pt idx="641">
                  <c:v>44493</c:v>
                </c:pt>
                <c:pt idx="642">
                  <c:v>44494</c:v>
                </c:pt>
                <c:pt idx="643">
                  <c:v>44495</c:v>
                </c:pt>
                <c:pt idx="644">
                  <c:v>44496</c:v>
                </c:pt>
                <c:pt idx="645">
                  <c:v>44497</c:v>
                </c:pt>
                <c:pt idx="646">
                  <c:v>44498</c:v>
                </c:pt>
                <c:pt idx="647">
                  <c:v>44499</c:v>
                </c:pt>
                <c:pt idx="648">
                  <c:v>44500</c:v>
                </c:pt>
                <c:pt idx="649">
                  <c:v>44501</c:v>
                </c:pt>
                <c:pt idx="650">
                  <c:v>44502</c:v>
                </c:pt>
                <c:pt idx="651">
                  <c:v>44503</c:v>
                </c:pt>
                <c:pt idx="652">
                  <c:v>44504</c:v>
                </c:pt>
                <c:pt idx="653">
                  <c:v>44505</c:v>
                </c:pt>
                <c:pt idx="654">
                  <c:v>44506</c:v>
                </c:pt>
                <c:pt idx="655">
                  <c:v>44507</c:v>
                </c:pt>
                <c:pt idx="656">
                  <c:v>44508</c:v>
                </c:pt>
                <c:pt idx="657">
                  <c:v>44509</c:v>
                </c:pt>
                <c:pt idx="658">
                  <c:v>44510</c:v>
                </c:pt>
                <c:pt idx="659">
                  <c:v>44511</c:v>
                </c:pt>
                <c:pt idx="660">
                  <c:v>44512</c:v>
                </c:pt>
                <c:pt idx="661">
                  <c:v>44513</c:v>
                </c:pt>
                <c:pt idx="662">
                  <c:v>44514</c:v>
                </c:pt>
                <c:pt idx="663">
                  <c:v>44515</c:v>
                </c:pt>
                <c:pt idx="664">
                  <c:v>44516</c:v>
                </c:pt>
                <c:pt idx="665">
                  <c:v>44517</c:v>
                </c:pt>
                <c:pt idx="666">
                  <c:v>44518</c:v>
                </c:pt>
                <c:pt idx="667">
                  <c:v>44519</c:v>
                </c:pt>
                <c:pt idx="668">
                  <c:v>44520</c:v>
                </c:pt>
                <c:pt idx="669">
                  <c:v>44521</c:v>
                </c:pt>
                <c:pt idx="670">
                  <c:v>44522</c:v>
                </c:pt>
                <c:pt idx="671">
                  <c:v>44523</c:v>
                </c:pt>
                <c:pt idx="672">
                  <c:v>44524</c:v>
                </c:pt>
                <c:pt idx="673">
                  <c:v>44525</c:v>
                </c:pt>
                <c:pt idx="674">
                  <c:v>44526</c:v>
                </c:pt>
                <c:pt idx="675">
                  <c:v>44527</c:v>
                </c:pt>
                <c:pt idx="676">
                  <c:v>44528</c:v>
                </c:pt>
                <c:pt idx="677">
                  <c:v>44529</c:v>
                </c:pt>
                <c:pt idx="678">
                  <c:v>44530</c:v>
                </c:pt>
                <c:pt idx="679">
                  <c:v>44531</c:v>
                </c:pt>
                <c:pt idx="680">
                  <c:v>44532</c:v>
                </c:pt>
                <c:pt idx="681">
                  <c:v>44533</c:v>
                </c:pt>
                <c:pt idx="682">
                  <c:v>44534</c:v>
                </c:pt>
                <c:pt idx="683">
                  <c:v>44535</c:v>
                </c:pt>
                <c:pt idx="684">
                  <c:v>44536</c:v>
                </c:pt>
                <c:pt idx="685">
                  <c:v>44537</c:v>
                </c:pt>
                <c:pt idx="686">
                  <c:v>44538</c:v>
                </c:pt>
                <c:pt idx="687">
                  <c:v>44539</c:v>
                </c:pt>
                <c:pt idx="688">
                  <c:v>44540</c:v>
                </c:pt>
                <c:pt idx="689">
                  <c:v>44541</c:v>
                </c:pt>
                <c:pt idx="690">
                  <c:v>44542</c:v>
                </c:pt>
                <c:pt idx="691">
                  <c:v>44543</c:v>
                </c:pt>
                <c:pt idx="692">
                  <c:v>44544</c:v>
                </c:pt>
                <c:pt idx="693">
                  <c:v>44545</c:v>
                </c:pt>
                <c:pt idx="694">
                  <c:v>44546</c:v>
                </c:pt>
                <c:pt idx="695">
                  <c:v>44547</c:v>
                </c:pt>
                <c:pt idx="696">
                  <c:v>44548</c:v>
                </c:pt>
                <c:pt idx="697">
                  <c:v>44549</c:v>
                </c:pt>
                <c:pt idx="698">
                  <c:v>44550</c:v>
                </c:pt>
                <c:pt idx="699">
                  <c:v>44551</c:v>
                </c:pt>
                <c:pt idx="700">
                  <c:v>44552</c:v>
                </c:pt>
                <c:pt idx="701">
                  <c:v>44553</c:v>
                </c:pt>
                <c:pt idx="702">
                  <c:v>44554</c:v>
                </c:pt>
                <c:pt idx="703">
                  <c:v>44555</c:v>
                </c:pt>
                <c:pt idx="704">
                  <c:v>44556</c:v>
                </c:pt>
                <c:pt idx="705">
                  <c:v>44557</c:v>
                </c:pt>
                <c:pt idx="706">
                  <c:v>44558</c:v>
                </c:pt>
                <c:pt idx="707">
                  <c:v>44559</c:v>
                </c:pt>
                <c:pt idx="708">
                  <c:v>44560</c:v>
                </c:pt>
                <c:pt idx="709">
                  <c:v>44561</c:v>
                </c:pt>
                <c:pt idx="710">
                  <c:v>44562</c:v>
                </c:pt>
                <c:pt idx="711">
                  <c:v>44563</c:v>
                </c:pt>
                <c:pt idx="712">
                  <c:v>44564</c:v>
                </c:pt>
                <c:pt idx="713">
                  <c:v>44565</c:v>
                </c:pt>
                <c:pt idx="714">
                  <c:v>44566</c:v>
                </c:pt>
                <c:pt idx="715">
                  <c:v>44567</c:v>
                </c:pt>
                <c:pt idx="716">
                  <c:v>44568</c:v>
                </c:pt>
                <c:pt idx="717">
                  <c:v>44569</c:v>
                </c:pt>
                <c:pt idx="718">
                  <c:v>44570</c:v>
                </c:pt>
                <c:pt idx="719">
                  <c:v>44571</c:v>
                </c:pt>
                <c:pt idx="720">
                  <c:v>44572</c:v>
                </c:pt>
                <c:pt idx="721">
                  <c:v>44573</c:v>
                </c:pt>
                <c:pt idx="722">
                  <c:v>44574</c:v>
                </c:pt>
                <c:pt idx="723">
                  <c:v>44575</c:v>
                </c:pt>
                <c:pt idx="724">
                  <c:v>44576</c:v>
                </c:pt>
                <c:pt idx="725">
                  <c:v>44577</c:v>
                </c:pt>
                <c:pt idx="726">
                  <c:v>44578</c:v>
                </c:pt>
                <c:pt idx="727">
                  <c:v>44579</c:v>
                </c:pt>
                <c:pt idx="728">
                  <c:v>44580</c:v>
                </c:pt>
                <c:pt idx="729">
                  <c:v>44581</c:v>
                </c:pt>
                <c:pt idx="730">
                  <c:v>44582</c:v>
                </c:pt>
                <c:pt idx="731">
                  <c:v>44583</c:v>
                </c:pt>
                <c:pt idx="732">
                  <c:v>44584</c:v>
                </c:pt>
                <c:pt idx="733">
                  <c:v>44585</c:v>
                </c:pt>
                <c:pt idx="734">
                  <c:v>44586</c:v>
                </c:pt>
                <c:pt idx="735">
                  <c:v>44587</c:v>
                </c:pt>
                <c:pt idx="736">
                  <c:v>44588</c:v>
                </c:pt>
                <c:pt idx="737">
                  <c:v>44589</c:v>
                </c:pt>
                <c:pt idx="738">
                  <c:v>44590</c:v>
                </c:pt>
                <c:pt idx="739">
                  <c:v>44591</c:v>
                </c:pt>
                <c:pt idx="740">
                  <c:v>44592</c:v>
                </c:pt>
                <c:pt idx="741">
                  <c:v>44593</c:v>
                </c:pt>
                <c:pt idx="742">
                  <c:v>44594</c:v>
                </c:pt>
                <c:pt idx="743">
                  <c:v>44595</c:v>
                </c:pt>
                <c:pt idx="744">
                  <c:v>44596</c:v>
                </c:pt>
                <c:pt idx="745">
                  <c:v>44597</c:v>
                </c:pt>
                <c:pt idx="746">
                  <c:v>44598</c:v>
                </c:pt>
                <c:pt idx="747">
                  <c:v>44599</c:v>
                </c:pt>
                <c:pt idx="748">
                  <c:v>44600</c:v>
                </c:pt>
                <c:pt idx="749">
                  <c:v>44601</c:v>
                </c:pt>
                <c:pt idx="750">
                  <c:v>44602</c:v>
                </c:pt>
                <c:pt idx="751">
                  <c:v>44603</c:v>
                </c:pt>
                <c:pt idx="752">
                  <c:v>44604</c:v>
                </c:pt>
                <c:pt idx="753">
                  <c:v>44605</c:v>
                </c:pt>
                <c:pt idx="754">
                  <c:v>44606</c:v>
                </c:pt>
                <c:pt idx="755">
                  <c:v>44607</c:v>
                </c:pt>
                <c:pt idx="756">
                  <c:v>44608</c:v>
                </c:pt>
                <c:pt idx="757">
                  <c:v>44609</c:v>
                </c:pt>
                <c:pt idx="758">
                  <c:v>44610</c:v>
                </c:pt>
                <c:pt idx="759">
                  <c:v>44611</c:v>
                </c:pt>
                <c:pt idx="760">
                  <c:v>44612</c:v>
                </c:pt>
                <c:pt idx="761">
                  <c:v>44613</c:v>
                </c:pt>
                <c:pt idx="762">
                  <c:v>44614</c:v>
                </c:pt>
                <c:pt idx="763">
                  <c:v>44615</c:v>
                </c:pt>
                <c:pt idx="764">
                  <c:v>44616</c:v>
                </c:pt>
                <c:pt idx="765">
                  <c:v>44617</c:v>
                </c:pt>
                <c:pt idx="766">
                  <c:v>44618</c:v>
                </c:pt>
                <c:pt idx="767">
                  <c:v>44619</c:v>
                </c:pt>
                <c:pt idx="768">
                  <c:v>44620</c:v>
                </c:pt>
                <c:pt idx="769">
                  <c:v>44621</c:v>
                </c:pt>
                <c:pt idx="770">
                  <c:v>44622</c:v>
                </c:pt>
                <c:pt idx="771">
                  <c:v>44623</c:v>
                </c:pt>
                <c:pt idx="772">
                  <c:v>44624</c:v>
                </c:pt>
                <c:pt idx="773">
                  <c:v>44625</c:v>
                </c:pt>
                <c:pt idx="774">
                  <c:v>44626</c:v>
                </c:pt>
                <c:pt idx="775">
                  <c:v>44627</c:v>
                </c:pt>
                <c:pt idx="776">
                  <c:v>44628</c:v>
                </c:pt>
                <c:pt idx="777">
                  <c:v>44629</c:v>
                </c:pt>
                <c:pt idx="778">
                  <c:v>44630</c:v>
                </c:pt>
                <c:pt idx="779">
                  <c:v>44631</c:v>
                </c:pt>
                <c:pt idx="780">
                  <c:v>44632</c:v>
                </c:pt>
                <c:pt idx="781">
                  <c:v>44633</c:v>
                </c:pt>
                <c:pt idx="782">
                  <c:v>44634</c:v>
                </c:pt>
                <c:pt idx="783">
                  <c:v>44635</c:v>
                </c:pt>
                <c:pt idx="784">
                  <c:v>44636</c:v>
                </c:pt>
                <c:pt idx="785">
                  <c:v>44637</c:v>
                </c:pt>
                <c:pt idx="786">
                  <c:v>44638</c:v>
                </c:pt>
                <c:pt idx="787">
                  <c:v>44639</c:v>
                </c:pt>
                <c:pt idx="788">
                  <c:v>44640</c:v>
                </c:pt>
                <c:pt idx="789">
                  <c:v>44641</c:v>
                </c:pt>
                <c:pt idx="790">
                  <c:v>44642</c:v>
                </c:pt>
                <c:pt idx="791">
                  <c:v>44643</c:v>
                </c:pt>
                <c:pt idx="792">
                  <c:v>44644</c:v>
                </c:pt>
                <c:pt idx="793">
                  <c:v>44645</c:v>
                </c:pt>
                <c:pt idx="794">
                  <c:v>44646</c:v>
                </c:pt>
                <c:pt idx="795">
                  <c:v>44647</c:v>
                </c:pt>
                <c:pt idx="796">
                  <c:v>44648</c:v>
                </c:pt>
                <c:pt idx="797">
                  <c:v>44649</c:v>
                </c:pt>
                <c:pt idx="798">
                  <c:v>44650</c:v>
                </c:pt>
                <c:pt idx="799">
                  <c:v>44651</c:v>
                </c:pt>
                <c:pt idx="800">
                  <c:v>44652</c:v>
                </c:pt>
                <c:pt idx="801">
                  <c:v>44653</c:v>
                </c:pt>
                <c:pt idx="802">
                  <c:v>44654</c:v>
                </c:pt>
                <c:pt idx="803">
                  <c:v>44655</c:v>
                </c:pt>
                <c:pt idx="804">
                  <c:v>44656</c:v>
                </c:pt>
                <c:pt idx="805">
                  <c:v>44657</c:v>
                </c:pt>
                <c:pt idx="806">
                  <c:v>44658</c:v>
                </c:pt>
                <c:pt idx="807">
                  <c:v>44659</c:v>
                </c:pt>
                <c:pt idx="808">
                  <c:v>44660</c:v>
                </c:pt>
                <c:pt idx="809">
                  <c:v>44661</c:v>
                </c:pt>
                <c:pt idx="810">
                  <c:v>44662</c:v>
                </c:pt>
                <c:pt idx="811">
                  <c:v>44663</c:v>
                </c:pt>
                <c:pt idx="812">
                  <c:v>44664</c:v>
                </c:pt>
                <c:pt idx="813">
                  <c:v>44665</c:v>
                </c:pt>
                <c:pt idx="814">
                  <c:v>44666</c:v>
                </c:pt>
                <c:pt idx="815">
                  <c:v>44667</c:v>
                </c:pt>
                <c:pt idx="816">
                  <c:v>44668</c:v>
                </c:pt>
                <c:pt idx="817">
                  <c:v>44669</c:v>
                </c:pt>
                <c:pt idx="818">
                  <c:v>44670</c:v>
                </c:pt>
                <c:pt idx="819">
                  <c:v>44671</c:v>
                </c:pt>
                <c:pt idx="820">
                  <c:v>44672</c:v>
                </c:pt>
                <c:pt idx="821">
                  <c:v>44673</c:v>
                </c:pt>
                <c:pt idx="822">
                  <c:v>44674</c:v>
                </c:pt>
                <c:pt idx="823">
                  <c:v>44675</c:v>
                </c:pt>
                <c:pt idx="824">
                  <c:v>44676</c:v>
                </c:pt>
                <c:pt idx="825">
                  <c:v>44677</c:v>
                </c:pt>
                <c:pt idx="826">
                  <c:v>44678</c:v>
                </c:pt>
                <c:pt idx="827">
                  <c:v>44679</c:v>
                </c:pt>
                <c:pt idx="828">
                  <c:v>44680</c:v>
                </c:pt>
                <c:pt idx="829">
                  <c:v>44681</c:v>
                </c:pt>
                <c:pt idx="830">
                  <c:v>44682</c:v>
                </c:pt>
                <c:pt idx="831">
                  <c:v>44683</c:v>
                </c:pt>
                <c:pt idx="832">
                  <c:v>44684</c:v>
                </c:pt>
                <c:pt idx="833">
                  <c:v>44685</c:v>
                </c:pt>
                <c:pt idx="834">
                  <c:v>44686</c:v>
                </c:pt>
                <c:pt idx="835">
                  <c:v>44687</c:v>
                </c:pt>
                <c:pt idx="836">
                  <c:v>44688</c:v>
                </c:pt>
                <c:pt idx="837">
                  <c:v>44689</c:v>
                </c:pt>
                <c:pt idx="838">
                  <c:v>44690</c:v>
                </c:pt>
                <c:pt idx="839">
                  <c:v>44691</c:v>
                </c:pt>
                <c:pt idx="840">
                  <c:v>44692</c:v>
                </c:pt>
                <c:pt idx="841">
                  <c:v>44693</c:v>
                </c:pt>
                <c:pt idx="842">
                  <c:v>44694</c:v>
                </c:pt>
                <c:pt idx="843">
                  <c:v>44695</c:v>
                </c:pt>
                <c:pt idx="844">
                  <c:v>44696</c:v>
                </c:pt>
                <c:pt idx="845">
                  <c:v>44697</c:v>
                </c:pt>
                <c:pt idx="846">
                  <c:v>44698</c:v>
                </c:pt>
                <c:pt idx="847">
                  <c:v>44699</c:v>
                </c:pt>
                <c:pt idx="848">
                  <c:v>44700</c:v>
                </c:pt>
                <c:pt idx="849">
                  <c:v>44701</c:v>
                </c:pt>
                <c:pt idx="850">
                  <c:v>44702</c:v>
                </c:pt>
                <c:pt idx="851">
                  <c:v>44703</c:v>
                </c:pt>
                <c:pt idx="852">
                  <c:v>44704</c:v>
                </c:pt>
                <c:pt idx="853">
                  <c:v>44705</c:v>
                </c:pt>
                <c:pt idx="854">
                  <c:v>44706</c:v>
                </c:pt>
                <c:pt idx="855">
                  <c:v>44707</c:v>
                </c:pt>
                <c:pt idx="856">
                  <c:v>44708</c:v>
                </c:pt>
                <c:pt idx="857">
                  <c:v>44709</c:v>
                </c:pt>
                <c:pt idx="858">
                  <c:v>44710</c:v>
                </c:pt>
                <c:pt idx="859">
                  <c:v>44711</c:v>
                </c:pt>
                <c:pt idx="860">
                  <c:v>44712</c:v>
                </c:pt>
                <c:pt idx="861">
                  <c:v>44713</c:v>
                </c:pt>
                <c:pt idx="862">
                  <c:v>44714</c:v>
                </c:pt>
                <c:pt idx="863">
                  <c:v>44715</c:v>
                </c:pt>
                <c:pt idx="864">
                  <c:v>44716</c:v>
                </c:pt>
                <c:pt idx="865">
                  <c:v>44717</c:v>
                </c:pt>
                <c:pt idx="866">
                  <c:v>44718</c:v>
                </c:pt>
                <c:pt idx="867">
                  <c:v>44719</c:v>
                </c:pt>
                <c:pt idx="868">
                  <c:v>44720</c:v>
                </c:pt>
                <c:pt idx="869">
                  <c:v>44721</c:v>
                </c:pt>
                <c:pt idx="870">
                  <c:v>44722</c:v>
                </c:pt>
                <c:pt idx="871">
                  <c:v>44723</c:v>
                </c:pt>
                <c:pt idx="872">
                  <c:v>44724</c:v>
                </c:pt>
                <c:pt idx="873">
                  <c:v>44725</c:v>
                </c:pt>
                <c:pt idx="874">
                  <c:v>44726</c:v>
                </c:pt>
                <c:pt idx="875">
                  <c:v>44727</c:v>
                </c:pt>
                <c:pt idx="876">
                  <c:v>44728</c:v>
                </c:pt>
                <c:pt idx="877">
                  <c:v>44729</c:v>
                </c:pt>
                <c:pt idx="878">
                  <c:v>44730</c:v>
                </c:pt>
                <c:pt idx="879">
                  <c:v>44731</c:v>
                </c:pt>
                <c:pt idx="880">
                  <c:v>44732</c:v>
                </c:pt>
                <c:pt idx="881">
                  <c:v>44733</c:v>
                </c:pt>
                <c:pt idx="882">
                  <c:v>44734</c:v>
                </c:pt>
                <c:pt idx="883">
                  <c:v>44735</c:v>
                </c:pt>
                <c:pt idx="884">
                  <c:v>44736</c:v>
                </c:pt>
                <c:pt idx="885">
                  <c:v>44737</c:v>
                </c:pt>
                <c:pt idx="886">
                  <c:v>44738</c:v>
                </c:pt>
                <c:pt idx="887">
                  <c:v>44739</c:v>
                </c:pt>
                <c:pt idx="888">
                  <c:v>44740</c:v>
                </c:pt>
                <c:pt idx="889">
                  <c:v>44741</c:v>
                </c:pt>
                <c:pt idx="890">
                  <c:v>44742</c:v>
                </c:pt>
                <c:pt idx="891">
                  <c:v>44743</c:v>
                </c:pt>
                <c:pt idx="892">
                  <c:v>44744</c:v>
                </c:pt>
                <c:pt idx="893">
                  <c:v>44745</c:v>
                </c:pt>
                <c:pt idx="894">
                  <c:v>44746</c:v>
                </c:pt>
                <c:pt idx="895">
                  <c:v>44747</c:v>
                </c:pt>
                <c:pt idx="896">
                  <c:v>44748</c:v>
                </c:pt>
                <c:pt idx="897">
                  <c:v>44749</c:v>
                </c:pt>
              </c:numCache>
            </c:numRef>
          </c:cat>
          <c:val>
            <c:numRef>
              <c:f>SLIDE2!$C$2:$C$988</c:f>
              <c:numCache>
                <c:formatCode>General</c:formatCode>
                <c:ptCount val="987"/>
                <c:pt idx="0">
                  <c:v>0</c:v>
                </c:pt>
                <c:pt idx="1">
                  <c:v>1</c:v>
                </c:pt>
                <c:pt idx="2">
                  <c:v>8</c:v>
                </c:pt>
                <c:pt idx="3">
                  <c:v>16</c:v>
                </c:pt>
                <c:pt idx="4">
                  <c:v>14</c:v>
                </c:pt>
                <c:pt idx="5">
                  <c:v>26</c:v>
                </c:pt>
                <c:pt idx="6">
                  <c:v>49</c:v>
                </c:pt>
                <c:pt idx="7">
                  <c:v>2</c:v>
                </c:pt>
                <c:pt idx="8">
                  <c:v>39</c:v>
                </c:pt>
                <c:pt idx="9">
                  <c:v>42</c:v>
                </c:pt>
                <c:pt idx="10">
                  <c:v>46</c:v>
                </c:pt>
                <c:pt idx="11">
                  <c:v>104</c:v>
                </c:pt>
                <c:pt idx="12">
                  <c:v>64</c:v>
                </c:pt>
                <c:pt idx="13">
                  <c:v>66</c:v>
                </c:pt>
                <c:pt idx="14">
                  <c:v>72</c:v>
                </c:pt>
                <c:pt idx="15">
                  <c:v>70</c:v>
                </c:pt>
                <c:pt idx="16">
                  <c:v>85</c:v>
                </c:pt>
                <c:pt idx="17">
                  <c:v>87</c:v>
                </c:pt>
                <c:pt idx="18">
                  <c:v>100</c:v>
                </c:pt>
                <c:pt idx="19">
                  <c:v>107</c:v>
                </c:pt>
                <c:pt idx="20">
                  <c:v>100</c:v>
                </c:pt>
                <c:pt idx="21">
                  <c:v>5</c:v>
                </c:pt>
                <c:pt idx="22">
                  <c:v>253</c:v>
                </c:pt>
                <c:pt idx="23">
                  <c:v>152</c:v>
                </c:pt>
                <c:pt idx="24">
                  <c:v>143</c:v>
                </c:pt>
                <c:pt idx="25">
                  <c:v>104</c:v>
                </c:pt>
                <c:pt idx="26">
                  <c:v>98</c:v>
                </c:pt>
                <c:pt idx="27">
                  <c:v>140</c:v>
                </c:pt>
                <c:pt idx="28">
                  <c:v>115</c:v>
                </c:pt>
                <c:pt idx="29">
                  <c:v>125</c:v>
                </c:pt>
                <c:pt idx="30">
                  <c:v>4</c:v>
                </c:pt>
                <c:pt idx="31">
                  <c:v>208</c:v>
                </c:pt>
                <c:pt idx="32">
                  <c:v>11</c:v>
                </c:pt>
                <c:pt idx="33">
                  <c:v>160</c:v>
                </c:pt>
                <c:pt idx="34">
                  <c:v>80</c:v>
                </c:pt>
                <c:pt idx="35">
                  <c:v>61</c:v>
                </c:pt>
                <c:pt idx="36">
                  <c:v>43</c:v>
                </c:pt>
                <c:pt idx="37">
                  <c:v>59</c:v>
                </c:pt>
                <c:pt idx="38">
                  <c:v>70</c:v>
                </c:pt>
                <c:pt idx="39">
                  <c:v>54</c:v>
                </c:pt>
                <c:pt idx="40">
                  <c:v>90</c:v>
                </c:pt>
                <c:pt idx="41">
                  <c:v>74</c:v>
                </c:pt>
                <c:pt idx="42">
                  <c:v>96</c:v>
                </c:pt>
                <c:pt idx="43">
                  <c:v>95</c:v>
                </c:pt>
                <c:pt idx="44">
                  <c:v>114</c:v>
                </c:pt>
                <c:pt idx="45">
                  <c:v>104</c:v>
                </c:pt>
                <c:pt idx="46">
                  <c:v>242</c:v>
                </c:pt>
                <c:pt idx="47">
                  <c:v>194</c:v>
                </c:pt>
                <c:pt idx="48">
                  <c:v>275</c:v>
                </c:pt>
                <c:pt idx="49">
                  <c:v>352</c:v>
                </c:pt>
                <c:pt idx="50">
                  <c:v>321</c:v>
                </c:pt>
                <c:pt idx="51">
                  <c:v>503</c:v>
                </c:pt>
                <c:pt idx="52">
                  <c:v>426</c:v>
                </c:pt>
                <c:pt idx="53">
                  <c:v>665</c:v>
                </c:pt>
                <c:pt idx="54">
                  <c:v>714</c:v>
                </c:pt>
                <c:pt idx="55">
                  <c:v>851</c:v>
                </c:pt>
                <c:pt idx="56">
                  <c:v>954</c:v>
                </c:pt>
                <c:pt idx="57">
                  <c:v>1144</c:v>
                </c:pt>
                <c:pt idx="58">
                  <c:v>1575</c:v>
                </c:pt>
                <c:pt idx="59">
                  <c:v>1808</c:v>
                </c:pt>
                <c:pt idx="60">
                  <c:v>1830</c:v>
                </c:pt>
                <c:pt idx="61">
                  <c:v>2094</c:v>
                </c:pt>
                <c:pt idx="62">
                  <c:v>2426</c:v>
                </c:pt>
                <c:pt idx="63">
                  <c:v>2971</c:v>
                </c:pt>
                <c:pt idx="64">
                  <c:v>3253</c:v>
                </c:pt>
                <c:pt idx="65">
                  <c:v>3638</c:v>
                </c:pt>
                <c:pt idx="66">
                  <c:v>4049</c:v>
                </c:pt>
                <c:pt idx="67">
                  <c:v>3818</c:v>
                </c:pt>
                <c:pt idx="68">
                  <c:v>4367</c:v>
                </c:pt>
                <c:pt idx="69">
                  <c:v>5164</c:v>
                </c:pt>
                <c:pt idx="70">
                  <c:v>6642</c:v>
                </c:pt>
                <c:pt idx="71">
                  <c:v>6241</c:v>
                </c:pt>
                <c:pt idx="72">
                  <c:v>6495</c:v>
                </c:pt>
                <c:pt idx="73">
                  <c:v>6590</c:v>
                </c:pt>
                <c:pt idx="74">
                  <c:v>5919</c:v>
                </c:pt>
                <c:pt idx="75">
                  <c:v>6425</c:v>
                </c:pt>
                <c:pt idx="76">
                  <c:v>8515</c:v>
                </c:pt>
                <c:pt idx="77">
                  <c:v>7217</c:v>
                </c:pt>
                <c:pt idx="78">
                  <c:v>8149</c:v>
                </c:pt>
                <c:pt idx="79">
                  <c:v>7740</c:v>
                </c:pt>
                <c:pt idx="80">
                  <c:v>6979</c:v>
                </c:pt>
                <c:pt idx="81">
                  <c:v>6512</c:v>
                </c:pt>
                <c:pt idx="82">
                  <c:v>6510</c:v>
                </c:pt>
                <c:pt idx="83">
                  <c:v>7356</c:v>
                </c:pt>
                <c:pt idx="84">
                  <c:v>8764</c:v>
                </c:pt>
                <c:pt idx="85">
                  <c:v>7706</c:v>
                </c:pt>
                <c:pt idx="86">
                  <c:v>7592</c:v>
                </c:pt>
                <c:pt idx="87">
                  <c:v>6427</c:v>
                </c:pt>
                <c:pt idx="88">
                  <c:v>6099</c:v>
                </c:pt>
                <c:pt idx="89">
                  <c:v>6510</c:v>
                </c:pt>
                <c:pt idx="90">
                  <c:v>7193</c:v>
                </c:pt>
                <c:pt idx="91">
                  <c:v>7274</c:v>
                </c:pt>
                <c:pt idx="92">
                  <c:v>7271</c:v>
                </c:pt>
                <c:pt idx="93">
                  <c:v>6834</c:v>
                </c:pt>
                <c:pt idx="94">
                  <c:v>6047</c:v>
                </c:pt>
                <c:pt idx="95">
                  <c:v>4818</c:v>
                </c:pt>
                <c:pt idx="96">
                  <c:v>5444</c:v>
                </c:pt>
                <c:pt idx="97">
                  <c:v>6626</c:v>
                </c:pt>
                <c:pt idx="98">
                  <c:v>6980</c:v>
                </c:pt>
                <c:pt idx="99">
                  <c:v>6254</c:v>
                </c:pt>
                <c:pt idx="100">
                  <c:v>5593</c:v>
                </c:pt>
                <c:pt idx="101">
                  <c:v>6013</c:v>
                </c:pt>
                <c:pt idx="102">
                  <c:v>4276</c:v>
                </c:pt>
                <c:pt idx="103">
                  <c:v>4843</c:v>
                </c:pt>
                <c:pt idx="104">
                  <c:v>6147</c:v>
                </c:pt>
                <c:pt idx="105">
                  <c:v>6763</c:v>
                </c:pt>
                <c:pt idx="106">
                  <c:v>5867</c:v>
                </c:pt>
                <c:pt idx="107">
                  <c:v>5952</c:v>
                </c:pt>
                <c:pt idx="108">
                  <c:v>4917</c:v>
                </c:pt>
                <c:pt idx="109">
                  <c:v>4337</c:v>
                </c:pt>
                <c:pt idx="110">
                  <c:v>4078</c:v>
                </c:pt>
                <c:pt idx="111">
                  <c:v>5738</c:v>
                </c:pt>
                <c:pt idx="112">
                  <c:v>5437</c:v>
                </c:pt>
                <c:pt idx="113">
                  <c:v>5751</c:v>
                </c:pt>
                <c:pt idx="114">
                  <c:v>5756</c:v>
                </c:pt>
                <c:pt idx="115">
                  <c:v>4541</c:v>
                </c:pt>
                <c:pt idx="116">
                  <c:v>3878</c:v>
                </c:pt>
                <c:pt idx="117">
                  <c:v>4396</c:v>
                </c:pt>
                <c:pt idx="118">
                  <c:v>5185</c:v>
                </c:pt>
                <c:pt idx="119">
                  <c:v>5406</c:v>
                </c:pt>
                <c:pt idx="120">
                  <c:v>5035</c:v>
                </c:pt>
                <c:pt idx="121">
                  <c:v>5705</c:v>
                </c:pt>
                <c:pt idx="122">
                  <c:v>4453</c:v>
                </c:pt>
                <c:pt idx="123">
                  <c:v>3483</c:v>
                </c:pt>
                <c:pt idx="124">
                  <c:v>3614</c:v>
                </c:pt>
                <c:pt idx="125">
                  <c:v>4778</c:v>
                </c:pt>
                <c:pt idx="126">
                  <c:v>5219</c:v>
                </c:pt>
                <c:pt idx="127">
                  <c:v>4992</c:v>
                </c:pt>
                <c:pt idx="128">
                  <c:v>5156</c:v>
                </c:pt>
                <c:pt idx="129">
                  <c:v>4361</c:v>
                </c:pt>
                <c:pt idx="130">
                  <c:v>3289</c:v>
                </c:pt>
                <c:pt idx="131">
                  <c:v>3744</c:v>
                </c:pt>
                <c:pt idx="132">
                  <c:v>5264</c:v>
                </c:pt>
                <c:pt idx="133">
                  <c:v>5620</c:v>
                </c:pt>
                <c:pt idx="134">
                  <c:v>5527</c:v>
                </c:pt>
                <c:pt idx="135">
                  <c:v>5057</c:v>
                </c:pt>
                <c:pt idx="136">
                  <c:v>4140</c:v>
                </c:pt>
                <c:pt idx="137">
                  <c:v>3257</c:v>
                </c:pt>
                <c:pt idx="138">
                  <c:v>4455</c:v>
                </c:pt>
                <c:pt idx="139">
                  <c:v>5045</c:v>
                </c:pt>
                <c:pt idx="140">
                  <c:v>5428</c:v>
                </c:pt>
                <c:pt idx="141">
                  <c:v>5142</c:v>
                </c:pt>
                <c:pt idx="142">
                  <c:v>4744</c:v>
                </c:pt>
                <c:pt idx="143">
                  <c:v>4393</c:v>
                </c:pt>
                <c:pt idx="144">
                  <c:v>3781</c:v>
                </c:pt>
                <c:pt idx="145">
                  <c:v>4067</c:v>
                </c:pt>
                <c:pt idx="146">
                  <c:v>7119</c:v>
                </c:pt>
                <c:pt idx="147">
                  <c:v>5477</c:v>
                </c:pt>
                <c:pt idx="148">
                  <c:v>5354</c:v>
                </c:pt>
                <c:pt idx="149">
                  <c:v>5182</c:v>
                </c:pt>
                <c:pt idx="150">
                  <c:v>4482</c:v>
                </c:pt>
                <c:pt idx="151">
                  <c:v>4644</c:v>
                </c:pt>
                <c:pt idx="152">
                  <c:v>3867</c:v>
                </c:pt>
                <c:pt idx="153">
                  <c:v>5569</c:v>
                </c:pt>
                <c:pt idx="154">
                  <c:v>5528</c:v>
                </c:pt>
                <c:pt idx="155">
                  <c:v>5110</c:v>
                </c:pt>
                <c:pt idx="156">
                  <c:v>5083</c:v>
                </c:pt>
                <c:pt idx="157">
                  <c:v>4736</c:v>
                </c:pt>
                <c:pt idx="158">
                  <c:v>3618</c:v>
                </c:pt>
                <c:pt idx="159">
                  <c:v>4074</c:v>
                </c:pt>
                <c:pt idx="160">
                  <c:v>5250</c:v>
                </c:pt>
                <c:pt idx="161">
                  <c:v>5340</c:v>
                </c:pt>
                <c:pt idx="162">
                  <c:v>5507</c:v>
                </c:pt>
                <c:pt idx="163">
                  <c:v>5244</c:v>
                </c:pt>
                <c:pt idx="164">
                  <c:v>4795</c:v>
                </c:pt>
                <c:pt idx="165">
                  <c:v>3838</c:v>
                </c:pt>
                <c:pt idx="166">
                  <c:v>4279</c:v>
                </c:pt>
                <c:pt idx="167">
                  <c:v>6360</c:v>
                </c:pt>
                <c:pt idx="168">
                  <c:v>5632</c:v>
                </c:pt>
                <c:pt idx="169">
                  <c:v>5846</c:v>
                </c:pt>
                <c:pt idx="170">
                  <c:v>5746</c:v>
                </c:pt>
                <c:pt idx="171">
                  <c:v>5128</c:v>
                </c:pt>
                <c:pt idx="172">
                  <c:v>4312</c:v>
                </c:pt>
                <c:pt idx="173">
                  <c:v>4430</c:v>
                </c:pt>
                <c:pt idx="174">
                  <c:v>5977</c:v>
                </c:pt>
                <c:pt idx="175">
                  <c:v>5928</c:v>
                </c:pt>
                <c:pt idx="176">
                  <c:v>6174</c:v>
                </c:pt>
                <c:pt idx="177">
                  <c:v>5961</c:v>
                </c:pt>
                <c:pt idx="178">
                  <c:v>6532</c:v>
                </c:pt>
                <c:pt idx="179">
                  <c:v>4913</c:v>
                </c:pt>
                <c:pt idx="180">
                  <c:v>3945</c:v>
                </c:pt>
                <c:pt idx="181">
                  <c:v>6373</c:v>
                </c:pt>
                <c:pt idx="182">
                  <c:v>7398</c:v>
                </c:pt>
                <c:pt idx="183">
                  <c:v>6656</c:v>
                </c:pt>
                <c:pt idx="184">
                  <c:v>6445</c:v>
                </c:pt>
                <c:pt idx="185">
                  <c:v>6084</c:v>
                </c:pt>
                <c:pt idx="186">
                  <c:v>4385</c:v>
                </c:pt>
                <c:pt idx="187">
                  <c:v>5319</c:v>
                </c:pt>
                <c:pt idx="188">
                  <c:v>6935</c:v>
                </c:pt>
                <c:pt idx="189">
                  <c:v>6649</c:v>
                </c:pt>
                <c:pt idx="190">
                  <c:v>6774</c:v>
                </c:pt>
                <c:pt idx="191">
                  <c:v>6591</c:v>
                </c:pt>
                <c:pt idx="192">
                  <c:v>6011</c:v>
                </c:pt>
                <c:pt idx="193">
                  <c:v>4686</c:v>
                </c:pt>
                <c:pt idx="194">
                  <c:v>4828</c:v>
                </c:pt>
                <c:pt idx="195">
                  <c:v>7181</c:v>
                </c:pt>
                <c:pt idx="196">
                  <c:v>7399</c:v>
                </c:pt>
                <c:pt idx="197">
                  <c:v>6832</c:v>
                </c:pt>
                <c:pt idx="198">
                  <c:v>6753</c:v>
                </c:pt>
                <c:pt idx="199">
                  <c:v>6040</c:v>
                </c:pt>
                <c:pt idx="200">
                  <c:v>5190</c:v>
                </c:pt>
                <c:pt idx="201">
                  <c:v>5378</c:v>
                </c:pt>
                <c:pt idx="202">
                  <c:v>6613</c:v>
                </c:pt>
                <c:pt idx="203">
                  <c:v>6953</c:v>
                </c:pt>
                <c:pt idx="204">
                  <c:v>6795</c:v>
                </c:pt>
                <c:pt idx="205">
                  <c:v>6587</c:v>
                </c:pt>
                <c:pt idx="206">
                  <c:v>6030</c:v>
                </c:pt>
                <c:pt idx="207">
                  <c:v>4804</c:v>
                </c:pt>
                <c:pt idx="208">
                  <c:v>4641</c:v>
                </c:pt>
                <c:pt idx="209">
                  <c:v>7058</c:v>
                </c:pt>
                <c:pt idx="210">
                  <c:v>6407</c:v>
                </c:pt>
                <c:pt idx="211">
                  <c:v>6449</c:v>
                </c:pt>
                <c:pt idx="212">
                  <c:v>6195</c:v>
                </c:pt>
                <c:pt idx="213">
                  <c:v>5783</c:v>
                </c:pt>
                <c:pt idx="214">
                  <c:v>4335</c:v>
                </c:pt>
                <c:pt idx="215">
                  <c:v>4836</c:v>
                </c:pt>
                <c:pt idx="216">
                  <c:v>6564</c:v>
                </c:pt>
                <c:pt idx="217">
                  <c:v>6671</c:v>
                </c:pt>
                <c:pt idx="218">
                  <c:v>6217</c:v>
                </c:pt>
                <c:pt idx="219">
                  <c:v>5823</c:v>
                </c:pt>
                <c:pt idx="220">
                  <c:v>5786</c:v>
                </c:pt>
                <c:pt idx="221">
                  <c:v>4275</c:v>
                </c:pt>
                <c:pt idx="222">
                  <c:v>4429</c:v>
                </c:pt>
                <c:pt idx="223">
                  <c:v>6615</c:v>
                </c:pt>
                <c:pt idx="224">
                  <c:v>6303</c:v>
                </c:pt>
                <c:pt idx="225">
                  <c:v>6099</c:v>
                </c:pt>
                <c:pt idx="226">
                  <c:v>5863</c:v>
                </c:pt>
                <c:pt idx="227">
                  <c:v>5095</c:v>
                </c:pt>
                <c:pt idx="228">
                  <c:v>4134</c:v>
                </c:pt>
                <c:pt idx="229">
                  <c:v>5771</c:v>
                </c:pt>
                <c:pt idx="230">
                  <c:v>5123</c:v>
                </c:pt>
                <c:pt idx="231">
                  <c:v>6267</c:v>
                </c:pt>
                <c:pt idx="232">
                  <c:v>6035</c:v>
                </c:pt>
                <c:pt idx="233">
                  <c:v>5999</c:v>
                </c:pt>
                <c:pt idx="234">
                  <c:v>5058</c:v>
                </c:pt>
                <c:pt idx="235">
                  <c:v>3965</c:v>
                </c:pt>
                <c:pt idx="236">
                  <c:v>4604</c:v>
                </c:pt>
                <c:pt idx="237">
                  <c:v>6564</c:v>
                </c:pt>
                <c:pt idx="238">
                  <c:v>5870</c:v>
                </c:pt>
                <c:pt idx="239">
                  <c:v>5650</c:v>
                </c:pt>
                <c:pt idx="240">
                  <c:v>5855</c:v>
                </c:pt>
                <c:pt idx="241">
                  <c:v>5272</c:v>
                </c:pt>
                <c:pt idx="242">
                  <c:v>3988</c:v>
                </c:pt>
                <c:pt idx="243">
                  <c:v>4427</c:v>
                </c:pt>
                <c:pt idx="244">
                  <c:v>6150</c:v>
                </c:pt>
                <c:pt idx="245">
                  <c:v>6551</c:v>
                </c:pt>
                <c:pt idx="246">
                  <c:v>5662</c:v>
                </c:pt>
                <c:pt idx="247">
                  <c:v>6020</c:v>
                </c:pt>
                <c:pt idx="248">
                  <c:v>5431</c:v>
                </c:pt>
                <c:pt idx="249">
                  <c:v>3883</c:v>
                </c:pt>
                <c:pt idx="250">
                  <c:v>4120</c:v>
                </c:pt>
                <c:pt idx="251">
                  <c:v>6062</c:v>
                </c:pt>
                <c:pt idx="252">
                  <c:v>6425</c:v>
                </c:pt>
                <c:pt idx="253">
                  <c:v>8893</c:v>
                </c:pt>
                <c:pt idx="254">
                  <c:v>5685</c:v>
                </c:pt>
                <c:pt idx="255">
                  <c:v>4781</c:v>
                </c:pt>
                <c:pt idx="256">
                  <c:v>4025</c:v>
                </c:pt>
                <c:pt idx="257">
                  <c:v>4303</c:v>
                </c:pt>
                <c:pt idx="258">
                  <c:v>5859</c:v>
                </c:pt>
                <c:pt idx="259">
                  <c:v>5929</c:v>
                </c:pt>
                <c:pt idx="260">
                  <c:v>6385</c:v>
                </c:pt>
                <c:pt idx="261">
                  <c:v>6192</c:v>
                </c:pt>
                <c:pt idx="262">
                  <c:v>4906</c:v>
                </c:pt>
                <c:pt idx="263">
                  <c:v>4195</c:v>
                </c:pt>
                <c:pt idx="264">
                  <c:v>4131</c:v>
                </c:pt>
                <c:pt idx="265">
                  <c:v>5335</c:v>
                </c:pt>
                <c:pt idx="266">
                  <c:v>6166</c:v>
                </c:pt>
                <c:pt idx="267">
                  <c:v>6208</c:v>
                </c:pt>
                <c:pt idx="268">
                  <c:v>6220</c:v>
                </c:pt>
                <c:pt idx="269">
                  <c:v>5728</c:v>
                </c:pt>
                <c:pt idx="270">
                  <c:v>3981</c:v>
                </c:pt>
                <c:pt idx="271">
                  <c:v>4843</c:v>
                </c:pt>
                <c:pt idx="272">
                  <c:v>6627</c:v>
                </c:pt>
                <c:pt idx="273">
                  <c:v>6907</c:v>
                </c:pt>
                <c:pt idx="274">
                  <c:v>5958</c:v>
                </c:pt>
                <c:pt idx="275">
                  <c:v>7108</c:v>
                </c:pt>
                <c:pt idx="276">
                  <c:v>5918</c:v>
                </c:pt>
                <c:pt idx="277">
                  <c:v>4385</c:v>
                </c:pt>
                <c:pt idx="278">
                  <c:v>5835</c:v>
                </c:pt>
                <c:pt idx="279">
                  <c:v>7411</c:v>
                </c:pt>
                <c:pt idx="280">
                  <c:v>7182</c:v>
                </c:pt>
                <c:pt idx="281">
                  <c:v>7241</c:v>
                </c:pt>
                <c:pt idx="282">
                  <c:v>7775</c:v>
                </c:pt>
                <c:pt idx="283">
                  <c:v>6647</c:v>
                </c:pt>
                <c:pt idx="284">
                  <c:v>5355</c:v>
                </c:pt>
                <c:pt idx="285">
                  <c:v>6325</c:v>
                </c:pt>
                <c:pt idx="286">
                  <c:v>9575</c:v>
                </c:pt>
                <c:pt idx="287">
                  <c:v>9964</c:v>
                </c:pt>
                <c:pt idx="288">
                  <c:v>8718</c:v>
                </c:pt>
                <c:pt idx="289">
                  <c:v>9194</c:v>
                </c:pt>
                <c:pt idx="290">
                  <c:v>7785</c:v>
                </c:pt>
                <c:pt idx="291">
                  <c:v>6400</c:v>
                </c:pt>
                <c:pt idx="292">
                  <c:v>7577</c:v>
                </c:pt>
                <c:pt idx="293">
                  <c:v>9750</c:v>
                </c:pt>
                <c:pt idx="294">
                  <c:v>10417</c:v>
                </c:pt>
                <c:pt idx="295">
                  <c:v>9719</c:v>
                </c:pt>
                <c:pt idx="296">
                  <c:v>9931</c:v>
                </c:pt>
                <c:pt idx="297">
                  <c:v>9136</c:v>
                </c:pt>
                <c:pt idx="298">
                  <c:v>6956</c:v>
                </c:pt>
                <c:pt idx="299">
                  <c:v>8057</c:v>
                </c:pt>
                <c:pt idx="300">
                  <c:v>10972</c:v>
                </c:pt>
                <c:pt idx="301">
                  <c:v>11469</c:v>
                </c:pt>
                <c:pt idx="302">
                  <c:v>11143</c:v>
                </c:pt>
                <c:pt idx="303">
                  <c:v>11749</c:v>
                </c:pt>
                <c:pt idx="304">
                  <c:v>9303</c:v>
                </c:pt>
                <c:pt idx="305">
                  <c:v>7667</c:v>
                </c:pt>
                <c:pt idx="306">
                  <c:v>8728</c:v>
                </c:pt>
                <c:pt idx="307">
                  <c:v>12519</c:v>
                </c:pt>
                <c:pt idx="308">
                  <c:v>12026</c:v>
                </c:pt>
                <c:pt idx="309">
                  <c:v>10932</c:v>
                </c:pt>
                <c:pt idx="310">
                  <c:v>11519</c:v>
                </c:pt>
                <c:pt idx="311">
                  <c:v>9511</c:v>
                </c:pt>
                <c:pt idx="312">
                  <c:v>7656</c:v>
                </c:pt>
                <c:pt idx="313">
                  <c:v>9045</c:v>
                </c:pt>
                <c:pt idx="314">
                  <c:v>12444</c:v>
                </c:pt>
                <c:pt idx="315">
                  <c:v>12393</c:v>
                </c:pt>
                <c:pt idx="316">
                  <c:v>12711</c:v>
                </c:pt>
                <c:pt idx="317">
                  <c:v>12470</c:v>
                </c:pt>
                <c:pt idx="318">
                  <c:v>10609</c:v>
                </c:pt>
                <c:pt idx="319">
                  <c:v>8090</c:v>
                </c:pt>
                <c:pt idx="320">
                  <c:v>8843</c:v>
                </c:pt>
                <c:pt idx="321">
                  <c:v>12040</c:v>
                </c:pt>
                <c:pt idx="322">
                  <c:v>12561</c:v>
                </c:pt>
                <c:pt idx="323">
                  <c:v>12419</c:v>
                </c:pt>
                <c:pt idx="324">
                  <c:v>13184</c:v>
                </c:pt>
                <c:pt idx="325">
                  <c:v>10830</c:v>
                </c:pt>
                <c:pt idx="326">
                  <c:v>8256</c:v>
                </c:pt>
                <c:pt idx="327">
                  <c:v>9192</c:v>
                </c:pt>
                <c:pt idx="328">
                  <c:v>13230</c:v>
                </c:pt>
                <c:pt idx="329">
                  <c:v>13926</c:v>
                </c:pt>
                <c:pt idx="330">
                  <c:v>13171</c:v>
                </c:pt>
                <c:pt idx="331">
                  <c:v>13039</c:v>
                </c:pt>
                <c:pt idx="332">
                  <c:v>11257</c:v>
                </c:pt>
                <c:pt idx="333">
                  <c:v>8369</c:v>
                </c:pt>
                <c:pt idx="334">
                  <c:v>9484</c:v>
                </c:pt>
                <c:pt idx="335">
                  <c:v>13877</c:v>
                </c:pt>
                <c:pt idx="336">
                  <c:v>13750</c:v>
                </c:pt>
                <c:pt idx="337">
                  <c:v>12206</c:v>
                </c:pt>
                <c:pt idx="338">
                  <c:v>9030</c:v>
                </c:pt>
                <c:pt idx="339">
                  <c:v>7940</c:v>
                </c:pt>
                <c:pt idx="340">
                  <c:v>8116</c:v>
                </c:pt>
                <c:pt idx="341">
                  <c:v>9554</c:v>
                </c:pt>
                <c:pt idx="342">
                  <c:v>14975</c:v>
                </c:pt>
                <c:pt idx="343">
                  <c:v>15418</c:v>
                </c:pt>
                <c:pt idx="344">
                  <c:v>13493</c:v>
                </c:pt>
                <c:pt idx="345">
                  <c:v>10154</c:v>
                </c:pt>
                <c:pt idx="346">
                  <c:v>8834</c:v>
                </c:pt>
                <c:pt idx="347">
                  <c:v>7960</c:v>
                </c:pt>
                <c:pt idx="348">
                  <c:v>9946</c:v>
                </c:pt>
                <c:pt idx="349">
                  <c:v>15414</c:v>
                </c:pt>
                <c:pt idx="350">
                  <c:v>14920</c:v>
                </c:pt>
                <c:pt idx="351">
                  <c:v>14960</c:v>
                </c:pt>
                <c:pt idx="352">
                  <c:v>15214</c:v>
                </c:pt>
                <c:pt idx="353">
                  <c:v>13352</c:v>
                </c:pt>
                <c:pt idx="354">
                  <c:v>9555</c:v>
                </c:pt>
                <c:pt idx="355">
                  <c:v>10284</c:v>
                </c:pt>
                <c:pt idx="356">
                  <c:v>16984</c:v>
                </c:pt>
                <c:pt idx="357">
                  <c:v>16480</c:v>
                </c:pt>
                <c:pt idx="358">
                  <c:v>15716</c:v>
                </c:pt>
                <c:pt idx="359">
                  <c:v>15716</c:v>
                </c:pt>
                <c:pt idx="360">
                  <c:v>14030</c:v>
                </c:pt>
                <c:pt idx="361">
                  <c:v>9832</c:v>
                </c:pt>
                <c:pt idx="362">
                  <c:v>10441</c:v>
                </c:pt>
                <c:pt idx="363">
                  <c:v>15707</c:v>
                </c:pt>
                <c:pt idx="364">
                  <c:v>17737</c:v>
                </c:pt>
                <c:pt idx="365">
                  <c:v>17326</c:v>
                </c:pt>
                <c:pt idx="366">
                  <c:v>16068</c:v>
                </c:pt>
                <c:pt idx="367">
                  <c:v>14564</c:v>
                </c:pt>
                <c:pt idx="368">
                  <c:v>9758</c:v>
                </c:pt>
                <c:pt idx="369">
                  <c:v>11140</c:v>
                </c:pt>
                <c:pt idx="370">
                  <c:v>17414</c:v>
                </c:pt>
                <c:pt idx="371">
                  <c:v>16921</c:v>
                </c:pt>
                <c:pt idx="372">
                  <c:v>16565</c:v>
                </c:pt>
                <c:pt idx="373">
                  <c:v>15728</c:v>
                </c:pt>
                <c:pt idx="374">
                  <c:v>13321</c:v>
                </c:pt>
                <c:pt idx="375">
                  <c:v>9546</c:v>
                </c:pt>
                <c:pt idx="376">
                  <c:v>10242</c:v>
                </c:pt>
                <c:pt idx="377">
                  <c:v>14851</c:v>
                </c:pt>
                <c:pt idx="378">
                  <c:v>15868</c:v>
                </c:pt>
                <c:pt idx="379">
                  <c:v>12930</c:v>
                </c:pt>
                <c:pt idx="380">
                  <c:v>17182</c:v>
                </c:pt>
                <c:pt idx="381">
                  <c:v>11856</c:v>
                </c:pt>
                <c:pt idx="382">
                  <c:v>7765</c:v>
                </c:pt>
                <c:pt idx="383">
                  <c:v>9646</c:v>
                </c:pt>
                <c:pt idx="384">
                  <c:v>14737</c:v>
                </c:pt>
                <c:pt idx="385">
                  <c:v>13859</c:v>
                </c:pt>
                <c:pt idx="386">
                  <c:v>13875</c:v>
                </c:pt>
                <c:pt idx="387">
                  <c:v>12887</c:v>
                </c:pt>
                <c:pt idx="388">
                  <c:v>10684</c:v>
                </c:pt>
                <c:pt idx="389">
                  <c:v>7102</c:v>
                </c:pt>
                <c:pt idx="390">
                  <c:v>7817</c:v>
                </c:pt>
                <c:pt idx="391">
                  <c:v>11096</c:v>
                </c:pt>
                <c:pt idx="392">
                  <c:v>11351</c:v>
                </c:pt>
                <c:pt idx="393">
                  <c:v>11990</c:v>
                </c:pt>
                <c:pt idx="394">
                  <c:v>11651</c:v>
                </c:pt>
                <c:pt idx="395">
                  <c:v>9108</c:v>
                </c:pt>
                <c:pt idx="396">
                  <c:v>6789</c:v>
                </c:pt>
                <c:pt idx="397">
                  <c:v>7251</c:v>
                </c:pt>
                <c:pt idx="398">
                  <c:v>11481</c:v>
                </c:pt>
                <c:pt idx="399">
                  <c:v>12445</c:v>
                </c:pt>
                <c:pt idx="400">
                  <c:v>10908</c:v>
                </c:pt>
                <c:pt idx="401">
                  <c:v>10555</c:v>
                </c:pt>
                <c:pt idx="402">
                  <c:v>8730</c:v>
                </c:pt>
                <c:pt idx="403">
                  <c:v>6497</c:v>
                </c:pt>
                <c:pt idx="404">
                  <c:v>7606</c:v>
                </c:pt>
                <c:pt idx="405">
                  <c:v>10249</c:v>
                </c:pt>
                <c:pt idx="406">
                  <c:v>11507</c:v>
                </c:pt>
                <c:pt idx="407">
                  <c:v>10463</c:v>
                </c:pt>
                <c:pt idx="408">
                  <c:v>10484</c:v>
                </c:pt>
                <c:pt idx="409">
                  <c:v>8321</c:v>
                </c:pt>
                <c:pt idx="410">
                  <c:v>6079</c:v>
                </c:pt>
                <c:pt idx="411">
                  <c:v>7188</c:v>
                </c:pt>
                <c:pt idx="412">
                  <c:v>10494</c:v>
                </c:pt>
                <c:pt idx="413">
                  <c:v>10154</c:v>
                </c:pt>
                <c:pt idx="414">
                  <c:v>10214</c:v>
                </c:pt>
                <c:pt idx="415">
                  <c:v>9859</c:v>
                </c:pt>
                <c:pt idx="416">
                  <c:v>8610</c:v>
                </c:pt>
                <c:pt idx="417">
                  <c:v>5920</c:v>
                </c:pt>
                <c:pt idx="418">
                  <c:v>7562</c:v>
                </c:pt>
                <c:pt idx="419">
                  <c:v>10623</c:v>
                </c:pt>
                <c:pt idx="420">
                  <c:v>10591</c:v>
                </c:pt>
                <c:pt idx="421">
                  <c:v>10720</c:v>
                </c:pt>
                <c:pt idx="422">
                  <c:v>10819</c:v>
                </c:pt>
                <c:pt idx="423">
                  <c:v>8787</c:v>
                </c:pt>
                <c:pt idx="424">
                  <c:v>8554</c:v>
                </c:pt>
                <c:pt idx="425">
                  <c:v>7966</c:v>
                </c:pt>
                <c:pt idx="426">
                  <c:v>11457</c:v>
                </c:pt>
                <c:pt idx="427">
                  <c:v>10673</c:v>
                </c:pt>
                <c:pt idx="428">
                  <c:v>11554</c:v>
                </c:pt>
                <c:pt idx="429">
                  <c:v>12773</c:v>
                </c:pt>
                <c:pt idx="430">
                  <c:v>10211</c:v>
                </c:pt>
                <c:pt idx="431">
                  <c:v>7284</c:v>
                </c:pt>
                <c:pt idx="432">
                  <c:v>8665</c:v>
                </c:pt>
                <c:pt idx="433">
                  <c:v>11909</c:v>
                </c:pt>
                <c:pt idx="434">
                  <c:v>12927</c:v>
                </c:pt>
                <c:pt idx="435">
                  <c:v>12303</c:v>
                </c:pt>
                <c:pt idx="436">
                  <c:v>10647</c:v>
                </c:pt>
                <c:pt idx="437">
                  <c:v>9340</c:v>
                </c:pt>
                <c:pt idx="438">
                  <c:v>7429</c:v>
                </c:pt>
                <c:pt idx="439">
                  <c:v>8253</c:v>
                </c:pt>
                <c:pt idx="440">
                  <c:v>12456</c:v>
                </c:pt>
                <c:pt idx="441">
                  <c:v>15362</c:v>
                </c:pt>
                <c:pt idx="442">
                  <c:v>14305</c:v>
                </c:pt>
                <c:pt idx="443">
                  <c:v>14346</c:v>
                </c:pt>
                <c:pt idx="444">
                  <c:v>13008</c:v>
                </c:pt>
                <c:pt idx="445">
                  <c:v>9122</c:v>
                </c:pt>
                <c:pt idx="446">
                  <c:v>9905</c:v>
                </c:pt>
                <c:pt idx="447">
                  <c:v>13796</c:v>
                </c:pt>
                <c:pt idx="448">
                  <c:v>14094</c:v>
                </c:pt>
                <c:pt idx="449">
                  <c:v>13659</c:v>
                </c:pt>
                <c:pt idx="450">
                  <c:v>13379</c:v>
                </c:pt>
                <c:pt idx="451">
                  <c:v>12614</c:v>
                </c:pt>
                <c:pt idx="452">
                  <c:v>9136</c:v>
                </c:pt>
                <c:pt idx="453">
                  <c:v>11133</c:v>
                </c:pt>
                <c:pt idx="454">
                  <c:v>14294</c:v>
                </c:pt>
                <c:pt idx="455">
                  <c:v>14755</c:v>
                </c:pt>
                <c:pt idx="456">
                  <c:v>13923</c:v>
                </c:pt>
                <c:pt idx="457">
                  <c:v>15260</c:v>
                </c:pt>
                <c:pt idx="458">
                  <c:v>13132</c:v>
                </c:pt>
                <c:pt idx="459">
                  <c:v>10773</c:v>
                </c:pt>
                <c:pt idx="460">
                  <c:v>11633</c:v>
                </c:pt>
                <c:pt idx="461">
                  <c:v>15001</c:v>
                </c:pt>
                <c:pt idx="462">
                  <c:v>15946</c:v>
                </c:pt>
                <c:pt idx="463">
                  <c:v>15740</c:v>
                </c:pt>
                <c:pt idx="464">
                  <c:v>14423</c:v>
                </c:pt>
                <c:pt idx="465">
                  <c:v>13040</c:v>
                </c:pt>
                <c:pt idx="466">
                  <c:v>10326</c:v>
                </c:pt>
                <c:pt idx="467">
                  <c:v>11685</c:v>
                </c:pt>
                <c:pt idx="468">
                  <c:v>14091</c:v>
                </c:pt>
                <c:pt idx="469">
                  <c:v>14905</c:v>
                </c:pt>
                <c:pt idx="470">
                  <c:v>14576</c:v>
                </c:pt>
                <c:pt idx="471">
                  <c:v>14469</c:v>
                </c:pt>
                <c:pt idx="472">
                  <c:v>13329</c:v>
                </c:pt>
                <c:pt idx="473">
                  <c:v>10474</c:v>
                </c:pt>
                <c:pt idx="474">
                  <c:v>11092</c:v>
                </c:pt>
                <c:pt idx="475">
                  <c:v>14171</c:v>
                </c:pt>
                <c:pt idx="476">
                  <c:v>14140</c:v>
                </c:pt>
                <c:pt idx="477">
                  <c:v>13440</c:v>
                </c:pt>
                <c:pt idx="478">
                  <c:v>13028</c:v>
                </c:pt>
                <c:pt idx="479">
                  <c:v>12284</c:v>
                </c:pt>
                <c:pt idx="480">
                  <c:v>10302</c:v>
                </c:pt>
                <c:pt idx="481">
                  <c:v>11330</c:v>
                </c:pt>
                <c:pt idx="482">
                  <c:v>14077</c:v>
                </c:pt>
                <c:pt idx="483">
                  <c:v>13457</c:v>
                </c:pt>
                <c:pt idx="484">
                  <c:v>13179</c:v>
                </c:pt>
                <c:pt idx="485">
                  <c:v>12978</c:v>
                </c:pt>
                <c:pt idx="486">
                  <c:v>11445</c:v>
                </c:pt>
                <c:pt idx="487">
                  <c:v>9862</c:v>
                </c:pt>
                <c:pt idx="488">
                  <c:v>9150</c:v>
                </c:pt>
                <c:pt idx="489">
                  <c:v>12983</c:v>
                </c:pt>
                <c:pt idx="490">
                  <c:v>12806</c:v>
                </c:pt>
                <c:pt idx="491">
                  <c:v>12940</c:v>
                </c:pt>
                <c:pt idx="492">
                  <c:v>12020</c:v>
                </c:pt>
                <c:pt idx="493">
                  <c:v>10808</c:v>
                </c:pt>
                <c:pt idx="494">
                  <c:v>8400</c:v>
                </c:pt>
                <c:pt idx="495">
                  <c:v>8696</c:v>
                </c:pt>
                <c:pt idx="496">
                  <c:v>10941</c:v>
                </c:pt>
                <c:pt idx="497">
                  <c:v>11922</c:v>
                </c:pt>
                <c:pt idx="498">
                  <c:v>10164</c:v>
                </c:pt>
                <c:pt idx="499">
                  <c:v>10660</c:v>
                </c:pt>
                <c:pt idx="500">
                  <c:v>9411</c:v>
                </c:pt>
                <c:pt idx="501">
                  <c:v>7307</c:v>
                </c:pt>
                <c:pt idx="502">
                  <c:v>8079</c:v>
                </c:pt>
                <c:pt idx="503">
                  <c:v>10656</c:v>
                </c:pt>
                <c:pt idx="504">
                  <c:v>10183</c:v>
                </c:pt>
                <c:pt idx="505">
                  <c:v>8607</c:v>
                </c:pt>
                <c:pt idx="506">
                  <c:v>11740</c:v>
                </c:pt>
                <c:pt idx="507">
                  <c:v>9809</c:v>
                </c:pt>
                <c:pt idx="508">
                  <c:v>9271</c:v>
                </c:pt>
                <c:pt idx="509">
                  <c:v>7996</c:v>
                </c:pt>
                <c:pt idx="510">
                  <c:v>10751</c:v>
                </c:pt>
                <c:pt idx="511">
                  <c:v>10082</c:v>
                </c:pt>
                <c:pt idx="512">
                  <c:v>9300</c:v>
                </c:pt>
                <c:pt idx="513">
                  <c:v>9193</c:v>
                </c:pt>
                <c:pt idx="514">
                  <c:v>8180</c:v>
                </c:pt>
                <c:pt idx="515">
                  <c:v>6768</c:v>
                </c:pt>
                <c:pt idx="516">
                  <c:v>6982</c:v>
                </c:pt>
                <c:pt idx="517">
                  <c:v>8988</c:v>
                </c:pt>
                <c:pt idx="518">
                  <c:v>9346</c:v>
                </c:pt>
                <c:pt idx="519">
                  <c:v>8659</c:v>
                </c:pt>
                <c:pt idx="520">
                  <c:v>9234</c:v>
                </c:pt>
                <c:pt idx="521">
                  <c:v>7543</c:v>
                </c:pt>
                <c:pt idx="522">
                  <c:v>6094</c:v>
                </c:pt>
                <c:pt idx="523">
                  <c:v>6561</c:v>
                </c:pt>
                <c:pt idx="524">
                  <c:v>8160</c:v>
                </c:pt>
                <c:pt idx="525">
                  <c:v>9208</c:v>
                </c:pt>
                <c:pt idx="526">
                  <c:v>8541</c:v>
                </c:pt>
                <c:pt idx="527">
                  <c:v>8373</c:v>
                </c:pt>
                <c:pt idx="528">
                  <c:v>6917</c:v>
                </c:pt>
                <c:pt idx="529">
                  <c:v>6648</c:v>
                </c:pt>
                <c:pt idx="530">
                  <c:v>7367</c:v>
                </c:pt>
                <c:pt idx="531">
                  <c:v>8483</c:v>
                </c:pt>
                <c:pt idx="532">
                  <c:v>8553</c:v>
                </c:pt>
                <c:pt idx="533">
                  <c:v>8921</c:v>
                </c:pt>
                <c:pt idx="534">
                  <c:v>8414</c:v>
                </c:pt>
                <c:pt idx="535">
                  <c:v>7289</c:v>
                </c:pt>
                <c:pt idx="536">
                  <c:v>7638</c:v>
                </c:pt>
                <c:pt idx="537">
                  <c:v>8103</c:v>
                </c:pt>
                <c:pt idx="538">
                  <c:v>8383</c:v>
                </c:pt>
                <c:pt idx="539">
                  <c:v>8598</c:v>
                </c:pt>
                <c:pt idx="540">
                  <c:v>8636</c:v>
                </c:pt>
                <c:pt idx="541">
                  <c:v>8761</c:v>
                </c:pt>
                <c:pt idx="542">
                  <c:v>7531</c:v>
                </c:pt>
                <c:pt idx="543">
                  <c:v>6604</c:v>
                </c:pt>
                <c:pt idx="544">
                  <c:v>7200</c:v>
                </c:pt>
                <c:pt idx="545">
                  <c:v>11916</c:v>
                </c:pt>
                <c:pt idx="546">
                  <c:v>8665</c:v>
                </c:pt>
                <c:pt idx="547">
                  <c:v>8780</c:v>
                </c:pt>
                <c:pt idx="548">
                  <c:v>8333</c:v>
                </c:pt>
                <c:pt idx="549">
                  <c:v>8691</c:v>
                </c:pt>
                <c:pt idx="550">
                  <c:v>7383</c:v>
                </c:pt>
                <c:pt idx="551">
                  <c:v>8474</c:v>
                </c:pt>
                <c:pt idx="552">
                  <c:v>9790</c:v>
                </c:pt>
                <c:pt idx="553">
                  <c:v>10125</c:v>
                </c:pt>
                <c:pt idx="554">
                  <c:v>10265</c:v>
                </c:pt>
                <c:pt idx="555">
                  <c:v>9604</c:v>
                </c:pt>
                <c:pt idx="556">
                  <c:v>8861</c:v>
                </c:pt>
                <c:pt idx="557">
                  <c:v>7417</c:v>
                </c:pt>
                <c:pt idx="558">
                  <c:v>8100</c:v>
                </c:pt>
                <c:pt idx="559">
                  <c:v>10352</c:v>
                </c:pt>
                <c:pt idx="560">
                  <c:v>10494</c:v>
                </c:pt>
                <c:pt idx="561">
                  <c:v>10990</c:v>
                </c:pt>
                <c:pt idx="562">
                  <c:v>10475</c:v>
                </c:pt>
                <c:pt idx="563">
                  <c:v>8700</c:v>
                </c:pt>
                <c:pt idx="564">
                  <c:v>7495</c:v>
                </c:pt>
                <c:pt idx="565">
                  <c:v>8796</c:v>
                </c:pt>
                <c:pt idx="566">
                  <c:v>11530</c:v>
                </c:pt>
                <c:pt idx="567">
                  <c:v>10522</c:v>
                </c:pt>
                <c:pt idx="568">
                  <c:v>10512</c:v>
                </c:pt>
                <c:pt idx="569">
                  <c:v>10471</c:v>
                </c:pt>
                <c:pt idx="570">
                  <c:v>8742</c:v>
                </c:pt>
                <c:pt idx="571">
                  <c:v>7450</c:v>
                </c:pt>
                <c:pt idx="572">
                  <c:v>9843</c:v>
                </c:pt>
                <c:pt idx="573">
                  <c:v>10705</c:v>
                </c:pt>
                <c:pt idx="574">
                  <c:v>10821</c:v>
                </c:pt>
                <c:pt idx="575">
                  <c:v>11451</c:v>
                </c:pt>
                <c:pt idx="576">
                  <c:v>10500</c:v>
                </c:pt>
                <c:pt idx="577">
                  <c:v>8932</c:v>
                </c:pt>
                <c:pt idx="578">
                  <c:v>7778</c:v>
                </c:pt>
                <c:pt idx="579">
                  <c:v>10034</c:v>
                </c:pt>
                <c:pt idx="580">
                  <c:v>11020</c:v>
                </c:pt>
                <c:pt idx="581">
                  <c:v>11318</c:v>
                </c:pt>
                <c:pt idx="582">
                  <c:v>11591</c:v>
                </c:pt>
                <c:pt idx="583">
                  <c:v>10408</c:v>
                </c:pt>
                <c:pt idx="584">
                  <c:v>8453</c:v>
                </c:pt>
                <c:pt idx="585">
                  <c:v>6837</c:v>
                </c:pt>
                <c:pt idx="586">
                  <c:v>9533</c:v>
                </c:pt>
                <c:pt idx="587">
                  <c:v>9600</c:v>
                </c:pt>
                <c:pt idx="588">
                  <c:v>12426</c:v>
                </c:pt>
                <c:pt idx="589">
                  <c:v>11211</c:v>
                </c:pt>
                <c:pt idx="590">
                  <c:v>10724</c:v>
                </c:pt>
                <c:pt idx="591">
                  <c:v>7788</c:v>
                </c:pt>
                <c:pt idx="592">
                  <c:v>6598</c:v>
                </c:pt>
                <c:pt idx="593">
                  <c:v>8112</c:v>
                </c:pt>
                <c:pt idx="594">
                  <c:v>10466</c:v>
                </c:pt>
                <c:pt idx="595">
                  <c:v>10098</c:v>
                </c:pt>
                <c:pt idx="596">
                  <c:v>10750</c:v>
                </c:pt>
                <c:pt idx="597">
                  <c:v>9184</c:v>
                </c:pt>
                <c:pt idx="598">
                  <c:v>8419</c:v>
                </c:pt>
                <c:pt idx="599">
                  <c:v>5673</c:v>
                </c:pt>
                <c:pt idx="600">
                  <c:v>9107</c:v>
                </c:pt>
                <c:pt idx="601">
                  <c:v>9911</c:v>
                </c:pt>
                <c:pt idx="602">
                  <c:v>10429</c:v>
                </c:pt>
                <c:pt idx="603">
                  <c:v>10520</c:v>
                </c:pt>
                <c:pt idx="604">
                  <c:v>9052</c:v>
                </c:pt>
                <c:pt idx="605">
                  <c:v>6550</c:v>
                </c:pt>
                <c:pt idx="606">
                  <c:v>6129</c:v>
                </c:pt>
                <c:pt idx="607">
                  <c:v>8301</c:v>
                </c:pt>
                <c:pt idx="608">
                  <c:v>9362</c:v>
                </c:pt>
                <c:pt idx="609">
                  <c:v>9724</c:v>
                </c:pt>
                <c:pt idx="610">
                  <c:v>9848</c:v>
                </c:pt>
                <c:pt idx="611">
                  <c:v>8697</c:v>
                </c:pt>
                <c:pt idx="612">
                  <c:v>5536</c:v>
                </c:pt>
                <c:pt idx="613">
                  <c:v>5557</c:v>
                </c:pt>
                <c:pt idx="614">
                  <c:v>7687</c:v>
                </c:pt>
                <c:pt idx="615">
                  <c:v>9376</c:v>
                </c:pt>
                <c:pt idx="616">
                  <c:v>9296</c:v>
                </c:pt>
                <c:pt idx="617">
                  <c:v>8879</c:v>
                </c:pt>
                <c:pt idx="618">
                  <c:v>8635</c:v>
                </c:pt>
                <c:pt idx="619">
                  <c:v>5983</c:v>
                </c:pt>
                <c:pt idx="620">
                  <c:v>4367</c:v>
                </c:pt>
                <c:pt idx="621">
                  <c:v>7162</c:v>
                </c:pt>
                <c:pt idx="622">
                  <c:v>7371</c:v>
                </c:pt>
                <c:pt idx="623">
                  <c:v>9135</c:v>
                </c:pt>
                <c:pt idx="624">
                  <c:v>8970</c:v>
                </c:pt>
                <c:pt idx="625">
                  <c:v>7773</c:v>
                </c:pt>
                <c:pt idx="626">
                  <c:v>4886</c:v>
                </c:pt>
                <c:pt idx="627">
                  <c:v>4780</c:v>
                </c:pt>
                <c:pt idx="628">
                  <c:v>5875</c:v>
                </c:pt>
                <c:pt idx="629">
                  <c:v>7985</c:v>
                </c:pt>
                <c:pt idx="630">
                  <c:v>8902</c:v>
                </c:pt>
                <c:pt idx="631">
                  <c:v>8009</c:v>
                </c:pt>
                <c:pt idx="632">
                  <c:v>7203</c:v>
                </c:pt>
                <c:pt idx="633">
                  <c:v>5419</c:v>
                </c:pt>
                <c:pt idx="634">
                  <c:v>4377</c:v>
                </c:pt>
                <c:pt idx="635">
                  <c:v>6507</c:v>
                </c:pt>
                <c:pt idx="636">
                  <c:v>7987</c:v>
                </c:pt>
                <c:pt idx="637">
                  <c:v>8669</c:v>
                </c:pt>
                <c:pt idx="638">
                  <c:v>7761</c:v>
                </c:pt>
                <c:pt idx="639">
                  <c:v>8171</c:v>
                </c:pt>
                <c:pt idx="640">
                  <c:v>5971</c:v>
                </c:pt>
                <c:pt idx="641">
                  <c:v>4662</c:v>
                </c:pt>
                <c:pt idx="642">
                  <c:v>6793</c:v>
                </c:pt>
                <c:pt idx="643">
                  <c:v>7741</c:v>
                </c:pt>
                <c:pt idx="644">
                  <c:v>9147</c:v>
                </c:pt>
                <c:pt idx="645">
                  <c:v>8932</c:v>
                </c:pt>
                <c:pt idx="646">
                  <c:v>7821</c:v>
                </c:pt>
                <c:pt idx="647">
                  <c:v>6090</c:v>
                </c:pt>
                <c:pt idx="648">
                  <c:v>4667</c:v>
                </c:pt>
                <c:pt idx="649">
                  <c:v>6365</c:v>
                </c:pt>
                <c:pt idx="650">
                  <c:v>7057</c:v>
                </c:pt>
                <c:pt idx="651">
                  <c:v>8465</c:v>
                </c:pt>
                <c:pt idx="652">
                  <c:v>7569</c:v>
                </c:pt>
                <c:pt idx="653">
                  <c:v>8585</c:v>
                </c:pt>
                <c:pt idx="654">
                  <c:v>6784</c:v>
                </c:pt>
                <c:pt idx="655">
                  <c:v>4649</c:v>
                </c:pt>
                <c:pt idx="656">
                  <c:v>6644</c:v>
                </c:pt>
                <c:pt idx="657">
                  <c:v>8005</c:v>
                </c:pt>
                <c:pt idx="658">
                  <c:v>8269</c:v>
                </c:pt>
                <c:pt idx="659">
                  <c:v>7674</c:v>
                </c:pt>
                <c:pt idx="660">
                  <c:v>9001</c:v>
                </c:pt>
                <c:pt idx="661">
                  <c:v>6517</c:v>
                </c:pt>
                <c:pt idx="662">
                  <c:v>4781</c:v>
                </c:pt>
                <c:pt idx="663">
                  <c:v>6840</c:v>
                </c:pt>
                <c:pt idx="664">
                  <c:v>7614</c:v>
                </c:pt>
                <c:pt idx="665">
                  <c:v>9160</c:v>
                </c:pt>
                <c:pt idx="666">
                  <c:v>8292</c:v>
                </c:pt>
                <c:pt idx="667">
                  <c:v>7981</c:v>
                </c:pt>
                <c:pt idx="668">
                  <c:v>6276</c:v>
                </c:pt>
                <c:pt idx="669">
                  <c:v>4712</c:v>
                </c:pt>
                <c:pt idx="670">
                  <c:v>7131</c:v>
                </c:pt>
                <c:pt idx="671">
                  <c:v>8024</c:v>
                </c:pt>
                <c:pt idx="672">
                  <c:v>8568</c:v>
                </c:pt>
                <c:pt idx="673">
                  <c:v>7854</c:v>
                </c:pt>
                <c:pt idx="674">
                  <c:v>6895</c:v>
                </c:pt>
                <c:pt idx="675">
                  <c:v>6167</c:v>
                </c:pt>
                <c:pt idx="676">
                  <c:v>5005</c:v>
                </c:pt>
                <c:pt idx="677">
                  <c:v>7521</c:v>
                </c:pt>
                <c:pt idx="678">
                  <c:v>8029</c:v>
                </c:pt>
                <c:pt idx="679">
                  <c:v>9247</c:v>
                </c:pt>
                <c:pt idx="680">
                  <c:v>10107</c:v>
                </c:pt>
                <c:pt idx="681">
                  <c:v>8592</c:v>
                </c:pt>
                <c:pt idx="682">
                  <c:v>5895</c:v>
                </c:pt>
                <c:pt idx="683">
                  <c:v>7511</c:v>
                </c:pt>
                <c:pt idx="684">
                  <c:v>6990</c:v>
                </c:pt>
                <c:pt idx="685">
                  <c:v>7727</c:v>
                </c:pt>
                <c:pt idx="686">
                  <c:v>8299</c:v>
                </c:pt>
                <c:pt idx="687">
                  <c:v>8570</c:v>
                </c:pt>
                <c:pt idx="688">
                  <c:v>8013</c:v>
                </c:pt>
                <c:pt idx="689">
                  <c:v>6345</c:v>
                </c:pt>
                <c:pt idx="690">
                  <c:v>4723</c:v>
                </c:pt>
                <c:pt idx="691">
                  <c:v>6295</c:v>
                </c:pt>
                <c:pt idx="692">
                  <c:v>7737</c:v>
                </c:pt>
                <c:pt idx="693">
                  <c:v>9027</c:v>
                </c:pt>
                <c:pt idx="694">
                  <c:v>7346</c:v>
                </c:pt>
                <c:pt idx="695">
                  <c:v>7300</c:v>
                </c:pt>
                <c:pt idx="696">
                  <c:v>6082</c:v>
                </c:pt>
                <c:pt idx="697">
                  <c:v>4522</c:v>
                </c:pt>
                <c:pt idx="698">
                  <c:v>6688</c:v>
                </c:pt>
                <c:pt idx="699">
                  <c:v>7497</c:v>
                </c:pt>
                <c:pt idx="700">
                  <c:v>10369</c:v>
                </c:pt>
                <c:pt idx="701">
                  <c:v>7257</c:v>
                </c:pt>
                <c:pt idx="702">
                  <c:v>6063</c:v>
                </c:pt>
                <c:pt idx="703">
                  <c:v>4469</c:v>
                </c:pt>
                <c:pt idx="704">
                  <c:v>3917</c:v>
                </c:pt>
                <c:pt idx="705">
                  <c:v>6354</c:v>
                </c:pt>
                <c:pt idx="706">
                  <c:v>7685</c:v>
                </c:pt>
                <c:pt idx="707">
                  <c:v>7952</c:v>
                </c:pt>
                <c:pt idx="708">
                  <c:v>7422</c:v>
                </c:pt>
                <c:pt idx="709">
                  <c:v>6096</c:v>
                </c:pt>
                <c:pt idx="710">
                  <c:v>4454</c:v>
                </c:pt>
                <c:pt idx="711">
                  <c:v>3398</c:v>
                </c:pt>
                <c:pt idx="712">
                  <c:v>5878</c:v>
                </c:pt>
                <c:pt idx="713">
                  <c:v>8114</c:v>
                </c:pt>
                <c:pt idx="714">
                  <c:v>7774</c:v>
                </c:pt>
                <c:pt idx="715">
                  <c:v>7067</c:v>
                </c:pt>
                <c:pt idx="716">
                  <c:v>7253</c:v>
                </c:pt>
                <c:pt idx="717">
                  <c:v>5472</c:v>
                </c:pt>
                <c:pt idx="718">
                  <c:v>4132</c:v>
                </c:pt>
                <c:pt idx="719">
                  <c:v>6572</c:v>
                </c:pt>
                <c:pt idx="720">
                  <c:v>9104</c:v>
                </c:pt>
                <c:pt idx="721">
                  <c:v>9022</c:v>
                </c:pt>
                <c:pt idx="722">
                  <c:v>8226</c:v>
                </c:pt>
                <c:pt idx="723">
                  <c:v>7964</c:v>
                </c:pt>
                <c:pt idx="724">
                  <c:v>6361</c:v>
                </c:pt>
                <c:pt idx="725">
                  <c:v>4555</c:v>
                </c:pt>
                <c:pt idx="726">
                  <c:v>6224</c:v>
                </c:pt>
                <c:pt idx="727">
                  <c:v>9104</c:v>
                </c:pt>
                <c:pt idx="728">
                  <c:v>9929</c:v>
                </c:pt>
                <c:pt idx="729">
                  <c:v>9639</c:v>
                </c:pt>
                <c:pt idx="730">
                  <c:v>9963</c:v>
                </c:pt>
                <c:pt idx="731">
                  <c:v>6198</c:v>
                </c:pt>
                <c:pt idx="732">
                  <c:v>5216</c:v>
                </c:pt>
                <c:pt idx="733">
                  <c:v>8677</c:v>
                </c:pt>
                <c:pt idx="734">
                  <c:v>10710</c:v>
                </c:pt>
                <c:pt idx="735">
                  <c:v>10715</c:v>
                </c:pt>
                <c:pt idx="736">
                  <c:v>10296</c:v>
                </c:pt>
                <c:pt idx="737">
                  <c:v>12347</c:v>
                </c:pt>
                <c:pt idx="738">
                  <c:v>8069</c:v>
                </c:pt>
                <c:pt idx="739">
                  <c:v>5603</c:v>
                </c:pt>
                <c:pt idx="740">
                  <c:v>10194</c:v>
                </c:pt>
                <c:pt idx="741">
                  <c:v>12483</c:v>
                </c:pt>
                <c:pt idx="742">
                  <c:v>11891</c:v>
                </c:pt>
                <c:pt idx="743">
                  <c:v>11636</c:v>
                </c:pt>
                <c:pt idx="744">
                  <c:v>13162</c:v>
                </c:pt>
                <c:pt idx="745">
                  <c:v>8380</c:v>
                </c:pt>
                <c:pt idx="746">
                  <c:v>6014</c:v>
                </c:pt>
                <c:pt idx="747">
                  <c:v>10909</c:v>
                </c:pt>
                <c:pt idx="748">
                  <c:v>12795</c:v>
                </c:pt>
                <c:pt idx="749">
                  <c:v>13130</c:v>
                </c:pt>
                <c:pt idx="750">
                  <c:v>11877</c:v>
                </c:pt>
                <c:pt idx="751">
                  <c:v>11978</c:v>
                </c:pt>
                <c:pt idx="752">
                  <c:v>8843</c:v>
                </c:pt>
                <c:pt idx="753">
                  <c:v>5329</c:v>
                </c:pt>
                <c:pt idx="754">
                  <c:v>10976</c:v>
                </c:pt>
                <c:pt idx="755">
                  <c:v>10651</c:v>
                </c:pt>
                <c:pt idx="756">
                  <c:v>13111</c:v>
                </c:pt>
                <c:pt idx="757">
                  <c:v>12212</c:v>
                </c:pt>
                <c:pt idx="758">
                  <c:v>10637</c:v>
                </c:pt>
                <c:pt idx="759">
                  <c:v>8568</c:v>
                </c:pt>
                <c:pt idx="760">
                  <c:v>5447</c:v>
                </c:pt>
                <c:pt idx="761">
                  <c:v>7277</c:v>
                </c:pt>
                <c:pt idx="762">
                  <c:v>10051</c:v>
                </c:pt>
                <c:pt idx="763">
                  <c:v>11988</c:v>
                </c:pt>
                <c:pt idx="764">
                  <c:v>10808</c:v>
                </c:pt>
                <c:pt idx="765">
                  <c:v>9068</c:v>
                </c:pt>
                <c:pt idx="766">
                  <c:v>6786</c:v>
                </c:pt>
                <c:pt idx="767">
                  <c:v>4757</c:v>
                </c:pt>
                <c:pt idx="768">
                  <c:v>7373</c:v>
                </c:pt>
                <c:pt idx="769">
                  <c:v>8476</c:v>
                </c:pt>
                <c:pt idx="770">
                  <c:v>8173</c:v>
                </c:pt>
                <c:pt idx="771">
                  <c:v>8172</c:v>
                </c:pt>
                <c:pt idx="772">
                  <c:v>8718</c:v>
                </c:pt>
                <c:pt idx="773">
                  <c:v>5897</c:v>
                </c:pt>
                <c:pt idx="774">
                  <c:v>4277</c:v>
                </c:pt>
                <c:pt idx="775">
                  <c:v>7373</c:v>
                </c:pt>
                <c:pt idx="776">
                  <c:v>7211</c:v>
                </c:pt>
                <c:pt idx="777">
                  <c:v>7871</c:v>
                </c:pt>
                <c:pt idx="778">
                  <c:v>7534</c:v>
                </c:pt>
                <c:pt idx="779">
                  <c:v>6566</c:v>
                </c:pt>
                <c:pt idx="780">
                  <c:v>4979</c:v>
                </c:pt>
                <c:pt idx="781">
                  <c:v>3598</c:v>
                </c:pt>
                <c:pt idx="782">
                  <c:v>5315</c:v>
                </c:pt>
                <c:pt idx="783">
                  <c:v>5617</c:v>
                </c:pt>
                <c:pt idx="784">
                  <c:v>6889</c:v>
                </c:pt>
                <c:pt idx="785">
                  <c:v>6742</c:v>
                </c:pt>
                <c:pt idx="786">
                  <c:v>5525</c:v>
                </c:pt>
                <c:pt idx="787">
                  <c:v>4074</c:v>
                </c:pt>
                <c:pt idx="788">
                  <c:v>3370</c:v>
                </c:pt>
                <c:pt idx="789">
                  <c:v>4646</c:v>
                </c:pt>
                <c:pt idx="790">
                  <c:v>5074</c:v>
                </c:pt>
                <c:pt idx="791">
                  <c:v>5980</c:v>
                </c:pt>
                <c:pt idx="792">
                  <c:v>5290</c:v>
                </c:pt>
                <c:pt idx="793">
                  <c:v>8949</c:v>
                </c:pt>
                <c:pt idx="794">
                  <c:v>3095</c:v>
                </c:pt>
                <c:pt idx="795">
                  <c:v>2683</c:v>
                </c:pt>
                <c:pt idx="796">
                  <c:v>3951</c:v>
                </c:pt>
                <c:pt idx="797">
                  <c:v>4937</c:v>
                </c:pt>
                <c:pt idx="798">
                  <c:v>4927</c:v>
                </c:pt>
                <c:pt idx="799">
                  <c:v>4809</c:v>
                </c:pt>
                <c:pt idx="800">
                  <c:v>4217</c:v>
                </c:pt>
                <c:pt idx="801">
                  <c:v>2862</c:v>
                </c:pt>
                <c:pt idx="802">
                  <c:v>1954</c:v>
                </c:pt>
                <c:pt idx="803">
                  <c:v>3026</c:v>
                </c:pt>
                <c:pt idx="804">
                  <c:v>4164</c:v>
                </c:pt>
                <c:pt idx="805">
                  <c:v>4478</c:v>
                </c:pt>
                <c:pt idx="806">
                  <c:v>4302</c:v>
                </c:pt>
                <c:pt idx="807">
                  <c:v>3926</c:v>
                </c:pt>
                <c:pt idx="808">
                  <c:v>2353</c:v>
                </c:pt>
                <c:pt idx="809">
                  <c:v>1782</c:v>
                </c:pt>
                <c:pt idx="810">
                  <c:v>2793</c:v>
                </c:pt>
                <c:pt idx="811">
                  <c:v>3339</c:v>
                </c:pt>
                <c:pt idx="812">
                  <c:v>4118</c:v>
                </c:pt>
                <c:pt idx="813">
                  <c:v>3464</c:v>
                </c:pt>
                <c:pt idx="814">
                  <c:v>2412</c:v>
                </c:pt>
                <c:pt idx="815">
                  <c:v>1710</c:v>
                </c:pt>
                <c:pt idx="816">
                  <c:v>1545</c:v>
                </c:pt>
                <c:pt idx="817">
                  <c:v>1586</c:v>
                </c:pt>
                <c:pt idx="818">
                  <c:v>3077</c:v>
                </c:pt>
                <c:pt idx="819">
                  <c:v>4168</c:v>
                </c:pt>
                <c:pt idx="820">
                  <c:v>3082</c:v>
                </c:pt>
                <c:pt idx="821">
                  <c:v>2705</c:v>
                </c:pt>
                <c:pt idx="822">
                  <c:v>1611</c:v>
                </c:pt>
                <c:pt idx="823">
                  <c:v>1172</c:v>
                </c:pt>
                <c:pt idx="824">
                  <c:v>2180</c:v>
                </c:pt>
                <c:pt idx="825">
                  <c:v>3970</c:v>
                </c:pt>
                <c:pt idx="826">
                  <c:v>3392</c:v>
                </c:pt>
                <c:pt idx="827">
                  <c:v>2957</c:v>
                </c:pt>
                <c:pt idx="828">
                  <c:v>2498</c:v>
                </c:pt>
                <c:pt idx="829">
                  <c:v>1494</c:v>
                </c:pt>
                <c:pt idx="830">
                  <c:v>1166</c:v>
                </c:pt>
                <c:pt idx="831">
                  <c:v>1812</c:v>
                </c:pt>
                <c:pt idx="832">
                  <c:v>2205</c:v>
                </c:pt>
                <c:pt idx="833">
                  <c:v>3675</c:v>
                </c:pt>
                <c:pt idx="834">
                  <c:v>2269</c:v>
                </c:pt>
                <c:pt idx="835">
                  <c:v>2122</c:v>
                </c:pt>
                <c:pt idx="836">
                  <c:v>1139</c:v>
                </c:pt>
                <c:pt idx="837">
                  <c:v>845</c:v>
                </c:pt>
                <c:pt idx="838">
                  <c:v>1907</c:v>
                </c:pt>
                <c:pt idx="839">
                  <c:v>2008</c:v>
                </c:pt>
                <c:pt idx="840">
                  <c:v>2201</c:v>
                </c:pt>
                <c:pt idx="841">
                  <c:v>1949</c:v>
                </c:pt>
                <c:pt idx="842">
                  <c:v>1867</c:v>
                </c:pt>
                <c:pt idx="843">
                  <c:v>965</c:v>
                </c:pt>
                <c:pt idx="844">
                  <c:v>776</c:v>
                </c:pt>
                <c:pt idx="845">
                  <c:v>1673</c:v>
                </c:pt>
                <c:pt idx="846">
                  <c:v>1785</c:v>
                </c:pt>
                <c:pt idx="847">
                  <c:v>2372</c:v>
                </c:pt>
                <c:pt idx="848">
                  <c:v>1696</c:v>
                </c:pt>
                <c:pt idx="849">
                  <c:v>1982</c:v>
                </c:pt>
                <c:pt idx="850">
                  <c:v>1077</c:v>
                </c:pt>
                <c:pt idx="851">
                  <c:v>688</c:v>
                </c:pt>
                <c:pt idx="852">
                  <c:v>1601</c:v>
                </c:pt>
                <c:pt idx="853">
                  <c:v>1655</c:v>
                </c:pt>
                <c:pt idx="854">
                  <c:v>2600</c:v>
                </c:pt>
                <c:pt idx="855">
                  <c:v>1508</c:v>
                </c:pt>
                <c:pt idx="856">
                  <c:v>1916</c:v>
                </c:pt>
                <c:pt idx="857">
                  <c:v>754</c:v>
                </c:pt>
                <c:pt idx="858">
                  <c:v>618</c:v>
                </c:pt>
                <c:pt idx="859">
                  <c:v>1245</c:v>
                </c:pt>
                <c:pt idx="860">
                  <c:v>1477</c:v>
                </c:pt>
                <c:pt idx="861">
                  <c:v>2063</c:v>
                </c:pt>
                <c:pt idx="862">
                  <c:v>1633</c:v>
                </c:pt>
                <c:pt idx="863">
                  <c:v>1540</c:v>
                </c:pt>
                <c:pt idx="864">
                  <c:v>662</c:v>
                </c:pt>
                <c:pt idx="865">
                  <c:v>813</c:v>
                </c:pt>
                <c:pt idx="866">
                  <c:v>972</c:v>
                </c:pt>
                <c:pt idx="867">
                  <c:v>2077</c:v>
                </c:pt>
                <c:pt idx="868">
                  <c:v>2537</c:v>
                </c:pt>
                <c:pt idx="869">
                  <c:v>1548</c:v>
                </c:pt>
                <c:pt idx="870">
                  <c:v>1680</c:v>
                </c:pt>
                <c:pt idx="871">
                  <c:v>913</c:v>
                </c:pt>
                <c:pt idx="872">
                  <c:v>574</c:v>
                </c:pt>
                <c:pt idx="873">
                  <c:v>1737</c:v>
                </c:pt>
                <c:pt idx="874">
                  <c:v>1822</c:v>
                </c:pt>
                <c:pt idx="875">
                  <c:v>1971</c:v>
                </c:pt>
                <c:pt idx="876">
                  <c:v>1433</c:v>
                </c:pt>
                <c:pt idx="877">
                  <c:v>1299</c:v>
                </c:pt>
                <c:pt idx="878">
                  <c:v>643</c:v>
                </c:pt>
                <c:pt idx="879">
                  <c:v>680</c:v>
                </c:pt>
                <c:pt idx="880">
                  <c:v>1665</c:v>
                </c:pt>
                <c:pt idx="881">
                  <c:v>1632</c:v>
                </c:pt>
                <c:pt idx="882">
                  <c:v>2033</c:v>
                </c:pt>
                <c:pt idx="883">
                  <c:v>1793</c:v>
                </c:pt>
                <c:pt idx="884">
                  <c:v>1780</c:v>
                </c:pt>
                <c:pt idx="885">
                  <c:v>782</c:v>
                </c:pt>
                <c:pt idx="886">
                  <c:v>658</c:v>
                </c:pt>
                <c:pt idx="887">
                  <c:v>1500</c:v>
                </c:pt>
                <c:pt idx="888">
                  <c:v>1991</c:v>
                </c:pt>
                <c:pt idx="889">
                  <c:v>1756</c:v>
                </c:pt>
                <c:pt idx="890">
                  <c:v>1643</c:v>
                </c:pt>
                <c:pt idx="891">
                  <c:v>1891</c:v>
                </c:pt>
                <c:pt idx="892">
                  <c:v>821</c:v>
                </c:pt>
                <c:pt idx="893">
                  <c:v>738</c:v>
                </c:pt>
                <c:pt idx="894">
                  <c:v>1145</c:v>
                </c:pt>
                <c:pt idx="895">
                  <c:v>2227</c:v>
                </c:pt>
                <c:pt idx="896">
                  <c:v>2338</c:v>
                </c:pt>
                <c:pt idx="897">
                  <c:v>2710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3D-4668-9FFC-036D666552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3092655"/>
        <c:axId val="2123099311"/>
      </c:areaChart>
      <c:dateAx>
        <c:axId val="2123092655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099311"/>
        <c:crosses val="autoZero"/>
        <c:auto val="1"/>
        <c:lblOffset val="100"/>
        <c:baseTimeUnit val="days"/>
      </c:dateAx>
      <c:valAx>
        <c:axId val="212309931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0926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IN" sz="1600" b="0" i="0" baseline="0">
                <a:effectLst/>
              </a:rPr>
              <a:t>Daily New Cases vs Hospitalisation </a:t>
            </a:r>
            <a:endParaRPr lang="en-IN" sz="1200">
              <a:effectLst/>
            </a:endParaRPr>
          </a:p>
        </c:rich>
      </c:tx>
      <c:layout>
        <c:manualLayout>
          <c:xMode val="edge"/>
          <c:yMode val="edge"/>
          <c:x val="0.18214566929133857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SLIDE4!$B$1</c:f>
              <c:strCache>
                <c:ptCount val="1"/>
                <c:pt idx="0">
                  <c:v>cases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SLIDE4!$A$2:$A$1010</c:f>
              <c:numCache>
                <c:formatCode>m/d/yyyy</c:formatCode>
                <c:ptCount val="1009"/>
                <c:pt idx="0">
                  <c:v>43885</c:v>
                </c:pt>
                <c:pt idx="1">
                  <c:v>43886</c:v>
                </c:pt>
                <c:pt idx="2">
                  <c:v>43887</c:v>
                </c:pt>
                <c:pt idx="3">
                  <c:v>43888</c:v>
                </c:pt>
                <c:pt idx="4">
                  <c:v>43889</c:v>
                </c:pt>
                <c:pt idx="5">
                  <c:v>43890</c:v>
                </c:pt>
                <c:pt idx="6">
                  <c:v>43891</c:v>
                </c:pt>
                <c:pt idx="7">
                  <c:v>43892</c:v>
                </c:pt>
                <c:pt idx="8">
                  <c:v>43893</c:v>
                </c:pt>
                <c:pt idx="9">
                  <c:v>43894</c:v>
                </c:pt>
                <c:pt idx="10">
                  <c:v>43895</c:v>
                </c:pt>
                <c:pt idx="11">
                  <c:v>43896</c:v>
                </c:pt>
                <c:pt idx="12">
                  <c:v>43897</c:v>
                </c:pt>
                <c:pt idx="13">
                  <c:v>43898</c:v>
                </c:pt>
                <c:pt idx="14">
                  <c:v>43899</c:v>
                </c:pt>
                <c:pt idx="15">
                  <c:v>43900</c:v>
                </c:pt>
                <c:pt idx="16">
                  <c:v>43901</c:v>
                </c:pt>
                <c:pt idx="17">
                  <c:v>43902</c:v>
                </c:pt>
                <c:pt idx="18">
                  <c:v>43903</c:v>
                </c:pt>
                <c:pt idx="19">
                  <c:v>43904</c:v>
                </c:pt>
                <c:pt idx="20">
                  <c:v>43905</c:v>
                </c:pt>
                <c:pt idx="21">
                  <c:v>43906</c:v>
                </c:pt>
                <c:pt idx="22">
                  <c:v>43907</c:v>
                </c:pt>
                <c:pt idx="23">
                  <c:v>43908</c:v>
                </c:pt>
                <c:pt idx="24">
                  <c:v>43909</c:v>
                </c:pt>
                <c:pt idx="25">
                  <c:v>43910</c:v>
                </c:pt>
                <c:pt idx="26">
                  <c:v>43911</c:v>
                </c:pt>
                <c:pt idx="27">
                  <c:v>43912</c:v>
                </c:pt>
                <c:pt idx="28">
                  <c:v>43913</c:v>
                </c:pt>
                <c:pt idx="29">
                  <c:v>43914</c:v>
                </c:pt>
                <c:pt idx="30">
                  <c:v>43915</c:v>
                </c:pt>
                <c:pt idx="31">
                  <c:v>43916</c:v>
                </c:pt>
                <c:pt idx="32">
                  <c:v>43917</c:v>
                </c:pt>
                <c:pt idx="33">
                  <c:v>43918</c:v>
                </c:pt>
                <c:pt idx="34">
                  <c:v>43919</c:v>
                </c:pt>
                <c:pt idx="35">
                  <c:v>43920</c:v>
                </c:pt>
                <c:pt idx="36">
                  <c:v>43921</c:v>
                </c:pt>
                <c:pt idx="37">
                  <c:v>43922</c:v>
                </c:pt>
                <c:pt idx="38">
                  <c:v>43923</c:v>
                </c:pt>
                <c:pt idx="39">
                  <c:v>43924</c:v>
                </c:pt>
                <c:pt idx="40">
                  <c:v>43925</c:v>
                </c:pt>
                <c:pt idx="41">
                  <c:v>43926</c:v>
                </c:pt>
                <c:pt idx="42">
                  <c:v>43927</c:v>
                </c:pt>
                <c:pt idx="43">
                  <c:v>43928</c:v>
                </c:pt>
                <c:pt idx="44">
                  <c:v>43929</c:v>
                </c:pt>
                <c:pt idx="45">
                  <c:v>43930</c:v>
                </c:pt>
                <c:pt idx="46">
                  <c:v>43931</c:v>
                </c:pt>
                <c:pt idx="47">
                  <c:v>43932</c:v>
                </c:pt>
                <c:pt idx="48">
                  <c:v>43933</c:v>
                </c:pt>
                <c:pt idx="49">
                  <c:v>43934</c:v>
                </c:pt>
                <c:pt idx="50">
                  <c:v>43935</c:v>
                </c:pt>
                <c:pt idx="51">
                  <c:v>43936</c:v>
                </c:pt>
                <c:pt idx="52">
                  <c:v>43937</c:v>
                </c:pt>
                <c:pt idx="53">
                  <c:v>43938</c:v>
                </c:pt>
                <c:pt idx="54">
                  <c:v>43939</c:v>
                </c:pt>
                <c:pt idx="55">
                  <c:v>43940</c:v>
                </c:pt>
                <c:pt idx="56">
                  <c:v>43941</c:v>
                </c:pt>
                <c:pt idx="57">
                  <c:v>43942</c:v>
                </c:pt>
                <c:pt idx="58">
                  <c:v>43943</c:v>
                </c:pt>
                <c:pt idx="59">
                  <c:v>43944</c:v>
                </c:pt>
                <c:pt idx="60">
                  <c:v>43945</c:v>
                </c:pt>
                <c:pt idx="61">
                  <c:v>43946</c:v>
                </c:pt>
                <c:pt idx="62">
                  <c:v>43947</c:v>
                </c:pt>
                <c:pt idx="63">
                  <c:v>43948</c:v>
                </c:pt>
                <c:pt idx="64">
                  <c:v>43949</c:v>
                </c:pt>
                <c:pt idx="65">
                  <c:v>43950</c:v>
                </c:pt>
                <c:pt idx="66">
                  <c:v>43951</c:v>
                </c:pt>
                <c:pt idx="67">
                  <c:v>43952</c:v>
                </c:pt>
                <c:pt idx="68">
                  <c:v>43953</c:v>
                </c:pt>
                <c:pt idx="69">
                  <c:v>43954</c:v>
                </c:pt>
                <c:pt idx="70">
                  <c:v>43955</c:v>
                </c:pt>
                <c:pt idx="71">
                  <c:v>43956</c:v>
                </c:pt>
                <c:pt idx="72">
                  <c:v>43957</c:v>
                </c:pt>
                <c:pt idx="73">
                  <c:v>43958</c:v>
                </c:pt>
                <c:pt idx="74">
                  <c:v>43959</c:v>
                </c:pt>
                <c:pt idx="75">
                  <c:v>43960</c:v>
                </c:pt>
                <c:pt idx="76">
                  <c:v>43961</c:v>
                </c:pt>
                <c:pt idx="77">
                  <c:v>43962</c:v>
                </c:pt>
                <c:pt idx="78">
                  <c:v>43963</c:v>
                </c:pt>
                <c:pt idx="79">
                  <c:v>43964</c:v>
                </c:pt>
                <c:pt idx="80">
                  <c:v>43965</c:v>
                </c:pt>
                <c:pt idx="81">
                  <c:v>43966</c:v>
                </c:pt>
                <c:pt idx="82">
                  <c:v>43967</c:v>
                </c:pt>
                <c:pt idx="83">
                  <c:v>43968</c:v>
                </c:pt>
                <c:pt idx="84">
                  <c:v>43969</c:v>
                </c:pt>
                <c:pt idx="85">
                  <c:v>43970</c:v>
                </c:pt>
                <c:pt idx="86">
                  <c:v>43971</c:v>
                </c:pt>
                <c:pt idx="87">
                  <c:v>43972</c:v>
                </c:pt>
                <c:pt idx="88">
                  <c:v>43973</c:v>
                </c:pt>
                <c:pt idx="89">
                  <c:v>43974</c:v>
                </c:pt>
                <c:pt idx="90">
                  <c:v>43975</c:v>
                </c:pt>
                <c:pt idx="91">
                  <c:v>43976</c:v>
                </c:pt>
                <c:pt idx="92">
                  <c:v>43977</c:v>
                </c:pt>
                <c:pt idx="93">
                  <c:v>43978</c:v>
                </c:pt>
                <c:pt idx="94">
                  <c:v>43979</c:v>
                </c:pt>
                <c:pt idx="95">
                  <c:v>43980</c:v>
                </c:pt>
                <c:pt idx="96">
                  <c:v>43981</c:v>
                </c:pt>
                <c:pt idx="97">
                  <c:v>43982</c:v>
                </c:pt>
                <c:pt idx="98">
                  <c:v>43983</c:v>
                </c:pt>
                <c:pt idx="99">
                  <c:v>43984</c:v>
                </c:pt>
                <c:pt idx="100">
                  <c:v>43985</c:v>
                </c:pt>
                <c:pt idx="101">
                  <c:v>43986</c:v>
                </c:pt>
                <c:pt idx="102">
                  <c:v>43987</c:v>
                </c:pt>
                <c:pt idx="103">
                  <c:v>43988</c:v>
                </c:pt>
                <c:pt idx="104">
                  <c:v>43989</c:v>
                </c:pt>
                <c:pt idx="105">
                  <c:v>43990</c:v>
                </c:pt>
                <c:pt idx="106">
                  <c:v>43991</c:v>
                </c:pt>
                <c:pt idx="107">
                  <c:v>43992</c:v>
                </c:pt>
                <c:pt idx="108">
                  <c:v>43993</c:v>
                </c:pt>
                <c:pt idx="109">
                  <c:v>43994</c:v>
                </c:pt>
                <c:pt idx="110">
                  <c:v>43995</c:v>
                </c:pt>
                <c:pt idx="111">
                  <c:v>43996</c:v>
                </c:pt>
                <c:pt idx="112">
                  <c:v>43997</c:v>
                </c:pt>
                <c:pt idx="113">
                  <c:v>43998</c:v>
                </c:pt>
                <c:pt idx="114">
                  <c:v>43999</c:v>
                </c:pt>
                <c:pt idx="115">
                  <c:v>44000</c:v>
                </c:pt>
                <c:pt idx="116">
                  <c:v>44001</c:v>
                </c:pt>
                <c:pt idx="117">
                  <c:v>44002</c:v>
                </c:pt>
                <c:pt idx="118">
                  <c:v>44003</c:v>
                </c:pt>
                <c:pt idx="119">
                  <c:v>44004</c:v>
                </c:pt>
                <c:pt idx="120">
                  <c:v>44005</c:v>
                </c:pt>
                <c:pt idx="121">
                  <c:v>44006</c:v>
                </c:pt>
                <c:pt idx="122">
                  <c:v>44007</c:v>
                </c:pt>
                <c:pt idx="123">
                  <c:v>44008</c:v>
                </c:pt>
                <c:pt idx="124">
                  <c:v>44009</c:v>
                </c:pt>
                <c:pt idx="125">
                  <c:v>44010</c:v>
                </c:pt>
                <c:pt idx="126">
                  <c:v>44011</c:v>
                </c:pt>
                <c:pt idx="127">
                  <c:v>44012</c:v>
                </c:pt>
                <c:pt idx="128">
                  <c:v>44013</c:v>
                </c:pt>
                <c:pt idx="129">
                  <c:v>44014</c:v>
                </c:pt>
                <c:pt idx="130">
                  <c:v>44015</c:v>
                </c:pt>
                <c:pt idx="131">
                  <c:v>44016</c:v>
                </c:pt>
                <c:pt idx="132">
                  <c:v>44017</c:v>
                </c:pt>
                <c:pt idx="133">
                  <c:v>44018</c:v>
                </c:pt>
                <c:pt idx="134">
                  <c:v>44019</c:v>
                </c:pt>
                <c:pt idx="135">
                  <c:v>44020</c:v>
                </c:pt>
                <c:pt idx="136">
                  <c:v>44021</c:v>
                </c:pt>
                <c:pt idx="137">
                  <c:v>44022</c:v>
                </c:pt>
                <c:pt idx="138">
                  <c:v>44023</c:v>
                </c:pt>
                <c:pt idx="139">
                  <c:v>44024</c:v>
                </c:pt>
                <c:pt idx="140">
                  <c:v>44025</c:v>
                </c:pt>
                <c:pt idx="141">
                  <c:v>44026</c:v>
                </c:pt>
                <c:pt idx="142">
                  <c:v>44027</c:v>
                </c:pt>
                <c:pt idx="143">
                  <c:v>44028</c:v>
                </c:pt>
                <c:pt idx="144">
                  <c:v>44029</c:v>
                </c:pt>
                <c:pt idx="145">
                  <c:v>44030</c:v>
                </c:pt>
                <c:pt idx="146">
                  <c:v>44031</c:v>
                </c:pt>
                <c:pt idx="147">
                  <c:v>44032</c:v>
                </c:pt>
                <c:pt idx="148">
                  <c:v>44033</c:v>
                </c:pt>
                <c:pt idx="149">
                  <c:v>44034</c:v>
                </c:pt>
                <c:pt idx="150">
                  <c:v>44035</c:v>
                </c:pt>
                <c:pt idx="151">
                  <c:v>44036</c:v>
                </c:pt>
                <c:pt idx="152">
                  <c:v>44037</c:v>
                </c:pt>
                <c:pt idx="153">
                  <c:v>44038</c:v>
                </c:pt>
                <c:pt idx="154">
                  <c:v>44039</c:v>
                </c:pt>
                <c:pt idx="155">
                  <c:v>44040</c:v>
                </c:pt>
                <c:pt idx="156">
                  <c:v>44041</c:v>
                </c:pt>
                <c:pt idx="157">
                  <c:v>44042</c:v>
                </c:pt>
                <c:pt idx="158">
                  <c:v>44043</c:v>
                </c:pt>
                <c:pt idx="159">
                  <c:v>44044</c:v>
                </c:pt>
                <c:pt idx="160">
                  <c:v>44045</c:v>
                </c:pt>
                <c:pt idx="161">
                  <c:v>44046</c:v>
                </c:pt>
                <c:pt idx="162">
                  <c:v>44047</c:v>
                </c:pt>
                <c:pt idx="163">
                  <c:v>44048</c:v>
                </c:pt>
                <c:pt idx="164">
                  <c:v>44049</c:v>
                </c:pt>
                <c:pt idx="165">
                  <c:v>44050</c:v>
                </c:pt>
                <c:pt idx="166">
                  <c:v>44051</c:v>
                </c:pt>
                <c:pt idx="167">
                  <c:v>44052</c:v>
                </c:pt>
                <c:pt idx="168">
                  <c:v>44053</c:v>
                </c:pt>
                <c:pt idx="169">
                  <c:v>44054</c:v>
                </c:pt>
                <c:pt idx="170">
                  <c:v>44055</c:v>
                </c:pt>
                <c:pt idx="171">
                  <c:v>44056</c:v>
                </c:pt>
                <c:pt idx="172">
                  <c:v>44057</c:v>
                </c:pt>
                <c:pt idx="173">
                  <c:v>44058</c:v>
                </c:pt>
                <c:pt idx="174">
                  <c:v>44059</c:v>
                </c:pt>
                <c:pt idx="175">
                  <c:v>44060</c:v>
                </c:pt>
                <c:pt idx="176">
                  <c:v>44061</c:v>
                </c:pt>
                <c:pt idx="177">
                  <c:v>44062</c:v>
                </c:pt>
                <c:pt idx="178">
                  <c:v>44063</c:v>
                </c:pt>
                <c:pt idx="179">
                  <c:v>44064</c:v>
                </c:pt>
                <c:pt idx="180">
                  <c:v>44065</c:v>
                </c:pt>
                <c:pt idx="181">
                  <c:v>44066</c:v>
                </c:pt>
                <c:pt idx="182">
                  <c:v>44067</c:v>
                </c:pt>
                <c:pt idx="183">
                  <c:v>44068</c:v>
                </c:pt>
                <c:pt idx="184">
                  <c:v>44069</c:v>
                </c:pt>
                <c:pt idx="185">
                  <c:v>44070</c:v>
                </c:pt>
                <c:pt idx="186">
                  <c:v>44071</c:v>
                </c:pt>
                <c:pt idx="187">
                  <c:v>44072</c:v>
                </c:pt>
                <c:pt idx="188">
                  <c:v>44073</c:v>
                </c:pt>
                <c:pt idx="189">
                  <c:v>44074</c:v>
                </c:pt>
                <c:pt idx="190">
                  <c:v>44075</c:v>
                </c:pt>
                <c:pt idx="191">
                  <c:v>44076</c:v>
                </c:pt>
                <c:pt idx="192">
                  <c:v>44077</c:v>
                </c:pt>
                <c:pt idx="193">
                  <c:v>44078</c:v>
                </c:pt>
                <c:pt idx="194">
                  <c:v>44079</c:v>
                </c:pt>
                <c:pt idx="195">
                  <c:v>44080</c:v>
                </c:pt>
                <c:pt idx="196">
                  <c:v>44081</c:v>
                </c:pt>
                <c:pt idx="197">
                  <c:v>44082</c:v>
                </c:pt>
                <c:pt idx="198">
                  <c:v>44083</c:v>
                </c:pt>
                <c:pt idx="199">
                  <c:v>44084</c:v>
                </c:pt>
                <c:pt idx="200">
                  <c:v>44085</c:v>
                </c:pt>
                <c:pt idx="201">
                  <c:v>44086</c:v>
                </c:pt>
                <c:pt idx="202">
                  <c:v>44087</c:v>
                </c:pt>
                <c:pt idx="203">
                  <c:v>44088</c:v>
                </c:pt>
                <c:pt idx="204">
                  <c:v>44089</c:v>
                </c:pt>
                <c:pt idx="205">
                  <c:v>44090</c:v>
                </c:pt>
                <c:pt idx="206">
                  <c:v>44091</c:v>
                </c:pt>
                <c:pt idx="207">
                  <c:v>44092</c:v>
                </c:pt>
                <c:pt idx="208">
                  <c:v>44093</c:v>
                </c:pt>
                <c:pt idx="209">
                  <c:v>44094</c:v>
                </c:pt>
                <c:pt idx="210">
                  <c:v>44095</c:v>
                </c:pt>
                <c:pt idx="211">
                  <c:v>44096</c:v>
                </c:pt>
                <c:pt idx="212">
                  <c:v>44097</c:v>
                </c:pt>
                <c:pt idx="213">
                  <c:v>44098</c:v>
                </c:pt>
                <c:pt idx="214">
                  <c:v>44099</c:v>
                </c:pt>
                <c:pt idx="215">
                  <c:v>44100</c:v>
                </c:pt>
                <c:pt idx="216">
                  <c:v>44101</c:v>
                </c:pt>
                <c:pt idx="217">
                  <c:v>44102</c:v>
                </c:pt>
                <c:pt idx="218">
                  <c:v>44103</c:v>
                </c:pt>
                <c:pt idx="219">
                  <c:v>44104</c:v>
                </c:pt>
                <c:pt idx="220">
                  <c:v>44105</c:v>
                </c:pt>
                <c:pt idx="221">
                  <c:v>44106</c:v>
                </c:pt>
                <c:pt idx="222">
                  <c:v>44107</c:v>
                </c:pt>
                <c:pt idx="223">
                  <c:v>44108</c:v>
                </c:pt>
                <c:pt idx="224">
                  <c:v>44109</c:v>
                </c:pt>
                <c:pt idx="225">
                  <c:v>44110</c:v>
                </c:pt>
                <c:pt idx="226">
                  <c:v>44111</c:v>
                </c:pt>
                <c:pt idx="227">
                  <c:v>44112</c:v>
                </c:pt>
                <c:pt idx="228">
                  <c:v>44113</c:v>
                </c:pt>
                <c:pt idx="229">
                  <c:v>44114</c:v>
                </c:pt>
                <c:pt idx="230">
                  <c:v>44115</c:v>
                </c:pt>
                <c:pt idx="231">
                  <c:v>44116</c:v>
                </c:pt>
                <c:pt idx="232">
                  <c:v>44117</c:v>
                </c:pt>
                <c:pt idx="233">
                  <c:v>44118</c:v>
                </c:pt>
                <c:pt idx="234">
                  <c:v>44119</c:v>
                </c:pt>
                <c:pt idx="235">
                  <c:v>44120</c:v>
                </c:pt>
                <c:pt idx="236">
                  <c:v>44121</c:v>
                </c:pt>
                <c:pt idx="237">
                  <c:v>44122</c:v>
                </c:pt>
                <c:pt idx="238">
                  <c:v>44123</c:v>
                </c:pt>
                <c:pt idx="239">
                  <c:v>44124</c:v>
                </c:pt>
                <c:pt idx="240">
                  <c:v>44125</c:v>
                </c:pt>
                <c:pt idx="241">
                  <c:v>44126</c:v>
                </c:pt>
                <c:pt idx="242">
                  <c:v>44127</c:v>
                </c:pt>
                <c:pt idx="243">
                  <c:v>44128</c:v>
                </c:pt>
                <c:pt idx="244">
                  <c:v>44129</c:v>
                </c:pt>
                <c:pt idx="245">
                  <c:v>44130</c:v>
                </c:pt>
                <c:pt idx="246">
                  <c:v>44131</c:v>
                </c:pt>
                <c:pt idx="247">
                  <c:v>44132</c:v>
                </c:pt>
                <c:pt idx="248">
                  <c:v>44133</c:v>
                </c:pt>
                <c:pt idx="249">
                  <c:v>44134</c:v>
                </c:pt>
                <c:pt idx="250">
                  <c:v>44135</c:v>
                </c:pt>
                <c:pt idx="251">
                  <c:v>44136</c:v>
                </c:pt>
                <c:pt idx="252">
                  <c:v>44137</c:v>
                </c:pt>
                <c:pt idx="253">
                  <c:v>44138</c:v>
                </c:pt>
                <c:pt idx="254">
                  <c:v>44139</c:v>
                </c:pt>
                <c:pt idx="255">
                  <c:v>44140</c:v>
                </c:pt>
                <c:pt idx="256">
                  <c:v>44141</c:v>
                </c:pt>
                <c:pt idx="257">
                  <c:v>44142</c:v>
                </c:pt>
                <c:pt idx="258">
                  <c:v>44143</c:v>
                </c:pt>
                <c:pt idx="259">
                  <c:v>44144</c:v>
                </c:pt>
                <c:pt idx="260">
                  <c:v>44145</c:v>
                </c:pt>
                <c:pt idx="261">
                  <c:v>44146</c:v>
                </c:pt>
                <c:pt idx="262">
                  <c:v>44147</c:v>
                </c:pt>
                <c:pt idx="263">
                  <c:v>44148</c:v>
                </c:pt>
                <c:pt idx="264">
                  <c:v>44149</c:v>
                </c:pt>
                <c:pt idx="265">
                  <c:v>44150</c:v>
                </c:pt>
                <c:pt idx="266">
                  <c:v>44151</c:v>
                </c:pt>
                <c:pt idx="267">
                  <c:v>44152</c:v>
                </c:pt>
                <c:pt idx="268">
                  <c:v>44153</c:v>
                </c:pt>
                <c:pt idx="269">
                  <c:v>44154</c:v>
                </c:pt>
                <c:pt idx="270">
                  <c:v>44155</c:v>
                </c:pt>
                <c:pt idx="271">
                  <c:v>44156</c:v>
                </c:pt>
                <c:pt idx="272">
                  <c:v>44157</c:v>
                </c:pt>
                <c:pt idx="273">
                  <c:v>44158</c:v>
                </c:pt>
                <c:pt idx="274">
                  <c:v>44159</c:v>
                </c:pt>
                <c:pt idx="275">
                  <c:v>44160</c:v>
                </c:pt>
                <c:pt idx="276">
                  <c:v>44161</c:v>
                </c:pt>
                <c:pt idx="277">
                  <c:v>44162</c:v>
                </c:pt>
                <c:pt idx="278">
                  <c:v>44163</c:v>
                </c:pt>
                <c:pt idx="279">
                  <c:v>44164</c:v>
                </c:pt>
                <c:pt idx="280">
                  <c:v>44165</c:v>
                </c:pt>
                <c:pt idx="281">
                  <c:v>44166</c:v>
                </c:pt>
                <c:pt idx="282">
                  <c:v>44167</c:v>
                </c:pt>
                <c:pt idx="283">
                  <c:v>44168</c:v>
                </c:pt>
                <c:pt idx="284">
                  <c:v>44169</c:v>
                </c:pt>
                <c:pt idx="285">
                  <c:v>44170</c:v>
                </c:pt>
                <c:pt idx="286">
                  <c:v>44171</c:v>
                </c:pt>
                <c:pt idx="287">
                  <c:v>44172</c:v>
                </c:pt>
                <c:pt idx="288">
                  <c:v>44173</c:v>
                </c:pt>
                <c:pt idx="289">
                  <c:v>44174</c:v>
                </c:pt>
                <c:pt idx="290">
                  <c:v>44175</c:v>
                </c:pt>
                <c:pt idx="291">
                  <c:v>44176</c:v>
                </c:pt>
                <c:pt idx="292">
                  <c:v>44177</c:v>
                </c:pt>
                <c:pt idx="293">
                  <c:v>44178</c:v>
                </c:pt>
                <c:pt idx="294">
                  <c:v>44179</c:v>
                </c:pt>
                <c:pt idx="295">
                  <c:v>44180</c:v>
                </c:pt>
                <c:pt idx="296">
                  <c:v>44181</c:v>
                </c:pt>
                <c:pt idx="297">
                  <c:v>44182</c:v>
                </c:pt>
                <c:pt idx="298">
                  <c:v>44183</c:v>
                </c:pt>
                <c:pt idx="299">
                  <c:v>44184</c:v>
                </c:pt>
                <c:pt idx="300">
                  <c:v>44185</c:v>
                </c:pt>
                <c:pt idx="301">
                  <c:v>44186</c:v>
                </c:pt>
                <c:pt idx="302">
                  <c:v>44187</c:v>
                </c:pt>
                <c:pt idx="303">
                  <c:v>44188</c:v>
                </c:pt>
                <c:pt idx="304">
                  <c:v>44189</c:v>
                </c:pt>
                <c:pt idx="305">
                  <c:v>44190</c:v>
                </c:pt>
                <c:pt idx="306">
                  <c:v>44191</c:v>
                </c:pt>
                <c:pt idx="307">
                  <c:v>44192</c:v>
                </c:pt>
                <c:pt idx="308">
                  <c:v>44193</c:v>
                </c:pt>
                <c:pt idx="309">
                  <c:v>44194</c:v>
                </c:pt>
                <c:pt idx="310">
                  <c:v>44195</c:v>
                </c:pt>
                <c:pt idx="311">
                  <c:v>44196</c:v>
                </c:pt>
                <c:pt idx="312">
                  <c:v>44197</c:v>
                </c:pt>
                <c:pt idx="313">
                  <c:v>44198</c:v>
                </c:pt>
                <c:pt idx="314">
                  <c:v>44199</c:v>
                </c:pt>
                <c:pt idx="315">
                  <c:v>44200</c:v>
                </c:pt>
                <c:pt idx="316">
                  <c:v>44201</c:v>
                </c:pt>
                <c:pt idx="317">
                  <c:v>44202</c:v>
                </c:pt>
                <c:pt idx="318">
                  <c:v>44203</c:v>
                </c:pt>
                <c:pt idx="319">
                  <c:v>44204</c:v>
                </c:pt>
                <c:pt idx="320">
                  <c:v>44205</c:v>
                </c:pt>
                <c:pt idx="321">
                  <c:v>44206</c:v>
                </c:pt>
                <c:pt idx="322">
                  <c:v>44207</c:v>
                </c:pt>
                <c:pt idx="323">
                  <c:v>44208</c:v>
                </c:pt>
                <c:pt idx="324">
                  <c:v>44209</c:v>
                </c:pt>
                <c:pt idx="325">
                  <c:v>44210</c:v>
                </c:pt>
                <c:pt idx="326">
                  <c:v>44211</c:v>
                </c:pt>
                <c:pt idx="327">
                  <c:v>44212</c:v>
                </c:pt>
                <c:pt idx="328">
                  <c:v>44213</c:v>
                </c:pt>
                <c:pt idx="329">
                  <c:v>44214</c:v>
                </c:pt>
                <c:pt idx="330">
                  <c:v>44215</c:v>
                </c:pt>
                <c:pt idx="331">
                  <c:v>44216</c:v>
                </c:pt>
                <c:pt idx="332">
                  <c:v>44217</c:v>
                </c:pt>
                <c:pt idx="333">
                  <c:v>44218</c:v>
                </c:pt>
                <c:pt idx="334">
                  <c:v>44219</c:v>
                </c:pt>
                <c:pt idx="335">
                  <c:v>44220</c:v>
                </c:pt>
                <c:pt idx="336">
                  <c:v>44221</c:v>
                </c:pt>
                <c:pt idx="337">
                  <c:v>44222</c:v>
                </c:pt>
                <c:pt idx="338">
                  <c:v>44223</c:v>
                </c:pt>
                <c:pt idx="339">
                  <c:v>44224</c:v>
                </c:pt>
                <c:pt idx="340">
                  <c:v>44225</c:v>
                </c:pt>
                <c:pt idx="341">
                  <c:v>44226</c:v>
                </c:pt>
                <c:pt idx="342">
                  <c:v>44227</c:v>
                </c:pt>
                <c:pt idx="343">
                  <c:v>44228</c:v>
                </c:pt>
                <c:pt idx="344">
                  <c:v>44229</c:v>
                </c:pt>
                <c:pt idx="345">
                  <c:v>44230</c:v>
                </c:pt>
                <c:pt idx="346">
                  <c:v>44231</c:v>
                </c:pt>
                <c:pt idx="347">
                  <c:v>44232</c:v>
                </c:pt>
                <c:pt idx="348">
                  <c:v>44233</c:v>
                </c:pt>
                <c:pt idx="349">
                  <c:v>44234</c:v>
                </c:pt>
                <c:pt idx="350">
                  <c:v>44235</c:v>
                </c:pt>
                <c:pt idx="351">
                  <c:v>44236</c:v>
                </c:pt>
                <c:pt idx="352">
                  <c:v>44237</c:v>
                </c:pt>
                <c:pt idx="353">
                  <c:v>44238</c:v>
                </c:pt>
                <c:pt idx="354">
                  <c:v>44239</c:v>
                </c:pt>
                <c:pt idx="355">
                  <c:v>44240</c:v>
                </c:pt>
                <c:pt idx="356">
                  <c:v>44241</c:v>
                </c:pt>
                <c:pt idx="357">
                  <c:v>44242</c:v>
                </c:pt>
                <c:pt idx="358">
                  <c:v>44243</c:v>
                </c:pt>
                <c:pt idx="359">
                  <c:v>44244</c:v>
                </c:pt>
                <c:pt idx="360">
                  <c:v>44245</c:v>
                </c:pt>
                <c:pt idx="361">
                  <c:v>44246</c:v>
                </c:pt>
                <c:pt idx="362">
                  <c:v>44247</c:v>
                </c:pt>
                <c:pt idx="363">
                  <c:v>44248</c:v>
                </c:pt>
                <c:pt idx="364">
                  <c:v>44249</c:v>
                </c:pt>
                <c:pt idx="365">
                  <c:v>44250</c:v>
                </c:pt>
                <c:pt idx="366">
                  <c:v>44251</c:v>
                </c:pt>
                <c:pt idx="367">
                  <c:v>44252</c:v>
                </c:pt>
                <c:pt idx="368">
                  <c:v>44253</c:v>
                </c:pt>
                <c:pt idx="369">
                  <c:v>44254</c:v>
                </c:pt>
                <c:pt idx="370">
                  <c:v>44255</c:v>
                </c:pt>
                <c:pt idx="371">
                  <c:v>44256</c:v>
                </c:pt>
                <c:pt idx="372">
                  <c:v>44257</c:v>
                </c:pt>
                <c:pt idx="373">
                  <c:v>44258</c:v>
                </c:pt>
                <c:pt idx="374">
                  <c:v>44259</c:v>
                </c:pt>
                <c:pt idx="375">
                  <c:v>44260</c:v>
                </c:pt>
                <c:pt idx="376">
                  <c:v>44261</c:v>
                </c:pt>
                <c:pt idx="377">
                  <c:v>44262</c:v>
                </c:pt>
                <c:pt idx="378">
                  <c:v>44263</c:v>
                </c:pt>
                <c:pt idx="379">
                  <c:v>44264</c:v>
                </c:pt>
                <c:pt idx="380">
                  <c:v>44265</c:v>
                </c:pt>
                <c:pt idx="381">
                  <c:v>44266</c:v>
                </c:pt>
                <c:pt idx="382">
                  <c:v>44267</c:v>
                </c:pt>
                <c:pt idx="383">
                  <c:v>44268</c:v>
                </c:pt>
                <c:pt idx="384">
                  <c:v>44269</c:v>
                </c:pt>
                <c:pt idx="385">
                  <c:v>44270</c:v>
                </c:pt>
                <c:pt idx="386">
                  <c:v>44271</c:v>
                </c:pt>
                <c:pt idx="387">
                  <c:v>44272</c:v>
                </c:pt>
                <c:pt idx="388">
                  <c:v>44273</c:v>
                </c:pt>
                <c:pt idx="389">
                  <c:v>44274</c:v>
                </c:pt>
                <c:pt idx="390">
                  <c:v>44275</c:v>
                </c:pt>
                <c:pt idx="391">
                  <c:v>44276</c:v>
                </c:pt>
                <c:pt idx="392">
                  <c:v>44277</c:v>
                </c:pt>
                <c:pt idx="393">
                  <c:v>44278</c:v>
                </c:pt>
                <c:pt idx="394">
                  <c:v>44279</c:v>
                </c:pt>
                <c:pt idx="395">
                  <c:v>44280</c:v>
                </c:pt>
                <c:pt idx="396">
                  <c:v>44281</c:v>
                </c:pt>
                <c:pt idx="397">
                  <c:v>44282</c:v>
                </c:pt>
                <c:pt idx="398">
                  <c:v>44283</c:v>
                </c:pt>
                <c:pt idx="399">
                  <c:v>44284</c:v>
                </c:pt>
                <c:pt idx="400">
                  <c:v>44285</c:v>
                </c:pt>
                <c:pt idx="401">
                  <c:v>44286</c:v>
                </c:pt>
                <c:pt idx="402">
                  <c:v>44287</c:v>
                </c:pt>
                <c:pt idx="403">
                  <c:v>44288</c:v>
                </c:pt>
                <c:pt idx="404">
                  <c:v>44289</c:v>
                </c:pt>
                <c:pt idx="405">
                  <c:v>44290</c:v>
                </c:pt>
                <c:pt idx="406">
                  <c:v>44291</c:v>
                </c:pt>
                <c:pt idx="407">
                  <c:v>44292</c:v>
                </c:pt>
                <c:pt idx="408">
                  <c:v>44293</c:v>
                </c:pt>
                <c:pt idx="409">
                  <c:v>44294</c:v>
                </c:pt>
                <c:pt idx="410">
                  <c:v>44295</c:v>
                </c:pt>
                <c:pt idx="411">
                  <c:v>44296</c:v>
                </c:pt>
                <c:pt idx="412">
                  <c:v>44297</c:v>
                </c:pt>
                <c:pt idx="413">
                  <c:v>44298</c:v>
                </c:pt>
                <c:pt idx="414">
                  <c:v>44299</c:v>
                </c:pt>
                <c:pt idx="415">
                  <c:v>44300</c:v>
                </c:pt>
                <c:pt idx="416">
                  <c:v>44301</c:v>
                </c:pt>
                <c:pt idx="417">
                  <c:v>44302</c:v>
                </c:pt>
                <c:pt idx="418">
                  <c:v>44303</c:v>
                </c:pt>
                <c:pt idx="419">
                  <c:v>44304</c:v>
                </c:pt>
                <c:pt idx="420">
                  <c:v>44305</c:v>
                </c:pt>
                <c:pt idx="421">
                  <c:v>44306</c:v>
                </c:pt>
                <c:pt idx="422">
                  <c:v>44307</c:v>
                </c:pt>
                <c:pt idx="423">
                  <c:v>44308</c:v>
                </c:pt>
                <c:pt idx="424">
                  <c:v>44309</c:v>
                </c:pt>
                <c:pt idx="425">
                  <c:v>44310</c:v>
                </c:pt>
                <c:pt idx="426">
                  <c:v>44311</c:v>
                </c:pt>
                <c:pt idx="427">
                  <c:v>44312</c:v>
                </c:pt>
                <c:pt idx="428">
                  <c:v>44313</c:v>
                </c:pt>
                <c:pt idx="429">
                  <c:v>44314</c:v>
                </c:pt>
                <c:pt idx="430">
                  <c:v>44315</c:v>
                </c:pt>
                <c:pt idx="431">
                  <c:v>44316</c:v>
                </c:pt>
                <c:pt idx="432">
                  <c:v>44317</c:v>
                </c:pt>
                <c:pt idx="433">
                  <c:v>44318</c:v>
                </c:pt>
                <c:pt idx="434">
                  <c:v>44319</c:v>
                </c:pt>
                <c:pt idx="435">
                  <c:v>44320</c:v>
                </c:pt>
                <c:pt idx="436">
                  <c:v>44321</c:v>
                </c:pt>
                <c:pt idx="437">
                  <c:v>44322</c:v>
                </c:pt>
                <c:pt idx="438">
                  <c:v>44323</c:v>
                </c:pt>
                <c:pt idx="439">
                  <c:v>44324</c:v>
                </c:pt>
                <c:pt idx="440">
                  <c:v>44325</c:v>
                </c:pt>
                <c:pt idx="441">
                  <c:v>44326</c:v>
                </c:pt>
                <c:pt idx="442">
                  <c:v>44327</c:v>
                </c:pt>
                <c:pt idx="443">
                  <c:v>44328</c:v>
                </c:pt>
                <c:pt idx="444">
                  <c:v>44329</c:v>
                </c:pt>
                <c:pt idx="445">
                  <c:v>44330</c:v>
                </c:pt>
                <c:pt idx="446">
                  <c:v>44331</c:v>
                </c:pt>
                <c:pt idx="447">
                  <c:v>44332</c:v>
                </c:pt>
                <c:pt idx="448">
                  <c:v>44333</c:v>
                </c:pt>
                <c:pt idx="449">
                  <c:v>44334</c:v>
                </c:pt>
                <c:pt idx="450">
                  <c:v>44335</c:v>
                </c:pt>
                <c:pt idx="451">
                  <c:v>44336</c:v>
                </c:pt>
                <c:pt idx="452">
                  <c:v>44337</c:v>
                </c:pt>
                <c:pt idx="453">
                  <c:v>44338</c:v>
                </c:pt>
                <c:pt idx="454">
                  <c:v>44339</c:v>
                </c:pt>
                <c:pt idx="455">
                  <c:v>44340</c:v>
                </c:pt>
                <c:pt idx="456">
                  <c:v>44341</c:v>
                </c:pt>
                <c:pt idx="457">
                  <c:v>44342</c:v>
                </c:pt>
                <c:pt idx="458">
                  <c:v>44343</c:v>
                </c:pt>
                <c:pt idx="459">
                  <c:v>44344</c:v>
                </c:pt>
                <c:pt idx="460">
                  <c:v>44345</c:v>
                </c:pt>
                <c:pt idx="461">
                  <c:v>44346</c:v>
                </c:pt>
                <c:pt idx="462">
                  <c:v>44347</c:v>
                </c:pt>
                <c:pt idx="463">
                  <c:v>44348</c:v>
                </c:pt>
                <c:pt idx="464">
                  <c:v>44349</c:v>
                </c:pt>
                <c:pt idx="465">
                  <c:v>44350</c:v>
                </c:pt>
                <c:pt idx="466">
                  <c:v>44351</c:v>
                </c:pt>
                <c:pt idx="467">
                  <c:v>44352</c:v>
                </c:pt>
                <c:pt idx="468">
                  <c:v>44353</c:v>
                </c:pt>
                <c:pt idx="469">
                  <c:v>44354</c:v>
                </c:pt>
                <c:pt idx="470">
                  <c:v>44355</c:v>
                </c:pt>
                <c:pt idx="471">
                  <c:v>44356</c:v>
                </c:pt>
                <c:pt idx="472">
                  <c:v>44357</c:v>
                </c:pt>
                <c:pt idx="473">
                  <c:v>44358</c:v>
                </c:pt>
                <c:pt idx="474">
                  <c:v>44359</c:v>
                </c:pt>
                <c:pt idx="475">
                  <c:v>44360</c:v>
                </c:pt>
                <c:pt idx="476">
                  <c:v>44361</c:v>
                </c:pt>
                <c:pt idx="477">
                  <c:v>44362</c:v>
                </c:pt>
                <c:pt idx="478">
                  <c:v>44363</c:v>
                </c:pt>
                <c:pt idx="479">
                  <c:v>44364</c:v>
                </c:pt>
                <c:pt idx="480">
                  <c:v>44365</c:v>
                </c:pt>
                <c:pt idx="481">
                  <c:v>44366</c:v>
                </c:pt>
                <c:pt idx="482">
                  <c:v>44367</c:v>
                </c:pt>
                <c:pt idx="483">
                  <c:v>44368</c:v>
                </c:pt>
                <c:pt idx="484">
                  <c:v>44369</c:v>
                </c:pt>
                <c:pt idx="485">
                  <c:v>44370</c:v>
                </c:pt>
                <c:pt idx="486">
                  <c:v>44371</c:v>
                </c:pt>
                <c:pt idx="487">
                  <c:v>44372</c:v>
                </c:pt>
                <c:pt idx="488">
                  <c:v>44373</c:v>
                </c:pt>
                <c:pt idx="489">
                  <c:v>44374</c:v>
                </c:pt>
                <c:pt idx="490">
                  <c:v>44375</c:v>
                </c:pt>
                <c:pt idx="491">
                  <c:v>44376</c:v>
                </c:pt>
                <c:pt idx="492">
                  <c:v>44377</c:v>
                </c:pt>
                <c:pt idx="493">
                  <c:v>44378</c:v>
                </c:pt>
                <c:pt idx="494">
                  <c:v>44379</c:v>
                </c:pt>
                <c:pt idx="495">
                  <c:v>44380</c:v>
                </c:pt>
                <c:pt idx="496">
                  <c:v>44381</c:v>
                </c:pt>
                <c:pt idx="497">
                  <c:v>44382</c:v>
                </c:pt>
                <c:pt idx="498">
                  <c:v>44383</c:v>
                </c:pt>
                <c:pt idx="499">
                  <c:v>44384</c:v>
                </c:pt>
                <c:pt idx="500">
                  <c:v>44385</c:v>
                </c:pt>
                <c:pt idx="501">
                  <c:v>44386</c:v>
                </c:pt>
                <c:pt idx="502">
                  <c:v>44387</c:v>
                </c:pt>
                <c:pt idx="503">
                  <c:v>44388</c:v>
                </c:pt>
                <c:pt idx="504">
                  <c:v>44389</c:v>
                </c:pt>
                <c:pt idx="505">
                  <c:v>44390</c:v>
                </c:pt>
                <c:pt idx="506">
                  <c:v>44391</c:v>
                </c:pt>
                <c:pt idx="507">
                  <c:v>44392</c:v>
                </c:pt>
                <c:pt idx="508">
                  <c:v>44393</c:v>
                </c:pt>
                <c:pt idx="509">
                  <c:v>44394</c:v>
                </c:pt>
                <c:pt idx="510">
                  <c:v>44395</c:v>
                </c:pt>
                <c:pt idx="511">
                  <c:v>44396</c:v>
                </c:pt>
                <c:pt idx="512">
                  <c:v>44397</c:v>
                </c:pt>
                <c:pt idx="513">
                  <c:v>44398</c:v>
                </c:pt>
                <c:pt idx="514">
                  <c:v>44399</c:v>
                </c:pt>
                <c:pt idx="515">
                  <c:v>44400</c:v>
                </c:pt>
                <c:pt idx="516">
                  <c:v>44401</c:v>
                </c:pt>
                <c:pt idx="517">
                  <c:v>44402</c:v>
                </c:pt>
                <c:pt idx="518">
                  <c:v>44403</c:v>
                </c:pt>
                <c:pt idx="519">
                  <c:v>44404</c:v>
                </c:pt>
                <c:pt idx="520">
                  <c:v>44405</c:v>
                </c:pt>
                <c:pt idx="521">
                  <c:v>44406</c:v>
                </c:pt>
                <c:pt idx="522">
                  <c:v>44407</c:v>
                </c:pt>
                <c:pt idx="523">
                  <c:v>44408</c:v>
                </c:pt>
                <c:pt idx="524">
                  <c:v>44409</c:v>
                </c:pt>
                <c:pt idx="525">
                  <c:v>44410</c:v>
                </c:pt>
                <c:pt idx="526">
                  <c:v>44411</c:v>
                </c:pt>
                <c:pt idx="527">
                  <c:v>44412</c:v>
                </c:pt>
                <c:pt idx="528">
                  <c:v>44413</c:v>
                </c:pt>
                <c:pt idx="529">
                  <c:v>44414</c:v>
                </c:pt>
                <c:pt idx="530">
                  <c:v>44415</c:v>
                </c:pt>
                <c:pt idx="531">
                  <c:v>44416</c:v>
                </c:pt>
                <c:pt idx="532">
                  <c:v>44417</c:v>
                </c:pt>
                <c:pt idx="533">
                  <c:v>44418</c:v>
                </c:pt>
                <c:pt idx="534">
                  <c:v>44419</c:v>
                </c:pt>
                <c:pt idx="535">
                  <c:v>44420</c:v>
                </c:pt>
                <c:pt idx="536">
                  <c:v>44421</c:v>
                </c:pt>
                <c:pt idx="537">
                  <c:v>44422</c:v>
                </c:pt>
                <c:pt idx="538">
                  <c:v>44423</c:v>
                </c:pt>
                <c:pt idx="539">
                  <c:v>44424</c:v>
                </c:pt>
                <c:pt idx="540">
                  <c:v>44425</c:v>
                </c:pt>
                <c:pt idx="541">
                  <c:v>44426</c:v>
                </c:pt>
                <c:pt idx="542">
                  <c:v>44427</c:v>
                </c:pt>
                <c:pt idx="543">
                  <c:v>44428</c:v>
                </c:pt>
                <c:pt idx="544">
                  <c:v>44429</c:v>
                </c:pt>
                <c:pt idx="545">
                  <c:v>44430</c:v>
                </c:pt>
                <c:pt idx="546">
                  <c:v>44431</c:v>
                </c:pt>
                <c:pt idx="547">
                  <c:v>44432</c:v>
                </c:pt>
                <c:pt idx="548">
                  <c:v>44433</c:v>
                </c:pt>
                <c:pt idx="549">
                  <c:v>44434</c:v>
                </c:pt>
                <c:pt idx="550">
                  <c:v>44435</c:v>
                </c:pt>
                <c:pt idx="551">
                  <c:v>44436</c:v>
                </c:pt>
                <c:pt idx="552">
                  <c:v>44437</c:v>
                </c:pt>
                <c:pt idx="553">
                  <c:v>44438</c:v>
                </c:pt>
                <c:pt idx="554">
                  <c:v>44439</c:v>
                </c:pt>
                <c:pt idx="555">
                  <c:v>44440</c:v>
                </c:pt>
                <c:pt idx="556">
                  <c:v>44441</c:v>
                </c:pt>
                <c:pt idx="557">
                  <c:v>44442</c:v>
                </c:pt>
                <c:pt idx="558">
                  <c:v>44443</c:v>
                </c:pt>
                <c:pt idx="559">
                  <c:v>44444</c:v>
                </c:pt>
                <c:pt idx="560">
                  <c:v>44445</c:v>
                </c:pt>
                <c:pt idx="561">
                  <c:v>44446</c:v>
                </c:pt>
                <c:pt idx="562">
                  <c:v>44447</c:v>
                </c:pt>
                <c:pt idx="563">
                  <c:v>44448</c:v>
                </c:pt>
                <c:pt idx="564">
                  <c:v>44449</c:v>
                </c:pt>
                <c:pt idx="565">
                  <c:v>44450</c:v>
                </c:pt>
                <c:pt idx="566">
                  <c:v>44451</c:v>
                </c:pt>
                <c:pt idx="567">
                  <c:v>44452</c:v>
                </c:pt>
                <c:pt idx="568">
                  <c:v>44453</c:v>
                </c:pt>
                <c:pt idx="569">
                  <c:v>44454</c:v>
                </c:pt>
                <c:pt idx="570">
                  <c:v>44455</c:v>
                </c:pt>
                <c:pt idx="571">
                  <c:v>44456</c:v>
                </c:pt>
                <c:pt idx="572">
                  <c:v>44457</c:v>
                </c:pt>
                <c:pt idx="573">
                  <c:v>44458</c:v>
                </c:pt>
                <c:pt idx="574">
                  <c:v>44459</c:v>
                </c:pt>
                <c:pt idx="575">
                  <c:v>44460</c:v>
                </c:pt>
                <c:pt idx="576">
                  <c:v>44461</c:v>
                </c:pt>
                <c:pt idx="577">
                  <c:v>44462</c:v>
                </c:pt>
                <c:pt idx="578">
                  <c:v>44463</c:v>
                </c:pt>
                <c:pt idx="579">
                  <c:v>44464</c:v>
                </c:pt>
                <c:pt idx="580">
                  <c:v>44465</c:v>
                </c:pt>
                <c:pt idx="581">
                  <c:v>44466</c:v>
                </c:pt>
                <c:pt idx="582">
                  <c:v>44467</c:v>
                </c:pt>
                <c:pt idx="583">
                  <c:v>44468</c:v>
                </c:pt>
                <c:pt idx="584">
                  <c:v>44469</c:v>
                </c:pt>
                <c:pt idx="585">
                  <c:v>44470</c:v>
                </c:pt>
                <c:pt idx="586">
                  <c:v>44471</c:v>
                </c:pt>
                <c:pt idx="587">
                  <c:v>44472</c:v>
                </c:pt>
                <c:pt idx="588">
                  <c:v>44473</c:v>
                </c:pt>
                <c:pt idx="589">
                  <c:v>44474</c:v>
                </c:pt>
                <c:pt idx="590">
                  <c:v>44475</c:v>
                </c:pt>
                <c:pt idx="591">
                  <c:v>44476</c:v>
                </c:pt>
                <c:pt idx="592">
                  <c:v>44477</c:v>
                </c:pt>
                <c:pt idx="593">
                  <c:v>44478</c:v>
                </c:pt>
                <c:pt idx="594">
                  <c:v>44479</c:v>
                </c:pt>
                <c:pt idx="595">
                  <c:v>44480</c:v>
                </c:pt>
                <c:pt idx="596">
                  <c:v>44481</c:v>
                </c:pt>
                <c:pt idx="597">
                  <c:v>44482</c:v>
                </c:pt>
                <c:pt idx="598">
                  <c:v>44483</c:v>
                </c:pt>
                <c:pt idx="599">
                  <c:v>44484</c:v>
                </c:pt>
                <c:pt idx="600">
                  <c:v>44485</c:v>
                </c:pt>
                <c:pt idx="601">
                  <c:v>44486</c:v>
                </c:pt>
                <c:pt idx="602">
                  <c:v>44487</c:v>
                </c:pt>
                <c:pt idx="603">
                  <c:v>44488</c:v>
                </c:pt>
                <c:pt idx="604">
                  <c:v>44489</c:v>
                </c:pt>
                <c:pt idx="605">
                  <c:v>44490</c:v>
                </c:pt>
                <c:pt idx="606">
                  <c:v>44491</c:v>
                </c:pt>
                <c:pt idx="607">
                  <c:v>44492</c:v>
                </c:pt>
                <c:pt idx="608">
                  <c:v>44493</c:v>
                </c:pt>
                <c:pt idx="609">
                  <c:v>44494</c:v>
                </c:pt>
                <c:pt idx="610">
                  <c:v>44495</c:v>
                </c:pt>
                <c:pt idx="611">
                  <c:v>44496</c:v>
                </c:pt>
                <c:pt idx="612">
                  <c:v>44497</c:v>
                </c:pt>
                <c:pt idx="613">
                  <c:v>44498</c:v>
                </c:pt>
                <c:pt idx="614">
                  <c:v>44499</c:v>
                </c:pt>
                <c:pt idx="615">
                  <c:v>44500</c:v>
                </c:pt>
                <c:pt idx="616">
                  <c:v>44501</c:v>
                </c:pt>
                <c:pt idx="617">
                  <c:v>44502</c:v>
                </c:pt>
                <c:pt idx="618">
                  <c:v>44503</c:v>
                </c:pt>
                <c:pt idx="619">
                  <c:v>44504</c:v>
                </c:pt>
                <c:pt idx="620">
                  <c:v>44505</c:v>
                </c:pt>
                <c:pt idx="621">
                  <c:v>44506</c:v>
                </c:pt>
                <c:pt idx="622">
                  <c:v>44507</c:v>
                </c:pt>
                <c:pt idx="623">
                  <c:v>44508</c:v>
                </c:pt>
                <c:pt idx="624">
                  <c:v>44509</c:v>
                </c:pt>
                <c:pt idx="625">
                  <c:v>44510</c:v>
                </c:pt>
                <c:pt idx="626">
                  <c:v>44511</c:v>
                </c:pt>
                <c:pt idx="627">
                  <c:v>44512</c:v>
                </c:pt>
                <c:pt idx="628">
                  <c:v>44513</c:v>
                </c:pt>
                <c:pt idx="629">
                  <c:v>44514</c:v>
                </c:pt>
                <c:pt idx="630">
                  <c:v>44515</c:v>
                </c:pt>
                <c:pt idx="631">
                  <c:v>44516</c:v>
                </c:pt>
                <c:pt idx="632">
                  <c:v>44517</c:v>
                </c:pt>
                <c:pt idx="633">
                  <c:v>44518</c:v>
                </c:pt>
                <c:pt idx="634">
                  <c:v>44519</c:v>
                </c:pt>
                <c:pt idx="635">
                  <c:v>44520</c:v>
                </c:pt>
                <c:pt idx="636">
                  <c:v>44521</c:v>
                </c:pt>
                <c:pt idx="637">
                  <c:v>44522</c:v>
                </c:pt>
                <c:pt idx="638">
                  <c:v>44523</c:v>
                </c:pt>
                <c:pt idx="639">
                  <c:v>44524</c:v>
                </c:pt>
                <c:pt idx="640">
                  <c:v>44525</c:v>
                </c:pt>
                <c:pt idx="641">
                  <c:v>44526</c:v>
                </c:pt>
                <c:pt idx="642">
                  <c:v>44527</c:v>
                </c:pt>
                <c:pt idx="643">
                  <c:v>44528</c:v>
                </c:pt>
                <c:pt idx="644">
                  <c:v>44529</c:v>
                </c:pt>
                <c:pt idx="645">
                  <c:v>44530</c:v>
                </c:pt>
                <c:pt idx="646">
                  <c:v>44531</c:v>
                </c:pt>
                <c:pt idx="647">
                  <c:v>44532</c:v>
                </c:pt>
                <c:pt idx="648">
                  <c:v>44533</c:v>
                </c:pt>
                <c:pt idx="649">
                  <c:v>44534</c:v>
                </c:pt>
                <c:pt idx="650">
                  <c:v>44535</c:v>
                </c:pt>
                <c:pt idx="651">
                  <c:v>44536</c:v>
                </c:pt>
                <c:pt idx="652">
                  <c:v>44537</c:v>
                </c:pt>
                <c:pt idx="653">
                  <c:v>44538</c:v>
                </c:pt>
                <c:pt idx="654">
                  <c:v>44539</c:v>
                </c:pt>
                <c:pt idx="655">
                  <c:v>44540</c:v>
                </c:pt>
                <c:pt idx="656">
                  <c:v>44541</c:v>
                </c:pt>
                <c:pt idx="657">
                  <c:v>44542</c:v>
                </c:pt>
                <c:pt idx="658">
                  <c:v>44543</c:v>
                </c:pt>
                <c:pt idx="659">
                  <c:v>44544</c:v>
                </c:pt>
                <c:pt idx="660">
                  <c:v>44545</c:v>
                </c:pt>
                <c:pt idx="661">
                  <c:v>44546</c:v>
                </c:pt>
                <c:pt idx="662">
                  <c:v>44547</c:v>
                </c:pt>
                <c:pt idx="663">
                  <c:v>44548</c:v>
                </c:pt>
                <c:pt idx="664">
                  <c:v>44549</c:v>
                </c:pt>
                <c:pt idx="665">
                  <c:v>44550</c:v>
                </c:pt>
                <c:pt idx="666">
                  <c:v>44551</c:v>
                </c:pt>
                <c:pt idx="667">
                  <c:v>44552</c:v>
                </c:pt>
                <c:pt idx="668">
                  <c:v>44553</c:v>
                </c:pt>
                <c:pt idx="669">
                  <c:v>44554</c:v>
                </c:pt>
                <c:pt idx="670">
                  <c:v>44555</c:v>
                </c:pt>
                <c:pt idx="671">
                  <c:v>44556</c:v>
                </c:pt>
                <c:pt idx="672">
                  <c:v>44557</c:v>
                </c:pt>
                <c:pt idx="673">
                  <c:v>44558</c:v>
                </c:pt>
                <c:pt idx="674">
                  <c:v>44559</c:v>
                </c:pt>
                <c:pt idx="675">
                  <c:v>44560</c:v>
                </c:pt>
                <c:pt idx="676">
                  <c:v>44561</c:v>
                </c:pt>
                <c:pt idx="677">
                  <c:v>44562</c:v>
                </c:pt>
                <c:pt idx="678">
                  <c:v>44563</c:v>
                </c:pt>
                <c:pt idx="679">
                  <c:v>44564</c:v>
                </c:pt>
                <c:pt idx="680">
                  <c:v>44565</c:v>
                </c:pt>
                <c:pt idx="681">
                  <c:v>44566</c:v>
                </c:pt>
                <c:pt idx="682">
                  <c:v>44567</c:v>
                </c:pt>
                <c:pt idx="683">
                  <c:v>44568</c:v>
                </c:pt>
                <c:pt idx="684">
                  <c:v>44569</c:v>
                </c:pt>
                <c:pt idx="685">
                  <c:v>44570</c:v>
                </c:pt>
                <c:pt idx="686">
                  <c:v>44571</c:v>
                </c:pt>
                <c:pt idx="687">
                  <c:v>44572</c:v>
                </c:pt>
                <c:pt idx="688">
                  <c:v>44573</c:v>
                </c:pt>
                <c:pt idx="689">
                  <c:v>44574</c:v>
                </c:pt>
                <c:pt idx="690">
                  <c:v>44575</c:v>
                </c:pt>
                <c:pt idx="691">
                  <c:v>44576</c:v>
                </c:pt>
                <c:pt idx="692">
                  <c:v>44577</c:v>
                </c:pt>
                <c:pt idx="693">
                  <c:v>44578</c:v>
                </c:pt>
                <c:pt idx="694">
                  <c:v>44579</c:v>
                </c:pt>
                <c:pt idx="695">
                  <c:v>44580</c:v>
                </c:pt>
                <c:pt idx="696">
                  <c:v>44581</c:v>
                </c:pt>
                <c:pt idx="697">
                  <c:v>44582</c:v>
                </c:pt>
                <c:pt idx="698">
                  <c:v>44583</c:v>
                </c:pt>
                <c:pt idx="699">
                  <c:v>44584</c:v>
                </c:pt>
                <c:pt idx="700">
                  <c:v>44585</c:v>
                </c:pt>
                <c:pt idx="701">
                  <c:v>44586</c:v>
                </c:pt>
                <c:pt idx="702">
                  <c:v>44587</c:v>
                </c:pt>
                <c:pt idx="703">
                  <c:v>44588</c:v>
                </c:pt>
                <c:pt idx="704">
                  <c:v>44589</c:v>
                </c:pt>
                <c:pt idx="705">
                  <c:v>44590</c:v>
                </c:pt>
                <c:pt idx="706">
                  <c:v>44591</c:v>
                </c:pt>
                <c:pt idx="707">
                  <c:v>44592</c:v>
                </c:pt>
                <c:pt idx="708">
                  <c:v>44593</c:v>
                </c:pt>
                <c:pt idx="709">
                  <c:v>44594</c:v>
                </c:pt>
                <c:pt idx="710">
                  <c:v>44595</c:v>
                </c:pt>
                <c:pt idx="711">
                  <c:v>44596</c:v>
                </c:pt>
                <c:pt idx="712">
                  <c:v>44597</c:v>
                </c:pt>
                <c:pt idx="713">
                  <c:v>44598</c:v>
                </c:pt>
                <c:pt idx="714">
                  <c:v>44599</c:v>
                </c:pt>
                <c:pt idx="715">
                  <c:v>44600</c:v>
                </c:pt>
                <c:pt idx="716">
                  <c:v>44601</c:v>
                </c:pt>
                <c:pt idx="717">
                  <c:v>44602</c:v>
                </c:pt>
                <c:pt idx="718">
                  <c:v>44603</c:v>
                </c:pt>
                <c:pt idx="719">
                  <c:v>44604</c:v>
                </c:pt>
                <c:pt idx="720">
                  <c:v>44605</c:v>
                </c:pt>
                <c:pt idx="721">
                  <c:v>44606</c:v>
                </c:pt>
                <c:pt idx="722">
                  <c:v>44607</c:v>
                </c:pt>
                <c:pt idx="723">
                  <c:v>44608</c:v>
                </c:pt>
                <c:pt idx="724">
                  <c:v>44609</c:v>
                </c:pt>
                <c:pt idx="725">
                  <c:v>44610</c:v>
                </c:pt>
                <c:pt idx="726">
                  <c:v>44611</c:v>
                </c:pt>
                <c:pt idx="727">
                  <c:v>44612</c:v>
                </c:pt>
                <c:pt idx="728">
                  <c:v>44613</c:v>
                </c:pt>
                <c:pt idx="729">
                  <c:v>44614</c:v>
                </c:pt>
                <c:pt idx="730">
                  <c:v>44615</c:v>
                </c:pt>
                <c:pt idx="731">
                  <c:v>44616</c:v>
                </c:pt>
                <c:pt idx="732">
                  <c:v>44617</c:v>
                </c:pt>
                <c:pt idx="733">
                  <c:v>44618</c:v>
                </c:pt>
                <c:pt idx="734">
                  <c:v>44619</c:v>
                </c:pt>
                <c:pt idx="735">
                  <c:v>44620</c:v>
                </c:pt>
                <c:pt idx="736">
                  <c:v>44621</c:v>
                </c:pt>
                <c:pt idx="737">
                  <c:v>44622</c:v>
                </c:pt>
                <c:pt idx="738">
                  <c:v>44623</c:v>
                </c:pt>
                <c:pt idx="739">
                  <c:v>44624</c:v>
                </c:pt>
                <c:pt idx="740">
                  <c:v>44625</c:v>
                </c:pt>
                <c:pt idx="741">
                  <c:v>44626</c:v>
                </c:pt>
                <c:pt idx="742">
                  <c:v>44627</c:v>
                </c:pt>
                <c:pt idx="743">
                  <c:v>44628</c:v>
                </c:pt>
                <c:pt idx="744">
                  <c:v>44629</c:v>
                </c:pt>
                <c:pt idx="745">
                  <c:v>44630</c:v>
                </c:pt>
                <c:pt idx="746">
                  <c:v>44631</c:v>
                </c:pt>
                <c:pt idx="747">
                  <c:v>44632</c:v>
                </c:pt>
                <c:pt idx="748">
                  <c:v>44633</c:v>
                </c:pt>
                <c:pt idx="749">
                  <c:v>44634</c:v>
                </c:pt>
                <c:pt idx="750">
                  <c:v>44635</c:v>
                </c:pt>
                <c:pt idx="751">
                  <c:v>44636</c:v>
                </c:pt>
                <c:pt idx="752">
                  <c:v>44637</c:v>
                </c:pt>
                <c:pt idx="753">
                  <c:v>44638</c:v>
                </c:pt>
                <c:pt idx="754">
                  <c:v>44639</c:v>
                </c:pt>
                <c:pt idx="755">
                  <c:v>44640</c:v>
                </c:pt>
                <c:pt idx="756">
                  <c:v>44641</c:v>
                </c:pt>
                <c:pt idx="757">
                  <c:v>44642</c:v>
                </c:pt>
                <c:pt idx="758">
                  <c:v>44643</c:v>
                </c:pt>
                <c:pt idx="759">
                  <c:v>44644</c:v>
                </c:pt>
                <c:pt idx="760">
                  <c:v>44645</c:v>
                </c:pt>
                <c:pt idx="761">
                  <c:v>44646</c:v>
                </c:pt>
                <c:pt idx="762">
                  <c:v>44647</c:v>
                </c:pt>
                <c:pt idx="763">
                  <c:v>44648</c:v>
                </c:pt>
                <c:pt idx="764">
                  <c:v>44649</c:v>
                </c:pt>
                <c:pt idx="765">
                  <c:v>44650</c:v>
                </c:pt>
                <c:pt idx="766">
                  <c:v>44651</c:v>
                </c:pt>
                <c:pt idx="767">
                  <c:v>44652</c:v>
                </c:pt>
                <c:pt idx="768">
                  <c:v>44653</c:v>
                </c:pt>
                <c:pt idx="769">
                  <c:v>44654</c:v>
                </c:pt>
                <c:pt idx="770">
                  <c:v>44655</c:v>
                </c:pt>
                <c:pt idx="771">
                  <c:v>44656</c:v>
                </c:pt>
                <c:pt idx="772">
                  <c:v>44657</c:v>
                </c:pt>
                <c:pt idx="773">
                  <c:v>44658</c:v>
                </c:pt>
                <c:pt idx="774">
                  <c:v>44659</c:v>
                </c:pt>
                <c:pt idx="775">
                  <c:v>44660</c:v>
                </c:pt>
                <c:pt idx="776">
                  <c:v>44661</c:v>
                </c:pt>
                <c:pt idx="777">
                  <c:v>44662</c:v>
                </c:pt>
                <c:pt idx="778">
                  <c:v>44663</c:v>
                </c:pt>
                <c:pt idx="779">
                  <c:v>44664</c:v>
                </c:pt>
                <c:pt idx="780">
                  <c:v>44665</c:v>
                </c:pt>
                <c:pt idx="781">
                  <c:v>44666</c:v>
                </c:pt>
                <c:pt idx="782">
                  <c:v>44667</c:v>
                </c:pt>
                <c:pt idx="783">
                  <c:v>44668</c:v>
                </c:pt>
                <c:pt idx="784">
                  <c:v>44669</c:v>
                </c:pt>
                <c:pt idx="785">
                  <c:v>44670</c:v>
                </c:pt>
                <c:pt idx="786">
                  <c:v>44671</c:v>
                </c:pt>
                <c:pt idx="787">
                  <c:v>44672</c:v>
                </c:pt>
                <c:pt idx="788">
                  <c:v>44673</c:v>
                </c:pt>
                <c:pt idx="789">
                  <c:v>44674</c:v>
                </c:pt>
                <c:pt idx="790">
                  <c:v>44675</c:v>
                </c:pt>
                <c:pt idx="791">
                  <c:v>44676</c:v>
                </c:pt>
                <c:pt idx="792">
                  <c:v>44677</c:v>
                </c:pt>
                <c:pt idx="793">
                  <c:v>44678</c:v>
                </c:pt>
                <c:pt idx="794">
                  <c:v>44679</c:v>
                </c:pt>
                <c:pt idx="795">
                  <c:v>44680</c:v>
                </c:pt>
                <c:pt idx="796">
                  <c:v>44681</c:v>
                </c:pt>
                <c:pt idx="797">
                  <c:v>44682</c:v>
                </c:pt>
                <c:pt idx="798">
                  <c:v>44683</c:v>
                </c:pt>
                <c:pt idx="799">
                  <c:v>44684</c:v>
                </c:pt>
                <c:pt idx="800">
                  <c:v>44685</c:v>
                </c:pt>
                <c:pt idx="801">
                  <c:v>44686</c:v>
                </c:pt>
                <c:pt idx="802">
                  <c:v>44687</c:v>
                </c:pt>
                <c:pt idx="803">
                  <c:v>44688</c:v>
                </c:pt>
                <c:pt idx="804">
                  <c:v>44689</c:v>
                </c:pt>
                <c:pt idx="805">
                  <c:v>44690</c:v>
                </c:pt>
                <c:pt idx="806">
                  <c:v>44691</c:v>
                </c:pt>
                <c:pt idx="807">
                  <c:v>44692</c:v>
                </c:pt>
                <c:pt idx="808">
                  <c:v>44693</c:v>
                </c:pt>
                <c:pt idx="809">
                  <c:v>44694</c:v>
                </c:pt>
                <c:pt idx="810">
                  <c:v>44695</c:v>
                </c:pt>
                <c:pt idx="811">
                  <c:v>44696</c:v>
                </c:pt>
                <c:pt idx="812">
                  <c:v>44697</c:v>
                </c:pt>
                <c:pt idx="813">
                  <c:v>44698</c:v>
                </c:pt>
                <c:pt idx="814">
                  <c:v>44699</c:v>
                </c:pt>
                <c:pt idx="815">
                  <c:v>44700</c:v>
                </c:pt>
                <c:pt idx="816">
                  <c:v>44701</c:v>
                </c:pt>
                <c:pt idx="817">
                  <c:v>44702</c:v>
                </c:pt>
                <c:pt idx="818">
                  <c:v>44703</c:v>
                </c:pt>
                <c:pt idx="819">
                  <c:v>44704</c:v>
                </c:pt>
                <c:pt idx="820">
                  <c:v>44705</c:v>
                </c:pt>
                <c:pt idx="821">
                  <c:v>44706</c:v>
                </c:pt>
                <c:pt idx="822">
                  <c:v>44707</c:v>
                </c:pt>
                <c:pt idx="823">
                  <c:v>44708</c:v>
                </c:pt>
                <c:pt idx="824">
                  <c:v>44709</c:v>
                </c:pt>
                <c:pt idx="825">
                  <c:v>44710</c:v>
                </c:pt>
                <c:pt idx="826">
                  <c:v>44711</c:v>
                </c:pt>
                <c:pt idx="827">
                  <c:v>44712</c:v>
                </c:pt>
                <c:pt idx="828">
                  <c:v>44713</c:v>
                </c:pt>
                <c:pt idx="829">
                  <c:v>44714</c:v>
                </c:pt>
                <c:pt idx="830">
                  <c:v>44715</c:v>
                </c:pt>
                <c:pt idx="831">
                  <c:v>44716</c:v>
                </c:pt>
                <c:pt idx="832">
                  <c:v>44717</c:v>
                </c:pt>
                <c:pt idx="833">
                  <c:v>44718</c:v>
                </c:pt>
                <c:pt idx="834">
                  <c:v>44719</c:v>
                </c:pt>
                <c:pt idx="835">
                  <c:v>44720</c:v>
                </c:pt>
                <c:pt idx="836">
                  <c:v>44721</c:v>
                </c:pt>
                <c:pt idx="837">
                  <c:v>44722</c:v>
                </c:pt>
                <c:pt idx="838">
                  <c:v>44723</c:v>
                </c:pt>
                <c:pt idx="839">
                  <c:v>44724</c:v>
                </c:pt>
                <c:pt idx="840">
                  <c:v>44725</c:v>
                </c:pt>
                <c:pt idx="841">
                  <c:v>44726</c:v>
                </c:pt>
                <c:pt idx="842">
                  <c:v>44727</c:v>
                </c:pt>
                <c:pt idx="843">
                  <c:v>44728</c:v>
                </c:pt>
                <c:pt idx="844">
                  <c:v>44729</c:v>
                </c:pt>
                <c:pt idx="845">
                  <c:v>44730</c:v>
                </c:pt>
                <c:pt idx="846">
                  <c:v>44731</c:v>
                </c:pt>
                <c:pt idx="847">
                  <c:v>44732</c:v>
                </c:pt>
                <c:pt idx="848">
                  <c:v>44733</c:v>
                </c:pt>
                <c:pt idx="849">
                  <c:v>44734</c:v>
                </c:pt>
                <c:pt idx="850">
                  <c:v>44735</c:v>
                </c:pt>
                <c:pt idx="851">
                  <c:v>44736</c:v>
                </c:pt>
                <c:pt idx="852">
                  <c:v>44737</c:v>
                </c:pt>
                <c:pt idx="853">
                  <c:v>44738</c:v>
                </c:pt>
                <c:pt idx="854">
                  <c:v>44739</c:v>
                </c:pt>
                <c:pt idx="855">
                  <c:v>44740</c:v>
                </c:pt>
                <c:pt idx="856">
                  <c:v>44741</c:v>
                </c:pt>
                <c:pt idx="857">
                  <c:v>44742</c:v>
                </c:pt>
                <c:pt idx="858">
                  <c:v>44743</c:v>
                </c:pt>
                <c:pt idx="859">
                  <c:v>44744</c:v>
                </c:pt>
                <c:pt idx="860">
                  <c:v>44745</c:v>
                </c:pt>
                <c:pt idx="861">
                  <c:v>44746</c:v>
                </c:pt>
                <c:pt idx="862">
                  <c:v>44747</c:v>
                </c:pt>
                <c:pt idx="863">
                  <c:v>44748</c:v>
                </c:pt>
                <c:pt idx="864">
                  <c:v>44749</c:v>
                </c:pt>
                <c:pt idx="865">
                  <c:v>44750</c:v>
                </c:pt>
                <c:pt idx="866">
                  <c:v>44751</c:v>
                </c:pt>
                <c:pt idx="867">
                  <c:v>44752</c:v>
                </c:pt>
                <c:pt idx="868">
                  <c:v>44753</c:v>
                </c:pt>
                <c:pt idx="869">
                  <c:v>44754</c:v>
                </c:pt>
                <c:pt idx="870">
                  <c:v>44755</c:v>
                </c:pt>
                <c:pt idx="871">
                  <c:v>44756</c:v>
                </c:pt>
                <c:pt idx="872">
                  <c:v>44757</c:v>
                </c:pt>
                <c:pt idx="873">
                  <c:v>44758</c:v>
                </c:pt>
                <c:pt idx="874">
                  <c:v>44759</c:v>
                </c:pt>
                <c:pt idx="875">
                  <c:v>44760</c:v>
                </c:pt>
                <c:pt idx="876">
                  <c:v>44761</c:v>
                </c:pt>
                <c:pt idx="877">
                  <c:v>44762</c:v>
                </c:pt>
                <c:pt idx="878">
                  <c:v>44763</c:v>
                </c:pt>
                <c:pt idx="879">
                  <c:v>44764</c:v>
                </c:pt>
                <c:pt idx="880">
                  <c:v>44765</c:v>
                </c:pt>
                <c:pt idx="881">
                  <c:v>44766</c:v>
                </c:pt>
                <c:pt idx="882">
                  <c:v>44767</c:v>
                </c:pt>
                <c:pt idx="883">
                  <c:v>44768</c:v>
                </c:pt>
                <c:pt idx="884">
                  <c:v>44769</c:v>
                </c:pt>
                <c:pt idx="885">
                  <c:v>44770</c:v>
                </c:pt>
                <c:pt idx="886">
                  <c:v>44771</c:v>
                </c:pt>
                <c:pt idx="887">
                  <c:v>44772</c:v>
                </c:pt>
                <c:pt idx="888">
                  <c:v>44773</c:v>
                </c:pt>
                <c:pt idx="889">
                  <c:v>44774</c:v>
                </c:pt>
                <c:pt idx="890">
                  <c:v>44775</c:v>
                </c:pt>
                <c:pt idx="891">
                  <c:v>44776</c:v>
                </c:pt>
                <c:pt idx="892">
                  <c:v>44777</c:v>
                </c:pt>
                <c:pt idx="893">
                  <c:v>44778</c:v>
                </c:pt>
                <c:pt idx="894">
                  <c:v>44779</c:v>
                </c:pt>
                <c:pt idx="895">
                  <c:v>44780</c:v>
                </c:pt>
                <c:pt idx="896">
                  <c:v>44781</c:v>
                </c:pt>
                <c:pt idx="897">
                  <c:v>44782</c:v>
                </c:pt>
                <c:pt idx="898">
                  <c:v>44783</c:v>
                </c:pt>
                <c:pt idx="899">
                  <c:v>44784</c:v>
                </c:pt>
                <c:pt idx="900">
                  <c:v>44785</c:v>
                </c:pt>
                <c:pt idx="901">
                  <c:v>44786</c:v>
                </c:pt>
                <c:pt idx="902">
                  <c:v>44787</c:v>
                </c:pt>
                <c:pt idx="903">
                  <c:v>44788</c:v>
                </c:pt>
                <c:pt idx="904">
                  <c:v>44789</c:v>
                </c:pt>
                <c:pt idx="905">
                  <c:v>44790</c:v>
                </c:pt>
                <c:pt idx="906">
                  <c:v>44791</c:v>
                </c:pt>
                <c:pt idx="907">
                  <c:v>44792</c:v>
                </c:pt>
                <c:pt idx="908">
                  <c:v>44793</c:v>
                </c:pt>
                <c:pt idx="909">
                  <c:v>44794</c:v>
                </c:pt>
                <c:pt idx="910">
                  <c:v>44795</c:v>
                </c:pt>
                <c:pt idx="911">
                  <c:v>44796</c:v>
                </c:pt>
                <c:pt idx="912">
                  <c:v>44797</c:v>
                </c:pt>
                <c:pt idx="913">
                  <c:v>44798</c:v>
                </c:pt>
                <c:pt idx="914">
                  <c:v>44799</c:v>
                </c:pt>
                <c:pt idx="915">
                  <c:v>44800</c:v>
                </c:pt>
                <c:pt idx="916">
                  <c:v>44801</c:v>
                </c:pt>
                <c:pt idx="917">
                  <c:v>44802</c:v>
                </c:pt>
                <c:pt idx="918">
                  <c:v>44803</c:v>
                </c:pt>
                <c:pt idx="919">
                  <c:v>44804</c:v>
                </c:pt>
                <c:pt idx="920">
                  <c:v>44805</c:v>
                </c:pt>
                <c:pt idx="921">
                  <c:v>44806</c:v>
                </c:pt>
                <c:pt idx="922">
                  <c:v>44807</c:v>
                </c:pt>
                <c:pt idx="923">
                  <c:v>44808</c:v>
                </c:pt>
                <c:pt idx="924">
                  <c:v>44809</c:v>
                </c:pt>
                <c:pt idx="925">
                  <c:v>44810</c:v>
                </c:pt>
                <c:pt idx="926">
                  <c:v>44811</c:v>
                </c:pt>
                <c:pt idx="927">
                  <c:v>44812</c:v>
                </c:pt>
                <c:pt idx="928">
                  <c:v>44813</c:v>
                </c:pt>
                <c:pt idx="929">
                  <c:v>44814</c:v>
                </c:pt>
                <c:pt idx="930">
                  <c:v>44815</c:v>
                </c:pt>
                <c:pt idx="931">
                  <c:v>44816</c:v>
                </c:pt>
                <c:pt idx="932">
                  <c:v>44817</c:v>
                </c:pt>
                <c:pt idx="933">
                  <c:v>44818</c:v>
                </c:pt>
                <c:pt idx="934">
                  <c:v>44819</c:v>
                </c:pt>
                <c:pt idx="935">
                  <c:v>44820</c:v>
                </c:pt>
                <c:pt idx="936">
                  <c:v>44821</c:v>
                </c:pt>
                <c:pt idx="937">
                  <c:v>44822</c:v>
                </c:pt>
                <c:pt idx="938">
                  <c:v>44823</c:v>
                </c:pt>
                <c:pt idx="939">
                  <c:v>44824</c:v>
                </c:pt>
                <c:pt idx="940">
                  <c:v>44825</c:v>
                </c:pt>
                <c:pt idx="941">
                  <c:v>44826</c:v>
                </c:pt>
                <c:pt idx="942">
                  <c:v>44827</c:v>
                </c:pt>
                <c:pt idx="943">
                  <c:v>44828</c:v>
                </c:pt>
                <c:pt idx="944">
                  <c:v>44829</c:v>
                </c:pt>
                <c:pt idx="945">
                  <c:v>44830</c:v>
                </c:pt>
                <c:pt idx="946">
                  <c:v>44831</c:v>
                </c:pt>
                <c:pt idx="947">
                  <c:v>44832</c:v>
                </c:pt>
                <c:pt idx="948">
                  <c:v>44833</c:v>
                </c:pt>
                <c:pt idx="949">
                  <c:v>44834</c:v>
                </c:pt>
                <c:pt idx="950">
                  <c:v>44835</c:v>
                </c:pt>
                <c:pt idx="951">
                  <c:v>44836</c:v>
                </c:pt>
                <c:pt idx="952">
                  <c:v>44837</c:v>
                </c:pt>
                <c:pt idx="953">
                  <c:v>44838</c:v>
                </c:pt>
                <c:pt idx="954">
                  <c:v>44839</c:v>
                </c:pt>
                <c:pt idx="955">
                  <c:v>43864</c:v>
                </c:pt>
                <c:pt idx="956">
                  <c:v>43865</c:v>
                </c:pt>
                <c:pt idx="957">
                  <c:v>43866</c:v>
                </c:pt>
                <c:pt idx="958">
                  <c:v>43867</c:v>
                </c:pt>
                <c:pt idx="959">
                  <c:v>43868</c:v>
                </c:pt>
                <c:pt idx="960">
                  <c:v>43869</c:v>
                </c:pt>
                <c:pt idx="961">
                  <c:v>43870</c:v>
                </c:pt>
                <c:pt idx="962">
                  <c:v>43871</c:v>
                </c:pt>
                <c:pt idx="963">
                  <c:v>43872</c:v>
                </c:pt>
                <c:pt idx="964">
                  <c:v>43873</c:v>
                </c:pt>
                <c:pt idx="965">
                  <c:v>43874</c:v>
                </c:pt>
                <c:pt idx="966">
                  <c:v>43875</c:v>
                </c:pt>
                <c:pt idx="967">
                  <c:v>43876</c:v>
                </c:pt>
                <c:pt idx="968">
                  <c:v>43877</c:v>
                </c:pt>
                <c:pt idx="969">
                  <c:v>43878</c:v>
                </c:pt>
                <c:pt idx="970">
                  <c:v>43879</c:v>
                </c:pt>
                <c:pt idx="971">
                  <c:v>43880</c:v>
                </c:pt>
                <c:pt idx="972">
                  <c:v>43881</c:v>
                </c:pt>
                <c:pt idx="973">
                  <c:v>43882</c:v>
                </c:pt>
                <c:pt idx="974">
                  <c:v>43883</c:v>
                </c:pt>
                <c:pt idx="975">
                  <c:v>43884</c:v>
                </c:pt>
                <c:pt idx="976">
                  <c:v>43857</c:v>
                </c:pt>
                <c:pt idx="977">
                  <c:v>43858</c:v>
                </c:pt>
                <c:pt idx="978">
                  <c:v>43859</c:v>
                </c:pt>
                <c:pt idx="979">
                  <c:v>43860</c:v>
                </c:pt>
                <c:pt idx="980">
                  <c:v>43861</c:v>
                </c:pt>
                <c:pt idx="981">
                  <c:v>43862</c:v>
                </c:pt>
                <c:pt idx="982">
                  <c:v>43863</c:v>
                </c:pt>
                <c:pt idx="983">
                  <c:v>43852</c:v>
                </c:pt>
                <c:pt idx="984">
                  <c:v>43853</c:v>
                </c:pt>
                <c:pt idx="985">
                  <c:v>43854</c:v>
                </c:pt>
                <c:pt idx="986">
                  <c:v>43855</c:v>
                </c:pt>
                <c:pt idx="987">
                  <c:v>43856</c:v>
                </c:pt>
                <c:pt idx="988">
                  <c:v>43846</c:v>
                </c:pt>
                <c:pt idx="989">
                  <c:v>43847</c:v>
                </c:pt>
                <c:pt idx="990">
                  <c:v>43848</c:v>
                </c:pt>
                <c:pt idx="991">
                  <c:v>43849</c:v>
                </c:pt>
                <c:pt idx="992">
                  <c:v>43850</c:v>
                </c:pt>
                <c:pt idx="993">
                  <c:v>43851</c:v>
                </c:pt>
                <c:pt idx="994">
                  <c:v>43834</c:v>
                </c:pt>
                <c:pt idx="995">
                  <c:v>43835</c:v>
                </c:pt>
                <c:pt idx="996">
                  <c:v>43836</c:v>
                </c:pt>
                <c:pt idx="997">
                  <c:v>43837</c:v>
                </c:pt>
                <c:pt idx="998">
                  <c:v>43838</c:v>
                </c:pt>
                <c:pt idx="999">
                  <c:v>43839</c:v>
                </c:pt>
                <c:pt idx="1000">
                  <c:v>43840</c:v>
                </c:pt>
                <c:pt idx="1001">
                  <c:v>43841</c:v>
                </c:pt>
                <c:pt idx="1002">
                  <c:v>43842</c:v>
                </c:pt>
                <c:pt idx="1003">
                  <c:v>43843</c:v>
                </c:pt>
                <c:pt idx="1004">
                  <c:v>43844</c:v>
                </c:pt>
                <c:pt idx="1005">
                  <c:v>43845</c:v>
                </c:pt>
                <c:pt idx="1006">
                  <c:v>43831</c:v>
                </c:pt>
                <c:pt idx="1007">
                  <c:v>43832</c:v>
                </c:pt>
                <c:pt idx="1008">
                  <c:v>43833</c:v>
                </c:pt>
              </c:numCache>
            </c:numRef>
          </c:cat>
          <c:val>
            <c:numRef>
              <c:f>SLIDE4!$B$2:$B$1010</c:f>
              <c:numCache>
                <c:formatCode>General</c:formatCode>
                <c:ptCount val="1009"/>
                <c:pt idx="0">
                  <c:v>568</c:v>
                </c:pt>
                <c:pt idx="1">
                  <c:v>854</c:v>
                </c:pt>
                <c:pt idx="2">
                  <c:v>959</c:v>
                </c:pt>
                <c:pt idx="3">
                  <c:v>1344</c:v>
                </c:pt>
                <c:pt idx="4">
                  <c:v>1424</c:v>
                </c:pt>
                <c:pt idx="5">
                  <c:v>1871</c:v>
                </c:pt>
                <c:pt idx="6">
                  <c:v>2379</c:v>
                </c:pt>
                <c:pt idx="7">
                  <c:v>1980</c:v>
                </c:pt>
                <c:pt idx="8">
                  <c:v>2611</c:v>
                </c:pt>
                <c:pt idx="9">
                  <c:v>2322</c:v>
                </c:pt>
                <c:pt idx="10">
                  <c:v>2711</c:v>
                </c:pt>
                <c:pt idx="11">
                  <c:v>3930</c:v>
                </c:pt>
                <c:pt idx="12">
                  <c:v>4131</c:v>
                </c:pt>
                <c:pt idx="13">
                  <c:v>3854</c:v>
                </c:pt>
                <c:pt idx="14">
                  <c:v>4323</c:v>
                </c:pt>
                <c:pt idx="15">
                  <c:v>4786</c:v>
                </c:pt>
                <c:pt idx="16">
                  <c:v>7504</c:v>
                </c:pt>
                <c:pt idx="17">
                  <c:v>6756</c:v>
                </c:pt>
                <c:pt idx="18">
                  <c:v>13194</c:v>
                </c:pt>
                <c:pt idx="19">
                  <c:v>10888</c:v>
                </c:pt>
                <c:pt idx="20">
                  <c:v>11233</c:v>
                </c:pt>
                <c:pt idx="21">
                  <c:v>14567</c:v>
                </c:pt>
                <c:pt idx="22">
                  <c:v>15174</c:v>
                </c:pt>
                <c:pt idx="23">
                  <c:v>17554</c:v>
                </c:pt>
                <c:pt idx="24">
                  <c:v>27087</c:v>
                </c:pt>
                <c:pt idx="25">
                  <c:v>29532</c:v>
                </c:pt>
                <c:pt idx="26">
                  <c:v>32433</c:v>
                </c:pt>
                <c:pt idx="27">
                  <c:v>34178</c:v>
                </c:pt>
                <c:pt idx="28">
                  <c:v>42551</c:v>
                </c:pt>
                <c:pt idx="29">
                  <c:v>41888</c:v>
                </c:pt>
                <c:pt idx="30">
                  <c:v>51480</c:v>
                </c:pt>
                <c:pt idx="31">
                  <c:v>60810</c:v>
                </c:pt>
                <c:pt idx="32">
                  <c:v>63913</c:v>
                </c:pt>
                <c:pt idx="33">
                  <c:v>69562</c:v>
                </c:pt>
                <c:pt idx="34">
                  <c:v>56503</c:v>
                </c:pt>
                <c:pt idx="35">
                  <c:v>65003</c:v>
                </c:pt>
                <c:pt idx="36">
                  <c:v>78439</c:v>
                </c:pt>
                <c:pt idx="37">
                  <c:v>86321</c:v>
                </c:pt>
                <c:pt idx="38">
                  <c:v>82414</c:v>
                </c:pt>
                <c:pt idx="39">
                  <c:v>84199</c:v>
                </c:pt>
                <c:pt idx="40">
                  <c:v>77159</c:v>
                </c:pt>
                <c:pt idx="41">
                  <c:v>71697</c:v>
                </c:pt>
                <c:pt idx="42">
                  <c:v>74672</c:v>
                </c:pt>
                <c:pt idx="43">
                  <c:v>72426</c:v>
                </c:pt>
                <c:pt idx="44">
                  <c:v>82154</c:v>
                </c:pt>
                <c:pt idx="45">
                  <c:v>87168</c:v>
                </c:pt>
                <c:pt idx="46">
                  <c:v>86422</c:v>
                </c:pt>
                <c:pt idx="47">
                  <c:v>75486</c:v>
                </c:pt>
                <c:pt idx="48">
                  <c:v>118581</c:v>
                </c:pt>
                <c:pt idx="49">
                  <c:v>71828</c:v>
                </c:pt>
                <c:pt idx="50">
                  <c:v>84603</c:v>
                </c:pt>
                <c:pt idx="51">
                  <c:v>78260</c:v>
                </c:pt>
                <c:pt idx="52">
                  <c:v>94454</c:v>
                </c:pt>
                <c:pt idx="53">
                  <c:v>87864</c:v>
                </c:pt>
                <c:pt idx="54">
                  <c:v>78220</c:v>
                </c:pt>
                <c:pt idx="55">
                  <c:v>76315</c:v>
                </c:pt>
                <c:pt idx="56">
                  <c:v>76481</c:v>
                </c:pt>
                <c:pt idx="57">
                  <c:v>76077</c:v>
                </c:pt>
                <c:pt idx="58">
                  <c:v>82014</c:v>
                </c:pt>
                <c:pt idx="59">
                  <c:v>84390</c:v>
                </c:pt>
                <c:pt idx="60">
                  <c:v>93603</c:v>
                </c:pt>
                <c:pt idx="61">
                  <c:v>83149</c:v>
                </c:pt>
                <c:pt idx="62">
                  <c:v>70762</c:v>
                </c:pt>
                <c:pt idx="63">
                  <c:v>71027</c:v>
                </c:pt>
                <c:pt idx="64">
                  <c:v>75753</c:v>
                </c:pt>
                <c:pt idx="65">
                  <c:v>78771</c:v>
                </c:pt>
                <c:pt idx="66">
                  <c:v>83704</c:v>
                </c:pt>
                <c:pt idx="67">
                  <c:v>88968</c:v>
                </c:pt>
                <c:pt idx="68">
                  <c:v>78389</c:v>
                </c:pt>
                <c:pt idx="69">
                  <c:v>74047</c:v>
                </c:pt>
                <c:pt idx="70">
                  <c:v>77610</c:v>
                </c:pt>
                <c:pt idx="71">
                  <c:v>79655</c:v>
                </c:pt>
                <c:pt idx="72">
                  <c:v>90441</c:v>
                </c:pt>
                <c:pt idx="73">
                  <c:v>90137</c:v>
                </c:pt>
                <c:pt idx="74">
                  <c:v>91893</c:v>
                </c:pt>
                <c:pt idx="75">
                  <c:v>84241</c:v>
                </c:pt>
                <c:pt idx="76">
                  <c:v>75213</c:v>
                </c:pt>
                <c:pt idx="77">
                  <c:v>76234</c:v>
                </c:pt>
                <c:pt idx="78">
                  <c:v>85403</c:v>
                </c:pt>
                <c:pt idx="79">
                  <c:v>84416</c:v>
                </c:pt>
                <c:pt idx="80">
                  <c:v>95644</c:v>
                </c:pt>
                <c:pt idx="81">
                  <c:v>96331</c:v>
                </c:pt>
                <c:pt idx="82">
                  <c:v>93907</c:v>
                </c:pt>
                <c:pt idx="83">
                  <c:v>78348</c:v>
                </c:pt>
                <c:pt idx="84">
                  <c:v>89140</c:v>
                </c:pt>
                <c:pt idx="85">
                  <c:v>95813</c:v>
                </c:pt>
                <c:pt idx="86">
                  <c:v>105421</c:v>
                </c:pt>
                <c:pt idx="87">
                  <c:v>106059</c:v>
                </c:pt>
                <c:pt idx="88">
                  <c:v>107249</c:v>
                </c:pt>
                <c:pt idx="89">
                  <c:v>104107</c:v>
                </c:pt>
                <c:pt idx="90">
                  <c:v>93646</c:v>
                </c:pt>
                <c:pt idx="91">
                  <c:v>88583</c:v>
                </c:pt>
                <c:pt idx="92">
                  <c:v>92358</c:v>
                </c:pt>
                <c:pt idx="93">
                  <c:v>102554</c:v>
                </c:pt>
                <c:pt idx="94">
                  <c:v>119992</c:v>
                </c:pt>
                <c:pt idx="95">
                  <c:v>121473</c:v>
                </c:pt>
                <c:pt idx="96">
                  <c:v>135044</c:v>
                </c:pt>
                <c:pt idx="97">
                  <c:v>102860</c:v>
                </c:pt>
                <c:pt idx="98">
                  <c:v>100285</c:v>
                </c:pt>
                <c:pt idx="99">
                  <c:v>123392</c:v>
                </c:pt>
                <c:pt idx="100">
                  <c:v>114479</c:v>
                </c:pt>
                <c:pt idx="101">
                  <c:v>138326</c:v>
                </c:pt>
                <c:pt idx="102">
                  <c:v>133561</c:v>
                </c:pt>
                <c:pt idx="103">
                  <c:v>129333</c:v>
                </c:pt>
                <c:pt idx="104">
                  <c:v>111010</c:v>
                </c:pt>
                <c:pt idx="105">
                  <c:v>103051</c:v>
                </c:pt>
                <c:pt idx="106">
                  <c:v>126003</c:v>
                </c:pt>
                <c:pt idx="107">
                  <c:v>137192</c:v>
                </c:pt>
                <c:pt idx="108">
                  <c:v>136192</c:v>
                </c:pt>
                <c:pt idx="109">
                  <c:v>127488</c:v>
                </c:pt>
                <c:pt idx="110">
                  <c:v>133909</c:v>
                </c:pt>
                <c:pt idx="111">
                  <c:v>131944</c:v>
                </c:pt>
                <c:pt idx="112">
                  <c:v>124938</c:v>
                </c:pt>
                <c:pt idx="113">
                  <c:v>143906</c:v>
                </c:pt>
                <c:pt idx="114">
                  <c:v>143202</c:v>
                </c:pt>
                <c:pt idx="115">
                  <c:v>143146</c:v>
                </c:pt>
                <c:pt idx="116">
                  <c:v>181138</c:v>
                </c:pt>
                <c:pt idx="117">
                  <c:v>185871</c:v>
                </c:pt>
                <c:pt idx="118">
                  <c:v>112841</c:v>
                </c:pt>
                <c:pt idx="119">
                  <c:v>142346</c:v>
                </c:pt>
                <c:pt idx="120">
                  <c:v>168181</c:v>
                </c:pt>
                <c:pt idx="121">
                  <c:v>171479</c:v>
                </c:pt>
                <c:pt idx="122">
                  <c:v>179519</c:v>
                </c:pt>
                <c:pt idx="123">
                  <c:v>192494</c:v>
                </c:pt>
                <c:pt idx="124">
                  <c:v>176423</c:v>
                </c:pt>
                <c:pt idx="125">
                  <c:v>168867</c:v>
                </c:pt>
                <c:pt idx="126">
                  <c:v>152722</c:v>
                </c:pt>
                <c:pt idx="127">
                  <c:v>183754</c:v>
                </c:pt>
                <c:pt idx="128">
                  <c:v>215144</c:v>
                </c:pt>
                <c:pt idx="129">
                  <c:v>205000</c:v>
                </c:pt>
                <c:pt idx="130">
                  <c:v>202665</c:v>
                </c:pt>
                <c:pt idx="131">
                  <c:v>189738</c:v>
                </c:pt>
                <c:pt idx="132">
                  <c:v>186279</c:v>
                </c:pt>
                <c:pt idx="133">
                  <c:v>168251</c:v>
                </c:pt>
                <c:pt idx="134">
                  <c:v>209631</c:v>
                </c:pt>
                <c:pt idx="135">
                  <c:v>215260</c:v>
                </c:pt>
                <c:pt idx="136">
                  <c:v>224587</c:v>
                </c:pt>
                <c:pt idx="137">
                  <c:v>233130</c:v>
                </c:pt>
                <c:pt idx="138">
                  <c:v>212866</c:v>
                </c:pt>
                <c:pt idx="139">
                  <c:v>192968</c:v>
                </c:pt>
                <c:pt idx="140">
                  <c:v>194540</c:v>
                </c:pt>
                <c:pt idx="141">
                  <c:v>221059</c:v>
                </c:pt>
                <c:pt idx="142">
                  <c:v>229880</c:v>
                </c:pt>
                <c:pt idx="143">
                  <c:v>244953</c:v>
                </c:pt>
                <c:pt idx="144">
                  <c:v>237342</c:v>
                </c:pt>
                <c:pt idx="145">
                  <c:v>235307</c:v>
                </c:pt>
                <c:pt idx="146">
                  <c:v>211882</c:v>
                </c:pt>
                <c:pt idx="147">
                  <c:v>208188</c:v>
                </c:pt>
                <c:pt idx="148">
                  <c:v>243156</c:v>
                </c:pt>
                <c:pt idx="149">
                  <c:v>275376</c:v>
                </c:pt>
                <c:pt idx="150">
                  <c:v>279685</c:v>
                </c:pt>
                <c:pt idx="151">
                  <c:v>283585</c:v>
                </c:pt>
                <c:pt idx="152">
                  <c:v>249535</c:v>
                </c:pt>
                <c:pt idx="153">
                  <c:v>211811</c:v>
                </c:pt>
                <c:pt idx="154">
                  <c:v>234439</c:v>
                </c:pt>
                <c:pt idx="155">
                  <c:v>263869</c:v>
                </c:pt>
                <c:pt idx="156">
                  <c:v>270286</c:v>
                </c:pt>
                <c:pt idx="157">
                  <c:v>281778</c:v>
                </c:pt>
                <c:pt idx="158">
                  <c:v>287584</c:v>
                </c:pt>
                <c:pt idx="159">
                  <c:v>246257</c:v>
                </c:pt>
                <c:pt idx="160">
                  <c:v>230628</c:v>
                </c:pt>
                <c:pt idx="161">
                  <c:v>206120</c:v>
                </c:pt>
                <c:pt idx="162">
                  <c:v>265293</c:v>
                </c:pt>
                <c:pt idx="163">
                  <c:v>275184</c:v>
                </c:pt>
                <c:pt idx="164">
                  <c:v>286734</c:v>
                </c:pt>
                <c:pt idx="165">
                  <c:v>282473</c:v>
                </c:pt>
                <c:pt idx="166">
                  <c:v>265176</c:v>
                </c:pt>
                <c:pt idx="167">
                  <c:v>232958</c:v>
                </c:pt>
                <c:pt idx="168">
                  <c:v>233235</c:v>
                </c:pt>
                <c:pt idx="169">
                  <c:v>265534</c:v>
                </c:pt>
                <c:pt idx="170">
                  <c:v>275090</c:v>
                </c:pt>
                <c:pt idx="171">
                  <c:v>290123</c:v>
                </c:pt>
                <c:pt idx="172">
                  <c:v>307088</c:v>
                </c:pt>
                <c:pt idx="173">
                  <c:v>249023</c:v>
                </c:pt>
                <c:pt idx="174">
                  <c:v>210111</c:v>
                </c:pt>
                <c:pt idx="175">
                  <c:v>212871</c:v>
                </c:pt>
                <c:pt idx="176">
                  <c:v>259397</c:v>
                </c:pt>
                <c:pt idx="177">
                  <c:v>277484</c:v>
                </c:pt>
                <c:pt idx="178">
                  <c:v>271485</c:v>
                </c:pt>
                <c:pt idx="179">
                  <c:v>261963</c:v>
                </c:pt>
                <c:pt idx="180">
                  <c:v>263545</c:v>
                </c:pt>
                <c:pt idx="181">
                  <c:v>202755</c:v>
                </c:pt>
                <c:pt idx="182">
                  <c:v>228209</c:v>
                </c:pt>
                <c:pt idx="183">
                  <c:v>245215</c:v>
                </c:pt>
                <c:pt idx="184">
                  <c:v>281685</c:v>
                </c:pt>
                <c:pt idx="185">
                  <c:v>287260</c:v>
                </c:pt>
                <c:pt idx="186">
                  <c:v>285281</c:v>
                </c:pt>
                <c:pt idx="187">
                  <c:v>260714</c:v>
                </c:pt>
                <c:pt idx="188">
                  <c:v>219733</c:v>
                </c:pt>
                <c:pt idx="189">
                  <c:v>264314</c:v>
                </c:pt>
                <c:pt idx="190">
                  <c:v>266885</c:v>
                </c:pt>
                <c:pt idx="191">
                  <c:v>281889</c:v>
                </c:pt>
                <c:pt idx="192">
                  <c:v>285433</c:v>
                </c:pt>
                <c:pt idx="193">
                  <c:v>301746</c:v>
                </c:pt>
                <c:pt idx="194">
                  <c:v>273687</c:v>
                </c:pt>
                <c:pt idx="195">
                  <c:v>228982</c:v>
                </c:pt>
                <c:pt idx="196">
                  <c:v>225237</c:v>
                </c:pt>
                <c:pt idx="197">
                  <c:v>246505</c:v>
                </c:pt>
                <c:pt idx="198">
                  <c:v>285300</c:v>
                </c:pt>
                <c:pt idx="199">
                  <c:v>304389</c:v>
                </c:pt>
                <c:pt idx="200">
                  <c:v>316379</c:v>
                </c:pt>
                <c:pt idx="201">
                  <c:v>288686</c:v>
                </c:pt>
                <c:pt idx="202">
                  <c:v>248814</c:v>
                </c:pt>
                <c:pt idx="203">
                  <c:v>267156</c:v>
                </c:pt>
                <c:pt idx="204">
                  <c:v>280547</c:v>
                </c:pt>
                <c:pt idx="205">
                  <c:v>304947</c:v>
                </c:pt>
                <c:pt idx="206">
                  <c:v>315575</c:v>
                </c:pt>
                <c:pt idx="207">
                  <c:v>326631</c:v>
                </c:pt>
                <c:pt idx="208">
                  <c:v>293083</c:v>
                </c:pt>
                <c:pt idx="209">
                  <c:v>255109</c:v>
                </c:pt>
                <c:pt idx="210">
                  <c:v>259927</c:v>
                </c:pt>
                <c:pt idx="211">
                  <c:v>284299</c:v>
                </c:pt>
                <c:pt idx="212">
                  <c:v>311647</c:v>
                </c:pt>
                <c:pt idx="213">
                  <c:v>320920</c:v>
                </c:pt>
                <c:pt idx="214">
                  <c:v>330009</c:v>
                </c:pt>
                <c:pt idx="215">
                  <c:v>285661</c:v>
                </c:pt>
                <c:pt idx="216">
                  <c:v>247069</c:v>
                </c:pt>
                <c:pt idx="217">
                  <c:v>262746</c:v>
                </c:pt>
                <c:pt idx="218">
                  <c:v>282795</c:v>
                </c:pt>
                <c:pt idx="219">
                  <c:v>324519</c:v>
                </c:pt>
                <c:pt idx="220">
                  <c:v>319129</c:v>
                </c:pt>
                <c:pt idx="221">
                  <c:v>329481</c:v>
                </c:pt>
                <c:pt idx="222">
                  <c:v>297300</c:v>
                </c:pt>
                <c:pt idx="223">
                  <c:v>260499</c:v>
                </c:pt>
                <c:pt idx="224">
                  <c:v>311383</c:v>
                </c:pt>
                <c:pt idx="225">
                  <c:v>316065</c:v>
                </c:pt>
                <c:pt idx="226">
                  <c:v>349258</c:v>
                </c:pt>
                <c:pt idx="227">
                  <c:v>359311</c:v>
                </c:pt>
                <c:pt idx="228">
                  <c:v>360404</c:v>
                </c:pt>
                <c:pt idx="229">
                  <c:v>355455</c:v>
                </c:pt>
                <c:pt idx="230">
                  <c:v>289423</c:v>
                </c:pt>
                <c:pt idx="231">
                  <c:v>290032</c:v>
                </c:pt>
                <c:pt idx="232">
                  <c:v>319377</c:v>
                </c:pt>
                <c:pt idx="233">
                  <c:v>380700</c:v>
                </c:pt>
                <c:pt idx="234">
                  <c:v>406941</c:v>
                </c:pt>
                <c:pt idx="235">
                  <c:v>410513</c:v>
                </c:pt>
                <c:pt idx="236">
                  <c:v>372066</c:v>
                </c:pt>
                <c:pt idx="237">
                  <c:v>331200</c:v>
                </c:pt>
                <c:pt idx="238">
                  <c:v>374978</c:v>
                </c:pt>
                <c:pt idx="239">
                  <c:v>388790</c:v>
                </c:pt>
                <c:pt idx="240">
                  <c:v>439492</c:v>
                </c:pt>
                <c:pt idx="241">
                  <c:v>482025</c:v>
                </c:pt>
                <c:pt idx="242">
                  <c:v>493870</c:v>
                </c:pt>
                <c:pt idx="243">
                  <c:v>456244</c:v>
                </c:pt>
                <c:pt idx="244">
                  <c:v>358789</c:v>
                </c:pt>
                <c:pt idx="245">
                  <c:v>483123</c:v>
                </c:pt>
                <c:pt idx="246">
                  <c:v>468367</c:v>
                </c:pt>
                <c:pt idx="247">
                  <c:v>521751</c:v>
                </c:pt>
                <c:pt idx="248">
                  <c:v>551404</c:v>
                </c:pt>
                <c:pt idx="249">
                  <c:v>571744</c:v>
                </c:pt>
                <c:pt idx="250">
                  <c:v>472038</c:v>
                </c:pt>
                <c:pt idx="251">
                  <c:v>439136</c:v>
                </c:pt>
                <c:pt idx="252">
                  <c:v>548434</c:v>
                </c:pt>
                <c:pt idx="253">
                  <c:v>565440</c:v>
                </c:pt>
                <c:pt idx="254">
                  <c:v>538604</c:v>
                </c:pt>
                <c:pt idx="255">
                  <c:v>619304</c:v>
                </c:pt>
                <c:pt idx="256">
                  <c:v>623165</c:v>
                </c:pt>
                <c:pt idx="257">
                  <c:v>599173</c:v>
                </c:pt>
                <c:pt idx="258">
                  <c:v>490828</c:v>
                </c:pt>
                <c:pt idx="259">
                  <c:v>509860</c:v>
                </c:pt>
                <c:pt idx="260">
                  <c:v>571047</c:v>
                </c:pt>
                <c:pt idx="261">
                  <c:v>624775</c:v>
                </c:pt>
                <c:pt idx="262">
                  <c:v>640307</c:v>
                </c:pt>
                <c:pt idx="263">
                  <c:v>661136</c:v>
                </c:pt>
                <c:pt idx="264">
                  <c:v>586795</c:v>
                </c:pt>
                <c:pt idx="265">
                  <c:v>490148</c:v>
                </c:pt>
                <c:pt idx="266">
                  <c:v>526014</c:v>
                </c:pt>
                <c:pt idx="267">
                  <c:v>602196</c:v>
                </c:pt>
                <c:pt idx="268">
                  <c:v>622231</c:v>
                </c:pt>
                <c:pt idx="269">
                  <c:v>653856</c:v>
                </c:pt>
                <c:pt idx="270">
                  <c:v>674225</c:v>
                </c:pt>
                <c:pt idx="271">
                  <c:v>592312</c:v>
                </c:pt>
                <c:pt idx="272">
                  <c:v>498066</c:v>
                </c:pt>
                <c:pt idx="273">
                  <c:v>534336</c:v>
                </c:pt>
                <c:pt idx="274">
                  <c:v>590653</c:v>
                </c:pt>
                <c:pt idx="275">
                  <c:v>617122</c:v>
                </c:pt>
                <c:pt idx="276">
                  <c:v>589116</c:v>
                </c:pt>
                <c:pt idx="277">
                  <c:v>695160</c:v>
                </c:pt>
                <c:pt idx="278">
                  <c:v>607238</c:v>
                </c:pt>
                <c:pt idx="279">
                  <c:v>495446</c:v>
                </c:pt>
                <c:pt idx="280">
                  <c:v>506828</c:v>
                </c:pt>
                <c:pt idx="281">
                  <c:v>614745</c:v>
                </c:pt>
                <c:pt idx="282">
                  <c:v>640293</c:v>
                </c:pt>
                <c:pt idx="283">
                  <c:v>690565</c:v>
                </c:pt>
                <c:pt idx="284">
                  <c:v>696351</c:v>
                </c:pt>
                <c:pt idx="285">
                  <c:v>642088</c:v>
                </c:pt>
                <c:pt idx="286">
                  <c:v>543878</c:v>
                </c:pt>
                <c:pt idx="287">
                  <c:v>535149</c:v>
                </c:pt>
                <c:pt idx="288">
                  <c:v>630518</c:v>
                </c:pt>
                <c:pt idx="289">
                  <c:v>665432</c:v>
                </c:pt>
                <c:pt idx="290">
                  <c:v>672050</c:v>
                </c:pt>
                <c:pt idx="291">
                  <c:v>705786</c:v>
                </c:pt>
                <c:pt idx="292">
                  <c:v>648427</c:v>
                </c:pt>
                <c:pt idx="293">
                  <c:v>538742</c:v>
                </c:pt>
                <c:pt idx="294">
                  <c:v>551205</c:v>
                </c:pt>
                <c:pt idx="295">
                  <c:v>648547</c:v>
                </c:pt>
                <c:pt idx="296">
                  <c:v>717622</c:v>
                </c:pt>
                <c:pt idx="297">
                  <c:v>738563</c:v>
                </c:pt>
                <c:pt idx="298">
                  <c:v>721465</c:v>
                </c:pt>
                <c:pt idx="299">
                  <c:v>635230</c:v>
                </c:pt>
                <c:pt idx="300">
                  <c:v>547233</c:v>
                </c:pt>
                <c:pt idx="301">
                  <c:v>546361</c:v>
                </c:pt>
                <c:pt idx="302">
                  <c:v>651336</c:v>
                </c:pt>
                <c:pt idx="303">
                  <c:v>682094</c:v>
                </c:pt>
                <c:pt idx="304">
                  <c:v>693269</c:v>
                </c:pt>
                <c:pt idx="305">
                  <c:v>518518</c:v>
                </c:pt>
                <c:pt idx="306">
                  <c:v>507087</c:v>
                </c:pt>
                <c:pt idx="307">
                  <c:v>413267</c:v>
                </c:pt>
                <c:pt idx="308">
                  <c:v>499396</c:v>
                </c:pt>
                <c:pt idx="309">
                  <c:v>671715</c:v>
                </c:pt>
                <c:pt idx="310">
                  <c:v>725378</c:v>
                </c:pt>
                <c:pt idx="311">
                  <c:v>839704</c:v>
                </c:pt>
                <c:pt idx="312">
                  <c:v>586278</c:v>
                </c:pt>
                <c:pt idx="313">
                  <c:v>581245</c:v>
                </c:pt>
                <c:pt idx="314">
                  <c:v>520324</c:v>
                </c:pt>
                <c:pt idx="315">
                  <c:v>557668</c:v>
                </c:pt>
                <c:pt idx="316">
                  <c:v>740883</c:v>
                </c:pt>
                <c:pt idx="317">
                  <c:v>791006</c:v>
                </c:pt>
                <c:pt idx="318">
                  <c:v>869918</c:v>
                </c:pt>
                <c:pt idx="319">
                  <c:v>835540</c:v>
                </c:pt>
                <c:pt idx="320">
                  <c:v>756192</c:v>
                </c:pt>
                <c:pt idx="321">
                  <c:v>601415</c:v>
                </c:pt>
                <c:pt idx="322">
                  <c:v>614686</c:v>
                </c:pt>
                <c:pt idx="323">
                  <c:v>692470</c:v>
                </c:pt>
                <c:pt idx="324">
                  <c:v>743307</c:v>
                </c:pt>
                <c:pt idx="325">
                  <c:v>759156</c:v>
                </c:pt>
                <c:pt idx="326">
                  <c:v>783736</c:v>
                </c:pt>
                <c:pt idx="327">
                  <c:v>656874</c:v>
                </c:pt>
                <c:pt idx="328">
                  <c:v>527583</c:v>
                </c:pt>
                <c:pt idx="329">
                  <c:v>517310</c:v>
                </c:pt>
                <c:pt idx="330">
                  <c:v>592782</c:v>
                </c:pt>
                <c:pt idx="331">
                  <c:v>687211</c:v>
                </c:pt>
                <c:pt idx="332">
                  <c:v>668883</c:v>
                </c:pt>
                <c:pt idx="333">
                  <c:v>663481</c:v>
                </c:pt>
                <c:pt idx="334">
                  <c:v>576627</c:v>
                </c:pt>
                <c:pt idx="335">
                  <c:v>461956</c:v>
                </c:pt>
                <c:pt idx="336">
                  <c:v>481612</c:v>
                </c:pt>
                <c:pt idx="337">
                  <c:v>561292</c:v>
                </c:pt>
                <c:pt idx="338">
                  <c:v>600990</c:v>
                </c:pt>
                <c:pt idx="339">
                  <c:v>615144</c:v>
                </c:pt>
                <c:pt idx="340">
                  <c:v>588971</c:v>
                </c:pt>
                <c:pt idx="341">
                  <c:v>514778</c:v>
                </c:pt>
                <c:pt idx="342">
                  <c:v>396549</c:v>
                </c:pt>
                <c:pt idx="343">
                  <c:v>443031</c:v>
                </c:pt>
                <c:pt idx="344">
                  <c:v>465527</c:v>
                </c:pt>
                <c:pt idx="345">
                  <c:v>525310</c:v>
                </c:pt>
                <c:pt idx="346">
                  <c:v>471764</c:v>
                </c:pt>
                <c:pt idx="347">
                  <c:v>536489</c:v>
                </c:pt>
                <c:pt idx="348">
                  <c:v>435130</c:v>
                </c:pt>
                <c:pt idx="349">
                  <c:v>351518</c:v>
                </c:pt>
                <c:pt idx="350">
                  <c:v>339964</c:v>
                </c:pt>
                <c:pt idx="351">
                  <c:v>407225</c:v>
                </c:pt>
                <c:pt idx="352">
                  <c:v>440466</c:v>
                </c:pt>
                <c:pt idx="353">
                  <c:v>443783</c:v>
                </c:pt>
                <c:pt idx="354">
                  <c:v>429587</c:v>
                </c:pt>
                <c:pt idx="355">
                  <c:v>380453</c:v>
                </c:pt>
                <c:pt idx="356">
                  <c:v>308642</c:v>
                </c:pt>
                <c:pt idx="357">
                  <c:v>280882</c:v>
                </c:pt>
                <c:pt idx="358">
                  <c:v>359781</c:v>
                </c:pt>
                <c:pt idx="359">
                  <c:v>386375</c:v>
                </c:pt>
                <c:pt idx="360">
                  <c:v>410806</c:v>
                </c:pt>
                <c:pt idx="361">
                  <c:v>409665</c:v>
                </c:pt>
                <c:pt idx="362">
                  <c:v>375099</c:v>
                </c:pt>
                <c:pt idx="363">
                  <c:v>319591</c:v>
                </c:pt>
                <c:pt idx="364">
                  <c:v>295593</c:v>
                </c:pt>
                <c:pt idx="365">
                  <c:v>392748</c:v>
                </c:pt>
                <c:pt idx="366">
                  <c:v>444968</c:v>
                </c:pt>
                <c:pt idx="367">
                  <c:v>452985</c:v>
                </c:pt>
                <c:pt idx="368">
                  <c:v>441962</c:v>
                </c:pt>
                <c:pt idx="369">
                  <c:v>396716</c:v>
                </c:pt>
                <c:pt idx="370">
                  <c:v>307777</c:v>
                </c:pt>
                <c:pt idx="371">
                  <c:v>305535</c:v>
                </c:pt>
                <c:pt idx="372">
                  <c:v>387606</c:v>
                </c:pt>
                <c:pt idx="373">
                  <c:v>441866</c:v>
                </c:pt>
                <c:pt idx="374">
                  <c:v>458447</c:v>
                </c:pt>
                <c:pt idx="375">
                  <c:v>449122</c:v>
                </c:pt>
                <c:pt idx="376">
                  <c:v>414006</c:v>
                </c:pt>
                <c:pt idx="377">
                  <c:v>374440</c:v>
                </c:pt>
                <c:pt idx="378">
                  <c:v>305526</c:v>
                </c:pt>
                <c:pt idx="379">
                  <c:v>414038</c:v>
                </c:pt>
                <c:pt idx="380">
                  <c:v>458863</c:v>
                </c:pt>
                <c:pt idx="381">
                  <c:v>489692</c:v>
                </c:pt>
                <c:pt idx="382">
                  <c:v>489244</c:v>
                </c:pt>
                <c:pt idx="383">
                  <c:v>455610</c:v>
                </c:pt>
                <c:pt idx="384">
                  <c:v>365071</c:v>
                </c:pt>
                <c:pt idx="385">
                  <c:v>354116</c:v>
                </c:pt>
                <c:pt idx="386">
                  <c:v>467030</c:v>
                </c:pt>
                <c:pt idx="387">
                  <c:v>545720</c:v>
                </c:pt>
                <c:pt idx="388">
                  <c:v>547929</c:v>
                </c:pt>
                <c:pt idx="389">
                  <c:v>562546</c:v>
                </c:pt>
                <c:pt idx="390">
                  <c:v>498426</c:v>
                </c:pt>
                <c:pt idx="391">
                  <c:v>440465</c:v>
                </c:pt>
                <c:pt idx="392">
                  <c:v>423403</c:v>
                </c:pt>
                <c:pt idx="393">
                  <c:v>505878</c:v>
                </c:pt>
                <c:pt idx="394">
                  <c:v>631709</c:v>
                </c:pt>
                <c:pt idx="395">
                  <c:v>652198</c:v>
                </c:pt>
                <c:pt idx="396">
                  <c:v>640041</c:v>
                </c:pt>
                <c:pt idx="397">
                  <c:v>584518</c:v>
                </c:pt>
                <c:pt idx="398">
                  <c:v>492654</c:v>
                </c:pt>
                <c:pt idx="399">
                  <c:v>459307</c:v>
                </c:pt>
                <c:pt idx="400">
                  <c:v>562216</c:v>
                </c:pt>
                <c:pt idx="401">
                  <c:v>673904</c:v>
                </c:pt>
                <c:pt idx="402">
                  <c:v>709823</c:v>
                </c:pt>
                <c:pt idx="403">
                  <c:v>644801</c:v>
                </c:pt>
                <c:pt idx="404">
                  <c:v>540332</c:v>
                </c:pt>
                <c:pt idx="405">
                  <c:v>559922</c:v>
                </c:pt>
                <c:pt idx="406">
                  <c:v>497026</c:v>
                </c:pt>
                <c:pt idx="407">
                  <c:v>607487</c:v>
                </c:pt>
                <c:pt idx="408">
                  <c:v>663164</c:v>
                </c:pt>
                <c:pt idx="409">
                  <c:v>836052</c:v>
                </c:pt>
                <c:pt idx="410">
                  <c:v>752189</c:v>
                </c:pt>
                <c:pt idx="411">
                  <c:v>670620</c:v>
                </c:pt>
                <c:pt idx="412">
                  <c:v>709604</c:v>
                </c:pt>
                <c:pt idx="413">
                  <c:v>613880</c:v>
                </c:pt>
                <c:pt idx="414">
                  <c:v>763805</c:v>
                </c:pt>
                <c:pt idx="415">
                  <c:v>811236</c:v>
                </c:pt>
                <c:pt idx="416">
                  <c:v>821315</c:v>
                </c:pt>
                <c:pt idx="417">
                  <c:v>859866</c:v>
                </c:pt>
                <c:pt idx="418">
                  <c:v>794015</c:v>
                </c:pt>
                <c:pt idx="419">
                  <c:v>700107</c:v>
                </c:pt>
                <c:pt idx="420">
                  <c:v>690968</c:v>
                </c:pt>
                <c:pt idx="421">
                  <c:v>839479</c:v>
                </c:pt>
                <c:pt idx="422">
                  <c:v>889259</c:v>
                </c:pt>
                <c:pt idx="423">
                  <c:v>899374</c:v>
                </c:pt>
                <c:pt idx="424">
                  <c:v>907691</c:v>
                </c:pt>
                <c:pt idx="425">
                  <c:v>824208</c:v>
                </c:pt>
                <c:pt idx="426">
                  <c:v>728483</c:v>
                </c:pt>
                <c:pt idx="427">
                  <c:v>689071</c:v>
                </c:pt>
                <c:pt idx="428">
                  <c:v>839095</c:v>
                </c:pt>
                <c:pt idx="429">
                  <c:v>898824</c:v>
                </c:pt>
                <c:pt idx="430">
                  <c:v>894042</c:v>
                </c:pt>
                <c:pt idx="431">
                  <c:v>891376</c:v>
                </c:pt>
                <c:pt idx="432">
                  <c:v>794903</c:v>
                </c:pt>
                <c:pt idx="433">
                  <c:v>687266</c:v>
                </c:pt>
                <c:pt idx="434">
                  <c:v>690455</c:v>
                </c:pt>
                <c:pt idx="435">
                  <c:v>784955</c:v>
                </c:pt>
                <c:pt idx="436">
                  <c:v>842024</c:v>
                </c:pt>
                <c:pt idx="437">
                  <c:v>872830</c:v>
                </c:pt>
                <c:pt idx="438">
                  <c:v>834851</c:v>
                </c:pt>
                <c:pt idx="439">
                  <c:v>788279</c:v>
                </c:pt>
                <c:pt idx="440">
                  <c:v>649408</c:v>
                </c:pt>
                <c:pt idx="441">
                  <c:v>625663</c:v>
                </c:pt>
                <c:pt idx="442">
                  <c:v>725818</c:v>
                </c:pt>
                <c:pt idx="443">
                  <c:v>767499</c:v>
                </c:pt>
                <c:pt idx="444">
                  <c:v>734695</c:v>
                </c:pt>
                <c:pt idx="445">
                  <c:v>709578</c:v>
                </c:pt>
                <c:pt idx="446">
                  <c:v>631598</c:v>
                </c:pt>
                <c:pt idx="447">
                  <c:v>546621</c:v>
                </c:pt>
                <c:pt idx="448">
                  <c:v>543560</c:v>
                </c:pt>
                <c:pt idx="449">
                  <c:v>621994</c:v>
                </c:pt>
                <c:pt idx="450">
                  <c:v>672068</c:v>
                </c:pt>
                <c:pt idx="451">
                  <c:v>631144</c:v>
                </c:pt>
                <c:pt idx="452">
                  <c:v>626487</c:v>
                </c:pt>
                <c:pt idx="453">
                  <c:v>572342</c:v>
                </c:pt>
                <c:pt idx="454">
                  <c:v>481618</c:v>
                </c:pt>
                <c:pt idx="455">
                  <c:v>451095</c:v>
                </c:pt>
                <c:pt idx="456">
                  <c:v>533399</c:v>
                </c:pt>
                <c:pt idx="457">
                  <c:v>568450</c:v>
                </c:pt>
                <c:pt idx="458">
                  <c:v>546884</c:v>
                </c:pt>
                <c:pt idx="459">
                  <c:v>505523</c:v>
                </c:pt>
                <c:pt idx="460">
                  <c:v>480420</c:v>
                </c:pt>
                <c:pt idx="461">
                  <c:v>389945</c:v>
                </c:pt>
                <c:pt idx="462">
                  <c:v>387054</c:v>
                </c:pt>
                <c:pt idx="463">
                  <c:v>460009</c:v>
                </c:pt>
                <c:pt idx="464">
                  <c:v>487624</c:v>
                </c:pt>
                <c:pt idx="465">
                  <c:v>480513</c:v>
                </c:pt>
                <c:pt idx="466">
                  <c:v>424914</c:v>
                </c:pt>
                <c:pt idx="467">
                  <c:v>396650</c:v>
                </c:pt>
                <c:pt idx="468">
                  <c:v>322980</c:v>
                </c:pt>
                <c:pt idx="469">
                  <c:v>321771</c:v>
                </c:pt>
                <c:pt idx="470">
                  <c:v>370107</c:v>
                </c:pt>
                <c:pt idx="471">
                  <c:v>418294</c:v>
                </c:pt>
                <c:pt idx="472">
                  <c:v>453503</c:v>
                </c:pt>
                <c:pt idx="473">
                  <c:v>422037</c:v>
                </c:pt>
                <c:pt idx="474">
                  <c:v>368374</c:v>
                </c:pt>
                <c:pt idx="475">
                  <c:v>302796</c:v>
                </c:pt>
                <c:pt idx="476">
                  <c:v>309292</c:v>
                </c:pt>
                <c:pt idx="477">
                  <c:v>374759</c:v>
                </c:pt>
                <c:pt idx="478">
                  <c:v>389169</c:v>
                </c:pt>
                <c:pt idx="479">
                  <c:v>395988</c:v>
                </c:pt>
                <c:pt idx="480">
                  <c:v>403502</c:v>
                </c:pt>
                <c:pt idx="481">
                  <c:v>348398</c:v>
                </c:pt>
                <c:pt idx="482">
                  <c:v>303650</c:v>
                </c:pt>
                <c:pt idx="483">
                  <c:v>296653</c:v>
                </c:pt>
                <c:pt idx="484">
                  <c:v>410208</c:v>
                </c:pt>
                <c:pt idx="485">
                  <c:v>396620</c:v>
                </c:pt>
                <c:pt idx="486">
                  <c:v>409234</c:v>
                </c:pt>
                <c:pt idx="487">
                  <c:v>417653</c:v>
                </c:pt>
                <c:pt idx="488">
                  <c:v>362880</c:v>
                </c:pt>
                <c:pt idx="489">
                  <c:v>311207</c:v>
                </c:pt>
                <c:pt idx="490">
                  <c:v>333007</c:v>
                </c:pt>
                <c:pt idx="491">
                  <c:v>381187</c:v>
                </c:pt>
                <c:pt idx="492">
                  <c:v>399455</c:v>
                </c:pt>
                <c:pt idx="493">
                  <c:v>435490</c:v>
                </c:pt>
                <c:pt idx="494">
                  <c:v>442292</c:v>
                </c:pt>
                <c:pt idx="495">
                  <c:v>374409</c:v>
                </c:pt>
                <c:pt idx="496">
                  <c:v>328214</c:v>
                </c:pt>
                <c:pt idx="497">
                  <c:v>376637</c:v>
                </c:pt>
                <c:pt idx="498">
                  <c:v>450465</c:v>
                </c:pt>
                <c:pt idx="499">
                  <c:v>465168</c:v>
                </c:pt>
                <c:pt idx="500">
                  <c:v>481764</c:v>
                </c:pt>
                <c:pt idx="501">
                  <c:v>513119</c:v>
                </c:pt>
                <c:pt idx="502">
                  <c:v>421855</c:v>
                </c:pt>
                <c:pt idx="503">
                  <c:v>370469</c:v>
                </c:pt>
                <c:pt idx="504">
                  <c:v>432358</c:v>
                </c:pt>
                <c:pt idx="505">
                  <c:v>525500</c:v>
                </c:pt>
                <c:pt idx="506">
                  <c:v>537782</c:v>
                </c:pt>
                <c:pt idx="507">
                  <c:v>576231</c:v>
                </c:pt>
                <c:pt idx="508">
                  <c:v>595667</c:v>
                </c:pt>
                <c:pt idx="509">
                  <c:v>490214</c:v>
                </c:pt>
                <c:pt idx="510">
                  <c:v>421057</c:v>
                </c:pt>
                <c:pt idx="511">
                  <c:v>486363</c:v>
                </c:pt>
                <c:pt idx="512">
                  <c:v>532173</c:v>
                </c:pt>
                <c:pt idx="513">
                  <c:v>555816</c:v>
                </c:pt>
                <c:pt idx="514">
                  <c:v>564955</c:v>
                </c:pt>
                <c:pt idx="515">
                  <c:v>727957</c:v>
                </c:pt>
                <c:pt idx="516">
                  <c:v>492922</c:v>
                </c:pt>
                <c:pt idx="517">
                  <c:v>446824</c:v>
                </c:pt>
                <c:pt idx="518">
                  <c:v>537351</c:v>
                </c:pt>
                <c:pt idx="519">
                  <c:v>606096</c:v>
                </c:pt>
                <c:pt idx="520">
                  <c:v>649941</c:v>
                </c:pt>
                <c:pt idx="521">
                  <c:v>642744</c:v>
                </c:pt>
                <c:pt idx="522">
                  <c:v>732309</c:v>
                </c:pt>
                <c:pt idx="523">
                  <c:v>519455</c:v>
                </c:pt>
                <c:pt idx="524">
                  <c:v>485051</c:v>
                </c:pt>
                <c:pt idx="525">
                  <c:v>566791</c:v>
                </c:pt>
                <c:pt idx="526">
                  <c:v>634013</c:v>
                </c:pt>
                <c:pt idx="527">
                  <c:v>680525</c:v>
                </c:pt>
                <c:pt idx="528">
                  <c:v>685473</c:v>
                </c:pt>
                <c:pt idx="529">
                  <c:v>819385</c:v>
                </c:pt>
                <c:pt idx="530">
                  <c:v>564285</c:v>
                </c:pt>
                <c:pt idx="531">
                  <c:v>470766</c:v>
                </c:pt>
                <c:pt idx="532">
                  <c:v>612925</c:v>
                </c:pt>
                <c:pt idx="533">
                  <c:v>645540</c:v>
                </c:pt>
                <c:pt idx="534">
                  <c:v>730767</c:v>
                </c:pt>
                <c:pt idx="535">
                  <c:v>705634</c:v>
                </c:pt>
                <c:pt idx="536">
                  <c:v>801981</c:v>
                </c:pt>
                <c:pt idx="537">
                  <c:v>558361</c:v>
                </c:pt>
                <c:pt idx="538">
                  <c:v>471329</c:v>
                </c:pt>
                <c:pt idx="539">
                  <c:v>654173</c:v>
                </c:pt>
                <c:pt idx="540">
                  <c:v>682473</c:v>
                </c:pt>
                <c:pt idx="541">
                  <c:v>735674</c:v>
                </c:pt>
                <c:pt idx="542">
                  <c:v>711624</c:v>
                </c:pt>
                <c:pt idx="543">
                  <c:v>785584</c:v>
                </c:pt>
                <c:pt idx="544">
                  <c:v>567013</c:v>
                </c:pt>
                <c:pt idx="545">
                  <c:v>455040</c:v>
                </c:pt>
                <c:pt idx="546">
                  <c:v>669136</c:v>
                </c:pt>
                <c:pt idx="547">
                  <c:v>676478</c:v>
                </c:pt>
                <c:pt idx="548">
                  <c:v>737340</c:v>
                </c:pt>
                <c:pt idx="549">
                  <c:v>736377</c:v>
                </c:pt>
                <c:pt idx="550">
                  <c:v>751120</c:v>
                </c:pt>
                <c:pt idx="551">
                  <c:v>567466</c:v>
                </c:pt>
                <c:pt idx="552">
                  <c:v>455156</c:v>
                </c:pt>
                <c:pt idx="553">
                  <c:v>653363</c:v>
                </c:pt>
                <c:pt idx="554">
                  <c:v>620357</c:v>
                </c:pt>
                <c:pt idx="555">
                  <c:v>719309</c:v>
                </c:pt>
                <c:pt idx="556">
                  <c:v>678296</c:v>
                </c:pt>
                <c:pt idx="557">
                  <c:v>723695</c:v>
                </c:pt>
                <c:pt idx="558">
                  <c:v>507419</c:v>
                </c:pt>
                <c:pt idx="559">
                  <c:v>457320</c:v>
                </c:pt>
                <c:pt idx="560">
                  <c:v>456279</c:v>
                </c:pt>
                <c:pt idx="561">
                  <c:v>656843</c:v>
                </c:pt>
                <c:pt idx="562">
                  <c:v>637590</c:v>
                </c:pt>
                <c:pt idx="563">
                  <c:v>640073</c:v>
                </c:pt>
                <c:pt idx="564">
                  <c:v>658795</c:v>
                </c:pt>
                <c:pt idx="565">
                  <c:v>479568</c:v>
                </c:pt>
                <c:pt idx="566">
                  <c:v>378574</c:v>
                </c:pt>
                <c:pt idx="567">
                  <c:v>559510</c:v>
                </c:pt>
                <c:pt idx="568">
                  <c:v>549524</c:v>
                </c:pt>
                <c:pt idx="569">
                  <c:v>568114</c:v>
                </c:pt>
                <c:pt idx="570">
                  <c:v>587204</c:v>
                </c:pt>
                <c:pt idx="571">
                  <c:v>623219</c:v>
                </c:pt>
                <c:pt idx="572">
                  <c:v>407642</c:v>
                </c:pt>
                <c:pt idx="573">
                  <c:v>370628</c:v>
                </c:pt>
                <c:pt idx="574">
                  <c:v>513941</c:v>
                </c:pt>
                <c:pt idx="575">
                  <c:v>488583</c:v>
                </c:pt>
                <c:pt idx="576">
                  <c:v>534998</c:v>
                </c:pt>
                <c:pt idx="577">
                  <c:v>547493</c:v>
                </c:pt>
                <c:pt idx="578">
                  <c:v>549269</c:v>
                </c:pt>
                <c:pt idx="579">
                  <c:v>381131</c:v>
                </c:pt>
                <c:pt idx="580">
                  <c:v>363489</c:v>
                </c:pt>
                <c:pt idx="581">
                  <c:v>467800</c:v>
                </c:pt>
                <c:pt idx="582">
                  <c:v>450886</c:v>
                </c:pt>
                <c:pt idx="583">
                  <c:v>491035</c:v>
                </c:pt>
                <c:pt idx="584">
                  <c:v>489754</c:v>
                </c:pt>
                <c:pt idx="585">
                  <c:v>521981</c:v>
                </c:pt>
                <c:pt idx="586">
                  <c:v>359029</c:v>
                </c:pt>
                <c:pt idx="587">
                  <c:v>315141</c:v>
                </c:pt>
                <c:pt idx="588">
                  <c:v>432460</c:v>
                </c:pt>
                <c:pt idx="589">
                  <c:v>422719</c:v>
                </c:pt>
                <c:pt idx="590">
                  <c:v>507100</c:v>
                </c:pt>
                <c:pt idx="591">
                  <c:v>461714</c:v>
                </c:pt>
                <c:pt idx="592">
                  <c:v>475434</c:v>
                </c:pt>
                <c:pt idx="593">
                  <c:v>348910</c:v>
                </c:pt>
                <c:pt idx="594">
                  <c:v>323966</c:v>
                </c:pt>
                <c:pt idx="595">
                  <c:v>371543</c:v>
                </c:pt>
                <c:pt idx="596">
                  <c:v>438094</c:v>
                </c:pt>
                <c:pt idx="597">
                  <c:v>456428</c:v>
                </c:pt>
                <c:pt idx="598">
                  <c:v>454339</c:v>
                </c:pt>
                <c:pt idx="599">
                  <c:v>458000</c:v>
                </c:pt>
                <c:pt idx="600">
                  <c:v>352163</c:v>
                </c:pt>
                <c:pt idx="601">
                  <c:v>321875</c:v>
                </c:pt>
                <c:pt idx="602">
                  <c:v>408112</c:v>
                </c:pt>
                <c:pt idx="603">
                  <c:v>431479</c:v>
                </c:pt>
                <c:pt idx="604">
                  <c:v>476285</c:v>
                </c:pt>
                <c:pt idx="605">
                  <c:v>461865</c:v>
                </c:pt>
                <c:pt idx="606">
                  <c:v>492759</c:v>
                </c:pt>
                <c:pt idx="607">
                  <c:v>385222</c:v>
                </c:pt>
                <c:pt idx="608">
                  <c:v>322819</c:v>
                </c:pt>
                <c:pt idx="609">
                  <c:v>423439</c:v>
                </c:pt>
                <c:pt idx="610">
                  <c:v>426279</c:v>
                </c:pt>
                <c:pt idx="611">
                  <c:v>513943</c:v>
                </c:pt>
                <c:pt idx="612">
                  <c:v>482846</c:v>
                </c:pt>
                <c:pt idx="613">
                  <c:v>494028</c:v>
                </c:pt>
                <c:pt idx="614">
                  <c:v>395890</c:v>
                </c:pt>
                <c:pt idx="615">
                  <c:v>365520</c:v>
                </c:pt>
                <c:pt idx="616">
                  <c:v>419089</c:v>
                </c:pt>
                <c:pt idx="617">
                  <c:v>404174</c:v>
                </c:pt>
                <c:pt idx="618">
                  <c:v>524662</c:v>
                </c:pt>
                <c:pt idx="619">
                  <c:v>517290</c:v>
                </c:pt>
                <c:pt idx="620">
                  <c:v>524138</c:v>
                </c:pt>
                <c:pt idx="621">
                  <c:v>439500</c:v>
                </c:pt>
                <c:pt idx="622">
                  <c:v>364010</c:v>
                </c:pt>
                <c:pt idx="623">
                  <c:v>467355</c:v>
                </c:pt>
                <c:pt idx="624">
                  <c:v>469113</c:v>
                </c:pt>
                <c:pt idx="625">
                  <c:v>573452</c:v>
                </c:pt>
                <c:pt idx="626">
                  <c:v>520901</c:v>
                </c:pt>
                <c:pt idx="627">
                  <c:v>599524</c:v>
                </c:pt>
                <c:pt idx="628">
                  <c:v>440483</c:v>
                </c:pt>
                <c:pt idx="629">
                  <c:v>381473</c:v>
                </c:pt>
                <c:pt idx="630">
                  <c:v>522908</c:v>
                </c:pt>
                <c:pt idx="631">
                  <c:v>506648</c:v>
                </c:pt>
                <c:pt idx="632">
                  <c:v>615120</c:v>
                </c:pt>
                <c:pt idx="633">
                  <c:v>621396</c:v>
                </c:pt>
                <c:pt idx="634">
                  <c:v>614457</c:v>
                </c:pt>
                <c:pt idx="635">
                  <c:v>501656</c:v>
                </c:pt>
                <c:pt idx="636">
                  <c:v>422195</c:v>
                </c:pt>
                <c:pt idx="637">
                  <c:v>597910</c:v>
                </c:pt>
                <c:pt idx="638">
                  <c:v>574830</c:v>
                </c:pt>
                <c:pt idx="639">
                  <c:v>657303</c:v>
                </c:pt>
                <c:pt idx="640">
                  <c:v>597298</c:v>
                </c:pt>
                <c:pt idx="641">
                  <c:v>613342</c:v>
                </c:pt>
                <c:pt idx="642">
                  <c:v>485617</c:v>
                </c:pt>
                <c:pt idx="643">
                  <c:v>433917</c:v>
                </c:pt>
                <c:pt idx="644">
                  <c:v>630593</c:v>
                </c:pt>
                <c:pt idx="645">
                  <c:v>600052</c:v>
                </c:pt>
                <c:pt idx="646">
                  <c:v>702039</c:v>
                </c:pt>
                <c:pt idx="647">
                  <c:v>707197</c:v>
                </c:pt>
                <c:pt idx="648">
                  <c:v>730425</c:v>
                </c:pt>
                <c:pt idx="649">
                  <c:v>536477</c:v>
                </c:pt>
                <c:pt idx="650">
                  <c:v>461390</c:v>
                </c:pt>
                <c:pt idx="651">
                  <c:v>597089</c:v>
                </c:pt>
                <c:pt idx="652">
                  <c:v>638888</c:v>
                </c:pt>
                <c:pt idx="653">
                  <c:v>711042</c:v>
                </c:pt>
                <c:pt idx="654">
                  <c:v>697938</c:v>
                </c:pt>
                <c:pt idx="655">
                  <c:v>693296</c:v>
                </c:pt>
                <c:pt idx="656">
                  <c:v>520307</c:v>
                </c:pt>
                <c:pt idx="657">
                  <c:v>458867</c:v>
                </c:pt>
                <c:pt idx="658">
                  <c:v>607482</c:v>
                </c:pt>
                <c:pt idx="659">
                  <c:v>636418</c:v>
                </c:pt>
                <c:pt idx="660">
                  <c:v>740003</c:v>
                </c:pt>
                <c:pt idx="661">
                  <c:v>743758</c:v>
                </c:pt>
                <c:pt idx="662">
                  <c:v>767296</c:v>
                </c:pt>
                <c:pt idx="663">
                  <c:v>572296</c:v>
                </c:pt>
                <c:pt idx="664">
                  <c:v>513919</c:v>
                </c:pt>
                <c:pt idx="665">
                  <c:v>737760</c:v>
                </c:pt>
                <c:pt idx="666">
                  <c:v>758226</c:v>
                </c:pt>
                <c:pt idx="667">
                  <c:v>914275</c:v>
                </c:pt>
                <c:pt idx="668">
                  <c:v>1011364</c:v>
                </c:pt>
                <c:pt idx="669">
                  <c:v>890946</c:v>
                </c:pt>
                <c:pt idx="670">
                  <c:v>703684</c:v>
                </c:pt>
                <c:pt idx="671">
                  <c:v>585316</c:v>
                </c:pt>
                <c:pt idx="672">
                  <c:v>1273461</c:v>
                </c:pt>
                <c:pt idx="673">
                  <c:v>1336037</c:v>
                </c:pt>
                <c:pt idx="674">
                  <c:v>1704412</c:v>
                </c:pt>
                <c:pt idx="675">
                  <c:v>1948705</c:v>
                </c:pt>
                <c:pt idx="676">
                  <c:v>1743030</c:v>
                </c:pt>
                <c:pt idx="677">
                  <c:v>1228254</c:v>
                </c:pt>
                <c:pt idx="678">
                  <c:v>930213</c:v>
                </c:pt>
                <c:pt idx="679">
                  <c:v>2356942</c:v>
                </c:pt>
                <c:pt idx="680">
                  <c:v>2513572</c:v>
                </c:pt>
                <c:pt idx="681">
                  <c:v>2583775</c:v>
                </c:pt>
                <c:pt idx="682">
                  <c:v>2667273</c:v>
                </c:pt>
                <c:pt idx="683">
                  <c:v>2953377</c:v>
                </c:pt>
                <c:pt idx="684">
                  <c:v>2190128</c:v>
                </c:pt>
                <c:pt idx="685">
                  <c:v>2040420</c:v>
                </c:pt>
                <c:pt idx="686">
                  <c:v>3159328</c:v>
                </c:pt>
                <c:pt idx="687">
                  <c:v>3029952</c:v>
                </c:pt>
                <c:pt idx="688">
                  <c:v>3446520</c:v>
                </c:pt>
                <c:pt idx="689">
                  <c:v>3185200</c:v>
                </c:pt>
                <c:pt idx="690">
                  <c:v>3316487</c:v>
                </c:pt>
                <c:pt idx="691">
                  <c:v>2504697</c:v>
                </c:pt>
                <c:pt idx="692">
                  <c:v>2186348</c:v>
                </c:pt>
                <c:pt idx="693">
                  <c:v>2644657</c:v>
                </c:pt>
                <c:pt idx="694">
                  <c:v>3764814</c:v>
                </c:pt>
                <c:pt idx="695">
                  <c:v>4081629</c:v>
                </c:pt>
                <c:pt idx="696">
                  <c:v>3728795</c:v>
                </c:pt>
                <c:pt idx="697">
                  <c:v>3822698</c:v>
                </c:pt>
                <c:pt idx="698">
                  <c:v>2779761</c:v>
                </c:pt>
                <c:pt idx="699">
                  <c:v>2464972</c:v>
                </c:pt>
                <c:pt idx="700">
                  <c:v>3410578</c:v>
                </c:pt>
                <c:pt idx="701">
                  <c:v>3650396</c:v>
                </c:pt>
                <c:pt idx="702">
                  <c:v>3759158</c:v>
                </c:pt>
                <c:pt idx="703">
                  <c:v>3698848</c:v>
                </c:pt>
                <c:pt idx="704">
                  <c:v>3657795</c:v>
                </c:pt>
                <c:pt idx="705">
                  <c:v>2743065</c:v>
                </c:pt>
                <c:pt idx="706">
                  <c:v>2291645</c:v>
                </c:pt>
                <c:pt idx="707">
                  <c:v>2729414</c:v>
                </c:pt>
                <c:pt idx="708">
                  <c:v>3124289</c:v>
                </c:pt>
                <c:pt idx="709">
                  <c:v>3174994</c:v>
                </c:pt>
                <c:pt idx="710">
                  <c:v>3185754</c:v>
                </c:pt>
                <c:pt idx="711">
                  <c:v>2948860</c:v>
                </c:pt>
                <c:pt idx="712">
                  <c:v>2315317</c:v>
                </c:pt>
                <c:pt idx="713">
                  <c:v>1891302</c:v>
                </c:pt>
                <c:pt idx="714">
                  <c:v>2621969</c:v>
                </c:pt>
                <c:pt idx="715">
                  <c:v>2599242</c:v>
                </c:pt>
                <c:pt idx="716">
                  <c:v>2427439</c:v>
                </c:pt>
                <c:pt idx="717">
                  <c:v>2807074</c:v>
                </c:pt>
                <c:pt idx="718">
                  <c:v>2415785</c:v>
                </c:pt>
                <c:pt idx="719">
                  <c:v>1930196</c:v>
                </c:pt>
                <c:pt idx="720">
                  <c:v>1528716</c:v>
                </c:pt>
                <c:pt idx="721">
                  <c:v>1706941</c:v>
                </c:pt>
                <c:pt idx="722">
                  <c:v>1872314</c:v>
                </c:pt>
                <c:pt idx="723">
                  <c:v>2237011</c:v>
                </c:pt>
                <c:pt idx="724">
                  <c:v>2059011</c:v>
                </c:pt>
                <c:pt idx="725">
                  <c:v>1980131</c:v>
                </c:pt>
                <c:pt idx="726">
                  <c:v>1663231</c:v>
                </c:pt>
                <c:pt idx="727">
                  <c:v>1310022</c:v>
                </c:pt>
                <c:pt idx="728">
                  <c:v>1398234</c:v>
                </c:pt>
                <c:pt idx="729">
                  <c:v>1669835</c:v>
                </c:pt>
                <c:pt idx="730">
                  <c:v>1914150</c:v>
                </c:pt>
                <c:pt idx="731">
                  <c:v>1785325</c:v>
                </c:pt>
                <c:pt idx="732">
                  <c:v>1651888</c:v>
                </c:pt>
                <c:pt idx="733">
                  <c:v>1447643</c:v>
                </c:pt>
                <c:pt idx="734">
                  <c:v>1158841</c:v>
                </c:pt>
                <c:pt idx="735">
                  <c:v>1324737</c:v>
                </c:pt>
                <c:pt idx="736">
                  <c:v>1597711</c:v>
                </c:pt>
                <c:pt idx="737">
                  <c:v>1655923</c:v>
                </c:pt>
                <c:pt idx="738">
                  <c:v>1770570</c:v>
                </c:pt>
                <c:pt idx="739">
                  <c:v>1760190</c:v>
                </c:pt>
                <c:pt idx="740">
                  <c:v>1480414</c:v>
                </c:pt>
                <c:pt idx="741">
                  <c:v>1225265</c:v>
                </c:pt>
                <c:pt idx="742">
                  <c:v>1431060</c:v>
                </c:pt>
                <c:pt idx="743">
                  <c:v>1737781</c:v>
                </c:pt>
                <c:pt idx="744">
                  <c:v>1829360</c:v>
                </c:pt>
                <c:pt idx="745">
                  <c:v>1868062</c:v>
                </c:pt>
                <c:pt idx="746">
                  <c:v>1869566</c:v>
                </c:pt>
                <c:pt idx="747">
                  <c:v>1796112</c:v>
                </c:pt>
                <c:pt idx="748">
                  <c:v>1279129</c:v>
                </c:pt>
                <c:pt idx="749">
                  <c:v>1610726</c:v>
                </c:pt>
                <c:pt idx="750">
                  <c:v>1801422</c:v>
                </c:pt>
                <c:pt idx="751">
                  <c:v>2230097</c:v>
                </c:pt>
                <c:pt idx="752">
                  <c:v>2074016</c:v>
                </c:pt>
                <c:pt idx="753">
                  <c:v>1885742</c:v>
                </c:pt>
                <c:pt idx="754">
                  <c:v>1732535</c:v>
                </c:pt>
                <c:pt idx="755">
                  <c:v>1089118</c:v>
                </c:pt>
                <c:pt idx="756">
                  <c:v>1483198</c:v>
                </c:pt>
                <c:pt idx="757">
                  <c:v>1967412</c:v>
                </c:pt>
                <c:pt idx="758">
                  <c:v>1797144</c:v>
                </c:pt>
                <c:pt idx="759">
                  <c:v>1775358</c:v>
                </c:pt>
                <c:pt idx="760">
                  <c:v>1753045</c:v>
                </c:pt>
                <c:pt idx="761">
                  <c:v>1370822</c:v>
                </c:pt>
                <c:pt idx="762">
                  <c:v>954991</c:v>
                </c:pt>
                <c:pt idx="763">
                  <c:v>1473567</c:v>
                </c:pt>
                <c:pt idx="764">
                  <c:v>1742386</c:v>
                </c:pt>
                <c:pt idx="765">
                  <c:v>1585279</c:v>
                </c:pt>
                <c:pt idx="766">
                  <c:v>1807175</c:v>
                </c:pt>
                <c:pt idx="767">
                  <c:v>1155940</c:v>
                </c:pt>
                <c:pt idx="768">
                  <c:v>1058632</c:v>
                </c:pt>
                <c:pt idx="769">
                  <c:v>794793</c:v>
                </c:pt>
                <c:pt idx="770">
                  <c:v>908608</c:v>
                </c:pt>
                <c:pt idx="771">
                  <c:v>1348055</c:v>
                </c:pt>
                <c:pt idx="772">
                  <c:v>1398575</c:v>
                </c:pt>
                <c:pt idx="773">
                  <c:v>1227356</c:v>
                </c:pt>
                <c:pt idx="774">
                  <c:v>1125157</c:v>
                </c:pt>
                <c:pt idx="775">
                  <c:v>772254</c:v>
                </c:pt>
                <c:pt idx="776">
                  <c:v>566024</c:v>
                </c:pt>
                <c:pt idx="777">
                  <c:v>922041</c:v>
                </c:pt>
                <c:pt idx="778">
                  <c:v>1069640</c:v>
                </c:pt>
                <c:pt idx="779">
                  <c:v>1028906</c:v>
                </c:pt>
                <c:pt idx="780">
                  <c:v>927232</c:v>
                </c:pt>
                <c:pt idx="781">
                  <c:v>669741</c:v>
                </c:pt>
                <c:pt idx="782">
                  <c:v>580254</c:v>
                </c:pt>
                <c:pt idx="783">
                  <c:v>403882</c:v>
                </c:pt>
                <c:pt idx="784">
                  <c:v>456508</c:v>
                </c:pt>
                <c:pt idx="785">
                  <c:v>918910</c:v>
                </c:pt>
                <c:pt idx="786">
                  <c:v>932444</c:v>
                </c:pt>
                <c:pt idx="787">
                  <c:v>877377</c:v>
                </c:pt>
                <c:pt idx="788">
                  <c:v>786197</c:v>
                </c:pt>
                <c:pt idx="789">
                  <c:v>493990</c:v>
                </c:pt>
                <c:pt idx="790">
                  <c:v>363938</c:v>
                </c:pt>
                <c:pt idx="791">
                  <c:v>560430</c:v>
                </c:pt>
                <c:pt idx="792">
                  <c:v>625349</c:v>
                </c:pt>
                <c:pt idx="793">
                  <c:v>800248</c:v>
                </c:pt>
                <c:pt idx="794">
                  <c:v>720180</c:v>
                </c:pt>
                <c:pt idx="795">
                  <c:v>619218</c:v>
                </c:pt>
                <c:pt idx="796">
                  <c:v>355020</c:v>
                </c:pt>
                <c:pt idx="797">
                  <c:v>304942</c:v>
                </c:pt>
                <c:pt idx="798">
                  <c:v>451044</c:v>
                </c:pt>
                <c:pt idx="799">
                  <c:v>659933</c:v>
                </c:pt>
                <c:pt idx="800">
                  <c:v>611091</c:v>
                </c:pt>
                <c:pt idx="801">
                  <c:v>583248</c:v>
                </c:pt>
                <c:pt idx="802">
                  <c:v>613192</c:v>
                </c:pt>
                <c:pt idx="803">
                  <c:v>342794</c:v>
                </c:pt>
                <c:pt idx="804">
                  <c:v>277722</c:v>
                </c:pt>
                <c:pt idx="805">
                  <c:v>709883</c:v>
                </c:pt>
                <c:pt idx="806">
                  <c:v>627449</c:v>
                </c:pt>
                <c:pt idx="807">
                  <c:v>684694</c:v>
                </c:pt>
                <c:pt idx="808">
                  <c:v>630769</c:v>
                </c:pt>
                <c:pt idx="809">
                  <c:v>563458</c:v>
                </c:pt>
                <c:pt idx="810">
                  <c:v>442611</c:v>
                </c:pt>
                <c:pt idx="811">
                  <c:v>374237</c:v>
                </c:pt>
                <c:pt idx="812">
                  <c:v>605863</c:v>
                </c:pt>
                <c:pt idx="813">
                  <c:v>593375</c:v>
                </c:pt>
                <c:pt idx="814">
                  <c:v>745764</c:v>
                </c:pt>
                <c:pt idx="815">
                  <c:v>586651</c:v>
                </c:pt>
                <c:pt idx="816">
                  <c:v>618280</c:v>
                </c:pt>
                <c:pt idx="817">
                  <c:v>369807</c:v>
                </c:pt>
                <c:pt idx="818">
                  <c:v>328486</c:v>
                </c:pt>
                <c:pt idx="819">
                  <c:v>537871</c:v>
                </c:pt>
                <c:pt idx="820">
                  <c:v>578621</c:v>
                </c:pt>
                <c:pt idx="821">
                  <c:v>633666</c:v>
                </c:pt>
                <c:pt idx="822">
                  <c:v>508329</c:v>
                </c:pt>
                <c:pt idx="823">
                  <c:v>567721</c:v>
                </c:pt>
                <c:pt idx="824">
                  <c:v>287826</c:v>
                </c:pt>
                <c:pt idx="825">
                  <c:v>277145</c:v>
                </c:pt>
                <c:pt idx="826">
                  <c:v>405972</c:v>
                </c:pt>
                <c:pt idx="827">
                  <c:v>618334</c:v>
                </c:pt>
                <c:pt idx="828">
                  <c:v>691897</c:v>
                </c:pt>
                <c:pt idx="829">
                  <c:v>524376</c:v>
                </c:pt>
                <c:pt idx="830">
                  <c:v>541881</c:v>
                </c:pt>
                <c:pt idx="831">
                  <c:v>252929</c:v>
                </c:pt>
                <c:pt idx="832">
                  <c:v>265857</c:v>
                </c:pt>
                <c:pt idx="833">
                  <c:v>436342</c:v>
                </c:pt>
                <c:pt idx="834">
                  <c:v>650024</c:v>
                </c:pt>
                <c:pt idx="835">
                  <c:v>699458</c:v>
                </c:pt>
                <c:pt idx="836">
                  <c:v>564730</c:v>
                </c:pt>
                <c:pt idx="837">
                  <c:v>543697</c:v>
                </c:pt>
                <c:pt idx="838">
                  <c:v>283310</c:v>
                </c:pt>
                <c:pt idx="839">
                  <c:v>203296</c:v>
                </c:pt>
                <c:pt idx="840">
                  <c:v>562870</c:v>
                </c:pt>
                <c:pt idx="841">
                  <c:v>843234</c:v>
                </c:pt>
                <c:pt idx="842">
                  <c:v>718540</c:v>
                </c:pt>
                <c:pt idx="843">
                  <c:v>521204</c:v>
                </c:pt>
                <c:pt idx="844">
                  <c:v>585169</c:v>
                </c:pt>
                <c:pt idx="845">
                  <c:v>228252</c:v>
                </c:pt>
                <c:pt idx="846">
                  <c:v>275020</c:v>
                </c:pt>
                <c:pt idx="847">
                  <c:v>790274</c:v>
                </c:pt>
                <c:pt idx="848">
                  <c:v>812063</c:v>
                </c:pt>
                <c:pt idx="849">
                  <c:v>805504</c:v>
                </c:pt>
                <c:pt idx="850">
                  <c:v>771802</c:v>
                </c:pt>
                <c:pt idx="851">
                  <c:v>758419</c:v>
                </c:pt>
                <c:pt idx="852">
                  <c:v>316533</c:v>
                </c:pt>
                <c:pt idx="853">
                  <c:v>287047</c:v>
                </c:pt>
                <c:pt idx="854">
                  <c:v>924704</c:v>
                </c:pt>
                <c:pt idx="855">
                  <c:v>933138</c:v>
                </c:pt>
                <c:pt idx="856">
                  <c:v>930018</c:v>
                </c:pt>
                <c:pt idx="857">
                  <c:v>1057775</c:v>
                </c:pt>
                <c:pt idx="858">
                  <c:v>935462</c:v>
                </c:pt>
                <c:pt idx="859">
                  <c:v>358263</c:v>
                </c:pt>
                <c:pt idx="860">
                  <c:v>360044</c:v>
                </c:pt>
                <c:pt idx="861">
                  <c:v>897824</c:v>
                </c:pt>
                <c:pt idx="862">
                  <c:v>1187172</c:v>
                </c:pt>
                <c:pt idx="863">
                  <c:v>1229770</c:v>
                </c:pt>
                <c:pt idx="864">
                  <c:v>1034799</c:v>
                </c:pt>
                <c:pt idx="865">
                  <c:v>982574</c:v>
                </c:pt>
                <c:pt idx="866">
                  <c:v>502440</c:v>
                </c:pt>
                <c:pt idx="867">
                  <c:v>425680</c:v>
                </c:pt>
                <c:pt idx="868">
                  <c:v>1108338</c:v>
                </c:pt>
                <c:pt idx="869">
                  <c:v>1194769</c:v>
                </c:pt>
                <c:pt idx="870">
                  <c:v>1449939</c:v>
                </c:pt>
                <c:pt idx="871">
                  <c:v>958510</c:v>
                </c:pt>
                <c:pt idx="872">
                  <c:v>1013816</c:v>
                </c:pt>
                <c:pt idx="873">
                  <c:v>551351</c:v>
                </c:pt>
                <c:pt idx="874">
                  <c:v>458482</c:v>
                </c:pt>
                <c:pt idx="875">
                  <c:v>1235172</c:v>
                </c:pt>
                <c:pt idx="876">
                  <c:v>1524267</c:v>
                </c:pt>
                <c:pt idx="877">
                  <c:v>1596281</c:v>
                </c:pt>
                <c:pt idx="878">
                  <c:v>1122998</c:v>
                </c:pt>
                <c:pt idx="879">
                  <c:v>1077399</c:v>
                </c:pt>
                <c:pt idx="880">
                  <c:v>635695</c:v>
                </c:pt>
                <c:pt idx="881">
                  <c:v>548835</c:v>
                </c:pt>
                <c:pt idx="882">
                  <c:v>1026029</c:v>
                </c:pt>
                <c:pt idx="883">
                  <c:v>1172456</c:v>
                </c:pt>
                <c:pt idx="884">
                  <c:v>1406586</c:v>
                </c:pt>
                <c:pt idx="885">
                  <c:v>1095225</c:v>
                </c:pt>
                <c:pt idx="886">
                  <c:v>1355327</c:v>
                </c:pt>
                <c:pt idx="887">
                  <c:v>574503</c:v>
                </c:pt>
                <c:pt idx="888">
                  <c:v>544660</c:v>
                </c:pt>
                <c:pt idx="889">
                  <c:v>908851</c:v>
                </c:pt>
                <c:pt idx="890">
                  <c:v>1175045</c:v>
                </c:pt>
                <c:pt idx="891">
                  <c:v>1140684</c:v>
                </c:pt>
                <c:pt idx="892">
                  <c:v>1044121</c:v>
                </c:pt>
                <c:pt idx="893">
                  <c:v>889199</c:v>
                </c:pt>
                <c:pt idx="894">
                  <c:v>1022354</c:v>
                </c:pt>
                <c:pt idx="895">
                  <c:v>496629</c:v>
                </c:pt>
                <c:pt idx="896">
                  <c:v>845013</c:v>
                </c:pt>
                <c:pt idx="897">
                  <c:v>1034103</c:v>
                </c:pt>
                <c:pt idx="898">
                  <c:v>1009828</c:v>
                </c:pt>
                <c:pt idx="899">
                  <c:v>993522</c:v>
                </c:pt>
                <c:pt idx="900">
                  <c:v>747002</c:v>
                </c:pt>
                <c:pt idx="901">
                  <c:v>632684</c:v>
                </c:pt>
                <c:pt idx="902">
                  <c:v>456882</c:v>
                </c:pt>
                <c:pt idx="903">
                  <c:v>872119</c:v>
                </c:pt>
                <c:pt idx="904">
                  <c:v>1081666</c:v>
                </c:pt>
                <c:pt idx="905">
                  <c:v>977555</c:v>
                </c:pt>
                <c:pt idx="906">
                  <c:v>928261</c:v>
                </c:pt>
                <c:pt idx="907">
                  <c:v>787888</c:v>
                </c:pt>
                <c:pt idx="908">
                  <c:v>571251</c:v>
                </c:pt>
                <c:pt idx="909">
                  <c:v>483918</c:v>
                </c:pt>
                <c:pt idx="910">
                  <c:v>731705</c:v>
                </c:pt>
                <c:pt idx="911">
                  <c:v>880306</c:v>
                </c:pt>
                <c:pt idx="912">
                  <c:v>829089</c:v>
                </c:pt>
                <c:pt idx="913">
                  <c:v>899001</c:v>
                </c:pt>
                <c:pt idx="914">
                  <c:v>697245</c:v>
                </c:pt>
                <c:pt idx="915">
                  <c:v>451462</c:v>
                </c:pt>
                <c:pt idx="916">
                  <c:v>402190</c:v>
                </c:pt>
                <c:pt idx="917">
                  <c:v>596649</c:v>
                </c:pt>
                <c:pt idx="918">
                  <c:v>691903</c:v>
                </c:pt>
                <c:pt idx="919">
                  <c:v>789751</c:v>
                </c:pt>
                <c:pt idx="920">
                  <c:v>670132</c:v>
                </c:pt>
                <c:pt idx="921">
                  <c:v>650110</c:v>
                </c:pt>
                <c:pt idx="922">
                  <c:v>375327</c:v>
                </c:pt>
                <c:pt idx="923">
                  <c:v>367070</c:v>
                </c:pt>
                <c:pt idx="924">
                  <c:v>476413</c:v>
                </c:pt>
                <c:pt idx="925">
                  <c:v>669227</c:v>
                </c:pt>
                <c:pt idx="926">
                  <c:v>607829</c:v>
                </c:pt>
                <c:pt idx="927">
                  <c:v>575639</c:v>
                </c:pt>
                <c:pt idx="928">
                  <c:v>517829</c:v>
                </c:pt>
                <c:pt idx="929">
                  <c:v>305641</c:v>
                </c:pt>
                <c:pt idx="930">
                  <c:v>307455</c:v>
                </c:pt>
                <c:pt idx="931">
                  <c:v>506993</c:v>
                </c:pt>
                <c:pt idx="932">
                  <c:v>535737</c:v>
                </c:pt>
                <c:pt idx="933">
                  <c:v>695797</c:v>
                </c:pt>
                <c:pt idx="934">
                  <c:v>594312</c:v>
                </c:pt>
                <c:pt idx="935">
                  <c:v>445578</c:v>
                </c:pt>
                <c:pt idx="936">
                  <c:v>287348</c:v>
                </c:pt>
                <c:pt idx="937">
                  <c:v>248110</c:v>
                </c:pt>
                <c:pt idx="938">
                  <c:v>435064</c:v>
                </c:pt>
                <c:pt idx="939">
                  <c:v>545519</c:v>
                </c:pt>
                <c:pt idx="940">
                  <c:v>507914</c:v>
                </c:pt>
                <c:pt idx="941">
                  <c:v>605576</c:v>
                </c:pt>
                <c:pt idx="942">
                  <c:v>506842</c:v>
                </c:pt>
                <c:pt idx="943">
                  <c:v>258000</c:v>
                </c:pt>
                <c:pt idx="944">
                  <c:v>217535</c:v>
                </c:pt>
                <c:pt idx="945">
                  <c:v>460667</c:v>
                </c:pt>
                <c:pt idx="946">
                  <c:v>599286</c:v>
                </c:pt>
                <c:pt idx="947">
                  <c:v>525651</c:v>
                </c:pt>
                <c:pt idx="948">
                  <c:v>655700</c:v>
                </c:pt>
                <c:pt idx="949">
                  <c:v>447035</c:v>
                </c:pt>
                <c:pt idx="950">
                  <c:v>235089</c:v>
                </c:pt>
                <c:pt idx="951">
                  <c:v>196244</c:v>
                </c:pt>
                <c:pt idx="952">
                  <c:v>315298</c:v>
                </c:pt>
                <c:pt idx="953">
                  <c:v>639877</c:v>
                </c:pt>
                <c:pt idx="954">
                  <c:v>576116</c:v>
                </c:pt>
                <c:pt idx="955">
                  <c:v>3100</c:v>
                </c:pt>
                <c:pt idx="956">
                  <c:v>4012</c:v>
                </c:pt>
                <c:pt idx="957">
                  <c:v>3745</c:v>
                </c:pt>
                <c:pt idx="958">
                  <c:v>3162</c:v>
                </c:pt>
                <c:pt idx="959">
                  <c:v>3533</c:v>
                </c:pt>
                <c:pt idx="960">
                  <c:v>2731</c:v>
                </c:pt>
                <c:pt idx="961">
                  <c:v>3028</c:v>
                </c:pt>
                <c:pt idx="962">
                  <c:v>2538</c:v>
                </c:pt>
                <c:pt idx="963">
                  <c:v>2043</c:v>
                </c:pt>
                <c:pt idx="964">
                  <c:v>378</c:v>
                </c:pt>
                <c:pt idx="965">
                  <c:v>15152</c:v>
                </c:pt>
                <c:pt idx="966">
                  <c:v>6485</c:v>
                </c:pt>
                <c:pt idx="967">
                  <c:v>2076</c:v>
                </c:pt>
                <c:pt idx="968">
                  <c:v>2113</c:v>
                </c:pt>
                <c:pt idx="969">
                  <c:v>1936</c:v>
                </c:pt>
                <c:pt idx="970">
                  <c:v>1794</c:v>
                </c:pt>
                <c:pt idx="971">
                  <c:v>421</c:v>
                </c:pt>
                <c:pt idx="972">
                  <c:v>548</c:v>
                </c:pt>
                <c:pt idx="973">
                  <c:v>630</c:v>
                </c:pt>
                <c:pt idx="974">
                  <c:v>1762</c:v>
                </c:pt>
                <c:pt idx="975">
                  <c:v>325</c:v>
                </c:pt>
                <c:pt idx="976">
                  <c:v>809</c:v>
                </c:pt>
                <c:pt idx="977">
                  <c:v>2651</c:v>
                </c:pt>
                <c:pt idx="978">
                  <c:v>589</c:v>
                </c:pt>
                <c:pt idx="979">
                  <c:v>2068</c:v>
                </c:pt>
                <c:pt idx="980">
                  <c:v>1690</c:v>
                </c:pt>
                <c:pt idx="981">
                  <c:v>2111</c:v>
                </c:pt>
                <c:pt idx="982">
                  <c:v>4749</c:v>
                </c:pt>
                <c:pt idx="983">
                  <c:v>0</c:v>
                </c:pt>
                <c:pt idx="984">
                  <c:v>100</c:v>
                </c:pt>
                <c:pt idx="985">
                  <c:v>287</c:v>
                </c:pt>
                <c:pt idx="986">
                  <c:v>493</c:v>
                </c:pt>
                <c:pt idx="987">
                  <c:v>683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8C-4767-AA26-ED1E6AC79E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93615"/>
        <c:axId val="4392367"/>
      </c:barChart>
      <c:lineChart>
        <c:grouping val="standard"/>
        <c:varyColors val="0"/>
        <c:ser>
          <c:idx val="1"/>
          <c:order val="1"/>
          <c:tx>
            <c:strRef>
              <c:f>SLIDE4!$C$1</c:f>
              <c:strCache>
                <c:ptCount val="1"/>
                <c:pt idx="0">
                  <c:v>hospitalised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numRef>
              <c:f>SLIDE4!$A$2:$A$1010</c:f>
              <c:numCache>
                <c:formatCode>m/d/yyyy</c:formatCode>
                <c:ptCount val="1009"/>
                <c:pt idx="0">
                  <c:v>43885</c:v>
                </c:pt>
                <c:pt idx="1">
                  <c:v>43886</c:v>
                </c:pt>
                <c:pt idx="2">
                  <c:v>43887</c:v>
                </c:pt>
                <c:pt idx="3">
                  <c:v>43888</c:v>
                </c:pt>
                <c:pt idx="4">
                  <c:v>43889</c:v>
                </c:pt>
                <c:pt idx="5">
                  <c:v>43890</c:v>
                </c:pt>
                <c:pt idx="6">
                  <c:v>43891</c:v>
                </c:pt>
                <c:pt idx="7">
                  <c:v>43892</c:v>
                </c:pt>
                <c:pt idx="8">
                  <c:v>43893</c:v>
                </c:pt>
                <c:pt idx="9">
                  <c:v>43894</c:v>
                </c:pt>
                <c:pt idx="10">
                  <c:v>43895</c:v>
                </c:pt>
                <c:pt idx="11">
                  <c:v>43896</c:v>
                </c:pt>
                <c:pt idx="12">
                  <c:v>43897</c:v>
                </c:pt>
                <c:pt idx="13">
                  <c:v>43898</c:v>
                </c:pt>
                <c:pt idx="14">
                  <c:v>43899</c:v>
                </c:pt>
                <c:pt idx="15">
                  <c:v>43900</c:v>
                </c:pt>
                <c:pt idx="16">
                  <c:v>43901</c:v>
                </c:pt>
                <c:pt idx="17">
                  <c:v>43902</c:v>
                </c:pt>
                <c:pt idx="18">
                  <c:v>43903</c:v>
                </c:pt>
                <c:pt idx="19">
                  <c:v>43904</c:v>
                </c:pt>
                <c:pt idx="20">
                  <c:v>43905</c:v>
                </c:pt>
                <c:pt idx="21">
                  <c:v>43906</c:v>
                </c:pt>
                <c:pt idx="22">
                  <c:v>43907</c:v>
                </c:pt>
                <c:pt idx="23">
                  <c:v>43908</c:v>
                </c:pt>
                <c:pt idx="24">
                  <c:v>43909</c:v>
                </c:pt>
                <c:pt idx="25">
                  <c:v>43910</c:v>
                </c:pt>
                <c:pt idx="26">
                  <c:v>43911</c:v>
                </c:pt>
                <c:pt idx="27">
                  <c:v>43912</c:v>
                </c:pt>
                <c:pt idx="28">
                  <c:v>43913</c:v>
                </c:pt>
                <c:pt idx="29">
                  <c:v>43914</c:v>
                </c:pt>
                <c:pt idx="30">
                  <c:v>43915</c:v>
                </c:pt>
                <c:pt idx="31">
                  <c:v>43916</c:v>
                </c:pt>
                <c:pt idx="32">
                  <c:v>43917</c:v>
                </c:pt>
                <c:pt idx="33">
                  <c:v>43918</c:v>
                </c:pt>
                <c:pt idx="34">
                  <c:v>43919</c:v>
                </c:pt>
                <c:pt idx="35">
                  <c:v>43920</c:v>
                </c:pt>
                <c:pt idx="36">
                  <c:v>43921</c:v>
                </c:pt>
                <c:pt idx="37">
                  <c:v>43922</c:v>
                </c:pt>
                <c:pt idx="38">
                  <c:v>43923</c:v>
                </c:pt>
                <c:pt idx="39">
                  <c:v>43924</c:v>
                </c:pt>
                <c:pt idx="40">
                  <c:v>43925</c:v>
                </c:pt>
                <c:pt idx="41">
                  <c:v>43926</c:v>
                </c:pt>
                <c:pt idx="42">
                  <c:v>43927</c:v>
                </c:pt>
                <c:pt idx="43">
                  <c:v>43928</c:v>
                </c:pt>
                <c:pt idx="44">
                  <c:v>43929</c:v>
                </c:pt>
                <c:pt idx="45">
                  <c:v>43930</c:v>
                </c:pt>
                <c:pt idx="46">
                  <c:v>43931</c:v>
                </c:pt>
                <c:pt idx="47">
                  <c:v>43932</c:v>
                </c:pt>
                <c:pt idx="48">
                  <c:v>43933</c:v>
                </c:pt>
                <c:pt idx="49">
                  <c:v>43934</c:v>
                </c:pt>
                <c:pt idx="50">
                  <c:v>43935</c:v>
                </c:pt>
                <c:pt idx="51">
                  <c:v>43936</c:v>
                </c:pt>
                <c:pt idx="52">
                  <c:v>43937</c:v>
                </c:pt>
                <c:pt idx="53">
                  <c:v>43938</c:v>
                </c:pt>
                <c:pt idx="54">
                  <c:v>43939</c:v>
                </c:pt>
                <c:pt idx="55">
                  <c:v>43940</c:v>
                </c:pt>
                <c:pt idx="56">
                  <c:v>43941</c:v>
                </c:pt>
                <c:pt idx="57">
                  <c:v>43942</c:v>
                </c:pt>
                <c:pt idx="58">
                  <c:v>43943</c:v>
                </c:pt>
                <c:pt idx="59">
                  <c:v>43944</c:v>
                </c:pt>
                <c:pt idx="60">
                  <c:v>43945</c:v>
                </c:pt>
                <c:pt idx="61">
                  <c:v>43946</c:v>
                </c:pt>
                <c:pt idx="62">
                  <c:v>43947</c:v>
                </c:pt>
                <c:pt idx="63">
                  <c:v>43948</c:v>
                </c:pt>
                <c:pt idx="64">
                  <c:v>43949</c:v>
                </c:pt>
                <c:pt idx="65">
                  <c:v>43950</c:v>
                </c:pt>
                <c:pt idx="66">
                  <c:v>43951</c:v>
                </c:pt>
                <c:pt idx="67">
                  <c:v>43952</c:v>
                </c:pt>
                <c:pt idx="68">
                  <c:v>43953</c:v>
                </c:pt>
                <c:pt idx="69">
                  <c:v>43954</c:v>
                </c:pt>
                <c:pt idx="70">
                  <c:v>43955</c:v>
                </c:pt>
                <c:pt idx="71">
                  <c:v>43956</c:v>
                </c:pt>
                <c:pt idx="72">
                  <c:v>43957</c:v>
                </c:pt>
                <c:pt idx="73">
                  <c:v>43958</c:v>
                </c:pt>
                <c:pt idx="74">
                  <c:v>43959</c:v>
                </c:pt>
                <c:pt idx="75">
                  <c:v>43960</c:v>
                </c:pt>
                <c:pt idx="76">
                  <c:v>43961</c:v>
                </c:pt>
                <c:pt idx="77">
                  <c:v>43962</c:v>
                </c:pt>
                <c:pt idx="78">
                  <c:v>43963</c:v>
                </c:pt>
                <c:pt idx="79">
                  <c:v>43964</c:v>
                </c:pt>
                <c:pt idx="80">
                  <c:v>43965</c:v>
                </c:pt>
                <c:pt idx="81">
                  <c:v>43966</c:v>
                </c:pt>
                <c:pt idx="82">
                  <c:v>43967</c:v>
                </c:pt>
                <c:pt idx="83">
                  <c:v>43968</c:v>
                </c:pt>
                <c:pt idx="84">
                  <c:v>43969</c:v>
                </c:pt>
                <c:pt idx="85">
                  <c:v>43970</c:v>
                </c:pt>
                <c:pt idx="86">
                  <c:v>43971</c:v>
                </c:pt>
                <c:pt idx="87">
                  <c:v>43972</c:v>
                </c:pt>
                <c:pt idx="88">
                  <c:v>43973</c:v>
                </c:pt>
                <c:pt idx="89">
                  <c:v>43974</c:v>
                </c:pt>
                <c:pt idx="90">
                  <c:v>43975</c:v>
                </c:pt>
                <c:pt idx="91">
                  <c:v>43976</c:v>
                </c:pt>
                <c:pt idx="92">
                  <c:v>43977</c:v>
                </c:pt>
                <c:pt idx="93">
                  <c:v>43978</c:v>
                </c:pt>
                <c:pt idx="94">
                  <c:v>43979</c:v>
                </c:pt>
                <c:pt idx="95">
                  <c:v>43980</c:v>
                </c:pt>
                <c:pt idx="96">
                  <c:v>43981</c:v>
                </c:pt>
                <c:pt idx="97">
                  <c:v>43982</c:v>
                </c:pt>
                <c:pt idx="98">
                  <c:v>43983</c:v>
                </c:pt>
                <c:pt idx="99">
                  <c:v>43984</c:v>
                </c:pt>
                <c:pt idx="100">
                  <c:v>43985</c:v>
                </c:pt>
                <c:pt idx="101">
                  <c:v>43986</c:v>
                </c:pt>
                <c:pt idx="102">
                  <c:v>43987</c:v>
                </c:pt>
                <c:pt idx="103">
                  <c:v>43988</c:v>
                </c:pt>
                <c:pt idx="104">
                  <c:v>43989</c:v>
                </c:pt>
                <c:pt idx="105">
                  <c:v>43990</c:v>
                </c:pt>
                <c:pt idx="106">
                  <c:v>43991</c:v>
                </c:pt>
                <c:pt idx="107">
                  <c:v>43992</c:v>
                </c:pt>
                <c:pt idx="108">
                  <c:v>43993</c:v>
                </c:pt>
                <c:pt idx="109">
                  <c:v>43994</c:v>
                </c:pt>
                <c:pt idx="110">
                  <c:v>43995</c:v>
                </c:pt>
                <c:pt idx="111">
                  <c:v>43996</c:v>
                </c:pt>
                <c:pt idx="112">
                  <c:v>43997</c:v>
                </c:pt>
                <c:pt idx="113">
                  <c:v>43998</c:v>
                </c:pt>
                <c:pt idx="114">
                  <c:v>43999</c:v>
                </c:pt>
                <c:pt idx="115">
                  <c:v>44000</c:v>
                </c:pt>
                <c:pt idx="116">
                  <c:v>44001</c:v>
                </c:pt>
                <c:pt idx="117">
                  <c:v>44002</c:v>
                </c:pt>
                <c:pt idx="118">
                  <c:v>44003</c:v>
                </c:pt>
                <c:pt idx="119">
                  <c:v>44004</c:v>
                </c:pt>
                <c:pt idx="120">
                  <c:v>44005</c:v>
                </c:pt>
                <c:pt idx="121">
                  <c:v>44006</c:v>
                </c:pt>
                <c:pt idx="122">
                  <c:v>44007</c:v>
                </c:pt>
                <c:pt idx="123">
                  <c:v>44008</c:v>
                </c:pt>
                <c:pt idx="124">
                  <c:v>44009</c:v>
                </c:pt>
                <c:pt idx="125">
                  <c:v>44010</c:v>
                </c:pt>
                <c:pt idx="126">
                  <c:v>44011</c:v>
                </c:pt>
                <c:pt idx="127">
                  <c:v>44012</c:v>
                </c:pt>
                <c:pt idx="128">
                  <c:v>44013</c:v>
                </c:pt>
                <c:pt idx="129">
                  <c:v>44014</c:v>
                </c:pt>
                <c:pt idx="130">
                  <c:v>44015</c:v>
                </c:pt>
                <c:pt idx="131">
                  <c:v>44016</c:v>
                </c:pt>
                <c:pt idx="132">
                  <c:v>44017</c:v>
                </c:pt>
                <c:pt idx="133">
                  <c:v>44018</c:v>
                </c:pt>
                <c:pt idx="134">
                  <c:v>44019</c:v>
                </c:pt>
                <c:pt idx="135">
                  <c:v>44020</c:v>
                </c:pt>
                <c:pt idx="136">
                  <c:v>44021</c:v>
                </c:pt>
                <c:pt idx="137">
                  <c:v>44022</c:v>
                </c:pt>
                <c:pt idx="138">
                  <c:v>44023</c:v>
                </c:pt>
                <c:pt idx="139">
                  <c:v>44024</c:v>
                </c:pt>
                <c:pt idx="140">
                  <c:v>44025</c:v>
                </c:pt>
                <c:pt idx="141">
                  <c:v>44026</c:v>
                </c:pt>
                <c:pt idx="142">
                  <c:v>44027</c:v>
                </c:pt>
                <c:pt idx="143">
                  <c:v>44028</c:v>
                </c:pt>
                <c:pt idx="144">
                  <c:v>44029</c:v>
                </c:pt>
                <c:pt idx="145">
                  <c:v>44030</c:v>
                </c:pt>
                <c:pt idx="146">
                  <c:v>44031</c:v>
                </c:pt>
                <c:pt idx="147">
                  <c:v>44032</c:v>
                </c:pt>
                <c:pt idx="148">
                  <c:v>44033</c:v>
                </c:pt>
                <c:pt idx="149">
                  <c:v>44034</c:v>
                </c:pt>
                <c:pt idx="150">
                  <c:v>44035</c:v>
                </c:pt>
                <c:pt idx="151">
                  <c:v>44036</c:v>
                </c:pt>
                <c:pt idx="152">
                  <c:v>44037</c:v>
                </c:pt>
                <c:pt idx="153">
                  <c:v>44038</c:v>
                </c:pt>
                <c:pt idx="154">
                  <c:v>44039</c:v>
                </c:pt>
                <c:pt idx="155">
                  <c:v>44040</c:v>
                </c:pt>
                <c:pt idx="156">
                  <c:v>44041</c:v>
                </c:pt>
                <c:pt idx="157">
                  <c:v>44042</c:v>
                </c:pt>
                <c:pt idx="158">
                  <c:v>44043</c:v>
                </c:pt>
                <c:pt idx="159">
                  <c:v>44044</c:v>
                </c:pt>
                <c:pt idx="160">
                  <c:v>44045</c:v>
                </c:pt>
                <c:pt idx="161">
                  <c:v>44046</c:v>
                </c:pt>
                <c:pt idx="162">
                  <c:v>44047</c:v>
                </c:pt>
                <c:pt idx="163">
                  <c:v>44048</c:v>
                </c:pt>
                <c:pt idx="164">
                  <c:v>44049</c:v>
                </c:pt>
                <c:pt idx="165">
                  <c:v>44050</c:v>
                </c:pt>
                <c:pt idx="166">
                  <c:v>44051</c:v>
                </c:pt>
                <c:pt idx="167">
                  <c:v>44052</c:v>
                </c:pt>
                <c:pt idx="168">
                  <c:v>44053</c:v>
                </c:pt>
                <c:pt idx="169">
                  <c:v>44054</c:v>
                </c:pt>
                <c:pt idx="170">
                  <c:v>44055</c:v>
                </c:pt>
                <c:pt idx="171">
                  <c:v>44056</c:v>
                </c:pt>
                <c:pt idx="172">
                  <c:v>44057</c:v>
                </c:pt>
                <c:pt idx="173">
                  <c:v>44058</c:v>
                </c:pt>
                <c:pt idx="174">
                  <c:v>44059</c:v>
                </c:pt>
                <c:pt idx="175">
                  <c:v>44060</c:v>
                </c:pt>
                <c:pt idx="176">
                  <c:v>44061</c:v>
                </c:pt>
                <c:pt idx="177">
                  <c:v>44062</c:v>
                </c:pt>
                <c:pt idx="178">
                  <c:v>44063</c:v>
                </c:pt>
                <c:pt idx="179">
                  <c:v>44064</c:v>
                </c:pt>
                <c:pt idx="180">
                  <c:v>44065</c:v>
                </c:pt>
                <c:pt idx="181">
                  <c:v>44066</c:v>
                </c:pt>
                <c:pt idx="182">
                  <c:v>44067</c:v>
                </c:pt>
                <c:pt idx="183">
                  <c:v>44068</c:v>
                </c:pt>
                <c:pt idx="184">
                  <c:v>44069</c:v>
                </c:pt>
                <c:pt idx="185">
                  <c:v>44070</c:v>
                </c:pt>
                <c:pt idx="186">
                  <c:v>44071</c:v>
                </c:pt>
                <c:pt idx="187">
                  <c:v>44072</c:v>
                </c:pt>
                <c:pt idx="188">
                  <c:v>44073</c:v>
                </c:pt>
                <c:pt idx="189">
                  <c:v>44074</c:v>
                </c:pt>
                <c:pt idx="190">
                  <c:v>44075</c:v>
                </c:pt>
                <c:pt idx="191">
                  <c:v>44076</c:v>
                </c:pt>
                <c:pt idx="192">
                  <c:v>44077</c:v>
                </c:pt>
                <c:pt idx="193">
                  <c:v>44078</c:v>
                </c:pt>
                <c:pt idx="194">
                  <c:v>44079</c:v>
                </c:pt>
                <c:pt idx="195">
                  <c:v>44080</c:v>
                </c:pt>
                <c:pt idx="196">
                  <c:v>44081</c:v>
                </c:pt>
                <c:pt idx="197">
                  <c:v>44082</c:v>
                </c:pt>
                <c:pt idx="198">
                  <c:v>44083</c:v>
                </c:pt>
                <c:pt idx="199">
                  <c:v>44084</c:v>
                </c:pt>
                <c:pt idx="200">
                  <c:v>44085</c:v>
                </c:pt>
                <c:pt idx="201">
                  <c:v>44086</c:v>
                </c:pt>
                <c:pt idx="202">
                  <c:v>44087</c:v>
                </c:pt>
                <c:pt idx="203">
                  <c:v>44088</c:v>
                </c:pt>
                <c:pt idx="204">
                  <c:v>44089</c:v>
                </c:pt>
                <c:pt idx="205">
                  <c:v>44090</c:v>
                </c:pt>
                <c:pt idx="206">
                  <c:v>44091</c:v>
                </c:pt>
                <c:pt idx="207">
                  <c:v>44092</c:v>
                </c:pt>
                <c:pt idx="208">
                  <c:v>44093</c:v>
                </c:pt>
                <c:pt idx="209">
                  <c:v>44094</c:v>
                </c:pt>
                <c:pt idx="210">
                  <c:v>44095</c:v>
                </c:pt>
                <c:pt idx="211">
                  <c:v>44096</c:v>
                </c:pt>
                <c:pt idx="212">
                  <c:v>44097</c:v>
                </c:pt>
                <c:pt idx="213">
                  <c:v>44098</c:v>
                </c:pt>
                <c:pt idx="214">
                  <c:v>44099</c:v>
                </c:pt>
                <c:pt idx="215">
                  <c:v>44100</c:v>
                </c:pt>
                <c:pt idx="216">
                  <c:v>44101</c:v>
                </c:pt>
                <c:pt idx="217">
                  <c:v>44102</c:v>
                </c:pt>
                <c:pt idx="218">
                  <c:v>44103</c:v>
                </c:pt>
                <c:pt idx="219">
                  <c:v>44104</c:v>
                </c:pt>
                <c:pt idx="220">
                  <c:v>44105</c:v>
                </c:pt>
                <c:pt idx="221">
                  <c:v>44106</c:v>
                </c:pt>
                <c:pt idx="222">
                  <c:v>44107</c:v>
                </c:pt>
                <c:pt idx="223">
                  <c:v>44108</c:v>
                </c:pt>
                <c:pt idx="224">
                  <c:v>44109</c:v>
                </c:pt>
                <c:pt idx="225">
                  <c:v>44110</c:v>
                </c:pt>
                <c:pt idx="226">
                  <c:v>44111</c:v>
                </c:pt>
                <c:pt idx="227">
                  <c:v>44112</c:v>
                </c:pt>
                <c:pt idx="228">
                  <c:v>44113</c:v>
                </c:pt>
                <c:pt idx="229">
                  <c:v>44114</c:v>
                </c:pt>
                <c:pt idx="230">
                  <c:v>44115</c:v>
                </c:pt>
                <c:pt idx="231">
                  <c:v>44116</c:v>
                </c:pt>
                <c:pt idx="232">
                  <c:v>44117</c:v>
                </c:pt>
                <c:pt idx="233">
                  <c:v>44118</c:v>
                </c:pt>
                <c:pt idx="234">
                  <c:v>44119</c:v>
                </c:pt>
                <c:pt idx="235">
                  <c:v>44120</c:v>
                </c:pt>
                <c:pt idx="236">
                  <c:v>44121</c:v>
                </c:pt>
                <c:pt idx="237">
                  <c:v>44122</c:v>
                </c:pt>
                <c:pt idx="238">
                  <c:v>44123</c:v>
                </c:pt>
                <c:pt idx="239">
                  <c:v>44124</c:v>
                </c:pt>
                <c:pt idx="240">
                  <c:v>44125</c:v>
                </c:pt>
                <c:pt idx="241">
                  <c:v>44126</c:v>
                </c:pt>
                <c:pt idx="242">
                  <c:v>44127</c:v>
                </c:pt>
                <c:pt idx="243">
                  <c:v>44128</c:v>
                </c:pt>
                <c:pt idx="244">
                  <c:v>44129</c:v>
                </c:pt>
                <c:pt idx="245">
                  <c:v>44130</c:v>
                </c:pt>
                <c:pt idx="246">
                  <c:v>44131</c:v>
                </c:pt>
                <c:pt idx="247">
                  <c:v>44132</c:v>
                </c:pt>
                <c:pt idx="248">
                  <c:v>44133</c:v>
                </c:pt>
                <c:pt idx="249">
                  <c:v>44134</c:v>
                </c:pt>
                <c:pt idx="250">
                  <c:v>44135</c:v>
                </c:pt>
                <c:pt idx="251">
                  <c:v>44136</c:v>
                </c:pt>
                <c:pt idx="252">
                  <c:v>44137</c:v>
                </c:pt>
                <c:pt idx="253">
                  <c:v>44138</c:v>
                </c:pt>
                <c:pt idx="254">
                  <c:v>44139</c:v>
                </c:pt>
                <c:pt idx="255">
                  <c:v>44140</c:v>
                </c:pt>
                <c:pt idx="256">
                  <c:v>44141</c:v>
                </c:pt>
                <c:pt idx="257">
                  <c:v>44142</c:v>
                </c:pt>
                <c:pt idx="258">
                  <c:v>44143</c:v>
                </c:pt>
                <c:pt idx="259">
                  <c:v>44144</c:v>
                </c:pt>
                <c:pt idx="260">
                  <c:v>44145</c:v>
                </c:pt>
                <c:pt idx="261">
                  <c:v>44146</c:v>
                </c:pt>
                <c:pt idx="262">
                  <c:v>44147</c:v>
                </c:pt>
                <c:pt idx="263">
                  <c:v>44148</c:v>
                </c:pt>
                <c:pt idx="264">
                  <c:v>44149</c:v>
                </c:pt>
                <c:pt idx="265">
                  <c:v>44150</c:v>
                </c:pt>
                <c:pt idx="266">
                  <c:v>44151</c:v>
                </c:pt>
                <c:pt idx="267">
                  <c:v>44152</c:v>
                </c:pt>
                <c:pt idx="268">
                  <c:v>44153</c:v>
                </c:pt>
                <c:pt idx="269">
                  <c:v>44154</c:v>
                </c:pt>
                <c:pt idx="270">
                  <c:v>44155</c:v>
                </c:pt>
                <c:pt idx="271">
                  <c:v>44156</c:v>
                </c:pt>
                <c:pt idx="272">
                  <c:v>44157</c:v>
                </c:pt>
                <c:pt idx="273">
                  <c:v>44158</c:v>
                </c:pt>
                <c:pt idx="274">
                  <c:v>44159</c:v>
                </c:pt>
                <c:pt idx="275">
                  <c:v>44160</c:v>
                </c:pt>
                <c:pt idx="276">
                  <c:v>44161</c:v>
                </c:pt>
                <c:pt idx="277">
                  <c:v>44162</c:v>
                </c:pt>
                <c:pt idx="278">
                  <c:v>44163</c:v>
                </c:pt>
                <c:pt idx="279">
                  <c:v>44164</c:v>
                </c:pt>
                <c:pt idx="280">
                  <c:v>44165</c:v>
                </c:pt>
                <c:pt idx="281">
                  <c:v>44166</c:v>
                </c:pt>
                <c:pt idx="282">
                  <c:v>44167</c:v>
                </c:pt>
                <c:pt idx="283">
                  <c:v>44168</c:v>
                </c:pt>
                <c:pt idx="284">
                  <c:v>44169</c:v>
                </c:pt>
                <c:pt idx="285">
                  <c:v>44170</c:v>
                </c:pt>
                <c:pt idx="286">
                  <c:v>44171</c:v>
                </c:pt>
                <c:pt idx="287">
                  <c:v>44172</c:v>
                </c:pt>
                <c:pt idx="288">
                  <c:v>44173</c:v>
                </c:pt>
                <c:pt idx="289">
                  <c:v>44174</c:v>
                </c:pt>
                <c:pt idx="290">
                  <c:v>44175</c:v>
                </c:pt>
                <c:pt idx="291">
                  <c:v>44176</c:v>
                </c:pt>
                <c:pt idx="292">
                  <c:v>44177</c:v>
                </c:pt>
                <c:pt idx="293">
                  <c:v>44178</c:v>
                </c:pt>
                <c:pt idx="294">
                  <c:v>44179</c:v>
                </c:pt>
                <c:pt idx="295">
                  <c:v>44180</c:v>
                </c:pt>
                <c:pt idx="296">
                  <c:v>44181</c:v>
                </c:pt>
                <c:pt idx="297">
                  <c:v>44182</c:v>
                </c:pt>
                <c:pt idx="298">
                  <c:v>44183</c:v>
                </c:pt>
                <c:pt idx="299">
                  <c:v>44184</c:v>
                </c:pt>
                <c:pt idx="300">
                  <c:v>44185</c:v>
                </c:pt>
                <c:pt idx="301">
                  <c:v>44186</c:v>
                </c:pt>
                <c:pt idx="302">
                  <c:v>44187</c:v>
                </c:pt>
                <c:pt idx="303">
                  <c:v>44188</c:v>
                </c:pt>
                <c:pt idx="304">
                  <c:v>44189</c:v>
                </c:pt>
                <c:pt idx="305">
                  <c:v>44190</c:v>
                </c:pt>
                <c:pt idx="306">
                  <c:v>44191</c:v>
                </c:pt>
                <c:pt idx="307">
                  <c:v>44192</c:v>
                </c:pt>
                <c:pt idx="308">
                  <c:v>44193</c:v>
                </c:pt>
                <c:pt idx="309">
                  <c:v>44194</c:v>
                </c:pt>
                <c:pt idx="310">
                  <c:v>44195</c:v>
                </c:pt>
                <c:pt idx="311">
                  <c:v>44196</c:v>
                </c:pt>
                <c:pt idx="312">
                  <c:v>44197</c:v>
                </c:pt>
                <c:pt idx="313">
                  <c:v>44198</c:v>
                </c:pt>
                <c:pt idx="314">
                  <c:v>44199</c:v>
                </c:pt>
                <c:pt idx="315">
                  <c:v>44200</c:v>
                </c:pt>
                <c:pt idx="316">
                  <c:v>44201</c:v>
                </c:pt>
                <c:pt idx="317">
                  <c:v>44202</c:v>
                </c:pt>
                <c:pt idx="318">
                  <c:v>44203</c:v>
                </c:pt>
                <c:pt idx="319">
                  <c:v>44204</c:v>
                </c:pt>
                <c:pt idx="320">
                  <c:v>44205</c:v>
                </c:pt>
                <c:pt idx="321">
                  <c:v>44206</c:v>
                </c:pt>
                <c:pt idx="322">
                  <c:v>44207</c:v>
                </c:pt>
                <c:pt idx="323">
                  <c:v>44208</c:v>
                </c:pt>
                <c:pt idx="324">
                  <c:v>44209</c:v>
                </c:pt>
                <c:pt idx="325">
                  <c:v>44210</c:v>
                </c:pt>
                <c:pt idx="326">
                  <c:v>44211</c:v>
                </c:pt>
                <c:pt idx="327">
                  <c:v>44212</c:v>
                </c:pt>
                <c:pt idx="328">
                  <c:v>44213</c:v>
                </c:pt>
                <c:pt idx="329">
                  <c:v>44214</c:v>
                </c:pt>
                <c:pt idx="330">
                  <c:v>44215</c:v>
                </c:pt>
                <c:pt idx="331">
                  <c:v>44216</c:v>
                </c:pt>
                <c:pt idx="332">
                  <c:v>44217</c:v>
                </c:pt>
                <c:pt idx="333">
                  <c:v>44218</c:v>
                </c:pt>
                <c:pt idx="334">
                  <c:v>44219</c:v>
                </c:pt>
                <c:pt idx="335">
                  <c:v>44220</c:v>
                </c:pt>
                <c:pt idx="336">
                  <c:v>44221</c:v>
                </c:pt>
                <c:pt idx="337">
                  <c:v>44222</c:v>
                </c:pt>
                <c:pt idx="338">
                  <c:v>44223</c:v>
                </c:pt>
                <c:pt idx="339">
                  <c:v>44224</c:v>
                </c:pt>
                <c:pt idx="340">
                  <c:v>44225</c:v>
                </c:pt>
                <c:pt idx="341">
                  <c:v>44226</c:v>
                </c:pt>
                <c:pt idx="342">
                  <c:v>44227</c:v>
                </c:pt>
                <c:pt idx="343">
                  <c:v>44228</c:v>
                </c:pt>
                <c:pt idx="344">
                  <c:v>44229</c:v>
                </c:pt>
                <c:pt idx="345">
                  <c:v>44230</c:v>
                </c:pt>
                <c:pt idx="346">
                  <c:v>44231</c:v>
                </c:pt>
                <c:pt idx="347">
                  <c:v>44232</c:v>
                </c:pt>
                <c:pt idx="348">
                  <c:v>44233</c:v>
                </c:pt>
                <c:pt idx="349">
                  <c:v>44234</c:v>
                </c:pt>
                <c:pt idx="350">
                  <c:v>44235</c:v>
                </c:pt>
                <c:pt idx="351">
                  <c:v>44236</c:v>
                </c:pt>
                <c:pt idx="352">
                  <c:v>44237</c:v>
                </c:pt>
                <c:pt idx="353">
                  <c:v>44238</c:v>
                </c:pt>
                <c:pt idx="354">
                  <c:v>44239</c:v>
                </c:pt>
                <c:pt idx="355">
                  <c:v>44240</c:v>
                </c:pt>
                <c:pt idx="356">
                  <c:v>44241</c:v>
                </c:pt>
                <c:pt idx="357">
                  <c:v>44242</c:v>
                </c:pt>
                <c:pt idx="358">
                  <c:v>44243</c:v>
                </c:pt>
                <c:pt idx="359">
                  <c:v>44244</c:v>
                </c:pt>
                <c:pt idx="360">
                  <c:v>44245</c:v>
                </c:pt>
                <c:pt idx="361">
                  <c:v>44246</c:v>
                </c:pt>
                <c:pt idx="362">
                  <c:v>44247</c:v>
                </c:pt>
                <c:pt idx="363">
                  <c:v>44248</c:v>
                </c:pt>
                <c:pt idx="364">
                  <c:v>44249</c:v>
                </c:pt>
                <c:pt idx="365">
                  <c:v>44250</c:v>
                </c:pt>
                <c:pt idx="366">
                  <c:v>44251</c:v>
                </c:pt>
                <c:pt idx="367">
                  <c:v>44252</c:v>
                </c:pt>
                <c:pt idx="368">
                  <c:v>44253</c:v>
                </c:pt>
                <c:pt idx="369">
                  <c:v>44254</c:v>
                </c:pt>
                <c:pt idx="370">
                  <c:v>44255</c:v>
                </c:pt>
                <c:pt idx="371">
                  <c:v>44256</c:v>
                </c:pt>
                <c:pt idx="372">
                  <c:v>44257</c:v>
                </c:pt>
                <c:pt idx="373">
                  <c:v>44258</c:v>
                </c:pt>
                <c:pt idx="374">
                  <c:v>44259</c:v>
                </c:pt>
                <c:pt idx="375">
                  <c:v>44260</c:v>
                </c:pt>
                <c:pt idx="376">
                  <c:v>44261</c:v>
                </c:pt>
                <c:pt idx="377">
                  <c:v>44262</c:v>
                </c:pt>
                <c:pt idx="378">
                  <c:v>44263</c:v>
                </c:pt>
                <c:pt idx="379">
                  <c:v>44264</c:v>
                </c:pt>
                <c:pt idx="380">
                  <c:v>44265</c:v>
                </c:pt>
                <c:pt idx="381">
                  <c:v>44266</c:v>
                </c:pt>
                <c:pt idx="382">
                  <c:v>44267</c:v>
                </c:pt>
                <c:pt idx="383">
                  <c:v>44268</c:v>
                </c:pt>
                <c:pt idx="384">
                  <c:v>44269</c:v>
                </c:pt>
                <c:pt idx="385">
                  <c:v>44270</c:v>
                </c:pt>
                <c:pt idx="386">
                  <c:v>44271</c:v>
                </c:pt>
                <c:pt idx="387">
                  <c:v>44272</c:v>
                </c:pt>
                <c:pt idx="388">
                  <c:v>44273</c:v>
                </c:pt>
                <c:pt idx="389">
                  <c:v>44274</c:v>
                </c:pt>
                <c:pt idx="390">
                  <c:v>44275</c:v>
                </c:pt>
                <c:pt idx="391">
                  <c:v>44276</c:v>
                </c:pt>
                <c:pt idx="392">
                  <c:v>44277</c:v>
                </c:pt>
                <c:pt idx="393">
                  <c:v>44278</c:v>
                </c:pt>
                <c:pt idx="394">
                  <c:v>44279</c:v>
                </c:pt>
                <c:pt idx="395">
                  <c:v>44280</c:v>
                </c:pt>
                <c:pt idx="396">
                  <c:v>44281</c:v>
                </c:pt>
                <c:pt idx="397">
                  <c:v>44282</c:v>
                </c:pt>
                <c:pt idx="398">
                  <c:v>44283</c:v>
                </c:pt>
                <c:pt idx="399">
                  <c:v>44284</c:v>
                </c:pt>
                <c:pt idx="400">
                  <c:v>44285</c:v>
                </c:pt>
                <c:pt idx="401">
                  <c:v>44286</c:v>
                </c:pt>
                <c:pt idx="402">
                  <c:v>44287</c:v>
                </c:pt>
                <c:pt idx="403">
                  <c:v>44288</c:v>
                </c:pt>
                <c:pt idx="404">
                  <c:v>44289</c:v>
                </c:pt>
                <c:pt idx="405">
                  <c:v>44290</c:v>
                </c:pt>
                <c:pt idx="406">
                  <c:v>44291</c:v>
                </c:pt>
                <c:pt idx="407">
                  <c:v>44292</c:v>
                </c:pt>
                <c:pt idx="408">
                  <c:v>44293</c:v>
                </c:pt>
                <c:pt idx="409">
                  <c:v>44294</c:v>
                </c:pt>
                <c:pt idx="410">
                  <c:v>44295</c:v>
                </c:pt>
                <c:pt idx="411">
                  <c:v>44296</c:v>
                </c:pt>
                <c:pt idx="412">
                  <c:v>44297</c:v>
                </c:pt>
                <c:pt idx="413">
                  <c:v>44298</c:v>
                </c:pt>
                <c:pt idx="414">
                  <c:v>44299</c:v>
                </c:pt>
                <c:pt idx="415">
                  <c:v>44300</c:v>
                </c:pt>
                <c:pt idx="416">
                  <c:v>44301</c:v>
                </c:pt>
                <c:pt idx="417">
                  <c:v>44302</c:v>
                </c:pt>
                <c:pt idx="418">
                  <c:v>44303</c:v>
                </c:pt>
                <c:pt idx="419">
                  <c:v>44304</c:v>
                </c:pt>
                <c:pt idx="420">
                  <c:v>44305</c:v>
                </c:pt>
                <c:pt idx="421">
                  <c:v>44306</c:v>
                </c:pt>
                <c:pt idx="422">
                  <c:v>44307</c:v>
                </c:pt>
                <c:pt idx="423">
                  <c:v>44308</c:v>
                </c:pt>
                <c:pt idx="424">
                  <c:v>44309</c:v>
                </c:pt>
                <c:pt idx="425">
                  <c:v>44310</c:v>
                </c:pt>
                <c:pt idx="426">
                  <c:v>44311</c:v>
                </c:pt>
                <c:pt idx="427">
                  <c:v>44312</c:v>
                </c:pt>
                <c:pt idx="428">
                  <c:v>44313</c:v>
                </c:pt>
                <c:pt idx="429">
                  <c:v>44314</c:v>
                </c:pt>
                <c:pt idx="430">
                  <c:v>44315</c:v>
                </c:pt>
                <c:pt idx="431">
                  <c:v>44316</c:v>
                </c:pt>
                <c:pt idx="432">
                  <c:v>44317</c:v>
                </c:pt>
                <c:pt idx="433">
                  <c:v>44318</c:v>
                </c:pt>
                <c:pt idx="434">
                  <c:v>44319</c:v>
                </c:pt>
                <c:pt idx="435">
                  <c:v>44320</c:v>
                </c:pt>
                <c:pt idx="436">
                  <c:v>44321</c:v>
                </c:pt>
                <c:pt idx="437">
                  <c:v>44322</c:v>
                </c:pt>
                <c:pt idx="438">
                  <c:v>44323</c:v>
                </c:pt>
                <c:pt idx="439">
                  <c:v>44324</c:v>
                </c:pt>
                <c:pt idx="440">
                  <c:v>44325</c:v>
                </c:pt>
                <c:pt idx="441">
                  <c:v>44326</c:v>
                </c:pt>
                <c:pt idx="442">
                  <c:v>44327</c:v>
                </c:pt>
                <c:pt idx="443">
                  <c:v>44328</c:v>
                </c:pt>
                <c:pt idx="444">
                  <c:v>44329</c:v>
                </c:pt>
                <c:pt idx="445">
                  <c:v>44330</c:v>
                </c:pt>
                <c:pt idx="446">
                  <c:v>44331</c:v>
                </c:pt>
                <c:pt idx="447">
                  <c:v>44332</c:v>
                </c:pt>
                <c:pt idx="448">
                  <c:v>44333</c:v>
                </c:pt>
                <c:pt idx="449">
                  <c:v>44334</c:v>
                </c:pt>
                <c:pt idx="450">
                  <c:v>44335</c:v>
                </c:pt>
                <c:pt idx="451">
                  <c:v>44336</c:v>
                </c:pt>
                <c:pt idx="452">
                  <c:v>44337</c:v>
                </c:pt>
                <c:pt idx="453">
                  <c:v>44338</c:v>
                </c:pt>
                <c:pt idx="454">
                  <c:v>44339</c:v>
                </c:pt>
                <c:pt idx="455">
                  <c:v>44340</c:v>
                </c:pt>
                <c:pt idx="456">
                  <c:v>44341</c:v>
                </c:pt>
                <c:pt idx="457">
                  <c:v>44342</c:v>
                </c:pt>
                <c:pt idx="458">
                  <c:v>44343</c:v>
                </c:pt>
                <c:pt idx="459">
                  <c:v>44344</c:v>
                </c:pt>
                <c:pt idx="460">
                  <c:v>44345</c:v>
                </c:pt>
                <c:pt idx="461">
                  <c:v>44346</c:v>
                </c:pt>
                <c:pt idx="462">
                  <c:v>44347</c:v>
                </c:pt>
                <c:pt idx="463">
                  <c:v>44348</c:v>
                </c:pt>
                <c:pt idx="464">
                  <c:v>44349</c:v>
                </c:pt>
                <c:pt idx="465">
                  <c:v>44350</c:v>
                </c:pt>
                <c:pt idx="466">
                  <c:v>44351</c:v>
                </c:pt>
                <c:pt idx="467">
                  <c:v>44352</c:v>
                </c:pt>
                <c:pt idx="468">
                  <c:v>44353</c:v>
                </c:pt>
                <c:pt idx="469">
                  <c:v>44354</c:v>
                </c:pt>
                <c:pt idx="470">
                  <c:v>44355</c:v>
                </c:pt>
                <c:pt idx="471">
                  <c:v>44356</c:v>
                </c:pt>
                <c:pt idx="472">
                  <c:v>44357</c:v>
                </c:pt>
                <c:pt idx="473">
                  <c:v>44358</c:v>
                </c:pt>
                <c:pt idx="474">
                  <c:v>44359</c:v>
                </c:pt>
                <c:pt idx="475">
                  <c:v>44360</c:v>
                </c:pt>
                <c:pt idx="476">
                  <c:v>44361</c:v>
                </c:pt>
                <c:pt idx="477">
                  <c:v>44362</c:v>
                </c:pt>
                <c:pt idx="478">
                  <c:v>44363</c:v>
                </c:pt>
                <c:pt idx="479">
                  <c:v>44364</c:v>
                </c:pt>
                <c:pt idx="480">
                  <c:v>44365</c:v>
                </c:pt>
                <c:pt idx="481">
                  <c:v>44366</c:v>
                </c:pt>
                <c:pt idx="482">
                  <c:v>44367</c:v>
                </c:pt>
                <c:pt idx="483">
                  <c:v>44368</c:v>
                </c:pt>
                <c:pt idx="484">
                  <c:v>44369</c:v>
                </c:pt>
                <c:pt idx="485">
                  <c:v>44370</c:v>
                </c:pt>
                <c:pt idx="486">
                  <c:v>44371</c:v>
                </c:pt>
                <c:pt idx="487">
                  <c:v>44372</c:v>
                </c:pt>
                <c:pt idx="488">
                  <c:v>44373</c:v>
                </c:pt>
                <c:pt idx="489">
                  <c:v>44374</c:v>
                </c:pt>
                <c:pt idx="490">
                  <c:v>44375</c:v>
                </c:pt>
                <c:pt idx="491">
                  <c:v>44376</c:v>
                </c:pt>
                <c:pt idx="492">
                  <c:v>44377</c:v>
                </c:pt>
                <c:pt idx="493">
                  <c:v>44378</c:v>
                </c:pt>
                <c:pt idx="494">
                  <c:v>44379</c:v>
                </c:pt>
                <c:pt idx="495">
                  <c:v>44380</c:v>
                </c:pt>
                <c:pt idx="496">
                  <c:v>44381</c:v>
                </c:pt>
                <c:pt idx="497">
                  <c:v>44382</c:v>
                </c:pt>
                <c:pt idx="498">
                  <c:v>44383</c:v>
                </c:pt>
                <c:pt idx="499">
                  <c:v>44384</c:v>
                </c:pt>
                <c:pt idx="500">
                  <c:v>44385</c:v>
                </c:pt>
                <c:pt idx="501">
                  <c:v>44386</c:v>
                </c:pt>
                <c:pt idx="502">
                  <c:v>44387</c:v>
                </c:pt>
                <c:pt idx="503">
                  <c:v>44388</c:v>
                </c:pt>
                <c:pt idx="504">
                  <c:v>44389</c:v>
                </c:pt>
                <c:pt idx="505">
                  <c:v>44390</c:v>
                </c:pt>
                <c:pt idx="506">
                  <c:v>44391</c:v>
                </c:pt>
                <c:pt idx="507">
                  <c:v>44392</c:v>
                </c:pt>
                <c:pt idx="508">
                  <c:v>44393</c:v>
                </c:pt>
                <c:pt idx="509">
                  <c:v>44394</c:v>
                </c:pt>
                <c:pt idx="510">
                  <c:v>44395</c:v>
                </c:pt>
                <c:pt idx="511">
                  <c:v>44396</c:v>
                </c:pt>
                <c:pt idx="512">
                  <c:v>44397</c:v>
                </c:pt>
                <c:pt idx="513">
                  <c:v>44398</c:v>
                </c:pt>
                <c:pt idx="514">
                  <c:v>44399</c:v>
                </c:pt>
                <c:pt idx="515">
                  <c:v>44400</c:v>
                </c:pt>
                <c:pt idx="516">
                  <c:v>44401</c:v>
                </c:pt>
                <c:pt idx="517">
                  <c:v>44402</c:v>
                </c:pt>
                <c:pt idx="518">
                  <c:v>44403</c:v>
                </c:pt>
                <c:pt idx="519">
                  <c:v>44404</c:v>
                </c:pt>
                <c:pt idx="520">
                  <c:v>44405</c:v>
                </c:pt>
                <c:pt idx="521">
                  <c:v>44406</c:v>
                </c:pt>
                <c:pt idx="522">
                  <c:v>44407</c:v>
                </c:pt>
                <c:pt idx="523">
                  <c:v>44408</c:v>
                </c:pt>
                <c:pt idx="524">
                  <c:v>44409</c:v>
                </c:pt>
                <c:pt idx="525">
                  <c:v>44410</c:v>
                </c:pt>
                <c:pt idx="526">
                  <c:v>44411</c:v>
                </c:pt>
                <c:pt idx="527">
                  <c:v>44412</c:v>
                </c:pt>
                <c:pt idx="528">
                  <c:v>44413</c:v>
                </c:pt>
                <c:pt idx="529">
                  <c:v>44414</c:v>
                </c:pt>
                <c:pt idx="530">
                  <c:v>44415</c:v>
                </c:pt>
                <c:pt idx="531">
                  <c:v>44416</c:v>
                </c:pt>
                <c:pt idx="532">
                  <c:v>44417</c:v>
                </c:pt>
                <c:pt idx="533">
                  <c:v>44418</c:v>
                </c:pt>
                <c:pt idx="534">
                  <c:v>44419</c:v>
                </c:pt>
                <c:pt idx="535">
                  <c:v>44420</c:v>
                </c:pt>
                <c:pt idx="536">
                  <c:v>44421</c:v>
                </c:pt>
                <c:pt idx="537">
                  <c:v>44422</c:v>
                </c:pt>
                <c:pt idx="538">
                  <c:v>44423</c:v>
                </c:pt>
                <c:pt idx="539">
                  <c:v>44424</c:v>
                </c:pt>
                <c:pt idx="540">
                  <c:v>44425</c:v>
                </c:pt>
                <c:pt idx="541">
                  <c:v>44426</c:v>
                </c:pt>
                <c:pt idx="542">
                  <c:v>44427</c:v>
                </c:pt>
                <c:pt idx="543">
                  <c:v>44428</c:v>
                </c:pt>
                <c:pt idx="544">
                  <c:v>44429</c:v>
                </c:pt>
                <c:pt idx="545">
                  <c:v>44430</c:v>
                </c:pt>
                <c:pt idx="546">
                  <c:v>44431</c:v>
                </c:pt>
                <c:pt idx="547">
                  <c:v>44432</c:v>
                </c:pt>
                <c:pt idx="548">
                  <c:v>44433</c:v>
                </c:pt>
                <c:pt idx="549">
                  <c:v>44434</c:v>
                </c:pt>
                <c:pt idx="550">
                  <c:v>44435</c:v>
                </c:pt>
                <c:pt idx="551">
                  <c:v>44436</c:v>
                </c:pt>
                <c:pt idx="552">
                  <c:v>44437</c:v>
                </c:pt>
                <c:pt idx="553">
                  <c:v>44438</c:v>
                </c:pt>
                <c:pt idx="554">
                  <c:v>44439</c:v>
                </c:pt>
                <c:pt idx="555">
                  <c:v>44440</c:v>
                </c:pt>
                <c:pt idx="556">
                  <c:v>44441</c:v>
                </c:pt>
                <c:pt idx="557">
                  <c:v>44442</c:v>
                </c:pt>
                <c:pt idx="558">
                  <c:v>44443</c:v>
                </c:pt>
                <c:pt idx="559">
                  <c:v>44444</c:v>
                </c:pt>
                <c:pt idx="560">
                  <c:v>44445</c:v>
                </c:pt>
                <c:pt idx="561">
                  <c:v>44446</c:v>
                </c:pt>
                <c:pt idx="562">
                  <c:v>44447</c:v>
                </c:pt>
                <c:pt idx="563">
                  <c:v>44448</c:v>
                </c:pt>
                <c:pt idx="564">
                  <c:v>44449</c:v>
                </c:pt>
                <c:pt idx="565">
                  <c:v>44450</c:v>
                </c:pt>
                <c:pt idx="566">
                  <c:v>44451</c:v>
                </c:pt>
                <c:pt idx="567">
                  <c:v>44452</c:v>
                </c:pt>
                <c:pt idx="568">
                  <c:v>44453</c:v>
                </c:pt>
                <c:pt idx="569">
                  <c:v>44454</c:v>
                </c:pt>
                <c:pt idx="570">
                  <c:v>44455</c:v>
                </c:pt>
                <c:pt idx="571">
                  <c:v>44456</c:v>
                </c:pt>
                <c:pt idx="572">
                  <c:v>44457</c:v>
                </c:pt>
                <c:pt idx="573">
                  <c:v>44458</c:v>
                </c:pt>
                <c:pt idx="574">
                  <c:v>44459</c:v>
                </c:pt>
                <c:pt idx="575">
                  <c:v>44460</c:v>
                </c:pt>
                <c:pt idx="576">
                  <c:v>44461</c:v>
                </c:pt>
                <c:pt idx="577">
                  <c:v>44462</c:v>
                </c:pt>
                <c:pt idx="578">
                  <c:v>44463</c:v>
                </c:pt>
                <c:pt idx="579">
                  <c:v>44464</c:v>
                </c:pt>
                <c:pt idx="580">
                  <c:v>44465</c:v>
                </c:pt>
                <c:pt idx="581">
                  <c:v>44466</c:v>
                </c:pt>
                <c:pt idx="582">
                  <c:v>44467</c:v>
                </c:pt>
                <c:pt idx="583">
                  <c:v>44468</c:v>
                </c:pt>
                <c:pt idx="584">
                  <c:v>44469</c:v>
                </c:pt>
                <c:pt idx="585">
                  <c:v>44470</c:v>
                </c:pt>
                <c:pt idx="586">
                  <c:v>44471</c:v>
                </c:pt>
                <c:pt idx="587">
                  <c:v>44472</c:v>
                </c:pt>
                <c:pt idx="588">
                  <c:v>44473</c:v>
                </c:pt>
                <c:pt idx="589">
                  <c:v>44474</c:v>
                </c:pt>
                <c:pt idx="590">
                  <c:v>44475</c:v>
                </c:pt>
                <c:pt idx="591">
                  <c:v>44476</c:v>
                </c:pt>
                <c:pt idx="592">
                  <c:v>44477</c:v>
                </c:pt>
                <c:pt idx="593">
                  <c:v>44478</c:v>
                </c:pt>
                <c:pt idx="594">
                  <c:v>44479</c:v>
                </c:pt>
                <c:pt idx="595">
                  <c:v>44480</c:v>
                </c:pt>
                <c:pt idx="596">
                  <c:v>44481</c:v>
                </c:pt>
                <c:pt idx="597">
                  <c:v>44482</c:v>
                </c:pt>
                <c:pt idx="598">
                  <c:v>44483</c:v>
                </c:pt>
                <c:pt idx="599">
                  <c:v>44484</c:v>
                </c:pt>
                <c:pt idx="600">
                  <c:v>44485</c:v>
                </c:pt>
                <c:pt idx="601">
                  <c:v>44486</c:v>
                </c:pt>
                <c:pt idx="602">
                  <c:v>44487</c:v>
                </c:pt>
                <c:pt idx="603">
                  <c:v>44488</c:v>
                </c:pt>
                <c:pt idx="604">
                  <c:v>44489</c:v>
                </c:pt>
                <c:pt idx="605">
                  <c:v>44490</c:v>
                </c:pt>
                <c:pt idx="606">
                  <c:v>44491</c:v>
                </c:pt>
                <c:pt idx="607">
                  <c:v>44492</c:v>
                </c:pt>
                <c:pt idx="608">
                  <c:v>44493</c:v>
                </c:pt>
                <c:pt idx="609">
                  <c:v>44494</c:v>
                </c:pt>
                <c:pt idx="610">
                  <c:v>44495</c:v>
                </c:pt>
                <c:pt idx="611">
                  <c:v>44496</c:v>
                </c:pt>
                <c:pt idx="612">
                  <c:v>44497</c:v>
                </c:pt>
                <c:pt idx="613">
                  <c:v>44498</c:v>
                </c:pt>
                <c:pt idx="614">
                  <c:v>44499</c:v>
                </c:pt>
                <c:pt idx="615">
                  <c:v>44500</c:v>
                </c:pt>
                <c:pt idx="616">
                  <c:v>44501</c:v>
                </c:pt>
                <c:pt idx="617">
                  <c:v>44502</c:v>
                </c:pt>
                <c:pt idx="618">
                  <c:v>44503</c:v>
                </c:pt>
                <c:pt idx="619">
                  <c:v>44504</c:v>
                </c:pt>
                <c:pt idx="620">
                  <c:v>44505</c:v>
                </c:pt>
                <c:pt idx="621">
                  <c:v>44506</c:v>
                </c:pt>
                <c:pt idx="622">
                  <c:v>44507</c:v>
                </c:pt>
                <c:pt idx="623">
                  <c:v>44508</c:v>
                </c:pt>
                <c:pt idx="624">
                  <c:v>44509</c:v>
                </c:pt>
                <c:pt idx="625">
                  <c:v>44510</c:v>
                </c:pt>
                <c:pt idx="626">
                  <c:v>44511</c:v>
                </c:pt>
                <c:pt idx="627">
                  <c:v>44512</c:v>
                </c:pt>
                <c:pt idx="628">
                  <c:v>44513</c:v>
                </c:pt>
                <c:pt idx="629">
                  <c:v>44514</c:v>
                </c:pt>
                <c:pt idx="630">
                  <c:v>44515</c:v>
                </c:pt>
                <c:pt idx="631">
                  <c:v>44516</c:v>
                </c:pt>
                <c:pt idx="632">
                  <c:v>44517</c:v>
                </c:pt>
                <c:pt idx="633">
                  <c:v>44518</c:v>
                </c:pt>
                <c:pt idx="634">
                  <c:v>44519</c:v>
                </c:pt>
                <c:pt idx="635">
                  <c:v>44520</c:v>
                </c:pt>
                <c:pt idx="636">
                  <c:v>44521</c:v>
                </c:pt>
                <c:pt idx="637">
                  <c:v>44522</c:v>
                </c:pt>
                <c:pt idx="638">
                  <c:v>44523</c:v>
                </c:pt>
                <c:pt idx="639">
                  <c:v>44524</c:v>
                </c:pt>
                <c:pt idx="640">
                  <c:v>44525</c:v>
                </c:pt>
                <c:pt idx="641">
                  <c:v>44526</c:v>
                </c:pt>
                <c:pt idx="642">
                  <c:v>44527</c:v>
                </c:pt>
                <c:pt idx="643">
                  <c:v>44528</c:v>
                </c:pt>
                <c:pt idx="644">
                  <c:v>44529</c:v>
                </c:pt>
                <c:pt idx="645">
                  <c:v>44530</c:v>
                </c:pt>
                <c:pt idx="646">
                  <c:v>44531</c:v>
                </c:pt>
                <c:pt idx="647">
                  <c:v>44532</c:v>
                </c:pt>
                <c:pt idx="648">
                  <c:v>44533</c:v>
                </c:pt>
                <c:pt idx="649">
                  <c:v>44534</c:v>
                </c:pt>
                <c:pt idx="650">
                  <c:v>44535</c:v>
                </c:pt>
                <c:pt idx="651">
                  <c:v>44536</c:v>
                </c:pt>
                <c:pt idx="652">
                  <c:v>44537</c:v>
                </c:pt>
                <c:pt idx="653">
                  <c:v>44538</c:v>
                </c:pt>
                <c:pt idx="654">
                  <c:v>44539</c:v>
                </c:pt>
                <c:pt idx="655">
                  <c:v>44540</c:v>
                </c:pt>
                <c:pt idx="656">
                  <c:v>44541</c:v>
                </c:pt>
                <c:pt idx="657">
                  <c:v>44542</c:v>
                </c:pt>
                <c:pt idx="658">
                  <c:v>44543</c:v>
                </c:pt>
                <c:pt idx="659">
                  <c:v>44544</c:v>
                </c:pt>
                <c:pt idx="660">
                  <c:v>44545</c:v>
                </c:pt>
                <c:pt idx="661">
                  <c:v>44546</c:v>
                </c:pt>
                <c:pt idx="662">
                  <c:v>44547</c:v>
                </c:pt>
                <c:pt idx="663">
                  <c:v>44548</c:v>
                </c:pt>
                <c:pt idx="664">
                  <c:v>44549</c:v>
                </c:pt>
                <c:pt idx="665">
                  <c:v>44550</c:v>
                </c:pt>
                <c:pt idx="666">
                  <c:v>44551</c:v>
                </c:pt>
                <c:pt idx="667">
                  <c:v>44552</c:v>
                </c:pt>
                <c:pt idx="668">
                  <c:v>44553</c:v>
                </c:pt>
                <c:pt idx="669">
                  <c:v>44554</c:v>
                </c:pt>
                <c:pt idx="670">
                  <c:v>44555</c:v>
                </c:pt>
                <c:pt idx="671">
                  <c:v>44556</c:v>
                </c:pt>
                <c:pt idx="672">
                  <c:v>44557</c:v>
                </c:pt>
                <c:pt idx="673">
                  <c:v>44558</c:v>
                </c:pt>
                <c:pt idx="674">
                  <c:v>44559</c:v>
                </c:pt>
                <c:pt idx="675">
                  <c:v>44560</c:v>
                </c:pt>
                <c:pt idx="676">
                  <c:v>44561</c:v>
                </c:pt>
                <c:pt idx="677">
                  <c:v>44562</c:v>
                </c:pt>
                <c:pt idx="678">
                  <c:v>44563</c:v>
                </c:pt>
                <c:pt idx="679">
                  <c:v>44564</c:v>
                </c:pt>
                <c:pt idx="680">
                  <c:v>44565</c:v>
                </c:pt>
                <c:pt idx="681">
                  <c:v>44566</c:v>
                </c:pt>
                <c:pt idx="682">
                  <c:v>44567</c:v>
                </c:pt>
                <c:pt idx="683">
                  <c:v>44568</c:v>
                </c:pt>
                <c:pt idx="684">
                  <c:v>44569</c:v>
                </c:pt>
                <c:pt idx="685">
                  <c:v>44570</c:v>
                </c:pt>
                <c:pt idx="686">
                  <c:v>44571</c:v>
                </c:pt>
                <c:pt idx="687">
                  <c:v>44572</c:v>
                </c:pt>
                <c:pt idx="688">
                  <c:v>44573</c:v>
                </c:pt>
                <c:pt idx="689">
                  <c:v>44574</c:v>
                </c:pt>
                <c:pt idx="690">
                  <c:v>44575</c:v>
                </c:pt>
                <c:pt idx="691">
                  <c:v>44576</c:v>
                </c:pt>
                <c:pt idx="692">
                  <c:v>44577</c:v>
                </c:pt>
                <c:pt idx="693">
                  <c:v>44578</c:v>
                </c:pt>
                <c:pt idx="694">
                  <c:v>44579</c:v>
                </c:pt>
                <c:pt idx="695">
                  <c:v>44580</c:v>
                </c:pt>
                <c:pt idx="696">
                  <c:v>44581</c:v>
                </c:pt>
                <c:pt idx="697">
                  <c:v>44582</c:v>
                </c:pt>
                <c:pt idx="698">
                  <c:v>44583</c:v>
                </c:pt>
                <c:pt idx="699">
                  <c:v>44584</c:v>
                </c:pt>
                <c:pt idx="700">
                  <c:v>44585</c:v>
                </c:pt>
                <c:pt idx="701">
                  <c:v>44586</c:v>
                </c:pt>
                <c:pt idx="702">
                  <c:v>44587</c:v>
                </c:pt>
                <c:pt idx="703">
                  <c:v>44588</c:v>
                </c:pt>
                <c:pt idx="704">
                  <c:v>44589</c:v>
                </c:pt>
                <c:pt idx="705">
                  <c:v>44590</c:v>
                </c:pt>
                <c:pt idx="706">
                  <c:v>44591</c:v>
                </c:pt>
                <c:pt idx="707">
                  <c:v>44592</c:v>
                </c:pt>
                <c:pt idx="708">
                  <c:v>44593</c:v>
                </c:pt>
                <c:pt idx="709">
                  <c:v>44594</c:v>
                </c:pt>
                <c:pt idx="710">
                  <c:v>44595</c:v>
                </c:pt>
                <c:pt idx="711">
                  <c:v>44596</c:v>
                </c:pt>
                <c:pt idx="712">
                  <c:v>44597</c:v>
                </c:pt>
                <c:pt idx="713">
                  <c:v>44598</c:v>
                </c:pt>
                <c:pt idx="714">
                  <c:v>44599</c:v>
                </c:pt>
                <c:pt idx="715">
                  <c:v>44600</c:v>
                </c:pt>
                <c:pt idx="716">
                  <c:v>44601</c:v>
                </c:pt>
                <c:pt idx="717">
                  <c:v>44602</c:v>
                </c:pt>
                <c:pt idx="718">
                  <c:v>44603</c:v>
                </c:pt>
                <c:pt idx="719">
                  <c:v>44604</c:v>
                </c:pt>
                <c:pt idx="720">
                  <c:v>44605</c:v>
                </c:pt>
                <c:pt idx="721">
                  <c:v>44606</c:v>
                </c:pt>
                <c:pt idx="722">
                  <c:v>44607</c:v>
                </c:pt>
                <c:pt idx="723">
                  <c:v>44608</c:v>
                </c:pt>
                <c:pt idx="724">
                  <c:v>44609</c:v>
                </c:pt>
                <c:pt idx="725">
                  <c:v>44610</c:v>
                </c:pt>
                <c:pt idx="726">
                  <c:v>44611</c:v>
                </c:pt>
                <c:pt idx="727">
                  <c:v>44612</c:v>
                </c:pt>
                <c:pt idx="728">
                  <c:v>44613</c:v>
                </c:pt>
                <c:pt idx="729">
                  <c:v>44614</c:v>
                </c:pt>
                <c:pt idx="730">
                  <c:v>44615</c:v>
                </c:pt>
                <c:pt idx="731">
                  <c:v>44616</c:v>
                </c:pt>
                <c:pt idx="732">
                  <c:v>44617</c:v>
                </c:pt>
                <c:pt idx="733">
                  <c:v>44618</c:v>
                </c:pt>
                <c:pt idx="734">
                  <c:v>44619</c:v>
                </c:pt>
                <c:pt idx="735">
                  <c:v>44620</c:v>
                </c:pt>
                <c:pt idx="736">
                  <c:v>44621</c:v>
                </c:pt>
                <c:pt idx="737">
                  <c:v>44622</c:v>
                </c:pt>
                <c:pt idx="738">
                  <c:v>44623</c:v>
                </c:pt>
                <c:pt idx="739">
                  <c:v>44624</c:v>
                </c:pt>
                <c:pt idx="740">
                  <c:v>44625</c:v>
                </c:pt>
                <c:pt idx="741">
                  <c:v>44626</c:v>
                </c:pt>
                <c:pt idx="742">
                  <c:v>44627</c:v>
                </c:pt>
                <c:pt idx="743">
                  <c:v>44628</c:v>
                </c:pt>
                <c:pt idx="744">
                  <c:v>44629</c:v>
                </c:pt>
                <c:pt idx="745">
                  <c:v>44630</c:v>
                </c:pt>
                <c:pt idx="746">
                  <c:v>44631</c:v>
                </c:pt>
                <c:pt idx="747">
                  <c:v>44632</c:v>
                </c:pt>
                <c:pt idx="748">
                  <c:v>44633</c:v>
                </c:pt>
                <c:pt idx="749">
                  <c:v>44634</c:v>
                </c:pt>
                <c:pt idx="750">
                  <c:v>44635</c:v>
                </c:pt>
                <c:pt idx="751">
                  <c:v>44636</c:v>
                </c:pt>
                <c:pt idx="752">
                  <c:v>44637</c:v>
                </c:pt>
                <c:pt idx="753">
                  <c:v>44638</c:v>
                </c:pt>
                <c:pt idx="754">
                  <c:v>44639</c:v>
                </c:pt>
                <c:pt idx="755">
                  <c:v>44640</c:v>
                </c:pt>
                <c:pt idx="756">
                  <c:v>44641</c:v>
                </c:pt>
                <c:pt idx="757">
                  <c:v>44642</c:v>
                </c:pt>
                <c:pt idx="758">
                  <c:v>44643</c:v>
                </c:pt>
                <c:pt idx="759">
                  <c:v>44644</c:v>
                </c:pt>
                <c:pt idx="760">
                  <c:v>44645</c:v>
                </c:pt>
                <c:pt idx="761">
                  <c:v>44646</c:v>
                </c:pt>
                <c:pt idx="762">
                  <c:v>44647</c:v>
                </c:pt>
                <c:pt idx="763">
                  <c:v>44648</c:v>
                </c:pt>
                <c:pt idx="764">
                  <c:v>44649</c:v>
                </c:pt>
                <c:pt idx="765">
                  <c:v>44650</c:v>
                </c:pt>
                <c:pt idx="766">
                  <c:v>44651</c:v>
                </c:pt>
                <c:pt idx="767">
                  <c:v>44652</c:v>
                </c:pt>
                <c:pt idx="768">
                  <c:v>44653</c:v>
                </c:pt>
                <c:pt idx="769">
                  <c:v>44654</c:v>
                </c:pt>
                <c:pt idx="770">
                  <c:v>44655</c:v>
                </c:pt>
                <c:pt idx="771">
                  <c:v>44656</c:v>
                </c:pt>
                <c:pt idx="772">
                  <c:v>44657</c:v>
                </c:pt>
                <c:pt idx="773">
                  <c:v>44658</c:v>
                </c:pt>
                <c:pt idx="774">
                  <c:v>44659</c:v>
                </c:pt>
                <c:pt idx="775">
                  <c:v>44660</c:v>
                </c:pt>
                <c:pt idx="776">
                  <c:v>44661</c:v>
                </c:pt>
                <c:pt idx="777">
                  <c:v>44662</c:v>
                </c:pt>
                <c:pt idx="778">
                  <c:v>44663</c:v>
                </c:pt>
                <c:pt idx="779">
                  <c:v>44664</c:v>
                </c:pt>
                <c:pt idx="780">
                  <c:v>44665</c:v>
                </c:pt>
                <c:pt idx="781">
                  <c:v>44666</c:v>
                </c:pt>
                <c:pt idx="782">
                  <c:v>44667</c:v>
                </c:pt>
                <c:pt idx="783">
                  <c:v>44668</c:v>
                </c:pt>
                <c:pt idx="784">
                  <c:v>44669</c:v>
                </c:pt>
                <c:pt idx="785">
                  <c:v>44670</c:v>
                </c:pt>
                <c:pt idx="786">
                  <c:v>44671</c:v>
                </c:pt>
                <c:pt idx="787">
                  <c:v>44672</c:v>
                </c:pt>
                <c:pt idx="788">
                  <c:v>44673</c:v>
                </c:pt>
                <c:pt idx="789">
                  <c:v>44674</c:v>
                </c:pt>
                <c:pt idx="790">
                  <c:v>44675</c:v>
                </c:pt>
                <c:pt idx="791">
                  <c:v>44676</c:v>
                </c:pt>
                <c:pt idx="792">
                  <c:v>44677</c:v>
                </c:pt>
                <c:pt idx="793">
                  <c:v>44678</c:v>
                </c:pt>
                <c:pt idx="794">
                  <c:v>44679</c:v>
                </c:pt>
                <c:pt idx="795">
                  <c:v>44680</c:v>
                </c:pt>
                <c:pt idx="796">
                  <c:v>44681</c:v>
                </c:pt>
                <c:pt idx="797">
                  <c:v>44682</c:v>
                </c:pt>
                <c:pt idx="798">
                  <c:v>44683</c:v>
                </c:pt>
                <c:pt idx="799">
                  <c:v>44684</c:v>
                </c:pt>
                <c:pt idx="800">
                  <c:v>44685</c:v>
                </c:pt>
                <c:pt idx="801">
                  <c:v>44686</c:v>
                </c:pt>
                <c:pt idx="802">
                  <c:v>44687</c:v>
                </c:pt>
                <c:pt idx="803">
                  <c:v>44688</c:v>
                </c:pt>
                <c:pt idx="804">
                  <c:v>44689</c:v>
                </c:pt>
                <c:pt idx="805">
                  <c:v>44690</c:v>
                </c:pt>
                <c:pt idx="806">
                  <c:v>44691</c:v>
                </c:pt>
                <c:pt idx="807">
                  <c:v>44692</c:v>
                </c:pt>
                <c:pt idx="808">
                  <c:v>44693</c:v>
                </c:pt>
                <c:pt idx="809">
                  <c:v>44694</c:v>
                </c:pt>
                <c:pt idx="810">
                  <c:v>44695</c:v>
                </c:pt>
                <c:pt idx="811">
                  <c:v>44696</c:v>
                </c:pt>
                <c:pt idx="812">
                  <c:v>44697</c:v>
                </c:pt>
                <c:pt idx="813">
                  <c:v>44698</c:v>
                </c:pt>
                <c:pt idx="814">
                  <c:v>44699</c:v>
                </c:pt>
                <c:pt idx="815">
                  <c:v>44700</c:v>
                </c:pt>
                <c:pt idx="816">
                  <c:v>44701</c:v>
                </c:pt>
                <c:pt idx="817">
                  <c:v>44702</c:v>
                </c:pt>
                <c:pt idx="818">
                  <c:v>44703</c:v>
                </c:pt>
                <c:pt idx="819">
                  <c:v>44704</c:v>
                </c:pt>
                <c:pt idx="820">
                  <c:v>44705</c:v>
                </c:pt>
                <c:pt idx="821">
                  <c:v>44706</c:v>
                </c:pt>
                <c:pt idx="822">
                  <c:v>44707</c:v>
                </c:pt>
                <c:pt idx="823">
                  <c:v>44708</c:v>
                </c:pt>
                <c:pt idx="824">
                  <c:v>44709</c:v>
                </c:pt>
                <c:pt idx="825">
                  <c:v>44710</c:v>
                </c:pt>
                <c:pt idx="826">
                  <c:v>44711</c:v>
                </c:pt>
                <c:pt idx="827">
                  <c:v>44712</c:v>
                </c:pt>
                <c:pt idx="828">
                  <c:v>44713</c:v>
                </c:pt>
                <c:pt idx="829">
                  <c:v>44714</c:v>
                </c:pt>
                <c:pt idx="830">
                  <c:v>44715</c:v>
                </c:pt>
                <c:pt idx="831">
                  <c:v>44716</c:v>
                </c:pt>
                <c:pt idx="832">
                  <c:v>44717</c:v>
                </c:pt>
                <c:pt idx="833">
                  <c:v>44718</c:v>
                </c:pt>
                <c:pt idx="834">
                  <c:v>44719</c:v>
                </c:pt>
                <c:pt idx="835">
                  <c:v>44720</c:v>
                </c:pt>
                <c:pt idx="836">
                  <c:v>44721</c:v>
                </c:pt>
                <c:pt idx="837">
                  <c:v>44722</c:v>
                </c:pt>
                <c:pt idx="838">
                  <c:v>44723</c:v>
                </c:pt>
                <c:pt idx="839">
                  <c:v>44724</c:v>
                </c:pt>
                <c:pt idx="840">
                  <c:v>44725</c:v>
                </c:pt>
                <c:pt idx="841">
                  <c:v>44726</c:v>
                </c:pt>
                <c:pt idx="842">
                  <c:v>44727</c:v>
                </c:pt>
                <c:pt idx="843">
                  <c:v>44728</c:v>
                </c:pt>
                <c:pt idx="844">
                  <c:v>44729</c:v>
                </c:pt>
                <c:pt idx="845">
                  <c:v>44730</c:v>
                </c:pt>
                <c:pt idx="846">
                  <c:v>44731</c:v>
                </c:pt>
                <c:pt idx="847">
                  <c:v>44732</c:v>
                </c:pt>
                <c:pt idx="848">
                  <c:v>44733</c:v>
                </c:pt>
                <c:pt idx="849">
                  <c:v>44734</c:v>
                </c:pt>
                <c:pt idx="850">
                  <c:v>44735</c:v>
                </c:pt>
                <c:pt idx="851">
                  <c:v>44736</c:v>
                </c:pt>
                <c:pt idx="852">
                  <c:v>44737</c:v>
                </c:pt>
                <c:pt idx="853">
                  <c:v>44738</c:v>
                </c:pt>
                <c:pt idx="854">
                  <c:v>44739</c:v>
                </c:pt>
                <c:pt idx="855">
                  <c:v>44740</c:v>
                </c:pt>
                <c:pt idx="856">
                  <c:v>44741</c:v>
                </c:pt>
                <c:pt idx="857">
                  <c:v>44742</c:v>
                </c:pt>
                <c:pt idx="858">
                  <c:v>44743</c:v>
                </c:pt>
                <c:pt idx="859">
                  <c:v>44744</c:v>
                </c:pt>
                <c:pt idx="860">
                  <c:v>44745</c:v>
                </c:pt>
                <c:pt idx="861">
                  <c:v>44746</c:v>
                </c:pt>
                <c:pt idx="862">
                  <c:v>44747</c:v>
                </c:pt>
                <c:pt idx="863">
                  <c:v>44748</c:v>
                </c:pt>
                <c:pt idx="864">
                  <c:v>44749</c:v>
                </c:pt>
                <c:pt idx="865">
                  <c:v>44750</c:v>
                </c:pt>
                <c:pt idx="866">
                  <c:v>44751</c:v>
                </c:pt>
                <c:pt idx="867">
                  <c:v>44752</c:v>
                </c:pt>
                <c:pt idx="868">
                  <c:v>44753</c:v>
                </c:pt>
                <c:pt idx="869">
                  <c:v>44754</c:v>
                </c:pt>
                <c:pt idx="870">
                  <c:v>44755</c:v>
                </c:pt>
                <c:pt idx="871">
                  <c:v>44756</c:v>
                </c:pt>
                <c:pt idx="872">
                  <c:v>44757</c:v>
                </c:pt>
                <c:pt idx="873">
                  <c:v>44758</c:v>
                </c:pt>
                <c:pt idx="874">
                  <c:v>44759</c:v>
                </c:pt>
                <c:pt idx="875">
                  <c:v>44760</c:v>
                </c:pt>
                <c:pt idx="876">
                  <c:v>44761</c:v>
                </c:pt>
                <c:pt idx="877">
                  <c:v>44762</c:v>
                </c:pt>
                <c:pt idx="878">
                  <c:v>44763</c:v>
                </c:pt>
                <c:pt idx="879">
                  <c:v>44764</c:v>
                </c:pt>
                <c:pt idx="880">
                  <c:v>44765</c:v>
                </c:pt>
                <c:pt idx="881">
                  <c:v>44766</c:v>
                </c:pt>
                <c:pt idx="882">
                  <c:v>44767</c:v>
                </c:pt>
                <c:pt idx="883">
                  <c:v>44768</c:v>
                </c:pt>
                <c:pt idx="884">
                  <c:v>44769</c:v>
                </c:pt>
                <c:pt idx="885">
                  <c:v>44770</c:v>
                </c:pt>
                <c:pt idx="886">
                  <c:v>44771</c:v>
                </c:pt>
                <c:pt idx="887">
                  <c:v>44772</c:v>
                </c:pt>
                <c:pt idx="888">
                  <c:v>44773</c:v>
                </c:pt>
                <c:pt idx="889">
                  <c:v>44774</c:v>
                </c:pt>
                <c:pt idx="890">
                  <c:v>44775</c:v>
                </c:pt>
                <c:pt idx="891">
                  <c:v>44776</c:v>
                </c:pt>
                <c:pt idx="892">
                  <c:v>44777</c:v>
                </c:pt>
                <c:pt idx="893">
                  <c:v>44778</c:v>
                </c:pt>
                <c:pt idx="894">
                  <c:v>44779</c:v>
                </c:pt>
                <c:pt idx="895">
                  <c:v>44780</c:v>
                </c:pt>
                <c:pt idx="896">
                  <c:v>44781</c:v>
                </c:pt>
                <c:pt idx="897">
                  <c:v>44782</c:v>
                </c:pt>
                <c:pt idx="898">
                  <c:v>44783</c:v>
                </c:pt>
                <c:pt idx="899">
                  <c:v>44784</c:v>
                </c:pt>
                <c:pt idx="900">
                  <c:v>44785</c:v>
                </c:pt>
                <c:pt idx="901">
                  <c:v>44786</c:v>
                </c:pt>
                <c:pt idx="902">
                  <c:v>44787</c:v>
                </c:pt>
                <c:pt idx="903">
                  <c:v>44788</c:v>
                </c:pt>
                <c:pt idx="904">
                  <c:v>44789</c:v>
                </c:pt>
                <c:pt idx="905">
                  <c:v>44790</c:v>
                </c:pt>
                <c:pt idx="906">
                  <c:v>44791</c:v>
                </c:pt>
                <c:pt idx="907">
                  <c:v>44792</c:v>
                </c:pt>
                <c:pt idx="908">
                  <c:v>44793</c:v>
                </c:pt>
                <c:pt idx="909">
                  <c:v>44794</c:v>
                </c:pt>
                <c:pt idx="910">
                  <c:v>44795</c:v>
                </c:pt>
                <c:pt idx="911">
                  <c:v>44796</c:v>
                </c:pt>
                <c:pt idx="912">
                  <c:v>44797</c:v>
                </c:pt>
                <c:pt idx="913">
                  <c:v>44798</c:v>
                </c:pt>
                <c:pt idx="914">
                  <c:v>44799</c:v>
                </c:pt>
                <c:pt idx="915">
                  <c:v>44800</c:v>
                </c:pt>
                <c:pt idx="916">
                  <c:v>44801</c:v>
                </c:pt>
                <c:pt idx="917">
                  <c:v>44802</c:v>
                </c:pt>
                <c:pt idx="918">
                  <c:v>44803</c:v>
                </c:pt>
                <c:pt idx="919">
                  <c:v>44804</c:v>
                </c:pt>
                <c:pt idx="920">
                  <c:v>44805</c:v>
                </c:pt>
                <c:pt idx="921">
                  <c:v>44806</c:v>
                </c:pt>
                <c:pt idx="922">
                  <c:v>44807</c:v>
                </c:pt>
                <c:pt idx="923">
                  <c:v>44808</c:v>
                </c:pt>
                <c:pt idx="924">
                  <c:v>44809</c:v>
                </c:pt>
                <c:pt idx="925">
                  <c:v>44810</c:v>
                </c:pt>
                <c:pt idx="926">
                  <c:v>44811</c:v>
                </c:pt>
                <c:pt idx="927">
                  <c:v>44812</c:v>
                </c:pt>
                <c:pt idx="928">
                  <c:v>44813</c:v>
                </c:pt>
                <c:pt idx="929">
                  <c:v>44814</c:v>
                </c:pt>
                <c:pt idx="930">
                  <c:v>44815</c:v>
                </c:pt>
                <c:pt idx="931">
                  <c:v>44816</c:v>
                </c:pt>
                <c:pt idx="932">
                  <c:v>44817</c:v>
                </c:pt>
                <c:pt idx="933">
                  <c:v>44818</c:v>
                </c:pt>
                <c:pt idx="934">
                  <c:v>44819</c:v>
                </c:pt>
                <c:pt idx="935">
                  <c:v>44820</c:v>
                </c:pt>
                <c:pt idx="936">
                  <c:v>44821</c:v>
                </c:pt>
                <c:pt idx="937">
                  <c:v>44822</c:v>
                </c:pt>
                <c:pt idx="938">
                  <c:v>44823</c:v>
                </c:pt>
                <c:pt idx="939">
                  <c:v>44824</c:v>
                </c:pt>
                <c:pt idx="940">
                  <c:v>44825</c:v>
                </c:pt>
                <c:pt idx="941">
                  <c:v>44826</c:v>
                </c:pt>
                <c:pt idx="942">
                  <c:v>44827</c:v>
                </c:pt>
                <c:pt idx="943">
                  <c:v>44828</c:v>
                </c:pt>
                <c:pt idx="944">
                  <c:v>44829</c:v>
                </c:pt>
                <c:pt idx="945">
                  <c:v>44830</c:v>
                </c:pt>
                <c:pt idx="946">
                  <c:v>44831</c:v>
                </c:pt>
                <c:pt idx="947">
                  <c:v>44832</c:v>
                </c:pt>
                <c:pt idx="948">
                  <c:v>44833</c:v>
                </c:pt>
                <c:pt idx="949">
                  <c:v>44834</c:v>
                </c:pt>
                <c:pt idx="950">
                  <c:v>44835</c:v>
                </c:pt>
                <c:pt idx="951">
                  <c:v>44836</c:v>
                </c:pt>
                <c:pt idx="952">
                  <c:v>44837</c:v>
                </c:pt>
                <c:pt idx="953">
                  <c:v>44838</c:v>
                </c:pt>
                <c:pt idx="954">
                  <c:v>44839</c:v>
                </c:pt>
                <c:pt idx="955">
                  <c:v>43864</c:v>
                </c:pt>
                <c:pt idx="956">
                  <c:v>43865</c:v>
                </c:pt>
                <c:pt idx="957">
                  <c:v>43866</c:v>
                </c:pt>
                <c:pt idx="958">
                  <c:v>43867</c:v>
                </c:pt>
                <c:pt idx="959">
                  <c:v>43868</c:v>
                </c:pt>
                <c:pt idx="960">
                  <c:v>43869</c:v>
                </c:pt>
                <c:pt idx="961">
                  <c:v>43870</c:v>
                </c:pt>
                <c:pt idx="962">
                  <c:v>43871</c:v>
                </c:pt>
                <c:pt idx="963">
                  <c:v>43872</c:v>
                </c:pt>
                <c:pt idx="964">
                  <c:v>43873</c:v>
                </c:pt>
                <c:pt idx="965">
                  <c:v>43874</c:v>
                </c:pt>
                <c:pt idx="966">
                  <c:v>43875</c:v>
                </c:pt>
                <c:pt idx="967">
                  <c:v>43876</c:v>
                </c:pt>
                <c:pt idx="968">
                  <c:v>43877</c:v>
                </c:pt>
                <c:pt idx="969">
                  <c:v>43878</c:v>
                </c:pt>
                <c:pt idx="970">
                  <c:v>43879</c:v>
                </c:pt>
                <c:pt idx="971">
                  <c:v>43880</c:v>
                </c:pt>
                <c:pt idx="972">
                  <c:v>43881</c:v>
                </c:pt>
                <c:pt idx="973">
                  <c:v>43882</c:v>
                </c:pt>
                <c:pt idx="974">
                  <c:v>43883</c:v>
                </c:pt>
                <c:pt idx="975">
                  <c:v>43884</c:v>
                </c:pt>
                <c:pt idx="976">
                  <c:v>43857</c:v>
                </c:pt>
                <c:pt idx="977">
                  <c:v>43858</c:v>
                </c:pt>
                <c:pt idx="978">
                  <c:v>43859</c:v>
                </c:pt>
                <c:pt idx="979">
                  <c:v>43860</c:v>
                </c:pt>
                <c:pt idx="980">
                  <c:v>43861</c:v>
                </c:pt>
                <c:pt idx="981">
                  <c:v>43862</c:v>
                </c:pt>
                <c:pt idx="982">
                  <c:v>43863</c:v>
                </c:pt>
                <c:pt idx="983">
                  <c:v>43852</c:v>
                </c:pt>
                <c:pt idx="984">
                  <c:v>43853</c:v>
                </c:pt>
                <c:pt idx="985">
                  <c:v>43854</c:v>
                </c:pt>
                <c:pt idx="986">
                  <c:v>43855</c:v>
                </c:pt>
                <c:pt idx="987">
                  <c:v>43856</c:v>
                </c:pt>
                <c:pt idx="988">
                  <c:v>43846</c:v>
                </c:pt>
                <c:pt idx="989">
                  <c:v>43847</c:v>
                </c:pt>
                <c:pt idx="990">
                  <c:v>43848</c:v>
                </c:pt>
                <c:pt idx="991">
                  <c:v>43849</c:v>
                </c:pt>
                <c:pt idx="992">
                  <c:v>43850</c:v>
                </c:pt>
                <c:pt idx="993">
                  <c:v>43851</c:v>
                </c:pt>
                <c:pt idx="994">
                  <c:v>43834</c:v>
                </c:pt>
                <c:pt idx="995">
                  <c:v>43835</c:v>
                </c:pt>
                <c:pt idx="996">
                  <c:v>43836</c:v>
                </c:pt>
                <c:pt idx="997">
                  <c:v>43837</c:v>
                </c:pt>
                <c:pt idx="998">
                  <c:v>43838</c:v>
                </c:pt>
                <c:pt idx="999">
                  <c:v>43839</c:v>
                </c:pt>
                <c:pt idx="1000">
                  <c:v>43840</c:v>
                </c:pt>
                <c:pt idx="1001">
                  <c:v>43841</c:v>
                </c:pt>
                <c:pt idx="1002">
                  <c:v>43842</c:v>
                </c:pt>
                <c:pt idx="1003">
                  <c:v>43843</c:v>
                </c:pt>
                <c:pt idx="1004">
                  <c:v>43844</c:v>
                </c:pt>
                <c:pt idx="1005">
                  <c:v>43845</c:v>
                </c:pt>
                <c:pt idx="1006">
                  <c:v>43831</c:v>
                </c:pt>
                <c:pt idx="1007">
                  <c:v>43832</c:v>
                </c:pt>
                <c:pt idx="1008">
                  <c:v>43833</c:v>
                </c:pt>
              </c:numCache>
            </c:numRef>
          </c:cat>
          <c:val>
            <c:numRef>
              <c:f>SLIDE4!$C$2:$C$1010</c:f>
              <c:numCache>
                <c:formatCode>General</c:formatCode>
                <c:ptCount val="1009"/>
                <c:pt idx="0">
                  <c:v>127</c:v>
                </c:pt>
                <c:pt idx="1">
                  <c:v>151</c:v>
                </c:pt>
                <c:pt idx="2">
                  <c:v>165</c:v>
                </c:pt>
                <c:pt idx="3">
                  <c:v>307</c:v>
                </c:pt>
                <c:pt idx="4">
                  <c:v>421</c:v>
                </c:pt>
                <c:pt idx="5">
                  <c:v>519</c:v>
                </c:pt>
                <c:pt idx="6">
                  <c:v>802</c:v>
                </c:pt>
                <c:pt idx="7">
                  <c:v>956</c:v>
                </c:pt>
                <c:pt idx="8">
                  <c:v>1318</c:v>
                </c:pt>
                <c:pt idx="9">
                  <c:v>1712</c:v>
                </c:pt>
                <c:pt idx="10">
                  <c:v>2240</c:v>
                </c:pt>
                <c:pt idx="11">
                  <c:v>2976</c:v>
                </c:pt>
                <c:pt idx="12">
                  <c:v>3386</c:v>
                </c:pt>
                <c:pt idx="13">
                  <c:v>4411</c:v>
                </c:pt>
                <c:pt idx="14">
                  <c:v>5323</c:v>
                </c:pt>
                <c:pt idx="15">
                  <c:v>6287</c:v>
                </c:pt>
                <c:pt idx="16">
                  <c:v>7347</c:v>
                </c:pt>
                <c:pt idx="17">
                  <c:v>8419</c:v>
                </c:pt>
                <c:pt idx="18">
                  <c:v>9507</c:v>
                </c:pt>
                <c:pt idx="19">
                  <c:v>10803</c:v>
                </c:pt>
                <c:pt idx="20">
                  <c:v>12682</c:v>
                </c:pt>
                <c:pt idx="21">
                  <c:v>14558</c:v>
                </c:pt>
                <c:pt idx="22">
                  <c:v>17116</c:v>
                </c:pt>
                <c:pt idx="23">
                  <c:v>22125</c:v>
                </c:pt>
                <c:pt idx="24">
                  <c:v>25543</c:v>
                </c:pt>
                <c:pt idx="25">
                  <c:v>27853</c:v>
                </c:pt>
                <c:pt idx="26">
                  <c:v>31109</c:v>
                </c:pt>
                <c:pt idx="27">
                  <c:v>35179</c:v>
                </c:pt>
                <c:pt idx="28">
                  <c:v>38860</c:v>
                </c:pt>
                <c:pt idx="29">
                  <c:v>43764</c:v>
                </c:pt>
                <c:pt idx="30">
                  <c:v>48499</c:v>
                </c:pt>
                <c:pt idx="31">
                  <c:v>53040</c:v>
                </c:pt>
                <c:pt idx="32">
                  <c:v>65066</c:v>
                </c:pt>
                <c:pt idx="33">
                  <c:v>69671</c:v>
                </c:pt>
                <c:pt idx="34">
                  <c:v>74350</c:v>
                </c:pt>
                <c:pt idx="35">
                  <c:v>80474</c:v>
                </c:pt>
                <c:pt idx="36">
                  <c:v>84471</c:v>
                </c:pt>
                <c:pt idx="37">
                  <c:v>90216</c:v>
                </c:pt>
                <c:pt idx="38">
                  <c:v>93902</c:v>
                </c:pt>
                <c:pt idx="39">
                  <c:v>97341</c:v>
                </c:pt>
                <c:pt idx="40">
                  <c:v>100564</c:v>
                </c:pt>
                <c:pt idx="41">
                  <c:v>102522</c:v>
                </c:pt>
                <c:pt idx="42">
                  <c:v>105305</c:v>
                </c:pt>
                <c:pt idx="43">
                  <c:v>105983</c:v>
                </c:pt>
                <c:pt idx="44">
                  <c:v>109234</c:v>
                </c:pt>
                <c:pt idx="45">
                  <c:v>107392</c:v>
                </c:pt>
                <c:pt idx="46">
                  <c:v>108030</c:v>
                </c:pt>
                <c:pt idx="47">
                  <c:v>108252</c:v>
                </c:pt>
                <c:pt idx="48">
                  <c:v>109168</c:v>
                </c:pt>
                <c:pt idx="49">
                  <c:v>111862</c:v>
                </c:pt>
                <c:pt idx="50">
                  <c:v>109539</c:v>
                </c:pt>
                <c:pt idx="51">
                  <c:v>110637</c:v>
                </c:pt>
                <c:pt idx="52">
                  <c:v>108755</c:v>
                </c:pt>
                <c:pt idx="53">
                  <c:v>106612</c:v>
                </c:pt>
                <c:pt idx="54">
                  <c:v>102157</c:v>
                </c:pt>
                <c:pt idx="55">
                  <c:v>104646</c:v>
                </c:pt>
                <c:pt idx="56">
                  <c:v>104131</c:v>
                </c:pt>
                <c:pt idx="57">
                  <c:v>102427</c:v>
                </c:pt>
                <c:pt idx="58">
                  <c:v>100677</c:v>
                </c:pt>
                <c:pt idx="59">
                  <c:v>97753</c:v>
                </c:pt>
                <c:pt idx="60">
                  <c:v>94878</c:v>
                </c:pt>
                <c:pt idx="61">
                  <c:v>92734</c:v>
                </c:pt>
                <c:pt idx="62">
                  <c:v>92256</c:v>
                </c:pt>
                <c:pt idx="63">
                  <c:v>90742</c:v>
                </c:pt>
                <c:pt idx="64">
                  <c:v>93947</c:v>
                </c:pt>
                <c:pt idx="65">
                  <c:v>86249</c:v>
                </c:pt>
                <c:pt idx="66">
                  <c:v>83803</c:v>
                </c:pt>
                <c:pt idx="67">
                  <c:v>81290</c:v>
                </c:pt>
                <c:pt idx="68">
                  <c:v>80248</c:v>
                </c:pt>
                <c:pt idx="69">
                  <c:v>79746</c:v>
                </c:pt>
                <c:pt idx="70">
                  <c:v>78718</c:v>
                </c:pt>
                <c:pt idx="71">
                  <c:v>76604</c:v>
                </c:pt>
                <c:pt idx="72">
                  <c:v>74160</c:v>
                </c:pt>
                <c:pt idx="73">
                  <c:v>76141</c:v>
                </c:pt>
                <c:pt idx="74">
                  <c:v>69327</c:v>
                </c:pt>
                <c:pt idx="75">
                  <c:v>67652</c:v>
                </c:pt>
                <c:pt idx="76">
                  <c:v>66689</c:v>
                </c:pt>
                <c:pt idx="77">
                  <c:v>66346</c:v>
                </c:pt>
                <c:pt idx="78">
                  <c:v>64013</c:v>
                </c:pt>
                <c:pt idx="79">
                  <c:v>65435</c:v>
                </c:pt>
                <c:pt idx="80">
                  <c:v>59791</c:v>
                </c:pt>
                <c:pt idx="81">
                  <c:v>57648</c:v>
                </c:pt>
                <c:pt idx="82">
                  <c:v>55681</c:v>
                </c:pt>
                <c:pt idx="83">
                  <c:v>55367</c:v>
                </c:pt>
                <c:pt idx="84">
                  <c:v>55073</c:v>
                </c:pt>
                <c:pt idx="85">
                  <c:v>53046</c:v>
                </c:pt>
                <c:pt idx="86">
                  <c:v>51890</c:v>
                </c:pt>
                <c:pt idx="87">
                  <c:v>52529</c:v>
                </c:pt>
                <c:pt idx="88">
                  <c:v>49509</c:v>
                </c:pt>
                <c:pt idx="89">
                  <c:v>48273</c:v>
                </c:pt>
                <c:pt idx="90">
                  <c:v>48018</c:v>
                </c:pt>
                <c:pt idx="91">
                  <c:v>46826</c:v>
                </c:pt>
                <c:pt idx="92">
                  <c:v>45970</c:v>
                </c:pt>
                <c:pt idx="93">
                  <c:v>45942</c:v>
                </c:pt>
                <c:pt idx="94">
                  <c:v>42849</c:v>
                </c:pt>
                <c:pt idx="95">
                  <c:v>41336</c:v>
                </c:pt>
                <c:pt idx="96">
                  <c:v>40437</c:v>
                </c:pt>
                <c:pt idx="97">
                  <c:v>39825</c:v>
                </c:pt>
                <c:pt idx="98">
                  <c:v>39462</c:v>
                </c:pt>
                <c:pt idx="99">
                  <c:v>38811</c:v>
                </c:pt>
                <c:pt idx="100">
                  <c:v>38409</c:v>
                </c:pt>
                <c:pt idx="101">
                  <c:v>36308</c:v>
                </c:pt>
                <c:pt idx="102">
                  <c:v>35238</c:v>
                </c:pt>
                <c:pt idx="103">
                  <c:v>34516</c:v>
                </c:pt>
                <c:pt idx="104">
                  <c:v>34358</c:v>
                </c:pt>
                <c:pt idx="105">
                  <c:v>34015</c:v>
                </c:pt>
                <c:pt idx="106">
                  <c:v>33171</c:v>
                </c:pt>
                <c:pt idx="107">
                  <c:v>32852</c:v>
                </c:pt>
                <c:pt idx="108">
                  <c:v>29198</c:v>
                </c:pt>
                <c:pt idx="109">
                  <c:v>30054</c:v>
                </c:pt>
                <c:pt idx="110">
                  <c:v>29613</c:v>
                </c:pt>
                <c:pt idx="111">
                  <c:v>29426</c:v>
                </c:pt>
                <c:pt idx="112">
                  <c:v>29037</c:v>
                </c:pt>
                <c:pt idx="113">
                  <c:v>28715</c:v>
                </c:pt>
                <c:pt idx="114">
                  <c:v>28506</c:v>
                </c:pt>
                <c:pt idx="115">
                  <c:v>27389</c:v>
                </c:pt>
                <c:pt idx="116">
                  <c:v>26824</c:v>
                </c:pt>
                <c:pt idx="117">
                  <c:v>26652</c:v>
                </c:pt>
                <c:pt idx="118">
                  <c:v>26498</c:v>
                </c:pt>
                <c:pt idx="119">
                  <c:v>26211</c:v>
                </c:pt>
                <c:pt idx="120">
                  <c:v>25945</c:v>
                </c:pt>
                <c:pt idx="121">
                  <c:v>26003</c:v>
                </c:pt>
                <c:pt idx="122">
                  <c:v>25298</c:v>
                </c:pt>
                <c:pt idx="123">
                  <c:v>24673</c:v>
                </c:pt>
                <c:pt idx="124">
                  <c:v>24691</c:v>
                </c:pt>
                <c:pt idx="125">
                  <c:v>24857</c:v>
                </c:pt>
                <c:pt idx="126">
                  <c:v>25024</c:v>
                </c:pt>
                <c:pt idx="127">
                  <c:v>25641</c:v>
                </c:pt>
                <c:pt idx="128">
                  <c:v>26711</c:v>
                </c:pt>
                <c:pt idx="129">
                  <c:v>25832</c:v>
                </c:pt>
                <c:pt idx="130">
                  <c:v>24408</c:v>
                </c:pt>
                <c:pt idx="131">
                  <c:v>24993</c:v>
                </c:pt>
                <c:pt idx="132">
                  <c:v>25521</c:v>
                </c:pt>
                <c:pt idx="133">
                  <c:v>25963</c:v>
                </c:pt>
                <c:pt idx="134">
                  <c:v>25293</c:v>
                </c:pt>
                <c:pt idx="135">
                  <c:v>26809</c:v>
                </c:pt>
                <c:pt idx="136">
                  <c:v>25082</c:v>
                </c:pt>
                <c:pt idx="137">
                  <c:v>25317</c:v>
                </c:pt>
                <c:pt idx="138">
                  <c:v>25656</c:v>
                </c:pt>
                <c:pt idx="139">
                  <c:v>25860</c:v>
                </c:pt>
                <c:pt idx="140">
                  <c:v>27594</c:v>
                </c:pt>
                <c:pt idx="141">
                  <c:v>28663</c:v>
                </c:pt>
                <c:pt idx="142">
                  <c:v>64686</c:v>
                </c:pt>
                <c:pt idx="143">
                  <c:v>67306</c:v>
                </c:pt>
                <c:pt idx="144">
                  <c:v>69023</c:v>
                </c:pt>
                <c:pt idx="145">
                  <c:v>66326</c:v>
                </c:pt>
                <c:pt idx="146">
                  <c:v>63864</c:v>
                </c:pt>
                <c:pt idx="147">
                  <c:v>67171</c:v>
                </c:pt>
                <c:pt idx="148">
                  <c:v>67937</c:v>
                </c:pt>
                <c:pt idx="149">
                  <c:v>77275</c:v>
                </c:pt>
                <c:pt idx="150">
                  <c:v>78089</c:v>
                </c:pt>
                <c:pt idx="151">
                  <c:v>76556</c:v>
                </c:pt>
                <c:pt idx="152">
                  <c:v>77856</c:v>
                </c:pt>
                <c:pt idx="153">
                  <c:v>70655</c:v>
                </c:pt>
                <c:pt idx="154">
                  <c:v>75502</c:v>
                </c:pt>
                <c:pt idx="155">
                  <c:v>76929</c:v>
                </c:pt>
                <c:pt idx="156">
                  <c:v>77732</c:v>
                </c:pt>
                <c:pt idx="157">
                  <c:v>75455</c:v>
                </c:pt>
                <c:pt idx="158">
                  <c:v>74041</c:v>
                </c:pt>
                <c:pt idx="159">
                  <c:v>80590</c:v>
                </c:pt>
                <c:pt idx="160">
                  <c:v>80823</c:v>
                </c:pt>
                <c:pt idx="161">
                  <c:v>75253</c:v>
                </c:pt>
                <c:pt idx="162">
                  <c:v>74967</c:v>
                </c:pt>
                <c:pt idx="163">
                  <c:v>78740</c:v>
                </c:pt>
                <c:pt idx="164">
                  <c:v>72789</c:v>
                </c:pt>
                <c:pt idx="165">
                  <c:v>71854</c:v>
                </c:pt>
                <c:pt idx="166">
                  <c:v>70143</c:v>
                </c:pt>
                <c:pt idx="167">
                  <c:v>70295</c:v>
                </c:pt>
                <c:pt idx="168">
                  <c:v>70551</c:v>
                </c:pt>
                <c:pt idx="169">
                  <c:v>70113</c:v>
                </c:pt>
                <c:pt idx="170">
                  <c:v>75563</c:v>
                </c:pt>
                <c:pt idx="171">
                  <c:v>68765</c:v>
                </c:pt>
                <c:pt idx="172">
                  <c:v>67376</c:v>
                </c:pt>
                <c:pt idx="173">
                  <c:v>65680</c:v>
                </c:pt>
                <c:pt idx="174">
                  <c:v>66338</c:v>
                </c:pt>
                <c:pt idx="175">
                  <c:v>66418</c:v>
                </c:pt>
                <c:pt idx="176">
                  <c:v>65955</c:v>
                </c:pt>
                <c:pt idx="177">
                  <c:v>70850</c:v>
                </c:pt>
                <c:pt idx="178">
                  <c:v>63787</c:v>
                </c:pt>
                <c:pt idx="179">
                  <c:v>62248</c:v>
                </c:pt>
                <c:pt idx="180">
                  <c:v>61032</c:v>
                </c:pt>
                <c:pt idx="181">
                  <c:v>61274</c:v>
                </c:pt>
                <c:pt idx="182">
                  <c:v>61748</c:v>
                </c:pt>
                <c:pt idx="183">
                  <c:v>61215</c:v>
                </c:pt>
                <c:pt idx="184">
                  <c:v>65855</c:v>
                </c:pt>
                <c:pt idx="185">
                  <c:v>60272</c:v>
                </c:pt>
                <c:pt idx="186">
                  <c:v>58669</c:v>
                </c:pt>
                <c:pt idx="187">
                  <c:v>57887</c:v>
                </c:pt>
                <c:pt idx="188">
                  <c:v>58758</c:v>
                </c:pt>
                <c:pt idx="189">
                  <c:v>58105</c:v>
                </c:pt>
                <c:pt idx="190">
                  <c:v>57752</c:v>
                </c:pt>
                <c:pt idx="191">
                  <c:v>62334</c:v>
                </c:pt>
                <c:pt idx="192">
                  <c:v>56856</c:v>
                </c:pt>
                <c:pt idx="193">
                  <c:v>56444</c:v>
                </c:pt>
                <c:pt idx="194">
                  <c:v>55530</c:v>
                </c:pt>
                <c:pt idx="195">
                  <c:v>55904</c:v>
                </c:pt>
                <c:pt idx="196">
                  <c:v>56590</c:v>
                </c:pt>
                <c:pt idx="197">
                  <c:v>57171</c:v>
                </c:pt>
                <c:pt idx="198">
                  <c:v>61559</c:v>
                </c:pt>
                <c:pt idx="199">
                  <c:v>56668</c:v>
                </c:pt>
                <c:pt idx="200">
                  <c:v>55943</c:v>
                </c:pt>
                <c:pt idx="201">
                  <c:v>55345</c:v>
                </c:pt>
                <c:pt idx="202">
                  <c:v>56498</c:v>
                </c:pt>
                <c:pt idx="203">
                  <c:v>57381</c:v>
                </c:pt>
                <c:pt idx="204">
                  <c:v>57507</c:v>
                </c:pt>
                <c:pt idx="205">
                  <c:v>61388</c:v>
                </c:pt>
                <c:pt idx="206">
                  <c:v>57495</c:v>
                </c:pt>
                <c:pt idx="207">
                  <c:v>57390</c:v>
                </c:pt>
                <c:pt idx="208">
                  <c:v>57021</c:v>
                </c:pt>
                <c:pt idx="209">
                  <c:v>58194</c:v>
                </c:pt>
                <c:pt idx="210">
                  <c:v>59754</c:v>
                </c:pt>
                <c:pt idx="211">
                  <c:v>58283</c:v>
                </c:pt>
                <c:pt idx="212">
                  <c:v>64572</c:v>
                </c:pt>
                <c:pt idx="213">
                  <c:v>61373</c:v>
                </c:pt>
                <c:pt idx="214">
                  <c:v>61423</c:v>
                </c:pt>
                <c:pt idx="215">
                  <c:v>61245</c:v>
                </c:pt>
                <c:pt idx="216">
                  <c:v>62519</c:v>
                </c:pt>
                <c:pt idx="217">
                  <c:v>64479</c:v>
                </c:pt>
                <c:pt idx="218">
                  <c:v>65447</c:v>
                </c:pt>
                <c:pt idx="219">
                  <c:v>69403</c:v>
                </c:pt>
                <c:pt idx="220">
                  <c:v>65824</c:v>
                </c:pt>
                <c:pt idx="221">
                  <c:v>66161</c:v>
                </c:pt>
                <c:pt idx="222">
                  <c:v>66159</c:v>
                </c:pt>
                <c:pt idx="223">
                  <c:v>68708</c:v>
                </c:pt>
                <c:pt idx="224">
                  <c:v>71186</c:v>
                </c:pt>
                <c:pt idx="225">
                  <c:v>73753</c:v>
                </c:pt>
                <c:pt idx="226">
                  <c:v>78319</c:v>
                </c:pt>
                <c:pt idx="227">
                  <c:v>79083</c:v>
                </c:pt>
                <c:pt idx="228">
                  <c:v>80222</c:v>
                </c:pt>
                <c:pt idx="229">
                  <c:v>81409</c:v>
                </c:pt>
                <c:pt idx="230">
                  <c:v>83648</c:v>
                </c:pt>
                <c:pt idx="231">
                  <c:v>88462</c:v>
                </c:pt>
                <c:pt idx="232">
                  <c:v>91401</c:v>
                </c:pt>
                <c:pt idx="233">
                  <c:v>97048</c:v>
                </c:pt>
                <c:pt idx="234">
                  <c:v>96886</c:v>
                </c:pt>
                <c:pt idx="235">
                  <c:v>99296</c:v>
                </c:pt>
                <c:pt idx="236">
                  <c:v>93399</c:v>
                </c:pt>
                <c:pt idx="237">
                  <c:v>105599</c:v>
                </c:pt>
                <c:pt idx="238">
                  <c:v>111229</c:v>
                </c:pt>
                <c:pt idx="239">
                  <c:v>116260</c:v>
                </c:pt>
                <c:pt idx="240">
                  <c:v>124137</c:v>
                </c:pt>
                <c:pt idx="241">
                  <c:v>125647</c:v>
                </c:pt>
                <c:pt idx="242">
                  <c:v>128587</c:v>
                </c:pt>
                <c:pt idx="243">
                  <c:v>132222</c:v>
                </c:pt>
                <c:pt idx="244">
                  <c:v>137975</c:v>
                </c:pt>
                <c:pt idx="245">
                  <c:v>145246</c:v>
                </c:pt>
                <c:pt idx="246">
                  <c:v>152169</c:v>
                </c:pt>
                <c:pt idx="247">
                  <c:v>162221</c:v>
                </c:pt>
                <c:pt idx="248">
                  <c:v>164937</c:v>
                </c:pt>
                <c:pt idx="249">
                  <c:v>170184</c:v>
                </c:pt>
                <c:pt idx="250">
                  <c:v>174239</c:v>
                </c:pt>
                <c:pt idx="251">
                  <c:v>179770</c:v>
                </c:pt>
                <c:pt idx="252">
                  <c:v>189078</c:v>
                </c:pt>
                <c:pt idx="253">
                  <c:v>195986</c:v>
                </c:pt>
                <c:pt idx="254">
                  <c:v>204924</c:v>
                </c:pt>
                <c:pt idx="255">
                  <c:v>206312</c:v>
                </c:pt>
                <c:pt idx="256">
                  <c:v>209803</c:v>
                </c:pt>
                <c:pt idx="257">
                  <c:v>213595</c:v>
                </c:pt>
                <c:pt idx="258">
                  <c:v>220435</c:v>
                </c:pt>
                <c:pt idx="259">
                  <c:v>228574</c:v>
                </c:pt>
                <c:pt idx="260">
                  <c:v>234234</c:v>
                </c:pt>
                <c:pt idx="261">
                  <c:v>242668</c:v>
                </c:pt>
                <c:pt idx="262">
                  <c:v>243640</c:v>
                </c:pt>
                <c:pt idx="263">
                  <c:v>246236</c:v>
                </c:pt>
                <c:pt idx="264">
                  <c:v>246613</c:v>
                </c:pt>
                <c:pt idx="265">
                  <c:v>252383</c:v>
                </c:pt>
                <c:pt idx="266">
                  <c:v>258966</c:v>
                </c:pt>
                <c:pt idx="267">
                  <c:v>262744</c:v>
                </c:pt>
                <c:pt idx="268">
                  <c:v>270864</c:v>
                </c:pt>
                <c:pt idx="269">
                  <c:v>264296</c:v>
                </c:pt>
                <c:pt idx="270">
                  <c:v>264372</c:v>
                </c:pt>
                <c:pt idx="271">
                  <c:v>262862</c:v>
                </c:pt>
                <c:pt idx="272">
                  <c:v>266266</c:v>
                </c:pt>
                <c:pt idx="273">
                  <c:v>272082</c:v>
                </c:pt>
                <c:pt idx="274">
                  <c:v>270461</c:v>
                </c:pt>
                <c:pt idx="275">
                  <c:v>277319</c:v>
                </c:pt>
                <c:pt idx="276">
                  <c:v>266336</c:v>
                </c:pt>
                <c:pt idx="277">
                  <c:v>265930</c:v>
                </c:pt>
                <c:pt idx="278">
                  <c:v>264933</c:v>
                </c:pt>
                <c:pt idx="279">
                  <c:v>268768</c:v>
                </c:pt>
                <c:pt idx="280">
                  <c:v>275306</c:v>
                </c:pt>
                <c:pt idx="281">
                  <c:v>274185</c:v>
                </c:pt>
                <c:pt idx="282">
                  <c:v>281118</c:v>
                </c:pt>
                <c:pt idx="283">
                  <c:v>270201</c:v>
                </c:pt>
                <c:pt idx="284">
                  <c:v>268933</c:v>
                </c:pt>
                <c:pt idx="285">
                  <c:v>265635</c:v>
                </c:pt>
                <c:pt idx="286">
                  <c:v>269276</c:v>
                </c:pt>
                <c:pt idx="287">
                  <c:v>272047</c:v>
                </c:pt>
                <c:pt idx="288">
                  <c:v>273159</c:v>
                </c:pt>
                <c:pt idx="289">
                  <c:v>282663</c:v>
                </c:pt>
                <c:pt idx="290">
                  <c:v>273278</c:v>
                </c:pt>
                <c:pt idx="291">
                  <c:v>272323</c:v>
                </c:pt>
                <c:pt idx="292">
                  <c:v>270743</c:v>
                </c:pt>
                <c:pt idx="293">
                  <c:v>274265</c:v>
                </c:pt>
                <c:pt idx="294">
                  <c:v>281423</c:v>
                </c:pt>
                <c:pt idx="295">
                  <c:v>282669</c:v>
                </c:pt>
                <c:pt idx="296">
                  <c:v>293438</c:v>
                </c:pt>
                <c:pt idx="297">
                  <c:v>283300</c:v>
                </c:pt>
                <c:pt idx="298">
                  <c:v>280732</c:v>
                </c:pt>
                <c:pt idx="299">
                  <c:v>278233</c:v>
                </c:pt>
                <c:pt idx="300">
                  <c:v>281067</c:v>
                </c:pt>
                <c:pt idx="301">
                  <c:v>286202</c:v>
                </c:pt>
                <c:pt idx="302">
                  <c:v>288288</c:v>
                </c:pt>
                <c:pt idx="303">
                  <c:v>296020</c:v>
                </c:pt>
                <c:pt idx="304">
                  <c:v>280561</c:v>
                </c:pt>
                <c:pt idx="305">
                  <c:v>275298</c:v>
                </c:pt>
                <c:pt idx="306">
                  <c:v>280165</c:v>
                </c:pt>
                <c:pt idx="307">
                  <c:v>287448</c:v>
                </c:pt>
                <c:pt idx="308">
                  <c:v>297680</c:v>
                </c:pt>
                <c:pt idx="309">
                  <c:v>298563</c:v>
                </c:pt>
                <c:pt idx="310">
                  <c:v>314085</c:v>
                </c:pt>
                <c:pt idx="311">
                  <c:v>300813</c:v>
                </c:pt>
                <c:pt idx="312">
                  <c:v>296460</c:v>
                </c:pt>
                <c:pt idx="313">
                  <c:v>299065</c:v>
                </c:pt>
                <c:pt idx="314">
                  <c:v>306594</c:v>
                </c:pt>
                <c:pt idx="315">
                  <c:v>313226</c:v>
                </c:pt>
                <c:pt idx="316">
                  <c:v>314450</c:v>
                </c:pt>
                <c:pt idx="317">
                  <c:v>329157</c:v>
                </c:pt>
                <c:pt idx="318">
                  <c:v>315738</c:v>
                </c:pt>
                <c:pt idx="319">
                  <c:v>298503</c:v>
                </c:pt>
                <c:pt idx="320">
                  <c:v>297483</c:v>
                </c:pt>
                <c:pt idx="321">
                  <c:v>301987</c:v>
                </c:pt>
                <c:pt idx="322">
                  <c:v>324713</c:v>
                </c:pt>
                <c:pt idx="323">
                  <c:v>324743</c:v>
                </c:pt>
                <c:pt idx="324">
                  <c:v>339606</c:v>
                </c:pt>
                <c:pt idx="325">
                  <c:v>331412</c:v>
                </c:pt>
                <c:pt idx="326">
                  <c:v>321907</c:v>
                </c:pt>
                <c:pt idx="327">
                  <c:v>317339</c:v>
                </c:pt>
                <c:pt idx="328">
                  <c:v>320453</c:v>
                </c:pt>
                <c:pt idx="329">
                  <c:v>321523</c:v>
                </c:pt>
                <c:pt idx="330">
                  <c:v>320278</c:v>
                </c:pt>
                <c:pt idx="331">
                  <c:v>331884</c:v>
                </c:pt>
                <c:pt idx="332">
                  <c:v>315113</c:v>
                </c:pt>
                <c:pt idx="333">
                  <c:v>311248</c:v>
                </c:pt>
                <c:pt idx="334">
                  <c:v>303790</c:v>
                </c:pt>
                <c:pt idx="335">
                  <c:v>305701</c:v>
                </c:pt>
                <c:pt idx="336">
                  <c:v>307648</c:v>
                </c:pt>
                <c:pt idx="337">
                  <c:v>304615</c:v>
                </c:pt>
                <c:pt idx="338">
                  <c:v>312154</c:v>
                </c:pt>
                <c:pt idx="339">
                  <c:v>293827</c:v>
                </c:pt>
                <c:pt idx="340">
                  <c:v>286746</c:v>
                </c:pt>
                <c:pt idx="341">
                  <c:v>280408</c:v>
                </c:pt>
                <c:pt idx="342">
                  <c:v>280330</c:v>
                </c:pt>
                <c:pt idx="343">
                  <c:v>280498</c:v>
                </c:pt>
                <c:pt idx="344">
                  <c:v>274776</c:v>
                </c:pt>
                <c:pt idx="345">
                  <c:v>283582</c:v>
                </c:pt>
                <c:pt idx="346">
                  <c:v>262384</c:v>
                </c:pt>
                <c:pt idx="347">
                  <c:v>256919</c:v>
                </c:pt>
                <c:pt idx="348">
                  <c:v>248932</c:v>
                </c:pt>
                <c:pt idx="349">
                  <c:v>249669</c:v>
                </c:pt>
                <c:pt idx="350">
                  <c:v>248369</c:v>
                </c:pt>
                <c:pt idx="351">
                  <c:v>242285</c:v>
                </c:pt>
                <c:pt idx="352">
                  <c:v>246820</c:v>
                </c:pt>
                <c:pt idx="353">
                  <c:v>228005</c:v>
                </c:pt>
                <c:pt idx="354">
                  <c:v>220697</c:v>
                </c:pt>
                <c:pt idx="355">
                  <c:v>214837</c:v>
                </c:pt>
                <c:pt idx="356">
                  <c:v>213799</c:v>
                </c:pt>
                <c:pt idx="357">
                  <c:v>212694</c:v>
                </c:pt>
                <c:pt idx="358">
                  <c:v>208626</c:v>
                </c:pt>
                <c:pt idx="359">
                  <c:v>217007</c:v>
                </c:pt>
                <c:pt idx="360">
                  <c:v>200262</c:v>
                </c:pt>
                <c:pt idx="361">
                  <c:v>195879</c:v>
                </c:pt>
                <c:pt idx="362">
                  <c:v>191290</c:v>
                </c:pt>
                <c:pt idx="363">
                  <c:v>191787</c:v>
                </c:pt>
                <c:pt idx="364">
                  <c:v>192769</c:v>
                </c:pt>
                <c:pt idx="365">
                  <c:v>190732</c:v>
                </c:pt>
                <c:pt idx="366">
                  <c:v>195852</c:v>
                </c:pt>
                <c:pt idx="367">
                  <c:v>185079</c:v>
                </c:pt>
                <c:pt idx="368">
                  <c:v>181862</c:v>
                </c:pt>
                <c:pt idx="369">
                  <c:v>164411</c:v>
                </c:pt>
                <c:pt idx="370">
                  <c:v>164979</c:v>
                </c:pt>
                <c:pt idx="371">
                  <c:v>181294</c:v>
                </c:pt>
                <c:pt idx="372">
                  <c:v>180096</c:v>
                </c:pt>
                <c:pt idx="373">
                  <c:v>186680</c:v>
                </c:pt>
                <c:pt idx="374">
                  <c:v>182225</c:v>
                </c:pt>
                <c:pt idx="375">
                  <c:v>179096</c:v>
                </c:pt>
                <c:pt idx="376">
                  <c:v>177060</c:v>
                </c:pt>
                <c:pt idx="377">
                  <c:v>181020</c:v>
                </c:pt>
                <c:pt idx="378">
                  <c:v>185473</c:v>
                </c:pt>
                <c:pt idx="379">
                  <c:v>187222</c:v>
                </c:pt>
                <c:pt idx="380">
                  <c:v>192150</c:v>
                </c:pt>
                <c:pt idx="381">
                  <c:v>185594</c:v>
                </c:pt>
                <c:pt idx="382">
                  <c:v>185656</c:v>
                </c:pt>
                <c:pt idx="383">
                  <c:v>185551</c:v>
                </c:pt>
                <c:pt idx="384">
                  <c:v>187547</c:v>
                </c:pt>
                <c:pt idx="385">
                  <c:v>191285</c:v>
                </c:pt>
                <c:pt idx="386">
                  <c:v>193156</c:v>
                </c:pt>
                <c:pt idx="387">
                  <c:v>199445</c:v>
                </c:pt>
                <c:pt idx="388">
                  <c:v>193324</c:v>
                </c:pt>
                <c:pt idx="389">
                  <c:v>193722</c:v>
                </c:pt>
                <c:pt idx="390">
                  <c:v>193859</c:v>
                </c:pt>
                <c:pt idx="391">
                  <c:v>196737</c:v>
                </c:pt>
                <c:pt idx="392">
                  <c:v>202200</c:v>
                </c:pt>
                <c:pt idx="393">
                  <c:v>204747</c:v>
                </c:pt>
                <c:pt idx="394">
                  <c:v>211723</c:v>
                </c:pt>
                <c:pt idx="395">
                  <c:v>206290</c:v>
                </c:pt>
                <c:pt idx="396">
                  <c:v>207118</c:v>
                </c:pt>
                <c:pt idx="397">
                  <c:v>206574</c:v>
                </c:pt>
                <c:pt idx="398">
                  <c:v>210454</c:v>
                </c:pt>
                <c:pt idx="399">
                  <c:v>214612</c:v>
                </c:pt>
                <c:pt idx="400">
                  <c:v>216486</c:v>
                </c:pt>
                <c:pt idx="401">
                  <c:v>223020</c:v>
                </c:pt>
                <c:pt idx="402">
                  <c:v>215677</c:v>
                </c:pt>
                <c:pt idx="403">
                  <c:v>214861</c:v>
                </c:pt>
                <c:pt idx="404">
                  <c:v>214311</c:v>
                </c:pt>
                <c:pt idx="405">
                  <c:v>216508</c:v>
                </c:pt>
                <c:pt idx="406">
                  <c:v>220638</c:v>
                </c:pt>
                <c:pt idx="407">
                  <c:v>224434</c:v>
                </c:pt>
                <c:pt idx="408">
                  <c:v>235035</c:v>
                </c:pt>
                <c:pt idx="409">
                  <c:v>224337</c:v>
                </c:pt>
                <c:pt idx="410">
                  <c:v>222462</c:v>
                </c:pt>
                <c:pt idx="411">
                  <c:v>218824</c:v>
                </c:pt>
                <c:pt idx="412">
                  <c:v>219602</c:v>
                </c:pt>
                <c:pt idx="413">
                  <c:v>222722</c:v>
                </c:pt>
                <c:pt idx="414">
                  <c:v>221612</c:v>
                </c:pt>
                <c:pt idx="415">
                  <c:v>227720</c:v>
                </c:pt>
                <c:pt idx="416">
                  <c:v>215879</c:v>
                </c:pt>
                <c:pt idx="417">
                  <c:v>211411</c:v>
                </c:pt>
                <c:pt idx="418">
                  <c:v>207842</c:v>
                </c:pt>
                <c:pt idx="419">
                  <c:v>208554</c:v>
                </c:pt>
                <c:pt idx="420">
                  <c:v>210161</c:v>
                </c:pt>
                <c:pt idx="421">
                  <c:v>208324</c:v>
                </c:pt>
                <c:pt idx="422">
                  <c:v>215880</c:v>
                </c:pt>
                <c:pt idx="423">
                  <c:v>200089</c:v>
                </c:pt>
                <c:pt idx="424">
                  <c:v>195388</c:v>
                </c:pt>
                <c:pt idx="425">
                  <c:v>190755</c:v>
                </c:pt>
                <c:pt idx="426">
                  <c:v>189923</c:v>
                </c:pt>
                <c:pt idx="427">
                  <c:v>190335</c:v>
                </c:pt>
                <c:pt idx="428">
                  <c:v>187276</c:v>
                </c:pt>
                <c:pt idx="429">
                  <c:v>195167</c:v>
                </c:pt>
                <c:pt idx="430">
                  <c:v>177862</c:v>
                </c:pt>
                <c:pt idx="431">
                  <c:v>173910</c:v>
                </c:pt>
                <c:pt idx="432">
                  <c:v>168962</c:v>
                </c:pt>
                <c:pt idx="433">
                  <c:v>167981</c:v>
                </c:pt>
                <c:pt idx="434">
                  <c:v>168434</c:v>
                </c:pt>
                <c:pt idx="435">
                  <c:v>166192</c:v>
                </c:pt>
                <c:pt idx="436">
                  <c:v>176734</c:v>
                </c:pt>
                <c:pt idx="437">
                  <c:v>156436</c:v>
                </c:pt>
                <c:pt idx="438">
                  <c:v>151617</c:v>
                </c:pt>
                <c:pt idx="439">
                  <c:v>147885</c:v>
                </c:pt>
                <c:pt idx="440">
                  <c:v>145133</c:v>
                </c:pt>
                <c:pt idx="441">
                  <c:v>144756</c:v>
                </c:pt>
                <c:pt idx="442">
                  <c:v>141131</c:v>
                </c:pt>
                <c:pt idx="443">
                  <c:v>152642</c:v>
                </c:pt>
                <c:pt idx="444">
                  <c:v>131344</c:v>
                </c:pt>
                <c:pt idx="445">
                  <c:v>127669</c:v>
                </c:pt>
                <c:pt idx="446">
                  <c:v>123789</c:v>
                </c:pt>
                <c:pt idx="447">
                  <c:v>121984</c:v>
                </c:pt>
                <c:pt idx="448">
                  <c:v>121463</c:v>
                </c:pt>
                <c:pt idx="449">
                  <c:v>117381</c:v>
                </c:pt>
                <c:pt idx="450">
                  <c:v>131554</c:v>
                </c:pt>
                <c:pt idx="451">
                  <c:v>110962</c:v>
                </c:pt>
                <c:pt idx="452">
                  <c:v>107301</c:v>
                </c:pt>
                <c:pt idx="453">
                  <c:v>103857</c:v>
                </c:pt>
                <c:pt idx="454">
                  <c:v>102455</c:v>
                </c:pt>
                <c:pt idx="455">
                  <c:v>102162</c:v>
                </c:pt>
                <c:pt idx="456">
                  <c:v>99999</c:v>
                </c:pt>
                <c:pt idx="457">
                  <c:v>112847</c:v>
                </c:pt>
                <c:pt idx="458">
                  <c:v>93688</c:v>
                </c:pt>
                <c:pt idx="459">
                  <c:v>90131</c:v>
                </c:pt>
                <c:pt idx="460">
                  <c:v>86908</c:v>
                </c:pt>
                <c:pt idx="461">
                  <c:v>86270</c:v>
                </c:pt>
                <c:pt idx="462">
                  <c:v>85179</c:v>
                </c:pt>
                <c:pt idx="463">
                  <c:v>83286</c:v>
                </c:pt>
                <c:pt idx="464">
                  <c:v>94661</c:v>
                </c:pt>
                <c:pt idx="465">
                  <c:v>78275</c:v>
                </c:pt>
                <c:pt idx="466">
                  <c:v>75932</c:v>
                </c:pt>
                <c:pt idx="467">
                  <c:v>73898</c:v>
                </c:pt>
                <c:pt idx="468">
                  <c:v>73290</c:v>
                </c:pt>
                <c:pt idx="469">
                  <c:v>72155</c:v>
                </c:pt>
                <c:pt idx="470">
                  <c:v>70567</c:v>
                </c:pt>
                <c:pt idx="471">
                  <c:v>80824</c:v>
                </c:pt>
                <c:pt idx="472">
                  <c:v>66741</c:v>
                </c:pt>
                <c:pt idx="473">
                  <c:v>65070</c:v>
                </c:pt>
                <c:pt idx="474">
                  <c:v>63506</c:v>
                </c:pt>
                <c:pt idx="475">
                  <c:v>62991</c:v>
                </c:pt>
                <c:pt idx="476">
                  <c:v>62679</c:v>
                </c:pt>
                <c:pt idx="477">
                  <c:v>61854</c:v>
                </c:pt>
                <c:pt idx="478">
                  <c:v>69404</c:v>
                </c:pt>
                <c:pt idx="479">
                  <c:v>58647</c:v>
                </c:pt>
                <c:pt idx="480">
                  <c:v>57931</c:v>
                </c:pt>
                <c:pt idx="481">
                  <c:v>56305</c:v>
                </c:pt>
                <c:pt idx="482">
                  <c:v>56311</c:v>
                </c:pt>
                <c:pt idx="483">
                  <c:v>56512</c:v>
                </c:pt>
                <c:pt idx="484">
                  <c:v>56168</c:v>
                </c:pt>
                <c:pt idx="485">
                  <c:v>62877</c:v>
                </c:pt>
                <c:pt idx="486">
                  <c:v>54753</c:v>
                </c:pt>
                <c:pt idx="487">
                  <c:v>53942</c:v>
                </c:pt>
                <c:pt idx="488">
                  <c:v>53715</c:v>
                </c:pt>
                <c:pt idx="489">
                  <c:v>53999</c:v>
                </c:pt>
                <c:pt idx="490">
                  <c:v>54692</c:v>
                </c:pt>
                <c:pt idx="491">
                  <c:v>55181</c:v>
                </c:pt>
                <c:pt idx="492">
                  <c:v>61531</c:v>
                </c:pt>
                <c:pt idx="493">
                  <c:v>54911</c:v>
                </c:pt>
                <c:pt idx="494">
                  <c:v>55656</c:v>
                </c:pt>
                <c:pt idx="495">
                  <c:v>55101</c:v>
                </c:pt>
                <c:pt idx="496">
                  <c:v>55958</c:v>
                </c:pt>
                <c:pt idx="497">
                  <c:v>56715</c:v>
                </c:pt>
                <c:pt idx="498">
                  <c:v>57886</c:v>
                </c:pt>
                <c:pt idx="499">
                  <c:v>64766</c:v>
                </c:pt>
                <c:pt idx="500">
                  <c:v>59486</c:v>
                </c:pt>
                <c:pt idx="501">
                  <c:v>60545</c:v>
                </c:pt>
                <c:pt idx="502">
                  <c:v>60694</c:v>
                </c:pt>
                <c:pt idx="503">
                  <c:v>62443</c:v>
                </c:pt>
                <c:pt idx="504">
                  <c:v>64167</c:v>
                </c:pt>
                <c:pt idx="505">
                  <c:v>66333</c:v>
                </c:pt>
                <c:pt idx="506">
                  <c:v>74796</c:v>
                </c:pt>
                <c:pt idx="507">
                  <c:v>69698</c:v>
                </c:pt>
                <c:pt idx="508">
                  <c:v>70796</c:v>
                </c:pt>
                <c:pt idx="509">
                  <c:v>71423</c:v>
                </c:pt>
                <c:pt idx="510">
                  <c:v>74075</c:v>
                </c:pt>
                <c:pt idx="511">
                  <c:v>77580</c:v>
                </c:pt>
                <c:pt idx="512">
                  <c:v>79591</c:v>
                </c:pt>
                <c:pt idx="513">
                  <c:v>89830</c:v>
                </c:pt>
                <c:pt idx="514">
                  <c:v>83514</c:v>
                </c:pt>
                <c:pt idx="515">
                  <c:v>85808</c:v>
                </c:pt>
                <c:pt idx="516">
                  <c:v>87498</c:v>
                </c:pt>
                <c:pt idx="517">
                  <c:v>90756</c:v>
                </c:pt>
                <c:pt idx="518">
                  <c:v>94253</c:v>
                </c:pt>
                <c:pt idx="519">
                  <c:v>97479</c:v>
                </c:pt>
                <c:pt idx="520">
                  <c:v>110423</c:v>
                </c:pt>
                <c:pt idx="521">
                  <c:v>101703</c:v>
                </c:pt>
                <c:pt idx="522">
                  <c:v>104521</c:v>
                </c:pt>
                <c:pt idx="523">
                  <c:v>106927</c:v>
                </c:pt>
                <c:pt idx="524">
                  <c:v>109878</c:v>
                </c:pt>
                <c:pt idx="525">
                  <c:v>113915</c:v>
                </c:pt>
                <c:pt idx="526">
                  <c:v>116669</c:v>
                </c:pt>
                <c:pt idx="527">
                  <c:v>134420</c:v>
                </c:pt>
                <c:pt idx="528">
                  <c:v>122135</c:v>
                </c:pt>
                <c:pt idx="529">
                  <c:v>125064</c:v>
                </c:pt>
                <c:pt idx="530">
                  <c:v>126690</c:v>
                </c:pt>
                <c:pt idx="531">
                  <c:v>130804</c:v>
                </c:pt>
                <c:pt idx="532">
                  <c:v>134627</c:v>
                </c:pt>
                <c:pt idx="533">
                  <c:v>137681</c:v>
                </c:pt>
                <c:pt idx="534">
                  <c:v>158708</c:v>
                </c:pt>
                <c:pt idx="535">
                  <c:v>142088</c:v>
                </c:pt>
                <c:pt idx="536">
                  <c:v>144114</c:v>
                </c:pt>
                <c:pt idx="537">
                  <c:v>145365</c:v>
                </c:pt>
                <c:pt idx="538">
                  <c:v>148044</c:v>
                </c:pt>
                <c:pt idx="539">
                  <c:v>152285</c:v>
                </c:pt>
                <c:pt idx="540">
                  <c:v>154459</c:v>
                </c:pt>
                <c:pt idx="541">
                  <c:v>178027</c:v>
                </c:pt>
                <c:pt idx="542">
                  <c:v>157537</c:v>
                </c:pt>
                <c:pt idx="543">
                  <c:v>158499</c:v>
                </c:pt>
                <c:pt idx="544">
                  <c:v>158745</c:v>
                </c:pt>
                <c:pt idx="545">
                  <c:v>161461</c:v>
                </c:pt>
                <c:pt idx="546">
                  <c:v>164853</c:v>
                </c:pt>
                <c:pt idx="547">
                  <c:v>166904</c:v>
                </c:pt>
                <c:pt idx="548">
                  <c:v>191016</c:v>
                </c:pt>
                <c:pt idx="549">
                  <c:v>166840</c:v>
                </c:pt>
                <c:pt idx="550">
                  <c:v>167002</c:v>
                </c:pt>
                <c:pt idx="551">
                  <c:v>165648</c:v>
                </c:pt>
                <c:pt idx="552">
                  <c:v>167604</c:v>
                </c:pt>
                <c:pt idx="553">
                  <c:v>169529</c:v>
                </c:pt>
                <c:pt idx="554">
                  <c:v>170081</c:v>
                </c:pt>
                <c:pt idx="555">
                  <c:v>194682</c:v>
                </c:pt>
                <c:pt idx="556">
                  <c:v>169797</c:v>
                </c:pt>
                <c:pt idx="557">
                  <c:v>167605</c:v>
                </c:pt>
                <c:pt idx="558">
                  <c:v>166112</c:v>
                </c:pt>
                <c:pt idx="559">
                  <c:v>166410</c:v>
                </c:pt>
                <c:pt idx="560">
                  <c:v>167956</c:v>
                </c:pt>
                <c:pt idx="561">
                  <c:v>169487</c:v>
                </c:pt>
                <c:pt idx="562">
                  <c:v>191866</c:v>
                </c:pt>
                <c:pt idx="563">
                  <c:v>169098</c:v>
                </c:pt>
                <c:pt idx="564">
                  <c:v>167594</c:v>
                </c:pt>
                <c:pt idx="565">
                  <c:v>164887</c:v>
                </c:pt>
                <c:pt idx="566">
                  <c:v>165411</c:v>
                </c:pt>
                <c:pt idx="567">
                  <c:v>166812</c:v>
                </c:pt>
                <c:pt idx="568">
                  <c:v>164846</c:v>
                </c:pt>
                <c:pt idx="569">
                  <c:v>181020</c:v>
                </c:pt>
                <c:pt idx="570">
                  <c:v>161978</c:v>
                </c:pt>
                <c:pt idx="571">
                  <c:v>160187</c:v>
                </c:pt>
                <c:pt idx="572">
                  <c:v>157310</c:v>
                </c:pt>
                <c:pt idx="573">
                  <c:v>157244</c:v>
                </c:pt>
                <c:pt idx="574">
                  <c:v>158237</c:v>
                </c:pt>
                <c:pt idx="575">
                  <c:v>156127</c:v>
                </c:pt>
                <c:pt idx="576">
                  <c:v>166700</c:v>
                </c:pt>
                <c:pt idx="577">
                  <c:v>151556</c:v>
                </c:pt>
                <c:pt idx="578">
                  <c:v>148451</c:v>
                </c:pt>
                <c:pt idx="579">
                  <c:v>146012</c:v>
                </c:pt>
                <c:pt idx="580">
                  <c:v>146065</c:v>
                </c:pt>
                <c:pt idx="581">
                  <c:v>147615</c:v>
                </c:pt>
                <c:pt idx="582">
                  <c:v>146189</c:v>
                </c:pt>
                <c:pt idx="583">
                  <c:v>151967</c:v>
                </c:pt>
                <c:pt idx="584">
                  <c:v>142373</c:v>
                </c:pt>
                <c:pt idx="585">
                  <c:v>138732</c:v>
                </c:pt>
                <c:pt idx="586">
                  <c:v>138243</c:v>
                </c:pt>
                <c:pt idx="587">
                  <c:v>138424</c:v>
                </c:pt>
                <c:pt idx="588">
                  <c:v>139037</c:v>
                </c:pt>
                <c:pt idx="589">
                  <c:v>138145</c:v>
                </c:pt>
                <c:pt idx="590">
                  <c:v>141590</c:v>
                </c:pt>
                <c:pt idx="591">
                  <c:v>135919</c:v>
                </c:pt>
                <c:pt idx="592">
                  <c:v>133967</c:v>
                </c:pt>
                <c:pt idx="593">
                  <c:v>132788</c:v>
                </c:pt>
                <c:pt idx="594">
                  <c:v>133435</c:v>
                </c:pt>
                <c:pt idx="595">
                  <c:v>134366</c:v>
                </c:pt>
                <c:pt idx="596">
                  <c:v>133817</c:v>
                </c:pt>
                <c:pt idx="597">
                  <c:v>136135</c:v>
                </c:pt>
                <c:pt idx="598">
                  <c:v>132328</c:v>
                </c:pt>
                <c:pt idx="599">
                  <c:v>132545</c:v>
                </c:pt>
                <c:pt idx="600">
                  <c:v>129989</c:v>
                </c:pt>
                <c:pt idx="601">
                  <c:v>132069</c:v>
                </c:pt>
                <c:pt idx="602">
                  <c:v>133012</c:v>
                </c:pt>
                <c:pt idx="603">
                  <c:v>132259</c:v>
                </c:pt>
                <c:pt idx="604">
                  <c:v>133873</c:v>
                </c:pt>
                <c:pt idx="605">
                  <c:v>131026</c:v>
                </c:pt>
                <c:pt idx="606">
                  <c:v>130485</c:v>
                </c:pt>
                <c:pt idx="607">
                  <c:v>130220</c:v>
                </c:pt>
                <c:pt idx="608">
                  <c:v>131401</c:v>
                </c:pt>
                <c:pt idx="609">
                  <c:v>133284</c:v>
                </c:pt>
                <c:pt idx="610">
                  <c:v>133534</c:v>
                </c:pt>
                <c:pt idx="611">
                  <c:v>134494</c:v>
                </c:pt>
                <c:pt idx="612">
                  <c:v>131335</c:v>
                </c:pt>
                <c:pt idx="613">
                  <c:v>131753</c:v>
                </c:pt>
                <c:pt idx="614">
                  <c:v>131448</c:v>
                </c:pt>
                <c:pt idx="615">
                  <c:v>133164</c:v>
                </c:pt>
                <c:pt idx="616">
                  <c:v>135048</c:v>
                </c:pt>
                <c:pt idx="617">
                  <c:v>136106</c:v>
                </c:pt>
                <c:pt idx="618">
                  <c:v>137914</c:v>
                </c:pt>
                <c:pt idx="619">
                  <c:v>136613</c:v>
                </c:pt>
                <c:pt idx="620">
                  <c:v>136412</c:v>
                </c:pt>
                <c:pt idx="621">
                  <c:v>135694</c:v>
                </c:pt>
                <c:pt idx="622">
                  <c:v>137150</c:v>
                </c:pt>
                <c:pt idx="623">
                  <c:v>141891</c:v>
                </c:pt>
                <c:pt idx="624">
                  <c:v>143530</c:v>
                </c:pt>
                <c:pt idx="625">
                  <c:v>143095</c:v>
                </c:pt>
                <c:pt idx="626">
                  <c:v>142368</c:v>
                </c:pt>
                <c:pt idx="627">
                  <c:v>142235</c:v>
                </c:pt>
                <c:pt idx="628">
                  <c:v>142505</c:v>
                </c:pt>
                <c:pt idx="629">
                  <c:v>144506</c:v>
                </c:pt>
                <c:pt idx="630">
                  <c:v>147588</c:v>
                </c:pt>
                <c:pt idx="631">
                  <c:v>149238</c:v>
                </c:pt>
                <c:pt idx="632">
                  <c:v>149903</c:v>
                </c:pt>
                <c:pt idx="633">
                  <c:v>150281</c:v>
                </c:pt>
                <c:pt idx="634">
                  <c:v>149751</c:v>
                </c:pt>
                <c:pt idx="635">
                  <c:v>149138</c:v>
                </c:pt>
                <c:pt idx="636">
                  <c:v>151117</c:v>
                </c:pt>
                <c:pt idx="637">
                  <c:v>154521</c:v>
                </c:pt>
                <c:pt idx="638">
                  <c:v>157572</c:v>
                </c:pt>
                <c:pt idx="639">
                  <c:v>157221</c:v>
                </c:pt>
                <c:pt idx="640">
                  <c:v>156158</c:v>
                </c:pt>
                <c:pt idx="641">
                  <c:v>156621</c:v>
                </c:pt>
                <c:pt idx="642">
                  <c:v>156708</c:v>
                </c:pt>
                <c:pt idx="643">
                  <c:v>157594</c:v>
                </c:pt>
                <c:pt idx="644">
                  <c:v>163993</c:v>
                </c:pt>
                <c:pt idx="645">
                  <c:v>165765</c:v>
                </c:pt>
                <c:pt idx="646">
                  <c:v>166528</c:v>
                </c:pt>
                <c:pt idx="647">
                  <c:v>166679</c:v>
                </c:pt>
                <c:pt idx="648">
                  <c:v>167012</c:v>
                </c:pt>
                <c:pt idx="649">
                  <c:v>166217</c:v>
                </c:pt>
                <c:pt idx="650">
                  <c:v>167456</c:v>
                </c:pt>
                <c:pt idx="651">
                  <c:v>172430</c:v>
                </c:pt>
                <c:pt idx="652">
                  <c:v>175004</c:v>
                </c:pt>
                <c:pt idx="653">
                  <c:v>176192</c:v>
                </c:pt>
                <c:pt idx="654">
                  <c:v>176686</c:v>
                </c:pt>
                <c:pt idx="655">
                  <c:v>177217</c:v>
                </c:pt>
                <c:pt idx="656">
                  <c:v>176219</c:v>
                </c:pt>
                <c:pt idx="657">
                  <c:v>178159</c:v>
                </c:pt>
                <c:pt idx="658">
                  <c:v>181512</c:v>
                </c:pt>
                <c:pt idx="659">
                  <c:v>182357</c:v>
                </c:pt>
                <c:pt idx="660">
                  <c:v>181741</c:v>
                </c:pt>
                <c:pt idx="661">
                  <c:v>180561</c:v>
                </c:pt>
                <c:pt idx="662">
                  <c:v>179392</c:v>
                </c:pt>
                <c:pt idx="663">
                  <c:v>176731</c:v>
                </c:pt>
                <c:pt idx="664">
                  <c:v>177920</c:v>
                </c:pt>
                <c:pt idx="665">
                  <c:v>180986</c:v>
                </c:pt>
                <c:pt idx="666">
                  <c:v>180512</c:v>
                </c:pt>
                <c:pt idx="667">
                  <c:v>157207</c:v>
                </c:pt>
                <c:pt idx="668">
                  <c:v>155851</c:v>
                </c:pt>
                <c:pt idx="669">
                  <c:v>154870</c:v>
                </c:pt>
                <c:pt idx="670">
                  <c:v>175663</c:v>
                </c:pt>
                <c:pt idx="671">
                  <c:v>181499</c:v>
                </c:pt>
                <c:pt idx="672">
                  <c:v>189161</c:v>
                </c:pt>
                <c:pt idx="673">
                  <c:v>196977</c:v>
                </c:pt>
                <c:pt idx="674">
                  <c:v>206211</c:v>
                </c:pt>
                <c:pt idx="675">
                  <c:v>211697</c:v>
                </c:pt>
                <c:pt idx="676">
                  <c:v>216417</c:v>
                </c:pt>
                <c:pt idx="677">
                  <c:v>220136</c:v>
                </c:pt>
                <c:pt idx="678">
                  <c:v>229164</c:v>
                </c:pt>
                <c:pt idx="679">
                  <c:v>240456</c:v>
                </c:pt>
                <c:pt idx="680">
                  <c:v>250373</c:v>
                </c:pt>
                <c:pt idx="681">
                  <c:v>261885</c:v>
                </c:pt>
                <c:pt idx="682">
                  <c:v>268150</c:v>
                </c:pt>
                <c:pt idx="683">
                  <c:v>274633</c:v>
                </c:pt>
                <c:pt idx="684">
                  <c:v>277183</c:v>
                </c:pt>
                <c:pt idx="685">
                  <c:v>285211</c:v>
                </c:pt>
                <c:pt idx="686">
                  <c:v>294563</c:v>
                </c:pt>
                <c:pt idx="687">
                  <c:v>300744</c:v>
                </c:pt>
                <c:pt idx="688">
                  <c:v>312526</c:v>
                </c:pt>
                <c:pt idx="689">
                  <c:v>307237</c:v>
                </c:pt>
                <c:pt idx="690">
                  <c:v>308007</c:v>
                </c:pt>
                <c:pt idx="691">
                  <c:v>305246</c:v>
                </c:pt>
                <c:pt idx="692">
                  <c:v>307959</c:v>
                </c:pt>
                <c:pt idx="693">
                  <c:v>312427</c:v>
                </c:pt>
                <c:pt idx="694">
                  <c:v>316055</c:v>
                </c:pt>
                <c:pt idx="695">
                  <c:v>328768</c:v>
                </c:pt>
                <c:pt idx="696">
                  <c:v>316753</c:v>
                </c:pt>
                <c:pt idx="697">
                  <c:v>313900</c:v>
                </c:pt>
                <c:pt idx="698">
                  <c:v>308504</c:v>
                </c:pt>
                <c:pt idx="699">
                  <c:v>310348</c:v>
                </c:pt>
                <c:pt idx="700">
                  <c:v>314828</c:v>
                </c:pt>
                <c:pt idx="701">
                  <c:v>314619</c:v>
                </c:pt>
                <c:pt idx="702">
                  <c:v>331255</c:v>
                </c:pt>
                <c:pt idx="703">
                  <c:v>309726</c:v>
                </c:pt>
                <c:pt idx="704">
                  <c:v>305993</c:v>
                </c:pt>
                <c:pt idx="705">
                  <c:v>298986</c:v>
                </c:pt>
                <c:pt idx="706">
                  <c:v>301013</c:v>
                </c:pt>
                <c:pt idx="707">
                  <c:v>302624</c:v>
                </c:pt>
                <c:pt idx="708">
                  <c:v>300424</c:v>
                </c:pt>
                <c:pt idx="709">
                  <c:v>319460</c:v>
                </c:pt>
                <c:pt idx="710">
                  <c:v>292171</c:v>
                </c:pt>
                <c:pt idx="711">
                  <c:v>286698</c:v>
                </c:pt>
                <c:pt idx="712">
                  <c:v>279883</c:v>
                </c:pt>
                <c:pt idx="713">
                  <c:v>278508</c:v>
                </c:pt>
                <c:pt idx="714">
                  <c:v>278890</c:v>
                </c:pt>
                <c:pt idx="715">
                  <c:v>274792</c:v>
                </c:pt>
                <c:pt idx="716">
                  <c:v>295169</c:v>
                </c:pt>
                <c:pt idx="717">
                  <c:v>261544</c:v>
                </c:pt>
                <c:pt idx="718">
                  <c:v>254246</c:v>
                </c:pt>
                <c:pt idx="719">
                  <c:v>247219</c:v>
                </c:pt>
                <c:pt idx="720">
                  <c:v>245354</c:v>
                </c:pt>
                <c:pt idx="721">
                  <c:v>240891</c:v>
                </c:pt>
                <c:pt idx="722">
                  <c:v>235384</c:v>
                </c:pt>
                <c:pt idx="723">
                  <c:v>256359</c:v>
                </c:pt>
                <c:pt idx="724">
                  <c:v>220442</c:v>
                </c:pt>
                <c:pt idx="725">
                  <c:v>212751</c:v>
                </c:pt>
                <c:pt idx="726">
                  <c:v>205448</c:v>
                </c:pt>
                <c:pt idx="727">
                  <c:v>203161</c:v>
                </c:pt>
                <c:pt idx="728">
                  <c:v>201777</c:v>
                </c:pt>
                <c:pt idx="729">
                  <c:v>197320</c:v>
                </c:pt>
                <c:pt idx="730">
                  <c:v>218055</c:v>
                </c:pt>
                <c:pt idx="731">
                  <c:v>181719</c:v>
                </c:pt>
                <c:pt idx="732">
                  <c:v>175204</c:v>
                </c:pt>
                <c:pt idx="733">
                  <c:v>167944</c:v>
                </c:pt>
                <c:pt idx="734">
                  <c:v>165574</c:v>
                </c:pt>
                <c:pt idx="735">
                  <c:v>163856</c:v>
                </c:pt>
                <c:pt idx="736">
                  <c:v>158872</c:v>
                </c:pt>
                <c:pt idx="737">
                  <c:v>180652</c:v>
                </c:pt>
                <c:pt idx="738">
                  <c:v>147871</c:v>
                </c:pt>
                <c:pt idx="739">
                  <c:v>143325</c:v>
                </c:pt>
                <c:pt idx="740">
                  <c:v>138507</c:v>
                </c:pt>
                <c:pt idx="741">
                  <c:v>137511</c:v>
                </c:pt>
                <c:pt idx="742">
                  <c:v>137024</c:v>
                </c:pt>
                <c:pt idx="743">
                  <c:v>134766</c:v>
                </c:pt>
                <c:pt idx="744">
                  <c:v>155310</c:v>
                </c:pt>
                <c:pt idx="745">
                  <c:v>128931</c:v>
                </c:pt>
                <c:pt idx="746">
                  <c:v>126124</c:v>
                </c:pt>
                <c:pt idx="747">
                  <c:v>121735</c:v>
                </c:pt>
                <c:pt idx="748">
                  <c:v>121952</c:v>
                </c:pt>
                <c:pt idx="749">
                  <c:v>122679</c:v>
                </c:pt>
                <c:pt idx="750">
                  <c:v>122760</c:v>
                </c:pt>
                <c:pt idx="751">
                  <c:v>140755</c:v>
                </c:pt>
                <c:pt idx="752">
                  <c:v>118446</c:v>
                </c:pt>
                <c:pt idx="753">
                  <c:v>116429</c:v>
                </c:pt>
                <c:pt idx="754">
                  <c:v>113962</c:v>
                </c:pt>
                <c:pt idx="755">
                  <c:v>114829</c:v>
                </c:pt>
                <c:pt idx="756">
                  <c:v>117907</c:v>
                </c:pt>
                <c:pt idx="757">
                  <c:v>116545</c:v>
                </c:pt>
                <c:pt idx="758">
                  <c:v>130614</c:v>
                </c:pt>
                <c:pt idx="759">
                  <c:v>114020</c:v>
                </c:pt>
                <c:pt idx="760">
                  <c:v>112708</c:v>
                </c:pt>
                <c:pt idx="761">
                  <c:v>110970</c:v>
                </c:pt>
                <c:pt idx="762">
                  <c:v>111716</c:v>
                </c:pt>
                <c:pt idx="763">
                  <c:v>113721</c:v>
                </c:pt>
                <c:pt idx="764">
                  <c:v>114965</c:v>
                </c:pt>
                <c:pt idx="765">
                  <c:v>125805</c:v>
                </c:pt>
                <c:pt idx="766">
                  <c:v>112593</c:v>
                </c:pt>
                <c:pt idx="767">
                  <c:v>110891</c:v>
                </c:pt>
                <c:pt idx="768">
                  <c:v>105268</c:v>
                </c:pt>
                <c:pt idx="769">
                  <c:v>106014</c:v>
                </c:pt>
                <c:pt idx="770">
                  <c:v>107799</c:v>
                </c:pt>
                <c:pt idx="771">
                  <c:v>108468</c:v>
                </c:pt>
                <c:pt idx="772">
                  <c:v>117791</c:v>
                </c:pt>
                <c:pt idx="773">
                  <c:v>105604</c:v>
                </c:pt>
                <c:pt idx="774">
                  <c:v>104370</c:v>
                </c:pt>
                <c:pt idx="775">
                  <c:v>102628</c:v>
                </c:pt>
                <c:pt idx="776">
                  <c:v>103623</c:v>
                </c:pt>
                <c:pt idx="777">
                  <c:v>105485</c:v>
                </c:pt>
                <c:pt idx="778">
                  <c:v>106599</c:v>
                </c:pt>
                <c:pt idx="779">
                  <c:v>116099</c:v>
                </c:pt>
                <c:pt idx="780">
                  <c:v>102034</c:v>
                </c:pt>
                <c:pt idx="781">
                  <c:v>100168</c:v>
                </c:pt>
                <c:pt idx="782">
                  <c:v>94808</c:v>
                </c:pt>
                <c:pt idx="783">
                  <c:v>97101</c:v>
                </c:pt>
                <c:pt idx="784">
                  <c:v>99541</c:v>
                </c:pt>
                <c:pt idx="785">
                  <c:v>104365</c:v>
                </c:pt>
                <c:pt idx="786">
                  <c:v>114028</c:v>
                </c:pt>
                <c:pt idx="787">
                  <c:v>100608</c:v>
                </c:pt>
                <c:pt idx="788">
                  <c:v>98863</c:v>
                </c:pt>
                <c:pt idx="789">
                  <c:v>94875</c:v>
                </c:pt>
                <c:pt idx="790">
                  <c:v>95174</c:v>
                </c:pt>
                <c:pt idx="791">
                  <c:v>96363</c:v>
                </c:pt>
                <c:pt idx="792">
                  <c:v>97373</c:v>
                </c:pt>
                <c:pt idx="793">
                  <c:v>106652</c:v>
                </c:pt>
                <c:pt idx="794">
                  <c:v>93867</c:v>
                </c:pt>
                <c:pt idx="795">
                  <c:v>91866</c:v>
                </c:pt>
                <c:pt idx="796">
                  <c:v>88619</c:v>
                </c:pt>
                <c:pt idx="797">
                  <c:v>88965</c:v>
                </c:pt>
                <c:pt idx="798">
                  <c:v>90234</c:v>
                </c:pt>
                <c:pt idx="799">
                  <c:v>91144</c:v>
                </c:pt>
                <c:pt idx="800">
                  <c:v>99404</c:v>
                </c:pt>
                <c:pt idx="801">
                  <c:v>87207</c:v>
                </c:pt>
                <c:pt idx="802">
                  <c:v>85799</c:v>
                </c:pt>
                <c:pt idx="803">
                  <c:v>83684</c:v>
                </c:pt>
                <c:pt idx="804">
                  <c:v>83961</c:v>
                </c:pt>
                <c:pt idx="805">
                  <c:v>84695</c:v>
                </c:pt>
                <c:pt idx="806">
                  <c:v>85871</c:v>
                </c:pt>
                <c:pt idx="807">
                  <c:v>93740</c:v>
                </c:pt>
                <c:pt idx="808">
                  <c:v>82676</c:v>
                </c:pt>
                <c:pt idx="809">
                  <c:v>81364</c:v>
                </c:pt>
                <c:pt idx="810">
                  <c:v>79643</c:v>
                </c:pt>
                <c:pt idx="811">
                  <c:v>80510</c:v>
                </c:pt>
                <c:pt idx="812">
                  <c:v>81558</c:v>
                </c:pt>
                <c:pt idx="813">
                  <c:v>82541</c:v>
                </c:pt>
                <c:pt idx="814">
                  <c:v>89629</c:v>
                </c:pt>
                <c:pt idx="815">
                  <c:v>78728</c:v>
                </c:pt>
                <c:pt idx="816">
                  <c:v>77543</c:v>
                </c:pt>
                <c:pt idx="817">
                  <c:v>75772</c:v>
                </c:pt>
                <c:pt idx="818">
                  <c:v>76128</c:v>
                </c:pt>
                <c:pt idx="819">
                  <c:v>76910</c:v>
                </c:pt>
                <c:pt idx="820">
                  <c:v>77626</c:v>
                </c:pt>
                <c:pt idx="821">
                  <c:v>84313</c:v>
                </c:pt>
                <c:pt idx="822">
                  <c:v>73404</c:v>
                </c:pt>
                <c:pt idx="823">
                  <c:v>72806</c:v>
                </c:pt>
                <c:pt idx="824">
                  <c:v>70994</c:v>
                </c:pt>
                <c:pt idx="825">
                  <c:v>70929</c:v>
                </c:pt>
                <c:pt idx="826">
                  <c:v>71414</c:v>
                </c:pt>
                <c:pt idx="827">
                  <c:v>73949</c:v>
                </c:pt>
                <c:pt idx="828">
                  <c:v>79757</c:v>
                </c:pt>
                <c:pt idx="829">
                  <c:v>70629</c:v>
                </c:pt>
                <c:pt idx="830">
                  <c:v>70194</c:v>
                </c:pt>
                <c:pt idx="831">
                  <c:v>68395</c:v>
                </c:pt>
                <c:pt idx="832">
                  <c:v>68829</c:v>
                </c:pt>
                <c:pt idx="833">
                  <c:v>69583</c:v>
                </c:pt>
                <c:pt idx="834">
                  <c:v>72010</c:v>
                </c:pt>
                <c:pt idx="835">
                  <c:v>76673</c:v>
                </c:pt>
                <c:pt idx="836">
                  <c:v>69769</c:v>
                </c:pt>
                <c:pt idx="837">
                  <c:v>69262</c:v>
                </c:pt>
                <c:pt idx="838">
                  <c:v>68422</c:v>
                </c:pt>
                <c:pt idx="839">
                  <c:v>69454</c:v>
                </c:pt>
                <c:pt idx="840">
                  <c:v>70990</c:v>
                </c:pt>
                <c:pt idx="841">
                  <c:v>73666</c:v>
                </c:pt>
                <c:pt idx="842">
                  <c:v>78245</c:v>
                </c:pt>
                <c:pt idx="843">
                  <c:v>72429</c:v>
                </c:pt>
                <c:pt idx="844">
                  <c:v>72285</c:v>
                </c:pt>
                <c:pt idx="845">
                  <c:v>71504</c:v>
                </c:pt>
                <c:pt idx="846">
                  <c:v>73197</c:v>
                </c:pt>
                <c:pt idx="847">
                  <c:v>75905</c:v>
                </c:pt>
                <c:pt idx="848">
                  <c:v>79898</c:v>
                </c:pt>
                <c:pt idx="849">
                  <c:v>84134</c:v>
                </c:pt>
                <c:pt idx="850">
                  <c:v>80071</c:v>
                </c:pt>
                <c:pt idx="851">
                  <c:v>81580</c:v>
                </c:pt>
                <c:pt idx="852">
                  <c:v>80739</c:v>
                </c:pt>
                <c:pt idx="853">
                  <c:v>83446</c:v>
                </c:pt>
                <c:pt idx="854">
                  <c:v>89002</c:v>
                </c:pt>
                <c:pt idx="855">
                  <c:v>90941</c:v>
                </c:pt>
                <c:pt idx="856">
                  <c:v>96612</c:v>
                </c:pt>
                <c:pt idx="857">
                  <c:v>99514</c:v>
                </c:pt>
                <c:pt idx="858">
                  <c:v>93643</c:v>
                </c:pt>
                <c:pt idx="859">
                  <c:v>93613</c:v>
                </c:pt>
                <c:pt idx="860">
                  <c:v>96106</c:v>
                </c:pt>
                <c:pt idx="861">
                  <c:v>100046</c:v>
                </c:pt>
                <c:pt idx="862">
                  <c:v>104601</c:v>
                </c:pt>
                <c:pt idx="863">
                  <c:v>113611</c:v>
                </c:pt>
                <c:pt idx="864">
                  <c:v>108849</c:v>
                </c:pt>
                <c:pt idx="865">
                  <c:v>108945</c:v>
                </c:pt>
                <c:pt idx="866">
                  <c:v>108678</c:v>
                </c:pt>
                <c:pt idx="867">
                  <c:v>111822</c:v>
                </c:pt>
                <c:pt idx="868">
                  <c:v>114885</c:v>
                </c:pt>
                <c:pt idx="869">
                  <c:v>118678</c:v>
                </c:pt>
                <c:pt idx="870">
                  <c:v>131319</c:v>
                </c:pt>
                <c:pt idx="871">
                  <c:v>120368</c:v>
                </c:pt>
                <c:pt idx="872">
                  <c:v>121112</c:v>
                </c:pt>
                <c:pt idx="873">
                  <c:v>120187</c:v>
                </c:pt>
                <c:pt idx="874">
                  <c:v>122016</c:v>
                </c:pt>
                <c:pt idx="875">
                  <c:v>124942</c:v>
                </c:pt>
                <c:pt idx="876">
                  <c:v>127758</c:v>
                </c:pt>
                <c:pt idx="877">
                  <c:v>147100</c:v>
                </c:pt>
                <c:pt idx="878">
                  <c:v>127392</c:v>
                </c:pt>
                <c:pt idx="879">
                  <c:v>125746</c:v>
                </c:pt>
                <c:pt idx="880">
                  <c:v>123136</c:v>
                </c:pt>
                <c:pt idx="881">
                  <c:v>124683</c:v>
                </c:pt>
                <c:pt idx="882">
                  <c:v>129548</c:v>
                </c:pt>
                <c:pt idx="883">
                  <c:v>129527</c:v>
                </c:pt>
                <c:pt idx="884">
                  <c:v>153687</c:v>
                </c:pt>
                <c:pt idx="885">
                  <c:v>125449</c:v>
                </c:pt>
                <c:pt idx="886">
                  <c:v>123720</c:v>
                </c:pt>
                <c:pt idx="887">
                  <c:v>120015</c:v>
                </c:pt>
                <c:pt idx="888">
                  <c:v>120241</c:v>
                </c:pt>
                <c:pt idx="889">
                  <c:v>121235</c:v>
                </c:pt>
                <c:pt idx="890">
                  <c:v>120672</c:v>
                </c:pt>
                <c:pt idx="891">
                  <c:v>151891</c:v>
                </c:pt>
                <c:pt idx="892">
                  <c:v>117087</c:v>
                </c:pt>
                <c:pt idx="893">
                  <c:v>114758</c:v>
                </c:pt>
                <c:pt idx="894">
                  <c:v>108651</c:v>
                </c:pt>
                <c:pt idx="895">
                  <c:v>108702</c:v>
                </c:pt>
                <c:pt idx="896">
                  <c:v>110255</c:v>
                </c:pt>
                <c:pt idx="897">
                  <c:v>109130</c:v>
                </c:pt>
                <c:pt idx="898">
                  <c:v>146176</c:v>
                </c:pt>
                <c:pt idx="899">
                  <c:v>108394</c:v>
                </c:pt>
                <c:pt idx="900">
                  <c:v>102841</c:v>
                </c:pt>
                <c:pt idx="901">
                  <c:v>102834</c:v>
                </c:pt>
                <c:pt idx="902">
                  <c:v>103184</c:v>
                </c:pt>
                <c:pt idx="903">
                  <c:v>105051</c:v>
                </c:pt>
                <c:pt idx="904">
                  <c:v>104860</c:v>
                </c:pt>
                <c:pt idx="905">
                  <c:v>143114</c:v>
                </c:pt>
                <c:pt idx="906">
                  <c:v>100344</c:v>
                </c:pt>
                <c:pt idx="907">
                  <c:v>97873</c:v>
                </c:pt>
                <c:pt idx="908">
                  <c:v>95034</c:v>
                </c:pt>
                <c:pt idx="909">
                  <c:v>94992</c:v>
                </c:pt>
                <c:pt idx="910">
                  <c:v>94731</c:v>
                </c:pt>
                <c:pt idx="911">
                  <c:v>94323</c:v>
                </c:pt>
                <c:pt idx="912">
                  <c:v>134226</c:v>
                </c:pt>
                <c:pt idx="913">
                  <c:v>90759</c:v>
                </c:pt>
                <c:pt idx="914">
                  <c:v>88776</c:v>
                </c:pt>
                <c:pt idx="915">
                  <c:v>86478</c:v>
                </c:pt>
                <c:pt idx="916">
                  <c:v>86361</c:v>
                </c:pt>
                <c:pt idx="917">
                  <c:v>87189</c:v>
                </c:pt>
                <c:pt idx="918">
                  <c:v>86198</c:v>
                </c:pt>
                <c:pt idx="919">
                  <c:v>123534</c:v>
                </c:pt>
                <c:pt idx="920">
                  <c:v>82287</c:v>
                </c:pt>
                <c:pt idx="921">
                  <c:v>80316</c:v>
                </c:pt>
                <c:pt idx="922">
                  <c:v>78022</c:v>
                </c:pt>
                <c:pt idx="923">
                  <c:v>77971</c:v>
                </c:pt>
                <c:pt idx="924">
                  <c:v>78847</c:v>
                </c:pt>
                <c:pt idx="925">
                  <c:v>78673</c:v>
                </c:pt>
                <c:pt idx="926">
                  <c:v>110643</c:v>
                </c:pt>
                <c:pt idx="927">
                  <c:v>76313</c:v>
                </c:pt>
                <c:pt idx="928">
                  <c:v>74803</c:v>
                </c:pt>
                <c:pt idx="929">
                  <c:v>71869</c:v>
                </c:pt>
                <c:pt idx="930">
                  <c:v>71947</c:v>
                </c:pt>
                <c:pt idx="931">
                  <c:v>72688</c:v>
                </c:pt>
                <c:pt idx="932">
                  <c:v>72541</c:v>
                </c:pt>
                <c:pt idx="933">
                  <c:v>98043</c:v>
                </c:pt>
                <c:pt idx="934">
                  <c:v>70015</c:v>
                </c:pt>
                <c:pt idx="935">
                  <c:v>68731</c:v>
                </c:pt>
                <c:pt idx="936">
                  <c:v>66953</c:v>
                </c:pt>
                <c:pt idx="937">
                  <c:v>67039</c:v>
                </c:pt>
                <c:pt idx="938">
                  <c:v>68546</c:v>
                </c:pt>
                <c:pt idx="939">
                  <c:v>68748</c:v>
                </c:pt>
                <c:pt idx="940">
                  <c:v>90314</c:v>
                </c:pt>
                <c:pt idx="941">
                  <c:v>67683</c:v>
                </c:pt>
                <c:pt idx="942">
                  <c:v>60323</c:v>
                </c:pt>
                <c:pt idx="943">
                  <c:v>55242</c:v>
                </c:pt>
                <c:pt idx="944">
                  <c:v>55366</c:v>
                </c:pt>
                <c:pt idx="945">
                  <c:v>56072</c:v>
                </c:pt>
                <c:pt idx="946">
                  <c:v>57567</c:v>
                </c:pt>
                <c:pt idx="947">
                  <c:v>72380</c:v>
                </c:pt>
                <c:pt idx="948">
                  <c:v>59467</c:v>
                </c:pt>
                <c:pt idx="949">
                  <c:v>54410</c:v>
                </c:pt>
                <c:pt idx="950">
                  <c:v>49601</c:v>
                </c:pt>
                <c:pt idx="951">
                  <c:v>50274</c:v>
                </c:pt>
                <c:pt idx="952">
                  <c:v>54803</c:v>
                </c:pt>
                <c:pt idx="953">
                  <c:v>31324</c:v>
                </c:pt>
                <c:pt idx="954">
                  <c:v>30488</c:v>
                </c:pt>
                <c:pt idx="955">
                  <c:v>0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1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1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1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98C-4767-AA26-ED1E6AC79E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393615"/>
        <c:axId val="4392367"/>
      </c:lineChart>
      <c:dateAx>
        <c:axId val="4393615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92367"/>
        <c:crosses val="autoZero"/>
        <c:auto val="1"/>
        <c:lblOffset val="100"/>
        <c:baseTimeUnit val="days"/>
      </c:dateAx>
      <c:valAx>
        <c:axId val="4392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936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Total</a:t>
            </a:r>
            <a:r>
              <a:rPr lang="en-IN" baseline="0" dirty="0"/>
              <a:t> Cases vs Total Death by Income group</a:t>
            </a:r>
            <a:endParaRPr lang="en-IN" dirty="0"/>
          </a:p>
        </c:rich>
      </c:tx>
      <c:layout>
        <c:manualLayout>
          <c:xMode val="edge"/>
          <c:yMode val="edge"/>
          <c:x val="0.26808517072739202"/>
          <c:y val="2.011312444718602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SLIDE5!$B$1</c:f>
              <c:strCache>
                <c:ptCount val="1"/>
                <c:pt idx="0">
                  <c:v> cases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SLIDE5!$A$2:$A$5</c:f>
              <c:strCache>
                <c:ptCount val="4"/>
                <c:pt idx="0">
                  <c:v>Low income</c:v>
                </c:pt>
                <c:pt idx="1">
                  <c:v>Lower middle income</c:v>
                </c:pt>
                <c:pt idx="2">
                  <c:v>Upper middle income</c:v>
                </c:pt>
                <c:pt idx="3">
                  <c:v>High income</c:v>
                </c:pt>
              </c:strCache>
            </c:strRef>
          </c:cat>
          <c:val>
            <c:numRef>
              <c:f>SLIDE5!$B$2:$B$5</c:f>
              <c:numCache>
                <c:formatCode>_(* #,##0.00_);_(* \(#,##0.00\);_(* "-"??_);_(@_)</c:formatCode>
                <c:ptCount val="4"/>
                <c:pt idx="0">
                  <c:v>0.31985649447263698</c:v>
                </c:pt>
                <c:pt idx="1">
                  <c:v>2.8584923725512899</c:v>
                </c:pt>
                <c:pt idx="2">
                  <c:v>5.5216236211065901</c:v>
                </c:pt>
                <c:pt idx="3">
                  <c:v>30.8674190510858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E4-4885-B51F-0731652976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845535"/>
        <c:axId val="8845951"/>
      </c:barChart>
      <c:lineChart>
        <c:grouping val="standard"/>
        <c:varyColors val="0"/>
        <c:ser>
          <c:idx val="1"/>
          <c:order val="1"/>
          <c:tx>
            <c:strRef>
              <c:f>SLIDE5!$C$1</c:f>
              <c:strCache>
                <c:ptCount val="1"/>
                <c:pt idx="0">
                  <c:v> deaths 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SLIDE5!$A$2:$A$5</c:f>
              <c:strCache>
                <c:ptCount val="4"/>
                <c:pt idx="0">
                  <c:v>Low income</c:v>
                </c:pt>
                <c:pt idx="1">
                  <c:v>Lower middle income</c:v>
                </c:pt>
                <c:pt idx="2">
                  <c:v>Upper middle income</c:v>
                </c:pt>
                <c:pt idx="3">
                  <c:v>High income</c:v>
                </c:pt>
              </c:strCache>
            </c:strRef>
          </c:cat>
          <c:val>
            <c:numRef>
              <c:f>SLIDE5!$C$2:$C$5</c:f>
              <c:numCache>
                <c:formatCode>_(* #,##0.00_);_(* \(#,##0.00\);_(* "-"??_);_(@_)</c:formatCode>
                <c:ptCount val="4"/>
                <c:pt idx="0">
                  <c:v>6.7856062005994698E-3</c:v>
                </c:pt>
                <c:pt idx="1">
                  <c:v>3.9686796073352397E-2</c:v>
                </c:pt>
                <c:pt idx="2">
                  <c:v>9.9636330119507593E-2</c:v>
                </c:pt>
                <c:pt idx="3">
                  <c:v>0.215673148955526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DE4-4885-B51F-0731652976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845535"/>
        <c:axId val="8845951"/>
      </c:lineChart>
      <c:catAx>
        <c:axId val="88455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45951"/>
        <c:crosses val="autoZero"/>
        <c:auto val="1"/>
        <c:lblAlgn val="ctr"/>
        <c:lblOffset val="100"/>
        <c:noMultiLvlLbl val="0"/>
      </c:catAx>
      <c:valAx>
        <c:axId val="8845951"/>
        <c:scaling>
          <c:orientation val="minMax"/>
        </c:scaling>
        <c:delete val="0"/>
        <c:axPos val="l"/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455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Cases</a:t>
            </a:r>
            <a:r>
              <a:rPr lang="en-US" baseline="0"/>
              <a:t> By Continent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SLIDE6!$B$1</c:f>
              <c:strCache>
                <c:ptCount val="1"/>
                <c:pt idx="0">
                  <c:v>spread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SLIDE6!$A$2:$A$7</c:f>
              <c:strCache>
                <c:ptCount val="6"/>
                <c:pt idx="0">
                  <c:v>Africa</c:v>
                </c:pt>
                <c:pt idx="1">
                  <c:v>Asia</c:v>
                </c:pt>
                <c:pt idx="2">
                  <c:v>South America</c:v>
                </c:pt>
                <c:pt idx="3">
                  <c:v>Europe</c:v>
                </c:pt>
                <c:pt idx="4">
                  <c:v>North America</c:v>
                </c:pt>
                <c:pt idx="5">
                  <c:v>Oceania</c:v>
                </c:pt>
              </c:strCache>
            </c:strRef>
          </c:cat>
          <c:val>
            <c:numRef>
              <c:f>SLIDE6!$B$2:$B$7</c:f>
              <c:numCache>
                <c:formatCode>General</c:formatCode>
                <c:ptCount val="6"/>
                <c:pt idx="0">
                  <c:v>1.88</c:v>
                </c:pt>
                <c:pt idx="1">
                  <c:v>3.12</c:v>
                </c:pt>
                <c:pt idx="2">
                  <c:v>16.190000000000001</c:v>
                </c:pt>
                <c:pt idx="3">
                  <c:v>24.6</c:v>
                </c:pt>
                <c:pt idx="4">
                  <c:v>28.65</c:v>
                </c:pt>
                <c:pt idx="5">
                  <c:v>39.53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EB-494A-A724-79C62FE7FB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13362367"/>
        <c:axId val="1613359039"/>
      </c:barChart>
      <c:catAx>
        <c:axId val="1613362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3359039"/>
        <c:crosses val="autoZero"/>
        <c:auto val="1"/>
        <c:lblAlgn val="ctr"/>
        <c:lblOffset val="100"/>
        <c:noMultiLvlLbl val="0"/>
      </c:catAx>
      <c:valAx>
        <c:axId val="16133590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33623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SLIDE7!$A$2:$A$15</cx:f>
        <cx:nf>SLIDE7!$A$1</cx:nf>
        <cx:lvl ptCount="14" name="location">
          <cx:pt idx="0">United States</cx:pt>
          <cx:pt idx="1">Japan</cx:pt>
          <cx:pt idx="2">Brazil</cx:pt>
          <cx:pt idx="3">Russia</cx:pt>
          <cx:pt idx="4">Mexico</cx:pt>
          <cx:pt idx="5">Philippines</cx:pt>
          <cx:pt idx="6">India</cx:pt>
          <cx:pt idx="7">Indonesia</cx:pt>
          <cx:pt idx="8">Bangladesh</cx:pt>
          <cx:pt idx="9">Pakistan</cx:pt>
          <cx:pt idx="10">Egypt</cx:pt>
          <cx:pt idx="11">Ethiopia</cx:pt>
          <cx:pt idx="12">Nigeria</cx:pt>
          <cx:pt idx="13">China</cx:pt>
        </cx:lvl>
      </cx:strDim>
      <cx:numDim type="colorVal">
        <cx:f>SLIDE7!$B$2:$B$15</cx:f>
        <cx:nf>SLIDE7!$B$1</cx:nf>
        <cx:lvl ptCount="14" formatCode="General" name="cases">
          <cx:pt idx="0">28.650700000000001</cx:pt>
          <cx:pt idx="1">17.217400000000001</cx:pt>
          <cx:pt idx="2">16.189800000000002</cx:pt>
          <cx:pt idx="3">14.3461</cx:pt>
          <cx:pt idx="4">5.5964</cx:pt>
          <cx:pt idx="5">3.4763000000000002</cx:pt>
          <cx:pt idx="6">3.1608000000000001</cx:pt>
          <cx:pt idx="7">2.3521999999999998</cx:pt>
          <cx:pt idx="8">1.1975</cx:pt>
          <cx:pt idx="9">0.67969999999999997</cx:pt>
          <cx:pt idx="10">0.47189999999999999</cx:pt>
          <cx:pt idx="11">0.41039999999999999</cx:pt>
          <cx:pt idx="12">0.1244</cx:pt>
          <cx:pt idx="13">0.0074999999999999997</cx:pt>
        </cx:lvl>
      </cx:numDim>
    </cx:data>
  </cx:chartData>
  <cx:chart>
    <cx:title pos="t" align="ctr" overlay="0">
      <cx:tx>
        <cx:txData>
          <cx:v>Cases by Country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Cases by Country</a:t>
          </a:r>
        </a:p>
      </cx:txPr>
    </cx:title>
    <cx:plotArea>
      <cx:plotAreaRegion>
        <cx:series layoutId="regionMap" uniqueId="{968070A4-0970-4321-90A4-707D65D84CE9}">
          <cx:tx>
            <cx:txData>
              <cx:f>SLIDE7!$B$1</cx:f>
              <cx:v>cases</cx:v>
            </cx:txData>
          </cx:tx>
          <cx:dataLabels>
            <cx:visibility seriesName="0" categoryName="0" value="1"/>
          </cx:dataLabels>
          <cx:dataId val="0"/>
          <cx:layoutPr>
            <cx:geography cultureLanguage="en-US" cultureRegion="IN" attribution="Powered by Bing">
              <cx:geoCache provider="{E9337A44-BEBE-4D9F-B70C-5C5E7DAFC167}">
                <cx:binary>zHxZc6TG0vZfcfj6Q6agCqgT55yLAnrT1tLsviE0Gpl93/n134M0M+6ubgvPsSP8ynbIaoSS3DOf
zOLfj8O/HpOnh+qnIU2y+l+Pw39+Dpqm+Ncvv9SPwVP6UF+k4WOV1/lvzcVjnv6S//Zb+Pj0y5fq
oQ8z/xdNJfSXx+Chap6Gn//7b/w1/ym/yh8fmjDP7tqnarx/qtukqV+5dvbST495mzXz7T7+0n9+
vn4awsf855+esiZsxrdj8fSfn49+5eeffpH/0AnRnxI8V9N+wb2afsF1nXFi6fz5y/r5pyTP/K+X
FaJqF0zlxvzPN6o3DynuXH6S5+d4+PKleqrrn75+//2+o6f+/eOwzu0Xlu18fsDrj88c/XIs0v/+
W/oAPEqfHEhdFsjSJVno77Kwefry05vmoXmqv0nhr8te5xCtzkyVQbSHQuf8QoVCNGapL0rRvxF9
Ef2ffp7zGpBulxQhXZX18e7NP6+P3UPxkH0Tyd+gB+PCYJQwZmov4uZH6iC6ecFNgxka+0bzRQ2L
j3Fe/F9vk8T+9VNZ3Lv9Py/ubfYlz57q8OEb+39d5Ip6QTg3zK9B51nsx0In9EKF9Ztclvqfeprz
kj+4VZL+wRVZA1vnn9eAqB6mMPkbxU/UC/35S9WOxK4w/UJT5y/TeP42X3/JNS82v/wk50X/7T5J
7t8+loUu7v95oe+DMAmLIoTpf5PBXzd8wi44NalqmOaLfMmR/IlGLqhGDIOruHAo+D/5NOelf3Sz
pIKja7Ie9pt/Xg/3bf23xh6DXBiGqWoGO7b9OetyixnIBN9Vc6iB5ec4L/xv90ly//axLPL7d/+8
yG9C/6n6O+M9v5jDic4g95cvpNKDigcJFl8msb5dpsfG/yee57zsv98oCf/757L0b9b/vPSRjP5O
2Wvahc40plrsW7Y9lj2/0A3dgOGT76o5NPvFpzkv+a+3SXL/+qks9e3NPy918ZD5ycOXpzr4Znt/
Pdqju7JMqqv8vOi5eqGhrDQtbr0Unmi+DkX/5x7pvPwP75WUcHhJ1oT4P1Dt7B/isG7+zgpfg43P
AYZaL8XNnFwPwo9hXViE6bpF9BcXkHPvn3ig81r4nRVJB79fkDWwv/znfcH1x6L5Zot/gxsYaHQ1
jVrfispj8UM78BJCLOtrcpBqzsWnOS/7r7dJgv/6qSx19/9A3HebIMyLvzP0o8zXyFxN8uNSR7fQ
8eKKZXwVuWTwf+ZJ/kDo33mQ5f79wono3/7zBm8HYfbw9xm8DoNnXDcJpy+BXUIUVP3CRLyhXAJ2
Fh/jvNC/3iZJ/OunsrjtvyXX/jHY9h1tdB6aB/cZpjzA216/+swekFPp1q9J8WwgesmX2y//+ZlQ
pM/v4Of8J46S6VX4efyu4u+///RQN0BB2QWh8AXL0KhmmMzEX+qf5itz4iCqyTn6BWoBjMCVLK+a
4D8/6/oFXAsQnYqsopMZp6jzdr5C+MWsd8tisILnq98x4X2ejH6efRfD159/ytp0n4dZU+Nuhuq3
ePm9+TlNjaqcqtTAE+A5iMpMXH98uAfwPP/6/1OplURW04RiKkbNJ25SGF6gvim4ruhjaqux13Fj
pfG0yfXAaSgvSdavFRInmf6RpEZteU4VhlpVCaNpi3yf00Q3PvMhTMotzyKvXw2xZfnENtJOJYVI
erVXehFEaarUwlfqwsxFouApHoepq5XGofHQketIj3sy2crk1b4mqrHNUuaUk+4qeTTFt7ESEa1b
Z4mR45a+SjITv5t5kx0ZVRW6epST26JPSdwLUvhV5poQ6q/xRCZN1JaRblgSGuqD1RRFTS99JclL
R6VdHRK7KFhL1jztkr4UdW/EPBEB6aYidao2jorCaWlumvGqsxp/aFe00lvSCz5NtNXsRG10+h4g
udXcqS3V+Y1PSNcxQQIvKy3RRabhfWD9EE6G3VplXGl2btKcaa6hdWZvur3qZ8qvSqSV42TreWz4
zI2NqCondxjSNtIvvYYFhNxNfUFDZacTszWyVZloVR86jcfb6Y1vlE0SOGESpPmT1sWse2R1H483
pCwTyh2/brNxWmltwNX3VdxPlr4aYHTVUxbrZtuLnuW0fjTy3qACvIYWdbVKjbMBqjPjWhGaObap
KkiuZaW+68tmUD5kqjnyj4wFZRuLcejraZ9W2mh9nHqaesQeajKYVIS0SPxejF3T+rdVnbX1fd1E
Y/zZM4eSXyme1phXmRG2+hc/8GtWC31qoslN6kAZJreO6VhEoiNdqCsiituWGLYRdNQwrrxY581v
ZWB6ybuEaao/7cpu7AZ/xdUijSvBq8LKvVWVDiy4D4nS0NGu1GjoWpGnGuNOk3CeOVVtsiwSLC4C
/5MSKm2Siig12uwxsXqqPwUdi4xPfW5oNXeKLp7CSQxN0pWBrdOMldEnRQtDs7bNkWQaEzoZhiyx
NdhIcGUGaTNSO7ZGPdiBm2S4KpqhC/xtr2hDPwiLsj6KhM71IWEfO6a3IzGEEfJAi50kZLxW7oKQ
kcz/RHyvGqNcUMszm7510zFXEy6KIOZjtM+NGOizJ+Kgr+ragA2amdq1dlbAG/xMpKNem+pLWH8Z
k5yLKkg1R0HFsLS56tJMEzCs+gxuHwaVhuc6q33DEJXjXfuT62/qdXUZjKJKhP8lc8fL/MNBvD1D
UlNPSXLVJERHTUJ0zhAxD0laRqNFVuKbonZVmziJk7xJPKfv7VYXQSKSm+hS3fiOZfON8Wv3qc4d
eOzrz0BQ+EhsI1RbOloufNc4lZ7BSPnAc6Yaord7dwztdq24jRjs/ipKRbE2X/qjHxHzTM9Estcs
ME1mNRzG7kKpmgHyF9raWI9uYIcuI+4YCX8b3ASXxXXg715ncebgMFsYls4Y+nlmGpZhWhS13SHF
qOFZbdDQEEnW2W151WtfhvrLD9MwNN3CxIRZlBtzP3VIo6V+lWuVbwi/uKmSO1ptjeTudRLkDB+W
CtEROrfPuj5b04HkoqkxyqrJmfDeMd/tXdXt1+l6uidMtKEwd5GInV5E9utkUZnJ0sPkjWoqsChY
iSnl2tavvClnGRPRttrGu3Str/lO21ju62TO2CHDH0dC13WAYlSWYGNFgd/2ARXVMDmcsLdNSD6j
QLj1uiAQsdeuPDMQWua98dppTXJmibStf339KVC8SMwaXKMmN3VNx5RXZjbrs7IYvIyKtvNdy8rF
UGpC9d+MSS40K3CMnn/6UYqY+RiwTwZXUDXZOLM0tJpJjUExDQQtb0zf2HVUFYa16c3QLpV4QdCn
VgSCFjeISTSESyLps1LT3tOrhAqVrlL9Yzdm4GxaiCpygWYgkqrwNkqZZsHdJXdQ4jgeSQBl5krv
ll20ItkSCXJqmCbVMKaEQwCrwL/H7sDiSLeiqgcjO7biHwKH28Hqc/u+WPm7cM2um/fEbdZquOJ7
b8EnzhgrxhUUMyECSZ66+8T0ocxMUxftzrsLN+Eu7q65Pdl0Va2tck39BXmeJQg8AKClOTdR2my4
B77vTdSiakZ1ZApvnbrpuqDr2hncfOXfDpGo9L9KcJb+AcEa2vPCBATputkmq+5y0Lfmdb4d1tk7
5YoW69fd4Jw2TY0wzEABAAJ+leh1U610SaXpYuCCEdF8pLtiFb2ZUjH4QnkfbsdVq4n+yrcD13f6
O7qQ/s9YrKnphkHQXMAZZc/n/YjR6wD6OglsNbkfvDcLHEoUdPRGc9jWoESCJDS3uocS7SNfGetU
bZFoBzQP+3SjdKvqA7nPr4jNHobrpHfzzwtEZ28+yH0gaqFbA0nGLB2QkkS0Kcwq82qwlVaCvRkc
zU7dbBU4it1+Gu6Q5R3iDutxU76AcH+Y5k+ZtYhhQo9Y6CDYBZqj0IH5jB3JFKuEWWr+3WB+MvTk
Bw105kynukaoCaUZJ+KMp0orB4XCJlC3zGyFu2pjiHRrrILdknXIufeE2szvAT9KpRu5ykAte6yu
iMM/6A6c3h5s49ET5H31P1RKJzQlGXZqMbRxCZqVQ1YG6iS1txvROnOQ8W7YnjkLxoItG9lYjkQ6
Xz9gMszYkHv9s0itNXszrajd7cmG24koEsF21Y32J/iUEtJXNtHHI45yDf8cU02rCh3wqGmi8XPB
knWoxyLMNgu8zYYuOYI1GwpQCNT4miVRaYsoGXhGCITZu2yVuvGd4pbOuDJWxue5xH6d3hn7R60J
cB3dhIaEK/mdH6dBnngaEZHxnnrXebpQDJ79+5aGtGdYVKNcyuJGVzVmhjJUpGUkGr6vi+3rDJA5
RUsC45aBIRk1sfOG2HysFlb0ClrZjiC9emu0fW5uF5dkl2zUjblE64zhHdHSjmkNpZeHfdET9ATo
7m3NpaWYhHLjr+vVZBc31ia0BN8upvEzUgRd09QQmk20PpIU+4YZRVq3BDGErJq37drYj5+oMyCP
N3Zh1595sRS2zpK0ELowgMQaoSE5tRJ7RVQWNREdEBgRG6LZlui4mEt2TSL033Q72rEl+Z5xsbmu
BlRGoFFKJeMfzSE3Sp4TwcRo+5eZM31Iatu/Jnf1leZUto/S0xe5+b8we0CXSR0LhVpTbQRdLxbD
x2RPHBWK/VBdkjslsOu31Z3i/HCtNAeUQ26ZZLkK7ROtVEBVXdfZJd1RN7gtNqS+Ule5E69+tHN5
oWeocELOUIbKvl5muTkocTpbkbXW7Noubc/JNuk2c4NduRTITv0S0CvH6gABCmed+KWaRpMWhT48
v1pZa+qiT3Eqz+1c7U/wdmKt5hySqakhhmEVR47NhaFVcdXUqqjVX4PkzUiXuDnxfNTwxEB/CXAI
kK7cjcRjUFtp3tSiWWXbyelumwDln+190X9NBByieyhvQ6eubTVYLQQ4mTeMe4AkI7ZRQNyWqksh
Om1zyoZ0LFBSk5WVr+ng1GvlxtuUVzQUhuLUGmrNJfzjWWSHcXWeMjGIlFvz/6gzSn6YZKepM3N1
Smay3tq7095b780P8WbaRPZoz93LsDFtcz1exU5mPw72GIroPv9ibKp3yS6zl9p7OTTMNTdRLRRq
hmbh2SQpqJ5K0txMC5EPjqJQh3qhyMd+AYJ5/jPHXIMMYZqOWQKzAJEcc039KO61AmTmai3b1yJx
Utu6MtfE7d4li1w9Z6dX6MmRpylZyLzymd6cUWo7cqzObW9iFIkcndq6cY2Vuik9O1l7dhmuxs1S
djmVLGIt9qfmYQk2eagUhlSmtf3Y0VzUGhVJY66MJN5YYbpQaTy7yDGrqGvQapsEqAWqKEmD3USr
0beKHBlFR5lILuPrcq0pIrYbl66yHexobbkmJgpLaeXUgwCnYUMJcALRVCbbTmUSRWnMABzCgww7
WjVlJZpNaANMdDSnWKvlINqFpHKGqAWq6Cs45j+m3ChquTIWneVloiL7If+gKIu99jkKFgpF1G/z
+puMRJVZp2dVyDMR/tb+ZuyIyJywFARt6DvjY+5oIr5dTlqzliQtWkBFqaqj1gIiJDlISRreh6qV
iX7X/sZW9dpypsqu3EzM5b65nz4thD858iLsHhI0pdyM+caohym4BLRVPwxv41+9L9qXIhXhVYum
MF0FsUie9EiEHxYoL7BqSo6RBZM14j9wtu7QS0Wr8LqOBIXNEFfdWPf6lx8liBCP9MIIttYxG5Rr
rmIyszCnE0xmVV1Zu3gHjN1EydW541V622+6xvkfKCLgcQZwCri+JQX5OeVog1JnKLjm5jSwA0wt
bCosdFHlStmq9wsENdl8NIphKKMWYji+yZUsm8II8yAlhSsaaIU3QGw2qClNR7cbW3GWYpsMK2B3
5YicBEdlkcb9tAC5Kas90UaKW2kTSrnuMWeJUDDR+Iv8Se4RN0HG8pmgecsFtev1tGk2DNljeLec
E0+6fU1DMAMMjZ2EeWItO2Orlr1ORj0VY+Kw0Kl8t3VHDIQwrlwb2xKhYFzNbhmtX2fzJPKALgZP
OvIFRu6A+46zZNeoXh/pJXywCIWV33XTD+fhmQKmPcAR56mTnJSKAki/X/WpKF3j7iXMqNvSmT0+
Aq62WK3OhnAU1iR6s90eQApq3Khh1IBev7PsbjWtVDeBx5sm0lO/Gp3gXrdjBxXe5VIHflpySKSl
vGgWAx0t3s0uodqTkzkWpt1AbCyBqf+lsl9Kh0uszso9YJUUCnYIetCLq1hMQE47PbULDWO89Dc+
riOfLGBs5Ky5cODsqmEA5DMlDi1dzdo4BsXG6Rw4hR22TuimAInoI3GL9RQ5+v51Cz3nGhpqGbQD
8wzhBHXnedQwVcFokBa2Vwtjba5KO3CCRjyGLRDwl3izVDXL+LcOj9R1LA8BooX1nkyHND3I87Gb
gEKJ4qrZonndGVsqiE2vlt3wjOmgrwISjWnevIR3gq4MvkmpMrcfK8N0zNW0UZCKrVvU4r5tbBRn
qQo/ScYzwHJAUIqnNGR112dtIlJyS41KDCgb/enWSkp7QX+nkfuYkhRISa7opV6AUrfKbxRzA/Wh
1KjcJt5Uv2XCWBWoh6tVj3ZkgfJpiprbyLnb4zNuK9epMUPpFusQ6rhrMbuMXYy6ZwRVWaPWGAR/
u0BPbpRnYof0JH8cDUxpPAZ6c8tR35BNdWkgbis7daNcLdA6qfUlWlLg9vop4RWdDebRv6d2AaF2
m06kyqpz58GsKpLrenT+J6ozFmBhq4rrUiFVmqmuFEON9YRExA8q9n3sZKXYoR23dpgDKUaLcxld
m0uSPWetmvk7XSmotwrGUcUEuukorLvepXbi5GsU4sUmvtLXI+hO77J1sJAdz7qlAZSdoUxmuiVj
uMEYtWbaAoqOtmZiz2OpwCk2w47f8fWM+v8wsjPbzwFBLtXIqZI3VUNAkMzz9lmv3aW3iitnwuAt
XC0C8HPAPs6Wx/QkhVYkHWhhgl7pjnbXCbbh9yEiT2QITzR2uFosjc+EA4gTW3Q4AcQwXZQotpNv
8sizYoQDb101W/SPm6q2OXrHCT0A3wci0Nexo2yXap0z2cs8Ii1bkaEVrMt5jOw1rYJPGGpe99iP
sglySLQzLrO1dv/DDmNpmoZuGRMpwOZc4lY3y4LNK1tz5+GEGyJKG5NUtxHqKtmEDt86S93qCYyO
UcMRSYnLKWU6tqymGImrw/QNOXpXbMz13B0vwryn5nNMa75+UIHk8wQz6cDe9FhsFUAsyk0jYDqP
GBDb/jJv87MfmyvoAVbGRhpqgRMoKw5yqgTFMIvT39B3MxKpPfaOb6ub9sNi/jjL3QG1OSodcgcs
klQlqPW2aldv2SZwOjHPw8q3FSaYS/ROy7mZOey4oroCnHySrjptqKcCiqNVgoVBhuizIUFSXsUF
QOw2jMwPfhLx+07RtKUi66xggYxauol+jspVes6ifJqUPkbpOjhRIVrs+VDRuRVw0vWyIk+zF1g9
ICfZqKeYnUU9kEuqjTpsdPaRLe1gzWWFbCo65mAazhmemUP7SZ6iDWheTEVH79avgk28WpwkzRH5
hA5cG6vkGHNoMp6cal41r17GIrua+8Q56c8omPZtZvV1jXv/8jdftpIf82KsQj/4+rKK7z/+9/rb
GzCeX7Xw++fz6y5+/+m2eMreNNXTU3P9UMi/OdP7/qsg95X+vKx99MPJ3vgfbIa/vFXjDy7+ybVx
jkrpj9fG9w9F+/DTzVP/07rFUeCHb4cEnjfI51tfNsgBK2PnW5uPemFv7HkZ/GWBnFD1Ag2EwWaY
AvgoxS1fF8hxCB5JiM9nHjGiVZ/v+75DrhAcU2V09kUN61IzlvwjS+QSQjxvXKGnUIEH4RuQE1Uq
uc1ab7oymop9v6MMy9V2ylb6uGKrxAlWpTP0DvJ8clO46qPWrDt3xqaitf6DA8Fvz4GBAHxwBjal
sKYVWI9KdTwH9pljt2rbq1SdGuGxxBdZhd2+YlCICE1eiTGMqSHMoVXv6WBYtz12Zm7jKeeuaan9
UhA6dqWXB0OiZDpOqlIs3EmdQt97mlqzttibHJF97GyT98Dv07d1oG0GgztDs/PNTHSTudDYHsej
E8rG/GQHkT7Q1LxJtb7YMx63TtAVvl1EY4VFvF4TB7b71YsPzxIc1z+npKSKIBvHXi+todjn2ugk
2DRn9VuvIR/yECODYqFNOA6C34ihe8WgEHui8xmkI77SYiTmVBR7El9hW9+e+AT0tdzxliLKa1dm
jy3Dii6VzceZ7CtZJDBs1M9Lfyoc7pAsTh4Y4zj5xX7OJqpbz5WlfwmUEFCBaQ9Y4BfDutxqInDb
zeviPavJA9JyX6SQIkiTqNiX/CZLFHTT/iZl4/3rVGYGfg/6pwxKLtR4lu+HOhjUmS+qshFZ1CzY
iVStntKYDenAJmN9jLqOB8W+8d1iS7ENkdrd6DSFzX/la0zynfYyXppRnhMfx7ov9jxwCF9XpYIu
4mE80tDK93Fz76ndFS8VwQPfeV18S1Qk+yCt33Vx5OX7geROGRibwQ8dilr8dTLamYACyBEbMfNW
GAoOSU2JEuXjEMWzHZJV0dnVPr9TbrTbfl98aFfE9u08ENm7+I1y9WdQ3TNWckRe0qDHozYOy7DY
+5kh2gpQfMzc11k8I8kjElJO6XFYQ7N8GAkfPmTZXTMldl02/wMRHIBCdtSxZKvx+SEOLDHAEY7Q
b1m+bxVUhv6bnqVOMLYLRnFOWodUZGVxbGTyAEbh+1zove+Ew1JgOhOX0Mj/zoikEMvr1SFRYd1a
tZ+a3k6jaz9R1plRCN007bFvrAUTnB9aChRHFCX9jJj3pXqm5PvQ7ASWrh0rfzcVuY0jbQuh/qz4
UORggoAi9KQ1suI4Ka1Ez/c9uxuGUdTRElhwlgKjOFMJQ8ApEik2FHFPmZGo+T4134w4nzIuzXjO
EsBCPs7EYsoK0PfYzuqp6svA6vK9WoZiIBVQpcF53V/OhgS8/eU7DcmWaVRiwa1s8320ZSua25gX
mw3A8035FGNcNk+R6Wdu2Eks1Ev1M/1cUbEERJw1ChwLQfmFWT0i/TGf8KYR2HOd72v9LmgM22L7
gHZiGKuFsmaJkORSQVtWndKWsL6mwc7erx5l2zD/FFp8oXQ7U2foqCe/cyQ5VtQGnjXyBprDZny8
426PaVW0WxLcWf89ICN5k1LmpUcbnJ6MOyAotelG7Y2uAXf0BocrxI6mpaB0Lgvj1R04qo2+nFJU
p8e6GiKrZ4WRQFdudRXY1W145zkNjg7xdeamlljeJJllJYeMQ4raMUWaNznnOI64LzqOCZJnR+Yl
L95NtS56Ei/EJ2m68lxlgD+sHmjojbBYJtXcWOaOQ4PA52rgjQHCuyGKlbcN7XSr78q3/XZ8E668
hYSizTyc8vidqrwKQCu0GXToZ6reOt5kmCVlTvd20OxmbzzN84HZFbsH9t6onfZNN9jL58JmLzt5
BryBCw0hIiZ2wY7lbGY63j5pwGYTqgmGOn/CgT9NX6rjzpIxQGIet2B1VhKwohtZPfpxvudqKFj3
PlXuWsj59bB2oka8WEOdo/682Yb3SMpqrJHN2rHTx722bq7Uh9qeLjusxbA7c6c6yS68TdZLcJUE
jqOdxtlFnIaBzQAY105cIy5Cyng0zTSVW29drEIX6LirXA9ugzXLJXqyX8jkJL/AZo9W8YKWt1mr
1tXG900yOcXUl5MT9T5t1plfVMW28vq2WhhiyzqcSUN3eDUJAB5s8EnhrWqmJuw7r7jV9aayS0p3
bKQ3naXVq9f1KAe4Z0Imw5ogciA6YCnFovcdB0wiitugYut8snB6UGGVbQ0NTsMp3SRCTXms+yZZ
SIvStPNZlxpqBgMRXMU5+5NBh5JiuqKw/HYeXc2D3boUdFu55TbZteriEb8TLASMYn8LKA0O6QPK
1SWvMBu98GOzGPdlmlqJqI3GcHKil/emWidIyUUcM9viOEQuxgkjbofxdKzWU0qL2GbY3vcEdmym
j2mt5pZT6xHD3pfBveu0U4zEzftWb7H+VsXY+auTmtltXMSZXQ9BU61f15lctcys4LgJjhOgYpnf
YHkcRzqiT6wps2FflzjVTPKxvqyjvFgwwefzVofhCmQA2HBoB0vViNZScTRhIF0bedfveRoq2B7X
WWetO7jlrldiNVtl2I75mMRBQ+7wNoHaVJy0iiP2xUpyHz03VjIbp668skUh0CYfG71trVU2aXFt
K2Ov8lWbJa1qp2qo1Q7aWf99qeVTK0hTxm+SIgMojNPtyVsF+FvqRF1fqmLkRXNbeYH/PmB1VC0E
tTMOD9gO7Y05b4qexBeD+tqks77b11jent4Yc4+ovg8sS0R1s+B4ZzwcL+dCf2PMa43IesdK1Alv
Ak81233H3qvxZ7Xb9ePj63ZyjoSJIA1wwoCHE6kYy1llRizP2v2g3ac8EE2wpWzxjOIcISQzwS46
FvogN6wUGZKZeEk2qp0Ztahv9VXX2HMuDX2XrVUHLoK9PscM3R9n7JDkzPhBe6h7GV5rESbtXgda
ptu07ZunSg+6d0aS5NVCpJIrTbgBJzqdT7rgtOfp+DD3MSMt6wb8YZy2qTYN1mrjVb15naczTn1E
RnLqsR3zyh9BpimV27yN3w6WvtCwSYO6OeZi3wsvxMIpCf15H/1YbjlctSvHstnX1vRmUtq7vhju
8PKI7WC0gqrRr6pVGEIvapzSNdxB8RYC12mymZdpMVXnOh4CLyM6pl96WdU1llLvyz7addF9EQfb
Ip9WOC6CRZvGphVdYnm28WPrNIBEGvAAk0IA8rrZWHqxMXC1hvY6VNOJ48dOVNstlhYmd9zSD9E1
TgZje9heUOfMywlhZHGk8XnRTT7N6o9pgnn0VO9rw9yxbHSJUW2YlT5MaX+reMYq7Go3N+obPjQf
WyyHYu3xavTxzpU+M101Yjg2owx3CL2u30yX2EjaKGPzdsgBj5n1lVFMv5mxv/IjH24Wih5L13Xx
a1ATm/RX8zZaG3vv/U5xePeYFe9w0sku8vGKE3MfAq/BbuNVbpIFBZ9GHEgby0RY6zN09OaSgltm
DV0T9zPTka2lqjN2vWDp/euyfa5+JNliYokJCvYW5xpU6srioI55ViX13mvyunerUmNuxTwrui54
bBJbi3n9doxHb9sbgYmZnz9Gb6yBYJlLCRvRl/tgTEqhdLmYyvJaLxK3aJqy/OEwheqbYBsX7Q4m
yHJk7EK8uMeammpfELyiJ8X5vxUnyGqs5+FC332mnDIZxWkZDRNIlMfycmw6DloeTFm2T8roJmmH
dWBdD3G7Djpl11LjMiDRm7Cl2zpSVrrCbTqOC8nzNE7iCYx53QGvMFdVeQOZTjHeDtEl2R5I/LrK
kl3p1TuA4XgtSuO0mtKKroquILAFmyMy5opXGMwH+OBqDIDrSdYua4UzVAs4cVGjWJiGVZkr73I/
vFT8fpflxM3V+oHhFUrxlC0k8dOAhmEexStODQ4Xh5qPA9pg5ZmWN1a677EqmBcY+frbMocZplj2
njxBjbvXTf80nIEg3laLeIK+wNTnCuYg81FrHMPU1NN9oeM8W/wUq8TO8zsWLhwVP0MHyQ52hHnd
/AIsuVVFR+O3E0n2IQlrp5vina94+yK03uvlOCzESrmXNHAgYD44jt4O1SzmRlIJQepgzJS05rd0
Hd4Tjn1y1WWb8lpxa2cahb/HUkC8WsJ25HR4QlYqI1rGZgWCbLRttqvYjfHeD21la5iBvq41KSzK
hOS3moz+kDI1KYI963GcFWm6EES3nL7kS2FgiZIUgDOPlErJQSl+3znN1rzsW8f6FH3m12ynOeRJ
iRy25wtJ9hzRuRHBC6zRlRNdKl04zf1a9RLrlmrjJfdCB8dC90rPFsL+Epn5+oHth31bBrHXB/vQ
AmQKlMydWP4FbzjzF7x6dqKD9PKsLqwaouLDqho8QDLHcCLqGFfEutVI0W7NMDOcpE/42zREki3S
CbucZqne/riNHBKVPBt1Oq9xeDDYkwircAqZdoNW/n/SrmtHblhZfpEA5fCqMDMbJad1eCG8a1tU
ohIVv/4WfYBzZjjCCOsL+G0B95BsNZvdXVVliLL9Xn1oa3meAXguuG5sUJhI+zgyZLpdvrhxrhr3
OTeZj6tc820PPFBL6dyBDybbuRu2ju7cpHRht+midY7e0iRX2B2S6ZMyYM5Q7d4XtcTBYbAC2hoo
tqOdKOMOzVpdMsF+FaPc4ddG/1LaFeh0zC9E9XZi1saKLkxJK6pAAce9psRxFUs0pOn90LaHupp+
vtsr8ILDA04DxwXoJqTvuclAjtCvhROb1eznpRmRBjPp016TQgr3/9m4MzOSxxcNA/1RndOk1M3D
1M13dtbcs0E7zVO7x2rx17+kzwu5OJCwpnDCKxoUNi9TwRw7TYCYVchT3rC5uyvRSHR8PmRUPQJb
yceopP2XKp8K8sgA3m1ip3TmKarasWHHSrEXfuTrsNhKwFQz/0UW6n0v9XLFCCm3pyIgitoavgem
oxYMR/lKo1xr+varW8xzfQT/oAreuJK1GIdJc5cdZ9DsFBGheqOFhqc4/KWdFxKvs9e3oaM6xa/K
68BBVXcdKO48rO9H3ZvlcAeCoCx2ZqtVHT/Fa1wJ7Ca3lfvMa+vpgJGw+eugdZ4H1he05fx51gri
U4zdfaG2UqdxPtFpiQprytbnjBVce6ipm6u5P5VOY9zpGXXbEwO5w/ym0ql2/XZVZi+sDLJWQUXM
pj7otVf/sYkycbA4Vhl5GjS3IdRvuULzF6sHEu00cyRPj94wrGZ420eFc9w4T7kctfa9apec4NVa
TSfMTP/QabqXXG45qIm3Kx5BeEEiSbyM/XlbNjPnuRdT7Q9FSQZgxY6/dOPd7aX8LYlcreXMjvQh
OJw2dpWbSgzqyqj5nuoNivSJYd6ND2ChPJTRUt+1zlOG4/GmYC9PkHs/4jt0MTkDrDKCCwBokvnO
pUCkGHmazEANL8/szjnkBzfk0w/L8pVj7jfB9HWvCSol7n+NmvBgV8Brr1lmygGvrGF05ri0C7+w
vDuqT8cORCVu83miS7iuH3TUQG/v9Eb8BO2GjfIX4jRecFLmnIH2ELyIoxlb61eXlgFmGgHtmXas
XLsN+MaQUKK2DQKRK5irS3CYBV+cuGyf8jKeOu2+9UBwY1s7GZ70EMAeXhqSDm4lCNMKKUms8uWh
dIzar3X1qHZxN9qhx3U0C+fX2zu4YRLleszvChoyUNdJnwQ1wHkE6FWarCoy5v6HO3f+1ORhPyaK
twb6Hjff9WcuEnQMEsIoCLrkSopBB72awIcUs6L73eKtbVb86faSrp3i7xsAtAGoUAGVaFx+5SMe
sLQDij/2PILvq/c7YIRI5e1kI5srQYIAbBfcHpfrpRnFyiur7VInZut66LIx1jKAvW4vZc+G8Mzz
ZFXNiOco1IuRYQYkbYK12Mv1pXev8DkUlwDhtqHlhnev5HO6x3RAfps15oMSK1rrZ5UdcdsORq32
G8d51O0vDS8TJe92PquNBxtMA/OP/jsoHhCvLleXDiPNcpKvMYY6gcSb6khR0B9JP86pHsEn38YU
/TL2PR9fCd6ObaEe+g5oSOXNMfYqbVtOg5cHWJUQRxA2pUhimr2esWleYlObA91e/Mm743wnO98I
JOh0Yv5fBbJCENtcLnjirM1KbVziVOkOHth0tNF8HnTjo6B0ve05G+uBKYC5Ua7EXI3snVpb1kM6
YD0z7vrcAcwJRfXU/nHbyoZ/iv1CzcJQkYfJFyoZSwyENyg1z3UNeuWPqbZGty1srQMdNyDwcWXD
lnQu6pIzZyVMiQ3v2DYsrO0/Q2fvbNb13SVgk0CHgXldCOdJn7I3z6NTuNocU+e1VF5XrYuatA9b
86uV6r7i9lHJ9m7pzYWBVRIoY1jGm+zSF/LapfPS6HqMNyApCt8zQC9Z73TfNozg8wZcCXsHIgh5
9EnVFWAuOKCShf0wYESbf8yKHZ/euEDQBcD9IQpowAtJB2T3a+V2JLdie8wOQ+ZGKC0+rQLqYsy+
pZTgqdkLHBurAisuUHVob4FbUp5t4fVgG/2QrXGrPynmD3V6pnuI4U0TINlHORCRCcTpl6dTZ26R
LqO3xAyzMhgac523dH17t2s7uKPAtYByFdJRyQYte9T6SkWNGzv3hwZoFcsOdJ681wp2SFzuYK4R
QA/pfNqMKsBb12usow1fg/PdUVofrc+dYH69YSCkRc0Nb0wwmV6ZAeMvdac07xL0Svyu+wR+PH/c
pzK99jbbAC8XNktw+15FUJfTcfEmlidu/sksmy8DqAcsqKAGpUmjlfI7MKY/VfqvirtPtJt/cFf7
beYjEl4KqtjVBFH11B65NgT9+4/z8qdJdzVowKvWsco8IfY3R53DiTuhW+mn28cpdy1wXwszCIWa
hmbpVWB3lpICZkXzRKe2T1sV54kZufpbtaSBU6wAPxXjm8KNJZxcLxx1J7BKniz9V2KaJ88mRujO
Re0ryh4W4fouuPxhUiJRuSN4/Y0iT8YG9HRpGdp5Hd5e/KYJTwyLYhhW3KSXX2XvsL7mmMBO8JLA
MvJQa4ydFPy6rIVVnJnQJRMV67kzYntXg06+g3yoG9uwdNlb46L9l+0c5/Vnc2lOvnlql5ethxU1
A7QIStCf8CqiubuzcRupFkZk0CnE4wV4L9QPLpdFmW4QW03zpAQcuLtT/6xhHwCJHBByaJZIPagh
2DPb3ZHRjfVd2BXf81kC61lpSZRZyRK7yU6WzSPHGu/d1NqJPhundmFGCnIOt/SlLbC81CkfXGM5
dfbR0vSXFXDkfqA76cLGokA5gscuQFk2OoiStZSwladq3SWpXfssffQYqO+LPSaXDWfHfBoocJGW
4oaQ5y7AB6hCeibrEiToP/MxtSCjkb3c/qA29g0jcJCbwfgIch8h1Hx+PCgULfMAEpckM5bmS1up
E66IeTwOfNUe1s5UntW+0u9uG91amLCFYj/a6ajiXxod+eg0NLPbBHes+8cYTcL9hY29Hd22s3VM
f1V0UAFEwUNOE5R+AauBM6JNOx6pUQcpVjdq2c5qtj4t99yMFDE8s9WbpkY3eAqyZ+OAyh0oDZpo
SvCOMIL5J1iFzNAJs3dCXsRFAP8TsQqMH2K45HIb3ZlNEA+psTzj0R3SY6mrj2sFVsDbuyic+bKW
BTPCDgifhcCN5CLLaDUjyeAiM4gbowy5HliZe2Ksft4p4H+vUlv/1dfpT2XNcNe4+fjt9g8QBqQf
gCwPFSXkSRi4k1+JhGeFSou8TapGSyqNfoLQyaFw6ZF59btbUILUHs8NIfGJS1a6X3hfqqpVTU2y
NMRvlIcJ0WPZe2xsuKUnlgNgG8gETJlNcXRWympzbBIFX5buPlD2PFlszyu3du3civgIzwJvms4q
eHVhRb1nn9Of42P//BfHdrQiuwxADzPddYH6ukcEsbU4B4sSrWX8k++Z3kWPkjisSUZ+Itw9UvaL
melOg0ZcGrJHoHaE5B/aA9ACkTx/YWhgew7gUetsfikc9mIV6tc1Xw/rlH7uoSq01tXhthNu1FTR
nD+zKe8nBvjtdQEmajxMEQRIDvVv5aMX2DHmRPz8h5X7u4xQwtvkZULGAtxTGIQAGZt0d6pDpmQk
1wBO0BfIFZmPIDEqIXBj52GekXBMm1AFBoQx6zl3BDuEwr7eXvXWaZ7/AhEbzpxId2pDK1Jgc1SN
hfNMToyBQKl1ottmtnwV2gcYR0WpAsP1kpms0K0S7IlADoBhLy8+QnrIp93LskttvXHd4aHloLUH
JmjByiStZ7YmlHJhaH7DToJwShPMIeC8/ToIVRX1sDxOn7NvTeGn8V6BaePWw0AT+OYwbqEjgZVu
PY/o7Vi4AM80DWnzcGpSEhi9mu+VxLc20wPlFOBOGibkZHp+txg1k7k58FQrmC21bxZd/X5lUWut
O0kXYOTXDop6GR704kmGq1zazrWbNbvI6qQL6WcXyM6POrjls5PyJkiL0gifx6cVkjw4zYfuOJ0g
NObvM+xtOSlm80DpKVi+r56EqcOVQdfTOjE4Boa6U4F5UdD/7Sx26/jOrYhtP/sUVjcb1YrAiqvf
qxUGgX7f/ga2XPP8/xd/P/v/1YoxakHkMTHRUSym0e8WcNjbHxr92Objx9vGrrcM4266UFEBvR3E
fqRgRvMB2BFFAby6LO+bVHtmI1CEQ7VTiL/es0szkn+AKQPY1skF2lgvh0dMQfRgDzaandB8vXPC
Cq4aU8xbX6WTFdjAwHDh4DYgUC2qFq16LNeu8sno8BDTD/mR6LOX7aRFm2vDsAosgmkBrJmX50UG
i3v2BMz/uGj8kXiFdzf0urZzjW8eFGg4xSAC9Bvk5IupDYicFCQkswEdin7wBzCs8O7PP7jDmRXJ
98Dh5oF7HMQKE2VVMJX9fV8W4KiayI6Tby0HvMaI8liPjtnhy00Dt+icdTNA7ghIZuCuGFPtGtqH
CiE7SePW8eCJYaGtBZgDek2Xlpa1WPVqBX6V0eaEhOGnZlU7te/rQAtgsZAGNgS+DgCHSxMWBT+S
Ci20JB3JR7OcPhG9+s4s5w/Gb47vPyDM2QAC/PeOlDOBXEu1DASqgHy17u90wvCnrQNr3LRTeNvQ
dWYlxHr+Z0i6iSeuYLRsgCE6eOFQDIfVMO5X5fuKhLGdyntXrXfKx1sHZYJSB68LY6Mlb+sllOyA
AUkghBR25jdv3TmmLQOQdEGoQyPcwnjl5TEp9bgOBIlFYvM3y/mQLnvEGFtODUUzgfeAr12lvE5d
2yNFaQqu5hyWbvBJqR8IpOluH82Wu2GUElVvYDCAsRJ/P7sgTOCpNKtBNuh083GgH9aqOSjkU91/
vW1na7/O7UjBYGQ89ZoKLuDZY5E4alveI6FpovdbQdhGFR/lYqDGxK84W42FSQG1N7Ea2+7vayh9
pv344baJrXM5NyEd/FqwpTWmGVhNpT+pM9ODuaoAmabW621DWzsmCLB1gQ8AoZKUVdqtkda1BUCm
bc3LwcjpkChpWu20cvasSBFtpGyxFiCJQTOgrGGlzA/FMI7h7aWIw718cohWtqEjfAiWMrke1Otp
oc4jgMpp7QWZU97l+me39sDxT3xlUXfuUHnmGiUM1NDwzsbwM6AxeHtfegGyDoQ2ARkuRl0PF5I7
B62gwwMGDpWA0rx4qLo2DRvMV0Up80pBc7PuxNat7wpdOMxoivwRnejL34C+waovnCLkMfa7GrwK
orVgo3CN2jyoIBvd2eEtrwR6HnrB6AKDkUAypwGPadREx3z79KWn95r6tOx15LY85dyEFMRbDKOm
c2mwhDD0sbk1Rx1qRTvhSNu6KoDPAGkVKnlo/YpfcfYFdwUv4FoTw4M4x5iF7ms6Nu3BzsCrT6Aw
14HOU8k+tfyu+5GFkEbdKQJsr/J/9qXPe7SrVnP6kSVWNkF1w5xPWjq8vf9zQHkUWg+YlUd2Lu3k
VDVrNtUcNrTxpXf0Ly3zHtWJPBgKP2pVv/OJb7kiKomIJWBeRLVBCr2GzpWeAISQtO3iW20dDm7h
t0T39fH37YWJHy5/5+eWJC8E8rIi2VqxRAeXHUrDftVDV7GnUdZ+Utk3bEags/ePJKBtc7Y8aTcr
vZh0RQW4pEmHhxG4BuY2fqPtvQc2dxEwALg56F5xvVw6ZuPMxboaMJPNseJMwWLrkaq3QT3+ub2J
Wx4Ip0BhWbA6Xok6DJwMJvBZLMHM2FM2GyHY7f/hBXVuQvrIXMhoqzW0uJNlBQ1PZYyPJrqMO2F4
Yx2AF4mXE4al0GgwLjcM07I6RhwAP2mHLKjbb8u6M2O0cSIXBqRVjMpErIVbVWKoL61Z3QPuHjoE
Wsbj4faJbNTiEVJFJwOHjzaXXMC1MMoLwWe7SvoynAI2+tMLRLiP7t36oeoj5Uf5zCJ21L7fNrsR
0y+sStdYuiiFNkEaJgE4K6yG8Yi3NyjS9tints8JJR0xqoJkVvp+0tmjOe3MKrFoFeh6j9J7+A8L
AYYGXw4Ef67GKSEWjTjoAhdUaU7EsvKRMvJhSpudnH9rvxBRTdQf0L9G4ebS4bJmNsB/oFX4Qrmf
g1TC5GlQ8L3EfGu/zs1Ifm17E0m7DGY8kEpMK+qje0WArQRG3A3/XYnk2U1a65OJicZEKbIvmEwI
AaC8Lwz9kPZg4sO0baehT+KBIW8eottntfVRgdEB9WE8QwVs7HITcxf6EZRNVZK2ieJ0oW1kvgHW
sxqstrctbSSFgLLj3QEUKsrtV6/2vKyBnKMVJu2nUvtSdQtTH4ulzdR4NuyOvayuzV87bo5gN7ht
WubqEBkiYpIK3qO/itvy9Mpg67lVEdzAzTfrLU+MU/Wkg94h+6wFbbLPrbJxL4oQiLRUQ7EffBKX
m9qjcWNyjrsDgwbWU6bx7h6D8Fk8AIZ8p1az5g+uDrGZWTMwoEj/obOM5eLOEmVwQfAi+ZPd874D
i2WFNj3x/J7rKdAFq+pTxVB2tnbjVMXdhTACuCfG96SlokG0FBgKqBKM9EcraoVhW3YPgzZ9Bkng
nwHwgB2DG0A5tLHRzv6rswpQlLS4scygYabjMitqEHaaZTCmdYzZHd9tl1Away/q+lA3xn25NAEm
g2+70sb3grtNE5wvqNlcfS/MLOoRAvK4Gia8BLPvRTEHtARgGkpMty1thDe4EOjQBXP2tVzawCsg
oWZEUZKTCG2PwEEf0cuz8F/MwAquObTv5cHdomZguyhxbVcacNrA44MEYx2erJXa/09LUqiha+/W
Y4FACsLOgDZd5CmgfuU7hZoth8QYNYSqAF1AO0G//PZKy8xI0apVUpT0A+0x9F7Zbyad77SlfEaT
fS+Abh4T0lEBWIBbyLORNnMzprJZBNAX1h3t+nNrfPmHIxIVNZFZ4c0nVQY44/rMvK5Kavtzl3en
AbqKKt95NWztGx6wGPADnQuEqq6MAB2uUVwEKEIf8rTRfVLPuHEW7X60rMdK53uiTeJDlV4PCFL/
syidlAmQ0YBpWdx6TnW07flo8nnHGbYOxxWqfyLhcFAnunSGIbdAKp7BxIrGZgcVX/1l3AOcbvR0
obB3ZkQKSIabTlYGqFNiHo1Drcfl4NdPLkRNl4PgZq+bb/rDHs/r5t6h6gW6IhTyrgjLza4uVjtt
EOFnpj7ledF+LhXzH6yISS9D9CYEY5GUKpZp0xecFXC8cUBREjfOjwZ17J28d2MtqGKg9g2ZRoGZ
lzwP7Ra7K1e3hLqc3ftOt9wXFtkJ2xuOgAEr/N+CXB7uIJ0R8mrucNdG6UdTHpsSeuAZy6HfAQ30
94dtjOaj6oVQinKUvGfaYuVKOcASdZFaZ5mPiOTPyOFux4StTUNnFqwWQPdhjFXy7LzPCV+4WoJn
4PfiuBGz2vAfLICpR7yChNiJ2NKzygzaEJUzWaiWjbUFxTpWnJraePn/2RC37ZkNc2ncnNpWmXCq
fE9dkkwL2xnG2doowwaC3UW7/rqR3ZY6BVaTVglHLo2htGDKnJ2d2gidEF5H4RYDFii5yGdhLMtY
lHaKh2nzXW+/ZFN/SjFjZHFfAcf5+3cMU9i4CUAygRtbLPdsx8BP1Y949ZRJzb5ObRNYzd6FtpG8
Ig34nwX53PGVdCZbysRYf6GqGigDDdKUHNSVBdT9jvLnPVeHf/g+z41KjrC0U8fmdCwT2/nUjo+L
kbTpzgT7liOI1hd6Hi66lPIbwIK49mDwoUzcpYqUErDXPcT31jMDdBiou2EQUkyGCEc5O5wUf2ry
sQNRxR/oydU/HXDbk7vF8B07XIP+roqNvUt0K7Cdm5Ty75XbuaPXMIlaMJh5aPW7G3fe2VsX3MWy
pGsA/Wm0lDEunkB51PuEIWPIAHVfm2gZoB2DByr0DvfYDjewr5gn+O9WXrVFUcFkOVlxWtkfy7fL
UCgv56ESeDMUa5D0rzBchemu4U0vQcIAMlA8VtCWvzxCziymlC7WCvhvlC13Xr83q729NHQrBFRN
DEVKvj6ObT/jYyoT80m/n0PtsfehSP7cnLI7LcBdGxZh+bSHqxV+ICVbQlrlv0Yl1yyzNUNhFkbn
xmI+5hnuNba8pFq/BHSymU8XOoaj4tnH2/Fq23nODEsOWhT9SEeQ62GulX7uPndxfSyO9qfxpfNZ
VIRpvDevu/0VnlmU3NVgpdUUldhf5GM8zg964v1YA+iQYWwIBOHvR1eCxFjD8Ab4jEUNR3KZQiOF
WpmkSOwO3LgT3gDoXuzs4tbxIWQJ8BXq+ldZhbushtuabgHmMH6XRfNDF2uPLBQ9kvmDdbTujWh+
ylwfTFd7ikpbtxu4AaF4jPY6vF4aUHBzAOVcphSJZVFoZNZHdXX9evxO5k+2spewC9+X3dQS+axg
pXWvNOtUzKm4zELHuPaee2M8LKoN7C0JHFzct7d0K3BiHgavKtT3kUlJfjmUU5074O5KmtbjvlcU
pm/oeefrZNmJn9uWhHQygNF4mEqpmlfNpbPYsOQUS/pYl8yDnOlIltIHtUTz9R+Whd4rcgMxVfS3
tH12BSnQndBdiFQmddP8pqSEYmzffPGsciet2lzUmR0piCnmmE6KnhWJqmSaFk5e2v0g6wpMJRSx
DBbdXtWGW4D/BuKwaP2grCyzxDgEtIgcqKhkrfLUnwDR77QSRKjQFeC7qfWGw+Mj04ELxESWgRz7
8gpYQGu2YuC/SCDUFmCa6lhXim+SGsrwzoOrT99ur22r+nthT9pKo1AXwx3WIlkZmSClUZ3IAH36
PD2QcgjznAN1Rh9B/RHN+R46ZCOuwDbGQQSPFyqF0tsr7SjHvElXJJwsvmBHnRr7pf3LUgf83ZTi
Yy9Pt9e7dZYueCVAUiC+PXl7tdwmLi72IkELGyhxJ1B69yErmoii2/IPppAmi8KvqAZJq3NGL11H
iPgkWQeB7QEwvs+KZh/LPUD2RsoMBCZiI9JKQTYofeEgjwC7UbHmCe2/5+l8GNF0Re/lsYNEpMFf
akf5Nq/2Tud64wvEgxs8kqg8YXBI7iqnrtut6zjmidN8mKbYgwiuRXfOauNTOLchE5Xj0iNzrsNG
z98q4gZ8eZ3Wr4UHRt3da3TDLy5sSYdlOB1BUIQtSB9EejFHBfCs3Mwe8j10wVaGcGFKqjzlaw92
QA5T+d2s+8MzsvQQ4JojpLV1SIfuC75twC2B0f3fYcl3gEkoxgNmWOy+0c/8joVtML4yEpTIFhqI
6q0BPbmvwJTORWT9uv0VbDoKPNNBMAN9njwPQAa3NGc8TBIdjDFNz4/TOj+YQIDuBOmN1BkP0v/Z
EbHm7OrxUjwqx7bFrrIhDTgU0u88r6h2XHIrocR0HPoboKSBfIRcLuo8uyGTPuAZUgb20etC7bMQ
YcVmLkbQZIEOdWtP8f/hkY/qEWQCRCkRCYr4VM5Wlw1qak8qzBZ1PfsVMd48Yr31nvJo5pNyUNVd
fPrmfp5ZlPazIXg8pGWfJ9P0utoPLvl82y+2Pm6IyiOrQxoEfXnpnmOVqbKqp1mC+hHkpes1mlKw
PrXqd6AQH10123njb7XVXQcREhSO4G2x5MhvLvmagticYtaHHPM3aIHWgQluShYASVz+7CCa2f02
yYO9Rwu99QWcG5Zu2HVI0QyodQo2UAwMm0RbjszonwfG98AMm955bkpyk7HvXCB9TcF5qLoB+YPa
SeRF7M8IOrs311cf1RNR35/KYl8BeAGbsThJ4UhnrqkoYKcBTJHi+pl9qgK5JHi4xpbv9Yq2QjTe
qzAj8C9X95xRKDP5ywilV70/GMDpTcwvbdfX1vF42zmvTQmsIJg0/opzXI3jW3PXcJeiCMTqpfGp
PlSPbTYtj8Sp1sOY9m+3zV1/C2g6gXhCEA+4YFGVHjlkWnKAUzolBlfwb8Fs5qdNc08JLcJFnQZ/
Xoe72xavfRKM6wj66GACFoke3+WhOalKDS+bSazPGChpzGdtziJn7N+dpwszgMiCJ0kELukxDGws
KLx5R2JKP4KkP8cAQ6q93l6KCESXjzaMXuJ9iF4OuixXs4/dNKVZ2fUkLoj3WoOEZLSKqMqzP7rx
2hEn9Ix+xzs2aigwiRzdEmIAmB2UMi4HGRbyWUbiIRiiJaKYzsFkE4W+OQcKvUpQWojLp3ZnAkkm
NsYcwaVZ6dAw+ZsuxIVZ89j+9A7pPTjuoBIJkfoiZMHelbMRTGBOINKB3bYExfSljxQo7ekd+pmx
EXOMZUBayA2Rm88qVNy1QMwgzQY4EnZaC9urPDMrpUfrAP4VGw0G8M5pBzvIIjvJjtpxDYRYvWbs
mJPFMP6zqWfmpLOcVKqVbgNzQnxDYCLxFF946Oh3jgN5SH86rJEOgWMPa/2Y5YGh+Wt7Qv4JsqDb
jryRpl1uuHS+JTdXNdX/rnyGKA/QZ7+Nj9DmyKYA5L9RFSohfVpSn6YRZztRfCPioUGBLpuYAQR7
tGR7Upa5qeeCxDMhkZN50cyrh3kCbeSyd2H8nSWXv1iUkkQnDGHtqgRptnXdD7PnxaOiqPZDkfN8
DvqaTTRyKVFOaDmD95Uh/ik+5o+EKLO16F/tzsv5ydCh4+qzzOOjb0+TySPgqjs1qmarayOoAVt6
BDGNgX5UGPKPMJ261ggUAujB91Fj2hii+Jq3UdUrbRpV1FjnoM0yHC/lqfE61WNjPpW8N5cgUxft
w2QivkAVHc2InYxk0/X+0n4CmoSLxpISA30FLD3jIF22Sy0ajeKBp+QzXX/lBPLvxRLWCsrNxXyw
zC4g+Q99qA+UtH8MDxQAXXFsdEjZGb+I2kKpit4r5hyM056G3masQ29U0C8hhF9NoiqDqYy0WN24
Kn1Mt2GK85lBh6s4cn8OLHyXKP1Br6186g63P4frZy2m9IRUrzAM8JN0d/CRzp6b5W5MMEtc2v7Y
kKDK6sCmXwhpjsugBasx7YQD4eaSa3ookgGKhxaUoBq6jHm1l3kj7QwvNko1yEeA/UbDJDsru758
AfoWQ2/obosaoBRY67pWyJg1OHdijHHHGxdKBy5o6YO0YuTT7W3cKPCg0o93lw2aOt3AYPblkirS
531p1mACZqo/GsRXq7gwhtACbfpUvbTtN7tg/mCxd08/IL/A3YEhMMyhofZ4add2Bw0XswdwubmG
afebtXgxgZ/x9vI29lIoJkFxByU6EF1J4ZvrkzGUdm7HBeaw0QkFE/zol7tMvVtmgBAW0hmYlbxq
32GmrsxaRbNig9IDiCPCNjcjcOPuXAGbZtCJRLERrn+V4k5QB0o7zq24N8owa9G6rz/prNjJX67T
zf9MOgj8Iqj15Ce5NdsogTWGFQ9e6zfuh9Z+rZp4Mr/A33eulS1TSKWRA4IcUYh5XzqBBpmodsHY
dMyVH4uwlru+MT4PXXtYivb93xWed1iQCQpIBA/J2Aj+emsBjU5c1m6QLktopWk8Wv2X2y63kRiB
2/3MjnRXmoNFTTr2Vjwe1i4014Ad6kEUcXzcWoiHc4je4GHYq5ZuvGBhFzpoyDoxqwopqsvNhA6s
2VV9Z8XzGziU+aMe6JF2IuH6PL0NIXsefkGLZyfp3PLIc5tS9MAkY91AtsuK2/alXb6raufne0Nz
10EX7yx0/aGYBBJs4JEv19U5FaFgYcTHhaGFwfptrq+3T2zLC88NiL+fPVHVzFX0lRZW3Hk06DvV
eVwwvu+7U0F9u5u/AWq9Ux7dKPJhTah5oQeCYhFmVC9Nlk7WQ9aNmH/Zk01kseTOe+ZwEOVYHcov
9c4x7dqTfAOcZRjfTz0zJj/GUIgzedF4bxzx5g/zKA33wLy79iS/wJCRhlsY6/NO6yGFPfa1tQLQ
SEGZkx1VCHPvZupiyy7v5sstlT5vlbQoQqDFFU/3U6T47JBTv3qiqt8Mz+adheFHHzIjJyVBLtdZ
gWP46quy86Dd/PbPz1X69t0+h352h3X30AW3HkGTHq4f+UkIWoNC5QPBu2DvaMXR3Vq3+ETPvFfh
68gYImzMLBcMs6PWx3nV4zI3FEp/QjSqDoxUjcNqzfPfprJ43ydzbHfaiBs8GZe7L32kg6Ugk6eK
cOgRjxPoRi3H+ZUYvtn4TgTIKAYiyif1AZvPoU+ynCANEfXqPqPMRkQSMVDcKqgaXjFipYUN2Ty2
iBOw75d7cuwD40RDfmoiBEFUYP3soH+8HUA2HqXIYnAfw7AY4JFna6hNdZURMD6DNypUowyj0EF2
5JF5qA4G2M93rs2Np8GlPan6qvbqNIvSKfRYwDwelIovnqcFnkZ+GZNET/TP9if9m3LPP+gPxSfw
Nvg7K97a5vMVS+lbjQeBl4N2A5ec8s28T9VTdgLp5Cn/w0of5P/ePSpvxWG36nDb7tXoTdd27oqJ
UDs20rB7VCMgQbDiu+40vXUv02OfQCbzYa8ns3FBGKByUEFohYFDjNJdfmIUdFaO2k12nLLVNCJ3
oSwPIChE14PZs3U5ueApGE8uWOl3efY3bj8MGwjaXthHpixdTmM/Gz3SfutvAWK+Q1hDHckJbH8J
UfF48naHjLZ2GFqW6MeIUWtQ914u1suLbulyz4pzoG2y8q4iv9d2j3Ftc1VnRqRVdTMerQvHqqrV
RGvQWp+H1N1DY1yX/jAYCgETQYWE6QYZPQCSIBcyfip42FX1Y2q6X+uquh+85lGtgGpps7XxFcPY
E1DecBZQcoAzEXBrIcMgfRl5lqelNnWoiilMvVtzTzkwt+CvbWHYD1C/oveeveo/b3+P4lCkSwDv
URUqAYIIBETPl4dWE8jKT+Oix5ASZI80H+lDO5AyKjuWRb1n7FXAN85PjDtAzwsVYsiYSfYKW1tr
M3e12BtreiBglAvTst0DYF+tCiLGcEPQfiBlx6NYsgJVr0wpOneJl+YPBW/WkN1PFo+G/Pvt3bs6
MmEHawFKSFAFyZlznU/lrJR0jZnxxwAnkQOlbcYyaHp7gHyr0W1r4ldfnJVkTcqNPBB5rg3mcmPH
Q2dQ6f1s9h55W//+BzMAOqKEYIHzXX76Zm6mEHdqwI7emsVRcdf8tBg28GXN9O4JGKwIj2vMSwCa
inec9DUrS69mlauMsaKiaEC+rQ30I9UfU7anpb21deBgR6VJQE0wFXLp5pXurNwt0ylux/SOcHpc
FPqFU20nm7l+SgnBdYDj4HtiIld2iNFws2GemBtznd0xyKEHQ0l9Wq+PvfZ9Lc0DXdBVzb9O87PS
us91P8e2WtGgZVARK8ydnyMixqXDiF8DWB4mWS0EZDmiNC2vK5C3x8Vsh0XZPy3jQ0OOHB5aWIBL
a26E0eGdHON6q6FqBz1tHCxEA9GcudxqTO+nbTu7eC0XapBR6jfF11Lfy2Q2rQDaiS4TakD4BC+t
KKPrUdpN+l9JAoNDNLysjpazvH8xAEAZEFyD5iNIcSW/YWLAqME64xyih2StfX159tq94aFr9J8J
1wTqBVSemFZCKLlcjbukTdayUYux0m9aa322G/egCwKtXD38H2lf2hu3jqX9iwRoX75Kqs1LyXbi
JL5fhNi5EbWvpET9+nmYd97pKkpTgjONBhpoAzlFcTs851ly6HX1UP2r3Y7vobFymBxnf3vLL58f
0g+Q8sIWlJjasAoNyYJojhThdMwPyeOwc9EF6h6tN2Uj4sr8AXoJLDJoHhiyDBe2rbprOVSoorGa
4aZR+Dkp/XHLM2YlCuBfwG84kGwBG1DaADmc3Wc7N8HFFfUFuJ3E9oun/rj98ZZBkI+AlIdCu9Dd
dqQFP5XM0JUynyNM4w6662GNtdLk9e52mOWdhjBYGzD/RB0PupfXa2RskGg2eTFHVv9cJVAuNdA5
SqswsecN0twi/TGvI0mLnmXAl7kzVPEL45eb/gArK6iTl0YDIyv1QUPcehJsjUy612p4yjeuoeNe
S3Z6ACI6nYLmPat85/xhw3bXb84x8418B3nubCP46uRBjlWoUyFRkC8GbbTg9ckdDhOI2mcMTUmk
PHG85b+5FUYaYumW7Wh3cHNp618WcDxwbzTZVm68sotFZowmA16wotMgLXeDNqRRFQq7mlY9onQT
QZTpZHIK2F57b0E8vZzofQsTOIXo/qzSgA3WvqzIq8PV4+3VusjzxBqCkCc2HuDdqJ1er1Z06DMj
xzsnKrQnouW+0n/+JSmFkM4sWBz17jjjCPE6J6wSoMwmvOm8Zk8N01dm9Psgdgl/FJ9Qus/z6qlk
5bHt3/rSCBlRT7cHvHzKSz9H+vjqlPJR8eAVpHTuS6tUoUEBictYwHMn6G0nhIL0Li/Uw9DDBzUm
gZIbG79h9aNDb0jkUzgr5NbW7MRjrPMe6WjNfApxKF554cYwV1ayAEWIcxu37yJlI96os6ZEDEXz
42dtnx5zlC30NycY97z2yXF6JHdbZcFlnu0B5AfHY9RycVnIosYpQyajFPi2HZJ5nuRB0tFdPZNw
bgq/3BIAWgwRiA/RRUNmj3YJ4LzXaxc61xm0rnD+JabiM5X7ulVhFr/e/pKrUYRbAwjWgogg/n5R
fpsN8LmZPWCHNF+t4cvAXvNiI/9bDeGAwyEgLMBbSJVNHvedYpvVHHFOfXWyAgOuaSDgbyRJi9nB
Pw/UIh51uMvxqJPCVG4HHndm8ciDMpnuJEHvwILXNUN1yMJO1zdqpfqiYItsFvBnERM4GaRM11/O
ZFlRlNbIUTKsTv15TILCPsz10Sh9JzB9fV/v3SxQntqo/EBlMyE+OCTmRiVebOer3Fr8CHQiBfoU
5j5y+9OE8VihKS1OH9UOEsEuL6oTTD7DKv/hDcY+Toa9TasftxfN8pSRwkrf2pq1Js4KlUfkZN85
x+k4+H2ow6EiB0B0K8leTuz1GMV5c7FEu7FiVmvDS2jQlbDqykdBLHb7+TjiZPXyLdfc5etJGpy0
JQon12jGkznqf4Ocq6eBASYQprnzjd9m6gM4fUj31pu6MZWLY/NPWGG44Am/e1PkJxfDLEdAAupa
RzkQCsYKWgz87fasrX/H/wQQf78IMEJMISm9mUdZl71QqnwbXNb6Xv9hY2jWHG/kb0vAjzQgaYMU
1IWXcoLLtwtjHtBv8R0J6uf61XsBJvtO/5H1/vBi3qdh/X57oP/LDP5npNIlyNxs9uapw/J8SM8o
sp7pq+imBPrJ9p3D8AI4P/lnyy1sK6olpcYp10d7FhNoHgBP1frjDCF/QFS7o/I80ZcsDayAHf5C
XfvPd3ahVgCk6pIjhyuy4z0eLhGUeuBWOpsHMjXfO+ZuaSktD3K834VmAV4z0L+TgfaT0nUUNrtq
pKffe7DvSfdB541jdW0XADmFkQip8AV6JC3miZgQg8W7HZzywW6+Fa6p7G4vkEWqjy+G2wK1OSgj
ekhRrneCHSdoKTU2j+xmOOaEHNHyfjRnJeA9wLe3Y60OCIGEqS2wPnIBfJjbuuKjk0czyYZw6EvH
z0zSbLTRVqdGZEQeiksw8ZYOj8xBbSNlBaplhnUckWvXjbIbs09XysSHE9BQCC0iwZerKnXeOnZp
aThC2ufZbu+7kR8rPvjO+PX2V1sdz0Ug8feLs2rWXBiUZ1oRWWoGkFJX+elI9gUZft2Os7oSoCeB
MpltAy8irYS6HxvAsGD3yEYrHC0WFCiUaWnntyUJb4cSx518VQuWnag3CydP6c403J5oIx/KqNGH
f2K3sXc16e7Gtt7zsj3DMO1IDWR5t4OufkcoNwN/DRsa6Phef0cIyFej3uIkzOeBBaoLvHc94iEE
faeNFbh6/KF19T+hpOOeqQV45SquadFEDKHm7txnIQOj3LiD6PbdsdrsI24NTjrmq1Ic9KwoI42D
GON6yPtH+xWI7I2hbcSR+2dq38EAKUFpJZ7/sfovif1iOxtwsmXtTewsUccTJziq3tJEtS20jlqU
QSPaUD1gtaL7Nn1zatuvp/pozT/p/J5XLvFnZLZGYb/+xTq5CC9NXtEqcZqBQxKZRps8tOPEQjVx
u0OV4rn4fwslzVoHo3mqd3ERoRh+IlBi5hY9Qh7peDvMWrYDlq4QJkLTyJbT82rKlYQ2yHaG+OeQ
i6tE2zncCbBNdsm4cYysrhCc74CcoULryCXu2YQPe+ayKpqQURVT6rME5BRni2tjrh0haARiVCim
L4pvtLaJ1pZxHjWxnoF8HJ8qZ9jqWq0FQZFSqBnAJWihNUqJXfHEwdPaKSqfOfodaeONVHftc9kC
Ig3JQnfpaI1HmpvGFOhQzfylJUCdd83erNuNB+HagftH7BtXL164tlRAVC2AJ8HPm6LBTr8zi7yC
k/R95KT80uk5eDUjtb/qU7OBe15bd9BgBNocorxoxonPe3lz2SRDl5RNUZKpX/S+L/yuZS+uYj8Z
irXzOm5vDHP1MSYKLSCqClSv7HKQwo0chOuK4+AFqvcN+nIv4w/Xh1lg0LyaL7e31dqFKVafoFyC
kitXzOOR1qw04LqqaABJM+sbTF5/1KZ6N/XsL1bJZSjpSJwNLe1nZ0IqqD41w4T2KdCVehbeHtDa
cr+MIp18Y2MZiQEN0Cjhr/kAuBXbYgSsrXbUQtFpFpiEBZm4cAmvDW6P0diXtt+jTnlq8xHybx6p
DrcHsxoKfCdoG6KBvxCnrLKu6xTXZJFdu3cen/eardxnvbX7izCACSFP/4MVlV46NViidjMWY1Qo
eX8Eosjy2ZTkO89J7P3tUGvTg64JxuOgsLOosliKncdxp7Eope8lnBvmegt5t4SQ45pAVouvBmEM
oYxxvWNJlppp37U4Vd3kPnPUeyVu6xMnpj9OVROmNXuuZ3vvJFOUOfHGflqZMQRHndwA8VYwfK+D
ZzD+VUugN6MUdL95ZGFlALppd59f5UgqsF81+K4LAPZ1GLdKurEsCtTicwrNH7v6dwYTYGOuVsdy
EUTM5cXRB4ONSfDhMJbCfeM1fQEBtgoVpduoLKycQaJiCZYB2pXLdqheu7BASBuw0LKfJjS6mGf/
UMz+l5Lpf/PZLiJJs9MpDNX80WHRmOe/0RXNfKcB0/v2El8bDgRXLTTt8T+LR9WMnjmsQxPMDS99
ptS+m3WBrnVgTQwbSdFqKGCKUCq0cbPLV8Ws9tCFIU4WUf056Y7tmD925cecehtx1laCKyRZROtd
YJ+vV4I1jQr4vzwDrQbLbXCrNkg5/I6VOv339sdb2b1ojQvoizj0YC4mnUWD07WW07AmMnmLpHXu
it6fRkia+HB3yL9nMW/vaN2Zr66VtFApIqjKNLqVbkzicsQAauEVKXxaURKWMSR0NOYZjhwTlDce
mAV3poc4e7491LUQ6KbgjDKQA+LLXn9UbezN2FHcOuoz8J4N78BGHibTuDF3K3U7NJBBpQEXBJDB
xZE0u4PhZbNdA51p7cHCmu+NFBSACAIqeUBR5i33SnbIy8cvDTluyWIuVyigFPBsEuchaADyQaXr
Q4+8MyuiqX+2B5IHObunVnNfjt73259zJRIQFS5uZdhT4gSWFk7qWGzUaM8ja8gPrPphGW+29Uro
sL8dZ3mDodCEXAmFMyExJYM3plYltpugQQitt6/DMLxyrzl9PgTGIuj/6AOAR3u9MrJimjutU3hE
FQjO+LXTQ+fcKsDq+4uxACkMtgG6RagpSNfIWJt1lY01Uk1gH3k8BF7DP/3YBrVFB5QBSCwbIqzy
0TFrbZp1JWq3zHpLNPIBmWs4A0wbJ/tK1ow4kC4XdVMhXyrFmZpx6nM345Hb4bET4GhpqJ+1ae8E
HTzdht+5l+TN6Gc6J17mj3Vplbsem2Pee3FZj7uJMzN5KSqAjDZ+23Kj46eZAoqmqiAVyQ1UcKS0
KRnUOZqVPIpVFMHi6QQF2h+3V83aBsD7DicFjCHxWpG+gNnlRjqrxhzlzfyo1uNdnPNHy+ZHnWgb
Vd31UMCVgr0k+DbSmx/+p3OWG0iyucd8BVgKNrwr5DSxLb+itc2GZ5f7R74XljfymLy0zcZEn6IZ
9l6+MmW/qnbLo3RtesRWhsWKcJyR80WzTCqkJUiyh7Z70qEqMHfjvkjYl89Pz2UYKffoVUWZtdJi
kVe+KXHma04cdu1v5N0by21tcoARxMtEUJYB07s+PYau10pIPGV4AaVBOn7PzbuBpYHt0I2XqviH
riugONUvAkkXWJJYlOoEiU6a274J5rVJMp80H2P3BkbAxjWmr0QD1hJzBH13NNTkmkwTNxy3pZ2B
1BgH6DDe5w2pgZ4btJNtUvugqw28KJ32W9n3Yc5hn8dgg2qU7fvYedRPvPmb3jcfquJ97VR0bwfS
H+s+LQ48nZ8GtTsb7rDTqmrfqeZeZwyKJKBY7mxjS5VHfBbps6HlAn4KnB1wJjpi/i7SaqbEaJ7X
rYrUIt3nPA1jI74bB7LL6zhoaw2f0tuYqZUlAW0EHEKonLigy0v7NS0qvdSTZn6qx/RYECPQ03+M
2dg31NqItLJhUWoCyRX2BnCj1qXBUdbxKQMJ4clTv7Dx55xtFBFWRoKKnFAWArYc/7x0y9c1cHfU
0fMIdGsn8dFGZqVve1V3dvloGkGuxyXZ3d65KwfEH/gtXnRAwEAE4HrCBjoZ+uAC+JRqFdoI0PtV
+MEYuT5EbC5ptrHSl0NE8guRfCTcAldsiZ9zsT7M2dTKKfHis06pd3J6Mn/lkJmY9lVLdAIsoNO8
3h6guxISRx/0DYCaBqdR1lMwp1lVlWbKI9WBK3TAceo/ay1EUH2w2HQv9pFfEkAQk3iId3HL6vTB
7h3YcvDJzoYDvJ9SIxxNt+6DejDxIAnwBK7hy9i1Cg0VtfX4A6ummh1S3jEDDtojKm7vJqBW+oGX
Y+ruTU5IGiRWnHK/hRlqDXYckOlDAgELMn3UTqcK/3lXn0MyGtp3N+3cIKtMpdzZg1K7oVUnSR/a
s9blx0xJPPUcNyYdjk7lOMVjks4c4KlyzgtIA6Lat7OnVusDRW2G1h+ddi5es1Rp2a7kiuqEoJFS
+i3XYWu6T1oL1iBumjvFzpzREIJG8TAq8H6xUzxOYOvnhaDkMCeMi2Fq91guoiMNzfn3rI6H9D5u
+tk+eSpjyePIS1pU+zYlBQDqipYOe80dzKoEMbAOk96rxq9QeM/rElj/4afjsWFv5taQPMIPnb4D
21MoX0peNQxEKyDtan/GP1L98PLG1U8m4ebwNU9YqzcBpCqs9sfQsdLZ9RoUK96MqeiTXZN64+TH
PUCJu9poHf2hr3qAkW4vquWuwXWKijMAkHgJL9SB+VT26TjOeWTS8oc688dapUeInG0UXFYSP8QR
GwVPU/zHkE4cMqD3NTiw9Ot38aF19j00cyc0qcx9Z4fN61/AAq7jSddrPhYlsZU/8eBLD0+oInwR
Or3DDhSoys9D5bQVUxe5wfWVgZiwGMfpjVt9cfdpXgtRrgwlLf6MN/Euv9f8ZNx5HyYw1QRNORsy
t0LlxoWHQh7SozYEVb7bYruJW0L6FeghCPILzl1v0YKBSemsDWqJHDaeGFzjvSqqY+beJ2ZS+hNP
slPbGsohddQ9tuJWS3wrunSHaRUoaVlSYZ5dK7Ay+twlo69Vhu/CN6eK0eK1fyF5P3x6FSMnhHwe
IBKCwSnNNiWO4rGuyqKpHr+pQ/ULR8hXTcs2TuCVzYIwSD6RuAO/LltiwvcX1UQjyyIGPOge9IRu
X4PUEXoOqzeqbYtQArEOlX+QSaA/tTCq6Cx4LFVJDjHp4WGiZ3W6R13n9kdbTNV1iD81nosbLM7c
zuR9lURVmRyytHvIiBVakHUzhg9nss8oEO+TdMuEYWNgf1qyF1Fr0iSpUdVJZLo/yjTzi/QxxlVz
e2iLmxJKK6iSI/PDJ0RPSMo/ck2DOrg9xedESb56aQlvDPNO5WRHAJu4HWrlK16Fkt4+PZSJC7xW
4/M0pcreHUcCyyb9S8X5XUsgsGTTo9ILaV+Pf7kdeZGhikHiCY2CgHhJe9JWi8HgjmlB43ORDeWe
Vl8IU+krw9EAZ4O02ilOQx9QhJs+Wyu4igtk7nXmk3TuVNr1GJ81rYI+t5fAgT1V7zyN/3t7gMua
GCIhw0JKLNRmIAp7HYl6jE8OGq5nAW6YQ6Qt4GaHanZ2UBET5PA0D6rAHO7jYLM+vDavl7GlIyUD
MWBsYGV5tqFWgdQjfsly5aGP22fO47u+agIP+pl+01nVxstweVeKYQtsDDTSAFuRn9NdWWVaV2PY
du43p2af7DLr4AVwGj/ZxwoCyhun5+I18CceqsZweQEVVNZDZ4XO2gaCGeceFIu0O3X5r9sTKb7V
1ZUkBZD2yKC51eySJj7XaJuG1TjsKhXAoiSL77BX7kt9S4F6bf+7GrBSOIdxC8r9nZrSvuQ0j884
opugT/QjSfpdn1bvegxLxdujWw0Gi3bAi6DAtFCzQv2FJkaW4iWQfdfyCHWqXaK/tNVmy1lsLOkz
wiJF6OcBhoDelXG9Hewkpy7RY/dsHqYH48iOJlR2x1N32FoQSw9j4AQuI0lvKbOuxzbREKl44C/s
A7Joit8HZK++pa/x3qTQNoWYdlATnx7bjYfV2vJHvRbynwApABov1whb4Pl6eBu6ZwYRkD7In+MQ
sgh3NCTH5pBqn5899FRRTwJjE48kefF36JdMseHG567tvWObqXUYwywMqmhkhptSqm2cniubDYkw
WmhoTcN6QK5jWX1L7M7R4zOagw9aUQcj/7SVNuBg2Mqo+sAQFe1vaZ0YxgQsCZ7Y5wTb3a8oykoW
T5PAsrotwqe2PCavY0krRQdOFBxyxCpOetD7xr33Dj0J6Alrgx8LexMWAJMf6uVjM4Hn5ytvW4t1
+UHxC8DwQxsPiIKFjLFQJGVmOsfnlrTfnepoTPz19gZfwsTwQcEkdIQ7gFgp0vlFidExSOLF2Hjs
RF/LQIhkakFxJM9bqhHL9Eg87k0LBz86CuhfXO/xqc3dDtpr8Tl1M9S1UlpqRkDNuMhQdMo2BXDW
wiGRBX4VCwV1BWmpIKGlsHivsRpBl/QbPt7x0jtnhvP99idcjSOYtAJlDwEj6TblxC16B24A58HV
j17dhVb3LTG3nMpWEob/Juz+dxiRMl0kl2Os5NALFzfZTttrIZ59g3mEy6yCjAHOdb9wk1t2QHY1
XH4giBH+xSCFCB+I8yoeXlJCRl0jLlrLiM+NewK9fkegMNjQLd+b1U/5nyietEIKI6WsNE1cpp4e
gkd71sG00Zr6b2YMPU+orIFIvpDApUMmhOM0HCKW4p2IDTJbQot413IYmdz+bstusnAzAw0KWBB0
ciHHfD1tQ5eSAfmQdUbX0LjXoThdH9xMp4MPzJMb78yOOcO+iQtbRcmK2OwwKj2UORUzgSH87R+z
cpyIAjZ6ABaqvwshu9nKGjrHmXUe6ABJIq4k9zQrP83OsqGdL7QwcPeA1ia3ZliT2szTYvNMHf5m
EfBqgRD5Dvb81pZYGw74rVACgGTyUgmmpLRpPGhqndGO9RU1quJ/b3+vleUIwUmcVLBvA7JQztFd
FZcMN0bzPDGWv7KySZ+m1E7f9a63T7dDrY0FLRGAJfAaACVQ/P1id+OF0OVTgcMKN/nRm5v7hGRb
ns4r9xloEP+JIYZ7ESNHHofaEXJvmIqj9c5UMC6yzERlEYdyke913WnS3WCZNS67PoZLcB1v0knX
vunlj5DePeiz1X1pYaCg6roHEmh++a8AATQg5A/fdL/Bq2eL77WSdqFffjFyaRMC8ZUTPiKoEONK
741jehj3yiFDngc3tMPnpxKVGoBR0WTB6046KtUhSRyLON65KB9yfNZ63upErX3DiwjyMUkHlDVH
0/LO0CQPyhzCXiPIyOnGkvxzQV7n5Bq2FQRn0M7Gc1Hu2dgKuC6JU8RnwDZ+0Oc2gGoYFPnQ1zJ2
4sNt3THLxwbiic6D6BLB+VPUIC/WZ0WqfB5n2ztD6XMKdKYqIcrS9CvTEhrktjJ+uT1RK58RhF+0
KaGNhhKxLe2H1tY7p8KRfVbMMSi9+6qC7H/283aQta8IxAvymv8nDGRKUejM2wrsMRclBb/5qE4w
3j7ahl9/TL/7E1LYwNqYt5XPiOc1IFLC0xRdZSlRoGXdxFPiOufZ09irBfvrN5KO3QPUo5vHQodj
xMYIV84uB+UaPOshS4nvKQUs+wKOtnRwzio19slsBYVX+I39W81Be9EU7blQoDiXMgD3SvRN5yC3
ksEfOuOAH7j/9I9B1QZNZwtSrcK3SNrqsVZwzcvFpeDX3+qXfNfkwVzD31ex/PyX7pOdCuG7LRX2
5VISUWElISjJooB6vXS1eJyZcJ0+s+E061GXHodxo2q6VJYGoghCbrhTAZhZluBVdKyoWSfmuYKS
qR1AVToPp/cymF+URx5OhyIJ4sQ3S3+LR7oeWaBlYeaFJq5sBUIbBzRSbNtz94Fv+jO5BwbT8a0z
1O1rEmpBBvHCNLTe6JZZ39pnxSwCxoimIJjeUj44WsD0V31unLNRA7z+NyVqUIH2eHvNiCVxfc7p
GtSaoFAGcBAkyqQd2lioeA1epeGa93Qgtyyv0f7xxpnaweR6vRd0QucauDG73DIEXe5VRIT6CWB+
tjBjkEKncGzC2Bv13Dff5vYuoz8r49Can76RRBTsCB3J7tJ/oRg8zs2kUs+2/gzNHzJvnXHikSh/
QcCAYRCGceCpKl15KI9OQ9s6M2rSsQ1mOlcpbGmq5h+rUlufq2qs+HqXMevUm6XxYLTE8gK889su
7NTU+/xDE68w7BaQV1E/XqxXZplDwbk6n6c2fkJ7PmqM5DBRulHuWEkrQF38/0raeEdLux6pYat6
8WScHQ+XsDqBqK977HdZT5DNVdTKR7ln2tm5EJ7PnS9TobGAOmp8qmHS+uncXggiIrvHD8IulRPI
LCU2Wg/GfJ47cDVLGo7Zlov1crEiBPaiWEFQj5DvZ94wyEUb2XwmFZ01n8WUFD5+SW5BiEAjZMfS
Aaft7c25cn8K7guqPYLJtqz4AIbReYU98fP8Ae6avotpCPkKHOokMIL6TXX9XgvcrajLFS2wMaBX
QI8dmZwMGvTmXNGblHNkjM2pRGs8Go7j3rkbf+lH6+n2EJfnD7gvwH5pEANCP0yuibdK0fFar7In
j33PybNTtpBa/qGZz+Xn2ZvgcABWDDSuAzL7AqFnjemUTl1Nnjo++m3Sha0b+z3PNnbGcqUIDRXA
bjVQRCFnIb7uRSZXEmUuigIeR/CBDAe9DGKl2jtmddgSUFmmHggkns9An8PkSK7xxIY19u7QkqeM
792y/p6O9PX25KxHwM2HAwUGB3ISbNQOdDjzijzh9n+AKZafUm0jZ1necigdQQwKPF4hyS+DbV1U
bz0KicCneZyOXVI+Vmr+UsE68/ZIViblKoz4+8WkpI6uJE2Bb2XCEITZP52G+Cp/GmBUcTvQ1nik
FKyYql4ZoNn0RPJXDSAR1Xyw8k2SzdZwpKyzprEzGzaiWL7x0f+ExcCheR9cPz6lgRu1X1sQkyNA
2z5Nvvojp4G3MFxfwPaXkUpZmTeoCRfkqWezEcSd+ThOynNTmPPu9mdcWXmeCigtJHZRNsUquJ4v
kyo5yzUleWpHMywy9u425tfbIVZOHvThoDYjSK046MRMXiyJaUKNG2yL5ElprG8853cU8D2fwf0i
GHTArboOR8TtkKujuggprcKsNAsLaM3kCSoJ/9Tu/GoVW3DapV6YmCJA8P+QvNBLkhZgnmVZnmhq
8mRExY/8G/+mfM9fu6P7BR7o88495vutjGMlFbgOKU1WUw0jKSeENA/xge/GRwZ9bZRIz12gHp2N
F97atOGtpaL7D1U0wGyvp03Ny6RBDTN5iqHKx8b4iPAgByf7VFHgdjQcbk/ZSv7/5233P/Gk71mj
NDZpAxWDM/YFKHNNSJt9xfbqqfC9Q3w/4Tmi7/smTLD/NrbB2j5HdR2JHBJ0CFhJd0lnl2WXZRMm
c66CcnrrE9gZMXjKG+PGubW2NAHrhU4IbmGUL6XXhpWmlEMsPXkC5mEIijR7s+ESe/tbro4Gtg2o
DaHEsWhK9G03dDQvkic9g8xXbGR4GCcPY1M/dPrGKlkLBfK4CfymIPjI6Zo1u+pogusQpVO5M+I5
LEnst5oVkunTrhfYcGjainKvAIzIHF60bjm1WQ3/PxdVyzZhzNcK/aVykw0u9NrVYggtQCGuLwTA
r1c+TcAjKiB4+zQ3z5nz6EHx1bQ3HtpruwtdKjy2IRuNhaBfx+Bktvs0K7Hac/oL9YQKKpFad0do
fgZy1d0j5Z830s21lYe+mGAeiuKB/P3g1NjH2oSVZxVwlWVTpgVxC3+I22tPnEHXrzRQU0DLwPyg
jrDo4fQMcB44UyFKPZ6SQv8K0KmfVC+6AwghAWGebR2L4t13I6JcqJxAqkRfE1eYqaiBpuZfNF4f
O6UJ9figgHidqiwclfT37XEuJxBsNiEDgEaVoB9Ii6TxOssjlqVEqGrfA7nkO1qdYKAlzBQz3QcO
9dftgCtNHhdADJRK0dgXgaX3r5sA4NtPAyJO8b7suU/d1icx/QYMWmDHyt5Kp7CYVV9tuo1Da7nL
BWQaySNOFJFri6V1cYVz2yYKg+ZMlILEerQc+OnURuJ7kO0GbWur1rcWTZyOSFJRtQDn8zpaAR5T
pSqWBxJRg4d9Yj82WgzCQtydBi8rNp4RKxOJIQHGj6cRumhyJd2pDQ0a6hgbKJm+2/S+Pak+mG9B
773Hm+oOa2PDB8RVg2YPRCul4z9LATNvSOFF49zh1Ue6MkSbZOfxgfhWmtQbu3GloSvs4TAyMDDF
211apkWhwzN4sl2oew0P7KkISyBB2Jf5WNyzO5gxBarq2+gD+c7X28t1eYheB5YOuLFOeTn0CNyZ
H+lU+4pVhNowhrejiIUn7X0MDxVRzB4yS1lI0FZqVZngvxm1RZWGfKq9rzNPi3/+Ior7RyMFOIaF
TBXL0YvLrNyLXDbQPVSK9RPR3S3G5doXA9YJyBa0v+E9K22yYXK5TUrVjWqlZwFrK/Oj5+kQxN40
bFVZ1r4bcFDAxsF9binJArc74AZbDh8/pv7r1PR7mX3aNg1AD9jmIiVA+2MpDqx2SQFhuRYhzAqs
Tu+upNWBalvy36sjsV2UBKEiguRAOix6Pe76aoBofGIA4DuRxti1ZTO93V4Bq3ODKgCabcJdQoZf
EJoNMafEjWDJhwul3HuzdgRQ4i/OWZRpAblDfdPW/zwALs7ZlkDLXB9neNi2cNyyFZwQvdXBc/Kl
08HgvD2mpfQVZkioKqDzjIwXPPTrczb1KtabBrxk84Tu0VH/VufOa6dqj7FLH9n4QMk/MBvd2zDv
gztnBZmqGhY7WlQQN6Tk84kxfg1gNPgloOioMhXdpFyteSJ+jfLFBB3Yyj9fvbyOID2fqoIUFgEx
LuKpei5IvIP4x8Z5u3a8Y3kIPDHwD4sOu6bPis0qhDAHdGeqbAc68L05Qa9yOtyevZWsB+bN/4kk
VuzFUvGUpLUbPLcjeMHed/a7bp1qaI009S4fY5zq+pe2+jz0HB8QhTCBLYRqlNyi4RMt3QxMgSjj
X3LH89PhOVXfb49rfVVeBJE2tJY13lBrCFL+hmvAHfkgYZ/c5UDvkpf0rQyryYc3/bhVuFpJA1DT
xnsJxztORBlW7zZoEA396EbWhO5WP9avKXYB3oqB1ihnZrdb/LeVgwtgHACVIQQh1A+l437qwR7Q
K5yPU95Tf4jjdtfE7pYc/cqCxJhQQELHCQ1bWcexSuE9pqWOE8Xl2YjfE9IFtM9C09q4IlcQr0hK
QRwE6E5gq2QYSw8jRJ1rsRN1++YBtYldel8+F2GRw5ILNnB7CiOZEyyx/y1af6unv/YpL2OLub3Y
C2yovZrjQ0ecmp7fjMq5z5uP2+tyLQZAcTZIMh7uNVc6PCyu1FUywfnW7DTHn0vrzq1hVHM7yNps
4dEJ13QINONdKKX4psmV0utdJ9K7d8ZGP0kSsBCcnWJ8Wj8KFCtgdfE+w3/Fu+L6k2lIdPXJaZ2o
SKzHyi0eB17/vD2YlTtTJPHokAkAHJKB6xDWSJypB4spMskEARP1+2C5QTmYp9thVibmKox0Xph5
3CtprcCe1cX1lNvPaoWW8e0Yf1qkUp4J0WwcuECCoVIu52apY7BmSGDPZbcj0MG+XfTlFMyeCrml
dtRJffDcmtfPg97U9onG2hAHLl4Wj5lSpXYVqAmf2jBtKp0cbXPo/4Vzh93vCxQpv5K2KtWnoqmz
7BFfTGtht0lL4nealcJvevbaCp7AXoz/p7US7ZBU6Qg9gpbaGdm4vla+JdpfaEqhDYZGkVzTTLXE
aOZU86Bf+kH4u0b/Il8XXjqg9sHRWcjsXK8JDwr7dq9TL9JgEgxf0ap0P7IBsna352ulnwd3bNCz
HUEDAZFa2kgxvg0k2/GoMw/jbg6NY3mge+fAQxXMxWK7kye2i7Q+LuPJIsrAzRqAhCDeGNh/IM4k
9ALroO2m121l8RXM+NXoLOlRRwBjHoDI8sAF9T4g1Wd3e5b67p0ZWPfzsbvPa/ALLCeEMED1QqMk
3ILQrpxTV8OVT48KOQ5MI7yoznu/MnOIwtkHRaO+6cbh7alcOUVwekC2WejP4lUkjVWv89kwc7y9
2Ih5TJ87Ah6z+vnamKDuIhvGqYhWiNxkZ8i7vaEvYPakxKCdJeHQeT8+PZCrEGLvXVxS4CrpbQ10
emSZFahXpdv5djyja9nEGyfiSiqDSMgthGqfEHa6jqQ7NbyBUsUBy3IGTpztDKv9aFOrDlAxyn3b
bN5uD21lOcC2Gpc+movgW8r6OnWTMFr1VNy/P5X+GSpaO6QDgWZs4JzFrpV2GXoRQAVAIgWqHzJ9
tIYBpNkhx0HKxIyQ1/ljP/IfWs7vLVX5kuUwfCXoFzT28+3xrRyLgpqEAgrKbuhhSVdMXhpG0eR4
/XWDze4S1yLPufpfpH1Zc6S6svUvIoJJDK9AUeWRtt0e2i9Ed9sbBBKIUYJf/y36RNxjY77i9r5x
oh/OnrIkJalU5sq1Ru3hvJWNKQk8YyG2DGl23DFoR3w+N6/hmtlT3P7LtB6GQcL5JK7cI4YY4nyn
xL3RvYIt1KAWEjKQ6awLJ3rB8ga83Mg0evQIQurxsglS2dhp6INY+pL6ogy4VtmBXsryMMoqh4Cj
YWkn2wOTTFjmmvk8WbVtHO2yUnv9mK0Ajt8HzDUIUBcxkVVKVxh93jT46X/YQZe9oAQKnGOLZ4CM
rMN0yvfmira3/4PJ1WdjkNxhcraREl3QU/WwDKlAQfcAbQhI554/6i2HAqYEldwloUTA+XzS3Jkt
kwrNSQTzAmggBvO4M5u8ETZRk16iJhCay3TrZwugu+rTxmNu0mHGsoXkoZyL2N0b7Nm0gjeMhR4y
yknrHiEMlHar4dGkWHYzcPWUdvSJV8POdu2ZWTlDrs8ek5ryEpPTgLdzMEL3DJQye1nDsinr+IJi
CLDIQFSjXb3atGy0HdEucSy/aC+m12X6yg7GQwM4zp4HbC0JL7JlGh6tkq8hxTZaWtjUTTjgGgeV
0+LONwD6yGbHi88729aLGoBD+Bs8AvDZ9Sm1xG5ZX1lOAvgHBqn7wmSAjlWoCKFf4Wdvqij5s6tX
9DK1LPQQSkHoj7QZ1BD53TSh+2uUnN/omM+5srQ5hcy0oen1ziFvfRMff+XqkF2FzhEfoW1MW5ld
eLLuD2M+6TuhfKPNjEt+UQ0CPAkhdj0+6LjCZ+Ccg5SxGU6Is4tqdvne/pivfAwIZOMxC0G3uKsG
s3XeeALh8QDKTOAkVwlpVai+5c3oJFAQCjr7ru4ZZnj3lDq3ekSgrcDEHvpSsLPGjdjl5Nb91Doo
ug5DkE/5u969v3dOeZ02+hEMdSToeP5OpbeXci/RcfXtuECqEJSkMIj0BUVrW0i4M9T2EuU0sf6n
FeafHAOj5VDAm80h1Gf+/bxjb3gMCidgyQKVBIhV17hWtyjyDOStbqKzb637PbX2hjP3DKzufddz
GqOZJ+Q1uRWDXwYX5F6utoHpQNETT3DUydFB/0L3LW2VCift3KQ5eEcrKmIdA/kRgGaQmbZvp/vz
W7Z5Sh+srVKMqc0yZnewRoE1dgwAZiG0CwXQgJKfKQoOJHs7b3Ar0UApGy894H9QOl83vNLWEXou
UWgYLu1LeUQYobdjqA4EU4RoOxU3+dGl0XmjS6hY++JHm6s4TvKGSrcVblIaLQt0mkK/Fc+wuX6a
Z/2Yt2wnqGx83Hia4OGwcJkDQroKXb1ZO3ZhNE4yWZf5xE5tMYTIXnaup40sG3JkYBewQJuF4efF
Wz88IPgI3kWjLZzEyV+yCUTcHUagu4Db7U4VYM/QstwPhprUlXWulU4CTq4rjcgHY2yjqU1PNEv/
PugjZiwsLej0IrtembIsTS/bLneSotfCork3h3/Ou8JWVvfJwuobHotaeXTOYOGC31Noeyx53RDx
N3v3Tv9zzmu/+7ialR/keTeRFv1qJK1zDLE944VXIN2gr+lbdq3C/N4CUSGwU0F73ANBbJ7ZUrgB
sAOX2jqjtDWJgTAFelO3nDARj8n7VgWQ7kEnoNz5uhY/W60SIPyFEBNkaohdqzy5LuxKdRIFt5bq
iaPlcUGrv89e/3AFLzgVDyta5cdNqfceGVFuEwOgvY7Ek1yPe/HXwhSYeQdDyCIZAQQTJjA/O7pl
FXwGhJ4kpe7cVNx+kP0eim4jNCDyAVQGTDuedevCoTePesOakSR+kTZHPLjKBKiANLLNYm/qcdPU
QtcPWBEalWtKaQEstDeMiA8lr5ugcPyDhG5TgJRu56PdNrRUj9FVgHDO6pOqUrxcPAtu3pjAyBev
qflY8B181IY/g1H5vzZWn1IHmSvfX6q6aZ6P9zo/ZaXHL5lDph8yS9ud5/CWS+OZuVBS4dEEEMhn
R+hHorcDgDdJPQ8B75qjVk7x+UC0tWkfTawSwNFrRGNmJknIoG6dvqGBTvoHvXb2VLc3rnigPfBm
XuZ9DAw1fF4L+DhT4WMKBgSsHIxhqrYfWc2t0Ml1HS9ao+h+9LUlbtzcL5/Pr3Ermflke/Xdlm3f
y3maschgjLpbfhhPegKYWWCeqpvd8YllJetA9HGlqwuRKXtMvRHWigvxXcQj5ByHyL1cuOGqcK/k
+af3cs7acsAfbsUZECLhG7CGSdiDqAP1rbqYvw9HFmn3/fcGinlOJGMrbGLrchEx0eP8NB7IAX/w
g7LdQdZNnwUU68/Dbhno/vx7CoIWzkL0knBdj81mCrVx2vks/j/niRr6QhCydKQ+2/DsTEqgX5Y1
y4OtUEfXDkMMhq75YJ40udvI2/RdDOaizAZoypeqhdXY/Vg1CMg1cOR3My7uPJBgSHlENpQmnswL
KNZmpSECo2FOfjjvvtvWQUaOFAtQ9XX9DXMrFhDd2FHHKnHtTD4mqgYvKjTnXWh2Uk1CBHrt7XRO
N88RvRCUgcBY8qWGQrjlDB36iUnlWa9l3z36RfdwfmGbsQdTz+A4Q2MWN+vnYxxt8J4XUMBLwMnT
h3ycjMgywIlr9OXeZ7JpCjUUnB9y4S9tYIeXVlk6Ja5UkQVTP72xorocerkD2ts0A6otPCnQc9bX
QBmmcYjSmTk+/dI79WYTZajdow+8Y2brFgIS53/MrOKZBcKfphGUJCB9DbhZhES0kSNeyF/rqSAT
AYkFlE7wx7b11ccMeSwqs0mSRFH56BTWHbFVqNgeM9qWr300s7rnmg7gM1EihrnQtnYt9hNF1j3+
j62jAZf5ohWIoakvzYB5IJI4Gjxg1LxrMhMWsLr/5lTmHpxn0xCeDstEkwmqkdUrzwUZJi37DJeN
DprXEdJRXhnoo/n3zy50GxaKDsgEorayuk9nVVYkV6mdeBXQqLQGp0pZ/iwazAkCjbYnt7h5Qh+s
rTyuUoYmHaBFEr3pI9Pxo9wTp/PRYDOq25gs0v9wmnxpo5iyIX4hYaM7qMiIuqMCVYWNGYs60n7s
PUw2ejbggvmvsVXeo3cc7d0OxgzvUil1PXD9QkuzQ56pQNdoaBvN++z+mxQV03rgYENFBQrhq0Mb
GwYQETdtYNXsG678e6v1EI/S+nB+L7eAAR4CN6Ydl4YoIKKfQ2tLitGd+9ZO+pg/pccqLiLWhWqM
6bsLziQV2r/r3/XFkpMU76Ue2F3QnJpfHE1Z/uv8b9n6HiA9ge97QaV/YSH0hcfAXOY5wIfbUVtl
D6gW3HuZ/895M1seCqwgasmQ/FqEHj6veKrhUJ1VuIk2k1Ne02/FUP/1/MpCcbzMGSOJBcPbKhrK
YdZ5hQ8Mj9m4rwnob9HHnOvA7vf0NLb2DEsAOAokJItAyOfFiGKypQSbRKJ1OYe8KEd7tO2OKe2q
nTCytW1IWkxUOhAVv3ikSxWAMhrS8sEDbRdEVaG4OFfWjj9u9c0AIAI/BhJjWFkDLAaFYgpxemT/
mW5fNjZ4mFg38IiXRn4vIaQUVWmH6ZxpFvG8sGGnXKbRmM7p0al1cJ/PxrCjorGxclTbLXADYlYC
zrGKAB1AHu08M8TpZgxYAWTEvEdfvGUCQxjAuVnLlPO6NOYS6bqIm8jRPPMdTFjv0sZ883m/33AV
8J3gU4dgFihx1/eAyaRKR2rbiXCzd6cxv1s1+pCV9uO8mc2lYMZp4aNY0u4lJfnwzOgI9MfbmdkJ
prXv5WTcVt7ew2lzJZiwJ2SRA0HB6rMJ9BuV1zmFnaBg/9hbxTdz0llQUL5z8F9DP04cM6XYLRjD
5n22w6AJkY1AQSWZWb/x1nbB1k2uamQgAdHMH8TNT6U/XjqW9nJ+D7+mbUDqAaztg80QXvfl2WJo
iC5OYyWCXuvNlUqLa0khPGHtpSBLIPr8JlzoUZG7Y8ACH/batXtfw1WmcTOpmjvHQZAnt5P+raie
22lPImbTFDr1yKzwMvpSR++kbObaoVZipSXghzIw2a+8+Z0Pvyq6N9v61QexrA+2VplVavqz7CzY
svv5TbVOrCDOcP6ItkzgssIk2gK3wVDTyjealFQatSzAl//R6S+bG9F5AxuR0Ac7J7xg4ZIxv4x0
dj7H57VYaKP+msTk1NyYP2joH82IJv3jXqFva0HIp4AMhR+gJ7XOOFJXwcV1K5lHcTQU9NLbsqh3
FvX1ywXFEzrt6AljXV9GwETe8WbuGjtxi/rC80EcIYpjCjHi83u3sZZFw94xMDEEstx1qKPZbGW+
OVkJWCMiVb353dO/MUDQoVyK/l+ahRii8CiASVbC67kImVm/e266k+Zu7NUyrPM/NlZO3NRM2l09
WInpmpHTvBrUCTyyN36yvJhWEWChNgXxGygvAIFafsWHcK2AtRrHqbOSgtDAlF6gc4iHg4yizykE
KwW8YI/5YCO6fTK5Ct9NjSyUWdg8zxxVUFOGUuLsvVCQ3Qct+XvM/8LFiT+ACaGhvOZMrtOs7zMX
sXTAXEhJw5zeZM4ez8KWw0GDGngkYMfR3lp9PJXOHZvak5lAx968zmld/G4NuUvbtRz5+rBAG7ng
+wHz+6JQRtpcZz7IdpPRAOEKKIoB0vSaSB16NCP3QOkb/gesGtaEfARCzmtKNqcTfemXI54g9hsm
hoLeIaHl71yxG2855FaYykTIQRD9AmdQRZMakCq1E/+hvbBO6sTDIYbsQDjeZNHw1ykQxj6QyeEx
DBqpL8MEJSkbNnrenCg151dsmGlkMMu4loW7h0/f2L1lugWzVkBc4y5afb2DMDqM8U4qafN51CJA
uo0j+iiaFwxOV/59zQINeBjDGDsED7/s4qBPXjnoQiWNyg7ob8Tz0IaVW8fnw97GHY7yDubhltoI
WF5W7xq/dgawcJRmUgigI6cndASCRiR68aO3d0L4xv59MrXErQ9xKaXKmIjF8EVZ32h/tEC1LL//
i9Usc/h4uADSvX5qABeIKQvchIlWSwug3DazqnAWhnhTTi+GMM8mA1QYdpbSvy7LwSoGF9DjWoA8
awxPk2Nsts+UkWDS+kIXLEynDICmn665Z2kjMGGsFAVhEA0tq1y9XXInJ8JzB1gavItJmJClsnec
YuukAFPH5wSmbTDzrDIhbhRScgBNkhlzPDc+0n4azEXTXGWmNv46f2QbtxUIArEW8G3iWl+Lh+aj
VciCdUZSMAs1zcEM3BoFuoxmN47Fnlw3f2GtvafwsblCZHlIxpdxw3V3barRLGxlayQg0hW4ihch
Rc/qQ5LmO45hLpu1ivBL9WOhwgSWDAHxs9v7w2BUykr1ZaiqIZEyM4MH2siYjotYKA0qH3UNuUCP
NHM8gvNGhB5tQLxUebVbXU5uY04HE1TC9VtudHZ/LCFg+QBChdKKXY+r+dLphuIa7w6uX3ljVU+A
0xlyPtEUMroyaLO+Gg4g4wRL9vmj27j1MfaPajcyWsSPtSeKFo/rPocnusWjj/S/sl5T/lpO9r+x
AzdEeML4IoLv5x20bFDs5XVvJFU1XGYg8/C19Fr6KiJ2utPj3fILzL2hUoU1AT++/P0PMUoS0QyG
C2/0miwY1GXj3LNyz/k2ACCQ5f1gZZUuearhqk9hZelJlqfufQGAuMfqULzugTq/nBFk80AhZy7J
IAZY19UkU6G24otGT0oiMF1ap1bY6+WPSdI+0HjfHM67xJf39WJukbFAKATx9/p9PWVsaFNQJSTF
CK5RCMDdTB2AY9MIGQbe3lEv+wngQ33Zs+z+vOWthf7pu6BRBvIXdxUWCzrlJbXIhKnC+jem1m4K
nZ1SpMchNcVOzPoSgrHKD7bWhDnlQm2QDv6UlK13NVnVOwLN3zriYmLhfgDhFsYK1swahWCQIJTG
lEC8Vs/f5u7JcePzO/YVmQkbCz/70ujDo3ftG1DtnMq80GFDfBsYiE2dt1b/bckuSEFkO3H32LXg
sN1L37dO6qPZ1TfGLODv2mKeoCzLi1+TA3WaSZbaQfm8wmXW1Hc76/yS4yzrBOPxf6YYgdz//FFP
kD6pGzlNSR+BRvWbQpksMCIW02N2URqRfAHDBoawEvae7b2Otzzlo+nl73+IJ6XomjFV2OJ6pmFa
PJL6X7giCLFQ/V549r8gnzqHdEXnQuTZBcnNvdFV/gsxp/b5/BZuHRnmHvBlL5DCL3BtN6cQ33Jq
IxkVf7Iy61Sn7c8aouVqGqL/m6lVQgpGdj/rR5hi+c/KnwO78MCjfyLeP+ftbJ0M8iiMzyIDQPtq
VQl0/KYT+UCNBMV++8JNObtoqkzb+ca+3CdoBCPWQ/VtoYf6IvvECMco2pzD102FgfsnN89D3fp5
fikbRv7TXUGrHs+69UB10+XZ2CpHJTZ/wjiKBmXKwtzxgI1v6JONVfJeGU07GyxVCWhQaZUd2uEd
+jMx8H0htXfgBxvetsw0oWcAtacNTdQK42g0w3pmy7/ULRbR3vkO8bdHXW+P/2LrwO280J2aGxKW
tCzbGfznid/V1nXH2vlqdtvpIXezPVMbV+PyKtGB7Vuoydacg+NsF1o6Zrg0zIHce42XX08+045S
b+hFTlV1IG76LolZHbXK6Z/OL3TD3YEGQo0BdVoTuOdVDDREbU+TZisASYpQFxre/uzivIlNN/xg
YhXrhE4HDxxJCghJcsoyaBxD0Db128N5M3srWX7Gh5BqKsaruYR3eNR+nqYu1pjcK2HsLWXx0A82
oNdTd1qB3Vra0XZYX2ZlBPkSsKlPEbBT4LMad6kUt9eFQi1mSwlo+VfbZ5dCppMPwfV+Vi+k6C9V
vodg3LrxkUosYsq4LRaKlc/r0mXaIc/2VKJ0EAo7eTLQ/KZg4qWx1e+08tvQVfbLMGWR4xf/alP/
yHxgnAmTrSsX7EvL0/wU/gHK6H8AB27CGXpS38mdEZoBhstR03+nyV7N62s5CvUh9J9B3vwfs6t9
zbLe8XsQKQMB7R37i+F9UXOQQMKp9/1y1FaYRJMTfSws8SsbtVYboKHmMCZmi0cNLbQA5AnliZsV
pkGy1Ln0a9E+nP8itrx1gYhiINRaWuCrL2JKtbRra10lQFmGKPaeEKgjrdqDJm+F5UXZBu6z7Ob6
zdyWbWm6M64A6ir3XYBIrLu0fU55bI1awQ6Ybmd7Sm5fWyYLqQuugYUpBMOJa1EHbcq4I6tKJXqm
uRwAIdk3z32R907AhKFIRC2nzC4omO/MoO8MIQ4MkDbtqlOUmKcy65h50B1aG79R+gYS4fzWfwVb
/Pl9SC3RMkD6tY6rkyNQUyX4ohZxguHWTYwYg2yvzdE/uMYh0A52UOF/ZoQx0TIqf4xHEcorsQu2
3/AB7NN/f8fKy0sNGlVO7qvEFE8Vf7Gyl3GvVGhuOPcnGys/k8wXmahhA5JpEJQItef5RO6dEANC
j8YzIAoROZgv5Ikd8vs0qGN80+Qxv/QjFEeHq73K7x/IxafCyp+tB34BTL0bbF79UDGSQrg0mYFz
PZJ4EWRWQEyUQX/KzAB40IB+07HxfiRkeP7cvw4wroyvqjru5KRDMcA4ein8Vx8v10TzmkYTRBV/
OAGGiZ5otQtG3TrlZUJw4S+BaMO6yljKyhDerMsFgh4aKApLNw8nsfvVbdxFlot+PwY3lmHd9Wig
cOjUzy2TOOl2DORTc79s7jKN6GWYRlyww3taRRvRBSO7uPiACUWC5K0cWPKpQ/UlHRPDgFyx15vW
hfBr7K+RVzeDQcqdbGVjiUupFt1Y9JKWCPP5KjRQdWtzrZIJWKwrMxynpjPAm9Jn8XlP2VgX0j2E
TIgNLo/51a1XdWbGeYF1mTXm0qs+4KS/6s2bctjzya0VgU0RbST0yXF8K5fU5rEt7cIfEpNCcoyb
BKJPjBqn8+vZcEEMciz09ugX4KJb1vshNZqg72znlT1AE3UgbuhWtRjiDOS+UL0fKo1H581tbR/W
gpwZiQnmY1eLoqZ0y7rXB0z1pCwcBOBDAQPvwQmCXnqU6a7aOa+vxTl3IVHFVYPGIvqw62pBMwAb
ONvNgGqBG0Ao7uhd2Bjwn/4Xmqybe/nB1MrnzbqiPjXEkBj+61yAN5tdj4a+88TZukI/LWgVtjMF
9TOvaEG68mReZif3qn70vnk5uMuaHzRiR7pTkti4JqAXgLFuVK8wHbjunA4cYlaF7/eJlg/gzANy
JAAHHFrQg3VwGdRLzdG1/95N0HGEW6L6B0WEdfI8akxkvuTwyqz9hjpJVJTsJi/9I9H2EsqNQ0N6
B7TLAo1H6WXlkSWHGbA7DknheNcsk84ht2sbg20YDDjv+xsbiXcieiKg34T0yFqUm82QJxZAjSLh
ao5GSY8tcX8PJn+vhbyQ3h48ZSN+4FKBfBam/03oq68qqJOnV5WvOX3iTt/c7m7y0531bN3YHy38
eZ58iB2G17Qq9WEB2gjhHBlBETsX9d38nEZpDFbOQF7Yz/6Peu9u2VyZA6gAAvFyaMtGf7ALFTBW
KN/tk6krgomkgdKanYRgwyuQ/gEfCvL9hRVo9ZGNKBrkKJzZSVvf6Ko7tearqK2dT3ljHZ+MrGIv
9AOGzmgBIfY4EFfWwK4KFE/PO91XNgK8Dj+uZLVZ1NNGRQesRDs1/2i/jevhmB36K52Eww8FrNJ0
IV5BUrlXyNx6my4JNOTL0FQCcnlZ/IdD4sr1MdIy2wn2VwtaMYBYn1knve8v9a6/UekM1S3Gb7mv
fQc5xU4iv7W1wK5DI2a506z1tcZ0pbXlVNtJMwrXC7zZzk/DzIedUt3GJw3BYXDpwVE8grHIz4uE
SBvpRAszWf1u0cjyh8BwBhCnPSPk7Ljk1pLAfw9+WJBVIeatMg+3bvHcrko7Ga23hp5a96/xf/AU
PDhBhw3oIqpLqxMbOmbomgnol6rRKqicYGoBiHbuTQUtDWH8fUcE1vCuNlC3AIpqFXcbHfWRVAj4
h09GMGE7TtjOsgr8huwF3q2PeZlmR9tsYa1YD+HaSO5towROK5P3sw7C/VjRHd6oLRNQyMVjepkl
hvrCZ0eo5s7zOvCIoYrFjdOS7IcSz5mrtAIp/fkveiOFQt8PChIoSmAcf32NtKSaGQcyGMekh7r3
2BssmD30AUHfd97Sl14+HOKjpRVCptNRhpZKWAmYludIN/MinoGsjq0CVPCt6U2vwzB539Ws7xHK
bG2nC2ohC20sUEetfd2kXm5VBU5MEScoU0h2go5w3psz2EqlFvq+/yBzvC+48cpMbRspm5WMMcDp
YXenrpyLPphRFqS/pyttp2S2dXJgCljI2THJgcr+ZydJeUvSOSushOpuqHks7IpXXt7zsT/sHBxK
YvhvrV7TaBHj+kf/AMe4dkjeelLNYARJHJt5kdlob47f3VsuFEFS0vA4q6DbkWX1m82HJ5m2RSQG
/YnrxpOY82sHnY4QgKUfTG+izprv9VafQublb5qQr7bg/5izskNL1QR+l7mQJQdwpSmuGshCa4N4
gXbyVedP950zPDqVdW3a3YOY02fw1LphzvrsBLoljObkOSjjxtyIMp8fedVf5757xSePhkPDftmy
eCUSPSk60SfqoKWX4f9krh67Bv1e9TVDYGqsAEW4C9PuT+lIXtohncKskDeg7eQBlBbbQ26qKK8n
EeYlweliTChLUwVuvKGNS7c78EyzIlmRd4+b6UEMaop45l0as9FiHG9EMij0OkrnFqo0LsAsc9/N
QSnYBav48yRteVkVxnUHMmvLWva3cLpDAyJj/Oy5evJSoUeuSEHKkI6Y+sTV5F81de49aqyfrsu2
Af+XZH1cAwX5XEvuhaqbmQwJFf6D3uXWY153b7ov8xcUDdMbwrVxPrnQp0rjAeNpAS9JcT8QCAJp
wgosZ0pyA4PYY1plgZ6XMtRMeYK2CaTSvPmuF82lsJousDU3bCWNTHe8tz3o4C5sTX4dzekQVvp8
6DB6ppgfjuV3vGqOGjQfjKwNWlVGucMfqno+Fhn6X6Ubgm/gOKXkOA6vuYCWidUfeGFGCP1Bp/fh
mPlRqv0mcxYJ9W5175nIopp4b6lyDk571xr5Ube1sM4x++i7UWZNtyJ3rlyrC+oUtSYH+REEZgR8
5Uaa+ivKCyeVObe+dH91TLu1yBBPvh4URIshdgO+lyYycnWZMtAHSO/OqtK7JvWv2VB9y5V+NCdc
0uADcZv+gqtfY6kFqfdKDR8SRAg0pIxGdEUJH+8wbBqnjR8W5Lku3NtaEowWWGWYO9mpAuiibr4X
zXgoRX/QWPHdJ4DIqsyAnoQ5Bbjh4oa0WYTp2DzkrAjq8admd0c8qmJcxLHWi1gN7RVzr0azEkHP
9H9Sl4YoYRzQcokmIi5l0R8EBogCAqURwtmxw5dnF+6T04hj5vun0bmeuB8wUCWgs3twLH7rWPKk
PENEkOTU8x9yUiFitnfjE2iARm1eFG9NaQ+QHMzxvvJo9wT2KNT88rKTUGHW3CcumXxo8864h/K5
bYQM4OZbXaG9Fs7wHhYgdHZPvawNaLV2vnfKlcD3NvoVP8xCmy/8jvQ3WleLOqLdjGSPlprWYNDK
sgLTAa8HGVkeT15RX6FDTH/mUvSx4WjVI7C15m05V3ac6ZK99Klvs0gI42dmjbfzPEbcyE8QI440
O7+lQo8dasZGWp6UbkfOXN0Lz2dhPk1HS3UXmd3eC1VcOtw9DHV32fT9T+Hp34wiu/JQgm5B579Q
JDROezsq9xo8jEfNtuK0BkpN9vqPlpC3SpZdCL2lR60Sz4ah/nElvRm68dbvZw+DY4YfDa14mGU2
QLJkaCNQlxph1fc0YF7Fnmy90UKSNdmxtHukBh1ENfNGB6SGeE+2cLIAOnCLxu9YB4KMF5ApHgJQ
UZaRhonCgHD9t9P69DRaVZ6wagLx6ph/sxi1Qgys8wPtWY0THpyIO914zNkEjalSvwMHnAT6oy8C
dM5/Av7MgtLmh8JV34CqlQFX3pussrep8ftQ+m12tISmAlIbbzSv77SaZOHA+++qAh0BHdyHrjV/
Onqhh/ngX8jSdgPuy+9GZj9YafGAdvgRVEzuqdT5z1avXonm/IPBKZCpm6OG1Hh2g4JBqnF2+zGc
UFWIgV5Kwf2P7fU7S7/xWzqcmrRSgOy3edhAtzDAIxCCpBnxg5SDSLJIQTpr5+S3wbiMfVq9KlY+
OWOzEFA49bcRHNr3s0m1yGLgSNYHow/tkZWBGiH57RCI/5pTDe0tywnIPP0ecBMGXUZPXd9CoNcH
FbLNxtiQ1IiIpm4GO53AdTL00aA4P2KStMdfr36AHKIJRKUILkneRgPCpRuAq3DsIZrals8m5eTC
4tCOrjF2HUxNUcVGVgk0Ehz/ZiZpHU2IUVE1FSbuyrQM06rnV3mW08syncmh7vM5aipLCye0UyI7
T/0rq6DpoTJUfevpo3HozPF1HPL6kALB9Vsgdz6mvt7FLuVmqPlzfSxwycRVZtLInQChZo3i15Vb
9A8TVPNizaB5LFj63Ln+GLedrC49Bjxj6hjPfVdBuMUYga4ZcD187/rRvLApZSd/7v9BIvxotGl5
MxBWJuDqfDdyRwtVpbTAUS4LqFs9prSlYTEMz2xReNBHUO2QAcO4At7UjsZwIHPZf/NVMweEzVbs
adMY0hEK0GB4BK8Mgpxo4cHgrJ5DQCWg8Wm7BVjtJMHhTjzSF4/2ATF5VNXsnoQpcWNMtj+gQ5H1
4gKQ4jtedwIQQ/1p9PsM9k357kij/w62Any6mZM+zDb9abjCvqKFyEHwrbehgrpZVMvavEJnV11I
6P1FHKhJrAuFy1ufKRTalGHEJs3NO5OMJG64+dJOuB56rQSRNriLF8VgL6al5EdqpM6t6ZTqYMxW
fmG2Lf4ZXcx9jZb60FFEjaJOZlY28Z8JcfxHqHltZwi3ri9/mlaOsKF3BXuWg+/GrV9TBIppDOzS
vR9obwbg6HyzraFC67UncWHDXwE4My9BN9pBT8SEOdP9UQp3AC68M65MLx+ujSlDvjLLNMicDgnY
qB4HM+8eRlNjD7NJmmBuoVE3EKQTJu/hD3gHv/Cxfc1Gxzsgvv0cLLe5BNFMHkzW1EUzS42T0BiO
oXYAJsnRt6yb4llSe77k3tgGlo/LuTVSiDukTX1FeXfXWLhCc0dll3UDen27t+g3O6O/vUH2IWVN
dc16XBtVQbqD8Cd5Aj3gM2UdcjGr1+qbpumax8xonahLbX5ivVMGrGoUCwbXOZoc69AyXOxl77eQ
lMiMYMHjw0XJeN9quYy541ZRk9VtIHSdxQLo6EM22c2lbVVGUKvKC+D0bdhhZOSgIQhepDmimqqA
Cke866OyRhBBb7OPxYA8RKbySgN51WM+p/ULqvh6ZGgm/gWZ1dcz9V4rvBBC32yfUAd54I3Fw6as
3IOda/woO0cdpG1hyBsQdTCRoo/fcxN5B1HGTxCWiLDwKLyLqBfmNl1oSBAvZ/2Ab3yketBLPh5b
ux8CieoWLqZZD7XBJREG2YvjDJKBU45M+KJJJxQHa/+OVBhK5m366MhMhyoiWLbBcI9830X9f/Bq
O2SoN4OBuzeP3PGyeJjY2yDS38JxZGDTcj70CkmHl/2CODYF6tqzAjQ1zLAGTdBxkaE7pApSBvL/
cXQlS5LiSvCLMAOxX1lyz6qsfblg1dU9QhJoYxN8/fN8c+uZtpwkAUWEu4c7HcTdjPY7nu1P3+At
dQHvCwbDIF/Bt2xZ+LYTOujqhDRBbbBofPAmZp6zPkkKI9qxGGnXles0pO+r6hfg0QNri9HdbchC
+s9v8vTTulC8xnBcyirf9xYF8TnyCe24dhVWtHGIGKQIfttpQ22BRb5BVzk0gzt11JpzaPqmiJYx
hGEhwX7deY3iZ2PXcl7+jWEAr+LRaGwiSPHA0qnfxaFqX+NwwIZzJuUZfAYiF3mC7Kss1lhCxW75
NgwdMtnb+BpC6nLC6pHpq0h67TWcczj3G5Ei/xJ6Iv0wkY2FhXHJjCFrdnOZSyTTQ4EA7yHk3u6z
pFXFMgR9nTjbIkAslChl6eDSpVS6CU9LsOVls4C9iVQAUxm5mDPmdoFFkHsLKeSy7lbUMtyQkfmi
4BAzoiXY1G70wv5HL3p460Wyfqd2MWXACM4IePLV4RZC0547vD52/gl7JY5TLPQO0c50h+Oku8YK
PZ5lxJUEkwG66yjeWTk2exMtopTtPF/jAXfch0ar6JyNCu4jejNe0TVGLoZwmqzsxM2Un7QNwarn
Hjj2DVkexNjwAqTiL1LZj0Bl6dGMsAsMt+BvpMJv4uWYyzTMLMCYvcXhFCG0MUG8leA4SmIvLOxE
pxtMqNcjNiE2hGCzOLwpQtwXhL+trlXUplVgdYOmjKFmTnbyPpOFTDtm037H3aaeEEMe7JKoDR5E
1yR151hzbLi/nBr0AudJIlVoyGf8Pg2PwVqzVbFHKCrXMvYRUALb2ebGdc+qUdq2AvBxDGf+mGrV
Hvu2DcuFkAPMMtNylsuND9tv0si5JAt4Fkm6l7Dzn4MY2dN6rrH//zGoteKZKe08/JiQPyYif2G+
fBeTfSOx+tIhsvMakroy2+SLVvf4vpgdwgSmYP0UPYQs/tJ5c3JRs4cQ1JTCNVenpguA3FfDmalZ
Ti7DAPq7i8HCLLit2psxMEwa0UnJVye96JS5xaAi2zMT9DdZ7VtHI1nA2OwZuLAsBpu4ojfrFb5g
exdMby0LEWas2VeyZCD0e/+wBg5DaZw9Dk3r1731v7s+yXfI9VJXPnhTwfz8woP+sPF4q/Ip5iVK
mSvQER7hG/xXhM3rnCwCeT0hRJ9k32ICr5ZMwnMkjP9z6YbQAkrQ3Xv2Af4wP5PMMGbq8UY9j++h
wiHVJiKcNy1Zq5TmtTSQMxGHSKVRNUU7I81GSnLE+kxaNA51Lxoqtw7/MhG6Apm1D4sNa0fED+IZ
HojvfdqeF8Zjr4Dzv026PQSw5SsH0tddQs5jHO10oh/StvsN8G6BamKltOrUmi4oYHp3U5G4Wem3
VdIQUjbhQMqRNZhWxl3sRXvQ3Eisd+xzQjPWuO6vjNID0/FVaD1Uk6Dfapz+LRvoLJL/hrT7J1ry
J/fMXDaJw6UFqyn6xH/0Zu9jQNo4VNpDqTL+tqYJwglZdtukeoWr6Yt2w3e6rHw3j1uAYM2kLZj0
Kgy2p8jAC2frgs9oG+p10TfXqVuXNhVL1WcfbVmJJyeshnntMLW2yU2K4F8G5LIYs/SiCXkPh+iy
NfriusyWli+7bIH7xqr9udBNfOod/x2i9mh4/tPJ8dSGIwDOkP9Nk/mKaRMPvZoqQ3DYcS5jvGRm
qhpFMVnAxKEEerLHCpeppnUKSuwUXnvPhkUwoF2B5AUWEZDEjS5cUJARtS3b5Zpt263t9VMms9+1
aw/obZ8ZoiALvKMQoUThUU3wPWyboz9mDJUs/Bu47a9V8rfd+EUM81zFPP2yEePlHOmsTpn9NkPv
FZsk33I0b1sUfgLv3HZTPghU5OQpQuY7+pEl29FU3KScH5NAdaVC3hbOl6H0vPYJlhmPyKvFHxq+
VF7bBRXjc15vaQBFWoomflq9ud4EpklEwQDXcOt7bN0pBIgECJ89mhyz6NzPtA77vJI5xicq14Pa
ule55edW9ZfBDB8r1vCxNSX4LhvlVyP9H6iBgSShyRjRQccM0zv0z9d+4Y9iCZAYwNKo6JVNa03m
o+mWk9oouKz8Oow+rItM9jltmF5gZiQua9f/W2f2B/WzLUA0hPCeWp9G5ePkxQ44qmQLpEDGajyR
DNFbGCnx22PDft/NeMSDeQ0ikM9TUNMINbDpXXiwm0EYijenpV6SMxt4PYmFlpwOF0VGU4XNdG0n
uoP71qsZ4k+++W2p75PF6FNS2olhjo3cUy5HVEJgR1W0ULEHHEJ2LXfoErUDBqC9rBTGW0ro2Psy
jURUOcMTPMxi7U5axN1FyTk4kcg2uyaNh+05SgV3Zb8l+R6qhKbcYqcfDV17fFxIZ1P3WvOveZ1C
PEroMPoaa1Zalh6e3qPmI4x95szpAgC1O61ujZIyT5vgJqC3/NjWZTyu7eTZmi+6gQTYp7+OKgWG
fEk+ej3wuWr5vJwgL8dd7yYG5ClVXMhiyrDUWOYxfjiK7rAc06Ev4wmEnDBh/CXWXpZEB4BOYvAY
UxQ1BZuT8d8UzIgeWl37JMFNmdILeBsWq4yyE8J2WouusdNAzrRL31yzZBezuuSwrX7y7FPW11Ry
8YQsI/aMhbjQRxfhec/3XfAPYKAUkFnri72Mp/ZjMWh+LO2JKtSIgpDDbMXthymM1cGw3rs6J5e0
6hy1qu58IroSXHq3txpYZAMlSx2BNsH/0HUfHSKc41K7AAjrOEAqaj2CrAIYAGIQbSke6NA49Uwa
Nu7sMoU7oKnJf5llSHg0zhNoSLfhJIkHL+So29BKjHCo78rcJAaOk/0sv60KJ78IG92KYh6sHxdL
4vKXqZdNVAhm8Ma5lZDHwc2LKiMX2C8HRT8v8ZL5eYU4v+Ex1FPl9+3in/zITQmum06QZyWRHcsw
nVxYKd7mYTEJoMuDWOYqDJL1kko71GPrtUOVt5H/NnW5d1nSqHn3Ng8TUEOS6TPNR3dr86T9ziao
ozwffzHPZHLKBi4PQjh7Mhm2Ftts4m0x+wuDyYAJbVepKSV725DxIFuve4SGXV+inHuolc5bAaPP
Xo6BKPBtpfPE24uAx3ckfq177HvUCxkyGEamGQbjiFcrs9jJ8ZXa20DkxxhRKmeEd8Y16GF7DSbV
1SJ3+SlP+Xw1C03qHgz8lU+wE7QSGbaNjlU1MU5vdl6XslMA55Fwy4ArRA3QihiCiozgZ7/wqIl/
Ot4Pr1sWUKQRYOQBwsN7s4OidDho2gG45ZsXINi+d2Q/x6E5KCYHdPOrAXBOyGz32Dwm8DKiWfat
iGIvaNXdSU0UAwXkuUs1cIFdce/ePmAQ9OTrHETeLtPTuPf9aX5X6eZIIYK0P44mDvbGBUmNiZ7z
Isun7S9ZcvWHKTfKMu9wxG2gS4v4vjbbuvY6AaMpByvzwiGqC/OVv50AGqQXYC6upBoGXCxHw+yl
IX/grjMvNHKtxeC/qnucQpYfdRekEi0/cxTP+bhc4HjFy8nzsv90MHaVJWp6QkjI9mp7pHAWAbdb
TXEyfXrrmBwzh3nzM9xm6pehb7IzRlmACEb9yLBJi/BO4ALEdOO3oqs6KkrJ+zpl8wPaJ7rvOwfb
dQnpzgzgssT/eZSYNph+8BsSs1I1rd3rcJPrkXgcDgbY8afA1R30JJgRG/TEGJuyHdZgzTURoyv8
DgRsga/7PYWbeHJrPu7plrPHTSwA1UJoRM2ypMWIcb1uOuewZRsv5eynW7EiCGM3uKFH1HpOQW6D
HwLP/NlF8QIHW6/5jwpszGVrlO1jh3TLvPVfW22hWYhXRCmRBv9KzUEhBS5daPTFc4c533f4Ynzp
oRLu4WSeaQmkIVvP0wY0BQedKxNs8gBNQoRWPqAFmWT+b+3Yr2YYgOg2p5ckzXgxiKgtIo1a3YsJ
Gz/xT2vD7UFASFSkDccjmaVyB5RpqHzmeMl7hC02wWzecQEJZvoQ2JcXHXGIYfDpOlOblDyFE/ud
tbqb+aARW5nIS72OpEqh6yvoQC6m7X9jf5jxtRqc5tvy0EfhVro2A9YaxG6vFPkxDX/OfMHfRqSg
w7csAHMUxSvuTMOqBmMpfIJcCsTOYwcWAu4JnVj3UWJpGRmMAc1oeL32UVxBZnZS2HmuOIwoL95A
F0AgGRrA1GYEdEow9rtpM/JBe+xfnnptYVh72tLt4qv+jWc6PmonIC6CxcY+BgR3UDZhB2xksyes
w0TnyYv9n2Rpwy+488lC5xstUSCg5O7dcKFhK4+QFZmvBuohDFZL5F6SLllKkSn0TSI5emPaYhxV
y/IQU+sASrss5gUkrvB2WrOoVh7mzLVdsqqFyYddhK6mbhLHdNMYeILJO2m9KaRuY2taCoVUQpkE
hVvb8QQJLmIqLKbwfva8gueL3oV6DMEJCRzRqAb1inqGe4j0v3tMbbkkePZmi5RDFDZgXWyA8R92
btsyHnr/SbGU1DyDC2GRzIiPBojd0D20QKyOE5uUPh/5k0xR9EoYik1DAYNBKut56DMQo8O2hODu
TP+Fff7EVIiA5tgUpbb7sRnA6SLIeJgd8oUtc1pMyyyHPfTFYv47tgv5gmdl+2dpDNbeY8lYiOTB
qeeVz+mWvQwezfwLWMs4OAqhPAoWUMcDwDpf7yQufK4YJrtRFfk0i6cOsmf21ACDe+siwsQpgfPw
CNzfH5CLYfySa5buUKCWy+AMjB2nxZ2tAjpY8AGhoMU0RSBUorCnvzjF6Xce0OQceXpE5w5G7nHR
TIDciQMMvCMQ0PaoA8l0EbZtcL0r9g592mwwslDrL5dNUq658Wss9ZvvdXGY5yJCH7nJwk80GN0x
n0x8lmkMCJdj5xrdoGlhayfl6+aR+MbD1S/6tI1PSN+Z69zvesBxAdoEH808wHUxaxTviZ58VP4b
ODjyHDnTlAkZ8lMIfwDMMy06Q1x/Bo8LhMUnDuNv5vexLcYI9k8Fnzgkn16csscEHP05Md36MHVu
u0YerPm0c9EDsXpFk4rJ9R+Rudr5bBWnlUzIsJz5VjPwLRXs0ywgjHRCWxWsB/QcqooVHf7MqxsH
IHPbdNFdRJ9baLnw4kNg/h4ZKl5dl4R/YpWGl9b1ywGdsIKjUwnVw/CA5CnxDBN5A8gayhiA7hz/
VC10A1+tCrL/8g3PZm3jrE1KdC0AwWHKw1/6NLZ5QYIEoDQExP3vaqj1qiFioLhoaN1rzoYE5xMy
HrGDMzbeepqVAk5KdPe0to3oqixj6TPP2/UOL6fkMrJg+VZx3osyaVZ+wwscPUVNFxkA6wC6wAwE
sqTK72IodniAqbJvvbhQnPK1MHnQzLvJy5XaraQP3A3gLXLC6DzcJxjeigfwqDNcOa0ZD1qt/KXR
vRVnH/h2NWwYtnUi9IyJlMq+bMms5Q5ddKeOnbtDxjPWYNBFqRTQ5oSI2c+taZJ/CxTZW7WZkE6l
jbsB4OYgcW5uK/evXW5mkFz+eOy2JaikQbd1gcgDAHk2A+fdgRfu9YuHfc6t6CJ0abIIVRc0pUHj
J8tFihTIAjce0KEZIXg32Ths97NspkAoe/+/IaFdWHKwdc9AetEUgISyS9UlkqoSXpriV8AKsS9k
x2BCsdK4R4hoYAHwuoS6Qz6NK0gYdABHuvr6IyX98DIMWu/NTNJnA94lL/Hagk5IASfbSrg0fMp4
rN+YjmyPA7GDLqBBx/9Ecy97D9k2s12su5aeSTPjTFFOkQordvmzyHjSFDBL4Pq0QU0ibg5Dx/QP
hXQErNRP1EKGkUd2b3DPAQhq0/+nwLZUfKZ7f4vQp8nlKpxhjzke4ZKwQNU9bu8ZXyN6DUcx19Fs
ng1mwafUW91hZmOGH2NgtdSTt7sTbstDOCdclzAcnJ5zyHwq7DjRnY5hRLit3W8it/cGrsj1xodn
ujbWIJ5RxkcskMYnGH14dROBeXcg5QoSORTqVIQaZTMUZCujgIIR88b+sZuBSCQttCVYoh6XnQiH
sOAY8wBeZUMOB1gkGBbrMPe1bZa32SEmZuyWp1k3qE/jOAZvKJ5hAOEDN2UH3bHAkwviQoq3ZcEl
QfeMVBFtoZ2Q2pybBp8kGH8cM/mokg3NQCprk/fxTtvuQfsYE6J018IPtHYmOaATf5Vt0Oz8MTr0
W/4CmnOfrdsPJnykk9zVKUH3F5Q8Xr75G5MeYCTDGgAXmMASH0+kb2Dpn8FuOYUPTtEP5Bu+XT5e
+VmVcdJFpd+0wXHFyFc7L+MNKFxmkU5u8bVHr+0riKTCHR30fIvhiVW3sTFfcdj61bh13XUwrEPh
99XrNDUYSHDEFvAMPmuOETvbMoP4+dDUQE5p0TVddxh7ivxdGd+MgyLSI+xoc/Fq+rEWnDz6K0gF
bGiSCuccOOAGmEzuLw80nK5bh89uqMFTDj1QkhqEs/Ag+bOmYLy9xT+kKUMFIBm8hZoU89LyAEIL
RSIdDoKxegz6PaJlwPqMz2OQ75uEXAjadvi0lFDNv8QsPWF1ol6Qd1t6YtmlKaiNxe6DHm2UG6pu
XqusA4pAMYR6w4iDNP1rdXIxCkk4ffqkqaktba/Apc9+vl3QYJ2zFYZKm3fZ7qPCZA5B2NyapHn2
LBeYeP3b2kO7g+C/P8M2XPxtrSTJ35RF5m06Piyd3TVNUyVGlUmvS7AXVy+gdTDZ74SS2oRyFzkU
knaGYiKHxin5aCnGgXXyZQUdPq4kAS09ucc7CBbM27Vru53zgXYGZEEoMnZUGF/23roCamfhQ6TJ
eellWubeViVkvfbtegyb8TwjiKwDx96OGFZFPEF+45VisLiv8fizduEpA1IJxYw7Tp3HMM+0LwM2
0yEMGCdcQC9Oc9y9A0yqqWMobD2SdZqdEKSALP1uRjUcRYPy3bVg75EfMh+GdTml+CPAyatL30Ec
71yTlabt/mRLdoCyd48O4JP6SeUF3VLZu1f+yidTJTGuQFsIDSSzYm+Uz8sGoaNNu+7FmpTwOb01
bLpzBVcv/iQpNoot0GPc3HERL9akNz/qadHGQWmz8XinFDZsJAFguYUmfc1SNLE45iwxOAEPuh+O
G+uOdktfielLPfNp5/C0i/UKOTUumO7bGB2nBtawRPNeAKwr0mx+3Zg4Ckaga+AXvBEfmuSHdPin
MswvoG1QtBbvJ53DuYQTFIbPbnwEkoL4b3MbcvuUrjBkHdgta8AlWAFn+Gjpj1zh7m7q0OoPEeCl
zFOEhj02ihycfJn4vBOLO2SAZlCVpcaWkPd558aQm3ZwKT68a2tABE8t2a16umLlGSFj4WeA1EOE
ndetr46GJUB9wSUEngJON6Pw5HXegM5r7unCMA02237iw1PWsyOUL0C27rg04MBD3+I5ClsgZZgM
Uik/JJcA9dwfbwwglKGFp7FB2dpzlg+7FmNoEbK5lqtnAfxokOLQ4FlyAKZWZ+O06xvvHWPdqQX7
kfRAacB/nXiTvatAfo4muE5jfpM4tyusfcGKTqJXh7QGMgFIXyx+Un4PprTAoLKhmJFRS7z2EPPs
cenpUy/ofzARhhDGZgYVYsAczC7BYIp5w4J0A0pnBtIJEqDIbB7XfrtCjIXGpiAa6GeXdbtm6x4w
+VVSeKCCN/Wd07i2DmJV3pDfRQIo0XQnkukja9a5ogPyWz0dvYOk/+oz5goHLrWAuvxGQrt3Rh5i
z4DHCZs3B9Eg4KovFvpvOmeveDAeUGOhrGxGXVlgT6VH6S0OZwo+h/xOUfLpYEhbjKztylCKzyb1
zlu7PAHRfCBqg2SJbf/NCdxtEuQ5nfQ62b2v3VSGMPgGZkueUWI4tEP6LCmi4Kbe8pPs+3fBwPXl
yfzc87lmbKj6kX2gG79O82IvpAsOaMg/ADfv2ba9+Cp5b4n/iVCsOuRJ1UX9Wy4DQDHkJ874a+P7
Feo/AIP7amr+Fib+KQ6geImQwAl8v4U3Nuq2yZ0PRV8uAa3dFU1DX4PP3W/WrzfkMODb75GBu2fE
f5Y820F6U5MQwLp031nY1KsfPbd+/yiY3EvdPwjgMkEuru22Yr4izcFS97hy/d7rCPRhqqqUDJ9j
Op7Rw1XjYr4Zab55C6di0EvpAHWY5Q4iiGEDlzjCOh4PTjioY7z5582nf3SrP9Gr/W3o9rMofY7g
jgQAE3zqoEub/AUc+SeArLAYdPJvWMQNQFuJQRP8+jd2Xh/QElZ+Ou4AY15sduUtfnO+3c16IA/y
QSpruz4Eq/8uJBLF9PYCX+qabv0LAX4QLt9tEB8w2AJNU/uk6T65t+xD/pNEZ5HaSmFEFSNgDRi+
BVP3uHr6IORLOyZvID/f0/HZgNpeyc358S7NWe1nFoLAN6AsH50N4FeY1Q39oToBae9/LOI7ztD9
DfilvLvJ4HPgkudV+XXqWAXZZOmtR9ljB7npMFXy+c8GpMaEt0n7BcXnhHgVCUFqzMtd/KIhH+LT
f/ka7bfonIUQh7QPEJGdYVaMbNN2J1x2zfIflaIfabl6A8pywArDIfT0VGC+fE2H5IJHPCyG2f56
EYQrOvD8Uij+4ucUsAoG3WPazuBL/PwhpexvmFED2ZMIi8bKF3/x3kdDXgmhY8XarZ4T7yISfkkh
Ki0CBT1Hj7OPEUQKYh4YwMiXA9iSPdhfWsH++QmbjFh5HrOshkIbPjQkPA0JwQpe/B+0Fq+x37A9
AQzzkLoJ60vJ9urxYC/YeFjddMxmI8rMtZ/MA/Kb6CEu0dn69QjqNp9+cn3YZFuKiJbdFFT+fGX5
j6dw3g+nNH7ytFdm+Xs3QzY7R8cBypwm/oSA5cKYqFwwY2QDc5Rd6ITF8GDAWV2z9Z9nDy2aWH/7
2uLnTh+7EMK7EYab4oGkXmH4cR4koGRXUPdjifzo8uiarSCBoeTwkKs0SLDQ5BlLsGWMUzIF26YS
+UC4qn0g4xxToknnqwrxmlj6IuO/Pv+U3vPmkM6wJNWKKBrqnyYFXenyOELS42MEoEn37EUc7DQa
xe4/B9qS4Gdr1vOi3ta+PyXLx/2g6/KKyWeswZSC/4b+a+boI4uio/L/RZ26pJ4ukGW4Y7LbGSQ8
CIinG1L22M/BljWktdhZJ+F59MMa4EDEoDJpTxZX1yTDPuj+s+q/OUj2a+qfMk/svXQoSQYlCG7N
SK/rslUUug5P7pZuN2/0WS8fFm23DQBaQMTyBdPov3qDGfCWhBt4bPcQRiO+XNvuEE1ZBxQP2ETR
OsY7b8kROa3cCWrkXZNNGJVkHS7slsSmgsrn7on43DuFked1AFkIhuWaNunZhetLqswLMi+eoKyo
Ff7WTHfxEB+BN95h2ZKkLwpLBISgxelR2WRY9QrisDwsPUB9IPsK3fVb0bOtXBrvkC6uooAWywX8
eQSCVG5ReVcRbUYfEtJB3Adjg9Qc4S6HgZhVxpshWkxPRkE6pmqDINtAPkqK6AJQh143Q0vSQ240
F5nIC7hrFogfKKYOFnWyDME6Z9hLiJs/MRRnPKtj6Ag89UKnrA6zATAiyLL1l9H7CDgW0NO2/X+s
8z4m9f9XYQf2rM6hUnH4OQ1a+kkmX3nWvOVrfB5TeoaFZsXJulQ69h/bMN1NHMCTmHcy5jsDXeCW
ux3uns/wUR9R2tYR+ev0sh8lh0XR+GLxgyZ3YsF9Ks4v3PrnHNTWatqSUPOU9qyE2qf2sjunCkWx
4zvJx5ujrsIAD5H5okXJ06A0kq1VQ7p6uJcjG/p7rOxgBYQ+g9X/Y+mCpDszn0Q+oIgJnE0beG8D
eOCwJh8h8Z4nm3+CTzk3K2xygmnXBLxKfAtSZbhkw5VlfxqN7QtiLmb4WYFPEYjiGvrk+eYKfu/U
DOvVta6O0AF0CcOo21YYeljy15v/UfNi0zuKqGA2dVXZClT2OdX05jdPNmAH09Pr2Kw7L6KnQO+E
9HaL32FX4bZuFAr99y77Dcm7Qr6rZsNpzcbnVf9D8muVwXod9iHndCXQNkaQcwPVnNxVA67jmQfu
ydYsAo5vD3pLoZJj1xjDz4A1gn7MTszfisBOew9Ks9EyiNSgomFJlY7QSSX/pWRH1mMiv3h2dhDx
TWDvPbxNNOXQwIp9x7vHHkkAPLElC6BOFGJn7k2RTo/DktfEdmj7dr33FwFniZyvcJlDgd+ABK5H
Om9lNyBsHAwkA22rwFZZcPB5Ki5q+jehsLrhJAB9zbOD6Ux/DdIvIKcoPv/SvN2ZETQEIAY2Py8r
AGvC36Azg8bGe8+7+WDhqD0yYA6T/4Sw3xIavbKF+L7f7MOyPrAo+OeR4eAYAXYZHWzWPGtfn6Df
xHqZ+5QJOjFFz2Ovrpnrzthhqh3PnmB5eYyT+BJyu4PpcKlofMUSQ7FkTU2H8DOS3+0Qf2dtfpln
bBHkzZsH6H/qw52PQGzeq2JGvOddfYgKVjrKKpmJa79NDdjgGQJC1e55eG+Xp5rfRUxIpam8bAFN
go2d2UHrOfXimND4EBlIeDh276XCoo5YBcQh/vs2qZuEeX4htQ/YwoOaO8rxhMYLpjsmenEgbLpx
mg81Imr/0GCFTI+sUaGG/r+8wzoKjbFuoxXtbrYJ3yAqSPGc3UnwLPybhw1mNtkVNh2wcJPNGHIg
MBnZdkp5W5s4rns8qg5a0Aj2plA8AWpskd2LGD3XHmVk0NQFxyzeTp6AABXoTOEahAumlBc2HwsN
Lnhu20cSI97Q08et90ovnXF2hjheFGK+/V+x/Jn1H2jhPvLuC6u9b41hNeyyj57y9quPIzurUmBn
bPqCM1LVQ6SzLJCHjrR0UFUWnm0/vZifUshRV4H/0AbI3+NQrmDcE7qY2FLDceJJB1icUmEMyahx
xWBw+kThw5i6/3F0HsuNI0EQ/SJEwJsrSQD0Tl4XhDSS4G0DDfP1+7iXjdiN2RkNCXRXVb7MAltx
FOQlt8kYUdDRjrbG+GOaCf2wZzPwHC7C0tQ/qd8zlo3gI8Wxpm2zyu4QVCzlMEs5X7pielIgxEPV
47PSreQzm8vvSFE+hja+6lp1m1Hf20E9WBWj/1FdkYuwL1Xz4FFFJpG218Z5JXo4s67aTo1NZe7t
szTZmAwXAGG3lfUyDPVFYOhhPcCK5DG/5UKyvHmTwOQslXIoO++kQtAaGO+iON9aLb0R8EBVVVc9
GleCmn5e9Cf2way6js0SRre2q+gtgtVbxvwih8eLrhwnRvO0bHe1tzeDnmerXOb4RVzsNFE42Mhv
vKIJ9WpKoBNvXs6KOU5xJkgz11lvZms2a8FZSm2LU/wEW7Oji98TMXvtE/Q/ab6VdS9XxojnKNb+
5rRfOwZ3ZVoEs9as5xY4PrdXbNfwq/JlAHji0Xum0KGYrBhV/mQF20HlRHVWraWCR09LVtPgbYzB
8bNZ46h4NBMPfFz/qGrCAQWykvmAaOtA0YcPaU+07nHXrAjpWRHK7Xtedo2UcQXq59KwzMeSHQ9I
FUVQGNMvHW6Ql8iTCQr56FxU5HIz7dZMWdd51Kxk4+Izu7XjcIhGioJR850o5rkuDibVv57kf6xB
2U0zGUQVkyPm/KU7U2o4m6agKGjEDXcVnOA3XOipdKaNOmJdnsZtZ1Z7rxB3knhO2dwxxar2SZ9t
ZU81NuDqKpvkVbdNPBlgdBkHcJSFpDBdzWFYN726LrpmU1QunkR9lXVKaGF67eeSh939UEnCMpuF
0xkjUlusx1qBFq5XOtBWog9rEemfkTnsNfTRRs02Wp5sYxWWuO58UZrNipm4o+e7B6Vrjsla4uPE
krK2zeamcOMPTPJzlIKqmDe2PbzKYt4WUbYfm/gy6dFzIzyu5pxnXV2LeD6U6ZOBRFkWFCSpF1hW
9Tyo6tYwlI0c200Tz9e6G0NbsTYzw4lOXtOUtjs9aMvbgK6fCghWjgYj9Y7jXOwqp1iXghtj/Ht4
ERPVOilO/6El/4/a915HR8Hu6WF4yTwROsUr1auvFwtYrLqxckZ7TAZdJov54q0I1YGiQqN18a5k
TJQGNdCafzpPddokG/BoTMULE68m8DrcC2kXSDU75Na96bMnEI/NPOLJyjNmGwy/ayvDoMHbi1fp
kOXOSWicTIreX3q1Damh0CYWkihifWtS5bGidsdec8yTPN6K1mxF9iDLDMRuhhEopL+tNlcBntar
SKMwI0p2tpHwmgX+OPIe1ie9DoRiPw3e4iee25+B2ZmvodJcSlkmLy1HAmIKRJzptmhVwgnaUoPs
RtfapvxG6/jhuBMToxgZNwvWpsZX5jRmBqFkvppb+zEajimudS5C9GOA824H4CuxW3IduNkiIeHd
0ifg39lJPVa3zJqSwNWMN0zDr6wVo2aHOlq7dBPruWNAxWj2TWm9dNVqYKJxN9SQHctz49REYpvU
9rm1KBdg93fGvMYvgjSXb85P6JXxT9zXPmHWz2yfuUx28dMb0V9a5j5qxGa0dX4kjDWlrftG6s6r
ZGQVSiL3jvNl5bW2yVk+UJUD/928C4F3j5EzR1AoZmhLwxsPeht/9ZH9wdoZY1150Px9/LzIcWO1
UFqaQtMbh/1ENEZe39yoemk5NAeCV5Om33FEBEQ+cV/wJxTNxbQlcUwQ6roMWzvdVeor2PiNhRVP
MysHOwuFssP/wVAjU5zQRfaxHGGtErzhK5yvJ5SWlaEo17IZudJoC2RzimJ59WoKlI4xNSfJpo+s
W+8Oa1ah+1HU4cRysTNxGCjeapFDi78mvQ30o8y0NpA8+xbi1rC6tYRRWulV0ULeJ4+P4pJL60yc
jkSwLG5xnj8RUxO4Hna0qj3qQxbOo9iPi/dG4tR26qqfyWsv7jAcuSX9satDJ7J4o7n8RlYclmj1
Sa+9alGCXSeZcB7lvyXPnJmp74gUGKXt+xLzBPMrNjEtA6wb93GtIVtUa0ivwK3rjddEq0oU6ypr
0zUH9w3XBlMNCLdYR5+a2WEorV3l4oEoK2x+ix+V85c7Vc9iGN+k3VwVww3UydlDuOz0JftyFWja
yLbCoeFVaAGNS8DuBXBbbcTWKqJjM6LWW5Ob+s3McCctfzptYJMyQY6rQnRBG6G/Karyypz9vixc
/2XpXZJhmYGRqAXqU0QEBBezstJTpGNnR04HCGz/McWfTv2SODSC46KEjDdDfa7X6JSbpCveGgQD
u043ZKV/9ylqgtHuXfzU2AQ+rMnAqJOudZXDIXUOQ1tC1ymvqSTs33qbnXQ7lVdD7bdaQxGgFv/q
2dJXMy2Bkcv7opHQwdefzFaQxtbx8Wr0iG0xF5ZraX7WFQfLRTtJhfNnDNq315M8ZCdnq2M97+IP
Gp1jjmdLqwD9pivbV6b10J8sRiJdr4QDX7czdTv8v0FmmN+RR9pUr++NdIRR94AxipBYjL2RZLxZ
rz10PmlEWBfQ8BOc5pixH3pjXwdVq2yXVFAJdyt9mYOYmaLFQKmQu8Rl9JgozNkWf87ic5q/kNpB
+KW7kkbu99GPGEm4yul2xqfRRqF4eF0SZvX6eaazJahE9ZQQQDfIku5SUf/JRqxJ7lk3xV86aqtO
7Y8uP9civUsFvVSCcK60vOn8clHeula7ckK/LzSTdVld3UbBaKc+19NyKyz3+2Ggdr3+Xqu4Xvvq
iY3RAVhnwHKmYkWY4U/SU1UAeVWudorxoZlj1fldqXKBM6fw1PSYOVz6rRdoarUbymbXq79YZjZm
wYik2OJ0X2ty2C6dQ/l5ZUHDuNIix4EsZDcC4GbhYSVXhrOYqvOgyF1m4Xws2/yoqA1vSLpPLGiX
pIzoZV/EGB0SufwUgz2HXi7YKlzLihmf6zwqtijoxwKFRm1bTP/2wnQOt0oRe+VFJVk4YO+toJpr
ONgz9mGWZeRTW1IzGgAe3RwOUfXqpPGTmtYvsEuXrqxf7EV8phlIn6deBkvZx1zLCERf3SNimocd
g6/VL2uNeYCoIQUIuWE6LJoTAttpKMufotVpeKa1o01YLrK62pTO8iGtdEegbb4RBXVcVunas56p
z0ws7+oyMAGCyjnHTrNLyrS+jn1prWEOKj/pB33L/i9m0VIeICW341ItLwXAtirre6EOv0rdTet0
6f6xuE8GXqbftTLSV8LiPbQldFBuV1vyFTjs0/of6TihpQ7HqTag8XL1PlvE3XqtEq0HY/5X1Crc
Q/lXkvPA+BHLZZP0jGnsvVGnOyMTWNPSHyvJ400Mn71K+oefrxVxoGnzgTyZvcO4tCucT2SvJSBT
ycdi4xdNUoW2Jm6wELCkc6SGjc2wGYR5444zgI5GrLr0MBti3y3dLXT70ejFRpKrl5eKLyz7QuN1
H5vkRdFKkp+EeyKt4attmjU2w7lmhQnIE9dNeXzw8EJL740wfGm1R8VJTqXbM5zNf5Q2g2BAn83N
PQreh0pIRrSI0+jCTajqNxaF9ZhLSOU3nYa6g9jBBUinPAdJjiNihnt6tI0RKnRyqA0ulqTYtOpv
AqywapJ37Oo+Kk6oeS2yXbrxsvqMuHQUODO96TxpwCx89Wuj9wIxLCuAOV56OnThWHfehrCZtZDl
GHuIHS6bGrI/JXRganlqsPI6ZhwMmvmRxSVrabTbwKtQMlmZra+x1VbeuLNYnrXY66QsntJEg9LZ
mGyX7kOnYwpOn6xQIFt+nz2PSpBO8GkRyMFIt9V1h8k6obPkmPDt5C+mvojHW5ImV33BU1N1z550
b3JazlGEBSihqkr3Hr6ulV1xB6QmsRZ0MLEciFnggkX0t2Xk28M1js+qm4ZN81Zk79J6r6q/xsw6
uk9tRQewAWenLLLmsx4lmNzphuNlV9Qlj2rDyVdtUXg4e5kv5X89fjFjUfzOHU59JrdpTcpKDz6z
sjq4inwk0yEX+8V60cvo5MZPmbWnS7XErWIuxZhcJ3FobYuTOjP8IEsUmhIP+hpilCIvP8SY9tLm
d7If3xmP7pTsQc5Xgz6AsH4VFIwRFPd4ciwvnGhvce+sSmaKnWv7YjrloCoxAPmwKhyOB/uKWOKq
mL0nI4DvHGt8S6XtZ/V3hBuFFOE16pzeoyVUKytxr3ln7+fx1SM+xdLMwGR01FjfhdNtgVhwMlLk
euPJi+j0XtK0PStu90GDdZx64x08e2vmAz2oE187c/5MFUBAedOIi4jf83JasYYbu8fLpGZBUc9n
EcuTl1N20IuYlRGOya+s38nsRdV7tXViTmh+TYW8DtVmmvbE0kaL+DhN3ghnaasnqPuK3g+mwMTq
AWKxmPldsYYQymKr8N4q9ECtyHeJBoOfGge0nVMdsdVImOuGgaXVxhdsG+QqNLyqZeDMNds9io1J
wkXKKJKMqHs82M+yIlFCmuNZjmNCiQgKC2Wuw8yRyXLpl1ohzLE4xbMS1tHN09NLlmlrd8z0EE/X
rbWMPyXu3zMYuQ5BOHb1ddtq37JtAtg42l7sqiyTYNah+jKt+SqM/jdrWXo0ZOYWfrUjDK36VhQy
CKN/DmnTJrtY69YmVGWe/HxR972rPUvsXUo0E7fb7Q3osZSLc+yAOZwO11nhXmaZPWsKIfGSxKHK
aHbplLKWNL6o/Xsl8BAvnRZk7cxbmS9BumTusyYlOpYuP2YvDqIkco+Rach9lFvSV7OuDEqnfcNh
7JDPYC+hZY0vquZ8yry/ZzgbCRXEhiTnHkeHlf+kmrHhEwiFwk1W5MsXDd5W15yt7Potv8m2Zut4
27tBiSm/XupnG+ccgzhGOWgXM3juETvGOkcqHvroZnrooFmR/Y1srt3jDkq2C3orS5fIFfLzIhF3
xU1tqA3Yu9XEfprrmOQ/te7MBAWqYP7Un2ak0Bf0/anNaYo8VpwzilvFfMGLOYqgd5T2b26mFLuX
Ca5nxOrdZOyj1g8Qh4lAixw8yjetaJkum66PQcnXI+NTw8vIBT36vaqecdBgoRDZRc/4bniclTw7
TbF7Jrxi65YNiHtE7avfrWr4gI7ZzVUbssZxj0rO85JtHnb7iN8rf5DpFTlE6lNt6M/ZpJ+XZDil
qbXPm2SHMffc6t66N/NPm9KZBVwKSEm6Gwdg26LD4DyXlwhiDNMzPhP1I1bzr+rhsbCibGUsI4mG
pDbB8vhj/xOBSUzjbjZ1Jp3HDojBqWLEB+el1NODJXT8fHKrzw/UBMwCD23K8Ysp5BYV+U2I6rnA
jpeTNpHZkHJqua6dZpO2yhGj+llqgJ1t/JzOFjW79txzIUWtfUaL3zPq/4NbA9SowiXRN8KgF4Sq
T3tyQyi2BuWfQt3cKO0F+PmSYAuKLYuz2SjCrNCC0cbJZ5XZTyOHZMvbB77Mc5CKHyI/5nVuP3Y+
pcmTNfdEcaegMAMTb9EDR2WbyUhoPPpLzh8WeWJfW+mTTYKDYjS8+q6KEkUN2bWhMv6WiAuNNgXz
IoIyP/RUeFae0ZjFp7itTsIm1mjuQocqPsnLpxGZIC0fVlxm1w3R9HM3bHvL2HVmHfaaAfnKxeRQ
/88NIpqYUacHTpaTGRefk9H5SswAgT5RLfpVa9Pvz6+Dma8dB/vzwprwwtp0XRx4xiF327eIHyfB
TUeGgOKXmuUTmbAZtDmskwQtAQoBybOxrVOb3W2hQBpoFCTGZkq3M/qLKCM0IWMJFbPENZuHk6fS
yzinWirPD0nYIggJAo1Q/yCW2eNvSu7MV608MHpr63r1rZyUd5Y2IPHYuBsTRoC82cwpaARYwFx8
1t7H8JDSJ2RZ5gcP9HjTZX+paftK9ls6Yue248PVEOCqAgOpV21nwTGLkGhKuAEdIy+Cb/YrepSd
KDHR0D9aTfxbpPrTPSLW3iwXgStDA1+wsdrDvUgZxiuW1nEBtkGG1TR+jFY991Ubza92sFZsmd/3
2VvSfkxdvTPFvVCSt7aPPhP4YJV3sIB2mSM9oF/bkglwjAyOWBwNdxqitfpwGiKR5Kum/xERw546
uU8iJ5VmWyTO0W7LX4Io32cUQKaQr01i/N8AgryDU00cTa+TqQX5I6UNR25ssaKWOmyF1em0mN1+
Jv+gEBM6e7GZeSeWxwzIulLur2KoUQ+P0LAsOBtQpUHUEyw2I0dbBYdlzfOVTOl1RpBQzKWmluSS
TM1aouGUDFGstjk8vnO9Z5JTKeeG4a0uzEMcNe+JGu9Iijma08NT1XMnFeW6TMptbbyoPb7+sTp6
aY2clj03sbvBpfx/YsiK6Ks3bbFAPJVnTD8XYZrbjFFWms5XHRhfIx4R5TFmtp6dxsh5b1TkBIoa
tUTJQjEnxYKUlhe9MUOjwnPcO/5ilelK4cPQHzpiNVHmOGMoCTnsY5o+IKQcLlNX4mzd22IvaNzk
rHzWj7Bxw5r40LAatlXzi5/I15PuSMiOX1gVFseMv5S1VbVrrLPiMU+PhaP9eQyRjAK9PtaOpHNA
7kPNjPAXozMTuGV9kHT0Rafoj2P/SaAz9GR0ilNONPzMr63jfpbRuCN4ihH7tSuwA87/Ih6ipr2k
Gab40T12DzvQPB1zzX2FJ7TWpqvv07a9if5qt+2112O/ZOis5bitckmuUBoN/xRmJ55Cco3nwayi
CDVLftfli5r2h2GAea/lJdLG/VgoJyL0j8RPY3n31p6nbGtLPIlSe0pSwHAFNzVCqKaCuqre1Wq+
MINpq3xEc+5ILVmbusosRTFujFdlkGFV4gMkVKbLsaaQBfflCIrxzpOeS+iJGh0rmLVjYZnOJbUm
J1hc8Va6asCnzoxNyy5V/dZL2MB4vqUdt+eiqvsHDdd11z42Ff56k0cyAoIuEVkAaGn+5jXuitg6
AgWnO4EvR9SDHaPsaTXO1Oe4MvadK26d6n54OSkNON+5lhTn047kD0xyuBjDNZmndxnLYx/HR2mL
f8yC5So1ldd2zGAP60BbvMsAqCvIhpomOtGGjimZ0oumJhQH8l+l8jS4+VL7g6CsJZHaBUXJ/LhX
TvDDZBAOn6jvoJi8afjVMNs+TD31O/7QB4SClc+RD4M9HXPeVkQ5MvdQF7SsmolBFnop2mWSALtF
6Bijc2YHDtKfm3ylfXVR7YTIupRsyVKtzwb8Xa55b0s8Pxn5tCMWG+totEmM5J4bdxwtYU+pa2Mz
1WdxsWJw6gXPl+3u9UbeEeZfUrN5UL5tAE/8CijBIP3SUmwTVODz5DJE4kQhAyY0cwO9cPiN0CeU
Ecq4+4Lf3LLR+sosc2sXw8Ej60wKQdQBPauimfsShE5D8yE/ZLwZLWBbujzEJlvb2TjEpxER1Zym
y+QwIlWn/tUT1XfOaiG7I06q+BI0qC2k5jR62iqxhxtMzI3p1qETSVBX7nWsiltnQGSaZh5YuIog
Fdur12t7FeW2xZfnMl3x+G8957kdd2sGcJtCJfGmzoZDM+fXGZSv1FCmXYaVkIHX0kkdRpgsWrMA
GBc2URJqWPQ8o7MRhdLuoN+EOe5KRs3poO1TC3ndLJ5Vs4CDSzl2Ye9aqnGGdA5E/zA2xJUMW9X5
V7jaVh3IC5s7wuWiAyMRflB2lFnxWSuYfPe6smWJRpgbJTFi3lNikTCDMfpiOumBk2WLlfvVdvLf
xF3CeMDGVqYXKf5VcJGPyZsOzY69NVCkEVLQbJ0BAYwZico/Hja8ROookbP5R6jPs1c2OAyos6Tl
vU4xv8jB0KGjy0VL/W5HuCq9Uu4Mw9jF8bD3ssnyR9m91pNg3inPRQQHLaYQ3GsHGXvJ5n7rmuLo
5eWHUVCwEoozr3pJsVjU37k+3McB9rEv0JTifnztdOuE8FtSoRu41KYTyty2ULVbEzlXXcT35cFx
0uikQjmonXlqFDa+9iS8gIM4EfOZ2sRPUQwgs4P7yvcGR2Rp1AU98sQCg2C2qvCpcpjQDAxPXXvF
sf4JVwqHbEOVeYlLLENHWTqIRqcEpkmCzqnGbJcpXszS3Z5IDo/J9Z3i+71bZn07plJjo3ufUWtm
TFixG8efM5rDrpVd52NMucmST30aLBT6QoDvJsxrML2XqLlMu33T9JbfcnTYChOL6Fuo0JuBoEFZ
Jyxg3UhOWXZn4FOUgvHH8j61ybayyzPXJlkseXPwiJl5eDikOQC5z4MvooXZ1pLtaPY2HWAtblfJ
zKc64QMInJqustHbl3picO60vC6SLTHkceHPTwf7H2p9gHELDUR+NhpgrRj1N3jwr1R4gbmQcmhF
jKeXeCcMlBFPNb472KiOY9Mo0ucuiYB12G/jpgPPEoMJi7pnSLs9Mz1xn6fCCc2OYrSN27csMc8T
UQJbO+q2hjrEZwIv042i5PtMQYmVhX6icTkZPdb9hG3w4fKA30hOvMVDSrAkzSm4W5ANOVOusdOw
8zWhV0DyRN5t7gjCa5UKOifBn6Rpzoa35k2dPtWe76Dvvh5WuVJwENYMrfu+uRq8a6sO+SauoaYd
R/xUDaaxammfUZleiR8sNoTzPSdi+UbFweQtuyfccWFU1y4qkeI7HrEESXoUY+2gFs06N+D4gXlK
CZa6h7HMmfrMWYk1rElwruuckp7yquXFSyMZPaywhmmYh/iDWMKICbbAXMwc/1FzSFKc5js7HHbq
YO7guHCEZFFQlgyDYhOjR02kU6BY+rvW69ZBX8BsjYn2Z8HYuyJrgOAyMXb+yIOAlQa50RqjZ7vh
uYfdeK9whIKV6DaBsTFr3chZRF4iXcr+HSz5zqJUbC30ijzPLmLVMsR+77ELrf2q6e9t+6U2vSEY
c25aTYm60K5avHDkwFQuXbqsHb+dnXGvEyQXjBU3DSwtXnLVBAJi8OjofHKV9UFVvY1l/O4U8qWs
lUs5xUjtlHSK5s9LGrjgZx1TsVSXgV5n98pIbtZA5DTespVI/pVjfWFzPJxJ9haRdICx5pNIhr3h
YIfXAWMq5c3pIScM9bjY+nuq8Mb3y6bLqz2RE+gGHHEMaJL5mcAM0luIxLAj+nKnxjGhV0HO2+EW
plgRYHnsei9bz1q0UXvvHhvWye7+H6ZihSjfo+K1nTqcAiR7jR0gY/3hOvLVottrYmOnkm9HBUH0
D5N8p7mOAEeqa5yiRT3z3PISJ8gpHEJsVtiJ2TjWbeSTRHIfEnmPo8XvjPiJOA/Sdbv1QG9vRPQ1
+vzHvjpUq1y4W06I13iUX4sWv1YuEVkVGfSiDlvFWssHDOMMOyIB1hpQsRipBGKKYMbsTVJvSqbJ
ubWy4+XbpJRWCcwalP6pxcja2MzWxiJ0kCWyOT1MS/SkKNaTRoLzOA64K6adjsovGIwKjj6PxM6x
c07qshCQNfjkfG6UhSAI8eQN9otNl7uMSdioAz2CeMrz/lDgZ0RspLbORu/GqMkk4wd5FAZ156rE
RSrNA5n/IAIcwT8R10mWe6t8tKcoHmqc7dWouLCYey+IOkXvho2QFFc1867q0GOYzWNkbW3cZM2P
XnxrD7Nz6YuBwFwX1bdl+AcT7xV3KthstQyutrK5VBYqeXWoj4P+5/E2mI6+sRuF1AxkFpUIzshk
H1O1MYfJ79N2a1rLsXKNu5ckfurARRJBNqQTB1n2pjjDp9HqD5iXnC+vRXSfAL7FUY8GPoiaGoBU
b3YglC10K3kUe8csCSFWZj7A8l236r1dT0iJYothdZPL9MMp83C0GAxLZZel+GJg5ZBQGeqqkXtN
Fhja2qre1UJ70pKBUFP0mBrNeNNLCipi9qMprf3OhNN3SAZWBDe9cgK7CR9YUjX3h8w5xK1xt+kT
Gzw2M2PncWQYgnLnLGId5+6qb3k30vTmLVg1gfIMBycQIweSsAMCQn0nLna2A11LqVFkj2ZV9KEW
e6Ht5jvKRdJcnOU5KXhw7BwG8EFwlZpDoUfWDjAPnN1aMtXWqXwt5vmZQpisWZ88DHejSI6G1/FO
EgZuZ+UHDlxKr05uYWoIY2ersQuRTTIr3vHPuEy37qwFymSfm0kGDw8UC6mOeTG+YwjcaKRu2/rI
BV4IP21ojszyNhCI0TTuW1X/WdZLHTs8k2ySz1zrohbqs200r5im+tVk9M8JrVytkJwoMVj2qKCl
fCK3aTOpGpthhzvWZT/nIOqX+L17XNw2b49IyW6FjSYdPcyBkhdWsrjfhdoHTfVKzFfgeW9F3YG8
kKmkU8ZDu87DjFVN8Rvyih01B4PRbtRnAUPLsNdfRmUOGc6uu/HVRZnwBAEMzTFfmK04tLsGLhwP
uD5XV1EyADaoYVd2WyE/S8afFWY8acAFc25hbdkirX8BhP7NbsIkowoMoCq8sO+OEt1bQlxbx96p
sbKpy9+eZziH7cN1vYt6N9QnxkoQtiz9Ct1uviglSduV/KHl/e5c7TDOOgy4Pv1Jbz7bHG2zB0+j
qnqQMmbNGxhfDWZOZ3BQ4s0upu/BbX5M070S8oY00Xg8bXKTtXUQ68tznpShKPp1/9g5U6DM4nV0
Uy0smxZNhFbEK1FDulAXhEp1ye6hCeS5smV95UXYhG7F81a005OtaLc5z7akWJ9HUZ5HRdn3g3Ua
MaxZaRouo7dxebtdnbRLPvFkZpKiioMbEcvEfUazjDQx+rpJ104WJuZCf0h5trLpw4xdOgyTSfqL
lyyBNWRB09m+5Q4kgeg4y4Z1sri7WDF5+D+KgvAv/pXw912daoeIQXNXxdtZLEforj3GkwO+3VNN
+6pP5RO/M8NcdzPTK89w9yVgms2ZQ8jZKcrj50qo274RkB0C5gpm5Anj4k2rS0y7znoxHb8eWfOF
ZyuQmXqwe++yOC4mwSgQ0ngfNOJDnS6omakmTbPX0RCQR0bjd6itwI6zYLJ3hd6cOMmJ4iBm0LMw
fGGYK6drZiUhsM6eZZw/USJ8sESCogmUkTyLVVcF/VL6TWEf8YUf2qo7L834j0CQW0ZEc2N3hwRo
uXpgnrFxnXDBuxEqpIU+oE9YkzPfrPOg0+KtU2nrGJHIW9yDZblUiOxDzH5VbTgsMg+lYa0FQ4yo
T078cQeDjdS9l78mdAUd3gQLR7M1eOV1aSzrTEE2bygmTMRJRj+9a4eqQLckMP9zFvxfDkJmGo+/
jNzWriAmkqFMUjMdL5ePShm+e0l5SwIe6R1HoQpSCxr0Mxm9L4ris0T0uTCUvYxmPwKyyPP5Vaeq
myziTZjrhrUWZTsTJ4pdxnLVGSQniQbIELPQymvG56g0fHvGTOXmpbGSyL4FSTaRgw85GawNMhul
Q/SQLjdO+qmbi+81NoYd9Swf7m1TTQJpRMFIZVfFWVhV6D90J4MpzipR1k5ibotFvVq5fCQP7hwt
h3e4SYOrEy686uW7g7a4iCosyuzmFv01FZ/qkpMjVbG6wJB/eVnzlNfnyeDhahnOsADiN4vid/rT
I1MPqCND+9L7/pvg9X+apr8YAu8DhA7ZZHzVqx7L/SqnLjcTjubMYttE+XiS2nVTLk+uYtLtTEFW
TCEPSRg785XYik3MX5/Uo+iz5vsYZEmqaKK/Od58sDTv214YTav1cnc6/cj9h84NrMvitI3bfosY
P75SBDkpwwuZFn1hfADBvmvesK4Vm9p3wUfehUqLmxlYofCyZ3bBkpFRGdsybTZz318GM/voWnuT
WcTkq/nokxlwHk3jbuEyqMt4I6iEMr38k43l8rIBuuR6sjf0/N0EBzbzMoS63+ENCMnCwuW5bHXF
+c5VbxVDsDDAJXqRxRKeY+RkMCaHGOG7Wbx3UcxPRV2/JfgAJwK9GcpjjKgAyoxjxW1CdXC1c9d/
oH7kNYezkfj9+G8gidCdvZeiKD5Ls9ouBLk4UlmPNN2Z0gQa018CVfdWJAAZ8WIACZjLP7X8zMVX
Ru4ikh1p3CWdJBm0w334j7Tz2o0k27brr1ycZwW0d/gQdPWQ3pGZ9GS9BFhkVXjv4+s1oi+Ew8pK
MCHppRvo6u6d4bZZa84x2adRglj65QBmGD0gcjLVv+c8ujD0fNf2TJ0QJ9mj7KIu+8Bpuo9RPakc
7WzNWsOWWWi+vs4CdY3tYusX2hYYDWcezENIE9qqmDddsG2kxWzEUBXqXTCRbekeYKAfhz5ZKWV3
sCwVW2FDykkyNU5ggKwQaGyGjH06aFGoFstRyq0RQaHu/0FtZe9OyHxup+5M2PXbEFJa8Vn1ahDQ
I31asHF90G1iHLF2pSKHsk7sVA+xWy+BJO/ahCIdPbaa/bCs6fE41qJ3aLxUYuqQJ6s6SiZ30G2N
jUABOsFV8HarwB2M9qChpKzsaZPg3sB8+2HWGqwksg2cN0TjT6NPrTmiiIfLPx0f+zyhoA6D3DM/
YphMwK73Sj/cAwZD3YTEHlORJ2jrDpjyJXDC1kIIJsyWVxVsYGFiYnY/ah1Kb5zsdS1chbW2UpAU
ysI95kV1q9ThU54pe7f3l5kWviqgD2M+Aw58k4myWYV28kQri41MPrMhuA2jvgz74SXQVdAV0bzT
ChTz8RFZy8KUuNjUAdfpEKx1Q9t5E70NDDXbUhtRT7Yyc31RGCfb+uiBNnuOWLXYSZOAMil2syBI
DyGVKcvloGOzAwsOefnEh4as81dbtBhA0CQBTtA9GnHFswbQb1JYUsezsaEOY46IAp2z5a+6sscU
DWRNJfMjovEBL3LTIpgxgvg09gIhYDJHp+HPePbxXNXeaeLixmCNzFActgjVktyk3YLGPWR3Rmuw
K7ZhB0TMUteOg5psCvRQqDaFxpNIbhAP4HBTP6hozyM/3lRmeFSQgdb5rPB/sLEAtFjfEpvK+9Cv
BckqGRyyFidbRZgMRsIQyZJPPkG1p1BgP0ZxjPx8UF7VmO4LwAOUGDcDENDGdVG3GgxOleSOqeNZ
mCUiWecz1LRVmtYQViQMbunsBw4nbBo3dls8xZGzMcW4HvJuD/g2mQ1xDFnE4G7YzECNOXUSKba1
0JlUPZ7HirWlB8U82SP4ysd9lyO8AJqTLYSePegJsxJyi2MQpduc7zNK6H2H2k9O6hs19reEv62g
cCKNQwIkcRvZxU4hUxlMsLnVSEABMoYvcjwkI2WFMd84rrJQK+MF9CGhp2p647IaKxh50JfdKQVp
L+JtAthFWrOqKnTRAW53l3diTDZ1Fqy7Fo4U3SmDmoBf0n9FiDSOpCPwAhg2BxInBsLhEXwzvilg
kI28PsoyBmSY0Ky3lqbxoxHeruvVoxM3iymlRmpQTX11TgsJ7UW8x1u2rox2pRvZWhMfqW3uOr9c
ylg55Vp3Y5r2bGj1u8ZxDrTyCB5K10NoYVzg2/ZWmhi3dQq5Ep/CoLoLyzQrZpE7UhqWmQxOUhlW
FlZ/f6DwVZhUOhLmCg1buMn5R8JdoR98wNZBY7cd6I7Ui6LcU61aGMGwrDlV+D7TMTYQzR3u0dbu
Q42lL5uLKrx1PbzOUQSWpSOyAxmRYeiEFQX9fByMW19N7/xiWmOzlW3GN6iSTyEAdQ+805Amxywc
tylbk8h762oE5Wo5VwmRAe45E/j0Oz2CbwMMLV1U5aFM3JXRP9QGgBalpYPMBx6nW15q6LLpI0ej
lYw4Wh3CgiSJwt0gw1yKdFd5/UMWj3sFu+LQUFY0YcQizBBoQapifEagtC0DSiqtPPWgqerJddx0
NxqH69DdmVTMR3xpVTduaOPfdzVkoqE9JpykcNIcG3VbhyaEpB81nfamAYfbUaEPis+GvXSVS95A
++CQBEHvmdNIt87RDUukaRk2zy6DRUI7ytWSjauPe+AkC3pQSxUZcmi+pNKnqshb3rvbxkctV05b
OHYY+o0v4mXCWcItWt63X0F9a1kUj/V9jGOtzvcevoOAXXTEYU1qZJXwOsagNyfJd72ukVCpgB9H
7y1mrrABYXlDvBx6fW003Q+BSqtlwSyQ6/9OWwolEsND0m/U9F4p7uv01gE7FqfajTd6G6LbVwa2
q7xA3Nv0u3/iikZep+bOAK+b678BmFDmjd6BJ+5Uv/jpU4QuExVCAFMDnp8KHwoRuwcPPpJHdQcH
7kJWAOZZiCb4vtZFS99uV131COmdR0fJoozFqsvEZyGKH3Fn4i6j+ksxs13lkXqkDgpRw1M+RRjD
jIZGI/WQc3T7DM8TSusoSZwJ8vug6n7wslDz1Wp32WvNUm1K4EvVi+eoH6o57CszuqWB9UwL0EaX
X1HMHlmPYs4Q2LNy3VpXuE51K17gveI2lxPzBV1gIjH0MheNpr2OY6xZVh894PJ/0Ur1F90jlpyc
rgYt563hm0/U9V/qIXQ4bDYLpUDN3pKkMVIkQm+JDLX04YAGkXlfWHT1NclBVb9DqbBM3VsPClfu
cP5pOAyPYNMHmvvB0eJz0Y18HxTkIaAuXgs9+J1hNtW04m2glckrlj/iWQDdovfcDzdKMVAi+hF1
Reu2HIkBZEunFS4YngEPFVPQW+SMIBiIrKKwwlQKXhIPIOAT06peeLY3buK/tYS40YPqYIkbSrzO
xtF/cxpOtS0JpZsWku8SYrULb4uiW24RSJoVnXGgTpu8EuWBMLbFWp1krb0L26wGt8YSE2ajRbHD
fa1cYgBkWj37CkI4zpvkKGDdBNid6BsvCOsdwUrgK9kxH2OrUnLKVdZwQ0rCNAXItEH70whtA8R3
X9XEUWTY+VPKtpFBkZkoAiCxu7bjGNMm4VNo4lwMw3ethq+rNc5BnybSPKfoUfIF0f159YMagyDH
OzrKlIlHwQuiEjU3TkltkRWIBYyWTy0FDNsl+oPmR9lK9+DdDVqHBL4vaTTXbncrpeg3Q0kOWxba
0UM2sjc0TYHGzlQWfdKjgEA74xgj+hzb8O66vI42UDZmRc3KobVvbgJdItGmHg2dxcZvSPconSk/
2rt3+NbqIMV3Qb0XBY2vY7iHLN4BVEyku7chnHpKsgtyILApRZMi2+h1DlCVJBtsfZGw76gJI0tT
UeYgPUWKhnVfIQqvUAvO9UbiLrKUGVRPoOS4ZrHFJshbrrB/pveZcti0AtiWeGGtFjmt7rp3MeAx
MQQ3AElW5NYvGrOixVvsqAN8BGPC3tAvVhgKq0WvK+weVLaLbYMAz+7JEfEzd0T8b2y52c1M98VN
kkxF1txBFZx/oIvbSz/RaI+5ycbvmocgoA4ZmwraweSewMOTTyUm8Gnlmy2ZQ/S9auO+FdpDTDw1
cpH2acg6BADpaVDtG1EkN2Gen9oqwCxeg7Oo+3Vbctr1ggdDbQ/wzbEFooPvtWMikicJdSbHMYaw
GK/E0FPezjx5K6ilFZY+t0Zc0ni7Gku/UYeCpVGZ3B1JTXUeRyd4KNZo13w1CvZEHKHUAshwQsqC
BQQi1Z1fUgEx7mgGqEEZhUved3PTE9iygJzbI3tBtuqU7KUwPs+IpYxI6WuttRr0znMpUTiO0NQ+
Cz1GD93ZxrDRTCnv0iReMbs7S7fTPplPweIA96Anc2dE5a3bcLhtMwrrWMbpy7re3CgDzPptZxLN
hw5bC9eJayfIwEALJTEVH08KrgsctahTyKQea7a2roZ4L+J8OTpIpFLkfxsciOAOh947GBndEaRS
a6uurEXSkp/T+Hsrau5AMCPaIb7DorSj2eieBWZJYGE2XSCX52fGS0NPH72sovAEkBzISgxFqxSU
8hDL8BQM41GD7VyVirGm7hgs0GnSAOSUMsuH9meCUgyWjwVGqHqxgOtgp83wyeQoVp1Jn9jkHKr7
n2JM7rSxISascsWsNLydWjsm5h9tYRkwQYKoXXeY9yrYnnlS3tSefaqJGakchbajxaZCoQBUCuWh
UfWflvTeikjBMIbGUdU0eojIIQpvZccF2rz02YvkbVIpoJuokCbyvRT1L72C26VOPhsU3XcUqXHT
DLdhkS5CvV5VCQLDOt1DH9sA2kI6JMobKkJz6EHY5zP1lYLbRnTcGNtPd7Vi8Z/52ar3ItpEaoWZ
KWjuHD75RU07Yqm4gb5p80aubE1/Gx2ssZSugOSGArgFptKYd2RHkgLiHg06F17bbosUt9nFhSwR
HOvqHm7DgC5NNsYzzVKbzeH4I5iOlKOaQNqNS5tuQbZD8XJDYNG+IvWoi9N1aKfYJ9hCpWSmAlKm
MgSU5udQ+jCuY5ZzJRvuWkEkL6kdcOGGVTPpDEPnFthzwK4vOdHSxXSPYay024Nql+3C7MhUzdj4
ccO8eVnED20h0EXZ0/+0Rb/UFeb0JarVUZmI2l4efDYKmEMTFVg72lNoyfNg1j8LyinzzkJAR0e4
cerPMNLmZVWZK12vD/FA54ID9UvcpqjhUYD6ZrpFRbpFPGtvIOLSK/W1g8W02Dcd7pZJ8ShKXDSW
Xq2coXqUKhxVFs6n1LTeI6c72anz0QrrAXTRyhLZobanSNb6Z0RsJzgbjJtGi0aW2vysDXhnMkyh
Oef8BmLjDOzDY6+ZT2RD3cjqd6Bi1PCN9kGtgRyk8FVQc/UYPaqNQ76a48OSVLp4i526I48TL7Zq
viq5/9hi8SRLHB2jZflo7RO0WLBINIJEKypUDfrjijNh10P2Mncx98YxgzWGk3Vf65TL2tu6JAsg
No3p8xxezWy4kZ1NumhLrWAMSMbRl7lOMCTWwdkI8kHXSE3xLHxMZpS9RKZU6F6im6fBtGITcEJv
vDIHyHYy2VK0XcepyaSu3NWtpEGBGTKk4ZbU2yYkcK7jMNYWw84rcomSjJRTU4BS1luTfrdFIl7m
NZ+21X8WDoVUo9pSqcbj3yNE1xoakVlgEPEDF5eeBDAZ+rAhm+pZoyu/8oD+AHkM42ykBAU6wdoL
gNILNJzwrHJomtyFOZFtOPS6plsqJhxlcqS2TQPzq0mrWZmVyB+8V4/jmjYGULqzlFRcJ/upN/6t
rZlQSw26bxw2CTQzy46CcCiXrjTzNRN0TQQAEgUUjBNKZRzVpeyT+kWxhfrOJrXbj0SH6i5Ueayf
Zvro8vx/ZVpl3JNKF+7RS7ZUCyyWclxjza72WxMRU4YXswjqX3XU6a+5NSFjGtxGsy7mQFpDDVmk
Awe7csyqpWG03mNZNgbSdmw65mTY4vm2fndDxCjFxQQfl5TRnojLbQw1oQDPIEKdxSnbdRJw1BA9
CRGsY4HmrS+oBFtbelA7L2xKID3ONkN/yZFu741k3JdR/I5+79EiUxUIODX3BCMRiQfZMOAO8Vgm
5bTtR7ixFlL5GWsW8fS5XLZt/6g5oUB6AxBV6pIvjobR2Ok/FBs1qZZN5bpUJaFmPIHG+DRs686u
25/D1PIw0OHZKhlvcgxgIjUkzrT+ycyyV7THyO3q9NGAkDAvKqXAB+gqyKmJWStS7K9KyJkrwMWL
ZjdCN0v4jKL/jr1s6RcER1W9dagrByX3tFzmR9UeVijRN7YHMayuKTSaerGLTf1TqNkDUWbPPY6j
eQFs1NLb9s4q8MHIRCWgwPyFJGsChiNC1A3qDkM/jGRKESdrSKQk6mBG8zqVoBfr+hefw8lQy3s9
Uw6sXVAgiPadUdlY1TG8iIQskICucafHT1rjKoQ+J+ZKZvU2B0WE7SLJqJ9Vj1mqfDglv2FQS1TL
EFj0gq2Zl3m7yvLuUAccpKI+6kpOdo23qgwToNxQ3vSOdhcnFRp532I59whXGG10KFknmRnSV7q8
49yXHHjCdEdZ9hEb5H4Y+4UqtH0f57vKcZqlNAdv3eVIQ0JJuwa5hEoARJy45QELuDuLpX30GgSs
PtLwjsywsNu3UjyO7LNJaXGoiKo5SG6w572BFoIN7rvphEiJbVrjwEJTYiGCn5FDRdlqqfgWA3L/
QCB7GhK4A+VgwL8l9GHBYS9fNiNwBmozd2RNP1pR30EB8pdV188JUV2FOLNak8aFO1czFaprust1
sRtFvoxVdm6Uh8CMhe5J1+ny9t7Gj5RDHXkPRJFjNwvobU3Ye+xmKUQJQs4xX2L80BdlXy50i90V
b1pNrXX0201WJy8G9Z1u8HeRj7OreUDvukgMbzGU6UJaEOBUyryo6kNlWFR4mV2kqTNaRaSJpfeQ
v8d962Sviv4UlPXC97khQ6XubHosJaED3I/+jrP0QrD5IT9orSfZgk9s0SCs19Ypu5UMDBh4JubC
Z3j/+5wIRbpVh8k+2BERlY0t2NkcKKGL8UylG4r6IjE+7MQAQwFBlGOUgx80VMWNaCgAs+MYjYI6
c3kMsP6xqVvKAhxSS66rTPZDt8/04WaQxSbX3a0qfxNBvuRzWJFWyepPEQw0gOWDj8aYoiTvdMpW
VWovGrBegf1IrMe6N+m1IU+3wv6ZTu/BbHs2Pio7//gtzKgyNvqy9fRFRZhc6LcPwKhuzY5V3dK3
evpR+DpmD/dGb44+t8YI8NOai4LQssxK9nnhr0x2wXVu3HU0a/0YZYSZe29mRriOX7w3hXuwbaSw
IgSS6DSnYnyvVftWopUtwwdfPHeNt43yniwyzu321HEm2DbgFFZNmSEEZ/PS5xi2crc/AJVbtajq
xFvj9XulIgQQJEtg2/Mm1U/R+ASinZm9YLRm7dA3MejYkRaigisbmbbxtq9kdxLFL1WlsWK8uWQt
lUXyouY/Q8Xfqn20ROHUq2ir/E+l3kplXJXDqYNFIEbyySnmUDlbTcpnv/qhYy2Q8nXgzVM1/QZ4
+F1X1nuP4Bkve8O7O0uzhwy8sZUXKw+lEYUCpbPm2Qiu2ggPvbgxq5vE7H+0hBCaA5QWm26mrWwD
vC25jbtxFA+o/dZsWVfQZoBCUu7lddVy4wXL6JA9hs3PAmlTPqRvPrlJOrGLqQE6rf4dKI9Ss7cO
ywBNF467ey/CZx/fmPYDZ+xZDKmm5f8FJJWsj3CjtvZj2lP7Es0D+ZgEdidbdt+4iPMbR8cpYlC8
bX+FCJwnCkario2U1aKU8baysZlVEd54j/Kikc8lemfWfApHPgBD8NuY/GsYDgRR2sMziVYb3/Xh
HidzV3ky45EEarz+6WsPjAAXbUmn00Tz0eH+yWja+dG7150IB3mMMvK2khhDqgsJKLyX1Q2x18s8
NLeliSHFiWIaiuPczGlTTCHw+M1GYUAFG2fEY6Mo5a01EHTT4Q1CmBGc6QLLeIBB8cOb7PTHhuau
i17NTEF74i/LK8jxUBPpD3OSx72PAbZnJ5RVJSwx64Yz+CJriEnMqJeW2nFi/bUp7EGNvatR4PcB
eFdH6kvqJx9FadZoxqJn2yjWuaRhRt0CQ44wgL0kv6vaPmU8aiAfa0mEhWOYN6r4VQ/NCt03dQoA
IyEsMstj3o1O8KZ2ecvaZQ/JK7P1THfqZUfpYSjtZ91ulxrxj1EwOqd2cG+DKoe/o+if1Si2CikX
LRkupvQWsf9pqWLXYgHrLVRlSQuHu1qRtsmPcU9lDyPAaGdKzB7HR0ch8QJ77qavQw595smqnbVP
R2/ssqXUgoVN/ypiw1BTETQEm4Iaig1LPjyGIi5Q8FITsCNK1EWZvpZO9gPPEDXxe7VwUOII52hE
8a093RK15KyMfgABQaWGSytElKcgT091qui4yppNowUng0R4W0n2TSe2oygWihbedSnpySmodTfc
a1VPmQvAONGHCCSFvbUlIheZ3XZZeOcTIB+PcM19KJ1edRcRqhM7lL0N/YTw/dAHxt4HW75NJi5M
G6F57IbfWgg9fMoHWPthTXa8y7a5y2waAH6OqBvTcuY+eEH0iEC2YMzuYZD6TYqMJVaLXRu5B/gI
P3A0P9n9ZEbsYXGXpvur6tgBpmqY7q2GUliflRmQjnJLUROpaoU0IEcP29BMFHbxmVkkeSrjntl+
4ZP9znq+Z+cqqam0dG7tw4BIuKmVgwhUbVm13u+sRWeQava6TN1Pty+fYJ3dZLqO+FFVjmrisacq
Rr40/93K6U0nEwrP6ox3/IGIHicZrICETvnw1kjFCePuq+WM9y1BD2gHcb3abE34mc6MSEt+fx7s
ODq8NyqjJNnPsCB6U2T4QJLB2frkIiFhj0m0sdEB+dZThB9lbiITW5Zkrs69srhNUbJYsD9tPfq0
c/s9gDNOCS1YdQNdMZcjDOwip0Xu4edzpA1rKxx+leg5ehg65KchCYh0d+NL7b3qtBdwBmSk1f4O
2idFDgV8XW288OBJEGzK56QxN7S/tkOlbz3UI7nPhIi2mEU2Md6lp72QE1/ONRZlrG3eHETSarTg
s/PyHmVWbGPiwfVssOYeLRFt0N6aIgWx3RzzJN+V40hjxivv+jh50BQICD7dTyvpVw4hFYk3JtAo
qU3l+rjp+mZpmcoqBXMLroNE+dZ58lr1WOceEaZQwnW7edP0noqz4Tzqk4AkB7uiasGd2oh7kxTZ
xhuXUYe0Us3RWAemweFey3+KPj0aSKVR6lMFTZJ37uLRdweAptYjyrgliuAP6fu/EEIc9Mz/BYVh
7coGn2TGId8GHKjQJ0J5CY+A3nZfxgfEKso8tkEZhuKnqZv51oZXRZkTnCG14Xehg4IADYS7liz2
3E67GSHMwQyXnkGaQ8Zca9sYEwXxks4ui11kUX6LnE1fqqr+u26yvRhz9LamulMI8mq9gUehP7bQ
j+D7w05rAeQEU9jBjyB79lJZ3xRu8TvMKcBKkuxxkzYBBZAa6xLHiwJCY1qoK1M2HwFbfK8IbrPI
eyIW4qUwgTEL9rwk3r6aNTek1JAbB3FtUpnztwLrDSxBCwuqn/ywO33HaJA86EOEVRIBpcnu9Bhj
0mAgGfjXf/z3//U/P/r/4f3KTmRNeFn6HyRKnoiPq6v//Jc0//Uf+X/94+3nf/6LkrklLNsxhAn2
QHM01eHPP97vg9Sb/u3/RiA1stEI9d5wl7wHG3JLb4hbgsgLj36hrPu1uhF7nXconV8ZWf17ZEdw
dDZsXTNteT5yOFDZBYosj86DvcYRvoY7tfQeKUDNg4W1uDKa/H40Tfx5nY3aalVWMxpO4jyKNmRQ
s2D4vCbh0e5fA/IDSgI2IqijASXPK6PbV0afft2Xu5wWkaPXqaceg9/23fBbHoq76Idzr7xHB3bw
6/y+va9//W424bWbfOHxOlJy8tZVC6SNZv05MD2dsTEQYx7zV/3OOSa37bY+4qPw7vTtuBPKbtgi
kj7J7fcXbFy43q/DTvfjy/WCfCNJdXTlkU0o52skQPcafI3vB7l0U1Wd4o6hYUVh7/LnICPgBuTd
rTz68qTVSOWsR6X6GIoHs3lIg/33g8lLL9DX0c7upF2OUk2LUh5jMpG26crbOWRyzocFRpvl1ddV
v3ADv452dgPzkPiqDn/OEUjRfFyAy8i2yhI/yyLT58gK5qTKNqvvL/HSQ/s65tlUYPkWXEDRyCPH
zGMYAdikNmeXL9+PMt2nswnHUXXb1qVqG+Rbn30KQpSa5opUHr0xfsx88ofhErl4W/1sW1k/vh/s
8m3892DTHPTlPRQc5hNHZJJd+IdwWeOcKy/6tQG0Pwfwa15PVS/kUcnfLIeAYoDv31/Ctfs1/YIv
l5AmCo4/TGnHmkUNqnfmoO6sKNkdpzXn+7H+ufl/PRyLp+KI6a/m9Ip8GUwnpcIeAUocU85AW0LP
lhxF0xWiKLJJ79yN90QPfK2u9E2zj/IlfqpAzLLN979ies+++xFn33WCr9yrDX5EuKXcu+J0sFVY
hqorw8jp4f81jm2amunQluevZxeruEoVZvDCtKO91ucxn3S+zN9p17MAXZuJ1UuzlUGSoaMDlHBM
/Wy0ug4MBTymOMKzwjI1S1f+A/sVDnqb4Zd3F62DXbBuKEPPELKtyYa4Rf9FO2xHyugcw/oqufIh
Xrx+os7wApicPqzz+VMnwCtMhRTHlv1oA6AeLifxCDk6ihEvBhJGN5xXLV5GUiqHU5Snh+8f9KWP
xxSOKWkF2jp///MBuH40Vg2ZDEe1+B0DHWz84coSIS/NaV+HOJ8A4pqufMUQEA12iP3n4SJZO0yk
zaK8nWbueG4svr+qS1sq5+uYZ3OCyXhJiaf4aNO4mTWonedAg2/LDSDEm+4DmXKxohCXL7Urk9HF
i5WaMHRD0hk931HFut0BFKjEUSm2QXXK6QK2oHWvXN70888/G14YdobMq7o8f2otRzhPMT1xrJbE
zs61/bjB5TvXZ8W2XedP5u2V8S5dlSVUzWb/ogrbmSbIL3MS3Ra7akjXOtYr985YaXt/FdyMxGjt
2yUdjVmM4RI41JWp8O+NkxTsjYWGH5eGqnX2EBEpNl1o2SxTA9zR8YcXPVfhZDC5+f7yro1zNr3r
NDrpVZks9HBvnQwlHcGqBGoC5F/+/4003eev95H8Z82ILNbC8AXEhIrsqhqfB2B534/z90Q33TmN
CUUITmb62Vdt4P12VF6bo2095GaxJw57pk5aZ+3DTa0Tk/uVN/LvFZIBUbTbqsMm19LPLyy0cr4F
jUWr3GbWrSZrOr+T4U3Corr2+l98Xo4wDd1mxkRN/OddtHGWDnLaIOGUWuTWzqY2EVd830V1ZXb8
+73nsr6MdDZ1eX7Qtu3ASH4Li00T0D6qZZLtvn9aF65HGlBWbF2wh1bF2fUkolCcXCjiGKUdy4/9
YCGWznRIYAK93PdjXbiiP8Y6uyLDse06jljYozY+uZF8qoz+4Abl8vth/l5W5B/DnH26QEal3WQu
6xqm1BuNGtKGV7+8cuMujgJwwHFsJntdnK3nQxdZtVdbgqDAEdmCOVPt1ffXcfF2/XsEeX5kjUPX
dSKuY6SZfPA9Yh6o+Xqbwh6yK2vWxYuhacadEbYpzz+huFPlWBH8dZwKENEzdfUrk8LlAZgSLD5T
lqezZ1Jz0MfazGuWCMTMeA5968osIC9MA3LaxvyfIaaf8GV+U3rpGHXNEDk9tW2+QqILZqeba2Kp
rWkDzomI/GVtsxeMx/3p+0d17fKmR/ll7JF1UsFqyZJPHayIaBRl99+PcPHqDF1jgtMEE8zZ69Z5
pt+VHJyOQRGfsiFA1NTeKH60JioW9UEyPn0/3sWXj/2qNCzWQPOfu/3liqqgAv/Xa6zyfjkLc6zl
moZeWyy+H+bSjTMpcEm0bZZpne/BK79Gz5/Z7MH1X07rQiRLrr0X06zy535FSnqG08utskqcv3oi
FIIoSDFtAZulWPrTFnBOG2wNEXqt/D98syZHPms6QAlYJH++CHojhU02qDjCql005KC4xqejPXx/
0+TFu/bvUYyzmQHRQm5rwyhg8yyC92EJGXZnn4hNWvew2k79DejT5ZUxL97GL2OeLRR9q5IbOzKm
MWsX7bbYeUsCBmeofm7rG+vKTvZCtYWH9mW06dd8ef1iDA95Lxht2NXbaEe8wnzcmSvqHgt/feXK
Lr3qDs9LZw3kaGZPf/5lLM3tvTB2zZENLdpgSlZzQmfW0Vp9oPsL2gjR/TLcKVeWd/XSDXUcXVL+
pPqpGWdTYkWbgfqVNQ0rV/UWtxSiKLQJtDTYCgY/ODHsy2W7BKRKq/sH6l+LiuzJ2V4tNk2vy9kX
ogrdkYbjmOx19el1+3IDajgzRSK5AbFTjcGsMWAPS6vWnvwM7L1DN3aZ+h6ikjCgKI8UZJeYtH+/
fwwXnsIfP+LsKRBxJGLsS+NRS49EPEDrPrRFM/t+kAsfjsozVqkXWg4QuLMPhxxPBJeVHI/wS3BU
+fmDZpDm8/0gF6+Eg75hmLxTqn02B5Cu56qw4ka29D8lMRha7iHTe/1+kAund1YBQ2eSYSOqmeel
mipJXVdE2nBsdgB+NsV6eluaBWkxC/KRr1zShfvGxEmRxFKlTvnu7JI6CwO4R8TYsXDQhDaCLY/t
/rxyRRcODl8HOZ/VAHV1Eg8PUWyrcSWWRIgh3vfm9Qv+mtmwApwyI8f2ieSd+Ona9HZhG2xRj5y2
wfY0F5x9jLZSkd06EAOXqoeua9dEzmCxMReYwq68gv+sN2dfG9V4jROt0Fn0nOmnfPnaBsuAzqca
IPXJaakrdRmMTyXpTVWDM8cDe6BFDxogIhc3w9Tg63t9X0byyud2aYblZzi2A95QUkKfpqcvP6MJ
Erqy0DuPqLtn7ZC+2vp9n8qVQSGGHuY8R5Phea8DGg9JTtWVZ31hO2NxNlTZsKkO+MOzFyqp/Rid
Ztgf4wMB7UtSnyiphyvwu8tii/ZiyfK8CFbXproLnyanNksjKUDXjb/e49QvWqgWBHaZ2W3QvZUN
oEDv7cq1XRnk/D0eArPx0lgjfvODoMuds2fDcYNa5Z+i06w65gjE1/aVL/TaoGfLs2UYQxZHXJkL
yGlAbtOYn0akXXtu14Y5e2sKSKV6mTAMin0ANu4acckdcEvIURuQW/PxKe0px1y7uks7nq8P7nyx
DH1kAYMydkck5ONreyg/yTRbB2v/Fgo7POK5crVie+lA8ceYZ8sizv46KwLR0YPJnuljub+btXxB
XRj+9J9BB9xaz+1T/RQ/OY9X3qBLs9GX19SYnsKXbzNy+2FoPN6gbpfdtkdjQz12A2iNiEo2efNx
mSxStni37dXne3FkWsKUxCUl8fNtf67XfjK4fXcUd8QRxqdmTaIlKSBz7yROsHPv+zWwzqNx7Yqn
9+ZsUrRpOOi2QZOSs8DZFYfE25WJXnTHdqWt6mOIfHBDUPFiulSfPJh8+f0tvjD//DHe2SSsEWqt
qz0pAsQb4IOXyvEfLo+CN97JcUwYKvFw3w95YQ39Y8jpJ315qAhCDd9vucTEdl7z2DgFtJ7/74eY
Hp2qI3jV2dL9OYQ2hEOU5U579DJnXvjxPpTllXXjwgti25pt6rpKaY8m3p9DYEx2dB9jwnHU/Xdi
/Q6Ag1HeKLd2nVwpjV66YV+HOluTo9FNzBgj0rGFeudU93lzpTt48VrY8VKttwV1nGlD8uWJuMLO
O3u02mOlORu36OdGWP3QdMJXy/7Kbv/S+zZtCU2MBbaJG+XPofwuJWM8lTyZeBYiG+t8+0FBJd/V
9tZ30aZ9/yL8PZwqpoP7f1VD7PMqpRf3pZc7JnkFQrtthmEL/O1glzjna8SeoaFfWRemz/PPz1cV
2CCQkUjBAUqc7au71rVC7nB3lAFS7hqBDGawzCDMA6rb95d2aSjKVFKlnKPalpj+/OtD6/Tcc4b/
TdqZ9TaOJNH6FxHgvrxKpCTLtmS7XK7lhejq6uK+7/z192MN7h2JIsRbPT1A96AbqFAmMyNjOXGO
3p1VhlAF2FgavXbI/VfMSLfRqCxREhUpjsITYMiz66oPcBhTSeQV13N4R8YSEAvTpQ2MDwjWSOau
EySDOWrTyIS3QhOtr3Xp/iXk7sMYIJUAhVIp+XtmeTNoAlAo7w5R1A0F/A/Iq/atD8kNjLvl6/3d
WUgLZEnmK4gaFDIiXbXr7THKgqFQKDHPSo8E7FF2wp2nbgxHi+BEcwjr9msx1e01lSVF0TWI5FRF
tbRZ5FEzYyE3DRb9MrAeC/gUHjw1XHE7a0Zmbgd4ehzAyt+dBbeGwrvU2q3YpSvu89YfyDI9C52z
RV/LEGf+QMwS3Vf6sKE+DYFAHyEgEWvgZNEqfNejWFm5pAuNQlmmZKlolkiLB17W629Fb46patga
z7DU50/tk3GIjmq3FXKHKZRN9iCC9T+gou2Ib/dPycJuXhqeg6FKNUY3yoyIptR/PFQIXRr89y0s
XZ8rE7NTUaC+HQUMk5z9B522a8dQ0Lu1E97Kx/TQ7aonyYHh4jFhkJ+R3bUIfHoZZu6IndXxSbRC
DWkeLXZBW4LMyLi7NjzK23RX/GM5lT0FqOnrv0keZf6yQNFR5xV1eeaS4kRjyEwwYYu3vqBNgVpw
oz657YqPXXBINEFNbraMX9fmi9L6QVSkXmzRSIP4O7SckHopetiPonZo6Hd50t/3v+GCp5XBqxga
5RL+jzl36snQMKQgg8CfdA3gev/lZzqaKKq4v29o6TheGpqfFTHriqBT2/MQ/y0PX2rz4/6fv+QU
yTSn0paoi6xmuvgXb0abpmWfCcRF3ba1Rztx4EO384O25xSulhKmWzs/fJfGZg+HARQ5N32XsGUH
4GBfA5jxD+JhrWKxAG2QqWeblLLM6aGa9+GlPMikRGwa7HRO9jZBG1wbn09JdgKlFed0u1bZWvpQ
lyZnXlgKVbGDNrs5i/J32MRhxF4546uLmm72xZeKKgF8WN82ZwZ21X39pB2Sz+QBO++9sTsbsriN
YK8VBZfc/uWqplVf2MyFFEKICEx1ND408d9IV226/sVCavT+MVzbvZmb8KK4HxDjaM5e/aMv5Y2c
rNWWllzE5Upm5xx1Fn80Gr6Pj5qCy0RUysQyc2vVCCmWoDqVsNYOl9c2b3baO+hoKbNgUt0zX67v
jU86rLRbcOwoWojP0BaRx7VbYy/sO3AAyU45Rk/aHt78kZYclIr2/U1eclqXWzB7wwW9D0055vco
Fhn78OohwAStzn0jv4tj8zt+aWX2ckttWRrtiBU45t60p2JLlnw0vxmOfFa/wiEDbvLh7z28aHvx
Ad25zYQ0smz5GQZ2G14x0+nPCPLCoHn/dy25HjJo6ltg7yVr3k2rs3SAUeP3x/AOFS2Mbqfuyn24
svzFg/xfM8bsYRgAIiSxUjfnFK6DCnJGL1oLY9dMzJ6EKmcyvWdGhObI1N6ium3u0L10lK35KB7c
LbonqzXJxaNzsayZd4vpDJSGgc3ol/qaU5FU7BiXivaztEk//lOQXAUhTnt1c5IujM4cniuoYaIk
fLLwwd1rh/ZQOugtU+he+2iLj+DF4TCmLb9wcwHDoh7zE9N7wZQ17XESGco6k0/1Votna3s583VC
owPBCNlLS3vzG+b0f/bCz/uH/Tf+4WbrdI32sQ7+5yYTLHM1Gvsyas6m2R4tN/+pScU/A43Xja4F
X1SLkfQQgu6kT96FILFXrC+e0AvrM1+rySJS6cyvn8GpyhRCGQp+1B+Ej6GwkwdmzTbpZwSx7xtd
szlztlXVwnivsWJdQQyGkQWJ0cz7JhY+HFm8qssm6GxVnseybiMFaePF5ZmhJqeLzBe28SgJ/Y/7
ZhaeDZpWCg0XjYoIeKnrw6gGPURuAM7PRVv8glrgk+mWn5nsdgQ4bf/FkmiQ0WuFco8AcOas0SSI
zQ6CjbOU+OcUonSmKRmyLf66vyRpwfvqpkKpATQQiFZj9nWayPVGsazys7gH6ra3YFolJkMrQrcr
W99IW/eRubpnGAPO6wMuC9+NpMACugN+Z5rkud5Qf/AspEv8hh4uIsFN/QiZyaPSiA/3F7nw3a7M
TCf0wom4UipZYelxrwv/0TL6VwiKNr0POlmJP983tXDYr0zNXIgYVb6huwGeUfO3hvo1HdcemQXf
e2VhdoXDwfcy1Y+bc5Eoz5KH2mmBuvsYOZbYoWxUMkkmMmw8mp9IfFYO5UJHAzoMckWTOruGyvXs
BoRB5iodRPxn9VU9xi/FKXiE2W+XHqR99K7pm/q5WqmhLDQ0rk3K1x9PNdTCdDW3PqN5/tA+SYyV
REewu07uCM+9Iz7BbnhoDuXu/odcPJoXK50dzcFM40aV+ZCuB1fjmyWgCOsWK65xulyzx+BqO2cH
UxgEFBRLzn8JiwH8CbvGDfZ62e/1GqJma608uLam2eEkZ0DFK+Pr9Yn2LlbGMQv8w5CuDcmtrWp2
Quuol6BjwcygIeoztA76jw/FWOwGBqplq13ZxOVV4SenVj/gpZkHC7UgrbhzNa92AITtZx58SPGK
m1y0MU1dEKPK/H1mo+kFK9WYhjuHxWszsT7CBF/BvHX/zC05YyYaqeZNkBb1JjgYFLHKilifrldv
j08QTx2lnerAOQVWXdqP5SY++Qdvm33Kn9dw+EuFPWrG03Qjwz+GNI/DpxI1zCPIoJb2sO2fur1y
mCZpoP7edzaaElv/2By0Fde85C8vjM6j8kaqAq8Vejh3KVFrxd9+sIJ4XdzTaU5UB4QvA4yfHXrd
peQdJV191p/Hv6lTPkHe+yQ+Z8+9uXN/+l/cT/1H+5a/DofwWR1XvujS8uhoqPRFdeW2sC0ZSqcG
Wlqf/TjfVsm3wVvpBi0gImTjwsK8b1/ISCq2BqTFzG3Y0NYd9Qc2cg/q7Hm1eDO52rm7urQ18/5x
nqou0CNW84CwzyY/J1tr2+0kJz16qwWORcd/aW3m+EURcAs0dTWIhJg0w3uEscYxX8wn/1dlD3b7
mn/3zs1hrWsvT559vkr6ahRGQfzSjpzddVGqXGZsY+zu9D1Ubw6wumfjABkHCkeO8CE8N0/hITxE
O8v2fqC1YBMIbu97ggV/Q4Rp0Q/l6xJszqK/0R1gImXW+GzWMPKY75X3ogb5yuFcNKIA99KJmCk1
zm6GNwCMoJtenUPxxWwrhC72CfWPf7GSCyOzxyBS6rGgV1idDeC4AyxOhfuDDtmKld8R/uyjUVRk
fshgSE2/md+wED72AqWrpq6EvjeP+rZ7zt7GB+kgnFQ7/TVuSU83vkN3hHD2Y9iNDsnOKz3zlddo
4cZf/ZDZqfXUGHmJjh8iGW9B/8lVV9o98nTJblfK0INF84r1zo7nUIyZqKOmR0acPyCLee5+TYCW
ah/uIJI5GHvvW3tSjugHgv+07LU5x6ViJwv8r/1ZrcpUW8bC4SDiehhn/dg+JK+RysVQ9sWTdtSg
7t7Ee/Xt/ila8uJXVmcXopAy6ExRZTynTz2KxFtqHN/GA4JEmw5fYHykjvgYPkO29bruiRbuCSSs
bLcugb66yS5Dw3LVttHLs4ACnwoxtgR90QhN98oaFwqhdIfBWuuWTMw7b94yZpK0VjAUSOvU+6QY
tx5gOtTnIInwtgaSsiMESZ71KGhAl+CiHeJf3SjvPHjuxNrdqln+KUXOeTUCv/1dCk35aYyNVqls
zKHGemuNSGNo2RkJa6bIoZ9BDqnaZowkhh+I33xFmtEZDs2X4of0srIn03W5Pu3YthTGL3CEdKtm
YbjH66YgoZpRqdV2kVOgFQiaqLMlRzxooYPq4YrBW+9/bXC63xe5YmUAEUFEMvvdhVPs0I5RI+OR
Qy/b9l+NB+3nfYOT/7tdoCHT4tEkSdFn9vIeFnO3xJ5fFjB2Ra+d95MJoO/RqideuLkTeJNnjZM8
jRbM7lAuUb+oTDc/D3ujsBvHO8CDOZV7gwf3ECf2+KHT8ikO9xe4AB1VZCCy9BhBZkk3SX6jjkrl
CnJGHwvR8C0KaY+QgW0rG061nXdW/3z08trebEelUEIEL1Sys3bOTuoWnvAd4uRg4kF2AMwK7Hh1
gGJpa6/WOHtK3WLIXUn5vcbOKX8iBQ8ziKO9Ru/+QX0q967TfVnray0E7NNC6RbL5AxwkszCMeCF
WZonYnZGG6tzzGP6rT4rj9FnZqD32QOsaN6GltS5WMvIF66ITCgNkIr+Ks/t7AVKarGu4wL9zXZn
/G3sJkSj5qA3yqWs9+l+ddRh+mCzK4I9HYQOE8KqOQeNRxrCmwgkTvY4tNUG8DE0Fs0OvrEJHJIQ
ga2GutNduLHJ3M3E86IwYTC7KzQMawRGsuxcHQV/Ez8gHrhJnOgI098DwpPac/Qg7ibWl3yrIFv4
5f6duX1x+LIgupkxIm2A44Zfd+GEgsaNU63U03OJXmt4HsrXWl77igte/crG7JrElSGGpocNzd8o
tIQAPJwAqGiPqKCdhrP5qf7o/4JHN9kFO/+PQXKKwonlVdVN/jf3REbRj0jEy+l5kIxtjWpRgQTT
/S1cSIwUhdlgg7+xk7o2O6UlBP11FWcpL4d3sL64dosLCA8pAcLqTVx4pRjPALsETYIkqfPhCd7m
Tu7AYlKjkn9FB+/IE/UV6aWtt0WY+31lZQv3T6GLrk0UCLBdzE+H2aq+zF1JgKHre/9lGqNA9nuL
CMG2+BntVu/CwhN1ZW92UuqhbxIE6xLaWnRLLd+OILgYD/pLtTPgWt+g3prZ8uHfDHCo4OXoM+lg
SHhBZrlD3MddmBkylZ0xT7ap5MUHFM/yt/v7eetesMJtk004CMj7po97cdmMjiTd9Fuk2+QUeYYx
99v3TPHjYOUhvN1GlUOim9BpKCzImNkpitCKUk2pzig46A7kgifda45KqT6HQ6OuHP/pdF/7L/ip
JiQgxQFC13nMZlVupJd6UJ27iVWvF9I3xBYOVRd8UVBlsrTG/uNNJFVkEpvqMAnl/AZkFoMgQo09
mK6fRV/4onfjypJuHdZEucWA4gRvZBen/37xnTJjMFw6neU50z1bJmx66JFA3SSGuo/9BCbFBqEO
tUpWHOVCwsXY/PSXRBXJVOfPj+qlfZcquc/zE740jvndO/kvylMzye+ByNEf1E/JQ/SevkXfil1L
RLVbqwYsZD/XP2F2EXy3dJPC5ScMx/apcaKNh7KEg2zkY7X3nOBZfFDh3X2IHXQQd6vd3lvvdm19
5kmtSAr0Qsd6t52AadKG/pCtOQazqMFutQx5ex2xZskKw25UWwHWX3/mWGnV3DUznzKkuR9tHfHi
TX32HN3W9ui55wzY/Av/fW1z5uF0v22GTMHmBLXK3pp9+5swCDoGoA9/jtyZjIFQU7iddFxnYRut
wtBUk9I/N9YJdOgmkZUXnZExuc1Xntnfk4HXXgCPxjMhazrUJ9a8bF3wLkZGP325I1rM+/whYiYD
obbd1PkV3mqok7/7H+7fA0yu+ebTsHGdP3UL1z9gdmf1vhALZTq4dZVv5DzfeNpKPWShTHhtYhap
DVmteN50PREe3JfvBTIfYCddO9hmT+Kw6wn5j4G/cd/WKj23QdpkWAc9rsM8RZh2fVCbAeXqOOHQ
qAZqPEq2zfS3ie7x/g4uRPnXZmZ33zOtThNK1qfy1nuP2kH7EbwaJ+05edDRddkljNdCEr5GvLJs
F4JDxlqYcRfnzW6vQcg6qbzJ7YlUmLrTb7wQ6Av9a+5MsW9kR+fVWGPp9lsXVmePZODnnjQOvg+/
oneoEY5G8GmHDNIEEBTtaOcPR0p4f86EwB5fWJ35HKYGBStRWWvRdk+uKOyitTnR37MSN1fxwsTM
xWhq5BG6BD5BlLsXP0eH8bE4Bk7+ZQIICUd5VzvBe/WAWtKuOWSH8gkU8JfV4t2SK4c2TJ4CAwZI
5s41Qa9CLcUIRMGT7DzDEbQL9igK2ad8v9bZWbweBKlwdZG93ZAk5GWGbsuAKWO0NlaJbMHwEx3p
teuxuKL/mpk3kJCqSvNyDH340NIHYxccVVs/Uzr7Tci59hCvrMmYue4UdZFORvnh3FrHKnPS6Gu+
xhx1m3hyFC/WM7sAHULoeVdiQqWKPQFxJzTc/wewajrSs/PIi0CkpqhkSByIa+9VM+7dedCi08ux
ztbXqa3eH1K0DnbWPnbU0fY/33dkCzcbmiNRNaBN5Z/z6R5fEEXJDErv7AlQwwn+Nh/e71tYAIsR
oEl4ZMqFZGNz7Len1mEL0bjHQI91io1gU+bQKrVN9ilKRqicAjRefmgoQ7Rie8rESbzUWokWF04I
3L9MB7MYhpTnvB09G9D0eciwIfJ8GVK/zJ5thtVa3m14z0ppRFP0oZQnmzNvIkNUOiQosyLBziAg
ZACadjYkugAjqsfiGlfVQnkLc4ZE9dCUqQPPQ2CrqMvAcLnL/4kAEwf28myv243tvfynr9LVm39R
95lGggCaTFQoRPwzr9zErRyXoiacKoexTnHcIpQWIle0Fb5Dlt4nNrlnuY8/I1F2/yDd3kEMY49S
N7RCVEqv74abaWIdWI1w0pPHJK+gFfSPgTk+eOaAOCRktBlKDLq2Mm23AA1En43qATAD2gDy/Ibk
Yi1rrV8IpwRtnLHu3ov8L1/udtYo7ElMbPQcbDPS7C5YI4BZWjAJKdi5ibAOhrzrBSepARfUqKNE
OQ4HstitDO+tKnxPLdMO0E9RegWF4Hh3f5tvEzp2VxKnPFWknTWfJMqRaQgrIRNOgjzaEOMiqOk9
SZX34AWxzfgksjSVc9/k7b0hFmZKikySvqr6m+/yIof0o2Dwwigqz5Jo2EKPrvRYH0EP7tuw3rvl
2nt7m/JjjtYJGTijjaT91/vamSpqn35QnuMkfgi8eJsGZBh+66APe7i/slvHgynSJm6LOA0Zzp4m
Oes9X6674twKu7B51EzX7pgz/GMjoBiAhygUfg3+mq1HDL06CNscHjlkjQTZVlJ354XVipnbp4L7
LsLzwK5NeMvZxR+tsrb0OM3R9UkcRfcQoapf/3wlXDaOAqxrrGmWNdRhBQ994iHMJH3t0PYSpHe9
KlawJwvfhMsCehOIowaUc7YOaSxQBIvU7JwrqLIhgpFCZe/3KxnQwjXie0CypUxMJ5RVrz+KpftV
6ottdh468yii+9dAhBEgnDCkSJInv3Jktu9v3kJuYIrQ1fE3sDvTBPzMZOF6ieHiL2jpfEVm3XgM
nPaQ/lBeQYNslQ/IIuCFf1sLvxY85LXdacMvrq9SmYVkCq57ii1UApgVaeB8c8evEKG8VGKGtKD0
MhrGTu5WfPPtl5wMc72AFyi35S3EIjKBwMY9iYhFJXLDFGy9UYU1cvCFXhl2pklYus08BXMgs+dq
NSK3mnvK1bLfiLVmbuIAfE0v25pnOmYAc38nPQiydfDyZtu51q5IEjiv65XSweKCObwEMaQJtJmu
d3pQzaAb3dE9SUNTbdBVAHpWhz9iF5KO+4fp1key5AtLs4BXEWofmRPJPRWZ+7Uc08fUh35ISBlD
hl/m39hiLpr5VYZl5+mP0Dep3Li9eyphuwt5Sq3xVVDeDaRK7xu69WAsSuN6SES6Isyi19vXyklq
jchSnIIBOpNqJFNnAHzlGi59I9AI1JDgmOUhnYUpfVwlYqe37smspIM/ZM/D+JRW+f9oZXYSxmD0
qRBgJUpkNFjV4SAWhraN1fhf3LHL5cwOggkQnbpZ5Z5Qh7LdFuU6zORoBd//NNPWXyc+PGATOy50
E1N0OXuTU0NHOELATGXVX8os2fp5kqIR6FkQr7rfFBgV7htc/EwXBmdnoeu1XurCyWDmybaYHMLR
hOOg6LOVh2Ah/5neZssUISmiM2TMlub1JuR9ZuSekk7ZhQU0TMgBgQ3x9p6nveZB+JZmmrHt6uAh
H/sHudCPadj+cSDCj4CZiWePIi7DxddHv9Bij45EwqnsdTvLSg8VMQTYAnUFGrK4rYSOTPlOXQ5T
ubbTd0Y5ZK6H3xCFf4JKf1fU+D0QtP/RzGw5uSYLCL9iplFyUsiTWr+2KHL/iyNysZZprRfvmhwx
6pM0PmtJ+rcIgY8uFp4rZS18W/JKJI2UnzVVvSVMtZoyaBJJsE6Z92rGf0nCr/vLWHyfwRECXKTn
yiWbHfUiii0rkwLiAis9oDJw8pj0VqI02MRNmG3VEUFNX4StphzNbVbDh33/ByydiUv7U6h0sY9j
JIi5OfKxVOlbyJhfJ38Ziz9vrU2Nwv8uchY6JkFJcD2GnIi6+yr0MiXKAR6pqnhUdca0q96+v6jb
+O7K3pz3AMLFMDPb2D2llppvKgBkpBCJbQzjR2g1NoreX9Q+i/63rVRmbt/yPHi50ul6pdlWMAGf
d9/9qnHur23lg/0eWb34YMw+CXnWcCIL+T1E3zDoPimrNL5LHl8jI5rAxODb9dk7WRRCDRTBhJoS
GU9DQeesVzISTuGzUCFNWo99teLyly4aZAdUoqiWgOGd3ecIcIXWkBCcSuuzlPwc17hUF4/ExZ8/
c/SR71sZSqrTtqV2r/n7WAb0c/K7cw42sIMr+P5nWlvP7F4Lvi7V4sh6xD549IUKDM4o/XXfxvSb
5+/y5Z7N7y5UQ9WYY0NBci00YBWVD672uR+Vw31Di4v5/fyDKSIKnP775ZlL+kLuBcM6wXnwanrR
C6pfK2tZMzH7/vJoCRLZmHVSi78bRvJj9+N/W8PsAMRdWlVlyWYJ5bOmv0r+P/f//IWuGk7nYpNm
X3xszNbt6CGckl/6q/iR75QfvbiJv0yKtWgmyE/5sf4s2Nb7mgjT4tYxkAjHLAnQDUoiKzuZIWrN
OvV6eQhr47nsx38RaMLY9v9MzCKHKAHDG1QqtxPitBEpAav4p2r+PG6QqKSRLzJJo1LOuz5lcdN3
oh6b5smVM0C5Y67aqBaYdtwE9R/XnKl1T/yfJP8ikgGz9UCpbFlFrJiQQzZbKal2yHXTBV3lKl+4
oRJ1Rsvgu4DGm9tJW2DQpt6YJ+9jGjXJXiOGIujvONMISPJpkiaB92fF9SxgH8BVXVidXdcyq31B
Rif4pO6DA1yG4sZKNmH8HH0OzU3y2dsrR8nJdvErJWilfa20/RqidEEF5/onzK5zPSDgJ8v8BPfZ
3cvf1WP3y/rU2/0TRIM76a16Nl+QEH72XiZUMnmru3F3E21PjQROukpdNVmbOUr4+ycGZvRnmNuY
nayqCYVK1EvzlPrlS5Mre70j9PC0FTdJM2jREHV/jRYD32DmkT2Nsr87fW9+Rl0cIzdtIieXYJ4+
e1GPWLWmoRfTyJ4iHrt21J/zQYhjUqmwUY5xbxnxruylNvlUGL6s8+9TTz9XCdo9aaNryZPAODMC
7DXIIduIfb85eA2M+5tygFDF5hchujBYsAVvIJ4TdKcyW6mON5GoD/VTEBmiu0/jtsm3ghCow7br
hXKXqgXKq2mNDMVOksNOdcLcNJudbsZIQiWt4VdbCEZK7zXO1Eri4UTQvRartJY2Sav4iu0ayM+h
Im8K3i8tpB5RDnqaHCopzmA7MDwElUulDbNDpyWV8hTSAyp2VS4J3d9mbJRo5dZpK7xkphYnOzVX
tOQ5L72RESK10nuk6T1VQlg1lbSD1wZNvAX23smOkMs6opx9Xn0rMtlHmUHshWELgFLWD13SDNYu
T7ToW+B3ojMoXfGjDwtX2tZmo/Y7ufeMFlBU4YX73IyG6CB1cSsi0V2W8NNrgiy/1KCI9roepMYn
XfDcf/JBbbyDzr8e9xLB3idZ9kTpOSnrxNq1Sc80fZSL5Q45kdZ9NJNQh6On9hHIVV20358TK43k
jaWnWXZAIBstO4GqTfuaZq1PpXvQGEMePdGKc3sk90Gpvk3jTP6QhzKUtnEiKs02rPOs3daVq45v
vZqOmaPmMP7ZoxYa7R41cZU5llgxkMuB+xLAvxoMZeZY5DHGTlTieDzSBxNyu0Sek1pZZZX+povV
aNjlQzxWsD5XxpROGUF8sjIaOZtIgwzyQSBQ+tFZYd5uSb3iZlNHo9Bt89LqW36VXPBNxyJXHWnw
+IPdANnow8C8rnUMwe2OdtF5YXbM/KGoHtM2Ree1izxZszW/NBmCaYwSH2lVcE4jSGW2GxRg1MHR
jKQsT5qbRdLWL7Ow37fMC73BjV/L72JQBjQLjb4VkZOPpaSPN0KmFdFDAW9D56SccAoHPqRXx5Se
nLDnU7XNfhxTNXnSpcb/kZi5bL1UbaVkf/leGejbMDXLwqHnUaS7Adnz8pDUZF70WtxE3rQiZOk7
KeorWueoKntbvSzr70yMNR2TPGXCnGmqwPEcJ7JYOkjUeohCZ35YOmFHtXIvSW4aOFmfhvI+QbIg
3sqmF3e7UMI3vIxZFSsvrmkEthKj7K2mQze+tI0SN6+V64vZQ6ia5S9eFeJYf2Q3d1UQyobtB3qw
puaxAOSDO33SbIB9inRgzmGteKoV6FVknoRDv9N/yY70CL6k2FdbeGe2E49zhXioWDvZu2yHTryP
1oBmC6776hfMoqrYg8s/yj3zVKCFwelGMtpzVK3c34/e1szMHLcUyJqfGSxUQ4S9Tq2NhECuGK/R
0S7QKF1v6CwTVqDMFBt1srMRj9Vf3mP1bJmvwlZ/Cp5LR2HcooDIx3oJfoVby46d8a/2uXwOPlWH
zLm/4oWnamImR94L8Svae7MUrx2suuqF0DyVXmp9VF46/qM241p5ftEKQzom8D0JrahZ1K35OSoZ
nWucQkM8jkH6Cce+EjYutVYom8HATwUPmOscdkVeEvsGakAnGrD74iM7Vdtia9qJAAQKP7QJN20B
ndgamG1xaaCTGZOeKOXn0ImhaDRXaXTjZEkvgoioV7dWR16QjpjAA/81Maso8NxovOiY0L+3XyXo
sNXPwpes35gvuj3Rz1Tv1U91ZxwnSEFm5/vica0du3QvLn/BLHIaqfoWRssvMGlzp5L+Vx33LyMk
vfcP4+8y1yxCu1rpLCBXtJHWGxyPtMfEbf0ub41N8mg64XdmE7cgiI/dycwY1QY8bCNNsje/EtZk
7/5jcV6fXlz7stN/v0h3g3EY8On8GOhk7E7+AIezub/eNQvTtl9YaCTZr42IbXXNx7Cl3psXa0nA
2peb3TwYhCJFHDCROe3XikmjXb7zC6d+FH+Knl09pMfMYhx77VZMjvL2Q4ICMXF0kJPNzHrcRjmt
DfbOypkz9WD5aRNkREXv0OXGR+dm0FA17e7+fk5/6o1VqrQ8BkR3N4TYWjkKIsomxsnTvqbGvp7I
26XnZlyDuSxuKs4MeCdiBuocAmbmRitkzF2ejF6xiyZ6EYLu4Au+8y+WAxQK6Dy1ZyZor4+H2gly
XiojXnM8FfHfjfXLzb7G8Y/7VhYwSriXCzOzUyiAsKzJuY2T/0DvqIs341N0DJ6Tr+Ff8m6SjM7p
Sa/Nwi0ekAujswNCWtNWfcnaVH3YS4O1H1sZNVKD0L4KN2oXf6vcfo0tcIoS5ueD6ghtWTrSlPFn
z/uoG20c9dxo1ch+RFb7pHTWlzoo3hMtPcp583F/ZxfNKeT7kCIwtjWHSiSlLhReXBsnIXHRoVLS
7540fDca/aA01qusrk1uLR1LcEj/1541f8vdCPzHZA8R5BfRhW8Q5c5PWhiurGvRDiOMk4wX/N9z
LFASeqPcyWgvNl6D2IU1KE6Z6cZWNaM1Mq8FD0nRBIZ72lXMvM1vmmzWZt+Yln6yAmGTZr+M/M+J
RsjTdYCjQI3QRZxXnMmTOlVJTP2kwKTVDtWDlCYr93hxERcmZmc9DRWvLwNNP3HkyEvQtenW+jdL
l5ghG4Y8EbP5DYK99hWay4gRnVjt9B8O5GJbfU72pl06UzlF3oRO+llemRdeWhbkYwQ+tHQmvNG1
SdkVzDRvFO3UQpm+8bM8fwIJGa8ctgVHMU2xAf/UGBXgH9dWiqboGsPstFNcJj+qqv8GyuOL58af
fCv6TMHgOWHwaeXVXDjgEPqwY7AH43bnrOpM7CsNybZ2yoO/zOBFat7acCVcXdw85AFQWGIIgoLn
9bKC0SulIq+0kyI2iHzotHzDolqjyVq0YjIpOvFIQxM3+0RDLpmZ4YssJHZrCESEXwxbR/9mt5g2
RE8Mkj8g0ddL6UJP6hJqYadENL+4bv+YiOFzGNd/npsh4jVhhJnOmwxdm9GzMC5DL1FPQnVUA0Ra
otgOom4lJFv69JdWZotBEWRUwhQraIRY7a+8/NBXMcjTrs+eIQNno08fhHR6Dj/xfbFqA+BtpxDd
c8IgABQhj4KmCzxI+trnWeotX5mbbVzoh804yp56ysYHtXsuNP889m9m/DQOz3HxmQt2aJI1KrPF
fbxY42wfi7FPCy331VMVPqj961j8CNQ1+ZoFGzgficjIVCaxx1m2IKlRpEdNJZ/czNsknG31w8j+
uCGFcNyUUaLtBnXffFZpSH23GxJ/Yn7rHgy3f5GQ5fvTMOE3Y9I0SQtKHEDv9cEWg1qOCqMrz0OU
nzq5P1tV8B5q4ZPrBx9+4f55g5rDB9CFpi7IPDbw2l4W62ZHJ7I8aw0g1Joy1Eb0FMPJGfTZ3V/a
7UmHj01GWgECElG5AaILcVSZituUZzNCj13zjL2vFCxMS35knvh+39gtFnti55h61dTd6U7Oiiqm
VgwxmqnFOYfLNCt/mpCKi17+JPitHQe8iFZpU5/8Y4cxbaGqQ1WGTRBE17tZuKFYdGVRnskXg4+x
F403L3K/pWIvrfjZBZQSpniR/qOzDbnptSnJcutYRGyegb36QfiBCjVKedbrRDePysGKtaVPd2ls
dkqUGkW1bDJmDOGJRPgZpfmtW5jVpgv+HDMJTwS1G+blmMy/6cMx/awqdSaTxKup7SV/Q16+VeQ1
1q6FGAkz/5mIhzkV1Pf1/nVSYzDuWBRomqKhWG1q2TYYx283NGReRUCh8mbiz+7//E25tjtt9UWa
H8pVKIcFdjOq1IrwjUcBOt/P90//Qv3r2sqUjVxYSSRX8rIAK+O5Q/hWOljGpn5swo2GqqhIETFn
4qPtNmt959/dy+vn7NrwLJQpzCIoxRHDU+ip7eKdh6BJxVgelO/75rA253wb01ybm11zPadX0bh5
cZ7mlLym2Azlp5WtvI05r0zMgUMTRqvT6WQwStbKdv3e7QuY7EZjYz7VjryT7fK1/Bx+lv5Z11y4
MQ38FWUlFagt2dXNHY8kRipFJczObh4cQr19KHW49c3acdVim7V0t4o1btqbZxTYIV6FFAgPzTDJ
7OCMauVLcgYMXvSeU+97qWWbvFlBWN5Occ6MzA5JLJVV0yRQ3yB/m0GC5SQfNZOUdbppPxXbZCu9
jdMoJ8T5xkO4cd1nacvOP3ePq23xKSq4Oq6zXzI7P6muwPs7kfBUjv9SnfqHyBm/RPt+2zuQtoiP
f0zZcmVPmUd7HjPWjRFhL9bKjSW/KsGfTzpPJiZiEwb/wU7NA6GxqNwOIQiosJ5CCHfULRIx/9BY
i/buU1tu5J37qIqb4seacuHtmPxvwyQwEysNZbfZIwEzh9DTl4HgzC4+wp+KLT16h+Kv0U53DMii
7pnrDFoPh4RZN/v/kHYdy5HryPaLGEHQc0uyrCSWvOkNQ1KraUHvv/4daN5MV6EYhdGdRa8U0VlJ
JDITac5hYE6Ci7poulgRQbmPQRjyeyKxOWYt4GoA9wPGC/Aqd373C9xDybfsntzo30QMouLmucdj
ah+J5WK+GgYqiQs7xwqo7Cqu4dofwa3tjq7lDI8t5AuePuwG8iaL1JONxLHKJr9FqFAaxZk15YfZ
DDB0lePxQ9WHbpjIKlCDTZJmwnoCy895kUwgewvJbAnnNJoULWq2wYyTtR8IhlATwJ31V+WqfC5+
q1+xGDZqwe8ByQ3LrUgrTONsRIYCbQV4xOD40jbTCpMMuTN/BK0XPBIfE5SoYVAv2U8v3YsNgHXb
u2xHZyEF53ksnDvPIi9mQts+P+QIXjHcfCJKARYlMAguBvLCVrtPP6cRazMamBVwmzTjOu9Tz4YL
vKzEklViFhP/P+bHQTvI5/V6aurDbKsUkFTdM0tsDHDQNtfziq10/xeEqexycyaCBxG24dE6BP0g
/yBvrCgxBotQ7LbKbrrNDoyNyNwAamgjgsI7S0Yt7BugJAPQNICbgLDt9POZ5SjFwOqlh9qS/LLc
hL9VTK+MZiC4aOczUxAEVi+Ef5g9qKNY8DhKouJUrSTAmdBD+K7tsbE0rwFMdTO5KaBNIu8TENy1
5VY78q4B3F/U5D4Hieekc3ZI5hEwwTmkd+k+fS53dBXstMd8cqxDZjiqmzipJwSpWTDNE5WZjz1S
OS9jGjMeWCAbJIEjv1tfGUBAyhWGHMaVusIMR7IXCRXJ5LxLqCTtILHP3IQvfX1dTIHgVbZkMCbW
B5GpgbQDw16nSmk1wJbbwcgOc9tsAKPo5GrtSHr/0Ff3l6/dQggCGclfSZzFIAKpc61B0tBMz6RB
i1Jv3UIXGaZIDGcaYdqkHfCOM4CKpNlellaKC4KnG2NX2A4WgPU/cuPld7mQinnppI7V46yD9PYI
ACMT6g0oUwIRq5AFQ6XnzzJY/bEIzhjMRG/AyIsviNfR+Grsidc+NDctGoQb6Sad1ypeLsFKVL0+
h7n7Fmsj2UYdDsUdFnSP7H7OY1PJJD1DxMEw1xdDbNeAiau+K1ciINjlj/hXFJf8ErXBrmAGDYvm
tx7chsnbZRtcysPwCf8K4MKLbIwRhuYgIP1jIH4q78Mmf0ge0P+sCrfedp7qhp/KlfRGve6/oeFa
9FxHP4CvYakajRN9hpkod6RZzbVH4TClVeXNg5c222/4UCG61/Kd+I/WfFQIUTlLZxVao1jvqXF3
Pej1YzqkH5e/7vnL+tRSvuczjiylzY3eivRvS1HXZulphjs7LL/FsJnnSpVjbNsnajkiLynSj3Mt
SCZKzarwUVUZi3YqHf9MQ3I126LK+nlhiSmIuRyUA8HtSnjMu6aVhyywoWC7lmuHcYm1W2l0vvm4
18OVCOBm8TocieMuPOhRhw7hPDvY6E24kV1ZDghzI/fysYmkcPe7mSKMINSwDsBcOclcYLxUxIMs
EsHda8xs9hiyhoiImp5c9g7SpB8HMkbu+51gqYwsndPCLA0zlhM1PbTorZZml3xmQ7ueFZr6mJYR
lcjOLQ4YCNhANGzAONhoi576RKzCWpWltelBz+unLAueAIX03hD6fPlovittp6njiRwee6gMK6nL
wi7FG1xdV40z7/QteQnwyvjVPdlrAia2f90ve0N/P/U+BViXRdxK24pc84Lts59iw/gB7ww4YC7A
haXShlicwQf2eo+B+RSufa954H9bT1cijKJzg4EUkJQA2QnN7DOgEmxrG1asy8lBktqHmra3rdF4
l7/t0hFimg+bhMABNNALPj3CIIgn3RjbBG+ZxlXKe5STnTb5+t+EcDe4V8wptdMuOdRp6UZR77Tq
tI5V0Yb7ki4MABvvJkB/nrX8xsysZjsnMTCBPqboLq2RiAuHeRbyD7RgkSVichBI22dTQ8psyRhJ
liS/9sZP6ZA2TgSsbQsUj3XmRPcV6N3E2LDnqxHAWzqSytOPtGZMsd8Cqc1q9PI3eh9uGaThXXKw
7x1w2nWO8mbtujWjQaUAjItASWCqTpo7g4TXnAhbcaFAd/p7uCcW7ZLW0IMApA+bYAJiM918GBTL
KuZVsDPdYldjg8neqCuWS2Sr+KG+0SyMU4pGdESnwWfual5kCWGnwdKycm0DHskLn17inbRpN1Hq
gE9TWBI8Lz6c6s4FWlDLF3nYQSawZraQSD5CIIVGW+n+cwS7rrqaAU76mnoA5oiwhyBw8efk2Zwp
MK9xlF9UmGYFcP23yl2zzhoAaRpf9cO4ZRU04CKSyWl23e+mdPSveiNEDmROnXPGJ5bIeYy2sZXQ
sL9PXl2nmOv+VT0hc+yeQGHkqvvhOtpa22xPD9KO9CvRx1/IXU8/PudLAi0vgKYG7SfX2FADT4Bf
iouh9rWRu1O/1QGPXjvlHYYv5S3WhP8LEGp2vGcfANAWwLYAstEZTYPVl8DdbfEBgpsJMK3xit6A
ruZm8hJHvuq2wme+IpDHaazXTY8iB+QB3y/cZmu6Ka9ysFJgGQzE0f4kLOYthB1s04GCAlDNAJ/h
8cD0qMPO48ROeGiem+CXMeoe5nW8pgcKsHWXxB+q/KphoJYtYyggedXXepc+Xo4Z5z8CQ4aYNcek
EKZ48FNOrTwbDCNthlbylXxOsfFigNksECUwi0JUBuyG+b7zgRfAgwWxEpSSr+YZMDdQIKIldjb+
gSZHQricTB2KjnQtNNGrN8CLOEEmgltZVAO7ggh5S8xsRhPXNpWgBhLkPU26VQNtLivBjOzU6EFo
gfwAUFEApDqje8dUX1/2oQzEAZL8TnPpCiPeOzXGEp5Vfl4WdR7GmSj0Jgi+BgYpOAcDria1LIcB
kDhg3emf83KjqYL+0pI2KBCyeWM27cRXyA1adIGsA8BDn0YnCT6tcMJMTeqMlijnZ4fLf7djSdzl
7cK8tQwKUAEaSu4YjW482A5mA1yMAHQitRbsACUsFbMnYDtE8Z97YKRKQyOph1rpUD1E4fSGjXxR
krWkkAbmPNZcgCR+b6JupFHClhZkmEp1F+tWtC/Sub9H06EF1GRVezMJR8Hm7ZJiNnwSm55Gx5Ef
TJMwjwFMF0BBYP8rXBt2kYCNJxAlNQvlXCDIgcMOCHIwC4AKnfqcBpC4ZQ/mXqR21sZ6n7fllszA
4B5d4oL/QnFYbSlxsWXVYIFA6OiXrBKFZEyFMKw0jfe7TR62aTZgX1rZsHpyu2PUgP9iYtYA7boZ
dspWEld0z+MZtD4Syz7+UT4RyCUdBjIzrUc8aSo31D0JK1ror25AvWjfipK2JRM6FshdcMMc66Ft
Zeg5vocqix8GSB47rIdL2Entf+5+cRdMHRjgGtC++DEYOldpaWvAADfSUdkp1ki3pdbMq8tOa8FC
ESgBQIUuPJBR+Z6qBB6RBssZGN7OpAdTSw6ZGgvKdgt+8UQEd05hUYOriGSmn6mGi1EArC5et+Pm
sh4LpTm09TWkN+DGks2z4G+p1JjrHlK0jbyqJS+vgMCLxSjtmwPGBmgkkI6wVCmSu2AU8Fp47H6j
5cLzn1phaxTYf6xDtssDDphXa3aT0mGtBXk37/V9FzjqewGyxeHqx6NLFjQGuhcgCkE6ZvNgi3k7
JHmRBIavSJ2nJZ9W9Atf2gn634JPe/5ugCCAfgI8gEHn8l29PgZYWYwZe3zadjc90V9EAsYqdfR7
5aFdEZesxhu9uC+VK4usYn1TvFz+Aec2yuCA0Z1F1xSIDxZzBEcXPUkqLVUkBev1mKkg5F0qBSPe
52cIsisAyDK4Y7RR+JE6LLc1bdtjkX2Q9deoM9y2jFdGAt4Su3jX82J3WZ+FFibKMN9z/gxkG7Rx
pwrNkxxVbaSaPknMOwPDYDSwnRk876VpuBiodXQDmInNc455tHjQscV+FaiiddeFr4oqDebEkH8B
S5CnGzHIgN35Ets9II7cKVmPVwj5cfLFyk1/RXAHl8YR6WgFPQtyUEC+kWiZM0l45pW5AElzoXh9
KopzMsZIDQ35KrS5mdfGXvXKQ3iHl8Cu8bpr5VrbljeBL4p85xcDQuGZMRiCwHeGkU2lOMmHmpq+
Ive1b8Z9fjVEYwHf0wxOUJr5ZkwmAF0ZVAS4cx5yv+FP0PIDLANePFwoalNNiq0pMrGUoMRfOaqZ
7zNErbBF37p5VQIGWWCzS+YCPwM1Gfq4ytdMS6MmczDUpi/v420TPaiN219VXg+CrbTZZHdJ6JaF
Kxx9Yc+l0zwUiv4Vy5dQLSpVNJ8hNtmlhsNQ8Q1vWJfv9p6xdQqLBOzmXRLH3cyqKLAsEUMcsBM/
6vx30aHnn9e3rWR4JKmdHOg29rCnQea1kykw4gVzAj81QjHr08ERccKLXEZRqMKhRnkBpgEMNg1v
U03dKi9DpylmLzOTH4d/WM+RSPb5j1wrWyW0Zys2/SnVPE0HOEf6etlwzqM/k4AVQpwiHmH82J3V
J0kjFwgeZRS6UXwg4SFWMkGutPzl/gphfz9SQwJ+hB4G2J/q69da0dxgeOzoW6BFTjPe0u7HjOKM
6PJIJ65/QADfZUkN06nH2yEaHNN4iRLNu/zlFqISm7ZGiwKjkKrBP/aKUVd7NTcgRe1mt0/VL7vG
wBBpOjDTFtkTDRoBWfTiWQG6DsgxINM8SwYN4JcHHagaUED5BdiWnTH0a7upBDa34Lugl/lN7wb8
R36ars4TGoXA3fQr+8Vs7iRL3xt17jaVqDW2aBUMQpyhTWKLlTumPrEx3AVeRL82U/SsBic1pLcQ
UxJSdYvAPobqxz84sb8CeWelpTmNI+Ae+1n5NkamRwmpgdOiXRflvMHk2+ayuAWXDMC6/+hn8v6C
zpFky0g9FX1YBZV+T4IfbzYwS8e8P4gVGcA/35fTtaoDRAd2+uRUfkhV3SmBNa8DlCapJ4G5L5oF
kBNkwG/oOmSd3uG2SeLErCBKrbttHWCrs7LXYb0Pq5+nk98lOnC9A734jGgiA+a61aQjnEWsObmJ
GxX+Iwk2BqtQaoAAdrOP3FFAurJs4s7wsVvvjtYDNoAF4fgcLAEHwwj+NBPg+Mhd2VU+EiEboZQp
QQ9T2xX3w6q4CuHrtoyeSnEjt7kBqA5raJggeu9ezQ08YbwWvYcX7I85C/DiobuGVxd3v4KxGWO5
J8A8DTGBkTwjcxf4dfahuHAMMFI0xRjpgA7jONUyj6uedHql+nUGPOYY7yhjlai1m5ogFkzfL1+n
JWGgRcRLA68q1Aq5WIgnTq/ERab65RTTQ1tOQ+GkU6v4w2DVqyxOygd11KdBoOOC3QPPG7SQaGfC
ZHiWgyLPJYNGluJjQd2l8WdkaA5NHmzp+bJ6C6d1LIef9i8CJc0DSVf8MFcdml2bVMi1cx4/MNGP
Bzge8Wgxn90subETFO4CvKMwKtnv8ofxxbidbuNd4qsggA5bMJ44oiR84eWv68xJwVAAXnu26NVN
WpmhEo9cGIn/cI+1Wcw4gTZ0lfvVbXSXfAklnlsKmigweGT+KM+c0RxgzRDvqeIbSmBe1ztlhYLX
1XxVb8Gre53cG+tsNV0F98IVlEW5KPLZqEJhtUdnfz+69HUWZKg2osaBLBFM9c/B9EHT9jrJjZuo
r//YNriwIi3bDm3vZMN7kVZulw8gIUzbyJnBfuNgTc0N5VbguhfOHdANcALYXGaTNczEj36XpGTF
bGCi2K+rypnjyssK1UmMn3sDbFoeieHUl+hUpYqN/LiqjOtet5B3pbO+KrryvpvHbN0Al+bynTm/
mzoqSigKgKIKK1W8/0EBLqr6hmh+qoEd1lznSbKuNckp49+XBZ2nKmgYKJj7tRh6ImhbT79gopVS
B8ZPzadTdEsqgjEo6kfBQxHmV3KVuLU5CdwOc52nrhXLkdgxhh0ToEPyZ2YVUxyNaaX4VKp3mjZ/
EtiHa5XhfdNYW0DXge8JoHhOouRPl3U939SFnriueLlifttEt+xU2XnI4lmZJILGkg3iPYVsOzW/
mYv5o0ubtyQr1+0Yb60pvh/KuREc6aLeR8K5NKOrUTMrxkTxi156UgioioYUIweJFDttnYPCR38L
DbKOGeqdQG/2X599ctCvwEUC9hMoTqd6p20yGfNsAYe3sxXXTuo7Q5reKbbvw6q4V+fktsiivRVp
GyB43GlIu5wgBbLd2FcPgp9yHgyQOWCLBpULJHdnkMe63qlGlKgEtfPJnVZsEiQEZ3brIBtyrS3A
lbYCiUvKH0vklDeHpKdzBolArzMPNNO/KjBIOD2ISFx5qAFJnyleGZfUyXs4qqmPZXds1X6V0PpP
nkqiw2BbpPxhsOI6eIUIngb8vlJBe0khhUZAaaTdRu0UbOakmrxAyuAqifEF4EfUAZMZ6K96tgPY
nugRee5bcAQo31ogmcGeP195n5DwKjKdiS/JEu4duMdkbTsH1630dfnTM7d4rulfQcwWjrxzg8JY
LpcjzprSj17ut2qMOY/0Ts5+Ra2oF7VoWEjeERjRvUD171SYNBArn6AZsozpAK61q7CLdpf1OY82
bD3irwgu2iQx3NncxYofj0+KVTu1EbjaQNaXpSx+tSMp7O9HXy3TAJabjpHiq2jjp1PvwHivVaBN
TphAD0X1PJFOXAGjTk2tmjOm06S4amh6lv7cieljFo2e3Xf0w1ES4VHcaJQAjaM0CHCn6bWipD5G
IdYV/LQ7q5OFave8H+xsVdXT6zhjEv7yJ120DaDpoNiOd9HZ/jOqeHqdSQHx59J6Bxn0GiX5l8si
Fi8V8DmwPobWGa716amlWaFPHahufaV/t5AgSPPoKtim0m4vy1m0jiM5nDcDgCqmpfGI9RujlJyi
Lp5o1z3QiDzSsL5p80DQoTjPD2DzR/K4kEnqWkOdHd4KGcgtHiqdA6Kt30XMSKMq81mWRuoW3Y9B
aRCoTTy9MMKJ3gvs5fRrJpM5GKWJgBX2+qrS9CtUvE0nreS9OpdfcTLmTqkqokUJpsuZvzqSyj36
irahiBE4Q32y7rs2vVXUwVfH7r0gWujIQbdPralyY7vd0y4c2MVcj53+Y/Qzlo3hWcueFUDHUVhA
O3IAIHuzgzBXEK3nYRcX466QlNtUtR4vW9LSpTgWw/5+JCYGtIdVT4iLeV7trCp9jNFzEOQ8yzKQ
x+I0AQPOo/AEfZWnoYQvGgMYebCyfT6Hr5fVWJhvY5/rrwzu1KZYiWnB9Ii02vLCgNyoYb8Zgcjs
mDnuCGbPgFasj6FjqsUqUlJv1KtfYdanbhh3b0WWfsgz6DB1gJygnru35W7f03J00zETYcUseYmj
38p7iUSLrcyI8D1CtIhjajqVsS27wq3sfxIO2WIpWtKYVT7bL01kOVV6bSI+eGH3co/9hjkjT5c/
/VLswBXF9IeJfXr9G23yyILMIe6kisV3G/QpYVYYrpwCM6BTpd+XBS05vWNBnDsAXIUcTQ0hfo/L
ZoM+RTajVWv7ZLjHdr33vwnj7GnGHmTZl0iPzD4Cq2Xtqs07AKU9zbyZJ4HxLiqGmSBWJUA+xgPm
mcSOSA8OCz9OKLJOO7mu82iFR+zsSekE10dFb4FliaaFF5CG1T3+9WXbpTHICuyiMef3ujFv5zHd
J0Pr6XWQARE6F/XvFk0eLEj/Fsh+0JGRTGHXNrM6EKyVqu4oKWhU3lM8LKMoEBwcswLefbOQAZAT
4Jmd7efGkRyjpQ1JWp3dYCdhGwPmJLTiHTjiruPO3DSl/XbZVpZFsoMjqKPhVXuqnJwjWY/Qvvbn
0QTUMICnHGUK7sFI8h4ObeBECigBAEH+fFns4jeFgv8WyyUBUa6TSi4g1gzCT0zkXadG9hlI5rbQ
uvvLohbtBf4DeL8YTziD2p/Hfp7sqCV+gpknR0rGdTYh9NVDOjmpJB160xDh8S5qdySSu4BNqmZa
q9e4FMqsOqYUXMtj8hiAdaUFBPpl9RZdGOChUI8ARhwmI04PMGio2SR1Q3xaTQ4xH7Pyq80Fn3BZ
n78yuBuADVlJGmzoU7BGbtnPz3Vvv0hUvRm6ZBREXJFCnKscx6apEvAH+LRVVxZoauXqkRDREYmk
cEcEaoLEqkuoNEnITK4M+5D1P544ZTUpEDhgTgUTtPzyYaUNpWSAk8Hvo8lryvbR7OPPgtTYIaWJ
YFpyychZjGTDjAv971xT5iLRchg5GjOhmnma8rsDBUs3A/0mFPiMpW93LEw5NblUnoD0PpTEb+PJ
wCxt/6WNzSNoDQRmtywHWRfDuUFhjzsjC0tKoHqMiR+k+q0xZQdpaK+BYSTImhfFoJqDdB0ly7PW
LSgLzCmT8e3GDvt/SjfuQLLhyyUSgZ9fVVsFqhTo0xeaqpVRj30NggZ/wpa0Lb1hJcpjHBuXpSxc
Vgxs2zrGZoG7gKbC6ekAn7AacIlkP47RHSb1q90N111OHsFZvLssauHLIWdiDDJwPWg8coYw2ObY
VlEp+xqgXoka/pmIvUaisL0sZlGjIzHcc2Lo5Fwaolb2sZ/nloPxUY8qEuKR6GB/Mj8uCxPpxB4E
x9G+TNO+j2oZLU6Ei9qIb7qpvs/K8vGynIVJNqB4gV0U70OMecH8TgUFbRdHWlvJeG8bN5YtrWyz
vY3r2lyHQbFvtWITEwlY2JiRkCbjLRpMw4GZ7nQ7EwzPLKp89Es4j1v1Sl3IYyH7ZfDZZq8EU/Gg
qBUY/+IhHgnhLrNS2VJP5Fz2O3LXmzcaXsOz/jpGIihdgTL87K/WddDEhjJt/6pOkzNO7x0eUoLD
E2jDj642UzYNWQptlI0GOAKCrruXDqtxG97YWAsCvkPkTOWeQdGs/kfR3KXLJLtQA7TQAMY9Aofr
kW7pXbwPPJDYf87YabhnVFEGHmaCELOwhHZisBp3Dauo6iQ1gs4A6FoP2N6nGyUBTVR9YPwe3VqH
8C09WOUKahNB1YhdOy41Pr4tPPVpbJf/L3zWr6nykgrxQBZ6oafqMcM6uvh2U5gVxshkjMvVO8kx
Za+7sXbtaogdUAzXd/Qh/xKNAXw/Vi6pxezsSGgD/F19tPFN23WHLc/Zqx8wf9i+9IEb76J7xtaQ
3CVPhbW+bEVLnxOj64gOmBlhLftTub2iDQGIlhAkAjt0pog04KDOBa508ZOyB7wBaB4grPB4QxH6
RAR9qBmQ053lUnkbbsGmjLlyQ4K1rKR9tgofRJay4ABMwnY5gImPoMGPVii11hId+yk+3nNuMmDP
QAIknyJyAQse4FjMd6fu6ORQcLaKNKazT7TfNTpgeg0wCyMAzWa+uXxWiwohbwCaAzI8jI2cnlU4
JJEc0Wj2Z1U9pKBoCgkMsgmIQM7ScZlIT7DfjNU1A1ZxKsgYhlq283DySebCl1HsWCZYhWk8qniZ
L3sMI0q03LkQBk3AKGGgCPBQjPKGE1pTMstNjeNSg9kjQ7Mu5dmdFTCPTcGahOVzPD5bEz0UFdDF
osRp8sEbbBH9zEJj9fRncDGw7yTQlKU4zsimXhBbXp6re0X1bbDtypgO1skh1421hSmay6e74AJO
JXOBMQtDO811fABlYzrxvblObodNsCuvDKf9k/vWGjXHGxFE5oIzP5HKv/uNtFUSbYBU/YAoYv2h
2zR1jMTJP+ynyG/34aMGRIUUqFIuSRzz92Wlz036VDr3/MdYqd6VNb523LReE2qeEgGIL7IFieOS
GBSlUN7DULB5Dv4nlY1tGenkD+Vv2+wcI3sK9Zufq3Isg3naIz9godWEQhdk2MZTgTRNB1Xaz0Eh
MAqHTSZAw4FY/QwOvKrVHnM85eRbQbmtJ9DE97GgS7L0qY5FcCcyGlE0B20++VSFe85qh7SxJ2l3
lz/Wedg5VYTLXRCKck1vIEVKcmyblf0267Fud1kI8xinMfVUCJenkMEYraovJr9Hz0NL1FVLK8eq
Hod6WpFO1CA4jwOQBmhU4FMB3R4O7PT8U9rOUa7i/PXoqW1vYivadprp6ennZa0WP92RHO7TAd4r
mzUsKvhpmXqmnrlWoghc0YINIFiD5QuI84g3fFvdsPtkjvESAINS5PTKE406LH8/XtZjQYgCZ49i
I6Y50B3i3F2tgwogHYvB7+rnwIadxa+TJqi8LMrAXgmKfcDpO9uqTJMagI2S0ftz9da0hWO0L2Ms
SEgXzl3BsoGN5yzW5mw+Ks+1laONL/d+B3pt848WfGmAThZvqC7oouLKm+j7IkyiDHJqX+Ncxdpk
Wj2qE/s+fWyVm1gSZPYLpqUiDQS2CfDJMb7OheCWKFLV2g1UaSKHNgi9oQhAalEEnrlAecco2Bm6
Zd0qhZHYce/b+u9oHN1W0Z0f25UKg/q3BL4xJcuTpEtR0vtmTl1bUq8j9couRJ546TSA+WihvqJi
EotPLqepKec8IR3YZt6N7pAB0zYRdU/ZiXL+C3Pc2CxFsx37Ufxx6NQo5iwcOj/vXgnGQLtfSvie
tbUrO43hReT15x8OMDOyrgAKiA0knxoYRdddCeSx86NwdhglUKngX2cJzoclUJxWbO5TAfA+AxHj
F9U1sD3MYNXtfWYITgx+Vwez5IdYlvY6arHOLBOKXrQiYmpZuKdoQANAgOEdYeOMnehRfFZMpYPj
tDs/yDJ/6DJvVoBKU32SeBJouBB34AzYJDIKlhgQ5FLIxg7oaJY4N+xtHIK8BD61REF+qRdXeFpe
YYteRBu9cKsw+Yi5RwUD3jBHTjdpqLQ+a6YOIBDdVTWbr3hPCsLOgsGz5SPgf7JBK7wNTj9fUMyA
AbGazs+wfAgOF4dWjSebovx70TqOxHCaYPNDSbOu7vxQS/bYB7pq5n5aS8m8IkY+Ykko/sIK3f1l
y/9+W5zZ5JFUZjtHtpHLiKpW0nU+neXSchOZqskvQ22sl1AJlA8Aqwfa3ga6RrLrMNRENqWUF7oL
yKne9uYkmOVNrEZWis1M0By5/Zhl4woQSQBiU1Mzse6yjAgv0qJBH/1ozlvTAl3RXGo7X4dgLf2a
zMrNCsAeCUt2i+Z1JIkzaKzPGtWs9J3fK/mujMOrLBHFhSXzUhGnwcsBx3AWemy1MqZ8TDu/nNub
UQWNtAHsKr0Sld6XPtqxHE6VNM5yeQpzeIFpZ7d3Kf0ItK8GO7WXLWrpix2L4YO1naEmIWedP2f6
xk6LBykkgtxmURPcdjQ0EUzP1oqCQjUwBZp0fhvdh3WI2lTnjjRyJe3lsi6LR4OTgfPEBNPZdn5s
jwC9kyEoL35ZBVu0jl2pKwRfbEkdjF4g7wA6PVAUuOgTqlSr1S7ufKus16b8nlW3Y1y4ACRyL6uz
5GE0VKHYrsgCTGJvAtkI3eHWx3SSa8mY+WoPZfAyjboTzXfV8PuyuAXUQAhjYJnY+kcs0DnFOjp3
SWw1LR7Y6QwW5GydbsidFAEtjHqxEBXtu5vI+TKg7AMZExyzuEl8nMvTasptKVF9FeQe8XbeymSt
xCCcXc1+9lztxo181XwY1UbdwYvLpqs+UtmR1pfVXjjOk1/B/n7kUbUAMKi5HqkgGLwtngHfXGmR
K3iqLsRZA8kR4h6wogCdwoWkYmzUuKwDBeANtemg5XTdteupwDwfYJYOZRkL0uMFHGDAJB4J5IJT
bPR9bFW2gspwu5Nv2I7M6M5ue19vRDj+C5cOgVwHCAe2QTBgzYsi5djNA3QD8ofqZFN5o4Ct3Ek1
EWTtwkc8EcQdlCTXg0wDCBrlKPcyfEm3AylRI6mHei4+ylz5c9kyFqqL5olELm6Bjj7DiuL3V2ze
gfXRP8T4kNnL6A5eAF6dErdCWF0Uqcn5fT2OrFwFS6pPPufYUT3AD79JmKPD9LxbVkD4Ae296ZTg
RlIP6ttljRc8DmCmkFrjLY0nAw80MGuVnQYU22ky9oDDCFPq0ks2AsHUAl1CBYAhSVtdlrhoPUcS
uUOd1Y7awDSHoerS2miDvWZs6khEqrakFyCxmY9B9wCty9M7jgb2kKYE6y+hGcbOOOb7tM5CN5Ok
LWjKDiSY0A0T5WpLqh0J5dt6eJVaQKiDUDuIH8Fws7Vs6lvCjcIFPCjcPVx3UAQTTNXwgEwkn+Kw
1ELFj67D5wY7PLfmmq4SL/CMXb4d95HfP0db1MP3YjQodjycC8dIFMYdGAYa8Gm446NUj4yux9y8
EYMooctlj4yal0jRfd+mot3JJU2BXYIBOpZIYCGWczVjGI5V2GCOjpEyMTxdM3Fp4bYfeugou3AX
owJcu7iTIH7fqrfjj/n/ABqDegNA+ECNhsUezh+Uda6lXRFiklTZl8botFO10iURSsOC3ZxI4RwA
1oZS0iqS7I8YDjTpL83MV3NSrH588U6kcFcimOyBzkxKGd1PoCWL5M6Zg+fLQhZ8ma0CtBBFAfRn
UIA4vXclmDakspZlP6RY/QpBaFj5Mk18i3xgzG57WdiCLYJrEHPzuAyMT50/HUsqYrbF6SuztLem
R/gyT7KndWc+/lwQHsTYxYYJYC6G+3R2bag01nvZxyDuA2oUTgN8vjIwV6EhyJyXTAFpJoqOKESg
wcXlDbGdAPVJTyApxC5tij0YZwiqe7uqRfyJ7H/iLjKgZQzU08DfiYSM0ykkMXoZfcZ0OijNIdVE
zUf2H5wJYNSwQKPGMsp3T+kozZK1MG3bTJ+x05DfdHiaOUYRrkNF/W12yi1YfyRMflmvk6X8eFTE
glZwG4CTwrAhPw6f2VFdl0Yk+yk4VhvZLJ2+VJF8hT+npQcj7bEk/htqfUJoE8p+8UfbTyvVS1cM
k6xZK5/hLXqRIHwQJa/nxwaROh4HqH+D8JwfZ+plFVl0Mc1+PweObl3poqRLJIC7wXlu5bM0KjMs
UN7UxTg6gDwSEWKfmzm0QKcIlxNo5WdrZH2GJZDBGtD/rizPNp5LjdyakyZIihelAG2evd0tEDJy
sSoxCxMYBtXsW22xItT4rOr6qaoqQZV94RkFbfCqwYQZ+vkoUp46PVWJqDW3BSydrTtoZhav5ims
10rTyTdJYT2aSt3cEDqO66YO501ARmldTXj8FFOU3F32VUvnBwhMREuk52j2sL8fXbvK1ke1TyU0
yIck8PAQBwR3qv+5LGTpy8LnAgwStd/zkkiZpFFHSnzZqXhua1Du5VhYevmxDKKiEoGMHIzgwIk4
VQS9hmbIB23ypyy4GSbpDwBrPRKUr5fFnEcsC68YQMdicoExGTNVj75XM/apaUUT+q/19GjUcuaB
13yTVRnm9EMLeTeQIC9LXDihE4mcWcZBBp6uuJ/8vKrYm4I8jWX38XMZDDsEODwAmDzzgXpDg6QK
0SYb2oE42Jr7Ajnv52UZC895gGl8z82wdsNZ2TqusZoFQuHBr1bGpln1nrXXdKcBo4gbrqbBqb5a
AF/T3Wg4+mZeZb0n7UQAjcwKTqMMBjJA240Ao+nnoFpJUKZZL0kgV8Dw9+tI5N7ph5RgUFH/1ZKp
uukMmmDAThZtGC+cIsrNeNojVDPCY873VwVYMgod5knybPAqjQ5bGtFA0LlfAJLHIwYz8xgNAL8P
FjtPzdOsTLuKY6n1s2v7MHrlW+VGnrlqV+O7vg/dFEjioqWm88uNMWa0BdnzAtt/fFr1f6R92Y7c
OLDlFwnQvrxKyq0W1WZXlf0ilO02tYsStX/9HBbmXmdSQnLsARpooBuoSFLBYDDixDlELfFPqXfR
DHgNQ4V7/uI4r9d9Z9sGeHoQqZBUiYfbLjLMAWZLF+Wq6xtWcUQLxAe9iOQG2No+0OepKKrhHcFb
oZfbZ8ZV1WLijoE8ZNqnUCfoTsuJyzpCUZaT4if1DnzwkguB/9FLn8QMLOekxsADJLfF1AoA2MZW
WcrApcfBZPnBAE2PvA6zjlyeCXET1Ap1risnXm8JKUEtqxRtBGrJ/WLsUjQhCIgGbIhkxqMk1974
YPAHEwwslgoMlAgmrfUlKevSaoC7yoIl+eE14x5NnetesQZa8Q4yakugQOGnSjxURQy8mpa7KcT4
tL0DEd78K33r8KW4orGCSogkFK+iB+yBfAjJNogSkN0LLwgD0EYU9ssUqH3Ltxq2r1jkVV5AzJ9G
DHrHogr/YYVIejDng2c0jrNg0awyhTZekT5ME7SMdfNkeLFfjc59UXSnZEiCsfqo4/ZYp1WoWEz3
nYT5Rv1V8jN4SnLholg47jwkYAb2GQMZl+ciQXPGS70hecgJXrVorI4TPTmThQJQQne1br8NCYpd
leYnyGZA4HDTJb+u/wZuQvgJfFIdLqUD+KSK35qg01prs0oePNxQvffagZeh91kvOYxbPgX2Tl6o
xHgLwppQ5M6hibGMTkug0tPdma/dQx1wjbRhlxB/uZejBVcnBSy6qN6DJomzFiFZF7bW9TjZC9iD
lqX9aipVZNTje5tqstC2Ov642bkoPbwXk7krTyrjcRl6j3Fa7jxqovYXBjbGw/gVOgy7+jS9on2Q
3ZL36l4Kst74cijHIDkDKTkQkaJerdZ3ljcVqh2lr8pLezLuoDf6FH9ZIH6cRf0pvk1u2Jsqiw2r
C5dDMjCtpOP0oBUnJrZu7+XIlms3YiPqkpr6rZrQDq3M+4SC4SQb91aFQbaq+wV3Dkaa7afmt6IO
wGiqu+ueu/7CHHvEwVToByL3EJ5IXpXQWsfbNer0u3H+Njnfllk2IbNe7aUN/v/P0lJMq07m3MzQ
0Zg6EPM/K5WsD7h+tuDhhac/dEg/5zjFa8ouWeO54Fn6LK7puwJA2jJQT86hwp1oyY7hxoKggYQr
EUyXIOoXgVsVpnPLxcDnqyAFs1fBSbPcpgdyUvf6HiT2YbqXsb1uW8STDBGGT8YKB3+IdepaWQJe
acXb5dXdPMkELtbXBxJfnHPOdwkgjDgek9FpcWxFccBp+A4ZpFMKUlcFDQpjfLP6n43x1zJqSGLO
7fHfc+YU80QWF5wILlq39KhAGQvSCn42GntVyqO04eNIqKGhxhUbQGQjXhC2Pehl3TkRuP/Bl2SA
zto9QN9ngKCY2yhkf/1IrTsvwOCDI88GTpFzh4pJJ55C1pC41I1oWJzau+JR8zPQ/Zu+lXzKJsuV
f9dRTNN1YMmBIUQEdcTa8hjbs9aCPzRSh495eao0QMfTG9eVNXU3dhLYOzQB0T0GYl1seqpgJ/VS
Bjt6UZ4gSBOmGH9kxtfrG7ixGmTS0LlGgNxgiyeEeXjpjHZUxSMYopug6n6j5+v3WSbJBFfZLSI/
8lsOjQSx0Yqacp7AXqUqzI7K/lnRqsPY96cuwRB/Gt8Wmh0WFXDZSSkL/zyoXqYLaOZg+1DM4fmC
GHQHvVZGVrc2JnvoCT14Elq3xrE7Ym5iX/dHXa6ptxE/LiyKIbhSVGa5WGh2in8Pqe/t45MdGpBt
nu+03WfEkqSjnym7uEjMg3DWKgSsFVM9MfM4N3Ldws2qvbs3+ZF9zSpff4z38UP+ON910HDLgH2W
bO6GizpnZkUVtyId55Q5mhUpOepjpV92mm+TYnfdRddQJjxlefOfaw2A31B8jA1tbzLbbazIfKJ3
/QdEyvZs8uuDlwUehD3mEB2zwdeRd0rvgnWyBNMADiOBwKjPKt9tx9pIqyK3oiEbIKh0q2YFulc/
wHF67GciKeJvOc65MSHHT5E7dJ6aWVGblT4tfi9jKXOUdf5+uR7xJrDsrNGa0oosYNRNpQlKlyFd
J48lWvJj3hxi4IaghxRoJubC8tQfNJk+xVprj3/Osz0V3tZ1qXQ1MbBM40ENzEDLgzbxVTwnaFgH
2UP8aII+vo0iiwRZ7vcvxXe39Kd7GhT3snfc9o4jE0OnF6dGpFa3hwLYGSOxopjeOpjNgWpqeN15
P/mAxKOJgfL/NSEUeUfFMlnbpVbk3rsHfafd1o2v0V16mI45nJdrA/NiTHWj3xaHOBhvp28FRHmu
/4rtdSINBn82CttiyobuHYFYK/8RxpPhPKWzTGRtbQB9BTyTMDKNN/EKXt+woWWs8rRoRBXBoW9t
+v63K+DkqUjI+JjY+u3QL/GcqK2K+XJQ4pnaf139fN3AOpZdGuArPMuRoHRSgImR8+5V32JQ/Pbx
PQOs4rqRjUflpRX+K86sMBVie0yBFXYzB8Y7ShWu35XQGoa+41MakgdZMruRIIE8mNMMIN1EXVdM
V+rOrJICGo8RhuUfkm/Vfjqq36Yn/SH/kvnZbkS38E2ySB5ELl0eNy30SNDLxUN9pTtV1eNCWj6m
HN83H+TW/CBFCNLf4+CTU36adrFPn7Q6AGPefJQSSq4jHJhL+QPX8JzP1+blDi94Y1laiS6e9zLu
TNBXorAb5F9I0AZyVMOG0+igPOCkdZBfW8nIVTFjeWph1mvieNXmgxk/a0/Gj7fx4PrMAMGBgreC
ZolkGwOx9c4FXRQIMPz2lJZ+V/nlwfq+BLGfk5AepKO766QJzGaoDqBbCC7KVa6WK3ZdYvRkRPkz
viGgItB3fLSVq58qJuo+gRfKip+6uvYaHjowB4L6HZcauPxwzOn6JVNKdAVasGHt2W8d/QDrLds7
EcYUH/qQPsfvIM6HCKePMfAQA1ASv11nqJjfQL8P5wWCQquROq/tDGr18RCR1/i7Bh3m5oBxAevH
/F8ceuBMLx9JAHqrIaKBfGpxnYgj2UeNAjhNlEpRVbxcPkDZbqpXmLlxY/tIluWt4XRaCY2fO2J/
vb7SLVucoN2G2ifSfhEIZAOvZoIwr4+a2j61U0EBD6dRb1rfClMrJHn/xhnhtQ7uSHigrc6I1k9V
O6Wo+Ta95+zGgfZgstSaV7tiMu7UdeBBwIENtHUguIju3+UejpVXWU2BpkdVLh7ZGyyPT4oyW9OB
KEB8nLJqtqwvHcrU+SPTs0XWoVvvK3AqYAtD9EGkRUv30r6S6dNAbQe42AGZFevyOwxq5eFQG9mP
MitlYLVNcxgF42TjkIJzhMtEo1XW6KzpI9AHvxmx9csYyoe4AbtQ28o67xv3CACpGDvDFwQrLkA3
l2vTlLzFrzA7vKOMdw9zZ4GKfxTfDqETbQS67/WhMwYylKO+sUgNdwk+Kl7cfNz+0q7CEjKOaL9G
pqd8oTrd5ZDWaxvIFrRLWA/kK42nkHUGaCEe89jDqO+jVxb3LvkFBXe/0xH2py4aFGjqajTU4y/T
3AeEfHdxkk2iBmAIgZyEjMhtjUBDHOH4GPQHEEhQ6Ln82UidPTKa1MIjsPkwg0Tz66/Os/oIsqfi
ddjpuPq0kzai6eiT/XyUbdvGnXFpn2/rWaKR1pm6VDrsc4Ftcqz2aeM7wYyiWXfo3xJJu3Gd/l1a
E2L30FZM9xRYI7kTpIAXWn8tSybsp+AGhYZebTfBwoC+h7u4QY0ZpOtRcT0nL9gQHiZZUhOaxtwG
2PvpPgsHv987N93BOUks8cNymSGhDq1+hnk8LFdKIHrdZXnuUjNKrQ5z91/BEncA0UIY51PQsjRc
qpdCLfeeAgpjmTzMxoEC4Fv1OKM86mZieXOmrb0wVdMjcLf50H32G/1nCiGQuW4lF+pGOL6wxFO1
Mx/0AARWrX7RQezbhGoy4bi29/n0MiVYYZ2ABfR4fV+5mwnbiowFEBZMvqNdKdaKFT1Jk9jpQJdP
vMMCZjJavLcYWi8texdLk/mtjYTEGhiv0AUEXTdPos6W5xLS2xYBndaSW8FgajuW3ZWZEabUk2yk
zJJwr+ldMpsZY7DEXhyShEb5Au1l29hd375115tHqrMVCUGL0rrS0rozcABI9DnZwQ75YSZhCq4Y
dipu0hcnlJFE8D8qfjR0bqHBi1on3idC7Jhi3WEj6iyRl9AgtXDqShSnMSdzfXGbZvAwxSgwLK0e
JZjOV2owoRrR3PxM1AYYuCww+krypbauSbTv/pgRfH6e6aCMFFtIwwH6s3ZQT0EcdkidIah+7A7J
k6wIt+kcZxYFNxxAmdSNICXF0HnuG9UHHcagNlBRib9c38GNIH+xNMELtbg3WE9hCHPCwWS+KzIc
/LYB0NUiNqG5LirtDNncD6VRGlFWfBQuFNskrc/tnfrz94Wd6ofUpjnmIKGg8ZA69bdMb/fmgMyF
Ln8LJeUHCeNw/7MSYavaJO7UvuIrsU+dUvtd8tKVH9c/x1awO7chHNZlqjMna2BDy2J359nZHPT6
Uu1S1esfOkhC/4CwdS2p+G5+Ik6ko2ESmE9jXMa8klBwCI4w6tT0WBF6qpRJEsQ3vxIHSwNmAM4J
8X6KPQs6ATOmdwDfG7qXMv7l9jeFIeNs24oHeAMZQFQgYwdw+nIlFNomaP6lRqR3s18VTw0aRnEr
05rbtPLZncL8GkbqheDmFOVQuYqDqZXSOvS2E5qT5uuDTL1kTXkDhwN0gE9YIFFeRbe20OsWknz6
p+j1GLWn4s49JEF/IDfVrXVffCiH7Eifqvvk63Uv3HIIPJqh/4vCIp7PwgKVZHK6Vm31qInf1fzr
4P4tgSUWBoFhDP/ZeHSsvGHxDAzoplSP8t4LPFbsy+4JY7USK1urwDAw6g6cKADCgJfOgD+IcZEM
ml5KdV+MYArqLMn1s+HV8DPgk1DeQHFBtKCw0XZrtKgiZtHABQdNo2H0jYzhwGSmNnwO8BFO4ICR
faR4wkuNv0rQCsKklNF8WeJvifKSlk/Xv/pGDR8HBzwnaPRqEJ4SmTucvpk7xWA6MACo4TeB+Vu/
aTFro++aQxkMc7gEd+qdccD4mw9qB9dvXtJQPgLHv4uQO5z/DFFZUS9VCx8OP4Pt2lNs+/Rl8ssg
PyVH9jD++n8Qgt1IaWGQ581QMsOgheDuy6j1GRnhjuZh3s1glbL9/oCa/sEO7QcMXZBvU1S/zLcO
aqsHK7y+61uPygvr/NedZZyL1sXJSLBc3kvAWNNeee6+VCHZuSFAifv+VIb0ngTubfUPHQT+waET
gOo7hGFXZeTWsRtPhekJqUVmZvjGVJY7bW/uHxv8DJ0tb4hbxSlNbG690w/TnqJ9qn/8z/K61wwa
6s/oCe28k7RqvHGZXixP+K5ehuBtpAgAbZi0IfBA4439xNM3jm0p4sACB4EeqPsKgBAIKv7Td/2z
cOG7xtpCu6TB5o7gpkNHzLfdu/reemY/nScN9UbMVaJFND2yW43cSIu9G4/Ri7ULz15S6COoWmDd
PHjv5ZHD3ICpC4YP8yh9+G4E2nNbIrOg5taKotu4LsgHn3vpQIiwWw4gWn5ObvN9+hA/y9qNWxn5
hUkhHCae0SfFhOUN+zIyA5CWPEACcwcmzwOnaMwfpOLUWwEY1XEOUkZysYr1/aTVo93VfEPJ0fuB
7mb5NT0MmAVWQ/dYvyTf+6Py9zcYwCh/bPKNPzs7WuU0ljHDZgFalga0d14lq65uoAy4vPEfG3zd
ZzaQ0I41dNIwnH4oTsrP6U5NA+s43XoB3Zk/tWrHHzjkRQbVl9oV4oJWJ4uhNv93P2P0HxKMCOSA
K5an4tl5bV70t+Jee5QNPm74KpRRuKwiWqYATQpJQQEOkpIOE5ICozk5yvJGiffr+snfNAFoA5ip
dK6PKeyoPposnjWYcI1yr9tJ0FISXjexEVQBm+AFaTBR8Azx8qN5SjXagzVg8Ha2bovKQW3pV1OP
vmHWO9MufHWWcTxtLQoIMF7dgklQX1xarNzG0aoJn2uajP+SGCIvtCQSWODGEcMDEYV6/hZB+iHE
62ye6m5ZoBlF4xl041/UvAw06+X61m0u5MyIsBDPrEHrBJrXCB38UMshMpLur1vYyAovliGE3pRk
lMQuLIwTAFDas9EbO5L9KCoZfnxrvyDzClpYTC3x1s/lN9FiU506BYZULfu1JFYTdDb72nsQubm+
IpkhYUVG2wFJUsGQ5c1+XP4c08qfTdkQ6pZTo1PIx1sw4IIi++VyQOUXg5oSClTOUh3K+oc2P08G
Oenm96apArOVFA62HAFToXBmVPvW/F4TZFLItKBrTzzzw2qttypRZe/RreIbOCT+GBF2Tge/G4Ye
IZBSFcHycwrjG/bdVfzpSfkOZhWMlan7eq+cFJnIxgYmAUNsfwyLd3JBbDQqdKyOy/PWz6iNkV0O
imZw0f4Ci0poPl93EcluflKSnF0jham3Q8zFj9TyRm8q35plcJdNJ8R0An/OoTMmNswZNK0yzPlC
04P+x+rCn7o0qBUZQ9mWFcDY+fQYRhrxqhKcEOpAGDqBEhijGpi0U7+ZrXDqv1/frW0rqIzCFODP
4sMxxplmTgp1pYx9mZzvNhpG2fDtH2ygrYe7HYXY1Yux7kdryEBhH0ExGap1mL7PoXHdNpLYsOni
fHgcpJIcViB+FzsFaWHRQP4k0f8b2I69aj/pI4iYH+itt9w3eFnoIOZVQhkIZsvjQJUJvTrIKmFo
TDhapMkGY0rRGGWlDfp/00+st7/eQXRF0eYGKTdUKMWLPEsrE9phpRZBW9VPzK8m5JSsTBZct3LZ
CzNCJhTPma24SoGF7OJDBSTrdHRP5MBCDXQvIDb1Tt7f55V46MLL8ezjXWYh0hKm1QwienA/89WG
mLxbyJ59G7EciTLqFZwAFP17oWneFqo3qjYAStr4psRfVEV9ML1k73qn3LYf9KmX3LkbB+rCnpAQ
9anSFMYAhZeGPiZtsbeAqpGrKGxaAYgEWATM2q1uqNpiMcZKsG+seMP7CuyPmFO0NMmJ2nBsD0T3
YJzFY2ONtHLMJqMsBs+I0T6xiQWjZgb/4Nh8IBGQZsCoReTgqOEyb8FtEbXmXQoCTaO4rXXpSMlG
HgS2BzgBnyrD+RRCqTbRrq8AHo+yO+UhvqkeuqP5q/O7m3nP3xRpWNyXt/XxH5aGQg7KfaCcW2EW
yZBCeG+01KhyfhYoyUI93W/Mvw/fiKtoqvHUG5yn3E/OLju0TEbQaMNIvgw3XtwG2mDcD6msdbfl
CICh4ahaiK2rMYimytiiLpMaNfO9YXwn9d9zVmD7wUDLZzgxaLmK3WnH0oGmBtQcQvegvnq32q35
6Fb7fl+f1Dt6H5sH41FW8Vov69Kofrl7My0nswUyG0Lrt5X6zbUXyQFaH1NuADcexixcjDMJN0Os
zUoZF+CdsTPdbzC3bLAfs/33vUdYAWMen4JFY0tMV3WVpJ2Cslq0zNkUmszxgqahGC5ylXT3t07N
TXElJsQeDNoJ0a3Rus6YzAXcNvnkL/lTpz5Utuwi39y1T3Uk4J3QpxN2TdNLkuQ1fKEw75zmbaK3
cfbl+jo2QP9YCKrUaEjjybJ64eWVUeg9nblkSXpkxm1+M926pyGwATZqvjWPGii8/eKr94uG1y1v
L+6PYeGpZHQzQHc2DLuL4i/VUzZ9T8Cpc93IOuBhdRi+BmswprBtcSw6TpeiQ4kIn4k9s+F7ukCv
2rwpbUkfcuv8IKfDxYqWNzSz+FrPok9r63PL4N9goKz2sTeF1iLLtbdWgvEaTtiDwIDuyaUJJbXh
crUNsYXxHeq7oIRttLdS/5cjhDIMchAMrq7pSXpazUbhWnNUzMkut4xAXWCtk9HkbH38czPCavQu
7TKMkoOdIan8dqB+tszHntmSz79R0sJAEnqovD2DV+wnfOvsw3iFlvZtZQx4c02hjqIkzQM335UH
B+SLc2j9VzyZcTgeZV9rAxd2aVjI57quGzySw3B1586+vluOzm5+H3YkoDfpXgpD23BAzOU7UAgE
BB14bOEwWWXWKpNtjZHlz0H22AFWVXwCq5pwDO3B7w6yYjqPPZctIXRzzywKscmlmPjKK3PEMxqE
WKCPdUvFz4Cr1o9WzZZn1oNcyje7AgQSIJKYSj9WaZ/vrp/vdVKL3huSP8535zgIZJenIjXtao7z
foQIyA8LyCPXSh5a9dg0GLbxfEOJD9ftbfgt5NM5Bl01uK6wkEDpVlfSuqwBXfbIBI42JFN+XKfQ
e+nNuXj5e2MaePs/gaDO6tJs3DEZVC+HBEHWh2aXvaaeec8yW1J12Ygs0PkDexpoUDEvLiaFdjFZ
7awmQ6Sm430JrZMgVaFbCG4hLYhriIxfX9XG6xTEJWf2BF+NzaXVvJJAKuCGfCgP7s0YsWDxvV0M
SrqX4rl9Vo8y4OT2GsFBA1IukAyIATrWyr6cC7ePNLvzjZLu2tTg+pa64sikfjeOIo4+6swYosEq
xSRE7UsL1QUdMgW09nWMB0ppOLacEGPaKDVzp0DB+dLpcYrmEYgKBDXLHtGt7xzjl97Rrgpn1rWT
5GWytR6gxsDgDL1J3KWCNQsMTEvhgXTfrkBBoc6HWpG5xMaC8HoDRyBcHbyVYpebUG0hfQL4sKEV
fQh55CVEvuj5bd3IXqUbgZnLqILdwwK6mufxl5uXZ6NmNyzmjDNDCEqPoEh8BY0V4wb9vydTguPZ
uIBgjk93gIwAXDNinphWKnQ0QRSCVvIQgr5jOlEQevtuaD5UH0DY7u03+pWEUm0mfr9chudLu/rl
MmPXojmtbIbhP3oyd9ob2g/Tk3ZjBF2AYt2RSAozG8iYS4PChTdObClBXc6ipfNASddHBnsFn5tf
pcO+bxjkEkw/m5tgMVv0RLIXVLChSen4xAXFbJ7fZwYJC1e5AcpK9g14Ln5tL7iHnyUBCmtsiPI5
+OTsqdPbI3WVoGw/Ut0NTAOamV59i0eXbzIoldn0SRLu1qGHbwzn70ZJCU8G4cpoVK/NukVnUfWu
J0E3+CN67dmLt5vbne1jgMHc20eg1U2/lgT2jdwepjmYHycXZ0uMelZGSgVzzCxidv6Wl8aeaeVD
11pHzztADiFsO3JXOsueKK+mlwdzZ4QDWW76Cpfa6IFF8z+n6XfX92N91i9/kxBOBpMNU6zhQPR2
gqKQppYhq2foaiXSt/Q6cl2aEnZ+Il7XAk7MohZ6ZPMvj/64vpTtw82nYICohWSHiIP2wHRt6uB4
4GJ3sfOZX5KdORwH1advDaZrq+dlCqY+JK4vhRNs+tWZccGrSaIlNiUTNrL14yfIUt0VoXbrPKNX
fGgGv4KGZx4WgYxdZs0qB1YZPOX/d9FCAG1GdR76ceYBdKl9zQiNl/auPBqqHxv+Al7sHKNjyy67
pSA65jKmXPJPxoG2/Wn//AjBi9yih0aihsWP2tHVfiWp7OHIfWMVM85WKfiObbexwuqRRd1ShwZ0
S+zymcbdvh5ubP3juh9tHAm8TTAPh84D7r9VURs6ZoND4UaF8d+Qfaua3E8zWflXZkTYMaMBVXip
wwiotZv269Q9/0NeAmzi2TqEPatrAl6JGOfNU1u0NtKggIhrRWRP1A3HvzAj5I8L2FDo3MCM1VAf
l85uKvIwLqxAlXFTbe4ZMJeY3kC3YdV5YmXvLISYWNDyaNIPisp/pzxf//gbbUHs2pkRYTmkImZP
NRjJ2u635qShN+pBAoxbm1ugZ/6+NJ5fetCvyYGg1tW9oTs3OrDO13+GbKnCc65sitbNeaxkAxLk
ovG76iWjsjLgxrHFfQOUE6boUF4Qixhmr7fllMFKYRW7OvHe9TSRndwt9zDxzEQOjn8hc7287VvP
bhlG2Fk0V4XjW6X6JS1H1TfYAlGgQnLFbi4IKavu2CjbA3l6aWzucyt3SYM0S7dA5Aq2WLtq365/
ms0FcdYEiCfxF5qQypG0nuqyzFhUztrRKTP07dL+PtbNu6lwZMNZMmNCGjelVV0xu2ARaTO/sE5d
Tvy8fiq1r9cXteVvKJ9ifpS/kjyxRWl5FSQ7W25HT5s0ME3OMDcMrPTTWkO6+P9nTdjCVkNiit4X
7qwkfklN91c31Lf4orJJrM3DfL4sYftyBWk3cXLcS4GihU7tJ3wk0f3WFSGtdknpt4fiP/OfjhUQ
o5gjBxwZiealFzbqaNuDg+V5let9Hyew6d3UeTPJ1H23PhrnBOTk3ahHi09bmhF3GFPYgT6D33Tf
3d4Ja9B5XP9YW2fq3IpwpvLE7BtvwB7aGjPDxTGGQ0wKZ3/dysYFDwQ6EnJeOgKrgFDArymazO0A
PknQdQfxku+M2fY1pXtG+9oz/r6Sb19YExwwM43c6BRYU+M3lvz2tC/uLCO9WFfkuA2AxTkRH962
wvVLSo2wzibwvRYHigIWVPysjJOe9GEDNG0Sv+qyMuemQ5yZFO4ux4JMmW0jNMVV4uPlwMrB92Rv
6E0jnO8E4DpOVS+si2GWrbVrt43AT39nkon4bZk3/lzW9uG6T/CfKyR9kC/8Y0lYDlVKY2CK10aZ
oX7L6fIF3v5o2PQxxZiUOikvalfO/xCawEQJZUEMRqyR7k6txUtjxW2kKF+pC9Cz/aEOr9fXtbmD
KH6hpo/Vaa54JWZg5QHLYBuZJQQSrdzQAqfS1D0oczrJ4d00hXYYLkNUi1Z9sdapK8BX8bEaU7+f
6vgli+1wbt1/SJmBO8KOYTCCs4deRjwwIyJGOHYbTU35w0lrzGSB6mwBXFLyefgfWrnEmSHBJYgx
9nbWwlA6saciL0F7Z/XfDA0SJ5X2WEyLDA27tYE2MkLQ1YOyb0UoTfUc/9E12yiuiZ8YbWA0t8Uo
pRnYNAMhVdSkEANX8z7jlFADmNg2Kt6nPTlm70ocZhj2D1B/e0WFZtwlu5pJaQa2zMIguNw5ZHUl
j4BHSFNOdY+znNXtjlTWYz6Ov6Cu2YTXXX7rEsG8MBfSBGADg46XDlIqLFVYj/UtOaRQg6xvymWv
KMQkktbfloMgpwVmDABZ2BLuXq9czKypcLag7uj5s01/K4Vz30zjlzHrv7vDIjnLWzEKTXSAODAp
YeG6v1zYoiyz0c9YmFGQzJ8rhEPNZicNXO++UswnvXYT3150CWfa1ocDVSeXCeVk/GLZ1JzKdtHG
pY10Uo6+5pRcTwjpDJRYJSdu0xKgIlAL1RHaxYu5BXOrQZUBC2zH7CYzu3gXe151dABxPV13ks29
BAE4n4KEFJw4CDvZIAwB8AGHuy0CiO0FMwQ7ej2oJsWv5g4FDQlKZdNZzgwK6aGbjh0oCOo28uby
tW3T/L4ry7s5dwqIr3D+fSp7Xm7l8yj+wU/ASKaiu3PpLlWu5g5tcODYYj00LvupqM7Ri5njD537
4/p2bn45NI7xUuHNT1NYHfVyPLs02kaE1JbvQCxHDYZeUUbfaWKLSW6azb0EZAGccmiEWKIYcFFr
E2JyhYszm3U/ney7OCPPLlkeF9N6orHy7frqtuzx6SQ8XUGwiYNwuZN6NkP3uCVtNOD6HDB0N8++
mc67bnhgUibZLc88NyZspW1Mg0q9tI3yiYSqnpq+ow4/unj4PbXte9ZPr6SJJadhe4Go7aEVg/As
QqhUjXh53jlN1NWxtnM9FqLHOflzAqhlZ/RfYkuRVOa3grSHgw5iWU56I6oM6J1dOeMI0nrWOF9L
gxzmav77dhzuUMDXURUCgg/cqJefTSsVnWQLbLRQdfTTBTi3JPuHKsC5DeHFgpJJOZSD2UQ5BIf2
wBjTvVY6THLTbO4Wes7AT6F4AgLSy5UkQ1FnOaCImMXIwzwD6T49XnfxrQMM5s//tcD//1mjhM0l
uDZGnX+PxL2feMvGoHZz0yHoS5xtIy4BHQpONzT+AM4Q72fLpJVLSq+JYpcaO6NXHhNFuQG/ghVa
cScTdt/YOj5OAEpcLvnpiHT6WspmW11cfCA9a3/Yc2s9onAoe4ZvrQnkcbyCixEQLO9y+9zMbVQX
tJ/gBFfbnb7MzZOZL+WLWpnfrcbKJWRAm+Z0ZNk6qItRoeTn+exradOUM9Po8bVYfN8P2nPt6TsQ
evxsFE/Wbdi0BVQihqohYrrK25IUIj/o3DWRkyVqoNeJeTvwIQ1XJ92+dQpNlgVsBCPgdnD9YxIW
n00EtCRNRjJ7SZrIKimwLF6uf3HTPAV7aZmaYdHME5TXlo68XD8BG9xEeLUAT+JqmB7nE8iXm2p0
PQPwOy0jm/OypNq+Ans9dcd7xkBFqxRIyZd7qnk7pAv767bXewzVSEw58BQLBISi++iTp5SVuzSR
Qb0qmhTnPwWEkkfVi499Wet/fQC5RiXXDAGSFQyEgrMyvZ2XPB2baJhN55CmECfpvdSOBsrA5lim
2u766tZHEPZQSeeJCH+2CfWWvCrVOXGbJppmBtLwJ8d8/HsDSD2Av0NsRBVMWFCGV6c2xB6NwBdc
1sDmpDIeuHV4hJghyms8AAPcIWL0bYfaZpxZNDLUPNCWZ7vVIA2iBtfXsTF8cGlGiPNdrDPAqAyK
Blt7cmvoCXkQuVW+awEJiOZ7oXcnw//KViZ4vWJkWcFah0bj4oaL0geVeUhsGWRs2wr48zgfyFrs
xyLUGLkAa2Q3/ZcC1Fw+HeK7rE1/Xt/BrYME1SJ8Iq66sxqMHNN4QLoBZcssTY5KkuzSOQ90UoVd
Jms2bC7pzJR3GS6WWStpldaQ3Wntb7qhPNFSO9Cs++vXF1zijxlDePQlqdayuiv41Z+9a17xG2Ww
+1yXsfxLNs4QzmhRTmk+E9pE5lQdSyhb+XMKmIZh5B8NyBgkji7ZO/H1VYHFMRm6CnfKEt+2lfIT
k0P3Q6/Lhjc2Yjp2DzckRg+gU7ciFy97FYogNMe9PBtvQDuDn7avfyYm3VdT99hn1slm8cNSWnfd
Irukt8LeuW3hkl4ss4m7HLadarotF/vWpjLq/fVVebk8/pY4ywPSoiWzU8BEHj9aEN5V6bMFyozu
swJshNfP1uZHA1ic87dyGTIhOBkGWQAJxEczQH14dFgNWepcK24G5iWSkajtdWFWCdMwiHci+r1k
NcndLEN+45QB9b5DZSuw2egXrPfN+O9hbnwX/9eaeMRYCRmN0UDC4Sg/mvbJnV6vb9z6RYe/j8QJ
uRovjor3bdIabOozHOEpA33xi0JRSZzuoDwPyM3POvt23dqm24GdBlEDxUI8TC99Qp1ZVtY99s5M
02MKhR2rLN6vm9j0BJTWkFcjTQJz8qWJGgOTTeMtuA2V3jrMc+aGqHz1J4123u66qU1PODMlOF05
EF0ti5FGsUaSvdHaTQgOcVAqsthFQb7IJnUPVXQZg+MGVhAFc90CcApEdmAY5VtwdrJ6kKQXds/o
52xEEzAwygPQ4gNRDSpRDfT5kq+2ASi6NMgD9JlBolpZp2Ud/aT7yRc/36VPZdAWYVvuloD6QI8H
3iMBbYgMlvU5DXxZ6L40LQSqXFeHplFaipFHbQ8+lj0Ag9qBM6jSQysbwt5wT/Q6uLoLIgj4CAX3
BKZidEhFaaSD2XYxTlYu7cTym1dcD96XqAvhA0LnT7gyTVrEpQWcBLAbxWjr/mTqreEXtFSVmzQh
GkCsRawb7DgVnWHuygxB5v+Q9mW7cevAtl8kQNSsV0k92moPiR3HL0KcQdQ8UaKkrz+LuQd3d7OF
FpwDbGQ/BEg1qWKxWLVqLZV3qt9ziMSOmRFvW2vsG9FtItMf0ieirgpaIoacjzugN+nAlYHaDGuL
bR7jbfJ02+mXri3ksRAqRDUGzRu50guNR/CkGXF9cnkEIEOqwGZbcq9qxrCN463tcHRhq/g3BsZ+
odC8Ni24cOpgH68R9HsxGyR3e1vG6yKyoupk5+1H5wIIMFi1sQfM/kMvu3vUw6ZgZckLMQWrBVgW
rwQESrkqAOSGNmA4tjqRL5Mf7eD0OfjQk9RTNqhG7bLay4H2gZ49D9PdbdsLuY9jE7yDbPjlNZYP
8zu8h7xTdaqa1zjJfWTDQdVTH5fdyiqXFokhDYid4A2BbETKGZu4poM999XJqsmODK6vqO80XXtA
L1rBjIJgBAeqTH5vTU02VaVRVpD3Tg5mzTZTmQZ66h5ub9uSk6B57qCyjG7E1ZvIyNWeDUZRoWQ0
edz6MqCPZLPOm2tI59rGpwtU6GwjXghpI+yeXIOtVK7O5kDKU8oZalOQJs+5i6qenjzfXtbC7sEQ
uPkxSghgnswSb0FDS8vdCIaKkQWTXeaBCWJYv3RYtuJ4S6aQugBuINrAV9lp7kxp29O4PGnoxkJj
EXxQQ3/UxnmlSLl0mwG6iQoOKth4h8seEU9IkN2yqoBNIVvql8H4AdAz6C7KTfuyBhNdiPAXxuRq
+SBMRXC/MXqotR+kXOk1LL2SLwxI6QefobNuR8LxNoKFyWOPGbQTrABg2wEP5dYv/bUi2AK6BwUG
BAcEQyTAV5KYdZxEGm6Q6u/1DL/rdnQLPDcmc2HwPV7n3RO7JF1i6DYIuQKgVETmeJkPkL6CDjWu
Kox11ffVqd7Gx+IteiAA8dPNvBYyFj3k3Jz00fgIzoZhcEqwho2B4uXQCdK+mzuyGcN1TY+FiQEU
5hFuISIOUgKMPV8uLq64bhdmLazVcETkVygMePE7uxMCmU3kGW/ps3o/h21ofl8ju7oO90LpCsSx
mBZHI1oOwo4xWX3vzMWJ92C+mzq/r99AIOoPzctnI8mFIZk6kVdzPVFDRUHRSexNW5hQCOO5ucEw
VrG9bWppTXgs4QLDkBP6b9KGTsRJhzaNilNfzo5ndlMLGonqLRr7sM/5WmPlOm6hwu2omKy1MPF6
lcONSVv0bmUWp6b7KMbviQX1a7pWcru+XoQRVAxRMwR3jil5pNYklDoWloT5NBWPwPmrGfVfZ8V5
zGv9p8VWGlJLa4KIsoC4Qbr5qgVWQQCz6FOrOLHumMVfnQiE0tXKjXkdGQHOwtwWQBdoOaP+eun2
aZP2ScS04oSeGKCBbXWnoyfrfd4VsFvAtSGok6u519F0It0q9eKUUvDhFiM8wRgem6KjXoI37m1j
i7uG+SYkM2jGgrzickVJMrYZoBHFyUmmQ9OlO4YZ5b7tVxLiJfdGB+//m5Ei/gAwVpO0BGa4XWzw
LttD/A+Xf2d90+dppbmy5HioxqMTgFRU4Dsu1xSpvdIMSlecqlh7BvC2fG5b856kdQNWzgrztWW6
Bqa7frG4oLVBrg0EH+zK3dChinpNYWpy0p0co1HKU1W/8uFjro+l9pVUxbvirKG+F0xiaZghhIiU
kI2RtrROpzpupin5y6CI2f9ddiAbgC5WUpyFyxp0RKqBmwzUR9cgN0oxuZo5ZfL3calmHpmDbqf4
iT8UkDrCXW14JF1lvF+4ry/NSpUxpplxTIoqQcbDN+X3fvRQS/dBFK/7dI84HJprUxarJsWOn73g
TdrPmNaFSaEH0j+5zBv2hpd8VdFDx52d+/9ArXGxSDnqD2bRNL1WJyeb002cHPMJhYnV58SSp+gY
T8FVjexHtaV11SbgCIpeJKe+m5vQhfBYtjErS/1QOx1Ke7bDSszvaW35q7CRenpG2emW/+k4g7oZ
ASMwcHzIwqTIWerMdnml0BNrZtOLMmPyJj4/xdXn5z6Q3wFUgqcGKH8AULj8iF1FUF+so/xksvaX
o7fhbM6VP2rR53kJYQj/PuoUgFNrcpSx6ZSMCYGhoku9zPwC4m3IhICiIF6TtliI0QJMhbc8RlmA
UJditKq3huKYcXEarSgOIzMvN020J8B0fXz6IwG8jVoZhjwwai3rCDmEU6ZTLGks1WzPafrDdron
Q0/WNDb/Vkwvk2NRhMZcMioUYDyQ3UFrGSsaNYlPk58fNF8P8mC8yyBJnB2b584ThMaur9/pH02D
edvEd0E8X6GAgIcBRht21h3duKXPfrZP6yLzC9fHxW8Tn+MsDLTYBWCGM6h7FBnUU3ljOZ5DUuup
z9i4B06VUG+oi/Tb7c1fCj8XdsUdemY3Z8xSTBt7Yuz4qwmO4czXnxzUDcGWtom3a1fWwiz/5TcQ
+3BmjxSpmkwj1jkd28TT/qSDX2+b0AZvtY/aIdugFKB59e5fbpSLhUqhvVJbt5zjND5ZT9GuOVZ+
4TOvC5SnKWgRZyN/ja5mdWulCDhaNBt0jMP8vcOKfbLB2MBX42F4FVub78qfK59yxYVcKZtHz6gj
RoYVdpMH7pIN/Plo+OJNxvZk8sWbEyUWhn6w+rxiWmzejZPlSskPXtYmHw1heqP6gv+82JT33Yn6
IJ3fkd2I9ASAxT08KlgjC1sogYNOEhIBCCHIka/0+dBiz9JhpvHJeR8C52j9mEHrPHrjXbunP7Kv
w2ukCTlN4vM16auFK+7CsrTqkeYpd+04PlUZU+xgYiPtvvK2KgeooPZdsu+r1hy8zB1p9ILgh2lu
zey0NUqTRUcDqh0VBjyLAV+WYsfA5sFgMc5wFDqtJ57hIqyNfi4omVLs+T9Qdwtb/1mUosZklYXL
bez5/DBuKWY2g2SjpYH2KKpDzWPce9N+tdqwcCNdGJVCB7PUMoVmanyidJcBC9A0D1r9L/HwfGVS
mDBywkytwl46L/NWfe12gme+3rPc6w8AjW7XSkQLgg2XWylFibgqTVainIcHqz8HLgo2BMLyHrjC
fXZX7psQNPderAXDa7mBHB3g/V+ENLESmIeVQyxudPkQo9EoyrKAQQD6exmaKaNE66dICa0nsjXv
G9DN/xx98w8SjWCNb375W/5nS/qWYI+ZJm65SsiATxgL/nuM2M9uWCOKXngBgl4UyR8Yf9AnkOdY
xjRPwDOkKWGV2y8WT0AiEQV4pBveNLPg9v4tLunMlhQNLBLpDI0jJayTGDW+OH8nTfqrdrpf/2AH
9RoBgcUEwd9ocHaDTojxhT4i6kQuSE0fGnbMyFo8F/nqlSuc2ZDy2Z6lKsHwXowy4hAM99qm2w13
TWDuIi/fa6AeXqv+LsewM4tSDDPHDkMzKiyqT3xDAvS6g/ZbDrWD+pQfS3+tTLR8a5zZk5x9BCx2
avDaO0079CEo6A8eqZ/FfhICqWWiY5s/l8fuUd2vHfiFLh0OPKr3oGpEm/3qUTKMs5HZGfyEOnh4
zSXaiA6FkHqvTSAFBEQnr+pHQNVDOlm71rXXQKeLfgpQK3CgeELgvF8e82Fs3daJDCXkxrS1Oa4J
s/TGZKV5sOhBGLdC1wWt8Cv2uSEqbZK0OHmEPbHxJ5vX0PzLX/DMgvQFlQrM2bTRldB5sXaaPx/6
pzRIXkrbG/3ia4Qs0vhQgkHx/uH4nZmVIpftlE3FLKKEWXM3VplPy1dMqP8fjUi3UNTwSFNirM1k
RxA8jPUpNl5ur0P8TvmIY0Ac5RX4IIKk5AaJm9mkymFiGM35zij11Cd8GA41NesjKTLBzqE4Kznq
ku8BWQ+RWrSpgQaSNi8GSbJK2ASvMCfmg8P4pXDJR1TNn4a/CaU6Mb4oxBuuinE4fHHvdIMSRtm+
at9T/sNgv2/v39LVAjE8YKmhsnXdWbSYPU56w7B/gIEBmI4UdwD2cizjzQje5M1ta0vHCVuDNjdo
9TG/KG1c2haYbaoqBYUF1KM0cLOvclgvm4D+qCXGtq7GY8Dhk/VR3+JKzgavVSu/bVdcbunrO0Lh
9H8tSC5XKWZvOl2nhAlHusjjR1blL2qP8sXtzVq2I3QKgeOADoEUGUrKCm2oS2yWlu713PxWoySa
0WFN7GDRDmqvFoBaBsjIpBs/4Xo6ux2HC8Q/UtZ6OcvAJ7jiyvJnAZ8fIMp4Z4ghOgihSV8+ahiZ
hsIaTyUdfBtMyHXy6/Z2yZ781wI+OYYQoFGHouvlhYDaYxMPMRnRX/hJiq8l7z3a3OlrUm7ybgkz
otmEeiDqSVcjFQUy6zlquxHP02RjQ+Akm/mhMNayWF2Ka//PDHI9NF2da+Zt2pYQq7eq8ZTknnGE
zOd7fOSP4xEMR+lehZ4z+357+5bX9Z9BkVaf5WOEmwou2mY8WRgBtwHw1r4780rcvBIYw6rA5Q3m
C/yJqrg8NGqVDI1mag4nqBRWf9SjLnS+8yB/gBCFc89/1o1vtx7dDzvBFVoHZGVbFxYpyH7xKzCK
ix8h/v5skQMb7XzIygGI2NnrBnDJstqz1+Bs11YAFMU4oCg7YpRTnuGw20prYqtlp5hjVDStXddz
WzwmQdn547MfTfSdwJEsHBIdBumCLcoc468qOHSoztreZ0OOURhFI2Bbs2JkosFtc/Jliz6GCXCl
CdELzPkYsmJRZrUZN5gOZGr8Fnfv1c8ONI8caUPy7bah6x1EbRidQuCwHIzdyF1qo2TtZIGeGWOA
ian4WTlnBXTgtYgGHQDZa+QvS+bgjtCBRBRERVUKHaB65PGIpi7q3scZ1ABqC2Leai3luoIZYDhK
FNZBB45PBjeUzdCR8mrSy5PxNG/tbbOzN25IfB18ZUmwWqIU/9p5ZiRbkw507URxXHJhbWcd6+2w
bzfDRuSTsLW7/bnEjSebghAZYAUqSt8gY7k8VhVGicc66QHXqHWSHSdDH7VHzTBo/QB2RMs6jqo6
jZ5WVZWzMRtNbw9J70b69vbPuKrKiiUDSISAKeQkkJhd/g4eqVHRjyW65kf+Iz+YW/H+SsJql/l8
S/eOg8rHGgXx9ZmAZI8NbQ4sHChnuRo/MpanqGVlJ+5282M5t8besWJrNzuj+t2OZucJbteubPj1
XQcXQhxFTwP/g6TK5UKzKTVGalAz5F3zMA1lEpRJGntNZHQ+VCDqlUzk+vtingRNYch0YEryityi
RPxJSuRzGI18sKMBTxIlOZajC/BI7U2ge62GGXro+poCzpJdDFX/1UdD5UOON6IFkiW0I2HCPkaF
+0kShZZmBTT/EoO4MqNxmKprWo2LRtGewhEVCFD5juiMWS/MfMBitT+ZmmyLyUG7rfPNvg4yEOLV
uX6gyeuK6167kWA4FxNpthi1lqe6I+aMQ2VNdmg0+tZR+gP4WPZTmWzK0gyIov7SKvJc5/nWmat3
jTQHpltBg9DbGdnPKbEe8ZP3Pf0sSA93NEhcNQi0iPvyqlHXNth21Y6tEA7g1WblGzb3h2Gtp3Wd
HQIWjTIQQNFok6MneOnPU1IQqqqVFRpVhM0GDae+VrC4jvEYvlMBPMEjHrh9eRR2BF0Zt3pihkZH
3wjV9+5YIDp1K3nuwndEBo2HFJx24ajUTup2ZmWb4WBRrd9Y6lSkuymJbehPDkXc7Ydm6jHVJrh9
Vl7bZNE2QrCgGAH1hyx8pTWQnUng1eGEVrRfRSjRD/Cq7ehq+8ysjpWKlesgr6xNawMQ7ivvY1Dx
RsNrrwxPcW/NgVYiKcrU1PV5Whtr8XnpM2PyGdUUBGpELumeaIxiaDKjMUOtrnybts85d2xfm9J7
qC/XPsQ4Io9Z7rjXuvZoTda2GeaDpXXNbtKgFqV0LNnfPndLW2aijiVAVvhJtnQl92VizkadmqGd
tODrpPYfKAXNnkqGB0iHMb/s0Gz/v5mU7mVeExzTIjFDh0X3TqmFJR/3eqfQQHec3K+V+rMscOIQ
ny9SOl1sUCrLrmHRwCbnfe2Z1hsHsvf2uhbSG4h0I7VGwgYcuXb1dSk4/LrUMcI8+lCm9L01tW3m
9ppHSKF7QCtYvsb477Ju3zQyvJh9o3qxUa+Asq6vRvwKHWrhGNoWvGDSYucOPWanBWF8lpHtkIKK
34aP929dRlcWLJLry6wHSg7AqmHOCM9ahMnLoNXiGA4uac0w7fKNps5ejcczuNsCtW/u6tn2eraG
ZV42CfEVwe1j4iBdmtSsCqPNEzfDrkbk7361ebpPqbUZjfo4AY4CbqaX21914YCgj4SWAyZH8eKV
U+N6yqF0B6BY2M0Pg/Ixa3yfgFQtJZjNoflKnrEQH5DWYGARjzRkNvJpdGwKjiSwL4QYNgdvSjkp
luW5Tq2u0NFc+QjqdhjeQqCEAoyBSSd5G9OMAwJvhhYmLtQPcPlsim70ECxXFnQFACPCErIIAXLB
7SOn/DnVy8mKYSl7jYoNnbeiq+zUXpX72hvxibUV+bi1cgau2hAwK/B0FqoteOnCNy8XqEysJ7E2
GWF6bz+MAU29HoORc1Dk0JhGjH3vtY271oy4SpyEUewmcLiCy16G2hTaGGeD2hmhq0xPJqFB4mr3
TR8qtbOdzPz7mOwjvtYau/JPYVQgYUQ1UcOM/eVKHUaq1mEwOsbmC037fZs7x7HimJmhQUO1z94X
MIcGPSgSwN5xjYRXFQiDclCehPP4jUCqrmxary+/W1kTjGuD/VejaeIrnhn724I5q1ZEscX6RGNY
21ao8aVQLevf6L7YusH4/fYxX3LUC1uSxwxGFleonBohC8ZgBqSIBmqKNe3iezEokTyUwyZxVhKC
pY8nMM74ggSVWhlAq0OWSDUZjIK5cY9K6rZSu+00pJuKU7+f1rTmrt+HYkMB+cQAjiipyxE7s7hm
xcJDhbxhcwTyctgM6LOwPd/qPj9o+zgKqo/bW3sV1GAUJLYofJkI2yhmXHqoPdrOVPYtFmnVAO2+
NuMai8HVRIFwlHMT0k0UN/qcJAwmZtV9aUn5w8qrTc1RVkiqezsGXmPkmVdE3bbNfhuj+9T36Xd7
rDe2PvmYH92kDI0709jgTfn8+dXjaYzKMlh8sfOSX6WTWyOnR0jPZibw0du4+CzlnVj9uQkpoWqm
Ouo7uzZCUkf+VAJwNv26vYirZqcwYRH0GoFPxqmXH/lDoqhu53AjdIYW8r9FEGM+cuqQKLqTP8TD
RrFUf+bMo9Mqslb8/Is0Q9gGdhgjbYL8yJQuK6SKlZOpCDniZPanZCPU5e2dFuTv3FurZizGgXNr
kre2xpyWxvTXmuqrG6DYAPc6QGzlSbtPtv3d8LLGjnH9bJEWKHkvM9XZ0AtsbvHH2Rk+cE+kwJRW
GpggRT6Mm+oR7JN67rV+vTr9eF2RloyLjOssxhZTzYFdhvF0RJGIaL6jqKCd4bsET/0huW8y6ivz
E1eggZpB6mDoIJWch5lNfZtMaGwWB9NRAjwfgrpdm5j8K6t069uLK/fs19UZ2Ep14XfdpjgZfvsl
cX3qF+9gOxgO3Q4j0vtpC82BTfli+s6Hvps3rV89mD9qPw6KlV74dYJ/uVfyYG7epm3HK9xHGm4C
qrWbiT+MKqgXTeXLGGHWvvqRJ08Kh9pLdujHteL9qn0pljAbQAdT/+ub5SEuPPdbjPCt7/h914vK
3ub2qV8K3KjpQTdUdHqvqLrz0egqh8BcQSI/NUFzssaicpXOiw0FeToa1xgnuuKvjknUA8GOz5th
mr/J+m0Jp1Pmdlcr+U5zP6ZUWRnvEMFCdiiMxYqLCNHsamSljloUUFMkhoP+J8UYd0ow7bs6IiWC
xC0r0hvM0KJOzxzc69FUPxfl7KU22QOxEejJWvNywRQqR+gsijIhmn/S+cX7PUGKBFNpbicvPW7h
17ZT3Z+VXqdPyjS429tOsbCBIAoUU3uiPwHxtcsTWQ1ZBsE5fDIlfXaUX1Z+Hw2/b5tYyIrE8xnD
S6gkoVwjheASwtiY9cVtblW/CL23ajUwtQN1yqCq5uC2rcXtO7MlLQcFAcfIXWREk/o0mE0Y9+WG
JPaeafrKU2hx41Aj/oujEfS7lxsXsRp9sTbGNWbv7Di/Ly3y2EXFSrqxtB5Qf1ioV2PIDMOAl1bw
rpvzBn8TRlBPr/YdpAh/mkAhKV6WYeAJxdtYXaNKXjjFqDegRoqSseai7nZpkzEUzRp0NUIooB2d
0gncFhOIxkwUj+KJzAb7tazsceXLLV2bMIthDcHv6FwJt9O5ShXdrrRQPSb7PCheOowCNH4UaEgz
D2JU1sIUH8Dh+zXN7oVNhmUMWqIfqF6/Lt2ZV1newTLNmb3negGUZ2s/pg3zMSn3D7kXGBEE6w6G
ZgEWlPDgUG3v1ayISBj1tQKNa9x9ua14hqYEhd7u3XmOPEhA/gabErAeGV/x24VbAJO6gkgTRXAM
qkmxDPPofRPhL8NWs3w96r2IrJWmF02gKIr5IHFAZIoc1Ky7tEedIhznR2a9Wvla/2bh7Ok6LhnE
SfRtLbkyVxm1pvYA8oVTTI+MJL/cEXLu2bzyiFwyA+1UUZfSkZDLtaIJVI0tRVkcYzZDOCgxMiJn
ayr72yFrabdAoAIsrACrYFbx8rhhfDmf+z5SQ5bT35NlbZW0WWEcXTrR5yakCDwnWqUWWYy+k+k8
sg4el+rAL6egjwcXbBx1h6zvXz6/LBB3o0wEGhA0gaRlGVx3ZlpoesjU1iPRW0m/3DawdGrx+gQg
Gh0mMCNLYSrL0DCdONTB28jZGDYmKVBtd7ufbmlub1taei7hrSeYbghA2KgIX34iapNytLtRD0tC
6tIrkNw/oaDnbslcJH5iNjYGOKwEjXa0jUN3IrqPAn+8cnKFFSkLwaNTAE7QJ0VvWvoV46wYXYZB
hZA3P8kAORcMzRZrI3MLu3phRHKVps0sG10kGIFIUlRBCSzJApKKRtnX27u64PcXlqQLNB+tRimr
FlEiehnSY20/3v73l1aCQwVpb7ymgV+RVpL0hapxbSYhi+svTNeeygwsyH1bpB4YSOPgH6yZQlBF
sDygnHbpIroD1ejS4iREzDoShq4izbR2x7Rq8BStcFY41RY2D5AAtP/wJ2aNZQQ96TAwN1CXhFmO
mfOCtCMmjfPd7TUtOJzAHWDqAF4PilEpFwWThT0DOkNCo3b9KXodIf5bjWttvkUrNsEwAGY1gQ2U
zrGl913ZMYeEuf5KILKTNJgHX/EF4UvS0THRJRVlG1AwXYGrO1qnRk41EtqzepwxP8xKPFD6tzpR
fLNdqcYvRNtzY6Z0wc9EizEhCHRBEYfUSrfuyH0ww3iVBdmxUd+tUrIu7aC4y9HuAzwLPn/pe6qa
u/2o9vC9wvB1BXPR6mOsz58PPwD64P0IHTWgk2UPpyVtNSBDSVhzZ/LBU5UCAJb9oLm2cpSWfBu3
FeiO0DoHLEtyu5g1YKDtHTUseNEe0D/tS8/gXFm5PxZ2zcIAMkiigEm8ptaz876ZeTSpoWbEh6lU
t1ncb0g/bT59iMDdABQnCKKEuJhY7VnJI4tNpdKVSg2trvs5mKgLD+V7ra2NCS1EO4QD2BGlYGBL
pE0z+nZS2jlRUZUdH4au8YmS3hdK8Q0ljsS7vaSl+izInFGpESkLGneSw83KFDlpTbGmsL7vX5N9
A565bFf9bvfDcdqaf6BOuyu+WM9rJRNtoXiIZqEwa4E1CjOrl7vZamqeFp0243nsR2F+UHeiimj4
00v5UO2sR/LMH5P76IsLll3Tt77RzHN/3V79gnviJwgyeoQSlN+lDzpyahcdBGPCujTv8xh9IQr+
jpXDtmZEOO+Z11j65OQtKAjCLkdSk+XbfsqCT68DjgJKMXSXMeTtSrU4oxqqMnKRFBaK7ldV7YOM
7baFBZ/8zwIeOlIgTOZOr3MHFpo0CpuEnZwUQsFGUv0ZzPKzapIoaV8Yk66RpoEw8OAqakijcJ5e
VUBGZ+tLHf25vaaFqHFhRjjo2YeZSDrgBZmQsKJDMJFkY2FigpvN9raZpTruhR3J0ausLatEoyQ0
waBnbtH/y+6Gj6j2fuaeIJAeUSDNArXzjcKLy1VVWvHxpQsT5sGeDqEpzIPIvU+gfMwOcFY1JE0E
kXUzSj3kt88dOHb71EBvvvtdN1nncbo2xLq4wcBNgaAbpwyVgMsN5pjxAXGjcBql/pHlyYOWZG/Y
jKfbG7zom6IYha6ycw3uSBoj6oH7UMOOKr5K1Q2UOqDllm/rSv9y29TVSNRf1zyzJR3m1AZwQpux
merOxnvb53590IN5HwURxOu9Edyc429lFTG7EEOgrwpKPzR4gN6SX2AuqOHtcTCxRFZvzdE4RUOx
klctfSzxcBU3jxiEkFZmdkDQ9txSwwjie8pIPV2JfJ0fbm/g0rcChg4cFHBIvPYkl0h6kitm0akh
hEwfR05+A+oABu3xOBaf1QEVn8pBYo0SOVh0rgD9GcSQHOgTqWHvKrt2SHdaM68c7aXPgsoa0lGB
QAHnluTgZYsapcLn0KTtXZsYP2cSrXF6LQEmgNf/W3BF1ntV5Ympq1LC8jm03nVwBBL9pfJdv+h9
ZVcFWUCbl3/oLoh2KNiHQOqIoowUsFJeO04dmVNoDRiTTn5rw9r7d8ENLiyIjT0LvRDeAHu6CgsR
xr7t6NAkmk+i1LeLtcfcwie6sCS5NYXqWG7FsJSW7yX6sCAmvO3RC+fmwoBY6tlS9MjVIjOFAdV6
y0HQa83ftGql6LNmQ3pfN3Pjuty0prBBCpEmGBlP5k3drfFtX38VNH1AuI1qJqBjV9NWrG1UlmJu
EHOx33o9uc+N7kjK+d5Mf312z4QhTMBB5w5wZltaD9hjO0UpdfQo1V8KM3w30z0Sr4F+FsrQf6vA
AN8ABo92hZQWzdaUxW4bTSFPvuXG6CFS7CyQBVdzf6jQ/Rm+2HhsN3rqpc20VXO+0WMgknQUqft2
2zpd0M5vt1e+cIFc/CaZA1lRR9caMge/yR+C9qBtjD+CeCsN5gLEn13iVY+trxF/dQ5CJE2XaQAM
41GO6hp6huACuvRTZSRz1nbiyCkWeXDVbt40MZufq5nbaF93U/9r6s34e2EyJwpGTY3vq0xt0Me3
c2sXoaK/m/uufexjI39UFbc4VvNkvymxUiUe7Yv6SXObyvHjqe+/FBYf/9BZLb42yhidyIgOUd6k
zNhBm5Zg5qga09Pscr41VJZQz2aZ5oBC2Ojc3dySrPvKupl+t10XCVGpNmZAUT/+lbIOwMliUFIA
4szkLnVGfmQKqY4c4Rk09ElsPdUcuGIrSg2fDqPaeYoVjx8m1v8VTNH9NpqK7M2YXMx3daOSZRiT
NOwucNyhfwUcxrxjhoVXqsWc4ge31XT0EuByToxHxveZq3yvATT22mdu9tCpCkR2irwvXIiduywJ
NaeIjh3gK3eczBNIkBjt8Sd6MCeMwyuWp+BK2uvUbvTHtlVM7W5OuzlD4V4rHiazNtJtZA9xtYU0
rRoHSVzZvY+7vzQPhsOGZ3Oe7R+5GanPUHhlbwwCIWFiJRHk/wbQPtZJRG2vcrp8tW56HUfhPmg1
Y6AZlVNMSV66j5l0doQVTiHDXJXRblrt2VVisL2fqunIGmtbmH8437HxMGtdYLq7kv5eOToiN7jy
4P9+gow5mydAadByEUfHfWgsL/9qb2dv3EPNPmceeEI3/cHY57uYeyrzlJUy3V/yfNk8HllIMVUB
oJcrx03UuR11Yb7V/X6jbtw7ss9VL0s37aY5RPeZYJz16bsNnZtDO3jx1rhXwdKy1pJZDCHnP0S6
cayUtpgtx6fotacOEpOcPiTjn4y9FuR7XIWUHa3+IRtsj03V06B3fjsMHnNTyNWvTdEvecX5T5EC
+UAis3UH7AlN9TsedV7V59uVz35d8AOQ5GzfpZSx1mdqJlC7ChXiqa+Gn2zoQ0s9BZwx4v2kaZgb
A/vQh7Zfi5lLqwPJL+Y+8azGjSg9etU2y7XOKsYQ/VJr0091chfTKF15Wi+tD6S3gPuCYElMgFye
LM4HyBszEMhDh7qB2LrFvw7zg5EbXgyU0cpmip8sOzE0pjCRCW0/PPrkp7VbRmqj5jB21PzOyx8E
Skff1OFaDrnopeeWpPsGiJK8KydYEgQnuOJ87tyP5q7I7lwQx4t3b/Gl7YM8E23glVUu3XXntqUE
Vp8GQFr0/7U9HMg3+L8n1pl9+ScfOdtQ4UNn6R9wxYpBUpgaEjfoMYulVmzFQRZ6VuAKOrMh5bBw
jmI0WTqGZVweVD3pvLrhvpamj06Geo+a3OVxezQU82my8k8/rvGMIvZfhShwqcigEiVBi7HkEFvT
IMBa56WP5/YG05PebHweLHlpSjroWR5PSl8YMBVbnlbou5q2wW3PWDrRLh63f/uzeOpKZy1LGpV2
QzaHUIb0rR7U1piLuG3iOlfHwxOgLBxkiBdcDQYO6eDakzpOoZPMKAqY4GXjftEqK2FxIVfHbrlA
4WDWWUNz9tLvzD5X7DzHkwDify/GOMVvis22SUr4zmroGhZnYd/Qd0O2jgFhQfcpHaipGmnVmD1i
cPM1jlqvg+bF7W1bWg/o1LEUSNJBqlayoNl9O9Msm4D2sX0MYnmqdgI95sbu4t1tS9f1MIwCIJyj
vo6ZoKtJ3DFTSq0SmUx6gA7PMdkVINitd2ts5kt+ADfAfArmNa+pKyrCinhUTMQ/M/Is+1sD/bt0
jalqAXeI7g3+QzQHRuNKV81NVLsr8bZBTsShf+j1O+gXe8VB2WHk4LiWeiyt6dyalATSvrfAxEDG
UE8Qb4gC6CfT/S6z13TIFtoSgsAcnUQxMw32b8lS7DRZ4YiPNGyH+/SXfm/fKXi4AVZa3vFtAcK4
k74x9hrz0pfi220HWXBFvIGB1MKNj9E7OeQlPFf0yY2nEGgKn9NvffteNRg4SFr/tqGF7RSPbdDt
Y1oYgwbih5zdHXSIohIkPmMINa3EU23lCwAYX3PXXEvTFlcEHgYxew6tVbkEDAVBIzEUfLe613Y1
y7+A1mebRvOXtGre/mFN+GhCLxPFI0us+WxN+UStGinbGDbsw1R/Zs1Xa1U/eHHfzmzI+4YnZY7G
1RhG6RDggQlKGO7PSbG5vRRxGUi5Eqg4kO2jm42ILk9HsDmlWclgxrUSyyuSkQcDLQZf6ynzjMJ+
rFKNbf/FJsCv6OVAXEKGQzVlNWn90I4hKdQd5lwhoJ2FVmTu+aQ8j+3ni1c4ZkLPFagAqC7I4i11
041VzWGuaPh7xaN3M4UUqDH3328va+mLwcfBAgJeKsw6S2knYzrvtb4cQ8PJ7zhrDySLvL7vV95o
S1/MxuQjhq5wLYLH4n9I+7IduXFt2S8SQM3Sq6TMrMkqu6o87Rehbbc1kNRAaqK+/gR9cffJVAop
lA/Q6Jdu1EpS5OIaYkWsDp9gJZjvvekDBEGinn5wIBqkxlc+yKTK+p3bu/EmouGM1gZqKaiqrFne
4HmXcWnCCacwj4z+SZGf79+0AOwNumZjA7u2OuYW+oW+IXysxgkwuPrmS/IE/7uzjK1Pc25F7+nZ
hXXmavGb0Z0+0PoxEA7kdHg8kL0+85YHQhgJVAMQysAor9ZiGr2BgW6dd3DwoLOC/rIVP6nG+rQ3
JrK5HnwTDYpE5Lr2dWHVl8PUlPMH5oKcLMergcG4g7nY/7z76/yhz0dmCqjGFUpoQVdAGlYDGZYK
IkRZ34mkUgMYWktnr4a9XhJA0GhhwG/DpQJW+Gcw5uwTVZzWtWVRDiodFzoEVRP435uFoM5hzML7
933r0sZAH4VgD8xrmvD38jx0LSvF3HssHUsbLJv+yHvMwTft/Bll1r473bamY/pzHwtr4EBHOgpf
p9lCVueiCdRkFlbBUza6C9hmUKKr7oy2JvyHv3Rt9c8QqFDcgxlA4pLZdhWM76yt618A6VsQNeKw
YFZzFUh3dYGST8ZYanTmDKGsWVhOospgWmLDw1feuW56+9YLhnPHUCGA+iBnWXnCkDmYE3FmmkqK
OemqUl4UFAT8kAN0rKo4k0P9vHR+9bk3JOgQHGvZWe/6Jur14uAiB9KDouiXXn7f0Rk8N1ssmjat
cKwD9/KsjDFkFxoHyDly/9iXvee+E0eljWIkwYFGGLpKVwA+b/Kk3xYVTUfMxDqJywqQkKP0WVVf
oUPRZbGVZeU3hCm++eguZGp3qC+2dh0hFooO6DxiWG6VWlqmINjdTqUlxHgiYLrfMEf2yQn7GAPW
GAFplsgtxXPus/p4+4BvbbePXgrIsJBEg3frcrvNKTethk9zyuwqf2YQCu6jfOi88G7m3OkfmL/w
YSeXWr9MerfPba5cetGVOVQLhjkdmyby3QGoxb3p8Q2XBLpfnB4bvFvoh9uXy/JayNbVszOlynOi
dsJA9TglIsjv37976BTrIAzZGhz6pRnglhqvBYtdyh3sUgHoVzQZzavnjkFsB+0ereHGxoFNBmAo
XRnDJPXqY4E41iynikwpCAF/0AX5VFPZ7uH2mvaMrL7OzOqc4fGa0mJ039reNhPbA3jgtpGNY3ex
ktWBR0JBi6w1p3Run7vRiYQX/J5G563sdtnhN9eDhgCuFhpLVxp2gE8RPBli+sNkXGe4SFFOYii/
Hct4SKb+YM4JP+7V+DYOILB+mtUKZVO8VKsFzgVvsG1BnzYsrA7SNZv7Ygn562Q13t279xLod1hB
UAGGuXVpgikqjEm6fdqz5jgM+ZEU0zPOUGQCknbblP7Vq9cBpHI65YWLBiPb6vFFGGbAXcx9aij6
bLfe17pbPnWAtlQN/RLa46Pn7WFBd0yuuyqTNNy2kapPrVHdjaH4Svos9prwKHPxyS8/VOPb7TVu
fbmzNa6pgGRhIemYYLAbyqMNvdSmMA6O2lvXxg0438r1uz6DyN7vHJgpZHHkQFflNY/suf+MFHnn
gGzcAIzIAJVDkGIDYrW60cBrCrMSMGXC33ZL8U/ZLzubtm0C77UHgB/ilFXYYDY5ZuX9HqsJeaTU
t67cq+1c7xcKoz7mEXDqEGauL9RIfaMQ4SRSC/o3T7LJjESCRziaDV4MEfeNeU/a/mqgG2UdHWZC
zivQRCTrR2QBqQkDb5hIx2PwMHxYHr2Pjh35B3X0ju0pe7GNaG9S4apgtrapN/oslkayT0a3hU15
EPf1MbsfH/MP8wOBSXWHSfnbZ/36ciGwhOAxgDtQ9LriKPOtNpMNK7vUNZzPmHT6EGbtz9ybvhsi
LfO8j4cZfLO3bV4flUubqwCPd55tjGPepcIJVEQQsnMF0qzbRvSRvnRU2ggyBQuEXiHUSy+3sW+k
X9ctBO6zYjLubVkESYGKRp74ufOEahP5BlIza4+fytk4pH8YPgHYJTC6Jjuo3a4qWitsU0xJ/Os7
S5xN1gmQlYSp/G508shsy7t2UslSds+29Q/89lGW0yeZsU+BQlu28Z9pCVabnKSZTV+ER2NGfcBL
f86ivO87O1HO/GZR+hHX8DcbnVMmQVsasNMYOBFUIhNOgNjMmo9TrcaXRo7g62fjr2yhz0TSU4kx
2FB5/IHb45h2wOkcA9UHoPtFKuXKl9tfYfNTIzEEogMlKuRPl18BKFpWW63Xpl3J+xjjMAj1IL2Q
3LZy7bB1dvS/VlZXxu9VWTW926Z8sQ+NQtXVIQ9CiONtM1uLwRGBIdBAQk9sFetlo+jnQIBY1SjI
SyF9Fdl+8Ou2ja2lYIII6CMMAnpoaVxu2Gx6vWFjiBGPXYVxdmbUR9YVXZLNwXvrEHA0ADpqzIQD
EWZkepemmmVkFPiNNg2Q5US0tz9QI/tK6+zL7SVtbZuLCjIaQRYC5TVveUbyanL7ok2JU/8gqi6i
ujT3jsCmEV0TwKUHn8t6QG8EjdgING+TCmOwEtvs5KEaDHunfLd1u7U6fKhxyuigrY6zb6nBzoUD
KxzcerxPuiy70yS7Qfb99qZtnoMzS6tzYPABlbsClvw2DI5jUWSHwAAHjW2Bqey2qa1F6UqKJp5D
t2ldJgx82QW1gn46UIh17EHJl8kAaJnscWjHn39hC6haxKqYcYRw+uWZsxY1Ua+bmzSjXs/A6WXO
Ig5r1r7Kcbac2ASbvrfz0a5Ta7h/2NJPue9cfzTBxwIECHWKcmX4EbtafW5mEfxbNRW4n5l6AWka
AE7uFJQRFTl5ff+SofYBhq0QrcOrcTC7NHLXMkidQtD3s1CkjAkEF9vMSt3GGeJ3G8OcDMiYwbGP
IsE6E5h7o/O4v4BMOHPLoytE85CXvf0ly1wrsYCb27G3ET5c2Fsd07kIM0x2YHGSF/8ZwNfbTXjj
HDp/Dkh9bxd9HpUYSNyxunHZYRUzfPqLXk/FZO2Ih1zOdVpWGDqPTe4PSIQhf9Uebm/nVgB4YUlf
07NgTJhuhiwW5Mzkk/8snqqP7p1xAF2ZiKp/VMKgjrfLR7UGwMAtYxoCCb4+Lyh/rTIslnVdX1a8
RnmTNodyaOpD3UjyUDlqvgNBtveAYL6OMpSmERosbHxgo0d3SPCufAI60KgPg4+BgDTpijdgpNAH
xTNVp4hz7F9MWkVEhvyHApL9DuAc4+32Pl99UB1bA7GGv4ZoDUQFl9uM6hQFthf6j8L3VNwr+hZ4
3dfbNq48KprQrp7mQuMPI11XCUqVu9D/gw1Uqv+lzujXP7KlrcaXBbngO0vv6JWiYYXOlYmCIqB4
q2QI0rXBWDszS+kCHomlNl8hQ/o0QlB75yZc+TYYwoAkgeQbmAmAsrjcOFlZM3gCKpaiLK3siE+W
y6LecgvQTeW2PSaNE0DbSBQmxdBuW3lW3FGQ+B9v7+3GcTn/GfYqlOgWxF9ZwLG33F2SdgTrcWTS
MANCrBvq/yy5083vfbVMzGx6RE8lA19wBUozvbJmXiBoqgzzxbQm4GSpO/XqOAYdBBI8S4Qfby/y
OjPTJjEJiHY4KtRXlXEVWmNBlVGh9mFDjzhrh+LVJJ38zrvcKuNgVuCKNC2Q98ReHzL7mImw+Ubl
kn0bvdwEA4Zf1nvEUhtXB0JtKFjjx6HQ5KySKaMd0QBxgyrt+yLBNfuShcZeE3bjlCGCB8+SnvYE
Gd3qONclKIBZYfBUzB4B/7IpGzee+4BN6FoanB8Gb4Y2adE54lfvt2MecbyyO3dq80cgpUKZGu0Y
+KTLo272TZF5ISTQeReKyBbVeDe1XR6rYmnvB6CfT6GVG09t7Xg0cjxu7LhEa+OQI4bVSrg6V4aO
yeUPoCUd7RqzQSk4PJqvOChl3HlT/plg9j9ispsOajG+S6/g0dznD6KmTVxaAY2qmaSi9n77lqhi
18tfTBbMCYVeZTQKSqOZ1A8s9FHNaBJMa4DBorD5faDTQVnNUIB2dmlANk8NdJ90uRC06WR1amoU
OxrWQRa9Y1op1GNGZJLqLSvRXHcbUxwVYreHITeyB08EHfD+YZv0Rv6QLcbd1EFoy/JB1WP/FAsG
zS3OvxpZnSwFe4DgMeb2XXmk5hRTbFDSK/JcUPezZdKjpPyf0TIfMK10Ii5YRi03u8ctfuhDqNoM
YToW5YfJmI5hbhxBk3NvVeN9I437vDYfWEfSkA4knvl8f/tub31brRMETwrq7yv2lXwqwcTPBU/L
sq7ogRNDDUcphTdHjHLUjFnOyB5m7apEgSuLBj3GTIAnw4TWynm7DKBJb+x42i8SXATulPf1w+zk
BYRwPUe+LqL8ovoMIxd/sdgQpMS2r3HDf5g+z4IaEDj4EyouPEV+OBxGfFrNFdCD82hgM9xaixme
2xa3VqorAKCu0vzla2Q6z/1FQR+WpVaXlXZkDKO9JHmTIxI3w9qMWum2n3voAv+8bfeKBRYPMXxF
4KHyj8apu6YxYawgeV/ZLA178+dSOdb9tAzhvT/I6qEJa34EVCN8MoLM55EfNOwE0QLvGxp0/k70
sbkDGtr0J2ZFk/HSeYjKmjibCQNk0AYBE2YM+29t7wff3DyYu6icnTKL/CpQ3eH2FmwaBq04Jq81
XUOoPcHZx56dsDTRn8IOjJR8y1jvPrBaBvej6NRjUKDvZ+CE/LhtdOs6AauDHERTyGBc89Ko8EuC
GReDpUxx+4kMUr6p3Akf2pqLzyEeqJ2W8R8w6UW1D9/ZxUXC6BBai6AFvDTYI8eYQ47vjMiruavQ
n07QJX9zfOMOCvQYk8rRSYVoygMqHjRawpJH1pAPxxnFEUymOHNMwCCUjCiOSWE8g+x2OIVCykgA
MhK5vPt3AQPPbJv3NAQNnzQ5nJsDihI3B4lS1hj/aRn5JDrhxdwtG/y1MAejjcnxV/z2kAduF2UI
P4+V6tSH0B2G2AzGw1SL36HJf9uiP7VUPXmj+RmpeoJH6F/GauMwk5meWpLNSeOxPBHU/Jh74aOT
j5/wGn60CzdlVHya2jKIzI5OESaMjzNwnYdQInsApwUGyYLyzTSHMnIcdwJcQrRvTjU4seS+RMEw
6A6Om/9bBP2XQipyQosniHhDZtxKn905QVMf0eiH/Atpp6Mr1c+Fsq+LwQ6UYGPRLOcDgnbqDb+6
Oh/0dP8Dh3gYxi4SVxFoq+fkizBNdujV8F4ss77fOuoxcU/BvLrWOsLgqT2MIbAgAwVJN+XGl4GQ
z0Uxhzse7CrR1YZQHsepxnWAv748YKU0RuaKBdcIof1ByHw85ZYtf9XcNuLQLJHRt9DtNMvx3R1m
bRnNNhBA+LrLvPIcHTEpqFawRLeiwUe/ZMNzU4TtfV2b41uOa3G8fXevwPx6T3VoDQIWgOqBfblc
6ii8uhu6gaW9XZdNVLikqR9rR/tp38/bL+bI5yIRjbPQu9qfvmRCYLhsaPuduo1e2PpO+6DBAusF
/HcQWJe/w87aPsSJQVJhB/xzLjyri7x+tIIY9NRyB/+x5bGwvUCsw4Vor3VpTDE6CjIDZCMm4rxh
XNv9UMxD89rnMrufWrLXKNiKZpFHQJgSwhTAe6y+Kuo0JBcNEje7LAZwwdbGsbJQqsdoXPjLRDgA
p6Kae9KIDGxVoxqS2195KwAE2hYFeHhNfOXVeu3Gn5gnsd5uWnBZGvBLfvbbefZ2EtSrKZs/p+nM
kL5YZ++PF0wFtFxgyDmVd3w+5P5r+QD9ytiMxyAREjNEcfCVkkQ97lHqba4RqmSuzlmcq2lhrtxu
qibssTGChN2oDx2GLW9vo96m9RlFqQ0AVbAfXOM5R2lkCLNgAmlgLeJReT6Ns6LPjkWmlgl14b5+
K4Cj7f/i+50b1ms/29YGU5qiag2aAhqsDpXIyxPo68ROWLx1BcGCoBngQDUGeOSllcWRSAl9n6YV
9PBUbJQD5u3tjrYvyBG64HB7M7fuoAZK6F4EWixXVSCHdl1YU/jYIKhIZNmLSCRojk6kzDoEbrJ6
vW1wc3nw6IiKNDHNutmSYSwqDFuNNAtLxeMi8PvvQzs0LviEZc13PtnWE6LRJ1rQQnerVp8MFG2s
CeYB1gyjTwqefcykeimq7GvTZVbs5Xgde0t+ub3GzU0FLA3UKrpksXY0IFexerfMaFobNadxK5QV
HgIesBJCAaCmA7mWDPbg/JulEvSTEZIBpQS205V7qwenmJfRpmnQmSBbBysuBF/D6TsDs9ddETL+
1DDAYIqmMOMspPJuMsjwwXTkEAek31PX2doDjC8iz9ItjqtecGGV4dRx7LyqZchiDtXt8Ihv0dcJ
n/CmJaHV281ffG7wAQK9DrAqPMTK8VkMJHC0k0AUSlY++lCeOtldibASslZxHwzmYe59vK+Ce3Rn
Hm/rXGvuAgzl4aCZ66hI8VliMIBSYKu670xmH+2mN5JJluPOGq+oP7R3P7O07iEa1AzKsGcAix7w
YuVx9TM/hLH3bB3zeDAScrfnI7beTTR7dQ0GHRVU4S49EsokzAxm4DRLoNQeZzAjzO4IrSuTTIlT
FO0QDctQPRBTZHcM+uvH99+mc/Orj9p1Fq14W9MUOLz+3hmHKSpBfHbE3GH+SKx5uLttT/uE9fsC
SCaCH/DRIHNe3SPmeSXPnIKmFITIDSaJRbFXDdhyS+cm9OU5e0kW5c69EDARdsxMStUjgUAkevS7
to6BFXejFoTRsdlU46fbi9u8lgAzYpAJhXL05i4tu9g5aGi0UH9sCwDVypFx4GkQ5H90mjk7uRbf
m0nc3E5UWlD+dz3AfFefz7Wm0OmynKYYvjvMMiW0/osXE679vxb0+T3bzS5HHhVSWBCFQR+7cAqP
VlA0L3wJdptTG9ccdToQO9uQ0AL57Son8SH2UpQVoWl/ZPdmE9GX8Fg+ZL9sGY0HUAA8e4/kq7tT
Bd80ij4+sOhal2R9IkNUd4TrLRTQEZd8DPsKpHd9J48QaxpOt8/HnqnVyZQQVYHwGh4RDN3WXy3q
Bgcl4E2jgJO9MsnGWUQ/X9OAoQcFksbVRTO7YZzBgoF4itiPGegIatc9cvpigkLi9qo2PBgkyRF4
a54G4IPtyxOilE1n08iqdPbMxJ2g4+w3eJaZnjmJzVZFk/t7bPYawxsnX8ufYHUgcAeDzurkmwEb
SEOwvkosZrpwt3piEiTDt9d2RZmI9+DCzOr4Q1uVKEobimi/v6/zBPJ8kecCshRVz8YBg/RJ9+Qc
+xjFg+qIDolXf7CXU+hEdFeBYuv0oPSHtwJNRWTQq312lDVXg4+nqSnao0mGYzHTY9e+l2FLrxhZ
nE4w0InGaNfl54TYRGH1BZpCvVM/uYZ96p3y/T5FK04AoOFCnddfv3lBY3dFUegkw0e+HykrmNE+
mMPme49Zhmwn7d54DxAmQXxbVxvw9Ky8yoCZdnhPBIyBUdCXTNWWc9fXi3RA/DJzkYTTYn83msyD
l7Er//PtE7SRUGFiDXgkonE2V8T8YWYJPcKIezhiSC+CsuVcoNJWDVUE+uuJHofOAa8dVJMNf6eI
uLFwTFFCFQD/0qIYqy/pQQiKZQXedhXkKGyZpmQnPIKlGalc6uynlvKHa1ZSavTx79vr3jSOoUro
P4LXDOiiy2OE0UODhhxvoSVo9bbkgbAA7Vf9Y1fay9Frs+xnWy8oTxTNTl9r454grsDxQoKHR2R9
gOvesTPXwZUl0jvJafkm2rCMBnRKdhzf5hI9gH+ANUI0s45KUcBzBr/kNOVeWNmxZU9lFxcl8OpR
gdmpET6dYvbHShpAgd6NOTWB2ENZ6w+wDqn66uMOUDRhLqhRUo5GJp5+e46cjJbx7a+4eXr1TDaQ
e9AjXvPvFiMPSV3BGVRlgJE0koyKP3rOj7qWH5eq35kZ2vDpGujzX2urN8ufKQoLDtZUeJDAMYbq
WQzKTG4vaeO5AggEBS+8GhayuZWRCYcQDgFudGCZjega0oXffVwLQFGHIRpzt3g2FrK8ipoUB9/n
zk6QuHU80bnRCoVQEYJruLwYPucG+JgRUHWKZUu0BCDmSwIV0F8DpAb2GD62EhqdMAHchwk4oMZW
DxiRBVF25lVIFYnzTzcJ5kIHJCePWc2WKRrHwvcjsiAAggxxpTk6fOhbRwVkWu9sg6KZoCzFEpL7
lvEX9welYNBiI6kDvGS1EwYatk5pWwgcFlENhybD3AcIxUf5sxGL9XPMmPexravpDSLu5t7cx9Zn
wLA3ZEtwj66HLqUXzGbHcLLRJtUaVWGXN/dVA0ibqikfdlzxtjX0+ZFZALHnaldyFkXjfbAEDkWV
BstcJo2N0SppZmDVmuo9HMmWV7I07ZwJJ6gxc5emgLEWXturKmW5Naak8OQrrXn7BDnx8gX49OrJ
nbLyngOFsuN4t64vql14aFBfA/3s6nsOsqX2GNhVava2cRgX8brYuxQBe0ZWMbRQIIhyK1KlPsDX
xUGaFFjHoa7I3pTqnqHVA0Z6xWXr4nQysyaRLfuP1WL/uu2LttyrBewNUD+oEl7VNTq4HJdUZpVm
qv/SL2DKBMldndjMQo/OWZrDzOl8uG1zc12a7kWTBLtoMF6eD9Wobgz7ERs4WtXvKnONw1DabCfo
2kg/EHPpFwNYN93PurTCIFxtlR6smMbQHZuqnRKMjmdPpcPJF3Ao7YkFbzV5kAXg2cc+Apy6JiKQ
VukTkNJXKTiGGiBMSIGZVyQkpt3nid21PegqLAJqxTlPBqsLnlXjmn9zy1HshR6SCbTh+mnBuKsQ
KmjAs+hYkUf9p7k1T1NP/uYLnplZXQFVaY2Tqa1QZpgPPQrYnBrJ7UOyvZ0oYwAtiQF4OJPL7+c0
RYPBKF6lEniDZ0/ldkyUa0QAWITwX6F88FrhxsTvBMgFLDnGfquCH7d/xeb1OPsR1uWPMByIgqNN
WaVhqCbMDpnTknZahDuyQDQZJnhbTB4VuYdxqduWN/31meVVdBUaAi66xJdsjK9+/2nOhsSQe4Pp
mzcRQySOhhUgg115atB6mTZUrMpUzWb42vORP1j9LF5uL+UPv+mq5AbKJa3h4iJYvGp/tq3HBq+v
EFWJqb1n3J0+CnOc0hoER/e1J5zIHzCvmtFejtGE4VKMS/vl4h4aR+VuZPmL8dh4Zo6ZddSyWOSN
JU9JtZAfllsPNEYfM0/hQgiAqKz+q3f67NevXk5Wl7XVhyUwiiV7xdvzIj3/ueHezp3aOmp4thAI
oPTkIzq8PGoA+dmzyfIqJXXH7loyzXHYjU1Ss2Z+rgNrhtZYGbze/jRbp8wGwANFfNBZoLB+adQI
zAVQ8x4JGiR6f+WT4boHu8+6fx0pCm/nSm8ac/XoH2SPcehWp61SdVmajVOlLmhS6wjELZj3mQfS
faC0lHuJg/5r60OnXxiM4KOYBwmcy6Up3joGgGKI7XqVHwpvmh5EC87Sqs/6E/5/9anmpXPwRQ/q
pb6vhp3291abNkSEjZK6ZiSHQ778AXk3QlPKRpwAAUATFIEiS5a69Q8UCXEyclNFjqjAZcoHPzUm
jCECB0GeWGuLxEIelbB+zlNpLChPIydA7ur5/97++lvX//wXrrxbY8ssh9IdvJuPqntfT6+i4H9z
wuCoHehe4XOswVK5Qo1oogteJInKbWSXHg9OFaY3lthy6qY+3V7Spq9BMxAxNcioUMddwZZC0ja6
qYziEYRF7KeCv5XqExTZ3AzMuvFIIv8FwwYH9FXQM6cfK/c1905sui926nabh/3sd6y+vgJaq6t8
BG+ApT0IlT1XxHko2PwXCavWPUT6AmwYemKXh8w3WLt4dV+lllVRL5oEZiXjGtrXe6PVW+vBawA+
Gt36xz+XhprJbZEXIbqhYvkB3r5IzfNxkmongt8zs7q1Y1jBOfgwkwVLSlx2H1D5b2F08e1j8qdb
uvYO58vRv+MsHSKllTdqhp2hvAdbcw1Sbnb0vodLZL1WLAKxj4mKapnsTVxvrs8G3SHGpnQOvt7G
lg7/zylMYiQF1J2NliVyAvt2adfOXmtv603R4S8Kfz7MrRumjUlVzS3EaW2P9yqgQ/nq23CFmCbv
g0+GOUF9z2LWTuiyFXk7eg4fIHowFK7PZA141dSMAn6+6dVbLy3r3qtw3Rhb6iQYB6v4i4cFpEWY
2EA3Hm5m9TEDroD59hGlldCWX4I6yvVwjbFXLdj8dmdmVo+lEEGARiUi0lLQyCAsWiYejUAl3j6b
e2b0Rz07mgP3WkI6RH7UQIA59skARdHaf69yMKrsICMC6B5TCGgYrkvg4N4Z0SeX8BxNbjdQYsjt
p1IyK/XG3NxTGdgqCbjobOH1Bw0RTsXlmvKi5RZnSMaCKgQzAytAt+QYRsyBfnkmPDc/YaRQxoVh
7U3jb+0metpoqwGWj2L/ajdtCVlpR+Git4NDWVRkAVWxbBfgLSG9G+ycxK0XFZV2aKlgoAJeeeX1
edfMKKrgiMyKTy++11Vx19p7LezNNWHiCqE0yHkRWlzu5gxWeRBT4oKJxk6qgT54Vv2sxj0k1qaT
RH7+XzurvZsaPQoFCn+0nvI7M+JA7r/yDyG4z4MIisKPPIgyHlU7vnlzDwFxBvgU2whC0NXqykCQ
pXbLlALiHi2dfCxb69/33zHQJf3XxirykarB3gZ+CSJ78xHae0daqSTrvU//NzMrb98uUFmbK5jB
eYOGAQDLUFUB+OPwF2bQAUXHAVx7V2PnyJoowirkV5bysBSUjB/CYXQxd+DS+78xBdA9Th1qbOte
dcWc2jNoVqbSUj+pYf72ghzAbySpt+1sHgK06P6/ndURn7rMIH0dwk44v/iD+LXM1d7M65ZTQmCO
OSxTV6HWFC4BZXPXMwcHTanHzLZBcTyGX5gzfDG82o28rn9sANjdce9bKwPdCiYoQHEP2pXVmZCl
240898rUbJvgTvLsq+0Xe2HGnhH938/eENPgdT26uEO2Q8MI0eAjArvP7/9E5wvRXurMRucXaiRL
UKZiARSfZ3MVdeRvaoXnRlbnAOU0hjIzvhHeliruZXdgBHSIt1eif+k6GMTMsaZ6QqCEbuXlSgjr
BgERwDKdgZFpsjFyWBUzyz7eNrOZEZ7bWXk2n5SygQZPCX9qhBHjsQsseBuZUZUEiUxUcSjqg7zP
HulxLxLcPBBnS1w5vMqRndFNMJ0L6xEdbo6zPvO/8Nzn61sdbUOZkL0LYQQBfGyKnzVUXm5v4fYy
Qq0dboEqa42ebboFU/6ElBg+Cr1Eht7XJhft/9HIquDjSD8srWnG4+BV9CujjjqUxN3LdPaWsgqJ
BjLbJeogJQg+Ob6KuG+oejcPBWI8/YxqeUhQ263LwQYh4yhD2BA5OghozKAlrA41aJ4wY7jzCG1G
C1rXU884gJZhjTUel0JUmH3EgkRisBjVutmKzIQe9Hj/aD0Y4rgcrMhI9hgTNq/vmeGVs+skOoPQ
JIFHrdq7cnpYitjBeM9fnLwzIytvNxrFwOQyllAw6n8bynktON8p3m+eiDMTK183o91sNi02EBp5
UIWCMtQeb9/eTq0CurkbbE+4WASAtHGpqtgqAJICYfLtvdo0A/CD5tvHEPUfSNPZywBNGNdDflum
3OruOjGDW7g4VrsArM3OMlBIHmpYUBa7oq2dq2YBexA+fPutT+zjcMLw6/cx7g/DU5Oouz2o4/ay
/msuXD0T0s76AWRpMNfk8aSsmFL3Kff/ImY8W9Q6hXDAjDuBMBUvnm19hgp9ojyekCbfKbRsP0bA
ryNXQY3yatqf16j2mlAHSvv56J18wBy5cdc0R0DZHoyTfG6e6w9WFRtPcueYb2/j/xpeuddlqJUf
sALdADKyxAEl2qGrpR8DMPs3qQQmFzVGT7NgrJEOQZNNjp+jpj7V7seZV3ftzHYC1SulVwsUbxYG
nDAVi/j7CtzV1rnoQLUBH5sEH2ZIs3RxG57c/EQO8mTEfjw5Bzk/mu5R/GMfqkMdy8fb1+3Pq3cZ
v1z+hNXjzujg2Cgbw/Pey9+iSLgXdXNiJuzY3znPZXFgxoFA+uweI5Gn8Ndt69deC8Y1ZE9PfADO
sPIpeVDwkphNmQ5djsL1HFVFuJN0aMd3tb4zE6sTI1sRGgGFiRK1qjIUR8PFyIGSJwd0HLdXc304
sZoQbAQgi0Hn8c8jd+a6hOkor1gYAmdFjUgE0PSaJahwFmfxdsIMvTGrVWGSF+4RIhDA/a7diWHk
XjsMwH/0snlGN7GBbF3VOiAnmL0alXIwwU9R6C07fYmNFWrIIzTdfI2CX9cEKbRj3NJGeWmwyuy3
5EMYfCPSGaFz5Qgi7t69nwBkQKYEpWkgqtdUyP0S9Bqfh1hqXCwRl0GZofDS2C9qNPzlcNvYxo6i
449oxwTgCIij1VE06ww8LQvQzaEXlN94GMgPlZuxUwHN4yeO0OdxYoDl7XxHHaitviNo00NNm4K5
wyuhDXBge6MRYBSmXtAXnrJlsgCdAB1obE0u5J3Ruu1CqHMri5zCiczjfVaPwF3dXvvGHUHbGX13
+CKsf110hfRM7ocg30mbpngJwxH0gxP7x4dIVJwZ6t1dB80BjcIhOofAHa4hXVU/YMw9R5krK0T2
qw/AA/Slob7LPt9e1MbWauAouFiwKMwErhImaFVWAXqDGp1SuEU0K5c8ZKW7PBEedgej8uTByz3C
ox4SNR+J0y6vt3/AxmXBD8C0FT4vdMHXGNJiFH6uFBrkk8tV7ExqijxjVBEkM/bGVzdNgewJ2nMY
ZUfL8jIJbefB7OxhKjEFMIvTaIECb4Hc6ynIg/eq08PjgDgQ51WL7eDZWgWaFlBued33PLVzezKT
bFmUcwxEH+zhC7RjvrwaLjA4PiYa0ZzS4JjLNdlgvoebVpi1oXPCsulYYy5OVN8763WarMMkls/v
/V7oTmk8HepG6ECsCW0rafVGm4PRhvlKFAdLmaoEEzpBtgMJVmsPf3slWYSdBKIRLwWQ09ASWE+/
QI+mIt6iWbaS+Yj5muM0PslTlnRJ+WafyDPISqOxO9YP5XP4dnup1xf+0vQqf+RO5WcdhekR83Z4
LrJp/A3BzurUCHN+QcGr/3Lb4MYkAixqSheE25ohauVeMTRV+ZSBcqS67+97985qYmgYlAcjdqIp
sVMCsb2gPBLUhv+HtCtrrps3sn9lKu+scF+mkjyQvKtE7ZZlvbBkWwZ3ggT3Xz8HSia+l+RcjJxM
1VR9cT73BdhoNLpPn8OQgHdgZ6rw3KsEV8rSqVC0Ax/fB7QbKL/Zz9CtWG87aEjfpKhlbHEfdI8W
syWw7BQ1hg9j1W2r3EJdGnQNgi1YnlGYRjcBDgMIJZBe5/5MncQM2QBquM6I8m1uttD/05uxftAy
U0giuWoMsRXhDwPBoN0/N1b0ZQoVa0wK10PZKa6WNs6vlslsNzoKxGsvf9ylN4GdgANPML3OJ1tn
kTZUo8KGTAJ6W0qWuXrvTKZfDSb6C2WTN31Axlg0Qrq2PkC7UAlVwRWJevv5+hzWGa1l8J5QZf0q
nD47aobELDdRzOzzs92gtIBGHz6bg4fAnIBhaDqQWzd47BQg4OwA2+qSFwUdFBFD/TIZhh3Qp6Gd
xhWX52IC+qhrvW7ibVPIJj0wO6o3pMhEM0GrVsAwqyqwhYfvzDNahSB3A0LqJjci6WhLffcwsE4k
S7VmBXU2nHUUjsD3OXvuNlNs8KZrjGnbTmpduS7lZ5CtsXTzedcDzQzKRkDuok03s4PeRWsD9Rzf
YIrQUycnvNE1gng9xMNVJGfh7rK5NbeDz6ECr2JYFQRs524X2znQKAUy0o5hIH2DJJlVLjV6BkXq
rtS1z68OQ0YyriJQbnA6nXNzBUavIykEqZ4NukA0+ncWSzH++RUXyvbywlYQkzhHJ6ZmByrHlBjY
1jAeHXeoTRivHVIImv4AxiZvCtjs3jRz8Ibk0yTOcEMsTIUUBKiCFkjNFGKXtR4jAZZy+QHtjZ+y
TQVFER7TzxMJE+04eCLXiQSocnbZ6bkWDTAeoa+aqX5Rm5zby9FfzMl0jglKwl5sRaEIyLBilbfH
FYiHooaw4GoYDVpEfZ8BhWUmBuSe0ujQYQR219gDKJetbrLAPc6Ku8vfcRmKbQNtPNRskWFryJ7m
HlObjdY4UjBN0ehpXXsEjmLThKTdU1xvhz+whq4Hf+5Cd2zejkoaQwKUQZeCrLCojsdKN16Zuda8
Mi1T7sBX1AvO3zKsIGPChC0SQ6QQmDk/X14FsjC7oOh/ZY3Tx76ORGbc2UrPROqiy6/3oe6E6jdg
7ZiInvlMVo+9FvdIqFGXfnC6dqfoEuA9g0nc3hkPwzSILC5DCyxijhenzML/n9/YVQhWKwsyozc1
7YcrZNiSr/Y2x9BD5uryZ1vbRUDcQBWA0Vou43e+i2qVsMrk3YPJadl9pPRp7BrO1AtQbGtmMKMC
vwBjEE8Qzs00TVGRtmwBEI7IM0g28Jp11B+fXwpg+hhjw3UCIjv+HU9KLhla5EwPUb2iOiXHFHOQ
AbHtUrBha95wamUW9kkREuTysDLFryptIncs66tWBblVRV06SJvPLwqpJ2+FQIEKDKfni5KroaUD
Grs3VVpTtpfVwg5vrXFCIfwPDIGKD28stMVQ2Tk3lICpGdNkiIySxNiNTaHUi3J7h87i5+1wFCs+
FOhW0FM6t1OW5tCXmoYI3Krs1oRkzTc25aWglLmMfajUAqgGDkWMMGBu89wKSmJ93CVGdAO+XclF
1W/Ty9G+1uLKTVpV4Nxrx9XkE2nI1NCKn1MoIntHXp1i6wgBfgaVNxCHSjkj/lDGrcDW6sIQ1CGI
xhn15ilbB9SGVLdThB5VO3kGI+ltAkD+ZjQ0iXkpZrKeLn+vFYMQVUDVBI04fo/MsqpmsgYtHdvo
pg1N3dPwPHT1ViKeFXXUHwZMU1y2t7KZPK4D4Q/aCZB+8t9zcoohnteOMs7yjQEdEpfmyZar7HnY
1c+3Z9HMBGIDPmjxDG62shIjywQQF3hi0Y1+U5Pk1gC9wOevKd4yleHsQAnh8j9fj1YrfWWPIbkB
3XSyqVGDsVVQal3etJXwemZkFiVokldUmhyC8pJZdLd93LNuC67W/tMiZ+iPcT1boE6Q9y5gOymY
hWO9iaKb0k7t3G+rOFW3Tpcony4uww6uQLySgbxfQGpSM+o76pjkhpRgROjd2oJi1vRyedfWXA2N
RbyMcfEB8TT7NGWX2INct+QG49v3dq08R1a9tZzu03kY1sLPDwIELynxn3Hi0aEDHhcwXxMMEKQt
anF16yWhbGZ+xpq6hYr82D//wcJOLM7OEIAAkw7SPHKjJe0xtQvfsZpxh1wi337SEIqqXJ0QttC0
AS3B+dIKs5gSs+ylwOgNVx8c6ZBAVb4c+kxwivgvPsvbkTgDlMsp4nn1f/6pWF0AZZn1ToDRuCPA
meoWzFmPZpkSfzKISKCQ33UzayjNYPoN60KBer6srkXLA4VpK+gw1Mh1m7/1jB5rrT+GBpD/kOAz
PCKLkAELd0QJik8YmuoHAckcZDF0ZCqYPMLqlFeBbOp026sORg7LVHQJr5tCRMc0BZpT8+2M0R+C
vNBgBYRlXhduudItGQSd4UVQ+ljPbyOzoITys5x0IYwkcuONE/Go8e3T7ocd+21h5n44b4y0BBYm
9uQU+3h6nD7NqYNFoLyN9Bh6VTqGm849PCdNrnQTTKhxsze10G+Y7Wtts//8Sk7N8L08iRFNgRm9
voWZcWxdJaOupjyVwnfo2mc/tTKLRHnfWRA85PvVRtd2S59BJZt5eKAJVrPU5vjYNd5CA2kg6O1m
kbVjpty0MVwZVLxv47NynSluFcSBEXQb2WfhNt6KkIrra/ttcuZtSVVHYxXx08NsjySxq8bIh3oR
U+C6GQB+UbwG8HL+GERKBoIFVMqDGiNheClpt2apPITqKGp5rBrCyeT6ASjNzV8zU9UrMbOZFeCp
fWVlt/ZIN1wi+rLfLRsPeD0D1sBl+0Ars0Dvj1EfKkZWSkHjK9vIy4+d5HXGbWbc8pn+zXCM9tVj
l25Yfp9SCHK6diu4Q5Zh4vwX8GB84vrTiLHmsMYvoFnrxprm2VMo8MdVE5iSgRIHbKECc25CgiJr
b4aZFOQKfW+N9NYpEsEFtWKC8+Lggseo+FJKKAQZjxTbRhiUaX+TKNHXaDLeLn8rgYk5ujSjVE+c
EiYS64eddG7b//wDAxCN0aA7gB7lvEs6NHSIqzYMgzYi+75WN0k+Cj720qtxjeNVxu9V9AvnfdAY
RQhQOphh0BWdi3kzl7aNm+RCksvFKx2l+VM7sy8+KUzS9NIOg2loHJ9Q44oAGAHub0gXjFaJ+bbs
0CjhlW41L5pOn8wivjZJszUl1Xec20Zh+2iwnhsn/3F5j9c2QEEnGq0vtCsgXX7uihhoUstM0cNA
hjwm2LE9c7xJIMbyn1nhrnRypiowU4McWQ0DE0qzRvezkXrfsET8HKK18D8/sRI7SUzBHBQGDrsP
tUeD3DuRwCWX0Dx8yNP94onhiY1IS9RKb+H0UqX+BO37dghl1yyNXYwStJqRQ98Yu2qyPWsojlHZ
7xsabS27+wO/Pf0Z3N9OfsYoUWjaSNhQZcr3ZRpuTbMKoK+yufzd+GrOE8/z1c7ddiQd3qnY0XD4
UrVsU3aBCeKaJh4FEXEt7p/t66yoqQwpM7VWC4Px2L6FmdvfZH65078pN/Fh2NDYA+U84OOOb3/p
LYF3rgUyzCwAFAXEEkoms+xAokVfFJMUBlk63RGb7POWCb7X/7G+3zZm6cCAGcZm1IgUOHvrlgDH
Rq/IVeFX3rB3Nrrf/ZqKHUNP/cb+KvmigZDVBUIoEggw4DCgcnHuLZDtkyprgNPmkzyAxVfxwf8v
wnmsHw00Mni5E7npvLIwqUavsUkOkWTJXj95mk+OPXXB77DDtD80pXwRl8T6un5bnG3qlPag6Bxh
cWx+Qh7H5fRKlw/AEvzNzzsGapFamfi/+YBfqA3poGVtGBhuv1E6lzAX4g5740Z3s2ftlxLQ93xr
CXoX/Fgtjt1vo/ObFUOmdArtDoEsfBtDkMolj6ZDMdlQuEkT3dWSKnDP1XN+YnB2AnoUqjNVxipT
iz7YLTSG1AqE5No9Yb0AYrWSi5/tqDH7aCxvOgrmbO4mH1hOf7gyD6lnuoqnedk9RkM/S5hz/gnn
T6YwRre/z2FQdjC1GI1uGF2B5RkMUcy77C2r/niyjfzPT6JylfdZMiRDGDRIh7Qc17omDCQiG7Oz
PIa6CnmUJgzqH+BxlVztWtlbD41rBRD/aW5yX/omesqITHLvOVlWovQKsU2449CYd62p3cpxK6hJ
8V+99HhgtnDEuCj47D5TIccxDSlMQBzcc+RrSunWtD/9POee99vI7DZr0bojZOrDIJ40d5pQFMeW
Tb0siBnrp/e3mdlV1kDIpsV/sF1a5Orl9yrCFLJxX4Q3qv3axCL2kXVz6M8BZQDYxLxREsYghIKg
QBjoWe7s65gBUsOK66pojzlB2lhOkMuCaoSgmrIaMjhaCg9PYMQWp0rJCyMNGVZZhlcRsGHGtTGS
Q5wagu1cS50/YFn/MjQ7VHmdySC/x/q4ah2YffxcmXzFeBwbEGobolxgybPBo8XJumbnq5djzTTD
CufLN2670lV/DcwviVtoQIThB3jj1s626N1YnnTUfsm+vheFf9GKZ+etG1UAliYcccKelZRukhQq
eeEBGmdul4rUkJe6V7MFz44elINjAJlhLUuvUdnD8Mf3KMfdTe9p/th3tVuYP9omRrm72v1BuDzZ
6tl5ZKgr6U0PF0pCnMX0Po+/XzYgXNvsKAJiCtW9CRZ4SlI+WFeRn3rajj2Vt6KPtp7h/V7NHO6D
tzYEtBR+hz5PW/U5Jy7z4qPdu8PX1Gt/9GCg+9lAv6R4t6F4KUJsrvsMJHhQngHtwbzC1WsK04uo
wLvEit3yJkEmZGev5fQILkrBgVyOZXx4zG9b6vl90EF9Rm0stLOVW+nRehkO9DYN8v7jCu9usgfV
B1XLju1F+pXrqQPqJf+7yNljtYTKnVTUWKS6azeKn2/SY3iATr3X++kddFseFcG1tJ7+nVicBR/g
a6McfJ0oQRyzAz3oXuYnhavfQZTiEO3zrbx3DiLCLKHRWQhKIcOM7gKWqdyyXyHmbTDTtgl9uq9e
xpfiptr2+0mw0NX792Sds5AzoR2kUJXihQBW8VR9cbJ34vxhbP39/WahBmP7pkkd7Ga1aTdkr3s5
H9x05UB6sbbp0dogwuWqi+anl6Vu0x+yXbm5HBJWc5mThc5iTpIMaSzn8N2meZHC62wSDIGJ/v5Z
xGGFrIKfEX+/VJZuy3RXTYTEs2tXL+CloJ4DgJ9LeJ+fP2scLbkdsY1sY7xkd1CK25p38a45Tt7o
Dzv1igb9XpQErnolhiPwPAYqTl5Awh3WpIVDYbXxO3/ynW3mQ94u9xrXxBdrH9Wv5PMTsIg0pzZn
K20qWk8Qk+UPvMYN65ucbGJD1ENe8/0TI/PX1jRE7US7BK8tle601n7rnfopGTCXcdn11j7bqZ3Z
I6sEp4CWmFkYRCDNLvTes8AVRvIOevKO4CGy/rHQGweeAC3+hWYYOLmakqW6E2hu5+cPaOsmfuhr
O+tI7qaNuU+3xJf+4J2lndicxRDapYxUseoE4NopY+KWIM7OzEfFPFzex+WEJ/eKE0OzMNIxuZEM
YEMQRuhhuM73EkLjztmQQ6Xikh0P2Sa7p60v6r2tVjhODc+CR5aF2RBDMyFokU4MPnP7d55QgJ7M
H27kvSFY6Adkd/4qAlAS/4HYBG712X1HbbOGovzkBDK/77YynN+1n5voOpx2duzpX+pw20M02Jc8
9anfmlBL6I2D8iV9SXI3jl4puPeIV+9EP2z1xJz8rtmtmGjhoExQ0Qzist1qfeTWHZ44Sehf/tBr
sfR0+fxnnLw7bUgPhyo0ZwM5K73JvKqEjfX1c3KykpnP1qYDqhQLO9z4/SZ/aG/a+2ongQjIOJY/
s325HfciKL3Q5sx9zTTWoU04OkF0yA6TX99hzuN7/sXx+BfsC5QG3VgoccEj5dyVOAIDHK6Qn0B3
bbaXWmhTPHfRcjKm9CqFhOxDU1jytdwYzguGzW+VTIdLJRAy/MZaTKIIgt9KfgoyZrwT0d0DG8lc
oTEyi3aYRoKNBpRvunf6sewOGpkgM0IBJWePpg697GsgGZlQV3DNNoakMdOEO5ML4JyvfYqLqCFJ
6fCKE6aFf2lbbc+pmXeK5eouCpVgxMtvpTvabT49Wg+8EOcTBnQIyl5gIzs3Dd1XNJb60Q507Vs3
QmzceE5FZEwry+OzWqCoQPrEBSnObej9oPcderNBEe9SPboCa9y+ye6iqnB7dbj/7JkEOwmkH0B1
CjQ3NAXOjbW1XsVGaFuBll53YKQD477AU5bX5LmF2Z1fcAk2g1pWIHcQhamfut5+Mpu9VGi7y0tZ
ececWfqYOziJLxA7ziNMWKGljUuSXFVHq3HLd+uBfuU5jbTLtwxZd1AWrvCxuDyOMA0lGAOAJYT2
ea281+NEH2vdCrLSNW6d2/LG2Kpfqlf2pdvHXuuH0aZ4g9APVD79eEtEJaplAEd3HeBngJNV+OY8
g5yA0ywra1QCjXyRU9ekhcuo4PZatYFQAzwWYCoLHgY5rGJJLXslqI2HEelAkz5qYGi8/A2XVwQW
gqqXgSEGDs6cXRGhCrHsoi2VIO4ml3bPXfX8JwY44oE30hf9UcIYJYTAgGMl4Mb+MnaCOtry9EIJ
CIqScAdMNy8Ue7pKCUsAh+QgnGRfyV7NBMwKJljoLMUfRWXW5dlCOg3whgYoGe8FzcLRQNq6ARWL
HFgVilqxfQUs61arlD2G5ETj48tPc26L//np6WrHltKqlIMhH/ayVd8zJRGgqpd7h3kENK4tACYx
RzMvueTQvNPHSMVycskxXKfNY/BsO5EZ+i3GguINpRich1b6kH8arKsiK8Pokw6cygcca7a6oR6Z
UyZ8dToGQ7M8A9e3CDW+jBKwgc+FATIcpMXETJlzrLAtT0Em1w9yGcYuNZujXUJQulFTt0ZjNlGA
eDYL/dO5PMYJuQQmeBw4w8jsTukSZ0ytzuyDFMM1V4MiT8fIrtD5TWkbgBBDF5yCZbDAUwXku8Dh
g0AFeg3n20k7HoyzrAuS1k43aVYaD0VoNndU1quXyyd6zRTnEsCUIeBFmEU6N6VgMAiBt+8Co0Fl
N0z00GPKoPm48ES6niumOAE5Jsg0RI5FVwNJT9jmg9oFoHX2tBqj4mAwMafvn14Q/1DgogZXCwTH
ZzGwUMLIJJnSBbayK6bnSv9F5IfLJj7mO8/TRwdQe6BMgTwEr868g5zIWunkFWxI0ujsGhTF7qZh
BJou7pMNOtsoxDV1fVWMOTnQLKsJJHlttEjNlLoIf8h8lDyPN1ozmT9MOaVeAym7bcT0fFdIcrU1
qzrfcpliN5VQfhrjQf9WIBf1k8h8mmiVeXUPwyDVCQ+hNqEQbpayC3UbyWvtgvmS1tBjLOkEWIxG
vmeUKtc1kEWCrV7J3bEPmLflg1BgQ53nc1IvW13L8EUlpD63kku3+XG4sg9kRw7OTjrWr3+CJDy3
OXNYGoel1vSwCQyB63TPtlK7ai0CzyzDNayoELcBeQoOxUeydBKu85IaRsW6LhiicNimoyVdk7Zp
BEnBMmLDCvgZgNYH0BejPeeHr0JtqQByFVZ6w0cr85ro5kuj1LlPdJp5cSkSa19d1m+D82HfeAgV
qZHrLlCgt+VZdfsutfani6d8UXjeGMhD0L7kiz7ZOpukZl9WFSKKOgDuKUFgU0kgz159PiiDP4Nr
sGD0BZFydtCdOlRqlFjgCNPkApkOetJ7qY6RvimC+tFa4MLdibACYBy0tGYryoA9UIzaaoNJYroH
mTllE0VMc1OZiOaI1z4Q4OuwhBxrKYdi0Dg29A6m4hLCrk4+5q4RGY+X49e6EaBkTeCmVdNRz79Q
12mSyQytDYCEST1iGNN3lplUVOFb2zbQIyOv1vHmW0QHyyZDV1KspZG6Tcvs7wm4NgdZFVyWyyyO
S4L/NsNXe+JvgGWP9hjDTDdpxmbKw2xDtax678uRHTMnZwLIxuqy8GxH/os5vEVoUIpaSpDlY1nJ
AMIvQq5YaZdbQw8VQXhYjnpjOhj49n+bmj0vHfCi9kiS24Bg6ntn5lMQhlmQDwp1UfZ+h9paet9h
ZNhP41GGCrtUbD7vKRZubJA3gdcF9HHne6sRByMkzdgGmOd9s7vqR6dY28smllkdXyMSVx2dZEDO
Zkk45iYLdCGgYV4aTnXdD2V+pTKQ9OaWRZlbxpJz4xQVprGNpn4DV5bhX7a/FoOxMAAGQJfDx0rO
l8iSTM5wutsgUqtp09PW8hMQQPp4xeHsOc0EwdWoFxhd9aETo7MP28gsK6ueIaJAFutQh1m566pq
9G3WiMqGyzYhqhOgawUkHuK8yIhmG5yrndSpfQh/9c1xo3rqG/PIRoZwRuQR3TO86Uu8bURUHItt
nVmdnUop7Qa5KySkx2Pm1ui/9sObCl1bB7r1NasFJ2Wxn5jg4zB8RdNQz8PUyewjSqQcINLeBBZJ
y+u+ZN2OMme67io9+3HZX1ZMQWkBGTOcBnRncz1gjKqhQ6JkLBgTo9/EikJ3kSSBGCiRzP1lU8sK
uwb5HIRp3Dvg7sd82vmy0gHS4XkssSC7nrbaNt8kj7knP1q7aqt+Dz0Rj+IikvJhKlw+nNEEDw9l
di9IVVJUoD6sAjvO9M4zcqkP+hqs/px2AbBs1elAwnV5jSvbiVQaBODIdT4k/c6XqHZyD5yrTIOG
NYcI4p9GPWwqIhSM4SfqLGWHETQHkSZgBhcZEP8dp7eEhBm1eqI04AROCfEzP0LjznEhNR4YN/Zd
7HWb/rpEMzm6zt5b0Ah4uZ/6ZKs8hp5zEJHZrmw1SB8Q8lB4wA1sz1+UoKxkwHnQwKqtFArLhTXq
XDmbyn5EVXav6n3Ze5e3+uP7LfYA0CiA77km8hwVQU0SWsqgl9iD9IFu0518ALW/23jynvh/4Ezo
/WB4k4+iIr7PjqQthQ4k1IwyMLSqArxwSjRpL0HhOnZZZCc/wmGwRDTiK0EHs9BwYB0dIkS9WVil
U5NJltSXAUhvDxB5DZohfpgSZR9q5GfcSqLEcPkVFY4f5tRg4ORfcBv1kQzZxMJAXYDlm6npvbZM
ggnMSmElYqxcCeOwBddFkRIzt4t0NyaKBh2lFhxNz/V1y/Hgnu3rrnGkz5DHc2MhTHrZb8OS+AuX
nxkc+3m/rR4kyJNksChdDYg+LQjPdmQX/rTQR5tc5y3HFZID/REWXt+79HvlOzv0GqFgBvJTCwRw
riIdmuj5shery4/MEy+O6gFDF0oks4/c06K1m1SCQkVs/Sy69jqx7E0YlXhjRNnbIIPEKFHzEDSC
RVDW4OsazOShzO2jycJ7Iytavx7YDvHoKqdMda3UurVqPMw7ku1bs7gtrOwhArP0t7qry1ui5Zht
trTXvh/V3eWlLFu3mNlHvQ4wT3xWBMDZ1VwRy2zqDkuhL+RB97o7jJpoX+kVRN/flMxV3mqO/Ije
Re2n5cN9Znh2OI2sLcIY8gGBhVL3Rj/2u8SvZbf/pr3y9i3xsHBfE6GylrEey8Uwm4yHDY7nfLKA
RswAEamZB3IBWE2t+plNPUBgBFcK//HnYU5F2wfDeTxDhxThLNTHtDVYFIV5MKrWc2cZxzQMBW+A
NRO4rlDHwlQ1iNRmF3M/DEXidKQI9PxHoeUeFBY3l31j1QIaIrzOrkBSmZ+Ck/uqVxsn6iw7D1im
e1ZPj2EbCkwsoxcq+HijI7Pghdt5t0CxmTJJk5UHGNQGqqqnONyG9ZCberIjFQQlLq9okejD53TM
r+GyQwMBMj3nK0orGQmTrudBTaPmEBMT3IGKesgl666DYqCbF3XkAtFabIAIEY2cra311PjspFkY
RS77RMsDpW2YVw7yK81p4oL+t9gMTvR+ealrHw+JG0YOQZPAJ6DPl5pBnzjLzCEPIlN+Cp1G9dpQ
EhELrxmBd+NxjWInnogzN4fkoAIueSVH/YMOhwwarZ40Ql/z80tBgwTc4ajwAc/Jv+qJH9ZoR/cO
Y4i28virGEnrDsie/iMb1iwZohP07K2hzgNSQbCi77yapoJUerlZ/KaA51mAaC87YyZaqHJaJXkQ
s4YP35RKeSj6OH24vJJllnluhrvhyW71VK6tKopxakEmHTkdMtnKhfa4a0KqLIzlfd58vWxxearw
5EFtygDDA97p86nQRC7HHuclDUbnqwb10N5BNRgYFDWXfbUpDomhXkfZKMD1Le9gHaEJecg/A+08
uWuTMdUavBeCpiXTtf1cdFbvFUT/hu5g6JWdaouuSu4D50EdMRAyZqAwA9fEgpPToVVjELD4BJUa
lneJPQIUGdn6tpuUejfht/rwfWcXQ0hrQ6O08qYx0j/tRIbMdZc+it0qxMbOv26b9ITUZRRDTU8D
lXcCdjrbFAkHLbf23Aj35BMXsseMZo4CI2oo934Tt8SVuvZLZo9+oY8W5Nzx31z2oaXX4j2EWwDp
JdhWF1PzA4GuVEbiKOh009Wdzq2YurHDX6l2XclbBo3wy/aWPgt7+JZ48eH6ke3ZEomig4GxpVHQ
Q/F8O2SN1blxYeeeGdnmprIyw6+U0eTvhBfdENGH87h47kncOnAojgrIKMLn+QZXAzFqJ0+jwJLI
PtJkL43elFaQIKwY4aOTYIJEiora5MxVHLXrDXmwo0BJW3pEMcTyJTUvfZVIorboMrSBoBMgcFDk
AEkEbvLz9YAm1tEz3YgCDCLuMXHopsooKLWLTKjnJqxIcyAkCBOJhE5PG1pH0O613mWvWHF8ID+A
ZXQUJFULkGYoZUlkhFoUDHLhSXH5RKfoYMW1K9G0dk3t7bK51S8EBnlcasgVUc07X1M/xk0uQ3Y3
iNV8g0tn5xjjlsUiZvzVrcPNiWo7pmnNj0z85DjrzgQIDzOxqmkc9jXY1Ldp0xiCnsvKCebswf+2
Mrt3YkfPJY3iAymsOlDS3bJWQhIny1saGpj0AzloTzeXN3ClnADHs6FKi4YuZmnt2Q5KMRutrFcj
vLJCf5QNj8XyAbweCB23YzXeD+1+GkGVr37pSgxdZYI1r/rLiflZFCkTJJmjA3+Rk+OoQmi6SA/q
dGdUoevEhmCxKyHrbK3cm04+41gNagKusiiIyuF7TaTJM63iBlKCXK89345lNLlda221uhFBzVc9
CGKaHNGBaUpjdr4Vp4BUugFHdRrrLi27+1wWvQTWzgJm1gAaAhoRvJazrQRqrZPAPoqzQKwvikXv
0fx/TuxSkDWsreTUzGwT89qqzThto0AdHefB6rTiKJlR1wiuF9FqZoch7GkUM7mOAmaSp7Qs36ik
XBHhyV47cw7UEQ1g1lAKnhdnJX1se83psBqUiHxwr/pU/1IqWyrHGwDbAT6uRHSTay7PlXaRzgCF
suBdUyOitlHV4+KkP+o6O+bxIymMg0o5W8fL5eO9uosoB6OIB3DCQsAwVUulS8DZE4wlVL7C0Wu1
yS/kTyOHUAV1bDyRoJECQ3MdpAQ5wlgZyAVQCXkdhuq5ietQ4BDLx9+5jdn1JedAQmUxHKKwR9dR
q23SNRs1Lb6Y2pfLm7bq4ahwfOwbACKz3ELS+jCUpCwKGqreaNX0zSGDSPFeYGMO8yqaKLUgwIfD
ajU73ciuAXoSfPtVP/u9jPmjAq2yWCe0xHUSFxgJfgFps8vLm2GebxtIjXx603CGcPWjAYhn7Fyn
Ii+ScDJRsQnigZie3OXlFloVolHxlW07s8LXfBLBO5AqV7EZkgAQw5+6E0HDoP38tn0ktkCOoKQP
PNW5iTZObFQUnSiQ5NKv8/ynrryi3uBKUYdn87i7vG0rXg0Gek4hjZsfufTMmlIkccIYXkSFpHs9
Vf0m6nwDpD1T+HDZ0koogCVcteCfxeNkXgNorY411YDrYWzjrdZNu7YpriCS/ScLQsFLx0ME0kVz
qWptZImE11wUaD3oFsCf2oKIOJskt8lF0igrsRu8eujhoagBXq15ibCqauho2PxOHQuPjhhOLSa3
SBm8PHUZeSWWyOLqHnLqJh2dbnQnZpHBIGVO8b0Q5yJzG435juq6b0j5/vKnWikpgywVHRAuxYR+
1/x1U7LGQG0XiUpbu1R1S9Ml5ca5qnamP24d9Wj9cqBr46V+4YnER1c31QF5MMR2UYiQZ2UcU5rC
FjNqEehxbiUdgjM1/U7t3M1z/VVh7AAea0FgXzvTqCQDo8VJslHzPT9wlZEDDB0h3ErTL8N8BSjO
v7yda0vis0ZIvEBYtYCcJmaMkdcOL+MCtRxncq76UMu2PeiLOQLvKxS6r1FsUgQfcc1XVPBoOpjQ
4EGR//lJqLJAKsRY5JCgtx5ZfVPkP81ekDyvBQ8IdqE9h5rekri66nS71qBZEKR1zTzITAD+gPmP
kHR3plp/mpUbZWa8tfFA4X4JQMv5gmTIbpsSLzCEyvTGpNFHna5yY5s9oS4HgH8lpNBcucF41ZID
QbGBOAjnFrPeqCy7MEhAKZBh0BBgwMPrN6BqKr2uql+aVkS2ugTrcJEOVHtRVMeDcgkkUWVwqPe4
YKTefnCqfOsAiIb7HzM+2mZI6506RVB5TL2x0ARuupzsn9mebXBl6aTVBsI/pyePxtvodFumFM9a
7HjEaTwnM4BLxTyVnT9AF0NwDFeWjmyUa+VwAl3OiHi+23mVyPKIutI11WM3tEDkZMjbpiv3GUYQ
bbneUPx3JFZ3I6mfLp/Q5cMMyEkgkzQg3kFHPA86Uj6apNJpCfJA68mIM2uXFnXjAXJbAd8Ctgzf
tsrWzRQmEuJYHiHEcsQegA+BEAUW5HzRGetrOWUhmoxKUGrEG0EtQJXcbVtR73cZD8C0pIIxXUMT
Fs2gmTNTKZxSTKflQH8R5SmcwDPiSlmufdEBMBYRjKwsCzUrPGdwTvHmnIMDnYqabBzLPMDYc7uP
qV1v1bAaduM0gcfKiMLHyx9wuThAIHBf8MAABOw8+8uYWoKnGgUSTem+1bYsuVDpjn3ogYsmxZcr
O7c0ywCZRa0a9eUoqLXrLL/Xo2cpPkrh+3+2ntlRLHtQbzcVKn/D8Fg0uITHxm0b0V27uhbo9SDa
cN7qudtPgzkaDNPgAdwGwqPEeip6+cBZeDyAdATlvxVjHOoIV0fPHQXimf/Zydihq4EXR9g6Jh5Q
WeGW9fhaNAVxhxzru7yDfIfOCrRctA7FCBn9fRMFCX7rn1x/tIPCeFlT+xpweeWXHJvGS2rY7RP6
DcrXETndVVxaybOWD+ZnCxSwDKkSTm+PgArm7HPLdWooVclC65pCmzcHk3Quvet1IQvMLFweZvCs
RqEFOYWC1tq5mXwYEoQTmEmpvWW15Nq02TpJ9E9g7F9/DP9N3su7f24Z+8ff8M8/SjrWMYma2T/+
I4h/1CUrfzV/4//av/9n5//SP27pe/HY1O/vTfBG5//Ls38Rf/+/7PtvzdvZP2yKJm7G+/a9Hh/e
WZs1H0bwS/n/8v/7h//1/vG3PI30/e9/+VG2OCH420hcFn/51x8dfv79L7wb/tfTv/5/CLuS5ch1
a/krL7yHg/Ow8IbgVINKUklqDRuGSgNHgARIECS//mW1/eK5+zrc29a9KhUJnCHznMx//ez0zvC/
0ffh639+fMlP3Nx//rr/+3++3sfpH38jlvV3ZItrjwba9OrqixOov/75I/fvNiTnEdsw84pto6vB
Ae/lVP3jb6b/dwDsKJqu/CEc8q7mDmOvfv7I+TusJZAHcGzBD6GH+dv//XW/vKb/f23/wxW762s+
jf/428/O7f8vABphLB6g9oNVD3otFLa/dXbtKGH1MVqX6yKmi3EpKqiRuAcjuQ4Acgz+TPlMnR0E
dRKoJUZzUvQRJJho82adywe1s3IM4OTV/k+72rZ/vXq//WUQuwDghXCAZ/Q75oXgCVnAZfxYqyB1
0G4aKKVA6p9ZXz6b3ZLz0tyr+jXsnYOnRTIxCXS2feh6uTODJVlksOvbNlmv1/qzxUqMUbOkahlt
2aUcHnS1PQystGg1jDMozPa5J0WKeXushTL96tuzDQmxiq6+SnqrpiR44uUQW5uivMI61uAdgJZ+
gnZ6tVf51LuQ4jqUxRzBLTVyYSxs1enavGDiMN38Oa4hpbEML4KZIuKh++DJ286zo15fIHsVsR4K
9o9++OjA3nyzQjoNGelfgvUpwOx/0TsUQhm0lp/cxoTrEtCx206Emw/TQLpUjuw9EP1paQaqyylr
JVouwnZGX6dYOYxVA42A+WqTOUQlSOJCdJFh1QdpE+ph/BibTadeqt0KC3eylFFJMJfM12RB61iq
N8TDzPe+hcdzm4gbuzLy2cQQVnCx1J0TNNTr5tuw5FFVW9QQsHCsWTTLCs2uH6/TctcXA0WoO5oL
P05rfdbBV8kfqkJRtWAkojc/a1Y+1sM9cd9t4caDbabceG6bQ7mYZ2kFSRfAOdlLNmGifzh3LpS/
OEa+NrCiCG3wHqDrFFLhk2xg2EhVkx91hhvJ9XuQ+QymHxY9w/zNupCa42n2mtQO71mpIdr2iq49
quSQ6amjqsW7M914xVLhxOGb7FSZZXwZUMmqmnwNeWb789cEva6l2GLCMETSTJHwnyro6aBEi0rn
e9KvQ/lah0+mW9/4ZoFCLTxh07SMaktE8wZ/y3aFlZMXVYpFbRdEnNk3U13di3DLV+eIsRZ4wgbm
yQqXhExQP1teTLYXbIuYEKkht5fWwWQZ6TEfMVeRV7JLyKtsMp3PdpVJD/eAaDXDt5CYt0Hd7+tl
2c9M7wl3YhioHmZ9H7ovRvgm27qiFWyFA02OIqyfSmFGXD92/BOkW7Qach908nnzVWyRcSfN8bCU
YRdZ3kTZtEQtISdHhnFn3jjuLRNj1kEiNiSgxXl5rxVJem3BJk7ErZ83eER9iGnw9t0rAxr0h8Hr
6WJjCKyfbtzazWW/5LOlDm0TUFT152phCQykr39HskEIzi+8V+Z/LvUcQ86Farzq0Zxe+CKpgEeR
j2iwaO87YM5jWH7A/uvdCTpqg+xdZA0dAAtWyu1uJF6CAZPcnIN0M91bo/NoUQNO131CmJ8Ytk4n
5ziTCeX8nPfCPqJeSYPh28CZ0wP5xGdPEvEo1YqdQ1XlQesl0+TclqE6d2W4W8JvtrDv+mP1cNOD
zAiL22k1IhtbcmbVRBu4AvMHK5ajr/dKV9SoUMuvd6sDDaF+u7MCDONVKtWGA4gfTxQoR1C7OLtl
VJVzjJgeq62IqmGlpLUj7eMhrj9sUcdyVLvBHmJjqGgXgBFzHEr8F104uez6O0JiM1yeoRd4nsCb
RQWb0YkDlKo8nCZxVvbO8eDQaW27jhVJ1QBEMqCUzaeBwv4g1o7ec2b+oUj5tbH6mYR+CfXIdv9e
hRUWXErmZfpodi4EItpMp05q5X8SZv+1T79+yjWnIquiR4ccv/V75yiJLMba/HD4HR9mOlbXI9OB
Smui6k/qtb+WXf/8LFjjuKBJgTYjwf/6jRb7qm/ebJceJg7TDMGazY0DDHH8W63xr2z+79n71+r1
X5+CnVBQ/yhfYV7066fAhFxxTJC8d8Gl626Lzc7DsIjJ5KZrCyOWP9l3/jYO+/Pz8F1gfRe4FkC3
3wcFG2a3gkj34loysdUCOdeKLu7CowUL+qcC8aPFImqsRXgzBtYuVFbUdFu2oGUWxIs9eD/Ilscr
aVDL9zcFrMylMiFA+OHbdaTas5LnzenT//6U0Lb+pZS4Qr3Y2EYTbUKt4zfsrqtEJ7GP885WnmPD
po18QWq6LPoTdruRtzaZHZa5Kqe9NKwVN5FHXnc/Gm8WB4TTMbpWW7IO0Nlbf5BZACS+DDYUBcWl
6F6q+RCYr+EAfROjz5qgiEzxxvt7Z7x0BTK5e+uJj84Q8aSXtOx/tOtunnFvXZWNy1mWUJgUp7U4
YHxkP2B+nXZ8fGx6+cRHJ2HNeqghzLapLp1NLzUV/Im5SzsfINO2RrYiqVO3FF1ZtK1B0voBrdcn
iN5TT/U0dDGpLIa4YfUe/U+s2g+u2wwBWgxwlpZsXxdV7q4uwtLrBt00r39qjGrnlnfmWKUDrBrd
qs6KIIQ2Dst8f1dt/s5w63SDtwb+2M9hGmNRg3iqBHZx53wzlwS1TlIyMHnbTDf70hQkEjP/WMY7
iKLYXMfzWO1M/7Mcl11Yk8iRZtbDT7Tbnt02uJHGh+p5CgAiKsidjyrJMqHNYx6xoZ7wuQujoBb5
AJ+hZspepuBzAli6bjf2cre2brL20GS3dGSIKmoKXL/io2cWDh+PHVCL2uOxkiJ2KyvzIZk6YqOz
47QibtKp576uqWeLXT3iLRtVJroByjUt5lxgywygD6H7VpTnwXg3tw8f4uhVGYKVn3fzIJHd5tRf
jBNME15UL2YUiks62RzSx9813I+tQabLEuwwd0Y3linm0tr0aItGeiDluWiMvFvXQ7+S147YqePV
O1XXeddhTDX4mgM/24bdpJpDw0LIFWH23D+QQSRY7I0MmBtgnxPz5tDVqWRUqtvavoNgZOR3RbKg
QjKGMJ0HB/s1aAQHRl3y1QTPkpOo3L6bENr5vUEhf33xOMvrsKVBVe6ZcVA4ap36DGvY9mxTzDo3
a4tLiWOA9GKzfAENVJUkW/HmocAXV10dj/DKicxWhogLGPFm3QOz9JZPG64505xO4RCvdYgNSixr
1V4C52Haeh28QkeoA/l3XbDcamN5Ked6LxpBxxW52VAH6GOP/tV2qYoCc4rcQe16Ge4XOACU87eY
zQe+GMdpg5aTw2GSboy5HA1UVF+MmEnInstAnEY3jLa5wtVzI2MzY080sS6bN2Isc2R0LLUn59nz
uzlhasg1sWgAhyc4y1upN3h3VbA0KGedJ7KOFGfioubxwVohx2XcWWD+lQoPqMajsrAoNDIiSdzY
cesX0Yt4NNYd6XXSNMXbVgxdJEpXUCD/0Co1ikewQh/NIP80vfvb9MzPuH2VOQHLiiG04C/D8BPp
oP9UjJcxWRM7hmbhp58sFPJLyZAN5A9J6T9F2+sc2s8ki1z7O0KLwTFewDz9ooCJ7ng65+H7QhXs
27G9lv330P7XHhEgEb4XGmUsGWFB9tcE2JqeUKY3Xlg3Rr5bxPqPk+S/icv+89nBgxgLPlcnZJzp
Xz/CXqTgYzNeNJ1jh460ua2QyTFge3BiI8UKVQLeesRJgADkH4gToAF/TVzY/8PQGOB+ENa/M3k2
92XhreISzjoCBBfZtXujN/3NhnCjfF7eSx0MCAPFXehU781QP3nNdIQvagIH1Kxtxh3oCPOmXacf
3JqLpDWdu5I5H2rNMeCDmcEdt8MpanuZBe36ZM9WZjswTXJHymB+YnXjDs7BCdt43GF92ws/JvGm
3BddzbtWeujUJlp7Mh2rtaRTJQ8BrKht8jh5IK0c6ONtS6b5p8CM/dSs8azteCP2HrJBmTeaWSHO
JdZimhKC2fgeVo0EBtHCSa80rOVh66EH1/px2LzX5n3ZdwcYBN12oQ3tqy+lXrXycsdET2NvO0uX
540jLmymSoN2uiyF2JVeuXM9cWAIM/AARURlyCX7cK2eMYF37O1uJ5ztY+j1gUzwY2QMQcOvp8Pq
lJRU3qFn0PoL0bkBSPCHZyxjp7r3/IgX4ougqPcQlyw57oKJ7cjMsqkIYi8gyewOyTaEJyjGJ5Yh
EJ1LqtyPrcIChB7z0oaGhYuThN7CQDtdm+oN3mtcH+sAZUQJJzYDgQMtNOuXfQuhj5K9Sqej0MCI
THSO1iJ2lQVVGruY7ovKTZvm2ueilHf5jQkMPepIzMv6cQ7DO9ks0Ww+dltIm1EfQ8ivd+Jz0SHF
+kq0tlM29+4Ra+3RNRv5iJ1Gcdy8PID2X2A9t2x9WHwSWc7DVNr5jGHZSk0ZFmJSwp/1yGJTXRuJ
Nt9K+JFXl6kmmbOOj2X7VEr0k/xDLS8grA7m2me9bOfEceZbNhl+qlcfeUOfxejBbWdpaipMqDBt
Qb2gatzx6ZsLeavX9Qa3kK6OTIuBRQH5xOpt1AwtJaaxI9DhCVp08b0m38R+qgp+7hrkTGM46hkm
Mdb0gPGp+9rG7AJabmQGOpgY7EaR4YhuX0Dka4AzAUR3zoU97viwZu5cplXRUJBaMDkNo2E6iva2
sD4JvxTi4G9lbLSwCGefuj3qZu+bqHHWWx3sx+WjKgpadjbtV0GxgxyNcwtlBfuHa+MYGnM2gnGN
LKuMggL5ARjDCZ6MPCyixunA5InE8S9Ts+1EhdZ6WmjXD1GFpFPr96n4qiwVVwRmPqE8eStDH4pu
sWlGl6qGLVGte6BA+Pet6e8rTs4LXpznTNjzmkMr6Yr5weMoC8aq/gEDrKM3+alaXqf2xiP72v0A
jozZ6JM1oUPqVNyWJPckEqTQuELLHTF9WkBAcb13NhT/5XPfPIVtR83az7ywo8z54RVFpOZnCMnt
FRpjRmqsnoe3VQcFnnK+h8VXHpIfgkEXvA6OThkemwoIkbE0d05Hkmp7X132aHqzjOoSezqckUfC
6tcuuO5zCuNZe/YU92Zt34NbJvHgiSliVbvzzeZZS+9eNlipR1nnbcMrgIIdF+g/hHNkyEg6mL+C
tnmtW4Pj8sPkSVimTJyh9mhNkEZC0HgwqQb1UEeg2XJR+NRyJ6iCTff/PXn9lHL6FeEEo4K8guYN
pNRfpOjW2RZkmMTP1MLv3NsVctMiU1mTFrFhw75FzFH7isXguH6WN39qh/9D7gTsjF0sLAMivfze
PCptmOtSiosBPpGbTrTOf/Jz+23172fuvPLU4dXkC4OLv4uZND2KEeKrS/2NAzfsWAJNdrOg9RQ7
Nm1yIw+o3k9N9qd94J+t/G9PFl03nHAMD8wOBqV+TdqhI1rLXxY8WbRF8RgpuEHlW9zg43NrgnBs
bUW2jLYkOBjQa8Z/9hKcNVCQ+yCxqfvUQA8FIOAfKqP/AAoE8J67SkVC2wX10a9/FY6j4nzVF38+
GN2BdJlT7P77kfpPld6VbLgC+dApwVbArx9RVqgHChwpJxseoZCU9S8blREePi3Of3rKfz1ADny1
IQKHhT4QEr+jAWO1OYY5yMsGy9DaPJjG25++TPjX+ufq6QLOG0sHAFN+h2ysgHOGZaR3Ze95C+Wd
xntqyMXrvpbRBGimKRvBUbgLZUYXe5YC9rhifP9mLB84H2lI0H9rEStniwgiPdSsUM/bN5BqTVr3
07DKYyONB6YOpfbjwnfultm/dx3on/jIfR5IdofvaoW2vghytKdNfSRTcYLVBkC1MNbW62yJG69o
n1h3MPl+w85a2MvI7I0cm6FH17+uDsFEwui+3Lo8KWg9htzKVW8jfbkZePhodkZIQLaxj4Rgh0jV
wXGuMhN/EASrF/3tVre+/RUwoJXOt9GhfhsBNbM7tB8J/DmyMoA0cb0lTH8XvaBc6J2FjB+oH9It
o3Y6jFuG/dXYlHA8twApYNu3sW2s+1TJYMl8GTdogSzoTH9A7A43w6LT2KUBL5NhDXJPWRSFUjSy
EL49bgQoUntrVs9eLNZz6y27pZyPrkPul81JPVgaV6gqAp/RUR6Z/961F6tFbwqHtNUW+wl7VFa3
URJ2ad98j5NOw05HlV1lvv3kV2eb35fWA8Rg8s2/J2ASgENFmHMG49LEwfTWzmirfE456WJnaSla
G4yNHkVdRSMQA8TNbrgr3bt25BGcgQEuVLHVFpHd70af/FiLIQ7rjlqC7WzQA+2LX6J0xdngJiiN
k8MhU8BKamCxHL/+1I9D6gAvmUa9W3vsvBk8nbRJCQ79an4VpcRfgeV4edvyvTQf5VYk7jxkxYS3
CL9BV+akgAYW4FgX8FeD5e9WSMoWifjyYyvKxJxM6i41eIZdOB3m4WG02gRDsYmG80rQrXHtPRum
whMronJ+k9Vti7+lNADJkJ1hvK08wPbFwzitdFvKRDZtHDrGoeZWojYVjw2OBm4HrNSjCfplLlmi
yrwCc3YkMClkeyS3nClzERcN9rH5Om0WkBhvfKh2RrhrHDsaxEcfBLQp06mbknmakn4ZIhRAiVpE
5qJM54GC5bwFW4G7oDEAzBBAUvDMKm9K/Rp4TdT5fiTUxzSPkcmepbw4wsE/AMkKPYoqDDfkmeDd
2NNudrdIVm2OldOo7i5j74O9MiOIb/v4bngqdLCQj+FnWBAn6f02rTcde6tFCQNxP1GTE6AbQTwO
eGqYEppwfEW5UVbua1BkZHZ20JovvBDMw8PqGVHnACuqrsZU5BWW5gk0M+EgcCWUzKjwfoiR5xbC
ic/sdBjyClONmzVGRQguEY6s9tvmfypS7E1gQRb0m0NfRdzkmU9gPruo5Si2Ae8g/BKkucf61F3X
wHPLHVII+e0qEt45Xo5niB2kfdMQIPksmed7zPyjIaljbQJ4ESo2YJo1FF3s9y/meJFEZxXblRJu
rVAyWaZ3K2wzMYzHYLix0FMoXWcNDmqP01ejDbmSemRd02kTKdM6KVor4SVwyHqnyaO2ToHYay2j
MQCXsIhTBUryypjUcy63EVRol7tXlSIoMozz6wqLLa78XDSgJ4cRJ8g6shIb9lX56LgaaGFIwV9H
/QiSD/zbZB8h6xKNZMpkqFAFP47ec2OjZg0A/BpNzPWdwb/r8KAckuC4R7IEy4nf4hYVirt7bx3j
2Qjilt9ahNMa6r16nvNKvc8E6EK9nZiBaqkPadA4sV+Bna+ipdZRy9xkCR6GcsTOxIz2EJZ//hBN
noUjD6sLnpv+ihqSRbxxKeR2YmWoyOpYDNZ+Z2EJYfO+e6xHkv5uvD7Km4WfOMcOUDflCp5mU42K
hlRolYbItd+H/rVdjRTsczCDuirmvQR56YCwqyw7Cu2nBaFxcWSkBfoH14kcIWKJdgUtZYc7qGb0
2j4g9XBKhO52C7mAS6IbL2jgQsogwClFA6MtTZ06h+IYN5+FI3CXUfBWXdxWD858DcJJVVwGFyKQ
gHUDnKEQEldocdLQdCnAprStnkXjQ9e0wdJng+4dZOSVLIYBMO5QO773hR9X5RvKjZxVcAUXj1X7
PrpWUvjh2W7eRmw/BWiOZ2EnYaWywXjg9gDYEDsp5m1foL7COgdiddZIndrOASY90YQkTQC8qfV5
8R87Az6rn+CME6dCDwHyoumLaLQHHCrwWD4AUjTCwJK6cozc5tlE4T8o/BRIbFuc+XhXDR71ym1n
61OFM2nOHliJTwv+X1N4L8Ym8Us3xzZ2rL1j4MAolMBPCfxD7wOrDQ+ubLNWvcq2pK7JY7u+NZoC
07c677sHWXxo9Ng+gg+MkWMJLrco7mwLTDqmjouLqb5HRNDSg2Yw93DTwTOPTTyu+Nb49q0PhQ2p
shpwSoQ5oEhMZ2d9nKs589UJ5rcg5gmWaXjszbDRIQGY0ikxgzbGEPKuEfwUbl8OBgp5GCR1cGf6
GQGuUFdFKpA+qsbbr84QeQXPiP1jcaCDa+Ofe5mw4DbYXrZN0xVYgraOkCKBSwBGQtFBDQLsqvfQ
QFi2QB1jFjqueXhsg0uLZh+zsmvwvnYnWZ785cVuABRXWPkZwaYDXi7MCff6BIolKhsE4v4FTisH
sSIxBh8Sq9BKh8DGNsCZiJcCE5ocNggufIKCLZ6QnDc+JWhGIssFMuB+Lhs0TbsgNSWnvp9iqxoV
T88RXICnSx+IhYNQ73hJgFLOnJdogfymO+U1DFBKcRjsW6D+y9jnffE2OCrRRZgNqBAIxKOaZaCd
wkcpXFCRezgTNhpvYr6FnsaC886GYdNQvTqN3Jdor7dBApafIguLhJa/cwVseYfvkO2KIZeqeWLj
I4ZJRoK4Ugpa2g8cYRyc/RVNmc2ZFuTWwaSHDYkT2NwL3eb9tLfBxOjVAfTUIYdg7bgn+xJCMaFB
KLEgftIs2TjUe2ZdsTh93OoeczhuPMty55NDOEB0p7tIICxYXsuq6YeLAQs7EDFkBqKa3PboWobg
WdVlpt2eKr7lNcEwj77hYAQ6oPukv9X+q6uDLFQfq2vjYoDLKO4ZqrAJpmYjIGngcy25lfYZa1+0
gGbs6h5L8NHmJVwUDSBv3wws7jYrHv2vBlzwPG5UYwBhlnVcCIjF1k6mg/FtDBG5lMDoSBeL0gCu
fgw6kypl5lKH51pIIPPNjMFgeVugCEUoyYjngndgGQHXwcknFg5wx6fXTQfxst6Q0AC0O+5LdubB
i1EfmOftm4JRZ3o2ttM6cGoYLRXIKtsyxKD/4nb7MOWnPUMdwELiBaXmVWcf6jZuaUcrewsR/YCp
xNqFOgOUObRsKbpgHGHUCrini3GjkOdL65nbPG4xgsi2BhaM4E2WCaRAgN/bgF9aoiH0blazjbv+
QYsBfm1YYVq9m967EMAGk4Whow35DTwnWI695iu17ROzq9gDLNRNyItBhweNSQLWo3pswObzPFyH
eOzkueHIfJaIfcZyh6AuCBbcxe++WHBCPlr3yOR9XX8EIcwjcHIYOAffGI8jaEFi/QDyw5oiI5ZM
hQl8teL3tYFdF93Qqm7jEZ2KX65RXyILIVC0NiwtGy8PQW26GDexI9MaE8nn2Mfk0eqAP+requ1M
AFAy/ex2H2Moj9K+N/S+n04GEhpGVTJbD+lS2WnQNNQBYDkGH30F9AoCY7bw3gwXoVKOcQWB/cmA
4jrfOZB885SROIvOHfTksu3vhXG3XIfHP0t8J7N3k3au0tAvsLBlncj65mqgIyEGl0rMQIjtaCoV
afej6HfEyjs45q3zvHPUuVm/dVjQzkGi6l44AVSOLxZs5VF1X5ZxHnUZT7AXbK13UNkJB3xm1B0W
c7zcAMrazRe9fDTOJ0GNSPwkGOFDuN5UTZFazX5e51y136ZoADQ1aKlW9E64YGgaK4F5m/OGAe3J
W6lXjLsqlFHlv/jwka29+8A+utZDWD4uJjIi6s5SwC0I9FutMWbXI+k3J6HFndGzuxDfjyuIbq1e
DPARHUOk+gVkpAZ8BsJWTsnIvszSp47acq1+FBx14LLErSvjwgaQ0Z0N7iVyY9QfZRb2xbEwP9RA
UtgEIIsEiWL3yvvUiNwtsiNHTnHD5ya00E+8BcPtGEjc7y1eaicXy5DPG4sWx0+IaFNj7NFYdpnd
YUoQdaiNQqEwHlx5u7WwckBdXHuR4b/NS+oPeaF4WipFXVtEhCz5Bqpwgv4+6jB1Xd+WVXXaBGCY
zo9KY07GeUnCYTsS/zom9r6QEwAUuo2MDojAmGaljvntS2xuiSfNv9phi+fWQ0HyopBJpBqSAYmO
vduKxy4YN8B69QDe3moxkOTTcH2c2jd/Q7W2Wseu9xH2IAqzbiBsvSjAEzbZwyANNII3yoXoNSpY
w57jBp06L8NE8Rb9LIrvEl8JasBrWCdqAiht32mW+2giagHUtkTTVX+3bfU0Od8DTkCL8TSyudQm
bzaekpgk5ePVROGhDG4m1LvSO9UbhXZBusl3C36GlYH0hH3z6V4hH0LGD8R/EK24s9ALTubuNKHD
6Ma3Qr2E9vOCXKnZfT1bCQMvWTddbKm8nV+MXr+z0MtavLD6qQ3AUMOzVMznjneRA9hEXo/L09KM
SKBNDE1GvCZkEbWkBK1/h7lHpkF2Gg/gE2N/gq80WjaCG+yCC2VwypSsTW2rwljhtztvxxCEkkf6
xODgAesgqtx6P61hFDp+FFivQaWjCWQ4GoFoWj0Mu3UxJPWAupSxcm8LlCY2QdHsgaqQH4673yRq
fe++sY4mkAEFAXku33CPpvKLux/cE/Eii6yEJk3BeGJWCm8S+DnSW+jlps4ZvLcFGm3YjEdeOKUD
Jq+7qtiH/ZMt7nw0dUOBNye/7EnEBmLu4s13jmneDl4VL+MbKd5qTPmpCRKOg0YQxWSP/mTO0bbR
83jvIwZFJWo0u1SYtHNjVaLw5H+y+zKvKN6v8CZgMaheAzo2sAb0O/JmeNLtQQNcrtZJ7lHQKi5S
tuNJ+/AnkPgnRPv7R0HwGJAiFgr/KtwVrJvn6Xb5ssvYVdShbcIyXHWKUsY/NKnMe5ggfIQdwFzv
/N/xPyz1/Ifv+e8f/tuMvJ6xItlY/RffTjW4+cCes+vgC5m9fQhsizXPQ70d67HZtdYnJuojcGIZ
pokz6bVJrVRiDF7cX+1cLQjrgYskAblBWk3CpklQX1zHL84b7qkMHVpy450zIwvm7qDC6QlbZk9q
8eJm7XOYbnEQb1bSoqNZ4ELrzW/CwFlyXxdFqDBgyNUV6BLQKUhy52BsqF1eIQrZyx+kKtCXf7bG
i6zeu/pzHae8bZtj5Xkga8ZdaYqc6OWm5FfXNn9B3jEqCpFO6oLGNXsNtwmJHIsg4TlpbTUXNZ7Y
VOeLWPYGy9H97Ke+ShmTyARTzAf92Shg66Ub94Sl5lYY1MBwhqG826BpEX3BqZRN5BCYcgv7ZAdj
HNrtbisPzVrfB/MPx0tVNWQ1JnRJhSSPEzZO19nHD4J8JqDaQ5BxfdnmFR+O62B8mOaIi4nGHvZo
A+Y/qvlstOw0daBEK4xQZRMEMQsvs2f00wVKVR+PM+/HJpt8jRcLJSlDA/us38IGZxrivcNWx8BB
DZS5GIlMHCLyCimsWvbrChfgBdvh01M/VrR3IZBR4tdyn1aetdNNk2OqFtDwDM3+Y6i7Y22d3M1L
RhS/Lea7q2rN3ebNkDrXmBxZMWaqHJ+WVUDVkP0vd+ex3LiWreknwg14M+kBYehEkfJmgpCUSnjv
8fT9IeveLiWlPuyadtSgourkSRBm773Wv37TZrvSqrw+k12RjB79vhQnG1s/u6XGidXbwGcH18Zt
N0aYCkX0oS9GMrlBuRP72angKFFHUYyaKRhsanO6iN2TmAmgp6qbRpupNex4WCtzdNPUxUcGsDKH
ojOmEVNJELWGiTmTNZTPzEl8+LTFEO3xG8PPh8DCqGLmC6LZNF6b1I4yQZlK9pGm/QrIFOOvT/1h
35sfccHHqkAei1NP9YW1ob4Rg7NSFLhi4rphfug3t/L8oHQM8gJyP8qtPAX80diOzRn8dj8C1ZEH
PvaPMsd0ZcnbOQzu5oH9VByAiMHzCAmttJWWi1cRdCD9JFvYSkv1vqRqJRh71ydQacFne0QD0pAt
uA4GYaobYrEtMAuKytc2fFfEF6Eg2SJ34zAHr+zv4oo5qHhlgbc26ToQiCdQxWPZbokre+2UGK5Q
QX5ase3HEehr2gJaX+svQg+QYtm9P9r5YISrQQek83dleD8rh6F4l6iGDNi+YftUSHdWsRYlbGJB
Y4XBk6ga+2adC2O9AiFx81xyxNy8TWCDq9DHMqG1cWn2Rr92cNy7CkPdTSxhO8gEH4odM/A/3LGG
aUMyDa6ganaVGi7mYetBZAhqjU4hWh7eK4dKS71WV+5Nsm0zMERfHz0tLpwhim3ZoIUYQiSFM2Wc
KEiPfQ3UWrSqO5MVZSdycms1AsX29Eurb+sC7F5IViK7xjhvrX5pMuMHRQjcvrD2CyQ2FqlXAU3h
ia0lsTcnYHpl6AUlZMQsuE3KFpymGn7j8UePJe7RZO3hwThwwzcNbqdla+2TAvCsHV1/eO6SySNF
YhVY4aPamCx4ZvaJuc1l47ojUbOQMqcBepeZHZdoz1fawoVKpXnTU6lauPOLZIjIYUn+xIeQLZsC
A09AnKC00JZZ21Kab/UQMiCEcl9b6VFtF+ZRridIycxlNDjlpAe06X000uJz3sq4HuQgiWn7NCbP
YnotygUC1IM0PSYRgkLpMQ5hluX9MSx/VakMvxAmIASPkpY2RoOPo90HcwzHqJ7E8n2a7+Jg4BR/
zdkPTAHDHxN+AbvYmCLKkBre5ZWc3wv9ekAP0sXS/ZAY72T47a2q+j2DJPf+Po3GVcHHlXX3BPM5
eZJt5+au7B8aOvKBcPMUcl4kb3rhKbTu4wgwj4e6AJN68FstReh94qaaw43CnMIaGzeqjwrQsilG
a5HybNZMxyxix0gG8JpbA2y4nlQnXYpn5WiAgFgjBam/nnvVqZWUmvd31r0KAvTqYW2Nr1J/HUeZ
oxn3ZfXbtG7nRtiFALa6hWRiWo2t707+TYn2JsHFWqqdlHlBFAROVh5l6df/rJjpVyY9RbBMfeYR
dOsRRBdpmHnr+aaoJYch52wAA9SxneWbSg1XeH3QoGtPU/00FMbJDxeASblqEOwPKYiprA4Htc7A
Pn8xaDhWLXMYYx0DgHTLwCrQWYr4T8TLEmkMV450snj1APTvWp7xvxiAt6ZGQJIctKtRSe9EWd1Y
kH/GaPLIxNL8+qbP4/WYpjIX48cwf6vKN/iE1z65OpPJU5khMdcoDFJxrdLA5wbgPuIWsxvdQX9W
wbFgIMGk3ZhF7tJsumnPU9X8Xa9IG4ntQJFKqBuGa0yeNtwH2WucscVbcG1DZaulWGdG86xCZBzX
+nJgmkH1S9IorHAjV2vZE7Jfcf9e1sUNiNSm6Y21lr5HIjXPAroUwlPEQ/bLkanAKUFUoZT6w9hn
9j9XYD8Wml8LsDOC+dhbhZH1xWfjgnEa3rxRt0lnw/OEy+df4sz/MLyGrfWl1lzKwS9iTJk5aljF
Jlq0wTU8mjXfiWzqLjt7mTbC/YV7k38oLi2sD5bkN5wPzkflZSL25ZgI79MO0s4r+IKdYkcc7vOb
/KLb/Y8P8uvFlh/z5dbq6L8vZt1J3rDu9x/6KrknTOyiFfofwd55wU5QEt+gAp5Oa/T3lfBykovS
FD9rR/L6X7h0Bq7ptG50mu5pi6LjJcswxLI/Pch/X9E4k+xGrFo1li2EbBqbKX6cTqSMNzTMz1KC
Qqes7zQfbuZEUWzKD75/XU3xKqJ4yjdRcJdFDz08F7XB2jgfhvewtVaRVrMBX0X9KVd/18m1KNxp
xUPLH7NabaOO8VaspU1Z9HipbGsZ2jfO8kPwq2d0b1fsxMr0bioC1dKTOb6JyiGJy5tyKhyrVeyR
0CoF7KrtthK9rBHtm/i3qvervIIXTHsxUi2l90F5Mvx9l3xiT7xqtGtFk2ymtDGc5kwFnwaz0PKj
oD3IEyPdeLAbHfe7INyNcXLs486Vyze9fJyCis0wuCpNmJLt0apvcrA0WRDh4t2N4a3QxU41zNdl
w8i+SRysrL1GK506hR4FGA0JsW63BaDzIMVvqLk2KoeFqZyUaHiSEstjDLWXfWr9OEudUbrqqUCm
nplohqCTsqCB/q1Omj2gdheKeJNm7CXsaTU8LzkKthHllFwAu3AqF2/5jMevZngFZi4ywy0rYJsR
sP0KvCR51RAHTtT00mC6dZgeBdRqWRzuahoF8CIOgWrtE/9FhRzWADTlNbstY6VI2caBedWMuYOz
vKc1wA2JuZGEBAv3YxBum6S3pzrbiCFOggkIHJmSqjAcqdZPaNL2+WxcFQGbdsWEKJ7ZRa1dOx7L
jLO/MLWnJPUf4JMfogTI3DqZZb3LxuLVZ54Ctn1lZOLIRGzxSQsNW6d1XKCBVGXObqoUVYq+65se
FBtxgJ2Uskf71zaSazTdZz+9G1LnzMrNmNxV5qlvrvyM7GkD73dVzOgdoV2G4lUuMr8pAi+QBTsI
OMygfjDuBHE8idVzJiRHdH33PWJ90xfVVWEg3ojvmZpoAY0DAzFIB3H8GUNrbxooO2bjhZ16hyB8
4WBSyY6RfuxHir0oFLaq2ICboyhrEUk08BGPIadOMz8qob8tJko4cO0QlGMucKVotG3ZynvTyh5K
sbsPKuNdzSzam3QrcQeRr12PleZGQ7JPu2NitNvZp241BNtsTxMg3vws8xOZkm90AH4xh2iaTtR4
1apT1HUsSptRjWnMM/mIvOCharMXYVomu1m1D6CgDBIjjjgZTlFs7finpzDttozkc/R/08EyQye3
ujs4vx6hotDuxIM4B49C10NHrjV7GqpdtGgpOhjGNQPQcDjVQDdRDTZPKNMtNMEdGVB4roiOUibX
SSTeV6h44ny0RVCkMZS90Er2Y1SjGhAy6FC1ucct+xRXhoMW5m6Uoguith+Psy87sXHGxRIq0hpq
03+Pt/W2u6EiX3VesYVsxwFzKePjBy6hqpN8QaeMKYH2jfE2BJMiFOH4UTvBLbLgK/khuZHd6jrZ
sCvsl1Td8rF+izq3/H853n6ggv3xRMGFDtMu/LT+PnSqoaR9sMaPhqz0cZu4AWPX1b/i2QNbfVqU
PBdKk++SQcIpsPHQlkxVJH1nXLpYkfRSiKcPQ/BXA4OUgR148GMYUf5KFOH54VsCpHWBwffTVQ0R
bQN3qerfzNarTkhUs5w+6F+3zTpa0ze68uaS4Yb8nSjIXy5C4Fu0/xDuz87wRk2LMZknHidYiJfB
XBRWqYOy7zF+IfzDgfO2TpHBrOl+3eoEoRtxKRBxDjS5+c/LpK+/5Q9F70vlMvd92jf1hDYzPWXu
uMFhxBmuEBytwGgvPN6fipe/Lna2ZOo69gdNnT4GW7RHbjN6TewPY81IzxG2F7HN5as8K5X+utpZ
UYbZR8d/po/Ri/0VDTb5z+MuuEdjvord/HCpUvqBDstrxb4Hzq+GA+E5m7GWtXkeIyQ+V+ou2iS7
+M64nk6jbWKSlh3Lh25/6Usyllv4dov/vqRyVpuRUVMnQzZ/5GAjuT6tsuajxs7EpzUKIWJE9SmR
jmmu2wTzAUHdVF20MrO7VnuV/IceEmSu3s7+CATZO0mbeqWUu2lWrczgOWvB7n5lEGRw7YfRk3s1
09IgTe0qum6k0KlMwPAmWhV0dVEs2nV2H/X3PU6lFR/qYkhABwUZpNmWoFxTtQuXuYa8F0fJSer7
KCXBa8I6v4PNTYsUS6mTmTpd3xHbS2dgVJVZEHh2MTSYWHHyFkX1tVQ8FN1dSIM73qTmw1zDJMre
LqyJHz8c9h7CLCR9CbT4e7tDE98UoVnymbadvewEgg1FABzFnhzCVO8ufTk/ba/Gl+udfajpFFV6
k1dI2tuVmN3KzaVe6NIFzvbvPDaG0LTKDyTva4XmzvO3lg2h3mQpJF7qChcTf6RLl1z++Zd9xUxz
UFO/ZI8DDRn/bHDhMViTXDvbml2ukRJcyKz+ef3p+LTBwSaH2zjrZvOmz8qk4THakz25zHroLf+E
c0EaO8ab8WF6v+R2/FPjRw7Ev6951tNGVRN2ZVf9kbYfpc1yZOieeFHb/vPO+eU6Z0eG0g8EC7bL
vcm72UnYqKXb3gZeW8n7wLvkA/9TbfP1ts4zxfIMX1iZy6nrYANFwg0ddhSb+fom3l3cp388Dv99
b+cSvMmQ5NzPlnvrHVB1XBiYTdr5k7+ZihWl8grCieVYl06+H/pazN5guC8mPAj5z0oMoljHnvOI
kmpyUf6tSRs+wRNrxdXSUEs2xKYRfhIMhJV6IWf05+f75dpnky9M5krBiiEfbIXjgrv4XuMwDHVp
nL1LPP6f18WXi52tC3IMx2qaCdz0CBncI3G865/8KwSiOH2s6vWwZ0h2+uct9MfV/+WSZ8uijE2p
lwsKRnBSM3tpLwb2/rhFf7nA2XpIwq5qxmD8yASNgcZEO0bnD5HP109VU0MQZY5Xb8xKtcMiQLUE
bFltooG6Bo5xXu1SHeMWgiuJRkLC/8FQyRuS35hwruTmtkqg4DCYqmC2WtqtzsheolFWCF0wq2ch
qTzThKZWnuKGA0F7GGk/035yJoZOxv3AGKKsU9uYMP6pnwigcaQmQkcJJlQxXsNsZmTRoh9vQ9Ue
kbRGNEvSZ868LhcF1xi3ooxEUNkR2G1L3cs/v5rl0X8rGf795M4LvowpuKGN44dgrpskcgUzsAfj
ti/fQvlTBqX456td+tLPTbk7uS2UUhhY3KIt281Kec/sdoUscBvvqksnwI/l0Jd7OztIm4zpbMOy
+peYNyeX0bouXWtdeNb20sUufOLW2Zk6+kNlNMr4YVWHHp4D4p8Lj05eNoHvb0pXiQZDH4N9699H
qNKQS9Zbwe9ZZQqqYDsf8ZUR/lPD9IxFay8CWdejctuaJdJbBhNF1OgIcFWkMp99mj4ljFyNvmjh
heonoVLuzBBuZ67eCw2Ep56qTlLwvqhOE9XZP7/3H/d0/AL/57efHf/V1KBTp2MMp2pVxAGM4Xid
dun6n6/yf9nasL8T8X7H4eesUpMzcIk6WRq2YNOs4Y3SDvvb+WZ55fmDSfPWXDo2vr8V7Y8dMq2F
xFXP30o5zyVUKhntWXSNuxj6n5W5XRpw9TncYDXlIh1dC94/3+j3x8lFuUFDBXGgGz7bwrUI9X/W
FO9Z8TSJ18FwLxUXdf3fNwbuC4NicxHck+Bw9rkBFracEiUuAhKGq1iUYQzqKc64sezJg0k8U27A
Hq12BGRE3qUaeNmw//7YuTqiOcmQZVP+Fj2TJTVqFs18773FVAD3DE9YZ96ldvenq+DtSsKIhFUf
o4G/l5TRkt1A0/Qu7v58L/vBC/8fKhr1u66NdBayL7iOCJJw/rpiWWmaQTI+zQBmQ9dvCdxb8tsi
pPyWLTTlKoPapSxR9oSLxpkELbi7GhSM0EaOpba1tbg/ysUNzLsOkXEVPYYKvh8w/MtkepSN9lAh
Y52NdF2X2xrMyzAY1eqnjM4KQj0hwg9dXNekqIyeRbyVXlU7MbBuGEFvalm4sCS+74RQe6i5kQoS
4qWfwxlmOnfEzdL3WkiXPvHRsP/54/+h+OUC6ColTefL+OZvUYp51/jtTPuy+Dltl7xSzYViunyP
KIY2lyqms7jSRdiqA8ssu8oS/vhNZtmlGRJ1ef5YXBOnN8rfu6WRKNaGvcxbdKCaZcGbK1DqNaIp
T7vfDDT5/lPoXloXZy7s33/L2Sfrw69lIx0/Cqo1hEmO/xh3q+rTdHpb9IJnPMGgTSMAbS4dpt83
ur8fwtkWjpQtCweh+r24iiSbyl68IpeoY8vtgaUCO301s4u4H4SH840A7hvQHwsU/8dlof69RLnb
OLbq5qNA1KZkxzp7hY6Hh9Q+nu/whwkysIQI/0cIVIxW7TGGnABhwkzXfSh6EXLGrAStb7eTJDoM
HZzAOkG/YPrM8njryrdcCFaVKKyhtQT41hmISMT4Xqt+dcl9Wh4V6WkxNCTUlFlw59aN5MztzrSq
oybFm4wZtKiScxo+5wH8La26ikRsgqLTzGvpgUSKHF5NE9s+JAsJoXHHfFyqkw8NxiLqACjfyaMe
j26vV54AFR0U8lDPoxv3jILk9roMrxT5apjFFVOTVdbWB2khX6NC8nPPUIZtlTCG4/5yTd6pRgH5
DOE9RkhSKbpT9KTjiBD2la0EiO5m+uDiXpMr1yzewwpGmppuGeRtgY1WGjyfMkUmpg8bBTGRnO00
NXMH0PcphfWcvAlwZaPwvW9De45zOw1aV4lL6Pv6Ooehm/IgJEvAa4CNqX+DztPhcBDqhp2kwkYZ
9K2cxadQN/HbYsBcaqQZ92hvEauoygpfTruRH0XYmyIMg1A/qOWGIUwsJm6hTTCEG7vtr/TxOhAL
D7LOVgoh9xbiXi3g4WFoR2rFJtOYc00gX+F1LcNylRWnN09yYqzRN0riAb6F2dy0PLOxXUZ1NT+B
pTuJt4KWYypebUQ0QIu8VAqOsbKNkk99gDnEn7HeSWS2F0eKSr5DarBqcT+Ri62KRWLDhKK5ytVr
X/4dZ/uMvyPTDwbUFTE5iOrvsCSocYhWwVJpxWhcpDv4Jc7QXBl56Zjdg6q8TfPn6Jfobvjs1p2A
sVbuUdblI/SDZt23r60/eqj/+OM9glZyVQO8CtXfMePQXHlIhv3MUSy04VoPoLDJn2N+i/ykDIn5
U7CiRN7ny/WqT29b7aXUUC6Ns9v1C/kFQ6wWP68M3oe4mCJVJ8B2NHn9oYrrT9m4k7FZ0cnarvAU
VfjtIZI0NMSy7qRYUBpiuMnyX2bzlDZHLYWMmddOZG3S8bkyZ7fI1nz9qyGPnCBvDmUfbSd8xALY
1zqPkFp3Lafwo82naP6E+rXKp0MiWheKw2/H0tlGcrZ/pe2sjuU8fmjG7zb/DEfxQn3+g33P2RXO
EAQ9NGpNjpXfeTmu6xrFbAVDWtQRD4N9Soyqa32LLMbLTf8JLvwi5b6poUwrVYqC5k5i4K2Vzbob
Mp/xJbpNY3FhXFjYRuRqo7aZxMSjGLQl/Awza77q/dSthXItdQLE+vx3r6YfVMXwcVJ5G5idY7Ii
BwPRTy9ty8jcWmFw6sYuQVEHqVO8LoTeJhJlRYjR9dArbtulLu7VlBb3EpVdGHd7S1U+LeRaoy4+
dlmHUw8kv1Fdq9HnMrrNA9EJ5NFuoOel/LEcUpGBVqNVteuhqJ1qlDYtKgJFqTxlmc8ui79ElM3n
YqqrAefVevho6gdRvhJHH0OYcbXohFF6CpidimJFy4tWh9lh2V8LioGliWhPINrD/NgWEauq3mSI
f1ZN9JuUOJwGW1drgk2RWM+hPsSOYM67oQ1uFe631csX2WocfqXjJ5FnLroxYIK56uDuRm4V605n
4BDBorQAn/WoxFIpcoPxOhmBSMNnVcCsqOigGSPsShWvQstXQFgutejWQldgp0123/PI9UTbMnpE
Eay96EjDjbbZyxES4iawDbhAqFG9yUBmSFxE2j5GQnWjlih/kNGbZYflq0WItcGrLGUmroi3cY7F
ANKeKQfVDiqonqx0rXELKXEHyMiGF3Eog1sYPDZ5jD2BKBrkT2xwfmIHnb+erMQpFNWLo+rWmCLP
CrDcWapRzHUqesfchNSbAD2ZMOz0NWIfKUXmbWrwoUe7qKl+amhzAQ49KFGo2o8VLzSQWnbYd1l+
U9Wrbmp3QYyXBrLUtP8lhhBlQUhQONfhRzmwvUgep7UTFIE7VpRPAiLV/nVC6VsxlJllVJPY2zSI
VOOGsqaNHfwMKZOvG1QGEQtEpAQQd9lgOeXUId7Y+agH50x/zRP/qquIxMiM21D336GpHgpwnih6
NerGI6vRbkbzBnI1ciSFoftN3fjHIQyuA419DSWRzhyxSqJ3n3MW7SIKwoKaOt76eeNWVng3zadq
CDaZn62Mwq0SfTeK8bqI+43BRx7m6EdkBLVt9sRidzVuWpmDXc2IJewguMDeagKmtAOMX0YqJa6J
i9i+wGnHgB9t+MJDthDWFg5ZpiJGPwzhL0mKd4n5aaXzTpBLvB5hnxhCQVSWilIN5Y4oexVWPArM
qRgrZ/i+Yw/TdfokRBr+QnDntyNHL2TZ0MmGxyzM1qbWoZe4M2oBu2bGp1BEVeNXrAkeGRelE0jT
to19R5umXSobdm5Vd/i6PGeoiiLxVxqYTkj4VHDLIQfH5TrO85NOepMpS6ew069lIfCMGBGdSnh5
wyAalymSBmPKAhA4P14vu1agZKgAOflTrXX93tjIo7EtimCDk8RaoqZo2Qt8rALTGn+yDinGfNJJ
Ganhl4gKc6rAXBn5bdQJ6AHUCyfF9xp72cjJO8UpR1RIqzirsWcsCcYxGz+UY37lryUn90JzhQLC
RsuC3+fb4tGj3P/nFfbZZc/OD6WZTMmXx4/KNY7FtUxPqjjZrlgLru/F1yrERKzJLnba32cWZ5dd
KvAvo5kRl0aCRM3fpfLHwM/cDh3dzOhCkLno8y5/g+QWzh+AAoNRAp7xw//7YkYCcUjg0Tau9YEw
IdiUCLS96W3pJJgtsqdsF26eSjOnPaJPCp5TWOEXOtTvKOTfv+JP6syXWw4qggEHrLsWbEOvVqEn
vpSuuQrs6ggj3rzQsP7Qwny95z8v4MvV5L4wC4PQ4zS+Gmn6AwG15pVYXEpNtb4hNtzVEheDUkxX
sXo6e7YZNp+1NhS/TVVQVyM2cnI2eEl5J0Wlg5fGbRtortBp6JTDU4tAAnE86yvAxVvb9g0TD+ix
EFdvK6VdW1OP+kW1dazwcM7EMeGI4RxMYX++ktmRBjhI4hQ6hcp/9+xhULYPtD/oJUiwQngFNC55
QdQfFPTkco2zthB6JjLceC73lngb1cqvClFAV+sPFSzTgRbDTMXt2OuuJIZOVMiOLPuPaVKCzN/4
KCqR2iAf8UTqx0DX1mrzkk2Zh9nesglTIyv0M/IjrgjoL4WHST5FQv1kSu8iFQ64zM0Q+szCmTaK
tRcnh2HaN4jhiIN+DOLxIJvZbV/YqRziKmhY162m0dyKBUTnmEJM6csjD8bE48LalVG/7xC3TvpH
ja1n0/ZuqFs4Cvb1b/QIFyrLn76fL+/1nFmUZ31eYaz/MVKg0dOQzhPU22T8+E9hlb8/nz/kgi+f
6RRrMYbZ6DeWVaGpduyMT+IdBgur6R7uWf5widQDWsNq/wvlO7vk2UZbR1g26io258TEQgGElN4U
ES7mc7rQ4qqN1jAsHlqKj9IrxcVcX26cWvtcQCyRhx7jki4GSDeQeRKgvtY6pASxLx063AKSgGKW
zjtL0AnieFR1MtyF99waPXNU7X6s7BpmIgRRO8PHyKidEZEOjhvX44B9h/ayqKaG4lkpDg1DHcPy
8MZYw8sEW5O1jWDNRyUbP1lVtoBtXo+2RumY2iWQcyp0KbOORV/vWFh3lItXBarnuc8zCPzCgy++
tD5eFEK+GbPYYTnjMlFEa31WXqoqv8uT5HnsEZf40YeWd9eVod3o/nCTwSQ15NCTy3CNoPMuEg2c
JrOdr0qujud/UWOMXCTMZ1MjRWUb2dhImPyhoG9ffJTOK3/AyQhFuEoOQOnjVoKICbqFps6MCmYn
bNdC9ir2wW6erurozY9YPFGlgBsanhH2V/JYuLoa21a3GBAJrHlr58M8tAbdLkS4riiuhoKVQ1mh
dMd+CLB31g81koUZ1UXa3yhbIS08JkErKSfKaBfoyZPZFDYuRl31a0pPkXyPSccoQ9qVHxf2cBg/
FMWhbs2NSnFbZNp+nvGeqPaC9TgW2Wbof80mKXq6TFePqAHIpcpO5kQRmO5SevxFlqzTHCOs3RRl
/UpuwdHSQEbrbtONEMFlInky4bpaLAnw0ulsXdpr3bAKKDJHxurlSeQTGeDidikaMFi+Eyw0aIil
Jl2pmFRE6dYIHkz6d0WjUQf4jx9KLVtPwl0u4Qspyzh/wTYd6b3iz2Ew2PDkfaNnqHW2WnQzhtcZ
xPviNkY3C2N2HVnIzksChvEQVYerGiF/M95LM8Ly/DD0pUcMyR9suLYISzHD60B6KUlYCMpDp7wk
OH8kwaefP1UDTux9il0FLlgqghP8idnGnmcZ28YycHLlF0ZXrhkgCEmfM1zPW1Fdy92SsmZBaU3Y
yGFJq/58mkdkPQVml3L8GkHh1ZXGmcf3cFLXaVujp6cAjXsIr6+j8qAnr0EJIpYQ1W0+JOSg4Avv
KHRmeYHfBUCEUO0ltOa5n96MY39fhthbqAwa1PIj1WaMIQXbyBlKGbGnBiPOpRjL+q4smut5Yoz6
FJlPk0z8CaatSqg4xviqwv/0e1A/LV9pvQxOM6ziAV8PXEs1f51on9SfLiQfe2LJRB+hcBqkTWc+
tIj64M4b4y8ZpEmTOE04OnVex9zKdtkpeP6mnGPCjAp0ssKXLG2Pmp7aNWzxUEKwVtJYV4Y71Etn
xApgYzEEBScDCOKKE0Jk5ktxtaS+Urv2vs1e9XDawRdlG9sL6Ion+VPVAK+lp3hS7yw86Gi23Sod
HKmHIYPCpyRZ2OT/UoanoY83TUf33N4bzIuL5mmgbbY6gb7t0IuBI+CJYUzvLWYFY1bhP/QcaveT
cury0o4x8s38RzF4HIVTUlfIfeJNZcWcxI2D8y2mvvCAKtq9MTde5Ro3WoZ2GBAifIvtWuc7DPaz
cIsKYDUVr8nQrxSxdKIOQjTytrCEKa+9TOGtjM9GVJmL9S3PSdtXZrUvfF/2ykD4hGuxH/EJGpDq
aM17KMzIA/G+KXO3wYw84eWHaClxnrlS4p0F5awOsCRVm00FpCeN1nYIai8CHClSLJ40jPaYAIhh
6wlTv6pxPtArrII0XAIOdRODB05uGWs3+Rg99z3nf5ods0jcFWSbyBG4cY9hOEePjCu7WMxkeqTr
qkPpDq8+0dSDQOM0CTelBgFEGF8suT312qGTD8V0x/Qv93sSRnCDYalURuYUtDCDmro+S9uvqcaS
pxT4yy9kD0nXANNucVqJaZGiRLlJFPNW7TF9KxsWTikgKw3WMXJ8zDGMLKH2CE9zTVyGUFE93orx
baTRTY5oW9mN6rza5Cq0nByfOF066Am2UKW/NsabqjXpsurtLA/rTFH2ZRLaQSxs9TF2lO69Hot9
OuHwqr7NQnhQ/WIjFLo31tcLgmjhp2bguWxgjZbzJWW1ick75xQaszZSDgaCX6yjgrJHrHBVjm9J
dxByDTkv/m9m4iGIdFJlnUbbOsKYD0XwBCYecn7ISDlKdT8HCi8ca3jr3ZK8Bjy2rfZigL2kPjtD
h86iRaNco5rJ7zSAfBHrPqH6KMtbXUElNH/4rJgmxmB6Ft+D8LoIj2l9jVVVMEKwJ1ZpMD6GoPLk
aJvxAKfgNA/FtrOKpeOEfj9qhGeoq8ZAYcpggDyabdE2r6WGq2SYP4kVW2/DT55V0/FJFqpmAfeW
Go5cT5PUUIkgPdbChzAebhJjdoX8odJnOxj9rVhKqyS5Ma6Qj06rdJ3wMQaS4QRqshssULRC2RpI
VsJiorIAsYumbNMWxiZoVM8aMkyE7lI/xhMyPEqYDrK/HCJoBa0Q3kXJIZr8TSNn17E/boJAORZC
vO1b62BUwb+YO/+dtHb6VzF2Fu129j//1/+fSW+Mtb8UyEuS3F9Rb6e3JGrat7/C4f78K/9KejNI
cwPRYNBJMujCwadoH/4Evenif4FccgzpBoIsC7/6/5Pzpuj/ZYkGodqkK/JvyDT4/x3zJiv/tUwX
8V3QCOSkLVb/o5g3PGb/qqwFmbRYdXHCPcMQAsucxaAvMNdQTewyI1OlPxEUXWJPEcV9AlnEbgex
xsYjyLeEraFNLVXYN2NVenJXEZSkBeYuZdTzEKlGsglm5i6ZaRBTVCOEiQJDdgO91x+KsnmZxLle
N00bHedpbLFVhYLfRH2/bxVTP6ayVdz8CWBBDiQtBgTSUWtCbMIsVZx2RmKmB8wzs2cEoPFaIoDi
WHQIT7QWNLI1s3EttX5xEHzQL8Nno2DbArYbkwycGZWvrebtHu0QnXRZq/Fw1fGrsf8mCcVMMyBL
PcmfpGbOrxHLN6uksVIi7Qy1bVbBOJB+ZqLeWVGvM7wrUjRXik5o1dikGIVh6YugZVZ8KuCu2Cd4
EOFY1gjHVI0EsMu23wx+qzjm/+bovJrk1NUo+ouoAkR8nc4909OT0wvlcEwQCIEQ6dff1ffxlI/t
cTdIX9h77Sjtz2HFGqP0+3+eW1N1L/JPRsjXZqpmh84DnGhyo/ToChSf5gAjzhpcW00Aldamx96y
9icRwvtPvRX+StFp4HjddB08DWc+VUSheN6y7wGR7jpHlk8gdJmfKOlu/SkgkVbE1W5cw1M2+NfZ
dwFLW+7cdpy4/vMWeIbyDgt8270rR/cnmLRl58DCbKw1JEBF3wxBg65ljdwrVHbCb4x7XwnSlP2l
jbfWVU9+hSlvDuAXjvnvIta/e1m1D3NIGegrMBAxcee7aE7yI1msy7ZbMjrVqRngfNmZYbsbqh0v
RnbsOrzIvi/N1jdjtUvmNqdWg+u17da+3tdAnLxlTZ/8Jg5oafihRZv6x6UT+sHNoLI30xjsrNOw
tIw7LoXQ5cePS8iMBhDjmBK4JTx4+EWREIwcWb0N2na9MRwA7moD3scW0F3W6mMNwMr8dOXYXpUC
JlZMjLzDBQvyUiXlNvLWdCOw7KLxsWjiEcDeI23IoN+X+OWKdsw3oytBdZoSqfzSAi/33LHZ65FY
ZhWXkmkCcis4OE5J+FYsAvmRDxIe1RpGQ3JP98c+Ri6yp2tsXT62ZCnpYeJJDuu5ovhFAJuUy/Au
aYhnoHvw6Sm5G1yDD5STuJ8YVgwHtyAKayu7Ae+fnyxsB6WOqZLqSSqWC96QYP7Py+5PYmhcZisy
KHlTx5zaHap5X/NivzHGr6Y9C6Sq30E0UM15kuv6w2eYXNRqWe3P7QIIKV1d/2KgOlT3Y++58Iz9
BMGYqLNPja/9yutlgX4ViwFzTNbvS5hP1XuwrisUOtfS5i7UdB6A3ab/9qa0+uwrzOOq6tGeUQJR
YyCdA9SVTb5/knUBJ2iU/bzsSbYAc5Jn2udQSlvWBYUrO8x9kReMyW5k8FQ8OWHYA5Pqe0z8y+xM
zT6rgQ1fOMf7gxaI3TaZH5l0R4BgeVUigEM69565a2w0F/t4iHExlmCu5MG2U92TjZGxH3IgwTU7
k6wAGFLRCfk6VynKUYygrdzbwNJ11YFOxb7MDCrNcNW1ty2TtH/3q8Fv9tEaehO7HleZU+MGTK8x
LCbmo+rrZd3nkwpJj2jTrP0Msbmz7euzGt6z6/QtrL4+S+15TrxFndxc+z9tFibTG8ltPp/14K46
e6ubqJeXopCAOtgCGLBKXr6Yv1k3BDjSq7WLH3LhpDBJ0jF594kTjy9dmhHzE7Qdrjhdh5O6CqlL
fGSTGHNWLoaJSUBlqO/tAFCzSkaJsGBxRDteIqUTja3/ZlKQpJagHq7kUrP+HyKr5s8ldhN1SonE
gxkV4HmFa9EMXjs8DCUOrqcxsaHaWyNXIqmk8RZ9HLgGnKfUI3ODeWLJ1ydZwLQatPHQKdH+dNOY
84CQtexhqQ/ksrBgLPOatIuswMiQlzh8ds7aeDhLQrznwB5wBvA41nm8LbM2+Oxiv3uMCl8yJ8Lv
8cdfjBBHfoawf67yYHB3YKX7dYP0t+KCmW10a7NqfQFcxdJw8W4+FSNkxtSvjlZQOp7rXhHqcSgV
cafB9xjFei4pAVDCBKDDPQgze/muI2mbDEXrNczXvBG/O+QKamd3rPnD5iYDSKYbSIAbnJ5TfG71
SoxhryfxBZyAzK6BuDtzt3BmZEfgu4V3mCOCi7eVLeb+T1UabY+6WkEXjSU/zkNUwJj7NbcuoEuV
+QUkCogf8xPvqqQmNwK+mJr9EpbEQJLWNmwIEKBbi+xXIaOebakycX6g1kk/TOWyowvcmZpVznP4
WnTkGRyryWeFmVscqEucszyaRTz14AzUQjXhpthvyVxAmgPsfchPaw2gk5Z6gLyXN7aEdGIzO51g
Gg3+Uay3TZvXisVcMj3fTENr3rYHIMOWTUGkwcRJR2p9P2cgILA1F7I66n6NzKFAK/bcVKEnDpOr
LTcrzr3yXx6b5bWZSre67/JEF7shKqpLKQra9nnK/e8uGkjNCaK+c+49Jg4FurwU1caKP/c1SniD
Xvjv6Nm3coA5MiJuO/pVWvugN28yb7iPaDOcm7whd4r3PKvArqvaN6wSp2TQO25/aNfTLCPiipDB
MiZqXW/9iKZ5Nb9HOkH/4Ayd+9vT2vOeDecwlixtkNkkfK/JOQ9t3UKXM84Idv+WlObbmWvbJZFz
BpAXAlFJbcy8hwAzUEEOARfRYcxdSYtUNEt7mAgrFhxkPe1WHHss3phsFYjiM99zidtulN3wLMAl
XpKRlBv6oqr/SDKOuL0kvmO82Phmpq57m6kHHcxmgEo9ZeEnZ4a7QnjpguUglhZJCvmdzAAceu/x
oUmXbvgvKbTfb8H9JMwbdUT/KAKXsQbqKfzvMnBAEdWOg19eqeK2X67LYIJOP3oBShmGDFugyhG1
WJKb5TcVnWd38WgYJ7btmCHYLDRZtqmUttnkQ1BBqvBHMeO2DkacTEVXXNUcW/dktK7FF+UN81vT
oaY+D105gCNZxsjd9VObdAe/CRcNsKORHgtZD4IPE10evilcLCMX/irs3cxLluyu1RpAU1iXSr0R
mDeAf8p7IDwFSYrmXDgxQTvZ3BjOftHluOVi26hn+GpechaDT0zcOGtjL4TNxs6drqec178rnGif
92VjcEbHlk3z6sRt/zK63bjcqZVMiZ1OoqF7ZCQAWZE3SSB1WCWsy7nkdTsPMcc4TgU92n99EC0C
Jm7J3HWsDR+6yaYEUmuX++6GbnaiqzegHoJz5yUZooY8msHid7N5c2VL3N1arOIhT8wgDg2NDr5b
myhnP+EoZPAyBEvzsKI3uapRjzcYq+f/LXXgt/sJDFCyd3U5ecw+/MyA8/Enl73tsDRPXhSCoF65
7sx+DoWJLgW/CY6YYQ18EM4ce3uRceGfZj+v0y16+Dx/0WQ75H8a5bGr76d+JqzQd/jHJr6bNRRv
wIA3UTwlaLAbGD3E2JU8LsdlFZ45pqQUi8fYls6y52ebx/sop3jahd3qRxuF7o1RzBjCAFSrxzYp
9j1MYvOCJ8Qd2c+fUdhHxU6Q4dPctb5SJfBRR/u3G8bhHLGCpBOKZcWlk/cm6o8R36WMN33spflv
2wzxsF9Lxrl3gXbEcujn8f/LQEACcgtigGyeKqh4eWDC3HhaYDjHTZwAGyxzNY8nBCZCo95q45hk
k5hxS+qr2bvJ/9uoPXp567tHUw8KGhIwTo2uQkDw15XTRVtXZP18DFUcDg+FP8r5teqzstiOQ86O
b10oUO96iRTt6NZx2O/6uDaUYHDwkq1NihAggqVWeO0Spdv7dBgWaG7Wi1MaqXzsXote+uF9AJuz
/08rhaapbVKb/xrcmugkmbFKe6qzZqlfxOjYYmcRGCRbVbm8HWwyv1ofHE8k/cT+XfGRejsQ/SQu
p6q13GnmNkJNgko5CJiyLn4WaSPsBtV62b8nzar1RRZjmGIyVfND2wUNIUDZOrGt7HCbvPO1SPtY
IN2pPrLCUfn3ZJLGvXq1rG4MnxCMuSzRerZjH5bHnqgMZuREq3U71/h9RMa3taAzKhHN73oKO4sF
bBVU9ED7HXClUTacA87sBMazM2OY7qKG3KqZfOEnayq+MArHEUI2SGg8GjCwaIEFyp0np2VK9jRH
t8Q3gjN53IETVUVU71TK10LZnnDLrH4RDbuin8BDcbD1Go/9vOriYtKs8Xa2dsLszyAzb/2bjgig
zD8fQn/r7rJkjcUTU6LJo/OIEhdce9R0hB9HEEiFV2isUmpQxTZZi5ZxQdQEv7q4yN562hlvTwni
swls66gQ3u9skHaa77Ng6trliRLGKZgSjkLy7kNuhLnDCokGZFf6HUnMfmWgiuYDLc/V6yQZEVRJ
YND7kpL8ZYRjxNDXjEHWMCccyZajIS26mMkZTMYl+KJeywHlwlN38/86MdMiTlDtZ1h9gK+OSvnm
NFayuMk36ZK+w3Tu0++06H3zYotSxS+q5eIitHGhS5VO7H33OsdeTCZM+BUXVf/aBun6oTilTqvi
ubgjwsj9rQc0XXb2KxK54E1tpIqaQ2g04V0OBAoEMpW45jpCCKf1AsRpouJk7+A0V2UKNHHw70V6
WYl6eB0qjro7zyzcSN4oxu7Kmtrzt6KTbFdagf2Bp6ubXv3OVt8JRf8dzUeNTlRiNWxLRSXk0B6O
YxSow9L39VX7Q30cayY1g9EhTBDhORBwKoDfsi3/+NEATll3IUvwWt+LvuYo8tr0IU0M0XyWOiQP
p/qRJkjuW2/0ruXgpy+3yu6fqsgUDlNkN11Qg2OuaWYnv/Vf+trTp9FDk5pwDAKz6bTLlFoP9UMj
l8RuzETWbj0N1d/RnQaWaJ33SLGDwoiJ+DViuJKzpKE0dPWqfoThZY0QFB0iaeWLF3HVqGhNPnnp
kg89gaFGG+Rd/aGf+AeaJdxl1VCcXb7DV0Afy8ld6uWFQVO0aap+PDvD7L22ZvUPfRUAffcUXQxz
9+i+42b6m9sBmF7dt+o/sCrFCZrfCPJPyhfVp1FzD2saoU9DA75QgLPXc4CvzxzjewZAtwg+vVCH
cQcjFmwlNB3PzFLup9pldGxCVhxR1Jzrns2/Wjt+F5oFVSsWNjPE3HpbpYInJLqdrcDKWvhuQpZx
fRlmVAX0d51tJXvhATgkyuCWrisMnfqZcGFOfKr+f6VvIkDQPnUk6WSd/9QHOp53di7ZM+nRbfy7
xXYQUfNahVwSTs2fUfSGa75qc9pS5MIWp0JQipIqnqndM5beCBh1zg3lk6pGrVk8FI7rX0MJHInD
L/h0yqFH9z0HLHHWZSK3drRltStD7ZG8o1HmI24E3CcIaqKOMoqNELAVTPIhUUIMP0Lrnkc3Xd9t
oDEM8ZoQTDM5QEq8oc73Hc3cwzIgiONYZ5HOOJbhY8mSt612XewiyXGH97QLryQUIYGKTXtWpWk+
q7ry6B3aGTkWDp7NMEcLrOZClJAbCZS9CjXwLaWD9NSJHp/NEEdOZK7r6CMmdRKJ7rCQoJD0lDHE
mbsv2qqnmbv45Ps+yByiWl69tX4tooV1uR8UT1HBRFH6psm/ifQYzozTIMObHlhmEpTmhaxOcDuy
gSNqqoCFuE1DjEU9lDZbyMfMZYTR1LF78Iwmm4YXaCRDcMjZiqSLf4pnjUA/ZgDzMi8eGR6YXGLW
SF78K63ltE1zGb7w1fSPDkR4VmatwP4wFnBAEzTjiiVoNBF1vTDTe/WsKglqkcn3rbYlE2VsrgBO
i7v4FnXnYQfgiG0qn8mRTbYuZe02SYv2sRbkXdSz/cjnBgGsBLgsEQiM4GiX4bNsQx6UMlZ4D26t
+mZaSeuc4aTyeDE+TDt2T5aombx+dRyZHcdGBncDCHNeUgSfVDH/qJ86htLjuUjC57mdpjtVkHjv
tOatUS05ac29G61fOZJoYn8ENghTniOGdlws/wHeRuE6BIc+zl+HdH5x4+LKS3cmgoaNXibJAhrb
G070kmrxTvzzNVfFdwZGlOucv5fiEE0CJCFOqlc7h79uv9mpWhCCKn0ZTVc/c2Oc41Ax+vWnrzpk
SUdR0RI3RDrnWOOOdiHotx35kIaO2UGgKogRhVZRRGfGaxBYUVsAdA9uyTTsQUXSMBPvwwHmQaYP
svXu88J+CNiqpUeQM+X0B6XlqTXh3zbR3qFvIVMZLv+Ni9jlTrGXVCIETT3kD6WoUefooQEGOR3l
wJumbfxQkoZNm/2c3XaVFejKoBCndMoIwQYCli+7UeBeGTzvL7JfQqjUHxK8ycpEYYuO5MJY+YsE
3/Pq8fWaPPqHRXfXFeLoCJew4vqHcew9s+wP1xP3DtZQEnLfihyjsNOQ8YdmhgncroqiYybdfxo8
eCXA8PfItVyzFGQyJY/kVx1JHnvVJgHNGn2RxvQb4O2PcJv3KnTfmSKdoON8DiVjcJIF2KuxpQuq
p3bUb6mZkalHyF3nLO5fefnRhuJMUQnzm7lAhVrT5Q7Oj8wj8OGVRtQX+PlxpmUOBMm9zXp1Kkhu
eUqGrQQI1zYRcLzC2XNH0GNV7nvrg5X1ukda3VMraRHpmp7WhOgrGez7snhra8KKmmLXtKHH3+Gc
mHojysdxAvBZW0AFzF9Yb/YQilo0zL1E3IuiDkLS6oM+WQ2nR//NHpr+JOrO1VQcM9O9hmtzDJmT
s7dIUV0urdmY2JzXMN8vzDFGb/ilF9aiCN8apJApza47T2ixV/kW1MGr1/DV5t4lJ/FaMybMrP5k
bfITi5Z2ZXB/lQHiFtqTY666D39GAtRBiW/5s9wqgIh2I/uvh0ZblqHc/o4Bvza+OhO4Sj29NXF3
P6PurViyEO8b3CVDQO5pfDAZbpuwIDbHyDcK2H5je4Zqfl3/8lJoxlFHQJGODrPTPcY+AYz1kp3L
nBGHsd8MJD4doiRUUr6LlA0V+mDcT/EhwHtUTNlD3pH4UiQNIi4cW2iCCT7ZT0X5Ry/Dju3vjnky
6Dco1UH8/wx3NvWZQps9v1BqJiz+M6JxgChr5ONIqqHterDcO4YzDdlPgRNOdy3isDso9hXzsqlF
Q2bePQUw2xZ1se3X8ItL4CUU457hNPIgGwaneVmveU6OjXDAZa8nBjSP6WL/pRW1ZVmewf08BvN8
jVvySONiOcCl3/cUJIk7vo6oUuKiOEL/fqxy98HG7d/ZFIiwPfbCE1PzdfyUQU4kOmVXnl/JPX91
IqRAtfrQKzEo1bqt02qf9Bj0Q3QtVcFFHPbRh9sORydKH/rce6PO21akCqqIjMJ2PLoCaR2REP/I
2j2WDvFvdX5krvyAIPOt8S35yAjQ/PZ1FdG+ntBVOdVuNvGzLuFtpQQAMUgEYMcbM7viCfIBWpyC
1oRp2GbAENimZNfq9RmBjL/hXnthFPPo5N2ju/THmFWktiCrmsQ5+ZhVGMw6L1GABm+YL2VEtvYU
uN/Sm56s1F/ZmL8GZOrRKB/Lqvlqu3UbO6TyrtwMsw7esqi7YEEAtFeN/5Etdk4mB1z0jCVJf6ol
P9c52rJYnuoq3jHyO/vryos3nKbEPXWpQLLB6VH4t/hd2ex9H+mb3x5WiU3bmZ4IE/6opGG34T74
ns430c0e2CYCMZBbk1ziOQdfD8+Tg8NLTEybhaCDZgTwfPvWbrjXORt32dpfuoaxbhXar8Gdn5m9
/Zo0ZeEyT6eCssgdkt1c3tiKMHZDuevojVU+frUckGSBnUaHpMGesAdPPWEdqVC7Ly/o7+5DiZbQ
XQvCYxpCKufsPmP5w0bhiAGRoIb4EJvsp7PT1fEbiJl99+B04yXv67MbeNd0Th9poR/Xpf91e2KN
8jeoc0lDWWsGkQh9O/+cDOJdVczGjOOd6rZ67cfqskxwlUPlYxaBW55ZVqed559Uqj7ELL6H5KZX
ccOnoi24fsuPNM4/wtU+ptxK80wOvT/ijsvfOgJsFGx9rE67ZByPkkIMsKeGI0ohctcpdQ3z4W9J
+CPfyCuFzq4cBlIkq7/oCon0bcYrWMNjJurnqUkPqw2Oq/UPhsHP0qoHQkT/zFCB5zhI7m4vRtoG
98DODWnQQw/xOHsLpwzXUuJexyH+xQTt1BcZcMjcPQbNciyy5LuN+OoTZNRxkqKEZ0971/IBear/
vfjF9+33Lk1+ccbl3o+Df7Nk6Xb7KGEDPS2+B6GqeWIYdBzG/sUsPfa69aNrHYKG8E0ubnNqSOKY
wpGAoh51NtkPaLuWNz+umJ9w0oroIc7ZZKLY+4Bpe18xliftdGUhZbOveXQuYTq+g+d/N7H6p9r8
sUuc7yBlTcYF0dQV0kd17BN8S72+z9fuHJEMBGj/Zazb/xYxvZii+V2081vMsCQK8YneHvSm1Ic1
A4/pRY/DGF+BibFHCvKnKfKjg3WmYuM36wdr/vyubvMDA+1xy06By49vtejFvdEIVAcqeiMfO588
9hBCX+f6PzG4+cnNAHqp9BL1Y4/Z3TuEKfsOWeTbQrafHAAXJwSloOJ7AgR+K6bltxPMztVPmqXQ
wXtzdW3y0UDMJ+aAUA8+t1Q4RzMkD2INabqwgtvipSgosdPbGW9xerbcGYz1AZRnuE29Q8mMDMjQ
nbvgfOKx/kiLebkDt3wclvE9qpGad9L7k0iQ0YKhRodr4a5r0WzKjm1S5RDENNM3TY5h/ey/KCrX
pUPh00R6x4fhciymP5BHODlq79HjYhmsG28ZeD85ilHiTVWaan65pBHlVA3vC0riIYr+sGV4cKpw
ODVEDNaJOLO83ZEb4CJC8nHCrF56Sfr1jXX7Pxuo+9vHpUx4cEvcuZNPpA/3tRmmZD972a9pIALP
m9xf1uF/IMExaD6LLm9+23Z9z4WHtEl1FIYxRazzK5Wd+EU5TgiPdXFiRXTRbFdlWe7H1jPnNsma
g9RkXfSCBLORb81L4zfJFAiHEfZtBqhG/XZKjUgXAEm0GdKQDbaGvTGAAlem+clD7IuOox8iG5BR
Sgov+JadI5rksIj1+3YARc3yXxcDPm109T00y1lUQEgHHb2qInrvcyY6/kxxIRVunLhIvwakGaMG
tF7xrRdCXRbU/IHixOK+KDVSiRiJ5m6WRMBNpbw1o7j+MBb6xDTslzCe/qx14KCUI3zsPzI6or0g
pu+Q8Z4+BKPCW7fw9mUJ1fQinPhIdc/j4MwMz1tiNYVrnWtVjPZnSqZsE1U820MJPz3QEdS7oKJ7
vfOtXb7yOK62o4qT/eAzDvTCtLm4bQxJbmk9Bu83fpCTooXBJszau9AEWVq5S/u52Tqw+tqHcVYV
UkhexO3Ytdn7PC+xYGpRRlDMBZDwOi1ptR3yg1Nk9FX+KKe2paPBqRaoxfk0ZYt/kxr5JGoijbOK
RdTZCWKAv+MQXuIxAa61rozCFiSYaY2aLmHh/Ua9HeGLDkIo9FXRMgFVlM7TLqg7bOOlV3SslWY4
zYyOgq59xz9s1/1Yzfg9IYkkL0hgiF9bS6DAyP/WMz+XRnbTsKHo+jl6WLJOsNJvxYT4RUYugQpB
7v+si4PluJ6j7KfmiXugpzL3jGrCk4lmRjVZtH7kkTeea2PDLUEv2z73h8vi9u5zMcrcv1QT3vTn
UihNdF5o+u+iYsT+UDWdcXbNMJASixZgF+YUDGOHAyQMFGDBooQl2IyJ3pdplyVfyswi2saIhcpt
PecO2cFybHZVJYIn6iKY+3W2RPDS7XIN0qDfTcb1yb3qWvsiF4FI0XbRm5NoouXYrF+yUFEnTKlz
DjtZ7HnyJakbiJtFjVoyrngjCJ4iR00SKJCKBvb9VPjn1KN/KHHnbPIIyTsjWYSWHaIcohI9s/eW
YNl3jna+29GPvgfjqmdiaqozg5p+2eP/xi1ZzeO1im1y6PJwsHcaVMFmqUX+uVonJqkls6Q0Dlof
G0PGoqmQW03NDD1nrcjkEE01bTsGTCeBxoVdC01VouI3W5tlg2W5Lh7WEQJ13M/Eeiy0rquYweHw
xt9FtmJGLnlPtVPIc+lDbIiQ/QDWj7ZshCvGCzjwe8teZjpNCObn25IkdckRrIhC3EoJh8s2/gfN
Qrfhh8ohS3v3pXWOQZzuxBw/M9K9cb+ST1YC77ErP5uW/abTPeU9KZ2xFz1RXD6GyDfuapOOO2EZ
7CQJBBHNVrju4z+ejv8ugRk3eiC8daqHF0dOHyRie3hkoXLNyI6cxL1EjX/QxEPYiCiPopyvdhrR
IJOnLOL1AnyqxAjiHvh+Hx3PRYeclQ9EGR5mmV0Y8h68xcGZyzO6tWxwUfsvp0iJ77q6BR7kh4Fc
iCUSD37XHzNPPzIB/l067Wlugn3WqqvqEYvldfzsFPNDNNwE20VeHTNy+BLJ0CFevcMkWPoWdd3v
JbRmtlqzJU8OzIUTaRq9myDOCy3FhCHYwI5yiwaC6rLDFoCvNpZcDSoXH20Gm4B/9Ti5B91Pv13l
brXlVuY5xSg98QyRtzOow2rs0QGlPfkLO3m4pxL9BARoFyC5e7927nlp1n+1675VnNDQBmY4Hl2D
QRSDkYXU5SRYK4z9kDwyuee2TwM6v7ZBZ2wmu58j1nreqNs7m3NBT+tuHThIF5Uju8+dyziGj9FC
+JzjH2qpHhMv4YiMyZLBVKvCt8xTP24R/SwiBVRKgg47tV2Cu+X2s6fOfFAsrjcagHnti0cy3/E+
FQyDZvTc7Pr9B8FDZpCFJWF1AaxQETEVs5FP3HM6s12pGvMy4gta8+LB1PVzVtExtwH0iAnT3IWv
+a30kse+0bAxcNzB+NHHdSTWvR7Sp4nfGdbp65qHbznJkXHivmSqeuiKYRuU2Yl7UKLkmA/M/J5u
gToih/fgRGypknsH+RIKgF9+4zwVJZmx1Xy+/YvGuHz3mhRDub2azvsWvrO3bvqOXJHRcYF6qR7/
n0/Z8CXVVhIywrSFQNtDhqtczfMnU658s/DtDzo4UOReb5+oP+inJJJHnXU4U+VfllfoxFbQJuZ5
iKCVWC2JFMGzkYttn5af8Thi0yuPboBeb7T5XpFAI4lro38+2ux5DvLPNkdC4jrun9hDED8FW7fv
71SpP25flYwru0XatA3gm3nNH1E6j36u7j3ffwpiKCdsDP4EHhp8fkExV51Thq0JyFhHY/oxuKqJ
UC2w1HM5PKQ1VEfU06wZuZxjQHwZK4OGyA0tbsHbP/yIz83kbD3nw4mLk4WjlM8MkMu9L34jYNoK
haiCE8B1eMzV+Hz7OVTUX1AfsaOvr3RKT53Lc+cMe5liDDIhy4ylK34vWbIbkmrru4hvZ4CF1t7n
c8T/BUvemFcHsyhlk1kPs2ojypT5zOO+8/1x7w32ymW+6Uea+5TBKqM3CnSHnMffScgQdmGKeQcf
d9On6lGXzT8x+y83H39AJFFRqV8OAmBnURy7zDiL8dT52Z92qC7R3J2V/zM41VOAK0q67lGuv4J4
wpYd8zkG2wS/dx9+OQgt4sHbu15yzCI6tqTTr2kCzZ+gss6NWEKE5GDxKdyej3Kat2tBkriQ3k+v
1oOeorvQggjHuPV3tPW70zVXm7UUG157pGX97///hKJo9iLEg+Nauj1s9JM8lEvyzeF1PzTZ7yTH
Uy8dy4NWI9EfKvQXifyLVknfh95cHVbSTefAfqF5s3jECVBySLsdz0xlbu77oYQDmQWi5q1Do2Ej
bznDn7DY3PlE65IjxkvDv0nkoNPSY7g3fYNMA4njPhiq9Z7iJ70ZX5uPZM6jU6KX8r8MZek2NKP3
5I8cI27MWurOQgPcICLZA8XHSlos6VMgXMUMG9WsF6EpWElr+3Rz+iSZy6uth4V6UBcbObGhIRe6
Oiy0+wTWywyPZO/yofiUooiWoguw5uKCaHLdK5OIk+kLOBmzwKhhTE/D22M28VW8E0URotaqUHrQ
9H0vXtRvvHUdT4vFEZUmpTklZYGNd5nsr1DH5ui6fbke2ybLX4psfINZspJvKMm6D4XDxK5ZvJ+Q
Sf6uMOiplzo4D6KNTtUqP1vPZxOWre1HwVR19YnJy6rsM+n1u9t2dqPIq/A9hIpLADKgAkeS1BWR
5ukkN42VwdErIPrMae7eRQmJBzE8ZDo5EoVq/kYoO+51mAp3NwyiI9xoFRtfIHXOQ/+/rsJFIkYG
Hxzk4UmtwuHxm+VTqlaS7FE/7XI7N5dBJW+V8B5siIg2ie2BiQCrzp7INH5CHL/tvRHOf0O4TswS
G+c4t07LJSvV69iZYm9HCm8Uxyb6HVH9wakdniPRD9+9rUiuzrmDaj9i7WTMPybJP5mrHiFD3EZJ
7H3dJfiMY/cnvalmUtQA+Md0f1AtG7zI774mw2rq9iPyfJLMRvrfOSjDp3mZjp5q+BSms0uuUxKP
WILcjyQm3VehS703AZNrYixI17YRQSfh6/84O5OmRpKtTf+Vtl7fMIt5WPQGKTSARIISSGATliSZ
Mc9z/Pp+nK/tFhVNSGa5qmvcKnn4dNz9nHfwzTTZjS1X19wxC4JWl6zlnkMZr1LSI2n5nsg1DnUI
WW3LzPBOvmU8U70DxFDDyJZSSduncT5tA0LQlWlOPzWlI8+rjTEK/MIPlGdyeJP2nHGYpJDBNv3r
AfzIVdHC1x0nkjsluWm4onK2UpOBTvN487EYvuoGlByGYpQfscv+xuMZjq7s/+y7OFm1VGRcrAhx
k2uwCgMvfl8PqJo0PtVTpc4BvVkQO6lLnQoLh7UaXBHoNv0wjep3SmclGljlq487zQB0C6NFx4AW
iIZqEL4AlL5XUxPvGehwuYnSAE5V5I54c07jRA4/6O7GrHwLA/UXsK3vWdJIlNh4krBlzLWORy0J
ffs50DBcCLF/b3SHCcCJEdcbqFAJiK6VHKrf/QAhk86i3GaWSOfYpFww18b6hOMGKHR8sDzu4wFW
rUhe7C2x6gtYVZ3X3XFxfYgo9wISrZ9TuyM9WU93mjTdOpX/4ndAY2vNflZ8crMTdwc1Gq+VfDqC
VAYniJ46GFgEYhzqnL4Mf8/P/OBFTgbrWc367DoaSUMIefVxgCE7hjdy1m2Q/txjwneKy+nekLD8
HPpKB9CamYfaUX63mo+YTK0h+NaAIE9IEK4tcV9qNI+s57CrglF1Maa/zwMP3mbTkpqFys+0FvKQ
4mdrhZON8FoKbKpH4+xEJjp4VuwxOBZ+fNsTJHMt9lHaaoW8T74ift7EKsQuSsNXXiOMw2X/aEzN
DyuZ9jWghKsiTX4ZWrTNHEYyigkjZi8/6yMkwECyqa9ZE34UYHJy6DIbmfflVZR2x96OtCtSt3sV
rzNJl65NXYNdnBY7tcn23jAeashdhW4f1CDeTjIw6an2D4nhnzLFfFO6cpvYrcPNYahYXBZBXHoi
oh8zWxiv+5saI/m6ltZgde6DWmhlSbBKs56kQVchfFF6ya6xKPABSKHig0CQ6lt3QSw/MqSvakjA
L/A3TtPi3iux8TB0sPcK8JFeY7BERbKFWiqZ1hqglYdJXXjre+PTBKABRyPu7kOktgBIjJOPriFv
WA26S5iRQuqG36kvvZVqdAvoBUUY3GvshPs3Fo5vgvKE4jZpC6CA75ZZX4/wLqJMuZEq4DI9G40K
QQz6VurQ2pmcXZtob2jMuSIg9TzeuZT2L/mQ/3Dy/NZuZe4HcvIUF9Or01CyoKZRX1mmAV+wuTOG
hOWFwnaO/d3UoQc08voYT3js7Erqltn4s+NgJ+JwgOiHqPVudai8znifljKI1kNa/6giZjoLN0P6
G3v7W/CPKwRTDwhubHrI0smwCQuuqS03kNE5cIXzMy7NqM4DfF6LfxtC1towMe71Peiq6kZPtjpY
af6RRHDKqxK9JoSsko7cawdWn2BTOdXGN6ODD0kYQY0VhAmI8yPwiAggHldYeEmI097LOplI+8Ef
b704IsjzmeDDbsTHs1XWnlS59fiM416iDpR6Wc6dcUqK0kXIjfQP9GLGZsJCaVLRAjWeYr3fKwBG
Wsd/r6sfdNnm9q/E2aZHSkfGl7Fv6jd/SNZVat+2sc1ar1Z8hZx5Kxs5KC2srr0cXzcDNRmGcWh5
7gev/C8V/r9wdTVZ1JNmcXm5NRH8cfLYtaLwqJFLBy73RnGaLJAyfI+5hGEN18T2twx8xUNRmyaO
eQY1eEqML01rnFpoJREjUzXk3ykJKWhsd0oAjZJjtkjxoXiKQorG6luY/CG79FxGyGP15J6cnMcG
deSarMrQaKigV1Qp04x66rSpso2SxTi8jleyxeV3SiGyG8nrIKfvsEQPMqckP6jnwBhZq1Bugeg8
p/LTVHmccxVk/mDT9+kN6eUrsQvguZw4ybdmTa0rkDHcbh087EFqNgYCg1N/D5oaX0RMWYKabHyx
Y23IOj4tEtpfaOdJ4AeTLPoGZuvY6eZJpiHSMkOibKn7HuDcrR1LvlORFoAfv43iZDNZVHBR75K0
+E5Xo5M19OQkPWXHic85Na1zuyWZVwz+BuI+oimStM709s7Ukx9A7vdGVR0YCMMLHlvhf9qVkCys
0W1zTo96HeNr3Pp4RD4rDi+gFDCGzIONfBLAe3O8YcJHMzv5Se/2SGlNSnFnoC3r1K9iEUlK6Mbk
i32NHG31HPbyKQqQVmi736gSHOQMIvYkU9prHpjGCISLJx/Am6+tPjwMVnUfl7nhFn2B0a4EApB0
i0NJmOQaob2+D+snTIXusJm5NbsM9oh+kE31pk/tABUJJDEZXkW34QQ3D2IFJEPabs2hgxpTvBaE
IDVQ1yYE3kSVTlnNlhtPgB+3ll7sdQKzo5PIL1Bx6crxpx5132Kj3SXjj8ThAtIfGZQyQoWHVxQ1
tWPKdks7zknFaa7VDyHDJ1OCMZFP33RuGGrVrGN6zyNmlZBeHHLUPhHXnlB9VFR9Y2Pba6Q5OL1x
PyDghvgGPtFQGotVIAwcvWPW304AYQLBCOQZKBYS5MZTrIVY7GrXPbjBOLYegbfvuHVcyWhy1bHO
R6H9ZMo33aB/s0xpWOl2/SCyf4p1y9RHqnEXB5gEde1VPNa7tOWKoCpXsncgHfWzwY495XNJ8HOl
9fa11V/pweRmqA3n+fjgiad1IysPHxsu4tsqI3622PKpfi8PGPD46cYmSKE0/HE02aRhJYomXX5K
UuBETsGGGQ4ErzYc/gAKIumExiNyBNAmVlyXdyWpvBFRU/4jfFe3ne3c5COSCIN6pAsF9y4mrq3G
LbwIihc4rgZQG5G3s513z+l4HdSrpO/34rIRRmRCFVIgjXYDgk6A9jdeAz2vqJ+9vkBEI71upBiL
GgRhgtfSR8LCexfzRGQ8ijnx/WBlkRo3h5C3sLZm5YrwIabYyIddOP1UyKyLdi2TF4n4T/TEOQ6G
59Z4kTmcKUO5ERGFEQZeuI7DiUfJgOxFfAjLxi1GCBfZU0CY7UNS+oTtMA1vwS0+0l2rlqkI27dq
pa6GMPzmtwoWe5s0BfAJE9XggACNRyHUeLZR/jA45kDkAoXBadB29j7iQk6JNYQJQm2wN1FlrQE9
8SLT1sCA9vSmBRe2EsdlNEWPRm8VVw4ec5UEv9LMtWNCepzX1G6wTLyQkZPQ/Ns2Kt/LSbmpLOBU
lCK9k4ywJzEkYmERQ0lWbKsRamv9FGfetziSVkM7rMXA59SBnDR3xQfEerFmyautsmLrGvxjqp7N
bDrh47OPqKjyVzHdHL5KBpScnVOBTBRxbMpzdwx6UjGYIxj2Df8mpATSNfmqUqpjbqknnUdiE3Uk
tDJ0sWEas8iD5BcIQMoLCFCiHZZf26O04RPapFqTQuTJWCF+693YGldF9H55zecGajqh+c0BU7oq
Mu+6L5yBu3fm7VPKhldKYWgkfPGZLbLkZ5j0P6tqfLRr5w+xD4ymhNdkNDVwAnCogziHTK7JZhYO
2l5rUnxSPJtsoLHNuygQErjk7MT6ia2freo9o4X2UDYaECYGkMoNzP5O3mUU0hLxg4EQ4+WZ9VCl
uCJJnnOva9OtmpBemXjFGTr8m6kc2WQCfScisPj/rUF6lLvsd+X12S85ke+sfKDCo7+mVsU7ofre
KYJB153yfkSuJLvLdfWX2SnXpoTmEqY5LLCsxQSwf8uN4V0sE+q3f2Jj+tnEpLKxRH7rMvm+y3Ry
d8j1ylb+XQZHu1GmDLE2jRdT5Ej3YjVSyL1v0vDQpdlLHE0voV5xMyi++WRYSSpsGMS9L2Fwljp7
q1dezBKX9sY7VE70XTbio2U2DxKlb526CAAy6SHOO2jYRXiveM54U1i+voFGe90U5bMfaU99rL76
unYyEi4CoeFsZTWZEB3EiUrVe0KOU957XXmX9votDLGDxdWA98S91pQqjXQ/M3Z4hIBlnMK/sVNk
Oadk5Nmqpu9Z670CpjvwXIlA/2KhaVaGQIxSrY0THkZi3ze5CcsI1sBgdrge198KEgNXiazeA84D
gOb8JvPh1iYJ7YCKI0QQh1wk+HpFDmvEnkbyOkWDO2qrXfl6/kpof1BNGcOttn+uLXTeeb8816r2
yAX+DhPAU2/nb36O7E+bIIk/WS5ddmWSsqppPUQYQZtwbmo7dDu4VmqvvpYydnJkVGAXtuRyi+S9
mgyQQnD/1oqqbdGCIg0UlK/TkPzpZIAaZe05N+VYiQ/EyaAy4TRnYTNBr6VUY9R27yo8GoYmciWr
rA/JkP0sGIy4bk653p6aHuQfOM07sYMtk7JNj/Z0Umo/ULDeIT/CU5xAJAIwRTtkKNk5PZp1K02X
fmkFD6OKsmNcJj8LAAVV37yidJKvwrR+HYzwjcxOxsltUIDA/rI2fsEZSzhN9fKq0pVtbXqPjlU9
Ufnf5DqVbZmoagzZc96XbhXV0pUy5mhkOfeE+FPv18RbyTk1U3TkcvZkFt5PCBew5KTp2rY7gMjG
d3IrN5hHP9eggsB077TGuolk8el8ihdw4I7htS2/tNStgqc4cDaeHD/mCXguoKLRauTeoEvJPpQn
JEYmLhiFGpwUjSAVEIoB7mdouoI/wFQXIdouduUme24alVph9H1Mpt922G3MaMITOejgu0X4Ymeg
C8uryS7KKzXmhI8CnrpSbXv7Bl4D+6u1kEDwv5lyLm/xBKXgXE9YYSCrj5aQH66AMSO+rLSnEiD7
HYkMUNEd74/Iz/qdQ4ZnB8U4PEHGAwpW/lYh9qC72XU/+I9xtDf9d62y0usa+ANl7GnaDCVQNLOQ
v5l62h5iD9Uuc9TAjfkG8n991iIJwyPXiZQY+jjsUCWPhbe5+XvQmk1nlG9lYZ+UcNiXkXHygtbY
RiR1Ib3UaOiqEdHXN5Fq1IfEXHlGI9/YpS1v0saXVobRhX+gozqAg73s+B/TbCFRezolPUcViljb
X8WEdsqI6LhfSocpDe7hV+MJHu+LklogXuJ69fuTWsj/0035X1kLjCfMmvr//O9/W0tI/xXgmMlM
94qdjY0EWnIkAy6uEy2HVMHti5cetyHu0+KudL6tf8vo/dPWTD5PRQpZ8VLaMgao9zgT/8mA9q9a
Zbq3eY7GqgVmtHIO51sTEiL/iPb905qQ9vykD8g51bexMhSulcWHotRcbv0ALu/P//rMKe6fn58J
/aNuA1EIqWgX8uLvuE4oDKJHZStr8fqyKGi6IMnXYYnhsYJAW2KR8u3y+h4G710hJfEF0cWlXgph
lU+9DKxGBo0Oz9Kz6pI6mE1hoa0r0L3JJV8JRXTpi5HUZ0KdrM0yh8dcsLqp2qZSjwelISjDmkyN
uc8Bnxh2xguySjhrCi0HxWGm+1gtQMSfH27hFPPVJ4gl9amb3uiEWa2WBVqb2Z+0Mb8PJXV8z+/u
0NRCMWT01+cb+rf8+n+nVZ9Z1YzTaChqTEMd0tNZlTxlUfl6/qf/rY/5z0+Lv3/qw9T1xIuyLlxx
o0wKeRtH70Pxu6jq/fkGPvRgvxolsUg+tZA7Ua3HRsXHF+XKrkrg/2D8IIL1JHbbUaLwkCNEhagE
NJG/bHMeQMDdxb6GpUVXX/dTudMR9Bc8L9V/mlBuBiThkrZfI5ezOd/i0lKYRZHMLszS7+rhAxOX
SRixjtijgQ0vQBCDl7sQrBY2lj4LH5DmEMhAyYPkFpoeIWV6FP/t5EcyJPaFnizEXn0WQsxqlFT2
FSa5gXQ9cPctYFxAouamcJBq7ORBqAyk1c6P29Lym0WKblJCMpNoJ2YkOScQ0Y1q7vuBSJ8NFzbP
QoDXZoECy3KN/DD3q1zOdjKmFAGbtMw2gqGRAVGlvnWhM8pSU7OAAL2oIO+TDm7Vgp/ovtOKT6ai
qMbD4MsnC2EznQf+VHIXie74h1yRWHkCSyw+SPLymwnc5PmRXdp32ixoUH6zkJ7gY0JVAsPzxzAO
dsdD03hSURzEopTbpW5cONcWVo02CyOIRpqk/5LBVUlceDDZ8vytA+wGws/12OuTBragubBEZxrj
/w1a2iykQEOz5VaNBxcwniNL+waad0WieoSsMqK8L4n8QXS0KfE1iUs1EDfzyU2SPaOsKsmFEV7Y
89osyGiZmtpk6diMsYRbR+5mFPZTxJp88nxTfqGzH1bHX8RPbRZaIqXqvKDKiGUpzgxwHRRNhYbe
QDAcC3L7J0dLXhDspHWxukX/M0xddL+6zkkwpWRb9FZbpdy3xQrLoSOKf6fsjdsWRq0UGDjxjFca
KP4BlBaP9yipLhkfiY/86uNnASvxjKms/JJ1oUoPkFsorG5Vng4k3LQ4OGjKdNtUIwBZ+Yq1OCCr
Kbbk+R2gLk3QLJT5tuMntghl1dQ9svncSaMWY6NQqFMNVTyQfk9WL7StXgPwKPW1TBF7MF+MQdsQ
9fggC1qHjutIRJobhuO2gv6hOKiMvkW9dcXdrbZezn+sshDa57bTwIW1JLAxMRJrmoDQeG+MVTaG
H6tarF/2T06sauDKjuPTEDZoAd1LyvcLH7Cgeje32g7UMuhLmU011cekxAMBzdiYNwdhKtBeYQJ8
cJ0sKXMvNLhwg/sQtv50MUjKKaiQO6BBuGNyBCOMbk8qjxTvd9HsJZ0HdLapvYykU/9+vtGFOPWx
VD61GcVGVkpag9fVqNzWZJJlE6SoVh2DlMwjZ5Don00B5nxzSyeCOouL3D3VIlSIEeDV3TE/6WS6
oRpeFaX3gl7TrjJ/olhtkJSCgkHl5n/6LAiJctXs2xJPO91EQvjiaSiC0xcbUp2FTkuGjgwGndRL
IDuu37ewiaUsvPvL/s5iYgLgpcwmft6UlGtfe8s9AKsVnu0RaE3iTXrU+mPfb81mo0Xfe6pZYpdN
Hbqd75xMSGHtzn/JUj9FQPo00eYYUR2WvQFXMX0bOfam1fQLZ93ST89iGllIEo3hMLiyTo7IAK0D
xGO6YPY5M+j779mmzoIW/C8pk0uuK6x9Tu3OImmfozd4FEG7YcX2qKOY3sfZ3TsDjPgL+3Hh8qLO
rmJBPGZQdVmmUubBL0j1Vw19YTuQHwtoJ2liv0Emri+cnWL9f7EMhb7n5+lRzbQdPTkc3dInrWkA
BB9IBQH73VjJpWvCwl7/2JOflkCEDk9q18bgGrzj0xExQhkIbfUs8Qy2jXJFeL14JVk4apTZZWss
8sxqbO7/DnzbpE+v0yZCed0EG9Zt2jF8Pr+qly51HzeiT32qI1sbk5F2cKm7rUbyx81Tml9HGBtx
lyRUwxb7+de9mgWLRgb4VPZES0sUrbiVR4q98bhcefGfFNuA851aGrtZzFAjNbFsgz7Vdkc6MP6D
OoEPTMlOqncubOcbWVpws3gAZMJIsoyulGb0psAiFXGoeoavc2HjijH5akXPokJdK03emTTQy+PO
jqq1mSOTSUn8/PcvBJ2PNMiniQ8Q6qmiAU9DOc1fpmjaKQDQz//00pfPNn4n15oJ2IcHEmTVpJhe
8sR6Rh7s/fzPL4z83K3GsxLUkoQMAcCWd3P0bx27FF6J26ksL0TkhR7IIqR9Ghwz1MbBQqHLNeCQ
Cu4dCDLBTdcfz3dhIZLIs90NOGQEwNtzaxAGz/Im8Hmp1WjgUaDlRsg1LL70/F4aLfH3T10JJi1S
9IjwH+GNpegEX05QvYju7VL+8Xe9EaP4qYnYG2wJdMaIlIkM7Ga6GjhZNIADYltgvw30uUPFc3O+
tYVjRZ7t7lLTUBGEguaC09tZ4IZKZDbYeYZRuh+P4Yu5hIUtIs+2OPkX3TacGABHZf2Jhka5Spru
L+OHPNveHdqajcEZ6ZKaPsme/AAefxV51R4x12/nR2ppFc9O/nQyWykJe5xheZmXBWUXr4luk965
sBEX4qw82+cV1VsAp+3oquYoEc6VTURDhq7fW0TbvpIfzvfjyyWsO87sbE91JM+ciH5USnrb5u1t
jIi/Ppinsmwv3DO/XFQ0MdvwNUqDRd50oyuSeyNEZTUM11gK4sFQvXCJQQMyWP9db2Z737MLr/bI
irmmabccgCjlwJVE32AS9Pm/ycLSn9muj6BVmQZpIjf0Y9zPAdGpeAkK8QGUKc73Y2nIZrvel+IO
+wBmXzw78hboaqgeFDN8lbzUTQPQuVoSX5ieL+Ml3RE79FOECVCFsAK9HpGgcx4DHFKAiYI4c3og
sUg+2dZaxXgIusCF+L+04mY7n/EMEZPi6lp57T1kvwTBpXKjKMGLjebb+fH7cnfSp1kAGHTHQqGD
B4XtQ801UgAKEZN1OXsoBuf/u0DQwGz7631Sg1kgXwbatwT5nz1S+jye//ilyZ9t/R6V3b51sO9o
k+9waAc4FYNUrEUuPBqUx7LYnm9nYZDmtuVZYKDLmjMRA+W7qzJKgqMdjTWPeEW7MNcLXbHnWx9y
jZxzU3HtZmOhKSHsR3lCe2CyEFwDXlZfmPCFRWXPNn4Ta/2ARvH/JHNllPP9Pn1SJOjRpPrOD9fC
PrFn2z4fJQtgPuIIqSFtSbIo/hOiBx9IQIAf+RtqZxfeW0stiQn7tCPNGiV+KLjk4ZonX3uFPbyD
JSfyv4zdJJLicPvPd+rLY0Z37Nnm99FftIopRzEp0U9RbuyyBEyHHiN54nRKdDX1/oXV9nUNkKZm
+x6MSiaDjyI2K2OICUnTlsi/6yEiiSCEehTcrvwgGb5loS1BkkUFDZKIY94rQS2tzvd2Ydfas7DQ
5pWZhGOEXUAef6/05oSG5qUy6tJvzyJCK3s6TH2uTmBmf+eBj3ZKMyoXVsTS8p6FBMR9gNhLJeay
aoH+a+XdFr5xjWr8qr+YKVnYq9bsJiCpETUAmTbkNnSLDoA73nFjCWKK96oJ4lfh2D4/DwvdsWZh
AR1NCT9mmirRXhGbiJejBoZIyFWdb+EjN/FFgLZmAcGy4kHRg4xTBuk0TUvfRzPZd2H9qEuk1U19
LfXRNYpgB0np3SLPV8BDN1hNvSHcfFDlZhsqwojJ3wlxnMnPdue/a2GVWLMg4kNisB24c/DTkkPi
KHdJVj6f/+mlQZ1FDT01+gJ1otE1cshONrAcs3ZTr/wFGu/X+SbET301qKJXnwKTlqieGWDNKPyX
DyjtgbhEe6kxLr2bl7owCxHDaBuKBSyYUh9kZySdJjtcNeC29M78eb4LC7HVmoUAVH6RNLe4vFl4
IaygdiLkrdcVJ2tVHwsbRLxp9M5qUPtXJSmNC8txaeBmwQFh1KYLYoKDWoY9KP1KW2kkOCB6YN94
vmNLTcxCBG6kiVQDe3SlLn3SExODtWmDCu/fZEx0Z261OkhQcEaTqdfi4XelYEpq5S9gNC4hexYO
InMWEoKpUZzKwMmFGpm4twvxoQqjd7ROzUa/EP+/zsjRi1lUMO04mwpzIsZFsHjCzltllbKzINOj
UICgE+wZCWyUYULrw+XHPT81C5venG16pCBLvRhUUVMIj7ai7iS/OZ3/6YVZN8XfP+1ITFXCHDHU
EZCi+ixUweqge+hS50K4Wtgt5mzDR3qIrUnIeFEruDLG5CeclFXLfqeaZirNTi+nHVaf+/OdWRqn
2fa35BqOqU5rftCc4gGeSe5cCI5L4zTb9r0clSPKfmxAuQDM3F5bANVkbbyQDVhavbP9jQ1RLE/A
PHgOIOPZ2N/76dSn6VqV9/bobM8Pz0J0NGc73ApKu7MKaQQW1qxJu+qZ+d3W93CTL0Sphdk2xN8/
LaYRnRS0az3hpiRfG+YTSeoq/SFgD0iu4EkSTJeqvUsb0Zht9zGsilBGn9xNNeQuMQ7pguBBaTos
ChHzkfWVUjBRSLMin6VYP84P4MIiMOa73+wok2YKxwusKiHAWBgejrXO5vzPLywCYZD2efhQGHQ0
JTR4T5XdaoAcJoX2NRPEG2vreNmFGLawSeZ+Z0MAmKKsNJ5U2tB8qGM6CFT+XQ9m2x3VL5hdUTm5
ld2TYezAI8KYsu/6sJRfEh97RLQvpQvLeWm4ZrsdIeFSriYa0wYDSWfpChLtugF1gFAzkhbGhVkR
K+qLO4sx2/kT8tiepflIl47pO3LAwToaKMonCAGt/ECfHmtcDTYSmjUXJmhhmxqzWFDhqIQoejS5
YVQM6ygZh30L634zKqW2N/roUkl+aTXPwkFhD3VDGWNy+yBA9ETfCgnJChbG+bWw0I05ZDNPZLt3
EC93C5Qca8q9UiS9BRiy6TqUp/NtLKxlfRYFgGUgp2eIubERfLVbfEEv3VcWpn2OwoTtLOwM2Iwe
hCMh6hmBP0c2eZWg8UsNoJiez/dhYRnrs11PnkkqAwsPgA5Mpm1GW6SbbgbkRUgHXMzLL03G7JgP
ClTtpRpYSYQiuKdmT1Il3Qa+sS3l7i/ne7b3m7bNUXHACq9M4yfZ8a+j2FlViBuWdapfmO+lsZpt
eaaCIgmuQ27epGiqIJ8dsFWAuKODVYxjsBOavuenZWF3zMGXZYFWehXQnV4fitvSCLs9PKFdiPLt
hc4szclsn5tJRx67Y59PUhPgBD4ecefApMf316gQ7s53Y2kZzzZ5LFejGeNxTkreW7OgIW4/CQyW
KAa0+JYU0e35hpbSM3PkpTZpyRj1hGPUzlbKcKtT8qHyQ/53a0WI2m9KHD6ESPJlFJUIwV+EZk10
+tN9I/dqPJTHbHIH/GfBcIHwmpLf0QBzp0F5zH8RuS4K/wr5vM5KLrxkFhbhHGqZyIqeqZCkXWAt
UYY+9R7holUD8x8zts350VxYG3OEpc+pE8dyoboxucJuRPvHlu9H6CCYWF04ZpauUHNcZRg4Oh40
leqGFSSoIMFCSgLP/g0nxysoArejMWxiblM2Cp7ne/U1QArK0ixGoBYBuUsWTcae8Jvb5BzbwwBJ
xetBoiXXVSPwQsgfgG/U82iVkiHHFeM6cnAkxCebFCbOiBdGYGkiZ9HEUqu2tBtPR8/TUa5zQNyo
DWFjiLyXrOKWCS8HZaHzXV84qTSxhD8tVeDHeoxXkeFS8+vhOSE64USTuT3/6wu7XJuFkg4XGMNP
fMMNiE9M3mRix1cChYkQxDXjZ1ST2lWva4/nm1tcOrOogj8kzrRjaHBmxeuKpx0scb06JgEaK+Mx
z15C6dG/hOJbGLo5VHHSK2fq5cBwHas5Fkn3o/CbC+O2EOTnoMQJvdFalSPD/RAvtLp23BpehbeN
4vsXQLFLXy8W36eJ96jue5UHu99XsvcoKQ9hWt793TTM8YYJ3jrJpNaGW6rJttGl/QAEWM/kTavH
OyBW30uv2RlGta+q5vf5NhdW2hxRGCcSbxSxjhuNu6n8q0QwAb2EJj+2yE8g/bc+387ScaKK8fw0
bpR0zc4eWsNFVgbb3RLh7o0cqwD5j11+W9NeZCMxsRHChReaFPv+i+NEncWDHPWTGlV/wzWRDRXi
mJ6GPD8yHwDVKuOZlgdIPn1zG9VPgqMm9P/ON700qrPoYKqD0tuVZKAFZK7kRIIW3z93CExh44ZN
ooqTXZdcKKktHC1zyOGIrbEddL7pGtVucLw7Fa8yrxxh5FsXDq+lXTWPDj2yzV5LbyoZKwRIW8kQ
/6xhNJ8fLLFzvpimOZpQK3An6DB0dTPPvInj8gfKGzfIUAKZ1g55rFzKKC7s3DmicNRSBzvQXncR
dcaPADVGQ2t/nu+DImb2q07MwoKE3U4Jjkl3rZ4Zl35IGPh42r1QXc2Mp6pGhasEkF2vLVmCuBle
WOMLC22OKJz63kDgnSNPCGHGGlK2IS8aNV6PPD7QjVzb6tv5Hi4sgg/k+6f9q0R4jZoT6hgdd9wV
1acVDhXNVW42f5fs+2BFfmrANJMWWVgaUKT0qY1hKU+XML8LW+QDrfvpp31dKvVpSE2h1YwEVS2M
W1SEl9Adv+/xurz6uyGa7Xqtq7kOq/TAK5pk5SPuUKrdI8K+5V82MLsWYG+HTUeLn4RtDt8K3bkJ
0V+z1enCYloaptk+R/U4lFUEHNy2VxD0s9GV8jF3/VNgWsqNINEu4BkW0opzTKFuqJ1cRLRjqjB+
IulWK77XFP2yzrsaQLChp3NlGrp7flYWejWHFzaIvEcDjHlXR4a0DxCsL/BNAkpTYe9+YWKWLlBz
jKGKQWsFrKlz/eQPrADslm9CxdiOIA5H9OvheYDuLezp7/aKLPr6aUGPARYJiZZ28D7fitK8b7DC
OT9aupjsLwKZLPb/p59OJT/EPwZVaFyvdiryN4P0Dvkstr8LNoATRgBnjK2NWimFmakMNl6AkrCv
yetIc67JdCFrmp0qHr2+1e6N9Gj61b5pjmGgPDpC4xR6RqJUEN61BwcJfATJ3Sy/Jp9Uesq7gMgb
ofQqw6QD7ICTBXym6QYUkhs4l65ZCwfOv0GN6n8KxIL0qhGAU+tb6BVI6hnuf6aYzmQqgHOvbU7+
VKNb3DgeqiwYpBqomDqqhASprvY3ZesjMdvaftRiVSu1ybYk7VYJ7S//tuLGnl54gy/E3DkmEn+5
epB0UrtdICGS5d0k8k5quwu//jXfXHfmqEgIQ0WJpTaZ47yz1jHC23amGPjvQeKKDR/36XFAICbs
yzujNO3rpMggPTpqueqdTLoJTUF0Ss2/u8fIs+DmWD0SeQHpS7yCV31nrxMDfb/sR3QxU75wWM4h
lFIXZqZHaoGijPSkI9AaG8qpF1IBfbcm4RCn389voq/nzZ5jKL3KwNW0LnRXV/wBYqx311PB4vGr
apvzLSwEHCAC/96meL6bDD2XGdkrtxYURpQVHES0h01kmzvu0SXRW8Oe43x7Sz2aXW/YHOCAQBSg
8lgdgCD/1GBHdHr+5/zPfx2j7TmCcvQL2P52zImQms4VWhy3Bhq3q9TON8hDX4BpLvVB/P1TZPMt
feiwE+aRm463rUp6DlcvK7QvTPrX10t7DpvU5bgcmyrjzW5AnW3C6VgZlwqhS+Oj/fvTSx231Nie
DBedoLtAHR7yASe5NAKPDVv0wiG21IHZ9QU/5FyxK5xGMcrEiq7YmZpxIdR8vfPsOTrSSrWkCmu+
P7GEqNjWQnrbtGJkLI5WAYEUtZrzC2lpjmdXmBxLMkTS6YODgm3XNngwdEgvxhduSAs/P0dIBng6
YkDeCDNWybiqeebhOhocfLlK3fMdWJiEOUAS1Ugz9bHhdqU+P3iT5MZWeDr/00sfP9vDFpY2cY/F
iWtjC3MPDhYdwTEcr7sgLZ7PN7HwyrfnmEizaMdRxxXMRT++hqqbNTsUgDfqsZFWQXFd5R52gtKe
9M+FRbuwsmzR2U+b2gr9VMdSxXCj7NsU/2yFuiaRD7HLFp1tUHIXAuBSO2K+PrXT+Ak4SJ126usE
vexm40XGnUo9NE9PaAPdnx+/r28meAD+uxUU+vAFF+tr1JsNZjIJtdDopc3MN830brN48C8M29Ja
mO11r6/tILFYZliUwCKXkwff19CnbB7Od2Tp92eHua1IWYclGMu4tI9GEl/HEwJpLOfzP/81z1K3
7dk+RwKWx2dSkYXTEeOfagSFpM64T4f4MHnGftTU51yT3hGWv5VRkq10HfuMCBXWJLtwmiyE5Dk6
svKUOtYwxnZRKn8rp8cBWCqY6XQVWKm9Pt/NhWAwh0UiEG8Nusd7L3BaIWPt/PYsNJXO//hSB2bh
AG+YEVyTariW5b20k7pG4xd9yBH9MefCcl5qQvz906bp0JZFA5Wnl5qoxxS1OXTf1oR/7Hk25zux
FHAssQA/NeHHQ9J2Ob0wg/rYG/5N3B8x8LvyECUGHM1FSB89VzOQ6esvPF8XNqk1CwXGhGGN6Vkc
9IUBYA9ha2Q6kcREP1aYI5zv2NLQzSIBIyd3Okr0LmaKT9Ik701P2iGnh7/EpQWwENLmyEd9wqov
rXmGU9w1UE019ri+Yr2JaQzbCbeoY0vB4UL8XJyoWUSQQhJf/5ezL1uuG1ey/ZWOer44zQEEwI6u
88C9t6hZluT5hWG7dMB5Bqevv4s+dfvKsEB27Kh6sWQDxJCJRGLlWrhww7Vl9ZXfkjZwZkisoBb7
ZRVSWPh4n+Ooy6A259nMBw9mFe888BmcEdecRbY4E2BSKdImnv2Qlf6lBzXbsfTPa15HQoLBpwZr
d85OiwDfTg49FKjV5g3fsVPTzOlISOSselUMNTvJIeuCJfmQIG51oMWX28PKfXxvt/Q7xx85iAeh
jXjWBtSRkUnCBstNVu1SUGNBkOtfbpUcXfSKh+165xR6OxEkdBwknA8ycATvHWP1lKYKgYlzBBU/
MnR5EEEBfLbIxRQ9bQ/IcN0FBfqvrsITvTX665kEcQ3vWAzuHajN3nfUBUNSfA+a2HeATqqLMoOe
YZ7eQZuqOnRy+lZ5hXMcIJG1/R2mQWvuAyz4UHGfYQiUfKzAAT6BCDC6ivtP0/LFJR/tvtyLjQzH
B9N8iAVEQiIWHJKqWKrLxfbooc7JXusG98G0EGKowL3q1Gh9TvpbO7e/eLYFgfI4VCgagoJYk0G8
CBS727NmGovmPsZZpGmXjuykuC1PQ5s99jnYIrcbN2TvhY6kHHGbRkUrFLxgwlfdzECGC5LdAwiq
r/sMSh5sBOk7d1uQ8EBBFsBRiBEuTuBJke0g7Qw+SodaxpYH/iWF8TmePEa43h0yzh4SemZyWugA
SwtCW1VRDGC3VlU4ORQSBuLSWrIdJ2g4r3QopTeLORrahGE3IIPDh3Dldk96VAQ0bVXsmI6pk/Xn
rw77anJ6p1tiPBEs0KLH7S6eiqcqEWE255fbW8G0DpqTwNsnqIlLOHMm5YcJJckQsS8/tXOyRwJn
ytx4mv3bE2r5EH+z0yjuwbm9svw3IMcE59SBcHcNWiz/+yQ/bY/HNGWaD+gaq0KAqjBleLcDe+th
cORp5SdXy55fNU2Z5ggmSrjVgq70pMC7T0HLr6jEC9HkLAcR4abU14FwJmih9hCpF052yaGokzUZ
f/Lp4D6yVe8gXvkptkds8BQ63HKcZNv5NdI8bNX4oTBTpP+jncbfZqXC8muxhEdm6KWzGBcbdwKR
/vhcUYJg0wrBj/iIKwlokMRjND8qfMAMqvIEoNnAhoZZC+QNbnV342C9ZGDcz7h1VTvFu7KMwr4l
V6KiEDyJpiTADueBl/c1NBDpO6ix7j2AGhZKR3DGFZ4hYwi/A21XD0foihZ3tO+iA45A67g9+YZD
QQdwkrZ0eEIQ8ROQkrWMQr/jKimsY2lBo0mFxFU7HRlOUR3OCW7moZ8q5p3cn0Ixc3+9HubrjC9I
yHhsfvop2oDZPW2PzDR5mu+pwSuLkhR0qCrrNhbzQxNZ1wWoHrabN1wq6NrtK9cWqYGOSF6wU57J
ECEfpD2K245lh3r2Ieazx+dpMA66/vxVN3VlQyHTgpu209m7gL6h9YCnVu/79iBMc6Q5m2ie4qlT
GERWRT8oXx6mJL4uxj18lykS1jGctQOd6UQikAcwHQBA/h2xUh/ErryxJswcRDtyiNKA5NI+yQUq
pqC43h6YaVtr0QdLswLZBgysGVbxGeCV2k7eCad9ghS1EzTDVABHHJ8XC/x8mnu1SI5TYa/VWKQG
oJlDmVJ1bNqmvaygJrlzkhpWSgd3NjVtMJUZ5G04D2sJUQ/g7O2ChtvzZbBOHciZjwlUmnIYC4K1
7zlk6Pw+uVi93oLSQyhUBsqDVihXg9oxH9N4VrN6NWUpyZE2KwGCYZS8T/v2MU+cKYDqQbrj+A2G
owM4+bTS77vYARBRnQ4QHVZgwF2+bE+X4ZDWkZtZIfncemg8dePmgaU5v8pnEYdxVy1H7tG9pIJp
EJr1pyjg9fMM9gOh7B9rHlbk7lmwOKHzXNJ8ibJSrol3SeWxyeSL55Pn7ekxLa6jLe7E4oVNyPF4
UIaYBudkA1oRzeVO6GpqXjPuHDKLELZF8+3Q39mkpsDvNC+sjZydvWPqQIsZYuKpf59Vyi/AE8uf
hHLCwo0et6fHsHt0PKXwJ5aU0OY7ZVAHQ+KbgBoAYKMJZ+F2B4Zto6MqoV8L+c8cvGtev1z5STxB
b3Xv5c9w7umUjpPTSCbw7H7qaOmByp/316xdPoLx/DZDKYNiw16tvynw1tGVcZM5UA/EPAmLr8+l
0KTB5ZuCk3UNXDuIcUAsJ4Fe53mztu6GVy7JojX4NznevCBwkN3iUhwdvKzcI4QxeFgdTmlzlBok
HPM2DxA0gHIVhBbAcfKugUoh+EFoZh9cJ/5reyimHaad6zFIN0G7jJn7eT0WJUpC/EtsiJcUYuU7
RmI4Yh3NyOcpaiKn8+kJkG1c8BcQg6yCetL3rhIO/mHitHd2h/r97SGZ5k8z+jpRUjoM3Tl54rKA
zLb9YRGRDXkEFh+ryZJXbVLM75TCHlFMqr2cl8EZ6ESNE1QEUVdJ6GkY5+c2RhHlkBxxJfzX9rhM
MZKOpmylDSZ2G9Bxf3i2l4sE2mSimS9iBOGI+BoFDWrSX88MSjHReQlxHVhpOXQguAZROKDxdvT5
FbWti1Wncr0frbqM20MzuCGdpdGlUSkHzugJyvXlYYYgIMf9f2f7mRpft/4ra7VtCozYiP3AS2et
EVouCAi9dqItg5PTsZMocooH6BwArFHZ+aGAsvMVsK3LdZSCcBo8FxOolLthZzVMb2M6kLJvEKRC
KhRlEPlEj6pIIlCRgS2mqDsopABgNXH/qgS0oodyVZ0sR/ALQV24s0sIi/c7eRTTkDWXAS126mQ+
hsya7NOKvCvq+rnJh9ulhNikTXa6MVjTz4Teq2XDdrAY5y6Y+n323ZuhJ413BMX3GHFNzWteYrBz
Orag7cd1tofUKaBXXoIYfOiSL9t72tSBFhrkwoWmbEXpaZT8CZmhCxf6zEsuv243b3DcOtJSDQOL
q87BxvNJdizq6KQsD9K9eJYXkEfe7sTguXWAZTtIVdh49oc5ptWThXLB64lBVCyP6+g4D1MEtZo2
enBUBxni7S5NXk7HW3Y+AfcxtegJmKfWmoPcLQ8larfKj1T+Nafg2M5+ylvVzrBjw8YuNQ9BhswG
OtGmp1UqcNVPRNnCBBwDxOI8dkf9Jzdu8aYlAAPcsWSDT9KhmL2TtNKZ0aNlZXmwqPmhm/rzgt5f
MZD2/ymlV3jgvUBMV3F1jD2aHScfz0tg9ZA7AZDBBejoxapK2yZ1EAD1RfsXI+MDbSC3ltIcKmps
fJGO9257N5h2uRY6TBa46dxxDeApAi3pfpLZ2J5cosojVMV3LNW0GJorGGksqqRHJ7EACThEGEVW
PW9/v2miNCfQVCARm0tgSwgpoXjL2IOHhA9HXNAPrXe0IaJ3TkdcxyV6lNQNVBbw9JSHrEkArbVv
EQVXfnOd7FV3ve3RuA5MdGwpOgrZMNDOTHdTyp8Tnz/+VCDfHoOp/XUSX3n81PWKemJAGPlQKva6
hQYqgdIpcCY72Ze3F5rrWERKI1JAXRyPkkM2QjJ5vG8q+9t5H78O6tXH57zGq34Ek7BVfkKkecXq
5grbd2ePmuZmHdKr5pe8W6zeQvN10txkrLhWwF+LErfm7c83TY12qKd20/djhfaX0r2pIvKOrarZ
222/bQRcZ2hEepVWXgsjmCUF2Ru76jwxHKWffICA+iWkCneiyLedBdehiJZwCUf5JD2Bb/A4dM0R
Z0ZL+ocl2sExGw4K7mvmHPvDMDEQ1p8kBHZ7yPfironb5aqGMEOfExrOT0zeQjzwuD1zPlb3d8Q+
10GJi+e3U+PimCi85rKV3bXbxd9m0LMIlfwoVzVNC3Wxx6wnyXlrpYMUqVBZ2SdrcJc1LfQkh+GZ
KRvSruACDwUKoQ5R2zU7C2bYdDqToxXHrStchEhFmYZ+gkHM7u6LomHX6XhFL48cq1WAUQ+Q+1wF
4FFZ3jc90P1x5IVjquyjcNvm+/ZKGfaeDlasxAxONtWiAm0AhUKftp/nzP0++94l4bvybaZONCfQ
E5b1Y41OPAm98gC6eMk1sb30uqtV9uL3cXzaHo1p7jRvEEMQJrNkR08JTSBl3ihgNrKTQoXVkLsy
WEprx6JMG9z51a15iWwhZAA4fdX5ob+gclwsXYAyYpRsiumCFG1yXZO4/k6p3ANDG7JFXGjnfdF1
Q9E4DUVxBCo73EcJNXQ8OQU+BC+H6s7LPqUO1OrT9mJ7Ng2+W0c0cssvmqXKKdApPrmcvZl/4snc
3hI2+R+2uzAsmA5ZbIZO9hF0M0+QJz3SLP+weOwdtQBbYw00fHtwYm93ZNiCOm4xg6RmC9V17POi
O/oWBXGb+jBB6Dii/eN2F4Y9odM5EmssUK8R05NS6sGfke7qIuB+69oNlk5cTWP+ghLzKsRD4Zkl
zFznaqzmwu/ARQrZR7xmOHZ3GMFmkFbtpxXmDDVy6KpaEP5QYRE5l6Kbqx0Hb9gaOsaxL6IhbQaJ
m4eQD7nfgnIjrt4PeBzenkvTvtA8RtUVqlmaHgfWPN+U0Z2arnxOjzFoP8f543l9aM7CVS3YpGXk
npp2SAE4lh8hjPUpnvzD6LUfZQ0C++2O3r6Nch3ViPiKJGCOwXFhubcgk36w/fIKjKVgRoVK8eA2
JyQZ9644ppXRnATokKbIh3L3CYLBV9A4hgjRfEgieye7YTj6dOCim1gyIwma5ywGFE0s0OC0xc5E
GYxUhy1aQwHevgS7maUDckKu+gEOlINX2I911Zy2F8MwAB266NS9M0qJPqBinx4hBHxdy3jYGYDJ
ResQxWkqaUlWmcY+B1/16py5isSR9kOPvpZbS7EL0Ml9dFL1XizQbjpvUOuEvoqyGSN+DrV192T7
KerhSPGtX+Y9gImBUoXrKEXleqQdCFpv4c6ifjnIZXnAIfBoFdYj75AqTOQLiZrrJs8fewCp3SSB
IhVBcWbbW4HHoXgP0bgsJj9UuXf5NRiVTvuIuoCmjhGYnyrVXvxEqAHXkUaNdTEWc3eY6uHKBnJ3
55pqXFjNWUifJk3e4cEpadhnK8W+p9Ocneb4B0/ZUYoAz7GfmzL38WTt8p1Dy+AFdTxjlhUA2aPa
DHh475lw8AEiHfq9bbOLol12DNpwajHNX0BofBJRiQsULgNF514CAgoiClEPQSPrAyTEQ8L2qAFM
49GuIaTsxiaLcBF3AZZbJNL/4EYJckC8C8e5VICB7Nihwch16CKBYntmrRNXZM1Tl8k7Iuqd+TI1
ve7HV6bmSzzZJSPgRCAjuQN1//0CqfazrFgHLGbMGpZ0fXi0quLKhVoDYjkY0nbjpjugTv1Y0iFv
7RatD6uwZfEp8a3Lf5cjNKw/YtnxZEezL4W95zdMM7WeUK9mamhsy7emFjPF+D10Q2/SarraHozh
oPgNsNjSJcMlCAmR3np24uJejMlts2QP3PV2UsiGveppBs9IhTdmNHdqnSgcWHFf9C0L6Mhvh6j5
mnrzy/ZQTP04v85SnkaIs10sy4Qr10KuZPOZSusm6l/4zmQZIgIdfcgmaxpGKK+fFhSBrkcSg4QK
vPzOVcg0AM2oGy92U7dAQp+1P0D1d4GyE9ByHZG8wK3heXuSDEPQYYKzZI0/CY7qZat/QJQQqtIL
ZRHtEVMbtqqOEbQApCr8HEY9d+w4AvwexHayJ5xr2Kw6LtBukKfNMhuP/E1/7H1563XFkdRJ0AjA
TLcnyAAX5zrFY48bdmYrZFygGPwA1MANsPCQ97OiG8HjO39qntoIGdYqB47cSm6knL8UHh7edro3
jVGz9agWZY4nedzjhvJ2gFydYxUXBe6OAfGHT0XtXkSFD8F4FuQl/ZZa5Qc6gX8mJiEf0pC14tQW
1rTzNabVXH/+yvFUlcp8ppALqnvrJp7dT369V/VsiDqo5hWk7HwGsTS80Y+uuiAJIeHSdzL0PCW/
NCpObhIerw+obvp+e2oN5qUDDMui8dyoxLPSkoz0S25Lq0BwUwGN6ecOv/XToo+DJiu6nZuXafL0
eGAUk++tT7V2FL1bJ4+LPaJI0ybRPIUv/dLqG1hxCv1EHDiiTu/AQSLkXi20Ya50CCFe3BjxRoG3
0Wq57HJUwo71Z/Qwt59ljdrb7RUx7AEdSdgyF2R4CRweCBWs91Mfj9axrXlSHPx29pNTM04eCcp2
6apDVpbkPOEorpNCWgnIDiDZjG3tsE/T0CNrWxWPbqfwfp+nn7YHZ1gjHVTYZXWcWQRhNfgDvw5R
dBcz59jV4sEu7aftLkyRiI4ttDqUAc0D7sNc9p8LgIpbkhaAZuMRa2juQO3zuKBAtgZ96FrWkqV0
D9BjGpzmGJhV+NWEmtuTIulRpPY7exmepzrrj61TpKft4RnOKh126PRxNeO/Nc6yewCGxFUuo6fE
30vmGwJ2neaxZuB4LKMGZxUoov3hQsZzsCDv6Al6tBBBdzwc88/bYzE4A530ca4ii5ApBQ+a5d4U
CnTBSZl/3G7bZKyaN+hGUIEkMsernMMfoia5RODgdOmJ1e31WhGy3YthBDoSsZ0kKWmD4pm6GZxr
piLrYNNi3nEFhrXWYYgLAwlJEaMicYoEjgT/c9cOF9F4HkkY15GInc3SJOkAic5p+90FD/nP7VRW
2WVaxnthumEddAyiFc8LnuNQ/GPlDb2DxFEajtK3r/psGg9Wl6Snch7jnQkz3aN/I3cscmkXDnDF
Rdn/ZefWlw6JhcCx01A09SEqp8vGcV/6qrpYcInbCQhMy6TZfT3YZATdOaDYyLm1sf1RJkUVRPOy
c1cw+BWd1bFoxiyTI6pYitQH0Wzigz+0+Jhlzh0ZrD0CVtM6Ob9GNUs5pTX0J1HOJvv2aA9gbMwj
tw468EFNg+BB75R7iQeTi9YZHMs847O0LczYyK1gHsm3MSse0mn+Cqn7EEC3636wUMCO6oqA53hU
9KI9gR2TxWp+wXY6JJwmm51Kp29Rnj/cV027c/QY5lBHIjZTyWTToKRR5MM3jhDxSObh0h+LH2xK
DhER/9r2OoYNp8MP/ZoUWQs0y2lcxY1dt7rjo3MdJ/UOVMYwRzrucKrsOc8sH2VTVZRPJwkx3+Ro
09r+ct73rxv9VQSNWiXpsQj14srDA6etvjp41TpysBXvWKTBYnT44eJ3vcWjnJ/cunDeoxiwugIv
g3ffTFwGrS2QXztvJJrpW101RbnASEDs5kHAlRL/NunStgqEPdrvtzsxHMk6mSPzPeHXaSegdyER
NPdMsGOZLI2HmjmkmQPOUtIEiU/s/ij7jL2bVCHancdoU+eaX0CNcN/VXgK8XsPvVexcAWv7wfaz
6VDOzhUybgdCGGq3HH/cOVNNi6ddEfD4PTgjxVuaWPoH13VCJ8purc49EiXC7Rk1GarmBGQCuMiQ
IlJbIIdss+4mctj9GhGuyeQ1kbzdjWEkOhiR20iJ4aqGbhYrCQqqRIDCTBXkC30BY/fLdi8mb6rD
EXMLvGhOViKoBujBRhXQFD0C5JSCHDVy7busUScf/PX2cKDIZW13anAROhyxAC9q26hifSyGHEo2
oSqN9fYed4bBwelsj0mX5F46ofWYlF8B0QUjYX3Vyj35WtPHr92+8j9NOSUJCkjw/Cej7/VYfLFb
sfdmari+6TBDVXIcmzHaRqUzSB4WFDkzKMR1Yjkkoj52I9txPaZBuL8OYpjBC6DwIHSyaju+t5EQ
Qe6gPi/k0IkSwe7pEgEqnhNklw+FksfBzo4pny+75eP2BjL4FZ38cJ5TFDvESHXUtAvmfAWyIkMs
6+9W/NdqhTkhx+2eTBOlGXtPu4pXORKUOYrAAgGEgT3vFQK83TbT8YXVYuGRKgWInvTde4iWPlR8
F3P0tvdgOq6wGWhSdVADO02T5YCnCFoKhEbfWJyCsRL+dmcfmbpZfeQrY4AGaepXkIM8FeK5XGWI
rfjY+dZ7MHNsz//bFgEg268dqGmxooQBzLK6ppiCAadkR/inkcmg8XjgTslZuWKci7/2BI0YNRZZ
hV3LQG+J++tKM0DS+OBb7bGcv22P5+3DAxUzv/Yi+qqpCdKuJ6vIi7u0TarAU8N0sCuQphLGywCc
cOW77c5Mk6dZuYJqXuF6gJp3QJgfi26ID3go+Ba79UmJ+nM+AJzf1SU7K/JjOiZxXmzcZRrkeVNO
vkOrpj/aMqeX22N526szHYhou9UcR3zlvGzaoj9ZWTQ/J6Mz4V6OU/JiuxPThGnWDukPSGt3IKWc
7fEIbW0Aoulx9cI294KcO/e57Z+2uzJYjg5DVCtr0xLHYOITazhU2l/GhlxB3ic5FCPdOWgN49GR
h8WU8IFylBrZLIKMN+QjysPKVtV1NupxZVBMzc7aG5ZHhx0ObGkiLlBHJezkwgL7T5HRJ5J2O8GQ
qXnNDQxyivgCFD5icv8jWQ1SLncxit22F8M0T2u3r9xYi8Jn5q00Fe0oX0Dtd1d2s4+IaA4d4h+q
nt0IMXo7PtPg9nXNaDHbQH1HILxIld9BpBwXZnDp7Oxgw2ML0zkRgdvo02SgKG8tWlFc+q1Ty3s1
cNkE8ew15cla2vIToYUzHHPfGYtg7JexQOno+nCcwSs5F2MdOe1xe2pNo9WuAK5vza4ieEOM1yJw
P6+WYEAou924IXplOuzQGy0LlZY1Epqxd4ghtqws/wGUFtAVkNB4pEEJJKeq7iJQsrugqN7u1uDE
dfCh5/kM3BNIc+ajqmqweUdedN1aSHkHbl367CaiaVZfFsye5L+n8T9/TP8lX6p3/wYod//8b/z5
R1XPLbQVeu2P/3xfFfj/v9d/8z9/59d/8c/wpbr/Vrx0+l/65d+g3b/7PX7rv/3yhxMAyT1oV17a
+ekFWfr+Z/v4wvVv/m9/+R8vP1t5P9cvf/7xo1IllLWeXmRSlX/8/aurv/78w16vpP/5uv2/f7kO
4M8/rsq/Epyt/27qf/7+y7eu//MPn/8DDtEGE5fNqbDoCsoaX9bfMPEPx3Khki6ohVuetWaHy6rt
4z//cPk/LOBTKRdC2ML11iO4q9T6K/YPFMBR1xdIZ4K228cJ9v++65eV+f8r9R+lKt5VSdl3f/7x
9o7nugX6TjIwIGP4qffiPA6WZZ4/xQ6bdnz625uP6yLsOFuzeZxKfmq7MpfXXZ4idwBKoe7r0C6T
H5T2GLUHSBvyvcTo2873N2yvXwDQoEDleypaaNo/ODkc4wEv6+jXzT3e7jhh07xph2+H2sR0lKAI
jed6oJDmWIQK4sWpdiAshonT8bzcbyCj4M/gRLNresd8wsVTT6BnejuLvpxCwhfWBsXc1E+vNuzf
G+N/sRF0XG8trHrga4dDjlrz6ypWkTpQML7sVbW/HUNwHdUrEghD9chIImU4V+mHKIlRXBBYfhZ5
x9ZtxAxQSOfl0/P2eEwJch3RW/MCQpYdquBQDT40B+GI0C2m9jBAPoV8UYpNQC3ScXICNXNyC1Ff
gXoOIoVT7ATpphFrB3Uu52LIvbXaSDjewW2rf8XDfAVoR34Ek9UOoM6wEXXG0grGOop5pRWeO/5Z
ti34D1xrjzLNNAQtKM9FmrBuxQeBLi95Ad9Yddt1lAeW64FIj/blvBcKrIbzRqWLju2tyOjVTbyy
S8koDqKJfXS8nh8k88EB7AOOryQu5zlTQ+AU44es39PCNE2gloRr8zHFhRPnY1+RBWq4dptKKFf4
7t+n4S+H4f/GsjRX4UzSFnO+PppYEoTMGdCI8jB5qN0+bm91wwh0tK+TzqSsupqEUG3n7F1fiYU8
I5C29hScDc5Ih/p2wlIW3uJhQEA/hWMSgwuNQON+Doq0aQ9knOLLOF3cw3njWT/jVYDrVxnNFRhk
wWYgluJibO16OE14aRrC7Q4MZ4TOTerSKhJjTXjY98rpL0tWlRbq3my8ANRJP+7BNEzdaPbfVEMT
uVMhwtrJlvdZO8cPTd2377q0Oo9OCgQJv07VmE3Ivluej9B/Sk7UbuLsxoeMp3jKvPWqtj1fpg2m
eYFYyDoTvBYhgP7zFSkW68GXdpvvRKim5p1fB1FFyQz6eggsKt4gcWKlE/3Clqo+bX+9aRk0A8d1
ouLCYiwccizDlI3dCSdriSd4W9VnzpBm4ypxyxmSqiKk3ZCBqmwWEwk6C4SZO3NkGIQOxM18iFb7
07oE0AP3L5pYpdYJaVbVX2cEBVrnzZXOJMqd2e1sMrEwmovlzvGX5h6XS/cOTDT5eSGhDs6FUNvo
pUrC+KhdqKMn2Vg/tl1Lshu3WXzruicxyopnWbnsvGBNR+yCgAs3O8vj4dBimcLYm5HuKaecuDv5
HsMx+ZtOezID+uu0PLSJdHlQOYp5x9pXURV0uLuKIFW0TXY6M3hjHbM7yxTQtRF7zQNzNL+wlCLj
be44w3CsJE/s+8wbuHUr7N6evmybEK4obx3OOoY3x1sOr5YxCnELie37StKl+9E5S1yfyNJW7DFL
nVzCz+Vxf2uheM75PAO76j1ud29wEJ7mIOaIIfzNSBQWnIDQgOYOCn54fdxu3RQp6rheD1DeBOWA
fugi3VDhpSwa+hMUoPI5lN2s5Kea0LG4pIsovfsJN7jyzsGFLf0soMl7XqKF6+SjokzBaDcmNKx5
1LkHtvgv9TTh0XF7kIYdqgN/89ZlUHxKeUgBug/lPKanVuTlExHVEk5FpHbuLYal0gHAym4Z2Jwl
DaW1pF9T0ZB30ZCfCULSEcANlBBTQrgfevkIUizUJRcLOALauTvPtnT0b5c0s+dMrQj7eYycK8p7
x/nY1C6dL8tE1UXgLKyWP+pi6ZydlTF4dp0d1B3LHPuoZSETEWABC/ftOlgy2bwMM1zjeeeHTg66
AOffKIbLQSzzDGrYRXwsa+kcY7s+M2zTIb0s8q0ybaYl7FYSTQck88cc+p87FwTTxtJ8AMNjDZlw
QISpA4CogxfYYzRD2HvbPEytazECblEVcsEwBadrysCK7U+lpO3OCpsa14IDm9UlnXK5hAkny+M4
lI57HCShe+G5oX0drRunqq9dMI+FBNjwK2K5zQXuA3sai6bW1zT0q2h85Qes+wyt9xGYxWmB02zG
g8bOvjQ5Xx2MC37ARQwc62pnHTQI1KVLpruikJ+pnz1PgoQkYxe8ng5OsVfHYThAdWhuapHWGqMO
i12nXyxgzwOpJoDAaN0E0SKbg9/nO5GHwbh1hG4ZefGy4KEpBKjtBdfbbLigfVaXYT/yM5/HdaF2
d+BDmWbRGLow8Ce/hzotOBz3yOvXZX7jXq6jcPsSzm9c2Bjaq0o5DPArybLbsQajNVjbPndVjkR5
tIf5NS2NZuV2X+SRWFIVdh6g31Xreke5OJdZrQow57dOUE/5eVwwOiQXJ36EYhK3D5sqjexD6znd
AaRz2R7K3LT0mtV7kewysrIwCWQvrvuVsXxAIceNX2blzmllME0dk4vELRmggNpftEqO3XNkQ73m
tlZl/rLtFQ1D0FG5kGceGjk400oqsBzyeXnPee0DLQls2XYPphGs++CVc/FSkkEBKhpOTQ7uBUDw
Qbjs+2eC43RErlunENZMxXCqS/JFThDfGDr/oe7S67729hA8piGsk/dqCBC2bAnp2N9DoE4D7YiB
7Q3B1Pr681etu56IlIjt4eSPoONx1ta78yfI/bV1sLDWUd6h9WbpJCiV53eyZvdK4PGLMWeP0c00
Bs2oY+qJynIs5HCo81K5pQBXBNkjDjc1rp3c2VTkIpFoXHQC9Ho0nk9yZHvyQgZ/9BujZ4+MVz5n
+HSnvaR++zz1tAg6UEgONf3UcUB3tw3B0JEOqC1iEKBXrqVOeKkIx866TzMos07p99h1L1lS7GSL
TcetDqjtlravq3hUJ0gBX7jRdCsy/5LkzYFl5FKC4yIe6GOReMcGRefnDU2zcYhPte4ck/40KVQr
FQCopzQKuin5BibbZ+5P50WI9nr1eWUqTedPKYJ0dUqZHwdA/OeBah2+MwqDL9SBttxNoZ4MqsgT
2FDZhSSsD8qlQ8EFl/kOLMGwlXVyz0lBYJxyX4WL3Vbg81yKLD8sU8z58byV0MzdaSa/ULUcQi+b
6ye/9dhFXQisBV3swGp9766YRRFud2YajWb1doJn+WpCiamMuvzaTzv72GXpHsevaTk0s1dtVLug
JFdh77tfOzLdTF0BcSmxB6Uzta+d3lM3p8U8kz5MYnIPr/vFjeRjVu+JQRqu4zpe1k+Sgtsl70M8
fRZBPKLcaKjip0HIaz9L3fP2rA6XLbOOgKtHqRACJXdNa1UBklEPUMf+tL3EhknSobF4yR7rDjH6
yWmTU9lFz8lsf3K8YgeaaXJWOjhWJKMkCBHmELx6VuhOeCrOoqwPFrsCxV6VJiGPWvcAwe/qbkoW
eaSq3SMNNq3QOuZX3mSQnooztBzmCA/v5xlUQ8XoO5dkFhxq77nauSGY+lnN51U/qskdK48qFdIk
fciKbAiog7GiNDFArfa/thfK1Ilm+JFIINuUtCoch7oO7HZ5KArUTXOnfpfHe8xQBoPXkbR+yWiC
eo0+FHb6grLh5BoOh7/bHoFpq2n2DnGovu3bBN5kGO/tTj64y3BTq+npvOY1cwc/oZ9GcaZCC/Cq
wFnprMbqa96Isz7/N/QsHek0Ji7aF2R8l5XRxZhW17ZDd06Ot9f3NwBtNUaR7F3Z4+gjj4PVQNIe
5Gm0h7JZZ7l71V9vxyjM1w5yGzJTfCEOQbQ43PTAK8mh+hBx+4hSIIhuNzsxyttL/RuKlsS4crQV
5ipTCOii5eS4Hare96jt3t6mv0FnaT3O7oRHjlO1DJft6NxQb2cVTB+umXI9o9y7qnF5de3+qu6q
ywLhwkLVjjs0fbhmxEneT7FS+HCnerZqPCHvlVWYGtZO6txP23rJsK52Jb45UXOf+fysG+pvQFgQ
BmbTPLI+nLvUfr/MvROmyu2O21Zr2pCa1QoArVIr9/vQjh6ymIZVn98Ipw65ZT063Z7Eh6EXHfwq
nV5COMQiJ/jjR8CGD8Ri35puKQNpNWBnyk//l7MraZJTZ7a/iAhAjFugiqqe3W27bW8IjwgQQhII
JH79O31X/nimK6J2NzquoZCUKSnzDO9/zc40bPGvWPVSMhdngnBd4BsHqYk8mOMlf//p/1Ha/n8h
J9qCXpNxjqcgnJ2DOSalOdMvAQCHNKu/qSmzj/OBHwanYB/Up2ooLlXadiJiK8FJayoDSe1UUlnf
T27zLaxh/zk41Y/3P2rv+W9//2vzhIYnZO14NUJYUZwa9DiKymmfG1h4XXWCirbwV6W1i/YqXpCw
8CkR/AdgG/dJlF63Lfw/9F0QWjCZAKxVPXkyfveD+ex+jC+JZ++tqE1gewvcNYjxphIa2sFDNITj
SQYmuhB9O5vOFs5KRwgh4QTuQIRKT1mv9Y8Y4POUO5+8hoxXTsAmxA3YhgtESKYy9t2lyaECYKci
hDMXK4SEuuF1r9nC7cCMCip0x6ayDsR3Z5lfl3D44lbsw1XrdAuumwlxoXaBoeJBg67I25bsMBzH
iV4vKdfthMIWXqfoHKP6b3Cj8OmdWuNv8Ku+r3jy6f0v2FlKWzRd28duEFMyllaSe9U6DZRhk0ty
Znu/fRPGulbAt+oZl63QFoGrzkmUAK68XsDh7f32t7//lSVU6HBbk34sYQTl574i31LjXZLC2Pvt
m13ZUg981X4ay8DOt5SRm2EZHuXcX8gQO0G2hcX5aHMCMeyosluqZ5pEN6x1Pw74+bms5Hp4f3L3
XrI5XA8hDLOhrQm+UtpA3zkVpySpv0ZD/8vh3fH9d+xYl0RbwUst/LGj3qLKyBvKfgT4N/RAvYcW
yy+yeHdyrlIQJegZzZkuXygVReOKF9iLSGiuupcuKTvTtcXKLQ5Bxg00pov6j+MUPjtB/HFMyef3
v3Lv8Ztm2bRAn1tEw1hWDinhgnBvhDi7/aXy3c5RZKuKOVdJBwc5EMuWqTnEviH5XI0faqJ05ifN
/RheSYTYIuSaNahGBXZRmcLCtgvsQ59ceUreimAujvIZcCuqpP0c6kyB030vI2GypfVRILxuHjYh
DzMuw+F9iYGy05ODJMto8OqI7uP7j9/JKFv3bQMgLItQe0BGmcdTb90JsvY9Kd5/+t4i2mzbtU9D
nGV8VbLAe13a9tkHTQ3+DhfW6N6P30Q7NVJ0yqVjGfpNsBz8bkinvEYLubvw+3fSSbTZswNa14lO
mCpX43xoIEvApHgyHNbU/DpPyGgLh2NNKFERwCvGar6XSX0/aHOamkuNtZ0Z2MLgIAFb9XK2qlQk
/unOCc78iT998GqoI141x1sUnB/Pbjg3WKB6sWMmmXdbS8EyYP4v3Lz2PuFtcv7a9HpTOZMZKT4h
qKGcEfmPFXUfqUp/XfcBb+/96/mTCrQOUswAEurtbP3bjvIyqfzr1tAW5JYuNfRzZK1K3jWfgTZ/
lkq8RHP9KOSlvsTOMt2C2tDkBwvK71TpohcYdgzXdnlnkv5ugYredYO0iWSUXacqWhxZjlHyGtXR
nUXrn3Xyy3WP30RyZYK+q0WLLRVjBXfqesnq8M3/Oxivy6NbVNpEWum08JApu9R8Mmb9oPzug3Yu
qdbvpKItKs11cTnkoSvLJGHQ1KStRKSBmfby/vjs8Qu3aLS2Tdt1bi1+vhSf1rh/Uom8b5zxB5HO
AnXY6BN8FnXOJQmztot1hooNtE1k++n9H7D3fZuK2dxC/KVPiCxXUBtzbwwe5qW+BAnee/gmwrUD
n7fQDLKsw5VCuzAmchC/k3TuLtSz9l6wCfHADm6KrrksrRgnUXqelGNWVYG81MTZe8Hb3//KIbbT
OlF9JaD6WLt10ZlY6Eyn8XKdYmi0haRBIMsNltQRZVstv1C5vDPRNObSax9c5Yrj+5P8Nhz/KKxs
hSXj2JjEnV1Rkk59ChsbwgJrVDnBvf6622mwifOJAbs5Eo7C1rry3/Nq7I23+t33zhp+CYmx9xWb
Tds0KlKLwVANcHrLpkgVovOfDfOugttEW5Aa84eld2ItSsUhIW1HdzwubKAXdrudlbSVkpzJTKxg
y9tEh+urO1T1CZxKcak7v/f4TRwTZNnQt5jiFIKB4zHWMK3JwmqILt0id/aiLSQN3dFu4GIWZRLD
CWdESVOp5NPA+fcQ1tTFVQt1C0aLu94HTF1hGQXTS1OPH+i0vqbJdXpj0RaHVlcWvuCslmXM0298
WDxIYASXWpl7M7C5ZsvexomjewHWgKO+OZHnn3XXz1cun80+LaaJtpCoHsrKDXNUdKFDyqLo8P6w
7/30TfQq6wBzwfDwZJgmmPCF545fBLH9G5kfkU3YysYAnpn4Q9m2tnE+1fHqyT6DcUlFniNXE3Xr
0Cpycw3BA/s0xlUszjL1IwH1Rhi1n7X0O6/Lg7RabAmeD1mKZbGt+m6SqG8Ljno3Nspu4u25X6pa
3dQGBLnSWVsaPpGxQ+cVotvR/M2duq55SashnE5ROMZJAYF/1x4Xk3rNIQrJyL+aGA5sT1MQOe0P
t446/YvxmKKS102yf4hQIvAy1UB853YiE18OsDoythDKS8Pn1PS+BeQXOnBHjxOrTyjDrvVpSeee
gxggIve88KpNz0NM0upZG0O9W1dWboUigyZwNr5qOregu94EGr+cDKWD3nc2LBzlSDtcd97aIu6A
qIQenWSiZFH7bTb8MfXqmypurjswbnUwZ7SQDPPx20NdIcuwm3hIyzVJr0swW7xdOAPo4/WtKH24
HmaVk8KiyrS/wGC/sInsbFJb0Uvl1iTq0IdEaaVtswEpjCzOt6hVH9+f273nv4XwXweSFgzomccu
oglSDUAeO+wIOmBzGsjUX5dqthKXNGpczf1oLGO0ec4rCOy4/ang+f0P2CkQ+ZtEpuBuOM9iRq4x
qs0B3G1vceRdD9Io6NmRRt5pz72uT7uVtpS8mUAKSjFYYG1nYSc/Ky69zFb6wsfszcYmt7mNgphC
ImD0NMmwLlIbDmcf4OCvqI90V557tsA7jzfe6hCs2ajuQwMZtkb8FpqaX7GDT7oQGG/r5x9HxC3q
boKwaeXQCdMSsD/ATt+EzngdsyfaSlgKvahZ2njATXmIPnLR6y/d6gy/+sAuX+1Ahj9XLa0tvG6G
PiKZNbqrTKZrkpEaAu0ZcHD+nexWIrO5cUKbGcTL9/dfuDdob8vir2BcBGeea2ocV5Lhmx70UkLL
7sodf4u1E/FStWuNTZnYSeWp9iLs+4tbXvfTN6eVxQUZP2xQ8eIDYzc04d3t1I3u5+uevgnyseV1
Vw0DsjjX8Q3lxP2GS669ENZ7w745rsQGXnVQ3xJlVzF21jxp0U+fLkEQdw66/0G9/ppUnzCdwgAI
B90+uQmYeMAh7htp7Gc99ZeaeTtfsAXXecozkAtMsENbTn5TEAp+r73upwt79N7jk/9dl6FPeEsh
mVOGUTw75y7lXu5Wy3LJMGUH9hZtYXUgQ1dVxBJeArE1dU8Nt3CermBeL4plHJyP9dg/QLNw9o/R
hP3kJomssjfUCcPhujWwBd6pmODs2OJUuVhJk9zpW9QQe8oFO161hLf215FLVlxGkLQqotr+rjNj
giKJgQdtcd0L3ibvr3W2ulqBiu3zkhCvwTFkaZcAJZ5gviQmuLM5bR2wo3HtFffxgrFuvoxTd6Kr
fgUh4+d1v38T42zq7ZTqlZdCcZhw1eTPOoWXfvveCt6EeC1Xbxy7uC9nNzgyv7vx/fHCCW0nvt3N
nt07sP9boFBTrguArRBTKDn1P0QUzlG1/+masQm3UpQTZar2QKMrIRdMIHowLxAHUfxCeP97YsOt
GOUSQxKKY27Lxg7rXe16plintP0YJNS/sPr3XrEpJ8A4gQ8B9/oS57WHeF5vq8gvYcl4obfw7+mF
vtf/rv3aoMMZqQHj0zrBiVS0OTEhrqsihFvpyaWLmmTuSF8Gw9iUNljVx6EN5hONNb9OxOk/1au/
ozdIDcj/3O1xSOYtoFDJqfL8F2nXK1fQZn9WgkMPN20wQgFd7pIpdQvsQ/7T++tzb3o3sZsunZ0X
D7t/SyhIxGkYhOuZTm1giwVuhvGf91+zN82bKIZgUpVEpEaSjhwHLo88TZa8c9z0Om/ScGt23TvN
KOe06Uuf6Wc2eIWe3Ofaqw7v//4dPTxIe//vOoU8ypS4Ch8QwmEmcdKTx+cnGfQHlw65HMxxCIN7
S6o/7iAz8IkvvHdnerY4O94midMBS3kYV+KdSDfVx9k64oXTkF8X4FusHWu4p11/ZGWjK3H0IPJc
CoibljDWTor3R2/vKzZBLland6ues3Je2c9BslvfAdrXVuuF4v/e89/+/tcGqi20nbTFD8ehP6E5
mOjiWxOH6nFl6XDJ5nPvJW9L+6+XQBqpqqCIw8pVxT9C1p0HSl9Ea69CzGIz+N/HB7OLVjoopSBG
D1WbKUnox1hPl5AM/75sh1txu8YfOdxD3qaAtBW4B0LeWDp9aRcyHFjnRFnF++DCinqb1v9/gwy3
YLsBPqdmVfgUnG7v2wYi67pXoOx5UMaC0M+ly+ROTtmKRUJXO7bhiCO/t0yeLRoN7GuWRL4cL9Ad
dmZ8C7RL5qUSOD7jO2hkC68jweMofJWvECK4bta3YDsbNeg0QJ+2qL3aDDet67kPvi/CS4yN/xjC
/5iLLdQObSbfRJHGsgLLoQefVLohVEmg/QiiihfORwpfsbFA/93tylZVCXhVbUKHVy8E+00w2IH2
ceA8x7VJ0OqyQAZOhxgmf+yLGHxvOS5ioTKHZYT5SfoguJ1FO93Yhs5g7OklS9eUNjRz+yZYP1IP
VKUPqqKrfaQuALEPraDOWpDeoeM9/NNUmhO/GuYLB9O9CdzknXCNpP9Gaz/UFdpoc9qld0vU9qcl
cC9ZZ+294u3vf2UF6rRkXue5K6c2/DxWboH196Fz7JVLcJN0cJm1vRMtXUnWUWTMD85wfviSykuX
p520EG+yDuR4+nqFNDPKFZz54A9ZNR1SCyxGsfbSWW+gZt8m5zF12uvQEuEWJejJNIyCOexQk3ai
Q9At7FjL/hhFaKrDFp5c2BN2klC8OXFQlPY8okhXSlE30Ap1kIB8eyM4P0bLeKlpuzf9myuE59aN
7pTuyojp5gWY9eAxobX5blrPuVCE3XnFFgXoVmlc+0J20BonXVRYZqbkzxiIdTo1C4iLFzLRznht
dfOAlaj1HEH9pm7QHTnq0EDJugVhoOnXxM+T+WIDa6dmgMrD/8ZMTVG3qRTrSrf/UyVfAJM+TCv5
I1pSGCXOnZccgAF6mNSlAtq/G0/hFiHoGOGhJMG7cuXOiXq0gBZP5k5uDrf5zHj9wWfyaJIrF8UW
NRiTqktWFqcFhHHi6ZyyMTwOSQooQlTPzL2wwPfWxSY1hHh21EClpTCDFndmaIJc6oE/MZywi/fP
bTs77BY6CDU12TQWLbQ4Dqdj1Hh13jjupYvT3tM3V4+5QcGUaI+WkSXJUTW2yVtW/7nup2/C342E
xxhMP+CZ1dy4cMsKhuvU+MMtZPBNsXQEe6eCfj08ZAKcyD1Zvv+rd+Z0CxW0UBJsRqjMFl3j3yo6
nVL5pNrrdsMtUBA4SjfGkqkK0S7yBvzE9mga57lml0T+9379Jq6rMIZmLHHSwmiIDSdcjBlxXIh5
O/T3++Ozlzq26nhQ4FVVCBmcknP122/kF/ATHyCp8EEZuM060aOZ6Qw99ul3Ly6t053MuBXMq6O4
dmZfNyWzPjvOQ2VuPInsOJLay9GISS4k+p0stYUROtaghdSrBkqf5FaR4L6aq7uFLIeQELDFxR3W
3ZpxfZ1SZrjFFJrWlXokQ1qgHuUsR8irg3xjebJelz22SngUUF3JAp6iER7d1XN4hEr+1/fXwU7q
CDfRbakxdV/jYMcmDSa95kjlLHx+/+F787DZ02cwJNahHqqiF/HnaolzZ/6SjN9gI1oQ7j/D4idv
+ktgmp0v2aIKV6hVjfMkGlSva7eYqNV/KsXTS7i7nZDcggpTwL0DeHukRRIMq59NHpVHZ/D+6Lla
nez98dr7hE3Y64hXPJYkBed8zUz3wRsu9Tt3MJHhVuIuiFYPQm01LT3rkPm279qefI8jA5AI8BPq
BsYLQPU6kDKH1O9q3PTDMqlBHmIQc6fvdF1UUE44oKureg2ohf3vycU40oM6zPR2XVNTfe5m3jfH
NmbCya8by7cx/us6wZsGPnIejQudrk54k3TcmiNU1MFSf/8Fb5Pyj/vgFmWo4BWxzpXQBz1AELOr
5qem6h+6Sv0O3eWo5SUK507S3AINcWQMiSA93iNaijOWe9+1Nc9G7Zz6IL5QPN57ySYNCHiwjNWE
l8x66TKn9x78tTnDLuc19S4ZpOy9Y5MNAqqhzqJBBmj99cj5+jTW85c4Cn+jmPLj/TnZCaAt3HDo
ksR1STUdZp/2WeI4ULQxgXu87umbFmCd2M4NHAIxGBB0s6FT9QOLyfT5/afvJJitJF6AUhvxIjkd
JnfkWRNVwKRNqZfTJLhEg9obnreZ+SsmGrV4A3rT06GC6sEn0SgoekXuGl84c72Nwz8iYos0XEO6
yEnPEFpWWKB6hDq9G977TXLiIjjxOnml8SXy4N6nbMIb9G+ykiQcD03q9cfQ5XANci7qE+7E9lb+
jiw+WVk3jQc51IfQCx8CAqh1Oso/2gNfrbW/3p/zvfdsDu56kRCMi+14qDz23ET1Ux/TWybkYzDa
lzdC0IWNZe89m/AOOx05RGJmFs97VGghow31zBany2JeFba5BA7am5VNiDur6GXFCHSmwGUqUvD5
ciT5S5prOxGyxeCtoJ5UzazGQyz8Hw0LPkDq4s8g6gunxp0fv0Xh0Z72wyACfQhTGmeOHwC7v1bD
4f2p3sl+WxAe8zpgLgdcz4ZKw/zHKm2hw6r7pj/ayGfqGCjhX5K635nvLSQP7oZV4LX4FBg2/IR6
/z3qhV9mP6xRfUjOwlxiOux91NtM/ZVQBOzOpinCe5weRTUZLg9GGA2H0eSUAEp33chtQr1rkViS
1VeHRBiVTe2MDUrJOUsm/2nsqwst7L3FtanfpdB6mPowVIe50/Oxp4mfNU7M7mr4rF0XhVuYnu1J
FK1qUQcPtYAMBIWfa9De9TV9XKL5hyeHS+p4e9O/CfeV9sE6oNJ1SFMms84RN33ntmAJ1Y/xxP5w
OV+onOzN/ybeeWzjKU4qcWi6mWYiCOusXQXPVDSrTBn3QuzsROYWrVcFAYxm2wivmSTNWd156IO0
+sJJ8T/01z/2rS1OT3t2rbSqUTkBpjju0O205NjVw5JDIPhuWcAa7xzzGgbmDDrzQ9oE8ggBVJV5
MjxOoXGvWx9bTF9F8CoN1PiByulPRJIGcnbipZbevYBEYCSvY/XDxe9/oxYtCzQGbJoeAyfM0tn5
OTD+8f1Y3TkCbPXyOvjGVR2R8VFGus8DufAsXcLqVI29vp3XWn8GYtwvu76ix/ffuLc2NtnBY8A6
rlCxO66VYWE+et403EYe48mFxLD3gk1iEGOicVcR6TGhyWEYZcbcKw+U/13W/kqfkLKTk/Xx6Nn3
S9jiFWk8FtcNyyYFwBymqWgsMSxvkl9JDWpSL3V8YaXuJMv/ikp//XDI74BEYoegMGALhLy740o8
uVF8ISJ3hnwL5XNDAMVI3wcF9DmOJvQfA958eH9c/gvqfwT7Vh0vhGoWHLh5ACH05LfPlvAXtOv1
ja6q9HkY5y9kab9qoR4itdrS0FmfJJ+65w5iSQfdUzczdhgyj+k5ZyT4QNLIz9q0u6SfuJNRtyhA
LjzZMj3EaK3w9guTDH3B1VuBUPbkTQBBkZf3x2HvPZsc0DidCJKlio69cMYTaL2W//Y1mDunul8X
ej/h5HOp+OD7//mr/mvUNweF2PoVn1vJDnQ0C4eXLGuYLw5DCGLVmCkWelilVIK6l1Plp3GQkW61
uEW4Iqh8YBEnCVeNgYmI9kfh1W3Xw2W8g7EWraxTfSdkATQTl/x26jKr6kUt4JQ0xLtNKfyqHuax
WrzobKD7IIELDBfBPgUgFw0fB48rk80+3JOgV+RCl5S0vStFPnuTNOJoV+HFdWHlvMCyLkgHXDSq
ZnAyEyftDenIBGdUKj6FMQyyGFvVVzWswR/YFYDhHa/SiW+h0N1XWYur7pql3HjDDeTI6I1YIvfe
8nQCFdU2Bpe+Pu2dseRhFTTflsQTzg3nbVDrLB5UcwMIVlQuPGCldql69EeLbmLXAHu/JrSDaUVP
oFg7xLY/orqr67w1S30MnTXImqA5M5quXyiIAK/cU3li6iOL+HlIVPgWYinJWbMYU1QV6fOodZMs
0W7O4JtM/LQ5Q/hqLhM++kfAUotOhL+EsncUDCEYz5p7sshjOIByUM1LaWdWSj+VhTsrD67gcT66
LVqSlj3TyM+V/OWPt+2wyGwwYx5APBkecLdQhoUrwjGVtBwluzH2Gco2OfdasElu+wE7LhSpaZc1
GoKWy4CdS0O6u/sWrKzsfHfM9aizcfxRY8/pFf6VnB7Hzvwwzs/Ra3/BzuEHcX6A9HW/Sv/BJCIT
Hc/t4h4nhrGCcJgGJkl8m+dfuFFG5nnxX5RVN9BTypRqzo2PERMqi+ynMRUFXce7ZP681PQBY34P
0sg5NP0PN51DZAeDZWybLGzWJ7BXZPYGm88nADYMG5pn4Hyh8FVFw8mkICIbZx4fvGkK8oRUwwP1
66oEAJuwLOqYOgciJLbA2gSHuW5xKkURUk02xcCPorCrTB8wtC7ccj1o3w5ozw5D8JNY/zxy89K2
OsrUEt70it1VNsjjljzMlB1dm9zDB/2rmutPLZ1/kyhkkMwWBRiDHfi4C0i5Dn31bf1RT+NTuGLJ
SUmyBE2yA2f0x7CG3z3uvAZp8GNc03sWN/lgl1vtmoI6/qeFRNB+7m3uutQ9xJJ+SSCYA0p00fnT
A2s6rIt+/uks7ZjBee0QNLKo9Euf1Dg/HmsB3ac5BLfdkpPbjJ+71HshDSkCoeLMDuKZwJFWpOY+
9F+9KD7Cy+Fg2vCO+zEaSUH6aV7Yfeqy5xqWJLY1dyxODqGY4bIhC6fv0HA4kyg9Op73wGgvoLA9
PoyQH6KjKmrqnge3PUHQ4tDo5LR4poRayW1NeSZb71bW0yOIQnUxNMNB0/oMI8W86ZqvCLdsZdVj
XdvXyh0L+Ojlq/e1W+OnGLw42GdnwNPlFvs90iAF5I3jv9s0fWggLecmc+bxx2AYTtMKm8ROHIDj
fNKjc9SReKixpBrBDzD9OSwwqvDGtC2UZo91o06a/Y6jnz7pPoMmVfImATkHp8YuvPGrMY9U8Oo3
FDdampH+LNLmxU/8syvgdlPjWgVThNIPVFuAqXjnE/fYwU8okw3mNFELuxuXkGbaT35Yrz0m8/BE
NBiHYiY/IJWNIlvywxfiYX3z0jDzTe3xO5s2RwWDgqx3+fKWMT7CiOuJL+uprvyX3mArpRYkRHBT
cZz30/oQuPETdiNowiwhyQYSimOk3eoUUziJphG4GmLsYUbAViwKXcy4OxcmmpusnqAvp50g+Lp2
FX+BZVwqMj6ZtTpo7fOPukW/KQOUJn6a/CR4aY1JkyxeuH7hXmMLSWGRO3aK5VMDkritfoVWqZxD
biTK8f/q4WXurfMUeBq6yY2E22rZOh7iundHsONp0sVlExD6GvSwE8n9MB1gWkBZLLMoxOB8Thd4
nWYgJUBHvGmDuAejXlRTlpBJfwzmmX/u0xoat16AlFqskFMbspmK/hCNbsPyJCBmul0aa58qSOOS
g62AJ7oJh4h9T9AU/5LEqLINSpGHIJice98MQV4tDEeoWZqaH0ejlXPovRTHmXD1urJ3wuk7cYAG
j23QfIWMr1/nAGwPXwZO9RvrP8jpvPK7ammS3PY9P1MfTyx8w1x+JkzqsOgrKJyeo9bO6Z3oK6/7
HTnhqJ+9tg9eTJ0Ch+Izh5FsEo74PhpqvleVzz8n3eQiTYjgbNA3vYegnzUHgV3/t2Vi9go5ivQe
nLYvXZ86t1MME8DDNMoQITY7qS7YmIA/CiwWuQngSn+sJs3VsWVTilyu/c+Nn7Rf14oOCBuGDfNl
GsfhPMVe86LW0P1Z1xCggOMTNeRu7lP5p+5H4h5gCaW/gglmfjd9q4pqqbtiZZyclRMFD11j/F/E
nwOBeSTDqfZc+9BgFr91gC1BNm5SDzN8RH9W7jIFTytnaTliY3rqg0g+Q7ODv9heylOgU4UYDKKE
59MQocZXGeWeqsEk55XWXjYHffLa4FGI0ljh3BCM66cRuIv2JvGj+Cxb2RTwxfmmvGDkh86QJnoe
UtV8fbNY8zMXddGfk+Pr4wj3bv88jfBzeNRQGjYFm7ERSxsMiK8g5diYbMAeIzOMBwcuZh/oEi5f
+sQzn4LRjT8Ok9ffoAMQHhvOl1JMtDlCgds/pWFsH5Aw5+/R7KgRVhRLW3TTlJyCGr/JWuDX3gyR
8zRNnA+hBanERi0AvTFGEfnDcWyObW7+pIzH22JobTijFRSn5G6lcx/mzTSwP2aV/VPYjhba6DO9
5csSf4lJ3ecOpV4OmCXJl9DjeIvEDoYbIE3gFtoRqGX9jih6M8h3CYczTrlIqdRDkwSeyVeukHqt
YUQ8QyXEODnYc/KHNnPikgxnx+SLStPglTWVS+8lzIpr0Ivh7faDQ5e6KWCC6MV54tbefO5M44cH
w3HAqTKzwljkZMDMtocVLC0nW2cjnkLgf8fMMzHkxfMohFLYETLp6LbSzq3rLBZ0qf4wLNTFyVy2
MllDdzLWsz7YXqAkeWbBMml1ED7UWHq2AISVUiSIpwaSY33eRR02sTTpc97wsVc5jO6ccc6lcKjO
giD0fRx4OXlu2tb/xkj9EkIlKJ9q6VS4cMrqBb5W85yFpIqQ+5a4/2iMX3McAJO6lue6AkJ3hfM8
DjCV03iHOLSTk7s4YrNbwokShUYWfOaqrpq7pe3CPDWrUcfeGmFzWAy7zncceLS9d/s69cs0AZSt
zcEx4sFdEi+p/q01XBNfls4BAWPxxim94f7iqQDQIkgor/ns92lz2zDdxR+GAKa9QyaGSY93y+zb
e+SYxB79pvXYYWl6J72RegmdAu6SxH1eJF2gZIbB/ipQSkxwRvRnF1ZrE/kE44B2zuuOLKjus779
Xpu3q9wS+0laBr3kQ9ZAM2vNXO7zV7fD0aIwtIK3dM/MGhZjgANj7+IgD3gmb9KHFJp1tuCVCNf7
VsFv62luA6MPgYUp9iGBWaDBmJvawMY+sXFBF6K6E6+g8VvYgTe/QUPR7Un0XitfMTcW2jHwk9Q5
aair8woBP+euXCCkVrsjDlgeEJLA0cJ4skOPc46qI+i+8ZiDujyQ28CfEnbiIJ7oAvZsa/AAb8f4
Bxs5ko+wLR0OXEROn80CJPrjssxzeOOMC0pfoTtMQQH1yqQ9jWrQsgglNVHW+B7G0A/o+s2BAhrL
WrPS6hCu/vSnXoiXwlknjNjPdaDNKwIrHAoJZe3HZCTtivLzMvIckjK9n80ggfGznnTs5smSMpHD
4y+mR3C9B/t/nF3Zktw4dv2ViX42xwDB1eH2A8ncKpfaqyS9ICRVCVxAAiTABfx6n9T0eLrlXhyO
7qioXJWVJIF7zz3LGYock+R4qRd8tU3Q6RyiDXTeOhimZ+RgYunmsCn6supg+WYTtr4OFZU2H9Ma
Rnw4MEm3R8iTi/PY1R4cGBp/vUDyIbYWkllT6CmJk21dalkW69XeIMO5QcddKrwxKlTbcHJk0AiH
GRRreI5AqER18OC+NGyWVLu+GJcEITN4x7nZMsSRgAppcOHRG9EPNXsLQ4vGJsRo9RNvqxldQcO8
tzrqmdvpqJ28fVAhrXGPuITlnldRowsp/aq5Wur7JItbH8ubiGreFn5U9cEtnRt+oWrybsD1Wr+m
ksLyYYZEeoLxQ5qDZoj6Dob4yXwjkjnwt72lPMzgo8o+YL0Q7Zb7kYR/sUymi+pt/NmhLOqyEgez
LBbKg/cuXuR6EZXux30cRP7TgKCIZFPRADFd8yLtdMEWtPKsS1W0FI6OKso9lBl8X5pWgNRGx9jP
nZjiL+vQJCGU+mUfQ1ifmiZLcBT9fck8FFoC0ujpVPt1TI8Ta3DGLjJo9HYdKC5OzA+D9MIsJ2rb
TaJfCsE9X20oA01z62lHEjREeG90EArU6XrFkg4vNd7DmnlqfJ5hBJK6S7mQweQQjAXrxpnIrthN
W2ke4Po+rXmzkkmAmkn8dssE47SIQeiKs9jz1teqMSkvsJdaMPqDhL5cz8o7CJPgtV57raY3wNOi
z9dS089QkAc2MxXh4x5LHMjLZZnWOk+TRoPSHfjUz6A8ipps5SHlu8YNOt7FJgVLYJ7xxWVh7cYv
RrbGFnaG9WdhTQdfDMNaUPEjiaLrpqlLQ4oA289YxFE52BMuXWZvxAgRIgiRBOF4IXalD3GylF0e
oKFE5+qn/E7ZkpQ33dVsNYs5mJO56QLzbR1GHgHHiPU5GThF9bkYnLIyKheY1MYYWOUkDhwc30WX
fhmZdV0WoIdrDw0XXbxZcb3LPKir+A6poPbFLVdxuCfH7nX2dHjfOPCgSs+rbdbTOYwBnwgC7AdG
6dGhq1AlofVFVhPWmoSKJyB+sgLRrVlBPWAiWqtz7HWeyRwC6QcOeMjGS5fRVV/XgTni1dpkNZfX
VXoeJxa+IDpzAIyCzPCmeajJaCgCpPV17xy93pJxG+LY2M/Es369ZHYO+uY4L0aUMluQP53u4RoC
cHeBG4e4hNiY5UMqxjk6z6i/zb2RWDwPk13ndDe28LMu+tnn7sSQX3sHK1thnpTWHJMWh8k9g60M
qryvZRW00XGdVEIuwJ0Gvu0Cz+9vejEGMkGvLu1cZ/PCkuCrqUQlbymDUcBhASt1OKs5shVk9ghW
RbuUuqyfh5QeKEuNvQ1N73Wf/WpJ5CmSzADa6spWlm96HgZ1GkEbkZAHOLG+cI/W9l42bVheoF2t
2QHuQ5E8j4OPoO1NMxIZQcziMf6+IihoQVM7TOOXCQngFWrQhAb1TVlbp/cazCFfZFAsTGRjNJxi
sglnhv/YoQi5YX7L+gOm5JN/JrpCfnc+UK9BiQe9xFz0bQwnNESszO/AJVpsu0gitTprIZRn2Lwr
X35t/FbN94FOEP0qkkrSxxDzGfKNQADhH0IvAAhgB1yOX0QCSnedxY1qqi8TeOoeKijWN8ucmz4O
hgP1JrJ+gfl1aQ9cl9a/7dbZ0B2ClJe7WNnuYDBmmU7oEaLyE5tUxF/JEDL7ShYHCjfWX2/Elz4z
sQJQ06uGX21WRnQdSNZ3ndfeJrFdlzcPEZgMpBzaQTVa8LSrQpnHsxijY8U7331phliLG8sSKFSA
8M5dmgkcq2bbyUok76EdOX1CC82X7YRae7oj1Eu8J2L8hN/0rayHc1qFzVrEU0m6ewkzBjSR4DQi
PCYzETQnyblesZXOGXxh5VqomaxLmCcmxWaHxd0jB8sNaSWmsySJVJagjJsApyBFEE0HAy4a7EU4
R91+AcM6KKKy9JqiI4nmX2SkZwAdbCFtf9FlX/pphiyRRYMtGlksa6BVaXoMaRVMt7QjMJdfdZmk
T4v24biW0Ka0Tx5TCU67mHggZFZRWcPdOGQrUFMs/+tRS6W8BdBeOEjMEkVT4wlhYIazrQZ8lisD
thHnHpHO+gmVqS90FtRYQ29gtldbUDS660ogBoChUY60zYhtBsJ9nSPwZGxe6wYEkfbUjXxwKZAW
nHgvGhcaexnqwTEgegS7N8tjyRR5hY2Yk6wQNg6xJMbRJCHBIUQD1fSmoZ12zYKr4WNIhnna+nEj
aY5Sziw3nhK2RjkkxlOKenm2GaNdO90kck4qlbdRi6HyDCqeLVhC6bj3jFvDI+bPcfhMWKpHko2S
0+kB3si1bfPZwJ7mFHj9NXwRY/bIvTYzSu05b7msMaZmrgEmjPIwADXFYgp22/sRZ+eSiXS+o37t
arCVQlNKsH0Y/N5MNnW6EdsU1U+8g8hMWJQo0th6G7ZdVXfYq2gFpCNRbRcqoNrNMJ8mvaQiQ0nN
qg2paU/wh1mbbiB3G3EmXkEMxCJERm/CJbV6LwPpAV9lvRUokjTMPMorLjoZ9HeZL1Tl31fzqs1x
shEJbmA+Ma4ACroeVUTXpG1heVixGxAS2bABrDC88bVlyQ1K1JZcEP5k7LZZ1VJjH4dn8Q3Xa9kX
wgen8ZEaX7Avrg29JEcZ5vl7XekqOGmvWjykizjfHfw0bACSVLROb3s2MkBt1hvDDWNMFLSnbA9X
M9tsV1wGMLjHbBuj55bqci+qcOrz0CdlBCmeaaqzIqF9AeECfSWvgXgUbWn6aOswr+abVswKV3s7
oq8E5SqYM6+O2vWeIx6cbpDmnWBkAQSj34yOs/QJ0tRRHuKVlNWbXQPgDU0ATW7GcYnajwTSEn+r
6pDbhyZGE/AcUxqtjyVdQ7oVExrnA6LQQMeAHEMj76QLWIvKPrCg2ZMlApgKHwsPu/yQkpyZydkX
gE7reIGujdGi7EjFt1Egp1ObLIs5MDhfmX0FLWV7C6BruFWVE81GLiFNt0bA+22LDc4zRTDBqQXB
5GtCcmNQCpfZrGQ6F/GQkOmtG3XUbDARvtJSMEexaOGScPgGIKqptyhi7JJB6Ma6I7dY/PZlF8/0
rGovIS+L8tL4pQmb9BCoETgpQDWxiWMBNsvimAhOAtsIz5uhq+KiXlQIidwyrDXwAaSc7TEc8roM
tkVtdxmqCJOZSXkR1uthXIAjYs14jWaYjr8kMxbHDzDARPOaqTgp4bOB7qkptGPQXJapDD7ICnv8
hsMP7GGEywjqjVRO8z045o16IXEVvqBpQQ+ylBZYZsqZ9C9z3wr+DVlAC39OUjF9HioYa2zGRczt
bsSc6cp/x3TlaJc4Ai49RYk48RFl9rEJk8SgTOCqe16iFjhH4LfCf45m4XSQpY3jQZjJinnj56Z0
idpXVDccMnRSzvsAqP63kTmGNY+ujeEZpPvLgBEKGKpDBmaNvB3TcjiPeO2czZI5cDgQS343dxGw
ewlPuQcxtBi1THw8dM7GF4J0sXufjjO792cfIwE/nBJgodEQNjfQxq49YJeYvZu0XHeJG9NTS5Lw
U4RmeRtOi9sGJUA7+H4CFvZLQLU2NRgdUDiT9SGY+kE6mxMmB/BacUNzTqDQ2ka4r7DRmhTaOMiT
Z4nEypWBwdbVA9vNLUuBUtLlXoFf8HEMWAzmgdfhheAPXUqZSgDHY/vUcQdVBbSt74FYyhtfY+Sk
+fqRL27aIMqqm7NIp/ydjUn1qVqiZuvFvUVDMq9br6z8U1QCZslW7LznJkmZxWyoDdkW9kjT0QsI
O3SdDxMu1weIv4PQNRdpyj/jcHqfap62HCgNMojnDu7Si7+CMFNqOnwLyw4Jy+E6ds9ktO2tksOy
I3GElqpUQbtsPX+YamwMQvu5SBQmboFARCtozoHbpHFIbsDRDg/En6q9XzG9K6NeQuIYth90v87b
ak77TV3hbbIa6t4K6HDAagyzlvXguTZpckDIBM6form0RtpT6qt6X3cjoBY49/WbWbG+CFC5iIyO
K2K4dYt2YByMdxvqhpwJ9AMnwJ904/wrSGZX+hjYttpgW0mOrU8pAK+apW91G6FxDXtHtpS2fIss
l+gxXqvqttERbCR9Py5atjRxFth5vRliumwqKdMNovM6+G+KkOW266I6Iz2Db6+yJMXyOrkGPggp
C5C2YeqdUy0UaRPOnS9GWAgKK8BxKdq0LIVJ4kYJH6AgX5IHNMnhh7IWVVpgSZAyT6OA3oVemSQZ
nXT8tfJgDofR84Suzkkps6FZkgz9RIe0p3QqiwbkoUebDmSCfsJXnz3muTPmB/xTWi/hoV4TfdfC
JG/c9DBNLJrersVQI7x+iTxyRkhb980X11mWwnFe9IxdM0HhjLYzZNMBGL8PRtUMKAJTWwaL+0yP
YgUkpQXseQG1jBds3gh1pIkv9jW18VMgiX9kbWWgt5bC5TGdEnoNyAQO2TUh6KwSwkQoH8O5mJDR
dBrKOP7kEqfPvMYYrWza+Mb3HFUZR5F+4iD5bRwM627ECpdkOJZiBivhOZc3qhLnyY/pR0DyaDoH
FYu3RIo6TxlxhUXXcfQSau4SdCwfykDB3t6DxwODCKdi0hVRTa/iJqB9QdbCqv/UIAhxylxnULoE
DBb4HonL59pT7KKrpOmzoYymE49jjP77bsJsAVv+PWfUeyRsjs024QqTU9j09xjnyNnugb1dwVZf
oZQxajgb1GF72zbzZYqYup/rsAIajCkp9WFeM+vqHFiQ60fsBbuQLiEoh9V69NYV3CWgvH6Is7CW
FSpgxWpA+JJu6ySsp2xAVkreOt0eTTKM28ksH4QBb5gAjEG3oJNDBHn23bqKz8JNCyhmJfy76z7c
eTO08c2cTDnICHYzYp63I2kw5hr766meJMa+q/di8c9sGnQqBIlRX1YU3a8K1KG8ghAYekLebmm4
InEVSpVsSEy0h2slRtueRIgwKZ3a9TIethIi2Ms4zS1AFcNvaLiwbwvvvAuksddad4jmL2625Gbs
aoLxfUI2abOWu2Gc/Ksry3jnknq6RHHqA9Npg0RmRNVdEYWEZug8WWHiVp2WWEUvfYX5NpQ5wx7w
d7qHiehwF3Xrcki9tEKvtrYohlL7qEqEww5iwsRorUr3HrN03Kbgp+cu6ea8Q3eaxyOSL0KWQnU+
CG/vTb3OSJxSbLGkBAjm1DeqxscEOfVQ0VO1LYHWPwnpkqwXQHQzLIQcQ3Ogqf4gHnxstFviY5qe
rXFJqwsAvB4pK6RW5bmDGVZ4h6170Ft4mH4w6ImFK2CHV9pdMLQV/uhprSHwzZqxDATboJIK/cMC
6C76EJLarTsRETdeSBMs3odFek5tbR1NPcWslS/iQcV24WeG9CT09xDViukwYb23ssBM0BEkwSpA
UMXagWAJ4FQE8dxm0Ht3MH+OQ9G8JRrl5ScYwE5uM4SJwcpX+g6HKKnAXKiATeyGeASAgaIdCaAn
NDJLdcZ30Pqb1SCeNQAlg2MNzgYTW3pMFvj8PQcMSNKNW7wFFX4/dWG1d31X1veRF4j6G9LToUMk
UTcgbctiMiW/omuShmXUDWrCGV7Bv3SyfU/HrBQwenkG1UJGOw46yXrwIcOPjyW8Jmps/saw5sxj
ntRPK3GBfo/LUbTvQTopWWU0xVX2rQsm1qKKn5Hgsk2nIfKLxa6EIcHCR1LJ3DutavAHpkbuoyQN
h31X17qBVSGgyDpXFRZ1lSMb2qz7CZ1Me1+ufF52KiVzB16AX/LjIEpdfoSn7hB8nUFn1R7Aaan4
Q2cq8MCyrpNJgBasnGPv2mw38dcWU4Bl3KOUchZUIwKn7lsSLJihAWkmi9obRABooHiSj588f7HN
Gedq0+9XhAM4MNc1hpEh0NX0LdUMPrht5+N8bpHbIHIWhh156T3TYv7nqBs9mCKopfkMDKvHZoBk
I7jZ9zGc2fd+0Pf2QLGR6+d0GZCOeyNJgIbTyFF3BxwBhLkUtPYWpqBKUqp/g4GdaW8WjiKzyjz0
Sv0rk10bn0JFvfUFzqF0OPtqsXKDEwOHNQdbFGd/kuJGV6gArVdRw2FgvonIUgfPaqBYmbJGhJK+
k3QdqmdciWp6hHjsmioueBQONz4sOcA+iBDjBVQ6cWn80ZuwdX2CcXDQPsFXxVFsrIMy40tCAE2D
vwLMc+PFOKvvqILT8H3IKqPbDAU+dwAJSGflGS1t7x0V/KncZRWpdKd40bKHN14yamuuLStSf5gk
o3jxV96ZTcdJ02GBnzz/LsCARsUZZp4sPsJax+ntzOBFvy0VomaxPusmGs99FKpQZqhzVw+FieRN
daiNjdzXaQKui/o8Ngt98oxQ474M5hgUZczbonWL/HnB9y7oYsCgGLiv9BlWi2kH3kkYNDeqZMuE
mfBo5+c0IbLVuZdGRHSH1syoFqvGpfaGVyxmGVtDWIaU6Dz0PcYzGmBon7ScYcoXYjjRA1hs6s7f
GGjDTHiRI5nT+YxDB9Ld1pRwGw+2YVzJ5dVrHYxHspJapsYtwKgJ+IVaI9p8Kksja/BoJ4Frs3Zc
iFvU1WZ2IJqwCDVO0AD/i0ERU6mLNumwClyrIRAWtJwgUygN0kupa3hTAXoak1uZpgDVD6DRaQwL
VlbHgynElI7EZRi2J2O9meNgTJ7gZtK2QCWGYGxetAcm0x2wlKG/r4eaJ+8AjdPpMWwqFj6XFBfI
k3ZjQx8SggYf13MJU7IvcGjnywKOZmsAccEgY0lYQcLIJsdZT4s4NWWTRCcarFV/T/QI/0yplnLe
SGlkj7E8IZzkTadHc3RV4upz7IN+cs9DPS+vbtRljfmvCTDiHtsEE2Vj4U7QhiSenlYJcVh+JXCH
p7IMVvKW0KteZQ+ovokx4OduAKlDeuB5Jf6o9z2rwmDrI5h3/pKaOagxmkp5cOx5M4H0oZkJ5+kA
qopIsQhHJOSZRfITBXSKofSQD9qIJR8kGmAAeCv4ZDcgXgTj2SF0qxO3HaQmzcmEw5i89APAlyxY
Wqc2/WjtvIFHaddtusaRE/gQ5KGWJUgy6QDiV1FRb/nUehZ8o2UG+r7pZnRM3FvFI8PEHQFhrsWs
OK0ePIG1Bgis78+Y4HQUzSC4g93xipEcAsBlDp6xY9DsZpznfTZaCBhvgIQxeXR+AtjGTj1TgFS5
b4vIzSAXLr72AIhLEYbYIgCO3Q0+vHUuKWD/9E63wCemPDAIjBC3aKDioT3BWTJyiA7TxK0kR8BY
5D37s1i+aInzLMpLC57dxcOcAVyadZKqAD9q5pkXV+in/Ot5KvMJMVunRJUr+guJxh5BwzUBBSVC
9EJOUvyNaC266G2SqSD3gDqDcitB6HpNJYw4bgXGzwr9barnAuyNDly/waFURFaU71vEi4Df02Tt
Klp6x0UQLeeu62xw6Mq1QrOKsR2wX+MgAgtcOk9PgjL9CcmZ6i4VKT4Tupp4vtRr3CV7Bh1fdQGr
NG7yqcPH2a0MO/quqeM+PDUR/p4MLbKJHsqOei7j7WrIPsAOg/lYZdDPCDnPH7QXcHluek5fB4lm
Mxe18fqs9vno31I0VvLUD2XQ3SnC4noH14oBVIwWXIULT0vG88FUSr81SCQBkLzA2Guv+qqB+rrv
0QNh1qzlLrYijO68BeTSPOzjGcwmzJaULlSIpJbctmELaxkU8FiEmzB6DHRMPmLE39aAZ3TEMzk3
I1zoPMiAsrETtCqGsOfoMKLVPQaJ6lW+xmxtcg7UL8oczlJycCkPX+s4gOFbGXiAPD0oA7xtiMUc
vq09nT50sQHiVGqQjeIsMq5smsy0dejvRrWo+bGBz6fI0HnC7D7AvultSwjl4/uwS0pvhwIV12u1
1HzarBWrvqzrsugNUG1OshDmCmTfSavXr1i2ap5HAf7izWBLoAQw7aX+RjQI5T5zZXC/5/r2Y+Ss
aTY8xHUjSQtqBGjHBFRITCPBVSzNuOYEs5h0g21jiQsEaozfIt7b4Iyj1qDxqOvyLZAUGR7gDoo+
r6Ow8fN5mFyXY3njAERaoH45GuyhvnFpOMbflrn3j2NUxthXugoTE1CxXXSfTFgNiz6Y/bJIMI6Z
juESLaIwCnDTRrkqOAZIgMJotVErdsfeXGtuRiIFXozf9Ekuu7Wd8YGB4B9iKqMli9FPmSdsPH5d
lEMkg1s9gIeUS1RFmHe3eAEBYcawp9Wgk8pbv53FPlQe+ZJIZT5iL2B0G0hwNXOYhI/Nhlmhj+MC
3m+hrLfIHKOb9BYEutbLZrrW76OOVZs1pXbpHS6y6g3xf2h74sjAvje3oQJrlrQJkojKNEbagJoM
AY0OiA95YC0sCgDMhj04t3QgCOeVMxzfTqMfOQJlApa/TbDy6VqvWxoUVZWaT9hx6noLBDkAsS7y
/LdyQWAjKKGzierdaAHF5zD4SuVxQLoLzI5mSBsKIUbP37TzvA5Iz3DDEe46kzpQ4bkvQxegDHCu
Ry+GFnwtb7HGS3GjaImtbaZ+GxdgKdQjCisM6HG+xN1y64ErmOSt14Anh3zh6ZyiZYraYijrYf1U
xk1wD/fz8j0SC4C2rIeQr80pBFz284hZaXL1lURM34LENehDxwmMNUQAieFpalIS3XAA7xiXra2X
D7WJJzBhEhY9QvuJEaRiruwQ5tgnq14+egv2pcxLFTcuE1Fl+GnRptcvSw99aIJqmaXzhrZAkxc0
rZj6Yt5tAXXXWYjNGCP7gKMQ7jJwyUfoMmcyqj7ddEsQlR9NODrosMYZccAILGomi8nXIEB444h6
jCePFgMrm8kV/wZT/BSj6zjZgSEvc2wRK8iwfgz+ikB2d2/7p44hJih043hvnUc2bVlhZG28cIOU
HPDrUeqAj+Tpu9npT2RJ7BaDmfGBNFF6BK47fZy5n97JmdAmI+sEFKchzUboiG773nd7EIG6+1XC
JXcy4L6TmJKs9tIwrxMHUNdizAGumncaQVC5jwYb5p4BWaaqW4ztlR4ZUjj0Fb9VwR5glH6BCl0/
TlM7FaUY42OPyoZlEqwJIL0AP+S8zMDCq+EF9KoRKUKzQZ5g1O7ZpPlzsAqxTQjtQAcOXDaha8ns
EALtUEF5s8YoNqjQ6kWStH8VXrNkfSCoxnxNOdB1GXBSxZpcTtTLlwS4WhyWUW54M4ATvZxXiGoy
tMRrwQH43QUI5njqweaE52PF9/82rInUvGNyDwpbgCRkwQXL+qEPwe5Ma6wsfy5z+S7e/T3hyQ/y
sAiFd6s6Izd2K/ZQ9e3Trf9CNn6UBxt/hyI9CzIIMndNMeX86B+TPWR9m+CrzrEkwXj7Lz7HHwim
fvSNDiWbFsxE5IaLDyQZMlUeJ/D4/vyP/CMBI/F/K+hTSPdIeRXHW4qFcROBcIqIUFWB44lw46zE
UO4VXFd6SGg/blDmNZnuoDWeYVmpshh05L1tQPlCB/XXn+kqAf29L/4HARpyIpCg7qAETOfBN1tp
k6C8U9jRgbv66LkyANJruIc1PPyEJyviMQeloUxzDIHV+BffzB+pnH7Qp4pltUvlDfEWPSWyo6sS
VVfMQfZGARXswSyNksOfH4PfP8DBj+7UQ2+cCRiLtitAvfgRNpp1W9AWNIV9UymMT//8n/l9ZVzw
o001hux92s5+uMVAwQdTiHabHpPN/+cfcdUT/0rWp4dwMnCkDLdT3IKxQAEFiDaL9V+FDPzRl/SD
6Mz2om+14PAvAiaRQSFz4Gl9geHsX/nF/dHX84PMzEL8CapjFG6ToN9AAwpuNWTVf3Ey/dGb/7CU
8AWz1RDN/laAKJAlw4QVsgRk+/87suy3373faAbeLr4bf22jLLaAR82qHv/8zX9fEB58l+X96sBG
A21nqP5x2pRAbd9MV12Ls8jBghVTA2hf9AjRODArG+rLn/+Tf/Rt/XD9l4kAWIZcqC0A4/A16Adz
qSlGrn/+7t8Fxf97eQl+dKmOa8eiyYlg2yYpqgKTdtfpJcV/7w4l90uguhT3dAHtol2l66d6BRZM
DBfPg6p4/4iCqNwMTr4tEytB4bPxCqzo+6f796/Lf4h3dfePz2H+6z9x+6vSbqgERrq/vflfT6rF
//95fc3/POeHp+ze1eVz+25+fNJvXoP3/eXfLT7bz7+5selsZd39+D64h3czSvv9/fEJr8/8vz74
t/fv7/Lk9PvPP33FEN1e302Ab/zTLw8d3n7+yQ9wfP/91+//y4PXP+Dnn0CYtu9vf3u0n+27+V+v
e/9s7M8/eVH0d5B8GCpqnIgYBOMind+vj9DY/zvEYnEagVST+unVoLNTaIp+/immf2dhgAAK5ifU
xyuMGq/30+TvmJmhNkwphkwpwJif/vnhfnN4/nW4/taN7R0EOtb8/BPGR7/ZraC5wLuTNKJAsKKU
JT96gEhaD4BWmvAdoMQZGBN7XnrpF7pc0x2dIojagt4v2nVIEcOCR0mCEvP7o/7QsX88CpD5l0d/
77X/evLvvZamnyuhwDaedH/8/iORyFHGePOft9PF9cf4+uOH+2qx6n8+0TOnCPqnPSjfw+lfP6RO
f30TxETgpiiJMJd8FVq2J+jhRO5db/auI5t5LuOdH/XBqx/bt6az8y22VKx65UahhwT9ZnafQjBc
O0vT10ksIFjWFvUnidegkHzlRzQu/Pj9t+tY/dhxEQ3Zv243nDIweoAdOwIBWIzUNjuwWhQJVM9H
5FDG/ZaCfXv8fruMxltPcfJFN1W9d+DbnOq1VCd0RepU8iXOJURF+Q8PfL/5/UdUgRXZ6AbL9/df
9T4Fefv0/TG5gBkkyqXeQLo3bRe2JpfaDBOEiDy5QBMIfckCaHFIwWjXdKcMMy8p6b07K1Wza7xS
ZQsyuC7XIK4LB2foAsKOAzIKSgHwNjGCrtaiBdO9SHdoGS9UWHCtgcE8UnhVbvyJiy3mCeFjKfR8
Fto8920LCnJJwukBY1Fzs5R5DLD8AWRNkH90M+0x/6/+cd/3B67XSpZWtTh8vxmtvnj4sxd9fyMZ
Tns2QGcCDioUOmE1uuOcNL/+8f0+7cfLrx74fh/UUM+/HPOEXVwNKJvO8naAXOGRcy/cmSCi+YBe
7RHqF2ibZrMUtT/bHbhM7EipP94glWnaozStLuFSRxvYJqoHH7htHqJ9fW0kwLF5AW4CahgpFPRn
eT2b+uX7b/J/fjOzV/3jvn/9FjPf3wPXhExCDhVGf12IaHt+lQVdb8/dFO4EhHf7CTOWYgJ/DDDR
XD7GC8YD6zD1e6RqJA/awM1kQhwOuvl5AwuS9hNmOKBKBV51Br2Mn4CVBwXHNG2rRpBxWs2viCwh
YYaTXm01clAvpSvVhcSDurjrDyBhIVjHmC9+fwDjtJLiuvlvys5rOW6kidJPhAh4c9veN9lUixRv
ECMz8N7j6fdDtYZNcmZ/7d4gKrMSoETCVGWec5IZWoYZM7vIf1DwPLKlflVDgLJzcqnSbjJBh7b+
PLPGiQiQvfJ48h96M8kXlI/VCEJ4TPYUmyAp6pGu7MMUUPOCdX691KY8g3De5sNK+W7mib+xEiNY
ZuwX5k0rhfbakH5IddIfI8vVTknvzG0U+savbdxR8i3AraYoS0ABUYycvb0RDQ/OaPS3AwoLnBG8
9yB8PsuKcly7OqE9YMBeV4d1bHnBI/AmYPRDmfwIyPr0YdM/A/k7WfQhjqb3iDjw1nP3xvQeEWYi
XiZ3mz/g2YWGQwlbCQ91qyRHn0zSgs/N+OK58sGsVPOnH4xP+mgEz6wcaHJpuOEhQ2P/GDjO79A2
HQ+hnmTP7z6Fv782778uijKt4e6LFd10ZEfVJ1FuyKp8sORPK0hLSYLGN337F1T+eBs4URjPINfn
Oykndw9wCVsMP9ufQ9/Z/xp+PpcMeoR+Qq8vdW2Ur03hXQpj6M9JEIRXdn1uAonMzQZ3GU9/ZnEA
UKjzDksQ9kAtTrgSlVLVTAzt6YxeKt2liLuf9nbG3W+oIxt7ccaff0aRlvDtOoiSdkkytgUGHqhl
eXBJqy4o4uR/kTUlC6J50GWlYKvbQB4A7+V/tfs68KK/YINUqzrI7I0ZR9VXSUq2SRgBnqmho47p
g2TWxiXxm6M3WM3LYBj+ZjSROFCsunlJ2yKhAFv558SovE3pWcpcYeVMTWTwXym8wPqS5f7Qpvbw
lETFgzX5K8gWSzkZ3W0RGOnziGiC8MNDslZDHaprN4n8V6U+d0NvvbgDwtltU+pL4fZafVuHeXD1
HLve1/oYTbTT4FUjSfqHu080pvhw91kWVUJYQzaiJAq34scdxhhqQEJkM/gZwkSKgjmfrlCOxldd
Hs15R83oYOb0jwW/yac8GwCZOJB74FYfxmrQLr4nPQ88sCuly0KQUG50KDU5OiR5+XskfJKdPEQp
LVo/+UUsKJsePsd07n0aStRDqZX8xv/jcsInA+jK/ebRMvRs2TdNd5i0ug5RaYfLJBu9F3LsZ2t6
uA3XeChMHfz2FKpSib2FtqP6LjSzYutnJmkPIUS7Z9OlJqbkiJmjE+3pMFh0hOzSB7vptjySqy7U
Q4DPjGQoStT3G//36OPs5zipD1Y91ITbuffZzK6UnVo2lAFTRz5IlKzeHZxc2YaUtEHlffDfYyM3
lw/CpCh9qFGA31AlHprZPeR+rvAZWXpWu7jfiFPFpPB/Pi1x5IsUqR1C6NHKHePhCx9PBD5spXyh
PIH4QG13370cCQ2wS+BEYawHgQS6KglAcRpOeVECGKiSkV6VsA/Pqi+r1zdrdDztGgTFVW2T8KxM
1jQnLJUv1T3y/+m8cfoJb1e5/zyPnyCst7n7z5vm7tbbv8xIY2sb5UEzCyHRHe3cg5pkqNkisXTv
KHxidD9EYsKL9bmp9L/j/iuY/L/7B31C0Wnk3YPM3knTdJv9ianozrTp+fgg9z4wTr+ETBiE8lM9
lvajbYXhsUKDdi6eaJYEP5pUsx9Z+oD4efPb+Ks3fzvCIcjITE9LiB+9FTjv4oVf86wfsfsXRaeL
Q2a9mfFwKwf37a69jSafPFYTvNQEXulXMoHTzSumxUHcbWIkAvk66lARdK4onLeLUy1P58XoywsJ
0udTEUeIOLROuqeNrYGogyZDctCChTDl1I4fAcDdrGyK0FwYIUGfZPvAeB1rKr3uYOzjoq7OnUr5
pg6i5EcBjTl0TarbLJOX9wjT+Okau6q1za2laROhxWSRdbdz7Q+rAeNjTlKf/orTZldVDVl1bO3z
XxHsQWbxDrJ/Sl6sGBJMgkJdil1kpqxRMZC+CCOKNp2RS19y2N5PwfBXmwBTqULvaMLk8OdvJph0
/sFh595mncAqHyfQjsz3xhgL9aBRNdpUuawejGmkTT4xEr77bJa70voeJ0Zd0F2gNkHvthz2ILra
r2oyOudo9H4fxETWIJ9094mQkY/sXEzkBpwB2jFxnjI5xWVEtAh0QLr8ITtkfsx3Tb9jNAbYH6rQ
M2zqmp8Sjp5Be1q59yHjprU3r4JAOTRvBxO+Jho3kw1VktVh7lFSDKrd3VWk/GHioNWo8Rr6SQoi
dCDQGqHFW3XUh0Y/qdNB+INQj2n4oujzTxNilpIfO1s1WNaNI9XbjHJkfJKzNlwEavICME8B6WtU
Z4Q6qrM2jSZ/ppvD5hYbhXp0Bhmzb/VWvY4qUAjLCvZll2tXLRpsSizRvpDtd3MUM9Wrrndf4BhS
tVWlYlt1ebgXo7Abfo/it9F99j4ijRfuI7Uq139Yj2j/fgBgWJsQEJACJR2kf0rO+5YPf2mQy5/0
mR9BL1oI4ZX+IB1ju0AHpm+3wrq5LMUdZ2XaDAtPs515fLOnaDEfRsGw66xyi+q+dNQS32jXg5O9
u4yYELGBqeqLOoOZ5eYg9cNslL4ZanrJaDlPvR3Fzxpd5NLTHno1LV5pXeXNqdrJT7I/griH93ks
cjncqkFabG3T1xB/AhuidGH5pCUIYtH0x3udruhH1lTBP+iuF11szS/XupSDWIYN8kOX5XXRd8NL
0CbuElRZt6NM7j6IiBgM7ikO6XZei9t1uj3B8soHS9yzE+gRvQYvXjVvM/fATG2oSXsUINNOqx7p
qgj4pPef9MLxn9SuUReBY1ORmXxvEXVfRAuldy/FtH80Rj9d0Y82WEAULh+FL4itZFU4rP0sseP0
3uyUndqjCBQ+yQnDxaiE1aOYuF8rERvXVNVnSiXVO73wl0Vtp6eGhl0nMbLAGpxyIzX2CioYn/wi
QkxOZ4rQ+0nGdGY5nfl2WREh/CIMmuztssL16fSPlwW49odvtv2vm91QTd02DNs0TF752qdvdk0D
+HCgxcaPaEgX6IdQE2/Ggh26zDbdpIvOXpjoQSszowzhb47sCWdi+lNgaIPWn9/CRVA/XUNE3sPF
JYUpLmnnxjlWIYIFsBZPSBVNGW8X6kC+Fx74LMMpEm448JAyOrlHYK8qUMGdzhDzZG2RorNoNzQC
9Dvdpn9fRSGLJKgwUCuWeWk3kC+kpjwoiL4kCzEUh0qK3X3iLYUBML48vAu+hw3TjC/bzn7qm5Tn
XE64bkPEU/gA0R1oBYo5O9KQb1jlrNkpVbXZUfjEwSCz0M/E0O6sA+iwcgsV2P/tuwf6IFtvVxA+
BzmyPyjkwk34uPm3ZFpp6my/2P/zhtI+N9kDwxUaTl5L3yNgPjW5Cw2sq10sQMr2C/GNuH9L7Nbp
T/arcARpTqj4pqAgXCygx/+OFz5x5hiM/an9wZtkuur0lbpd6+P1bz80CK2/QfWeoj6pHpPp0FoX
X9aLh9uaYVo4sAW/ezw7iR7y8KA36rzn7/IY1bHx5EgteCCddhH0VDWe0tEM9zSJQyp3mu3hTTxN
J+gu7wHhIuPKCTS2iEE1rMXaRkKmcMEzk22E6aGosFBjJdvIUzLdd/+ZFZn3+6zIvItZeQr+dK4S
yek1S7oEyGn/N1TP5AH1g/R2kLz255hHyla4xCTQv3YbquXfoFzp+SSr4wJVPo3/CcCBZhXCBm2n
lWPYVhG6bYNxhrrU7K3KgOlKPem1skDBuL72Mo4uUJ6C9tZ940OQKv0nwI3+kxL1S8erpbNw9UGf
sZDN/QVyTXzjmk5dogGZrnwpaOfwFpxzQeH3bE2j3EAbgmwK4oJvE33k6Ec6ys1F2N0vLgJ4BOmf
6XwxQa5wnGkyQtZIVenjvi0LshsRq7kwzx5kyfwBHr9/GdosXVmKMSBylw8vbpOdTfgvl8j3//Ai
FK0eWV54WTrVj3TIqJqs67JuKBZlG838lANrOtcu5WJEl7Ek0y/P0h5mpqn3xpF12mNmJC6E7Vr/
W2t9Zz+GcvtE2rba0Le6mwtTHNr8CzSS4iIMNeC+0S3LXQnTV1IDTJzxKKwG4dGnNnD/jpAs26ut
lJ/Ireq3PBdCBMus66S9yGHdclUxBcWV38Yw4t7iNJHFchoXCpexkOKdWIQlDivlKI/lhVh3ZR9N
Z5g4zBaNYC3VOEIneBLJfXHIo+TBa8v8JCyXP8Ey1iwTsNBUDQhL8x6fKQNgDhaoOx3Nm4UYJWZv
fymG8tBNeRrh1yGB7yCc219qO//s1zqZ5VAYlPOOPnvun1Zyot/Vx7+piRoM8D7H1jWd/ObHDald
qFWNvEr2vRo6G/Ujt9zWSXMK+yEaQJL5/dHLyv4oRlmUVluzrE7s5ypjJ4InM+ncEFF07RLLsXV0
siDZ5I7j72qpS45WOJpLK036J74szqTsmvxlJf0+aoBAIx+LmB+qLz+tYQhnqWycVHKCR5L4KRku
xLh0tseLYoTzj5TKkD6kVjRzrBERD1ed+a0aBb9UKpuLdABbOE6fnvvB9IPqAA+YLNjbBPT5GR3C
4eGojrJ0WN7VYAfRNHHLTaL22rOGstICdq6xNWJJe65N+wA2LL808dBdYE7seQWCcbfOljVGB/4p
0UGMxMEeSwjKYVvvsypWNsJXOjRvAI8qr2/bZgpPX+K8ctf3jbbYm99NsbEW++63WOESEaYE2x25
u22Ve8P+fhjbfNgncbJJklrdAGMEL3yfvdmWzy1quuPWCDv9PJrdokmT4qhNlnDVfHX2ct0fhcU7
5re/zeRgNYQyyIM3nwihhvOqNANkHnK85fdQk9NlV/fmVktNtl/54H0DjKkBWAiGfTYk6TM8sps/
c91sO/hhSPtLz/+m0Zx8Br/UOetJaj4qen01J79BgmQVOT26qpIFg0UdYMvOYPAow77tO/Mp1bLg
WmcrkXjSK0UYIn+k+7Y/zQgDaQhStQg+THktEeYFqyJ0/OX/3hxp8oRU+fhI8W60kPOzVVYO5ucm
kj1SuLmTjtp3aOLV1tJl+yAOkj2Gq2IA6Hn3Qd8f2plKIvwWk8axfODJM97OErGfTBFvyJB444T/
klXUT3SQHXZh65AYnQ6DIaPOy0rk7gK/Kc8GesFuUObSb2G+BkvalG9qXfoDSswKWmFOgQqx3c/z
Hr0gBbDnlwK669LUciq6k5mPermJapsekpMZDin1wCyfVIgwG9tQzq2sH4UV+WP2xTNuJwoPqPyN
G4bWA9yIHyF46X1iknRu9B4e4bRnQaeU5c1HHwpJLEb+bz4JZhbshanW9um8RrOHvdGBm6P56bcG
fdyvVdtKS0X1+aQMnns0kZJaxAYac/LobWWlMX9+DI0svj76FGoUbbsI+r5b29Buqby0/smeDvQT
zg5o5c79IPZPplGAhxazwu7s/sRmT99KpQpsWfjQGvZPJW3N59okaPnuvEJSrXVsgwMofD8+a2P9
OlqO/DU0WabpCckxYZZ5p9PxACUCYVZqHCw1iAjrW3Ds+nM1bsEjT+d6UvECyLM5mx7QMD+qoCMb
vxrYz/CPNOMJqHRwBO36Ir5iwkVtbs/+NjhbmWMdvEi/6ENGnVNsyJRklGe5Qi7pvlO7b8vErFqQ
UPq0X5MQBduidWbvHCgv3QKyZLgrAn2L2BeCaPA8qUZWe206eAn6IsIcsyjjbUeLvjeXGIkwESFM
cZBrq9q7rgKfIkIuM/Qae626FqzxLAhezAwAbDAO43GSYfnq0IDZagP0Pw13D7ssnQtTddBetUw5
2QoTqaF9myruBS7TN7cy/4oU1P88kw6Ijp8l19oHER63w6vw0/yp36m6/J9+i3fPLpA0OsRN5dDe
dKKlMEVNVFRDxcS9bHr3NbS6zUd5K1WydoQ1m634+MkUvTHvB+fNdGVjourrwVrMeuQ+IG1N02Wh
hkd0uty80I4hJOal18OKQrffPvZsw2de1xXfSByMc1CX7r4lM3nNG7qI9kHxTY8kfR2qcb2qRjn/
Vqj6MeDL/gRG1LmdPk5hn05PGmkh/CyV9KURhIegsKV38Acty8NZmFjaTsAfWAko52pE1m0CTQyp
Vc+NkVWi3XjR2WquQe9a9oxdOZsDio2LCSq6bEMKWMJnmAoVDOuK/O+HsNR4iTp2PnBHJOdRHy4j
yb1sriDau4hULVgZWuM/AZt2p8liwj5AtfxDNwpFNH18/4VQ2cIDkTJlRTNMg13lx0WXlUj0cUnb
/DV39RbaeWXuZaSjypkWIGk/u43pImbsWyuX56pv6nNDTN0CxNTtUBr5OuwCpA0qv1i3SRrfEtH5
ZNrcm0ux5XIzM19nEihmsSEz2+z3bNgm2aPDoyrwCwLPIEbAzq9QkIPt3X+HQnT/TIp4gYm4h0HO
vYZjdclUmFFpFFyjsF9abTK+qErMM4XKJymucnhxaFY4c8jxniKnu4VJo9Uek15S52LBw+pCXqG6
RxeMqXAhfOIgVkKfKhr34E/LqU/m/cp8p0CZvl1ZXBQJ7EOthfbZ6euTqEsiAPmIDFr3rMNdWiKj
gcCGRBN1yRsguEph8lJpE5uQBH8jEsToQ3kXOsJEMyWv6QdmsPZFF3DHV3t4gRgIWHMoqRdMpghD
QLs75AoiTPAMIdpRCEF79J972RuSKwJO8u52M2tm3m+0hD2uCBEHZDrYKZvZtekyeXf332PFNW8P
jWRkt+uFkIHm1eiXCKrG0YVMtLLoK9Tcc5gwF3FQk+B1hGOwFxZ9GOwHN3oRhjjHt1x1q6EBA1iG
c/7rOn0a/amXkDGhBj8ssVTAhA5ZGUBG2pSW+7RrifqI7lEof7/WvprsyMv5xxh1xWNfDajqsvlY
GJWRVgvh/K9pMQHb81tV6RCRpo1m7ZwbWlMjDIQRlTBdVdf218KU+kY5ym5/uW1yIdL/KpDLOLSl
bWwGBRUKqKsocoQoCS60Is8WXTmYmyJsngO2Psss8AHwjKNzNvQOthzyN892ii6f8JlTfoC2L9Ti
oMIIaxz0ZsLagW3q2pw3YJZV+ix1Hf3R9ulmMv0bE5XMAxQWfyl2y27W+ChiUNXMvO5JRJR6TAEn
jbOtMAvLtHewxrjFpvMVDRmBIgq6dayjFo4Y66JmtXQy84GsYVGTZ1R8uVvCcKppZUg744WYqiT5
1cltfQM9eZx7MFA32ZCiAd33ysW3qhaxqli5eNHQLvpphNJbu8hcWz1KYtluRYrDNzKglB77D4av
UjaZDlVBfUn42fQ9CGsMZFgPobO3zch6GKX2m3h1VJk3rtpcStZK2Xn7BnWGrZ+6j3XcV0cBWavV
NNr6CMZQrOSVLg5S4j5GkVUdhXWPEJA3cdbbNURE4PVQYHniZ/f3onjZqUpFmxX35ye3MK1W9RFA
v83dX5ni/Sjm3Obn/WUpRoV+bJEdMU/Txyq3w+igUavbsW8EDBMa3VFWMsAydtyT7/MDfqlG+BXp
ihbtxSL7q0jqB8St3L/N+nubDiYoCGQhMxCEP6taeU1NJ/3mRVBEUwoeu1xlQ61KmgXVOLSOsEys
IyLX2TZVoke6sGjjAkrh74nUfqJrS8BqXpo24D3iMGmreut7aq5P41XmtEfugkfb8/VJoP02QEnm
Ngj/GUxTtWKdJb+N9qYc20dp4kbOkKMeZ40hlWxFcDoKCM5FUbv5Ku2s4DEIDWOXQ6Cc+Q281jkC
wd4CQUFnJRYHvH3Kx3A4oyS9LgCxHe7vP4vfxor1XjK/vfra6lL7toQcETDLLojiL8S/oJ7bfG8C
EyllhWKPoTvVzpJzbVmU1JCsBAHwKSJroK/WZRkdk6axTqar5/OosNStZGd8dNGv2OfsXPd0IjP3
wrwfUCeBRR3727sLDbJurQFMH78qJRwvEt5Lkm/+CTFs/aGnkv1gIzbHloomn62lS+4sQ7tl5Rf0
/RXTqMLrD0Hvh+w8PAqZRbi2g9iZaa3mrMO4HHdKkqYHmmEqq0YpuXl0XZ9Xhms9F5bxAxHs9Fce
aTPLAcY3G71hIxVl/z2SwFKoTQV5kKT4jIYR5VMmIbKtItYTV3bxlCHKs5QRap26SVA4C2rr7ErO
SkwKF00kpFlNQnIrTEmOuz3qT2zwu6jOydPE15gmKbRzydNFboDHXcFDTZZBQjnEjymuyLpJDUUM
hVMcomn6NpJVJIHylOLLPUaYvG7NtY1wyy5yfTiCiD4HOz8IX/qsd84uRLZzO40KNUAJPcoH+u5g
dlHWb1yYljN2L9Y8cgNeK3Y/vKiIMTu99Zy3qruHxVfR9aOaFYkejl/HVEbx0VDDizh40rVxC/dB
Iul8qQ1kjRFWeb3Pa6VuLyFzqAvho/HNX8iBhSwULABm6xjK/tB5+V+1kZgLmlNlh6CTrZOiDN2c
OyX58R8RuScrqy7XXzS2ZxeP/Kc2JTiEFRreO2uaY6VByXmKzBRpebemucE0o18wusF8Z0340ICZ
uz1vBZrj655M6G25LoDHadXuUTRf8ZAmp6FWpK+o2MzLcmy/QPlsL5ATt3GcSV/11OgPhRYrs26K
CvMOSemCrstiNkYXeeFXOehiiL4zcWkVdYMHhc5K4ukWh7Zrs3Xpom0hzNDTknWNyiiNP2zt0I/q
pUmsMeYvE8TL1qTUq3R2dREH6qV0tsyMJRKqZ0MAV8qKCpkf1CTvp8XfzRkPRrZuVUqprhfyCTMl
9mZqlD7kWpsChZW6c+jTSQjP3X0PRdYiuU0gNNlPobIlOesWapC+CeiXTQMkrZqBLo1/VYDLlMz9
ZSWIuChmXV8NZJ5o8NqMEGwVZY9UDa04WSRKixuYJw52UObbq+xZ5Y72Eu/8eq+Fx2zMvideol34
+MzlGCVKkWnJbHfuBF1+EVboWi9K67q3vIxKEnTeoiqzE5Oth/gthbh4LcxAQ/85DCx1Ia5mDuWw
s1T0UwzbrVatkoWkNOlgM7qlcZB1KiulpZizzq397zx7j60SeVdd4wOWoyq8koOsOCJIAq0RDm1V
SsFPtFrppxLFzZM7etK68QdotoHZXuJxop9OIWFEtgUUyCvtbvmLtD7gNRX91v+dsBP9yrN3ZQ0W
k5ZsWQoCI9w+NGr+uBvTwHV6ipPHr0EQzVB5ah4UTaouUa1Gu7yKihmopfoifLlVKbz042YtTDEx
amgQfDyrl5TNkDm19GSYKMshAdU7NGZCFOxtALYiedRkT12SjQISYEFg3ouDmxj0qDTkv0ZJqvap
hyLOTLXUai9PBxEiTD1F0vk2cz/53TniOv1Qfvvfvy5FgDs+/L4svkOwf8BBg4v+1++rKmUktRKt
+6bS+X2VeLT50qb1hDIdxAj1bT7rgVxfysAKt8IXTIuKDpLwSHcyp1pbEhqGwtlEgX1MVM06RC1q
fTSvYzNqKudPo1aN1Zuvfxv9/8d1aknfT29cizqlASAY2j6JNbEtFqanh9FeFCaFiQZY+M4Us/fg
+7l1hgrkp+C76VUlPyiWXHQVFAupkqmtwhBtkgnJIQ7k67V54mjamgSs/xSjM3Q2LbRDVLn4XkaD
NAOjXD/C01A3ecQmkubiEfsCTYMG35o/aaBd8df+aUaNNKPFRbjLFV7JZo62D+oC6QvdcKWlBJd4
Lcy0t75ImZU+pirFONB5J83RkpcAvYaNLyFWdDNDFBDMzqWpQ9gOX7X0V5iM6UuH/sxe0+3pzubS
MA2CBSLpFSI2zA66NKfNSQlgVO7ZTvAvEBeTk8BDiZN/wc3UnS+Z3aaPjZMWl6o1TvTTNZYG0m/b
BmDdouwtg5JG7j4ESOzPUBAMvvNwfAvsTHvSZITQzUDxV5URlq+29V2iT9P3Tye6jfL8v+9/1fxI
i4bJZpmmaoEFQSZY1RFH+Pi+GDXemgg9JV9NJNLHr7pi65NEkzmsvHhB7xd3L5mau/fb4tH3PH0t
LOGnsoYq2N2GTUOfDGBgG0R+ky1tdtjjobSYoHvdKAghjmj4tkZ/KQozf8jMZu4hGXQRrjTr21Ur
pWhRTxFiQledJ7NsAAxOLgtyzqHyx6uwxKF3FVpVuGRVWiC/S9RivJU1VihJN+5ICzagkiwy/Xkp
1/HBAIzw3ENFJ4EyXEHSedsiRJfNb1sDJT0pp1uWbtkL8RDfHnnxKCNjvNb1cu81sjoz+CzRI22s
zjpFr9shjxBV1GMjfjdBh8PqLM6wpjNEMP1Nviu0toE/k8OPa72G4pQTFXtUln+PSjEjbAq9to08
k/Wjzx0A31Og1MunWjYfPuUBhHn30dF5BMV2EJ6Mz9HxnjKoVa+gyubqM99O/R0MEOmrF7qvOu/+
s7Ca+hzrmX1NVDd5RPDyTNlJ+qo2fr+XZT2Yl0YjfYWkFKxNUq0VvSzRBw+89MK7Onys+IPQ38Z4
kkIO9LvJkC0Li73wJbmzzupkWLthjkStKzV7KRvavROr9EC822J0j7GnaGGy7Tv5JJnVVuk3t00c
WjkIzrr5VcAoBHBCjHS/KRBnc0CaDzmbPY9U8j3OyGCAVVI4sjxQ9LMSGMYcnQt1qU2mOMiIBZ1T
PX+cEL27oTQCC82ryD1ObOtPYWFRD8haTuw4eUQ2K6pK/ywOaV9GJ3t4EAbZQNLOZJa/Zo06bmkA
kOgzMUPPNIpPukLadjrV4Wba23V45I0TXvoKYfqsix+EhXR1Qv0imN5G4UUckpgS1wi/iuXFPz49
p6tdk6O8Qj9sRCSHn5XbatfIzG1h5TReQMt0fGdRc7tZVaKq1yhy3821kKJoryuj1Jmb487wQ3kn
RnXXj7eR8MHD1GZyhw5b0MTFzjLsfKdlCirVptWk8ew2VnR4iklIxxeLmvfWLoZh2ydNfKDFAHw8
aXBPTZeMNAJzUKdM8oDeAH59pQueNXM76hYQ4H+F7Cd/GKnC7dzXMACCcIbuN5uOqiyRAfMSD3pH
c0gKyf6O5uLfLtJrL8hYOzM9V5JrBkts4dqQkf73C/VfzF1bA1HF5pGXKi9Tpj+hSSPT9dOuqKyr
T9eYmfj0dnlToIISxjuRvu4lmKq5LMc78ekVs2jk/p6Vlfj37P1cMasa/bZRs/zxv84XlxMn+Mhd
zI2yVId9WvTgWmqfPqQf6QNmA+SezXCroh881Z7t0OkOuhpUc/bL3ZXmICV60WZ31dm0N4BdJYnm
x3qQP492MO6QVJ0qsphkCuWl7WkDL0lME/kMytl1cUQUNns2jGxeIBa0bgwE+r3aNzdwf4q10arm
tRmNi9gIDjVqjDaA56ewM4xN5aGD5NWhdZVamoVBlaIdhK9vtL7YyVWW0toSaH7AMvdIqwV17zt0
PqMNUPsVrb2vIsv9FppU6e9QVMOVW6jt9M9Zl0sLGJPWUUfQdFwoMdypMGv2teOzpmsGj56klGCP
Wt3RUTIZLyYP5Xd6eiAN2pvfNBpKoWLljs+w1qBEmmZ77S1IGAn6bk9xmNLLsSFJIUt1u7QLXz/T
o6NdAQz2T26Zy+u+0euD2enWBs1AZ+fQRGOnIUi8tbpO3ttFkSG0BxnQCbJg3fS5dcpDQ1qa9jA+
qMCCKQF2zSUNs3gRBnb9pSpV9vJq2n3lxaXNmqRXXgJLikFNdNKrNY4v/E/KHywAjvQCtn4ZXbLS
m8zfeRRtNkXHf6fV0/g8ZEPxmObF9z7UlG+Kp8uLylOKXVRBhFTibib8SV9b6xJs26r3EEnzPWPj
x7b/pWvOPQ/3dnQGeodBlYYphaI6Ra3oh16gw1pEza+hoFNIYzb5NaB55Eo1JG1fF6l3tD0jWcZy
4dFXwvzaOWPzi4Ytq6ZBnNDMQnUzsKeZI/bTXJLM1VZaI7d7BBgiXohevmpKP39COI3Xpa8l341i
XCl5We+RhqYFSpTbewr/qBNNB2GaVONYgxj+QvgUCy3DmRii+cZQBN2GznS6Vo/pPgreXUYE20Hd
zS05i7eq5NDipJPLkysH6q4xU3XlgVr8AuARjX9JT39p/rdu9McfKR9mdPlS+VEtRhqEhbq90SVP
fUDvm0cPSVXkwsu5OCe17b8bVc6ueaJHq4Zbb29oMLMlJbWA8Po96egSKaE2THa8DZ8CsfqYDtq0
ShH+shmfQH7+dt39VCWfhIVmFKQI+h7drvF/9YmLiJ/Qt/FLgrb/3AxsYwEFwvvStEV1qhP7QZVC
/4twmUa9qygmn+XJZTtlAoEykNdiMjTsBDgZxQBhOupAPs5c65YcVvOqb5fQ605aPNZns5bqJ7o+
7r04Io2ltPGmUAxt2U5ZLajT4axVnYr+GVrzpDbeu7BmAGmZOM/09ho2OWm6BGHJmmZqdnnoDbBr
4iDMJBr4+xlGuiB9pD24SuY9hMEOai75SuGSOuNVkxFCvflGkwcdGECxFLOsMvL9//6ekGf4WB2y
IYzYoDwprfJwKsrnPvGFliYjqtbqlfonxZgV79p814322iTv9lhMH/LRcWhmWP+2prm7Nc2JyHr6
rPcfIv99noispmu+/YS38wK6Iq67Mh3paeZSTnFROzuZzkGuWjCTtjmchEccaJ86rKUwRorg4wSt
ntgFiESxbSfywinTnR8ZMBmmkhsPeHYySncjLHHQq8BY86JAIMbwO1Qma7uZt449rFGUnI+mZcMB
bJyzNQTuLtDCxyClj4pwiZEUUK5Bp17ii/HPBNmtcpUm3nAKHaTIklF9QHUM4EhS5AszkgpgJ6lB
J5NQ3rN+QHwvUb8jjhp/CRT711ir/rVU2m6F2JuyU9wIHXtd80EMe9U2zzpnSTYK9lZtXKw8yZ+i
PF2j3pk9m2kXHlCKc2bC7MEr8tYy6lXZp/nz8H9IO4/lxpUsDT8RIuDNlt5KlCuV7gZRFt6bBPD0
8yGpLmrUfXu6YzYIpAVFEUDmOb+Z9GipaAcbibU7BR3kFTEpHfx9YXObC6u4C2q8Yhsgo42i7FlK
tOs+gwS7HafpGyRBsZiF59ZEpt2XrtQfDZKtP7KeFMpQQAkBGmTvUoNM+r/oQXSzwOhG07cQebTN
VLYkNfQsO7MHLtdZqWZfeJf9hCji/9LxtWi75oI+mmPufKcO2DqV+BM6qXURaaEdYiIla0gX1le1
RK5ysLIfmpK+9+DTI+kO6Wzt2KSvmtJslhhQsQSfIb+E1LtlWrNX1ktALmBOI8UVxytEzg+74BSN
w2lQgwq7KbIordLAB21ilJxHof8ONPOOMHPyvYbbu+iBwr66ZZXjEpomz2MfaSufP+aCan67yYGO
n60wG3dDC5QF/fLw6A9WsSvcwj0Tbkw3cY0kAP8xRBkMEspjkNnNhjX4dDaqEW6EXhgoWyvj19nq
yykHj5i5X58HrDgWst70m2ll4O+7lw+uoRo+dFOTCpm7+QmmjDmztdZ7tySB4p14v3m1J68mXyEi
CvUbUqnpOrXd8NTGVX2Xaom/DCDofddQHglU+0ekqkiQtokHMsrTD01b45Jr69VrUqDrbSf2jyxN
f+WKqJ+dqir/r6Wv9YlZwKPK0wwTD0HNVS0Tutv/jiW0Q6I5aVeML6B1vMfa/OIaHQ9e5DIOyNHC
GEiT6i2L4nJhK21334vKeBh0DWkN6pMpWfejWIXwMJZGOSR7uRGRxaixPhZlq120RyTHHjAgw09e
i8QmrIfyMa2TGkMTS38zsDaKJC7Xw8HYcqrfjV1+M8bUfcUJwl9mQsv2JH9+t22jHhW1IXnTlSOi
lPljg2LQUz3Xh4DxVwEio3/1pyr2i3uhEnqXO/oimdSNmAqsUeY3q4wLkOAazpFeWnucZs12axUq
4tiWEW+ddPaVgg1OrtLN6/dguiM0LEr8/uTEecACSR3EbNeFsURQiFMwWB1ZiSH+3CC72KXNENkR
149hjU3SS2vaOLaBLpTYQ1ju6WmuUiANPIQljl/F5IoV5EsMP5y2WjvqvBnCTwwJkGj42UYwV/XA
+u24FeaUrvIVQQFrmcS1dpkgq/P814jF/RmOG9P7cL6563DbCszfddQ/TsYY4Pbsix1ey/l9A61g
UQR2/rWuo3bjOna2VXBJ/Bo69lvnm+ISVVP05EGbldWjh74w4glI/MyDciT8FqZe48oTqu1rVOxM
w8++ekVpH8kS10tZHJTxCf7NfTwLAuW1f+fEVvUciDY9Cs3oV7I+QJIaUF31bLRY5HqThttxie5l
yxKclfwJ8PjHw61OdZCrNovaWMgutwZZBCkq1nCWnFUumhH16Cx98KrcW7PcUHlRRv0WCc3qFFRj
sU9YFh4ykAtHgxt0Z8Rdh0ZIpm3UoIcyEU8Zpsvx8IjfjL8s3bx5SdoCZ2dN675iBIx+M8Jj33R/
zgGXxS8UuDdj4vvhYrK2rgUWdWGM/qJLgihYqAVJGN9pf2Dn8WTgpR7/7gFT7GXGbGjICyDP/YDX
lPFSuBH+ZXbyINvI6FzbjJkU/6dN5uT+eRxaw7hfCHTfg5k94JmRDajUC3cSgQk31jgUZQg5a+ZI
o7OobEyRlkBd+UV2T9jX7lnGB79hKu5Dv4jeiIVoPCiG5A7TJOOgIm2zyWLdeXJrstgoHne/YnTc
saj+Wc8ucJOeK4+uNhXblsXAYQiQSwoq1puVno5vRRUcIy9tzygEG1uHSN6CwGfwG8gpGsfGb6Vs
3wqSy69OhwFu5XbTveGU424y9HKPHZi5SZQ0PKKUEm3SsNGORq1FmA1V6RrQV/KKyvUXdAC6X6Bc
Nl1iht/GBN0OXPLCC8QInjSYV+yCujcenBCV5GrUre+O+IslM3QDzN3FOZI0BRvnneOcnxQzX0E2
gAh6PzM17MDQC0YAdrTsSy/at7r0hq+9O44bB4XeLdq449cWGWC1U7znMRXVCV5TtMTAOvra4WK2
Mvh57GQRg4Rz1wTiscZY50EUyZM+9/IK5FCzdkSUZi4SvCPyqYQ/ckt0d+QT+CrwXl/dQFJTNDpk
miNi+X/AVmj1rhQkp+5llZM70Q47xS25AuOYJgOEi8DxtmbZ8GRQU2XVaF33nOCZt1DrXvyFovJD
zK8jWGAdlyRJEeKvVR5How++txOWHkoQmS/qdHddGCjJDx7UX/zWNF7LVpt2XZaH+OhR9NDGXSoK
d9q1lT9L5IH9f6gL2v/07rMNgwCxDoJf89R/YnhrYoIibVfKs/ByDWyTYaCSPPX3qsiSQyNwW4Uu
WTwjvk/qTM+cnyW4wKDlJr71HeE17sfkjmUB3aMyfy4rLGHLwrBv3TMVRSo5dQrB9XDtO09tzWwS
lBN1DBRmUneOiReWiemxJeL7q261w9AVyV9t05vLqI3zi5nU+q5g37ELCi2+BLBGlza2kX9lMLID
FuVyUI+HBFFQcBoTuAl9fhKUVhY9O8hR63N2PkTw6jkRs08KTxDZ9qc0Jqgd/in9GQfKxfk/ZGWA
zH3eKME4MdAwUIHTqUirfILREb7xTeCEzrNBaneVdGNSvqaoBwMxQ/UfatDRVfF5XMjTGmeKI+5K
zfHakqN1v5SVqNWTiZxQrQ4yCySpPZ0lzkXCYeTZJ0zMp6IQ1oh6RGubO8hSaAN1fc8CvHefHHyd
Nrnbd0dNqZxTm9j9ukFa4wWpEuzX5i88K0+IMVg/5aBMiRjkxN1GNdjzy0FNEnBbhq7x4qQlS/30
XtfL8GcnxNrVG+6SKiiW9ggYBnbfNwejuq+ehpo0XBbrUR0Ta41FrX1uY1PZwT9U90hDh2cLuMDG
nIRy8ELzS+gTUEsB2ZwI0XlH8KHxRskm8ZzDieNdKcZfPvDm1uQHAh4PvEcfv4jEQ5/aq98HEQiP
roPYtlZ/BuHkBVKgRqqrxmL8OiierzRvm65X8nVFPKu+TYoEANC2N70MJ/IpjL5MbfANz3ftJIwk
Pkwlov0yytj4rGWbAdF/c45BVgZWcVY1etcYJPJSi3m/+VKm1kqo4DcVRbO/lv3vZsa5t107bGri
KTucY5y5ujLi4hKYydfMyXzk0eDqNo3+ioyhfyer5EEWvSzdEHiPT5/qzQYzrC4TCGmPj0lnjEds
OGqkhjzIxPPZ7SDrkqAvd0mOv5np9uzb1Kc8mQHHqW+dtJmC6tjgaXU3t096b+svsnXsVOtUe09B
jTmmniXGazJ5G5J09pM6OOFDHYqndCaBFWaD41WW2Ctl0o210qEHVJR1vhPE31fyrtXcMd95o9td
i7I1s8u9r41bq2x/W/PWbACovyGMY1NFUYm1cwX+89Evfhqjo5wab3TOcoEbapvIUavzdc2ru7Ph
udnr6IPrmGOS8I3WQo1RT2twVJuXauwygxVyBeGpjMMMn+X4Yz2Wx6cht7Knub/VZd6bqZ9wGyHR
3sKxxfhqbcpPFGXlnqW/uxJGr+7syeIfkIXTImtb99wmYfGiYAIr95kjNqD7jPjwUiR69zQOYbkt
XQPn2TlR6CeZgQuE6Z0SvrLXPL6UqjZ+AX32fAXBgPUyVpOhqBvWxs4h8zvl7PYt28u4rb7iJHoJ
5lhnH5cHG+/aN4FNL0BxL7qv/MjHdaxptlHgmY9pnuoLF6zKz1bfmEnzG08g6y0vHgkG4yf150RR
Ptd8bEJFO48XH/vkmJS/qZD7ZMoB7MucI3IIt84/p7whZaRjo7GRrT00yaoYv7vOIh/Zq/v8O5dQ
Cdq7NHKSU2cVEdprjfPWZfW6SVvtR1bgDuxpyfSQskgCCGi7mxRrx5es7Z9lD6zJ2LBG6UuLBdK2
c/Nor6Vd9djNwTfZw0F4orT68YwFMOyZWW+kng9ChUyjhpm2crVwZF9vx1Q6SImnGGm9ZEN0Z+hp
dZEvn4ISA8qL/BnPbbdSawQfSn/G+T4/xH8fpfNU55/f/zPchsyPRqLun7WQZqd0JcCs+3nyDrWi
iW4fZWCSPM/sV30R20dJjJBnQeezATLhOK3ixsciAjOdTZcj+wM5BR4+sYljZQ4u2XP1OXESb23z
qNqOJr7Itp8TFZ6hxRJkHM+6Ny064nkFYS1C1Oho82T94pjel9xN9HtZUgMcbfP4OYmI2qB97B94
bterIHesNxjXPx2Acg+l1yh3ydTjfA3D7G70lIoYxPAQtn0D+a/7aaFU+1YTWQO70I+vsdFFy6hO
L8kYiLsihoWORV9xV3uOj/ujaPY1u9OMPSQWRVX/NOjqdEqj7i9t0vsnrNz0Zdz2AYaqZBVK3nU/
PRsDRr67XaLFyq7y2+8jFpmPmZmVfB/BbDLh1d8wX1jneum8mqPpb6ED51u7KruH0C7PKVDetzQz
VjKvpLYw6EZRhBcnrh6EEsb7ATvLo5/DRZEHXp8gFAu89FBT4xUKr6r/LXTet2Roosr7GhY+QpuG
Wh9dZ2zvSYnxKu2icW1YQ7WpE9+8r2dDduFX7sYVIAoWsLZRbeoS59H11XvM36ZvGoAZjBMK/Kwd
nNVZXGwK1X0Nrbz/7mICuahE3axxTY+3dq1qS54A4tWz8SCszbD/EUCHr4MKj/rOeO5z0/tt9coD
m+JdS3Z+NTowFkYcVnD/aBciC91tYrbesRiaASc65eBPRb7WRljsadMvVNDVr1Pezf7uyMRjzcQO
PG/v9RL8XgPo8HuXiItLsvUXKSdiNo63DPzQ3SAX1GLp1gDlhu1Hh3/QAvNx6qEtpKchCOMHeagq
VTsqCRC+uSpRlHoZZa61Lq1COwtnhH8gyq8Y8l0qOy+fAd4+a7WX3iOipL4UivalCDTnTo/L5jxa
9QUiAJB+jGXYwv2K1S4/qVHwiKvpuA+cLMI5ISrMk0IA2ltPoZ29CZuocdmpNa7ZFJXRvndLtoe2
3ou7zsZvJ1Dy/M1UcIit1S486l53Bqbpgn9GRUzSaEKPswrNpqQMg202ivd62ZgQxCRcM3eRZdTG
/lKcIl/1/vhCZiS/r9L4hRxoczcOMXfSJLSDEE3/RXV5UgMNz7YESX7y3hUPmdsb52FwdlZqhtES
QS0CeibI87lRHX3x0A+Ocyin5Ds5RnoIFBL2XoQu2bUcoYi7GGFNLvwh79clkeUvLGPwt3Y8Xmtz
EcN1b6l6GtbJ6DNvIq8clwJTEeRfbKyur6eO2bFNYsXlYlRIbRLwgnJ1ZRmKu1KE3iFvxks1xta9
m7Vbdp9r0zN+FkJjhRe334Vp9ZepxTpOL9x6U0dvUw3QN2anM3Zx81uYT8J1xAsuQd6p8ie4w1jC
rIakg0QS80hHws/fqSLKFiW38yVTuvKSz2eOqV0yHvpHWSUbeww7ZueIYCmLgJuyO0Wrv2OXdCwa
x3quE7XfY3dTL2XRiYKJyFvyLVZy+xltYfGYdcUSb3j7uSxgbEZB32FZOign7MkV1uH5+1maGP22
D+1vt6pbt1tfD0YxqQ2u/mekYze4t6W/K790D0PVxHu38z0ooUO2i0wtOIsoarZhbSR3pBLHjYED
4/3k1s7ay5D2ECK4eLyZd0VWZEf0iNtDyO2/66LCPRkopW70UZ3uh6ot1j7gj8duSpCeNoX6XKYP
dW2BOnCn7AFd63jXm3W9jwOvvR+jLiLuldZvup+f1Yo7PUnBFmh581dcd8YSpF52MUi77gBSqTtc
dpNlVejQ7Yii7jWb2YSlzK8MUWHXbGjfbDYWulrbv9wye9JYQywbgooXYShrxEXK3yakspBn4VvQ
8wlFmBQXK4+wrRzbO5dbaZvortgOFlgZ1XGJLdih/qpazXfdzuLfuX0GpYnAAjfzxSb3/OaERrms
eq15RO6l21R4Y53coT56MTlBP1AaHD4AqOYNmYCqGPCurtNfasg2y8tZk9h4qW+gFxbHaTKsM066
iCh7QvtqivFMDMQlUelpPLI3jWpX36LQmtbCVasDYUoHM07xC24FD0qy9uyIG/sha7r4aEQBSn4Z
7o+ZN29fLOt7rJUBtIx23Glh223tgCUSkkUPHSjdHx4wuYWWZ+PjmJkChHmtbuq8714JT5AgoUc0
L5zdqsjwN28KcADNTnWCdO9Mnr3HWKo48b9MtqPa2veeWXmrSMxyVUPs7UY9Gk95CRx/iDz/2TLN
5uLUwyGBmSoMsTAq0r0B1prnCAG+LRnkdi3BXQHf5coWUbWX0K8OYXOQIm6LqBXQrwZDtw5N02dV
7fNH1S8ImbbW0ar7dGmYvdh3nRasJ1fL3yBi/CLrMlwqD2pHYYQ/o/mZayXeouyVchnpxGFHXJz2
Pc6x26FP8sdAFx7xyq75YXs1Yp6d9kshZVGpkfNSqea01rTkzR1rTNtyw7tk8wGCvVjoMT9U31b0
2Uyy0VZT7ZQ4VNbeRXb0PNvcurHpLW51KLvBb7F4sMyzyG4p7mIX9zr3dbLU1rYBqIZeTK+jglOD
W5T5WQkIAMIPZP3cG+nJi72/nMTwzlhCIlvdPE2GES31SUew1oPlXvsHx3O1cwlBZTmhrw30BFF8
L230fd6n4305H6IdZob5hs1xtCvZKaxMu9NfkTv9ZtTD8Jv83ARSmYUKu+1aSbNF03rFGkPZmsdl
GkwHJeVBbSrWw8BzZKeOSrxKK1t7seMA18cEO29+8tyvWvoVzEy6mtyGBZdajqfJBz2SGZaziW1j
QA8oKTY4nzqnouq6HiWl7skqnGwn624HrXH/0aVxdeJqDvAvViMoEjbNq9vgdpc7ZvSlR9R91eNO
f0m8kC0qWAjw3NvYmKAIQEgA34MQpNArgelye8a5mS0gEaonLNGsBaTsYS/rtMywcTtuIRUr7iU2
IucXuShcEJatH7iPgcEqOdLVb6qiYLpqFtPBVGCa4L3C032cQxOVIlgIJl+VJkrfhBoCWAcONAOX
XQLg4QFUeo8AmmEv8VbHwQgMvRXi05wGWXRSMTrdR1PO/VCqyqpyJp3Unuc/jo54DOzgDDc6CBEH
UgiwJN3W1+rigXgalGSlwixXa6GN26yaoNTWL3YxxueBuAahkLZ+ScrCvfMS85nfj/08jbB5oIP/
gyHuzGoxNypYxS5uVfUkgCVBXDbEVePfteUPWbDDUF0XjkhWjlNPlwRpLKyG2gFmgjFdrnWofWx1
/IQXsigb2C2gkaKgAcOgUsTJUrVyFsCzgNrgOdWp69L3s9QokzWykRYyX6JpycPS53rKk4jfVar2
GyTz0UW0kJxUVKjdmeb5Z3ngZ+DtO5hWBtoiZ6u2eQFk8UNbKViWFTwWWcE6D9o0II7CN7O3agwP
ZV3rFgc9wUO5iF0spk2YXV1qk4UfUINTczRVqvGOrJNxUcfRWhp+GDyEfOrtiNvaTmFrWWFyDxtt
nEMI9yBYMdNWTV7TIDe9UoeLE5tvPaS+c9j/HI2CRGuHF6/nErgto8Q54G/JWmw+0xLkc66VsiwP
rXNHlnfc9F2EA7qN6edUwoQUSvrmY/r6F2YCsyKK0n7hea8tcXIPnsCiRGszrv17W+VHESXf2FyR
gO9qwPudxatlLsqD8HRQtZZHdABeG0364NiHXKwUkeoXo3mMzAZio2ojveLzBSOJgHKy6tXp3rd1
jGgmTYmW5UQ8wEwsrKgmxXiQhwrv8RWrrW6jBep7Xd12HQkbvdoPaW1e+wlNuyOhZ5+SwvI2ZTzj
xB3NPLQRkRYPDetnLbSbR9GIhYoI7rPp9Pi2q8rDvFD3u0Z7NUCsnggQ+NeiVWbZMh5FvMn0Mq7R
2sUBo0T+f4sEU0outvjh+nGBc4AQB+61iB2zOTxYKGksRy+dtpbnu8ekVr6EcZE8ChiSZlc3z8E4
1ljiuJCeWu2uDJT62TOEtezRqOYJSxEXFn+r9YRm/Na/swpAVVC3/Ls8tn9q0xS/Bllc7yMV4+rK
C5JXG7bM2hRNtJOtMCLQ7gzNEvQKrdhMoHKbKE+qa6qPvD+AsVA9OD28xbCwFzYbzaOjTAAGe8vY
WUaTrlARsWFMJQ2CTaDH4IHbLxmhBPwrXHVFXJ/WUdW2ZcHrXUkcixBLiH4nMNG1HKt7fbAttbJb
X8d2gM542xPnmzuzwms2xQQyXrYmPbE/c5yqaxGYFi+scVA3snMuUvKbg4mc4XxdNUjydd0RGLuO
HQZ/5ZDQ3srORt/qqzp0/WtrauN+SU632l3HRvhbVj0pIfknJFOoLMmwJlvMeHYWfoX3PdL3myya
ypObHEGfRM9Ks+w1VTwrmtM/Z/XwBRaVdy7MfNhVPeRNxRjEfdciQRf1HtwhJbKvda32rZrQU7tW
9YgV3Jkkm7EmROc2ZscM0Dw8uMIV93KOvI5SNE/yaOvmwzJzcsESL3JWwKfTYxBA/Ib19iMnOPWt
LEPsIArDus98K95Fg3to2ym7dFby0qlJ8AofWT/ga4HitTcEr3XSthti7eNGtgIeaJbkCL2DbC3M
+ilriv4SRK7xpfvWVFmw08NCXZXCqlEMwTMV49t628QkOfG0QAbJK3EHWceW84/TdD41tazSlx86
fDg1M63cJCPhg8B69CFhfrH580jIAuMdvOCLwa/twU+LgywpljDv42B8lKV4ypFAzcUPWar5o6Fv
4z4eDVX4ZarRDnIHcnRy1ridjI0PMmUV24pxP/rq+8FU9o6CKfKtmgV/eUjxvJKdbvWp2WnrcCRT
/KmhCGJ1UfmwBW6dZRfiEex10DETfy7n92wYrVrTXuDDbyLRjm/uZPurqQXUPGq5elZ1wl1gp1cu
Wi/w3+twGc0uKPKAr9L7WWpYLrd3zjvcwf9Etmp/ztIi89ZDD6HkU4PsLFtFpwQfWiH7YL9ii4ao
BLHX66xN4y7SZgK410EqJsAyTvkBubD3Q8xS4ZDOB3l2a7j1uzV86vcfdLlNPwGIxyN1vvBtnCze
+tyu9B90+TTVbezffsq/vdrtE9y6fJq+CWZg3qfmT1e6TXP7MJ+muXX5776Pv53m319JDpOfUuvH
atOF0ePtT5D1t+LfXuJvu9waPn0R//1Utz/j01S3L+y/utqnT/Bfjf3338vfTvXvPynyDjWrQ6NY
IhDC0i6ab0N5+DflD02kohiVp+77qGu5w177Osu1fB3wYdi/vIKslFN9HPX3n+h21VsflbzztL61
fJzp/3t9NjNsvYUZszq/XfE66/U6t+t+rP3/Xvd6xY9/ibx6CwfCqkS/uV319qk+1d2Knz/o3w6R
DR8++m0K2ZLO//JPdbLhP6j7D7r891OBqe9WIw4/CzMem7tuCJ11DSJ+KYthP0sGmHkDcodWMFoW
tvOuv1LcptC3aYOpX1N7rCjnZtlxGAMwcYBXTpDU64Ne4Nm0ks1BvzbN1DuD+YVBJ6v6yUuPlccq
sNRLfauPhrMySSot4f0tSTMAvZzt2q5mbtLXTVq6wdlD0lOeWsOUKMub0ZvuvA+8Vd2s4HzfiFE5
btJvftQoexPJ52WeZcmWnBTxKDUrHkFl7swqb+8QW8ofFaIvJ8trL7JN9sJkPNl4dj2soIXnj7Kb
nmAlFhJsOcguuq+yRMpZmjKr7JCWBRguMwYsOF9ENvyHV9fd/uJYuk8Q9V9c2RtRXtL97wGu3+s6
d8V5Aok1Lmy0P86yjNlkuBxS77351oCl9HsX21ToUgx0KcR7nRwrD7Kf92cWq0rCTWFC3tVKGC1G
HZMFkKfyQJQQkdJb+UOnxHXPoC/H7YcxIE//0f1DLeKKqbscDFUg04eGPy5v9l2vRc6dPEvxruj7
vDt/qmdBFK1Yn/Ib+jRgaMNTnwSoNfxjDtlDHkq2t6hA2f32VifPwtTpd9Agf32ql5OUjXusy8k+
yEZZ5aRik6mj2Ffg7cFMkifEyMniK3KWuV1713rZKOvl2e0AvM4+yuIkBfDkqUsyxa/j97FyWGNG
/ioy6hbPs2zYAAHocVefdG+Bvl5zWVQaQRJMjRR+tUCoCdvZwyb2ivYiArW91FrpHJzefZZVt3rk
t56trHXZa9BVHjLgyBvbDPrlOI+UdddryJlulfI6rhOM1+vIBrWcvmZF3WwlTVeeIQr18M7X/UTd
RYTPKxfXtuu55OxK9i6ysKAd2pWHLmdIDvegtoaRomteZc1BqRSbc19R6/913mpGrS5ld7+t++HY
arq9CJo+WzWx8c6YTpTOc4luwI6+HYyyQayTaL6s+tDlM/NatgexCx37Q1dD8YUcLonYyBcsInT+
MU4jZm0aEKWb1LWP4QyKwCFS/SsrUAeanTRuPUJb0xANFtlS338C/SQZ4PONrHRmt1D4rxYBkFXx
BxuEptExtwMyR3MEkDvlMSKLinAlsnjygCB7hq9c219F80qpJz33a8mGXfsBtRBrVE8apOPK5mFW
KNhEbR2vQqTewyVIwRw4SBavhO/VD6UY6wdZp811HaRuLIeI0W5kWTZ/mmdQ4/um84N9bzfi1MN9
PnmCDPFClmNU6I+ufld0xZCvrg0En8ADDE73PcTchsS93qO/HJSr2wxdHr/P9akunOfz9btP1bYa
KVtFHx66Py6hH94r7y6itT8tiSFoH94w19cOKcDjtY8sfxh5fckIP1KXAaCnJQw/9HEVMqZZGr0K
eGHbfDabk4f0z9koTeVuZdnci+Q64lO9LLKD7rcg/782onOnBYFPWFMeJObMjJTz7ZD7zXvRDNpF
B0zkJBtl/XVsDxtnGUz1tL4NI6rur/qy0pZXtVsTwiE0KIEYoGlEESBgrVorTvNmjF0WHNrcEac8
ztmYRk21j6e02idG6qqPwiJ2oA5uvpR96rljIqkKowcyuiPrRhzyTla5oV4sWYwK5EEaTc2Wnm6j
Vzw4047XnHYPmVW/l2cZPqD6FHXnW72Oddsp0y20i+jqqYBqF9pQWluHjw3Fj8rbgbAefwmo71Wk
eHNmYG6OTA+pyj9Xk3XNfMmhUEjJcLXbBwjrvDn1jXm92of6PK1Ax+CLJyZ9P6VRhcYHvjtelyFU
qfj2Tx07j7DLxHe3zcWyhtR/8f/0jQxn+tRXOF9rLpNW6CkHGimArkEcLfUawkl5sDPQaxLX5sqO
iEiCdHivKyBWFUOFw8484jpYziPCOahXhe6imVtqdMy0lZzRHsKd7PJ5yDw31NoI1XdGyNbCqlap
7jiDfQ9mPV+7DULD/Ovsn3YIT0RLqm+hHaPrYTXpfVUneP9iZrix4Lk8y75SruV/91X7ySJNA/RB
0Wtl4Wi8kiRnoMH1ADJMQnGGEasGumqyVbINZKvjAnSQrXJs0ZGHVD3D9OqlzzxLkzz5op79pIjX
E4GvwE/dirK1mp2oZGtW4CpTmwCaGg2VX69bmH4KUYdk6r08uzXc6sK5FQSHtrVj2AqynzwI1Jiv
DXA3fk5k+CYhSKLeBshLfJpJXmJE7QRFaCaWnW/XTucPBfqqOVfAmgzHLNf2CBwvsof4DR4UdjDq
W8AXQLIwQmpYdNpbZWmArMrxaSwE/DwlScmEB9qbk6sOyU/VPwfppGKAyA92Hi5nzdu83g/Ee/+z
Wf1BRxtDUfD3YfG4t4RrbTW/h5kNPmuBflh/ivQoeA3LaR9URPtbN56ei6pYDrMwGvy54k7vsI0K
5l6QFlk723jMyFYv0Sv+FKaUrXJKWHniJFsjU/0wZT7mJIqZw22Ln6QUUjIMXgGC3ukeVQTH950b
2hvMruwvyhTdyffwrUcK8HNfRo61CRsL0WUTdSqxqCer2sp18hRHxtF08uWntTKkSlbgk6oaRyt+
b32vky1RU39oGQdeP4vrUp2Ez84omqdktm800hQVHbM5tKpQxN2fIknR4CwPU+7sIUeXZ1vBz46J
il2judGjPHgAPMoELJ4soW2hnyuzPRq9iQFMNmbDNutEz0OWARP3/6OTpe1y9t/aFkjRYRLTqoey
7Zyz7DLqvriz3Wl7G6DbU7LjCQqrXg7w1cJatsinX/tcrzsl92VRhNdJDOQd78ORxKf8FA4wfGzb
fWsh+8oDqOl0BbZJbMx5+klxy+WAK8KTkq7UGB+VomvE0xjU+jISGN/KugHE7QlU1E9v1nuVVVVh
IhWUqWdnrhKg0zdJbbOKnIslm75Hw/oq22R3M4ZH6mVQdlrVNw9j5r+hHSKOXhCI4+gPoNDlqTzw
eFcUfC3+dPjcq/rTIvvIol+0QbWQZaTOorVuTf11zlufrIhHf3kbLee16vH9c1ynkOUyc55VUQfb
T13sRuWNGngvoVXjpNJ55sHtlQjs4KRyKg+3smyXPWWzg1TWe09Ztm89r02yKwmJcakF6IzITnIO
eXa7JN4EirH8l1eTPdmjhqgOgkxU9Wa4dxAYXMWDlqxlsfdC6npjuO/dyVkINCg2nxp8kf4Mybfs
P9cXwyEsM+1Y53VqY6fCJIP7pI+luAv0oAWclDkbj53lA6L29cKvJ7GXRXlIOvdRNfv4JEtVHGsP
nTWscgyE7ou55JlB8AAx8zakQoXj3HXWzh+bKVp6XYvKgJd906B/R0s0XiZuER2xPzl8vvBghmLT
RBk4papeAu8RD7Wjhk8QAcBV+k/yYMR2C4LI8g/pXOc2AFWnScHcZS6Sre/u80A/VKb3PkD/H9q+
rLltXdn6F7GKBDi+SqRkTbZlJ3a2X1iZNucZHMBffxea3qbjZJ/zfVX3vrCI7gaoOBJJdK9eawCE
wYKQIJnQilYEzjyANlbFA3tbnofK+XuNR2sg4F021O1UQDM0chsNsbyh4SzqHmA0O9nSUHNz/lDW
T0WWv14NrEgN0pe2c+C5yIC6qTiSNq7SLQOXaIp/WRr5oFivLmRLKgsg4nVsHjga5cDVj4BQTaIo
GtKBJ3YKHE0V+R8c6xDaLeYutmxgBJ+44UInR/IIUikuik0TeOwtAB99MXbzDlV4UNe7SXzVE3eT
yrr4zUtzTUjyUGzO3eiR5qO5/+N8iohBTrtErFd4uz451zUACgaXL0DoHqj+d1YMDq+shYTexkbz
zsXVRIDOjAhEAtb4vRVpdEwVxnpD0b2dOFsZ8+meDgKsqZc67EBrL+R9aaPJo0jDYk+fCRTTkGSw
2vMyclFG6zRr2mT053jz0qcr/uDNkRJ7N7dXc0f1pyv1zLpBrTpCh1OO1pusbo+AC4JbCgDYhyne
5okq+CtLpafe0Z7Kv8m1BLVhH+SNmwTrnGis8o0cotd1yAEy4//DddZrT//98/TDrG+5BYayJrf4
uerYfkiZdRAhx/tWPgz8LBssg1evnJ9zm6fHCS3AkIXkZzKN5F1iKLxBU05gCA+9JGoKRdLaNNQm
qEf4TQTCJ5E1MiAjuZcrUviEJqQAzVftJnGT7PUuXUvgfDa1yeUNNDECqN8l5hZJDfOYNIUF6Dbu
+SLCIw8SExh7dH8nP3I50g3qRoib1/eacEoOyPJpt/iBRHdun7u7qRIcXMf/2HTlgP4dOnNatthL
MO9ALFmFQMH8y8Cs+kDzyUQTDHx9fHxTQIui5pNjHAr3bDOp7dJiQj/HWJ+BlWjOs2HV5z8NyUEh
EqzWdjujtfa/x9JKeRJ9dWwworX2Y61xbUtnJkAry1mpbHWuQfzvzfuf46AHqwEVjGSmmwcfuLFo
yADj1coEgFn1HkcmOrTxEL2T4c4BLchDDtq2IroYToTmM9SXTbMAxnkyOQDM6SNX5rDos6PEXnpL
Q6tB6z04kjQAmOfqmRlIwiMLBMJRFYw3+mWNGe8096kTP0ZoVnrGIcPP1sR7DBQu7AJ6b/uqdh66
0Iaa5DpEc8hhiEBostc6b/FGICu7prZpnUERPt3PoEmxJO9PIEGT96GJQ5doYMFuEuY7Q42b15Ta
2Xl2XyfQLDq4PF+m0ojmT1aWBg6gNH7tNjlynb3cV0bCrzUarYK+Rp7MtCxI6ilbqJliW1d2t4SQ
Q2KBDZjZymPN5M8+sowjUsP8ClLTo57G+sXohZtsq2eJXrGrUC7ZC+1i2NON4I6XQEi7kMdMY38v
kSaatYBON6stXXP9MHkEru8UsJgaGPYT2XPhiW0DiY/9stT6YchNHzB18uWDrMtVz4aXOYcyZREI
E7Cx42pn6SbacAOoP/q2NGzpN6vRkDNwt7RfpHBgvhEJ0volZl1iday2dRmo/aSbGb9TaN1PT0ih
PaOhUvskKmntq96sb0TR5p/A5PeNAfj4/deAKYHgRRshLUNUQFJHnwwHkReRAeqxzX27Kd4PTTWk
YPJS8Dok74e5lQ14ugDGejv2Fr8UGfBAU+h+Ab7VCI+RAbp0NPGA5autNYk0TWpekNvlF4ruJuFn
LR9Plfg7ryzzGIPi6YROUvxXNRp0KtEZWrUgEYMVOubTCSkh8koVQmd0aDs0SS2ej2M7EfxoD98h
aWajL1rF0XI0RhKpRyt0c0xlBLr2KBsKtEHjwGcj1m6mBgn7Gc+R7WA1pft3npvFCWjgGqnPpChO
HRBR28wJjS1N6tzcC5K+T/BuVTqaeYFWM7rWR4kOQKWQroZgjZJ3Xhz2ECH3Xr2WPrTXGdIAFzTg
PWPXWX3pi3TeGFUSPvc94EjGUMnnsEmsjSe68jl0IDtYVZEHFYVO22gWenZ7jo4mlA28owF12qVP
20zTcBkaRPUAtpp3w9VLfXX/r3PzPEq2zogtuVDdn7wHPIa3iYF3Bc+52IrtBOUzoNglaoanMWoC
sk2AXM7+4lZTiqEyglatYKKhK/AM1gZuq9U3oE9xgwxtu3+xLH3q0GJw1YeG3Y1Fk2/IXhaD6Rc6
YOSeAvWi/RmvZsaXcG7EEX+ADkolRfYXutu6TRd54S2wgPNDrYkr2SNWNLs8NC0kxnCRpBO73gSc
SIBn8zl54XE6/RjnCHIFuK1dh1rMN1A/aW50s4gesB0Eht4u7R/JCxPgP6FI0JvJq52CFub1zRp8
k+h8gqajDwqLHD1Qb/LzZESrQR5I6eQXoPGcu7LRtK0WWXiavZ1FJVKlZEvezlbvcpZO1aUvQY6V
RPY1xtvrAd9FfksHNLGbt1YaQrURyoGbDw4ayjS81nXhHih2jQDPOzJhFjCnQx49gNyvfDTaPA1C
HbD/qkPjWKrV9dYanPy7mNLtbMrpJYK6WDC32fuITpVI/mME8UTlabItkhhqopGGho8SVJt7sNsU
+BVpenwXks5y7Dm+pYMTbBFRjmlz4qyayxH6G7TEOnngDO19TznI6+UufjR5e5Fa3aIpRO1p3k1T
a6MGPJ269iKU1C4bkPDljVc/SAATD6Orsd0019oTMlhLBEfTz6aQIB6yU7RElagPG4pvHSrgX1F6
Nk5g1hUP4FGUt+A+v+ElPvZWr2S1syQbfYqlA9fzr6CwM040avpkRk/lcAM+9+4em8vtMLcoS4YQ
cyOhXNEhD1dxZEfmTsjPDit9aoEGPSq2w5BT8anL2WWOsXFtW7+gQXGbx8agPSahlAFY9ysbnTKg
xaVDbOv6UbPUAVjzAncRnAJbazK0FPTfCtwbUSlQHgpXPe3/dlpGEIFs0Q6LvtdGTtdE3a9B9mWh
hpNb2NajcaH8OYei3K2SnjNwt1D3a6AVKJ0bsn9U/aSQMuXTKZexuZnBwuFTIDnWpegsyrp9+rbU
h7DMvdM8o+iSPShXWOqLwvKFsMt7q86x0TSzdN8ykfsdS7DT1HM0zvc6dEbN9ttYF96ODfoMKQLo
U5N2NdmEN8zbSZu6Kzn+1aaruejwQ2vqGkNT8rYbt72cDJ8KjytB9FK2fFfHjKFetAvH8TNVLRf3
wh39+/lS3jQ5JOkWzum+6u3dUPWf3cQH+eXGYlN+GeUwxEGmodXTKX8bZqrLuByRocsHsafRW6hQ
vcitOrzZaUUakZ0i3uLJbiqBpLd4uiSFei92AwKmWrFW06GqQzvohnberDY6U/yZF1Z5oLGlGMsF
LyH69V/nCXdEUxBFjlkDKa0xc4Kqyd7HrCsKEK/tUY36AeUD+9g01u3y96AhWK/QFo0/wPovQpVt
CSOTWzqoArxNXYbk+WBDxvdrGLXNxmCjHnQCdzZiF6g7/gOA+uEuArQYGFZjQxwEXdQUZ9METyhF
0SQnGsC+oBgKfp8kuuzyWioxEgNK32aJdrc6k9CQgjzzJqvt6ULjCPI4u0GilEg2TcW8D0TXdYC7
lbPMJjdywgYqi8i/AXvNQTyU/jRReTtopeT3dJjF4PjO2EXBamvRXocSoh5tilI3sS2GVPuohMPo
gGw1+FZb5LzLKQSDoxIOi+2MQ4z6hQLemfvB2IHOttiSbV0DOTngnjrHWdYgh10a3oVFeNVUl+rf
rgcUUL6bZ3P86MA7x3eUXofDunjj4WdQmz2+fB67AYMSKGEUrRpIDdsrZxX6rB3zrish8ApxyPaq
AshEAXRInfcmClUTAVa2lom/rrUu/+tashJfvCQ1ji6LN45tdQ90SI0KivdG2L/q2ogKpEhs9sxD
r+fiYRgK734oYpWjgpbMGEFfNdQRvYyRuEItvjReox2049xX2Mp8jF6vRzN0tT7ZpDl59xPWp1Ff
G89JET9PWeJcpxGve03G4wMNqXXHm50TutC6C/XwFKkXXVPjRAMKisFMj15G81Oi+n7Ijuhwnw1A
TbUWmsG2PaTzfKPDL4dmUAw6kF8vtS6lLuUgiQvZbXwYQ1TxNWzR56fW0NF5dR5xmcJTlS09LHeR
HgNkAZz+fVwMt+2cyxOZ6FCD1WkPUWwGMkeEIfMILvkUcboF8ECmOc2xmczUgZIwZLdvaCuR0SOO
TukADsfQF4ZhbGibQjbaltDZaltnfLDRAiaqfhvdrfogRgMoIEPgC3tHGoZmUefQ6vlpoRNDu+sr
YVgl28CyGCgyB4gL7jT0T+5aVSCds7rYoc0g2zWqmrp6ZcS+TwYQNCjpJVv0KTnBB5g8Dclbo+S4
eFeYPMHpUaWNl7kfHMtSypvN+CZD2xDZLXQRQdPoaa7B1BUaYPR3B8N6Cnv2AkGm8o6cvWAbkOSx
T03Reg+SxXsyxwWE+PiIPtyJJfbTVOndodTrzCevFXVaEHkp6mjqAiG0j5cLLEtOzocLoJj47gKJ
27k7UJkC9Yo2F3G24myLIdIuNCwsAPqkwbZ5NhxB4Ome+1AmfmclybcGjRwzA/8phODM3cgqG6QW
VfZ50torBQBA6YDsIuJ360zIA8bfGgObYC80v+RzYe0g7oKvlQXW+nwqwA+jMCuDArusB7KVEF4B
vW25X+1e0o67BkBJ5LkgDvZhKg01AlOquejThV7U28LyIU3wZbL6qK03vdKnoINd9UhU0WmbAoIl
1GF1k03OUezPIxJB5Pi4xLJO3aJQjCy0z1lrn9fD2A/dcagBXXqzR0AjnfkEoj3/n1O0HA5z9y6m
Esm0z4T3bYim6hZcyezSajsagBoaMs82XscXe1PsyU4WOhNqzph17IJ3m9UcQVASnHYosv6y6Lv1
Vvsvi0YQxBrKLnGdLUPnlNpT0AbECl17P03ZC5nWw4f9BxqFv0D0C3haNRP4MrZL0gnZYjVcYx21
WhMnL8sOiLzLfmZoRh+AJveU8qJBSqdsH7scDXy6NqMZpWgc8Ag3zidpozMdhDV/Q8LO/Wzg/okc
nhGe57RtT4wDCAn9Iv6Iv/m4iTWh/9DEHel8qTlWw17nhIYWnrsogTR3VsnAGOVWFhV2xchovwjc
nzcDSFzu2m4AnYceYfcVF/NL54D7AXyRcpt34HJ0Rln5qKikd4AeTwfbldqeOV11dQ2vwc4HfVjc
A92yIg+TyXg/DR378mGSIVoNbKtmdRUteA9cyZyDOXqygOoEXiDRH9Q6u8wq+VPWTre5dPPvGc/Q
SYm3twfwa7boMUVErOn8qR2HW8qf/SnibY1/jUATm7st0QXsu332GbwUxT0BHfpAR3XryZJdiwaw
+BMBKqpYt48TOLYWmENRc0A9oYax4xPYq3rw7e5rXg7bqjKhtq2QEGmZLIvSfOHTohJoSVqUMBRo
7HSWRXtD9kEK0RJAi/GaojvjfaQ35RnaBtiBQJxsGZJIPfHGGjAhdwKGFfW6Q3ZlalO9PNMSb+uQ
CYKeWyfVDPyZQd9vA/SIxiuQfETn2WbZXaeE9Po4Lr/3MRBTwvNe5KyHfo6N1hJhCX3YxADpeEDa
7ewuRQPVWz4VdADdXVXnBhyQkZOUP12NFniwIXOpYetCs1G0aTYMnA/qgRzZfjXNSK/JorgranCJ
kq5536QTAFW/O1pbw15COSJk1JYZ2eDhW6wcUVqbZ8bBQ3yZkKoqqk7vHl/zOyN3it2EAjXp3fnh
IPWvInuGUmjxHZk+fZt4cr41gG86o4EdFGGvAeWQBG2uAc+npe5ein5n6cI52TK0HB/pkmxXgjoR
KCNozJM70ZhzSvDvAf0Q9CpztN4dcoYmdvqXAWYdcKD/n/sJTB+rHdw4gZln8fMf4m1lZ4lXAdnY
gYusAr1HnrX4laqcJI11N2o3KBtbELRD7sKrjWlj2oWAZGzDnztUXlqBJCSSA7dx29cbYtkEzwoo
rTTwHdLQtM3/PKkxTIDzSnlBkqoC/a06aOCpBLwQ+hli/semHClkyqAIMwL2pNuBBLtxbbjNOe2k
vMbqUE5W0NUV2N3ViA4A/JtJh5dOZfGKXr/rUSumESgdwccBZB8kkaPTakqntjiNg/4Xmehg9151
cHUmlpld0saHsrV+QqKnP4H7EzJG/ZQNEAet+i2I0C3UmMYa+XZlJA9F0tkSTmMzKn6Wua4DL5NN
Z2yZjKCZh3FDWEtjRPcN3svhoTHF0BkdwJIG3oLsvJpB3wsAZ933rxPaDhLbzazfZcyBlJEmPAf3
ZI3hL9e3YSCbyPXTjMtP3RAjj2p5V6YDyxVPNdhDbUM7kXMedR0NlRBaJ68L+qcbiFaHW/K6eNRc
bOl8RWex/GSBC/oRcgBV27b9tmq1u2YEtxhFVha6sxtZ6gdah7X46XTWKAPysq4fjwb6XcGGiU8E
HEd6n7L6SMtSBJCQIOzTmgcaJSWIKLHlbM60GnJWPUjsGwkaLRt6oyb08CxjwDZsjtnnEM2sKHgk
oImCEunNiC/ygYNG94KubNya26j+1IAcY6OPUGar8EcLkfCJIBfU+XqUTjd9VAJwoXKq2E4b2ySJ
G7DiYViwKuYboBmyCx5K4GupTTTbaKbjpyI1tnlY/BIYOxABCJtip5cNVIBVCU5TJbhQleZy5IC8
YRK3ZCKn3YHARvfMcUcR5LB7EDnRfLKtixhWD4xu0d+SXe+0EZI00MxCv75xbvumvKnj8BrOmgnq
L6K0igoGIisDHKlzmH4v8CwHuYryxJ2HU2jBZDsb2sEbMoK7GeF0uoSCurIM+h5lKchT+573HFdC
3q0pAKmZaAsIE+2GEgfkSDpzghB21/q4wfJ7cuSsQ827Mp5BkJEfnaoqcePz2N4seu+2FtA1KKwE
ggrhPG/11kmfxehWG2cuwq+N29yOIxLym2l+qbHhw1+1EuggGZqfmVk8WWNWvvQa/mvRvyw/Yz9Q
+HGZd9d+qJAQMC3j4sbTfCMjpz82ujdClZf9duVqMt9f2VJX1uL6tpYV8ixV/oKi/fsrD332lNaF
vk1Lc7ibk3IHEjOwcc+mtjcrqX3lI77nXp8xkGG3bgCKf++Mnv/hiDo6RAXHVL/PQGi2dbqm/mJ1
/bMCbWP+36A2QqVzzr5qhqY/R4OT+Qw/+vsoD7U9+rfTY5Kl3WUS6RxY3lx9cuIQhNGxaXyDkMbr
xzDwMbQwir71HEnADx9Dzt5vHyMx3eqXj9HixebC8Z687Sf8npsR8hUoQhSfQAVbXbnAbUWNTE/H
AVi+0pHlLZnwttX5Xsf7PQ1pejwDq0RDwadlOvq6nW6rpqIxAD3mIEV2ZjPxBx5bj2FlFFdstQBM
ENYj9ASsxyFSSRiIIJ3I1kaRQv0qriuQHD8CYVRc7fB1OiTBUE9MLGQTzF4/98J8PXTqLAP83dYG
oEvVyE6GGbmVnCNxqjwg54Fqj6EfdLBU+qTrYBrILqAEMp/BBgtNPf07maEuCqkYFUU6NRRVzlKe
60a/4r0l3CZ1DT5MOZrteVAMKnRgYhjwfgwy6AT0j4fVAWkEROtv0XJqg0qEN5Dr7Lcc+bMDFe/y
DNxXYJhwQYYKnDV5wXntHajwV7AZcrwu6GXtMAwW4MA8xvEmDEd3XyVGy30SfzeUEZoK7p6E3Uks
ns7Iy8DithHK2whgZ/pRQHUdJGF3c8w/MWKpVSNp65+IwpZ8arT6VKT+FvnrPAgML5E1bzkayQAL
C0dLBpkAhxK9Ai5vg2Sckho6IeplkUrldFiiTcHR5YvS/HrwpCYDWePtd4ztm9TUOEAKiXwBsMuv
cy97lklbo9UPduKmzRIPTBZNvthdqRjG3FC+KPsabzDzJ17fRtzDkHuZFGM7HUTG0C0y9gnSbbCt
3kjFFY6YAXag3WKZF/FtZODBJcSITgvpTF88L4z8iRfsSNUdp7qfZ9k9f4ganVTVFo85dvBXDf9p
PbdRuHATx/TdMkaBUwmzjrybro3EfymVNQaGPRuV1yauOdfc1PkjWHYCDc8baKZY/VnLsV8jpRqW
G3idYzGaiJSODWRfSkDT4+5EXpFbRwnaiocoik1ag8wDpEXPcYE1aEmOPBjwSFmxKeIqg4JVHz/W
smlAvwOgUsOT+LECcT/IWtztPIF9dtvwAZqGYejsGtN+9WbYVtNUMv1pvoogp4MGu8CCJg16B1pH
1Oqf0i0E5k5lNmf8U7qFs1y34vZM3llVxsmL6jiCY/Cbr176NdEwdtj7uX8Kpt8a7mrZeTyViTNt
S9vTPmmR/O1MTuzVNr6dfYjTUmi5T1077bsy46d4ckG6o760wEE8yHqSj9Yg+KnuZQ5VQ3w5W9B9
c+xe3tnpyxz+Ez+m4AKdh2q09aC2HSSIQGJymruYnSQTtg9JeL4h2+r40xC5BNZsaN7q5uVs+yKG
QvYHh6HWz/HE9YXLIfGlGfEdHYoq/4T+VQeIx39MdAZeN28L3vg8qEgvk4x12oE2xXZBgfZrdBID
7J7b31Yzl1GyXqFwqtcrOBawW4o1ztuyKM4DmrEG21rxGI3FQdPAsonupXTTFFO6E1D5hJacyw5i
1ptbXVV6tbjwTnoPiIGq9OJJ2z10yDlBZqGBbquKIEfRmQcDPWTLJLQX934HcTNpzOEt5EjFRsu9
+i9RoxxpsSI+FeFQP0OPbLG3EipFECQygyZrm79qvKsaRlU98DIEW1EhgTRW9kFNRwdUtE5vILn6
GNn9E0QuKh/ae9njqCPdQmdkG5VNKhud/e/EaRXSC6UOrulpio2tx2fQ7as7mrWfBym+mCyWJ6kD
s0zWLC+M7TTijlLHHPoVQT+DBNuDCI8Ggrxd26XGnoQuZoffWkalP2TFlN0nHftBZopyE1ffl6Yp
v6go3XP2vAAeptLMR7xrlifDwk0A9XjrkWxVHPsTmhyv3OLWYwqhZt8B6npPETTBlEh3KgHYR7Kp
CYMN9tYlD+CyKAGILwvA2h0/Ay7dHsKhZUGsUl8O7Jaw3tsrbIteVPyf7OOcQ322CTfxFPe3WTm6
u4wNVVCVcfEZNIb8BrqU3jYORfF5jFs0LTuRs9E8DNM5RFKiBj0mBRscfD5DMd6SM6vT+SEDCVmE
V6cROlt+EVXsE+vH5Do6YrwZMtvVkYazxbHGwzLfjEYUHky+N6yuG36QQ6tAd3Uq2CSOSzhk+6A3
AxEqoKcasLDM9XRrJlX/LHx7MsdnXesEBKemfEPDqO4Vw6QGGVjlhSppDXEFtLLQsJigYBZZ4yMq
097V7e0LmfHXBUNRBJB7nbVY0oUKWgEhmBvyOoZ8CU0pdlmO/d36uEV2JJebBBkSaAG8ewzT03Z9
+IZToJp63wWQLyYFFjhnyLwsz2qayJCDTkCGdDbB7o49pDHuBlVlK/pJPCRzuBN9HN2Rqddd6B3H
7Q/ykWmdtNp+nSSmuTkZ/fiD4v9/JyU90GJge8BH6zsXeVJnuvPSCFCPuht580220UlL8bb5WIai
+lRm4d+GeutqnDbZuHiZvIBOkC9D+9cheddgZKy6yzocM3ScGXnU+J52CE3VWTxxd77HKKI+4+GP
I+6U5WbM7eYBkBC2tYqYXV1myB1kpdsziOCG49hBLMdz3O4O+WXuawBMfJ4bCGnIqmm/uU186Azg
bTcV4NzgJ4BQaMG/QXkn/mIzh20zlNuWJQdN0T465euS4wzAUj9ar0uipfwc4bubiG78olVsADUj
ziR68DbQORi/lB2uSWejsv0xruIzaGI9EJZuJ1HEO9IGC5FWudgOKC4aECcHNGz7FkLhUOQkpTDS
DKsL5lze7CQtZiOBgYdxluJd8OKWkA3e4MQM8fzZQKpjOXnv+g8xOgA/x2FO+C7qee/HsxMeEs+T
XxzIWfdjVT91RpVecjBEbyboenyhsCTJtAM4gqGzaTqbmg3eTZqxcB+jWdFHY7IZJGON/+s6n3uf
Vzl0P2gshdmDVsQ0gwmiQtAFteeA684eWKYfoSWjA/HWA3Ql7ujszb6ayD5bxhJPFPdkshRgZIId
T9XoQHYykfO/2j+sj+/4u8/z6/r0OT1CdLytPTJr56GrbWdotokv5D+HAUS2kvV3fZmB970ZXZQu
yvRby50wC4BtR/6n7UEyoiYsMXxOIfSSOlCFSXGX/n2p1fK23DI9BaWvPRVQCFdqCGZlqW9RV289
w813ZCPthB7Mp7djrm/4wMCLjUcpNyPjgNKovuDGRjc3N1bn9hcHLPOfk4a/PoDT+jVsgZGpME9U
/QWsIfbn7J+wWUy/rfZrGE2vwgj/xTa+/XzGxhgKTHeitqBJzxvnmnSJeQXac0T/ML7olX7OBZgt
KLIzubixbe6CK5FhU6Li2zkB1WHcguuWYqRm2Zu2A5qOocayxKgrgH3ZencF3V/C8zGcz6CNuKdo
WnbycN/iS3FI76bj5AC1YoZacZNDB/NJr1GSCJ0wutAQVH/7thDJowZFusdCcl+qHtcs5wxdT121
oeE8G/wGZMz64s2nGECYqSxvyEtLxhDcuNBQLSlzcPLRkiXodfI+EhcrCkGLonlIVsRbRnkTdeja
AjBxyMGdKZfSR/UMTbwk2tHQyOLxxHRoFg1NXH6KUDd6NPMllUIBbQPK53V61zX61nP6wBAcKoVR
6l2nBq1qTKmF1uMA2glHAGjcD2B/+D1idMWpnfCo/xAB5BTS4qrk8Yc1HOzf/Snh0IfHO0vBAiBx
kFKxuYnjrGj3h1TbEZH+Ylv8INUHyX7TggXWKjVjbzUmqhIMrKaogzVnh4YomSxDQtgQpiYercW0
YmreJhFah6LeTDSi0LeJDO0I5zhCK3XKqrs+z06QH3QeAQ12Hh3GntDG1V5AEutAsrxxA+S3p4Cc
wtG8i0TKSignmcoyv62cnIGVFrOzxEoDtNS3O5ru6p2BnWj7bZmtJkFKYw94f3JPJt0d8FIF4uc9
fYJpcPtTDD3gDXlpDYYaXKmz4UqmsdbQQTQ62Q19BKhrN0eL2ToAIP98IpD+QPVLeyCL0AuoPs3f
wjQZDpSA60CQu5+bvl4SeGPCxS0etFdy0pcM1ViIvqfxlb5gcSbQ9vHr9K6oaz+2Geiby8w9JHgO
ALvrHoTXFJ8slpafCrwn8Smb7qKG4ztuMXNrsbi7IScQ0vMNB1HClia8Tcf9qgCJq3QC167SW84f
CTTB8BDyAemdwb4DvvusQVG5HafkG2hwv9o99H1ANOIdihhqjE6eGy+YSH6aKGvN9a0UoJnS1/SU
HSwFwTe0Rt6gLG4o6EV3RV3Y2oR1m+9csBaMkEH60mcJB9tpjgpGrpSklJSLsgNZy97Zf41HzfDC
vDbuD2hdngBhzYBUUJm/DznA2knqLU9Q0Fgd75KFLWUCnRGsmmWCe/gwVODSGMMrVLzCq22gyoLX
Y28/QMb2Co4A5PxttH6NrnemCBamxv3Uf52lZaXb3IttRR/+M3RGO91aih24VUtSLK1BS1pNC80+
dYVmYEje9lDvDgc0vamdHe5LNmT8InGgYct0PwYr7OcEOw+8tvweRo+KwYKCtleIP4Y1ajUCMr+F
qX3MshrZ6aJab3brRWm1fgCj8pCNAE5AmGwv5iw7QRcsPxWGZu4lUAh38VgBxl4Z7mMfInXdMKv6
iyXxX0k81j+bFHp3mTPFGz4BAt3G1c/ea/6SWlz+VTRlCmmczHmUDD/mWovzOwhUvF6lMab3V7HN
JA1QB2tBf/zScP2VNQZK0+MJmC3iiHlnhjbkQivzJxtNUhQcbmRAYsNzgxy5t0eIxFRHCyUbCPNY
5iPZou6LGM3hYTTwOPAsyA63M7iw1nhIXwHS2Ol4S22N9rocngcxQ7S0Mu8tOdlHrl5WbWA3dkYm
U5Sx5+4OxfYJaNdfjYt4PBm5ikwD8zh1rvujyvSzDpaT9cSxjcXi/XPyS0yVevIpEc0LvSPT2zK9
KMsBYvNdqB/IPnruXcxdYB/y+a8+guzAmt6lNLCymwxi56Yd7ajzQI5PdQSlCkhFGH6COiMk59L5
loedvqUAy3vKRGNu4xLN6m0X5dtu1qPdnFjmrQbE7XIwPBafvc4MhiJEeoscFDJCbmlb4ke2I9uA
/j9ft5IIwnR9dzeMoAsRVjbtqrLD36+pNCQgO3nES6P8AvZcBxKVlnbs1ZCxXeNNznMN8pqT5UK9
L1ai90YxO9u+A4X/7GglmLDqn7Xk2os6cbP69cQAP27WQRDEMlBdLI3ceGpcIfy478y70YC2QNYm
xREFAzA6hLMX1AyqCKkRltu8BvlOpOTpSnXWu0B7A8iDsW6g6JdOuhH8ewwF0iFNwXYSq+h1MTqL
i69lKTxst/iZtpxDFc/3TJvPJEOWpUzeKx/tMMnXMnxb1Ob0zfef5oEPBSz3k/nSQpZhA+Kj+DHm
obuTLjA2I2gMLyz1kqBvOuOp0vqvRTVBzTwBDx7e6r6D7plvJjVJY/9MAvh2uqChJwWzpqY/zdO0
TIKs6jKprZDQAtxEC4fslDSWts3nMd0i55SdonACSTt5RJjK11NyzZmOBIpVzEc+oYBWqrbKSkMj
eGJAeB1aYMnZC8GgoRVd+6CZab2t6i5+kcV451jo9doM49ehc8VPtEz9HbuW++TkHDzM7mTeZY6e
Qfepi4/4y9aXTHIWdKbrPLK0e07CaD+r+hEdxkp6wNbE6Buncc5RLs6s6WhQBepdzJs7dmN5pJHQ
oTgvpDfvCRJUTdApH1pk9BaEkIIPgZLlz7bOBgMFiVJTMMVNb3MJdUTrUdy/rme1eEd3M3EG/wba
U3RH89cMy2Dqn8CSDsyNStKUJkCBlWWDqkyho9WBJoXQdgpW25x6t4b20mDbfUxcr8YuWdcm/A0j
fxlOY2HfybFI0bmbeEgXgDgpUQdygMku3HCrjPfvovG27LcyHy5rsOUoYu+sfnwXBiH3JJisogUX
+DMIYrxLV9UW3wjkAw4eD59rxsJb2WHf4gN+v7M5GMiWEPRczZs0CTXcXWThA08EUYP/Ye3LliPl
mW2fiAhmwW3Ns6s8tn1DtHtgFqMQ8PRnKfFn/PXf/9mxI/YNgVIpUWUXIGWuXGt+PvVmVoLMek0P
ppbs9iDsC8/afCWVM/UEGTJwC70BQDBpJuc/Hn40e25aBsgWUZau2A5dRY8Ymhx1mXSqE/Hh3EVG
aSQ2UH3AZqghpIH3xS/qjCJakaMTGygPskpm7U1bTrZpBmsodzVk2uxokZc55CYMw77G6VjtnLjN
9txyhrsRQpDQiEuq1x5yj0wLtV+erHZuYbK3luX9kgblblLtZGaAecQXw52FKadBue6e6Ylg83aH
GJE7DQqAa7v6ybA2odC3yFWlgqsqFehQ9tUSQSv/bNnSAK5Gbe3BtRGB/gqlByBk/PDDrgnMJU1Z
AW+OkM/ic7BexHILfTTIGyOdcwfMcH+Xp7I6my4U6hszdyG+AwoUPa6HQ+HrN2q5ykRn4C3JdsJV
5QlqKE1CHVwL041eAn7Hgpp/zOJnWbsyBSKpseEF8Zrb2Gj2qQlCwvlSyC3h0wBBs6PZ+iHZBUnS
XBqQKqw9T8ZruqMKdVvpMX+Akpt5olYd+O2ZVwK8f+ijg1/pcu0CcbFOCv/DhsrVW1Bo3nQvoqqW
n8vRuiN/uhVBHt+sw0hW63kiGTRXC7LFZ5oHwWHQbwwsQZAJlCql4r8y0vh3IxN2dTqIdzcBWOvJ
3rgOWxq1YR7rkPdPZhJt28EzXjNpQMma18OW3FKk0DMDG/t67MzDf5t2NLVy4UrQcNG0eSD5wSJY
YK0Ja4eqwWCdO2O7IRYyaiaIrX9pRqpJlGV6XQXruTeQCEro/HeI18JTB02hQ5PiW1LTjhAtL1wP
hQiqN3EUR2RUApeomnoC7GGjaPqpiZRBfE7LNp2a4SD1c1hqv6aZkPG4JCH/Tq2wcZxL1+rPbBzH
p5Y37Z0GHTHqiwwrutaZf6G+HsjFaz1Y4AzAFcGoUd2wwNoFIFh5irVRA6Zo2FBf3pnGvQvCQBon
HFE/DG28pL5yDONHN/9d4pe3lQmw7iLg3YPMeQparqw7uorcCbBha5eYdgktHfBFTS6opqksx7lR
K+GZCQxgbGyo2RnAcPPUv1CLBnEs0BcIEHRHatKUzBM3liaPg6I9ybo6vddU1JaXkb3FAqOD3E1U
7nvU7l/IBUmZ6AINiv08oM0bfYtCACAo1CR0EHncTJOEedXtLUCXF2CY8JHKLt1FUvlAM5e2rS1M
zYkgstX4K1uMwbXMiuCKaslsF0PeaKGTT2WizI6X4kK9dCDn4cD90L1OTmmNh0uN38A0b+qDKUl3
0nA3D5qvxdVljAQUtn7KnRUKroAh8UPdPDr443yuBXIZA61N7S9v/z4esrVgCIKXrb5NRNbtXFQL
PYSR8zNKxvwH131kDljxlIMu7W8Oac2e/KEoJwe8eLtdOWDTpWbIsFm6Z+CRWcQuNO25EZZnlmnW
i9lsxiCPX8qqry59HAKnrcyCy2ibAji+QTLKepkHfTSxWk8QyRrH4ji9GXvTxz0SRwXK+yCP9OUg
AgDeom6Ayi86avVupTPIvLMLNjyx1fsrsvimiXVOWhTbIONQw3NsH7KuWbN2GjN5anIsBeM2bH8W
iFVppm3/bpDGKtmQvDotghoZ8NnYaQtsD7H8PhhljWI7NTyA2M00fPT0+gkpj26dZFjt1woL4Sp8
RFPbeF0ycaEW08GmMLZpszQGA/gO1Ss8+dEbhiiXr5wCiCk19HO87/V8o/tgMI1BYY1YAArhO1Wj
klmgVcEN8oC8vQeuKOwFOmbqb0I+Un8AbreVafnjkQZmamBLxS1j/1hl8XBgqqyiaj1+cdQZNUM3
wH0adCdjhNY2WDjAz1gV8kRu5DFqYbFtBchi9wAfiaXn5BUynoM21QYEWVIsYkOXV6PzyguwLxrQ
rEidurIs8PsslTjpPyOsMPVvIAQEh3lm/2CN1xzp5STq2L9ABm3bRnjTL2sz7DZg0qtX81JPDXBl
1h7JJEHTt9E9CyBphEebxO3fgqzcg3hH+2U4xgnCpeNrA2aBJUO9/x14s7SdI/Ruh/JSoDbVIOag
bjHRq/3YR8XdGNh8kQ48OmeqKjWNAY+WkASaWp92p3F4s8plfuAWuBRnkhnAQqHrowkGdlWdH6gj
w89rXWQ2cvxmACVXoQ/nCgxpL+J3KQ3xEpp9CI5csKL5lW+9NOD/2iSG7DfkBNbWjzGmW9kvxg87
zHay4vFNVFb0YOYWgPGZDvqqOokfsqaoT3jivFLnGEXlGRTVZ9672cka0mwFZVwILKqmL/AGXNAp
HQItwSNM9Qx9ih4G4U4l1OOuydg574DEZTd7YNUlA3500Xa+/i2qe21VVCbfUzNFxgLqmPIpNdQW
DDjbRQRmmG9BUvXAVujenkVeckTVqbvEcmgh0qZ5HvMwOuva4INAFzAACMm2K63wwkOhmsqtUW56
WEVnxCuhiRbWSIYBhbUClU10oOanm6FmA1gM3GgEKhjrd1R2gGGrLL77LmLqKmKe6LUE0kp4l97n
xQkVce7q0wMpCZQAJFIuXeURtKCUJw9oEhXfw+pjDvLQoDgHLiJwJOOBpN+3SKatxwo1IH1RGfco
pTfus8bf1IhS3pFHHicWEAd+v0B0Cjy7LHHHBZ42w56cbQs12c1QA3OFoTSiVnMiHFmv7UKO+bJ0
tU3fOa8mNLX2KeiYFq1ihnHGoDxSEyI11pMjmo9m2A/xJkap8qqvGndXcgiG0V7dxbfeNYWMV7SR
p15q0m59drZbGRwR1EkWlNVq7RZUwQnvNnHtaQAp5+LQ2JZ31IHamrJjaQBKrh4ZVhpAdkqd1UMf
bwdggKaZ5gF/zolIEVQJV2mEZY+ZAegW5V169VO80fqR3aqAwwQMwbE3vbfZ1CUuJBHsXC7DNhPJ
kkV5s0q0Nt1M7TIcFWd5bO2nthHg5VsV/EJTFLmbXodeYH+oBgNvN82focQWJHX9IYuPeSjTE1Y7
H4fRSwD2+bMdFWV3zOsj2WlEG/gWaFR1opqxLkyBzccugGAwQy2lFWjmgmyO6sC/v1hygKLWMw0I
nSGMjjQqkHZRnD+MzuA89g1gMkN8JxrNeSSLpY170EeIa6NMnaVXi6QU7EgeHBmJVd1ACa3Wahcr
KpRKNhU4pGhoBCnZA4qx/AU1URJrXP6HKzGrEtcYEJcaWXhfZA4qpccqP7bqEPcW2mKIcmCGxvxI
Z9Rd2KIHObHVg7fxc0xI7tRPnuVYgs/nz1Pq1+quWkNKK97aWZiuSDd8n6vqsBK/k5VZ6/IsAMA/
O1mWrjLdtI69W/xqglScDCk+DmFiixPZXA/8eo6dHalzVB4CbA2Io326UE+PCjpQOoNXLdduc5pq
7Fh01IfqtfmsLLeRZiATpanooLWgqFRe1CJXGjhG7TRwymj9M9c8/b/nIvvnFee5zH+uSDObnFtH
1GLj8YmHUZWi8pYQvN5nE9sd8ylp8ViZe7Gc+NqkXiTEo8ysz7ajyXNvNsEer7ZDayZA7JBtOvUA
UNknhnEgGx24W6KeWR1QZgCS0peoxQ4CvF0NG540wO+9RHsp26p455b34uGH8A4q6OkEeNLp5F9d
etCzZ0hlHFQ3VyP/hyn+z30gAYYqL/B3rx3hOKeqd+0FET3kURZtaujUTuwQFoOyS1nqzqXFV342
vcd4NK2Xvw0KPLOe2CH+c1CflNZLaNnxSXIUX4pc6690aGOWQStzOVtGBOKubqwW5GmkRF91xWbJ
S2NrxNijutIYvgzNxFILqiKYpuwMcHXovQpKqCuomN61CiJjmwYggiWbjQzlom4ZBzUoL9cdaur3
AWuy50Ebt7wyAWpVdt1K/dkuw+LDzsDYtq+Ar3t2CuwhP+2z/7/tRYX6NcpeTYkvlb0C5SU0mYcp
WVaBtvYk/Ppxzp9lnVltO8frl3P+TCKFiShs7G3mpJiww9cstPsjmSZ7tCwCVJRRzm3UgvQUWeXj
fGmBB862qqJhOU9TB93XqaljMLJpappIB5XzVbjmcjRQIdi4IwKDGSApl6x03aVWNznqAPrgMvXg
CTXsUdfylCsb+dVmAAVFIEi2NMM0lib4nEWC3QcFTWrSzwOWp9NMs2mes4rTLd437EidwIHdJ04m
Th3K+Fd9zrDiVguZaeWBF1852EjNKpMHnuldkQ2g6lJNWq44PESuTQbpkWyuB4IDgMLvqHNyU/O6
SIVvZhs3f8/TaoP3dVoa5GsIZiWySbGPwjKIpu3AaE2ddGg/pw0abBWGEquqvtWcfdliZUfrGS8E
DoKatJ6hput1EoVISE3MTepFLRvul/Tkhdj1dKgg3gb9+N1vsSUKmd6dQCiONR61mTLSGR3igEMi
Nq23NDQAyzpeG2oItecZggIE/1ZX3/9hn2b+cpEh8+MF87jcIMTR7XsWPph2p78xCLH6gRP/yEXS
Les+8S4Q/G1PoPFAOeFQ+N+N6kwODlSJlwUDp3zVl+WZQ0dkRR3u1oLG1DuUnauVW8n47EdhfolG
YA+Q2op/uOZjVxrjdwtF6Svo2HK1bA62SBEj9tBAuBPv3OEt1+1mEadWeOXctS/UgS0AaitUh4YS
u6mj1MC/HJioo+irAzMiUCs6CgLVN/KebLJ1gLIbuuG+QmRwY4WavAuyyLwzav3WqEVtglQStWSr
RRsNjPlQBIbIY8iYeUBUZU9FLXOhCzWh7uwcQH4+dZI/2ekwILV0cGJ396ddTQt2aO1QGO3ui7+y
0wXSUYuOKMiZOv8Yjupd5I91OX28ud6G3ACJ5MexzLbztCYw9efEk8tKa/qz6yKh0wOTf9cFeF2j
0Cy+b1IfsN8Cig197fOlYRvlC2tqlPHJOnvzPKAApOQ//BTkSdwVv4XNV2maM+iH3iMZlGCXkjXL
0reC30idAcadpe99/BM1etWTLcSwjvBoPFU6L44Gsqub0bOxqAT5wCLMvfaHZYZLbczy3+DgfhbO
YL/4Wo/gPiLvF1fT9X1ho3SfYU92S7jXLWWrG2+D3e2la2S/dTYexOBXbwBtQqAL7IdMNItIduOD
bvJkG9hVeqhYk97ZXhSuDL+Tb0DSb4cyzX7pQ/RNZMnw3Ml+wO7T4CffEPYJd3axZh0rXphAOFC5
Wu24j5kXHas6dpZlmAhQYDvNMfaM8aFtjAfwdDhv0GiGmlNgtyfoh5X3oGl7Jzu+DKIyXSXPHLR1
t7qJAKSOvZXmo7gOBJjhRct5fK6MCJt9y+rea2ftJjH/AXANZLKUg9m4wxY1lNE6MVN+RfELvxYB
CrwQcCgRr3fyqwHtNW9R5vjEY3ZHJtRwachMS9+KFr1W7EKtTTZSgT7wr9ZuppfFC4SN5cFS772p
I0C1wBgUV2pFblCcczM6z4OyAm/9IYpB4vk5EUfCeIWbKdloBBHBgvpjYvJhkdEscq/+QWRvo+Lj
LFMxHNt8wR1F+TYRv01H8qHDl3bZh+OxAdZVGN4BEjYLxwWLR5FZlwmzMEIaA8GBZEMYh5CbzRkF
Gs/USSY3Ms6m1X34N0C4I00WOket9pwl0VHYRf2tiG3j3kTQ7PQXe1fxr/bEbL85WfPhXwEAtCT2
CvxuvvlBYt73IaqppkgWD7rmg98VSZATc8ENSpgEKlXLwb/Q1i24JwL7ij9M8dRBkmnXooR70w6W
8W3EgzcULHrHKwz0KU2qnQbhjHdQqfZAlIGCZDUSOd3iqVcjmwKBodAtp5Hk4AQoAqORFhAVdyKB
6Dj7ZyRdU2eAKNJIJ/L0bw3AR+SAlR5qL8J1Htb2PRDiyQb/DP8k0xh8wxCv3lmNVSIvEFlQCxc6
9Kgt0KtaZvoD0kWboWRjiJrEaA2OLuNHYqOyEIjZ5NkZdbnyTWneFTLUtt3YtQe3aocT8uwQH2dF
dV/hMY/yvI6/YhnxGKQA9y6i+1HUYAwrWalURezXRtP58m+fbRTWf3y2sNS/fLZY0yCyq2q/qHQr
6pt82VhRe5iKs1QTqPn2QGVfjando46k2ZcyTeUCkVVQyFG4zqtZtbZiMAZMRhdp27XXR9oCaWyO
XWvLNj3EzJZRH+CvTsamiPGODp3TqFS8enXgQmebJoTYOSv7rdUzftAACTlLV/RnOqODSAowlAWu
u5o7qip4jxs9WOQ16zdWElp7j5XRvTeokrYBVL9AnpxQ4lm+kMdgWybym9YTqn/kEnrs4aHHo8Sa
0/pfYvzTKTmNcKIUAEtiZyP7CNt+sNENCO46zEMNSpCtKwUrbqymXRgtkIEdYEGPrgOItJ2O38gt
0EFz6pQlInAd9hpx3LaXVrl1IWr51PC/ufW487ccUETIWDHxVOf5FqXcyOvhztuYTjRuc9WUWblM
oBvykvJKP6SmC9lxbdRfdaf/NSS+d0Wiub8DmzYq1pW/ZfjushEMmSs1bS74lvyHhH1MWyBuvBtz
VLaDWhsMuxsPmLElsovxnra21Cz1JNlPG1/Vi4qN+EsTscx4n1Q6MtEVqks9Aq6GsdMtDKNz1j73
9ZNDaFe8JDp3g/KM68cVoU5zDFvEabLRbE8oMgG9RA6i6hMEOgNzE5YoKi9YLzfUTweNxd8TtzS3
PTcFalhwiHnYnYumKlDKnzlgkPHcfkHGuGg+fCxXiGXZNMj+Km/qECzswX8JpYW0RPIWWuviLGQA
MCH0pZZtAYlGmQLNj9Q9TrHyajdgfGsXHkKT/YKMteqhMw9ImX1RsbvZXhomqD+mXmGtjBJAwx4r
Awev8WNDNxpuoejcpjbuOTqNvIfSyhIonCFuTgfkqDKJkO4/7Rb8Qhy8/mT5MpLaYxob0Cxf0lzz
GAgJIRSvDmbOrLXdZ252AT1Yu9HBBX4pjcA66+LJUHAvOpCZzsZIWks3Gfg6xkqFYQ8SeKcxzJfk
kpJt8HkN/Z7IXs8z1LH+hN1JBJo+T/CFBlWyg68OdBamTsvBpODCiP2cvyZrO9Y24LvKy2E2lM6b
YUc+ZLKd4p/RNOXcJh9qFkXu2Mu5xzVYsTJcCErWEgkjyeOPQ4JoZI16ebSz3qtAOBT+mmwZ9ZC7
U7Ni0+Xab4pAfglSpnEMlZ8I5Okt0Own7B2/RjP/CG7SYM8Jn7RYewYK2jqbGvgBpRUNUIofknM1
ZBzcS0K7oQjNXFZtZCLGk4ULMEbyn32YrgFS5MB+xBCucYLol0iq9yJ022/1gLy95kb6PRY8Hrgn
Gx3/xyLd46XVgQWnRjU/S9cuXq64HxyOv0Uih9N0qllCOxg11lQ8rVBJpHro4EogswbQ4vXYDbax
iaI90GG8Anh5g1hn/eCNpX9CsWC9JLsmQL5Y1FF1lwbWePWdHusXNSACVwAyRoVztFFf/OgVkNOV
On8Ki7Fe9GDkO9FhkFp+0tVhtlFTSNEsnczcFCMA4ZI358YNiycfKNj7xguWullHwLWsapdnT07f
Fk+IvALeWIp7cgyL7AKUlHdHrTqpf/a8GqZJoFcHWtUswn2o5izUhhYPIrmnZjY64wpYIHtLzdYr
kR5EgHtDzSEOGuzGam9lqYuCKzTeI7thLakXmXjtUBWgt6Bez+3ic9tihUq9em/WdwgZ3KgTS9d4
UTqDvss1zRrBtpzWKMioDy0WBwgl5Wlwxm8rONOZJstv4MuWO9MonHFhVkGHAPwAJngjx8YwhzKz
OqNDCFWAQxDjMDf/5jcPoxHkQsPm5v9+qvmSf0z1xyeYr/GHH3WwRop9ZzwEEUSWNaiEFAs6nQ8g
/nBWhVX2CwglZMe5g8WgpK+K/J8h1J67PTXj3KSzPy+QtchIGgwsh///aaLq84PRVeiTTMb5qmR0
68ouFq5t3EYRY++mPsQ8hJqTC53SkLJMXqC8We01Ky6uLaQhHaSCTlwxdtKhHBygQLSgXA6m9WGT
dJakGw2iRudB3QHARotmU4sUtRKfY2lEkQAt1zPzPNtHHbXbY4YnEV117hhAryNdmV64F2FlLqLO
Xadl7C+nK35OjCgVCrfB4S3p2png2CVXRrKapqLBkXjNmIzupqkyYZTrKNaqycXX/IsFEqItGCbE
wRW6OExnLOs+zv5iI5fes1mGGxvj6MA/z2abq6aZZ6WO2VaBJXSZ2LjjQe/m35cdAzdVBCZ1agZO
6t8LExLaMjXvIuVRQV5tF7VOt6TOyvb8+wLxlryS+nkaJAWUAlHEg8gXIKJcNPzOs6wLaFKqn+Xo
XDRXL3/agl0ihhMOixckzYnFGbiZfD3Ys7p/IkA6wdBDhUVHJGCyzybyIHtejXeoMl/oAzYEmZNc
QaBn35I4YRc8kNbUooM2gs05s9qf3RCmyPS1QOSVftUsPTcAiwHLw2Od2Wo/X7mv7edZmhgfNjrr
Mtt9jaIhW+hFzl6n3nCrG/5DKkR6cxwnvYH32j017XgkE8Qh0lsLIP5dgGcZVPP6cEluXXeLQMZ0
JS86tHWzS61CnqnVx0l6q3nxUjAOJg01M5n6BpwVrmaG+9nWFVa99BI93ZILdWQiR9FFgSIestGc
UQU50bC109V81ZAJa5v2YKCe5wutzNwzowdey/DwgZNi9I62295oGH0l4CIqKJWWX2Y3KtDwJtNH
mL9Cih2lBPvXZTbxoL72PotO8ycTLIgXBmgSUZOKPxj5Nm4dLDTNZV++VWUGgJGaoKsiFzr4IzhA
GqMxpm9Fk7LOh+henovlfFm95d5Oq4Bbn79pV3faQffkt/kPhwApeP9Ftp8/Xc8d/64IX2mu6X/o
96WKug53U3Ms7QMYNqQqppF7ZkIkQSvy/nvStI9mlqePCSQbD0zXgdBVdujZWVrRXkaswwH+9JpN
CyqjvZeX9pMA0R056a5pLFtXr8+x5WgrzSnyhYAA30PXG8+yHfhZqpZb+uMGWBEwJ1e+8VC7fX31
QHrVeqnxQKbOALVXmIfxkWx9F5a7PC705TTAMcOH3tgEQhhg4gRED+vqLtnT5ODETQ+IihgLatIA
Hz8WzTX6G5m6EaHErO/qLU2OapP8lFj8F3XSx9Vi44gUbng3Xb21JNBmsbumyTyWyotulxfyp4Of
JN+LlBknavVYHm4DZnagE8EXGrU+vAGpsqJOMhWQyFzYddAfqJmOpbVjMYJ15EIfQaIyTh8fyKAx
aLz41ajv6AOA1kM/hKLHVhJ7Khm/6LHV3UabiWs5yp+B9P1vkHYf1lAEHHZhj2YktBVIt4DRTHz/
VNY5FPhQQf0NPIU2KHHz9lh2MaBr5m0yd1DgE1UFvhDEaJYfO25QqO0mnN6MzU+R+jh2vFx8AepZ
SQMxccO61/CxyzB4ofx1qPN30YjisUSSbScaSPwgSus/KgdKbWMN+G43bxqCnO+JAwBkKu3fqZXd
tdlgvoqkHaAHavKba8Xd1qvM/hBUboo4RaqDNdDuH9MByrgcAp0/1HBolNq/YwxnOYLB+IkGm8DK
8NPIdJQkqDry2NPAbGGkKD7Lov4ZGhXgcoZ9dpOq+jzzGdKICKhNbi5q78kN1REfsw3KbZ4tTn4E
RHQAyeMBNN8o79AW+fAzZxHQpb75AtnhCqBEI981fZs+V519YqURvaOeJ1uWgEdfBDP1c2EMSK1Z
Q/z+OVJmEKOgkYUbArZtWfpKSxIkiEKePdMZD910OpN/sf3NL9QNHc/NMvuSZ9NcaziCGWz3Jas3
5dic4UFzRndP6bWplyFLtna0CmUmnzk6cqZZsqrZkb1PsgUfkdi9lF1Zbl3QD7yYeTnxWbmZZ6xT
y6v3QCFBnDcrJj4rrKVhT1oQaJu+9qz8PcTJUKUGmIIzFOBRNktprhV2fhm5Pniwqyj9L225TMQi
iEVw9FPIjgAqkxaXfHSQcDHkijqQJywuMTQErVUy9itgqILj7BYMTrQZwowtexvVnBJAjaPIu+4x
kiZfg6Ws30zNEURstlvjI5msexTSGEHgmp2okw6SgTAMRV03atFsfWp8zGYb8mO20NLCTSd4i4iX
Z6YL4syC/NBJekZ9oVajZ80u8fN6SU06IMgLYs6wudiVD8Cm8mhAILa0lZQI2f4yx+ShBvx7jr9d
xaqg/Vp24J6MBrt80FLjSNwMAdRJdylqrda9uimg0RerWLS8qyDa/WDL8ahD/HWNhyM7Rk0YLVtv
tE9NWljPOujSJ9o6wYsDWCjLVQjU3DdyC7LKPhl6uPXMokNRvftOd0zTQLiiQszi1up6e2zDzlvp
YRq/i/xcVJb/1qWgXR3bMT7oecYf1EDqr9MCGjom4EJWnLr7NMM8bmO6P0MEfKKole/IlsplZ/vR
NfUMA2KuI1hGrWKEiHL64etAkUVAjpGvDCRPOzD0gvvD1lc9nVnYqkouPIQLcDb1qjMr+u60PVTc
PZQJqQNIMUW4bQDo3TqtjaSswJOoxTIC/P5s3Pp4ztwqhtS64kub/hlRO6waF0FX+l9mUZfcoCyn
NLiujq87bxm4diGmKN/MsdeXIk0ktPRCuWvdTtvpyHTeSZSEL5GXG1+rvj8Rh7bPwd4ZF/JNrzLI
QaL+QpNJ/shReo/SbZyFdQnZUDySH7VEfNjmXjrjut6sJa/BDGTjQYkSjfxAHzlws+zkVvX36ROr
r+KWIPsijzwSOygWJE9+Xp6KQvMfExA+HfBEUXehHN6UPdPxtjCjyD64DFQp/7aPSGQsCqOpdnj8
9Wcs+Pvz6LgS+tB2sU3NMl5Uep8MC+phUTwu2sqJtoUcoGumQQfB81VQSzVnG0uzYQdsW33r1KEB
sT6yF7BRkzpmW9GwZlMFZrcklBvh3bAHvjHbDfaEb5vtGkvGrQ7s8CIjmtZZ2cq36htya82aCzw9
Qs0w73jqaOtYnYXu8HFGtr/1AlgK+hxgJbcJfj0HD6mDTTOy8qmu+U8LUcafcdVsEIiTb0YepCvg
p4aL8DxE9oyi2fCMuUuTj9oi8HLj5BEjAgWKqe0gIod1TnggEx2YiiLTGdIU0HItRwjRAry6SZhA
tbIquCMQF9lAAAD9G8s9I5BTXHz1+OXCfDXHVt8ltoNHcqn16d7WNbwlqhQa6F0T2hDTMZKfAe4K
z3Sd76UfJSvDcfKLn+reMRqLZt0LLlDrjXpxqHn+tJv891B07aMXxe02CIp8H+YOlNLUZOQxWlBc
jxvnO0L7ySpgI18x3Rt2oBAkjDodfM6rdcAcc01NieK9e/fDwbacrZvngIsP7cPIA5T2p3G+R04D
BYZQeLhBGeTDVrGzFiR7Hrnrv2lWBBZetapzVKl4xiN9Bcii1B4QXcNfQcZhuaLa/xSpqx1yvSZe
YVB5ApFifYsQjJls1KQOoNvbnbXUGAgQOrszn1AG3h1ss1Tc1B7ChzWkIeamCwJF/F2tc2KFQEh7
rr9MFcM4pFqf3aYOH5jTZqduSIMlMXq7/9hFYWWnwlLyTIjAr8Hlm0GUsFzgtjXewbchgPk3sysT
7gCuF/wjMifuHnSvBuGQetQO0YdvF4HR2DJFdB8ZIK8WARJZ2BuOb7YOZZ5eDC+Qi/mwExADHJmT
nfxHngTrUBtRY9C26c6WcbRBkgN5PW/EcxG5crDboCgkzbKdkebtN/KI2tjeJhDnW2CxlS8n6vlW
0/vtX9tEPI98GapkHM/fmS6o4SK3gfoZ/UlF/bVJvYj4yz39/atY/kfvH2Nn505NVXma2I7heJAD
kq6QQq+OPSIAG14b1gMHJAwyx3z8WQR3ZS+DX9ZY/bYcz3sSmYGdZdgHJ6DA62mMyEttzQdUKtH9
pg92vU20qEDsSa2BhFrwSHXI/NFa6vr3uWZ6rqsuQSaxzyuI+9iovJZu3kCgeBAfldizHzQZsDbv
8idbb3T8TmUNbprc2mQOwMVxWpVnFMHzNWBP1XPNjB9U2qi5P/DYSn/OY/R4jFZa4LwKF/9MqloD
wrjazE2/6asN5JGjTcbC8OQMKL1y+hdCvxdFB2m6KBgunu3JkymwkYmrwPjepJOD1T/ovbFAtqAC
QgS3RIEVJsLCdnkiGZpcNR3VpF6rQ20n9WKvaD5R79/Gpm6EzEXOQaCq8QuWCVhXQoDWrHrvWAkd
S01ll7ULwoChfa2EV1i/Rcq8e+jRrsBwG+a3KFQFDCI+ganbsX9w1BCvQKth32klVP8GjaVPYVbU
ayhJjWeUfGUHt0zd7VgW1tVKSmfZOW702pn8Ps8K+zcK+4Fv9MXPqPpnOIsE4BtdaoLIH+8K8CP4
CMX4+clpuwDogf6Zbn+ymzZ3t6ysJ/UhfzDzK2q7j5xDGGkWJMrLqN06IgIZ7ghBornDKG0IfmhX
MNiAiaoEah/BlUXlxPJIzXYoPppUeoi3w9fe4d9N6k10lIf917HFCIxOxfMVqG1PTsP43lcLLKAR
ocjmVXl0pjYdlEtQjHyfpCw+GVh8Ep9BIuSvwCmiqyt7+14f0wuRIVhcWlvARpMNeQ35+AtVeuEV
a9vJi8zmYMGrz+ClVq6fc/0/xs5sSW5c686v8se5NsPgTDr8+yLnzMrMmlUq3TA0tDjPM5/eH8Hq
UyV1u487OhgEsAFSLCYB7L3XWvBXLFZZXVi71qn1LR5KEoSHSryEOtxw/K69+yyo4ePm438BI0MM
yusCnC69fplIFUccsdYfmrxu1rmaDZ8jV//auXb8h1Y2dJ/jUGZSslUS8Q/LRWh18E2BIJvPb9qv
4UbpR8IknRpePFX5miiesSwou1hNz3kUfJXLNLlBcEC5rhy9i09yseYavIOA4YutZPOSvF7t4CUX
pWKqmJm/ZH0ztEA75nqjd9bvprIemc6EicEtVxD2TntAM+mLjbx4pjrBt9QDBm3DxXaNkqC/OgCo
STVogm8R0gCmgHtDs0Nv/2vPWA2nuyzVXzJWNhcomLILq97swg4kOpiD8snRw/BGj8Kdr6XlY5JE
3Z0V2yS09CiDDvhc1pUnxEG2Kp3ZnH3f+bK0itH6UQP+uGFxxK7FMhQkL/GQSVt5gLhuZ/aZcitL
Yelam3/91//8P//7+/C//D/yO9JI/Tz7r6xN7/Iwa+r//pcl/vVfxVJ9/PHf/zJcR3dM04DDwnRh
H7Esh/bvXx8IgmOt/o+ggW8MNSLt0ajz+rHRNggQpD+izPPBpvklrlvXOOjuzKoAkv6hiUdguG1r
/yB0Tvg8+94pm2Uf6/dBfANiZR/LFVZvmt2BVDMzuVpTkO4dySuHXKqxCsYy3C8qg3HY/FIGR3wN
SIR5X2ZEsRltiMakCITATCQPfux9rJPGZZpsBO/4CXlismfng5mlw0WfD0PUVLucjx6MTH+2JlX7
GTL99GB2ghW7mVoV+UhOt5jIvtJYDoCaglj986M3tL8+essyLN4s0yQGbRm/Pnro8XKlr23rsenD
8UAQ2CdrSp22qaGUr1VM0GReTvQTOOjSMao7aWGBeQKqLUgT+3urKvOUUxo4H8bpxUyzoQ8tYsXK
yTTr4DUJK20T6XF/sZHEvCkLeDJGYlOfJkifebzWj9kU/mlyvGdT4aE04ifjWf7M1Gq8bYNIPxmG
xjcXSIP9H95LV//94RgCry9PxyA1xDIt89eH0ztx6ZA6nz0ui3SrMMHl58YnIhT5PYqy3T1Q/Wf5
OQzrTNnJT54szlaka2X3Y4FWsRa4X/EBt1vLTDNY0/gwBVmNWINpNp+1trrY8xqRSfEhi0T+YioF
kkFFj+mYGze1fRcoeXVHov2OgL35mM9s+iXcttAdxN6NrIMyLN43BfyPslV2qMJhZ868/HjNUK2t
QgPcnp6ucU5Fx8nOYO33MiCPgwdnht7H1br2QBEGzSPa9ebjb7aGeldb2tFBueO3pb1UmNNa0z3N
jVJ+bup80Ek9Tg+Wv+KsGuEfVe+mT818wFNYVGYEARiFNLS6VQf08JS6RfaktWq1U9Qp38pW2bvv
k6V3Dnnv7eJvNApNbDWjiT+Qy3eNPX+V1WYnG0pNBP/hjTDcX94IUwhH5X8TxWwbGLKtzz+nD18q
vizaCJWM/2gyRSEfJ4Zrr0KvLHGGYflJdWvtq1yEGUo3nH3TG65K4LJEUyqkIKP4IlVlF5VYKR67
yMPK08otimLVzGpvIUmAaO+UEeIycXkjO8kGWfx/1i2D+SL29nXtkGUz6k5ysPtJvRGGo97IM2OI
9XKVhSPZVgSKxMFwouN7819slgqjavf/4dvz62d/fpgQQFmGsBxXg4jOtX59mHFQCTVJhfdgD/VI
KDZ1Vyr4hTstVFySvlN12yVu9poLcyvXutKiqgJQer3Rw3AL8SxhxMIBe9wVh5o4w/ydreav64cD
IKNL1yLehoGsRuMDp5Ma4E7zp2xdxSr0rppI71U3DlfS2SIbRKq8NRCdCfESQOuuGG22jooCLhvP
Te4t8lz++am49l9eMd2whWmrGpS7wtB/eyqsqAw/axLrQSCXe9FnwQyoTWJS2GaVW8mJ6ltRtBmK
+9Caks0H6uUcQQNJlyzr4M8DGOtAJS+plT17JA9usJpNXUUKXNxpvZapgLkJPQdSyP6NOWcMRv7e
bgv75d2qtshOswXSjf3sGiq8CFKMUPEPstjOdb0DQikY9b/USbtidjUtxrOdrBtrh6W2obxWM733
yvYn45HPMLoimh/B1GWVR9kSlmhseRUyXLL1g7Vr1DUCuYZ7DlptfgXGL7xOxS7S6umQmSSqzPUi
Hyy+ETgVYU1hxw9hv0MyvumsutodHrUZQFIARCZ0y05pLs1t/YiCUtLglkMiLPAz6J171Tsi7l1c
2yaEZn5qvBsntT8nWds8yKqcqWuTEMPYyaJsUBMgVEL9+s/viGb+5afjorfhqogLuKbBLnxu//Ad
Gl3BdDfq5UMQqLPXOXuJ6ir8lvUkHXqDJe6I/ISk55EADL9e8K2AEYP4vvdaEFbaoZsKS4ZthU+/
9nSrTrCBGc9uqoRgXOFisfqowicFXa0sOuG0DYp2euwCG1YRP9uFsyJekSv5BZpYUk3nIjuM5uDY
M8vNXEwryEdLxxwOsgjQ6G1IWUQKeRuSarZ1dN5yiQgKPa3ehpPVfIBegxZnZVRVC3AIR9V0TAyg
bgv02kwhkkAJTF2g16jN5beebn6AXhf+UG/bPm2XS8jrjABzyPvWYvtV0+z23tJc/zbuwL8OgHhe
9VZDKVyI9EyGgv2k+uXRCwr1FVaRZsc31dtLsyiC/7wg1tU3DvlOHTsIWW8Zzdf3YXV/wgM8d5fD
Fm3u44ovznVrTOSNIt04ll3wBOe6QX4O3rrKro9jTUQAWIG9hv0i/MHyKVulU+k9x92kbTxlSG4z
ckMPbd5pRzmS2RABfB+pF6n/4BYD4GR0sjpvWGuIxuGcBpvszAdZb1bNuK1NvV2r1vRWJxuk3UAv
XQh9GcMJ94hY1beOjwclM9r0CwTwJ6kM2UTNjTlM7itJjNY6sscA/ATyqXZTqYchxGGvarrOHTjp
FyesT7WXPQNmiG8Fn8P7kY0RmhcIXJt590Scy0fOzs+f8nSqkQkour0sWmXSHuuOxHFZRIRZv6tr
sYtaPb/Hw65ucpHYD1qZJ7eitPfqONgPsmoIvWbjad600+c6zShrlDsWc69PsqtWZEfprEU0CHbD
xDpKh1EgI2RzXTPY5EZ3AkA4iyUH6rZXJVPvw8rEqZfXR92ryp+dFn/Vo8kB81p7a7bpxl2p6vXe
SGqFfKAJugZQnLsibPOHvxsniY9DWpR7HBbdtuyQxMvC4qGY0SikQaKSPANRMiVHtLFOMn5S1MmD
iXCAtLUmvlJOWBKTH8bPTp5vpjEfn6MYgIZTWiqxFnbsrG4NABo5E+lMbmgmxQZg0XDqq6YiAtd3
fXypo7xc16pw7+EnDfa6U4QozuTjOdbwzpOSaD9aGoECKw+cb2CqtknqGz/91r3pGiIysjvpAO69
4QfhnoSmaffPX0L999mSVYMhdMHEYKmqyjfl1w8hbqiy0QalQzBexcXae4SXJGQAuqk7N2jVA1Rh
eERkXYd2VNB0T1NjlQjewJJv2YV6H3UZ64G+TL/nvJUklxkv7xbk8PsEqr3wYM8UK5JnpYVklf1P
524lqUo7C9jKMyQcEcZd+3WdLusInezjdWuM8bUNGu1ONggiIHf//BjU39el82MwBeuG+T/Lkjvs
D/OBPQzkeTuivb7ltNvujCTlJy9QPobECzeArk3wZb7/6BNf3xiDXv7+MZA9ioQkf/nrDwr47IiU
Ret/vmVD/W2dY6uO6jj85Rw+HsZfdp4gTVWEBsPouizoJ8+uYEL3wy/4hJPZKQ/bTrwvXU/s/6yW
c3ylkkr112of3salWuht+AWpjXfrOmrsjRmWGRxNW+nmTG03fNZMuFzyZDsGNcTBhDw2WawGD4pf
vp0hhGBs+haYR+arxmacz97tMiTy/sN2XO4f3j0hJnM622CDjYVuuYag/Ovr3I/TEFaTGR9GD6iX
udYRZekmpLZtFpo4kOyHfuoR1J0BJ30b35H0Vn16t/AUYyI+pA2r3vdQbdSAMoTDgJRTAMF0wpwD
CjQPHk2Rlqd+bpVFefAJBI/W4J8DQ6BV9e/+WW/G4IRV9Zvob/75HdBm78Kv/1x+vI4NS4ih2TaY
rF//uUAt0pFIln9YMFx6sV48Mvj23YvmZwQu4VCp5kM8+TU84NR3YwamDYLqVWzB4ui3HcR8wsZt
7Wv6foTLOWC/AHT3Q/m9XWLCnOo/vM38kfTZG/DhH2MKjX+J6+oaHh7DcX73YglUfXM7DOp90sbG
qUUufE2mEBlsvel/DlMXCjwSzx27AilpDOFK1pMBZO/gYiQAHWbBZ1fkCWJHpnVViTk8p8RFpVmW
m9mNH+B2kcXchJa6jnoBqWPIanloihMRs28kW0U/0+LKopEZKfN1IlKe8zpTDa/xDLYPhpc0u1SU
5blJOvtEELnfN5Ux3YHN9jd8yrWXeZyu8cKf0/Q2jqbA9GgRTCyKq+oHTCAwSHZXEu0vjh/nJ41f
tzq7h1oYqPz2MinPFbwbV2klq2VxbMvpAPr5q6yXVbJRHsau9DYqy/71cgVZWc9D1urQrdos8/ey
7sPFHLvZt2NU33yoS7ssPTei3Jh9id6k7CIvZQL+2mtJlX6skzaKWeWzBlqHw+Kvd40UNXtCR7h7
Vlrl0RewICYgx1BxVMFnOkm2Ae2nmeeo0HDXx6oHTV6rdDeynDu5v258NWR1O24Tr7ZQVZvicQ2B
MjOK1aSPdhvYl8nwbi0joDRXtYmnrupGmGiFmCnxG9+4UYz057tFb4qfkGDbfNqNmPUiPQnE2cfG
RmZZjuHOA0GcDmlBa16khZGU8QHfOA7ouVHW6bGxxXUV3C1XSt1xl47jtFnGCFnxRlN0a1f7sI5h
ipv7abWTbVVXtbfLCLlX3uvoW74PaqtTuAHoWezlqMZUeNcw8U+OKcx8DRwQRYrCGw+JWK7T+J5x
RrrlRZrLcQbC+qsGIs2TLHqBY8yoHfI651uQh9KHTyOxtLPs5Tu+cqgK/ibyrmSdrgFHINZ9lfah
EULO4anBRj6bcfC+6Hkdnh244fjGdDstMIwHiB6NB32CCgs9CXfbWGaQrQclXqHYkt5LE3IMdCBs
qJGGmpZvtcho9m4Hm3CdfE36JNkNkxEeDUUrPiWTxwLETr6SAVlvrCbXblAdHR6Urvumll78lbwo
lhJZo14d341vWZ1aK9mQWcPPrrSV+9DL4/NUN8lGXgDP+I0zpzPm3XiFqg8a+4E/hbxI4j3lhavD
vjok+6To3X1tKMVnpLfXo6i8nZbUQEtdwjhKc9NHJbGHFmfgmq9LdFRjW4Cx5pHheRSrYghFufb4
iHmqn93LVtUKu43Fzn8vi4Hiks+E8OoyVMU7XOKjuTpuKx4RxAh3noYjTxbLrBK3QBoPi20zgM9G
KiDfebX+XY5mF7ayR2TXXLMLVx81ZTAeUv1Gti01GUiIlIy35VYdpclO7FmQWpnvXE/YX0EiAmyo
ZtLEH/t2z7NPNCJYt5f30ebCOOtG9nbPveXckk6cLfc8vw47uA3yrbxqYpLBPtk2kfT5AvNB3jf+
5n65r3+6Z9lpqJW/3LMfVxD2E3e7bbJh1yuxuW8r91gQmwOD1hYkdigdSwt5OiZtRdoqMZEitM2D
K1scJQetmCXIui2WDaCOyHR8VNvmvJB5jJ6M6p0XOi+xHiAkLesE9KLBWZ4utUWniRWpdl6mxJsg
ZALQ48eoLsFzVLC8sQRJHsFdJo9liiJl795LA5IG9K0ASrWVxULE2gOdpaHsggKYs+mDPtvJutoh
WNyGa6RQx2PeJeu3boxbBw15OW0J77bWJY/CN5vbUbX27xZpObb8M9v8IMdqp8a98ESybl0WxY20
k10rf0COTQz1UdZlg+jPoxG9TuXUHh29TDZ4dqO90QzmScRZevGHipX6sPGy4ujEOfJWIktXSVCM
fwTTLsns+ueYTN/ZQWufnJzgQlR5GTnhEN9NtcHGUmv8+8GDRybrtPSLpjrEiulEwiw7nUb7Gpk6
RPzNlD7IKw9jbp6iaLCOUAPuC8eCXkib7JsmCv7Qe60kTKpAbmk55iVk1tgZha+CpkMye4xLdy08
ch6UelsaEHMkZFl8dXxxhUJ7Dn/itXEGHnJEokAQavkPpfW/lyi7frYGEa+NfvQea/gpN8gwCGAf
09u1QfEXp9+uG7a+cw8eAthcEPSfyBIG4KySUfDL9ZDoBs+X18XOHQsYzGE/31VwgGy8BAmdrFNZ
cI+d+hVg3srrtPrVrYHaB7DGHQS+jE+uYZ3KdB61ctW1MyF0pA+depuFMbEc2RNfpBeU46PnqsXJ
Rkx6Kzuk2X7SIucL0JIEgZy+PpKm7zxNrnUn2ycrwqerlv01KHDPg25E73y+Uur6EH0Z9hM/u+Y4
iCDelVrlffGq3dJRd7qt1k75SRV4uBD5+7zcCFmzKyXjwcVsCC4a8Zt1Pg9I4tIpD9vs0+QE40ED
Cr5Lm7Z9jYtxJQ0UHXwe2n3pDeRL5YPrID4lL1WbgLdrVg13PjkQZwsGzI1sUMx65/LVfGkd3dg7
UJXug3hQXnKDv/x8TSjuys0UOAkhXDJ+0Egul8eVI6y+It/Ff7AUFGq8WURY9qgiMn5wJL02k+Xv
h6moDqiQjJ+mHJ2V+UHHKbwKEGCmF2tSXFLwIm01MSU9E6x6LkcUPELyCQ65HyMbtgS+iX6bcCfg
z7IIXc5EMLJB9e1HZUCcc55NKyUyH4r54CSs7Uo9UrZy+gzdjgbne2AN9TKhFmk47XN4f9ayk7Tq
yN4dWU5eZMkaWhfVjZ5pOM+1Pctc9QSCamWTFfOcGIpyH/vFjep1/stg5zwcwJ6LL7KqVNKcRDps
ZauV+slGIXR3lM5HMkl/JoUjrrI0j6iRRfGczSNCTwexOv5Ls+S6f4LFkwC9SUAhZ3JPnXNrdqxO
u3LQDr3d3mpzA1g3QGQfmpWhOPDRt45TEaFhR16Wc/ZM7c/TMbBQ2ZmGH776pTd8yL7bLsUJ5urx
OrCDZu0wR+5LXRjxGjnGvdY5+rUGb/IwVSK46Km4fTPOFAJ+Q5tulrKGvxCEZtmgdDMPVmfokIro
Pgnd5IHQOA7/wP2jtRLatNZJt1pT85rJC9VG/r0tGnVLJrrYku+sw8RlRS+Jr1jbVHFzhG0olj2U
7F4QF2dZHHTtQA4aq6jcMx+zqdjmYxa/+EFFJGMW9WIhHb+gluDsK+G9tUbJEG9gbBqPsrUT9lcj
D6pb2VXxt5MuQCwkZXGH8+VZXifNjPIkbyqdxwcy/vc3JVtTvI/yphQYPlksxOXeGydxllmeS77n
XMwIgK88djILWYA0WWgEPmSG+oqHg302siWZwPtAi5EcM5yNzDSdNmXjb9nSr0lLih7JA5medbLd
4wZ0sCyJPmeJBhu7LDmqftQnES+lpBjPup/3d7LNa9xb+LqcW1nSfPFYQi25lMiqfGkHW73KtsxP
v6mBGS6s4QKFeWIjRn9ZLiGqZMVvwztLbnAIVqtV5o4khMw357U5nAVq4tzI1ox5fqWmBnEa2Yr+
O7+phEzb1hfPlu0m61RcGquKj4TG8qfJsqN9rAh1I4t+IpqLU3mfbWGFvMXolPojbGOyUTRcKtdr
95TVSv40xF2+yyJc9LK19/T0XI980Za+DTwpTvIkTdMMqnIc9Szc54sGbd9tUXxIiL4zkAsDw4ns
/6Tq62uiIy2QxKm6Ib5eX80SnV+ScjiNAnIsRhQbdktlGbg0lbV6F6WdccT1MCIJN48hSARJ9fRz
1QfHYSJHHXLE7FF1+/RahsFVKKqSkyw6sWFTdeSE5lYzrJsbbyTjzEvL/FHWIXT1xUw1ErHmqtDt
EY2fN0KjHGBUQS1oec3Xl/6DSuqUFyDuKIuyh1bsgrgTD7JGDVjrjWYS72RbMMb9HW6QxVxa9AOC
122BJ0kWHdyeEPd3D5M9fIEqpznL6kYhrZEXtDvJol+XBkgj4AKyKA99pT3pTZJc5JXcCXhFyOwF
ZIkblQdhbtDe2PCiJHe9MYitLtpuy5em3GVNbm9kxy5XlYf+j+VfW5futBkBm5OWxyhTpGu3cRLt
tWDMHqW5mRGY1cSkvd2+4xvsgcwXN0Zvag1eFDy+v0bZCWZvW9fvYnvOzFac03uVPIsHe0cm33CR
paUKwQ3ChsOwB1D71h2ef53U8bFbw3RwDIrB3iYGOIeRLNi7LnLS5eDVziy44J3cNodmJq2huxuG
7M1Od9t+19oI+7lBEW762FcvxLObC5mA6SYekuC7d5Ru5vd2YXT/2C77MzWnbP6SfEeUy96UhIhu
2gZsvlRHfy9KEp33ItAh6GdmY2CKGLP8fn5vlX1r0jI3lSuGo0ME67bW1Z8yJGw5ARRtVWXtZUiY
VdtlRIjgoWEVKq28yH4ee/iK/bR3d4uGkqY+d23Y3LuGW94nevJJZsIUke/s7KJwdy1TJyHZ1WgB
qwRknO/febYSpUrPAduWOA6DgiygP00kx1Y8BOUGKpxhO/Z5PK5sN7uD9zA6ygSppU6mSVlDU28W
cTc0v0kQKQYY0C3h8NAgUg4mg5TdDOAMvH/6s2xFYgyBY3Qdkrj3d4OPn65Qetg0VS0XlyB2tyrR
sTt9PoywX9z5afFt1Kr4JEuy3mm1t66yTh6EpQybkU3branDdRxCTn0z2nX3ZMZtvW3KoN71c9FQ
VPtoRX64lq25Ebm3ZWWcZKOsKrpu4+pCvZcl9HKg5x3T/AYN9o+jCXUX+pV1j1J286DEl1bL+nt1
lj/vU0LorteIlWyTdZavIGMV9jiEZntZ58aXpmq1cxel1/eO1jiIlSz+1lHPTMLidAIP1uOmmN6u
JDtEaeYdcs1xkmvGOgHSBRUXlm8fFCXTbjKvt/5yxgp/p9oe2V8N3iM8aXgpZhQC6QF92ZlnWWoH
xbxBGOOrLMkDKf/jOkLpfK+nPUTdneM/dPhT585yGC9slPnXHW66OoZ1ex6xCUzz3PdK8GAFJEkl
GRqQ0ydN/pMiaK03RmA5UKDy+OQhqqqbRNeViyyNPTjaoVc/yVJl9925yp1pnxA5O4d+gKLkfIj/
fWaGbrtv4vJVWiRq+WYhi2OSrE2jiJAlNBooaAEBTUjWrlzYsq99mbi3Ym5I54bcIJkVQlhg+nnv
3gI2fusB2vXnVGjAdczk2M0pCro6GfcG7JeTVj+kc5qCzaf9UBe4UaSBrOtnMiCFXNilU50rxr3t
7jL7YpnD2oq1kGTpzLjKQ+8OyLChobvrEFRiQ09D4MyJzuPcYoBfHHRcatJOtpJc+NShynaQzFqZ
ayGJYjk3kljLVeHYX8kGWZ5bFc//Ts4n+PsALaHM7bXH9zNfGYNNMdcpPq1G7H5sfbcbcvOM2M23
oO/LV5yzhEP481+Ju2oPJdFIWV+hQY/brC4OYgjL14BtUjoU1qeuZcEDBSdb7rn+vXuGSs1NRWr2
XaPBWDOh4/TCRgIC9PmsmuvkmayTrdKu76rg91bH7d/65pVXrd0+0PbKpAOSawJIkmDiP5GAspVV
7/XyLLca/9I6Rr13zXh6MhLvoiDS8WM+IWWylyeIwi81doWS7yJF7vGXaKM2OCmVepd47CFC+ZeT
p7U7IdbjjD0OEv6m1nyQDfqkBSf3zx4O/9LrAgWyEW4hx0OfNlo+NPveKdUn/pTKvk/8bCOLSU2m
sYnbZiWL9RCzTWOl4Feh1q51Rdv1fRSRO0RXlwzHVckv70ZpdPVJDlxFJY7VuRhYDOxm+No9PLzw
BI/OHQRj2yLQhqs7g4PiAYlQYfqbDtQToWyvMfQXGMOgNIzTYq26ifGiWBneWiUrwbmV+ktV1K+j
qSd3Pv7Pp7/ppKij2GS5Zl0yZLUVJYpZK218n6xLfjGbUJ7004YZyzpYumXuUkXL9iM53vjHmXxl
Ua8Ndlbz5CuLDXqq6ykNyvtxTIyTlrjKGhqo8bOANGndtWZ6xuXSvZCTlhloJkiroDAU4Gbu8Nl1
IO2F8Ck9650irWTnv7PSFbAgmWoFeEPi7sVQLnKEomnfLiuLv10Wqzrp812p9OqG+GF6fT9EOnxw
hbi816Qq8/iKnKx1VZnFWTagLpJdAb+3ZwGx7+cs5bfMPPOMSph1SMfS3MVEPj93Vb1J5pylyEbE
wC8a5xzBBHs7dEieL8lM9PSqKH5Oyuatp+qlS09pkPy7Z6ml+tJTZjshMXk/5s0hRKvia53tBwir
flYoUa7KorOeTVg6tnnXh5eqVOKbShm0nWta+SOeFmJbdmd8b6d2JXvF+fjaBlP40uCM35BVFlwD
g9CqauK/AwQbP0S1F6z9NCm/hb0DywORs9hjRlWK+vMUuiWcLXVwC11kd3Sq/JVFf7opBwNfFMJL
8D2NzhcWnOTUtuHPWegkBvX2mqWqvfZyM7xTG087OE5sHXJdJUhE/j0yvf3walg5MjbMrarivbZM
CK1qulevVPOnDgjBukAj5KC6ef4kCFUB93SndWEExVM/9uK2QS2R313+JC3MwTn405jcySqrcut1
5DjBUdpPfmfuy1RNNrIVJ35zhR7tXl5KVjnBsEFqp72XpSbQXfBG6JjIscOwUnYWmspQw3Izlq/n
JMEWX6TtkKfVNQ1NEN+hoiOmE6ZPuK6uXZLlX/SQHGkDSp9T5Tjk1k6AOmo1/zJ6I2yercFLgZbH
50J8k+aKSm7S4LCwl0V4Gey86V9zvS0PKOvVO1mNjummMaIULEWqHXMtKLdy0E4xTzk/xicra4Dk
6caRHLL4Ic4NdHsMkrtru0OfKu88psKSuRpv8kPRkGUUjB0gr6yP15ZftQdYvBQCpHP5/7PzMtR8
tb8dQPVRAY2aHPaVmbGhAdkPn8VzpEJG1qqFuZL1mTpMm8Lv9cWsyoYPZo2TfDSzWCwdBevkyxhK
SXCCiD/CuHFXta2il9BMxotAeTeDD/qTEG5wa1llsJrmjyjrg27vgs3YyqJVmsThcRScZdHTnzvf
aj4FemVch9SPCWMyWGeZgIlbKA6jbmUR8/8Omn0jtAznBIlNN5Hqul8MHTU5pBPFA2Qt3W6IG+XG
c8v2BnC3s9PDQrmPRgjfAjDeX8yuvWqy/xRDA9WH1Y8iQ6JisJsehla0hwvPza52MbZHaKzHQ+TV
zW06KrAKI0XyiQDRH2nUBT99cTA1nfsoVe3ZSZwBNRp+e8oMMouiUt2DDGhPTTCh1tpl5jaE+/NJ
zB8Kdu/DN8Wq4bLGJ4ZeZHeIdeEdRqXyN02t6c9Z2DiHosQJIYsjKWWHWImjpYjIqX7Q3Dpeir3P
rzRF+mwj8sh4TsRAtFzPMuZXio0ZDRStfDG2CVcfSoQUl1ar8puDjUdo6RvkNuu8JEBqcO5bWERP
6lFF/nG+K+A9KbJxSre0piZA0tYRsFDOra5bhAdfVcalNXE9Ze93qlhapyTy9oTYAWPMI1c2gRAk
wfWl1VRRejY1CMflUEEo9L1o4FGVReY2dT+1NbQFc99s6Ke9ZnqIpszXVTtt2CPfBlRrrI+1UzQH
b8ye0R4ahhUoy/oiD/x5384i/daup+H8u4U0C4C8rgjkJXtZrAtEhrPARDRplo9MDc25uFNDnlHh
3TL56jbkKFa4K33IT2WltJMHP4++2SGZpbIkGy0F/sk27XfR3P/dNErwRSURsbD3OnnWaOJJy5A0
fR+7Rpn1xgnMUx16zHjSzIvA3JZw5WzkwGrKx2cVgh5PQVnfvF/My5EfKZX8LmZD/uH6QDhqSI6y
aCtt3y9ma/HRdOri/F7f+kp6grv6k7zy+9hhpjlrHGPqMob96NkqUNFZbkUelBCllcBFJXucUWV/
VidJYDYrWdaQyvj3qUkoDf4WKAd0Jd0IEizOy6k0bYpEWQUNenyy5R+Ga5Jwr3k+oYX5kuM8juW3
7Ipk2RgVB4oRV9uqkcPaDB5ct1fdY+nzlsuiZcY2+6YgvwjT9T9VaLjJenVw9GNZCZaxJF99Vmug
YFZNujNZzsZzijdA1sepOxynYAAcKAdHlocYCXmF+EBY0KqEAuShaCL3XM0HWWwas9wJD6C4rOvL
kiA1Mf5iJTRh4JmK7EtkN/YlTupN6+rTDZOwgW9sbrA8u9vi+GJeiTPW2dJQtqghso2zdTD3fa+X
Z66nvnWTxaVv5ZsnI4dz9VuZ1Ptx1JQzKQ2JY6QXeRiNEMKq+SDPZF1IwGhDHnS1/q0BqnEAiHNf
aRwp3X4URX76rV5ayK6Eyb1dxXJ5ueLfXUz2VSv3Gw7E2TOH6zfpvXEnZnnEcT6Q1/V2KKSAYgKs
5Gj5YlvJ4rtNr/tiLVyl32u1Ha1M1QwRlK78o12kyb4P/ORT6MX3ElIy1V7Ea9F8tHBJRv9nC08p
m804NdDDujCIum2D86rxs7Mm7K2ho7X7XmUnEeQI7+X3HpUWtwc9Ly/AY9KzrF+M7VHYmy5F0c5s
2+YOrnmQLQaKHQO+E5dwX2UfkKXKV+VoNndLZZHVexL6ZiJX6vL5UFfJ/6XsPJYbR7I1/ESIgDdb
0JMSSbkqqTeIqupqJLxJ+Ke/H1I9o46O2dwNAmkAQSSR5pzfJDv22PpW3eazwfDwj8lQ01701cZp
9XaatFnf5HnUb77qUl943me5Ut5NX02GgZxqqK5Ulf9oV2Up0cL41+3+Z8dpfQLVog7qjq7h/133
VeStY2JXffyywRFmn0FA2wZkXKawjuf6ccKNkcxO1eiXBm6KbgmKqqWPpNlv466FW8m3vFeVbuuu
piCzlW6zFu1Ta5TPTaIzlpiJd/KDjHDJ2GZPpv+u2lQNiNP06BF53HzVuQ4+HkkJm87InPZZgBV4
rp5Vd3XIrYBlu+57n39D1dlCTxENEfJoVv54NAodDExR5I8E4/JHSezjKFCBaKLKGPnt+hxVi+oD
lrMDjz2g47z2Vg1wJ419NVhIhhW5ea6cbJCvUYHhr9NghRf48UvhJNOHUYBZb52iIw/dYEqXxwAk
Sjmf5wZSPQvH+I6QJgaNGgzMjK1zOBb2/CdE+w0klDEO834Ea2QFYJZsBAXypH/VIpJ4g9Ui3eEh
va3nWXrS1nUX3KVqZ03z9FpLwOSJi7K+4WenzzthdEpwJULwsef1y4vyGi0FIqpdfbEckzyuN+c1
2aH/lNWZOshEVkdbWog9xfGj+98DoTW47xPDWpH45kH35Ydq/Kr/V99lasSKbfuf9/i6VGT+cMaT
b6fu/VWvzr7qltpPHhJks9cn+Ndf+qpTD5MtSC/7uBD+t6tf2smhcUuEtmJHPiIMi1G9F1v7yS/k
rk0X8PvFU+BB5NSqzn+tS/NeY79000mkvsreWMLF6/LLMBbB6xL1ckvcxeMzoNWWo7u3WP7vzLUY
rF66iwYER90pHVoD3xjxQzU6SAU9R7wurLkf2sypsWGLedXxXucYrXK2ZKDAMqiyOkUmfTyDaF15
H1PwVkT4fOfTeFUlqJwvRamPt8+SsAls+dP9s+R6x2Kp9CdVCjIiJC66AaXlfQd/Dm147JabOpgA
YXdlZOlAFKgrG/vvhhZEJZYrvr/rdKd3YfivLYiqhDEj1PHrDg06Abc0FocyTzCj/++dIccHu9IC
fRlgwgndqbB3aI+59w7Qzd2uvPQ42x7MsqEGWrIeLKIijwXW82bEboRVKXW9FR+sdplYnlJSfdPE
NsPWTaCrY+9z7zFNSrXpQU/mcVsQ2fqJCk9juD9blPa2elaYD5ZWe9d5IK2mGhrY5vh26h/D6MDh
XLrfELL8wyy76lxg1oAI4NdpCjz7TFpXLps0NqtzZ7h4d01adMLSgZgzhErXaetXMQADZ4ZvTwT3
6teCBc6hxQp7q1oLyIWP7Vh8Ixidd5t+XEK/T+RzvSZVUZlZQsfDxXGIA0wBYEhhK9KX+lka0fJ5
yMrxn8Wf2uIWCP1q8YWoELyU9SxaKvGPomr4V12+9qv9EgtadYmxdDvGFufYAgeahCDjMRdi5wm9
hRWbpE+G08KEaWTzUw7uazDp1mvWT/Yx8+xon9dD9F2DRjABpfnZLEiOlsPcXVO9sB4nsp2bpp3K
25QIXR7iGCZaCcoLPYwxOhkywytSmtHdXA/smprruBLZUsL9OzCwLNLliGsMjaobU/RvwtfpWd1D
HYSbAAKP99BSwaUJe8HbHClD25r/sOoapU0S6bhC9ekhGUCER4Mjrik6DteqEWi+ysglEkHxq0Gs
xcLugD5ZmDB9NWiu0zxqADe9pkQ5t5TeuxVHaC2L1ru4EIu/j/1Pd62O8IA69WtwkCxBE4Jgjo8G
XFcUsEYNd1RXe4A8bO/GuCDxszaoOtXqGGxzEWunD3DYZoMGYagVi3cLOhDivmcnP/U5f5ZNo73W
QLuOcrHNfd6U2nvpaBvVYcZhe9s3mf2groxKoDrKegWbkefC0Mnv/m0F0Tk5s11m3VLXMW9EJMd9
XGg4iPy3Tp21qWg2azhjPwfzAIeQndEwTz4/TK5VB6fNzWtQvaqCVTFAhAWgv9NUeX967dxnO9bd
+c6Gwbf9uqpZr4+tegjlHHkH1aAeJQL7gIVPjMj86ortQcXXeim+zXi+34baiEMS+gSc22U+eI30
dqqbH5EicO2AeXdt/X9f5QxJ89ZjvqRZ5nBHnGi4w0ZA6sPCJ5lM0sNXfZ+UJIqXxWc7SDfVkOW6
/kCI9aQuUvX8v4g+dOMa4vKsG9luIuyj737XHf1dieqkwQHdAe+3Fkvk+w2//uZJzd0OAfg6Kxbd
SeIYdQSZZd2cWv59NZ/oO+jhv6y4/83t4sdPnT+lAOit0jTCwcUpiTD0/JIGVA3dMN3KPNO3Zm4A
Bpb+42ygqqYUqdLBPMR64j+qkqpfq1SvYBHR4TPxa5YVgD/bFS/1bEZPWvEMSBjKy3pYsGTaps2U
7FURuOhqo9zMhyZdELb0+wdpdPPNWQqELMm6b6BULSfVmHjTvMeFudypVvxup0tR4sOjWtsCRa8Z
HJdqVFUwLYDa2vNNlZyIGEMkHyK2N6W5Xf2m89VOYwBQus0BpG9U8cuv+tPoRpWntY9stG6jPK11
z5/gRhvzi+8j22lqGJmy5F1eNFg9bCamt3ktqSrdNL8hE5s/qv6Sn+wBm3hmnbWHD4zoaRA2AXxu
FkCmQGQDpJiJjY6ZXLHHYgk4MfrU+dOsu6we7eSRvJS+5YHGJ2TtTBa2IePm09QONeBKM9vMxYzf
njbgEtC/x50T3LOzy2Dz5MHtzueZbGteeAeb6Pre9wJ3b1f5e53WGiB9V9sI0pNH0rEnhICTpyBi
cDfgKP7hE+i2OxSaDdO20Liwp6s60xzgRk2NgKPp8rWm2lhg316vosfBhvgTszShWCJnTMmjHuF2
LCN761cmUdxsRZIfvelpDtYVUYC0b8zfRwJjrs6W2S6bNzOB5Y18xpn3fwqBsf2qkNh7rnUrPsV+
8REM8Q+RxsEhSozgmEUasS22w8ySCb+i5c1J5vzgrmgGX06ntK35X9HP8RNsim0nnJGTutcwEfcC
2YMsAn3eGK+9ZfwRGKYf6iDCtnYfEe3UvLC1SBDpM8CfMe43w8jbQ5SgxHOqw7YLzRD9HgQ68ufk
CUNzERCASETsAD17EE/rSW7JdOzGsWde1vP0MgFbDEXVPfaE42Mi9n9mTonEbGN1u7gymn3daUU4
2gBMzXzYoCsJ0Cn5MNx++dE1/QH/wpNcnJtVt/olkGBbmZyGXZC0ZWgk819R/6MtUV9m7/sbKWw+
C/mByuAhDcrvQwGYxKx7qLjVswlaLRxbzOVN7XtcZhunbZhWmg77MWH/yMt3dL/2Fp9MGWCaN3ny
t84yYevY32ADNGcgx+xOMHsJ7XQgZKBp48ZcyhyAlfOHmZgLgG/WlEFSiQ0dPiCT7uqSCXYuMJtq
6uyauCCrl5i8nZPhUTBV/QG06A9tLMvXPvqrQUL3AAntTSM6yjphudYTAaQiWQWnppzJY/G2umFe
wWPynywNqkyEF4BIjr/zNG6vxmxhhpa/9sNgvFneeQBBudEi8WrAC9lWKBtsJ8YAIp72CXvxq71M
50roOHFlxXXs8HwyoMjslowvg0TvcEjAk56T+BQ03c4zMU+MqhaLHHt86o2kZfHZNYfERXRwGPo7
0I+t3c4jKGT7bFS+FupJUoC061+8pSJhOVfLto/K9izS8dT2YHORWiI1C3xd6/XjOMIxq+wS4Cu4
LmTryfYnHhYqNWmirsctbsCVIYncq+8Bc8Y1R/SNe+j6BO3MRN+4ICAF0gvHZYHHYGMBFBpRaZzZ
lvubsddYukftiRh2aDfdDIpDP6eBgB/eNIm5a+ZGnvsM4fSbOm3gveXhP9oWU6eirNzhIPX+VNUE
ukBHcpW6i6GaP28Q4xGURmZYTMt4gOxRwna22xCr9wkdjUWeRZCYe6fXb7pZN2eA5AtvWOJjl8L+
eCtnQCa9Of9mrnKhySzBkxSrmjwrg5DZLz67JuIKZbyJag8Pqtz/8xk/p4/UZwM3e00SluZP0/Ve
RNSHJjm9UwxXdeelw69a8vWIYLnXtouAb412Mxn4qlxFsofg1uZZgn4wxquueC2TpdnlPUDktv9d
eGiWANT1kE2t692iJf5taKNTsfjaS4TAbzQnF8Pq30qnq/Yol3x0Za7tvEjy5SHsiPrP8Ki7YiCF
T6LakNWLTIY/4tbuUDJM3EPmklCpx34fDW254XmzS1FMhyDhAylqNFvMwhkem4oPy8jFazGS1zcb
ti6ROGRpsV8IKB9dIR+KokLaJ6vexlrfiNUbBp9KbKLwTCOjme27Knpoa1QlMl5G3RjudWS8J6ZH
qEa2F539xqZfhmEHc9E5a6YmiNln9ikXiFy0XfOXMKoqxJPa0tu/UOlJw8lOsSaXOYap8VNXWsYR
hd427p0tCsiVJ1/0XHxrbD0JA2ti6+sX18Rz431rjegLx2BT26A4mQaLhMzP3rs2WMI+8+eNJx/q
Lg99d3ZDEZQYvhe1v69I91x7IIttLLtr6fREc5EjQUwNHlYndDQpZf9GTD8NxeC8W1UMI4uQ003o
wXHM0Tzx5bnS5t+Bh/6VE3w4Y4H9pzWeSjJPYSJIFzM5T5vZAc5XmYG/IQw9Hdl55WTXULPJi+aS
jh1jsD/Ze8wzzLBfnT6t3PgGoXsCu9o+2LMfbNN6wDsjg5wqxvSiDoNw0gvZ0UtetC7UYbcAxju8
+BkECyJLYeFqYd+1f6WW880Z51+t2ZEDS+wHwNiXGhaiNxNHtF2/2aKD8F1iNrrzyvwVWXHnOjHd
h12bt8c6lsW9mMHhaUn/JPoltPsi3xUs6rYmxCxEsVIcvowRLG3hbnoDZ+XGFBaCQH52bAs/fsCW
JkLtx0ouS1A4p4iV2lkkmXFORwuGZlIulyrNxmOJCPID0HDrYAgxPw5JEbOYhdYKPKbZDyPGiOSa
jF2dZt696OJkF7ePTQ+txxYuyVQMINHOYElcNvgcJoj/blYU5KbLdPLmNpB4Rwjn1bUC7AIX0bxJ
eRw0F7+BMvXfOpL2m9ZzetT2EzSGe2BA1owlExL5+velYedkNEP1rjXkRIOsm061YztbKK8y7Bgu
3ycHpk8Cr+UdWnEHOBnsAzhVXP96Yb0zgeGsCFXrfXL7Hg9foeOt6eCfQVzkPUYQJWRYH9+Jp7Nh
y5rh3QiiISxASb0HDlJIzuK373HFEIGOYfMOhWxCVBuJt1izzhgOmlf0JwMCEl60VcVULOa11GAR
Tcn70mX1Bl6SDaY77vaNPTHJ2vY5cdkTR7E9XDtEXK+S//Uy+e0ewBl7ZSagbR0UUC1zz3lkrU1E
KbhrS6u9dhkf2WhvBpenRGIoQ8p7GtFIRhSmj601CoqaD9AoYL8xDnruZBsbF8j4Xtc1iXGK/OEP
OSlmtEHg+Fcv5HTm/YCeyBakkLvBDcsKB8PKb40zeuEsMmuXEQIOLWc4mFUW4Emejvulvg5ZMx97
mUbXhf9FS90HMItveRKJO4HUPkSTiimr1fQbUugo+pXL3bVnJuyqnTcEEkDXodxNYoqdrD6k/QYy
Q7e3VhPUvkw3MOKzmzv21SlYcFpF2hEPlnr5o+orfEaq5dDgyreb6+Ab4OBt344pxBfe/2gB8Ts3
vuBfccGGYDjcLaC1PXcXZUkcRjmBVtmigyM43acplCERofFljPnd1bKruQ7dcU7gyi36dtujHaqh
w8bELSA+EBBAizVyNn1QeKFeVCQimR66NHKfxzogqO4Ue9lbdThWBDWqIPa3GQZwoSSzvJNJ7W5n
vx3OCHW4j6kwUn50C7gFSbjMsBlQS5bQN69KH0qrAaRrPcxI0+0GZ04vcDuaAwt/hye7oZvWHA0U
M4Qmo0vHq4o4VP3L9pYeIzbhHAekaJIkJYQ8e8au66LqUMUi39jpm3SN5h7PkxkSUfuD0ZsM8yjm
c+mEwzzUYSJj7ebWsr9O7qSFJen6RylGsUGzmX9cD84J1htlRZgn69o70W7ADT3An6pFgbJ0MND2
DANlejQvQ0Rpfd3IrtAb9/wkpmsnyTZioxic48jHMbXwHxFyPwyxloeDr99sAjo7y53n0Oi0cxdU
b0K43kPZab/biS9qcgzr0a6bcifn7E9pgd9pERXHOede9W36kA/jFGrp7IUTLgMd8z6qEEwruluc
MfKOdnOEe5AYYEr3UYTpGtIdwtN+25M9XuwI+NZUJ5ukn5yNFPxO+toszpoYoIBaBEbnqTr584Az
iF81D2iOXfWWLZUFVMTCEtHEcgOwLCsyUbiXdgpwdJlYPBntIA+QbHfJpEFZa8RyLJxcAq2sXztZ
PWk6gDcEtuXBk/LDELm5sVrD5g3LefkC+7b0Eyy5JT75Ma5Fa0y0H5Jshxw0K/jYmLc6u486SMQZ
jpJO9mr5Q0oLrBzLgi0vBRwKfNY3yzThPtQHH3lU2mHnDcQ6kGmacrShpXsjVTpdJ0CGaBbJfe7H
3zzEanZTYOJmKvLdMsUum+GBD2gYxN6NI30nvPwbhkDTtiFktkNyVd/lCWjCSosRWjHrh3JCD0tG
TFGFa1uhhyTcXksHb9MVabcRUXIgBpefM6R3Xd10L6zxHzC77JAxT++WYWiHmhcpjOZ7DoBjLFLx
JNnPxg6JZssnbyLglXSNZMeqtyYrfXZ2tRVPh6J2jW0KwCYUPnKy6S0Wk8PyRg6bAoTk1vGypyQQ
F9fx212HRC5560LfD9DxjounBzB+ETlhDIdKM2TFvkf4fendCjmvFC8G9NT30azvpOe3IXTlfB8F
DiNJJOIdKk8fBro7u6aX44tREBYqYN80ponVVxDgWWoh/NVE6bTF/PGFr8onxuL/IPyZ74WG08Vs
bb0cjExMUA60vtfiaNIiaGdGBTCfSXxLiM/Ac91oYAMBtXftZmBJsW8cFMwblCBAh1fdc5ND4bJI
BAbk/NsJBH0+2XOos5K2e6zBGH9+IrMwXkSaP2lRs2wG3YgehbQ+XJs8/DLU57TPxKmcGa5tDThX
RTaj9i4eu0yopxe8d7cGLnSbpjFQRKoiqHMROKVMnjuzBOQ15Wg6xk0YIbB60DX2LEPjtJ8HZwEF
YVcF1kiu8xQF2bKHo4kZRgYhtV80dupTkQIECJoTlpf9eRrFcFZnX4fYtftzkQKdglPDTO0Rbgff
fpjL3D/w5dZnK9frs0u8a98t1XVG7PeMJNJyTgs2bQG8pI26m9+RDOjz6dCQYESG5kL0wg8J9V+F
EbTnrCm/tX5BAKW0x/a4JAVb5ABWs5/PyBL383m0erTMPYkXrmsUReg4qLOYpX0atNUQrz5M81Ke
mUVKNkFTtHP66pubgArohrji/oRaJD67hV1ttKRK2Ev50VkdWL6yDk2yq0PYfR9pente+ha9rNE5
tAyH51bPwC4mLEvDpq1e06z7Jbuy//ys1Jn6mJLFQft8jhYf5ZdeHKLVjVLtM9SZvxZXaz6+721b
lxMPzcGdovHsxm+QmmoGup2B1D+7C7KygZd+s8q4NDZSb7JT1y0k3JetMWZPhhakuNnzj5F8c5Ch
RAmCFbyUUbRhkFofoLkNlbxmGsMFErqbJJujIkz0KDoseXMcZYOwQokrYpqcxg5eosZiDRjsZJ3V
EyDmQV7YW95I29X4VVj+slGn0khqtr+RFSYdIEqkQqB/v1ZlwNZqtInXYEh1BuhgngUc803twWNr
fvpL/pO4i88nG6EhN5iOz+6YMh5Y2KAm4qS+q9qcqnO7HlRRHWzEPPiZr1/l/2qOMKL/R+/RC+R+
HgXBxfJg1OMGs+UPNif9Rtqowu1czUZgpMyOQ1MEJHXoENf4f1d+ilj6HLZBCz5TeA2QOw4DiL/9
/KfAU4IM4GRo3UOU98kp1wrk3G89NoH7Phmeyqh+yBgHzqhk45BWFz+Qk4sJlEtoWj0es4t5k2jD
Ew7X/J2XtVoIMJp0Qpwuz1FTlIzdS7E3xvjJIysWFS/4rr+1um8dhjVMoDtOcZ5iZCLb1rzMBtY2
B4gI3kvf8g4Hgw9esqheA0WDxH6gjCFSDuNJq9yMV8efr2JGkM3xNMmqiThjgHhDM+TnSBfocnca
yyrIWBc+mhNaMJoTLmSdQ20CpOVbZpgFsf2C4lFZ19k5qJY/+bLxpwG0erLHEm9NM+22CSkyc+yC
6ygW60BQuYY1tknZQmydVlY3vYDUOLCN2oi8TsM+j6ubk5JxRsgK0f7yANF+2ZKFCeiF4LM1oWyL
x43pL9k7qP/2EpWpvcESudxKbWkeMoQzLKPSvtUMs3tvav1Tji/RE96Z5KSdpfs1ZeLgLR3e8539
4nmiOvAKlMeIOPq3qoxQTEi1H31k1xvkaQcQoyK/ajr7HhkMuzpPxI+4Tt6IJG1w4LY/hlg8IYjq
/S4E8TTmBbPU3FsesXwp47QJWx3bNlu6P4nM+8QCGKM8veuPBEueSQ3CcekbiFZES7ZVLLOTieL8
1ivs5YiK6XJYSB1sQWla20Xr5I7l47aqx/SgN2u8IyAiVRJp7UTvXgH6Y1cohucSPomVVslHpNUu
THCSCeZLVuvVSl5JdrrlLs9y1D86abyXY9egTg5hkmw/eRi8WlI/DdABGsstmsvZk0izAnJrNjNI
7bq5yC9NUY8XZ43ezUB9R6ttjsHQam9YX+9EYBFShbG3jfp8N8Vp/AZS8KfAaOrRbk3t1dIdDfsM
fdz5fQGy0amSfd5O/kdL/LoNfLD1MpovBD7jbW4jpzSQQT6iyL/1UXL/IYPR2niZZ9zYAVintk7k
QcI9e0nsDtY7mfDfLfLBTpD+2WJIzHrasJ6CKq9X7xH7GFiDeLKaiNCGJspfef0bWYGEHGlSh0vr
Bi+gjaN9nHgQhpsFj60lW26EGP6cze60zKJ7GWXnP/UIWyQleGaMptsDSuAMRyr/nfOwZ5Xzzsil
5eFX+bNZ9VSVqqwOqvvX1V91//MWqtldIjXOI1amnWIin7A/VlPjz9NqxO5YldWZmm+GRKeTKv/j
9Kv9q7uqU4d/1an7qLrZ6MqtpddTyN4uR/utLGsm1fVU91jCEE79T6012CwI1vZcA7K7w4/t7/Ln
pZ9HMZMG1BxtH2eiOatDvU6zo10hPqbKtpz/U0a9mlXkkD5Usxk/O4bO6+AX1gYQUfys6urCZXRP
7fGg6tRBh5uuJ2P08FlVuNk9Zhj7uqjDufFko+b/WacaSrm05HdWreP15p91qSZDwxj001cdO84N
YvbWrbJzY5f4dXxwaqTGK61xrnpt69eoCBKmvqn70frGtwIg8oupa9N5iUSxczEgeqrmhe1TPIdI
vFUfCYiLQ4oB5JHECKxl2ImY7G0NMxi2Q5sTS4nKR7ca5IOd5gefOfaCkydLpCXLTzDHDhlb/kuJ
ZOsBcZe3ss29K/RDfaex7WJYid3HsZtSVvj6YzZ1Z8RQigvuvQJLHYDcoKiWnRUYLqYnBfpx1fJD
eMhO8kEHLwT0H8uu1T/QWyu3YnTLnb4Yd9LNPVvMHpnGKps2EnXDg91WZHp0BJkME6IcS+9tNgz6
W+ONAEa7bGVTEEnK8YfCgiq23tP6T0v2kp0ygMY+dr4to11vC7hzz3mCSEE9VT+J5c8XVdXGZn8N
8uKkSuoAUTjeS6jfW9Vf1XW9+RY4Q/ugSkNSLWSYpseumwNwap3YVkU2PpciKqHBJuNOi8fxWdUl
FYtdwFFXVQpw5bwkTfEbGZq/OywTUtVEJcGgrPdQh8L8Kxkd8aRuE9RLctKxLgy/Ogw9dg+21uYn
Vdfw3j50WnQNJDn8udqilxjfjaXQMfHM5r3nx2t4gmFb1cVO8lSUZFBVlVMNoG7z6pca11VVMi7z
Rq8N86CK6Syr55mo+OcdSiywTYBKCvOqQK7AQe9pnXrHVDK+ItnyH9DtZxe5sD43ou9f9f/uR4i/
BA5pmXt1v6+Og5G8TGTj2NkU4wYFp+oRyUD7ZE2rfk6TTKGqU4eh0qvHbj3EqQac05yXVfMJas5/
G746G9niHWtTv39VqbM5j6rHrzo/LX7rQcvqp02C0G9l+liZpIwFZr2fZ191rtYBImiDs+qhkWH6
7FbGTX7UTMAwnYnqeFrbmKHoRfcWEwjaRawZ9qpoiKrADaGHd+058k1E0QryWWOFa+dkFMUxFQJQ
9VocRV/jGAzOBKkm9l7CfbOCHHxbZRNhXos2SfWjKUHud2Pvvk1lOx6FxopNteaTzI5dW8/b2IYr
P3Sud45aFiVuRnRO1wyBSFruvnpDyRYsEN9UySmM7GXNE6hS4kfuq2U7qCR1xZOqqvqY1URRLw+q
CGLK3uDh+NGg87A1pyZ4dZJBQxIs0XZOEPivBkujo16yqFPFCqkX9NdY5KjOFsPFHQbDRTVGIDpe
v5v8rIfNOFu8V3V919ebZh3L3S4IygfVEVti1nRzjzMSxoWhqhuZeXZCokIVsL8PknqARMOUN6mJ
Tc1NvulFhDvXNE43QBfZWK65HL1c7oU35GA/4+RQohbyGo9Pdd0W+0DDGDofV93L0X0hSOCQ/DX6
XQUq603LBqJTuf69jzNm97ks3hxjmlnnM8phGpOzFre8y5JAd0ZHNH8btIlkSxB9Qw4aC44J8eeg
tw+q1NRj++pZJ0bHZOfiZemBCjp7phlA38qQoi4j8SYnIll5Q0oKGo15NMrY2whyAmuUz9sMIF12
SW73e8JYa2zMZzlfvMy9VW5ss4iPgblFfNS/u6sfjDqY+dGytZtVtt97U8OKx2/mGw+NDEc1Ea/O
2btoFrTIlOTxJnZrqIYmGoKoZlU/unK4R1Gjv+JkqBA3YWsH0UtBXCtrWKvrWsPnMxugi9aDOhPr
GsOt7Me4jPPPKmOKkrNmDc+pzH/Vrm8dJTYWV+GgDzezxL0UTfHO2lv+8m1xHabC+I3Nxj4LpMNm
6SbnJWRBXpLD7jrgEk4WBogrf49X/LUo2zDGG+PNTuUpAcj7yygQhtPuOTYmz6ZbXVDmLfeVQZy2
1NJy549pTdI7+c6irzkMPkQG0QUCffqsu9tD1RIIcJNfrfihx4t7CKSxovNLfzvrxAjLVFQYZ/sE
bXWQse5iPi3pWL6OfbqyC3NxVsW8QW8U0MQDzHv3HvUzeah+bOBqWNM9ae2VX5bKPajg9CgbNEIc
rTxi94SJQ+62R4J+7c5eaeXszK1nlv78+YUcJAmKLSCoXaqR6CeplYep2SUEb9zQNp9wHXyOF0Yg
i6F2H0dmhdt3CepLM+o30+vQrC3KJ4fd2tuw+MZTJ829akP6NLj0eGiHk/tnz+D8ZgsveClq5Pmx
yHgbHGvGRRsT5rVtQgiOWDOupmtJR2/xuRmI3K+lgWTxc4kTryqhB1w/yyDbi6h23rqqwWy3LA6q
rQ8c/cmL2uNnqbabp25cTrae6chamMesyZdrsR46fbwsaWcSrqFU93LYD77momVkutfJNDz2vHMR
EtFBM0BVWmtL6jDHzHNxKczWveqjQWs0d8vOTpIBwdq1rJrUgQQmNk/DVRU+b1U00iGpWhFGLUZx
HIeCsKQUGKb5TisgDKEcporV+gdIArhcvcKeyVoAJ6I4dSa9F19fTr2YXz+LqsVo6+GcONm1yId3
u0qrU0HE6zoMzd8HFDC9Hb5yzeZfDaMeTI8mj/LVt7M8wwrlZDQhAHKkRda7JB3BoMlMEQywo/hm
Zf60FwNkSiPX4xtvEiQBd1jmh9XDSNWpfj7WQDdV9Bv7DuOOKMN6/Vf90kjki1pXQ5cxblnKRcZW
zJGAccqhTLsSgDEUyzGvSSKvdYnN6IkQUAycw+1eC6d8q6NGXFUpCOZohVbiSL42jl2qHbTRTdlI
l/2r7pbmo4vvB4iRDtALPRpgqWyOX1RBtOSY0KtfHlTR6IByQMbLD6pYz2V6isYA5PB6JTKexW0Z
k88/rKpcZ94kbR4/q5JTjIRYRzRRVDHB+33n2msger1cuE59hovhhqqYm55zb6HgqpJ6vi42j7lb
tHf17MWK85qcVMNPc33uFVg0m0a9U8Uac3l+miVuN+rZ3AIZpBQhqLWk7pZEwz2vCfGSWCa15hil
vtEa2Z5dkgUEkueGsdqu5FF3yQzFmH++eVM1h2kcez8AEF9azvCk432SzvIXcYtvM5HQj7qHLkJS
Xrzg881Uz9IwxKOzvoLgyI915UbnzlrE/zF2XsuRKtu6fiIi8Oa2vFNJqpLU3boh2uK95+n3R9Jr
oa0z54l9Q5BJQkmQJJlj/ObsulJwIA+ZHjJEPB/VJHyLkWf7VQ/WTR/wa7fs/FeaZCaWy1F/UnJM
je0Q9A2xn+DXkUR8RQSfhYHi2eE17tMQJI7nnUmR7sN+fDHHVFshxwl8I4/Nh3pssnGVFArdmze1
jZNHsZFMM34kGopEtvvdQuFx3UYw0O2uIJ/mFS2AK6DncOhkNDYbWCxO3Z8By4/Hsip+YJspHQ0l
GV6MpqDb9U8KfvBv+K79TEd7TYIe5e7c3fmm/7tokugxCAN0a2NL2kHTl99yI1SYtNY7xVbNV9/c
kxKLv2jj2O00KQi3thSfPcn5yXRdPull8FsPsh9N7+ukdwrroIAYJctmY5yF0FhfhjEKTJAfHF+L
3juSRPFg2ECRCpKVFi92VPTORvVJLxUAAW5ZticiH5Lyw/S8TkPMX1AnJkugfClGzzkYDplPgO/x
tvCRx9QtwEodWPiqat2L8W7D+r52qXLT5OoEEb1YkYXydnJGRMxA7pLAS0+8V2ZuXlraY9+/qzie
aM9ZbdqHIWmQP+wBKJdr4ozSQZHIq8FpKnZw51XkQVzt9BOoh3yNiYBt0FcyN6mZTj6y45HPIxKb
pvetSOzyPqp8tKlSHy0S94C7LZ+IKRtJ7/1L74Q/hxTTxb5DOxerxT8jNJi8Vh3cAL1qbbR+/Uzy
VtkbheGfPCMlKh/k9sZLZe0N5OePzgjzPzoqmOSCfgdNU0D+9gnWZzniEF3drGRE6o4493U3OVOC
pwKUiiiJTWHUyg7iPMGxqYXYuLkK0qV3zi5klRsyKgqwv/AANmIb4sXw2Cq6fB9IrW4dlVy3KBoI
KV6TEC346WALuvDeaZCxe7O9iCoN9sHeCsxiU9mRcndarQblCYBoKokqRTMQfKvj6CROmL4+R40v
M3OX4JAp7qT2mTf3wQXSqgf5syjhSeVtY9vFQmc62LOyIV9dn0TJUZXmHkgxCAELSXpRp+IRcmyd
1IRFwwliw6Rkx6uBveh0gmdLwzYqIhk0Ai2YVYdPjUr2YTooTZu+I/AnQRo4ihaEuruTm6ECtVzS
s+MT4qvR/DcnQZetA2e4DyHhjsFQ1HvlYo2Wlv4pTny+dFkd/jFrE11p5k43yzdvcfcrxxP3hZjm
etCMHmuSVHvJ+/ynHyE0IY4RopXXiFM6BxCj+oup4GcotU63FW1TTfVOBTY1a3G0k8n0YL9u7F39
ie99DhimHJKT4zODgIoW3MQGcZRsW0Ruto3+W6cOQbLyCgfxblMNboPXg/JyHbS/9X3sB9rdzhrt
Ho0Sgz6YlqMohpLTHJUReIhoonSmducDNlhJMLdPK9LIPSqtB3M6vfDKHXB3F0F0uG2F1Fg3sYnC
itGu6vqj5YXWrUYb/dqHEjRzFQBapnuwo3Gk2YvGRAT9Z7TkWNO4dboG9VttuUH9FmDz3+uVzZ8s
kdwtzH6AUdim3ODSqVjcVc1cFHW1Xm5Khe+ZKGFimu3HAoDdXFRdzhqTvQtw41FU9dpIOq8JZWw9
Cu8u6obRPSkpL4YolbXUHmqjzGjBj4pNaw6POeCQh7kKFiSOVp2z0qw0eLJsXvMa7SxzUPUVuV0y
xVrn3cTGkf29nGnjVZR6166uQWnvMzUOovVYTVHgsrBW4mgW8JWPDZXQWRWFu6VOc6Lfjizz0Wvz
6lkJYJX9tvAW7Sv5Jjb0IxQ8WrLVS52rd69lIPcXFH3kW+u54aVUzK9Lg4h1CsobVbVf6mzsyup+
vmjVdghWICO0NnpzuKhB+FT3TnLlG5hcSaGfWkgQJ1HCKNOUV2LXif2bUuv18UOdOM2osh9l7Xob
JS8SQD6p9Sw2dkmU0IIQAEOdulyWAOmSiym7TQRH9V6Gbn53o5zwmhMGe1GXBCmxyhCIuZ9m+Xoo
XHlF33ePorGu4dGaoVKs6cB/chk7rJhhdus1QXkvx/xWEyh8QO+1vGcRIre6L7lrGTooXg/d2Wr0
lhvAQR/41IZEKkgpxSzv8lCGj1VoH8VBUYXPmELwvnKOytDl10Hvz2bptzzPTnut9C4/OX3ZgAoa
vOSh9PJtmm8lucs3VWWVG8XwRoBHbrXTJc16aCMoGmHrRpP92BYfty+V5mbw4duLm7cPRuuh2O6T
k4KX8MNtwp3hI3gQGax0MmYATq4Uhz4wf412CoKtPMqtB3NC8sF0y626qZmDrCtmH6mDv5CarEZQ
wus+kCCSunzNRbYPfAzseh0Muix1JxATr0ppBXuPDwIBbhlIOiDltlXP8ojWXK1IGskF2Em2tI97
9Y11F4MN6IVNrsnXpImPmFFLl6LJoce2nX1MWghwmvYaVl3I8s9mnQzaM2l9+z4mhnIayGgT76gJ
JmrZKkmHGs7USu5x0kWdmPTtgBuAk7fRqh75RrIYfpDbZ8WvnKdJhG+AxGAOhQ7v0dMuehXKOwlj
lFUWvI3j+EJGaBPUSr7LzNo+twluMAQC2F02Q4cCvKkVZ0TLvoCw6HGhq9tdbvn4uKqqe23TX1zG
PyG3oq3Qfe7Wlq6Ruc0k5ZIwV02MXn7WYq7cFcl4NhCc9XxAIomE5WKkwskbokOldOWpbNxyi31k
t6ksy7vEdjlu5Fr94vX4B4CYarbeCEVDHvNnA/jHc6Hqr1IYFIcEtcYLMongSvimbOPKqi95lhEl
UTv4W6O79oqhvQAkODQlgox1Ga3TMt87Se8cU20oNjHzBpZWur/ScNNal21zMIoJEeg1ylbvzGgH
QPgHUk3fJzPRg06WfM3datfA4Zo16mxE8Og3ZiUB14vq+qywRScBuBZaEqzYG42vvWbCtpF/FJE6
wKvTy3MH0OAoTQEPrXoWM2plmlYzRaEbNeRBYh9hljRCMiLoavlVTb63pnSNY3i+iKOs4/AZ9PKf
0daKE/k3mS9hVKK5Jp+GrFBuOgwPnW5Putcsuwj8jVWstdQPLk1aeCevZ4aRKLy/g48vT9zkyO11
U+/NE0JWVosmhRW8YtTLBDMihmoWZbn3zeGHrcv2pbejek0osPYJhc5gB7zVyC2Z1tFrfRwhPMg0
SoppWVZOkZIvEAHSdRcGv6okxyU70A98y9sIxAryVuWOG/qnjLGI6QnDk33AlKMujCcCI+oqBF22
ccPq7tgVHDO7wv1N1rKjXzIOhpK+Hru2WucNMYEyfULTVL60QaBc6mlj6RhWWpAw43Tlq5671RuQ
er6iskKRrIax16i2XhTZa0BZuyDzfklkHlBiCFAUIpTxszW6/K1G1pyP9qFJsbGzbDhNqkcORO6h
pzpMjx+8CiDP+MyKpF6T9yxy/YqtebLCDeA1DmWfn7eMCUK9GSAXP/YOAfZSbQaywt4NYRU+n3UB
QsmVG3D4enjpQV6usM1iVsGisIlkODx6TfB6jL2d6Uzqs0X7y7PdBIEyDXijrcaAGPQU4KG790es
GlUI86tGgcpU/+4gDQbAfreVA5yvNC2iztZKT2t5jdB0tpWzBoRyI2HAosgS8pHoxXieS2Iht+9D
Mdx636wuhBqT9dgMiKIl9SPs5RuR5mploCd/dAYVFKjqGkfLtE+S2zonKXLtkzHhdIqw+V7ZziUP
GGb1SmIYi4viMKKwhIXqewcQdV80zTveBxqcYNPbSnk0PHR4FV0sgsfZRCD2YvUeW/YZ/MPALLt3
uYPde8+qneiGB3wpDLeq1rirKoNEkYQFgYra08m65cahsItsZURmvQe6ngGKcwxAN3wMdpCZT1ZK
UkrN0NxCOvaeG41NlCdTNlEY7vOh1vdtWThfY+cFLlMj1+7P0Sw3cN75ljoTREb6GWjtOjUS76T2
Hv6IhVxtWKk7hxbg2d4ABwruhJSU5LJ4ayDcW0ZG0EPWN8wZH5ze6J7iDo0iixJiMtG21r2XNJHM
87IpusyaiyYz/6NZQhHD5utquMwdnc4Ax2gnAD0Lx9m5nuusfQf1NYWhb82SeaXKHq+iq2vnsQxJ
mzL7+BWn6jb1ouEkj8g3IRT1rITeb2NyiIKqc0G3WHRGVmd8iKfNJJ6jp71ykfWyfu7aerjW4TRy
U3Jyr34uA6a6RRnvc8+S/XVs8RjBhB2lmvVH08bMPIzgLYpVdA717MnQenPXpwHr72nj2g+j08BD
q5VwWzXPsVVFJ5/lwSl2rWCjZRAAYGMHZ8PUn1VPg73h9PQo7B47EFfE98JtJ5XPIwaVBPZYnDWT
wJmSHAQGzJwy0lCFgSXqxuR1BQLzvxupIV/Uom2aOdhlaD6SWm4OUqNPnJowC34NFrLnUyJAGtWt
6mLriuEWHAnMQB041l4LGmvwuoEVp8u5hEYuCEof6ajZudKHJ9kfe6gdrrnpUaVZD1MRmYJh3eo8
LD22AZpZfgyvpEF6clRAFzl6dgaRcegGGCnAla6N3jxLNf5PqR5GGxUTzXEtMHP+ROA3wJ9trW5I
4RSM9rWPFYWpYJM8OqTmTmFVvI3AjV7x2gBtmH33uyB+lVNcYpz6l525dG4RJbCmUEE5qqx0YjqU
5djKg9gMfMIAWDnSxhWt0QDHXi0XWwmwpwtSYChT/SQug2vlS1B66TEJc4bsvrE2GHYDDyGlAAgu
G9cZimmBlZm8F+ZaZ8h76BQovSVAAfzXul1U8XtIjrgPIQHWQzT6bz5ScIiP7gas5TaW1UNwn/BG
ALQ3kcLTRf83ltZxW/5hXVOf6y7Zl33JZxJUYGRhaS1HkIRqeJxlebT8b1maa1+QkEeRs7+pkWcc
4k66jQQBJnqrvC/0yXggfJcb7RA6vU+2fuOEo3P0A+MakkpbxyqySrWcIvyngRg3z7auDhclDl96
mVWqX3jIKPpQhieTpsJF1yaq+D2gQG+zAoSXlM3OJOENlis3Z+GIePjTdJZyB7ZrI40tDSwEdMZp
ZcLVp3FbbbLYdJ5gAViP8vAyguB70gAjmKlX7Yow+pIzMUC+MgBamZNMFcUxVhPmfHkCQFOS9lFj
+8yftBj4i7FJvUZbF3nWHmBHZC+NXlaHHrbIWhTVyKrAG5cGfqFS9cB0mf+nbsyNmnu/BlMa9lkY
j2eEP57aEbC3bpvRo4eUy6NXKSWZYaQwrdaKt0ZpFvscGrjmwc6QIiTmEv68ialhd0gFWz5Jxsxb
WWOfbFlFP2rEORjFN0ny2PiAxb6n5gumZfUxmTAz+YSr80FYHHXrMZhwo6U2yEeAEf6EJBWbQQ3e
JElzt+F/q0S9aJ5Mr115yj3uq1NDp1slWcxWAD0rFeS0Uhbext0NOEIeDP8lrEAKuPe+8uKdB53X
rDW4RV1/R6gcdUM872ZdDYERErihRGfBYIcWSt6T4IY40LgxJMn+x2BX3glcljFumazyl4hd8UYb
BVyyg9iNRiJIsLD497oyA+1r1yoKQrm0HyZIIXPZ5JS1wK29Cq8HdxVJyhRHoNYDi7Ulq/LNktJN
JHs45P7S2w4U83TjqumKYm/BJ5pKJI9bAVUUlf2YDMlBtAysmjuDLKL39/x6uohopfjysDKtJN6I
vzJCa5oELMJnk6vf3qvkvVAYsZw1JPfuCIbzZzM9v14PrEOKGrXIAYtNJO6/2A1ZIpPSwvhOFJOk
2Pu5pOI/M/1NKbhPD++Mg/hJ8WfgvOwHRYc4SVtsnTz/Jc6Lew+O+fQY5ycsKgVeKnXJuhgTaXSp
63O12SO1gicToI8Z+yt6A7RbMtT9EPdbWS2/Czyw2HTAqJsSfh3xVCRHkqIzMSMqrJgx3q62Iuk9
47x82XtvYS5uncrniZpIiO7qqLqLZ29G9mNH3Gc3lhrDutEF6O0xdSe9lZ1ii+Vf7aPZtjw0sMMq
EOrK24jHJZ6G2Mvx+IxWYlf0AsNXXfLKzcrJ2vSEr6MD+kzsThuICPQNaV/g9c7Y0kUjQARgzlgN
YwT6YVecbeFIARLZ1tLTvDvGLWgoMziI3+urihh1tQnr6MvYqydx5+a7BLV0lRnxsBH3WtyVqM5Y
/9cK4isTBkA8E3GG2BN1c3cQZbHRYhxDqsYHoonoY9fcxIOfu6a4NUtvEEdKIp+rAgz7RtwK8Ueq
bcn9qb1MXRNBZ5ZrFD/qyTYEucv5/uqp1Y4Ar7RdwmyAXndXirSGaevv0hGic60ON3UaOsRnOwlN
az96I0hg7PhWMnROlHAr9ISMKM3+nx/+8DeIXWyvILurvjq3nJ8eajI4lLaauhFDgPi+N8iNH0wA
Wf0thss739wZTvHhrfkAqvh8BzXSeFkAa3KsdpqfKuM2tP13qUnk7XKHGQRPqmVD6V4GF7l9SjCx
3Im/pXWLx9gc5R0aje24rhL/UneqBMxjGoem11qcKfb+tc5p8hHhAD/aiJ7QhvGOKQxLl6kjqD3S
Tjoc66X7TA3MYqSBrq47JNgOogf3jdEdhtRgWVJsU6vD+MiewJX/+rtmFh9dH6ywk2rAFSZAytL3
xvDBVicAo5aZ5SRvw/A2DcuiJ4niUpcR/ZlGJEMdra1rFR2YlfjJ8iTGSNFebJa39UMXnXfF8bFw
uoNT6WvRE+ZTsBXYS291RYJAjIUs2Ks9Ct3H5Q1f+rKoE0Vv6oVy2+4qQHp73wp24pguOrtosZz/
uQuKsnhqYm8+R5Tn3U/HRfFT3dxt88I0/w492MqR4I/1owdXbhUDj8liQG6tCcJ5+nCoDkRTT2Wh
Oqg7fCjI0zMvEE+8M1WMQa3HdKyfLeYGrA8vKhGLUc7w2I6eU0ApXdmcjQmrOvb5c9rZzU7XR6YS
lSpvZC8jdtMiMLMiwbsTvIMhnewi9bErN16QP1qYFy8PXvyqKM6v01IWlUs3+XRK1sX1ocV+UHRG
sSmn4VrsqRH0JT2E8yTuvrhIBp5xALNCt2tdaPVr8ZbAaqdW7H6o7Wzta2ogoiTWLQOuwVtIdd9M
waXwuWFNKMVH4uBQQ8IJ39BH6mvQAndHxmQr7rHYiMceTtMThHJZIw/xj3RQT06oJTt57M+RniNQ
5jQHMcgojNo1nN0c9dyNn3nzF0Crf0HKT47iguLJiz1G+npiw5hB92vsnCfM4uwZs+xG5t3F82yX
ih6xDAayIltHzlv+PrXulU07QLxf7mKeWIyk0fSZSezE2LgGdCFBKoEX8BVcssZM3EF+VDQhtwbl
REMXpVeM7axjJiZb4HWL/WBbxwFgDvncPfRINIoDc53gGDbPruZVVKB4GTk3VZkHYbjU11KLtJ24
vvi7XDPoj7X6OGppvZN17Vk81eXRir20aX6G2hCs+ixD6R8K+d8F2jJwSOLbL8rzxI7laY4jDcsH
MP5bJTFT2Pl12j0gyK4fgKYVJ8Ha6YKmONEX/uR+kszPVzyJZYxZHgwf6N8x9Ex9cMqNAUEaWQxL
w+Ek4yWwGcE3KARuc26ZeDKiW3sysUcDeLCb4Rvy38FcNFhG9OVJzh16Gu+Xm7AcFXuiyf//UszV
ethLD8tQL/4YUZzn4ktZ7M2VY4DtBxNahBnERFdqzIOMx6JoIn52nnKJXRw2edXmXfLaf2H184dS
/J0fZhnzuXlqr4EFXEgIYo/Bh17MX0mOELoWr8mYIQez9gb9Ha0V4sl+Gx2yyvflrWg+77rTFzQA
DNJ48TyPEz1VzOiWzVI3jAkpBwWlSAWY2DQJE//OsplRkqL8YS47//X52MPEeegzdN1a9ivg6TuT
LNW4Rq83Iwn1wxZ/iF6eVFuVj2JaJiZ1Yk9s5ktP00JRJBGE5rUHAWRpLJosRbG3bJbHuNQtv/Hp
3CB9bRDqYAxjzBQDZwMQID2IsnjzuOMRy/jp+PzHj7mSrQKpkz9MI8UjnHve+N2DaH8U3TVASRfQ
9PQM/KZBckP0lH/eFWfPQxWgnOpg5/HmMxXEgymyLOE+cUIEwUMcXQ4sa0BxQGyWdqLYuT87pUyP
818/9eSZ7LG8M/N8Zu7MotZR04b8yX/fO7E3txK7n8vipPmqH1p9/oHPZ0kKiY3afFFGpGbFuLLM
HsS5/1S3NBFH53m22F024nksRbEnzvvXq35YzojWouGnn/qnuk9X/fRL3jTgYzRXNj6MvukVx8OZ
XEUxzmtV8cKLDaEUyJnQiFi8T2G2ZbPUjQmeoNDvaFPUGrtzIzHciosvTT8cEbuu7oEQIgU/92jx
soj3ZHlZlpfqX+uW08R7J9r9U93/9VLumE7k/iwE7ddvbBzamNZOc2Hx4Vo280p2KX+IVfxT8091
83piuuz8C+I6n9rMv9BFzkWRuj9y4/hrMTSINajYW77RYgxZimJvmZAtjT/VfSqKdm6LYED7UymR
RIgyEyIfLye5d6a3ogvPu6JWlEdC2SyrkyLZqU52X4Z3wFTQxpeyNE40clEWIz9zIY+IkpEY9hw6
cj2jHtdieCD6jyRrhTLwX7raPGiYMjEEMbpk+QgJE/G3zT8Nt0tXsMSif2mzdIOl7lN3EUVxtPeq
mJCFDdOrk0d901hqPK7F+jcCYEC4KOpfvLoLdvMbL27KspmH1aUsbte/FsWB5dUVRY9Ayt/hW5Q/
XUHUjUkEdkKJeI2WwX6eWM/HxfNZzqzwKmHxlhwNAiPaFCH5sHJcmolzxUZMDJai2PvUTgyiS92H
f1wc+XRK5xTSdtQeQAU+lVApcA0QLYiUawpIjunDleOIV9/F0OUmUZIcxJ3JozZNDqNsrarEMg7i
ZV+e6PzufwhmfpgqLE3Fnni8QdYS0ZsbzUGu1EL0RAsDZFJUtLK70clJx6DmogxX8YrOcUrRA/pR
Dauv4kX+G9UqZW+LdTapk4rkYJomxwiJYFjikNbEpqzIVq6Wsmt4EvpnvrHKJ91hazQwIGNAXiIf
hqp4e111z4KzbZAACGS0a8RdFc+lTKAyqUX2kofwTASfXJ0e8FgjulPP8cxPt1/c1A+PaF66zndd
rFnE7vyaByQnR0cftuIui59dNuIPWIrixn6qm1d14shnMufSUhxe/iXV99W1ibXeChtDrOK81H1r
srDfawgBblUYsxShniFAmh3xmeSooZI70yxkeqajjgPMU40ivJtK7x4oyV6ZriFHZfKQe2W9Eq3G
JukP0pjrG7lNAOl1XbaqAl51sXESW1+bDgBPBUzRJY7snRz4RrpFMgjDZVb2W6KSoIYH61ipXvUI
J4tcM6KxEM8TC/eiUL7Ebv8yIdpvHjKwN/g35QbVuB5VDoqiLkHwKIlIT5Q9KhChWcS30LFQFtSb
hyFEC8ECtrBTye3vHcMdn+Ki+gnf8dDqSv7WpzquWrH7nuZMyUt84E+uJ4MUT6qX1hmN7w7RejK7
rkfCQalRx+m6lVeV5ZdyBNPLkjx/VeXYXKOoA7wqQLZLziZbAJ1Q8pgaBfpNsrwpkAhGGSoHx40R
Y3HtpyOEkjAT6HAU8CNlX2Vmfh2HqLiKPbFJssxC9yxNERYmCG9kobfJC+SH3KH7ppM829fyJOWX
yIWGHQlKHJspALyyXVZuYRaiei1D+NRcjERlFAw3dZKBCXLqjvVwldknkBqk1xyC7TWqX0M7BE/d
tIHoEjy5cvSOrKZ0FFV5gkk3uouocmUIn2kG2RrLe6pQw36SyYQ+xZKirIe+91hBcCA0HaBVscm9
TLEUxUN2NXRdc1Wixnkcp02ZANsz6Vuwq2mxHPDVJF4ruYUrWkd2Rh8wm+t7FV0Y9/cQBeN1LoHm
QPnXos8t5xeB4TyiMhOsC79eoXuqbS3F0DfDUKVovAGmzzRFP5kWUGdgrcpGNdWoXmEFjwwGDuC5
4+eXAqrdpZo2S5H+uY8yYqgd0kYm3LRcPaWjHmtrRdeUk9hkg/efyqwtpPXgwHJ3/JhgM6IGL60L
YNQ2+/Zb1KVfNVLp4MKh+/Nu6fCZQSaCVsgKVGLa8Tfpzi9+GqnfhioCrYAgzovXJ8Cu0cF6HBVy
ycYQGefCTtuT2ob1IY7D7MojUKD81/Kt6iU6VxLrD7LWvpSoBj3YQfTYmUUF9VUqb2FL4shC7HEr
iuIAqdBX5NfTbdmvWow7VsPUPFRiTPlCsFzTeWSwqbIkaLeMGZsPJxvpuxWP+llcqqx05Wo5/gFy
GE6dCbJoOz44xWb5C2ov+uP7YzRft9TG+rFq6m0qI2uzdrFYbr3kjlHhSNA+q1grm/oZokV1g3ve
XgkdH0UJo936hmkdZKikR6xpaiHqLC3/fFJkv8g2ely4BgLUhvZDxGLalWDQXdBPay9lR1g5j1E7
EQcslCyOyGBGoNm4Faou1XvENpW1KIrbk8Ty9KmywIRN98fse4AuxTTRC/dm/2f+d+IodfdmVsI5
m+4fqtMg8pLBwZ+ePtN3OsopYldsCm+E4b6URW/rayQkP1SKw+JIA7lj0z0CnAGB53UrcF1YKuQF
g5Jafi1Lzz+0Zueh8e4X73m+E8fDzi93sYpqUzFKFgFrycYtnHjgsfIC79JMmy5C98TW3P2HA20b
Yyfz5rlmuIXCEJ7zPsHDcNqIPVGns8rGssFEUS1Uggq/wX9pKE6ZWy9nNz3mgP+XU2K7A18hK/vP
l6mbDJHb5/6ay0QD15/+OtFa/MiQ5Wp1ieuJR0HaUTdqGLAoUj4E0yZFYOJBFAfXRbEwcDvI63JI
cH06nMsol6+WRmIPB70zH76GPDInhzZRFT8vHDwxBkk6WW8GUHyUpcTRT6eKovjhGtXRg4UQ+Hyq
+LUPZySqvm1yABqfD0x/1ZCHkB2fx8z8GmNPCnJptONzPRTx2e4DACcKyptNQp5RJluxjTJfucu5
311stfyR+op878xMvqt+eW0YYK/kpmG6IDrI16/V0P+yylo9m0BL3uyES5HMyR9i1AzegkL6Ah/Z
exQH9dx7cLPQfBLHQApvYwh1t3Rq2ZdvUafoL4obZK9KdBRN+OYkd7mqoF9e/TIeLq2nxA/9tEHc
T+1WelSya1bjijEbNN5UFG0gmpLIce3fctThXmoTu4S5FL8lTomOtqLVa1HU2qo7aLimbnLdQBF/
ZRpNe8PGCukio1e3AYTKt6rFFkGGr7ef+JVvQMHyjZm4+qHHMvMpN/sXIDTNNyP/PtqV/cWQ7PqU
5AHSSabafKtGgBSyZaRPiOigpeu3fzzLrL8B2VI3Y4iLuFm5LwrgMzRs6w68J3uhX29HrGHhC/+n
Clrk34Of6lTDAhWbjJe8c8otfm05CnNW9pJIhnmq4mZAc7vNXlQY0zes31fioASM7QUExheYvPKD
qDLdivyC3eV7UexRkzgqzhCtRbEMbf1pJEsnSuKKTSc/yGi9qTCiz94wgkvIDF87l2jFQIsuXVTY
zPSBoHvYbMDiIeuJtOy2cDvrJI60tetsdaUz6He4nYwuIw+CMcFbKxftGo5PcBJFK5BNYApBexZF
EyMifCBV9yKKozR8t/nmX0VpaJMnxuv0SQvB97i9d/CDTnqOk1p+CFxoxL6LXVWXFk8AfbbITrTP
uVO/RmEtnwErdM+qWvOqhKjKF5F9EQ1EPbqIu1wqk6uoEhsdlaPAhMBQNiqGqxnusYnpPYvmIXS0
p1R/rqpsZzd2gWFhuUXGPD+bg5Wdgway3CQWnJ8lmU3VFDYys/KwCZ0W0XEzqB59xcIKfDBeUAiL
v8lG4WzRzcwPoghHB0i9mr3leo8kpdaCJZiaKe3grtD0A1WT9rgryzVA8SL+Boo62UPHt3YquY9v
pqGdU1sy7rqfWA95ZACwmJrVg/x7AC155NOmPDCtU3AjYs+eNqMSu2sieBX43f/ULU3EniHVv4tW
Vfb/dL5aA4BpzPCx7Mfq2ksFcOnMRvoOVJfOl+h3Kruvet+Zb5XVow+Uqtkl8TUTZeMiBhHXjV/a
wn4WTXstvpSB5nwtq1Te2GVoPMS5gwFLWaKWgi7sK3SknxLiV9swW9vAhi5yzktl9+H3RgEgZmh2
9ejojXeSTCvaB7Ev31FVKVfi8tb4Vc6d6mdD3ggYkR6iwzhoB2K2Oaq7ufHsmGiO87pbCFsq6SpK
ygxlXDSqLjlj6sXM/U3rquGpRJz874G5jTicL7XwSAA/I+O/kUdPDjfiuA/u8SKuFlo2lWYBnbCw
9ONcFIdVR4n6Ha92MLf0FPXZ0CNjL5sd3O3lEoaln03g5SfLN6RtrGQqtlSddTDA+x7xuqkuiqZb
OzNKhqcBH5dNW8vVK2+jDPTHtt6ZOz+jzSP9qZwXu4uYkvaZsXu+m3Wm/4STiFikzjhP7+OlTSIL
koo3bsuiKK+hWpcHXSu6U2DXBu6+bo4tQWOhjwVYlYEPZqaaI4vltu630Otfo0CXfksgLecfSlIF
qbjM+DXE3XdfkqyvilklqB0r49030QZniuI9QqG298kkKi5Lbnxu49DYEw6IH22oQGCcK4P4GQOZ
6Y7+Nwbgd8iH0i/VwwcZdBIzbCbhkWfrvxOUkdWmffGw5qjqW9uAWUanuHpxataETVsoj+A2GuA5
OCzBu7I2BNdc96CqGh5UvTVJGsgxbnFKk5zFnmWVpACRQHhoImRd8K+5KVbnvKSx81UZQulBbx2H
e4B8b+nH5UkUGw3ludQKm6MatghTKczLjk0O1C2rbOfVg5C+KjpffmiL3H0NyvGbanjqVZTGCQFu
qcajaOoo1jlQDPdJlPzW29dxHt/0THVf3ZFcYmZU91yzrFd337uJ9S3kU7mve7neW3XnvWfqvuxK
8z0HkYVlTlEeOq/LvmJzt26NwL6xjrxg8pBdS1dCPN+DvNG0vrKa66YDQUbGGWfdicnS7xE7GniJ
EF7TAu23sDs0EFPzLa95XRpUWqltCrMxdh2Wgtdm2tAxhk2FN/JGFMUBErbZtRpx28Ky+gzYiV/2
mgJ0A4ajK2J32VWbNiZSvGdb0h5SqxhvRAG+NnkwvA/BBPSo4XOgA4XkXqx+DcdueO/LwFj3U30w
1f/v9jaSS0t713a5DvC0deXZCL795/pL/b9d/3+3F7+rFv/D2Hktx6ot2/aLiMAM3CtQTmWkmvJ6
IWSm8N7z9aeB1tlad8d5uC8ErhyFyZGZvfUB5bYtNiLXY3dgwH4th6m+qqZQd8ayDlxGfV035Ax+
f9atuwCKbK7lsu6/XsuTE5yVZO9ilWfiOtEXtaVdNfKWMyP7Z52MfbSdi+3vbuvGMbZtp67RGwTl
rZS1OoJJNF+jUg/BxuRa93o4Nl42KsXtOhkF/1fRP6mO0lQbNUzkU1AhxOMmtS5AaJdP7TJZFw1N
QnT/s5xVXs9wDdbj/25d1/8urq9Y18G2O+YRDW2/q37e6Xc55aY3j9ZtyeF677H/gEhmvybomTip
yvxg+2hJ1dH8Mxm9/a4BoCNbaA+3umVhOJrAWylSOaL6ipoY4fGhKaWtptrzM0SGYdfxrivw9AlZ
1mH9jDCjna+vWv2ME7Z98TuFQtfy3phX3KoctUf6RnRcBzRtqzbteKPWIczuxXBnddT5MdfRwwJx
LoOvdcM66WF1byyarFCi9+ZBpKIErtP618xMpCuA6M5T9zY2Ysk8w3TRYMcAITeFQwiCLiYe651U
Zf2OwR9YfO27Eu0biJHhOYpxgk+6tr+Nml7Zy3GbHfwxFZcwUPHEkMr5KQ3Tb5oOs29eHGIHfyMJ
AR0L698rfjI7beyCS1U0zbVYJppMeBgW4BKXHTR1kSI1tGzobXlRUnTxIJPlzWAX3WXdf90Ng6cN
ppETBmjAaZLFk52Webxk++QaAOvAV61J74AOYRChY4ymdfK4xQetvuhBl+wqpDXnJENUoY1iPpkW
ncWo442jmQ3RoQBlfLRFpB9IexQ39jQPN1k1jgdJjspjphUY+/h9dEoaH8TTYFqnpJzweq1JkkRd
4m/jtpVxYJDrrWUXI0JXoMsAoPo76hPlJo3N7upDe4IbTO8gdxy6gaq+v587rH4wdx4fIh08ciec
vgtJSgWF/NhQg3bDUdaeRsuC5Q339Bnvmd6pomk8+/hQgaDOU6+awggSFvw4nk0IPvx0/kgaa+Pj
R/ZC9bqBaxMtWvs5uqeX9Dsy5PlDSrQPEr/Iy/WARHlgqdus5eHsD2LXL+9gxfh30AdWYvEwMqAy
JiCdtJh8FPQlqp14t+k1YAiYDUfYqONdjZH6QuOfga7VZ1ufOlDIXAGMjMp91iiAZID3jZcYWgtB
+bjPhRQ9+JJtXkwFNe1qBB+KHsmd7g/7Ph2mF2EwdlKU4MEquFKUKS/ABsjjS0QD4CYoh36/vkqN
k0OtDcpNbiqDRy6xuEERFDNUXTqDdRtDDr91flaJCSDiuss696+VxrJlXfnfW353H7OVT8gH/L7P
uq6qLHRoFPDcDMfAi162WDm2UvfUYWB5M/pyBr6CQ5LB2yZvOaD0WBYh2tmbqS3wuVwWVTEhWhJ6
cVgX/bRWHNSJsYPJAyI5w2RQsEzUPMTvqRRTeRztpMLBgrl18rvPOreuw2mcvRuVFqUhpxvr/+N1
M8CoEoH6//Pe6+K/PtrER+BAJOT8a93vS9bPH6NyvsnSl2YKwwfuub5TxKZ+UH20FX2u3cu26e+0
IZTcOedvNu0ivjOqYr8urS8Smn3fdpl91nVpD7povthdg6SwzdvnfjQrRxvM4L0NpAcERfaXUJRt
bnE7gAPuBkquRuwAlLfL4m+SGbfQQeKPKqpjHjtN+7LY3buJ3pVn8txHGYj7GaFAdc6VKtyCM52d
RMjV+XfDupUA65/9BJY8RWu6cvdEiwzOzcs7rC9Zd/xd7I3RdMyhpmb5nw/5r7eWxgS9kOo/pfSo
AsxcPuT3DdbFdJD3FL/iG88aJPPUjQEGRFiH4vgi9SESEtW8E5Ac71JjufsqBR0GIrR+1qH0xVIp
tfYmqYKzKWNcEsug/n8Wl3U4dQ/naJms62jBVDb4olEFWbb+blj3W9dVtZxtxYArwLrYGlq+icDC
eF08kd6v6o8I4YJdyPWrEkzI3/pyejJLBu311Pj3+Zz3Hq1i/VXtYmiY5pjdWhpQlRiI23nS+2Ff
0FULwTGiZx/bqoOe2jBBlrv4YMrRJU/lapsx1r2TYe2SMSB7neq1RGK9yB75dqFLztt6TgwIKPos
xBueoi9+kxqfpe7fyCQyA0g46JqSOiGUfizK1gDfR5KBgkb3PU72yc/z4lNr4ndJkKXmbkkDPV1D
ut7jhiVALeggPbM5Gx79emhgmjOAWLeOZlgewwwp4Lo1x8Lz5Pdz46xb4zTM8LyEKbdunVojvdSS
eEuWd6Likd+mdXW/bouFRc4J0BIxeXRbtrJ0iXESYj7Q5+h2nVsncha8zqpcHX5XrXO4oYZejI/P
z6t+t8pmZu5iClHOus5sQnCTVoPuFDio+7vf7+fIQ3ZuRGHc+LPKvnOMKxVKpPsxsUtKRD7FEyVV
jrbVKUcZHRWa9UjZpTOomHXDOhktqEGutOxTS9JUbX9fo/jSZzmXkO3+8zb/2kU3YzRk65v/vluP
TYfbm1Pp/bzvutlPYz7iX3vOhiS52GEJTzNshGDL20tDjUQQBeu/Xrhu+PnI9QuGmexvbSGeftZp
6zf4/fDJTjgFfbOTD03Yev/nb/rd+5/3Vb6yAG7Dz3dYjsI6968vu3y5n++0bvn50K7MbmPArkjF
d3prycdi2W3dwRc1aZ51dt2yTqb18K+zwupANwwfNhWhs9QNW6IN7NTG5twkUeXWGFgEEVKzoMnf
9aKZYOjR09jLByP0551pd39py528FLCiHH32aoJ1pDDwo7Dhg9lDdwjT9qvOfHtLzHS0QJhGlRp5
ijEtKFv705CwyI47R6q5kQOaFeDwLZscY4O7lVUnT4wz94jwHkXT207PZQfXY3qo/Yrm4u5RCUbe
DJkfROzk0svNyYzRX1Z0PZHQ2aRktwqhvofFcJKoek4FlogTCIZyKfgVEkWHBL3vHh0xw1Q7OUaS
cq3bRLqTY4a8JX5Gd5V/FMQi2Mstq4axRyaVJuefdQomLs5cDNnh91UBmTwvq0Eu4Zsq3a0b0KC9
tzOKq6rtkXLO901136RiuBsIhFqzhoWeMyQfZlpGgJfFfJHgUSoxWcEhB9uDqjMhO7SjMyI1FTb9
hnp66ZURB7BlMqX+tR7Q8WfF0QwGna5/JgXZYheN2bhVC1hj67ocAsNuxmWNhOn/rutmAgmQpuqu
wkWvsHT/Nlsm4Cjs0qzuWgNcU9rCxRmJYe7mZRKlWrm3JnNy1kXuINpdDI0CwVDzs+p3fWOI50hv
tZt1lSVVKlyyccYutCk267p1oqm+SpkIZuO6y782QMzTpubng9fVulpQ352K/LB+8LrODwfHsFvN
a6eaivXyJdeNUSLnR90AQLis0kmrX0xT8oYgjK9FuSkQBN+1ihJdqZl/j1HlHwZFOwMiT08jZlV3
68SaYf2DtdK3v+vSqc8xcYPMn8hSLCFp9DU8r7ubRE/0O5L9+s9ru8jYzIWP+1HYNrhoWQza/BSP
oVkvrd3PMg5J1bYuUuHS58v2sNTV4xI8x411O9tEB/1cUSuqOnFn24l0q0fHYFnQovifyajXrx1Z
y5tJpMuwEL0P7n80ZvzuNyZQjtKZW+/6RqZcGHhXRHcY3nWXspi8nzNqLqOAXuPWgYrc3BZ1FlwF
SbKrGhf3pR+Mx3W3dUJIpjrYApX7dXHdV4Gy7ukVnePrq9Z1KCpSJAnJmTHc6NpyYN+luWbfweWe
bzStewv8GkrIsl41sx4nqdjxYwvl/7obBMwDlfvwvO5B5HcnR4p2jGbOv2KK2r0U2MYdYlHzDgex
aqOEFl4G42zerRuUFrinXFKcWRfXDQBTxKVKCRhx3pAgx4YtpWRNc/uI+2/S66fffUNyp5iZNeYu
Vat4a010TICzDK8laggPe5Zko5mQ0VyzrfytZmuQw+G3XEE9R1fRNmhDtYT8wUg+1NJSTIUWL5N1
Quwy45aFm6c6j0QbZYAdnoRZiL+Q+nzAw//MLYvw9Z7zFi8/vDVs+u8WaxUfc+ibdQ675oz69U27
qIS6pYVxnVsnw9oouUwY1NI4ua4EXdvtbJWK9xgDfCmmh/Cn8Wrp85YJu+sXWZ1Js7SMYhfhw++E
GBmpw7qcraqHXmTPYhEedYuSpl6+At5EKI+MVX+kV4DdoEGSFIC7e7NO1KodZwyO6oW/8Z9ZNbU/
o0SFgdHkYB/XzX0/oxBdZ2OwMyD/k5gyB+B8inZQ9n6OmDVhQZLAGYktgxLiehR/NgN7OS5ZmR3s
E+wOUJghXxAbadIkJHbd36kTXz60iLSodiP2X56u3Af4Ot4UXf9icliPEXZg21YRb+Ek7M24dNUm
vE1hH7njZJv19/4e7XVu/QeoYYUbEXCsJFzSjnKnenUSiH2LUduNoRXlwWCQkFRx7UhytxuE8Zjy
q3V9RKGPqEPmH+YUUGpicgsg/SzpXlwjYl5EafnScW0uf9Y6lwFt2FRgQXju9spNA9kiqAwKXVoJ
iS9Jx9O/DgwSZY6bYTcgFE3FlaTMJ99Pwq0K9U+RhdJG00/FUI83TWgMPxNNROONry5HLpveMkWt
bpD8Vjd2XgEdX2dzy+6VzTq7Wq+uc+skMf2KbicbGsbSO18sdiylViHQIej4P0+s0jbzQ5QBAlg0
osvPXCfrD/5d7DINsoyCb6a/aJjmpUdxPRzFqjldZ9uZhFeemZP3+8+s5+nv4jpnKwP2Vgh4uXkX
cAKZaEvb3+9E70S464R+TJbe+/U8WCfRsjhQ4tjOUXNaV5W+jrlDYBGNrLYG/epoYEg9/29fFH9S
palxH9VyNGCLauxn1uzU4ZAA+UIkzzFd+BCVwMZgnayLcQSFWImk75qQcjhiDNk6c2P2uKJI8Xg0
rcLTsOlqi3Fyggxr3RB/ak+2KkYxquzvyP182en4oJQLWJd4BN/YAsM5pPQTpfONmvXoRpNzVlSh
A6OMQulchieDXphz4Hcu9fbGGabskik8InK70j0byupRrlqXW0ZJCZ3MYll1B3ADy9B2lq+o79X9
POAgZFh40prPbd3mW0ERhi72rseLpQm2UYsRpcgdqc+oj9Am6PHA5aYR3wpVMdxJmaSNL7XYwvTq
FvY/eLr5URPpIS9L8ndYEkWNeK2GCs/CKd2CX4o2OkK/ou1OYVDLDg9HlMlhUXgNgoywOwF+pZ8k
pqQryZReg5ikCloqFyhbtB2qxSO61ejCJUVBcdqdS3XA39hqvBJERWORa+zH78bkwFi9jVUKr597
+xRMSexGGGz5eSzDNcWiNFJIV/cy4Fstho6PaWbVf8c+imyZTip3nHVr58O6kcp236ohBwEOXSQM
jrQI0Yo3g6AvZniyrSV1iREk8VjzZfLoXu4tigI7xjQOebLTpAkhsES/fzdIOyKK2aX++EbwHG6s
Cf1+KRkJbCLadKyZ2FOgzbHAo9G+yQ8PcnvaJ9Z1BIG0p+Ipn2imxT3DwoFBzvmjS1S6aOa7AGCw
FVgyXludgDmF6imUvlsfb5l6PC9nkBob7TkN5786G9284UFZMciWTP9SqN1nlUFHUrlEXWXoMWua
BuqNoYljjhwLj4ToqUgaHHANdGIouL2UdIImEIXPiZy6RrsgRWAtO6PaPvs8Lzworw6+zPiDZpRw
LD7LqOwIJsTcu3TlTBC99HNXSdssaPzrBHF9rqyPMsVVL5CD96mXtq3FQHBQem8JAHtDC4/0ym11
O/yS4LA6xYg3sTLOL3ZFwoIEpCL9NbFIhGukRQdNIZNnx/IV4oLlalPq+WH/MCnWFiNc2kdCWrEk
IVNtZYQkJZ9JpXTbuRo7bwrTcitZT6GU544eZ/6mTnPyM32+1Q2pOM0hbzi0ZAYjRbkNxrgFTTkd
OvmdkX/o2pPZb7r6vkmwaq3x6yKfvzHs8lVpe/AsAJIsDdPjtn+iI1cDdhSHLi6emUM0qLgz/FXH
xjDVaacxc2Iz3OtCkp0eZJcRiydAYpWgSRLMV0p8VMleHuO+YkEMlZVur2iBzrbpObD7dz+oaqBO
xVc8v8xqAnwtDT9pzs28Rn3EQvGxp1+Sqgu01OFog0xdahvt2FkeubZx6kxSZjQBG776TfoGhInx
Gg/6pRgp2qf2SajslinDWZOJ/rmnx5se1+G2bE7+3GEgm0877HkN3GXzcD994JxNvvohybs3pcNQ
Xm6nOxET+XfzgustSARijU6hT3CHzoFMdvQMAzYMOCfcuugAgsXvPQfJqUtMgSVNOpQjQVYolMpt
dxx72UtNEv5YChy1cltnun/F27DdUNqJ3bEyH40x87S840YggaFN0xc87lNPsSl4N3UbOU2TPdMv
isixZQw9JhF+SXRvGjVGwotPLJ3R46aR0idg/lfQaZbTPPcGBLoqStDdDwcrUr8KKfnKIvWzqTTM
AmvI/DJjKDLcu3zopq2VUSyIFHrZrZQ+onAKXhSyoGMG7G+Yins5ri7VkqjKp6UQ+1drTKwXBr5w
SKts0wsH7l29GSVjkTuXt30YO1FhkC1ZGnWrYDwUCg+FjB4hA3gfrBfumkbgxsqhzqJbk0YMp0yL
S5YU35lmHqrKeG8iBl6juAutNPOEnO5pVCEf5Lf4tQw+unpruGlxMwtAVXsVHeibTosh8gx94hkS
bvSq1E6OpOej52vSpwXZKPR7GtEjbSMwlVJb09hNY/2AzRtl6EzsyALs9JlMZpg/5qO8Fbh6b63Q
oH+YnpVI5zSTihdbLuKb3g1Ca2GI/em1ENp4+jTNberBn3kI6/mzGI1ntZiuveGqmVFtjWA8z6A5
EwPyXIP/pGIY5wKMtVU0cAYLlYqaaA6J79OmbeyGSPKsCK/71ykq3+wgfTDK7jQa9DTKw1PYpvuG
Hpxk5JyI22YLkg00TX8KAQfS0AYYrU51LykZgUu1p9Vcn1Dl9XRfNcVAEneCGQcfGmgA3hWB/ja1
4xve1JljptJjYwGyaSP1tcmSzwGcnlaNr+jL/tK2S1+stpv76NCJ7GFCRu6mcvGn7ICXR3CY+oSO
ao7HvcBEbFdQBqDnTyN31Mw7CpDA1JpD0HVXPI3wELTIjw+t+bcRDWgKnrB4bGP1nguQvwCUHUkM
WF7KOdim9KS2+TUBzeMo86BvhG3vRsM+vGYNgD5oQ4di1Ft4+wnN8hPtESE+mrixHzHFKC7ohmnh
M8Gmq1yRpU9mh6xwq3/KWXtK5OGl40sx9HuOaMKA9Jk+2bV05M53T3NZ6XSdyaEPLgrO9IWu7tp4
2I+Fv232zZBvGw4LNwlG/tQOR4faXkT8P4ACNstLRJZq3+KnJjcYi432KSlgfXZaQj0l3w4RV+9g
+X/TFAvlhP60fKyfja49qXZ711mpi5/DtWyDNz1j3IiEDOuGIX010dTDJy16l9IMLg8C68+Zc4OK
ANj4nLChVgYimnFjaTINxt1OMM442IyWi+yC9WhNHBDJ5Kq4XLpnoyWpPKfW6MDhuU3jsXEqEyKg
LGg40rLgoTDSv2U71k7WpoNX2R2OkYgO61A+9LL9x9QIIqcQcnYe9EetIcouO/+ta7nu5k7dGsC8
zaY/a2TvIKckHog7Q0qphlY+KFF6p0DuPsMgpNEpIIWmkTuse42DbHIYsTyZuaErmdeppo3g37Kc
Ph4yL7tvMhhRfSLJW1WD2dDU0R8M4Fsftj0POCLJq/0lj113UgCRMRrT95bfPkhiArtpd2+ihTQ+
SRF9L91b3djboAcp2kR4FNuJ7aWkCGoKHCmN8V4uS1w8BGGViN0qICPQyXJGxjrZZ3NvHTCZfDYj
4D08wbu+/FJaYuNp4PIs4OvE0UlIBQ5zAwzFmNOliv4o3H481El0NeHfM0fVKYiKb0xGQ0coHWUl
7dFvLIxK8g8Fcp0116gkFBzB/MjCnzM/d0F1NAgWgza/9DZFQ/xFQF2dERA9EWs/WRQtXD1YvCLU
8XPSGQEkVj9eLJtHjTF5idUtDoM8zQ0MpOIGjmr1nKgVV8fgGvUs3+p9NhKMp4kjLGIwI6VvI4i+
e/LZ7VEvFkKWPsJ7G4dHvRg2iqqPBFaYZkQmbAeju5OGsTxEUnKnBQTkeNLmqp7vNDJTVTUPBLRh
v0OkrTVG5pEQejTC4AO+FezUhJ69UKm4AjhppG+Sfu9RkRx8QxtxBm6pVl6yEowZiHvhpHTb7mc9
qL0GIqY9xG486+e6s+lN7f7q0g1Wy6cIY9acJDTAR3rvknKDlPEu7oXYynn1CmThpstniM/Fgmh+
qwTG1aOtINYvwsdSmERC9EBZJAmcSg6IO4sIzCQt6Lm1o2lJxxrSHNzYQNxjTKhC9Pe4AwHZDxOe
7Ya6Fdr0oMrGqYq5AkOOcCIwlaAq+Vc3/d5LW4jD2SZUjF1kjG/zeEPnzGNKR6qDL0i1yRSOE1bi
F5QYtI3MjNcNtErttKTg9WcJMt/S2+ZCD3lRm6OkbA0Mjxxbl+5FIbY9gNvlJlU4cFCRQk00UO8W
uhzuHwk3Nkk7gg587UPtQzWkaeurPbBkJKQQDRmepil4OyJC3ebsLyS0AwQm2CaG6FeI8dsohJGU
aN+a0eaOMZLu16Emcd8khaiDF1Tla2TJKlQ500twOXUkm7PE1NV3Ei5/8VAuj31C1VqlcD9hVZSo
yh+AfZlHqwwCSk3x5KTQlxdsInLEnqpS2LeSndDh0irjuDeV3iIOiEsX1FwDPaV9iZUKHHV7lCLO
tqIWTpOWj3GaI0cybgBjenNB/Dy0Nq6+JCkcIw13A47jUDvni0ELeym+JsX+LLM59mhkKzlNu6uZ
D69mM3xCEt3P0+QaqvJWjJEOLXkA0Yv4wh9rHT7JkLvUQeRS3PeJee0aC1lGnJ17q6OAUskUsu3X
WG9xtM+0B7/90wkZVDcMURzEcNyRTd8bw/yc6uIkFINLN2jxc6KOUcvmbcmooy/ywQsj+Q7DkUe1
xxXT7vJtEE5/Ql/v6QU0rxRUMHCJfZjN84tl/7EMiSYRdWHxZe3otm1MgE2ACb4u8GK18CYottic
O33dUW8Id1KZn/P0EWyeTbHT33NOunUZapsxVhiJ9Qq7qlG+kVRDc62bJgDYSdKP3gW8we2OnpPc
3AyV/CKlKaWWTt35I8y90ccMLwWDVpmdG/TtZ1jReq9rB+KLJk8JMAbT0YkqGX0Nt3JyIJLWoQ6n
uFRFtqsUvcHH4IeQ2pLr05ubV5riWlb8NZnhS0idcpq6zJV62ICxrU4Hc3ouRJRufHWXCgrSOTpU
NKjBxsAHphDdS5IHS4aakb8f86/ZRu3yQKBWUitkWvGrk3YxItLJSB7Hkae3jqv3thwIOXqjpUzY
UB4OMYm2TRuG8lfp45GRhOWlDcKthpHI1p7GY5moH6mEYDeMIb8vvKGq/aQj6ZGCeLGV6FFxKq74
jS2ZjA1tLqVhaC75tLWhAE8T6Xb6uSrPTwLobAWywAolQkpVK27Q/qU+uZAo+ir89CSbElDzuMRZ
yNcpPUXNPgSw4dC0ZDp1oX4NGtip9FExzHwXFMqbqUh7cx7Jn9h082jlV1GAOoXX/QVv5p2IethW
aniZQQ5D9k0SFzdYKATzbR1i4Xo38jTlUkRwmL/TEkPrd/+Nv+XFt7FYjrhHKRidZ735ZCvjcaqB
kcCZw0teq2/7Wrzn/FkgUa5RYqs7abFcDsvplOoy1Pco77ZRxDhNJvYvy+GJa5Q2EJrql9uhsamD
acfrqIJ3AeDb8ICt0GOiqJKHA9buCSGp7wyVT/fQlz0+V5b2TG77wcw6ok0aU/WZjjOsq5FOHNPE
ZpjKLcrXCHi5NmmyJddb1bTXvMqG+lYp9FJl9EyQsP1TcPCcfNCuUpqQMhTaS0/dUgmG3sP9Z+Gp
2MEp1MVDMBt7JSVAFwGmfNydiAAg7TGGtVTYrVWn0WgMSZiE1Z0dBtfyLzden8rPgLJyDPtrKhip
GTV6mnjAFkXIL2GNUcOkFvhBDQ8ASNMtPVx3sdmfKCsg9JPSi0iD1mMQeBoWcuuk3SvvQW69m13z
1MicmIn+hPfFvWrkngjwKcQCGAo4RrLTTVNztSDrokN832jyS9fqH5LZk1em063R8K6LZZIxMc9/
c440FBP9oeouSQUHnBsAbXALvFl59ZfBqyUFpxlSIUjtU6IaM4m75rOsxm1lSk8plsSOGWqDOxQE
3rJON4PP2UIU0+WFjVRcyI4u0pvCbz9ygYQi7GaglLQ/1d29mYqjlhmNq0odMVVO+70MoHqMJckT
iz9vZysbpOBY0cfFZ5iFe8AVN3UUbuVE/wqtmjxVTRUQJ1WsFKOdOpWXxMBQtK7SQ9ljmdrJ5Yau
8PdEaWgXVXHo1qNNnFB4jlv63/wccLC+4Sscu/DWjHKahIdTLinwnQwldBA9+oP2x2+RUPj+95xL
DypWQqNRhA9S8gYzMddn1ZUCmW6sQb1MsMc8rVU+za49qHZ0XwxU1lEAfrX+crDD9G1S+uckR1eN
2wL0q4LfHA2XKRnORUx7nh+8E0K8Y6waOmbRb/VyeuvKRZcn8yCXMpuOwLmAPa7SbUdsvmQqxx1V
vNDTJlKzcqRiAK+STQjfbB1HiqTJT1mKnVKh/8msQVBBl17nYDjJFQhpOz+r3MKFae3aorDcbABy
l7ebaIheorQW7nell5+6ln74ZUmvpVpcM2iNrZlxczFq3Jb0Fjzecc6HjY9/PF1OaLWV8ojO6F6V
eprTUf6isthPA1jCEG/QOJZJ6nV5z9lIz/ksNE+mpgqDK0ALkg+u7LbzGOOUGCXbOTCPKCjfDVG9
pfN828P5oqxmnLlCno0EWpvUeXZe0INpBTu1jl1z6Gg4lnCLiucL4qUbqLXzrtK1jQ7egOePgh9l
6loqV1c/y/0eTwco+rSBj1YHZJ0fVWr2n9EkeWOST3E0IjrO4vyspU+dSDwMVO/qsH0Je0rgyyk4
T1hM0VgibwODEwX9xGVO/R0Z8RffbC9kbm99QPmMEtChpZWywYXomIrsvg3V12w0BAO9kLAWPZVl
Q3kSLQ/GPLpfWwUCmaQMyeNyz2jsHlPtl7KNPxn9PqACbQ9g8/FUnn0P3cuLXp7q0n8lPKAfIyRE
8UnUnyQKObWC2Uo36cnGytQ9XUak9eJJI2SoAvwhpVNhltKFsebzmJHbnTtzi1927hW6MTCmH+1t
NoOimUWa7PP6nBcSBQLeYGMl0ifjXmdCCyEi39qPs4RuMgNZiUlWMFrBTR8NDBohJ1Dbl9wy1rEt
nvTd1GTKjZRSwapQIlCJMBmoWaGMPEPZTZNdHZDHRU494cE0Klr2R5oaoPFm0uzWxZ91YOhjrssm
9T0TCQcg/lLlWdViNm5mBV4Gi/vT+GKJCBg3BhaGOU5uZU+HwkSSjsjpzSCPrAj6T02tk/b8nu2s
EKh2wifTB8Seoc3TnNbNridCrweeYX1NAjJq7/EXfu/adFF28fSZpeEglN7emf63iWenO6XKO31k
PGsa2t1iWQT4HKevUgdQtdAI7Y1B+evnFhcNEXbm+x9aLDqXFJHlgQ0QtgbEWc75TQa3Jau6iYYl
ZAulY2jSw+ebn6GtfvYN7dsTN2G/8w+QmAGkk7FqbfXZToB+69tyks7V8nHRUoHRDNqnBsj3tvUE
Pw/sYY6zxJy7/RSfZtn4k5W3ZSx6J06H+zyg+pxa1qEuBSlN8zZRUZOb1lc96kD8g+pu0tNrvJQO
bCkjbTjWRyEHg9vUGleEjQs8qrIb/DFyrwqqkRp+6xFcD1zW2iHvBYY6OqO3vRaEAtgEnR2yAZFA
MUuYqIlmQmgM6k2sl7d13L+M2WK0OMb9ztey7yGam3MLaSMgvS3rjJS1wOYBO2nUBzRtY4fySzSZ
Zzv4VhuNmmyNH5rFgLOMrJzbY3yfDU++FkEXshijhYEWOEisnbGF5TAWo2vZMWNnUx8caqq7OJKV
58Tmbg07ltEtKZYxwx9KiY6iI/ti9OLCGPvBkLPnJrPSjVSLiEaL4AXGCBJ2S92hZpJdGj24DS5N
hya2Q2QOSVJ17pL23PQqYnWV/1hdqq2zhDGkniQ7jEx5lXrUqIVtZct4n1HyZwOpSr+nuAJCBYk7
FfehHRnDSfguWXlquYlhKCia+gclBQgoayBf+qKkrYqElV5+JXEF+yUf9ulEnllJdfugikObtZ0z
BRSmmpnkk2km7x1JPp42heTkND00aREegrhfAmj1VUfi4pCtDMCdjPWdnGUUVlT9o1hKT/5bRYbF
VRKJ2LU9NeQsaZOtbwKkgR3ByNU3OCvzgmRnJ6M76S89+jqXHpVyY+c6lPSJsoexONZ0FRm/aO4G
6mWcMJARkl0dQqkgvHPGOumuFZ7pXoO90QLkP5KXPwd65aYdeZsRooYykNYklioPcV9B/OCJEFbC
d6suks/tIG8zYkpnMlFORzOO5UK+/R/GzmM5biXd869y4qwH98KbG7d7Ub5YVayiF7VBUCIFn/D2
dWY1i3mKfrH5IakjSuqenlEoEJUGWYZAIvP7/sYrTGNrqm25QSFyP5Wxs7ATsQ51DFumgIdDEJj1
oSfenrgA3ONkeLQFIFO1eSBrxt9fTEB/iMj6UR1fpTlhdfat6NTGNtYr3QYtBlQkShEdG4f8aVkR
tC+MQYEUix5k6mXrqTF4GPf1JyR61sKa15851Lip21sJM2ka5Y/Cnoydo+egmc18vDLrOSdUAafB
fgMMn5NUrGtT/MThbqzNkMtC6U0I2DWBQG40tlm29ZilVbZ0NOEvkVwRYDlhvRbxEss2gQDUfEue
04G3SEZuYSOtrKVpmrOfQnm0zPipsfltfa2xd3GUAGDitofm81jZfOPS4i3hExGJCWymNVIytts9
WZ4FsDjJjkh9Docgv1EJoXBFiYXPX2UdJjVy33XFdo/31opxg9FIR9aZVZZDrmdtu0W+jINuZ7Jx
x144w2K1NcWWZLGBRszG6055iHkLXNkX1Tab20z31108Phk9rMvO6R5qH64nMKBqKzCiYYpuzkM0
0Un5ZuISRFgn+FIYdrty3PYqIIdK4NDTEUYJRsLmdvGKfjM/0RhfOrVVMJ92YcB0LrYbAmJCWYCn
1YnQ6ZiNtDhsCq5ky0dujRsJ1n9xMseG6WYQ+h6hknxiWWFxzZmF9joE1ouqf+uG6RXpGcwtEAq3
ystU2yrKOD5xaP8F8S3ONnV7o6YwKEgZol5TQzIh7qH03XVPjtnGxScOu3UdKs9eZbrrVqswXIuS
/ETmz1mnk4s7nklOh7TXUtVY6bDPgdzLipV97RZhH3OJJkay4rG9jw1/vLJ9ldwGWx9TAMlxgnzY
KGjBg0O+a5RU3VTuBY0LFobq+NgN2m6qVaLCQ/XQdGRE7L5Z6oGol0PvaSwU04lPH5zCunlObVJk
xje9iy4uu302wTwVu24AasR2oB1IQIeewpp9V8EbPwf4kSg5ZtaYO636Wnmt8u7ZCPD1Sv1T0oKt
NNvX3iWgX8SE4EFX3jcEBfB789D9FTbBD+Oh89kexqg3rCHovCgzey10xsPgYF2QxfGNYhao51sj
l9xU5IscKMpK69jzObMmfl2IN9XovzSdyorF7ncac892Ft3u8/QL2A3cK1E/Jd/Lzlh3qlu+UcxV
FcaEX6x0GyKBC9hwlSjxLlMxdK5841LWXnyV11zbRrkK+JEXY+EBDyQJrpWetQ6bvr8u3LUBenbl
DiZuG+3LOOZnnrAxq2BjYRbQ56pcgAMpNmM8E3Yb9h2YtgGQn4rXGJIVW4X4Tlc9fxmWhF7D3Ip4
ReAkDfL2LGyYucpXYu39ZyXYkX1VkXYyr7uaNNs0iK+OM2uzmGyNqhpgXcdfRVOnbeBN9TmaDxbR
twwk7ZWsstMSKyMiD0Vi823r2YLGH3YZ8EcwuTpzKcbqruKh4l9146oomYf9QruP2yjmOlCfauQl
VpquO8vA2Lm2ba3MyXsKotCE5UZMO6+zfl35bGSyHh5EvKiGvNyXQ33fOcW01WMjWndVej0AGSN3
THbOqNJyy82DsbHbJugID+RqycSxhGOOhaWPTAXR4bVR1e11V7i3qeAHFVO6yAqtum68psDDe+Py
0HcLNFka0huojp0rfyTIT5ixCYcvfauhIu6Qlo9b7dGwQRYW9eeiRMkFRhdLoWztVc45IyO2Kiaz
XrJoXftQBztSrGjmzEYb/VtcjSvf7hrsC6+Sqh02CH+DXPSvvSk4BTZ7FbZlm0QvwmWvJMRjtP5K
w3+ARc7wxpSLeJTjXjSjuinbhDCMHTymI/lPk+dSgIJ0pYzfBvyDY9/QriPL6FaNyIKNkuKMUGru
N8cCo5k1j0PT+QsTGeSlM6pLpx6Zn43p1RzcXWVgkx1/c2wu0ClLv5YD3FrVaVj7KZgYiTE49Ebx
UCWAKRouLr2+h8dx8CoQPoEfrv2oQsWj1ReOZ36dGScsxFEnqT3dWPq6c9RBXqfkX9ZdYO89ID9X
EBUftNlmPCgUsu05P4BjvtYpZEt4RDnB183gu4jaxOm9Z5On1h08itACubLz8dwZZA8s038OLyBQ
mFWWfj+tWx3ofledxjZJt8Ay9mPnn7ELgfpCLCLRBqA6DmMG4/iUCeutmoaTabZnVqnIFoeHxKcH
V6cCIKjeJGbL1T2vzsijnO04NFnO1hmRE2NXWs1eG/BBz4Y7ZZy0UwsWSAcHvMmjXVaxxG08401P
jHYh7PpJyZuJOFfCw4DfTYeZWQJ6qtzw0JBLI+b2optNc9Qwi41Dd9woTeOt6ilfembI1RLdpCgz
LAPm+rzaIqu0BzPJozxRdfj9xefUxk7MHwwcp5W3wGpfEjP50lThxNWvb/uSv4sZYV6I3/rGnurP
gUEQMo5nOn1MBs3A40nP3WBpIlFGhIGMrcXP3FXdBuATM+xV3MQP/P1vnS9VUXmrgHgBYVqC/rWn
LpSebZUVvA31cFvrzluRNk/uWN+RhfCXeqygk+9gnOWhKFX6bAdMbUbvkEdVcA22TSDZWB64izab
Srb8KllnxzcOCKV90fzeXZYCnNiczRIN9Hx2aukK2519N9iIP1yNxrh1uINEkG8zJm7fVj4ZbfQN
cTNB5LkctrkKrA36e1i9Cad+wmeKaLTIz6W50XyenMzpqCt7u8zsUD8WX/TEBZs+rFs3AlKnmgW+
DPBOi9l+RhkB2Pnaq6O/kdB01+HknQYgaSuhIY0A9DoqVTC9Xng1WJO2iKPwVOQKrpVGdrRhqyWi
zLbNaKlrYHMWq4t+2Qp7q/VDgNpYUWLBUt7qDIzCGrd/Yl5VbEoDGJ24O4YQr72yYYbfjkX8Fubl
LDrV7A2h8L1x5TRtojgsb9mEzR5oY/+oTaF3ILKxHGq8x10r0taDI+7DoroYLUYQyFTzMaJVn4F1
dYmWw/e2TnbCVqgkXb6MRhXjKiM5oql3A/wb0b+hIGM1kMQYMHcCObUtG6VY98W5mVTtILJu0wsl
WJUJi7Ki3uVCY91KTDgSEX+9QazdcDpFGROQH5ZirRbNVeBi3B6o2C6AONI8pV57qQJdufuUDtW6
6mqWAE1wUTQW/b3IXwMSemWMGaUXKNFKGfUXuynPptrsMi8d143GejdtEpt4kAFZKEWRxe8vTWB8
KcxDYDBr4hPokA775oFxyE0LmnvnveGR8kLwyyzdRzIo2wEbODgtB4NNaRiwjBgC/Qxh5Rz26jnq
W9Ae2r4I0myjER6wM/sy6N4M5WE5WpQYKY5gXYtKf6qH6B6EJctRdKispoOoIexrMRl3vhHfmswp
G9dpt0k1bb1Cu/J5kkMWXbY5CTKsKddxTDQSx844qhZ6ORgrYJSU3IDFTgEups6ImsPljvJwO3ba
xmkaViUEGz08CxaFkh7NoXr14+41qclVxNNCK2/Tsm25aaD8+fknPbRfo8F6a7scvX59ZahpsUX8
nnzZiLBCya7dDr8QkiVhX4iK4JlyNvLpPrScx9gZdqpu7MuQparS6Efkd6B7mGB0Wh6IVu22i+M3
zVTWpVrwwEAaovPMjVXyhFX7L5VANjD5YhomPmzJnqDuje0QiUub/GnyvVU1TuY2bLQHDx/WsvSe
w3ZGxEfhUekBUgC0wwUiG45Whu9prhPgztwHFRW31s/PCB51IK+6u7IjFtMEkGFzxz5BHMPQzi9u
M4gMC28aj6L1VtFk4aJEFzImRwOdFNKs7sZyq1vDyl6qGq8yRXXQ2geQpnb3nkl42fCgFVjuXd9o
LNisFVMuGWg0EoDhmg8JBp3QTZAXs4zqRajtSgGlWuIaOkT62dYcPEPRDYyJubeFv5sfeeQFniaR
WAszFHDTofr4pXVTGvW1VQ3uklwj225M6xZKaVzS1q7XAkxP74J8HJqD3pINDkinVMpXlByweiS2
uugrFCTBpeoOf9qefHmaauxLnT0heObGSCt4rk3bVmsfM5UQGKpIMyN9q0Dsrj2bRQkLxR62ypwG
RE8qQnZCDUaCA6x+/fpz6WqbtjKPreOgh1LgDJkwZyNo4eQENNvm1Bdmc9LyqD0RgJhI6/XKDvhI
v6iVYthntVncxqaS3LKtnl/LiryG/4hOEY9N20cL0g8DbVlZar393kxHZejW2BqWZ1kFHIA8hGU+
fwwS90HMPO4Oa2uqi1viMOUtcLG7QkW8Q1YZ2Ltel566e+8w90oxMN3wacPVx0AE0mHp97qyl/0A
Ww83Q4l9/TyqPMAt2YUQKklb88lkXW3XzRKEnYWMy191aeQuNUR9zrIH2l0jaJeYgLaV9Gdz6L4f
2NvduKbor36rN1kbIKXTk9D6q79W2qhYmEfypPr1R3WKtdp1AMJIDirr03zEeiq0LuxFNoVe+pcY
T8/70gc4lRd9cyWLtpcnswfctI6GuL33qiA96CWxRBH0LU+Oxr3BA2GZQr9plsIZTr3K5CtPHSuv
XgaA9fayGKdevIXYYK7eBw78/ohXIUGz+W2rFNW5RHvvKt/K9Yonsi7mSb5TH2HZOPluQECC7n1b
Zju208pSFiOYp6fe0x+yUuFzqOrZKLX6To6jcSahjKo8yoEsAaivFJ6/ka1NbC1HML2watL8Rh6s
tKw2ScWthVRWGC5bO0fros/qpWwG0Zzf8IbRrsKDmVl87pNFUwjqiqTWxzhJPQ7sB8SWIIW+aRoj
OhNiDzd5P6QXUvAzcqAobpCoc1Z5EHW3CZKaqxpVhbuxKu2lD/vmnrVXtQx6O31siL5x31n9Uzih
Z+eklvNJDJZYpEqbfzar4g1TWeiSlXhyuzj7OhQC2mBsvIoJIHvq5t+agRVFRk6FDEe+7NSCiWNS
L/7AimZRHYlWAcnNUKEx7Rj4AdbELHc6ek/5NiQX8kYi4mA0U/maVs6NA8L/S9THz64IqxeVPQGr
t9p71sndLpI4HTdREWCN4mnlDWby6GqmDlPQbLgs64KkgFI5KSx+urK8kQ1aoDlMEn6xlkXZUEUE
h+IgVVjuMNR7vyIY1jYQs5UsNvMAuaO7625wUdT78R54PefAp8mjWX2Zh8upctSNYmioEM995Pge
OcHtUFrd+0eVDaL2262oyWnJLnL8QVHB+Xch+f68BM8GI303dQl2kaRAz7gFZbu2tGIsQYvwxG2m
rBtliO8QMYiWlWY1n7NUudatog/IEd9Mrh9+KzPrBYC399TbuosFcgNttndSoipeeVBEbhwcvXc3
bF477v9MJy9udJ96v/tk5Ui5hNYa9gB/oCmZboRT2M+DrefLIOinW0+L8o1nZ8jtZHV3Bbrf3eLa
7J+xNa1XRpmojyAKYwSTwkupJrdi0vVro8gQWjDsntQEucA2CctrLhwSRUGeXCdsnbYGWgunJDHT
bVuikpIKElxZ0o+nxDKarSFAFQiT5H9ratlJa0d9i7JNcNI83d5yozjHJIEIkDPhcpddCUAn2wJq
/86w4vCG1QhLOs2xvwbpFboS9mvDPnxRN8F4K7tG1qQQlfmr69DVv3U1oDnfqnh8b7vGYvZtkzvQ
U/ER77Nt76Ntitoy4QxZR8Bz25VFH6577EJXRaWS9fP7m0yvcVaO/WmtR1N/Iw/YyzpLAzmJjSxq
cz+tg4kbGIW1LZjaMO6OiWWj6hPs9agc3s8LY4LKru5XVyTBXyfc/BCqItIP1v/SFB6yN/CU2A26
uxwXFTCWPWRgeAk3BqrCK0A7w1rW9bnr37C6B6OP4iY5IfrJOqc3Vv2IPJMs9aGfXSNRtpMlORD8
NG8X454HnJkx5MEyLR/jZu6hjzrwnBWpXFvftz/6kf9Y6UjbnWVV4bkCSbdql1dYqA9p2qxUvQdd
QQCl2Sixyd8OO8hwDRsRPqYyJcSy9Prs8FgACDBXEptMlu/luqwQ4COO+95TFhHOJ9Q0Hz6GkA25
FTRnm5Q6mtMuMjB9fdb8Ud3JwL1QUj4EF+b/pTKwbHWnaIT45YmyozzIBniopIPnk6epAD6eePY+
mDegZVgZ1x3xn3OQlcBaUA38TNSwJslj5Re9QKjCmuDj5C0JR8MRb0LPvZsogHjjlcTTZX3meHfI
fah33rzcLUtoMUrY0l/kh7xAFcoacZv2R1GuZX0bsiPq2+KJLI6DONGAvWpM6jKzsJzVwl451A5X
00K+bEacS8XQIWVuKQdZVcUJrbL8/lLWfrR3HsS1NFO+/VYvi7/VWbqr7bMyWfcuMVR8r8ZDqI/f
D6pa30Qt33UywYtnoWN90mLIB2qRFJ9J2r1aZmG/KI54bDSt2Zu2YW5dLQ7XXmag+oEG/KOZa6TP
YHgI3WU+DTR0mao0esLxElNjJkxQGcq6NsaDi8qWP8bGClQ4858YrseyzN7GAlHPttY/BVatgiDN
XXbsvXLVP+10rUNWVCV1v1B7I9j5mWBr3UDtcvXspfC0Z/zJlVsEs/OD0JEZjJwJQMLQbsqsSJ86
lSTaqKTaRoHC9dn2lwyQrdunrgqKK62s0o0KQWyft0H26I7jnmCkeNF6I4f15PuHLOziW98Mvsm3
m3SXv2A55Gcnz7prPyDLMMwnzJ8DBCU5rRhsoLADc4uc5JcYSdKTPBhiaE+l2QKvtVwkDhR26SUA
yZOhR+awkH3gcs4vgWnDgTMP34s/hpDds6J4yrI0330MnRrAgk2la9ZtCTVgGKY9ui3etSyJBAKa
0yF7L4txBYoFeOq+d+trh4Rgs6+JgIAOU6NlXirV09iRV42FWT47E3nraEjrlzzNnoB59F+xaD61
rEff6s6GkiUCHOzzaZG70AQWChv5ORztBfBbsgGEjBuYM90+gyfewFOexeVyp0RhTteKRYS19FYW
PxqSVMnwQQZn2RHuPkePSoeNuIEg9dG1w9Lb1AUQ336w631otFeyJA+yizX3k8VyZheZfUC8rHFu
okFV9sKF15XBUmeX3iGioEO+WkVzs+xTKb66TFNiopVl0YfH6le29MrV+ym6li4rPbDO7535O11r
OEtYleXcQBhikB/v8X5+72cVVxbvUQMpOAxF02+WDTjs2yDJxK0/bzkitQKr86POrdtmlRACA7qD
JBzMFf1Sqa57LPW4OsJleWJPbN2r0KrQG7MvRe0gKRuDJ3e4EI+y0ULVfgUOpNipBTjBpjOKrXDA
u6aNETxEfu6siw5xBD0e4FFB78Q8p4PqNmT2/ZSCsvHyQHnbkF/z30THktSoGus+Y6w1ANnkOFhG
uCriFAIRSIE7opnrgbEuhmVYd1PlEzh1dHaYkOzYmyPqbphNvJCtjkGmc2wc/0h6HoHRKEqvi9qu
rh0Qa6TQq+hL6WRXlYitx8ooHDgVAXIgUxY9FQoBhLmD8+uZ5FJrgupu+AW8yPuZNjPWshhr/UJu
iYi7U6b3fQpDCQHP6Cb2fXSjtCYnRZI623609UPMMwI4TNaS0Y7zI/Nbsx0z1bk2+X3WTpIYN3mK
/V2kKs79MEsWoce7KEvT3datP42LbPZgaJ1RO5HqTAlcoro1VwkQ/KdiPrz3ayozx9tC+X6GbGnG
EYfk3vSxIITcTo57DSKxvbWNNrwrbDQrIoTe1rIoD3QwHbu9ZWU/s4AQHvroIOvooJmEA4mA9Hvf
a02cabvgYIu0OvVhn62TLG0e9Sj+Kv/UmvEtsvrwNeZaJZg+YnQxn+MiVXQw53NSh5hCFZv142TM
6YPefzPF+znCS7WF7mbfzyltcClJKg5QqryD1ozegZQn+a1eJyFRxiLYJDwbKtywaRKy6feXLIKN
ldJGm3QosxaTAhMeH666i5pvj8ozPupjgAjDwlJdjmKu+Dg0aYQBMKjX+wki7bodcFyvo8E45kJP
1pEVK0+Q5M89V+GrFXUXs+6NJ3gLgrR4/U9d/aw9y6WrGQ6Xwou+d/1tVHNS8VjPy4Qw4oteCeNB
9aviPuh+KkTdi9bZ+nuL5v3U8vs5hVf027ryAaFMZYezeK0OPGNh/JMQVc21fJloCAJE86HwYhQm
3bOKbtehSub9mnwp0KBV8FT9tVaWUYavriaDkLU3KlfCCg5QRsxtSqr4iqy8ciXrIb4TPJWVWja4
6CLPvUn6eWIhe7W21lo72aGWtfKlPJSuRa7MaeNFgXLG9/6yZdSCz61XhYeRef4ScGvs0oHAnJaV
4uILTVzkK1ahjw3J1KuP+sEPtJ1rkLiXp/7aF7Tp974N2r0LNA5aZIfd4CQPFkKfXEeZuXbKDO2S
poX7LV9+9KlH0h2/95HNtmoh1tJhLBMBMwzuFcTfD0I0KvHp+aWugPiSr+ShDnh2AU8KFx91ne6O
5emjnNhTsokzdMzkyVAcUWr6bRzClSRp6tpmunLJkf00BgsnZynGQQVfU8DVQq6v86ILQgbiEqih
uJTp6MAR942VN+rZzw27pkPA76O2MAxnRabVWMkT5QFpZXGpd9XcU1bUPfgwmyXHFp5GhtPM00S6
8YQZQrmQRahM+bY2UFqSRd2EMqrA1TzKYmRHKx6Q+n3h6folycx7Wd1HaLc2Jh5y8SjGp1oj1csW
wtnLVsVSzzhpTjcYZZt3tZjeh/ZSsz30cVugp8RJZDzGNbpC7Efnj6WlqAnmlmJc9/gqPek+ziT/
/GnN+dOyDAs3ZJKGp49PK4dM+LRZjUBzCUt/K5XQMx4XmyYPwEXPYunv6uiznvpHsaxDmGgeEBrZ
KhumIWVml+VUFc+ploqdLI1ZeWCqhOKTamsvZq0LLTCKLmi7DauaePZ6qJ0RKFOYLX2ECq5zlkJY
J/kW6YcK+SzZ+/1ExwjBTpfu7OsRXSylji7gzQK2Fv1Ngv/FEQH5Q6sM7pOq8/ajN8A68rxL2SUP
9VwtPHg2VUI6vWkT92lojHhJID46ytbGjvHEGJPHQAM93ZhY7Ay94j5VkMY2ooqHjTxL13vCkW0c
X3tK6j1O8VG+pat06hGlVzKA81v5cUwitxLKVhbHZHye8J1Fw6ou7uvAX8u39BpyY9qE83Xbpfqj
CWssidxTkxpkPFQVcjFGViecsp1TX1rkXmLN9sGFmnfjmJrIDf1oHhQwDB+nTNM0MokisW/xaDUs
WCdhdxeEbXeH0RKhwxRwqB9QRPIGA5l+fPnoobX+Qx8b6Un2x/Wk3hodREtZrOYB5yzuPJY8p68y
a4mmiLf1DGvbtGN1HgR8exYAQO0rhbtVRSSzNezgNbxpwy5/xcMpAycYzF4DJmzbqXEh+vfxg2XX
XzxDEa+JrwN/sctPhm6V6wZlwiPRSPtUTFqJB5LnfI6VciW7li55Pr1X3dspxRtuVCOeJFbV306F
1y3k+9mQFNPOLl/8AqiiUg4sxpTEOtSQKtd5ZLtPAAdOsmsT68+dq8JB1G2ND0VER36H3O/LpcM+
6q/vkLCHev8OecaaSn6HCtbQQyTKL8B3u41fJuYmVZNpBzggW+kIezzIYlclYqWHqv5gNvX31skL
jJ+KaqKXO5JG2Qa2M3kSQ4kfVXzSV+qoVteA4ft9qSX1DtlkdESVKF056OZ9GsfuCQi0+c2tD3Wq
TG9NyTSBCHkMoZyzJ8+vrmvimXmL4EJviJc+K8MtelkZ8ndpXxyJzGEZNb/6rdgi8ozNsNks2QfQ
uyz7EXYENtB+k9nXqWas/UGJjqSN3GVK3HUt60tXBwsE0VkcDStf502PZUTQcobhRRi/eIP7PkC/
NxwTVy1tttdzHPVommBB51IZB6B48mp8b+yqUFtXVYciwdwgu8hWr9PzAwkEVPRjElQogW3SKrBO
JvHNkz0fZDFMe/swYS4pS7Je9tAy8kckfRyUqUUM9X0+t8/xOAqtbBPierOUAuwwXR8KhP7vogDA
ZK2Bs5BC6M5UP9iem9yRTg/f64vUWbaaXn9GbQO2efeK2jjPMOAvN0Fh+rsA6aCtG6biLulJcjSK
2r0avbpEALp9UVFtWiHjqF0jnYoDWptGm6FU6sdK1R6CKumR1MEoaxTekxXjoRJrTnJsi7LHA8QY
Ue0fgwt7DMjYIriBVt4fDb2xb6z5YOrgFq38Zowje1YUa09AMA/w/8BaVmZS7fWJZcVH/7auo43a
sGWTdfK0LgSFP0ZttpVF2aBG1Ruy9dbVRzcHJJVT59kZ8qZ9k5Z+fXY7ZfnRAWUZlmbx+PVjmNpw
ym0zQeqTJ8mGto2GVZKGPpQLBpJ1WiMGzK6jbC+LXe7bGxEVoCFUvHG8wHpy2dIdeg8QgCzW4xiu
UapRd7LoJPlDQ7rrApnKv4Ohvqmb1noqxgACm3erDbF5InWBBH+gfgOGpW7jqmBLI+vkIYpEfYRz
BW2ZvuqUGxt/qop904lnsMBQzz1fX2mqG9/2o7Aupv6lJbYAcQa7ij0yZlBe58a8ypNb1YzUlUp2
aC3r3hv84tkYde0gS0gpWhdPfJHdZU1kaeqeRevP48RproKKaJR15XQdRNKmfg7gUL2PweYCuHY5
PUN+cZeVR2Y6JvWvzRNQhN7r3UfJ999Lcq4aULn4aOt+Kf04T05yP3rK88g59Xd6T656ngB/9Hx/
v7ltFtz5F+d5QwD6Mej3QT8mJ5iNyclK/Ns2G7sdcizJ6aNevnqvKwcSZj3IBrp/VIuKmX4hy/XU
fU0DgPn4M5z8zMpP8pU81OWIpoqethiI/dXga2o0/FQ2nWiXq0F2Fff4UL4P8zFCVyvjWotn7b55
fHmQY7Eo6BZ//vGff//vr8N/BW/5JU/HIBd/wFa85Ohp1X/709b+/KN4r96//u1PB3SjZ3umqxuq
ConU0mzav77cRiKgt/Y/hNqEfjwU3lc11i378+AP8BXmrVe3qspGfbDAdT+MENB4LTdrxMW84azb
CUxxoBfP/rxkDudldDYvqKGZ3XuE/q4SudYWetfxgAFeK7vIg5uV7lJU4H3LhRL1HgsVTALSTRAn
5nU1Wcb7IZu0a5Op9YrcML81aknmNaj8YqtoQbv46CcbyLlhoJlHSCYXEUFRS+xK4fYnS2TDSb4y
fryae6CcIljGgTsN2ZqcfF3bN1Gb3xQRUFrfHH8qeULdW6E3bv79L295v//yjmnYtul6luE6uuG6
v/7ykTWC4wsi57XCxvVk61l+3bdqeo27xfwa9nZNfmOuKdfWiDMZsI0B6ZD58L06rjxkA8vaPykk
N1eZqVoI3gz1jRc5FRIK1A2+bQEnVbsQVt9f5aKtvpZp1eI+Ez6WwPXPEdnwR1V/TJOmfTAgTd0m
YLllrds28UnzoRjKYqqRVBkMBfH8+RwL7sE6SOsK8n5rPYK1SJeTI9KDbBV58tP4Q/HT+Iqh7vu2
gmjpa7ie+n6DWEfdnYg+//sf2jP+6Ye2NZXr3DFdDcqXaf76Q7eucFmwBuKNiEiPXgy/n/yFg8zj
R7WQsoDYh1qe/I0/mvscWdRaiKv3fmHdwhRGR/QqNKfqSFgHPmzCBZfZY4tp5lzZuTN+WL70fXN+
6ejfexWW/daVrLvKoPD2aFYZ685tppemWYw18fAJg5iNmuntvs1M997ytYtsz9jlEDHXC5icvn1d
IW+8rDt3evHr5H4gxnzPHPDbgCnwg1vVMwAaLocU3dLJGi6d44THti9OsoRI4Hj5Xt9d8HlGga8r
hL/oDJQfgbkYK9/86MKpjSneT9UVs1pNrE92eQzKI0Q6BAn7aLhV/fJ+HDQNg7eOWJLbzN8lUD45
znpsLfVZRf1/B1jIfi/aY3Qt4LDeGS4mQVFuZRimcva/GnU+vTLQQpCXxn/+Mv3Vcjr8mhdjFQVh
81vx7/d5xv//ns/50efXM/5+ir5WeQ1I4N/22r7l1y/ZW/17p19G5t2/f7rVS/PyS2EtmqgZb9q3
arx9q9u0+Wsan3v+/zb+8SZHuR+Lt7/9+TVvSYsyGjot4s/vTfO0rxvcIz8eE/P43xvnL/C3P+/+
8T/zP/hR/vG//ngRr39cqn/8b/E1Kt7+aYi3l7rhIfIfpu153F+6ruPLang8Y/q3ucWmRdWRPlJV
V8OARKNFoIUW8mj5D0e3PN3zHMviwcNU+OcfNbQdmhT1P1SNOdHjn8Udixa58+dfP8b3Z9r7X/Ff
P+M065cJwHJsVeWDOaY9v6Om6nP7T8+4lsgJsvDP5Gz71fRKkAF4MIyhq2YHTk+/jy7qqtrG259+
sn/xZDXnJ+fHk/X7u2qmYZiW4TmOfPL+9K5JxrJ7sJ+Lqd0BncBf0Z0FTtmGveX1PUC/QjOYStL1
oNrLZPjSJig3zZprRnVdgcgf63qhamcnuFXiF8PhTp61HcBb681nB3mBpMQ3xULBBM+bMFsLpUeD
DBL7LJnQYORi3nflizkCsYf30k1ks32kCD1xI2xjb7V7ABdD8AbUeFmY7f9jVaH9NuXqnsP0wqSr
6rpqcHHM7T9996b3FJawPPThKKTdjYtqevl/qDuz5UiRLcp+EdcYHXgNCGLULKWGF0xSZjLPM1/f
i6oyu6mQWnHL+qkfqyorPQDHcT9n77WBg9LGXE6xHd7KGBRLSqdD2PtFgg2we/39/Tc/3H7z75+g
ImQQMvNPFycPXaiceXtIiy3n2oBFM0XQHlLs7O0Le4yd7wf7a5v034f9ebTTbRRWRzTcFHU2ikft
XoiVcSAHbwWlMVwvuaMOqYaY8N+m2zMjf77VirnMMCEr7OQU4+RWZ1Ut1xGbtr4nvKZsb7uKWCmF
olzQX7cZ2vUGuMimktGXhe92+FsB3fj9T1CXD+jHi//4E04+sEOfaVHbdyu+5WuktLtpjaKIfI1t
t6G7vPdd8q3WtVhNx/hAhLybbudf0Z31rx84v8LCk8q9UHjsJw9cAcVv1wDRFJNACp/CB3oDEPRB
5krl6/dXzN/41SX/MdjJ8667MJ2rplux27qLm3Ar5zIiIeVgpDqvIjol42JJZ6yy8S8ZscBWifIR
l9iDVs2uMj3K9D/CDAsOVf8CIX+e6atEuw/7CyQda4vK3wLdafo3i3pILlCW4POqwDiCpXMzTKtm
8TwMycpvL30Ty3YZYc47ELsY4/nR/FehBCQe3+QcwaMWD4Y57JNBI5dUAR8ibeCUeSYJyhOaMXkx
EmOK6CmLIa3bjCQ4zkgJJwXsdwnKXCOLMtnjYvH0hAoNUUcIoB9Ugqn1OQEOo2CsLfmCkZ5O0VQJ
o3VCsC88FUoz9ybrVE0ByY7ttYStBWx1joUlV29tzLa27KPRH69zM9xVrGr04VeKIW17qacaNe4m
mAR60N6kJcZc+xpM5SHSXiS6VgnRwpwDRvGqg2ZHN4dMRd4kmYrKP8E8ljplD8MnfWv9d/BUK1xW
KyFh4VRGECD2JWDQVeLbbyiAt6HfHPtF4jyZdKkBylXmOlBfglFxNEk8iaR2iAZ1puRthHmDtxCP
rMLDLQAN647E0X3yX7kv8PELnCePmqy6pMLCBYFLmIsf7YDTposcO0IiXyz76nlVjabT1wjq5fha
Dme36KqtVCoXutJfwME46oXv1kXhhf7vAAedqXDESw+jzVgBLkH0GTXdGRjMGYx9UnSK4Vc0u5Gg
4uIY4HoWiIOV2vB2nhUdJLLca+tQesH7R7sFf14AUxh5emaOB0XArwWnAZQOukT4I43JM7fs1SJ0
buQKqIdEAjoEp2FGvfAXeeB+7nGZWCAdW7IFZh4okSUBnDEqnrRS2lUWTN4UPSkNVEwbj1v0YEu6
m0f6OupkdNRwGBMyppW7hhjS+LUgkXtOnsJRJQSDFjWNX1HZYC+rTc6/Yxe8NsxnI7C9RAr5wNFq
Q4BtK9pd32Ev7t9BdF6p5bhXYInYGpG6usUqbLsmaCd76i/CMF4rpeZhzfCoLDt6Bjy/wSqAT9Sn
xmLKpQfgxB0TpJKz7GRKTOXvUii/7ebHlIEW0cor2OC343gv4ICNNv+PTlqiuM6sXcWNTmDzSiLa
SXLp+El78Ftc4xwXoqHnQYfXBh33Qs+QIiQgEbehdZBg2NbzlVUSG5ndYsvGl9IBryFzvWtva78/
NjYSR2Mwf2Cov2xE50GEwog1bgMF+DnWXHhi3oQoRsp9NOLDpi7zpz4unjuDInKYOprROZDfKEBc
+Wr2MM/xzswXe1+yMcKLinZ0gx+LhqTHeXM7ZQn48BFC6VOQ6leLCIjK/CsCl6sKvqEF9ama8qMw
6h+63UJDHB1DJrRCpshoQeGlDAyc7C4SFeR1JEtj7Rky8aEZjBp0PLIKD6C6jDvjUlOMh14aWc2O
LczcVOkvx/A9YCmp8AzWdrmdil82i1Mj7wXL3LBEwtsYO6MDLHa4rUtOKk1uiUJngMIeUvw8XgIN
IYaE7YZ/5eNiNmMJu88xrl9tVV6rTC3/IVeeasW/jhr/SJ2VeyNWpRZtRqzYVUsegpZcFJmFVlxy
9D7YTka5JmprPWOX//4boqpnPiHLBuaPPdJcppawim5lrPKd+to0HlGam+GSuEH3Xb3z78iIWBjZ
e7zF2xbS1Iu/xuf+/Y9Qvvx088lU2KMhalvOBX/+CJq0fRyw/+v23Xr4Me+UrcBg5VBRfjJQja2g
lJ7ZsHw1otCELITFVlwYJ5dt5E2VJRWZIPo9UsZ6fP7+ir7863mxIW2YusmO6OMFZVUslApMK+cr
V4eph734+wGUr56bKUMQQphsyrJycgGCdniSpMNKlW9Ib4Up+JrjnaOyu81Uyal5H8agWXWT7U4s
L9QBz4x/UjdiY6tYls1uj9qBLDhZfLxCGRKyn+O6J87IVR08KaPDhzqrjv0Bj0i5Htco8R5i8ghZ
5PB0bbszBZUv7oDKjpNzGy5l3WDj+fEXxHMzpEn5BvPtipjHvX8PxZFunhOvp+0cn7ne5XI+bi5V
XQhVaJomA445vd06dCiM6e8jJEVhXaX5fQXNNShIpBmaM7t49dxYJyW5sY/j3BzecQBMa9sTa7HR
VsN6ucnNWvNKTzlkTuSQArtG+3ekY4BVwDM3eAUvmnM3ebmJJ9dtUKGxVEs2KQ6eXjc7/l4b+p8q
2TpWc03zwDOhxKt9fKzKeSfgDkRZ78gEtFYwG7+fY+rn7S3FXsxfpiZ0TnH6yRNuMr43nXhZplhw
8F9mD4oaIhBIgMGqLlxx7Nzy0n8LXFhr+/qpfoh+yk/Dka1n4J09W311J/78McsL+cdCKXx48bPx
z4+pHGz0m8ETnnowd99ftrI839N7/udIJ6thk6Xg44wXfZNccmaGiw2J182vpHXnIXLnXO6Ee3C6
ePIvwovvxz57y08OUbU6C8U2XgAKcVoE63zoEEM8QSbf1FtUG/7RvKweMmc5UkJDXVmHcG1eI7zb
RZ7pfv9bvji+f3z8J0cp3Jn4IQX3QfMaJyNAyUXiv+LU4KXgmQ9nn/CX082ybYtOhGZSMPr4hNMh
SoThv/gXuBxdsL0uoBKaA8E6cbRNvLVHp7kuN+cuU5W/eNys4KyoFMZVFrSPwypmoZVF+7oQ2maX
7t5dmTg79sSA/SfHvPlnSTs0Mj3qNb7Oc6/4Mp1Op5sJmQLhKx0Y47RCNOAKxyjI+NamP5Zetomc
wcNnsEpcyT17k78czeCTZVErWKoiH68281EIKsVLsx5dxW02nXAkhwXEQyyJlfHx3N39YmuhUgQz
DEu2qf5RBfs4XliM8qD/vYZE24SQBA9gjkuU+TXJdG+5Y51ZtJa/79Pd/GO8kyN5NQS1IhkvsXGs
eqpuWJvjtzPvxbkhTj69SV7rsyleapcIIuJvfkTr0CX44S6+nI6tk97glr/8fxzy5JOkSF0rF7yK
EK9vqh/SCuGvm2FVd0CUULcsb84vuCzyX91KS6VwSoNQU6yTR4fcTp4V83lCpDXBEJyg3sVtih1H
Wpeq5hLWABoG+k1mU2oi8ByDf6pHq85mfVIf4+gtyXd68m6V2brkkCwRHbREW4kR3Fpse4P/YoN2
BL0NxjjyfByWZEDSdYhd0ci/AB+g6Ex27AiAm0+ADuYjrgqLZIhQgsWUYbuJbxPqKLH4mSiAPwXp
BsBl+oGDY7BvY+WqRACWYEk04TCV6fXYbfsMoEUW79VebIJKOfih/SirseND+S1j6rL8UEzM6xSm
hGpfLjyXoAbJxWE/1rJNak07vWxvjFhdl2AJYvANxO2sUBEiHApfSA7GkXjvGynkdeKDQOHrcv+k
4yRslSdDD3dsmVyY7HYTuIV80fDjZn5SB7a27u6n+WeJyxIiDnYMGMYZRTNcnznf26RRd6EJDoZO
sRLDzh0vtdzArE2eD/D1fBpcORJOmO8FHOsex5p9N+SaW/sEsXQofq4yc1jFol5D6ttoYF5GNqWZ
pJNPubeBTfsFzJD4ccguVZFtKqt05qRzqv61VAMAS806i7GMT+ZtM3dYdoHdg8uPOLDp9UrWsyNm
tW1norCK+CDZNzBLswjGuH4QkN676r2Ss9touEJsizaO0ePBnahTUD6hDjB4ZVmDFodSIj2Ag15b
AVZmYVHCU2+wNzmiG9dhrO7KkvOoxHl5XJX9Ux79GAhVKIS0V7p67UMvsDUKHuOrORL8XeorJWob
AKXQX/N8Z8KcIyrgotON61HPbqz0zihzpxj7TWvF3hD3rhJdT5ziNUGwbIioHVYnuOeuTq9hzu+F
1D/NWG7V9F2BJt2qMonFT0XZ7/E+bMPB2iJZd32b9OLmdghNNw4618ju/YhI7/QSA/B6GvxjBPmj
tnyYsqDBpGslnjy8b45tX5WALWQRXLdYEePXUL+wUm3VaM8aRtWhvGf2Isdm4jcN2UAjv61bF529
M6bG6dR9RjKKYXfXc/4imfZmngS+ESJnKwNoA9Iv8KFm9NaCCSCVBlkTKSNRuctyNDTzr4G4YJhM
1OIu4350jWZ4n5QU6gFyysFyJ4lhZQDLPRz+9DmMKBgh0QIGLZv3ZRptWjXBAPgbZYqhE0CApTeC
jJC09cofrvIqeuXAtw404aYTCtYR5zQZH7z7SfkAkZLYu5uCA0wMr1AJwIobMpjjAOWjBKst0VbC
9G8X2IwCUduHWd+0utuFN23cuUqKowsun36jMeFbEGSoCVct9Tggbk5WH0QKczGwN0H6pAISHGsO
hqgQm1jzKuClvnwpFTDgQGePdogEa4En4kBovCiEtMH2nojpy9YPvLD4CXbV80fftU10MrPuaSFM
xZ4VTxSLHNBrKV2axGBoyq2tt9sgHx8oS9C7zbHV908KfrmZNg6CgN1cUdttkxepv8zixw6nS4Aw
i6wkT4zcAdAIcYRfODfQMi/CN3ltkuMlG/UFUKSNTQerMKf1qNirUfvR2j2KdtWJjPuqoUAD67hc
qMZiACwfPuhpLZy6Kd0Yh14eeX8zucSuja2jz1GqMX7PLHlJN24ThWD2koEnFTGN4jQAWRPNvzfL
4VDZOYWyfrzKsvhuwiHQVKprKO0+ArliaAOu+3aPgPJKU8J9p0fHiNMvsUw7cnxWZhs4qUqcaJUB
Ic1XcxkcCl/edJ1+EVXoWEblsmaxtdL3Zgw2UBkcQjQRE1KrDZcYZqibdsr73sXWnWnV7mS2Ee/D
Eumjdhd8Y9yKRIBpLLy6GV9S2bhKDeOnDxE2HWyIwvNr2f3ybR3Dkr0q4TIXQbaiZEqYCDGJhnFE
oOUYESgkGIlKczuTuZfwZbMlDaG2uoqNQxSjwytCL015OlL/os9PPVAKu72UdRaaelrFher0XXhP
qWWTsjD1/bRRfPsd1POI6byrUUXLZGdn0+VsT3vbKH4mkr3Hhvvud3blcua+gjAJ5QbVF+lXuAP7
mPRqRAj424Jy5efRbtamd232b1GOrWqqX22DUqMK1/WgeYkofvfLf0/Uq5ZSpNPrpENGsEpsXo0M
7ljY0osiAiVY9aL27K7hFetN/LrSc1rNTlA8LXNtjmhA8N2zw+5WrVMEVNZTI1p+Sh47eS9fylxK
2dLxqNSf6nhUhge9SzY9LcgSPWZeU0uqJViMKrAKkm8ocum1AgkTbuh0VwTqWiF4WRpLl3zVla7V
xyWwzFoqtAQw1RR0lfRHkckbogYdoZPZwEcrIPR25n2SR+GFcbxLkhcNVmyPjNQodddC2akdZGrK
ivxqDtWVHexVPkx51NwENZIDEJYx4VBjmwNPSON1HEE7zuttT+cRQxbUg/nG1mKEwXincfK2uowl
SL+MzWLXFuS+apbTmCoFc3TtOA5F9pSO0VpjlUrqx76ljFd5asVX3STA1mAlaZjMMCkjSCzFc7nM
1fihG6/iBlzJBQklygCcJ5bXY6mBIDVopsSUSoklAR5b9906D0xn1HvK9W+1ch2hR/W7W7+qMVo/
SFBJGkq++bjrFJLu2nArAnttMkmr8Q46855c+G2DYqIe3vLmTet3HbSVZELAWV1a07wX2Yufg99C
0zbaCXZmBPRB7YChZ0N2Z7RI3TJrrQbDJo/HZ+ImnkRUH2MfVaA0rI262dXSuDE4reoDmxsigiq/
+9HL/QrGLImyV6myazpmA9IgUg7JSIQa1W3z7DICI8RKsMTUb2uhOXW64PN7ehc3HNU2EiGqrVGt
tFzQNLk2Fo+fobAGkG/aJPsUTb2CAtYmCmjGVz33VGYw/5lDc4yy6mZoqp+zn4NR5k2fVEhe93V9
zZYN7iGlzek+AS9ZE5Zq2S344O3U3CvSa9kzlUDmGdZrDoNZZlfXTk/R/NhK5059Xx4iLA7zwjRQ
Qp82bPtITSM2180ah+3KPMSudGmuzc1SXYg8Ei7csxXDL8padHz+O+JJaQFBUa1PFiP6m/FJ8UIn
def7pc7MLKWQQx9kBX7q7awC4qtTBJpCDpuUKj9VetlzpZoqPUPO5IE9m+Xt90ejz5Ve1aBawOlF
W0615kmxZiyyuu6aF1GCVk9/Cf1MMeiLMxBtZIyWlqzJCsfzj8dXYCNxPbX89cp6gKDYteBYh63g
WPD9ZXwxHRiHOq4uQ11XTqUSWU7YVTe8yCXbH3VvVI85hObvh/jqKP5hjJMJkFiVGOfxRb/QN9kl
AS8O2+wjUrg1MREOYeBnTuJnxzu5d0TY1HM8vsS77ACG8J3Prgt3HZjtRvst7dXtuZn2hfyCvuIf
N/Hk7D8Kgir1kRIh1P49kOXfmkuzeu3viif9CeQkGMPzVTL18/z+MOhJNUBSyzxVx5durz0ZXrPB
Prizb3RPXf0PY33xCgu0HZa+oIQFuqmPs7Esc7ueRqqDpMA/zbulLkdWzDWf5LuOavVR38qP2LcO
30+cL16xP0fVlgLaH5XX2VYL0+pfRoJ46jqCP1eemylfzv7/Xpd2UmgmFSJSlfEl5+x9Pb5bG80F
jLmlPcQBSX2ny++RrfDz+6v6qn/x4bKWB/vHZaVp0/TG+LLIVZpLIq7Q6Rgv8Cq94O5sje/LSWLA
3wHzYhh8vz6OpXRKKUvyS+9ll9KKIwbFm+G62JFsdLbi9lU9U2gybRnLkmVDUU9u5mx2ZmfrL/I+
h/FsHaLDvBWuuKuO/jakI9U7JJYfEw8U1054/4PijUs5KcAxvKWzI0Mfyjnm46XaMAbLVLxYYc0J
/b3Jn848tq9m4x9/v30yG/MwK4fcf4mPkzOtBbcSAjEE6g0OErfeS9fF37P/H/3l9d8//UQOevKP
/6P086r8ld+19a9f7cVr+f+B/lMwC//v8s91MJXtn1rP5Y//LfXUxH8AVtOXpiVko6VcROt/Sz1V
/T/oOOiK6gT6IP1biun/SD015T/CZKNj8SlVVP4UX+p/pJ6q8h+Uo4vYE7IRgbGM9C+EnqeLJD5+
A0E9clFUoxSfT9613idAVsMiiCijdaxR22a4B0u0L6CnqLE0mz/uyj/T40/vxOl8/Gs4ZI4KQ2r8
9pPXrcxCpvoMKbQrVfAwMUkf0bn1cXln/nyn/h6DqjYldPYIp+u+UBfrsA0ilvP7jvJbSmL0b38f
baPV1bj6xfoPFfC9Xu25wDMbIOW078bYAJ0X0LFh0SD5q0v0xzIJ6bObxpxUL7N8Dpur1NdWoSgP
fvBQAdTTa7gjN6lUkeR8zpWinHZmaAPZyAMMYPamQNV3spQkxN3mk8TQUn7Vtzdhru0LhVjAnpS9
3j+qqNQs8ZKq8833j/T0c8STJEaCtidbVh7op9td+WKwBupZaKssDigEy/lSM5ETRHDb90MthfsP
T5ahQDvyUbB4j9TTFmvUG1YWwBNxmnJ6QxmrHZUkfIjk8QaS6kON3vq2yTCy/+tRl+8QrTbD0JVP
nwh57CuziAhOLGaQOatBUd8Sv+NkMCa7IRlczd7rgym9fz/qpzfF0hnV5qNgkIj66XFWiiVVyRTE
jqyTcQgJWSnelaQKdO/7cU737Dw+po26qAUUgyd4sgDM9cCJu6JI0S41VggWo5qsCpnAguzcjfx8
SQYidcQPJuQYTfs0U+JQN0s4M47aIdmKXsPw9/fX8vUAKJc1PCvLu//xawqutNZ8qNROrEKkSQuN
embWrL8f5PN85yoMoap/ibSN0xvWyVaUyvT6nTkVtgc3ryWpkoqzqU76mfm+/N6P852DIG1OS9FN
AyfOyfUofmLpczehEiQfps69GS2mat/6uL/a3DhzXV/dPGDF7Jh1lalwesYmLmvxIBexMwTGHS/7
rQ9+6ftb93mucT28RxgKeEBwHz4+H2lQulIeeT5aMEgXrSY1yXYIu+Z11kBAeRQDm9vvR/ziYYGW
YEKoJkKtT7KbTFK0oIEQ7cyk0hlEgGsQbHVU9t8P83lhMviaWYszjU4xWuqPF9bKpdI24Kecsk5t
5KQtQRvMCkl/VQDgEOQUj2hOEDOHFt079/vBv5glGl44FbSFhi3kVI8mzICUQt3kGqc7KblHfItk
8GbSHr4f5ouHR8+dk5SOLQU12sn3RbHn3iYhgSg3sySGLokRAuylomHbiopfpdyahNGZCfPpU24Z
zBKbEEaFJd883Z1nZaPKyJkTRyJbmKCfV4UK1C4Dm0ClvbiBEtBshRk3Z+7oF7NG07DZMEnZfX06
OZq03Pw+VhIHJsu6UkKChyp5o1r+8ftb+sUrx/LOu21xdWj7Tt6HMSqbWUbV7iRzjiyuzfzBy8Ap
nnkJTocBH8PXkhWLj5iySCc+zs5YkVSly5ggi8H6KuimYm2rZXNm73M6P05HWX7FH1ufOSmI5Mph
XCYFbY5QoxILtk0c1J6Y0jSruzNz4/QhnY63/Pc/xgvaodH6nqvy4acqh7n6oVZ33z+fL4dAQ2eb
i99UnGpsyq7Uo85miKm+nGwyVCw0+SRsfT/K6STnQnQy3XmvbHoLLPYfL0RNiKuJc7qFANFgM+fE
KGZl4P8eskQ5YgxX13Gf6rsenhKNgS6IzmzgvnhwOjp/dAu8aIjXTl7sMZ2UvLEm4KQAWwktlzwl
HVMK/Rn1ZrvYf3+1p0vlX1fLLoDl0pbVT1JQyxg0Q85xxw9zDeLMj30aDCpx93nXDevSH8ejECK9
KONpevl+6C8eJx4XHCishoqB2vXjjTbAeviRDgTACDLzLVS1flOOebadMwSp3w/1xSv3Yajlnv8x
OeOpzrB7s1hClX8Sk+1VRFp8P8SXN/KPqzlZPGSRQVqb2QwPgW0do7Kiw9l3Nw1tykTu6NjpP6Us
ks5sSb68sL/On+x/2AufjDpHmBckreYr4A/KagwtE07LZJ+ZJJ9eCb4x2A8pT3Ke0nn1Pt4+exJQ
EWHHOoaa0nyLikfRkN7k6xY94pB0wuSeruFmNo0zi9inUxQ74EUivAjckAlb1skqFlcN/JEQiDb7
lIehNw80SB+KUf1FD/Oem/zQ8P2GEA39OX38/oF+mp4nQ59MT0vza7lr+top7EcbQ5aEwTRIzyw2
n+rMpxd4cmujoUt0KKWcRPPamf3Ik5R8E6rWqy38Cuxa4kz4nXTag7aI9hINs3Dp6mJ+1lepH5zR
ai3T5c8d7l+/xsRjbiDn04zTHbsYxl5tWx601oOgDPt900+E+wKtiZJ9Jydv//4WL68++jrWIXGq
r6uawOy0iadrifIYVcGmslH2qca5m3x6Fl8uC2svV4WOT9VOy27wkXS/j3iUgRr/GnCSx4m9J5dr
QzYUEoyhxdQ5AXA27HFXcKb8/iq/uqlLa4TfQFVRPd01AUIbuqFVKgfKmt7dB3aDNUjL4mq+JuhK
829THZagN5I6btx+P/Sn5YEDpEVlSmW/prPMnmw1xIzaqmhhBBmjdVTU7LeuZ2ee4ad1bxmCxdvA
BW1ROzv5XJKQnBXqKNdO3Nv3sQx1fkrWDUm+Ta38gJ5+0/rTv130ToZUPy5HmaEDRpOi2mkzgC9z
QjJndm6v8ekrfDLGyZ0bLR2KtDIvY7QvQ2HcdCIE4ZaMUPvOlchYTT+tsJwqF/cKpSKNQtXpm8Dl
wD/KQsRhokKZWakz5rxInnwnRoNnXo0yZbSVJHODvXbE3bVOSyGh7VYHkt0pWg744ZpWM+AcEUxn
u0Rz+QGyQuJ/bo1KeusqfV8RDb5WUbL8LDQCdSLevi3yJfNCkOTk9rKJmDGPq7VuDwJloCAux+pk
tBzaz0xaNAViwihSogAY76AAuQz7LHprU+o//fk+M9T1BEhs0vOLdKJdpXPeLyNHKtWbZDhK0qa2
30RTrUc8j1oTHEYpWesqUsE4kVdlvTGM0q0Mkq2Kbm3WSMDiLSyeimAqI0OaAQAtNIsDtDzyjqWH
TL9T+nw7AGfXESYYCmgEZBDpzojJ5pMJmdaUmxBFTqdLnkWymRDyRSKZbqNmrsCN2oHYL0aiarD0
F04YDge9EpeFFW59zGr5fJyM4jggTiuH6FJMBFWnRgYvtcOFbUBgL3oNl18U3wP42qYa/7KkjILx
oiEyVVf1TQCSfWr6y7zZYsvbG/59K94jKSRTKX6QJFPsimZ8t0fj3aBeQW7mTWaNG8kAk6yrZJjw
sUG+eTTDZKNF5iYW8R0Zx4+KgP7oY3cUhLQTsqjGJF1Ha7NFxsDyiXDEk9DLEJK+EXK/IV3dNQHz
C9nf+wJiqQ4Bq/xNnvs6sktOUXnq6XZ2M2gtched+C6i3WtEWDMpW+2+UtFRkrLmKxOBAK2DyXZM
d5BUUBaWGOYQMem8g/YD9uA5uh2AEoBFrC5sse80UoTJNpqIQqUVhmLCX2mIbKb4MiNLrHoNYwML
3DqcjiHGjGlT2CuIASkZAbHXSfq60Su3zha7xgaAN3ofA874Yx79HNNroM14fvksKihDOyW+B9+7
17PSwcZMyF+yCQ0aK9GjlPSPZoZyB9FJt0gmspAY4WPtO0RUpfHGJrOOWHd9Nwb7uUFnUaIz9VfE
AeY5dPR7koIPpQiRwjwV8s2IioP7qui/iXFY+XbpSM1eZy5Ybiof0yXvOQ4fCHIFdXAxS9e6vW3L
Wz8MIW7eGD22iPra7G7T+aqrDGSkkpdGNoFUZI1HdCaH8UITxl4V0k5T8T/9ngWYAdRaivI2l7vU
n91J2ahhS/IGWanDj9K4S/qnfvIMsTaJpB2jh7g38Thf6OoDoUXFsGtwexLQCSCczYUwXc1cz9N9
XeLdlsFvqhdZsBs4Wtj1Y4Nsye8t0pS6vRL0V4qZLjLEZmcRx46vaNdn6EwJGZl2afTsD0ShzWRG
7+R4b7XXEaqW2n8Y5UNovZnq3aC9Ssqq4M9biKetXD/QzqBu0NiPRecxPqEZo3WlxCgT6qPoejek
Cm/wT/IxLMmv4MlYfFWAuxo70HNxt8liL9bvics27lMVut5rb7iGfZG1l6O65+BCMAamZIpymFuN
o47oTOp/yaTNkFVnpo5i+++K3V1VxvQrL4WDz+AHYGiiqwrhpfoweykdRk6xa8Nq+mssuqDDiBXd
+PKIhltrp5VeEcPHCz3W3SX8fpR1qIDVxk2JAwSdg22ZNzfSy9XYT+OmysRmMMNtlxg/uplQrMDf
GyGSO2v0b2ypuMrS6kpNeeOIB7uZVeSuoX3Z+xIuqYjA3eUHi1BsqtbcD/m012aan6F4EGQZhrK/
bSCiOSriFCBhG7llRhY4T/v6VS9HyH3GngVlF0mo/ZSXTjXWQTbumpxAieYS7eJV2qG6nPda7Kk8
+WLeR92VTh4x7tnknsJOYGvM7/tauTUtz+qOQ7g1owziEhXDei33Xmo/lCByB5ToXpZ6xmtiePXN
iKZsLNYgy3P/Rs1YphPUXYiOmUzJocwv8gQlMdrHG6v+UXekdW6T1yL2pgw+KaGbwYoK04TW1FT3
7M9WId+qlNDOcavjksc1F1zOw4GpZhVbQjkl84CWr8PUNIJYbJZs1GATZ9Mm0IhOs55FlL4FQXtn
kMIb9L9wTBN5oa76AKd3U90o03ABV2Qz2NOV1hLUB0ASv7JKZONoeBIqVaqE0RPSdvj08l2rT+4E
xjeqypVRMTfJwe0fuuSoEq+px/3Wgm0sVxfF8KQlP5Lk2VduGv1CjD9LwmjFxu63bbRBVokeD+xU
xOIo9Vf98DBOTPLKyfUEjjKCaeuxMbYEndnpT9JU4Tw5EomTqDP6dz/EiIwmjGBCex0FhyR6iZRD
mk8o9cjjjp4RO2Khn1XEpojvh5rp+Tukx2z9Fslm1td80VZV33qVTxDUI+2GVRLeytDztUupuSuJ
lDd8JzC8AsEmFMvhN81IH41wUVfXdvBYjrIXzohb5x8DgLMlglkNDpxu3QRFbl6AuNX5SEpNf5/n
Y+sQqkab20wAFXReM+RuHRkrUmCpq6glekFe2kq7GAgUVfofQG3dLmqeRQBshUjvzryAZb+Dqbmx
qmc9TtfK4LttgqVr2ppyvczbYqg2aUGK3S6JybgFUC5Is2zBjRV3RhavZEoZ9HwfCHP9oRrB5TAq
t0I5yPYreBpNv4AN7rajsVXskPCshwrCcpeXriSmK3sI900VP8Asuo5V+xDbeCanm7ZlHb9TMAlI
yQNy6su6MDflpNzhRSQATnkZstKN2nk9gSiza7EbZ5OVVjhW9ZqpW83isO5f5tPdqMM30K7Iu3L0
CA5CsbdNPgTU/dOA5zdZbpb+ROrhzgid5QqzYn7RBM+gG01pZaS4Gr0KBGzWsSvK7nRJJTED8U71
QuSvUj4M2oXIX31slpEArUA8dYkeXpZYR+LislaireghZRtvpjyvB8nmweMIGg5t9uR3b7XRH2kQ
b9LqOFteLN0N/rNNYWNCat8RmFqQAzGRXTrJ+lU2q1g3RvKJyR2ZkuJGTNM+VsijNtldZQMBbCxC
M0E+4UXil67ckzCtNVdFimo74INTktiOvpfGH5SKZBPpBbp6465rfE+aDXJHyfmQ24VfWPsvtRgA
H2WVa6GFHzJl18nCHZa9CnesYIvQ6PtW3U3KXm9lNxletQFmRhQdJt/YhFXmGCULxKTAza/24ZTc
aTO73Q4aQYZYeMyfxWyWKzPrj1Rxb0P9h1XdSTMqwC7xFFAYcoc8HLBRbQ2bQei/uvApZR6Whzk1
sBvY5DbpwCPUC8lfMnDlXdC9Q9jdGXDuxsFtC7JZm+YlLm6CwXxMw0M3V3f/h6Mza2ocSaPoL1JE
apdeLcm7wcYYAy8KKEBK7fv26/u4Y/phZrqqKNty5rfcey7MaCyTj0ugC1q8LjXsDvgVo/muw0GI
e6yEhHGsFqu6TK0TqLbkXLnFiPpLpb3Nkb7WhPgqxl9SHTwnQ//ZB0L70vR1bNcvsRMFknLUBOzA
DHifCdIOXjM7oyiLd+lEiphwF2w1nKJaXeAEMZOVkQ2fDpC3VTSoL/P4NTQQ0YyjCAOd206ZDcyl
Jp0YeN+JmoaGYlH4m2mVu66GkPjOLrZe+5Fb3bSWEGn7UhDFW7p8zB3l7dQ4V3ZPA0G7TQHXMhIr
S6ASHsPMfR7svNyraThv8s4mOwBtdCm1YHHdkaR6M1/ZZu6bdcPRRFnhNtpVLOLkJJ3lG7H05Qyo
w8pxXNnlWmuit2rO0ORngZYXbylvhh0LLCbDrmhaGOfKue0yoA5aF5RQvd8c6Y7blDWzBr9FlCNe
r+Ok8oDYyjOPIV/ETtvbk3MaKm2TTNEqVqZzbSD+dpJj4yBuK16j/setDHYzj2zudYfhp90X0ykB
B6IRC4HPvlt2OddjZZxcjR5JZd8L9kVLygNBzqu0Mu6hGr86j6RaqrUGhVkfHhbN8rr4tpQmn0CP
VUXFjoDEPCpfII5fm/bLNH/LahtmwzGaokAU25YAXRdEfKzmRBf33mDfpj7zifshG6f1LExbouXu
cM6O4vghT1mVEE0fVV43036QBZ7zPM3uVrcGrhy6xYrgnpIEi2hCgK298pW953hZ4kQAsHDdi+sW
z5kwqF0e0a7ovwm+t0ocN8VEsvqmT7JVGTq8axGYIDKqhLKquHmJaUI9um6T06wCHUlDb2bgr6QY
WvujM37mLXNVFNulcoYo5ttudSI7JOEUHQYmYsR2WnB0BJ1JSH8g3WspCOTujrllbStCO/Pa2qvF
cU659p5JvV5NzVkHpGIk6bNZgfBnFKc0/5oRNk/b76RkoNtFQVzSu8TRzoAGlst0k0Qh7Qyja8u6
KoMsiLWv1/aQEZeQNl+wa79VVz0rNR5LOm8vN+pNyZ9O4N+awzzIU56AkHC7aTmHFp+JlS+vTTH/
RSLxjJtLtGl60Byw/aTBckdi7yiSiOLnh+Rinkj6UkgrVvysRjBcYnfvVkHJUZGmDUry04xxwJKb
xzU/R9cieykNQQ4AsEcdahmIL4wwnJPQB6AfVtmzFb0b2vuCNjg6D9FFY6+dyGGDyeJfSAKapPzL
gYBlUYNNyIub02RSK9MM43mzwTZhT4uWDWi0Ocm2TOBOBi1K4ZBU3CNkIDPaHMl2kl4ePQFVxv0g
CPyLfEgysvMsXIvtQ+x0JzVqU8dHBxBN47VAQyTS+6OJmZE8F1BD7k6lQNVrb6bIg/82hARPqcjk
l01mT1/5AhF7yZWKbrENUkXbKPk7XUOp+Ga3H4wNgBfsfhW5ucVptn8mnqwVvoGwuQzwlDWHt+mv
ahZPbeVKByhUt0YQVeQJk4/qTgPJhPu4PycKLozdYNGV0bYS4EXrZ63hVPb2IcQpwVnnAOmLvHC+
LaEK0/+HnNBaZdP3FIbvi/KjDs+kmzjxxp7XY/bU4EHNyy+bA7idSMT8UWAlScDgIZEK9ybzWvpP
m9J2OqTYZ8ijdpqzCJ+wj63amXp8eOn6u0IRzKLmILL8gBDrJQE3VWjQYTihmfB0lVfUb6Ml9soE
oc/A8CV/lfw6MozJsPKkRAL0XzODmBns7wNM/doIzk8ya0MgNeHnbCnbukFeAwHH5G8Tt4/7ESYY
x5c5rwXR8VnsVQCxCP3z5HJjkAJi0wPps5LK7Amyegu12XfKXi7Zaqnh/3NujQQeko97hZa+pF+g
evFsENIGZw5IWBG2a4VUy4QOCTAarCUuWz+K1uZ4SebzyPdkdA6TxYx+Cjo4NBnVjz/H1O7mfso1
1BnU81Af8lx/OH4OxUA1Wr6UToIhvhUUhUwFUrrS2+ji30sJkRG1H5rg3ySHq4EXUn+txN4shdfO
MMuLLrAN8N8R2UCOyaADtP1YrzJ5nHCeTOom0iZ8OZ2X9NzGLY2OrmI4Phjlc+PuiRs8aeq/NDzp
dRtYMLHioVoN4LwxF/e7ajLAjoX/KqX7m1wVmH4OiqngCGnwLy4fE5S0JpUHoy+wGeFMyi2fgdOT
glRIiB4EIzA1FReXZUEho9UniMV1CDb9Skfphe1T3+T7ob53GjaheVVH0S5j8JzIXyM6tU17plzj
JWLLW0xfT6NrU4INsupDnpGXbEJv1x/fFkCATkZmUZLCTmpw0sjQ6QG8U/+Dr5MYD6163TtWcuyE
bvKi5RLksoWWmIsF3FfeMRsbQ9b4DL/N796l9gq02QJo2dKoXTISMz8wRDEfaKVcnIezJnxVncHe
JpFWQ9t16k+ytGJ2JQ4J5cPXqMXqd9fki/SKZQKYP9eReKkKBR/CMpe9t7RDDdQ3XJTPpujyxhvT
x73Eay7OcyRHbu9JYvfiv0F71Aexa/U4PRCztFhc5Aq056w2mnXY2iUTOvYF9lQy7rBYWGKcU8lm
a6XGJJJc+E/TTZaDk9r2AZHpBHNYRPVWV63spsjJKnZtbFTXfLLKM9PZslyNhWye29DC4O2a2gtp
zNW+H9ulxMlp6gHJ8ONGIXklqHttfjO0lLTmWtNvIE6019FR+385tIvf3g3V/iqhXbmEz6qzs1EI
n/52Ilntm7iKX9D0hKEfkdL3pRa9BGEY99Q1tdmMa9Hjw1ZLVk2d5HNdzTnVqj9MqRroNZ8iUVpO
7XJSNPWHZct2s7TMHccZg21bdsW7NeCpa01eU1SUwzYEB3NtBoO6x2TUCtUdYljUmHiSMjOcvEI3
u0tpSm1VKEpbc7pJ6yNhiHqMLRDdTBXz4sl028Zl4ldHKzHHDxstkYDjaiiSMWYCy9EkChh7umGM
/4pmpikeez1MV3knmYwP2Vi+ycGAGSdm4mM9N2n6vXiAeocq0y8ZIYRP9ZxP51zXyk+HeNHWdySo
vy5z9d8ceg1DVDCg/WloFzNZV8uIw60tUvzL5J/11J3x1Ae5UlIZaeQfwjRIiuFpLh0ONrvr1Jc6
VfVTr9qVtlIMB6/gRMtfNXN6said9r2lAJxX9PRZKKnNV38GPVSOKtZGQqo8y+YWXfCSfUadKq6k
ddZfThvGx7hJbOb8xCMwL8jE+NbWS7OJpVlGHhG6YrMww2LManA056PoX0N7yoJRNM2nPbIrTsaM
E2NMnemlaov/L8G4eVKq1PiZTInVsiQ9QS8K9yH0KYm6qPrtA36mmiXbFlQIwLHxHMyoC/2+qWkk
6kKr5SZ5hE2wtmAVtzG0mEa/JwG6IzGhWrBN44mN/VAmfb4azIgEuiwdekyGTWxXuxq1EbQpu3Eg
vTaPn2knbrKnmMurj1wdyvZqDkoOynpa5D7VqpKTZFz0U5kKJn9C6km6tiqzzWhhacgmi2uChj0/
YikY/i39JHhbswLiO4GO47AedCPeW3FinZy0lO8ihTyQFHMBNg82Xp/rRiAEYYkrKxkUzlk0dJ7Z
00RD37dMr6Iff3PGut44c6UVq4Kb7zCACzB9tSlal/FxXZNsUIB5qquM4FR2yQJmiQiZYrk8JJce
r99PSItybUJFP8koYQJjMgXhCShwGw9E2wie9ns9zIzdkuQR6C6jSb+mrWpvwfbKxYtdhuWqDJf1
rKcsIKZI6qFHaO/y1yCmqD1ttuEswhJ8zqfIbP3WUqAy2E1W/dNSK8dNrdIad4M8QkB/sexiuKmd
9a712IFREpC3JormGGZVBpx9+JzbmEnARNRmVKoVGur4kaHRp88jkcjWCX7Gw5Dr5nQx/cKSDsoI
yw03iiqaH9zhrai+a2eq/9FgZ+sGZDAfmJi+SdWoV0QRwavskERdukUTJzNZ9A+tZYpuxbLfTMUE
ajMvtPloKmXySn3GdqBeiMxlwlnD/MStyYzStMZ3ZxQD6QYgiN8En72+ykEAbutu6TxFEqoMgrAm
8JR0DcopRLlPyyCaj6zJEInMJAqsGb+wRIhnc1tbHVA09+HA0jBV15Jeq3KLKfaEmZi4VUnT3I8I
Dr/nxU2e7FoWl2gquBObblBvup5lO46A9sXK5tjxCCuAmhxnjfAcJY+IJ42me1zG+HaT+DFk6yfl
OUXTsdFsJX6pnZT2tEmqc+HM5H9VxfyNGKNmf72I84BffmFQlcQgK1vnE4Ks/FJDvV+Xs0UVFanK
/DnqQ8lQtS4TWvYxFe6+n8JB90KtK4KlBS/b6VbBVBCJj0ZaM/ZcK4S3oMjIOYkqw6RiutWSrVMC
Zn4LqTTdTkv45PyGcGBCPjuYp6zeev1Fm+uGMag1XXPDCK/mYguSVKbK01Ib4ojMW+6Wqo7eCpu5
U1X3MTgOXL9d7mrvZirLbWrGwj1glX9JxkeBbkRaYxM8UY5jHTiU2tqhVowJ13MduYQPMrcjLEFm
6cqV0lYxWlukkPf9pBPOAx6moViLmWTI0iJtR8PRWR/0Ku7xHTTDDDzS7M16L+N4YRTbNbp8ahGu
l+d8tsMajtFghPUX77pdBN2AUoWp9DBnfqLNiflErl0odnNOTtezarRVuHNQj1VeKpuuPtkJV+DK
imSvf6R6lHS0DCJpC9CidU74MHZrIh22HRRMct8Ir5v8noom8yQrxXQLEQRYrS+zqoGO3UeVZREP
jgIagYQ5L/bnHJf619AKgiros1RI/NC+rJGw9rony8hzomj6HoyY4ATek/RfCyzzTS+1/py1bvuO
Lsk+JRDydkmenyfSoXZkCnEApxwlb6Hqtuepi387eyCfWWBsa7iucpCcK9Kbp1XaGQZQpFB/cnDn
fkZ6nQR0SvoKGVG7mWM6E26xu9pQPNlFxYEhLBxbbvHU6sw5mNPckm78W5KWrRN8zIhSS8d4nln2
uxDFWrbmsTHyk9t3mNKZflpj9VUqFZnaUJmoPWg5KoD/3JjOhhxeP2dPLmfxZCkUcbnWUBFa2sac
sYPr3EArgkAnyBNMzuYidvam0d7GcPHc1grm1vgtLVR2Wt7t7VZpAm0Bj2hSvMEnJ3h9RQycz3Jn
nS0fRc0xBhBWaWAD4UeWkJOM22SCVhkSb2ilP0Y6G4/yucirIGwWKAflqiaUoHSHl6lrP1v9Fc33
Ju+PHSW6Nlbbnkg2O5WXiC6iy+BXcBsqo+S6bM5RjAseKPT410vnImoVCs5rGGrviGIZaFkbFaqo
PRBdx9ZGe1v6/qCp+iY1xJebPM+92NhsUMmeCqpSD1js/bTTllxFbxS5Z8/KyxjCTM2HLRrOldFR
FelkIOWe2h8cEq/bKNkIsLRu11xl3OxH6jG7Vvxa6daG/DeL6Bm7xboELcMJEFT9vBmBvEu19c1k
ZGRKy4bIne7Z9onc3j9C7uOY+kMxPyBsBsR1vDvhAxjbgJ2E3kl8drebqpz1rvwXtcyX7Yj3VVYr
REurcJJPoUReonV+xCcXp3TJwo8aflXnW9Mj+mHv5v3eKmt63XAvbDdInVMRPjlhv1ZnSg5bZzfs
OlcOqq3imJemShjdwaQm7Z1f3ah8d8fhZGvpXUP+mcofHaABAbthWwSt1L/1oglU1joOP9ZN1iyF
bkN7n6z6IoYjRyzCLTb6YxokKcWro7xmpEMu3c022Rg1KNKzU+yah0Z2H8DHVti+1k6lk4ZVkJyS
7mBRH/u+8HQC24auX8eP6Dpc3Fkj0SaDc3VZaBuEosT3pX3Wc3UVGYJgVHul9PfIGSmMlxPTjk2f
Ci8UFv/7urAzrB5jr1kEBeonNoddDK06KqA09Buz0Y9yWbv5SxM/D4Xfibe0GrxUvFKp+kV/LmmQ
DbHuFr7gGd6HwQxsSBkgWqq5W0WWsSqBz9LDNxmN1XxKy2gdmZOHCNLLrXsH7dEgcWls/s0lk+aa
Lha7uMOQmvvNcXGTjq9mu83D5WQojAjlNZF8i1JIv/3oxQQhjtmw7SVViQpxKVM3s8KCd3GMmdGs
c5etvJem7YswCbIWyIZ6l/a9X+5lcc+yy1KM63HpPxfV9MI6/NDHseHLHf9p0gDhy66LCc40S/re
IO4+XPt1pA3q5qcu2w3D1+Ckvr5kgQDVEsK30bTnnoeI8O7TMmEvK/3OCJRZ8DVrzwPY9MUoPcmv
SMdz3H8M6ZuiAU0fT322T1kh6H9TBJ7cCgO3O0ZVfYnpU2pgBhqsI22Ebgd5fDwko4epnmqL1M2N
O98X9pOLWhKyeh15IkPEz1SjXgmgZnYGipSMue2N+O9VRAAuK3J2YByppf0+6OKs9ta61iGkz+Vb
WbQbkjV3dsSKPoa8c3fiux1d2/zp0Qq2fOFbOIIVGy4IN013t6fjJPZq170lZQsHpD+1bniduuQ7
tbRfS2JT0icvtQ4VpPRHZ6d3pzj3F4HU5Pz4O4NJU/lXTkFgJ82CxjdBS9fSYsfoHuzsM1a2Wfmn
d2RL1D5h5LiGPmA4DctJaYhYfEeuF7o7Me415zjkh9k9pmkLFgmkziPwOFIJND2Py7VL7iTp/Mg4
9+BshwyQ2yA2D70ZlMNVVnemtkZ9Gvr6IQIZoqOkZZzLkw5dwnxq0ibQpV/ZTInHdafHl46pI6ed
GkWnHtl5mv1pLeXMpG0H3AiVWDykPDslfca6uaGe3mrD9zzuXJi2gzWubapOC2IPB5s+wuBiOxUx
hgJVRtOAPeq7pwAOrYkFIXIn02AhqwSu/hcjQwQR7bP7PKn1fiyZawH9MUlKyxl/D9OD7snJI5+7
YS+abONMhGnQ4ywhuRiMOetbMaXPjIhD4yZn+3Wo6nUVfwseFS3aEr/DnNVC27TRLVz3yLxEx7zV
dXu/nj4IcdNGdzeSgG61ANyslqUU5VGS+U6p/3SJ5ZGBMwgOXBesvglX1npe4GW70YHw9B1qm2ei
5L9ofKjQCio2DuxI8+yIbhoEt6FyuzJohJ2mT8seTtyexPLAGA0Womx9baE+xmJr25j/aWazz/TS
X/ok0FCvSOkyQ/qrs3OqWquwvWHaC7jVj9Iy/hS3DD1iBix9s4i7Juc3DfiNotcrmjhm/QhKnDhw
rS5QlGhbKzp8uX7vOtmTOXd+w1+tYulN8q8fPc6whb+yFm/i8aFLImjZNox7pjYvGTVLqzMBaOPd
bLNlYwWTxfY+q9NdFCP/ohDV9SrQUSYvRUl5mZ9qcihTxudJw3mav7f6C7LPQAt/54nBGY8xFkPf
6tQvmISsx5RDmNubYnpammtom2ujZ+NAd5THjLcIbu+MCxqut9T4Sri8WjA+QMgHofq6E/spwDPT
oFoZifB+0M8pD6mih57JaFf7MhFHBZRU1IP+59AaRo2WxcypYGIW/lJOJh/u8KrPSOYq5wJDIubU
h91dyPTqasaTYboB5APPCGcWu/o2ykJ/rtNtXlxF/9VLFAWSPfkCAkdeWoWmuF7WzNQPwxLfEwD2
tRptHC3eVs5L0uTbcOFgm8atC45rMXFuMWLwzA5g/xTvc5GztItXrvk99KhWtgNg8XmZGWTcLO5m
APGNhjwZqFnNT+RFWpayGXouSmotcV4qEqyUX1tlwqB9RQZtyVm07A5a+ItCIdOArLLI9PCTEPd5
nc3xINtu3YyI7HjHwy7btBrfTOXgiNswvs2FeUjmLNooDXjziG8eXJCUXkXo86UZFi7Xdp8Bw/dy
elyQhZ6t5vvYVm6Z1PYiTtszzgdrRYdJ19JIsqjqBJKPS3vLNKEOCDetPcf4hnvlwcZYQEfxdXce
0+6NzYx3V5zLDby2Mfb7a08YOk3GCqCTera5puJ9d2nTkwuKiUh4YxtRH7RXda0rq+TIVtMTSeAo
L2LkOQ9MlmsK39m9KNcqIuRHSftU9huq2PmQ2MfsxloiVbbK3XZu2l/4Yc2+uAs0YXejWTlvrUX2
th9VXFh+ve4cTwM8zbd+vEw+irIbr7faKwB6Or/0Eya6mSe6E0AkvsWtspJo7QZohGK4xAYhQx6b
q0d639Oyto/lqVnnwXhOffngpq2WrbZnfXwM/+X1LnstyEtsvntkX2udI/+8vJu7zhv29Ew1vxJt
Qv1GZLdYfEzJ2xJ8GRPCbfvExoDi7GhsqJkeE+OL8t5eqWrQVKWrZe28EcCRTysSm+NVvR2eCwO2
1RNzsSQPWGZE3V4DtmkkiV8m3wmx9DdbrOEeHWLuRf3Pzq88S7jIGPVGqA7FMXqtznIfPYwKL/a+
2PffI3BchCGUZBosCGczs2HkLFsXkFd4uyHNbtovwnF3ya7w4ztVHF+JeNNi6g66e1X50Y3HhHXX
41Kc1pXYaUwEYWWx3EUv2fy501dp/jYPBP+n6l7b9t1dTiSahCiLMlIidr301dyvWbw2W01F7rK2
pxfWNK7lT+a+DX+LP7oLvVlTHCDkXVgz9m+T5TNcMsF90jZVXsXtqDNkQzLJHjDekdL0iJVAS7M8
eM8CoOB4THokoeW69vnpDrMiAs49w30tGOTagWDcQZrpiuQN6HGz8NT0zPofAiKSTXSvpnagZrcT
tox8BTbRAU7mKwDVR6ru2njJeSU+nho8v8Or+aIfCFkndTjmBuCsX0U3888OqFstSgECU9uVtZE+
NLIjOx6iTIjVZthzjdOdwadQvRao2Jfu8Zms0sjrmiDFjcB3B10L+pn9BHbtCmJOyX/s9lg/7mYP
bHxGnLnY5pJt/TM5iy1vTxrNQfVklc8S3R/q32HNX3nygDqazXdob1jGj9OmpRJ9wOgCghuWYkuV
foAE19JFU71GLwhxxBAQObXVl3Oj+oPcIPGN7obcRdLrr+am2k97RN5UKC3POoJOc6NxWfOPTkzt
m3WL1uE7Dwy0SxCysMDvk0Phe2QnYXGBg0yme66uHfLybpf8i4lCpol7GEvUVfOqRD7YgOxHJGQs
7w310jhfje4lURClXvnNEG7+VeVa/8jz9/LDuSL7F5eROKz8pA+nR2gt9Oli06lHOAtaHjjTajE9
0R4e5DpeJ9Epv/GZY75hBRKv0Zczepk/nVu0eMAfw1PVBUvk8zv5DUuM2Mhv7+azC57yWQvI+NmV
R84RSm4GDUpgEAtPHM7MSnElL2FNSUtutc+r0KyDlV7D9ttCtwMNn58nlTWT6ZUFlw3ZAW8Hy7Sf
hGTjadW/yBdaipCn1n0y6rU1+mF41FEWqa9dsxPiIwbv2AY15yDbTyCYBHA7G7fzCLKUE5U3fEL9
PA/rWIWvzItB+fwI9cBtzHNVn5lAkpShnewPGgfk5Z3pO9/NE0XYC0y7iNkiBWrhTci19Cc7P2do
gHkiQysw/0cg/qPxxX/Yjzsi2TIClsw/c/l058+ufDKdJxeEX/cRW2jr868y2rh+cliQj82rYVuw
svllba/zz/N0Gr+Q+fGqqyDbL99Lhy0UxKOnbIVYpR/KRRzSc/7WXiQqr9/wzDnU7Rsernn/mFiI
lXaXmTdwofK7fJc1MN/ihg/WSzCccCl82/TU/OH1qmm3o3utqosgd2BYU9vARLqqWF/GlYPo7KQd
Mlpd/s/SC20+Io8lCKfSm3JYoq120D9KWFEvydaydzFrONYuvT8gcZ2eu/xPrA0Gci/dPmUKypR/
2S3Ja1cxsHoZk4DXqHyVJ74bH5p1cw+G7Y+cEBzRrYcOdCQnYeKyia7MIpUf+2hRX+0X/YjQosnX
Ys9xNVy65DKIlYIDLkNbCl3g8WmyumYTt4fPbEWnhXmqBZZ1Z8j7+LzAPa2RY/rAn1FT6E/tESih
5Ve7NCBiqN1HzzKi2lu138t9/krFrj85o2f95Ko/Jbsp/614AwnjQNdGslwHN/FecX4MaeGJ8ia4
8sshmIdAdX293HfAU0d0Fkn/FzNy2mbihOk3QeLxquyate6Lvb0FyMm8KNmE4w+SEp145diLuo25
aTZ4Wo/uB6o+Os3hp0KPoL0ap3bXvkc/4VeK2u9I7hKC2xVbl88koGchXlp5Ey0zLdiQq1lZTekB
QROukH/jv9Hdm9oufYVVza/1iiC6629c7D0BNxS3wkPsMa/kp6vsa2qnf2x124/Cd6isfaaqB97O
94EZs8caC39IUB/KdBvd5Yu9gd99tpidPfMvMgwwNJYHkolRhMQLWVsBpcK0RYME7HgzB3W+W/6R
OfojP9ujcn4kZK+Y6g1Hl6s1Gdf1Nj5zr17Q4z7Rkep39yV/Ezfr3X1Kco8/n//IFXfxu/bBSGwQ
zw9WWfjoodCFmGs3PDv6iyXW9RDYOm3VK42I5r7l4jB0twIJpzt8DubeTC9VTcD0U5Ki6rCvPV17
1jFapK9okF09FWPlW+8qET7mBm3/tGxGwnQ0P2UoVpxpFGpozIUhvUpDoJ9u2DFeJnlkBQx7witj
jBrPKgVu1B9tct3dbal/PsbGQ3wwY941TDE0LL/9OAh/7PiyRP1zmTPHt9y/9qGjszE0xBEXkKPo
AL+L8MfRqmYr9TlCzmacdTG8i9jc5UpycF2WrxY1gZGoCArKbVTfdM7strCepPKrQvpdHJ4kkxhw
11qPbnhn0bZqAQOiFEGoa61NxHNDyvbUCTC2/kX8gQYjlDJ0PWsmHsuZgobbOA5a9zw3B3u8SroM
zRPuhgzhFbdQ8/0QRi60IDyMxmaEKNHclOkJLwybnwZJxMB39KBhah7wFe0Kcx+X5+IuBTc4OvG/
iAmB0Fb1eKe3SAmQiwJK7DjcoPTTi/XEA6DZoVcT8TwmAMkQmHa7tt6HBWs5rtnwuSmfI+cpQT3Z
79M2WLr/P8zQ167VT8rjA/a72CD1oa3s+80CLTyv+iCuyKjzligYaJ8TX89aXzzkZemLjqiczlG9
dbzuwVOcXdczdVjVl8p40YlSZpX+3ly6fs8F1OtOgHXWI77Yz3FLhec0c5413ijaHMMX3+07Ldzc
vA/aM/XNOJ+r+gzhGwp+1X6axAarB+s2IBjWTkQMLdbR/Z11r72j8WSHXiGt/XiAvg2ovArHs3Ws
GT1Wdnxwio+xz3Zq26zgY37XiL50FhHqF0crEXEi/NM545lgP6wLxYuhQFP3ZsRobXUvvwzQuuNu
KfYlYjUHRWCVI4aSzcnoK28g0MG5LfRSXX6TfBxp1dAMY2ua1g+BDTGA1UeN7MG6pPTF9Wr+sOCS
//KtV2Z8TFBBiQBcPrmyHI5DZ5dwI2kWKVAy38V4HYDIubeZ11pvuLQITGYExCKfWxQeruYpbhbw
Eozst9V3UbNxWZ6XNJsWNQNziaa2vDrpvWnyjfZgdP97l2IPAIzurKGhgxKv1Y1bvyDeGN33ctk8
tsbFaZxvdPgMuwRqzftSsN4k0lHxcqPY1DzVHQ6huvcjmyebobPSszNwGILWV7vMvImBqZkTuJcQ
qFdDkZ90MsTKEU8QU9xKJyfKLGyWL/o7IshDM6gKdrC+OsyxhJVKpbLEaXxUnN59N5UECT++q0yw
vuvCferqDIz4IQiHpOFSSLKcx1yGVrK3nfmgoWcfplY52C0p2tx/tf3dJJQBiS2/0i7p1q6QLEox
vU2J7lzCrpbmtiNkjw8urxkL1o7KEFMXCg+5ZcK/qqdu+WiHKPyYEg3NeYRWkuc+vAyDzDZlY447
hEHde5jH1T4Ltew8Ih7/iStHW/dLKW/5MtB0DONwUasx20DzQNEpzGVvzohLMmkVp8UKp52qi0tC
WDYOoqR6N2QaHkXKBggZt82WEyzWNB+sXC0Iamk5BHIT5AKEE3V+Nuuc0cbYK/pRMXNW9l0TmZsQ
4tNrPDJhcGO8Ty2EDxqKaJwpwdJWD2SBPCSY2FmguTCoNRWMh61VDOyUVRSDmpPxTMtBzhct4j5Z
hiryU5HZr7WtZO9ZqkV+JBOUoolV9OXNblq2UzGjfAuTTzfGy0+f2spRoEnaWThafEUtFQS6iUmJ
WbTIyVB4Qpar//LJUUPmqAUS1LQqcDTUot53ozC2iZnnp8nGlsGqI+nKrdrXmc2rMfja/EfaeS3H
jlzb9ldu6B0KIOFvhO5DFcrRe/eC4ObmhvceX38G2DoSC6yoOjo3QtHq7s1mwiQyV64115iGOb5G
AYnkcOzU80yTFBd1nZdvUWjzSfnCy/lnSlSZT/EsM6p4M1quwpmma58bY2KOQdG7JRtGIBKSkDT0
kuSFS5Y1MKmTjZKB/0Eo/BSfiAon19IaOcTlvrmy6piWhybmUFilw6fX0RLZyp5xUQWcXrxcqc5E
79NpGSq1u8lVkiu1m0xaLARZQVxbKNQH+a7qdIKiQLMKFpyytKezhkQGU1XygQgtMJr+pULGUF97
Qi3EehQJsHIB3cZEMa/mCwMlzrJrOf35hlo9Z62iPeLLgtKtzcye6lTgFTiIuIhli9zYGFFSTDlt
rfxtlbQUSq7W/cqUVGIV6GO6+dsqu2pavb6I6Op6UsHWc2hXqViPLbaoC1GP+YWE/SlrU9byKeam
5dmO8OLJXFUTNFoMmsF528ec4T3uB7t6y0WfRDcNVnEpVbehlM+9LMFMwU31xj7vSxPpq283ivFk
kMKX7gpZx3CjtckgPuGH0RMyFj5W9aIYcvjthd0EH+bQk/VJbLMVBMSxOxSQFlJqtq4VSzKhcJpb
bcIiodBf5xmB3qxCs9aDy9C22DL8xJomehaqsv/bbQq6Aka3iZpXSm6U0sGh6vYUtvpaSPsQIivp
OYVsYrEclbJ+NbgthcYuJgN6Fttpm201Le2zJ1uamnUTHFb0t5G9jj00ytpxo8YFm73vKQiE6MRq
sri4tNKxI4JVWhQgzLco1nR3IHMw9oKoPgNyKNevXaBqavoRM78VhYIOpStrMtQ0O9Hb65ZeE4Om
IqWrjI0WRx1tZWY/PBhSX0rDQgES5MWpQ7NVQG/0eiziYXu8Z3+OCzAxhZngVV/UaYAsM0ZomxQS
8pnpCNQ99xl6WMRsLgKGdHywtZvjY83bzqexKJoaiiFkKpvajD4h+qK2NfRWtJ1Vk1tExQJfpG9R
pD+MSps4Pj2e6HETVj/OdMfHnrMJvsbWYXFqLMOqrE9ggW9MFh/YJs21A8jwPOYEUnvRlSRp1Ql0
ybyPfxpFh+WEwAHdz4+n6dUSe2vM02xEyArneasRNXvm2dku8PtT7KBD96RPRAtADzbyjBkMIVdV
OXU7QBPYLCxsTsJNYpx4bIduyJBhKMOUNCfu4v5ja7UkBZ7GYxPBTrPOW07MMWuDedoQfLrY7zCQ
6dEhOMWHEmYzfztjr+Sx0BKBBpMoWl5pJo6tWDHIcrbxNFNb6223I/JbYBtf3eLfsAirYXV8hhy4
VZ3gH3YGNHyNk8j+rYa9hAY4rjEcaWUq0yMdACuv4gxA6ur4SAe+Ax3+iGaAXMVy05w9VNkMBw+Y
Z7lsX6YegTF7LeJzXd6gXVtb+s5Qsv/8LVp4lhoKMwL66vzWghJFnOwq5TKu/NSJ0DY/o7ulRVOk
FilB6RTm6cDEhIUHUdag7MMHN7tBtKtBO47MGvYqusplrKbcYHv8IR4eA/NBAZVO6HN3Nt2lKaZH
f7w0Dc7MGWIDRD70Rx8fZY7lYVba9ArIE0EQwe+ckNvQiAZZgicngVegTzkQf3yGOz7IDxvFv0Zh
QQT4a4PjncF/armUrTycyi82bbux/+L6+nOBnEHp2p1l4z7A6Uuq6B9ETo6IAiGEX1Fn7DZuzaZS
6XdhEiINjwaXwCu6Pn55Bz4MPkrQgkBXcGCwZsuMj34RLXhTLN0S62+0ab3TDnm6S3OknVLWnkSA
zwE6E5REKIZJiWzy89RnexJoVMqBBd8HqzZCYjIQCTV7zHu0gTo4LY5GKV2HpkJTN/WH4zf7c1pp
MhGjMQFm+d712Sowjr42GCbJADwU7jSzuU1icWLm/pxTDKHpuq7xRdpQXvcXmrLLxsYYmFMqcXLe
3FS8uhRrk+M3Mn1j++sp+4IwBHsdBHze3P4oBBpjPuSspwViGWHdE5id1fj+NGG/NPD5HbRTy5oy
UWr2huScpmrKhHPSoTrZs8/e6gxEeyb7e4NPBGY46tZUi0/ccbYNUrRC1z+qrNoWZFMyPK+QcL1E
jU2jKr2Zx+/9R1CjYZ4B9lMm3oCJOX/CEU2nZY8Cncr4gIbxFS7sQotyJOV0EY4nXueP1XwaTGdt
ANWL99+c+a/Hbk6zD31KgA5v6nOOtA51nud685/f07SkTqBRW8XTeP99pobdRgZKh6XcpRGQC3p6
TXe4y3XpAUNwAidS+MdHVH58h9zZ9yHFbMhUtRLYL3THBejKsj+kxVoc5fSoW9T5PWEemYtH+KMn
3t58XHim2gSSgrpIsMj6PptH2ThiqKVlgLo4ZuYZ3dqGe6VEOa2blynagIwk/WivZf+fX+Z/BLB/
yBL+N2fSf/T/F6LPUAaeX/+/zWd29Z58VvMfmsb5108Bxv/nuM57/b73Dyva9+vhtvksh7vPCmPt
/0a4Tz/5P/3D//P59VsehvzzH3/7yJq0nn6bF2TpdxI9gfa3lz79/n/+d9MN/ONv95/Dhw+97rP6
8R/9xa/Xjb8LW+N1TEuWNrnS/O2f/HqNP+H7IvlKwkNW4aT9i18vqX83FYLsCfZLQAf7ng+0Amzk
/+NvkiL/XQhcsAn0TLi5WDX/JwR7dX+91llGQe7qiqxYbNLaT/huELI/J5B4FPlZU5JrzIjGddL7
D0piv0EkMi/ZYx7lMaFGGxaG4zf2m2z63mJIiwtzMh7vMrFrpO7cok2HTl4NgpJ7WdLloeR35kAT
XCYBdYjV5C2whp1bZOu+l+9HTXpT+uaZnu1tbibXvuB3kk17KoeTnh/7obEOtZLFdCLS4nsr8zpm
4cFA/itupDRa0vmwquXwpunr7SAA2Anz3PPiHXBRUoraK/heZ8qBfZsSN38t4N+x/TN302l8zVbY
qQSx6tTzP637385O4UjnWdIFHhKZuoQkkd2nerTLpOwqsr2dFwsSPeG6pW1Ygy+UqeGZquUrtoNN
nunEtuLcRn05eBTZk+qB5oxzwFl+2mziJHoPU7xADfQZeVNduubwp6piyF54EtjFC6Es2JD+yisA
ruiyujL84a1obRy9/py4yf3Na7pJ0HViAr0T8U0Q//2bDOpMG9oeNKkoi23X6e+Y/9LGYOQkQTvT
e/F9i0oaudtpoR0T+JNQZ5r2ISPLOuKQFZPi1VD3mPZW9JSXSyln1ljtIiGPTRMe1UqdFuYUuT7N
DGg4ryh2vHRmuSlyc+1aVGxe4uC3QBFw/M7296evG4O1StBkEU4Rx85mT0TSLVAm5mrchahn7UfD
DjaRpTuZiiMtMi46Gy7UuD1xFJ4W6X8HA38NS8ehorD9CoiIs+dp5HFIcIKQxAjPWv1JwL3qaTkq
rMcGhEtiayd2q6+o8MiA8304SznjGCUDlo1OFb7+SEWDe+svUk+fQ0J9L+Ls2rcU8Tx9q6EMTAq6
aVLvVuklZAtAQlrKobpOBZ7iTiKTE2NVKAJ/G5sYD/okfioao2oaBIqudsxowsDpC6+oHcXKV8kQ
Pcqcs5BZYis6vIRZfmbZaIeL7qaQTAonJANA2QwQ/RZSrG30Vn+Pw+aX32JmqmQbObAAPiFjjw38
l/rl8VmwH8T/eB3qLHww7b7SQWtE8NQuRPsqqKgYg7apaeU4PtB+dPtzoHnQ4JF71QYGkpNfAgKY
PeaLEo/Y46PMl32+Vtvgm4WjY1omf93/Ws3YyuqQhNmSLlRITMQE9u3xEWbR7F83QlZMsEvpkzH3
7IkNXpZ1gZXgN4HxHL612Gr22/EON3nHgtphnf0PLMcP3hYpHdiZ8vTNzoL20pXj0Y4Yc7JYd9PN
5LLOwbbdovzrKOCv6PVG3nbqne3Hy3/dKmsfWUDyJzhdzIbldKlVg8/T5Ni+CBIVpBOyKrlc15T6
yugE9nVmJzUNx2Ymg7zkPI310vwuoxwTZVLnwZJqs6Ov03WyEbt4YW+ytbQrTlhyKT/Xv/3RZtHk
iAmX12aMpvTPFjm4klIBtRyD4nHpXhom1pBombXfJTrCVjRrmuwuE00/N+1hWyQU4AOsccdSOk/9
dHt8jv38VvYvbbZG2hb23GrDpUk5CEOFc1O+srO744P8/PK/D2LLs9O019ZS0fXT06aC2lMBUIBs
6OINN/ETO82JFwvCef+r9CKvIpRgKH0gCqkrF8ZLak7F+lXf/Tb7t8E7JznvWHR16V15Xwfx+vjN
nryE2fKjuXI5NXNyt3F0DjbsUQOvUY9MawnZ/LlqZ08ICWXjbKD9qDxlsahMd7i/CfGwsWbCJIGw
WZ4/gahqdF8dGT7eBVt0u2sq4Ithra7az+rE5Jm5l/3zM/o21uxWPYtWcNMcgqV1CeXhKrkTKwof
seM76qVKv8OyX3aOuKjpQPrE7m57Cpf9c9XYv9fZGkzJpTMinfHDidhYw5Aa6XRNLfFoUjcJkPWd
eLcHPxeBrkSjUwsC+exzad1aK8yRAauVBiRjkd9MnpzpVt1Q4tk2O2P7PzAS/LEk88V8OSiQR8E9
cx5852llpkILEHB20SZN+l9Grd3Eaf5SeyiaOjV8HDLkSLB/GmsEG0qlZkFui+YUqbuM6ZH+Tx/C
BM5nd4CCbOHeZczCuc5XRO+aI70mWXwXmmAwLTShKjrbEXgcXJatYRVrWclp0c/P0zTZVBmC0Rw7
9Eh3/KQ9sZp/+XruTXlbIU/GGUGwIXN2n02DKumMIKsyf2nK9QpVBUa0UGAMgFIUZSnFqtsKCKBL
pbNOEicI0nUp30ko3NtY37aShPoGKB06QR1VldqWZy0FGpq9dm7fIb8PUJhQXEOJc/xB/pi9XDan
Go5WHEdNZc7JHqxIGTzdnzom0Ia2ryiGXIky6KOa3h0f6eeiQNWJw7DK0qdxZJ7HXoWkG0VlIt9r
++ZqRHRQAywu2+JGt1/p6b3pTXqGwmyjV9qNnJSr48NPRnL7axLDGzYDk42XyQjOZkxQ+LFQCrq0
5FI/h3WxNlXOJ3ES3AboSGtJu8oAoAaVjMQ4a+nMAe1T1kulQOUXaSvO8MvalR4L1XJS9T2OXyt8
fwcOyJ2tUfU0aYeXC3Rh5kIptxS9biywBEYjXVZp42h4fSfxSyi/ueajYiZAPZ5F+BEo9Op5tB0g
JK7LTatDu7H1NW1pZv0IoZ5WPKhX5rbor7tMe/D7S8mcGv16Jx74WVK4l8ef0gyNz2rKUyLwAhVC
nlvBm2J/7yo9Vw4ywCQTgQgw9ehYOliC/DwahENh3bH6mwZbzyBEHgaf1TQMEBr4oKf6idD2Z+A5
u5LZuh55pWgwpZAWwI8dmvr8ZbMJnWjZLvuVCSp785/vJLMRZ58wtCnhVRUjTgFZGkBtABCNzG1p
POXreE0HyFa7lm77p/C8Kc+8dBmtTzrS/gjTpmuYJqrBGRVbzNksHT0Rp7FbS/TEwo8OBB0DSEwj
KXZsnR1NvnHDa8V9HEWAVlJ7sOUOXXQCL0a7T+RP33TXNZqlqQ11ans7PjkOXBupKtY41Zzcy+TZ
G1ELFxP31pYWtSftxrHB4xxVJ+xl3aCrIO9guSHpqPsTX+6PyI3cp405y3SMNojKZ2E56F6vZYvF
9BozM18FhVwPy8ycABcnDusHloipFCFsOutlkyLU/uSv6JJLW6iEC3+A6dM5Gu06ER2Exx/joZlt
4IKpkWGZrIjmqYghy7xMoxi5HDK5WlqR++6Ot2ZLs6XlmEOIGruq3yMbpGOZnyfdCCI3fikT+eb4
dYifezr7JlehcrBhy5qfdygrDUkuTVFabz8EULYq9Sy1/Q3IeUdClTBMunQtX5c0G2kwk9rxrsg/
h+qxCQJ/kTY0iUFYBIfsLX2qKyNdykJNHnBa32hoaUECPB6/4gNPbv+KZ4eYaFD6qmeF+joYthfa
MqBrZ11uo52/pb0HxMqJKT+rSU7r4f6IsynR6uUYFCAevkZkznVPEDSu23OKSR/SZvJsrjeg9fh/
a/n/d7PG7MSS6I3mlQNDa5tgSx62XoDV28DgwIc3Xhmuo56YEIdv1iCyVJFT6BxN9+d/YZp+FgwE
eTVC65g4qc2T5dBTy/EfPHUXil9BRM9S25/rVXNjxwjLg/bdDYqNqdsvWE1faQBKW7pMjj8K9efK
w1swTM7khqEqPz7MIc/9OjBdnziqZ2qS5h3Ui96InAEtWyq3UFyKre4PNxFYU9cXTmyHC6+LnT6o
1sZg3erqtUHLACLxTEM6KsDtVw+jtNFxITDMTRfSdGOa8D7c59Ck4Ucoa1fvtiUQ2dh3HUMdrkvV
WybhXe8DxUhpiynvgu7P8fv8uf7gRGFOn6SOOSweUPvP3xxlKc8noNpgNTtJx/3chzDqBqcm9fQe
92PV6WSmqhguT4WLeTCvRhq57IKWLYwTrI3i5Nfjdjon0bIJSnXpOafD9Z9xJkOSpzIw1yLfpc+m
loQkUnVHhhyQG/ai3Ma9vEnAHfVKf6EL9TyHehFJw8r1fAcu3wICGiIwaQ2ujhAZSISLalNWe3q6
iAXSxKGMcTbKNTDTV8gbqyy7avXr3nzqLaJK49bUwsuwgrGgBM91buGlFZ/FdXxddSaqdH3lykhv
ee3Z1KSjnXNi2GXJuAncMKHNNVmUdPFHSH7bQHLiNnJikWw8SM9ZUL1qcvXRZdbaCP5UzatRG1th
IYAWcIpGuhz64DcGdrSuAqqGC12N9iKo1fPQB7KGv8htqSmfdZjcUCpal7Q1cHDYmHgtJL58mwFX
0+QPip/LUtGckv1d2NkWJhMgDjooR+UhEdldHelLLdRASo1bF+nwUF3nibgZLekFpR7YYmvle0+Y
i9+ZBkxEaYTbiRoQgtVIJwctuJEILwOD5hfOrBF90HaKl0n7EfNTvc5TyauLuBzpJMqvE/23DXhi
RH5ML8IyMtNl0YtVBvFxRDqbKr9AMIZ9snT1l77tgK+U750trgeArBoCs9wiAIYviF1U19Bj3KwK
IV3VhnRjoLFGI/4cudaDDHJgiLZ2JM6El9HxGdUw4LDQRUprghZVy+J80EiZ5+pKj7J3t0F/AULR
NyhGlJK+8XqN9vNkISunKrEHVh8WHpJ0bNkwYIxpH/1W+BFmVEQQiXyyGd5W2UabjnN2eTL+PLS7
7Y0zLQ/fxjEpJWlIZ30O9hh0EO7SFUhn6DJ6EAvAMb/61+PLzaH1nngKS1OL8IpqzyzYx8Y5znzJ
nAacMpC4ruDyGK0ipPFLHrVYwP/YqhT9AIkuJMc9scNNu/VsGWJ4i2M8Zw3SRbN4Mhdag9ZbZyxs
Q3qhXWQuANiBXRanHLw5RrqQqvLECUccWPz2Rp2tRKbeQsCyuen+hT6m6Gp4ajbtucTmWj8Tzq74
cFdoM5fqzqUrZDlcNPeYUZy4dXFgPdy7itmcgprljuHIVYiNuwEdQSv9tuC1B1t/WSzr8+CsfYae
CYDiAibP4NSbdBNupk5bYjJHOpEvnEY79iZmMy/rSzA8LldjWBTmSsnJT+7hyoHNbe+OpzD/2+yW
c8WskI+QLFpqZ4LZHayk5bjN6cGlUfasfIw3p7adryzQj/vCOZiogYMLpof7YxZGOfSdxJebQA/s
qG3FTbUxsDHJKnupt/exBwAOm+f63ncxV4XHGya/fA26UWbt7AnEBiWNNj9hPhepvamGX9a48lta
mLRskXjdorcnuKa5zQodsasM/Li0nVZyHd9sn6OCFllRvaiqv4n6e5U+L82v7gb1QxvotOzkBRzJ
dUiMbz/hFQZt9k2jPqiEv3WKDnmobVTlQSS7Tr7oSsDOcqPc+4BVI8NYAHs/y7R4K3yaoYMMwAdd
tN0ftekfrNG8O7FQHHx3/36O9iww0ZqwhXcF2QUK70e9U7fua2GuPozFtA6SOEp+5ZuTofePJDLE
dwRU//3y7NnqZHlR1Zba14SRl+HvfN1vg4ti196eDvPFtNTMJwoHWhltL7lNyjH7E4VmuaET2I8t
27W6lp6bFRTIRyAy+SJfh+sp6aCXLAYlpIvPwImXoOMfTi3Hh7YZRMaTtBD2IdZ8+9cAqLFFHMY1
DMk2K/0XC7lRR+uaOYZnvvVAR49jduqJ9PnBPcBgBxC0rXEo/Qq9v32WkpZaikSD2bIHY1IZHp2t
4yPhDL1QYuvr0W96SpE9LHy0bCp69d5w14or1mBeHIsu28TDxgoUUxQlzydm3aFV6dulabNZVycI
99La+mt7GtslW++lPaXzYdcRqOKg4qOAPrEyK9Nj/jEV/v1A5nLyaLR6uYqZ6/6FsRkvqtt+q19h
xgV9YjEu9eX4GfZf9lXOids9OAepPJoqKXbkQrM8R+ErVp8JQuRq5W5kb+m9aTuNcmDzUE4t6/YJ
4+WD4Qb56kk8xDeGNfL+fGMagt9tpuw9VVZKrGSeF1OdpnHUpfeRb7JTJchDqwgxBRZ+upCR6s92
3so0uravGVCGTL6Unzh/IN5bUqT6My7dRfQBaHadnZrgp0ad7bRJ3cuIigHhhzswX5IL5d/JlinI
/4X3MK7Md4AgEMjQM504Th/Kr0z1L3jR1Hqnbo/9B5ykWonTBzUK4za9KVatAxRlqZ6b2k6s2PxW
03xynWBJ4+4qKFfVQ70EhuJv2Cf+F1PLpH6D9B3BAPrM/StR9D5DgMfUki2drHa7jZFwxCkd82dJ
4q4HEj+T3bFC5sYI+g2I1N3xKzi0tn2/gNlLkAI6mQsjxY2g+kXuwYn0aoWYbRPDbQhKFnY62hsc
So6PeujVfx91+vNva5vfuvATR8H2r525/lVlboLyxKTWpyufLxcmj23ShHFin8vCazOCfOnBpc0o
1XCesTwJ7slHW13a7WfuZpuwFNsafEQ5Tb3B3EZq/pA0f+peh1c3LCNcEHQZ1rfA6k39qMQOm8ad
1IC3Lh5aNQCpcWHye+WBTldcxarxGWNFIoOPUVFx7pAeRgg+PZodP7u1oxe9AlYmCo5BVx7IEood
SJDbHV2riyHwV2morxpacxWzg/iVludu3q6qjEatCs4ER+vjb+BnIZpNfKojUO9REbTPV9NCM9Mk
xDrta1Gj1+6S3t+FcivW2Zqt5vX4aAffBalM8rcovX8UsyhwVYpo+ODG8Y8oLic83vEBDq6ZJC/E
pIghbWrO5nHR+lmIqIOy4xunE5uqADQoqr4rCjcYpyz81akw6MAhiaKVwjmJsplCGmx/DiM4zWl/
Y34Z7g1ehEjkdcge53Tg7ais0iN64ps5UKabqmS6TBDC2YwXtz+g1Ne2EAaYsVb7HFJILurN6A67
IhFQ62H4dNk1IObbcpDXbdCcWCcOvMG9wWfP12h7I8ixRloCj/E7dnlKZSdeofj5weKcKzCap+tI
QTW1f3+yFoSSZXDCnQRN1cI8Lx6l5Yd6Vp6Vn6fKOQcWoKlvhnoOjU6yNreVr1OQY51e4H4JvtHo
XkPa3DO9XJ64pYPDTNpYGUGxas+LuJ7gKEICiTWopCdfBs4UhvoiYqfVGu1MBTESNOaZ2QQrjNgu
Jzx00QDck270JroUanwicPt5OSYaWZltD7Hl1N21/4SrPJBdVyePIZdPXn3djPfw/I/f8k/VB10d
38eYBex9PrU82D4L3KZfR1dxugxWyVJz4qub9hzbmlW37lftRt5KD8m1fmJn//lNToPTfSBjRDb1
r+3fIFbo8JwLEheK0S/afGoFB5sEisjCM86OultfTh+P3/CBsHQaEwE6gZqNnHw2bVPPd7VhgOkw
FSf7h+LKWKb31mvoADSg6rZ2z2HAK1gbnPgiD71MSmLcKfGDrc8Tt2mV2FkLH3w5IOS1vD+tqy9c
L14dv72f3705va8pLETZoimzKRMNddsMOndHMxVogk9Euae++59x/f4QsxmT200nfItZ2S27lSJd
QnpBNqNYnO76pQVp8txbyjiKrE/lehBK/lhyGJr2OdOgo2qSr+/Pl77xAn/Iprujc0tSaqfxbAja
0TttpQ6UgbMedJbkXsL4/V3XNQASMIE12LMa3zZ6duQ/7AA7e0RTYo6Ar4CYRiAz0hFcVr0QuMea
uPu0cXPjYYFUeaBsqgsXxF0RJRchrhYmPon6pZ272LEWoETEcggpZvvJdWyF16wsFy3dllXTnuV6
sgkU/SzVrxEPb5KEVHyQJG9+b6zCNKHgNqkwH2skrROXo/IxgNBbHBGl6wpzyzICnRHaxYUu+zhq
pbex+1CQmjAL/5cQdOyIFNsJ1b612g+8a++15GHg2x1tcxP546aixtKTCY9skBQID0emQa71sEq7
RQ7POyGtHgYGlUncn6PbKKqhlqpOmoHig7ejBZhBQ8r2dGzTCNkA7aR3YZBvJHVA5wu9IuvWUtiv
3HFcccbFy0a8yXZ8lsMWKbtN7d+MXn4GQeBp9AzH0h7ampx97F6DXHdGCMMdwIoKNTvOJ4ucSvfU
h2N78k6VznQLwD7LPE4UuGFcZRL0G+UmRl+nR+ZmABMJOaLExwjvsQu5blZV2J3R74ucGt9WKGG5
ZXLKBh2J2ZWheGCXIWQgTk6lcmfLwHcF6Fz7vq3dW896b0B4+WJjgFgLWszB6jtd3NTdh29ZT2Cl
uxRdTfw64hlr226z0NC4xAkhEcVtycDMm8yb7V/yr7DjwCI5MmAc47dry1f0V23C/F6hTWQA/6LH
j8JYId7BPEuDe9AuGqLS3r4eZMtR4IxJIBxCokk5uqKZwXoXgOZUvDRbDEd99z5I9Mvag6PXgaYz
uotcfccHYeHngD6Vcxt6pd/VXw+yVm8s47YFWp0kuyZ/l1BpyiVVn9hdR9kFuNJF6v5C70xhBgJ9
bOxkWLFJ9OKVuFeNj3b2qNLd5tKdMYCs9tVPnU/DivIbDfchKQx8Jw7FSybWE+9AoJMwsW7Nc1r9
TRsui3TReBwKO3639NYZ70EsQBx3557kbuIOKRB9pfWIIKU5l/pqV/D9NphaRswlIGhywbSwLIzD
fvtwLyuId035LGswdzp7PUberY2aqylu7RJOahuTVn9LXGstXMjldrNNOnsBTwkjAP9PgjmfF0Z3
XiXfeRhlQTt9lDDgscYbT39WDHWlqu6d6zYKlm0Ql0wDx1IMWchM2gU+z2q9wVP9bKzea6qI5qBf
Z7U0eZFV8YOlgIsLHhM4Vd2kp+6mPCXRJUgPIF1Zoj9Ob/7rAsE69FR9MoO+Okk4uoUU2k0vZRk8
BS2ndA1cdh4MrwEsselvcqpxOJwu8j45b01vZ9WXNLBLvfynd1E2G90djXv4HmC0XLe7EhZuwIYV
m7hLpaCd0ssGr+sBp4ZyLK+EAuQl7+lbHEFkRStJofI7QAMbJ8gfTHSgkJWKDig0VlBbO/wkBfCp
sCt3rdAWefcKoya7RFfVU0gk/NG94i2EN4qnktPlT35twG4RO39ArBk9JoO9w7prBSH6DBr0uVV3
YNG9FUQXWHrdYogevPFCpK9xkl+MChg6maY/nEVTK73V2zu1vnYHoCcp5zaUHRkM0hETtVYlR2wR
ZXbaCpuLyR0UAgugK2H+SSd6ZCY7lU2hxQahl8sQx+8H1jnElRe5pp1FhbrsMWwsOaTHTbEBlkvr
X7oYTHHmG68SUyeJbNy+0rUPNC+HpNUGn6MieGTBDmyOR65MNa9Zxem3YX6N1xEQazULoKNjO4mv
UTD49FXbm2HEZd36UPCs0zArrWTY+TYgLgtCj1vcKSm5NzO+IHPlyPy5y+FD1ZNVgUVRJRk3rely
vhawt36rVv2r6ww6iN67mtxwcauU7WrqA6opsA68M1HxJQ/g9SU8+6RqW6vqOghftVbZjZiOt7Wy
sWqZJqKKr3aq8LpnrU3GopfMdej+qS1aj3yqVR3WCZJYWa3rpDH2F3ID3usMRheGmtUlN4yd9LCz
dep2eryyMXaO8UlOpF9Tnypt3O+QTQQGRJrTjfqi056SoWQG0PIyYBdZTMKYBxM4mocXYd5GV31J
/8PAxDZIzfr+QydNE2Pcdrl8qQI/s9AFWHl3EeWjY6prWrmWHp1NFYaajRhPhEwHCipEFZTxLeAJ
MorTKer4lt0QHBqpeRLQlE630tf+724T3ucYsIQLzLJWwinxPNKXJxOkU6S5n/HYH3eWp/a7NqxL
MQVSZ3iAbPXnmhjk3iA9jrTzU1IXp8o4s07YSYQzNYLICGypCBhkdPbvNHcbN1c8ctS10zoQprZQ
ttbG2r91TzzTAzEiaAjO9XSBoDYzpzTWt0fq04OGoRMpeJFhCpZcVYCBpbxaWPqJ88sUz86eIQNx
VxYHCEufOkO/D2TgJluPHQNBUHJspEsm5FmFZGioGE7YV6dOiNOFHxtvFvwaGYmFqiSKl+pwneas
yqay7KV87WGjmlbjIxZkSxsxazLc+Hm5kqDoa0jAwkh7HtkQdfhrYabfRWr7LCz1f/XY//00Zo/d
wM4yywVX14G0TKWHAvG4kK4H8/b4KeNAboNBBE1MBq2NKpn2/cc+yjrei7DacRd9V+V7I30S9EVU
GFrJ9oVlYi8DrRP3tVUZnjgyHjqwUufWNAuFOPJna/7GDS0fkmYSwBTrxA/vceehUzYiDsAl0cE1
8V5TMft0CZw6zYBZTOalT3dQWB6lQr7JRPAYw8Y1InDPI4aq3ipUXk48np+pER6Pan5JE1HrfNWK
vk3/AIGlilKFdEW4hfVFbosWLKQ4G3LD6vK04vbwh/1twNmL9xXUDoHLi7cug7tmI9016/ZJ20qn
BUgHPwAYLKAZUBooXw3U325tzCY/SZkPzivpf0zu1OoBTZgEENPXaYXsWTP157x6aBSMS7MPjKaW
NlAvo78qRbDGLIQgwUOVGxsn5uRXA92PT/Pblc0Wt2yosKqe1pwqfaZ3YCnnFziVL/W8WJr6nUa0
2wtlkQL7Qrbt5Bj5YTbc23jf0L+ErW+gf/gC3mS8QMq58GuZCNigznEzZHdhmS/s5soEjDTYd9hd
8jtKTLqDZYsrSC2N9B8NG1uqOPtZQOzR1sLb6jss7so7E1xqH/SOW79XITsYVkIQBheZ/hbIb5X/
O/fODc/kijbY5yxscVuA0eQRLwSHC5JLYXM9JG+CfroT03Sqm/x8Yux6hkrt6kfhKrGjOqtyslt+
2F40fYu3vI3jQnRRD7/ssLiz3O6hhy5HLf71xNAH8hQqebx/DT1bQAaNPAxSeFDGw32SZasuYkkF
bVebtwFGGBoOG/2wbEOgLSZo3QJmW1vyoE8+g4MXQq1YntR0MnmF/ZUsNEc1tDpS3XUmnyu4vVhd
vjPsG2gjejAR1aTFUIJ716F6Wi1mzMj545qOobA7kVg5UDtn1fh2KbOVrbDGTNGxmVwq9BGmZKGq
KFvJXXYXmNDvUAfQur5ttGqjaRBB4gJ+fXU5mYVXeAhrvr3RxToc9FUHVtf16wt7AlwN9YU23h1/
ewc3XUA6pJnQG+HZtv/MmoHv3HNZ3ur0VbZfNBefgJR2ZuJzJHDO8cG+UlY/ZumEY0DgBJxsTn8a
JVvX4pbHUjt16WhgrtbDqoJZukDfs62iNcseING7zOmou57YUQ/UHoGwEBXKxIb0l84lntaAXKOv
GB0P2mHy6fPUmwp9eQHUsdMQ+Q3PAfZsEgAD/7FAUWhZhLTErS0t+pHSLVNZXpWajLHzldJFDwmu
0uSjroLq0veGE1NoWuLmj0qRDYO2E/O/ODuv5ciRJF2/ytrcYw60OLazF0gAKchkUqsbGKuKBa01
nv584MzZZiXTmDs7ZtPWZdWkIwKBCA/3X6jgj4++qmSOQqsVl66KIAI8E2xBE50EReQzr2T5PV/i
SPCugDvIwDmOjhszn8JFDoisK3waJ/y0cpg6+bQrjOHlw5pKbLdJUKAu3x4UscX7WkaeH2nf75/j
1Le7tMTMhWZMarv8/aezSInKTMty3k3abQsJLw/5bEfg5EgXUB/aSpQej6vFXcMeXqs0cUYPiSyg
fetmWKH+Lf2enHrFxSDwzmHITvTGWHKfYh4Nq5Mxw81jOlVLli45qdNL9PZbF9iM3T9QxjnXyjmV
rcMRJy+DjKKjlvfnPJY8SxdXS8BedVMgvliTi5KwqsSzfb9TK1SXzYUphwAJVeo/Q7XSHKcSntEU
j/F/tTbmeikfY3A8Ig+/irGpXOlPgWP9+n6lnEDnAAiHV8j2uiiwfensGFE2+UK3zKlhLxgNmdqW
m7jRTYKv5RUVpC3w6Kt6pUuueYbSqJ/YL1ngMpJi2vIIx9euWjBribsrrripaSuoemfdfYy/KYok
hYF/TQYgWSyrSz0IbwSDYmabX1mF/mT5780kYRpM2Qjv6Dh96BV9iwQtll+oMzbAS6ZdhH6iEFIL
WEDQCpIYeTqiPZG+K1W7ypTAFrKWIovh6bK1i0MsrtRx36TjSkwUvD5MwBxYguVV+tuIhNtQyiB2
A9sSB+TnLTfrr7m+le2LmYcPaTE9CT2ODn1XgOBBr37uDLsXRMeCLhBTYciK/SDl9uIlmo0PGbhQ
ufEP+VQ4LXWIMX38/rV+FPyPNqLlFsBGxD9Zvkcr10zm3J90GULBKIJCNbwp2RnYVKlAcIwUOX5M
CkyXd44Cx3SjlabTgAACtEFNVLEXFr8W4s+Bj6WBF0JATUkcY7dTJC8x31SpWyS+bzQLLUXR/OmD
Py8qaTUYpvP9OE41pag+IGCAXh9jOZYwMDD3y8SqxpEhhhNiRQgYY1Gix9d9MG+FDD+uOvUEslkR
mzddHJ6mWMHZo7qNZQr8g3A3RPmZk+/UHQ81DPIiukgWz3V0yuuJOTdyydbXqLsRc26t1C7HLlnR
S3BCrNXRQH7ljLBTNd2WSXBuSr7uvDgXS4SlVkFu9qU3GFV4z7bog+ltel9YM4Te7EExyEpT8wIu
22GW7+tuABBqXQmxeVEpkDACI1qdeTXHdzleChCrhR5NnxJoytESS9PamueSfkkfIu2OMoipknvc
mNbsjKKLqthAVhDot0Lwm0LEmQP9uEFKcAASHOkfxSnOoD+3yyTIZRSmCS5Iv1R5XFW4ZGYDFmBv
/qQekNP6NzO743jLZHw6UUcZc3lEF2gOWc02AzddZW8oktuo0nl89GdGtxxkn7/e42hHU1tIi4Z5
TzQjvvVDeL7xmQBf9ofjCMsTfBqPj3Q4VvZECBKFjU2Lb4fJehZhMFFivA516w5RZtdUyufSEr1g
vMYe0q1pdMezPWvd6ySpV374JHUi4v61J7fROg8QRejftPHnIN5MdOJ8PXNQtHQsJfWmWlqlc2fn
xn2JFOv3S/H4mD4ezHK2fhqMXus6ZQ4Go0iXsYlc+M1cvFPu/V9EWch66HOhnHcMOrBgxfTx0h9U
aHlxabR18wHSiVPKZ3RAT67tT4GOSmkB/KPRolRHQSAFMn5flcE26yXcFAZqxqCx/TOnxZJbfFlu
nwIe5R5mqw4Tg0bTlCZh45docpZYjAS4gcXstx3kjNmTcF77fkJPjZMEEoIq8BXkAY5em+Bn/Zi2
WMWV2EoK4qUIYauSHi00m/LcouNrbr4P+GXnXhYKewbXeonrEsLRfy6URPCLrChVYHKoh1U6bnvF
LxU3TNEMN4X1GGHe3Ra/Ywsxy67+eSb4qVn+HFz+M3hTDPkQCJDN1HWsruTdgMnTG/1OJz5kmDXh
GOFmW2XVLYleuT6Xa31Jnj/GjsjSUsoHMXcs6qHU4STXmuwjxhLfktlgslHVz2r7WEax2469Eyra
rhZrBdu2+WYqw5coai9i/Zxm8alpMJl/NKC5mMjHFGh9LjC5rmKf7iQyFhV2whgJqPG0GRJk5qP4
ph4k18JN9/vpP7FHEHWRRGcKFqG0P2c/7Vs8ehrV4uKPLVI/Orp4rfcUw+TkzAFtLi/yj8+JAs4H
D9Eis2WhHeUHeV+2WEggaNhjmtZn8R7E5LMUK+9BjLeX1HEbrwPzFyp2WBQDke38u2LEDTmDb7+y
gHGssA7Yy+nbrFLhwaRQkRpl7cfhAnzQAOAU2euIpkMhj/SRqbaxJ/Wl9triM5hNmKMZ8pWkLM1e
KUP0Ds+hAqOy6aFI+l02x/jGxpezvjSuMUonG5yoihiim84ZgvE5gmu53YbKKpHn/YC7hjNo+cbK
+hVWpKsKhdcey4TGMjZtR+Wprl99uXO7kjJVzO4x+/hQy06Ag5VRPqLsts/q+pceWreJ/Kgh6Vzi
MzdY82aqcT1W0TesewwsDPqDJnz0xLoAprPJYN5awriOUDTypxAzkmD1/Xr4okOxXCVlGVK6+vG/
Y0BQjX1vDBOYGwQopxY4xxw8mDpFy0IsD4P/rueLN829WsngXmgGYbYXdxjDTRAnv3+U46vf8ZMc
7fd6bvktiEGIuOV7ivpqgxmeYZ7Z47/ufUfjPdrk6X8gjgiIxY5RTBJ+BC6WTAfdw855d07n4nSs
RaEf8SDkRL5cKmfMP6Wcpv5yUR+u4P6ukXNDnal+OAeA/LqvLeP6FOtoW1W7pJZM0EJoasyevFIc
7Keg20UrY51u2ofwTF/t5Mv6FO5oHzFTUOZxRjg1zTdpBgril1icU9f6OPr+3EIkasAcVsCAEUQ/
rgYkyJRPCYUCOw4FV+uGwFH94kc2BfFm0nHxTTWs0RpXwzm+Xz5ZXbseBeqav1nwFygFLTIJEs0f
5TENCwy9VGM9K/qmy2B5tM0+GGoYziYy6OfkD49v9MtahluEuotKyYQz9s9tFlXlJob7yIN3tBTM
n2NKLTKQ19HQ7tVzR4l8KhpVA5ili58BJdA/o1FGGcy252XMEb6e6tiuB4vuyvTQZ4o3zsEOJVl6
6+g9goX38xzrJD4tfKawtxnrpX5/L4GDLxN4ZiijVgKWJNJjPA7UCV8jK7OlVtnkerfDNuPfJccs
MwXOGzgiElNfa8VmHIGEAb1uNy4OAeWvRU9Md5Jt50HJ5JRem+7328yXE5CAEAiArXM+QZQ8OpbI
IoVpambDxsrZUlDWIXanAi8l3fk+0ofByPHy/RzqaEezwmGULDR9IaMbOC6KXk1JRo1+pfGrCAEM
GV8VD1o5zvaDAM0q5kUFoMd0wUNSAfu5ayMUrqsM917Ko2H46qvKdlDLVQDoRTQwWOom5J03gq9d
SMV1bDYXqWS4AeqwuLhczBUe2Pw7JmVh8aMa0Y9UVbuj015QfYGJUHbxT7giT/NsvYnN4hj18v0E
nNokPo//aK/tjdYYDZ3xj+FbNt6YILyK5+9DfAFnLOvnUwzziPuTN5ZeZRox4m0HTAL9qIulm4qh
9dvoAjSFTn0OmHF6WEu5f5EO+qKPPGf4HqE5ipepdN0VtAtTtCt+nRnXl7vvx7j+CrIs40+XOQU8
Y9MpBEHu1SusVeaGnthv0be1gQ/Obmy5wwZz9jNhlyX5dcn+Ffbo65iEbPFu4usYf7Y/qWYET8gE
uNGOahgoScQQelf1gmvQUg/T5tyn+aV3//EyVQ3qGswH0vOjiwmlJkWZso9Bm+vGpcyVvdHLWbFm
k4f5ivrGNrpXVoWHU68N6G37/ehPzTn3A2THKRWqXzShAAEOYxVAwR+qS2uCYjSpZ7aEU0vnc4Sj
t5obbZOKKtOrDbh4DfIavOk6t7J/9+rM4jHYV6mOLWpOx2QgX+oDhPaXj0KVN0mt3EdVjr+ij4if
uJLn4T4x7r+fuo9s/s+FQ/ZBNYBDehF+Pi4LxF0h+2k4IVAccFvuAWDYkYkLn9JaFFDqt1zAbDdW
HiKDDp2qUe2tR4xWuaZhHPZLzsdNk83gR5Hu6ymgjH4LtjrdgDgdVkZfHUzjMQoBrZh3mQJwTwqy
taRbe4zpn/X6ORri60mosIJusLVDxSETHkw5XPeC6pq+caZg/0XaAH1pSo7co6CCfJwkf36camVZ
qZ4gxaTd6WtDtpVN7IEIxbkAeQMPVQ/UBBYpCWGr3tKfx6rhAuSR8/2Uf2k9fjyFwakPxYYHOs6O
5Dkv58BgTy8DFeOym2Iktwzh3Ku1F8apG4LjjedrGfB2MwFMTm5Tem5BVDpDkq/VGunq3FjJ4rve
1wcmboQ0Y2EGKGNyvhRLv3/cEzs1k/bX4x6L7syoyNcLRIsdbVmEq/pFfJg3gtt5+Vt3Wd52d2qz
OvdJf8hwH61LsiK6Vkip6dDJjjY0RU3mpmmZJBXEqB/Ga7zPnlq1cAKciXTIO1qwHrvrUuvXqnCQ
8XAz4ed12ipIH0QU2UEf6kBVDBE9w/FRzmkU9M/D9FNGM8RUcDpNnzKSrtxKbCzesOh+/37aTuTA
7HqIpClkr1zSjkv/sW5OYH4ZgNGNe0WobS5kYvkOYg4s935CryYWb6PxrjZ+6dnkmSZS2Dr82yh1
E/BNyLZ4Bg4+UQFxMaYxOY3IT15lQIiHinUKdvz7Bz75nj8/8FHWAx0CRW5s6MjocJjHzT548Nmt
oTtLKwC4q+mieZLPfpFf9+7lcCCTZI50ku+jo6Oa5t6UYhEQBJ1CaXwuqt+SHNqa8JAbtPLM16qh
FIt45Nwh/aBF/ms3KS8Kqa4ZYLCcW7afveeArQvTtAewSkmkYqINC6QJL/nFa2SVVtasbSTluljg
wEBxhrDaIae8lVtxk0iF103VzdD7oqf4kzvn+SXYZ3Hjh/VDm7auVnLd0KthC9h4g4/opgMsXdbd
QxwUjmEMjhHfq019macRSbDaev6Qu3oAzJNzIrE0Wk/SJa6RW6FZlOV/IXPk9v5TvQiF1wO8Ygm9
AHT0kusgKUD3Nfsm1Gt76HtS+fDKz+KV1Ojc4ocrpCftwsIx7kIUHb8S3S6ZsH0Fu0wpY2hyTwt8
kOqD3fXvvrgRlXKlNzA3kkt9GICfHAz/XUzvA+u6BcoU6BdtUTpV/VPqsN6K7rFSsBWabhMVEpo0
ruBbXiHuk+C1xWFJAkgvF+9F+WPACVYLC8yunuL4osaFs0QjSrszy32ePw6pv690zVG6rSwFTl+x
ojQNC78REBWOmT0o4+Y5lCnZaNdzuPZVvKoitwWrg6S40mReTeUdKLsndfoqo95ilaKjYToohb6n
gsUSUXoNTPSU6IBm+Z3c/27jt2qY7bKPVwoEgjkGYJ7gsDmvDPFCiF4x3FAEHS90BhgzKTSkP1gd
2pWgybZUv/bwhDJjD5XUG2afDedpESHNaMmrUGyWpTjGxa5u6wsVCCZm5cV8EGmj69J1Nf8M/GIP
eIebGAQB4z5VoQ7zr73Kp/2aqZKbSxQLJ98JxHE5Hp1mAUAXL+J0K4EcM9F7wcvXyoESZpUr+vEK
523cn9+j5KXtnpXw96gKW6Vnr2OVz8lBGy4KxbANtNY61lCbxvSKYUCB0DaljQkvYeDqkTVP9CZt
oT/0TI40nEu7PuC+f27SKmghQ+NMxRXjSxurN7EaHYYRnr40dHspj6+EqPdylPM4orTmWptTHS+0
LgTaVCPTUu4k07yqzTJz9bG/E6P22pfN6z6W9q1V/RJC7VEYw4tW1F1L60w7UjBRR28isbtyqFZ6
m8CaKXXa2iJKGwEZ260qzm/SNkkjUksF8ljWvC0PZZtqLXumjl6AEBRbqC2eoaGEKGTrmTpgGrwa
/W6UHswErYpIceV62tFQH+EK9uU1gO02j67LvITLN0p8RFi4K+Yqys01XUMsZLucu1r0jjAkLs6K
QHIjw71ZXPLUC43fmZsPOWkS+mJj8zAnD2HyY6bmGSUB4JmM1ghvPbjqdHgb+Kkq7XO34AZClpyB
kBkpu+qrrG8L/5nXIlpH+U6pFcjpxdoXb4boDXqzPRvd5SjQ4kim9dAVbq81FC41tDDIwYBUgRqw
Rw1lFnlXc/PUxmSRQbWN1troRb2pLdEtMb7qYoxX4l8VAOuw+N0hNJCZewWdY2pu7mDekqbpDQQk
bWcogdMEl4o5ooF8aFDuNpTOaZVy0/rWRSshgzUCh+2Vfd0Lz1IX7JAHHJG9DluWX8l3rmBbjTcw
X2W8VbvctqQMZ5pdLG2ManZy40VMNXcU740EkOLIXk7Bua4Psmns04UZxix3RbyJJzg84T5RC6wD
UePDirsuaxJXZVWiGBzI5sqnZpS1MOUGZigrg3WTynedAr9eQQ28nNaKztWEWn1axb/yAU/wXrlo
DdGJ49AxIU4ENXbXoI9JnR0RZpneWG6sJjfQskZNv5+bmf01xh07ebZSsiIj8maEvRO9tSPpWUR0
TaVyI8YQPJjSij4+ZwUGAord11iC8JqN/FHxyT3lq7DgTxkpypzc52h9FRh0y4Pp4lnoxOYd4H62
rdo2lyw5wDYHLbipkW98+akxils5a5w8hOXnd66MG3bEtwDwwMmMCS2PKxnlphYp4kLfY4bh6Lnu
6tHlpP1Ocd6gzN5Ev2vxvkhku21nz0S4ScWc22/WUnoxjGst29fy70AX13Imb/1+K4W3pcnzhr49
luHamm41iNNqji3hos0XLvaRv6krZrhMJzlUTPQxJc4ptX6WEon+zaOUXqvj0+z/ykV3ag9A0fgG
BZb+ix/cLkJNmXEZig0IlysVuevZB4VPF09D4ak+NBS9oNHF1S+leMr0x3y+ZSwWRZQJaG7bqnYa
3wjDg4Is1QzgSclr9sjSln14P9dS/VSzgQ+Lq7vZuWWLfyddQznCwJMLjy8YThoiLSfGzsgPtylN
i/KqV7vV4mnqA7tRF/piCjgYlmMaIJmZNN6Ymt5YpV7qs+m2cF54WfogIlGVXYC3YDO66/DjaIaX
qKLWkb/kpH8Gtb66fld4nDA5oHwBYTLyNNktuYO1SnY7iFAab6cgA4U4r7i7kE2sa+vJN0wwtVjM
4P4iZjd13jqZug6wVYo5bvFBFMyXkpUbDYdBlUA695yWP2qKrpZ5VdUH3X+Uq20+v1fqpRleKF3m
ZCb9G4V+d3Y7GU+YxT2oEoqqJDv5mDlaBO9BvZsUXob+Qxzv9fpXIBWOZexMc92VnWPix14HiVP2
z3Uikw9A5qt+ShgYBeIVbDG9f56ZZpGzt8abpDeijZQojqwHF2qHdnf5AIN11bRQAnVzVdB80vKb
TBDwupbWfRS81JogwfzLVgWWOaq+bsUXA2CbIYVrRf2dWy9a0LkFtjrwCFEKR6In8zfTnGyiaL5T
J5pZPTB25Jg0SoZBlW+ypvVapee7ElfK9FjEVKGQTcYamF5X+6sXRguMt+9x7gDKrfQf06jciln2
JncdqV2HZE0LRHWg41InbMZjmlxHrc/+hLFYOUNNFOJL9r5zaOKl9nZ05EKK4bQVoWgoCL7+eYWV
slyJsop8OUZrsVn3uBosGmPn+hJf03LsSk0TVB2xAA0cXb8oTCtz1fWkbpVOZhtsZ+NcBflrTeXP
EEf3jbENaR2WhFD3HYJOiVusldvk4adqSyvRQXEUlf1zd5xjZDwt2z+GdVTZjCtJnJSamOG23Tbr
0MlWizTy+fn7Akw8iqQf1TdDQa5kpSJS60y/ZTc/JOvwtxavfi7qUYXT78tVTKnMIvn53wwSBLdO
65Y27ZebZzaZJRLBDVWONvTaRtyV/ngj4Q4fyPm6NWLumbDpI98rCuuM2s+JS+Tip/lX7KOXKuhS
PVcSsdP5ruyhOdSh0xaTV8DjBo+1wsrxsZ6DSz0EW53X7Jzjo0DTVR1JmRXR/f5O+7VnwNMsVRbu
4PTsj0EDhloNQ5jVzAR3JTXa1mEP4qoli07PFAi/MHWW971gpsmCKZag5fPndxnr9TwZE6HyS/a2
jU8tW1tLLu2szfdjOtEx/DPS0RRLcmoEs0ykxnrWRXec4Xa3l7WxN8LBDtGmLYXfVfumDeVK1i9I
/s/El0/sQJ9HevQNiUEWpwWtH+oEyjNJG2Jh2T7+LXq5i+H2uWrZyVf417wea9xpncxtcHmF2CrZ
lvoQD+qq73+Ewbk3+CFheLyzfhrXcSXCjObZqCoiyTfxfX4vePVltUGFaxVtMpfL7orbuen8nDx4
PtG6p0GbPcdXgHG8AYLrqjHOfMen9sfPz7O8h0+dhLDMrVY1mGc9gRXR3NcYnYMgPhPliwDV0cI9
Fp2TK4SaI5Nhq+vurVuD4gGUPq+iF3mT//vc2I9oKlY5uJwgFXzcxYvNCL+AiGjGAQsJikwgd/dL
RGutuOmrefv9Yj3RmeBjURVwniolzC9K3rSPaQcB0WF0anm1n4GYuIGrO9payXDgFb2OVhCoyJXp
ha71Ipw55NRT5+jn+EeNg8YwqkgNeIlZauEs9j6jKKBLD2QyKAIcQhBbc1quTKV2NEhT1fRoGW9p
8rNJf1vJGiaIS+4tdr7Tib3dZhQOKn+Vd7cTl8acDKWnoplD1mgqvg5/5MrSFfuyp0ifjKvJz228
v9v2Rm8UeywM14iF9SQYm456Wgr7aaYKpJKi+IZxZj88N+6j7TAo4CtnWkmaUm3i4GVUz5UrT34d
n17s0S7IhUCc0OXk61B2SddsGv2H1k5n0BKn99rF84XqJMqAH3//6RvsJZD9Zk4Ubr4GpcbfqVPt
BbfxuvECrYvVeTmzE+CTZcX+FXKZ2U8hdVP0g8oqlsThn/Jb/cWMHFzqRodzfganX9JfoZY5/hQq
jpIJhWtGh6ruqtRKEoMzVh7Laz7eU1FKA4dEzQfZ1uMISRKz3vj8cusQAbBucRZPuFnQHlqVcr/+
/ms/NR5NRG+K7x3oyfHb6qZBV9uO8RT9JWoafCzDmWV9Mr/5HOLo7dByr2PT5O1QTvWWInm7Ma9Z
Do7qxTt/VWyCs23rc6M6msNaaQe/GQiZ6OKq1aC2nmuMn0xePo/qaJeyijmc1ZCJC7cLrXnc+BsU
g+zEac7kh+fGcrQtREIUKEJEIJnL9TSlTq13zveL4NQF6fNYjjaGYU41Pa4I8c8LUruBqO+dT/BP
r+y/1tpRFiQrQSy2y85QFY8iFb1Z2NcUWaqytzUqXt+P6eQ+9GlQH8fcpy9VGKo4D7AepuKyL7eK
E+yk24BIS2vMlp+pDK6peX4f9NQO+znmUWdmmLrZrFRilhI2YMFFgXK3JXnfBzmZfnyOIv+5B9Xh
CAEYULPde70TbAwvu/HvlRsfuciCQsv19+FOZZOfoyl/Rut1OZwinzEpwk0wlY6MCFFsIrain2ls
ndsoPprAn96YOMpTli+RrLv4fr4c1uPGaOxir7nVFp/wRUDf2Gq/vh/euQ/5oyn5KWo4Cb0pz8ym
uk7QCzC34w4tpf3/wLDkbKijPUOX239ttqn/qolPTanttJxiM5rQMp4xsvkm6etGvm99kkmcOHxq
WCg7rfr6RZADbyr6XYE6lGW9RdGdlD8Y5s9IUGlm4zZdU3wWAQtUA6DSFrXSKzWXkN8wNyP0eTyO
HCucnAQIoxgrXkqHeIwOxpwj9jRTPC3uSuWpoLTXqneKXLhWcKf5D2J0H00UDoW3ZIxteq7uwv5J
hdbNxBswioAPFFeiySgU11JxaagvylTYY+IVNfZ7r4IQPZXJgJiPAisNWsiM3lJbXUtadQsYeNuX
KYWkYa+Xv+habId8Xk1R6y6Nt9iCXkQ7CSUrjxbYPu50u9QDVy3TX+gfUzNE/s72LcpbiSQUjj82
60GqrrskeEdV0OsK8I8wsQITDGShvCTK04z8kMZsRvNDUd1N9N9qmmSTIu/QgtnkZXGRTdX7mdW1
fItfT/P/3vPko927FBvDH5djAtq6097jv7GuXWWHD95Fuj53KJ2ASaiorP4V7Wgj742ukqyZLwgF
f9AaqDLQDr6yDvKqsecNldg2XCVr6w2pooGaSrZtN7qE/XHh0Bt2vx/6yXNLklQo6ZifgXr8c98o
zVaJpJ5nEaZ21SV0GrszN4WTx9ZfEY5RFoaJ94OqEUFd1/gHIJn5P6rrnbwQaZ/iHO3qSjDJ6O4Q
Z8E2x9eKs3ijVjeR6zuaq60nJ3fLveoth39+VuH8zDRqR5u9TN8VAU+CJ5gDJX7haDCGv39TJ8/l
T+M72uHLWmhVeTkpu+YyrEVbD2SsCu+C7jdgyu9DnT6VFx6ldZKPg4pN1iR40tjtz94xd8qmjDw6
0NJaWNc7tQXCmMdnspvT5+WnmEdTqIODlsaCmIs6r465Wzw7pAUrnRxHwwLwzLL8ODG+fPOf4h3N
Z+ZbWoCd0JJOpffNDs/vH/paQxhy9SELDOUHQxjzsnUrR912Du7jXnbI9+c0Qs+Oe1lan062LouC
ulz2Hv3GX+fOoiutOxKOvoob3f2r+v1/fo7/N3gvrv85vua//pM//yzKqY6CsD3643/to581frS/
2/9cfuy//7M/f+i/DuV7ftfW7+/t/q08/i//+EF+/7/iO2/t2x9/AOwbtdNN915Pt+/ozLcfQXjS
5b/8n/7lf7x//Jb7qXz/x99+Fl3eLr8tiIr8b//6q+2vf/wN77pPi3z5/f/6y6u3jJ/b5r+KHAzS
25efeX9rWn5clf4ustgV/NgXHtLioj68L39jaX+XwbED9+cL5gK2yHnkRd2G//ib9ncurYqF8t2H
cypc/b/9R4N3F38lSOLfQb5je2siwwAxESz2/x/8H6/pr9f2H3mH8xdui80//gbUdDkV/lqvi0sD
4jMAr2DJ4YWHDeef6yQDVplrVazvLWm+aUv+hByhnAlAAMpip3bBv/6RdzpMEplDWYYhXnVqubPm
C7XK42z8XUjPskkvvJWvbHsQUBWaxi1U4tSGnFwGeEFWTgYmb7Or1B+rnYn0nr1zaZ+3ziWIFcNz
0SMKXBtRIWtF967Y2JWWr218SrPNFr2ZYO1RBjKACtlbTe23262nxS9R95qF+mUa6+gghuW7Pou9
PSAQE0iVE/bWBpse1V21YNBXS7wItzH38hIufmXb6/WW3lPg2Fv7fuv1Uu9499OAIZJYrpB6uUWH
3lOt7tVGds/Yb++R0M+utoeDl0vmZn/Irfx2v9+n7bOACq4I9kTM002UWyqYRPMyq+jRtAgCi+kV
+gHvqyvXzUC5r2zDN69t93IN8zbz7PU29P0fNvrWa00L7s3JuDCn3LVdd4wTx7XX6JbpPOztNiyT
1TJucKe3U3lrCvpLMt1XjTTC7Siccbr0kyi2YSvPl9vAkq8QaHP472vq3dvDD69D4tTb7704723v
+dnp6hT8z0WNkCSCYZ0jzvAj89kNDMT+kwkaiTlHL1MqO0mhefUQoWg8P1aB9Wx3c/8CPOGnnQIt
MUGw2GsXPNqzaozLo97e33uhf5NLse0dvCKf7/MDolQba5ofZ1F58LXsp701NfHg3TL1HSgE5vX1
1eunkSesqoFy0VYJQtAaleFUAS5wjecdLHHeeq97b8DIurD3Fw5uo55zEYVQXzBYLur4spGmi9Sg
2h0huyxnLsLExpB7lald2tutiB0FL3ubBvWl13GU+n23neZdrm6DxFe8AaDahGs2AODN0HXO1g5U
YSMagoOVUhKugfQ6FeVPhEjri+02sL0w0xxve/BESI3eYd8hBcyiMIP9KAcXZRDS56ft3cw6vdzE
gYd4VUz3uJ0eIr272Ea2J1Sl6x0O+9f9Xs6s1f754uIirgfKmCCvquTC12n4auAXa8SFkO19qsn3
5w5oyJZ165lztfYO9/tWG3fe6+u+CinaPu87VIXpSTdFv/UtBZVPusjao6QfemW20VAgk9GnBxu9
33az9ixfcVlZ2xw4g3fPYKrc45elaROyUvaK9Zaq0AKb2Pa78B4bn9aewpwzJewuklSx6SVBw89v
pOJJUIabvinWqdzc2DbXROlmu96Cy3nebsnbJ7Q5UHbi2b0kjdfe/evhdc+rdPSx9rwLR0OfFwP6
LrsDqlLvEu4jTQg7ZghEiq/au15Nt0Vq7oDKXKtJ7NZJbAvynfN7s+nnZrPZ3e3c0W/gQxQ6vqIS
ldrAWMPggnqoFm4r0lRLgl0wN1dRLK3iUL8yjWbYDqmC92KD0JQrTxGKshGpMQ5UWrMb5Jp9anpc
XdqgHsYN6xtw1eTo/rsdMJBUTHbLpLXzRVF03t7zRFF3ulG9QG75Mg9QHa3j28Jvuk1sjF7m169t
YfK5IV3aFTiyi2+4cByYrCCSLra3Wz4eKdE23uHVy5toxwehod0bKPsCuw1EIIIetW/Fi0VHT+L1
KNaS7d17EPNYjmwOgRdGJrLO2lVSW9dzAft0QvYUyhMf/SKqNVvTTZIPHtgCpGIx0LFF5FEVKXfF
F7O7aZRot7Vvt2DYgfFFDhtfOaSs8cPByoeHQH/Jy2Q3pukPBeDLmP9eAbNV2F95GseegxYTkgvW
WGpd2LeequaPyzR5WW5ee57H2uFD9gzhUMmdzW5ksHUvji3iFXUNdOire98qfoWVA7jAXf5f1dKj
De2uvuGzQ9EkH9jO5Mm69BivKrH8twZVFs9rMQ7Xiq01Gehsq47n7VNM7/f7Z88c4zVMQTaJw95x
pqLaOBeOE1NljXC6nmXp0UA1NwvZZDKlfFSH4kc/zzNIxnGl5MEaiYNAuDUEBR297HYLkVrZMEOB
fc97lKuZ+T/sx04m5Ovz3lHybhcJ82X/VPcwOHrQ5lUTOfh8Lm7TXYrbRjYihBlto767NwA7BcWE
GxSSsneFzjcnGv1BamaTQ+Ayqdtne325Vep2Z99GneVub70RSBIfP25wj95hrhUGC74upZhayS85
2m0CItj5IL6oPieC0sqo7aAy5yhlt4+aZlPq6ZONeWf5vLWbpr/6OE6BuyyvJm3v93yUMzJvfPtO
JDDEWkCHWF71/4+t62qOVFe3v0hVIkjAa+ecnMbzQnkSEiIJkAi//i6wz559T52qKQoJ7Gl3N9IX
VigDqDCNv+vU3DYmzb7hNSD322/2WDk1lqzLFftosDpfv20UV5vVN/yDteCke+vxQx4NoC425hir
wxmA/o3uqtXqDEfd5WpVp5ABD1ZE4HuAzyi0y5Uvx91q1Xh70WBJoN0pldCWYADTpIDh/iRp/D4G
XnFAZeTrIKKOA8SaBUvFQANYOEB/HCCaisN0Nt/438N/bvm8+s99+edvaAEjD1sgwlKiIeSchcXh
8wzq2moxn84HOYy4/HcybwTA0/MlnZAQvJ7phr+3zsPWt8Cw9UmyLiUNFPQs8CpDGeeHnrH88+zv
3HwhwEsAYeefe+bLnz89T85jU7Af0DkAXAvVk+bIpyCuA3/z63R+12KXigJon2LZgc6wY3VbHtC8
KQ5ilBaaEEESxwhnJso5STLwJRENCjvkLfYj/Lp5nLTqTegRWN8IbnY+PiogC3z/7tDKLmjeipUL
j4mVbsPiosoyALwtQ75Xw0l+4UO6PNTjuTK0vJgkaBdRLrHkD4nBo9lWO/hkyw2izn4zVsAOJv5g
l0lF/KdYd84DKDofvglP80whwB2kbaYO8xzX32lY1hfoFi5geD+e/ThrrsLtmqt0bQwN+dKswZxX
pyHI1hZVmj0NU8h2wz2Qb4mAWIFqMijXJQl8bbssO3h+Wexrn4sn2eoArkuD3nO4yjzllqmzI5wn
DmreYQwTKBdDGe8Ffpuy7V8y1hYvSb8UT2mhexASX0oATi/xxHPkYRYf49GPj3Vpvw7zXOSUMCWe
3i7tQf2fjGA1BG5eXth0SHjjn5LuDQxIr9mAqg+iZ77Pcw7zSUbjQ2S8ChLDkxpWiA1FizG49KmX
nf0h/QNxa4AfIJh+x3YIFSwqQSqWkfpIw3tQJ/YHCdJmFY4IJqmMzLWClzGvNfxTCxXBZKqhl8qP
nuYRJbl86kALnEefh5ivOkuiOw266DlU6UfpNvyU+lfKBvacRWG5lE1I921D2HOb5ON6jKEZbKeh
41QeRCFqUO+mIQkL5yQQpIHNDGCyjfO7B8WlO0vSjW9b6BNIaC5F8Cx+zL+Nh/U7/OfYef6vRsF/
1UJAkGsQd+K7+HCrpFPYj3EoiTRrrLbwhpP2e9I37GM6GbOAffR9873kFf8YcQLVhf69GIAYzj00
gGEUcdVpFF/A7YKJLYi0330fIjfzhWa64BswHkpyAD/dIL6P+bqV0jmZ1qen3jf0JEp7HDza3sr0
1kmmXmUl8ps7Oq/Q1yvf7FB4+4GSdOWDoGPG3sKA2vNuQdiP4C4AkuSiNHyb56xbBQcJbOI8Mnmx
Ik5SPpfaXhxHkrvt0uDh9e2BxGnxkLrZOXz0L8YK92B7fcqC2LvMU0ERQo5DiHQJZtR3aOP1b7JG
BmXV2F2hg053kMou94EuxSEtzElnCDw6Q5Nj7PrjKZxEIDLIGjzl01fV1yy44m97jqKxdVatQDdk
DPCpxaUVSEp0Do6vzAReCYcQbjhxd6ZhZJm4dMY7sMDas4gNWWsn91fCtDRbmsp58xuDEC2OyLZr
s/BWFjlg32ByfIxQQFygBZzcDfqqJz06MTTncaFy5DE3VfQS+EWxqxGxDC2f+EGMPbvEJMch9YD3
lxj6VOD7nneXsmvYc9EGzvOwma/AsAZOagN8UlnYX51IwGtacfNcRW677Eig9nzM7XOUmnjTiz6E
h7wWO+j+Q3CZVfExy8avQxxFch968Xae9xQYHGXBofYvOLqUQbasMzt8L2MIrpueijuHq/qZe2Bf
9QEePah/QksJ6v8XC6/1JzNGat/FMYzueN9vIlWoDZxhSoQiOJgue68DDY/ZWn9NzfNNWoARkdh8
XdehAVtJecGaOUCDD51fnyy33+nooDRcUJiTh6R1zrJ7g3eEf/FbvW+a0DzZCJDfLuL0bHs7PhoW
PRNYJ7xDHgm2F2xIDlSI4c1IFC67LHhvadNu8X0EbSxpH2UUwRqyb6snNyQWmjyF3Yd14B84h8/K
JmlktisTFZYrP2HQk0AkUrZFv22cQgOR/Z8zj5p/z7Gsy9eqbdBEYY0D0GBVQOKvtSApIlz/7pTx
ueUKJBQJwlGrymalYqDWyxrAYN/NCKgm0lypZ9Tmv85KH5YXXg62Zx1pdIYE7W/zYWBVewbuc9Pm
pIdCneK7TnJvmUE7ahG6pniWsbLruo198DczOMaYhO7G0COXHIiw1QCRp7Lzx72LR+M5rAWwPUoR
GHhgqOtW7UMVtoCvOPh2KUoXcIOp1BrWssPn+8rS8N1MCtJVw/VFWwAG5vdb5BzcIBoP59yTLiTF
mmc5fQ4ph2qfz8iSj4KdwCMFK0ZmDRQ9h/jJJz7QvnFeHWFbUa/HPjwOLQ2fSiP7szJutBh7qd9R
HzZLaaTdU509IVvKN51Q8ltRdxrusj18pOyQvLbwNK1oL795stFHUHLhCWoq/SBk/OjH7OGAq/Qr
it0z+j7622hdsuIAgo+qQZsnbUJnY6Pip8+bblsXYXfGetif56Fk5Z95aj6McQjteYv61jZtIGOI
FxrfBT+QMsvuchp4Q9udmOT3+VIksTSKKBy2tOBTWuT+rELZn8qSs6cOgGya66fOExj8Tv0QhMg4
i06p6qo3J4KDeZfoZ9hZ8Du4Z+eQl+XDQ41J/whDU+2TwVw4RGn/RD0snm3Y/yTILhdDHgGNFpY/
WtKBMkwBjpHd78ztNfxmS/M8gGmCndwPjgNYCF7ijcusCzT6g7m6go4Bg6P8VdCSKzzVSI0KnpVo
xDnULAUEHjcpK4abdEt1dcp2bWv73A1B9R5K4sETMxt2QVfpdxXViyit9Fvfd7uGpdlzLtxfhIFH
F5a6utUwuehQufCFRNduRNkJ1BlGzW8VqxheJVC/I7mp7yNmj4nxfphmbFcu5LveqIZDXI0g6WBi
7b3VozgEdtwqKOMeOho3Vz+rmmvvjfKaOpAv7LM1iOlqLdzAPg/h6K6aIM+3wpP2Wao+3IUjoOXz
Vdiw+GtXJoidKEgeBI62H7DgXPluDh5oQsSiSMB/SXs4friIjQ4iH9Q1KVqzCEi44b6s3uBjBWwQ
TCr3/jSM0vwjNrS/KmXoBdp376krDr4n6nPCkwaBkFPfp6kAVJqzMCzZheCW861HIJ0BUplzGrOQ
ngaeIUJpfPgs6PAjr7D6dzcucv82cu7d/OnM7Yp3p03Hw995mFUZsPUAodNEQrEyLthdqJj/InBY
SXx3fA+0hTwXFVBxTni7Ty1IL0NG4x8Dqu8jC74hLId/kgJNtsdz5UPTfDUPgd7bu74oDvNoPuTY
JUDFG4b10NWrKqbQsUQtyd32LapC8/d66CASmgPTfsJ+DYoI9tyB1tmzmxThptKTX1UOAQ7kBd5p
cPIBT7OoN0mAWlAawCDLhbsEcyvnVMCf67nKrF2aUoS7povy59rp1Y7AW2/Je+iyOiR/g21NApou
pw9qZXcoS2rXETjyr6Qm+xqO2i9sBOLZ6T3Qf7rKe8ld7xSMpVwEDSuaVVlVcFBRWbTqHfBY0zwe
EMQB+y6ms3Ga+3uWdM34/e99YtSHMU13/3VDydHO7vviEIEAcmyAQVy5NK9XadAGZzEd5rPBTYMz
rJzKTNOjtOinatTxV6iAIgrEp4y3sSrtTvbDR43a31mpIH9OI3Sute3pZh5CdiJfcHjv7BmguRBY
xAHrzQc0xui/phxZQwtAg5+O62BuiGUSV+EWlTQ4FjlNDnouaR66r9tHyg88JcleRCSCV5tXH4K6
0LuBICHndVGueVwFTxo9naWMO/6uHbj9wWPsT+S+mIhe44qru02j+lYS5zynL/+MPNZ6L0HTB5vE
R/rtuhAi6qMMzJ4g6GF+5QzQ2pXiSUWOvE9X56xozpSq3v26Y56b7yjAy21IVi8DXqj9nDNUNDm5
yIFvc87genBI76sWpLkp41ASz/xIAlDHpowiq/t0oxMZrJGSNluUgii0COKx/Z7woTslNXUQ4Dnk
talqvoXfUQW6FIZ5VtQrXjXZnlZteGYVwPRGip1BEf9d20qs8TGYUxkP45lGHUIDG0Xf/RrMGi5D
pELYrKkCz6ro2vIR5bm3C8jAtwhwnCewlpGQN7H8FTVy5w+y3LAYoUApARDE6/IeeNLIWhlVnN0u
cPeDjd1dikrQBXPlGvg7/D0SOidFUJBzoPS1Tsy4HxwLwF/UxnYlRQizrelqm/3RDcizrBqGi4b+
+IXBGBPOy2W5GTOpXbgzRP2lAOxug2cTSQgI2Hss/5vRViCkV8nXwfMSSAIWqdcfW82ukubFMYlE
eBq77gQQNRSi52Gh2tPooTylE1iDIXpeNpEAndlv3eD8eUqyCxTuwBmTQNW3WvQLT2JznA8Idspz
M2YgfRsGZLgFWVpAf0Drsn3QZnTWDIX1tdOFzcNrKV/yGkEM7Lp82LY5oLK17kuSe/59skhInQ+I
aIEeoYIjXKbKC9TwoWjWBDD5cMWDINC+Wt+6L9RPH3nDh+sIp7GLr+LXjpL7fF1P60uPu6Ppbsht
LXVnUFMi58Yn9NUnwM4gMc0QmI3uHa0mtkaS82ZKv9x5Uwwy8px1K8e1zgH2B4g23ba4olS+ptMD
WU0PZNlztglMna7muTjiELfL2ofJ4l+5j2ZSzbMKbLNeAr1j0b2g2ntlc3AvSbLxhX+uJSREhjjG
M5mm6yyYjFwiencckj2B+bpnEj46shjbQ8/JO+gNL8RBvaJERorywYZRlW/m1zK/ArgJAE9dtTde
OLALL9vfbhSTtcd5vXGmckVeDV9DUX9XFDaLtPCHe9Ic55+fD2jL6GXNGq3WYR6t3KpEkJaUvbdt
Q5j2MeE210bXzbXwsJKhZvetZEl77fBIYZMaUz057PXOc1gF3Z0wvR4BuzBLHdTreSoYlfPcEJg1
Fqigrl2dwRGxpIAGdFA0gFAeC0AepRGE2ZuHXxX5eqh1fmJsCM+mLCF0gSXzQxfFkoBx8StMCgpM
A0NRNJew3SuRkbOBouTlquJWeba48Xq4hQaKhYGf/OtAo8Sui1CjhArZfqw06tf/O0FBIPuc6fJw
E9MEBpYDvkiuht/O/HYiuyIgAxKySzMrT2Wh//DpgZ0PhkbukfN2Q+fndZ5rvXC4VDXakiD7Xp3A
h/b2lFPwzhlgwenBHo01988pq4q9gzCggQrvdMyKz/zWLuPM9aEIPapvMH/Rwhu+QbUAznnC9UHN
C8uNFZne9lJYJACyOPZp5b3lFJWFjpXPhdCwOIwJ23El7LrsYYtZkAxKNyOEuDdulJt1WhbeiTUQ
FA8DX/7w0bEqwy5599whWX9+gyOd7yoWw0G2LrwXqupwPw/1UJSXxkVmEEcIIvOwXgdtzVdlN9T3
v3MwOz0bT939sDyOYMPeHEdHIRYXDSnP1AUMLj0mDBU6MS0AdThMj09QlxcK7YdN5Lg/pUsTs1em
H/ZVBKFjsJz4JSD9ho+ZesxTMN7EBip62FEx4ONUwOnRAHLw6KvhR0ggFjCPVNmWmxxR3iquavHk
FyE9uNVkGslVDv0JmLfZNMxvMRLro+jRlp1e8FeRs9cI752Uk6MOnXM8sv42H4ivhhtqAzfob4zH
RtodVL0y+Mb2DoT7iqhc6YaYPWLw6k0lyXuWquBa5FH/agHewrKwA4w/XszbvzD6tyzr4jiPbJan
V6DuNuRhw3b8qN3WXWWDsEe/TtOHrTqxmC+UDbQWPDAJb6nfQucqha5LVnjdeShEj4QMh3kYjR4S
VGTlGy+o9NGwetdxWr0XDdxoTCB+DISWKxea9yc4hmaXBi6zeFPGZcdz/uxbqEnMZ3/nuqp1Fu3A
V3UWiAeoYSPa01Vyimmrjm4HvmzTJuSWN06wNCwfDxWtycoPyLKckng3SON1apTYw+dJ3kXm70C8
VDBPTYMbLwEpnjSb8di6w/e8dJ9KCqdqNIOy1VyB43OcRvMIrQxWkN3o65NPY+ebVBK2QzFE+5Fa
QFKmImQd5b7a5JFsn0MLsm7BpP1NggV24njDmNesxhFydFI7X4e/Qx3A9hY7Bxk6tFqBpvYH/eGo
9Od8AizDv050lD0rVIuc1sgryLBtb7CAFk2Ppy4Jnz8rPp6JxClCBWDTWUX33GU5pFimZ5/JIrmg
QNet+7rs1qD1VZc2SM6kRJ0cHZ+Dr/P6iigR6SxytBULu9fM5ZA+EtR9qbokWtfENZ+bAOSKo7VI
fLHh2TlgqB85Xn3pUTn5PbTJbsjH+HvIYfE0orIFiEpwSwgvdsplxd5NSns1JJQr2WTQG8UitU4I
EAfDVEKdz0ji9+9ISQsITOCs4BRKEKghLZV0oBETFWBvMwhKYL0dvnEDW5ly7PSxDXswmO95nXSP
yMIYlBWAEEi4vULvw3VOxKfqXMdIH2mUP4yjEZzaCDzz0qugVwc3jyfRSIYGx/hkJjo88tds6bDO
rP0SRrkmDQFtdpfzncpMX0jXueYwjd9XXpKD8To/nrlT7IWxI8yRufviEcc/9lm8gHJKeKRTzESh
/3UC0y+BY/A0zlsAZTP4ziz6pPi6XCXBM4hedu9N+XASjc213KCCVl1JVg1rSeJgD9HqFW9c/ivR
6OiKcUSl0gjUxvBwNbH1XkYN99esQ9LU5K77EuZetOk6gzqTb5dAfdkdjGgT0OWB6b9ksYsn1EfC
HCH67drxV4nW9NUEqdiTzjG7fsQm2E7CL6OOhjWD99R63g9TR4oz+J/J2WEM5ZGp8mQYlEsQ13x4
MSqsSd8mV5r53SEi3ndEUQCaUpFdOggjbf7XGTit/75afgjfQBvGbeEj0+tOHkQB3btEOKcS4muA
tIwtQBFZcJmTwnqQL9ST2TWTNZ5W2ZVr6YhkNZrMvbYylHsUwpsd9mvnVibmR1i7D9ggqJewKjpo
n+CsYHW3rMpxPI+2Pcsp2e8CmFt1+QDhmyntnwsA85xL0IKSP/XU9NFO1hxlBK9XL7dYfNKmWo0R
b7ajqMe97ybZDXUAs2w0ohIY+qq1DmKUkQDenipJPmnZE4i70VcBb1L/qO92OtRIBHdhC9mUeR+s
fG1hcasLGAu70NDomfyD/7HfdhyiWKHrVDtaec6+K2GX7EsOg/q6oZtQYsFczJNUgScSd4e8pcV5
/t/regD020sIYiDUuDJTqVPVcvSC8Krmg8jaLVY/s9cElsWtBmraBg2sa9NMf+MQEolQFUqf4Lms
Tgp7xBm1jmbHEnhTZ51A86yr8i2RNX/S1JYL29liFw55vTOWgpeQpfEJUa99taxbUAgBJHEOa+WR
XxXBT4ewpNn2wudPaEPAodd7DmXCf43QNEAiWPxgjj8s8wxq2AUqRQCbY58sIEryNp9JRBhvncV6
SSBns8RWA6XjabON8LMXCxB4yEiB/bJp2NnKskP7EXIBuzHL21XW1Ahi8KVO48h57yYQSqxLu3Gg
Ge6jqOksdCv4uqu9h1eg09HrRqyJS4Jvw/RIkqr+5QjvZyh18uKMfrAJtSJ7w2VxM4FbLY2Jo58Q
MUmqwd94njOu0S/qFsIBamw+A7hko9qhuMyhDlMyBIxB5EsIMeSnlkPGDObCakXDDOhiXvXn0u/E
karxQU1ANtLPzKum/Fp5EdmzURQbnzn9eQgFujVTDgfSV38WGljUGkAPElIIQPVZ/W7Mbe411H0O
bOpIkt087bD/Od2ZW4ii0b2g5bPNavlQdNGiPpUB3uZ2UMxFUYnn/qkfibhHNk1ROqNsqZkhr7Xj
kzX0vcV2HlYFoi5rtD2ypNhZuM3eTAz9TfT3+K8MMAyVosLnZyxcohatrjbU7aFoOgBeYKP0/Pde
N3dW2KzLjyhz0WxGrfbYe6V4KljcbFBXAooZ7wf6jWj6RLnQkDGqwkUkscfBotAubRs0V29uDA9p
f5HsOE79Dy5kc9KfnZERUKC6sJc5cISYtneAxxZcjBttFVY/Xa/73EcfBdTdo9+BjQDZ9SCqjsQn
KNIaWIRHXWiPyYA9U0dxfZg34tqrG3z9+nHZQ0ePBoR/V6BElCSMXmKQyrYgmga7zE0q9NPQ/uxZ
H6/ysXe33eCYG0obizmI/YxksYfsJ8+qzzkGEcdJ0YNuRD+oAZgz9HnSFDUgNXjJuxDVCQWJ/qnq
4vpiA9pD3CgT71nhViuDBO8QiZJ/C25RyrJDYZAC0dztHixCUsUJ2CoREl1o09D7ODV0ARyHzTZo
4KdmatnaVLnLGKXhZVCmf+b3dj7MbzWLcOtAxeUzpwB59Lv2XILwwT0MKieTffp/di2VNpuUC0gw
NSPdofdln1FcbrcI2wERmoZy6g5LN/wzj+BaDJVNv7808Hla1Q4P1p9Pvfa0PkDu53va5yPggsCA
6aoMbprHwS1eBj3zb6wfg89Dy9lLBQmh49+pHLAuxfKt8qj6VWNdLz3+q4Af0KLJuIWPQoJ0SQqx
inJWbVpnehKqLESXyJv62tMST3juHk1j3kNIMEL2ZOzOc5IIdxlQaDJiz+5UZEO493X1733zLU1W
dZ+3zBcSHpUL5engEnqoy4TW9Js5dunSXt0LACHmUVmNsPCGcWl+RAOt36bsrS/bFt10CCKP0Nv5
I+v8NlRoeacViGNlUNO3NnNw0en509BnbCWKqrmFBay0kG6X50xKfxeKHGpcczTQtxQaJFOJZQVZ
rHPDOBTCghyAAK7NCW1AZye5m63mWBM2oNUGZXGsGyx/quNhOUcvGeuhRwexI9IwBJcdove2aOFQ
I2D9DacK7wV1ZmhJz8URCM3dfa1gDjVdgPEDP0QahkzzbwpI9zWMHdI+Gah+wg38a2r+gfmOvz+f
iALLaxQ4m6hg7IgOP9wTPP2SwjMEnZJpzuXGbBug+RewUxMPxNwvWtX6XaOFv+7aGvJpWVQhRQPI
qu9WjLXmA+BlMMujQD0lMSCJ8FpJdmUdeE9ZBekbLIT8Z2XrYwMK8bd+qP1176XZkXTJ1vKw23K3
ojcoY8DHbKjznyE1myaLyDeRoA8is95soO5A2j22J4PdCcCaGRqSxFB/a633XnZ9c294d5hfmW7S
bJXAcu1Quk77JgmC7+kVR8CAoEOZWtiqBlDDgvDanE9AKqsM7VPiUcQnrX+PW997A1BQ7Z0OsusC
X4aFz4EW+CxzmAqoM+xGu/kjTqahtP62RE1mzSZ4DGxV6UWJ6DCP5oOXIFDyKlJ+lS/gNGXhgutU
bwGkOHw0chD6jNigNSoBhcd+O1MdwVPCQx86/E07MRyZN/yYS5n/s6g5X2EiuDh1ANI0YJ3z8+xN
z7mGzOBZtj4wfdPon7UAyc2KG6e6zFO0jRXMKSEJEHdpuJWJQ/fwRIwvGl/tVeI13TeZFnB2++N7
HXn1dG8Pfgm+3jzUBLBk44fuZh4iYKuWgG6wHYw9odHVBEvSxeo0o3kEhyoYc1J3lRcGlUNVPUNd
tT/Fo9s8HLd2zrB7L9sICCBaiEM9ZXIk0xA77qJ2CauM+JQE3SvijPoOMdIBCNaE7wSD88hSTmPf
A2ychnDYLIbhGDdZfVRj0lzngz/V7PK4+9e875Kzx6QAwAuYjNI2/i4P/de/CA10FbL/ADjaLaoI
9jwDO+Y7oNblr0yAzomOLJpHCtg+mXsxEiXiOCcObR1pI+9GisG7tSYoNgpqVFkARc7SMeULELIG
DEfxdTbPtWmzD7BBAceoURfq0f8f8fcduI+CetJkw9rCe/2Zh1CkVKQKf7qOgmxO6f8xgXcNKtK/
DwPyG6KCbh26BXQPfdJfgPICsi93q3de2WgpO1YfHdqx12aIFv4mck1eAkQCCYmg4nI7V4C8kBa3
xGWryI6I0DXCRKwVw8VIWrkLOcRHJcvxMM/NhybO60ssFwOBVLEHncdl5nBEowpB3gUuIDBD9fqb
SIoB6oaiP3iD/3MYuXxqVZtBJF9568RBvtU1+3Qyk5FEkC22Tob1wwMWJB/Ri53Hpu3yTUK0t62Q
OFxy1cRYGQDNs2Uybufh3wuSoWqGD+KnaMZhybOhuM0B6HyoDFuhnA791CoBHA/hfhmPCcjapjpW
kCxMgBu8dV5iTl3j7OdR1GIbzFKjEcbhi5joeO/LCO3U+XtIGNkDYdCuSFvAP1QWKTwbppLrnGLO
Z6EBg0G7lb+ch9DyPbYkjw81wBXx6DSnubD8WV3uzAhUqi0WCRBoy0hp+QPtj1OhguIVJb1sp9Ku
2TJWVMvOT7L+3gq7qwFExN7joNrnRa3eQbkyvmRB/nVocgWCVAIK7WddpbHephHSPjo0Wlb/66zU
MfyxZe/s0Eyt8lUkYY7Y6uIFhYqpzg2odkhuSRQCy4OT1GshYujQW9MnaPwmPNgPPkkfWd+9CdcA
ajGNggLQEglRxHnUB+7vyNhhI+UkPKcCuoxDdDiHIPjeBHX18OrEP9VoW0CLAvWWzxwdznjxxmmt
BaCyIsGhdtzFHNlmTOyjNuufFBXpxiubYBc4Knxrogbir1PFbJp3pvmOnp2M+Zf5Dbceb1YVXHpW
cz1fcFSEvzofmuv9/CZqP/5R94R/vc/zu9ta0AoKWsN0s+z/JDDQvXYpS/cwBgs/d3APH9fnEPyj
eO112t06qMKtyyHOtvMWMw+zXskFiwaIVaax/eZ3FoWsGoFLAZBaBszsKeEkuDUWcCaN3suHNd4v
hq3rwRrPO5ACb878A8yZsnj5kjfFKavhJNlFWu8VaoYvleivtQ3HjyAy6LZXUXqp0Ha9hnwk2P3R
4paBzS9Fp85dzj0oYKoz8fXnyTDNdL48F7Tyfw04IQljaIqqd2GcdukkaXJkM/ZAiTOQosF95KZ8
Tgd4f0w9dx3HwalgKaAh011unqMSWqHXMf+QFH2L+NbCGRZH6AeSYM8zX+zb0K/O2mk1CoO2uvO8
zVYd6nsvkGgckCmDaV6W7n2AKegfiOEsKiCMgPojb1EVAKjlg8CVJv1wm6RhFkUOmSgF8dAodcOX
nmTx1teabbMOugl0bF4YCDtwWCrvrqX5iwohXIqCzlsCtuCFh3CRMkUdPv+LTfdFWPs3Qc35Lz5l
EIbUdeGO7kCZLUC4Gv4Xk7iwrVOZtu03JZaVLR3abAuwbngue6K+znKRLOKG4I+ZWjtA7QOA2Y2w
BMUor0cPomoj0JF+HK5SHQFkPpXgBcOBRD0/AgJ4gc8WluXR+dAplvfEHYaHMuiT+LEDFc6I/UCj
lPyiyG+iBg6wKGECfZA0+peJzB/PadmbE6sfTUFBrRjs3VMotxBT90dL5XiMAxttkJv0dzdRdImA
in9jiXjNglatB17G9dqNaX/MuJOvaq9xgBHNHWwC9gEI5vBd+R1837GDIkfl9ImK9sEGFKrjFrjY
TVVlb6jelyvZpglaf7a+hzKo7/NcVbp/Ik/QI4CwFwGQ46RKKZ4SB4ain/XNQgkUNVLP28LsQ5zn
M2xX+A7//7nPqwnzoNmBMm3PzLBBn/z/CDuv3bixrts+EXGYw23lrFION4Qt28w5bfLpz+CW/3ZL
H9AGGgRJubvlKnKHteYcc3zL43fiF7wXaxLFTt6mzXMCX+nZh6ARC1qV6VyRVrfBfDYqxu8zeY8s
cY1teeedoFt7cZ/cN6zEH2qyHRYBXeejvGwytd6wbivWGntRytH9Ux6RXDFoRfAmz1jrK6//OkvE
k9O+RrPoO5gPcifaVgo6NCcnPGa+l7rFX+y/IB8/+Snn5xWaHUoHXJUuSRH2Fz+lWkd167jBsPFY
f+0yDWSf7QevU+ISh2UIG/NQYByDtnxM1GY8ZiJrbtWiTld2JopV3SnNkXGwObbzWQm3bsknCR56
vnRpynpLKx5XaueyVeqb7HuWRPVL+ZDRXHgJRFlt1T7zt0iLlXPuQRvmE6K0Vdu7agZYVX7g30Yj
HhqG/ejO7/RyTbH1LqCWvp981LehBbVWnsl7Yr4Xz/cCocEjTqAK21UVXQq3slY126FnPAHPg5X4
b4pTnfad8JP3MrcSDIbBgBY1G880JuNVR+f8/e7Lj1WU3OuuYNNYl6W1gwjNSocizYVvqlq35TQ8
pJoJDzev6u9svrdhG10VMx1fUfpuxeSZ3+yYgEfXNry7jHIHuyVhAX3o1rInpiRRt8qzsNnIS3ko
NUSxMb0RualMiKo8SZ1BxBJOTOUqDnp/X2YsMUdSoug+fW+dwUygJyfjumjM8sGP3wyvDAGlh/rV
iN/1GD0fWpCfXZ5k6OvAsddslK9lElvboGbbP+ioqBvaZct4fqEnrcXK5TFm562erpmmfqSd6dyQ
BPwLbv34Ujeo03m8FhGbHsq9fb8fdc0/5IPR7xWz4UyPAF9bMIPdgkKuzR5RDZLou5qlPW2DyLsK
2+x3OApqhJveWXYbornlIJsPMJmUw3xfXsn7RQnj1mG925eMhUHCu6c14gE3+3gtqoxWOGo7n83u
zumHOZSM31MNlWjOP0HBYqXTzk8rerlIAHWzxOnu5upKXroBgOm+yrd1h5KvhzcerlU0pEQDeHD1
59+KoN1h3SoA7+PWyS6jBZ49PRTsjZZyJ5yXAa7iRH2o0b8uos4N18Pg2zg0p/okD2np1SdLDPZf
CAnmZ0QCr7SGH0Mn9tg1NcMEavHZIt1ObqFpAG7pE2jKLvPd5JBl3n0+NsPRDO1frgJ+ZK5f+nn0
XZty9ZHgT/QXwzAemmYtB1xN83aCZfWNHIPTpvo1TUM27wTy23ruMfhU4AlTFgt73jgbkF30LrYv
RkS2jBuHCZT4pr5lPNOvhTmKqx7V+tVBSn1t1aPvZtrJK+XSKbcXQAURpDk5mTNph99KWMwwbafj
HpkX786P0rSVm4/z1DP+gijSP6M5+LxwmZuGylxtqha/wheUq9M16KTLWt+qNpGVpk4jm4bB96Tr
Pk7mO+qAj3WoKnH55+d11DyL2haL2AmojLZd0i9sKbkZCmqZQFmdVWw0HpDp4Wc7VNk7uLlHPVab
xzEUT+SI2v0dsR8PsrKd2KSIm1Zjbv97RfK/T4PtaaQG6KrNU0Hd58vfrnXKJjF9w2JbTiKO0nQd
u1DIXNQXovdgbcxlmzIHZGGKZDo39IXOvtpUhER4gkKR3irGWY43YUsa7RiOOxs/Hh5Xk+3IInf7
U16N6koJjPJOnuVjV90pA++SPMvV9tvHmsGpOwuDU24ts6kH32bEP0OkdCuQvcWtkY4Hlk7mKrWG
jDJ2Er9kNtruvPfvUjrq10Kn6BiW0UszBt4W2Jyx7lQ9ImIoG5HbuPFfkDDuTL74QxrgsXAgITia
Yes64cNET355jZQRz62WRNsPoQgEdsYuPr9HrVSPsVeN19KyOjpD5T2F8uym7iJvXsQwjmThkqpD
t26tYTgDgRQYnjmrvaFd1CTVH0T3Mqpm/dA3/K3c4EVhK7zNYoV4GwqUmNmSaYNB7EWdpmKfTVZx
UZosPRn6cO59f9XMvouE0vh6HzpU2qXscTB0m8GwuRd+Vb6qcXjszCa8UWLLRpOL+cBsigpsNaqA
pjKn94bNZR4DQLfLHLxJCdxA/nd7Ol24ppKHwQTrP+W+fiR/2bstkLS1VhM92IkVPVRO9d6Ftb78
qMRZI350hvduqxDkt5ajaGni4lXjQT/1RTTHWiQV3ldSTGI9glM/9y+jVNPXvl0Xy1xz2gNCVmMh
F1CKcOu7uGdqmDWpYaA1f3nrJSji89erW7Zrm5bBKl3Xv8IEtZ7qSSyCZBtpTXXK8lGcHNsRH2d5
FteH0TKJrvy/W6UOaL6OAxhOQVCfi7BslvLzmszgV0pKJtz1H6ig86vVGcEOcDjypPkSo02PGa//
ZpuFc/bzwD73WDNGh0wMDvLu5Ob1Vp839MPc52Fo9uzkRvoA43nlZ9m3YPWsfROU7WGEDK2inOUU
/a5GIqGvrQxVP6WTML4VvkO0/eT98BPmujFNx4fQiYyNy6t0qLxcuXiposDyp5ETBea61WPvxxSO
Pxwdq2DewZtJoS8eBQ/qtsnTO+q39pGOh32sTfZbC7s06UqHBK47CWJ9V7VmW8hIBXYupri1Jz7u
qe01BCn1LS/pFBSDG75gL2mWLc7Me3TN5VrLveAmKqhuZlVUH0PYQYdpLLy/jICSAv3lm3aoVTro
yh1w2V+XuHHmBaRO1tFW0ztlK3VeVo+ryFQHbZFp9niUen9mzXqlxrGzkpfKRDabwrS+LlqjvJbN
gzfvUqoM1kNJVlu8JLXT2dQdi4FeULOapRvkCxyxifqbMVDVRwpxq3FedrSJ8SuuAWOYpT/ceIUx
rEQ0Nk9pVLInYEv7Q51jeZqwCQAaBQd9LyeSP7aReLBf8snsNlkM56HqnGo1uPZ48bphvDj4X/XZ
b3BGjchjW4zJWbXThScE0k9cX8Mmn8aWco7DNrtDz79EYNwfs+k9ygfvl5YM11E3sm+FHgBkS63o
Cc16tMqTcril3ZxtjLjpz5RvvB316Gj33zOUM28xPn8/hkP3w/MM0/aI9fwy0LLfUiCnIRcrSk1f
gWhGZhJrhLp0zrd4Lv7Kg7xPqKwinlzXuwMDZTx3eJH3wu0p4s6ruILXnM5lTbOL8THqs2Vlz9WD
gKV6oGJa0Zzg4/5Uuhd8pMnBCWvtUuEDvDiJrl7Ir/foQgaokecfyHvyp1Yu9HM63iEXU/eOWj40
5LauwAXwRVhpSe0SkRKYuIM16P4d9akfYFfC7wBusCOIQbvtYu1hyEGlZL52+FLCHKZ8h+Zdf0jG
3iN2cHI3ck1A/WcgQHg11MLdSlGr6eCGcnM0XfIyNq1xj2gsAqnS7Tvyq7+XXY9IVYnzS9Xo5aVO
CItpumD8y0vlfUZ9zbOjQcNO4oCQaTGKfp4d60Iw+BdavKURkFy62eDn1QGwPhXd+cf7gV33LcgN
TF7zHqL2yveufyjnkWKYR4oqK0nxNihdGm3Cztc0z8xXw8E3o3SpWGRdNPhjj45W6IsY5cOt22jt
3h/LBUFDgARnA2riYYxT87Hc8wGUz2z034a6VG+sgYBvUXYmxUgVTeWs8k4gbO7lpTyMLeXfIuuv
Tpa2y8LytHU5F47lYWQ3cYbiMBzdNokuaZta95NW8XSGPgIEq0vvBmbkLfhnfRsIJ32s2+bJx5Kx
UHTyY6toon04dSweeLyf9RRXSmcWzcWePdF9IAp6M+oVt4O2l1fyfmz4TIRt2m3n+NSr7WLEEHMH
ZZbHDUX+FuVFthuKEYBEY2TLJtGmu6Syv7GkyC+yAFkaxjdvYg0dBtaL+p1yuPnNqxGP6ZMiDmHl
iDvKrIv/foONz9jN+WEwLej+mgpAD87T1xFWDzRFt+AJbY0JeZ/XvE1YLnFv1cMl9rVkekpVwTW0
v6tSAKAwBYVAU0nDY9UilcgKUd03nlAXEyTrtYHjY1U7NubcjAaGqhiLZNb06IUXISrDObb1c9Y2
G4WS1kXqo3MlrzalWhJBphF+07rU7M0prVbJpBvPrdNGK7wYrLtmCfHYxtRVX//7M9DU/10vMtUx
y2i2zuITiMznN8IBNjMOHcqN0Bxo8mgCEZWR2yczs3H0cBXXxMekuYbn+LdYB4+kP+jjTs4d3ThO
7MOnYaObpA67KQ0T1TWHnWVP4mxZZNU39bxC5FFdCDecVlNEZa0AWMRswtk035Nlj7wdsyMjmHMZ
KOxXs3jcgDBwU6Vo5oZZdm9U71ZDR3deKlJpRPALaCCJ/IAxEnWyGfOGxWSiLv+8E55XDCsME4TS
FDRmR0+UryT/lVR+O7CCtFMRuFjGpct8hBGQD24r1cMhPTsGLFFrbBFi1Ciehw+RkMaprdF+CG/c
lE7lXvL5MObnPNG/xVW1caqmhJRVqcdKyhpF1LH8meeGDEPB0nCR+RIShhVGS7Xlxxulj6uPtTpJ
pLiffX/ZGDHVz4IMtrgGFIiH0WRu8ZeQb7FdeRmIh6Gk9xjio7p4ibvSQvc+bsbxIcgoCVXM7hc/
rkElZCxZ47lDqePsWsmljlz0UGrP/rLz0IwZ8vd5RnTB2VNF1nXXdliffn6UYr0ZBD3XYqvDLELj
BU+1FsBMlB6SljzU7fRL6Sb4MqCjSApSfyhzryUKctyuhU5gAwlUyNY1cl/DQ3B0qLBdypld0fPe
gTGgEac3fbtp2vbbNGOYkhRB3ZQgMZ5FRk5u4SmBf7pr0YcsPjR+RTv2mAYLZWc67Le6WeraJbTm
P8b72siXWlblVz/XEMLPZ3oh8qXpYqzGlnvC658tgiGg7T+fkfJlvMLj2Jii7j/6y0IblZ2ooxe5
6g291jxXjbvX86E+SytM1pYInl31t2p9EkQG+nHyIn+YwK1ZI8ogCJBb2qAamxzXI5YDxOJSJx5o
9hUkerTMcQtewJlEZI5FhGykSnY18jw7Cd90F+RAmbOHvX+oDWR5vlM9yCt5UMVJUypxH6SwgPJM
87cKNqtV3hTpfQ5YZvHbfUlxvZms/uDblK2izHdWmuUmz1UhXgLqoYfJUPz1FIkbr3PcF/aM2aoY
RXEzuhQVex14Apvo70Q3ZGfKrypbXs5yfVC3Q7GLjD5Fl8mixw3VB3Uy3KsDm+J+rBsoEQF5RRh+
L8Y0RKfISPyPPo2fq9omDlhGyrYNlYgdRZczW1nne4OON66K5G8FZvV/5gbXJM+d2h/aaIuH+gvY
0YyCAFRvTRUuI+egdermxDC5iBxcioZiOGdtPsgzeU+gsUNAs2hmKyUR6q99ZvQXaaykzflaF1V8
TL14NzSBfT/FNLxdtIJbquTWfZVrzdETdCQHs1JX5QTDeBdSO1xNrUsAe1CgWeIs7oY8WATCoz4a
/N+Zi1U0rPtom2flmhm6ewWFNK4dVHvHMWmQkLnmEa3IxKPkLOQe4Y9ZmPrntEjcDM2hP8eOZdZW
sZvimSpyvdA7rO3EKpfPFVoEuw2zR9hELG0Aw00d7KPRJywwN4m8Y/GAVD9t+5056y9JwXxUibb6
Pp8MievtJr80txQkEYZ3/R1Bw+U1Lqd3WmnKKVFJh1PpHOxs2CqQQ1l2eepLMQ7Ra5wa6Q7QAAXn
bFj7VB/umcWKhaFjTAbfs+hjy30QsqiD4/jYKE6+HeqhwQhbGmD3nEdJcbBGMCaWhs9XSgwARizG
ItKfIcPso8kRj6EeV6gx9GCdGsL9y0rD+vI0kT/OlKLalmpgE+Zp+rJXCOrKzJ1M7w4G00Z7Hyta
f682rnW0IvQPgP4WGNksUthbsDxyaJfXvTLL0Q37QneYPxd0zlqPB/cmaZJNrTXu0UtSpqk+aFa+
n38PixCDkRBvo3QTKAJpryreCSiHY46J59qOyZovAHoK6KB76qw4hOMpe2/IHxrD7E3FPraykf4f
Bd0X1gHJnWL7yqPdNytlMoLzB9JhcIt+qQAm2ErFVz1iI+8TRdtbfHLIeL2dXP+FDvlzZmqoK3mZ
osK7qZ7/e/0iP7l/zTlzsjsBDhqFXYdaoWV8Wb5Yk1F6Jm7Eg8sIGqNMRh9fORENU3rYXhEoPxuC
CfpY794+BriknJZBicERFhEi6X/OzBKDuA9MW5q3q9RIVq7ap6yaf7nYbg7SedexE8b2nCnrGMZD
YWNOZmZQf5+F3AtCCIS/KQICF3FoFaTJTIX6hsB0Ieup+MerZVC51U3bp85RI8G85R1ZkFKl5sup
mCAC0B0XlrGzQ9NALMshxK948vWAHpXhBXiCR9p7wzyr2CAG7FycpNnTEKN6Bmh8ll5PNNirIovS
awXeaKFhcj2KAHWqEzslAaZDtKxHh+zIaXCxM+ThDCxodwXFhZWcWuSh7NNflun2e7YOBTu2rNwl
dgxooHVwJwzqU60UwSlMCdUty7bb4NTrN0WbhKvAapWjk5RPqsA2A57BeMoSZTdYecU+hJxB20k8
eOE8NRbVyRuF3supq+dsrjT0gMH+vy9Q1k897q9DuqcbVOQ9zdIMi0Bpx/3CKB5Ge9KsMdIObALD
m6S0uw0qPY+h0mmXiaIaCSmcymOLi/SSssr/0GuEZZAv4rpTr2MybGnEFLQcsu7aGUW9RCMYvvv1
e6Y2/VJtQZaOWTRe+8krDnntvWl1O16Byo3XpjVJE5WeAzrmS79pT0gg8+egBwdZeiUvT9YBAOnN
w4dVo3ZRXpNoGOO59LSyPESiLW4bt2IRAetsx0Z/IG5SWwq78C5+ySq8GI1708rqO1EozsUR0JSC
DB1iMibRClDLsO8hOa3KquogGo7hMs3SZ7MtIXdO/q9cqy1mIeYBVdTeTnMrwlDoQiyyUcl2TW7W
t+M4lucp7W7CsNmXk60+uqOVH6g8RB/r8/n+OG5AwJvvNaszltHtD+x6l8ZovXvX4aNs6pDedmLo
23hiBbEYys5bkZJ2E0UU15PZK+DW5QLdu/LKriVDu6YOMAl74llSuvxt3fnLznPdc1RO02/3kBUm
JbKbjv2TqyIBKsI226jqe6vP42ul9z+KJhKr/36i7M/FBIqwnmPA9aXridaZpfuXB8r2LbrMtidY
jZrjWk+q4lJ60JK0pMu3XVtbm4AmypIU4Ptx8iqWlZX1ZKPkB7/yZFmtfitK+5j3hvVUDJl+6hqX
IsR8qevZiKN2Yu2MKrRovO55YJiBPkmqJFUfo1fsV2cknDJOpYg0areTOlLp9X1//0ewynahXZrf
x8qizpvp13qW9P5zJRW9/1yJqnmFxdZes7jRdvZY12tpEjN0FoeJlv0KjGw4iozAeEqL9olq+ET9
Isz2bAgqOp91xpqf5bslwAmUTmzj867QeiW2+G5l/UGDj/GXdZrcnf4Z/uVXYLqWDo7f49VGuvJ5
y0Gmud312TRu0sL76bRheJYH6tK/z6gQ4ld1YezZjrnrUTr7GtXfRO3v+pQe7qDgYs4gGWEq0hB9
uTBBWrs9531EW4+6CdnFvsWoDAO1V2L0XsIa6xPd5+A4TNUCnlRzSnL8X7Yedmu5oJ+t8KPRO5dm
tsE7lvM0y7dh83npyYUQSMAVa8VwtFGvVQHuzWZhx8WKbHDtrpoPut5TA4hNdROk7pSh5ntqadrc
Uj1U79q6isFOjET0AkpY/vczzYP7aRPnskZRDYfh0dF0cD70GD5/ol3poiBAR7upi5uc1I5nL0TC
L1/znMl4OzaFso1HD2iGEjT7pivLZ8PzX0NXGDcFRh2yviFLZtnSsmmbm57arGUlLVODrd+mzVNv
2eb+z/2wVTZjV+/DGtFN76b5JtCNBAVrPqwGXaTkyt+PnV3ed0inHgxWPIsot4aTBNckA+NelWXV
1k7ZmNtBlZ+jNANKmTj+tVAn98xfAh9JP/g7KrlQycw43dYWAgsJI4pBCWAUrjd8/aTptTU1uRmQ
01f2vHzWb+T/FWhTsowLU99/XNo4oTRE/wI61p0zIZ0onNT5UZv7sLKK40CTeOXPTwbMmvrjwP6t
gVdtVMQitt411Hu4F7rHYF2KEwK5QyNd1q3phCiXi2k3sAtbUbdLdx9mSBdERVXOmLx0ZL3YJtYq
T1FQ27INLfQkOhnWUfavh2zOCxFUzCb5nSU9UkDdx1vgv/cslh771Lv6nWj2WeO8y2dW/vyfqzg1
3bVt+8a2gUR1M9pU2LsyGt/8etCRA43RTTMgNbRqr+crdkpCQEp7MTR5gn+GRbcSRhsvLLVXG8nK
xqzVZjuAFXgVIVWIjs4hJQGgBcN4tANoFx9yeZ+5LWz06jKONlkTLqIE2sBXI7KqV6tPE6q0bMjk
n400cxmBQLurY3uvtMV48LOJxvW8dxBZehRVmT26VnYHFaNfVkaWvDbDkyxPF16gb3wxJDtlUuXt
zMyjvacaw9p2oSNWplOuYW+NL2RrUMxiBXtBpAUz19W2SJn7v6xhna/ziIX4Ds2DriHBc5HgfVnD
dmWrsBeMffC9truqa41OM3+PxhzBVAyBDyUZ/FMlMPHO9/PY+n0/T4J4XRZWv7VtegiuHhiAyWno
ZAz2p9gInxs5AcqfdmZUb820wSVgTy8CF4RsovOKGUhpEZwVdeNDMUUeWRtj9N7MtN6MCUf4KlbR
rnqruqBZioqnIoUktIoslpl90V/lA4ST+Wx8uhJ+kB+Ez5tHPSON1zkFlpWi5MWdPENNUtxFItJW
+aAUd8F8FpGTBtgN6I0sHk9T6C5ifbT2cgcRQZLZmajPl6IxdiGF0it+Cu9G5NrhT6Ejq8XKV8F4
4K7sH9CtQAZv4DDkOjmgfxktZbbMv+cfhAkUuwCWqjZFTU39klvSKziDwLXQT+hj4W8oLvbIZHG8
JmS5+2E6vOSmHi3xlPk3RVpXx9yD1FtWCrhrbyKVO1XuTeoqi6JPvB9Weeia0v/Jaw1ZHEXaDa2S
d6EMeBUt3/tWwhGQe7shEndU1YuXrvHa1ajkt2MEaiuIx+/yS0UZ9hzWpv/QWT2kPhc+B1YJOtKI
TwvfnpaW5WU7H2T+jZZU9dYLkBv3s91VkSbXbMBEWrD12qJqxZxN6ucZnesFeV31wDI6hRph9CvZ
mIrD4AYKz3pEsnkGgt0/UIPUF1j8sJzNl2EjzHU6pcpaXgqElYcJcfYiyGn6MERj/1ZIGgqGocJo
Hv2UDlrpqq2mYpeG7HgZENQ1+YMIMUFdohrO3GarG/FEETFXNjaduF01E+zqDsJy7bXOWl4yBOyp
UNT3Sux9y2nyfPvnJEfSrrCN2qhUgnArzGr9Gu/PukEdmehTunBKLfw+ZcOV8bh6pCGg71IbGImI
2umlYvzVMsLFcZYmJxty3prGSXQwI9971P12J8eiQado5FneXRNa3sm3AvtYhigNzLhoHvshDahk
qO1PlGHIMI3gvW/LmK5OLW5Lm6CDri6ifYN35C+1WuezfpJZnnnesVUikXXLQnT1Zd3U1nVjKKpa
bEUs1F05c4LGFA75oIbORl42qY7pzlGwMVV6xzxfmctWz7ubuijSQwepcJMMyQ+jrkgonVvMNMj1
a6TtMk9l84NDZiGU2SU1ZtXSG5EaAQbJz9h5wYrNWIuJYPuqwfvsTHaw7ezwHLqGdZ5ItWHaa/Rb
GlTeKp7PgHrforbIF6pKZz4WP+kf22+aVGfqU24/OGOGtNETL51JM7Pt2lNAvehBE2azAnAm9vbc
zwpTcVHtGPVtQcyqMfrf9KAeXwYcqRghnXYbUoNcYnfPd5IQYfYlda9c3aIHWFpZZX+wABRFFRt5
mbtWdQQmix7c0aE7ee5t02YoP436JA9up3SbogSqJi9xsCh/+Sa/6H3kN6mj3dY1h66mxY7k83qt
DoWh+rZfbD+MCYVLRc+YHUeJOilzllm9LHhZzkGJqD1IhvZMsO7/nRUDvqfHPz//cyb/ZCCsO8NN
9adelCts5O4r9qF6WYJYOrN86E/oA60POUkK4ENDZrSysKifmiA6arNOsjQZrRWfRAYt7pUzuOWZ
ihEt1N5S73rVBHqik0ChlXFxEnHn8igpwy7JjGxFE/A3IUULXHf7YcizDDRq7eiIlyyNl4qWJk9t
35nrpNW+iRyRZ16x5EPM6u5VrFw76MD1NfcSf6nzFmHZrl6iWZ5NAij8vKlKd2SrMLLIZk04qXxR
84+LLNuDBgiQIUFaH/TC3iloR2D0lNptGvj5cRBJsG7m1rVZbZsahKVi5uMjw9c+h5768t8TjfU/
q3KHLY7c5NCs1IyvBcQsS31bIZmD5i6Jzkmd0TufK3cEzt41plMf8t6k8TYJ5Dlq626qNq72mtCn
O9uDAGKzFPRA1u8taf+1Z2iFMwTZChyPDgDWWQS6G9zB0AHnQoVmHrblYF2L9NEpi/jyMbAHB8RN
w21Vq6QEG84vnWbdHc2KByif1iEP+nAHXmB23nHlOhP0i09n7OLVPZgdFo1ujdpstuQ2laYu8GsR
oJFkFznRQx6KeG3yak0pB9VtRSlM1ZGhFscKpt2Nb/XNXyJhjf/d+DizltyykJ6ioVP1L1N5Xall
GTaxs/VCJ7gI1QvzRRS4T3Jfj03LWmFIJ+Jj7kZFxrZQW7HoKFOkS13vNHqeotxL5XM7E4ICVl7i
MRlUZdeAyHyYCtBf82hT01fa50O4AaNPPPfcLjBDSJEj6NhV4XbWSI6d7BjqkYqb0QyChYmwEGMb
1UGoNzOgq6x2ulp2SKMBBgdNbSz9iBUWtXoKzF6k8bnxyQqGDXCdpYbkcCzW5L4Uq9QHkxzPB3n2
59C4NsoCs8Ryaw/+ygsoGuuS1y5p3v86zdDy8KpiMquRVtMnScB8q+TwzDYJZzSXzgxWadBXuODo
X0TpBGtnMD3gOgUMv4KW5BAkzm3Dzn0hRwkz938qoWYhnRMNha5iXCdFSYNOdkLGJi52vfCnTZhk
5rqaaxjyUom5jLUGCo0bVDvZMO7S0V6igfXW0pjiW3A4eo/My7nnlW79mUfn2+md7MykM72u9HII
Jv24xPbrzBTZ+ljbxJEkReq9+hEDX41vH/N7d9aqDNMjneIzwHvvGuV4I2QDEzU8jZm43X75oVzH
//m3BnQ/djTZt6mon1ijgTIvQkhbg1qvgiTWd0XSO8d/n1k5BKRZwfzxd0inEtZ3BOycX0c9MZCj
QEbQQkIkXihzp3UpfzbuoYwqOSJBHZj43myb4J5W1pP3oVBWq3u5NimH+Js1wtbFo2ieQB+Qz517
1c3HF1l0LE5EOMLig8uyRQopzuRmNNsgLH6fFWq6D8ES9cLACoih9oyKqNmSQSvOYr7XGMNp1P1+
Ix9HRLeY5EQljo0YeWS06hIknroKQqNEe4QaNxiK3z3bRg08CA/O2C0kVCp2rWEXIaoCVv0woma6
y3wVf50YACrGRnKhy1SvwCo726ycvO0pTLzhjRq7vjbqCP03BWt5iB37bXY64QuI1o2fe5emmJ6k
szo29GnjudZNVurdrWpYO7mxKT5dAXfubuvE2VmxWGT05h4pEIKt8V1SkOd5qenVYam8uYqX77K8
p0sfs0FAgsv1WOnfWMxndFZ8jEuYZ1Vf2YSQnRepGxdH2Zti2iITphqmfeJrLczWWVZes0lYsrzU
Ts18qGFEb/K6QZ4zXxaMOFsa6ShPMM/3FhiZEKLhKQx/dTraBjmc1FY1su+d/2tq2K+8WjTrGFv5
mx9DDdGq5omOq7mX91vd7Rk0lGEj1QL0/FcZSgSo7ciggo5G9uDlMLN5NbaR4sbnnC2KY00dJYGi
t86FDtcShWE8+h5WegG+VoIM08IUh7gTy46m6LLBJ36vT8QTBO4Ez2neCPAEicPY4icZlTQ4yG14
FiHALod+9yHe1rNyOZVKcI82zl/BuAN6P5PjhOc8fGw3lb7AiRzUApZFU80OwoU/FvlN0Ypq6Vaw
fKT8Rh6EpiQbj3JxY9vjibV/tZBPg9QltaSjsOnpbqxZIS93FJUauNCfdbK2/Y7wogCXj/xYpLiC
9R4gsLw59YMXsNuuoJOMenaN1c6kXlcHm1RrcDfPCls+rVNklx1lEx0zYWG9ya4mW0Img8F/7XwC
6me1esgHvpdzpZWiTTa0wtsThBcs1MhwcCfPqvRBnx6BgCkL1FjjKXPvg6LmLZzXUKqqJasIxuaq
iUvtBtaB/JXk7yAPCWLc/16vfDUUsix1TZN/TMc0VXYa7twR/Vcwoh+YtdlGtbJNs8hfjlr5rWuG
DvWB7+1bFsr0C0r9bRL3U1CYOGlnR7E92hu9EsO27AONUpG6dJLMe/LrFoWtBTDWHjrtNR7NX84Y
QYEB3Hn0R6s7u6DjPF31LyIRAmimT4xakrF3HPEfK6Pa7hTb8I860XDHweom9K1mus2h0C+kK6Rw
qvQ6usDRZ1eIPER9maxEoVLPUuprNKjOJR1dex1NgmIDc+zWVBxmPqOcqrWdBNNaL4W5s4aZAR78
zGEtPLsli6IshzKhgH+XY6BmFeq2wkq/kgRgO1BvA7Q4yyDymcCqSrt+UD/iuCZaLyB0qKSofUga
5ezBvLh0RtguhkSxLqrrzpRzQkQdHQTmYEWUNYWVPP1/ws5ryXElS7ZfBDNo8UotU+sXWElojYD6
+rsiWN3Vfa7NzAsPQPJUMpMQsfd2X26E5aOZs55mzIjry6mKTYfK497REBJ2jkgP1eQn2FWLrxup
Scn8jEV8KNVZZcDT8BPKWbXruHpD81DwFebxu+D2o2dJ/5rnrn1trxgUl3SkFii3vWQ0KlDjCG39
dMuguf0ySz1Sk0cA9zaCCXxRZl+0S+CAyLKz07nYwrO/DSxTrTstHawL8OhQ7fAbK8UoFZoLCZ9z
ZYhH9/9Q8jIm4GD8ry5OQOWkG7KGAnmmO/8Qe9SglSA+Z/EhchtzVzNmvWcE9moMLvi+f+0xFrde
dWSCJ1Z22xGe43b0cvvYBPb8MlcPQ0IcXAuv5qre2RTIxvqOm8Ht1q0N5k+vmt1rSdBYbBdAkwxO
42xmhNt59l2C1eYlnwoihFkl4sC2VsIgYY6gKw+tPIbHTYwB+0ltZZH4s4UliSF2rh8wO+w9Y3p0
s+SHYq6pNhQ5k5sS78QdE9/6EAQgQ7y6/KLf09+pI7Bx66/OKPs73Kvmq9xzJIe6xDa20bx52bbc
id+miU6aklyMwTm3HRRAZY5UVLWeuYnqF9bBj1h568M4DgWNERcrohVq9IFkrdHPIPnbxogPKg+l
XHx/BXMbpb8dDeZWfd6B0QiR3K9+13InzCBIqPupow3jmqPbPJvMRlYydSLcVTFIO/XQTYv5pntk
ion+3OosyOy8sNHhFfHVHwHtq4dMW2xMP8BdFN8rn/zg1BBlZkt5YlqzxO6z7EfW5MW+43KxtkTX
Hy1h0v+nL0waCIKCbG7i13yw7X1NmAI1EkBrU6234KeEN3SFbUdQuXIiFix7SA9DYsPXwyWwEoNN
Ezmf2xeQjvss6NLnDklbwlpNu1MLE9VxwLd5tuH5Y2jodxp+RxopdXC8bYVIwWfyIiKvW3YWust9
TMfs04zCLdkzyyu65/JS6w7ajIHn20zbghgpdr3Msvor17UqEB63Q6tXH4G+3fgc5/oRNSUqiTIz
1jRChodCUIqTvRAemGI+YEusjnNPN59mbnGnjUEAnX7c3+7J//vtw3R86e/6z1MSrQODKNtEmIvE
nrzt/75/LBRNZAVkhLiwwpFYGOYeAPt2wcDCUD34kw944+++bY8bpFjfpiz/rmoELfPzu2JKviex
690buPg/M9/ODjThvpegdJ9KkGwXx8JmbXc20malXfUb/N90Yze9EA7GQ38AaNk8q857Y/lcGPjW
yDZCqcAk9p4xrn8rYqwkfFB1TUFMg+qIRXoTbqtin8AsA4Lk2O4OwwCgtEh/1UrGo1Zd3aA+OKoJ
gJO7atkRuTRSgJ2D7sMSDKydIxUK+CvzrBzLqAMqFEcyn1E36I61JLYaltl+c3r683Ya5I+OK+KD
g6XALQnq+7s8IVHZ52SyEGjIlRyLTLEeNdsGrwFeCsH/0yJB1f/eU59G7rm6HEvKovLfr6lVUonz
CdMbV77JMVeY52lzz5DjlaiXXkX/NDEPWse+Hd6R/BddF9o9K8ZeMbJN1XTpRQBoaZGyXLs23Q8T
2rbC1InYfnOl+0fgwtiYZc5YX3LBGlHgtmuHb/yfHyN6hRWk6HDnStBiWQ75JdKIynVC/9GdowsV
TLb+S3IrdJamizGU+6WTfDkdnp4bxXiSjdhDrZw6x8rt81VTdd2jx/r0DxTLDIS9cfOxO80p41rF
WCpMytnbLVSExjYq+mB1Q2BFBqTiQWwTzxmvqtL0rBSSmF/RZyEIE6Vr88JSEZizZr07jFTPsdWL
Na34D1C7MEC14rFrivGi+fbdTRA2ufYnfgDjYdbCcisAJRwRIiVvXh4fBFUvkyL5P0YJwiBfXf0W
TTsS2HAI5GUwqr/fznluQUSAB/2wnwZvfjU8wiR6TdtNkG82CP4DEECeS2KtiRx2F4Gy50yQX5FP
GqxOK5+MkNU0Iczlv6Vf/u5cMiKKudJWcxeNMevdINxTx5P6Lb1ypvt++8EOGTQkFjGLjIqa+5UU
QrplnZ5yUkVWbSU2HZIW/OLeiI2l/K2VRGBu5sI31rd/wASquprnfHrIag0YEyrS2A+ng5kMyZa1
QruPYWZv8RXNSKPozDvykJhDkT5qabNJATwxzMOwk6lev72cWFxHd6kP9WrVN+Gb1kTNsSSF9TIl
0V59QGgZw7q1JxmNgFJzsezwqBOlZeotlFKkwkovrB64vb2UUUV0c1y1x8HXZ5C1Wbtbgjh5KQMu
uhpkwcebBmgcPqu2Kh4NyJMnB6bUbqyhXi5h5e7iGssVq8LivRKsHcGJBqCjzM+bvyvuoU9YTGEd
leNkpFq8JjDQoCKb7Dvk7fYdcXh/HmoTX2exHkXanQl76u87ST5WD74znAcslLRiGUthNWEQ0vvG
XcmCNVv1XkUaYRD9Ur6zvKILaiBg3AeNVr5rFpFrToiJaNDznjYuD3q+/MRB25y5daJdCxGkuDbL
cJ7vLmpojlkZ/laoF3u160GaP8CLn3Fn1pK8YJd7tWRpvm5/In9iLdDoxSXLkQO7lUO6g1NZWDhL
ugRL5R9qTYT9sRJR+9q+q+U1M+BnzGXRlhi6+t2OuK2BOTYAIq7V9b9lOaZOB6NzFqY9k7tVuzVD
qf1NDn5L/JvqNt2mchoZ+8J6rcyZlAmaqGE2xi9ti6HLxU6+V/eZaTHIRfRacYZ04a/7YrK2SoBS
ez7qPb5LHemk6Ovz7RebZ+teyalkdRg7Rnnbi7Me2Em6vFWi2WdRbZ+6JkZwYREJslZrLPXgy9VW
Xxj6abgtD71krZZm6XOYY8mz0cDhbu+BTKNJ6D5tFqmAwOP2UqXOjglEuMf+g72rDnGqZCSIrjsN
ODXaiK1aA8bSmst47leecdg7HJJH8kGMuyqIbc5zMb4Nffi7QT14naPCBQMKAVX9nSuiJGkwey/R
HGXMuWbmtKlQLj4yU0v9Iw/Qf0mTm9v2v245ZFnFId5GXNxV0h/twGcknPd5FNv3bhoMZ09k9TbP
WBsOjP/PmDSOSmuh1fq7XjXtm2Pfkx3TEVqEkyDUyjejbV7tBAlwKWkdWdm9DwFMMy7cBD5yw1wH
MfvbQRQJhH7dPehu1ewHxEWvCRwpswz1F5xbzl3rDoQudZ8jTDFcAMzVs2T+kWWYm4H97/sCMLRX
ezrZKdN0HPmItDRLSAGxe07q6Gugu/6kHhpjsYjrcfjHuECvcqk1IY7GeTabpH4G+qQuVXpLFkpd
CbFVIibLa4mIajPn2s0TVCl5Gdfkg0B4c5mKx97simtcsTTqZE+0cRM095zmK7Rb0SrPLVw3hqFR
amOdCTIbmYVrvI/gMpi6uDQ2JXwa+2p0ewj67Lstyu6Etxa+ZtBPB9XPVg9+vaon8LI5Kp21AuE5
pVffp3m5Vt44p6u7RzPxl83tsBukv10QraOcpLZmDscKIxYmVbnSScA+A3Du9oHFSicYy/KF8LLk
rk8MRjNYp6uBkxwk3nwKuB0ol1zrVvWl8BJE7F5Uv+uh7+6yGR5oankXZk3Bg7IYVRFaCbXFPBli
WM0FNuxQHuQ1dU0tjWngNKqLpQ2/6F9tM9gpb4bdjRtkQ+4lK8RIQGAT7NTf202HZuXFAITVPZUJ
AXow0QDKH+JHvW2gaP17S28t43C7VS3AdcjAdl/+wtcUcg2R3Iee5u2VhvxBxHH5wzfIMxKu+Fbn
qXnGSTHuE4KxTx6n8F1aDMsmTMA3dEyr1zF3aIOMtwc1o7LFTG8NYv8fBC+EqE0SzOODYUfJM9DL
YOfNRPKNhvEQ91Nw1Evcy+r0Cwtrry3YrjzNGvaI7u07BiOcgtJ2NnVus6fIikmcg/kra4RTHBXV
CaMXa61OWI9R/DOIWpQA4lMVkWonab+cRf9ZUTRfVO99DIR7QWGGNKsxr7fV3mL85vyvV2nWsECV
Y8qGOuZ25WVyF64NOn43qmXQa801towfDXyUH81yP8699xNcwLSKp9lZ3+adhtHVZxlI7Dd28ngT
v9DM30FImDY3g9oweYfblWq0V5rHtGksPELe5ALCHY+9WfjAJStx1zmbsfLhoE45QgS3dZ8cu3lX
fzE8P9yjYr++DFbqPRV9dXs+YMrFZ54+TANQk/r7NcRnj6ZbvlZV7NwT7PUd8Rx3Dq/qHkQ0fOkd
ykhfN6Jt2OnGtdUFYrfxOE2gpr3Q856Y+TsId/Ppx4yEX+OC8OImbrGanWS8x/ZVrZ1i9r+Ip5Mz
wO3oF9WLniFQtqrsrfUG6x0bJQss134NWcXtWpfVTysHTQnpIgfUKnCTkTLyubXkoLgpLeWJ1ptP
9WxuHDR3VwWuxPMvV7TYUdVuEqRiHfZzyxqNhlMSpe+xnhh7O7C8/ZRH1puo29M0EOGoT1TjSopG
3eTDzJvajaNQ2S2icQwD4VFMGWr0DlE8yy6m9OQLnelQcZ3pzV6+wr49a9eoEO8BaqUzVxg07PLY
Vod/ZCbkjNJZOikgtWnl09mSb1Gv1lEuHriKspBuXzH1wW9J6+C1nt47aWhxeyO/myvyRfI4Lu5J
Jv0lCi9nyExWhsp08fzoM4xLhHpRQKhhUT47dT1/cA/657vsWQ+v6cLUewLauqU88+6Xf29Vo/7n
ub9bURxzdy7Fn/dVYVZfrZgvxbLKvVczAhuyLr5bDOqeumiad8cY3kWCqlHnpnH1m16csOnAnO27
EikdOs59qdWPdJZJ2iiqd93nYJwGasdp/sGz4qokwa0zv0ej5xKfVSF2yfll1pSo0U4Zm5OcNU7H
IBfKDj5ndVWnA2ms9Po1JR3m7GfoaKa5eFFnRBPiTg1DtwSAWNtncrPg7kp5WuSIcp3VtTzlm2g7
FaY0XACgSoEmPU4DnUW1pZ6L5XOLfE5tpX60i+LQWCmfvMOMncGbX5zUbm82JMFk1sadIkLj5HwB
DRXYCcqgXZjHdFGzqcNPEZ+wNMMQ0FGi+vPQcjoupDU1Qfwscq5Ot2v0DOIMJvrwrFKdrWb6anUm
AHEshmfdFu6+mVx3rV6EEwdCUAON2DDHXEUxmmE0dMxLBhQOs4c82DTv+m4Q50EMxratAnud14ax
F/bSbaxW7x6KvGH8WM42B/Js0x/NtL0dTvn94KEkcHyze9EDo+W2HaBhN5NHyxvNMzM6azNImYGW
f9h5kHwy/h6lLRdwz7yLFpNfMXPsZ7PQg7Ob62+6PWxH5FSnvxZYMx6MzSSM9rA4qEEafZHlertO
k8wiI8r83Url1NziaedyzvwD4uJlGcjFSGz3G86/teIuARHIV6LR7b3ehZQpaUdmFk7ojbraqwfh
oOrMQ1pJc7+71a11Pfp/CjgiCAEgesmXz83ulEtw4O1GAZ5ts9gJOAQOvHjA6lZ5S7sRCvSdyv00
ZtxR+dyj9ESPv0Mp4ec7PlS0kVMmI4iPsXpzirCWYx2NptWSVu0HyjFiARzfewVRALFbRDgNJljd
SG3fx8Fe2UpaSmF0WNLE32qVHq1vnWvLccGfaN2DMtGn0knfLuGTrtnTpTW+KaMnrYxmlQRRdIhN
aCfqudxucTFaZnlv4dpeZ3bXy8uLSyyEzPZY0Lat+THZBoSNc8a3Ozz3tJfG2hve8mhi+Jo8qaGX
Y1T1ngyMcedIStDEOPqECHbjTJr3EcBS2Y1kmR50Ughey0JCpPl2bnLf3rLvqlRjESWXNly1d+ST
dKdw8bV7VubcnqTonbmYyfy+aHCB+lmzxbybfF9s0g17Lc2v5ux397XfaiurdaxNFjmsxRYNPaxO
YABnZvLErevVkwMPuh4Gsjl6QdgVUDtKeAi28r0RB+1L7fbaRk8kWGksXtR6YVw8xOXs9Y4ZAe8K
9K0zT3xpbR99CxF7pf5o/hYJGGzhopJvMnujmXP4EyPMZ5+b4pM/YUi2m1s9jDoHoLwM5LHr02u3
yAsITanPtofvAzDgHe5rajBphNESys3Za+JLRsbkKwTpLT2i5CiYDeyMgWqvaAftsYXiT5CBlZ41
X9CDIThql1txtfWH3ttT+FwGqYVGsgP3CY34KbEYCnGc5avU4JZdSQFQlGHmiK1BvKO57EL6Btno
6RfoCvkFGR1dFomwamznaqC6ekNyaxOETSZVF7vUXw1tMggc1qUrpgOBzZsqCo4Yqsxf/70Rx94l
HPH3aJqsJo2ivwYlvRfYXskJJsqXy484K+x12If9HcwsSE/NgHiS1WCYkOVam/x+sMK7j8XNDywt
8h9FgFk/1rioxVGM1w1A0hRLBNeoC+JY2Irlc2pLPRdF6PB1reakHQKSvAiO+nRn76SkII5zbbSQ
X5FsPAEb+ynLK6JcjOGKpL5gjsdZbyCy1oMUvYDlLw+F844jYoAfGTnPfjNC716q8Qsb5L0f5F60
ahom5gSCrSg8n2k5hBsffvsxyDGhDGlIXIRc6I9Z5d/ROaWF4BDazYV9FmhX29Ya1nMKU8FkRMEl
gbFsOlhPgVUkF9Vy4BsPtiLGWjq6XkF4TgK1DxfQmlS8hUbm+B+VEX6IigTcelhbsG6ZUXU/7N5e
KZ2uI+zPXrjBW1x7v4RjAKAup/k2ZjSgNd2jfdr7eX57N5aH75MrprdggVjKeSOutt893QaNcxBs
sgJJVVIRaqFOo96fl2PrGguk9+GFaO75mal7utKcrnii+HVPhY/up8M1/mU675b1OkZm9klyQXbw
5tjcqZKZp+sgzT8bu84OFRUI+aVhcnR/3sIfgc9eLG85aTHJvi2MxHuLvC46hVr+GWhYvOpMXDuU
OmhH9d9DYoyP5Iki9IjoT3OxIfzIzWjKyq1FbUXo0G+9Czk4Ybotk+eZzfwupz7BqhxVT97gakfV
OIXuT8ILgOyTl6HLBFpD4zKqgp0dlMut9PR7s0Y7JoilltgdY2784+0WHxs+OnGV0UF3jairRrDe
WHVmSonNZe1ZkjnUn7IKCK4xsvqXYsZ1fRvi5yf2SFkvAFF2fmuAGGidQ9X4T0qaGJuMjfC41usq
GWPAnYUg55stdNP9oXcWcGL4jfT4UHP2vyAjQxlnZx7d07LNYinyUu2dPO0BuEYTNrXZPg56F+26
Ef1boY/BKsWL8zD2sX8uEtLTsrDOvyfkwuaa8R1V2MAtE41N0GHAD8aq+POC7nFA2s057oSxyaw5
umZ6W5P00IOIlx2EtGSml8fLiXTsBIC4AGraHSLOl9+VW/9jgySbQxpoMl6oAAsoExPtFmFNARBj
EyCzDLEIRtl1aN29W0ZrwyyXay+ZF618MEKrPrcpada2X679BVC6qjkWL4YZMjgkhkhWbm750XPk
w9Z3oOcrwsdN0zjDMqNtXiJHk7MJK7W7s9qlVjZOxkgcuXouFa2N8pUpJk7W/tzYhMjgl8+mR33W
vXWUfqnDo3YQa62AL5XnjuU6BTAeckbX9cJEfeUlfOmFMzylNs5HBQZRD6EU2nU1CHGKfqLr02lj
dQtSN4Drt2XKwEFz+qMJyHqLSFgi8mRv5W+XxQmndhXahjhCtFq27khmj+p9tIk9nhO3J2xNNT9Y
7iEx8C7adtLC4Fkvjegl4zgmfKqn7zfH8QvJztV+kd0T9SoD7OQ+z7QLPsXhPoo7AKGGcWw6GE0V
MZQPUwYaSyfA82Mu07c4qrS7pCERpCjzD6ipwfPSYOcjYJM4PurIL8fIUF7V9b7C+7uPqOpPDX3Y
1d+OUMO8e+NmWb/yIS+vSz8b3y2vPnfcKd9u2uzGyLCJ1NVZXQz9cj6ZeZZ/0XYiKtOIiY7si3t1
pNRG4WwtM59v57CKTPCi9NIMjnkZZWQHS2XIp3EGCl7N6WrNujM1LN+hEp+b0w5yltip83eoOh3f
iOOtfQ3Iy9T39FIgGcjw0vqrN3HamJKDpRQcnjKOBwO9DjQkBTfcYnxfxmtSkf5yW1DVRLzcQgPh
56ZbneyEVd2KY+rFN5m/j7lkO4lQO7JMid/k88PSrU18uO81KTpbZ+i5oJna7TXBSBgLBoEHDhcL
/rA4J2XQOImXCK26kVIwsR9ca7R/h8JdhcAJfs553zFV1rwXbDomhD9pdzc8a714jCGVZYJALTqJ
ucxaqdGKpLlGgg/LisqkG69sU/bk7pIxqV+JTRWXmpnDOqycdy2Ngictml611LG/l2P3z42mOlc6
PNjF9X4R2bKym5QhdcuyLGX981Obyu/VWFkfppNWjNfm/pmEddS7gS3OZagdyqIoEJ93LuY8DeUN
vzXga6nBkVuRfC6Rr/7zfcUYHJDjvKasvHYhuZQPdRISpNKM8atbMiax4k7/rPT6M9ahxBeesUX2
BFom7M5OSEIQRI3okhbasHOQoR2mwKToa6g5PQDSB1YXziFmLvUwhkxC3RHQcZna1Jyp+MUq/Ktp
Z5RsNck+rJXD+7EtPyzVfDTxFCyzKDdqN20wsiR1s6Y7OT3hdYbF0kzpj8TJ17009Gha/SF3ENPX
114mtjchY9HOqd2DmU6U1Aj1D25GqRTHUuhhmN9MjSaIROvVcfZIEIrz2VSAA5AutE995ta7nKqm
jl4aQ7wKmUS6QI1bJVUZ3yuwvkLsK9h+F873g6iStQe5oD9S99843X8youIfWuiioITwf8tlaCoE
n6z04rNjEa88zB5L58nuVwNy+ruw85vHG9R8iIpnpc9hKhBc68Q4qz2arP0Ty8Br3mhnUQHxX9Ng
fR0GP7sYYOWfKlK6H0AVrXTbZC4Rxb9DhuP3VpZka3B0xQ8g/RvT7zRJamq2zG/6M5Cxlxwsy5nm
vX6z5sCketVF3r54ArX7UM7hhpbOXTMONcU7t/c2Kc2zL8e0atfCQ+51jr1WNGZS8/5QmtPOpKwp
q2A7Z8gq+w4zlHqLeiGjL8msNP+YlmEEaIr+qHMrf0N5Z70jAp/XEX2OszEcoSQGL85IGeAJX7uo
4bkld5PliU5FfSZktnghNmHcEiyS7NRu7ovu7DnEcC1ueUVZWj2A2l7O7hxI4ge4QAtk3NYtqaec
nERuvCVplTfFZvDj9OjM4kjh5p6NXicIoiCxQ4UqqYfca92z2uLrr1ZaWehbLQzxoC6DZZybofvX
Jmx0mMjIOaYhLOEumwQkckfbxkmovcxxx6fLw+qnURHNKYafo+fZb56InmYvXj4LF0Bmk/bFk9Fg
jckHI70g5hyQizTDVkHEMHQYZ68mw32QzQvMaOZqbiCMqgOGTjYIDPAg6siJy1kjKZH5m+aaNzFm
UnCDRObMrtQgJF6OE53ktFXE7Il1TP/sJml4RGHob2GRW19W9TQm/O16S/vMguKoBvbqwfXCZT2Y
ZbBXu4FTRPftkB9bmbkWYU6sQXg8dUG0VQKHVu7VgbZR36amh8WuLfC3E8f7qOp0a4rbfTOOzLlc
Vhxl1+nXMjGYVOdmhT6BsrZ00xpWLtNrbUysg5EHzpb06y9Li4ff6bwnS5bTXBjFUwJi8dOcmGZB
qDGO5rBoW7+65avasn+VBe59H01HJd9QD7pWjeuijpJ931qHPzPMBZkLOmTr2HbQL11rCq7ZoJvb
ucjCJ8cNmrUjeucjTpqv2RyjX72BnEqQ/TvRI9garbjnQmbdmsaO5Vab2rT6tTbRchoMh6iOhcT4
cJYJxXX1WPKlXOaUroASAPx7lwIqPOTCnNcY8txLLB3djTlprxVWHH+KsSjH6YuKW5V7ZC2lL/i/
j7d7W5l7nwOdymOVtMFGBdS2C2sgv3GNVU0vbJPLMCc/BxpHQOgvFSbtZCmcWpBI+ogUoOIOsE1u
PJ0qhBFAoZHjbd2p96oHvozj2Kb1ndPSVCyROtCJ9KeHzjGONs1GhG3sZU4JwqNzW6yQbrMGCXzX
yqu4XkAzjZvxoTYWr1uPZbqrfLzL3E9/2EgYwVHI5XYraHD1kfA2U3b71Opnz97Sy0IspcBpx+vt
mhrllvEQGAaho1CHqbj4MZGJaIyUbXBdZZ0QKyED5zCEfg12fK+OAiU+JnJHXJrpknuIhiQOLZFt
qWS6aCZ1kUmb/i5DqUMWL0rNXiez3HMFZiJWhjiHy08GfDQxpf904PDxUE5bNetbvrZ0G3ktUFYp
ZVYC5iQ2qJzGrN10yr4jV+a0FmhYmvAQ1bnCNNI81ij6DaJftilrMjrXgezR8cvk3JNBf5H0ITq0
cAFuTkLi0q3pE+invL+JricYDowP2sHeH8zHuJjabR3GCC8+UUATuFXZw4OWjtP27xaOkfEhApu3
ncnlCoC+/+EtZvEd6iQ42Hk10y2F6ciKx0e1KWfSSdusXFtUD1Tmwx0tuQFNWBMDek/0atcQ67sv
vTDbZkVvbBpdFF8Rftwgopem2XRu8QJ7T0uBkLf1ST7vlu55IGz47LPqXNvD3NMaby65tFSHESae
3tc+8tH64VQshp3iQcnRa0k9zMcAOCLEiTIBWzACHMa9DEV0lluazR0lyhB2ql31gnrLPPQ95qoi
Po9y6++rsq15+wdu7xPLm4HXlz5B1D2G1lSvpjSmbqWpt3YSvoqUbNlwRb0qDk5YMQOk53CgHxms
FDLERqdN4Er0FOnV+PynsTkxcg68BxLfxN1/3EJ5SqufzDbD5Bo1rGO68cMeyHebOpLe4gLBkBY2
9q7Iq2d1QSZ+1sF8say7uNmpsz4Zq+hoBPibhqEaD1Y2pBsVvZIP+nNAu4qErp7exxh1v1WOti0e
nHxYfhqBPa5Y+//pvfYz5NVx7u4r2U8bGJ68Oz0WGAlVqZsVbns41wZalAzX2XYsfIH2gpyg0eZY
T+jXXh25SyeAsqJYtnjFlr0r9O7QypbdANvu1fTFW78QwREv/o9xdGfSgTsiNGWruxjanWAetm7N
gVJTPamX5dbojPGaybcE9KM57Yvkms7DOQiT4ldUTGfO8OJXF/bnjC/tlqeBxnXTerF9S7Bv2uYN
VhipPLR/3priUX3uqSacZWgLhCLRk/ri/CLSoS6Ej0xxzY3LdPCU1liMzIAbRD/TmYwTp9g6QeZ9
GD0iJtknzjnVWKgVZy2N62cNe+KqlDP2MssB80cMUctrBsFx03nkZ6ifrKe0qH3mYFqQTG/WzOo5
S5/oshIsSDiHK3vGYU6BzNosvUZ+KV6a0TgauJtgcBkvE8kVJ/IgqKBkPV83cXLyRxYZ6sKS5O7j
OGhM+tSV3TCxkbX5CH1a6s1G22v2Kcnzm+dQBOZ7bCbuFXNNv1LcQWh+3qaNk21gZ/ohksyRypl+
q1WnXGIWPTA4NDTDfmZCs3JCE/G1vPPGmkjPS4fAmHGLsXGSqdzPwIYeYxtEiez0qD2X+5cwF/Pq
hQP4DW8mxN1hoZj52XdpxPjt50ye0ZaR1Wc9tGno39lNQWAhGRMbJ2DZ6Pd6cmeNzJvjySl+uAT8
tWb3HX9ff3vDBHec4p3B8///htZKGGhP9vEfb9KMXZbn/f/8r/zrDepzQOmNrr0fnym308tIp3jV
6K32OdkmGd9GLOXe+vJsC9Se8vkUQMW2sErrSIil/S7IGlLv91KmMx1Z8XuGwv16Ih4TBoARPE5L
vldHZJIs3Z8bHzS144jsjdJR1olT5dL3b5vPRddomyKWuGQeaLBgdo2znSQsu0M/v9CYVV+75kDd
1zRpsJNHAU7e75rji43bTMV9liMAa+V8YzLbu7j0LOw2Nk1va7jMRhTeFneeb8z7si7+7BZQZ/ct
nNE5CSVZRk/QqPjR2nSn4VP3g/dExNMvYITrJqRVCvQXFkDDYiqZpy9LaNa5k+nUs8NNsjEqH/Nx
ElINowstnSJ4H3TnWjcO4dbCe9fzNHgNevICkBnSJuFkvM8SJqcZBoz1RCjsqSFEft0Iv3xyAgc2
+uRllxih4hmzPK680HceRJZdgDOjYVKzhZa/vbd8GfFwCIP+opYEt5rPczmfPWxKOtHCTm33b5aY
6lMjYWNUwd1dv1BkqZGS1VjhI9VLBKnFybZCziJ9/MINdsPFNurtUHrTVVj8Q1lADEqZ4O9Eal+g
5c/jN7VFqR/92aLiZvVPYHRL9a4B5/gWI/FdVKG7YIjtTbv7aQ5IcAmdLd/wPq6Xuf7SVTgJiuvh
Cpww1SqAEsya4UHum04jf6XxH9RDF/g3dohPVtd9YSynaCr7VTfRnVP3F/JpNWoi/ztpbJKpKF91
KRaw1GRuv1ybILNux8pCG1XrNfs9WcLtrHGYUCBhT/WL/N6ewPdkqai/kcK3caXhlVTpZOXZqf4S
kd+0c9ERFX5UYXREWYumhN8kx5i2Dihnd0VDjqkSC/cYtI9ql/Bbf60JCyj/VD/3SVb8wHiHy4sF
B0SliPq7nZNT6Hjt7ULounVyAuf4Z9cBr3+7OyS6Buciyx51hw+szS3zq4qlM+4hEwtB7CKIra4s
T+t3fMnhiexq0mLlza0Cur7JnOT2A+LA/OEzvruqqitsls+KAFfmXI94YI2rPc8lWinWTjWmIGjX
CWbUcnGONUUWWE3CxPSJbu3tQ4WITbKJzqi6iOtFPJxB2v3nbl7RYNRIaIjqOPkqIwQPWrrEf7aq
4MpdaHgEQtVsCvCO906QGgeyI8tjX5rWneqL2SgI0kaLHzKz1ugVLB/BQsirWm9XTuquOdMQC+MV
AND1f7AYLN/8J8oH+ChWIgQXpgVVTPed/7YtdLQD8A1o0bFzNWdrTE3wUoaBvxMtikNIQsFL4nXB
sTVoBqlXkQ7PaFzCb+pFmMruYyOy2/+p3tBBO12Ac+4cNFkb9dRCdsvcuNbd7f8JSot1axec1IsM
xMDooSfYq1f//nT1ak8s19Em0WctfMhSyygCSrhsfMrRSE1GSSQ1D62biQ03f4+Dhd10QqeVRvWB
y2h1e4cpfGT1pM/c/q/anJdL1oYff/+NEbwaa5y2OMMzrJ7xSaanNqvmlXrLJFKqoopcZeE+J2aT
XZVsx0auc2z0jEQPFSsvavvZcBd3w9DV3g6FZuC7DbzzGJfmwZJbk3yO5plszCO/w3VzRNwTuicg
Cvn/I+u8duPGom37RQSYwytDJUmlUg4vhCzbzOTmZubX38GScfrinEbDkMrutlQiuVeYc0xsl529
T1m8BVfUfzrQP4yxKw6aVIlmblU6lFjl9kTkgGBPkfoRLUL30HJGjWM+HFHmzXdkzMEByfJ8N22f
QuckE65RkOp/WU48fbl5Z4QJw35GhXI5MTd+RVXT3ais7x/kBk7s9O5UqfeJaSyfrFxi/wp/hWB2
aG2kiaiOtLdOmV6uc3LVwDs1Ngu+lYTphiel38SpQbiAsV22JV03m58mkgqcRFd4zf6K4a/6ruQY
AKG5eCxntjZjLb3ToKjWpzqiyXHAClGyE5II9VPZlVWtRKN7cp0sd/cyxhXZxakdmk73WttT4tfq
APy8Jj/9v49wFv2f1/773XozJHdN/7z0df2SVfzRCZvwDxvJJvK9s7sibDZZbslhsj1kJoS1FiZs
AAHFHf2ExeZ2PvyQ5rV84lJu4OCgfuA5yFT2YZ3S8Y5nf/uDHdEFLvXStt8bx63Cq0QLu9NRUSd+
qPXSHn8Mz82gBIRJVYHQaMEaA02VwbZpE4erSvKVw82VwmUukOtAqAASP14ZOI0bv/P+xjfXl0g3
XqAUHDuXUK3rcnJKFuW4jm3P9aAbL/UslGPNKhTLt/zdFFqv051DD8TvEUdJkln3/32UCPZ5fauO
J3WzGVqDUlBCLMYJffuP3FtZVsBblE+7sTSEf1V/X19zCNojqvGrY34H9tHxPto1AqiC/Tv3sNdC
gf4Ja8gTh4wInuiJS78rM7Kprx/994sqnfmouP3Pn/jvdTvgBlFudZnqYd9ZzE3/h60IW0kNx5Wg
C5eM1XPvifAq/r0KxpCoYuNnkokXtRZvMJ3wCwD8F/d903wXld28eUOeHlNwVWG7lE2AatvlolbF
3mrdjk50aT8AhZZcJnNMYeD2b4Ve/7wumtiNKIrDqzNTjd+gAnfP10/KGdFvUp6HRDANGJGQKPMC
tQAO4X+3oTGyfLy+VvTOeEBu0cL3ZfEyYQTxjall7L3d4XMrP35cm7nWV34jCEHtmM29Ol72sGqi
/AA6zALHs3aW5HZcZbtchm0xOqS9e2ZM5f98tr0klsYKFA+2E0phlG0xvFWSTUz/55qnmxj3TrJo
j1jC/q5Mp34VC+XPEufKw3XgXaWMsnTdC36u5VxZD+3YDqBQRuONXjpE3r4gs8m6ixbHb0gEh7PF
a+HA0qUoC/Q5eS/3BjldaCN4e4WunhhV1c9zp4q7QoEEnQukOzasIEU+oyhfH5Vc3fQTE9+JCdhX
s1Smq0hImzT7dxtc74Bytt8KJMjNdat6FfQW9PUO+ETsC2x/LVPZ9Y1wWO10YgcCIg2pE/59K0uN
Jp3CzEur9VMZRtz8Vu+FFumjh6m0AQQXwqJWcojUMwWWuKJ1IEca+6Jqx7/bB2lm/3yAPOHng+tv
pZMS6lrry+nbHD15C51rvrO3X4qhcNiACN2PZSUj3j6SD68JQ93g8XTVR+w1tdOH6VBMx6s/C3fb
/YD29yEGMwZ+k1I8n6O+td2zt+0el6ISJ6oqOC2jo16IhtpJI0GM5RBJcRVReG0sTz8XlJk1F4wk
5lPt1c4BIhwP821VYaOEeqqUg2wVO6jhWtBF4hf1m8R2j/PonSaVXCBpXbDhFP+ej6PWdD6bvIaI
Yg5WDQ3PMZd59sRh2RFu3394ms4tdv1dS9Uh0FS22f5iWkWM7faUs2XpHrC0Ov71eXf9JR42JilM
jXB25i9h6N69DufxnuG9fmNX7e3PZ//zujdZjGKVWKJ/0XfXd0wt3HRHzSLZWGBw83Qz9+O4tM59
UtsRYJ1yPzA/GUCHFoBVzk1pMv++fto0HOc1a9Dr71bumuM8t9mTWsX++r3NOAEv85pG8ZyA61h7
NBP6AEEV3cgfp4vgB8R/ppUMwFazu5e6Nt7LXBrHrMuC6xVpk7ByHAlJ96+2QPuMzzd+uH5c9415
AiPBWWOlbK28fpIsFBWAjALv2jD8NusyPRqNherU40yZyxyaTu2zHO0LhnL8K51dBvCCL2+ToBK+
B04+Resx+52M+71F//SzWRi2T9vcS6N0ZPWRj+799U9cX7rWyE5p/PsP7GxYb7sJPeTjNcoUKeE2
m2jlGSHzelgQXFzrjH6ZCZWa7D66PgPbSk1Pkq4bZ6a+PleNStGF2FheQXq6oauHa+nQ6gYx8vFl
THLm1FdTcKETno4HRNzGi2mFzEvbL8KwfROBdt06zNHnruE53I42lan1AsDBPGMpqH1RGgmNV+Lh
5BDHKm3nne5KCyANIEZNKJ9WAbajnZfh9ANCrCzkVmEdm28dxjmGbe3DVemxfWbMxHiURmsdpcWo
yHZRGli9JUNhlEn0D3+PbBY5EEuBOrejMS+1o5vO9hOm3verqHG0YEDOW3h5otXTUVMyeGFtGZEV
5721RFlcDUVOU100VvtnJ5Z/kQy2O22V8jg0lXie3QQCL52vWGC9InMfLgBuhhCQr8AHpAW8Eem5
Qmp9uYbn9RvpQ6wWX5PV/fiViHbwEydXf4HkAcdKyXsZHe8tZSWzz/AT/qgmi5xhR92x7YrBUIVT
13DUZ3gu7UYdf6tJGXTXZVEFJ7xx1+4rHhaHINpWfxJTCQdNgUplCdLUr4887do2q0xlwmlmkuUi
6Quuql6H9vQqzru+PuNVONVp5nAw2/3OLDr36HmV/QCUZdjMsJR18/P1W7v+gnmkvmSpdzcq2KVT
EzSXLDBTZyUqCkfNjQdIa2j8bcbls1yYS5Ll1BVuAwK/T72TNbcvNQaG2Derbj1tNme/KdLicexY
O1m9lj+CAUBZswEQzDW6FuVpkTf3KsGr1yNbV91+b+KG9H+KcjPTjobRWcXdknLpTSZ5OVXWQ3S6
8pPczLu7sj7sDfGx9AJqy+L0J2VGLbEiu7w6sBTZA9k1inx/dWely9ZDCv0AguRebOZjEsoimyBC
mAmawv6+iTlqs8vaDgv0Labz3Gz9MREM3K8frRYtcot1ab964tf1sq69sjy38exLBTVtlnnFvXSU
9X620EL+fMeCruIuT/rkSfL9W5lQzo3Kjw8FRc2CaRb3/+sjIFxBZZPpsjXqN3ZcY86tO3ROVeIN
fil0XBqlQJA1xPmdMPN7LzZerzJdVU/t3TBVyq7QR++lYcrR6EQLJNn0d/uAMdn8Nylw1PLPkf2q
jFpr0dA/4j+4fj+DkZxdvTQDDV3o0YSc8NhbTAyxAXeXn9DVLi62hGeE5FgO5u9eC4TQcgSGBCTE
Xt5cdGmVPA3cZdfWuvtCIN5rJ6ns0f2746OTFwtWU219sLdJcWos7xyt6T7RJgxDiQl0TlY1eTtu
6xtQNFYtW85Z3v/7ZZ2M5YyG9bwWeX26vg6q699vLoifTrX2JclzvFawpjD6W7Mbpa8l7fkq0oUQ
QA+uG9PjUJAICpU/ORVbmzgwDt4Tjzn8+P371b1Lcr6m/9g7PwAeFl3BkA+g94vu64cjglX0vOjD
F01SAV4UbfvSn1o8pU/1sLo3qaN/j15dM3tmcrhKdJ+6Y2jhNQ7aakH2ahLozbx22s60a/OFbiK4
7qPpCtVjK4xH3Ri+/2P8pFJtzw5x9Nf13aQ5/b8AYFMqcIUdcCQx85d7HYPEjZIy6UN61gVDEpeB
WAlGdkzXOoyxkd7KstqkUkp3VLPynKEc+OEMVYx9QsICl52tKhUywGG9z1Wp3hTKWEUQ7V9/cjES
Hn2afOoBnnxbg64ByHfGs1c1y04VKDMH/alHw4wgRWiXYdWA23rJ3fVqxQzjkireIYwzCR5OrCy/
JfXgN8Gz7p1cIIdmLXoZu36fNdwTrVWAX0li9SFnZzAqdhKBrBv3xiYiiGFvhT8hyHECZYAa7f/j
/4hao2jv4n1ju/PxOpxwgU1WsWfdqqSwQrdWEJKkTEbG2Yt9ocb6bhDGrV6ZJJkWBaSgRvXbWiGR
uh44tSho/Xqy783ilzf07LETC/KJ9+iNcJDdKT/YlAJ93TxlmncL0fphRi8RMPq3sdGujzNTP3ts
vFBW7Q1sZi6NBOmHhqxHGe0lMibOpGEmxH26RcSvhCJjwjoJaEXs1sseToIcDI/YKTOEogmG3NNt
33a9nRbzFRfoXwK95/Y24+Gpl/mMi0HD79ffr7rnhE4ui52KrjAv9MOSaRZWEba3/YCXJWNdPMwu
kcj8Lbdzwd/rVkC13PWJISuWxdaDE5SExHeZh3IarKDolTcoVg9FWRfhOBcOYkhB6m5S/24sFZsy
JtE29XB4swStiK/1k8xgBgPLQa0RV3fp8mR5vbv3qh6G1qTvaDFOk2nMR0vaiLBrRvdwWQPVMx7S
Yqr8HuRrkLZLEsyAlHxu5udqzdhmNN2vZkBgXnwO+idwU4gExU6v50CYzi1hRVkI8Jr0dJa7WAp0
rpG4QQ3ifAJkODiV+ra9X8QFAxhMPaic6kLfxbTFojCLKosiqWOOcXRi/lPUvw+WLO9MdRh3pQU2
yFFF5DXyiYPnG7UktB9keXb9jbiNJEAWvTEHBQZGVJyuPLHL+nSlfSbu2s+5ArSpgl+iVKccwE2g
rNMXYzNf5OiXusqRu8VaKdQWQj47KyFBZHEuTAO+p75+azLn0m4meJejytBKPSp0ycTaGSd4xerF
k8qJTETlTozLMWFIQvGs4XRexreRRjloV+ekiuqPJbjVJ8MINdv8NdTiKUtrwMiDtqvW+FlZKxGa
7vZFGTiG4o0RMsNrNsvsqRZasPCgVzQjgT2dtbzRDHYF+idLR7p617WcZfm6gCHMtSKg0Kxnzwsc
vEVkB5fwzk0txvYtn3CqZ+eBR1qHkXLo2RKxYAW6o8QGHqa7uFvohgzCvzXzpR6hZbqS9drsqgV6
uU73HboLHxTjhwUL5RYHKKQwxyehtOKHGnPvatm3aNjrF2xjY5FVUamlJz3tnly9QxM7wKHkcfwm
J8RQ1VRimWE+EBtwnjPS+WA9S+DsHOWZOnwaJQDklBHBmFnJwZDjPYoaSV2UPdYGUYJul79jY9/h
7FkCO2sXZOvbFPGbzVEarNnC90EqcL5q73Nm3g6r/EMlM+6lkzyY9sg34jD70o30uxMthi0XVWDc
VGuI2nM49bV1o7qLIPWmPw0Lw0d9i6teyzQqHbw/un3bTxRV86L80doV/sEiLlY/oqCwh7NLDrZP
pNFDqzr40sYcG8a0/u579XdPMCpve5X4WCSOyUY6XDds5tRfFlvJID9AmGgG6Mxq8cqDGZ3+sCCY
ZNRRuRE+GyqYJv70qq475hhX/DKRK9dymYR9UcPaUjNaEdDlE6UWiWFvOdMLRBQGBa21z4W8d5zy
QdH0D8VeY9rB7HUoKKGhRJExVPbOLq8ISBkX4wW2RX5TZPneHlxKrk5BcakgvMWzm2RrgWGBbAgd
G57mWftVitda0JsoCVJQJfldpVNOI4uO1j1OlcnsyLwbJD6jWK/fiYy/NwclD2zujdGQXZQWxAzp
AqRDvO5F3xW3RvLexyBy0IsEK8m9AcREvwJBuMkGyWWyy5umNjkMZyX3rYyvw5llBOnt3uu79xJS
YyiVAlwRV3/xjDphfdlYcGn7xyBJbI+rtwyLtJsADsx/3MTIwrW7pKn1xTsrC9G8rmt8SyJM4JhT
FalKwcHSPxHt9cTPcjjZaYy2IFlnjpvqq9d03qdx3/bM1suUxTve8Fl7wIWkPQCdRcAXL1HXpx+1
UCd/Vo0P01rQx8Xxe584Yi/QZgWKwbivK8rQsEb1rkXPZZsqzx4Qc0T+IXEmjQmzBe0OSBmmCAr2
21DJjClYwO7vs8w6rCrpXo27WzbDvDsCaoBjf1NIPEC2Nz0V5p2c8nHnxdqrIfTBr7DDhEas9cGw
KDsVADjG3mFEuzBk90WdAuvACK5YZYhUmU1IexFmjEIu6Rz2dB1cRWPm8pN/17x4WEsG+eMIorD3
CxzYoWXbd3Y3PDSFdci1hfloY7+zmRsZwX5poGsiMQ0NUTIZmxqT7nZSnvVcf1dFiv8Ej06nYWj0
pEesSOw8a2tLFI1LmkPmTadhpBpfwEyN7TLeOrxvvjFMH2ksosXCoUhjyQJVZxDVxOIpjv3YXfRd
xuzQF4RDx0Tl3NpT+Qf4z2OtmlPERsL0SxX35dQZ5KXYaxKYRvtYTGM0FPbFpV/hAcRPq+gImdHU
0O2b8o4N/ZH+NbnpOtAt2A50v8+Vb9taH6tVv0wq4ip2ZK8DwtLTmZHqd1MbF2InlzvC00MCv74w
TXHtmHAHSCmEUfuaTd1eX1iXWzFfmI3c0E8YIt7l1keiqzeyHcrIxnbvzwCpeQNuXUwGq+YEeU0v
N1kqh+AsQNXUZ1VrMYGSQ8t7yfOVmwis2q3bcL8LItt9Cw9d6FjuR72lo1dYqnkqus92ET84KpNr
DWTRaNAIIp4jlTi5FAN7sCJHKiEZkKEuiKORZg34XhJwnhwon5wDYq4H7kHCuYC1kUhe/HW67GnI
4hrzdN3506oAo0QACkRtviTtR1tPDc6+gvzsWR3xDVgkKKZrYMLmiGQiuE8HkneTvAzLDFY+abfA
us1xxcGw3lWi+qgGKFQWU6aqcx+QWkrtI4krCfOTIrHF9ZP1U1SM0HcnKh6XTj6HPWgocjzkgwZz
Si2oP6Z3Y8oB6BWZc1fM3aWdB5eY9eGV4dUYrjNZCuzXSTDrVBBlOqV9Miauv0jXCJm5nwqwCqzl
ksw3kAhEjAMLnKJZucPuFCkIciI3rklBc0gV9ESFpWtlYdnWDfbyPg11UYHg8yZOAq381TOSY8uB
HNJWms+EN1hTxLOZKYJnuzX4gIZNap9qr5oWraSRGlEBfz1eIYd2o/GekVtjVlz6BkKFZwzK3WJH
jpIWPLkS3J2CWkAYf7PKc5m7WZxwTCRnNgrhBPepZFJJLc5c3ur5yTe8ha2xgViROqg5Ni7OYC6f
bjpOaVQ4+YWAmO44TgIpTt5QNGPqnc2SyCfecGEipDWVIXQEtZpeZ6ymlgXL9Po6t91t4pQcXgt3
+6jbn6ObnBSm7re5l/2hrSE4bxWCCB3eOW8wnwhiefbSLX3219zg1K1tJQ9Nz7u4G12MkRvuPnQj
fVNzMvdlmBF7GHSrkfndqDeAdBSPexzPKdV4qavlTiPiM3BcXBvZa1njqJU60qjZRN7R9hXlUVoG
M/pQoKJ4yBLziEz0zrTZNxW0Xv6M95hhfQsDjINWE3rPY7du4aZREpd4UUwFjSsIWh/61nZjdrmR
BcQwI/Br00uGTv3NLoMat+2AZoApXIOFbrzb7paRb69Hr6525DUryQuMkfd8KXYNP9ZcJ41Bj7W9
kwKzZ9WA4Hou9lqfEgnN1sPSKRfIXQrU0VpCNW7PtA9g4m8UgGz0S4vrr+SeFqL67eZsqPSy+80A
w70ZjN+WghbeSVItZLJ2Q0EFX9Ksz0keSp+MM0qahOg2YWKJqLUzTTG5rGqn7SdWXpNhZ76Lii/w
WPwgweMRn/jL5Nx0pt3xoqeckzn9bXvVHQGxbOUy9UEZEJ9JRdwpGJSIaZv8lQzEkA38r8HBvlYt
XKUx6Ka2PnbcCqUH48RquIVt/Y693lNdPnIUsAygLPSMrDmNLNOxVHdEO5RPhgoTchwyH/YHqnpv
ei2ZXTTNbrAPAFt/xQlhrgpD9Z2bmQ4BG896t5IJr3OzsndjnqFeBhtCQEfh0EdW5rzY0PaDAd13
56zeXtcKC+G9FfL84mrcbmTVnX4vU3UgIcU7TP24q+xMv3VgkisiYUFUrXVQPmxIUnCMn1jCTk6+
ElxAzROZ4GL8KTm3kAguo2RPDkNcZxcbSduj02t6+1jQoT/aTRItIwrllcZqhQbHNaNoiJsIoaUN
/O5j8LhdnN9M9HyLRIyW9PzdK+uMoq3fSEl88lrPDkyFteEyySqwJUDxqYCqY7r9zZAqbwvbTb8w
GPsZqpyonRHxVFVjbMMk52R0TbWzs/TDnhhB2Z5+8ZDtbg4iEfXaCaYPlCJRp0GcxC+e6X50df9O
CkagC9HsKyt7ifHABCORnX5tJZ+2cB8RErTAIbo5nEUldgjRbnvQtj40yjthj+jgFQpfRGr5zsNW
hmyR5/8Uuzu0SAjyujNif65R9VAseRz1xoR3JTUmX7hI9D2mq5Gsu3RXxLTh+L4PahkTorShKMmP
ANbIM5IqrSax1RoCLfZ0v5gN2lIeXp5FyHLZt+9dSlZS5kzshVlnHcZ6vjRZvPhgFOZ3p/3Ng5RD
tuKB1dGZOS7c6RmTHk69dCLIBjFtm7LLHYsSc4rkce5Oz/3QX8iiMXHMOR+4C6tydKO+VC9FqlTU
Q7/lOrJXh0yIqhSXLvQOP86r+QkMG47bXMI84fgcsrDRnDbIoO7cqemrO4PcWw3BYhi5n1nBRrE2
wV484kycVwIji6V77UUBC5z+sKjAf7VqZJp6hEmHYqoq6S0d7wmN3nxMNsREUbnfc0FwD96O/gEO
XWDGiB8TpAym2VDk9skRhGGkoXtdcD6m2YYuqGy2PPVbSa/hY1X2h+0cr5b4w8m2i1a1VCgIA1b8
msG2jRGX58XKMYi3os43CJPfDT2unsaGHaIUDx6pMYZV7Eia0QID7xv/DyoLWxl9ozPa0CsbcMjJ
4B2ZwfQnRKl/MVGexDB8YYxnbUrbG9RXjfuq7VRZ20GeQI+eAcwfTdCIPv4hZ5Ml+NKTf3FPfWvw
UMJaMy/krJUn1ga3U2uzsB1bJ/I8YJjspE2s1kqUdCuEkcRhle11fzXrhgbTPaZx/4ZO9VEqKWx5
U1xwRoV2OuuXrG11X2usOsgq+Y0dn6GWpuIAsWGRtX2+47D91bFMG2WDbTZPIxLiDcbFf+tuckLK
+ARWW/vtoSB1UhsGPSfR1gZb0kwie9DeoK6ykk9iLyQB6tZe1Jd1cqChgwFNABoyyqMErpRnWQ4v
c9Y4gaov7zoGWW7M7uwoTXnjEfHDnHZ9qJfsZrQo64RV/BUMWW8QtPkuXiFqQbU7DXGG1idN5gjY
JSBINhlIGJSzrpWz79roEvWp2jfT5Du6cVsj79nNUJFs3cZ/1SYkg+nxzTyLh1JJTTQS6vM4D5yj
XOm+pcwl61fWhUkhMLdaf8hTP5XDK/glL3RB3gc9fCgXCGMApa8Oc4MWGt0K78ekPo1da+xgCKEB
zcNenU7b/92arXa3Wice9wVDqIpH6ohNY8AHVCvkYncctla/S+bRiNq2/3TVv7jbmAZhJPCHBXyw
nKhYixSmGIZPvx3mP83Y1ZBMiHjr0iFhEurIo71iY1OZdoedQRGJ3sgMl44I1G5jFuD8pqXxlkcA
dBQKK/yVNTeZGg7zCwLx74yhKdr+PtB6Uvg4LUDK3cYVE8h8SCBJMCWsJJnF3px8lSjwAn2QXM7j
ukfv58fedM+dIjk9RUo2oPYMTA4DuLK3te4Frz5GA42byFTMF5iwBo2a+ljn6690c+raFQHqec+j
Wp9BwGzzGDLTYWMq/PyVEmyYlfq4o1OEoIzBPLpOR7W/zN5bQuG0J2ciZXrpc04ezyYr0Z6fJ8a4
tCHf3igsf/a6MbQkrjeiux3P+0Yn3dOAPzDfYYudaHuQ2fNB2mXnx4bGF263DutFLkj+BNMrQuSg
dH9XEzMBthMey/nV8wHW0b4ngUfq+knVmhtW2SvlCDdGDDuE/Or5ptLaqLSSFjRUQiAwHDJoE/IJ
6Wwo8vzM1GIlN3FdMUDYxwpXmFetl7xI1Eh4xn1rMRqbcYGuuqoze/MMX5/TRzQANw00ZMBINpND
78t2hqfOaS+lF4cAanHm5o0amJPKHJkSIiXfORob9RttPGF3whE43HiXlTr9BGgTMQlgKrw2KN+A
mUDlakIcyoe1kZAqnRRP2jg+Ia5lf9gORlhSS6N8QhptdCRf9Pk7VouKdoT0HIjAX3k3yAdz2JsS
y+fSJLjT9W1qoo9EPLITsCv0CeV0RPvXBYHtMTVTqBKnVtwbNd0AuGIG2Y7Yxa5EvyZtQqwK72E1
Vi1g1Jv5XkEfT2JfmmPUmTlaDXj1zFW+R1eAVM1e8myNlHrTpHUQBZI6e6kWkR682PJbSdFFBnYd
xd4Mgy+IiXEMpM1PJ/OyZ00DjZzNjDLU+YE9+sZBpKpP6+FlxB10GpJkQmNooUkvCjWaHdLNt0w1
xMbhJk9aOTs9oFt7+uApq/uX1TH2mmjbW1DrDiNIDDCz/GUpGb6fFsIbmc8icDjCNQwlUZOXn2On
fKmz99KVBIzrE9j1MhMxEiiwGF6MF12xshu3Iipzzt+tAvhwAw0EDtXeWu30nGj0dZrAczW6RMik
JOCNkjHXdBpJldmRTFIHhk7PioN1DjQqU9+tMfy2fR0Zi0dtrZkPvYO9REM8v6um7LOU8Ufr9A85
0K4ua/TIyV+XYvPlFBRLy5ruhDsk92PdEs3rBAo3bsRMpQ48qh29YQerasUdctdA7bIXT3JRu7gt
oqqLp4Bxyj4zzZ1MhjbUXOVPtVaXVOAoyQyefbpVHN14ZZ7sAeVx1M7ciS0VkQRtCq7G/oOwXhxk
Nr1bKToWI1E3TW1NhAHPHDRQf6tNL0/VD+c8nLReOeXxsmMY+ceCPRl0sbyP56W90Yq8AM3kFgzC
9iCY8C156uDPrrOQog4XwyujqUBYP6fFlvZCLaG/FZK8Q4TkdshyDytsLQ5Gi+ZV4l9dbKqHgW+1
V/nGTBOttvHaefURotRrBn6Aqislt6Vmx19YSIm8+L1ejY+WN8sfB3ebU78UpWsFKqm5AY5U6yB7
7TKt87mebQ600dL2ZftHBdFeT+0BU6nyGGP43ddmF63g0fyaSO4sqSKj7OcTVcBHssxWQMBwGbm9
QDLEz7BemXUJBVqMxSed/cWXe2NjOQM+XISpp9xwTCTUUjCUxeZvST77daD78ty/Kg56iaazHvTf
/ewe9CI5lYhlTeggJ1yq97YkvcnNzXyna7fpQm3q1kbHm4SmYiq/pe5x8YPo8WXFcx48aegU7KsK
AmcgEdah7Ic/Qwg1ZAQRC+ffbbStYLJvm7oh/276UpF04Uopb4Y6/sBqmATrBp9ea/NiakhDUxPT
dOzMkehYSDHY+IVbjASbDi9JKWArunN8txYjT0Qs9m6rZGx0L3FvoO0UsP3XHOYo6UZEXyDrWIEN
Wm7yxnGczu3fEZcssAhGCIQSBMTraJQ8DVOOeH1sC6YYQzfYu9mmStctNFO2hxc+4SyTcjQv0o6/
XdagSEJGxid0sqA2hd/ZaXvEDOqgHmQ7MhlEgJjUTRSa6bc7VWOY5InCU65DpmUuX0Uq+n3PtzXh
EzIQcDgFyEBcS8zQ9pk6DXuEnhZKTwTHM1tsP0OzRi1+m2F6ccAUon1hayYV64DsiE3sROU3xfVO
3NQlE+0BUWLOju65YhmFT5lrlt53T4D2cei4iochbtCr9r9UN6EX8NyPLRaVcjM5ZOOYBE3Hw3KN
i4uDXgs2aU93NFJ9OxFofeiAimNEcavd8VSrdzm4tEWughVh+tLbFClJqe65aLd70vOiLBsf0KGO
ZLpWoAiX/B28D/h4o8Nnp+1X4F9HvS5uiny+WRDEqHvZ0JYbg4nquyme7HxXzUCOTRUQHMegvRps
x5L+FqeSeVwn4uEt9NiM+xmurkXtt1O78xz91RLJS64GOdldezM3/pgVJ55YDmM/4zaZUjYAcEGE
oRHohyTN1PU2QnT/WAuEB9BX7wk3J5qvyA6C6XkgHJ1sc8cNrK4mws4CnhBbtgMDVmOsYADyrnQy
O9M6wNzFJL2n7xiZw87d1B1id2SpMiNy1KexPRnIvrKFp7reuID42tdFW/6ItzYd4wO8VJqsQnd8
vfVqpOp1fYeZ+LRK1Yn6rSQktULrmOCuSVlTyCKaWvFkokhEhUrbK5Y4GjwLVQIBbbveOWlifif9
gBgBNNCq6X47Pe5tEqNyt/0yZ/0bWcgOYvfqz0Ls3bmyD6Ues8GdrQiaVwVKzd7rdvysdcsh7lVz
B5y6YmRwN6xbXAZ2VF8b46NU9U/Fo/V33Vs5ZCRUocADmGm9FJVcb+jzvmcUmiIrQRIvE+E6ZgUP
hS+dvpF3pjSXKLX/6pn3nQ884Uyd8r6olLPRMlKtrfqz7RPaCrTHu0wMR4yzhLHFBdJgNdkxAqfp
uZ8HbPtAuVzf6wG1JMvfoWVplXu9Gi72eGt6lDOWmHDc5UgwK/EivTgNGa18tg2LUvTQDEmtYsVC
8QXr8ckG4xvmKqEXwFcZ9HZPkhuJykGnUjLKClDkH8sFZQtXEG9K0DcFEQLO8ma2qCz7kSvSmBlX
aMw/xxQoWQLzLxxz86VAkJJK/Z0dw1cjW8ngRIkQOpgOaQu+t4DXo2G5k2X9YgPZAcRuRmiokadm
n02dfRcEEW88oQAx64qYhfn/PDdLqNuX2gZBmFYPU03vMilGutNw/f8/ws5jOW5si7L/0uNGBIAL
O+hJestMGpEUJwhKKsF7j6/vhQu9UtWriHoTRAJJiWQSuOacvdcWOakubYE+DDDN2aMmtU4jmjSV
s0fSnu5TS9135MIj9aVpTqmK3j3DkEHDDkTiusxmWIabxFuWm6sw4KEwcp66yOLXc1ME6UI/dw3F
Yz1hMG7oW4eU8ClsVsWs8N8pSjjdXDEBkGqCc9gr2xTS6C7Mgx81XeKVG81DPJhad6KU6scAOlTE
OYKsifNAswMY20wM1K9aUrTr1LVOTd7124xWnRJbn2lPFjDVrHel4nbSHG4alIeAiFQWPICVfF3/
rnSaM0/VIBXoYaCtI7pCL6MD293jUIMxzJBrGKwbN0PvftVGCogp4RN3Z4D6mM9zTlg0O1son7qd
f7q6+JkZnwLE+VrvVWTrcfVsIZNRABYy/7c0xWGwVzRyVg3tn31rVc+eq5bHUlG3wku7Q+Wf2yKJ
j2iEKHMqlUkF3yE4QvV+hPFAn4AMkEp9IBq43XtkKiCd7fj78EGYVlvvxrR5aYBs7iAh8mh52yS1
Pj2eSNAsxtMU4dNmQXN0dM1fB7XzYk/fALJ9o1ttXYH3eI3hY81on6xIpLsCVb4WMMJoKX5UkhRE
d0uItrRs5r+yWkWpo7NdxMHJBrOgpqmPeyO09vYcJeYUNV5sFoPx1CS7yMxPFJ4fy8aOUFSAWW2V
P4q5U1qCpmdWpsjtpXRvUBLYG0VRLhVKd0DHsCAoUx/1ofrQZ7tpbhvlcwlWMTTPlQ3V2dRqa4vH
ztibjW/O7BexVocg++p44WOG6PBnHhkgyC3zgeYy4X01A9Ju3sox2fXf7BKOVZBrx2AQx5jS6rWP
S/8q4a+uw8MkyoimiG0B+9dQFLLAyPGpjs677g8lWkt2aiaNjTZCmV1JhX8VD7usnNORsiR50upm
g1wof0A22qzjUZTb1FYyeFr6GZhje7Ats35qffR4rsKScTmdIyGKFE10n8UtI4CiHvLCU/Z1oeqX
368cL/lqqTVaiFKgfOsm/4Ha0YNKRXmWnqKY8N2sOgPtH6/E7h7cwEMDYdvQjeEEbLtmflz0QbyN
QxYhJij9C9QH8ebo8RqfYoj8eLaiFHRpSxwrrIZ0/Spdwot3fNDFwRgj9ZqiOmxha18zB6stDTOD
1mBAoAzpG8+xdaMoJtAX2bQw4qbJ9mXR36o5cLq30EbaupPtOmFUR+j2xcbGT88dD62bfXt+Gw2E
YJLBL9/QLbx/MZ6B+5CO6OA9+EWxScygiTwBWTIBrPL7ELhkXQnMhd+vVeI2Tsh7F0QInTcdth8K
d25ZPGNh+FLa4XJGmYtfcP6XEQ0bJXLCQ+uRH+45SrKzZ0GHDGZM6i+/Pt9Q6Y5Zo/H45OEf0ueJ
iW05kyJ0qUn3uuQ1LPEfS8d5FokV+xDzowiU1+W/6QlD+EwFKXiaNn0rIlOsBFPUc4vUAreLQ15B
W2dnhITbMbHPCbsmWo/4b/WCpRZZnMZetPU1MVTzXaAbiesKH4yt4UkLevtS6am4oYpmzwuzcltG
PsJszf9RuYX9mA1GxIBed1idQNjM19tY3AnyesOo6W6lOd/sehK1yIFdMrxFxRq4F/HXrNW0m2Ik
8xTs6zeeXBDDFDcPJvlKs/Y9vkwFaTb0TTlPvYKdpswt6szu0lC2e+jqsbrbHvA+08Wd21G7DJ0i
38rkFCTw5D8p/WMZtRd/0D9UrD4fkzFoay8gMKLFcr2WcCrfTdNt0VXZgj+ZDDVlv6q/FVb/dYkK
UwdYkLEbTGe/VGYpLZRdaPgaOm7jlKk49bEX17ssJillUfhXrjvdJ1YSISl9P0ZBV08XdvKlQqCL
HDtUryJK4xNTYAha0jmNs2MllcEg+On46H8ROCYIy1vaqNaBvuL43kTRPkgBiyoBJkq3ymm6zuF+
kTVrRSaWFkpuertGEeJE8VS9ItYl22YszFdHZ02VjuNFhDNIe47BBO7cedE9GgvHQXOlzLV+pkLP
9Mdj5BsbybehWHNWVbc563Hv7uMMIkjYD8o9N3nSlRr1J005f6PSqKIIDaWtV9VDNSIPGyBrLlyi
rkSLxSK42EY2SeGis7MNoTkODETHfzCDIriieIHCAPBrRefF2xTAqw9xHnxKFoyN83/PhgNtQqKk
d5Nk894O0odpPpOX0lH8kXVky4/UmxZGCcbjV0UXOK/wMp2KKrF2mjt1LyBZaDF7VvviDnMka9PP
GCk0hXS7dPGG5yvYNYFX7cP5FDV9tNJw/O/jfpo36uB2fBHdiIiO7hKUoZXI6QILoIs2Jt2uqNEV
LWOc+PMc1Qy/sUoAaDHFWzl8aZaeHy0b01VRV+Vl+ej7yh2gbdFumyW6kVKwS6GFf23h9tKWqZ6c
OMHJFjdOBiq0/ilHFDtG5Gy7PGV4oNVVksHM+QsCqem79tTXHRnOI6sRrTUOphbxiU9t8+J1rx3O
jNvyUYwh/2XX0u/xGYuxCfAqst11hQX+0DCO3Kr5UAA7WYsezc5yDaPbhp/S3ecDXJ+0dqsbmi2x
tfOSOvrAAkaCWdA/rBnjxw+hvtvs+JuoV1e52UQ/XOOHNA9ZwfSdmInyNXbHbNsDfqHZRFNGCrfF
YH7Vw6p7kI93GzhfTT2t141rsZOSWH3LC6OjYjKOyCdUcbLHoS6Sp5RF9N0u88/Gfa19od2l/R/L
yAZponJcBv2+D8dH6up9KtAmEkeh41jXGlQGlZY+AP601pQc0+9jchpDdRaRNONR2pqazLFOhTXd
GcvR/wWKoxwbi10hTpvp6Po24p0i7J657w7yFnNmG2CelwZ1V26xREWLNXrsu8EC+9/cRJs+RVU8
E99cv6BvMLGJmnDL5uvhQ1QUzWeEMWGrJPp4zEeaNZAAqqM5b+1dwxcAW8aaHqCmJtSJ+gtkMyJv
4+zXAUmctYKE11Nj0PYzH3sLNm5cxkJ2d+2T6nyFw2M+J/5YHDt/TFjCvmRkTX86VCRAdXnDpfcd
KsIshA7dbHqVZqYK0S76t2EVgRjdyYRjBZEEMC1i06ShxGk0gbw9qh4UKsuBoRkUILrvuj+6x3Is
1D2CLusxq0rS30Yz+ZYH7gy3aR970HKriAiKdYE26tIQf/CK8W8Vde3wtkwLZsg05iVRRK2lqPdV
itliIAfkN9yp7jrYYBaOtBn5U4zsOFBUtSRNInXZ1oajPXbY1AlmI29sPngAJVkYZPap7ug9A1pa
S07egs5zo0sTMX3Ls4E94CWiVpSVL5OhXdy4DL+NARr+FpH3gwDNB32mo5A/vxFP0b4QoXhT6dPt
wdmmh1BR4tf5X8ovkP8yc5GCBU2/gmUXPnW2cpXGU6U21GOU0sxUSle8wUxHdYvvQsF1t2nY0wKD
n6G5eov0MgyLuW/fGg+aHqK3Zc12mAL92s6eKhGzz7HDWd84Vt0Vv7tJRIhrvWYJ+wktueSMHU94
LqunIpkuckC0q8Q+9pWSbhzKAduy5WcPKuSD9NA8wk515RlCw8EsipH9aEWOpQqKMJ+tI67CKGaS
kHR1DGfVl0H2Ujb055M2rS6VaLKXBDzSNuPG3QlXTV8yPgHovOz5DOeDBqP5TIXTfC5GVvsTeGFJ
NAxUVnVzTdSYSIglzhHQrn9Vh7D8msV1zM/al1uZ16mp6tesTJJNT7HnQcnck3QWlYb3Re8q9XVo
oU9NDNKe6X0GZYH4b/YbytC2HPRApYhqh7KoIGo7IUspy4s317A/IWgZP8vXzDC7n6bIXnR63W8p
+/qNKtz+mrP3PptqSlT8jKBZXH7L4m0MrLuvQB2qqJXOcvTpxYsccCEwjL6lZkVWYgCwaEyKbagH
1Xfb0XeqZ9JnB/aD1c3YTU0xERLDMNIBMF8FlqJe6bHk9PchHwg9aLcCkQAQtUJ8MedTUnIU6tvU
vlA6+CeXCgY+EYN4NiOe3tPE1MlOgDSYupFtHKxCuzjoI6/wZNM6rpYTeSWLKSguv4duszmIrWhO
ie9A1uVetJGn8qCainaCStofotwfznhlIQfG0Ed7lnhONKIDbN1wN8nVh1B7VqQRFCR6ne9kITg0
44rkWhVFcqHw99WLrI/hT9u3PcbxQWSBig6ATefvN3AlxjV97qIlwggjMaqReXTuiVFk9wJbf6id
2zLqiqREaZ5P0YNfEyxgsa16K5vgLW4M748K7xRoNfsEDcGktgy7X/OIATeqNHltXW0vMSzyuu06
x2TCR0OXBwRqF9HV8ym/yVWmROtZQHMmerpTmH+OjJZrQ/fCO7kXILgAke5zyLnrsZ0VeJPZ+ntR
AMtjR/ni2nSyIXipgPaN7tFtrJ+tsFjFW9gKUDBl/Rm4fMA3VcyTM3n07uZTpzDwKoxtjymXmhaV
w06F3CdmP7abGtnm39Nj3Rmy8tfsWMewTWGptqUKrOLYwP8OYam0Ilfaokx/JYz2plFTHg/Dm49b
f5f9+cqh9Lpca3iQXGOqvgSsCFw/8sC2B9mNBg5axsBMH0c/JekuT9Fl9Y53nthJbY1pqFa6FdvV
chG1pHacoyNC1RnuSlfeVbqS58Xn2CLG3apGaWyoP7UrtfAzKHz9fQDEd+vkIYknFrzotcrUvcnr
MVGBVytwPxy+87Oda/HO6FQc2LmXnytLOLsIVuETJu+nPA5fDdP1vjijDTpyfkUXIlv3KaSVBsnl
hpATYG3AJOdDWKPS9Cu7ushT3VOtjWmk29yjY6FMwr8GKgf5Sg+01xLb57VT27dY7c2Hzuj0LzSV
yJLLGUIdwBop++QFgumoWCgNs3msetCVTU8TzKrfckwlO8K6MAnPBy8JjQfLUfmN7filbfX3BSNo
40lGq4IDO1RjWkcV2Nn/EfdtOP99e5A27GoqwfRA8K1/MHpa1AJpaI3d0ewM60GPZgYhJUORiuBu
tDqZz4Y2+/qCGAFBKMJiq8xtzgCrl2K26qYgA2YDopFKk9wJlkXkrJa1Xwo5+rwsMrzG6bydObB1
bLXyu2ZGxYGlIiQDXUH+aWK6m9MKKjYoJKvBDe6opS6LQBPR7rYvXuo4mp5k/sxgp/1aJVLlEM1J
NBlRb6SJpLshETU8SqgaxeDDDUCtdQrnU61Pnuy6d+4WLd7nf3++NHsOX/7bA2bpmuWY2J00wkc1
Y85T//75FGZ+/f/+j/Z/K1ayqWa41lHh6V+rUQ6NWG0KGhr4QnBo0cesXDO4yCDSkGl6h6iFNq2L
1z/BG4dQhmS3YmZ0Jm8SESC0aJixygjg/QQ5jlDrrV3D3TIj2PSojrUVs7L3bQoceHqgbXL1iTnD
BIKRbHiOezpo/1laqmqPH7xsXn2BeNse3P47xRaypK0fLOsR6LDBWA+Yj4+oGHj4moMDAPZWiP+Q
Dnx3CA9pP8urClxS/vQgzYc+UQersMj8G3tIQVQG3ZiwMxBEeD0bYtwLSwQQbC3jYuh4l0Y3eYeL
TqYBBZTlVeGYPAbNdNcoB+8mv2F6jMPklph09Dz35kWhDwh7MG6GDtfKaDZRO33BHdI8NuiTHiGK
vY4WcTNkVmqrvPLRide2i8GNNs2+rQb7aqmJc82retzGnhZPr3VaFXTGU++C/veC2ql6jEkOWQnD
CC+jb11AfDJmt7pxs1O6FyBLVWu4yuISmZDuw9SNr/KMXenRs/t6Q6hm+zrl9Tlo7eDboFiUUAt3
egi7liFqMi+yWmIh6rxAzGFqledmU74svE4IFOWDko/pDrtveeP2H8vSIMwojLcS+he49bfW0IJH
S1XCu4/OfKVPCuXAMPS3rGID4rya7lLoSnyus9TfdyAkngB8scsLbH8fkK16CL12Gw8df3ZF+6kM
nvdiq/2LR5927cGeOliBWr+RNL+b+qb+NAAwbVzXnM62NhRE/wH3g2rxyYIc15qeaDcx+d/DKb2q
jdtdkAP2F4wAw9EjY1llLXdJMSvNbmuMmSv5NS1UW1PUX8vQO6Epy7/YldGfwpib2DPQRixgtH9/
Oi39vx9OqoiIcQmHU23D0jT77w+n1tV2gWQsO1len1+K0gxfBgPRsmjquy7z6hcSST5o9llifRCN
BtfEbFP+uMjVEr/cLqb5NmlNKm4jrSZJdk6DYgS8R+upBtSksaO9SDv9ELMhG4O42w0pVAS9KYc9
QgHt2FXg0fW5WiFPm/k0MIJqrSomlqa5DxbAtHuSr3wtDZ/qWdWsacG9KHzy0oqK5QNykjuZZdQw
E1z2cotatZ2xbkMEYqwKAYhYOd8nNt1LMZBiR+bwD9x37nNiF+0hLVN05D36Bx/u4aYx9OAhmLOk
JV3WyiKFX2/s/wcMzpwHwb8NkragI6A5rq7rpo5s/u9/BwbOlFDCIMOcWQerzkhfe50VuqGfGHqY
4CwnJwZUjz8LytOceeWLY9sp9gbyPj0zg4PiRRjLyw2EXge1OJW3lFUDc2IBTDJy0xtW1I2k2iAL
/MiSNDjIJDdDU5Lj4rzXK1M5jqGxajR2JD3814MPW2xn6+bwMV/32PutIF2KA5k3f8hSqWdnglpP
8JM9LpTv/5wpXmyvLcIhTtgcnfPUodOSa0p5AIK1g2XXnf/9bmbW+MfHaBuqrZqO5ugI4/4x10Sa
WrFjy2hnNTPVJa1N67uWa79M58VAHaGLCXINpmgmfwXxy3Lz5gZqm7y3n81wUtb+RMdRa4g0z6qO
R5nq/kpuB3u6saSrkb5eTv5r2mvloW3Nb3lI0X0TjAEF0fmaGzrfeK5+arIrsYBLMjYCSGJznvx0
n8y9F3kgrCi4UtRb1QiVn4gZfTcGW3sQHZ3yJmgwGcyWeTz2L0JRRtzhwXBNGqSFZuCIbZs53k4L
Cnvf6Kmzp/yCIz5WHyWjRA1zdoxK+k7QV7D10aRtlBovN9jX4DmN6YQCFmy2uqEVT669y2Qpl1oZ
Arfmirvl1VUKvG4pBWMdGZ3sF8lW0Vi02YG2nmkccA2A+OKj9DzlG8TLitLweMkstV+VYTYi2kpQ
hQasli/ygDQ52i2rHSJ8rf2I+LFmFKziS/bnIWD3y8cYbpfbciqVTzGQpyVnTd+yQXgOPmh0JvJQ
5jWhY5zzMXQVcbtqdk9lrrr3rPuGYgHf4TwsVB4izqZxEJUp6UNc1u4uKCxCSkxXPbNSOWKHEG9K
UtcntUbnQMIeZQrF6zaMdz4l6yB8rJ0e8QuCtIs5RV+W1deyqGN9/NrlXYX5gbL0b46CxCfULhFE
df1MK2faSyi6/IJh/nr8yu5K6zv/SlDhX94MhvYMCDS6yC81W9dZ//ujIv6xrrUd21UF05HBpsdU
5yfpL6syOr0xpH+1ObqK0a0tu8Arm4+uBvSL2aBGPkp2R7KXw/HgTu4jfVpWudb0ZTqIZoKngQHx
xQ+idCUrEvD98VUl02PLuEdXIjGOM5Nq7q8nd7vQ/I3nl/W7UVZf0swQP9XoS+tNt5CFlXxu1Lmb
IF9Z/bQFSthv+lhHA6nZxVcvfizxEf37R2D/Y+5zIPQIzWZ9D/DHMf4Lv0lJPDDMyBuOhdZf3U4z
X3Mm81NVim5dFrn5auHq3/kVQFR7fhcPfrgxVXIo5Lvq4NCHRixwpc4B/skE7WyO+ocE5VgiQJCW
uF+7Af5Qh2kPZavmrn9Tf5wSjX0yKHOEAI2NpLR+PRf+7GtDyvoWT5r4yjZuPZ9QCIQ9wAtRmHzG
8BfxeCGmEU56K4MJXSg376cJqzzQ6mBLJzVAj5pqF9GNDj0XnWh51OoHtT+iGA4eDVakSLPHueoz
F03YPQZ7mTEyVchJu1lzF8R2+hK7oXWBDfW9Fm36UgQzGZZ5AkRM3Ryn0kPJ4YkHeVCtyVhemY7z
PzZi4h+wVArGLFZc9uqC30r/rxuW7reeZMhLTqJXcmAydBg8xfhQ0zBYtyIlWyYo/B2R9S7tIqU4
qQH6OzXbZyUIc0braSdJZkWZN0/ykLT1Hyld5kJpveaotb2971V6UC6a9mWtpUTKOUsT50c4aceE
dQgcU0rJ2JpK8JLjqmoSwOb0jsJU9JsspVXx77eopuv/WBg4NmBUtBSoFDTzHzdpjAKA51Sjejp0
4QnDef00TNHWoqFFTaQqdrmoA9TVHPQBPfjS9icG3N/2LRlak0gjdgXh+A71loChKtL3Ro0U3jFJ
C02stPqaD0gryUT/hq6dfrRrdxev1eM7HwTNuMS33h3tBuNgOPdsH6oyq5BNOxx1TA5neeAHz/fk
I/6QjDuVeKSCIusN4Ub9OA0w6LTSoU03yF41zEtoGAGJjzj+3Us0l6zw/x21zpo+hFeTuFI54z3X
ePoSr7g3oHjWvaZ0wbZFS7eT5zNRZQfLGt9Nn+XAEkp8JS25zQHgP2WONhp3ktJUR6hBGbrDizyF
zEBcp4Khqihca1NURnnC546C0RtwVgc+/ByVZtakFl+tFNfC1HjmJfOm6LhMW46XYzfS2vATizVh
B4CXM39sEQJFp2VO5JGfAIo4/TW1h3wXt8jaJWBLXsMZY/UbDyTbZGnjXSbZMQ7hNeiqiIoQ6XZV
oDZXVBCPtDmpl5Wm9rd3aZBezcyiWKhUzh3NwXgSCul0daQVZyekyXnVyQTZpkaQHScSn/es5t2n
MsGyVpSN/rr8ItE0fARDkzLDa7SbYy095LFhbKeqRkcX92c7mKpz39hUSOd8EHmQ10l8Ov++5EEG
X5Y4iYOjBSwFTGZhY71AkD2uGlhtG9sYw70z2T+rIvFeQg3sj9bgrcUu6z50YrguZRCjgcbvujSN
7cjezXzSnbx1dWV8hgPrHJfpXs78rG5/3ewq8h6V8frJceGZyaWPadzGiEz0lrUgbeKB9ilNzlOT
xOxYHa19NHq3veYs5zB4gZOUbyD6Dk6iNIY7HQH74pb9SFV3tnB5OnQsmRvbOWPKqlLdSQ5j1ALc
B0NMmWcunw4xPffQMPcAcazNcjOkpsCJbqH8Z69Fvszg2WzlzN68KfaaTsLLsmIJgtVUTkh3Eeav
8nqkkU2aguu3h6o4DIUWPkvGWOOYGIaLwDnImzkNcZQEYXHuYpzyWGsEe0unfe5sKCkmAAxmaQCv
SPM9WspjtjNs13sT9OBaGTuhGnu/q64F09APF/HR/CR2uHewgzfTFxUA81YtRp9SpvEueVcVpNKT
pxcf8gyOt36IyhhmragUqAhNsierMnodlfLRLxRu3TKdzmobu0fk7+3apGH0OIYUNebZPpzXy7jA
6Xy4fxQaFUf5w4oKVobX8b2HwWq+tlnJvlyh9ljr4fBFVxHVyehn+SOEqlVQMmMdo8eVssYLVu8k
YFa+gUqkOcrEWCYrZChkUu/NYhzBYWTjA/7EZpOGpM27rTtAse9Sa6PazVULrApZj4+5yJ4A8GB+
XHkUbxa5UFO9ljx5r1ZvWQ+t+UeR99cRPsRFHiin/Hol+lG9UPWhsFk9RPz+m6j3cY7ahmlv8IRm
Z56c9SylleUSHfz403wmdVXyDH3DRlZPNZcK1vxez1iwDsPA23dKW13kQW86ltgxgKMzFk9qlavO
gqarhYl5yPw83iXEKuhEao6u8SF34BJtB0UCkFi7ydOoeZkU4ikHQax4rrP1neZXw3xNvusXxU8S
IftbN+olvO9irc8UYtif5bNOY8v0+7WidM5djl6tigZdVXVI00UnVqUc7f2R8MFlM6BabbXXsvCd
OCS8zr2atKt2iMu9N+oka+q1eQZESEmZVVGm1cTa+vpGDp3yADyA5nTpKdvSaMNj3LpPv8cidUzg
XY32X4anJ4hnGaRfOr6J69d709awW7rVpx7p9fIxLp+g/DDH3qguNn+rSXEHNpDcWuVRPvk1zZHz
Mrs2bpys5YaB5GL4qV702JiqeFbBjsrLtqdhiY88NirCV8AyF+nKn9ThNgLC3GrApr7YifqHjujl
6hbTNUqi5KoVQbetCUbctLLtU9JmBzIyW5TKS0+e/ZttY2lhdBRTjVvHw9MHZzjYIHcZ3y0KfrCz
jfLisklnhkMckjqhvSXrPjlS+QquNcEgJHIye4cWCOs+yXZUWwUCoWq4kM2mbx2kv48L5UxRvHvt
hsoDfB+CMrtGeSA2UKyyTL1JwGLomP7ZD9BuDZrZ4/hFsDnNr4YABZl8Ja/5mBWXd4fW9rezsHXz
+4vlqyFMHUT63UxTDGbSUvDeDIlxCImu20ktHIrqNZG5NoruGf2N+lVBUbeVQ4AcDEQ6+LcOQ5+H
h1kv1ascYSRUN0htoqFYxJOtMNPfZwP8n6+IydBo8XXI8sqBvbB6dsqxX/61ptfKrzV5EqTlQQa0
1gHjFTQVkB8msmBcmuGhTMM/+GDrJ3LQ/Mdc+ZEFJSwtUWTWvh7xFIAGxbhp9A6Rg8q+UfyNHPt+
/4w+c2hfalCYrU45oLK1br2PisW23OlrNQzLIqkkhtS1rmUYCfSHmXITtnXzXA/iraVYtFR9hC55
l++jiA66PJWHAT/EtrPH+opvuJ9E8h45VJzJZuwwFKntPp4mByPtf/JnmwI1lcUYKC/ROlwtm918
whblV+g42CPrt1jRlC2Wj9CIwgd77laUiHwewqo9+GmNoDqGs9WPxTMTDi1BmuvzDppiOzOsGovn
xhJEcxD++qrymJ/gTmM9t8kiXy2Q1y7qMcTMw4A8pC6Dsj4UxMnMI4Nnnh3L7B+TpN8jxki/80mL
FTMPgMdC+ZQfcOj0GCiVeu64mMmD+U03clLHBkH2cMFfCE+9ela78VP+9ShNNU8VEsLNyBPLvN42
VzXCgDz/nr2e0OqZQn9XZ6WGW3/G0CoiTK7yOzlpRcq5E52CHm9fEapg6SPbvqTGSZHLIKcO9mwK
i004hd37DEoNmoFsh0yItbyNMy9hhrJgiVfatsy87Kjit9sZhFW9Jj7h3+jcDknva4tUzENIrJbg
h/KmFw8ZSsgIHu/3NK8/saBCndaFtkNnuQg9STTSwINiKJ1FoGEQaM85Gp/AUIMjiYca613beB6j
+skLagxGs5LELwuD8ShUCVY3noTsdRHwaO7KIQRWbDUK0gZzm3mR/1KkuKByzDbcT6AelzuxBNSj
ujVljfAjdSGTMSd8sD5Nt1OmTWcFXgL6Q5ACxXxwWiSYyykemjfHotQoPNYxSw3Xx2O/EUU6giKo
9K+Zlt5kHaFOSJMcB/E9KCI8J9OYP2oqpLEMuEPvNKGznxqQm2GW0uHoMBBUGWL8RpmSi6dV06Eo
wH41iFRQbNFhLudlO6EfluMYV8kSt/JkTUe8ufwWDUlmvgBJtFkg6w2l0q2Dj5Y+ZKBhb/TdfEP1
uNqipadIVirFN8pS5gVQj7+AN/PKxmgGIPZUI8yayAw+D+Fsf2PDh3BBeNc49WLCQg3z2mXqvZqf
eVvv/FNq+LuyZWUeCpTppQEE1JwptawcHxZtQMSmbeWnLqo74VFnXNQbo4npO0Yf9UvgSO1d2VWq
DQ5HU99SBW1OrtiYsec7xKyFfsjD6aMlsH0NjdA9NKM9QKsQbLHd6UVwN679JsT9OqTJ3hGmfTUY
mpdXSJ8wBMt+5+B33noGCDzXpVJdK1G/il5jM+2K8VoGq6VEikPbuLdkIG5BuxlnA/LGzVWqx+Vd
ZLLtyQlq/I3eHHPgYnW8RIQ8QY5AuU+SzHgmLhZolOi6PT/oXZ79vv77FHAqcsNJ9dFWTJBOKnmE
tuYRdiBASmXrZiQzoKpZ5aBL4kvkm2bhYsIfS+8sT3EGpkRIM6zXI7xYByM5au8HeaitiUkx8BWg
qZre7JdzWrFHD1UbNB4k/XiPzzKFsfHc6tGP82fLH62zMqbWPc4PaloYxzG3aNdigf8gV3VXFF79
Kq8bAZkPdGo+SsdUTmOijC92quOTMJ+qZqqPv+9jqZlo4oFVHHiPrHDi24jH7QhkzAcROaWPToVM
WwPd8VlBol3ULFPm34ORtufW/gGPpbx7Rjze3ckEUKWl6mpQjlbbTTtZrCvILV3KdrKAZ0UQr+W7
bRl4R7WoA+s911Dg6+i0J1H2IC1y5xk8zdJXqtEmqIAM2Qd4F8SebHeh8h3yILbKbzm+zHvVqwf5
VI4ST536Kct8TDU4qfmTw0zlgf3LWzhJCjhSXFSriemycMlfse38qtRJBB6lE1/AcmOXqjLvFDL+
wYM0jzSA52i1jLGunqt080PYyedxKunZEtI1bYMI/03Rd4gTbQPUenu0oF4TATXa11QxH5UqKh5D
NrVDlZVfwt58XorD0SCwhAxVv6sxL61/Z23KV7/fCOeesLxGENdTmxcFfG3Xvmpue5osJzvZSddS
gJm/nwlH+Ko7dr8ax/IJQHFDj/DPv5Ljqyg1kGrPf7PE68Z7yGb0IqLmJoS5t6y+vMkxw/OpBtlG
y4p/gBCyHgN7Dz+UHmsOAF81Tf1QjfCbp1mGBF5ZfcrLWHsae4QveWRqJ3lNh9/yoCItlG+aYeqe
49H8rhtAaG0R1cdxzLWXHuzyLtR0dStPHbuKoDtm/lqe6qQq3ChW3wiR01ib0i5Ke/aag2n+7IQu
TtHM3ZcHOk/C5BcL5itOb1I7Dwcy8BzCGTSFMieWJXW3WWRDy3heeF8qHXofjBxGDs+CDuiAd9jJ
DyHBFAYUCujFMo4WTveYg8T49QmBQ1yeixQELII9H0kudGSpqsZj8FHU1gvxJcHUrzziPF9rO12F
ra6+12g9l3/ZBY27lW4Jp6QTY8I628t/L09ZpLd7zODtGR2Wf/CN7hyMvkLilto8iUrPLtYwvsqS
JQDefjdGwMf+cvNrwWs1TlAp0SOjpWE+KE3dvIZZdVMsT1zSsLot97K8reWBiPGtUynvmia6g/w3
ml5OZ0LKf6qKM+5RX876q6wErWvFRkTwkRnsceCWryUjQq46YvVr7kts6xwgg7v50CKOg6p8Te1E
AzM/X6soBK3bftK37O/xPARVcExAIkf1DCmtHrHiZY8JMXS8llf/P2HntRy3km3bL0IEEki41/KW
3uoFIcrAe4+vPwNZ6lbf3TfOeakAihRJkUBi5VpzjlmSSf04nablM3Kz3fpmCskzc1/V78sWTHCK
ZsCzjzDmLRrTFzpx9k8Pd3Vc6/Mr1IrNXFKk9brjH8wZuWpbmTBRjelbohfBbq7yAGXnsrqAl7PB
DEywH2CHPKqjKkSnX7fBvhn95k4W2Z+IcVALSLE6cjn6mj/gUimAa3CxEuK/VNdY6KHscqhPzrrT
dHvPaeudQmwvD//SyrAsN4yyaWzyWO6NKD7ZQfaOgtWoteG9nIPsEoSEeKt/49f9FkZgeSI5Z/OP
JVYtu2HTRZccqDoQnnpbEny8HZddIOng9RjNGP3H5GIX7p1vt4+3TDnoHlAiBiZJmA6AWbBFWYWD
FrH35ymsPAIWcKPbXzWHnXVy3fGxBvJzuX0BWmzUtIH3Qs9YXssWU7FM/EPAL2mvclixUqlLaaT/
eiDrU2JtO+TY8cDQ8YZsoCXlw0EravtXGBCMvIgv1UtnzTyQVZSEllvtQV2jqhJKpI/JNMFdyMBe
298ayGy489PgQ3v+39vtCB/+OT9maA4ODiODbXi2afxzJORZpRtBhj7ORCx+kTAAb7CZuvZujLgP
eyRJOxN7ywpi0D7D/YdRmGwtk1L/GlASL3sgZrAENrQxDSl8cFFds5Dm9nQoPC7bxEmzox6UV4Nx
4YN6i15guRNW9dlM3nTShtR96MHXr2wEQV9m5vxUXxXcVIDMGjakVXQnuGPMp5cejG1DFwfbucUi
2tH1aCu0XrgVBffMlmQaBFBViDUxcUrckZTQtcNciv4DUSCg/kodKEpuzQ+JX37vK6alIjLjBT/+
U3Pt8BjrgbMU1dkDkNkDmSbxbx4qHICfoSvtbvnH7SnXtHGv5ezWVHspLOQn8UTVUe1vzWJcOS6T
iQRIABxukwXaDPH76nAE8zCbXshLeHFLEX5pfkFrR+Y2t1k2sY6jnZdOQO5LiVokLSFTjcTbvxcx
WRAaEO0icBrCBdh5y7wvHyb4jFo9aZd8yF7MUDdeZZc8dZo33XvLwlslTBTIqukJJuGRQodSPrct
sczFNP1yp+Sb+oEHrSTKEYzguiycbxNQpXMLLy8RUXg16Wvv/RgIroVSMcqL6Zsm3Wg7ZPq2xti3
tWhK4TksCexzkt1tOpDq37VodPaunbOGFrLbzlkBuysmWZtAC32dqytphBPx5MICiwtRXOHdfGAt
lnfV1HhsmLDWu8upw3QSQW5Yr9RH02X4Jv0crI6WXowYdzjUO+S/y5I2g6Pf+SE0Jdxwn3bHU4Id
JqyedvCcbdHrQK6WIbrYQ0b9lS3q24JS+VG3Ikj24WcPL4uuMg2PGo8pHnb/B/HKF5Os2zthOXw1
QKOLdwOtdZF75fJjgirTSeUT6fBOoCuktwKbeks0zr6fdXdduPxh4Ze32IJcTPnL2ClFdbqKE905
4VWEjhCb6QbGbPctjaddRk/4InQg5SVci2Kj6YSz0Si+VxaGcnB1eqkjYXt9YOxAHuvrfplYJMIW
i1QNn/EyuiiwdY/UaFgc5pOduKgTloY9Quy9QMV6sBu8zpqt5y9J2DYrGunGgzuTxtH0sAVi3PeB
m+BNXOJi6BfMDwEJWzFjCVr55vyipPDCJGl3nubqKO2Cu6ya/B3FDNwWi0c4xn6YTFgDYj16DjxM
41ohkfu73qoYMGavSWpJ7m7ToLJ2VyBbVjD/nVcvn54C1sK7JBkg59fO0dHg0QaD0+xIYsAEsxS7
6mWiE9TU/4eoxtT/uSYyp2GIJ3RSpXTp/FNTQ3hmZ+fAW465Y316sHoJsYuA2GLPpMc0ryybvo1q
MBZ0pjb42MWBfeZJ6IENENP2tyVM/HkPpg/ucKzPeK+d30Zc/NaM8UtVWf2UuKflrNTGlXKNau74
pRmhPEiHh5Lp2u5CuieQosqj/0uh6v2XEMCDzc1ib0qDKN7bDPY/tBCuAbV5EoZ3vC3ppWE/I24o
Vuirh0+vWXyL6eTf2bH487ei38DAToDH2KOBG3VRPkK4na/FmF/Iro/2TRsY6NEGg+2xieuzrkhX
WNQRWiWeo6iN3vV86Zfq2NYJ4tozM4MWMU9pdAaIQCWKo+s+QAq/KpYPRxbqFS3AkmAG9YTF/7Eb
WeTrVIsf53BigJE2tLfGxt7Nfv8JAdvaBEt8ZAvkdIySCJ5qvZ5INqZGoVS91AT8WfbwoqfvhY1Y
EUIHTIsl/c3wKuC0tExOVkUGGN7YcqvSYMa0fgosiGqopNxLPOoOzDqOwn8fYQ9L1jgsnlSDTnXz
mzjggVTCsKyEcafEJINTN4eJFYbA5Z/IEuh5EPOiEbE95xtTo2GT9DXZRN5vOBZs8HD44K1M3QZ8
MmtVqORQsX8BJubssXDiUl0ehBTE80X3vnv01VVGYk4g1k4nKkfvNHsbhBA/1ZFG6OX9mFv21jTK
d0xuRJ4vZ6HG+xKg2FpE7g5VFjqr5RvSeA82dD7zXTCMO9VkM7JykTdhJNIRfP3L335bEa2sTGEK
afnJ1ynnEgz+AE9o4Jd9cecmeOX4aR+gc6abivhv8kG59c7QZrnwO897jZmvr8M6J7jYcNwvgbqb
xoqDgxXK8haQn7O9PS5imZlXU6Om5PKNfkzxD3zlcjVU829Gq9ZxbDtgX4bX3NMKilf0YNPH24+Y
WIiBb92mKqn6nao0tIEhQO6/aUOcIQE1MLjkiCMn2vcHNMrTPe2j7d8WmBUi92EJP4PcUu/GufG9
HJvkPC4TbDLlDqmZypU7o3nSEmYvcLPu2HQtQSR71Y/5+6IaNYWBwCBsenEy1KNlhG1JQ4T85f+9
yLP+WyToISMRNmsZPnwHAdD/K30iORAyf5uGJ2tyem9t2cmfLpSe5t3WzbRxG0x5/9C4MxTMriHV
gEGlZ0J9IIe43DPQLncz5EL6O9QEt99kHdrJOrUS+AckE4B9ll1+Vuc9N/NaCc6hZ4qdY5YQXVGf
7qQFNl9gEHyu0thdzxm6s6wryfqGh6BeLPurTIfo0WqgqZgxrqfGrUDtExl9HLEUgj97oVuF7aQI
tF9WddXa3LwI5M00iMLoVKcB+tiltjedtmAi5bmvCdEkI8LHEGPN1m7IonZC8wfZJM2rjXopt4z5
JBfznTLklZGsDxZKVM/3YONVydV1bHbjJHUT4dxVRKK04/c4h+lbjP4vL+3Br2iEFRK5zMh28b9J
i5idEI/BOZvBz/LLC89tmJh4CNFtqE+ZhQbxp0RDXw14vuIpOwDxdMkUgK/eN4aJZiw92J55BEDV
vxet/gvedf/hL/dSudAMln82tbVxsZO4XDndKPcicaJtbpfjFWvYcC2zt4lN7APb7frR1Qkum61g
I0G+rG/C4TppMHD111habNFydIC6e5dnUQ7TiejXQchPdafwmLTWNjgpVowGckLfPFZ1+1rKbjz/
++2bUSTRgVgAWQmEfAsty97p3jRurSE/RssypqSdeWUtE4ClBJAkhP1HG9q0mr0mtWqTJzLkG4GV
Gb7+PHqY/03l9HzDBlhgy3NsiwR72Q8x/LqxTqa7WCbg7FyqXVebQDcS4AJSu5/BzPXGctsjiGYq
iW/Y7kZwVsmIIOKr8G1njf/EPbltCn0R9RipH+qOxBnK82jZSsfeBJEXyXTItPhqCG4YM9I3srJ6
xjte+Dw3aED84jVr01viqlsZ5X2axy/Ufv1K7a76wjXZaWgFG1VnWIs4Fv1GH2Xf7eIURlSbOF9m
nY+vOQK2JXYtOmWx6PZq/FV1DZTJqLKgDTmrHOrcmHTFU5Z02kJ6Mr8Gdj2eMemnWIPup00E+kyd
Vh5jRqawStjA15ZeXRnvel/C281zg9526Q4uX0+KALFd0B9VkvTt4ZwlNuQse0YqxNDadZgBhdLZ
EPgbQ36wvC+XUKqjSo5uCzJAQ4R7bgLkY6nQVa0e0JZyG1Y1+kf1UYv6FzXQVj9MTnwO2e1zRaZZ
ctfNFhmeSx2LGFMjHM5+TmubBluKyVXyZFs5WhdS7nrdQc6lOBaaC5GNs7+fplGIrSyj6E8afJuH
3gsueHQAUvbhr4JgljEJBkDZQGXGpkvW6mnjFbl7rZaWru3UD0OZtEh5Z4hGw/SgtlnE9jkHnT0E
wqkx/SKFTIIy3nK9xLjGO+K2/IKiQTbZER2JsxF5/KNkzPFS04NFETNt1YhQTeO7gN2aMdVnp5sj
QNATa0hINN3NPRDHNZoQll+UawH37wpDT3TXsxSgkcHZJIhcLKoxOw6xf6iRpGTot11zX06WtW7i
Irng0MBCL2BK6YxlvnCP7m9boL5Mi4P6OVJmsgzNR5wlNlT4Zael1CJ2RrxKO3FL6hi9NmDxnbfb
v41j//tsY0RvlpaVWzvFqeqqz6T02msDqYWgDsw9bF6O+fLDwTUgcSu2Wpy2zZdWdMcAKNUbOXL/
elt9wmDSFXGgr93Oxuq5bEjliLM7VR6rFyK3snXtV2uXkPe9C5XjwDXgrpwm2DsdrTIM9T+7GBJP
2hUrg2v5SQ8+1TZH+ThZnwDFMq/f9C3bIdWORPFhrAunyPeA8Id4rSYwQ1qIU1wjHRhno3zCf7Cr
C69HLxeInbJoBjRY92hDj2pzVYRL6FjqkNlo3s9imSXE1jcxtf2LoUGikDZ4PZeMHrdvdTqo5II2
fWztyAuut7cWAZEgcDkisTWT+cBAuAdllYL9MNKJoMDZ2qqBYvg2xpUGLBVIShpn58jVEbr6ABVo
gNcPVT51qCTHYZ+HdbsZ/ar8DMKf+vL4a9nPr9opny4ThiXbDqxmV+n1uJciH3eTblAhkqN7mJZp
lVV27bGwZLhWIislvEp3jQxdfsiwxqgmizMUsOfAH3dVH7RnNQImWLzc6HEvgdUU5lUMJFD19w4a
saO/VECh04xnrKBvnZ5jUFsGO06EVcmWwXRQunr1Yje9f7n9Dm4qVBu9zMqztJzollKeA5lUF5g+
tEAcmIU2LZlOGMlJFdcWVh8Wp3AjJxYoNVdWL9KEh6/eU2oJp4vu0NxnZ/V7daqU28sby8868Kcj
VkHklmNXHWG0ymd70upjzdaOvTDIRTaynzIOD6Ku69/LAWY8F83GgIMthV9oFrife8wXW30unU0H
PZCNLOX0vohfU1SbNJV5ggiiu1Y+4dSZl+hvBEzu3Siwf5ZO+X2iu3MeQ3q6AHYgy+e6TTZ8HJbP
6iivgo8i059Y1+ezlCLb5qZbfNNCyHbGSzlXRIBB+lmRE7NHKNAf3MJuT6Jn8OHYw3JlyeriWKG3
c/2Q2t90iectPKQcvS/OmhAWWERaxq1jvTLu7K69pKx2ZlCqBbIAnNjSzc9NzQ/+fwjSeWr+907U
NV3H1WlAWrrtWP8oTZu+6Poxj/zj7VslxfJbgsfz2PZZeypQfu1k48SrMU9NNtRZ8mDazs8MbeQH
qNp0p8/sO9Vplup3g2yTO68YdMjjSKuUl2Bw4nIbLEDUUh+/MlmCB1564CVTwH0Gyp/9XeFuDMAP
m6Frw4vNtky1IHsRPY52n10TGlmPs0mg8UI2kJ2XPRNd1QQhoz9MPUdVurZ9WD/aza2OFUxwVjgX
jVNjDkBszbA9EdZpbXs6fpsE5fcBLlO0iQKju+gtimWaSDh1wrE43JrPRd/bK4JYiwOM0gRoNNyg
3CkQDadJsVa3aKlnFSHkm7RP/xUGSyeNgVs8omI3ucVjz18UDRiNjcZjapECAHXckDxAkQE2UXVf
1Mjvri4/2FQZh2GxUYnC2ZctXZiesa4w5/loiAGEL/k3C6Ik3qC3Sj/CYX5j3mc/+Vr4gdq5vqgX
30mb25Fm+M0WCRBXEEuthEMTD2tXc4atQ9ccLqvmI3wB0KIGqTPIjZUH922P3oZ8KOn/9nOB7KUC
KNuVWXZk8Js9UMPVW1tEPKhcs7j2zlAdGyO9zlpbXH1tqrsNkd/QfauoXOdzj/K4jqr+YhgfizsD
/0urUdJ1epZiX00EZFPs5DLs/BOT/0d19vfFNnvi6+lzFffuXJzjTnir1BTAnFopXyxtnjHsulcB
1OZptmbzyRDaSTl2G2NftFZ7P9BuJfWmSw6GtaSELy7aHNTBvWueJhv6SWnMPIf6eGSPNJlPXuKn
jyaU0WcZt3sDkMC7h+sUJBFwasPt0YgonzD9sWrTlGLcaBH7MhR/8LuU7obSu9ki3OfGzwuh32tc
Hbh+nP6ZNAk0s0M9HxFGBFoF0nkxRuWaUhfZmzyXl7iS+UNWYoOwEBNbmo8gcEkZduFw7vWmbO+M
vPqGzMZ4zeV8O1P1qfpYKl8FFknNe+k1/MR2bJwNyDsfgWfKTeZAemBYKO4iwSRykUflXu0eHJ+W
u1Z3N2bQ5Ok6w2NQ+6rU92t2kOp0jMyPLO6sJ9A9V3CMzit/luaQVnq6F+SVw5qz1lF5p5zMvtX9
YnqcvMYDWZKYoliFJ+mtvX7RDoEbJeEkNb+5tsM90iLdSCkq1AyOmhcLWbEyp2k4IP4dH9RLa9Y1
qrGQiMEFYdGNMMVvWo04JHpYjVnVi7MMXDM3a1hHGBmvsZD674EpTEJr0dxIEo+vNs2Qm2mqKk7p
yENT+aZI/PA3uoWmz0SFsM3KJQ+DpsA9Tc/XqYsfApQ8XwIfbr5sPZu8eaHt7L777EGnYtnxOXV2
anu7gE1Cfo/bsE9Ra51uT83D7eGKGBJT87ARVvvJYNGsvhC0OWkw7tN5rK5Fm4+EJ3LkLe8Vru8Q
74GUQUf9sw8YlV//frLWx8neE//x+X8/wbIL7BWZ1h7HbqNlDu3f0qvu2yxxHhvPfSuSuvqs0Wos
PXTnwKC/B6bqeCfTs5jG1tkPGWvGynNd7SEwrf7UAlXetmGlXQyoNKuR7eAaisF05w+pD/6wndaK
l5NG+cGYAeDDlqsPRdt8BInl/5rQ53f4V37A1HFXmc90hO56v1eLTzSWP1EAZJRDK8ef21+G/oVZ
K/nph8SipGbY0DknIK0a/UdZNfFn1ryn8zB9MzHuAkYv0gPw55PVlyB4xaId0HG3ZToyAfX7Jxeu
JUctHQ+lNH44dW8e/z6gqlhsfJ0pQTxq+r2RFPGxrprmQCiNePAi/l9tl/NsMgnKU6jJuE4faQ1M
R+J3cP5XVjdd2Kwwja8sJFyETY2YGsF8oT21Ab7XJtnOgAbjUVpMsovyjiYkaUe0BSy958WptGvS
NsLew6F3SHNUX4AMGCR3U9YYx8yw31Mj2d7+oO40uOTy0TJItf7stR0dTUNDK5DDyV4QoeUppJu8
uU12U5fx0CCNC6MBLGUgt9LOjJ9z6T0FpCNuIpHrj+ooz2b9caJu09LOwKMygzOtUWYiWASxcjvP
sjzeOlZZ377677Gwhg+/xt9spX1Wr0KPvq9PmBC94n761vfeBUKMuN4G7oRtnExH/AzSAXCzV03P
XDv1L89CSBlPaX13e1wNAcqKYoiKI2x6bxMu3RCGjMvDQ/5hncyZhpt4JtnG1PTnlmyz3egCQsKy
SudCpM2WmvibW6UR02jYILYsngi7Gp/S2TxHoT28Ao2VzW5AnsQaSYTGgoly+FteYjPzAKdUwIMm
c1OzMf2jlMtxNh7Lof6qdRleZNDkF1+aUPpn6b0EKWA9Pwe1b/QomWY63xvHTJOTGpNXyC/nktAR
TWbly5Bm75GRtl/aULxrsY6736Ss1X4nXK0kMqIQtnEv7Fsvf51rRK1VNXkrWSbZEaVffif0qN/Q
c40+oFpsJ1zPL8GsMXOMwqUVG30QnKrt5tEZd+ZyKmbn2GkdIPM5A5YGSU2NPADz7ksLcWjoSW07
FUZ3CrF6PGJV/m1BgXGVcUiW+X1XIukwR2SbseF2dLTq8VCVzOKZHgbnG30mNUkxbFy59WKpr0yn
ToiMEbnJGBUsVKajGx91InRauy2fYxiDsgRLZuv+qTWMe7WZqCvsLLOLgWZe4KpSc4pk69l0nNE7
bpzJFq9IskeAxETDlSFZkdJm+6nm3nLK0XVafU/XXGznwPtNPrfzALuzOAAcpQEmve7eTRkYEX5B
G8XpnVNgzqxFAkBnPRnF28hvGakpidWQOffmWLNratr+wRXmcGC/6rMB7px7exy9taylv44KI6MG
QmtvFPoH8S7tQvLqdnVbaIdAYNI09W7aF2XmYyBcuqLLaewxYFC7RLpIdTSTNoMBBKa1Yb7XclFu
Z1K7dnImoLykLVOYP/Rpch/L2IiuuY33IVnWPgzVD3Y16+fSTGqmu31XnW73Dy1Le+/Tk3yNomhH
N778pPs87bXan3emX+oPToz8Q2HaJj1mZupG4nCbb45IkptDn/rFk3qjSAr74ESju9Jm27tqhHdt
4gUNx3qUP7gaBNO8bcmByYExVJmvL9y5+oS0GvvzYuCsk6p8inr9dqbRbLv9kDaqWFXP27pOI8aq
NBhA0GNIqkCnNbFJrgu5nkTb3WOMSU9OgTjZcg33MhX891wyczf4CtLvrMKrqF8SfKJRuy9r/FJe
5RMjV+vuVlRDjm6FS3t2qQcyrPA0xe2rOiKu7M9RLLDg1jliwJKc5bTUpjv+NRShNPsMelM7B6N5
YDLhr2PGk88j7Bcmy7P3rN4LRoClAKoo+XSkLuse7kyxDjqSXYKhQG45FD2093j6iKOUo2YsN3bM
8JYJsomT7ptWY42YZVnAG9Kz18YL75venb/bTNjW0iOdIezHikf94m+LshrCRRcBXg987a2knzwS
G8lMuGqeulyHp8XbNrGZFwzVxqpvo2ZnNLjtpiSA+N2Z6cNUTcmZ6Q3hq4M7fJphvDWXZ/4/PkOa
/MdydxXqffZtAclXUyS+2h40bBgJ56pesCtaKKL5gG1ZOM+8DDcrnODapq3TdeXwyBa9XZEHdulV
LSsJC0dtNDfU7Il/hVp+Vr0+dLBoh1FskbbBrRdZob1XV5m63vhvFCQGNIcB4+MhIj7iSHxPicAU
9qKPV+kjbep7iLXfx1GOz0KLOr5OKV6IHJu2Yp7za8MieOpSujCD/0YglrJB9W35EFbC5YHtXxFt
XNNJS14YvLJqMnKKPAh3RuacQ28gBMWkrVR5qXalKbquSJBhEu2Ba73VoqY2jzvdGkMSd2gs3ciV
2vCWwYR+6PlTIyKxjW3UZe02qC3zIW+adhstR8HynjpS75EuPdwjQd9M2RLPuIh2lXwXOGtyVO+p
wiasBv5yhr/EuUBE1UjkffD6KqAJjXCabpL+2kX1RyIAiAI+fwA2RmKE1Rpn5ZtttWEdJ+yGIkCG
m8a0Yhyz7tMiMXijrs53SJv1E/44cW8x3luzOjk/crLySFrICJ05Kmxmm83tQksnxWKhHAXxe0jO
0qsjeFzQYb7p4BIx+wcf+CgEHN3ZAVoAQ+PRNLyIeyIiYOYFkCr85cWJSUFexS3N4zAmYsFJIuY/
pU97kbw0+iB3N8RjPLPi6CJFnYvJyR468Ulv54m8J/spGDKbMSYLetkHAnUQ92bvdDVGVfAPfkLn
X6tN7e2qXmshigczRTOqJ8F7M3QSmTMW2xKt4X7wZHZwU8zqbDp/C1/bNXVh/Z45SJd3lg8lLnyr
1puHSxxR3Ic2BULlD+KhQmTApeSGX1lOXpL2bALlfbT9zn3qvOmc2MSpF3WaEucwW5s416KPuZtJ
EHHcAPX+wIyAJLhVHRbNau7y4gWfbb4Db0yW6BIcb4C/2uraw1RG0cUlrP6xDobXeQye2XThx6ir
4tpQc17V0d+XunPzY9rLq4yy4610o7uZvSEAuXcY/P9qpL9bAtO+09BtwCeRX+4nW6PIIjDTWXEF
P+ZsdCkAxRblSaARP+jaOK4i5s4hMP7wUI50FAh7174RcLwuShH/7Be/LNbR/CmWSC0cCr09U8j+
TivZNOW++6ERGXpTX1u2bZ+NcIbJxPjhr4vebPGxzqA79j5X4J2mh7tZWSCRFVym5YVIRFZNv8JW
03RLFrR/n6HOOfvuSNNl0RyEqUuMBymcd8NAxUZls0xspP3YsjOSkYU2btkZEUXoHKhErOeI7ABw
fHtC4Jo34VvyGLcdLailxq0GmHr/fl/E6a8htV/oIeJZmZWE3IDen8blFSv4r3y0yn2W+XLfGQ7h
LHNwo+G7kU6oqle9094iD1Yk73mWlUdB7bHNRh1CLG0U2LcAFjw1J2vN/hcWPGKAHMb5mnyLes98
0PLpz8tY/qBx0N3XRiFvbweDVa1A2KGa69ruqJr8DSF46PT8YnsTZLfEzBbj9KR0lbHlm7cPMubt
NkHgDfR0C4aVgd5DaRxRqSkbVunE4urbh3ZRmPEISq5jNgD24MxJNf9YhvObmjopHBAe/fBKXN5t
KLaIidTbtp79EEkRMII0YHJlC/4yB/Owr8SMx88keldjTNL4pIW3VlxtO/ThFzvqGRpOODqh2Z8J
s/HPONL825E6NYOwOIsJ8vZzsFDWphwxhSNT74lCzNwnFXKb296cisnYWjQi15re+N9qW9sbQ+j/
irzqDpRgv/dT6jSlMwkcHCXs3uZdBiP5gXL93k5d7TBqojhYo2AclXXD/WDDwquKyX8MdW+Pvt+7
Vy+gZOFPO2bHnL778x421/Z8q3nnSfsZhtUbymuTxdRlRtGyYVanuNgJcA0nmv2hdhkXlUfadPiK
FFWCXSrfNRBQNDLva8zN20H/r4PlQ6HFPoSMy2///88LCVP7FG2NpTa+o/Vj/5xr6xFIdPcuq64m
vzVpLloK9qLpfLTNdpZ/iC69G0JuKon4B2adNm6Y0BWnTJf9R5oe0uWuE17iHrIMSohmb5CfF+9x
1pebtrHbY9uVJbzG7LPUPJzqvQ5zvHbK/SDfjCwx36Mhsi7KF61OY8q6VdDplNYeruQk6M+2eM6W
kz/oHy/dD3kA/zbg4nzCdjxilCNfwiBae2HMqZfOKIOT3xLSVC3TNWij7jmHCAdlwaHcCsYJZ/tY
3YAzpTz0Lsos2bgPSrqIfxTSrBE8UHhNm54d3xkvWoCvm7SfphvkEyNXzA81BEcHpUsVjPU5GbPm
cSwHNsIkwqycpDc/PQzGSo869hD13C7PL15XFcd2USw2TD/phlGctRjswghY9VQVGrEawUs0WtmP
2nF/m9DOd3gP843Q/RRZPXmObU8gSmcVOnC3kBBGRi+o5b3sCWNXQWV3T3fC2/7jKCTz5/ZerI5o
eW5KMTcHbrazuv5k32jAoUnRVKciiHFq5d/syiu/8y324dLtARF7H9mJw7PNPuRdahJDawWHOBn4
K9eMCyk7vevciuKdNKIVQ+zgJe+ei0U8YTF8vc5jaiFoQjMRuE8A8giDKodrPLGvRAiAeUqBTic3
1ZB2yJNvj9oJPzs6TBns9TaEYbmcmUU7bbLci4l7q4tj4QGfvo17/57HVlNgGCOPUczPbR9VD+pv
FAq93N+2ts2IrM7vT4FtDb+WgyayRnWAZ9a/VEgLb2iSOst5Zv0bUjLPHu2AMrio99GPHJklNFf1
LEuIsyL40nQ3ynaRTVEKk1sntQjUMdKbpvvlN8mKFan5kUFdXEd66Tz2+DT2EsnX0SzRlw15Y66n
RA/2Qy/0XWrK37Oum9+a0fk9lNmfgyg3uRLrh2BGBBwWzHVU89fOfw1W67/1xGte2oCEEvU22Tzm
qs6xYrkpcpVFmHPjZatDd7wPPH1X+hVlKAmqIKn15CKrlhUbQEq/gccfkBHUsK33eySLy643/fep
D+3/cer8rWr7WZM7n/NZ395wZllnIsLoZqQK5CiqeTEuouZZnS3i6iT3oCvIIB0fh97In/3SI6ku
F7h7S5NMOLr7Wxmh1J6lf/aWF3XUyp6rJhbTcExVl831+t8IDh9n142QMGfcn8Y+MYONgtdHNqNH
mUTBg5MjEBOOYPKLiHY99BDjW8ckTEU5tbQIfnJt+eJYTtq0ngzPvYKIm1FuhfRGF6WxkbXnPiup
SwLm9stzSYO5tyno6K4N8O63H1B9wCsercqnUFvAAUrhNpREK9sBiR2hjcpwH5s2Y8Bw6n7VsV6Q
bNXfObrh7GUixfnvy2y1ZrWqyoVW3WOzVv5Btlt/nITqVBgyPvheeldDL0RCmWP/MIY/brBgOTLa
7jUv2XnefmVk+/SriDjeLT14faUgcgon55nENEVKgJDW5nNOvgc5uI3NpZ7UL7nZPXfY+L+z6VqS
iYRJoqvX3GkErUEnRcfb9pW8a6zky9a6+GkGoHYpZhvTLb7dPbO7gdQMnpCyjM+uLN3ztJwpq09r
Bs4pC20cBGg+JzW/rQzi3dsits+WI2FAxm22osntNbvy43bhiJQgZtWNjMHObeuKkf5fe1AjBNMy
ULZbNYyo6TG0Wi2P7Zj0585o+3OzvKgj9d6IRfbcRC69ZzD/ZIDed7UvT2pmMS6TitkLB9woRnNQ
gwt+g1SL0qjW3cwvk6qmAzXBs0e4ZXvlgbNXNbqe9CXWL4I4/5bs6kjV8p7jJedsbM6Gbx+J7muu
t4eMYcV7BL74VPMfeun/nGPXYUUT77dlrJ1b+8tEJRTMpvejG+x2ZXaRiUIKcGWbzOkB+enRm312
MJ2NUV7Pt1Mo6xffttMDuSDePoAp92LV5oe6Uxj5fpfNhC7AT/VLVy3VlKab60jZKms9Jm+LhKEw
glYeC5lvPd9/9pj3QPIou/3o+eIQpXSBhUf6kW90yTc2D7sJ5qn6+m0WIDSzqvGh1OnWke1qbjUi
AT6Xz9Cn+WfuJOkTvyaP0PWpOxlh1Lya03gyUfvB8mvIGqR+w68CoYycz+G5LAJxyKSef9g8VRWJ
B2tZvuPmP3b6IHYTu+wn04kQPMXWcP+nqc2YegXG66B+qjDJxP8Qdl5LciPZsv0imEGL19SyNKua
fIFRQsuA/vq7IsAZzum51vOSBiBJVjETCLG3+3IKqN1M7k8DT1gWxwmT2GtVUJ8TJ9+laQuuMgas
GsEmbehOXNyGMnlKLxm1RzY12relGX8OIo/f5yQgNKtFb9cvUp6Wd8lZ7c3TySSkZtbnbZ7PpNCk
CeOQnRntztb15tg0KHMimahi9kjwm6KpD9aIFE8lTOka8Yo069i4Ap0BM7ibKLcpWoq04L/6PLtb
P3LeoW5MYG9E/cbU+lVoQfec9/pfjjQWCcIltHiQhheSs7Ka+kddBF+rynJ/pEl37NHqfozoMgco
Gq/o9KYzCgxrswS5e7JY4q4rdCGX6c4AHcsMwzNAgZiAyHY8DnOYk9yNjrJpOhsJ4PisfqwSSoG9
58Ew9OzY2GP7lvQuWG/zsffgWkNBhwcq3eF1BTpVi/KHPF9IvXBI9FJucmDM2V2dzqAyrn2TtFtm
iGjvhHpzWbAubRcpP4nNKj12kWXugB+FW6WsdvPb70V4nLV3x6iCx8YO/McyqZqjBQUCQdGI3dDK
oXzpIfYTlfrVNESPeVi36HpbB6AjzitTrXi2WgqTkm4QpGl0Wf/lyQZCXkXBlzTxza/yQPTdeqCP
TvoXge14RqqDKXXmS18UL/LMIS8WtXa20ckregqZujeiEdFJCcPUclZda/uhPqRDsVdf9NhV4RO4
wK2PDum47hEoiXsP1fDmLtg6DDmeqk1IaIj2lE0IYCYrNB7zkRTbn3bQ8HUpol+lDe2+cAl7do3y
OVqi6pxIuzCtFe/eSZOwOjIqwgNS3ze2XdMKDJmGdVrhFU5/aAKHQd6AQYgv39gBO8pe1DWw2x2J
0b15jiB3PVF3eSmswd02oU45AVgkxhw72+q5M+3x7PSPYxBjd/KTYT1q5VEW2kyY3WC/T+30UNCx
/sTQ1p8QrqbHtAQ2vX7++OS+EgMvQ6vrD9epvTvUZeKmpdWrIKzvSKWlAVOKyCmcNVhfTunjlEHG
DFT3CSul/aSO0kV7iUvICOrMWuzq5E2F2XzT8e0fXHoU7ElfVJM/teurIPF5r2saXn0JFNFIL31y
qk67twaKF9eAD8KaM9jmLECQDjnipcsJn65sR9qgWTU05fi9BNUrKQIOKAWG2ibvp105hmieciYP
/n5/jVKCTUJ6Seg1M+mLrVEtfKzfAXgx+/in6sBI7e3muau2gf6WLvAd0hiGzMq+i2vCnLSWbpEs
RqYZudZxnpakr3NUFX35NPndKR3TZaMECbQ14JfVdi5lqBBPoG0bdzXm5PQsuiAxbvoMNVyWBVRt
oPMSNAqOcQY6sBxFn7OckveMbdvOxUi1755Ui/saDECn/cHyXtvU4NwhT2bkZ0gznWXQHPLdwTtR
s8Re5Vjhb5YLpRSaK+VyNPXCJ3psgYJW9XD6PPzz7L2q7s2ayQWWw0hrIiVWzaYV89/aVruxaJag
7GXvGRZWffBJaqQaPVkfsHbKTWlQXVa8CSKxnW0oxcyRy4tl++Pp92Nu8M/AxG3upJB521JWATPX
3Qd+gnwHsvORLempFQlBUaxWvJ0oNdKvk+YjyEadUKt42qtOsLBTHv/Epk6hdMSyZCI8I7qRzECd
lFVzm4PQW4tNQQyWo42ds9IIEvDVnieoN+Ce/2oo9j3VmYa/S4QPlS6GOyNvxN5F6lp4tJC+hfld
CVzczgrxczLRRmk5H1GwFlslVTUdekWomQzqxYTdVdAGHtURHv35LA1dmzIg+tkezE/6nJl3abyi
WZrc1s9LNG8UnYYT6mvreQ7R4dO1c37sfdH9Wj83vfq8SJO1XQxsB/SRMgYlGdI9xr1rB6QAyc4T
u5HiNHkDq1J5ijPqsLbQ9Z4BrHaTnfpqHRa5W6M3xW2qyKlaZY7jMvtotWXAnwi0LYF6v7JGr++A
u1rAVwnVyp6oPkadj2BCRpy1ab/LiiTZMHJ7Fz7TjkSLZnpEHr2PARw+rB1Dt8RGxIboFkexQb+9
MW7VoE3XtP6Whs5LGVoDwBl2v1pU9Z8pcsiaJ9WrXmlhO6cJLmsmWUgqwQXNyLEuBSDAgudybS8B
BtymoqlOmF7ETR1F9Sxusby2yGtRNP/r3SwIt2vHBeZIvP6fggxczJDSKp2JHbUruz71aHIfRlqW
+7xuPOYpQkpDobmfc2t6s8tJ/2UGb12da685A/y202ie9mb+YRUR4496BuJouhnqJurtCsRT5rJv
CH3rwdfn8BgTlrGxu9J+cOD63ahZbnt4WpCCyO/er+LlSwlI75bMVnur/31EMrV+7kP0tfWLiiNb
Ynd6i4wXIfVPYurUiXrHH0Zz4y5Vc9LKsjjaFqdWXotH2DHiMSZGB6mibCo79pg9u7lWEtDdTHu7
0fv3ZtCyvWPE1hHGy/CeEMa0jT1gt+rdLpjKTR0t4r6UZf+e2piz89gnA711kBIG5tah479NSaO9
azkW9i7MfulR4ryv8k8iBg5GZ7LXG4Zlr49FAFuhfyvz2b3pzOUHOz/4yKcRLgMf0wei2dhDjU0S
0CTsgpPBEutlNCnTel3zqM7EqI+nKoK/PRXf/ghJtJDGRdLG33JZZKrrDAWKbtZULJMPAT73I8oC
onsMJ3lowxq2QD6O6KlCyHSDeMlQ6uKMs/xvkPe27TSGP+MsOE4m0gUp/SuMjG7XUjQ3kmIJn4rs
H1XoYEaP2mHbyzokCv9lq1mNta9TALZ2Xfz4kz6IBP3rql9J5gpNXl35xkHLh2QXuSz/tOVfgS6+
5P3PDfATdwrTy9Am5pPpGAfKUDTk/GJ5JE4ct1DjfmK9MF9Uvl6Nla8dwgc1XiZFQ15M2GM1L0Jy
YAs+WyUtVmkluaCoDXd122cQY6tp0nbByCYhkskzYZ/NF4+24QbYMSpOsZs1+P5uOCxb38TDk7UZ
uujGQP5jF3Dye5fhwsR5ud7w641t7DN9MQjEczFXsyPCxJQVsFvLbrp3HtrVxEwTvOILWBjETT9Q
SGz8Mopuo9Z4O49s8d2QFTRo5HwjMu2pSbqBQKMRrnIXV3K6qMF1R91Oweqa2XssijZ7U9dzeb3Q
SJApI8Pb50GysPIf4jOGOvvNqqtXMU4JaOcI67PtXTsUzaoTmoQVPdTKWPuiRQluS22q101QxYNz
A9/Rk2hRvvsV9KM/LzDX//NUvTFXhAQ6BTrJMoRorqzpYgBrj5J4BobW/q66uyPW5iFNqfUhGzzN
ZZBsE9SRzIwVhVCTW1qO8OswPznbYUQsqgZXNcyOr56zDEyFOMEtW8SHQQ8pZMhnX0onT1Sayk1s
QjDN01DIrBPrEzBIrOCuOdzXlMN/n6p30an+ftecS5LSh5j+rtFR5Uiijz6si4e2BjFBUFn0ARki
Ow81uZzq3SEvyeMZr6uaGvuFceqaXoltIxvr7syvEoBCijpCSGRuGmFQvxYLwUyfghemgI2EQK7I
/5Q5HCaLjSXM8eQ3rnOgCAT4DMfRc2/ITTnlNXUG4upkyiKZOqOcdwpoXBhpf1NuSITk8blpCzzG
hCRfzWDId2qSsx3qq5E2varrtNqwwle6dzUhi1PDKptndv+Plp3UH4mY5ssYz/rWkaepoMmfemJn
dy5apxKizmaUUVEzv/Bihd0DTxC9jajvd4MRRsc8CDaA2eNvKH0F+iVGkqap2iffNoA85ba28Vut
dbv9CGCSUYHVVGZlxLI1PQnZCHPGHSkg9q0uX2N8m+fJi5xN1ADbL+a+xEBh4WLPoP3Wc3hjfItf
DRlkZFvli20H8cVHIX5RR+Ta49ObHxFH02iWYhoyHEibYAR8MCABP3Z1R1QK/7E3222uKsN56vzP
ospTgKGFj4oq2kXcn9c6Lrptn3rtzTIKF8ejX30kzeSTs86iTXU5tGootlEx0MU0yc0o00Qc/RgG
cYbcYGPQmt6ovRrS44EuWkOL22ZmUaXK3k+6M7vbkC+kxkgi473UqXoJA3fjvWfUxh3nDmD/91Pi
jCI/QDQjNr53v1a1prNmr+1LUDGxaN1kbdaZKcz8/AErW3PNMAXyZKJcLFgckxR815Pu4jr2d4Xe
tMSQbNpE1Ds7nf5Suats9L86GjW69Vb/vYRpKRiGcl+jpP+215QnQKDDJuud7//sqv3/OBcCG0C7
bpJd4rAF+lvKEworjbodtRVRvuJqqY5/WsQJRG98y+mTKq3boIUPxPbF21BvKcKwoVV9A9VB+Fsv
wQrK5bAiIdvYZ21ph7TXRhHjc6t+1dJ+vVJW5PVVdzalt5bmzaUGfuHtliW6iomF3EAx/mHMWFUX
2VvVcndBKZousYULjx6qv689Bue+GIY38EHzxUkD9oXy3a5rnrTJuSz45e+NuUwXtllHtcPwcZ7Q
dlXspzJptd2E6nCr5gDyLhO0Dv2WDgOA0YDBvTUTVrjgUDA0dgdP+JARp4mnCLHvwwo5bMIFHX7I
krFxKndDcVI8u63RPnvRMB7/+Ruz9b+bTQKda7aBA1p3SSf4O1FfbysiIFyLwFxqJEf0hpgjwtS+
hkG13JOxMSiFwndIoyEBJ6YjxlsC46wcZX5Bha6dy4oot0sjjOdGFo7sIckfsrr/ps6G0s4eNH/8
VqbhGwrH6rPQJTqCsZqDrGnn71XvfYh0rJ8iVBtXMrVZkJX4rhCIJ9jS0a/mpg8zBt3F0kxfNXK+
d0kX6ZdGZnO2E/VtzTwggPIP05BN5wQ6wt4b0pc5rL2bbo0rZksYHltVIQDXEAD6OBdE4TroY4Rv
Omcleus6CIcQTBq8wJYnqWMUOJZQCgbgSaZj+ZYOWrI1gaecbTMt34zMyXDXW93zoLnRvh3qgdUq
quUMO8TdAf+0QXAlHorO19+MamGh+zUk2uBFeUz1FIfNOBsvUnVE4xTdj/JlMbd9J9ChfkUvraOE
9NpXJPfmoW375Fr7QXoiYcG4DURBX0rDfCVDp3yCQGjdF6jNkiZ2D5X+2C4r7YByj+xSOa21Xhpc
7ThGswhoqRyn8JaabnujqyILpUK7mDYB8InhFE9K3VVMpENk9pRRU4qTLUIRuWGJqzvrB4YxCSEu
nCzYLDhvCIOKWjqhmXnotUV7LrsAk7s+nU3ExPtk8GAomgXNlX7oabi4Vngd3TBjc8unoBGvdy/N
UT+uR7oUDpYmevUAD+cpaIL2WNhBuRm7bL63hf8lKEV715dcTBsXHex9PQ+68kpAxE5dUi/m+kdw
NsP4v6kuZptMx6kZpktazL9kQ+vqLZX+7E7ZSX0tZdU7hwoKzCYaR6zpsWW+Vjq7lMl3vq2VHojr
bKFJfNX7aYgBEFHo6W3tZ1in77Hf2J+XDLJ/lkXx2aV5cV+M7t1D4vtDq1FO9aiHN2a1qeEnJRsx
xvvcdIefocmk788N4h6BMSBIh49W05otfjcCVBr/y5ylydVJRUK/hSMzwYCWhN5pkfoaxRlX7HG/
8iLMENKk1tTBcDRz97OTuMspVjHace/Ae1cNNFz+9Wawm2hLdGQhuQ7SgWs4wEAX6GcDg+MJPxk8
OSm7VKf24A67gXC9h8SxPyuXd9WT+zpac3DW9WLc24ho91M16veEGElVMVMvZhka+1pPAtrfxSdF
0Jg70s2n/Ju3sC6y0it77fi1njsEb0E/biC9M1SaQv/i5a61W0Ldueoe5eS6LD47lt7R3aDGPbed
vTOG/tQ7Fv5PLfmuWqbCo+QKOPlB15rqSUTZdiZmhTHGKUAmRCx0a7RPg9d8Ct2wPTjp4l96L21O
FHIMHlQ6MjS67pNe1MdpNBfkVmkAWCoSmCxxIBWiP1egE1/HliWXGbRxf/ZJRkcWm6K0bd8UL8Vw
H4cYse4fE2ahxZ/bBODPmA1PLEBQHXcdYn95FPXEGfRa5z3Ebvdiu9b4qDDhoT+8jJU+YHNCTl9g
rTtSiw8ucT5B9rMzf89Pjt9qz1z4PhG3rXVFLZvam6AaXtZz/i1pGfEoLzuPQ4VqwliyFwO87jac
CT5RS+5u5PFXp+OYkgGs9ubRvNQbtf2jYiAxLQvdBCpt20jgZBopOZ7sqc5vfj+eS4JbEOnBvodL
vdweFAafrMhou2p5zChfdqq74FYsXoxubu7q3vJotW96O0fiV5R7LLTMP3H0M5cwKl0IDWqWNG1q
s5AfZW4iZCFIJOKmJdsheMgIQlPGihr33nFygHWKxXGuvhi/2P5WtGX1A4RttC2mHuVvXtinlLFn
XR9Z3Zh/ZlESw6BEocHXgnVMtlrUC6pB6jJE/6HPGsdNX+X6Y5d22SMtPsweqms1I461BgDVcuSs
6ctdoqj5HOkYiMlU/6agL2ovrlb9RO9ShLZMcUjDOto5URkc04LWq2Yn+NU0Sg1EiWT/A3hi//c8
73tkT5M6L4PRDFMGdP4H3qivTSJ18LdfpnL6mJXdCV2SvSvz4pCDKCG3KXJfcadpz3k9bHTZHsEG
4byOjf418Z7NdPIOejbpoFlD+6EY0ilkex6mV8UHV2A0deQ3KQ1pu02OSmglsqT83KBaUqot10lP
oieelmLJ24JOBeQEyxvqo8ElC6Yv6izuvwSEobWkm5UnjydrjSo2yKCTapp/XgGBd/ob2ioA6hQE
ps9/39Wd4O92W9kiLVhRWxeNsJn9SA4iCotPnqjTw9APCOsM91fupPPaE0ZG/WBaQQ6e0yq/zIY4
pwnCLyXcozafPlcx3aj5xfFePCOGWNb1hGKI2dgPJaAWg/I7uMhfnkAlvCVxEN2e2zZXxwrEvjVF
+FdgA2QxTnkZV6BNeqBmVdlcKHG8l8Kv9mpV5VtZgUDHX/D0tukmis3pOsDYUhZz3O8NIl23uy8N
fl9KSN8nDvC9Buogyo59HSMnyzpiJBwTxF2fRltmB0pJ2YghL8h67k7bR+o/juKapnaIsMidWPDm
pOaZBuHREwIdCzfdlbQ660MDjckN5L/xYcKE0eGcUytjJ2j0w9sQNw+d7spYIl97FH7eHAFCP7oK
WG2bh0KreKiitIdvjIvKTJfyURgY+mUndbLAaUHwcbaq12YKbEkj8sKrGhnnsISJZfUdovYAX11l
xgWNLujAcWd6r5VNHEh0aQ27PU7GgFDfL1iGEQNWf15Cj2RDEjMOlR6ED+ooynLa1h4+5cKihoi2
sju7WuY/dY3/4DpF+pE63k0pvBogZdVsfMKLkX2ZIivdMOWSru3U3dGCsa2ccF50AwNnAJNKJoiz
mn7Joh5mSLa0T6QzwdnWhPgwLfGjW+yBaRnzJsrV1nP9dMNB0Gr1K2XGgP3E0acS/FElTi/f+fcf
IW+TJUjdx4gz5ReoOljjUlv8Pny160yAqK0bm+I76QZfWxG0b17skP+bp69JN3obI5nxiYdD9rQQ
grrpZ2QBfhUgVm9a/TTllAJUm6FI+vjkwUnbrglFYaZvzGh0oU1TbC3s3j2kSqcCa3/B37xbS/tO
1Az73A/XZACjDZybb1Bl89rf8S8S8UiuLcEXYfRzRhXVeoP1YQ4hWlv8YTsEm9ZHoREUnEhkA6PJ
4Y9ecEg0srpBuZ+VXrBiqYMnrQzgJFBtGEJi4fEk2GswaFHJ8mJdn1R7XE/GvUiB/ilTwJLPl8DQ
nBdHz6MXTW8feoOwrBYeCdwtKtaeUU9bnDRvTexp10kK/hLd975MJGwGw3ko0/5FjQMlAuut1y7u
xrGLH2yIK0orMnZ4rcyTQxdvxgl0n8Pgtoauh+ZYPKZ5dYX8Yh9m2/NWRnQQVv0ptYBCOVUMQCyc
mxNsreYWkxSy90jRQY1rPWDOQ/HRuO2BFhFVfIswm9MIEWI76xuSd+lQQ08pC604sJue920Mz7HB
8sgyq5pua8SujnrpBdKGcZp6oIY88T+cJLM/htgc4JIN8119TvFP9jBsZ6fY4dPABDF2ngmxBl5C
QGHt5o7Tl9wBsUgUwnxApBSA4XR/JabnnAW5CfsUt+2uoaZ4KnS/u8bU27cxduhtOrsmUW1M+ixP
iN8LkHDWZfVTtRY0F4uQPKvNSDuN5DwckwQ1spd7P+I+e7Oh1b67jvk4ahHOq9gw16/VAGCDkdFw
77g8ozfB/QDBNd5oRmEelDM5kPZk9YLv+EM0ln3LALFsOjst70hJxp0Z2d6JRfGwXwYtWj0kwyy+
NcK0H2th/SgoB6ye/TpE16a1fMax43/H/hie2CRk/2PWcv4rEo64Qh3CtafrnmNa/t9zC5GT1WJp
6+USJemPuY+pb+rLslUBpVYb69DFrL9C3wj3ChFL3RfhqQ/tYyLQ7uYpFzJbiPiiyMJTtZAflRv3
LDCyr7Ikack0DQrhIJXsx3UepOy27DBHxIgyQKP/ecGL+45V8rTq8oIgnw6KjqzQ86QvVnvXmou9
4WOdd8D43yXD4o0wpOswE+wIoIBvAj/fvhymgzkvAQDiWFz9dHDeF/ib+pQ0n8MWFXdagXVmWB42
xtgvR1ckVOn7hC62VcYM3YkJ0wYhV9FP3UqdGIoB9EjRIqIiGutRKkUrQ+t3Oo2slz9HUR6A0/Ea
ZJgw/pUebwX/q/PS5XmTmkMZF/Lv1PAGSM4pXmx6MfKa8t30TD5Pc2K+1E6jXcBHBHvaTh6IAVQD
/mgmX6IRZKaoH9KFu0vVHSLqiXtobKSKNHnx2hCNIf+9zLe/lr4enNVPDCubvotvv6tlaTRGlyEK
yPQO8mRHLvByYmgIDtIjeAZN7tD6Y46bXch7S1TG+7Jv/WvI2P2g3siMnO5MKJ0LlUkzSV2sZKav
AhckmdYeI00Y+zJywgewJ6iDbfgijsXoKovckwFzFZkBanxZ4Nb5CnaxPI2F+wDJjpwnAaapzQzs
CXrpnJulqZ8rkT0pPlk0lfrO8u5KKq9WLdROaFYh24V7qNn4dyEFqjeQIqchQXDK1+Fq8D/K7Asc
Hv0YWXV+VAgdLtM+ZtU/gOUasMieQJrAFC9m7tVWG75jGBuoBKNnHB5X+UriE4WJCt1CBXJW/Oki
0tAtgIfcAz5HrOHMH+6ol2eFwFMvwiFFUImUomSozmqCabyZ4pNpcEelL3qpDTe13UWRKa6V535v
4l4AcM9QwQII2+bpFOzzoQmPNmWqv9ht3BKT3WhptM41tIP60km+AhuiYGMV2njsY316mqVqMakr
cWy6vWoRiBlJnR44065FNKccAQDeqk1kufar3sPmsiOt/GBf2h6FU9FQR2lIeQWumLbTBmpvnT1W
R61vSGtBPXZzahNZP7siMGzf6jLM7nbaj5d1BqfVsOyHYSTmdY7Ns5p8Nd3pz+vyIh5/qjVRYltb
L5/zL06AY7mjm5ROBJVWZkJ1W7Pe6ZV6Fx+E2ptTaLffRp3ZIBICMIDK0lltqDVD8wr0VIs8tfBD
D0LLwjTLUwNyOEkLXMv+yPxFdpwguFOyPQyzGlk+yulWdDpG+bFoDwpdPA2Ds7PsEP6JHLqiwWPu
DTDEK6lbTZ5N4FA1VJvRJS3cgydPGYBPxCkFd/w18TXE8r729kriwDUq7vvKpOLGCrtmseXXn6tZ
rzf4WX5W/TTLlTfXTRK5vKGgdtnb7l4LZ2sTTPmpm1p8rUi090oSMouW3KnOD8/JRfkKQop9O6Yu
yqCslXZ5pOk/li4zj6t4YEhi5rhpuaoPUfjlp0TM3U7MerdSn1XBwSw7c5uRB7KhgPFF/SDFdYuq
7uBqSf1cNNnbuHjVavUus+RNa5bPWJvEQf1ptUQr6xgpvrR9RwS6/lG7GPFjSELMDeUsW3YJ02LZ
Wr708cX0hf4ZvZGPwKumDoiza9/CTdlhkphJb7H6R7XQXPWTE1/6WQ07NJg7NDVZfcnzOjyiPmy3
qwYrAZlIwwLi4PqbuDZQANI6xRFJfUEXaa5I4UP/4raDQYial26F1z/Dt4eQL60lc2cE99FoaOan
b31QJnf19JqlbsGkSLdqxFO/BOHlKTao4ESxO30mFXPc+UukHzJk8tfcK3tkE71+GNoa1Uscclvl
wwiYZaz2nQjGG75m+1Yyy+7ricBjFXUWZeZbJfrgWzW7b1WGbKN0UB4upCWcK1/HxEBfzbSoULCH
yM65McS3PEU+qZrNxrSgBx0ZM4Qxff0th8q5cRBm/Hnpw1QG1zcPxeLX53JOP5ms8r5NFCctE4I8
LbR6I/Bx7QKjjY5CTpq+mj8HNnn7tcISYdGpLd3bxSpSu0b1tp90v9lVha5fGyf7pdJS3KRlN1eT
z5qNPwO71r6Zsc/g2bbWIykkCr6dtpF8elBklnULzmHhBinZpG18y72pCa6CBQ6dEJ/eZm1Y+Z4e
7NLW2JUpiOFQ5mqZ2l9qgaLAqxW8u2vFFtRP0LE3fuWcPIfnvA+td2H7v+x4Kh5r6IiZ4ZkXtT7x
bmMw+DfWFNMlGPXLzDYIgEp+qHIHIVySwffItWpLP6yt9U8BPam/LH3uUIaNHxrbSUpPE8LjcWr3
M/+hMcjsXWujQW/GYd/Jva8bV9UVYztW3KZyt5lTmdseespmDht+C56qLfUHYr5hiO1siWTXKa9u
lliUkn9FVS820/0/VzUIBf6vqobDQ+C6oLodQGKBTFL+j3pPnNNvwG9A1rlw3I0/M9glKhvMHV6Z
lcWlL2lTtbUl8aLEfuqIhF4booRjuht0GPruza9HB0/yO7df90hT6NWmtOFAXQtrw3zLQ3oS2EuR
eNtx+liTAxD61fiVPn3ZZOOPtBeQRpfGOvW9xITl6Vs+OMld3UCozTAsJP03WJPRTS+X7jDY6QAI
AVA7IB9kuwFwP9enkLGwb82mcOsGYty0EPrgwFGXaiv03WFpRgd1Cs643LZL8KZurXWRRjOucsvl
3qw3Gvu3A1AkmDhykeb1Tr7F22QSx5Ej35zyzNjQPwcbUpvklNm2vx7F8tpiTfMWHddmmCJkpLS5
D0rLRhDPrwTo33GtcLIq7chjJNIzK5f4HsU6dQH0J8QOGg01htY7LB3BUuonIrfZKKFMCSZi5xsx
zLyBKNm4Tb/aOozHVCykW3E0Jo37uc9Miv3/11ZrQX/c1SGrFNTjI8pJx1v35lb2uurfbDL+SnRy
eyxs3bPdRQmiGNFRNPGG3+lJMX2PI9McfGjGuAMZufCQG4/845rllBI8+xG+qDj7RCRs8amddsAF
Sb3lUM6fMXXxIH4Yqi79mMKOrW+uM+zK8gJc8k8W1J1tmJMVWEdgdrrQ/wzQdNyWjieeNWNp2ZqH
xqVZUhxmwCC7gSTTZcR+rl4qn5gNvzK/qHujnZP+Pg98oK3vYtr3wsdyhlJJ2b3d/PMz5Px3YdCj
ZOogJGfzwVD0t5JpEXrQa7EhXwI/1vcjvkXhlvp3eWCF5nrgpG3xYff1V59EB2yKw0Numsu5j2p7
axtxfnPKkNQSQkAahsFzGoOssxz95tuSryorYHNd07twg5/rCogxe68IRKTmRMg+K0InwLY5Tt++
qq9Cq8mHMZP2tfVYVaBCxf9Uz+8jBdpv7b8OMm14j/Hhb5HwEOQrnyrlIBLZcsi9UdzUJfWiBuuG
60BlxI32YvQ/xiLH/3t4QGD4buDZVP899qsc/9+xiHZRmJMqn1/TdvoNCo+EccMxtVHpes7qX87l
0Nw7dcUSfUkOk9UauNgCEzchxASmK5KpykObMJ61Qak9w9L0722inWEVhs/WMobP5YK6h3g3QPvy
mnqJqEXLBIpLq80LvTgXGj7Ox30DrJqxrQWxOnHXdfWjqq16c/q2yLNa8xqGAS9gd5RipXNMeMih
SfIzzZeb31nJDWGQMpOrjW5YYF5Qu8SsdvTnYkZ74xKX8DwERn9K6ro5AvjdkqecXgkwax6Wqa53
bRRk0Bg63iPdxEQ7pyDM6sWNCRZKkbavkEUctVhJnfh5kMhFKibpzpMe1fKsOuHTAtOx97JPC8X0
psvyc740+hp75Ov1V+EYJSEcyKIqrftkyZZw2WXZA3DCbedq2yzGW0/DWtt2VspRZka7Vh3Jd63C
++ZXMdwKLq9/QP5R2xY25hqrIXPUPBhG0X9tPdFuy7zEO0f47dHrxrMNlfWpgRu4agLCotxU7LFh
fBQP2CL6H/JgIVvtqOluyUxZ8T2jzDyqVp7WgxokiQ9ShX/3LEiMlKf6vVv+Mi/krYEznp1hm9hQ
uxPBaqAeOgKz/TNgDWILJa1qyqyrs2BIGlBgxCW15CguSIndGal1tfXlJyo3sSuq7Nc0xWdv1L6X
ZmNvc9Ask+N9WfqmJOSm93FZBPsIx1NeF1+XBMW7o+80s2YB05rvJg67FBXiJiF91JEOU+17ZBgs
e2TKbuHGPyDzQk3IsGAOc3Dh0dWY0JAwW8khaayjLSb+RfBCM4WCI/oUKHQpAZI22fQIZSJImf3R
s2EtV53bg0TSL+MMzxt2cbbz8GV1h9plB101+aexC14TGgenLKLDj3veEelV5yaThX7Kux7ZpsXG
Mppj5w0PdRQd5iJxpE2z3WfjJyAh+i7r2/KGk4n7gJU3cbHsP3NS6BmBwtyYbzJKeZMJEb2wtw7B
j7CbWWZ6ePVLWBbRYVzETTTEHk9RZZ4dB3JCG9y81go2fpXaTDf0MH1a8X1WThetKN9c18THxe56
Z4/uspXM+KiHUJ+W0w74zsYomKRJhzwj5PirYe3H2LrcasyhcCtPgBp/LDZF3UX/YhtPKD2zjQmC
bYAKVngCEcs8HufO+9GXAXd62ncnH6J92sq+qbe85kFKHmdMXtVg2Gfa+sihI1A+hHn0b0vlXOay
YWXimnej1H4AKAFlFW9mmF2Petjf88K9eimRo7jDb83A89yxzN+MWsnnh5yo67troCXm1mjJFmXw
P6LqcTaS98i8i9p0gibrTz6IbJ5bvxF3Giavzmjul6B4FuUvnX54aCG9GMzPy5y5+6nF5xWXbwF0
WuS+lvh/hJ1Jk9tGF2X/S+8RgXlY9IYEZ7KKNau0QciWjXkeEsCv74OEwrI+R9sLMwCWS7ZIIPHy
vXvPPZqeSupRt/SD+ujqqs2H+CvEYlqOOjRlS067VhGkbLiZ/t6Ciac/9nvcTB5NJzXbV+6sHiia
hpekEGcR0xcx+rTbactzjK5cQlYSJaMzdG+ThjstCsrqqRPdu1eIh0wbw/NPNwuB9uWlnbttqmbV
Q7Ss8QJzyKFG9VHmD8WQF3435wd+AoEQfJTxNTcsaOMzdMoO3e0HxaqPl9FXUCQPJEsGfGUjH1dO
6HgCZGL5ZxpeYHkRZUbJOfXPMBMfYDNuA/s96bNNN80s2hnbCvQx6j2Ov1YGGm4DUnR3bSEaRNUf
pnEVMIzM4lG1j617DIFCDWB+cnU/jqhJ400WgoGxD054g3lvBpss/iJ6d1vDxTHVEeQQeMidm0K5
o0WWEGUQnyd1nzdnrcGZ5gYYiRTk8O+ANbxtqH4gkvytYOF5dNNnKc7t+0Lb1maA0LtSnj3Ex5eg
p5MXIBV0rRCEuJ1dtGKRkBhXIzuro9v4M3Ezl2KknhJm/kfYW54P4DZ61CBSFNpXQ6BcA/EvEpJH
9UBsIlx/W+imROqaKRKTsMMKpwfPQxBsIzcHNYsO9ZwOn66FbrB3g9emDfId3Z6PSVOZ+pcE02TD
2yDS+pb1Cq5m17lw96mnOMID2SzDjWkueUiohuajbToGeGAvPeQhdWYZmao2O402jIBiCZkh/cIl
pWJPNkt5syfzUVdJdKzR+Pbp7yWxwUq98zrtm2NORI8gddxkTGT2PdykqTmF6Wye0Nt9S72PLihV
SBDd75iSmNcPmXeX/Zw6Ig7W5TmcDlvRx2ig9LY6upVaI2gbj7adRlc1cL7INhP9VORSbq5v4W/Z
qC2H4jinHuUbvoxdIvTiOS8rXExzq9JSJCbU7kMo0gaCEbCLBgbNhmlw6RgPBmjdPRL/xUrNe/Kn
qLxKn3mfld6EkbyOirgqHoWRZxf1wyoAbSsAHlkbk7IQt+IDOyPNM8KmJcp8/dXca/ujptWeCzeK
JwMsO+xF4c5rvQhFMq6gedEgm9XU0M7Tg6PpuIiiUMMVfTJtdYRlO6ooFfgNDEQ5XetaZdp7uWvu
40Vfx1dmrFHiU6+FIKOseS9tYCAtI5BRCcotaXCzoRpFOAAP1hgfizDuVkEHw0O2gctpmRJPbeBe
3EntpClQzDYkvLV6Ye/WXsa/l+2ajG4pMxTMxen7//0/lJfaImpUbcuzXcug3fprualTBduEzmaX
zmLDRq033ly3s/2UDuaWtLjoss7hZO2OJPfYsty/N536iU4GmK03zXuBxeAmPOFn+EJfBrV7KWZH
OVqWTWQhC+mtl81HESWfVmv5fTIU72Ol3dbtqlF+16JnWbxEQjAXg0518QB9XODmpNDiIKUAZg5e
ch1abFWROjW2Ht2MtD8zHWNOHarlRAqo8tqN3ESGZXyLrIqmAXiGV4P4rL2jJLmfY/hjXYImWrV0
rOR+gkt58kPH+13MGK5oTs0vo6rFftnyhBO5Dz6u/lCcZaabO+kt6k3jYy5PUV07D1k8tPdJB1O6
7LqzOkm26eDy+QzFUzo6KgPh3vbFUn6KwHAfjPnW1uMBdjV5d0ARvBuDr0NYFISxe/VNttWbrP6m
iJ7kjSUTqOKpsvfgyTKAieqtDdrw1ocd9rDBbUFNx/1litkIS2Ne39wqB9F8plJIJZSyuHKZmkdX
6VR0+zB9dPo3ZzTah7Utiv+3u6XofR7HKb5IZ4nLAPI5t4ZTN9uw9Oo2xy4zms9ZVu5W89u/X366
9o/dDsJE3fFUzzUxGplycve3zgt5CaIJB1b/FW4Ql2ADggncV0831oj09tErHBxkjvvY5+OwMSol
/l5Z1O69831YgD1jTVJYbjXjSQ57aB1w5Y3JsWyMnYyakXQCVTOIC7XVO5atmwF5JmT2+KBnSXnV
vMb2h4SsgrXvxleO2t2YsR138TZc3OYVcgKc7QOdD8WeBVELgENyEF5XSQ+JAIWdmHUfzTRC3IvE
q/1cWxwTemiqDq/yZXKNvL1016Kki/J+x80ACXwhqqu3tanX1aeV9mDDJLxIDkRfzi23GWZvK3C6
h1hk7UUbtPeV8m7MfXvpAqJHpq+aqWxbF4+10+kjHN8UtYfbmpfRHMRGfpY8YJrtyKXO8Aybqnxx
v64fPX/mTC2Y7K0pjr+MYMwOaae0xyqN7TcQ4w/zoGGcY1zZ8Vjc5PbEA1/Si5xl27dKSgwluDLx
Itybqcrf+FgeYyaYDDzFNo5qUmZHlR/IZOHlxV1etNEgiXHlKw4lmZz0jP1B6Ztr7xKUSGTh2ejd
l3WOwfOUkXxQu35bR0hfszFwf7DKTD1T9vI/Yi+ESP5kR2gOD5L4UPP2XVeaP3Afaxc2QuqeqYW7
8QzwqpKIlI3qbW2aM4n9Cq+WoMrAah5WyLoJ7Q5dfgT0qodltmpIKoGDd30axVQpNIzwOsgXgqYx
PCwjUnlqxYCY8iYLILWQ7NuOWo83cJEELC/yvawGa9Z1ztcO6sNJGzXzMXC05mxN5McvZ2oXWnBs
OZp1i6xz5Cy+PA0CXNlrU0THlLv9OXmY66E7xOyn1z4aN9y9Tyyb0p7NNaPnSgEWRRTruFjkDEQO
cCfyzJe+N7UNafU6XUU0FNVsQm+ciIvyNSl3ZWoUfxPSSl1tqAjUA01tE0ah0yQcw/Su6IaGAE6x
IengdVhvi7bjnmIU3IIG9JGjnP59WbEW68QvDzVUPobh0ErxVJeH2//0UOiMu1qpNu3ZoKGXRnnN
nj0Cv7McuYrZPsxMM30X9fZrV1u6b2aMcLFi269ZF02HuYwnX1tOmbEUl0lgTlfL3mZbE+mPWZff
5K86ydhtS9CU+uPEwtkgTgnhl3T9WRAY/KXup7sM08oWKJRpAYWiKoDq5VFzVKLbg2s33oiIGS8z
zDZUS476iUYcsfMcW4+JaLR7owiiyqJK+8xQ6qOgIXphXYgDtx4+hLZMA6BZKA5lK2ma7YtRFtN/
6CeMJUPj14/TMlVCflWowaaJX+XXGkFESwp1NZVnkMX3JGKn51qa/hEiRcC+ZCSP5QwcnRCUbBPl
Vntsx57FZXmRjRORhSBIQ3ZCjdM//OzYCJsULbvq0YD1jX1qhElkqWYr+wT5zNnOzedSGecH/OW7
9aEZOXlzYudmmUfkfPMdOI84RLOi+E2cGG8/T6UGpp1R3f37haWZ/5gU8LiybQ9krUHmJs+tXz8K
I1SxMACuPGuTtP0b0/PUp6tspBkSQdFTXAJ43Fwx+vSedHwcdZr7gZ2jcq3izzBtP8epDH9bDsKq
y3dNpje+DE4sOvZ3Sk7GWz4ai2wQoZrMmymFOVL71s9KkLeXsUvdRyLEki1YQmU31ARLGgX9CLX3
wmeQh9Wx1tT52PULzrLgqZBpxS40SbeMdSThxYg4t+S/dbAQtX9UvaA6d1ybKRrer8hipBTiJJ0F
JBuVfuvsWd57qfwhk6Vm17qXKdouUqrDF5zOwwqXa62PFkoCqjRhnJp2yvaasI1jqNbxlzSj5aBU
1dVaspeHKeof+jH5CptgPBlG7e5xPONBK2vngJ+ue5YWYW/8ZmmmhW58tqj9CXwk1YURMdIdg3q5
V55TuMlRrKlfdLfujipkGm96SzQmz/xrXKTwbxR2/f2zQizpM5XD6PeqqtOkQT6+LkSz2yq72aa7
pirht1BVpi+MxfqNVWjPJTGW707lPjG8zn8fxasKGTMJZvbElk12qFJEW8mInwaaQzrKRa/q40eG
Nyyk8qVF5HZJbBrFgrzf1RnfqNG8w6o0M1SwkrsyWZ+S3D54bnkMoq7aYegoDqPtiq3NyJvR4V/F
hlr/BtzMOsnkIYVBahHkyj4sp/QhjsK/H4l5yLYTOyG0yQgHp+WFh5/6H11/21uu91+XBsewVEZy
CFw9l/vi1/sBCdnIRggqfuwY8Xksh31UTw9hLJ7CiYxNC+F5lOMdMMCP2V0x3+0E4WdeqdZe9/qA
S0khFILCnPH2/CmPylid1qPor/fkT0dq1b/9e2Fa/M6cVLs4XjldR92qt82SCYH0nC/GKsqbUFT3
ksaYZiEl7CRVOrMmEBdKypN4gUwPpTcfbS3QfXnaG8Lzked87xr8C5IJ0gmsnoQ9N6vYh508pzgh
YO19z+DcBMgpO1rbdVIcEDiOd/nCPo5sS/oYmD0YS2EZ8R6DxUwK8AIcT4sPPE1j+OHLqUfEFcgJ
XcMunYYwdAENygge1xThKWnKbk3kKUzzU2vicnwqAGX/T1iOS2f62qiWs8PVIRTYPeNZb4v+pow/
YGwY9Hee3ffEl5PlpymtDoU2n30YlulJlQ4iPdTcDZ05hpsRCmO9mRw8PT17urDtnuDHbxIetmyi
DfHCzjLdzm2YrH+ejFPO2Yn9qKK1JVq1qCECgKVNLxFsB4I2nMp3vIw40yLSd23eBru+zhiY0554
ktPeyMt+vAebztlMRohSArXTDRL43186WAdd0JVn+X4C8IRlzVVP0dzS8Q4XPPXCxsl0dck5DKuz
WNg4dRc/q3nPPD/b4hKjHxEFzUUpDOvdY8ApQfNZbJdHEjkJ5cOBxMyFMKhxwebkNk3hRLivihKb
3S5ZriHsEI+qG+NNA6HpS6fWT8+WtHDpczdfcI+HFg5KUJyFTBprH7Uye+8GFUbkbI13xUynu1Z4
YufaWkV4LvpXnSUFLyo/nXu6Ee4UnxSZaVYPqX7lEr7bwK/nefwWORXdp9TtyIJpjWcnaP5MAadf
Ufaq/tjSIbJF+6XEUe7z3HQeclXRT7pCmFw0tV9akpD37fIANZo2h+eeZXunTceDFzHvbkuXHg9B
Dg+Kp6YfJlb7RW+MHmrcwB5hp1rGxi2DFu6bRlJ/0vw703lX90Wem5TkTCbtKG7X8aQ8Vel5bkY7
IaarZTXvRMNtmCCIE/XnaMODIqw730dtq51VpVL9LHKQnobdR8Ng+1ALZqD008UXs41910zUb32v
zj64CfUydcjaRiOlIb5Q0zKBvHQt3SeR51cdzzJA53zmswDIibHN2xpZ8Z56C78A69gP/nIZIPdr
Fe0lFq3tY4r0jlK4r5fzC44dFBIhF8N+1VEBEQ3PTJ8JaKAhIVlhkuubF8Ts6eTH7iTfKhhTgDNN
O+5siqlTtvB3fv4Az8G4o8VgPqLV2hBPkz4SuNrgzFGrz3iie+H0FZ6rqhEfWoXRsNe9zdCwiwkY
Qj6ZKQ3OwdbfJquxF4xqv+nUFq26BoVmJ/E0AwxSlsGtnSnGh9swdI8Ctb1IPhB2c2CrQX0F9Fpu
KQ9i31rSjTCBkAADcZhp2DVN2n2vm0cdLd7FQS3xsKqnCVEETUIi/I/SXrPni2s4KM4IbUlvpTLn
kJ16uv1gWo6hAwNSEPR49KhczEEnPXQC0ZFaT3I8HkykB6UOQfTWfNZJFyYJZ36hvV75Rk1YFVJ+
EmtytbhnvWMS/dMMO13L1M+WpUo+4q267fdlSDaPj68Sh/KEXagx7eili/LqMaq5wCqWKYqV7pXG
TrXUz12T4m/WWvXmtfZuzTWLBEP+MNLKjRnlFwfZ1EZO5JCbuhfDQpyVu5C5w5bs+doobzJuCpmp
cglUBgXQ5lcyp0Li3uOEOzSnRjezsnqRyQzQPrZG7JYvKBv6TWP14EvlaDdqkSbqffRVikINs/si
bG6xUnmRqPcaq55K1+QlZPLwIhjH9gvz3TMKYEi9h5CPMvDFFug1sJSh3CrHS+jo3F+Oc4OZMZAi
QQbGpZEbZ3rpH9nC+ckW7A/wam6ESXG3tEoNH4wfqVuLxNwJhu46TuOVae5DaWv994QhpDwo7XLf
eYGfpXp2NxZ9a4yqVSVj6A5LM9520msCkxqLCKlSvxk24HOsuB8DTjQSjWHTKwX7Jsczx21GLean
WBtvExiga4YKeZczNd4zCeqPo61jaKeMbbnp9jRSZ0jr/Gusm8QzeOD7CKW5yW3F1NvdxVZMIvEW
/Yp8wd7uXDRCz3HBK1DuJiIaqrbeSllglGv+gFDhD+IussrhHnOUexYilrXQNr/M+fS8XGyfZV53
27ogr02pseVX7YK5V5lSi+lD10HeSBVazThzA1y/usrT5WZnpjhsh8FoHk2NeDA375pPeaRlzo8j
+Z6At8tj9ivPtOFpwA17021m69Hy91YdzFA4+QAPhc2JBA73MbZ0tNK5Xn1KaHVuNOVZF+H4sBr2
itzpYawBTNT0jEgP13nsRXGvcuOHJLcynfxmCCghstFuxsSFzUuqNx5x7S7Srt+J0YIXhmLWl1qL
QQ/0u4W4spmCs2mF3yUrMFQ1sUtKxdm1s2O+gL5KDj+MtQmtibhnRrWKibuhhQ4HbWlbl22LV3z6
HZfhYjyh0amwa6anQ3PKWpp/Nf7Nq2s72mk1VIZ6R1xMwwTyL0ZKiMxBd/Wz9DYAkQrj0PsdFmmy
dWej9zMUGLBV2bVMjfk5kMv7ZZ4TmqmiPUyz0R2r0Jq28v85zdh7tCFXqOOc8BvOPuFl+R7yRv04
WhWdCsmKGuf8axQ47/piJf9bsc/AkYUJz799V3mawuuamPoGTrFTsEl8EDxzhwPCU8fIb0EWmw9Q
pc0HLcTijb12D2jau3pC7IZ4MrnlQ8JcUSIKxHtWPdTHNaCjWayahTP/FkxmerXS4ceLrWcpocq8
5xrjYZTYG6+efw8CZKhynWVTS7K5VBaWvXGH4rT7//4ZDfGI/WRND3XSNhsZphYO5pXs3mcFecJb
0SbfpjTXvy0HoaprzBgH4yQDPtrSd2ho32G94JQPq/FEID1WdTZvEwel3j6t3bLUYlRm2yzFUyOC
TwQ1d7j6bYgJ8HE2i+jPbnJ/05VanPWmqYjEoXxWw0jZu1MLDXw5zXKX8nk5EqZZb9Kl4Dbypnpw
gvEwZ7l3k5WlOjYKzAAHYa1pfJOFIcq0/BS6bY+wPmRsajN+6zGyHM2EgBTVCqwHsym+sJut71qZ
qK+w/fwxqXBaBTyRFhCXlxr1BflbeLKjeT/AKb2YcT9d5NHPl6IudD/ooz//oxWh/7MV4dLpMNTF
z2Ism7Bft14dfVZaNswfVx0NA9lhq5bEv0djTBo8QtXtmlFMEJl+kPU5aMMzdUB4bk2z8UkotHyz
6d5tzeguhTAuq66Vwu2qFF7B0NH5kN+p/BSjkreC2fsImBSd0KyQGkUE56kfYPEuOvxxEd5LSHCM
vpdQTftWmsNZE3H8WLbKuIO/GV/rRmd2mdgQ9FV8rphExHJTQrccUU4P6mVoXdtPogaqNuPGLbLA
7P3H0R9rD3PZv72kQfXVitrx1fa4w5GAn9qktt7jDCzmkreWVNF46st9MWvqbY6NP2VgVbWcwdX8
kwm48ZZmmOnUKLQueqRdrEVuiiiYGJOFbM+G19s3HRj7jE4jM1/lOWmdkFZiSA2/7KHaohpLZo0l
UtUQnzWwXPb+6UZqB6SUwKyD+NwM9nOSpunJQgq5AwFv7d2wqXdupkIiEmzQDE2M1zgpnuKuKx4Y
b86nOXIQxUUMu9A2MGMOAXSNhoGOu+guqTt+o+itfQ29ll+31RGBEzi0paHm2ZN2sCCAffbY94np
pvlI9mbFBgJVK9nC3HOifnRSZPw1CV2zjbst7MevegYwycnVxdvEF+J81nlb/wdCRVf/cdUaDhZi
PKimjlCQ3cyvV22jCwPZFRLGqqoSCIzTBe4us4u4YghTVYT12L1DMnX2GuKZzpWqvsi5TkNqqr8O
SdigOLeBzYxY5CmjDTeGqyd7LRGTxAWJlYkqWII5SjHobWfkN1vNDOOXJscNrzdZtw8ictOQzni3
wFmabGrRvjgTlGc3RXvQRpaj7ftlzEF/wLumxrQnS6I+YiuiPwOT3Dfm0iCeZZ4/1mZfReT9LtBp
g9oIiNkJPFgLL1CSKOWRq2TP+FbEwQyG+1IvTaapPst6aTnrcAE8y2tyOQMfenAT6yBDoqWQUe3A
m2TUUDgYwZYhjv7pUEjxSOUz+7pUAViWKL1+xSUA0sJl2T2sDSDozdz35nGMf3iamnFLfJq6k00O
PiYTnW561LEXXxuz+i7/xwZTMKTkTEduu1lnM3aMXRl8qXvwMAacQjvy7kAssXpFLL643vpro+mI
XlXc6/JPkacptm+8GvH8XpIFuBdaDsrBaS/CHRF/q40+VZsoRW1FR6/Mj62qPciajSWl27dj0ANY
o46bDd3dr4uA1TEcNvSelmOqTyfGlNo7Ko29hAlZ1G/yUbnu0cZkNjf1NEYfWVicZLh9nMBIrGeR
PSSoyY4i0VAbG8K9j3myGDipVBMRfGnbyWJUkTtbtJ6D8jJ77Lt6MjuVDmt4uCw0dae9GEHu7gPb
UH22kupRSUb7qDRldA89xQaEarif6MDU0Tl1SBb+SLIW3BI5Y8HYG5R28Hy47L9ojpufAxFeJMsB
QMHCmRfvRW5+ydjUXcomBmMdFO7RyrMEKs0QnuS9Ws7F3q5Huu+dcZdItS6HCIse7nmBtryFPLwY
hcSYh+jnkiYsrqE5g5Ff4n+q0vsyWR71rZqKK6gGc6s6IcUmdoICQNe913jYg3SL27w+TjZsfkl4
Q6NKhybvG4gVFLi7CWOS/ANVXf1e2VHyH2MI12Bp+KXXiHEdCx9gHUbFnqktP//brJjmLAJ5BY66
JgLu3hRteAd6kR2Kw2yqCCMeWN6D0UzhtYsxdcmFJY1CQgSD/AVZCSrDv97HqPymGkl8qvRcXes/
jyc1ZuAhP0veNY6W8WjmePLoMb0QXvmt5WA7zJ67X90YKaiXKzc1BZYnNlU258/DgD/NmqbkU8AI
x2EGbcMYl9AHzlo9/fF+5lTGk4V6idlb8T5gEDyJzoJus5wWtFUOejA+/AxEqoF+HQFGU0gvIUng
hg3oLWjEtL4ilrzDKzrMMZMjdYiPVVBO/kT6qR8uIOUVn8zdYDwQzcgU4dBmjfObKLQbvNj5u6sx
nfrlgACv9R2NA8egkTC5seKLnr8qjZjyqphdc1RC9Pr/UdTY/9ADmLrNhU3qlwMkGT/Gr9+xARiz
HQmXOiuExJ7wspoXMse3cnAeuyP0rLo3ISRm3fOs2KnvQvFcT2nbKucQueZG6VGCdi2WnsJ44ySH
Q/OWozhV2tsqGOlJex2SL47ZMxbtTFpFbgQQy+zqZyMt7y5PwSfdaPKXnrx0yDDpq0bQssJFCRZ+
sB5U23X9YIjEm8pehbCRQPzu0Tr2wPa+lH3ebCOdzKMZYOOlNIN4P1f9+GhZEeCHomW5WI5Gpai2
jT2gihP2+9qGAO7eYjb9bIvcAo4+bUezZzTuuN7JI4n0Z3cpUIMP2MMws5Y9VDrN4X2gIY3k5pHY
Wb5mjdu0kZ51aeLzevijVp1AsRLtoxK452wOh4u5iN2xpLeP8qgfg7NuDGhlSvZmnzpYDJ0OA/Og
wNj2A8XDRpY1ssCRI6s0oDS3MNimdp7tqFcIsMEFuL6EkLB8ETlPWpGJ9TflL62/LiVRejAvMcBR
tBdKdPYqELSjqSTPBAeF+4Drz0/1oE+3Vtf3mzLL59OgZAekAuKFDAmeOkyarpbmZjDntzqencs8
5gUNOpU7Iu+sW1506nNjlpSJlclYQYl30GENBKuVeiAWdFzjRaSJeVaDcg/yKdzIU/nSp2gD1+54
k0JWl6Xw5E3a3qR3sQXjAMhc72JfKRXzZRTWTYya/iCZb609LFms7kZoIr3FOSgQ4hPTm2IiMKLL
Wo9V+qZN3R9yhls0zo7o4/4/7ql/Tm/h1DnYMlSVeaXleMt092/LJogIjXdV81wP+VVbuoSWIZQ9
Xal+J2+R3q6UvaKHP07DNPUjQgmF0TkXAodAIyhDtPvrlKCAY2jroBJyBpeJ0xGjubzIo0lPHGRO
LCmDtZFvz9bw56LgQM0JKz8yA+SYZvJULSB9+WKOOvCMiB2VPFWqRLn9+7IizSe/PDlM01i2STwz
TE3/h6cCx1LX6nrgnTOyyHYVkdzM7ss/GitMaEq0ziuSlWbPpDS9mJPDtkXVNL+0XMjqU//Ac6D8
w+7aG15P60tUDZMfx0X04DjwvYlGrc+GARJo4WsZhj7e4dpuSW2PbvZAvxl8VgDFGH9KmFr5YUG6
8jfFEr0xQ0KATomVcBWnGT8W/a50a+1O5bsFyUrYV1Of9N7JuOjRwfx80bTG9AemTVsIldlj2eT6
IYFJuqFnk9GRZHC6CRseiGbLry3vTYWLdMMYJmAoU/M4Kdof0o9HPK15AFau77QF1OXB6SB0vvH8
qcqggnTo3dyA9qSKVOHX3yzqHE6IpSK4duLikNdT6nu2kRlsw/3SyxHNRGC/nUGjB7982XotxhMM
5mG9EuR7kcgnv7CMaG/Zwjz++9eu6f98mlg8TJZqAe0CLKf/qRhEp2UC5rN3XrVbIzkaV4hh3x3X
dG5a1Hm+kmrmPpomZYsMrCHYBrVXpGG3sdqauPI59AcWpQOtrmpn4X99q734x6m8d+Aa9Zsfybkh
mvvRdCbUzewtMxXuh6nwTTpj/MR4kBiCRSho84TuuTbUqvxWZMDms8DWH1tFca9Ec0NrREr/nI+L
9DwL0xMp1Opri2BNVq20RylR+nJ8nINX+rTJWr9jQ28OYIeBryIzUIw4vcgZRJND9CQNL16fI56C
uHpty+tWtsYbYr6EewRiaD/hid3OwsqOgAQZSC5O4Dwd6nOedn+GoV4/Bhime8vpX+CF4t3UFnPJ
cjoQYXsFGfB1PcNk/mJE03s/szPLGCkczDkfXgkOr3zgG+bBXk7B55fHhubqVv5UVxu8X0WWbCpB
FpVGLjaYI8M51dWYHaImDNgUpMz9DXuAYxI16In4lHuY0lfiCSHkLKdVZxyHBgSs9LNWIoZ2Y43l
Po9wl9oMyyVyxqWGoE08PcbwbxjkLt0cAlSfhRaObyylJ1nG0uoOd9BEanDa+unfL01JHPllRbLo
29C4ZSOpsjj9L0fLsHN6hI4hLnhpx7IILn00ucxl9lIHqzqE1uCh3hjOkkIuF5PSPKcg0K+Ox9Qq
JI12Q/JdSTvRTV9mdSp5pJQZcc7dj6MShknpFsWtsWBWiLn39qtDXUuxWcAQ3Qax0zx1tR6dnb6N
N6uRTrg5vpRE8WVzlplMTt5c+oLDRzmqXhDip6Lq0JdssDGhR+BM2ksOR+EUYm3ZV2///jlZ/+xy
WZZlLI0u9EcWjqGln/C3p1cNLrwDeVBf8ojxz6yL7qLkmp5fVOEUG2dBvXpBHG7Uks+OCLiutwvs
kZr2RkbtTjS/u0bN5QuxhAG7v66+PIPuXdjafOEuhodF3kHdDlMv9Edm6PAb+3KY3tyznPeEUfhu
mZipI5zSmJn08tozUr7iUon2UUAYmNqX3saj49WUT7FqA6RE74DLVW7C0TClp3EBdphzUV/Zq+7C
0nZ9YEURRBJL/QCJtkELYn/qbYkguEveIdIzXXVTOM5t/2SXKdaISJjPbZs+1FWiHSdXrX17cUTW
5X6Mhv45M9uWkYVeE1XZBTt0vcMl7mb3hn4TYG5Le7QyMXLorGkXfRzpsi+bP00Jbold5qd1Ux0X
4lR3bvHg1KI5hqX4zVrofjIjVb6f2cOf654aH6msLH/C7IKgSI/rWmgIZGyG24U++AB0yGW7c5Yo
FBO2UbQvAnLQqmXmL6WPbMqeaEjCBsWLeCXsdCCTolLv8ihZjsqg+lKHSnRK1PYULdkzzOqKu+dY
8OVahprQA5DUxdpu5CEZ7Uzd+pP2LQN6YTmIYCG3rJmzDsTl3boCzpU2+SvLpK4BC8eptY1D1uM5
UvkB/dMVuZ+qFEvjFIy+lEg3JqlnvRGDTinJpJBszsqe+HvO/WWNJ5oDVBySaClIIDuSUEUyAnHD
S7ioVm1dQTS9E/KFKEk0XmuD/89JtTHkkZelLyShPEmtTZZFX90gHver9i3J/3Tg1x1WDERTZAg1
Bs3eixGsh5NXxOu5/WtsBNN1NRsEBFRvVtQEunF7IyvvOrasXelFNkEsWXcm++348wuOQ4tw1EAf
ttmCybKXGe+oqPWt4E6Tb2nAJrfeYg+Qf1qyeARq4o98rSHxR6v01k+nwDwNYlLPUa7/OGozhcxp
01jnR6zn3BCJ2tEnYwESVfSoeLl5kpYH2cK0h+gTpPOVrUN/bwQcJndmt1Yvwnl5ShTqYZ7Ck+z1
xFZHKoYhkNlipnupB/HqDIxHgTkcIyiY0RNG5M8BPsYRcuUOVU5IpN9QPTfZB4nNL1K+P1QRMTJ1
QrZAuwXPHIBVDdr7oAqQvTGSpbWCwIfwXSupbuWGFNeLcl3GesV3mbhpDvBqOreO15ZETa7fCYDR
uzvq7zj/9qnidG89KSS0ZMfQdnmYCahBy6mVD1+QUY0PrgMcCAGreqrCpKQ1wAK1KCkRA7KrspP2
MUGEevBqTF244CcscZaNaURo7S5cwGsphpd9nLQXRwrnA9tfVSfC1uIrE13Wy+VlSd7LeybPdA+1
R/466T5rksC35ty49p6Z+AB3j3IBrMq6P6+LWQDuH5kxwXuSIyAxmEIH31uX+pNVdsXGQ/97dLjc
98k0uBcaz91VZY68Q7apPAsHHRiRMM2rksTsjUQriA4Jmm2Hj57UcWM+SBvSsJx2taXhpO99iQIN
2F8iUTcv3mRF+6ARGnHESzAUyeHsV5rpKrFDVmU9RAqg90Zfsu1x/qnb3EDXkvU9j0wWyFsaxaMf
11F0xXij3zUSqFas/0CYu0Jhriij8Y0d+Fd5oJTB10IdjCcN2cFGos9sQuzmOhnPAooLH2GWoE+M
6RvK7VVcsCctVDoP5kDXJ4No9jaXm5b4k3SDnCBJMBxT228yefDXjxjCWln7yr6sf60FsehRK9pT
GCbhR6lBguOvAo4kyc5BrUN5BaW+kwSzYsBlVnm4lGEQyQqW8tG+kJfXmPdOcW/TIv+Lpqh84LlY
+YhJE19eKzht0PMk7nXpJCR44PHCtNPVAESFSSTCEf//GDuz5baRbdv+yol6x77okbhx9n5g36mX
LNsvCNklA4km0bdffwdAn3LZdaLqRlSwSIiWRJFIrFxrzjGb8q7Dq7Lv2xnu2Ru3Rd1b5ZdYECi2
8OyKuHfu03yn9ei99MzN9gtjL4Wxa62ajrUNr/2w56/5eDUStWNo7vDoOE9tCtm3CurvhHQSt+XK
Letg76A4XTsAYjdLGbfc2FjRluupkzLMIoh0veTjLsvskpvbJlaxFdXwUpkYYeeg6uUGo77A5G4S
UfDHsdir05vrnl6brUgh7tkudeQ11HX5a2UYy/CW/PGVhavC1s08h3l2M4Nn9wpj7Pd7Ur+f4tA9
LSJvtODhTR5g/OMvVoOGeAqhVKxtLOina2+WZJbrQwyIapNOZMMYqE7vyu6DP+u9glkNttyzIMWs
GNfAx8nrl6jr7MeJCzINjQ3ld6TWk4P6phmGDn1HKHkcVKeAnJ7b5blJmva7yjV32kDC6FLVugKm
uYFVtnan7vzjeISM6MfxskGpx9mJ8BBmvBtjyQ60Mtktv789P/THJNktzeUAQde26R9Ip+d9JhH5
c/y+/CgzsxTGAWfY55maj6aFgV++06xLKn19C3F5Tij6JxSFsTQJfyquXd/VmRw7HrBaxxG/TEZj
ZdmjnTvpOazb8kV3UKnpRhJ+WO7ldqldjy33Qp8oRRG9LWcugC/WzUrY1xMZHVZ9zgDFryjOL1d3
EP32GEpdj5WWPcV+oUIsybNA9JJTZskncwaiLWvREjjsI5vcM6hmWNFNINgE53swTsSN+roOpDof
tj/AivS4DIE6mhLrFPFB3JFoV71Uo/gaeiR35/CBUDx/GuTorkzHi26DOhofjaJ+Xo4DpVTbuJMt
kDZfvLA/gIfh78d6GJ46tLEPBEE8Lvq9EbrdsZXGA22RbrVsOqRdWSurlowL56Xl6gq6FsyWfLan
4hBOjPKXBiIKckxZsVYeqMJvK8+gJ9xr7QdVPbkzBbPSTfcicwgCBDntvoPgF2hZL5xq7yYG1IUy
vv3RMBxTgG1GWSebDDmBVUWouPUsGHZGQkD1UpLOlWinOmhCOJhWfl2Uq6D0rddcl2I3qrbbVYs0
MbQgb5OIp8oI1a6yK+zg3HRifHUQFqyv9V+qe589r83vczHgvFeAw5ZYIRlLvPlKPmmyube0Xp+J
OOY6t+roi17JfW5J67Vw8hIBDAn00i9u0dyFc4pLG+vtzVV3M0jsgPrYGVx8uoa5FeZZM/Cov1Uh
7myXnMer4Obv90vWX5wvMzvEooyFHMLG8lc/nQDfoemQh89NJoavU0GWGdHihLRwz4563m+3V+sg
tD4IQyQvKiLLCEdbfagqYqCu73afG86lsPUNICRqSLjdm6Jm6r3cux6bv6qWYz8/D/ENg0ItUdtM
4QxYfBgxOV6XpO7u/v6l2n9p7nhsCXEU+pwnpHH+2teM9A5csCW6M1hZ75h5I5XEnIiX1TqyTrxW
ncwSRrb2+DGbccmJsJ4dRsMXPR80AGjiSEM/hq41j7bma0NSetOp7dsnquTvh2SY33PeczLiWb0Z
YUix9a3Gj0an9XR82TUrzboPDLrKaNLcCzjF/lL2SbEdq0pHPOHdC2jIPTjDjyyn8PIT9W0kdFK5
Sj7//R/EmSlVPy17HttnImUwPzm0Fn5d9gzHZXAy2sO5wNpME6piWzlvJwJvOAIy114rX3yuh/7z
UtU1Ij4kTfo4GnH9EDuVcfIK/9uyobaUI49DV+0S2w9vfuAJlnuZioGMGo3cjq7nlluns5Crj7S9
qr5Gd/KHnFmYnb5vJt9bLcfGtpzOldLJDykL84XPZWe9LHcPoaqoivwcr+o8iljW1LAdj7KW1nlZ
XINi7OiXyunEhu7izltJfaqfGN3Fr5k39FtiOf5BYCP+lz+nB+oc8YvnMrL8tXkYBBVWP0itp6uK
xm70AMkMWWMqgTy9mDYgonyUENHuMdmlm2toKKCx9DBqPdbESRBdJ9Ji7ihqdxERuBEDqifIGsWT
ahsWdPdVYy5xKazklFeVLVDs0noh1tXfLDuKQE0niNLqJtRaxMWe2QAUKcaPPD+YBv01USBeW3M4
LVupqnOcjfxUaBotysIfPsqofhykCh7gmfzelegouRw4+14RZ9K04NyWe9V8b/H5O3D/mdPAm14k
NGAIeX9tj8inAJZEigByGxj+Bx8oIyJKZnB244W39DfPZReETD7YoHmWATZldhJ5qnG3RqmTRzI/
BAowwoSpQ9RvbBS8QIzMH+RGn8d0Iey7p/nR0lXlLQlv69DH9G6BdlzG4ao1xPm6uP79eWNYcz3w
84nj0js2hEF7HurSrx54dK2i11DcnnlSfmQhnB67hlR1L/F3yFXqnSCEfe6WVD4TP4jrr7akp6+6
8bXum68F9hO2GMHtAqglPSPb+jiudprgej/2xrRecFKlqWPsmivRq4zFNvyjNjG/XubUrmPcsT5n
z2yd87NHIk+hB0+kXIc3y83iow+qVHwXwTSNCfAB3AghyzDGf4DcmDJ8r5SxKyNgJkp6jfIi+1qA
2gA9X12qaGblzJ2zVpjI7aaa6+iUMAMt3sJxSk8V5TVKLxthYmgex7TGb4e84nuPSFe9fFj86SiW
7q2gJ95ycL40EEO3UjQB9ByNhEFpubhMVLpbzv7Wtu5bFxfbIIPfU72IcCUz5ivacXzAA3cd8uWG
e7pegpie1qelx4AXUztPlr4KHMvuN4Qph+yjDW2r0lMKIeIxQpG7Dkt1mzdEQnuRH52RxbHBK6zg
NS+42ImAd0733FVoTtUaZDK8NU+pE6lNRLrMH+PlJlAS+IDjnlHsUTtYxV7Lrb3RhAj49eIhkeMt
YEztw5T54xk7KRxukzw9Q9Pjfdii8ydIKHqM/eItnwaC09Dr4p+uNg1UsjEL9A9NpEgYggB//RRr
hMlvl0+GqgQpELPFO1SFfWAVf53mbvZE6Oo/OBj/GuDg667wLVpjvmN4FAo/91PNTIrWFvBzq8FP
n+WYIc0tEF3GBoSSzDY/Dw2vzGjL5CmPybIvBxZc0JcMaAfhfZfGI+HtdkMG/XRuw7na0SpEdxeM
Zna/dOdIfGQKoqcRe838tJjEMY2jqXJ9/XwN7lI9eNkkfNboJH9d7uTNcwfT+ZHUGWcd5kZ8b5mR
g6e+Mg+LamaWyODTr0A/FfUDuC/rH0al7l+WfN9AXcKUyvP4v/vrkk9NgBWrglefG4RbFc1H1eP/
Wg+THmFnRJl8faxqBn9aS2AT5U5/cdvmQ5NFLVYzQCTLAhbiEDo3JTSS5SEQlvb60BB7ssVAzUi9
WgX47e51iw7J0M7Xj9nM4tCnT+BYvQa90vZajEY+7ElZNrQQ26smlAvxAG8DjYCA/T22Bmg33b19
3zGhrbauE5KaqMjbJn7zY5anLVJK+CqE3zhYyeC5t5bxtTNt/UHrstmHHGtvqVnCXyUuNeEfRkXg
02Mxkp0iMHfO7xRVAaJJNPZqMY9YDR+LKcqqvQ9O7+/XYtP8i8iHNjwGTko6ExkIQpCfP58xhLa8
qbTwMtr8emncAzL2RHpJRkR9Q4KKHEmy/MLf94MmGCjRfoblIuloUbU0p9LW35dHy+UzTItq7RQ6
xFGuMbbuHvE7qIfKFe4ploT99DhBM5ITvyk/uRQm0SKBnb8V2k2OAoyJwGhdNHpebz3aLro5Xvvc
UcJtcbZoFyl06qCCrNjSlJ8af06UpdqafBKhhVZg6tJa7xRajNJRUmqb0UCA6cwkuR/WaLNNGbfM
SYWmJ1Z0W3hyMEhIZ01vHCKLZQ32zhHVUv2AFVzsmrjQ18vaPQ3TIbPK6EGFLZAZa3hAcG2u9AXu
fO1Wgm3jrwmiClHXi5fXb9Fs5oknk+t+gOJfmGRTOnFJcw79+DlA+JFS+j72dHu2hodJLmr79Ji7
DeENraSEdRpaZYn9YGJC6WrTeuGKuk+Gxr7G2WUM99KsWMuqXSH0LB49fbRPjBMRu865mUfDkvWn
XoVQIcfYEwcM8fVd4aRsJjW21IkX4VEEtbRKE2yLtL9OaQ1/8zp/UKO1D0u2fpoq/VXdVMFhQV5X
oj0OAVdG6oQECBKMP29smYibRvDosidcNaRlra65DZpJbLk1+IIGmgiPJTjN+9EDSKT3OK+myTfv
xXDuNf5QQx/NngWekIjHq68Yz8qAyDq3N7CRHlPeqfMid1n2sX4EQm2qfTwFhh5uJg9obpB1Ow8a
0jfHtY5kzCVvPkMcAle8+rFy1UHOIMIkbu1DGjnNUzHEjDhtTrXF49uk/X3ljMV60DWu1lD794UU
09EIJ+3WUlW5aTt57ypk0khMGLNzjfqxCquR0gPPrH6jQyTbhbps737cE6J69M3qtlYIMDtPJz+5
D9pj11b2zsZM3rsV3ilFRPMcIQ9f83d3Ssa7sjK6F4HI1bHSZ6eyry0trWZZNsD2bw0knEWmdnMQ
+6meZ2lmB3ZJxw53WnwIysFAWgGpg2vg7Bb75nLTQTPcVm5lrn4cW+7ZVVue6aQeDSBoN7EYx32j
Uvd8VeH//fpj/UWe7JNthBjG5yIDJcL/RTFQCLemJJv8M1hvtWV/5DyxB7ZOVkai2FLfLce8xlj5
3rFO2+R6Ni+ndIMa45DoNnPb+TQn0xTdmCB8yxN1c5Z4ya42q8F5EYUwr0eKxvvYBnV7uo7zav8S
TojAcZZq23FISux8k0fmGPOSxRe/OOThghF8rYW4cDJbHUbPYPf3D2uxP6OffiqL0U04TFyJtHSZ
OIhfluJkhKNaWOiNMSk/jKrDComv5rjsqA1vooVuNC840G1WS1pZy/HBRMddxGNzzHKFaLYRHZ3Q
UhwXt9bi2/KjbPo8W7mILig+ehXrGOxYuj0uYWxCOsNdPHpyB3NvAKQcxbvlWJgRcJkIZn2eV4N6
MOlqqexJBJn/yPDrULdF8co41z3TrWEupxJiJabGBTaT5cyMHaDh0WRumTtpJ1Vl6oaU5FU0iG+R
2X+Xv1UxYaKwyent4sG+76Qb30LDWdNHiDCzcWi5sZu82HoOWdY/ji1PSaVxjOMJQ9r8XL3QV1hH
25slDM1IvOFzkgAsWhLRlmy0IKCpovcckgnbdJN4STqlr3pNlmZDmLZeOcgs5pnPckNLk+mPmX30
xaAfTWB9Rx59Tizb0zfSe+9qjBsYNMxuPyBNRUgBSMwpK+1Gk+Xp708UU/wFCsJnQzccy4D9jxzq
125DJxlrVGMCFy6Ap7hAVfGufnOcXNxZ2ZDwxzFIzvSrV6+EPx9bmU9idWm/2nyQ7BRsYchY+ElQ
Jm6We31KyyynsZS4jO9sJ/h+/MczftxLyLLFt4DZl6lYjujrwoz80sw0uMRu+4fqj3vInL8fw9L4
VljxdFqG8RMBft9lQXqTf5rob+7TCR6+8NxiH8/3nPJ5KcrdFMO9DD6ZKTXdT/JtwsnosUDmNYFu
AL0Jzlda1WJgqywK/+t2hj2ZYP7DDhJy4Mbp2+Q1a8biGLgdiwycUV647sMuc+p8H0XKupnI2dzn
gTBvcnOe/uu4SuvgUaN4wtvb2Hg1LawRVQB9rcDpUCPT/NSOybZ3cngPOlkeY6HVe7v15Xbp90yJ
Xe9TLLJIJOb0L+ho0baqkqd2iY4cM9Jdk/FV64vhrnTE9GDK8uPiiM+HpN2GGIgPeZ4bm6teJpwI
BswyTNa6ko9LLZAC/g/iMN0HuqbhkQSSEvneo8lG8iEfu9slCtIVE/XT4oPHtUhpNEOxHROfZ6mV
2i6XuQV5Q0dnGbjM/UW1XTJQlns5lnAnJfJpqXvdOJInkB2kMvXmBeYWcRZcnDZ/ilEenLeE9eWc
utgY/UzP9/zGdI2tVt1Tx423TDLFqmp5yeR6MGmVgJPZpoGLCsx1jNDkMtIa7Fd0DpyDX2swL8mg
ZuVNy+0SaDzx6jcMPpwd1w11igiDWl891QzdURHoROkUqUcbfqiOEa73k8KUctXamJwh27AoxHqh
K9UOoBsIBfq6z4xPox/oO8+MoTNZLTAWAL8PaAo3pmiBRxhoBoOy+ERVVdzoWsr7XoZ46HXnLa2N
lyVmxsUptLaa1jy6sxtI6na3U1LGG41st6df7qmMi5Yx6DTtrftuljK2vAEnwINv2oR2MbZxwgpD
AsOdlY2JGJmACixKgeHQqWefOx4mz/xgWcFj0uTOi1ekSNKy1DmUEX/MIUQEPH1SEV2WBXqlHGRI
I1f0w0RAL3jf4NiNfX0j0Y2SBfx1WRIL0/uAMKZ7vO6YMTxoB9dbLZ4Hf1DZOSkgD0cqZ/qqboho
r19aAlMXEYVfpWSckJc7//qUsOHN8puXbKyJTcLaHc3X4+Um/uOe2++IeNYu11e1KBKWG1JZpr3l
Fe9u5ldEGujuepzMcFjpWpPfXO9ClDspl0tABOxsE5l62OIcu3d8vdp0SUOLfWEs5OaNmUQ4lbnq
LLt/N37QSpmsl1jRCK4wuht+vSKz7+OsEI9/v3DT1fr5so5XjSXb8yzdt0lGY5v18w6LrbySZauZ
5+smIdSRUbttzv4j9aPm1g5dmto07LZZA4nIBqKCKwGRoKVqMJcZ73YX0tYxoIzjJ2Pf5DZlcvG8
Kbn8oYVsh3a8zUu7P7oC0bTp1fkDNH1AaUDXzuSIt+ulbm7m+r/BKLNpUZptFd2xm6LtNosuqEWi
RjDc1knByJI0fJ/MOYEVPLaNyPr6zKVN31LoEw0HP3g1hU54XLZGgv3HIXSyCft+/hAmnvkVIMCP
O9AdibrJE2A1MUNZv/EwvnWG8yEuGvQ2SlW7ssidD26WeOQYKHEcTel+mHPLV9rI1FUvA3hhjeGc
kkCQwhIZ2csYiN+BqSPbrAml0r202Yeh193k5ZwvhK3KdSTBAqnV7BcnYhP72D2qoNkvctHSst7w
1+aHJivfYTvhasj8PNtEBHEnBeYf26zcy4+bPLUleQ/szH4cW+41xnhXoxTcWBjwdrlAZ7SMpU36
TXuS4MSanCx7405681pa4kOC/+E9IOjBooY5hT3dXseGFzibj+MpKle1G+lPaVbTV/bY/WmO+dEi
56XqB/kFCC89ntr2L2BCsqPrd+45nKOA64gdVRUXRPdNAMEMMjOXllZd26wq88NllBzWRKxkanKp
9Np3GPPBe4ok3uma39sIhlbZNJ/6ADaDmAlKy00w31N2jsZ6NBB0Go6+qiiUj4zE4keC6pNHUovW
RVHF98shhuz5ulz0vGRxvEEAHT4gM/oG7iP9lrrrLOntb7BuP09YAQ9EClhXDCo2iuEGhyh6l3o8
ajPpWnVdtE5HXr3pChP1RXEkkZXLKOSszfKCpJYae9PKoRHOHTyRTOU/JAT8hUHGCWwx2NZdh9fG
DMz6ZY9CR65ptCTyzqSnu/urFWnUuhnaoU9bbYyZLrUyYj7rdsk9fbcQ2IaFXI+y5Pk61vWt4T3W
bXmA+BNC9S31Z1xwzwlkykCjXVkPNbrletgtDb6lp0e1H+N5lp+rlDTPHyI8j1gfwsfkKpraalMv
VImOzswxSbzsucxJeUIj05+XyxhQO9jpUT1tq0z/mnehh77FSYGnE4QtFsGSmyK1ZoMOB7zIvfvK
ZYaWQoJ30UQsR9xh8u6NscSJrfzTj0Ox1F/HzB3WoUKnk5GPWNxez43KvFAsnYiVO9LnyckAmf48
1tKAUV2hj+xbWLjnhXlI87uKq4rXg1XzzC/XmXHpRJ+ywq8ukU0UwnLTmnhGpsElIdkNy202f/AX
L83UzyNyS++fYhePOKcbLLa6CJltS3PTOFAky8qlymqTj1EavDMw1N5GQs5B5qBsGqZvWsgSMt8Z
OaL1eXObzWM2f26zOhiXs9ooIIjTgU1yIEpXfYLutnfo4JJLjn75kuIDOimdefgfh5wJm7HlWg9d
jk8Jinh7W+HvvFUuCagta9SXAKVqiVnVby+LSL+0pbgbKa90J6IbasdWcKBRirLHeLtSSNspkQck
zXgjZ5al55fYDiShpuvQMJ1tFWOrYHkdpq4HGpJmUO1M65WirLu2t//P1+H/hu+M4hdwcf2f/+bx
1xwiM3vm5peH/3nOM/777/nf/PGcn//Ff27kV3xR+bfmb5+1f89v37L3+tcn/fSd+enff7vNW/P2
04OtamQzPrTv1fj4Xrdps/wWvI75mf+/X/yv9+W7PI/F+79/+5q3qpm/Gxsi9dv3L80cZ8r+P5UB
8/f//sX5Bfz7t6d39R6+pX/5F+9vdfPv3zTD+JdlMw/QDdN1bUArlAT9+/VL3r+QXuOqZWjg0LCa
mwSK6Kjo378Z7r9mejRfwH9muy6tlDpvl6+Y/7IMxAf0Uvg/DILf/ueV//QO/nhH/0u12X0uVVP/
+zdKkp8LFt1n/ko3HsUKtgyUEb8YmIyYVk3WyosTy6TfpY7mfWz4yQSMl3y4/DEdj7rh401jpFSD
vDcLhHGoSE54NsNn16QBvB6YKI5choe2X9mlZbSHUdfLb7Ff6ydZCuvJZSu0g9jaHevS0dYSjWtc
i9+1Csh1PTTpxjHz7IQgCDNfE5c5WCjnZPW1vM/iujviz/ctLNLWQApkAGW0RNC8LnWVQDyj5vza
ul1JUk8YEXRQWNOtU2ny3W7j+mCWQjUr1wm05w5222siswmLVBZugrBzL40Z841H0zoaaYgpkAYL
TbbBfnECQT6NVgOninFquW5s71FujCS8BMldyy+5M8Cyr4c+9m90l+gXKUtnh+SsuwnmTSUt//FU
R0H56kUdlu+ugfzoQH8eIEBs8VPpR90bwSW1CNSmsh0eirhGulaaifHBKicoLoWlf/YRVhxByCLr
McPoxO6ivrHSDGWFYXcbPyN6yPIH/zGKRu1O80g5W02MR+mMS+DH6FQ29NX8NZEoaDYcUZnAREZ7
Wke+GR+hLvnnwLKHrV6E4qBwg1CSlu0+oia9ZIOsH0cb411UtdTNokHHmMSN+Sl0NPGoGYX5MVXa
cMCvJY6qS/lzNgNm8azBimJO6dtIUtM2DMLx6yRwtw5VUs6MEprMokJrLuoifyxG4V1yp6miFagF
WlADy3gMo6f1b5HhlFs7UiXR2a0s1klPaveg5eUtnuDy4rd1sCtkkH/14KY+j41pfnbbTn8pdSu/
LxQrY1AFIt6VDejwfui4xGaIK9aOqMOzW+YUVX3VZ2qd5e54zkqzfEcxF+ybISj2vmZG7KCByXCN
bVzRbzl5qno36+i3TsWUCt7bncaO8b4SQ5euEhtszrarw8Ym/lypS6El3jmS7bC1Yif8yrvbbZO2
9E+dUTprBLQWjrSU0cDUBkdQLPF73I99sipkZrLPwytrNJmtnwK3zsmZThDNu75ZX3J6IRcyHANo
GSUnJiMWJgCFutEmFexCK8ZCiH+f+PAajYhtyBtHNAAUJUr60RPNjWuEwQNb9+oQ40zch0zgDnR8
jJshQEro1kZ/H1O1vEoPMXQdEygSGm0O65xwoC4FmYxyG7lBwaaAHCkvPzUxjrQ06hpA3WYUYR8f
amLXCqYVyN36F9EhqwS/aUGDSwgEV3rmhzvOZ3ISunKCUwwNw4RhJShx4ZvU9cZvlXzzktL+Anaq
HHZ+X/TeRq8zegDKHXGY8ft/Dto6lvs2xeWwGm2cpyosixR0iqPetVbExJCmk742pr74AhCRaQVX
enV2vD7ZOuybt2mXRDTLq7D/ij3B3CZcEuVqij0cZbw5TGRUPcVyZarRfclHU5wRv3kpn89KfZjc
urnHFsucP7M9SJho0pxbNxMBgsCIrHRGWcxdm4wCJkvD+Ca0q5rsEkwJdFr1FspAres7i8r+fpy8
fl8MDakIRl/r26rxawiCMr/v+YN8FEXt6nej5U13lUw7uL1mcK5tXEkrI9FicjVTOwjXJfr5WYgd
pS5znaE0V4i9u3Mz+d0DYVEpEV5ZZYE5dkr1LoHNnZhvDN9UrbpH5o/VnhPL2VcRCQErr1XpnQX7
lG9F1mCz1llK+21hZNMT0cvjS+1b8DrrMiSOwozBtKq0RJatjRkvBCMk3LVOQqqewums2Rk+IqxI
GnytqRDWJgnRx9HXToaTlZvxXRpD35WOW37yRJFuDEfIvY9JGRAOwsWHuin7byo1tS8Ol46XKGGt
10A/XYK0KF8mRTm+qgbbehBtYb7AEGRchIZ0WnumNOnp9F5w31d69dEJ0/qeZrS8tKJxPlawwfuV
ZozxCTOd+hSg2HjgUzZ87s0ZCaB3ZffkYoE5ZVXSbqZM4jAkRexLZprulu9dPmKwqFKwDZ3pbYy6
R8RgaFUE6s/vnwo4Hp/4Q9E6K8ep+t0g95YLqrTeo0IRuCBluimGCJupq0zCN0YBH4FJke2FHUl8
AiHGRHjFBl5lvIlpOsIOTz3wfyVVa6z0s5HYLMuyGuCp+HrkPNNs7d8EAJSvbQ8k0YrS7GtfOP4W
FmiBWZCJNnsX2byViRk/pDUeIpKTpLokuocEFiB0SJMMDrVOPMfQ3VlpoxE8ho6Hz2wwdeARu/4F
LYEcVxFQNwaSIRo+GTW6AaeOPQjfjgxpYr8bARQnru2L2dJ8Ja/YTQ6ay1Qdr5bAA2144Z0qstkD
T6bRdkxt/daYBnUyisz7hmIdZ4PvF+COIHE+pL0GfNBxEqNemV3tgKsza+Lk2abn7Vqgen1q8D0+
pvXEWRGkJuFOobIDl898HZrcatNBkdSs7+Yd3nNisueqZaB9ATA5ECYxxiRYE4ebkaPYMWcyUKV+
IiiWbUVRyeHOp/Nnr4htzSPCzvr6UY+Gnt/FqZxkzRBQf0sNGyBt61Vk7layu21j3E9rEdjDExWN
ew/Vodt7gYQp42pFfd957DF1yyWss2EpjneZCsIL2DzIsJYs5KM0o8Y6jQkO7Ae4kqX2VZC2RG84
Dw0sEMVYszc0yHSg5wNj0EdGrIU0NUoYEAJ4bG/l/WnCU/NU0eN5dVRr3lH+VhsED/EhwqL9NLDu
7TiJUZ5JrbmtGBhvekJOD52Q8NFzCeumK0fzHvMAYMeEIoxC0lq1nR0ePIjdO+QsDnk2QbJtbIbR
nXCdEp9zS9RSGk6Tu5+yqTMPref2wz7FCfseMBZ36BQjflq3yobAGced565t6VZi44XeYG7SCqs5
s8xWOwgcwgRxt2PwSR/0focR1Te2dhi29PXwCYwGmLSd2SIYWYfNiElTjZ12diTAK82TNFYcLmBH
aSn1glXb2DRNDhONedAlcY32E+ki44aJi7xJax0tvzEFiB8qNVW4ZAPYla3FZ4DFfPzWO0icNsQc
+99Sy9eOOG6DO86T4LmZTPXFS2Jtp0/atI+T0X0KxpqdqckM4j32lflFddV0FIMxPkWk1+ytLgwM
2DsGuFeEz2QMMwPM4g2pWXmyKbzG5EOYOQPhGXyEVjTVu/giYsvwwGMhOMzPOVr3D/HUUyExtsrJ
NKSDZ+/SIcY4XBYF2uTW0l61iCYORVcFezVD75vtyg4JKPm/OPbp48jomBth8jISM3vnSRG9dx7S
tlXBqJ8seIuqlp2xNZAaXg+hdwgkiTpcGZHJcS2HuLg3C7pZazzpmbZxk8DkdBKu+RrodO1WoVco
aHTeONQrlkbpoLkYYoLsnKgTWy9v4BXDLKZkiGHt0+IXkNTI9dB3cWdrrz6GAIY92XxNpg0lzLUc
iXugUWiBiyQ2nVgu7IMFgj4uklAjyLBcUb0RnBGbKv8wGp0OLyGopnAF4rmEeQTJzdsKC0oe1RZz
6JWVRgUkOfra9K6nnjlQjDyGs10jHEl5LIFbaZkoRHsZ9uxAksEWXJ5DXDUBiyKj/9qyZ/koVcwU
YP2jgTa2w8kxwk6dBQ2THNl0/x5wOXbXfudF22EsPLxFrSeMo56FQ7S2+Fj1W8sIiJ1P6P4Vx7IP
g0+IKsVRMg/AJQmu67WcAv3L2GrK3SAVkeBrlWJQAi6u8p8TPeDidZc0kXiPTK94KDR+sd4ypy07
LU4uKxsPLO/YXBV7JolYazdISquCkdQ2n/zgZWr8CIlJqDk346iHdE1wH2Nat/wEZ3iRKlTHbaJ5
R3Ss8jJYjTOtLdpCd8ArrQtm9gkg8UQZpZNomqwb2fIEQ04Wn+YR8zUdxQCC5FDzuV1Vnq2QTtK5
pKgaOk9uXEeD59rGFPGbAhBtwhbGFHv+UeXReYS7/CHs0Gmv2jSXAwCNOHtyNasVh1j3CJrBADcB
QabEHJWzkobSOS2MnkK3akmHRFIZiTP+2KbcBY4oGUAl+HPd5NYGnUIEG94Fad2Fk4UcnWvvChfE
l66b/axR023r1K4+1U0db1q9NAhxf+uiivouziFA6rTbkHS29efKdYBiOYLUvZEewJ6JIyylCTFp
E4CyHPpOPboQcghqUUAaWT3L90b69QYOgru2NLe7tfqy3/ijRxsu0aOChDkrvnFDLb5NukDcd7lG
riH4QWtNmpz9pUMWt7dAwx1MoARvKprCRztziWIZDCQspaSeknlE3EM4syUiCuNVEQfuazqDWRrq
sPtChuZL1ofu2Wcj8hINk1YjxXNS/8A2Tf3uhx3XW9NQ6uhUQEcwG3kwobHT3WUj79fKMRVgG3zx
78TRl9TRSei92PS9YG/4bXr+U5vlezPjz80L4xcNBeYEA9yd67gojF1DmPPX/2RfbwR+Vcvjsr+h
VXznnrqn8ibakDu8S8lSXCWbfhVce2A/tcD+/DN/ETHOP9Km/ewKi0JYNxb0wJ9+ZD94Ld1J9yEN
9BcCkL90OPH+4UcYc5rvn6Qhy89whSc80yKYTv8V02T6ke06hfFg752PtCf6m+ksb8KLfZcfx4s4
RKf45v9Rd2bLbWtZtv0iZKBvXgH2oihClGTZLwhLltH3Pb7+DjrrnpQghljn5FPVQ0ZlOEOb2P1e
a64xuUAEVzgufwhf82YNmc40z8oDwB4fe5MQMBG3SnLr5VQtZCdZBHfZTZ/b4h0U6EW8UrIrHzoT
Ofz5TmLtKBLRAtGVs9ATCXVu3SlR2spDbN+b2UMkF+PKICDBC1Mdz7KxIlt8PWkude77RmfIA5GJ
2+Sq7lLOsW/McVsNhsdDwVq3Y21dEflc/EBFBpNi6bL1aX4qOJ/zxjXciHrNVaVL21jpjl0woHQp
nztL+PH1p8nyhYmDY8RZfqzoFO0oH0cQlgO0edF0US8pTk3NyBaz1/V08B6yFyu1xWNygyOXgzjI
CVdWtBSOgRutv/4RlxbI+99w/vd3C6SRJgsJouKm3Uuqv1j+29d//lO4kony/s/PlryY6WaSGzrR
CyF5kUknxbYfqwaSJFF6o3Ag+14FqYHhBK+cr1u++GGqTuzT1ExFnldEUR9cNDzXXbEazk+jpDED
PA+Ddv91M5eX4bt2ZhPUCwyoR7XEIMo72ckWw0Y78E7eYoW3SNbGP1kOmq4RZoa9os4V60MQSF07
ye5oKI5a/rbynUlipY+0K+1c/qx3DZ3n7rt5IWX4DiiW4jYLQrcIOtapI2+ppFvCDXbD1bXvujha
75qbLQVTbSyzr003kWLxe2UY+YNPeHj8J3PiXSvnX/HuoyoZCQfiZ3eA0zb1Bx4TV7bICyecarxr
YDbdtRqchaWortRKZKph45MbnJbY9F1ZtRfbYee3LIoWFE2ctQNAF5RTr7otUHUCo2tE+DdFaV7R
tV3ce9+1cv73d93VhfAER81y41JZRsZroD2W3G40/fD1ErrWzOxcKZEmY64nu9J4rEsLF8Y3QaTA
yjKu3D8ubu/vPme2UqPBQ5HElBbaXRMm+LHgAR1Gd3jz3Bexsvz6o2Tj4u5uIN8HOaFJpjGb0jw8
qTROTDfIYIiAocDDYyN2EkReCQ7ztC48eY2mJyGvT6hGPQsfrZtuwFIlGakfr9ex59+NHaXOmgJg
Z3wiu0s4tFghb8PcCRdp5Ya8OIWoii2Bs8/ytwLypmrhH5lpy7rNHQqvbd+iKu97Lrxa1VORNnaW
jztD5P0phUsQgnboWeuAuu+uIxNZ1KuqhoiEl5vcVZg0qA96Ez4HMTHXIoYr+xPvA2fSFEfkyoaW
c0Ohzh30iMexEu7TUjqX32vkb4wVrESniHRbxLtYGwC7okstMXOIgl9icSjlg6STQrIkJ84MlOKS
v5Z82QkQS4KaScG4VNk3nm02t91vxuRty+iH6j97WvSzlsPlUPi3UDtwEyIcpkWYglqUKKg6XHJk
Kj1vAa16giZoh3G3lzQ6uTZfcmsAw9B4GSKQchPIKm4HIJ1a6aRGjwgSN0bWH6U4oG/0lUisW2hL
9ADId33jzsCpvBB4SmYYcxnGEaiigwllYqOiQ5v3yyOWmmEYrAkSMNpoMQ0WdjPRMq5+GSMAoF6O
770452VR2o06LcUO/LVX3ra9dSdz9/aHh1L+bWggplJaxgy+0TQkCZtBuq2M7zlIFiLUVf4dDcAq
mKxlRWK/qvZG91MJflvSSfDuypqsSLGpceMJpswxAzRxrxK1x2PAgIvFsVSEZZgpTmUJiV0QkZ02
MX5LdWa6KVZ5ZaLekzSA5oPlXhMegEMCm+xXPDV9u1MSeSl4zVNUGhvcIPfou7ZetIn0cevnB+38
MJsoGPyex7dsfRuOXyRLYr6rTMoD8fd8MvLpEPre2pdOVoFZXY+/Y+LRwylx2t7JUiGwG2FYkV3a
nvErGMqbYWo3tbaasCDSiOEgDTM8cZtKL6qiLv3hrczQn/jETSp5p/r3teDzOE1WItHrwSi5wZk8
qCI0Z8V2kgEhJxSRZjjFxP6blqBFwrkDKN4jWCInVHMnzF1C33DWuxs9Ft1CadgoWA0EQTaB5N2k
DYi/KN9w6bkRqtq28vsalbUcrFTlBwni5xgVjz0JpuLEValukGXG+NdSoxQrWIQW3UTdK8QnWwxa
NwS1Fqo4WHy99cx9ZP99UX+388yOOcHXeQ5KzX0yHUWJiHltZ9LB709xITyJlbEW5WzVQtb+utmL
R/i7VmdnkmecwxCe5eax/6gGyqo852G+bkK6sKdqMo8PdO0yBMv5U0uRM50azvgh2FZbyiu+gfUn
W2yrK5wpimV05TS/8EXaH9iaJMsGif/ZDu7zjq+SXnaNLvd2bS7Ey0zSomvvuGutnP/93SnL8owT
URPdpFrghxXekyl3KDVcpBX0B7veiwtAV1fuD5emiAZBWiRthdUdp8vHRgF5W3KRWa6HtIojoQzd
Tgx6lh+YiYdEr8SVMIYUomfAQEH5otkmVdi1xbUBvXCRgWjH08cSzyXHxuzsh3TUJJ3f3mt2twA/
14W2sRo2lDyxoO1+UdzrN9TiXjmbLzZqybKq066ufqrl0LVWpVrdLQyFkip8BH3zyQRH/vVkvdyK
hvYNjZpqzt0AQy0XyZjJbiDhWCNG6YswhA9Eqn9/3cyF25P2h+NKURyKlXkYQPT1olMq07WKCU5a
6td20smPKo4mZt/F18brPOVnQYf3rVlnDsW7yRr1QVnLQ3BfL8el6ig35Co3hqPbwroBVmX/kxWo
SufH+PlWDcPmY3MaYloz10y3laWmQOOVhrekTb0rD/FLI0WU6IzJwV1amtsw6HoZeWpruIo3JE47
hsUSTTsJFVkarvTfpcHScUu1dIRFMtegj9+TnlnJYymfgka6zYbwPhZEpGr5juKi7EpTl15wGmsb
2qtGqa419/1l2aHwka0T95lpld7Lj8gYjW/AEJbjQg8Yr2ubyhxPeT533rdozCaHMqlNTe3UyTpV
W+sbiGAHnwYisvoDGpQltQAnY019fXdb3BImc6gYXQYPeJzX38Q1JK6Xf/CohHoEMlPnoWzyYv7Y
250+RrIoqicpydw2kB71qQz+US+/a2P2qNCEBjKgrpzqpbIyeZCt07XxODm8L6tjSghAvBbXOIf1
5ivw/UfNwn7DNJJtk9UTUq1Ndldt0i2Ps129+XpXubQk3rVizoZSDqmtrST1dL5Vx9m+STZZb/6X
fTffh5E+ZNjNKCd1PULEvD33XX/MbMkxmTv0Xfzt64+SZmr/f09QRTPPIj6KcecNij7omchXThHX
h3OojfTQSliTQVqWV/pPunSqE/j6qyn549wL/CmBiK3ybdFRXJZOtFCP+7Vp58fEZZO50pXXWpvd
VAyt7eq4PQ/Xiy8+C9bz1x13adt6/zGzK4oVyVMZZ9YJCQKpkIBnx0to3Dfete3xTwbg0+RWLMpO
CdhJ+vzMbANTSkamXfNcbIeVv6natexIi3g5fYt9B1T4Rr0bGTLsltRNdx8THa3s8o6HxpWr34Xx
Y9uQUJSzd6ripzvCEJTmyIWfXIW8wwSrOlJQtKhX3h1GNw/JMv4HEbCPDc4mjNWaYtalHqAJkgVK
5W8izXr5ehgvJGC4IJgkKVTUo6I1P+gC0a9HtdQpQHOKrbSX7GhR0IN3udPZaKah+C/kzbVjYX4Q
SSLwNfJYhsxFSFe0P5SDd3eGUBxFSj29k4TuqsRgiyC+Rpa91tejIqwTSDOe/hongOWygcsLsIyw
//f6+FtS6P+dzvmueMtOTfX21tz+LP4PiJ15mrybBJ/Ezrufxc8P4ug///t/S53JGv2LGDLPgP+v
cOYf/2VhDqCI5OfIZqmcmP8jcFa1fzFyIupm8wykIMn9l8JZFv+l8kA6O5VQI84lSv07EufZyUMD
5xTh+b2F5sX69CIQBS82p2GwDiUSyH4pJqsmXr7rgguJyNl2RhOky7guMyV1g++c7Zborz1CQ511
mDAo/FVN+NsuAeb9d43M9szpTNLwFBpRR4eCBEC2Suho13yArn3KuTffra2895OIaJl1kA1w9QcK
NWWUU+2VyOnseJFINZjQ1Ogxhe4C/PSxlUhRKe7tgvAk9tW0Gi0xPQC09ddf99h85Cmq50lGulBH
KMz+P7uu1QjF8IsqpyMlr7CyodWuM+TLq7FPxCtvs9klijp+bsWo9XXuhbwv5pCrsC8lPzQa6Qis
XCPqIyTRnuNIPnhiHu+DrGkfJx7Ez7rRj1QWJeGVA3V+E/nzAwyV2jJSxrxu5g8BLyd9ybVROmbG
JhZIEwjlDeEaYhvr2CdOFKc3NUGlSn2I4vDK9P/88co5WU3Okd2YXpjdILEcl2OqLlPXy3w4ZhGp
kGer3pn6Ua6fkY07cXcNnzCPN/C9H9qcPw0wtoyCXs5S11LHH4PQKnZl6faUx78yPedScY5MTz5U
jD64H1P/Ch7xQnefm7dM8U8u0JjnS0YQ5a3Z+6kblSBhh/K5xchG6cV1F4bhogjS3zJgS0Qv+VoI
6I1BurKC5iKBPx1gURx15imdgw6zTg9jPPsazJldWVAAiTe3Tdx9r4MC9L35NsIQAazUPNZacWtE
SADl5A4S3dLMqwc96u9TvQT8DIPm6xV3aSaQzze4DbO42dw/rmvWm4Bq00zcWGt/6nF4DKlJ8qwY
VxggN3EToeTUHtM2vdIbJn/33TXv350BqhZZhsyVwJztWnVRI4ONkhSvpnCFaZFdZezEQ7hMtccK
58IIQdjXX3pxApKL/qvJ80b6bqNE5NMGVcEMUMdyA/Zx9F2VSjpDlx0PJH1sZnbOUzQF2vd1y39M
Gb762Fkni1TxayaO664Q5wpS9fGYYblhB0q3BVL50ulqjHVbVtt9UJ+dh7NXNRN2+jRiPqDfm1WD
8E0kmmrsC8oKQHpvVRRP8FeKVayUr31QCU4biEfSBf6KSq910dNONaVHE3ddu/ASzBey9SirT9MU
+M7Ytb/zdBxtLeO/IL7sjXYhwbYRiuo1GITIEabq4KvY6Y3qoQrrGzOmuNvMgxREVHWb+Rhsi5T3
YznfFhVRoC55MqT4G9y8gxcXYOPC254YuSgoC+gdC6nIdmYpAdH1HtsoWwcmYt24N8DlD820KDrE
UghnV6Ep94uQmn8bDOcCkfUqMI1nhMM3vWHdALlSbcEQvntitm3TIrYp/bgjC7CSmgxXKqN/TnSQ
mH0U2bpKzkNqu3UxkXEa1GIjGxCV/F7CEbHbY8WyNU3BFYyA8hDSQODw91NUXEmf/lk+n0beYpeV
CDQa8nx5seRRNg8QM0C5ExuLxTUYXYqF9WI3QKsJRoCSKQI6fFdyQblJ9WJBafEuIOsiaaNde3gK
t4LrJ6H79Zy8sB+SoJAlU1c5Az/HhpR8VAvSHYD8yl/onOUhQzv3cCZz4/hugcnXfLejqAxvw2sL
8fPaR24s/XlNKvr5//u4EMUzGl4f48JNBF28AfShrBRBrpahqFNiNBCkwsGdnJ2nhz+UHnxLpI0t
dhAlaRZJFJdCosAQCoPygIcWthGh3+xUptRK7OP219f9JJ9/zMcRPBfZEbzVzxkALFc+/lgT3Wvh
QxFxK2sbdr/C/JtvtJjyQhchidhNi4haG/GHhHBRFvHQHEasY6ybegyQmXaLhmmYNqcu+031xPJc
eQfxPkvCJdV7jq/sBwwAhHx4/PpXf75HUbaIxFI7DzBX3NnuGkZ+gdxoLFzicTfeGB/jkPxi7wvx
la3t08uO14MpS9ynJU4REjOz7unDnLSb0hcuNhLljdyf3cUnwduhUE42JvUOFE+zADFbKLahpQ63
+H5bC0+zIqeMsf8GBKJeuXZfmF6mzDuEiYW7mzRH5ulGmELuqgs3LJ/GXrvP0slJAe8rxsZKXlUx
2Xzd2Z+PULqA85Pr6jlXNA+/C6Kfi0A/CtcyR+V1yMnlk91NloFPDoUqo/G3OgqTE1sqKWCcoa8M
wcXPJWAC6ZqCVXkuqRREAj/UBjECnZjhSojrliR5K2UIb4Mu+1WmKXV6uXXl/J6/B/6MO4JKlMzn
h98naoYYeJ4wnTuZkju4ZAtgCFeauNiv/2lCmQUgq0QtTC9umMRwI1V5PXTeUtR87qbqypdf4PFR
6hBdmTwXVg7vQoXHh6pYsEhmKyfNBeq0A6twZVJjnSktSKE8+nhCfT1nLmy/Gk8cnK4UZij/MdsD
y9BvczkD01hL2h21PANsjvqUY8jM6XcofPG2CtXtAM/bttLivo+lxde/4PO+9vEHnKfVu9tQAl9k
nIDecQG702pqvvwMjyukB7D/Oslaft3a/JHK+4bPpZb5/OIiEjTr1kETxSmstcr14O9rcbXpW5BL
ZrppeuPK8XKhKSDo7NTn8dMR33z8MAoNzkDprnZlCBSQUUIoLVJhrfxI/g1X7VqG4fOEgfuFoST/
pyh4VM82QEZX7HzU5W4h5Qs5rlY+Ln96aF5Z5Z8XgyYBqjm/w4nMyPNsbQDamFrzgWYwJSpQu09h
sjX66IYkDys/XkZNvZeG/spy+LzMz82aOlkdTkGd0vUPs0QYK+A0Es3CmpG3UhYGG1ExjSvZt4ut
kA3jcSSKOHPOZkdnULFZRAwZ5bBH3BFOmaBtv56AlxYcsQUZdTZCcFT88wWn4AQTnysFzfR3JeeO
GZUgKoAYorbCNHg6F1Jn7iC44PGuTP5Ln/e+6dlSw4qp9E1cFVxBMjegyKhF67B6+foDL8xD+IQy
Jx7gZ1mcH8RZQWlKpbTaEffxcocKP330jVrfME+mK2q9z01xaUOPICFqM5APzIZLiDqrHvUodPtp
hMwnT9VNJuXdqijjaf23vupsU4lh5TlbKsLG/bRvxD6p2rP5HMWkYX4jj6OK27touIkudFdUGLN9
QxbVPxFBSyMrJDPZZ1Od6sOkbFpywCb0Sbx2qYMhP6G9ZUIi3Axqn16bkec/+O5meW7wj+hbg+Rg
icq8G4uYVL1YiQJGSpb13VeAjLcYG23j2pfuzrTBJ7kqJLuMxOEZmkbpeBnlSK1ZNne5GsWHVrF4
0QzMaqC8VGSKDczLVFH7n3WeIloaylS4EkX53EdsZyagLHQGBjvCbLMrxIS60CYX3Cn4GWPyFi+H
6hiPVw7+2fyiYz62In/cdNRSm2JwZoKrBgEAf8xFjr0fCHtRzJW/t78RAuRTDBX00zlwTVLwY1Mx
D9RSCY3SbUcbpeHoXVmVs6X/6e+f//3dKVvWCYA90Srd8gfqBTX4L3/+bCUWw5QbqcDPV0mfJgAS
F18vv/n1/tPvP0+Id79fBi4i+tiJutZ0NJ8syeVdRgFdSjBAcToym/mKGgz12yTcf93ytY6bbdeN
pg550aqly0mA0WXRXvmya39/ticXRdoHuqgxMNMS8Clui//d75/tJuPEK0icGJlsOqjq/VUNwJXf
r80ux4bVNlRh8ve5R9qSeiiEv7vz/lkZEPF5PioSEOCPIw8TYyhaXShd08RUcz2oa6l+/bqPzmP4
YQP82MSfgN27yUX5fZdQwI4VETyTqJXttjUd1fwmyAWCtGuayE+7yqy12d5lqnXQjBNLkbivlW+w
ksM17OsPutbEbOPKlcRSxvNq9wwHCKws7TFs/7qJy+P+17D8WbDv+kyKKl/KLJrQfSfnbSD8o3n7
n79/bv/d3/ckX8tiDNncPt5U6bI9ff3zr/XQbMOSBDWUIB1W7pQ4YbvAN6Bv/ssvmG1ZfZwmepiY
pVs9yAO705UBuDhpsRUyzmB+U1Nnf16psEbSg5p3E2bYdYFCHlcxI9nrw9orr523F0f7XWOzXdCs
BdTGoJhcy7gT9Iz8yOYfjAd6AF4WRLiItH0cbgq0x0iqo8ptLA/Y0G5Qn80gvzIiFwf9XSOzOeVP
sTylGYOeTtUKjeKpqoqVYIlXLicXR8ZC12BIRGMwiPn4LS3IAnUUFXastRk4ve4clRGs7/HrHjuP
76dNi1zW+SWhkwedDYnW1WfTCabXmdLq3Si/p2ahP3/dxqVhpzSd+65Fwp3qwI9fkspwHkkcV4Sn
bztzVSTXRJzXGpidfrrSNNWk04BVO235IyyvmQ5e6iXewqpIYEziE+ZfoFU+PTgVbvqz7pf5sEZH
WeRXCu8uzStVIp/HSx59zrybsE2ijt8nQKS3eyF5HqpDcy1pd/E7ZA2huYRGmWTpx5EwrcT0u5RQ
dVyKp2iKD7nfvAa+aBCQImL+94cdK+a/GpttLUHRdrg6E5LXjFf8yl6+/uvXPmU2JPB1lD7tksId
zYXub71wgVFx015ZhBdbQdeqqChESCnONpTMNyNupX7pjssgvDODVzV+nuQrp8il6UtqXD7bEsBa
mb91eTU24O0lBj7eFcCY/u77g5vC+z8vfxz0yay7URTE4mwlAo/C5aBqxdXXo3Fx7uposZi9PNfn
r80pJZMnq0PhYu8Db6laI4+yJ+NaleDlnvqrmfk1kfNJR1BAMwk3EShQIwCErz9knlb980TgkY6+
ixoCtsTZEjGadJKb1iNBYmyagkKyrWauQEmEnd1Wy/RFahZft3ix6941OFsmIQ5XelrRYAMrK7oL
MDTOrxyLF2fxmbNoaRwnqAA/zgBNq6iuzWhCEOEoyXZS/ipxTv+b9QH/03X/aWY20Vjt2mSkNKN6
HiVC1ChReefT3tcddmkSEK0RUTIyPAgQPn4NMig4x3HAXJMfxpYvCt7+qwbmkXpD7/rYxy7NNX+H
OazGvxdv+tNNGu6dJnI1dNx/0uvv7qSiRn2d5LMvmgis9U1KGle5MuCXu+g/Tcy7CPxdI0lp4eYC
TsMvafrwdQ+dN9f5reE/n0CS8uMQqAUi004nSUOthg0Q31bD3PFUPK9aG5zhlQG/tEK40JELQq1F
2cTsa2q1gtIDWM5FSFFGr7xvIUNeaePSEnnXhjFbIoiNjYwjM3cBF6jqt1Fd4JvkKdc8yP4kXS51
3n8+x5wteEMc9NHjmu3m7T1liAuxe6r027FY5sVvoa0d8iOFcmi6YwSlyfo9tJjsQQ8jTatGt56/
strvEj+sKTZZtT2Ll2H022r7Xe0NpxnOmfZXLzr4Hcxq70VXH7POlbrfQ/VgSBLmSm8NLrZgdLTs
pFg3OkjzzowpkHwMm1U2bKJ4L/M3o+kQUzI5HQXPDfrbQfndUN6XAKozIltL0Rp1p1D/GadrBcJe
a37vzHs/3yBUdAzh95jeGJCgrZ1YbHpjb8U3bVbhRb8N/BOlWZTA3nTl0kjvVDjDzXSrD/deJ9sZ
3t5mti5UfIAS26wjZ1KXo7Cp829ZrdtNeVvLq1h+LNrBrluM+GK76WVb0TF9vYeYjrklhbdBYUvV
sva/1dJPc7hNPbyE1kaNXuTFoxwrJX8rxtEqT0MHXYBlFjcCwD31Tgh+DvV3ED67cniNMLaj6lLF
OKHrOzuoXN1YFi2F9o0DDDAXjEVkPAW96kzJA6Z6dlBvPOOpwe4li7ZyvPCmx0K5kYaDma9UcadM
p9i/H5olUU/HVPYFwKwoeUQ4xkAsPLh/AJhgUCUnsVzV+lOauBVvPg8g7ovpHcTwNTFvZb1eyuIy
E5OtWih2hIwbswTwXsj+DQrMBaAs6DL88LbznhRtK5dro1lmA4Wipxh2Fc7wdjecSuPY97B3MKWJ
T2mDDB0ifI8btbeN2+PYM7fOMq7GWOj0uqo9xe1DLe6L5Dbm83QAkYmwbqV86YvNYhKImy+xO7Gj
M1ehdWF5LfLi6PWgzQa7LV57KbYHXVkHEFaNAfzIKRR+DPWqyFeieQckEg83PEWtB6BlunVf5ZiZ
BWufimkxuPWG3525bUSM0YHpoWWCp/c0po+6nttCHjomJtVC+kBqbCr3Woy/4YHuwmok9PZIzYwR
OPaA+1BEOKY8CcGu6Z7DbmkE6zJ9SdX7VlKc0adAWoYW/JAKntNPL3mzBU/YY6TGftbkd5Pc25O5
V0e07KMTty+dljgCXiJD5Ki9Tkqzg9UpQTM6gCGu0H8ke4UoO+yls03IKFOjvWmHo8TDwfoh53tL
2PkCa+62T1YRXG0M0xS8/JR6PeibVtlN2d5QVq1xisc3uTyK3kNuHZQYGSXMDy3bB/Wi84Mz/9RW
pueYqkpLXOTqI2KmsVyTLi/CvW/taziNAwXnlAFn+jLtjqV1MkUqElFjkbbJQ8r2D2Vc4KdtLMxs
7wvLetpVFDKxpWsKleMParNuxGM5rFX0jKp4K8gnzfwVaJJdo80qHoLoNSx+y9KywG/P9xy/8O2p
qNc4fev9yUcObzTfhnayGz2yTe9H0aITUXXHaJHOT6uqOTTiDhyso0nbMn6ypm2n4b670uNtk791
0kENj0P+hlWLYD2U8dnwmqoF2LJl9Kz4KwhUSXSD1YvVHlJrYSoHoRucSgBX+VAkp8TcydW2lreW
/KiL7GhuqC4lmKpKiu+jhplpJpDuD1Y+VNBEjO1a3uGIVVZP1HDalenZsZCtLCl3VL6NpMUOFcpy
1Pw75H5EjvuHEAhb9FPvRGB0zz0x9yEm0VJKC9VYF1g0C626QLKFpzx86hbMQfCaFPxZ7bUsVpq5
xJg5Vu7iSbCl7F4Yfgr6rhh3ZiJyxrlqd4TptyjrRzVf+PGiDQLHn7Jllr5pVbUY071PKDPBT9A4
CBpzMT4K8RETWDsIf3tViwovcAbrxiyEpVmup15ZliAJqIjFJb35hTcE+8WdrNULDxZXrycHQd01
/Q6156LsO6dSEE2G2xS/aSKNdlIETlotpei2Hm515VZsf6gauFNX8I88/RdG89AALojOVbZNuyi1
x3h4oWgD9yPDxmRqreniOhC2VdLd19JJt5J7C4at+r1R7jxd36rdrzglj+kL5cJQOGYIzRt5uCsQ
U3UqvDNo23rk2XKu2ZgVQ+rMnDH26F8kOIFsjxWGfiiAM3B6ZEwfpDjdpFpwEI3IMY2D6B/y/imw
HuTiRm3eVLl0Wl9ajbjhVcTVOu8lklScXeuVpO+j6GcTPIqD+d1SX5vomMn35SA7Oiq9KluZ07gK
c9wN9I0o7/ru4GfrZnAlbRlN6zLZhToQhvFhKF2lX8rcwaTnVEYHe5NwjgBCUo2b0MCbEnfn5sYw
fvjtbxWhqLCDdW1WnI8DViTmRguOGI770npS1u30wzK+BeV3Udt201Ep7+sWBCyWGOZKF8DzvoXR
W5hghFRXy8QaHdTJ9pgnTmdJnJCvnfddHwEjBCex4wqF+YEb+Tt1gAdhPGSa6xccyY9lcx9rJI5Q
UPTF25m85wsnLykdNdmZqatRNW5B5ivYTSFHxMkGk9CVJtwlyeAUo2UbaWEbJn4xwkZKV2330ANo
FIpToe0DZUSW+Jb5N333qrF7JeyqaEE73lTaYwiYAsr3Ihp8Z/B7Hnfios5PmvJtALfoRb/10BWT
ws7FnQH+cJjCrSSGqzQ/at1zBGYhGWFoUGiUcdA0uxw7Mn/kMtAfyv5mlF2x3GfezrBQaOwUdT8Y
2Bb0y8q6E+vBUYVuDdMJuCGshfTOsMLzrg91up7u9PAosXlbJ6VUbaWV7Fau8cwUofLxwFGMtTfB
HS77rSU8doWyMctDGGpupGaO3lmO7MMgjX7lKrztFtJu8b2mDndEjfqtLw/i0C885YcgWCQKuAn0
ygJOqd6w1QKIN6efVqk7ffOYaPs2wutOWSMy2/lN4ICDd+Bk38gRmxn7S1ujCENuib7NqZDyCVwG
O954PpQ8HUSrR8TKlO9JRTIFfkL1Xfdse9ByV5yAi5DtFrP2b571y2AW1phKZ/5EZVy2lPRj7bOh
xKFTaK9h9IRMz/ZCHC0JeuKg2ertUpIyV092ufG96jqnq28snzleKHs4ilA6HkTtQRmbH534lNQ/
DOAxvmlr07MVodZX9xMTIzW/9dzNBO2t96h9a2I7lk8iOnoVk+veaO6HwlokHVLT8ZhQ4VVDESgS
NMRPueY0eb3Upho6sWcr8hNzJikx4hDuLSgv/fBrwKzIc9XiBiMLuzbQRAuyLTfQArvfWFUydaaV
5A83ZqWvcvbsZDxM6je534TtzxrHSljVEFl+sD9if/5aRPdK9IQxrGccwMdLiCSx+ztg9Dniiw0n
X01/e8ZN7ivbSb2vsHDpocQ2D1F7MGPdJmu7BDFsp9VjmlKKGvwquxff51zWlhA9df1R6afGBr7+
qpSrVH6G3m2XPjO/XXol+XPEmZJhD/W3cXxLFAMCB5encTVAIhWyiPg9xPfI6fEPslrN8apuEXgT
ok2w7vgfwry24d0P/trzuEooT2G/CQj7m/qhRD5iNnS3/FSXq5brtDUtxvHRVD2OrcHJcMWMtW9l
eZS40WUgY0OttvMAJqZwjNnHAt4e2dZUUEO1hzhKYQQ8NWq6S1qAOfUepzhnHJSF1nZ22B8CRbTJ
WdJICHu25w+dBCvHU9FnI/+l+PeW8cNsX7CVWyAD+eOxug7kx1DdC/XPvv8eG6JdV/dCfQq0m7Bu
7Fw59JC0B69HBJ4sJwPty8lLMWTvQsx8Qkei7mrAGSdIFhQyLXpxmZqnHGJQRY6g9p/louIKhrkM
QoC+X0KFuRMLceENKkBcjQ31ZuLdEKsgbKXEFoSKzfE59b9hrurxTsjMjeQ9l1XG9fkgyNup+l4M
3brNbtjEm2w1FcU+YyOsSzJ2WKGdjefGdNGydcLkcODIo3EwnZZiCX3ZEY7V8YWusOyZfoS+wgUT
hQ9YWNC/BKNyNovRmcLWGZpnrAkWWgTuEzfpcq+Eh7R2jfEkF9vI2+YNNzL8p/MRTYV6L8lYsOri
Roj3Kk+94rGJqVDYqxn9PeDM9ayMnaPEvROYDxm4oQjRTRehd68GWE2pU4Ht6cJHkO88nbqlLnWg
72reRG+VcifVBfrlbYoVmOUf+uwtU45eu4n7n2MJcnclGOjJjCXa+oVBIA2Fxz6ux4WirDW2Te1Q
RvpBD4D/m/4+9Y5ycxuYu8aS4YZKri7gLMkHG9q+sTZWsPesTRztOn2LjCY3bk2s19UfU1M5Akr8
xONSX/G+s9IFTlLrUCJz/f84Oq/dxrEgiH4RAebwSkpUTpYsy34hLHvMnNMlv36P9mEXi8WMLZE3
dFdVV70cnnSy9eh+s4Sgt3lBvAke+O2qH7gMnWrRm0ja3weHBrV6+S4PSEKoj8O9CNaxNJ/rwvEU
6W2adoGjoRcQK61cK+VJKI+s/JWrn7nR1gqmlVqNnzimzWF3bCOJY4iPhA1SF2Se3uZLG1fqEPcM
bJhkpOJGuXGag2oTWebP8m7SereOMYJpn320H9A5d3LqBZTgU9+dQltza840s95kY85tPC7qAtiQ
ZaMl0caSOJsMWDzDH7HucapPxdzEwU3Nr229ymGj0/GdFqxMdwa6Gosqi2W50Njwdf3daL8EfNXl
Z6xOy66S3QqILePPzA6L62BOjFYojJc08WKoal/FmN61J/sqcTpKExEjIEGJundol2Z8vOViodBq
mI7hGsFXqC2zdtuZVxHvJyJK2nIxybhE/ZTiZGXnJPyM6lfvYkagrVqIPZXh5vKuME+tdeDJLru8
WKlo08PW4pr7hxLNz18RI8HL/3YjBm2Due1S05yFKaFMN4ufEuWycrPKdeqg8Mn/krheDLyISH0N
JV+K9JAg5bbSbwI0laUaxIofRPoHMZRxLHmaQpCTaMTfyD/kKPUes4L88WpPWgDxMY4vpsBPLZ2Y
RmNfBXcRfEw1uQlN5NsJHWE6uAmoitl+qTaz8rHiEkLjDeo9x4AK4GI2iNq2rVPfFwtZyWM3i8a4
9SSCKf69AicOY2j81qU9L/s5cBap3Vq3IR/LpSjiwKsNhgvUZTApXq/ymxAtB8nsFbW8y9t/rzdL
2qwvCF0UbeC19Y9s71Tt3yvG0rLJ9OrEqi5Hok3JMuxS/wUixOEZw36MJb9l/TxUZyF0z2LXTVMh
g+hj01yUbkT0dJXt+4r0+hOewr5B75QymzPU18BZdsWXE+E77MS+NNwzQANslN3YvmpEnAM2VeT8
TCc9vKRYrBFKIX60bklMpxeoxyiiKRmUzRSG23n+MBJUAVpxoHivaUy7bJWFPIptVZHcVRf7ybjW
yXbqT12Fg3rK4+UobSiCpuJodZHriA9DflMwZDPDa0yNladkeYGDRBYPh5JucE6dsrSNZ2Uf4iCi
T7p3VM3Mq3kDJs5K2C0KjaPKvOspbpEFWa71xyiqRWfXXjdgHeCIhdCny2hvsFj3cvVWisFF3OVV
AXE19VcBYhbrb1rxSJt7+X9j7mDQp/9MRH8XnOSZ8q+iyC3b3LUjsnioZttickfuICeRSLBvl3GC
xzyznKSbhn4lLwNAUJX63SDwj+y0EzaNeGY6OycBHqJUiqTxRGApHUvG9sVZFze81guT78T8SLLP
JAmOKSXMiAlS+tEGHVGWK1zPCeKrsKrXuHpiDrbUr6UD3vrcPenWTm+VvMKmrcagDuOUF2IzFCfs
wzpHX5KZ4wbDfaSqqquTRjVmxO89t3SRb5zuFMQHW86oyU4Nu2JiJL7E16caNiZmksrTsd8NGQyg
3NhG71rdziSYr5C3vWq5sUnEYd14wfhbqXvkHMBYBJ9nPACjYBishwAYfKGeeoNd7eBtdWkrsp42
ON8TYp24Mt4KYjJIDmJyygGPEPs03SrmlgRgjlW3a6Slmv1TpbWl3oNxoxjPzthOta/XT5mo+yTc
af2mCm5i+CBYpecCdJqNHR+HzDfjXUrCcWOly7o+OX3OkZO4GlbboyEfjCl7Zw6WuaeaKLaY9Vx4
7firG6Mbz+vBIBoWc/FX1LSdrqbgoybXcWTRGeYprOj6umjRYYRObM67kfRuUxG46GxnaTuF/4Zs
b1OGzdxSPZGZfVmfNTN9qFwXYFuyRvj1m54mi9qKXFW9W4xrB+CFVv9VvpzYI2eZas1CCXtyDlY1
l3GCwjbe1DbA5stHDyDa5iiHkV4Vgik9PMNHKpGyZkytfFcSEgSDDU3LQsggu+PnoLAAxhQ7PHwf
sesLk0dt6CRxWF6kcWY3PLRLRM0UKdjCb3LjKyMpF/wnGL7qbMVEpv5KnrFaVx/ThVwdSWTpyHuQ
o01P/2IScKLKJ9loXNyVTuqkuWF3isPXUMF+EI9Od66xqDxqJu3lvljNiy7d18luFpKXaSRIay2w
5I5ULE8jgtSk5bIMEjvHQ2Yl29L+1ofSU+VkRRJp7+yBJYHWagKJ0KdbX8OMSyzJvJPT7SrqDstp
iUtuKbzPUXsfrEshymViGx7pHh7kOqfZjdPAzcMb0dWLgAtHDdaTtpJxu8/zrV48ejSaQV95Y7yI
AC9AciLrVjMwnKxNFgiIQkCSg8Sco1JgRg90Px/nUT+WHYEbVbPrUrFRmI43WKukHsqjoEINf/vO
8STtrIXjZ0BV7UQMctH3D834DDKuaEHECjIH7E/5OQPgmY2fIOjXUJ2UbNcL7HHjo2Jvy0A/M66X
ETFTAQjyo8zwyCCdG+bReiLFRvl4HTKKc2o0c9EWVCxaSyWZU273ruQYRATKSCW6hShXpj76ISNk
oi7d0gQMlIlK3eYxsZSsIcZX03PyCkup1nS6XdR6Au/JJDzlyokZYRdPGnfoN2NFKCGorBN/zuHH
FBJ2A6wflznRYOWWHFi8EJEbf1sON2z1EDSUQ/LQo+9WOEvBjKLZ6G7SPHtbwmo4XxhMMHEMLQK5
41Pw3oLqqOBanYWVp03fER6XpFC4Zb4bRj/RfwnlXDXMK+RW7SKm2siBBs1wBLBvTIl24UhgTp4b
hK+y5bmNMGesx9kzQ6rfyJODA2wgViA/Iz1tAwpUKlsluA1VssgRBif2D0mQ3ki2C7nCqBv8eS4X
hjZ72Myv50i/NO0VokSaRi+JVAqnLyJTWmd0u3CApPhVc91zqFKmdWvhEHpHZ/Ju6BRGdPJ6fNHA
lJzmlqYXi9s2obLQzlJ/JEaHvOp9kf2FNXBlkq5CeRXYwtdbCQJXR3wkexUoZl63ruga2iyQCeCb
Pom8EghHpaDMmdadkg+UZH6Y0ve1DVHvJz2f33IHPHJiT4eLUlYXxRCsS2BIp6hIg6j8sC+2RRZd
AyoaIrR+66xddfSgjFNiLessM216w9UDSEhZwJID+X8G2sOQFloZoKp0rjL5Cx2Fnj2vw5Cqpgn3
HF10yWsreWZ8lnHQST6vVpVRrawsXpn11Tbpr03b6ySFljmEL0k3c2RuhHMaE+Iyf9rolbzgrObo
YnfkJnXY0bfptxXug4K19jAgxOIvNfwzpmsaCBivgEEj2TPkHzX6HPPJtekHyXcFpnwEoMdt8x0T
PWLS8EfBneMlm66z9FuD15aXKSZNp2bIOPNE/zcGR6laDSyhkEI4wyg3b8alxGTYbK/79NlMu9ik
Q1zF9ndRlDxVLG5YqRNNwtxdjEHxwUwXcorLYEe6hV1tIu4OIwThNHiT5pc+8LsL0CDNYxIM0o2O
JHknL9Z1Eof6E1hr4vU3ZJPn2YJWE1/QtaTjmfqbvmIYFccP+Ip1GC4dPqYgK6qZ97POcWYafm4e
rPaRxSzm/JXA5ObUvKLbdT3IXbkZ0VdribLop23mPDUJ8C1Kd0EZbksjWmg8MoPqaczeRlt15+Yt
ERtjuDtdQu9q8gUpkxCvzEGzmS3KEJYGietL+rB9+houSEu/pPFr9O8x/+5iLEQ0GxPdq5Vdo2re
qem+sRTi2qZH6kiLKcvoDePNyzVYNDrgSdwtmwHIQABDmk3uGe0AIFKQiQLi6KrRyuhivzYdv0oo
D2Jf6xu3BaojYtEt8o/eeGr6c0y2mrpRNX9KKSABLWub/G9zk4wflnyxx0vTH2ztUy3ORO6sMmZ+
a3WThMSgqDsBwGxYW7m5ofD1NB1eVXJDlhCTRuthZLpeMd2aOl3R15rzXUs7jQveYTS3r8NlQYtg
gMGk3b9oMtZa1fmZ/V1lthdb/ZKs+ETG73ewwNy4ewPOevaimgPrA1Sozlvd3scg8oOZMMk7jy1o
k29DOmjKtge8FFbnFbOxSDPrTizIiWsLZi9XL9ZsrHVVOqbpnzLbuMa2xYIgn4OUqk9pNgicyu+o
XL5DUS1ti0O404BC8nSlTOOlNZWDxdSe3Jas7wCkHuyWdLXHoBCRF0asLnmnIRPmAnQu7FtaQm5e
S6eeUpOvXmNNwv3ifNBF+7jtP3vjppfscAW2o04OzWD6vIBTlwICRLIfqwFcz5Cd7bRcm4kABKXH
mB18qPHwWoZqvi0m8dAFyKmToubWqkf+4g+rvNnFIT4uUrvOHdV3AihJvSh/cmvY13q5qmjK+1Bf
94woYdNzIht8I5QY+5pa9l8ZiVVmviHnBT7qrrOw/2YAzg5XVNXKVwkRzlWSgq2129dQjFsEGtlk
1q2K1LWeBDQMhbEI1OJuiQq7sJaYS0ijhLx6rpwygCbTqJMY3vMjWf2Vg3BF0iMtFaYp3miDIUvp
MzXiEldurr8gXgvdWk5N/haaGYGqbGyDmsmiB7bMdUOEXlkZ5zwEbZpG6xiF9TPhX65jM7mSJaeR
jd4VDOoZ6pq8hb9qgC7V400kk9lh2mepKaoXk/OR1s4J04RVw6Ry3oo71QiR3sNwQUe2Tuf+VsPP
kjg0u+aobOCvM2po/SlBBswJDg1kZNzKKSbtvZsyeDR1rYTzWh13Y8BpOkxPZsMupAmfktDwMVnu
FmSa0bD1JdW5sko1aTvMNmVWsrLB+2NF9s2cpjY3slNL/a4UzUme0o/McW5KRkprKLtlqqDKUZyd
rIql2Vt+0tTnrKjutTPTyE0W9jbGIQ3SjWODNEbAgUGabLSc4NBcj6kE+4tF5k2XV3tC3p6TqW6x
71tbNNqGA7zCeoeCV4AW0lvT136U9RuRWZeJ8tQsaFNtVnVk1AtBIzY2xR0PZ66jZpdXxXWUbHKZ
rKOmCM59WbLYENmlEuVz6Ox3c6oFWnrJ16Tm5LTUGK1Y52Ozkrv0HBcDeeZOdg3L5E0ibrInVlMm
2QoxAbyTLfUHVs5JmUIfo6FNnSvPTjLe8X33WawHzhfMdeb+WnbNulXL+xw5h6xo4GHFecROWBmY
3sLh1O+m5p8Wq+dxiB5QwwgL5tWUkyHfdUt9mO612tOJTedBajZ1D6+hY45lNksDVL9S7MXQaW+O
/r/JRP+VVPmhGaWvvNexvKCKdUjz6hWeYwtVIyFido1JfuLCBXac40BuKnvRDK4WhX4xxKsh0Ndm
IB1LkNxibB9Orm8DeVhkIU1LEcjgU8WwU7v0dxjidU1BOhAtPBXlLcENE3gYA/S5PGHrvlDy/nPu
dQWfhPxTrYOjWo9HI7X+WeR9eamsfA5B4pv4yCs1aucmTxdMUfyqs/GZWLO9zAJBglNjuYZBM19E
8d3SpkMcA88wb3ghtnGB4c5WKHCFOMJLqXHU82mXDsZFQRmqq+laq50lrYuf0FMpVv/A/HqXtvW5
K0XjqWl4KktjEw5B6mVxsO46dZ+OxrbrDHxL0m0vi0tS9o/ZHtflHMdePxTPvLH2FDK/cq39NFwc
dqRtR8KFjTJYGpj9NoDGlRUfmWh5x7DeD7NxRwzxsZG6i530b7jLzu5UpD48AQXSREZp8qEH0ZHs
RrREZX4sGpCjTDk6FWVikZxKSbqTjAUZD7qYSNesNXdQCfTHRvhpKvMGmQlgoHNoA3lnJJlHCOqa
ieET2sKr2Yv3IoiIeHmlsUuLMhpBViOM10Nxiu2E8W9dvFl9UjN+Dq+oO1t71vYFTCw7/2uwwCCD
6Uq5My0YCF5HtkSc4EgjaTU/hOlMS1MLTS+GmvCsQcXSIuh2IYh2aKT3vmIOo1PlT4J1t2poUYbW
pFRZ2MA7Y3i1tHFrlK9u2Zh+8sZBBWI9o5niO3aikAw6bP6HCMqEMLIuD+45EdVNHz8wolkrpnQu
bOAfBaP1VA1u+HQpwCqa5BZkrbWazRtRfKVP3+PBeBstsRf5/Nso5sXJsgvWYm6l2hgxWR92NMPq
xVdFsjweBrOmGqxBAMBk/Jiihn+ypg8qb2Ju5V1a209REY2YAuSoBjKweCE16pLVRY2kqa5Slici
Dv2anC/Pgqd1q6lYlTXktmLv4jT4Isku9JSwQYmF8S8Dm6ANY+5pqvWLh7rkNQKJSxK+mV3w2yv2
OXSmlRpUfpMZNIGDHynISQIndDtnPIqpPeI1fQKgX8ty63UjaCwGkoY6wkuH0Rnlo+RFDT2DLW1G
TZ4XhjmuCdpd43tyt0ZUVFVz0OLiO8xNy8WHoAaazLcRWPvQKQBh1TIQAMw5UIellRjdzqdXbuFr
yTROus/GDGHbuA3Imy0MfTf1iOHqbhlC2aem6ncmuNwcEkQpn7CPZuoAkKgOj0Mycxrn+ddUtH99
MP9WPV1q1xx0bII65mr0BEidoLRnQDE5q8SpNmI6dFN4j+18pRfWxg4grIvhvSR62RsTeSGN1X6E
NVVIYZ3tzO9TimBwNZeY0bVJJJ3V1cvYCpey1iyTsN3OceB21nQwSxIwCjVeCUI+0zq8kZa4jHUJ
9DA6jXbw0yOsmPDH0Qr9ppBaXrTWssz+72CweWlVIGB9FYvkr5YpjoOogVuyFoT6bs0+QJXXM0iM
8ZA2+GRtelSwnlla3307++bQ3tOp/UobGestUi7IvyaycY3zzGcyK7/YY5/ADPyOZZ2Xw1LWs5uu
U8+GycngzVfljJbDYCskFsOMumPhmWEGy7bojkoJjJmXKyI036MhpwPqnuJVOaKFxNReWcqy0/FQ
KAGlyu8McXp5iOOk5ktBQCpkum618q1ScOeFEAroGjvLI/xDCmlqmmpRhWfbnl6KhyFEizc9kmLw
CbtYlC1EbnaGedKzfdlup2qr1bUvxW9lNy+pSCb8t5RBQvTW8nIOdfyncuxFMHNaf9SCX6X8dDAK
7YyvEmI8duy1KZVsZ1yrQA/a6iMNjg5QQUWceRaRUi3WkjgDfS1lG1/f+jQbDqLOq9MdzRDsgs5B
aKNXIr0aJNWPKWojmt+U7GUNPrtEvVcp5jLL5AXRj3uL097uSHsooPLXnXUbyXCZGyBwzhXRL2Ia
Hj0eVgVyrNYOPEsTXt295sb/zP5Zgd3pRGlYPTqO/jN8fav0aQ3taqDq0QJf9LcUAVtxnYGzqqFz
e71fZcq3yuuaCr9CpRDi1kW4CGlQXhM+hB56jSHocn4K7OCkWVso9SrBJ1+ztg2dSvJitkjT1pAT
OJiL1b9O96VK/Izx13xZiyWnoQG3YS9YLVVXRUayBCUzoogaPzs+D/VjA+wbB74xIh7iqeshc2co
pLCCIH6+58Hl6+CF2QbXLH0Pwbvy9GOiJBXmU5fitdROXq0GRMRAJINMKMp1rE6zfs1QHpgOb/JD
58QLCujyiaDEcZHCQhgFbjWGW8Gsp9pNw9CsGWm6/hnQIqEOzp7eC7JxUH/ySpF6/XMUoJzYiwUo
nqSzIn9bGbWYNYGx8O0IO7egBxyqh3DQ/CqUDiFbpyZ6hC/fq+daHrxZFgCfyiLX/7RmVQ4fuvGv
CyjZhePH9h7IolB/TO3XTM+BtUoh7qyUk3zoPYmyLrbQK3QrifiRssnXc38cc50SQfUzTE04PbDK
XNrY4xjSu4QRGjcfwcu3zpyAET+M6ttJOW2QoM7JpaqOkYHyEZVdmK9t8YRf02dWWP03qf9E9FmN
iT/M71MG9N0DsUXbQv0o+g9RHqr0XZGSa6lcK8Iwkuj4Cn6J9RcNF6zSfN46kJVyM/ot1IUt7bL0
oI+ja+jjyh4QKrGbsuBYTOimZALKZ0jynw4hWCytg9FxS2sbsj6H4FrHJVFgBAeTh1ralleDxOqc
/1P3pvQHp0mxN+K6ASgi9tbV7JayHvaHSNwhat1EFCxeY5GPdz14KsjVwvIh5eFKteHAi9yjyy6s
a8u5lElvA3eNlKzIWCXl5m9WCs8ZT3b3W1KrFArKDWODKhzY81sP7037HaJxKg3w65+k6BYDA20k
xHOFbYLmw1IvGV2ZEuwl6R+yaU/KPop4P+fr0TnoZCfNOA8P2q6FQ0nye4gHOaU98dHl+Gz7e9W0
iwrsmVCbwHqSN8zBuk3lI/4OqBUXgz16UgQ4cXfIatV/cTYDdD3paQSBknkFus0+sBnrEMuxJANU
4T/3cY/C8lcHVAjzR1z/vJSP5AB6MZKSUnqK2fQCQfGscSfCZ1SkGGmfqXGdmjfVJu44G7wRlXUS
3jWWc8EVmbUScNlP0YCTfxEF7mbZdwuZXBcXtTunTgX39jn26WIC9imlYaGKB8aiBCmSUWvt5vgU
IPSNE9cxLnJ07JV/JgIGof7DKnRh8h5J2ukYeBzmz1eLG7MI9Un3lFbaViXqWIOI4WfREqs9BChr
R2LPCjeZfkvpKxIofueSfcqdyBdHqJufOoDvKvkzsgf2qEhBcPYuMgjWhww0ou9M0KPJBCuac4jD
T7lDpQY7Yk/3EbI1cIpFVWOinv62xXejUkBFsZv1FcAZnoJTuurIIRr5q92v1j1f9IDTza9k+EUy
rkOtWGgp6NKtLm8yRafz18yXUVq/gt5H0o0hOm1l/RJDzRFJQPWhyTXOnHCBFa0cfFnKOhm/RLae
C8TrFueUbS/HCky5+XKgnHr9fZLKnZB+Z/IU+z3p8HTX7AK0EbYJaIWrVHcUpbMyA9lXheZq2hs+
t9SIX6Qxuk5xM8U/jGIe5ELYzdHKqnVc6ZsxAxElS6uIH4Ye+IquLfPkW5I25EB340W1+TtYJSA+
1ZFTVg3HKT+0pq5ruSUbrzfQEoU/TfA9hP/kiFVBKHhS3hPJ3OuRjsZgKyc2Gxc1KfLpdoo9Ve9Q
zZpejnolHPTFQCaTLX9YabtM+cJ1hlRyeG9R82K8qI4rrVPWhhT71XhynKuSWouZrTT3/zoNyKj+
k5LbXP+I/Cslo6umBxL1v9iYvD5LIMy/dQcvSnBxCqacnp0Z/Vn7roW81CLhDqyPodyq084M/BpC
P13XGBQ6s/D7qHCh1fBVPFotXES21gW9RwSGgrSj0PdOtctyyQ8yMGf7JmsPmnZXtuAjh36hTjdb
uaIT9qw5W3U6AHfYraPgX6n2x6HvOUpSVzI5iZgCSaOf3jrE4jo6mG7iHJSx1h0oPSf/SMTqxXdP
yk+JmkxtD0M2uVp17MZzyaUadaUHCbCwoTJiY1jX+VHV2ZfFV2ftk/pTUv5alrHVXBqxLbD/RZlT
Gl8NQ7pVd0+TPS/QDSYNs2IOT3p4dciXrU2ItThN5bYVO7m7TkDSTj4RWvyHZs2SKqqw89xyR5mf
RfIwzWNv34nIRnhHo3EOLQDkToYsRnY6OS+rLDicBAqvYgev5PqjmA8KoxBWysK0K6+fXhrNynuJ
UTsjX7w4/6ykLEDbJA8npfqwCRx5jRcU1zrfJN0mUN471iIFl2eQSFvrq4KjOWA4wjA8XbyEbNVG
pvfXbmZ8LPW9Xu4nBTESBymAiBrvuftyioeSy1xK0c1Gb6O+r/hACdyW1nsNWKcO4RY2HV8GDcF4
H2eUjMopoMopmy22cUvLbn1c7dxihKOzFxK8Y2HvaPewud1q0dUsdxmYiuCSHaF1dXKU1UOdPat2
XaOFi+03uaiXOi1cFD0IBWOxkb6GTrn7HOqz0dTXEubaFjMg/2nQBz7umqxm3am9Sr2NoAuhDg28
hsFxu+LPorJL9IGH/mtRoI0hneR8T2xlBRbT0HzaMameKqbAvGxoVq+14Psg7fGLM9r5AjrICAqH
jfwoa4DX5KxT9FXpkzNNS1evQ8x+KW3a1VzYvl1wbTc3STyzDtaaGbTx+vL6nGaKRgfmVEAfIV5u
TKairmqUMS506KSDAgeZGcQCmp0XRX/R8FfyN7L+MNn8suIh6p+XtG4qEsKGS3hZJtrCPURzQoXD
ucF8WBadixLd+mczfcDfhADoSkv/KWbGKv7iaVezY6cx2De9eTATFYU6DQExcfJba/MSwsYfrF1P
Q9pwlKjGAWZlEr8AmAtd4+C3FP7nU+g7oc5syFsSKJ7C20uGM0rCBBGJfimTs5q+MtDOhrh3/aUr
omWSnIKS9AOGuKr3QnxZ5nnOOy4P9BHBrRLEUiME7OtznX9G4ruT7rb+ltXrWhn8uk13snXODNig
/CFVj9LUsZx9quyikHI8RcHFNEVivQW0G6qgvsPcFxatGdajBnyBGPMqKm6k+mdwCGDfWdrBch5J
f4dTtgcUYg7X/S5it5rJcpwo7QKvqAQ/uXQrRGqNYBX1WE8MuW+FvZfq27E9xtolnC4qLRaTHuZp
Yn45Yrk0LOKbI62mIvQVYBQbDs+a7JveMWbVLyznbSiOOZIw+u02/5aNqzofBzvEmdReaik3t3Jj
cVbGgwzQ2D6bwZmtXoptle9Fy0NKUJQxkaE2f2r+1qZvugrQ+VTKFMl1uCKdCl5309S3IW2WNZij
3sAoiPceJBZNTm++TXaz4KUg3Xx7vQC1ocoT6VKvnEM5ncjw8pQ0XHe2WM4K/oTlQ0Gq/do+dvKD
pnwpxwZBgYSvR9ckWPZyBUYm0IS2S7UZMRNG/o/6Vj7lqCKGLoJmXwfOv0b6bKlUW0qoVDgI+G2G
lDqW3LmMfhJs0ZOMLr3Y6w5TVzsNfi6IthYDgAUYmYSgAyqYfEMSJuXlHAuEMbGnD6ofoYkLHdMP
+nExRty46Ywyh4qxyfkE8VsoKascu9TCHt1K1zk/3xMxLSKdiMZy1aDUet3BqfDzbtVzniNNbV7Y
vcav6/9y602XHgaWycPwl+FcXcXUY8BBNQVbZP30oeqWSCkonY2G0zJ5NMMeJM8sN/18EuNhBCxs
DsJBNWLjNSnrvkBRHo5HczoH+VGpKbDaiNYSQ+IQFbDBgoYkrR51ei2wsWrif1ONVd5GAEHJ/Nx5
10n9TmO4K1fUXWVQ6OpbRQSwz49E5oLpA7elLU2dHpXTQ45PVvsRTs/Z+mxhSpQaVcFJbdEsE+Uy
HZUX+pjwNIHHK4Y601PoXGaspmuxxBLlu+FIbiYTpQuyX7XfC9NeKtNOsDrsTvca1KqMfS1RJ7jT
3HjFVHtYUawZuXdH/bOSfltyXx0DUCh/8SJiwbfLX5Y9TPQVKABCl9sa3RGS/OnY5C9O+FfQXU8h
A5NTx1RasDJV7Rib5bFEuZMUtjfYEP0GOo/SY1SiCM8qkrleGQ4NVb2uc9cE2GRL1Nq4CYzVMysV
L8ZKAjf4+d20Uk/CcV+HsC/AeNNZ3SpFsILKXITxDGiHxKlbpjVTJMpOx5877P6YiRySVRYgSGX/
K5PEuBTa1gkgkb8yKNfW2JgovOrcRlxjejUVqJ3+s6NfM7qIzvHpmlvAQAfrSECDfZz5GWVjOb6l
qCotpz4awUc3JZsMhdmU8fVmxy3CLRf+ktkPb+qXkvQu8k2pnDjdAa6ww9kl8Z2vlSnvNoRQLRxP
lJLnOF+Zdo9iULcEGlt/N3PiNuYjECqEf00z0SBkQjsFA2ZUV7vaM381OBYam3smwxD19mmMSEfX
9630Nc4VKM1nSNHRN2ijYbpUZne1cefMIdmgWxjCdUmBWDXZtkjwEsfxwtLR5LQBnszUZ0lMMbuc
jTuzkENqgaCwVKF0VFQFKZbFDtboec9IEwNPCGaZomTeDSVE1F6c/H2w4QCyt2HqjvnU3To2lV0m
pzyo3hwQ0Xy69Zg/YRuynGD9ZITn/T1GpFLzHBPpNMnbyoo8TRjrLPgygaT6mfYTRYTOxKyhMCHA
9GKnrJiA814H5X8cndd248YSRb8IazUy8CqCmRQpSqLCC9YoIefQaHy9N/yge23P2KMAdFedOvuU
xnkgYnrVZ/ribP5ok23Taw9hVe+VP0IQjaso/Cj5Ah2Kt6b56etX/AVF/m5z45igE7r6STlcc7q/
MaxXE4iRKfdl+BjpRMvX2WOf8ORwwhTDFQ4GQYJZcsNkyOZoYw9vQ/77fbLaoOv3WfNmRCddnOPk
o007tNudMvalzQT+t5s+KSWt+aA3X77YDVZ4QDW91nyWvXpyjL1jsmnDPsqlq6AsMG7C9QPBkCqN
vLU2fEqp+EvejAU5ntMgR49JPvIcjYh2ceBFjpR8Mea/GF+2j+MTYzWDRZwfxl4KPCjc+D1W/NYz
1hRsZMZL/GGeFYTeLZQ8+xLXthNUZnYxqZ96+agJ4z3T6lVYG9vCfGY/AP+xgj1EWMjCN9+/1bQF
OaWmVl8M6a8YdgLBvTjlS1m9xz1N64Y/xfFQ1nl4FC7TFGdDExdrDSelNJKHmj9UTue5g0igg5UV
8hxS4AJY+v9q9+aWe1dxPsglD/yr4dhwfYzDapeolw76Q+jGZu5+Q0/bMDlu1J0asop+Y4dv0bSt
iNlIUefa6UeDVnHI1e70/VTuMq5PNm2gQ/143JNR97Mw8C1zm7DiJ2xdEmY7zGwkMKNd/uptuAMY
LfAogTXAIv2k9adDSZdBzMT9sHaHF7/gGYLP0/zfWd5E/KJr3rp1qqCbhpXdXkJC/T1bPmUVfgqW
eZjx2oGAjEq08eGYeGKzYJshRwnTdJA5XLN9sXJrEPr3ntj0po6B8c4zqk3pvhV+tDbiLKglAdPk
nIUFSxnDW8kPwM/xjOk1x9cizLKzAoQkKn6KDAEh+ubkxeyAWV1+Fw0WBoFD2Kse0FM+EEo2Gi5h
4VIbYYtgf0GChcEsqo0PdBwRDYfPxurshy7fh1oN6fCMeW3Xs74HGq6w2xVe/AJ4v+5wK0CdYQp3
J7WZB/HoDZBC84lydjPFr2Z+drJhA5SwG6h/WnfauN4pGk+K32andRAPX9I+EjMDCHvSi5unLVLx
OhXRekpSll2zav23QTbxbH9XTMODNd8i7urB+4zVD89O5X7WeffaOyB29vzbmTPXdrWSk71ykWhn
lCR06Xze41oPOsBxv6HLBG3/Imw3yMZrPV697iuiSqtYU6+yETbdoShnpkjoTfRRR0cDR1COOuwm
/oOQ/2p8LjYZSEQq93f04DZ/N70vPS8ZpZislQ4fHJ6KNjmE4QI18aS7H9I4T7UWOLQwUQFPwqQg
p+pId3P3NuhOUKsIY9kxW6hAtwi8MAoKj3cOu/kyRdVYBJK5M2a2ee2Qd1p6cK7jW9m+hgjUZrfg
3fKhCQ+zyoIZUhJj6xsDpIdO0GUDJ5l6szFRSTlgYTBWcf9SDhvLcjcJ689HpvuaPb/0HCRez5zc
s9g3dS85NHubgoXN1wsrVA8dfkZQIpMyHszN/8pqWs7ha+alL+q7GBggxH4wsN9Mabz6KGdexNx6
32m/LIBAR0MIaDep/GNQ88q3esuS7pyXJLGKIG6bA4wzDaX+nto8Aq5zSryfSgA20belAH4G41DT
+mRPRGB3tGLk7iZdBbu2JUicMv3HgzSqSZ8u7Q8FMSMVyOKrz9Nrss99frG9R1o0C/uC3PfGi24d
Ess7GR4MX9NubfL+RH+3y+0w7cvhht7ENNCnpBHVUXGpWHFP+uxHGSZU2l9D8pOEF4efm292hyRn
cSeYSGYj3SQU/MNKwj4njnhhGr7TjXDj5pxdON/atAyIDQmiPj1oFKw65GzshcHgjZsIiMMLXU4w
UBSY9x7oPNRMRBKLt4PNIslDqsuHzh65Hbjx8+ou9DIYcKoWdoXYYz7awAWR077kA/sgGASEdrGx
uX8x7q2bkMEyab75lGqghO01Ksj0aW2ucKRqu3tQdYeVCFjT3YTV91SDlMTDU2h+2DVao4DT4Ufd
T0YwWv1KNII9HcPRzv9Z+RQUjAD06s2J8Iohwg2Is7N5MATJAooFKMa7TxEUxXLtad8yZMNG0eFT
ny82OXVzL45trW0Gq9l5vIaxcDbOxNXWo6mQkmj2zJpGdx+yxNWo0NtsAHfm3vt41Lcmn0dTYjIb
gRfBj6pRPqThXxsS8pMagW3ba4Ol7k5qb+MoOdagVjP4aefzRE4eQTQp3m5MogxYVBafLV17mmxz
bSJQFUa7M+J+1zrOkyVYWZ76ATkefgqvTDBCKZvfYgzPpWvtZpx21Uw7FOGlBJOu8/weGtp6pgCD
Lpy/x64z114Gx1O7ExqJP6+wMqyS2Ng4nITmYBOf8pfmKB6WV+9G569LXrtIPkVu9NHqS1WXuS+i
jV51dKFowtSSvMch5VSbnOe6XEcdmnjovqZ5/a9RHjRJog523NyZxu364mSUH5WmTrHScSC0ySmO
md+MNWumnU/fYFt7eExkd4J4+mc0zHQ8s3qrkndGL02pDl365bTR1XbRX7OQiV19r1H1VV7gPmy3
BYWo5m91sav11wI7dMwF2nYv9FZjwYYLCVyf3x1gb96Rlcp99HfKR+OlIzRCH486mShpjD40NN0u
A50V/ZoVeGuvfemTvXJkuJw/z3a3xYlZ+Xep70oHX9Oroty27HXIhgQx7GquIm1BttB/nVRnW06O
MH1rY5gCxAIfL0RFZ+csf5oiN77tjy2w9JQxD3TnTc9hBrfazuam4wH2q+kOsgji/riMjD1MC4qD
V9zMuN7m3lNiv8TodYNxEjJ6i5kCNbL7Vw/aj6Xhx5OnDM+kvSYDN4iN6qmpdWIAw7/agMrjUE6n
CxDKpWH+K+ZTFW2L4eLhDoWGqfqjtL/SDv9zVq2t8k9n3OBLIOB0yz0BUphkOGYfY9+7plhxuaH0
chtFm154GITMf0P9Y7ZvZv6WNK8JbJujPaRiYzcjmTb9wU2LjXSpCFP7mmjmhyR3ZWaewxY2XN6j
SXLMVbZ3GkeORUZoO/hFlR2q7GZaP7Wlg4lcI4cb31jnzm5SqBVOsUuTs8izINJPhnrVKm2jY+OZ
4bjKFK4fnIuS2xl+dfZ31W18EGN+ThzYPndEX3GgjFX0qccRL0jnQqCMuK6A+fpbrs5t9aaKx6HC
QX0RKTtutiHxNRrSjhmJNWEzBpA2i4OoQ5hXdEdEmNK8GDxEWd2DhhX7mEFIkVUfGugLxB9i/rBP
yAt4KPL8L0wqCsVcu2sWRnZAKNt+t0dVruLEvfLPihz8tdxNCWJwITsaUDswxt007XN+xZi2qNmv
fTUHLZPyWJyMGLJKC5NLi+bqzZeMdA6x4Ib9NFwBYhaGAzonzjZ5vXg56iASGKiTW8l1Eydrw/tr
e/yb2AGfbIZKzDGrhoChc2MjMtUJBEm+qvpbwRfIsoQDmMqtm4CJtV0dXgznXFZ50Ml/fUtTZatN
5RqHtqr2bTttRd4FWX2puY4c1hmHu0Hbp9ktYy2jTD4s+4314qtSvHX+r+dJl28arvS+d3hc5yed
XVmWxjJYEl/w9pq29mQLdP++4oXM7INRhRjfzjbWxrHCMmKe+4qOms8i+knUHe4uH/86RgAjNhEf
z3+xb9yTnF7ZOOJuNJ0AijDZtGO8mX2Gu8deIm7Cd8fhR2F32aX0/CD1k7UaTuW4zlvdxYkWoQ2e
dO04QuV3NqVX634Xjgq8tghyxnNadcmsc12xZptywWvg3xjg5GACeNU8/o41sNEN8Qa/CAtrykA5
A1KuThvURzsVwVN3C+P/FSbFlhJuE5YElgGD0ab0S4DNIFdjXK7tONlnnmAYc7K7Q4T+zAi9qdfs
dJ5dqFgIC0Yl0RIy6z45zrMxJOQkPSqLpUrJXzVeq4TyVRW4VgpTbWqyJRTwSmRxUY0/MDM5LhU6
Hr9HUyZVgfVmjjjEM3dZzb6xoSa53Zc9RvhY23rVvM7yP5OpGG5lhnMbpfcXlweXbm89NHJbuz7D
/3iFrRopBYGwLc/+pDHSlxjHWOJUTJva+EvsfaE124nZlctGD0ug/tJWqVgEqfNZznLlJ6DxE3Ef
SYTJd++VKSdLod1qpqgmfTE7ewQRCzTZNFIFIYLaarQuDi+vzqMj7fNMu52TniWbnT70VxbeBI2P
TQhnZ05QSYtf34QhYtLz0GEpyuXGWF71ivE8u9CadchetpEzyMsfW2i1ZPH+jB+zfRv7m9CiByM7
uDrjDex46QSbzkHYWmd+AmU2b8jQfOjS8CnU68DCcm3pRiDAOCqRcCzN2NrKhxxEnwvQUh9ZRhvC
bce4soHMIkdo57lvejGREkIcVvg+OvV+EfnNpUsCIRy0YCgXkI/IIAa3Qss2ac1PtELA6ovqjd2Y
Qd58pirQhvc0343WpzemWHT831h7LdwQ/JfwkZi5X84lStJT2aRkFeAxIhFBj76HbJ9r7G0TX+R1
5e24Mnjs8WpGax4XRfWVx6vY3hrq3jlyU3h76pNwXpsG/R0kGw1FT8LTtoMVM8erX3AzUyKq5MX3
bimXcbHsF5L2ZzgAyQ0CrV09j9ky/ZfQKgnfds3Srpp6NilRlGWiXpb/WNRyQJtaGVSsrZZ/ueBO
phduk9INsnTdWHsYUV3agUWhoXqdSKnoPXXcd47UNjuQ15HYmy79jhhQpfW72+wdeuMuXGfGrY2o
VdxPosTujXCnVZ9+2c2amX/XyavdzAOoHJuyZ8LCQn3MKagXFK4OSRBZ9GK3aEhQVE0ftGVF11UI
M4grbCkubtoEJuSBbVLXahh/UmFeehqIuWeUXntkXiH+yea1jfg0OIh7tRMzN6PfKwZTYt1j2sfD
TXBRfjTFxerIbTPGc80m4ZsM+8tEE5XOT3PDI2E/i/KqNae63+rJh/KbraHfrGrRwUNCRF8rnfpO
sNMCgw6kpzvd5+Kjn/ad062MnJJ6wtuE02Mn5EcFrZLKU93ulkGPwlYEJoKS2pLw3ldVfqkZmXKk
Mb1nYBX1ojxnHU4Y9eYQrVT3h67PNwJwwVS8HnHorZWRvM/CWdUzTdxQ6+sxLz86+dkJh5wEYkeD
kM50SJaE6fQW159xsfOHgxsnpw7nwkzScU+QzWGC+iO+zKarzv16ayeXRkAVJYFdwNGySlx/CREF
db34nnHrM+ksNzBTfzMcaYgTXmjm80idzo2xrAHcFoWz7TOyO7I/y2eJUtnTK9ld+B47m6Tc6V7/
7U70gHKI9iARK1Vp+4rJnVG0352v7T2DrCXrS/TdqhnBKfHxuP5+MJ4N/0MbP2uG1c2jF8F6E4bX
PDYRGCrux1m81t4dxwRhDP0KwmFbpMfS3ykw25ANzaRvoTkIqOA8a88jPYRTrgTaOuEJUrMofM4a
aBA3ruVg8UjWskkerfGxoyKY+8c63vb5G1QVpepe9I9DXmAek/fB+3L1G2bOrc60DsU5q05NckZf
Zb52Rnn1UOkN9WyFOz/cTUa6dctdiI2vwmnedddMv47Ga1Zs4vEpy8xrYRwVE4Hq0Jr9dnKfmmH5
yVPx2AB7srjYphX04I/cdkETa5vaUVs47r1SM0zldGlls4/wKtTNDFpH4hAfM4qdXs5YNK1dkbE6
NoTPdYciOWheeoH6cIaDRaZC6Lyq5DBhnRvio3KRkfdkN9lInXG0V40ThI04J+bvGNMtcNBBtbSk
fvHCSLVK+OAIc7nkHD5iXsManULoR+EDp4nhzjutI2rxUtr9u9J+Wr6zIrcPZjjSiR0d48QSV0W/
E2fXLtYuneY8N90xji9+/o8+J9NeB+fU9MSSmLtU29kJZPGSzwfyVhrtwxBFtG1Hg9HkOO09hxOx
TTdJ/w7fsCLMiKinfMPOvUD5R6OAdudqz9yBtaFvkYUBTenbtr+YMaf5Uq3sYZl7tZ/wcbHeZQXh
IIonFkzo5YsFgYCg79R/GT5F9KBh+Kiaj7IE3DLJNzpxWuKcMUhB+MrmMxZz5X43Cdb4r3D+yAHd
OYZWtd/fNJ9RWemtcSNvKps6L8E3ON+MBG7XKT/tCZK/A6ulQNw2XgjaZWTYJio+Hy3c55b3iuzw
CiS26ghvmFpyU2qWT9r4BhrZYKtxARaBLghP20LTUF/QJDT+t9e6VFmtBq5XcB3Jzjst3GooDlXD
F04SG3cvmDuRIHWgadhznS1DLTsr/tkWhkjiiS7jAD/QODY/gfStzp59IlVEBgq/b7uJC2ZeqYQZ
nPzw250X/egzxoL5O1aXwuDwenLUiX05HdYK4f1zpPfQAL3Hi3zkvdK6Td7eKJ4G2JG+2hnJ4gqg
OnEIAkTlmAgsopjZdHRnsj1k1jvg3DppUHR/7P40R5z6uPg6FCgHFJX7L2bvq30s2VjKo6Hfw2YT
ureRWCiTuX74qiPu2AyxpFhAJMYc3fwzDoepYiVsjkwmVxFusLw9J6rdapmPG/0Whm9xND/bKZVB
r18E4H0/lqS73DQjDbzIJ5uAl0FdF7tFnw0sjpUxmQUSSfirUBtH/fjWvzw8Y+XDUaPznRhdcIpL
jWenYrcps2xEV4jIB3ehOemJoXVRl2rU7XGdRV8jcog5Z/R3LUUn0VAztEJ4io1kXbr3GWgkCRmJ
lJssIrWyW/k4NnvMjfOu1/Z9sZ/Fu4Ots6ASzc8yLILIYEjLRe0569Q45l0L6X/Dk7M167+hYrrK
r1d9fCxg6JNkI5uX2mI2+53WAId+AMtLDlTjPFAgldpfOp7qmU3Nwv3y7PPoEDZlbmKkFuAphhbP
lY/Lm+4ZHGXwOzyQ6qBF73ZqPozOh49PP8Z+rOXRi08OX61fJuh3VhIrn3wyu7rFSKqRtEDlPzKa
ooESkdmLJNolISMB54/pn8L8ceQcnQUMGfP7GADMuLOvdSOZnDnMThK40pluq+jLU1cxSqpBDM11
S1Bh77yi2VECuMxbSuh+fi1zzmI6zfPRJZVX24zWcww7X+4jei/wIJiVmlPy3iNtG1RxTHpIaF8V
7ntuEIJBQEqf/3OTHzs/+QCx3O5i2LfJ0fDECtVoVeDfSl393LjUABxPie8iefNJd0zKTWYyPd9M
6gQcZzMTM+dX9CHuloNJTrBtHn0G4NCBLXPHwfrG27TWMRrFuli36mfUfgzzWGrQwgDo1lX2t0qe
iSTS0/vY/rjzewTcXSJ0jP7VQ6sLsdNj7Uy1R93ldB1OCq3Hskh+Aqb37H3eilXjHqEc1lkGlxDV
hAV0G7J0gn4eT7Ydr2xURTlx32eB0T+KCqA5wgxJZF7ICMQctg4QVklOLbGowlvXDkUzXU2iwU51
m8gDWWzAb7VvZf7r5EeaI70yI7Dct+p/6rkMRvStuCKj00Oxap8nA57VwYDwXYg3kcavNZp7SmwE
8Q9R1j4YNLv9XeMCLcegMpLAVK9DeKyrXxvs07/U6lXy1fOG6UmLBaVc2SGjgGRjh5Qj3Vsumn3F
Y5LG3DlY4PL504SZSXmSlEFG5s88zpvQJGho2/OV2hNtd/6tuZeaIt4ld4twioms54qKHjEl2i8u
XX+gNjS0xa3rZGx47gEGyVUTXpA2575GzRc7z5zBVb5L/Dq2fjZI6XGNa96aIEA8tDlDhW9eypXu
0Wiic0dtzZW/lNRbMPEQodHnCFGcsG315ygSame18pn2E3/GF3InIpyyABEUBcZluN20VeCw/Ffp
49bGaG462zJHVrPepf1kJK+qe5573B2/w/hV8ZUYeOhlNv+O1j0a3on2W7c0gxVFCJZNCq4HyafQ
0X56FF4JtRsjqTi/gjqNPiNFjLVV/doxftUZzXU4EHyyEwlqJVsTRljV+KmwIuEiK5Bv2xH2uAw0
ZAFm947+u2Q2s01wTSakrT8PzWEcj2yyxZix8xjQjrgZJlLyQouaBFDAxAahd68amZA9s2Qjf/GM
CMmCoqjeVclej45J8oE8EOM/M8Vby1CvIuqnrLNVZ+bkJsQMoq2N35afiTs+9fZw0Ux/OxKPSoIs
IQ+wA49uvW6XTen1RmLQcPUPp4oYA2FwgcvAA2jGUKv6QYWYtv03rUSKqEMCz2YQ+/GroRK2p7+o
k89Osk6mm0S89VGUlP9uQld1RFiHzq/0Lpa+dyR+YvdHKwzGWlj/IvU1AB/I3mWyar/MQjJLneGv
JT3uT7jc0cuXvovaxxbng2f1H+6AhY3gKSzvO7txN+3k7g02gBM3+WuRF96Hcis0QYSOdooLzlkr
7vSgt4ir0LqzMYl93fv7SIS8Udp+cMQNmZpQLJITkkPn7vJ07bMAjjCF4lPqMfdWXL1MIoe5ClE5
+MOqc8nd1A39VhB6RYeVNe+VfyUGggZ1JWqGScIgx5nBgnQIr2InTGmuWjZVSyxnaYIPOyd0MKZm
bkze/W+7vrjuvW4Qobq0M8nt7q/ViJO8TNv3MWfQND83Jg7I5sy21ZPfdlvpYzpBZgfjRmo5S/2M
AnJKsMr64w/DPg5kfLkRZAoPeujgAspNn3XKTBzS5kZBewyd6KDF6BlpmJ50mD3SHMh0nhIe+K66
gvKe3Ln5VUDkgpiDrKFgoHcT5aPWXv18+nJdn4RF1HHxjycF1MFax1pBRalwSWNhHVwE/Xrf0LQb
SUmW90aXPNr9RiIuGy3HXPLYDkiqz2b8MlMI+Del08gGpJg5/dkuXuPlOx7jbzU/TeCuXOcasbhE
qNg4krognxLCXynrDNHvTS4PvpTupkUZbprmLJ1bSW/V+4FPj+wwKiFnHM0nPTXAqtHrmB3Sdm/5
bSDTUxSPH82SOmMQ5vClR+cCBJRlFRgpULg9nn5j3czXkDa7ABkyEwITPZ/v1BDdkSzRQTXxILTQ
IvEi45mpiO9p/zKjXxW+eaAM3sXOrnaarcQX1pGTKXTMCY5Lx6celmAj9mMESXFK2nenKgMLKCUy
G8ye7oqoCoy3tV/hScHl4IbaZzcmjwq90ffxEIm9neRHyN1HO5In2OKTCewnM6ZBpr2q0SMHpngM
rlDCFeXdtcm4jQlkLNcjow5Cmez2J0KjnDpr49SkU1VYK/H2Szv5qREAQ0L7LP3PK9I9CkLA/aJI
Ftdj4k1I1ykhKDCDU3KuMwFFj4q/FIHJTH/tPtrVqqdmsfdxR05bYMISyjE9ILSEw02qnSkKssTw
0DbmttQ4vVBdF47JoGYD5Rj54E3Nsdpky4fGH00thRO3aPBpZw9ejWad/9QUzmLBn4Yna9b3Sc72
ImB+3N4JeSdmcrSIkGpRrKH8PnHFPgif1NtqZ2YGBViOhz9GDEN8xMam2dgWaraQLTWdU/6p6joz
MVf81kKHEFyQ0MAFNAwNbyUmFzs6n2/9WaGJtMxTTXKpbBLemuTgNKRiTfeGvQmt9zKRcs6IRPF5
Ttkjem+AZDPo5xzkdEqyY9XqK28mrAmLSHTO49/FkDxXBCLdNErNBCQUIK+ONvGMWWBaD+Ohsp7k
8JfzlLr1I3Ocia+jAw1Dp7YH7k6Ci8rMOPetxJ0t0c03U7HpzW9SCR5Uf9S1g8e7XU/NyiaHpMlA
2tHRM7LF4pKgZj7qiklHezUZLsTPvXs2IoqW5qYVqHOS4FDS4plpW2MwLfHliliHZOO7/5LiDOQJ
IzfqO6u6TiET2JvLvaIcvvroJmPSQZnNmT+i+Mq5tmzkWIL6FVlRMZFtNVOOR1HCD4xHSUg7tZTE
F1gO2xlGKU1z4LzHiEw0q/2dB9JL4mHb5UdDP3gVaPqi4hZbn7Bzw381kaVlRvzpoRTHJDxPpIFi
0x3WE3ilzyBqaNaialdsDQvS+NmwjaMoP7kAqZJSVLi6NB+wcz50Xr+xXDg0yg9/emo6XHuYuRsG
qKIBYGV4jxF9ICZe4IWiiBne++zFJ8nPYSJu4IizCUYi82Flz8U6m5L1opRw+4ri39Ceq0Ud6/YW
+mb+pduEyNzldHcWvurPn88+irDPjCCqt370ZHfHPtqzBnMcr2N2xTA1GGtZv6SYywz4K7f7wj74
UNrUXSWXWchuw+LcmaR7k56g7cty3fU3HxdkgwHdv4w9t+M7evjKldPGgbqUtb6bBnVyupmOl70a
s8R64B2K+pKXeNHOvXU28HXN9bnGUNjFF2feZvpJJ2arDOTi46UOq5gweJW511y4Bt8MZpu3OSUp
Bl8CS6qJwGRp4Sbujoo49+ruJdecYBU/+in9T9ZUBHkttj5ff3l3yizQxpM5RudG7RrnpcZ5pBB2
ixlzZeR92O2z08nHmvckqcnq68v33rw3zcvkGEe/Kq9pOB2VRQtUMPDLqEZd80/P3wzhfmLH4k2w
sEb0uz7Ut3Iaj+Rm8qhOCPapGnadmv5K2pIci7+Gb0FvAwbXYkX4CXxRVBM+CqnNCUQoYFlgkcBv
Se6lKvVVi/lMtoy8vO9GsT5GScxgh64gUMB7U+GHcv4NPvU1uXUtA7jwaMv8kQDUyPoJw695qcLc
Lz98tUfURONite7NqHdmeKFq+xnnbcyYpIY7HqtPmf35i7HN5/Z4j0mPWjIvw31K9JB9m4hJHqKn
mEC66H3idHMwKwzWJV0EGRxec3/CdAmf5nXHTDcPqflXjtFVNrANyXpK+bfT9DQ68bNCz4tgCzR6
I9Ui335GBL52Sq3n7GJUBxIjfQdg6O4Wq4Sp77iNk28fS3H5xw9hbYdENEVIKTxKQ/qYNDwTeJiE
PV29pto77n3kZvQEwaouI8MiWrP1l7Lgu+iuRZHsUgz8ZsxUn8j8yXr08phKkkRwcZVxS3GaruMe
i+MdC/Wmmt1TUvyJkZTq0iBq7Nsz+ErqGQgZC3x8D62X3voOQ30HKE0nnq5zBN2ZuNGYwAFQk6zc
tozAZhz+HhnGEbHNBTW2BmRmVVngm8clx7QkN8IbifnYmNhixBH1qLIPy/+2R6t+6phmohAVGwzH
Eb0hiw3GdWRdu/SpqM+WfyTAjkGXm5yzfO20F9tBDnsssLrIQ54QVw+HsV/SNH1WQDzq5vJLYXsw
HWrvoEXwcBnOOhpQKauPQpfQcrSKtnyEK3FQLIQI6fsiuZ2Vx+WDlytbjFdufcj+J+78RdBaT5q9
F4S++eEfeYlRdohy/yH0nppE/5Eod5Xnk+45EFIf+cluYLPGalaCrMVa32RJh4dXjU9JhdLZG4y+
kvpiS0FkeNc9sNGQiwmhILbEP7ufD14fPboWAwCsb9wKBZgtk+JQk6vJLH249hbjTiWWluWfRiJQ
ST8wcHBhMrzx/6tM929TFsIhTTubCZRRFBujzNTOKsv0mMyS/OCUlIHowamIzE3S6GTALkDcrZXS
ktXskGxTJJzfusT1VhHTEjNVG3zNfY2lp7ahbiffFUmImh3t7CgPoY+SiIGe2usDonuR7UTl7yLg
V7PQsdrC26VSIkvNA/9yufVSNe0a30AqjgjhCnv/RGxAQ73hn8H4+rXhEz7Y8YRVmD5ZxnTCODFs
dfy1pGlgN/CJ8CrIdFg0X5+ua8C/3hY0fgZt/tDkHtnz5sWtcayNnEp9xdkvFEPpyISBw7d6LRbE
zJvIDrKReQ2yYCOtPPIXmO2Zy4jp5nCjRku8hRV+2O5AprrbYmzH1h2ZztG3uAcAE9uKltNjS/0D
O7coydmsoZfsvbObcIEr5or8EwNpb0i7N8yTW9mFu8x11oSwM9mgN5XQ1JavI7tGzVfrGAPDsVkZ
fKeT7mDlfXnOlSkv0aSOlkxJj3cORVYCEA7PBoSNNqh12DpXW9rDa9sDZZhlg8N9KpkYrQyzMuXO
s0vmJJET2frKTx0kLuoGsa9oHATsXOPIvVWq8BopOpLFN8ktlMkYS3HslDq6vs5/r7BJ4/Eo/Lum
JRWGVTsfg7L2dXtnJvNQC2pQJ8rfLWWvhXTWWjnf0vKxM4kBZe5tGH/TBI5UW/tBORuLGztmJiGa
m+quk4UZVWarRltuQufLoCLWy+LU0xJj/mfE2GzScMDQSyCMmC9+ZgS++svIxJCppj+mrKs5TxWY
oc/WCGUbbxnhI8Tp4E42Ni0fgr9O+WcTvxazYEguvxl6QaCGpOlfrIai5MQzvZfBiWlC5Zy6lGX+
W693X+QlEisykVahKeIjrJ6Rn56aw0Zr88DQlKAsB7JG63mwF2KqK9tgbOwVOlrSn7puJ7R3Yqkh
TT1nO5vXBN8zsIdztrsE4nZmTmHwXf+Zh2I7gtKk2pcMf9300RNy1TE6nTjBa/XzH0fntRu5EQXR
LyLQjE2+anKSZpSlF0LSSmzm3Axf70M/2IBheNc7Gjb71q06NeG8lvIjLvDZZYznyxiylU5GCuti
muxfMbRM9vcy8riDxkrEbISNKsUiLsQfmoPbnEO0+RhMhcIRV/kOG58aKBGpjuwztZ8698paaBeH
xa2i7qkrMUITBMTsyvd9S7TlWLY/onhJ58dZXfqURainkdOxHxkkIdoMRMq8ikq9En20a+sLIaOv
sDjpkomjMfd5gh27ivN/MXbsjO+nCMF9t+8Vy7gierfT59yxMILEPt8Mf+920MIs+5CMzbkDAok/
ptJfMvhqhkPr/lTuT8kes8C9jr/dGOqd4n2MlazJHN7mCnuGWBFmXA+ePMaY5Cusw1b0z8kLap3A
ZSL0jxOBTqzqYnqmlQDVlFtkCLhpfI75j7XitoCa16SvSfjsyIxR3cFPbVyKvnutMvVHopVZLXou
6qHCzIriVod4TW1YLx0mu4nF05KDK8mrQjSMCTa6FoMKAtOYPc78XH1Q8AGAw06/GQbnUyoOvrhU
SbmpCYAaZkWm2nW+Z9A4VIFsJvAFXf4nZ74xkDADZxWWT9gG73JEWO0+DIQUQ8wtFA1YCMnukmfJ
oLxh11q3tftF6Ve/KhAVM7qcOr40Y3txOeVpQXlV6D0Wg5tKvODDq3uqpU6V/p0zwdk0EY8DpGNO
u6o8SBwRAzZ4R9PrQFYo57LLEbnLUFMtLiEB/jQEjKUR4bEXxi6V5jlVMLQKf10aeNA75HbqoIsV
qcIVcZVVFm3b8E13Zb123IlYE1kGqHJc42dI7Qyz3nSTccPNI8j+jRjtnPqfbQLhWmyIr8uToY3H
nqQLXfUIBz1K+yuLW4WUoKx2XQh3rU0iHgqLZMoTx34DgYlknV3GX4XGfIHZG1iK3wq2wJVOUPrb
AjscxmqjM32yrgWZIn5hs3Ge7ICbfDI9R4uzs4EOLWtsI41UlE4RwO2RNCK6YthUKPifoYVLgjRH
DVgrhursYoLWnrUT2kfmDw5qcl7pKNv7uUHDU/OUR/klVsWxiYzTYKKoD8016Zznyi+I0xB4X5GH
HTd840iEVVgHeXuQZ5XAwnO4C/a+dBOk+ugYJF2/knhsTyFhFGoLcN6vWwL+Xz12YzKXpXf2u3o8
thaKaE5rB3f/OwtPQlkVL62YXwdgZqWCDG9CvsP9chjn4WA3uARMtlJ3faYeapZAnoTEYqKsDPZX
I/XOHgVKvmpnQgF9j6y5hPzmlIlIQwb1wUPARD16eYGhpGVSmd8MZZ68xa7WI2fzRzITghIWlREG
zuwpcdlQ5UiSKF4Br6g8y49JJd+GKfzNC0AaRuNgoUIZ6OlegV0TOlGPNlZ8e/RZBJScRJxNY5Z/
ex0URrskwONzaGXE7MUIpk9rA6iRY93Bsdo1gfOSTaz/qhR+ttOwgsVlYTfLRFdQQdf6QC4zs5fH
2TS8TdxN9YWQZb8u5ubbaseNU6rnxnEfeqCveQZ3f2jH+HGIjOASpaH1buXsVGkTqIAaJbQHzSWx
Xwr7ep9dgANa6zDUCtUaAhM00FVh5NiWq/pp0CO3xMnZT9I+0Id5yANkEF0gudcRFSh1rClsNHGT
/nIHqn/5/YkVFNVs7EBMnOdmfFWVh2EA1m4hPlUzAJExjo3LKoMA7oeciU67eEGbHPdIYt+MqTmE
3TsAyTvRy40ZfyZgbVwwhNX40XBegmmXU3oZ+ompirR7RsyRJdPAvUa52zo/hWRrS3Pee97zOJ9c
GeDB5qcrCQk+4icchzMo3E02YednPxtQoZE4j2XyrxtuZbqDG6v878IHXM+hEe7zcFekIMGaB8v8
ERWSnXI33fRS9DgXFUnKId9oLg1V252bLDwPgh0GkJM49gnrvmlX7OuSV+e43MzpkzT2afOM7/+u
X+oM5/vOI7lx7adXzKwrs/od+Zi5WmGG521sBhwn7xRpYjCF3PEQ6BNP7LaPzjOPHp1bebR3Mn6w
9VOJQYFG9bWBKBVHe5m9jc5blnPLOlYolvFwy9WXJJ2DcSBrX+uiOTo9/B33pkxO3S2XD4pEdH5e
9JQMtdvGft7kv0vEZnnIQ5aDAkONEQfrBfmC6lW29JpMRD/8kxVIFL8Cl2O+yX15hMPH4/rQBh4Y
GOMo/Yzuu+ZT9a9hc81YrToYf8PQOzWwqwULvSquriDFLl3YMtRMrBms9GeW5b2V+j9Zb31a3O7j
1NgPofPJxQyGeZx/wI8c1zqlhzQARIrGdnRj816E7q8TM8agvN4VXv4eWSXcMVoAamdkXU8+yfYF
d2JsLOzB5Y5oIXwrneHEMDENw+ktRpvlKtU7mfU0zrJfYY3AaVEM9D+T2d5Nbs6UO/VXSWSyzJpD
FgyPMtRwv7uXeWBcHMr3yjM3chyvgcYk3tBVwbNErQ1aFJuH8qDjTqG+EyJq2hzbHcwIZzBZ3Ffl
i6brBJ2KQcVgaO0SLt0mtnZei5UGKxDW74bAdpJXb9HCF8+j8R1gzTEsAuTHBcEK+5LIHjoa0Drm
nrR9Sa36IhRh35yP2c8ifMpGcG2ksc0NPvOxZtsfPfgmQN4+PBhYwHEL9OT/9CGiji/B6wXHGlsa
kFTARU1SHbGb7FsFUyanQJwNzV0KlTlJEhxODtkXKgAS96Gpl1YxbzfGrEyT8T2sITKO3hc/Q43I
h2MpNS/CrS6JmWwN+mg6x3zh9OYtqyS71XaXhBqsHMoxb8xVYDj/2gjBDqQ+bMyDRUmrQgKdsvTe
KMJt28Rgkapi71TVU2fXZ6OAcwTCbpIGSg85p8Cqzt6cv8mhW7cdNP0ImmZdrXLVcqsQUAjSi46a
vyoW9LIO+ykD7Yy78DzN464ChpSjr8PxZGtlMqA3+wok9RBhiybE9tGb9bTjMPJJKce0dZTXpu0f
fVFeJFWBzBpYa8yuXrtm+WxgR9c2P5623Zime3DiehsP2YKT//Wd9FDyzoehea/oUQ0scVBQS10v
WceGf98PzY8j8/uQvIYRRFdiNFiw8DvKBAonK9ieQ4+6mG1gI1sI/zksmPKm6qcxSKcM/2cGea/m
6iH3iahoY8L6rL992yex4Odbhg0KI6sTzb6bWhNRhDF7k6nJBo/8e5hY17moCGHm94rTIc3Sc7HE
gkZc1EMN5zZKXq2sXpSwdWjIU4TN2IVpP3g4FkKxb43psbbUPdaDm8gDiK/T85DZFwGzOh3Dh4RE
nUi6W2OPm8qMb+aMh8mjEQAK83mxe+uOTWxe3ApF/qvGt+2X3xNqJ6SaU2bzA/OL+4Yh+a6tq/Xc
Z+XKAGsN+UKCs+D88sGeIkdn79JOWTlx6Mls8XR1O9cqGfcA1PRYeUPUwjhIN6oIT6rGFesXggY8
Y59J+6jZ2OvQOJs0CHXa/5xGedVj/VLCftE5TEjMwTJpvs1qknA2O9hK+bVs0YHAAEU+V7BGHn2n
fDJgiMM6BR3PvAjN1mIBagi5TUtw2uBaB1teemVxIKsEam+zypoAb5x3GofxufR89MQE0cvBSeTQ
adzj3jDLxTFcnPF9btyu/KcBtLL82gGkRUpbTrf8QihjM+f5dbChQE7udQ7bw5CHX1ZD1xo1haaw
6MTwBYJ/Jh7tnuCbCyzHjB6ayT0EGQj/QmOIUVO4ifiroFlsRQ3ckqcz2ZQ5x8AM0PjtrcSjFtY+
pDLzEAqAKlW3eDkzCqpyNXxi215n0IUbUNH4tR+EY73Y7FjzomTfiO2VerRI3rWtf0zz6afJxk3n
VScOru1s1/Q/0v9H3COdqhleB3dAe4oFvtnFTxaxj/YiJKfhaHFty1xE43MyjrsI7yDeIknF55SZ
u7pxt5bcT9D4mf9mSTtKHBwk6/bcOeH7TGZYLQTBugyVqoA8WYkDwHI/+YOSCF/IeCziL7D2nJ4X
wl8EvrqNMEbWiYAd9YMze7uwB9Wa8Ka/xcltEvrgYxpE3Vr/L6+xSmsdmwyX3ujaXqUDYrH1HrEB
spynFu/h8ICIxm8NWrr4FdVzNv0sOYw0Z65B9uoHOI9sxrpXD5IX9DtOO5tfcp9FX9X0LMn95xIz
gC5Wo+hWPZmSMf9wcGipBzVuXRvrwYeecMUda4QxCdiIOEwd/7bsMYsLUM07luol7oqy/QyMn6x7
s8vqjkHV9f7xpLHUnVeuPAt5dXjSksUTht/Ld66V+6/D+q8flY8nf6Rd1XyNrPdJPnn6Q7m/ruxO
rcUvz7Ujw2Qx83xOCn7ZG/YUnTwmg7cFdoXfgUErpekY3ppv/jjF88zPIpC7HFOZoLVGdOYtCb9k
/dmVsMhz1oQcAEwNTfs2p2dfvMQAbLT1FhA1qrFb/fWEOPXfYNFqFvHqjR6V8TH7l6S/2tw31MMw
Zuukmiiwctdy8eN4rGDxfMPprQTe7bnmi8sC0nsYbc6iU8/Ep2uWvTxaIzAUbmUyMK9jtSA/8s1Y
3nrLWtVsw0DwTBiLXIl5DbM9XiNUXEqXvP6jwoJJL+faBdAmxPOoTjYlGbgHRU9saemmNr6qcQfo
qYe6JdiU5kYB1BP2HYK5xlhFsJ3lpoNp/KPigx3ntwB7Lp1Qq5HK8rCktGVq+LqfFTep1O6flKdW
JvHEvOT4wLksfiscNQo8TkCrjxuLHyeUeGpooEtPrbxMybIPhAjPcom5J6PdcOHrtJbeIsu2NNep
8D6buNgbc7fznLdE/XmAm6L0TBKQ+xcULv1LdA1d0N8nLgs1ftfQgF7+NvOTiMq/yP5payIR3XHW
W9O4ulyY9cDFFOvhpKmAin5BYpgpbgKchilskMD7qloqItOtpxEifYEVmWUGnHq20I7j7gLRf2QV
uVB0BRc8S0GUVl+7Akp/rU+q+WTAK6jYHT99C0CK/aOYGzk5VlK8Th5DA/ZbCgMAGcPFr3ZTAD9C
lo8TTv+mDZ8xAj4Xcfc5eqT8ePDiXn95IdO2A1VWYuwMtL60SXA3qgH3CfvuazIyetzERD9Mco5n
CGjztucArbmkRt0hontainuN2d8+Kb5vbMIRv7exxaLVaw/B4ANT+VZYTMDV7Q3lc+wWmCRYs3fY
5I+Njy6Mf86gXI53tGE8NyjFagFMxqeZT3LsPmgEWVl0AyYy3IjAf2v4isv2yULSUvZT2pKEKvax
c4tUx4bfW2tWc1WuXgOUa+n3PHXI2hp6xAtnOes2MLDAa/zkNXcZ6UCgMIlqa5+Nf34bPxGzPCDd
3rnoIuAsNqN+rUrJrYKUvnlvRdYF8DAf+r4o+Vz2CaWYI6xYGB0msSN44dZXjXMi60nmyTNZIuwC
YmX0JLjNAeFt+PLoLpl+iU8Z1tcYRTvBa28O8cFQfMCGJSUJqD/wMpxLM3xU/KEbmeyrYDybffsA
cv6o3ebogvhqYr5xCngnfksNs19wqwxOWQf0YKbqdl/V9Ncmr+VEc8HBZIVZMJ+6mrUucRkz/h2o
3+2q767gs/G2RCmcEJBV8avGcDXJYTM6JbUhLzbI38ImVZ9xQhtn6EOufhIkoXv7lEB3cpqvYXoQ
4iUhO+vlV/yEAqg+A6ilXyTcloJTrk7PptxJeGzxczrH5yRSGxWgGtsXF5SUpz4VSZFqeeCyYN/i
5I+Dcx9+olLR+pmNPLtU5Do1/Tj9wJmldl7r38U1XWEAEPg2KuvbMi6eEe4oQbertwAZTZTXSfDe
H99ktyVfraMnxWLdYyFWhOspiZjpO9eIOMbyaXHI+S1TZSfooD8bNSPyVqXueEjmksbLNpzXmRDx
im8GN4jCBm/bOpk8OknGF8CH0uB4OQULDoK3FpAOvd4lrIbNDthMVfE91/Fai8b9yoI63UfDzMa6
BwGku0qtmeI8AhLYwJvOi4nkN8mzyHjpms2UHYK2qpBLM9rpobqs0ny07uqE26AUrbs207IEWB64
/BDT6sxWSp/YnVAzQz3e2csIfdrSWkqxRLETyon2pe93u9gJo33DlfdE8G/8rKoQD67cNxr2rht2
40cS0Y6A8RkYQw8aA2w8Z4Mn4ns3cwO8upzujUgmDH9OgFPFAD8258m/cYiKTcdP+aT5fFhBtiDr
ko5vioJtYZLpWA/zNBDzxCbNsuxfhRt6Haa6oFua3ZTZgCdKAr75Q1N9j7ppXuw2IYwXQZhSofgB
Cc67ZJqcx0KqlzkBIRUZvO5s26dfKJpAbI8F7a+WzDhLek1yoFS7ygk67J65yeUzqA6uLowTIWab
0J8klFrnC0nZR5hskz947QiLeTwTxLbLB8NafCToDDD9Gn3qUe7RIEkyu1Kmx3FgfeC5WDqimDS0
iMLy3vD8/iEuuOEqd9YX2/C9vWdZkOH6Aq6Y4bZf9HPjendLf0VJ5sBtnFdqE43ATyTYzHNEdVtO
bJQnbK689GOuGbMJR5rksvnRzgFVmhkbPFYeWKj2QnIhGwb8oMUceDttS3vvxDNqrP3/3wmbdTsb
vMKmz2vuVlFkN4913o88aJijVYU8B7IlyhDYeGMabdhuvYFPUQqp1kEFrXJEzsWrz7LfKxrKSiYo
umZg9v+camZbWLau+UCkraYsi1pdy9H2uu+AUSaJjzswUQzksjl6EcyhAI1062fEgAouhaxzsH9X
UzeiMraCBhtT3ZrWJhSa+vJ9DvrhVGfEMjTy0i2ayeuKaqnwkbSWWQFLAIMX5caiMgLyXk/WO6Wb
8iMn23ZKosbfV00X74Ix9u5QbJtdnwLdKUySltHUyo092dkxlna8proFS1dhhYw/kPurivVXaGcM
5YFZ7oYufLMb+mrmYv4S6Hg3L7GTcjcJd7imaPR7s2Xx11bGsO9m+s0jX2F4zxjkvdjxDsPo7JlQ
JCjlFB9dggqfCJUcFtr/feC1KQTXtjvVjY+XxMx856caAvEjgkBxLYOuZzW8QVD0WDPMSLlsiXse
+YjjJ5pwa+XzSCTJot/Lkal4MOogXIsQvjyZ0W4f5bgojYFCaP6A1dGAYPhkhQm5x5mwV8EShEfI
WIdV3BHaxgs2GlDdHbcuKSasi+fW8PG5O8inogBXz8Um/iitZjozmHJdiQ3N2N1B7Kr6kTtpFmwg
JHuPtNRwW2bpy6ohHo14TaEC5PI8AVTIKLaRKajwJOIAmxKN1pTCpmo8+ONm67kfMjDEMTa9EFDC
yNJgbASvcReilKSe5sAxXlxHS+iNyq1hPxt185ipzKQKq5Jb1xzNfyQ1FvKMFNii01LQRETG7a9i
M0fuPCNJE5OxPCE4xS9FWS3xIX8anymRLtZCh4S60hoeRY2R+c7JUv8hKmjIs+O+A1Dn42+MGHen
OMGx01iGg3XDc49Z4i/hBvMdqRCVQxYE1pIu+tQYhLhxkQ9XXD1B+rG6YDUMw8oNpwRLU2i9ehky
gynnS1rg8CujJvnXzuOPX+ZYUUWWATAJs2MfAxWNPQduWJiMUJrQbQCVJB2RSlv14mZKbykvqDAx
0PvM4xy8RTZCodU53FEbM2jOcZTJszFQlzZG6CLcGIMbbWwR4APsCXdF2/X/6ikbnshHYrIZQCeb
PvJx6jZsZnTYnwjrTQNGMyIRg92nf23TGpcqMKsPF/ZIyIqqJV7ixASfbE3CmWUUMxu54sgeuSNF
FnusVeqoWe/IQCxDds+hxGH9JiKYs+UwL323IpPzL43Nb1QXkS+EYCa/Mbf01Jqr7ltij3XArzgS
iAslQpP5TZmadLpNGYmB7gfBmms3gVzkrk2ZtbeJyou5pEnaVWmzv8bPnooXOeAdmo6TJIw9tox5
uPb8z6bmuHXEC0x4lZ7iBNyaNqlhGzFwE3Y1Kbp1a/8uhZFDJ8EBLWJjOKgx2XDQXnMS87dn1uuo
wvCItQb7mhl9WmRbsvLTy1KyX38+67gME1Z84x9ciq3a4SEuuamGmHngoMXhOi0AXnDX5bZpVTZt
nuh+af+JPHXNgt/B3GbOq24FkU+bjK1hFvd1UC32QZzvidoH6EbuMO2sWazd7GYG3AkpusN5FtP6
Kp2rjexfx2+zhWtSYW6u/WM9L71ycQu0uQUSApKeXpUZO2+RrUzPIlfc32bq5ABXoPt2brQOIKqk
lwS6ReO6f2XCBIINp/xSwdaxgfbIV9Fc2HBZKVFaEsSW81ml/yTLqV79M6LfJgyXLdedkT+WzSHx
UecQ2VW5coqHqPwGP7Lk6JgYljZbV/255s1SH6KGsXT02QEZ/DXTd19/Uaq1oEPt4sGhLUYvtRDd
5xAcE/3WzPkrR+85duY7d2J7/Uph4F1nnLv8uXfepHingXoBMoTRqWnWi2FaJIii84fJhS3GG53U
rMy/TPT4EBCh9ZSySIiZmJrmnGRnK4Uga+/HeT7Oqj1gWtlbzJam/+J6bCcpXYU9OL7BD1k5yWOR
PNbhR2+9qo7yUhiP/YulWRS9DjEUd+6AVdTvfT+9RPxPNUAHLeIQk4TXcfPqHwur7Wj99XB2JoXH
TDGXrYPwPKKxxPQ/1a15Awm85bWycXx6A2Is6fumOfUT5PhxJ7hbCDpEymUPzbOIBDjkJ5gUrd4F
cmtUhzz/w0aJaG89ZhL7p3XIBCiKW07xcN3cWxbrNXZZUQorWd5EejU5zvl2bi12TnHKhBu+SuzN
XJcJ40X2h5qjK1kMvuxgUQjo5HhEQVSS7VJkohkos+VqK8ovY8Yo0A09VHN9AgmTZdxDSskvKRMc
36P+8MvHDFprCDFWRvZxiB1y7TBw/GLt+SNmhZi7Oiw29U63DalvtTIq/oAt8ASfDK4sPpgxMdrQ
V+Z7B7+EWm/Co0dAW3k2ihZaYjKYKdqwcdNFc9/mNRKM54IOWv7WLP/Yiv7Bq0t/reRw4m1017iU
+tXjC60UUBEvVSXIWXyzld10tXvyckZUbW84l8f6WXeo/veAdfdJh58LfmPX38cABhfiW1inr5bV
v+jsOGIzCMof+rY+gtTYYP5nBytXyeLUh9XwkoUVjQc7dj1E8kg4J5oAr/Ns1O9Zfwrbh2LYwx4z
YMIggcGCqM8mYYfiUKhzLs9Rus3Np6waqPUDGVBUHzk3A/xV7sVnPWu9jSMTGU0037Z1VcU5YAmg
b6O5xFp8XR7c3gn2YfQWBlfqIv380Sz5NrEwN9gyxknIZruU+6rrd6yggWrkJ5s63CicqQpWG94j
eMp69JbOqbbKIMpTpUwJ+EdNRKvQDM4ebzUXFAmgirC/Zj5dGT2pppVTMfZLr3mc+uQiSvvmq+hW
htNVxg7Rkxo7ka25JAQzHnJj2zrFxhlnvrPELZHM6mw61DPNiEyg2ome8oA21lIlfFd181Ka/OT9
QXy3lscA0NNUklrtq0MbWNYGD1Mcr3MhN67mcqzULqWgT4TpDiPMfd4w9kJt3ldD9TgNhD8iJcHp
2PE+ItzrJj6VQ3incNFCo4341vFAM/TtMFlB4cXlPeagykrIVCxc14PJtcLNHyuGUS7nAaoQHN6B
f1OyopUOzISOqsCIr2V4xrVozaC5/UJuMcmMBiNF0l4NwGcrTznVZrA6QIFxTZ6K2dG+Q9Yf90M1
fAx6AV8Iuv5Yz0536WvzxsvDfMK5vaW+HYolm0gxoMALcgHJDEHCB38f0qoKEHPuYF3zbgCBa+wi
zwy5iAP/kF5Ppy1xuTnCIjYl6YtpAg2oujrYEUT6zmtCKF7ikZBNFw6blhE4DlyVqIigWWfnUgbk
AobJpOdh8U5rak9yeZL6GnivURmdKCTA66kCrvVGh07mlp8jFFZHfQQkAJKWlJfBRdVl+YbADvQk
JRQwQqUB7iz8x5aFM44Hx/1zCEZS85U2P133bGksUtGwFK4dyKys2sJ8n2PjqegvVpb8sGSz5Z+V
zIzCBmXzZgKSMTn2WHJj5p9Jlz8cYbg86bUndTjN/jq3aKXFnqRJ5XQRPY12vGEjcucGVKGY7ms3
yG+7m3F1OJhhGbubaTFp7aLFRoNu6MW/2ZLvw/yZYcxyPMLZ7VstqOnmsE8r2l+bcGUZxqkVzYrz
eOMH15K88yDh4unn5fd0k1uXs9JIwAfYVUBKMXJpBuCK2ZRGtnFjCTPyqeAOEBEbKOr70eURmv/q
pfOSGKyRE0IH30vIMTFNVFHnTkC0yLktDpF9zmuP5P/cTtvapIPEN4g8ZAVvTHdE+Jr5L7SNO+1e
w4fyXwzSx0YmctL0Me8Q+QJ4Q22q0WlXpgFc0Az/kuIYzdVaspl1Igd78AQ45cMPz4zpa3OAD2JC
fMhPkQOhBfcmU/2QURRECih9mAJ2LjPhtZlMFPZN/95nxaJH6isRbbx6O6Dk50LtMgZhOzY3gz/v
hiiBS9cwXfvkiKngIIHEx72K3JvUATITl0nyyI238NdYphuUz0BZBuelbrAW25o7xcBWkHC0GF6o
8zHkdGfEZORxatQTkhHu0RKDd6/Mh0ry6guHu4l15jydnfEs7HbP1Lar7H91cKubetMxU1TwyzTs
C7v5qE2TJ/9MUM0BmrDYJJrHIriHr7U1mB9bDPbDnz1Ux5DrgidhnoXTOuWFRt3qLnPYznKwvfS4
upLmWYXDtlV4utvj7PP8D9jtTFD2s85oiqwnjk7LfHNab2fqD6/97Cf3XbJCHq1HXqKbhv5FXtCC
905yqjvi69Ae2WOoQG1m71olh8H86MBJmBVM3ObRpTVF+bRq5+8W8zKISkVTWsOuuKCcsfPy9WCx
t4jcNce5JFnjFtkxG1+ziA1RCC4legNhxsTCwkxQ6Lg3kzP1lT89ERRd0W7DLtyJw5XrdUQyQeUd
3f/lIAK6igJxtkDDQre8+MF9LLMvd54OVgqBiN5pL6BPo7LWKo4uA8lhidBbEbNzKqbIKYGfnazl
wORhzcnONRAm0xx7fodr17LgGqMclAOdc+1rFNBJ0QXvwgM7h3GqV87G4g/tFsvWnYOGlEOy2OPC
eThbUX6bqK6wQRfRkvU4ZzQGpT9qeJlJimMxtjmDXbmpo4+RpoZev0ydc15od0mpnoYw21Hmfupa
tdFJ+TJpSewNyRYPlrtu1UiphjEe3NJ5H2rAfPtA2C+zVGDXMVYm5ARzertSd78obSF2xTkGgdPY
OUdJq7Z1D0ak8q8gwN9LJ7jEPuwC3naGeSbC+BS34+8ssxdDWeee37RBgOkJ7hvTFejR0WJH3uKn
JFrJLTzcdAgAoX7025s1HANaa/rkyLMXWvI+5hGYuQlo+7mfPqfQPQ4Zk4ZBzZEsXqoQaiTwZla3
g7nzmTSa+tUdMfaRDI1/VPID6kmBlBDs7UaTpUYZP9bOOdM3g3hwkD8VibmdIiJDOn+xJTEwhgfk
stVshHt7RjWJ1k1ebEJtHKfoGIUPGPXv3PC4AI0bxhhAfYqLncuh3+mlSaV7GSTNWMIBt7EoWPKx
0m9ICfhdHWKmrvVZMnph43ug6XvbUxDX+dU28etTitRVvdUjXdKRu3K5uA4lG0yuHf98iipLkOV0
iUmKoSrI0BntdiHDkQdBVBCiiyyCdHyWjgmRiHCtqB5VGZ5mX+1qjAIULaxSpL8MTTxPgJQT4wf3
Q20gFsxmnRSPiCl3nki3NkFYC5tiwwa0+00j6lncdh8ZzuI7/J318BMR2RAU8Qm8S53XbjOXyjKf
1Puc/CKonjufIVCwDnLpxRERsRiDjFqfPDTDP3wM3MQudvJcmIxmedCsqjx7QPPCwTGfZrZ4UcqG
ptI4hXqMoTSIxLc268jzl85P06T0B4WwksSBDMpG9M73aEsKzuYd+CIslnYCqap7luwM+AI1LX8m
jZsLgbkPm0PVkm8ncbsmBMvr2cK6mZRw2+uJtzS+GvAlrnvLsACubDp/NyWhUDBk1k/ktZduiH5N
iG6xYz+LdPqqXQHVEu2WN9Kfj1QygjgJWbipth1Oqb0ro3JVOv7RJ8/XskgdOMGV/GBjYVHM0I6E
g317TYCTTcMWkHgBj2jOEdObnLV4txbYRMoEOHEOlrcfvlXFWIS/UhNwTDqDKiDMLAY+D6JsnbV3
dQnr3v4HV7bI5a9hJD9iummsOdZXSsxPPVeoLWHbbJtWXpWx79qbXphxVbDRpc8nRcq+eIwtQlsX
YSAOKKS8DuPVm2MSSQe8hFxuRh6sd+b5yGbYQuqM+f9kTPQfyTjANTolEp8BHBWPf4oG1ueHuv43
eVxepw00LKTTYuRdbBMxxH7N/tvBVR0Q9uZ6MwBLSP2NS2azQkEX9AI4yVWJp0ZB08abrz8aUuWB
/9UTjUkTc0UhFR33+yA+x/0DMJ4Yw5QAe7l03akDWAyF5Utu6TQ33c+0RD9kZ5glwB+Q+0qtjymB
8tjNWO2ld171VeGjzznMw+jmm/+ayOKkmp4Z1kSrbvQZuqtezD+xjUmcP1bsPKST4BUx/Rg6WE96
b07eGrzo7xAaR7s+ZJ6HeSddFQp44kw9WjXtPYKLZOol45n3wbOxDavqWFFMoMd71UKEqF0cmGqH
LQ9F1+MLtfSHzOHIC9nCI8VqNH21PXuXgJVJuT1pxUIZDSVhkk0JbtnuX2d+qf6jiEcEGW9VRFTx
uG9Cmvs+f/FAayJQ7CcmpMxz/8UlXUfjfxydx3LkRhQEvwgRQMNfx3vLGZoLghwu4Rre4+uV0Emx
K2mXHALdz1RlHRvzTQxbn49gvFTJRW2vDmYXN92U4zt2YhM+ubHLWRgGt1rNNpHHmGaDQI47HWHI
Ro8QSNGvuyEzifw0la4xJvYa6w1OZj4lkl8JYSu5i8TYztmGfCrQJhU80ORxMKimsSm2XOv5LO78
lUxHjS0+ABYLUHGB9VxhKbvoGmyaeEo3A6No0jKMBbL0gyZzvLauihfe3RejtQlAYmWWtVbqyIUO
dC0nDGjKOXKwu3+JwHKectMoxY/K0xHvUy0+8Dtfvll8jjVcrwYbQOvcGZwQ9/H0Rv1HFEjeKFyD
Ck5UuDGLM6DEhaNkhFk1/kcRtPfBytY+4yKz2WakQhQZvDiS0wtuZ9YJDMXl2uofbvtV9WD8+dNV
SHIOlyGzjWE3Ftc02da6yuwxpMUyya2G6RuGtItOAteY+YxjGYuhlNsiOPrO2sr77bQh7Vhru/AL
UAIvh167Fc1N1dBrTZMQLQT/FkCCTUl9+LbQROryw8ojxoDmlz96yVl3+uLQG9ZMZ9jTSesUkeXM
oJm0JPB+SoM9wtiLNrjy1cJ6Yx1El+np6kl1bJbjIFWHcZn04TyiLWC4A0OckzVxZlVDfirqlokj
Vk5CUf2QN8lJ7YZr7pcbw9eAMpnPUnGyeWFWqLRNjCLjFCLYJAahIEqzk9TVuV2RtUjAco0tPBrM
dVMAgwk7d5HDPpSD/GS/AIZWrvw4OTBuX4PS3TUleYQRe/0aNmjI51sKWHvl2P94sfNTB03H1GTK
Ue1Ke1VMJ5gdtyC7GT1LsADYkWQVQIfrt6paMdbmorRHV6y0inGOor1E3Wy9QtlYqnsQibOi36fW
BbhbOsBXpD5deuUsTOtNH42MnSEG+A4Rkb7doGTEAYGPJaWVlhgm54YFIxKimo2tYPpn/y8a3mMG
sOQrz008em5Focof3oX6SmV3WyIfwXdJahhoBYluCj9qCmzA0iRifoeFiTAMpEblPStK1GSE0yFy
TFmuNpwTHgqHoPlWadVq4gBJuqcspTTMXm7NNwBItdcA3A35QXiQV1rQ+AFeL2cgPKNlycj0pisx
SQAQR9o+6s6sRpc3aZscchT9C7nUPIz2ojQ5ygeVfL/gvfWJTwuOdYH5vb4KIgKxoRoZ253q2Rbq
ZejVUySJNwXvppQIA2N3aWXdVU/QTJbg+zfM4/yjJaC1Ddlh7LOdWkQm4qWBh9+mtZqUAVXYf5Dk
KpZqrfpgmPW30MEMUEVHzeO/Q/3uyOEQwQQ0kd5phJCxC501DNyd2l6XfrrWCrQFyrbUTp7JoUt3
5qn5xemkvSB2wzvobMOXnhWaC9P+I5wdDjvM6I9hHH9dL5yz8+fNgeLgMEJnJ7zqcqytDfmXfSG3
sWoufYnQ39Z0g772VKb3jnqRLU6/mRbKtfTODusXVR/h8AMWlN8ht/0tzG2+rPoa0y2VJrg2s75U
XcPCu8Q+Cz3FDFyDa6wjcZw8zPzdlvJdUS9VOAA6SJE9LiP95em3iqDHcN1FTzwv/lyY/rUndIrZ
TnTyK33dYEU1U9jCgrivQC1XrCR2Gaplyz7FYTefwm9c/e6LTWPiyGZ3VXmSQ/03g3trUjvHk67J
ZOdaTCUKag9kUD2q2ay5VYlu0gFgDJUk9TDZqlDXpIid2V4uCgpzij78eCXLk3HGBnpRJdG6r/V5
UITrcGT01tKmYZ8M+JL14EqgFo7KI77aRWyhvcLGyaeBsQcyiV1tdQifzr5mTUJKkte9VfFXJtp5
0Cc47C856CmXfN1SGiuyGk6RizoStPfGwzgl7MlLGTPJPWkltDxqCqfg5Iyg6g149+OfoWQUUFd7
D6CPQduBqG/OxHCyp4zUPKWzjRJzpgX0eHgBEyzkXQbWGbAwBX8AEkdweymdgqng0Ihvdzgr1jHL
xAX+GkzHW45wUaS7yntGOVqArfT3cGMsv5zrLIxh2GqAb9x05Eq3P7BnoPnfKPVmjGgK2pXIVyZt
Jf8rOsZ1Fa6chrlSBpnsOK3/W3VvqHthJOcg+4ghLbr2W8vOTR21Q45aidXnMeNOsaXKdoKHJwj2
4/8Zwebc6cevPpQY38ndWptp+RNPlkT3o7QvKgF+A6iBcqVkNwrB0MWywUKMzX1g/iQxtickAq94
eEB1RJd0ZBTR6McQk4BKpelxGrvs1H383bZl4cN7ZsYIg9BY5i4VP01vy6Y5cQk5TeLV9JSWAdlu
plXdnC5mWscvdOaQVV0dJkahBqzuYvoXy09fHXy0rqdf4JgrrzG6Zj8iEocYC8GeUXO++5QGCWGQ
SB8yvEao3gtrmWXarOWKy6LPwPmssz+HJknmaOiQ28JkKSlwhPmjFocuPQ+s9Ajk7O0/mxQ2vITM
zbufXv0s1EMUbqd8JdSmQXkOhw+fC53Mspq21AKVpgZ3E0EhH9tUUONPMgG+NXowL7luCzbfvuXh
VsTSF0acZi31zCWbHIDNju0sIK8N2g3EBIAUrUdQgnXKMVpnSwEVUnx4sJZJhIpFMK/Y1FkVjXj/
0XjYK+Wpy39D0NxklVCKbN326BRbNwfpdImru5ms6SRQ8x5V1Lggdur8zSIlNBpPDc6ukHzNKHGB
BGDpMCCawVJLcAsd424X2JeaqhXi4dxmTWNwtWs+jtbgTR+c9QgmqZS8QjBuueKliueHWQ+SDJ8M
KlgSdWPAZeNZlOeiEwvuUXJh3JmVypWJktXy3juu5z6/ynHHGaNnNt8iZhlyol0Fcp71GIlRrIOb
E5MBNLkxtb0n91g2ZnCXOk6dHK6AI39qA0NlbJF5BiV4OKVwV+U3kCd7YuUyGEHZQhmkb7AXBNGX
wrynpnMMpi/aOnnGVTO0WWFjn1JuhbOsqj8Eezs/v9rkFDeesQhdkg6Ne9hzYRI5q6nIR+doRDXz
ihuSBfgNShn60WqVQfzQ9h1jrQjwDK+owpjwtyJANx8m1wslsAfnyx4eBc7f5F3n48nkZ2PJd60t
VpCtVhJZiNIP86QjmTol0qJ84kU+apgHaLWXLlTjXtYfASO+xuogBrbbrlrR1aywDo5oGUMMR317
85NdmvEg3WyeygGgpfhkzgpcGR5NdY3iS8mPNtHTVe9fkDbMci5SzWXQRfGe5lxvYt/VuA2/O1TB
nvfoeXEH3iEEmTpk/pJ5Z518Zs2XaMzlIKudCOSqREDLQJukBoUJqHc0y/eS+WwbfLEKmuH8KoqP
Am8Ba6qZzQ8XAhGBf4RbK0cYM7WJQZQ7Pk4INDzFtb2dLF09C2OcrXNP/rW4qwvtovPaN2gU1XfV
ONasmpoUgcxAxBulvrJVGIz1KifLyFZYXPyW+OCSbV0bMSVukktVOKQ9d/1M+t0x641lNDDnhuca
NdEypK4SoPWrweLEfg9EdPUbhSh2yDIIc9mF4Zc/qTbb653R38f4pE74qXjfKUcnPSj2sTe+CsNY
VTxetRkCpbxLDl6QbUPwMzT+Ruq7UD85MX37ruJsINJirme/eTJxavjZIH9wX13xLuXOd+54wEjq
anvQvP6htDa1cZ1e4PisMgU3OcjzY8t1ZzIO7tuXqv54tAEW5pcIf0toL3voRKO3I9wtKeJVX25G
CT+LtRX7ZCV9C9Fj0hotSpYSbk7uUYRBOBU4xYhog9lVFA+t/OzGD9Xeo7NCpYGx78LoFDco1wKM
dbh05DgGJXdV+W0wwapxnJOdywqWpa/7FXd3S35J4yxijQMCuid67JiJN3IsqvVaGVjd71ruKvZh
Wz3+zUmhVlvE9bVzTIpXTCmVFRevJkR+B7Vgk9AMI0aYR8mw1KqzNH+hw2kO1AReOUa57qVvASAd
jOpTxQzvx5syuoL+mTXOJhF3FYa7dg2ZZfDu7gIetwGefYIP2Lu4017PYNr3tK3vIfnVxzV8EZXu
h6Ng51EoTvQkWZPg4p+mIPtafvWIwaapSQWqLLYJKpPdV9o5P5LhUdJCrK9WDMJAt9qbIFQBZykz
rX2qFXlrwfsw7HtkDsPTI1JONjRyrMTTeG6Xny4DRHVwCXy49cDgeoXXz/wbmHTI6AeWBDXktPfZ
Qu8/FdANxvHoBQS+r0V4cNpnEtxS49RG2wBxdsmgoz4RtqjzbXuUQUFLqthGARJunf2c4QxSUPA9
S2WC+OyN4exmKEpXZUhLWHQrqfTLrLl4U+4ByOwyJVAOpabYpeWyLT86rP2hHi10JpJdSgiDfPfU
buIAzzMeGBd/vzbsQ3/NtAyNPo7LhNMA7XLl7gpJUvxBVc8aSpppWQWB/KrC+spWHTLWYmv4x0Df
NkDGo7PqXxldsbH60QKGARwgLjV3c40YAWEN1VB3NX+5dcu4BIyDblTbhE4nLr5Uhgyt4a4yQMLN
JEXENpZn1czQT1F9tjVlVpIvpn4YKNSJdau9a49Bublq9G8lohNZbS3xG9moDGL26Vd+3THnEu0N
BLIV87/CizEWev9IjbOqRcsxYrG5VFhAd8scMTz5sBxutfYcTTAT3tyo2ROPQPJeSPN1+80vHwJq
CK5zQHYFgNCQchjLnz7ie1gVpNZVBhx2JODwlA6KfjI62tbj9C6Z9q2ADI/QxGhfyHrQk2Num9lE
fgJslfGlZuhl8Ua85zn7ovFhFVebjitsX0I9SoPzoRzWir62ElRKXouBch3QI8QdFM7gXy0Zzrk0
nWhktKTYGMSMTC5L59XZAfiiSYapXqWOtf//TaXvPUplzeZ0GSo7C+l+sx2SN75ChvAhHVS66FPM
J5MtNVkrGFrr8bckU6HSnyWjcwT5Y8m3yegvOmXimjcUUydt5NbRThZqkEy71Q21ivLGJAXXNC5g
xDtdukSQMY+rSzCiMIC0EpEhkAEAeArVPRoF7AOyiker+2UexXMj+ZZa9d6iDqHZ/qcHW4VYubTD
hrMbGnz7hUquN6wRtzlNh0ShWnw60Stq9q139pQYktqQLcZxondAm4qE9hP25jkidykfn0mPmCtn
bxoWt8k1moshmetTxvWnY95B1aBjZgKC8DOp0niVqfE1r5r74L61cLywx6kd0578Jut/iEcPDfFe
42+sXTtkDtO6vw20lVpdu/Zcy382KWY9oCrYHmW4dQZlHta7gNpXqruqe3doOTAkaf/nNKAAgESV
a4uCk96kzrHZhmMWbley8i7WQFpCn0NjBE9a4IjwJdxbgJRbBIkZfujs2HC3ESS+YHhNXG6Mmlrf
Q1XnpRn9dCNIYonH7JH1hIJox3RA61IcwqHaVSw3xT6WFcrsCEwmFjIf/Xdyart1Y27YzQIhjHym
9i3gsaqh+aEWAFJKSTFQC6MvmjBcn+14r3OG3mZJvOKIFcUtafAHAZuAsTgHDj0Af4ASxCStYYEL
unhVBt6hLn5N71tnoUgt5yezVgGeUdXF0ucyWpp5DtkcisnAOpphls1sO7V9oiZ/24SmoKEIAQjB
hjgEzOA17T9N4+U8uYDHFeXD184jgN660fj0xJY45pMjVhZaOdqRjg95MI4qzQ7Gp10cw2mM6nVR
URFRbSgdq7FkHfmXksK/Iwm2NRclRjqyFWC7DJV3gDG87grSTsmLGOSbW3s7I3dWaivOHeY0m0hm
UtMEx/Cg6McMbbDs35W2XaXg5zo7Ai4mZ0jCgEYSZmUzYWhh8urgbukDMkin1cIYKkIn8k3Q0q4+
RVEtBuo+fJ9s9z5qce1h+VBIVgE9NJkpDr42TmPXotXn0lMgsfgsFXqVVxLlUirfscItDeNmjjuX
Yz/B6+ujJG3II0PKD6CI6VoH61Q627F7edNsF61lxH5PlQ+LdVwP71BU1UMS9iwUDRxVi0YCag3A
JfRlnEnQ7vlq+uFmimTO5GWdAI5KhqMDLSD2i2VjHCB/LnQUf9NU1sVrhqMnYiQ0hblNP/lOQ2eG
ldny+VK/df9qRO92ClzIG/ae/YfGnPuayLiYi5UTiScFsQCFhP2ZxCauznVdEvujcZdobIaIJ4hd
F6jDeuB2Mpkil+NvprZHab3M4AhcYPQ3dYjjFSMIZ6FJtg4yS4eZZjei7Ioug3Go1WgTJqdRPGNC
L+xdJJ6OT61S/wDO2Hbxx/SGpvlX2HHnwgBXyCNqw0/XQthlMNPI5nFBDxWgGUNi1JPozAXMcore
xcm+NS4SHzOU7yKI77FRoO5QZDJDqYvF9dEaRxvff1WTYHwr+LmG6lrF6qnymoXw5xT5MuXdHkpy
Zz5tZstSw9dstqsYr2VT/CkmzzhNWM4UKWkffX6rzZ8ohkXDOnX0tnHyW1fdVuG2qCkd6iKFPgeN
gVBu86CKdhv1xI5BBVQi0vA6fUFvlJi/BSC9hBW3WQdfNQOoOHngjmDOlLEMvvP3LxXeeAOXd0Az
zKOIlXau4kW3KDktiKXlcDdbpjvZferUQ3xGIXMxm5ymJtBR6/RY07hhHT7Z+H3UHgMaxzL4Q7q+
cd2nqrTrdGQUCGcC/9IurYa5JbfdtBqufkTVLiPu2s4AhD4q3LPoepEDg1RoCf2QHzF+5DiWsL+u
PsIef1RmKFLmKa+lwgAZ+/fMzFT25Uja+svIb0eEu0yDMarRDoScG3+ESrpjNUiimLdihC8EwM2n
VtcM6q8+SBDz1xAQfgIPHS605CFbJtVEZlP2Ea5WzCU5YlkHBGZMgzhaEZ7oYWW7MSYHDd7v1Qbf
wNwJdLPfPlmTNgnAH/5V5rO34RBi1Mko6k1RLqLhU06Vmd+vShofPI0RYQDtYLM/oLef6I6Imehl
nQxOwR+RYQtkjaxc4AtiYyGElDEaNFx0HI32aFUN2TIyRCIHRD2LnD0BwJrPEss91+6RBbJr/ZTD
scL07gsSDBiRlwQBjk83UvkoX8RfEJixT1XlCynnLDDuUVOw2zRpBjcm5ygBBNNVjz7wUaA+wUrE
/h69iXWftrxOVi6sWCDV3rcRUPmA2Z9+V0W5cpKNPQlkJ1ciqh6kZgZTNt+MFzUBvLV5AYs8E0za
ErPDoI14sC8RVRaw44kdaJV5YnyMPbQ3QLrEQqHnAvS0yfKbSIGin7Sc25QDtrCOjfuOsnbM1LPT
itlQHCxcFCFKAbIl55pOrdjwQrQlngswBt6bhjKgLMSCmAIjf3Oqd8v4h/NoJqA/1z3WV5lDvXaW
sijIrf3Bj4bsjiXJeMzouhLC2czm0HJzmwAgSXJKdGMFb3Ot0dpk3R4MHrsGaxFUf9OSs2PwRb3U
4orSWVsjKVpU3qty/I0u/JWr9OeIg9lQsw+dWWoSlBsRARlt+1fip7emx0pnm+1TM7H7uhljwtxB
eiLdr4xZFgFhyUZJ098O2TkpamS+Z7byQT74e97JBSJdXH5EM/Y5OQVOosMrLRYAF75bNKrgqdbw
7dZxyVTSHt9TK+IGtpz/g+qXjVKBo+SNVkt4DBzTaOF3le9i6HZuMrWunMA7GpqNJbV43tfyR9eB
NCrTvMP7F47K15DpZAck7lsKu6pJyLd2B2ry1FhJxG0JsFdmkVgVq2kMXEV4SKjnIIuxI2Re6nMf
vGnJlVBkcPC2f1OFweO2D/gegQxgRdlE5TGYQp2HbVVcZGOhE9ur3Au1TgT3BurcIuw+qyngPPpn
NgH61rORvJNjZypn0/4amV/KXzOHiI+OWxRfcXKBCwAe2kV8+M40npMDB6vHCrGLlzps01AUy2H8
DhRc5ihGbMDLbn+eVrlNczMQENocZrh4NrRHQ3VTOaajdcRYgLJ8bg+3MSbHwFkNesMRNiV2skgc
Tnl+9jnfbZY+2T4tFlmhUoC+/PTbq358vlfzxDbcwcyn/Vrh0eHZzAsda92fKD4s0AJ5QuCjeob/
Wk/Nbr2osf4P/TZ0z1oNFebLt+u5DS0+I93BqpM50Nd2YBR9JlrcpxLBFyzKTUgnQ2FngqJwywDJ
GGZzmmgdexgd6JSyJAi+ArwJfidfuaOxHglPRBultJcq//S9P88ERlRUrIygWSKW4UMPDYJCvDen
7ec9OzS6A40gO8e7C/ZVFUyyqL9bNfTi6eaLjY2NTibwQGmDMEXpR6bC0Q9GVPmHtrhKSv6B8UZL
RJW50zQYhKzZRvdRZDs4pXxWrPVzRLfFeLXFn5aTIDopBU5BccWhuPQRDElKs0p9kBAfC3i8qwgN
al6jYgTHLpK1ge6hBsQDV9ao3itmX47s1oq/a7SrohFkc/Oic8HGIgbn4MwcnQs3thcG4jgCLRwF
W5n80hH0M09VifYybbaVDbpfHX3yCnjUgDQkp+iYONcmiQIuC/+ITD2ukgUh3U621TDBRUgqKRfT
+sXIa9aTLNXiP8zJecBASeZpqf8alA5syvo3J9rG/q6GYRjHe8NZZ+GVCit29k18LXHuxMVd+Gdt
mkS7tKOQScnCLPRnjl4pFTt9AiBx5cCvniKw0H4Y/sqLr6A/GFXvImtf9N9BDc9OxNiTJikr0gzU
VuapZhEUrbUpZS2/Zv67pTJ6qr9Aa+fWEfaxH11EQmo4SCkGDHur3WIMnevYyNESh+0FVP2sneIc
vS+qjdBZazTimqwJWcwgocIP7y8kYMRpsxDQNVOMAbbJfIQNoGrggGeDMI4dGgsgj8inG0VZxCSO
pj0eHNVekCqW6XeLZlRXwZY42hoAauj/q0x1y3oAjcgD4TzQDP/Q4pW1ghM2yLnXOsi4Qri2m0mI
0YRE7jFuiUXHe/KZjD85sSIuQr+W8LqiuPbF52S/08nLvbaC2x2xdsk+OOJjkcoboOja2tIwsGEq
pnjs8Bsnl1DWKcF1XUJDMnLCDO27cIFRvWv2J8JnU6Ow++3cc8kvIrxnaBla6Koy6MjkeckeQrS7
15hEaf2rVf6Qsw04x1s2hg6ygwhSsULZOPhyHQUsiCeTym9CTlE3uKuCP5YaV8etWypL10xITXn4
DAJqmOqQtTmRrwQJzpP6iuF+rWTM1FwInXRwdrgOTEJZc8rkCJTkiB5Vx3oHqMI7pwl5IKm2KKt0
n1LyW/3CKj8CyvPepch2IHx8wtRWM7jAaP5V868CZZ6zBsEzSI6cPu/aB7FPCxX0Wg7CbdjjN0TQ
OaWIuuOnFaC540NI4r+6vzT1xTX0vU9PmYkvGR8T+CLVJml/lHBrKCfX+Apg8bdkJ598+6GyA4EF
sGgcmtK2WAhgr3Jdtq+oPk42iR5Kj+aBn/CXOdTRAf6/z8baziBpHQYbIZu85Pnah9lTU4cp7W+E
FySiIDWyNQn1mkDFZ+11vludMbqifsMymob2rv3qy2ejn9rqGiCtl+zTCB2eHNaxg9fE4A/C+2mg
Dba5l8t5on069ncubiJqVnW8sqHWxv1lSPZVuIkZ37m2iRy6RzphzKGezREgz5Ohvpk+GSCE7urX
jpFbHz7oApa6x99RNWub/LhiKKbuqjV+xfCtQPJWvL8C/QVfvqGvK2uJX3Ex4pY0keTZLavR35Eo
qf5PUbpZjRhTZWJIYLhbnWPeFUcu4up9yP4CeNE1CLC1SUhPYfI9JpOQuGP6vTd5SiJs6KhaKHcT
vL3gBIrqL3L8hcrClTjfWepvBWW7WWCqkjAMqG91RMx1RTUZ3wyTmrjfxjZz0g+YCZriL4W7y7Xf
mtIfiYSbftrBpU3gt0M48L7T5tM38UjZH82Uz/Nb69Va+uziswOqNrjoC4esBndkNeKCgB6S1VTV
6ry2jVouhHwv+z856bSZuEoN1IDPUy7OOphJlb2kjsskYBYGGxV1Px46rpiCbsEqBPs3+m+DGfl3
jOwyzfmNY+bvquyOOmyKWcZ9wtwLWXhwnlwCwgVIxkB4WrwE2gKnxdwYcPmwBoiYJvbTmEu4iG2p
dhySLYv7ID5dxqgNx3QZHOLoldMDOqC4YJovg4JXS8fjbMA18WBCxj85YB3XYk9Oc+0vO+ukDnfJ
lIGUbKYa57ifFHGUfXtzeIUK8VXPkBc7Qjrojgzk7pOEv82MVWH284xTzZavmM0hd46TExPqPSh/
SWJj6iV2nfgMu5vJl9awk8Hm4BonlVlciL3QCj81FtvgoXl3eEpsqO4008J9i+tnGdzCmD1Rzqh/
G5iPkKKtdpkSs/EAmFW3e5WQppTFnNLfRjyv1SZMvydHnuGqsHVRD1FrOnkBM5VBALoNn1fazZ/B
+EIechU6MSEuLwDzLBmegMx6Bn8/88w0W6T6Hzxmn7mEzBn+MrQxiM8czo53dQAQSiQpHrt6nY/E
y2/IK/9n66QWnA1wLClpJ0FAdLIxF1FOT8AcUbYIlEzK9TsxbPR2fyoSpZQowzGmumMwLbQNqIl5
0bxsQjJUNbuVCl46wM8dJ6rqFsCsGAzLPn9vlTeCRallx+4Cue2ocd8ZtY4+Y1j59oDuNP7kHiTD
DlOH0a7AzeGJMOi4lrA8QGh+gn89gppZyOwbhXHnHxMe2jG7+oKqkYiS6aLo+lvMVKns3mqRMghl
04zyTDhfKbpzzbWWJc3pYNQrq/pp2zeJSsUIGY7D2M5x+CIwIexW6P8yhnuRcnc6Y6vaVAtyWbYH
q0AGovDIUaF47aUwEoIZsZlyi6qAXxjdwP5j7ALImysTHSqSPXSwBZPxcdtwIHtZt4paZ07YtVSA
EVnwVruvgt3mhDX2GsGz+jWCyTR3cbOM2m+n8ued+4LyL4K9O1q7ULTcRRjJSDTzH3qrzSJJhHDN
Scdy1MErTCcaasGyztgjeGwOdFreNw13lM7XNdo3Eu0jjRIZFwrwO8xUpnsZm/dejouwvLT2D8hE
dtXQ1eyTNG6Dx/KOxjfM39OB5rz9liMnwHiobTZzE8KMiFLLeGWIDOuIA+ImeebjHF2/+SM6kzE9
sLKzqNVFo/2Z/a+JtylSfwTWitzGuHHR5X3s/qUkI8XWtce1lGB30Lo3v8+InQDZ1e59+XTh4IMN
LYMLwbFrh2usf4T6gyX5OrKfTvlPgMXVrCvdgl/dElyvrfYrA7wZDS3gK85/euvD4qQzxMpHSdCl
JCSzlOcloqW0+XnRps7i9kvz9iRkGiMt1IFpgOJDNuD20+29zjwrXhac2FPv+Y/SETcajpSYbFaU
CNzFYflVkA4/6Q+x2OO+1Kns++7PQNebOlehZCcYv7MICTRMNbDs6K2jAoncFbYoGYxVuw1jSKjq
QhP6wsi+yS9h0opaLmV2t6Ew0MN3J2AEYa8751Jp/8qRSUmB1Ls4eBMJB90eHrtlPr4NMc/AMsuv
fQ0NYupNzh0nsMU2mlyfJZ7Pqtgr6rrt8ZXQKmCMqCwumi8t+8W13TVLm6erZYBZsuCVdAwegd5v
KTLfXmejjEWv6K8FAUlq8hUHD7ulrC8ZPKufXgo7Dy1dTQaEevRS1hDJoe/E3KD0TMZvidS9yd1V
pHzWXX4UJVxtnBAFtjaJhc+goQgoTzr1iZ0u9n5pWDNkgCOSWJt4+SAhQnnncwFFJX8m0AbzWpfj
ukgoCUqYqpHLz7ZfxczV3Z76PHwmxU2HtBLIN8U9927Nf5M+QgYBtaMvDYQryRhf8mTf6w/ftXZp
2y81xjp+dglEumwCduHOM1b9Za2xHoWMrASsB4xkmZrN3GFeYniSvZ/YBOKjM15hzeFnC/6tvaxz
Bl9oujUbakFDICHSeK/8wGswy1gdKK4zDyv5RJh7apvoEQ/y3kHYLNNXyYVkTFlBfbm3A5ySAsCX
CoipjZbpiLRR9Uk+fI8jnXE5fh4mEWX3lwNbI7yh4ZHROaGL5JUbN5C6WZ2slETnlbqOgbJAzrgW
qbm3u7/UXpbK95DFV+xZ50oNFzxiBNtgpvToAkBuejDkLNLcDZ8UVpjOJbOLzl6yOABosNV6RLnj
CJRjU43i4LcG4xzKqj78tZjNDwmmYTLt3fKsRMOp7qJrEUUvq4Fu5GWr2KV8uqr0k7Bk4bXMQrnp
ezSYX536rY0HFSIXp3RMxL1EpwcSiHhgMBvmDWCZmpbrOH7W1Q6yoi7+Cd4XEiPwL+J3/ohZwZnx
w0BW6bCRJkuL1Fiu/PDUpxgRkh+VtFs/M/cqY4baezhENMWNvkzU62ieymCgQKwJcTxXlIb2WcXw
3MBQZsyAelfXfqxqlwIgFkgkC24tmHgLMbHU4Edp/Nwapnixzic4ELnwJTo2PAIci9CWutbNneZf
me5stAuRftPiS4LiidHGHGkAIZXI0wFDHFOmg4725g87pnZWQdQuhx4XELQNGH6QCjBEqmyRNf93
shQZ9dlEvRMWX0Qv74rsVIPNc/I9tYWs7x1jX53ZaCW3I8lW+MqsjfQBR9PkszpbaFxrZeKBNXpW
9coPewa0lNDtzkZqK+03Qb+swRILLGeF3AcWC8jZrn/6HPiutzbF2a9eBa+4S01fd8+IJJxWvdnK
F0uJGcUB6M+A4nU5dAysaOqMf4mHYgQngJc9pLVFaebYEDqJ8wtQ6DJOU8WTgBR6Q7hHes75SgiN
iqgSwb7+0JGaCObTjl6AaEG7jq9dBJMA/64ZLEU6VP3/qviItxgbYkiYKAp+KDqIUJN/DfBmplfG
BBbuXx2otNH7VacRUv4vHAhlMt6aNFg5GniNo9AZhaK00f6FATYLhrqNQa7moTIUPFv07uXdRwYV
lD8t84CI4xT4CjJOSQ1x0gjUzlc9dO+keNSpQ4dJKxxLppJwMrkOHNpm1XzZ9S+Zjsu+xViROHO3
/5dZJNYOb72OFDJ+8+K3IVwLRsiWV0O+Vg69/0yNnQ9Bh6peY7pT2i10GhCh9XbkPvfgI2S59qYj
KE84dhL2bAJ1goFBOqUD0hpChc9BiIMFzSIjQTNjRBAZYCJQXPGjUYgatM2nh1yzR2EYU6BoWk0l
WS97kqq82F1nhTsfieiw0CsO/dnArTo2ySIHxNrlFb5fg2DnZmMj4aGizcZ7zv4QVYe5U91bNNr/
HFK/YkIzmNE7ePN4JbSE9NjPhEFbkzIBtW+hR0sKYyfhtTMS0veY86rf/5F0XjuuI9kS/SIC9Oa1
5L03Ry+EVIbeuyS/fhZ7Xi4GuDPdVSUxuTN2xAqQHEpTTNKgO4ZJBBeMBnW3VU+NbE49n2fHLo4B
tVOFW62F/Ku0+aQYuEMmJ1Z9C3k45RpKq38KSf4GJC3zeI8xOrS6pU7WWh03R7z4JF7tuuo8tECb
CUw0zk7WSmQ5e0Pfgs/g78tPyT8rpFPtO0ceP89c6aPJ6Kfq0NP7ccwbpXswxerVY1slBgaVkPZB
f2VQPjKEh5FZPFqVY2JaYTbm3tQv6rOgeJDaN5BWvXMSfgPnxlqO81KwNWUw9ijiUSA9SP6nCrCO
ACEjuoPIRHDXKFCyMKQU33IhMXpASwmOoUPyetPn+QYg58y2EQ5jc93GwZQ5DSTYqURSM8KPHF89
d9+Lc6gdygqgYj41yndsXwIkrHHbIelwMyg9AomNrYSXFHJLn//2zkNF48MmvKKBcTynQl5yMe+9
gB/T4L1k+r9Z9j0ONWb6bpKVIr3HI2YIHzA3TVaWIrxqEVsy6ZjwT8LchYTJbuEmuezL+G+qA/kp
Uc40/BiqwcUiOqTiqaiQR/5l8q0JfwoWF7xE8gZ7OolKn45hmf2C7P1pzjqSk62hXlr2YEJ7aAkb
0eGIGghj+inMXUIvpCIEcm0719VyFg4uX95Z4C6V4dKqD0zBKG7cCUm8tQs8fV+B/Ujx1kEQn5rm
O+v+PAb+ITSgobKVqq8lTZi+ca2TbO/EAHZ1BDWCq6JYSypd5aQ1tLlCjimiFudeBRc8sDalLJRf
egEvfpr57PDae0hXkJEEmEjwHMWfwpXKzggss0Vpkx8gBCzJjzGW4Jb7YZoQOM2QkZAeo0C5BJJ3
TygbNTj8RPQpLUj/yiO0Nvi/poN3Kb0etSKbUejK2xwrR8zwoSz0cQ7uFj3u6s7fdDLtjpvexa6I
wTvxiZpD9UL5oKUrkOtFHzwV+aMLOt+8H9XAs0DzoS2mkTO3hm3aXgqLQAdfDuth9cdIfnbZvgHb
YhGAM4uV61HnkNGHuW+wyiTJhSfR4Vgfkrc3vBycPtqqEIhjZ9+fZ+paL2f/BRwWdCRIFWsKEB6R
8fGjg1vTOVKwou9x5vr3QqyS/NTK384IC9G+BqTDNr2nSXAKcp62+FPqgljTRwwxV88UgQqTbK8h
ITJcWZ+y+PY4oiM0FrXltplyv144/ZO1t0rQ3Ct+ZeswptuoxEm6eeJB42SffLK6i9ayKRbJzFWK
hYxZXDEWlAs3JhUH5/HZrKihu8r+Pah+SDG39S03FyH7X0W6DyZ9KNwTCjy1F0GGvMgXGqKBWV7c
EJ4nZHqSheNuRP8HCIfDgpgVk42k/4b81+RyVeWbuv2OjRuRFR6GjYxjTNvT9tFGfDbS1uiY1nFL
NOyriogymwgRCa8GbZM+h+3wKhGw9WHPqZ9K+3pEV+MC0PVjwTOpsqKyy6vlH4RhX/QCE7CJrZ2W
2qF7CHJwInqZLW/Td038KMXiW3aoUC2hgm2O3uDDG+uDc5ccLPGLGcVRdj2TqZcTBIiBIv/rrBVW
1CwD/8l1PeFtWKCUW9krac4BPzkTPb5LF9BQ6SBfSwc5BhFNph642CSHt0ZlokuKaECE5PfPJKx0
sN6snt1Ny7mc7mQkSu9lSt958U/HMmqO321/WCrFAdkcCMPW9teDsWnLnWOPK3CiAt0GFFGK5mw8
Sp1ASbzLyrtnPGrM3bn58rO9Ua/KbJHZf4rEUo0GLsgCkCaZDD1ettzhmLZs+y9kw5xFK3Y9A7sj
YvXB8O4hhKgsdEOPonqkQyKpfXIMQ4yMG9EcVe8cm4eYG6uQb6064LPlpNcZ54tblR0G/0qNMph/
z102VLWXJz/YaM7Gws/DdlsBMmA60cQjdSDUG+M3R6zANV8sA3TUGp9ThJbXRb+BlZI3JuntUIu7
tLJDjVHfGbaKms9oMKYgBJtgZQEuUX4VcCkBg5PiD6swWICRmyUECZg3dSQmr7pU1UkprxpWNrBG
rXMXGiIjGkpa7bD+zSJmBAA+XykRIXxQzAtg5IFAo1Z7+rKh1CUKN7A7AYC9MnKo2SMBD0KPZDCp
cWENYmcZyBm/ivkucUbH17x7xFKziMQ2JtjfcT5rUDSaetPm17o7yc6S4hQuA4NxjptjDzVluMnV
MaEwmWLxPPvR0lWkPJOM4mtDnTWIwBpWsISENmFE9ngu8W1XvuasSxuI8Rlzcakvyxovzj1TOMqp
PMlZL9Qt3dErly8+ReiyX1Al46AGc3skq4dOXQS81BVeX9LHJmdD5kHWi2eb2Ide97ZyepJKwsMH
QJBBdhgvW5jNm4DcEeKOl94lNpm6/cjinKYPgMZYxPLi4SKLJuYyyxCDkD+4hg7pqkaidINrQ8OZ
N7yz5uD1AeHbWResw6Q7yMitAe0fpRXTDqEtdH5lF43PxPoSvTvs7q1JFaKygDY1GbsaY1afsfOR
WDrAVmkxqWn42jOVKhZBNYv1UORHyc0x1i59x2pN2ZktvfVI8VJ10Ct565rDtAUsPq5ErW4PSa3H
bmmxFKvaG93zl7D4NJm2IH04KRWSlAOLbJZZErgNq0DxxWuUcI7Luw5qjXnFdOgka6WFhyehHnM4
FBJ13GnPoOP+0hXyNWLyapRegbEXRVhy3h5KiVVJPHb8f0sCSVMn0tb8pyLbxoC06lj6ciqMjOwp
AvzoZToPlFvQ7zoCcKO3YPTXCYtH2UH+wiGknzVSCO2+cQGSYcx2wfrTkOlUMxm2dMVposgu9vI5
Gx3JOKTKutVKSjR4ffPDJcHWo8BWNQhSsBs1K1iU6jgB0jjJ5F9bUzn/xfGKQJ+ugkxfqKz88MtN
yiqeOxWV0X0OsgCXXYVmauJmhJ1jUWcc7qUesIDBMtOW5jaBjyjcjtOC1MMmcqky9RuJ5TqZzLZd
4WKj54hLQ4/D6NRyizbQULJLGnMj5dQfAW2uhwG0dJf9IK0VgC+ksGzzDTl6hgmTAVsK73b7bIa9
Zl7QOmX/EVnrxF4lw7dsftNKY3ALrkltBOwXxmxkzMNOQ2IEbFrhi5sx3Yd8+mqOBuoSCb8HYxnh
uDnwyjVk5msd3d3iFuDtcru9o5wMmW4XbWKkzSQH89pIkApxTtrwDDCi21o/zzB0crngGx7qDiXq
SBeaxc6BnRhGB804mMZTEz+a/5KaHmuYz+b/1haIFe0X9wg+zJdTVzMchJgq7QVxD/D0rPXieW59
q0RLArYQcIq4XkFMAzomo2SxPbGeJlbfyH+q4OxiNJKQmbQj+CPKl1nmUw+OsU5fZAgugFqkZqxc
JTXAkFR0p5Y3hUITbCGvm2rfOgvbElePi6CpKwzEDpMGnfXGumhvTvNMg63TVFMr35VB+zVw+Y2c
CSdbZjCDOySATiG/mtv5SL8L4Nik8Cdgb+dO/1aY1aiwHEq+eLxzMl6Rfkj7MIn/zKVNZgwLZbRK
o+nwjk3LpTQ+jMPDsQ4uO4niHrlXU95TMf81FMc0vObVR3cPCdNIgsTLND14GFNp8JVxkTnzGIu9
TIC990FV7AGe4laF4JHNBWF17ULVaohVBdKZ1twMmQ087wjCeU1LLppfuYaypNSrkXZo4NqNHy15
U+JpfnaMlIvCe0ep7lFwM0FlketEz3gniAdxsS9sXCFcsMz6Wg1Po7uO1P8qOmg4yhJ8cBrqlo4g
y75pr7k/Y6cY9QG2cgoJqxNMcOcp+yAHZW8gXGLH8walYyB8RfXThLTllywZnApspvmGSdlN46U6
KiChclerB64KSYUJwcgYbzNpQ93ZrEOcafNNlCxiMBbMdrb9ya14XoQAVb3pEH/X2aloj1zqJmww
spx+smeIwUYJOOnhYSBJjhu4gh0g32g3/k0ijBDyI08Ylmc9L/s4e1bWypMZEMjJ6KMFjoVUjuj1
lxYLgrVRyWaEnWi9ivN73m8Sl1ebNLOGczQ2C/JINnUw0zB0qetBX2rk2zN9pDvcTModLOo8+OLI
1rFT8CbTFI8blvqgBGJCyK1XiB81eVQhIJR57569YRfopGeohMSaEKQPs2SMHQ9YdvaWwrpVbEIo
araxzdFtlejc4J2F2048jLOLU8+GYcEllTtfbOOZHbj+QMpA5tSGR8Iasm2rudHs48L8EjhRMwm5
7IFf7EvjpsnKk6hDWpxy5WO3FwMnpvcb2VNZ/iWEMKpJdvrO3HXCAGVieah2PZBssN8RB3USof+i
wG9zjXClj0BEZySDT4QFUsJp2PGAReLkO3gIBfHrh6HdKBtxin+dbs1kgT2C7GuNRCWwo/jNnI7u
DqxXrY/YSWQD5UrePhpJpOOF/9oVywwRztpmJP+sfOJ1xxTHTFZfYo1HjWkxTJ52gxiTc6Kar7z4
zgDvW3XIv9O4BAn2Aj7LUKKVI53WvIYa/yqVd3S8LsQYGzyQ59kbY3SABuPPLHWLeIzkHmSvvFY5
PSEBckE263OfXUMTiv0zK55NiIEnbLgw1/M4eYfpvRluxrjzr/jMPPT2xwgcKl08ZqyXdVUQcb2E
KlUF2wxtzLNekFNd86jVsGyRH8mbI9uMq5mTSuKF+lSeEKpJTUA3d40jOA5/Qp/+O4RM/io+RjXL
JcVAISA5FF0i8Nf9IQ5jC2c7RXAn/Oua7aDuTbSYJn7Z/C8K7ygl+4rXQz8s6Qh1rBUBygBVP463
QNYq9JZ+WBhkJe23zOu35/j0uWBDJSZUNNprvXYVd3+S8jfoT7vnzP3j8upQZ2jdRMm40xMcxevs
B28USP6x+D64BwFWXnbOQzZ3pfdD/3rs3GKxoq2H6YbLFKLP09cnfbuCUIrhKq0Xg4x24a08PrLq
4kUvShds+e4Ni8ZFrQGsmi6MfFGCu6k6bVnQee1yAduapbZsuozSVzFhX855+mdZ1CkRTYWPmoWb
LlpV3EUTsisWCl6hXg1OH+ot0nGej++i3NmhwMpy8aHeKcFZ5V2TQASAUeNgbMhelnqrBY1BDSZY
dmrK6EnNcDur13Y0Z1B+MyEQgjHbAF0RGW8/fBBbGuRTixmFacTR6N7dyMGm77iBhfsOY4Robx0a
vc+WLER2B/HcSCw8g4POdaCN5jqa4PDPwPblznxrEdQH0EEEx+jrmiq4MEq+FXy4gz+XtJOqcPiV
x9IKZs7w7QUHj6+vSH7p56O0Gm+DRWwZ5jKkf/jCA1HfNt4p4XB0LJARRsFR6bZ7qeFljl4GEQdM
/9qLRlEhLq96nq6DiPcASowX8bvGzUT3DnluTJgd8ZNOw0ifmN5Pz0wEFq4s8YoCTqKbC6d1rf/6
6j6XSXmX6jx3fhJ5PUJc2eJE6c7UDiI4pDTacBO3/WgxLoQMgHeJb0xMeUqHKBgjoj2E40zwls9U
JsvFRwh02cgfjXT479huHSzhLC1tdtIhiCgjIhjSn5QgvwN2eHvIsFXpTssQO5LBXZ9QmtrmZ7Nh
NOV5kupt4u8s7ZLyRFv/JOnHs36a3oKSQekPh3PDchxRxFxJ5gU1ldpsCwnwL6QMJ7vaNcruJWt3
lbFL3b1Z2Yhz5z58N86/LD/08GSa7E9FVQCyOzFkn748YISv0v6rGwrCPF5gfnywbZuwGnkYlCTb
Hdj0wJ57mnibrbdEQxxHRNkcbIMsUpJxE1jbjPF8QS2ipu4PiEFSpWu/nlVQulQPZxJHD9QQzBI7
mXBRUyLb7u36HedYhvHEKcPecseH6VjbDUWpCDuroFrZYF66Hv5GTf/pLiUg0fdPC/OE6l8a1j0W
9F777UWCz9hj78507P85SDNGNlVInGjWsMwx8Sjt3AkWWkRU+NtFAHQyzId3/kqtuewDxGPv6HGZ
SPNrSFlgQpSm3EdjAD//FwoYgChI0t6L6q2tv9qBToOIHQYwE4wpGpfvnneIPnco4Ay4xM9zGu60
lR6v2OKzERLxK+8rnKUfhoWEB0Bno+Il3iRX9iPZMCVu4fT+JOpoq/8JxK6DMot7hq4kfPWBug2R
fRpug11/1wswj1dywiM8mIQhXQuTwNzz/dWtbdg/bO3i6N99PNNLuqw2/dBsYh0O5T+8af2wT3NQ
EMaJsN2Xpn+P66z+JfmHsF7hT8mqcdvca0gwRLdVuPbAGCPJW9rVC7bkgBMMn4Ht/nGnAkCcNSHo
f4w8ONEBki8b/1FV/zIgoYnfLxS3+Yrcs2J3u5A1h6o/83wui5XG1FGMXyz3rQffNo9sejfFWjI/
WbjXx0sxIsOw0ZD9wvqb1X6vH3IVx+FwdjFDePm3jtlUBgI3MuR9hHvTg9vafov8kVdrWd20wd2Q
ax6Rbye41vm1DK+2dC9HkCC2Fhm9QK+gjAebwltLBGi78KkZ5Hv+tcBMGNklaunLLJvbhXny+KH/
O+2OGKMMbHputG7NV+wypaqvUvloQAQrFRvBv948UsjylbhQIlRYhvjnDcakgLFArXndj+0oEETx
pHcVDb3qpswLTjjeNulcT9nUoBGZA7xXVzmrnnfJXOL/mNhShbJvBTGx/qvEyopeEsl3m1HcjrjO
nXX3rme/FvhqBflGNDn2avpeYx6fFrfOKia34lHh5RFsH7pbrM6pi+XVH9g2dnNouO214QvBk5ME
9aZhLO2Vd8S+AFSqkMqlxjVDGwm60suMyqlgwkn2inqTPdYVHFPjO8GdtGPCy/rnBX9DeLKCGxZ/
zvZW2oXJQs2OOQ9JWi389OiMTpkSdqAMdKUk8LXq/V1BUr+9xs2j8g9yRl6im9SBRn3PWXEgxb1T
tVg7+tmw9go6c5egmEUPvofmcLL7uRx995k+qXLqCjldETAr+airj7TZm7gEXcADsvmABrarfWoo
/iwI1TVbeR81UsgY7zVB+o3/rLuzQoV4KoF1ZvZoN1V0jOJrGddsxIiW0cetNrCHHBrD6IjeGtRy
Y8/Xs1sEPwfHMKy2CIxFfqgxqlDbMyn0P88N1pp5jxGUU/ZcubHFl/Sl4yYLuGHmfjMbbHvWWOVI
jLhkRFeHjbDhpy1Vbe9RXWSwa+Rdqdef2PqR852fBnetxv1rbOBW+dJqkKAx93M9mtd5Oqk8mNc8
pk39o/N1lCGg+v2xVA9GjliIuZMyuC/TXIJZlnJ8iBSpGOrbTjYEmqh3arL8r9Kz8Yja5kZyy7X4
pss8EJi9zRipSc2Rtpgm9fTPUrWJE/4W9b0xXgGon4LIYgQzlPtvPAYBUV2j/7YJ98ChHEzb5j6z
IHasjBrF4URml4BmxqY1npjcFHKwiyLgvjgkSx1mWD9Q/hVg4DIVfk8IVThihPeTZOWy5emKU7qV
9ZXKHToqZb6Z1ryUfgaxciCB0bfiIRnW8o1cNIaVBf2aOtYoip92ebyV8ZOJ+jsjg+axCR7slaJe
bI6sIsmgHv9AuoTDyNli9+S881lWb/y6Y9vEBgsTlua6rCC2NW/jAGMow7ZVc9WOJgznpv7P7zYp
wqeuHQa+Z9Qwki6psKawAQieo3YcmP58DF8PqX2kr6kxoQBybXGh/7MLlyxpJdj/6xBYQTrvxlWk
FFeLXvcXWld9d0O2EyxnTaOFycd3vXC3WaCiAduboZFnmg89Jj5oVB4y6CQq0nb7MGSoGvxffRLb
SxpFsYdCME//PPMq2bso6b5M59g2NfUxrODZy/YIZtq5M48eCOYu8Ke6t4mIbUTquVOrVezDzTjh
yRCyvwwDWCiEjKST03Enr2+jKRw/lX1X3E8u9lHIUp4KWydbcU/MlINCZpJQpcSd2L27DBNktjxt
N5TzrNfmPXdZWsylai11M79egmxtYcZgdGh4ZirnlSjrVL835j7L9qH9QkJM2NZJ+CYosHZ5w45j
TNDSP18vnObGzaeqrS+t2xVjCNBA1uX2+0O7xMKgG7fLdsFI6bqLaFbal6GZ+SMWkBSWj3vAqbqp
wS0FKnhj79QRZWLiZkvX4IwcOLlGtDeasxVMy/wzhFvT3dR5M6m6jozlWmovtrdX+2/cG7J4ZeZL
KX6Rixrcce6/Sl52/ravj7l00JplUtylAi0PXAVLaNfeYGm1eEEpwU9ORiYad+Mmw+tWSa9akm3o
PRUs6tJTIT0cfyOqqccEBty2q4/YZOqCCepSB88hZKiUjWXh/xPmGUmEXwX3oWF8x+kp5GpHUW6n
LYzimVkMNEQgZRUy9Ao4eFYwL3BndQEGFOx71Hug79jVOsNMTX4ws6bWvayWRgn54/+BrVrcpfzq
EWmV43mqn4vw7Dvn2DiH3bOPmRrFVSW+YMQRXvxjVZ9TMBbGvGL45RLoVTwMm5xfPQRxRNbZoo6h
OFBk7dBDMu6LixFFz6eiq4jJfGfmXKFUh1VsOvPLiywkRH8YoclU72zIN7ciIAzPffOSxJtcXrbW
teZlWmD01pFz0uCq4h2QMTVY3INK5UewrHYUYguIOfomjbnmoBRGL18c/BR729HhbwzOye45qSV2
HLjJoo9pfmzr6ZXLArRNJbYVOl2DtxYPnn3X+AxVOFwZ7IphoMRjMvSruOdNW3966rVEP2ysYoQc
AgfFarioh5ckTMqWf/vy4RNlNVmWqRnsYTCqtPkUAKxDpO5Z1T9tdSHJqzx4WNonQrkuTR5+3kLh
SPaOuplLIqvtVrV8l7GpD3DP7S9WQLl9JsYytWRGT0IuepdPXeuUlb+W+Rmp7nJ9NGpeQTcD6BNB
Vtbt/K8M6ihKqlDQDvvhk5Xwm8PTuMzs91U1LXnTspOf5qDoMhIpiK/CwdW+6etVH/+G8sFij02B
NXATaR1ZNFSvAxF8oefUMKdDKj7Hg+AiqYuwXRrhC0Y6nnAMFNtu2Nqc3haDeFyuI2Ue6negobsw
NWYOuDiNjArNd6wo6Sni6PSJIGvjDIcXCl3DcJ212s2DZquKYWbQaKKwG/HwQddlNCP8ZelzAQ6q
4aqgAt6Q0r3W7fX0N4rgTYDqMa0bPNyw+Ti0srpxM4tJl6HGRT5cCrip2FaLOp7m7drEeEC/EvuI
fqp5dz0SrO3jqYj+NGMhsxMY78ohrCEGAjtS1thwV3GCE7+mz6EGmb0o6z/TmOsuWlBtwedj6Owx
dBjUzEREVf5lKI+JGnyZ+dZQnn664cPjX3k37VvuHYLuIUNeauNbpF2yAc7dT8bSO8Cj2FXYStR/
NchfetJmgtkFe3/DPrJ0TwYMI77ZY4dPZfGjEfLxW2uF+7zy/vRwVYsz9wxCOZbPyKQDhb+M9dgF
cZ4G5VpHBzO2BHRhWxDKeACcdKpprbNhKDWYvJeS3yOJ7x4BinCYhfJbcjCxkMIrDJZ0Ng83wTd7
WLlIfX03LcAl9PoipMAqoROMhMOic6vJwK86lt61ejnpcK8KTIB2caYuKUrXUfBdNa9qoPZvOuQu
q5OlCJicPOdL0beumhKHOGnW2+TC1xnXChE49EibY44WzUcRPX5NHJTqWlLODgzXAZdIJfOcvCuF
gcd/mKxz/F9hLLPCX492cOdbmCEC2ULvftT4k2QL02ZlxWnCTEP1CD665FeueKU0U7MXM8i5RDCa
r94R/CpLQ9BK4T4kg7/r3m2wlegH9sCcTHC0DvxB5mZt4rDrwTx7/rQnUZmuYg02sXN2Kcbrzy7d
NHSDRBQCyckf0NepAvO3GtaiVwhTuV96u/AbLKEwkdw6X1hJPEtt7AAmPry5lZocK6c4PqQwznS4
slq8V2sCR0TtSXXgEsyclcbAIAFZhj8u5f68rWAhp1ObDHKFoq8x1dTuNokYSWgq+uvIHSjdQ5X5
B3L3T6uDIuwvg8UYX4DQfHbNEXt6LJ2NqGM+3nmKOtNbfSHcVR9eO+DmBfKpVgAG33rNO0OhLPHv
LuJq2eONaMRY3ZvMY+xgsQ2HF80Z72lmPVv1rbswIFLaKc8N4+f4i9hMzXhmRc/DRHtUoeoo7/dc
3Roe9LCxpnuQfiSaTgOOOxJkFHkkYPUTPhSCFiaxsUYB7JfvwmDeGGs/OuOn+bL0lYEUHUNBcEuL
3TLLh/CSRL9hSfvUzh6zrtIM+CnC9MtDq2nzlUM4TqFiCyo4zDCcU8aDOhEMlt7EcC+udpH44cH0
TyrkYZXTloHFR6VphqOC5phERz32JzmkV0vBRUqo2iu52ZWbnABM6xz4zhvW1Yy3uXtN25vVXwSu
JRGe0SqggRxcRMsguQiP6ud45ueX0N/3jLQ9455u3w34haJdxxiOseVW6Rp678wmV14DsG8xZjFb
5dauHYCvxrOILkRPoQXrUsB5kPU/pbtHRrrqvYumrsnf9Njqy/oku+sCS1tBJgLCzHyoaJ7Vb3H+
49T7okIc5w9HzqsDpwnL1b2q3YOUDv2tOKPMSeM/le5lRAMSMdsQNpSZQvUtSwY8yIK/pMvmyBT/
IKqTTEd/pgumf+uAnEagh1FuAENn/bPlfd8XK9khhI92dY+dQxrvmhxdMNzoBC8i+14Q5JOVe1su
ki6Y98G+yzZGdGmrnSqBMBm4Rf4T7Q/gVo65lZ7xo2ARTzYZAnPUBFOFP1+Z7TrDn0ftNhP7oVrU
DbBulB4JG6olYSFWVn0AfPmtFsfIOTcauJoU4+xFatGb4pXGfOfwOsx7GHJLzbmo6ULPb7a3qFru
acU16lgnXSp3bwQr1d645Stheeowv/ToUSEuEM+HTvitp4QTaR5euCG3WqwO1DUCfrOm/IsW/ljJ
MJpiWGzZm/HQGz1DDXdyD+cVBXxTP0zJyBJPy5x9ldtrWPNKy/RMY73azSiLX0VYpx2UBCMBw8iL
pSr+KbQlJXDib25B9bS1DPRnWZjztuShow+zcVYC3+F4L/Z8YyZEOonaX5V8YYqjvcKYoRiotdJc
Dh4BGlWms4O2jFMoD1M9mBeMdZa21l1Qs91xAHeCMboWrxS+f1/0uF706dj3nJnDVo/GR78DCgdb
3CLbFKxL0m8aEEth0+cXLIeGf1/ELtgR056lW6ysJXEZEYD6XdF34Pw1vvUd6CDfWFEUYcmz2F00
3asUy6K+mXzWVom6wRctxuBLk2zh07fBbUzYxYlAhtaNP45PAUPHyXeILBb8vrxUvEtRv0O/PKoc
x576T85vhQ1iivxP/82taZCBfKH383ahdHFuYHQDDzKVukuJX9JGppSHWYrDm2tdau7y4GZLSw6V
PNJgA2esDhdBvsug6FXEem2Htymv/tCwUUdxo/O+i2FaVD7Gdpq2ZG3iphe90cBpsv3VTfCVN9vZ
wqHTky3dDdDRzwkfhpQfWaBM5eFs2hhZdIz1hwhTnWWh9lyqiI9L4iOY+R7Od/Mh6neOm5BULgRf
PjfOX47zzMWiZUwUpZykzgeHudLfRXMbVw5K8Oig9OgIZj14cwelErVfN+aCPyFLtjbeGFyWsRa2
XbIw+ThShUJjqmZwKZsSUTsCNjZPjxi2fjaqAQAWMBxn4NWTQy9tMkmHVnANgZNyHE3r7Jz2y5J5
w4t+4uZPlh5DmYJlH4P6x4i3Hs6aSnpjpHdYzMk4vCpjYId2CiVirNWPTDhm0MF2ADdwrLtHO5zE
FlzS6Wt3jjjxHRkTQHsQ3K2iBsmlYooS9NSKW9dt40jAPkIeiRa1ulW5chWszcYMoMPsVMWz3NsV
3afFkpZ2l4xMt3JjdnTji4B+QE+TwyibiXdYLBr92mE7LNyXX64rLqqlsnWDT45elHNmuDWeqBVN
IlPgMHD0h6KbagZOTYmENd78V9y8leQfdSZwKLnTKjY4xU9o8Daw4WpccnZCkQzWjcWvfNCjZR3u
LfwNvhKcBPIkdlI3wV/Co2ug6JDM7/rwV4QVf6+nxf6tYWMnj0lzhMbM5jd/mS620P5sha8SlcKo
Frp/9tUbVSRfFT9C5ty16mQV/mwMqOcE3Lg7eXxE2gicvfQl+WtvpbhQyICIhUgvJVmceAJktqKR
FFtEVvBlT5e+8wuip8bj8XQtBOVXLUaXMiJW+mOG/zS2xKFefvnOu8Ap32XDLqz/cSXB4SPltJhp
nxhHHBbqid5dM0kFwt8wspHbssOZ8Bl88d5lxAGTeILLDn/CPwPYsZdfcUEmoz0ThEeC5gcnr8e7
mFCVwitUVzaSSXFFJM+KTGDq+pO5VuPJ7VuWqO1eVg9mwlxmbOt4B2o8TcU6CfkVeU01KawqJEO4
S4o5c2Vuc5jLzW3pnQumZAIvfbquMRFJ/tHxPyO3VMYg2smXHLuyD3AsZe6hrtcG4/sJuHTREitu
ogknvbTPyEWEhTmrh43tPhKxipstl3S+K3u/Z6Y1Tln7kvLfyv3VQBZ3934gCNxuXYkBceniKHRg
w8BhYxziLlAfEbUMPHVW9faaFxceA6qPAkW41d7U8TZeS+Sqnrchnr0B/6/PP2w1oA02eB3FNk+2
OkOzK3XrsubEfzJywmubOFaEQrXKGNYygmRO8ymhjzaFvCr7VRCs2+psmg9DHHI4DIW3pTtaHTYt
klCoc3UYWE9BOnGhetLlNekRo3CD6TiIdQ3mlc2+6l75W0NryKwyr1LB1pXetMXKr9Is5KT1rAH0
UdhQZoCnW2MbNgnL/hEZ/5TmnBPoEn47tQF8u+HWgk6O41M0d09/xHzuPYmY/EQzvaOvJaQ4I99y
wQGzHWdElvmYI6j/3rXtvKkmJbMCE0oQX7WKTJ63kdOz0u4Cmi10zIYlNxvF2ZDXAig2McXJClkq
GRjhHLBehcI+8xn1Vydj2Sp8ZW8pUEL8txXvLGUr2Xjb7WPT0lObrazqKYtTYKzT/3F0HsuRI0kQ
/SKYQQN57dJaV5G8wCiBhNbq6+dhDrtmO9vdwy6BjPRwf26xkW6uRVXthyAmHUoJMc6lxF9X+iqW
m9zcq/a7yPq/0f1WYyaKAEkaDs4wRfzLTWtw583ahV9Bd+vCzfSwzxCP3QbWWfRmNu8uykEkUkyA
Hv/lF0cdIcr2rYWZH3Ejz7V2fINFRusYL5GcqXR/MBEV9TKkGVF3oPbyweIEcuQdABNDssu8C44u
vnvw2ZWQ/Vw5q3lehZhOseefaUOZJZhKfcWlqfXDnLZq9M/dTZ0fq9obxavJSexjJiJRh+dWA2gz
YAv2Uck9N1iNtbnwhlVSQnsi2mgomE2slw3WBYE3yRn0R3ZkzkUzyzVrM3RsSo5CooQyYnHkLExx
tLm2VOnaJUggyXMjhTrUjsZrGxnR1fZCOTX/i0BoH9ZvyNtqVNvOvQz5UeUYnWhBuf/pFTeDiscY
ErujkBU9C/WQGus4P4UojX10G41PV17pQERFeAlQkj7uZRPbTiDmLogwBpuWVFuZGNPd2q4/SkQH
1XtQp/av9XE8wgYlt03DNYm2i/B1xDPxb0x+DQJKccskzsffWufuM7cPNZ2kxXsE9XPARwFybGyZ
sCwDJm21jvJu7pNUMk1lZvAm2vklt4nFCkKQBDsE+keZU2rNbxH4VkfMNwUjUJ0RXMrYghybkXm4
fpscn7Eulpr80uKXIM2oUsUgONx7MjkB5QBOcxc+ER/tCi5qZvbtLum+lOBJr/2y1DWePeynXH4Q
cz2gvQ0srri94Z0kKlrPOm6uKWanEJILNgetePN40qpIYPKJ0U/t/tCipPmZ5N+a/uUM9qxUy4Ni
XQP3DNLgX6c4AM2RynoPm/YRzxdwMBJnXFfbI1ATPD+XWHumbDmGCEooCK8qJz2qvAd6NFPqYicQ
h4qx3nasBDyw76bhLITAQj2RficARHNVhxzMgliFGJGzqww+9fqk0EIm2oWWfA3RX9d1az1QJoLX
TNXo+TtHvFKlxqdykAerZ6KA9Ib3b7JjqrCDRpy7oRUuBuscm/qq9UP6fCmLwRigcIIVKTw4/Y18
lU9bowI+K+X+FNgPA31MMIbl5Tg3VBhD/Y9gkG7omGmLj4bpbeTyMJ06NTGqqt27HL0K55VDOyrv
kg5QoWbEipRdiUnBD84q6nnCziXOy0fZ0FGmXQCNs8UAI7Lpg52srtOL5/YfjbrP+FLXjrMS5kFr
X5IYruZgff2mi6PFwW2j6ZXMRDVJpbqZJd2lYHIwrWNgi3UQX/JoI4JTFRKSyr84G1h97PFoAGmn
tY2P6auvAlyTO/bYcMLnE0uUwczq3y0nOEy0XT0jeH0b+mPSQwL7ABxGiHzqHTB/PY6Pkqso+GBa
3Wnj6Qpyqw8pr6wM4Vi3LPwSWp5cCjO5OY7jTgctqHpXo9kOlPiIgo1Ycg2RAuqwuzZhtqVLPeB7
YgOaokdPNveE6wtNr3wpDTAQvworLtNLAdquSIm6UCEbGKWUGvzrMeAOsFsdjP1y4P7HqVz417DC
Zbg0pgmd+J9BUjRQ77YXsI4DuRmQXcAZTjNcxf/UoCTyxgV4VAf/N6MdQWvrbTIy9MppDid+rUEr
NI1v27mVCno/rnhuQVrqLnQfqH49H3ykK9JIDU6ksV/YdchifE4Hc5NjK2DPkhWwoPgCqd2ZrsUp
XTKQDEu+KJdJC8z9OPoFXsDiaEMaJa/1WUmBR8r49dx3raUxihsAn/6p3LN0wQ74qLibUQW0PbA/
G8Arcq/TAaCkJDj1jwjsqjSghcOnr6Ka2jrcvdbdUU9UFPxzcCs6zk4pXjRvzQ1BXjWc24gNbnTP
ioNFzgxCvQGmizEnKh5FcW3aYg2sFU4Li6ZhfHjTNrkKqSUm3VXVezFl5dU1t76keY89+lKmy2Yo
oN4xNkx0UdP6dciQ5hKEQ/PnZzelCrlVXJo03besDnIC+6g6V483t1fDI4O4VRs/nNGLnLK7iCVj
67tvQa/NLV2jiqDFAYCDla4lSiZjGa9iUIteou2S/kbVWgFf0tx0LN7C5pgLxBuu/wSSQkK59bxx
bhEb70R9p/GgBDGcGvsK5Sgp6NP46MEM8UbwuIzpfAUPs+wsyiwhnOi43nnN55q9xTHE0gYxDpgy
LyfkCbOnVKJf9f1BDi/T16mYoyzcfOLO3ZrKZ8ojryIioxc9rT7JTKuPTGAOKUFdJVT+oWN09l1I
8Scqy2dlWcxU7vsy0g+RfwnJNSc4uM7orqrX31stPHqoU259lrQllhecIB0ZclU8W/chBsE1gWf/
NHrYC9s9NMNj8JJlltTrtLkHRMSVTmPPccu1nYWSnZ78YOtKViA7ybSnEuoX7toqJn0nHWiJtGlj
SmdhwOc47RdEiCHzjJzqBGedjXB4/oyo7hHD0N4qVxpPmUTd1VhHA5JhWfeZsm5RH5by7jnLQK4q
JydJuRky5H4MxN06pylDrbiHznQesWm2H9RTNIX8zzUqYSOjedzWWHTYyELDYGnQwD8JtN9KmXN7
LJt9n/w0uUMd/JGnv4ahH6ceG8LonAbl0s/uRNaVYk/LQiVVEsc6lnZuXmIJEGCfsWoAYLDIedE9
qkIQVnYqd/PqZ8BDY0VsjEiyhKNLl1AO44fIfH8vlWiphfjpdm4Qrgv5gr6naL+WuVbjC9aqNF0N
+L5wONaguIdi1rIy8YOD5LNUl4cQlSZrfzIuKnbwN9KtmhJQsKFkGgvLPWXlS2UvTDhtaw00Kvja
hpbhVY5/sFG/ZX+FetglNOAyFwxi1hL8K1dNxcIIJLtJW97Y/+QSA5+2pTsFk2OO8Ehncoo5jWuV
mj4ze2NjPxgRiX3+M9rcEZB8fzo+OMJvmDJpWV9Sd6GoGA/egVLE2qYOfrCB/8upUe8sql8Pir61
XC58CC7+e01Mw7lQEfKvsraJ821q96F/OobOkuWQUxUuD110qJWzZxxc9ZBwk4aWwjSScDVxlYNk
MhDyANeaRvl4IFkYHdxh0ytTc72SNcckU8qFcFvz4aRxy2IAtLAe6dERA99iYHtFg1vdHLrkDit7
ge/gX132mIrNs2uBRDUQnJCMSRazJN5VIanHeI2ujfoFmI2WrVZjDKHzllMY5k4SzZ3+YDQ0ZMpF
KVjNgtoZDnH1TLGcUKdjtg8vogE1h9FYc8XGQsnNlZ5nxqt0PeAZMmjQGM5ucrAJtGHBXljVW6i8
smBbkl5zjUPU+qwsUL/6B8l0MKjhwJmZ/w2A+vFNo0LlKE5BdezAToCKybDd19jRVHDN2rgarHGp
W6D8hnfUSMm1qVXXno/bt1Ppk3eAqJOvR36xWTRlBog85iGBR71Mb5X2rLADyA8bygk4VCYL4oX6
hHEhECJ/zYbr1YCRi58IdfRfjukgsQHa8H6F+5G3p+GS5OMRIfRK6eKscZWzzSJQ755sqvAp/+gG
q1Pz7Ng/RTPpteQxyHPCiVuMOnIOL5l+NYZ1D5UlwwUq8DNL/PyqGmzBwfPNxqil8C9qmaYNFvMw
pSLr3AfROjI+HBcfcNZzxUU0yT+y1gd/de9KLK0kQFATDdOYx8rGQm0RRD1CFpk6oTLp3oW+UPWM
dPozHQ4m04WBu673XpZgUimTTZlv8Xuzcv9xlJ0PEFWhgRpV3mUBV7fnfiCy0abgdhi90tlUBiIi
TgT8+Jj5ylEHfrTL2Cn6xjPN3lWV16QnoIummdkwTZdTh1Iw3G2/IlswH+KtSXGG737UPBRUKbV5
Ddu/dQUogoONdSl5Nd23pa6HZKVhhY/ENhWfmXWWPFok61d8R7jxtyVxKJZHfDX+EfsdWcdH5PJp
rbqEkw3KgQ7vfI88Y7viu4zujrX3qpPJvsNv3rMIIi/6tYaNStGOI0zNYt1hVevXtv6bEaBqvFud
vCnZe+GG89xk/scci12c70epvKtUD2VPvytwAEN7xLCgZzcTFlTBYrwRxoJ3bFpF66jzxGNM/1y1
v6XY1hCmGBO74FblLw7phEBfwQ1VAdgajTSGk6/w2q/cOgchpufuIZS1ZV/j/i+X96z6CekGcaJ9
hcdHC7lJ6T/JsIWqdSzg4KoocsJh3DfC1ZjcG8ZWOZK8OnOQLUsuS0X7BcPv3uZ/JoK6LX9rwJL+
M2wv6vA2tWUBgFVwN/gwUtZeZ0abMCZ4MyQwuTmD20UQ+uFVM6jcCFPCD1GXYIZM0TeS5pXhe7JA
NdkEq6gXChr8DFzKBA/o8GK0T9k18woCR/9b4RQLyV5ZPY2oo7+hGGyRKETJw19uTnMXamM9gLYI
zPlEWbeU1aBwugUvxeR490Y2quAh2aKmZAyDyFpoOMIExdNAMN59kWCw61Y6ZsyGIcML14n1Crxf
+1hjdVTh53y6m6I+2Tn/YMfWEHawvXAIHgYb+Dv/cpb3wbjPHOLgnPn59CwwfxKOIg8CgRecnQS4
z0Szvgb+l8uwyYee55VQoPJHx1Bl6YH3iMeIS4YJEqVv3apmHyJaFhzrWx8HCR8Uuz5oNhA1aLaO
96j0o8yvnp6RoID5Q7RHar/sHudGseiqL8FfJkY/CgDAlT4yi/wMo0Pe3HR630d70bjTohlQ+aBt
SvRdplOzd5bNRMFAlosqGjqONlXkNLtaKW2lUCrL69B9OhofjPcYcg4sXkZSZxu5kP6J4OfKgcSN
NpK8DFmeQsbEnCO1RR7sO/nUOpTQ4q4aO2Rm1dnZ5tUvj5pxz3yEvmUZ7JLkituFgjhqVOdmckTY
ZjI6xeHZhEEh649YYr0Md5ZLud2qh0skfWwFD0u/ZzGPFEweRf3WcWWp0SvieCHxp8U6XSj2tQtO
koLeVHkbtZNoFgQO5lb93XrP2OzB1DBBeL9O+ILjMjPSfRhvtAJELA4lGpsX1PAJMqo1zTcJ9ygg
YIKro6Yu7UJgi4s2oLVgzbFtPiRDT1LmHbFs3+offoO8pItTg1bJF/uecVMec9Q1LSec0SEx4gxl
CFVsdRm5WIbTK3EdTG5bHbW6ADMX4zXoixEbEUMNho8UeTbdJNovdox/+FOF7jzD4b0owPYj7zSs
OhXJNsEfqDqZyljZROI69HC6iXSZJ1t6W2P/rW+ylZNdErKFGnSEkUvQwIhAS/CUdsztm47oILvq
2vgCzAZFmuSsS++9x1OUdQ8PS6dHXTAMvQyY/Wj9tRWgZNhF+acX7POsmOUh3+gsWIylMpfqqRLW
eRTRvs59vMAcNixLPO7/Pq9rB7ZT6MGak3NdNfqjgO7RZDHkYP/bNKCeh7/pmJ3aisdFR4wWzcdn
X+s0W8/2tkqBmZ7ltiG40PGnpnhDWZ9g2EQ7Qy4ch52Zr+CsedlPFcJhz7xlmf4YVEpWerSwGxN3
uveAPvO0coqHnWYJo64oplaziWeNfa9J2KqVgqmQo1QPN5VQ3pSw32Qp28+IuI3R+38l0RR3rXn+
XHElO1iOoOBOD/NcAzw11uWeMpPpKQhvwjaeelR8jtitYpWdgvFTJH+B5fCD9uT2Hz7bnyR+i0XC
y6xQFPmU4hGwZm1KTE3jV08fPXv94U8UuD3Cb6G9g6O1EAXSCnhOzqffpnkYdsu8hHdmJPuWbrfG
voOGyxhFO8RhjWFGlmu1/AnTXVN8WsaFNmVmoF3Q74qMRChCJKVBmyD9HyIxC4d5xcSjq8/Oj2c1
w5udSoSGfDbAUGhYuNXlrjF3paQ3jj+8zK1/PTDfWtnoPXHq3Phyefkmw6zmcO3H0l3SXSTtrd2V
M78Cg4/nks2OTfDEj+FWtu6W5BQEFJDRiTlLzGNm3HvyhpJliWb+sr82vWOp7DSSY+GqIR7m8lOJ
SXvBEP3XIP24wEMgxrOs4Smy1/H48/FIe7RI6zdF6HSNu2ZcZbm32Y3a4yqM/9T+oBZ3q9kN6R4i
EGYqJErsgI35KiDAD9basGEZRca/sgE3dbcbLryqhxvj7NEQ0z/b7A0LXF3gTZFMRy+NBqSBcjvH
AeZJMzwLRO/gSL5J6S1pcXne3PJqVfcWdaK3uQzzvNG5JJgCJK+6ycCVR3ADrdGAVYWLYJQ4mY65
sksYa6rxGju7xH6jG3o2gjwiTQGyBMhKGnSnoNvyMiJi/IWc0iPgRYOcT8IVNkiUf2r415LsYrHm
42mhWEDivU05SEH+q6W1HMxwBWzUAGFThEeNB2gB3QQODKLivNcebYa8gklGjb9l9ykwaAYI7YpB
tvpLNtrRUDdUla8qWBtj9sRYI6K/huJD2qw1ce3l3aypIaDnJuMWWVNDAve9kA32TxY08lrpD43q
prrEzKm0y5E9iF3QfWsyhBbuHM4dceduwkJo7gx7gtE8k/rHg1AVoC42rE97k7g0iiRG/UivaNn9
mg5bp9EQXdJXkEHsJbLesjIp8L5VWnSp4ZB5Hu0N7j5rv1ygg95hNFih/NrVKYVKkl+Ihvp4E3x+
l1tT2VGzQ/bcec7BM+DG8tiN4TXoJ7589eYQQ8zVmx3C9xpAbhNn7eWHgd1TB/pelbvKOIK4HlVz
YXDfyooYsPlq5ChAOivwpNbAUs2Oc5jqjqywV7H912RbMS4DnhUZORtnExifPntZz8ZNiNIf9esk
ZRfYYflsR4isvLBjCCUF76RZ0BeyHnDOyvbdApcSyKvD4BFEbyAbfIsGB0xj3kOWdw9ev3C+/OJW
khgEpjOjYAE8Mx90+yF8a96zbC2hEHJMl8SXXBRK6Az6/8nvT8HAZVIfiOyq5gsItHyTWdCUJw0H
MA4d1X2qQzyvXbZfGvNSoiyMSJubfFQczH7+ktphNfrLnZdJx3dDvzKuTXYh9cK22Ea394yeob79
Yx/HsWuuXQR+Wf0lQsXzeLLY1kbM7TI624SBnSclXVyrGqLPt97hpo9Q/LIIhGHLgydIMyOhqrld
XZVaQW6Gg6lcfGVfOIdCbniDocfCWmHPBVnz4NoU+Bg/tv7y+Gb2E0H70qPzhzznnewOS3p6GA7h
zuUeWXNZ0esPR9lPaxXBb6NsnlpVMf4qlABlHxIZd7qzdfzFyUf62QKT6Lzie5ZX91F/kS/z9c2Q
V+uUFaQGZL5jlccYKyzJs9bGlqVuJPelaGJwabOEsDK5VQpkEPEnyhFP3IlMalG2NM4FcAcMtlE4
zvuMEtvsWNgvGW9tibzRk7HkQBFmzXp0YTZrWx4C9jC5tQpZKdCuxO7LcIkxoMlQSYzpRCftxbaD
O2w2HCqetw5YxoRkMYgmnvFgpTXwLdQKd0c0Kzm8Rxzx0TPwPiprQSyINWJok/egQL3WxFIP0Y+N
ngU3/O1PGeHegP2XFgd4LroL5SOe5d0qaRALVzR2Gt0wc9plzyFgeIy4OuXsMA6zTc/egXXEXlTy
qkguoyqOEFxTYEgdQTOiq2EChE+OBJby2NM1VoRjO+8phFEU5Rr2pEEbYAyC63nLPMaZGTFdqY1B
dpB6YwwJjDglr6nE+jqsUz2eybTdioLkgEfPVoqpo7rZ+d0g6jKwGk2sS6yvUj7HYc/8z8GX4vMi
G75q8daj+2kgW30HY6XGNIuZ/6+n2SR+Bezsdb4BHbPvBLbx2Bu6DtxwvszdrmmuipHMFGtd6ofQ
ebczzIAslB3zxYs2ckympTZTMNbJFtv8pJ/RyNHiKWLJgHxS5tSYntQUpnDvspQtGelcnAZYATBH
43xQdJaEZOkpmYVEQ6bSB3VTf2noAMw+Nt01mUUaEFEOxxwnO1ZYSqXpLCUzUKFuinE3Bq8srxYq
qCiiqYumeJdQYnCX6tgwxC4mvmaSoamJzR8onLJRn3QwoAWGR1ByhdjngDFDrAPeezGNFvDTQvVl
EUDzt0V/DdhSJcFWp9dDIX7vd2uloypgS6kZjn2DLYqe4xBmDm5ib510H6J/dsqlL6kWQYiANGzw
ykv0+j7c1xo1TN534Y+o5+aiib4GVeWT9Bbmh5rYXBUAWuDQTXn4WM5TYx6yck5YOvxoXrCPDTlF
lVG7i56W9jQZNSr97gVv4wDIqH01AfmJ6tToZPsfefiZBKSVRYtdSNvb5rnlTy3tS2dfG+cVjFeM
TFQDYWTqNMJ6E7X0t3X5FIM6UCnIzoN3xfm1lcvEYM9OZrxTCMz0a8zRJbaA0EYg8H788quybyXX
CK+N4fes6+hectmzz3a/60jTJQ+V1vkCi6ySnkuP71B/tI2Lg7NSTu0y73gSem+pWFxAvjzJ2lJR
Fmn5dIiDDtFH4cmVhWslJ3QXyR1LM4fAWEYC0CnWwiRIg0iAj7eltBUaxXi1eErQ4Zb7t5Zpw2Yz
o8ESpXVXxyahYq7s4GA1ZrBIWufW8e8bxUoSlSdY3ijWpqsXPvcDE2DyoPxYdHAJKo/balcrnypf
K8qWzeDYBsdA3QRszAv5h4vQk8u2WxbKcqxHgCx8KNR0aWU7kVOx6+wC1VrQpIJuB/mWP1L3qRJz
f9VRLjH/1jgkRwFdDHppps915Ci5svnhs4LHluvNgxjlglNBQ6IN8TOSxWv2XrEelMkfQp6Edf8z
ldQK7rvuQjtO7i84pZtqQfts676n7q4MynUdKBScdRgzFp7z1ebbGgtV+lmxvi+ch9PflH6vxq8h
eCg4PYNmoxkHFU1XPvp6o9vroLpL3D/UwxXijzr7KL8k5Xeqf8qYXOUdT57sGJ6JreNrcRDI8s+m
OJj+XTZvPbJ4k18cKvVsjMxGZOGNzOYS/F5FhxprBaZyGbbLRn6bFKyFcc1BtYqYusZD0Fxo8sFU
AKOQejxnKcsLcuvAxTNlk9PyS7N7JPYFd2rH+SH57vcw3RDhCR5oI5k/ldqek04ShCNT2CdUSMfa
BSnwc87z+NjUd9DOi5YtQe3kS1+x5yBxuQm6K4X6RT4Vgpb1u9lvY+s7UZluvFvnflrOpeKVwlOu
UPLAD9BbPUU8U59nxXh3LUtc13sXh4x8I+aOtmrMpixxzPSuXvNyKeVbB4Ujj7D9sw0AVkBBYUKq
/mAWV6Xcp/6Dr/bCHABeufh50q8soUSx0xYDV5y4eqsKwMu4GqwTpBanohkW35XzpRDgyi1J7JFb
fpLP635AuPXeDBYsss1eA0v7jBUpNJLAwVIe6vBtR3HMWTex80VT8HE5PTT3YShrrIQ9C/7CuUSU
cikl5XbSAp9CCQ9c5rBrF6Wxpz1rmbo/qak+W0pW7QAQXxMEK3jTAa9X4bfoAweVzWmY3aAz2126
TPt5R1ur4a1MwTa5XghYOnWXLAJEBAMz59D9umlHy96nizFURaLAWYVlGsc1t53cQDXyEIJBcxXY
brlA1g0liv2HZh1adryNypTOZ9D5ZC7FAxSeJuRd7hIJ03Em5v8SY1nXey2+uNm3Lnd9+ju9Ghrd
nMay0xml8FJomBjTrRbp6ylDk+hr7oMJ3xjedA2yjssDJVWJuTJUUMGSou84Jq3GyNVXZUonkf0D
CZK68aVA/zU58StWAlqO/NQQ5URiRgg2qlXsUeeGz6FgB0/6kSixqoCZIWS8LHl4JCuVFVhvTTMz
a66tH0bLPAAvhti+apSXH620CsfG3lLfq/LDJfGbVYJ7LVtIbmyBfgq5Z1vgRioQgJQFtnBQ0B7+
xXiJh2WvvZtUclqkl0yG93Dg8bBWxruLEGSesKtb4L9AlJGOWuosRFqLCZTn8JjNA7WfocEU/DZF
MzhQH4N+TKMTkY5W3QoLw9VnpdyG4CbDEJ1LbFQf40fCDQ68JIh0y0cf4BZNkBz5fqMN3jpI7HPj
orCW1jzrqCM0jk4ZEElqlyTE0CZUZRk622R4diQAeqSSELtUOwZMZKuk/ypSQngD3xJQgl7+nRqO
QDFPSNdr3UmwM6azo/9Kg7Nu7uxgZ2jt3Mir2eAsbeM4CDx6UKpac/hw1P6TLzV1tTU5VopPJ+97
7IqzSYF3AyuGtKpJ1iK0CdTh1+yBowq/3RvOKYS/lsO7wuw/M13QTbJexMlIHRpEKpRn3xaziiSN
oayy8tsNgKd9x82Gxx25ALOESTXRyb8a46Zr98T7aKYDkzC2dldyEKncI1WusbF1kd01rU9TdZIO
t0g5CPVdxAc9Jk2+VZEF7I5YOstzJfzwddqzgFblXk+AlNhejg/Hs/VFSzyCw6RjrEFrPQzlDeNB
Q7e8fZUuufmHPTI8yAwCXsZ8hDNYHopwZaBGpqXOEhPESfzmZO9e8wqtHys8YGmDqvbjiaPn/g3I
y4aM4MVy3yXhkn7b0XcdXDsFox/YnpOFwaNcBAY3uYGfDh4UAVM+tri6M2p0crJ+qOMJKA7BNjMz
OjxQT8KDbblz+t0E7tGnxgfgxjZYuDH/jgi0pC6xqav0j7WOhWrq2rnF7nsQHAv10Y27zL8bGkFa
SCsw8SjB4663kCmjBt7RQdtJBbPIuuZzHXvLetJVPnvt7mQbot74D3eg4/PsTedF13I2Bozv47rO
t4X5o2rrktBI16P/TNdI86OWKzMm6SXpJ3rwtQCgYIZvoU5UausHt7L/KKOrozH/XN0Ed9jwnYvv
dLptw1+Od1F30Zs3rdiW2DQ7ErgLbhN29h2Big4Hymb7fV9T8fTV8Gu9B/AJS+xac8+cti59d9Zw
e0VwMop1Pewy7Zkrd0iVTUVr8YOtgsA5TphuoFHQPKZ0jBg8vJObCrA1F7dAv47prRGIjN1MJzeI
ddTtKJHb0YpQWAfVetEKaacbC8speTAD6cS8uW0HVXqdBsUydPGjLLE06FRPKIuIa4M1HBPjZaoX
wWfYy/cxVUXYh/L8qKBbcRfi0b72y2XcrA3JcIGpeBMa+wKAwuDeaF4sh5OZYgc4GrSV44Gj7nvM
o5kdbBL1MDpLwUUtKijqWtbG0yX5qV8yFiMDLScawsZg/fUEY7Ez5ISufcRYoa1df6LhreP+GqJr
2Mqq0LdJHq/84V54OBNCBwt1ty6phSkUJ2HHh2JgGfOcbLsEb6TVLPhbaxdZR7AFHuApIyRyFOA5
iBCkiX4iBsUINoWOoT3b1URVkrH9F4ifKouZH54TRKnzQcZ7+dKA6jaADtFLJIwufuZ0Cwew5RnC
XYfhVAO/llFen44nix1SEdJOV9kbTb4XzkYPLkMQrjLODRg5lUEFgrZi69Roqzha5/HFsbRlbzXP
uB1SrGx0CxEIY/W1QnqiJSLajR04rv5WYvw0SRS5ZI/x+iBVOOUXvqaj3tdLrQPJIMNlHO1176Dz
5nTVXmdH2+o1K+tnaiXXqEz+t4EiAvbKx8RZRqKejUbDubCrkRjGJ81RHf8vSAelfNgTpb7eRO5R
4peQropRnU2/u7aVc9BhKOsPfnqGfJ/xMAoYik0warX2TDjaA8GrGNuQRuikCs2HUFe102Mxtcet
h8XBICMV8/dK+53LKzmgYJWy/3B4dlaq++1X8U6FfUdkzmrn8IFp0alwR1h0LXFA5QDuFXYuxFfy
BMeAV18yCnmaOlp3lF0MCNzOy1O5C7N305W7od6pPwXQceD+Q60CTxcrXhATVT0C2DPXmQ9G8F1R
o5wZnGsxBoGWpRK2tTZxZ6M/XhQcXGnztJpPk7yNmzwVPG+W1OeDt8kq+FIIvhF3Vtjf7Kqcfx1/
lhKTK4N8N42bkbFKc4jk4FvCge4Im4s2j8cBZFUcvkXBncwAiy/Wq9WX1sVLn8yXhNFntXCVm8+o
h3mLdY9fENQJ1deIXnrFcnLj1MT+lb+q+s0E01j/FmCoVLhqqVTCOaDswoYZGVO3h4fGQx0xkPag
MMwqPAMD3lYNhxThdE8hHekwVW2d4pU61Eop3rx3fi3Xnuc2iAe1XeSGBugC7+9IvM9mZcfFiMfU
1IhmltcuJyhMO3z4ZxpXnb9G7WDMl5cce8GQnBUC2LlJhLW3Vzy6dL+FZ0gh3z7KoQkAtm+Bg1Ce
tA4Gc+PX5FTbZq4GVGvEZ0+EF7V2F7aRrzomJRdjZdfDxqWkzovPSvo3JupKduyRMMhPjiskHC8E
zKXDUPu1kdrGapOJ6K3ug9VAftiUcmZxYcvIZsRkNEZJboqYdMkHxtMoAQnfsgIvCHWegl/WiYOC
BdmxCEWDJmelQ8m2DCFkSw6jKZveYg4pCLajLZo50+SXScavxSde2WRJHYWcxspWaFiDTlyQkNYB
KNtsYcys5YEwbh1/GYGQcHQS4Nir25z7JhOjKQ9krLSOhTEeETUdjiZL1Oyvh6Vool14kPLb8Lc0
3+LuruPsKex2HXcqlkR15tAkqClINeipbTGQRSP3SbksN6v6LWDfETE0GHF46jB18MrMygH+uurv
Bvuh5Gs1P+n9GnBXnN41DkrCNWCyuVfWuIkUuS5HzHjp2jQpGsXv6bObZGGp2+FVDg5/MNQtRXQb
1dY3mvsdc9E11H1ak74x8D/bQ3odg/dMAcSV6RtDFYiIMIvybOdzIbZwEyWeeU5CUPdY1Ac4NozE
skpWjZFsK6M86pbzljfOohM+BTTOUWb+WzF9unOoNJUHZqa4xE3P6TP9O1LKnjR5LBwOmDTbVoRL
morydgIlbuBDZsQQnn6p6O6m9uKHRY7vdTQfMLzNwHtptNkKaxMLAXkyyfgFQESGkr0zrpF1nlST
i08BaSNWDAuHvsvWHlYkxyCDHUboDBO4qYVb3Zpkz7CBGqRlXBVssgRk52n3MrLcVZ6rS6dPVpVq
VyvbyyvqQUkd1oGJ9EATg2eQqfbYw+piXLtiAPJSLRpNrAJdrAql21VBzt6Xzb2XkXoPdQoluVkB
KbX4wKQ4awzqin4Fk5RhH1oNxde34Qa0S9vyMag07dqh5j7l7yzifWAh9HcdtTGlO58wkU0K9aJo
913lYrAt6dB89mZFJpFmqi5f4LkncMZyNWE4rPBE2MNBxhadW521tMvqP47Oa8lVJQuiX0QEHuq1
5b3UUtsX4rQDClt4+Pq7uA8Tc2PizEwftSh25c5cedYJApY4s2DLkyLZWWX8RxPgr/AnZF+Mh/Ta
zj+nY7+Q1TF4EUs73/eQGiJwwhNg4AwZJpoeZWKsmjm7Q87IB7AxJ8djr1+N6eN/ewRKvItHwTCr
8+ChnBB5tmjKNK3xqueuOgx0njeYdYICQb0JbxpZiJgNcEboUuosnWkbf9IackB+fqks9waBjKTu
xMMy8m5W4UqL+3XtCNIQ1VuZ5gx80TqaDFweBKnH0FuUAVIumbPI+De14i+r3J0d0eyn0lVKSiBB
v5psnAtdA6dnP2iNu44tvYWSnFcrZ4CsT7oZwKsT4TmuEZvp9HGXowjzs+7PIKw0qxZB5Kes1CJ/
bequER3MgHckJd/c0jXLOeiOErhUhzzp3lXiBSVr7YlUpGJ2sCrXoouAVVOkNe0mbabJWxRuxgFa
1i6L9rhUoDKafABGX4XEYErNAfoKOcDPBcslmbvDk4c9krDiUO/TyhAOz3zTQ081hYP6HQaI7u1k
9bB1o4y7lxH22SExqoEFbkJYqsUAUXe5s3QKpX/SIyn/Gdgtjp5q4I+XXgjHhyhVKh2yPbY1bfwg
98BBJ/UpM389g+CDkjkQONnzhIUlaVA28Fy7bJGQDbKH/Bjb0r47joy4llqkZ80gVq+pG5DwTFwb
D5E/zUiO3ALf1xSf5MMEK40QqkhpWvbD0DL9vcbDe0hSu7pKU+k0TcY07uGonLduzcRZOI2d/p71
yIOyVfgONJn7X0UddesSVt3SCXxWLm1hbyfdQQCf8owoaxeCfiOUI1Nn4P1TOOktznOY230oRLSN
i9wYiNMM/BEtCzImrCFCO0nG6Xcw+KL0HXC7wO7YyEe5257xgaTNwvPz5JYi03hzrtcoXX8bJOwX
cEiLxxT6+i2XLAZa2euHqjbbjTGQtHHCqT7qwm1fmprWxsgS6d4vqLkYhii+Grq0r70+UEjnA34g
fhC9ybYkZjcN3dZwXY/O9GmgZsum9tMlEiYl5ZeFNY5AUvLC/VC6ae0lSRpqq0Z9SUEvnpoeaJlj
ciKmPrHawYjNh954f3Vnxngjs34J4KDAxxDo3Wb0Q76GIuctwUmKGa1tO0G5nzFHDtsBEBo4cedb
zd3NBaTBR6a581lTJtFe8+pxJUI9PZF1qL99w7UvPjlcBrZumCAyS5tbvmxSb1mJ2l6WMfCoYjYk
4lucyLgnzU3EVUpCkmqqMuJW5plkkgulgZDXzGHdjSAfGQqw7MVcQBpnkivVivnb1sNssU1umyRA
ChStoLFwJGps58PB1vn2x7869MpTw7cV4lYcJmT/I33mNvGetGeyle5z2Sul5vCyl3h/qjPGUUiM
aR89Q1gkYcKHCe1bcPKEOUUe4liXX6bEJwy8xM9/FX2EQQqt3fGc9eSHe1tyEUicmyqZWIdJfAGV
4rtIkYTsNz6qKDmly6DUxSd5liuYJXaEqq0CSvMYX3JDf3cVbDMXtVx2cQmUQ34VQwWhplhPM/YA
kxgyXzlteofwKlUtdLtP9TbVty5UY2+rJn0D/plBV2GTaEk+6p8dMY1CKCTWk92coMSQPnvLazKi
gJ4FRArxK3jX+AT47BhaVnpPQGRw1Hf0oSZNsAfS9jNFLdE/971xy1tcMztnyY7wuo8hliqujgzk
NrJeRnafXVAfUIJJHvYLjj1AK5999IuvK5Sv5nQWaHOMI4vW+Oq139o/lToT7boEITOHiRKb2OLG
ID9V2N2qs6NT6cHFY2CiQNXeUdi20Iat9NQMfsSF8WUKOhMmnXS4tao0IhK5tg27XTj9xo1k6OKK
Iyesvr/dHD8ijVSk3krLfgYrICBEQDGpYgIVzwlNloPPtMymMc3edFs8BTVA+nc6dEExudp7m61N
5s0EncnySRyk95QO3XReOELw75A38nXNvhfm5gaLC1efuUj46NmYOIhoyQr+T7wcKVwpS6qjIkq3
TMM4+hRumw3sJp4OtxjQNPKtBoPZDrOPIOiWpsHWJiRtU8AjNjb5dGyZZXW5mgOrBRUp+USbTFoj
Hfa33qO4bGRN7Cj4eliGDLVWFIPkzghadCAfDkN1Wg1ls4/4Fjcli/ZgEyQT2q7mbUL2PBG5N5tT
rG76n7J9NjiYi+6axNe+vPzPUREsv65ecR3SmxOwp2Q/3oUnadN+HWCG4RsAQEU2YPdYGuWnYICg
QPGWtmldcKxbYW2q6ujpG9GCCuPaxkbPC97N8uiV7AxpUZG0oeUlewc+i3VHjqqae+ZVu8r6cwMb
M+8+qpbzqKqXUyZuumvTj0raCoYd1DijQuV5bvNzR8cj+I9lG1BogMcBduWKN8QCZ8NSpLdmRrMj
wDb5mxKnxoD1THWBIiTB+7uiFZkIA1WN1isv5NVA4DNBtvGneqHFoM4TbAKcyvE0rhwWSLW8asx0
VbpB0taZO5x1hDcif/Pxnecdp4hDLXhDnYC35ymq++cp9oF5OD3OyZ4KoeGfwUMRWZssuOCSwrpv
iWcX3T90zo557KMtvUSC0LP90KuLU1fU3uCrAgEi7XdCDwGx2kGl58Gy3iI/eZuQ+BP3S++3Bran
cdvbtwxeZc/2pmMdP40nukSHFrUs427z/5JvrnpmDZjSlz5CAcnf7fhRxnDfnFuL2YZRZSWzu9cc
wvZQ4bg0KyAJl8KEwMXVMefxSrPnKD6N8kIgZqbBPXUekB3eBLjSNMKR1wQLjEN+Se6Y9DcVzQgp
neGooP3Al6hw1r0PgazmuEUs1zB1DzTCaZD6cmDXbPAxSybeSx8ewwhGCyXSGq7qwIHDqetbQ0My
O0NjSKiPFa3AEB8yI9CwBWMmYHqMQdGyzxjAbrjvnXHAHzrDXM1y2/JClez0mR8WhqldrTF5j7En
oOZH1rIib6e+ODqwpA3tuWCF49D25VHgQBNMzQHV9kcj/gd3MKPisHid+OksiCyT9zqoY4rnAOZo
R1tl+CI5tRrgSTEmISCbZEp5iPNzgqwvNqFCo3h2w4dZA7nifqmfmsB8Mtz+2ZQJOUJ/mc3ulRfb
3TME6VFLi8u/2PwoPORd2nLfNQZtS6tXUfvV8llbXHHj/Tis6Uu3p6Mm95b2bYBmA3cud8IhHrlv
ow1M0wVb2ZrUdboqrG+mlJjbRvxGfnVVm3TicjkiCDqQgCYxX0J9UGwFcGsTNxwg2GBmTL/MDqtq
ii64o5iQJP4a+2SPEp9x49QYz+Lwr+k/HNIlU9QRRs43ujTOrWvsIv2TyWY5srzN2ownOS0DKKH2
KiJo7oS7Qq3b5tpz0iubNkw8CFBIqoursS/mhuITBqYGYpX5sBjIk9P3quKrBgRVgVdPUgusD951
uh0nE9AV+2L309GopjkI7bkn2hxIXoLlojMHkvUkiTiVqqpe2drLUBGDRkfrOOU1zFZJLddVBT+p
oShwHLDcNdtRcUUJSQRSO34yjVOkrlWXgSB2yOvRzRLmF9tDKe52EQKJCLahIGCOqbIgxdCh46st
p7lOd6Zt04iwplXGG/ZJ2D9bxV5pqDLmn9bwxTQ+upiCze7HSb86y1tM5OAzsh+0hGvGR0yQta3f
jfq1APpbbzvCJFTDmOrS9xsPT4Hcm2yqaJV2Ht3Aef08JG+S1YQEPn6MxouiyBrDun2EWQ3Wdnhx
dWOp0kuJcXFS3cH2zqyhkIHqZWd/zFf3ynwoDA/MkclMCgh1GL/f40jrxpxjzYhqkdCNTX+tp8R6
YQ5w+jZ8U8t6pOTBW5n+d62VyxLOax7PEXmCcPjksTF2OY1pUbdNGJRiHszBuxpIRvl81WraDz3r
tjVnYIwFkgD/iK/Xcu44HRnZSR/AoOtatTOzF4dnv6cWYBrqYy3UQbn5OhuIb9MQqBrax7g9TYJg
e5fvFFq3OWjQi+ASUzbbyNNY/E3qCLSe5tkL4KLReSk6gJIBtfT2viNYh1DxCNvnHJ+wXXyPAvcN
S60wexsx7SQafWOht0HxIPwWXdqq/1UmZdvUovVwzorC/9+KLbUI5hc6qnIWqVmReiQkw/46i67/
v/qC5GA47z6Keda2BA2KhHe2zCsCSQ2J8SoMkH1KB3AJTTTtwG+7PnsKzNc03FLw/JXGDlayK4Ua
DGUo8PGSd+DzkRM60cnlwF6yKzFxu9M/VxXROkguXLrz9cgM29tkudvolHC3G63+YsRQqDjbHcfc
qKn8rOZks3UZIT56AqBs6rXLti3JagzxydXYiqsJplxK/n7n2IbBj5v8KzIPQvdgRfresydiKdy3
0mGh+a1co45sA75zSohTCYfZMCk2SMnBYAZI+FfVCYNspZH6VzIzT5aZrUoHp5Ev15YQ3VvPvurP
8+tx55lEsyPBfci27PeJfoWqDDBU2M1cJFFtW4cr+ICFnpbFfG1hXZhR1kbMvqAcbb6NKWRqylf5
T4iE063GlLBscYbSjMAm1OaaPQn8HUh+glUMpdsaC+ou2OtUpvvkZRvu1E8691DyRWQ6fJTGtH7L
GzqyuMMfs0zsHWkD64y+bRuwmpOfvSLmCg10tWV8G2CIuNQ4uwg4zajWLpa/wHV1qFDeVxyosy8Y
ERxpwrcINji/NwMJxTIqdzo9TDpBpDbR7hV7w0F624L1uJcLSnt5UWH/K2jrFCU9HxaOJ4JsLjAD
fWq5TaMmk242UVjpJ71qpLCLxthNQ3R17BqPn7nxBtCBlfGrs3TRFE3yulyO89Pu8Dzadvbn55Br
TAllMvWP0ySh47Z/he8eqEFFpGoPXoHdBjmmdnR0L963Br/20KKGKaY9uXpHEcLIwHAfjbid9ZfU
Gg5FTOaMQdCs2kdCk3LiA4IXlkvxm3dIfY/giXXSJm0V0iSe4q1vKrpKGpo+A499D15kAcXGGenW
hq1k9zVpLwZC6ez5g8RDG07tYNt4Ld1201towh+PAEXNQdBBlFxho+Y3sYi04CR45FX1Izz32+Zl
o2PsozD2Nwycs5ralOGQ33Wi3sahxwNV7zuUGg4lpK8haehQMXntCjPf+xEpcD1grS5rj5HGYN2v
vRe9da9TeB5m6R5x7T5NlKA5vNqSEvvrYAB/FslqoMWlYx+SknCgDny4os3BvUCtyavRXrYJapmA
fEg4HnOjt8FVtqBhDd9rZ1YkZftVy+7AY0VXNQ1rMJ9hi9Qq4+JYE9PKb3TSHbROP2QpoUcjewWS
8Up7B/eR0W/o2MlSdO9cldpv6GTV1rJ80uxMG1nosOkO3NkWqnCVSj1Z1xOL8VJ8xEF9NysQJeVE
NQw5Ut4iCP7EfMinGa65bEMdEFTGpiWMquNgukcyJnsXLzG8p01E9j3FFbAsEh4tz0pOkZ1d8iCE
KDD6CJhWtY/K1FvoTalvyFHzBeO6kQQTmeeATLYcvGNt6PVK6FhZNR+7UDPqeLLodUOunRrWoJOL
xy4iSRV1jrVXhgB6EYbgPzu6q8zdUGRc2scNdqM3O9sXwbRTI346r/CWRWpV20pCCNUiBTHYHjCd
SqxKgcFlsRD5Q3Dw0W/B5EdgKHwpzJPfJkurZ9BQvzFdYkMMSFHpLGKj5eAbJJuy/LNzjW1JPLXo
xLabIfbtQ8/S3azq2tmw6ltFtRwqUTGuXPtTedHec3p8WWRne6e61HHgbpPMuuY2K1ZLOYcm7E+6
TjlfETFZh3XkESQCSUnevEohsQfgAzx0UkpCBHs1OL4edyl/CujvQeRlHhLlvY0fgWLoRGTHYY6Q
XeMLjLSXdBzRkOmh6f9VSjyPAyaQkaBXH8Lp6KiI5o11Hvr2OeM5YdLDypbHW43wSBPW51j4ZBPH
UAy7LEkFZm+4lpiesAjkvvejdMjBqhN4/YcA63cqapKsnIdJmt7bzGUhkGmlvFU+gWBP08Ud5bZ9
z7taX/Q6g6jwbSxmcV4ByXUVhS2hPrg7MWNtazZ3a1ewo+Yw9E6lWdvrVObG1pkyhLjMnhb5wIjY
tunsaeorbqylQ0OCP6XfIJHKfxYvDHroZtAVeiMWp9FDcSmjHqesNnTD0Xb5MPqmCRYqLgXdGT5r
zrLFFSxd5iLfK+jNwnBDE6L0va2BJoyOUtYfyGfYyL1xosDbN3FiCYkdeRjg0Hl1Cia7nGrwN1Hk
1Neo9DhO9CrQvaUaEvcfL7d+y3OPX8xgQ3QYwhybehFrOIHZnByJ0VXUhs4d1bk961uBD5nEMrDX
VmNIKmpMWdMM1NNIQ0b7EKuFIgNiQ5WvB/YyLf/vF99iUaE1oMyjMn91bkGAnThouF2AMbMeVijb
hwxD482MqvBdzF8YPrvpSZvMH8stohOsleo8WagBkoWETO1l1tmHEMKFBxSIyAAEpTEQoJyKZ9up
1r1w0e/7fZnjzkpobkjzXd3nGpVWuHVLDMEi92/eWLQQnmZZNDUIXLjJVrMAiKj4EaK0LoxAv2hQ
SmWZbGranspEeyQA97E27eOUzvYwPvBXx6nOx40vj9t64jyZXXGuYqwKmU8tp69Hu5Z9d8izNV/4
afV29YtM+YcUhiymke3kzBxIb5Pk+dVuxJFc/tY0eXdlAWC4ioFd8ppwj57fP9Wt4z/Hk+J+LgkX
R0UCrr/1i1Jib60eXYNMGhY4CruLzr4vgTLpFXLjuuVGYcnr+u4woG52fIpZK+VnQEc2ZlsMWkwz
7Yy4ILqdNqyXHJ2LGZdjad6sKFpEkFXyXGcDNXdqctfLzBMGkXurAhLBsBRbHy3AlhA8Y+/TVz3Z
hyDZqQr7ruVBKuJV67B3mwsdTGf4TcHwhayl2AduKmaQAWOciQLrBgYwg+HOl+gOExz/L/4MtiOt
ATzAvtGgee18bLZRYWxE0S3HlkxkNe6j0VoJAPJ22h2BXO1rO2RB2h+8vn0UMn8mh5A9+y1CFFOm
z34CAgzAcJCs2H9QVww6P9NIXqah/e0qgFmtuQ5m62vlLHwX+0zWNX/a5N4nLdgY6fjqCm8h1LRI
sWUPDlAK1yEXXSb1yhXdR6SmR9IpxgZgzEyf8ZMZEP/z672MmpXXlEjP1pWvwV4m4VtqJv/ymOPW
tuQqoP0GbxHY6C0BCoqURt1jiGTtnB3wqIP7N9m5su7aeILy1H4AxMPijzED+al7le6hDe+5+z3g
coS83LJgimvaQEGlRoTaPXouR66dbAfHHNcQrKvqe25nk1YA7tA9di7niv5ZQTIerjioVlR8ujr1
h/MuW6zZ4TSJuS9LcCEt2bCRjaxQf07pf7Q0bSySWZ+gY0l4HxYvh6ngs7QchJJ603TV0iFv5Rq/
4cwpx25iiZ1rgJs33JNvEHVD4y3kdOPkQLjtDiYZIWH7B1E1xzA1701o323LPRiajsLeLxM2xmb4
HdonfSS8Ef8jOaFhM6kiBdK8tiyyhHyzdRO2XFP9lJSEGfxCHVh7DcWOsZHvQn5eDrVtp8f01CEv
+MO11QbIre/0oNKKzK0tbh5qVJf5MjBqLTgRdRzb6r1qn6u0J8NVHruuvEAA3LZR/2bDHmsBj+m8
V3j3Qr97lGX0EO4NfJ1b5dc44oWT6mzXfmlYyqd3FcBAn1kDz4nz6uN18A37OQo67yQpzzIwU2CJ
qAFhJ0G/oOjJ20SRsU75pSWMsJU01uTrdq5FZIcLvlurpUsFYmhBsaqLdQj/1CJjbHaXOngOU7nP
Q4XG6aJPyR8LMxOI1dcJwSkkdDHy73PS2g+Mle126A8/ROLt+DzYj8ThqsiCQbN3KcvxQmW73GVd
3cbONWrFLQkx6em1zxeXlAZZKOM3h6zdpTulfQrQZLC5Dx2EKFFws6ctwkJuFdfJP7EYxbSx1bU/
u/sbaCXv/oRGKcNudMmB9TtbXBA8i5Yc3VlvzyrFI/bggwC1cw6sc0+Gs3Ag48kBPJUPmAX2k/zW
42sk3n3h44QvH0BolqyDVritVsJKXlKBn1zv31RO2TRLJ5oi6Iaum3ea8jZhlO5qA2kf1+7N1MTZ
IMEjI+EuiqGk+dfjTmM2EwoGSdA412P4jh5xWJNSRZ3e8Taa2k2RFOA+s7PeDBu7g9UGzXtCBM9x
aphYc2rREp/RA77ryb7l+UpyHlgt/IVju5oNKzIO1n7Y4ZzAKBz+G0sD1g5BGlg8+T4qhqWpEZqo
PJrJGT7MzgVwND6nSYcubmFrbOPyxfL915jkwjov4o9SuIxIzS8LhJeuDNkvY+ghZe1NxLlLf3p4
QC+YFUL2JZKkbPwhUed7WX01zCN8ABAiTJeAckZzQ9OLbcitq7JJm87pHvyjPYQ4TZEZasytZlJI
bJYQuCWl7vxzwsA7RtM9dmiqKe5Gjo4UQzjy0MLxNLkZMWzdXQnOibgVDyAMMYsVqwSnEfrTp1vK
t5xUcJ9qf/jk71UCkKJmko1NuTZUvNK6Arvle1ljREQ1H9ryqRvWJtJO/U/qdMR249GFOhxCdTXv
VfrFU42tG3ZG0Z4639NWJUi9lbKS46g0jnrrLbAyfsbmYcTYfLGb+jFXpbOpzjwz6w5OhgkVder8
9dD/sO5DnmHdKMsXh20r5lniiyDQsyF7YeG8jySlyfbsSdO7cRWwI0twbJ0rcC2JXj3Xnr3KmE2H
guifYCvbx9UqVeVh3rVItlZpxM2JCJg9YKdnZdce/G7fjvUyKL5aZC9+3h4ki2iZemAIVLYJ0gVQ
hYPeDUQvi+SyopzB0Ikhx8859FkFaIvLQ+nd9OTaax+jjA4A1F4moTZDdu/lY2oo+d6U2DfH6Fta
+rsIm33FIeBY+k5X8rmzWbkWQAbtfZ/8qwL4+UY1C5gOMbE8vfVBsmHcmUNgl6kytnqbbCd2n3K8
9Pm5GoBRe8U55ndcdAnoD3QYMu2xS+0qOlrkJn/swyEGzHxOnFdBtTW8U1rcY2IgmLA1tnwEo6dd
lYNjvkdV2hx0hqlhNdR8zsnBTYt4m5ehBEpIntr8ak0MamQEjGcx7oB2Kjg6NMLzxK7QwuEEYlYt
d34X7UqtW/givTgVLHMuem5YHhq93ZY57UgJ87edEsQoJNrPpa6+pQmpZsjadSszCGFuSWNJn9PN
YguUQtnSQ26n/VfjknJi39KP/1r3N6/pN08Mz1pZzPqHyGo03s+ZdQhEuRQubeaqQjeCN9i6G2nG
0YoRuP4uYz1bu3M7Iq+EAL9Rq9mHmL94Lcc7lL8RChccIkMU9huJYhzgZf8o4Xnth9amhNBV4wHO
Ec75Ajtd1jrqRfi9uaomZMk6XKe5C1nIi5DtfS5DiHW5nRFSwHrH7n0c4udemVsrexFq21J/MXIQ
ACZNzkWc08UX0+JGdszusbtYH176XOCmTJEyeQEM5S1SP4b4GOnvrDJ9Lh5kib3oyxfTOyUWuM6W
5jwjOdv2sIo9vmIN7EZrWNcefU9uCDzpYEaYzFEcah16/9rW/1UhjJO+qY8qwojFMpHWMq408ot3
75NRw+S1zGUeMqxZ+WFsfwo7ZzmRPYXF55hyWRxPE+Tb2HiTDXatTayfs7TCKVUaT73rXJzwe+Q4
aTTC3Es2VqYExMtufkLMGOhhKgoIWZMOEsXqg6MXsyoxHP8e4C+hZZwkWEdMsUVzT54zQpHUoJss
Lw0nAtM3sguHpYYHJrS+e2ocauzEeJ3K7haCl3fK8iBbwVwM8lb2NoYjssLSXgg964Gr2puKDyKH
8hDO1R+tqPtFUTTsIyucOtFKVe913p26cWvpaHc9jXTXogwgnFPb1hxy+4CB+qkgTKhosHZisaio
YPUovQ4Lb2Vo5MqLpeVmaxllp2G6hLhHnFhzFzZpOqWhrcNKSyL/puknxdI3HQz+rvSRNcWP4+IW
y8dfntMPzddoqwF85la0EYOuewstsCP1zaKSTuF+DS0gZeqziW6NwaMBqlZLo32GOBMDFx4aDdPs
rzfhUAg9ko58e+kN+56iK6CDtc2gxrWZHY63kB5+zAqfEpjp/CRME6iOg1bGTZEPSBF3zMOjoMHI
SOvPTq4D+lmnD42gVUfMy/HSZUCKhNOznysUJmvP+/aSDtbWZ1Vupd8uXILae6XFTx8Pvd7dClAs
SP/Al4cHJTWGb7I00p/QDCa87gw7Vvk94JzImnXlrvlfu7I7lIx8c/trATehBnlRNjjSrH95c8qS
apdqj45bXezHm7B4m1kKaV0u2/jSlb8Rti4vbMCX1zyKbJ/L7zEyl5FiJ4PTjGRVIN4dwiO2vlMG
a5nxEBP1SiU+IkgTSNZiF5cYy/Bw63WyCanlKyC29TQoO26z0bFnCIkvG28ajj/ThaU334BAXho2
33BIOf3ARV/oEGs+FZsMaeJNn/JbhyRI9oXWuoCHnU+OzrIBxO1Ei5OPzTP8CWu4XqBlGLt9QfVR
WC7r8AtDz14k8BnNj1LzVqGd3yKiqDicNk30z6oPasaZudhSKLDc0dcKXO8JMIYc0l0w7PXymseK
GDWTiMp+504gb9qrQsefhjYYWr++8Fa1qrcZUzQjL/vOk5Y4S7TAtOkeKoUoxV0Vs7QByjOvfjSW
e1XvHvo4P1QBD6yVHj3CJYP6LuVFw4QNqse4j8GwDXx/Qc1BMFhPutrSIXNp8cRPhAOiLPsz6K5U
RLcntnGCHaZuYViHM1nrVyxdTB9nTawUCS7s1S25Ra269/wxjGYrnfWPGm3vkpoalfSxN7AHXxUm
IsQaxqLbqHEmnVkIXo6Nb7unt3nqvp3iryxogMZzEyWESBL6RSVBpZxQWYtTvnyu3AO2RJOFemde
ULqfWsvZG/yr5MZU69rF6a/2YAJv9Q4OD2eayTWJASxqFHlXpMZ57fR0cnXW2gsmEoA+F45mBRxx
q3clrz/jSXI5qQzORyK/hvfGLxS+36OXzSLq2rNjb2HxJA1VDkyH2XMuPzzzL5qIuOjZcW50jSiz
MlHFY0JEE1y+0H7O9HvSnmhOa8dtPVciw9JCeXVabd3zk5ikHAL8Gal5ELzSgszbTqj9Ze7xMjvi
fWmyTzCjdn6f/EsLwJ6BvEh/6ylcxF65qLoPU5so00ChCYyDO/uowFAa16Y+DMYbquDGrCmDwjfB
4Twmi95+Ho3PkU0Fzl7fXjvWWcNHZlF3bYDUbIbmpLMCm4jopqL81stxLVUA1Wa6Ih9vlRpfqcZe
2X5C+GBrzrF/LBFa+xcL5NZwP8nLXPEV4C6x+F2wSNnMKo0oKBYJV0q26ywnyxtn69qdzgmECU18
efOhvY6dj9L+bvqVdDe+RRQ6OFjBIWu+8AcM5d7q0CU1+lvWeYCJNlp6OkIKaBIDxhpJCvrw8kXP
nBwQy8YrTDEh5BaG2xg2nFc/KmKxltOuRzc6mbie+Jsi5XxgWCHES/+7VmLJ1OhX2Ao435MkCknm
wbSvupUuJ5Q4kq8zmDc3b+UIg46Hm4XJjywuBkOEG94bRWgn/HUTZlcsmCN6YIB9x+/ov41nDJ+7
UjqQrb3N6jFQy1FPtlBUdnBf6E99q3xjpWC8uNGjjl4b/U7h5kBKttpzaFsEd0aF6M3aRtkdL28W
KV/juNXdT5exlMg7M0FFsvpXRF+NvHX89/lYYmvuomJJD+C0RYG3reiZ9gOIGDF9ebFzabr3UX8P
Y8xUKYWfDDRkWm6eaxOZuTna2haU3zApB4DA4DYF6WHAXDnV1RyfgUY4tru6854qXrlMloOxb7yf
MhbLnmnYFA+EGpcJRjFPptxGQ7WMaBSeC65lxTyp/QbDS9aAdDOPVoYHxKgprLEQYu8jQYKa8oSW
zPgYv+rZtw58yGyNdUMcLEhdANTYxTuQhKj4hfbuzQgN3onEnpYTxJKhvir3PeaiVaGZYQ99KTjE
JudFzlxMUiOdHz5qH8D+Sg10xmMRDa2P0f/GyHKw7FOVZ2/CIf071hd2VPt5brOqXeD/owGs4DPR
7fuoP+emBkjQAWWzQLAmTRBRhIv6MmF2stxVORwF4WNmcaAUn5kcsXL/BOZflSYrfZQEXMxVg0NM
59sHk22lWVeWAkwHWt/uJnzQ44/LGB1Tw+OSP5YEw+wSFTzvV2XnbfOxn2sQuUevuZ3cYt5zNtpq
1/2YcDJFGIEiA9CQb93/EwrmvbCsT5GMV7TVY9f7RKr8pylr4KcTfPW+0u61H8iudKq4SgqjNVwH
pjII9+G6cad1j5NWpPkapsXSBc1l8Wdsxo0QA00cbhNV3p2OvdJQHXvb+EKlJlr4kybf3Wzymznn
PzWBJpNTMP3/iIavvg41Y1mjAaecnF2Dvcj4aEebvgH9yVSIfcm2yqFcDXNW2l2EJnkWMd6iniC0
Oy00yCHzr3T0842Jo4IiMGQhjaoPzBd4J23hUC61moJHUiXngT1/XJGmNl/j7BCz703G4MdnMTXF
00djPrQMYC7fgyLD2aIWqQZfqhRHjYhWo1Foid2uJ3DoZwT3wcesA8U8OkE3B0Wrs0cafVzPvE/F
MhfAbUaOhOSeOZIVTfAVOCdcv9tOEkNydbSHcN/4oJiD9COx+e3yz3gFOM53Kr+z/V0E0zJPjhww
Ky9cTNnObrrVRGXG1PxH0nksWYpkQfSLMAs0bPNprVJvsFSFFoEK4Ovn0LPosbKesclXLyHiCvfj
PpK5al0osvI6drpnJ6MfbMgR4Ku1pYb5rN1XzW0UfEl7HfYOo6eYCjNTnPkOlQSYG3idXz3vYYeH
t1BQLpk0uv2uh13iAfcugx+LJglrxjMX5bJogeUUQO+A/iQO2ReMQDVn51o38z+CZbKw6UkRJvFG
kmrDVFJvxDL3l41xsl14cg9/ABcAfGgo3JWJGGp0KWeybUvad0MZavBAAS0auoGCnc0Nnp7QP5BZ
5MHKnlBa61idquFc2wxlSqq8tlxjWrhpLUlbOLUs6JQaqm+LgMUYAKDiVDNQdRnInnJFdhthL421
m/q9ARHE7eTCto6jIXau9xPh5pLJ7OxmcVeisHg2XbnUiA9nHzkZh7g95mAnYH8NXEPx52RXrwF5
AJD9dL4X/CLAegiOELhPh3pZCudUo5mzG+ooov8ust0jgQZECe4EbX9ZY0UWB4khrM6uufMTyHhZ
NCez33VotZrOORv1T2mwyijNjQpvQJrZBkkTOCBm5i7XeP2WAh/knOswbbssXCb6tB1SNuusa+Oh
2fr5rTCjRUqwksuNHlwEp4PAp2rqG8dliyM/zZKFLKsF3R1AFXyMgB8ahIGtOlewLRwaLMVnIr0s
dl+SIoMTNi6wmaCYn1alddEKf9NFH4Hh3U2W1J374XYMy51kmQPWdQGIIyaNJjyeFi7iQK7N8m9C
b9gVJR4IGsnqtaOLheDClQH24FjCgUn07FS2QMdKGgKudSMesagy2CFOWCTuCrZcA6PXDSRp7XKv
Z/6+9tgLl9PS47nqHf+gEwg/NIQN8D3kixhYSYnfYjZdSp9kFlT1qGTIUSD8CJgd/4iyZ80Vr5lt
W8m4NdBbjzqgEKfrLzoD6Xn+5I4fMA5X6NO2fSXwISvJZY4Mlt+HqdGTOylV+qCrE8zQJ9UBZMss
fHHmcmANDsUTba6+NPN8afb3NuIZUxI94wTa6zOppm2Iyl43USDHu8HDRCj2dMvAMuoNG811zvA1
LdNjCgwLvu62Q7FDCv3E4w591LVfjeLIBcGn/KbjeJLIIjOzP6c6tk7/sw3Ah0ACFTkCJPPS2cgw
a7zg3sUkUYMhh2NkuzJRi66a0ePmIqr6Y8uKu2rV8xCQAu2sjOprYhLsxYcGrkZaYV5z74KRlKhu
jf0xpSV642MMLXQOvaqU/RMhqovLW8UaoG1+tZL8gBiJnb8iVpgug4uSGJhqyLd5eKcNOwzduPOZ
nrskuvrDh58Sem/P0A8mAUyGMoR0VrjMiRB34pea/XbSOxvlQNxDwNWx2cpGkEOk9SX9viofhv8V
4gDoEGy6aH+E+Ga/sOiAJemhTSL6qYN+UQ+HACushzxJIrfO+/cC/IrpjSAZscUzgrKw5NtdPPJL
Lk4YB8ghCYBxrh02hyq6j4Fa6+ombGRMZg7vl+6SfoSR8yaR76PzU+DCcXREDRHmobdqTqanO/ar
FDLGgW36rptlQtwPRnIvRL0WYPlgjjosnV4tiTgBk2FZZhsE7/eIFt2ZLmI4tMZL3N296jlA+Qpc
0yYkDFvXX25s5qz3YLyRYELkoOG/uO6N7GYJmrJ+091H5949Kda1Xd4M/GvmSOto/aRwM5KKK62x
uIO7HRklDeJg7y+HW0IXuM4slh01czOjBfA5rlKCKcZ8Zhgj1TaCdUnEQdXEnJWo8AcCHvVn1wfR
YIXnEpwwFO6lS8TkQGtsPA823QIvHlAaDKLUFiL/1tmrynTVJGQe8ywecSTUw97m5gp1fBfo0Um7
KBgRZmQdN0b937BY4Cab5Kssa+AI5bU2f9F/bGrx7KbI48WhplnDIoVSnu4kGZGoEL4aGsDzGXSQ
a+DH10ZcCuYnVhIwiSclhiDUBsJ9NcB+D+YlEQPs13yokIluhLkRBTlkOTnA0SUjkpHBrwbYPKey
Hcd2GXPGdNTdczQeuXjrOEC2E/CUQLRlNvjE2fgE+XbFtIstF+K2RDH2Y25htSsNwJxM/yWAECzO
HAwJY5Zv6o5Qy4lnJ3iUeCcMD3MX47mQerWN3+ClPOkw2yZslIDxhMvEFV5Bzo8xgp9Be0OWsvaQ
QnlzVF0lX5BebHPUe15eH0XaM8oh4RiJn/4a0KfkzBORads9nAtM/2FIRyo5Uy3WCDW5ZuZIkJC+
SqnOEmEug7hfjZi0zFFbVC7LfHHohq/SircOoadlfjWR3rMPjFrvqWFMblifvTdyeyXk3jyUBQB4
a5OB4kOLFCFZJQ5fJm7VgVNKgcMqWBDbOESVIurJJOBnGlkL9PfQL396d7xaDC6ztttnBhQMcVYK
dVhBfQY+jAYZRSDkE/3goprNfAkGI8Pq3iAEDo5yYPbtmWtvCFkGvvF9rSefil1+5+mX1Fj74xkP
aS7S6ZjIBEWyOXv9ICxjkcgSHTUi7YlKt02AkzZxttVUrzX3HRXWOsueC9thJt1tchP7P2sQJ/kF
zRwGM7eX6UJoE14LcRZ4jmyoEFRBXqpCH4lYfGYoSLoxo4Ha6OMfKCm4OrIOy7s3xuuwe1HdrcU4
JwDp5JTjigBhGYZHFWLu6v6m8teD8zy2+HZZsfOGZ/ml5ZdUcUky7OMNv8WVhfTAP2j6MXZKwOlv
LI0xuSr5iFUCBAM1mNGx0UJCxL6iatG5cZDaewP9fhWPK70/pBOIMXYYUpGVMH3m+Ywpu/fhtcdP
lQao/6azUSXbiYcsZEqbWVwW7zqrb834ySQB11m3jhg16OGbXTzHcXLxreKf6i9d32Bb4N5mK1rd
erZkrTceE5JWskJuTGrkKvxtGdTViVz1SYqcNloXzTXV+WPcYqeawE43Fy9wN8YY/orRPBQe8RKc
M1pSLkaiznqyAcOK9UN8Kbi1PVyuJWwmE3bsQNliPXSkdlrEouU1508jch2FWSZlWIBbGuqwkVqv
RpsebApxoug2VAB7B3RKjcfAKMk8UYyL3XLlhCcYTUtEYSvS+9YcolA8NEQqlFaK4k9kH+xSL4oZ
WhfrCwNIesiK32kWZviQw3vSfrR5vkL0tO1dUmdR/lvkhc+R5xSs44uA0hJhEfTnkJ2YyCmKnRhV
cNaAHWa4X9E8zrHi4O2OLa9t3P5L/Bc73FaS18Z4ClCNuOK9pz7Si5sXY7Gbo1DOvUBJWK17cZ6A
ailDQ7z5E3XIBtEzzkN/37ryKZ+sAslis5RV9WE15SpmfhWHJ8enQ/wmYCWgD+vXWYjIFQE/wuvV
AANPMp5tuJJLKrTAjvfxdOaGpW+GVkS8lz5bXJjAKe2tJibRmFA5ZUTKt8FTj5i3A7ZcAdc2kGep
KsOrOG2bWc9BVhbJ2a3NMd9s0cxxm5e0Pd9hjCSQ6V7HNVVxFxUc787wiZQf/3lFMcFxGB5CsC3d
fChubMVko12N/lviX7vp5pLJVNQoecptpf0riUiKddBX+VWStqrUr9PdExYqjY0EgouQjBLQDGmH
zxTzVv7jlRcKFb5lTG098T+8FCEVXsvSeWqfx+65A3aaZoozxFpxQa4dkCQead4m1qSBS6N1+GQM
cOxq2DY6T2GLl+okhmNY/XFiQS2ygAVxhhAx0Rv00TQevkMOkxYd9NIA1GRguifwPTh7g1zNE1SX
qaujMJfokHCSP8MNd0208ZBb2/05AwRB52YqCifmbDF4+ryeIdnquUXxZUXqpFVw0ULcbOuKs5us
XUSKDwWBPzAAHLFoqPEC9ikACzyPPsVxM75C+WVf0/JMvLEvXAk2gx3BG6V9bvRbBfrVDi+ZZlzT
fAdHep2131H0pYv6VonsqPFjbDEz1spjgAlsoCLq44KV1F9b/piG2mr2r0nMtM2TTOvJaJOQ0iZ4
q0eUMpq8p9ies8RFsPzbzZTY7oLcDIDhQc4jYYYwZoLzN15WaA6Mqd+qXlAfo4dhV1v6zonE4KcK
839ZR7va3xbctiVuZqjdy5b5hcESajK2TL76+DqHDbv9MzJiDCKKh/QWoyVOMMGT+MJ/szH8j4GD
foaloWK3gGkxYFk2bE4CeO0zRipy+KfZc7zQ73+a+W6eqKqOPRCMgYToPc+5JZ4FdrFjGIRJuWnO
lkAuU4N8YviZ6u/+dO3ac+T+egmm1z8iDlc4aiL9c17ttMDB+z4A4HuIAY5G+SOAddWzRhYcHHhU
agSvLZex4zYHU90TSv85gUy5r01wpPlAFcBg5DV0CQQasD2kO9zYq1bZtPG8INoyoZ3g9bwzGWrN
L6kT6WDCKpwLld+KtVfBIUkqsN9vNBTLRmJvRDhTMSqG7O6mMqytkoSQKzzw8Y8mX3T9TVTbTC9W
CV66qn6W7addXKUAWvDnM0wygOAM2XtUXVoHDkP0khNJXmUvbvRBxiDWNFI/CZ54TkgLG5C+ebB3
w3lfiN/PiD4T7IzTMSMNg9YgVegErxCRmbS+uMFhYvAX/5omw+83rd03iplNxfKEs3J8EzRMMYe5
ZArlT+lKQ2ncadzM4zb1wBw2aAb/MkZTLWwCjy0ivF9EZqH/G9g38B18SGq85lRaYItWBYaeJorY
XEG/HuNV5r7A27C7DVsDkK6l/hk670F5FP1nl8Qnz64WCnw7TBtkPf5NIhVFTAQWHNUTA88BjWxF
5EeNCK5mTkcGQrYEYBvwfcyJLzVDt6llwsdabPD+6cZ2YGjjkQYzh4NITCGmZFhhEQRPI5JHt542
SZOnkHUP+b+e/WuokuyzAUER5kLj2XU/6KBY1vjGZZjUFuqyOcqlafC3Cyi3MY8DrYTN9aQDMEXH
4QR4qGFnmcMGdy2r4Qc+i9RuVgVROgRRPDF7KcHb1oW1qMtp65N21V6wsSpjm/anEoVWwHQsdBaG
US2d1N+l2kVOzFymYuWJfzF24zF+kzDoRvhLHWwMJ2v5ssqD9N709HPwKJLo3ezhoYbHrFowKETU
oQZjMDhIHtJsha9j4be8VyHWKJlvE4+ddaRf4iLZM8Nm/bTRNZpU3Fl5fU490su4MGS86Ogjgvbo
8n637T4orCtR02RwiPo6wQ43ou53TO29ZP0d0f0XJDkVRNba9NgOAX2NePUa4DBgSHz+lUlD26d/
SqX4PSBMAXwba1oINT4KdqRBPF4I2W1owrt2abFpDN1VbcOTHKL6A9ksZtRo4GI9dMahY+AxSnlF
6MFx+WEwwzcyuNYJ6U6kxMH1xJPH4JT6SAdlnxFzqFyAJzZ4d7bbPvzFEu9GCwe4eI8wFuWlOpdJ
w4fWIrIcktcJSbrU2crFCx+NszuekXJyW7v49oZcX1dmd6iM/KAUjSdfmQTlqotLp39V+bl0lrr7
Gvh0qwHlMOle2PUc2twmf3dYd6AIVAwpWT/BHf/WyiHDaA5S1CAca+GYJgTrmwvLo2kBi5Z3jdGx
ch9Sf3MLlk5x8WU19boP00vHMsiX+TW2QQyElBroQ6k9Mb+gpwDO0QN8HQai8lxT3yXSZs1eveTU
2HIMjkb555GaiUeD7Bc4Jd1PwBgw9QiaqZ6BQKzd8C/iB6ToRh12dznFn6NG/CTWtu7fRf6PYLZF
Cj4E75jdHkagMHFq0S6BWCS3wI4XlXElVXzh27xwNEttey26m5W9GnKtV4+aX89IIde3B+V9q2nl
Q6ysXpzxJeOXxYk2ETaBMq5BJUmXDSu452T3u0Patrsu/tfBJwkos+tVV8/Lp2ZvEoTCEgu7HFB0
h7E3Pllox7b2MXAsxCfNeWap/oRZnzgjc613KEC07046i5RDsGqtY+b/1DghoxxoJucHiNW6O5sl
z6rDuiaG/Uy4Aq3v2p7kKmjkTnNQPybeLuJJSZlRjclLZZvQU7Bnc0pQ6W1kwSxW+6SZ30fDp2Zf
hOKCEqyrPpJimH34RemtHbQ2GRkMum88W/Y69dU9ZTs3puZOQzRIvu/G0F9hV83834AzWsu+iUpu
FFo20ES2uMiO+ZO7yinnxb9o9vJxvkgL5VX2M0H60xB4iPAXfU9Qdvsa2Lp0ycyCt18gtpNUCEVI
AMB7V29G/6s3twZ5chHbz53L7V2VvzKTq7F91yggWtwh5kuXf1GvBtHsw6YZHySNJV5/LUFOyAXo
aP/fvmcsI/lzTMq155vLztoTnYZBh+nAPQNP1WDctfUXxyWsdccMAvfTb4BIQ+e4E2Cn726OF+bf
ENwnTlg8lizaGI4BWX4lIhxn/ky4MhaDzWizX8X06SECPDruJHoP0BXoyI/ZykMGHvfFgCHN1w7B
dBjghKfdazRH4YZ7DXufrfm8zkPGq/2tUIwFMP+migWLDyFNZzY13KCckRjnZtcovuji3TQ/RP9r
A0yITWMLUUQRpJrTXWQ+2z+EibtwYKBiA5Aq+wZ3x6y+DDbs7Fg5tCyC7XVf1Q+axhmLsC7qN4+h
HH2c9jVyVufls1uZizTht4ipZZlaDrUb0gnrVwv4YfBGGSZH5FrXfOrBjR8SdWKW7brsCwqRzX6T
bIAxJpGKxY3BJKUKrKXR7q0gxYRBpLC1nOQPlECDlFULVyA/7sRMF2lso7/6Y7aRvXlpuRzjJjoa
vWIoW1j3OOkOfoaGZpLDVWiau+9NdS2c6nuo05udjN3eq3smwiPz+55udMIxwgMfxWtJFDbknUva
4Awedb7lKSKgMNIxgfdIStzCAWXkzVJLLhOe2fRpIDjWIaS+wljVwpcqZHERUXvDS7YAeYObCzu8
1ADtUaaZctk3jPBl+eYL47NJ+3NFNVVOFUN30giy+tUpPKLtS5+eyH0x+vCvVzWCClTiIkn+Nfjd
LXpiwxwgCbMkLNOtmxuHRlS8FwNKSwjsnlYjhqdcrMcy2IwBnpupX9mqoUbKPrgCzwXBulbqnUJ7
fMSlfrTnQX4ZJPfG5+N6o/EwQRqkrbFScbxMJHVlZ7IpEloHgLW+KWKWzKy5RR2e7RyDsqi5DJu5
5+DVBAzIksiDJselCR25XRRF0twrazppZvM9+lSILUApM8d/qIUfReQcW0vbDMb0E7NrczuIz/Cc
XJfbfwofKeZs9h32l0G6stEPK28yb1PSdWgoENYY3FdLErDJO2rKYlEqeE8hJUpVf0w9dY7RISXp
cYwyechPQeI8TDR8WU0kptD3XkXRNXiMZy1vpnYgjtAZY3brdtahiHnCj/OjcVCx2uP0pmsuMNqk
OHmaAqqpwYdAH+Xi6oHmSwqRhYDGMaznuCASlFQq8Apu/XDiCPukhFHQrOLQBYjg3GuaYzHNNX3O
tD4hQs/c53W5H/z2mo5E5zEWBHfRoVpTr1mjveX1CO+iDkkj1XUEw6W2ZXC/00O6iZEAvSGz96kV
cK5VuKQjVZ9Qid4tBFnKmw6Uxxe7I5KwJoYM0qg12jtHyENVMoBEb22Z4qoBYy307qFV/VswRmxH
st/IkZfey7c9VsA6Dj+b2vl2XS6+uNi4EwLvQR2FQ6yDkXLRjUm9kYl5cciRVG5DhgGxar7+Ak/n
GioQOzn2QIu5ycAxZFr9u1drR+x93yL0LlrnfFI1HdFR/YlIHtmAI1TkDG8ZdA2ju9fZH0xetLMG
75RN3h3INSFvQXOshoY7NVpCUizktcNfRO5gFt5z59JWPzYcktS+QCyewwRsWjRXcV4aPKzBk6VL
SD9iObAqmNLoXBTjbkA8MzgEyh51cJJt9KbpcyRMD6WjOloYkNqJHt/NEH1LqmzdF+9uHd0DsR7C
T3DjKx18UCIQnCDbxuolvfCRVeY25gyReXdLNFBM5GmkjBFJzLmFCHAp0NmzZmEf8+QOl8kZb6J4
hhdzzsd6beTVTkPXDFgL5h4DEe25jph7l83Nol2uHQb2fdhuiAmeRZiV/HXtLN1VWVgedfVS+xPl
pxfOdtg0xVtGQ6YxrhYVpl+teM1ZAkKFWicNth+DQV/i88N0238Eo4+vQzKJMBB/hlJRs7uM0rK8
u/smszvAp68pqVE4yM6yEV+y14pFbxKd1bUn1xS/sUvmYw4wmCbUuzFVooxsBM8gENgIcYqZ+tvY
FURK0QwZ2WQRqme+EEGg488ded1ZpKjUEpux78LvunLMvYVTl/2m5hv+ttbH2lrwAdNt1YP+ipPa
3jdBnWDnJT+tU4k8pTnEGdQxHvEuTbb2HeyECjXtUU95AUXilEvD1/Bvlr5FsY6sOpsqbTm5Lm9z
oWxEz0mJgjipELQlqbAJGkaQMNZtfKyTkT4nCn1zYQoie2m9feeF1EQNYGA1JuNTwzxLHMukqt+n
lNrjqSWtieLBrO9Ghas3n7eV7F3dnc6hxJaHsXuEuP4WCFq/oYewTowg923nVxvPyMZbr+NWsTW3
usRditIbqTPiXhZruU7y8hhxhnZVl78mJFZNPiI9kv4GJpy1cbbBKSML4De3ql1HvzSgGXfZUJdH
uwCQleskkNslh3HjFHS/kW6fpyAs9lPKAxG5lTqFejNeK0bfLOUsBzIloJ46sCOo6bZPdmOdYJU1
g7MipHxTNyjSywpFXhHkCIEdK0AMEzH27cgTDaxREY8OotwySZGCHwLLcURGm3kg5aUCmOsGSM+Q
NGuLEjXJ1o8M95OxlFgE8I4fOufyorQhZjplR4PgJkJfTIPUNlHjYjuDmrR0fIYResqNOphwD7Gb
MvNzVYg0UbRiDWSwuvZ6GCx9WRsn064xRKRiqh9qVOrIhDnaJiqWfH2adhz0APX8mMADSG3rS3fh
CEbC4viMPN6TOkQt0pr5dUoT99yQiXbKzTC8tyIJLnnH48DUccTUIQ361qYP3xSy6m2TRfkOASzY
GqerFnoUy181EiA/uoKD3WnmAbEZEvrFXwMbWdNeYjOwzi5q2o3vVOqajWo6uf2c9txCKx15fNhM
VGSDaTPI2XOIiWnh4TqGpBkeymnjCt1ZZjOMHmMSesOWDIZlWXMJWXaYrgEY9HtY0qhK+nZmFYO9
axGGTe92zD7ZZRG7mLxOPaeD5zNjtLghSorbKm8BkSd1vJ4KB91DG3Qw2Wo2411QuniQ+oEZMq42
Tiu5Ek5tEOA0ON9RXZfLrFTBFsd6hjgmRSvdMFLSYzYhlpMq4KZ+vC46YM4e/BLW4XW077AzbF2B
8K2wQRUUPtum1MMO0ItCbN3Sf0Ych5BnLJKll/UkTejAHniU0HXECnQi8aPwRvXiJe10ic46GTZ4
coeztEcyCHX7zbJMttU22Oy710TwaW2NQybk0i45theNG7vXIo2bd8sbqq3fUY07ClYNz5/zXo3G
uByqQZH8PlnPfVPI9eSShllZ/LJzl97BbPxwH4nacOZwghxpro5L1Sg1/aswrebaFh1JcI1gXmIg
XEgd28Npk6LYHZrhrbWzbN/rSUG6Buw4pAzWBvhovfQFHgOzJsQYSkJWYIw08ue+rCF7JwERRFE6
yCfcazMLpkUKRAuHfqYXKNF9Im36Yo7ntKIev0gJtU/zJuAtg7nSmgJtTp+0kr9/2XzYtuvVC8ky
dptSYl1tJQo2hh6akBHjkuW4CI7rYjhGgQhWZZ4VX3mooflz4SzAk6rI5+4r3q6MqUxaFT3Bwj2a
2koje2AsmZvIqqVvrt11rbFuA+TlnpQY66sewf1KfS5dfuny2JkGWa8RLvQ6FDmcK6wqZTGY4OgU
q9YAUk5joJETvQ/1ckwjWNstX3rH1HeJ9lNuFGbxX/Cm4aUSICjckqY65DJrNM9Uq9xH4NKxJKfQ
6RGSlb7JD8Y4IzKW0Tn8mbVTMMWYeiTrkWUrGN6zs3bQcwpazIHZ/HY2svpTZpzdZY/bU2uxfLQV
EmThz8SpvJvIunCDiAVQbsFvSLw3Mmnsf0brFBl5Ibr8aMdBe3YGU17aIRg+J6tGtuYlVEIqt3fs
eVAeOnXF5qfkOM4SJc0zVhDLXZO9fajRhtw7lw55NHKD1rdt6z+9wWVR8Oje0syzzmBU6/uksvA2
YsiCQKJoYldeE+ubEf8MBVAx68YIUDI9yK/5aCJwIP2bqS2p8ICh9RK/RN/vmwlysXC6YlGkmMKd
SHyYmRmyQOFrQ8oe4r2b7858sl5lkEJY0ytj09oiZEEY+CvTGrq1HhJ2LDGmMfsFFCu6aATihm4z
aArGgK6HTtTVmIJFUPmMItCJCY/TtyZK8zWH52+YNSaRlnazbzO8mLGWQQybrP4ZXXGxyCJaFCEK
ioJWGhurYPMbZiqh7wHeN/W8P1Fb/qFBAw+F/mmtgTjeJJNQ93pEsDmNwUmVgYYqS/FaADtb5blm
bUmRZ1lkEyUzambIy1Dr3TapNeLgLKuPvjTpdZi5NSK/RtKnJo+npCjqaGSULBOS2umG9dTLV0EP
/SFwJtDCMoynt0ED2D50rrUpbJBajua82pbv75QgRsW0uDYBv/pPTmNm6yYN7K3h9h6iUZ9FoFVK
hoxj1LruSkqhPjCaBB5SS9Ve68obdn0FS5FT1l1bqkYOh1f+ZKneviE9Er/DiMiDJIc5uWyMTm6k
jTPD82moev5P45cKj7mvVy9jUe+xDK6UNz5cBAuOn6yGHDc/YoGa2Bs52dc+jCm8uKsYLqOLhaD2
EpO53TFniofkprfmA9nSD/LVR9XXjIPb3cgc2KNxsT1/pWmQMzWyEtt4zVs7I4LWtpcdplh8J7W+
Rzn5TEmySaBaThLqxeh/OMawdwg5EfALDYboEQbunP32GDcbPVeHbvTZt3YP27GWQEwPSsil0Yzb
0M2/3KjajxGYTcCrvKU7i8LMJm+zbwaq5HqHlv2Yos3L054zSB1S0zjCd3ir05GlcMnTQSCByvF1
5KyyW7xZyNsHiUER4V9mXhRYbEegKW0YJeeDtgZtv4mbnu8N8L2Z7Wg/l6rBuGrwQ/R2VRcaT2F/
aCvqegtlZVNLA7aAueVGIKulYPODmqaz+Y9QsJMQCfZllUWIjFJ+La06ZVWHKp8pQVtZu9FNd4Qm
LqOCEWsYIwVXcfThShSoMCG+zL4hi15cx9G85M4ULrWwnSVqNvY6E+Jd0msT4kwwcqWvxRuIu5dq
vOvRWciPyT0VcPSdR5HcFL/DkU+LFO0pYHWaEKjcX1A+M++B1aizaCVh3PBeZsBU+yPjV79DHohW
OIXd6Za0PJkRneyoZdBiw1AMjbst4Bq5t/lyb5maEF5rdu1CaL+BFKuccq0kmtHLP008ca3a5+2O
G3ihT/kqTb9VZm9Us+n7aJmxv7WG8Umoh6XeJwMFql2ueo2pLUqiuAJZmv1NKVoMNFbxSAKffOb2
gXDKjprMTHD/BqgATeHg7PdzXF+l7ypMuvpwMOgJk+ZowgYp0K2E2nNIcmTMNC77HikvChDAIxll
ihSGqfuWVX3gyl3w2zmE5bvXnga+g1psNDJwmGk86UIsoZK37rMRh4sOHGrBisflCfXMeC9b4L6W
u3GsL/Z6jCPILkO+LPt9wFGkaRkZU3QcFUEszODizGS4fzXEJpo+SZUa9W+VHB1q2Og2a9QH1swT
Pkuf1XQu9kbmrV1KgCHpF32VnpIgO7v+69TgikUkNIzesmd+PL+tVTvH7wHkcwDAv/fEp/itseDI
3Ay8x3CbFxOLC4fpzPzJe37DHhtjx9RwXrVbLwmR4JEV6Brv+UgoR5mvshGaTA7/TrF9JuFbix4N
Zie06YsCCaEybmjFkX9latPxatuZuuItmZn2/kI3Hh4itMwF69DCYBLoTBPEWXGpnk02kgkPdBF5
DxHixmaA7jLxx+OxTNI9pvvacXalXf/Re6xL9T2JDFAX+Yl8MZ1XX2XNN0bA8CkUGxX8qP4nDnY6
u5MgK1dB3m3QoiOnRyeGHJ3lnB0HBAWz5WGA2sUd3HvgHaiP6PqdnLC9gnskvAOLc6pkVQQfQM1R
i7BgKH/j+BuAOPukOatpZ8KZDYtb6efbjpsB8/sWslBeDEiM7og0RviTDGYOzvQb1Qfhx4saGcSE
GMBO3if/ptIXb47eRFM6+6B1ec7Ge8C0UWPgVaHoL7Rz4t465zUb/uziVYvIKNjp8HYtQEwz0aml
Ph+sr7x9d93XangJAoc3ZRsj5PfST8GbDqUa4XuMHpJWjnVAVN7tul2OjfgGjM/Mg8elx18Zv/j6
q5NeuCYxeaBNM0bS3pq7QwPS9cbOwklVz51MnANqQraMeBcC3iZynhsuiFzDkwyjmHJ4yS0Pm4E2
E4pqInGb4KZq0LHJCLanwQvMg99VwcKynFUTmbeejxmpc08dqe0qeTGtAI0JH8g8NEV6qGQHp7V7
0se3tGbPm58kaYN69EZLvVZE36Vxwlpq3w6fuvFLEAIbxKUw7n6AvhEAeEFuC3CgrWwgYuHbinr+
1+mqbvTNQKhcyrnmUJU66IHngOJAD3YEdc62Rg3AkjM98haHrXAeICgRJeSzJbfuGbhisTZxU/ro
A2INnZYM1l3k76J0zPBVtCCaCoYbCvkK9xEcqnkbGXYGFCLvS1YuWc6cKAqoi2iqRz+mp84Z30cD
xVyUQ7ATWBr6DNwMk46ttNkHpfG6qu0LF/Nx6LxvRwqqNqxyWlpurS7aq4BgZ5VtlQ5VKOCL6rR8
Fxb2HCVOdAXMHL3y/tUAg5Df6E+lw24IfASvue/QKE7tY7C7hYB4pI+Y6Tile4nwr2uJ50jem+RX
WECV1VusatTerEwZ5McYfGp2lsHwnKcsc4ujpp0HtOX/4+g8lls3tij6RahqxAamYs6kKJIiJyhJ
V0LOGV/vBQ9elf3q2pZIoPuEvdfWRHGRVUvsKMAPpqOiTzeSNFK2w+QKnRIBYyubVtiIMZ0cElLw
1Ak76xG9rlQ9n/nqj6i3KMOK5lG0jzw+pfJZjxI9HGYg5DCZ+W7wVMX8izyeNgNDA99C3X2N7rMT
e9aEpD+ZfG0Jlhd0UfFk1s5QLDK+RhHudhuod292/5Q2gjDzza8ZQ7g7s9Oha2rLRjHYtBPx6O75
pTo4AhnTMEVOCco8MRwphV+vAsIHoWvg+FtrrGIS7+QNV3hPdfVNjCMKCMqzZuP6JWIi1tzO0Uw+
Fe3JKrLyziI92eIH9oFZHCVHewGyH91XvjeHjYUHJyB1qCZnimmWzflk5y90qEwSr6r52yafenGO
3XYWKusOAJyqhjPoUW89dYjfAD5B99dNfEXUDQBi3j2xQ17nG+sWselw6ZOzytUa2juD1Lgac5xv
nnqxTiySVF8WBqSKJx+Vpp2coE721l5M2ksKnUayKcTV0nxGAoFe+x2g80wTBbHa0eQFUnT6Wpgq
moG+CmxzrX56mHfi+mvI3nWP4QEyDk3/q/yzahwThF0hIrlJYYOQRcgDG++VUzy84KbFt5IfJCY8
rq73uvguo0fISRCQhaEDYTN1ZUGImhXgwb4oICMBrHKWm+I9BlhBaLDWbepmr+TXEIWAAe842hfN
U2OfVjCHwnrgWrO+EtemjwnY/gHL0pJC0PrYx2vQjBGGIAZGbudRToz/Wk7kWE4CK5bogDgD8rCT
cpMj48bLr3PA9h0xlNYrMC4K2OowXvEsAbGbmc1hBMPsSYG+ccryZIcO40CiN8IsOxPVqw8RBFhb
L4vXPgkLYFoJwgt5t1MQzeSr8rjpLciNi8zXXO04u7i/mFL6B5Vo8VI+G1xGvtVhE1yZpTr3bHNu
oRSI3I0H8U/hEcIAMLdsVjImErr4Q0GsOOAXCd167fw/nTonxPDlHEnIW7P6oNfJPuY71Lkeghwk
E7WTuLsyXvo+bAGMmqbPLdSEG3f0dhrI5NZ4cXLNfPhXSkpAN9qhxsHUeZbtX659NPZlku5n5H1O
bXpKcUmHYH2byposKFrke6rA1Ovf2+oWNAx6Mvz33yOwRc8AoEY4ylFje0nghH3UuvZjZHFkDfvM
JQ6wZacJBcDkF4q8FuoP94H+DOOjTwaX4+8sWD0S+E/f94uYGG7kyKqHOdZgpO/cHOcf2o2jJTnA
mIhr6l3DkWN+CWLTepYonI41xOxmPNR4svxYUgsA5DZrcmM3hXPyuz/cREW36ZFKZWBILP3b76mJ
QzGLWS8UGHkc5ik0i8xOUUWPa6NjlwQJbJI4d+lvmf2LA+AXE/MHvolU8cy/Z+rVRCuJEYoL8DMc
IhSyLP6Du+I9rAAbHobUKvmaNKsdcvSh3wwt2nxALkhyHULtG+NrQuAaKK8EM8MifAnbX3bUhBA/
0GPyblTdqmDkCPilihqqWY+d2cmT/Vqim4ktbRZialO1r5FLnRA+4lq43L1Not+BOA3alEiYLe3m
EjkvNbzmltiw7h5TsUnrbpk6Yq7FKNyweAMf02amKTi7s7sVB/dAUv9y6Xahfy+MDKh+gPyyR0HL
XkQ3qKI3gXYX3dnQF7UCZAQeYu1rfxyk9zIf/9m0ZT5w2CSgSHqMwbu0zhWTBuxNTNk7Q50PCevl
gsj078b56fPfsVlm7qbst14kJtwysgrjp8IRNiCXy1OajpBPhQVqwxonSLkyKF9xZqDpRTfIyAn+
W+0PM1NeY8zOAcqrED6aRQUebztK9bYJWB2+K+7B0xc2Yo5ApwQiCMdveP9gzE0ZOXJYlY56coFd
C4yDXYK9mkWu/RaqP9CbFXVnB2Jd9PpWuHewPvXw3serNOTjLjUmzjrCLXAF0TVz+1WBqsmgd8yy
heH496G07m1n/mJ8LmdJjG+RyKJwnmv1qSTEuIyKLc3cusrCdRM1iwwjQzu6q1jam7qtFglnGpZd
/qkMJAbAxw9JO6JI4+SYw18Y41Nv4ncl0a8a6rOEuE+jFZSrahMvwYFwmKY5SvkEC6mnzhsecx0K
fkhrwhxwBeZh4Qc55oX+owm8j7IhVrlX944MT4br4ohFIF0wbDbcyuMUhsRlD5fETEig+xCTPYB4
whpdIFv12USyFSM4XxAi2apJWLoKwP8HmyTE1vyxsEQRex2heJVpwTQMAzt52UiP8ZjlylXzGryJ
FBu5SruKASe8xIy+s0k68QS5M7mxWTOQ3NQCS5vKKQ7oQa+BHxf8fPrSVzM21TCo5B5JRZ2fq+Ez
FWdM1oaE7i/0GXYtn9z5Itqi/OJJmztqh16ZBzZiSY62zMpttp4rleB4NjKLmI8u7R5SWzLO7OUt
HwVvLaDQJbMIlJkCkY+/Lf2ry5MadfccFhNXpeDuT0YSd5StaNxjzO1bsN6ZBFpFffVle7bKgpyB
7hKhYeRWyZHXt3Z2MJUB15i+GSJAp6m4mq6/bCncrPbY0CpmVTTDpAdjvAn2BeDLCt17hyChOrp4
givvzyZkltpBaeyFUZ549mfCjLdQLjeVZJjAaCBkMyqt/l/Quxstqlj7ApEgsmnmxsPS6W5hxi47
zdC1ED7PIM80xNwByY+qNN4FOpmxHu/DgTExvE08Om2w1wRUBZTytgTYo3zU+ATqHGhC6OPx/KrN
R6s9TaIr+PlCJA7w8GdeYMG2ZdbC4N7oJ2Z6eOjyvSjTmShRcMRTytui1fIdeY7zAsV2sw/hHzke
up1ym4U/VnZiooV1NsXGsJ5yRAqrf0N8wewt+dWQ+ycZz24QrxsgYrgNdLnsWNqEDdsGShE7Zg9d
7DMc1P4UvytfdQI9qGnnjIxpIL584KY5B6pNOMZoeFwaHHPhJ97vpQBrmvfLpD2TTbSQXjnrIQ7l
AUzZkEGMXr1ZdrctcwjggAnsl+8NJxPlBeiI/3sAzzhW9nZyh7Yumx8lWGZcuU6yjZJolwzqUyVu
nW0XqGsDbXTrQhHIrKVLYxzHybkuAlY5uBScB+ldb7126YYtgFOJKzeMccxH50auJmicEZ1HDJAF
DvNa7rrm6YDyT5tvx9hR7taEX/YIwYeYkQEZES7q+xjCKXWMRDNUJtbCRDVY66yNCxIF8+Wg/WV2
iCkPDxdannDKtaBYggfDc8aG0gSGzcNQM9rQnL+iATJFYaTnJxZn/Hv2hf4w263Unrhs1xLHBx/O
iBGVxOh6Ei6uLR8ebd8xvFcWnfJd8l4QMNwxpis0PDHF09YPQ3th7EgsGJd1uUqBz9uoGQfLxQOy
NdsJC9TvjAEBV89kEV9PYkSrXtGXEQ9fpD+hCG/I8Fz3TMhQgkDPoyNE5jNOKFFxVAZEbjST7MQg
lDKmd7cj0jJLPDLvWqofTk25zOuLlwYdo/+mGn9UHlQ9Hulj7XbQwlfFEq1vzpW3M8zxUoPmrwWh
cfAalBJl6zRY6xICd051TI6YxYdlP9r6Jslk7QNOmBqvBl5yhxDIOMUKjA6fB2xpqM46YyAaMD0t
uJmT4Neg2Sh63JP/WOQTC3x1awHH8eLjkUD8PbMBQvgWcxmb4WL/Qja11XsAsf6xAeQkqxfr5TnU
jSWniCs58q8CMs4worBLFqV7JLiGWspML4V9cIL1AACoVP/M6L2jrxPkjSvlO2PBmTGspbEz6U0c
L9gqmHCiImHM+2uy9PIDAckKsH1VrHOiJA0mfKzXmHpSbZCnUmBZgVAC5or8iLLZVzpY+QEi5Hie
UpFg4nEuP3h6k/a7NetFTTWlWT+l9VMU5I8255R4lDR7SEK22WEkCI79/FMU9zpC3Aj2lyhJIkCi
o4o8lF1ozosXNEc5vhs+a2drX7I5788Kr1cm0ZBRu6Xtj28yQx9tFuRrVvVLg4OGMdhbx9udZrj/
8XUNzoWN+qJW1VmlMj/ge06UjRIfgurH8Sc/7gl/lOQjsJO/3r4znp8pyDhjANASDymFn556CEQZ
AkAjYeiWmM+mOgIJZ5dS9seuPjCpm6xulbwgA8f3U8mlna89quDE3SgC7OTwV1FQm82rUw/hgHVj
3FTePra3pbut+t/e/ITTSLugvvkIa/vDSFBkembp8ZYPmKx0kKchEV6D3AHdIs5rD5E2HYKNIFex
5DdFPd1Dz0bEsE6Nv1x5tN2ZHzkeL5V/kUD1MJkFPBhjoc+YEiwym8szGwiZvuTkpSA+BcnURzH7
vAp/BO+/w0TDh54DhtGCs1bg2GULNGvZo48/w/8yCVqDEtM7ramHks6r+eSt1pxP0dhFSSKyXoMl
9Hh8DrLARP8pyLp14J0zuDZ0HBw8QTHZ6sZ9JKV4RE+qg0fJx2+bzkvIZhtRBLm6vQmx3aWRPHju
iY35ohLaMQr/GIHmEOgGaClt/CiIAbYKkqKcb3cg6e7LasTKgNtQDAcrODrDo043ebn2Bnbnw3s0
Xk39UCYXkZ8b+ysRL4sv2RlwN36lXDWM8BYa6irifJdu/0wNrqwUONydiAhcg1uF3FH+yhX6ItCu
g/Ek9Qc24s6CCua6ezu5eFgQI/Xh1l9++DOByOz4V3NPgboVkAOQ+IPS35dEihgRSYeok3RqUWvg
Y5Mo8yki2i5Dg9iQia6zBXZIxDG4q0jNGZFOWO9auY3aqdXAZRxxP3rYwzWTewLFI/l7lN+wsma9
+Ol1xq8ae7ZxrirpAhvk22jbV1PBw0ymTKNaCM3+6Xm1aeUHozZCzue5j4N1r8pyCXtLLxtCO+CL
6UoE6q4h8UBsM3JssmQA/29A+MROGgA5YGLSln8J1kw/J/Opf4vHZ2bfhbGNapAu/4x21+rfygig
0sfjYNYrOz8M+RKnPwqP1DnBZfiJqQU0plBqpM9izHKafZK88UHPCH0SIqkHr2YwSupEVb5Gh/dW
fkIgM+BhRG03T/QPJuhxIR41e6R8/LHrzyjHatV8tnYBGYOfhAGrC09Dc38LikF+5yJbtulLV++K
3mByaxZN/guGZGlIk9ekppXMt5U/7JjHhJJxPouSMr007j86VAwE7+mEPB6R9FG7DBHM7nvpfhs6
NeOnX3y65PVOfFnL+Z6s8X1IqNkp5/fQJE6pe4dD0gWrjfeUvlfzcBanh1in1Sd7Z5A/gUMmd/Yn
ezyUFF7+aOFBHuZFV82smtzcTt2ghePqf2Us1qBNM6FBN1r9RerBIRgrvmnateZC8z32rnza8j1F
L9QSrk4bbjLiScW+r4CAQDXCPNko30x7wuLsqq8Ct0enHIhTUJDT+ca2tra5hmoH80Yj1mWVbkGh
ecMjKW55SUL7lAuZgvVFl43YcWy+bJqBRmMsluOD4ISFIteO9DFUZ+1byKS4FOz8GPsY6b0ubwBG
vODbr8+YVAb9jwAfxBDoSwHU58zRkkONpaNE52F/JhHQsLPi7MDkYZJAwoVjx+5XJIEuTXOAPKQj
8tFmhX2plZccV5TJs97Ys9TS6Ip6Y9h2qXc2GYKWiL5b0Ee2PhzTAFkyjSPwHR3ElGLVS7f0VgyK
5kP0srka+sH6LCOLMFwiF6jMG4cSHCtDiSNsTH8aBmTO+BzFT2QuQSIME6BeZb6wDDJq2mAzpmct
iJdCXiz5W/FgjLU5iyKIM/aRbO2ENYzjk1Bh5cfaSjZ6U121zL3FjC6y8csD7D/BSNErgm+9w69Q
OCEER6gaFVxZy1q8W7Q9qEASeeuya5quIvInki2zdTqjI2jr3OOG2dCmIHGIHWC5LDvwcITxPXJP
9QT6IWOsKrudk+/G8FKRjNhjTB6xdVwleBen+fIUZ8XVToERclhHq4TbrjsM44OjaoOh402of1pE
gLMFvfyhj2U/kwk2Ad3ZpUq0FCJ7sezAm+bT77TBzu2d9wjLWYu3gM3EMuWR9gUVONuhZEBY0/4m
JgZ8dWFLZ15rz0a9BdU6oDYSDQ0irVfpe9vU8pdZFG0gTVOkgmAGaqIC/E5e44Dpy7HfIuWvbViJ
YKo372puXQJidTIeQDNPN1yBc1IBDiyOZzaj5bQbOcRYAzGIMZtTEB+j0eVGuEPcmlnsUxQkQCWF
QUVdP8lddHPmRNFH2ASPjrFPOa2EAFUU3R8BdYb/lWQEosOQYJTbPEUQ7asy2tqVODTsYkMJLdfz
5xZ2nQQMDvwyaKwF0MiEOelPatJpYpcFQj7rh2hlBSn+aVwu4c0rr63z0Y8lKDL5VvUAUFTy+NqP
BrJujjnU0YuD0zC+oBQarq1ZzTHEzDrKnkisSnAITG5XlpSzSAeEFN7q4DiJ54kTm7XhPyNCf2Bd
bPuS6HvdJZb1VCIGc/ONzzSpDvsbrCxCKlBVsdZk9LAiFQ2yLwGHya12cc70QHyOwj/VPg/z/8OD
G+G//PFhVk+VG1q32FevqjPxbj6mEq8OijfHPJuCje6f2z6S+sb+pCsY/7jce0A7BMVMz0xhyEEI
9Dn0aGWXWDikfqyk3PZZti5L8RbKZ2Z8TCtWusJhoi1BPkCIg1UDEoIZ3UTFgjn3Fkl2KyjQKNoH
gYSmokoT9n5ahWkZV0mgQYHPeupNKkbOD70/RRpCBpjahfpuaYxMjTmtm2NdCbKkUVQKXBgrM2JQ
GZ2IiTRFs+iyvYNzKMBUohTHckhwepEIGYNXNx/2FBMq3gNUbq7365WXkpOrh6L6L1DfNcffBO3B
qw4FO9UKKQrRUGBJ7m696D2Oa478PpuWHXTxRg39CwMKUnZWhptQZ0Akf1nGY2KTDBg8B9MWkjoV
62XR0EcZhy74IrN3GyKdttHmsEhGTod1UOcURDEfHZFSjdN+FE9CSSg0bGo1WmEAC/DiNco9tr8y
9vED3rKIY85VrwUeZtuhHLjW/4/hKRJQwuDOdZJrwEtY29sxh3zaL1Pzy6xYVqg06RJm0k/ibUOD
+l3AYg2VeWAz9Y3zTdrtvOolxk1YMzgmvjX8Dtn/x595vTfYkyfg28xwaav7PmeHhR3HNL9D7peR
L8lWvqS79MqtXt+8eEcPrte/0n7Z1teg3QeSQs2BuGX60ISYxCF8cVaMAc1yGMgFaDc+bAOFjc0A
Ixdk67n0Pj/FsFa7elknjzgHxTyCFwk+Fb7yYGq9lblQgciytwkZvQ87i88vIn7VrS5qhlyNQ0DB
x84NXABlNvD2k0c9gwFCgvFHGxyQ8bBRyJjABIssaFdMfAHidvazgrgyFNucLdoo2c3E7EL/8uGj
m1hzBRIDLLp8c0b4gZiOhcKuRM3SPTwsB02GLY0lUMano9GLe8QT+4jR1QStew214H1UwfxAQEi9
Q04NZ1EIQBL29UPS3UGsRsPezP9pk290OwndpxT3Utsa1a4lva5LPyMbxQK63xbBZEuNjFmjor71
2IYyJ7Jw0gbZM+a8zNmYJga6u3M48hF23FHkIH9NJAA9Yylcuaumewnv1Sjv5Ik0hO11LHlc8dQY
77smUJtiXtX2ZxhqOw8dGsJwJLsEXadgxIpvH32vkx0NF5RBzsdzUjC0NTZjMpuMzGEhuN2MgRI9
+DRZoNa9vHo22kHGZg5LNg+/G4pOHcmLmR1Cjsza2bYMZbPuXdKlantHp0X7TOt5l/HdUGnoC5kC
5ruO46ZWPgPl7o9sLyd3ZL0Pho6vOwc4C8eQ2DVdWXN5IM8qeU2aHOsJNn/KyWkvbhg1UgELQPMw
IWLfBJbR0fvwoR1rKJHCTe09DfYahCEMSr5JvPZk5NUyVjP0UtEmK0t8R8XT63qWl8HKpZ53un6j
w990XQqYHlmRWOESJKR8etq5UFJ0pu5Yrqb0nQqPnwd3xIIfZIqfmpYzNI9KuSGoyo62naBDIJHa
S2AFGr/Citdp5/yrcixUyLaaBvJvsfTMr4ZzBM5iulOCOXwPqzkHw7LWl/kwT4yv3JjJ4aIN75UJ
agXp4bAgRdzorzkeCEc9JA446avWAPadp8lPjw8mS1OM2+S6XBMfiORtYIWsaYu+BD/IdDcEi6KG
4Un3MRWyN2LyPvMYJvTaritICWwAzLNdkneMwvwelrO2rGWS129pdcPNJIZD590a+2/wiJ0c3i3M
eZm6NJAiS3OHWwaleBQwl6rph3YuOB7FPLaD8hbpzoy0UahvzDnpkfuf2uLTBFkkjY2fPTv7VkHl
rD5198GTgzCak7k520F6m7JlFb+ew802xnydVK8IfEr50rDnKcqmUg4GMh3/KczPVDuXiAAsH3LB
vrJ/svizNp4oM99C/qNB+V7kP6HCLsNbdBGdoLNtmntd/4S19mawUJVLNSN0sZ6x6aOhYAAv/L01
dN+aRd2Ql1sDSEyqekuNEY7SgDZcuDrWcQ+Josq5tTbCHRCzvLvLnGXwNTLCeWeBLDBw3ecjio2O
ffui19uloyUrNJDU6/+0ENuwqu4UpZ2NfrLLk2xRsxtTxicWbZZM+SauokXgQGAYUkJQlGUqAJmV
N6NY96h29ZDipHd3ImNFYjVrq2dFOmarklGuQrhtaj5S9KZaQBHGV6KGqBE7Fh7EukzDr9r0PgX8
97ExZ2F+ICdBJ9Exwg8P6V2pT3gW5kog5uRy0CN+jxbHKVBZ3LI08VX+GBPkWgfCZQBIQ4qXnwlE
DByDM6/EAjSN3BnCBTkz/lXVwcKK9zoRrG1ZreyeCO2eCKXBYbfbYsUPWS38xLrJEYODmQV0PL70
GKYgJ37s1yRSwMLbeN5PVxIxZ5zAEqhARaZUEG2M16U5HHqAD/GpJJmHp5PpHH6qXqBObmEmWwsl
Gna+5SMPihcGShkggruAvmnypVdcPOic33Lr3mi3NPqIYSIMCdMr9dLiqPb0U4kJjnGTyRVB+/Dm
MJFX9buHScdHiBiExXxanUbJIW4yOMXTW0qqKE0na8VAhYPOurzlfBnzm4mvkyy0mbAQS08bCbxU
pbyXWXZpwIN5WFF5uICNmeVbbLhfGFIkM1xobGx6CGyck4I3j6ZcWFaDBNrLnevu3PhP1iw86Qxg
pbRtgTKxnVnKwUn3JFqQOF58BvoeQ4BIJX0oNy2z43BQ4bH3nIxkYbMiZw2KF9CIUID7GcikUl2Y
tbJC7ofs7iKg3NfdbVTmqvrU24utnn1zpya4Pf4vo9mRSZNuX1RMPUkCLnxjn2eLfJxw32vWdalQ
1pU6PuJoik9i6qlBp43Rufnm0zdOslp2zbk0LnaS7j2SQFxpricBVZmxLKbEIXo1uKQUHma/Mdke
K8ovwwyMPZyWAU8M42V3UWmEDnXzgsZ92KQTu8MN+ZPdxUDc3Dg3L1yVtbqIo13KuCAFtNEhilEm
GhjBThp7ppyVeF49ZLbS+Szjcus6B7u85tHaUeAVKs+opMwPPhPmR6MoflXyywiYW0rWUDLS5uHQ
7mzXIanoVjcAmPga5afnXfksgLHjpNgVw1YCwM7bZSORtTeLFrqi4jVvlX4ImKCwcUEsRTyWgkaN
Zu0QiHODFBslGhuihKt3VFe+PEOAbltqMTTXPjseg4KZX5QJnKrc8cSk/Nfa9NyH90ivuNNyFhaQ
sb1jX76bxqPhWrFMllzvOieRz90eOrdJx2AxWzIZ8BLF2aJVrBY9S08LHlSLTslhg2LH31HzB4+l
bBKQwxA2XYK3ucXr6Edq+brGFtB46mFktm6VxDwNKDbSo5BikYfuThmzTYW9vJgKU4Luq/3IIMDI
s6WiQUkpATVp26hZxmQpqloG9o09KvS8lkdmrIvl/+mVo/Gva3CFB0sRgZxny8VB0jAestZ1N8kv
pxTvcSbtmAntXu+3WiXnU3cCcmcpICxb/T7ofofQ+EBSvOGAnBeht3QTE00undJR80+WOEcyPnSq
R88kd2q3cjuMi9nMdsGIT4DOUnZbuyaNgSPFqhdRQ6T2KxG82di5s+ET0XLQosJQssWA4qDwdr4f
bbQOmHl8S2X5UxanSpqXGEpvom8if5erIIp2ifcxSvOfyk7FtLJ9hjV3HKpNjVo2rzmufNopm3uj
zJddx9CUo4BiqFHnAZswtfgeYQMopnWWGM48Tlcxzt100QbADEB+SR+Rd6l/hoyTzRJ/VvXAKYWl
VR/PXOtOArve+UBupw3IN0HnZRoYn2sdgCod448Bw1kay1WhxbRk+rEp/bMHEiiR1gT5KKmFtXVc
infNn+aQzSq1jUWgUk1pZHuozAYaP5j7eMdMYg7yrkJFvlLbu6/jqfrIqCq78s4ytw1Pbvzo0nGF
EcVQrpbtLzR9CiIwvwJPoI0Z9qryT5v6PFdFEt2M32YofwFfzw1Uy3J4WHhm30S1NC33gyll2zIQ
jH4r3k5MgW8m4NdUIb2dEHhtRG4YAPga30e9kms3cv6FMgDNy7FdwU2tyX9vBLcPYx0T74QJ77Fv
ERY/1V5sYalwUbEt4hrQvN80/xhUNi9E1v36pNdwuZXmh1IuCCGbNU7NJEYsbONqF6zO9St2/FmX
pmzxEu+otmA3iJNCLXCrDfWZV85SVv06JYEszPu1yPwVIXtCHw8O33aVJ1/EFxQFmx3aMb3bmBwf
LHgm4TrEmVWjZWsz0O8qkB0EBujDA3QZECZx17X6uaARscFsF8vQO4Ukw9czWHxyOFMK4mnhNOBy
YPSqdV+I2kElGQ4yE+u9ye9jek3YcWIWnuw0y1C99dhMR4bfCipJ844raFbyZfzf6BAllaR/BhNK
ORZMa5bxgEgd81VK3BZSshlR4rTnNRmR8c5XF7xBRzxQU2gOIcJfEg0ssZPfbZnPAqN6lV64SWLz
QdEX1ciVCJkhpTxkIh+iPakqY99Y2lZt9sSJfljlsx1eDntp/ZBHL9iZbI+uudJvS/AmMWtKOzFf
Oeoe+UsyyFijvJm2J+KOGXARMgv2vOcIYK3YFNoxJqAVuWeNX1ynUADI4NT7UuvwBpIkzPk9VVsh
8i3vO2svg7m3yp1FmAOOv9eY/uYB/jimE0VhLmobIzCCRFwsTs/P3ocKcsgXEIhNx+OgEiyGXsBk
zUAhVDKTKvkmwIJaKNXdCrIZymad2HIHLQoSMuUoXO73ylmPjXbvtGI+DhuhsEWtwJqsGJHtjPaz
cZj8Td5xg7lrwacYEYUVznQuo8gkAql3Vh7cSnucJSJeBHlJvXNyJhdDQvANjLoYqgq7Y6X1DxbJ
q51/dKtTNt1YUbqTSkdpicGFPHgDFLiLChmx7uTx6m+NiwibZRAqjyRZky8rwwsulGkT4T0j7a8q
lrY8pQOR8aC2AgYwJUdgoMLlKniy3Oro5xhdMQw0zA98vvhcbAvL416ZMpLQTsMNiIFTJdr3yOHY
k4CrcPQx2nWAQCG79r67fp8CjtOrk+w/wLoZEOORt7DSSwFfiuhltBvuEx3nwkDv38tJSRjOHXmv
jP6Fgo3ZMws+3iyfFJRMfCuMK5AEoGa/p9BnE7R/2rtEOJjwd11wNdBem/W/sbnaEYuE6nfU3jtY
VTp/x590WTeY/KUV77TyXQku/H+hUSPAwYhE5BKLJ8BDaEKwkJSTQrCr9wX2AjQd3U9sR9eBLUqp
/ekVYgkDwVqeHklJRhY2vFnqFjLTnJaqdLadsh4rynNQ99VOpCvmdgDNE/wn14xMMH6NeVCP94kj
YTHlMEgYzENKmXyltzZgrteg3EvnkMOpVBdSXVjtl5N9xVwolUEagq6slGw7YLWuUPfzDbuuvvBg
GP6/29911qcMH7F9MbDA5xpzRG/lIT5RRhDzKnbV5pD4a5WGS+X7a6oU4bT9ZnIpjNZBGY4Z3jyO
SdP6AZAuymZljw6yWjSahYHCQfju1Yx69RhUhK1Gxybrlno9dVoTHDm1bphLr6b/J6nHBjOZhzLG
7Z+frYJtAfNR1Nb1ikJnRZTeCRTIgXz3ZYBnL1QfnpqhUgfH7Z0dlL6utiAIYMEMOcCz4DcGIB/I
LxX5N1DG8t/BjeY15DIdyXi1HGj6W6qRxsWP3gXlNbaTee6UHMO4uUpkC864tsx2RrgDgYBMgQkk
Y5PU61fpkOf5rQFYMUKHJSbwKNzaLe2d4H89QjBfAZSS0nZTKcwR3uLvUSBhU98DZXXZoWoDq3nv
JJlW84GkEw8Gh5Nh/mTdOvbXOevbthNbYOezkfm4TryOGp7ZKr2Z3aflD7cQAgAzekrxVMXd66TH
cHyaOjLDyd2H0UTUf3H8GrL4o+1DRmTUZ1I7FwXbLISQDTPQonuq0Z6AqEnPkbn2RO4DOToxvnsC
dv/ZvbWJJDMgH66NyRieVVtr3hvE2gQs6qSp6jaDVGteNPTRwba1TzWQUiXbjGJ877MLzwCNIvrc
hWXsdIMw3peGfJW0XsRiSGB+e7pBK0dv15Pu16BkcZ1rUX9M/t+6LA7YHMBf0lC3rKt453LEwwZx
Eq49EK+ebyLE2Szi5i6wwthkeohbVmXRZ8TVc0joqqNmD37o2Lq0B0d82EjFEYzmV9dDdS1nHmWO
0FgTEbxlw6KKrZvq/nOw2wa1py6qYcSHw8YZqA/moa5/ReVZU1jDxPtORPiFHf5ZFAekT2jAz33N
XUhSDzHirh2xJNzvL5fdu00lFyJ5SdAG9/JDjkyzuTms9Lfg9cQRQrfaGuHFQV9kcacz1MMS9OZg
Ck5Kcr/KBBt9/HDqv4SUtOJQ18yzu2XgbDyVskdZdeklIAMLi2gwSzWYNgnuPofWnWFrYhwDoiBo
hkMiowT/gKbdwc1D8VFh/xGGmZg02MnJRZjk+rBTfXrRrF/gcJylvB7a4M6NomRHb07hij6CxGiu
MvgdXbLjm3LTsn4wsAkYFVorz9gI3GSYe2c9/ULJntNpr433YQMWq91uoYnPXjwi5xQOoJ71ZdtG
694oUZi7V04dpjmr6j+OzmO5eWMNok+EKmCQt2LOFKnIDUrpH+Q0yE/vAy9sl32vLYkCZr7QfZoa
CO4P5RqWpxZ+kVhVrn63WotVtrbSpwER8w05GjNIBnN7VZ1a/2yRezQveVPi1xP+rZyZFHwA2732
YbyOm99qDDG30Kr4LI/DYVrU2uxYdA+FhH0zMiDDWgyKsUTwY7f60ibFbWSFbLJsGad2MfZgzbls
OfQP6UQoY2Zt/OSHoMlTjHqncBAr6XO7pFaaNpxSNe1cAFzu4L+FY7hlp7c2s2RlxNnBkP7Wi/i8
0feRbU+4Cr/YIFlXSBR6EBqR4HBA+jukf1Jg088ONbCpNkAGPcdCOsUJi9nKMb4L8dagGLJI9saH
+adhUQQqj0w0ZuHCqFVDX+GbDkEYmNYKsax7yDUYG9g/gsJWa0NNy4yItthj5DVwXiraE2brQUvT
ODEv8PJxI4imZJuEJFe4wyLHCpO/dh6gChZmHpYbkWDnUjwLeyHmRpK1MgtHd9hFJntQGCHhOqXA
KeNfyX+mpYvPuiRYx1PII6rh/TPsnFdZXNoW1Z+VJIeRUkTD0pdiPO59jMimi6l4RI9A99BbTBgq
beE4aocl/zM363fds68mvRU5rvWucPw9dtWd21HiTMHWkzBL/VT/NyYgLeVsNk+jfpna086RQOoq
s1MsssdPaVj9wklRB4EQwcU2p0ZqZF1AvyD+rDReIk08EkeLF96slQOexJ/aa2wyiGbKXi9Ys9wN
GeqrnCYL1DJTipAyZ4QfuWhKV9/q7KHseFjauX9gybjG/XxSUbLqM3STZb4qeZZtE3ddpLjYLfEo
8+bcTy5zPg0ZYYApHByyXzTvnhv9uLX5xz2DZRceFFCtRVIRZOQzMgmH2KObbECyOMCJvclGTjIm
bMcm690IeAc4f8s2ZM4erLKE2Gn2h03VI6UBZTwiKoUR8i9NhnZnWOROWIa9mBxS3fqKCLL0udUw
YHZEjHf599AxdIbvuE0DtF6O8Wv4FfYFyOumd8GowndjEppaVO2v1od7AoBOldOvO7fcCMN7Acr0
WeQY3WunYM7CQ8+nrqbhITN7P0p8mV6E4RJYem7tR+gzlhxWdso9E8GJdYt/NYxF34y3DUbojOcq
ib0W1DgMAJc3WBj9n24nKxlql76O4lWm4FF3pKYPEfcP2N+F3mO1FCXE/e5bM+OJRCR0YZWTL9ye
7p9auWUYXXWAdvXs3fKYVjuSujDQSNUl2tyc44V02iCfTXIIkzqUwB1pU+xKXxrMG0ZmGJaGdgNI
e5SNF71y9uaocM6Z+SEXxXsSagdVM5oNyW30NeeQxA3EMfxDjC9izzl2k7t1FZwDqp38MI2MLjqL
VVQgT64WDdsegbvmM+Y1zBnoYO47yPiY32jnOGKt6txo/cWirggcbeOkzGq1hLwbRQIJfzBuJGuC
FahS2l0ROOfxdudZgJS3TJeira6kuCNJ7VNGXQqYERv8OEoQFHlLRLsSTSkj0ADKbRsNCy2Mj3Fv
buwJkHGm+6+RUb+rQW4QovZLoTW7mbWiGm1ZRw1BjyACu2yeX1P/lHQJ5myIm4R/9GrvXyPRk2sD
LRvfc8njgO+w+AgzXJ5d+f+hhIlW2iHzy+oz9oJ/KK1IkEjcnyrxvgcDTWhaq0WUo6cyJnJbTUnI
OAAWehVS6arBupQONhhVfkqW2EN0FdY/w2IczhzAQcdp+LDaLbK8EnSDttgB2W5oB0Ful6iu2yVT
zk03IaLHLaPrPAPk7LFCyJihsw3GQdpaJ322zMItTYlA0DPgKMS21Ngn/fS3YcgCwvpU4eOJkAzZ
2VeAlUyfvsN4ipiAp9vJqnblrJNzARIiJRIYkiSubifc09bhZuGk4c0ploU6qekM1/VZK2H8Dsm2
wutDvxDe6F61dMsthec3yFao1xj9Eiu8NMRD5C96/NFlW4tdUImFaNO3q6FESaEfNPkxIGxIjXGN
XHAd9p8d0Kpi3DfjXsv/Eg2Ckqdjuj8UIbCVc8PWT2YVIhwCdsu9N/6LsOXMVrq8+LWKU4RkLGh5
prEWF4DwgkPdfjvqOLfYUXash2OZ3006V8X1CxOwrZ9CyLiwZD2CUEdBUoefHvxMbuuS7M5kndZn
LTtqjLfrFnIpGzUt5t213jz9uSNWSrfR5hBCi+GwrF9l9JJHL0l36SqYv4zbPxM2JK39r+5eKmyF
AeJrGDBPbvlrRMSTvDgN+hx+aL/dwfew8kfMFgb3GmACLQ834VwCo5b6CtqVzQiqJbsDu9bSQXKc
9m+1OqXiJGHoAnBIIninhyT9JiFwaF69iTxF4q3Z7TojzbwaFyolA6YztnXF73McPIIS02af6uEJ
ujkOkL48uTThkzU+ZIcUJtapIByxYSOPhd54+PQiMGixKVYvZc4sR5vshyfKNdqKZu0nXw52BgtT
BdGXeFSGu8HIAXU8TZlgZZTRVjHMCJkHedEFB5xX3BUo4aANlsJPN03T7+aCPyDBIK5P9vjWu4eB
9DImPgtMWa2N9hpXkUSM5bl/uvXwtUeTlCvB4W0yEWiwu5UaW3oA4/BaBx0M6/gWOYR3Av2BysS1
Lu6kj2/yAMtihMETUD6/HmphzOtT8Ci9bw//f1wuRHn0h3VlYQ0/qTxcl7gJYpNIChdHZKL2QVhs
SOSgdyZyN3orqhdL3yp/15qvyv+hhEXyA9zAgDvAQY4KAM0FwgSM/qB2XxwNbylaFImHMnEXLviN
YK1JGyAHMXm7YtIX5MwuQgEf8lkf0LiuqgHh3IH7ay3ba5H5uBhcyI3lBvQLvLInEuIstQ7HnQZJ
izNPJLzJJCJzurBAnzajuXHrC979pVcjtzV9/9EZGhqyglbpszcfYXcJwv4p6l4DBj+ULHRDPz5X
r5tFOLG7m1fio8zPISLqFgdYJwcmY2QFem+uv7GmG+q3mrc2IAVwG7rb1iuvZjt+hePwoix5TJL6
C4gt8RxrWHVB/q91r/rkk0YxQa6LkJPjivAu2JOEh+GI0b/v4CFllwp6qnhGOkOnkt+4b/jxNpJg
mYaxYUEo3DbscRe5G51Vgc4vs7BXrrnLI4312mYUJf1HNO1aAbDBFfQ/hf3k8MspkP3npBN1Haof
M2BtCQ7bvXSsi2bzbFFFO4EB1Bu+VfBr2l8YnCSmPlogMJlG+giKBIsgozgdvQS3F5G/BurSb5tL
xEeuJug2PJ0oOK96N5Fc1b5/UyEr+1IJFhL9Iu8gOzUpA+BXvUuXCe7YXHy1yOdUc2pJjqtbRMwh
olwHhwCFdqLv6JwefWOvkvQddCiRUPhGfCxBkINzd09uFv7N53a6OS4FbAzgyfzCidbYh4DSucg4
Pqpdy5a6oqYY/Zstv9VMDCdVa3YqNgyLSY8Rq9T8Q29skwMQuYgY2ZG5+yr6I6PA0AzmxSXzxfrQ
tMA8UwPwqffWwY/xQCNjEXuNZbEPw+EW1MjYtC+R3JuQlBY4gLl9ThRVJ5pfPgEMtsizCL/Ld1Cv
EI0pF02djgEfmXk0XCsOHJ9qzTS005SDxSIFgY7aDsU6ao+5dR+qZ6ZDMjlEjDMYugekOrabtNsg
KnMCqHPkqA/v0qbf4J5OgFLtRIPXTKe7RSUOQ2xVjEREeIRqpBMxn/xih0Npv89agx7aQ0PYI0mS
4MBY6uIXUdGGRvLXBpxkkYnoNw+AbRc9/+uhoepzP1jRBBHKlNmooJW9tSYPcsW8joOLVnxF7nvE
+CSBGRucwaKgmct0VA+nOKEHZ9SiHxKFv3pbQhZEVAKibTsgRZF1siO0o5w+UWBq5t0rxXm0jv14
RQ5kkD/Thc4OyAhznDNk2ERySrCM1fatQ4wnw0qUXsDbmFj5UQlEHHYqOjc1csM/GBAkYlfjCEBC
QEz5hp5pGaKaallrvarm7kM9I65Xa47j+CHYT0SzISS4Z2gxq2ZaVlnCyfraIQmOEL6YJKLrjre2
K3ub2N46hPpNAXaLpX+eEM61LacRoy2jvbA3OhTmH1kygU3mLhqMma6OOKk0Dq33G4zWbfLUnpno
Crg0qxkos+lFx1ytauRHOCP7G9h14V50TDkFTpKi+NCIA0toyl8aYiedngBwBzQfwN1CvUsGzE79
IXuuO7gtRXHNi+bJnYUfn0nOcizvNy70BQd1XWtca+0jLb9nDZZ+h0dIgQjFlBha4gCpvnKaesJ6
VlrEKdZTwglk8TU6Gtb/NmdEQgUe9pdKW8sc64j5UYTId9KLVailC2Ytln92d2yj69hccaQPWbas
OpAgDefgc+n6hz7GdYl2oMbmiC1VNd1rK4N1P21SSPY9xT7vtNj6aJUbWayGdliVZIskY89zlRZI
Zz66kaqqwHXaj18pL7boEDFIHqr4buFPb/lfxIhcY4Rvgw9S1tMyZcoj4hFUnkVTOS2milIfKUOP
SUdGF3SpdHbjssRXPwSMNNBlpQOWq2rDJneZVrscrD045V03MVnXgGeQSDpajPih84TEBSK9dBq1
cPFiqVla6nyRyM52m/WqtUsEAR9MhqeYZPj0UP5vab3ogjifTZEdwMqDEmKTAZB12JsK70f16xMW
1MzRpuwadDocw+poJjhT0HgKqFggyXKP5gGstA483saIBRhtrbMWMKjozN56EpnBYOYKfXIh7IRt
KttD1q29h5zV/godJBo/XodEkj1yB6Sjlkdh3UvWmjb04ZRPtS7/9WxvUmEvQq3aOgQuezwEmh+c
AcruQwQ5Fg1T475bFQW2kTLuR0/maQubxx/QZnXSDTgQXrmrO3vbZz95RGqiAh5HLI7XZkuLeUnh
3SoUXgFjZKUj+y/yTaDKtVBf+I9XkUVCSPGXyxQlcL4ExLfwnH+syoOI2JFT23+iQguRzkQf3JdW
eKg6KDh8WCiF2oQRWPUPOZGuvXVY1ksvQBk+rnp1NSl9/VPv0U1tnelV1RGmGZ/A71OSV4uM9QN+
Eh4Wdkm92NRiQPGjM7HCRtK89ZnEFfXtSFBegCDJE3U/9Oaez0kX26p7ZMJANtxf/Vl125DGSSya
nWOp4dhl3qUTUNiwC5oaNmD6xODJ7u9ehCuoN3nN0DCPlGbNX2ue+hFG2arzrrqANiIxKM+zC5s1
M8KtkSgZANu7cu43hv6psuWzCYDLG1H4cryrZ8dwCK5BddfgBmNtNDhnOu39gODYYPaVoEwbqbVG
ajEGLzwhBdVacrD0ZuMIkkTUBvriJuFVydpZ9ui/JvwMaUcOzHjxJ6LONhnRZATODTeGlsZA4mOH
KrkOVsD6CCirNv4wHfi8bqWKD1rnrB2fo2J6LroXNzhVTUJtzWKcI2tqKLvmUfrYNuupADhYKO73
dunNI2UaPUez1+Tdp8MrIoFjKVBAxVuVrxvjPTcA/7OHa360sL42ARoCkg3tNxJwskDbxsz2YR8a
zSlyITjhkoFnSfLBK+8xf8tEOXK3NSVtikCZy2Uty2zTcv2rft/7BPEND1K1jZGdlP01upsun/Pg
lka9MxoKZuTv9pAfO9TAVnvJmTIICzg40tlALXWcVq68uZSpjYsA5ltzSCHNAuhnnLobYp5IBF6X
6lAXwb2pvXMpSYKJEdE0IJ8HAPNdN6w9XR5RukrDvzS+dq5r++gV3V7yOhgkGrUoDrEmzyGZ0Xbm
0JAXZOGYbdYOQP9iwyYtUkeNW1Xh+ci42afsPLQfznSTDvFXiOSwDfEXvdgC8g2BJmeu8YzPAt3W
1TP/0vLEcDFXXHfPQ3LTCjAmVgyQwoz9s3Qfnb+2xXGAhxWSFuFRfoqVgUGN2Ms4/6gdb1X2R9bV
82qdf6MDwDvmpHwWkK22uXmwI7y6+6SMlgMVU046IyiBjOgvXqnoTcpzBA7Eb76K8J4Zz8CK6p78
P4v4McyB9tkumnXVnwVD3SIHFiMltPBwLeiEYUm3z6mvcMV4RrGNdZOHQy9JK4CriNWmWMWDNbuu
50gae2kLgpurijmAhWdXJwUCu05ZPnoxMnBBkgQS55S1FaYRfx16QMOUMbwpVf51NbjvnnmF5efV
IZnHOmb+sPx3bXyr8c3UX3H2hvhuYlEx2AeZuZhP/nTzR+/ViinOpkKr1jNt0FDKevZfwDy17s6d
NcyKyKeUBA+OTwA+BgseIDIlQj2qrdD5xLwDfP6p1n6y8GrqdxP5PWs6jNNfdYJpUZ3C4qQFO/pp
K7gW/X7kK2n1ngvNLNJlbXPm5YdoSM9lsB27F0CIYKtXpskcnZ2cILca56+tVdgZV33dH4XkpSeq
vLZy5Bmlc4rdecwE2JQQA5rr9m4O79rwOcb/QtrwtDvHdkjLdjQp15zR4oAJkObAc4FUBHdJyZuB
R6TFq1GnwQss7g42L7GFTfIaCLiBLvyG4uJRvrEas/Y2KJ5+4wQbUgbgEAlA4c2t1JFPHbuWiho8
xVSfDCZsafcqwg/0pt0C8OlS9gAgBlqgqZXwc6pF2FtcXHNcFn4N1yXxGs6WMR1bCTXVJ/pj5Vcu
G29noWhEpooyFDvoxsnDW1aJz67jY4pgOtQfdizvTqe9JtpDg65dSJwMPjNmAvhiUtY6tO4MVLcB
FinFAeQ1PfT4j0j/qqV98YSGRfIW8v64OWQztJktGq8qM+eUYmJ9IABUU1PzZKcrl+tNb8Ca1PXS
9bcGl6Xl+UwDLIbh7TtDAuRa7ODxuk5uCuuKn4TDWEd8S5QIAWdXZz4FzXNmrm3EVcN4GKfv3vqd
4EHkBhdUgYdL5Lhc6S6YiUW+xyqMxj7+bphA+PnaYVkVUJ5NqNrJX/ZuPYWhnl/JevZcfa1odDJe
XO3ZC++9+Mx5dDQT3xAvbm9tI1TbbOgomdoXX45by9a3faJ2JXzRLoDlgvDzu0jIeUYfBDaMSF4T
kNdIVuouxaRUVFv2YqRO/SnzuQmJ4MBUNNR49V+GdjpoauuprTWQLTR2LWgZFhcwCqr8Viue7Zyb
5jy3Rybl3HtI+W4IlNa3Su0TT26olRDCA8OaIwB0sGw5/7fiUg4e6uOz07NTIE8UCoNnAEuWvHpg
oKbM3uTha9XdVQt+w3wv4YZYBgJcd62q91kEMrbES2NdRwKHF2HlVasIzSaUzzRE/29b7gc3DWYN
in5EBuiGxjTkEh6oJqkK0EDBXfSWqbb3HJjizour9A3K0pcBCbtJ9FjycKlpCAPYerYkm1g9ddGu
1naWc6kL7HmMB4ZIRxSWr13oYJj5NAowkrvQR65azg3v1qGQHlxknbLeuH3zkVWUxDSe66lBn48x
MaqBE5FPGeKTAwHbrUXz1fVvnvPRu+SV/Fj4XcbrCJs1gdFsXRyr+bEsmmK2105Ung3zxus+qaXT
vFZ8oWleoQgMeQ7QA0C8LTtTKq3RJdhh4pAkbTaH8jPz744WHYCHJkPgMV7NsdzNdO4MUP36p5TT
0hr2lvMMX7tjqOIiAu75ml18dcvPiqu5vCDCRM4k0n02EKp+xzz20IT/k2GekqF/5fBdIK5kVdBQ
dnhxsZoJtQ2KgQRpSRx3DrHJM/jlPOkFOsnwMU0/PgkXQ3MuyIX2tj5ZuV36hgNwQNE0DN9Ofo+B
btj6HbU+7eShaKaFj/GAix+Iq1kd0+JEC7GcvYcdtKOhYMod2HvyR1+USshLMYJ4pdBSVGxp9QJT
fvbqFD22WS4othC2b126MbiRv001QBkj+6O0S4fvt2IqgWbIDNR6IlCkJymwVhjmK6ZjjcXOQE/i
TxsvaQIh/GmUJkNJ5ttB+GxVBi9PvgfQufD73EPeEGyMeWgJbhA4EbxRqE1Pk9i4iuQCQAxqq7nb
iJU8LRFQRUJSUFos3Xk4RWRJTGKDeGKLb7afULqf+jL6sDJ5YNbkaAe2k5lhf+uE0a9MuVUALxDO
qqCz8WQxWh3KH1+FjLrtE9Msdgs5SkWyprX+o6NjYgkotG8SLHaC6AyJaglhGDq/lBthleerJqTs
wkwZ7TKmvsG+Qio5yPIfnfFbT3fs1e7L1NJgTsbO83K4BjrD8Gh0jwntVqdAVeBnq8ZvWz1XCQEv
VfkWUvUOlr4PmHOS3nVqzDPZxwo6ZJ6v0+BmWAPceWpAsEstVT6Vu1JoFM1Lkb2GDm6bbtUmG99l
FzqwLwDjGvmrVnsxp21M7GNyHjHhlqG70GKWufqrX7a8QsWpi8C0vgT+2YmODlmZlULufCIBRjCR
EUeeAqjQOIwhwqxa55gosp1OgJ5gSxNsOjF571dDs4f+NLUAIKC1uRmrWjicoMG5Khm5UkZYA5GC
wZvs977FMGXBfUuNH89d6rQthy+j1HZVR1/nEEwMIqjM1jF9/ujVVMjInIxGzvmsT02FidDhHQ7I
P0Djyqdo079RJ/CxxT+lzbC+rRepPKXuw0f9KG8hpXfOmFRP4ReRmpvfU/Nso+jOwoPyDqpda74H
CoOel52SuhJA3Osals+Ag0xDz/CKh3XdwWwwWihY+Wuo7zJ5zPhRTHNFNst6sM4Bv24LiV0ZUN7U
9SJIblHKBMn4GtzPWQPidL/58KNPd4ksVoAh10OmZfjxnZ/e+nM0zvv5DI4NRhAA1VmHNMzwU2Pn
gMzEvdhq+5obU8uogPe5nrKZC0EDXAvn4iT3Gh1/NBxM8pGaL90HHslXzMbnwYVEaVSHTnfZE8FO
xpYVBCddP41GfgHyz5a2hwnAycVJnlLFR68e8RgKRR6TNt1ddAiB+N4gLHi5tjai3wp3pUModgbZ
dpjTQZpdUqKzop5AcVrG3ZfWJWsZOQcVWPTlRyGuKa7B0NqQWTnb88AeIKiMs6tGXleGZS8Vs4H4
y2I/5KKzsdoZW8eacVqZtSCfKzqBZILa3jOz5GaFweAVK8/YFcW+pDLEbJqXt4ZNWYY6I7H/2cOn
V1yHbJswNlHu72j+mfHFac+SBydhhTehZHUdpBeYWv2GGSP1de08M935KHN1DKV2rW15LPz2p8j5
nTP1mVJ954UQeuEw52nzIjKulVLPjrIfd6avPTW6vZVeTJgaJYbP98L0TaTi2S8wO8bBuVQkpQkH
KBAhUVUc/svoa9OWW0lWH5jGcXq21d0RxrJvil1To8s20omNSfg+zAOCHqGawtREDgATi4I7BIsp
2xtRMo5KjlP1HIwcH0RFyPidLfLNDkEvKTioU9cygM8oVrT2F278ggwD/KIKd6/eDYtYAV80sP2T
XdvY3lckAJ0MLjW6DgMD3G0PNsq64cC8EvlAvH0O9xORvhH0UELcFvNq04OwwVTInbkfRLwTWB5Y
VbNxN6fPqEadBYIjNMyvMk0PtV6hyhLfeja9Gn6/1LkanZhStdH2sXAPvuesTZ8bHardxrFD7kY8
uClDeo2Kr7Zog/xyq0XF1yDzU9964aIdE0gLs9meLduIbl6YfQ7IpPlz6vKAdOcliLQWPbk8l2zP
FKEIFiJ9HLJiXUHvCmiHWr04TSXG8Ylw9TZnolbgfPRWkRtj4YAZqYibjJPJeVICExSKcq9w/+lR
d5nM8M0cvG8dE1ZR9+cs7g+hQJNuMWqJ8Kt1AIfTdpPFRbyKs+pz8Mu1NgbrutVPOpzJAI0SsyX4
gghIIGuggHfbdy1gqFa3zkqUgjwRXogssMiCztxr4YJ+ECkDwhZTSEvaAkMGZJxmOnxFtecspZu8
IpBhMO/k26gsN35KqMcQ6Ai/BjweYZJ9JAGMFgtHqADzrg14SfMKkb4d04JOBDXTX5+Eyh4Dxvo0
JOlUV791Cd/VSygOo2lVs8tvw+ZmktbUUw3KkWzMlNkS5thhDPZF8tdJ/dGhT6sr75iN0QfZMC+R
YbzrXbMX8IHknMDSaSwZFaAvU6uuRhVhuo6gAjl+uM2r9jx09q5ruGjd6r2e1KZtuWN6l4Gv0vW/
1EA1ag4TwxfYiJaY3SbXZnTOdpRe3IhGPhSPxqzdRejiiKnVlQPgYlnGR509SJza6SwAG/UC6IzT
ObpMKcZMfkq2RYehCPcuriPbexsYugsJpd1YD4StGaJHf+Y/MSap6/DUMwVLwhMEW8drb0P9zxYK
/R3KTtPaafIHsU9enaP2OtHwsOOzuAMlDA5+GNKz3TQ5+anaTLZ1anGqaKn5PEXauzmEK9ZMKRPS
kvN9dgO5kf2iIfZ2UqhJ8r3kdotoXjG8Wdl7rr1JYpKdYxRsmgnFzATDiCE5fAXdPBmm2M+xeu6q
4WnPXQPFCoPb9BhYj9F8EchqzPyvAfRXcCR7zH4BHLHPqWJ2Sng2fLZ0yV9reWtSS4yQWNS0XlXl
VbLTg0ZRPsnykLtfk+z2w/TgAeYeQw1P+EY7Yjdq96YAUWHWPPlQR/3iLYW9UBZ8NVIRH7M2s+FL
KBpjvTu71imksxJHNz6Ts5rAxqxoKsLwe2iQuXubZEj247QyIO2EUBRJ+sGv2yZfIfOfjGlzho3C
cKqfti6XBYO6eXxVFAaCMGi5fMSUBNmJBmsXTZ+j377KdiPrdcUqKwPdhs+3Mre9WGc8WLq1iYbk
lCe8exYHDlMEWpXR3EV6BFTY5tUbtiOXdW0dC+s4TEeVrW3j1R9hqBFz3ZS4thEYFv8jdS3i1erh
NDS8B89uv6LI5XmKxTzmJyhVfieYrRJOjm7WEJbVvu3bvxQzmKpttlSg/8al16uDh8zfzy7g2KIE
wAU6PTYycALyrdPtcptQxxAtRnoz+kumrgVCCFJglkQM7dzk3emOefDqzJvLU8sYRI3p2fANUkHt
hZHd2MUfjFr96Gm0dWbzhF8+u0BtSqbJDn8VHXdtERkz2KT+p9mQLRpUElmp+Qvq3S1o3EtE3rIA
YSen16T/zBvtF8RhLt7DaanNdXx0qLEz5lfNPfC5xTEhAJT0YJIRpBfJb8f5qbtIwfOlJXYZc+0u
TSB+wrCwD30e7KPxt0114lIRS+YP5DoCCljMd5FU+YfFMQq2aJVnzx1FY0lAhX6cxo+B7MD+0AzL
vHz2A3ig0BZrDklcekh1yMI4WsGurdclXIWICQllLwt0vT452q4A7k60i0UFFlG/hQ4LvXGCzMtA
y1A+v7uzcsnqREbQmnSJHqzrtj82DhKUYHymhOhCUj6G9RhAWjP3PPfEGGWJelL9eiCkZKK6rNJL
xcXf5edavaviamvAjhix0op6nxZqiASY8PQOaQRlApY3k4sxmZ5cc8+lL+sVCciOxq/+tSjesIq4
bLMpK5DsQiRJ3zgKGZQFT5ONPGhsW3jbm7JAagoTCrkkjCqgOwdUIlGTvug2spplZfCcc+aZ7NyT
w5D5Z9/7a9IY3KD8zBoiqTxGw/fQh+fBGWgYK9ZBbGbpATu5chkoKesDH9pinGxKMWKh3E1AkBiS
oGLmRHtvzHSj+Hto743fYhsFhHslHoM5pu2djMo9jAHCMi/Rn3qVPlzpYbRnnJFO9mcSscYOqvfA
5bMU/EdigYSxNbaTMEHgahoaGrTlDKTwYC8nbEUin+at4oudWAU9vj2gvkKs2hCELoVak930BXF5
U8e0eSaStSidSMeMLgierj3brzRgGyzYe6D/C255x8A969iMDTk1uZHuxlzsK83/NcDWVlH5XDbk
5XXiS+AwqvT6ItiYRCNb7kr/l8fMqopsPaCM9o3pZAUjfOOczSffM850vaXMSxBZOLpJVD0SFN6s
hBXsVIYrmch9lvoXxUMwkLKD3muR1NmE2y6/ZnwmruOcmkSckTeudSLKVT/CLGzortUlLGaytK7E
rFEWBCdoPzF4CexTHZknhL1xZOlo8ET4nMlmj0Zj1zjpZ69AK7G26nyetqg7hPjjobxY76pG1exN
DN+tWZKE8i5uECvQwVom4UxtYuO4SP07rTVfpMm1Gxt0fSdKCJ2hiQPYt5EjKgR1uAX5w7Mow3p6
dBOiihdTBTWOoR0lkDAUpGxgEmKaGBHorhEei7H70mvp320q6CnzW6xeeE99l4ewtD/SGKZ4QWOR
MCuoa3l1RLKOfUbV4TTvRhOCf3uZvqWBRxvjoBSM8NzGE+ZC2QHj6/dVJj7DVCJmc8nzpM9ZKGw+
PT0duSzU3ZHz1hBOTmZexsCkC8kwgP7a49weHWSJvL6dyQTJs5igEs60lewBBkJo6gDEoNaqLarv
gtnyGA3+InGJkittEn5tuW2KLYYWMBDZiQCSHnjP1pII/ulyeuziRnnMDQWorgalQzoS00APtE7N
XmxThujZ9DgjUJNKbSHcGnQCs8tVkw+oqu3IXvcdHfyoId3Pa7NGJhiYzGalkvHZF5qkv8dAFsee
9WxPE+I6ayiWsSipge0WE7uJldWpEVxqTUUZ0YApnMwgRKNh53R0FscApNYm3YjIiq5OMwedpkl1
LdDUH0jUpRVsSwAKifTgAiRorxV6ORqiymVSkYH8jg3/EM1vhCfjYhtMqTrjSPeuuEPbTaPhjjJF
Pt7ysZcvldEkQEKQqFcx1U1RjOW2C3RxIFUsgurtRoy2BuCxtannq94KX2Kjjj9gIgqgCQjuI4f5
vY9+AnTMio3IJR3o0/kHTMShPmAUwX3fsPhWyfTSVaQl8xJn31HMOECG8uAPCTWd05ZLZxy1eZw/
nqo48xa1LARQyM4F9KnZzXJwWBohHZVnE17znCeE5SdkmS9HivPQittjPbFjKIgR3ZiNwxAC/RmL
AjNDQC8Zzmei2FjhhGAqd8NDosG15UpJd0bRFevY7L1jAv1sBxahW018vwun4s3VJ81EtFMEN8eZ
+/zYALZu+OFHXtWsBGGIXU0NHVE2ZzGMYfunvNg+/cfReSw3bkRR9ItQhRy2Ys5REqkNSuJICI3Y
yPh6H3jhhV1TY4kEul+491zZVpBlyxoNTIL1xmu1dqkZATqAzAR9NfHPyJKJ1pFSodsJJBlFuurP
6MV4GWUB1aUmGFqyCYUOpqWH1BftuiGR86AEXrL2IqlAwKFQLiqgkn5vxNREbF9Nt2yfSE2jhTWG
0cNpawatOToAw0nMN2hhUwudEC4Y6piVVNyAi153XWREkDQLs2df2YwgkWUhsM97wV2MirNxA/SG
jDeHDwosXqZsxNYU4mXqOoZbwdjS/ZFfyqCptg40+ci0NW42S1XzY6w10zPE7tKdQh/UsGg2hNyC
VciySW8ptLWbkMtmtHCGCq0a9jVWh4Ub4fNSCGhDl9oAnDBaEuFS5IiKRg3ajIpc847Vc7vCgQWM
h1426tod8a76zFPR1gJwi7ZV6hbX0qX5CRpmm0CtcFAlOMKIlB3Z2LPi4JPN50LYCIcHjPbc28PR
19SrNq3OB92dqEqIPYOEkpvSiNkp+PlrJ0YUhzViobzmqZBTvrPfZOG6Nn2e8LTsyVk35VKWBZSw
tOQF6Ufyy3wiR9ajQOyQ1BMYICc+sFQwjZpE7TAwZGSI7iY7KkrmLgZk3twNI1rnDKKTr4/qqWgC
Qndzg7Wl1NvuV9FCyslRR0mUymhHdPJgNBtihsg6TNn95+q/zP5H+AcX/VNliC7B0IeGtQ7LLw58
1i+Yl3OYsmpwdFHpQSd0WveHxU2m/I4Q7DOUWXJw2zXJjeM6jGBFgwnPLaLFgYqMNP1S2SV4kqHK
tOCsA1AOo/qQsHRQ3E0KNDjmJU2nCPAP5VcJvdGp9GNUWCxr72YNQ8kZ0aDYK3/cDr06N6r3HJG5
hbmqHPhlIb5NAEZD+hATGevilAy0bl2nAcR8PCcsjOxCf9fCfxm+dAfS4qcWQFhlfc2VP+fdBVyw
1WyUarjCsactkULnVCuoe2bSobSuP43usxevrIcZ/AvDfGYZfBQgNHXzluJ5RLANDGOy0sf7ptgG
PX6LP00c1e5Q5QUiZrocm+toXKmkI9uYzEZoPj0G/65hXfvTFEQzrRWxV5nNVmQB5Ph0ahRB9qZq
eMWHnBn1MuECKMp4gVBjQUpPUi57MIdBze4b0HCnog9rWelRnzdAPIfoR/XIUL7kyj90dGl+T+2H
6l+9hP2g+JTeR9ofg/DUFU+HzEoIu0P0zkqiie+D/wiLyzClt7S3knhIdzw6eD2SDlow9gMHvRNH
9ZuSEsgURcqyI0PCozNUmXbHP0Pu71Pja+yfgfUKuQ0bqmV1OpBekyKplKArpkgxJ7jlgp/USthV
++jEiMcYfXuKn53blr7ksVqHFWRgvu2OhrtC54wnWkkgJRophjLSEqu/Bi4nlqWNaw/LCTXJhOrc
/08Z4dAF0e5L9S2tfjPkFnGTLUzzPIToOZwbySDocyePtBbB8h9/U5PZuABhF7118ZY+DNfP0+JJ
MCwND8RSKRKiS13UNPWFMw7XLQlhgb6C5TsfcEAF8DETADlNiKCRLgYflcguRl1uapK4YhVN/CHW
X3Z8co2napNXsRfWV1tdMl17HwsGxSTuKYXH5yXW0x1HV0OiEOImbkXqkk1t/SiNYK3BtVFmGzf9
54whlvHJRCpXUfI3pOi4yAxLx+jee6fSGFGBAPpCuDFZWljJw0ewCuhaZd0tWKnMaj5Xm4sAdm+U
SWXFZQAlMhA5Sqp6PaYlUupDa+yw5BFM8EZCYYoTZZFmDcnpWrALwDq4NkuuGJKvC62idft5USGV
EphMavJ9s1yhTsIGonTqhjN5n4QTPq0KqlXFPrubwmEafaF27HNaNd7p6iE3zz7DwwH0Kpvb0LTm
kVV/VwNGWkKG3DcP7JFlsUcxEXwPWMfYY/sk2QeAhM16qxUACsC1YS9JhhK8AwrALQBSFWeC1WDC
IUWBARJiZzDyon46LDSNnoOii9EooB2MqLGMkdOY68Vl8WtwkTpB8hAO/sVw0L+GuPurajyGimeS
BGJD7NeJGXIzogaDEyZSKrxB9mwkUb8wACSclJ0Ms862AnHRad23URENVSFstex4CZXTXbqp2fzm
QfPLiAqXal6vNC/2Z4qnvorBOg/YGmeJH+413WPcYkKPadSH13nfg2GveyYeBpviwKFlUTE6mdkz
pvNSbfuf4f3zmr9eOYVAw5WKqMIRIoYJOhuNYe5A2OcrT7Fs92CeE6KVIuxLDSbXYZKT02ewK6i1
s5r0M82DiefMCu1M8GDMtxdw00d4uRQgBmlm/WjpCPah+g4ggxVEcXNVR/z27NUmSE+MS8cAi9N1
N1EQlRMo8ENpUHOPglkc8rK/OKh+pfo/7I0zubLJxDOLbK61Cqaa0PKXfaz/sxlD9OG2K/RrPo2b
ao1D1ffOVgaOtltrpDx2KMTcq+Z4jJnkEcNVri+FgjAW3Q/qxU2cYxgUd5nCFPCJ+EncV6uRTVsy
wwXHZOTzXgNkksa7JCz9hU+68DLrke0OoYPMCMGBaHCadSORChJ2ffXZD+iMM/y7jV3ua9WO8Bgx
4g5iuN24X/mnBfTMajij53apdyzjK0u/R2MrONe4WkV4rrO10xBRcqZ+I+8mWgGd+q7aAMKUTJ+J
lhgL9nMfogHhZaFtH5eFK9t5Hty5gQmsqLm8zeoe8tcvKjfMF2GQG3OHiTzshLH21V2uEWVlNf94
bz9ch8UawhOWTfgqsZGLDKm2YbjzCsxuaf75rB5A9XBYIhGrUeH3Y4hkdSQXlc2sGPeZ+mnlcPdV
Bt/wN1j7KV8WItMmgL0uySrQh/Lk5diRE+ccNSvHWrgKGPFFbRSIjPMr1hbAbMu4XScDvouUkKpu
FkB7cbR3W8XOUiM1Z1LGfPeVkH85dcM9xrS2Tt+act/FawVIhB6aaF3R8svgUHZcknRyYFzunfNj
VsMiSqsTRB3omTnS2OhHgiuJzPRUBNpn5yn13AIzYtp1OG+M4jk4+NKwFN6suqFbLb7G8tueRo75
ZB3+C4dg3iQfOWucjNmow/tU+a/GQCOfjnOXeHcnY3iFzYU5xxizWMEsKR1rkxOr0ZET4tYRqjhc
TA3i5SCM9m196BlfYw6uucB9cApdt3bYxPVlEay8wmMsLcxFo32PPPelZOs7ZHjSfKKZocXy+SHP
LePViI9E6kc5AVbGgNLuUhqIRYlzwVn9ApHIrVmCSULsIrK7P5pXNfPFwufLjuVLR+w35B6AuvQV
uO8pcMlpzGz962OYoxNIFaiHEs59xnIqHgmr29J/Aah4CxvGdaWF8aqvMTB4RKQ3NDxlx6Av6nl0
3IpfLJV7Q7mYnPo5UVyuKA+jS+fr+eKz1yY5hRUe4iTejXjk9EpCW0au3UTerii5ZO665Kx2C2Jf
OdpBjCnx9NvbZMcizdLd+GYTodBGHMmYF1RmZwwWgQQ13OwqtGoFh3eDQgJL8NsIeqY0b4OGrcu1
coRbDgkS2BfZfA/tHGnzzFAZQCo7QoATpm+SXbuD6DnMMMirbB8bFfEAsh0iSHykGBl/JiuvfRNs
yS8nY5Rz3tLvTndu1FXOqsRBhGr82A4Z6Gf2t6xwhh5OFRQqshM/U2YgBcEQ0E23wNCqdQi9gzIE
HYbmTdXJwBmaAK+qDQLjrexl9WtNvaMun/n9Gr+S1m398aKrj5xXBV7tuIU3IMuH3WwjnOGmOCA1
gRF41Y1tItkooimwEV8WUUPfQgdWfFnKzUrPrXEPqxNyxypbFwFvefhifDuLUEc2nMReVM+ixrxW
jjgzsdjhcI1IzPV3RtMdtdhgZEBUb0aLp9tX+MWeDL/aPPrqquGjZUAXdu9hYT611JsYLw6cSD2y
P7s+nioIxgwYvEOKdQnxq4FJT9jwbYD20uY6srSa10LeWNBT9jSfaUUviDoZNzorZtgykVDWqThZ
OEMCujtwUlm35mKqJNqV1LnkHSExwM17ppeDvBNwhzA/w8xW7OHmhvDYraPZHHN3o+u7Id8I48MM
1qSfT3LtQL/36EvyTSA4iFe1B0kVre6aYNlBMmNetXJlZftKIENejMPKZ/tpblLMaLWL/UW9EpS8
VkVwqC3rx0g1XIodHqESQzTV8w6yD7esEi7Z/pULF0yGijzI81r1pGVlsJAuGiqzWMcki9hceAt7
fI3xgBCCv8jFObPUSLaAEsZMzoS0FmDQhAeFEqvUD7oP4JxBEuPy1ANxUAguijjV/lRwA0KicuMF
FekzHjfkIEaNdWuUd2l9lG5xacL8PuQs0VAMNA56CdlpQD7ttwbvB5tXMsQPdr1NYQ8GGc9TbrMY
C8JbaFX/DIRYtAQL1axRyB+1kgBMHKbad9bHWBD7U2yfCnkk5xulHpci0mBNWSfmQDPx2zV/pHSj
rWXCg8KZKEJ1pIsVCz3jg4YA84CmGeBxjpYlAiQjYKWARXUKZFRRzVVrjf8Cm51SD9g7dnlOFkCC
TOsN3j9fEHsYCHpnlECmVd7YU8wz4CUtsei9fSZruoOHbpXqWfY2AVokNuQd4qsmOaiyfbi++imB
pgLvZftVaNkz09Ot2VeYduGiEQ1981OErvyvMqP+EJE8y0mNURi3dpjgo9nSd8uU1Iljq9BIpmGw
Uf3kWg90lJhpftQkey/c+LewnB1hY9wbtfrrdMbFl+TmGW50xjF80pDmOl2bvpNYtNAJoLSJoocu
sRk1HYnUtbMuJmLZgTVYXe4A1DbNmTn7uxT6bKDAiTEUdt0wQ6VEZQMYslpUbRoyBt32Ebf2UmVF
O2ojcy4g1N51YF8aRebS0VbaQBUlOgEozIcf7f3WrbgS/uWRXWaF3loZKdcoden/Nz2lYQjlOXbM
dVU190y+8MisK9yNxk3lKshsaECTOB0zkoaaoBj1Iy/LW5v/juaqD5DbyWvQrYIoWmbqoeSrh/g1
hP9UKmxnpEUiN6vJ/sFKx/a2qcCBpqB0+PbJOWdaSeQ1K5OGLEe5y6xqQV4K71981CHHKJSKZnPT
DZpnRUlJ1Ex0VlQy7LHzpoTZB0cv5gQPRuoXbd14Gz/dg4gfUT+g4R9cmra0QvgWglwa50LbIfyd
xdlItVZqJGszYvKCLyAVs6oj0KJU302YP/gkZ3WIjCDA2e+2zp9han9CZGvdDm4VghBGsbQ+QlH2
8Wg9opaJNXK9gT9lDQjZEjJDcxRaB9GKfiYQMUDAHsylRRp3mWkXJfWzc17/diSnpQbDiYzo0jAa
L4F9KIpDD8UeGyEiU2jUFc8qq132El1T4yO7BxOepniO2kLvPjSM7gEbmoJ/JFjtGveglmNkp4BV
EIZEk1kJE2vYX2xwFRP2ollURC3jKy37bdvzUR3rqawEHAvhLwQApERYWMwM/tuF/08Zjuem36bO
qsG9MuYEJW887NG1BpOkPQzNsTNuyBtojcgtvqXtl949isRdNNwXBRe+V+JaKk/c+LZNmwc79C+K
WUv6DCL3gvjIeZm4axLqfCrdumNjNdk7B4ytRvrpYmEplasdAAmfcrOgsjGJJ6ak6+46ngj8D3De
06UCH7muKTMjGJ3ZnrinxmIoFq34dXWqHiKcFbkrLTZHH7p6bYy/zkB/V64BdzYdpxZK5mlbCFnd
0ZZq8hVVW6LjLfny+hgrGTSU9O4Nl5qlpYpaRLN3UoM/TS2HUlm9tmWjv1kV/97QYtWhcyyh0Etr
6qz+KeJYTXtywC7E/CHW+RBI+4LS32dRvW4ai30DaG13UUV8psG+yp9MwK85xuh6iwXEpxAzynfV
B9GIvkK9VBbKBnChxXsjtoxc5HiI+PC4kuBDHpqAdGQor85JOkeR9EjKtx2W/myclLnB0jCxReBU
9UrILNxRTXk3kRCqj1GsNQ+C71NmK8N7Wu0zwLnNKUJ6kRY5Sx8ZP3U8jWKxJkLr3AEMcCRjRMsh
ShTXsN/dlOJiwUFLMqR+oaCA5jAlWamg2BwBAfFj8nU/k9ZYqMTjseyRryRDA7viyWDxgXhtDA64
jPDOqNZrGFZRfAW0QgiPSmgQC9sxg0PpbgwqW0WwkMnz04gqqPObVcvDWesbjn72boi1yVyn/Qny
o9ZPUU/qXBrYLKzPMNS3Y4ltZzyVPpOQyVADACKz6Dd3qo3mGu4Zs1K5YhFC8oS1MDTKsJNFkImo
ElRd2PqaZeQACxwPqi1BHj8GIgocvQJkb51CrWJ7JT5UchPkvY4/vOHLZcJT5Zuk/XbCbs+pvy1Q
1hkd1j12zMOXoxRzsrooNEi8IzpKOliWBlZDaqLd6emOnaJiKcFGpadzoyNTCtbaOH4742chGXx5
P1NtUffxrKQyRW1qYYZqxgI5csHX5uw746NLbrA+piq8qlh3TSJwBpD1gFZ15I6nhrRq52izxSwU
MAy9i5ghJiYkVgzAyTSbib8ow3cSvmpURxJQF80hKxCCTX1uaKynSrahRoZmtLRUYidoN7QMycS+
tvb4BxX6niE4udHaC+/SIiSZJUebeKuKVs7oAHnbycvOUXyZzl6BZONmCFVHslEc9SJoUFnZkaxo
3PLR+hElk85C34I/OiIQg2jwLuRHEeLut1jUwBnEtiK0M3S0N5dFk+hXYF4N+mWNtWPGJj4mvolj
OtqlugnwA5ySBbG0jf5sxoxu537qYwGK1Gxveqgyl8PKO+1ehH4ggmjZ4IAPMAinD7/YojYGffHI
80OnJGgdrPE0DlMMdiZPvcv4tfUoK/O4AhDXoXSotCkyNGBTwMAJbNw8xdkWp8FLs2H2ZU8tQs0E
goe5Wz8Pp288gh+e/UX+p2W29GjluaWIi7xnJaov2fKmyRAUYjLLjfKoVQ6sNA9agzttfzKG7+bJ
7IabLw6OZ6zrJoCZsFBTkOvwobtMWzs9KSM2V3Rvkv/A8NgnDpv2bedz5sa4o72oWymgP/PEfStC
VvfoyVui+/K3oKEJ3DBoxE+nVysNn7DIvi2SDGS6THk2yeGrvb+M3s7M/2jd30puLZ8cd2FcpPpR
1guCpIryanknZs2LnpmdOuDJJcSuj0D8oG7Roq8w/gj6Y1NtkZmv9TKZ58UqhlIaw1qhhxuvavRT
qB8RaDuHvTEjZ73/bT3WEo+u/KAfLrObj+6zn4qbT3RnMfddwOjWUamUS3dROvrCiVC0eKeAAiDH
nKlThEfiU8Xc5udPW39yt4bVK1TLWUuhO4XF6FPjzahuGA7w3RG1VefCISI2vAYJq+mkgauHDuiq
c40LF5Uzq3J4wRxRvYnXuhneyjbcO3YK+WbjNg8PN69evldx4bIgVa4WwZ0+pLNqqOchD9S46EPv
QXDfJBXxppDbV15Y+Pfwd8YNWa/gqWrmD2Hyk/RqhOlE7hTmBpV1jtNjMR55tVnyj4su+RmIHC6H
A65SigEaWOfml/TQSL79Vl0JrpRKt98U+6KlbFKVZ9gDmVVeKoxywgJ5DG4RRWcrP1I8EL1f3GsP
8mCAoba/Rd6fqJkwWHgus7+2Q6gKgchhe8XejNmh8qDdYxdaR/do5Mc0jjmosihgfCxh0KDo0VmP
RO6bkmszm3zn5jnQbSviV1pfjTPv8VUPwC1Jlcw088zKkyQJjiskyUXEyqVP5kWPQdp8hQD2AhTR
EHoYcpcLofyzJhPV0PTk8+wqGi6kiwb4rnagxc1OI6tgE+qcx3fipmT20n5yl3hotFtpL7KY9Cu5
6uIvzcFQf8CKPnfLS5Q8PeuiabdB/aH86fOdbG8Kc2Icvux5fq0GxdVw0VDxACQ5CrZW+V9F7yfV
dqa19OPNwzDPQUnsm6Pv9BpqkUf6B4wtQO6bqhnOEcuGUaGXX0XeqnVAFlO+zW35SNEc1wNwO/0j
yO6Iq1X7mPl7DA1u/p3JxxC+W/ZfiZwvDx/wPSApqQQ3Uy9ZLlvvEQvTPJT1Mcz+aSnzMdhT5T1B
v9K13/jGMbCgVNM9kHYIJhrUd5DueDpMF8ByUPOK7DT8H3iM5pOyJuH8zWqbcvcaFsTcHEJwCT1N
OFQgIrzDh+Lqc4e0FNzRufnsnYfuAoQ0IB45b+2o4bpvD3kzwNMVjCKIOx0QBbnONQrJ4pTtLhYN
0h0yCmBoOuz12hoRA71K0fcEXBuzEbGhW1KL3GW3UWzwyGaxTSP7O2E9p3OsUKzgnDjAiwkt+JYn
JY0OIV5ZA+BMaCDTw8ajEhypVshHfpXwt6HvJZYv5rrjHnf1v5baw9RX+NEc0D8e7hqi7OqAQhoN
uOdChhLdSrfxuVFzIA2ZFRazWIp1lJV9+qPaI9ok8n/NfNawFegZiliWXGcNYbLWKQuDSwPRYqD9
tOKbgQ3HcElXHX4j35lzmbYiOQcWkoLfrj3m8mpCCZ30CXHyQ0lDBA2qcQaaY/QqEUO5EkR2N8ux
TfSMeKG/hbxX9OC+/Qi8uwuWMA93ivvdee9xc3BYC9IiMOQDZSuHWzJsc20jkWOoeGd9fIqx/2la
B94+LGVusAYmtDLY8VYJOlK02ibGGFHYhzDm+yEiygZcDgc25NNv43yXmL91/+jwsifIZyK+rM54
T7rtSKSZy5oSMVNjS9wF7EGcQ+hBDNI40+lmlE+PIbHA6966KB0/7IDIFlbQAHuXDZ5IJXdpOdGq
IW4WPI34Q1adMQ+S7Rj+E8yuw+IIzL1HR6HiVmebNi97d6HVOFeqb58VV5mM56hnUdiJLwHW0OWV
HG1rU9bqwR8gFRQEguO4HM4VbY65JLoUPOpEzEq0bYSie4QllRAuErjNXrVIGwdlEcbA/4DNFGO7
KGlSq7xH0lTOB7AtJfdRm571pNsEmFFKZe2AuxVMBvze4t3mjuA2q6p+qbnzgA19PvWLNulQqPCC
/Fa3MI8Edo52Hgqg0dBszMBhhJQBhJp0/39GE6/cQOGe+bWJjkGRmbAVcc40Emn0rPDSO4igo5zS
B4E+SUCb0gGZKVEkFwQu5htL0sqwqSvB23otPRn9g0cQTQOIjhF/kHkQiR41Wm2vrL9TufZjY1bn
4iNwyARR3Dk4OCxpCFYZjeffLZaAZqURy1QQFF2A6eiBAPeLlCCEPLpiYqVdmygyjE2wzHLPosuZ
Z+IRJzomOF4FDKMFJUSdK8sQQDEmHzfiwZTqLppyITES6ORiVtHOYG7p8qnGg3Mv1X85analxJHo
r1hwFM4+wsrYmou2A3NHYoLRYI5cRyVaNhtG7xEFxxtQyYFpiZp8J/0ZRoLvL9P0GMs1G3vFIZpY
m6UV/b35f686WgfNxq5WZxujMlch29AqVk8RE07xrbivkjkrXpIa1LUxIZbUI4MPVEtl0oHkINjr
ywWFakzYu3vW3nUYGwVjbAsJS02d7CnJMQKQ16675JSyxE77hH2NNik82clsQqzZgFzfbMeF2yeW
tNOwgX6C6Ck4ynzGHPBTViGsYZeGNwlIj6MO7SKClKcBe020qyyXev/PRkLQIitDnzoMVKhwKuhN
YpyioF9mccskr2dx4vIfuZzmLaYfbyInQZCBbV6LDxu+jnYdUppnr/gZazBC8s2pE9ygq0z8lGQn
DeKiFY+STV9afTTpv8KXOO0PFj/zaCugycgraQiQeLUtf01AOqcfks2hDsvYRvxUtvirI5x4R1Su
AdEuopl0KNVGEdYmU9Ml/o8bTqSrxnOaOFdBZpKFgCS0VHytJPpMlrn0ZMtDVB5HDOKiSwFMrLEq
zyIylczOWUnxqSgnzKu7tmfVbH3YJVAGKrmSZz5mBF+7Eds0GsAOZ9qUmlHx6sHL5jI+mMbK1T6K
6uRxQPUnj4FA6v644fgmo35jB2dP95ca8SkaRbNnLBVJrLM7x54XaZzmHVc6b36JrSXnQMqTlxvd
ywpZ1nnAdxGO9yyuNi7bjGr8DHpamhTle2mg3v3pVbRy8N1Tfi21/a2YP/fNaYjbZUXiMMsREouc
je59ax70X5WYFAJcQGeFzXsLXx/iTClM0M4bq/wnsGbECuN7FBpV8u6Vh7RH64IVgFN9NH8Uk+NQ
e686xMwYQ49OiNe2vo7QXLXwTxh/BkuXlkqz0Bg2/lrFbxFtQjrpiPv8lWPnszC3kqpUVvta3xUA
pOPsx+aQDUkss/+87Lu08gu8Wcu9m9075KYK7zyQ+GFrs/Ss42PHkRpcgvE6BPpCQsFX1ka7NnDG
O0G6MigyDfctlucUi1/N/s8SR1iITDaQcTtrs8ZPpz8LfSf7dlcxtgqgYDpoC5jDNEfZHXzGw03x
XZF2AMJQ2s8GOGvhkL63RoOqtWS/rILwX9P9ONxZnXId5aV0zPmQ1JABJWCELyWkkDbAuJfGseoB
yPTAlClZwCwiD0PvGpXLMhIbkaBkg4XJkFa7t+kJsn2J7jRteEzCW1z9FCDxNWa2NRSJlmpWRxlL
hvArZvw65UQpEbT27sfmTTMZoZhLz0emuA3FqyI2fIhJO4T5jmRvVwQt6vUeenqw6Ri8MqfeJMXN
BEnruyjJ8R+UIPzhKxSIHmsHA0fbznWgCba/MBPer/5NjhK7w6wSJLKuEXqQragECAtRE7HrxSgT
34UGdWtt+KcE7x5eWHYEHWXkFPcePH1vMSQYjpDDqdoMkYMw7nHlvSnaylPnDFp4yqBcACkwGzjv
DAlzntR0I6uHOvykPcvzhTWcg3St9Y8YoQTkzik7s6scurzGeUMVTJZL0rjzyC7+pWgO36gVJNgo
U8Opj4+gIElrU7ibemAilIz0h/UaKXGnDRuTeZPPhN1B+5YoNgt99SdE56k6P0ZSvyk6tCdi+AST
4txfFMnRZSoS3kqD4DvNUlfKwDURYjN6JMwxoSYLC8/+NaWO8PpTVK3M6FM0n413kB6BaZcWEMNA
XGLRfTRjuB3yp9dna5WgKpYVqzYUbK1D0EQ2Vhn2N66BbzlRVUKzve8k8tYl0CEFoVIdfobmkipe
1oCZUM1PQy4HRAYOV6+bNdJdELmLMgQJMnVHW31Q2IbhuqnhQEK7JOpVBfgQjkiV3IOh7iGQyRDl
fYuXIcZgyD7N7VeBuFqE/Xn7QYcQ7Z+EvNvQZmKWfGX6q484aK/KUJ1bN2QabQ3sMB2o3vehe1lB
CQvv4vtnYX9U3nWMDfoR+ir1WwebmY7Z3q+YbxXouYPAmdvul8LydAJMjMoXYX3zLsT1zRCH0QbS
eMgVx7j8MoH091N/SwC4TU5DYpik+Ana2IkdzxcaF0B9CuqChC+nnVvVA972SfYIsRiBhierZc5s
LgTNJURNRI3Yb4W7UgzaJIbeAat0GYEMIxBXCdOFQzpO4YCdsPSNp9+mnsd5d/jUW8wJ6ejtKrPH
nPLKBXLKfe8I5pZLtv4nj+BdU5Vc1CkDCo9R26SkMk4N71SLNNpklCu0mq/hqbevVL2OLmMGJl7M
FuaImBk+egCmidObTVgFVe9pLMWVRcfaH7pt1MNNNfe2fq8JDxyq/kuO24yVnauhOth7ETO8y1ic
fF1b1XlwHjzMuqm1UDCJV1c7vfv+WjO2mX+JTH5ThIjOT9E+c/GuYlLRvadMt0H1U2qfdZdvpfxy
ID3iK9AZGHveb8zLQUnlBHgwh7eh9NB2fOPf21LwMaGjw0zL8hwztiU4RZHvtXcL+1ulYVfwVFBo
nDR2Sid3HpVgVjGWl3qA79Oeqf5TCqY/AGZSDk4J2SNRcIF2obYSub6r7foA93NWRR0/PKLdFPdN
469ZoH0iLthAXzvaIzNDy1gb0/sO0Zpwbp94yTZhDwJHm7UO3wvm+bfE2Df5KWA/p9NX1pRWAWCD
FkcmgiTWVrga3iYvqMHGTL/I8aFmD82bkaNuwyPGlooYf+w/+/6S0fhF4c30Lk1NKWOh0ciLatYy
gBoYjHdipY1nYXzrIzljRNyhLEWa2lGVt221jFp7W2ENqTlYnb7ata1FqmLxcL1dIy/g9tjxNeXG
UyoyxX5iF6LoOQm/1eDHis45qt1wieagIIxYvIDxkUZQat9hsI/Zhml8BmZHBsY4gw4AvFsQjlNE
Z9hEE8G8CbCm9dGR4nB0AzTfDzamOEq1t776zEciatQ3xfmO+4vR/7FrLwiKNNVoJvgocZbvdOsC
eIUJsmyVWe6QpZtm7Mpfo/6DvvvNzIiDsOaBtUudU4yNtBl2CBhYLyjDyojXRbHu1N2gvqYK2zeZ
riF1zPRlFQC7ruAyUXhhnhRMfq1LFL9CpV+Jkp0LYcjBh9Fc7OAYp8uS8Z2DONFWv8uRPXj8WZKK
WqM9yY19FK+ttCGX8V4yXRmqW6Xgj2GNFtvPmFotMUgbeTemXcbUY8u5HTxRns87BswdbgQQP9CQ
ypkmYOsNJCU03TJvqC09uQ38ala5x7YyT7J7WOYpVIcZEYhLliYP2Rx0eegc76bwsEO5atjTMRzm
Vl9h8CbVINUhCyFGjn3ifakTI/HMlbNu4zUfkVhtMg3KHYorS4fb2ZwV9RN3WGR+jh68lV0JlCza
JME9cKDxvYqCVeKXSUilQHyQq7eqeZ8ePhfBt12vjfoq4H5XC9QrHr1aTVItegd+oPbNxCkRQ5Wi
6mjA6ciR4MTAnCNd4MRKimuq73X61CzAEr4py7umvdSWNpYOHmeNOCfjZ2PRe+dfQ8Hq6zPMSORz
sZhDUnc207wLnxOGmnvNRRUx5BSMikVzczDHdvqi5u2RdB1GAJcMTV2KN7i+WV690KkbxvBoswtS
xwtkXjpNht7ppC8cITgW3buT2sjHx6UjGG6tbNXkxzh7MSu39GWItUHivItdqCOaNNy2VIriXoI/
HbJ/oj5Y+oeePqzy2IXk3byH3QDp653Tl4qeTHe/4iRihhZ8dZBso2Blk0xqAo5NeYzxX3U7A+QR
OxeMQFCXe7T2MRFQ87rfRv+Rdma9kSPJlv4rjX6+xHBxboO58yBFaAmtIaYypXwhMlMS933nr5+P
1ZhbERQRRGY1Ct1Aq0AL38zNzY6dI38vqwcJxJILDs1QPgRp8bh8VPyHKHognJa8ayjLWxVqzT3c
QDDd58jbSxQjkeHW1auoeZG5G/30LqlfaE1RQCCPIAx/VKMTwBtQB8NjMjxa4T1865GPj2DHJzuZ
hKoB26gX/IjNAIpL76JVkYSynVJ/UHEycfXT9d9yIhbCCuVnRQZB0yCT5mioAM94Apgd8lcvrvRm
yE+yxlMouuGFS8bqLC6c0d7n2c3QfXhTkZQmz1B9lvxdhBJXpfNGgLqKns4Y5U/ITROHcirxFlhX
wwO1Dvsfia66G8+peSGTgtrhdQGVGz3VCgUNlZxtVr6XgpwFLA+7MHu0apJbTps8DfLXGPrLQnqX
y2c1JKaeMqQuYaXy0Ym9UVzgJAt/H5U/I/WtkY3rAcLjMqevtrw1YZDu38wYxzGp8cpk4miYzR8S
1EMM+8mjXhZ3b3lxWw5Tz+lVDs5vAC2c2yHI0ArMUXpZQKpfACkihfJlQqdoGsXi3izO6HDZxJ5A
AiuG3kG7Vwli7Sh4CAYiME/x7uw2fkR0ZZv5oKYDIF6DtEU7ZddMzrzObvRBvUoNoM9jdzkGhOop
Hseuh01sOZ772gzeriYpKIW7Jn6Rk4hS7ROSolNbXec5AOnBskBWu6PHIm3AD0pvQfzsjtcJLNB1
R00cigBU5/6KFZ562oGzduOZezenmfsiqrPzDhB8f5dL6PrcIe+GihS5kwbg4kU77oEoAkCAJAVw
B8nBRPK2Lej0cUB2gS5AQFEXg3wbF3vfuvXGy0y/BFCfdTDiRkCYZTo7YoC6ZurTmbnTzVedJnJ7
0M+teoDjA5YBnHF8N3RcPPRnv432eyE9xPazr9/nCkKE4ReNPHkCVkIHZSqjyteoHj0u9378ZNqg
aIoLTZGvpeGxRZLEI4sDBk6oykUr3ZLA4sdBuU8ivM6fS+W7n15n3WUyCaB0lwXY0aFEYoyOu5A+
cqrFqFZHFGAa4rT7saAU+ZGQ3Nd4mLVkoWX/fGJEqOWKtuqPgvBA53ellK9kO6b77odP/zFuxkQp
tG+vpfG7FDzDw4BwX7fJgHhoAKa9xxBudQ3YJJRjXvK9yHVA5k6f6wAPPvL6a699zymO0P8V0Ums
9Xdt9CE1T0UBFdrl2N5KiKuRjja870Zzl8LEVNzo/UMX/DCJE+WrviCgIEnQ3Oi8rCY2nQpe4G6E
9GOnjA8t0Dnfjjd2Ay9GADEBHijdTSIvgrSHO9x4KdlyGA9FdO3pxs6gxwDa0zGDFh/YJ30JaU8z
rXVWkDtNb2GtG/3vgfeY46qFeiuoIrcA38kEnQUFeeiJU3kXg9FpEmo6GVVKm1z0E/gpa4JB1vxz
0/QXHRRJQkZvB01wnbvhblQ+euuigp0NkDfP/J2B7IwbU37f2yEa3U4xAsgIQDY82AJN6J9a/kN3
7/3wMoQroPNuXaJRsEsifI7zL1L7AOKdz+DFYSEeIL7Ei/4KhLFtcOERurfS1MbyKLs8U7Z19+oO
175/4+cXo3TXo84EWhaC57cK/IySwBUIWU9IA1T1JMHeL8Y7Jfpq+/c0gIK7p12Gs2+UT7577Y23
xPidR5vxhodslIMQbeCBhw6G7DcgqVG6ajtynlqx9czXnhSqBO1S/iuvH3xIseTxa9/cSfmD4gJM
JSzK9kYOIuBWtZyUmzAbAClIt1GBRIf/NDFGSaTMaV3N+y+u/kXxrohdNY2+XDpVpfrVV79wRmv9
10hKO3dtxMXuZQDCif5OZUBQ4STbWqIG54cANx+h3/GDYafRAWjCPNtdCvONqZoiownZhEKMjERb
4AP3hmSus2BZg7Nj8vTNaxf+MBBdQg3Pf+qMdwloSOS+5hlCaNHXgdqhDOBIp1NOoxW+hyAqbrcW
/CP6L9n6WULCGn0vRfsUiB8FevMWVB8RXf/Ghyx/iT3/tarU89jnvowcW/kGiO9SIC9aQ60Lw+13
t7vtbTw9vUtk9vvswiB8Jcd4FsPPZYKuVm5L7VWwTZXyuxD1W+Trj14jNjq5EFpxIBt4tY2LETaB
yoYXEgVMSQ4RhZLpzejOCSJ3Dfzqiv3UMHvNVEp03yapOUl+7nl3G8WNSmI3Kb2rSduGNirXvM07
MngoEve7yLwx+l8lDRXNSIEeBenBsq/IfRKr7ezqxRreFXUPLBBw9HlFR4QHbKSsnFiHBP5Fbi59
6vslj5gArIqAATNNX6wOLl06jKMMaCVc8BHiRvASj9oXDZllr/4gF1iydzOY8XPa24t3wQsUgAB0
56gSpBMC9adw924Xb1uSmbxTN5VnbwzasLVta8OKZmyT/iHt+p89dNta8DMyAe6Tc/MSZEyiMwnt
LTu813n7KdINGHGyOzwngvE27Cf1jezazSWyWC/uJJSlf9eSXaxocICR5tB4/Azy1gOVn0vvcE0r
eGwqJHlLtsa97FCYa4v0nEqpDu1YBaFmrt8PKjH4xG4IDU/0kROkNmjYRVxiYx8D6tzrYDHgFvDD
veLvNCAaNRliy//STwocdCg1CtlOQmbyASZ89HkHzJmgHH5DSKooU/B6pyhNJVtukq00qjwVX5LE
+G4Xxn0J+UhNbwdAio1Ad8KnjEC1I45+xJUF5f6dVO0q83vs3kcGyXdpNzDNCdCzqWTel+c6TV+D
/+rTXlpQDrIptddw1ZrTe02CMFn53pvurgUmU/LmHGFebnz929i+ZOnN4DlBeCdJ1zY5/cwAuakA
C+g6Uu3fBUxdtV9eGP2DqV1DRNCwT4zqRdUfrdIxrQlHvE/yeiPnNOF1NNbe5J1NM4nTlI4IdjqA
ivwmHJDuxnM89eqzXV36EuKPWwFz6dSxZ+dXhikjXXuPokOARDE8JzV5TZqy9efWuu4zyD0AUUGN
3HBX5cWe3lifpE01vPXWD63/moVXGp2jRZuA/X8N4IXrqqehI5j30NveiXBvlXcyOsrWjoVpqaN4
FjQCvGcQ6nEhIRY8tFV6MSTveeJumfxPTEoubL9AdBfbVEydejo7PmWu8imX74mKhvZZDh4sBpHw
zpEQphYTW0T+ERosh0eXpFWd9zz8ZDgFS4tCeX2h57cVhR6PHqjX0v/h1w+Nu7eTiIsB/RhuyiR1
/HavBCD97ec0uKmgioSmThG7xr0Z9SvFQIuEJL77QxQ/Le0DngdO8msAPblo7nqKIhHNn7pwcmRc
upxiKBkZ99ckP1Fm71X/rkAnidKRbX71gRWm5Xg+ANO2vWctvs3ar4Tw5vjaJHtZvEjc/L7mKMja
jC0SxR3cueqHxzEf8r2NH5r6J/oI3nkTHRWgthrtjmIwr2S6d7L4TaUQ21Mr859U92ciHMt7TDrU
X1JcFBQmnpMrt8KmIicoxwXXJBx4O0+vnCCl+vCkh2+2fa/rMIz1wE1vBExeWnRnJDvCRAVGjPZV
oPjT68VGU29sD57l9y7kHm+/1Aa9e7cFKCWZvITvIQzZ/xTti0clrarv65qSFvKgpXxlFICqgSVJ
pbyVjX1AbzrkzzglEGDPsUL6ITpX3W+qMomDUviCHcGjABaDm/dKJwulDTUD4cIkSs62cl8T06UL
CxWRO4UkvMl3rAY84pMiw+et7+z6mj2TQu7UwHEP4RtZ8ufQ/GrHKW0I8KD07gbhMymESCuHHyf7
MeFsc3L61vimV9SIYU/kYNJ9U9V0fibQrbBWFZQ0oDDMb3Lgn5cDpIMTiJgCFIUnN9znqQohi+MO
H0n4zaLg5AOGyvdS+jMcYBG4Lds7z93HLpKQG4t4IEIvaldZuHn4OywWNo2mkuqkiUDj1k+7fzSi
J2V46MzvpXKryL9a4NMZwbdI3gbELnVmMH1REctKLtGozqB79IB2lzm/GJyADq8nWGLNb8GC1oCs
f1WGf+4DW6ohisrb8jz0ev730ZWsCxni3rzbVjRstfylBOOpvppcGL29U8pfVs1KURrU3pr6BtWo
rH8rq+oh7vah/hYV32L3p0oavr6uzb3mEeEQLjf6bTAxiNkSiXEawJqvUvv4F+G6AUXVVtYvAniP
Rfjes08yn3YOhej1Rqd0P9Lqk7/Z1UPu7732+T+eZjoer7UJD/4ACpkiRAbgizYjq1SvXe0nZIi3
ZnnVdW8aYUlD54VSvKTyhRY/STr6ORbV9CeZ5EcJ022vElz1UP+01TkggDMTNEaXc8w8Xsf5R0t3
a5TDxBE+pPljSRMvbNdcOC+y/UQb37msfElNxytrUC5vNjG4rjgyHaJSvHUZuU2LUcDF0LAICK36
0PjAVgFFE60KCHNoXX5hJBPBCfvP0JTbGvQZbWDbIYw3hgLtgk2cg0wYQUpBqBtVYIztd6/Z6fab
VkElBMTNoo2kdOQckrzRQqkg2I76Yy6SbQXmW+e53liv9fAdJgNAGNcSKA4jAA+WXuTxXVhPlZsz
P3jMLYpl95r73oqrNHguPVCcOwu4LkoUdX0ftg829T7+3f+yO68PNcscnS5t7xveT16cAu4HZ9pG
b2IAPEhbiq20Z/+leGkyGgH/Kg1CrUuaNdvTDf/vf/2v//t/fvX/23vPHrN48LL0X2mTQMKS1tV/
/1v8+1/5f/7f67f//relUiWzdM2yhKKawuQ//P3Xj6cg9fiXlf+SfFsd6sDO9hITnG3S77/7eV1T
NVvVNWFpuiorx5+3IhK9ObCMPZppqMzIJKHNL6dNGJ9GgAkdBklbUw1dyPaxidIjoRnCVryHjX2w
vkb11sC5Bbq3PW1nmonjmWIQdO2qTJUGDn42UyUweuiq7BR638dc+iVyQLYJjSQfhp+umFoa0qEp
azak3tUChFPS/QC80vuwYaqwiRpN5JlPj2nJkIXQJY3bGv+lTbvjYPVFQxNHEfTpXhFbuMZrXroG
WPaz01amnzubOSGbJkdQtm3DtrVjK42Sl4MeSOke8UxixT7YVi8DJBLqVdG9nTalTN86ZWs2Ig9p
ZbY5tuia2sagBppxb2lfB/cqNN97suM9jPnA0X1xM6hc+GAET/+CycCnH2CBNAaUp6iKPE35wZR6
LgJ1TZZk+2RnyvAcXJ3+/MKKCfng87NdaGt5VWpDlO3l/DYoaDC9lDwYcx9PW9FXBjHbgJZtKZbV
YaWgFgapscDx//hnJmbHtm4TNUkDTKhoFH6nyRnXetrCwlQhzcj2hvkTmgxjZiHui8YvdAS8f8bZ
d7//7kf0J67YUNTPM6WrumriGnTmRMyMhJ4+0APKUY1+mGfvLTl+89GKdxDwwe5MV2c/nPv219MD
W1idQ5u6fLzFugrMRhNZ6T73aY6wvkW5vXVHb2WnrVmZue7Ir5E9DvF3ZvvNp/RQQkDf9cOKb1jw
qtPsacK2bWHL+mynpaMpolrnvKr21yrZjDBXIw3Y6DTnjT9PT5syfWt2NHUcnW0gOI8fN6YRHxzN
2u/gQOgZkXYRARM5/2LQ/h+/unjylpvedO9V9JBH9wcME1TO4+Eh7K+B5EYXp3/Ip5k1VdmU2S6q
pujTP8e/o2hphh09W32in7qtXkr1WbWkt9M2PrmhmY3p74djjQs4ALncYfLdp/bjxz/7+mwm21K2
ZT/k66VSb9Gsl4DTnbbw6fDOfv/094PfX7qG0vQyFkwF9QNeMbxHbqKV06tOe/hoR0xWFIu9MHlq
Q5vtvlYpPCOsYtQmLPe9LvwLWIWuVBcpxxZCz6b7hfIDFdlqL8B7G4O2VcLmgiecY/sdnNwxrBIw
QoTG5ZDZsK1GPNC0neuGl6cn4/NiGorBL9UtLlFbtWdOP8rcXpFlWhIa+5thPIe7f/b52SzQ6VdH
HZzjDg0ABnHuyhFf+PUqwYUia7JKoPbXIhwsZREFueb3Oix141XTX4b9ylZZ/j4EP8I2ZU71bHZI
WHqtKynuE+gwagPWH/x81TBMrhJBtdlSj3eimhZKbsqV+VRWdyVazDe/PflElEIYFnuRwHJ2lGCt
Cz1l6N0nKBwonve/v7aqPkUjujAErm92Pyl5puehFFMsIx+hcpJ+2xMYqm6plqYIDX+mzb6v+aLq
Y8mUngLgLF72pZDufn9+DgyI2WXXN4YypKUlPQGdDr3LNFt5AE3ze+wCDNVQTKiQFZMMtjLbPb2n
mooGTsghIT9APDRhP/9ggxqmbshcdDh9a9rABwcgl/NwDPNKeqq8N/tORerl9BR99pWGkDWDvUko
r8rzR5Yu1bU0QACK1OxmQAGVYtt4Zau/v1GPrMzOgQLgry41LXAC1FKGc3Ctp0excIyPvj+7FXnJ
xlnV8v26vK6DayQK/tn3Z6vALydshrjUGb7SAmAVv++jeXsqKq9dgjO80fEil1YHj5xehI7iIioU
Kb+0sfp5egQL68wVZVu2LITNK2A2ArWUJVkbtdiRQcaexTeUcpPNaRPTr5ydBm4YjZe0UDUVM8ej
qIoyHqiYYaKBO8N6dqcy5w1ICmoqpy0tnDuOnODombJiE/kdW0qCJjfNsKmcxLrnbRuBLrEfTpv4
FO+ZxpGJWQxRZD6MqHZROUVnkjqikRbe2aG4Uzrb/AZ3Y/godQGlTTcRYmV0C/No8+yQyXkohrA+
hZqm4ZdRqpYORc2IZTJK+T7M9eZSazQSmnqGEloRa7/vK4+szgac+lA8CkkpnYuif4mkl9PTubD9
+LoQpAtsmazO7IDqRQ9co9YYk/I1gSexaq8z6r1xsP8DOya9IIR3ZHX+euIfuEuzsuWs6ynXjMFz
Y2+F0p4X+nsjSStrtLQDSX4RM0xhlTHf63TYmF5V6KVjdRpoyveO6leir+zBBa9m6zoUzxZnytbm
+TUFdtiCztzSSUzQ9EFwN5Tm9en5WhqHbgiT8MrkPM3nq0yDfrTCsnQ6pa+BBVrhE1RedOnZsb9i
amlbm6rKcAibFVnM3oSeHIKC1LLayZT8m6Ra6EVOzIyudUHYSj1nLRGmLE2fSXRO9PiXz5v5Iw31
6FrQaOqI3ErBkHRXvoHu+gfYjgvPVa98VXoJUnUPxoPW4V0GAyTazRewGz/9/iQf/BBlFobURVf6
8cgPqenGMlq4/wG9F99OG1lyWIdGZtOr2TaUFqTDHR9hqvGrbl768Z5ZdqEXILg9bWxp2/Dw5pDZ
vH8UMXPAYyW7rTGNKO2/lfXeRSlaz25P21hcvgMbc4cke7KW+WntWKgfTKSPZQ8i8rSNv6Z+dmcR
+xvQk1skxrhQjm8S27TlTuh/oVsfR/dmgnXBI2QXr4qWXgmXXolJzWHN7LTzTlmdPZrczlNcbxwr
RzFdGt+vU/HV7Xa++KpRcTTgNkIwfSW1uGhS10wZ36gb2jxv0Bd9gSitz4rR16cr0EW6jzHFkJZL
LJTeRfFFRH/gvswDk9MCH/hiO66ho7cwGdilU0Ej1iLzeXr9FvehQeZHNi22ijU74n4GUFLK3crR
eP4Yd7BXoeB02sTnLB2RAHGGxQaRhUXD2fEwXCuVogBX4tQ0wGWgB0N7b1SPagMvi3leqG8QRBl2
dEkLbeKvGF86A5asWIoquAD0eaDjJZI9FhpnYOg3MniNYmX/r31/dsasEGiFJ/g+WFZovEWz8oJc
ckqHv392vKI2i+JICWunGUipo7qagcegpKYPcK9E1BRohfNBFOkUg08v29rIZkdM+B2E8BYjy0Bc
RcBx7W4lYJrmZn6IWRgeTaTrLVg9j/eFMtDvnAAHcUrxZNbfaLC0rX2gvP3uOExZ5vlnCp3I2pxn
mcKafTGEAldxIWntJla7lYn6fIQmA7auUDef7uW5Kzc94fVFi4H+W+1eqjR5wJpyehCLNqYUmSrQ
mLXEtFgHnkB0cR+pvldRt7wsItqs6SJb8W+fV4Nh8AgnujThHZzfSLbXu62QMJEheQNEhwI2miPR
ypp/3lXHVmbnJVF7rWwgrXYS8RJqD6DXTk/Uwn2EAZsarvyfqZqthlyXUU9cWTkRiumFg5ilz95N
8sseTCvMwJaSbpHQOm11aXmmgMy0YIu3rbkXpVaTjKpqVc4Ay5gEwAX4R9WuLNCKEXsWBCmt1iMr
ZVaOnz+MOsX4TaU8nR7HZ2/Dc5BNoJATky1SV8fbzEWQFk0PznxAJaDe6vD0oEAQ0hK3CfIVz7Y8
nL9tzfyL3Ft+XJYJpx8RHYh+4WC3Vk7m9HOPHczxcGYOpq1dWv4LWjpMrUNCh9qjSf9CR3g3qY2A
mjg9e58jhCNzxmyBwjTLajF5zAFYmNRvlQGdcB9MVXwDI16v3JXhz9MWl87swXoZs5A1dIue/xBF
gr9oowcAKsK+rJuVaVxZKUM93hUtmmSjqWOlkh778NULb10EXE6PZM3GLEbIazVoYOAg+CZ4tDd0
RdJPe9rEkus5nKzp7wc+tDcK3SponHYscYGGWaWuTNPa96chHny/bPp6dKuCIfRwmJyb0uMf/P4J
AqHKBu//+WJnmcjkuOPAQCpLrxHMAm9/YEAVJtktChryPIkmhb4md4VGUij85l+E+dc/+LyGg+Su
NHkwzJa4RPG+aTulctATgo9affpnn58tr1BHzRp7Pi+r0pYMZpNcnDaw6Bx13LhicVF+en4HrqoN
reICZFXqcwEEPQuh0r/t9LeuL7cT1PW0vUXvNeX3bR796qcnoqiyaFAyv4IDE+kYj5IfjYLVuxyP
VwgWbBO9uzxtcNF/2YzN1IGkfHoLRKhe5qEhSqeN9etBIEWHYn06PGjmzqdNB7XWNkpXDs2iB6Mw
Qkp1eoWos0NjNoHrNS6pui4qAaBZZ6K9T5NXS78+PbalwzlVGcmu6lTB5nt7TEbdhLqXbGQJNSzd
97LS//Zzm5jDVAFBTUiET5U2PTRpdnU1AmY7QW+ZpqrQWEXzLI7jwIh67GRyIbW1hNaFE7EcBpze
gx+v7LuF99rxQOYH1SzcpgzN2inSR9/9Au4KBCD9TKAUR2huskvDvaqhRonpHgmSlQBxaROquCCF
qhaFv3kIQk5YV0Sl1A5d+TRtX+h0CUBKtJHGt97Q0YkVmwL2x9/fHZpCCdDShSB0nO1CrcqUSKuS
xiGVd/bo0hzzz74/nYKDq8HvAldUgu+bmn8ew4bZA/k8bWLpAgUWxwOB2Nf6lLdN0zKsEj9rHBe9
2jH0YDrQzvkXV87R0nnVdB4gU7WUgsss4pCHytJDKWUkhnrmGXTUnavqGYQYK8NZcH74IKotJped
Ys+zLW3Xoxvmy72TiZxOrY5u1euOVnRxX6wFogtHSvnrYUg6Gkkze9qRB4sjhVBN5Uk9OIb3BgNs
+uP0wizMmALCRtUNrg0SR/PTFBpDq/tm7yAxD1nhmFzX4yW6kKetKAvrjxkyLaoJ5EqW1eNRRGPc
ICQ29o4B4Wk5dYHAGOc9hznarFAUR/sMhG/dinPAgGc59GkZojCRoPdJOKd/yuKAhZiS4oQq5rxm
nAkZElG6hJ0muczGLdRerrsLv582srhoB0bm+zASrdLJId148AU9Z9Ajn/7+4nQefH82nUFLqkX3
0gFinGtE4elS1OKV63ZtnmYbY0BoQW+1hCGEvybs/K2knweQLp0eyNpETX8/2N1hLw1jYbAafnUF
/WZQ7U9/f20UM9cp6l7xEDNlopodEGa3vRvtW/sPHtiKdrAc0684GAUyLBqaNdHgBPqN4UvnOt07
6FT90VxxTIkTdPtTJidTwXnLfjY4lbWBAFINLk7P1fJa/P392SiAQCgoDbKpFAom2lUYr7wQljft
39+fnOrBLLkxhAOmUg4OJKyucqHT09euDGHRBDewZpDoALM+W27N8pLYbxDqMOhfyLf0lRnK9g9m
6cDEbJYKrYRZP/EGJynvKYuMxdM/+/5slvxSi+A6Ygh2c262G07d6e8vTRGAV80AlapxEc++L/cU
BNsakiLdeArlXwO9OWG4AgeZvjHLbChwnyPJZHM3grs6XunSNrzSC3PZCeHGkVTHo3tXLa6CcedD
s3J6PEu7Vp/aEwRxOiOa+SmlglcnQ4jCUbqbSkY5FY6t0xaUyVvPhwPIC5QU1UZTU2dXcCmPfebx
KnE8kV0OnPEE9eCgS68bS77SKvPeDEc6p+xvig4VCJz2p+0vvOwAKCu0McgmB38e/iHOUnsFcAXH
ribMuBXuVG8XTwRnaIStjHVpNk1DJtrUCQY+wWCToBtG0qyq0wj0EcE6ot1+ejTT2s8n89DCbG9U
Y926uYmFrtvAUnPRf3jJH2xxqvbUpth8bPXZluiGqTcmE/QLJRua2FJUC9cA0EvzZPEKpeBGXYpn
8PEON11X9KPuj06mQuMYTfR6K4NYtMB2prRNa7U533RSKOX+mGSjA9XimQ9l1NvpdVjyA5ScdFIG
xEGM4ngEA6JttZCJKwuUPJPuIeq1jd2vXL9Lgzg0Mv39wOUHKNLSS50Pzkhzqnamqn/gjA+/P1uG
Oh6QMoMTxNG8S4RyaYs+PUlLm/Xw+7PNGg+qq4cpVxa4rcsG9qHE/6qr+xEt39OGlicK/BYFSN4v
c5ieprpu0UXt4EThuPXgsbH0t9+2QFoOpKGiUMv6nD7xhdFXGhKHRZlcJ37/ZHruytX1ucHGNKnp
CaHRzQOqZX4qksTXYl0rOnKYyLIWlN7PUEmA0FIUycVYQtyrtYhbmhJMcXZtIM+JV/1Wiiq4qvoB
XmCUg9sVj7awhEe/abaEiuvmlpnzm/zySrUgBoKkNLsv4dc/Pb9LpZ0jQ7OLNeilpJCVsnO0JKWX
eC+Hz0gD0T2M9MN3Y3gyYdyEJeNPrJpgG4COEhbOLwddId1aRl7rRBotlpAS2Pl53l8iC4rKn30u
p1/Qjym1fMXugvdQKfeRbqRNEPMz7yHZMQqFltk4iv0jBG1QTpBAfeXiWwgjQExOaEaDQIJ44th7
VH3k0iCRtoDKbqUUqabhPRoepXin1GsP+oXzB6JRnrCyXE687Y9NhXE1NrrStE4H0zmUBePvOyog
uFxHFrC/z/mPJot8Kxr6zgnpZirN4L7MvZXcx9KS6GwAIgVyLJ/CBFkbkqwQBQoEySbhQIknRXNO
77Y1E7OzVJZBZHoNJnr7LJChtN+Za5mCNROzU6SFKqyNIyY0ZMyDm746U9b27tJaU3FnS5HU1agk
HK81kqnZYGPFEZedvkEo6vQkrXx+jgbzVTPNZY3Pd18tcV9Hv/+KIlnzP7/+r2D14EoVRp30bsPn
9Rp64pvUPEdR8PQIllzmoQn1eILkzGvpMGUNvK9ljS7lGUTS6OidNrI2TbPDPY51ald+iaaiuekQ
wB3D939mYPoBBxMVKD6cz9N5mLg2f8bpxx98foLUg9kAwDN3Tn6dC6vKONETdw5UnaH7B7kRatx/
W5gNQBWFJ1cweDoBgrXXWrT9kwFMbwpeNFNy8Xh+kkFFLNyvOicfi3MZZqO1itSS+wbd+v8NmLNz
Vlhxa8EnQTRg3sfxeQ+8xRuTDY31mbUCRVt6oqkGHeo0EZn0Qs0Tv8qou71WDI0jZzcJZAjKi8jf
ahO1LchVhbGr+xuh/MzE75cDpmgHr0v7Ori7+RC1xPdjERSOWyI0DeWE9K1M/M3kIaH+zT0oA/UV
kwuzSuYS52WB6dHUOaLRGMKaP6D+oiRQWyEm599JJYTUaDpFxm93Z/OsPjQ2Q0EUluZ6iWbljuAF
b1nQbmaXoL2qdu/BMGv02vnpPbngeY7szeYzJpxp/MDNHTeNX1Be6GwbuqRyQ3/JWgp1wf+QH5rw
96Zg8eb16qCyC7uXFVR01LPhLVu5KRcHcvD12eGiCle5rcrXdfMBmoxevxvMayW6PD1d03TM3tJH
Y5j50KqzU1FqWEEitYtgFQ6+yR8qasiN/TFIzbnRqytx39qszXySXvZWYvRYzBs4oi4KaWUDrH1/
Cg8OnLZUVUUy0lQHjR20nUhsrfz+hfBCWLSvgOcjRtLmvRfopaOZo7iZo1uvQQFZ3K6Mfp5elKUh
0A1IcCxPDSzaDGcT160ZwO+XO/EtnJ96/wczdPj5eWnBDGlWGpLcgROtbV9o9l6ZosXfr9OQQJmG
ng5j2toHS9B0siIkScucQdzb1aNbGisGljyYRdchYQypDV68xwbSodJaPaaoHmTZTR8gAwvLZKTD
1VJZWzXvVpKRS0dxgg3YJk2OnPPp5xyMh6RzWtc+XRat9SRl7nmSxZtGdsyV+vrCztIB9cHyBMyK
3pTZzo0DKffyKi2c4AMqxQqS3ZVpWxgHDeH4fUMAgMD3H48jSpU4b6C/dDKkn2CZKndlb25CuDy7
PlqZs4U9cGRr+vvBnPFIb3TLSgqn1N5dSdpYqb/57VNyZGE2XXVtj71XM5pausgHFwHHNRD+wjY7
sjDbx0lnZXC/MIaoJAOBSAR0pOUlWH/T+HZ6LEtLT6506uPhVlbnzUKVJUEX53qFo/eOhZ6HCy/T
5WkTCzlgmGz+x8Sc1qGX2qILBRdjWV3XFdIh0nNsN2c0Z5+HxaOurl3EixuABzFvfMMimTO7iOWs
NaLRVPHz2mZULrX6T5b/7+/P0aJBreLCSr4fW+jFbGBzOz1fi4fl4PszH+O3QakYnsgdv55qTSpq
ivCKtytvsTUr6vEx8fw267xAwwpSIP61UDdIMLnGShpkzcr84MP/jI4HY+Hg76XQpPhnbmtRbtw8
XHn5rSy7Pf394NxTji3+M225D281UlQrl9faUGanPpCMSmQaEzZCY9pupWKHPte4dh7XRjH9ioNR
uK5by4WMFdO7TCDMy1c279ooZjdKkzWqnHoEKU2KZFvkIiTUS52NaAXqFTQTiovTm3nRkx1s5lkU
Xlb5aLQJ44lgY5NvVRrq5Qs6VENtxcsstNRRNDmwNDv2yI8BjEw4lkMo7eJef61HeVubBSJRlks9
tbb2XZNeWtK4LVT5KmbkhZTdImSunre++Xp63KfnGdDn8TqGGcnbMGWes2TrQ+Ne3Uav9VrC6fTk
KvPM+1gkgRxHnC63UZSNaNG+02VNurQCmI0bW4f1lMbglYle3qG8rQT8DjQzTD/qYIcqvoEIdcEj
zi0vouxCWsNEL72HWci/Dcy2jOcraiSnBlFioOxNeM/USvsie/AxChuRFn3XTbzNvn0xKuVlYVtf
/mTl/jY/20ejHI3DoHNdZc2tic5oAoce+OPzEaGD05aWl+9/LM1R7amvdYZeYmlE5cm/yeTH1L/K
vJvVVqrFS/7vGZ2/F23TLZumZUZbdQOLQgWlpLriHRcv+QMTs+uE3hqr8XJe26rIznr7I+5eAvlO
5Ld+rt/U/sq1sjZzs2tFptlFJBLWfL97TqT6XPYj6Km96yqCQlleZXNa2fPG9PeDPe+pVp2TESKX
YN9q1b2KfvDprbBmYHa5NLLcmco0fYjUwE1sFQ+tXq0c3LWDNX8dIUo4BJrQCYwQwZIh77TzX2r+
nPk/Yv0SEhoId+/d9L5DxOn06Jad4d8bfeYyzMprUY9n/1XKZVVfyHDqutuoWblqFne5DnQSgjpy
d3PkhhRrOULzI4uEaE2w53VxvjKO6ejPchbU5f+2MBuH5eoqet9cMXp5bTdX6MDq+ZdIuih8ZG1v
hmolXba4KQ7MzRyh1pZ2Y5gdd6cB1+9Z+/sdlhPM4O/hzDxdHkfIzBtMWBFdfqvX7omVyZrnEoBj
RPKgMFk+V5NxVj4G3jtE4GZ268Hl+yfn5++haLOYGV2UVtGmoegqhMgQhP8/0r5syW0cWPaLGMEN
XF5JSa3e3G5K7bb9wrDHNklwA/fl60+iz71nRJAhhDzzNBEdZglAAShUZWXGr9ddWOJchnC+VRmg
01Y3sZOSQTzyRNQXqEFcNyFZbhHVkGb9GNMOE8Y5fIOejpI52h6CaYBLwUE7uYg2YnpOx8lFtGBA
MNN4YyrUF//qHCP/2uBjvDgoyVi6UNnjQXJ9nOjngRz/Zo7+/b5wTvZa3nRFie9P5ECS+1zWqimb
I36SXfz+Bv2GCAAwR1rzmioPRvenoInkqpTZEE4R20U1wUn5HEX7IToOQHvfzu3Fd7aNQxAQIuCF
BW+dtTErXcZz+9CrJ7RC4kiWv90exb8mhCsYmh/uQB0kDpgatP3XDtIT0JS7vtoyG4I3FbYWD3aO
AKmJvlqlr1iP6e2chcuZ4j/hYsH1rqBpAeDBqa6bnRk/hI3jW+5fHR7/zpXgVVNVgKHrI8niQnBp
P0A3YZBs7s3Dw4JQlanhv1UXTj4wZcQLCGd5lUJz3PatTkIotmXBBKoO9QZgfFZNOKOdl6yjI45Y
CACMd5AUub7Y3O3Fy/Xy+4LPwp8nA+3euL7p7wzyUUkfgC2cNP80fSg5RbbikUtTgu9WpqGPidOz
E9peisIL0wM0NfL6/b8NSPBefYbcpdbh+taV92q6ozkg3AcoLEFx4roh2XAEH+6rstcHEIafSFP/
1Jj5UFX1IdOgrTSCPv+6ra04/3LqBFe27Y7kZYtBEagyp36YPszjXoe0nvrZ0SW2ZOMSDkoNbOvj
3GNcmr6bEiCWIc34nMqay/jsXPM7IcoqOrUxpgx+h2Ysm+0MKKtZkhN/eyAgiOY92aBlEgItrVJH
N3Vw4rc9+VSO6llzBshP1JBPpzKGLoktMTtZdmE0ajwSqu+hE2R4EPaZ/iLDbqKF6P8NxxWCLaWY
Zj0H+/XJye+09hM0i6/72PZJ8+/3hZMAUKCy6ii+H+EtpFY/IKArWRCZBeEAmMd27GgMC/bJmD3t
23/7/cLG79BvAewDYsUcDX3QaJYFcrIlFvZ7l0dpZEVwp049Kt0XK/1cs59JLMElbO+Lf1eB/4qL
m5HEVkd1S8UqlJ/z9IuaBEq//28TJWzwZLJtAFSx9cbpEEFh63T985spwUtHFba2k416ZYd8maFT
VdFkF6VfYuAaC/ao5J9N6P0CZOw59k9zfOj159j97ULY4PqPkLmasPfLBtQWdoT92AFV0UaQb5SM
8ro3ABO2XKeIsc6I+MtEh+qkeYR+2Bi/aPTLfxkGoOlLKyHCsLnMYcXAE44L8Upu/+vThL6L5fc1
KxmymuHxo0NkuoemuaTEufl9wzBsQBhtxxJTYEbV9KpS1XhLM/qCvNt3nTaHv5iiCxPCEMpE0yfL
wHXV1J/b7gvXw/xvBoRTqx4blIkxS6daqz27hbPKILmyWeJ/v9jzs9MObT9iCFBp5yopMojEpq+C
z0x1geVGK7RwcvUaBRAKTC4AAPkQ5MysO03ZQyXmb+bpXyv8V1yMQlccaEk32HJmlu9KrgRqy2qM
soEIJ5fbF0kfh5ioCBo5TXQ2oZLa2xBR/XJ9KJuHMEIG8HDjKAKgeDmUIq/qQWcGcgLWV4KguAdf
adupEse6bgXYiaWVMlWzJJxx1KsusjXeHL7Xsqz+pmf930BWTQK53YcZ8IKIG/+Zc6/9fX2aZF8X
tl5oK844Tni2t1FQeTSVHLGyz4sbT6nNSi+wCop9VxggUpfM/6Y3XUyOsO3C1tBr6OEg+2vdOYfy
26shqxTJVpj//WJLRKzPK4vXrEnmT9AXbqHK+1eTBJouG3zNuibm+9SpRW2XYBAoW6dguJBVGLZv
c+wBxzWBRccpvhxDhbgzz9KKhz2m11W/rOExsSDzrB0a8x2yALsYgKWZPKThE2sMj7pPwD1KVmpz
Hi9+g7Af0RhbZU3PkH8KP0/twYLgi8wZtpzNASsoJ8XX9dVOKWjYFqQfcmB+tCMUyXZmI9ktW4O4
tCDsljKc89Ht+vw0G3+i8pNZ3RtgoLi+I1cu7SBJBzYN3SacvUtMNpIs1Id+asq32E2c+0bP+/uu
RJ4Z1Mi/1aqQFefXGhgf9oiLdBdguytI5JjaqpqVc/nWVDZER+96297N+aHIm12XH7vmqcsMdO6n
fjMxSACmgcLaJy0pnsyUeaGt+yyMTw2k8m6fBgvxhkPQDYfWBvHkyLp5UlhfvUWN7RlWu1fouWz1
O0pkHGb8xlk8YzEBl5aEM2RiIEmzoVn2lnaYAOjw9tNxct8SMHpYVFKYWDmQYIv//eI0mVQrrSoU
gd+sKNxPYM+Bu+4HaYPQphkHbX4gTQYgUWx2wJGeEzhN9UbNX4bd30+zsitKmdTNar9hMOi3ho9a
+L8V/BqNXqDWdCb2NrTZ537OH0Lq7q57gcyEsOGGxgWowxzYWzpqf1LFOaZZc77ZBIhdCNjyiYEO
2A8Si4slMae+IkpesLc2VX327hQyCraNDb0wwP9+YQDFA11TaMmg1A7EW/HQQRFyHNw9kV22/BgX
HHlhSAitIhQQ0KqTsjctVj5rbgvN2/ZhLu8hJ3GgbbtjUOy7ee4cB7o1gAVyhkGxgaoiJdS946F8
M+biPg4hVa1KXjcbnsyB7VCjQzLeBaX1cvLsnGlkqmP2NinNPlNMC2KlJPTKJpUY2vA03rWumUjO
AGkr0nI7ihPFNIShQtFxBf8cb46tQcAEwQcDe4K3EIs9e3ZvEJNCDfSta79PcbXvXRmf1IajwQLa
4tFvBiyqOFdtCp1itCiXbwQvWfXV22nJl+vrveFhsOCCFALibWu6sYyYfTqWavmWkNw3K0jzJv8U
pHlss9HXILhshLKMzdb6X1oUDgAyd3HbElic3cFvzaBVzzZkNK8Pa3PiOHsEfMxGmCTs0LxnkF1s
O7ixmt63htruR6ug+4HZvZ+DflJytW2NCW2yHJiM/k00ryx9Om+0kQ1zlr4lGUCjkGxNrcDQZA+t
LYdGOInNCfJMFWXLpRWlSwvFDV36FoM4bVeW99fnTPZ5YWH0KJ470OjTN5fU8YsLdPS9bUkTduup
+oBXQ0yGw/ZX1E71lOsKcP3xWzvEBwWyisPo7txePVwfzNoM2j8ttNOa4OOHloGwIrUxlpD7Gds3
9HTtqHFURttPIc553cp6yrD/ASNzOG0FKCWE87mx8m62IkR20xT53S6G4vZ1A+tIBqpQYPtFKsUB
YFxEo/d22XXDrLA3dzIPZPhSZk/UBCnN/N0evl03tTGWhSlhy4xDwtqa2ewttzw3h5rq7XOlAXYI
AT3Aq0G2JZz7kZGB/Azw1zeahwNkrqEe39SFZL7W+x4SOaBDwWns4O4XCb3gT3Rq1bZ7g0yOCunY
+jhGviM7XTamCp0IPJJFm64ONqzlRmziudaSYY7fAGwMn5PMHPbESZgk6by2gl1uuy6vL/JSpuDC
ZkHyfmwr56x1bN9/jhpzf+uKLw0IK24ZYMqso9o5N5CIn1tgrSRl0vVqLA0I26M2wL+D8Ng5j2Wz
A2LEy7xeAbcf6Iuvj2S92/n9iOgYsiWahe7p5YIk6QBRZubkb8X0OEGNxTMm5Gb121dkaUY4gNH3
XU5g4snf9LsqHnemKuOpWC85oFroO0E+EE8kvO2X4zAmXZ3rwU3f0KfqOcdelZXGNyYKBnj6DP6L
yEVcchKGqdEp6RvJXtB1RLXvSXe6vhbrRcdpCGpn0CryngPxlioarcxTp0+xFu2OEL+EYHO8Z24q
2eobc7WwI1xXFBpMkxvBTkhcj/1IqHvzgbUciLAYTmo3rJlggI142Y2mryW3Fg9BbWjilc4VkgzE
d8JqpFFlTFpvDWdwXOFxt3NmGcvVar1hgai8rZkfhyv9m9xxy9HJhvFsdrs22kX2fqjvrq/3ah2W
JsS9hxcDLSwKExoqSC+urE9+5U7C54U9R9vQjpwBnw+1h+5PSDPPYQ+l7ADZHASOWJOTM0FdTTip
MpLmFkQWxnPyoKiZN6AR/PosbQ2DP6dQgsNJtWorG9W5aRJj7s/Ta2/d9+FbOL13Mp3B9WpDwBAJ
cr6xcYSItfUsSaa2RqHvlIy550Z64zlq6fh6XUmeVh9NaouHKe4kPBORygEPBuc1Wh5UtKmG2qpz
HXCE32kIqhJH2zkZ8wfzgcXP/fRkmpVPgdV0koPVBsnfjRTzST5o+MWAe8w1Y+zTXgeJsOq1E0jq
42w3VtPu+qqt3QLD1Pgjz0VAAVbf5TAroOrVuJr0E3lX+6Mq6wGXfZ7//SKPMA8aJBcYPm8MI6Da
d3ErU6zjkchqneAOYHBTkYIUCYlJpTSOUxEMYMj2w1Bi88zeRKHpCszxYzHYHpNC+Te98MKmkJtm
RWZaRWfCZg8mt4d6frZlGlWbE4dXHQamc7I4wf3QDVh1ZazD0RuvR2A/766v+3q3ousXWxW3GMqv
eOYvFwa8GWHEEGiepnzfVsfssamOtgx4sTFPoAJGsg1D4BxtwiDMUDHixCjMk1IP94nSPyXG+FxV
8+H6WPhnBBfQeQOwg4gY6jtisJrWsdpqam2eZmvctWjiCN0Xp3iqu2BCR/t1WxvrAiyMhtZZbEu0
xAhDqtq5KNzCIKcyif1afx2rz9cNbCwM0i06iqZ4FyGTLvjWXPO0bhhbpyZ+HfrZK7/XgA8ycr5u
ZmMcOEI5na4Juj7NFMZBjNm2y0whp9496IpvSEYh+7wwilR3K+QP8flGfSUqsnrzrRV+V0d5H9kv
zmgBpk7h0qwrN6nVMCQnqy69X3Yqq41vuC5PSqERDqRRCPKE+UndsK+LLrNOwNTVSQgKAW3n2jdH
R2Clh9imCkleNJmvpGLyOWVKOVonte89t/Sz6NfNq2zjvodDqZDlBS/kcpdPepFo41DZJ1M7dPHO
lFHvbiwz3uyYfdXl3PNizr7Q1cGIkXI65WjxQHlrT/e3DsAARzYYtXAQoq1OPKaszq2yEVSTJyPc
NYVfZZLaxnoAi++vQrsQd1OG5+9J1R7b31kpOZnWmxmKTEA/8H0MJVJDmP/CHRq7tbTwNOSJ15oa
um26T3b/3ZbhANfuujTE/35xz5q1E/fg/w5PNNqXD9BMkemKbI0EhH+GDmJRY03tOep23EdVBuyD
W/ga/WaZb1HvaY1MHW5jQSDMgRQHNJq4ppWw71p09WrUZNF5Nv0ifIxNydtt+/so/ugQ/gCBoTBR
GQNIrOna6IxEVtofqYyRauv7CKRsqH4gplo5rDNgkkojic7KUASkHR9SrbwZwAFKigsbotMWRQfJ
T8ilncG+qE75IU0815a57nogwEXjke7YBBsbIfDSo9ycukrhas6p3QH528ocdpWVx9P/8vPc3y4c
1tCTIkamwzlN6X7QR9/IVd/oPrWG7YeG5ke3v+FgD6EIFL4R5a4IH9soYVWvJy5Qpg7idfcgOcrX
G3D5fWE8ljtnTcFCjGeGKMsu7J7V26+8pQlha5Apyw0thQndOiitx/T762ct//fLMAoJGWxxToRl
WKsrNZzHJprtVDnp8whWewSd5dFBx0r4yQ2j1+u2trzr0paQ2hiTNKvHCbacJkAi0wX092YDAFPo
qCbjQYrimBAfhHZvu0wh4cn5QsEFr8Y3c/Mh4MQD0UWpGjnMVa1fjczeJnYbnpqH0nT3szHsr49g
Y4csDPApvNghdT5WTR024Umj6V3U2Q9lfyD5rtZ3lt4eQ8M5XLe34cELe8KGt5Qxy6wUA8qI+itO
u2MS58cpy35fN7Ox8hBftlAbNSEiBfae5bC6sSrqJMewaPZqlE+WJCG7+XmIXeBRA09ekRHT3ExQ
uWYhaPq/FWgaL27mtse6A+cCPiCoYSKwEhxrSLSmspwiPNU9MDuHSr85sMX0QMkRqXeQwqzyWYnZ
TZ3VuORk1Lte87Nsd33+t5YZzySeRQa1+ip5WdJsbIzeMk9mmd/XRvWeDewAQJ3kPNxah0sz4gaP
63Lo8DY8odFK/UeVtbzJRiGkLQgIrcGw55qnApSAVZL6s039ijH/LyYLfe44qhxU8sTiVJvRlJaU
klNE559q6j436ElpKb27bmZzsixkSg28YYEXEE72nrWdDVJl66T1rd+UhyGz/2bVoU+PwhFkkvGi
We46xrSEgfkHXjXPu4pVILLcT7ITZHMYF0aEYZhqjjpRDyNj6npkeM2TW+tF/JF/YUB4VTJaOGkU
wUA35QDyU+8vooSFASErojYl+gb4NIHcauc+2+7t7xlOiaXjZEI1FXlY4ZBVy4yacWgbJ6Oc74dE
2c9M8vLe2BkLC8JK62bfhVyl5xQq71Ozh0qXxJU2Vhknq4EjCsxxGgAugiuVGdPVNrFOUTjeK2Ct
14a/OGPB6W/igQ8gHTo2BUfSm4QTSIfWicVP5guUzG7eboAO4vKB1CwiQREAnVtNOPZ6YZ0G+sV5
UYz3v/g8MGxI4nD0qnhDxKVWFkMHJ0K50fieTD+vf54voBCm2RriDUhB4125Cjwiw82zmSnKyfpO
58FH7tNnZPJLV1YD/uD/FS3pGi5qTvQOfJFQcyw1O5tn0imgZpn36rAvike1+pSMd4mW+raxU6GA
5JSSxPuG/34QdSMp7YJT3RaMznqNzo10dk9D9F5ZZG8ydsyim1+BADQhavv/RoRLPDJUKHtxIwV5
KQ+Zc/sdjq2Btwao/EC2KvrvZKhKPFN8HnnElyk1v0a28uNmL0DCG/zZkIznT2W+Sy+iQ1orLmFz
Fp7camd0nvJ7su8SGQqQ7zPBAYACAJoFKBMbzcbCPkyHOp2TLnRPM/q9bfenZQVhdm98oZoM7r2x
6nyvgGBII6jkidUW1UraGtcW3gP9dFfjeabVxiFv9Lvrs7Y+u0C6a3HGSzDUIGgXjl9wXce1GU7t
ObYaLxigMH37900Nqs/AgACWJ+bDRoWQuezz9lwYv/I7wv65/fNcOBMXB+SlQea8XPQO2i7jWDjN
2R0/O7Gvlf/x+8LRHrK5NOoG348c3367WbfUtaB1wucdvx9PMuFmGsCjOI9QEn6b1PuaHJqbgwNQ
yWPqkVXg4Etx7t08BLbHTupzf7StfO/W0/7W2f+I+hH8mxrytWLZX9GnEIn0vDoDP+7GezW8ORe5
/L4QMrdqZIUmySpwzKTPuZcUlcTAepNh5kELgEQg8ubIny/dxwjrsR7Klp1ZNH9vu8l3eyDh2/j7
9XlaX1C4LfjpB6QgyjIipDMGcl0temCem+Fbahr+pKAiA3BBXsmKWOvt/HEvWTbI0FxgoYRD0K3r
eCCsxXbuQQ3mVbI+A9n3heMiaXolMVp834h2o+0lv65PlOzzwoYYidPZ2dC0Z6WNfPJ9IjLQ5oYB
QPdMPCIJigArxSlraFgVOmp7zkGKXd9rUFO/eQQ4SPGch0dhR4hVmLLozWSemuxM86/tvui/3fx5
G7sNhV0A9bni7NJhZ8uZrJwxeu6cXQMRAcltsLEfFp8X5j+JFIRXJT6/y8j36r7o/uPPF67PLG+M
EEgwetZBZPKDOfHh+vRs/X7iIoqxuK4T0ubL6ZkmTZ9nJaXnLN6b050W7kdd8oxfJ6HQl6QBBcgB
pnihCjdC5+ZONKuUAt92dpLSb+vYbylUVBx7H7F/rEZib8NjAaAEzhiHFDROxAe32ZdZPTsxPauD
6hXxfd2fr8/Z2oALxhQUo/EGQtVThE8OTYjuS4UU5z59Bd9+e/Pra/l5bv4iLOtZxkKg94pzBPYP
Ama6Umu9viWSlZeNQtgY2PBNiYxFca68ku5mGectd/xl3LcchbAx5jAd8EjC5zNz8oj5RdlP3VeA
Xm8+PZCbRdEe7zBE+iiyLicLMEHQMiTZeK5L5tlZ4skYhTamiRcP0Z+IPOMaklRmkMrr9LE7W77Z
vWb6za8IrsuC2irEWfFaER/zjQKl9D5Xh7OWPJW568dRcfs684cKQCAqV/UTw2LUSOppatzpnCQP
0V3s3vxOgZzGxeeFeDKmYxRHPT6vW+9dfrb21/fa+nxCGAbSCDQpQBYOAfFyfWs2VQqxSvWMGv64
y/JC2SOH5kR+29ZS1ktxrVEdhmIvXqsWwVm40soxM7zp8sqYz5V2/znTjteHIu6Ij68juoOsNdKB
CG6WQ7G0aZgpq+azk0/OC7MS5wl1FHJfpTVL/CwNK/+6wfVwMBQH3CG8cA8GN2HuOsee0amQDEH8
tXT2kQzeth7P8vPC1REDQk5pjc8bEwSS2q9QA9fKQywrKclGIUxbqsa1FhGYgV4yc7zZlXiY7Pv8
7xfHLd4bkdsk+H7hJl41PTaZ5FEhujACS6B8sfcAWEbDmIg/0MI0Vvtx6AOtOmvuzlGxyV9vXulL
E2KWJTJiJa2RNw003asrP5YEORtTxBUS0HDi8m0oNiVQ1+iq1Mj7oFPvAIpyZYXcre8DIIFSCEcg
AAC6XIJOqbWyTeI+QOoUdGfUu316AP346G8zsBs0IQLRoyRzDBDjB1QfvcRNvfyf6/PPo7DLyw5L
jGIR3uq4+E0guwQfbZO+SYg7NgFh90r4YKgeNFNx16XK+bqhjZlCBx1nVEMwy8V4ljMFDHGGHR0C
K2p5YbTTJKGH7PP87xd7IbUdaIUxfH7I3pXhu3lrx//HPF38fL5VLr8/JX0xDPi+qn7T6oAG12dn
Y6cB04B8L1LrvENXDJbNuWV5XHRB3BdfK9Yc7EHxpryQXHkyM8KVlxu5gQpF3gVJddD6X1m2LzuZ
HNbG4boYiuCyJelLyxoxFC3ehXSnZHu38pREsrH5V1Z++++EiecG2JookimwQpSHpFQ8cNF4M2l8
mvzJum8zYMqdxIHFxwD3AER5fJXQ/bBqbJssBu3BqKZBQxI0cFj18IBcjPN9CGPnPpzt+DVOuuaY
aUMmIxj4aAUSRsuJGAD3+18eMmFOFUYB62A2DeLJys6m3c2ZN9VJ8ZJpeJJktJr3iAOT5zRmyVs3
V33qdWFc3dHEnXdhkY+dxyBseJe6tbuviR1JLoqPCED4gQhYMVz0OnD8u3Bhu1mVZzTO02BWsvTY
zGmY+3HplKd5ouSZKLO2YzNV/J4S9bVwaPEyh4a56yJd8zq1Gl+UWK9+37ynFr9JOJs19AuFFXpV
gmaKP3Vm8VuB8IPe2/fXzWycPFAPwhkNoiUIfTmCGUrb0Z10nAn6q63tb1ZagtshlMIblMvioLlA
mNk5aYk11nodtAclPLtMcvBs/XoHWDCkpdBJv6rxxrqWV2ZT1UHW+yTbkcG/fXZQeEX8gCsSrxzh
YMuH3lbhjk1gJo/02OV/MfmXnxcOtJA2pDQafH4iZ5K/Vzc+yDH5nDyEFwEAdlg1Ak55orSJojZB
bewcuo9sSU5yY/Yvvy+We6pGKZI4xPeHdGeG3iCJHjaO+8XnBd8pJ4uURTs1QelMz8M8Pjh14s9x
vbu+xhsnPmJD1cYrEwlo66OSdnE30qqe2lIldaCyaFdYr2p310FImkUy+PnWOYi6j2WCv8JCc6FY
WiqM0KoirS0C/BzDB4qy3MW1NftumekHrSXpfrJmlnjarEBnj0VN+tuIsqL35ymhL3M5jHc1a8F7
l2Yzulpi4OUk6d+NKUdtgrdw82crKs3LOGFQclONnCIL+m64NyFMfayyZN7VofH1+qRvGUI3JIq4
QOEYAK4tDZl5mdtu0mRBw4r+88Tc/nGMqvbJiaJGUpTcWF8sK8CQoEMAtlMs6RrOmCU5U4ogHY9d
eh+xpz55nZjEysZe4OAMrjaGDBU0IpcDmp0COoy5XQQsedKcQ9ocb5+wy+8LR0XVK/DfEt+n1avu
Plf0k5NK9ptsCMI1bVTdiL5UmFC1u+nFku0zPgPLSxb9JHgFgBsAQQgRYSxu3ulxaxljkJiebn5D
nVDV91H8c/51fabWw+B9KyrXGzUMnixcrkQ7J7lN6DgEJT0m+7SWLMTG5wG84gLIQFqiJCMsRKNX
idOYzRyM3Z/4WN+K+ockAg9AcFOiDR2+JPjR2JM+VSO3DxpQ4xvvxc3gyv81AOoZ4ESRblld+H2P
IIhkQzA0v3T7V3bzjQmkPJJqeO9B8BIZquXs19OMKpsyIfcRhX56Z5hEYmB9csAAD2IB7EIFwBC8
dLDTCPjQagxISryoDhz1FOa3NtdikkxQoAHtAyg4Lk4ByJChw4raVUICdX4wzV3dSs7Z9ZkE/Tbw
miDbBVoOlHeWszR3WYz+ndwKyFOjfnFYtk/dck+09+tbYYUC4ePAewy7AVPGQxjBTmiGbVwldlDH
gfYPSIAV81D/6adfIJw5RqUkjt7YGrDG2WzwQF5X0IciRk5ygrUuBjVzUBZ/sSwYDKrQKIvhEhXz
CXPkOqU6Fm2QaZb37II/7Pp8bQwA30cRAzUZ4D/EcK+HJEUdg/8lADDZ1/dQ45E4Lz8chDOQg8dQ
99HRew6I63I9QGVjJ2gYbgMrHnyleUnal6Z8dN70s5qr+78YzIUtwceKXIndLoQtBXz/VeIrlQzI
ueHFSGwDhwVAKh54ohyyOYIeaWrmNiDqp64xjk7ae6OtgThDJhiztTDIRYOSBTBn3pAozFud5Xij
1EhU/Witu8i+u32q8P7BweWiFwp57+Xno6GNlYim/NHvdfb+5soYtiF/X/3f94WlKLUYUKyQdkEx
Q2jYz2wJKG7LrRC/ovMGof46T8iYoRgaGo4Dav4up29N/IvVPzP1ez7+IZpMi2ZF4MdHA3g8iscI
SMD+wk/oi4CZ9Mowg0OvC9zR9Qpzr9Jj8zqBl7BV363Md7P7IntgP6vKZ5M/hDuan9Bliwcaui6v
r9tKJ0n8KYJflKXrdrpioFnUZl6lfOqV71PynSqf0ozLBZA2mOMXPTlfN7txBWEDgz8CSFCElSK9
Jfi8jTpPYxxDX5vvwBYAAXDdwNZ6guGOY+2R31zxYBisZ30T4RzSbHZXJUdGjLtaeTRTutPNoxJ3
knfo5oAgAo9t/NGGK1x3qlMlWaO5TRAS8lIraNfrlVfEzIfrw9raxXheIN0ALgN+Mi0dZxhpUels
rgNoiirsTpEBdLemDa2YiMwQYSKbIYQGbRyTqI3COpiLlzZ6Mii7Y+WpT57i8bnDKXh9NFuTBtSb
a/HqGMcKLkdjTmVbNobeBIwkdF/3AHXF01DtI9DH7a6b4j9cuDZAZ8Bbi5FOQcwpmCIhKa1kHHA+
DXN3KCyb3llVbO7C+bWgnha/l+Fg7PQqKr9eN7wxRg740lHFQlEfIcRyjBYAEHYOGqlAqZCdS0Az
/eCMsnafTSPwi4+WD9yLfFkvzpOY2rEJNscuGKN9of7qyqceGvDXB7Lhes5HIRkFRjxCREaGHiXO
kk52+1Ezg6DxZMUSC1trBBgN/AG+vdabNrRsQBG4GIKmbR47QHzVnh77yX1J7fIZZDr3c51+surs
5ncnOuOAKARUS0fvpVhl1oaxNudy7IP0jxIfVBmKdGttsP4f/T6AvqvCltXMPiyqaUaBq8dZjr7L
aNK8svt98+rwxw6SkMB18+6fpQfUYxv2BkOWMPmi/Zx/3PpxoHjR94rzGh1lK0h3Q3LaWagxBkpo
PCD6erQq8+YLYWlCiB+6snHCJoeJVh38uXSO0Gp+dmdZyf+DP2B5DnBAMpImWGk8b0UUY1eN5mRk
Dey4zvcQbb1eaalfs9g4jKETUC27Hw3QiRLogXp956q+1amPhWp+093xdTKjT7FhnTqCFkHFtYcd
Kfsnm+b512oYw68my38D1TN6teZGOze1wFzglK7nmMO70XSzZytdgCPv2Ryr0utS55duJCaEiE3q
FVP0NWL1vdLa79nY3iejJgs2uaeJY0dBncMDEGuuABuRng3mNEdJkND8LjJr39Huinm6753xvlRk
LNwbJQHQY+JQRwc4vH6VWe76KnPH1qBBmqmar0dv3k4dLagHMtbsEPx4Stc6njXFxTeLVoVP2lr3
hzbpJKHARoiDH8KJqmwA6dD4LFxqc1OhKIkOqYDStymD8qO6r9LHMnxwhue4NbxMg3Zu/dO1ZHjo
dXSPxmGcZR8EhdaqG1oBAaoz2WkaTAx6OzEFUr2z5gZq4MZrHeX767tU43tEWF9k6JCjg27VRlSp
64zlkOGlwdjPR4Rffjc8hio679vcr9RPGTiLC+1raNheWX3Rc8lFt74fOHAdQrl49KHNSkzNpjn4
JOawTwM7PTTRMZK9XNfn6PL7wh1XgfjPVdMuDdrqVS0UL5ne05t5PsEruBiE4CqVZU2sK4c0UOPn
Oi13rPoRdrJ7TjISU4gVx3yyIjI1cAvHr8v7Ub+zZRC2zcUAuxnvZkb0IWZsIwOPyLye0qD/RZ2D
q0nKIpsjuPi8cFo3iIHdbMY04anaF94AfjZZqn8dDGAlgMPDELBt8axcXmgpGXI6mWYa5MrenL+O
Yeon00NIvra55hV5ujPyn9f3z9agPrDCuOuQsxLBlwXRR1I7LAUSovSMUPdj9QUlZkkEv3EIgxwM
NzR/liCnzn/FRahm6r2pU7PCyrBdFO661AvDY4piSX9zaclYGBIedp1OqsJkMGRqrw57bu6vz9aW
h1ngzkGSGEk+W6xcjUPdV3qbfWz3Lj0MEg/bnCbLwEqgWQUPESFqqocWvZykBnW94UOwV/lk/IC4
VyETK9tcc/x4PKiQakVefbkaVmJWLDNxNUzjznZRHPbQZn59ojZH8q+JVXGs1HK9tywaRMUeq13q
r07i9+E+q2WvgI3rBhTS/zeYj3vwwrVoOIUDBMtp4GpeSw9Zf5igXnirNCI/Ii+tCHu/Zk3lFL1D
A/CJDoNXyrAOm6PAW01FdheXiS0sSao6g6JacRqEs28gEzZit9+TMri+KpvuC6QN0j1A3qJJYLnw
4LAtUcgkWBVIz1rRFwNKWbdbAL8Yp4wGLAKGlhZMLe2MibAigB6Plhx6Gfhvy68uvy+MoKjR5DVr
TRHM7hsBE2eC1GEEyLVKv/apZDfyORciC7AaIl+F9Bj48sTZYnkeJrYTlQGJ2eBNpPuj91Xr5ar1
0ja1r8yDp5jVXdncyicDZ0MzGYRdccQglyPSmYJ5N3UsioKaHu5r++BQSWy4sf9dBC2IWfjDD2jd
5SKl6dhVFcnzoKqVTy3VfqRue5+PiSS7uOFtvAfFxrOZV2rFJICeN4CC0iYP9PifH4RKLi7Z1/nf
L/Z9Mtc1OsvqPIj1z6kdyHDMss8LjmyMwEDUSNcF7vzu7q3s7fo+2VoCdPTiokfQCGZc4dcP0AKK
prahAYHiU3FWyPnWzjvuRJcWhAHMaD3Rm4pbMPe5uR/erw9g48BafF7wIcOq+ok0wIVZ+UPbP1uE
7uoSxJiyasSmHbxeETxYgFCKKay6nR2SNhR22ieaVgfQax0ySB6nTEbCt7kkINbndWYDGDbh8m16
YrLRSGhQ5bFnTtBYzR2PgWrp+sRtORb2NnRzIH+AfKaQGqNTmpNxjkFWSQ+hh1L29c9vzRfqm1zm
BJCC1RGPVtHJqZsM88U+zbXmF85jU7yG3c3AU7ylASzGE5dHECLyrWmYWccgNgimYn6op3Kfpsru
f0i7sh25cVj7RQa8yNurXVsv6bSr091JXoyslm1532R//T3KvbipUhklVGbmYQZowCyJpESRh4fX
V3KpD0HFh/qj6BwVQLBzBx9J6+cog2ZHM2/3ZvlamX1YsltpBwzRynEiRdL67LQ9BnkiUAF6M2TW
J1KpBgRdKvxcgvSEi3msdYRDgkaqje+HTnUrY4m8Bil4cLqudMoE8ZwY+17fLdWDfiuT8B8RKPuj
kfoP+aJUEDbmZAFPBpThUC2cwAHgm4qX9Kq6TyRIERZP/Bo5bEiYsndv/KD7SMXf/YNFocsMaVw4
CF495xa1ZMTGnF7sk2bmYVs0IDJAibNXxXIrqRdo/K8cGaWLN8gAxnOEpP3nbAhIvimbPe933m5y
w+6dsmBRMfVdhirnEiX12Oa4pGiTzo5p2QXLrkJcx5q7sXj0rG7HQJCb9y/X9/LynDmXKKnL4tPS
Y8ZFdhwF8dkmdw5eGhBV/XbNKBz0IIKNDkPGLobdjGla8CLXcInxl55+4fFTxaLrC1lzT8yz8/E8
FZBHuRyjkbYaaKoxvLloYMTPsaoIsyrARvVAMOIC6CXpZoknTA3KmgLzyO5jX9t45bC/vgRxRp0H
qgTHI2ItAxwhOJElCdydzQXDfNlx6DeMsNDLHmsMVMrS0E8Vh/LKYkQu3BMZToTGMsClKADzduop
OSZGtbXog7s4isWoJEiL8ZNlZr0GCdVTa21r9+brl6AgJSZ2YOgXoEbC4k7CRi1rsrkedXosu7sq
rHPFEbPy6z1UDJBuRZc6rl/p8yVZUkOnrD420zcGxj5F0LviD2efl+5EjJGsaYd+02OehhhiFmbO
tHFUtZtL1wbkHjkO0O04gkZPuhJx8Y+x143Vi042VVlvMHpiY2eH3rz5fXAuR7oYCc/rQhsgx21f
pjqYp5/X3eJSF56oeuDhgaFpyKVJ6/CdggE7mKcv/Q/HeQDc5PrnV7YJrgBAEZxBUFtIhjpk7qSP
6CICXtD74ujzLnvWaLt3rObLdUGXSkd2Fk9p0JfCYjGu+9xkkyb35rQY4mOnPZfDLll2jupFuLJV
mFqERyFwfagKymsxK8vnNbAsLwnf1t8rVeeh6vPSZUFK0lSmj89rzbv3ve4V+LHL8w+sLkCOoXgv
JtfIzQJl25Vma3bsBUOkLOuFFp999uKkm/j2wwMUL3gyCxwnfINI67CBu3cnuy9eaq0IbEcLXHd7
XdcrOwV2KrwLcWGgfGNLDj4SK3UG4pUvH0HUHXDMX/pv35d8AnhpoqFdvXwhy5ZMh3JSqEL1+yWf
Rl/ChGINfr/JDznfeYrtWXEFQDRw7VhovgaflxTB2bzuPMYq9jKK7Lvz1c7yEG3rCikriziVImd5
u5KXbWHU7EXzg+qH836zCs6+Lp0bOem8qnBK9gKCi4VvO3LzFQQKMjA3CdI/ZPNkRPnYTNCvn7IX
zAVtss2sImBZ1cHJ9yUVW0bc58ym7MUlQK/sliUsVENwVCIkNfNFQ0XUz9iLSXY+3aTe3lCNIFs5
vU93yZPKUdnIeOUCTfuSe+74U5tJFhks4+Hos36Xt4MKwyR25TxGE5MnwceCFjrM3ZDDTLu2h7rv
/PyFgRq6TMawQWtrZ+eBSffgPEEX0rdbzQwVbxRbgOzD3XHRA5ybcZFhfDl7abVvppMHHvv83wQI
LzqJpIaBMsusG9hZGznNXTPt/tv3hZGcfN+2eVLNHL4eLwdM7VSCNy+N7HyDpKO2StA/OPjYoKTA
xNHN6D+xW0eiA1CGQ1wECSBtQ/OkdNqWsT1ZM/pmMDUxAKywKm4+zfF9VAwAbUBTDALO8y1yaVIV
SZE4R7N9qg+OqhH+0kfOPi8H+0tdt6TMNftYtfWTR7RfyzR/QSZj743Z5rqyV5SBGcBIvKHlDBBR
GajrdUM195phH910R6sG8M8vznR7cQIRzokQSR1pkRWmF0MIoCmBwCV1KmDpyo4hPBBEM4KRDHfU
uUJYwwZuDPF8ZBv6vaa7sQznW0cNw6jQBiaarVDpxpNVCkIK0Gj7nT3qx7x+noatfvsT7/z7UrjZ
YE69yTR8n1rHun82VfM+xR6cn4Q+nvOoawAmI/h+pHPDzsSzkjnAZJtFcgCt5Jan7ROI3H7hUvnd
8PZ+ID299+nLdRO70A16xkCeCUwi3AUWJumGGqM2L9QcjnqfBRUJMA400N23ZPz5D3KAUkV+SUxT
lNfXWgPXPB092ik6wLtxUzSbmtRBdF3KhcNgFWC8NkXEDmpZ+aEZ88Ftiqwajnm5R1Gduhur3l0X
IdzhTFEQIZryBWWSgBJJFz01jYEaICQ/LnZ70D4OWloF6bBpkrLFXONuf12aUPuFNJS9QK+DQRDI
wp+7TjZ6zPEmAnB0vC/6w9vNX0ebL+aNCizfJUW414FRTJuL+Tjfo0KcNNv/9HlL+vHaOI4dW/D5
yXs09kN2a1SNjtyTXy+342RlbDntiM/32i7Z2kSh6JWtx+dFW4lgH4fWz7eesRr9Ho45H8dHozqM
N6dd//z6v5+XAl5mOvEYu/g8xj543geSfUi1Wy9CAegXrEbA0aJ3T57w4WgpOl2rRj+mXRwU97Ov
OthX3A0CgOyDX8Ml5KpNX3GznmaqH0sM9U40K+BFE46TKvWyogkM/MS9AeQsEWyy55qwfeRD4Nn6
sXA2Nd94qkaltWWcfl/IP4mp+Kj7NeX4fqd/LNLnstot6eG6K4DzER+RPFlM9RaKQN33omET3Oke
2rut5ZjMFX9q/dnYxnE9BLo/f5+Ru3JI87WztV/WRKsd9ElxFHeRlnk/zNywA1w+008M6LHuW5fE
4BDK3OE51dIyNCcQvuud/iG200err5ctrStty4vUf6BVSUOdz8iLOR6S7kZG76a5/L14Rbfpmzrf
AydcPtGOpj/xevd5kBN90naz5lcf0w6cZ97ijruRmuUeOU7Ugsq0KoKMO9a+Gxvyi1h59zZaxk9a
ATxhTE0WMRvBwH1h1xvfBbu6R+YZ9fqmnAOtKTGuodPnbTYnWoSUgbUzZm/a+oVLN82i0SxwaNy/
I5vX/yb9bGzSwh8+5/3Qdxs2FdvJTEKTzP1+LieTBs5oO0/oFNaCEc3Wx3Ju3M/dPPQg5dOrTyxt
+g0mh2IOpmPXmBA7AmNHWRfV1bz8TIg1PlQUzfZ5sQyhlxo05GRsd02VYYqpPjUvhZclYcsqjFYs
jHGHiQpd0KN16oel+ebBaGjxiVs1AA9gdorDqa2/potb7CZt3vPSYBt/7rJ3DN1lm7Hp0o8Fo+Vh
9tLljjVNF4Lxrf7gM6N4G71F3y68GcK0N2OMvyr87choEjiL9Y1R4zBh8FloVRYPtCKrw9HKjwPo
2YM2mZKwsbs8WEb7s2u478ViGHj7dwWyJBV4QQZPD8ySHnRevVmOCle26jhA06LHy8K9LheHgTJN
Gj2PF+B/tul0l1hBUyiga6si8EYEoyZqkp6crqR2SYnRLAtqOHsof8wPqWpY9UoIJAZ14gzTXURC
MtgvQaNcbeX2AkyAExrtLteebDMq+c1FVfHEPZEjfsfJMdPGTrXkubMcjXbj/AT29/oRs3JKom3B
As0JmEeABpIulLTKAFzSWnSKNuHCNkD4/rfvSxF2w70ex2TnHvNia9tmwBlR3FeXJUJkEB0QR/zh
VhIl1fMd4j01aQ4yn2NDCNpdTW5O36cC86TJCLRR0FuYn8eYqd0vgvPGw/QDh76as/fp+kovbQ4h
OFrxkOfHnYP0xPnPaBdG+npMydEiNCjjHUm3sfPjuoxLbZ3LkO+caWjaFpjDo5Fu/Cfa3By84PMi
bY20KfilZeoJz6qtquKudXS4dt+FFUDu//D7AcoV3BsYAynHFqjat2WfOOSYIIr3zOOQKVZw6ZVY
wYkAyVtG9MMmBrcJ4uxf4D0L2iwJmhxtkark8mVAD0GohoDVAgmoC6yv1dCa50lLjnl+D04QK36d
58/uePSrb9e3bM2sMLAcGEMRy1wgv5yRmdM0ZwSt3F1A2/sM/QZZ+3pdyEVGTbBRiUlP6BrHK0g+
zLTeNNKk59bR1JMNbqMAwUZD7ozhtaJPjqmQtmbFwJWjwwAwf+B3pBi5q/Sp14fJOFrNJ649j4rX
j7n6fXwX5SQETheVbmO2/GZxRuNYLYeB8cCff+fNtEd1OoxLQEL3vvcz77eAPGbN46Qn6AJ3twuo
9+z2YbJY0DjtdimPRvk09U+2E5jzM3EV7ANrasUYtf/7jbhDzk+LpRs8K/GxB2n23GDgbhG6Y3Rd
qWvbIGgAQG2AABjUeecimMOzIptaE1wiB31+WJ6vf/6SSgdGgwAe/uY46KaX7/EpafuB2gYsk+iB
W3lBabKwb7qNObONS+NtWj+y2tsZ6a849cOk+lqVB1f/gImRN18yoIpAAx7ue1GRlqt6rrN4Tof0
SKRnbRjknmqSx+Wpcv596ditjTHNugzfn5vfk+VuiQnrYXdePyruskuVnQuSVdaA0qyeIMgCAgTk
8nm6KLZqdSkiLhL1T9yVkt1pTszdenbtCJ3sX7JmfunrGsTm3nNmWbvrBnJp4qbgNocwUAiLA+zc
/lKi12QYwebkWcCaNPx5sDHcj8WmQs7app3KkUKMtkp6H4UsJxq0dwvuiw41xaatSUCIB0w3Bn8J
FtvzleT+NJE4je2ocTFntu+DWydSwpNQygMyDw9VcF/IT+KSZphJg9smooQHOk74Op628JvrClld
BmDxYvIaHpUyVlnT+LzkxLYjH5R/eqA5qg6rdQG4QjAXDXOB5CR3lzCAKPhiRxnPH/Ks+5Q7qkTa
RcZT7JS4pf5PhGRUrjl6AK7rdpR6cVgsODYLY2vkU9Cy7TgO4axXASB8t/ul4HaALSN7hwZZKbbz
8QK2jdHRoyZBxiLwDYUJr7jK2ffFxp4E+RR3r9NwfF8bQsvfELQqvV/X/Yrfn0mQTNhNcx83PCRM
7c7wvqSA+v/IVF1dK/rHWwJpRxNpYTi/pJwRbxXdGyY9ct2PjH7UFbu0+nlQtwC3gYsHIer5LmkJ
Gu4Ha9Sj2feCkdz1AElf36XLOAhsRicSpLx2PNVar8dYACW/Jg90id/ZXIWu85ybj2waFdLWtH4i
TXYXFiddZ9dcjwZSPTWJ9b1d3Ps5mTbXFyWO9PMc0tmiZCpsfyxH2ulYVBm/pt1RTz+YPgVes8OA
UoWoFe8URz2CSVTqQDYpGYALIHtFQJ4Vlf5dUd7NxftiFpuJj/s0Ofa9tys7RRy1ujgHMFQgqNHz
L59pJJ+WxtUKPVr8YuPmH3P6GoNqOgP+8PZ4CvsoggyAVtCR60vm5xbgl9OdXo+M9oNf92BWUVET
rTnpqQTJ/GYym4PZdzCIhIZDMr9nTrxhsR1MRvLtulGs2Z5AOjqCJR0AO+FrJycOvDdzkiY1Itc7
JCaoVQP/03+TIJ04dhwTAylCI+pdQJzLQxdv6lmxCvErZdM+XYXY0JNVlKW/lMUCGTkJ3HlTqMZp
rO4S3vQo3SD5evFSSWZkeJELNKKFfCPs0Qezzni4vk2rSwC7qUi/4NEtV4aKZKr8kZZGVLMxGA8e
soX/TYBkVGap53bRd0Y02e/Drlc54J8feKGDvwswpdccYU7bmEMDPXflQ4PqfG1P3zPqHfO4vMeJ
cHC8JnSWch/z/r1syMGIs/2Yzd/r0d1ghMKGYt5z36UbltcKsurVvcUTSNDqYGflmj5mDqStXftG
NNKtl2zQi/IPW/v3+/IBnmB46hznjhGlBoiS75Ce/YfvA3iEFhrk/y+G8aI2wpIxNvH7nVev//R6
/eurxu0hc4Z/kIqV34fO4rO5LRMz8q0GkBAeDBPdTtO4uS5m7U4FpcAfUi8QKMivfXPobCvpdD0i
c3bn+sXWKO07vZ82TWl0wcybb4anItVfO0hPZUr3UJe4TZswyExSM9D8u6V8MK0mMDDp/friVvfw
ZHHm+QHE6ARO+n7Ro5EkgW1/TaoxWCqFolSrkaPPcbTsRoOQidMPKbxkxiyI0pj2Xqaac3vJuSH6
JE8WJFzq5EQt8sGN53HWxftwsxhROdGgqFHhx/E95JHvYoAAYPFl+7nib3N3aOPj9R1dWyxGiiJ4
AMEZcjfSLdvr5WLRxkKQZwfF8BEDC5YkRCx2XcqaUWJqDiIVgArwH0kKqUDBjkIntpR+yLOPbf9B
Gz858ys3uq3eKWLvP6RX8hF5Kk06grPGijmfIA2Uo2HDWai3TlDQb/mcBFU1BynuLnumu7i10QxU
B5Y7hKCkxvP/R2OPhyoFKMGsNmlto0rz1Z2nQB/nLedsY3h1MFBQURVTsGjYMeejaeJjthEkyeds
nMAbDO78gQS0/Km7C5oKm7Cwv1os39Sqlui16O9kmfJNgKqh52himQb56fu/rPgudxHbJiiT9UFN
krtFlYVdc79TiZKfU89M07iBn6O8t2mbfO83ZG80/afr1rJqk3+tRR4U1gOs7LAcDtjPu3J6rqdN
1RwsJd+Nwihl1lxB/lvrOt43S5q+Zgbf+WW+q1pv5/DlUObTR7tku56VzyQuHwdWbLus2GVJe+jR
r0+daT/ocziTooUBqeaRX3LD4GCwEQERcL2DV0OmDp7S2u8yX3gMu6+qg19aqCG/GuRuaB/nNgu0
CTOc2nva0HDyje11Baxd5KfCxSvg5FTy8iF1YFh61Hbb/D7TFJ9fe0SImfR/UpmAAUlm5Fgg6uw6
rE1nvzuKGnpv3PH+q8W/UaqCt6woWQzsAmEYXhGAVwhbO1lKno9+p/mZHqXxNq92+u+a72drZxuf
EhXqc00UOHMQ31vo+AVH3rkoynLA3yjeRr1N7ywn/1h66XG2qq953O7Rnbvj2qw4V1ccEi8/rAzW
ghKYzI6FdibaxgXFfZjsnWxj09DKFcpasYUzEdKVi6zTaA8Eq9KmMjSad0AEb7/UzyTI9y2xOeac
QEXIcAde8sKLLlBWqlTLEH8/sQNWatNkzhAS5y9dd5/W/7IIQFlhzvAcV8Y5JcOQO62Gp7iJoQn0
MA1dyJX9eGvqxoxSIHIFN8FFPc9ZDKdLfWuJBtf5mk9sA6zjr8bWFDHBqhgDT3xkkzFgSE6/AYXC
HV64S5TZj42WgursU9UryhkrZzw4v//KkPShlQ0WKZbiuXWgVX0QY/y48ZinCvNVrUX8/UzvU5n5
OVkijWxpF/rFvlKdlivHmRgzg4IhEOuiaHgugiODXfXEX6LEuJv5PVjkx7fJvhliAY50YE+R6BX1
7guIRds71B31JZqNfdvu23Jfq3K9a8EoIiL03rsmEr7oFjpfSJ67CD29eY6q2vjaYUTZDKAMunOf
QSi0H4d+D3qibYeGfNthdy4AOE0/bkxM2rj59sHPQJkXCS1wnsuVfd0fNY801hw5YcbyEFyPinfe
iu2dCZBszxqSoqWFO0fEfqjJ947pAa5Sbdrfvg7gB9Hrgw5aVK6l7Yy7pB5RypijpQ9Rx8gV27QC
xEAzBgwC2TgQ56KtS1JXYcRGRZMlchP9Y2MVYeU+sGwJG8PZzsaTE7OgtZ9190etKVZ2SbIOz0W/
MXQE/Yg69rnosi7NLl9yKyoAetrETbPFjKIeFzm6QvKk/tV17s+pHTaODSBQTqiCAXRNgeh5BqYB
xXPc6pLHDbGZI8uiW1Hn7Hrvh1tTYJp2luKIWvFrlD5QHwJRBApeMqXVCOjn0uSGFWXssejbTTun
YDf6XVY+aEEVSI3VFQkaPtCaOkhLSU8WE2Tf1jxYJPImDFr65gwYFKWBFErVbb8mBzBZgCkAB1hJ
cbQmoYxxyMm6LbHvOzCnDQHzVW1QwoWkJxi4Ov9fjowq7lB0dkc01EWT9+SmDbgzo9ud61SAFEOi
cAB0iwUBeo6pXlGlSq2vKd8BR4hAXcPEZeWnE0Wmu9JJxGrG71CmLB5pqZf7QjMxG7TW6m2xpNX2
+qKE21zsGvwKw85x+SJVfO5WhR1bFdUmO6r6xwaDaMpHo789R4fzCBe7qK2io186++pc06mW1Xa0
ZPNn0+Lvi6UaPrqq+xMR0uEw5Qldeh0iUtJtDW/a8H/IsZ4tQlj5yaVepF6fOk5lRwyTnrfcfLmu
hpVAHn0k6MAG56ygzJM+nxoLTcvaIJHTb+z4gaT3vrPL8geM01RiHVZVfiJL2OHJUuYOcFb0X5Go
HMyAmaFXbwbkDa4vaFUjJ0IkuxqGds66P0L68Jd+O4IdqEw0xthgR0QALIcmcZp23EwofD3t71HT
3aRc+xerPREhLcCdTDCINimJKsyoe2hznn6YktxQxAVrPu+i+OAA+41bVZeuFV6RzGvdElLGIvAA
z/WSn0aLNpVhk2hcIWxNJ6hCYBAzqquYvCIdYO5cc82vaxJpzaHODofbNY5rC6c8nlaguJd8MLcc
VhRGguORBdq3QsUTs2a1p5+XPKSsBmdOhT5GsrXzsG8fPaJoHFnJbiEO/bsCyTG8pIinscAKknKP
ZoKqROHigJHMaMKvAq6qRKsWJBkYBtMUIHOGNKv2wtl5moDQdqv9daWs2hfwYa4ongqyrnNfB58d
6UsrI5GfFuE812Fif+fNW+8iZTh/vi5r7aIX4AC02iGkQP30XBaIHVpfr2HLaJ0J8vzNGbWNW37q
+T/cw6dypI2LfdNmjQk5RpxY99xsik0y43a8vppVZwG7AyhsUbqD20ir8bupznlOIs6fPbpNB0X4
tf59gscuUilofZOcscq5oCVbSGTTfc0Cf1L8/jXzAkUmaOdMYdKyO6J+33isrs3ImnZDuUNtJGeK
B+Kawk9FSC6J0sjE0A5lRhRjR5YNN+8rGuYqSvK1jQKZhwG6CsxORqnvXBHDknitA1b+KO+bNsgG
8KqbOTUV99XqWvBgAiUQYjC8Ms6leIldVW6ampHpo3HPZ/4mb/o2KO1qq3m3d++hEgzMJlo3QYZy
Qa01xYnmVAbqcjYmoL6Pqmfa6losBygdlP0BBJQc0Wxbf5mNHLNG5yR+cwtubduqLdLAnokW+vZk
/8PRj0wBcpCgVcKwFklF06JVBrE6E0X0R7d+sv/lCYHvAssAKmHBMXqunNm2kwygIzNKq4eGgnTq
F2B2wbjc3FeNUEKAGfEe0oEBlNMqWuN4Xdw7aPLQllBfnE3nkdD15831o2XtUEb6FHl28OygoUBa
jj0OCXKzUP9U+nt3nL8Ocf3NnMwuMI3YCwqzVsFOVBIlBfW27WQFBulGg/2Feq+s2MUY3TO+Wr7i
DlhzVsHsLtIPIp6VTjXXGI1etzVgHYCqdqevNFaEZWu2fSrAPDcF8EAwsowQ4LZ3qb+tlzvS3Rk3
T46GIZxKkU4Do+y8rKiwX0A1L3yXPKDLZHL3aRxYv+NYYQ5rYQcarQHOhwOJTO75kupaM3tLg7um
Y8buSFL3nzK9c/EOKIy7tEG7JkxdYF9yN8PodcB7FT9AXJjyGxARIQACGH4D1UnWMdfMMwu/MCOm
DY+F20c5JiHxDmVFt6L7gVaPGCK6ve4D4pvXZEp3R9IAKztrDEdgu21/ltlBSRK9aop4JqAsgpwy
WivPt7Ww2VL54pAd7WPfPVF+9y8r+Pt9aQUsNzFeVc/MCGmyoDN/tmji+weEFWL1vzIk0yjmbOn8
ETK6GNcet5d3OIAZpNX4fn0xqs2SYiqcSENmOHArwID2FYZB2JkKJbKu8b9rkULRSZsyXhOIwDWf
BvFYhElm7jTbU4SHqyeE4FtFSstH3CPv2Thb6Oh0DVjWJvmg6WH7gauoSlbXciJD2i4X/AuahnQl
YDtfKd/1xmEYf1/XyKoI0NEAkyb+letszC/x2qywXSa7L+MvFUkDfYoVUY9KiHSaMhAMDNkQGxFQ
qsFof9RbPxhm1fW9alwnS5FO02xo0sKyIcXUnt3s3rw9G2AJOAkm1ogEFgiJzz0dncMjJtHayM2i
tbX9Num3LwBMK2DUxFgjXGnIPp8LWHQT6AANaVn+sNROUPY3M8qJSQ8AaoG49w8VouQbsTFzVPJs
PAYyfevxPKSL4m176RUoEKMjC/w5YNjBxPLzJTScL23PkVy06jl5TCbjFQQBAIOx6ui3qq524WLn
hzvSmKi1g0AG2ZmL4cBJPOVOPhQkQqP1kn9plw04DPTkq3V73cbCpDshAwhOZBiFfZ+ksrp2pn7a
9iSKP3DnPi4VR/yl4YrPAxgq5qbhBSIZLu9N8FxneKPp+QPyM2n3ct3HV78vCnnIYEH7ck2jLcfY
1lI0A3VzyMZ9byqOwkv3xr6gSIhSjehalYkKqcu4l/nUjhoXda1D6gRolLx5CeBOF4OLkLwE0kqy
XLtC82+DtuPIKLjxqU796avGKTlcl7KCTUGeD0UfUe5E66otifFLYD97NP5HGqZh9kMbgMzrGy+n
cHKL0OPFvk3vy/6LHkdL/ZMNCudZ0ZMYNy7KP+jgwQClczMDF06d2ETTo11M9H2Vmvvry1txztPv
y2W1pVqSQTcBcp6NeYeWgS0vaWDZaNQEVOW6qLWlwKQJMIAAuiPFcL4Uu15arSpxc5Fu3j5h1tn2
5u+bGAGIy9cC6SPC2fPvG6TMqnRCmU7zvozR0NzuMaLzAFato1Z/gZcF2UdhEIBhIsyBrKc3cnvA
hQrw3+9fFJESVrpO61lADf6eq8eMIxfAFdpeUQFSMsQUsAqRLJNU0Nplil6jyYpyOGT6tSO3ZxZR
OkQ1Wzxm4fUyw6eONt++r7Mx0v7MZ+1/p8nmupYvDRYSkHvH+BOMSwMB57mWExqzsSZ0QjXktV8+
EHOXNT+6XhECXW4UpGCXwNwFAMrFwEJ3sNEs52pjZLFqN1p6oNsKCavrOJEg/n5yf9SAzRs5h4QE
MXyrbSzQQrn0zmC3p97FUhA/ADGF5JKcWegNswCFojlG45RtkRP41ef+z+s6uTzsz0WI3TxZC8g9
x8yI9THSp+LeavM7VlffWxYr2nFEMHV+t4OLDCx6YN7BuBLkSc7FNHOrGTWwRxGzfvhO5FppULFt
CzIna0Eni6oxc00cMgng5xSn1QXPh6YvZY5pln1k9Hel/Tz6BycBZCv/NCXfuptHDqNZG1gUvBWR
LLcu4BOd3edIEGp91CwH6kYsP1id4ipZ0xJcHjgGMcnkAkeADkSTDU0+RDQjQevsS+NTvLzdbgnI
wXtIKYh5DTLnXTekVQ5KOewZCwnfECOwPcUBsLYMR6QwkfLD7S7XFVDQHalGYM+s/tRj0HCpfyQq
Hq81GR5wQXj8gJb6IkuatYPBMPltwlmMgntNnhqL3te2d3OQh8BRTNp2RaLgIluaLPXQFDPjGPuR
Y4xcvu91VdP3+kr+ipAeKJlu5O2iQYTmgVrUe0NDc6BszVw7y/53rCJSvpesXi3NTR432K6Ef8Uw
KZ7d10sImp/rtnUZ2ovdEtb7v1KkE9PrWrdoK0hh2SPR+N5IgMeqWKjRn1by47qstfMfKX8gIUS/
wgr9wODT1up45PdNkPW/WlUKZ3XLTgRIerGtOTezuOVRa7zx6j7O7kz6SqnCwFZQUwQ7hjmf8Be4
oyPtWRn3rcfmEhaWvVfaWz4c27zdEp8FU5IFSVWGmnnfmo/t0ChCjRV8HUQLYASe3wjS5SqTl3g0
G11zivQG53SVvfo9AJa+9Zzl5fPiWVtrcUKM0LrP0vRA8vl5abq7xWm/XNfkmtUg2EHYg9qzd5EW
nuusLaHfKTI7KyAjmkVzsIVlgLg/drYCqbXmbKeypAg0q0xvYIk3RTH6oJ37Of2eKvMmIuCXL8FT
GVII51gTkPy9g6OpfOi1D7UVTM3G6e/ralfn92AHur59a45wKk662s25sqk+Q5zvZgGt04AqLvU1
RwB4CiQ0IHIAOl6K56qYj7UxTzg7yjQNQT33BAj7XVnFn0FT8f36YlZtAe84cW/8IW4/DyC8ieXe
Ei9T5Azf3OJgFBhzzEFQYW66vlBcU6sbB/4uwxHsqSDZOpflF1YGEpaER/XnLH4lKrKmVTM4+bxk
BiyNTW+s8Hm9xqwBunETUIuaweSYAWqHhT9udO3mmqtomcLTSvDKXL6vrJamyNMmVUSqV38yA5Jt
08QK6/TtupYud05kPTCcA5M5QJtrSSYHZsVyGIlRRlXggFffV3LrX5oBPo7iFyq3iCIuuEPALVvy
bJnLiO7QTOL89mdUv7Zsf30Zl4eBkPKntVdHQkt+uaO9ki7pCCk5+GsDcDoFqiL4ykadSpDf7lU+
MtsTEgxvx3Ct2+H1Fax+H4QFyHqgKunJiqCd1Q01mqARMB6L0EoUKaJLz8cG4XIlgDigDVpOEVWd
pblgUCoj5J8a46HCI4i6c+D2leIMW9OE5aF8C0w5IBVyqo5P4Ki0aV6iqePFzSK33Cr5Oi/fCjai
RDS8A0CHWpop3PXkBdSOtpvTcaoim7cYOFwH3fLZBtZfT7ptpiPB7akwp2u7dyLxIl0wxHmOTsMK
mNNma9rt3dA7VVD0/ENWx6qW17UdRNc+0m3iAABTwfnyeifz7ZLoZZTp6bvJs4iDHdMGX+jtBify
XAIPChIZeWwHyUqvGFIXnr+UwR1GrysMYc2g8Zr3EXCj6AnS5PNlFJPX6Y2llRFoD38VSfy7L30V
1ftKvhCpQiDFDTBX439kLJLP4hxNSlkVFeVTZ5MAM+yDFskuvbpLvddqfFoGA5ibClyCH8t+d30H
1462U+FSWEl7fYYD5BX65edHo+uTgCXDQTfbQ7IUz33Of1yXt7ajKB4Dmo6yO6Zaib+f2D3mJJBY
Y2kXWeNO33Wq6cSqzwu7PPl8A35TMorPe2j42maqbq81sz799cLHTj6PADzzujnpIoqmYxetjsZ8
aFSsgao1CJWdCFmGfOhSDiGlvtGaQNXSvPJ5WDIm7iHBgyNaPqS72RrGuC/ayA5SviWq4Y6rn8fH
gRUDsPKizEF91i5xOdeAViZBN75XX242IBSGgDxHiQMQKF8Kk1otznjW4vtx/Vbs9ez19s/jahHt
gsItLrpSYsNNBhDURv5Ad47ebnNyOz+cKDUhgMXJgphCxtGyqe4a5PHqKEu+9WMa4AS+voYVKz0T
IFR0YkBulrvzYkOAz8XAxaV+Y+TluoiVY+NMhORnWTdSjEua6mguYhRj9zze+PbDY2l9vi5n5dIC
Sz3A08ii45aUI5YeZBEG9SBnwmQsMPQWebdNLCeYyn57XdLKhQzoJEBbaB5EGlrOepoNhriUro1g
tYk/85Y0gnM4QoX13dSbnTukL3W2KABCq4rygELFGFQc/nIQMBtprzN0KUXcKdACxVHxahL3IfP1
5vaLzEXhGTk80L2ja0w65ueqbrKSm00Emv/5f0j7zt7IcW3bXyRAOXylQmW7XOX8Reh2u0VlURQV
+OvvUl+8d2y5ngs+D+cMBoPpEYtpc4e117qvhv/i8+asOQ9ZhH/EnZ9PnBfnRenauJRJozVbRJvN
ye35tf6PS6bl4ygL61uLfKiVbD7X1F3pyH3nFruyIxeGQDsBikLw8gF0XxJhmnas0T7Ruzv1deTb
sbrSM3Xt84ttkAz2jKb4vLADepTqlQji4udREwLX/wwLXdb+od2eAS2NzyevpngxlGux/YXz6s5c
wrMuBYCHS9ubNa7C6FSIO1WZq5oZKerAuYZnuzSJmWV+huXNneKL6r+TqkrPhlLcgX7dz8M4vcZj
c8GmoIyNugZyPHOafrEJdZ2WVFhxdzfZu7HZpuNuAkbfDL63J5fWCgAkZLY1Da/JUpTE6zhLMgVr
NcmSJNU71991Jf/5vcNm/99B3IWb3QPYU9s91opbz8wX1ZW39sIcgLVDSgIwp/lez1v14SEZ0W7V
ClUDhX+8ynS/lVcCumvfn//9h+9rjeqWtYXvQ9RU8e4Hw5fN6fttuPBQIekBsTQgBsHzvNwGnZae
Nrp5d8exw602Bab+zKvTWJ0S8fT9UBcOLoCYCBmhVAg1oiWYS+WtJsaqae+eNe+umK6s1devA3Nh
I+z1IFSIgtailiW4Z3V6qpp3bWTwddxdyURe+Dy8QTxBaH2ETpO5sK2a1K2GVqMBC56QFgwaP5be
m/P8MyUeBOYQhn5pSlUVZ8ysCTib5H3b0z8/Xfv/7UoCkgeewhduraJnnaZlvXU3HQp+EzdX3J0L
qzPDtdBRi2AIgebioJpG4QzMESCnKvTIqOQjqKWuFNu+WiWIcyIhACWbmcZ7mdbMKounZqUBPtkS
avmtF8Tt2hI/dg3ndmgUwQHUBNpm2bc5pQj4SjFodzYEN3rvd+aoUQWRuu934+u9xih4QGcqL5in
ZRsEM9noxgrTgeUZSO1skHRQzR+ngTEGonJQFDuQC1g2QeRjqYO8XaJxQLr7fkTVhebODRLPgB2j
VvD9hC7sP9I1Mz0hYlaEHosnw3UTWigxV+4cUrVPNH78/vMX1gvNLx7EL2f4ACbz2Q6im9ZlGmtc
oKq7B5HHGMQAravy8P0wl2bxcRh9MUxhmVPpMPeu1GuiSdKPV/bkwgA2ykZIkKKC87VXRNgd1Ck1
3EKzfdPv9fzK759X+XMlY2bqBx5oTjEicpqX8cNzERuZble1bt2VxVvSRc2zWu9HPVJllI5/f7xU
2O+Z30NFFf1LdV1zOU9zZgCNFqrJNhvWP/88+DBgcNEWijLGwseRlkFlryr2XaWTrFl311LJlzbi
4/cXB8pN1WxStdS5085tjDJu8nO9Efx4NJgDIjKDg4zFVoA1yKucOgEjWw7UEd+U04D+uZ3n/ByM
gn5/SDQgdkEPCpCtn/c8y5WSTw1T7/g264/x9GN///PnFwvV65CgUXJwnObEiaFkcMUQXtiHT79+
ceMaI23VcsTnUyvIPUKzK4158zIvbgRYYACecGAG0cs0ez8fbgTLhCWzJJN3pTgJ+2jmr2N2xTZd
mgLoKtFUiDsHc7vYaTQr9kypW8DHM5dwh/m8vBacXpwFogn4mRqgYEsfjZpqLu0iA2ennpB8vEvz
zOfy94+vHBA5kDYANQf+t+wxRFrH06wuVu9cYQDRX/l9ey1bfHEeKGHDW0b1HLjCz7shMi4zVD/x
uOrbJAffh7wd9GsKPBf8hDlHAV8KNSLcisV+QJ0szuIcTE1q9bfW9zHdxErkXZPguLDrn0aZf8WH
g4WkMPQpGFXvDOu9Vo95HH2/GxeWCuohGmRyoCY2F0AW30fSe+iyCsSOgJeotPUNkPGjRPnz+weX
00PKYwZ4foEU8FLwjvaFetep+oqZ403eOlc8qgtkL+ggnruhwAc1c+YuagQ4ayAUpC1Yug1OSTvo
oSgtSmTcrFuE+arWg0mkOTumCO0Smj/fL+SljYJgqAUOFuDOvpQmGcRYVGVmV2qVB2s6eMm1mP/i
AMA0znzt7rxfn3eqS+NGAS2rvLMzZ2/03U3s9VcCp0tHelYGmTU1McrSxJRdXuZlhSEaeWzjSE2S
cADfZpNc40e9OBBy0wBozW720tB0uplbDRtg7dVakqZyTAJW6E2dG2CEbMbH77fm0hkHPmFWJkUS
ALSen1fOTSuEFMzG01WnvtUjW5Ke45QG349ywSkCtvg/oyyemERRCreRlnpXqgcZl6t+TEhZC9JV
AoP+Yiq7Eil+ndY/dxtgV/QdIpM9H5gPpqFroQaXjhT0ZwJyVq3mp5YRtPq1lOLFYaD/BMwutBm/
gPXHdNKnEuXdO4SVJfGoPFIqHGgIiitO63w/P7+hmM9/BlqmmGs1nRq0K0538DjhjPWkkXtnerXS
e71M/dLufK7/vOsZNQwDiW0Y8pmjap78hzUUoJkxi0GfQF8J7p+QCfBfEXmtHH9pCeeOjdnAIqpY
xvSxbo/o+RtxddOWFBOqiu3Ry96+P39f7QOm8mGQhX2wBONNW05gkBPqVquqbV/+PJWGIeYnFfmb
WclhYWHTAY30NremO8dblfJWmW7FNZWmC7NA9h8NNICRwJtdctrIXC80nvH6dOu2JkHo8WMzDRcN
v31un5njicUqAaEEqLVH65MVV8TVcvLzriwU2iGahbwm0o0QWv58ovTWysoSJuckimCqIvrw413+
+PllUjaPGeypg89T/SGRkU3v/4vvo7MbvNzzO7BEaqdjm2qZq5Un2Q1ER727vuIpX9pg6z8DLHm/
lcHoPBmr5alUN0pYqT8O6Bx0/M8tP7O1h1OzWP6kLNopKctTTnj8XNdXbNTXXw84DegNPWQykf5b
4hCkWjWOO6rsBCoRH733EKEOvt+Ar88IRoDQrosEFIL35TNfmaPWabXGTpbwqUpqb5dpRC33VbYZ
0iuprouzAbJyZsbTsG6Lh3FEjTjP1a49JRAvstp9617Z7K+GD30SIJFHZW2WIl96lzrtJk6lxU6x
csoEKMMhJEmvoePnK/v53ZgHAcANvChgrl0eWdEplVRLyU4B9248LxDCt4k2/thwYBTYjFlHDOmI
JTikVJ2UJ8AHncAxG8TSQ/j1/znCfDI+vEWjW6BsNGKEQlT+kKrBcA3Z+9XtwhzQSDAz6sFL/aeQ
92EEKONaeQ26nRPLt2UNDOCai213jUTmwqlCnQI5RySwkaZT51/xYZRk4nYjYUhOvGsiDZT01rWg
5dIIaLj6Rz/3T2z88wgOzejoJS47GelDVR/55vsreOHzYJPFMwAFUWTil2+EEtdSK9K0PE3xccz8
6ucmENQ0KGqCwws9qBjk889v0GjlIO4qTh1lQWwZpFOuWMELGw3dUyRr0G4z78QiqtOsVNpTZxcn
YUaNcrDbLWg9C3YlqLswyowcsnDvZmyet5hHbGtF4Q59dVJI3r6/595b+/MrgWI2BkA/B7q5lum5
ppxEFhdjeeKaGtD0XiI4/X6vL5jbOZ8yozH/UXTOZ+HDYc2R1B6tDu+pYuX7bLACZTAD1nnRqEKZ
mjD+/P14F87Wp/EWa1ZQFvdthvF6OoW22YXqtWaLCzYXIglz5RndzYhIFzPq1UyO+ehUp5hFbkyJ
6RKw3/98FgZa+BC6wcMBxujzqhlMFKbbiPqkvw6D//OcB0rbgBU5GpCZs1X//PWk1mhVAY1xEtOr
rr/La535l1YIkCUPdhCoFXi0n7+vFQ7Qq65enZwz4k2v3aXF3ffrc3EE2FikZeGNuUv5qSIb5MhN
Bi8NDVsu0PGeVROZXas6X7qAsyn/P8MsXgwGwCLPLAyjFwFzz633ZL1ekwm7dGABMsA+A3CAJPli
M8Aj37hIDFQn5r2XZ5FduQ8XVwp1PISWsCV4Xz/vhVpWJWIBtToZ8WvsqdArAD9wcgXtcSE1hBPl
oovEmOHc8A8Xo+gMfFyZVp1cVSGaWFtuHID+N8uysFQmQlGrGhqVNGNzxURemt7c2AwTc4nkyoVK
e8ulVZ4a+W54Dxp71Ke/35+1SxvkzJ4iEA6Ari75Bkyagid6gMeeVEAv2w1fQ+ZMu2ImLw6C6zjz
HAJwoi/CJrNDSMZ5XJ56NB6X7Ts12+j7aVxaqblv758cIaSTF75onSE9ODGMwPq96yB7Eujxz71R
dIUB2K8DsYiTsBiiqLLWaFu8V42a+1PCSMpKYozlFffhgj+KrBbyCRBQg/tgLiolg25WONETPXXl
+NxXWmBJRgZrJHbXh+PgPH2/cJeGQ6fY3NcxZxiWAZXHOmPieVWcvBINW4969tDoBpnwlxrffz/U
hVMADLmFFC5i0NkcfL5GKPXC1e4tuBXOk016/YotuPh5lAZAzAfoADAWnz8fTzJuO+zJqbhPhS+u
dQVfOGE4uIhrkQBAGWV5USqTKrHK6vrU6eg5DiwnuAqDv2RogB5ALQ4TwOu4dO1Se6j7js0+vJ7f
uqBEyvuoU1fFtLadR4//rqsblSdXjMyFZ+DToPO//+DDOGo7ZjGPm5PlVtt6koE7THsj1aM+6Vbf
n4D/xwQdEBAi1w0ffOFZImht1cRFCEFVBi6mG1AEIlf3UgovtN1f02iuYiTqWHHlaFw45EhJqzh1
eCNU2LnPU6TtqHb16DanjEHLJj2jMyd0plXM1q53xUr8y5su4kn4Hch/o9kARYNlcrpl3tgk44A9
lEdUX3wv6YjsQonGqSQv/cJ6t5O1iXp0nfhpn5CGHTV6rbr0L9u5+BXIJuPhmAsKxtdcW8Oc3NSH
9tRL5dZm4Ciyb2LXCV12Fn22Qp0umLznqnrv9YmU5Z9OrkpolZfj3chdooo2KMoCbVjbrFTCVjkZ
gBNp4OuGEgveuzdcNOKUepTE66wEfRCwcaWhhr3CI7djUZ0aKz0WIBn10Hv8mnY9ieuamP25q2aG
21WS1BHNUuI2r7ZzsNrWr0e6VZDf7Itraccvm4/EwdxgP28+muCXOjxJ6fYUKSN2HsZboI/IpEUt
WmHpSk1+nB7EAHhMvZkRakaqLc6ZMTaDaFvRnPHWQQyhSa41/1yaC+K+uWSIVPoXegp7Uiadul1z
hiJiDUmusWoD/sbZL1r//v6qfrGm81qpiGHt2QHBrD5fmSLPOmOszPZs+3IMS3rlvb4wEXPm1EE6
2EEosHSpxtRgRdNSfi51l7gsUkbmq2Xi54bvxdd64Wcv8NNlQLwMeV8cArxzcwb681ysSp802dr9
2ZsoaLtXarsalJOnv3TFujKffrxwIEHFzOAvoky9hGbpQhlaw67bc9WuFaTSrzijF/YFtN2GCY5g
B9icZXc1L/O4NwvanlvjbxIa1d+f/3rUB4GSQynSQ6r+81LJASiy3Nbbs6cHb5135am59OM/fn0+
FR+emkaUtnBSoz2z8pdvG1eyq19eaOgJfPz6Ihgwsy7pTRe//TWbTsrrIB5/vjZI4MGego4E8Kh5
/A+/XuFDAc1Em52L6qWruC8088qt+DqDuVkfTgZy56gDLN8Oz67Q25dic93pMI6ILqbnLLtGl/T1
6mEQlOzR2okMkr18g5PKnOIU3fFnhZpQYYwUykhZRZbzAL75n64YhgIMEsAWyHd9kVgCdMmr+0S0
Zy0N6zQcrry1X4/T58/P//7DhoyqWvCqwOcF36fNQ3GNU24+7J/tBr5vgwwCbDDQoFkm0wHkjCEF
2LfnzKZb6riBppV+3NZEYfzK2bqw8+hSBYJsVqDHY7UwUQLJsJyq43AGxY3km9qcfPpjBxnUW9gN
REke4jBgqT8v1yCTHD54Np4HZwisug30H5s+DIDIBcuF73/pg0liXlA7FcOZeoTTA1V+/n1U/MGu
ChTTzGO8mACWjk0uJHHOXcQRrGryx3A4HZ1iQEfhjtv/FO4+r5As82JCQ4p19vJXKzunUNtRo/pK
gHdhq3H1cL1nBkEHpvbzIGhZmOC0peaZnwxjhEhxGVL7x4Z25pP+zxiLtEvfOWi5cjAG6MWDdHiE
btKVkP7rm4oRgA1FuXVOpS9dHbMWokw1jNDQoDRu8JxEtv5OnQ0UyHK1//maITRFqx2ShTPt4sL0
qqKvi0o19LMr1XWuBjIlSpesrlgrsJR8vfEz0G9uiwH/4hcGVNYKGQ+xbZzT3nnUmdHx0In1kzV5
1qHTURHnVRpHyJA43EcVkiakNzPHp4MYDrpC3RbdX+qk+5lns9VolcWedd1v7jq/1XwGJrLcbUPw
pNOtoH23HuqkuTWlbnZEKWrB/EbRym1TIg6ymQcpxZIZG5ZXs9a5N2ZB1s6KPDSlPoJEdJq19nii
oxhPOnrqwGZPfV1Jol7qETdppEG+tXM2+CfXDRUAPBvH8DtDRG2th6XqG9axZTRykojy+xpkv55X
PhUG+yMhm12EY1PEIffgzG+TOLSmVZUVJkh3aOO3k/HH1tp94qgb11NID6YDvXdeuZVtrUL8hvSO
r7voggOAylGzSJjDyoYs5aD7ca35Hne3On101B1Vdb9Hu7xAdABg37teoCjq7oVb+qNxo2tRZsvA
AcOXmcY+rX/lgJlNXkVak6/7pvZz61fvxn6O/H5DU3yGniY1Xnv4b911IZ9zsdKUKFHfcvXG4Fvu
apFe9yvpmSTXtZWiILs9GbupUf3aQLNEV4dA2pDOPZXpShQbrTFJ3B5kemo1fmjVX3WLwm0Vdfib
NdX+oOu+hfgnbkNZD6GGdTCSgqj8b9Fox1QZdlLbi+nNA5kj8ZDBLep0DdXXyLL2nffUy5u+wuvL
clKLXSWjMr1V1E0rtoOxsdtDnaFJzhkiZpiHGnjNrHpHjsaRh2yI8gzS4D0ZUWh3qyTgbbmRbR9O
kiKsjFfUgCRKIdaVJ6JcsQkGNLj6wpNTMm50Lb1Lix28wKO0V4OdQgTPWKkpPyj1pjPFxqrxSpiR
qnZhXz9XmQZiA7VcW0V3HNKe2KYgQkG3/oOinTsV0OFWJ7H800CeDcnanSblPk3zClxQmHOZhLq4
KbrfWZKHvDd8AAXXRtr/7ZsjTUIleTaNW5mlgU4VQrWAcidkVX02laYlDcjryiwmouC7utpMCFKL
yYl6vi3HNdUN363+FPlpKuqbobOi0oTGsUOGuor64ZwP69FCkSx7wi8jlaEFmnjRJWSM2zzo+c61
XsCRdxSjIoIy9UrSVxQ89bbCER3H78r8R5WiJFrLIY29t9OV1m/RdE2YgeKOti1F7U9q8WSavyjX
b1ilpr7S4DptdfuWafdesTWy1K+rXakfvVIlNu9DpHtDLtECq5HCDB1x7Ov73nGCwXajDmzriqIF
WV8jQbZNJScaWiIsPSz6p8x7lOqrp+S+o/6ulNssObG689tmIpb7q1FGothrS4a6ssfABTjYDBHS
POqE5bslurj1NrCyxwx2Rwy+q79M4jimG8FCd3gd+Iabh9E8OclmyraGjfakbjPJ12K417UDOA2k
Ov5JnTwY8pa0nRHEzt+MWjsrDbyYbstM8/vpWcQbk90Y6s6ylahoOqBBG/GSF8peL+8aRxxScyRU
PNOpIdINRmVbsIpw45GLzJdCEiRPVqNghLdjOFTKtkMalJixuFUg/irT16a4yfCnm9xX6nuD7Sv2
zFhgDU9zHsHEcmlRUe90s8TinpJpL7tt4QZltk6szSAetNgKJIT0VAesi5C6rlDimtnuvZwGFQA3
Kn+LjTYonZNt77RCISa01x2YMbt/jfm9ovya8mRXeGGKDLPnBo6sI3RqEjdDNzOelnNbh4Vbb1PR
+VaXPFMnfTbhnQIqBFtZ1bdeVhANSRTePzQWWPJAmNayxLfrMhja0HBvaXoAvhypFsPdxdaOV4eu
3RgFlKG3Y4riYu2RvFzx7twkgd2uK7pNrR00WHu0ier53ulWHY/KbKPGUZtHcrpt6DFv73u67t0V
42soyY3DxjUCCFwQJ1+r5QrSqop4K1CzdNWoMaLY87vmZEsW0B5sXRvF2Tt8r+oPmXHXi02n3hSW
h7zdThErL82Jjtjd3pZm6IrHdNCIMOAFrEBQ1KnIcXlr7HIOyAPV1yYORUYfrOQAxbTHpHmciich
6crmeLrSW+SaUuWgmW8I118yI1ursUW0ptoZCp6ho6v0vtZMEPMDQwgzj0gxk9Y5Wt4qnU4OPQFg
T0Y0QuGFsroXz7y1JjCNpWvpdcSkdRAbPuspqeo1TrgokAq0oqnRAmHfDTnofFetMj/OkUXXwj3X
dOuNLbHyFdoa0zy0tdSflLXkjNjC9EWHc9v9ktmtJ8ImufHSbdPcG9MfB5e6eSghTM7utWkzqK+l
7N66yTyYvbPPS48U6kYDcFXJ4OdTUDDDdUL7rZs/ejDmhvcubWTR9qP3Dr1EkiIpJpvXit14/c7K
N44qA14foe6sFwDZiuLY8+x+qOTBTRqig+yszL2dw6xoLLpI01bwypHh29rVRklfW33H4f17A37X
fek2PtPPscr9Ai+XKRtSdw999+LChE7j7WRteLGT9RveitZ5yOqtwQ71dKzs29JM4I1soAEMQhdc
NU5YtzPbgiTlWreORh6ZqvSN8qDhXqedHeTl2fQCMCORVDwqyq4fdmzcqO69ZT6UBTiSpvshe/by
tbRSUsZ3rB4ijtyQ127c/AZN3GqzLrLX1IF5e0q7oHJuh3QX8w5UOx5pQekS/6qZQwx47hDZTZBY
bj037NAiRR1v3QE+lJgvfX+X0rU9wdJr56a7SWInVJxhnZm08ytV3YJZaWMPe1UR/oB2DJ76kOye
4h5tH/XO0XvCircxCWP7YPU3cS8JdBI18cubYLFwPjh952obSIlzI/HuIA6K+6ivH9XxPjMC5twl
9cls/sKHI7V68Iyngqo+GyiZlAHTPhX8mbYhFxu9QnZU3enxUXYjaXUwQDS+o9zqXd+F6F2ofLTs
gFT9tag3Vl+EyAqSZmL+mIeGgkXR5d5Ky/du6v3Y6YKR9sRKuK+wV5ElvgK+Vq01dubghjrsHe+T
wOisG3RIVc09z6JUOUqukn6AwLOMujpK5UofCoOgAyYp/5pCwkoNt2YPGYLOjUSbtWTUny2xM+xN
Ud6Y9dloaKi295U1bupGHsZeD/Wi2WTOQ23eJmPYuo+iKfw+f5hEcZJAztrwHOw0QN8IyHOswNVv
qIcHYCBF7Ky0ug3B/B3KChdZFD64A2z431X6Kr2VC12eBPDbob+NAUYrlS5gUGDQpmTdljlsQB+5
kp/AALYqFPTsw5BWUxE4ZZg7ga6eMg9nexLEbF4HdYN+jHE0fTtfD96BUyvk4L9TBZZhkyArY5vj
Wh0BBre9yq8lvfX68uRUPEo7MwccnaWBOZSh1llB3aVYLhzHpl3xyQv7pAozzSAzHiXv4RkBQSp3
OT1x/HijkEHvyifYRAC51jG3DkbeHRxeRKl1T3P0BtwK78ECkwlvLXTYPBjNSFTlZsCr4WpACMhg
yPq1xcIxfUA+I7Dd31X7yyxv0/IoY6hcv7XwgWxra8a5n8iepJ27aoHB8JpqX2KSvWIRp1pX2tGq
RsIV5ms82SL62SvKtu9+QfUAYcOrZv9J1GOXRjYQNRqKGGXd++D139C4CcxsbRkPjv0MhpqD9ABf
j+twHCF87T1k4k9KN90I78wIx2ndW2tdWUmxUtRhZdL3NpVrnb/WUE5R8V+kuLWoxAaWeLTzVZqG
yGv5zrSzHNQYzOlmwotZBQMqFq1e+7FctaaDSsKhEb+zKSe0CEZvl6dNUCXHaTgP8nmwd5YLL5H6
ktkRxVEwwhm1jXcFf77pQkVPfVlGg9ikcPrtBtHHU+toKx2zs1V6tp2csFz1dcng1/nlGNSxuQGH
it8Xf5qx3wBjGKjWe64/5fU516JqcvFObxMvrCq55vAkO+reTM3WLvAOJcfcopGUt5WrkAkJjVFN
AiV2g7oo/LRRSMNTYvAa0lPT6+iu8fOCoXbCAvWaogoa8Nhlo4hi7oUshqdoIzZMbT1EViHQ8VeM
uGNy3kZYIkts4/jA6r2N/8c3faEjcBAE1TJCx7+g+GH6rYe30VNgTiq3O8YiCSluDHLzq675MwDM
5trPac+I2b7qIIxp7CnoE3mrN97BqPve95x7hFcHO47h0Bj4MUroac1dmhqnMd2a2nlUJXE9Sjr1
iac3mQfPPwPN6tHO4RVqdmCydseq8lwxG+fZTY9JqqzMdt+rvwu4z0VpEaarxEgn36PQXM6SQG+Q
bUom+lYJucr5Yz3uhAWOTxB8aePgd1T61JPETkqCGkHgVZiBJE6RE0/HCWP4x4pkdFgVHTsCff00
yawkHWLPGAEmSJA2U1Ftxq4gZq77JXtzRsS5jBR2hvi2DCzqxvC/i7tRvS3hJlDvpkhP6B97ayFI
6cYdYRk/OhP+QN6spslYW83LzBdUtDyo4chAoObUzc3CeX/PO8gYjlrQZnCI+m44pLryYrPaQMWu
1v3aihFzjG8V/Z1qUyjdJrRqGTZagZdUJ1yYO6OdwL5gI5RtdwpYYkz8lWIx9d4NKuGu5kbPLu1v
kcGAdB5aMoQ9rsepeuUuliNxlRcJd1RlzX7yyl2FJjvawOFIBx99tLglaNJFCCuotdGqZyrYjinV
PrXORsorOPbVTZMn76NVrzvLeema2RU1o9j5bWvgU+8mX6fjTk/ePSg9odR3b+ZtZHcOEbpNktjS
IsgKumGmxFVgmEIJGgRMhU6FnyvwTpKyuy8pC2vEn5Jm68kaVrSdSJHf1RwHCTkMN+lwN8U6ScfH
3KtubFHrQaMZDTGr7pfB0jDlUjl0RblRauanpUYc9NAriMaG8sXiDy4rQtt+SmxKRJZHmTzXrfBL
By96VUFfTE2IWyvOv9dUKGMQN/GqHBChgfXoVDb1K7A8KGLVWtA1aE5yzzF/jYtbZ6hDOT6yXLnB
vG4zNvp12yV+wrTY1xu1lYRWXfVnLKtkJFnCiidjMJxyNVVMO0KFBjHD5DiHZOjRMl2qyd/BQLqJ
G91zzMcJeZYm5s/c7JSN7aLrCupKSO8n7bwscQuwQt/32IEmLgq8TvGbgHdAxlrm7r5rhW7uzd5Q
fKip3qNZB4vVV+NLoVFkgpyMrQDokDTIu87cNkXmPokq10OrHFcOME/maK/stt4blb6x7QyHV7lj
k7nJFA1qaZbokS+3vTUIoEQwuMCrQgZC4Yic8cBKqA3ntvCZCshGTZ9yO4YNpBSw9QGNLpqxbqya
Bxo370pvQiZEA7lS5tJDm05hm/dbVcsiMM2AbDN91eBfdap4LoCpO6RNf+twnPfkldvlA2RiAzaX
4/tffb2vkZSLFQKNjcjlztOgNW+Sts+1+ljobdQCP8LYLbMlCKpwdYontJUQbCsZ2aHjiDDcdRX/
pQOafdTt4BlEYBr18OIxl+RaHrr8VLQAijAELyyAjmBo19hlJJdKl3RWFkzsMCBS8ZR9gYAEVA6+
zJ7U6pfkOsqtBjHiAsd+G5ssEPTG65BO490uH4v3kTIfRMpRxh2iAP1pcsc3mbYCG8WdVZipX0zF
vrDG0Y+hTTNlDUnds0rh8qkwU9QlsaVvh+Z+gtJ3Ye7cQe4wR4PwfJ/IN2/YjSkCS+B4nlyjJ7mX
hyAzCGGP7wfKWp83/T3iDj+2NmXxnCgCh3ploBtuGn9REfssfnDMP23+e0gtf+o3enbrWNu43dnD
zgAfJpgLSDxuFcsOSw9ZK9TzSB8jxIcU4RB0+tTesrJ88urpT9VOHRh3NkaTbZD/jRI5RIq0w6J4
M5o3L4+q4k0MOxRzXRPpjGnaaZWKiCROV5Y6PkI7aU0n0/gfjq5rOW5ciX4RqpjDK+MkjdIoWC8o
y7YAggQDCIIgv37P7MOt2rq19kokge4+qWvkqGXrup4MEzVA5GPEhi/V8kvsvOv4lQUj6i4GZX5c
yB+x9tgb1F4p6btj5PYZPGXoFlE6sIbZ7jhPaNb3U4twj8iWlAWVwYAUH23anp2GmjL0gGSa9jB1
hZLAgUlJDcmnNvjZGPm6vwez0aoR/xa3mPC3DP0jliNhhiljOI1779aLuGAcg6qail7D7wUTjQ94
KtqcrGdn6z6E+Cc2I4MXo806qVLObtbPLejIYqMYWyKUkgm3Dy56jphv/FlFbyYdqh1Ywzy6me1/
As1P/n5S9F+qbb6n7i1y9XXncbZ7TQWOJUslkN0WH8DHJj/Z9N3Kz3TaS06xmnD4K3VSqu4QiCP1
31dZ7+7jNJys/0cBr52Xp55eeQP85KujNyf9iHRUrbvO9IC1w+1erdGCdwJRqwK+qhtV+YxmbIfa
XP8KnEuzAGIefwLZYRG9X3Bwrd2M8SAV2Rw0BU71ZI5WVpwi4nJl2JN8XtnDHpiKoa4a4mNuuZDo
KGmHS9hWZKs7v3S2Y4ipkHS1mF9daPesCE9eO2NuvrDlZ9Hh5xgtnzaxV2O0l8OlddpjcmAAC8KW
4l+Vx7ZXpTvQDV1IXEeyebVYmuiQ7bDgGCI148OoRVzbxXub265E4nTZM1XYra3jOXpWiX9Go3pf
vrsRGAPcqxn242Tdixp51fRhmWLAGSCGMpSHplBGD/LQ+sMzJfSbKhEDr9vqnWMwo3GRdrC4ASBZ
WvaRjhGkqcmE1XN+/0AQT5LrreuQebFJjRsGmug8WtcmA4l29AkrRdA+cnyb2SLXZ4SaPo4wKnRB
92ZVf1uT5iR3yIQEuw1NgyLA7oIhHb17OxbpLYsfXBofH3xhOruDVOi9dc5oNIghT9GD+0Ao/bRo
pDokDNSva/6RdftynRHel6imWE6Q7Xv82XIcIifNFZueY6GPMgmKZeq/tyZ+3yO/Noq+3fFvQ/YD
cvMrkuKtkfgYzvx1EA4irz3/LMexisTUF/E4PRDuJT/AXBFU49dLOr240O5+DUnYZZ4maGB9/8lF
5gwwPQZWwYiiHQkIXZfXiIIa3oKheUsE5Fopsnui+bwSgQfcTQ+9ha2070Mvk2H6vM4z+9M2/oDs
TZ27Uf9k3QkN40l79yacbGoEkEMgp8OsJYc8HlG1wpujH+T+V0d9tsfhBaurs3ken9ZoJL8gujDF
vMkgww4aN18p6Ph2KjcG9AflaDUJzm6P5H7/SSIoee7YNYxtcBnWNswjzosUk7Mm3V/h4BvfTMWZ
/LVuvA56fhR6uUURcGN59Vv7BEToQXDxv0GPS3Vk/XwLyP6sA/u9I9wBOzhjMAuNlwcgRxJc7UrQ
PKZTmPfMWcKi96isOoUQ8DSEAHqV7m9Gkiokci3UTES9QunWNw7+N+C8/CQDOm1jy3Dxy25xvhu6
/CHQNu6+butpZVM1eqE8I1d3y/1pjy/3JQIZHdugik2LV8f5QURASNOxAvz8kBonzJvdXzCsphdF
twgXw5gWiSK/Y9+X5eSrfFvMrbf6zR/UKcSxicI/E8DXUSTVhK/ZC8ZjF3+w5Rs7P0i+7+Dxlu6A
eEVkHVFvPkcDSUvpxx1yapr4Twvap9dO7jRtkDWu/SGeU7WbXwTedF4k0tjnr6D5PYcJhgo3X7B2
Y5plNcRLTlCrB8WLSN6HMtxOADh42MkCteBt7fSMdTb6jaXTGzcABFp2XIfF4Oq2GH3FtIDAsvZh
imcMcXt0XeL0Qy8HrXCaYTkZTZHAUS0GNL/e+75+rLDJNc6TD2Qe2xYrM5k6Sb83uYB+2I7aV1FB
HQitVrd56DVBViUo22U9AKN9MuFcMBWakvA4B/t7GFv80IAc2sxB6R64zGJ/PHjtaOp2a7qiQ9wR
9lcX1ldXpz+58TmgHwKW/xXElrOw3F3Sy7YH5QiIwEF4ygz1dJf6Jca1zDELKmyCFSgawk8cgMDY
H8gx3iCBDjMnHZ/DUHwQha4q2f+5PLq5XfhiB2BlqTPMOR7bDIElqMl1LbexL5n3N51VPkJdyr2/
Mkb3zHIf8K+lSe6FcHXiF9lhidSYejVqQDhgxti6emoSlVNt/u4T0ON2IpfW+fIlWIRpq70tqFN/
zkJqa6WuAmj7Sm6L+5j0KJ700etbNMHnGMjlsNly8VGSvIu8E3YAL+JmzUj8PW3XpocdrENmkyQZ
w5w/czlnIvX+2Mk5W/V4vxaxy6xDQQP7aMhfdm+XPYRwge9VPzRmJQpv3huT4TRkVj1b8pd6z9R3
rlB9PI5aXc2y49S+pXIp234pk/CWTmNO8bY6oDNBiZgvtNW4HdzCQ8kI6LefHhPxOdN6dh+U+BYN
wBAgNlof0/naiXOn3sO+A3w1Vv60ZszDVB1se65jIP3ukHNtqy0Ya57std6XBxQcPyNQiYClR1WY
0FtPAbp2mfoYdru7MdFkK3/w7tWoO23xL6CEFodAqKteAHirU8t+xfpzXv8kKz5swNgrEucwdoFq
QdNiMcnucTVrp0JAFQC4OqDu051GbtAoIwEPBzAGUBl/TU6zV6zDe0l2z83H4TxgcZCECSHBwO1t
mI3GpuBdVG64WXqwnYMkU7mgANBGX4LoBjZv2PdsTzu8Vmya7398nx/RMf8Ta1wFq0WLiIGJFJvs
oQ6w3GYtYT4AScqOCduGH3y1MZiZiOEtzjvuIwyLLT6KoAU7Giv8KluLfe98y9tU7b/7aVB+SbcQ
0IYbmjiqQ+DXezZvYA1U0oDyXRcUjtXE4sGKwKOIA4iAg2onuSqs0lBZiwA6nifK326u00elHxEA
qh1WSxE3cD6dZUpWAMRxjJbIa3jp7Xe1r3yIgQYEq/g7LKggk81oyy6Y0b7ICICQ67MB8wWw/Xe7
pA9sjHPad8/rKPCkrw3bC7f38ROP9b4vBb7Gj9V8Dc132reVnfCVmCdOf8sFBNiHxscr7rAuVBS+
ap6a2HsZGDmJMf7nt+Zl2QOw/KeNvbYUN0m0zPjv0gIcbw67yitkvicCUwQMtSfpRACgG157YFMc
Yt+wIvlN66cRGZ12Bv21YyQJcywiz8blh2CXybD8Du+DiMOLuTMAxkW5R0utJH9NsJY0EyhUQI7k
DJU/CFONV4rfNH7uwfK5AeKEgfkYleaLvZf4EK33tw3rFjgCSdeSRF9z9wqoWfiQGoDX73xSulge
CUU8bqlr2GCt53AhFIiUl+Q7mETNwkJvvETOSB63xyE++3MC8h6znIj748TZpxnDGoTJzO9XsI2v
MJBQTGxuFbYYFleX4nlSHDGr3aX00s9GtoVr+scBTp4kpcUQ9sW+Pc3Ra7OAfmzOEn3G1rALBY/Q
RADVwvS4dEuFiM0aE8dD6s1gZl0+Z50GqYvrGGs8/44KrCtBD5+281bBOfZAneTsMnc6d1ovAP2p
yiiYFELoE3omMmwFjYK/ndy/XcYLBwNIMGOBprS58UHNkaBAtkp1v6/GcS1Xr8fr3tvde8aytNMG
y2mKupQ0OFT2jwDPt8rXu8hGoDXUBwGcYp0fgE6mu4QqY6l4hzXm6Jhcmfb6NodrkNQj7Jgzqo27
l43a9nIZHYh6ZsAXPclUC3WA7PNR7UfL+4OYx2MLMbvVyfcWRnmIUVfiTiJU41W6MSTxIUDaeJsK
FIcrl66N3mMJSmFp+dOwDfORi+ke/Ty3Z8kT/xQtpIYlCqPaGqRZgOTSpAlLo5Jc4oPS+KkgOCkZ
Uw9bkmC+Idu/tbEXtcPikq0+Cb0ctRZ9csIckILUZ8Fbt+N+FHTFyUfeNOn1hzNtJ+w0/EO3fx1b
cUkzcc+nWL0raRzzihaZpNkE9So2xWBJuZeFfjh8ujgkFGyd7XeKE+/UZBPPriKvTK8nou2zt49n
K/cnSueDv2y/kiX67LclHxeUXBYd4gEOSM6WI3KvUfEREZkK+e0AWW9pdPbpAlJB5ykAXMmS3AR7
tRnX1pTG/DwZe4kYecJFOMAAbPKWOogGT3+m1HtQxt5ABJ5dNP8t857g1z6tC4XIRj2vW/yyU/+K
EQyHOamw0AoXcf875DQqBSa8MRDgqQLjoLrzClRVFUEZNZodH+BS9EmCnEFxXgToiB6DkDUPzgrF
QbgaDKMjDD5tVJB4BJepoiZvAWY41jmvwjtZR+YxuFOi2x85sJ+p6b5XF60UyofKI1eOaCYAGuph
wB04mVPMaL4Ne5VGM0aiGEcf05Cncg04twwo5S/tcE+a6maTjx5NMo+MP37Xf0hc+Z1ai3ZeS19P
x6A5eehOnfmZMgzagz4mKOn8GfJC0FvbUk2zODn79DFGiSiMF+HoUItWx6sGD2jfLs+pD9cD/AKI
YB/xd+uvEMfTQ7cEiYUCpD+xIgnIlasUoGfQF1vEa0jNVIkrfM1hw5fV5gQy5xaU7rLs5wSb0tDw
4B/uzpHJlNH0r0v3fHTnguIXmvHuVbzj4UwHOGIyLoEpsPGoF1Egxvwr1mCPyM4PaM7CooEiI2Dx
z6g6N/dMmpt+hrBKVzh6H8wZamzwKJEqie9EQbfm/BnYdpp06NWt60Ma8B6DSlC9B7bfPhtLv8Hs
4wRpdkNafN3GkHVNK34KLHC/hOGUxzvo2iTA1C6zHaC5duNyh9udTBCfLQ448VkkWALY9xB9iddp
hHjNRwN9WeNmOK8UCR6c2FzDr4RZ8yNlTUG5Uw7p80baotHdC1XRgTYmBLHu2SowmygHhoaO71t8
sq2koFypLRKiDpGHxbsdOa0RMJdFEiBCPu7wtVv9eiC+VzaYa/NpE3Glo7DPfY9dx5BmQdA034oq
84gUNv7U8TEoSWrAJ9M92fsSW3e7atwcKI5GyWpsYdsO2ur+qOg4Pbc9xhyhXXuUcpDXhswEdcrg
uE17B/G5JeXsMXmEswqtMu75DqYfZ8uo3trfWPKG/cdE6F/omdrnxIjowhExeKJmnruTINy5tWEL
8G2nVJqS7QML8hEn/Sw14DxP6gYXSeh+LQGalrmlkFg0YZA5LQZPJ2Cf+/3iJl0013TYOPwCwAMR
kfbWRkN/4NLKp4iTthyM2255Y1EtfDhAM8WtPcECvpSBlFG2tfNetKuJzl4IGjlu2FT2qcbCtMTV
5hiMTgOIJZwrrCQKcQlzhhUIQViG8RqWEhN/3XRJdJxY97VOqVvJpX+YJV8h28Oar2fT9LyMmI/a
YYPwsxn9pxhNV213iMiQjTcA4hM/gPvXmgaQks0+g54SnOl5jKfAK9oA/4nMhu7W5Cz0Ta4SCAgR
8bDc9L6FpfUSVD82mn9OCAuZ57EGGFrnABbTSHIM2Qpdehf5kKbhqdqT1Eq7uRuiazFA2apg8M1x
2jfwHQH4DExAy84IqDnmFG0EBBuVscsajw9HythWelTNdRvdKzOgbyHnQ9I+QIHZ5QtEa47b/518
7J7zu8cR8gqYnYppCr+c4aoV8COF5McRs2kruH+ZV/XY7A60pA10yMPfiI/ilx91j82AZF/l7vdM
mshm/iZnlG9sHFhCeZ0FHrJ1+9coQtO2p85Tsnln5L/XJv1Rzlyk7Lc3JkmxLxvWixOnHOP92DXd
k6PNCq7LL5oRXWnfKgVJo360/YAH7qELdbFUrKVHYWw1Is0Txx9ckRfWqWgezSrfWiyDQ8pJDgFN
HYikQOf4F2/WybQBZG3tma7Lr3DofiZvAxTjpMc2mQpi10ss5GsIGBwyjp4BlNAQ/yRnOdvfdkiR
eIqH4EGCkFoY8Rz82RaatB4rhnNnSD6HaAS3vjzGhJbOzqtx5f8gJVhxOQcHZ7NF6I4fdmxnSALn
jxWxItAuwCIa/fIWLOzW8LchGtYHuUDrVoePJMTBGmcw5cn4Q2X80TTRSYRLeLHbEEBFFo4V9hx7
BwVeEHdcyRnD5l7sDAr24ArGTTzuCcXfxSDn7LwBQ+NE0qsYQ8j8qLMd+m1vDsSGZoaCausizMt3
BmoaZfpAoHrLdDT+CRx6bZywZPi5w/Bxbud8JTO8XpgHmjFHLEe9QVY6AJ/ma5gxbDOkaQoegORu
mzwowHMMGgQz/huAOHGOr544leuBmFROARF/lqxHGzq5G2gIbp5Y0EB78T0FL2TWpefSB+vEMgNf
XyYRgilnndMEUxyZ625wstgiVoitBJuzBJSBdBsxHtMWwV4rZCCUnyHR7/KZTrZeNuIDEORNjZbt
FvvzP9I7YwUdcuH0/Ob6/NK0TRFaNw/CLfN3lvH0AUbkUH+0Peajxj+xkZx9/Rd9d+H6kOqIMHpV
HMObWTW+YMP+7sKB+hALynrVymL0gMU7VNSuNzzuRIEc88EQYjFEgRv5gtsub8VQNAt6J/RNK9ov
NGQ5w88Usi1Hn4HBGjtC6DwWXgO1auCb12hZHocZM5A/gBpE8Z2UBM6AWcQS50bhC/Xb+YO5eFxm
VbiEIfbr+HDDYpftJTBt3aLdSsatmAk6x2ZrVpw9N867e2XAvfO64YvACsIHhE5gQvOTTHoQ+G6u
u6DKQUQ17ZHOYvw2jWmuboLK4kVHk6jj6uNObd/x2SGTLPyt4MwN1uiLp9F7N8lPacQvrI+5iVk9
pi5LCtiHnyNHv6Vc3HADvykueR6KGRAo1HBZH5HvjrdwlXbeLzUOJ0cZmQEQ/Gf9/gtEkDwE/ZDv
LDiuMDeAXcDnu0gZXqWLet1GCX0WA8yspsMVEadszhC586unIRAMtHklMvm2+4IviFiXsZIhWgcB
OWFCr74WXjYSOHqDpBVFEy7/gGG9zLiTMoxyuBz8JsoWE5AsFB4DV+3CobG7hw7tllBebXxeil0c
EHGCqs8quUFI54ruvSXJMfbmeu0xiRlTLVv/refmNETx07xF7zYBIQ6+F90txKekta+Di5l4Fh+u
LzcA//aX2kFpplOUJ+7EAEneFR0kqPCtPbEQwBRtgkrGe807v7Lod1oZlrEhX8g+wBIV9gEIPV9F
9BGNzRHm0OeWK/hc02ZCKYkBfgWxzB3pYZc1+2Oa6RHoAhJUiUhBZmrcz/F3y6YINFfyq5275Slg
wARj8cmS6NnuKw4rZORUQdA/0lekrFp8Vd6DaOIhF9LlSNlIGKDibnyRwRDDvNaaAxv2se73BIoM
JFlXcWygtIFSFrOduamBYzGxfuhN8jxyNESQk6PXCLq5IM20FluDKWqJ+1o064ltwaOG6joa9U+P
/nzunWrvzG/W7p+bA7M6Hws5Qg47gm3bmHfEVzPlNFIwnzkYf2KKQBgOpKM5w2dc4Ju89i6/WubW
ylteEjqd24QUjkqOfghmysZvwJB/2gl5uSOjf+d5fdTj+Kvz+jcgWf8LFuIGtTrFQW4iUF2iSNuu
4kNbkWb9mrDlKPSHW8yC14VDdd3hqlXDfqCDqpeAv88rfW5DcfVjM0AlBbxOh9A27/JBSY21ZObV
DtaDUA1Xg6ZXac3FD+C+XfvmzbPsAKVgjBRcCtgxXu8rXFZok6JtKRnypyCfEUnOItwYQweEFfLh
GOmrYVMPQcsALnfxV0DuTUEze5jXKZaclxPzA4YVvBtLziExdq2aGR08BJlO3hkqKqHBGLQptLUt
oV84NRwPGP6PSfi69tEg5U0MRrRFnYOCPmk/kHqWXPbRE6UVCDM1rgOBBjKP9Ve6OctJNnGUex0D
FIsI1AylccWPIrqm9Jx9r/19pa/Ibkl0bZkToVlte8hlI3+CVT7gs/lEMz5nfNs7UbgaSpTbvsnx
n3UsgGTgO08uyk4I1wragx/HKlbgiozTKoR1AUa4Yf0Ku6de2CcFhZjClu8QAAyK+7mDHkkiy7Nr
9pekMYU/R1WTsIPZ+ZX6HwvuzT62hZ1fWWzw6FFG9gnHCLGKJAbR0xa+4m96EMdu4EUHBpwOmAQT
6LJZ/xIkfYUcw5wR55CEBp4a6M8HnscmOdBoyUbQW+i/Xlw82rWNq0GDW4faT9x52MStg8UcII/6
jBgfgdnKZ5fcpuFfN8YPqbQA0aCl6Rl9biZCD9Jvjo6LTjpBj0iaG44gJKMI+8ScNeeRArwpBeRn
GyBDKoBVbl1yVwOuJ+g5K/x4n003YGCIUTYfqUXNVyUEpZDIvw/4NrxXAdwcTWa6+hmzFwkEmw0E
cILNES6bYTMt4NUNX31SDzGK6fRrH8wjIY9B4oIB4rmd5bHzt0KHyZAjQoY+j52KHpZhSurUNVBb
bPS48+m9gSoFyc955C0F7eDwhfZz6lOUKwnzSXNxDVIV2xnC+l09Y4TCBlawe2eu1HTbLDY1fZGG
QLe6Acv+3sMBnPyvzW8gT17QbLJyiCETSuQjtKhQcz+1UFxaUFF8pZl13cLq11W+DFhjlIzdK/Pa
eqXwOC1M5E7X/5mQ3Iktcz6IgxGrtT0Rflk/aIAJRSN00vFYYMtlUtshuCDt5SVCjigkTIDzW/Se
jdR4HX+Rz1x1S1I6HJag8dTCtbB45258X9mQJxZ0jAXmR+4dKs2k2xYsOutV5ipF2+Sq2l+SNzmL
K7Qvp63FcN9BAC+XqfaBP8wESOYA05lcThtu/s2+afD26wYJIw6f293m/Qjku0yhoVfTCb0lwBrI
xJMISK2BBhx8BVo1heEQJAQa3+nZhziI9qQ2+1yGsJoBpYTPYtOgsNA4yunYWv1rG20u1uAK0/PV
w3kN2HigLs5tyz9WNQP+YPXQmADx5D+9x6poTD9Bn91WO20Zm7iCvBOLCdKpEnHgF3s/Qxck5IXu
IOk2VCRovFMoX628Moe/D0PYnRaMednoDRuUmRqFF/q1OK7F6AGvoRcqOKARN+cL7qBZvYWSRZnd
YWKIORX5IKD2QOoKevyJTJA3QUMdElicECwgci9S60swBE9YopU5wX7eSHxOu/jYBIPCPUDYyYJP
yLizzBVJoF26UwzxEiwYFUjmQ3GyB+jNqXt2IYvRnL0yB7mTA7Iuc3zr9yUJfanuThziQoNqr+O2
HYMVasKWwojngj5OhgEfAOlhmuA1gM98c4GgCPgKIYF3p8yHxxOrAH53sEitLc6FD8ORn2EmMFlg
kyes4YNnTKFADn6CyaJfbi0Tt6QZQgx1HOaB/rWb7MFVLgQ04kwm5PiPAaB6DMUQ5NTIwj4ZspXd
ygvlLy9N5HxGtLsMDlwGIYOaZEuTOVdNerJivUKwBofJomEaQhizoRGYJ7xPrbu+AnGO8NDUOajE
ogNI3nsQ9nAB4Xg4C2jOxeFIph740fW6DTsQXVV2TgyS1m3nBjI3Dv8WhjI0J8ieb1rYrfzFUy/U
uf8oOywYGb3bAoKe5N6yjTmjmCsw3I/oU8PxbR8X7zvh6LlnM4NMo7gv8a4gKI1nyKF3XBFxNe0K
LhrVkWLAvFE4Ejf3Rpr3RaqnVbtfpoEwPOlwSDrPO5AgXHOhhx4U6yJKl+BlQaV8CBjWAEeYRxio
y17CopvNEWoqHkh65+7Iwt4HsabZPoVw1gzyxBOofXHD9MUsw+Yh8CCWMfuSZEvgP2sYVRNljpzx
Z+RdYJ3xuH9g7vhuRHfquyT3DbxUixu/9mLHEuJk/gdjV4qJvnu7c2P5xKazTnRBtu2HgwYCdAT/
FifsAAq+z2ffhOVIkuXKufvqrP4bDdzkLYyWf5BFP7Rq2r4WqHc/iViLPeTbD6az6CAgCZP5HLZt
mYrkHo/HVNUhAOwSkHAC6zNN5m1IegxDWDjEUa94YiEW8NO5ANIB2YgI5m8PnhBcQyOWmgMNKtlq
/oS0OzLT/3iA5TUIX6X9CoAQdH0z+GwvG5j5dASHgOXPFMNoOIOsgHYZEECUm+m3Ds+OV6Ve5fVX
CacL7mQIdNA4JY/D/mAQfYM/DEQLkGh4NPMldXUZgxCFbCHXHgDHSP7e4v3VMHaC5/JxgygLbZZq
rjPxALqiv8YjRcd0bfAoAhtmoQOZu+LQwasOJhvP+MUMHLNLv7j3o9qmFDzIA1hL+78h0IFRvscd
Pgbv95g+taZGeKEPNRpu0k71l1msv4PmhQlRKQhhlSfTxyGOaKkVOaMLg7At6P8O++DnAoVGAWKZ
9jqI2/XIewyRNAiPxHcKHJ3KWq8Q4DEQ5ioQHYpnxljzW8ACAeimils80DlagwtgOshUfTdtf+mY
64d92L1jqof4cZ5cjRw3JG0NDgD48DsI/bNL9AUz32WV0YMe3dLCqka3Pg9MVIXS+d4TCKrnxv9O
u60CBVtTD+SOixJjErh4gyFbQtwz++QMp45188s2ekm9sQifYWzfgl2dzRyg9qsijkjp9LYe0w4a
BpKtaoHiYYGQBc6PZolveiTHDdc76/UnVObyyJsJUAsAHB0CIXM3/tyH48MGCLzLeruRo4t7Zu7I
oWNx3o+Od+jlqkHdrfISJfoQQotmrHNwF3ZkOB20A3VolouvMaYnEBjhQsXTArHTWVInSX9LZt9C
60L2Gk6Xex+qvvZFFhbNZzDxY4MxZw3aE8et4Gk0nCNmNaixZkCDKAK2i2B+QSPNp/6PiMmUjSr4
4Nze11RDeEv9MtrSWyiWk7cO1eKgW/dgJeXiwQti2KMV3EaAsDrvGMCaC+y1ctK0ZtNUM82PPsYm
kvSFZBW5w7IdGjsLk4V7MPIYtX+7hN+UTN6wOvXFs7jT3D8uVMUKvmwzYDw1rveSiu02yOa4gcix
kwf7/YtF5QS7V0X7Xnbz/Jy680MkoEO9WyQHYBGvu5wuEX8R658ezqD1DMKGdYWjfxS99CFEdqzH
yIuqEntvI6Z1FCk80v4psAWnVxQiyBJeFUYL0MT4vxmGdmmeIvOxgyxRYc3bOp2/mfOpZHdCARXu
B5m6a+ui7evH4yDTL2thRF/FDRqq00JaPIv0NdF9nZDvcY6yAV6GCbZd1LmMAOdfcN9u6aWBKFVM
oKOTj7kdD4nz19wlqMsS5RCJhuj99mwIp2pLYCLcPNR+u5eJAK/fLjeym3M/ILwazIsg7HlrccdA
3xelNksj8tIPLcDh8OqatZ6Nc146YAEjSyungSAMckQywYIIDuMdjC9Ebyn/j7Qz220c2bbtDx0C
ZLAJ8lW9ZNmWLLnLF8J2Otn3Pb/+DuYGzk0rDRu5Tz0VUAXRZDAYEWvNOebZk+c8x9NGTN6DQ/ZF
P2Llewsk8DQHH91eKCs7ehOYcLKnOkFOOPeYOALxhVtZS6fNZ4BkVz0UYYOQUU1hUnUFSA2Bv7bF
B9XufHp4DfrPyOZNxK4WG4mL7aXqZyIx71EV8BO0eBW1futr+gPmeGzG4phH+bvD43bQyuTpjc6t
6dVaWPuUGe7ZLH/rJDl67os0XTQl2nbQTlnaztuQHG6OUKi3QlvOUcd1/ZNb6nPYiEhCEM2pwcoL
+fuRVqKNmPXGFQfcuRZry1Ie/fynJrSlRFztjQ/Un1c2/AQFOV+Q7IdOrG3gfIOpEDPMh18xrkyo
ab6ZXePAsSx8k4F6ynQQaYOL1SWkZNU2v0p91xX9qpEPWnM12uzU6C3r6tbt1on1jjPgihWJz1D1
XuTXRucRKGecRhyTrvXLtDFoGeasdZ50ilzUREu0UmPwK0Dt4vjuIkVP5ozGIo+LWYqnXEGaE1Oj
MNHnCURSuSXmneeh+39vw3qWMdxh7774hGxWdrFz1ZKiVYurVNm6PWV9+SrSfW/kuxyfflbXc86G
T0FI9cynxovha9PLYRGjvnP4kxH4ZtTy+3UX4z7G0dInz0J90CNOweEB1VUVKSgSrHkjHiCZrdmq
cFLdhdjZwu1gjcuoLRZWqjxqkTfT9WdhcT4P0U5JLJBYB00kNuSxTPSJRr+3veYEy3RjdmgrqMYV
3Vvf20hflUUzdKjAQlwZrA7xbYsZXsF61wyPqnbfaw8gCKKIJxRxQvajmTkFhij0wujyop2rWhqq
z5VBynrcvsmy3tQdqvXSoSdOOU3ZpN6Tg8eeHcdMqI9eFK6QBh9dYaAvszwkGFGxLhvtKpbsljgT
L7yoWGnOo+khyvXo1A4HJ5jaBrtKx/VVbIYqvYk4D7OY7GSJAE+O3t2oVW+q4swV/jrAbQjn3hpL
R7HzOGBTzYz7vPyVOuaq0pznKlXsRTdW1D44z1ElXEgHIamZrbO43Q4BzdLpL5k8VmsTs2+AGRES
WuhSd38EUWKbN7lA5oTXPL0limbTcwRz0M/liT+LpL9OnOyUt/prH2lP0cB0Fcyl8IeeGmvFFfpS
GA17kkHfhv2z64RPRSjeujGFnODIW60ItyaeO5tVZKBaHeosv61x1DNnbVJ/snCwa4o3j9NgBdVk
Vtj+vm3FXMbNls7vMXVbdOqPbfVaozPi9H5T+P6LUqIJrZK3YYjezLG88YfsJet7jBmcyRVrskq0
CAhoswnacAXJjEqwnjqg8Ti8aA47aBxOd7Ht7jz1PqIn9S5kVWC8ss4ooQLAIWebQmQnH6RFoAIu
qVBHFAJt38vDed7FCy0Z171Fe7BMr+0eU3lhbuPCXCrUf/qRhh7eARzW/kvRICQKRLr0qahN60I+
rQ1OMVNw+wne8A4FWgAPho033/6WLLWu8hdKimcrRI5tulo8t2zvebB7Cqyhu6nH6EVRRnRhZIbe
0OI1AVoA4NCRovaRTgcQd4Gt72vb3fuBAd61D+Wk3epwdnlG+dz22jbI0DT5PR0D2qqueIizsqDN
1bDYoDDIzPZUxdZP06F2GZkzveAxcyRg3bEi94qu61LjOx0n1pJNx4tpYSv26GKIBHO0yPur0kaJ
nrvj3FWe+27kxM6RaBjVcytRs1tduUdXfitFuImC/taR7caH5gCZdDU2zrBLi3GjlhIpQlcjXg4t
u7gqtSxsZiEYlzbU8cFQ6KFSqi1aR0+QDicmGBmTXbpj/jRT+57SUGo/NXiircirl3Gv14smVpBG
aMco7Ac04qMy2X+OItEwMnXVyel7aO4pEsLczlmbKnSiNCVXOdasVCs2aUjJDdUITvtq0RjUlWOU
tS6AAJpzzz5cTR1BUjv8tBTxbHO8TKT/QNrzksbgvZTeXo5Es2GsTlVtr/NY6X/s0RrMSiM4mi1K
Rcdki2jF8zCDCeZZi3h4yPlvdkxz2DiC67tKu+o29iV8DebKqD7xYLFZjzvNVPBJiVmM6ZHCwoKG
8Lwqx7lSi3ViNqtWeBtPM29jWaJRtuduh7BDzVnqgmU1eOfBb9n5IVqz472uGDek6+DctDd9125p
ka8s278aLfVglcNLETcVna763c8w5FVZuh5ax2V4UddTNHiIggwpq1aiN6vd+9byscEV9Yw3B+mq
cRcZ0b7D0hgLdxXhvx6NaVWQ71WE4zir2SO5vrIGXHew2Z4EhrLRdNUjMzS9ppv8ihMqXSAIgVsb
rAIr+4Vlf1mn9lzBglER2UbBHZtxvAx0Y55FyDQUhBYmClmaXFRngLzMdSPeVPgmZGTusiofzmmO
xHPQkdGzisq6ulY9WkWOWSCSQLZV9RvHYtNZPtn6pqbeoA3mO2XzktdVPTe2vdYsbkLVr5AhPQd2
fu1U9XXstftO79IlXbl15kbb2KsBKJj9rTq5W3vN26LxvS2M7IWepDWrZeRzYDPQKUG1GOrrxo7p
1w3Uab1rC21AYKbWvMMgnCnGXguUGxVXeq7eKNFJ09/j/pc9ojEHeGAUO2cM6BciJzF6ztOOOp/k
r3LkXK5WOuZcd0Wg6Sp29k4dP1gubjqYNFVuIYgErme23kvgXaXirW7TTeexh+hNNpZobtxR3+b9
DxRfM5cW5ejel+VDoIlNQ8MTiTgnqNsGO+RQGMsR78uA3LfoXlwK7sLt7z2WWbUd16njL20lpjbv
sWfgewLBKgyqx6TKr7ruRy+9h6hDnhfiAqJAkM2swbub+p9emiy7Xrn1PGXDp97fmHEuqK+Mxr07
lFh4R0+yRupZtzFE6SHp8Jy73PD8ezepRlqomAeEitZi1vhwSIKpk03pVJ6UVjtZo189OJFpM6g+
JVsMAOmyiCnaj8lAv7UuO0YRm6nQCWdANptRXPAth8afQKkYiQ4eg63LKxQb2k2TUQdnz2vsG1+m
d7ESlztXj4yn3OP9bA1XRWZKnS4sW3WdWr110wlILS5Zd7OgSX/ZvvJemnw5w1x771uqOrmPIpqs
2Fccf8BFXODn7hgA/lK7okCR31r3+MSRRVTgVOZdqQKo6u3kvk1Vdi3SqNTbpouc69RwFDAsLslZ
cWDUd0WTaifHl4+tgzRfN0L/wXCD7IWFiW5qY4/FE03K5FkNNXdc4UKKjoFb+Bstau1nFeejuQyQ
laFddh2W3BQ++wCppe6yNQCp7hHUGE9TIhHcjnr1SCUPF4DtAUPrfYUzAQa3ua6JkOJsXd9CWs3v
1AYn6ExtTUvOvMa0b1wPuQmbFFeu6OEjLeU79bvZ3Tw2nOo3Q6Ej+atqcKbMcWZKhpkYmJNvp+q8
NyDsosvjaEUfEOUU/dmHOK2YPPQTfw5BbyN5b1IyBVhRJSKLfFyGNtMFIcfPdmBLlRRwAARqLyRr
kbGQRlC8h8CG7whoru90H1VcFSYPZTkgTATpVhm71AkwEo9BxHm8bKicBjLOg3mTAv6JoCAXbc5h
K6FFPu/bOHzy8RQtyszr6TjEyE5qrcJ/qTk9rfaaBwgYzD47eU7Ls9AAr3wNxfuEVjjlpWsT44+T
mXbBAc5zgx5RN+gnyflXLlt9k3X/jnUkix0sr2VpoICNC1hhJG2cDUmkw6VcaICavoNhfwb1A8k8
ISM1/rmkqptEJ+t+leon8EIVfa/vAOqf/L4jiIecwpGIQRUXgSBJpLpOVDn2qTZfO0Bg32WDfjIE
f/6+fjEEFsAehP78fgzzz3WRLmw9umhfj/M3N6FfUCm10kP6lnIRLdgX1kb5jq34N1hxogk7OjHZ
kEed6fJ/oFoFmbp0rix5MrTdu2d/g4f8+483NQwlE+TZJt7dunhC9uDoih40+mmCHmztZPP1s/mb
A/vx5y+eDf1sQ1Q+P6/me0du23HbDWuJlu7ry3x3FxfzAJV8l8ec0E/p+Db25+D1//bzF4hZkVe5
BzJVh3u0Sa5T/ZsR/vQhAekk3xEgKAl6H0fYavm6BrnJX69SFeJ0OjPe0b79+z2QImMJIJ0a4T4X
HFA31/woDyHAgsicOZDAMJn9F1cgg1s1pK1pfyVIBmGVJkHomCcD8watyiT719Q8wvJwwP7vBeTF
cwqzMcwrLtDgr+9s+pj1P8NfTY24HUmwD5GkXOvjFRR0/qgYhXF6YCGZWe53AUifvafEYErdAMfq
WJfo186xcb7mjXXqsnheIuii2/X1IEzP4CN4GTgu3GWiPCz489rFM2oiA26egTu/7W5G9LjJtluX
d0767zPiw2UugOGoEiLPsbkMu2BjgcT167v4+7ttCpIAOAnxIunGZdpjlXYFHtJUntTYuY7oZidr
/pxvXqdPph1we77+07QjVOVisGtL09skd9RTYRfdJjN02npgt5e97mN4Q2f2zU19ej2CuC0dKrbx
Fz28MHKvo/OnnkrnpRfRvOtdtikBXvd28c+PzxZcY8qsNyGWX7wEXWD33Lc1nERrdR7013bcswd1
X9HpZOevr/XJK00Quy1I7OCdM9SLpyjrKCeLq4aXPEAoXVrtNy/074Sjizfaof6K7otc1Ikt/XFO
lrp0+yxjD2JXpbLqLUd5R0HEJ2boqp6sONWFAmF0hpzVI3Yq3D/Rlm4fh1lcM+8k28ibRlObq5qy
41rWeg6YisPeckAlfUvZJbrR+x9Dtg/a2tpEmlmvogiFr54Vxk/Ov2B2cb5qd2Fo9euvH90nbzmR
llBdDUQlJKdffJIdOfiqNZbcGXfjxOeBKrSNwe/rq3zy2hE0r08J0qzyvBcfnx+MRFNABNBPBAgt
DBxrvg8PB/CXln+34/29pf04VuS6TW83GULOFD368Vr61DhObdU9abeVNGeY0oCmvOXGvRNk4F05
y6Kf2n99f3+/gLx9MKd1wdppiMtQObexMhuWjnviCLJ2FWV1/OffJ6YVBYZJPqxFT+DjPclB7WLL
zQNUXB2qxGSna//M+rc/XGEawT92eFmCW0OYXKEZsC9ghPxn2D+/DzF9oppjjbQvRiUyLT9p9Cg4
h+h7C3g537xhn4wAPjyTPShyZotLfPz7nSZv1LiJGHWBW5NPdf3fDMEfF7j4xlQufZOh4AK5uqrO
zMh/HWEOIByCyY4gzxZdw8e/X21rV89yTzllQA3zH331zULz9/Ph9xkBaXIe5D29+IJFmqeg7XKV
UyKvUm1NB+Trv//v7wiNq9/Tjv07bbSL8RVKTTtAM6OzPW5T5xxakPP+eff48RIX633aF6YK5iU6
mwq1GuiL/zyJHQ4hUOMB1HOWvZxkwNOKiDJzdDbUbbLLvH+eAQ4VQ4NYHgl/6a81BFdX3CWoqc/p
Gx7b5LuUnE8GmMxajW2jzVXInfz4AkVFIpJicKIzrSHqz9nj1+P73c9fnJJFW1o12uzonKRXdnNd
ym/e/+n9+PjVniJ3//fPty/OH4aoaeAa/L6GPxXjB3jDyVgaYDaw428OhJ+8q1RCpKVrTAfNNC/m
Wh9alh87SYq18B5Sx4wWJxqTr5/X3yue8+Ea0/P843taJBUx8DnXUJCsodlZalMVcPn1RT4ZlA8X
uVgWbCslSBgD9DnTC/pIV2P6zZT49EkJljYpiLSTl19VvGFuX4Vpep5EQZ6bzssy2Lhxs/4v7uOP
y1wMSFe5VupSHTs/VCTnhP+8tDkGg83mjW7j3zvRKG7L3kt9eUqi15qapLj557+exDiCRxyGnJLp
xVDHGWW+PnMtKvALSI//nKhNINmfP38xyBEectP3+Pk26Fd48TLskv/FDegmi4PN3oUd+8d3NRaB
NbZjxwNC8RZgy0ad+PUVPnmPyI1kbTNsgxLh5ZkTqaxGVdWWp64EaLO0ohVc5a8v8cmEM1WOUMRq
Ob9n9sebyPCeiqxq7ZPpgNTD7qFc5fDe4u6bhe6TOceBkBBMYar2FIL48Tp5EsSBbgMY98L8Cp7n
tzulT76EHy5w8SH30TaVQ9vbp+gX5kE8ZPgBJbDj73b+0xf7jy8uWUK2boPjpOQzHWku87BazcBd
1kvlnA36MsEgojRkU5AM0WxHZ0CKjHBO+N98ei9PUlyKj7zGUUATRHqbl9XctA50zXN7HcH9kPV0
wWLw/5zrNn48kprUFDmWrcBzstuobvRjKr0eamQIXVu4KFOTGi0J6Adz0TYMrfT79pcfDm22Fli4
aGLdo1mDqZBXSwfP1+TvHtAl2zkm0MKFoWe2W0SKKM3gEETKv72D/7k5nSqmBBPMLV58xzwBStqX
rX6G6f+0ztJ99PT1S37x8v3nAoZOgx+Q6t97CARztaOqjX5WIX5LAHytWPzfrnCxj66SWhOGzy0Y
zbOydv+LGxA65z/NYBM6dSY+zh4/pbaVVRo/byjrIPQ332yyflfTP7zVNCEYAcsxCO9TdXmxj9C7
gOKWXehn4B7Ojm5duK3Stnsgamw4xFqt4ATp0Z35A05jM8rN66B26CC1naxWUm/MnQzz+EcjeHfn
hllb8xTX8tIzycBxxkojZ7Oxd4Zlx9ukUhCnV4Gct3ajoc51nQX5v3SK/E4LIek26k9wEuPKN9wU
Uqjbf7M6f/I2MIu5U41CHu/D5coQEmDoW71x1sUv58XTH75+FS4+2tPLxiipmkFoF2iRy492Xru2
k9gujxLjil1f20lGvePt64v8XlwuBmwKhSJhStgmPaqLm0hGWfeR4xlnOUiw2eQdPCHuqY0fgrBH
cx69A+SWIM+6VWbtSnyj8kdLgVppv3mYF5/d/9ytqVmkNks2h5cHJERAxAv1OQ+zjlHA+AdoUPtC
omR1NOhwXXX39Y1frFd/Xe9iojkJ9BQXwdXZMFHhVHjpkfQCIiy+uc5lPYRQRZXh0wX4PalrlnEx
5caqcUzQzAYcWnMBdu2qHNxf0sKCUxi7NgJ/Ynuo2EwqMZ3ffPNUxTTf/hxex6J1N+VgU5qjGHg5
4aNO5+Acq96taMYae3mmbJ0U811SqPE1ziGg8yGdV6XXxDbHXDOrU3i8CBg1eJ2dqRLlEXvwSqjp
KV3vLPny9ktZ4HG2yrbbiBjm4NcDo01H4cs/2aClOb0Lum1c1mQxG0cQ3HT/NqWFMTMD/akvpQ1N
PmOmhw47GKp2N3RRsD8pTr2CJmFvg7SJvvkUX76REH+YDtND46CiOZczQw/VuCTGNzh2nkjBroAh
JJdG3TVGGC8sPcbapw3F+uu7v3wtf1+U7gaXpdSJxe7jB9pRKywrXhYeUVgDmy2tow7IRN9+fZXL
L9flVS5e/jA1GsNouYqWnR20bXHzb+UO5jDP7o/buFiJS8CmZL1xgdJ12dLeV83p6zv4+y3hCmz2
CWOcAstppnx8UCxioHbS3jvqTnOIaxfRcUc0Cdz6zi73MBVRHPo4P93D5FytkK99/Qdcfp2nO6RZ
JwX1iumTdXGHdW0HHYuCd4z9ZuGhRqokLOJv9hufvQ1/XmQaxz9OsTJUIiQimneciBkVLlYfw0qg
HJX2/F/cDd13h00Bc86Z5sIfF2rMzolH9ENHafXviVncQKPa0cN7+/oyn96PbQmLOipNtsupDSnZ
NntX+MfWMeaanr6kdv6a6+NbKcpvToXTNv3DV4TxMUyK3aaAV246F+PDqGC+cUKcV9Yr29swOLeI
ZFjaCgc3EliLr+/ss9eBXYectB46X/zpv//xACuE6bbXFf6xwwdXnsPyode/2Vt9NmkJ4KUjqVrI
FvWLMYq0rqAGZ3tHt1zZGp6xw9e38MnvS86gPC4H7TJHrI+3gNl+HJzRcw9FSFq5cSZ17t8vQIFV
WGyXTB7+xQ3EuJUUoCzOIemWKvrSb4bgs7+fCqXNa6xxkDanN+KPIdDsXA6aZzqHuL3Zt+Z/8cfz
eqKTEA6dqMvNXq/qqaZm0jkQFJaZj13yTX37k6lhqzQ89emjz+b84n0NoUzqA4LmY2UiAnyD7ycI
ZvK+qeF+8pp+uMr0DP94RlktXZDHrXd0KqCbpXXOydKR4OL+eaS5DH5hKqF0udWL9aVVXQ5ixJcd
rWFY27p7hRVx8fUlPn9e//8SF88r8SoCIoh7OXpip+MaN+d+uq6/ayx99ryoLCE4kJRPmNwfn5eD
Q7NoSSs/xEQGDfqdW2yL09c38slrS+OBDy+7fWaFdTHtNCBtY4m++IAfxCg3SPG+/v1PHpQzrcTs
PJGH/aXuSdTAjoZaZdZl7yroX9XZ5bgBOnX29XX+flQMuVApX1GnZKZcTL8+tk0PcahzGN/q6DZ+
aNp/noFcwLSp8RmUjTkAfhwLz7TT0vRs+5B6+2BbWP9WpmQNn0oxk7LEnhKkLyegplS032JhH6Sy
Gq7N8JstF8vPtNP/uCSxaaBmpdGhYTg+tsnF/1itC7OqVIZDoq0g463+p83FoJsR+CXbPSRYZyJt
V4RELp216jGYZmb26HsvdLul10FGceDU5nMwRhu6rGvdF9sYFpTvv4/lU1SDe2TrbtmQJPELdqQr
obXuXGp9pVj0Kd7XXrvzvQDy/hpgfjJglqEli+dpi31n2fpw8Z3iscA6XVb50o1r+HtQFyyyboeC
PLzgmEmCa1Bt98HjhFV3tCOW5kWa34bjndN68zHQ9mp2KMPjYDxLbMDlkFmwTYx1WMS7Iq3R7zsr
JdEXOQeKaLgtSGdTYftkuBSS3ahshRvPCn03GI9m+mxEV3B3F+UkJCpAGRE8ZF9XubniNDhhTSAW
XTt4sPTkiFvcJuyAVFNVwDioQVT21TVU86Xo61lZPLpleeNJHDkx1B6MTDCnViUJIE38KrUrN3vW
W1zD2xzCsYohSI8IhtV/tjihBPhW0uuXI4gEEtgEvg8zPQTxSSfsUDY3IvlReUhOI3eVda9JMyw6
50YFxBFqwQwRtw9RDverPiWyWD8LMhvUumvmWovnrEbFJAN31+o/ihxCmXMVt3DcfvqygZJ+dv1T
RPYnQE692sJTL4h8NX64jHFRkyMFL9bph1WAHViW5cyL60WlrxQJubKs5hG0yWqyrbfAEvKHzN7n
0b63nwuwu36YA5pBFoIk1pH1zHSGGeqBuQx4Mu010U/094x5C0jC1Pc96Y9RDQ2PJUmF0smWCxMp
ctMxwhjGdsrM9+yMKFJceUk5h163kBHyiXqSWfNj9S6s8JpB8gCtONSvOUE4hlNvrLTf6iiSe6IQ
VOUVlM/MaZ+hcG1LGqRWcGfFJvB5HXwmTbVpZMZjJ7eGni2TxnnzzepXkIkfsZVsen9YTkGIgfmK
G2CmlRsZvOOx5Sk2BN9VP0hp2VT1OzjPO5seQRRFKyt7RYy1FhWE/WRmc77rdSDMtUFIioYJjvhc
glCC8WAxrKq6MAgWI3plp3fawiTiOTd/DgZA7LJaov1eEzCxKItbh1O9Ps5HcwJpeKBCrzX/URJW
ouSg+1A6F+hw2FsPi7I+Wq09q/LDkF1X/XWD7zHpQZaMG/DTa8Xu5lqyz5kikn8dsdh1CbY7t9zm
5ZUAylC2Dy2cFqh+nf9ohj6EsHNGhlT3GmW49+786jnHNCQm3Ma5BvrntzeqsneFusRCgEfpp2oc
ZTPxCJ9ImCwh23klrn8LfGhgzzL+uGI4qMTy6qRXSXyWRn7vpM8lPsoc/Q2wHMAbhrfqfQwNd8nA
1OIth/N1X2VEtZWyPMIoCLGNU8LrqesQypck7hsFOlTnkIjDfK7Db3L0X6ZcgYuAD5bPJFBjClYw
dZ8LeaeRq2tuRov8YBDKRwOTwxAHq8pweS95e7sDjum86WexHV530EFG+92H/9+VwapInI1ZtWSH
tce6UTcKMGIt3GvjK9h2VVWWdnxQbEgy50z9gXyktxvSC3A9AuFWoazoAj4Ari4A9HX5mOGY9AD4
FR05IYjsSMyKCOp+KrAxuHLvyxIrfggaju9Pqc2jDMbp+IS1RkuuBnAZsXnqBPGL7VFExzGC5OU/
i+CkQyEu/LMkc5WQE3Fo8mfD+aUiQDMqkD3ZziBy0rH2OfQDbPC5UzEM12lINGUr8ZBsLJKFStyS
Vfjod29kAKj1Pp7MSDqGRVJvCIicCcyhVvFDUx+lcgrbEZT7CdOrA56x65cRHpUsG3m7MbnCZdD9
91o/KrgCoeA62KhKg3gcO1+ZI9wUbG1QDO6KqlAXpdK1S8T3xrIM7pPhTcSHiRMQZ+Y8dPddvNTK
/D8eWeBvqqKRLewtceSlyrU/uqj5k2uMLgs9DMlLDfgeOYDVatDIuEwGNiugwqFJI4n6lfu3WnBQ
QJwC+IpwYRgqTQhnljS/4vHkK/6SiOWVkzirQXnp4aOX6JumdLlBrbZOni3beksK9WCRMvReMTt1
/u/fJt8XpGErox43SGIXxGxdG5V1FUIVqSBS1OFVCJY9JqugCx4LtXkuxA4C3pSs3Vg72RZXQcJE
Jc1Qk+oOEnZZe1eec58Isq+gBNasqwF5HJ61j3n64tiZJzU8xtYOuQxx1uCOnwKHjB5AVIkrrgfx
xAKvgeCzXhGNzAU63T5qFvnEicN2Z6jDiqrALk/gADfPQFY24YhTurfEtnctcgejDViMpZW4K4QQ
MJ9I+9QK7nrgcZZXjZrPEzW6r6f4TVYQA8ZFLTD9SnOO0a7zSnCaxPK0MSSf6Fr3lf3oZXjQqx+K
/qZpzaqsCjxK/iaM9V1bdTCusz2caDJ9owcDkHfxOwA3gKkSS8z0/aJQNTD5wZUJm7VS7HXVPoeF
slGrHjBks8YksXKL4c6M5VHTkkd2JOUiD9XdkJoHrGErz/mpgXMa0/KmFNBALZFKLHduSTA31WJV
YGPOqmgJyuOqqQVEqGFvwhWwovxZyTjkEJPX4DjNrWiL2/rghuPSifBkqrDGRQUuhjS0YACIlenv
oSwPaRH8ajLtV+glq7AYFzLEu0+AlmnKWSH6eV5NeydSOAq59aPgGJuQ/aJi25jqzWhMWGd7MQAx
VC2+ssQxNb2NAbPbYq6FMEJiZl3fxDjwvXTEhgIWHgAYiTy/kz0UL7yxteY6HZgaVgdgR+32Xhq+
Glq+bXt/SfohC3pUqBj4h0Ng+rf8FPXJiXJO7MFkdAx8vT26eenNohIHnxKQnqltJH8lHYBNMtnK
Pb2bGaECucAolvWYLCLqgF0qEUrkt5qM9kJ3X0NbfYA2lWCn0gXMsWInRH82JJ9RPFR3cUQqsotX
MwnvY39gLprmVZB2SyzHuFr7dZjljxq7FwoCEHGKk1WCImvTZ3L0yKfJMPwMc6VUgWh72lnLPP4k
v1x4fb33y349pHh560p9TB11VzWazjI7vJt6OS76otyMvD566d7Gbg39wl4C/VgHoJIbZVyE/W2k
aCAVo21p8aGt9OVA/9IKg5vS/RkEDwY2XCAGM1PQvwS2O2hArot1b9Q0MaPb0pvQr3Nby2aGc66c
e804Eb3QelANrKTHZLkbVUChAeAFUn/HNFh3Mt8G3EqpAjUgvjjQASYB79BLECQhorIYKCRwfQhO
Qn+K/Veteq+78bkEBtqZjxKKb8l0JWaJkC2mY5fM1IzdxVDtjYk32PUbTLCgZ0cK4BpLKVHiErep
Yi9rn7KW+Wxl9x4fgoAY6GoirRjpijANbKW/KkSYozw3xVsvHDa07RSsPB+RYpRJPh/Sm1bKuZk+
Eap1XfrxzuMw0exi66Dn1aIQ/C/spFIP1gL+VjFUVxHV9rKqb0XS36ZetlDEC3yhZRNfIzdekIK0
KJQ7N3sHEe3nO19/z/BMkO0WKuq1GMVO4bOpMDARJlbfvOpltDBV8MMlxmyPD3Gv2TM3I1sOJzVH
H1Vc9d5WJaBZzaeQtx+ITeYNA+TqxDeZNlumH5UKc6QQV7lvHEYYt3FHOI1sh6vcYnylsujVIlpK
tLDzqnFPOAdXVluusyi4Rff9SGTqk5Wqm14k1ySCEodLhKVpugRZu3d5UcyGjLwuQ13DByNdonvm
TyC90t+bVXTQjfq2KQn4Dftkrgz5S9NCRamG+mqQ6W0nphVDPSDVh/IEvXkmjPggk/LQJ9hgXOE8
VgN3blJxC9xqD11vomku/EK9bkTmzY0kfIMniPe2hMsDXF6FggDX5tXsD2wa55VkF5kY+6oneyHD
XT0y38Hq4/v1GCiordukI4S7fjH8Z099JgR1aaA8GHN4iGTQqGz4dEXhJ4dXvo1oo7VFqDf3qY8t
GIOn0qyqoKdJZN/phr8yAZ+OIA+EhrmwkmfH8VdacdMXL9w6Rwtv5hGeVIYvTXWoiocmUOalsGaJ
/zyFpxvYCI3kR8wmtGmfbHUtlR7fqMJO+c3tCTES2VHwUR79mGMhJ5oRKghhyxIAvBe5+wFqDKEE
dutCq+aX5fVQbFqtmCclLjv4Cpj6qvKuU+UGg/q8GZEc5UQ6uVfCHxYJMRfqeoJQQCUFyUXoAgbK
FIFDzhZXccklwhfMlyzscRM/tCRj4+ZveLApZExgFkuHqdAP3UL610l0PZBWRKIjZ7HbBC6G0+zN
GEG6ImAAPw3uQ+0Xa+CrQN4wI7fpPJYHXWDoJ0ePADi6WxFgvyvpC5wsbJjzH63TzZP0JjXgCaAI
hybU9bfstdf6EK4azo2Y+yMSI0d7W2X9Atj2XHjtrcUqrqE7dKI7kWyK4anXy1mt7QVHkGkJ9s1b
VTlE8lH6d0V96OV1lv0SFX88Q5LJm9q5HYkYy6xTE458L0n+7jejeM5SDKhsynrlUckI9wVV4u8r
/2DUr2X5psnz0MVrsz2VWJ1NyqKZs/Cyahf7d612pC1zVNkJGtnEZHjRRnUvyl9Vw+U3UctBh5Qj
3+V9g+SZ4RIvpLfji2FCV2pJDBH9GtzjnLwlS+xq7RBlLXXpNbE7c9I1QueYF+GiIT2GgyJfnK5w
oXmzmJbQ/miXeM+OuS5L+Nvt1iDQo68Oan5CYoDE5jCm4jfpZTg5jOAQBRuYQUs3xXcFSCIB7Bh2
/4+i81huHFmi6BchAij4LQkSoKfoZDYIUVLDe4+v78PFxIs3M92jJoGqzJs37/lTpX8KmRagedt0
N84e8qlbVdkqkrna9bMiHXTVC7ttTXMyvmUSV0qDjb8z5wY6SwjoLJRg5vXXCEBH1rb3fIpZAMWI
GBMjrRnUjSoJOql5zMQ7yE93EuuqOE75KSfskXMv1682XmpCCJL0yGI+qbzFtgZuESv7+YUtGnRa
xcg+irFex9OHL0CS3sO0sa+8wyyqVXfJv7NwskkmnfqMM0avHi1s7jBoP/Nun4rxFNnmWpncROu3
OqhqlWxDYQBCPZqgv2u+ezlnLSYd44s/PLIgdFstfxKM6/V5QQXdwIyi9x/Ee6FS915FcJGa96G5
ME2f9OvEQnvTXmflLcjPmXRkSxiU2Js6DFZxVOVivpkNyUhd11Mm9FKDejAmJP0OQJi0XjMQhSjN
aJJThPGRbJN5WcgBqd9gnb7b3IyId2SXfNDU9r1QiD6RhhpSoc8vvfX0l2wfaJUAc5JQT7ILTtRV
IcZzW6XqLW/GwfeoTmWPSETAblbMzcpopK/IQhXDckxDEmC7xAajgcIUVTp099wgCklPQB6mquXK
Yy6v1LhTU6Kh4+7hQ7j6GtO4hrQxEoYONWF+jKEJ9S2AaomqkbFkz07JyjIhQ5Ukb9DpMMlyukAS
j6IqXpQ9raP/KSUyxrHaLCpCh1F86tFRKhOUZttCQieMYjgR9gM7hdD0f3JmrnSFwX5i8l/ixm5Z
72OhHSY8u97UB/kHn9MiIa3uxXFS7DdpcFWKeeme6Tv4ygvVftc0d5iurfIYSJySx6uYpEVRRWdi
MTY5bhCruU/5vhoYqIYFWQCg2eR81YUDmCjVM8i/DrU3w5oXENMk+12ohCCXoG7/8o60aLVxjAFQ
GC9ZyRtUm/9S9Dmj9Wx7ow/bxIoWcvywLafzPV/+TkJo55S6hP1X1ieIguU4FquQV9MCbQAB6Qhb
7GYCXGF5wmvG1FXs2JNJ+WrTxpXT4G5RAqbcsHByJiKJG6rynIqcyN7l2H1k4Trsjor6sIebrz+y
6fsl7RXzds7UpQp7ryTW8cV/CroPf3wW9ffcfobjnz8M/0YoqWyOL5OwoYvQzilToVC+Sam0GFHm
oo4c1gSie5GcpzbZKN3Nrij7eWlYkKfZIQDAjnZxTct5Ua1t35HeTQYErUGY0HfBvRGk96sSeUyd
rb4HwMEiX5AGGs9uXVoQDuVfJagLUgKT4cKr9ExznhE4XzahjTa5D43S8CmbE6nfKaiC+NTk+bte
wT70YwupMD7GIr0NKEnzSOS4ETz5btKVRtmqZhw2GujZicRYM8u3QSPtpDB6b4F1YCLn2C+2SdJv
GpXnDBqAGufHifSUMLXeQMVsTHDc+tyu5JZwsDZKzk1feSMILos0yaXVymTY+b+91hCWSwD86Ed7
4OOrggylsvYdoqhWLMtsE1O4UUTCohm90Y04Al9sXXW/3NbrGbGHtG2HcSkqZyk+24k5kBwg0oj1
hGuTQTOpiy10miogUyGEyqqtzAbaR9qswZItJosMevLgrWM8HzLQRGkr37u8OkkwadrOJk8YzT2h
oUkj4imtQ4q2M0rflvWv4pakdog0Eu5a0NZ0cv74oSSfFfSGcKYcBnw38CdTuJ1rrjBaBrceqIn0
nUhpfVKsVmVJ+PrIcdUtpwnPJTGvRL7szVI+DaW+VWJ5Ucu07GXt+in6a7k2Zwkbz2v4a69ssQmI
w2qGH1V82L0zwYnPou6UgXe2T2r2NKNmWYU0fvHdL28J77dJhBuy5yINwHr/GMrZ0NZq9CsnX5X4
7LWrCVpSHvtbMgXQNXZGX6yigCRnGNalcYnk5qiYZAVydMN+q5MzqZNIOjaBtfaFzqI2Y2+I1j2g
yjKRl11zBZDLlanyLP4K2QBYTlVNBk6pDKcy/K2bXzzChINQdKzkDFAA3In2Lor+L+cI7MC1dtm2
DX+APgXZlu5hk9AXdWha3a23PdI2yL9xIbb38Ou635ba0yTekWoXj7nX9fsohnG+bnr4exT9aZSj
ZU/gMTI3JVNEi+6wFhgkIwsArwzfyonkI5kiqweGyZbXzbQ/q1DbdB1nla7difDwgKvYc78in5Mo
66EltDJbTePFHi8v0m0ZhTtYtZTnypIY5jQ7jNa+zv8FFPf8DuuQMOvYgIGciXXv3/U6JYvlW7fr
lZmFfz5mUtxVpCWOS51MpvYFzSbrIpK1xQy+gl1GmpDUy4bI0xr7LcwIDM3J35SyVZrUK27Fv8iy
dkWE4sAwqySL56TRQSWW/M0nQ7A7OVR2ovxWXG1arDk5jQcnM7IDo6dpL0FcsFtrkzbajwB2KWm3
rJQWiTa7fXowKG+SkiVZ4yCUmzY73UhU3UmdrlrzF0SfSs9t9foLSm1jEV2WemDqV5Ia7OWOOOXQ
curpX/ayaik7pOZjxN9Nhnc/pUjCznsQ6euB42pK62+lvVbiTfefevXXFZ9FvDN0ohDDpaIIslPS
Rdr/A4GwBNm+sATvgaWdRvEPStMim7dTe5Gje5eAxMkgbQ4bm4tRLjZFALUmaV252b8GuVHxIP/2
y56TrTK4xN70+U6201PN4d71b5bxBEm3yfL3Mt2WDWVxFESnqQ4ubRa+j9AdxTmEU2OnDJcmYsA8
AILumD4CQcR8ANGZE9m2Jwi7JjG+AyDrpxk/exEScZxzgf3V4SZARh6avWDg0Ab1wgpbUmsqQoHP
RF47U5Wu+/itIWnTR0Uy7aueXJhtgap1wItKEZHROhoBMt5AGasZ5yx+H8q7Vq4i2pCc6PAyvufF
Pn5l5I7iFMPXlTL7FzzHoo6ZBOSgew8labt9dM9lIrMyh/D8JVDOn6oYN0HHldgbDXJc5chR51DZ
rMOS4jyuUWfHR0tkSlOtzTjyssmJhVcaTtC/w8RbyuTOCSjGs52d1IaVqJksu2Q5mwaFHhcEEKZa
B7UhR274ciVuR5o+ddvo0TZg1Ei4Uc081CxudbAxKWH7qn4ENc6Fnrg7ddUj+HVgvXRBgHm7DpQT
6bYxnVFeLvnNgBBvYpHdehYEJGs6DUbOz5Zz82TnbuLzameoLqj0dGBMOsFJAI3/TvtkG71gLtpR
WDTr3V8T/LbBl1p+NdKvxr3I8ls9nrXR9rSxW01m+8rac3mGqdJewKV9nFwipV10DVHYRDLBugCZ
XOe512nmVuVCbrVHxZvPz6jMzGooUJtTa3w0bNBPSbrsiRKboq3GudzE/joG3ZO/IL+c3NCoyByd
aOT/8VxR2pwNcv4yymcMMWRGgqZBaBYo++ZNh6pQUxqW9uBgDWAixmKXpRF/0mzZEnWGhJymfBFq
ttehVFvgUYK62atjte+K94CDVLbWQcSyblqid+YLZaIb/qjNS1SVp6x5AYDJAx7VjQRxRHm1Ckbu
Snq8RvtfpcG6Tz7YKvOy5Ep1DF5krr3csO95edPzh6FE96nqvF7HfZs31VYf9QchjDJpkUohH4Mq
387RoWmnS0wXKJsA5+ibXgWSIhg0RZukVd6qcT+Nro7wSLzTUiZpKJF+semscEotMNQsOc6dzvbm
aWdqCOPbcULQPxMKXHV737xVfA55eiBt/m4SLRDPNve47c6ZdG2C6mxBzMAoW55MSl+RkYfY6zut
j9w5/cNl/4Je4/wjq3TotmoilmRnp8l0TvFgvFoFekzqxgk2ebEZKrNbxmn5WbAUkQchs/jYARPx
FZTCCewDxtKF3fChK6j8MUdy0sHqDCCBCKIPccfrC6s3VpWKrmDMG3s0r4l4rVbY4U50JWmVCgxK
5v8lSGs9ZjqIOqyLRTy5A+VMZiLkdKRBTmuiGqnpUpDQ4ZJk9Kuax9+1L72rnfQBmvmtlEwX4gh6
/UapXLMLdwguGQdwigiHRekjMvWPwqD7jcTafIXVAq+deHyN0lHRIE1rJ2nZZwvndE4pfbI6f01s
grtcle9kBn+Obf5lS/4VyKdrNCm6KX42kWeuIhlnndhWCqQqhPyWG+GSdMGZK0En6RdjjKLVq9L2
P8veU+OTkZb0vRmN4JPMzlzpvIF8JV46KfUG7ccmRj+ICJVK33vEb40SbMhyRkYn3rwqr8j8Tgku
5kX0z0Fi7NmwA8IOM66yxDqna22bh9TwsxQXAPBbW852QloZ6RqU4wak5ULMyQOScZoLp+jNi1US
pE2stzQ2y5eJuupfYPJ1xPQ/ToCLV2DDBuDaw3QuKnvZ6tqmKqtLnc1fdUDBY2rcXdg86wJLhwGQ
CixkYhuL0vxU4BOEyNCEj6fWZ2Eg2Af+I1EJxM4pEYV1gqEMZmN+dsngkkHvSLK2nkoia8NIgrdV
cQ+RoDH8EsSDOsXDNk+3iRnYlP+BpVmY7bVpOaEFlK98n8VrK5SXRsqTbr5ZjIrIH0u7Z9gU3tRP
SwJq3Twnj3Ujc60I6xtS+DCHDzNG/eKVmkFc5+m46wGgNYz32/ERd/R8QEzrYVhA1q2VbS7OI4mo
2UtahzA4bYIpcAMiG0Zb8CvnvW/lINg8qSBlMYq+K5A+Bmd5mZvHJhpOmvVLupaXJsfcQvsoM+Sw
r8wiTA+4rw/tyJSNdcgeyDAfB7YIpPgoqY80PJAka3GpjcmlzC4hN1kwk5MKeBxMzbKST5Qn+F1Q
1ayYI65mlPkz6d2+1+yD2XBuK5m+zVWKYXasW6O7TvVWKPcgPiOVA4CTum0MEalsdwgQ2vDQ5wG2
WYbeui/i08tnMWI2CJN5JY3+AvnTtx+5ujdidyLrfTL+gQN4hWhHlqNq7/4IpTvdyuWNDOKlBAeV
pJQPRFcnzt4KGukYNOGiRjTrm5uAu22Qp9qjQdunampw9EtHzfqOZYI6Ad+FJlTu6i7HjRNr2C60
b3V6y4PWK/p3vb0y0AJ2OgKv8hl2Vo8w/eNV0vprAs7OyOllokDf+xkPpyiMGa9CvsS9xvBWvio5
dg71avjf7BW0zT4p9D057gQCA+modxE0YPk1KdJxAvXEdJrtIVQiMMvBZs7spx61n2S9/sw+p/oA
oD1FbNW2fnxXrU/T/Kg4BDrSewsNfJHBWISpYAr9XN6MgKHBMuFgUBuPyUcpvuvykxGDz7uoStsR
a85rzheqb2WhoybSbejTIQG4gHIOfDDsLyK/UqKTIV5sJRg3YFBpuw5QnlYhkdRh82Oz1DZ0FxwC
yYxCaHyYxa+J44aZt6JtxuoxZMxqz/J8LjJsUeGeKfIy0qgmOVr+emgxwMsQwI1Fz90qg81TLllF
4U0qoT2THG/84F3dt1WzDHHhkLVCkfGXDZRuEBWIViYfOBi1dR4mGxkGzaBiEoW/LrcfNZJ34x+t
8ToOvzq3B4AKgsQPbXyix6/SR6ijALenXD8Ie9eY79AdFDxBdCmZ9Ij6YhNVBE63IfprL2er1+ym
j64TQfhpteuqt5BPnPxHHkhvZkCndjeRrY14Y8x/IWHsneqO9Z/o/oJ+K+f+zje/u/mS90Cj5WTb
Vp8aIr2dgLHj+Guvdi5t+ZhF/SgkF5qFQa/J0yb7ZFJk9paITmfUN2PxAGrD9oksMrC6eznddXSB
pFXKNSM7MGmvnRTXNDkuRwfsp9Zstdreq3HJfRS72vQbNRtqRjWHvGcsjAqLDDvaeusN0keq7f1B
7BmmL41oYwWnIQEvljjFDK3ELXktZy78GeyPSQoR50PnQe2rcNMBvNrWcZ6++mRXE/hKMJZ/imYV
AfmJxCcH/YZByiIuiMftv3HL5BhBLMUrZBd1tKyxiZXz3vB/YzNYdzJDEb1YU3Qvijg8mNxyBGEC
eDxl5lcdompKraM3O0wMOnf8HMGlZwZGIDS52Mu29wF7Ic2nXl6urAxeVUgefE1+LoriCzFHoqNh
K8tMKZg78pu0+Z9qR06kcBqwgqfsChmHWiQcvNqOXZLMqv0mxoDRlauHKs1OwDryFvpfvn83Cs+v
f7XwFqU3u2ZWjiXEnA+JrTNcekBvEzTgVnepB8UzZnijCQqhX5NHvg3RnKfrwCBnCORzlG+twQc9
cwGny/YGJ7VGw8vZuAuB66USUdy7WiT0G0hR3wW1nNXShpo0BCDQh/orfY3KRyqFZ4rSgNN/0Rri
yCl31PCKoHrsJsV662gM5LXP25t+aiYJwuGh6l6ocT7Pax14vJ9tx/xihfK/KVJgfy9KuX0Isugw
mvSh+UVp3mbNX5jVs++pBPhLdAbd5E8EzG7sSOlnADzyyWeMSWLjx3/520hYUfrfmazeuoqXL1KN
PlSI7y3WAXLCqdBlTFb2UC0MQo9JNNqze+vp5nCYuTwJAiWs9prkPLUgGOdSWUYKSj8xxjZp1JJy
jBvGOeEO3OrSz+pH7U+3ypjXAUCTSbK3Bh5fS1z0+mITaJQWYN1Pmpau/eGsIodZXeaa+rFuOiZU
1DkNQKLPiH6jdyPltdGL09PMNlLxIXALcheCTdnJ2bHLtwNUHM1GQA+MLX9n5D9kaAfCS6V+XpVq
dpnzjhkiX6FdOyEOxFr2N/0LoRxNS1Cgm4juR2Q/kfEITDARs+HpOXqmDs4hoyG04C0xBhSFyxOx
Y/tra1Z8UFZ+SPxvreA2uxAcwZbeJQruiDMTz04SflG1OgN9hybRYg837nsp+EmKt6aLzwYM2UJo
dy3cso+9iPt/hB8v4Sk4EHcQ0cdtkt2KYg9Nz+2Ki0xfbnP1sEbAjBcLvnI3GQ2m4ehGLVWVJe9l
yl6D49Cvv4HnSvq4lKKACNrC0RJjZfXzsieOmoA5rJh/ITWgMsIAeZYYkMQQrgPjWXcWvjAomO3o
BGYLaGqrlM/x9XtCMS5pyvLsZ9bFCnfO0orrNQ5h3hyschbmmIIiULfdiC5I+RQDOLJ7qX0qtf00
53912XmaZB6gxq5amzMMc2YsP/PiewqeeP+d2HcHGR37bwh2xryt/HChqNscTnzW/PShva0tcSpQ
UZnl4/Apip1OC57wWfKp+LEXh/gvvhO+pqjetCDa6uBb4/XV9NiRNTxV0S3U29U8ns2KcGjrzNpu
av4WwvZ8gMjFdCSt36Q6TmdwUAhxAVn0I24qYmtnLhpN84rRE51Xme/qqDpkX6zqvF+XvB2pCfVG
tVdghha4DXPZBmhzD0J90SQCYb/eS8VtTn7M9lZizOt6c1Uq4YrlXHRoJ+Du0hmmJfKmD75eT7O4
mOKivXiBu0HDK6ixi5yXRMQbTlIo2ywudrV9A1LddTJSKmaE6DLp7Jrtq/K7jr565TsN33yIuEPe
HzUD/COycv3yIqEBDvBs4yFHkz4ENW7H7jErHJS7jGgExauLX4WsJ2kbmCedBs/Wkvea+arqGsHv
oH8lnWf40UKKwJZIdxlHL9m49BCNG2nfI5iQmDdDjm51qTkvL1xGwVu0hTPTEoycWGiZsJP+NbYX
NL8NNZbE5KlgOPLetR1V7uvsIT1N410v4XSRBx9+RTFJ0Uig+TKxf7T69BowtoC503A5YyfRXo4G
RGpTSzigkHGLraVvszB1E7x+saPaFqfjvzYGK3yIyUkfxnYz9ucqOZnjqeqJpg8omHMHAqretR7b
X+SykUIWrnsSygGPaFgICPNm0FNZf5JPZsAgHjYqXw2CICFDoFPXhLM7MYy6NFYAEVOywEGl73V6
+EqDdpPGLbYP8MT44WoPpGGLG6tj8C2nm0i8+d2NBfjFqynJCSQbOU+KexiKsx+NG43g7vqiVhnW
HXvf6TEXA6IXC//LOGMwLYUfHcDWtjmZyibvtwx1YnTk2FxNYl/ms5MNT70DEU44ku8/59EtxgG/
2UdneV0iY8HPFqLHHKrle3vSl02vbsdyrSUAgtKpZtGd8PHiNb7hzfDo051cEE53Bd/y1hc1T7Gb
Ec4wNf/aFr/GZJ+L+RhICkMQFPbBKlcaG75qc+gbh5HKgnnu0G1wBWbdKoPXEbSHrFG/0sByJRrp
1yRMAzli8LjUcbJSkKEG8lk62AIK5O3yOqNt+uUqzKFjyjvmX8XAd5K/Q0taltDkMWJte5gMQ/c2
YLZXBQbQcQHada8Pe/xpx2q6GlPs5MldRkf2MVB0BvHUnel12DjDECq9fn6RlAEUALuJqFbkZWlu
cx/atUVevy+tq2BT51yAqYJZwZ+qg2En144MFhxgU/rDPCxR2qWFZhrX1lK0Nk8KOwJ8cSXP1z5u
Qt43aEU8FVO2M6v9OFNckPtcbzPoaj36M8J9le275isGtyiKfR15NeqgDOa43naVF+JxolVtONHE
q+gOAXZwXxll5kbGR9J8JKV1GnV5P/GeDv0WS86uzu6k3iyU8J8Rtet6FDuGnE0gr7GNxqLdCPno
84GrJtKPRx67nu7zfq+Zj1fN4CfkxyvfSurZs81qE1qD/lbYl9YgS1s1X46T0VwMoYAFoZ9Ghrhl
c6nL/GSiOiXYSzKoakiWOXvls/AMYA6laxtrFFed8PUg6Bgkwk9Ckw7Eg5FsBl26SXaZxJSRUwfo
AAyOqMUUiY/rJyedSRl4GsGwf6vDH7QhUPFy1zJMQBFGrRoow+DHTYknB5fauISJU9Fj0f3kkxNA
FyAvwPeCkTmLP3p+k6wrlBmIjRgophv2W8cy57Ua38pcXGbAdPgIc7HCSahIZzX6xC/y8tLZfNMJ
WNc4lwCvgqDm34nLBhrDT2BYy0zc5s7H4hCB37lXxtnOBOV8dK5bJulGmHs2c+l5CFZjqCz08Ifl
Dp0hWtg/IvsjwzDDrsEiLWtU7naRlDB4htYZsOIHQeao2ArtSXNLHEd6VT0rO3eJt3DCvHVS3XAN
X4AcDK7KfAl8vpGWsylYic5lXDOS2hT6Ow3y45yXbtiHy7J6A1W+Ul4FJKerJXaJWmPuJWQlzxyj
wp5SXSaO9VLGeLW0A+mrHQ81LEULA0t8bQbsCzBmwDro8kniEy98RrFBG21npTz1RnIUg3X3bW0d
W8A360dfIxco5ULHokLkOt6ix1Sv4dguJ3Yx5eRhtv6XYTHBHmBAGqONWfQedpCCrdiBcnBNrW5V
4ob16UBJX1lZ5XhOC+U8cqYy0gCdaD0SLW1WJnANgwEpyRYYn2BcRyWzgtBRfeufGVo8un3EitOe
QsCxcGEneHTU+I/MUnxADFotLy4wPWX+QtVYM+lDFgPsgV4Zy6BX0qe0vfyjVjTJ6k3VknONXqJA
X+0J7MmTFpcBI5bWXlAexfpH1GxtNsakLXEnNlZ9K8UAaq0LAO8yoSIm/66VHUWlYEnlCoe5I1jN
qFYZlgbbP84TbNOgcePXn2IUd7NpVpa+n9jUZIfOjGl49v14CF4QZz99pBjjrI77fxJem+vOaGiv
V4d+Jef/v42yixcYjTUoq1WRuVO1H5L4mbHoE1R80f1LO2QNB7ahgAvACISlr2Ft6LuGNkez+kWh
3AedEuyTVBMMgZxkvGOdcuJL439sur9vPVEw7tx4NvT5zzezoyXLKBucmTQYtnpgNCLNX516F2XG
SU7JiAdavbb4q0Rg2ajyWk7UgvLQdeOsdJgzlYiAjN5J27dp7Lclcpvb4BYEDpTSCUb6Y8I6ktJd
ZcFTm24xCSGzji74lvdnMyhdM2RA1nyTg0FES7WNukcLHL3KB0r2NFTRhTCq9+aimWyP9eNjXv6o
ySUXX0Ou3yrFZ8yYLVidXdpDxp/0kwmfz+Q9YEQ1WM2mKLhPk65wsgLh0g/57gegdaRFsFLA5tci
T/Orb0WQNI8Ww7LRuhvysxs+Z+ve9u167u8hHbfyofT3ZDgMlvJHYoGwp5Us2mM8fSli3vkpGw7h
VsMW2+Ckzo1DZP5QrbZpvC/G2yiojSTN6wq+qyh44149S4VXNMYF+0PNZDUaOFDrpTaZ+9RWHjMc
TwE9+LXAte38d5WuMKwOfuHZLXOteqbkDoCp4jfxEbRX2YhDKqe/xUjeMNmT+WFlQ8mcBlcFnRhV
WMSTysJGoTkG+6qtD6t3MLeGbC8tiugoVt9Y+1V0V6F4rOPHoMInTG2v8Bm+4r/+FfSuRbotpG0l
/8wQs/GkJeqfkqKSReuMLqGVnHbG7qhS9TBzkpDh+exi1mryFox3owBGDmNsqAlcPfaBeiXe1lya
s3rCB5MG8bog2YJ/iirMVU5kwl4viGvYVv16Fm9xfxsUKOD8inxu3YmvNLRNmGnYmaFC8lV3RYiP
mzUfTWZ22Z38uP7t2aTqC2VHuLkzFnB4225RBdEA7Gdw2kTeDwVc4aICZT052ojNYfouTB9j41nM
LIawHcFaOcs7xdMPzfMk24+0HLguhyd0aHyulEK4aI+BemxkGx9G7JL9w3CeHBzTQ8JsXnDrTdQc
isGmevybMCtXLFiPTHZx2VVSf2+EfcspQaP6Qj7696g2JEhJAGml6J9AcwkHcaoY1eDmW/Qxi4pm
eTfZjPH5RHkQaZ22Mx00h5nPAlY/uioQ4rw92tWpH0ZXqgZlqTA1M3y/dLKYRqs914xTgyxjjy+n
6my7p8mqUVzcKwRUP75m2aXlRhUtU8LezQt7Nbc5rdYfEBoPOPSRaZw74EcKBpMeeJMULvhNglaw
1J07/Utq9ka5FVGDTO1Wuptx1JPn+Fk23VqVhlVk/pO1amcW6gpPnGWc2notGZs281L5qShbTVrZ
7V1CScmOGX9EVZkcc2SFrbmbg/w7NwyFPUnetMpwmGJ9XUnXGkKMXraPGN0gJzctaZn3irtv3SIW
nJoEHhhmPviuu2nuNgErfLYQ+Go4ddyaMBsMJDXevmQjrI0Zxvj4x43pY2m5ZujoRXUsw59UlRnL
Ir+YhTf4+j4vWYKtLbfUWxZD6gIn3uB/zLYZ3xOVerNmMnnqgCj6UnyVkfgwNXLg/Y08UpCQlgmv
ZF6TUzO9j0m607OVwaph0FxTlqkM5eFH78EIsUq5VUAq5nad67FrKE8J/7tMaZJC/LZsbPhsm9I5
qBu0MoXRjprTeLqVETlCqnAj1QmbXt0aCyPWEYidzaXL14rl6fKjN6SNwrNvVwhMLdJX7IVNuYe2
5PYkQlODSZBDxr1OXHzfhw520NlKHTHEbsdCRKx5Q2JvNJMRaXAOXiw57WNKznqE9lfvleGKHzcn
B8UilKIamzUkr3VMhNT01EgarrtqrSnP1yEYthVI7PbY1CyRtar15Vv0eXOqv+k15uBEx1WH5IRW
KgzPrNCHopUZuSlvFa0hPV/H4jJHMeyYFhPdBNi4tv3faZzXjWW6Nj8p18hSKWY0HBSDZxKwQ9jg
K6xWtgGaqFXduGX0yi+02wnnrrUyMuWg04DKlbVqiD5N+OEQJN5UMTl1h5jbI+FB2EKZkhWnMdy2
+uh09FOOWKv9UkaIOfk/M39aVJfV4EasI8fGR2F9FQP1TQ9Te9f4W7NzqXqiHGx2VKzjlwteQPDq
jR1fxcXumhVkhpVlls9cndcDUMjO/DEFy42CYahPr9sWz55439HYJdjo5/coOqrRqqNRDAtpr/j5
Ye5gmKdMmMWtUX4D7Q+U2Qt2UmIXtlZ+wmpyu4TR1k9bAal9CFxJxUeqiG03dwcxPhW98uB+Jwh6
dr9XDL4wp09+4Y6WwzYdC4iHyyb+mbW3EOu3pTBZYAMqCFdjxhxbhpnK+hcFq3CD5qSNyOqv979l
ZjqtfQkHADOwvCp3hblSuQWDT8mfHNGts56co1+Z6eA0vUv2zrYeQcgupriMic/sE3OLXlSeZFYf
DDIyoKKR/h2NOym7Zwk7EMmCt5RVuytrX+sIV9hAY8Bz6rMgGNK+lHDR8mZpRa5U7JWie4qp3fQ1
kDziu3DhsBILhxCEqNSxGJsWvrqulS5yzRoT6tRas1eBtFxjzkSdzVsVFifb6GFli3McNvWbzx7a
Xc8VaRNllfir7anHlWNk9LCRP31MPe1JKVJk+kgYpICBXbVebxe8pYpHhJ2TWTUC6LOl6ZBU5++C
cWKsHFAu2JkcOEkuY6rVZm0zCDaHqijBJQDjW7Aet0x1pqvzhI6v+fhs88r4seYeQ95ofkIsbKkL
DIl/X7D4QOgTW+gv3SUq4R6iH+3YiAsOtskfmfLsd+yY0KSpGa4FKo1bJVV64C5F3iNakZFMwezX
n9I9e1k2sb05C3IR6kGpVuQXQE/8z9F57MZuBFH0iwgwh+3kHKWZkTaEpCcxk93M5Nf70IAN2As/
SzNkd9Wte09F81Sy5besggSvpcI2rSzzzIXlEhNmb3RPOjjQL2qGp90xgrCda96IIttOqo9OWxmr
XVDN2fyrEf8YLQ+3bqoejLLKV43WuJfWDcujGhWsEReGvxtIey/E2Iq1WRo2a3mTZot92zvouiYQ
lnQs7/XA/L0e8/Y+6MFvimpplIxZSq3Xb5jbcnMeFKb+EaUelV0lFTZpYiVp4258ALIsluUU8+rU
8KerO5Y/s3GJ9XWmcWClo7eqPCfZM+t3FmRj+2XdRD3P5sA5K2ijIZVO+4RRPUZc09gHm3rJOlZk
/97POIHGHhR7BG6pJlNOcAKdI1L0PfZKVhHzhbpDsxkwarm9PA5muc5gEywbxxr3snP1bSQqY9vV
FT19T7Kw7teBHy/awWEnvUt0quR69DRDHKIos9+yEL5dPm6msI3u6K+ss9dOZX/ayqgzWAqY+pUK
WQds85jRgNUNYmmwVc3qbqb6Ucp/rnmT0T3wST+wu7MubVYWl+EhK5td2LjvjtJdLOiMCeHbjLxz
DF5uDsPqlCeYQKMSN4k9q0yWLnMcyZ1g43Dm/OpIloaPi5Hwv/npJe/uQD/APU+icTnFl/xQvbdN
eS/1jrzyJceLpJbZhunIKvIughOOP9r3mysLPLFalOvE7kmwTSuvmX3Z56KatvWGy0aNlp3zoYTZ
osA1oYQtVInyYfOFBbHyjEv72KpyI110qtAq9wwM6QwZS1XLVg1s8nGox3SobnzuqmpRmPHLqpS1
mcTzxMAWamLV4KEm/VyCrOuqkxk4l1CrMdkOWz3guC1JArP30DaUI1LGu2T6EBubvOxWPWn5kE3I
0zygRh8WmM/6uFuP1h6n/ujinySe68VPu/oc5bGqXrVDzcj2V7uozq1rLoqCRcu2sS7KdBGN6dox
cZFCJqjzKfoC8iHz4mVPKSJClh9TO1edewsF/iD2hvWcIkOLwMBzI+Z6SARq66UvtcM7TFPCsuBc
w2Pkp99RRtdcEtVp9pGrncqU6aRFU1lqn0Olr/PgnNZyUwq2gDRi2bjHkMXoSkYNO3rvYZ/twFmf
OjW6GkK9j2aIsPEvYa9zr7Onjg5e+UgmAcEkvT4Fp2tdsHExXrHe2Oi2rad+xV6xVnIApmRD/4eD
FK+yUnmWUaL0nKKow8B7YtwoJ0NLSj6Hdbmaq8/t4RSJW9bKnwyypKWhP1VszAvZIzeoTBWNecmn
YFt/RuzP4n45mTCIoszbUseX520hG7yS0lwxgp6yN3ixcjJCXP/RxeI/lG2LvKk94vEAwwuKgAnZ
wF7kJntYS660U2J7i7T6SlyPLSUavmq/bGYdkzHEJSrUL9O6FczO/Chk/nG1whcRGNS7o2rpc0X3
zj6bURWBaSv8G8tukyNbmoKhej++PAVd0bqTuBDOvbYxcY1/Q8sgAoLb3KX6ipU/wVHgsvnB0mr6
DueTtWtvMsfAhmgUWdrKwbIbqS/ZvKbLIg/7lyPTS9hE+84ijhFXNxK4mKHspa8+/fAlmf13gvAP
br/RUNZ2MWV8Ga5mI0U3j3JH1WQb/3yRbCYZqy4zJpd1NBv88F8Q/1VOc9FYOKuKZk+PTH7RWJiF
P0/AoBisjo+Hs6H86xwFn7VF5nRPgmcmdHEsLG8W6x+BgxGp0lC2EsxtQ0y6H0Rrc0d/qZe5EYzv
tUZKvAbRt7JzPb86tZLuUKXb29A6vUmZN1bFniR3P8wiLzDmsW2mEBtSSVain3Zy65zOje2QNhM2
ZafHZVykVoKRMMzPSjKI+eiT6g2hOh3yvnXfIyCeS1Hx85n33sMWp+BZN/KFLH9NFCdXoJnFwWqE
nKwqT8dtCRESQSbZhjfdbc8j+SAz9iBZlQvehFRn3mtvE+WaN3IB7zqYO5ZcSGA5RnEbhmI9OATb
8SPV4aMxXqo3Hgwne6SszpVJMq/YtqJj7daso0pCVCKamt2XgOsfxi9RfA6TVMZ+HMi4d9/8UEu5
MTs67OlpIlutA9BoBnNRtifmP2vD7g9mmOFsFV9eUxDjIfckuxUwjnneW+AhrppZzIk7nQYz27JO
BWtB/s5qa0xoOTY8ttqk9Jhk0/kjv6vg2rvhwsZlJSfAA+FDUelHz7U/AEPMR1ddqKG+aYvvEW9p
m/obIzVR1byZYoHMINehsV3dS06O6y410V484TFClCuPvp81JQyLWC8sfujVkGmZkDHdQpCPcigv
XvbUq+iVs2A2Lf11HDTbnpR6ydQAgWbV9QHc72IhpcdK1JrPMV2SXH+wzHbliX6hJt6GpVEwPwag
KB+yGTax7y77Ml8aLBWiAEe3ZB+2yahqGGZ20GBXp3upb7r96WCiNSKGYMwBWnEOmVjpxXZIb071
oRvppi6aeaLK3yK59a6GiQbzqL61VI59LNtWeRpS0mqZuzcH4xijQPZsT87RVIyadGmFhYyyl7gK
vyl6FKAelh/zorKulyqg/IPyMRcFsSgUFdUTu7rknu/hL/TshOVR9cps5frMSrxvXWf8bHcHV3kp
5Kqd3MLVR8IPdb4/Ks3dja+5zSGETVOvzlF0rhLc2PgDOvdfGXX4RvvtSKVZV8oqB03Us2VXBwaT
49eREQ2qoz5cxdobaK3C1xYaZpcuLZdpSbsIa6Tt0TbD+EC1D+0Fk1R9DSZJrDbXbTWs2M2E8ihn
aodaZehAO+iq8eubccXc/jvPkRxwBljC2iuKv627jwAtp6mifa1tXDdZ2P1jzIKVCbNKEII25D8F
3zbkpaXS3er+X0iZ5BR/BRwYy6p2GYQV3/msSutgMl7n9jTsDyN/90IGxFtjQBVBykut9Fb15V6r
aJz8dKG0Ay+4DyoEo8WEnyLyWjtipfLvRu3PMmHebNnPqto4GYGyN+IWyzdW9fDLplh2XWuVxQwr
mmbjFANjkuLR44Vjy948AKGVudVmxOnvxRejOdFokpReGFGX00fFK2qzNNu3CvEh/j5p9U/na8tK
S/DMmOtEV7Y9r0SLajZio0oKqtQA9YkSE3f/JwSOu0/dBJQql9auZyzmkW9SNOOkRtiizPFL88oL
BuKdZv5k9ilkTOfDmrBtf5ln4gjabBV1EnUWGkKsr330CEB0y5pvw/tLQ2RZcayN/YhHkvGMW6yE
EA9GRoSt+/RVlM5WaayLgbwVWBpOP/+QsE6WYbdH/tyX69KWV3a/P6oKXwY9WsZerzQBLu+J7j2O
9dU4JEe9SN+aQH7Yqby3FtMO2mxsePoxjj3sY8IeuMZNgTtbwsCymoUOqswTkxMfTj5XWr/HoHXr
fHWZB+NHbNKLulq7xn6NQ8Phksv4mYpAPI1U/9Nd5VvleKReC7dOZXzEPsMUze43ph3vRO18eW71
DEXwqpXsajKhAAjBG2fPqeLDyTSMRcikwNI96xPuFmWwWl6jgCdIr/ayjj/SSl58EUVz6GfzIeg2
k2HVaShn+nyrRRbZqiJk1fmwpOUqlo7NBNUr5S9dJgVLHUcEJKJf0l1PhphLoYbWPCuGjRPr17zo
iMLHSz1LL6Ud/jOUYR8NfGlaehx9FalXeW+V7jk0GoFNFt3E45hgE4zWwWSUHDt2PtTxd1oO2zDN
GRwj0SSy/qrZKw4vZdjbqQIeSNcJb4Rr28K4gEJ7GvTo03WbtR5YSy5Fvp1BT3nPEaZb+VWP9VNz
+nVvGme3EMjaLF6GoGBt9JHHkUXKv4bOOEuvRkyy/lJVh63SYaT2FW9RhxCc/Ex1cJNK6hDUvogP
wCfKV5kO52jMuYKi1gE9an0L76ZDOwIH8DMtsLOxsRhaSnYdaEVsVWyx93/bvXjDqc/aPv0QGco+
pTcmarQKw+w2LYkLJPaHplsPBQajVh5VreeQ8jMCgZg2y36ZlfGlcSSvBHNZPJYMbz8DhNWyr7Bn
RcnRmV6AGuCb1dy9tKUAMJ9mxnLtSLtxL/J8mPOUuKgaBKuwqO4BwGOhUWMNScwqY2UVFWh3tfcC
ubZzsQ/3OjJkZzbEVEhUJsWbcNKrl/TcLkxNfbydzDdNz1iN1LRB2B/NqN9kyDWe593Lnql/7DJk
Tvw5cJp73FWSl4gaLbDjZJ4iusJ9IRIYYqtUtgT534u8JY1DaNd3FuAtP2uVoIBtSy7rceciNuu1
9RZlw9GJYDSn43fpREeBs2LIm9cwZttMbw4EoA5Sg75Fg8zww36WuPSDhoWcg1LdMk0+kjB/Zl25
DzP4RCOZoQCVLrRajf9p/pu4NZn3wX4oxfBhJ8raIJWSWxiqe7nNlHhZGPFlhN7DnsQ3FltcZW2c
FWPk9Y7HnW07+6RNOZybP/aILyRjP5u1I0Vib+zYXXrqJQW85ubGVhbR2gLBA6HuNw6Hg5EoP4Ux
ng09PUkv2I/UDSlTwjFC3kdHd/VyqyrjpmW9tSHSxRAo21y0P3kiLmQntoUP3cPAVOrkR9lTmzQU
inZAvLnaTPpw6FNR6FAG2OEqbmpWPdRI3QSJsdPs9uiF4y7ptFelp+9KxQqW3qEa92UFgkBJ6XtN
ZoRNtpRRxLXsfWaKcZW49dXBhkfSPZJRXYeawrNfbUqFHHObsPZ7OEpteGrgP6aAJYxJaS+KUruz
BQTaGVSNIMI7Z0wGoY7yIGnxDyFj10F+CnKHPr8JZ6RQWPmt9+EKb/+50WjCNTNeQyooZq0Mzpbd
fEuTzLjr3gBvlITMx1PS0E8EWfUSigFwMttZTYijWyDwFUz3w+TgafIPpJ+LrVbfeHwSPoaUPNGv
TQBrsleXGia6WdkReqyr4FUBa2SQXEB4cMgFJJZ5alt3o1vj0m+ZLSsNkDBZKVgu7T1LQD67Jn/R
hBGh8LexGHaUpbAXvY6IMXCZDAtwNmwqzMZNyLtLTlEtMfLKyRAUDASFY5bWS6q9rni6ma8sGkw4
OeY7NyvfxxoZMcEoFQQ+DoP4myUC85H880ByNIOW15aUfb7wT0E5SQRjQ73R78DLEIYKyWLkGRg+
v2HLFfofbEAL0oy1jUcHs7IjVy2JfbdR91qPWwKaLWbLZhVFNHLke4yOP7KzmocJzZ562oHm0Lhr
0+t3aQczUHX5fccTxVZA9KI6liYwS6QD5ANvxUGFg5RxlByZrNfmuXQw3Hsx0anIvURBeOWVffPy
mk3D+vAwnPLUBf0nYU0iuIqBt4Rql1ufb9fAiJ8GCZc8B7s1EvScCgKpB6cItAVmAp4/Zas62RV8
+GuwdRXHO4CpIng3ddJLjCvNLKOayMUTEYWSVDobNloT8NOTr8zGJBK6a7c1934GhW70jTkITegz
pAYzdV938jrlb+2Awrlo5LwKjXUYp5Nd4xHT7C3HCpIW4Y9TJUi5wJQnn4DTt+oUoB/yy6yw3BeC
mXdc9n/SEbzmPpSgcvQ/1AlJMwCKU5vyLKAnRa756/vK+2Cyhr7oNmXXfZd5/Qzj6D3ESLSQpn1k
vsm4G4e0ZkVPv7PfAg+r+1gXiOfBpckHlJtpWI8kLtTmbjYkx6oEY1sPPCEe37IRBlKcXJM6Wwa5
t2Pv3dVOzJUtUfxk/t1rk51TsX59sjoQEcnWqCq+gLghNuKevKp0F/bQ7VovXxBCxxDQnRAm1xJA
i19UpyBU1kXhQIJwZsJtjoawHrEZP33pP6cPYoWfsZ6hGveLLgu+uOnOJALimW4oRJgcAFpOFi2I
oV3UUv91I1g2ok1IXNGLO3wDqoyvmddd47RcTVpLn0OI77EMEqWPy+UQeEtXibcDCUzsUOfOQsYb
DWyvLW9XsDfsbqNz4zI9WVsNtYRJuEsr/CdbXEk3vgZC7JDaFSBtJIHskeLOfUvGk08sKfnxffBU
qHU4XTwvXaa0/SruWn/lWrfA+DJibJyY0/WjXkIWG30InTrJmK2wEcwyYgzaXM2eo/qdGhg3wPVk
UbtzzPpaGsGCRM6tTn1kOMfETtRt2MaxRTgtyRsNC80XP4MzcjsRBPG9YxEky2LCdZWd+LDr4lO0
w7YE4L1osvoNYfuzavJgnmT1IgiTZZp3b4EMsCOB47WSbzdWNpHIliww+6pG71oM6sETeF2CEVxm
p322uXcGz8QJYsafSQV2wYiIayIn6+DI7AznRK/ppwCFOilB0nV6c0wVGj67QGKozEfhMvlSByZu
sb+oIgzysaNeUy0/KZLpeAD/Emb6oeFLUlv9rhTtxmF/feG1v0ZJ9DF13C/YjOu2rj80g0q5pvEE
PkJlYnzFEa0XIcy/sMvuca59xFawF6N76+ySHr9Hp/WCCTdgjTuDqGEegAYE7DaPyuDRJVa7YA0g
UBT7KMFJoJbZGIM/VI03iPSlVRbWe9VDBMhFCFmlTu5uNNn7Wsx8Il5hVkKDtMiNqHfXnVwCeD/V
DCYz5gU7ta8t0/XBHx61VnzVrnKU9K6jF9O3xtfA7Y7CIkQQF+UxDhFRwnsEnaQGEOIiu/Rof3ZQ
LhVfX0om8cHBsH46+6gxQmDaPteHgv4OvgLvJlaGvUX7Z7+0/J2xE3mA6xhrtJ/+TAeXp8c4dvBJ
e97TJVtdVvq8T7B5dc8E72z/vw8buQSPSMvwUXQgOQyHPvcV4f7OBWNdQm6EhEL861n/Spi7kfZm
zKfNLR9JlqXOSh3NWQ6wN0qXQO9LD69R/eVCjynqaF1kYsuuJ1STmSQnZYF5qwp9ntevuvji5J0h
YMUOrzggW5gfM8Im81w9JLG1DK2cEKSxasjLjEw61XE6jUkCcOXbb2Z+kf5HFe/iFK2Rn9mM2rVn
HQjsfY70mkH63Sp4UJqLn91Trnct0GYtHVmvrIJyI/k3Xa60OJ1XEJJAGVOpUirOhnFEbct2fr1P
vCW0yblTrAgBQu6Z555BiBtSBDVdC50wnZykBRpQqq0qcrvD8O2OdwUlwWxo1pFhf5ruiZo/a/Ud
K7fnUnnrGAwnpKa7MJhIIOjMIzOgdt7Ezizxw63eZpsq8IjvF1P9R1OGPOWtIjoxHTwfRBtMXAnf
52QPiDDjVvNixMDSQBs7VBrgno+AAjj8joEhJIgMvfc7snHNJ6bZCDkPxbeOIbOoAdEwbij4jOz2
MWS/OoPp9qvsXzZDvA4MnVpiW+yWpvYuA8BoROEzt93V9gK0cQIXduw3DdOJDhRV6v1rJMQN6gje
jrlZf+XFzQkeboBM7h4CMzq3nBlG8al2f22oPKtu+jVqoqRnKLxpnU1RSJCgnxqUQ1/XH74brNX2
l7YD2E9by1WTV68gS+Gs2kQcq8sUqgFrM9P45041XgB3VkUDQeo96+VOs8559JWgoXjJJRu6o+MB
2wJ31lgvZUzeAuOfx00/mNMUAZHp2VYvhcmWRQilsDZGoxKvBWDEsKqgqvUIwVWw7nLvGHu7QCGX
5pxiskYRgpmlHvMQ38iUrKxyBDQYgvA+fP2SjDcTS/cwldj6baCkUXvQhQBakOOK4tmC/ektsQiB
0TYQvLsGLgQvXEC6l6Zw2WhX0f/LTN455Iem+cjSZ5piEy3f9Dif+5Y1y3kWGL0sonCixuSrkppe
g75p1QzRi4AM0t0l4CXU7NXyRqdEfnLrOfR7RvPAYQPMXl12xcA5T6qPPM8XAii5jLR5w3jIScTG
YK4D0TYfw0XSF2tpMggkNuaoxjbp8S7Y4dMEgdT9auxGZpmq4t0L88QAmeMHuIBxDDsNR+nv5Ooa
sFXpI9oJBaqR4hjUKNj+mc0tl58D9bQFZDTGc44jGEIGL3MGOsMFLdB67C2OOJoOoU+lSDpTB9Lg
OJg4qVD0p2XuHPcE697DHF4O3w0Dm6L9M5yXjU4YoDZbtc9jGcPFofp2oSLGT0GeL45xYmcrUfir
wQVxrL2r1T5vYipfe96AxS+1I+mOhQtEHMObUiwC0oIj31Od3sMSXyJCBzOgWt1aOZqOof2WbMcF
NB5r5r5g2lKWzjKgPlMh+OY4dXKxCSkGCwo+LHJ9uK30v4hJjG1bU3Kf57njkEcUdml+A50cw4eg
Etdz2kF5UAAS+dQGhP0GO3oZXB5eF/P57sL2WCevllNM0ytixGvpd/gNktVIiivVs5tBqj0KHLCq
1TXEqeHDWxvYmmUrxGG05DyWv2V188e7pujHmmFEsXMEL+CRTDSsqYWCDTyl/41TF1zoVSMOrg94
ukD8xZ6+bv23cWQYquO+INQvXXPW8c+mqBjSkdbGSIG9AXC8XPaGvkiakrn1M40vvnKsixNcEp98
tkozXTdAZhgHcIjDnSFlFEJo1NJnqGzSYVOqZ+yCUdaxdc7Ckf5re5DG4CqtE07QPHhT3S/d2Na2
iSGw2+oRDcKYbx2T4yI8la21jAYQ4wfH/atKRsY1iv2PDvODlMdMgcWDAjoDqEK8JidQp4L2DZlP
uKscWxomJZtK2mMMJcGLq2Y5G8Mf012WxZtCNssmOBdmD5civxvjpZUv6vhfhjWk/ehxQI3lsIiY
aTRJvSzExqzXI14UgBD4IAP1hznzyOyOAEWJnYQAj9RMdLNojqVXx1qk2pyNmoqvG7ZP8VSJ7dTF
0xnbbRmQX/+QkkxNXiBcwWwD7RPrd1EeiFZh8WNgc2iTbcdChLQ5KDWg/3UuMWeijRH1x3Cm4JEZ
qfYc3HNKc6iMAuNtOC+GZG4qb6aB1WqZkFtkUrboMbBjPsKU8RjdJz3zAlJzjjRg/xstltdF1Bz8
wSh8enTyfByfPNF9ey4n/GaQ8bxNKXExKxk9ewoJlEpgoYaDxFiSZnJNqpouBJ8AYyJ4m3a4RklR
mo880JaJ8+2bZw3eYdpacwOily5eQ9ltC61Y9aAOU7J6oyvfYxwg0H9tLH+ettE4lpN6Z8LGHogB
qMeOkWxL/2Vz6Wvsi4jcc0vUDQ8D5PaFmif4+5AHhVhPlva6io5qmLEvmkYHMI2V/XTNJA8qt9JP
j+VIWnUM1l34aTrfqgtwFMfviCeqtC4Cf2EmMLd0f7H8C+p0VcPfCwC3V1WIKQrhDtqJB/S/hr/h
x58AVhjXNyS737KGEXTwlnrx1qRMdqgQab6ZwyHaGZQNLYZOnUdL4/Mm4IcHPWezgHlU6F1kRrfb
MphLvaUxJietu/nxYcyhIef9JqlIy3XviuOBH4iXMhlW2KTmbbP3w2c9bQOuqRBQEpJTpPczCNI8
98yGypZlGjkqSL4v6+yzzX6amMywdmzcYu+4znfRPaIc6ALkYgBXxW/JvYrxfq4CXU2KpZv8ue2x
qW6aPCtcSY7/AWW3SglmPoQXzWLj3uu/dX0Hbo/q35JwJ1bugkkVtTrP0m3t34xq3XRw1apvn+Iq
wd0fMiZ0iutEvinDjUgZY2pEXoN7hXFcbz+6bAvYT4Hi4Phia0ApoKtYZqp3bVt2VQzK0ocDE4Ec
U0gT7PAALSAbzdpAWQbUufnwl2uPiMvEYmQZMKW0qpX7/4jmoHRk6833lJsgMAgKuMXGGdpVpd4y
g/ICR4WdP2TyFhp/Uhxq79Gor3aATqLys3Ctk7lz1XjdkVznsl0FQbKt8cSI8qGkX0H/NGy0gwEi
wkNVqWXOraCydnmSmT+al4nTg3FUDdepsImW4X3xINLjNuT/vPTFQ6qAfhlKjuYnUsK+hCQEpxPF
YqkkF4CRPsOs4Z+d/3GhMLl7E9Q7ibgPBafCFABWP3OzXzTETNScFMabY501l4vavttUDXbN7JW5
nZ/zBZP8tNHMlXonrY1voa/tavVZ5jdZ/RvU25BN4clLLZm+xxjG+Q5yyDag0AvjkiEd5XxXntaR
zuQY6jc820scWxkVshzhWWP5YzmsG7852oPUoJ7/dKzMSPtjPx6dkrzKQ0bbPLDRT/1ZG76bJugC
TnLY4QtKDzw++V4r4qXbU2ZhQDBpZHgAUKJAWic5x8BAVm3aFLLocuILeEQc6FaVONUFgyX3AEtE
lTzxuHwzppePSCJYMJb3rX7ZYYZUYXYVybsl3sKA7x/YCs0MPiblOx9PqjzUgpBIo66bNCfuJf8J
sRe4kaxuoyAI+5vG8ikND2gxvb6z3VNND6CNwAQMqHHpRvY/KCOoegqj+kszWvAd7ln/mBLvPuKQ
PoLTcFXOhH1dcFGr35b50DUWBb/5koh+taej3UombGHkbQOlv0wmh0Z+Mw0ciE8O+rukgi/Ci2F9
Ca7EJv0ae4Ih+nub/2kkOoJYw6+DK4FMrYC7ZGKi0kOcbBKj9Wee3+jWjepDi+4hI17jEKc6nwPt
T/HNA7KgFajEP7dchzS/g2ssMddG8PUa+zqE0KOfDeZqlU1X8b6l03N43frmFSMLkev3fRWLpr2Q
8a4VW4UjlkWgs4RggWGvJoBdhJhOSx4kx4AzLLvj7SeKQOZCu/pIVZ7zXsUkmnu2GjTRQQ5fhnb0
erIo3oYSsg9JxifojZ65tpjFZqKkTt1U6ibxcYqo2ve0+0Op7HmHkKGw7KAnQ1K++uwRW/8sWAk1
U/MQJGntAsgmQVjbciXJ5FRg22AFaP3a7LnETAB4aNKGvgsQrQQkjfFZVB3ky72pXHCLZNWbn4Ok
EGI1ZE8vOrQ+oSIePbtnTLKK7G0RHqPwuxb5BYZQ3XI4t0jxCn28Aw8M2g+KNCxWrFY8nEP6qQJj
7sxVgfLsSbSVV1QwUyBxzSFQml9sr1tUNAnY1GFlbOpqo5pnKxP7hk0GsbHq83NEtF5vv4r0oyKY
WbLCRfnBT85nt3Pra4d7k/U6GYHyivVVftkBNwH+v52cYj6VE5hotjxRb2rfEaudbTzLRb5NjWuT
71uATPWUkKjEWRW7yPpxSFmM5wYwGoJsmz5t5yFDfy4ZyIhLEXy0lCQWG2lwyKkHmwehwKbUph8W
QQqLBMsq8K6auEflFXSc6f3UyqH1xKzLfoNm1zobOs6G+XIWnELve/D3OE307tMt7xwUs3Y8abgf
4S1Nm3syKEH7OHga1aFN9z7o86j78yLS9hAH1EvMtCAMv8cWgsysU5BQf0ZJCmtyHvhb9BB4Hkyp
sXMdhyScmckhdr4zf63n7KxhWs5XJqsflt7wA3wUIagiuYMcopjMmBccVTy0rIwQbC8IcKn/hozx
GCFlxTrUd0X4VtU0MimUuiNlj56QRpNADuK9r/ykwUhxyHeSqYsshyJancLqqy7NWRbtGHVFAjiN
PTc4fMdmH4OPUVOWgOF9YXLU2CMbR1Q8KOGhBVxXF1tJ6SvsEyDAoT+N8Uoxv/XqmZJZjIjOjM0L
s/HMKtcCVa5xaZioDguwZtMVgsVbJaA+Ar5sVYZxNab2a2tduuwpqz8tO4XAiXqIX2711QS/Hf2U
BMOSN83SZMDhTN6u+lbJH5kmW/zEmza5S4d0PKIVEFEXeDrzxi6esNzXrDABSS1t9yLx+GdXCWmO
KEWulSCI30wA1dqD4F6GRK/a06pevIA/PmqQyYau8BKY61p/qeLa6v88T/nQIWFqcGW0ctwo/ldO
X1uYx6Z8t6x/urUrAenWPJuVSxSBkI1LjKyOriy6OgcdPEFmS7oGKgMpvOa0CnR2M/jfqrXTqbat
+kNVn1373VZnFsmSbjQWeb0toovIdmIyprPCShChxnfLzGAzIZqD4Eew0SdI3+MaL7EGpu5WsQAr
woWcTV5BHim12rbFudC/Wx/34aaKPxpe2l75ZzusDUK2VZInF7mnf3Tjb9W9u97a5Mt2OG1xWSbW
tdH1d1dlAuh/GtappxELGRkx8h0zLBkGTCdqQTUmhXQ0u7Mu1kmLwM3zbb5Ckj5cDIyv5jDPCDlF
1HGfXnUx65XppJQECAPDs4qvsj/qLHKQyBrR0O5L9xyrMciIcTctZouVf/zKTGXfmaon/r9Cea86
G4ubuqX5JW2gE4YiEFAHcymIdvN1tv4JYsgsrU9l/mOyKSObVBh3M4TnVuWv97L8ZWLFp0PxOapn
zGQNR7Vrf/bNW0HrjWkkCV4uz3OQBCuDvrjG8KpKkhxilQngjPZFTfZNcGToStL7K3W/CQmo1rtV
M7BojhEhWr37Rcc9hSnH282RP4VmrHWuSSf/6OSXK5jHfGCJttUc9NUuTA8l1lszbWlZ+Liybla1
LEyAs1RjPS+LSZZYde7dz5WNGTCEmX5XjPfXytYWUn3HtD4bSLKPV5++KtWfqvFPQSpnUBOK2xi/
t+JP1emN5DyCglANX6V9j733ZNz30U3pt81wy5BiYoabDbnB/0g7rx25ca5dX5EAURIVTju33XbJ
aRxOBEflnHX1+5EPflextEvo/jADzwAGtIrk4uKK7ztN7rXrlddu876AtSCFMeOnThwXszdgJha2
Q11Yv42YoZFk9KzuQ5N+SrNPdv05tUAN0/Rra/qZWmCA0OmQAYPKLHH8wereM/KZDr+C6cbDhzGb
Q9K/tpvPguFrk+jYZQyHE+r/VOVrrXgDoAUAx98ycWPqn8VEb6P2O65wNNBFi0E4xyPDK39rwPQy
Etb3lPLfaASVxfCa+h4ddm9r+72V/xYAusalfa2RRSWKSOTXHEqDYHnbSPI/ZGHxd5jduBqFH3l/
OgIJY/6pr8xaRD55DoIk8BvioTD+DPjMCdPhHdCmM0Mkl/kxz3k+PccBuUt6QGR7rqMQljbTaMvF
cxef5hnbeFrKHZ7Pre+7Dt2OZKB0w/zLPnlE7QplQ2tDiL34Xf92Sh4j49k8pTBk/vu+tTLNH31/
DBzNFTHf92DcATjt+vL2nNOHeo4nDMMC28e1daGQA0+OW0lzChYfh58GYHBT7mbQvC4L2dqjYyEK
R2lL2mSEhnPx0wio0Kvkf/z8SgB6tEXeEtvt1PF5B0Sc8l0dfn3BzzcN1zZcT9iGykE8O/Vsp5W2
+Hn7zW/N75e/LlYyW4Wf1AXOBAZr23WFkOvuHf18VwQgPPa27s//6e743+Lc5WvL2TW44bQIVulN
3AKhM+5QxW8c/F8Od7KfKBiCT6WGmq3341BJAI/rJynX3FkyfFqznJeXty1HSt2QDnNIlnI4Dqzn
Zlz00hfeQbQ+SApz/PEFIkzDdCy5ksK7CpVvbzETYkN44veWC5aE7Wde9s0psI+X5Zxzm3se/j1/
mLZhIep0y5JQAsc0QI7mMr1s0r/qNhhFT3yEke1rAxRzNJY7S1vPXtENRNqWYZvIlLYiEvyWyU0s
4EXKMLnKXkXhr8tL2uDGZRDJ4N47tg5LsaIFmZEuMigCxzeKXyMgfPA54neT5KagAiZRHu1sodha
kCEsyLYR67A5p3soK2r7RaSviNlghkz4tY3z3tOBNa/Mr53dvJKBfT+W0W0DpaoXxm/m4uNkagxz
VsGO6dv8KRg+lx22DOmtf3907+ag6zRw+myoIvRrui4SOlYu7+6ehPVuHEkYmiyNxsSw/RDQfDoJ
IW26LOCcZNrzbAsOZQfjZFqucrlK1yvcimq5XwLrYHt3I4870/gwj2jP3SywKnSTd8JgtzzdUe7Y
LGjtG53e9NuCQQna2YiOLq/FOLODqwjXwTVl6t/wVF1M+6wGix8mzqwC+vla6HdDf+9Ur9z+07g0
xKXtZ63Lmc8Jr1dEO4dQtSQgHx+jPsM1+m3XHVMu12F/P4kPl3/bmRFbf5qn29Ky7FVxlX2e4AUA
hqI2/L58bf02xtfw3l2WcKYqSBC2Z7v0UnmmoypjW1VDEy2t5adMQVgtJbV6x+BvSWD6kn8t2/ZM
YZ4qo2avI5zUznxQqAdaPd0dR+j8HXN1Awpy1+Spt0HaU642ZdXO7anb+m3/nUDaouU5CgDDm14v
VLC9e+9gf6La9ex9M9FGKaRjSFP8VaqjKzaCXu0YgTH5NrAMGuiMzz95vurqUpqrB2AZp7vWZwmt
oX01+3p2E6wUpa+0yH/+EoQ0hO4Iy0P9FRdMJkFTAzbFEgI6PWMypPXO1fp7tifPiKubQkoJsj4E
7tJVDJEB0PYU1uPkV8SoNeOLsDaTNiDX3B3wa8yf9leZANAL39oMB9nl9W1cHhPfRkjXw9lw1GfT
rsDcMLNq8sUYfhgm60m64cfAzXbEbOi3aUgpXNu0LRdv4/SkcqbdUimc2e9caAomowHmMM3SHS1f
v6LuJNpt0bmEINNWdjL26BEbEm0Gpb4Eimx6dEHF01dEK6hsIFO9vHWbazqSplhdOywzi9LR4rth
+WBE0M7pO+s5cwDQDMORXF2DYTRLXY9oeFg8TaLf3geXkbKltx+leVcJekZgzACSeDE+X17U5ha6
hu1Yq0rie5we1DBWY2owLsCUI6Fg0UafR9N6kzK0P9vDOrHy7rK8M7dtXaKL3daF4ZlSjQCZ6pJj
BdSd7wCcPcr8Tk9SQh3atfRbq6Gp1cl3vJzNY/Mwheypo5u6cmxpmBdmWpqzz9QnkfM8vCqFtaPu
W7fKOJKhqPsy6J7TNwYy8q8CjM8cGDpSSZe3bm8h69YeWVc9TmnBCxBS5HBhVwy/WDsStpZherwb
GG/XwJE5lUAp0UimKEZCZwKkk8DYPT9NrGxHjljjZOXiUpLAV6IYKgi2lOdPn2urrnNj9JvWCYE2
Tkb7DpMIfoCbtEDQaTZQM7lhwPwVDZ+MwkpBFOH0Lm/ohu5bJqbQ9jxL594pvyIfwfQfmX31O5q7
HbBzSMcA9vFkCsbIuXOXpa16drZmhAjTNeV54AoZmcHsvwk8AIh9ZvllorsmY6g9mt0dSRtmxDJd
XDfJwPK57+Y0jH4KcDf9adL/M2R419g2mwr9zlVaOgwPhdM7mU9XgvaYy2vcPliPwNJcUxj4aKca
BF6VV2qDGH1v+NDTSjf2lKU1cV1LIAgexABeHK0V1DIuy91QXLTJXL0OT8djVaxYNEhbH4Q7+hCn
LjdlXsQMErjjbWeQ3r8samtzpWPZOODCXXXndIVMWNLC1niTL3Hvc/s+1J482pqHPzXl4bT70tB9
d1nixr3H0ZUcpa4T6KoRdeZNJWAl5uSbJL5z6rd77u7W7pF45xEg+aCb6j0wIasp+gEe7WImB+zR
EAsEKrylLzgk27NwqbltFgNFpzsXkhpwQGiY/HopYIlwGD6leRgG7BdsF9bek6ZDkkj14KJZq5y0
GfDgSir0YQ+kTJxG+afLUrZus0N6yJFM2fFSK6Yy94JGSq2EBcmFyct6oKxwJ7TPIc16lwVtGalj
QYrVN41e9jXA4X4XfPfKT2L67RofZ4BMTSleIsogdHVIpwhT9Q17HSadUBaTH4zV+7jNPzDfzyTL
/NMbYGcNh3BHIbauEjfJJIejM0WnXqUyG7IschP426ngCQauGaq7lbK91W3m0f6UA8VmZlUv7+eW
sjuOQ/TskKI6C4ySkFl9O8DB71tGr0hLyeZPMn28LGQr/JK6w9eJvdB0NUa19VhrqxEI8FA/SBrq
GbW/1rJDz4xrDBRXSAuoqb+JjD8lxf/LsjfMBb2Aq/FliJQFrn9/5CZYI+gnZqwbfl3MjAkzxAaa
xv8mYt3jIxFuVwuvk4vhuzk9mPm9tuclbij9yRoUn23sZqs3I9agSxdw9ruofxxp2koSvKsfL1iL
KeBk4snC/1Wskr5YhplkhUlLwk+YW/ZClM3T+Pd5Q6kYTKm3uHOR8XmAO4CAzPby7Rv6DIsPuaDV
3JEYUZ4+CBGrUovF4ot+TJ6MfGYuah4grtJk8fTsrXJ0d/XeDUG6+u/jf3TsTZrTwFeOiBJ/OoaF
4QW5LGDLfTiRoCyGZqxiEaW++DGchYH0AZhatJgB3/+s6Je7UNzL6oeEsarLcjfU7USscarPiUxN
mCP6xW+S8AM5DAh2mTjzOxjYZ2svcf3/WaTnmKgFyR9LuT0BJHc0hrWLP69Uka4xfqiM6rbwQGoD
fDNOCljRnZ9NO72dI2/eMX8b+sgsqUOA6RF8uWqSsvcq6eY98Z5B0ZiW5a+Xd3Ln856i7qbsgzZe
w8mGhrK2xO4ZO2e1pe+M2FpkJwn9SU2enlXY0qzpjj0xct3B89ePPwwr/LZU1U6GbsuEO0eCTGUp
dsEoSemRbErS4h5c3Z9mT+PDROtdKj95mvdrioprbuTXIve+4O7sHNTmOm1BMcjmuGw1UG6aKW5F
kHDZ2i9Ao9rdveneXD6sDR/GEUci1sM8us9Wa9vT0ObcNufG+t4IpvIfGLe9LGRTI2xpYqCo+eLA
ngppRW6Y7YIQc7mRzJlN95e/v72If99X7m4wa3olwSjwgXAfvPtQ3I3dgzHtmL7t0/gnxVRW0QFC
VwxIMetb3bxiJGFvHZv79Nc3JjIWZ6W50p47gFyJ7tNOH26iHtCconFesox/QqSi06HjajoFVPgZ
m+a/CVjnsMrrK9HZHy8fyuZ2uQSBtqU7FA9Wg3ukWfT11bHVk/6T5Rsqp1PrA214WcT2fv0TofjF
Xtg4YZ0hIqTFVUzvSZVdFrC5BrxS1yKGtkgFn65BAy+4bBObA8E7ZeqTHk37ZgFD9bKYrXVgjD0w
eKVO2KK4OmnHwOWsWZTjCczpIdvZpq1VHH9eOYnM7WwvH/h81Ds3xu/h3TBaN5dXsHUD8aaxUgL/
iazy6UbNLWPmc1LqEAHf0DII0cp0DT3jZSGb66CoTGXGwllTY4VgYBzbmei80OCGi+b6c7G0D046
vH2BGLxnSYaGVKEa1rlZEMShgKDLdcZbL2kAtVqpQucdo7V16Lz+hAjkwDwirtMts9I1lUGXvg9q
ef46ERCgETnqO7d9S4qFh2yR20KPVddQdzRpazHe1NjeabfT8oIj4SyE1CmU4RAq527nodQDcIv8
2WQMH5qNzHFuC+MF15Dcjm26hKUuDQqnW6XNo4CYKiBeY4hxSL8XK1BC++nysW/u1D8hql0UDgOL
To6QDuDnqv6sN3ux7pb+WkRka9XHYq+Ue0gYUAyhKyfOoqEV609BD269Vx/bXAbuHRlccrhnxR2D
vF9CSXDyS1nVT7XUljtgUv5c3qut685R/J8QRXfrVqaMoIkJkx6Ag/KDSXz64R4m8e0FcujDsQg0
SN+p2ktjdg6qxUh2YGBchjHd10me/nJA2xOgeux4lZuL8qhIubxXKIKiZWYrrVlrrNkPmOmGoypg
OHkdAd+5MjtiHOX9TUkqtp5AjOfQJ36zZG9ClwmSHZdrffqUTDPNHPiNXH7qSabyNAZDUVWdxc5F
zgw+VwHawQTUxgO4PyO5KjpSUxfevl639deXz2xLsqSBg+Y1UjqW6rQOZSZSraeAwNn9yEX8hleD
EUwHsL051aBq1k3YjIr8x2WxW3p/LFZRyTmsRpO8JVGHBISkjm53a39i6/7KtV6LelCFU2Nfx4t7
L8qZJanyYGQa0gxuPD1dbuoYzFCzZSyrrx3xemrK5U28wmFl8G/BjqDlt6ht/ahHbnTvhUX/egQY
asfQb/+49cLjRVhSrdvIJSijwmLbk/F19AWcTBDrLu/wpgTD4HF3HV2c9SswFzG4cYxKCUBBU6AJ
QG9ZpzkuS9m6HrbuSpJmwtalWhYaoyRPctAgfdCXr4saorhxZBDXgWP2Be/8sSRFY6LIrkUKBIk/
BstvrckPUz4xmBXHO5q5dSGA28AHJmGie2oQOcbhgkmm+Fho2psJrKtkCZiLCj+GWrrCjySfdT1+
geFcD4l6uE5DkvpihvUQwfu7LH4WHErrnQs04piAWrZzWGKNrFQzcyRHfTR1b06MBtYBumRgVo/B
hqiZZp+0q5VGKXttMgIHuL/HHFOmP1adcXNZWba29li84p/ncw2EkIF3U0BIMEMVw3gRgAg3OcTF
zsMLZAnBZvJ8Uyg3T52QOJ3q2O4NImWq8zDj5pQKD3b+dezbe51Bjx6ki8sS1wfnbHOp4AFXTUMo
va6nEt0kdkov5BCJsJgP0DRgbesQuCSzq24zz1xJTJnXmJ0SZGdQ119gyHl5JZ6dxx+qT29mReha
ks1tAEBjBL4Bh3oxPsbCuvOgQ9qLS1fvR1ktjj3pFjqu8CzUt75xY3DjApqGpfaOID6f76C/NZiI
1nfe+Q07hh+M+0W7g0UGTHmA4VPNMOCxTgPsm5hJ2cD+Vcqd+7fxGtHBgaLQqES/gbVauaPgt9XF
nM5Or0NN+BFiWDk+XlaNze/TWrN69gSOav9QVYa5GKZa+K13DVYUMLf/2/eV3w9yG8+UmQnf8EB1
F9MVxCovkGDTAUUS1DZ5sE53SCfPkWezqfs6fAnGzcKUw/MFCFN3aRPjSTwzgRWQCHkOPZvvQppj
MoA27QjYUlhG8vk0/gDt+queHZ1x50auGTkDRZagnR/JDnpXAAtA4VH/nNrig9bPO9Zu42l0aYOx
zbU0R4lbsQd9keqFtrbVw9k+Qmn9HzgqQ/H+8rZtC6H32PF0ilZq2sZMwQR1pkj3i3SEVhQgPaws
eAIAPNlmfv8CYQZ5Qapx1nolT7fQLqJc0FtMqF14oAcnH8JQX8duk4Peux8vy9p4Kyif/5O1/v3R
cYFUl2eWlQJXmX3juZj7gxF/6r3/bKAPHHdPObaMDEVUetNpzvVoTDuVZjqF6zQOrXwAOl7jsTEy
S+jKbNrlRW3ZAUp8jEHoguKP6lsYaWA5wUIdoTChhMwAJNlJgW8L8KiiswjsmKLkTWjJQq/s9dUD
j4rpyX7nFu0JUCyNaS90JHTm4ls1JG2vut+XN2jrHIjlsDBskWPoyjlMzeh0c0BpLIEE/ZVr+qDm
XJawuQDJq4USU8VWk9ueM0ZL4lE4cvNfABRI5lcvCzi3M3SImugRGXT+q9p6YQRZQqOwQ+U4AUvr
EHpfYoBTtNIDse35nXIIo7XW0i3aeM/MMhyKlRTxDFuIeBW/joOdsPR8s04/r1zCeExtuHL4fPHk
AsQZ75zFRl2NvirM/dqBT2FNNSil5iamHDt50GvIK5fDFAMzDpnXCFaDKNorS3utNdFNKfdaNLYW
dixYWdiohWYR2KM8hEAzSPcaSrGby2pwrsksbe12X4d2GGtTNHnwaENeUpYm4vc1+JQ0AqXOux0Z
50Zy7cekq57WLRwLteW/XGjTSPCBDyT2uY/JykWS6inEPIXmQm4Tw7ySCROkbFjup0b7HBt5AutZ
X/7Sm6l4BaQBqPTch3dODBJsmo3L+8I24X3RrPlrr/2FVdWKV7CQ6099UMJVUJn0wkmrsm4LUTHn
PMVG94D3AU0bbDDSl6OTvY1FZN/SDIKrY9jWV6D2Cj8bkuo2SVzxOV0m7fNkLOLJjoHfvDKqCggh
UlS3fR944EcZOoxyKUCoTLoMoCeI7qml/AGV0LR8mBLvQ1d2f8YsNm9HXrsBBN0m9Jt5Dr8WNqSP
el4NwU0oesDKRrsdvmXGrL3geNcnlwCbBOHZ424XOc2Q4EcfYqhjojsnfmjF7eXT3dLRIxFqsGa2
QVNEFSK8uz69y6O7y5/fslOkH1y62T3PPPMcynLUjKkP7YOuj3ex9rDUvytoMqwAwKd5xyZuXYZj
Wcp1K6WVpkAYYKZglg/C21D/XQV7HYUb+0VThblaX15Y5jRO33C+X5g1jzwsg3eQae614Z97Wji+
GPRVBJ6Cbpx+HjpY8oChcA9i+tAT5dSAU4nlwdrL22wtw7TXnKbhYhjVVGCbxGGtCdA8Y/3b8Lpw
v1w+9q1lsA6mOnCG6b9UfDhy9rDxhJ7NTLvmHrK0Dr8lEvTHBdjXt3LQs52w9G83zmmgaFl0pjHW
QnsprZ6KGxz0fTgsWVMcUs9gYsKRUIfelCRXwNqCHtYFy/ZTGDG7nGs8jx0RLh2GwMcXZWwD++7N
LjibxW+3SOtrQevvu2YGP66vEvt6Zbi7LrWy//jcPVoNN731tCyspRLlJ4eZ6EArWPIDdJW6HK6c
1rx69fzqsWWT6aXhl/BWnhVcIw8bGwk4OB0dmApa6RL6wy+v4/zarSLIuODrbLgiQWolDu28ySGF
DibTPtr0iBvPr78hBI+T2huTZ2dTnVEYzhOktunBzHVQKgEF0yGImv5cXsr5raDrUBoEOoL4mTDx
9PZNMCVTgiuzwwyK+rs5vrn8+fVEFSU9+fwq/jjaEN0IXxOfD+TXJQY49gk0jHd1B+vmPUgil4Vt
rWUda3CwVGSo1JgtmWZn1ifUyyiyNzAcZeW4kys9lyB1+lyJ0mgOXofiTpfDfJyTuB0Ua2AVw/UG
pcPlFZy/HXyfCIORPssGHEC5ILGlg9NkJu1BWEV7D0eguK5E5QKoXSSPqbSbp8ws58+XhW4uisMn
pY0DcDagFFmV0cLS1h66Xytg86fLXz+/K+uS/n1deaL00ZSFEzXtITXu+2G4srvHbt6xvVsrIL+0
ugweQ4TqILyXZnUNhF97AM8RkLjE3GsH3hZAhxoJeXwS1ek0Q84DNisIKSBcit86u213f1+f04vC
JSTHyRArlMSmmkURvRGloRsahw5ZtynsNDfJUg3elbuQb3jdAOD2hhgO+DVvRQkJigSGMvieQM10
U6O4TiKv/hbRHH0tmxjg1plODVef8fXrvqke4Kut3ohs7ujMrsOHQrOmO0Gn2PsUC3ftBlJ7iIox
eJ30MFSCoZXkN5E9MWYitBZBspQlXFBZ/pDmtPFW3gLf0zybV2kvQApsmG8CTnaR08PSp8v9ZQ3a
uBS0VHC0PKqr069ciigFRaYKpTjMJehugK96PVSot613A4bNZVEb54wodAhMgHVif1XmI3PVNhYN
WvQkHUz7EUjv3cGXvz2uyjHTzesSWa7tjo4qIMlBaKqKRhwaPc1fRQw1PqYQPB4CG/zVru6a6Sov
Y3BlcjJOcip1OGNG+1UCt+5dW4bwqsOqBO/sBPfq4nV3DM6ab6d8bm7Tcok+Tl1XPOXRWPy6vC/n
ZpxwyFpHC7lmAIoor0SRzHU4dB4YYeYw30SWUx3mPA6uc68wboQMhmtnidKbYQrzh7BNje+XxW8c
C9nRdT6YZhCPDM/psSxerC01ieyDAXyTDq9tqj3/4Gm/pymPWM9i4Es5+JRcfBgutQVbkvlOJsWT
jJYdp2EjKOcnrmUMQUJcZ/DjdBXDAnJi3UkTkjeApUGmAMHOikCIF0MnX0uglB+iqDa+clfhKQtG
Qi1X7jnz60IUBWQon3YesuaCBiLlMpGibc0mMM2DJe+W6tW83M3xTgC0dVqMbDLLRmEBz2W9z0eX
aIm5YFlrm4dkuAcCmSrpZW3YUEaXggxkdS4P/ZnjW2fj3FTCGQ5lkGN8eKiZrspAXvVLOGKdK02P
zC8U49z7YuoJ3EsvGB4v/4Sts1xzXNgJSs2ojaIvegdHA9TA4yGx0v6m6vXsVmtbBlOXJi3Bo9ah
sfbIsLiR13/o85CmpsDpip2d2DjMk1+xxiRHOy0Z6DQA+5xAcn7UvLvQfDKfPxC12l2XQT2caZwq
RV+SREbx0CJi1h9N0KJaDTD0vXWcx04nQtRSVJWk4WwUCNHfeQGhyoOzXOfVjm+1oZbHK3EU382Q
vTYCST4dNA9ilitmbS/rxN73lesNP0rXGmkxHVz9Wx77ZrYnYOMdZCiNaUbHW1VfdUIimLM8Merd
QeCvwwmxpMA6wlT2M7Yq83sVuAvoXPG85/ucKxnwS2vdk9nQdSBb0QBzGSMwLs3+MEH3AT9veBCN
8zag0WJnA3cEqX0l0DAsMg2M/qBB/ljdzNndZO/Y4PMt5Hlw6G0iSF87KxTTJK18skYINw54ifBY
wR9Dq3Rnvev3xijObdSpIMXrbYZM80on7g5xaoDkfifhJ5+666UCkD8HTtz4z012zO7W9h2vTTkn
bbZ7GKIQmScwZi6TTG8tEyqpOe/7x+equk3hjZiR8jSTmGo1RBdRbA2C7GsAu/UCk+oeONO5QTgV
oBi2PGymBS7p/gAqb36TMxJA9KtH7+ahn5/SwBx29m7juEgo60Co0F8AmoZiG1xXE2madizoU/AJ
Yhd3vgcYtbg2i/tmfHbun9zBiqjiMWeqkyc8NdoxxJna4qTGoeyekvo+8m4uH87G3pGbAFADT4MW
JdVZAsQgLx1iOljJn5LkDnYV0d7NPy4LOTd2awIEm8CWeTjnyoYZ2gCzVh4Zh8i4qWHF3Hvj976v
GFNgFeFUh4HrAHN3I35UyfOrSacLUFzKbhBJkVuaOJDu1n2Qz9s3wmngqzGKFSy6bYflTSH0eieB
sHFJyU8Ya18gqCNnvdtaKcKlwKPgOX0AVCA3bpzEv3w0OyLUx7QN9bKVdiAOIAHrDPwSMzwfHIGs
1L9VqE/p3OZd4eWIMKfX6bcheWzS5yvxX8wZ/EdwgUjnnV4SD6o/yKyL5TCkIEKGsbsaAYBXK6os
6V7X/saO0SNKtyDlUSJVNXXLxHyf1BEAxLA5vy6a8qGTUBBi957/gtMAR3aYBDQZHq7O6ap62YZF
0LTLIY2nW3f51OrBdTzXYOW2V3O15+qfP3YEsZIKJg30uPyqq0/b2xSngBDAtyFAaYfi1PxVzg6Q
6l9laT778T4RphZVhj5e4ONBWL98szM4fgcmUf5HGYrRWWZogKWhlXQQvsmKB2v8wHDicy/P6TIU
u5NnWkHbCctotDtNPs5Aonfxf5dlnNu2UxmKFmjmWIyAAlV+res3YfUHDdh5n8+fAOw/0TqlDtqe
zxR6MQY7scgj+M406lezjB7S2P6cxtEHqAf2XJ2N5ZwIU1wdW5j5XNZ17DcReMKmaz/J2by/vGXr
N06jVhYkCf/XmHXNwJ1enKEf4jiMncjHGyhdf2iJ0a97akXtuzn8dFnW1uYZa/rYtFecHFPxEWGd
amG2cmIfQvIrAz5jem6Bbnb2TNzWvq1mgIafFQhIbfSzBmCGrGaI/c58/CCDnWjn3KYx13/0dUWR
h8Sz4k7w9QKKg9md39oU8OxlHnbu5OZugWJBNUTSSKi+NrWp4ZdB7uLnORXk12H2mBQJUO87TtOG
LVtHz/5PjHL1w9Z1Wq/V0ej6K90F+qJdGaBCZUN8Z4u9k9neu3/ClL2rSm8sNajW/HSwAXIHFx5E
9NF4f1nPts+fYIReNjpmVD3LWycJ8VFi38pl+6Oh1PSoj13+AinmOoBAx4IgiF/XepQiiCsSy5YM
Yl9SXZ3gs/7y/FUcf3/Vj6PvV02RNmEUJ36ZQYpuJw9OZeyc/dZxHItQLqRemhP9iywhzB/15KHS
wXfeEbGlXrR1UaQlxIXKWTHJxJ1unheceGXYV7H+qiteB7CX5ZZxBSP09Uu27J+wVTGOtsyVcEwV
Mbqs2+PNXLrX88/LArY37J8A5cxp0nLGMDa4kzCDerDa5+D1lsZeQnNLgZkOpOSN78QkiCLGCGbB
YHgf+cGr+SscdZcXsfd1RbEMvSvjNBtgJtGsq7dVvefDbh358a9XtKpb4AgUHr8+hvsNhmWj/JbC
Oxge9py+rdM4FqS8j4tV5G61CjqM2k/3Doaf/22jlLcx0QqHbh++X5hX9XBt317+/NY+keOktkbv
/bnPGo2D6bZaFgGq4dwMdXtdtM7VKNLrpeZR3MssbG0WoT/ZGd4jXBhFp9wi8qZqjiLfgiBEf2+K
8Z4Xeqd1YuPNovQCliuqy+ip6k0UXQdnuTWHvhZUH/Sp/SSq4sHO5VMcQHh/efs2FgQCmAkyM8l/
0v7KgkRQ6HXteciC/POH297v9s9sXBRajVgITTSrM6E8jWnudlpMtsQXMvyUm4+CUYXLa9iQsM5T
8VJR8aZEqVxF09RGLbbK0A/iV+Erb9oxvufHsSJtMVu+KhlVe+UmGlPsarYFbWsl7CtzgavMLKor
1x0+Qjv87KNHFg2kTFaAin+GtmfluT0aTjOsk5TGbTNVw1OgB+O1jMLgznSibkfeBnTGKpB6BRO7
YBm4xqmxl4s+0BEYDr4HiSLDiJCU3brdz9iBGurQhNNtb/3QvLdp+vG5Z0bEBy6bTrmRkqnawcgI
VqcxyDX4xNGPEDjeTan77rKI86TZKgIUUAINOrvP4Eci0EdwlQY/h20zZ8y9LGHogxWsB5htTqFb
7++tpbm/LPUcqZu+HqJaaa3JrfMeDM+1utoiI+0zz/9mWmvdsJMLu7iLh+RV6zXpFblzmFO0m6Hk
OltW90o6xVtpF5C6paP27AvOz7FB9CCZw/GqrbZaO+flIusOeCtTu85lIl9HkQumdgBv7+Wln9sS
RGEVSR4S1Z91IRRtvKJ5OS3xz5eScZF+uQv7nbu+LWMdy17LlBRdT/V1LFxc7cxofbu3740o/FiJ
/LEvnx/KU4MEiHSdll8RkpXhI+ZFGt2O8s7X5K2g25USE+06t5f369xunQpR1uJGTkOeKuu4e0+D
8abfOY7zoHSto3IQ9BxxwdWTr0ZbMMlq9L4+lbd99HuCEGuJv5eWc1/r76Zwr9lzczlH8hRHImdC
YK500RPVl9/qqnzfR97dC3bsSITiS8RNEtVhxpJM742gX3DY2bKdJdjKsVdBbwV0U/d+WPxupy+F
+ZLfT1qVu0ijJ91zp9oLwIfRWno6+IPLYFAH+my/Y9A3V3AkQTkE0Gpas2+SwU+zh+W92MMh2vw8
ukR6GMdaV+dlskyXtc3EnJ8077zroNwZY9l6ap21Z5TpbaC7VfdK4sylsWb2/uAFBxENT3kWfCIt
+qOSwc5Gbb0OeDw0Na2TZ2d9+nFo2VGbe71vp/fe9AUmXmAUrtIQkuA4vI27r1UQvHq+9mIB8VRJ
zfCPeXr6o+1EQk/03pfZIfo+zTvv3dbZHH9+/fujuC2apUh6Op98yLeT7nva7tQGtr6PfwXIHgEV
WPWKueqA5nXNhfttwDPZF1dRv/dWbbQt0OJ5JELxRlwX4K5ZsEOBO2ffM82yHgu37z+azWC8LRcB
ipc9BVcQIH8d8frelrHrvOCQGG3lDSbSph9GMTFWYVdLt9i9n1rDVXYntfEFD/KRABV3zR2c0gkz
q/dL+yYxbgz33trzQbZP6v/WoJKFaE4Y69PENbK6+NZotZvq9/M1+XgNyjmRFYyjtGYNnfND/gjM
l3zeMMCFZVROEmudajKUMJ1Gsx5mGB5M/Ah3b3xqy4tYfSHw9RmgARHpVIAj01ho3sxNjL6Gc3ib
u+l97e2p8+Yx0NJPJ+7aHag6oDYPsKx7jKUevI1f6XuwdzufV4cKBzd3vaBYT9kOcGaF8z2ajL38
6bYQWgEl0yIkUZUXEdIZugELzKT3AMwsLt3zC51rPykzCcAg0OqtBqD6UgZNBkGwnzr69Ti8S5rH
vgaEow+uFrjznq23dLatdTSCK5ajnDvjQH3Vi7b2M9d8NVb0f2nGzhO2sWFE0fT54jgKnknFSuo1
HtfczTWFpkcn+ejWz7dPJ99Xrp6dGgyjDHy/aN5U1eeu3RmJ37LBRGUQNUH6xiap9f82CqdxGqra
F8n7DLgoujxvkuitIYOrTHsjevdmbXUt9ghJjPWHn9ZQcLYRu0YQzFephjdI3dnMvAb8uUG7KiEN
t4H5qIPkNpo+N8FrqMxF8GWwvwXw9OjhgweWEaTKIvlgjZ8Wt/VH6w+kI/dxmFxX9RtreH7gcfzz
VLPduuXQ2X3X+lV7W2k3pfPQpc+PB05EKKrj5FmTVt3Q+i601Un5060eL6v/htk7EaDojjvpUdmL
dQ3NOxhUSSku5Z7R29SftbOD4XcSZPzPqW3V5jkZmMBrfZ1G37emFnu32kwtbNYC+2au3P9kBAhJ
spTmzWJ7P6ykCXe87I3Ah2X++wXKE25UEHPYXdz64RDfekV3W9Bm3hTfne4urfwl+nJ5V7du/Nqu
RacnoeJZnjnK6qYQEnFWQfP3a1H9uvz9Dad45fyixRFMNUnF/HRDxwG/zuiNyk/WwfH6W2vaoHjd
DfH/KGfVniP/MRj0YYiFWfnadKfbZEyeYu+eqazLq9nSQfKNgJUwgYj/rSh5Zcogr+ux8pv+uqse
s+U22AMgXK24aklIoglnHcYGrERRcwFcxTxoPClaWl5J8T7s66uxhiH0Mcr+u7yarbM/FqW49EGi
Z/riIsoCMUtcp8ZOQLq3FOXsMzsUcTbz/Q7Oi7mmef3X2sVryad+z73fFgUUmaRKCheQcmsyb6m1
1Atrf+mnV5ouvicTEO/1DO/28p9r7w7kb6k13V/g9JAtWsO9U3XzGnrAAk9vfTP67sTk7SmZJ/LG
bH4+/4hw5cnKra3zZ9fHqCCQHae2BS9Ou7rq0z1wpQ0VoEKKPoMZRf3/bz7w6NqkuW4tpQc0/vDF
EK/hMX/2zyc7z8O4pgxWgqbTbUrR87GwYXzIniL7m2N9fsHn/9bImFwBmG3ViqNfH2V2XQQ5HBmJ
hKJ3+ZzXH14gAP+XeUq6WsnTnwqYeOhdsUA0NljZtQa2ZbtXKfvbFavcdxOWObJcTCTCJ6torisy
e8pb+/9x9mXNkeJat7+ICObhVQw5Op2ZHtL2C+GhDAiEhEAg+PXfyn6495TLUY7uhzod55wuy2jY
w9p7rzUeuYqsrHLlHaheLrXtbv3euxflQkZnOFNbP9aizVpDr0Dfm9qNv62Y/BCuf0QfJKYBfvrF
vr0Z///3+ipBW4IkBX2Iznh0oXllAlv/qZXyG1sKBN28xs0wpcDvf99bKxwVa7t5PIIg9R+qt6G+
sJ/GJb6xC+ht+ScjRkfoH4gr7TiblDTGo78sVjx73R2lwVoL9IRFmM2Ye538/cZ8YxiwIIa5LVBp
ADD+knL0NsYjo7GaQLOLQTn7ShSoZhBYOhLL9tPn31f77pD+qbUEUAhBV82Xy1PYoqyVj+oO2mjm
fcT/Nd8fwCwLPxgdDoBHvjpvJ/cEdftQHRfwxtNsMhJXZX//gu/2y7ZNsPC5aIPHI/v9Fiyl5P0c
NbgF0lrnnf9QF8FRc5Y6tfkfjgaIWYDZGWg2/yEKTXsj7P2F4S5cpVSaYKfn5ZVbNB2Us/77V317
LggR0IcKTRXkBL9/VYG6RT6by3jsRUNSgf/4+8//Jkh00HqGROM6IQME8PefH0F8Y8nVNB1DGTHC
++6sUJape9RouPTXFnVWfRn9e8UbwI1olUHMgEYx+IvfV615M0FsQEGLxj753vnfK6aEmP5DtQfo
Fdb4ii9PbatnEP1dNZ12vSEJL1/98vnvG/fdwSCux+A3LPd1hv33Txhl387d1R4Ug5+8GShu/f3n
f3ed//fnf3F4jsvMsEcD95HLat34KgtK1JJA+7sT5vTDWt9+CyaHkOZiXAtjF79/Cxfgd1wWCqEv
43WsoRS4+vu3fGegr1Wqa/kYI21fPVOVWxofE43HWe1tuXOqW9Wf/r7E95/w/5b46mSMUsporrFE
G1GM64FsMP77At+dB1r1QV93HUr5Iy7ks2EZegC5updnITvM9mFSa/OH1/7dRoFv+UpZeg2j/njt
ta+0HiAVoeyT3Z36aiV/6jj8bqNg3sFiixO50pj9ftaWnDteef18NKoHcFDoH+Kc7yrpSNFgiK9F
wz9F47TTm+C76MyjM43zY+nM4cpHR3BaVJ1DzGFpU3TAzVtrQadzsTTGhrWyO0kdWf/+UruQ2UY6
inlw9G1+Cela4cxgqAIDpjVDt9H+8KwfQtKrS/wSb/22wBcjBjW8KfTB43PsZAaK7MK4y619jfBG
EVbvp5+cznfx3W/rfXHR0L0QpcW95SijcmM7Kg68g3sVLUaHj7k8F8OcMdAJtWogbVPHTonkddn7
ZZC1zdEAO3xuPP39TXwTEyFvQcQcomUCk6RftjgIW+5WphiP1Ob73qBZ0a/bPMlBntzr/5BjugjN
0VYMp2u7/pfFcK9Mj7k5wHY5Qs05daufyN2+eX34Gqh8ooSDMf+vhakygswsBCeAtxth3Nk3jXEw
5X9wfVAbvr4MpDFXxbff39/k9IiSetQ+NX1tCB9/OJJvnvdvP/7LpaS6DWjQVCOmCYq4X/HmJ9/6
3QKIssB/cI23/2j9knrUXsWj4QgGW8xEzz+Y2Z9+/NUM/08iFtDZqTqBH19AJdy8HT3vh4DnpwW+
7H8j/CoQTT4cqyUk8/NC5Q9f8M0tQt8L6hzoF4cz/XrApgsYbNLldPTLWIeEtrtB/3vwCF3cmCL0
r8NdSFd/36RZO3yaa2R6UlSrFnZ1mVL+H6pPaN5BZHjVMrjqtn9ZpKqCyqsKiB96MeRE2h+26btz
+N8f/yV+Kga3mZfImI5WATqk+L88M3SugK3q2s31B4dRMwbKnOwaEeYgEgt/fog3vjvlq2CohSAT
puIrbBOUfEG7KNQRIBYzFKRn8fLTrM53O3RVcwlAA3qFbb6c8ljqvA7+UeSDbmKKSsu/fwk+suYA
lb8rovKVbHIMC1eN/qCPto5Rw6blD7f0amq++EeMJKN2DEVLcDUE1+/7n6eMXNCnusEJ58XN4gxE
ODJ2qpuQQxahSGr9Q13+mwDtt+W+bBcw6UX3OUTQqiV+M1/7kQj/v+wYSNERVqB69sf8aTPK0QR1
/XQcmmxhq/Lh7+70m4AC48h4bZhwjZAYfXHww9iCJKCFcKblRcPN6LTRSjqmeG5sA4CgmnRDfARL
a99gYSqc3Pihw/PPCwdsDQkNVgcv1x8QYR0ZTq6vQM1U/QKxrfb+fbP47wt8OSKmhsEDAzqQoNNs
70q9+fv+ffv7hyiiokIA5/S13t9aFqLPGmlMMKFq6l7+A2iP3/9/FviSJ6mReVMO5u+jKzM9ppLe
anv1X77BR4R+bRb+A4icqrILBxmicak7FMatl/z9x193+Pc3CQo6PHowtMBsgZbj9zdpuN4wsZGj
GdSt9mYDy4VGj6s+wr+XHwOacL3KLubaYGa+mHcp0abuyV4dmcnTgFUrE3/0zNK/f883Rw7+SSgN
I7GEqQm+hAvR3FctaOSG43Dr6yi1zZ9QpZ8W+BIuDNQ2W7dxsAC0vqcwJ6Xzg5n8plMWRBGg+wXT
AWil/ggYxmIopYqwBOVlOnsn4d03/ac3PbF5bbqKFENHILUWi76BdCmccWgnjZ39fSO/uRgO+jtt
CxDyta3J+f1ijCMdnBB371YM2xBq1753OzrHf78GIE20Of9j4b6GLXageq3UENyafZhAXTxpuX32
mvbf33FAWpiBQOSCseSvn8JbmIeCdcHtXE6xNWFmV1/QKvWDL8DO+Nf3/uU1/bbS9fL8j4ejvkPN
wsBKYLpFGW8BD5y26LJqOrtaQ6KaJ7UQ4maU0otRHvFWHfOcx7AzZcrMuVzZQ+8klizzVYR/+uwR
whuoADF6Mlojswp3p4Pq0QuHRBX9jdlpTURVvks6H/SCxlVvlLuRtQRNzydFlx0C/y1D2+PWtibI
p89LvVa2e7EqUa2rlpabikNk2p7NVED1GW1/jKDP/nkszPWS64AEnkih+PQc5CEHoesSrMd8fNDz
3MVFIHQiuNpFtXHDghY9CRXUYWu5mAT8PU7KGv0Y0P6lC7HjYJcHS+4ioE3vD8lksTvay0c5j2mv
2IzE1W5T267sTS1KBZnhyiFDAHmRQDEVF7glsSWLgLie1W5cc97qQdwhv90xNWHhFvP/hQO9Tges
9STn7V1pj7eyUYdxLMBpLZrNDLWX0aEFnJjOaOttTGFenzDYzWcEnOBqc/G78SFzxjwrWH8/+xHQ
tbI89NLMVFHHXu3GIN08tk2+cuSVJtZyE7AsJJPv06yeRQK1iyYxwvJzzMNUtwr54vLQ5Z98eBhQ
0Ef/t0yj0iXu5JCiVnEXbCxfHJrwxqTNZWIuBLL7LO9ZWtrO1ps/JoNvc6mIlCBgF92naZprRLFk
AaukWY6HduzvMMW5pYOfLe6rQuPOjMi/Z9Cp72SsbCcu8zQoVJzTNglqP60XdRPx8MFr6S7vgLw1
TtI3kDlhfO241CLUF8linkUpUwjZrjoxpapPPOre51VwGRWqYaNeYmjYupybRLl+4ulgZUw+oZ6M
bS8zzfbW4C1p9LMoXk22hg++OhVS9X3qgPEMEjUbzyw2huKp9NaDCVIfG0Kx986y65adV50mjHaB
jw5Ddg2ZFi+zrLVvFnu7o3FXDbFfQ0h5MeXaEllV2F48g4UWIum4lPW+cthxKtVORQr+Uj5Iv10y
9BbmYKXpyjve9OHGXMzhwQdSIhz/zoJS2iYUDI3TZ9Zk4PHbVwrErAAoeeZYF1uKbBZ6b+huX4Az
oQ/loXCGFO24z1EwphMALfCQ3TXD1BApbmS/n7tlXeZTRq3H1ogSu5lWvgXdHIZbYaaev3WqnVbT
pvGi55A2a2GomE9BTBe0Ffm7wn31vc+QL5kK3SfdjHFv52SkMnOFleZlsZ1Ntvd8bGOZQ2RIrlWL
Ce76sW0EGd10Mbeu2LPwyfC72Ou8zA9rQiNkDCLu83DlBUcIF4gYIxaPddicg+DGFcM75t1WPDhb
ZqbBnW2dinoindUm4xiAqrtK7GIni+hGDBP2rYgtP23VpnDeFH0KtYeD8hO3K2PR5sRXAdFRf54h
mKX8Kl48N5lbmVrRdpopZGCMJJ9A9GnZq9aOttRn70FrEjleiumXtEwyeM2el2pla3elahF3xYNq
Ln2x78xbbsqYumFchR8MZEY9uw/ZFFNtxUX0zsOF4DUlnYcLP5skGM5eeB/JF6rLBKxtCe3kqhBl
PNYfaHZMMBXVqjJp5euEUtocmPBD4A7wnR2I3jeg+E4N+kvz57k5whQTWRvE0ixu3AUXPX9ny24o
DlqGxPVvreLAPTtGEpXkcgbJAb3P+/GCF3q3GH4MfVTM89urzhcrCJonChZdZ/Vwb1S3TtisnKZa
+Thok6GmN4GkD3hB5RiriIOTX3ZmZozVL07lxepN0MPwdAzVzuNhMhl6wxUQ7mDa8/7BRCsRZ3FQ
iTVjXeyGClDcgxyCXQshBL+TtzKoNrkLgvLoRcgwttk6bz0ItqLns12jU+9sR1kwRQWxh5tyvBnL
Ee0HdBUUz25NydAfltK/Yd6nQgrqjSGBlAiUANV2NJA4LnTlDWVC9Wfd3mg9rysOWjffKBC3eHtz
aJ+0EJJAj6sj0UBfvWh6ZIUG+OuV972ubjAl5JLBDuFBMDhc9i9uBf2nuchxRzAnOTwE8uAVRxC9
kyI4KxBmulHzEOrzZEKqlduZb1ex70wESrGZD3sWgX6zHD0iFwCg+ZwWdYinj1kfg7bEaM9oYSCR
iVgK3Vj9yA6qtfejtnbK/6j94KUsA1gzS4E2nc6xburdzEFnAGIDwovunnPxVkIWCzW7hngyeOmC
hRILnQmtrzNokWzywl3JckS1ds4aGmQGxsc6WqWt+CUkhrzgDYZtUD1P7dPYNXEHIFx7H07QJLKr
d0b02NkQoA0pYY6+bfFiyTL6seb8bhgWxEztQx76G3XVmc9BPIo/TfDgFnesGhNt25vFkimvn1jN
4HmLpGVya+U+LCjMhT++eXlDhtpIBruLmepum0LEwn2TGHxDE63lFutaWxjfLuxYgwXWBI44Bznh
weWf0axJEwoOPXAHXGTAHGJ1zm0vvOMMX9D646OGf+vkBAp+Jw2N5smDyoTBN/0A+qH2yegvPrN3
rPZOznDpwEpjPAv70ZSHcr7tZU/Qe0Wgz5gOIQMh0i87f5WBjT0y4l7acTM3qWq3IK9wrRwvr8xc
o0QX2C+7Dkk15DAU0ErBcOVyjiKdmHVFqhnUl11HchUS7izogNLvU+8rAhu4wlz/ziibrZgf8/Ew
sl8DjsXEJLZbEQxnr2XBSMkr4kJLmdD+lOfiUDmZIU3CNFzDshcjRNgMnCB9D9lDKLfOtBqrnpSR
AH0/3YKokqA7f18va6VerPLVLB+Xzt8JMeHY3vNowd1DxGhCHGDegrsWB1rHNFiFqiJLbsehowm0
AmKQEWMGcsJtfR/cTA5PKHBuVZ2TfFzlIy5L+8J8qAVURTyOFtyDFzsu0mC/TsAmGXNgSBBSyGbr
ofOeC7TzB850j29NpVuufBFuBhZtB/9xbre2uTPZJefvQXCco1u7CxO87Wj+ZfavHm5OHqqVKvs4
h5EyO0YoYlTnkdrGW2vpVd5EK1PWCGjaeAhpPOp5o+EY6GAkYf6cT88t2AMBFyXGlZW0pxu4t61U
edzpaIXcdw30BaSq40bLALQu9go46BubmkNTFAnYvuNC+kkTqoTVdOWyNW/LuAQFmFeo1RRgHK4o
zx1+tW4qVlFoxNy6Dydox0fPizHF1wgRZAEI45J50DFmi9NAdqmhdWw7QPF6sbXUidsvVvUSlTzm
VO2qLkh8sanGDoUkP+4bN6YGj/Xk76VtprZqV0XDFeLnHLOL0UQmOJLRL/E47qYOPMQoQNUwRsKO
DR3FXHqZwetbYyjixq5gbNo0EE+WpjZpoTO1gnSKQ9wF9OuD5C9sKkEOMxE0iHXMvRsUYuGyeBxA
3GPSu6p8M6wjZuRXrfPhOeWeLnZqjuGuYi2mSQVugto7qr+DFnJWtm0KFahT48/7dizRB4qvcME9
3z+iY4JIf05GaaeF1Tx2yw2L0FuMeLPnPHXnO+4fGxCd5uJe90vCu49yaTIXshRdsxELXwcgK64L
vXO0u2FFsDaUs6uC7bKMt0XlJ3buxWPvx7XxINRBVHRfWv3GkkNsozERPgq045cSfI8oUaayoojA
IThr3NX+ll1tb6Dikp/AYJN2aFFikPapFEeUiWqb5tkyllvhHEZr2NQN/6hAp6CKS4827dCWK1Ob
Geajb5T7MrHpIIfbdrgE1Uc+92uT/epZEGv2aVcKbHJjYlUWQY0gHppbDeb4alApJmhTsx8ytCZv
jKnN7NJK6lBsiwCFqG7chN4AKa2B5K5YO9C0vDI6a6dMc/hprnu0/nabMuz2EkyrNYsIXxYCSTH0
bTPS137cNo+QFiIlXlNjfWD6OZ3HEFHN7WzwbOqKlHcNmG7sS7MYCbqdPuVEk24y4w7Ufvb4a4qe
al2SooKk/ELXhvFrqZpN0HqryppJgSoQ7y6zd16i0+g/DeBksec5huZ5MpoUH+pl3lxmUSfIPL83
9BUF6pRPfTyCHHYwejMRLU6jpuE2LN4lQqYZOUnkrKSSt2w4B94M21ySCR3b2nZv1dhkof9LAsAw
X+0KHzUUKcXg7QRf6TQTfGGfLNMHXbrEb4pEBvnaHq11he/PJzu2yyrp3GhtLuoeqpfXLSJzmzVN
gQd4mvmlKqKdD1gpmQZnpbphxNY9a7xhj5s3k2EhyZ5JiG6ZcnyImhPGLogRCsKAbIwV9F0HCzmS
GWu1442OuX7XzSYqbg1zwft482A9luWgumA7wV13UAiRg143yOCbsU3nThOMNiTWJPACK5IHdOsW
5oMnQvj1cYOezgNiDvyfZeshus7xv/r1hkZ+2hsVvhbjz4noAmSnjbkum3LHhUReBkdr9id3qVYj
mszIaBtwLWAbDidceX40q+pQVs/msO7kQtBkldbgcAbBjvMxCXvH0eGtXLZBYP7cabbpuTMkGmSj
eYQeKHjDwW1XDiay4y6fErMA9rf4+c5qlLu3JARupA8riVkOUubwI7lCxODLuEV0JcM6ruuzx92N
sO84ok2rR+n5zh6feLfJ2y2lT4yNB2t8ajuXUKsic3k7u0ckCtvCDohVs8zoj051rVpbIKZV+lML
L54GEFNa8JbUum+j/tYfzIs39E8sKM/aftMIBKy6Oi5dAJ0LK64Culp8aOkotlt4A1REwjWXRGgj
qTGePBj4fITXXQt/abI4t7c5C7CRy9ZnuIy9csCVXlBQx5SDcQfcw7xoF82QCzPulE6ZYrEIocYp
y7gf34scoziD6Q5ERTbPrKt0C1i6nkQjTxSSPovR3XAmVwsUPXqJIYyu2bLaiEXFcA9pZtZh2sNY
bTF+P8VsFL+CqD2YXnkT1uhcHlhWu8/+fDcBHlp8mYpBxJV1aKoga6KD4Cc6Po78oYjWVov+giJM
pwEv/RM7GhsKTfC+lShE8P3JHN4Quq47vhwgwUlsPidWlD9zWmzMIoDqiN/VpK7qbW4Xm6FCKuxw
Dckp5TjEvz6MSTuY8dN3E2e7QO+r7pbPm2b8DMtrJtqeQgmWvcXBEcxezBDc0vwwjHnagGvYqx7Q
m09a4AGV9w7RZNDbdrFZn/IhXZYslDvuRyTPrbhHvDiYIIRX1dpVcOJA5RTGNE01QaUYAFRbjz1Z
IEMBpZOPHF3fqbI4BaRhf0hAEUIhdliH1XoYvY0lbmi7cTzwDgbGCsgMeg4Qmi0TkeGp8gEMCXS6
mzdRqxID7FCOXZLKwWUuYAdonei6yiYP9qY/0yZFl1XSs20EYwNKVgAePWov2dSfTXmaBpAzRg/D
eN8ZUBrkG6M9YFyW56ltfFJQ6IXLGIfRGEv3YQ5qIqJ1FF6WXq8k30xIlma6pJLtcJBsWUXLaYEl
dLyXkR+03i1BJotz4GyKaCZDx5LaOU32XasiiEudS/7B9ULQWYIuGvSVvA+ICzEFiq5deN9+unAN
cCjnQKOewDMdq/xiIqG+htGlfuqH/EZAjwS9RqSNfjXLXaT3S3Xk0GYrvG1v5a+B/dljR5ZhJ6Ob
Eb0rGnYRSQbi47PAtpn8zW63IMDvvFU5nBp6iPgml0ia630bpkaVucGJGnWy9AbkDUScw9d2jY3f
1SVd94KiFrm+3YLxNLdPBrXR+zzGpb3Aht7poAFYuJ3MOhXMjSHnhr8k5JMxqVXbtKehpCeT770F
I2TNeyGslRD4N6BMWNGsd09me2i6DKAyyZd3S+/6ch+V52rcKhxHb+8m834qTk3zGbhnlwFLZ+uo
P3BclF5ehDTjWn/Ieh0ALjWDEXPobVY6GaMbRzwYYGRzd3I4W2PKQS3m0/tlpGnj3w+uETdilw9A
x6B+FRYb5dqpEeL8wtR1n2fvZhTTpsqB19aI6Jt3au4wNaZo6rPDNcGobEnG6GyWYtc5dcyVQ+Tg
xZK+WNg2x7sx5dmokYs+FcOIG0GTKNfZRNc+LmiLRkBUIEWZIXYJjKNX2VlhI7/iDzn/GDoEuUsm
oH9RZYVfrSz/sVMfhf+0VJnpVjBPZhq6lwGm0MObsFTWq0cfrOd0FHFhQXh5bhJdHgPWpo1SkCz4
4IxCWh6KoQaFv74Y+V4MT9aC/hX+6Q59HCmE/vdiuR/yu8UJISt4Cq2tlCvlnI3uiAuE5KIG37G+
MkbbiI0ACXTAMypr3eVlWrXmpg3CRDSfIHsFb5GbTdadz+/aKGmiXeTmiYW8w9wa/QEs5z4MWhSz
nGUSw5guSDoHdfX250qfUTTfcYhsBKr8gAgD+i/6tMBzD+DHBicx+g7W/FzNCFdZ4o43nr+W/Uo4
F3RIxaY4OQzsKPNt55ysAOIZyBCYJI6vEyt4Zpg+aeclHqxjZe/LYePZ68gsY2kdaQ0wAwA2/luB
O+yZ6KPNkcnWiRkA/cgPDMBuo7aTsaLGTT7yxNfmVQIl9iZKqmBVutMNpkM4qSfYH6QkK4qYP5yD
cA3x2VU9ITbtd9YV1qK7fgoeo343M+Nc4e2XBYSNaPDWRiEGnZ181agpc7zKh8oIEgm0EZp6Cz5+
jE2JrLZAsGJ9aoA5Q+CTHsmXFZaw5BaiqTw4iuDe9KGeqY8loD/TSoZy3/ZPUX/jq42Ys7A9U+xr
MSGdAvPmquj3+XDrmJkMgtj03qn94PRwpff9Mm9L6qwd1uINT1nEEWkhoxL9NizXeXTXmgXh0wOK
oHHQ2WnlDWkdWLgXday8ltQzj0FoNVVpQOs4NxESVm9FURO3W9KldXelAJIWtWBIMG9CODfbEPvZ
eFxGnXX8omaAFDS4USVDoWBtR3fwwqmKxMqEkjKwZavaz2KIrRD2sXvu3RdtvV6jqrDTiY/o2NLn
Hv7CZS8lf0fgEAuMHFHQ01hgI2IbbR4i+0MrAPorez6Z1mkSIHFecAn8u7ZZiJ4fSmtPJfAZ48Wl
j3Nw8mWYRfhqJsM0CDrCOwOjJvBl3Es9oF6BmJJgZLFfcKhupYZ4KOc7Nnwy4IfDfOqDNUiYSIH6
X3uO4CA45Mol8kzP/MzVZ+fs3KVPEcoG9IH5MAjeUwg8rb7IsY3H9sYW7439UNscyfCnu6Rt9wbO
QzJXp7pd4pHxzcg+i/5cVM9sQoGkufd0F0OdEAwwTuTGJn9tqp1dbActiG7BlLaegcr4/LWrty3q
PpX6ZdEXTKeOyCQGVDSXnT2NpJCPXguVdTxBE9dmAQ6FmLRgmBMs9pGWZAK+21YvokoW/iCgq7F0
pxkRjgwBld6X7nGZlt0MR8bat7n9RZEea/oSUDOxrQeHbpi/ncO1OYKw6QbgGsPJwUXo7qlASqck
OMqwrSdmPSuObiM6Yf1j6d3q7r6bODomoaVT4GHs7PbgFM8OWlZbxAFNkNYWTM6O9i4S1Jp4S+b3
z7lzym2xnqOd0J8j59tG1YmU95HoEKGwRKBo4Hpkjuq4hxLtjBwFawzT3lC/OLrRp9FIOstGn+gU
R7A2Jt234CgRB3e8b6QCauXGFZQi5o/S5gmb3szRi10JDDPfzMVnEKz6KMXfKAERTsZn0azb4eD7
98oEkA4UQoU7NQDsukr4unCv+sUa1uB9ysNda50EIK2lThRU78GiCwk/uMNyTsAAEIksZ2eO4sHc
HTRuVgRS6sZ6yuVmXN5aVBMC5DS0PjHJY5dnHX535d5F/Vbbr4H2Ut85wP4HRoz4M/aqHAg1S1qv
THsP4cCC2oAd98V5cWkyIeFrfZoMzr3hiIzNeOT9pcgBmiE7Vu0dFYegh66RM2c0PzbVk928zY6b
DChWjC3wgkHGUXOTG4yM3fPsBJldPBXqRcywpkDcZ3eOVbFrEPfOJuAmBgC07eFMkNrDJbf1fe1x
oD8fgh0KF9avQYkC0BmqF6hbblWFrGLq4s4CstClFQDQQm7D6Fz0x4aNeOb8zgWIZtnLWjY4XqCc
FRBZHbwzY92V0crA5kL/dF2HfQLBqF3IuidEcZj1I517LofygXI0KAUN9PXc1TzCrE2dWo2Bi/CW
W7BU3fQShQrjRcb8GTkfbdMANZtjBrux1GyNHqrZB0arEV/mLpBf4AZWfSmBgvrVpeZITRa8WO92
8ECLOr2o+R2U+qRHHaq3yIjQ27P2umnTskCu5iU1tkrRmy6/cUAM1uUdMTxka8DgGb+xrIOHGXQJ
Peruo3I3HupORb3Enm8jXTz3/WOxHHDkqGvBKkA94apjamwmcyH9EKVl1MPkHGuNxOGaZIKs04WI
GWRT4bduy2vQhwjI9aGeB+TV0CeBQDIc7ES5qwGK1+hLCCnqsf1uinxiYiI+mlNhYyP0B5/TIA9I
Je4LB0jRnYSEtRRbw/XJEu15c7HoGrCtp7Kmh30Ob0cw0Vr13nXSAPRDGjWsRcENYJA+kJfWx+md
5CwA9kNcKy+y3K+zJUTQ7VGkOqit5kcZbIvmCbEkpatqeLgu5bUHWu6X4N4v69hA9tA6BwtGpDJd
EuSbqjjPIorNsiBl+A6mQVDsDNAv2EMvTPiYM3X3YcHTKDpWLCSA6ghqw7EffprhvnYep+FOIEwI
vFRYOwfaIYDdBsiUDqDisxaXRCMH9LakYbAQWe7y+ezynTPtHS5IF6HiURGzeq3sdRe+uYDUQMyt
0bQYsVjba6dcoZObtDmkBfXWjy6Gw7MQ2UZZgy64QrX2/zg6s+ZmkSSK/iIi2JdXAdotyba8vhBe
PgPFvhbw6/vQETMxL9NtW4KqzHvPzdR8Jc5DU8t2Ot2KJj3fzvtNp5UbI07CGJmwRKGuB6xqZOHJ
OFn2V+khT9Im6PgKDaV1wkEr6w/deS3qt4w/IRpfa+O3YceLjrSkJKpf1zstPo/VtVTOnpeCG6j7
VVVSDM4hO2ydLW7+JsajbNpfK+65A66p9eFZP1qmbdzpwYu+UrXyh+GptHJ/bv+5VoGmggJfiYNn
KQemTW6Y+5Uan2NSnBJp7lhBir5Mfo/Gri03lf0jvTvZYi6/IazLJiw9mmV6T4T0TWYea06C3P7s
SlSCGJ7RjDdzO+E/3asJtfAyZIirT0P8q2ufo5z5Zv6wrs/z1PmW3vtJ8a6ax1aImzFzEMifMuY9
FNz4zLH1dGtfueotptKWaPkRrV45cNOKb314iOWTlMOmdm7KcFr5jjQ+KeYl1v/V2p+tLBuv49TD
CGC+meJ9T/KYjxc9e0jb30G/qtHZpChH8JvTW9P81STncdTQINzlcey4ke27Yf7pCYPeun2u78vq
fWzTXW6p5143AFmU9SE4Mqjez9DBO5ntFYy7iHonx8VMlCmU9CAJ8dYyUQ6ecoVlw4QXhJc4tPSY
6ltwGqoXM6Lx0Mp9pt5NebG1GQNxCCUHzZjdzJiJYEt5LMtm34LxzYyj8Ror0HHKXErv2tODJbOD
tV9RjHRTr0XErG8EY0+NToYu7q7KX8lURWLof7L6mZWPdGpOCzZtPhawAe7eK23eryhMmzLU2PdS
ptNJanNYpFw5I8dXPK+KtBckvDiK123VhcepPhjuYaY4r2Qc1MrLwlMR6Re7fC7j5bryCPWC/2oR
gbcl3r0TxEW7jRDTZPJTVgQfHc/v5Ynx0Ziq1PaTDErIAjnIyzS74WheHeWqda6fzXGgZ5SlCyW7
VvmzG7TRX4n1mZjPjnWsmqBVX5O8f/P+/yr+EpgPOU4bL/+KqJcr2tu1s2vfXP1uI7q0ujyQ/twX
xl/j/TWorI5+bjg/lXrPql1d3Fyxt8Ztrv+Jbh1GfJ8W6fPChy2zapVZ810xsW2DXtb4ks3DGP8b
pbV3k4Njv3S06UbDIgbjonY6vV8dlIq9UTRKQNQYzzpm/QsKoL8gymeetVHH7pQoCv2QyJ8dA00/
oyPpA8NtmBL5z42fBnkd7Z+8fu0MtnfPWVjQTLmVGjpsfPDQy5PpH0GKzcAFojmPC/SA8wtJMvN7
QGLs9Cg9NUW0T3NeafWhWr7sPOUYYkHjoTZfZPRcjY8s093U3NKGU++G+eCmRzLQ8At7K76YxbmJ
aXKWL3fkzdIPXfS2sGiA7qPrnxQy+gXMEojNUVC+SAwJy/1tjX92/DxO+yH+Elm9KzJkXlyWBr3N
5AcpMb4Fgy+lGQdpQXeivLfJd9N/5YAKXgKCXS4rSrBSPVy+VdBTq/XG25y/DiWoFh9/2/+1XFp6
W5xb/vamg/iw2Rd/1J3jqD44zZPF/3NSnhkiw9Pw248UEgjGiRm23WtXN36GFCRS+ulF3clJ8S1t
8qPldXGToFnASpLbyEosAw89opRiSojb/Xn1wv6gaePGawv5OuK72M19WkfGieygN7csxSNVTTp0
DASTxV38Mbk45oJnGTYE5TLNntcin+DsxmoONqW2uc3tB9lwM+np1SPxIdzuMCafqKobwC6o+tm3
E9xdrHrMaVpH3DPOb3v5aMbW72yXZgLzUWN9G6XRsKTr1quLpB7KMJLTMWKl8DXRHkxIMk9RtvOU
bmz1nkws0f1lAg++SXcomt8qIkDhdqEoWlZski3Ko5MqLBbU7eaJk6VRKAMZlt9CJ43cp2zatOS8
n/K3yIq3+hJjdVxjJgGa6L5lf+vGdOdWBxVDbbbxleF4AAnaLg+ktxvN21RSbzmgeeMQasa/kiOE
Q8xSHxXjSzMSP/PsQI0OCdIWJ3g6MuaE4mihCYBu2Awd2nRhbpLy2uoiEG4wpk1YrPalnu8KxQnr
9KNG0scOqCYqdMveuS144Hc3VL7unZYC/yDeDH3uFxM1Oc/xzFfnenjkSlCKL1G+xtXbVLr70TN8
jZ/tAjSt+uSPJr6XUgR6izHo9GfU4V1MieEonKVLiihK92GX7wygYELwzmxe5+abkvvBmbsgyn4Y
cgu5isnJOWktb56ZnUftSUmQlG31PZrvHqdEDDemtONWc7pnOX6Xs/isHXlaLaYWXgBBixLpMjfJ
IdcOufxI1QY2SPUFC2fMAhRIPLqio1G/O2O91Zo36Z68wg5JfoU5e2GF3AxOdbVFGyYFql1aH22y
G3Oj7frxeenms+qdAJJ8WT0L/TWaan/JXwohAmX+mdxDuXxrw8TRs/eMl1p3Ak/Bd07zvfAWv+uR
f9HXGBewrfthz8Iatgc1ob3YBwlZ1tbyuyi0nc31Xo1W2BIiLZiermYP8Hj7qosoq+p/VtU/aK15
aLLuXNChe1CKVa1sOqrTwfKz6qXNOCtTi6NHZb3CzlWTn0oapyzPngpl2KYOlz6tTMkmX3FvxBvW
OV9W7Xw5zns2f7rZB/+uYd7b/aPjbKPhYhq3pvhcuRgzHdFqaAnBUERabqaqC1t9tyBmE07dFM63
2p9sUzLJt/dNgUFQx4EBxWSVkrvioOkPjg6ONeibeoyCAgZFFN9RgrShMnG4Q4a3d1Uzbe3kGGP2
JUMUCPLTnvPUY4yZnvCX+LwKnc1cooHQ6w82dh3Worr4WdrvxvmNeUr4cv1dYsxUc80TA1G0vhrN
tY7bbVpr3G0zrhAKdpJDzSibFPyM8XD7eDzJZA5VLfcriFS2Fy3dW8+PYWmr78KVjRwI4/LFDNFN
gcUXLx+u+ii8t8Q8LxJri7fHZSWUzv3haGNgKue6Ow/2x0Atx5e9V7k57IL2Y9EO6+1bLmqgVeCz
WhUyb+8hFwxwRFKwJXDoesLknj+hwSfIcf20ddVtNvy0rNBV7a3ief4y1fuWs6Uo30CfAtdS7rX3
AoDDnqrAmO7ppAVuijuEXJ/IxC/t7uDaSqj3O5Du48gGeQqKRS0DiVy6ju+u84uh/sTjXz8bwTRk
e7UUfuJc4roIFO9d0dKDrQImZHsWC280rUAjshE2P8zZ/C7a76l+ERSFLWqDOqy3c7rNsVmsnGla
WvfAk9yn3jYT5bZDAhiH6KBnh9Z9Txkmi+UbMe5oDc12BzXjssCMaMQYKH1NL+HxLHMOTxXG/C9J
7OM0HdvsClZjdHaYNA+1xRJPi57QVN/NHphJVHRbYLIxgl+j8xvhq/fJ5K/ye4f9pzh7Oe6FKS5l
7L53eE+y5C7DjJejb7R70IVEPtqJi7izB8TZsW/AZ3jBLepQeFlrkE0WOheffzNejNyiM6R9lf3W
BC+SKGGMuQ5mt9tamXfQsug8AS/YcDh6/i9yX5aUvi9/NYA9EyeIBqxbHOiq/nCsd3260/Q0qNPT
xTF2ydRt6ube5s/VAvLK3olCUBatc4iKEFfL7U+z0LcDXWTXfYPmpOmxT0jf+kr/laQDFMtPOpyl
cWYyHN+zv2ocY136DOcJyuHNcw6R9VDV52R5a6y3COVtSsR2mekiGf1YKQkKEOo+n2na7YZ6OMww
DYnzPXNnNNyQ+d9cf0W5uVds3NXuU3F3PCOL0++lkqN7gle51kMB7WGlzkbMzyMr52oO9RnWN340
a3pj2FULLc3TAaDMbudGyoa1wT5zc2gEP0b9rWl/TGFvB+8Uw1Rrv3F2WKVgO7+zDQKh4NGt3or0
W88fY9OCsvuruNgRAsyCQahj0Ix4rVYPif+SWp/aCAyYHmpcfnA8HbRPRcQT73VpIZ9XwWCd59ja
1O1t7t5lvmzz+smDSCgz2lBjOHH40Y5/e8oS9likDWgg3Rp7nRVx1uwgrXZ5d4o6HPRTAeedLE+o
KkX9knsHhrds1uniuocCVP9L6WDGAjTt1sosaLpvOR9zi+yNtjVzirej1x2GmiUHdxWEwDtMRu6L
/EVEKDMkui3en2yj811n2SHp4FA/G/0xrteqzAY4OsU9qDeWOsZYghEYs940y095ce27ZEsd6DdZ
y7HE79P/dfqW3pzH40o1s6nLYEFzr5lyvxz6gR4m6rdR3wZaUuFyGEc+BNhS897JSy1PkaqisPII
Gv9ScV3wH3Xl1ChfaxPAiRf1r2uHztQs23hxqVnl/Doih1fzgy2+1TiHgc1AAh/1ZTel88UU8PgI
BCUorw02M+JSK89q/eAoR8+5N8uLHOMQ7512eVd1/WasvlOwGjX6MqqH1GObqtylLn+5A5VcdJzJ
1s6CG7ZP3oyyMW5a63viGB5dM0zVLHD7377fVhZme7XrBCsfngSl/ZCeDBQAk9MjNvcxMGj33DXv
uXHC0QrH4lvKtzkKkiU7xMvPNH/aiKsy6THLj2mnEyz4tCuxEQWKJIIF1aafLHt3vrfAhmTT/KFh
khz0KvKnyXiiXAybUQLdqsxZplsVqFOi3TnGK5BAoT3oDbT1blLOeQz8aIgNXauPszK1KGDRufUu
2vSTwTzH9W+WtCgYCKd4gpP+kjcvXvVrqZCGW0mTHmevtnXKumMTvSo44woCmo3E1XXRThjLOa1f
yv5hsRC9MmNX9kii3auWk+KnHnGh+2i1osTaePKbCTVcgEeX1nzBkhoAUBJ5SOq/DPHPtpeDm73k
CX456pSaUn14FP2WZK8NVnrehKMCDSLuGvpJim9SIsUjn079zeTjmOyzR1HcZL9Fj0cIaly2v2AL
m8hwNiQhg6Se/DK+V8lHU43btFmtFXZz2lfmx1Ov04Vl96YTT/+jCXQz0oYvig6tw57nztlK7lRb
3tRZPAzTezE2MJ1cl8vVyW99hVvx3SGuupiOTC90it/KeHbkpZPw1+njGB0WmJEFVhCNAQ5iY6O4
joGunpUeG6b7a/OWb+fRUj7MEgmfpqn3ur0bi11iUdbTTrUJt/zwmEs9bMpL5p3YkQquYLBNvjoR
AgYz+Bizj6WVh3a6jxIif4jD9X8TUhQxyCmSh4SRix1mR0b7vl27PtwIyK+fgcYkTs8e6JAs8FN4
NJLimWOzNNVDo/ya5UfjLTev+nOqH8F0Q5uXAbCcVolIjur6sqlo/BIkYib9R+cuR1SfB1rVj8mk
EdDfF96uKP3p0I67YWfY56q+pmXs2+RTLevRtln9SIajMpON5754MXvsGPeRnwWk4UjWxlZ9VcOq
NNX9rDGbAI9yp7vv5UAvxn+XutoKTAVCEyo5FvMwyC+iF/wz2nnhkK6s50WeG/mB/bmxaKir2t2i
0K58JWHHTdko5JggEfIEu7c8CWW4eFmzcRaYKw+VtMYEUY3jUPzlEH9ZfIkn4zjOgF6EE2zLj1Zz
kcPQfKr039ziZORGK2brU6GebasW8j3m8sKoqcl4vQ7NUUTfBYpXVl8J55wTlvnqdI4aI3s6jvaY
ojTpRWipQ1ACXZnlVhuPhAhYg8H2xURHvk+ywDRf2/HfXJ3SzAEIRd0MMuuieV/t9JnU2W7g/AMB
p5LOnnpphiZZk8lzt3ph+H1V3DpGvNGGXgZd33UJdQUfYfZj4lm78rGDbmijwLDkWat6HA/W5fKi
2xNH4yFLn5q48oXmhgNVfjnpBxUrvZc/ELPgUy1WzLWxNVjKJxsjz0KR7J2LxuQzvW1Dw2UhUwyk
77VPufdm5APXyuwb2RSkuhaoeDC6zdtlp2FnYKPPGguuCp2eVNLmJHvFxJA32kdV3EBON3G107hY
1fbfQDcWmB3lZTEdBwwyrR8wZzjLmymjyWjqS9K72zG3Sa5f5NpGQge5iW87wGRc6252HPki6ra9
ee1EDgqZOh6PmvmaIyiWs87V+i4VAQb53g653zZv+kBRMiYbJgc8Gm0WRtPHoHahhQKloxuWY0WX
vc9zerfvhbLGEx8iK97tMd5JpIDhtzEfI/CRYR+npyU3P5Ewg0xJOeDFVnBBLMbwMlNSuZdsOqrz
1/qoD3hI3nxMk4Pana3o1Z3uGsVRtl5CnI19U4cZdUNEOK1C+9A8aO7psKrJQrnG8YcrH/J8CJzu
XscfEGyy/J94K2v9kFNMNiZpskJhPtkad7g3ObkpLLmk2qnj+yRBqCPABuPkOND0WJrDP91FNxTf
EkViUVreA+Gn+GU9tTVc1G7Oma4k850cfkrl3SjqMI9yP293qbLrRmIpV6150MU573u/5+Ux0KWl
0LbCfUinX8iHlHU+zk61thSiWFEtXWFCn1XWKjcMFSFCC969zoi4FsM9VwJdNleXTykx37zszW2G
u2iOanrXQNbLKcO5erQwJNQMkm0Vos5pNXwXkwwtE+AM9qLvWzyXJ4c/3KgPUXFq0b5r70qfTTro
jW5uK9M+7ACbVvU8esy7yG/tnWX+sjd7i81fl4d6mn1V3Xlq6C3RLkFj8wRnxnhzomoPnegCEejV
Q01epjGPEw0COzr4/eEoPO7z3dLtBTR0vO1Sydz+H6fdZkDgzQAxXCA1Qz1nH3lbHTWkQ3lwMcdy
ZDjc9jEviEO9qdVxZOutVJmhRJcH84/Al4ESgORgC9a/QzOFjkzOY+PRzp+KmoDRF49W1CCjlT9V
9chqSB6GbeWhz3IqlKpyYGwstnLLOzbI/WLaN5frxqzHILWMi1uBuRJNLb9sl96esCdjNOKRudMc
kHSQs3cGumiWsyAc0B6Hes+MUxqJGcOC9AvsqMa94GrKbpn6U1nNlD/NLterz9HZqjl9HigFrXER
EQZd+/ex0hADeInBs9LiSfEeVeWxz+76agfdyn4gVpM9ufl09ZA3xLqZ2YinzQSOu8CTYoZizReM
dUlLa1PEp7Hcl7BCtX6erBODFdZk6Kqrb2fj1HNZDoxFKpV9HiW+W/MRz18AVs30qJNVafMHWClC
SoFZ7c0ePUtrfGJLYTw+tsoqwx2deJ/av6zk8GMCdMVFiMeiOeuwMRKhXxlRNmrGIT2TKwYiavg5
J4lO2s0XPTW3guOmrW7F/OfGX5rFGiTkR0/HhdprNtyN6Y/erUuLbRcdyvaQLF/j8K8toTD1cl/x
KXn9TnU4rtJou760efGlJ8Qgj6WGv/fNWmZ/IoPSxZ/kJ32nUDdp/s5B3Fp3j8ds8teHx0uYEP6Q
2DfNCVSbPlG38RAZKcWnY3r/HOtr3a48KQpVCzK48jqMTtDYMT+N+edVG4hh34p3B9jaJmJUz0SU
zpoOdl18Upn5VQl4gf2MKprw+TsxNdK8qXAGWvdFzufBPY+K6dvqpzVctIYUofiYhobbo9gYxk21
V9AanXeguYzepqLymSXfJyhDWrtPMT08zimEsSCOGiIVN0G3t9Tr2c31d/VwdqwXpO9cI8188KoH
0TwZxHmU5kshtmiRB8uWJzPaWdbWi06eRsegoLjPTw2sUgKr76G4euldt8ISrdeGX0zv/G1ddnXG
CzgxCtdFsr4KrQydqSVOfKnqm1E/p0ivkWf56/8aIBvZmoQZwhjXSel13+IWktmb5l6c8nMy/8XF
reItUyOwQMKV0FNWQ9BkmF96hjdXKbOOE7mzlJdKIw/Q06erf7EUD3oR7bpeDzX1o1dzmpP3bPwo
k3Me/RX1eYhupXWblhej2RooWYYMjf48LWzkzVihzhSREn2EVbp+hHFcyq8k+61RUOaMX1axtjoQ
80KFn/IgeWQmppchPqrm1Sv+XANfA1SyNg4laFRGCx4t21IsvkCiglSzeEmkjmqj/fWOHnL5bXSG
wBSw4ZX3rx6+DeHhMN1k+65L1GOwJoYaGJUbVjNRPcq2DFelWLg3CR9GPGAIUrFOmPRI9uZk4DA1
BWepYvB1ElY6yflN9Z7qtN1E6j9BEtKzf9zqmguK9QWtvAvK2NwOhdxRR4Ujt6Y1f08pEVrP2dGn
h1YNI5Lm1yLpN01L6ptjSMwV+9JoziL7LIw0aHGtkAk3KYFcjKE8fzeUD12jqxM3cNRU3FJkHCcO
e8XxaQ43S/U+FNe2aDa5dU44UY1sxiC95iQS0trbGuKiWRVF8hSq/b/GExu7CsvuX8zWHwVnqZKn
tIweBUhGP4YThS8zSHwgWqTrGc1FY9x2vlZ7HddMSqLAo+maZ8A6cW6Gcd8pe9L8GyuWwGanktHv
076udotYkPYobstz7j6PkENdtKcRj7tD6pzUHAEMPlxXokNmbHUTvTXv/bY/KOa3XX0K7YKchm3w
tyLyRTO8aoJ0Z73CKSe7bSiiscRX/aOvSFANCiKS/mYYn3b5L2qQhfubRuhPQ9ZQyNdQJlbLoaif
us7ynfqxM1BColvXaTAezyBbm1E7WeUp138LVTtwD8vJ4XUrqGIwR0ZGJkTHiYBSUwepC7jHVLK8
bx5i2wld1pqMqRoMHj1oZfqKUMJFc+hq1bA0rkP13HZ4wx3piHyr2e7Ztumntkv85DZvAy4tE7A2
OcSaFn+PaJmojiDRyFguPYtCRci+duWqYqVKStDI3RfoOVNNOhdPoe23dhmaZeaz3Y6cwSbjse7k
i5k3PksIuB/j56wj15R/K+pfqjwl6c6AlS2LsIp3SpP5PTx8pl01Ivfl0Sk+SyIg/SvSb19nJ017
rrDLSTTtNNfzS1HeImkfMmnvvJVhF295E1iUC6b1wZZWejaUU2W8eGtXg65kW91OQ9Fy6ktpfs4D
ficWgfkZLfx2bNrMKLo+DcroSL8LGx6sP+oDtNjedrY17Q10BS37vraJQPBaJwNNetfz3t37fjj0
Lec3tX5rMcCg3TI9fSKDXBOp19V/unjvp8CBhnUQWOfFetJhLgrb3njmhfRQOEVjMFtXSxmCVl51
PeZJ57kHPddf3eVoDftkOk/KfcRes9Vbi9nRLNek3CUjgrqBNkd2V04ho1WY0XDtshmIKA/SQQsJ
exwtjW6HCnRCgbdyvBWeIea4LvVvhCA7mdQGj2bL3bUr4+tkHHrH19W/PL8S219tbFpSWO9k1fc2
wvX2Db5dK24DSF7a/QziPlXP7HjiUSSN0VUY8Ng0szh6tdwu2rjXIeKzgSB2U/mauHTxt5Xv0vIg
abmSjE3g75qNV0JkMiJAilHU6RQiw6YxHqeEuDNmWAw6PgN4S4pnyC2n3JEGiI3Rz5ELytp67Yl+
62YSGoNzyOHXVxDCspH/klCNjw0sMzN/GfnL86EG2QzA/+Fk/wbnJrzA6Flyk+4xhtPlvdCvVvQ8
IQCNy0NbrIGLp2TFAe3i1Az6Qcm/W8RK12rRMdYhlKv/9ATEQ/8NCzu7ILkvSNUVNNzSkax6bjXe
g5jsKpKNm9TbDhW90j771iLQ0j+rCqMyiuaaNfqB6O1JWaZtF0NMFtZrbUe7jNraAZ+ONbjoj8n+
tuXF6ndm+W2abAM3f+ok9oueWbbvJm2nZT550xNtgaG/2WZ3Mdrar2D38ej0jk/B2ToGEPi+Vd/H
1ORBUzc135lrQm6k/cYqVrVsogovqAeaYJlATbADheuGkZjJiRhBUeEmaCu7TdV1LeXFbO769NiL
l9k+qmjIfe0R+6bYpjRtCXZN2fOQ30fl3R1bUujRrpzB5JrXuj6O3T6BO0YCNpartbzayhEuy+Hd
MOkFtJG24bWMTuPwLhqYE+3PG7sdZEdsvjGzIzFeI/FrZYx0IYj9fx9R+lnLTAAvjLqbZ/6VYHad
rmPLXOkvKVQTX0ZMjZg/IvNs65csvjaCTHDGDav+Crz1tDb3ulsQ34Wnp3LI9H3ePrOPgzriUYHE
6RoYyaQPWyBA7TQxmqWv7m73JmIldKfk052isM2N9wGEdWjpGBdJEVk74tGsHCcw4cEnds15bfWs
9/xqWYbc0wrnyizeZ7de0bG4Oi4ieW0Bytuk/GIG5Z/pTXAFCfofRgmVMbrTA3MhGDULiZtIKpwJ
nFNK+Z635a1duqDKlvtoUJkUWvTpxRE/xHD2lc1IctVqXls645VeAmtSNYI+UajNPHbLIAIN7Up4
YzhPw+dQGN9t657UTD6pC6gQt1wYy2mbx/ZpYPFOnlmbrtNDc4GYc9Fe37o1DMA12JqfivHojWiw
VDyMV+RKvlrGMeXfXO0cfaeYAu/pW4y/qq1sW4yqeXSuXEDsTH1pJvSOhskea+mhzB+WOdFAwD8u
e0c/GSgIXPwes1+lG6TyI7feSnWvkLMzLU6c3i/4R5cDU2scJYwpTsb8HAOYOnpgw5dXCpDC4M+V
fR/rd5MkMSKvzrO75B+G/cGC76cRt3cxjSem54xNhb/ihkahvKflSgMzhcZ09611yeS5z/ZFtBIW
9T6ZDV/YDOXLTRqRtibdxdwhLTExwmwqKOwGpuB4GAFjSqJPe6xVOgVNuQjQtoJBNtmQvIzz1Yww
gsfxTSIPGr1z6JrqPFNZGhFsrok2slTXIY/2E4urH/qkdIjM1xgkjee7+Au+Sm/RUO6hWTCGerCe
lBnfdj9l+5bWZB7flOm1VV6r9slxQ04YvE7rYR6J4GvVscpXQ5S6b+gW+H9UiS0DLTj7Oet6i847
BjcpFMhgZQFOGagCCFUv21QWF8VxP5AUXEuEoJTxGq08qellMYgXXSyaTCEvaUzcWNjQFqfSOTnS
vY+tGAJAiqCF/mITwKMWmRenZ9nrpa1AZ+xLl3RfVUS6oesU7jySSek+c/aC2jSluHAM4ykVBROX
mk2svGRdWOUsfwkVsF3dfCyjhYwIuER+ITNAxdHzZ81ZF8So7219KjSV++WfMNAZrLJTnjowYMuG
ixibAkmCJTwdoyHcKIU6Uo6UT5fEiy4dVrA6tywBoqhTEZufh5o3ZIAQcZldhUCPPFGdezWcmmeF
sl7trHAw8p02/Mlh8GDdaNAS5r/2F6NQb8uaijWSB1XBZmbew8KYfTgAYjVr3Kz+SfFeEzCgxTnO
dh5UyWuU67irWPHaSOmTLd5zZXXP/GyfB4o5pu8j2wATKz4Lxsh4dhxmFJOOTBlUkJENgFqVPxnj
S9z2J+PRqhsmEHU5Nznzpppda9th7zlhkpc+j7yfmAA3vWlB3uDS1Y62n+v6WiGmzkZ/qtQEBXjN
8U7LcXF/ysl9TQFgHMk9rRuzT818H0V8Mlty9LE8MwOnKj+U/MFIQ9t9bqdsg3PTaVTVW60662Be
Eo1p6o9Uv1KPfMX7VzHiITMYIAOgPWVb1wj79mGyHrKITEm4NId1ztA8fajlzS2uLlese7GnS+Vd
ukK7Ns5LZrQnRztXzXlyvxLtyJMRtlSr5kpjDHPQMc2GIQLzdBHWnhqyql7Ngnehq/6N7levfsiF
21L7YiUybBvWV/Opmspm7JvAgStg+bPvSrEdui+izU2xX9gBYnqMFOj9Wn3taLmbRd7IRc7FsZXP
dhlzr4KUMGKxN/uDToJ2YFTDIs0nUdqnTOebz7RL76kvkYHjYuGfwQVD+Gk5iuh7qzw6CHr1MyRg
UbXU4ul3Hj1q+hohe0jVJ8fbt2uMa2rhuDkjGj3wcv2HESuorre6u43MdmrWDWdMqhDaOxocd8l7
Ai1SW5eB/9TNVTMK/nACOszmVLttXuAkmiIcppxRDWP96eYMuGOum5pawYTEKRZkAsY+ly6DnxDT
+BE54AqC2q6DhXA/B6sDv7uy63wCBu45GMrU+62HJy9yQLX+VUTO1qzifxydxXLkSBRFv0gRYti6
VAyuMpXdG4VRSjGkUvD1czSLXgy0210WvLxwHnHIwcrC2AyQoslzzGqZAg9lShyhdH7NrgSBw3Ge
M2eDpEogAU0Jj+WgZfsyPvbc7lQ9CmZj85QSzJpN6zNgTByBo3E9WLeUPdnEHF0QMah+alDbmMhL
nD0nHf4DeZ/4tV5EGAWJpT3XSIjm8FXWCQSfd80jia5fK5AFTZ+sZxwNg8RYVYEr6ONdkRyqHnE0
C3Z2tmP7OI2Mifq3Qw5Rrr3eXQ158+QJ89K1UzgV313ikh0h3aF8AfTj1Z4DynpkkXua89GJ/uHc
fCrXPaaTd80996gVbzOMjqkYNpNp7bk/RmWFicPFINHOm7Wv1xejaK89GtxU0DKgjZ7PjEDY249V
9lwNZFinYG8m9b7zrY3C1RI8mIyarCab1HA0aF/2FDJ7RK+LBTZrHmcOLC+lM51MJkAPw7c33q28
29QVHQDZepSQOMh5xlNtUqXHDcy5WjVLC4EYPQRjdWjsd7P7SJv54A3Ye+Qd2PFMLC6nexJThYUV
pYZXBcimG/UwHv+Ep8Nc08514p1bDqTB/Cg4cC82ZyBNSl88E+eSPId5zPSbO/eMUKhKBoQhqkiJ
5Byd3ERJzbNHOjO+uukxsKhr2GULGsr/aov2CIzJabUjv84RAQqofmsZcXwfzB1Lgx88uY+lsXE4
PQ+OeHSjr7SWQMwIfGb5yuoNKE7mzhsJF9KcLyMAWAjqjgcOqeFJPTyY9X7BsUApCYvx6MXe2fDF
Y2zOYWrLjQeQbiQfltf2cci8F+noHPewAvGFq14eIs86t1qxq+v+0gV0D8sEF9ILa98mfnDOzCnM
a0zTaQvdtOgPraOQAhzawhY63LRtWt1HEKe521nNThu2dfAlU30zZflNTTb8ix9Q56uYCWh5ndc+
ih4RD4XU5XSYnma0aZ0R/ElPrmO3ZHVr/RSkMRkhfq7atEWpv+ceIvYQurRXan8Os8rdZG2Cw3bw
i349GX+6y5Tc79EcPSbIMvCI0Ix70R5HOTzHk04OecFmGAfdIsKnicvAlrCd34z0F1GkKzAA5asH
vNnltMeTCx0JxNXw0uhvCvsqsb4KBcSopDlz8tND5e1BM1bGoSlPBmipJMFoC55dhTD0oRnnLDuO
wQBi8NdRDmlQBzbsvc42wj1pOunfeY+AFKC45hJCGM61pZ6T4pvBmpDTIalacDsFUrO7Yus0zvJp
NM7GTGo052X0z/HPLlLJJA62P8HuwZ2pPkaKX5V3akr5MOSexekCkIxeX4fmXth3NV8MbeRlQtc8
xS/6QAWyggbf8NO3zZXnp0/KmsMAtz9C3q8ZV2w018k8pCbvxUr+mEzLUbIAdef2kQc6zyNyYo8N
XqbL6blLWHk0ZNt8pILKkW/yGd65z2ysdlF66PWPI0Q2gD37kaQ7q4sqoz1F1neGdmTdm+zO8gNy
ml6Bg39ymQeMaThhzwqXrxBV/UoPcPAsDve4Nz5l/pkkQEdrIND30ARXLRpSkkdcnwSQUFlwUBMO
MDP6i0e0p8qJRjI21jH9IzSm3qcQ3n35+PfOxe+8k9v+WAUZfvmQwjdyNWDq7VswXoLp3E4FCbWK
vB8tLmKhHTJAB4AqKEk/nI2RmgFWlU8JaWJr06qxpjOKKJbjsOnb1yQ/Gh4XacR7fFHClpK//Vla
927ajBGviF5HDIGkR5lZ1GHtOKuaaKMQ9Srl9erJ4CPV+KnWuf6ymJ2D/5bxNoaFwux6NqYdG64e
GtfnU1K3Kb/r9ZM33zTzX8JRejQ/ZK8hjVkHjwvPHtr9zA3fReTomfc6dD7Tp2GAG6Jyuo93P21f
l74j6MhQzTtNLvF/SFipxZDpIUZTLW6N954al1kNjOMoM639MPpxOKJ2WPHnkjTxGDCCXN/E7Q7i
psosoCMGNK8XocYtJM/dXFKG6fTLQBLLED9tdfGDEyw7JHQYhXbwaKtm7/M+7coDxcIYxkNxjq0X
AyUhpgVDZnMt1UyyoxafbcVJKHqUwBASdBhvaDjnC6afNgzSJ80KJYZ0VXCXZdjx7nBi0xnBtmY1
Jd/J/FySEhSNAVwKZI7pEwao1y6nzMZlKKTNbo2IvC999anpyYYjTES4g7wovpdPS5As/grsGNst
vQB1I42hHLlhDzVLTCl8dmYToI2m8WcgxAfGwfUJlt2UZRxQ+UJR98+a2viEGOuDmUAW+S31p6Sr
QoUc7nIiqX3ny0P/tXRnncu/pbk8tB+1T6nQtVZt9K8pQX9aVNBwOJKY27tdKz+jLrFH/V5r7tHV
kg/fuyrulwIuTWv/Qv/kIRXQ25H4ppV169LXPLMfcmvcKBk92ASghJOG07xpLOrj2jqwmMg/Ivet
jo9xfEzVrz/yml8jszfNTwxRs+hGnJYnp+CZ3pGh6tMrzVITCG1hX9yauycZSVFv2cQF9e4p45U0
t18+Z5eSY+Do/MtHfhcOPebAap7ahzx5buyzYxP0/Yg6Iu+euSqKb2WCNezfbe02cK8KGaws0sRO
Mq8dDo/BzGxu4oQn+Q3kWOysjOSlhPbYxLBTrtA1dSQTvklyYPLJh+czg75yKvPBAmcleApSV1Jr
DKEVJjrmO31WSBKYSSonGpwNP2Vfb3wOwOMkH9xs2FGTn+hdVdsx1R5mB++VgxChZky1iuItClwO
CfbLCfZN9yckeRUsKSvzkZzKAweYTWxYROeREoJHSaQb9M+qTysy03snpejaH7xeEPaDi1JeNP9P
FC/kAxKbfw11JVMH37HCeEoAQlwmsomyPwUmmcfsdRqPvU1uf68YbHLRbQqv21iQi5ikQC0yesb9
EPbpv9nBQijvpYIk9a14RlVAHdrB47D+6xc3DwInpKchp1freISYPbX3SHuMrbWOgt/ehUPigYWQ
hwz+nXa0YX24jwDCDFSIJAPf+it6uVkInaDj1i63fOHOnPuOsu33FGhkZ5+QxEVZ054iRcxPx9R+
U+dErF8YBzP/aEpMFa6f0Tl5KD4VjcIaR89niGx0UN604qlOGklzTY0tBy54c+SaRj4gzQ/jog/r
CFNjeh3H17inOt+sK/Nem18FBdlpGjftSPCFtrkzvkpSCQYiTjQFqyrY99kbrQDyBbfKIzi9dFGj
r1xDJpDuDqVtv8iQlv1Wl0TJmt/e1nbS+avrpRoSKoewQW9xXvry+B5tfLT8ayS2k1dIjlySsqVO
67/EpcmIiSfWfHedIA51bpq7bCZSd9s+uAc4UnMOyKa+z5GHY/zn1M91D0/C3VEVt+pbo67Enbth
p8XJCphn1azzUvKRiZRrZC3SvSIB2dv7maSA799q69BAN5kxsONo56n3XAU1iQHz4GfprrYA84vu
yL6OVWWBHcvvHpSSKVBPjqzOmkkYzprWbmZdhwEKrv6aOMbvwC/L+i66nhoZUSntNNrl2zhG/BRa
6YUqySKmX/lTzPOtc60/t1pe2RlvpDLdYq19pm7PKaDESidsI2Lty+cENafTvUmDF7PAegR34VrZ
o+3mp0CIJ4Q6bnEMf6M5oOTh23UcOwLdZGb2deRii3gX2vRASzQmZAi2nVB08lkRpJmcCmJQj43q
buQgD1MfvNnLYE3Okg4EU2nef0zFVRue5g7XKwc+7uOhDRJd0N5EIGAWj9adP0vfPw51vzJhRnWz
+m5Vuk2n3gwL/UdXzz4PEJ82KZaAk+ytMfvjIgEVVJFuLLX8aKbi0XDiv8ahLAIqtOV11CU0ESdn
r8zlnRFtl6KE1cWfgpP3LEG5WKSeyQhmGoTx3EJltkGwgbKIcWg0pw1NnT+MOMz/tSN0Jge8KKyd
wZ2htSQ7HxOytqhd6y8irpEhVfE04/PwTFor0M9BBkBhaC86f2vZk4AsnzXijHRsVlVXr0qLQKKL
d9lixbLJnIz+OytQVqNGCCQPrHinbFg3nqRkB0765gX83UF88q3v2Xx7TiwWKPMGS6aZUQH0NO64
8uqjv/T7FhfQbjGRa2tt0Ilt8GVmsnZJ9M9F7fQWj52Ld8WGNFocLWNoJ+1X6fY2ZZmGN9pNmvVX
n+uffZUtLMEfNXcPnYjWtm5pD1nVv+cu1kURM9UY3rpsrxmKs0X6oiQb7Do/IwV7LlaKrGI1On+E
DnAuFmuFZB1uKwMBHyi4Uz6ckae1NHyczqtHqNqDfESKzNGdVxGjbcy/lZ9uamO6mxQ9Gh032i3D
zpuf5qJ9dLWAfEb8Z+vR27S8uv06NMD6FYl964MRQkTKwVpf2fFt5GHfZM+oEtgcAZs/6ZR2YkNh
A0REvcvYNtpZ1Z82929amazhcZN0C5iAg3fKSMShybhIZ1grRwO37XKkbA4WU6Y2zBubvIMDdxmp
KD3o3vQRq+SZ5vRXIdC4XW8AGojNNSbJ3oynvQlhJU/Iu2Y8w5QtSMVP2zwuw5xshVnheraKErKX
8iDxE5gEJAYxNtE/TX8Xj9BGmyF6ihJyMTR8rAS5q6xtjO+g3xZ6doJk6NCWIJBQ0af3xzyUGZF1
vf6nQ3TceMK7VhCbKj9G76dVVkVbF/Jij3ouASXliISb3sKxczzrNcaozlDrR/KVRcZhv7PKL2FT
G+E0q42kDCfQoYFyH4eYBCt1+ZRw+GAD74L51/nZPk+bi9Qpftpv/nRvuSx6jPuMsC+dP/SoghKN
x+qlmYjaAuRN9I2fMRsMymZCclFwfBb2Rn39pxXzr+T5nOuI5jO0q6HZYhyQ62EaT8W8VkDsY2bt
hPdzPPY8Www8HAaL9lprewew/cP/0Xau5n4PGi8U0Z4GMmaouzxf4p3TcyqMeBqj/Trb2CzWBACm
4IwOj1dzSPKrEBMZoOfKI+Q8rS0rexA4gFzYYlKXdAzZbb3THG/tKno24tMFEG3ZO/bokL1FQQw9
3v9SF2fT4NyX6FgQSX2PZXmRoF9ErX+KMV8FwBtyiuIFx0/RTTvOWs9e7LyZHulbIuuaTHmEnJv4
MaIS7Ofr3Bx2nmNQ5u4ozcx465r35TncvbOLB4O6rKytCnZOSXCNX9oSemi86hWw924Mlnfwn17O
RBXMQxs5XG4pFYyiqQ7l1J50h8+XcY3KPdGRb04ju8LBxYL3RtHObZguEHF1nS0I0KPq5WN5doGn
LX/V6WVyyHaS28yifBsZ9TYQVPN7jwD9SUBVcNCyWMqySjivl7r5Tw4tJ5MS1JaUZOeCSISu7sRh
BM8K+bGHWEEhsCgT1sfTGe1JRjl4TKp6qgKOchZ3u4GcZmHYxAMZbNjNXeiRw+FEsc79HzsiGRaB
cYYEWpKnwjlxXeOoKqrj2Zdr7MvBCZecJadtTlZ0Jvp76fyI4dDWSbhos0vbrX73BZesjT5iG+de
uMSBTLGEAFEPQ03czIVwbhS/vtWFPVpYsy1hNMT91fe0nTGBXyGJvcOjiSlP2gXxDxPR97nIbhkQ
umL8bpzkoI3Xvqq/Cnu8RYOHHXAqK4L6w9qUnLIQCSIG02IgFsfXdnoMzC8Nh3+Y5Lro8o1bD6fB
TPejQdGrKKFwxg7jUEJHY157UGw0fZ0HkD/3dC8NuUMN1aMd/yaT+5IYxpJH0eq5B2dtglg7FVMV
6vikUruq2dxas7OuKNZYM4XEGoopdAIih1iKKBdGfKgsazvY02YC6cDUVUQBPci3hJK5W13LmLbG
rlDaoW6sr7GJN/aQrTNFL4bNXC5RgL7hiT1nK+bNJpkImTqrwGNIoCnQNdFpoFbngFVmIwgPpnlr
6S6RgxfJqV8uN4IANgE1ZGD8pEg2QiTzq5e5AD2tzJOtfosZm8t/4+En7PxZLfl9+nK9zgtZdP4m
cwllmzcjxjuCbDbCHjQjBPR1PR2qAgXCNzaN06xnEzboTNuW/KCgPRf99YwIWudzhbUUwPoHLXLC
AIaPA9TEwwMtmd55UPhkCqOVgmnD10+hEpWcjVt6eHdlTg+O55/qJlmUklcjIN7c3hNCCnP0VfX/
cO266JiY70sEMkAopZKF94DiNIDkir/sQNdWo80pILX5bfugIzWBMAVD5GhCSpTOcw8prHRuvljp
CLwLPyhFlPTQatd9wRlBA/25hsJVjSNZfpuAlH10fNIzO7L5ZnDhdU5kkuJRWl8GwQMqIWjT5esg
vjec7r3kluD/SqZN6vKliS3ij3d/ELeGHPvCjjTKACWB+DobNoBHONQz4v7YGqAzuT8S7BqKGsZG
c8/A6mVzTPlnTexHb584d6ZNeN31BB8IppUJu8Y4t/2V1n5skPEz98rFMwchCoAndZdK+mfT+7uq
+CoxgtizwpXyEbU8xULE0ISykstPwiC04z5YECu6rg1RmB20JrBiNC9WrsVglkjO2MS0YNLQaD71
XvyTVPLBN8V6gNMsPGeXUN8e/HIPzdDvN7bebMQ4cEG+kjZ34UJ1hFLt9n2uKTJ+zNoxH+prZZ30
9KJNd9es1wlIAnyD1uYyzPH92CoxEreBopAMq4rTiFF9tJ75VqWOCnVKrJkVL0EVjvQMVgbQgcrY
uPguTcAOi4FIM+Gnxpp3Xe19GxqNANKyVhNO2tFwj1XarVV9aVE2gIoA0XVG/ZXUw0OuW2GwDIPW
Grz2kf71hjF7K0B0GUZ+9JS5zuKMmzOBr6M43wUzGmHmo6ZPjoZMdisiYlkWQ5nwv2QFaanO8l1m
71V0AdiyUubn5GNHERp80exg3qbudpAa0q1/iIaJ8Jv9irewVsQOfEYrVpLYwH+6FL1E+6fNQE/F
vSF1mOKM2+KfwwF1m09subQp0GFUHCpbrSKMhdowHsteO7lGTXyHNpIrLhP45BSNuyAhNzU/KYee
BKMrciH5GOOLpH9sG4LJNLqMbMBB3oxR5glfze3VMV46t7+M1rscrOcki09dkN7r+Cw0CnILigNj
19Z52PTQPOER+l9WtRTz1JdVkpPQ15Q4DQUXhw+3jZsH1dsrNmtfvLk5xtzsqEjHtjW/TCow5TDv
df7grHpKs+DfhI754oKIqpoCiz4hVS6PhdvcLFgzeXnqCLDldrmek/jZjwjagLLclBBlvKtlsdFG
JOuBJTEGIsnB1bk1Y6Ky29ZuluuqhzVhJvtUpht86Oc6zuhSTDYWdwD3qs/lMSJjuxsTonQWaxA4
LJrTrx/5Zajn5d+0QGTcgGLBGHCUYFHMn2SdZ4WCbQ0btMTxn14TMNFige40Kg0NkSUjwWnUy/av
tXtSVLkgpIq3/eXY+JF2LoPXXEbxW1ml+lIJQkjh8bLHukg3Qid93sx0AvXJ4XavRf9GotEghh7A
SCTH1lT2hjQtmqjeWvuZvLMHCknKWwBxqivvRWqBMgDJ7f6bxAdLhR5cvwW0Q4EA/R15JK+IVPGj
y2y1bmkGZPV5yPdy3sWt2Ceo1dkWPaqP7QfdH8OWGkU1TydFvsCPY+xUKJrIotmAuC61ORSNv5rh
fAkXhuQ48mhoj2yv3ntMPJpXn2oX/EEisO19jtYyM5mDvHTlxf5mQFAsDOO7wRRfWQWjdZw2z441
PSboGonnPWWc8kQ+XGtu04n1P4lehEXB849FNDk36BRRt2VnUEO6PHCORgSCM9kGrGywu3cblIoH
+83Q9TBKSc/wU7Twvw3ao02W/LYN+q85r1NyZ/VQ7ycBtd1gry+wrlL7dBdnhCSmSXcWTB+tJwY+
ri0GFPWhBkjFGVm28aWxvf1kv2dYlqn9pM3ZJSp4Bfkm+uTStyhDOu8PbQATiHg2RzUP8y71STow
QMHyG1E36hdnofzMIKBZL2SiUkXQ+tLgvUrcz4hD48gOhbCrKFWYxJ7G5ikw7Me4geDG76uC7Evw
fc0jJwcMTqLgHpkzY9vk742iS3EMPC20/PiYUFXog/ii2fOqMP653TUrnhYChJoYdkW+cYAC5OWj
y8s/a42t0n6V+otMvK3hRgme6Uk/QCLIngNrRpwq3iWckSlYcrAKeir98xFJ31p01/GXU0ji05RS
HWGwipcUq9Oh8zLnG8I5dcXZdKUHYSK6iVYPVRWvMleciR7QMS6CHd4I4oDnvYmIinxd0d0A+dQQ
hdIWppzO2BvbSzt1G8coxE3J/j7mIEhSCJ59XR7HkYKpBSMtqI7KqNdWDPzF5mdC4rnfOnjk+Vmr
fxLFd49anFbRQ4swt+rQvsuyuNSuOazAKRTRpSJsPx7t8aRYuWjB+Etpy85K0V/+TFnA4RnDVrd+
O+haqFqEosgFqWMPKyVazB9yWhyMWk5xVtGdp9ncTU13WLgHHFoRdXEsWuozQH0TsvxTKk4zHqdh
svzuavLlk/yPFeCQT369nOlw3Oku/t7AFVpHd7N7MtI3R2dhBynxRvyO4lVv6aNoYVtOxBGndYRt
EGAK5C/6yD4MQVCWCr5/MxI6EfYVQMEOZXBtwXrKf7Xsd4goU7fJ9IqEAECiW7A/rLAQzzKPqXuw
h4FCe5MpTu6fdcwDh/+jhYPQGvXRFlXYKUICT/301Cfb2txFLbH319Rgbd16lrxHctpjoAG9l1K8
pSC7LFqmAbChsUlYe/Dm+T+LzY6hKeNb6/Pfi6t036gexRBzaeWTetLJg0UJBeiS1QjEmpTalc4p
R0zVuY7opcXZa5O8BqwjkZTsXOi6rSKo09CpaEGaYXVRw41rjEi1sFNt40c5w7ZVKy+qX8dFlnZu
nXgaBGVAA1XW0fgQFQOqBj/D55CjgqMfv+gWtiuwZLzHQLr7ZjI3+aQJ9nLaX16bfghsj67Sf4sS
YQIVWXNyVg4mz7OeTqEdY/YoDxjhBxjo3TRTC/dRfKcp9HjwjlnCy3RrT/NaB8NvWPT0DZ6CgG8q
uuIVw8jouSu5zH6ctpnZjnY2sfEg30Et3GX+chQNSEMgmfLKGlDFqiZ6zWdetn4q70KAfuDDAR/e
2/hNFBB5+ND9No/NAtUznqR/6XVmXyWzbQtrQoenAS+zQIxh1QYYymoTM3HbZykvCntjxo6RZJls
CJkH3sX08U4CSLh9zxXweG0XiKdMnSdaYMsSHiW0FUsSHh2pPbqiONp8Tb38akrWq0AlJK+GoClu
HqhKIf5m/HTPj8KWIpAL1sGm0U/4tR8KYhlogKOx59N9cAAIB15Blo7pltsLC6UNStJWMc1CDQUE
TLEbqV3QbU2mGYcYuRIvHUZoq71ztISQQ5C9dqCwR2AJ/5rqV+9ZRNgdREr0zTavPVyNSvuKRYHy
mZfbpswPGho6r64NLU5iH38BcOiWH6Xm6DBO3k1yF3Py3KGgxuTDaDnsspps1gTgEsF2wBkwsXc0
Gzj629xfJVm5gF0jNZTns4gwf2rFNeatVQuc2/izDS5w4CNZt58KzuxzHhYzQB/npSfQlOFZGvKm
sVKVoNBKnyby0Z+JfCU+/mCz6K2xf3OP8XipzJk/gY7YFt90chDueao8pmF3W1fTa+Cyg9AsyefF
pOsTRDtyV3C7ueMMcGdaIME5ioNh9d/jbNW8JllJg4Kbt48RAH1/HTC/tyjSTVPytyCmV5OPzLMw
4SWhuPASEiodmZYu/ZTz1zB+e9zdJXhkV7CyhrqRY231OAqrZRPUeDLYdGhOx84eVh0EYN9rrlHR
fUYUcQxydRGcu8U/0vNHE3GnS/5M530O6E2fGpfdl6SctHT+zIFH+8y6vIY9l1WaquFcBL4LDVaN
FRud6msj3XMZm/u2p+BGnaBnRXtcqx0W0G6Wb3nzTrE3wKaKj3NKNYUGakDeIFp37dlh5Jwk+W7Z
vRtRfoKRiSDzk1nW2crz11ibN5plPNZ0dca4XIse4CE7MfS02lA62vhdsCEOtaXZg0dVrEzyzqV+
dtt7yizTNy95c3c6JpRlkgAHl6T2NnLUwXGY8tIBHOy8yeqAWFlBTqXe0cKEVVbzAL8swKkSyXWx
VyXfdmae1aDzysGritGxhHrpHBdtlpej5R0Cumsy+NTlRElFB6OVIG7SHoKfVFDazLICicV5sypS
GoZ7H5AD2hEILnX26aUttk7yPGbxRrVY6m71rFsU5ozHxXAu070P3EW7iCVzMamrJr5L4xVVnJew
f+9ZOpgyrcalvlHqM0edTsoBISE7+pl/LpV3sjjHCORmh2tkiGSoseHNA4OgpV8NeQT4ZluP4GSX
3M35oydYW9HIBD+/r8Q6ZTzUksvQG2AerL2wvR8KAsBW5lVLvSd1uttosqKgMHfOHKy89pRyaUw2
D2BMlmJaQ3CSXr5K4rdGgBfSgElRYp9jpDyiQ4NgV+zShEHqnH8K8+axYWkekGPpSa16XiIaBQQJ
7J1XuEkLM/P/ABoiQfDCaburBsmojL6i5MXu01VLBjlwP30sG0vx+4pvqzLY3fOLOEidFFyFZSOS
6DxdneGfAQghzqcT7aMH4rfkAwRvH/dSKJ5CDCM+UIA8Yl9BC7H5vScqP6KSVQUnzgaeVOXv7aA/
DflSGitZdKc/An7aCJLScYxcTXNV4+ReAmN25wS6YDA8Jpxac+3am2BOUE6xptL2JxF39mw/eNwV
fUkNwnq2bP5DjEZNSAUrCNw3HUG8ETbhrseAa3IgCUgp1FAslcBKYNtM0zlA2qx3M+7Klb9Usak/
I0CBPwuGBMfYfm9EddUo2KOr4xUzAVeXConGGT8Lim/F/Fggy9JME/obu2CZbl9r9W4LuZ1ScA1k
lFugOE2kH6cF+uykty6my40DUvfyHdSTH/hhxDmy01gbACLIwyKyIf53/9S0YekqHWZSEOWPnmNx
kr1cOgJO+tsA9/dHa5cUCsJb/j0vXfslZc8BJlxoMSQFWvXZN99x9xsAihHo327Uvysv49kaBZuK
BGWTRSwi+JzN+8KhBthp1yGKwG/mWgdp7lKd6Z+owugqamnpOZjR+QvnyR45pdHNL3zqJol1b6OG
E4O/NpIlNAORfvbYI0EBtXyaHajFs/xNuA1LIJ8tR5H8T2RvEyvGYpL7fnczdMpXW0+crRqVyXwv
jaOAseX5fz00nplZypbxfkkBxlctilZJwxqLUYS6Ox3d5q8XxqOcE8KxEWOZEju5XCzdVx5s2G6Z
TUtoys6Y6Fg1d6bDMKC3quI5wOxQcvFnYUMNZKCc6MmT5VXZBgf+edNROY3BGveUtWSHDJgquR55
yTpLEiUhEgDtk4B+HezT/qtO/FAhU/rTEArrd6ANXvqP8/Sk6sfWQAZOaRIiFONjb5LirOBzm7i7
kp11XfaljKe8uyYE04FcUyOW7C8a1cZrxlOif082zVr9YhnnGECnHwxIYf5DlC5qYPGRzijmhX4y
4TcAnZ5dZnQf95NwFd12aTGfaQgyVyplDltVaoSSynjt7B+HL2ZwgeYaPYd3yx/pGXOb1+lLR95s
HArYWOOpjdn6yoE9p9JOguBqES5TdLyLJaknBki6xO7BhfcGWeddywJhApWW3DEptdqHG7GSlKjs
JC9Gm60S4sdZw4hhUyyKxueWNsdMJVNVLBzmnS851Q38vCek58xlzor/5davz7zQRt8qeGzydF17
nKGZZAlvrBx7o3HEYDB2bNYTA7aRS7uvkDudIWuBo9EPaVzwfVe//JSTGVYjDbyXWP9jf0CnEXEU
7CWuAO/8lNY14RCRuLAZHkkbE9yiLJi0r4AXdp2Sb3G6DkySr+JeZpfa/ljA7BrXc64+skVlZXFL
l73p86kiU85Ghod6CR9R1eOg3VV3l9W97q+JJD+CO3DkvRG4tOq5GLEE4ndpBWtDeiCsQRrlf3lm
HpoAtYngpMw7aGSPSwSjk3glQIf6aWD3HpEDg2c/K84ArEYOa86SK5Ez1o1xCOqyzQA/dyqOxZgc
YoyrvP3JOW2UNDifK6gmZTauZWatWbbAo470xbTtJBvWyAY1cHgM/dG3s9A0g6s/6IcspY5M1Nch
4BwRtqwXY1tLdzZQk0TerRwGiZHzHRo7cPo4GlQmO7hgy4eALN6i0ebVRkvaX5uhHf6mHScXFiVE
40uZnUc33+jC3zuxQRwd1gMJPrMkkUgjNdYCok7EXFKH5zKHlf48ggddItiMneXs7bslKc2eZVZo
3ZcpsuVFNOfeA4HQlW+8qIiaoA7UAh82b54rcuNsXzgZBKJ0nwAO808k04ccqkj52GO+u70Ttp0d
9vU7pH0Cb4dYPkVzu20ZZ5vmOc6eVHty9LDkKwbsDQHSGLkg8Jv3UfEJPxX1iy3KdePvhgCV3uxO
lW5ucxc+6PzPTunyE9y03KteXWTOsbfnp3smk5Epnp4p1D+0c/SPB4fFyFXLjkX4lqMVHdhfsp4m
UPr2a80T0EvS5zrStpMjEd/6Xc9qiCGiDJS8ZCUGH3tHtO53Im9b0/D121NspzeS6OztRKsmeFAJ
3tim2qACPyR8mFOiuFZR8eyzOxOaYXqUY8kel6ULPm493ke29jJCbUtcwpCLVSOLEOKYgdhaBSw3
BA6hzZTBWEww/2ao3LXBSQZSfASOIbpp//Owga6ICoWbNcaZCkvjs6chnCAq/8fReWw3jmRB9Itw
DjyQW3ovGkkktcERpRK8S3h8fV/0YqbN1FRJFInMFy/iRl23QIm3kXNwhxNPJcWEANoUxaYovY1R
juS58QPxRxrKWW8oTxY7o8WYiANGCPXN7kG205qWWglpO3Nu6F9NB3QUHyjXo0XUYk/WSJAz0Ic9
lwdx0qc7xgQ1aJ+2eGnGTa9IFXbxXFVfEsBTRJ0LQrhgrG6bgdBxQeThO8qBcbKFyQjeFdYzy759
HD1JTollXZ0KEb6FeraOUgI1obEYuEurBLvb37Fj6YQk01sfRH36gRddxiRuH+XwO5pAEkhRFWfD
Z6GEkKPjlI+AdxuYlqMq3UjnBIWxGq+F2y4HKXfO8K412yhg6MB5pFi4j6j4KkCjeNR2O+ZlbFhl
ky3GinBVpL8oHfQ1y1vZhv3mZipvbL79aCBLgCdfP5uA77KAhsHu7CtfpXLp5SYffgWb0iGl2fCs
xBe2MfhxiQdxqgjIZQrG2AC8sG5tso4XyXwKINc8AESfXHVqYV1YQ1Q4oHyNer1rGevN4qoOJwmd
kYQHTaKbintD6J2bsl4I9ZpggW14BOmrkgNRAW1YVahYur2IE6gocUYRGcs0qq3S0tgIhJB28A8p
D/wSw6sb/YUQtBKOORPk1dhoGHrww1oPuzlX9rky67XhYg0TYsGXuWv4RTWiSISK2LB+7OzsVLqk
+Lt7y4mVl5Qp0lFEztTDaV73Bk5NZUYobkPY7G6SC857idHtjcl15tOb00XfbWRcdWkxxB1SpCqF
5DGa+szwSgJn/txw4cfVd8/4dN2J3i3IsRE50D/cCXdDwpheRx29OsitmYYQ6HPUBnxAm/RaDVfp
X9jwr3l4z9I6hH2i7PUaPnPn7Az1Ems8Iyk01OkfksNvFkJOhjVhiB/Xu5sIdzTbNRKjN1R8ZaTm
RH/3Wvch2/Bgs+yvVAr6ptZw94dEYgqfKsVrYoqVq6z1ooWKV0BnfzQYOrv4GfXG0p1wBT45N+Zw
H5KT2xYLiWoYGf/a8TGBORt4fNrGSL9jt9niLmILxLEIZgffbSG/m+HWBsY2lSwRy2GdIk2rfJd8
ET4Y0Lal8gZFAWm2uEynrPPRqDdWWQbE88SXWBdhejItlGSpEOxmnWiuSf2IQmdp8HGvuluRGTMd
Rn3ItT12fu2m4hfSUsZJnA2PJthoIRSMhMQnMRIXcNsxM7CiRteUukuOTtvfel1+lCgvlgUGHzOh
wLAkAwN5IJmr+t/YfgngwF3/F2PYtdEIIsxLfSiPZSDX012iMZyZwXUjBm5mDp+++yyqR6TjJr7X
0+q/k5iXtQWZ1GXBm9B3T5CR5y1Fr4J9u6fXPCghDnNQwbXKoh+zNilNZmkY8+KON1vsw4ZkMK+g
efT9VxD+4Hwzgi9DvRXYPnIknbH4aZW3MTlq2IKE8p1bZ0N9RvpRdIeshh+aKG/QtLnMfZQMyrT+
whXmN8mPOuHsLNqhnGPE466eHGwHb8FWdW5WgCSjY8AuvjrEJh32HUtoIsmfQbjRUZiKXK6c6CvG
8NPYGtaOA/sxYobKugwmIHa1au2dKX7a8Atb1q3AAzlgCdBxaFoupRPtlWqZbdttfecFPpKipwkq
t5VT5wAX4I4LZUC8o3Fo/C6o3Q2+8nDyad8n3EKhnF3AqxQxexjwU/Qy0V38+rdF2EiwGudcjin6
I+iqmWBToEqHGItkDGX4R2+/o/acdGITWnzGNfj24JEyDKqgOiqaH4koiOXEzU2buzJim+EG4RMI
GIazStl1xP9J8AWqrA24D9JmCfoLW7vOnCWPnkUUHL3Ayr2VVV0BcbmgyFsApklwFPVai9WtyTyc
IfhIpaPPZZnKjY9GXf6o/r+6+GHQmPHY7cS3MFaZ+abmTws0mMAB4ipQmHk8D/wGo/puK96dhqGo
4NYFF0XFsH1zHOcQsuDUlXXnv6YaJp/aLrX7yhJzQX54phU3SI1hTUzW7LdReWjoA5f0vnGFCTsF
g0W+kMgRUXPp0y1kuCyE+0RqLTEfBEMdLGNFd+wIWjlWBlB8XyS3ZtQXYaYtWGGsqVpvkZ8bK11Y
ZbFuo3oTpTCM3Y+Gx2sQ3/r8FfADK8efMto0wSuKkc3ZJTpiWbUnIhcUxQfrLN20UQKFiWw7z3Gy
TcQ0FanO0DgT/c1l39VIwlI7Ob0rmPoLdHy9IhHRD52E8JKfTc3eDaP5SGnl1Wvzr6Ky3GKo8ZXm
sy5abmX2yUP/KMMfg3kVJ9c3NAGgMs6uxv1uMM7H5OptPun0XJV0msZwuS8Bg0g+qaNQ1jMXtL9P
HOVCbxc1B+bcrPxJ98DYhRfbaLcF3p9AJ9TH5aD1hlUeYTXgRm0YVIjxjgvaKyBtUNiWg/dy1elv
XvquVfiarqJ2F+wbOYb2wOz6Ck9N+SHrSRAK51p8DnmL9rjQRcrzjsU/KQVY3AouPedqoxoYWfyZ
maG2aA3z20U7UQe2+A56sKTsMIkAZmwcKmtYbyuZ+9DrbiHJxLioxqolyek6JBdjwpjtu2cNP5kd
QsCxmZZi7A+oOvZtmJZZ9l/MCNI3ypx9/aLvvpqAZ2eiXWP+GmraygFz4lTb2rAWobznbfTsRAEV
unuzfOWcMxfx+UhUEjhgbMjndNs+muZbIkOEGWuOFy6n1YhYBzUPe19y7hRvTmjQ4PsFzIWFFNnR
/4gI36ajdtEiNoZNTw6gO7aat5dOj+NsKkKBXIKM5HqnxnRuXVD9jNBSTE7/dgQiqeOU6bxDE6sr
NNy9zjoVDjbexFUd3Q311bev3rsr/rNUzwqiu+I1R6X64JXdGDo3Nex8Yb9ty/fWUueGxaiJlcF2
5j5zFY8q2H0RMZDhNdj9T48vsIWnbov8YAtKJQAQqbL/N/jjubXe3eiuwEcY3UMXZMjq217oOBK6
i9I7n60AXebeNNTAZKCLvEF65J0inqMPExF/g5Pchp5gbXSQCvahALQZ3ummgku3luM/X1uIfuOT
jabNwAq1pZ3wrCfOO5LcYQNV/Gu9PUHcnKO8Rc2PclAjNG0tiT7MfZPE5RR6EjX7hIPFto4kug8v
nXW3opIf5I8R9POxCuVBVuDHZvGx1kaeLnLfiGXJ0U7t+6xLEwgMxiMLcad3nfZr4kJOm4kC17kn
3dJRsrO5mp5q5p3MZtnElzdFO4pgm6oA0zQyLMNjsPAGFnA8bymvB6L1Igqu2H+WA/nhAlmvdx+e
pS0D/N2OyzlVnXRKKZrWgbSB3Vg+quIoM2uhZ6fB4tluoqL19UftJsTudBwOVyIdW4lHM2C4GBln
0vSSxx+KfBRc48tp3hq2hXYf0n6RmHKDE2yll3QrjAzo0oKKwoaWjl3toFbXZmRFlLsI3f0Wlm6o
VtzYQANF9R7Pz0YBzAGToXu5Ha4GD4wl9pri1rqfXaOzwzFf6XjJYY5FSAVepS59hEUFcw48+zR+
djaVKNxHUa4cdW9wjNKtN6M/8hijw0wKiOjkKpPmwSNdQVGLEt2CApdXvDS4P5A0Exq5VR7xzfjn
ciAYjInYmEmWr1uyUJyELPvkcwAfowe0bIG2Hk0EfyhJS2zuDolOZu9tm/1V7bdWIxrAyebi+LAL
jJYYb5sYTOhkIzNmCR+PqGN3vCrV7w6uT2iq+CxgUhBNdKpgFyMXy+ne7d9GYrptLvj5CjoeERDg
L5KJbInS9yoEefwzQ9vvUnBRogTMHhWo5F+Nzzqrzfc4vqmztjFuGGsn+debZHlZf2oCT3ZCi7Ky
VMA9Dcpf4kBSMNYukpOdAajdWwMvE85Xu2ZxiEoe7ZGmmU7Qtjb9gF7Ugx0yXmrQbyTmdYsxne8N
WFaLgI+YqbFawOy/1Lv4NOj/f8pjS26GTF7yPD6VHWEMPiEdsn1fVNuKaF32yB256VJlpWuvIL3L
5uHlFJQNOGNpUmGX/utH6IxT6VR5SfCj2BkwuE8t2LNJdMQ7ZWBJvKPnAri9sWhZ5w2YYZMCWy9F
gcHF1jGakwMWifseOXhK02KE51OQlHd2Gf88QLZUnHYVCHAMLrjRDyxnirqNx+xi8enLxF3BnKvX
ZGH9bkPtAPVPIVIraZPOob2gPGgaToTpkhJyaqnJSNPXKgjahYVk0LBsKqOt6p/CCIFom+r49PAO
kxvQjYJmXF62dq8qV9V/T8S/CRfMLX1psxYLonTRVcValtnLxubZiKcBc8AmmGR3bwXgSsX/EOav
2ggoIw2j5701CciOq0ClxMWPwJKIC6uBJo4uWYVCqoltRZQn0i6lfjYQRjz/zIQ557rI2wX2SKbe
aC86RGjGakLGwzmkxjc24mq4w1bEJXNF+geSNH04joy8WI9w6kbMgjiGBvThWlzc4qZj2LR/Eq56
rf7UZbKsbQ0u7qVhXC86zILvJlcKA4iNpfzIjuu1pS7N6qXZ3AK3XvmZt8y4fC7xWofGXx3/00Dz
B8rdiY8Jf2eP/wbcJHp9cyHMUSwcx3D64Tw4jwQugYfE6cEebsYfn2FJ7xDDabUdL7p4yv8hGuUy
IpWjC+o+uOYTNObdlW59kxu2xKzK2S08UkzlwUK/yC1a9saDDXbVxPbaUh0W7KzsU9YbiVTfDFhr
OV0Y4ELT5SdHbNBi3/B0XBy7pEFtJCZKYBIdNUJipS2PpcNn3WZLj/ydO3MDAIeWfDjuMelXI2br
DGulzXOArydNt509GUhWFiK2yg6muTs53Qb2zKO0s4EKloDIUsN9QFwvJD1YPnP9owpqOMo6LcIc
AuKP5oQwSZZudGmyozVSPfXquCdaxvc4bCK8LHRuNM22k/CROTvbR5dxYYs+UkLXQ2MxA3KdNiiF
p7mC+pGW0nv9mPDStZimC+s9Un7T4E3nyKhsQfT6S9HSpR38aJNBjFd0cP8pCj0VwSkgYDO6jNhY
etmu12u8BQrv2kGFnk47rx1c3eg9prG36mdBOi46jTtMyPz2GDwy1oe4OY753meRUXmvElnVSlVC
ahWUoltWbstmX/F50NGVg01bsOYuN9NcrxGRmtaLtknxO5e39ps24lmtXmrnqwel6Th/Nhqdi5Zn
W99pykGeg/BwF9NCMFJOVUlRU/Me0GKhdMWqHzX20dMpkx577a91xKLWGAnsfO3FDwUPeGeeJCHv
gdtwk3zoKbhSZD8m+yJulzFfbwwVzSiQUwa2FcQtk2BYgY8OYci6XDFrmIoxRcb+u+eRbKZK7a+J
H675B+Cgr7i4NxqOFWhEbCtwkkt9m3c3qsVzeLQkBlaOd+4JshnJ3eU78HWiO8XJm7goGVFessE2
F1CH9bb9ZXI+GZOdwEN3MibKQjzPMqxNT03yJz7d/EdDOlF3XbG31R+hYMAiD6WwcIgctvgHD9mu
94B2BZ9pOJJAQ7AgKZGhyk0Nrh0HkdgJi1wAoxP0YcqhYZJM+K3vwOI+AN3XZXMp5KtPYx7gKUPR
hybzteFMJt57zYgZpVw626/UwUPyyQ+1dr5LBZuNrm71ISHNdWWAVaVCQxtOIfdjaHc+317ExbrO
AU/zsLM5pjDr+MOT6NEGzw1OyVNDQFu14K+yAxs5l/XsHjEfleZ7pz11ZhZ//KeLR8viItg3zpH/
1sW7bqwLa6Hgo4ogQdkQfsCEmhS85xFb73GtevfEuMWs6UK8NSZO50z7hG/vs5lOBYOJuTGBFVri
Bwsuk7S9YYmBb2AGDZbcoOCUoH2emCXAvEXAdSbGJBh/ee1D9CqOn4oyK39ph4ChQVolL4yHc1WB
VgvuosTKFgUsmU45Qd0a8FpG6KPW+mOu4hwZHiEDh22+mBTY7vMWHfee8IgCUoruHiW2MyP663g/
0TMS5fLgmhuJIDI0uGDDbZh+VNlE8Acl4o2LkuaLkVxnbZfkh6Hr+pSZRYeoNz89nktRht+fjZib
ka98SP9lt39l2K+L4lKVI+k4D0nB25UUP0acRzoPzvieAQLoSTlP1yPH5BYQvfuAP8vwzlMn5eYW
Ml0iRAiqfS2sp5Rs1+kLBXGeqlxw0PjTP2osh0SfwvAraWOvFTsrQK63HSxEeCeAJdThNCzMPeXT
KY9u926adHq2/kKxPkUK2uQzcLMlXcU/Fq6YPjM+RY0e4ZPwJ3jaZHLm1GAAgFINkKA0y8H5PswU
dHaHTW2PZq55AaGJYlaoV8u8gOhb2v0+1anP4QEVoZE09J64pyIn9mr9GgaJJgd4AkOOeezgdmcG
rhAGyU2Naacko8+dtB5ByBVfSvwSkUSTCPZV8laliAIKDTDcovSd7l3j+tAoTMfanPTwomN5Hr1F
8TUYgBa/cKKReqOEh0eCUd0cNvBt8VFxd1Nj7jWYTiyDhR7zhPiOJR3WuETIgpHK41Nq8EGfjH+4
fYQaLCQIKb38NadDVGabyLX5HEGWMv/ZBj2iJWsmQ1a0h48z3+ExZwniEbjoYNbVbbsmIDE3Ek5h
3w1YYP+FySVPi72aWtSdjXuHW59CJAVrXco5Nyr1VaWENWWzGqPIUHFpCFq5sL5DCfb5Ty+0ZzeA
zh1RVwEvmXgdKfD107mRHxLxMMZjhI+2w53tkysxuh7r22fdEKHm4WwaB7PfYetViHGH+7yiNd5b
112zcAzK14NVIL+i7hXr3zL7rNFpXTdCiBkJduO7BGMcWtdad7gOq/NWWdX90x+0GRZcdLw15TYh
oUFL3QWoNrl3zIYDbABdexpejOuCF6o6VLxeNa5ZJmbBwHb1eJPo9cM31wjVGo+vinraEoM6V/0a
s1FOKz0EZ2Pgrslr5njx2sr3vM8ViCuJscnzW6p/2phDwvNk9FRVbs0Yw7AWYAbIQ7bjDncXfENU
aQKKwHxM7QRirm0Sc3WWFuu7iIOhNrmLYFZzp3+lEZSD227TlMyUHiDHxKP60bksONnZdtAUIlwq
Q4uoJt9i/BKuvmMbsCjjP1z5Pv2VjH2LrN6SqQGcos1LcBrSRoLhf0qrm2rU25J2qyLfmdpHhF/Q
OVDRrCYb+KNFTim0+ddUJyW5Rc6Hx7rDrCnDAZacplwkDZ6KfKrz9kG3Ml/RuADeBql6bxT/UqR5
3hqd/RNVu5r8TLhVhbqo4a/oHFsVsx2Xu2rYBQSwEQ/FsOsmaAEHV2ocLK7mYXwdIAazvayGjXC+
Gu1SdP+Qiax2Xw3/suzdizaOz150ODn6RwD92ViBGZuZWKZo8SOKBDrChyeoznL12ha/mvaQhNUT
xqdYgZuDS9OcYF3mNeXhH+96fEspuKAQ148BzrL7Gws+QI47G7ARBpgbp94dq7kM1Kc1yZ/HceZ4
pwn5Kt/H+MNuVoH5nnkfVX30zfeYljkC/ZCRpush3XibTLlZ8s2s2RhCaWMDUZMD63i3u+m7YxG9
x489+RixaMTlE0/6ookPXvLnWPc8Z/vFKguCu6dJrn3fBnSgTjsmxnGKivvaq/UfyVTSDUmM5S63
AsDCuZgnHPOKtnedzUA4NRq/lIAn0HQ/+oPmUdRv5tjMKkFzB+JSnD1G3llgF6pqk5n9wix3BaaF
ls1Hz6XXJhvgw9GJcbQWfCTrgM25uDYO/hbWsVHIYeUCQvzmh+gUTNgKS3UwY2Qass/UXtfl1UTo
0A3s0vi7vFFZDO0/xXn6ak6K9F8ynuzw06ZOJGFK1hHm7jamaCvnA8hbp0QvYWNYkAbUlEcwngiG
zT1yiPZkUMc/PLJRM5AecPdFIH+60djY8TfrgELkKzzTUys1uSsvhDetsVvhUwOiOUTownWmjRdT
DmREPvUJhGHea4zouLvJZ/Dwcd4mNIMEgMVno+qIw/PDKwTGLQArdgarhhZ642R0RPWo/Ula6tCY
QQJDW+bqrkEa0tB3Y3uiqtOOE7KNMNWtO3KeQC9Hz1lhlG68dyBOFs6gnDHG01BlzoipgvUuIR5c
q0y5hoB4RG8he2Wu6Q7oMFg8EufVIdQIoSsUut18DHr1oEAsoNQZJMfAtaYpBvbNu5LjDVz8fOhe
Ad3fw/imEpzNmvcq+gU744X4x0I4FQkoWFSEykKa3tregD2W/WhM3OCNPzkw1NlYfaFUkk7jgo3l
JwGBNFEXEv4dbtkZTL+Z5lJFiqPEGvcVP2v+vCjXjzF76yS7auq0j0Qc8w9lb92doN6NXrZOnE8T
tbwWP8OwIZdmql+R5j0NdDOztngjdzPN+HXdb681aaBiwME0bAtBkvM9bdcNDsu4JK6s6aBUuHAK
c+OOXAdLsvbie8ToHE3pII2t8gA+2JZX2Zl7PPSLHH5rNdV9AROQCGyaeE11IpJ6aI7VZWXbG83D
E5fGqxhGvXCfqHYLTygcjh4XMKRIq56MIf5MDiUNW+jQn452xOGXJofMhM+/mgqGR4MfkhMf8npY
jyr/rpGL0q42LesJgUbjZcXCRP/HtqR08O6TTRhyR7HTVaS+4uaVMRrm1l5ku0FZRvFwKB0OrhLj
2ofTYMNUL8LWSEXGaP9rXesIm6V79lWYnzYtypquuvtCku+mgC6YduQLaagrC9FxrIMDrlYAMwb0
o+DYd9NpaYjDgOujdKiO0HkIkPqJZL7Q3XZeNeOiCuWi5Vre13cJjKjpDjWCdXj0HBOdKqKGltyJ
sSy4innRc7SfId7jgHdFd87Sf6P+q2rXIKWzY6VgH7Vw7LaI6liYCRbiIC8Ruz3c2PbOpSqrqva+
To0NeqDKM8nfpf62Nn9zEKdJxOhie9fRGM9NT8+9gud9aWFk5EGt+N9lHm1s85OPLwNLOg3lXs7F
zK4jfK3lzEY/7ooRlFi4EthniwlPVyNB9SV+kEGZuwGoKzPb4H7ZOZG3aqCpxRJXXn7pFWurVDyG
CyytxlbxOJb6T4cmYa35Lvo/I/rVu71surnjqGur9NeB+ZfjWx8BMLrNX5QWhBCAsqPTdOY5w8bE
AvYRKzVXanduaGf2LwQyPtKGcZXzyXLvFqGB6N7WwCtZZOXw10T2patLmoyMnDNRYcTG1eaW+8F9
WiqsH2RRdPLIB/KqUEwLdEqXKQs9qmFXkfUVQ0hHtI1xL4+kahP9VExuMC4liXtQYJqlt358jMFT
wzJsW2vmL6bpd6vCI3xXtFduP3h+RcFBYAWjOmPMD4IJxrNZAQJlONDisQAxopL2dyVIwiHf5OYf
tHCY3BOdgu49BZARY5tv6QdmS4KgwSYr+ZDTCZBcbZrRJg6PO+4LYHAWTEJ8tzCekgehryMkSEJS
ActRcHl5uskwQXWM2xV1EdLg1YF+lnL+x8gmAWaMiEu2j3l4UAIefx+t1oGvZ8Hks1zeeO6370pi
AdcC6VZ8TuJPYJ0l4Q4KrEzPXciUj0oMVFxeyVEtSDnNiHgoZBUjB4dX31NIjemX9huFjDMhd+Q1
VhdSmxESBz7NZp2EgCTqo5YuBVMjB9nG879CImmjRkIATRWwcceA72tnrT73/XfPd69hhRPUmWFZ
ndvYTVw/PSpWj10oWPk0Kyb4BlwStq59MHT7ErhfGkxLNl2nFnUo8tOTJZiacis7h1ZBSTbF61zp
HJdJNgPj5AZQyake7MpzEdhzzDyadyMdqlpfjr4b+31rnVvS5kgU2omYLc6n3cg1CFDRvO109o/k
+2EXKckyUi+9vYTY0Xhf6vhtEezGHLOG3bTO8flpRrercEgNdBClqB5l282H+ODnWHzZsdTGoVJf
qcuvvXbaudWdlWmNZMo1MmkZWQu51DIo/R7wPsmqKGJ8M1V6K4d2r5SsHvV/boWNhvcwKe1VgyhW
00Oqs9DEPbIwQa+Z7isYtCV7gZUvxUdfGOsSf4bO7hO7xAL0xhRE4+ubOzF3buubs3Rd8MHyJeFH
TNEGBWHmKsh5yV32bwqajbPU2QpB3a/4LI/8IdQZ6CXc8+rDpLfKBgYNqd0aj30kzrT2wLJn7W8s
1Yj0DQ+FglallNMWqqOT1qxbHk7/7STeqoWirw4/CYkch9BQ5erU4R00CAmR9+zSHy2HwgMBD2Mg
06jmFOhx1rIwPw1s24r/6nVsokF5U9iAp1W4l+zVhDXudECLrGq3fY5tRJjbaZlFMxg3tmZeIYuO
+rcCno4zp7OfFWctpX5g3yb711vVEs7FbE0yXAAiMxl8Gjw6wQQh0UIgL9oqLjEEcIlyeh8hiadd
ba1K0PQjAKOgIFpGADWwIazgXjPBipRwAHJ9wfbXpWaoTa4lz/rpshzYv7ZaYFy96fLL4lyu6L20
hl+PssOy/3BCAW4MhoLSkbdhmm3OY8U7iWIItZ8+Gv1esAo3A5wVBtxAOBBD+T7Rh6RxKTJvlTKp
6s7N1cVUTL1K1R/A23OV566Id6lBEtvhBtpxTtIq3uPuL/4F1d4ZqGCBKBc625wuJINL8gDsVvTA
jKtzlH2ZjXGwp5ZBao/CbtMkx0DhOeqS3b5H4dlhLKxTuC5MT/VPSAsAJwLNUBOkZ9Y1L7xuPXmB
of5zjY8Ge8wo3gdyJrFg2QIvLc+NpQ71NkLEoWBjAXqGJXyawqb7kOPejR4eVGNzx4MxKveyOvI3
cUAvGY+ppS8pAUeippVM4w4MEWqk5TT3kEmt8d5rcAZye+ln7wZGLpO1tVb/BmW2MBpyZAq9jyAI
R1YRgvVpAIaZ4Xzo8Q00XzXqOtc3mRFhCjdhSYLspyofNrKwjupuSUbWyTcyUPnxzw4lN0fKf8OT
4j8aylYTOg9tH6ZOK1k2oS3o6doL+h2+ZmoL8pWAjdJ0fxoLyxARquww/PTOflT6zRSuK7nC4HtF
18N3y1uPWmdI0cQIIiyyhPnAEzjoI7Ci1hGb6pFh1uXWCLpyMHf1OOGvxFqzyyUtL2u4A5g44VYn
nxoNgcoqpts+5lVmEqhG/Cc4GlWYiFF6SbhbRzE7IzB+NVYwY/zS+x4Zf0JGpVuXaTU2edurT4Gc
2Otni4KqCldlCqksgYSpYsrnF+Fs2wdevoDdTEM1+Sit3LgF81AoEIMz2ELzUgsxyeZik1fhwuJY
G8nCV85FNd5trZjpQzZLiV1XJHphIiwspCG053mndZikL2ka8dxkbnvXuKmbfLYLByv3cOpGQPQB
SXD40gRisgwgitqvPAAgBIHnFjHpjpikErxyNhBZdnVIc/rc+N1s1YQXrWh2KkwXvXLJGQfLhsKA
jN2tz+9Z1MmyY+iq2RQ4VbxM+OcQaI2O2x8pfOf11NzpD88lEoPvKywmEwOtzQ1BO7nqrLWbbOjQ
bUIXyJxzLYdrkvJ+G/hJKY9iIOJ7ytwP3Xn3jYXjr7X8itKBNStFZFI3UU5XdzhwYy6AgqMRKypj
W36vO/4a40FDlWp9sazxcseA1Eic89DSjPbg5OSGWZlQEH4a2I5r/bDyAmR8zHQWK2fBxt3jA56A
Dlad8TRA92eO+VQ99ZAizbSFtuOuwvb5UiHEB9mrUz/4flOfixLcSnMuouocUy+gjj/B8Gj9/hqD
lA8JBSUXJRl3VQjftI32Ie/fgkq8gqgI3zeSC1vAdE1tdds51ET9aiyMRq5GUZa+OXxDPaKSBfwh
KhiLea4UfG45SkiBs+1ClIPlNhk7zgk8ePVRuW/chdBT7jgH5yFULNMQi5BlZDK+HGgPqJG9/6yU
ZhmCAFGLM/VYQXSWGLLD5qSWF8vYtziC2pOKX9VDVW9DJkxHmVNtzXi+UKaxKRntY6Kbb1GBEIur
2qdch1nNKVeah/VtaLofr8q+bO0H2bjWUQqLCh9PiDvM5MTFHMCavWApVbIqL45DuqoAtngxEDLM
6z2eZctIToH+pAih91cjrbH+rokxWxOxC4qTyzQfGmdFnsoWFD6Lj8kufKknGgTv7qnxpjz1w1XI
cp2GtMT5v/1wiQ11lzThW6YgmJbQr1aSMK4XZ6jGPC5p8twHk8cr2DT+MZsWB4K6553S7kJ8BDm+
M1KU8k4uNyPI6Ap+DvWCBKtjUScENyZ5s9COi5VZHZUQP3E4nF2C5K1rnKuOoZp4jFetfXi/lo88
VxKZ6I6uZMm8GdwtGpMzbiGYTL+zqtOMOAV1HLSwjxLdmMsJ57LKE2GdMSg77UfA66hwMe6LcZsU
u1w74ifWx2M5HHIuFzq2kTQBueLQCrkMQqBvEdtdDSlC5k+7/wcOYyCT4KGfJeWxzl65aWGkgHxl
qg/YMEV5kuo+pld5vIP7CdmN8hjiIjAsjPxapv9QYu1ko9MhXH6WHcImDz9j17a3EtixzVYIfvZS
ZdIpakCfb9Jr5zVOLOnhYmlYU7wF5c7tfhq/PihJssPRPq+zG1RgQg8rKeiv6NpFXalfsRnfwuxa
9EB8pxwUiWqbJ1tlUxTEu9juWLUY75X7r+NJlnk96W3JxURhjGfJG4kd9UWLMfse44srr5rEhg9Y
dRjXwmWNBnHNqst1Kdz3QktX6Nt7maN/YD0UVNWoqWDZA5nTxaCHVQEhkcTNhACioxmxDkGeSgcI
OYp9aESBTd/cllOIVretT4nx3XatK80BG9q092XEfQcwR8Btkm6SRvwOzj9JPFC5ufwMVOrsNPOP
oqNdhwwf0w7ZRR0lxFQUm+HCKBGVWJJ51UQ85xnEVtdBVnMosuqDk08myMSRkqZM4jLcwUneRDW/
Zd9uh47xGKIhGmg97/tgDWqNqNjT122ck+V11DpvHurHajTfwuCat5SR/sSkJzDqsIDA4jKZXFFX
Zc1cDEBW0Tn9skc5mcBVCm/qv0i5o/ebJGds8qWcnRSKqW96W99qBVMVToKa7ketWeYtVHCbKcBa
dvpNy/eW560GfqMxZjjybHPhOdYR6Rs0nmQ3mCzT4ezn1Lja5d4tsmVD4aPGXjZncs/9YRM62UsE
767drHGy5PWqM35NAz/aSHViS3lmSXTEw+PIstdTYD7qxsVr8Q/2mrvzdZMncbZMBky/EqyYpgA9
fQXoF61FFR/5FEUFhgf/hVnc/v+68GsVzMaScB6snt4HJ/EfTeexHDmSBNEvghm0uJKltSBLXdLI
JgmtVQJfvw9jtrfZHdHs6gIy0sP9ORdsZ1+CrYUBhCUF16xz5NrJYPseVt5euFth8qwFzjzF4tJD
y1JYXeTUrRrFphqvOXRRou4QiGI+qimVBLSckm4krrajQChZKvotJngblBVKBkvcU5x/xz5z/UE1
L4xATYBCcBeA1BNjnpIQxDaeWsgd/jNU9jrVlo6HkTwAjD9vGEhyFaZYd5A65vZ0D0zNlSdz7Pet
gQVH8RcTCUDLDoG/lsi9XcMoNsVN8I3prGJp4dgZ/JwQUd86hWQWW3KelaieSRcSLE3gWW0BRfk0
2lXet8wld2Wy4HcbVbuW4bkQL5CaeCshfWYHkBWrcpAI3nRnOeliENpmyL51p6Z/NT0qglKWo+Ld
a/se4h3ja8j6qkip7Czi4uQ5G8i0hwqeEdd63i5E0Im/zDrdfYe1hurZ3lp2/eOQLsv6y2wJShhb
YSAu44kLSZuqjI4SB4+Tr6oKiOv0f9FuGWLZEeLL615k0QKg2xXdwBYAT54JN18zMTu5nInqywaS
YyAg9yHGjr0a7wvoW36x9fRDPpxpQMnVbuH1Cz3+Hm3s+jl6OO9IYRw0fCYBr8iIQc9GXHAws43F
NtDmmaq+Waq2isqbMhDbxz6QVz+xYh71nOVGd2p46qNLU901FshgEHD64Ip+E2i8k9vVCj/U6mfk
jtSRZ1VbdCwefQTXt5DxWlMjeOR303xG7ueIKw2Y0TLsALunk20Pecm4OAgbY/Q7IE8RvBqVi6vt
OtEh85AHw0rS9zu/PE7x5WKCHuWbkPWyKxX0i2smKLZNf0YHG2Wy1mF3W5yzKRavWsMkjgkojPeV
uqvja+OfLDp9zHvMuJhNW5/hVcUXC3aBg3aD+SwjVh4SgZMbUS/YAogYMh+vRgwAYRltXOOvGwCE
Z/Y8Lj8q89pT7AgGPkdGTph4Qb2+KcAIG859waJlYKzKCpKcM2rfGsreUb5VF0QnuLSB3zOdpyo1
2TUOamyIE7i3GuUm4Smw0gfRZurC4Bu0s7K7a9mscNK1STFqgOFk58kfEexSqJlRTZKF0Dh1Xnyh
HGLz+AeCkZ4eGmjcjTfuG1zXg7jUIXJs8eX640wPX615DdHx7aUbHAoQmY0EAMstMiTXwtMmGIH8
h9pOQKG/mFC4OvoLzd3hLEeQS2ZjRGvx+JLcBqxW8iLiGkkAQFZk4z/cwKR+9ii7DzVjIZYOaGiI
+vwqPksxhxVyHoULg1YWP1qN4iOVxy44dOxJ7JapG/viVP9Yc3fA2o4zUFkYxtm09hbXCBVRuaYz
SmP2MuUX2KNJjtSDDAQ3xqXBI0B3LfPvJEdCyB5ZfiPJFoqfGDG06j88HNtgiauQXWTwE+P4F27F
HZokKaa2gaVILzEfdN8E7UyTF/rUlFriIDfWYyfmkteI41NnyLLMZmFQMeaOtFO1gnVk8D44O4lJ
K77G6b00iKMWD109tiWoPiwW1Q64+4UCY0SFYwW/A9K3hNcZ8pDX/m5kwgAeoKIImlXDHZFmPNZt
dFy8JTgZbTNeExX2MMjTNsInzsaE71cQrz3YQy0JGNdlLQusn81hNxmRPscEYV55o/qLO+u1MO41
V3MCRhxH6Nnel+jh59o0ttt88hH/Cjq/TVgjhyelYzzwcVTFTG3usJY9G9geLwN/3jq99tBvDJWX
IC/l6SVYL8k7zTOmfa0e5njn0vijdJWFRSokwNYqmFDsTcE+TsX40zf2rNJfkyvSSVDquTOB86pr
FZIfQ0P7UsJXJ/5s6DWqy1IqY3HHLd22Xymc4Rh4YLueiutG95EQRtf0liEJ9z9Jfz0DE0CHxMAX
0ToUnGo11hsTDqSpfUUNkZ/p21Xi14t8vlWfMORQ1DbgXg0CSWKEVA2dP4mPffRdNR8je4Oa9mXa
AHvjgt1mXmJ+kf6XFDcnI+8BvMxk2wOUJ5kyKfqHHHYmydcOvT4nI+0AybKCZan20Hthv6Idu7yS
olPmbmNl6WotbaFYTvAGKe4/vIx8ct30+HMHBenEBSbDGDFC4bK/pwaGIfh0vG9jMurXJFhID6p7
PBNAOX0WrnjPG+Kf2BFH1I6Oy3TB90Iqd0qt95l+jlTsnbzMHEJgJjthny1Ikv9lxVcZf3q4bh2X
IZ6EAdq21/4VGh3sXLZAbEEyGOkvC4yviclMVaTNyd4o3xW+9RpFOG35TaHk6zTX4cNJRfXek9Qf
mFtjySlu8rylN6N6NMWnZvzpIX4Y9Cmf31hqv1u5uqDagqZmMgtyQ4SFp58NB8xdJ1OYhlnu9XBG
MpSd8WOgBsAkj6jZCRck1vkCE0xxyjiRQ5m+Wwzzngn2hGHMU540rjdDwTw1vBXsfkgFWRoyp7Mq
WSPn2t2ly8XMHrh0PUhhk1m/wXcauiCqqXPKiINiq6irj4aODdPl5Z/NQWpLQJkGng0LSk+8tpx+
4aGGCfNq021iANDPgKeBvEw+lMpZGclIDdwzg6Wr4hHRplJUd0V1xejRP87PUfIQVc7JlVu7Re2z
fqV4Wh0PcA5Ch9afdhcQCrN3WvMPnkOCqTlxj6U8hAWVzMhmEacSTznn6XstsG4o8uE4z0LU10KB
A1tcLLHJuu6jt3+dIp4XbBBKr1pmPd+34GR2DpfyI+XK7BQ4/zcdo/HQby3Joru/DeUC5m3Rnsrg
q0A4AMzdmyB3qfGKUPASt2AbOa0meDsXF6Xe9JY/J/PLt+C9lNoKI9hWrbcRgjqp3bcpOU26Yglp
a85in0jlsVd+XGLjarcNBRZfgOWbmvQynD/LilHyT2PAP/4we/QwNJkAicLB9MlOs1p7zPt2s1EU
UnsnLpcqvJ2IegOUPYz5A0Lt1JTNkR3Kez0sOwMZfN0am4zhp961OvMMu67yFMUnBwZX6r4U+Yra
e9t+DJ0x10ymVIpfKzZCIUovR4/vYHSya/QFwkGhsxD+wUfMFglvz4zlKuGM8mUEu9ZngrzYLerV
T2j9xvJf0lyQLweGuD46+N2/NLsYCjGWDrIHGQOPbQiugGSNY2wUQPLp0AvExfQw9PrFvPL3Uzeg
R1tqhKBDZlxrOHO0VVljs29fCc985bH8ZbSI1GcNqSBEvDGtc25sA5jDvEO78TKwapYoxLtgWHrt
V2leS/fiRzOpXJv8kYY3f/gMIfIpBNYgevTmJmX3lNxzsdL6k9V8pe6t8XeuShyEltrmUFrqW1mR
LktKfAoaLPQDqTF4zd9jszbJrFimxpiBz9iQdCFjXmDzGUa7FgawDQkJ+4pLjwoPqBn+SzBfF3yo
jgtT8dzWR4fwaMqNPeM8HOP63VTnBagnorLC2aOlhgmVxmhb1d3F5i+KatkVxllLPwI7WjR2R4cN
r0VjCtYDQoUYL9BOxXAWSEKetw9zUKqMORlEE7+EBgx0kQsxaKiMGuXR+55AncMVVzJh3WFu9OvJ
cIv1S5BX0aeiuFSnzLiGvVbRSNtAie5aQMh+O7eh3lFXtsj8ZBtyTiloQbAF6SNK+Y6U0tsWmrpO
h3NkrH2WnFBE13YdMYEejWhn6tox9MNDa1cfg5dvijZaWH53VpBwPLVNmG9VWC8JSeGeK5PabI0m
vrouM1LAD9Cqky+Qcjwlw8fHtaLScBGLavI4gX/p9qPLn1zafkhqExQKhaTd75soW4C+hMbY4cEN
SfTB5cqT9MvQaYGttYWXGMdJc7epA/Ud96f1qUevScvWPYa+0vk11OTssV4hNZbsK23SVgh2DPQh
F6m3tgcm5+l6FlvhzcX+A/HTw3Xc7utMeVQZKoArgH+PO1cLdn7nXEcl+zWpK+3cjqY4Za5CXXRs
5PG0PtJpyeai3rtKtjXIimeG+6OnyhSYG6E2pQeTSli8jQddClIF+URSVcBoOKp9MIZ0HiDehMga
nsGmVHsMyonioGNYbxQuVQbBGG1XFc56SjWWED1H2I2dlW5cZPV+pOPCH3EaCBSnU10wJ/+XS8UO
KQGgBpgq/YQLNsYYutDy8F+OlbLge6qna41y6H7tdBcLGBPs3jfenkDPeXgw7RnIAKqz7hksOhYf
4OkXRfyFESVUH661VduPkbsCSvc7++4pfRfpFEX41GOcLZtLcPWJIemJd+5J++LScuhaIlGl5Pnd
ovcM2uDNwZPuKcYK5P1ykJx1DYEKw+bdBk+sj0bWj507GwkBmxnRZcP7Hjxr1ZfN3u1SknPdZ8cQ
996ZVJD39UmFxSHhItYd/pIiODsqiplP2Z4/QjlBgxOavuz6lalDCwyOokVUxfjeHDuF05gabJyJ
pvEvQnJuUQlVQKgasRNttGcEMHDzrga8uTmcE10buAxYjH062vJ9CJe9AQvty3QBzhHM8TClRRwo
ElqqUSAkRxeWWSHN3oX9JZkj5HTnZUdu4ExOQtDf7nLwxZKZyqJaqsh17BVYQap1WbQo5QNUQmXO
nDQr+y+T6m2HWXjQf6X8Y/HAfQ3Li4lVMt3oIeGXctP0HZ07JTvxfxFXYYy+s5RappZEVDUHlJn0
SwTyLEp3VXVmtfpWWh2zPSus/IND1oD2k2r/OhoZM/HQOfhMzjm00sQAjZA8K7QP3jjvuXvjXjsr
ay4uLP4C9iUO+mPr9O8FZYyU4tbhZ0XYhv7LRRCjpfDOBuED8249wGAaeibQZp873NJoMHWc94EP
nXrVt57C3v4Hv+gMUIMq/1lgaQq2OzacsoPFxQ4lndgrp18D6mg5Fr8QC99y2e9UvThbOG9clGO1
L2YdlzGYM4U4DpMc5V1NoLIY9+ZZ+Uh85vU4vqhFj13UYZGVoFnzw/jcmx3DJpKwEqDg4K6lyq3q
YSFzyXEPCtFtvfzQFUyn6powrxi3jVjG/lNRfwLMEglnC/aGGc7HZRnRHB83TKyPMpO43xo2+Nzu
+MSpU+TyB+sPvlRc/zUOmVJa62ALM2lpz9I9e8y43LgbRguazptopbEtpZmepgjgAf0fmh3G5k+l
RKf3jzrcNIPHhmIOsvvLGlCc0gBkkDQbY0bUMhyOm8Y81WC244pPGkOtWX6yE5kSFl68BCE10VBF
l5FznuoBKd50Z2Z+S9JgaXIiNU+p9NuO3uIuY2iCOaqw4LORR8r+QzU3Y+4vPcOe6zGlsulmKqcc
oSqgOmBZ48Bz3xQ2nH5kItRxW/MvMHy5VnMdP9QQYBScJEyvihcutalZFeEpG5YFE0lpvhJY+hHP
QqI9GDXpXAiJHdFzgfnV4jPveW47IBJRg8UEv3IzQftpYUqodCBBDWKA3HQnxazHi9IghWrlKYWB
kf5rnWjPV4EhZbi6WF80+QztK94TgFHIVIQSId4aheQy9yUGAgYvp06W8TQtByzYu8sIJj+NWPml
e48aMIKK7jXEAOAGl9DdRDn42WSJDg99lrHxFqeAA9J/zTBd199zyC0FZC81RNszsaKMRyWWB80H
fq8/e3p/AK/QPLgJ9b9ksA8ds44CaQc+/SqplAVzzJx6OBbgLbOzSuCXDl2y4WmAaVOhoYZiyVTD
w2G9LP1sJ2eTaAUWeId71h/nA+WswbGumA7McZ+b2lq0w86X9MEU7lw3z2X6HduotMAG2aX3DifV
1aLJwvMxIOEpTPqLF/j3UDCVBRqmDOctqMVbkf6lw09Df6FOVl0r5cxu8Uf3EwtizuwZGQc7JjRg
WB8mfKpU/MvSryJ71Yg4Lt+nmM+vhdI0ZATUOK4Ia3AN5ZnRjjI6kKt+cxEHqvjcwQUgTtsrX05x
UcNlammLZGzZfK+z2uFL3M2wGrwXeCFa79PWvqN67dsbqNg9FsWpi5jXLF47EXPzxnSasd26E5xY
qO1DHQCsUTWPhVZScdOdWnfNd5QThPgk3w1tn8qnkQA/9JkJi2uk7gskTbdeUbKErys9hdSYFcYu
KnYJh4DyIByd4H+t/rXDTWWWmVQIBzo4a1lVHHzGXppCsW7ZRCy4aFoj33nmJ3R+cB3FpKEEL+oM
BE/PmD7t4TewV1G0SeUhCG+thzCEAFTPTd6PQnZcmdmh9avU+wyJ6DvOXPanWOypYstYao4N9zYq
o5nUJgnb9TveWJhbmJn58WRN9/xpgkS3ZgJebGdgJ0pJK7UjDbvJBp6Cy1eh/JoupNY1S7fVcLSz
FZwP0e1iyEf5YxwPUy1lFfzqyDrKAByBB4FOCdZ+mCEJAClse1P7UjfNtjO0mcoJIX9Ic86sFrNu
+NsgcPn1iwW01ywKufZwFGvqQxaHgcr7zLbmnsJivGOqJU1nOFOkRbBDTnA8jKw44G5U/FGQZ+PV
DwvJplabjV/g/DNpLU6tYlGADdM95s1K4U2WQUCgOVspCbguBK5QftMmYE4jxwnc4S/HE+dn3FiH
i+6xF0TYSbjHudWRL5ldsOVvD3GPDDVO1GMbt3xMzwLfkBwJbB3Rep4HmGCKHRyIlHJQQ9+r5cOp
ocljHHzrp95WmCOKH7PpI2QhTWw/XE4GSDhe8Wm6FR9gNNMxremcu4a50JjQjOmKhWfWllwBCnhm
uD9kP5MDPAKsiib3Ct6RMDLWvgbI/Ur8aBb35SzAVql2+iL1wGz7LhVUgPbNUdIGC526u2bSuecW
R3wU78zInIf1U+2vTvZRQyNosco2DB4jb90Rryy8l3Kg78QJZ9lISgG5neU6U07DTUMchoodH+pd
hEZAbdTbRClz0e1CLrQKyRRKP5edwFGoXQSZYxjBIrrEHgF0xilPubUKcBex0GjgMcqPNNq5yg0m
XjsRH8J90j7GjJxOIRZ9+JW3F1u9GHLuj4DMAV2ifvXDWTd+C+9ilD9q4RKMkoeaPjzJk6EiHw/l
foLTBoSRUWgaiqLwM2hCoUZlCvBeYnlUsJRm7aKg0S+YKjJxLHaSCyvUchl0Z42IxVi665LNY48w
H6FuRSx5wujbMBjQuOfhRNPM7whtU6fd1cAdB5yYQrWsP1Jmh99nASi9ja6lf1CNUxZuOuqYuJV1
CQjvfh726ayFflnDjK7Tv0qe+4lCF6ursY5uWjleKg4Lxe/nSHazDueZzV5WwdmTcaaWLH0JPC0h
xl79ov5NRI51pJ5zHeCcJkgVThn3kDcB2+JIqtvRoX4U50vPlpJ35KzjO+6W19pzlpm9qYZP3Aad
v0oSAoDL0FpGxoa7GZBT5pgyWmKeC4Ag+9Gpa/Z1cKj0b7tZk7hz3VNK64U1wrCmtWrEVFjyS/ZI
ohYuUR6xQT9JJjpv8nH4DwuenMaZayCm+C56M25JW2TrTLljKPQx3sUnNdsG0T9HUuTMjGTw+JV6
fB+wPxd8BKNzJ8iiA1tWLHpEX51LxepR9lttONfa2gRq3RKPpPyM6ME8yzd4/CMS5gFIN970OpO/
FAcHVYiYnmfSzwPpIohPckqn3qHe59y2bLyqQsKD4iEAUoAkFRH5I7uIkue/g3Z5T/SSFjo5w6SK
MEdkvGY9fI+nTB3VNPjMEsVZJHxmE4PaURDIua7rxqcKjXjqNIsiUgNcuTWW3nZ/KDkcC/1YmOl7
5b6ssXvTW1DVN5te7zH3ALCcLP5p4S5V/lSd8k8xuHHdpfcsjE2VPlBaqsRifbrPoiuuCsLFq14s
xMgaEUNrpv3lGiz8lT9tQCIJjpEyC4Y3zTjUZIBpCH+n1QC1Gqo+557ODd9LWZGtYh5SPPDvufHC
CgR9aNQ+je7DtVh+iPTV82o2qg4y4M+EEOn130aniZqX/Q/9U/xFkf3WxSIwiAn+lP//C/4W9lj+
lhv8Nta4KMJ8OUZ3wXgKQGxosFLWoHfti0MBpxUtomim4Cob7J2n4I1ikjbTozT3gW2h8RMfSdtj
SRQtqv2ZjJDSxlPhr+zsqSMTph15s2DdqsHZTR5O7G8m3FJOms5yyXnIb1F+G+1fqRKlv8XNgiK/
SO6c8iND9A7zmPRfc4Q2rgFrtTlgh0mEjntSWWc344D87Nt1LLDWuSYwQCw8lrGnLnWRcb75pEZy
xkszPg7l1VSOhnPLyd/YtEMNKop9MBtZ9AO9W1RGukm0L41LS/HV29ve+of3pYo2OmhQUFj53FQr
iPr5XCWK1LFegtCLdBXzRh5AQZxCd1fGCoQZbW7364wgNUxC1yHowy0DoPhs4I9SsLqYRglQ1ngv
uJV4UO7ZNQ5yZ/hPp94XkIHFh5teqcC1Q/Va2ZMfdSAS/QoJEXXgGkxO6uKa0bfgXq3kGxsLyaBD
xhBnybvt4hk7Y3FdNOLhe89WbodoLZzf0Mro9crnMtqF03HIi6O6COMJUXGi29TD5AfgfAqDihkm
Q84mhwifuh2OagB6h+kqOvZNdrNw37QgQiJt14DTBUigJvW995/0XOREs3JtW1D3J9WlPa1aMioa
iWilJW1T3iyi5CdSZ/yCLVuqQu5asU2gjTWc2hp7jjhZdOqPIrUF/E72kCssXD4XvSkNgCapDt4m
MXAqPRkV8IlcNZ20yNIdwJTwQnUXkWbNO/8alWv2U2Ja5XBZbmzxXoTI26ryWdHMJFMSwFPov9v8
h7Ms1znZ+P9iLMR/WNS5YDBaytLjdWk1i7aO+oUxmgwBA03l1rIU6Rk1a9u78rfqi2MJuyXLoENG
8BeH5rPF0iF6wmMNDcT5kir7VStR6Jdh/G+gT1vpPs2chMM2oXMqLOcpX1jnEaCkJJOy2mNwRzEK
2NqVAL1y49IDPub4x5Cz9OBzKsWvrm7dbpNpz7Z9NuVfnWTfcfRjgWUYSZ4pmg2BghdxnizVVt9k
GN4bDFkEbNAaOAuziKWTbJd6KLYtC+uI3pEWR8lblgxQxXViIqb+TVnex9AgMmoRYp+T7b2p3JyA
whDRPotz2TXaf3lM+WMUzj1ezBny0/BM2Xzp3V9Y0c9YOHOtYqKS45bX6CxuuS62o35DG00wmVuo
aRHbtjRRXsBw5mMLuTap50b7BWStgYCi9cS8K2tmka5twkc6XQbHk5btQdprDuz9fQ0KqaAXjj0e
Bm2Sv9jtyRaTVCfi0/Wf9oRoGPaxeogtzJM0BphYVCKd3NDC6pc2g0sH/ptLcMSwNMEII/duMBo4
Zomum25rSlCy84iZqjfoPP70+To7yS2Odw33aRNDdfiVCno0njY6WRBMIOQMKA7GaKVnq8OfA36R
kJ0g9Vui84ik6AhBI+oqz3oBVYUUEmlVqgR8/gNw0BFpH10But2lVTCFlL2N0Zhb/NVR+CPwUZur
kmm2Kn5GVslV9eMgwCrtv8FZl+1RGTakrBIsdh3b35DiglKSQGy2tv1jVRcftadj6Vsx5U+deUY7
+RnHRSoXKod2gi2ySmmmgGnS0Q0RUZFTVD+1t9ExpE00EM/elvYnPjDb9Pgf1GnWK5O9dcpWJgoI
zGFsafR9H3ULyHbTrdzM/iGZMXM+apwnWYBBGWkK54MoIEP2qFEUeuFvD3eJf8ycpwbe3ih2g4ls
vcUgzYVx5XeUx0Moy+3fIGf28+8JNDsWVJHhQbah2UUU847/dJSBCnqY6WuoCZ4FkAN8fI/BuoOe
bvINGELsSnRXsgM0S3zNxLc0qt1+e+cZqrhcRn5DOB6V8Lf7rzqR1ypOZetpcIBU+YJZAljZWSs/
reFg5u17CcVMh10tRsyQ4++oZoDPMIez14bGdSu4snCvEyFUd+odoxM9ZDiS37L2hTdv5sGx71/+
+KeJu5NMShE1FMq8oW+9lCd2oagKmI6jfVqfabSTvPbcaD9Q5jVUlGikFitQdW6TZJmCsv6+6c9A
8d8GxNKeab+sGg4/E+taR71T8q6VcDK6g9+yd2T4NUE7eKRUiw8WG666UOJXN/4NkbWR2G6gMKjs
yRzi3a28uVCDA4WLrQqEIcjnSfBpkpGzbUxgmbtCdss5DFlPUSPsnWxj4kVqV0tDPeAZYgWuJSc7
+iimUjvS96X7jxAjJLrc2ToBCNgSvjZHuFqdonzrhA+9p/fenk2VhQLPSeav9MJlbf0NW8i06I9M
Dqq98otNzW41jJaIi+scIb9pn+14tNtTrpPei9nAL4ymJymRcF+z5lW37mHYE+E9FnwEKp4tiqum
9G8Rcx4SIH1owBJq7q+RQfLHOPkoZ27frEaLSgqV234A98QcXey/vPLiqz/cgpTE4zF0ftp400TK
e+HN8opQFk2XOH6NT0Ne0/GQwOVsg6+QlRgFlPW0IqAIBj1RUS6A+mYqxfHTuj6ajNU1/QZnBX6I
lC+8pO8GHz3JcFP+6OUumhrDkK49jlNexHMJT7GsNQZ19OYaE7d2L+2n5rPR0CmepospzCFAT0Wb
9qOquM/aeJa0n8rbhN4Zr+LGLxhrseAKn4LzCgeG+G2TFZv7gLdd7nx49k/dHFycLEl8aKtDr2Iq
q+tmRx6Ko4hzq96M2crkr9La2g69QvRdWwg0V4m1JGrOPYXbBb9DU2n+ZdL8C2sKp8NxExtiN6QN
AkAzz9kNO+NvWA6zLLwoDMt++83SI9G4SgXQhz19leOM61uL9s5n5l0kfYB+AJFVovf5Mx0rmh/s
aUEjCb9UMJh73CFyzKgOApVZpmvY3e9990dNM6faFEfp3mJ9L4FlDT5Zjfqk13fVwiq2M/jWTV1c
BDVXKmkufJZvOYWLLkFuh/VAlNMggalvbTXZUtH0A12oMVuR6tIY38j3dEl+W8NptG607OLDuHVp
DFprJer9WB/j7ljxcnO2Q7cqtIOmQvMbUDbmFrWHQ0geaLjqLuhMGNClNxt4VXQrizNHX/RazJvu
03X9eUC1vWXh7j37RIgipTwIY2+ToUxsLO7r0Fz7hDMHHZooPj3K+JTumhubfiRjsDZ4J7Dmkt5v
D4qW0vG3RKVDp5i3gf9WwLyrG+jj3Vqjn80ApVPmN5XtqLkc02SWDEukVAgzoARAzVPEoWMXF57L
fOsTKDFLIiSAEoCT6LvRQ3eEidk6Oi6EYhbL+JbQF0I6nEpYVIMMWpFs56LtD37yirI1mVPBdcPe
1dVjgIQxpOHSHZnxCvJmyeSGSWcdlWzNs7BBciw6/eA5xsJjNnaQNSpag0LW685MmwKVbN6FuAxO
cPLYm1r5gLRxNPwv6HVYkA898e6gtBbNwOabYmn3N7PuWX0mOUDNbRXgXdGowk43PXwAy0CEZclj
XWAlvMf+uCnGnNwqv2cE4wT/ru/eFaIl9bUm78L2fVS+GmtP+m1hiQ/SecQE4LU3LMfJggbps+jd
vQMcJglugfNV41iSvv5Dx+omLU8mi3LT5xKkb90BhgiqgwPemfc2dmUb+zh1TN5H0jozadxL3k5K
yXkZHUf7YjEwZOyGrclJhG0rDuiWCD5ytuENi30aMmTVb7H3bmMHYVaDGdlckBI3jQI4UXnL9F/f
uvYk4a2NBa8uZ8uo0rlmLQ2zu7kgJ8PQ2gxwxsK9y6GTYZ+zFXYVfK0IZ4ts07QXpxlmav0VqJS2
E3u/0Vwm2VmrWOFVUvMNsevY2Znxl8l+Ka++YgY9IpaK8TEChptSr+wI7eI8AjZ2rZtaH/0kWg7i
1WD5CulDkmwzQpiXMe7YjmLFApJax7DWVSkPvb+M0QG1aY0lcILk7xKUVcuGVlC4qhPSquphT6Uv
iUmMg3F5HOEKTXLj1FiZKxwQsAOndTa5nPeAu0ERnSugzj2jH+/XRQIOI6ADrMK7aoAZmDAVxhJP
ANiHo6rsVaJCqd/Qg4wfuRqXo0G+wcM5cwjDh1sLZpqtieGXlQW3YrXiyingHiMxeycfO6qCiGBw
CMT7XMMFzydcD3JuapMRioAH9l/frIlJ9Bc8HJb2Sq0nr+6R3H3l+2cKc99t7G06owBLW6ys7NqZ
MQ3jmmYEKY+mf4xDSXtU+16UAeRVeu/5AKa3aktdBtMTYTkRP2ETgKVybw4uG+bTXBfs2MmjrLB3
LmW3z0bum38ZDKQB7kNYMk2bpfxTWX/nOdeVNqGJwETQeHVYXwrG1ckhrGgWTTIOncPhugY3kDrc
HunT1NTuvdOtpwVc7z0I+qPahasxTjZlnU6O3pVSNGBR/jBQzPEf/bT18EGe9lCa0U6Ohyl2KIB8
jnQqsU4vFFY9ASuu9s0DD1ZwPbGwEdSQmUoqFRveVp6+7Q22W0cn2LB3XmriwqsQgXkHbXVW01nu
Y5lrwkujfrjFTjKJ6W50G8doVqcw6jJ3SZYj4AUcwL6x/ulMx5UNTdPuLiH1ZSR3lx0FKo0knGYc
3HirVEU8qxVzM8Tar1FFVAP5TQtW0wNjUrJ3IFDnb3PUVLV++NGzDDl/S+pW15YZvI3BL4lPqvlY
3iCfFRh1ddbouuCHNHzwbuInKhCkVfRWvnj8bNzT/yozPnHDejPyU2GuGlD9/V1wPFpgfKoOHRtm
cF1tCrrEzMKAidY/B970IS8iowRfWb0VKuSoaK6JL1Pl3yvWU5+tIOA+ksaPaA9CnoxrcFn4dgwb
PazvAHlxEWrcM6VcezFgga9YNRiKukqDbln12lznBhAWL43LY15QMz1vKH81iXsGaPE1GBMXLjBf
SFsQkD3mTBOSyhjBar1qtWXEBWkMqTC+59nawt5eqsSwi7nDalnivLNshKboRmRiKSCSq81LuBu1
opSUsyegSZXKrHlGFEuHXmQnCB4+tjWtXJjKwh6XJlOJiI9unuJscpHy2xCmoAojgTWag/KTQCWm
R0YUGx+j7uQwN26ueFVcVLNSx74dbtT02Rskt0IUHReNCoZDfSGw+l6xD4wq/gzHdjUxOrWUYsef
qZLMZhxoWBFW8T/VoPMtFxy45bxtJ+mE5b8idy7Xd4evnAcTtLvkKt1/c4eDG6sJRSd2+GxywHBz
XZ2l7h8dPti3O5YZ+lrVf2KgMMZwIvJXBGxh0rlK/6W1rRuySNI7SeoYhYQ5v7LDkwm+Gh5WuYir
he+y6cCh4eOQ26i8XNIIvAiBPKFiryWODNpC1XkoqkOKB17rDwZlK6IfKIlrLsTnjzWE2EAb9oHo
rgZfRGxDTF6h3I8GO5CgXEGRdt0XvXIzDxFUpVfZwFCO4UAgw+fqzJG8All+1hKCi1JBSsVGx3W2
mZgBwc3WDk3wO71R9aMbLoLgP9rPAOh+rD7F/zg6r+VKkS2IfhEReIrX1vHe6Mi9ELJ4W0ABXz+L
eZi5N3pmuqUjKLMzcyXh8JBpoEkK7RpVeNZxn1orSrwZWX5N4t1B4kk4cDXwMZASqiOwFwaz0xua
ukJXahalhv8Nw2nUUBI/ER/CgjW7H3UOsIRshfIwruB5YNQd45AdqKzP9BOO7ycjWVtzGmbaAY5k
Zb218aVpy23DDQlrNnvf3mYqjwzypMf2scfyk14ac+Nht2RgJFYhARgqm2j16r1DS4I7uAVyW5Vn
NdtkBVd93lCt47UY1665Yv6T4khPwAps8+o8tG92CPGainFpXsYSBhmusfGbu55wb7V4j5K/Sr+O
7RaqGVMXwIIeVzaqmkqS/GV0HOfgxbj0sHhlxAxj/ysEAjJ9BFze01zAzyKCab0xWEmMfVDfdHMX
ABZLTgH3T4cIWMx73uUkhyyMNAEtsqQ/8gkKO10fDGLDlv6M/Th9MAnuupsz3Tzn24duQdLaBxHj
fBfIxxbxYJ0dJoPxb+vE5C+adVDjzeA3a5PP0kYJnp0dEy0okD2S5Fr727Fb5bAxDFcsRmJTHc4/
LwEYl1ErSA3aMtag+80m/WHVcvUf+DEQ0G4jNmS+P1Kf3ckrz1PsrIr6MVfDNUBkXP1e0y/hwAKJ
yUaYZDrwQwKxcMJnCWPE3bCGdsa95/Uag50XBYuWVkBMdDp+XY92vI7Gb6Y+yUK45QuNbPfJ04+5
Qwss+h9zvqICsnvT5YvVHD2mnGQe3dl+hpuA+luqeRZtz7LrHUucjshjOw8HPQvqUP52FHkT8ibb
meFY8FKTKSZfRrmZmaVAdx0SDyF9aWTvF4W4VB4zcWYpTretCppXnnRFJUkvucp3y8Q45amxTIE8
Tma6puV0FRniBrOfSaRcBUS52mZYin5cVEKuKyam4bW35wqdBFbAsIkr/pRMv0dMQ5SFz6g7gIlY
d7gi44YbSkw8JSVooxhhuP4S6S5LBJOlmhRtdk9pQTd3PnRpC2piaTxb46+ip9UnsGnU20r2m67r
nmJGIkIcuoZ4evGSBc8E1TnP1EuhrAUwekdvlrQYkkQjpaOO1nRomGkP/OYl92Zrp3UbYBEoBu+Y
V7LCXxVZf3IjBX8E4/uwBp3yz6GGvqbHFaSptKjVqv5xU8wd/sHAUzVifjv2YDb6cotGPqtAE+df
/2EC1MKrkXfUw40czuXZluCZycXbtIDM1iGH52Xe9Ax9UYOPmn+eFmmYNHiVRLlqm4aojQ9xFi4y
p16M7wtBXF4jY0iK3gMhjWUZh2oxYVTDN9arZl9pa3faDjoT4v6USAbpv2O6TqLPEDAO32KbPHoy
JW5os8JjN2NLq3VxT1F9/aM5TJtEwfTJ0mUHdBe5xeBt6JNm58LAsJu7sE+Jtg3MYGWDiqXeoKrY
RBZmsqbwFWc8hDEItJLksTX8pECTS53K73oValt3uPps9IPkjOp3a59ooC7FP0lFJ+eXgBW14lqW
4uIr1p1G6gvnVEACpNF/bXEyxsOYcSXm4zH1D1N1aL+EU4IT6B2R7C31Ku1bI4aLgc23HvAc6BCh
ObmZTCAeQjP5OUy0hARMHKFFczhpR25NccukLeOE432o8rtFHTRgRQ/Zc21LKMAhBp773DRh+3cf
mqLvhEAXNyahJoPBwoyJo+lta7d7uljYKxlSvPjuUo+jqz/lQD5rHx2eNgCdAyxTiRyzl9/92JLb
Aa+h1cI7vidsD2LkyFKzxEZku0SAGgVVb5htYTSTmPjtrfItau7jFDMAeh45KvTeWxWeRpQvY0BN
sj/RZ9qQLAWobKc/AEEDnAfwNf/UQEO5j5StqZLPg8OLSHm9YBVV/keIUBHMSQn5lpAgw8XW2rR8
RfA7aAFAg0W1uuj+nncQM8nD7Dnkmb8yvLs9AzT7TUwr230D0t1mLe0HmMtSjtXdK7M/pK/c30/N
2YhOZXPjxMBHu5X9sBXQ8rCCgHLhcoSlK9Q9RB2YHwiOpVMBE6I0h4AJH0HeHaH5AiBDQxcbQ69Q
EL88RXdVWxwc7zb01Ndk4wqUxrmwXxKIw87Fmk6W+e5xFHPlIUN68xtI3trMteISTCb5UCtiZVhk
NxZ00cmQHKNd/siNYK5itXjRNCDIYmdrL3II+SxKsigVCuEtbHaRcfX6k8wOfvmGVIHhCcBTsmO5
SZPkSauXvL66SbAP5gzXwwPEW5tBVCRHiAtXr/s1mWNXOYJ+apwDVJJglJtxJF5uvDQA5LIhoCs2
WSd8kpo8lPEuT94450VWvUtr8ykQ/SHn20g0e4P2ZpYQ0vFdKetZ2T+1/Bn5JOe0E00Am77WX0tP
PXRMeJ0CRAjDnQTRv76CNfBcuc+pS2M3z0/LOhywsk7z7S8EW/lN6BmV2mr3OnuPHB8BB0/LO1FE
UrNmKIPRPVszi2DorWR9nRpK5Ahvthsvqi/SOgp3WNvNT5zzisdwjFrvllXnoGD8TrCmlF8G8/t4
U8bbKdsauF8tkIoCr5NV6GtpDOu2ZBgWfpX+i+nfzfgRN8YGH/omw/bSa2Ihua1LXsIw9p40bGWp
yWaIeYuIY4lq8w8T9BHiKTmj+lSpT1/J3eykQ5jetPPPpGRESyZbN2us28zyI+OVc8+ThybJtGVl
58dAverwqw1g1X0C6T1ZOkYZ0PuB16dl1gmQovtDo3Do00p5iRwyhD7iQejQSwliuWHI2Fr1MpjN
8qF4c2rwzf12iAjjcjMHwyo7MG/t5+yiyWm8wkgc4wWyI5s5MgMSnlpkvTFZ9cI4a96rUvayVrsm
2yvjD+MBejTRDiYc0ciz4tFM1nebqOiJnlP8DMrnFhTh9+S9R+YmxQWn4kdu0naLm6fn4/Inb5lw
MEeamNS4F0WJgzdayPk9zd0mmUtgY+Z7q2mo0dOQv5AhXD721AjX2kTQ5lsfYPE4b365BRr8ZCEH
+fi3a27hWXMHi7ZyRbUKKWpEG52lB9VebS5rYZri2Ua0Z2gdAFpGCAM8336OnHG4mxs8z65/Z9JK
PSr2uvJsGzzsGhsDEU6LlHtnzhWt2wlnlM9mlTBdU6HaUBc4DuJfwy8r4uZFG+7dCh8oybRB0CC6
o8TnWY64S1mILY3/mKfAz9j78cMH2SnX0CuIDVozRQ6PRk5bJ4jJWSt06EjnmuCT8zJhCmuPgWve
1PbLAK4ahXnQCrZ1jKOO4gUofKRcXEKmrz6Xryk5+vC3FVeyDEX3Tgqi8W4VxdFFCi01vzmQv3sm
S2pi1xftt6EPi56+wo6/NHoGsw7FjQdsqod1SheMMVhMlaKtXr1kjHD6cu2AXMk9i58wH4SnFuP0
Qrfjpg9ooe6PLSAxq/V2ghtdm03X3HxJFLuR9WzwBTFoM2zzX9Xzf8/1tJHNq5+h7COQ/cAXGJAH
FKp8on6Ei7e4fxnZDDRNZwBGllmjfmkujQOD7VHimB30al2ae00/eNOy6Nnnv4P4L8jeA+bFfv9a
chKU1m6s1qSgPczKWJ6xCaCecSdwaMC1Y4BuvDzhy9wI7PnZpi8+Rvot6JAD/xcvGiKGtFkK+AGs
HyFWG7DefcP5YBkZj1ahEUmGJOnBmT56gB9GSHS5VMu0ly/t8NXxk3RGZvHJvnVOEU+j6L5pC/N8
ZhLCWjucRnTnPvIcElUpeqhqtU0wkNlVcFcYjtvi2nNdKMNPmyNBBbWkn8wz3cZIeCYWy0OC25Ay
LVNM23qQ5CCpjwjutrdy3BcfUi4oC35Q+AnmRe/TRBeyvtrxVRaPBBJl6MqfKh6PLQi1Pp0LyF5i
dA3R0ZRU98uulJfcWTX2Z8X6XiQLuzjYeoT//sNRn0ME19Engo7VKd6P8bFjLO5aAIESVs3hblM3
LIsZ9oH8SgNSU2JVFSefMnbPPucz9ja9GjDiMg3DNLuhmV2iGiSmmzy06LmnJr2pFvP1t57WLVnS
fr7w1Gib6sPhqxucrSk+sAI7wdU0cJF91y5VJfvK9D4iSuLQ2xeTf269Z5e4lirDVU/LYNZzp7Bv
5BSMjhkwx+FWazeOP3LmGL4VmcUad16YlJ9hK4+2ouZ30Gj2ojWCqMUy9ZpjJTJiY+3FTphBNTrT
hVLPc/IivCI0/YKRwX7iATzmY8VgTcXwokGId3OfHYcASGnFKASxztbr3oxpjv4pOG0JMbEkS+GS
j+rJmLiptJb+2oZRebMRqLibvYHYZ7f18n44E2lnXFAYO7txLl0ITskQpxzRe2lYYF071xhwrqrf
oah3do5nuhCOuTa7zqO/xz5XeoM3QtB3YNFOuTBGX/+bcmU8pVZYL2qBQ9QmvKbsp5KerLjB82Kb
Z3OwcMhWKtgD+t+EIagGCW9wyb4A+KZCEM0HxsAp5qvZeaUka7prNpQ+4XWRwGllwATDSgx+Wwv1
Zy7IyxvDgH5Ie5vvrvU2+Ukjbe0BC3KirIOhLZ5zaqTXeTpSkooVBMtK3u3UgB2vJxAqVHHKS9SX
RtfhPbNGoeZl9jZNYuzTBFn/ya4IoDL29THwuxNA7mHhS1xbBNfHc2G6Ly09NX6cVjuL0eV+yAo8
rmPFlc5kR+iDDrzF2F2iSOIJLjwKNm1yDmh4qdP/+sm3U8uNNdNms2xlA5agdW6V+foxwiLoNDA2
eOJUlkECpLyZv5TGcYhfc/lnZPXoEJmOKf9NCRR44vdImA24/J5B8p3xJ9SzWjgN49p0pxgClUtX
j3PuBsm4b362zWge9o0UmtBhbvmftYcUR6Aw66zjACouBdBeMb+X1rYPxW42A9clZrWRHV+f6Iop
POfWtSDbWeV65ax06y223wzFEAz8F9rvFS8PWcYtNsNl438aQA6VupfpfY6dTfkNIxqfsv5lJdlm
6i9uT8MlPu7SNNd1ueqA3c5Hh5j1hWBt36mlITiX/+ju2aj9k2asCLU08aou7I1FxW8rdi4DdC97
5Dg5CA2FpBQhewe/8+TERJhyoToSgkBkn/lGnE6ZuXHhrsgRLoomhAzd2beowcWuCnQ0cyJbww8m
nOGV0B9IRCVc41rcOsdc3wAL7Yp9oX8U8UpPP9ryXS+2c4lLZYKwwpXdAmQt6+Ff4pHDUTqBRn1b
adPHPDzuic+W/HtTEb8nGQttqmF8hM2qN79lEi3smARY9unU13bC4AtfrfS9BZ1AKwIAT4yMqEu4
+85FSLZZTM8RzU3tFC/1bsTgx00Ew/MIXGkUN8HBON9WYHKjlVVswUIgahYfXu1cvTKkY0vPOGtg
KEiYA9lC7glbWLpaZyV9885L2m+K7AAmuhoxIeysaj+QUqAuKDtY5FY9k2PVZ0eDb4BtYNXgu9dR
V7j9ZSoZTr1unTOHkJHQKK5zb7Fp39r81k7wk0P8P9I++mFxceZXqTg55bYKz3PQwgyYN03uT5yC
1jG2ZvYl43dIYqW1ZYTjiENo7eH8c7I/S6/85+ABrbob2dkiOJjBfcimA8pZOJAxsk89lXD82OR4
SLjWlQzUu8NEyp3xrct7FB40CC5e+1vMQQmMMRrGDGZUC3CGoLYlsWwUdPb9fmjwgb8K0NKaYo3x
rk3HjuCuVXuq6t8E52RnRoucenAgrAA+ENSqCGcmF2esOCmjLK+H0Un+LwziY4GW5JF2cGGLBrza
fGlkeYaJYLm5aLpHhvxTQKlvSeDHIeERkwPAeSSVrZSBfXAmBeDgKeTO0mZ6MhEJjh54GC25iusb
2QloHIyUsLpTBdd4IDVpoZKGiV8kU0tz/huweU62UKpy/Qur75YLH5Kl+yToNjGwMAYj+QNT4EON
j3ocrAlFI0uk15Y3LSAKbLGVDRmsZmt+9aKDYqjeYX2LPcaciBRugsNjgB6lIwJ1dX2qgwY/GW4p
dybwyPi5YCTBtU/XOeidCmStmIbdZYH9o2O5MInj4FE1yZLse/8SNRbNrnJVlD4TuOkl5kPA9sx3
PnizCBqunISOuX0dIdNxogxa4r/dcC/JEABjKg0KclYMkhqA2+m3l59861LbnyBkStku9RqKXWY4
66ARSLGmfWp7sSqZ9zR6/ZbbP5m2r/NmV8xCZTruvHYXQoqa+B/1M2BsFxysy+DWYDWTfL91+wEh
ERrSc4RdwRrnnM6rnF5tEiIJQIPMPZLzGWwcYmP2PpXbmHEXFzEz5cYfH93Qehtr6+oj8KFiUU3I
gcjjoJM+/P4ym4z0S52BpQJcpqBnkgjMuUH51MY42TEU4YoVbNVaDG25u1G8PjrZu+sQk3NPtcmo
rZz+Go9il5jQ8kqOCt2MtohJWe9a4G5ALVAgrZElIk1gaktrjFexSQTbnlY9uWwwAQOuEzw4yYcb
jv8UE3Evcg4RtxurA/JrrCfuyw0Bu2z4keOLRtAxcrZtxtZHY8TwqHIunXGCr8U5l4ynKyK/JroQ
yC0GUklEyipC6MGZNmj7IXmtqmcvJZWMZWRr5HeBJy7pnGXNgF1AbIC2uLAqsSsJvSDUb2JumPl6
KA5cPtrsGlZ8vsYirdkapiB91XAvGFfhvlRzCQc2Df6NVUT4Jf2s8q/BfM7Ibvn22kYcKLFwg1EA
AlXHm6iufoWVUI4hWfgi0BiMp2k7hdaMlM0OiqKg5/sgAejL6DOhaLd/eNk7sctTprI9N9NoVAvf
J8BBESOOMHvb2T+QwluyhvQa+P6fxXmIyr4nf8TTQaQDwacgtpdROif2rcLx7uhIJbdyeIwTnRr5
KYsP/pyCRzXY6uW+Kg9asGcQONcl5+8BFGt/qfVbmJdp89XVuyz+8NvfgOqAkCaexi84CXA7hxED
RJxKynI35d9VsMWYBJcZ8MNg3Ikxi/rPIALdNBZWTnXOQkxcenLqpVgPzPjzyroVA6JD+OSCRQuG
d394JRN7aBX8HTxWtLFm8BZn4w64IBST+kkwGShynblcgl54jtQ9Siw87e+lf+xIO2pzKgW9tJnO
k7WcIo7cYJRbcEqTj73ZAcKJbDW6REzlo8eMljanom5eMjo7M0IUlEIRRIqoyMZhKMdt3T772mMm
xnamOhj44BUJvm4QrHYkG5jp8P5vS8ylLrDVEHqRh+UQxB6Owh1otqeMq3wc00HCvo5ns8aEADko
0Aj2Mbn0uU6FnJ3Kq8JFqXqH+i3evyHaGnM3j7fuyaro8Y+L68yRnDW4S8T4dQa9PPceXegAZ3zO
TTbmsEOEG8Yi9B50XzIAN60KKA+SD4Ey6lhsp8BaMOFfTfhSkhYtk4uhaH81PmjhrAfqdY3a2tSt
8+YElCYp3EWWu5g8ylrwbOXMkHjZLJtEQFRQ/exc05Rm+g+4u6tR8gC9OIDoQnWwx/pm2ASz0mbX
FzfiZPRX4K91LLpzjLr7olyw5LGXuFyH+iX0RXSISatiusGr581/0yQ4ltxmaXPkjz/C1ihSnR8j
aShaYN2VM64k1ltNA8Ld4Unrj4mRzvVnZBy4rzAQq14Lp/quwBHFZI4tJtifMpgdnyHwxWvIENWQ
WLoek3hJdKCadXDzWDK7mc8T+zGE40/d+6YEmbApRpK+o9LR1c2DwzRyFPshPo7xZdLvdvYY4vMY
XyWC51SQixRY5SjccXA0A620k+SC+36pD8Ma0XX+ZaUhY8zdaVyuqxmh5XOaajYWhyc6+2RiLnKX
xBwc4YIrAzoMemfpvyfjZ4QXSOMqh6cKT3JpbJxQOjtAAXI4YMnQguIkcCYM8gMnmOeTyDdAeBbl
PbWJNdAiIa6QTemfSvwl/mwyStt+cLe2TplA4H2X2rAqG9LBvvNgOLGQ3c6kKZCyLEi1IMLTNtin
IQQen7l6OISUI1k5NYEBy17wjfuIjZsDo90wpBC6fvLqq3J2fXwsC+8maQ8KnG9lbXIkrIQ4Y5KB
Ou2mQ0gRQ0IBuofBucOuoAcHz/yUPQKuaYAWiweSGOM6MV1G+/jEuKKvm3jEVgs/wQKmP9aEXAwX
CbrkyrvReJngZLi4naYqfZns6jUcaSTlnt/jmIpRKvjWcBCkYHi6bBUPf12+zpqDEu+MBchK0Wk3
HafEWUnybSUsZTU8Ou0zxx7EnUmhClWRNpJJe556tQSdJdyv2rxMQ3jQO+vJtrQnCb3JdoeFwU6v
WupNwxenuPeCMIH0ToB/Fy4grjQ4+xzwkuEzprKN7TC+Jgl9QO5S6RQewaBuK3lsOFaavqev2rC6
Ukdu0L4aF8OGvGqkH4W16WBpVKtkWkuC+J5bXv0CXQ/KhGe/VuOjmC97zVpTOIbAXvUcYNt6+vKB
MHi4R3qDjkkexHgaPrvcepoHpRpDQIUm1z6MbO+H3qbV4RLZ3+a8vBYXUa/07tXmEls76ZrnDQBT
hGHYL3/qOF2ImUDTVc8yn5uxMvscgXdTbbqLs0fGzQ6nvSwuxIdRYl9bbgiy+efMpnVkMs0/ddol
0+JFjqzoFvGFOhzDn/8QT/8tILpEVIQ5rJJe9BGi2oxmeaiY4zj5Fws3EZs5n6RxsVm6DBhmshCG
PXb1EqNQS6cBELDR/yOuTmrN35AiaRHRAj6HNqLEBkvGlJCTxo4yAB/AwRYGR6Aqi4hRfUoqO+IR
6sh5yol0raTN/aaFr0aJic2fBzXUc8ZvYcooO/8uxulYtB8VP/fqoxt+YkmRK2K8c3axyHYrC3nY
Sr4cHXM/yiw0oNR9Tvw3o1/WLf3zMZPpZqlVxiaL/V2KTKGPbxZH8yR7JipxzkqMEg7dbP9nPnaS
Vp+SFs0MD7SRvQ3OI4uwnLn3xL5UwGv8ky7eS3UBC4jIDeJsepq8fc54pJ5Hy19e91cWoMLqa6LO
DdN3KyarG2O2Lr90EytNu0XRd3m1PG9WdFaTS6nIqSTk4pRrswf40YKjStjO1KXnTI710OSZHG8z
F328NSkEIm7xCQluU1abNv7zBFbYoAXPoi2dEbVJ746Mc1K2QkhdQQ4MZaGV1Frws7rkpN16TlKB
vspzlIyXCFITkd6k+eLlN42bNoZYnoih0LdMEKvejWFxD4mqagLHqHtwSixvZDAxC2IxyUEIW1CX
5sixYeTnJAfe4jz33vPQbrlGZoFawnNAMXQgvHi0IzLy3PXjMqS83TXfhPEOeT60XlsHjwNZnWAh
1R77wgA5DeRqj+V0p9ERRyad1O82Sl5yNsWRqTAgG+aWHH007chVYyoWMmElflCcLBioZAHfBpHR
zESFRozu7oDKnrC7dDE1EPhECBygr6IeLkwJ42YuazcvGtfzRp2lOk/1a5EStaP8+1R1csWiCpr2
uxU3zGucnh5u9lW4L03xLtVrMk9OLYZLS58/3Z1PwbrgtLKZmlcRUPidLwzMdQWn8zr/nuTaZ4dx
QAqKETSlepsLxnsuVbWU/Cj/NKifKRflAvMimF0SOQvHWtXOGzNGdAyuo94j5plFWZmAJeKNhxL7
k2M1CKm6JinALWWVENbHdgzDVCTruHyzK0l0jwBsVK/M6M2nDIhonv5WmicN8dGkYc8g+Rv86kCD
LL/ZgZB7YliUBv46Txyqk7xlVH2WsI0j3HVMcPGVdGeH40I2/kSkpQNwBoRDwon8VXjrEZGyslr7
treMCdcM2X2+9gqFpm9fQ7K/owdaYk6qnIPo0TOGbeTNQ+6aWAji5tnzasxAxprRwskpHm3zoXHj
FkSC8ZwT/AVbMW6UDDcuap3FHCtCCSafGCG/jPuGsWlLaQ0VgEN65zQ/4BDoNk20BljUkLcYOYbO
qzkUCKnJtcWb48C8nzkAmT0dlJGQGg+DpyT81Zm+RrPNUjCd5EwV7HVuIJQ5jZmPansG4A5djKZz
5HXt4DivDbiAGUxmxfsopVVnIou/FRqpEHQb563goe6cdeotaXlF1Ns1OJBwI6risyivOvHmLqbf
0Huq3K1Vvwa0stCjUf56/hMNN46162CEU0BUpvQPtPF6yug+lb9Gcq3c9cDu7hpvMf4AaW0K4xYy
1EujuTVsbU8l3tKtNi078tK69l5rJPC7U0nJgzMUK4WmNBY/0+yjbC5WyTFoIsLWfqUDrCbegmE6
xoAkO/HboBjXyKI9bFadWC2rziu8bBWgdnGdNSmz69cSpHrCIciETml01k/DFmMlnQ41B8O2d/EM
Zn2LnAiQKfVVjTcx4jUxoGJpSKQpYVkFLmkgRtVJamhgVfXLMl7l/MCF1j7V6A3Auf9pLiUftJ1O
WFtpvaJvm9ZtjUz/JoS9A+5dkIXxGpbq6n8B8mkMu4Uf7zW6LPThIycDaxc4NsXW9bDtY7Lrdla3
jVHasniXQAwfrtJ7jqEM0ukEw8AF+fLISToNiEp5f+P7d5p1RiedmWM1vA0MClJ/TvUZy6Y6+PUu
aeiL7LcFKSvdqd5dIa9AkpB8WVhhkfmHgbmCXV7LTHC+JUJU/IaoI9pCms9EPSlRpOuEIHWpg4md
hVAOt5TNxD3DwGTRubuEDd3kisSLaaLfhDZdpMbZL7Y2FhPFi9fBWMZAqxe06xiwu4MX3dyO7lkx
7NAmYmHDV+1u+/i740yN3as2v8uadZk5A1fspvqeRLEwe4uQM0jlDtZwSz+65JvooHdRPGRG2cKh
IG2YyN+weFsYvsPmozfeW4Wdlvt7AbHJhfvUjtYmNax1U9wKxrlW+YP8UxRfhrET4q41j8Rf6MlH
iCaeWebe0jDA9oeGSGk3nTxuQigMUVIf5Ey9HsF98jAl1dOoaHih329A0feR1EPnPDAZnOxnNmKo
NGrnkEFt7OHJ72GJ8Qhq2r5rcZC8R4xTsdzgbaYuiEtkDoqlE6za1Z5ynMxfWAKpCIxL4oRbqX6F
5kIWlwsXpcilqQA3TTDAkaMroR03LcnTRv8I9Y+uuRvaaWKin5zS2OG2jW8P87dFw57BNUakOwIg
T2F91QiNeGxGY39Nqo5nN95JKAM1X9hsgO2IQYWMjI1wOlExsuAs7zbF2so4Bkw/rPIvDe2GJeXJ
MaVnvSa2nXFTPsk/9yOmCM+dU7qUxJYoaJxsao4oCQYbbPERL7KRbAUSgvK+TUxkVsZIlS1L586b
5gaGNb1hZKi2hs2iEpkUtzok8NLzULCaUgHFobQeFOdMzMNYzCNTKTZCwC8McnhK/8UV4xVK1V0N
VUEwcV+RWsUEAaerWnnsRGhz5NRwu9jsIoG+d9gz+MPI6roLLX4Ijh9Sv0QQlT1/0WONqSIyKz2m
1HbGY4zG13yRMlDSUu3Pxg46WRtj4t86kNJMaJyo4HbHpJKp3ulD5tAG2ABtyefDnGXWUN1yr5iq
0065kgPaWpg84r546V0Btr+MLsg8HNm3jXsR2o8qsS6QSE/Unqpm3mH0gYIfmcOKSztMU9MBF+K4
Ow4Mq3W50sccIIsVnnXx1SY4GqdzMM0t50yRnqNQO7L9BQOYUv1rPppb3WF02uM0sl6HI47ST01c
uNqvpIRsEDOOZK7pGmqLJ+MfZrJ1HXUbbp4zta6qWOP3XfxRjtRTpTsBd6DhaUy1NzOH10bDT723
+92IvUwj/DsV3GzG4cFvibe5Z8IMhzffms3OMg6CZAd7r4I/KICXFWFKHyZnXmrHTI6RHgd4ZsrP
TueQ9KCds3n8308O0p2TWNdfVcVrgMBVebTfcBh9i3L8iNrnyJxxzPBvCkrm0AnnaFSEaG2EpI8c
OBDFY4rIBsz+4DBnmMofvxncS55DOPN/ekbsdlx/aXwPkQ4xFWVaw7nb9NW5sXDDxjUBp94G/4fR
t5AXA+HIHrFccI9Hj6nlyZwOQYTi5bT4BHgOXHvl5kwSdBBZ5LUJ8QAT+daZEgzq2prpBpzxUUqH
bCHyMb4QWXxSNkcWWftXMYVQDGVdBvlWDLhubVQXOya4FbEE14IL+5yS4y3g3CjSg66SqwNssvG3
AaxXN31YVPjh4ZpXjOEzUw2uB3YV/a/TtYVmpk/o2//MwtvrFrcDgmGyuM/UUE+72FVwbbPyEVXF
InSI0f32Gt5Yjy+oX0RQW+r+uZneGW02lr0debGIHwk4ORWWoHk65DEp0LYSTHd+I+lf8GVW1Re3
CK6SBYlpH5Pjn6T6pjb2IWmpOj3qlPhZJweXelzsFfWxPc17JTgWGZ8H+Jed67GlMbn2flOuRcGY
7rOIO+dcYAgqjxU7mzdfihWdYFkjdcf1sz4gNnsdyllDBng9WLzM7tYo1tWw1+tVBYyrDrH8tcpc
auF0Rf0TztlnEsxJFMo1yzVaowtsS8wZp21rOhBQL4JeIa8EmwBUw5Og3J/NgScweekYZRa1t7Dc
lW9xo7NZJr+diTRJ/tnkG6+F8s7sAjMJLPa5cLytPpinz9T0npTLvFa3Itqn7bMiPg5oZ8JmDYPP
Ewth7bvhFAQvVfxnNeBVn+MEi1PyXfZE+FwWP0JERCuV95ypsxJQA7CO+WyjJkqm4dISSOvFzOw3
mFq65s4dDkV6M5En6K8h9LPr7Tkhvy3qfTj8lCBt/ImuW2GvS92Es56oZcNAyA45UyCCp/jPcv2l
p0NKmJCcTnywNaxQ4WLGELj3BPfDhoWLfRMHhxkYIHURgEtg1RFPNG1LCgVfx3ho8QUGIJU4DZuS
WBXbVEEPa0nkIDE+KcKsh3sSxrzzL/Ns0JVgf9hDXWfvDVeWUrpNDkFw7dnOEYG7ZFdy2Z5G79GY
z3p3SpKZ28mjrptr3aJ2heP7GHiLMf2oAw+pbjcgv+qH0fqdh6baXfnv/awA4pyvOCok6WuFfE5R
wK4Kj631kNonY0HX3kuGEAGlj1ZkXLShXE7BW5Inq5BKsyY6c7wSajdwXcZAPOGULxmRpxmhZbn3
+ZrK4VBjKJ9bs9CMffa2MfkMw42hnZVBq2NNcTwjlJxTyDinJyyuSRP3btZnWAtm8ejKbqHc9gob
UTFwFXyUtbspzBArN5yorMCaedfL767HMstJrbfLVSESvFuPcORUGGWnkTNGvMkh60+5TckFg6YZ
PxVvDblOyANPTfsiDS7aFE0XO1bOAqNOOzJA+vOGjTWzMWcnQ6DfAffEJnZz0mPpf6SdV2/kzNXn
v4rh6yWWoUgWF/vuxXRWS+pWK88NoUnMOfPT749e7GuJ02hhxjAMG8/Mw+rKp875B2nfiaHZpyw2
MtKLlhvX6oHpAG9zwZMrjnc1bQLFlve+6mwcv35V8K8pkeV09ehZ8ur1S2QznJro+qkgYdMbVzXv
PjxOPEjPaXqVYWhAVKSPAJGjjQdfDfNC9Ke79IaEgrUqKdWqbXkrcvykNZS/oO7ELC7ofIs+J5Bu
91rH1JDmrsu3EKgxUAnQf4Q9mJMYrrlInWQdaOw44o3B4QhAJKRHCIpkSxYiwL3Wnc2YImnRL2WK
zOEm929wIyJ8RoiqOjYVqflGuc6alwSljczY5KjaIos3Ik9SIkxD/bhu7/sGvdgBhjYxEcrMGUCV
DqDXABrNHO5KXichiR63h7fuvkoc1tN9YJbLykvuPCDGYNkQMzGphoxrw1PWgfJgIgpfVc+2h3AV
1t75o8QVSpJUtib1lxSfEZLYXYvGzWmgvo+jpOTeHyc0mXV0XFYVh/R4P/GIJg6y6Y5rv9apvjWA
ePadbu2dAsQ6mpKUUaYdXG/SemMj2qFaFbTAR2fYlimWWYhe+eO2D2+MCVqKyBEWqPGNEV2XhQr6
ZxI4cje2lm9V+gJjs0buRsu8lx6/NZMEXo1uvg+hTdXFK0zIg+Lf6MmPdrwfsabiibYuJtUKNODz
XVzuemnuBm5Cx4cmefJ44rsHpbc3rlacggDNwHujkxQG41Ve1yRWnKXDEev79qNJKgyxiUVKiOB4
HDySM2syDSnQhPceTCzXk7wFkefzkkFM2Y4saE6TfE7nLAoI5fU1hk+linlTP2HUE6RnxxYUd7ou
QHl4t1n1rLfPU4IhBlJfOxGGUc2ibzD/DdBYFXs9QhL76yAfMQ1GCxULeRjWtx1tiulf6tMFYmlI
MvU1KM5hB0hgEZGZRpGz5kbzOE49/aSFV1ykWfEAdD+wbwaF9DQMRDJNofcYh8hLe8vRu8KKu/bY
PmRUtyYN6Zq4Gctg4XU4xiDaZxK/jJQQHbCZ/o3l/xC4zBXuThUIvKZaexv5/tL271XzKohOhG8a
cXtBlXjsW5Y39yUbJMYPCqUfP/ZWDuQ/tzppYCoD9yDSn/h8owaCJexGTyZJZlCwlmaSUPDIjjtf
bOOB/Ixlnob8qhm/ejxK/Yq7pNuTX0oGwmb358Q3GpVTlq6yzt5aGZojsr1LBIKaJqBTH9MmeTTk
wYfcF6mrULpXnv2rIsGF5fcqrzqg55Mz6Hrsthy7MQwSpEaHiR7fHgOLK8bZgBCHrIHQakIiwSSd
bL8G+CNGwXVikfMAetB78ZUqUJzDofIYkZxtXPYGObECS8AGLdYMDeZ+G4cpqf/2udBb/0agkBx0
aIRJ+1mVnfuG+Cuc9EDENadCQlG4jndekiLGpPcdVJExwC7ML9fQgKlkI5WQqw9pynPJBIV3XVkK
65aLUOjYh3roYCYkhPA/23RWeXCg0sVKfKUV7gvInZjMEoM9GNI6KAYELOpqJOtVBBTgjKGHBT+J
W9RzTlYNXrUxUPsSZr8yw4FyGK8opQM+KVP3tWdcsgQORg8jMSDB4DkQbPSwv4utBuAGAF6tjU5O
kVExwdCmCiX2JzqUOnY8Oly3vEEOhaBmibcxdaryTgolWsPBiKhdd5AlFOJMRSuVZVeqT0JvqZUx
0ZBqAJ0ABeWqFelBhwDTBUjb+aP+1eI8jZwOlUAsoCzbuldjDTMMcRerPG8k5sLL2pnyTzUpiNZd
c43dDlH6NbFRIy26DKV7MvR2epXDUtB95yFUIFmU5GCUSThM4W+ZAxobuZiOiZI3DrEwwhQOqGpn
jJ4svG8rtwKRI68LPbj1q+otDCs8HoJNUAWIrqm3TasdjDbeeGWz99UWChg4CJOKQ2Lesop7nn7Q
hCIyhwgZX7fmAKaAwk3Xoo8YEHQWfvysVvWVzU3R++IUxGyyEpjGIlXdR+HBB4qU5zqmTpJbiEwg
uP01n3QOR63FpzQBq6sVOrAudeXZ1i4sgpWfIdjURlsLqLUOsVStKLj2VXpd523zZSytbcazMi6G
Q6cgvKcNCxXUdtqHL1FuUrBEzjvgNYaRc4L7QBoB9XEpb0L6GSqb3NDKq76rAJ6LvF1NTBsLUQFE
3OFMsccywAVTsjkb9wl1ET0nQNXshTPRdautlp5I/hH7XuU9qHEXD6WoQ4hi/GJnPO9j/ONbDuAU
WMS4UygX+iymSQo1B2/v+W+S1wa0M+BDK7N7HgH+2/mNier2aJwm7KwFL8tLEaoarnzQm51FPnn4
juVUZgEoUIEOPxLMRVRjWmCuEhWtslfhg1Px4kcCEcy4ATvqAw1IgsC6Thp1bVHxNFoUIH+E+skt
v0Xds1Ki8MNvsEm3ogyHuDekI1RXBxiiLdLXMiyWYX7XRA/2AEoSBqyd/vL7XxXvxazm+EB4zObX
YjLlZbyOyXIYgN8KUvsSmcQ6f02jY8FNzRN0JDesVF9DXiMCXJX/lqnfK4t3c3PXCPTa9FUw3gDS
7MprFcyemvyMAQVmG6s+heENCgoE3HusHdc2EiMjkG2sZL607WtDOqLiOPK1l7RHeBLDmDj6qqUU
Xy13Xehv6nBn1Kxx3sLUmB1s9oqd1YBirvEjqm5T9E/0t6CBdx3BnBFHqB8rl42kAR0HDo78DXeI
uc/bu77tuBJvS7IXxcrxmlVtv/VkB6BgRcYEnQKXb115DhLK3qJ0ECAz3iJe8uq3ziaN0a/1gSoq
MjH/Amc2r4qE50VKyEDKKCh+TOhRZKEqX71VqpCU3lQyQt/tyWqXcvjpmg+2A6eNTF+YPHb9AfqL
l937nF12d1OxMLLmZwd10rd7ZBkonGzy9gaoype2vMN0VwkxCfuKgs9mqDAr5xjNizfdQyyStajk
3xLgcJFBQAfarnMBJrYoKiDwryAU4VQDYGPuuxIqpaujrlZi+k1SbKB2RGouT75WIAG9BBxWqhB0
I1ZQcGMOHRJGCCTV/UMj4Md3CIRCpu+8VRXd6aBts9F9UnAJbrZ5e9v5N4r2HKoPTf0krVevuTPU
+ykLE2xzlU17xGM8+DLwKEbAAuAf4D+07ShL2KSfejBnYf+QlrC3c7Rhty4OvG5V7zzsqvFefIN3
6vQozx9M6yZsHwb5UjuUZx3eFdprG5DI6rew6FdlhM4k2mmp33Dq1Ygkua29TTBvD/MjpyCI/xP9
XATJg4FWaawwa/Vj5B7rjgDEWZaIsATRQ5b/CpEvt9NT27cATxAKNzCjxN5aJRikOkLoZBkSqbhi
41ns5WiZ2Hts7ldmQua9odSekSyDF0KaSMchA6BBjnWjLKcE8RctP8XRzhYV5M7HMDtF5Y+ofLaa
t3YqzOSvHupz3htueEPwWAzf0fFxkwml/SWLbiepNifaGzopfGUj2pcEQ2olf2zHZ6kA9TV3Yb+v
hYJwzG60rpVsQ0IykQ8Vx3Z+8KAeJSMY0uyGuu1OAzQYUfVnpdhQwLJDA5dpQFIMpRtPvQc4s0w4
39zOXeUsXcV96NlJ+WtUPSD5TrL3XpDQSuuVlr4gY/wlCQ9W/9zJZ5Rw1GxbD0wCaNRRbj1BuSMc
vhiV88UYn9E4N9yt437zCK0RmVy0Du913FRG9bGHdFk1IIoAkMpgaVu3cXbDyQZebGfBMG56rqHm
QbXBkPLaRPeUOikgAFM9hBCJquYU1sWiI+yIM2oy7cINgZ6D0G6verZL001VGVYF14aWvSXeoxfe
++nWSvDsgKrbufealhJb/DTDr0qBskXNs71Zllw42a6pX/J8nWJNMuJF5lzhfNHpRLRLvf+p+2Bm
xN4o7qQHuHd6evhvSBQh/IRP+HCtYy6sILo3giUFl/dU6f2ib18lHCrh3PnuowVkBFqNll/L6rry
dk24rYvHRKPc2+AaucBEVgLn65/KCAkwSN2JePSnCUEe2lpPokYFTwj0a5L+K3nxsnscTV69JwnW
uwTiGVmHBEtXtUFKoOJd4iKdDbYZXT3XBJndlScoULvU73cgWfCMyROFuMZeIn2yRAeZl5iI/HUc
iG7n5Z7NwV6F1y2Ew7UWD/ugtzSSztWrTYI2RIDPzciwDmV/rViDsnSD+mh4IiLk6rKVjTaPSqQG
w21TeDjijvoiGyEpWsOSR463tMqREmQ4bmMCWVzRs22u4KwQ2oiaeer3noAQYhGZwbg9NRZGpp4f
AHFRgavBoHS2Hjoyrqk/FBrxglmHdzIIHUgH5jqHMRUI66FUjXsLMlocuVhNwesrrHTtifo+C5yT
0rJg/QiHB7RKndi6CirDXPeVymhoeM+r0Erq4cYwgf6AnMNvPgJuZDBNwMI9GaBK7T77Ohm6Fq1w
1xLVrqvkqQqdt2AYX4e6PNmJe4SRta6EvwFhRmFgKMHtkfyVsc+U9OgmIbJkI8Ug4mRjwjTYqAkq
g7q6Gqhi9Gm2RAUFn0J0aiWp6iQ6WLq5Sb2ruidGUiLgit8H7AhKAl0+awMQc+q9FN9G77ZXbi2L
Kt4jp61Z7mPzoePSK/EklPptM9p0ornRA/VrTmmqioaNLzDM1Oxjnx/MbK8ZHod6cT8ZkhasxBBz
mJAoxDS2OneQrh7BXb0lvrGLNRcRil8KQSaIiRSzqxDd2wdfpi9h3R5iVFB5dui5qy0Lvfmiyict
LK8bYBPoDlTgy9x2rzQSYVs/3Hk25J4ONQfEVO9rHeqn+BeTowOomOn1VZBAkBUNUL7utUTUI1B5
QNjBozWKVxd1OD85ldhL4YH2UCRBuamCW8YK3PvYryAr6MjwgvfL631WXDVcHBHV97WPp44yaeJM
uCsClsTcIyyAR8xDklUgNaLbwILNGZurzPKOnoVKrmoAMhvAL5g3onaAksVLergOYccrzQsajCpJ
8OREcivLu6u8cK4sRMg8CvKpzds+QtoEENKwSaEZ1WEB3SQCMTzZRderpkbZKuefVc1KsTM0/Z6K
mKu8AGMVk8bXw1sJY28YjzZZqAiJi9w/Wckhru1NAEN2yBcFBYPY471BGOCT6ETrWhCZNQTx3uit
enzKWnwL7eK7o7xknUDB0oMaOWzTsjo6rISNowGoa9THFteRdejAcPHJHJhgzgu3pSLAq9vzI1I/
eK5l8mCqOEy7p7ZZ+STulI5DLn1U9e+RCW3JbzbSBFDSV/dx3C3r0vgxTDFMwOGbVz55XXtj2/B+
Sm+bpGSY8QSrkv6mRFwhbfpvVoRyNZs74rTIochGVbyLpvXddKSUBSnW+Eei/XSCDGQeRWkizQHT
HYcLJqxusuCgqSFZYwulNbiegYb5Egxw7FyUQjU2htUVm2zyW8qp3+kUesCw3mn+k7B5eWlorSjy
p8/N3ij3k5ZtQYbeRoPaJ32iNdcSgEDGpddG2TJ1yi0F69J97ILvyhgT1VbcUFcGHMS0RzeyJ+Kq
Sc1SZOp7+9DAO06ycgGNE+laRSfCzMEVQ5PGR72TEz81qg4tIMTy4CVU9e+zybMoeDXNnxmPHamE
6Fx6C3OS4opStO1IO7uNtnXa4s7kNde18U2eqD/xoUQaaOJNbnggV8kPnfUmirVWXulavS3Nk48M
QzbgpmPVW90sF0kAgNg+hLyiJZas+UunPpUU4yab46pvdmWzTZRdiKyTTK9dUpPCJE5KcOPGAV08
29VOddaGau2DRtnECCIb2a+ofNTcG6/AjuemTK1nG+kIJGkBx3c8HSGZd3coM8ECpeYILgGx0KPH
vgV3c40yOMtlNbT1qx6WqA6jAd4OhxIZVfD3OdFBnt95fUQhrN2nmbvXSkAxMeLa5STBgQJFhigr
JgyexAmM/wMlh0yOkS/rSL3xDDiTVYrfZxEXz1GQTpKm9ikxoDiXevCgVNGDqYJejHuuhK57lY4+
PiWhDmwdNSPLhYwz9rvSRecoxmvbp3ba0/2ADjm2jxuiEkLe8Z/1OFCWxLEYX0QYE04G1TYa8Lhp
kAKvEo+3aMjHDKV8NZNy3/jjPpc8DQHq/jRxYVvGsCDH2NplCbOJpA6CExCYa2PvCH/blsN1DZy3
Mg5Jom6KDm6QfBvH+wjupy4w9VEr5C1XlmWsteClMBlrlDZc90WIX3l0dEEiZKl8TENJvPxNA6uQ
D9w+4sq2XhMzhQth7ELSJCGdNtoWKKJ6Z1GuLkqwZAVbRBUtAum3KjKAyrBrRnFrxjhOBiP5vVba
+EY7P33PgOEIAsUd4VO2xcFy0odRqe68oFvliHCSxvzRq8HKzYgF6h6NdA6PmCWWUEBEwJs8/KZo
ngsl6JDeACdtA8LRDDwp9SMqYVu/w+cuP7oBqHiuK5KVOzA/p0aVKKFB4jK6BvOlhkQsmV0LzCDi
rFBSY6qiuo69OtO+KsC7Qx/BpJlfBSRM1VACNYpiWDlDCDfcDscG/Hs8vqT2v8TRSSF4itHtNdfw
vglSvlCiFWPfpX2Nkxol6MFDGVSPUZxGqGgA9QGyI2pg3abFkN2I3OyAeaHz3EY1NpHe5CuYGfrB
KGOQ/a6KEu0yEuiYgYcC/YpIQ2LcYeyyaKqROFWCt5pIBAxYsy/zmzb2lnVg7CR/GdbZ0i9PGWxv
v4NknbnAa99ctEiC/diwr7B9aE+tbS8noY2sIGnmo84ckb2T9wIKGwThVdfvE3gNjnVTt/vCxijK
62Dn22X71QtY3Xqso+/tXJkRUpjV8DKgG+oP1PMoXihkKYk6xLXOlNhOC1OWvDuCKAKzTZP3x1iC
Q+CuUFC1qYxNkgVvkQdSCOOUWpJUbm3vZHJb+rLB2A7cvfBVDFwS+AauFBIQQoPjou2Dq60rk9xC
VeBCYTUe9Y7KPLoG+JxBNe1xE4aB9aQm2BIpveLegvlAgs8ebW3xz3/8z//zv7/3/8v7mR2zePCy
9B+4NByzIK2r//qn+Oc/8v/3T3c//uuf0nCkYxg23AepmRYwdY0///52ClKPv6z9Dwg0lY9mhDwk
Fjh/8Nexuv/zFgTxiqQZW6rmrAWY4J2qaIFzADLoBkezvfnPvq9/7IGtZK7ptKFzEMOC6lT1/J99
3vj4+UC1WzLYfJ7N2qNnPTmp/UULtmGaIL5tSxrTFL2bgsKDJIUCqnMokwR9XCQE0v+wBfNjC2WJ
YEOh0wLUmfHJNm8vd8DiX5+vIWivUlOF1Bxbmw1RoecVOh0+ny9RVSfR/aUIIC07joHIRpv/utza
uRX7vrXZcFFXU1ETi5xDX5Cs0pGbFm+XW5iG41J/ZsNVR3qJtSctjDFqK5Qed+iAXG7iXCcsVbU4
THTHEvNN0fthVFU2FZzBQFmTi9V5+vMGEBDRTV1gC2rLac7eLSrHyAzTblz7ACOwh5h/f/nz56b8
/eftj5/nEhhNveXzKencsN/6vGYL6uJ/PkyCH69L3XYYJ1X/2EzgGUbcicQ9qJh5B4CZP5npM9Pw
4fuzlYuBjKo1Dt8fjYWD02i6uDxM576v6Y7UdaFy8umzsw99EKXoxtI92PjxkJS6u/z5MwtVvP/8
bHhCrzeDtOXzmE42DczSpbG73MJnHZgNUNyaQLobWgA3jGG3tv6Lz1PMMYXKajIN+XF+W2pz6E3U
SHSRKt8JVDUuf//cAFFpNHVVGKyh+fjjCKqikVUqh0qrnxIQGn1VAgErPpmHM7tBcIU60w2qa6p0
PnYj90y9KAqqnqX44eZvjbcyjfuw+n65M+fm4l0rjvqxFT1U7K6CHH0YJ2wQhBc1/4vZ5g5ivxkm
/zO/iaB3K4HRdO5haSXNQtb1X2yH99+fHaxD7vP8lq17CIFWe3sDDNKfDxFLSTMsXbIxxHy/kb9I
zUh3D6YrblCBXlpF+BdL1jQ0aWiGQQP2bK4dU1Oi1tHlIVXeJD4Uy8s9OLdi331eziZZVKJyu4iL
QetJhaEO+01Xrv68CVugBGHawhAk4j6uo6RrjNjqsCAegQ7Yar/FV+ToY8F4uZnpCpjdosK2TVua
RAXSsKbl/O4G0mO70FPfcQ4F0vQ1+d1FYqEgig+crXtrp6ySv1hdXHSqQwRg8N/ZzPTAab1Wo18a
taCqQ3yR7MnlPk3n0W99+ncT2mx2xgQR+7anCSU46d0dcldLo4Y7A93P02qsSsZP+nTuZLGlY+qO
YduaPV9tOvCHQWjsGHQUrVW7jcf9YP+43KlpIn7v1H+3MV9ypfDBoNjTrnRfXd4t4/AXu5Lo3zIM
dTocjdmooTKKSeRA+DlOtD0y5aO3udyFM2vNtFXiKV1wEMNG/bjWGtcIVYosFrCTx7DYFolC1usl
JGcJN/ByU2dGi6YM4Ug2v21Z04y9W9ZZE0mUNFrr0NxI/d5sXi9//syEIyDGUBkCH1VTzjanQyrG
kWloHzz4oEHyPcH8UXbHqvvkMvnXUp3NujUdYLqjmehOGcbHfuh2bSCb0VmHHj8zxNjaZy/EaibH
KyDqv/Vdp+4Y1ked535npas/76UwNEcX0tY0S87OaQ+HND2ofRucRHrli61/i+a7lzifnHRn5soS
QteNKXy0OIk+9lEzC1E2Gc002sZD9/2TpTAdKPMhfP/52VJIdE2nRM1cqWDkMTxsDdRRrrIix1rg
DpaHTn358rhNP/hSi7N1PlZWFiJyah8UklFPEk7g0+UGpg9camAWkBmqCYLKoIEJtqlODDwyNT5V
QwtBs7p9uNza2e5Y3NWCU9s05skHBHfcJhjZSyL+pQQHS/kqrE+WwJkTm22kkQIXhu046mwJpGkv
sz6wFZjuFq4mj3H6oxiuTLOnUpiuIxCGf96l9+3N1kQUurLmNawcPB1R19hrF3A396XT/MXQEdGq
liY59BB++7i0cV91kZI1lYMe5XsyTLvAH5ZRXK4ud+fcepCGKqZo0NINe350O0Y3eiXd0SEKuEdM
RMnfoL4j4KFfbunMXpXCNMkeCItEwvw8gokYxZVQ/OOAYyBki8j55GQ90xVubhUwLT1B+GXWlQCJ
DlB6sXMIH1T8o0jmYYccvxQYL1zuyZlVLak6TfEhOR1bzJZc48R2kInEwWNnaVJPGVbasLncxLnB
et/EbJXZkELMIE/Jed0hR9F9FuOe6YGjWrbByQw1htDj4+ISHTjZJpPykJfjrkRpquvwA0YK6nIv
zpyfjk5mUCVKFIY+n/KRSLpvfV5/jkC8QTzm1l1mrQ3n6MZf3eq2Qv7gcoNnhu1Dg9Ofv7u7UZHq
qQzQYP1SeSibJc4nDZwbOFNyFkqJlTjSCR8b8MiK5GqdUg5KwPlugc8pxv2f98F0SNvqtpCWM48I
2y7s0s4wvKN7NdrrJv0kwj03RJbNe5lMHk3Me9A6SKSj4OYdQcCUG6f75PNnNqHDeSym4MnQVHsW
daSemYxerVGc9ic5QGqlhd+D2vqhGGhqNOb48OejZQtCTyw0DVbz7JgstL7qUfvyjxQp+wW2Gn/x
eZN+mLyX2euzz8etHfSiKf2jbf/sQV87n/z8c+uJ7/739/WP62lwk8Rr3dxH5rOFbTCJyLjtSq1F
tbjckc8ams0LxbRaQS/OP+Zc87gPxgs0US83cW63k97WTVNYFsH69OfvNp8+WjKwK98/Gg1F4zTw
H9OWszdS9LUJ6+9LatRHfxKXSQbkVC+3rU0DNYtrptz6/298/nALPa8xxtb1jsJWUF6yenMfewUQ
8WDI15pXjzeaKXLotPmpRoVmDXbA3pHqL5dmgnzz5V9zJib58GNmq6bA7i6ys2kkVLFusTtWuoPn
HXUPgryIF+gHXm5POzv0tmY5mhCqyUvy49BnhMGpbbELHKYZfWUF7fHivpfAYdU085eKT/itSWD9
MtZ+dQaY+7FpUGYpk54V1yCUmAO992JPoow/4REDX9sLy63WlHNfLv/as0uRWJ0niZS6Nq8mBNQR
XXdaJ6GWPCL8eIJTcmiN8PVyM+cOOvtdM9Ofv1uOWutZkVKH/rGA5Wt5bw488T9vYaqHOOTfSbYY
s8sAsLPqddXoHirK9GaMoNZn1825PrxvYRYGKC5w1dykhbY5Ig0Tyqf/rAezdVNjq+PHFt9Xf04a
o+0nl8FnP3/aJ++mYMAytk5B1x1SlwrFQuSfxP5T9+eb/v3wzE4cqwpVNZGgvnCirwBB1XhJReFd
LOLry+N07laT3PcGD2mqFOpsLaVuiHmcdKe0443i7FBAocYP2iA6uPi//0VbrCiNgqq0pZhdCQFy
i6T8BRRKy79xfCxa87u8xqACFUDd/qS2enYETSpIhAO6pc/PbBPrGvQfeWVAXvpmdvmPNGx3pVni
R16tLvfr3LYn0QU3h9QKb8LZbglACqSoGFAKqKCMetc6gs/Y+3yyJ8926F0r05+/W3KdGVBTGmlF
j68Qv/4S17sMLntvf3LknuuNA8TTlKRxjN9etrmoO+G0ZNKRn0bQOLzxBnNbDd4n83Mui8Oj9t/t
zFZD1/CkQvObJS77nUzGDerKb2I0b6oh3IY92ntm8dor1UNtJH9xTjOSQDa4Uijvz24xo+371LRN
9+B2CXK+kBpguBiO8dl6P3d1v29n1sXM6utMHyz34KVAbWMhUADIYnFFomy8Shqsno0iUBeKoeUE
EaXXo3swnVYsoC+lYoxfhA2UqIyUAt5kjsx6jtqRoiV76VpruD4VUhctPrggYJZV7gAvBDWy8ltA
qLhvIJ4QoBwRIWrBswSXV9VxPOiNqQVLw4S8E/mUu/n6bQs9Dz9SEN+y85SfXoWcUNpF5VIxe2/T
9ZA9EVOzt26ACJE7KEiupvglycRyb8oo/tUjIy68rvxeGOWb2SUliTiwTkpRohEra5RjeERtdYSG
VNNfCxDtSbwPR6dd+EivLkARxWuLivNatbpk7UdtsWiTytjrCEAuRz0Ha5SYKKmmAfh4WWJUS6pC
Bdwou7/YZA63HnlYXo+/ZWOLRk3DUJFcSy1ws7v1otW/Xj4sfjtwHR7yPON5aelE3vMYwcCE0mpq
zBilclTENQIuyCW6Dcvh/nJDv11Rs4ZmJ7sCm6estFE5xAhnAQKN/vQKnH1/duoJKA5NYPJ95b7f
Z8e/+PGkWUkm29RfxG/3ny+iGHo33G1WagiEtPCd0+U2tOmS/nDJTj0QFtR2Q/Ai1WYxwuhWelzn
IZF1D+XMSJL6Kge1jYCKINnvdf5bib7Rlz4SqA9BmUM9r/O2CPxHC+kFqPx0IIixOehgJ7GCuWL9
TZBXxZNSINh6+ceenc13v3UWcKSjreLHF3tHTZM/gxZocFE0+ieN/Hb0zwZkNuoEyeQ04G4dfe82
kXLRSVjOlf/JsfjbRTa1YlIkIIFvaqZpfLzIIOnFAVRY7EibZ5wtYBnucahe6iBU/2LMbFs4BiLq
Kq19bMhDcDgZOdGObjg8xom4L5Ru/R81Ma8PhVT0zAag9tH0rx1sB9G5vNzA2ePi330wZldV4BZl
2GWqd2wl8vHVjxqT+8KDbRTgA/HH6b9pZojMqHUREv6W1bJrq3HVuvKOGdQILb3Sh1+4Ol/u0NnZ
f9fG7FjKCzc1jazxjnWvQPNuEclEmVaBg2yYn4zd2eXsaFPul3SNNc+gpI4buKbN/k6QlPL0rx1y
PyAG/6IVjdc5ySFh2uB9Pq4yBNtlIiOiWomDsdfv0HW1DHtzedTObf/3jcz2TKskUM3IMR/CwvhZ
BcjeRuXD5SbOjdb7JmYTowTtmKsFAXMuH4fomI0oK+wuN3G+F45KUUubECezDdnycNXznooG8lPx
QvGy10ofPnnQnG3DNNDvoSpDAW1+LRkgi2wBbsba9OZTqn1yfZ8dJYt0jOR2QvNgdmc4ZjdYRqWA
l+nTYwPlrYnig+d6q78YKUCnhAq2Q2F4Nt8cnVbfupZyULVXdB4G9f7y9892Q1J8oUIy1a9m3fCp
zde+XnL1RRsX6TIdMdFPunC2CXLSGh5DugBe9HFfFIUmepwklAMQpx4+O+wsq+3dTVoV0ScH/ZmL
XLcpkhIj8tTT56nZWPadXmeDdtCa4V4tkC+yUiSbWl3euQXeVW5CYaaXWvLJ1j/bLjlaAzwK8Kb5
GzPVdXU0o1o75I2/8tRNmMLVLJ6wMC/G/Uh0fXnSztwFOnkfShto4bE4ZpNmStdT2sxRD26G4B3W
a3m3wB8Kzue+wPvvcmNnzmlKzxrHJ8uP3TTbq1hZDVYTpoxplGKdVCrFdakVE1M6XAUeVLDLzZ1Z
LTQ3ZQUYyN/BA70lpdJSxgeegqwaGsppdIVmxyedOtcKbz5CPjJ01G1ma9ILc98JKk07NF0MFeaH
q6eo0hWftCKmetwssARmpQKyoM5hiXn6rHZ5U8ZxYR7qFpehxkAWidWLiUrk1vs8xcU9GpMShyce
gzdBPsZv+It7+75psh0eZdDNc/jPkWrVG730y9fWqOr73kslyiJaysoK5bryFPXG1c3JShr4OHqD
/spyQmVtlMwSXogDbzYMrdN4cluMUeerJdYPdj60uAKpg78KegytlZEXZlUMaP3j1oR2N4cFSoWK
dV+6Q78WZtBsL8/0mYX1YXCmP3+Xx/DwTfMrUZuHED5JpSGksLAQ4EK163I7Z+YaPJ3BfyxoB/o8
uo8b4WR9qcGbk9tM22fpWvrry02c6cqHJmZBeU58m8QZTSjwiSiX91f+sFN+/EUj7AmgphTmGP6P
4xUixR91QSsPEqa4toV8jj4dq+STRXvmLAN39u9mZtd/Xfhjo8Y0Y3Voi0TXtbPUjJ9+h1rEIfTt
TxbB79kf1GPeNzfN3rtVEOuKklVZDVPM1Dmft2MtJ0/2lekGqxrjolazkD/6Jsbny6N5blVoxLea
5MkHpmJ2hka5XZU4ssuDgXFN3eFyExoveZCsLjcznY6zE0BoFAD0qXz3OzfFLwcR2UoOsxgFpiw7
lfYPBb7SJP/d6g+68hKF+ScTeLZn75rUP45oEqGiEnWlPNjZQwsT2l84/ic5uzOx1YdezZZiMKKO
3IwFjBsv+24M0bc8EpvLA3duS70fuNkybJIqszWPgTP65yzeQnfCtGrTGZ/Mz7nBgmDAq5Diva3P
bzcqn4kmBx2wEIJTuX5qschqhk9m5FxfkNnjiDAd7feHrsrRDUkNRJJo8doanIUBQT9P3qrgk96I
cxNjmADSLJD6ljVf1WYGuTJUJ5s200XTvmuwjE3G7MFIHG6FNGvXTQh/tQ11/ZvluBE+dwjEOyGO
AIOW4I4W1uZ3gDQYqsKQPJS4RFxJUTdXgdaka90q3V0Xa/D8/Fr92qb+uCoIs1ZBxEUEHxtB61bt
cO7LYJqdzBpzHIfLdz9oNd4lXa2sCiUK0fsT5Cn/L2nn1Rw3skTpX4QIePPank4EKa8XxIxEwXuP
X78ftLtX3UVEI8i5cUMvnEB2uayszJPntJ59j/5kB0VBaiLeYA2kHuXuZPEo2DqR49w1MNUeaG/I
WRnduIs0PVtx3PMpF4/n+XwJjlufKmmSJFbGmT5EkBCSSIVZrK1vffvl+n5etGTRqKbSJWXSKXB5
KvN46HkvNOZjR3dsCM1ocmyLZ2fWKlSer5ta3ARAqkAg8Xx/9dylyl9BaqWbj5ORbwPlhwOdwdst
zADlGQKhGuAHLweTGm0UjS3tvcG2AiDorEa4S8dSBwLvUK+h3Cvij1KvpdCVB/ZjmSC9h3zbSbZX
ln7pUJ6bmP9+dvFocIJJ+myiVp6gDrdQRI3u/W/vmCh97hi0NdqkxEeokUSjPkWyxUl6ljw3Wjvv
C9uXlru5bMf/X4U2qUdHd9TX1mNMGZzO/bDoVlZ6aSF4o5M6s2hueZUHD+jIhmWaYlPeeTu1mSBR
DggRieBXAoGl83FuSDiJGaosqaxTbUqc9INW6Wh0+rfKUEJVBhvTKK1kBxbjjnN7wrOm8hyfzu/R
ewy8MNvLUUOMM9nBLk6hm01SOOJNtaupb8CxG48tmiB+VX25vjsWJ5fIAD/N9cN5utyCkRzVxjCA
5TJozZReuvZ+WOssXTMhXKOjMqRapmCij2405Tlpnh35HXt8rp/N2VXAGWImhAcoGK8S3shwKH8M
SG1uvEK/uT5TypJPsw3Q8TI9BEhgCg82yzDrKePGeuxs2K4c7bCNO4jVoiw6SVV+6wXS0yENpRtT
Qr+ptb/qSGxc/wlL/gJEnP4nvae8yllZXVH2VppQ5jCHl5BXdxYlXyca9L03I6YIiW0AbLps4vsU
VfCuTWAC3fHpAIpBEhU5ajF5UR6otEXveBmhg0xS3KD2yfNI2H8Zt18cDbSCQJIVjsadEieg2KOV
mVNfg3fmEZ0ZEldPl5X/CyNxOlRR7MxAv7iEFkcLDOgfrRTqa2MWLVW2kVRpD4MmQScwat7NUCD/
48DAcqhJvaAmCcNVjvLJLpaH5IgSFdRyGRzNdgZloB6MaPxlibeX1UaH0LT2NajKQvmYFKbz3ehz
y01gDN4FdV7dTURsx8SC+6AY2wrmS9Pb1xLqzoNe5rdRr4wPtZQqEOeEsMhGrfmrsskeWV5u7sDF
VNsCzn2ElYgchmBMIFCCxzyDgmvbx3m7USmb7mvHNI9xLqGFEdX9SQ4iC8Z6efpsjxYyzjWkM7ki
UQJVFG9ryiNE12punKYhsnYQfB1g0YbpIOg+YGC6iWWr30dZgeAaTFCQPlTNqU717xZqRApuGeWD
3L5V1fFOl1MIo2B6aYdJvq0GLTl1hQRLqCxXbhtDDDKGk7RRfTXa6mOQfNOt0EMYqUMMsVF/UiFD
P62u7Z0B2TpUvPKTUqRwKCq5vPMLiOu6id4KIIvjDl2C6YNMivKoSxAstLYMv8MwoLwAOwhV5R5G
5qSLt1o8c6JIFpKmTasjDlAoHsRUGqxTpWTot1OgmCcrRlK3DOGUGYDDQ+82vZSjxaLKgUo/X5U8
OepMfxFn5Q1Vthat4Rxygq5QUeox2r2a6hAm8NifWaD1DazAJWIl3g81R5e1bsL0AF9fsCu5lo9q
M/bDdgrbECZayGO/aqneIG0raUCeE+9z0fVgzKDkuUGIYXhp8umbmgMvo1Aub6ckgHnZj9N/gMzA
MxlClFA3jkqkYsEzaOSmhqCyVaGK3Wg73y9B6jrolu/ydjLu1TTOTlZPvmmMAXDkGmBBy8l+F3UK
87mHhqialf6tF8nel7IMxxd6eVBnj2zk1SQkteFUbh+sLkIxuBma8GesVSN646G0JVut/tZL3z7o
qe8jJKv3904EuV5b6cUhz7x+F8eouiS6VZMP0eyN6bF3TWidb8MsgRcSMEG2N+tWgiur6+5qozdv
hwTG3KmTlS3sckhQwL1yDBy7fUpb3/9HjgvEzbMpM5DaMIp42xTQraeIFWwap+0f8qlIHpRIck6q
DNuSnZsJtJOz0HlVSttSGg0EW6L8Ycr64CbU6uLYTb+Ri9wGfndfU27ZaXqRrMQ1S96cygPgjrkl
2xTbXeW+s3ozz73H0VLBH/W8zvkPfw8eMBMUS69fHUuX8IypUhQKzKRv5tjnLNQs5SJL0HEARefA
9pMPqHdW3jGvkJO6bmjplsSlzLAqziivjUtD+ajZOT3oBDX+joJqUaxETYvfJ+FsGDadqYSDl9+H
wQzOwAA0WhzxismggRyQNLk+hoXJmmkkCIfI1VGVmP9+NllWFtvINYbmI3xxcnjMor3Ur0QTaybm
zXFmAphWLBkjJtr8YGcqflCClWUloF2YK1pH6dWYdxdP8vnvZ0YSLgqcchi5qISZiHytoLMWP+/M
kLa564AtfPn5Ti1GZ4yNyMVlmEgRreykhSnila8D0gdAD9JXiEFKMucRqmyR2yG+rcZQUHsfjP7T
9aVeGgNxB8hSBRokVezVThUpMINRCV1otZCVwr39t+8LW2lQiqa2TL5vfY30wyCtbKN5ioXkAS1F
Bu0YMm/6V40AhV8R9IR56BYGWo3OF3oOI+SvEFPav2McZ4aErcStZmTOVIfucBj1j7L8fP3zC08v
yyY7pRomD+5Xj9TBlmzbHHN0v3P5roauJ7Ge9DAn54+STv35vxkT9m2YaWaBuGzk9prvwC02PnCx
gGhozGSrzgTtRaR/vW5yaS8TgJJ+nYPpVzVUq/dg4JSREU5QYkYbdwzz2xHFiOtWljbz/E6WHXIi
2BGCac/SRrkbnMiFi99A/GcNjrmw22wZVoP5tQhuTHwBBZwgyLCVyM0CGLR7mLrkn4Y+7hIIw6+P
ZGG+LiwJZz/ufBtWJ85+ZNLkIEH+Xn1ygNJft7I2HuGumuijS+JMjlwj/pGDFCygFu0QOF0lSFkb
jnB6JLsI4lhRI7ctXM07doUb9isvnEUT4GT+4JlnJOulM9aDoNHVgrWPw2+NDmfq3pTfvontuapN
mzPInFdoXGNMzSywChxynIxIZqVR8ClAffU5lyfl3+tLs7CVsWVyCYNioaItbGUourxKnerIrfT9
hFz7/vrnF2fr7PPCa1CGpz+QvQoXoHo0X0QfIlu+UTX5rdB5CMHORyFsYy/o6qb3m8itJ4jhfxSw
ahYH+PeuD2ZxG58NRtjG4ZjXiuOVkTtJtwZ02/qnvGb1V17qaysi7GFFZ+kbhxUJY29TlJR0Kvf6
OF63F/2ZLmJilhxXKQuLnteAlGUd/zIWCjSnesIzITIl9Qiv1/jQ5tQ1eUfE0F6keroNes3ZFn4I
r6Mf5+8a7d+fImwQp0JzIA/4KZa309BXkA/Xx7o8m3+/L+yMJgiA9oKjdFUO6m6sdtc/v3Cf0g8K
WBXy4LksLCxW39MPRlaW+7R+SmOInZ+92EUdrvHfzHw3r9mZpfmkncWYcDMp9VR23DnSCwi6aY1b
anFzn31//vvZ96nMmry1OUJSZhmoO3TItsOdGaT5VkaP9Pq0zY8HIZxiMEA/4IaF60BE6Y0dyiZ1
x6qnyV4fhm0g/Tu1EBzShVL73aZNf9VrTcKLG4ErFcYjOh+5Vy/HV6iBgbJcGruIH2nGU6avHKql
7wM6oIpFDzWJHWF90nwKsil2Ypd0dgtXzVtJ61h+ACy0OTvE46/A0dD5ls7gq4lbGf8ATe4PzsyP
+un6sijzaRPXBewKrz6bwuIrmG4S955ajliZu9qrj0O0MyM6D3fwm0rgHfoGBmBp26wiXhcnz0am
Q6FX+HUZy5x/TNxP2K3vvU99tRK9L33eojhGGzLvG1ksyHlJZg5Z1ScuuNAhOoTh2y9RulpsXMDs
aCxxb42+0Uy2Foau1z7r38vy8fqyLPz8i88LPjKOoSaNHD4PLXWkQzo6tLv/ZkE4/IpCJop8d+AO
pn9XV/LHQqM2et3GQigACtQmLgfxRS+YYEPVEngX9TR05Rq9NJuOkycjf/5vNmZ3febE0qizMiRS
QoDG1UZHvbEyvslatTKSxfWgvM9AUOOSRfRvUZlhjxxuiMoLIZP0CcWGdwyDlOoMIpB5dAoL7luB
7ieeBvvorCLl/Y6b8mCnzf66lQWPD0SB7nYZICW+RZisyEBsAx7u0KX6H2i/J/QPrB41e+i9rxta
WvlzQ0LILDtd1fotwwnHR7jNrQl9sO7NdFoQ2s24RZ5jvPtevdBHqZv0eCIBMJLL9hzkOPz2PeNQ
gSvSpWlT/lIvd9ekJJVsxmPgtjJdDG302Y6yz1muP71jus7MCGGmOpYAvVPMjP2I+kZs1Ltcaqed
ivTfyhZYigQdBSpUwyRhSeFlXrqzAyMlkd8YQYctAj4nCw6QTrzUcvMMGvVHVgazRKu88RCM8jxq
EUP8Mda9FYTR4vY4+w2CY8gacBmjzXhtG9YAEHy3dZg9kcpeS5n+6bMSrreL0Qo7fuKha3u5jMyz
bd5PvvwYqvHnfPrHToptjp5UVyaunugo2fSPRQ61gPHN9td+xZL3UMhPzHgHSoxiM1hWJyly3Hrg
VmiuwMP89oCavvm/n5/Nn62oZY6D73tm4Ib2DoEX+9/rm3Px15PipJ7OC9USkYmar5klunaBS1od
caCAF53Tv5lVcD7LZ0aEMbRZVSp932KkdDXtn8DUjl3er+z9xW1HTWDGayg4WsFIHoypUc9GHOsG
HmuqEBtUUlZcxtJ0AU5nmcE4U30VjFih7WRNGXMhab/BVfrySli4NAiey1CfgG+BnkxwSX3rFHUS
2aw22ovJzsn3yZqPWBzCmQnBHQVZOiVNggkH8Th/Z+3evqGA40F2hSfhqhPOJAUrtfBHcucFGqyp
oWzS6fd1CwuPDefcgnD95HLSRr1JTpA3mlG7cngrSfcqIkbTP235L1Iq180tz9ffAc0/5+wANnFZ
+5GPuVz+5KF6kaNI8p8siOlHiuBpLIP7chEsiK2jtLIi84yLXvJsvsToo7JHo0fbPnLlrD+O0nAa
w+FUyu0+VqSnwhx+XR/NPP3XzAlbmPxwk8pdHLkeEkY6BXLPdVQ3wvaAIJkX/XPd3PKJ+d/yqMJ2
7vAsAT0NJAQklNgk5Fj1QvU2hjN8/W+G5n1ytg/61hu4UDFk5r+84CkOP8f9t+smliK485Wax3pm
wiJHXFVKQPLO34fhqSweSBCjRH/dyuKGJq6akWf66zYNlL5D0xqoGUhpePTiaNe8o/MXbsW/FoQI
QJG0LC1As7oISW4QIEJZ7b8NQXAy5ljF9Jqwx5r4MTt1a/TiyzMEAabyJ2Q3hKWurIzcoymFbq8T
PAxPer/W1ri40jPF5v+zIKy0WWS1EVroEYAo32bdy2R8qtuDVK1VNhYP45kdYSVAVlhZojOSnF5/
yfuFdEgzIXuLPI6qoNU0lrv3rMzfgQkrAwjZ1HywOK6EnqyyGcKVcGjxuJ8NSHD+9EwYiSLZoaun
AQqNJVKANrWHn/9pFGIJNcmdSutNn4LNvSFtEbW6/vk/WfhXPpJnhzz3mpKfEXxkaEfjSAcQHj8e
0MJxUHxHs6PeVlqsoNATIqmZZNnM86Cj3wNOpi+cZtuZsvbD6eL6mCNsulXLyHhKs7S7gcrmRYnD
HJ1NK9pbDgJXU2lGu1AdvC18zsj6RpF+NGZFepVaxFEpdO1HPCGHQl0KGJ6XZsccrtWVaGZxlxvA
Crmv6dcwBd9ctq1dWiCiXMgoHnUrR+QLpvhmOEXhWrpu8ZJDcGDOLEF+KK6YX/qlYXUO+yLMyKiY
TXWQgjw4WKWp3GdlMZ5suMtX1nFxM54ZFcaXGCGddAlGjbbfUJWkOyRomxVft2ZEcBUxXB12UVoc
YfnklLdO/kGJV3KdyybIfpBN5c0oYkNQZNarEZFQt/Ik5INGCQHvrL4Z/Hh/feMvGiLJQhoEZg5b
xJvSrWEMLTQgLrzckYcqVPdvWK+gK9ZsCB6iN7JGT8A+u+PQfwik6TZ2zI/w/L89B0mUTgYMttC5
siesfZggMTX6XEFRf5ARif2v3xfvoHDSc9TfqEt+KY2ttZa9W7zi8D1Q4akUIsSMfR1YTQgHOiWj
+KuO6s9aMmrt+4KHGyhExo1EzTOetn6HTPnKll37vjD96lAXph1Qu7P7nZPu117di+5k1iaCUosu
MzGXNtl25sgxMXOe7g0L5Tkv2AxZuKnMr0Q3u+unYtFNspl4VuocQVm4pL1C7qXI1whhsZAO+Sb3
fiNMtRmL6XDd0tLZ0CBAJKVG5GG9Ougt6u1x2oPasexNmfwMJmM/2uqKW1wC6NN0QPcsuCBKKKbw
ZNKiolD9Ab9YBd1xyqcnbeihA5IidKgUEKI50jlx0O24iYysD1cc5tLW0KEPJdMKPAlvcxlF+z4g
lcymsjb2p+/NGoXo2teFja1lZdV1Hnda8w0ILYrZb1+h8x8v7Gt9lIrKj8fI1QL6uHZjBvX+9+sm
lrbbTMQIRA+4CwRJl/Mz2WPa9yWxpxPrm+KTddem26FaSxIvRZ4zG77B0wyUuujq41wemsbiBHl+
vGmND411CuJTnz8XjoPs+TvammaOhf+ZE7x+ZVbDCF1g5CqInEYbpXm+PmnzpIgRGzAkEBXgmpE0
mk/W2dPMAcMTh54N2UIwfa2TPtsF3qybaUk809KTA0DF99rvbbe235Y8EZR0uCLOK7ktwXAvyVLk
KBBFcqUe0n7Yabl6GFTrpKrNx6p39tfHuWZO8EWTmg52kWEuUFGX7odDbEpAvWGQTMdHOwxWXN/S
aYKpi24xeLdB4s1/P5tWOFDt0ZTDwO2U7KuhS3dGYq/cFEs+D6Sijo4FfS6vdDlCqeqNpkMjMzZ3
XXmcoiMA6euTtmLijz88G4VcOLrZWDN9bfZdyb/U/s/B+XXdxNJEzTXcWfeBRhrRpTaxkRqOTyVs
LO9y/xkFr3c4HnDB5OxmQjNKSJcrMYRB6ttGGLtZydtQH+505bmw1xSplrYXSDtZJz8LLb6oqMX2
Ii1ox7Frjts6vQ2iA8xyZXI/vJmifI4wzwwJfjQrpIgdCzxArw6AiOJqpcix5ETPvy9s3ATmck8z
+H7tfIy8nRz8luWfZvx20PbFKITDD/mB7TdBFrt9/TjeG83KINZWQzjsfhtHKZRpDKK571ErKaOX
BDUOv71zpHzljKxNmLC/pLHoLLXB1oC0fEyI82yMx9Xc1tJJPF8W4RqglWlUvIb9Zeg1osbfA1Qv
U/M9JZ9zK8INalptUIU1Y7GL3xUqUv2aWICyMg7Ro2RyWVQ69KdubDknlERj507ybiTvcx7+8ml3
h/J10+QfNOemVdAfPzkpbUJrZ2hlyf6gS87cmmLNerQRP4JS2jjs/ODkTwfFv3m7Z4NydfZr3K66
IV86niCxyNyqOUMNTs5DutZ+uLjHzz4vRINp7VSlavH5NP8Hlsb4pYr3nnIMg+9vHQa4O5iWaUuZ
uSFFNoJgdOg8nYBAxTn6FBtHfjvoFsYL+jQRVYTWlYfn5TzhbgYrsJvEDVWSquG3utlXMv09b883
KFBnzqx+wAj0V+FhPkaUb6npu0XxvRufK+1WNVb8zuvLbJbYMB2DtmoHbg3h/ARZXwyxqUcuLV7e
Syat8aC8Pj18X7fgkSIZRIpbcM46gMterrrQzSREx+Flzd9cE7o0IPhlyHoyLc8wkKfNBvR7U7xZ
lRXww8xUP/dXGGCchNWOFLtrpiBN3bux+FytdW+8Ptl83aQUR/sDj06R1yvQRsTXQj916+RjI0Eq
UdMlYn5I3g5CZMdCFWfOYg6vm9xNvzSn2AgSV6v1T0n4NPAISOtbvVmJ8RY21IUdwe1LmVkZlY2d
+GR8CNe209LXkSOZmxDowQOLcnnyBtVJh9IPC1eK0I9+tpt+JfZaMyD8/Lzr6WhrMGBHO8BUQ7u/
7psWlls7H4Bw3jJpsOSp4PtZ8W0wbunrbIbbyPj4divIaSF0RJ8ahFnCoQijoSnpQC5dIqLi1Gk3
lX+Ki9N1I0tTxZMeP8s/xJDCWhSV4ilOaBWu8bN0vujq5+ufn3/j5TNvTov8/bywEm0fyvmgmIVb
JN02r9FN39nemqre4hhMInlkWuieEi93y5KmsNDpwLPa2ypwNjTpbt8xDNj0VEC5vBz1eUOc3dwI
wodkv9XctapxOMVh0n3Xw6j9rPels7tuamkws0KuCV6a7kURi5kWpWFEYVy4eXxHDfbNyVzQTGdf
FwaSmlNiGjFfb4zbCpUODfLsql/pNlhadBCMQD1hJ4DrSTgesZIEeVqwHrk/0PB30zrPU/UOJwJe
hBnC59JmJMocGtLoWRbMSK4uPxWZG799GS4+L4Q5Ete5VCd83uNoFO47PBSAFBKUsEXAESBmIcwK
body0HI3sx1pO+SKuQWwoL59IWYfCwHWrDlJx+3ltjXkKDW0aMpddhuc59pG6cJtD9/W9S07r6dw
yC/MzFv67HR4xLWdp2EmLr6U1bBVSe5mHVqDjwMQj3I/RPHhusWFHUZSb6568HbXYZO5tFjWWdbA
t8iyD+lm0HZj/iilK+53zYYweanME8uosdEpX8LqFzoDu748Xh/HwkUy59jAiiGkSWfs/BvOZs6W
6ClIkGRz1eJ+mp6lrD2GbX6S+3pliRa8yoUh4dxbaWRLFE5Jt23DmA71YS2aXpgthI1mskoTjh+i
lMuRdFZSwOIxU7ir32Xr0Gg3+hq0btGEAqaORDS+RfSMI0ypvHg7xOucj3o0blTz3yCuVjz9wkQZ
uJX/GREmKimRLGprjOhmv4mT+8pfc1wLp4WebqDwNCnMnNLCleh4kqq1OQJBpvzJUcvt4Ntbrf2l
R/d1rWzVLH9P7wpx+5lJwSHnEEjFWQG7eBx/rYwHB3aP4JjpKy5zoTtifh5Q/ZqxKlBhCXugGqKg
VaYAPvbqFIa/AufoZ/leQTOlKT6bzbcUjoM4+1SOP6+fosU1A278h9cSoKxwUmPQZLXWF77bmtv0
+7CWyVv7/Pz3s0M6qW3qlE4M3Xhcb0M12BTJzfUBzEsuOFAm7u8ABDdQQy3iOBXMw7TLJTszP0rh
VzlApWnvvWd7G3QW0c5IsULsnCWKiaOEKvsjT3jzAY7g+kbJ3lFrZSOcWRHcs2bl0pDMojZ2ddDi
bVKsRDGLK4Kf+fPehTBHCFo1aItbo6dZpfopD8gL7K4vx5Kj4ZlIdhuVTMhFhc+PfZUjtUD/gtKm
T0man2rZfKLCu+L8l0ZxbkZwBL5V170sYybL1I9dqH90pOw9JmbGbJiayEPrggnPMuqqzZrQ9fO7
sToNK5+fJ0Lct6pD1E1gTAJFDPTqVovyXDMCN7NmEmR1V0XOLrPqrY8aoPJmqUQwz2fWxC6iriTx
6JcWqGc9Paht8ggudo1OemlNSNajz60QJluic4aZSckTCxtdc/sSySvnfPnrzBYjAaomFr1sv9Bq
ZQDaDvd+3T1Ia21KSxsXlpD/fV+4vNShyXhugd/Xm2d5Ko99bm+C6c3igvz6cyvzrjjzh4g+2qUu
Mwoj/wQo6KtprQQrS9tKQw9VheUMTg+RQjyUw66rcw6GpUKAUyGF4aXPzUyY7kj7AITQir2lZYEy
0CB3Q/qMeOxyQH3mFJrlcUoIoTYfWl6Q1/3J0njQi+PLEEUiMi5cv3IqJ3pYzpwVza3ZPdgKLD5Q
pe3CX9ftLI5Dx6kr2nydiCVio50SvVVLalqh52+GpKchRf/yDhsGaVMSUKQlRG00CW6taiiZq+I+
7uwN4kcrk7U4CNiIYFgETOOIhO6506V0XQ9gwKpgb5v7LtJX7sD5FIhei5zE3KU0PyBEpNEEWtAa
7QGvVUm7qAdBpz+1fbCbgrVQb9kSYR5NqUTFIijIrxW7tpvRdx1lq0Ht1m1miuPBfNeA/ppRL/ev
PhY6Ymu8IhIr3UXVtCtJ0zqevK2NNbm6eau+mjtEHnit0Ez2CsdTQI+pDlPDiNQNPGJGf9CVexhM
zJaH/tarVi76BeQLccSZPeECyz00GZISe6OvbjJgLlp1gA4p2zTbsXj0QnmTT2+uEV6aFE+rWQZw
eyP4oiXbItlJb+eknr8PzzI9xCZZVsHbKFCtakqOAo/jPEjRoSuyrS2/Xebn0ohwE3TyaEYJlA/u
VH7qwFtJ7yAmwAJydDxgZIvWXmGaNEcd+tjiRVnlP3LredRP1x3N4tlxLBoVyS0geCVsak+V6mk0
G6R+Pf8pQp8U5pqnLqsfmn4NwL+4y2Zp7FkehWeSKcyWNKql3RTgDdBFrVEr92790jtoUuxOxkDC
JDwkxcy81xCev523lgzNmW3hNjXV0Ihyg4YxyTnY8t3YrWH7l26fcwPCEQqQKwB9zeC6/i7Kv0sQ
R1uTuYtlQjb5Hc4bFDZPCzY2QaHwAmyHwip6z2JTNKcpvrFu3r4naCxFfBXyvtc4OCVolD4NcHRZ
ULnUcw/jMD1Iav/ka9bbK1Iz5x9xDlVCXREbP8tpbAd4vudO6bE+tH7Y/M61eFrD1i35UyhhZ9l0
c4ZwCKuPxtcAWR4RdKWb21aLD4Nx78AW6EPoGhj9zsg/tsZafDWvuOjEz40KO0JVpkJKZCVwGx6z
yJuDG/xeBh5sXccsfEmDtWTn0lEmyTUPE2cBTPnyfuqdahrUEMRQHfj3gZTUm7E24bWQd8E4vr0U
Orcs/n9bjlD9dmRrarWOrkWp11BtLcFFrtwPi2kOB14+0ugIy1FNvByOoUiDp9YTZACyeVdMxUcP
6YTQQLjD8z/0VvXJq2fRSOUxK52tFJX764dgKcgHRDv31nPEXim4yTQBe4im0A5sBR/G3PlWFdXO
s7X33FPwo1sztJHKiugUQ9sefJC0rNqU7cz6x9C8WMVaXnJhMOxv+O4AlM3cIMLWyJFuSdM8ATs5
qR9Rpr2Z6h6qzrUC+cIOxIyJUDlBH0TtwpKxYPDa9syZIn8JB6hli2EbcuJy5eebFwcOTbiBoOpA
p16sxHdF0Id5A4mDWkU3fqcdG8XYqrW5kthfCJIJvcEVQD85q14L05YqOnR+MCq6kn3yg+NaOX5x
uv5+XiRDHpI0NbKOB5gBGUxRH+MSMR3vMHYrD5bF1T+zI1wXnkfgnCDIStsOgRwqdBLpLyday+cs
nVioZyCHpysfAIYp2Kk8rUKgwYdaI/8StV8dKTl4kbapM/Rni11kTJtOqjZK/FHlNXB9QyxO5Zlp
IYxpIsmQ/YGVqiOaWQYVpIkbatouHdaeNQtXCbjRGf1Bo/BrROPYDZNUQtT7qGvfavrskko6yfmz
UXxMpHqL3tJN068426XBgaOFhoN/6dQXjlXbmL1q6sidFpq+D6Zfcv3YjeG2RAbjzbNo0f44v6HJ
y1ni+R07SKzlsCScjRFHtNHG9PZTG57yca3ut7AlZ6dqgjCFWI5+zkvnrvs6Pe85yY10rPfwZZxa
ADtOaawMaGlLXtgR7uChiEbN8NTATWCRUqbsARrg+0Guj2H5LIXqY6HYB2rnpzqujlmZHq/P58Je
ubAu+I8mQnGybbXARXlqozf5No0DGjPv4umr41H3kOGZmp6v21yIOs5tiri0qFZS4FyEOpZZkzf4
4NsRbzjjhzU1xynNP5jNx+sGF5ykRcQB7SxO8jUlVJ9FZZMVNOazs3ZxUe/q4ct1C4ub5a8FcUge
10AQZg7TqH/rwwdDe0jkH9dNLM4ayAZAcPDgv6ZtibWiJ+NDTSV7TModEmW+snPiT2V/7NduycXh
nNmaJ/QssVf0DsygGrqqenmX3MHFoA8rsdN8eoTIk6IDmVVIpogqxArRoFJ/CByDc9zfKdEhiR/k
4qQ/Wu8pRV0YEtxup1e+B2CEl0KEpFzbbkbZjZynMLn30D7s9HCfWu0WkZ5t5K1sisVtdzZG7XIW
pVbxdW8utWrO01SgbfTv9R2xNofCKiWhlkOzNT+8w72lnipzW2fb7sVZo/RdHMdM4Dpj2qiqCZdm
SfM0ZcqU3eBF0mmwu/CUyuWwuT6apf3NIwsVZy7m1wWpXs7swho6KuBON9xrmhdtCzNojrYZ0GBt
x8k+6ibn4CAk8Pu65aXdztXlQHsGZ/GrUK2qdbVG4I08jPQ4Df2/XmD9SwD/DiMkSqgk8GDgn8vN
UCvouekDGUC5/rdxpE00fB78dxQoLbhw59460m/ckZdGjGxozHrkfeVF9WYwis3as35py3HBz2yY
JjG6GD9ltlVLQBoDF27+4S507vRyF+Vf3x7UkuwB3IiiCFgVsY+qDcu8VKOMuoL6JarQMVnjp1rc
a38NiFyu+De9n+SUTIj5K0QSLEWJAVKnjZpsB2N3feGXTg+Ft7kFkRFBP3O5Jijg1k4LQbxbSbfS
3rZvrn9+afPStU/7DcW315W3JJflLGtt6bFUlN9jQducM6W3aaqpK+dzIcTjBfg/Q2LRDdZGrfFz
oAN1HW6n+qlLm62OiEdivB1yiqwSqnP0MYMUEV9OzSh7Zjdy+dg+Wo4+jFd3waRkT9fnbWkLnFkR
b+zUSJw2jTj0lp18V7XuQ6wnh7zsHrMkPRp1t6M6tBJrLS2VSS1rzofZvNeE01mqTVmNJleR1RxR
rN746lbTVyZvaZXoCyR5qVGYeUXg2EtNaJAy8t0+GzeK/CFVCOKsemPqK2mxJUMUMijN/JEwFlWF
TTvjHV9gyFLKmzI0b/JxfDE7cz8kwRr39sIRIlKY0yxsCiSfBd/pO2bnJyldrzniHj7jeTtl7Fzk
/WtgHuxZvOPQjmF0Mm36vSFv/WEHC8TbvQAWoI/Tgc+jCyVko6bC96Tc12ncjbKNJGebX9e388Jy
AFEARzjrHNKGLIzAN6amsTtw89KYvvBs2lokNeQWxaCmWTk5S0lywJzzK4zdTP1aeDOkUxQjPkwV
0+u8e7vKX4yy3QaGvh/K7LaM2oeuim6dQt83eaeseKE146IbsrOgy1OvCl0Tfg+tfzL0dFdn/1hS
u+nluwaqosz4Hvhvv5EYMgntuY1vzgVfbpCEHIzjJySBS/R68vE4yG+XnSLxJbM/KAIwr+J5qrPe
GZx5XKNlbKv6zpq8Q+KsaYEvuCDagSDzmPMfpLOFcVCYHEKZ5DXqDNrjWOu3Sqkch+Qd8AZOPzEV
1WFohMUDCz7EzKVZY0KzTrWPvs/KLlgIQ7jtgF//yXu9egulZVfUbEyqMnG6Ncqj153UdCv51TE1
rO31k7Voi2T1TJdJcvLPhjzzDVpa1nKdaTEv5Hw7RjHEshk2p60DP39l7a9bW9zf9KbMLfZUBl/p
MuSNh0K1U8ZkqFCGKoptkDiboFNwS/1GDfON0z42zktqrL3I/iioCU+yGbI5J1YcirrisSYbagW1
SkskGDfrTlfVZBPURnOSjQLlaw8GJehJzV1ReLw15GbaenpOVR4+0V1SpNXJNlO0sdpRPY6TaX1u
Ait61gJJ21ZDViLPZL8gVBbdWmrb7Ati2JUjurS1Z5z5TCCIqxXDBr8LpsrLC7rd4vAQ98O/qdIe
Yk/+Z2WB5lv61TT9tSMGDmPUVm0bsUC2lvSbPlbu6jK8t3jA5o910Z3IyN5XdLEPSKKVo3eo/ere
NorD9Z+xdCWC4iIpP5MlcqYvHZKJFBbiZUYKFUNz7APpFLyjHIkIzV8L6qUFayjaqbWwkOSbWr5r
17SMl9aLIIiQ0uZ/PIwuv69VpZZw5lIXLd7bKvlkw2jhqz/fMU28IHRw7dB/iFKjhaLGqWZ7qWt0
KpJqu2QNabMQRtpISv3PgHDvhqWuBUWMAbAwhzZp9/3Y94i72c7GGKQXUw9uM8ccVnzSAj+rQmKB
xs5ZJ5NyoRBODECgSztyEterULM17E0b/fTsAj7WFyPMNkmNQMGd0z2aZgJR068QvNH1iV1avfMf
IOy/NunQK/QseiaLe69y9qnmH+w1wqGFZt15mDTpEWv8H9K+bLltHdj2i1jFAZxeOWiyLNly4sR5
YWXanEAQnACSX38Xc+vsLdE8Yjmn8pCHVNTE1Gh0r14Lz6f5tQvopQPZBXTTlUQPSNJt7ZjvQVB3
sN2fhVC2EdX30o2DHBJucG2HURdfZOOGZt6+lV38+/6Yl2Isx5nQ2lPXK/zk7Y5tDSXpIFJXoLsI
jek6hR4h3LUWgvSv85LYKFfO+MIcg8t+0jUBigs33eSJrm4ehRVG27glQ+UZN45l+6l90cSnDw8K
vh7ZD5DK4O85b4CaibjWJK5SmnC/A2TQK5LSbxyC6Iq93Le14LRubM0GNOa9WUSRkz9pxYa4Xr5G
j7OwQBgGOESmJC+knmeBKVroKsuVU7NiZ22N7qWl/yjyLZZrrnFBeBVxzX+G5jFB1NXAaEcw5OjP
mvKQg10oRkU0oY+m2nkkMfbD8NLGl9oGI3X9rZffifpxttnbb5jtRqMzRoGmZfrUi834rImVvMKC
Y7sZ4sz9E2N0UDfKKdhRFN8dn1vnolbPorzE0etqbnuBXft2MLOdYTOtEZabwlqKjvjxax0/8OGb
qvzmzkMTtZ4SPdASxQKZHaz8cn9XLh2z68Wcdu3VMas0RCqlCttK89JxD/RQo/v6NyamDJA1lbft
abKvTEjL4uPYYK00BAk1rZ5yVz8ji7f7v5mZ7f+kL8F9Cf60pyQ7qvSBRbEvKvbx2BuJBaAyURhD
ZXueyARkjafMhE/mThF0+QO4e8LhSP0mfrs/miVvgagbP0gmkus521Te27i2HNxxNNtwT3PC+z+/
5Cyuf362wRPStrVuYBxVtoPAreo8NuAxXwPGL20uoJRwT6tTd9e8MIod4bZGq+dPPAlUupf1rupW
oJFrJmabyyWDqOwcJsroWBYQqosfh1qszNbiYqARAlh19ESp8z47tbIGIjUbjwMvtY8xXakfL/48
TgYuVjx8kOa5PSCKk3VodR3yp4p3Xn8CJ8/Krl2cJDwNALXEc/FdmyXpmsysVJk/6XEBvSbVp+JI
rOf7W+pPBDB7GyAWRJ8l3teoNM4b05oIHKBxjlkq0z3h/0Tpl6i2PLeC0uLoWfxS919MejG1s9Vt
+u5LmrWBY44+SJb9vOnAO6ps7T459EX5wtoL7suwhbRVbQEYOl7K5FvbntvB9iN24JnlZaa+EnEs
nQnQFkDmyUAKCUfvdhkqIksuZQEHwjp106tO5StoST3bY9VvWkusBQSL9hCZAzaKJwwoSm7tCQKx
6prT4inFagzI3GxF8hV1rPvLsqC0jZN3ZWb6jCv3O/WtGG4PygcQ/hwKyTwnLk6lUvmpmW9Ks9hO
ZDZqkgcMKaTEHg8G1/eCuaGjZc9lBlnzVqenLuUhN6xHq3I+3f/Apbt2As/iKaeDZXWeGJ7Sabo6
RLiB9LYPXWm8MjbohyEvyCkeKihy0SNaXMTKdl2c/Suz06G8mhZNjUadZzBLh9izX0cVDYdAvTbk
8/3hLUEc0EGF8zD16GKpZ6c7wQ3OjcoEWcWQPSrobVIpeGJyKM/ktoPUAkireoJgaTjjnH7Sh2LF
Qy4P9F/7cyggTYZKt2PYd/sXo7/EhqfW0NVc2WZLLgZFN9yK9nSA5q4+LYuqaknOMMoKKJsTj744
fH9/KtdszHw9lK00AS5L9qTisVcoP7n9oKcrmf2FhBfwp5Aynij/3hdiq2Zw7Ti2CnB0N35v/9QS
3ItVtMub2ktWecsWQ79rc7N7GKLgQCRVNnyAFgdCJj7y50h02V42PmqI+bBuKJ0fCHlE168/FCsz
unT2rs3PXB6vCFcLHeazzvQK8iLcxM/NFAWT3Guyz6jdrdxE02af3xHXBmenjhQSHBWInZ4KVwbq
CI1P9UXrWagw6udCehquCqZn2/sbZ+kImJbuTkRKKvqmZ9kWkA9EVBlb8NIowneMw0C/a53t5Ws1
rmU7aNbRkdaZeERufYpMY3CrWvDoVim/jab7UDDtEGcqBO179u3+mBb9CsoP/xqbXR8N+MpLCUb8
p67epJUHQtwR2FsHrsXjuSf0Z2rt2r8AquJgQIobQFjg2ud82APYILTBAYTQpoXPQeNkl16+xq01
TdN8k0wBBJ6xBsgA5hVwwxo7CR4FgM7RKA0C8fD+zC3+PMAO08Wn6e/akVxK4ka30FpVgmOt4I9V
s7tvYMlPTbjUP4kx1Bpm24BarduOKfCcwryIcq80lyhbcVNLY/jjaoF11JCVmXbi1e3Vlm2fOQYE
Y3T2UIgvdrpyaSw5BoRA04WF1t930sJRn+plIjAEBno2bIjQSfonZIUCi45PgJGGxVhc7s/an2Wd
L/u1zZkvzCiY/KoUoGHkfA9KZwdxqQZGZQduCmQPBAWNIQ5driPbO4YRy/djbx/R4rd32vJYtMkR
ZCt7ZvIAoKsAGubIQWi7gfZ76gyBUlRBbFl+nvcg4HEfjMjeV8QK1WIM7o9jcfUNeBkLr3r0BM2W
Brj0ESTFUxul2HdlaJfb4uMk3qDKQD4X7ye4GTQg3q6+gB6X6aQc/cxdgFSSYq2ckKU6zLWBecHW
VeyI8hTbi7nQPEFCBzy+vXaReRVayudW+VmDH46a+srULfnPq3HNc4wGNM3QNwHA9cgb3x4uhrzw
5onKtfb/xSX6b/7mTVU12PAo5CsBuK6dC4VYhU5baKXGa9Wzxev9ekCz+9Xqgb50C1ROIyvfFYN2
sVl9rAlIfRX2u0mdrXSdQ4zcI8JiP+m1DeQhXu9vx0VPcTXW6d+vPIXI0zpzpuKtnYLps/WjdI1T
bm02p3+/slD2kUC7Cc6tBgbJIdqN7cVYA0Es+qOrUcwOldUCDGx3WLGsFCi9fRrAvkfTbY0nTFJ/
zfqVuGht0mYBA1XMsrQd7H9VXEr7s5b9vL8oS+VGHDC89kF386eqfjtncQYu5NHFqsQ6+mHrr1H2
CTkMNTr12jMTJ8e8KGPjVflnwb8UtPJoGZIm8pnrG6DopWJb0q+tfWrII6tWwKlLdYebb5t5l3Sw
i7ga8G25dRJlFjh65cX1kzrs9WYIuDF6ffnU6T9G/qvnX1TzbJs/mHi7P0P/y9H5nxl6Jz6dOQx5
0Qo+zurIF1eHlnFH2kMD+qGY1AGqrcBfGSHB94Gge9cn5DxW7q/7H7G4syH7ZgLzB8jA/FEjBigB
8gEt0s2AgkC771m8S7p8JVxY9HpXVqa9f3V+DKMc0RqGDqNIxKFR2KFD6L4d8k2aRCuB8NIxAgYT
jfFgVQPqZ3ZUk0jvHZrjWrdcGmjFc2NJn0N4DLJn6MiItyOAWfencLFacG1ydnLHIYnrsYZPp43w
027jOt96pLlbF1JXqt+raDrJk6DQ642u9KElT01p+ajTr3zH4sgB/gAJ9dSBPgdlaK4CYdkaDoQL
uPv+reNnU6Se4N9J+7VfUz5Z8h+Q2vvX2mzQlp5QTUTwH6ab7jjIJ5KVPTOdwXmsdG1g5qB6JqG6
yTAcwbIAbWs+429K9SLTb2b92lfADP8Fm93EnEImWSFwN8xjDsNoBgDjp6C2zcLU6Jhnoc9FZu1K
5Lk8df/amYcehi6yjujYL0rrc6DixcoRWDrTNgjvcZwBOALJye1pc5qs4YoOv8KVb6bYmgKgeLGC
Q9QWd9uVkdm9j/yBJjkHBUXDX8X4mw4XYj00ZRNmZNOWYV+/MHEh2TnSj6b6CnpDm3/iIPiNmovW
r2yVtW+ZJvzKvYDTQ1eiFt8ixmPxmpY+xNNUI6ydo2VvVg77NK532/Jq3DP/0nSqLrMMtpLke9F8
bpwXbBlP0c9u9lqZTx36XqMnp9qiUs0aFty3vjxQYEtRNkGR5h2hRctGpQSt05PBntX2s0WbA1iV
fTeCYLFNvE5b9W1TlfHdcKENCh4QqIOiVn07tc7IxxT8e+iSorIK3bqPQyAODS+Fsqqfox/Hs0bW
eZZVUWRT7XRvlVENmGWVr2zqxaFjR6M4ge5iQCNuP8QYEEtqNdrrhG3umk5sE8i6Kk0e2mayHTVj
V0ar8IQJZfF+8P/ZnB0kXBmaIWykAhqmngzuhCYd95kkvqMOG6UVASmyc1M0391apf5fLPXVeGcT
bznIA8opgCeD7Zmk9WrllNu1Z6U0lM5O5V/u21t0Glf2ZmdIsl5VCZ70TzopfxaQoeOqFTjVWiPo
5LXvTens+DgikWrW4dqQPA+kJCBQPvIWNSGe4Jpeu0PWrM0uqcToHHCUwtNarvrMOxX8dJl60tzu
k+yTk8jdlU26+Kqcih2qgR5kxB/zXTo2sQ35Q+BI8aTUaHNkKn9z8243ZM0nmrfgZAS5JKoPbb72
EpvG8m5mHUs3kPeB6skcb6WXraYqFJ3PZdLs6zTZqJJtW4BnWvtvgCt49f9rajqrV/62TLQyIlOX
rUGHUGjKRRu7QGTFxzFILvhnJopGdJy+qx4VfZuSSoWZnLVeUR7d4rVew/wsbvsrG/MdwgbBEfMi
dlPJI0/jN5tnx6KzVq78Re91ZWbaqNczZsQR8sLwXuCAfEyM5Ggr0W8pJ/13pfksHPegpNFK+nQp
zIBJND3pINcCFO/WZgzGUSEbCCKZde5DpcSL1khNlyy4ZMrOADYLceeZj5K8yzRBAAO22R71kLWc
9trPz1ySWytZmk4/rxTfhvQ7Gsbuu7zF3584QAHYwGNhXg1toR2miRE4d1CUn9K4fmZRshIuLG0v
4AL+NTEbApreqNFpQH0TJ0hNvxB+sjZLSz7u2sS7ZS7btDM7OOw2emhY803UTaCR/HcFWXdAplcm
bdkcmaqt4H0E3+DtrrILN+c8GbEo4DBFV0LowHtnjBwJjU+pou0+ukZIXwMbh5YKQMvw59YcgyQJ
WKyhtucAfAyO9NEvS8cK7htZKDRMSXJEy4ahIWE+r+sraTG62SQVBdZviIV+R5edPw6Zp5TbRn5R
NeggmJYnozfXbFaujPduG6bRP2YhpnMnjaLbAdpdO+ok4pCNsiR6SPOy91XJjW2GnszRMyNnVePh
/QrCIi4pUIsAEKjPS0UDuBjqyMJjvCfWE7ipPaqVni6rPRNnVf9wFh/GJrJ2lIfRFjDvWFTa1uRZ
ryRPFUiW/bwyzrITX+4v33vnemtjdsgsSxlds8bNl9vZQcHFDonDXd3lYUzbrdpWz3UhPtztCZO4
Zae9Ak2m+YYpDKOy6h7kMxVa610ZS89Oxoc+1ta6Zt87ENSgJiuAASMXPs/PjFHPzZKBwUfnv9wB
JD5D50M57f4ELhsBcfhEw6i+603R60irkgZJIFnLDd7zX8ac+IOwf943897f4iKaAPyTgAY237Qx
ry5BbYxqVW2nEFP/hIYLjw1rKZClgVxbmHbKlQUpzTyyJ7aUEcQ8IC7zWV/7aWSE9weybGZC7Vqg
P36nLBfrkSmHDtW7MTpUyp5ZXr9G67YQSU6T9Z+NWWACsrBYrVuErppx0d2vRT0EVraNIJcr9eeo
PfUg986bT/cHtnSSro3OVgi0khodDTw6MqMOeUG8RH1L0HLKxxxlROFZ7Rpn2dpUzlbMLnXRtTYs
gtR2D1K2UyVowDJgeO6PTFvys9dDm91bsVFofTbCUJIWnuN80sufbrnT9H+S5Eev9b5DXiR5RQsh
kAFvap57pBNg695HwxoT2JL/vfqSOVqFjHrZl1CQfwJO7rMqzYvOugNX+h16nnaZstbXu7Km7uyC
AZeKA8TRlId3T9pwRAIe+qxehASlNb7Z+a+VeZ5+7vYZcrNv3dmbOW1ETEoTD7zRPefpb1VHJtvA
puU/OyX2Igb2ETaB+n9q8vm+6ZUVnl81xBjckuuYV7PXIC8Zea3ZelnsPtXu/3HXzlEQTl4DUuxi
kFV3LMQz1/aSrCAm10YzHZwrV9ZGGVBbEvsVGzf2cM1sLLU7gB7RG801UMeyY/7X17gzXzO6vRER
BzMn1N7rxx+D+Hp/ada2/MyvOIliZm49OUxKLE+k7ROzkgdbL59pxhERrAE13+eOp02Ix6MNxCn0
dGYPE86zkjQZog6aVZtcS7xRK7aNADLGdEOBwm4LXmn5cRJYWAUJgA6SCeTf3wGac1Q02JSxNqNn
KwIbukO8Ida8NRj44myCuxL0d1OH5Bxux+KMC8ER8Uuw0ul+WwZlvE2swFy7Thddx3+G3nkqO1X7
bCrCR8aDrb3yEhVkgAiL+KiTf+zycn+TrFmbOarKLLLcZJNQp/tC2QDcAsJS40ucHFXjV5uvEdwu
3jxXg5s5qrhEJ3+p4vUH/uNt5Rz7HEWifE1PaPFoXVmZ7cTBSNQEyse4xk2k7V6rfsXfrk3aZP/K
TZAMb9tKxyjqvg47rntAk4S2cANq832k60FSo458f6HWZm7mmuLBdRiDCvqTae0SaLhTv1gT9l4b
1swjmdZQkFJi2gjJG4+nWhilRVDgHYiq6bZ10peeiJWq8KLTAPsSytUTpmX+LhqLLnYiimM1Orpn
s2NsbxzoziQvUSY2TvSjol/vz+Pi3kCJC+zKqL2iBe527VI7joyGIR5GuzjS2FHh5cz4OGUMnJIN
P4jAG0JN82JQn7VEOJNTgqf1pfsdiNL7o1jcDVcGZqNo7Li1tAx3od67u6jRQr0x36b+yPtmFnfE
lZnZRq/6KFbUcjKjs8AZnW0sKq9sn7XslfSVJ9b6o9aGNdvkWW6PcTPxVVY68kKfEglKnyIO7g9q
cQcggwZ2aAsFmvnjP4lEm/IerA5Z50OsKXK2939/cRBXvz/zcYraZgP0NNOnzvFjeYG+1VoktDQC
5E2m2GHiNpjLjDQJiGjcwcYIUisso4CrzcocLQVC1xZmYyhtWoK1w0EWmAg0xwMUYfAtaov2Gjpv
6VpFC6qKFhjHnXDet8dx7LidtQyVD2TtPNnJkGhflbjxRmKge2N/f2WW5+0/Y7OIqMQjPNMbGOur
Zqt2e8VZky5ctAB+BrTVIvEC9pPb4fQ0UyiiLQB8xr3IXDwb14qDaxZmK8NTCmB3b6ZPn9zxc2a/
3p+hxXVHsw06egAhAm/B7fdHNihWY4BMnxqvVHYDmq5Nv1875YtrjgQ2EiwomrzLYKfcFExTwUQV
u3aYabnngCh5GH8lLPaKv2hSQs3WQWUISQO0jM2Pey6FKPUa1rj5a3TsY+Z87ZSPS+ZMRtBSB36/
qXIyW/cSwGKzZ0jmZNmbs++GX3+xLOiRRr4cSjAQoLhdlioysK1y/LwlzVBp+2AkNrRowQUqVywt
eXzgYBHB6xOZ7zyIr9o8dtiIGKCKIHkuQeCnPLLygdfSl1UbtuRvnkHQZkIvNvrfAHCf7bhucEQF
ukygplkgPLoWCi6mINAZMMHmwQCCnO/t1LkljaKizPInQ03zYw24TqDWULiRaeuizVJlb6QFFdoA
+okfUVXQfWpV9QMmyAmisnU2qAZb30GRoQZU6Zw3waNxBdWxdKIhMG9Nog8TtHd26fGs7UwrhpS9
kiQ7XYVCGVZ5Lf+xdCldG5n52bKnSjVSTAOOdZVnnoO0pjT+wr9eG5n518GuU7A2wIjiMWfTr7V9
Lk4UXmBAmOEV9i5rbzAXDPhJjaWUg+rbQgCEQRJnJbRacoHEAenTJOBlv4Ook6EmMYqT6JpUs4NK
Fa8QLMyZ8Hqb+feP9eKAQC2FjiAUC8F2dLs3baeJpZmY2VMvzTFQjJFs8kEZVtLmznQlzLNDgMpN
FQ8XB2zuPQxqWzlVCBoQW4g5miPCxKK3jTOPUhReQMnreI7Bei9zOxEkKbqEkIrO9ylleWjEeM70
9qCEULzQHrlK0oDjtHkui9LHIQXFXy+iOpSCOZec8PSUtHW9rVu9e4iY64bc7UCs2jtm7ZnaCMGP
cXDBv08M+DBS+IlWfE31jvkq6ZxHB/kBv+PJb7cn6QG8AyouhQlmMjRf3db6PqhDftHiPAkzYHUe
BsfKwzYiAQiK0gM06n5l0BXcDG2GN5Ke575I6mzHIDGgeUptMr+VJcXWj5lndo4apDEbN0n+WvSf
nPG5BKrOa+0tCL+GTQmBJD+JMhkALjHJezYChEGDX8amH5VIMUB8dSszEgVV01RbozRIUGm16isi
U7YCbbF+is7ezei2pif6pv388a0DSjpkPdAtjqfMbOtw6uTotbbQ/D58QTdLtPLzS9fA1c/P0XIU
7WnmmODnByxDf4jMjW1uBA+N9CdLVxAHS6fAAQzWRG8cAsB5zNH0pQrmE/THUit6iu34kTZrhMxL
3g/1MKA0ADBEuDlzTF1WxlrnQozemECp7AdrSZBU9Yr7W8CkooHpysw0q1d5AQuCsChSdDBjxees
k6rXKfo+krVvgrfbcIYz0i3hkPePTo1Cp1qyY0uLQJE6UDnZih9bHvOfRhvQFuKGvf2YRFebSEaS
PtX2T0K+ud1vk/++vwnXTMwuFWZoQwWmbQo27++2UftRfolBrHXfyFK0iM7vqWHozzhmaxcb0VjK
GkYS/kjpWXQbG/nSLGDaSvJ3bTSz1aMgEkz0ChNmksFzwefeT42KKy5/6XZxTAxmulsA059Fcs2Y
liNlDbqSbevQarZn43WY2vsSKkL3523yAHOvf21pOnZXm1Gx1DqNSliSHVF9Js3WB8wv3nAjJ0Ft
Fiywy84NY05LXx1Qd7lvfulUAwQznTYD/ANzZFRX0rHLBXJHI7gZ9bqAWtbaCJd2xrWJ2YKVlls0
sRtn0DBSAwiXv+rUDcdiCKqk2PBVZZDFUBIeZBJgnYj4/qBzr2aUthhpS1tgexqpBXbfG15POvsg
cLnuG9prR4e6tq8lQx/aiu4+aJ2avDRQHCfoR+3lY4RYcmNUGT30aVFt25gaK750aQ8DsmEhrYGU
+LuIIjIJuOHiOntyQcxN1TJwAQKu7L8o+vy5esCNOWkST19xPREs4hmpkR0YW3SMeVaPByPwDGqo
IY49WhYzVzbTwnUEKCxiZHCWIHE3PzVjBQ2zyCpATchY4UUZO2hteoqYuetd5VOkBOUYhff3r/4e
hwqeKCQmwXkELgPwON0OMjJAYOqKuAdICdpoef9A8Upt2nwj8keRPAKG6+nZQ5N8rdzas6t/JJF+
qh54/dMxXhDn41VroWM2PWvOGj7hvRNBEAexFTzQpjfau5pHFaFe7LrDSbY52sti3P/jPrJ/xz1Z
iR3fHzFMOJkiR+yniT74dhL6ysoVhajDiacXWfyoijcKRudCywNV+35/wt9v3RtT5uyhRlSQnlrD
OJxavfVzXnhGOTUHruXR3/slnA+0/yK/AWII4OduR6RRRU8gkzCeCmOTIdxdOYCLPw9yMdCNok70
LrfB6WAMAxDLpzpGSR20R3J4uT9P7/06BoDW8qm/S8OrebYkFGpmSArildD1Z4L1t/W9MnypnZMU
5wKFvpJrwX2Li2P6z+KcmIuPqC3zPBtPgElZ7iVZBUct7Gew4ICmAx2/6CGa421EatKEZ4B1523t
Qx2BDYqntWelfr0/EPDcYXVvL0WwOF9Zml0ZGtg/eKnk2dlqCz00pfoDyKj+s6UOI+RjWu2nkWvO
tq0dCwINIg060NN9i3OI43pWnGW7rE67s6bkw04VZfNSCa3djGkOgubClE92hseSIXM5+DYf6t9m
3bdBquXWznQLcoHwce7bTpv7CSLFABXZNsE7Sod2Ro0HBF5dlnaoS13/h3RWUuzGmgznCMzPF0XU
lc87Cxp2MnKO5aizSw/yOs+2bPFo0i4O0AxVHmIwom1dWqpbKvvmELdUKzwZW/U21wC89OzGtlAq
sBTLJzkpDqIBItq2EsWrZYwXmlMabPRIFVlbptnFY9NLdZOpLZ5KmS13oo8H37XR6ZSCgGmvYGeg
Wxfdzg261jdMaqrXDHUaxK0eIfsNeYaMsnJr55V9idsGxBdpxi8VdkDjmYWu4W3lxtA2FMVRIylI
S0YJ0j/pSHpQx41Td/+Yafylb+OdTJXdmBkBjamNqltfHRpVPCdKS7a5zqpHvSzjICkBnmmTVMWb
DJJKgpPWB+rOPDtKSS8K15OzqdVRgMph/Kt2ymqb9pl4Ia6iPFilY4RQi0bZf4i48ZJAPXXjiJFt
slwkYZNWKGjnvaZLr8Tj9ai1ZfFgN5SgHOJ022ZE5iqBKw2zgpFQdxMb+8IsMVuRPKDiAK05o4h2
MnH5zmZO7I8ml8BW6r1fIM++z6hiB2kH9NSgCWtb52q+adzW2UFCwtxzo4o3KGgyP5NF8YKworuo
rei+GWalHIp6bB67Uq/2g8pRlHZ54Qutq8NUMYQ/QHD5YI+5tusBuQx6SpNtb4JjTOlk6adT8gvJ
2N4b9AZcheqIEjrqjF4J0PSBgg7gk1ZXjm/oTfEP9BzMcxU5MixJ3e96gJ1DxZRQ1elUTLosUK5x
QAyItzXyBQQFcuRjXYjSY7y62XT7pIYYumm3CdIOdo6gSJcbbtJ4U1O3CUc65vhvVeGnhWNuIobu
cFBHrqTbFu6ZGxcw858kUrhd13ABLe0CHTgrjT1Z0Dm/72r+wLDnnmYikQXwDncnKMRv7xmkwuI+
Z3167o3E+l6YEEbwIhrLx07PyzBukVTqCFjeKGmz311iOEfN4MmhEd+QAvTpiLhNGWkc6t0bh5Bk
lgqAUUgKWBh0HIJ0qIywoXH8cxgF2IW0tziPmZ9nVR3kStkebZwK5CdQGcwkmjGzrmiCqqblY9cr
n4Qt9KNjpWiYcqt2W7lZsUXFanxIO0UJmNA5GnPBgFhWqeZrbMxCmo0kAKtRDc0r0r1GeddsgPJp
9pGROvuo6NWQMzAYD3E+eClXh5+V3Q5hy2rXQ5TVPUWRa+3KxE03WaUwL4rzFqQivbkhNVrUIeQR
BanNlALHSa98u20137U6iWYfV/5wB0UGusnrHy3kKN+UQinx/3LtrKAo/WNl4RZuiCm4B6Jx4tqY
Y5+5yVKQ5yTpWbB0K7h1QFDUgCpRfzUqfkjjtbBnoSEZiWlQG+FxC3TwO9qQvK8KxlQ7OWPy+gNx
qn6fC4ttYyJZWKg1O9c8cXLopw3qY1wp/bkbE+VAOyV5Nroh+vhlf/M5s/oSs4sk0QYrOTe1dTRa
8jLAed+f4qUTiAYGOC4VVaB3KsdaZ2a2yM3kDG5R3ypqr7E+U8NZGcialdlVn5eNY/UaSc65+DzQ
2nMbIJDKlWBsITSyzEnSFppLKDDM631D5XLcHB2CfICQoUXnJeTD6Q8XKHV0lEJQ20T1ahavuqNb
Nhn6Y88jVKc1Z/QKwtCWpnhI+AYaW5O/XAqQwF4GgBPAz2immrmtYsC7L2041oY69kMBjbRjpifx
ZpDQnHUZIMoJt7AbjYZGb/e3xdJcOvq0JdDogMrTbKQWxM/rTGrJecj0izpqu6KQa1qp02/MvTJ6
gNF2D3gGiPSNW6+sRzHA/sOYnHUZGOIpN8MxC8zBy7qV3bcU0l4bmgZ79US2OtVAvQiGmvpHbj0V
2tOgATe2kuP7873vxgMuownYDT6B+Uu8SZuxSWolOUunfCiI+9UhMvXBF695NGse1EpHGCKfhW4F
jUZ36E45arz5zNJqjcFpYWZRvUPewZ1Y9sEFcDtg6AYMQpaxcgJmw/k10K1Gt33maWvwOGPh/YN8
NxaQ4DS8bxuJDadGs3UancxmyH/Dg9uHBkQLn1uexScoVgybZNBiH9jj1q/ManiIO7M51gVtQsll
g8Qbyb7pWRYdldRpFS83atSdW5JE4Be2uk8xL4tzB2JDjmAm1j/patZvWK/ZDwiLq40klPk6R0TT
I1B8tC2aByRCQDqOgwKIhG7trNTuA9RbihSkt3n/pnDZvaBLOznpeYc5yfSyeip1RezuH6CFmQG/
nIpnOiiipjzJ7RLQQeSqg9TAKVE7bUfUortoRHTPEePlQZWUPaY4dRs0M+thwk2g9O/bXzjAKMsB
RIFE+x+au1v7mjMYMu4G48QpPaRFeehWBrhkAN0Y6AKxwfyKpPatAb1ieR4PsX1iR82EptBKsmPt
5+e+Typ92hiKdWrFgVLUjVbmZ+FGmpR2/v38yWdc+YRSEKoB4GSfdL5h4pfi/tOsuW99WuOZQwBo
HzcFLiXUOuZ8FG6qoae4SDGGLkWtqx6jiQJ1rO3MRwDhVKg+IF/Uccve4jkKfc9IWGrYcIZMghIB
3dXU8QWCiDi4mrHRFL05FS2191LtXM8tY/mlS+JoiwscLBdlnCv7SpZRSBG1rVx8i6txNZLZbEGu
KqM5nsQn277k+7r+2GIjpwXhb2wkwA4IoFTzi27IIBWimJ2GLGIelllzpBn7df88zNZ7MoHWHoht
TW1LULaancfBKLXBHQqsNxhf0NVRdK+cTdIderWW2ZhN1mQKiDOADie9pUmL93ZroTlZkYyOENwy
Y7fwaEK6H6mC5/mHRwQPg8ZHEzTmeNPMrmgD7zLHKRpxKiaoTpn6aCszyzV5ydnd+WcwcERgP/hD
8DwHRKTV4FCTDfIU9UZIjc9cNSGA9dB25cpwFg1BLANvtKkTcQ4+0+o2kurYylNRo6oZt0yEjpnQ
ncHyNw3SA8HHZw+5/n/NzWavKm20HVowV1VIxaAC3o9xSMyVXTeL4P7/7FkOKsPYcggaZ1ZQS7c7
lCnlScjKY7UR6JB6TJEHaorOc0kNOE++uT+wpXmcmhqxMQygoNzpk64cW+FEAliGXp7K6mevP1l1
5aUGtHY+llv9MzJ7EhhH+AaA3Z+X1JUZHLPWaCwuT2SCKLxGzVrXzsKBhe/8z8DsFFlD1RE8fuVJ
fU1wT5MN0ejKlpuFSe/GMB3kqzFA3GOgdISJeKdmIJv95Y8RxK9+fHxBEI2BmRSFBjiyWY6Dqa0T
lR2sjMJT3G3vtdbGWputpVW3p/QGkI5AvRmzVU9ViqYYZMdOyv8j7TuaZMW5bX8REXjEFJ++0pSd
EOUOAoSRQALx69+qb3Tjvhv3Dd6gok+f7qrKTGT2XnuZQAFloDCAdiM3/GLN/+Oo/g/A/F8utf98
aDjYAKbgWIAr5X9b0v5MBG8t6En7qZgQ3AxpkwKURqOAHWC2uoYvusr/90/wfzpQ/+uv/O9vzhi7
0akGddYnZ0iXvvj/+/H/7QEtLsKObILPbqqu83ZBPPT//vMxovqfHg8hroPzBv/4v/SlplFV3mwY
87nx5FOrMA8cdXBpyrmMzM7bM2HuifaqeKLtzjXduOuLfi66uUtM/1EiKG2cLnaby/JgBE0EVWTq
g1GDLq0gHUg/Xi5lh8nDz4y49dkUETR7Q0QXOxsHJ8aEMG+bKvI0KYQzpt7snS0bdpuVGa0Afrvt
aNt7UR6kc3Xg1xVU+2DYBRzJB518CDCUKszF7WZvgx66eLAqAVjnWfNOKpLojiZy07muVDab3w1+
n19nm50662ujDijJi4bE5dbF9vC0ivkxr2D9qDky1QvmrkVoD4m0ncJo+0i3S27PNbyrZ5A1Hj6q
HDs04omr2B8yGVxgXQzoqY8sX8f11h07cuidm+iNpOmfPCdpdKHK1zWYk8C5ks2LEFdUO8lALlXz
b63UU+1vr394DhrolLQcQvNnSwPd0strsDVn2RS41/d/ER0ld2NDwOtwTBvvwcfv2Yep9tTtrDIh
Uw0DxLisLsP8OrBTF1hA871oG82kp3ZuTDRV7cs2DfHiZXN/8yz49v46FY16t9r3bfDl1PW105m7
VClEe3BP+qzbAmOWciOJDE3Ywl19DF7Crsxnt4qq9iH1Q9u7qtwt8kiGo7ZOATXu4ItllauzGdrR
bl/Dws4oWQote1T6+40eajwuG7/Etqp8HHQs+FhYoLuIsTBIHop7o2HMHHwHZtpbH3x78yhN+YCe
8SpZQTVU0HNaujlxXoD0gyAMCx47Jf2MP17E9M/sskoVet1xfzeOQ/Fn7q9sua8VGCjIop75lNmD
H5WGUUeTNDEk0fFosHhjeY14aiEhq333pk8a5I5xtrUTz+x9lDIpSZlXZUIZi5nHEt/Yj+HTOPGi
d2TsAaIEJLerpq4IRgj4fVW0+OLqnw5PhCyxRR7aFTEYa7Eu/aSEnBdpad5a2N4TEnCrlsASTFwb
PFEOc1BrQffYZP3mJTTM9aqRXTokFW0LhmLcqud08e2sgai6b/LQurTszuUekWGwaSxrP0GDHI2Y
kxrmboIJFD79DvEnzUUjvWpZdoN3W1E7Qa0WXrvSyA1ryKruuMp30EvjZXwyzEfHj56B2c7dmf/1
m8x96h/XfoyFfx28U1enY31BBqA098tcjOjlFYWOd31vm1cPYciNrk8j9xKwIXwP4QpvBoUb7vys
Mbkte5KgUc+gjFLOu2OKXAr0wxIuVr5RzMSILfkOxxxogIFCmxFvHro3I9UkQysgHcya7nWG/0jb
Zl2J+BrfQwDRcqCER82cq5YnRmXn3GCX0Jqjtcxsi6d07qN5fPInBhcJDEv6KSnXH99BkpwZDa2f
rdav0Zlpx5Ey6LLYA5svgKloM4UxwmMR+qWjXrYeAPU1drwyd0YcBEH7S+HYYHd+vBnX1Xx2+zoW
YTvFzAFrct1ZQTHzSwkzB8qOPWheNinjynOODnl0gcgcitiYA+1YzuW4G5z3tsWIJ7COzYzzF5ZW
DvhZFmwNdgT9VFu41b+5+Zxhmkg9mVghiyXzY16WB5eAUqhe2Jr5AmbcmMTysFi7D9VcFzLGrnea
5EXYTrKs1XOAOWTl+TtnXPPR8/eDbnYIKdyHpbdjaPXohFylud3OSIQ5kxL44kbp7wR6EGi8qT3P
OCHZOxnC2GxwyU7xYojrSHBgVlvsBX26hlYmLOi2kGYxlR6YmVbubzky7nYOPvqppVdzTScrs8p1
729urMIpb/l0DvEMJlrDMJFFzHqgfIxtAr3y1sR8++gU3zt98N4wwuIaLJsNcaQeJoLBMB1ne0hn
KGYrAm2f5SFj+rzWX5VxaQMe+76KO70lwnp16XRV7vqi6h+nIzdHuXtD9JlmGKs4udf30YYbB4aK
IMTyfUn8ozcUUw/Do7b7FJLve8pzg2nY5TdPVNOi3exTbbDEZSLpwj7pWn+ny9NSqzO4plGlqoRR
lVqYwpoEHPMxctYW7/AzcE9le6qmx6Ka2AbyY4x5DaWq07KjZWGvzsGzX6kWj6JPF9nsTObjXmyy
CfxRy3BAHmqgynSs6V5uwaNcAw++lpsJf+ZyL4LqqDnDXHAnjb0TYP+B4tiP++mP92PG7gxn04Cf
pcc+p2qI3ElcVuYnAwW932dR6/tvhnG3x/Jqd/wJTnfwQYVhoNfFQVjnDekuVbXcywXu7y6JYUgX
uRZOUNmWeAYYB5Ouixv1PnjnHj77noSHi/W2+Dhm7axETjK0CylgtedgEPswGPZeQ6JZPpmGioJW
vHugHGNQuG8krtnNybyhTQyBx2XE1VYs+rGGWBOtiCt9qdWTOWbb2sYz0tSaQOSbQzCA3k3q7ij+
7CyYJEHRVYd2pjcjVbg+uy6l3UOShzl9jGF7sGAMaqwkGtcpJgpBkkadOsu9Wu3IM5+W1r4uDUtF
u+adESaz1e5DNuYGnXe2waK6awufeke/+bTFGPdsAMdD3bwJY1zRkYKR7bkcPZKaq/vTb8sPqNAe
v1bbcWXP44obF4lYMPJ5C5ZQJdBZPKa2P27Tj54GjPiu9SJxaH5Y2E7Wv2m+dogrXYcg9vrD4p+3
6lU1R7UWUweXTIaaxtSR0WP8V1tHDIeTHrfBOIfxarNjYC7JOrp76YSxYf/jXrXjA9gJQY4EUdqf
sU+XpjDXAULPI4671ETCp8NfMfLFKUUjt7KywXCjoNwizUs8fRyPAfxDHBFpjPzMMfWde1B96tqF
U+idqbfSTyXWgCYtdHUG6hnQxOKe1Lkh/EwHuug1SOG1PHSVSgxCjnWH8SSXQxyUOAibABnoApF/
cK1eFSz43O1E6mDLSoZpYAPlxd5z5W3tOOr/1a7rQm/tzdsyRZYEQyoBAe7sP5n0Nsw3290t653y
R4Nnbj+IenbDQlo5X3837J08hCUcZnIpC/QrumWE1jh3we3dQOtdT7ZULjJ2VmMPVko8sfAFU9Z0
2wrOj3hikVHhA6HBuwrWuIFxcsv/6PIlUla217GyjnbovXem+VV6bE4YAoijjauDWw6JtT6Vw8fc
nJSzvjCSWcGtn1kcViWOj9Daww4yDuS2h0HNC07MX8Lb0+b+U+7nAAmCtoKsm4/dGsahIxKLfytk
otj90Eeu+FOyHPWGe5vWIE9dllWnnvcsbCsb5avhnFtL5X0vzsqd083/ByZKNIVhEjISNTRrA42q
a2/SNUNqKKw8MYc5WwHDOSlyZCeAyfTclrWKhqnN+gFD3HWWeytUeyB1uDGrOvPAnwFJQzlVxMgN
9lgJAq72s/PbLCfiHPR8CXDjgDGMVGE3qkIWServNuzOOrBeKCqKTfg/rmHGhJy8+v3vSjJhueJt
LBoGa2+ZLcwzTk6DboUOzyZHsOLaz89NYyOkc44C64HYUz6BEAcqwmKOl5X8sTZw7IJe46orxOeZ
xBnuwx27wasM1ZyGWOxrEJ62Abka9otZN+Br3P9sf8oKGIBmkdPBaM8oc6B5mePl7thE2rEjKtao
U1+6vIUoA1SFaBPUHJWXCafLNpPAuNOKOSi2NsjfaFLuxvKr7Ckxg10NbXOft/rHXhPpXvoS+woT
GWrJO2d25PY7i78EzfMyonw37tDsYDiYlsAkwi0vzUJMM08HGAVkuult9CbLXRvsUG4663ujsBBK
gDnbY6Y/LRyYGaI7YEIC2WvOoctp50/ZFeZ089pfm/KYLihbjw7sEv0VBA76j1uXkNcMR4kZ9dR8
YgzcGuu8dnYyzyJSprg123YJzQ9oRyKbvi61wHHfRP2iohqiwUlXCXKuYqubX4PxUI93VRe+FRw3
uGup8sTgpIp0FpQDfgyjyBgLKUGCm1fVuMF/xiZ16FfF1xQy7YKONPXsHVkLXX50lkJpluvufeGZ
WXMU7l8s9OBugsccFnV9MvVPWHW5GUDXTQSNjbberRMEbObZQKqBmliywnWLwARwCUA0MdS52cCM
giNYAjZBxAwMAzlNFlmgc8TPHwoftLfBc3HFO3VmdTdBv6z+2LLHusmYYLH65YuUCrRUTLLbMOoD
aOVqKGRM50DmzB2R1TK01wVWB8b6NXu/FHukw0emyWNZQSxbvjUMpqZhD5oQhFM3n9AClNrcrf9K
2btlhDGB5GRub7OFtib4V1bfI77fsbtkcezYGdkuqF8mF9T40rxsuJlY+7RuQ8K7KVq5m/ohyuaR
ypgtz389nq/hhYg75rmkZVqVw6Etq3zR0BbKEyjd8SBfhuqf00yxz1BRt08eRfbyFuZ8/PPVftbr
gBYVDbENKcV7s2A00PUH1ZjxCNd8NSWgwKrhuQ4gHvZObCU7d3EK0KCwco81O5cCbrJ/3ZBMW75E
rB9TXv0wH3MGyLtK6II6IT48yTPfqWOr6pOy+3UREV57Cs2oFfcChbs9RZhRaww4AvZcTTIK4Ny+
uR4uOX62cMiNKzbgBhyhXaJuoTmsrdNhqs/M3rJRm/m88cMwzyhY5R6HYlSVqCf5H4OuSVdE7FAN
hZlztuZzOLWxVZMIU8lYLU5k4FpY2jY1A7lry3JOLK+He9y1rNur575sQYYqYcPDxVYEwjftcJHB
3gAFF05wp/KKph0SSG1xb6njLBELhZGlWklq47Aqlfs3OIz0MkJ5oxMUiono3t3N2Hn99OT1R7Wg
6YJ8z6gdGO68t5VbNJUR0VY8jbWMqfPdzXWiOM6rDnufX016GMZrOd2nEKKtY2MexbQPzX2JkhCR
w/jkGkA/QTSi50PEfGwQO5Pw+bX9KjWt6rM1wieFH9UZJFPOhnOx4omqrnDpB15a+CrYscqOS40u
9bscydVGKcyb8dDAsRiR1IfKCvONNwB6nP3CxQfeExAfti8dc0d98Yme9M1EKhzO8bdxxWuBs0p7
4Gg6bF7tGj5ehHfd1vPE7f3WVV90mA+Kgjw31skGDDAYTibOYxTryFL3CrsKcjLW0ep8eg0HmZRA
ybYAAMIqDHqVYJ4eSfLmKxMla5vb7VeFEFTjGwQl3BP6c4ISHdlOD8SLxmJmWTeVv2At5oGh72QF
6RZ70l3KaIXPx2I9e2SIZlwQ2Go9WpqNtynH16hpNvQwQ1t4of74wMr/ENab6u5oJg6rI0F30he3
Lgx+KCF65/NPv97H8uF6A06bHcZvhaFo4k5bKtz5TIYxUX4dL+aMCstCY9rAdgQov7luUaPWQ2fC
mWYTkRFgoi097MzqvE1rvED1av8Bal1RAQdGDFey1FOEpiChZX+qYLlodd+lPgm9M/wLAz7VsRsp
4XZWrVGg9g48J01rPBi1l1a8v0wYIprmBBe2usaQ0f0QRnUAQSmhvZ2Mwc5THnqI5riN4fMqzAyu
qNmKo9XXiJwmbrJKlo64UuX4NKhLGR7G7RVvApDVlliWcfLoL+52r7pt9ANDwIgFXwINxMT3FETL
2gSoMyLZAp2778b9cJHeBgRhyd3uJYACCTTIyB7vnu2njo/OXeJicZaM+87ZmOYYU0Gkn7VHe7hL
JnLD/GdJnuDWpX/9PCBKS1QnVx4YQhPgAxiZ7kONt4nSuET7MHnAtlyec2wxB69mNaxUTgg3mxEZ
VFtZa+ocwHjaEz+apuUc6CbzOnlAQbvXiGLwxxuXLEbrCeot0L9wPc6wCVGbDzHOBJ5xnXUU4Aqz
M4PJnblVyV/5sm7+3gi3xBsNkH1/+Uq+Osxzg5B/CyfEQ0If1oG9sDcmAHe7cTCjMexuHboRF0+t
Dl7LBZCMBHBYqk1fpUSW8rgKga7Gca5hA++aKdgcNJoGCr9tYDusjy4dl9bMm9ZfTKwJ07w5fxSL
WY8I+yNcI6JWeaWbrV5pv+kORNS5NNBxbh3yZ/B907meCBZ/mDOzghi0vG1Sh4nEHl0X+Vv79s63
F3ia6syut6eJzLFjTLFoLqN+iOmbBoCGjAKwSTOxs16B/OSCgk3jz7HsxdPUZOEmeQxiN2JN4IIf
Ljdng21fDZa1fivNH9YURM/ASkQmPTsnwBhEI4oxpCewSKJ6PXeDn42+ExuTyklrFkzKWHbXZhxi
t2R70R82q8UDgDTMb+3M3MKsoaBYUhxt23Qe5yejMmLbNgCp8CWrObCpoXmve2Rcdl2fW3P7bJvd
1e38FnDPmtWWsWu5gH3Ud02wO40+1s2zKMtEk/Di/9WXvMwYTCpq8uzKb1NfqvJkNO8OTge7cFkb
1fxstiduHyTJqawOYK1XRuFNVx2gUvfQIJEmqjAxZeOBiQMIyQdfnyHH4gRrzGueFY5qDcJau50Y
pP49gO+6Plbyw9Nt3MqDs51QwnZNZlqPgO55UPQ2/vNBMywlAyYEIzD4V7adehSbM3nuw4NA1296
iPS8rX0YEVQoFDCdyxZE8GExOvlSHvBIK+iflgltSsW9g7T6qBWAeKT3IoGauTUOCXtD01Goju/Y
9MCgGJfmTXgN/hI37/xVWgcH8AraHoHaJIwcrxjdfLVORngNOx0N/Fm5Xgaae0L1Q5n44I1i0hrZ
tPC56oekFaLQICFDdZBsGlXggo9kawsDrNaufRMk6cO8dI7MS2e9r9fn4c+hEE33bB6QorPILZJ+
h5vDT1b7HGxAaCd0YCBCHPQ6FvPwz2vWFB5QCYLZC3+CuhlwQxncFKsjIvfDhFDG+hYsEA354Lk2
mKPfbbOKR7RWuA0zBgCzb6zEHR/SPZbBY1M60ZUGFjjF4RqmHM64JBxif2UpYNMTZA2RRr2KoLNi
xA0kfKTQgR8ILEg6QUSHARGhvxPHkENsCYCmBNsrpDcG02232beI25POpRcXhi5z2Izcrq3Eof8U
s24uYBTFR6AK9c5rg9TFkbFOHAfVgcCJz9mpetrz9hjynd9ceHMEsEnDlI1d3s63uhp2rHyqZZM4
f+gs4hrMQCD8B8WFBP40nXGPRO2CqgsXtcFnxFUmTB5s8m3BBbJi756H2tqgL1bH0skvU2Ug8yVv
rMdolVjiDqAJNzJACSbNc+ihU6xvY4vIwsWpEyrvbsC/AzDnfVrwz8FNlyfSzq9ssCK1lLlpf6zr
9lI1AL5LUPyl4STOgFGDTgENusPJ8Rsggxim6N0sMefs3ycxpZ3/XhtvgaeA7X5C0RnDUggJkBd3
ixk6JxFi+XqIEID2MZwT+PgklkBxDS11PvytvzZRALMkuGB6SGZclkJvhQjGfDbdXbsca/fhdwet
isHZw0w4FegQ/QVwQQFUCnbIenpdzG+foNhOVUcia5sSkLuhfSjYtkaYnifwFoAYwovpBEhG3sYZ
eceYJxjojHBrJ4N9nOrwNGiZsO3ut8d1PlOay6CQSDdvcHpMPjxGVK7CXYWbMbByuT3BsQDWrjzu
JjcLqIl2CzBa+BmwLReN+2idw+hk1GYIT0hNkdIKDm8dhmxHGhgRR8c9o4mY5bNjPIlmyIclSBwn
Hw2JHXSUzZk445Mg6M+Wu82Ec9wCimobFhnjp2iqFn/Z1UdEy2MyYXXLXlqSAn2dyl1tCruK0CVD
c+LR1YzEEPiHJejRzdN1OpWhUm89BpMTLqErMz4CbRa0+/LksVRo4xr1VVU2yu/+aM4+yvMjXE94
F0Q2SjHuAcK6tyOqT1xtPok8FNlAWBxsPHL0+BiR0YpHzLz+LDy0C3kDeIftmOLXR57xXTegGVov
2nxee9SO6maIs5hNnAjee4j0wcia+BBXxPnwbQ7Aecl8AORrBUCaNddaD2gRAOmg5qrkfnLP2vxq
Nhzt8hd2aTU+Jfk791Ue0LO/sF2Jof/coiKdFLz8XJpMHf115Aie62fYzUkl6BHtYxrU2PsUeniE
X3PQ9gluC+Udh+FiMicvlzWDN3IEwX5iG2hGzFPnIcrBENiTcEVgtAjEoRbsXlOetuFHvX15W1Ga
N93q+8idTIeYwDh7AyOjrQEfFZWk3+u4M05W46RWFex6XWezK/9EQ8fKRb0JljZhufAWWL9hnKtf
qxZw3U5bQBTnNtUgfaCYcsYwZlhnK2aiXTNkdvgTbshcsoeTj1F1WR9CfqslDIKDKunBVFoNZwdt
ZNo79T3oKaa1AKm69kfZc0LpR99dfIb6o392VoBIwQNRrjA8i53paaqMZN6+rIHHVWnG6OigWviE
JRlMJSLJ3Myeb2K4wYsrMo1rWOYl9nAP7JMqP9mCvphxjv5BIyKER1uJBzOjKNS4Gc19iwU7rvvO
fio7lpmGwNRwD4cKmEZhgwGCC+ef2iv+rH5CLCDSvLfEjb1htwzoZIbnQfzO/oDyE3vVks+oGNzF
h+IqQdYR5mgLrvYhqf/OFmhmDXeAKolFXFSY/b1idDrPDD1LFw+mgVkYns/wKnuUoAJR7pAwQf6T
LOYCCi1mMLS5tdLWkGaBg44DhLjAC0v1btV36KuyeYFMyU4wPZIRlXZsS/S/LppbpZwoEGvCTes1
9L49/RaaOAewLgXWKY7Yto7hyZQOm/VtgEGydO8cO0Cvvx0uNgT2xv5fG8D2ofNDJITy6taTT7bo
ZC5hkwM0uUS5BTVMXLlvpRKR7aBtOzS4oAcwnmoUJBswckhbCrbKZFtGfAj9TlhpNzvAFQqy0WSc
MU6HycXs0Hwe/npIJ5PdB5vOvfGJrtncDiPpo2BFebaq4+ZVWb0Cr6GYHGjjZob9FVBRKuyz0ewE
uTLMlvSSd4TGIZAvDEbGF8yBZ/82sQG9xPOA6guCBI5/C+YPZYOUyUZM88+GrIqg1PtBPlGBqbT4
NERRrb8BHlXjn6b2Uhkq8eweP2XKnOULkVpBRARuQ24VNvzXnb6g7bnETObPh1eEZcxXGhnyK2S/
HmY3cMiAO+q9IcCkCEv5ekK5F6nhFALgFb3/JevtV2/DrlvA39AHgz1bGH0q9ziGd4l1ZLVWHjD5
7vUGCmE36yRAsu3M5qzuDzCI6jv0gI1I3GZXAyYAOGu3GauwbFyUN9oqaqx6iwkIysZEYMLJ8dW5
2gbAe5nM6iDVi4YJzATD6Io1cUXfR06jAbUBDH+NOvcE0HKI1Lb+70UjkFW7+RaWz9TCD66qCWjJ
mNTk0njXGYDN3wokUEuU/ET8gsgPieEBhEb5BIQBwBTA3QKiAKCYX6H1o6p/eAnEPQXs7roAJDXM
kgTMyfotQPcjHhIrnDVPoEEUgK/jZhXJAskHyigYzsgRJSFNelslA4aaQMgpR2Xi7Ptu548JJLvB
32B/OSCXBO8IczDjx/LfLFlUE0bLpt4r4DnL1mHjvEm8x9kaE5e/WmKK3JFn1UyLuuVXiJC+SrmC
xWGluIzfuuXgYWYtTZ5OkmIyffb13p8PsJKKK57VBkABVWF4gOPV24eggo2Z5VyHMZNh5vfvJR/+
8y4wF8vHEGcU9F+U3i3xEPRH/bWi/dPatNhZ8t0gqVW/Oo6f+Mtb5RR17370Hg5ciVsyk0MYNS4y
ANQDBOHoj2jvAWCGznrW9RmX2w7a24iGEMxTvP6pv5VVCUaMF3ETcrMBfUX16ervcPt1/KeFn53p
ovhvpVJHnlwN2x8Ts7ebETyovvv1oXL3wM6z0QYauKwpuMwZ1kFE+iUSHDnuX7W8LjzEnW1ls2F+
/Bngwz4oqRxU5oBsgLn34b0cir6lbUSb5dsAG8Aan9CO/n2UilTXEZyGsEbJcJ3CbyKqQz0gessq
ArlgTCEzB7BG330Fix13ACO4BChBrLRtUQZaB2ynBjVJMPIYjhipgNu4P/Yxrz7lcLSAZJrzmAXB
CExDRaTsDwTMFyFK4JVlDtpG4pVWChZ2Ku1vy8fMVDoPsuA2slzc/PdtbPDtgmAqKl/s3uygK1Wn
0r8YXuHR6rRYdYIO19D63vJ5jHzxxOctqpsG9KU1EsGFjUEE4nsKMwo8EIrXczVQl/bhtyQFIjpQ
SF1LXsfKs4rePATkYOkuH52nrvw7TjC2DH9a87HprxGXlFGWqUZpaWJeTPgQDYF5aJQ6tc1xRtms
LIKb719NoItH3ufs1ik0P7kop7juny053zwWfK7thFrAANUFTVO97h11b7p5Z+EqwM9eUEU8/v7c
BZ8QWkSlOE+gBbRvFt4JjEAIjJmoetcEAXH4tYt9d4Ipbscd2qQAgyoUkBMKUdLIqAQI6dTXFeUN
G/Y0GEGAACkTcLY1/dLqpRXzbgr5mS5WtLiX0L004jGGLwF/XTu8ZAKcQN89hYSICmz4HtNOp5jE
fcbY1sQsZMWMFw1vz34C6sZBz55bpfIAKrRteG0mYw9lNRr4Px4jRmwDDOKFefMB+M0YGgG6t0Ez
sid07nb4zwVAbC1/khYdMdu+Wnq5wjk3rmaiT1sfFKXbHASMtLoWE4Rtvc34H+vNjTxexfPk9FAf
8Zg34l5NIEHZGywcYEQPm4l7beBwMifsoQoDEzPMUTRG059cfGlvA7FPBnDX9WkNLq7bxF4zvs7K
31sKlniqjEFyP7f0jExsCFrq+YbaKwTRJYgnJ4EfHApIlLzhdbFuK7ZHU6I/VyAjkw+XfP7xOaBS
aO3fSuPcwXCh9CGopz6FhsmIlINhPliFK8ZZ/rkWB3ibxKX/6Q3faweJMkvK8VZPR+idwHI+ckyj
VPMyBhoYLnYfRjaGdWSTl5rc9XA2O7luaDFNUFkPdBEojO2MDE1Wo1NXHIkl0LhuUAFBPXsc2RMH
t2h5HkFXwXeSBuUJMlvEdFPVjRtJMH57/pcPBK5+detXQHHt8Cg5hlX/WPMLvFz2T/+HtPPajVxJ
0vATESCZtLdlpVIZeXdDSOpueu/59Puxgd2VWIUq9MzMmauDUVQm00RG/KaxHlKK2cmqleKlQfte
kR9d6nxFUsHSsgwe+u5CM58M/yUd1mRdqbt0QHZwEbtciXm5pOsJAWmeF5+pwuiyneMXYAdvpegr
Lj7C8KHr71B269z7mhetXNlIZlAaIFfTYZDr4QE7oSWgbdZveedGB01NZwnW5dl166MVAUes4OTj
qWZEd039xfM6SWu+wKNc9GutUmZqt02t8cXyMYItOo8bE2ZXX617/cPCrK69c4KNVt1o4Y2bBpTZ
2DzWSx1RZRTAbvxrLcxm4x8ykl9hvDM8lb0KEPDN0/dR7N4Xhnst0mBb9ykAnWIu1ZydDkxfoKmx
8Zmnz+HwYOWr1LjWtR0vSS27V7wHIW4tlF8awcGPlpfjX6MufZ8PzlUvc/fwbgsfFc/fxGk1d0mS
JDNaNjzp3JBpjcONEedPjn3gSp2fR96eAg4jZKubowiPjt7YT4B3ZqWq4tVxvc/Ilakv1eIS0+4U
sNdGvFrjua6ChZ/QlApcCl0EYOu9Fzwl5boAQhQ17/E/CmX/BV3bo1DKqOgoK0eaO+ABNF0P631J
M9+ca5l0YaZOoe0xhLZktFKQM5nSPKrWYf+ZMmQSlY77dWgDW/0PUNzfQ4xT+Q1tXxeGqQS10uyr
ctP0V9U/j2DUX0GOiP+qI/fh55/PGjm0gsKo93aVbrKq3BnlfTL88xgUmc/AUhIo8h1xbjrEkZWk
6jrqzJvAX1nD6vyCHcHzP8H1/H0DLSETupimG5NBKG0f1rWWdHutcegu/an9X4M3bBytQZsgukDh
OBnMhK5qq5oJ3338998+iOVpki+7cbe3leQ67nc2OvY9Vq4yKonyJZev462owOCHOI2woC2EPt2K
qIXaUC36vfuRgVq3LkzcCVoCYq04TiDFM0LsrcnfB66WRGHB5VgDHeu6aIVL7DtN3Fs0NUkwevk1
cNEoaFyelu3T+a92vHkU2dDZpKgGQMKQJys7bwV9lrhu9zW5GUaphfauUYc+H+TkCHHawrZMRT8X
n+bJ5yJ1raMg7fdBIWUousjdvC/kghs7rLRtYw7Ga2NG2dZI82JXFUP1qLZlfWEDnBgqZENTgRWO
ZSCL5uePKGuqi4le13uzaB8tO9zXbRyAf8uvz4/2xHL5HkdMBKggvoeAUdp6Lxrrt9wXL3kgLc6H
ODkUVUb/D5auqk2Xf6jkuFzreb13h/dKWCv0AxZtUFywfxu//WRHjwxcSPRcQBpmlD8nzC2tUlKs
rN6Hor8xQ65sxHLihUaDKOrKCwYOU1U8liA8PYMXFKvR5tYbx/xtSzu2Q7HP7Mq9EWrlMh81XmXw
1SR8rnljt2q3rA1wqOHBKit7bQ5ask+cMnr3Ox+BDd8bSDsRkC0rYGhZ6UsXvuq4OqaT8f3nTTZK
WgowV11T7nsKEXaffPBeBwaTbAbs/7QMRkuv7wPZvaAyc+ob4C7AosHdUEXq8eesmEqjRH3Rl/s6
DKguMPVq3iy71thlHOLnV9VfdfHpGDFr1NDIU6F7TdmfSSvC2MhIVLP8cWh/j50JQYPv1qUrJUPR
1Qvy1vyXcH6dD3ziNFe+x50cD4UqSbZXg+f2e1eljaA8mG5/W4dRs3AGf59Kzcv5gH8pfscj5bDF
kFonc5gs7S4cLNoCZbl389KcdXKTb6MQbHykUlONuzq4iVpJ26A945B0mt48bQODio2kzcuk/k9O
JhjKUAZleFZHVMsqj+Ko8YZqX7TABRugSmBFbt0MmOz5cZ9aTd8DTdhonc81wEas9khdKXTSpEii
0OvNqyS5cEKNn+xogiENko+NihLWZDcj6GoqnltW+6bUlWdqBPQUm077Oj+eU+cg/EREr9G+sblc
fu4Ox+mMrunBVQ1Dvvft6How4lU9XFJ0PTltiLNocKIRcJzeHBzApeW0brU3m+Hao3FCX24e5N2h
5Ow9P6KToXShI7uAMJ81PQVrxW8VDJmZN1EBrEnTG8mJV4ma96hraRcO+FNnGnk/cq0YR0K7naRs
dhDa8YDJzN6MdZh40q5ok9tWwBQyjBK8Z9w99Xlyp6aXUvZTo8TTRtdIekh6pxMaKo5e9apd7oPQ
mQMJAVkTrIrwl2+1F+ZzXNHTdUjeZiJiqo5E8Mn5WYd5ZLqWXO5jaqBgzxsIgVR+E4mOdqTb6xSd
onXneA/nP+Op5T8q35DQmzJP48nyD+1gaKWcsCF/vtebPXnR5/kQyqnFbxmyPKbbiItOk6qyoNEQ
qaLca0MzLO02GZaO8rdaP7asyMcXObzNuWd1BsVKU3t2sZpa9po5LGjNCgppJh0uDcR8mNXqv+9/
Q1iWwXnGjX6UoKP73VGqpSufmJTkHW/mgnw8PwEn5hgBNri8irCEjPjCz81f6oBb/IYQjUwZ7bdS
XLSdHDO1yeL5EWGSmPdBWwZtFFO46VZZRr2fim1DQ8EuHwqIXU37HOTPatsszw/sxIf9EXayLeO4
MeLYIGyZPee0O/AkmQXO8/kgp2ZPY09AuOacOUosdCdJ7HK8c7seYfnkt2JfEty+EMGc5MG16mhY
zNflvlC3jr+9lK2cmqVvAzAnn78oJNvxBQPIaY53ATAa6Euq8u+cccX4HmayBvwyi2MhEabM9r0P
Pi51YMZCJqyeQYJS5jTnnTzC1IcLd/XJ8alsIJsL1BTa+O+/5cOq7ki1bnnlXmRxv6xTcMijV9wW
IfPsP9hJ+Czq4z2gc5VOphIXq8hOFU4r2w6Bo2mwEP+T0XwPMZlGz7XyRI1appGaWknFnSZSlr2f
X9MnrhWclv9/HJON45S2U8cGObrdvbg9PVLjSlOf/PDjfJgT6eqPMOPC//Zlcs7zKhvHQtPXN6EE
z6l5u+UuqC7cz6d20PfxTJYAAGlEhmWggbHT38hlSh/tkiPQqVX2PcQ4pd/G0kV6jCkQU2ZA+3ST
T18o88b/Rx+78W1nIN1OnREdG8KNM/otilrlppeDQ9zTC9Y3emvxipT8S+fmqc+PRoWJhp4Yjb0n
y5iGhRMbPm8lN4rt+0w3vYVTWjaQ/CC/Mj1bPJ1fB6fm7nu8yZquLTO39JBtY6XeLGj/eOIxAtZy
PsiJxWZqhkmapHLJk8r8nDqq6pZrudSBk8AoH6vcMPBsTK1rC1PWRQMi9Q67lUs66adegiYZtaFR
METpWJ/spFipyoA2YYmElXVf+O2yjjlcq2adG7CMlXoe6vUqIKWq/W3afp0f8ollDz1N0WWLL8n9
NFktuAkkzhBU9OMEXm4wvAK6LudDnFgqhOAfbkAN65PJ+EpHkfM4j4u9p9ibLANSMGTbGrhXll2S
N/lb75lkETh6/ZXZRv8cuaufX1Dz2yoO3aDYy2V2XUCr8sPoNnWNpTTg0229I40O4bx+qtLqrYkS
uOU2vV1zYwMJAk3hSjAt4K5ZdF1dFx5leBuDUCnobfUg3ROvXtQhop/hvO2GZU6rqzZ2Tdv/Pj9j
pz4KRTNNcEXwRpyuw6g1QorgNDGtBIp6A5gB94nr8zFOJOtjYe5/Y+iTjIEuAsauJaQbRIZpe+yC
nsQnf/AKtPrteOdHF87Xv+/Do0+DfKNOimoxqsnmCms01lG1zvexVau/orjV95VvJyCdK0SGScHm
4aANS7ek/5jbAOx7FzRsljT0nPNKf8gTPX6UhDmq08aNhuCThJdaYyv3mlr9RurccFE8EaAxzD5q
Lx0NpxaxhqMASxiLUGWaIRSW6w2ervHrNSik+ggFMrxV4tTLSDX+/azj7CEGb41RSHSyiOtOVynL
GvChAmAqZTejXDcz/LfzC+DUIqOgST6P7iAtqclt1NhYjZgu38O5q/SdFV1wZjk1YVRXxmzX+Ovc
+nMn9kndqkOQUyqA1O1Blfmg+KO3y/ODOBEFTUFMCdkO1AymT/jEgNTKcUnJLregz0Nkr9FG1v50
3iVpuxP7ZTRXJBg5PMfYeEF9u1bR1w6TPHLHqn3yJ1YifaaIYlPV1jaOJWcmjeIMroNs8/kBHl9J
oxAdslC84E0eoJN71jcrG3h6L+9hWwQL8Bj1orexskKmHgQLsvdIw1w4r48XxhiS9h6FUEU7ct+L
UHTPpSSS95gSaE+Nsr4wouNv9vPvT4bE45nEJePvx8hqzQq3+pB7bw9KZxH5wVWjqMvGDZboHMGV
QmUoeQp9GDRSDKLy1W26uTZwRGnWYlD1q8p7FoH16IXmLNR16Mnpm1Nhclspi0zqbynvJHM9Nqju
yMrToOirvvyweVn0GSBG0AoegBiI1lHnLEuh3QaOuAIrOU+l4TZr0GCJQ67gHO2XNF8Jv7/PhTPL
3U7MZVE/eUn2AIp00QHyxapsJnkaGkLISaj5Q4vOj+cP6wadeq+RIYsDdcrbeTWqDhTarLCiLXDn
TSGNCK++eUoK4ypE5AWxpnkJkBVToxkl4s2IPiFZudDTU8d86edpDBtdp1pCF4AL5qgclRhWYIQt
DNsq6iGqwUMwc6SXKEblT5WEeIfrqcq938XjbDuWeM18MDCyUpdPvSTsBRZg8J7qtWPshvfWqzNs
4nwr3NmOkfD/BZdc17W80jMEDM4voOP1+fcXk6dh2U0XdLJ+JK1OTYRajV1vQft4vWg1bB3vOYP+
NsLedGJkEuhJToSiVe/1KWwXO9DXlWdcqZG1qZxPgCk94rOp+aaGN7F1pwDiNatdWN7KFhQPEHLF
UCLbBuxbaZedEYGvDGeqjNqL8eC2T5bxPIKv+vbWEF9GIlaZnM9sICJS+WWWAnJqhhHAiLX5HUTN
XOt+ydlzaberApV/K9sLDBtU7bHHkSLSJFCiJkBjZAr6P0H+qOrboLmy7Sc7um8MkCKj3pe/rqmd
pAISSt4uy7ZdhFUw99wnaXj1OzacePXcCEYk6k+BR8R7F2xoHH8VLQPcqN01jgmdje58vEjlfoUa
6ixyPrH+BHzoweh9b4Q3ixBGapGHiOt6pWY9ehbeQ+XeljkQDqffKkb81HsgVgZIhYVizDvsnlqB
7hzIGVjxqyYvF43jgveM5pqe3SD2sNLkaoHg/7zQbW6NfO7XiEO00tqxwUGC+nQB5uXIHDW+dqf2
1o1kJ/s0U1H6CRYt9Ic6c7dSIC0H0S1M10YGe3hoR5sJt+2vO0SXIEkEDuCz6j5ycTBIy2UPHSS2
JKYKVw2kOb7KJly5kTJQh/Cu+6H8kmyxdJGUn0tJ86lp/Yca9QhQWcugDNYZVOFZ4rTrLrNeVKCu
Mw+VoHYkKcp/oIcvq05/MNDfTOXbEqAhlHZcO4xZr8Hi4qBrsodKxc4DvY1kcA6UW8CVeuCh0g52
UVxpNyOYRx/sg580c9eWPpExvmoEqGVf+/Cr/KE2u6UmlDdZMiEWhXhWBAueTFANPjK5WViwpYf4
T6c6bM21abx3LlJN/AgLm0f91cWVM5OGG7ORQWF7MXyVdmWyOgaf0zQqypXjqT4LtoATH6jIQRjz
uvtVlC73+0M8Ur06HfL9h2c88sugfdMnTazrNAPT1vxC8iVsblvjrew+IUSX/rMLIi/YGf1rrn7A
6AIIvNOHJzHKVAWL2kTLIYQg2lpLK2s4xIul7D+EyoPSiKWGD6zj63M/KDeeP7Jdv6S4gpaJSBLc
D7l5Q+vAHO6Rvo3MJzMwAW4DJS+HRaJlM9nLyN5KoNbyKu7KK1u0Sz37CssHKBvzwFDgXt2EabcC
Nr71MnUeAQFOs245VG9IWuAOAxRYfwVPpcLqyzGJsJQ/bndlSu9u8lboEG/qre05vzRsVR2aXKG5
K8wnCaY0DsrwwO6Tfht1T0J/0ECJu4LePFlt1B/ypJjVsXKnGM69awVIthc+VCRZPrgmOgPhYGzd
Qh5xCiHfQb7TEvmldYu5JeNkCXtASRDT02eJBGknesmHQ6o+Fe5rViNSh7aDh3adMjz6ST4HmX8T
oGeheVj3NDI0S059A6JHg/bJL6lkXAjlRAliHultUNx7iNhATwFoBjnmQcjmRuWsUz1eq9JLEYLa
S29k9QN6uWE9h/Zb6JcLtV7aeEEV5puZfKKxncsOYM+71kFPxPOZVdZXlOWoSVWLsHRmrXkVw7Pl
ZM1B4PXyi9Jthfma9pugYOq6N0jYpbGN1Rrlik+jQiswdlZSjvFuIxmoOCWIVOlXmvM8KEgCZe94
IXODoWwAlA2Di2UHoQYcwpXDy2GIcdnRn4wwMWda2Gc0wO0bUa10Z5cCgjfDdzV6hTY8w9p0Zsj4
EIALEa5ZbHI/WBu1syjobQz+mwHlFEIQrMJPv33CsRJPAffDkhNkwqxu1fTvfL9h7qfKtjPUfV8k
r6FZbdXKELM8S1aZciPH+xBJIOCcq8D3ik03mGSWMCVk86oHZm7mmPSMldfWgmIYwO14q/ubZgzl
bULtNSqfaij5OvQ4HUkq2MKu+QpdfRYX0tyxb7X6weHiMfC4y4svKTA3OXSKMvsM3TvHO0ht8U7R
cOGysmJlmKfBg2Egp5dHa6O7lVGXbEmZcnlbDgOus+2FlwLd9aNkxFBk+pYyVSvTpMX3M7dG9Dpz
MDjQd0ZhJhBymw75xnauIdARDV+mfm9JKkY/0dJOfxvdtVMuVRgBmfeRIFGYkuI1aKVn9k4gWOCp
w00PYFBz/aUcXbej1BuGtyGMHAWYS2I7Cxs2jF/96tDeGMinEdm/pdSyLiJ9kaATpcnLqol+D71z
xe6Y04v3AcCbnr/27d91cofiha/cxDTtEv8lE0gQCoh30eCBHX8L1GiedvGqr+/qZuP7T1YCNZws
0x5x2qkzQ+cNtOjcKT8MBB/tByow61zfZ8lCl9HZc8TMEC8iR8rObNYKWyWq04UOAbGGt6D6DuDy
/COwvHXq6csyQaylzW97Ce5gxy+A77lPy4ODFPO6hFCPPtMDAo6KCf8lLVZJESKClKEHY20GTUEC
HDIXujp45s1Kka0bILhmCDrUuu41FeXAjex/evGtVd3K6pcoWOUJeQUSdoNjA0HPgZze247z3MRc
pUF1Y0ikF9YhB9hvwUMuYQ6V3caDdgFuHDrxrT60m8BjGUEWRz2v+S3hH9s+N8VGQzLALu8h0PnF
s9BhPNp8aWMmxJsFpjo3iq1ZSACOlRnDve5dbesmmbzW5eqjCYM1MqaPXVltSdxQaYlmjvLeAJfX
eBoMmTQbJLR6it+591ymy95ZQ/qvjRdbuxEJN1sYvcvIk4j4LrdzKBZiacqvBrSN9jYQBESwDQI0
ypYRulB5jBhqyydV90X5nKcvanBv9JSakILrKVAT1e2cg25DItEWsmQtAlhRKQ9EUe1GjwKoLqWO
TChsVSn87Iu7FNRSLG1L7Tn3uAhIrVr5xYCS6XEQu/6hTncOQltN9FnXLzE3Sjdq4ngvVXnryisN
MjIJ45WIulmbJUzVl9sOcwuRNRtSAkrvXDQjOzn1oSQBXrrLspsUkiUqEvJdxuHtBPdWcGd7m6F0
yQewVO7QMIDVLWLaxWsZ/QqUZZUCLznpSXfue+PZtJeBt8mGgwVXTDbvKw2DXHMdyzzpwnes45cW
VkMWl1IRpsiWFVe+U9PNIbVqWjRlYSkmyS4pyIeGChz/Shj1PFDqWdI/tE2zGAwdm4fnVnpNUV4R
B973Rv4Q2Leyfx8pL2H+pAEk1kDLuMUzgDbUq/cB6lWss7kCzUPJyWyCZzs9GBI6MBZSLqazcHmq
IUqAbAv2SOpcS1Mk0cXcYrvElLB1pB46Hm18AFMg+sjp78CE54LRcVUC2m2k+oLCDXzlz5ERo3t/
zr9txirCz2cZJyF4TplDEozFFGzmRRawAL8xdvrI/nFGkTA50Z80q75QYzrxiFJki1a9CZQBlN7k
yI2TVGnLsNF3mmS/K2n6gvbL+aH8xTQfjeX/Q/wFKn6rmJBlRFXZ1fpOtkt572iqu0rjVn3pkflE
g7ACuirl0n2dBIg/xn+EbK2TaFFD7HC63+gxVGR4u7RGYwkrNWOPrVK3QKK1F2WztKn5rFpAnh+d
EUKBdXLUGfo4vFCrGGfh5xAojRvgs3QgWph2jq/ob0MI+zCNmxCMi9ONaoqWNxTbolCtWwH9YNaG
NjUf34ciWmZhtUmLqr86P4nHn8lScPQBNY4dL533SdVJLvIs1O1U3YVUn27TVNaWfM/kQi9PUY+r
WxaYG7zuaOacMAlodD1NbNb6rm56exvn1SrOgm2hAYYHur5DTpwbVpXFNWYCsPUH+cH1vEfhCZpL
uj9c+wZOgSDrpFvaqO1WcPCt8LBDaw5u6Z2b6OUskyjxxoXKNZqb6SKQy+gO10MdCgjqKEmHXGaB
avUaMV2eLKX3u3d5aQV6jCqXj9SA1DXpsi6qOz1GDDRrE5efpv9u9KBadEWnLmRPRTTfdxKs7QCb
+rRgl0PX6Rsp7n00pKCNF7n2IXemsswjzZjRR9DRMmwekqEKD1pFlTKsdlWcflldgZY2NZKlmgn5
K9EHZBvMsFxktJ5y03KuMk/hORAdvC68ZTPfBTrImrLLJdJa+UuO0IB1K1valGWFkqGjdru4RzJE
hDLDSaHFItwGMbiq7/jB7ZWehPXGE/anGtkrx4Wk0WM5jUICTFnHt13e7I4CEbhHKCtDUcXIFR8i
bYXpNYv3UDZO/+hJujHzIuHfcCTzrEjbj8TU/qQ99LhcUz5i026XAo/AmQvZft463ktiA+Wseg5F
z0dBoJDwV5R5zvOdqIRlHlqUGkqNO18YD3qnbBIzxeJPfQ7aEB9bHwHk7CstyDdwQ1Td8rMtRYCs
MFmzpcNck0ZGrNeiDXx+VxxXEAETAg63aTxS/p0C3ny1tBqLfsIuRvSxPjTxdSBu0Fo6H+XE3qPW
j+YefoDkplPOBipfeeZyM+yC/K5PDpd6VcdHPfBzHQC/pshYME2JCG2D+mEuKywMu/2rg4OrYe2+
yEb+j9bDdISJBBCbd4bF1p/WkEWgxmbnim6ndA9ohPHG7Myb9hLO7OR4vkWZnJV0VJWsHRe6ipK0
YaerSLz5uVic/yiXokx6I1LuhX0qE0VO/wT+GnaQLL/8dyHGdfHt0O9ULA5DlRChPXe7Xcnb+dKT
57jCOH4RKq/06P8aJPwMUYWao1QxIcySzk64qL2PvJqXwGH9CzfYiYNdF5o+IvJsVYXD8TNSpnT1
UKVKg86OV9wB/m3hznsOLEBlVFO0622aGNK1Uwv36/w0ntikRAYeQI12TGrGOfg2jVGaFhqeRc3O
RYqSUtoVMsZIU6L3jhLq+VAnphM6hzr+I1u68tdW4VsoWR+0Pgb2uvMdGAalXzjrJMvyX7Fndw8o
1PVLpemKt/NBT6xEQIdjgwswPR5/k/EJpwvrnLbPTm0ltA1QWV5mNVIWjYmn2PlQJ04i3aDQbf3F
b9I9/TmVuihqy7azZjfwcx5iW+Zy0pThwtYyToUBGk6mQ4MLO7LJWuFqci0qS3yxHlCsjmQVdwPl
aYWu+YHCNLWOyndveZNkO9/P8ttaNZNHy+iybYVw/nOH5vV1NVj+xgGzs8wcLpekgi6BJFpwbzc2
es1DWs9hhPIEyzSEGjNAzbxXMmfXS0gSxIIcvZYjeVXV4R/ZrtBITaJ6ntnImqaG2161sseTsEE9
SHfjYImo5TpupPYqUgPQ48bW0TAHFAql5wzF4kMWoPygdXhBQGoQqzCM6RkPnrpQc0m/rhNa60ag
RS+dL3g96x0E4Dxw3WWlKfWmxzF8iTKctQ6SPDzISY0GQA2Q4neNv/BtmqCkQqk/yKy5UZTtXRU4
bXJhaZ9aZXx2m/4s7KujZgeDUAcZX6WdVsnOTnY06aXsnAR9S8pi51fZCeYQAJSxFyRYRnQ4Jyt6
KJxMeE3Y7kqpTlYCsd2NrsKor1rLvTE6HCWR2hBINvXDTjJDKmQtb9vzP+LUeG1bAcLEDa8DSPm5
1CO1UZrKL9udcKMHXmsuayT7negQ4M8HOnFm0OIUssKtCPJv+tKqlcgTes7161GUDPDBWVjNXR9g
Ibs6H+jEiH4EGk/ob4cTWt+17QBh3XVozBY2Bm1ejCrOfxllsndT1KtNZOPJJoarVPqNMAFc3f9m
ILo8QYzUetugXcpAkG4ZgkfELfJLKdf5uYLO8HOusiQioywJEcbLoVmn0rt8CZcwTsTkSUeREZgV
H14FtzZZ5AgfVQ40lWbXacOhjdDZHoa1RZ6SeGIe6/lqaJ37MOwv7OMT97BBNx2qgayMNpjjyL+t
Aqs0JctX/XaXQjnN+j9e85RDkFaxecITNtU//v1bQTZW2M022KvpKJE/zm0pEs2uHe6kQkVxfmnz
ljsf5NRUkoMLAVQO0u+0htAHUmR1ptPsjFHuXjdvEcd/6/rwJpTR16iF/Z4p1dqKWuvCZJ5ILQwL
5JKFBjI+u1PQmu0pvdb5zbCjRU3n8TDo7y5yU1Vyybj0KJDClxprJLxZOCOmN6Khxhk8tzw4DMFW
s7da8uRUr7UWXziLToUx8K6GfKbYzORkcSgOhoOhoeNf3bwqzpvroSdMwSpX/QsTd3ToMR6YNTZs
Xg1i5vSLBaYFLjhy/EOLgkegiw2n4FpD2kloYo3s6fn1cZRPEM3Swa3IlJjgvky2Wt1Q7DVy9AX7
+MZkn13oGxwdFvx5LLTwMpMh1h+VsBAZr33bp39hDckiN8PHPsYj1Rcv50fxF27148QY49h4co3U
FqjJk68D0VpNtb7wDyEa9lZ5U/UPrnjww51T3/vGGrk+pcWvIUHvqbtPEHo6H//kMLGp5muBCDsi
Cjpy1KiBUvmH1DN+031+aKlAkUPhJfPfBRo/57cjKhBVi+5k6VPRFch7UzTVXweKnP9dlMlsqhnU
5aFpiIIbcAjpcWNqt/8cgiUnTHCGtjD4bD8HYja93EcDAzEB5dgxusjac1BcqJmdWNwEMRXMMxGN
ODphpdD0asGZflCiN8d4vvTVTxwJMAQ04C3U1iDoTvZOZ8tyzpsiOKiO3S31FCuLUHKGBG1Y6qjK
4CAC+B/MmsqhAMl/9ECdfJg2ttyhVTgbelueIxM87+1rD73j81FOjgue0kg6ZtKm9AdDz6Wscwf/
kAAcqbW7pHuusZCSogtr4Ohu4uojysiI4n9HhVMtRtCSCmB4qEIlWBllEawy22iXcqs9WbaRowtj
a/OuaUo04t1heX6Ux6n0GB42mqVSZR9/x88lKOU5vCLMcA8i95aKpK2BFq7CTkbv3smaWaHru9AY
EApLtmr953zw4wODohVNGugsps5JP1n+ci8iq5Z9JCHvkBGPkMgPVucjHK/9HxGmbKMEYWQtM4gA
Ro7mbJQMz7kp4vTCWjk5kL9Vac53+wgxjHioIzzFTQ8dZt6/uvq3Yd39+0CY+b9lAwQTpkjbpraj
fCiS7NCBa5undQxWwMZm/nyUY4Q/+HpaCJTxR7Dt0ftddGoQFkqRIdKJj4KsghXwlqkNdPEpCbSt
NSgLz1euQxQFW7rt56MfzSLwXlC+/AfyJ/nnZCn2rWEh4q8Mh7IEF1UGUom9XREtBx3+8/lQR+nF
JNS4br7dIFKQukpsAb2hVr/EGGwR99YS9GSs7lJAa+eDHWXUBKOcCbyYDg1fZbLM8Ygo9Rj5tENi
VM3WtoZubokmu4o7J1iM9KeFVRTdtRdiSHY+8tEZNkZWeTeS1WBEPa3cotJdpWXljG4qKHC3mY5m
bLy1s+ArzbP1+Vinvt73WJMpzfNMOGbryWhC2XMRKL/0Nl3zLH47H2b8Mz9ynL9D4q6UYaGoR/xO
KXML4XMiHWSz02ZxScHE06sLj5IT84bPNeRnVLJAUk8Z5FqH0ETv9NJBqJgMvITFXlQfZeD9+4K3
oGnSRUU+Smjq+DO+rUKRV2Fet5XEpvbqddzSOMvNVsBU8sSFr3NiwYNLITkmCWXSprdZpUp9ooD/
PkT1iEd560dIjvOAc8Isay4QKE6sBGKRDyDfYJJWT9Z7qBsSdHmG5UebAGym81RXF/bvhRBHaiq5
L+maU0uH0XknfG2U6zr81xMX9atvoxDKz48TobKla0XLjEWrNqEgd2FvXhqC+vPv96aWJqJilvTk
DbIWerzRLI7+mQzAKEheIOdQL1NAUv+MonW0BmnLOQck/D3OF8W+bavrXjxYaH7X1DDP785Tg6L4
K7g/bMNEU+pnOPQVqTo6KpAShCorMLhhCFGru/Bpjh8646i+hZlUqnqpgZseEEZuivw2kYNliOZK
izb3wQCzsy5EA5CqSguAD2K4VW3ss7q6/xAYpebUQS9kGadHbViqapkyKdxkH3eI9JaD6TgHKXpP
8aHq4lnRv56f2VNHEif4eH9AhSFp+jmzYRFpfdnL1qGninD96GBScOERTJ+FvzE5W+Gk/V8Me1I3
a7zU10rQDQe1s5RDH8Eeq2zzWk0B09IwvbPVCDpoGyLGadqrsCkwisvoCQdhTFXKAn/qVkCBAs94
STs9nXue2IWDI815M771InHmSHTGs8g2P3IPVwS7TRuwbgrcCRmKUoR+p57bAdgJ997zkFk1OwlL
Kg+tY7npvHnmqlupp11r286dE7n3hjGW30p0CspBeQzzHoCp13wlnYdTUYvplAKdtI51xK8DusbI
UKbrCIWDewSwtX1t4rsBQaudGzIOK1rketdeLw7gzHCCSDR7rhRk/LqUo2cqo5egW6zmyFdwme6b
d7MxFMr6o/mNhb+mW6MQaoeRtggDVVqWcpwuRQJgNFZl7EBlH5yT5Sb4QfpbJwGB5bjtl2vys1xT
vRv87p6ypT4TkbZLtfLF9BqQvRg3Ch8AQKjS3cgUkc3qobDgB3rAjLC3zTRslXXjvQhBcKut2V7J
yLmsA9tIt15ofDBrOBtkmzxlj0RpfxUDO5gluvOpeOEOOyzAy16jYqwaYRPpVTiuomkG9o15j6Uy
Wxsa2mn40KBr4Pb+k8foZ0MLDrv0gEHQhpDX+ZBVy0YE+lKQGs/LDPeMRIUkgz4ZrXlLqq7SQm+Q
1kRKGOgKwp1GIEMlqXeSEt79D2nntRu3Fa3hJyLAXm45VZUa2ZZl3xC2LLP3zqc/H3NwTkYcYgg7
CJAEccA9u6+91l9Klhn+fvGjJeacFcmAWLgmP0d68oan9JcwkRSshOTxKIhijlXaRAaowDWPojmi
59g7zNF7JVUBPz2Id00XYW4CJhqOYHRK4j7cBoLxEgcgrqwx/Z0Fym/+59cibLxNPIq/BkpDQPqq
8NgklnCIEAHZWj6sZN3iUe5W9CaLpH7fuTWaw0HdHiD8u/gUIF1eFACUNdl9RYolBcwMN8Xq3R4v
aO0p7xsdNzxD3fk6G6lXBcnOmvrNajPmTQwQz54MOKOxy7ajMqTcYPGnBD1TcJyqcehx9bbNBOu2
Zqy+B7WJDqM2URMMJgSABy6GvurEJqGx0CgPASKvYOP7wPYHbFpVXNvsvmyg9vTGcK8kVrKT/OK7
GpDHNdvkhAytzA8en7QM8lTF8fWYSRGqlwLdlRNAiXklHvUIgesGnMjke6vavmrgdYm1B8k52/Da
r5WBNL0WdIEdU8VkdFRp64p4hcYIcWMPSVmtcgFVJAj51y2nsVcZezHP6r0cpmtJ3qUQhyw5Ua7E
jXehVxCrftDWrm46CsyNUBg/Q1X7QTn1pS6wli2U5+sH8kJUT0w9PZrJuF2y1/uAtwkFPcvxFfer
JlcFgFn1rtalp8DtUar3lC912h6vN7oQ/f6DxSBXCeXyIjDNWcZRG9euI3+H+Zvu/tvXZyFJqVhj
JmR8Xc/gdcNt0JqVTOji74exR51Jogfz1I0Xm9Wg8+5x3GCwbMwAn5IQLOifd4M3LJkb6nLw1Gfv
SNPowrGlBOpYY/IOKH5XhsFKP5ZufKAKKKJNNYULsmOtcKLFSuc61WRDGiifgBfYJUSs6z1ZbIZF
NvFSeT3OK/eUT13MmSXLkWQMJJECi7RwH4/DX8y7dtbMLJwKw66Nhxa+zmg4gVzAAilX4sKlvXne
wix6qROlAwZFC1LiZN0NyGKlv8+7rVzdXR+xpTDprCFzFsJolWYJo0BDTXGvJ56d+bg/5b/VP4cq
EYKeNzQLrEcdr5KgGiwHo1TIMdaOGBDItNNiXHm9S4uLABgyOrYWWLJ56oersZaNuLecYSI8PBFq
CWsyhoujRm8MmTwx2Z9ZZ2QgknmBpJTjRurGk1+jyf45CzcSRKDrnVkKMSnpoF0IaFjndfgxjNXb
wW+lzrMcJfuMC00EdliQ7+vudyy8er1l62sLYq3BWWw+8EjxioAGAyXaR122ybNvfjhufP1RzuBC
Zi+BvyJaubjYz/o4ewThpKR05UCTBVajEbYWYvKiWzy38gTSTrSy4heXBzkz0IWk7pS5wu4AKkRk
/lxnaIlww8+e5uMWs3a5Lq4QKvNTsYJVYs2OiMgcFSUJ0LQW62bTj0Bh8u+eVe3N1Rfr0hUxXRCs
Q8AdwME+rhBJaCNBEWkpL0VbNncB/nvX1+BllpO9C0We4jqwcgoJs0UoepHbIdOkO3C1H4Q2/Fqq
2JMVKq4q+meQt5txtL5q/NP3x19RL6xdUAtTRlUELJapU6/T5uklIeo8TQoS3SkNaBeFJGESN8TS
TjdaaXe9rwvzRlOoQYg6QdFFZTMiUGwy8mVwC76O/dHrDKJZ/SiBWfiLhujSJG9HGXJ+s8e6VVSB
WepO1sevelrfiDGnPCDqUzcWz9fbWhw/Rg8UHUVvKp4fl4irCWEnDrXuEFduYiI9TL0fMh0jpOvt
LCxFaOdUboEngGqbH4tiPoTk5PG7wGwKf4okiHYa4ctKTLc4RRzsQDxQUZHnQtKdWERVNsi6U4X4
Q7nKXoAGYglvGNmu9Gdp3JB2n/AkaDoDR/g4bs1goX2DsaTjhTK5irGFsuThasmlsLIapH+SfLNc
AjsMSjrBMZyV+R5TrCYSA63TnNJ0s1MWIBKLbl6+kTHCswOYoKX5qPhwCeFWy6fKsN6MoS42YTca
L0EU9YUt4pi37fUKTRmrwok4TiQBw4Y42mZq1txQohJ3YpUU+ygJtY2gpQZ2eKbp2siMSltNhQAj
68KEKIf20Eql8oiTOvw11ANwDwnVrY7+4bH0xfDG6qB/WbUiHDRD0PaywC9JKtCfqkbZzcAB983v
sbf04FU/yS5W16mXDJs6x5NARP9h78q177jZ5CLW1d5usAT/4CY07iUjFGjw+88W5cSbWvaAuAiC
xP1q5PG3KfCCy9XID7JbiLid6MBE1D661ZoRkL+eqa+1LPHs9Qxzk4cpnsMZAYCnheZdF7gYqBSi
ld2lmZbcK1arfeEiCCCl5ulbHFXNngMGh5OhT2+MZLDw/PYDltdkVim3wU2s1/Um7XGK6BQEHRoT
c2BBLcc7iA3xdmQubk1JlHeaUhikKkjIyMMwPvpgDCEg9dHBjTpojW3XniyjwQx8wDoxTt1870qp
u+1ZHNtOUPBHCvAEjvqJGDy5o+SFouzDuhg2rVoj7WsM0/d8lHVlvf/e9XkAe8MzN8S/wW2WefmD
4abGp0EM4RP0kb8pSJ7etOChIBpwBGDV1hy0XAk/I06N1YcbanD/xlb6onai++f3rYV+JQB1ZJsU
c54kE5pYCL2q1Zxcf29iuBNbq3j/83PnvIlZOJbnca30zKaj3VeQWIJ+DUCxEKEA0aAH8Eyp3c8x
Xl3oNnGgx5oTGt57i47Yxs2wnNOiFkuYYnhVQm/lATDFBxfHATIVvPsU2DVz4FButGnc1rrm+I21
xapG6wb0JQE0wunLu58NtsrXx3Ah7qOs/m+Ds7hPQQJJEExNc9rSKZNvvfIzdR8D/6gpJzPI7Ijc
3fUGlw7X8wZnUR970TMbgQbBNSIxQe5I0/fXm1i6KdBBR3uN2hSo51kTQQEksFFdw+l+9xasXehk
Bd6P7UozSz0BBIcyHxoM03x9vCYiTwaeqWPI0yq/JBeCKcIqg96sTJC0dLtqOpriVPE05cKho5eB
KwHuNRwPWPVOLrv4kDRZCZNBfuvBMt1ZrqJ8hf4UbtoaUR23yE3UHcJ0P0YGfpNxgjtnN2ifrw/y
Yu8RaKLuh/XBBa5X6yIZkR0GWTPtTGw5a/Cl9FZC0MVG0NyGiAbV4QIRBlUuTnuY3k4llRUUWjk+
ynjB7pQI2Y3r/VEXx9mkMoHNCno0c5CRR64+8sfRdMw6C05NUfEokaoExfwk3IwWdk11QwfrFM8q
vINLFCPC1gbIg2FVb2YPsRw0SGtkwd4bKvFBQw/AzspQ2qHX3OwRHoLi7INdytVeOcb+qG0Nki5b
LDGFY5bz+Saz9DtPr/SDFg/xQcoz/zkY/Xyn99x53ghbTkxqPNZBb/Y7Xe38vdenXB2haj3WYZ/c
KIHeI06CyaZSp+Ieb4xh08UCPrOs3xVw+dLZiC/N/w3XXG5O72VliF3JdIzMgwetkerVMf8DW3UI
lQyR/3ztqFpcDMiUKzpK1JcQ2Ap9VSTXFdMRDDyI8uylCurPnZKsgVHX2pm94aiVRQlPN9PJtV9D
AMM6+TQGa8iKtUZmmR5cQM0gJWp2qvxFju8qrOpzv1w5oRaX9L8jJs+yPAjwe6la0hOveGlQQZGw
Eby+ay5xUROX9qyJ2R0MDXGICW0ZrIw8aJB+jnXBllVkPaEc4FcbnOgpZnyFiu0FwjjXm1886S0O
YdAOCtC9aZTPkAGVK4cD3pWm0+h3Au6/SVhtUcbbNRQFrre09Bimo9MjkbQ5PNLZo0Dr/TSKhc50
xMjdumlxqxE4Wxj/6b71iSTnFqbkd4CFjzVWqsYY3Fxvf2m9cJlxqU3A1f99R5z1tBZToDBxPE0l
yi84tNvq89+0ACga9VcQI/NbcyxSycA013Rq6XGYHPjCZw/FgOuNLK1Irkukvrg3oUjO7kzRrcXW
cMmfYq7ot/vaWxmmS28K1uN5A7PNqwlWXpr1YDh1A2s4tdGmRJDpW0N+s7OOHQIkDaok3aHud6L+
F+nbD43PNjXgtrbzRHpXya9iH6JaoWyi7IfemJvGK7bXh3JxRfw7lOpsc4+1GMjSINJYleCHSz29
zrdGsDqi03fmIekEZCfI4KV6AalDDUltZT80nLCPnAJLbROBCWS8SuyRxZZqjvKaDvFLXbpvoWz+
ut5JeemamfIKOA9NNYr5DvcN0a00KTMcqncF9bWE12bRDZMOTFvCmkb2zwcV/Kmqa+Wx8nlZ+mWE
qprrkeXLhbeq5YEEfKfdBp6LW3ZsITBSiqjfINO705q83htKV+zSiLdrIYovvmHUN4kLNiHwyRRW
Jr7XcM1Aol/v2aVGzrRSqYoB7QTUhEbxx7MrNSugW7TmyFG9HZrfbh1Q3MUZGR1K9BGjRhaPE4p8
8rDS93kiZxtYkZjFj0J3kgRCocwImi+yiZdnPBrCtwEG8j5C3QdVMF6/rx5RDgeFLt76fTY4TeV1
20A1vMmPHImjAKfvB9VEcMfEy2HXBNlzLhTKPWJpuNHrQ/Fi/THE+p8um8CrOK0n4c2PXcYsoxrL
0KJ6MlL015qdrqwkiRbPF5K8/9fC9Odnx2RQq+mgSUSlZRRjSNhsKQOvBYpL+wFZeWzgsPq5QJg0
atjGsSsbjutVnyRhuKXJp+trY/FW1f9tY/54zjtJLtNGM5ysEW5jCxNDosGfVcG/5G3qqFK463vh
Nm3T3eiv6cguHixnjc+udLVWrSRs6WCPgVocEPJSXTcpmV/v5NLdfd5H+eNUjQXIQVRXDRAaG8xb
jfoxK4CIrIRAi+fHRCqRKHKCPJo6e7YgjMonZixSIoSXbET7YtLeIlpNt+HK9bm48s4amrp71lCY
a3qLJ5rpjCqe9XZvrpwXa9+f3Zx+qVdtUPP912ZAcpJdfH06lr4/WRjwkuOtdWFn45ojpKkoMxEF
QqMqserHWviLGgyOLhrYFcBfl55oktr7CkUFw0kr1Nmevdc6/YtZ4L04qfpO9eZ5xkbIfc/XW4VL
MZRtPcPjVmjltZW7OFQURPB7Ao1/Ib9QFQ3lUyAWqHSkxxGJOUvf/sVkYM8yWbNQ/ZiL8cuRH8hJ
ZBFVe9leqX4gILIy3Uu7bwrASGzxeL+g+okF8JMi8zFfFY/AkzaFm27C6DbX4pUq3+Jg/dvQP0fd
2b4AKCZEbU2Vb/AeCDARS33/i7GioAdwHKuRi2x9YYmZmWaR5Rji8KR47tNQG6e/aMKA5UkRTCGj
NDsRrUofPElrTcfH8bpqbXH4/d8akD8eHmidg0vyeFzkyQaIXbFyCC6d6FOeamKBg7ycgyL9EbRX
4pLaIAfhCr9M/SAXh+s9WDpnMYbEscyAb3SBWHFzqUMW1qWJAqdkH3XYjTla6AP1I7IUjZEfDRlh
+uuNLi5i0+DUnUrklKg/DluD4Zw/+Dw+S+Ul8zB/0+6y9i5bm/5/AObzEJjr3gTmDmv/Aqnt1TUW
vHFlOVZWntwg/GlowksR/xo19aUMjEe0Cri/IkeWAJ1ORqpm7eRFAsg2sCWhhPKlvAZ59STH45bQ
5bUzw12hCZtaIYNUqMV9LshfhTz8RHbjL6IVBghRGrTGRXP+qtP1ugnBu1mOMOxF9WlYI9wspich
AYAjIgcJlGg2B2Iu5bXsMzZpsikl0k22qt5QsojUT6qyLb6J2T6nKhVsKJCMf+zxQkB53vh0+Jwd
Ljz0hjJXassJs7H4aRV1vC9CU155VC6t7fNWZjFEgiBWJSl0UUNQuBkNZH2eSBVi8P0iDd+uL2lp
eiPO15qpKdwuYLfVi4Jgh+5KUZQcBU1UIRkdND5lwPqu8gIkD+XxabSSz4NONjSPpc7uxPpTpcTB
IWz8dBNZQAzRykzxmucYyfzwKXJjdYcE+8+89aSVO2TpWDn/qdP2PBt9SiOVGbSNCcsZgo6avitW
fUD26+v1IVm6QbCD4+BCO4RM+2yFtRkecUJO6kNFry8NC7spupVi1WLAbVJnYz1R3CXD+LErNdLq
cuvSBlW1r74yNKDyk7vIQPwQQewnBMp/SGl1jMP6OQjXWl8cx7PGZ6d/k5qZGVloSIqDdqegIlZr
A+po6lonp07MlxbZHdYUHgDqhZl4VKhCGpUGeA7xyUqB07ooYJ6U6EuFiORUa3VlsNy6d6iltUT+
0knN812e6NZcDvPxFWJPrSuAJo6MUmXvak+GVe7VzNqi5PJ+fbkszuV5W7PhBMIuSHVj6Q7axlty
4F99eRKXBsiUjp/z1PtiiuWj0JSbENLHXwRunEhQh/7p6ZxHQlnZreVQ0JGRu6u+KPVfBFPnn591
TXTjcgx9Pq8Wkb3X+Nv1sbvcajg5cO5Y+oQZuaiBFHy9c/uOd2f+K607Lm7/j+8jWuDtb0DRnDDI
01l7dmagd0dyDkqAE9mhdiOrKxHB5Vb6+PlZ+k8f5MyLLD6v+MK3VK4fFQV4CIWzlSthcaBIMzDV
CDmSkP3YjVAZZbnwBt0ZIYhhAmtHv67PxOWdQ0csPOfBhqBXOYe0ClUXaanaAEhKEFD07WL83nOP
tvmdYq5lEhc7c9bWbNAiFLXzTqh0x5QGFD2rLQLB/60306V3Nut+Vda9r9Mbtb6vsWI2Q2wQHhpA
+SVS7tfbWuoNKXoYOsQkcLlmUzPGRu0bfag7bSjdF651GLvP11vglXdxkqI0g/Xx5Lgx2VbMriRP
GMy+VgfvaWiN7LETQgtmh16giWyJL0nWlXexJH3GZcAn16BVGyH2k0cQAyFO4Ia4TepEuxm1QNwJ
eiVuBxF04Bi44UZPxq8I2fvbsC+8m0r0cOQQfYkUJwGUmuRfesTRb3w0Mja9JHVHWPH6psyt9gQh
EvX2RPgl1vWdp1XWDWmqdCNMKSOhQdvZ1cKKvGBnvJTcn7dpNzpDnrxnWagj52yNew9Kmm31soS9
RF4DHjIEmESjvjdl/6ffB18Ew31zLcXf1nWO/1aUtvsBBeJdkMfeXeeln8U2/AnqQ7RTNMNsQyer
A6jty2gW71qNEFcZFenGcqvqaJqZdiubo7khDWRuqrH+0SvuHQiZyE5881vPKwU3wt6uOiXcNIX6
UnvK81CC+IKJb+6tbPAOoIwEdE4MEtFdaR5RKWw3Rt9Et0WYn6Kqf4Vu/iVJw1dBGXNwUZV0RAYt
vo0sq9kWBVWURI6sXZ0h/6Jk7uemqAvgMICHUGrA6YLtfe95OLaMbVDdkY5DoMMtYHrULelUTakT
xMlCDycD3FnLgDo4GtJvbj2qe80Pf/YDUs8sAWSGrdSz007/HcTSU1h746ZRu8y2RowXwtL4bUjp
PbZH5bEeUtk2lOHUVPUdhwIeFB0K2V4l/Oz67qcYoJpP/hR57w5/gDGAEqO4KcKkrf+qiumrwKVv
qwOrQ67gZuktcmZNg7iIHPj+Lm2Hltp08zgYcv6MkO9tYiCVnLWputVGZLBRWD+BXHySiry49Std
vhujADfcGDgwBnogxvL2e5f0P7Qi+JQXIcYfXfyAjUy/IT1tTnCj15xC2UaDZm0P2eidSN+3aOq7
1t5TuvgO5ZcE9Fn+F1ueDPoUMKOogqbex+MldEEaDRrb0YDH47Ly/rzOyH7nnJ/kR5D2nL+igJC4
oo8xBn5CNWgHDERMXO8M8DHaYeVsuSy30BQI4smJkYrHPIIwqqSCtIvbioK6Luy4gwWaq/fdOz8u
d1Wd7qukO5W6+gMxpZU7Z+nkPG96Fl00XtMEPS4yT/pgfhs1+QUq5wrneelaQ8JqooMg2kWY8XGm
DLx0VLWTvCe3BT84uHsSkpBfgbdXsmWnUvvHAROI3klVCFk4MiDzlQHXUAAuqnlPjVEfEiHdW72+
wgddugsmYyHI4mCx+etjl7yxx0dZ0b0n1ZczO0v9e9ELT6Hkr4Q2S7MDjI7y76T4Ssn9Yztt6COm
mMGerfTxp4lhmV1L7gqoY6mNSZQI4DqPrQs5qTj3UiV3K8GJIpnKHi7mwsv19X35vAUV/28L83Sg
1CQqMSCM9ArJmGGsv+TQTu0siY6pL37iAfisl8ZWCq3X6+0uzZIFHIxIiqTqRRWTDJupBUbuOr0R
78P4R06lMMRC43orl88cekcC3YJKToJ4HhdwEiqNmGD2U6QDGM4vXfoDqX071r9eb2dxnpAO4KUq
s+zmMub5EOeVXkXww2KwUA/RGo1h4fsSahg8h1nWaC9Mo3kWr3EEBi13ies0yTMOJcnz9Z+/AKYA
WY0QMyoLIMcvpJIDmEdm6gaCw3kgOy0Z+40/VO9VLsl75Fu8h0bBpw3UsmkzpMohlLTmEZhmsL3+
Qxb7KYNgI6uLKtM8jO9GSNGpjBhqW22NB61feez8o6/w8cVNP1WS0gaIDZgMs4spQxhB4fdDOqnB
ccmBPm5KNN9tN3Yx54yl+HXo0nQrp4V5IMeZb8rW5dIPRBwv8H3/VYuRv+8jL9+oBJwbbzI46rGu
22SS0GwKX0fjxqixWGigdCeZ4O3ivPkdWNrdGGNnAsjMpAoCIEaV/GAXKWa/MbShW1n1i6NI6pfk
DOrHKKl8XC1NAZ+VLKyLpCx2n7FxCnRh5ZBdbsLEsB6tialq/rEJwnwZRi8LRgG4nsXhplg5Xf8R
ULycqv9vYY5n6zxMqWPB52BSjI3f5LtekjGJUoynZMRHpIifsQ04qEbz1Grm3QCYJMqDl74akJbt
dkWg72AGYtfSrCzRhYMLEgL3ijlBkS9y95JWoF8rmSzR/IF0RSZ5djGs3JILt7LEuYUt5WQegXzq
x9GNS2DGuSgJztA8u+KXNIarL/IksbR9Mqzs/aX+QNIDJ4NeGJmA6becHS16pHZaGsTeU5Azk8Wb
gDS+mue7P9/YEqRjNjUJ0wuNpLBJiwqFaSRjhscwPBa/rn9eWjjo2dRgUmGJIFo0j9LIe2ZVi1qu
o8Pt3uMb4O1CpFR/S30i3HqNKhxUSjpbM2l+ilVYbsZGcXdCE8kn7F/N9yTGFDPK3XLf11n2nJRj
szKli8NM5ZBYAUncC82wEC29DuuBaTl/9nRvo0BFH9rmcH0cFofh31bmumHaIETsAk1wRHQwcHv5
3nR3YfjnyQOJjBTqwZPk1oX0mijFmTqmqQCF1I0JidvS5v2dbOugw/9lwNegVr016OTS+E25sEm/
k6LW/GYYY6/jEZMJjqCHdo6UdGf9lrphZXNPmZX5oQOXlJuWsjuhyWwzqEmUJ0FO1/TYRRSjsA00
NAK1PBowSjvpdsz31ydsrcHpz892X6xmMiVeuhUV91HzgPJlruW2Yb3U8ilRm5X7b7E1iYmTqJ5d
EsMUJPnCKieclNND4T+gWxJZ9gHUky1mfz6SJJfhKU7pyyl/OevYSLHbFYm8srQ7yHVxEIL0vnXx
FXG5QfPylrv3z4Pl8ybni7/sgiTzTUj6w2jDOW+S1+tzpV4ujg/fnwX8MU9BY9D5/ojzpA8ec+Xa
Xrry4HUiwzdJ2AECmPbA2WIQtUht06xFhUiCz2JswZQM2S4no8MI/hI6Hby59amJhrvKUrYa/gIE
dC99190XmfRN6Kz36x1eWC4Tz3RyExepfxnTgJz9HtzsZFQOiZZGd98KtR0Xt0Lb2JHvH3sv2cCa
XBmBxRE+a3A2AEqbmWIF9ckplPyHFlm3vWu8XO/TPyHebIvLKFpwq6LBqVw8qZpBQgQ7HhCLEB4T
3TpmknEbha+ZXWyUoTsobnvMxvgmlLNfyObsw6RfEwFbOKT5BTx7cKcgFp0fMkOrCxjH0ks9xgtM
eGSUUYP9VLen611diCJYTZNIJqK2WKzMgt0yR4kDxgmPBjHdqrG2M6V7r/+VD+q2Hdf2xmKnOJh5
pfIi5pz+uFak1hQHWDDEnPrk98qN0B/KFPCVRCX+ZPSvvQlnUpR2SELaLaZi+RBsKilD1hdf+n8U
D3ihjQ9TOtbyOtKjqiPmn9MkAtZ6kMQfGFbWJUH1iHuzJtsDltF434TqnVHcBeLAfYCiTO1kMbx1
zOeq7zFKI173GAQ/SnPYlKkPVO/k993KQSct7RLWE4cqJSa6P1u0nt63BlAwFi2UvlQkx0gpWhrf
9CG1G+nYeuURKAkzfFs037LI3ybGr0QuURFB0kaON4L8Kqnxylm4gNNljfGTZFRjCLvm2QlXjQdd
SpDg0L0HrG3tLEPliVg9kkrkfxT08QU7DB1EMbP8uyLD4KXGqhbfBJw0NW3cqeFPryrIZb/BguEP
NDtsRVuSH/Tw1Q3vrUzduhBSr69YZRqr+eZUNCJRVutEXZ7dGrVbGE0YapYT8WvSMN/5KqUW7zfZ
8a0s3QrdS6rWiCl9rfOHLDF4Qe3aGgc9/6CIe0FNt3rqb6vkuwbfwHXvwuhG11w77puNpGabKjtV
1kunHsf+e1vHN6qwS0t3k0SfE4yPZenn9d4sYN8hLesgIsh1yWigznpjIptd+5WrOhr2qK3/KFS3
SXSHGyEA6k2YI/DzrgY3qbePVmU+Fk5SlaMb34UJYnRh+FmVQ1eCtFYd3X1q8od85WhZmCdI0sTa
ZBzJrszXvIqxHU+yQnMaXLKSKNvVPuBv/Civj+ByM1MHpvSrMk/fkBWjpsdryEnzB1MOMay7/wu9
RA7hf9Qh/reN2SXXe83YVlWjOaJ6ok5jh2vy5ktTgeofMCVaAZQzOx8qVU/7voZgKYN+tA1sIq8P
0uL3kZ9lKjDmuchxKSkCKBXZeCfBGv2YvP23r8+GpywJNZqar+fF51R+NKs1JMLCLUUmn6wZWRnw
gnNAsNUMSuulhe50mfEbi0i4SX3+GZHE7WB4x16D9ne9R0sNkrXA+kS3NCDjs2vR6OROakPWbplQ
sTOp4u6UHL082L/uUxAZHTR1VMuuN3oxSZwA6F1PuSfu/QuIahCgQ2ZmDYZ80lOZvijxyllzsVNm
35c/Xr+yngltmxfxyU+H9qaRlWhXiJV31Lxo7clyMX40RR5yyhaghHOBVE1M10i9hqYMzz+KIfVi
VPt86nn1j0bATjntt9fH7iK0mBqc+N4kXEjpz8PishuxzgtQxUv1B8n/UbKDguIYyp+uN7M0hAqJ
EOw2YNHCh/o4hGKul0XSWtFJI0m4LVL/c44XgTiOzcqpttQf5CxgzxKVXSLKilHpPNfSUfmDpmr7
onokLbMJrfotl9WV+s7SugNUTEqEOwjM1PzNgjGdZI1jdJJxRm7zt6L+en3Upjvsw43N5Jw3MFt4
oRf4auiK0Yln4C9V9b7CjLsp9fiI2MmWMvmb7GWPCJ5pK6fecrtowyL8xD0wjxTcHE2hYlCjk6jn
tuy+6F2+rZXvFDLU9g6NDTteS3ssTpvy/y3OOSCNmSZuKSjRqZfeE56AYltsPOM3apjXR3RpHU5O
KEzMpDI/j6RbIfIAt5YcFXKEyoVx0gbrNHZr/OqlZkAUSaBEJzvcuVNJZw6upIT5VJk3/GfVG7Wv
JpbyASq4K/t36cDQISuAM5t8Pua3+KClXoyfQnYayhIYQ3T0sgDpEpy+yltDWgHVLXUL/jvJfdyA
qCTMTvdYzRXMSauckj1nUvcyYEDsamuDdxHzs+pBZSGjwYFuXeSJEi1rIkURslMRe9JeiERvI4wa
xl3SL+R8PoWS+5iL3ZrQ/NJmnmzKdOIutBSkqe9n73FfCCvRCGm1lu8l4d5ayeutfX7aAGefzyP4
mUHh5SdUc0OIWivLYGlmzn/97HzVw6wSZHQaT+b3rJA3YYvX9V+cdudNTNN21oNQK+NGn3owBjtU
+JX/OECzeB5ef5mUCZ9vxKPwKMmH6xt/6UizjMlMdHLbuYDiiZ3kt2hb5KdaGA9Zctt3sAxfw+w5
7Y+afCiGtQYXTjQuPN4oGBISw1vTgjgbrqbslbQJy/SUikV1h/+5eReP6YiQQuMBTAnllRWw2B5u
K6h609rFkdOXY+YWTU971j78RB3zPV1jZekLO5PrjthEn5xpLsoZ2iBR7Gr99JTwHEGtqA+FTcee
Aue0QbroqfSFnR9rz3Ui7AolOqgAINptyxeNB7HW8vfW8OXPheD777mv1s9+GkNQw+5ewYIZRTU9
txoSCYl4DybItfWCcmGOT6Gt+5F346ZqZ4eqMr5Vhe7B60RSwNbcNpdt0SsAfOGHyKRmmz7VNvo4
7tKsR8pejvR03+rNcFBFF5PGwFDuiEvdLcbUoeO28djvh7DjP1Aw6r2DkBnjsRMM9B2qQdXLjaS0
7otZc/VBBdHVTeqa3qcYEYuTKPlWvFUzE62cvNGPLkAQCkm1csfcd2+9lQzfSeFaj63RqF8yI6kO
kWsZG2FQzVOfWNInU+GcxkJ5jZy9cB7AdkJnizcRgf/8dVwlUUpyrUhPA3KDcX0s46PnrwX7S0uO
FJsFVZ+EKjnvj0s8M9IGA7U0PdX1ISrfUZUS9aM4rskuLK2682ZmJ4MZSTG/IUtPefBDV1Cosg6m
a216a5dgJtT4a4+mxfZkpF4o1U/ql7Ooy09GM5XJqJ9aAdgJDEe1glmXIN+DI6f/JoQ314+mhatB
Icoj+uEVSwlv1r9BHQQF+GB+GjQkk6nNk5f+ixYsnWOPV4V2AbMSXLPTFb/ITpq794T3zlhJiC32
4Oz7sxELczWq0z7LTiri6XL/Hq2Zuy41oJLswckOcg+lsY8rranJGDeiEJ6I5RFRiteg4EvbZTo2
AZlwOaAX/fH7AeaxpErH8IRpstveCNPxdbw+B2tNzB4LSpOqleZ24QlI295sYLU3hROl6cpiWmpG
A8NCrZZcMTCwWU8wNhINAqgTinMWJhUAwdSV5/ZaE7Ntj1iX3Fv4op/idswPhaeqO0pDQAQqRVy5
1Naamm0NSfB7WciH6GRpxQkjmUe1o7C2EnksHWNI6UIHnsJaBAo+DlnRmoBTW15ZVboLleOo2yI2
zz+vT//SCj5vZDYveQ/11bPk6DTo1q9RqAbblbqVGGepDfycceyS4VQRyH7siNyPUqpJYXySNRxh
N8manOfy96myT4UrIBSziQ+Nto+x2It5NDX370klrZTxFyZCBStBnWOSowTO/vH3azWvwEhTk5On
ZnYwfpeih6C7bdU1eZuFVcWlyOYABsUrcJ4VQ8KwKRGgSE/4tVKIvkdEZdusaQwvDBYPQNJRPJRI
vCmzM9GXFLcT8xJVff/G/WSs2R0vfV5jFiZQBunJuS9WNmhjJWHgTaLoC+4GtkKm7Y9XLDAn8HaY
ry9kuTEuFgPB53YPsDNoXvQ1bMxiD/79/hyDBBZgSNyW76voZO+g6f6nn6/NFpNnRa4mDnzeuFPI
3Ybb65+f9ussNQNXHTU4VFooA8yRPdUQe6Uf5fFp1JtNlTc3ioJY0qnUghtRWIPWLQ3VeWOzjWd2
sQZBPotPg3Rnpraylp1b2ngTkpxUMTqM6L1+3HgqEmC6CSZsujSyqLKbMLMTaZvtr4/Zwr5D3A76
LAkYEUfQ2ZSoEAhSa0iSkwQdWPSzQ9AZd5XY//6bZgBbormCmON8avIxq0LNDZKTqQh3kZzYhYJR
ugI393o70+UzWwKk1qdMLavgEm7tWSO8A9ErT4OACKqFwEuHpXvwULqPOqq9bkuhdc3/eWElTHNE
rof63WQf93GmQjVl0UkQs/0nIUl34Cv/fNf/D2nntRs5snTrJyJAb25ZVrZFdUttboi29N7z6f+P
jXN2V7GIIqTBzNyMAEZlZmRkZsSKtTQKrsCGWSUeDjNXSIywNI0sKxwFvT+eV+nH65O2sG/gdaR/
HbJUds1cQSvILCWKajl3NHmbPD/3r2W/DVcuKEsLA1ZY5Eyn8kEC83ySChV59DB2cydO9lmVP7X5
ToXLV2+7vWy0pv19jN4za2B+TNx7ol2fnbxGKqlF2DOqPqFpmv+c67O2tOwTLSaHI2RCFx14Q8VS
oWiFqyFpOmz7YW3KFg1MKlIA6ExAIrMpEwVCPc0spQNGoIB8981dd3/Lc+hgUUWD1vMvRvokGxJL
mWV0SckEGfKxqf29It1cn6KFGEYB8J+F2XlbG4VUml5LesqLJ/WkLdqbO6H9ka2RiSxNFS81a5Kh
JvE/77Lwg3Eoh14tHA/BqqO1VgFa/Dx5HN6DU5uFOG2gk5kyhNYTB10vnCp7HYqNbKy9ddYMzJY6
7KIcgjgMqAnQj4P7VvAyLZwwkxg8ooDhXFRM1aZArwiZXKcKyj9K1XzK5PTtz00KfmgxTsXxiXT5
fIrMOB9Bo3a5ozT0JdlIPr7Zlc6+P3MlJTfhok75/mCKN0rufx664FBp3XbwmuN1UwuLcWZqFjgU
INUwmk+mSlvsbOnl+ucXTtyzz0/mT5wpa0Y5KxHGc4zyKJjoNz3k3dtDHxVEVUHVEYTzRXdoVqKF
kHhW5khdAPQ3dnc12Pz3rMgk4QS5h8kDZHbsjb1QZaqb5Y4b6lPvJkjn4Agh+54KwdvT3JQfJvYF
sIIUiGb7T+rhwg9kM3fC6H48NtHKG2dxRU4+P9t9ulj4cqPrfL6KbgxxV0k7FNdWYuGiV50YmU0X
3DRtT200d9IEMY599x6n/fd5c5Yt4VnQFXFo5I4OC0dmC/qKSy3NEblzhX5wg0z2vEgnu3Ue+Rku
xTtNepYEqfpUR554oyrduHKwTtM9u8NxB+Hpjw+Dtp6XzzKY4XvkDjKni1PpYawNukmj1rJpuQaQ
Fer6Hmpj61usBOAIr+/NpUUi60dD0N878bx6XAIGQ7IwyB2h+iL09VZz16Rk1yzM4lhf+ibdFPQH
W/WugAhRWLlnLa7TyQhmwSstUwihJUZgSo6Z9hutfS66X9dnadEG1PBwNlOu5d54HsGCJGmTxDMz
B1mD4Wte2dGP9xgwpgy2xb10fpwHkyaFLw0ZAIj6Aa6Zh9IqvuSWuLJnFu699F39MzOt1Ukkjlpq
RShYZE4DdY/1MlI0UQdlGyu/Av/r9REtLvt0jZtyKPwzW/aUHHMmSiM+HdQbOgRtufp43cLiYE4s
zBbezTRqWpVIzE/NozVOPCofKvq2gETawRoyfNED6AOlqAUOlBT2+cyNpGwDZOczp224y8mmp9j0
nt4Uq/1xy6P6Z2h2rQjoNcu1osmcXBKHTRxo9aYr4DWHOxSiZcFNnpOxS95eUicNNaGliHNUnmf+
rbVR0YJyZbGo2ReHxqWhZuW6tDyB/0zMjpwA/Hou1JiwYFXSb71PYb6GLV80MWl3QdnMnW8OWdR6
mhrrkvJzqD2n7W+reAzWmpwW7vc86f+ZmP5+soHyZEwEKORzJ8vGTaQ5QS3auv5LyceVuLxkaAIO
gaagUnzBSdVkfhwZqps6ApImkA+08IjpjpL0EvjetZTt0sRNvfZTtp402/wQUFJBRMPXSIEQSTuE
WHYhaK8qWiNGWzMzCwn9WFL/plTnCPKvMOtspfipyd+uB4XFeTsZyiwogNoZilI1U6e35KPV/w7a
AtFWb1uh+PzfLM1iKdKidQhJQeo00Ue1fNUGasxytoOlcsXQUiRVec8TJGlKvMBBiXKCXoroZY6c
aneC4t0rvr+yOZdM0OhF3Z5/FjIHnj4A88IBXOFjPvwqhrWtuWZgNlml1Amu0mrU7Pttjtjq2hwt
udbpAKa/n+xLtK/ISUl8n4qpLcr7okk3erB2lVm0AokSiXTe3vDbnltpgSMVut6TOuzlg6B+KKH/
9kzlHevNvR9YOZGYRM5sLJUbBBIP7oTFeA60G/c9oWVimoJwyvobKc9HoSRdZQWVnjjieKhjdJv9
zC7jw6/r22NprnQgbtPtmaLy/AWTURYokphq7Eg3iCm6aE+nD1706bqVy65Qcp74rS7DgDn1fM+W
hGbhuASLmDl9qI13SGSNCOyWylbsJeEgWHJ2j967v4MhzAUrZhU7WqE6m4xlY0uFPmzMIYeoJtJr
WwtD5K+hud1e/4mLEzGVLsSpHHpJIpFLBRQ2FiCI6j6SUS7RvxT97/9mYxZZ9SYXBUkUUkeUHaH4
UGq8h9ZSQtNzbf5IQej1f+OYzfRoDSiLWYShysqRw+qeDWV8yWRl4v7ZWnF1B2/1vcp79b8NbRY5
Eklu485k+sovifFYJtu2eI8FxE14A1FDAep6vh9QfoCHueCh10RIc3d//PYHCOuVTb3oBSdGZsPo
hDrNuw6EZJRHW1WAcLa5LQdx847J4hJH3hk6Pq7d50MxBKnl1a2zRtmd342HUTY2Em+W61aWnqvc
sUjQT4AY0i3nVujezQRgilxRlT+ozo3BJzc7JFZp17pqJ6us5dPUzB3v1NzszhWCbpP0hmtd3792
7aPy6/pollaGiA7vD9Ke1J1meydu4l4QXYVbo67AqRXsO8t9ikZ1JSO5aAa1waktAYXZOcTdcIsg
19sxdTK/dopcuCss4d7I+5Vn19LzgZoWJVMudJfIi1yCj0UYo8whjiXQZPt7kc6pfNO9WVSMqqMO
ETBZdLyAJTh3gjLzUldQjMiJ6p8x3LrSPjJWVmbBz6ZMGwEeeib+nb1KrCwUNGh/I0fP/3TusdYt
xCe9TRsFe7reVikZFq6OZ+ZmL5SuL00JRqvYKdqXUcvoQ9Q3Om2HsfX8Zo+D8ZQjGEwmOq/zgCMU
TeONCW0IbfDSh/syKKABfXMLKuszCcBPHQhTv/tskypJ4o9G6QPD8L5oSX5AWjWs6q2UraVeFxyb
BDiQZcWEhEf9K/J1cvVqyiJtswZHUIXPhk5fpPmlLlZu9Ys2aESBv4a6zUWfqyfr0OL5LA1kbaOw
VfwP4hqn+dLqT297yMYmYdB5BmaUEDstazV2hC7dKImjyN1ejHI6X9a0Tv+mPmYBjRYU0kgUbkHn
K7MoLYR1O5YN8H+3yftHQ6xDCgg5CPayE6zfXuYattfr98Eoi9vaCPMb1EKyV78yLbgXJkSqrH83
UW/+VmhSsQ/FEiUzXXahDfQC7wEdFfUmTIT4btBFbxtWjbytRzk8NhU4EIG0sh3AFLp1SwqQXZD6
v0lmCPcVOZyNpVbKbeIqhWeTZC9vLTG1HrWoTFo7SQRR2gBJTB467mG2p+TDBj0OCyoI2DZCVG9t
uTb9l8KS61cv0cKfXpZZxzAazZupA2xnNnF7kLPku88S7FKvcPfqoCm7wpTTIzq2VOMNt7JzGmf2
kdLJt/DXDbtslPR9FtTCHf02wuH6Tlw4WuhWIKdjUL8hks2OliLp/FhMzMiBNdxQv6X5y/XvL0Rj
trhMWR6WnksOnVhO0sqKJrzV8ClsEeuz0yhcOY0XHZdIgtYGYCgw0eeBuArVKA5Q4XFgYKC+/NgL
dh6+Z54YANk20Dhw8p/boFvegI4HG0le7R7FtNxdn6fLdYDYk/UDyEBX1gV3DIVGAWAiMaSQK93W
Q/1r2Bqf326DTPcEqeWop5vyfAxa1rdBi46S4x7cBnDlzfXPX3IgwzRAtWCiZqF8fRFAskwai1gC
85ig62NXPmzg8dQ1kpX53djVt17W3/kuSHP0sqxN5iYrP+AyRk72oXMkhQcsY06KJ0ZpKSYw/jtU
lJw+CI9iK1V2UqylXS9P5XM7s/sSjygzQoCOtWonbqR6q4830Vjv8/LZLM0Hpf10fWIXx0VqihKi
rJIPm/le15SGyvuGeW3dfUlSqvID2F3XqEUWzZACwxHp27uABUlRadUmiVAnEuHW9O5l6Z7/t7JX
l/yc1AENbRPvOT2W5z7Y+kIa1J0SOuPe0rn/r6RxlsZApzOE6lDh8aCZ/n5yFCtaU0Wi0oPurcpv
UgggLzDCT4hMf7++JJchBxJmCmPAFmFFYNOe20EU1Iqswg0dVxu7u7FFHtRTvH4jpkGw963izb3o
bC1O5kncmB5DAOTn9qJ2cC2rC3Ft+RCZ4Cl2+ri/PqTFqQNnT1KHd9MFkk5vCrqXjCyiihShmlBW
kB15onDUmrRfcYKlDUTzKccO6FiJnMD5aDj34LHtUpDL8ogmz6tW/DDHvVTqtkcawloLTIvmDGrI
AH8JTXMIYlWXeq3VPudDarmfdLkZN0oYWHCNJZW6lcDr2ghqJM+KUaxhmhcn9cT0LFRYiZtKbsK6
1X5/TFzoQHSlkTaQWayxQC5tLB486KAwwEtNdy8eoqgKvcjRsq9pD+sy3ZtvdhA8j9ZGumuYyLkP
dr2pDKVvBU4g76Wx3VqpDIna7rqRhWGcGZn+frKBvalDIgwxknxX4RwPyaxcN7CwIoQFSoA8ZRjN
/FUgDpkIXWEROqYaHrwyeoLX8kH23kyFprBNgUj8he+R8prFbK1vAqHWm9CRQukz9fJDkKV3Yh8c
ro9mcbpOzMyO9BDewrHx2tApg9DpleFzalTPbzdBV7UENz9VBQBX5ysCcripAnSGneRVrl6E4OM7
Pj8pYJDEJHs8b14yZZTHaZUMyPVGG/0IOfaK20p/eRrPXxvs/clpaSPSkTeZBc9yhOkOnqfA6YXc
oAvrg1vtocuF0lDpNm5Pp+ZHo34a+7venOSiXgz9oRheBO9LMhxK5dMovQRKtmuVm1F/DpJd5T3K
TbeR2m4TGMO+F1Fqv3UzSuLtPvIPhnVQioOrJjvYwWyl+RgPv7yous2zL+SZ957/TVCOLnob6t5H
e07eFPUhj76K8Z9RvEU2Dun1rZ59G7p45/vWVlB/T8Koo/WzitFYrGpSydIIZ/qTL0IyXtmCENke
isFBdgfu1Yc5Lm6f6XO1+/GPYXSb0P2mdT+lVNmjErRXCiGxdaU9WpW5QdKbD5uIDYPMTvQdW+Mg
SZ/VSt001lOm3+j+Tdp+jgt1m1XKTQODUReYyGfsmuoLZPdG85CEw3Eck21Rt/ao9LetYRthfasM
R2n45LkQBbWCXZa7Dp50PXseO+1DN3xxo/sE+mWZHjVV/SBX/S5QvqdxsENffDcK2daUXFvMxkNR
Cnux8UQ6C38ErW6XKkR8geruTDOApfWrgSYtkX0XoXaqpIB9w0+Wa2vZcxyWtmqW22rc16ZkN8q4
a/MX+rJsUci3YZqbKznUpZ2IWCmpft7OUxvZ+TZB7LMBXKAGTlcMh6hQ7sqCzsXre2UKGheOzPuf
xmxVvCyJQncjFYNAcIyVV133t7GoHrrg3g/dbesmx+vGlgIliSeaFyHCAPcxG5DSiwkXhSR0auQS
4Ut+tIrgaEXZ73eY4XIzEUWQEppfCBW3hx+ffnaQP8JzrUPFlJrfg0b9+g4zVB41HnDco+ZvRLMK
AMkEZuAAqYV9axJQqDb/zcTs6OrjKimanNXxTLiRNWt8lCP2fCCtNeYvutrJWKaVOzkjy770aLQ1
OIijo6w8am/HlREvT74/ywnAqCUrvcz3w0A8FFryyBX44fpcLQ2BRaeXkD4EoOGzQ6XS6OUtEpdD
Jd0l5TZ0rn9+aaOQ1aCewZFF4mH2eU9B9gfOYOFJqI+yjsTDR1l6FXukAN5+aeboIi0HT6h8WW4I
Bwgy0jLynV4P94Pf3xS+uFWbfnd9PEvTRRoFSAfDuUxlorlTW1OOw/E/ZUB7fvy3r8/WO7aGQOcE
8cGnbbL0Hijk9e8vJQaYpX8/f3YZKnPadLQKA0XUHWNF2Akhaa24/xCLI6IiwfASicGT3rUf89xc
GdwlQZkydQNADkhL6QK9vFLFchXVhef4Weho7VNe/0iF5lXK4+daCfahoh3SWtopUrgfPetBqtYY
ARYW7/QH/J2dk+3aSaNSBCk/wHIbR8zcF7FVVw6facfPDgZumtRXJ7DsxEByHhE8XS26rpQ9R7Tu
e+EhoUHBWtlSyyYMqGHIchOsp1GejMI39cKIURxwAm1fIU+i3AruO/yEBgreuWSRoNyet6LpAYqH
wPE90AVNfl80Wn7TD1J7bMYyekZ2XNp3pgeapbaGfdtZ3b3eaW8vU+IuXN7/IlGnys75OLs8k0ux
13ynlp7i5IsqfLfM17fvB/Q2KOfA7AM4fw6mzBKx5bGWBlTB6vu4gOsA8mvRdV8i171p0uyxScsX
JZIb269df+USseiO0zVlalziPJxtRhLUYaREpu+YbbDpP4/BmtrWoqecGJi9SYQSGrDBNXwnH0kg
3Qc51fiVUuLiGOiPgToIqOjFI64RO1cSq5xHw1jsOogHk+LT9TVaHATKm9B5A6UDMHruBnozhkXk
toGjBVq/7fsAQowKzssB5Z//Zmm2sRq5kqwEbk1HKZBPkm0VvJYk/LxuZCEFgqjJxH9OU9Sl5oCV
mzT+lEngiEpR9XYw8I5rdV1/IDUC7UYuDR8s0ZO3itGvSWNNseciNk1MPiQlSC3NYTA8woXB14fA
QX7oc1e4X71BfaQCeNtXb1ZFmUL9iamZ57k9SO604qEnBGOxtZDgPhbV2G1MMVxz8kUPpIo9MUvB
ND2PuFRHFSFMue4bzSH9GNVvv3zjerAdAuWc1A1mUcgNkF+wmjFwBuUQZ/1jWcR2UUcr2dKlpTm1
Ip87Oa0kYTCok5VisIXu92jme6F67qS10v/SbEFhNtE6TUoK88Du9mEdIjblO258KOXjsALeXfw8
iT1SX7SKXJJveXGUjDmfr6zH7sUt3nH0ASYAvUTNhBrTzK0oleZSOOS+02iSt80br35JW22810tI
Sa7v06WrEkGZqjWVDJCI8yQbm1A1ekHm+NGrsbQNt+5zWwkl2w/8Q68HWwis2i01u+HBDwT5nt7X
ZKXzZin0kSvlFsErYEJsnXsFjDWtJsGt4+i9eSfFFHFaF4uH6yNd9D2DyZzOIPJksys6klyVSDHA
d7RkuDfD7DCM1m9X7G4Qkf1y3dSie6CjDKKQXlR4S84HNEm5aqgf+46ESuNuIHH/NIimsOIlkxfM
49xUd5h4pibOudm5OghNWwwBK4fmYP+hivOtrBVPoYqESpCr2m3pkUZRymJYWa5pouZ26ReFlxn0
wVRAPB/dmKN47cU9Eyl1P+p4sLVJsc6oLGsjm5zwY3Qvyj7Ft/dcOgEdohkMtd6C2oOfmfmYxwlP
6tyOFN/2vhbveFPT1PY/G3NCGMQqDFc2sZHH93LwU4MHsZaq7dv9A9QTTcrQRGgXPMIyLDBSlMqx
I0ZHQ90Yycfr319ydfpUQWnBjkt7y6xzIgQZUA56mDix3x6q4gulaluqXxEKvW5naeNOzEIGhUJi
yLx52ENTaGjdAeQGF5VK/jVE94W6dl1ZGgz3f0KUxJP3Qs9XU7wUToc2ccphP8qbwLypSeIlK5fU
5aH8szJt6ZPXRthnZaooXeJ05WCHnrbFt/NgTSpicSykIECW03RmzN80pOvSNPHE2AmVLfe6GsHK
7PtQr5W7Fs2Y4NGmE0S/yEa4pRqXegFfSyM1jW3k/rbIhm2m1N8a7T1HOnboiSbhrV8gxsKgV6ze
gINXtbJXyci2nQpvi2JlB4pdL9f9bfGwOjU2OxjrUWpLS+rZOL5+iPP4YxRrN0Ggb3VP3I+j+TEs
h62QVB/UTFrZU0sxfcoZsqsoV5vzAqw4VCmUAmPstH35Sovy09BbK7eKS8EwrpOUuSAqpH4D1nN2
EAq+lFRFmCaOLyFODILME0NCnLYnHOZw2ko3fVoeot66TbLwxnLF3fX5XdoEPIYnJmWLMun8iDTD
UU6sAMhS6kLWW4/oo1Lagu+/WjmLp6NpfoSQtDb/AkC5dswCVJREQdA0BKiuj8JPqRZ4+wKm4I8G
MEq7dsdh6zbQ6l8f3eIKgqYGdjqd//PzMkKItNZrZleqDtZjHa+s3trnZ76ZuIarNT0nRyvpdueZ
dvP5+u9fnDR4Aaa2UfAg8yYFK9UGs1S9xJFD7buR3wIegwrkttKKO19ao7lZHI1JO9TkkpfQFsny
6h6OY5p6qi9GXm9iY41r+C+x6oUTwJwxEWVCCTKv89VWZhAKq9SpVLharGz8oLnmwQzCveq1+1xt
9iV1JXuw9eogj8IDIrMfCtE8oiSUrtyCl6ZWIypPCFFuonMeHFSb866pE5j/Ir0DAOimm0YPpDs8
ifKS0UKlmJlrGheLRkGkQOILePgip5C4LnLCElSNJjyN1iB9DTMrJHIqqLIVxp/Gj4WV/b20qBRW
0C4BEA2kTDk/5IrEaxSxhf+qjNKdFXwJV3HqSycPND8SDZs6KJV5BMv10avbnolUzIMc7SR/L1Od
bG+u74SlOAX9jmVxuZYxM/2Kk8O66wZfkHP4wvw0ORZ1cuhE6bES/MN1M4sLRM6KfM901zVmr9XA
lbi/WxZMXtJXS/c3XpZuxwGsX/wjTd5RYwER/8/YbG1UBelT9IuITvEm1v7I8tqlYGnxp4y4yIWA
svd88bOWzV5o0XQpuAm8O+3p+mQtfh64kAHpGc41PzsizjMf/h8gNoRwXeAlWb+d7p/0xD8T87w2
CfMx8kzA6VwR6ptULPuboDe07fWBLK06NzOaQMnhg+mb/n7iXE1XD6VYAuobefwHFL/bcFsmYr7x
rFq87TS1rzZpo3vaSgxacmqy3RRbyQUTDWd2vbZo4lpvAVwL48YT8i952h3T+O2UYhPNjw4zHUGA
MtLMz4zRD6Qx0WIncN3NkHubbi2lsOQJpxamv59M4OBVqR+HWOB6a0Kkqu2vL9Dy92Ed5Y4Elkuc
fV9zK9M3MhjwRvMh3jb9yqNm6VlNFXpqoKesrs3xOrGStWGVc3mmaGJC5wV5xKYFPcXp4wv3afh2
4i0W5MTeLJh5XOMhxwKaXnsJnWrlthzXTpq/74r5UXtqY+ZbvaqPQpfU7H3oOikfHlNV3zUoyzSB
dttBsWuHbnr0yPlBwn7fGMVDG3T7si63XeKtpA8Wl49owB2Zo4+D/9w9hFwqjc7it4h6vWczvfi1
snI+LJmg64eCDnfLSbH13IRWCHqWJ+CCB8uqnrVSlW9NOCxfr/vhUh4EZorpQgaHBH1651aEPBaj
0EUFIqp+Wu1H33tRw3spfsi0+5oqUSj8uW5v+t58EbmMkU5CJIiW+NmofA2m9DYBLylbRWLnrXVM
YuvGj+KHYPRvmnpV7mhxgCcGZxtNaOHWHjxQk55fP6Vlj46BWm2FMvyhhOldgmKsbRpqYStx/54F
PLE8xcqTECInwzgGYwIza2n3ytZPVvLQiw4y8R3CEkc1bA7czhsEdi0J8ZMyeJbjnyH6ONfXaimY
00f1PwOzq4NWR7UQlqxV27aDnUTmXSPGPxV1jVVv0Q5RkPYPXAPy1POJinto0VEwYInoRrX7zLyD
5PQY1yRR3zEg0DIaYmx0/s5PJzP1DXiY8QXyQA/GoH4K1GRrKOmv62amYHfh4ydmZo+oqDeHRK+Y
N013bd+TN56YbApP2BlCvjKiNVOT95/4mCSmCAaqjCjXpW2nPaXZk6z/KYtmxc7yEv3/mdPE2RI1
seHRlI0vC+2d6e3F8kNmrIBb1kzM8ga0iv0/E7B9yd2h+sV76vq6LMae/62LNqdGj7UurqJmij1R
pdgJQNky0Wh4dD8YXvcxM6hWXje4vDr0v1D+57k7T7fofpybodWzQy079w9Rtvd1u3o7V+xfWjGg
ply5eErMQioVkU4wCxodLOFL9GRmn98xCLp3yPihZnJBv175atxXLrOW6zT9SxCMK6r7rKYwhrb1
SvphccJObMnn7tyntZnoQxU5MKXL/RHFhE7bFeMK7mPNymzCdCuxRqguOfPGVLOrzHpop16zSn2O
NXeN7mPR6UiPg80AYkIl93xIiVnng1jSgui3t/HUCDVsCmRF5WAT9+85ELS/yuPkzS9aNz0lq3UZ
8gTH7G+k4BhvrjvC4galP2nqqIV1bK75akQ6jUo+j6PS+i4Kz0r+sw1fr5tYXBmETKjdolF40a/p
5nnVxAEjqJPNqN2g0tEmx3EtUbJ4cKIBoqs01EyV6PMlyTwlRnqTJakT77cWJwcjFb+9YyDoNNEb
Tjs1+ZFzE4IbWOjFQWYeDWhSbrzR1ilGrr2GF2755HHh44DkmnrqPJkWp7IrCg39NLDx3/iFyvbM
/cguzP4H0uUPRiq8DuH4DjztmdVpEU/OnCyLY93w6JkQhOGGFmwYpNPxj9wL34W82Wd+txIUFvwO
9VewgpDimuRkZsuV+z1kxCINeEn6yzTvyjyyzfTthw/Y4AmB/Le4Omcd83o10BKT93KhHMbxUbAQ
hz1cd4kFr+MxPnVP4HW8yWZRJ6+bOM1LtN1ilNE37bCyO9c+P/39ZFXMNM0jenl58Qf24N0SY97+
82l0NaFKYftf3DbT2KwTH25qVkHedDea2r5jABKYWPJHExfnnDq2bv0hTtUJOY1KxrBZW+Gl+Tn9
/OxS1qBtXvUI/zhesovDl954x1VMpRzwV4YDmNicl98UOIjzGGxLRTeCmaG/I/vHIUhsQ1mbqoUw
iXgz9ZUJGDJpAZyvdZD0eSEbIFAMNHDh8N7IWW6LvWf38tobYCnEAKT5K8uA+86ZQeBqyEbNawLk
axRHiVHIqcdNknaVnbXpQQ6DAznHleC5tOG5bzA2alQLVSq/Sb1AAKcWC94H+Ljuuqp8Mdz3bEiU
rTgEMIRew2wWJSbNVIMwcEbYkMdH5e3+DCcAXfqkXVF4nYOR2jGQ87SRe0cu9+bXoN5d349LCN2z
78+OmMTsCqMQxt5RpcYexXqTq+iFb6rStKXktrU+ZdWN2DwogmWHxorxBQekuYnkO7yj5K/n6Y8k
tXLaKpWO3trYpk8mVu7U9IOrvx0cQqWL3NGUw5yIrc79XEnGwTB9r3MU61Zo7oYwsvPxm1w+FcPn
Lnw7SxcsPhyiUDUBH7to2VKSOBhaQWmdxPIfhFB/qlLtJajblblbCEQ4NaBj3rsTCcps3cKmjpq0
rVtnVNEq91+N8u1J7DMDM7+2rFoeirZpnTKzm2yvrskZLWzPs+/PTpqKhn6iP983kx+esO3FneH9
WnHu6T05e0Kf2Zh+w8lpNoaSFmVy10JjKOy6XLVFazNaT0N+r4vxzkzvKoBksJBeN7vg1mdWZzcb
vwZfxeWphaCosgc5teMRYBBg2YauteumlrxgYpJHSUCi7Wme84C4tYthtmydsPyoHaS15veFsA1e
8N/nZzunaUTVTQw+P5ANjQ5hvbWax0qjB/5QrFGcLg+FvpSJCwl1vdlaZYbqVUqWtSiOvUh1ss3F
ZH99spbWZYLVcXOCZvICWycnEMWppdw4cf1FLT263zR7Kq0P5hqj5dJYeOGAH+V4vSznCmYUymLu
NY7vp3TM/Rxfr49k5fvzZafq26q9FzdO/VRJ2yjbXv/80tY8+flzfYpOyZPIq/n5CoiS8G7sb6ti
5R64sBZ07gCYkyWUW5mk851ZVb1YG15cO4F0S/0wVo4ZsoRrCLalujpmqF+YAICm/sBzM0MUJ5KU
yDUNx2Shu952iy+p+8OVX7v4BX6FdNfqtvEUxBtf31fSRvOO16fycpy8ENG+pLMClNsFxUvbKemQ
yHBuBeVPWirH+nuWPawepJf+gPiKyFWHmiNELHMMCT8h45JjVexTwy6ywg7W+JzWLMwiAbIemVVM
FvzcphAEi9z1eVr8/iRVo8KywWt3loEUUqPIxFCunOA1E3732ffrn7/0aCaIufnrB5dXALmIyzYX
wxq8yFENNln8DmEwXrMAhQDTTFWWi9aONqwHQC+F8KQfrDawk/bNvSOTAYsHLExUE3nDLEDmrifC
kxu5T/F95m04Vt44RbPPT558clYWRZoMrcbnvXhL1zk1m1+e9tZaxszGfNdTYotqN3Sf3EYBKhvZ
3drZe+FHWKAtgA0Pch8w+syCpVQeHLVTA/Xw3TV3ib+WiLvwpJmB2QNQp5Ujka3aegrDptwpbats
yybubqNi1N+ascDUBNqfmv8noNNsz6WK0IeFnFlPqvQgidmmAA7RvRm+jxFjQoLR/Q8zoDlbdgjn
fNWDEPAJFW1x3/uKdyPLafTWrMVkZeKhIo010TLM4nA3lmkll7ThtWn0hSTMnZfJb72vYgJdHd78
UPZNQl7n/tsVqTFQQHafwtr7YLXdY59FK8F8ae35+NRzMhU65ztQdT1VzVzBfVJz9ajVwWMseztf
yt9hBv5M+r6lSX9qzsqAMjucOZHlOYbpuh/bCMghQn31JhnSNUKOpe1yamoWdpVRGpKu9X1nq1Y/
lern9ZCy+PW/YZcWc6Bds6+rdOPrKBJNnZGmsBtdfdw1dFDsrltZWhW4Bjn+4DoDQjZbeEsKhqg2
NFo85T9l/L1wa1uo3lyDmXKHIhRQbEWUGeev/HjQmrA2Yxr3jIzqxaauaRbTsm0dvpnedGZpmtST
ONwOhtQWIw0TqSs7iVm9iM34o+/H734x7rg7f7Xq7s/1Gby4pEwmKdzTpAspFADmc5NdEOoyHEee
M8jeJiBdHmkHelwCYw3YdYnqnVmaRc/cHGnxLQ3igBIqB62Uf4eku3amJ+oHpbe8Te9nwz6Q0nFD
Maq0E3Bijk9QWUtILQ4Zcmj40ujFvGz1CSEw9MXKczJL2xTpszAC1Fa/KtbK1C44J01eYPbBEkMP
ND+PpHqQpV6r6arVXW+jBIl0QCXP26R5UO+vr+K0m84eu9PcnpiazW0dw87X5oPnjEP7JAxDuoE4
L7R9MjmZJm2g/ISXqNvGbflWlNBkmIzu1LOEjsN8byRhPsidKghPkQZJyRjkf0jDO1oUILIw/qJD
9NUEhr9yXVmILVM7kUi9H7pIiknnPtsmQxGaTe45CCUffTU9TqqT1yd0ce3gFJ36uk2ei7NtkWdK
oha67zlpF3Xbzir7z6lWatsoCcyV83H61HztpsIotQkaoAG1nI/GKnqR6x0xzDDC6jaLvQyh9kTZ
oord70Sz/Sz12RrTxNIW4ISZIMfwTVwQ+ytRKOhxJXmO0sNmosofNE3cG1Kyl4NyBee0NJMTiJ6X
EJZQ5j0fnmtGHZdjAoys7bX2sWx+1O3bD03G8s/ENNqTsAm+ikJd5EFzUKIh4v2sjAe9fTNsHn87
NTLziG4ckOHJBc/JS27IfRx9N9O1N+viXE14n2lJAG3Nbn2xKXZKa9IBWJv1bjQeylHbJc2bW2in
kZxYmaUPiyJumgFku6Nk5QDfdBnfpOaqSMXaWGZuXbnSmMOehxVk6+VCumsz3uE1+f+371Qkhmnw
4gYIOHkWDOo2l/N2ZPGJgMcgd/cRpPuxab7DjSEzBq4HnxVK7LPhFJRixyrs3CcTe7ZUpcnO74YP
Ri+vMakvRTegw2A+pvGQRp55s5GbPoIYvPU8/yNagk+DJ6+EnKW1kWEimPgmgfnPB+M3FGSEOnOf
knKwtpU6/Iq0Ubrzi2Ct5rcUaLj1o6qLViHAktmuidxCTeXcd5+qKi42ilxqh0zyNtw8843OKq2c
g0tzBxsMKHXg1xzvs1XKS6NV3JKwHbqHNu/ttl8TCl2aulMLsyvaqAr1/5H2Zc1x40qzv4gRXEHi
lexNrY2SLNnyC8P2jAmuIAnuv/4mfb9jd6MRzbAmYs48HMWwGluhUJWVaU01LOTUz8hD1tyDfezv
dzSankAnaC9lH/nusfB4IZORwGNGW/ItynbOv//NgBQtTHhDofczjiE7gEpsEYkaB0YMPrdic2Us
qgU5HYt0Ot1Jy5yIYyx6NgR18tqwzx8YC04kgPzmwg8snRawWTomrxGAMOMhy29N8SQ+kLlY4pvf
JpY9fnK9VL3loMudaGFE9SDtkEKK/xZOBI98akE6JSRuDDMeMYg5242DESRztXW9Mijap+uztUy3
HGucGpJWfvbm2TRrrHwBHuDsWPUPND8CyWZ7fpLjn+C6OeXqg4FiwfEjCUelmSstD+VkDeMqfF6X
m3TMN39vALypeCgv3uyiwzxNnXoWk9BCav8wqh8/r399+XnybMHdQ9ViyShdBIE8FnWHlEAUauR7
NJsPefvKE8e3NLES0KqWxQHzAHy+jlesjMLpsOZtkpSIossKhOdRjicRIHN5UHW9jR3Bpv1kj8Vz
VlV8D4o+dyWKV60TkCvwmQhD0cIsuU0n0/PWILkW2tkczAaHIs0HbmnE0mhbgeoAlFIlP5CluOmg
86mFlQv5n5Hr0TFPuXUoRJTvrq/aclguVg2rhRoMuC3xSDw/rqRNqrKvZi2MkWEs64OGjGxpV0GS
veMkr6yccuY8pGoAooCygtwlIVo+e4CHa6HFti74Ida6cNa+L50g0c+sKeIWGzy+c4Xv1q/XJ2vt
+5LnsSoHcYCL318MG9qngLS+XzdgLC7lYjlOZkhyOU0kaCsWC4kHQRjfSPz0TfthPWk/jF//6zVQ
bfqQSkaLY+JHoOh8uf4LVDc2cubAty3vU+RvzveDlniTlUQ93He3hXr4CLXGcmXLKWYRmU0PQIPl
LQzZ6nMT5aDHBfeYF3KH3GC891bkbq6PQuGLzkxIQfsAeh19sjU35Mx6Kyheaix57Ma0DAx3XKv4
KI0tvddIKiwPbekI1VBDaBvCMZ66vwG3+5HPc+ePjXVjtiicXh+ZYn3w8oWEGgSzwThxwVPkalbJ
kKkIvaHdldy9EawP8oiu+DiVGaBAAP9DWA0goOTjQGrWt97M3dCN7k32Yk2Pff3t+kgUngfjAIMa
8JpLd7VkQuRjx+c6pSEESP8tc+NBY+B8Sg1m+F6ivZhNeXPd4K/0inS4ziwuG/MkNBGmBYWvJKHh
0A0gMxP72OFbVngPNgH7CXilasc+kpK82ACiVHHzBhWFZyhirAx82Q8XP8NCaR3QPlBdyftFjGy2
oM+F5Djerz4f2kMz6zdFkWyrxPyZWRPzmzIBzd+asoLCuaCBD3EyUIUIluVrZRyKLAJAgoYWmgb3
VpwWj83cWiC4nbSgJuN4a8SE+WlO1+jqlGuNL6PLE9aJfMukeeZ5JNJoaJSdfTcDc3wglVugQmpD
/4Q6DRjF0thi31dWXGkXZCnYZcD+4H47X/GRuEmbNCjVaTPpfo7EZDeGGOv3os4zHwxJyX3UxXkQ
m119qOux2JYQpfwUCZNv8F9lgaHVrt8vT0qgNOMRvTLQNLLm3s1WjrXKh4D65/cPlQ5DZ1TgEUki
GgKPwYLM1fKNy8rsvUl7QL2wk7bXZ0Z1vk/tSUfBqIc+rrskClvICnvsGDHbL8XbdSNrg1p+xMl5
G9kQkXyEkSL3XXPLvB3vg9ldeQ6orhOU8kED59p4Gcgpjb4nnjDB9hJm7XREK9Bmmt2/j8fMExMy
imQAQKW0Ks0L85b9a2VdqJnaq03baWUXqFYFinBIZ9joXwE3zvmElYOnEdIyGvbxcyxA/T3a0K//
9/qqqOYLTh0E0ECyLp0y50ZSs7Pz2YAXLFNk8jOKO/75ugXVup9akDYXmYVuRhks8PlQeYeafC9+
WGvqm6qjDUFJnGsks9wLuGfBXE3LU+qFFZ+CBnjclH41un9ARrItzL8GXYCeF90LqJguDEl4eZzP
WWSUuc4Tg4a1dRzKHSCy12dMufBILaFHCnKfF3SeKbWjKB10GubQ9dmKyC1xKPNoD6mzdHfd1K+G
d/n6AfL+ty3JJ6IBM64aY6BhJfRX1kSfakHuRzocyzJ/SZnzlGlMD4RDN14DRON168qBgvQHYMxF
d0CmAeuZ0CYxTdh8nVWC+zy3nB/dROg7mdt6JYZRbsMTW8sOOnE/adrYM3WAYuSvs5X73P6W6H69
4hrMC+TksjUgF4hyBFl4s5a/n1gBcrrN0iQD9sCtzLtsaOttggzs/ViO8UYX2bRpauK8zjM1b4qs
Q//jnFeB0Ir63unt4oY4fb8ZB9fd5rk9H+pxnm8hylXeRg4EThg0DTZFbccrsZBqbhZwH3SKF042
OYxMW21qm9mFgKKV7i1ycJyDo0N0tTI/sOCnhqQHjTEkNVoBoNTo2MCwuQ4jN0WvV59rqNuv7GyV
Y3MX0Y9FfAhAdikO13hvpIlZROE47IyvVbZyRpWfXygW0AIAPhQ5enLQug0yJ0ByvOyWhEa2gspQ
RqeApZneAsVHiV56FnliNPqqsBGrJPH0Qnib3QGNnfqDA7a3KYb44OBm3S0ruPtUV8X4ag6p/TgC
p78rdKN/cot0jRRVOWSomi9cjzrAZtLebuOoRISONL7FNroTZNrmujdQBaQI/9HjBoZc4E2lq2j2
eNo6NUM6UuNftbm+m/TkbkjD1vA6vymqn0lkf8QkCswEvYFLACRtkqyDSEY/Yj8m+Q/HGf22I35B
vxmT5+uNEXTiA04IjLKQrUOmCmG3tKoVyh6xC5an0JrDzkiDSfta6lsHT+vrU6lcqhM7klfXOdES
4XhRqIO2j7PCX4tQVQY8oJIgdY0cH8Adkp9Lh9bqEgRz09awbjy+AnNd+/zy9xM36mhmY3IwI4R0
TkefivE5aqIVX71mQwqvQD6eRkUMG30cJuMxQefW3y/C6RwtXvdkEC7N2FwZmCPxoPcvDVtxEarL
8/Tz0oVmsBKdtE68OO3iLhbR19kiz7FXf74+ijUzkstmUSkgrwozSbmPLJCqBeOaFqLSBJzKQnUK
lRC5aENFaZVx76LBwNt42gECdcJeueGUi31iQhpF2bZNKwRMMLYfrCBZU7JX3aAoOOGioRYIkmQG
9iIj6Tj2fRQO+j6KURbYNfPXOl/pk1RaAVkVOjEXwUKZLNNKC1q6eo1LoQvYY2H74qVoV1yHCmuE
kvAfI5JP7KoWOFxa4Vy0cYkq4PiCoBscNlm8mZrkNTFJOGTeF7vN9tzJd2jZeLq+41ZGKd8zYGV1
i7nHD4jL6jiWzt1QWi95PG5yStbwacqtB4gRXBhB5CaXwNJMjBmIcWnYJn437UGbZGkrbkBtgiLd
ATUHEI5JviwDUTr6EfGYZ+ZPCFaAmav3J7JWBlFdnp6NJxAouBY4kXSzzGaijRUeeGGTkPyryarh
LXfNcae7rXGMO5B9I4uYbvoanbzXl0tpGcQEQJGCjhSJ1nM3Z+VuWjAPbq7s0y+oxj3ZYCYdZ/st
rXTXBzpiU4p0BVGg3CLEgssA8SOUGaVQRLTWbLndjDp/NvUHIysmfxjrAWTTmh4gbd7sro9RuYZo
tVt4NUFX+Ysc6cSVGy3CsTRBki6xPsXJz6aaQCSxRpCh8lHUWmrviA7QVi4dPBcBa54PphcC+IbU
07h1ujWCMNUz+cSEnLrokX5PtdTykM//nsevgwnd3qBizB/q9+sztjIYeT+asT4QdHF4YW9uDC9Y
Y/Rd+7wU4GRDQ7QWeYAw9b4N9Ze/7h7FMw40ani/4UpCWChdF1qWI3kZEQ+ezo8zv19T31b//D/f
l5a6bzVrNjV83yi/RGXhJ+la8Uu1Y/+MAPmj81MZG148DJXnhYQ/WGTvRFs9urm+xMrcwakN6eQ3
owuZhBZJF12Pb3hmbDgQQAEt+71Hh1vDLp61uJ42g2V/ElazuW5d5QJOjUs7oBEW6q64J8OGkC0R
1O/7h6pmflKRtRtxWQ05RwKW8oUyFSlZ5MnO5zLCwU9atOCD3cWci33jdNZ2tBr7WWu66XsxWtOb
kfbIIVveMN+yTktvRROl9wnlg58ZFcCkk4dWbcBxH0kzVlB1S+fHMuvFk8ZJc8+LYVyJFJQb7OQn
L38/cViN4EKMc+qFTnccKr+LVhyicvbRVr10BQKiLmOT+pqiK8GNl+/XO7BgHXPwQji5hb70fmWh
lUM5MSWdRTz6Iq3pMy/MimOa3WRrDTzq7xOQUqEbHVjN5SSdTBXjVm30eemFNbVuoka89pb34/pe
VR5GcE/8z8QymycmhDk1DbTPvNCOwBSQ/0AaJkAw+YFAA5SGKM8h/b0UH8+txF3KmVNjIGDoI9BG
jOYtLxoz8Hi7BrpR3iPAvUNqAWuPlotzU20891Rb0q3oIbyrumKHt/vRAyWCGMpja7b76/OnXCLw
FSPAgBYmxPDOzcWaZuUMnNPh6N406WE15FV+Hy9Z8IMgpWvIGBJHa3QnaRvUW6p8/tbbOVyZW1DU
KVhB9wZYhg+ukbNDhMR/iA7QZlfFMdmOiV72fh/p/dYTueaD2Ub/QJppAf+iA9LBz3OWX36yc3KN
CwKhZhrOpr2DrsauMD7ylMcpXrq/FgF0+emiuXEqUpHT0EWa5aGt1kJsxeTi+lkQHki0oJtT2paF
3fa13iAS0L+mAK2s9cOr3ivWojezUKNA8VWuHGtVNRU50NphkeYPWUTvptZ8Jnm6Qd34E8sBznUL
sTXd/rkurbtYN1fi31/Bn3Q9AH8EQRAUUUwXXdLna2T22VhXnABeQDzkKu46c2fZws+bfUp90b6A
qtxP+RFiMigptwEr3UB3V36Ewh+f/QbpNpzNMa603HNDJ/Ug1MAdZMzKeQ8i+thvrXStp1JpDoTT
C1vMwqQg+eTC62wyRbYL3AGqLcXDluNf0G3962MPINLSyreQXFwUdfQptYyeGW44BHr8xctXiE6U
g8BLaRFURiuEnHZAAoujUgiv3Gdi7yTJt8nRoSmbDAfUFjfXh6K4ASDiCSPohlpoY6RwDK0PI59c
QFBauyU3LJ1Q7UCNfduP4HG5bupX1eRiP6Lh1fAW+Y4Lpba4Nju3cwvcNnRmn9KIs5cEaePnEQi2
b+DhxAUBab8HOkG/fOam2fgQ+EvuoQLp3Xhge9o6/QTdYB7zLbEaN/ASa9iY0AQ9cnSOfGVuM24S
UtPduLABRLauBTRqsvs8n+bNaESAbehirbdeceP8Yj0DzTvgikjpnx+yAc8mrU1s/PbBDVh/a8+D
P9pPuv2zYiu3tcphYZ2QhnaR7L5gVDBtLeqAt0O4N++bOsMR/nl9hVSbAdRngO0hA3wpSs4Ra0a1
h4va69ygZngg9QU67IsP7DlwUKC3Y0F5QJDhfMoaHcOo0e0TGomb4yFePIOlNwXmSTtcH4/qIQCW
NZQGEHgASSxHg7OX2AJy5DhJuY1g12bvieN+tkkOL+Q591UHYeRG2yYpOP7oX1NLISA/NS75IotO
3QDKfbxpqX7j9u1x6tf4nFWeAt2LixyTBWSXJ51eU8vihiaoHdpFZhwzUjcveDbanzu78CCFba6J
aKjt4d2Jnn4HSUUpvAKTYJblY43K//QgrPtUPKT2E9f+PrZAT+YfK8uvOIktUMaOOEiMYEUHmQf9
obOVLI3yIEGVwEKXKVj2ZQebmH1vGwzJNUN/EBm0tI0PpAGWoPq3BWnt86q3tRpP+dAadybZfiD6
shB4LYkfG5KKcvTFxnGkJUMneQ9ksTZ1/oojUFX5sKHAEg76BghhyenHSdMaPngjMGjlnsTH7mc8
3kbRNvH8ZtoO36nYJhl0Mzba+/UTu8yLfEVAk2PhdoCDuwBNm95strzG4znXH4rozXQ+2T0HAwb3
J/4lhVbFB8xBTHFhFFHIcvOqHR30zdHQI3yPksudqQEXWXijPxkAYJaOrflW0a1xwqn2HyB+v80u
fz/Z4LQpWSHA7xGOhfFp8ox3YuD99ZGhgWEUZVqFFLiTCK+sDbyEOqA0smjwkyL1tfkd7QcgJ0fS
ZS2cVl0eYN/3IPiBduqLnq3BTXq3Zg4uj/LWzvakucnz7fUxqdzPiYmLLKFwSc244aH27N0UtvGK
zaH7ZQnW3sb49yO2kOxE6WQR1ZbudadI7CoD6j0ckuqHBfHcss9Y4FrkXw8HbsUhKQcGqnwE6nAa
yB2fb4gK6R1s/d4Dnrpi96LK9M2sGzwYOq96EPW4hq5RBS2oKyNrDF0Y7BDpBo7yOprM0YaE5HyD
hzj6RVtn32Q37l8LBy00hEskjtgSevFyDiOZUVdPACV9atKvnfFz+kBqGk3ui8gAZu2yFW3uWz3q
q4Y9mV4wAILo/D1qD9HWQjWHXhd6wWhXeo5o8gli2za/BdgR6Yvru0yxEOAZhGAF6KuWFJ60ECl6
QyGOEbthX/JdL/bW9N0hBZCeSMCuEREoNhmg0lD4/UXUCWzI+SZDbrcx6n4gYVTFPjfSG32cb4Bz
hVzy9UEp3BsaQhBBojUQ2GGZwCFxalvneuuEXUr8qvXp9JGhoJsNb2sI5MCGdL1OjZlDh8N0Qggy
PtZW9mmoObqR6nsi/lobDUwX8NVL5RHgkosdPNpZ185oGAqj4pZoN+baFaSaLJwQsI9Ad3LppT5f
laQ2IN45Jk4I4pls2vP25fpiKG5UBIZ/vm+dfz+Ns8p0ZnxfH7b8ayGyrWjSreeBi4F2vidWYjdV
0gENtXgKIS3mXr4htBnablU82CGUWPQHl9HuW99G1QbQMbqNOVyNO5DmzivxjrGKUkfJ26B7p4iM
3Rh7ztZsuP1Ih1Jf2ZSq3Y+0IBqV0BK1UKRI85AnnqslnR1CHe4OsdnBiTnfaKVOfMDMV7LcqmP9
/3uK4TkWVYtzY0Wup1VESkxC8ViSf+rm1UGnbJMAQleukW4u35JCJjhRJFnQK4dSqUwoOud0qoqp
sENTC9GNsEGB2i/S4QOOChG/DrwaSqnIAZ+PyENfvB2z2glN+oIyuG/q97P+mtl36WqDoXJA8BpL
XRrZK/lyAlU1xyM+d0InHvrAaNv5IHR9CNjY/jU7Mg430pe/TUmHj1IAzOsyc0LwfgNj9X2VHlm5
EcAZ+Kv6fRlFIG/ce0ND7bDKCgPcdGiW7EuXHVPXSCGeWxt7fWzFzfUjr9rqqBngZQ01C9wq0u4j
Rd55UK50QhQTN1Eeb21wh0RljwtmrW675EjlzUewIXD9Ii2BftfzbWFg8zlN5zkhPPKP1hUBupx3
lT5/7Qd6NKJokznN56Fka7Bq1R7Bix7sklCRRu5d2o5Uj9yKltiONU0Dkf3TV/8wsZZMVLlmdL5A
T9HEY+iCupnmXdRbwrFDluzN5rGYPoAvAkoT3LIAziAIk4GFHTqnrDF2sTvMjc53tekndHd9LygX
6MSE7PaMpHFnwBXCDiIjU6H5WuJuevGzdx/68ls5OEHO1jjbDKVRnKqlLolrWuaJgras6AqKOwCg
pPaxq6c0pB0YW8vCMKF8MtV+Lmp+rMfJODYewIwNn8yAN0aPlHgc3QPRIwjb6WNiQp6qFVuejCh4
I1mob0Cl0TYfcG44ikiUQxoLeVdpN9lOj3TisPzecauBz8I6UOTy0FKzlm1V7igwmv2qTl6Gw3af
gnqGwVdbbf/J1tutTcha2UTlchbQ+lLTAz+DHH2ZOjc1t8ZFN+ufJ7PeIrT1+/q72aD3wOj317eX
ekAQo4IuIk6IHL+aORK6+jDboT4/eu7NuCZloPo+0BJ4paD1DgRt0sqInBWxZiJ6Ae/3q5nNN8a0
lqpRuZJTE1IsmRReGos5slGvt8GM3FhvtOfFxhDdiltWRWLYZGCbMwHBB17n3FdalpZHiHDcMBYx
CYRon2tOXnKAI+2m2xrxfHTb5P36+igHBy+J9yMSuxf1kGouNGNodDekDbKEY0QhROqYYku4nv1z
3ZRqqZDLhdYMWoLglqWlmuN57js2u6Fhp7s4dXaTXv49+hZZYxcRGooVC93N+QwmvLQMQYQbkjqM
tPv86QMjQMfvUp+AtLTc9THWlsugBeuG9rSvN+VaM8OvblT5soSo2u/vSzNkzMLN7BTfz6FR6Ph2
kxbhUKT1ez2I/n1KOnMLGaL829g0digiPcV7s4iAp2foe9SLfJ+bBdu5GepZmQHpMFsfeuifk/iu
mkUSTN3YBn3TWRsdXYubMu848+GE4k/Xp0m1j9GWifgWXT7gaVi8/0n2yoyFSRNWe6EYtkW5QU/o
F0gbDCKA6OJ1S6pA5sSSnO/pogg836lABr2xX0w+PTbefIxn63Gw6u//zZR0OF0r0lhWVF7oFhyp
MntT18t9WfqTWOs1UR6UP/NnSUGnUUIThafojZ6cTVL52lpspJw1BM5LRcpEDCiFf1PZ1+ggXuAW
qXOsQW+ou9uude7HWFs5j8uGvdjQJ5ak6G8kiaWPJiyJ9ltZGn5Pf3j2iGLy7NNmDUiqnLYTY9Lp
8SLGk9IG2Cknpo/IwNfS8PoeUDlLpEp/T5x0Ezh6VEx0wrsURKMT2ZnD53zNB6wNQjo7cTqlzSBg
ohie3fa7be//0xBk/ClADr3LGCapoq+j85V7k5+uBt+XGhN4Np1MlAwsKOrGa8QEKgFLjDveVK9J
lH6e6XjfQ5oeyNfH2epK37GLOyRQN51e3XPzAyyhi4A30pcggrtkhYqmQYudeHJDoeX7tHb3MY3f
Rex+aEL/mFkW9MTZCV52sZfhVmNZdcio+cM26K7LipWtp9wXNt7XS0kUpR1pXxh0rExP68BcHn/m
CV5PH2ChQzUF73ZUQg2IPkunJ2VuSVgPXBzT7h0Qio/6k1evAhIXL3nhEE6sSCcoq7p2sCugCaKp
2dRiDDwvCkT/WGuJb06foe/edq6fsAUDs0amoTy9DvDeAJs7Sy79fKUIM7KuSoCaKKP7ubhJ7CD9
AEclJvGPCWkzmJlBEt7ChGh8p9+ztVZQ5S5A2L70sAEwdxEh5nNaxrGLXRC571XafzataHvdQajP
LsAlv0q4gH1I09TkpiVQGSYhp/zJiL0nrarbwEmRZEnLb46ID5lu+TP2hjH3R6+gtt9Cq/L6r1Be
UUCdYIxLGCHz2+dmAlZeJ3XDrvZrZ0O+5Bwq9CtGlHHKiRHpSo8qvXQ1G0YGaDewTVQJ59+GefFX
jerdt5aD+ZOmGGcCoduVes6lTsHiIeEi0SgNYveLCnNKeFbkHohJrLr8xHi2B4h+06JHyTCbT+jd
3JMqeYROTwAw+hudjMr3Gv1eT+g2qdovRdZ/+siEg1BrqXgvHYXnh2MY4rnreURC9PK2TwDX5M96
KqZnwai9j02w6l23t7iTC0eA8vciYACPKBeotSnJ9FHPgMPKj4l1C01NFM9s+zDnh+uGDJXLgTtb
aOKAc7tozgTvb5njV5Cl28z02x5ilJFn7TXXPWSi33eVdpPU3IVuC9/FRndgo/F8/SeoNjMq8XCq
WGfIX0j7DDVkcCwgjbMUkf3W/lGJewLw8SoTjco7nNqR4sZ0jmpSTxpGWuytCAwVm+vjUKbuKcTQ
0JwMO8BfnG8SPcrnOe8MErp5BdKTqGXNvtZR5Z85Me5MQPl2jdb+Qzsy7z0o2R4Mlw0PgyOqp27o
+5s2ZdNhZNlHMtwnv0t+BhAGYluzwxJPVnpsOQ+cUvgVWWmBVU/v79HLjSEsMzJsGjjGqEAVZmOt
5WVU9xPF1Q7fjo4uIMXOZzcXth4xC1d8GnlfhR0dI8K/RBDGub6Kyt0IfTGbUuhWXIji5IBuEY2M
8DwGva1a79CQ6IdRDl+spvpISI575LctaUfS1MObeQIOsuuqTVTwB8CyV+IvlRPHQJD5AVH/JRkg
8rKtiTwjAaogSKONqHcD2WbcN5tba+3hpFyhE1vScwbgwgSiCXCSVeb5hH9DJB047crVoFwfpK7R
u7OkRuVyjcHtYUDfAJIM/XNvNsEk3G2dasC3zCuuUbmhARLC3IF49pJRW7c63QBlQxjDWyR9+pmN
5RrKRDllf2zIF3nWRR46OmADsjyPtZ0cDKu60zpz5aGpHAp4kX7BgsBluPz9JApPymxsErAoh0Pl
/FPq+TP3ipXCperGWqgF/2dCuiHrtkTzWw0TSEKbTuBlW027a8agMl+uH1DllC2iAwDmgN9Yhp3H
SDDEpMHzv6OQ/ybWAZmovZunKwdHuc+QMQWDCToDL1tyzVRvRDwtxDMHm75Nt0n+ZForW0wxFgRY
i+wn+EABZ1om9WRdKBhajGpJABT5S14OvtkjrbXWU7lmZHERJ0b0OOv6PMWb2WTF3p738RzafA3Z
qDSy1OBRNsMrWb77ogxsWRxaMGGbO28TFZuxaN9bnW6vL75iI6M1/rcZ+SqL4tkYmxlw+J71bwNP
jnhbvl43oVh4mMDzYWFBAAxLmi6SQJfTXlDCOXs1y7fWfWnLt2RlEyvHgYYSCmwZSldyjkkjTZeC
HNYNx95nc2D8/XMYxNIugmi8VNC7K4VUcVzrs9c3uPFHv5w2nKz4E8VhP/u+dHHVBh8q4C4QDovO
9sey2Iim23Rd2/s6Z6/RaK0AAlSLAvwICLOgv+3YVALqQsR2HFDpIiFJocMLUKHYoQBc2ytrrxwX
QhggNxEJXyDsbbdB7F9AoxLM9rfIc9k+6OzujanbxYQe835tG6ii7+Uag+onuJog1rIcq5OzWbNM
7zSPk9CoavI10mN2bHMknGJuZ8E0Tl+KIttFJOVQixnIF1rM3c6JyAeyGyjP4mKAp8MEy63sZtPV
FYTDSWiSWy16HzVIc6B+d/1gKScXbV4L3nYhGJECOJZaqem24G430JOx9FTtZz1/nUv3DYzoRwdV
w+v2lu9JbygPofj/2bugbKpqj89phdAnzvAO33jdItMWpG4wgW4n6YNmvrluUHWoFwUVAH7Rqe/I
qKoCHj5p3REPDHdjCb98/m+fl+ZvbDMIquv4vNN9GY+6+5HP4zqFKAvwHKjbn29Fr+R9o2v4fOHe
Uv5gfwBqiJvhz/elu25IRDWJCN/Pb0xjVye767Oj2l3gDQBcY6ndgpfu/OdPtaOl/aw74ZxXiW9P
zq6LBPFBIzAGLS0zX+vXXjxrJqWoig5QVxvNyQnLKg10yFH3ZDP11LfNH4MXba6PT7W5gDkBShNY
NPMiGs3KYWm7AFLEK99S/Ynu/9Pn5UB0qCE+bdb4fKpnAFoRX/97JCj0dlDjBqE2nlXy+hBhtj0a
OiwQqDXorQAr7G6Eu12xoron4EyXju6F+U5OYrYsbmY0zFmhWezzeTfUB1McpjW9A6UVgOyBpV5U
ruWxNLUmiIEms3Aes2C03BuvMGMkaNnN1HXv1xdGaQt0w9jbIHi4EEzipGhobLRmWDbuPwi+Zr/u
+DtjLsRQyLD2Il2CG9lnosQKxmY0ZS0KuuenqMjsGIjN0QqnNrqba9OFdJi2TakhgomWny2KaluX
0zUgj2pzAxm3dNG5gGzI1+DM5gzMKbEV6l33adKKQ9y6K+8TpQnA+UHvuJDGyVihMhnrnHkMO6O6
Jdl3B4HX3y8U0MFLdx4FoEqOgEGtg6o+5XaIO2cG0r2uvG/oB3QO+cDiTcStj4TcCIXR4ItWffTh
SA4VLHWOVenY64YY+68ttYo30pBhU5nDHFwf2xKGXGyLX1ArvIhAFC1dPflMJtPVajuMMn5vA/RO
3Pk24ulH1uiPGbn6xic+NhVD8R4ppLoMsrXXtnIPLEh0dMhQwMWkGTNSV/CR4PvzGHbRN89YCR+V
0wRxWeRa0BUAFO/56emtvKEsp1aYRdUnxx4ONIn+mQX98oHV+GPmV9feSdA4ozgdDQ2xcFNb9cYr
zd63Ew1y1xMjK3H3yoh+xa8nphiB2B4rPSus0N/sgISDJL67VvZS3aNAsv1v2n6VXE6MCBSeEn2K
gfZF96npI4ukHQqX29tqdsqNW48xehNWoVGqoSHDjtQOOvChKyO5uhkiCwuw2w71YqvZBxbfp9nf
p0TxFEaLP0oYQE47y084GVjVTQkUKnRAi+f8yxDVD2yMV6I25ShOTCzXx4kJYsQFc7hlh/Ca9acs
sZONUxTa+zAb3fb6trNVlwM6j5F9hf8Eql96VY4GFNgsFjshjUCKICpmbjWD0X8nro03SZzyu2Ke
ph0va77xRESCqtLGQK8mpvmdpuEN49m88xGRaTvRjTwwuS6O3mTUaCxuIh/vo2hbVYYeUFPQg1mW
5rbnYLiK0fez08Fhupnw3xcZ+i8mYvhIA5IfOqRN7wuqGVt3iDWfucO0QeM+8DsjQoSg9bxk2/UQ
VJjibr4X04jAFh37SBmxPN2iwGX4Q5Fkrw2p+yBNWLIpSzptxGAnj3offSC9jK0OEDgwZTrKrNKW
4HUyCrsFoJnqdGNZ0H7QGnQggmMioysXknJrnJiStgaLmV3TgQGcTYOc3DcgwV9TMlLuCJQgDcAI
gM6W7zwQM89p7sKh8r69W3L/FY/ibdXMt6AqiXyHDgaaANdkx1RuHMcWZV4d3AHwtOd7vrPbWHSa
bYVIrH0DMgdJrXbl5Crn7sSENHc0iaO+zy0rLA1jMxnOMx2NQ1OON9ePlHL+wAPugYMITBYXPohn
o1Z2Li6Mtn0TZXecG5SGhor5U1xssSX+BXx6ZWjK2UN+A1ltmy4UeOezN2uxmfUJQjxSPENcxOme
ro9JMXWQmAf+DwTniCLlUmmbC1pB3swCCug4EbSVeYnf89frRhRRMaJFkNVCuwLOSHZFfIw6jY+4
l9ymYD6YQoyXziqqbVFp9tYeDLLyrlBMGsqTKJGiaRudInL0OLSiH7u+tUPXSreR6WzqfiVlpxzR
iYXlF5w48kHLZzrksNCx6Ll06KHT2C216n2kZ9+vT55yMFCGADcM3i9o3T03RYw+mvH/W2GNx4Sr
bems765bUO6BPxbkQA5NDHgSmwhNxyT5ORO7BriyOVZJ/QH1ccBlcXwcdLOBdkG6xCEdNTR5FFnh
0Fb/apHBfG+2GGRymzWM+zIpUgh8ZklanwoNe7M5YcdpX9p0a78tvP1u0KWbqtzO00p+VTl/ZGHt
B9wAVXEpUMUj6f8iosiqPk1Tu/OKcs+HNRG3X+sgD2rRZgFcBoLnF0wStjk3bUIGM0yyfgpKw21u
rIzEez524McwvIQiC5q1e7ND+JV3QMMbGiPogxHe02SX+gFleyNgll7MSMkm2mcCebAgTpIM4i48
uU3AFPhAcqPcTJao3gyvKR5R824C1PwhSAHmrF1P2hHkQXCzNpiNg66c8+3/I+3KdmNFsu0XIUFA
MLwCSY62Mz37vCDbxwcIhgjm4evvoqTblYlRouOSuh663M3OmCP2XgPxc+bVoJvJtl9q0YNiNVJq
GwICO31D+20TZdFOqUV6aGlxK9Mw9/p4Y5q1Zwaumbhy9tjBME5y+qE+sCDXbnCSJ09hbNauHzdP
ahukhxCOhtBp5mxrwCT4IfVza13yOKvt2hj6FSkj3TX7Kn+KgclyaaAZK93XpFPbDfAX6mTD4UZm
vKlJrT2FdcI9nSjVqmrkpTrk3GRAyQ4cYLyNQa4YD5GznSENNDUSSKwcYQNtF8p9l5S2FCyZUsxt
CudRJpuC3+cD9O4QJS8qt4WMjdUvUTVnGwK0EuodoDrhEX7ZEEuoyADLghxpzF4CuAJBpBLG2qa+
vr77zDYFGxiymLBtI//Qa846LA54qliiI8eOOPDytrV4yZ5pIcI/bgFnEdJCMuq+l9GS5qGrnuhS
PmTmRQQ+CLKZoH5bEKEfe/Ls+7lkWaHCVXLU1MCNeL9uwJ0qzQ9ufnG9XdhslLmjZ3RrQ+YUnPZv
YhVQHyurOi+VYx/p9DFkcuOVCjXukq5oXS70+Bn/TXdloYnHsg+OaiMN20yQ3oHLiO/C0khZ8Uwr
njWzLg55DEOb6wM61x2gE6BYhtPKwLF/2R3F0KhBywblqJv9LjT12pVJfUP8AopEIt1XhRks3J3n
BpiAhgEpLKi5f8u2SvAW6YEWwhQCBNyr6s31Bs1+fpRXhxARDFqm5T8zBaNNKkJ15E1i37sP4x8g
BFFeBC/ewrbzXbw3ksyoyk0fKcpyx/ivKghXrR46eaK6f9+U80Dkcmz61CiFLiN1h69DUnyTpPFC
Z82N/nmEyRlftFnXA4mIxTYU5DHTy8YF/k6spJIqN1XmB144mD8Q2kf/geyPHgTteXqDkWA30zQl
QyKU7EjxBcXqhZTa3BQ4DzB5TCdtqlaxQAC5df0dWJ/Xh2VurwVYatSOA4Dhm4YAoIN1MSYGjrrR
3YU8W7VDfiu30kKYmQcMqOqwmwdKEc7z06dY65chyBIKOepFZePebMfpA9ShNzx76ouTnIULs23u
FjaqhOF2inGBm8TlbOPYB1s5SdUjjaRNRIpXPQs8YN82St3cMS1YKTre0jKtn6935xzsFyEBuIWj
LrKHUzdQkIxjYJfxIFTzuHDKQturBFBf3rkDDmdbgQsp0Bvlb5L2D6qV/0I6pLPToJEXNqbZDocS
OPAi2Jxwhb/sABLWI0csx7jGu65oVlaS2SCJur4/uESJXUj6L0zUuZkE6RFol+HJOOY1LyNKPKVK
rvTkmJp7MmyDalc2CyfQ3Fo4DzEeUGfHnWgUZPpaHNgyf6pukmjhabX0+UmfDXUmctXCLTesX1Xj
9e+T1qj3/ts/44id/XiaC6UBDZkcyTPtKlcPfrLDngeYXJtUrU7wBECAtNvoco67308OCw3lfSil
wnHXnLLBB1StlCLVyTHOYQbbgr61rnqlcYzKKm2dlv7CJB7Hc/rsQPYGGpDIQCg4pSZdhmJCVSLb
d4TLqhMOvR1ldzL9JOYPJIAhWYGUJeD6QItNcW9STII4MEB/FcqqdwOxur4rzLUDaxAmayhro6gw
GZmiFUnIsg4s+vIghyfOIQ+9ASF2obvm5i/useCBw9IRCZXJ/I1FDin+QKXHRHX0zhbywgE7t8Kh
EzHmI5HF+8bbbPKSxXlb0mMqbo0KHlbQylxf76nZJowivBDYoBAdmIx4XoGNAbd7hAAR8dAsMc9m
P4+bIeYwpvA3ncI+ECnp/JQeq/AjBydfi3PvegNmh9owgD9C+R3zdrLKtXwA1SHAUPPE7u7zwM3Y
yv1BCHBzcYyO6j//XNPPNpLSL0K89Hx61P2VkeZ2hOxcyj4b8f7f4kymkyGKIBQQljq2Wu9FHc4t
EH0ysjXrpVv07MQ6a9Gk04B4VznH7fdotV4ELNXgBc3CuMyHMGUouOBh8O1NWUeccctvoGTEyi+p
GO6Glr3h3r1QB5udYNb/wkzhEeAjsF4KAfWIZWUTDtGqzR6vj8pcQ/ACg1wLMjGASE1GhShRjuva
gL4aAlvj9yNPAb7Q14OgWjOz9Y78LhTbociE1PPl1lt2Rp6kJgQHYCpkDxp9q5FN6FETqYrXvr5N
kKwdSrYKRLuGcaitFE9akGd2FEHwvg9d0dUfUQMN5Mx3iGg93NWcqm1XrIEukdRtfB+4qnBntXRD
eLhVu32iPZVCtQ21OGiGD5uhxNGbzzIfnDQ7spY5IPhAiWUbGcLmyY3Pv9L6OQQ2Syt+d7kJnJi+
bYxnXsM6ti3B1IYIEnfGT0moMJhQpu/4V0Jl/AxI0OQWaK0ukB+d7AzWnaHeJtJJqH9quBDS1gvM
LTSlbTWErlZ7q9VIU5XpoYQFtyaeZGsbs7VBE1jjev7YB8kmVd6C4tXXXjJObaN4SJU7XX3o48ht
E9mFPQn8e6FJdNPRyIkH6ig6dztVPgShVwfAhiSdg+QUpr/RKnAO2obRW6hzR04bF4ZCieYVymdT
a9tEPoLdZBdGCXnn30xsedLYlvzBeujzUQinpfW6sWKoeRoOcIR2aoCY2mvO0EKcAo8fyuuVBTpU
Un3R9jjQVRHvNQlsEvRRk68Zq220jamVw7iX6rfgGpR57HHJC1vFKVFdG3YJkn/WXqkp+lx4JDBe
DYvdaj66Vvpt+l9hIm80mIKh/GIn0OunN3kfr/iQIFEIcVh/BxEqRx9zdAryyoHqsYQC/v3R+isk
+1Qa2IO097Pg0EHqXYfTilp3m4jfUhmkLd2GzGJvpoeuUl1kV5BVsNZdfcsi5SZi+lqJdafLWrct
ClcOhd02hcuGr4jw9SCkHaOxqxeKrTJh611mh+ZNAFIYauQVXZmZB0YyPHNy6iXtoU03veGVzU0f
3pnDK9QycXO+yRWvqlaCrUm3FvitBAMLQqkTZCh1RlvSAEnkmf4eOluJ5NtRkTk6EUBrh2tdjt06
f0zC9zyAS194CvzOgSW53TXrBDBKKXaEntm8f2qkbWLAvHRtVKHtU1dUmPTgYWSZ6yMPzyunDF7x
SbuNE8dXDgz5ZZmPD1z8q4odkCy1y6y762oobBbPfdDc1LHp6q1+K8zQrutdrHLPLAKPUNilqrJt
BqGNUdWMaCsNw6psDgH5UhV/m8mak0SprfdbvaJOq9xw/k7SB9Y/R+pBr95yAVEC9ktoewM+yA1k
RNNAxrEX23BP9rrhlum3BhQ/IItnKzL8kmG+6cNnSRieIcc2qbEUYW/dwl/+T8dTWyowm+9lchMF
cNIafXaEk0YpGHylG1HTVsR7nH0gm2836pOOLkviHXQKwIQXriTtDepDMNV0MymHp3XyXCUPXVvh
7Eod0kTbMN+E8Y2m1g+yCNxYYV4Zvze1avtx6Wrm6h8bAwHdnK08ILeJOw4AdQ4kuVYB8SF915yA
67F7A5M0G24pjGYjoto5tLP6kNtDcF+U5YYF0QocZhSZFdsYglUofsfwTgWAAdoNW1l7qmrNZT2c
1IYPANTcgmA/4iw81BHB1aTewnx7lfjFnW/UKyYye0ABGFeOVRYKV20tlwXBMaSqS4Xy0iTwAoPW
UHPS2RuPb0q1sn1smfRW6X+JaqeHvaMDjkVCzavNrSZ6Vw6oW4SJq2lfDHUwSxwbGGsFXY8X8WuO
bBn+JUlOCn9WUMrMpVfF/CDhnaC3obztsPwxWXT9Qys+oBthtyK9kf2PqmtuU9TxzXxVJl95B5Jg
eSDhphQbLbvtZYYdq7cTS95UDD7nxc6QXhtMfiZv/OSxzzwF7MEQiAChuo1VPaUV2RYK3RPrREp/
3+Cvhg7db/+X1DbYgRUHZldBdJtjRSi9v0pM3c05hItS8tq1D9CSJOIEGVMna8iJFP5tX0Z2yVFB
15nH1GhvptW2I+8GBchYC2yJPNXRO4Q/ONSQ5Xav031v7tKGrTKNn/QAAiH+eigO4HYbCaT+NyFO
AIsxO1HfmnJPqGfSwxDcJvqGYalaHaaypbsNtutG6TytNm043AP/+SUsL1Jg4XYko7chIBKV9ebj
wRYWKyv4qGIZTOB9p8sY9oOWu4K+N/y9SU+J+gL3Tdzrmd1Urc0HH/jVBsRe1RYVihhoiExv4xS2
ts02LVovw+0QNjmYzcLL1QeerTPNU+m2lCEDHztmpjpFlm3lam1ESm9bQbuNaLSNsLHUZu/AHNPr
W9OWzPoz4u1K76Ot0R804urKPsVv1/sXv9+VRAd440AsT5FaW/NVbHZQmVJue3bD9ZVVeXm3EfRR
yLKbV89qdeOb1OExLFDiI/HX3Dq01Rbqx9R8UFHPkf/oKWp0r0z3FPNkBsIBP1JrdlQJPF2+S9lr
af5RxT4asiekLrdDl6+GASpS9TswIQeTFC4xPwRyHcNDwWPbkBxTdknmqeTJTL0ufkUW0ipyR2GD
zbDBNsVdr8Emxei8EcLvR6bLW3UFRiboXOmmrRQXtChXLZhtafVK5pCTAYQkNwy7UF+a6nUAcM9S
9nWwH+qdVTVrtXsLh03cPMPiFzxE7Y4Eg92F/YvRUycyPkSXrCP/SYsfE7+x67JAHd86BPS2tm6q
0mVkV0nvpcLdMAa8X7yWsXC6XkN9vHPyauOTO6KIm1Y+hGW8YX15SKRoXfO7mOK8QkH9UKjvUtWj
JPDRN+8ATGLaPcvxi1Qn+Zr7xiGMPoOM2oK5XOodtfltaQcLN5VKxUr8k2U7BdZ/NQC4jbEe4HFS
yfLG4P6thRKJ3N/Q9CMI1lK1ViJ1S7LBqf1oRdP8l1VEd1LEFJzrh9wob2JeIOVP7bo9dKw70ILv
LP3JV26yeB3CZViNjkn5bMato/l3WnSENNRnzZ6G4FnuVnq0UpI7MLjtWHMFbpyGBGi+8Z6ov0Kq
OVQJ3SF+BHLfSSVqg3WHvfhO9h9IFm1YPvJN3ICviQ7OJO5LefrAzRMv13X8K+i+fPaRBm/G8MsH
AzUhL5bwzPBWI3fCWqURc5ow32v4BxoyDqu1nc4jiNN2hyrle8twu2YfW6ptGhkMnvIdwUGUasRG
es8FzNIuhs7Rg4c42GvkYWgey8QLsntj8OLkkJmPVWggIxc/l92qpvtCh0QbSpPSHwW3IWTk90pn
rMiQe77A/wN6qHnhjELSaoQNd52LBxrf1YUnqYGT+Q+1BXf40m25N8DyV8r+lPEHKz4LjpWLn8IS
KMMahYfLWc/eWF3fCU3fJhGEIxTNDpoWN+ETt+IDTUPXCvpVqgSQgNtkcB1uXgZIipq+6XSB5g5Q
SvaRJdZ3WumV5ltjvoUS7prkrihgZF0DH2dp9hBrG6P50JoM/jjU5m3vaJ3umM1R0fc1DnAqM5RE
mc39ykmSW02ciuq5Le/rju3hG+YEGBCfqlu5PKp6vEaRGLrTQYs3A9l1SvFAjRyvkH1nynafmTea
yHCe4+5Ys2NX7GtSrGL/pGSBXVS/laCwu/49L3eQR7b11vLYkqb07EsJmSPk/oEYBj7n8qVEZNjN
DMLQMHe91L9nSzX+uYwCMvP/+z65/L7B2y7GMwbqiP0B/5GCTUY8K3Kvv/iWWjEpnsian2rF2Apo
YGX31Q88MIEhgl0MMtEgvhiTRnTgo4BzgUYMld3pj1X2FOYLb9bZhzFFT8FoE+KC0+JfymqrzUkH
hOMQUKzoLrEbEnlgaS+kwWYHBALkgIiDZ/FNdFYSKElTwN+PRW6mW9Vvk03T+uw9CaIQ16sh/AGm
CPQ/JChBIpCBZbqcADCA6qq0L+iR+o/0Rm0XiqazI3/2+cn8VWklN2aHzyuKreC2tTAss59HEgHJ
VYwNeLiXv14beotTjSOLJOOpvsGz4AcTF84JSOiBiIc6/uX3iZ4J4H2QcOt3XMKaD77+2/fH9p1n
20ifyVKF7+Ndn9xYfGFwZ2ft2c8f/372+UquSFto+HzzAg0pird+t5BSnYtggOeCOhDyz+ABXEaI
+rL0h1F3UZhboaxVEUOsQywEmRvl8yCTUWZ+TwOqIoie7XMn7hZqJ7NtGJ0cNKDqoEA/+TwAPT7K
+YIeVfOO8ENJnF5b/f04j5lzSmRAEhHrspvkUkAevDXpsTC3QCTzn7RgtBPSRjgiII+Xn/chSgjq
itCPMtIXMFHmt7gh/KAFKDlilx11maZYR8NIaa9oMXiTrGk8WJiqDm8AiL4eZW73M1FRBSpUh7nQ
FIqqBL5hNqPoccnaHWThP1G62XdNuIbq/dMPQgEPD7gRSqqoN132mYobL1OBmIcMVJi7emk2myxG
cgLJYkjQMJh7PF4PODeLsUJGgwPwbL/pBAOiZVRcoAdZtTOtHYigP/g+0qkjqcSC/t1kr2KN0nbZ
uNhpK9+rur5l6hJDd7YJZyHGv5/tJwnQQFVEkR6WcwdJhkYsDP/cSoTg0v+aMP797PsDKeIgI/g+
RXmmuaXkVGsL5+tciBETjFE3MdOmF6peMqwMVxH1WMTsFx4TrzlKmzbyfQt71rhpXFYXFVmWodUE
JJMxQs0um6JIXdUmySgSDPbFqhgGZRXi+cdE0ttx1CnwEeyIaxhIXl6fBt8biMDQ8IVQLES5gBK4
DJzQzoRjdQQKKnCLNFwZOluVfz/XLoNMJsKQpBD6TRCEFesUThfmwkT4PtEuvz+ZCGYkUtUfvy//
aYqHuHy43kczjPfx+0AeY7+U0UuTDZPqSY4OZLiWRM2aFUhX5GV1SFsViVdNttXOsIMqSBzLTFZq
FGwbaQl8NTtMkF4wdeBov2uLQYFXqlmrg7Qw0P0gi88+Sr1edPyvdwVQKGFhhto9gZm5NjmgW7xv
EjZUSEGX28jcLN3s55oB7C4ONWyk33VQ4L8VamnItWOntkj5mEgeKp41LOGUZjzgRibo/+JMpRei
VI5LcxAjiSk1/uhA8yKUiZyC2irZc+L31b2s+NpvRfD4NSoKaSMgePd6fdrMzUpYQSBpirvCSCu4
XFplKoVQ+wWg3DeB7u2crOzd/xaBXEZoJCiKqAF2p/CxjzYJ2f63z0/2Br/6/wawgdmdcJJFe5px
Ok23vfMummwMXIDeKA86MPckdBKYN5erDtI170azBBeZHQw8x8xRqXp8v152leh5HGYNNlhqfZjb
UPl1vatmdNQw41BnByAF7hLfsGulAqeR1gRYAIpFDjwKNJY4gXXf8saDtaUdYYtgKFs3ilfroX3L
kIZaEJmabeE/PFFIAI96nJctTHva50WIqvLwmQHdnd9fb+Hc54GEAJIAYqJQ5Zp0YGDlUQrLYRSt
5aPEXlCo+sH3ceMFZhyChRCZvvz5cVsarMSVFenMbYbc+MJcHrfoyUyDaiyok9QcX2ZTpXI1grFx
nMj+UYImivoxbKRfIOPbzECREUUS/++xF2gGAQ4cmzWub9MLsJ/3md9k8DMMB8UR/jozhSfDcDdv
lgALMwODDgM2fbzL41k16Ti5F5pkDvBgU1E1BTy9/XtAEuRVAbLBro0qPM6fy5HJQ0UVNZfSU5o/
f/b54/VxnzkSRmYhjlWLwPN1yhSowFpT46zPTirIlI2bqb+sZiHETA9dhJgc3zxNWUBbhKCelB7V
YmHhfX+FYIQB9IYGz+jLOB1qs8rgfmTW6cmMmm3oG46mQIepR4FxaROb2S4vIk32+6SL/IjLqL5I
4SoiaIwjQbDuplIXLjwzi+UizmTjV2CLIcGDJz3V/BOrymbW76gPdrqZbpRCR+2pq+2ysX5w+YBu
HVbL+OiBoMJ0B+t6EIKDMj0Z9E7YxtIGOTPTLj4/ebh3Gkth/likp6F9SAfNHj3VY2o51+fzzGSD
Nh7gviNIEGf/ZLIh+WF2OujMp7DdiZWRL+RoZifbyLokYEAhiTU28uzNY6HIUROWpScm3TT6APj6
I6ujDVHbv79T6zoyfKCjAfwGV6bLQAVXchEkUG9OQYeuZZuG9Q96Cu7TIwwVfovfiLhFAZZk1JnJ
qZEV14xRotTero/F3Igj4TaihkZDU23SBghr6G0XqckJD1DUaIGAKf9eIUjRz0OM0+FsPKou9XE7
otDZa2SHtU+gYLvXGzE34ucRJiMe5zJKpyka4ScuKhZAV9DSw/X5v0UZf8VZO5A97mK/15JTCygA
j3+XHUA6NYMRxcK8mttbzpszWeQKTvmgChEoU6ptXFo3GpWeuMZc1Yw+G/D4ICd0yM1oWLhfLHXj
ZPUbIg0tjenJCaV3x7LsMFWcIN/At+R6R86tfxi9mIY5OrMBrXbZkXreKTzoMVxaFtpB/Rh2fw3r
w4z7N8D3i1gLFLI0TuoWlgssB8DidL0Js11FcZuFpOA/hJzLJmiS0Q3AOicnPHIrFMB6IC5Q3mWr
/xZm/BlnU05NrSqufAUzIXQjAzoGHqaesrTrz4yHIcPKEU8wYC2/aeh0IXigPUuAIGEtEijMMYD9
ud6QmW3mIsRkD8BxIMtVFycAU9/G0e+O7HizQAeYe9FexJjsAhmqIkIT0PMU1Vo3DrJl475UKl4Y
OYa1N423ckmCc2ahIiK4IzL6DiWmyb1yKBKzknORnFIApuTmV9QodhxumuZJN6CSuTHrhTYuBZzc
blgiMcMHgBHTLrEHYgM62HYO6e22XlXE87Ulr7eZeY4XAa6e4yMdh8TkeMDZHytI4MQnkrjYFPx2
zQZHVxam+cyl7SLKZHb0Jo8js9XjkwzPbkPblu17YQk3gv7vsCS3NzsTkTCWZUj5WWSarmwMvcg5
k+JTRv4o8pPCb1u+wHtZCjEZpazlSkI5QvDCq6NPlq7k7vP6epqdCGetmIwLCJplmhhYT3gxbJTs
l8aeLTjZieY3zV5k9Xe+lOWdnwj/dttkiHSkUETKWHIK9NfOghiIeC/LbZ8/XG/XbNfBvhbXjrEu
PCX+S0rT9L7Z4Qii+8xfN0gdZsbC/XApxqQpaVKWcVUP2FQTB8rPFXdht/r3zcBbEy8ESPqhIZMT
LlMwn0MI/Z+68B5MLhE/tEsI+bkBgbo+GP4KDF++McaqFiZ2SlrHJ0sC8mtL8g1v7vzuB09nA0RT
5DSQ7hwVjy5PICkOGsDbm/hEGzzMN6l8/4OeOvv+5ISLLUEphIzx/e6lCd8k/mVWC5vm3HifN2Fy
nYpI2tKW9fFJN1xW36aRuyj4PDsYZ62Y3Jz0sqoSnrbxaSgh37cVyaMab6toaTeeacno4IJqHvLc
36EFqt4rKWpV+SkzIZTby0BZ7XOyVIqYi4KqralAtQ+MyOmpluo10JO0zE9KtcuVjZZv+yWMxFyI
f3wR4eqjI9k02b4ayRdQyC6LE9U/JCyQuEoAk/57FAtSihZgGKB4jgyMycCHg0itJhkJq2VmV70F
8YrabcNsdX0Kzww+mAygMkM4ErRyMtnugchImV/LxQmWuS5Am6G0jqhuV9mSQ9rcDeci0qTb8i4j
Zli1xUlThBsy5uiw1uikBhisVdzXmzQ07TZX7T5/ud7EufE6b+Jky8z8oehKaShO3BiR3bcjdq7S
/37vxzUK0BMCiQc83SebppHTQOcDhqtoup1G63XtP/nFXxf2RxtDFPaRP4Fk4DSIVlXC1PQKLXmW
ZWRQTj5At9c7a+yMSR4VOuNIz45pAVwwJtOOhKTvcguTu9fzjQ6Vu6LRFp4fSyEm+01U+modjSGU
lHyqBX23dO5db8XMkAMyYAGngyMMWgOTuRaFPvLBPMxPhUw3RZneFiYwfmxRcnz8qZPeuogzmVpJ
QiCRlCJOAoe0HVRGftPAt5w+av39KKK1iUHSPDSGBKi535nrymwSFzdv6VikvbqGvi2ojQGsL5g0
Ygh5/cFKUa9Klvw2sgCGKJQ2Lq0LftCGNNn6ESVO0eJNEAGkaIMwBwEjQ3sYZIZSpRbcs6AAMrpT
q8eGDPEtiBbJs6ZkkaOXoAi0tIeMCkABgNB2vqMUcoS0SW05mTXwTahnhZeHWesMPBFOkRjpqugG
a6fJTbFtQfdwQMnN3LxsasjVYW90ZVNr15URy+uCl9yzat+6A66hxAtGrl/gwl07vq7XK1G10or2
RnaLZzXfIpUj3NJUgheDNpVn9Dn5k0ZasqV+R5hdx4Z0S0to8VlppR84rbP9EJFmDfcN8JZ0K/JC
kamuHvqZq9QgUlyfPOMUvzao4+Q6e7eaVQJRVphhnvz+JmdfWbBiJLFlJXcGaelQnI0FddF/2PPj
G/YyVmCUipwzX4B2QBy9P+XSi4piHFTe0BlL79iZhYcCAgQRVMhpf5ftVWgsgZwBggHT2CYO2K43
/M31vpsPAcgO5F9x9foGjBwSHbftWJzafGjAr2SSV2XMdH8QZbTBQHJ6tMKYbFKsgI4TaXx+KrYs
ODBr4Y4924izz082qL4MA9FFEj5P3w9W9nH9x8+cuGBSglKpAJQz3ksvhzyMFKmWa/grBWVFXTmG
/hhT+req4r9h273QU3PzCy7L0NKCHCLOhslc1gSSx1IbIhhneHNv4gKERPmE/yUolUtWevPBoGWM
AhxccKbvbUWoZRrUiTg1xifFzS6wkPPNwWyKdk30eb0XZ96Q2N7/jTWO4dkiDftK7UoLsVIdtKjh
ZMiJbeZ44D3k6VsglzZUwBaOxtnmQeICd8tx3KaPbyvjCREdHPZIndwU2AOhvAXRsE3UrXHULAzc
3AkGO4LR6QXVxW/3iSxPyh6vyexUwFNC6g+df0yrYmGnWwgyLZo3BoW4tjwG0dpHtc1eobh0b+T6
wqawFGYy45W86rgAO+pk8LdUvBuQcSvaJRGSuWV11mHfUN8i0kWcBnx8xaSpDeIduGggll6fdv/M
4enhgHQP3pRAcmEiTLaePgwCCacqR9ZsMDa+BjZJroaqk+UZs6naSWspb8WK8hhUUbnINrAaBX8u
yYu1zjNp3yskXpW4R+66JKxOElXEtq8kax/1cu2qvpy60aDJTlcN8haYk3eixenO5IGyB0bRupGN
tnZjqkp2oXHuVTBPugfxFrQjM6w3SZAj70ALaSEn/Y882fdm6zrgeIBY0Om+LuIgDZTEyE6QM4Sc
XRqF6zDJjI0MU9CjVYY3JIPAapdJ8Z0Sc3OVdx1kD40qBZMH6i+gj/KdXEMFIchBWk7LIHV85lur
hnbszki4srBW5yBdOIL+/cHjdDnfH8oUrhSCZqdAaKAUGd2uptazMfgrWKU7ZUtt2E+tIXp1YD53
mkhZmPNzZ8h5/Mk8iSwmDRHMMXDWEruIS7sJ/2OEySlFG+RowhQtrJ+pYeexc32mzzYAlwTcn2H2
+A17C/RyWgncHU8xQGhW+RXwamH3WYow/v1siAoAtqpIRgQ/BJvbCZfQU3PbDl61/2vB+Pez70dc
8DIZW6CZDhtcSAeSvzddQNechZjMsqJEXa3u5AwpbWXTJ+AZ6eZKlaAQEL1dH44ZsafLUJMJZVqp
TKxCRWv6X6W0V+MGHIGDVQ12Wj1xC1o13Cu1P41seCxe0miY21zP2zmZax3hGrA1CI51Y6ibhO2S
2B2WRP9mo0D5U4O8KEUdfXJOtAn386Q1s9OQQMXPUcQ6rm36986T6MjR3gwZQejjTC+PME8KSFdj
3ZTpCqYvVu7xcuGdPjuzz0JMuiutGPdjS8dY6a96eZdpC9+f6ygTN18obsFY+puzNGyrS6B2Sn6i
0Z3WrVVn6NYFW9BknrvuAEsFjD/Au8hoT0YDpgEBnK3RCGHeNXBWIAGOU7g53NSltLDXzIVCMlhD
AQ9COcgJX65UrSZqpsW4WTXkoNWfZQU+pfzYRqaT0gUg3z8H9PQkw80RZxhsa5CLnMTKsSsPUC/F
xhyluelAkg6lyaxMIDpdEbRQpA5kIyEUUUrCjUUtuUrRVCsSR/3akkzFhnMpKpm5r9/oEVGeqKTx
yJb0wXgqorY8KTpI+IxZxq0vk+GEVP1rkRIJBSgVTNVS7x84r4wPMPzBv5FMC9sFGW2tIcSgldB4
yLnJ3Tqw2s8iYpVDCinbyFY9vIRC4I57fVf5vkXiGgstKoDD8SKEiPRlx4MPoVdEqvOT7peQZsAr
F8QgX1tybf6+HvDYgWjh6F0qj+5Xl2FkUoWNhOacOEYUArfNwvyZacbF9yfbMBiRFRi5+D6h9mB6
Vreysr9+E6IJwC5h1SEbq9LJYdVRlsUQd4lOYWW4ZQV8wd+zdrAhAVUEmxbMTcjaXXYS3jEyxPGz
6JSb+4itIb8RpwvXuLl+Og8x2ZdirQsgmpdGyGzA58CJ6UpaUomdG+rzEJOEBnI8cqWGaIVeelUK
7XP3+oxd+L45gamGban7upVEJ1bvAtzzSbKUAV3opOkp1Bm9XlgBWtBHL7r4k2v3ozfb9VYsxSCX
Y23mAgTMBDHq3JH7daLutKXbz4yC7jifsOagvQMhvemi61kfCimXQry6Ghugf1tmK67fsWyL1HSq
EqcCnd76VYdftf5bsr5AZA9rLy5K7ydt/fd3TBanpTalnyl+eBqIWxMQ3119qZw4150Grj/QJcaL
+ZtDlOQ3bS8qFp3M1lX1deM/FEvWq0shJuvfKJrGiOMwOnGMWLCtqw0q1tc76vupjpPvrBXjTzi7
r8Klm/8faV/W4zbOdP2LBEjUfqvFdu/qdNKdzo2QzqKFkqhdIn/9e5QP38SmBQvOM3MxQDJQmVux
WHXqnNZtYUJh7xr626uD3fj19c+GUyvScuA20BKgMDFXcdhNh+Z6mn18HwlGIP7QtnyGx0E/GM8T
qoN5UL1p8rCu9t0W4mLNBxybkNZCz51+7AqCnd17kGRyqsPlhVj9vo3YClEPCPxlWGGnaLQBBT04
kyxPUf1u62m1utBH35d+v6sDbj2m+P7gPiaL8ssj+Cb4lvjg6o49siJtpwpY/qxFy9ezWexIfkcH
nzjPlydqayDSXpp4D9Hj0sZCfAXLiuP4bn5bTRtGzjN92FBH45DuRTRdVKKvMFsofu6aXgXvheI5
5vc5v9G6J0uNCvbp8rC21l+6Js051UDEj5mb+S62w3zLNW99X7ojRx2c1Na8fF/3HR2suRvX/Mb3
5SZ+JatcJ7Px/YUH6lexhbTc+rz0MND73G7bHAsCDFfz1fr4nybflK5GQnvdga9Nn/v+1mx24xZ1
8OqeRecGMP1od0BDwqmX7afOsbnO02cqfLPZl9ljNniV/vYPoziyIm2heYLmE2nhBanjm+UhdoPL
31893Effl7ZQZxk6S2zwu3biZozy8maewv/JghxoQUkyNroJI5jUW+oG4/Srjr9ebQIdIagVIFG2
BNfSRmp6CmXOOUmee+Y1UGWv93O/0buxslcJChGLSI4LRy4zQvCxz4w6HZQojWMw0/xs1Hl3eRDL
fjl9TxK0hYCOH58HEbXcZx1rbZ1xXY+hAv1CTAba4C/2dNCrnx3buJa2LC1jPYoPNOSVxqo00OKE
J0iVfRCXBSiGenPzjbCNeVv256VRSZeH4TaNUzsYVWzczckjSBq9ON3z8p0a9wWW6/Icnu9mkPwC
2LBoTq1IvsRNA5E2GquRaR2sxEeduB82Dsz5RlhMIOljAE1znjKxklQHz1alRRXx7cQI+3QrQtyw
IBdThFPkXfnHQvYOFZdpK6m0NkmAfYAtAKoT5/obg5uYvWVOWjR39nMB2iHGSWim3Qb+89w/OqCN
NrCp8XwANk86lEXslM2sdFpEWX4flz24FuqfWtyEABpsVb/XpgxnEgWFRXTirFos6pmXvJu1qFTG
W3tkYTbNG1vr/NAsPB6oFEIkC7ol8ivI1BvbIimihDad7/Jm+tTZbeGDT/HHNM7fOLe2GkbW5g8M
MX+WaNFJkVIqaTq6bQ4iVkg4QjJN0PK7NetfCz7ftPpmXnZtTxhwazZyKksvkmRM6/JeVNWgRpZ6
q6HCpP5ynPfrz+axiWUNj7wOaAu4hZ2HptDE8fQRAnpKg76H66GaWCfA0JH91QF5s+Rr38lLYfWu
GkHCKWhE77vpVhJ7bbcdm5Ami+rAGuUs1VCvuunFE6LIyzO19f1lKx7NVF5ZyiBieLHOGj1ohIJN
9h8MWAAFAryxov9hWqOpAfmAo2m8ZNmPAnWNywZWtxOgjXCQwICdAZhNmzR6B670yDHiJIBQW7Ov
J8cA5qa7vviD9V7Sy6Ditt2zMKyZplobFSyGAarVHvkoU/+X2TqyIIVgIIkCEWLj4OSr9UuasxdT
K7Z27UpVBsMAMxegLsBLn2FBddeu3X621Sht2w8jx02cqve9UShh0na/ICdVe2maHUaLHYAa9To0
BSAPfHN52dZcDhhklnw2xDsB9TjdeCQbRnWYRxKZut+8KloE792IjThnbXej/R2xmoNY54yvRuXc
HofY1KKUxeQw2MjjNrW9pfW9agVsNAbYOJC90qX0HnUnyJN0qhZlIO9KPiPe+YddAVjwfwakuXJq
aGjiwtAiO7/P5rt/OaLHnyenS9EaZkJbDlUo8KVOacDeLq/01vRILgyYKnNkKj6v2IcRhNzqxvdX
d5KB7hIggZE4lCEuQz1XtBzQ31wbft/sO/fJ1e6Juf+HURxZkSYpbkroWlY6HHGTA8CXBb8vf3/1
VGIAUJnSgZ05r48pZo54L1OjrHwztZcKzI6pGaXkkWTsvgUtoNnHQQb+4CJ+glLvZetra2TrkCPW
wROng47idAuwXtSgkHJE5DhVkCVVcPUzAO1a8DUQK7HRayLnp4EWZXWhCRGhMB9nXjEN5ANIqyKM
s6oPCqjQhqbOx40HwdrOgJfWlgBdRaQuPTgr4ES7QUOkMVVuAnLhQjyMBdhOLRKXh9KhfKPvYW0W
UQIGgnRhLTpjumQUXmhyWxUKP9YNc4udYk3/4AqOTUjbsLGn3qnHRo2M0vgQtD2IqtyoNi5X/ukz
aqFcwkVJsGTn9I0NjS3halxEMWf7skkfDCOtPGOcH1ifvnLQFW6Mae0GPza4LONRDFKkWp46KgxW
3VdzvGVWE5hpFl6/wwGzNTEkE1eeKnshosTNBPbIiJi1D/iwKljwDxYAi0Xj+NJkry+742gYuuB1
pjkcub2s9sx6n0L457KFlYkCigklT1yZoK+Tm5yyOssSUyz7eap9aLXW0O7O6cf/ZES+zeKSCt6j
yxIaUmbv4XUSzjaY293Oud6jYjR4bsAlIKqSYZ65Nce0bDEatz90yk80wWzsq5XjiPsY1RVAEl0I
rUvBFAWFWGYrVIdWztfE/VVcn5VbuPCcP89bSBzKF09bdK2CvgcR1fZNzh7a7mupI7NRbdxvK6uO
IAkNAVAtXS45aeeCP0VjXFFEBIJe2j9ZX2tzw2+tWoDECTFBD7OES6c7104qR58dQ0Rc6X/Qqgvt
tLmf3C2ozJoZ8F/hakMGDRBRKU6qtdZwuIMbTigPquh8W+R+W2/ATFYWHeS2wE+hKATcuKz4yeZK
6L3ATRazR5U/Fr+uPh0A4EDRdmFtWhi0TqcKRD6p68Y53ktG/d2EAklZu1+GQdmo3K9OFS4tCzsM
yRMZYt+VvZ6Y0yQic1h4r8cdIfGLM5svl0ezgjiENjsOobZwh7pAF50Ox24d2kL5D64Xo/IESNZC
2iFv1ufpYUr7XQsM2ljOO5DXZl5LoGI25MnGjzhP2y2/AdsP04k3onxLpzZpq1TJRQTGn9C146dB
tz8PufWmx2nIFO2+LdyNx8f6uP+QC4J1F7Kw0jKOYMiLi7HH/E452QlQfv2s82I6tHr8odlNdTtb
CjAwSacFoz2VN4nai0e0Ym25kLV1RtoK7Vfw6SpSfafzn7ROqyrL70hScKJz7nF04jhchJfXeRmO
dKUjub7oS6KNcVH2OjXDwVzeQDRMRN08pK5v07beq1lRPbBxzh95ARUdos9b9B1rRxF9G+6C+QJn
qOy4BiDd7XLQRFRgYRUnfujFVtVoJcKDI/lrQrpz52agFAghmID0ljU/GK4StNALqtrr618OyJlt
gh5jkMMBpns6halw53jQChG5up9Aw3urgXltshY5zD8H4Zybi04QEoNcNo8mf0webXUjFF7bAThf
kPcC+g6MUNIl4uZ4BoPtm0daUR9M/VtWqGGjgfD/G1A9/uXdtrYoC48yJmnp97ekw0WEnbpV3PLo
jthvO19J3q7//tKMC2+BeremSbt5aAzUVmnPo/6QQCcyfRTkMUt3l42srAfc0kKUboBcDpnR0/XG
I222m5GbkQtx7c95++VfPo+juFzqCIPkOTKSwVJob0YI3yvzJkNJ5LKBFa+K3//XgBT8uCyf8DCG
gRYPyZa0GMUYuM5nYo4haVUPPNLBZYurM2aiPLlEEShVktMZS6kzcTgVWAQRWLIvr7/YESP+/by0
g9MSGSsN8hoR63LPAbrp+vIksvqLprqGiQOtqrQkPZSwqq7t7Ygt8g7++FzlGzO0bEzJDZ9YkNYE
uop9keqdHU3aHvJQdGg8lmwhcraMSI/eIUtIh3HY0RCHmhaqbdBtnL91C8C+ggYB/8rce3qsmwyF
ETtCHQdZXaipkPh6F4KZ+mti+QlHbymlalTeIXsXVaB8KpXF3Rr0W/Xl+h17bEV6eJqFQ0QrMJAM
4i3FHmIIl7+/7Jiz9bYJiBDRuwh0kfR9tAhXcz8WdmSm3y1260AQLftuvLdiC2C4uiKoCSHZsRSN
5NbhvmU1aVtmR71yq+qQanmstrR/l996Ppa/JpbTf7QiJe1HzaIwYWr3kxqS+LfRcb8EYdW/zNlf
O9LK991MMmik/Tkjo3GI08Cgu/jDHcLLdtbHs/SIQAoWPfCSfyeuqXDkjaxIMT8Kxe+cJwpE879s
MNyD/9+I5BLdTLVp48Yw4rSfTRGjgdXYyNasL/1fE5Jb5IaqVChKgDdfkNfRsHZG1Y/eZImNEuua
d8elC94TdJGhKi3ZmVlSOOjucyKFge0gSOLrfSPkxZE6Q9sg4lT5xdMIN9NmPoKc392b5c3w004O
l1d8ZQQobQLtgDo0Ii35rUOMbuwn3TKjobjtfmRbCaaVhUAUr6JlFeh04EKk68NqVLfqRhMp23r0
87yBKNe9Pn6+dgwuLOCChTtxEVxJuxb6POAOmHOCQN7n0FAbNx5G53OELDZ0pC103+JVJL9HZj6U
Q10gy61XSsAI3bOy30g1nztFmEAojS5o8JMjWDh1JIk+Gk4uFBK5+ad8/mHZz6V239N9Q58vz9X5
gpwaWsZ65LHSHnKSrIUh0BB4JVD2GoCwm8jrreEsv+LISm3lSskKl0SaBY0u/WlAa3Rco10w+27m
v64fEZIPSwAPfpWzxnvHbY2koDaJbMgrumPqmcnDkBXhZSvnnhHNM3+tyGka5sTg88WrPILUVWy8
LLqd8/ANAiMbEerazKFID9e75OjPzuME7gbID4CWui6bQBg0hwbl9EES/Q48H5+ImL5eHtfK3l5a
vP+wCcCNyXtbaZJ4HLR5juzJ/llY8DF2vrG3V03gkQiaVaBwz97Zms4M0GAYM8QlP6U7I/10eQQr
OxrEpFBkwMMKMaos/t3XXU3SBJ+33+hw36YPxfViQfCORxakiMWERhnIQ/U5iin1hv6FbwV2azNk
LYoFUD1RATSRQmA1dexMJxWP8oz7dW95Y6Jv+LC1WTo2IQXAZeJYM2tgQkfU2ItgQqax2MptrGSQ
kNdAL7OFTKOKFV9+xdG5TxjXyThgN40dJK78CtqzzR5MoYniQ9TU5OFgBdC8u7wBVmYP9TkVOWAE
kxaCJMno2Ja07ZGbdwmkCjpwK21N3roFJORRNkfGSD4kscE7bdCZGlXJh6H9Msbfl0fwJxQ9jSNB
zoYUsIMQAllURwqJigKiGMOIYk9dP4hh35paALnlWUeFyUHcwt+T4SFht2W1G1m6r9lGg+CKcwNo
zyaoBqBrCZm/0xlE3hg0cQQ5+840d0QMN1kqXnq7px7UfDbS6mtz6S4AIbB6waMSyRafsjFpWiYi
Jf5ejb/qbAvJsWVAOq05rRMFj0hkb3slSKcMlZTi6lc3lgv1MmRCwEeJTN7pfHWZhbqWmYlIuCWU
vwdxC0r8jTVZuQhgwwDNOsAoYNuXDmza61ZWTDWKz7R4mJU0UCBDSODsgKnKo6m0Pi7vwdVpQxkC
aRe0Gp0dXarkeOVXWBcdAtym38c/L39/xQFhHyExBSTNUnuWfBzaqUfwOsQ8YtmDCt6IGTQmY3b9
VaMjcQQ9LvQPAS4sGQHduUO7BPnCQihB3kIFfuuFtDJNJxakZeGdUCDIBAvoOHXeh3LDly0/UHIE
AGpCXOiP3CFybKc7q0ZTEWlNpYdOc4MGjBhilVPtVT1/bHLyyICnAdPqP8TPoN1ekqzoMLPwKD81
2sxpy9KhGhBBIVrj1E/MjdtnxcHAAhQWADkDRZKcRdJjixsDTwcAnifP7O65sp8nKIeHl/fYmh+F
HfCpAZGGrL6cXGeqAkCFAjtdbyF6+jmwHY8fM32+UZVDRm7BiLmz7IPWpwGtKnQBaxueYXWgiNxw
1WI2z0pHSjsKBUqkQ1RlXxRB/WK45QMgccX18CqgUo4MSTcG1/slH18METRZcn/hHSuarTrM2l4H
Pw7+AeL+HHyDalNmQ9dqisriDYqttrZxWldcHEJqAgI8BD2AKEtutADfc1LTdoya0tn1kNsghPsV
eAT1xAlEsREnrlqDH3UNB6U9QJVPd3mSqOZUltUY2VQJJ/JA6++JYnlWnOyy+v3yRlzbBniNAMqL
x++5qJ5ql51tDdiHqdrgQuVhLurUL3MQQ01bHFdrLuPYlrQTRAd9uMHIhyj7bSXdQ/tD/9ZP7KH5
seGa1nYD0nUgNLdB0o0i7On89SwvC72e+4iOQe8ZzcbZXbsf0JUNnhfceZCclEpJE83Kseq6Afpt
yaOazV8E5PT0PNl4/66NAjgRbLeFTRqpm9NRWAA/EFyeODc0DX4lGg0ur/zaaiC1SXCJgnLxDNNV
zsMEQFC8qLS/IbbxhfuCWD6xbpz8m7blbdbmDJsZlXekOEFBJg1GUcnc0RzeBnV5z9VGrxSd148b
U7YcDPlOOrayTOlRUO9OKJWTDlYs4dxpJLsFVaPwnHq+IXb7uXJIBdhNAmL4LezQCtGoiycdcul4
oC7UBtLFRInaAQJVDqhujC/jGO810T6x0Qpc3vpjPzz0JWCBLf1OJ2ULdLx2hEHbqqL2gZDl7CFe
T5oLFkccKzJAgKQ4OOOzbX9lUAi7vGH+DOJset0F0QCAGXKikhccLSj7KTF8RekaL+i6f07yPkBW
jvvZbD4k1XBrWXFY5XzncAK6SDdQeB5ULTRRCJsfByd5BMnEHsi9DSe2urtwly4tCXhdyxGoW1Hb
tTLMQJndsOaeokdfGNdD98ARCUGkpbiE6EBG2QB345pAdfLIUB8qba99vzy7K8cdSRvUZIA+g8Kp
HBCylCSDUZM5arXWS76YfAuFvDJJSDkALmHiDOI5sPz90eGwSo1ULsXvt/TbfEq9hkTDFtPJygE0
9KVsvND6npNuDKPSsGKe5kjRXm2nRKb5uec/dPMzSMXYEEJTcWNPrs7akcHlbBwNipa2Hg8pn6O5
+ppldzy+vsEC72gwSCNhh87sM7A9yqTQFErUOTKNsHUDEIReXva1VUE+HpELwguwL0sDaIzW5LNr
jVFiu96jQ76kW653JZrAIxZ7F2RKeDWry5odTdGUKkk7D+qInLD1ogh314s+81xgKCnr0C2kJBvB
0oo/Ojb4x1ceGdTnpBiSVhvRkwKJH/HD1kevzl5sY+N9vj51/w3sT4rnyI5qKINTMdjRO/MxFtmh
TSGNYjT7f1mhv2akqKXVJlJVk8AKTcipkUcLpaDy+v5mtImBcx0XCKCO8LCni0QscCsNHQLMMfOE
eR93n68fBIiTUNdfkI5gSpW+b4hca+N+jjgPDT56HZm9Mf6HhAag03iYoy/ERNgiTVVHyrytHSTV
6vqJx6+J8XF5FGunHTk7JJwRtoC/VhqFm9atWkztFA0posYu3Vjprc9LcSP4moeciW6KmjkQtk+3
Asfl50n3J7rN/v586SSqGaB5YsL30d40obm12mvabV2H01Y9ecOQLOcztczScnRS42QEbeEVzrPL
/cJEivPq6iV0thABA5mEgZ2FHpXTm4qTsimyzNFzjQzUAuCSrLfYkVcXxgCSZyHQcs8eRBNT8OfZ
jHUX767OvGGzDLR2cdl/LcgzpjptN7vOOEUo0AQF/cTs+7lH36bfsruivtfoFi/ymvM6NijFUq0+
tBbjMDjMujdl96x5F+Lr5eOybgOoTKjGgd1TBikp3DaAplUn6FPiKkZbk5EqXodWlMtm1lfnrxnp
2DQjjQughbHbWACCX+QqppvLFlb3M/o/gMVAy/4ZyW8JYP7cJjj3TatOd3Qcmwf019YvRBvGvdNT
6zml3DxcNro2ewjpkWgEahvUbZJLNjlFtn5GayWLXzT1Vp+DcSu42DIhXf4dW3RKXJjQ2HuS6R4S
m56L9onLA1lbnz/IR4AfyTkA3Zqbyio7gpoAFJ2CQd0IXNcWZ1EIQIIZPdVnSAwnnnhciwE1564N
q+Gem6ieul+Y9d0p6P7yUNZsoSoMOVxUHc/R4Y1hzAOw7lo0aO+j04axEIFrfGtHHvTj9X0tLtos
UR1armagUJcfcxRfCDaZGVSf0dE152nYKDV5mC1jfAK13Bahg7acEflqQA4dJNagjQD/j7TZQP+D
wtGMuo0z8l3XPWXqM2oDO4fW9wU8uD516OFMvNh5FVNYlbFnaB/1dN9XP9TB2nHrpuFiIzJdIfNa
xo9XDV6V+ElyitKpXV61ege8v7GPe9tnsfakD5bfQQbCmfYDOEwQ2Hqx8t00bmjzDDfga0bnG0q7
r4utdPYfbMTZFFlwY0gngqxTfn91dhVTyG2je6YdEegXQck+lCp/Btd/Aw6MEh67ecjYh0hLQIlH
OLvBn4efse7eDkPtKW0SFhkUVC3x4HTQ6eumjYzq+iJixhZoBDpiZXRHRxd5Xg2L2OSvrpN6XDzm
PUpkP4tZ8zVR+RNLbuoqKscp6IAxSCfcLwVoG3ji6YW2i4c50LVsw3muOJmlkQK+E+UZgMsW93C0
jePWmea4REfF2HX8k5sY011djfPeqvgWf8vKLkYOxAT326IUcpYFyZNRMdsOS1QrXX3vtG2zwzyN
N42aDMEA1s+nHIorT33nbjVcrOXTQeWxvKLQWYVIRAo9ue6UkzKY2KzODTXKMDHehybzNP7Y8Udw
I3hd/IVpwaT6g6agprxxWZz5WGTQkQ8EAgrtAPBO0vlFtj4H733ZR5lzR/jd78tu7+xFtdCxq4s+
K2qveIlIX+dCMSaVaqi1MGjLVgNNPSPLZl+vmLHPUBC7tn1FsiffS1OjdOgf6qMpU3wtBrQD7Ntv
pCu2rqbzvNliaSkjIXUFSIFMBto1JjUAzUfGrm9diEJWfJ8RgmbZPGn8hiWfOnAz7GuTPthgkvTV
SpThP8ztQleIPhoUfGQvjzbPoQSpXB9p831naJ6S3wn2pduSuFvbIOjQ/c/McnSOTqE92/1IZpjR
KzOw68LL8vfLAzk750tbJFJTyCUscEI5CdZZegGNKNFGtkhfq1RzPc1G5A92VePtHyzhLYlreKle
yQ0CTmmpvZNVbaSL5rUtxs+ayj+ReNh47a0M6I9C+BLxoUFJTly0KDijuclsIg5ENxugd3NzPWsy
OhDQ4gDA3x8bcq4Cvas2FJxhQ1NuuyTxqLoF5F8dBQFLk4UTvGSQThe+pJqRZk1cR11mT95olmNY
a0XxWMbCDi6vy4qbgG+ArAuKiuhelncASRru9qxuUfEN4QZNcejGw1z8y7KgNQEgTKSr0FUjDSgG
J3Bj5W2ktbyqPKFlQ+vNrebsKuJmG9iClSHhylqYgnWkdW0ZthojpY64B0Mqxlt0jJi0Div0B0G0
59pHzHI3ggIcBRFgPs4SJGIoJq4Q1kZgvJlvqMvdvSgzZ8OKeXZDgjMDZxT15aW/EVHM6eQ1djnP
APeyqEG4Klrq4z8VeKB74hk0aFp4Wv0mLnb9UPupALW7p0F1AegWZ685e5ffNkrkVJWfAm3n5H5D
QisNwUIFcKThFeM+Lz4bDB9yUAn1khT3BBtBA31L0t9mTHyCfTd+cvS7LPvV5UHP7kz7ObWD2EBP
tUeNeD9Vtd9h7MauNG+4EnsWbYKGGl7qhlhpf0RLvK5fzX+LrmgUbpcSKzo34FlOp0WLQXQ6q1MZ
JfkIqtb3Zrqd03hj8s/30okR+aybTl0UoMcuI171mFZwsLt01/H0rnbVjXBg+b0nserpeOTUZCxc
lXWDVkYuBS6CfRpQVZ+Vr1Ah9FUFnZj8vSP2xvDOb5jT4ZHTOUxrnShWQcoIyiCuZnuKtrVKqxZw
8rF10Wysyq5MuHXTOT0ssN/tXbFx0rc+Lv38vHcqMDrg45RAsCQY40/XOkdMz9GPlyqQkBKYaZdh
SRTntvnMrUOZH4x6Y93Pnf1iBPkwB23rQBZKt3xiuUpidnoZ5fZt0t5jb1nmRnZ9ZZ6WNDH6RNQF
fu3IsVmFapeVp2WkgiXUG7cEtNc/j6ozoEnAJsnw7jZnhqUrFDs3340NHlNb2aLFw0lHA7//r4Hl
BxwFQiUZRwAUyzIqiLWbC80fy/RQ5/Zes+J7zsuNZV+JMMHIgr4E4AHwDELd69Remg0W61BNi/Q0
bG9m6D2S2yy7pdanRtzxz/TqBhh4deR4lwczOPPOIlo1Zs6UzzPGR+O72c2+iql60zLaeLQcVS+z
+ufLG/scyipZlGZUt6vOZVTFjnBZg/i1CPA2eALCNexYv89Gdd/Mpte79U5Y5q+sFRuB5/nb688P
QO8rQhzQp8hECiw1OkfpxjIyRztCgiY0QHUzNnRnz+6uY+yVIVzwMyd/SkFtrLY0rBPtibFmd3km
Vk6fBolnKDibwNif3SLD4HaWIGoRabwF7CNSxhmdxIN32craBtbRvYFHnraQ80sbak6U3K0du4j6
mHoxeUrzT2ll+ciS+0afbiRhVo3hYQTyqKVLWgYeqZmuiHLMy6itnuyx88r6kWrqXkUid0z5xvyt
XJCQNNCRLTZwZJDUPz0qLbWmknU4+1rxjbif4mQv6K6er/eRx1bk/oSE4cHVWxhSaiLaSROwUH/L
xFZ3wsoNDADi/2NhRR8wkdxk0c3ZyFNSRU1SErTlt7NnmbUepsj7eHiSzoAk5CworYY/ZgLiw5c3
ycpWXMhF8URBh8SSsjqdSkcgl22VdhUl1dvcvNHyCyVfLptY8dQnJqRjD8Uum2qTWUWDevhF3P3/
9vVlgEduuueijNUWA6j01xI7zmi2crkru+3k90srhEAYqu9smaLpuxgfe7Xc6yVFVTINLw9ly5B0
YJu2bWdcpxXIOLxUDxLl0NKbUt/a1lvrId39xgK1phXMWGLwKf2pxAj7XB91hNAuPuwmQ8bN8J2p
2VdW4VnlHqBZyJ4+uYPiF+RtVO9VlJUt5V7r9jU1vZy940XnT6PtuS49oGMej4U7yJF6Mwi2qxtS
7kjWfxYa37lK5bvkF8hZvIq+5S6UQpRDRarQAq+lrQUJlK9zyKc55k91fKWQfaX5J65+zCnxrHRv
jGNotA8m23KVK1MCd4LMzgI+ACZE2kR0mElclFUdZQVgSXXiD8b177Y/NDHgjSULVYGcc2Umr2oL
z8KIaLM/QUlm3oLqLj9SCliW/Ol/FqTANJnxrGZ2VkdM+wxgVza/mcrGDl2fp78mJG8x9CN0stui
jjTng5D7tgquPgEnQ1jsHx3msW/VWqX4/qQ+FNM+cW642CX9xl21bPBLEyWtNtqphtkgWApbt+4A
h/MKEibxHsEXilq3re1unLiVuxHpXlN1kPBwkGCRzrVG1QK4QsIiMy/9Oik8m0XEDfMq9kb96rZ8
E/sMlyPankAcBKTd6RSaSBMZ/RSzKNdAhuICYxx/LcqrEQiLFSAnwIWqQyhKZinhRMcDOKnraOjv
c9vrtyB8q3v56PvSKNohbwpusjqixUvuPreobF5dq12GsLCCLow4eMxLbn2Y6Gg7DcFeK4XPhk8Z
eS0aQBweav798q5eHcyRJWn93dHIMxprdRRDuSSzh30z3LHh52Ujq5vaAo0IFn0hPZaOppJ3i1qp
hRmzvKX2JQ6V5pHpzaC+uLrD+c/U/bUlHdNYKRSFQu8VPQGgRunUHbpcNh4L63P214R0Rp22ajXR
YTh2PnpKvHdQhpq3eBvXjGCulgcXgkjs5tOzQlmS81x366gUYGw0wUg5uCFv3I2W9lUz0IlcYFPA
v8rK9GNex45BsybC8nhxguB4KsJa+XV5AyyTLnu1pWwO4CfKWme8njbLdHCgF8hCF4hVYz2D8uX8
+bKNtU0GB40kt4ltBqns0wnDn6d11lQYCbqc62BC+ar0dAhRiCcn22ASWh2PDj1h7GfcmfKGdjAM
o8xpEwGjpStf63RjvlaiLYzg7/elTSzSnCgizhtQxiuBM95p+buhQtLkH15GJ3aW3XF0pzVxzNRY
xZyZL3QK0LOfMBRQb8TW2qzdMtCQQz+BDpTDGUy+iUdeJjzFePLqO56691kRB1ZSoSpO7lyRbmyF
1emz0RSGTD7eDmfxTJ2m0zBiWGr7Uak/NJUhhfskUMu+csuBKRCsjQiYUKYF54E8fT06SM2mLiKh
Ofc2fJqKakFcvEzxAJVd5S7Xt4i+QQ+wdEacnCUYxYsIaXb03gJYIDnTwhm4qK20iKBdnfoDzX4a
VnmvCudlztzvzRjvBBG/azUGgTWyFhm/i4fmAEqccJxbj+s/plL3hor5vHM9y2p3qdrtiD3t8gUc
YQ7FvuX5jY46Tm3H+7rKQw7+nEYR96Y7+IveYFFb6BuD7H3+OtXOzpn1m5mJe3dW91r5TZstKIKY
9wxoh0bTw6zLgs6cPFG9A0ID7jwLyJbiRo2pP09GoBZmiIICKIUZXpPGj256NcEDN4MXqARCLXdV
cMGxfee4iB3ZM+9ALy2oV5vdTmh5MDtj0IIfh0OezIyfZ02HMvtPtuDbLOI7ZNgxiEG5dtQO0C9z
W8CDao/ZNRSgm2BEu07WGR6rX2v1p6b1t4V1ECYeFrry29aq0ATeK1cp6t4vCv6/vvvRpwNgBsYz
mmv9LE3fpjgPIWt3k2jDXUIIagpVODkIpYbUN2J937k8FEJ9Y0oO1Rru2UbrOyP0C2qv1bWACPYA
IcfQSB76BNDrgv5Ii/iWI+c0t2rIuyqwxOhbCnkQYLxAP9+XygC5wkhfCaueHD54fY9CqN4MO0LJ
e8VKFCGG+3r+rTuPbLa8lA8+09/U5D3NZq8peRAnL7oF6DqvPBCdeo0KqsN5BsWMgIBn92y4o096
VKO48HTNfmnQ10bo74qB97BjPrI2kQruSrsGhV7hoSjn6Vb1VKESEgPblbaaT+rPhIAvXfmt5XbY
dOQhtoeQO9xXOnKjOgp6y0BCzsydqoCfaSxBfmzfmNk7dLJ31lAeKJ5prvaS1QOaoY2gT7pgGrRd
aT320xtJv5TVa4vUvwG8ZNfilw5vc7qof8LlW88IDcOE1l6n6l5mMpS7n7Lyo68d0PvVu1zpXnkN
mkeoKzk925MpC93eCI0u3uHX7SerOpSLjK1DvLwHlARVmyxVHpY8lZGygBj6PinrW5uWmFYS9j3A
O/V3aO585pPj5aQEvL0+iL7cLco1egvEW22FXZWE8wRNDtSoRj7duc1HPH1qbNXXIdpJ5iRQhPWs
2N2undntPNWHtBi8BnrikD/xdT31RWmFGbrDm8kIG5H4JFPuhvqx6HsPYjkofsX+MH2mdPYqZd7Z
xWsOuQxUU/28/q6Q19wRXs+57/btTVz90nrVz90+VBVgfwoaphn5mUAd+P9Iu7LlxnFs+S/3eRhB
gvsrV0mW96VsvzDKSxEASRBcQJD8+pvqiHvLrVJY0T2P3dMjGARwcJCZJ4+//KB1ExnBGFc+xwzX
VAZVsvQwWfaAB/puDPeFaOVvoc9fBQz0DjNVU5DAliVnukGnQJYIxVN7fvDDPifToa8yumjP06Fh
GnKMuk6bEX3eudx4BOyc1cbOwIqIDOXWHnS6OF5SaRX7c+s+9q42YibXOVpGdHmluAsl4LSWpT9o
aksW13fG1tICxtZuFpR30iORMNsNGhMk7vLWLX4U4Kh1Hgi56s2zhv3qBtGAUN3gWC3cB3336QM8
ECgVEa4dDQ6DuhMth9wyBXhzNYVl3HVrBLfIiHZ+PgMpGKwhqfsla3hxs9Khx+/5b1NtJibYRpuW
8ShZpPkY0fV1Nj9qQhKx1ABzzRjkEs48j2RfxG5LIx12caVzh9mJC1OhRjz4fRMPmkRogx5ZtZU0
wQec6WNrQiQNSRoYa1y0zwzAwyigEUKEjYz2fTHNzJuvpnHecZNHC7eSCsTchFtgVW+qbdB1/gOA
bCyaXYMoaBverkGlaj0MoApBTNrX3mjHZl0CUQkiA+WLReduD5K5FqXPfOaXJcKMaH4y4iWwe8ls
9Wsmfl469JoJP7IVRDQLjW1EJNFJVMJCMg2H5hbfT65FVtIr6c2bhZrxvIBRrUC6uh9j+Wu0HnkN
cHHS8dhhyjOuhHFM4SRzuUw4l/WUKL9KOcwBCyxZNYdIUsrILK85wo3BUTjoRg7/4So39jGb3ux2
K6zpPWxTVxYbD52v0Q8J/RjX1EP/IIh/IlxoINtfBCpprDkEkIMw6JS4rxVORGvtxppFlJURl9Vl
2ZU57V/Hbk05kSmdHuwJ/1TmY2Wl3fTMqjLh7WcJU/rpwDFXc1wdNLwLSBkc77oHOiSrGEL/57Bu
cnTOydrAi00CRWJIyqSpb/XoJszqtmszR7paE76ye3cSUc0QVC3t3w2AZNBvHZdzsYFoJJoQsldo
3m2cHb8urwS+aOkAouofLRxFGsrcbp+7+cpR7c5HxQVKb6OhtJKxt9OGeWkDZaEarDsTEO4y0G03
F+kkUEbfZCgu3S3SyfzOjVrmokh3TAPqZIOHRZnajW/THYAvgRvCsNw0kCouyikzpZUyaqehcvNW
Wa/agIOyPaajMOKxfz+sxso4wKVndEPZi9GKwa9sGylwSB69uYxFPd0It49hHRMZS3cxk58t8WNJ
wocKK9zNKgrXJ4oOLcv0wjVPtb1u+GzEhuOnK72RvIr9BloA3ccwvU4XHBZT6Cen82NtrJulAfTX
vzfsZVkMHO137tUXRi1uGxRsGpOHcCh27fgmHfNqxl4pfSvuwwaF6z/mdd1665pZHYoNqI/Wtf7e
8MJ4VD8hpk3hPJcvVsOjPkB+JImMCFqjmOWQ6oknba8jxcbMQu2pGN9M3N6+V6b9UiXMvZWEQGGg
L0chUubUO2IFuxK6jM67k1MQVXAG8ZWbFnpN2xqZBXkSvYFBRMz8PvKRbIxghargOlDVQ+c8sYDm
MLnNWu7mxsQQy6R9EwbDY4+yRmd4b/itUlMazt1FW1vROv8UDoId4NVeEQS4MipLO10Q7EZqvg54
QTUuS9zm3peQR/RNdKiIXKT7c7VoTErYVPjIyeiExK+Cq3y3l8b0FNhvIWwMYKkbd5X/2Zrhp79U
aFKrM7f+FaDzZzgjEez6qIe7lsto7FKxoRTXJ+AOcXjnQsfRd6+HZI8go2kcljj+m1UDyTXw5+jw
Anjivi1Jhi7bcOrmuHp2Q2hHZfXOGtzYk8j6JvwphXpHTeAFkBN7ottykteg0raKy8uqevNFl/SV
n2kY5RpdmNajm69Eo3XOktXM23WFUtFcowU4NfKlp3sVIodk/S5sOsgGUSQ/ZIWBDMxjqRtQGLgj
q3H5BhLGaB5DWIxCHlF6idG7mWF6l8p5psvGhz69q41LUJxxPfc5q1lskT6Rof7RGRzSHJIgG0Fo
u101y8OuSWtTQtMKt086JlIEmQpnhHVUhppVoio4olcsbQtk8KbMUUuSjlpkalSRDMm2IfLOrItM
e14Esj3q9R1x5mTseByog+r3OYSRlsfbSK/mHcwAL4YSKWp3XY9XtslBJ7wZXoH4tcYEX5YuIjOR
E0FbHoXwDGzGMQ7YgNbgZtasfWROuMF7J55FGOsVcdocEnRNxr8fY5T3prqFCpyFGTCam0bVW4BP
6STNOHTkdqDtFsWhG9qR2PblblDmFkqBpPPcGJdU3KlX6tmpB+k03MVuDFLtDCdIXbu9rl2Vanrf
2NdwMYgLn2Cev1o7uDD5h2qWyObIoGz/2gwKQDVDVPjzdmYsbr0y0h3NW9QpOaqC+qdO58nZklJc
G816p9kYG2JOxOTs+VBG6PKLjMfaYLEic5gQIcq47GVsdiKZtIc6Xf2pZzcZarEJ0DFCh3Vsaxup
Akf+V2YUbptR3WM5WbgxcO3Ion6ehblFYfSlVbapMcq9RMaAg7v8krW5d8J7x6giYzVzyJwTVL16
ePRd26MVtdrfD/XDoMQFeGMqB3AUuEWHPtGgHflYbp3gvYQNkzGg3QgRm7YY70daP8LXVyTFMlyr
HvKniT3osstXKhNUcMa+VmmwFKlTYUWFnzpBkyzwpFF23JqwGvZg0G34MbeciOMuDXGjO7gnylls
xVRsekysWcJI8OtwmmbgSWOPnuWtxnPSuxPaMXIbd2RbQ8dH5xxn5IYr/wr1A/ekJG9iHFIqXzys
Yui06Ty7ccuhvLqraRVZA5JdsWu6awuWMs1y24Q8MuAUjeBrYtq1JTaG0leL3+ecOlcLv+/MH355
p+bPBubqoZ7yUshN014FLVLtJUjsFs9A+ozjcOGaz0OpIsukV5zLNz1N1wH+eZLtkyXHTVf7OTEM
dNyuHj1chINs3uGFHZNJ5KUO0sF6MoomDox3ONcl3FMXk93jccC8a1ctz6IrYs520qlyMMR5Wfxa
LKTkKFyy/BcLQhHOzQQFVGk/PFD3VdlDqpqH0X1Xdh+RFa+U+qZil20YJLNzgdbDpNhT+9nG1LtB
PWnVbqDOy93l1scH8PDToZFWZZu7oksb6sIbZ7wwCTSmeE0FLkgy23ht52uO/THxIOpnZKUO/vBg
SKbATxoLia/4gaYSKBDR0Vj9bPRuDN7d+qWXb2xcECqtWBXjDcFf7JdWVk9WqiEFMaYXMlmRzeTe
R9W6Y0xvGo2rE6RFaD91rvznL6frYzwESJkPWTfAnj9EhxQmFczQXnXDwxXheB+MF6OX1pDntSxG
b3SzFdnQP7v9o+Z76d+z1d3o/p/CqAfnDxuVdaip9MGlHIGPcL5CDZQ8CK+atPBvFHpghOwfG9Md
DXJAQL+gdaqCnG+doL2r7QRmR+M/lqYd/f6RdGGVbeEIcNY3JgSE62pEVpt/D5gdALGjtfr6mciR
68cctGM92lDZOHi2uoMXMzhwt/aY/HfDHGHnK6mARRqQqRX9u1oWmHh6Ke/sM5P5A2X863Md/EtQ
dO5DrPT35eBm0LmTB52aGrJuui3dDS8iVKJ8P5fDr/zxyWDv70BueMLtdFyQ/FAKpQw66yAZ+umj
WGteIcYwojO0xh+g9mE+HgS1sP85+J4ecbTwotBjBWjuZn0GWIXQ/f1ETv58CMVzAI+zgyXc3z/X
BCF8L1zZ3IjiFuFLutaZAU5tLtgXQXQDpzZwDEfrYTra6sNiFDc0zBGPlyE1+zNL/peu5ng1vo5x
dATXooaFvIWnEp79e3fugBeYkRzwcjdN4Ocvg+vtYVMAAuK2KNa99OwLWMVJP8fTKh8ad0+nu6XL
TXNNCIiWBvWKveSRdsurBs4IfNDIIGkkKPBSrDea6yaa44EKE4Bghv/Yh7bMSKOIYwWsLXZyKlMV
1HiJXZbVlTWwWC0/fBZGTvFQdlNadNeqFFvpuHfWfK5cB4rVw0H683MA1wcZdnDY+RsATv4ztmOA
BkmhuOE31/Xdf8QyTGqZKgiGXOyfcEHtEETWY7PnZXgVhq992+4bF5BDgEd1WSaeYcVBIxO030XW
DJRNs0/C3Jg6qPXq+ZVV/YWueE/G6mZjC5m3NyeD/UjC58GAO4rlJI0BEMiocgOV7GqUyYAktZ/t
jUWbxx7qXeqPGwrbDFqbG4OxK9ECNQDYM5EPSC6QZRcAZN6GnkYSGCJe/cjpRFxq9IUG/Nx7wYgc
9hndgQB8IbYPdVwWPKpLjjKHIhFhF5l1FQ/eDo/OLAOseNVP4WvrVvtp1Wi1NucFuw1JsWkAPoWG
sRs97JYZBWultWPmjvZB3Blt6th95pV+jkqKSJts2+MD0sFJFs9MZmJBc2VGDRgn3KAXPdAtNrLE
bJ2sgsS7I3220jVeDZWjmjMvTbeArN0EBM09ALEuHiHct4YIJQ9WJJsGWd7YZ6ZQSYFJhEZ9OXhe
1jXArQsrMecqHV20yGgDNMCsnmu8uhbvoV2psx00bVBB2XvYt3XcM+gjy/GC8fbdLVbvAmKkpDaa
iJjdECvqwAU6VM7WwdNhE1Y+vbJX+hrU8xAPdPjkJYFL99PihLsaguhy2im8aGs3yFC/mjgMAL6x
JIhKFweYt1NDLKw6R4ayXV33eVAtYM8yHWiByBu8wt0pbZDYVD0aUCE8dkaXkupTmGbezGMWmCIi
4AU8iSVj9oM16E1T/oBF2MXo6hzIp6B95kDquLAulguU+4MJiBDLUONI4kNlHfZM02+sAdgjsuVi
CQHJGnj/uUnp9ElQmVtVv/XyYarKu3Uy7NxaYkFkNoHkEKIApGOWKe+dnY0KVHSm2AtYVWCd0tZf
M+ypy5Dra4tPFarZedY2EuNZsQRw4lUGGIBg6/XtdmJGMtIBcg30qix1XBjDBwus1MJzvQtEFkLe
pJG5gsefrCEuZr6nVZs278x+UvrJrnOfbPHR49DOOO1gWoV3M5lTgqJgGJtQM3FRk1IUaVluW6GA
6cH9uHASIci27t50W0SyqzM2ernVI+Rw9uKSNdOTuzNcstWsjVCfkbTwNPXIOw9jPgHidUimgWl4
0ewrO0Jv4v5ZUcgKO7UOF1CWN+h7NNkx9Fftjq5A4KAXwvsSJWsA54FjW3RsM1ehlIMPeB4PZQH0
vceCLs4KkWUvp2hmBV6LXBd7bs4qqwJVXoDXnpPZ6xAJGKIrMap3U5jssoGHBF6jaFocWj2Ji2no
HuRMWQJxdZdITUF3BIOfrzNey5UxUfgX1O5W6ZmlFa/hNLguLXTXdZOtxVQ/o3+Vlbas6QFbWupu
dgIjM/hc5GKZ/VRU87QRNTChsgzaWJNqSRmDrZXdywIkQmEBXRmW7ehMPF4Rs1Js1zUdWMDSkld2
MgZoTcvDasqRPpn5VCigns3YxgUnFto6CycJtB52gAyKG9S/WrlZhIk5uKj0JVPkWYYZUUeGseeP
eLhBNhPBRWvPgvDOF4DX66pK+IQ9j8tjBNxC5wPgjTrqEdo2Ug8/16q4DsbiogubB+0PIp4s70qa
xmuvR+w4y4tAEJRgjeoGRmHzr6Jc8KA196t2wPB62IEsRXXtezl2t81AP7vOfSqK5qpvvc0y1NfL
4lqxXWPdlwk4k+H3Xs65SmGPmTmV2viWj7ZcbW531u7gjxSh+XxsBu1tP/H9DFSud2DJFIZZCLQ4
wJN+9g8gSZmgGDrlLgc4X28n3DeNlBuUH1xCkrI3HHg5lC6wKo9NePz7DQil5WWcuitICeLeCreT
wjYZu6zz/DvVDRcc8LhYwGh0gZ15uI76lb1RgMa0oteDwbau0z94HdCOqfksbPWJQlsQKV2wccwu
t6fmTqyVjZ6CVloL8ui58w+HB0+dT1CdXvkX5WqlKAze1N6YATUD6j2HD4Aftss8AerQOVVGVAbd
Q2jYMcqU8tHHuz1kIAVZuAuYnxnMujDL4Ba2d0nrSkDJGrwGGvRCpjjFphnEvVp2aOGGG1q8Ss+7
q3of4bHPQailxqKRmtgbLwzHqBUmaOC5yEbZW4lVrVedElsmxKXiPQxL7TxwxKXj6feiCIx4HeUW
9SEoNPSwjYEe/dICaOJUPyGggJ5uPmGgdYuWIHttFQmcjWg0+uUna4LE8smVLusH2s0PHmU55fUv
zsqd58g9D5cMWeteO2AjinlTSTxPtEI2rPHMqpa7rqMXI46B6Q/bGVCaEcqoNmRCyXS/lGovwPlY
HUksXu0rXL2y/KRGuFEd6FHeA073HuCXEofArKcVO4XbMbPBQxMg43gDNUUYoYF6CjQEfVjmBJ1i
9y6XmRBVtOI9zoMS/z6MrcqKOiC2dltkh7RjIk4E71d8dhto65D3vEkqD3h54yflpCHcdjyYsNpp
337SWScQf24HiYIK5JWO9HcarLnbGY/w1QD8aVyFzpiJnj9agUrbim1scATwj8+o4lFZtGlV6Ngw
3G2B6U4Buli7Yzo4oH97kvMD7lyKeCz7zeJOuKeqrDaHCM2ydl6/grNeb8Hl7EOtEoMvkQf1/zB3
O2usbmXop0Yt4bDbAuwqdkGlLm2PJ9rHkvcqNSuIgmuvv2mwj5xpuDJ8gLT2Rwg6ZQCnU7fefhX+
XqGhHgFVIUYzgr19os02Hoom8eoXXNARfOPvOgHWgRIQjkiDGJa0cb2dN1qJ8tCwwhxAoCFHGZak
crB3WuMjsNgVqdiedBRUmZWOc586zk+Eoh7//yBl47Dp1y5puYpRb5BIW4F+BKsOVhO8XroUHzIE
uE5WJKOAK7nIGO4t28CqsCmvnfEJFtbRYoHSku07MAhgg4C+Skdezg7PJ0s+z2DrR5Ped6BoPbnG
kG2B7wxTKeoEa5OB3ryaYUaxmsC70Do51vK+6/DfQAGJUmTcbJhwA16x/Wj9BdT0NUD9x44j6VAr
ksBHru5HjbzM4hmRxRZo0baHQNOmAj1JK+fnAvdA1LynbY/zy/oExssb3pnXaznutY071X2YQDQW
sEcgh5K92du4EkFPVTnzzf0Aj/ZFdGj8py4q/4P7Cvjoa2PQiOAyQfIYWVZ7EVYSlTeA6Thod07N
iMwidsc1oy6k2iOo6FrughK5RCNSmDgkQJUStxQA6GpIpVHIsrLIrqqbuql3MLON1RRCAwQmyxSv
ZgGwTdexWEHzy2UPBRS2XBkHIYeOmwPxrtOVhzelbeZuO0WKysivsZyWExs2AC0QWwJl/UaF7BjA
iL3QzF7bC1zm0bzaSaHN+2YQ0UDoJeu7e0qcOOy9rC5AaTCV9NyMpRPmgT/A2qu+RpHexrQ1GCQr
CamRFnIBrRlc+fAxDlFk37bk2S/5vUPByAdyO673ViFAQLoRXqeZret8sd3rhegt1KIIqiAe1ykK
wNbOpLuA7uKmgq/7CM7DXQKkSypxYFnYS+/BmZr9aJhXai2SlUGVYCKdtozHAeR6OBuQo3uPkxBX
lclT3rAPAUJgnBQuyY8VLbtsUuw05ByTRv42GVlDSDZj85euxiq1iahAUHhdOsoxdkgX16abM7PO
8LqL+pZsQnNIjapPpraHNueJqecWx8gqGdaDvpVulZBqxKW6ptSsL9yqykQIf8pDWUDrxwFEAoRa
e+TtCC0k9iEi6Wid8gAjLsG+WsJbrcBWwDuRhYjGjUwriEH6zkxGq0+KRiWlgMp/KZAQYSe31SV1
i8ye3ExXXTzgfLBOJZa7xKWvN+hJ+U5BN8N8Ppdcbl2wHgS1UXR2/KgLyWbpy/tOklQWRs5CM5tx
xaqQZR5rgSc7+K+oDxzWFhxptNws5GUEa4be2EiU5C8b1183ImpVIjYrdGrF09Bu+2yaZRQG704o
omCqI+qadxXqAyJTOJtytu9cqJJYQxMBtGZGgTKKSqMKThr93OTT7CPSL2nlVchVZFa5dVIY1bNa
ZYzUH63N7Z/u0EWljWolKbZhH6QB3ioWs3cWxq+dGtnqErkeysHawx0eRijJTNcZdIQ/Rj1qY5EH
LZEDnE3CAzl2pk9mzrvWreMqhDimH7KhrgD5Ht4J/oqzDwEYlOyDARmK293p2tk36wKNw3iJPob3
vsamP9x/5gsTc8QcjSuD7xuzTiqOK6Uud5qYiQUpkOCvnvm+VMNlZfZRrYq4bYOcBuOdg5TJpP7O
WgnIDzwpfZCgClzN5GWqFvdiGBMdqJwXL0Y4QKRU7py6uBgDgoOqQGnB7QEs4QBdlY+ETRUsRefL
LAhk1lTtfipZ3HOBphBtSprpoqvJdgqXBCA1VHkcEzZeG2gHyIosEQ/JCcUUBjJ7cqA68c4bPGgX
eiOx5BD5CgxljXYIhgGKmEK0NaudqgPQlsGmaW4HzWKtw63XyLwAW1fxl9ZVOSApCMXGuCFVDNIx
ssclaoerqgD4wOudDGDppAnanxFQGjjHxLqA4Uoyg9gop7cASMcCec1iw1SQDDu/10ktPxtQdqDd
49LTd4C5427UQEaedECzvuXpMJg7uLphbaGYciC9qMhl6EHOYmEtGgOfCCXwnr2lg71ppzDinOel
J19FXyYwgIMCzwaXNsdQ5ie19qAjk59kWTLd1llde2Ch8PzEVcM9skEhTQ63HVyl8H6Be1IRwAqG
LImH17HF5Q4cD+ggv9x3uGvqkgIoWfajRAJZ86RGDlM4CrueRd4Ki91xhBKsy+cBj0h7jsO2udR4
VXjgTRcY64CxiGaO3Cl89doxmiA3K4IJb1lx4U6gA9mE6/K90+ynOlxHBcnhv1SBgn+q6jo/cMna
4GBHpu3UuLveJdnignUq2mgCmz8F9XZwnoUcgJmAy4KJI+TVeV3hWGkgDU2AFwEShc7YGiPYQfbS
1ORimnRWMRsXRZ8ummZ6CaGSMVMNflTTOqPVFDftGvlrcCm6LuUcLw7UJxUWBxtH9iGDFgQnVNZD
ZnvDTq5mpFYrdi0ofBsIxHp36yOXlCG7mAKSucLAvjfPgOOnAGX0fUAJBsz/UWZ9BPNi5R3agK2D
TtqNIYKIYcQNiucNCh27ufvnmO/XsY4wX38sO9hma5SnqT1ReIG67r8Bfb/M5m8IpPUfAKMTUxVG
mOcfhX3l1zCOPlOGeAq4/jqJo2IMc7QYBsEQaCAMKcfP8Jw6+twAR8C1R5uhIBorckhq1kiqMyt+
iqj4OoEj0Np1Kqf0p8M3AkY13bVuAvvV4ZzV37lRjtgjk6NwWi+Axi3ns+vv5IgIdADF57fv99RJ
mP/3iv+lj/7Cgkmxaq8xMJtDOtDdTd1T4ZyR95+ZinXEH9nAAz0fJec33S8LIpx2b6iEBNn38zg3
yNE5DPwKF/KCVa8L2NJlFruue8gs/suvdaQWXxsxULzpxI2hYuAQThvhEvl+IqcU6YD//z+i/OWB
92VFgAgpl3JT3IDUzzEpeLL96ACx91A0lhBVMPHY4bmGrl3n6Jj/OUE/eKCrHHSVgBz+aMvZ0P8X
MGkSN5rGQNWMOWrPRcuTu82Hyh9ueYeK66Oz2TgykH6IXV0WV2tzK+2XnpyxvDt5/L8McXQ859Fc
DNhx4vizBHhP+a94MXCHMBhAZ48/ilWGcgq6ICzFje+AaUKS5gDZmeSv73fByVmg1QLIb1Tdec7R
mfHUUDAUk4mb3n5nAU1NGJB9P8JptunLEEcnZlAlCnIUEzfErrwEbgm/vHqgWTCAx+nJqBJGxwPO
3+gnmDb4m8J2hqypA6grV0VzHykWsvFuiVeG5zz892XKoH7JoHgJ4zkAqWJWOoQCFCLD7//0cx/n
6BQS2q0mKWssgf1LD9dt8E/9TEDdomMzqlFQYQX/iKOD4E9VjYdNAMsU9+e4VBE3wjN3yOkZ/P8I
x1EX2uV1KFaMUBWQ0zCIljTSsX/zleDTAAwSuNOxKYTo1Ujmlh4ykym6NtE76PvfP5n5BL9//+ig
8aIYuYTB5A2Y1VLkc5AVqCvYWS/fD3P6U/0e5mgxTLvQrSoxDdW8FRxVM2dO2l/Xzx+s6+95HPdO
UW3vGI0ympuxMrasKQCGrelq87uCOih9AJEHzwawmnNKIdot+nP5xMmY+GX8o6Pu29AWFrKADqW7
PtRokOFSu82ZxTr5FUN0qUJreDQPcI4SO/RIrNGzWIibAQ+CDuAoEKTv1+nkNL6McLigv1xbjdOz
1ex6XFvzz958I+67Cdbwvxvj6PogypiHRWMWZABDIZp4YmFO3fvvRzn3rY42NikX+JJRmKK6QDEP
pQdnDubhS/yx4b58qaMdPdjS70q/FTcB/1EBiZucXdg+0OnMwTmzIH+JL74uiGayHFxMg/oATFsS
rWDZ+24+M5uTYeD3bNyj7Yu6SwNFNJgNqvVcb8Tl0EC9yPYofYt723n+r9bGJX/fZWAkHXeQmJRe
1TXvwS/y4J86jR6if+ihjt8k8D/4y1roy3drg2AM6Tzg6tUXKzS3NXlozI/vp3F6C/we47AFv4wx
h8oTzO7EjdN+8PHSwKu5rFHaZpxr73l6dX4PdHTuS2nKXpSYTNlBYtH6GyqdFHd4zNYhnzo3/X5e
p4/O7+GOggACj2n1h28XrmqAv7G86yyRfz/G4Xj8eXx+j3F0PAWVpvZsjLH2xq1fS4ibwf47L1Ts
J+ag9+K9T87sunPLdXRiFUeDUe4jtgFD27SDcxUacM9BQVO00nOmcKePLbyK4VpFIB07Ok8LgEvU
buFaRd8iRbIDa/L5/Qc8N8LRGSrNlQ2LhSgqhnT+MOdsPBcTTm0DAmTeRG+tE12lCzGXbYWKyptC
0qhage6irOKfTwLuKgH6+qBD0R+ulVCMl6EnAlxoUDErtJIcD7Us/N9k+1+HOdpsevBbWnAPq8Hv
XXPf++DM1JlAffpr/Z7K0e6aF29G3zOMEbq7eQH19y8C2pc5HMtEi95EuxiC3x/9d58/uMZNq399
vxqnDsjXIY42bQj5CdfMR1hunJh0IUgwFinjRVN55vSf/FgW3l3wVIMx57HXINRWpEQzM2Sd+t5V
aPY8nekfcnIqBHEqRJ9DdDA7RNQvoTmcRgNtwpr2RsmLsJliOqEqJHxDKfCZZOawdY7jGEx44Q6O
qOhYnv33gbS2ApRi4blN/As+JC6LjJ9lbv8k5ExTopOf7MtAh//9y4xsxqWGrAX5Rg+CHgTemaB/
6o5BZ63goOQ8VNgf4s2X3xcDvMpgN4fHjAlJn12C2r0R4m059EMFBvf9Tjs5GQ9GABbk4ej0cjQY
cYPKakV4sBSNZPno1x/f//7pyfz+/cP2+DKZqvFsVohDNg69KJD/JoZhYNVdy+rMVzv8oX8s/5eJ
HO0zR2m7Zi4m0qIDQFvemYYAV38Gejv3tY7CF4EgyUAHUcyGi8fZb696vpzBW05dx8Ap0PbYwYWF
vhR//2AFaU2rsxvcJg1PGvdBtx8mCh87v4U/L4pvXZEu1bme7ydX6cugR6ukVoIbcsYlWQ9buqCi
poQUQUAlMSTOuf7lJxcqQCW6hfQFPppH57QPQdZNLbb3aF25UGO0OVNnTujJmBMCSzp0xgbYc7QX
4MHejtKEwl6ggrQI9303Rqy5DoKH7zf3ye3wZZyj7RB6HFlmC+NRacQ/qnMtnk7/umeh2wIU6X5w
tBPMcinQT1HBp9UrrgEKwdZ2OePIe3Itwt9DHK07rpjV6ujYQFRP6L0LRyrvzFKcG+FoKcxp6dxV
YoSqvG3cm0ntg+LMiTn9nTALuOvYaFF1tKGUz5nTGqgxm8I3kz8NhP+bGIkM8v8GOPwBX2JYDcvM
4n/ZO5PlxrE0S79KWuwRhXloq8wFARAcRUnUvIHJ5RLmecbT9wf36Ex3hleqo8x60WYVizCLoEiA
4AXuvf9/zncECXT1IKGjfi37T+pjv7rlgZ+rog44HKz0xQJSQKqA5JwV+NSKWx145TRb6D4fJu2j
GO7D6krr/jt75h8PeXHN5kzwAauxAu9jYy9VNUbv0bFEc51N/dd/f5P8agSwdIUJw90I3uJiOSa0
ZOf2/sy8LN1N1avS0NMdPjnGr4YAtFZRlqHo8eC8OIapNJPeFFxB0y8IEWg20kKe+Pff45fHwMQF
VYnAoD+x6PSg65LUr/C5YXjzNGX91z9e1USchESfw1O8uNvbrAf1SLPtWrPutO4kf3Kn/+rsl1qV
RLyIuiTJ/jyG+8wEypxzkzQp+v4VGs+/fvo/fv7Fk0QYaaOnAY9CLV2bi/DvL34+Kc/EmlI/sAxd
IRvw4h7JpRpduz60x1BAKmh+Kfq/yhC9PMLFLaHE1IylcmyPybARyyvduq8Pieb9+8v0ber5cZnC
UdhdsajjRyDw5bIRMQrEDij4do/VIJ3kMiASPrhTWQ1p/THFxRiczTC+Ti3s0X6CKOJGEB405RkV
2S4Q600HQ+CTM1qu3OUZAe+k/4KgSAWs/PPIAONQSKNhdke/sm4y0Xr1U/2+rghR7pLYE2V9qzW9
mw7GlTl2H1GeftVmvbv55CyWHc2fzoLduUL4H6nelykxZmNVdOI5CwlcAykRnjrgDem76gho/DCW
IRQhuYWopJvnQm9OymwGzr8/h2/Frp/PwSIA1rJAm6kWKXQXu65A8TF3KF19hCYUb8O5mxxD1M+t
Fd/WM3wgI/I9QRce/DqZD+k8X5WS8ZKr87mKdEcN6q+CqtyrwaI1Q/obxM2daEb4UeRMvPIlLC01
BkPXn4ZbYlwQVSoRkhZJQQeu7ltV2cfptFas+YopDq0e9h1VeJoM0x0FHev+jMEoKo33tEKLPTaQ
fVQL53SbyZtCmdaRgXgLqz36IMtRsu6Az+IqJPjbUud1I2jom4r4CyCoz0LGL58sPFHI1FlWQQQ3
/jmUxur8WTHntD42D1mwU4Lv3tX/eBv/V/BeXH+//s0//pP/fivKqY6CsL34z38co7e6aIqP9j+X
t/3zz35+0z9e3vM6yi//5Kd38MF/HNh5bV9/+g83b7EF33Tv9XT73nRp++3TOcXlL/9vX/zb+7dP
uZvK97//9lZ0cEb4tCAq8t/+eGn79e+/ycvT6z9+/Pw/Xrx6zXjfmYvw+qe/f39t2r//psq/s1Cg
BiTCuYeuJvFJw/vyiqL9bkhEPy8Rc+BLQdn99re8qNuQl4zf6b9JpKzQriAneDl8U3TfXuLzKMny
MCLK+VuwzG//57x++mn+9VP9LWfFWUQ43f/+20WenCGz2DZ1xRJFuKaL6e5iHqaoJ+Vgi3TbPNaH
5qrzZvb8K+0qOvSuYudubdfqCoTnJytA6ecV1J+Oa1w4d80G5Grnc5foRwRba/FhOip7f1hlXuSV
LticaCU6xru8ERz9dv5kifvzDfDng188NsY5IGCSDDpbmQ8+tgVR+swx/IuvR3WGkgMdZLqPlw9H
Tex7qYhLw04Pvmfs/a3iFXfyJv5sclou078egN++iQVtl4UutQDQ5hdToGzhfTP1CMnZFpqVXd0b
Lk8kNzl9lvZ6kaP35yMt1/SHJTV7nqDoJgZKzjDRniSnOWK5WEu1PXuIjdeyk62TtX8VHgHU/HAz
/TFofxqky7f407c0CWEnLZm10OWEl4cpTWghNmztHNxiPMid0Im8YFozRl3YRM/ZJ8PzFwPEgpb7
zwNerI2MWZcb1FmGPbW3vvA1Dh4/+UY/L7G/X80lGMyEYovN9XLiMhMzwZXF74b6cq2/outfW25v
E6a2rlfyCrTP+2f22mXfdnkRfzwkj5Qff8BEFMZYENBUqxPeA+lFLe79QFkrpb9urM92wr/6fpjM
+YeMVh1E788H63HPyGYEWkRQ3ttRXo3BsZr0T8bF8iv8/I1APxO6wuxKGByrgJ8PQrifDMnK122j
GL1BM846qxH2G3sj6raf/GCfHeti+FtTOBalxhDs7NaxDv1aWsNk4I6zwzXBRfV6dFub1Cf33x+X
MOU/f0kkMAuUH00SQa4XV9KX8tKPSszJquGTLhgGfoP7T1InWx/FQfXMrID5EyElbSdLdMzJ1Lei
MpGWnQTWWGZU05u0sbNJ1m9MTR6OUaKpm9mS+2czSYjQFQVKLq1S4kSOc6Ak+F0DpMUCpM97YFMY
v01fvzViIW1XcrkQ0QIBAxJhovM5k6fuFSEygMMsSIvBjoRQezTiKjknAZCBld8o5lLQifzbCKyS
ue0Id/BvctgdY+EoQ0gDeGg00Y1I8FCyTaMjUGZh0gVD+jZUaWmYH0zOPRgQfA9qdTZj04LVYpF2
nridkVWZAX5NKeWPQka0C693vm8ayTrnbCyxtSShttdArGAoQr9aHYtMVuYrc6rSZj+INRYUTSzl
dNVPuZGf+hrujjAMI7ZqwUi08zCxy2PJB5EwsPUuF7JTlWRTdxUojXoTNKBKxTCEOCXibwhf00jN
ChoYyZwnD4mUCurXbKwE6DVa2+O3Dueq3E5BFBCtESMjl5HxC5RXs9YPj109mG99XUJ9kwaxr1cI
4Mv3yajmw9i1ykM5zZXbzNUE0M0S30PFaveDatRuoXTiOa9z5X5hbz/puhU9Zl2C8jxJBczvrZ7c
W7EFijOem/IoprPwapZlfVdYC7tIxQN3zyioSqdNw3xfT33f3sRRLSgbIidx3FiykJXnWBQKha2c
pgRPsVWZ276xGltL/WTnj8iX/cif36CxETgbDpGwOBkkFTpzUbIzwaVK8zArU0+K6+xQ5HGKg30S
N2IwhLtRyPRb5Nojvcw4zZOtnorTmVR53XKVIY5bLJrJKdGwXOtGKHwh+dJ/YE+eBiujN3o8gEMW
CK5lVWKNHwfOnc3WgILvUBqxG06tlmzEVhZhTOVFmGzn2MC7xF8bC4UztORdGyllvFMJZpjuZ82P
1A/NEMfpEJR9DB5ICQ3uraCSk5M4NdI6rivz2Kh+srXiOX7Km64Lv2pNERIe6wuDADM3QjcVgCBK
lhtKPQaDJl2L+LPbVRb4yrGz6uDIoq18SJI+Iy2ibTwG+rhXE1+4xdOkPWplGxgrKGD1hzYUsrXH
laldQaKHkyeEo39XKa1yk+LIAV0wCGZz6xN9VIBVEtVdEenVlxyPUnSroT+1U0vLC6cprCZwenAE
H+hV0pukkoPD2MfiDTxD/dSpafghzIuIf1BU8nkhhj5peaCeAyWKDhNwt5tklvxqpYu4Zkw44uth
APqUBZDIQrmDtAswYXRzo/0gb9aEli1iyUK/FFjbpojxJYsawROreJKX9CVFjs5zBXIyg/QUt8Wj
P/jNvqjkyNWVanoaRL8FRhVqGxzhE6DOb6M6UAdsXriBJVstM3HXz715K2D3BrrQlMGhL4rxoelw
TCeGDLQntKS3aUiyvRAsZATIoUqdFI6Fveo1lfHxtko4EWXYwtdNcB9J7aA/l+AZT8MYSDcJNh3e
YSFTmAMT2Jqlb/vKVz10RMOmVqsKdEcqeLoVK+EqK4B1KCJD1EbCPF7j+nyRpKnxklTCwJSq+m6q
zXwbtFqzMYO8zV1m0dc2W9wiUx+CflTzBxKRLcdPFGgXqfLcT+18rFTFWvd9YjgYTkqsbTzc/WTE
QNVj1lT89ilFsneVqgP8eDHuMkecLB+on3ith3UDOgPed6rSZWHTgWm36p4RD8yrXg3PjW885BNG
/D7v9H0RR19mWLfcXPPr4tjUZP+oDkNiS4Ny3zcQvepmxmVFeZuIdNBZhY74bVA/4lKPAWnF77MA
W1YVIjYUs3LWU5xkcNaeIxhjuNL656AV5FVhhTXUN+lF6HAc5oL8VYp0Mq1b9QpQ153oQ81aOgFZ
pIHim6SrPPDr21BuElAdE4TeXJ9dM5OwfFIuIZUF7XYMNC+UMui1Ub+QCKfQ4aTeU9N4k4yCcLbQ
b3ZtK/pvbW+qPVa4KPZSP9DdKh/Hq8xqmq1eAF9N0nY8TZLWv2A9r5xg6AKWgxXVAN9cEdz1tZ3C
BUKV3bSatIWR3WMoFaJdPuWAlZumuyl6xXLhXqU7H3rQLhS0jx6IxF6sZGtlRCr+PiPJt0apMRpC
Ef5uK0dePwXC4uzDspVIZbZrYq12sZxqXlDO/cZqfIk0455j9PNt4JNxuqoIjuMaS8lVOFUSLr/Q
8LCmD+jyo7vZAnWsoxJNBT537IUQQhJGKDUY7gnTVDN7yADCKln5ZkyGep8bGAjFIA4OfoA7a5YA
h6RKLYKFVfN1G6uVF4xqfiU0uelYA1w+0qcTNxrKsz8Jt6OWyYch0ofXquCytWJdXA+qVLn4PYGD
si9ywmx+7cteo1i00IYLOTgVSSt6ilGnMEgARo7JHK2B9g4AkL+FwIr3egoFcBKsmiA1U9nX6fgx
iVa40sYpB1hpSbtMZHnm64WI804ztoLKRNokIwaqQmmO/BYv0OI2ShItrDXjTq0wujGhtat0rFKK
d8FJCfwvlQStNxbMUxIA8SwL4zxVUe52hf4Kn/K5GpSzNSoZUeVtb2uyWuz6OjSgzfSVnce4s1Ut
7w+scgp3AGS7mcwkEzZJ61uxW8HRszvZEt6yengbx0Y8gXqI6bEGj7EqQogeQNeSurmbiwxcbDXE
a2tuviAx0+7M3qq3AUjZFdcP/mqqRV/MzlhbUqueMm0USHQIANCVwjUI7/u8DMtTaYj5pipA2rQj
FI1ZgfSWyMNVhJBwFYqsYNukPmnZpGI2h5+Z4TRq/EA86djI977cfOR6EL2LhWJLjQXq1xhaflJF
uJqkBJ1DX4brPpjVrd9J/bXcNydjjErK1egGQxIA2plUJaSr8EYCjOpzMeS2bxmruPc5JUM/DJP4
mE1B5qqQcZyimHFoJxOy+AQMeqmMziSamzKbICZW0tpo6lMzQQEJG2y26XAaBelOk5V6F2dV1W2C
SWVBm7bX3RCyKBetUznnvjtnlVgdQcvv2E342MWltywzSSgwP7icT0mwqOTjxFOD3g1b7VZv8fbn
XXkdyHlzIOA+sEHVg/8NwP3kjWprUdZBx65fzDy9bX2ASpNiPZdSeJhFAWkmxu8G8DCt3+hW9I3n
pg4gA8jI5PXSglcVngIF16YRmAH7r/wujaI966ZslUz8vCAtbzUfnYJudPhr/ahwglI7Rclw7qjE
riEnGsDAkRkIAuvXMJihMETVbZTC4RnV+V7RBw4Qg1xpzPtZ1Btsrd2zVJXcbFMbEDECZtCyhmcz
kwW4qJyFqlX9yqq0u7yClx5n4m2UpPW60qoXM0DcbibM+Qxh+LNS/iRK4bHFYGlPBfLAOuDEYulL
kPsfoRg9z1JzJRUqT2Bscqw1JIgwgXI29Gr08PmaThQolRfVjXSllAuiWADsqlXReExaKXaDCmhr
nJR3mdndGMLUr7vREmyc4L47trPkySMRwOmkwLQMy8SB8PCY+qBC+NUwh5fR3hSkp1y0KneMgDhL
udS4aR/N9oDYBACPIZ9k3/gC6V95TMDeOhh9azvMQQ4KrTAxx7HMzDG6bMws31ZFtalq5uau6iKv
g51iW3HL4jwwqAWPUnYapTLG+FaXruHLAC2wE46toHujapl2H4PFVWtMLJ2u+Bs/B+AJlq0CUTvB
/JDBe0FbYg7Ob/EP1I6U6ue5jQ5GXe5DGad5VoXXsg+lKvc7CDJ5uJOkIHRlqti2NannyczAMFRG
VVY2Sn4N9jLLcjj3wFhpXekvgohttRJD7v8uExnLqTxLKch1M30Y9c7fGsWQ3Rui0BzDiSAIoOhN
xTo7HgZ15as52IC668QXvWzD7RQX3NZpNULoTDpLEDdtP47hqin68QEsBjBpi3fUqyTowitTqZIU
2KcaP/eKKDk6lo5zj0d/N4lT7HBVG2+AXFGCLzH8q6jUxdeomuJnEArldV2a9RMuh+xkhMX8mmoM
9xVLp/bWSurkRoKpc5MU5vwlrmbjLJew8fGjNuMmEIZxuyyCb5PK0u6lURsfCrMzd4BhswPzqX9S
RWbzWaz5NfC6E8us9tzvZhFxZcKQRRHAn/aVhODyWqMa63uKmuXROhqkuVsZ5axDj+Wa40klPLxz
jLQGQKD2EfuJqq31W7hu2l048TyyhcocXJq0MXOMUZiRV0eJ+BHzOOXYo6HpoLDzoaaX65M03Xei
9s6dNB0TkDlAcEbDv2vVRvTkAjTUyDaN+cwnhmLELj3LgsQ6W2A8EH2wpiH3OoZ94eZ14T8ETdnd
tmZ/1ceDdgZsHO4VIYPE31cTXNc81mFfQOLHxC8KQf401H17ljQALqtS8WlDBJhhVEWHGcFa2ixX
EmDie2VOu8lLBNNqN6I2RQs+uetzB9wQqKtYC4inNhoex67VT3NsG72fOKAcjPfMl+o3v6wzaf3v
iyQXBoalmsbI+qFGcqHqaOK0Sls5NqGROPPaWMc4GFb6XedM8irdfVp0XSplF3UnUmcsg5YT8ivl
MtKdWIogsyYOJ51Fe3ZCO3aidzYkdn6brY3PKk/LyV8czZJEQtBNxKRL4Dqv/1B4BY5DcWDELW7k
q/ptsknWsLsj9nTVTlzfiWxYECAiWOytS6/+zHDwTdzz8+GJWIJcp8q6jhnIvDi8xIqEbWhj2vq9
9FRvs53vlO4MoN/LrwpYaivD+eTX/HPx9VsiNKUwERCgKF5U53FDh30IAZfaqGh/q2pbB9oCtuGJ
DngvME4v/42fdDkmuWW0W0g8v2yDsA6vK5/6C8fkIRxsGk+wE7tq3NnN1nAFP+nt/+qq0rg0iMMF
NYvS+eI7qljeRNArjFhncLXMBtmwla4YsM6wne+hbn/S8fhFn2c5nEWHQKKsrV1quEoLCFGQ4UuL
FMBUW9lNHYDKrkZSjCO86tauc2i5tN6w+kyp9ou78+dDX5ROq1zVxS4VSH04LGO3sQuv3msevKpd
t/lk7Py5U8CxeBSQPkYyr3jZd6mzOY5EiZKwuMvvzJ3qjhvE0etQX/mr1o7W2SeF/AsP4fLo+fmA
F19OF2RMDDXXdbAnQNZuv0WE96V6D+MTaQ3RttmKm9QW1lJ7Av09OctJ/HHH/D9ouJ7K9/zc1u/v
7fG1/P+g77q0RP/rtuuqq7v8a/Rj43V5w/e+qyL+brLAQhqPfRGFscIv873vKlu/i/TkdJT5ItoU
bQHT/tF3FWiu4hCDh8bTh0x1U6fc/kfjVVB/p12OMYYQa+TK0GaMv9J5JRTzpwe7ppNGjm5IlZlL
UMeg5fj5wR5DKxGoXCMaU8Ubqyb3Y4hU/zSSnjitKqVXIBOyPn3ymUgBCU3FvhpySh2iStOh7/pT
Mi34OVOMQWthXH5jcxa+aJirMvaQneJqlcYOvSyVm0AABT9XYrftRwEaP+j4bVYImS3nfXKQSt/Y
m/EMaqpSxuaxHxIoa2PG3qLLTGgz4myC+gj66VZp63Azkzt8i6GhfuNf2jbM+sbV0kDbDz2uUTst
algqI2RPau5Zea/pQSyQy0P10u4xxUXSCmIOqQiqE5Zw0kGNlVQV03pjxbl2zIrOfx0pXNpVPdcP
cgeC0unTXEGlkYiyF8hdzlK3Nph1K4OCyCz458Kiax35kJoaUlN2SQq/Tg791uko7MsUsHtLpBJd
Sce+rMCUqWmZULs1RXaqdOcG3lcM/oapzjpIomA8mnOPEzjOoVabPtnATkvi2Vs6G3Avs8CIgYHB
at5asygelDIcHym1NF5gpfV9b7QKBBHBdJo5ll41ZWoe2nQ2qUAD7TLTQAI15qcQnDpV9kTdL/JV
IMrxaag7BS7Q2Eov/jSbVJryiYvCds60sa+BTdHTrns1cUvucwtrNsWrrDnWMSCXlal3EvQzytF2
IYnzSs50vSO4ghCQTp39J0GirK6Y5AywBWHFoAmtXQcx5X6p828Cw+jcWAoU4K0asQIEuIAtFeeX
yGyE+ygS2g2FXFgn3Z5E2eKjMauMdBM5WItFmz9AQzLX08Q2pdIaxVUmwmbLamq3gdx0J/hsyq2l
ZJDx5yD0BMMqWlfVm/amFZSScCbB34v0ixw2Nurg9twXS5BORRNHJd6BRNHgpZKWbqmSKQN85FCd
CnA43PgrCU7t1h/i2mniQvFGX5yPijgS/lanhnAzSC1bLzic3UNlQWldy3VDCIhPxsO0ahQCeShJ
KdEGyiBP5tpasJ5CNXsz8lTqb7XJnjmPfPbSqCBxwmqNGT4klcbKPAsFYy+oc/7Y1kb9tWyBFqzb
hCZYRV35JRfhV0G8mityUGphfNLnmgCEFLhEb0DR21pUw5fIBmJ46jQCDZypxs6Uiom0lqSvj2pP
g1vTC+B9pplMXiYk874lR+9GHoDhjHndPnAvXBe+BhBtzNX6GvKocSdFQXEH38Z4UoHVXSFQXJjP
vuJMUaDRTRmFs1xBmzNzZb7mp5kB4CgioNoyfTbVIqLk6s93rTTNb91APZLlkvXIdl5cNyHq8nhU
fP41lWcz6s1HC7PoS2jAYUZGV97QOKes1xiVJ41jWjlCW7DFIsC3vR+tVnd6Uo54yLSxJ+SxeIVC
tNrpoap9aIUhbdAkVq96VEpb2W9EV2pE/a4ZKumVQuEMkaXpj+ps9OsixyWs+VK/VrJWWpdd3TwA
vslf0F3z8dVAwAXAP1ptphCuNS2fvgypEd10ekilrxXG3NPVLnqO6OXc+MFSjwl70jgmZDo3lUG9
rhcoVmhB2FwVxG64xVhKp7BuaQWKOWaFZTOJNk950f3asJs0HFFxBerk5nTgCWCYhX0bjjn4uji9
n3sqT3VHlwNCEgk6uiQfWgrEOxAqo8OirdvIsi5SnkBVpot9dRjnZDyNo84Y5aEJAioaVP1pbjT9
nEWqvC21MlRuVWtUJReHTp9sg1Ki9td0FUTWYCj9yusDORbWeagYzaqdkza4K+hu9Z7ZEm/ekh5E
F6QUanaSXMKyPrZjT1GRqgCJTn1CMBUViI0ihNl36fT/LFZ+Y3dEbITFUv6/XrLcdfmXv22b9DX/
2vy4bvnXe7+vXjTtdwU5D+sTlHqMpEUi/331wisSckeAhosmeNHw/XP1Iuu/49ddoiHYPhAc8c+l
y/ICWj92N6yD2Gzo6l9ZuejqxSobRRrDmOMgF2NPSs3x55ULMaW1NreB5ijnst4WlMyu2XmbtU0I
ix/v4D93KWFzjdMMOFLsvttlBf28dUTvgFaDHtjqzeAKK+2A8MVJgbrZgl278rpb688DEE9gjxDd
XN1u14M7O7mDRJnmtEO1sAMgTVdLilbRJn7uqC22bmgTZ8LtSyygMzuFaS8bOBWy30a96eAMUhJo
nd5h3UQm9U2wzyAonskZrEOIBm52JdtNbWcEOCYOph31IbtR1suuXn5oAtvaZ9pqsifOhg6Hozvl
SWT3VNjW7XJmpKEom2TffbQHsNrkkLrx07yeHcFcRWzPWZvxLdeCPV1HWARW/n2+JU4kXyebDLns
sGmPhBjdjISV3iCcYrlRSDahD4Vgd7Acq9Xowdgx+13spp5vh7v+dnAo1EcetY1hC43thie2Pa9h
4/hhbmdXVAdumpFHnxta6ya+Mnw0we8d2Tf5ini06mpcTy5XsLlK1z4bQTJZ1xORUXsZKJkb6/yP
3Ck8Y71s1rQ9wHOqbvfyLtqXW3Zv3hJfejs/cmU4HDijwG030zEnKe1cHYNjsWvUFYyFeN3uTWSF
Hj3Px8LOG5tYULfeW/0KrUqwIfF+J1FTBzB4IPUxsZfPEbfBS6bsw+BgrCub5oc73QdcmzQnvVWj
H8o0SM4DZaVssLtxTcG7hbNXXE+SQzeUov+4rUD3r6RNvaGL/pG/tnvAv4weSqoeCZT5JtiZB7IY
7TF1umczXkm3jTO6wSF60a7CdWb7a2ZTV7P7L/K2e0Ov2yRrGLae9TpQZKEVQHic7JT79KFcBXZx
Fo7ja/lA8eW1owQzaV9Nn/CEQ3IteOIT+UE39Oh1RgCCnW2wnYirepLibRC90gRs5R3JiJAx4w9A
tf5X/dw9R/eRGzrhI3qche92ENzIrg6KXS+wpa52is4WyA3dEhkIMC/wd8IDgVtmtSJhyu0hB297
e7YNVlBXmmeuECZ7KJfftCv1JBG/diiOlCCpayReYotPg7CC729u2nlFG7X5Gt9Ob8JrZ63E5+4t
409GNq3hVXNnHdNbUkI3gPrUDFCqesctbksPlbBTbslnyu7qvXGT2Oqq2qobw1O3WbhRr9UV5eJs
pdO1IhgNVm0/3VfpoQEt2JNFtUFPn5B+iQ4GQXRPPgJ/uiVuj4xLKMmzF5/U6zrzZrtcoWRxsy8j
ctRzfqsNjr8y16Uda476FPT8FP1N4ljPJqoXCmWIWchBa9barrX1R5i91FnGk76J1hSRhcO4Lq4A
2UrPokGYlNOtaqcOyUZwlLfyzSQKVt2mA0X2p9TNbfrDox2U25xUu5xrCQhF148h4Uuk/NnykQTD
2AI7uoKEurN22bp5rOhyv1V7fueN/CLGdkKkw56FoFs9qkhaE3FFNY8YpMqtxBVmYSDGXmdT3Mv4
xIEaH2nIE+VMSJ17vpWTuqRC2kDwu33MyLXD62JPHqDb3tUHxWHNFfZu/UTXG+LgSFRBvAv4ub9y
ZMCNSusIz4XP+NnluZ1v42fosuYD5NoHqVjR43sCgNyVj5F1XU7XcrwhXPehRd2m3sqiG4JBHI17
dTqa8pby82rYp24IQ8VrnxuKK4ApiYSg/HkmHPWHufH6e5XxJ+HnIm77ofj4x0QDUZ3Fo4ED8WKi
MedYaUeUCI56Y3rkBzmdF7gCN6viEQsZeeSWuCkPxuoz2+i3zffFkSmUIZJfHFAmCt6fpzizEKS4
rXrV+S6sTVxYlU67Eo4I0Va1Z1x/5u9SL4KncJagFv7xkBdftkk74nVJt3BY1q7r6/wkvRXR3bgu
Ycf6rnzUb0Pkc6vOlT8cSVjLypEIP2WleuE1aXvtIfT4nRlEN/yf0VOYC8kPml6BExW0LRFL2Mo1
shFbdy2ns9XdvC08kSF469OoNT166eQHwIB1wntlNexoWsxk+BFMyOCyk70/sW23+0O5hqTqLveT
5KSOsu6ZorPC47SoSKcOXNVMW/set4YDII5Fd+F2r8N7Zzrg0eMt8UmTzVz8EAL8trW3pSA4brrW
kU/Tc6QvlVBq2r1bkTa8TDe+Y9hAJbUd+GlSVvgZTktFzzxoBlAFO7kpv8yPFZ0R8UvIxKbaTB+O
ZacfQesU/YZIR3k5FSbgr7G6ja+zzfhtZpNWALbvExuxOdvv9+G28sDSEuzKxHQz38UsTNpraRM6
hkvQ4Tr8ICWwHw9x4dDvMR3zXO95AO7mW5VXZSDimxTR/HxVfHtmlg/5F/i7U/aq5gdKE6kTuJZt
HA3VYy+ZMIWg/aDmYAO3p6ju0mTLv7S7zBO3sEs942V6rsmUlSCUcIaqO2/MO3VleLlbbeN9uKs2
6Y6W5KH/UJ0R9aJNp8gV1yS+PSx9ptmFFTs5tT1thDUMafl2WT4Y5+yRyObIdIjkLr6Y6VF2xE3v
RWfhhqzeleAw3luP6GR2oDafZddH8KGyeBiYQEdb8NQ3yY3d2pVskdWTF3sotA6Yj/fhPnTj++Wd
aIu95iw4lNI3hD6vga2SPmJ3G9HLj+2zte2Ad/IgBHUuut0WxuzSuZg2I3ULJ3J8F2SqDXBgX977
NnRrFj9wku/r2vavS3dwyitWjy2PewQCMJZXNe0sehBMinfRSXbiGy6LXXqp3e106svtOjiR3sZz
WNnWNq/xyLW2hM7r8bM2342jPWz9M1V+R9iqT0Cj8Tavsmt9m22B5O8FZ/IgrrbPxpbe7Fq+irf5
G2Kkb8+5/9kT/YYt4IdH/mLM+ck4cxUF7xfWmW/v+L4JktTf2bAsXQtRZ/OiLp6EP0q4vKDTgiOp
wJBUkAs8nv8o4UrK76apYWmRLOwCiinzpj8quOrv+Pdkjdou4R5LRfgvbYMu5ib6f9aSwYI9FoU7
AJaLxphPotFg0vnvRQ10hYoYKOK2oHpH1g7ZjIasP/9waX4xG15K0L8f0FRVidY17aqlnvxDI7CS
+86vgIYbs7iLJGk1IDbVC3OlSp/xLIDU/Dzx4huBo6sv0YNw2ejPXHw5LQmVPOvQyvjdmIyenlvY
0YwGtvn2f7N3XstxI22avpc9xx/w5rQsixRFUV46QajVEoCENwl39fMke3aHhaophPp4uztCEU1J
iQTSfOY1vPOkfYorJ/kV6l1RIkOcasB2hpiADZKImdxrAZ29TZ/7A/2m2vW/QY1yiyfbN0fnDkn2
CMggjfOOA92P4OLUhyKqAAbauiBDwfslb755ky2crZabjfvozFphbIthxtqsgGmJgQBWBV8Tp6+5
ZMwZFFSp87uLCE/3fJAyPrQGUIZ9GJq41nQSaOPJC6bw7aSggRhc9bWyc4kFPo+fY6+bcFZNGv+b
TvkqeTuhM15u8cmEFjSlGZLanvsFBxRxjKEaf4X0kMTHwGscHJNbraHO3RgBRjUbYQ9j/lgmrZxT
KK+YRtxPQymyD9YsEAajwD6YADV9MW3lVNbTfRGCfbnLwsLCutWq+TuOCFfDQ0X7uSGgpFKFEDeo
R18eWnymsXHL6lK33jhzOYXfBCjKZGuONidhUHpm+tmRAD2+xPMQxKe0swvnEJSDGX3WHG0wHkVj
ulh6ZHbiv9WypPsYWXP308lzMGh61AOfiekjPCUZ5fctZAGJdpEYKuOolUn1ESvdFqhDrocCnwRg
5zakHMwz6ry9b4axcqHm+LU4jE1U/IV/SznhL1AW8S7y/LDdWbgolnfArAfKTLoBEUWPDdoF1DoK
8WANfRjtSlyYyATlHGBENrUJ409O5+2aduhKrKnjwnlrGZ0E+dCHLuARrLS1L/XgwxRAEN+QJjVt
r5CnLLBi7TEU2CV/r2mJkM61/kiapxfF8+ibQfw1hH2g7ybqZl9NvW1BKkEOTU7AJzBUGLop88B/
gf/btanf4CI2pfr4IxviRv8CIM0Y9lUrOuNdlMA0uKvTtMNhorWiEj1yOaTyJ071oMTg0vuE+iL3
8daQiDyisZ749byFFEozR9oIiOI1C6BgIz1b/h3g9oS90lgnM3gsc6w+APubjJNVUZt9g9J58IFn
4gYyMmcwNmFDY3eXjVWRnDIdJu7GLzo8ibVUBNirjok1b6IMRdODW1jDGzN3+vxJYi5ivi3Lrh23
Y9z2uKVbUT2POyfzRLevZ/iCv2UfI5gmmwZ5Th+jKCJGToTM38Sj2TQn7H87vA5SowfVzi/zvaXh
uRHhs0RtZBickgK256vkHIA8vhtNTkKRGrAJwiIPo5MDxmXcjAHwss1omYKL2u/EZ1A8hnxGTckv
8C+Secj93gxJdGx7fr4Xtg3bF/FDWYGUxe46nT5a9exLFODxQup/zMTzG89rCI0jgNQ/ogD6wKGq
9Pr3MJU65gVmXv8tq7ILgUcl1B2GJs/bTYRzs3Kc77oHJ4h0DI4oNvDcIoVaUaTOtzkv6Z0kPMA3
MK1hu8E7qQLVVRgo0kex6z7VnSh+e1026vdidiZcuX097UFCNSX0GJceBM49FUYWGMp1z4ZV0QTI
/DA+laASONEaB5QxeNcf/Vx32Ep3fUfZIoZ49+jXnj0eWxQFBeijqXd2QavMujMXb7dflBDr8ocW
+QOUg6BK6Etwg4zNc18VtfWjpTmDu0+A6gZ5gjm3E0+Spbkjv0eZa1gSLz9L8+AWtak08FxxJbIW
u0YCziT0nhP7e5eIFEdnF2c/jH4RGAa8m09z3+CcArsAVKtfNCGAJuGMQ/M1nts+/C5tm16QDkLY
vitl6VNa64Ost/1NCYS+xlHdcXr9F243RvwEAC61nft5riaPG6ULp9+WWQm82p2UcLZ1WhdPQs0o
ZxYQ1hnBKQ5Ydc4+52zE62jGhC07TIILUcnu0YejHuiA96e4E0obE4R8jCz7bzlyetxHaT+l7zwN
WNO2kW43Hou27vT7kHeLC9g0zt5dBlQb6VN9TrNtJmYgsNbsJsbnVofbcew0W/a//V4UPuQehysf
qDKQsG9AdfF9tkATHj13Fnijzb0rvtpWPEgQpnBC9zh1BsldJQBqpHhY2LX11DkJ9g2wdSr3HXJr
1XBq5lLO2CkWE/l90lvZvqYY3LwpMk9vDjhX4zBE+5V2n6a7cfBFQDly0SHJkFkA+5bIg8ORR4lK
96kvpfk8U4Pxxqa1PoZFVsYnd7bG4MEMWTsUvaAGRzu76MASToMIzI3Up8i+k6a0f1peNw4/hjHA
9TD0PBzbDTzHHBCwhviS2diPHdsxGrOPblaKmHQz9ObiaRDdED20g/DCb5PdZtQAtVGv7rPCxfI7
LcRMJcdwY1glfmMSH/m1+ZAG5YQjptUAaZMOhImdTPIu+mpFk8a5Hah2jieiaosKddDfgdYfKUc2
OE1u7KgyodDICsixp5kYcEZVkgHA9/RqDrbgQXOPDqqXPQtOjHSLRH72Vh8NkWFb0NhZi3HJjPM3
9QyRNXTd3B607HjX1yg7N8CC4ooCVdfa+riBz5FzbHsdTvW4dljD0ezyqfjCB02gPOHQl/kkNu6s
VWjX11NQbVMUbvH6svEB0f9MbZDQE2gYgZpp6p7pXaJesO4UJfixTTOmSJ0M4bcE98XbwecSxWOh
bKVT8afj4HgQEZdkyxQDnNEtSLtIpQhD6qPKCEf8zTb/j9b8//Oh/2OBNfnfu0Ob5secZK/7Qur3
/5MMacBW+NC+TrphgN9yPX70TzakedZ/Ap8vZDsBigLkJYTr/50OOf9BhtIgwPeNwCElUr2c/wto
saz/oHLPHyCXwXGXntGftIWMc6YqOgYQ7nQEfWhWon/FL+f5yRxhYzlNfsv52UMltGlaNI6eHX0u
uoPEoenH1FOLaOe+29hutnfGWX9+9bqupEgqLfmfqp16BFQReEHEpgbc4CX8C5RbKUUm+20BYnTb
l4O2y1OOkqkzs4fJUAZQTmk8+53bvZdtoq0MrzKw5fAKD2Yr1QZUYxZZUyUaP5iykFAJ0yds28zm
Loef+JY/02xuz/Q8QftnpgiMKRwT3BbHUcniq2QwjYxgqmooKEUtNOT3BRzsTe+Wzbd2Lou/0SEu
3NOgBfm0MvB5FvoysGoivqTPRsAszwcWkTGnnmVRuhuC/gmwHa7TMqrBFcIu0+2mPd2eqKp6nr1T
y8APnS/LSyUfvTh3CuCpUUKdpu4i2vpJMpgfDFtbc+KmKnA5DC1SdoH6cEuYa2XnjihStKH9ZnR/
zWWWQl7xrDfwefHUHsQ8nbi9jG2PntT29gwvFi1lXyrc7EFQYDZTPH+jMfaK2ajiL9idvpbsDXPU
wq3rFEH5dwYJRn+MKi0sdhNGdePdNI0wuPK4KuuVL3uxpHgOB0QqLWxfBxun9verJQVdKzdK1x63
DQHrIe60x3J+m6iYeWggmnfs7rvbM19oK7GYLBPcG+UdYHWopy7FrBFYS7wkhpoRex4qYx62qVzR
UMEBWthROm6NHFw5grMJJmSkXhSCB6Hi8thMcYJDpZzOpW7nVvqQYSuHCbgm0696LLH807wa2/mw
dqP3t5/6Ypfz0LiVmg7YQv5d4pPdCmNq9ht8Es7jIwiJHBszXFCKqJzWxD6VOsxiXbL4HRstZETM
qIItPgpMarhwvklnaDb8oxPHdIFAm5yKGiPnspHGMdDc+IFCgLYjVNWfhGXUH/vetR974bgrUcDF
UqUsBDpaSZ6ppRosWhQlrqFF3kCZC4WV7iYSwlNiz4HYOAO9XibRYSsXGU+hNYePVaH1K0j/xasH
gO7gYQpsWimKIWG0gE3nxJ3NoEff4roQ/QEbc/89wlAOJMnK7VdEgxcngsuh6tkuaAnOc7U9F3Mt
NKswhpx29Uxy/SjDyPtMABw/umk3vcMxga5g2trvfLsJVg6Ei1kyMs4qoFPRjnFRBzrfiJHTOmme
RsPGhEHxPQhD7yTwkt1halmunK7L9fUyS7YhqqWI8NrIJpyP1U5Wa8B/IaCbBpQe3cjrNn5Juaae
Xee9qbCJdeajs9Lq9cEfS8yEfVm8TYrK385Ya688z+K0f3kc11aIWFY9nI7FS68aN/UCCU/V0Fzj
JOTokwyW3sc/2sH/jAIvkEiWYxfY//mkYb9TOEpCkAgRYXwmETnuexsGMMDYlR1zZUJgZCzEgRUq
/SJsFnMyQ1cD0Ft4uWHu7aCa6edE0RSsSFIu7mU1J74ees1o96uwYLFo5tzNRyqAE6AuN6/fQXya
jOMwW539OGmweX8aSU577Y9fZADvBuUMZBAJuBbBQJjOqN+GNY6GcvK3NIfhE0yVRmUF//bbQy1u
p5f5AVziilLgJ+Sqzr+ZR2XWi8Js2vgJ/p9K0eprOcfy6DsIzSVO2N6NIHKPtwe9tj24DYm2/xuu
vXirTmPja50C+fM0NHnM+JcjUbtom091YtwnQj4mtfgCpBgNKa8HAgAkxu6aeuUxLhcRQo1cNJxl
LnX55WuuEh2b5xkX5ZHY+SlAnPVhRjF9ZZRFige9B6Qzpw3rxyWqBJN+/oqrBnJdEyHhMNWYgFLa
GRLD2iVUFPzHqsTL/q3bz5/AOMfE7+3ngJInqXbYA+RGaKTwV86CF07Kq9BPPY9pIZBmoKNl+XRZ
zp/HRxWgKToOg2F2cBSlDrof5tg9xrYeHfIgzvduH4Xv6nJscaCXLt3vpANYMsjwDlMbTDfdtlhZ
hlc+Bc+kJPcRHgIZt1iGTiq1NCpJgG2tCndT58EsT4o/DDFeZo5KIscyHhywEBa3PopxODbbI1jt
OodRXo7NxyrxqDT51vjtT5c4BQPieG46n4YZYkrnb3nOiqwqpUO+Ymhb9johU61I0sOnkob9XMzv
54n2tCem59h1DmmsUxpxx9+3H0ONcvat1VOoHNZnBaqQ8PwpCLU6JB9ghZtVZLd7zx0KemgCOy3q
xVOy5sG4HI5KCap80OlIpU20NBefsck0sOvzzMnR9u7fSDtEp8DIEpQsokCuHJIX++plMEJcNhfn
FmHL+dzqJiizBiD+BqNt6paU3ysYwj4ZcIVShzHX1eOAPcEe+mt0sk1d23amnpwgJ/QrAbfaMa/f
MtE9rBa2FD09l/6ndf4kqZv7Tu3qeCV7GuptTYkRPbzwu45/joUU1YqO2rImQLyqBDoVA8e2ObmW
3jiJL/UZmZ14o1nmczmCaqDau6u8+E2pzXvR0kPI53DfG8ldF5srV+LlR6bkQUaDlj33BgCb89lK
EwMOUWAQP4wiViSQ1i03eOICkUZ3c3d7AS/DRWZ6NtjisEJIp4tzDsnNzEo4hGH6cYzzn1oen9qw
aHboLATbOfPf3R71ygfF0V0dRLSO1EV8PsWm87sEgah4I/24/uKPWF7P9ejcy6C29/7civ3t8S5m
yTnBacGXRN6QauBilkSSpcxxmtx0LsB3jx7WwdJLbW/5GRIrevg+KmttX8bzH9Y7FHZZXf7MlaTQ
9Rz1rV8lpznAdg177HLj+EMB+aKT419z0Bow70ut+ivHZwVP+5ST6/aEL1cwAyMfHcCnsRQHVr2R
VwMzRfRTphbnSafP0r3XZ/AkK6oFPyr0dIbNkAsdeFLRIfTk2172Y6a4/hHJNbdbO0fUGXi2e32O
KxIgm+ORRb08IyOCud7xgOOSNwTwOSr6tMciCPPhvjeQFDv4iAvJ+7oj4NyDFJ/Ld45H8ZmKdhg5
f+aUy2qjTsLCsxUAA7fJF2bkqxeTCVzhe72uKOjpYgPPp/jSBqn/Jg5suXKMXGxkVZIBuOGS0FF+
NhcbuQ/R9EgyNfGm8n8a1UgnDceAT1U3rS3w5f3OrNARJt5QNXVFEDz/3PWsDeloBilCSHn1VOvW
8CwxmV8T376ckc99YFG7osGG8c3i/qlHvaWQDwWjK0Vzr1cuDQwH1j6IOzusVhbOxSHh+y+MAVWz
UILri8G8qizMZEQyZfBb4xuUFONOBYAfTCS5/wp1DOdv75mr45lc5uToKktf3OXdVAsECV8mhwvS
xmpgeW+6ytSrnSBNeZ/z/uOVOao5nO0NwuMATgQvU123/mKJ6JldOmUIwNlP2+CxaZJ7IYbiZ9J7
6WONvs33NHBoCd6e6MViIdtCeJXqADecKomeLxaJalGPcgVfcZicAx3QEFZX2H+9PcrFWmEUmyI+
eQ+Kssjln4/iNWYzGkaCtomup86OJMueN+GUNB1qj205r7zJa5NS/rfQY9kIvNPz4SoEpVDEAENN
pbB4lr1w31YEUiujXPleKu5CI9dxVH68OM+LirKvr+WgfZB0+5x4Y7ijYo2sSi7FR2S2AbrmU+1/
+hevkm1tU9QBa7u8Lmn3plY4gUEYMivSN0kZxSdkvmjskylnu9uDXZ0i4aXvUDGj+7LYBo6ZaGkj
AX8O9mwg16CFybc4n4D15BGUsE3QlqitIOUIH/X2yBcbUK0YkgjKq1Sz9WUBCZppUtfUszc0S7Qv
eVplHxN8ElpquE33HVyG4R5uj3h1jSoddp6WDtWySg8EKKa4DngL/BeaRoiB7evOjndulomVoS5v
ZGaH5DH3H2kL8u6LXWfEZV5NkqUjQZV863VAq6aGrFivjw3upAV4EiR/TloIxMibxk+QqId/JM7P
FM5fA9Ov7RHuBpd/8cilHHm+RySGwQ1xT7HJyi5+omtnv28AV62s1msLiOQXhXZAeErk5HyUjvZ6
Y2gFeOG5+dChKa8I0Dm0aDSt6qH56dQy/HD7O17mKrxcViv3LFNTGdL5mHVik476cGmAxbgI/8CX
JB6M7iGeIkEkDrlGJZ4XG1bFePDtcboz9Mi9u/0U11YTrgKEebZPlrIM9ij850RRHYxuKit3Q2nM
Owl9dpMidb2SI1xUeGhrm+xOTDYg3AGqVJ/6VRhjouGa5rGFZWdeGyj0t3Z5QCiP1NtozQ2UScAn
HrIqeY7g3d2kATT5OgqaL45ddsgxtvlanHdt9txjnFAcGpzAiyfykr7uI9fJNyBAqPEDwDzIegSw
MMrsX7xoLmjKaXQ0qAGY55MHAje4lmaDT68Sc4s2b/5L2EaAR2bYrJTTFwokKjvhRWNlQv0erXmA
uedjGdngp+Wk55sgaODgGKHe7Ke4UrSDWqPH5cweCWHgvIvRNXY2bp2AqEuD0NzH2iT+JtW0tHvP
6+zPbZLVD81kApuhfbSarqsHWYQS0BvxUdOBv7rWckV0s+Wl0eTmGxMy/ZNE3/PzlBXeoc8La4fr
i/6Q2PF00BtHfJmRZXic9ccRCWGLGR1vb4SX4svFs4AupkVG85MQ4PylmZNetEYUsh1Zk590Pavu
XKtLj56R+8fZaYZtYIpoR4TQnQpnsKHquFNEUxgKIXqcLj3wHqCbT8HMGrpgf/vxrqxUyKk+r4ni
nO4u75mkDmrX6LlOraC3kJE0rNMArnHfYB+0cuqrIGf5IrjLSHbhnvI+FudSBnm8Ro+QeMHVoQ8M
EN1s0d9bXvgmBvSNdGD+BW75n1kUvixaRQL6p/HEibR4/7WfZFo2cK/JEGrOJnBGN9nVdtfDSazb
8TugPsclrg6rLwNE3jUPHZVtLGbNfiGiVQGmFTjqhnh1OInUSYM0RY2Ni7fbI5wLIwbK+dGSOf3G
Vur7dszFnY544hZ9tOz9H39f7gH800H9kO8rMMrr4QOPj1maDbnvUM1UBweWXv+1iGm5Aczy9SZf
KUZeuVf5yHhkAHAn3F0uqDqm19kUcD6cIMM2r4p1OZ5Cux3WsPRXBsIDBQAFLvcWJk6LmDqblTJm
iz9Lk0i9e1cKC430Hj1qfWUHX24REgQ0nihlq5h6ecKCpwOKUtl8QTFYu6ow4r1TxtWxwJH0dPtr
XS4WFSuA06LihaZUoH7+arGklRbIvCUuqvqu2FUxh6xqHKDqlMzN2wYwyD2UCXcfz7Z1THJ9DRly
5bBSDQrCXY4DblIFUHr9ACigEMujIL4R2BPWOxm5FRIvvZyGHSC7mcrniPRupLfTdqii8AsOVPNj
H8ty3qVFIN8DmBnFpran6R4/2/w5DEG4bG+/pCvfg3wD3Saq68CiXkR5Xr2kpk9dQ7TEVEUQy1Pa
IGUcBkP4nMs8WgktLsM3GnEIxKkOrgLPLeJ/BfMfu5yhbL02vnZx5X0ejLzq4GY1XrVB0g0pniYP
uexuz/HKQjgbeHFodX3vNXFJdIqfI2oOIk0PKTHFXQqEfd/WQ35EMRA2m+UWez2X84q42eXeYt7E
xTj7IcNF8+x8GaSWE7u9T74qRBU7h6xBIPVgWOCSVuZ5eSeogRDHIxsgybGXC34eumaoyFTRLS5+
m50NuzFI48+CueNw4RSoROPA5RRwhG+/4Wsjq1qKTyeSMHmJW+krtw3BrQBFBqgMd1nP9Lt5GrJD
AibhqCdI8xgUBHea54gVQ9OrQxNBsa6oSRKkn7/dHoR40k7kdolvx5+zKhrvlJo9iiXdvG21QXys
3FGcctDu7//FpIFf2JQF+E8Rq15vbwlqfRh1bnvNC+lFBYI6GaoJpvndAMr/3YyD4nfiG/VzbToU
Rv/F4ADdCIlpNOOMdD44prRpZLqcLVaNYuZcihxVeR/rujzoqgzJ+wjlWLDCB3AKH28PfW0fo/LI
qUHYAdhuMXTLU5XVrEIPL4euEo/2QcCLwjDMkoVffupkpHwLXL30Vk6QK8mJgvYpUCMMaJzeFitc
jHnXykqSAWq9vsW6onl07FhiZlvPuzbXvpI/QCzFzHxTID28k0br7iZfmIcC1dFvf/4eqPqCMlWI
UrBq558A7ebMqCc+QVel4xuzK6f9SIr6nKKltLXgfG07f9RXQsxrh4kCqCrzLMKCpQuiG5eUvhyN
ANhDmJ5oJHpfdb12d3tq1zYV1WzYbpSkMONaHFlDVTeJWxHmibCV+75BpXXoPehsQ5s+FHXkwANI
nPej01efbo+8IJqrCJODhLarhyUAhcTlroIeJurE9PMN5C5I9JZm3Jlh95fvQH4i6PT3RjZ+bxLz
IbSHY9Xa1FBT0dxl1phsYyegF6EFK6fb5TvnkWgGK6gx3cIlwA3qzeAKh7ImBcc+3lK+dZ29J+j7
n25P/nJn4WJNjUGVyIjql90klOsKHwnxAgKQpHaTZTEdWBlVE2QKWzErDLeEGNW3U7WWWV2bo6qn
UuWnxuksO6FoX5WarzSy8T/Kf8Q8mwv9KcWG/PYUrxRUmOOrgdSDvAo4sK7qrDTPKDlOurVN4R19
L/o4fi/QtnfTft+GIvyCgi088JwC/qbSCZoMKFm3nwNxwmUqoVYX2Zpqs9PGWjxHEVRlIvCvAVSW
3M1ubW8BMb7BgONjbMX9xst6qKyBQPNPj+/avvwbXs1XM68e4WuQ7PjGX1Xb/MQ+5zPizBhw9Wj6
JcnUbQMUi/cWnI+NiSruFnQXMjyzYewmzTURxeyfUEpbKSZc7teXrULtGEFG2nKL0KowZ7uQiBlj
cDOZ9gYsePQ2rOPkA76G4x54N8AFAx5KNB1vv8ZF+OihzwD00KQ2jTkuq2ZxByJoHDuxNTUbPNes
t1LT7J096fZeRHBjbg+1WKGMgJs8pz7NPvp+qFieL5wAzw7HQ4hvQ5Oze5d2uvExCKo1RMDFhJS0
hoImgC7l7PMWlcyGq0uM+IxsQ31KoNCPXhA/NL6Msd6I7GD6dXtSl8NZ4Dxo0KgCCy2bxUFLPGSC
ItPtbTBkzlek3gMOmUZuk2KIV8IV9eSvcmdyOy5sk2MFpU/Fbljcna02l8ZQxebWCAUiGlOZ7Fqn
yxG/TMdd78lsZU2qv285ngKn0gthw1M9WnyvphWtRDFvm8i4fbDyuDgWMUylbiz9nQPT6RDEJltD
eO1zjlz1u9tv9tp06VmSYvI5FXDofHjh1FkxVKaB3RPOC9tYG5KnXjOnN7nBVPPInH7eHvDKp1Rk
FATKfAUIWKbQUamHRcTFvZXg3w5l1Zf3Vhqg3IOS6MrhdTkUjH51U9D8J/ZbBn8ePC5P2khvDEkb
P+flIPZwr9y7Jra1L386K1oKlHtAoKKXDNr5/DWa3pR4btGjTdL02aGTKZJUQiLONKHyF+7+eDCP
ux9YAZIFzGwxmLQrGtu9hhI+ThGoWADBvU/yrDoak/jDShbbQZF/qPRR6r5SScQ4xangj9bIKlHd
3qKM70kEiUI7kT+72kuOZo8xBfyuyLGr7/msr2LZLw40h9iZphTxskJU+IujpjKhTk8zs41Ep7+x
p8C765HHXnmnF/sAbAT1OqI4lotS7zn/gH01JOSA6AIYuVdVW1tIPeK2yvMS0kA/J3em1Gm2/+GH
VIMSIwBQUXfSsrYt+3CqA2RudwFNBPchmNIWTS8UA6wHsIuRu4KHuDZH6tIMSf7JkItbqOrcPg58
O9ll0oiVhBSmeM22zPNKSLoGWesctB6DvcPtWS5uXQQLFOyEA1qFh2B+Fx9Qk4MXRhHDplmrPZnO
CBk8NJvtUE/6Az55wW/l8wXxQoq/bo+8CF5eRqYZBQECFSigsOrnr4Mod5i1erDFzk4H84joavsB
Kwwk4cOuSDZOFUU7p/eGlaV0bVSQE+T56O+Dh13Mt5xiWk8YiO3yoaf2m2XTMc7FeCz7yX0cY+cn
Rhpr+JNlEe1lqlz9oBN1Wj9cYudTtXVZDQKFiZ1fmPdWOSB1MLrILPQDlCsTuSChRfKhMzXvXaB5
wxu7GQgaO8fa+5pPqb+smmeZGDPJWOWtLICLc5gyi8fOJSYxQOcvC3xB3ML6q30+g+Hle194/i51
su7eq4tpZYlfHBYUncF0E+aRhii76vPXUERjIequy1Fxa53TUNv5W70IxzVY2ZUZMRABFqoqrOxl
fyVsK1CPFBt3EQXRrWs04UeUI8wTBPT57z9dw6AclKgKVgoc9dYifcYPeBwjCBa7jo4bx+0wevCB
53a2jGhr1EXXEwa1Q2OMO63vLHvlDlWL9Sw8IZNzAKqA1uLjccGdv9DE0iWRFyLLfhWK/mSVVjF+
h09skkL2E/DMgxaYeLvcnvS1UZk1xWBOK1VvPx91MKIoHShU7bDGMutHBF7K+Fvp+HP0NqNaI45N
j27JnxUg2UKKHUu9Bol1BcpUa+vVaTFHDgIASNfu8t5pMdhlm5yMKYEpfntyl2uU9JHuV8B+YIZL
cKuW08C12p6GEEo2nxMKNYfB8sqVuPJyiVrgw6gOqBuGz7f4cFlVoUMgJk4hfR42QYjPSyDoijp2
X66skcsDHuAUER2AXURsaH6evzjNcaLJNAe0z1gj0ICC/oEMjwLrHA7pc14Y8iTrVEkAdrGzhgi6
slReD74sbIaIC41Vk6Bm0iDdvbWsbHqcxlR7Y8ouOsG9R5Hw9vdbvFkfkhGCvZSPgVdBbFsCSTJS
I63uKOyFSPmcotTp3qDHax+T1p2ebw+1uEpehjK5NGkF0cy76OO6JIlFgULAxjRC+zti59hd4ji0
o942fTOppD7jO5mvsQcXr/SfURWFgI33Etaef8/ZVKafPeVD9FSmo2WP5i4JvehJC6V8cjxUWm/P
8vp4AHVZscBilDTx2cYLNRVVMx6ySkiKItmRbzj28CczxtLeWEm0BsS59glBxrDLFVsCpcbzEZNB
m4Kh5RNKGHMPRVRkALz76hRN3pql9RJ39M/bfDXWYiNqkipdp5YL6FHjF+cCGvQRElY4Ger0Zo3g
2Ea4cY6mVUOXQK//lM6mt/KKl/Wkf54CsgSCmByoKEKez5jzcoixY0Q1vkb7C9fP33gYikdRab8h
CmY/m64rf4e6i+1pZOh3oi0RqZX6Kkpicfj98xw+UmSw6Mg6l/fJ0GVI1aBxvvElPJw4PIyJSzXN
cEZys/bBG9vvGkWgvKAX4spgNwaKv+SP2kmL+wcDs9rba+/aSmAbUw1yuWmoLpy/l94yQjSiAIib
uRtvyh4uQyCUbhf/+/vtoa4tc0TnmDchymW1uJ9qxIusDKVoHG6/Ze3oYi5DCBNvNci62c7XrGAN
/3DtACFwICS0GJoY+Hx6woiniC58iSlkmkybzsj6aN/qo1VsyrRsOrzw7NrcTDkmuysX0LWhCR04
JcFJkecsVpxtZbyGHtvYUDrUu6YEDwo3b2dnE2kVVnNkPm5/6HUP253bL/rqlgMrxCloAUGgjHo+
a30uccWymWPcRw0isyJ8trr4cz3CAisJsbZhhNK42Td/C/SujtPQhXe3H+HK5F+ASxxoVP3IK8+f
IHf1rNQ8nxJ1jdjfQ6NnYX5sIiTm8GApik8Bhiqw0rCFXJn71YHhJ1FnpAJPhfx8YLvG5pQeHJ/X
IhFAq+crQIz3LiI5+8DH2o+L5Hh7qtfeNoNBEFLsf9JKte5fxU2FmWkuqnusMa5+DQftaECoJ0Yy
D4hWYbybe334jd1kaGzcIRVIrRq2xJnLVs3e289yZYtZfFh2FwGPTgHv/FEc1KuqxInZzUbKRktb
tOdUS9foDsZkG79goXPI3h7zyolG1AM+nn4AoPzlFtPop8VAWkooHVLzdmkayPIYo63V724PtAiz
ODpxDwIhQfeW/goB+fnkmqRnn720cOfSfNOU6bsIncJ39P+GDSl8+D3APfDJr+pyZTFfzpCBif6R
DFFsu2UPAK5BNPsjiASMovvjkGUSG/Iq+3x7elfWkZLkpEfMhyO+Wh7FKdiDJGoBQ/Xj3B0zSKXP
pl8He5gH5aHHU/EIxlG7qzrqFHliFg9+vloyvDJV+BUIlChkGvDZxfaBRi6zKuYZMk3PYbc7RkwE
nYZY89ye7cvf9CqxUl+T+JGOCsgXDuflUvXzGoU3oPI0q4Z219ATOCDXAfam8MdNHw+nyYSlVOCZ
tKsrRwn0OUjij4F1yuw+PcReJQ5hXQZbLbI/+2Bs382UWTbVUMJ3MRxxrwpYUVF6+8mc8l2XIFzv
SnegDe89+W0OGlF+Amz9QaswaUaiCXlFMzykhvjdF7jaxh4I1SLVop1Hu2ku/c/wwL/RLUbxPS2M
u66AmTgnUX9fqb2vF47cUCP/S8jqgyiHv+Ajy93Q2ieTvbGz2vwxG61P/RhvB899zOlNJFb+q82C
Q1qk7UbW5tZ0ZsT7hP4s4+Zd2jpfuoqKamP9+Z3Pq+e0Uj5d3IlL176JbDcM4qgETFrgUIgrab1v
Mx9B5BE7oQ8rH5pdufzOnIuqD0/aR+ntfNfm3Vgh3sQ1WOlJeDSrTn9Em0Uc68wrHmYn+0OK6su6
QmGDswgKCWU+tcJfncYTpAEn7UN4GMZU7L0KY5lgQlOzkaJYOfnVZriYGm1BYlYuWaQgzoeqLD+1
Bz8gO+mRwhumqgPrPYzPsfStlWtNafZejMVlStuAKjuRzGJjFqlZGprFdhGj7B5ioVtvrcxuDlmK
HCRSsuOxiUesoufpqxd3xjZogu7oqOARt1EolG6D4rU1W9sJjOv9YE+/kzjyH5KgclfinitHCNcu
DZ2AAj1NqcV1OA96G1YOXEe9afuTXeZ42beuWFlWS4zHy3cGQAsUkbUM/mDx8rvIbQ1EE0pQ9c2k
7aKSu/mR31wZ21nWmGk0Wl31u8L12uaIFmLGqeJihbSNwwSt6krQ+Nnbhav/9efrndIGcBvaSayK
RbqDsxko94HrsHV9NIFAOu2DWcYPrU05p5d2vAJ2ufa6IQsTwCO7ctmJlEGYCBcTr81kwfPcwr9L
UOuMS/Qpb0/symqn5wIU06VrhQTIIrYIfHxoWwvsp1GbqNUm2ceSOthOc/y1Fu61kYiYVZuMShCN
wfN91Q9+0qEeUW6IEqtfGPCC3HG18h23MGKYfz4rWNbU6GnvqwL9+VjURscskqxWRx8Axs+58UV2
+FTHnjt+vD3UlS9F9Z8iNWsXzs+yiZtGfejg0lfiYRHM2XZygkI7+LPNxfQvBlJi3myPQGFoz+cU
SGHaAonpzX+Rdh7LcSPRmn4iRMCbLUx5FotWJDcIGQoeCSQ8nn6+6tmMSIUY945WLYktVCUyTx7z
Gw7G0oVpmWtzoC/98JXImHbdzB8iIE02JkYGNaSLvOGfTwLb0hLfVQ4hI6IiWJWZTrsaz//51AGZ
NfTqPE+IATtpnu6KYW4upKTt4zrW/bYRluKrYwYiAmmo/C5PjPK+8KrhFPPL8Qm8xqUUqAZ/8c6v
++fTp4YVwLjgijL9CJfWy66XaztdJfLrcYPma/2QZzgxtZXu3TpX/SwcuvUvuE//3QYfn0o3l6PK
2+e5H84PCbs9j0sv/HRRstkvveWl682XK4/Gb/Qcdr09Kd+6ihJCaar761XsIymN2Sy8DV/auFLo
FdLLseHOh2syvBkGb0TuU5mjwRXuRlgjFk5W2aIEHfeblulC6LTO27pqeL43HWAFAaN0yKcXbQQm
Vak4UsyaFZRAlfzaqMWmVBucekptT7DSAktNj4Uy7JLOeG+8+Jgl7s0gvd+tW6jhYM3JsdEr91jG
zUszFq9lkuGwmRZOmKgLZu6qXt3UfW9tO7M4eEsLhkaVSaCuFmZz3Zc46r9EDUo+WoX0JK94uw8n
GVKz6y42DAOxTPE+nRi9+6mbN8+oJ4qv+O2fCy16yvCsqPY4yhAj/9z4aw8TUmDI6E/Fqnqh6uGj
5zutTCuU1rMWX8nGWt0vzvVfmlhAdmFxcK8w4jE/5jZJR3XUE4O5W1JCPap80ITJg3bXAm3fI2i6
m7p59BfN6LfQs3jJ4EzTNBiGvP/iw3xebvB3zMYpe5mMfMISdVqz6sIhHo9tWZxaRKj9ScuyTdG1
xubf8ewvdz0lHweW6uv/lvV/rjYow7ZTSlZ7bhGX9UU3/DDBE4VAYBpYofyJBVWAZUt9G0ztY+5I
ZHZHfFSQXfwK1/r5i1OBMim5zkiuylEfzjE+2x2athay5I7dD0xx0wQ/Tc3u8wAOsP3FUOZz3sfT
QA0DT2GdPzHepUe7e+hZZgSakchtWxP5nGps/JwCZS/UBSNCdsStROho++9l/xwmr+kb9QFPZqrx
UWDRtBd3HRMU4nPuRlxj9XgIZzzG9zFMI+McF3LFx2ryrKd/P/dvC4zNA6XwlQtPvPzzbaNZKFO3
xZhtafVsU9IoDNd0qZHbVprdvx/1+UrmK4JxohC6QtM+3v7GMlaamgHqr8ZpPqV1NoWaN7pfvMPP
TwGGRkgi+jOJpyP35xfCLVIHqMiYApOH5YQcpxcKoBZfjH4/LxtPoUGBBTpjQ9okfz6lM8xxVAXV
bxZP8WGwYloFVU31HndfJRh/OZBsDPJuQ2NcSPf4Q6y19HJRRRzTyp3jX3U+/4x5nREp1r2nKA8o
1J4Wt7oxZsPyy1R7Qlr1bNpfUSOhtvOV/rxS+RhX2hNvEMbIxzEG+jR2nEt2SmcdszmKze2idFiO
YZ3o83vXAdzxrW5eKqONpv5XjKfTPKahkiAy74SmFwweQLp1CcrilsYwAuhXNmc4uocSab8OEztD
eZRZ469rH5JWt8lbQrPAzdUA7dZNUd4P68UV6kbOY6jicxa7EQ0HfIKtZm+so4/Jb1COtzrOy9mg
baZuo2KaO8fo2p97bd7EVRYAYjq5XRYl3klRN4b3fXStsE7Bh9izn8zYBCUo8aZBsR5wEPFTDfOe
qkX1qPfLGeu+2C1P05C3hyqdXxUqxER5c719mckrhI/U4C1h4iHjeZetYpcM1jdLPE39xkl3lMVU
qtp/g/RT0e8X7fZqCYDZbrjqS2jneiCwKDPKO3N5jN0bNX9K8XbiYl2sZ22YoqR6Mser99yuq+6m
+bFUNzlgqEa/Hwaw/c5hKkYipOG3662t3sbMuBztXIjfpsAkYX6SCidBHnoliWpTJ0uMw9RLNm78
Ew0e37B/S+iaxrmAJiIx9yDaF1MWkFKszU+LwXTRfy8GursRXCS/Klp/tNKgV9tA1N96rz0gfROu
RXFLV9jXkBZfC4yswUpXm9qN9CEYTSei2+Yj/VMY4eS9dpYLkrrdzzUG1h2Z2DAiUL/TDU4UPk7l
poBb7OanFg+ZepPG5zTuznOJBxaeG/JmakM1504WRSiSJ5g0ZXyrrbeT+jC1RxOTau+HEDdqsdUF
Hl8YfKaFCPrxqDd3Sb8bRiZ+4n42XUDGl3jEF7uHnYGjlnIxB30j0oHZySsagav3rCMkpBYP2fR9
tiMlflXLneZsq+k9WZ9Ef9I9FI1QVN9O/cEu7qF5WOWdXmzG2vEb0s8uE5uuhYgpApn/kAzG2t4O
1iyLLAW3c2wRnX0ld2uDf413rLsVQTt8CsZzY+6dsgBDj4wGyVYNYzaXyCf2b9ZwLujE1ukuA5CN
aNXqvYuR1PoBgLhfFPV+ziMtvnXLN6u0IuRB8UxoAstSnupaREqB+Z8FeaCYD/pc7hojKnsbydTS
Z3tvGvswendpyxLAklVQFqLpHmBj7SvlsMvUKupNK5KDGpZ0nnv7UqjoO1fuDUhd/orMtIaAgq+E
xMgtvsW9UFB94LmqKz/0eL60wxhpckdnr0CNysYE+N9XzeeLnFhFUwpFy+sA8mNntRUok1YasQor
6mYvvTnfod2GqFdZy+9LCkW1kPmIQ6tRf5WqfVQEpN7k2cyirlBlwuXHgnq28qSTknCtzdbJTNFd
Mo3ANLsbhkEQ2py+iOzYLLDgtJJT2nWOP8Xp4wr41R+Ldgz+vRKfc2do8xAXSOdoZX0axaqIQzpx
wXWIl7TNoTanBwwLbYyqmyXswE18sfJ/uX4hxjLnvsLBryjVPy9GN4u7eRV946czEs2UX7N3wmTb
+2rs9pcLmGSJqdM1X7JV5wOSWTemQY4GMWoQpR4Vc5/fabAZ8U6PvxLz+MvFB7gORSeueUZPH6dc
V4EkS65rw02gnda0tAofzPQazllX7oQ91ydRcjX8+7397danc8HkBYwdaOKP0HpD2BAbIFr4/Vhv
QXPewSe3A7hTR8cuttbcHrxi/bGigwhZt9q2XCGt+dUU6G+XPp+CEZdKd+gqavbn64S9X011wncX
ckkO2dCu+xl1r20xyyyYgJkS6bpu67WF3APMw9NOjYt7KJF27q9ewn1nmw1W9uiRrSPhrV2sIrBn
xfxi2/3lHQGkQgBZvU6eaWX9+TkneHeMuPWGyhrnoWCdZ/V1oinxpLozIk9zIgSCbDJN1S/e01/2
O+9GRZwCpcIri+bPB1u0v6exsKDK4sG+02KJ+LBEqfHfu+Ev8eyq8mDRandpZ3jXU/7/9Nk1QzFy
O2la37DabiurOT23ca4dY1SPdnlqK+e8zpxd3MH///978ofvN4rMG7qeJ69e2T+lJQKIo6V1oFpt
bzvM9bSBbILhSU1e/+8n/+WVQptF4Yme5LX0/ZBiK1e6dd4bpBmd5j7UzWpeqnm+OnMn87F1OupP
0O5W9O+nXv/VD1nudZLBaFnDNNz4GL3ztbG9hqTEd6zqaR6qG6Xsvg2AKUKpGlzXziu9LCdsTPML
zuznQA1Q5cpZReEEiwrjQ0Br9LWw7QwP6Wu4e0PKZtgBNHOwiV6hgAUtnltfYQP/0uJgdE2ldCX2
XQEpH14uLTCBDj35R2M3DhQlT68NX6li9WLGVXtvSa3/IRotx8o6rhC+EmVdHIseJTjUjNEJ/eKN
f97lqDXSGWasjfMsge/PXe4OXqpkrdn6/RqrRxcK+j6WZ1fR0jNzmuF27gY7qAyn/OKdf95pfz73
Q/AY1mrNSCRa8rSerKmdVQJaxiQr6eFJ47wV5nOP1s2/d9pfIjzm9BodasaD3GAfr8qpgmcgnB5x
7wJ4qZGhieJpbXroZIchVJOKaLLK7M2oRqir9LqhPZh9YMxOh3lZX/8vFoEQA331imaAzfvn4stC
XDs/6OaWHghbFQuJqG9VcL7qdQymPyaD3Yb/XoFPsZO2GoABuE9QdJCw/PBIZ0gGDnQtqZdMipIB
p7D7oazHcvu/eQ6wSIS5wTR81FhlFzsaPVO8asnLtLsF2z0PfGoztF+Mhz6jCvhGiLZB5QJrS0Pl
Q8xKEoGWxySkn6txhxuikHvpjMVPYRv5scAIjU5uVgfVsgxkzXq9m+rce/r3t/18qq8fgiyUZAVH
LJotf75JL78icU2WtdW6CfM3fFAyWUM9X2dzV9HV8/NsNIMY0Z47a13niQKI4cAEMPKL5PPv68G9
ZV6hUeqn4QgZqd654GAA49rGtuhWZa+uaGInfWpEYuyTIJnwZxzTvN8xBTOfq5l67Yv1uPYI/wjp
gC9REwamT17APvvwUtpmGJCA53jjtPlstXN+6nDhupfHoVmmfY0/NBjIwCl0GTWsge9NIBGLdKkC
UJLJ4xef5hrEPn2a6xyH5jKjsP+iwv9zlbP0Suc09lWba8U82jWm+6Ien8x8Te/J8NwL1GKarAg5
lnfAOcoVXGo/ftWL+3TNXdeEE3EdkEFX+QhkXpjNtrPNaZfSTrattq2UZ7CpLBJqgNgX996CNaCp
fIFK/Ntjr40zsIE2W/PjMAj/vDrvLajTnfaYjC0KWegzhR2//Kmr57BytcXX07UNmXc3X0S4j7QV
lzb+lXgINYRwSVb74WDElbsumbCAhlcyb/0C0ZubRVPFg2cW4jRZhgJm0BEvSirmm8Ss1Xtz6Zrb
wVbrqMghajkxJ0gfKu8Gc8D6/t87w/rLxiDz0P+vpwS47z+P7TSCAx+VVNLxsuRFQJ0KwMhccTT6
V0fiU65BaxQ8inctC0FAfXwNg5p1au940u+ksboBGQLt/hxlfexhrZpKYl7T9Iu+7HVx/9z3bDga
h/99Q9DeHxafodsE4xoXS81m6GhZsf1WxsIMFOLQtnJJdIrsfzg3IQ5T9ZogrABdY5FAO/jPNXVS
S42FgbEisgp59gNY3tC8lxQG5YOOzKX9/j95hf89jnYDNwx7my3+kagszEZtRYLVRNuwubaIXLTq
wdaXpDhYnOF+9+/HXfldfy7rf49k3gRWDp0cCp+POZMnZd+kaEpHTe/cZp2jtwOS9LmJMIGYB2SQ
NszjRho47pw4Ksa6nRiR+wQCtqAfOMoEt4AAT03T3dalvgy0bGLamnHttGL0SQXc6mUZkq5A248k
hhaeibVAVoWVZzHHDddMr5YuaMqkhNPlIfb92HWTphaBTGMgBL7hVb2gjRcnnfBCNLihpwfDaogm
DaxuwDwp4N2JxghGWdftlZJv1ka6HSY6+ZfaNrvRbzx1EjSlpi6mzba6OJaayaTOm9RM5kjJmnyf
o/V9XOBvMoi3lfxQ4xB7aK3ePtVq4gWmXlq+hS74vVXqwxDIXtAoHYsqu5krb73X6yYLYtlmJ1So
67CcJu8spddu1lpXg0bDOcRta5RQ0Vk5yLI17l2gN6cSnHHE2LLeJnyIIG9EvG9HfOdTxs9BvMYV
5qS6PJiNjnt85Sj7Dv5wlKEAelL6ZN70miF95tHW0RoHcCyLMtnvim7hSY9xyS0WctUhGQybFetE
pM2p9toB6LphP7iv8zwVN6szzxsAQsoTxpDaRDOWmTP9c9M5S0+iA9k62lte92WoMrWKFCwyMGvo
hsQvr/272M3GGw2IcuR2VvXADZT9UMAB7Ow5mx9T2bibbGVKPjnT1TkVb1dILupTFq/41GlYrQbj
mtdVIBdXfTN7Rx6WhHyjO16N9uh+TmPf+8tSjN+NqexT0ILxuvVqII4S4nswtgd53XSCzrmxDGj9
O2qbhCV8mFAybKAh7cqbpPPU/aiZxS300fYZUufsx/BwTuhwaXRY+/48YPIGkKTXqt9Ko+bPdgqr
i2d0/TEvFXpdtoIBnK24c6gq124+Jje+gXH2qSwdEVg5tjCWNutvmAg1N3Y8yI1XxM7DUtL69aq4
3EEMbsNpSXE+SEWDg/S6jqGuDX2AUIWxS9fVfF2160I6te67sSeRQXbSkByXKpLxXYAnHbvMkGO6
UayEnvhEjRPkOO1sRW/d9X3tRWre2yGG1P1uQq/54Hn5ZkqtiNZw0vmdu05JRANmZuJaaPO3uu7t
n9WcYzm2qnEEnNMJ41ab0KfUM81XnbbdVLPeo4ejpSPdmbbT7uNlxD5lLi6amSOUN/yutOIJhxp8
MrOfa+ntWtHt8qE81nnz1JTtO8iWX+iH4XSOzPPOW6tuNzO+C8xlprWiA3JWjPZRsfon4WAsmM3r
FEFPkge7NfQbk2ag0g2ZL7USvEPnPSspV73qFnthTje5YjyoaTNFRuO00eyBnlla1bzkcXVbltkc
NF0VoVt4lW7sUM3laYAaQsWUL2LInuxMf1knDS9YRxSBwnAj1ONuD6aViRjDJBjj31HyfgYEjtmq
Rma1YHnrW2lh7FuEgXoV4wddr+88O39fK4zF3SzZZAJzdbQ7YLJige6bacX8xlsTxisqexIPgdqq
t7piGxuUe7tgqbMfCM02QYq2HE7LaR7iO4Y7DdlNvlS4DcSK+S3WgAXOY4GDcN77xWBNp2YcL2zp
m87QeaDUkyDucU425n7lvGqHftXRWCVsGVZ136fa1mW9/Ra4KVEDB0vFqsxNPNlJNNqr7mdTTqet
WmQX4kAPO94gpvsLdTXZnDYjTlsXfqkq6m7WtV9FWrh+14LfX7R6MyRFukkaM7vEtpuGORMZ8MGx
hXpPmQOHhmPD6NaIZUjXXJ61xZgvVd6iQIQS9nqZx8S7bZVihJTnFnnouO+Lkh69yrudmUNQMr0Q
R9jbgA98XNjup8TduQ6KuWU73eCbd+nA2oNVkWILzAmnNs3a4tIJhMbcLbEZ6Wpxm3jGobHiMI67
iL6UP6RYzyQTpB4NSRoETwQOhfX0M21X4JldsUWV9TFP8tfBng+rmSLZahUnZ3G3OWqdjHvWk1zn
J0N2Nw1jIaxBRZip/HMlsnftrDAbqspjuRjHlrnuiIxmholFNCvJ7ZhnWyhy73Mbp75hQjjuKpH4
4Nojb1wulcQSHuXrLBBKsZkq0CGjXmEUbqsrTBE9qoVy067WSzVVb/hXB7gP+1K0d6JhSAXjN1AK
g62EhFjZLy+eFLsao+ayVEPNQYinSecnnDx4mwkW6JW9vieNLUIz96KxUd9HNQ5GtxeB3VDpcQ0n
w3LCV12/aVP7QcvKF2GvUyjseMTfPLvvKsrjqc02npHtSlnsCPd+rKU7q+kOymJgOuOxl8Ecw5Yz
ne9OnZ0g5CKnRWbgr2r6U03XSHdGvi6mF6tqbL21HyJwyGevMW+GoYP2zzG3p61aYP9LWqvA37R7
o7lVO0/8hGqb/EpsrzpClQHpmOrfpFzx11ml9Gt+gs5PfOo7NxpH5bA2BUpy2Ty+leYio2JKO0y3
lk1mcbpkscX8HL0b976Hur0b1kaGicJAWA42+geKHK4Ij4p2S3JsiWf8Ljlr/FChia3Rx7dVYVSH
epkDW6RbjOWjJtfZxvADbR1lU3PZiaLCUbCwr9dPeZ56fcPQ0OcKC8wqDWFS4sdd3xcLjjmpdi7V
6uLUFH1iTsrQUjsZdLpEzKirG37AoC+gjddxZrpVcANAdt3DPV2/aAJl4TLLz8Be8gA32EOHnNzQ
HjWv3XUiO8TM8hrL5R/GSkoXY8fUkLnbkpUH2u8ns3BNv3CczNfL7JtaYVPZAmfJ6L+nK/4RpXyh
p7aZHPohdkmiU1o/E2hCGRemsxrf6qwj3q/sIPVVU5dNOaVPhkK15uV5RJkSOeO6GeI6wNb9rcd/
3U9a5W6xbXAy9qMndG6EBAxmpu8SPdl2Io4WswjNYdqYinmui/g6AG9/aXH6I7GoztWZuaQmM9i9
mo+LCiTF2b3Eg/NNM9Zzn8NNsDJzY/TdQzFp90i6oxPJjjWSJ0csr5WO/ZcZOEp3cUvvtAJDCSyt
2educ4KgXDBK9966YrybTLy7ezNMZuQBVsOfmTu7eh+V8KfIwRZfLiAhMzV5mNXyFUVZmkfqu4j1
b+OClrso49dkqS+rtu6VxLr6dN9VnnFJk9nyjQmb+kl/y3P3bJXizeuoq1ajHv2kzi6WjN9xLCQJ
W/Q3V8sxjU29MJPKBYtx31Dl1VQJb8FW+85fbmuK5Xp+tZIpbGPTDF2rOlnG+rSmcg+zLcWcYz6L
ZMbjsrhVhl/JNLKTtZvGIeGDXp7rLPVCwBhihSKWR+D+i9M3d8uYyujqVqP0JZNqPDunKhisZeNV
1s4z49+2pXLFIR3pGSXzUqAQjVK8V2r2o/U47FAunkq1/pbEoMTsSr9F1OPd0rEoz5llFwgKeWII
XcnqWlWrwI/K2QSaHUg4v36taIpfatl2nmDHtVMadgp5l2nm4APMg54Dey5M9Ubmy1HPTXcnFe+8
FBXuqfUxr4brkj8o67g1Rusw612oddDN7XU7ta5HjTAeV1e+q50VE23TjZmJB0uolzKR1c4rs18N
SGcgJiaj8Mp7mJz2IIz83jLy38Y63RWrGUDN2bRKc4xJHJBnY3T1A0Mssi/7QUzKW6I1B8zGt3Hd
7DhHewl3Z+my3ZAoqN8NYZHXkdYBrBiEcw/6MzS400owAqPDSpqVjYK7te8nOzLaITKd9q2K7cJn
uHe/IJQxl9oxHcG2xN55KiWgiCRscDLCZxghb7MIzJXITjdF+iikb8YhY8S+fHOX65PAR8GRYePA
dqyEjNp12lsDsIDZ/tUzMASRuuubwR+mJ4/rrC/VO3U17ufZ00O9LpztIppvHi5U3CHyG43Kndut
hyqvIK1YIsDW9gHPjCKYZH+HccvNgFGlD+d39q3RRvTamEJHM4giLAEm06V4TDvzvjUc4Mq13yXy
pTDAi6Ibki5gggCxLLXcWrX1yPguNPgZ7vBmcMOhgFbkyTP+xnuzBrbjdmca4OGC1MAcQyyo3jkM
0WgYWFrNfqq3p1xxeduGr2b51s2aDdq9d2IsLorg79Ob2VoPaVU8WFUZiRo8g4KanNfcQGzwG/lo
J9y+xvo4my/K9F1oD005bTFveu57ML8kZUNGYe09W82b2v3o8oLFswKsJNiP5lM27BlP+KV9RUS9
xsUJHtQzHZZDnzWgg0HyAC7WxFlMZ0U8eqnLjlnCqZ/8ZKzDuvlJ6NsaxrpXJ9W3lidlTHaxUtzS
cCj9StFO5D/+yuU5SjUcu3cTbJRTZH4tmtAwLgrMcsifZ1MAE7FPqfodolNEGhlgO/wwTPO50+Ko
aIdQdlgSg2dNR7he7UtZxpGR6Ie2Aq7jvSdMTCe7i5LmPpPOadKbW6V/juNLCcql6uJzVnaRWz+L
FLZ01UdOgpSdmW1mawmhyYSlolMq5PhslJhPvBpdccMsBxJ2j2HBnclVXajkllW175I9SHlyBuWI
i+0mGX6uXKvFSr1Srpy48aiq3HswldF/2y78mVu7wQxqKQUK41LR5UUdCakecuPO7DcKHglGMoaG
di+UvZY/DdlriQus64kob9PNQtHTcgvYG40sW0l+VUsTWuu4Ucy9aM5aeXNFT7v8DzB4SqPGCKAV
ITodwey+jWbqd2rsI5yEN4u2aZKnxLxVdPe+7r/11TYGVFXIzdK8SmrLLoV7L013v6jcCYPJlC3t
ftr2XUW921kKw1OD5FucJTguC9SZnbUHID8qRiCtQTlUOUdpOielzhN/nudwEP2jA7tosb/FSe7L
DiHf13Hoz3HZPXfuD8OYaH1kUZbHhr+kw6HmCjCWKiqqJ69d9rGd3Vm1+bAk6ibO62+aThbktRHW
1tEEc1mJC/LyIRh65WAip0gu7MOzA8rDDVIWu6vhVOGCutqvSh+Jatms07KnXYg5gj5GjIgY1LIX
Ht3pfTHqqDIfGutlVU366xdhX5LhsLpr6BUKepL2jZJtbTM7dpiFyIYQKibeB0x90OPXInKy0o3h
NgfRTlt0zyla3INjyaPOS4jTKgkz88Fyx6dh5FNXE7rdSZSUP+rq1hkWuk3ZyWAzF61xp0y7FPls
enLvtk6Pxsg3Fml5VsrQk2tG+XC0U+2xa4bD1FabduzAczhBhXbuFd5gur8oBGATm8CWGgCDNkhn
CLeXTGu+l6q4l+1M3Y8EadNQbipKGXhLfp+51ndiwW4qlQpoYH9nYoUkF4MKAGS/3wny1CL7nTIi
8mOdTggWpo+wzqqA0dsYLoZ9o8f2zgVvyH+TQpXKTVorQaHe0IjadRNniYqhrcRFIqprUvwNtgM5
7dzO0aQ5QGIwK+cuC6Rl7bRhPuMpBGtBe8plxg3jbM1M5bYZo56rX5T5Icuak2zXhM7Klck1hlbz
WtSXOMkeh3r8McdT0LnpzlNn3266iOuVKvq3AaBPqi+Ii5HI5VHT2jqCIc1xiEl42ZCTSR4t92YD
JdPTT/1i3RfutKnLhBrG9ny1hUhXlQjA268dsmTpmpFsY4pT2lwEw2/dxkhdeVfs9V7xyqjkhtcW
0KcT1cZkRMlobKna/NLMT43gLlUoxtpHrfiVEyxk7200/o8Fu7J6sO57OR8UBUU592fLoMdYsxtv
utij41PdNdVMu0rD1fnOqciBzYG3rrtDGOdNJEW6GRCUzmvuCcswt3M/P4yJc6h193Gm60Uy/mAZ
z4WmBnBtD86ImoSaRqb3sFJM67UW2fXO4I2uzRg5BDVFTDdibJ/pPm3K2sCU6ymz+FGtby+mMRyH
Sg/qxQNRbH5PbP3RbmkqMR3JCrlTcuca54qjk3k35BY7Q29eLJUc1UhD03Bv9eRRFmrgeem+Gg0s
6TwfvB7dQ3/ypqBxYmIoovJOQtFUR5CEQIZx2uufemNtFZclh1pEMAl650GqIuo0tJT1fS3EL62O
jHhXqCIc4h85oocsY7/zJm3PXDQqVz20stzvFLnDwNqv8a7u7Th0lCGsrBPK/yUKrhO5Yr0TbH07
/2YOA1un9wfijbm+KbERxlN1qpv+VNhphLmuT+ruu9Ze8s7aDKY9YEPFePaybZYzQUx2KX+IO4yP
qpK/Ugh1+i/Mq32VWGXQCKAUP8R6/YK1KZ2D5QXe7DZxn/CixltV/amk/aHV040zcGDiZ7Ulhq7r
sVWw6Z3n/VAXL4LzTXPNR/Vs2GmzS0DXqYSz2n7BPeGct8oJ6N5MKQ3wuUv3M/bLkfQWLewG/b5d
ut9A0OESqMUZzXSmLBTMiJj/ylXz2TCbe8eeHpKYb7o40y3aao/QAu8Nozq7jfdDabT7ogNl3c1P
Q7qpxn7jOedEHR4G+x6OCsTrW915KblDZPeK/ACFexXGWrlHCG8vDI/6vGCgdvTWc4d3bp8qN+q8
hFZnbtHo2yRVuVvk7yH2wtZWoHhmgYXdKa1Ke5gIPD/hm0XVJCKH35oWPmRcBq7ip+YPpPU2ifU6
jNPOds82xfXKbZYROhXnd89aAiVwBV68XLp22oZu0QZIpG2rxDgUkpDV7mYMsW1tOHi2sgWCAHj2
1hrT77HJe1ZyPK3ZNU2+66GU6nKodra9LGcckegk0aAiRnnzhU28b9Y1tDxlU0y7qVeYYL1mxXWh
h824fvOgbKZWtaXo39utt7OTF8eLD0s5HPM0xwui9XHKChbX2ebFDwybmaHoAayPXUUVrswNqtfW
/FCl6+OqFYcRAIyRH1K9vpjYIVrpoxJrR9u+ZD3l6/i+xrfezD1GuoQYeJAsm6Ttd3lOUFEZ6En0
8qZh5+Z0aI07ndy50LFxqm+6+cFJFBLt77G0gQKPUCWe0zYJ5PiQUbcLFjbLDkZO66K4Yzv72er6
0AMwqCVWtd8qvQ+ke7J6IxwGyhVw9+muVHZXh7da0AVY3kvj0aTzE2fzkV6G3+v8A/K9Bmhor79r
MW9p8p7qtfreW4j5VU6Ym2i290lUVkbQFAaS9p7cz6q1G41LXV4q53EqxbYeaW8COWCu0Hnn2nqy
0PQZBB3+eOso3tuE1tFQatFKg7yRFhIxFLT0nCrr6I7PetWel5F2l1uGVRXTBkac3xE7VZ+2SrdE
HRlzhrZ4lvUHBeB2nOcDXdtp0/8fjs5juXFcC8NPxCrmsBWpLDnnDcvtscGcAILh6e+nu52e6bEl
Ejjnj334lE6S+kSukTZs92mV7Rq/PKJofK6Ud7CL5lD6xlPqt3schzlD2HQd6uZpqknYLCYEgTYg
wmBKzjrLRWoNgrhaWxIZrLjp3DOayEPRNSWXN+ojSrjyazZMZaIb8VP2/XZR4r1Q/VOJstwH7rGN
aNvZ4rDM4jSb1rfuggfMW/pQZ+GLV7FMRmaVg10hGW3KJd9UnvdX6QEUrw3VD/El+tiFzMiFzlRc
FuJE38B+ru1mExnoXU0ov31oyHvrFvFM2OJuyjuxKwdw6mHon2Dd1UZF+Xowh4z1b3QrhjLv4M7Z
YfWicJPSz7axo/RAP9yLVp290VP02rmI6oNm7eOor3Zz3e8RMX/Uln/vKsYN6d+3t+TVNeMbaR1e
SMMv/zVhDonQ8D+wIKHaCvuCK6QJtO1bO2g67j0sF2q6hE61t1fbiwEL2OTTY3p7IuHUCTxtmjt7
QYRSF1Bhw7R8V6X92UUQwmEk83urRA2gLRsXwLLrR+e4tkLtbuF6iS5qOs+U3R2tKMt3o6O/Oj9t
kqn11Hka2v9Y2sJYdny3aE1IAU/luyz6uzSYn8wh8B4zsznRO/MMlcnc6000m3oG+yEZ5EwRQ0OO
UFXQDxhOpMupCKDM8SBRnNpf4pkk2lZiOpms58Bcmtch6sqIypZpfHNTIMbXkk+ah9y2hyMPQ0nJ
SaeiG4NRnBklpuhl8OZAUQivTPifASDbE+ZxikT3L/LSatnUYdYdjKzw3uqgdo3Lis+jfgD+XfN/
+ewM4U9rtEOxc5VfphtnJhtuCm3n2oc8VsvQRlfTn+j9MuEsMqXMD0kJVGKrkMWUtWIL7ZKdYD7b
T3t000OuB70VuZc++WOOfl2mFTatqK2vZe5AfYlh3VT1JB+NzPKPwlh5deuAk78mVxx0o72QhbTG
dlHn274Y0S8wJhc7eozqJJzGp5Gt9pgLlsWoqZwHa2jxpZigb1vDsntSE7ogXqpbiFNYTr9T1Bdx
N6FRwPqJ66FJzz4Yz2UdOAeqFK5irJZ8Ww2VN+1qO1RHYKWGWq9anyuPLsuiDquXYIbj5J1CW69J
12X3yh4xaJtwsNPA22oarbMrcVXTHR/eAssc/rYx8JYirhTtgYsW5qPbabl1yRR8XnxIRhHV/p7n
105MFOiMDB4a/wxfT4m8ABuSVU/7aaZaOWgazSIeyEOZ+sO2XaP0EqV+ELt+xh4XpnURL6mw35fb
IzpVrNJu6adxg+LyIapu59xslElpU3zfOAbhJ32ALpEoNRZ9YS3LubNkdleX62huhiySPuMcx43b
W/XRBBzc1l2W7VPbTP+lvgP7ag6efBXNok5RnlnJrcVgu1A6y0g1A0Aspg2ZZIaHNVP1ZRgba4/P
zduES0RPjBcpqC0/OjUGAC850FwooQxSnFxtf24N17kK25O7RUQWVGWDU7rISYQRY32eyttKAva8
61asW45mAm5orXnzvPrLK6dgo9Dz74k7NG7QofXieXqI7XQA2Cx1+WarUQ1J1pgt0AqFF/t1aOut
gVbwyaWr6i8PdBNblRSxrLp2Z3ZgmXYPdqoKpS9LO3LRK2E9V3VDx5Cj627Yk3Uxcc2Odl9Z70sD
N0hlbUhf9usqrXusER6hsXmZXSNDlHhniHYqSzi0rHOyJrGzWUcX4mxKyiYdgHrM3BXsX3V2KsdU
35FpWGxbaLMLMW68qqkGhgyj1tV739Sm+02h4zrLneuuSvVH4S1rBZkUNP37aqxp+9AVxhC8rNHg
8x/SAqsqxh2+CP0eBLXj/bm28mYImJIIu3kTripcTlQwhuVjqQw7OhE25kZMI6nX7JaA+/EyDkZ1
Y4xy2tosRLZRboRJV6JmgGXDg1B9Wh1W+l/hasf/1xoimP9Do2qzJjhttEBF+dNsMganjpa52HZd
6apvwI5xuGq5DmmfEK3HtLZZQmWsD3nr1tHJ8lFM0xwdtXP3bpadL9IN8lPbA+Rxo0HwEA1TgZWy
b9wIbA8ILq0/SwrVAD44eLLx1wig09jUM1Oa//GwBaDEgznzI226IFf9J5nhzfjou3qOjoZbuMN7
mloSX14g7PQv4NFf7pc2nZcP7OXSORV+m6pYqkDQRe8SnX4QjR583sYuz+nxLBvzrY3g8c6+y3Kx
DTHCE1+3SEJgoD14axxzCtpPT/YoCauA6AwGgZmem3qks40kNj8QB/rWLfdO9v2A3a2nd32byzF1
0KaEItjbYjE+F7sNPyX1hWwvntmn+bawV5lBj2cuSelxLayoNo8o8TrgQ+W2jZz2aWeEjBBWZZbj
H79y72+bvsZi6JWZ+Tea46h/hzkyChRkWujhs0Z9wDDpzoFZgz2kq8pfDXPUy3YCteDrMLvO/wgj
Dnxgujxf+6NSs8kIXvje6ry0Tpv9J0N77s9z485PhFSMzn7psGHfR/5g19u6BQcH9XMcY1jiDnV9
HWyafLGgn20pNDQviHEniY4Rafvp6hVaGmXmhkcVaIZleNPidqnIoTBbgbUmyC02cBEs57QVdvAs
OAXrRA7a/CUibFFPAymw+V71kdNjfISv+1uo7iR8p6j6Nu59Dx37RgZaIv4q0ipnSbM1GdVitJyd
G0iG70HbS3EOl85CE+uOrdH/62oiu3etGQ7ibPTe4CXDjBvyrycCeE6cITW9t0iYa/rjDKW+BsM6
TJqZnExdGB3B77Zf8PW5ST/UunnySrtrs6TPq874Db0sDN98k4hlJl0DZP8fRqnVfIazWTE3mnrM
LkTpltnBIs/f2IJPoMUb10qr75U/NT6CpuD43FSrTgfskmbtxSQSLP1fKr2ofEboRXh86FP2RKuJ
b0bYUtO16hrgsqlCQS8rj+Eva4Mifx87+OEPMQezt09T5QSXkMos/eK1i99ts1KNrr8pEEp2X1Y+
BTE+oIzZeFS9jGe+kv8qK5MCw8/ouZuFrD0it1MQG7T7849bRtmtFNf6aOQQTTtpZ/ZhrrLJPUZD
GJ5XTHIn26lSEhNFj0yqkAiRH1AEzi063Sa8y2BK7zgovae57e2PKIezJqd+SFGr6exNz4Pa+4JZ
tQpHD6m8XMplY8keAKjKDKOIw7F1cSDqPLxDxMY4E2EqQKTchnt3KfP6vsAW96+QofNBvB18BLrc
4LfDubpreBUfvcItn0idar+ykkrTwRgAbMtQl8wrml3Z1VzsqjPd9M4ia0QeKeoGml/GcH7uzMhw
2UfCVKK+gAWIRzQv2GKzEsy6IXnux1YTBk4nbOcIkUHq7GgXopcjXeRd3495tDfKKnz0VafXF1UR
q8iu0vzSmIboTmm38ChXa1eJIslyTvUss/twbPr7zDIGHKrphyvGT8avty6QfSylU1K42olN4644
E6fpIla5t/zxzatXdIDeCKPkR3JbKyeMa894N2dINl/47zklDJehWeqdsBHetTp4qKipYp+cm5Pw
1Xcth2Zntmvwmnpq+AFyFnyR1bTN/fYbavneaNgKjWhaH4iwIOVkKdY992Bz8VJn+GKtyBj1+1Na
uVYsCYlNvCIFodL9ulmL1t2L1CL7QA3yMHST8VBwD5ixWZhTdReUKVynzxCn3HE4oyYwUaLoI16A
6tEDoPu3GPX01vdL3T85ZuniqUi1dQwVLxReir6+IitA51PzKNKuNPfR02LYzkn5ozPiXqPebIPc
hWAf4ch3tCVq07XqN1etTy56B4Oj13HPT06QXWfsiihaQdExHNObzpBA2tyu6Ro7lnymx9mXnAzh
cMlAs/x6oAm3ZzMy8BKLZSxPrhqgHBxCPagLSo247cI6VouOcPK6794wQLg3jnfFeUnxFjfoAy6R
Jp6c/s3uwTXNoF3Pg52KJ9Wv+W0E1JuGhUBV9tmMKrYT8hnirnbqmHRSd9P10eNq9RfmGWQCacDh
Fc3r2ziGSEOKBRtvau3acSCWbw6mmFual9Nlc7NmF0minT2sa+7xjnmU5dTDvTuU3qb1b6XcN9XG
XCE/RWLno3wLetqT8dp3Y2Cf9eg9MIN8G6RBMU6jE7Rww8ToTNXWKzsGv4ApXuOO3HjeynJhWnyq
BTObM/l7Mk7DRDWNOPXaOY03w70vyyYezChOdVUDTSPa4J3GhU4+TtSY5mluV3/ndQNSBj3OXDjA
BX3U4Ori1ogn3tA7siso+6jKLK65e1BZPs4kR/EZ8d4a5e1ghyg6miovd/5syg1Nd2d4ySy2Vyvl
5qvXLYWtEYEG+UekFFAlM+s2DMkJq7L+Z4Iu6Jpgvhil++JKTDwUeb2NPilx0sy8eLHdeYshrsRg
WaB/F6ZKStGpfV4u3tlIG2OPLmB6DdxbBZyh3C1aiXOnJ4aNBtt2X3J8ZrIjBa3p4q6ncaElpwYT
QrsfB+/QZ/Adc4uUsKgJ88xySEk1JjlWDCymBd+zoZ3t6ltfgxwY+EjD3GQNHzAZG2tculV1BFK3
0I6WEBqCaaQuqz1qDgiDXF+wLcJ5AVpDwg4XN5WQi6XnHHmqjLiqmYzKrHi3NdIGWlXiVawv2Vx2
iVupc1sbz7cKi6ULPgoH3BtW/ECFMGGCQfaA3ut1dAEm1ql7QjH+kTG230QKdizcXj+KtkcHh0vq
oYiKaVeN9i2rxkrSuZ7jKWreOWcxm+SczXlJYW+ErJE8MLgUUxDaTpo8LDX/bANB0sV5XrqAJqxE
9Y0Srpbyd7RMPylJT4k1HpUkU8FPao/3Vr58IsP96Lr+cxiHe3sI7/JsvAe62DXMwRs15Ce/MYy3
XFj3ddDAGobNsnVkCDA0vtHj8ETbjLMLVuve0oRO6FzOf+1Ea7bj5UCOc20W/DUMKDmYa2WyNsni
6A4EtYy2v8ZwTfVxroFmyeQpxDVwS4USx+SxCI0VfYvj7RZVmFtl1A0Qg8yfgMYklIJTnQshlgdQ
Bv1kolp+ayK5vg6uq59otXN2OtLNtQuJNcTgXFxmbWcBfHmLJApCywu3zVT0y6PZSV5KnyyiOYn8
pkcuFrxaKHQUOyPV5KyGvmqTdG0sUKGOkKS4N+VVes5eOKaJJ7hEjWC56q6ce+NNmf6yC3NTJnyQ
P8L04P2CgRVyWjNyEnSE4G9aT2ROLHGZs3m24Drblh0g8b2ROJGbEspf8iy2igGeUIWkidDOfogi
cZ7T9oN69zLO0Zi+1wMEyFQt/ZFNuNuOpj+cy5qdviyzhOwOalLHGiJmuCu92U08tQ43gmB5IJrS
3aaGNe2Acw5YowF3LXXMU4H0Y142RYjzKmON2C9NYOJHrtUBUbfNAlR/Q0atd+MoONc6soJbUufN
lfyQBYj0ZNaluMqSj4VP1TrKNCOoHQXLK9Gt9qYpYErJl7rPyvEOYBKPnlHw3ukBrYPIHt11xicu
3CpO+56/0L+gAWTJJkounvsJeb0xAop0s5M0fF2/1SjBw9f5eY2cEUgvoAyodIejVWUoTZS5DW54
Z2uBTg9tV3DPlXdM34BNE1uXhz8onbqDN1ubOVXH0tQrboHwSyr900m8U1jtzD1iDCRAmfhVeXbN
++LYVcQxVMPOMZry4rI+rDUkDL1giLY46kHhUe8AfLPrmLPYqul2eiJp8taJpI8oigenfLIjceKM
TsbM/ilk915p8OxKrg8jYXBx543M/337GdSduytb79ea83K7BO5Pk/EIEVhpxtnMAe2N/dGuwH80
/JK+aUfS6UWkWbRl06Gm3husCc1I9u4pO40Fak4E7U311nnWsxWSwcKUi3hxWS54/N7LSR5qm1V8
Gc2fySy3YVtpZHW9eCM45//6jSLxRAQmoaqDmqtzYNXGydQcDNlNnTK51XAJCygTSqcfuWLPSkwL
sbjqQg3zqXEYcJulQ5MwwLrZMj1V+ZqQJfXFEx3roLrayxIvc3hvFumbtUwPYzUfbBeOe8msb7oq
wO6nEh6JDstdmaO5CroQxWBBGK2bFT6KnIGfs20iZLIjCJjOePIbBE25RfYASw54nZ8FNBoi2vAC
FbzOgbB6mOfUPTFST+DKqATGob/2ZUiYSUahHYm73AV2cKkDaz/j8E2GzjHY3/lJyrJ8A5RElBZK
KJZ6dZGkdFHi0wMZr9zbVlGzMa1ncKUOlfJyTybWX27fJIkt2ktMBjr2J/amtFvuU8bV2J6sx7WC
iiRZjzBjYu8Hd/4eRDUmhVQ0Slrjbxp1wf1CrTRVJfp7adRXWcPT2F5rxEKxhQ69/Vhp5xFTyz5L
M/Jtp+g5NwtgDC/8nXSAKCVQVZwjPSDvbSr4ThVjSy4/ZrbIXBb/+ZnrJAKK6NgTB8TVaPe014Dh
jJKYAlIGtzrovN0U1afSH9UpNJBXO6m1bk08PGfVWTCwlftHETv6s9B+7cgP4beDQMuav8Yu9lbh
XTvIdNwW6CpSkR3GJTuxgt53s7iXgkFIAqkXwfQVZunTwKa4Xfv8v4YJfbPo5jismnybKt2sfVRz
xFnjxhrEo4FKLDSaO6mDi2tbf7NAA1iNxjfSuiPnIEoBz91VBchyVkbb2UuDeFyoCacyXvTDPxEi
j9cdk+DqDE/BSlBUGP04WR7FEPAlEg/3vfeKB6cqr3OkxRnb9Weez2JDLdtHAUYGO8IO77frZ2t4
mk8lPKTI6B/1Ms27kRr02Axpaa/zy8Qa8Yj3x7mGbL4AvV5s+/OZkoUFFwXsOT1URSQqAoqD3Trn
+2F0qoSjic+lcf4z7XZLMbaxz0AurRhu0T1Xs/kfvvtPsTYoJruaaJbsoXWWD1Kn49E0Bzg1Qz0a
/HuxOeb7wq6OwVyc1dqc21LJGFuA+SDq6NgYyobaIw6Jsj5msikCKNYeoZ0AXlvdo9Mpu+JUTIrk
XstOqpqWaBn4T1nacvvb4W9aTs9s63uOxvvUoorJcOe/sa/gWUgROEgP+I3fx5/QLnBXbZ1S/3IN
3zUQQNuoYjacRHTnWCG6LOPJF9aYVG3zGKhGxVWPjlam216nXwEDwmbkgWSybDlBp6OlEYAafXHA
UUlUUdYeVkEaF6GqZFgbqZ3Uq/rN+lwk1tx/KWPa4oJ5wxiGZMy+lbe8Medcg97/NxYIFTl32u1g
oFABHzMuzZTWG7fP9iqtoVw7uoyhiLCuwHJrgjS2ea/kdZJrxLhVXEvTOXnCRjs0/Viz8yGottil
MoUS4GdBdEP2IDjrTeNqxwMLOQcn2JVuVRKAAKGiR6VSLkCInV2+FJn7qPGB2ymBJJ2b2uhQeXyD
hUSjtnA2GYPZTQxdN15+zIpQQRtz+rg1a59Qb5kbHCDikLeJ6mjV4WtktGdjcA+BQgUw2EcvTZOy
Dhl9M28/dLc4pjrkamgTu1J4Hlb/E1rhI1rknqwmXsnsuORg67jTNMKJdQcG4idoV55Dv8gSiCaR
DAPzhjkd8taGl46Ms2AUiFsHjcKIDkIN3mX2vZu7ZAE6LH7a1vKJryqOzYD72py1ecRUsC9HGtq4
YoprWBm/rj9i3RnlC2hOv5mlvUkN/0xm7Eb35F6GSOgciaZjuvAKbD3H3A7+vzTrHm3VJZGafyqn
Pxuh4pWz76RdP2kw3UjpPWEWH3kktqBi27lZYcjl8tyMRuJUnGqFPX55dprFwZQTjj1SSOiaexbq
x6UP9wBS+74tUE+kMTwqSVX2ZkXjOUGD512IFiRIwoWj1clP1fIbVajx2I6Yjaz5pQ3nj1vHSqxn
71l5416aYUxE6E0DMMrl2qr+rl+NAA6bx66vcSzMfxhNcDpCP8eiWF+bYnlfQvvZ69AMeGTduVZk
7Ke2eVp4iuIxNw6t2QM3CIGZw7unZBdCrL5KgWAizPAJKfcrbIJ/nvI+Foy45D/xsGBF3JIsfbAd
BGwtmDB4sVkfVF4fhxoMXA3Dzu78v8WqeaXlqYb5Klzz0KzBph/0a1g1h2Jyz2DpV/heHtL6Lidw
rVb+XuZGiarWP/VZT6aVZSB4E2HsGc2DNbrNFncfpVz5dB8t6VlZzbFIvYtz83eihkFR5A9fHuou
FJinRoDuVzNx5yBXzip3BU+soVDGNFn71DTDW+eQlmYpgYn6ZmRKu20/UVE9OsW+HmdUfi1jS/jq
oRjo7Ltg1YcqRHrUVqjPkaHnRn/0nfwymPqY5lg2+xA+PXh0FKGXkbEdZ/HA4EwFbhY+Zt24N+wu
FiGCxyiKqg1LAIL1xnszSJKOvRxzgcfM19bz3RxB183pDuy24ixDfrA6XMEc/PelwHhpRjXQR/ET
SB6qm5oEMWAkUdgz6ZHaeJ0a6yxK/V9Xml/+Ii6OW78Zpn7y1nnZ6jAwEku0xzWYnh1v3Mlb171b
fxhlnwDkb3FDMaMrQuMci43acpxDrTSiwJszS28X30WRg9vBDNMHh9LAzdoRTkgyoU6n7zWaXoBx
2YjrW8rvCV7nNChMl0v4Z7LFbezVdTFrp4ik9J0i8iFu6uCOVKyt7/gcm+LLsN2/WatnH//QxtH+
O0ClFztm/rfmHJFDaEF120uVCCSFm6bX21Y650Ei6abC+eQor9/WjnvsZ3vXBeVuWT1oyTLGuEYG
IRYDV38KLz0Se3vKOGTqHqzQC0CtQS3CBWnUMH+bnUOaXBrzfOxyY/3D7p2w6V8sJoqhtKnGde6F
zf4w3cp4cn0qzOUPMtHDn11c89CC70EWKP5NNwlZ3SJxVeqY1tPTYj/7VfXumiZjdZj4+CNvSnMb
Sb9Hy08sp/Sr6014quksCMa1KYbhHJUvocU4iLaTqofx5K7VNqvBc6YZUCoVKIMhQIIY7QSquBQB
VzqNMtEpYa/F8q9Iyy35CFkctcWza9/8D3LaBen6EGnrjYqradOs3UHMxn9W0cysYc1TZKaX0Kzs
RPXi1SvZAOuFjt6MGrWVzicCHK/hsn4vvvcQlYAkABQounj7OsRHm3lakbZZFmBE454CSx8RFLKn
NHu7IRoSTZG2qxqcD2ii8TtAcrp3yEFkNHxaFzrxUA3ofOIw967Zan93wvonWuSkkdqJWd2e4H3u
I6clkxtM2nT3JXyUDK1tOEewr7zvdXtf+WT98HJegqAKt5WQiSr0T0ZONjbVuwKnHM4BYhvtNCHA
JpGzfGvt+rhm48ALmtFROZI/DYN0mMf+39CS6CN654D5ykSQhYHVlnfm2FxC7NaOetJSgQKu9jHz
F/qwvEejzr8myPk+gh4twntPfMz1kKi0O9c4MJzbL+q7O6qmzrJ2D20f4okjCRXTk9HNB0uLK9Zo
cgUh6zvtPtmBmWTuwNAbGkfG4R6rS6Rw3CHGsWqz3Ek0wWp9U/CgVp2eQ0Ec4lRXf3kZvvjk5SQN
fo0k0MWys0OcoawFTdy2IGJe95tneblBRgPN0zC/+fAtoLdDPBegh3a6PGN+xgWOVSBvSuxOLjRC
n5a/YRferRFUyRogXeeMqUrrcUqjc7B2v2NQfDpNeTKthncQytUJMRD27xRkJkuvH/rxivpls6BB
n3L7sxglrIUu4D50vQ2oZYWqlRCFN/sYqmDWAURihbE+G5Z8kFabIINFQzCmf+aEQow0OZOC7Ax3
dBR6r7z42zp774S5r+zwkLs8TSHbVD7tQSRjPJ8IPSuLuEgFYMYiWxf/bAeZWWcn0gnx2vkTnERK
IK0ym0RMrkoc2tPv5Bp4u56otD3aAh++koXNcjUPrZXO9zrDxxP5ijmsCdprL3KFyMNezv2inH3o
S7nr26Z4lB1GS/zMP1r4HQrL5tZNCkBYmWbzHWC13GObtJJqsIvERNpzNe2hQtEF+kQaxMeQCbQC
tdiabv1XGe2JQe/A4bwNpn9zN30Nub/Xzfo7FFYcgGaIeg9RTIpkQoPFZsQrgVgC5yLntxUQfzuT
w1nYp4Uc0qaH7wbJAzO/Zqri5RSkK8z2ARXYscNWUZYMQE2FRiod5N6rul1kqbslx4WJkD3Dfujp
dusFCw+s+dCY3jblfU/r7nrzxvtOkIyM2k44Ppj/Xz/1VRHKKd0mycomKbErNSTqB9YkE6OojjMI
WuEgWRLquzPT/aSJvyC/cMViU9s+aZ75SzOxDqqsuHiF/Iga/8rLgafPoUrtww5aXDGYPhxxEio/
C4TUIQuX8aMnk0OX+A5hXfmwLnltH7pbliqrARL7Q0jKax4677Vwf0i1utKUS+huz5jvt7eanbL8
aaZ2jGGcCxJ95ba0o12hbXRqA9+XlfiBv2OxJS+/Rp2bX2Y4GHxPj4144KfaNTP8xTK5f0ZhHVFH
xUqNVLdycAp+MCN96wVsGnBPIMtkwtrrzfuyAj8C/In89K0wfNSLr+300k4/UYEGPgAnlNVDCTAE
LfTi5PNH6et4bH5lHryI3j/g5LonjOfVL9QuXQl/VXrnIB73dL4lOZzyyDb7mtMcHhZHCTCDvrkQ
8ie/bfajVR8cVW0M0IWiIcqtH3iIu/EzF9fGzPcjN4ucxx+/VVf8oUklmBXgsJHvt+QZNuY+QMoV
4S5fQxaKKDjBkxzHctzr8JXfO2nL5Unj073lOyzj9xgsW8WD3I/5ORy6u6Ctz61gQ6vz52YV12ic
T2pyzpT6XNp1ueKbjZyMURGoGxRTlcvZDcxLLVq+zsk5MfHdmyLfzmGYmB1URzY/Y3/F0Vacuoj7
0tD3mbsQ++BdkepYiEqD6+wCdRvrmSCQf5XwN4JE0Ai7poGZVc7mi8yIMLT+zLU62qt/HpmrSfJn
UyPzoyfXgiIFjsBAf/ES/EaewRBKNq1NMMByHP0HaMznjN6DtJdXcmvirlkecFhALp8igJNwxZly
4xZTe5/DESwRKNzUORC1xn4I5IMzOK92wJ50A0rDKfjXqPynq1Jsb57fgAY0x9qzLuVY/6vC7oWD
KZmrcddGAh+p3NmgbhVQuMzN7xtHOqbV2Sqy5yVf8D0B2fpT9eG31btdhlaMFupapYhHlfEc5aTJ
5Xwxy7rrRm4wUot2N14FnZLcMJGgahSEbKNoXv07aFR2j3ZvQZWUZXsmC/zodWUSyhGwDh4p49PE
j83X88Djc6nm5a/yKxeWCzNCb741WfYUWMOfQABBArckaiH7shl08mp8ppAyIdTmoG65NVOwvqQe
91Zmd5g60/f+Bud58sVCtFPqEQmXPJBNP6DNsPedR69EjdcuB49HIvM0SuPR6eeHaq63hWs9BtGX
dles7m1sKu/Nz8Ob2xwZTMnW4HicrrgAiQLnD5OIrV9NKpEFPoBJUqCY9ccaq0g9PKVj+U3nXBx0
j5Pp8G5UJwsERTrAp8OSGCnJXWjta9z7Nayrn047v8vODhrtMTyNhcX60qd3c484S8tD4DSvZeGc
FnwQS86lEo07AylqumJ0IxzCgQ8evNc+ne4HYvDRJqhwo1NzB0HaW8Z/mGNiYBFMYvnv7LoPczFd
zP5da27U8tZkmj+YsjrhjjywUd4Z5npYdX2ncYZFi4MZmfxntBUsHShlIHhYGqLKiUvB8FsABGti
29Ac/GivJXPK648jHMLoyB/GvFPtMl+QL4T3w313rP9RdF67jStbEP2iBpia4VWicrAsZ78QTsOc
Y/PrZ/HtAvdgxmNRzd21q1YNu8bo8NKLR82YD3VUvNrdBNiE9BzWXVFsJmxNRu08Os20J8qF++tA
NkdyUoacJ4AImvnfnOVgXOZt002Qou1dNDPMZqdyeuVFceQl8S+AO2JUYLq1l5gKjHjAHqi4Q5BC
82rvxeXFxcXZTzzVbSCZv6bTsIvAOydmd7D7FIR0utYn3hLss12mD52wk/IuUSz9dHAfLeSPicaF
vPlKIOvGgccT7V6YXw6yDVZhMGysPP5iFltZgMJNjLYWXtoK0axmEkwL4RdTupGVvo1wS2u4dnXF
Na+anDUFCi+d0P4wheyynAHZrlhjeqZ7MuiDi0Kk83q8YWg7dxJRR+KvaQFkFKa14eDzm9ghg07+
u5zFubS8tw5fbR+VZELs36kkY9/PPvL0IRFkqUmEoiPXYjMDOU/ZMzbaJvJuYrTezRjfr9uT7yR1
4oitYzRrBRGiDL0tuw6f8Bcq8R+3At7fxU5vzX9DH5waJE8hXmjkw05QjTcrV0cLZ0SJ1FbgDF1h
Fr2OznDu7OqxSaxN1KXnpMRxUZq/yyoknozbaOlvk17sCz2Chm7SEdazrIc/ADjKntpDNnrEBItN
gqt6luFRj/NjG3wFU3rlBceaDz5FVTA0ykdP13Ff0+bVz2+mFd8RLT/EmGCLdRDSCL4g+FvAxEM4
mvnWCdt1ML4osniTBHMgZxwYY0I0wdqUqjoZdQw3g8acYLAYOJoQYx00HpylKS66cKbKteopJvx0
2YTmrGPixHydcuJCLIFZHvPYBR9VQVq7f1isTQ1ZHmXwFbafQUFhs9KMNb7ijYdQYOS7QjY7j4m0
R2sDfXQx2Aq03cVUlzT9qtt/Wl2sTfef6eDE5Vwyg/ILOrqLu0j3Zz05kqf7jEbvkKOhM/2OD3lr
vpeCQp8MR0OG/BVr6lwm7tqxT7kwtrK99WQyLO0XGtK1paxgUM6/krgD7Y9gZlilAbIoGpzb1reV
QGJNp00CmkEFOLqjf32lcEd37EL/cYcjq9v8xEm0VYFztid4N23n522NABZdMoZxF8s31/6oMJl8
IV4RzTo7trlH46U4jyOvS9sjPQifrkNPW0K5CLx7ri9xzRdLGifVvndN7ouGQB6crGfWepafxtN1
yMxvu+G1PPfllTH4I8RrrTgKOBEIu7oWE6xd91+ZbG6WWMKW9Vq6FJTqwbddYFOTUc1YZJfrfujX
nsTol/Gr1qKc/qSEwGL/OHXpS55Iv28WtToFEIHdRY/Do2qjt5q/mvbfB5VX55Bf6GjgvibRjqEF
SYPDrHFcUs33MPiu4g9eTBDXWeBJl52/hb2Js6Wf+bnmXu1kHi2/VPU2xfpnhPK+Ahb4J2sNt6yz
0DHIu0ch01RXfRUamXrDuNWy/oh191P2r8jW2sZQwS5ItG0uozdEt8/IfZiK9F+n1EuR71re64Qr
YKl8WEC+DC5CVfwEK+xDG4uzp7d+UOpfXez90t7HKXYCkblusuBPaOa+gMAlncbYaR20Ihsqz9oL
vcwnxM6bLQcekZ7DgGmsEOpK2Cy+u5MKPpvlkUzm3N0o3Wm3oQ1LVQb9zs3c8rGrRO6z0FC+VHCT
m9nQSFm27klWLqWZVQeTAw7VpkvNE4amwOBbEPHNLTBiFMQG/drqoGg4XOvxiEOWMEF9pE639AHU
4UlpQBWBetXrSTdJkAhLYdZ1v3DBf82KmnUWbp+OweeWgxrzG6O85zD6t4GjvkapE+7z2AGKiQRz
MTnWChTuS19TH1qIflg2s5d5svtdbSF+tkmX43iaTlEv+oMEE71GXCi3YsE6dTXFsQh2t1Fn4+30
tCiEBasJm1lykPEWzwB/TM4OC9fjw6DcuzvEDgJqbjKE1ZvAIGIY9Xq8SlRh7NxoPttohpyxZHL7
ctgNrf2F3R7gXdHdYJvk3OcxzLVOiCpYfNO0A7NA519AewX49n3OqmllhPrNSL3HQSJbS3uf0pq7
hqkbEY1koe72T27R7yuNvwI5tYqNre02/tQVB8BOXy4SiYMSkrTBTQiWpmpJ+fTm2Wv6ZWUlnjNG
yZmOFTbfLdpQ941zkfUR7YuZgaBDksoqrvzRWNf5nYaBGa/6SpJK6ebvdOK70szRtJlzbrWjDj4l
cnP2fKC25UKCNtwDH88vgCqbvKU4FHb2OAKEGhz1iEJWbBr65nxTEvbH34GumlZbOmvOTokkxkLz
ecTSKNPpLW6RGqYuxh8s6G8q3f6Qw5ZjB1sxCnr2dzPM9i3PSxSvoKGFd3DCNVAZf+YkisGFeWZ5
cjXm1TZqf4OEIz3i9ryerexZ79K/eJ4uScajL7t7b2hPmlv+WjNwwmBEEfN0i8jYUP3YpsAuX0QH
wgR+1VifgUvmwpKk3r2E/VRcU2c55H96bOs4BIkmtCUzQVkgJlu4CIvGJp1IdMP25oMRKawDWTcd
6HV9qOzogpP9d7Z048iF9Jvf64+eV9p6zghc68YNh9znImuVy0BSJIvy1KyjGhyDbhG3VQ5lohhz
UVPdYEXjH4Uu0UiNdzJ+6t1MYR30j3n+Spe8dx3029qwIAUFwbUs04sRc8Jxf4lXQx6DCernFCtl
uIWa2IGPgGZY6RMVCQnQCZ0DeW3x1VolXfnVBcbTzJe74IvNpwiOqjP4MkZ0Eh16Exl4xKfPFhDb
W2HB3QAd+5djU9+ologLr8lXr2qdFQ4yDIJJCUWqAx9tIFqncwMqjNgZbvq/uMBgU49ODaiNZJdT
w9TKsVYkmdy3+fTH3X/cN61B+ioZHlPX3rPj5mKUHgS+ROBqo98u6qaVCWR5HCFwZY6svL4yy91U
/A8CfZhWxonB0xKsKDJ1obmLcI8OkiQYNIbuZZs/GvpZgl3y52IYORQMQr3cmZ2Es9ZMxZa9zjYa
NF7MmTwlEgx4oKrncsq+XI80a17pu6yruMhPjJZDeDVr7m5mLVcjJBRq0ODoJOmwtYPgZVb2Q1fY
P0Xv8X4q/SwrbkNTfdYdrsdSsIDMcSHGCbcbw3iqMJOBzSksf2wl1O8oELj2y1OdB1c89+dmMk5J
o+9Nq3cQlT8sqWvbTNlPwOdeBhfLBaafe6H6n7SPHlTfHYrEuSQJ4k6Ox52JZW9F+g3qrsZfl+3i
qn/odOuzzcO3eRxe9dp4Q9FnAtXMEzvSrdYJ1GXv11CDeYhG2sGUgcAbJ3q/n10M8Nm8MyPtj2UW
6NiF7EhMm4AzgU25UrBQCfFDH5zaEBwApYomh2Vg9YcWyPEap+AH9y+TaBFpP9usv6qUtZOWcE6y
D7tOY35PkmUwnDGeagakvqTh4Uhk81Ckbr712D3Sza35qcMbR+At0NzkmnIJWzl57qyNjg4nJeme
4i3wDk6HmiPVfBghOfsZbofs2hzSMhhqggLONmzqfK1K+qsaKrF5Tq01u/mn2nCxPCCjSkJCG/oe
SPUGiq806HaNxHWowhsH0bFNjG+3Tc9Tiv8f8BDIo4zOyKAugm1U4XbWDGw7xnSKDfNBd6t/s4Ys
rxxG1EEwP6VQWg5BqC4t///QsvFozUNQ2Wovho6fU0L3MmsAqMsebU6gWdUJirooupMCZ+nHsn0Y
7e5oQoOa+cZjw9kBvojZPQ6n3LTzDQQzIjpJc+VSwVJWuPekNH51s418u/d4eyeCCTRYVCe2BPvO
5h1dDpyzKu04nAqQP0iu8aaXzj2i2pemqXCfeDyTLcueAK8PbinGwmnYRC39TkK+OZBrgji4EFna
O7H26OXxUQr2C6XIWOSWmHG51d3bID6NcLFXg+KOWtmZn3UlHAYDMadGByJVhD8q/qxxXszctUUY
ftNmGq8ngxMLYRsLpnFgAGcHO/XxU+fCEqH0+r3I0UNV6G16/un5Ys9V/YBMk6HAcjFMbEWQXQ3J
VvOw10RhS7uWR2kPwZzmHGoDl+8KT87gYBGTY+DcsIU7+yaoztC1H6lt07d6Yb94iasRigabNnc2
XEKDEEsZA6wcilrzu9xK8H1zrXe0uYJnEvzzesg8jOVrjLbpNtFRf4l14misFwwC+ielh4CqG8FJ
1t2bauTeHL4mCDhVYn9WE1K/lWobSjK2Fj6FtZnR/5mlr1io+GiaPYUcYC7Esde5GJk4BCLOfBzg
s+r2nSOeZ9e4DY71ShXGSrLxd2ftXUGrSkv6ySvDuWhKbRhBtmOTbuah91W+tD4mi3HdocHXBPFY
l9VLCyivagg/ykj77Krx0GNnNGvnvR7VhwMIHHAKiNRBWC95CpLUSgx9H1eI1VkZMsjlim2Ibg4b
dzRglXjVeTCBXYTOgiYvP1gzXAdk4VXIhg/yn/aURgyIlS3puWufWqYCq2gPwoHk0c775dqZlPGz
iMSVgPZLFNmXwBPc7LuTFZlno3lwFNoTF5yFJrDWq/JE0zcLU7kjSTqvKvTadQvLCETf1mqmi10Q
lYvz6SsEE540L1WQ79nhHvtsvhdlyyUHpkaq+4Mt0HoR4vIOxZIxq4+cF54pmuUwoRrkzVC6gtss
1btLbzlRQflP1hBpQ65fGnIrG4nO57Plcm+tebTDE/bGevFnvwxZ+KDS4BSxIezBryjFZSjE29Ib
L67MflMVbQMtp+ROrLr+K+3UxYIMlaTuG2LQQ5d5GFbZtnTtvu+/2P2u4kpjjuOiaM3nICuHhRVJ
WZoYfGGIByQ6nLLJG46PdVZ8KgfKldJfJBv3WBvPZd0dG4c4D8SvVdHj48BVTSTsXLbad6DhkHF5
CVtm99yXNjxliI2ACMKRgdRr/6E/N4M84K1cBZ7cGg5tFjPOsylzToLDtCK7jH3rGg7ZSY3xOfeK
XaSZ66Yk3qo1FtiWIH8Nqv7NFPYxw1kTDeINmB60TfkwMrCg5Lp8V13Gg7zHrVS0MB+bJvIDiy6L
sVdy10lusrQiRyZaQJO8BRgc2qI4Rl7no5UgwVaAyavdPLpQCD9rXd5Jle1JlH4Gi9sIh/wh4frv
CFB5Ynq2MPdZxZeGjqZX+Ifx5rT6DDXDNsk3YGDOw3028KSokP9+9C185GIOkUOKd6e8ebxxwzD0
LQswQvdTEkhlBK7wsM/x29BZX2gzaMJT983U8ER41AeIvCObd2+dpQTRudWZ80vuAo6HOlaD+GNs
3fQBgpru3kcwgkPfbXPb4wMvfBlM65xjmOjuvLFn62CjHHKrZG7C5RSm/4yUYLaKsZWiYMzpeHTs
mtVZMb7U3KN4l291e9jpbnIMLIJaDoV5eIYzwTo4HbBrak9DYS5iMCcEeAk9wbCeIEVAOZPjrgrG
c2cxbJbKvXQs84dSe4TZSZTVStkYz2eHk561eerXCU88P8RuyACIlCakwJlBbG7Hz662d5aYmRTF
/E4YBJHW2ItGnIk9P454IEJiY+xhVeQD99zjIT4pp1urpHkLJ3xjWs7lY/hnMg/QR4VzoK7zfVQF
Fx0fGcGwU+mVp8YD1hrkHddwXTqsLPrE71JQxmmuU65oOHsZ6HvXJGdMxQk9l1q31ptsLSaSZ2xB
QHA1PM30gvaVIYAVFacJNqVPPfh7WDZvUdZz5ExMONIpdiLjtbjA8SMjOdRM5hX8xNqGo+fyWnZM
TO46EiPE5nSDrP6axxpUFUeuRw+2Q54qY0M9k3Hi1vosdYskPtYz3jxkmagQJNO/9mjfTMvh0yrK
2+jQI0jMoXeNKw7VdmUUAPaiunmsYu9T5d60HpLgObZh51RcBbzoUi2EciLue47vF/RoP3DkSnfU
sR2sO2MDl3fBsSpWXj5eSwCAZOccHfYsvstRjCcLuxh3db9kVTZWQJHtbwlPpMohf2B9mZnuShx9
KWAM90nLXyA/8C1zNwLuV9Fw2WdzqWHuitI3cjfgkNCywa8BMCq5LeVauR/m9uTa3ZOHEQ5EkIGM
rZobqg5tZGHEjQ0418Q8hQxre7xtvby8o3WWqw73p4qSUxEpLJh8RCgGJAIr+RYISLglULBOd+Bj
RS8Mq2u9MzeDrj50Zl1Ml5xspkdoZ6iFOuA63MV43Fe5HRGSkYBzos57pIhwbafirUryO+zkkUHT
eIx1DcCD/aP0+DA0rNqcIFyz4x4ZxTB+RKOd7Vy32fRVv5AZWblM+o7GlHidO38gzjm9OGUs3qZV
mh77gmnB+GQtuWmbBGHwF7q+zwtmHWTaeaoh5fUlz06zkLWdSyATlOtGPMwAilYe1hQ/iKbS14z+
TTrmw9xjzAkc6+ZVHhdxWzCdJcFRslvucer6ne5uvbHm/J25FdpPmhE95TZKW9W0sERscIVKq5jQ
JuvbnngzY0f2AYDwYM8ak7DVxMyK5Z0mW8zY+k+DQG+644YoKotREksTgfOmJpWdWtcqKdydCNx7
popwwyh6izJ3p/W4rtgY/IY1yTOw+s+NSClKshv6B/IIFk2qPYxD/BhIeRV6skuimOkBCxjCWruz
UmaavuPeFlfQXroBYSRXL6Xh/VWq5C6A6NRiMyojlreh5CcrIXrhUZchEWJgdKV8tFFs12WKduJY
PY6L6JmI2E+UZdsGblhXWU9G7rx4XDJWBhxy02r2IGofnGVXyxWT0zn78IT+rBzzu9fcqxITo2Vw
mgmUoYqQbR/JZ9jVdDMCBO1Owg5OjBoJdBhvcS+f2fCxN4gICuT2nz1dyVwAEG6IbFQODelVkLzb
k3ysS/MSxMmBtKVf2BgMWRFZw4hjn59B09+GWN9nHNRht+wz2oaLG78cg2E5oJo3lWKTudZWG21g
BpCAlJo5lzCh0Pma68/VTNLACdodSXzme5plJdcJ0MLa2HxgApl4tD50K1i7rbtn5WntDAPBaAip
wJx1XoghajZ7mLeCV2GsR6D41DELcoR74+5YJQ+QxqWnYXaZ3PkCgB/4qv3QWt25rzFZebQKlCzD
s376a/guF3OCpUrXeHtqb1R2c0C7tKjhHwPDn82L+M/SIG8VQeJoLcbBH3mFJRiCg2i4uLF5tkZv
j+XB1y2oRoZzo6KK77HNQZyyJkdfH+gPTfARxsjcMSoA1wh9H2Aui8p+65r3CGd/OEABMQwm18Ax
X4ncPiCKJWdiY+XJa71fOZl7EvNHwn6EDIOUbARWO/vHrNVuCuCQD4l5GOuEASC9wTz5w+HBS10E
74OFJZLsybzu4uatD9r7HLzXMYuMZHoLs/GuN0mxdYifb12R35J22hghhrrUZEpm3T1q2sluphz1
LAUTU7prC1aokWNJJzTgB6qYfTUTkdK8x2YuNiRiNpPl8EmN8SZXwxO1mLFfFQ2LIyvCo9/m/0y7
v7ehHuzqYGJuwPVK5irHG43/HlGLAiYx20yo9j1U9Y8Wc/ajynEn9yJ7hcV6K83iHLrtd2hgHfPc
ct2GTs6lg38/O25v6D7qXs9gQhobrul7TdfzlcDKWOX5J1kvRsOa6ZHn8RGt+85vYg0P5dgvs4bJ
gszt9o7unRa77VgA7LaxpXhyY3jFp8AHq3X9YWzrs9fFX2hkh7hs0D/YatFWF/mmGHeqra5wrA8e
kPcmknd8lvpaI+nLqp06aZSGvxrPhXBNin7Lateb+t7CKNnJ6jrY1pc7tiXIkParnw6FQT5FpwwL
H/m0CcfzJIeDLcu3TEULAQTPvKIUJWWxj0KMDwVqcOI027p291q1tUJitMaPHuAL5B8k9yhA7lo0
EmAVYFc1CnwKQCl762ka8YR3+TUMQKMlzTMbPTx0sHhJ0OpB9jhM6nE25ROO2p1w0oMTIuvjme55
VLxMndXIFCZj84/YLsbg8aEPuH1yrG8TnlStwQG4jHOJ7L21oXjF8oGTlJCiZDSNNloxc/LTy+I2
gwBxnvADUX+A/m2TYHQJks/1l6cb+ZpeiAX52/I2qwp+cSyjDUZZaC0rjwUpKwDoajlnd1y0f5JD
mJ2D8WHoQDDa4O51IdXG+r6b5cMcmRdBKglevuB1zlwlyOSs9WJ4b5ZbKM6aN7vA6UOc6iMe0FT0
7Kny+CDtkl2NM6wwizGY/JlcUdoklLs4JOE0iTU9iDxmwnkrFV0o8Oy+27LbjHTZZ0HAi3aIaasQ
JdF2bDqQAjfjBA9sINUb1diwou/cwE6YULdWs+3rePHqjrYOHZ0Br9o4JtXRMTsPNXesoXH3yc6D
Adyw7Up5s2pVch5DAkFVos6ZyjazFXAF43XbpHzIo3GB2nCwYMAYEb3RcQrVMajTUydwBCqLOdCk
MgURzP2qSQP11nDCSlThEumhz0eLo7so4PTDTXZH+ZQP3l2vOHPDCOsvHQTiRiGJx1DQnOFLnSU5
v3Jsjr1JdECrcdj8IlyvhYacneqf3MrxXwniOhCW75PR/RRNSVF6CE1ChuLdneynvBqZc1q5UUO2
JdmLRa7AqJ7YO48Jc0W+nFvT4PyS9H0p5+A119sfFSCAIaccjf6nMVF9rTTazWziA7KQxoCdIo5t
mjSM8V9RfIiZAIJLgyjXjcJLd/ksT+b4lDu8lHRc4kPM/dfx9DP/wT3oGNixp9xsbfzsM/eVfCfO
IfgiOxlPPIex9p6k+sMwORe3Hf5FI8PjkLjlUQbyuXKrn0kjeF4tuy6T324YQFOIolM+Eqi0vb3L
zaJPyCc2LGLKztxGhfGaadUfaVpa0a+SOH/hnWACvReICEbn/AaxuBb8kptpOtqJ9TZVHNpNeggM
PgAHPQiKaRtqNydEdBD5JR5ZrDKzzm7rw0LmAUTNihtfm19sFugUSe3o6QF8fVLRQ82/TsfZmDAw
UeuOCXoP3Wg58cg7OmsTy2VS1vzo1wzKpGLFWGI+zXG/ztmeWA7RsWnbEqsfo+EwCuGHLVcy/MuD
zpE11xtDy569xQzDIadzTZtJwGUoyEVbAo/ueCCbbt2H1qOGXl9kyQZf1hh+DUtAq3wxmEUaLOrI
yvea4pQOTiIPzKs2Jcd5MQyKfJfa+O3NKTz38ZdM2ADztappJUBo7Suxd6acF567K2VxsWbr4lq/
hC745JNVRohVmVxXnGLVOK8JiwJbYo8Lf93ZW0OlelaZ/cXK3Q2zxTMPKZKqlf3QOtuuIU3uduhv
xjfb5qUgdAciHwv4d7Fwy73Rj3LW2d3zgNSkeAGWwtmnsUSVoQDZC3apyfNeMERpxpfNS4a+HX60
iGQhWwskpFc4FZeiqLYq+lJtuZWOs50Azy52bgzt0AXyTYvIl1usLR1vQY6uJoRvdzDWRk+Et86P
gm1E1jSHmnV+uYB6Q4mYROU8NVsNelrvnhPc6To+vs5DGgHKRfs7KgWNNjkXAUajqvguTHwMIalL
1KEw2OK6I3Qa7hrRHw3tQxYYAWZzVYJGik08kO2HMM/wS/n4yfoPz4rAy8BhSFCcWfNQUn25JEFB
4EHL5nTmDd/q7a6GqQkx9dqXr7kgG+0GlR9F57axcNCav7XitcdrpcpR3wW3a7a26snoz9n4VIx7
jfyaN+7n/pBMtS8FsIoiQLrhteNku2RIN2X44yJGpJBF5Hynw2KrCS4JCxDdPoIZubpWsbUxJXhR
+Olq4VkV5j8LyrjyoDMLvVj3Ru+HfQiKVH+WeYlk3HgULDg4m/rh1+LcDPEdaUO20U2Lc71T27xG
pZ8MErgN7QfcOENSgNURLsnZdN2bzBW3pZTgaPnbNOqhnS4CmI4cgpNhi80Ui7UBVixmYTupZtfy
7qW/nctBYn67U8Qeaz8hxFWjxRCmb0a7WnGhBifDODvWxC5RtHO+2Gxu50X0aWmqqPoD2iO7DneD
Ck6ypDpDqeyscZWG8BeF7rvEiso5Z6xw9nP31XmonNI7jONj3MFrw72UEkJnXkJMn+utzrfIbfNz
SxTUuoYRxL6aCz2lq48Eq6k9eOjq46A9G3wX9di3xJYDB0n+KwkhGetvTXmgcBFA0ePIeBHepval
SK+dZVCKsCwpfjAqrSp2P66+CZcNgWtt9A4jm3xNWMWQfJRTtjdGdvI5zN9E8+PeWk3OcsOkLqLs
tm1obWZgsAZu8RwfvAbJLGRbAX+Ir8uPNQAKS0kkL8ToSO3MnuLHghoD56w5W65EC49ej77n5q3i
9hPO6HKMkFPEbzdhmU1ATWCpqg8uLwgTr/5obhexU88/MdFl9blSXwV26Yoo1xz+cz+DikRnfC24
iqL7urgTdV6CkAHAA60lDAp740yfsQZE+4FVij1tWUUjkxGY243NDlRjWF+cBQoO8iuBSAa40OZG
KKttTv1e9mw3/oDP2G7B4cYc+e1Zhn8W+T6TFrJ29geB1cW7usa86cLpKHG+CIssfFocS94UXe5R
TNAgME6bhkKexvQ4J0jrkD0MTaI8bF5RLzd1xLue+ZN6Poa4A101XvBrS1ry0qvhmbvJFescwcJl
Wa3k4ualym/Oz5Z34DuHykzIv0b1IwNg2G9eBGzVSPe4eY9tDNHZTv/KhLa1svnrhYQtqLHwn+oO
rx458TzX74tATW1HxF2MDnJ0gPHbCkHVl7BHaQkjK7xA57PkxTMwGkknubG8Bx0ArQZcRkzco5xo
Taf4J0cbYOzzzZirm7ulBC1Sj10wgk9+tircdwQOhmI1G08ZIMpGoyXaTgj3OxvGzGPUmmut6W4O
kyQrh7dSMhSwAC2i+JBrD64GrfG5k7dwuCBBrQzuwILKWTl/Tqyfektc0vJj0Ek8YAEkfJXL+K1V
nO0VODa7OsnhSSRi42J3hCnod7FztLEuQiTj1uSP8l0jMIDrBFzRKueOhrBilfvcfgf27QSEjhu/
QNYsyo9OvLWYQ/S43ThixjlDTBAyb0jvlLZ8y3hfhE9V9Cq1d80+NcF1GEPEyauC0NyRzqtYefkJ
YD5dHZlXbYdlHVKw9ZNiyV72GdAv2dY955ViA5Ae2sHbGinfXQpvcuKtks6dzHru553l3Utajkzu
oiW5OoOg9mD96PVExvVqJSCAdtTWXLz5YyS4it9oAxvMjwFU99y/UTcLeVU4GuMXxz1k+pNbvgMp
lba9GeE42u4+CZ5sHkCZHGZ9izcHzQEHh6u/04KJUIGZhCXqcbEZLl7eMdwPE6xbiq9eYu9qsz0n
tOL1mT/1WzQ2mWxNfLsm+82YzG53D6hZkhhGvewc1dRGbFrKYHhCR2KywehsiRmdK16ooCGWd/Uq
g6pAmR4Cndzqibp7ZS+gOAMSs01eXm7ovqMijJQl8P1BewxiEsrYbwnQei+zOTxqAC/1AUVOdMe+
SY/1SC6leijzkmv7E2v5I3D8Ww6rJiq19RTPa5g96AnVKmLZqafeZ47x0mECBuyIWu/4lrqw9QOp
q1OBwOfQQsOMm62ksA+lwGxea7hU7aGlKWsWt9E6h/Xz2D5MpB4z2kKLrWtkP3HEgyq68jQJolfA
/Fjjrk08lkFm7iDgfioqbmhNs7cp1c4FPnoHe7w3YEpM9HOXp/9c0hCtHB8Z7I6C+pqGlDqveVZP
+r5gKTYihYfZuanG49DSkyJQ4QyX/LjqIA3XxKKmNX/OodN+LVfztdiGfMUQVKnf2dTuQzG8zm58
0dt5ZwvUs6Hm1C3N79Ah8QvPa87lyhLAq9mpE0WBBBxwvjg03ozBjBctMYjL/YWiuvVqo6NSdB8T
i13bW8UGcX+aFdmaqENWkxl5CSrmJeV3qn4wpwnU2+NyWYZTsw9UsqGihz7I/ZyPX/Qe4jHB29wW
G+EMx5TKgbDL31xNrUed8sl90g4cr+OqKfpbm4Cj5tt6gemHbJZryHya3+LqZDv6ngt8/abc9RqM
VOtvqE4zU7aTX+bZ2NloOq46C73aDPVDCBtmFHRekWFgUT0kGpbV9poRYqKYIDAAwx5FsC25FKbK
PONY3Y/VA3F4ThRIax1OqBkvQCzHJxzj/kARVN2hu6XaTafbbejqF3BmZ4nlS0f4GJ0XcpDZUlDJ
FdfAbiFN8Vh54tXq2WAxkAVGtE/BfhXjjQDKryW8W1nRBE0EOBtoz5vCtekA61I8rCBamJiAiOBY
C3yG4ztLU+L/C/kn2pkxOKnGOiDYb+gYWpXpvx4FMmrfNSaIiSgTxjAvOlrivWBR04ifcSoOhvZr
mx6QGSoZUCSa6jJUrzDw+XIz5lvBcYzts8FWmAjtTo2gz5HXB5czE7EyHteeY2yLheoOBrvgP4vm
BBKG2tYWzra+2+cTyeomOtA89ZxYwT3uLn01b43wlxMIpzfRihHP38ytymbyznjPiLO0rEMOJqcf
HjteEtpT0TgHvvua+6MxDObde9u8lpLPLjukzUtEBj5m/kwCEjtUlge4fDO8tvghNqkc8Yj3/4oF
gTBGjFCweplucTdlAMSbzIJ3uvG4l9tVhbg60KRg+7VJomr8IKgZGccm1HkViQPRpKlCJcXTbVVv
KnqdQ4p/Qu4iEffC/EY9GH+Fuan5mEFqPvQd1oMZ97x7bLnBxP85Oo/lxq0oiH4RqpDDlgTAnIPC
BiWNSOSc8fU+8M5lz3g0JPDeDd2nca+FCv7F+Io/jq8ncTx8kl3HJ9UPRESSiSRZ10Gzx+jRyJsu
G2nUL0JOeyoJK0CmDsIpQ2gOaYBmN6V115QPj48a0WeW/ZrGxYTZVyJYyPLTwA7QSp51+VXLk13r
PNnDZx9ta+RTBalvbBb4acYXanH8AxoniLGe71wzqtYkJs89F1WLxN1dD5U99kiY+36hgUZj/7oU
LchSuK7CsXYLkMLNyGoPoyiZjTjxJlJ85PWcauIJuRuhJqfVp5WCN2Dmu9gsVkWlrzxc+aIiHlA9
3rkloMQJLIVHRF7hpm8VJ469ZVsybQmqZYbtat5T4R2x6UMR7x6MVruEoLUlpD6mNqxTXvCcE2gC
aDcJMgEw6rZrizWElT1qwo3oUXYV8ROf0S0kCRAG73IgwrYcLbAvzH0BYgWkYgVVs+gs0wkTTBe8
bYVcO2DDHJzfYNT/SG9ccLkgJqq9Dfh5u0HpE014CGJpDZ1406XWRbS+SYc+BQQh+L2wLjR44RUl
rgKegBt+VFN6TxFqrGinmAiVKIQg5eE6HO3SN2+RwdkYQl/xohXO8D0m1I2OqXppoLU6TR6rXylD
wkLZpYfRZ6cbjDgMuoVyJO2C3ZS/aMwECmESv0rQslkLz7ALD7E8PCZUVLGREa9ZnmQ8lWmbrNRW
+REifD3Zs9Kme5K8qsxHmdV/DD05xJJy9HGBl0q0EwP/1Pf1ptGstz9YHwEL2aoQ+U7m6+MMNs3x
42udclxq4h/LklcjdbapS0479oT5FVt4+WCJSnSGJTv/Z5ajJbTm6ahJ0VZPgLyNaVXFrYPcwjbV
dNd17TFvymc1Voyd9rEKuBh9AMl9S013gckLQgecJduazJWCfLwFTNIUVVoZhnhpyQOdKFxrsWPu
q1xxz6xArTHB/izSc6ez47e2HNiIm0bJAUbu6n3vqEO35Tz5jUN+Rg5eCHEvmAWnOMBziYdeVXjS
mT1E/BwmJUrSZevWVA+xNLsHD1JvdbiZZGpkeHbCb4D7iffK+JqQrjfyDxVQQqqCkf6NqGuTSLCD
IXk0HCaBFH0B4uQQxDsi+sYihCGn87+M5A+0QQw4Xo3GfthIaCRDejFN37bTE27e/w3POOAxlOJj
4DmIe18+H33fikuNSwwXO5wQamtDi1YVfqocXEqeSWDi/3XJfSC2rNNLV8a51ns6+kRCBVTWV6Z+
GMb8VOWJHZU6lkGMtXm1neoaJqYKj5JgjKF5dtjEMtE79lPhSMxSuZP2YIVto2K+VgRnmZGGmQov
RplPLX5E1l9YPiIBgKmnkV0G21rqqXVrW51OY6HhV2sgEwGeU8WfQuE+ixGmaxIuAd72CZynxvgg
Q4lhjJWdG5lbGmSkWNGaG8TuJwIB424fhvI2bnDQ9ReUCxs1eMyhHCRK8tGG1Gexg/roFCaox1si
ZKrPUIQc0A4EuzXgGebhj78XwtYpYwvRjnzx43ItM5qfcUNeR2c0QqXACywL296kemiVrRaydU0C
eFYWHTUVmhrWV0WhFKDpB96rSZRNmenq3HQCaYiEw70B3/OSFU6S6ESUTCEO8W3comcnOKjMfUfz
McPAQzu0iYYjPnasQgGz6buoY+pWA27BzJZ46iG9MPm6xl6DOcC468l8CLHg5E8sUavV2lZjridb
+kqaxC/Rm2EyGsQCWCxCQ5cfIdyL+REaAeFy2koXUUu2Ytu+4qkGY9T9xtj3qKZBFgUDGoYhhRoc
K7G+6NrxH9DAizW0x56fcplOCUoN/J2zHJ6CXphmPATMmzTV3MqoRj6EOLkjf6tP2Th6p6DMH6ZK
WrekOgR8c9Wn5S0BeEWYUfPdKnAWyJ3jiMg8dHmxch8D/w9/21MI4hfQjydjiNcwBdTeEqdn2UOC
CYmUc4yS+jUqpN++HWgLFJZD+di3jlL2mJT7qQZTHmsrGGq7Edy1x1ddVC36Z60q6NzzZGVpeA3C
4aQHUY0RRPhTCHQjxCZcTeHgZIV3Tele7JoPdtmreYGbwwerEqsPuefwHXs8qvA7pZU1kuSgzRJp
JfPIwOHvTAo02Y2S1WIk4oAoa/ldxHjX/ERBqtL1RwP3PHNLA/+GqAvLLpcsxOjFTWRiPU+FzjIg
tiVASR4VTfvyw3Flxt65zRLXn/JtU4nrQOb0zeS7SUkpZcpKHowj7n3DliR4NXqMMFy9Vgrje/K2
FmpfvnMR4LgvP31QrtjmA9jR2EM1UdgGVXavKXoXqQIeAl+e0vcfYhQD6YnHhyKGj7RSdTtrda5y
EIQhkIZYand4QoGYNogWjVU254rHhn/STKRElgHDln1pLrIT1FKBobiBvSPed4TYhmO/16tuy8Jm
Da46X0Xp9BHmuMBB2uNwM+zOp4vsBBcV2rVPGD16BWJjjVVjecY45iiRdRYHhkYD6g9Q6V48fCE/
2Rd5zQQG5S4jSSUwCGirnmQfHJKmumgSDSneSrzmorGXh4mlo+wOBGZXMz6KI455yKNn5I7N5Zqr
DVQEUVqXlb7uVbYNzCi4z8qCT7hNb6bvX7oQXUklm7u8Tn6DkMFxTdpSywggmN7sQr7VkkjlvrUB
OH90GpFWBO2gMdVuuTLdxoFVGVwNkib0eC94nDgk4Fq6IlF/eR9kj10UaWQoHZ/0NH12SXDoG/9n
Rigp/bCvGH8SpLHx86lwlbZ1PZlRQMmyNxOdmnwwJZSOhey/mbuC3Ro2mqhuanSiWD5Tux+UYlE3
lBQphU7QCowCxWMsmY5MMIASMVL1C7wKiM0K7lgSbavK3ERsa1Nh2EKvWldBbcNKQQnYUKeySUCz
tBcErP+J/ihNFhByjItpbmUKGrl0NE6jHNN+hasakAARgYRr6Kxqs403SlsSOFyzSKCpA0myQDey
AGLzI8bXSfbcrIB+0f0rQ7Lo+jWyBGco8PdxAxIyuEjMZAnhoauof5EfMsM4oC1fEYW0yU35pGvN
Hc7TZujSC2HOtkal6bep20rCOSlfIXqyTkP2jRlnNaOEAy+7mGNy4nRay2G7G0ToGqxkhNx4trGw
rvKbMX1quEPE9i6KgkvYwLcpzDmExrWXz8CJj74CfKCLdj3bvj7CSUlbgOp+OY3GpVRiJ9BTQHoE
QeooHyYkQZFZbI1xROubLy1rPxOryIa2MfrYjYG7gFows8KVLBgUh0Q9lC13vIpuT9/74a88j+qE
cqvgFkN1U1u/2Ug2UQNajQVEECiOMVJk8UJmYA0ji72Zxc/DwES9Tj69Etu93PoQWRFXzA0YRPNM
kzsuqtvG8w6ZqRDkBQWFm7TVi5Uo42fwXmlruUOiuqUirEhkWhNX4WQGxmxVZnCEJd1iFh4zvZv7
o5ybkpqfL+2tFPlPIiC8akcTze1BNIgNwQ8IG8qb4rXvMZ+OR17u4k39uKmkh5xmazIpFrWO/iFw
yiTeV4Dcxfgnzp5FLS2FUf1Shv2I69LH6aRFlh0j8yfzaJn1lNElw0jERFwvc/gNFpp7CBw8QyAb
iiTas35panwIEXyQXKEXZHQMebGQ4XIlVXuVUVOJEqjzZNhaY4BdYlhKQkrnViEmQOEMrMlU9mb6
ZTJVJ9uHKWjmQFnwk4s0JSuR1k6ZyWRzMEjSMyvJqdMAHuZgMAYq3ayW3VltU/Uc4pgmRiArzT+9
e0jzvFe/zeOm1iSkkeQ3X7P2xGesFVFYTlawq6j9c3wjPnFeXvuvlHZxr9k1Wj1t+kfi5NIXpT+Z
qHqMlIwN2bCV5FqqDUQRPbVHyf+V4uAqab2ThdGemIxDOgHGG7jvK2+TWalj+pi6wzcaq6gvLnpX
/RN8QqJ6i4ogYp2LMYXxFGkQO9MkvhiDFsbAjVkoqw6p3mDcVMhCsApI4TDQoA+uh0TLIs4H3bxr
8BYbMYih4qcNPlKTbBxmLBIqXhkcRDBXLuNMD2AU3lGmqhjyIOCgBNgLqrj1A7zdHUfrOH5zjNnc
4vuy9vcia+p2OvnKpyU6Qv8B3JR1H6ha0XeH2niW0fCT6QbJlAXeauUpjfqbE3ILMRlYg3joU+BJ
bK3k9CL1bx3Nik87AxATL/Wsb7Dqg4VTwRhvItVWPn+teb7ORs9B8+kk2t1jYd1fS8EnU+uQMhDX
ebmaApYtsDhUc7L0GITs6VXir9SUmKYxvSCe5G/almBxJvgaEMVaC5YHHxZ8nPUgV+9ekP8BzBij
gfVUwECVcAYOCyZrUUwy07St8Uczk0mEkzHHwaJK7hPYRgwgawH7Ced1KqKqqpP1NM1bn2GXQaYf
FaAfbMcb3NiRkh5EdGYmOqmurPAcVTaRlQiFJYJpQcoAzX9HqoUMvNya7EN40hsewZQA6RZHE8E1
POrPeMIDzFcbsujuy3C2/TyJquG1ZMKNTY8Yb+IqS8gNyaoDRGCpjzq5Il/r+wP1oYlEWdgV/jps
9hECX1gVk7WO6XQQvRL1Xo6HApWdHzmNuGZ8WTcbLuseJMdJB7NifcrlQ58+0w4VHWLdSf1MlZfG
esTc6trZyCWHiQnnV5gsG+ahGL165Qz8cRIAdMHy+pEw2ekuvlEWhVBHYGRL3O4Glv+E1w8ZAKoa
Srp6DuEa3IpTUcE0qP2m42fCBKV+gaCZohWzAOkct3ulI47E4V2aifP1PxWZHuxL1ncjfaE+PkAG
kDFwmzRYVgBrk52n4l+j3lylbOxCPVj1/nPoKEOCgwGrSwPufTOV3yFC5WBL1hG137o2vlE74LiV
gaGlVrvx5UlzjOTTzB4NFybJUk4IeYwtmobuf1j5/k5JV62wZYBOwLeTRwUN4UoFA9iZI2lRd6qv
pRqgmhPQx7Dm/haqix6+8+FSahAt4a7BgzuW7UJNF2UCbnRR1H8C9vX6Q09XhnigNEynf2YyCyfB
LAEGIRBL2fcZw8viTpB9lF5QCUQCvpX+2ReokJ1M+wtD+qK9Br2FUDfUe/Eq/AB2Ypqgm2bJULkD
oF9pGwJlEtNWO1cuv+hgRaCNXglMEYIHCdBV/gSmYORXQ4hgZdO7bACWgj1AoJWiVIMXBszdyXA0
Dm9DcoZzQV9llMcEKI50y8yfWb1uGIexYgf8mSD/FHtHzt3WPCXys5lzJR9gXCbcOwhxpv4AbrFI
f8Q5EWN0Qrb8MqBtPBI+jQJIbBF7/ioJzUPa+RtdOHepm0s4V3z1zCiVu2bpwepeVOBgrHM7AGQm
0RBHJ2FcIZXVKtO/B5WsQh84W74NmFQk/KKG+ZDAUidqtKWl+MRMs6O4SMMnAqGm3rTBjfwOXi1c
eNVv1tsdzslu1ZaY2MBewFbvTnr+wJzPdZkjVcY14bPmJ2YX6TVvT8PY/rP4yMji0ThZ/9Ho4Jc6
jihMPBR4CnHu2FeZvNzr+MyTYmChsZQTg+eogHU2J5+4Cc2ORt3Wg+zDG5uTMsQQPXDkaiemHzI/
XRxc4vzVAjig2hDOqAszcD1jkLqBvIn6TVNf+uGMIW+LiatUVyxTOi7xoEOx/wfUMzTWClRiAP3M
ofdYvu6A6OXZ4Tj0O4Uv3aIBiOvZTouBMyR+ADlVCl8FYJ7IZxVhmrKVfxCEBH8LTEeajoP5EDqC
HmxURsFJQAWWADLnxcEmWxL41gKiWfeCScbkoR4vChMwib6hiqfnIDjefKzhcy7SA8ZHlJgrDZOI
1drdjz/9kYkSBm/WJ6bQOSJmClIUMZr75AGdx3qdMukFlj4/WSgG7H4+94qnhb6tkqgL5Xct+3Yw
InBDN+JT74sDm4c7poJu/FaEjx41Ta6+lGmDnKMK3cxwMgLIR9M2qcJq/yC1G2AwMYpAImwVHpDY
PEv+TspvKe6nBkLT+C/K9pW8h3lHw3CAq1gY/0Ym7gYvdHBLehfbKn96oJ9M6+knroDjklFp/455
/0kEa28WqFNxrbPUbvcpkigKLUs5opqujX7GdgDgH9HGORqi2fEwGs+QXHOJk9DNOtAS8EO2mfaT
1F9G4Xb+KY6+NMUNPZpucHI3HGMYDqv0Z+TJVFf8p3yySY28eNjqzU2QsWxJ7VjdRsG+w24nqOsB
ycIkfYJcaCyWudCXCLsxNxDdjRZHNXM1UR5dYRa/Eo8o4xhCIzU9M0CFjfhPxP1X70btQIY64aHj
+NcHvw0RBtydoApyazXKS8RnQU91jjGTtILZfv7NTFxPlriEc3olSknOP+1k4q0gGoXG/9aFu7Jd
kwKoRnRFjDKYWJEUaHD8TcmZsVY37VvVDua18r+oaRinLqevoURjtubl9LtlqjiMrUCnorPWfZbl
yANb4ZT6z7T4LAJmy2xsunQ64mMva2y0zA05oC3/O5B/ReueJdAM5ttoF7MrtR6Wcp+AURrOzHUS
AjCYoZuk12r69FlMGUK3l8PA9qPLHDMU5lw33W9Na+bbcbIZo4Pur81kBXXf7dpPvLOIpr8SIPPi
X6j8pCWaDjq12v9oii8MyThJAKUnGdNdtD/O4G/kejX4n2L9Icjh1pTFJVY/HjuLpf+gPGKknJXK
36LjA8nvwR9L8voaDf3W7DB3jou626f5LyWQrWk/U/ypslxFYJT+iwLPZlwCx/NUQTGUIYCX1FlA
1T3tNOiyyzZRBxSOXLS5B9BspGE2uH353ZfWdc4wDXaTYAkLGJ+g9NbwG0BQaqZ7xsGFCROOIqcy
iUklCiz2gz3BagYFhOz40Ptz9JwGTVSVoVHU4LAfAXpNaFeSfN1fE10+sbrIhVOmuYKEAkt56OG4
MNQDWwvl0xD/RTyHCfa7TIEdhAIX3vIjMB18sAtT+DWQAYF6kaO7nq7reNMmZyt6qN4J8xDqjATU
j/TQa9tsdojNLdZCHcclhyI7fhHxkuNz8oaAlirNzaxr2wK1Ud4SXw1DHfigO7m+icgdM+0GpxHN
7WoarEXZD+qi0d58eEF0Uok3UnWH5AAqqi/+3HDfkiWJAMjyjl568ayHqFwabSNJx14/V8VH2oPv
df30U53IMOb9I6iciBCf4xDQAnoGGvQi3wuwGiqyAkgFFrmc1/JoF8YjK74kik7fEm0TjqXAzJEN
skwsM1KUhjsYYtYiMLZdQ+p4tYmat9D9DP4FegUCKxtyN1j+Fq6O02kOip8YbySGLEJ8l/wxY3JR
Q0e09qH2obaEH5FUHlIqEaWJNu1dsxCG88XjhAar5FusNgKVdF4bx3hkoAssL18Kc0JV9xCFCzsg
KzvNQleP0fa8dLhkYM1CUTsopgpZGefPKpIowV4iAr7kuzVgPbGbm36l/sdi+x1oykpvdmbxoTNC
ER0i8EqcZDRgFIQY8hjBqJA1owE6pLDK8N/k2HDwnlSIr6OTF5GgzRoaXA0MKXUVcGtMzJtvTfAp
fwAZUXW2FQRbaDJQTXyP96JmL9+8pvQGj6JJthXyOOY9AYEsEQj+Auvv3xit+uZg6r8al1J97sdf
lurLYPxUx43pOYlFGco9wRpVGJ9hwDqHhnPZC5A6GCuZgMXIDVwb8qYddiIq/UjZoUSwhncGwgBx
fU2qBKs0TxAPIQEaTKsRktn0OhBoRwvEyLpk9h+yWZfQ3qPJ9KujgKh5FPGBjctWeaIoC4P1HEUx
MKPOCejO5z1PVdAb4Gnt16PkevrDl75S+ld0FC0anD5+p9XvhN9TMmDPwA5h0cssuRVgFndMmg5q
cZagJQc61QKPxcTcxG7kvwEepJbCqIm+e+YqpbwqOZ1AJmvwd6N1VN7NFg9YsZMKbs2eCkbdGJxP
/QcugpEErOmDsQAY1S3PHmvPTLkETOzKtV5+64D3LGa9MIS+JAn/yvxP0E7idRNtQ5EXI2NYVKyq
8ieOCHM6jqo79fjXuy88CrO8DOOqAybYJ/ipbvakWzDdHpYlkC+PKr7JwJT+5Wj122jfMgGtXIQa
i5HHoIYPGMfH3HtH1H1SnLiG6hrFWUEbBSWbY0PnN2tO73O2A8zG98ce/aOJIIw+yFUdWyS1ytPM
vmSaWiR7QXk3pLdcnGsL6HuxmKOo8xJzy7JGSi5/eMw7sCKw5SPIJb3oRLdY/BNL3Yz/TXHsoQ3P
MC40yhPGTM7QL+Kk1TC3WV+GIhhJTA0Fh2UCnCeBLk7wQWWsM/NJQjzzQp2PPqweyvAvhSRp/KIp
wHF1Mb9gl+m+WybHanr5JZUAgfLmMsy+E0StRfP0A65vfgqafmvqqR99W+AKt6XgVnfMNzC9uN21
4Amo7BIRSKvhftz6GlKGEBCdrddvtSbSayPJnzUGYs1CRVgfM8MejvgQl7OCUwK5DyjT56oHEtZq
u4Gj0aNFYGThp7sQnsLU/0kT+dC2MO4jYozocEBcgsjvw1cU8Mi+8+xfgYyFKK5NrL7M6Tv4p6GQ
kIVNonzj5HK1NCKvaNXztVXzY/2B5NMUrkKBmdfgRmGR3Nyi7rtDUKRaKLzwRx/G8UQwFmHJGrYk
wyPKzRWRO4NR5liRxDfrk0Q4eMK2FIg7vNGGdGyqq+nYRpjOEiLPwfdqwboti5UVkQ0LdkTH20F3
IEkvncQvfg0eNfbXKHdPOu40XMzmuNJ9LGFPhSF0ZqiOznHPH8U5ClbNmr4TnFlV8acGu07a961n
i1QlYWKHGJHToDuQOi7yF4rjXQw5bzoA02v7nVWcRX/nsdDwntoV9VzTf+oC87ZHAoFOG90soOli
U/ujoooykcfpZE018a38I2cOaEXQ/eUYB5n3gPs7+IhcoaLKT/qRFkqCvjY95qJL0IZpN8NQFoP4
LemvqKARZk2z1LqnUfxV2l2JNoACl3q7LXgtZQiAN206QoS3Iia8B4m1gKdShsxfscLdezO6nyj8
IVMjwAesdK6Wu8jO4A7xyrNINoZnnwAk2IgBx7ojmcvCcPv0oA1L9sk1gz5twyU+6XhOwIsgBow5
THk6xnxDv4oFcLTstr5q5rgoh++J+4lPT+Sgjg8woWsUsjELWf1Gi0eqSsxgXe4Yq21JXXXBOaKe
W1iBGxcXxKlMdPV0N4VHT/gI8i+hc5mkqfEtSDFKZd9dwgriJopoHVekEMCGNFCvVqrrqWdTPXaS
A4YpTC71eGUt1oUYyJtXjMCuw205zt4mDsioC0lPWVOJa/Ixrvdj85KKeF1xu8PysieCQ/Of+QCM
U9zzIQO98pnPXnRGmEo5Dz1pbNNvI/gtpHirF78mI1bYpWbHCmKZG+eM5gUjGNmJbNW5oJBjVK5g
7suWed867Q9RSw44qQ1EtJHAiNK4/QG3gLJsE6Wv/4u2h2TeA2yDKuNrO8WXWXPmWhxNOgpqmFst
F3eX06tHT1XBzHSc4fI9X08QYKFdBHMOxj/SvlEWHUj0VdK1lZ9r4dRxTJOe0nHQjHuZcGDCAkyN
434r60TEbUNtS/hl/weqpy1ekwxFBjgelA10jeDAUSOgAo6fI1uJ4G8a/wyEAS3FZFruZQVR6kAI
EzvPlmUqryxP5arOzwYdZqT9+cyqxQjH4HOMz3F967N1LSGJXHvKJbNQQuASz5WFEIFO4haM0brC
bUADlNvdgNqU7MQGcQN2swqv5av1P7XppvkdPz3sgbnFY6ohgLUSa5EMBv8AYCVk/I4TzJq6g/Rk
uxTz8rXbmTSLioXOB4OqjmqXpUKWuupr3lcoZujO7MxuQg8E++Qe63gkl2q8Y5HQQyTndG4/tfoA
uD6YNoTWFeYzabfwrFEwQaUq6ZTTAWC6shDPuL94Lswzu8q22cOcGknDUtpjJ7wN5Rg+BQ9XDVan
CmkM69AIckLC2ryouWuOALnIRHBwoNFYmTXX3WJGJZoKCcmL/E7wLIC4cBlL7HLmDo84U1QGDRue
BSWYWYGbMzBoIlKZf0EtP4v0louzsw+Hg9MIX/pATNAqMOkzYMOPPDSTTfZXhsCAexKcm+Aj3n6V
muMPO78OUOMO3DOOpBPpgdv75sUmLiTw2T+qciuG1cieAGOgyuAayxLqKZSCIpkUOe8FyqTFeIjM
O+kk1BA2Aatq+UDBQ4ZHnXzn2KIACNUw+WN3SuhA4JGvFAtlt0KHcGxpWY9+7DbdBSYI1cyByNiC
Fyi7sqcTBg2uNm0Ie2nJDYNNwesTjPvA+I6Un0D9qKd/g3C1+l+5WDPHbVFks9m0WjjjqsGulTOi
+pbkW9B4DJiWrAEY+CG+detyp2saTgzQdCeVLZkWbjPMvJh9NAKBTazLhnyz2IGHxYYBBgGrIGH4
F/8or8Q5AwDdMt79VRxuxUm5tSgkJWkmtlcLTDYLWdqlAGySvxxPruhSakvox7fGzUD806vjOvgn
doeyOeZsAL3ypeD+7RiQ0oSLbJAVhMIrX3323oKyNVX/+LhWLa+Tbv4DMhFNuID7AvX4hUsEr/4k
7fr2EbXY4PkC0PaBFmm+6p+4OofpcYhP2fSrInBQ2HQVWFa2AcMVY6eVl9HCMMptHLETQu3S7Wp0
Kow+FGyG50K9mialWbWWtW1ROx7QkIZtbrf2i3MX/HaAgcsJmmXbOeCyViak9az/0+I1zo3OJHxb
3EdosgCAEdrFBAP0dRbeG7J6k/StDrtS3AcJn5b1VY6bJjTR1GPiP4nFZ50XDsQNVPSiyY2xCXnn
8n5NYDsolXMcrQaEI4kEz4KcT34EKzkKcATpfNSNSVYy7VhyHSUMNNpJ/YukHAXnRey23URQYrpL
Se3yCt64fcyGQtykE5E3XEeDfOmlM/1cEZ9DnFyM0Zc6HZR8VDzXjB0jVkiJ6peCdcfPjVULDF5O
Fc6dPDkCR2KBuYM0QiqmACpI2jxzThmkmWn5lnsHcZpMBz5yyLd17RAwvWhwAEWk+KjBEhV1Q7pW
yt+NDoF88wJdcPxB0SSyt/X+v+Ud3r9WYdMncV1wi9Xz9L9gTVZrl1SzG9HcBcNPCuChAzKcU0u2
KP1q1N2PbrjD6HAtglxUcRlrDnRUOId/YveraffUuOgoV5G+US8xG6s+IFUq5ZkVSTfD0Jbso1sC
SInVmPTQJtN9lcYMKtBb1B7QyeCAp2kdkwqsh+mPV+215JbAmmLMXHH+US1+oV/BTR6CnsFGZpJK
Rz1Ur5l2dwCluS78t4770gpwRPuMzw6E0pCgYky/NcOKxNtJ3Vv9M8aTpLu67NQpHgY+lRec2xFy
ZRKvIlTH44XiT2HYot71al/HPO0rvWONf9KrtaT0uKadJpM3kEdoOV0/wtSHjDuv4rUFFLKeqju6
JKgFY6jY3IgDoX9RzfVXhThqOcvHZZT9NNFuLkSClHq9lxaZvO2j7yhbRbSBnD4E3Yzqk9xMbVa7
bfnxaso2Td2IKOE2xG3WgAAUcz98kgWkKUtL27Mf8rpfMzlDrNEMOE/RLTZPUvFkeYdYVtVPvQit
C80YPQZfwc5Kz1V3lXNi7VzWR0WiOGZ3ZsCtmDs+Yi+8mtq1QvgaYH6dmq0hngXx2HHrI/5hd2My
rZPjf72EoQK1GOpxvzj0PvDsCMpqe9LrY8yQXapPYXsYIXp1DBrImhLnM4mMVoZo8x27aMINY2bd
pJpB8AGsTiJwTPuStYKhG9QO9h5V/CHBPI31fywq0YyRQ7gh29DFUsHikIQq4m93uQlY49m0Bzz3
gKtYwnwWMLNBTS1Uja/2Iihny8CbxggqV896d9GSi0+VIMs39bPUHlP/Q56RTAglPUx+DZL7vJj1
sGaqf6q/8honyH9DyVtnGrDj4qMcnkF27QnGI9FQp4HcNOVt9HjCncIig67HkryYAswNZPrSDLOk
FlAQo4Lqzx4D7cyZWhaZaAuSjcf01bzE0k4YD73FgfaoVdWdSZQVFMiEov8vMhm7SG6SvRJROTQa
cy/G/yji95EyR9T0jjTB5cdl6am0zmaODjJ3a8rDUgX7+J7HKvK4JsgA21PC58DZkZyN/hpJ9iie
Q/VUSHvYYBRzEXG9LFdSBUkjKRDNMlK+UEZ7il12EH1eqemmDH0paVrU4SojnYJHXyo+iOIEwbqp
g31GbR2ALqjqcKF6d11zzGlZo4Osw0+LU2ccL1r2h0dd690JuRvbUVT1cnFi7V/mAeLyZ5qTLLTy
qJE4n2uujdm9c8ykXxgNeC/9FvTQofubpHFh6dNWLQghn72/T/7NuoaEUEN/0NFNZKgl8HzjgTeZ
ZIdf6FN4/iFzmt4jsHYiXxC3RQCGI3oX8xHFW15FrzT/5kNlL5z53w1jOFAq5qwlKCASpnv5NeZs
ZLmJ0I8qaDtFls0PnW7Uk9l2sWLAucTkYWvwhqlM0y4gQ42R4wo/lPDDkxkPKwJJDLzG5drSrwID
y0releVK5KWr8a3m8hofX4wBMiIbI55HofvJe1GIwI5mSLRU8nUZo2u0UWOPArcfg2cfSELblWul
p316GMU/pdYJD/gTmW8MjCL6H942qBaK+mbnUKY7M0PqgEiDN3XH4MqK4Lh+oRuhXwOMmzH3y0mF
2FqsQ/CmxTJqbYarxMQoADduNU5mCMGSdWpbhtMdcVvchJ3D7kF+BnWzs6xvKXnMKLNEgu1rRsvx
GASngn5bSC1mZSVs5dapxFNYtfZQvFoEA5KtGJsI6PEkfWQoC0kzXgrTM9Kf0XAG6mJVbgZJpn42
EeVjfgkahrDxNlQhrhbfIuuJjPgNvWn2DZbDSNtXxrYoQtZKtyomNFehYRFvBrvj6KkEd7zUpsiS
/VgLsW2Ip2JCP3VFGmBVuF7Pnua2c58hn8GIUvHuxfA+cDSZOv3H4KjFuGInaAIUy+mKkN7S8n6E
xlNmGjdCSiRUYOwdI/oQ/aOF7aYsXxUBMHwCzAm8HXwBfpducvAArWypPxnC5Uto9+swugb45NLu
02A/4yF30Z8mWkVkxNgpuWBjip34W/AvcnlUy6c5XOLRLcxNf4zSAw0MiJA+dCfup/ydoaXK481/
HJ3XbuPIFkW/iABZLKZXS6JytuTwQji0mXPm18/iAPdhgNvttmWy6oS918bPyJSzT5diuqYNZXm7
UnHwwE6Od6y3knojHujOdHMzmesmv8lhlWo0+6tBZ1VQM3hGapl3XymKFD+7k4eKq/2amWfWVIwq
O1Ycu2yAfrv0hytEBTFsZfvat58CKnnwJeKTl2x0Jtd++egNh2nxtOCiWBmy3pryMpivKiAI1fnK
Y4wJtzilmBhWxsj4Gs/LQhISSrlW/Y0Ut4X9SIpTTMDDsNWH39TbzOYUYzSXWrgZh38O3rsUQSj/
An4b45QN8M04m4nQEXilY/8b5QVRC4OJwGhN+as4CL/7m54geSdcEvePXm+z4BslbGjd4rm9WQMs
8ORpoLDmA46iv6r7Rl8VZ9t5zumnxwHACFOjwHKLgf4bjyl+0S45Z/ar2l89PtsUIb9Ejr9Cy8p2
hw1Pt/V7Fw+MR0StcWxYzUXMlCso9xjhPxta0wDrQ0dErQIOJEguIUp/UKoyf7fBFqcrmH52v0Zx
30Y3y99j/QuLb8X6MVhiIxhk1S85rutwHRA3Hy5ktBHyPk4Ujg36gVcZYvl124+CmAZxGdARNyhL
1PlmawlAcnv/WgLNxiin/+oxHivUrAzA0Y/QILbJvQ6OXcsR4ixV784MQ1olWam3FHVOgf3LTcMN
bsehvnSNt3Sy02jqWPf/0EKt675AxVUvWulsgK4vO0b9U3yzZ5l6/Slnv9SnXs5jW4LiYsbXnuQO
/63aZ2FDgrb5/mllWda8jBTgOgVMTBWV8t00qnonn3Y4ZBV5ggzLPvz4o6fkKMOLYrFFJdcxhxDI
4DGgdy60j+omfJbCz/qeRGiSyYngJaXn5PKTrauoh3b4VJR8wxVAMa9yqDRrmmYoI5X3TzBFshaN
fjInnu9NZcKkcMfvcNqIgBJ/+oSporC374dvaT4C6EpEFBDV9WJbZ0U52MNzDkYZ12G3Ugx3BMKN
W0Tep3zPjHSUm5ofRP8J+58OZMkc9530+15+pNFWG989+CO1PPoaid4XGiEFn1SPLQjlmP3MEVKW
59mInf7VH2U2LCoUYCywRHvXUYcUPII0XUm4msyjNE+jvout95QM53yDphu5gv5gRutlYLuXuDco
YsnDeLHQlU+8l/acq/rM2JJa3PaTvZp4Xs0MABY7KxgoioW5gKnAW1y9Sosh3NeUgIDw/vT0oBp7
iTABS3SHijB44AvTh6fQ91lCLcojEK7mZrqqgHQfDV6M2HTt+df5q+eHep7H1XuclElw07GCCQqX
gQonZrE4+rehvBexQQH7ZadnLSexdh6zruN2h8QEA3AKELn1d4P+qfUADNOl+a0ibIaz0oznCANj
nrwH2XfkXI18J9/9ZuEAqGSCDJBN4qZlHKCl6J0RGQo+TwrLaghewCb45k1tZnAWOq2EC5rO2BP7
vgt2Hey4iLOWEBoNQeKsrp89i43fLlt1M+quAtQsf+boLUd5NfAFRKj+RbZKs72CQwtyg1yIbyE2
Gm1c4p1j5L+ZcqZvTFFqKzOr7Kdsl+y8x4y6ABEfq4azA4WsJ9qUoFSyv99hMFmfTXBNJpXULwib
6LjALBE11fapa4/dwp/2k3rQut9SuZE8HIoDHysK7HZc4/p4qb6Uef/RoZ1l8Mdos+VBsLGtGeHS
Ln9Sb2X2VDj+P2VY9fKX4XHiuQYQB12j56LDCbSfonReTCQ3LQMI+R6LRRkwV3gkXBHIz11MBNpR
ZkDBHqOOhqZ4WspbB2Yh8W92fcEqxiDS6F4BEtf+M7YsBpw0EO1mQNmg9ZAacML5ztLnKyMTnM/A
lYKbu9O/rPqetXzrybGLj+DBetzjibfTyz9cnab6bY9LSWouLi/RuppC4Pbk8Zv8HdozbMaue3Zw
aAfndaAsU8RnKIq1mVxHzHYNqtyAb4VkiEXMaEubkXuzXJE9phPh6Fmq/jqPspUqHo23mflQ1kpO
7yOzzBrdYkv1mh+ywXUMLB7pWcCVsTay2hFwxgm+t+J9IE/sjfDxfZdEhk06a2IiXSbtQgdoymPe
HnsCstNdXCwVc+Xj/1X3+A1l/lkzyIztR2Dc7fYPsENhXYb8jjyRw6BMD1zJVcRrvBoryudLW/J3
2LRC+CHbFtjrsi43WXAoec/rNF0G4ibRlgMVnC+iItiMzT1r7ujVoXIeynLbfHGtcg4VJBUlDz+g
q3lJNJDLS7QhqXXrhitDfHuCVH9LxZErqv8wBaq9NzBUi/LOipmVBivMkDssX+Asswm0nC3nzQbR
kySBRdy6/K59pvGtabtF85ax6VT5VIn++NBs7taWhEM1XmnEc3Eco7IPwzsKopyfl1EO+3H0vfbd
oDebAx5qhNoxjlaBujyBfJQ5+h77HQ/2h3lQnXVWnltk86F/99qtpy0za580zQVs2TJkYhT6IBGB
CJP31aLjFiyG19i1S8lAanJnXf74rCwfqfUNP7OaUPa4cbXiQiraVfjo7O4OKHXJaCab2K5FJ5i3
sOe87h/sh7oiCiVEN0iWln5UpqvRAhhLb2p7HQBtensj+Y6BniTDv9y4xAV3NKOkyrUR0EDgJby0
YiHaXeLgwxvfGyTsHEjvYfCvkohM7T1wu4JkYmdYloWzVij9lA9KBHu+KrH5gkhNKVxUFjuUgnjq
cyQ2GGLZeKfdq99vk2cQoomVEkjZFfURzbGCZBZ92ADkFbVNZbyNsDs6lL2O82/IdhNbDNv77dV3
IcaVDw7ebD9olMcCpqaNvARCVIAWQzKESkLO1WinGKvuYQIhxcsd7HAJMbQtkiWXewHFDsWvxjTf
Jl531U/fjOuN7ldDUTGQs82k9RBru8w8lJSHg/Ho4/2obAZ+QWKEDqaxAcmNLcfMZMTXOGMMri14
92DD6/x0QfPWk+zXNBS0FiSou9SPBeuq6qpMR5BGC5pqjCWcglngmuBbYCoR6+2pq47PYBZLy1UE
m7gujjxyGXtDxj659S+lzGKKAN2oNrlC+u/aOg/JSRLK1UYFRzdxORCNxddowUFh/N6gmEuPonix
qLxG1LBIE8o1D7iMToa69en9yaCkKYegUL4w86nNT+0RRj/ouhV1FRkL1X/Xq48y+iehH6vkz07z
AlA0z6LcOQBci1fBjYzBv9nL4cIvGaqCdE4z7aRnX0+yOA1/yQguZTpc/RY6uM69QDACudzZmDV6
TsSCmw4cFtxDde8ZZOqhRquXDWooTnvmC7PkAt0/50vBe5AMSA+6JxaVZRXfY3NyzY5okKF5CPMb
M5s7GTiS4MD6C0XeJDpomTcvowKBf0DKxp/NhGT7zz/HvDxMiYQe8ncLMQNhSZfSLhY50OqOHHRi
blpDXUtxT6v3SKm2RvPEn12FH15mcGehNrWunfXRhrg4mUnp3X1kHptQRreetp6QC2jRqa3/CDFc
1YjqBIUBKsHBHzd6JNFiB5eSoPKKj99hcAidNKgXCqCKAmGipDyLjc843bb5paqOPtaDEBSxHmWP
BPu/gwGv1FzFuyToH/V0FVKAO3B2RlK5E2EyV5rlzYxa5HOAp06i5aIHKke0/TJoxIuErdJ2JB66
JXs3lWBYdKQdNCRsYe7k/Y3kqAVfDkQ4VoVsbOtDQ4BWUt9T8iR8TkXbcAffjZjZQv996Vk34niA
mURmDvoVmz30FJnssVgMYf7rSb6F60n/sCFDattNRFJ5K5vkhJIJRtRwhtHj4G1ayB4dBWMWnfAr
p4zXo/wNTZOyQ6B/Qbc4utXIqsSccL4wcVnirszY8skxRLWIyx/rFCPUAY6CiQ/WofoRwEghrfMI
HbGRrSLkXdnwRkrMZopuQ8helYsjRv+DwQBxNdYxYSyEhjWf7DNpta/wQc/IzHZSdxBgJuhb62/N
g3lQ1fEL64oo2qYknoyOW8/G/Ic//mvtKwYrHJZXr+IcZHMLn0xmV0f5ULyv1D7AWlwM46Pzron2
IcuPCnAe3cF0yrJTEH0KcS0IqvR54SpuvXFgBclyhXIESsEIIyvg/GFmWIqUK/cN3/Qi0l7V5C6b
zyl615xjzRpttJ8qah1WnhGrbqP0Fj6YzxfBnFpwPgbcW2RDsj9k5DJN9ikdynXA1Cusj7MHv1BR
cVX/4si+j7NKNiCBMQ1/nIKaEUZhRlcNMeGl0s4qaTP2tU/al76fbzDQHiA64+Yc2MWeeFEneI8Q
ywsd3aFCHlPAV6A26NJokzAz7PCJkf22SBk0CtR9JvaLwtCBi8y/0P6p4ut3Ou4Zka8GRVmxV4DJ
zSrabJhg0reUckOCAxeGhlz8p6tYkdWNz4mtH/K+ZHFb/jWA5iyeClBlXNQQ1PUQhFW5KttqA7J7
FSJUHDqKmtBDmrkxqmMfSVLa4rtW/UQkOCbED1XVW9n45P7cyAYxmk0/7LysOIcyxqtjv6gsp0qd
5rUbV4ROM875zOdvff4w6nY1OiZ3QcYu3HRQrM5tFeCWkAGG2BXC4BfRAIVtur9Uj061of1TUDMF
/f8ClUXL7FKxX3XzTFgBOBouGJghht4gPB3wUrfLBDUCU1PTwUbncu0FDe47Fh8R4CgR/uKMAKxJ
zRSgT99KYy/YHCBJ9eTVs97t7iAjjtt+LetkX74LapuJRXKO8bWxjIUff1rd/2YtYrsV0D1H4rlL
JIRdrcMxJpoljtyQyq1XghePpmcCDuDUmBL7expzQWxSpmmmzb5wIvNIUvyx1jzU2twbXqV5CXuH
nTFwPEh6/dpBQ9Oli1T+5PnvpMa4/ycYhG7FZrkuvlEznpToPUB9rnzYlHTUZ5Xttmh80X+GPsIi
lqJbreIx2xcNSCB9pzYEJYmj6n+p7KsLVCrqgiHdpdCN82ikz4xVHY2IzHYtrPsEOd6kkRkaH4xA
ziEICxVNoI1tx8p/rGJ02+EPzEyMOaJCoMY4hr3+TJXXT4pcd+rONvV9nFkYrnoqd51f9kwHAxxA
TWZXECuHm2b+kMk2Ie8BYI//pW6+dXQ3hNiyqt8BbtEZHQ79PRIzhvWl0Rm+GeT3bnwWdwHenyUv
AYk+wY81XiiQhfIW2RiJGIHYqGKS7lGU0B7URx5HwMaotWDlznFOTAC89JD2r46IMeZRmiNEEcuc
p6nml6CF76XNdUKyeZ8hlLWhhbpR8o342W9vXXGVJfA+fuZkYSMHwCL30ljY4dFqSzbmzCOXugZX
f9k778gJokxf6mxE1773sBWggWKpcn4rdueC2n6JGG7BUQlYVnBkxfYyg0QVbGNtGxgm2OPn4CE+
g9LJ1op1zK/kWS/xI+RW7RpYJEnj5F8aIfYz+Rviu2PSffZ8WnfUrxX/VXobqV7UcZ9Wu+EvBdln
j8qiRC4y97Js2bT6QlYl6g+yrg55hgb9Mk1IOtireUhqTjRNUbfRMAx1DP6GkKlBc4r7X2mUwIgx
DuwtQV60xnf7kxfspWduWULF2rsVQy2ZDmDiliAkMUNZhvXiY55K1Gll2d061qiniAxO4QyipqxX
Iyx9D3vATBLpjA3ytxRpoK/mW0s8QqT7Q5Iv56+SMkzJG3xM0b2BEuivy+Y4tjvFZp60TR+Z8tb6
37PHgP+VCLr0VeXtUphZNWiY6VUJXaScPrsfnUfgik/HLm5WiHYSrHlFhqM2rwDBaumArgRWjhE5
EsF7V8ydRw+1Ss7+Y2QcHdPxZn55muJ5oQvPtB5VFzWUG2C7T/AekF/3NdIENF27bZwEpzqzJo1h
bJBseafI4TSYVJYXP2/XiC4THg2fPL09U9xRrudAAgByxFD1QHTOmJYC3c0I61Bd0ryceJsMKzO5
JEQm+gcaCFIdZiEyRnHf3qCcYM/UtwSu2mgymWEOS4PBfQNY87Ut1jBfjHgNsQnbyMgCptiMwhU6
uo2ngtP9LspzLhYF3p6MCBkviuH23LlC2wlVxDf/TldHHyrbV191BxYt7IDxvaDMcEh7rvXvHBdp
0ZzNdltl9wZNwPCvptauSi6j+o30the6RbIGEmOOy/jpmLAP1cRtQUxHkx8TFvk1B7Zq/Y8XHfWP
ST3XNXsKsRa+c6CbZkInOSumYC1luCyraY1eHXeDPigoZJ6CFiiO3saoc/Pq6idskfxtQahWzHYW
Wm+qeuvBoHI4+wLbfs9VMjDVweva3FTWzpJ4Yj5AwQcmCepkM54yLn4U3d8E4raGEY7jnUycUzes
GuNeIvJv7KetVpTfl9g/NOHRog4UikOBfQj0s9NcDIv1irp3sudgJcuRTtosPnQNyqpKuDbmVpyQ
ZQ5eMfHdGbwyJMdUv1b6X8BaQtGexUyz73cOlkcj/ZJtygwuQ8B9JJ6ZqOtIpxPjT9TEXhVfaUFK
G1wGyqWTrV4TItmwb4dvebwhuogpDELezRgVO6Z0mnfJ0UMk2KkU69fhkBhpJqv6XrWuDloYBwgw
cxQ3kMVAOL5GltvW/jIL4ntOcJt2GcJjMH0gGgideaLeGBVhZHLpW8SUOu/tePWNU0kVDkfenbIN
PBbMTLqBQw+p6qzQ8/Ctp2TIv03MOFpePGbqeKl9wlTjlWI2LurNDhJByBTcyyiO8W6hMtMEkg9Y
1uJPA08T9TbuzbVWbMOA7bzv79TwEvQ/Map/UQhKimhtG2wQlLeGg1zD0mr6s5cTKcDMoGbz0UZn
NaHwdXGabbvwNHk3u7pbMRKVDNXP4Gr5mYEZ5GQUnrSzDSvub1/OcyS46Ug8/oVimZCL5L2Z/bHL
kA4hCDIcoGIo1SN5U94dx1w6/kdEbmfJuyKVBTot8thMiW1zUbLwy9hSBJvU2lmQd3NN7H2FBbZB
Y8G7HV1t7TUG2QBJx22UiVDnxk1qwF2VxgwZyCQCPIvBrKZX6zKqWLH92jRCuPRfLEQL/K7jBg8q
H3iFqwQzA3cSmtsVsB0Tjar5IUH4hMPWM3el9zYMe1kq/9if37M6YxVt4rPnEiH5QSUI1ecoIE1t
Y9oe5wsEsBwZvMIPLfBrq9sg/tXCj5YV2mCN27bfZVVPE9q5pGuuO8Feglo+xHfRMxgsCJ3IU6jc
bVp/RkqI+clZJuGlcGyIg4aFNJ0JlWZ2G1s42/npLT5rZgMklKNVLpiOTQ/VpvFWO+Kp07eJ3bCI
v1qENQUWnhQVjMyoN5BiJB6Kt8L5Z3fHaGjZEmJi0wJWOM4KcedXyBjO04JDo6Mr8xnwedB/q+44
NSPKEqD8TMRbjBW+QWAZcBrP4abSh3rfm/93q4T/0Yv5nrm06AdbQrSUrEJcj4+mHup1if7EFPjU
uXk79ryUXbGs3zO4SfgDhq1NDprQJFgCHB0D38ZkviSyWhfT02TOS7nsv07IYhzigDQB65oSEXlj
xBxfF7jgeNISvd4hgFlatbkJJ5hI0O3KxkIvPc9GHuEEqjuwVr5Bfij+b9EtK/VuDMGKREJa+efA
4y+YDnbkwpF+1pj/IDAA6wiPWUz2ecS2Js36P0xwjNNqj+UWQdHScsc8wX5ijQRJ658GjtaETZR9
V3Jmssm6x2qacnjEKO49Hz4mTp9mYP4I4lhH8B/avNrWlnaM6py1K8YVj48ZM9zCajiK6updQZNW
YQ1vvZ3VfnNv+YhfcgwMSUZcm6U+Q/ZfgNFwVViricB3tOYewbWKLK7ZpJMkXb7hrE3H5qc0ofsP
OTSDHHsSoYKIIuPQWyrN16gC2pD6weftzOxZPewTdo9v0EjpDDE98MiWZe8GDfN5dhUR13nHQ5NX
eMT9bcMMvW++0vZCUtCZBPEFGdgvFqZvB5mVUY2nzHzOkAXVOSToCPrJw7TbLuwEoVsTw3tyCJiQ
SD18JziZbDes8oc/eG1zfatOn12OoZP5VJW6DVF0Tj4+MBqw1slmmvEqRGjkaYwscSLHlbO3070K
wswsnXWbhOeyY9aWKp92NYqXDmit9RWwHvXxYqYMsCJ9oYOtVSJE9VnuxpjSnW5jZocORcWQbvWo
Xdq8yuq08dFtj/lRQTriMLwToJyz/qegcx/R2GgdTm8A4Vzm/Oxy1Yoz/D13qjD4ksRgQXyuEvDX
+b1BIeHNH+/APxGjTDdGBBxji3z8VCBIJ7L8JXLUXaSmBMlEi0yku2RiuoJWFP1U3j74GLaE28G5
4jJBXaBr/lpJD+TeMF6DZV6UE5aYmcrZLsNEO5RVcK5G3D/YZFpInabZbLSe6a+RUfJWFxIhN2K2
84rkllrDpsAgIhE15ixuRXMzuR4djWa3o7svg4J8MYVE+r90TMaXqu3OYUD8JRw5R3Vo4dZwi5ZO
nS7pLNaKTpVEJ+qxL6K26lrWYwGVpPHwsBZ6NadoaHdLrdQP9P+vccC03obscGyhU1NELR3ED1lb
LHTaVAVLQUr8zdhCr4XrZupgYRt7qehw2zFcAV5qYVzrurJV6HxbDpCn3q9b4Xz3NKkez3Iktb+J
3Rh3B9tWubCFsWRnjvlmoWLhznXaAz1+j4ziGdBkaix2m1Qws+jcBisOysuXrvtnwfCbSgrnoIQW
wVzfN89aHy0HZN8JQh0ozu7szGaO5+p+z+6T+kFbN+muzc2VEb1ajPUVIheT8dcIofPqP2OJ7uPL
sMHRtFCv9ejooGpWrOQxmMPHqBwR9g0C7aOdEOUGRbJbZ2rxJFUEWXvf42SU/k8+xvvOd2Z97DIr
ilfTem1yAzJODRw79yFhwPhprk71sOyjpefItz6divyrAc+hD6u7sa9F018NxN4eV3bNPayjtWuf
NRorAlFieNfpo7esfeg7m1SvkQVwqqXjOVCc37EMoechTR6QxFQBzsV762DWzKl7gTuRBCwM5JJi
tlLd805htm3swsba9JHHJh1lQwk+jqQHzLso8xuceiFtj/yF17rII1rXWdTA9QiLWhoRHe670N9j
plMi/m4tRu2R8Y8wWbonDbANy04fU19Yb+KR8LwmIH81on84azz3bQt8AXdH7n9NiHk9vx3Z0FT4
y0EjBcVNZFhuFGOJYgQ/f5b9MCsfSsIh09/KsX+ccJZwEdqi9UvJMpFVAftaZ5UzXBuxsPU1imoc
aGarEDRybq2K3/VGQe2r8/LojCnyPrslc7inR7lGsF7XPwuOyrLjDD6zxlRZvwX6Hax86RwKg8ql
eji4gyK6l2CvtwhjCATIJfPnjwh7uO57RJDQB7P9DlufddjRseat9qwv6lE9/xvL70qCVfUvaYwY
uMcKzHk9R2PkI6jqFjwIYUAak7rBcmHd0+5HdL5ANMrQXvVCvyvwMSYEVHC6lx3b2hS/msm97KVg
Pb1wM7HNDublLw9Gze+sAuunhurDwxTQChWyeo+wV26iDDx2aR2mMNrBLCRXbH65CfMG/XpOa8I/
PI7KCE29xLHnO2DOuEocv3O1WWKLKIc9u/6v1tsXHKOlU62m3P7o4iFlnGWtqfxIfotZskLvJPPM
hDWNRtUxrkPAsIDB72ShCuJhFBhlh+BWs13nL/JcfjuDtg0bWOA810xkMczvbAhEVQPkXH2X9IW1
WPaovY2SsOwMds69IoukxmpYYEQqmw72pfVSZN+TgauV8W6tO7jdCEYratfEu2ClEPbtXYQDUWM9
NKSlW+GJVtNqOxoRLWu4UlhsF2KfjFfPb/Y1+clppR517BkyTxapcfSSdBOSiQ6d71Pvml1q60Aw
WrJQd/EcPGfcClWwCkSXyoBGdOmfwlYxVhVuHojo6RwlvK95z0oDkRdyJIEjpmfsGMZy0/vZturQ
z+vjOkUySW7MKqbeM5E0CjtcFzVkrar8HDvrLTFHRFo/ORNIDXit5YlF1Hyk5OhFButnDqvEaW7k
ky91tt5tJVh7TieAbi8hA4pShYXQ56dZFR8D2csZOICsu0H8IAjn1TZokhu2iY225DIlJVjfC7t1
wQpU+WUQ7Zw78juHJQ/Us5V6G6L2olHzZJNFUdesK8fcEr/9IpPy0QQ9fcUb3j3wq8nKomrJy3Kl
yW47Upw4jQc57TlLzRSqQpt8RUF112Fbiwt/25vjXqr2uuiydTl3PTDrKOdJiSFDwObtYEdOHHEE
Zj2L1Xe6LVQpqhshLFT78DX0n36qnQ0HGTAzvWYkZemaoAUoqQ/T8eapROXgocLnunUUcGecXSMH
WoTrL/PEU2CzZT8RtoR9si8TZL+S5udmce56/zNDjRVFLy96t5YFCguPvNwpP0cMtmS1snnFCuWr
TS/SjABHs6Ui0LQPAYPgDBzVU1kzDqzSvyGe3IJmqdG8vROEazvJzn2V7UrgDDYft88BUYA5yqp3
FKd0A82NDz9CIyURzXXtdJP5oZOUIHbI7pqiSoFCZtfUiplzanzv6Fnx2WrtZTLQtxGBWGJ2ZdsT
xdV6KHU3IqIwEZErEa06seoKzdr5IRg12mCVgYDGTYIJ3lLFEeBsXr9KCgnnEYXYRz0TCRFZDgVN
T8W3+csyxxbhoseHXyPbYoW4GMr83OPU9AHyZB6JDWwNPclqgKLYYruxNVkeFMWAVhD/Pu26aqlE
luTrrN7Z6FkTTFYFzCwDtzuQD0jHaw8ujWnBY8neAhrUsIq56hkVcT9lRby3SaayKv9IIYmizjuF
mF1kl62CkH2V4m+00drUTbEqqMuB7SPXrW+Npzwq3LcNW4EBA/TEqGRMOYu9dsWiv++YhagBnDlt
5cFPUbOed5it7Ern/yEWbGHpySaQzFV6b1eQd2SakJr4pkyJlexpNmQ4IP3kM4g13hF8dwU6chsz
qvzxyk8iBL3oTWPikPnq0gHFkAGXcvINldE69KY3xyTfKui5O+mDsHob+ncFKCxgm9+rr2m2jFV0
fvAJO1ku+oni0DMvk6EwIiCaxgD+g4Jj1opYI0OuDByXDozY6d2WwavX+R8N0Zpxiq4xrXgVkDrD
hvCAf1QIK5AbbOSEkD2hFMOvI6Nkb5jOry6/45yq2lfujm4ee21Y9/qAOV1bjZT+Q6C8Kg7BFE1z
bLy/dvxNw2XD5Rj5c32k7S1HgYH2WRuPaHJWvvqvN/8phndT6S/meX1d/ulmv/CRSQyJyjxW35U2
fU5SrUDwLXWcJipzgpQfVehXAZt8SNkc007GHBHYeBV2uFDdgOy16OJqCMTs+7D+yBKwJtKkatrQ
DL2agYMhDOsuU+LaSejkvWVcA62w++ndQu7UYRpttfA44oQpgmEdKAw2S7nT9GZbJMHeYK86VA9Z
n9qBzY/KGNDzJI5s1qjYHUxIQ3isTjjwNpqqIN1wrrAC4WxjrqQUR9GwSWV38Nkd2zGehRDjrLAx
E2VkpHhbC62HpiIZbTP+UlKvqqT6msZhazFZsbtybU5o0qyW64JPeyRbARACQPTD2JVPy052kT1d
fcEMzQq3Eht4DoW5U5lXTuG+QzetjmSrmiAZzHgNi3k9DG++Pb5S9DEhVVexA7FWRwohczgQoZGh
X0hwoNs7B9aMivndx4LZeuRn5BWYxYFBkI8qleUsgmQRa4Dv69tonlp65oRYXtXL/mrI6S95pF99
lnwt4SU1k85kKtdZoV5iJA6tIxZD/BP6D7bka0vBLgHZsS4r1L/z7gHWTGdCk9P3FX9aqbGOghNj
zblvWLlIzogekW8/QFkJNCTl8akuwlde+tM4BW+2EXNPCDNbDNpTYyovyifDpo2VA19FEFWwo0oR
aynlb07oD+nNG+C9/8ZiDYPbDRD5Bc0HnSDVq/9CoY+xCJnpuQ8otXUTRUwGyghPLS6jBOJ9ZO1z
7af0txV3I8/c3hjtV4349QpAdDrwCcxxhnQJ3jTtO2f4bWIG9tjbYvJZAnIpNZ9TEoTvSN1iG59N
Ea5zNsNjjrN1YLGkvcyROLXFbYSeL4jK32wgv9Ok6UrqxB3xHagMqbuAeoTjxwYmp5l/PeMjZfSP
HlyECtJBEWp3VZspnrTUQOMMeUeWi6c0XghQ801Ld4qWwEAfHKm/BoIvX1WxWpZYO+CvSv0yqNV6
nsJmwmzXBNzObiywdT7si9eheVPx1obwgLxxp5XUuyqXfQG7hc3mIeBNLUvjSTrIAxHn1Wvw5pjp
fGiH0PTCA43OxYpg4bH4a/SlRaGqENzDiuxFU5lbCUYGGcNNL9DXqqIdB87jcAQT2Vt/YTavcPli
BhYIydoZWMaHz0xgQNhXGejbIe+Mijuk+a10mC8F4zZi/epg4k2jbOdLNnNNxa45XTTEg9U4DhSz
3KYa6Xx4TMee3jqwfkTWPyuOm1QRFFwS/ZtuPZMSgSP1dR77M+uFBVi51/1bBuck87tLMsmVXQfv
PlBHO0/2Q1rfOjYG6phslYqnbc6AKNHL6PGDL3Ovra9yGo5BZTEQKhZA9ld5z6vaEDsFj08M46pn
+y9mg5Blv8mAxnUodhmgiDJBnqI7/5rECNGstsB2rBsxhCGeNs1LnxXHDXEECMrD6SBjsH58hrmv
Ev6VrYreObZ4xdSpew0ovKcR31QM/qcAkpe7vDJba/DxLTTTmqx6Cnam35qpuqr+bCQVnObjP0h4
IMwavZyo1LeoumI0c2JzW/Q5enVKwkRLziQ5XGT/XSTPvpv2peR8LI2Do6vcPd9zoIsBlK+QS23A
8gfaWW2c/TSMW6sogck52qpvGCsFWPb9ziEvAJ2i2kAlSk8NlAUncbA9UDaX5V1kCFqycK0Ss1fH
SCNs5qdNu9ctkyvEJ82kpVCjaTBQrHpd9lqM5sZUEfyaAIhKYxekT9VDijIniRCH0FrOPQeXVPYj
HoJ50VdhQWQihYLL1w03Fsd+Mp9+1WxqXT91ob3W2TkaWbDQ1GJXWoMrq2afNjkyICRmjCz/Si/d
9yXP4XwJ9jXe4cSVBFvpIwsRy3T7onr28Zeffk8NcJMyd4F8cwyxZco6V5/8Xar22zCeLl5RrP7j
6LyWW0WiKPpFVJGa8GplyZJtyfmFcrpkGmigga+fxbzN1NT4+krQfcLea4fontkCMfnOV+6M7Qtn
szPfO8zAot7fcDGjbyphGxF1aX12IWHq4TqATtqY/sVW7Elyc98jVymLcxpxmcQDGb6/PBQYekjQ
g2I8zrRQ0BmJc+cOFpc4A1MJzX2IxUGHsBRZwkiIIY3lo81hbDjlNmesvgbs/DX5LEma7mzyljBL
uP7SNSwuV+9IAhYQcFYiLAATEm1NqXGXhWeQNN0gnyLEg9y1t0n1a11hJxAxuxFK3xZg0Gx8l3Sl
NjJMN27uiyTYZZn3E2s0G6baW+7MgbgJstvSg2SmeqffYo1QsGzrUZJ81ijjRsTes6mPddoiMf6L
OxT5Pl7NRYrQoX2x6uGhNLGnWOaD4wc70dY4ucbjKMDu5wlpEGy/Dd86t2F0iBx/IwZ1NSwP4xzk
Diaq/hRjSLt4xsWcg11vgbX7qKxhU9QcpigVCyaGg4WlVu5jhRKWkls07XepP1sk0lX4JRhtw559
DmfW277cESBHknNRfObcyEk6YcoZk1OiGdBm3bfnJbea9fu68HosPhELeNfSiw0pxwBtild/eAjq
6hyH+Wosb/5iqceUGKT3ZlMcSxzCAxsgIAhM2HjXtOZ89G4L6aSC85dne9m8F3N28rsnF4JMmk9n
zB67Bk9D6I0PRTZj6cQJgGjccTWmb7XKRsq/BSygg48ayYDT6+dpKk++tm82UVtmXL+6CTOy0dt0
6IHuJhOeIFBXT6OGpLCMRLk4/udrkszANMqr5TdoGes/o4lY9mnmRNmPpSTln+ah63sBNicb31HZ
kYgUMxdSacCww20joqiiXZYSpkSipQ+8Qtb5zkSLMjeXZqqeHIucK9QnVVY+hjYcAv+cxyn4KlUS
gZcbFCPufZ3+xpVPN4uoL2FL04hiywTvOOKQHCQgl8Z6S0qmmJNa1MZAMCDeujlR8Kw2xPjbu0zT
odVtzKg/mpPH9Kfe5VOMIR4QeGefG4VfKJTrSMc2OhqqtDk8J9VwdZEAZxxthtld4sB7qvP04pvT
1s7FXlc992ePw8InwuZByJc5ejQmypnRf+gCC+s/LoKyfsqkc5oSdQhwb81ojJVtPBqBj1WSwTBx
l87QP+QQp9sELn84h4cpRtboALZeZs7kL+QGFky6KaPtzzFk5XShBQLJgxjNRV2e8tFctcN7WHS7
WHBFQo/TfrvqSEZMOYb481gyIeJOitNiRG9qE7KvvaM+XxDfFkdXvMv78iAMcTG4rHUc89STdg5G
Ki0BSpITJEY6w0WvziWfOeh5TQaTaCXGmQIvEStVLlpytHNOxnixw8zOAW7Fh8b8nQiOsNmrFZl5
CKGg5ACL4c+Q4O0cenvaNwY/srQxWaA/E/AvIh9g75SA/tJPiR/ET1L1/xDh7VUqXpImVUwX6MUw
5aJP1Sgcofb2tnwNlmjvDLFmj4wqW/pg3EtdqB+o/NBaYC4TIWcXH+tXQZ+mFreLwV6jsNxP2+ju
hyh6NqT64yh5mFpxmTL5z/VRBVVoM016RW+GIJWzN5XExA9BaDPosRlW9vSNJTcEKFXQtv7MvR2k
Di90/y0XAbYqsT/akXfq8xrAboBzMWmSFwbJ61jGeLOABd9xp931Ncah9HOw3tvp1tTzbohy9nSE
pWp5WOKb6CnvHCfZ+v7018Utpx6latM2xHpCRbcqqmPukwESOiRyNDCKHnAmzSDPyoNVF8+t/2Y7
PDEtxYPj+gCV4SNFUJl8JCKjIqVW07kaAdvwtA2uuQEoz86OA2fVBNvB1/HJLZxLSegOmCYXNTu/
eQqIb4ibj6m2X92QSGzafaP0D0XngiCBXRlZYlcGxp4B5ooaey+gUmWBuTMohBnvbbWtn7PKXtZ7
OBgwdHHiGoU6ptnEAsNj2FStu5h9ZtHdFAu+bcKbX2m9nThKY6QHk3IvCiB+58uvvtNHy6PVLsV6
LupzCTfPYflbGf8i+ZwTh8d4Fp82Jh27Iup3RuBD9BHNFwND3Pwuak+jA9uIm7PKcHTW2XNPlo+Q
ksDW6pgneh8035o6v1fzahhuHrUN3QrOcoRvXX6t8W/hSQVE8xrI8V3OaIE0sefiRtf7IfH0pZa9
c7AmG0XNtEfBPcbdE8OV5L42FqACHdaQ3scdUrJsEX6sNaDOyCUTzOvuVVxf80zfvMq6GhXU4dkB
SgLu0fSex0J/ibjf19M+wB7ZtMa67qkBBQkcRvRRK281s5sNGDiYGrMnY6psspAlTHzTncW0ofhN
jYBopMUnYKa/hJFfhwn/eW8FL7oePhXcsrtELYB06wSLk1Yphms0V84V4ezVz5DEGyOOPkGJYqFX
qx0PfFWAe8v8bHBIF3yAJX5YaY0w32Y8OE39qLz8aJFwZPvRDwT4exbxcH/ja4g5pHf5Niv91Dj+
Y+MQuUKukY2oGoXIExfDyCSLiZaB8jUtH0ohrxZzvWxSBpPyaOe28iQqEj9r2kOJNBqZiTDCz9ZB
W22az0ZnnQMHB5uOO0KO0p2DJmZ23ItbBbs4yXYqREqEXEdoKq3MfgbiD8kINhkTm8toMtmsPA6H
PmH3YabUEDBvbNXessbdWmbwIhsamy4ft20fUyO6qMrIWynFZ4giAG/XX0p5QgTJk9cnHibaCfcz
zPUyswS1AhKW2CDwPQJQHS/ZQ31qLunb0EbcjK1FG7cvloof3XC4aZpQBpqgF23AcKNExg45jc9+
p4A0dQzu6IUfSoQgZp4wxVT3IV91bZTz3RgSihfEku6w2Fldt/GoaVVmPDG1ICZwgC2MFXDSb1LR
M2MMH2jwU3sAskTZlwsOxS5L6Fn0G73mHx0qPiEUZk3NcKyBmI9CnskjM3rffW1YVxT4LotR/doD
u0+bHJVmXo0FSvJ4vLfZdRrwi/lwaJbLw5SMW68KN6Yr8Bj6myQMCKcGVgFl1qJdQSS9niEAGL29
9vD++FBeXaQqHuOuPvVveiiGdRks0WBoVerwXTrgAik7PKXYP7Vf3LDeqkyCQ2819Bc4xdMxzPCv
L0hq2uIFpK1i8zYUaHZr74ITjwDcCD+ZBIzxT/Uwsqr3qqsp2Zz71p1OqvZOtZovdVk8lUO+i0q4
Y3brHlLnOYEF5HQIYT0GF0jQXbaxq6m1ESj4trdnMvKoEmcllzljWJ9ZeP8VNRhcH+yWTEmHK+f+
jJITjX2ZXZoEhHpFAEBhBOypEL5Kzs7NrNybzzmbRBJZZY1nFEsyhrsyg1AlUUNnfnsy2u5pkOpC
2N22ppQAGuW81wVyiTrr2dAb+Uq2AX5cD76GvZFDQ5/qVDdPM23V9QNTsQt+F4wC1mtr9yaaLI51
v6d3kplHL1l+dY5Xk3ERsK81m6Mwhjc5Vd9hptdz5Z06J70y4mamBJ6FlEngvvEW9/vPELK27xoC
GRWvIWZt/sGHiCB8+W7X8zHu878qLgk0M0452nRRezwK6ZM7IP3nP7K8YCLVqWhr+YyKyvgkKImy
AFliY7CASBi+K3yJHJDEjNhQ3WbyglXOwsnEkhYnlLQBpZjElW010XdfVvfo+/ctOQaxgxzWTv7M
XD/WNuBfacw7K0fBHE7ucxLYX4MAn5kh55oo05LBR6VIJQ1qfGqZx5Al5c9eeDf2TDorWDGV6LN1
YM4H7WhiqDGVCcWiIYRPjJ8nwqrWdNXFjuqzN5b/cn8g7xt8rIzrTW53hPuJZltpIsaM7FgSTcx1
I4/UqbgakH5YwaGip/HajwJtoJrjh9aEb+1DwmK+ZRUk1xfhyvWz5yY3d4T9UuBDe3ZJ7G5U+8zq
cGPD8CZgCVdSYj6W7BJnt18bFvIgy7vYJvWlnLCU2M2BDw8RmbHRizMq79WW8dJJz/YlSpHLULC2
1XC2TecmUw78sjonebgtK/NfbqDraVADBR5B67aKcYXX2xCaIZIbvKIWuzVqFB2gI/LRqDLNshGx
FU8CYdndxD609Fm0Mc1DgIj3fp6fRx9yoIoNjPhmsJ2prkeEUlaWnnyfdVTO5s+0GgTF4y1tu0sW
3iy7OMTmcEpT94fMsI30slNtciE35tnuWH07hFn56OOAU8Z1tBqD+iMJk+cmnlClifs8ZE8/sVAn
+hbNCYACxOFu9V768/PyUUkN/M2UW14D7LFYe1hb5Ywu43jEaBv/ayNAC7UhH3pjeEgwWRohV0Tm
nAUU52yYd1kS0sHYmF6Sf4MEt227joPBb6RmQ4uTyMtoiGfFHsvoWZbYOAvHAPIIGoo7WRTMugP6
pMFGj0ChBXrNPk2WuXN6FEMTIXAuN0nSiad+yrmmgKWM5pWg3rtqEGv25nuvIKmNOvmuIq6zsnqA
6VQxKMiH3nqLQgT67JOJqQ7x2uFWgjRceu3FFAw2JGa3SNDfjtTpmK6JU+zEOqkxo0xpea9MjNCd
QJ3XDRghq0UAq5LjHPgvZUaoHRbNxeOESOWgcPi0pvXeWONz7y3KFRntzHDeDHr49D2DPzvZ+X5y
KeDtolu01i2uLng9V6Nn+a4891ZFzb6b4W9Z8dHr1dPM5y4FqpQSGHTiJkg0fgIB+iqdbsIJqLvs
isVe8dLXjFy9kJJNPxSh4gSsnnp6NQ8wnBNVtz7Onk0vOU79/FLOBoso/Dd1fivBJkgX+AWra7Yw
jJTB1pkA74mcw84JgAHriI4PhBPS4MKSQZ81XAV2f7qubRAvVHe5DzKxcXRxFgRH2yHQPLMPPwN6
EINDPulFCAEOleaof1TwxpnxbkX9zQoYEBMQIqybO3urVNKFa+PaA0WaKE2F1z4FOJi8yn73pvAx
YeRWEgze0KWgADjY7ROYWewT7cZxX3LwKVw9cKpYF6ENtCfjMo+IKQaemLr0X1KWRx7WFM9t/pBo
vSV+hm/zRWj7CZfOn8NJLNMb2+pLk4mDGOH6px+i4P1EDiIFN28DOdjV91aJ/iWt1MlyxjNBhrhL
X1yrYMOZoi/Lvf4+85eYF1TicUqeAOllocmw3UUEKqfvJmIDhLfVgdZiYApkA/w4TjxUvrca5ash
FK67gl4aXFxjHwY7OsTGr4QP2HVyP3lA0e1eUaxCgZgV324Hq20IXhr5PuZ8RPH0mg6oo5mSWoBY
ZEGKMubS0WWwJRNyRghumrjF+xlHXVhCJ4IXkleAMEBFL7uG+SPNkHtE3p+wOCsrAFY5qEBCBQGj
By5uMPOrpRvWeNxzPRE93d/LHNR4F54xPF4i7X06XAu1tt+Dprpr4TjoIHuZLJfE9h/dyhc/BnCt
O1iZyIHZFVnVsDPwOfnpvTUPOJCwkjkhCoi8kMxMi6O0DEZU4UIX29QEYwUFgSAe4TBjds5MkBFG
a+4Nrwe1yCojJSx0jCBBzVSqcKkfshY1mgjSJx2ri4iRkFq9ICG5J56THTw7GFQtOztVpxR3re/+
zMuyxfMe8G1Qn303o/ebB93DLJcxNQqDIhEhHRFep4Z5itY/E+Lm2SfmPDXcpzpo2aZP6wgyhMOa
BMa0Yvfq4A3qmvRX1RVSSb7ysJ8upG5sR+RqTPsPE9LrLiU5gUfE7II3UPHvRksuFr4wibyzFOGS
vGjcVYr7opy8+3lAa9tV7BUZF+QMjNdJBgHO7WsiADQRf/UIYjovU87CCtwN3HbD+C7iCdlhGO39
qd+baXcKTQ5l2yA9upzHB2MsQB0pqrTyxwg8876q2ZZ5GiOwrNCK5jE/eAgVeYM1tg1Tze+d6Vzb
Qh3qHvesTXHbqn8YNq5JzYqVeTshTyE6nqIdiGCQIVKWYYcdFL9UYf+5E2a1yTc+W9TwlH9eebc8
GAE9DmoHJAsjIJFqYLBpOcwOOCKvc6WIDPTvEZTgPUjSh3bBiVkN2y9TX9yhvjo9Y3ZGAmAdupMe
oYbo0j5y09CjTAiotceOQdv5BeCYDzwCbPtczt+GrB/sKrjWGUP5puF3Rvn3lJX1vR1Xe7cm3NpX
T65IjgZZ6qLLXxU4Bo2NqCRmDVlA+CGYhLWU60obwL5SeuTAhQpceB42M1z35PotMQ0WvDen43PP
GsgAk1kf5gIBuuFLJPnOOTXLWxg3XyEKee2bGCIc/HQguDzgXURpeQ7ZwUVKg2EVvyCI13P+L1B8
pUZwBE52HXX1xeTgkRCIfVZwMQ/ZDzwkZ9v7LlIzoH7sjxhrc5eELCnSQhwyLu47HX65AJoFlIIW
g5Yv6l/Ptd77fD4yhXwSY72Lu+S5DuZtaI8kqhrMuuIhwJoWH/PCpBoycKmDpyJIZBVl3bNo1M0R
5UMjAVBSqaJIIbQY1Vg2E8WOIWBE6xFydea2+5kN8bopxC1rUT1PVAkTSKgs16jqUKWOFrl5AbmH
FvbQwG6e7TR8KWzI1EEdPrum80K8w59mzDGqAGoqpAg/OQDwuPemAYZZ0B9bYR5GXvy4KO/juj2z
ltoEJh5X37joKFgFFs5zs9tHKcy7jLOboho7Ki20574XLqCTbsLiOul1lNLIDQITN3o7y0uh4WVY
ph3oh1FNHrsR7XOZnGwzf5hs6y2viIZT1pboA2hUCwoRhKvjMwH2kBjUQ3sJe0yqoANTK1tr/8GC
hTgy+xH2EsJgtk99KHdc99tk9A6tc9RCWEBGCvfsWdDaquSR6OhpNZBT1VX91h4L8rSYaKJKtSb0
ZwL1rR5b8iSmbDs5gvAZtRmL5t7JWXnz1yShNXnsCziWkWNuMH7mxHfBt7THpWuoWCPURr90XwUA
rP5h1iBgFnVA1fZvXiO+Jt29Oah7Jiu7bxXI4tBLEB6ZVE1kIwu6v7U9Qe7Ljfk4tNZVZPOhskjd
mSyUNipvicgUP0MfXLq2fx4t8KuqMj9s5bwHJT1gswDCNapST+L3ClXOcVqj9h5TuVfVvG0ly1o7
LfcRRsKxjN2tbr15XSbJSxfYuN044m0YDdH4kk3Fi6PIEmFPzyEUGAtphlNKyf4gEudTZ/Rj4H4f
UiryraXD7cxB5BkuFQA0J2YSciPxFtwpK/+Wsffz/4Tfnt9Th8zYeDb+xaH3XJuh2kgDWykRmIeg
GE9E9J3zdP4KzAiByxy8BCU+9a5NjmSr7sbJfeXWwwA1QjiTif/WB9NnPcdPzPd2BYmRje73CX0a
osr+BuUoAmEarfuqGuHQwzsyMSxLp766XvlilIOFEnH4ZJJb7pek+aHVJoorfYhbDlMdLH11hqyj
G5lnQS1m68IYt8xLDIpmjV5uIddV86q2o03n6mdZZhjHMzgRQ8fOya0wEyalc6UeXjLm6lvpCXa2
SJmUc0p18DZM2BujPNdLrBpnW2fdWtXxBSZwxOq4Ont5cHELLVYUE8R0jJpFxYRHBqymabKd9Qc6
iGwxwDaOdU3Cqr3XAYBx/uQf7bDXbQLv1RvYTVqa2rWjy78zQvlawp8INTQBNfIhmIbRbi2SWcO8
IAxZd79GiRVb434BzgPEJuibbxQiz6k5uWujGSE42ldj0J9VVqP/sui13TjZxzpnkFSd2gTJRYrC
fSafsHzoo+bHdSlfchvXdyj1WVnigwf1mwpXsfRpwCLxq9FO8LWOwYT7QAAYrFMmf1AQnlO39y8C
GTzeqcLg6i9AoflZhKIsBehkFz705t4cTP1QWgl1+xgl7A0ZoaclqJSq2lVMetM0/zeAmTPI8ip5
TyufzCAgmWbNcsmH9hyQxX2O5SupjxsRhEc1fLdMLiKGtlhp04jaL/sEYM+mKWNB+Qle5ikmlzus
6F1njl6Dzr3vFQucisckjrdVjX25kGezn7580s9yvwYu37Ojewgt8zIqvTV7+WBkOFfQHsV8Yfyc
W6i6R7MRd1DyazWt1GA9TdNw8nwNYfoLatbaXGQbLLBn2/9y4/Ke6OBdjSF+IFdAI7pdC5Imjiqx
yl2Djo7E0e67Vc0fBTHuPoc8lgEv2aZP4VSqRFXHsfFYjQJjCsK+OY04OR8HC3GJq0CTMU9C/ABY
vK296eh3RXZtvKbGPCzRYxVkl8aP+QwaF5R/VzOpJZDAIzi2X8AdIwdMh2PFo9lMzPBqVhH+X2n/
K2f2XTlcjxYqCoAr/EbT1UFuhkqLtSof6f1IJxNc6kVu/8npY5a7EthM++7pdd9cuvlidYv0hAZC
7DOCz3MUSiuQekO28wtjA8V0lQ03cP4JW3SbTUrzMvsHod6d4NBIIhdKuQnaah3JLwmqPjO2NvDs
kRQoP94DmlxbebmJFGyAcI1oWGMDJt2n9x8D/dSjUFCfODLZk7Dxuav1K4ZUho9pt4WNVvdncFaO
BO++n1nFLbEZC/efZwix697GH8DaNKluzsTyFIXqkpBwKYcdDTt+3xxFSBW/xZCwIw8t9nVUm6CH
gQa3ZwayAMtHFvhlkXCmFwrGgl7fEeep/krxVSVRSKv5zwA8SZgAo6C/GB/RMJSrDG2d56QPjDV5
Zen4OU19dnwhj68TZ6usZUVucE10vLtGdymQ/Hm4DVP+zBSLADgUlGwMfEFufg3stUgm7O6dFlKx
PDQhnwfk6c/EOXbGG1t64sCM6OQ8YRpds7lm9k7uKmv7le3vSminbgIRGENgfJDgzOHfpG+T5+3H
FhHanf3J12M1hB8HG4nYkvYNHfxpZCrucomy3qPLkunDsvhvmtea1ICErTQbRklcr6Q+JCgDyDt7
tkNRbVIXZRL1Ck03zhYunWEZOq8qFL5m+QrP2eJdIK4saD+S5Mhj3Hc7piaknonhOA5b9D53Lduz
5M6gVqrqv+WzVae6uhfWAtKS9UeVHZzuUUEI6bFupEy3Vs3IaqRe+dV5KB4Ta1yhv7L+Woa5YA9s
54GAC7P/Hmf0Hheln3KwtvZOxCbpZDuajDvr16eB9xgIW/5ettsBDU+2bHiQJ+cXv7ricQuBCdLO
JjBfK8IuFD/6LUfL0KXHZUePcRXpbCVem+46NX91jpFk/KtJPAhoLEJmPcSKtXyFeX3osgtdWYsl
IQoRHYDRB3tZVXcusxf6HSQn5Smb9NWCwShT4+jRFOCO4RrEmHAK+I3mW1OcqhAZKS0D4KCGvwds
Ah+vsPeGkX52r20A3+BVYYE0NnV4MPpD2/30xcOsrrNzwvqBNJS3IqZ6uwJ6IkqhZN5mNGtr4gyO
4I7O8BKLZ5vwCTAfLA+ZHGH68QFbfGFsUMkrFfEyA5/32t2k8XqUiL33c7cbYyqZAWX2na7NOwwq
dKho3XeLKIuNR+FxN/D0VSkzZaSL9tpWzPGv8B8cyOXDV5TdPP9UWjZeRXdfLbgMt8IB028Ctpbq
MmQfRlHs5gXIb/V3hHSgk7HV/5bWJZKXzrs0zjUMqCY8t8vjxyzFW1vyn2M+pfJqjh/4I0vcqqgQ
ALHtONQJ+MiTr7zZN84LM0HBQTK6PEvgAfJH/m3t+XhfJCJHGjhsHfnZTKHDtvdlRPb62mSlVNMl
e0OwDRVKlI2FutT4EkN0K+1dL/gB2PsmF7g1VQeOO5ZOd+l0mVhI0YZtVIKAbgCVXt/w2q4bE/eF
ywIpJWfKJ79xJ8YPKCRbYAGrAOdbLChgPHrJx1Y8yXQTh7sMAMNsPznjYWDiMS8pbeolQiHbzS33
594zloXHBxdvkn8lwbYZYQvWr8p9lYi7jOcyX0gS+BtWZVDfNbFHG/wNCS0dthnQT687edwxC82M
SFm0Ds4eugfZNbaxsWGD2QAi6B2nFMQKbP5g38lLar+lzBJsuDJ5cWElhrrkaMxwTM2Hngt57Em5
ctdD9wMq1O1OY3JmeZ1LFEqbXiN+T1nMrDqe0PIpQXPN9WiHv+14n0y/yvkCl9qgy5VMWfLxvpBX
rW1UtftsccGOx2YCtJdcxr59iuv7Ws8r0tx2eQZIHw5jdO7Stzj5DfEzjNlHzGvFsTUAmjDr+97e
ARoYkhe0PO5DJh5JuAn5mwMACuXWwlsY8/m0zptj/TOpZOZ16LzTwrrO1rdP5vgAVRK9QTlupwJ/
zKNGDag5jnjFiLWc8jc7ZlRI6tv46FfUtHwi+aGhrSJRpFDQa97a5cJg6stc9C7n+ZbRlhrvIIgZ
SvY18pzp0ugXi1G8+DYwZyU9maU36Pd3TruACwpgDXX4FKvHatoKKvYIaB3sYOddEd3Ecry1UXki
IBdHHC5le9+i/jOA/wEi7bt9gS25nEOO9WNinTrx0xqfvnEYiMLIyLYTLluXjfWpcMWYKBvVwUp/
LRAyfflkqNfZcHA+Aa0RXB44Xdi7VrwVLqGZSXdQZMMaRviWTwRtAMrM5r3vgYxmQEvpnMRry33N
JAyCYxuojXZeC8NGWHaovPdOPdbklJjvFfKaiPa8JXgNPdpAjM60sCDuRwSQOOUrm/SWq0jztQPZ
0ouOBi8vnCAatbXDBVP0l8hGD8Wgi6Ol3Nphu1MVEHueuPS6yCp4PO3YwZSwXzhSPQxHRoBY02uN
nBmfA5Dj8tjQk9vJB9Fqsjj6wDiz7JqFL7WFgst8sYdlZMXkNgmJW3kywTuwQoddsGeHxMH7KcwC
kJaDgv/cps9j+e6Hr33LSmjvsJALOMiE5t7Vn4Ipegl2H1sH3U5NUXn2ihrxUb8mEG7bBe0KISIn
A0TL6b6fBjYx9a7L2YRuzTA+KGfaTkxt6Upp9d8lz2E77sG172ZV7nR1cV2Mw84lqMReGQDAnX3n
ItoBNJ/tXf99Ye1nkOvQjrX+u5WnG6SLK4USFifuTJBiINlX9j9WcBHYX5CmM3BCMY+9l/sPd1QL
8AAEWh/cjPirs3FrYcIMU+gbI+7fFjghrutFCOXpVx+Gk078vS2bq7SSz4i0nKCxeXgWkxm6JjQE
FnLxICAAiT1wJCXeePtO9eGZDSfRFuPRaIxbNzAkD3FyFItXI/XSA8yLXULqnJWiKgaQAo33A7Uu
rV8JG9SsQNvKSHB2i7Vgr2ESAZ9w9RS62LTeYkgj9mr0zPosW2lDpozQsoT5M9oQILyAoErTXqV+
uO8WaVGVJDf0yuxM0Xk4Ke7X0N9NMBrwnKuTKQDSjQvzwGBZvGoiZycif1cEEWFmUfaHtutaSx6g
oCviQy+a56lB5hYyEX7shYoOdgITeIpDwuzrsVwbaV+/ZV2DWWuCzI6wdaLWCvv0ewyxmiCiAs4y
hfc69A+jUy/swxlzteANcFze6JrsCCXmBBJ8Lw5xZTz6fpzvo7Jvjr2PYG1SFSJSYZ5l470FljWC
K+KR02XNiC32LE5x2OXQBtQl4Ne9y7X3RkwyC0Zfu1tvFNErEgeWCk4HPnVkHwv9kPmNf5xLiP5o
JKnn5vESGph1ytrxl0/zUUu3P5lG3Kx8l+gpX2Oh92zrwpCXfmo+F/gcQqel2tDTKaXQK0obo0zw
4IQMEhNKq5Xd4qVmqbivsRF3mfnlODgoe+4PRAN0qPXKbG1vXTYsaSSbj9LllbXTXjPEhyzSA/zz
CE4BMZDL6VgFIDon8RMYaNQBZXLNdvjEVePsRls4eyQn+zFdYomyoxA+EKJwxFbh8vdpyuEyOvlb
yvAEn29wmGl2JsT5k9Wwv8MVNi3EQ65axXZcBkAn237JMchZUNUQGk3PI8OCTALMUQGGlQlgfJRk
/1DikghMgmsvrjYpnEYGhTntwJdVJKxNiMlFz/BEfqRucB3Q/SXYD9ZqGHZd7f9Vc/4TN+xG+N3Y
5oyQT5TxNSZY+1wWBFVnfnXdYg03fu0s/ksc40UKUCghpb1jnAsyv3p0Aspugd3Jc+amhy7hGzfK
Sxkk63pMSKLkjJudQ0dhX7jBK8IdZI9hdWa3ZbNdx83TlQfchtvBpy0P4n0GGjjN8FKTyuZ6CkOn
Ojq+2jmm+VpqdJJIfxCepeusBerYYZ6YPXwlXnWhOYYG52VPZUt6ed49p4p+SYXwVaANGooGxv4s
IqMDi2LhRO8i3yEt2PIhFdi7IZi0+QePZsScIVQl9LfppK73FedIUn+toW969mpg/x2TVKzCJPRR
Y2aA4ukYRc4qopJDRdElPVnl9jZuXclN0hnNDGKJ65m1bOLUBcstFYJRYphByApZiT7lIz6/OKkN
+yGRgQAI3JUR2MKVU1WhS7akgqrBfeq3NTpYsuZbxllcabJg+DWXiwC7tfna7oDdtcQdY5VtXdaZ
M3vp7yml0flnorokwMGflU14lGsM0fAe8f8uo4HQinv/2gx+CaerzAr2Veh+o56iwSinOvhIIg8R
A0MwP2ke6HUHGKIyUDlngw+Aalny9HxV7jp3jY6GH7AoTUPHToKZyDxbjIOYKtncK3JgOXnSeTlU
xbrxS6EpPWIK/bNyiP0G0+YPTr1SXkxChU5C9yhynZXcQpodxVoFTgmHDvdcQl4xwtqKljRHylh8
qpAR87SqzEQyHsuRLkXfkWAfUW4w0rnM8lNyhrmZyj4ten8dF2OkCCISEdJcQB8xQQEyiWbRIBIc
tLMHOSnpB/yoJltj5QdsBEsePKSd8BS6EAhsPY3y39zYlv3poLUCtxPwdNPetzaSXEBzTSIkKapC
6ei1B30SPMdVENfwICOP+drsjUjViFw2BMWVW0iv/wexXxLBoXp7gKVddkEOoKWqauvWybZlLGzm
TaFf8g6xEkq5xMLB3yPR/w1zkKJke6qks//i/9g7s+W6kTNbv0pFXTeqMWQiEyfavtjzJjdnUlTp
BkFRFOZ5xtOfD6o6XSQtSz7u245wOCyT3NgAEonM/1/rW5ZdjaCL+7jrHi2qT/beYlzNxqJqrEB4
6T7J7XgLFHQio7EWScdGXoyZqT/PsWt3MWsOq4BAmxl+blpnqW/q7GuaD6YWG7NXrBKErkY7oXVj
11RyTQa5u4j8jZIAN2FZub5IuqHV9+jwA4WOtJ1d7e3DKUk9h8JJK2F8S6ELD3iv50zj1cBbDs1z
3vI6GyLHH3dpFdqE0tNQGyUVxkE1znA/BC79rVUoR+1/bPs4wm6n23qKvkRKxxhRG96t3bOLnhKb
GbNHe5x6Y1qcrI1XW7TUmoDV4VaFmDnCgah72pMKtyRVQrvvkwaxBr3SyD60OWby4UzZRkGG1hTG
il5yZ7gR+MUMFktiw453PIdUGLOxLWPXeWUxfpCYOTDSxiJO3HaLnLSg2pr0jUt/1mp9+k/2NM5J
jQo8T/0e6lDQ9oimG/ozyBLd0gq3fLdaH+xqrui0tK7hnEsLiuBhjAOfu6yrAF0VPJ4ur9mP4vcp
WDG2bd0D1KuR4NMSUrY3fch0EzTGed50cT5uG2MIdHNhOjLN3E0XBnWDSyd1FhqoP6WifOp1F8wR
nKemEr/bfGkUrpZpZibFYciCidjwsAXUQNAUtL3e2lEd2XeN7fspQFYrEWV64zWl2citgSug+2pR
2O+yu9yl2Zi/iMYIkNnGSenNsPTNKKec0IaRTp+ELxLrIkhCUVHiLWSOLGyoMD+DvrEKgcN/MlTm
LUG+jdt98JMhsad9Ug+2N6ISqUJEx6wYesplJV4/waRslO6V79XCPjOzKidA0eYe3o9OX7CbxXLG
SSsUt7QRgyZgFGRRHFQfEQcJfrlCF9hf+IhekJ21yQ7Ci7oPTEky0ihogd6EZkh+xTSrHNh+bwNH
ZvpEsORN3rK6DDtKf4jGsvO804jdUdfp/sUWqSTiUxEyOz5OzVgS0Ou1k83+qJur2vrKAx3MF5wb
QyGegyS6Ae5YiJMjraVgAHSEd3dsxnOyD9PIck5yrHmjV8zg2Atjl61Q1bK92lJa1PGFIfRSBKxr
zzj1NGTnI2TjFoghfzzdzW2U3nKLo/g88mrZf1aWPc5Hs4hSwFyhhU8JwLnr30zUFBQyiNbKD87c
ZR48kTb3ur0IUhNYWmqwt1VzFgFaLNvQpdQ6xrq6RRJgADfURW5G1MHmuuoP6CG9FiRtjF8Ihzw9
jg9NmzfYSQ3kjt6WWqkIN6KtZ23yDsEV98mbSwqnDGGH8oLtIPKmGDHN8Vcls2zA+BQFUX2HHDij
iDj5BqFRgZ3o6uPQiIiFNPfIoAxSB/OATTL1fcQrQR4MES0jJAqHbCTWHOd4MTN2KGEusjrVFqxl
SHGTacwR/LlI+7MEKI1vEeXaUxyD6Rw0Pu351HTHC+VRxj7joShd2hZ9jXmX1TVyPhZWk5yejaon
/D3wjA81gj20eXHczercEHkiaDwkeRpDTPLGACnzOE7w7UExgG3bBpFf0RwtQf8wpKetoHkHxDKA
7KfTmQ1j4U1lFCIW0YEHY6QijaIYlfAbAtWFAas1q6MuQhtS9CkUopS26H60NK3vTDKL7RwCuNRe
4+IwPo+8ByjADXTN921OOODJCAsc+E7Ge2Kjgwjhps5L+JUKdoV/MjxBy9w0dRc+e5jDOzovYe/v
KyOwp3O0WH3zQIJIgqerTnKAejgYR+RRju0zeRi8ma+nJBMQlyzyP6lbFUmOA620EzKuw/aLw4C+
sJuqsL6EeVOzyKqlnVG3cWRndrCadJHtKmHiATNiBCZ05NiBXcwetIHrpm+0dV4OxsB8wZitjrlT
VeK8Cma/pMARWO304vu1Sg+RM09UY/I2oOGsDZ6o2m8bxIVJK2rSQVqWsYaY8/ghrLO8feBRLeL1
0PDmBo9hdcMlM/YUn6Gh8JFbjnKcT23LM26Nqgw2Tatwu+JO6e7zWgD0SXQy2uTwaDhko3Yjcgdp
/hCH24UFY8+A6SrLs2EcyHzNaEWFJ/qiXYtPsABajlgRTY6byGg4cySLxNUohQovzLyiQzNQrey3
dU9Dfyd80/wSJw49l5qcZnFt+X7i3ViUWJnv5gpsnSrTlqR24rDCbWtmtXqaIzvB7JGrob+h/pp6
+0wohYBVqZa5qU40YrbZbCeInpwBSE0UIGozyLiODlFjz+OTP45utKvs2gZ3PyUJazavtZ9Dt+6/
9F7R8o4NHaIArKn3QLnkg3XJycRXwhZhRQoUk/zGaAdaJpNCYkfyWm3ESDOGhDp6AnKIUuFsUJkT
LejhCb0+KUGhR2ivjVhrpYYZZ2xqKjSAE9XRaeW5hUS50ToVzrKiHPRSG3XjS6GyUa5LWNAkeLZu
+zlphCD9jSpET7qazlLqQFbs7XXVIUUzaItbt3Zkj0gU3MQTt3M002C1LBRTVwnslSu79OPfsYnA
VHHaOABIX2UTYg6b9BiJZPxT5dbTjfI1Xis/nAH6TkgtwS/Pkpcbe6oWNURVEKYUKMLWqwIKt4+l
9nPR2Em6Hu0i57+nfvqCIl7RY0Zxn+xi/Hi/m7YvnzxrxK9PT5mY3aQaIhwlARMVNAK7+wyLTMPP
yEJ0pBM1pI8THdVboIjVc5SWZOvIMg+x0tVRgboMayFcfRF34HQQepLTK9wQroExjhGQ/kHWZKop
G8QkAIW72nRnEutazHTAkADNLct1qJmGdERKYVLDYTTqwZg2E7MMH9wMGYQcJ2nRBzReQY2ReXza
5lkKG4y1GPEyUcWWZhXUps0LydAYF4twzoNtzgLTW0W2J+HL46Ewt9g6QatOYURLphlicuhdQBAY
HJWZ95Tw6vZ+NFBLbbNMgaPG3CONHbO5q09x75nDOpZB7h3DQLZf4PT3OWnfWMxwG06SXRHjyuBN
LZChGiGCBfhU+VmZaQUbGqYuuLghccNbFi8ChE3aO2CBC5uk5UBI+CyInRQJlUkIfhBDImsbaVIe
3U19alYPYJXydteyA0s+MiDz5gprUR5tPGEs8pVwzOqDNgajfnKLgehUPTVD+KnuOvyyFvzw6Esa
wPnbFZ2FZAfM2WTnxGRA6UquPXhpjPkZua7QLFd6DCxW4lb6AGp1Sj946K8S3lul259aulbDcfTN
In7m9ZkySOYJOg2qtz6kV8qKwPBPfeQiIlgN7PF6loU1xDQKOrABewpkC5HbmubrUZC7ywM0TyME
3IZVfO9Ku7zRtVIO6QLeiKzdqzo06QnCuXFdwDyiLVNnocniWkGSZqCHzYG1YR99KX2fgkQsOpEt
Frm5O1N+bBDq65LoQCkGEgUF6BpTVF8azgZZCYW8VJqdc1VOqRz3pRbprVV7k3srnBZhLKjr4IkF
4Vxve7oa4pD2wg0e6E0sGQV5YgXc2SRY1iVUsBOKx5kohmjfI6yDCNnV7mPjsVG6KiE451CXwyK7
RNFKUTTCHHms09EqecwVBXPZSVi6fZUlyXk11KrdRwhShoM55kmI2DfIsKMFy8Q1d0UOymxWS0hC
OiaFt05rZ/C3JS+58FGhCfSw74mM3mxieGX3gA6lYd0e4OugBTPWU7svlR3aO6cMMI63wqG5+R9+
FGG0LNFt4traMIPS2X2u1J1oFnJkt2ajyFpMcxr4sBJsVfWyxpcIM8IUnULbUsmvK3a2tMTNYoQE
TdFmTj5UPMcd+q00RC+H2sET4/rXX/7z7//1n8/j/wleiusinYIib/7+X/z7uSinmsSB9t0//34R
PddFU3xtv/3Zf//a2z/6+1X5ApG7fnlpL57K97+5HO+//5DP//P4m6f26c0/tjkS1+mme6mn25em
S9tvB+GbLr/5r/7wl5dvn3I/lS9/+/W56HK2n7cvAXPmr3/+6Pjlb79q9e1K/HEhlo//82eXTxl/
tn/6/I+//vLUtH/71RK/SQedpCdspTyep19/GV6WH+jfpOt4rmkqfq6FpX/9JS/qNvzbr/ZvZPfY
2iM9RVnCps756y+oyZYfGc5vnrA8iw6L41reMg38+v9O+s3t+et2/ZJ32TWWqrbhy9im/esv5R/3
cTktqaSCBK34j2NZnmQDzM+fn26jPFh+/z9y4gmkTpJtW5EL4Jsj6J0gFDbF4lmgJAOqU9AFU5S+
5jpyXwLfZMgXVBT1tq2dAs2KTvrhrBukdQ5RIbnqqql4VDEAJsrWbYQMCjX2CMmgT676BoUNCHS3
6y+CsEmuCmka+cFvTNyBdZdpSEdRGlwC8isePelP2ZqFKnYDRNb8oZVMQPJ1LZFXYyt4TI1KHiuD
AtrOKXr5NZojIrKcdPkcVftJv2PFQYcGCaj1BRd/LPG0clQqbRQ3VTESAI28ao0/MLiMpRqAdqMp
BnLfYNe+FaVlervOdebHesE2QGVtT8w8BBKXPtzHqPTHy7IJ+X5UxMfLenAhlg5tv0Qldh3/u7BI
o6wCLAVBHRLR55tY+lcZNUz4nfko731RAkKq0XY+xlRmPwYjelI1186xNKX86iVl87EN7fFDxKz8
hTxEqspOm5HdIzoXcm6irC9mL6HtoAZli+ZL4SY7zJi6rDaGyp1j2oTD0bDCRU5qtOPNlNmwWdy2
SJGCxUwDIN+T6TLLZ5TCwTARIWMpzO+mrrvntNfFY07BYNpWuRfvZqOYmIOmOkW7ZBrEyrBqoBSn
TGrSylBIDoYsCvYUcBQ9o2IILl1KCVSegyK5D5DAfkUF1cEKQoxNUhXdqVUpSkZUrbricajJ4Ywd
M/u9NyADlv5yShQAoR+S3fIBbD8jq6ZtSwpU3fLOSc3LOBTOs1Q5B6mryf3ilj7E+7AI5jUrYwZw
7HTJ1rdBVfCSD4ID8VJUelElTHT8otz5iMCRGC/d8wmllpiM0KuDSzRUSWhr5M2PthWpyzklFtT0
YnU5lT43ysUhs20J2Dh2zUKSRgoWsRs0iYV2jMTlzRU43kNmNurBt8fSpLWy4KJyqFMtciO6LWsV
4KVeUwhEueulKnwiZNLDU0g9YQM4SH4tXacEKRtRI+0nB3GKCl1kFgatH7lODTe9GAQTGZqhKqwR
wBYFgB3K6HHZtIc8TbMzZyoMNBHYx/O4SX/Px7xyViEAp496auk2dPPMh4fB0JzMbm6vUp7rD17u
ldcDjUCXtWzafB1qsEyT7hh7JsCtTzLm6TRqCfYWkf4Le2nnGFGASQ7oMGsiSdi80MTy+4e2Xx5b
aToC6Q8oGbC/SeVdq2goPiQQ0ytsz820V1mJ/CDr4iUgxSybr37Kd6E4zjhnQmKBHAwefWEzsU5F
wc/HVjM1QO8YXpJ8nC7bKaWy70U4v9iUBpc64BZFbmw+JiIZrxx7/OhR+4baTbdhHXvknwwNGdCl
l0SoB1UygYRpQpN9Yw7mgqAJMNXndoHQ2aMWumepZFvs2xzwvHlMuBcAjKF4LCMixYeu9T44+D4L
0EsBJ5pJygpLSA/fnrydo5VjAjRHx3gUSs7pIe5d64sly/ZKV4ypnNaI3o4OGCTHctCNwGq1r0Tm
hseqmYhbaoE8OzHt5DU2u+ZrMSexZIOQpXRjU2k85iL1rrtOsr5jNJT4pQbkoWXgMswdO2uv8tQq
r5UtsSOOYll317F5cGcuMc20Pj4LG1YIAH8z64QZ2PzsYe2/gUBVnRURn49CncfUHxVYFXgcXG3G
KauuCOEvNOpxcpYSmXkYLSka1EPWAH2SQib/d5kjDVEKkto27OuAuGfR+ag3xLLodL35ICxCcZ0K
kSWdgWUQh1PGYmakQMsyraAXtLJgsR/zcjIeVeSHbM5oiHbrtDWK4ziLSRJZpciInbvui9Cp+5UK
Br1CtrfBwRxm/YFSdv01F7HxUtsJSL+gomJyxS4KVjmgbGrQ3KWC+Afs+Z95i1pX9PXCPTvQESny
1N1qMgGeTXKV7oIQFg9iJ8pIbkMxMHQL40FClHmid9nCrQo89ZVNMTrpuKfZDOSuupoURQadp2gj
Qt5FvpPR+jYq+wxVLEgNrSsA2wINCfJGKJznTW84Fz5WyNNUWD5L2Lg5twXIGEkfnuDLblcvquY6
WVTn08tQYhVyB5FDlRXdXcFwvO5bx0DMRBKUPQLtMsPaghXhIL1slAPsIw4ozfYJC1wzyx1Q4ZMJ
1bNDatMCE49GNzh6PqGVg9ZAAfLMtK7LdJJPjeEr5KAyvywyO4RnYMhgyyTbbLw67rddoBHyQuBn
Vdrmn6NSJY+4Sw00pTxlQYQkn5y9Fv6Zq69jm72RSILyznYifZ1HmcFWsBku4Up5NxLoFbl7jr8Z
Esw0RjrCgixbq9pUk4N1Lrab8iqMmetmMTAXjqTlriq3mAAUWd4ZuixOVuJ8IKybDPeuUffGbAYn
t4wkMimUT0HCU6xCn+RIo+g+Of7Q7Qr2bWRWjKu5fyoV5Fy3Ty5gMeenwKd321tIQiwJWN6r80XY
hgEsWRwZLBTCfZAL0unj6LHUqgY8lwJkJM7kspYk75qmm2yqAbl9WqU8zm02rBvKQ9SCUUe4hNNv
jAzztksdaD+50FEiYC3HqBZ6Rzew2Jte3aCiwT1K77s/d4rpU2BaDWMhTMl2FRrfUxur7JjXCH0S
FwcfCYwhn2VpkB/MoT7T74VbggPzpqHaj0U6fwAu7mM/Q7xVtBEFPxPERoXPYx/TJFmrMerP04S9
nOXinM94fjZl7M0bMROShae6fuhADD7VtqO+aLOCupIhqKdBfYHAul1XgbJXUUekjZkEmDFppOEN
cdyz0IUpjH6OkPghd0m/4nzDrIlOtVlBFxgQFzr+hJ8wMaB7xRAl9KytfeSY4RnrvumUR8u6JO6r
E3vC9InEBnmEZhWiDoDvA3d2JA4hxDOfs+WhdT8eAS2KFcUe/5aipXk07MIFVe8N22ACHMc86K4n
F1EkxV5SMxSrAN/AV910OiNy1BZXdlA7yBcykUKTNdtjFGB5AmFhbc0a4SZMguBe1d18Ljqn3FI8
RHNKe+1AoTDG48o93c1pLJt1lqB3JnksvstMJ76bLR6+oEidjQyVc+OafnawjTo7cyeYS3PbZAfQ
+TR3g1QewqaKqeazrLxTHcGYsowyUlNpEh5N38ifhAjdCxx4EG+9Rn4cTc96KjzAeauZFwbAGjzR
La9bGRTblA7IhaxD71SMwj83qauAEyeUllKh8SmO6cwxsOf+IQ5mCnnF2MRXbk3G+oTRD+9SRdW7
SIP2q1dO+UdKNlCnZcPXyS1oCYHVqENZg19aDkocjw/FNLMjTYCsgs6hdXs+CzLGqRm5j+EEczOL
MwKXfZt8+LEKt301FGy0W3kEKjXvpyAod1EBMiQUZXTtlb71qPx8PugypXXYSXIHG5JXO49IEIcp
m4JPHF2zyCl3hDi4yJQKVpOZnCmUKDeddlUpIQKZib4eMmE+sappXwYlEViPsD5GqUDljmlKZ3ig
eqXxk3il/L1Z9McqQ8FlsETakRY5fCCC09sJwlEui3m4W1KvYUA6Ox/qwTk3nWBMsyZF1Wtewoyn
wZrc4SIbx+dsqfqQQDUEJ2Yx/44OEjTXNvDu3cEaCPfgzDEf5/kFnlAEJ0mU0VYH2XBwunq4QaVg
fUk6Hk3pdARyxfHEPSa6BbnXLMEYR2YQo9qih0ajluUhSUYy62pC8rJxSrZBEcW4eAOet5s8ZeF0
Y1Ui7c8bq6oS50i5QNzkbSnuYrcaTsw0ei2kGqGueWHTbGUC1R+bWKrP6jkDK1H3zl6MfCFcTSVg
pXFO+wLhABZmnkltIr+eIqaEonRgxLCXOSZ5BtI87Qq5zzunglHJxng31uyTEDAslX3qXo573rhu
ezE3aOnWrHuCexNz45HwrwSM4Tjc17HVXuZTF9xkZerw+lEmit8JdXHFIggkFa7QY5n7Otq2bgJ6
Wvl+Rz5xWsBADeGDXlsekvi8oGSDGbuKzjw3ta/iSdB11yXOtKYve0L0HB6yXZwFxXwblAFJ9qnM
iPREgjH0EKyO/uBU/XVROeQcUAiaolXTRl9b1gFAvhZxrh4KvD/VEF8QIjtcTElRrms9eDfa6ADv
Rrlrrw3DR0hrUISqjcx4dB1hfGhr0Zx4wQdXgDOcg4NYw4McYePMqQj5aIPhky/S8OSYZf7gp1P9
uXPoNsUqecH3Ay830KfSQv09mMMXFmLkLtnOuZfoD7JBMV9ORy/lCvQgwcmyjQDqcA7sZpi2nbiG
l0RjMmQyAIkIp93x3Iy5FVVMO8jnKJ7uuqWQGnUYm/0C6na0Gog+oEAIAlDwamyyO59i9MqZjVvt
A+PIfOMI2qLaSFdROysINPMb8TG38Wmwn3jAeCfWzrK0RCuzFU6YbLxwJqouRZKI9ewsS42DEQaL
Jrg6i53+ooiLhTjzGKi6R30QnPHu9Q6qR0McRQDU/Qp1dQ07YE4WxRmL6o1tedVeLp0NEMG/N313
o6zoWdl0F20bFzgYYvoucf07VrcvxCutu76/tnT+hWyAu7nOnyvAHzhOmwDcJdHS06dcppedSeqx
2d1gzaxWI/y/lZdhRcVQ0Iy/j4l/o7XGBRXfpph0e5eYMqJPCvWsoVjmQ3KmpTx1+XyMsvCOxcyN
mDBwVd6druulUw1Jr/7KwlGurZj4ygYC3bpNXPIzlYe+fTT2GZ3KkPQMQDrJMWYliCLwk1WD9+gT
InpcaImdNM+rJLgrQCbjkUPN65f3Tj49VMiqVhB1bwW0/65uL4wuhL1Z42SZdiNeLCpXF14yPohA
bibDu2nqaO1UV7FBWWB2YOOTHGC3Gp0E2kIL0vfSOIY6zs6vXRgsS5q6RYU7NsJNT7fZi1EGW2F5
HajsMV+aVMXwomdBNlgor4w6PI6h3NbTdGO1UC1s83MKkCcIgvss7C560FYu5OtK3I8kIJoE3ehG
3mpPEctCZs/OVfkDvXNN6nnZ3OYZtF7il+iA31ME7FsE9GWgHRojKIYFX1Am1VoYy5aQb81GXWdA
rGz7kRSGZ5pJu9Z6qNAu+O7JNdxLswGnVWCmKkH4T/FCjYDV7OfVvUB/4KEkS9z6bvCbTTlRjiBN
aProV08RalbNK7mNHkeJYpIEiIw44VxPqx7LAZ+xxsyJL2hEGgjXqjSTZ6fLLxEPPCYdkO6KTRzD
AB/ek0T76+fI6VMa+8OlC7+9TwlVGI0d+i5YPd3ByXGrTeU2p2+iE++Oz75DY4AeN/+4mDza6Ir3
8BReDTDBpJHuXM6wDljt+EjJ5xa5O9bz2n+0luSdQKcHKxP7lpVeENdnLvGKooV9NVFHC0hbz4p9
0gJRpKjjVAbNGNZ2+s4bcKRA43GDxVn0gE+cDeSItagFUxAfkEBitxt2smnWgUX92pXjg99SdCwk
20V1WGDOVKc3qrr0bBPl8s7prWMcB1QB8HYTYTnFsI5B3ptdBLQGlijLjhunVwft6S8x28nURgmJ
0imgn18RRk+gr5k7u2S2H7IcWlQIzw4cO9X0i3ooibQgO7gcPo9u8rnS2XMGzc0u6Vpiuz1EJXFg
zdesrg6RYhXPKj24QptBn3fcyLZ/9iQhAKa5XlzZY/dUdfad0YhHosnACYbiqlTE3w0iSzcxumiU
uaAeBS2WrYNlfguqBlpg62CKge5Vgq51chv1peWTJZhAMi1U1J7xjs14IFP/k8kDgy+NtorHIRZ0
fRSduwZlGHChIHtd89xo5ztgmcWGHtu0jYbsETx+wGSbiUNbzkCNJ+wJgw5wgATax3s9h17yMZtk
8wm1NsqIHjxuRui9ciMbP6X+WJto4n3wLLgRMzJnCofmkgcyKMmShvsB8zG1ODknsttjgGgHvX/P
TGCk7NZgt+uBxYBvoU3Y+4JmqCxLkvCopcNKKkyjAvMyzE8yi8Lqk2uMwcArYeoBEzdsubHe04si
G81w9BLyhM//ye2LlN5gXQcYjaawuI+Kwq5ffKLRblO2AgngW5uKz50p2d7ha3EH3KlYov2P5CcW
/n3e2hPLLqai1KM8BC1+puDD9pjXEguLvn+QSdSH10M6qlM6lAxE30RiiN0orj686iD8Wat/XZun
yP+2MK89k6Qpy9G2LTyh3hXmQypAujCZUjOjQwICP9gB2nD88UHcnxxk+RKvqv+ZSyJigbx6iuYQ
EXkab3VASknth8Me2SFWmh8fj6bGP56U9OijmUvTQdMNeX08IbHEG8g5Cq+4ZZBSDg2RUVM9xT/Z
YgSyiub6x0e0/qHBsVxH5QiP4zmOJd9dR8G2l8RD6BD78uic4k24wRi4KVfWhbGJ/+h/vWl/vb5n
1vJhb7opAFM5NdvzTOnYrum9Pb/Ojj2jwwFL1iKo1TPvPN5AxjJWYuXt6Wvu1ebHZ/edQWJLMIGa
bbyn6SS9PZ4I536ARbWqXQwMHqEcbmfc/fgQ37llbw7xbogMoQaeT5KLz4QVdMO+xcYVGJ9bfeeA
/MvLhx8fzlou0btLyLzGoKekirVc0Xh7PUQIiUfrg4EFS+SmvvayC2mxZ973hx6L20rs4i0sfKFW
4aclm9daB5vuJ4P0e0OGwiNMDIUTW9HQevsVpFVNcUK2a7P19+owH+bysd4Om/qMdf5qSD7+5IyX
Qf/ujN8cbnlIXz2EtTcmPfQ1DmftWMzuRHcRrQnaPQ/PvOjyJwf7zuMglKWV6QmeNvv9tEIRru5L
0s6Xx4EG95r04yPV6n/7cRCeqVytKXAJ+e1xeXVmhkGKh6TBFZ/MNXV3Y5/u/E17RiNspaIDQpj9
T87uO/OZ8OTSOHUtYZrOu+chnHwV0GJZGef0gNptSCjRBrnHyuN6AsLMP5AZcRft/p3n/s1x3z0k
aqAG1I9vnnucxfGajslOc6I/e+6/95S8OeC7Ier3fpahGl9hjt7Nm/56N98R8LwRW+tARCR726PJ
mfY3/8I1/s4c9+bQ74YrGSjV2DOCiLtDLgImdmUd/A0a3nqHk/Mq3P70ZH92xHdTgtuqLlnu6p+z
Kt6m9beTFCt7Nx3/rVn1zRkuU+KrYRt7aZFEIREuASKseHHT2ui//odD9d2rwgsQehJrsVxGpIIb
zzugu9ouDyNhc9HWvnfOlleUv/7JcX9yMYX59uSasCoDFoMrSB9re02RK93pDYZwnklscf/C3fvO
C+T11VwUEK+vJn1iDCx/DlWxHm5b7F0bjr1llxidAQMk7GEDWUatk53e/uRsl6Hxfm71XNt1HalR
WZjvDm65fx582ndb5LjjJkxOAPVP4ABW5rHZBO4tlFrs9Xv/J4e2v3uhXx16mYlfjSIRBM4oOG/j
fCFc3Yn1sppfB9vrIxPD6VGv4vNk52+Hm9K5J7/rDj/IT1YH3zl5iUxAkB2vLSCa754bkDAKeShr
j7C6LIAWn3Xu8Cllm7FSHaYQLK1PP7nc33m7vDniuydnDuToZsCYMPWfJSx+Ri7yMqDni39h0v3O
wVhpSW1zbq5Ep/L2Asdoz2cT/jbx1LvhEvre+o9XWX1GDO3ux2e2fNZf4wj7BR0OxaLOcu1vK9d3
T2uHi2nMPbgr1IWM+CoeISBmn398jLe3649jMFYdi7R6DZTt3TFwBue0Pymt05JHnXmN/YOgzIqI
TDPH9d1E4sOPD/i9k3p1QPVuKgCt5GLzUTQrJ6ST7OyohxhR8pMZ5+0a9dtpCUppDEHHtrmE78YE
UQ4pUkCYFOG5rptT0kQ/WeI7y/d8d3OkjSiK2yOJJVbv3r5Iq5ENC+ihJ8yUW4fe3nkOmoTioE95
YA0OEf7erXNDa23TrqfH5gqBoLnKeOQoFh80cDDSmNaZtVbO6seX+Dsnj2LWRFQP2Zql5Lt7mtmi
yXXKuLGm+i412ENDNVAPPz7Iu23Ht0v8+ijfLtCrqSZB79vo2FgR87OjXLPDLaxP8pPmyUu3QHfy
nzwN3zkrl/UxoxQBKNuPd2dF3J5T1y2eCtTdq16iC9WoJH5yUt8ZnS6xOUKalpC2/qZce3VSroH2
Zmz0CuHiB5xHq3TXH6o97F7Wcupre5Pvf/puXJYu7wbSm0MuU/qrQ/pJ4Xt4YVYwH4l6+lie/lhR
kUt+EnfU74vr7i5/+Nk0bX1n/L457Lvx6zigZBvpYGQd6FWoS+BZ6I/j+SRhPhvYePq6f4oz496m
Sf3jq/ydOefNoZeb8OqMnYKI6BDAHBptjPXAFZJLapxRnF+UYbT9dqz/VYf+apuMFISy/0Qeets1
TcSr9A+l6aK7/PYHL98EogQ7eb+5cnmTKcWsr5a1/h8SUYsfCOr9y0aGJE3HYbz+qRHV1m9auqZF
CJIyLRR5/NGfGlFh/WZpFEnaFIKXvvTE/59E9M0zYfByVYJDOO+m7Y65mtaGwBI74DP02T7hlEVM
nZD6+OgHI4k8sRuqJyvrK4xTVJFqaELNLBrR3sBJctLPwSgH99SUIh2fX12/6z8eydeFlrcT0F9f
6v2KxklbF2RGfkrdOvkd3aP9kI7FT94nbyeevz58mR1ePQtubYcYNobslGLoZGkYEG7kIKO3NnEj
/J88eP/sDN49cPgifLuZ7Oy0tILhcYVogTbNgIbox1do+bJ/TWV/ncS7uSRTlDOnPAFGrrtsi/xl
3jOP3tDYnW7sqvrJpfpnR3k3UfaAmmNCZ+Ci4t27TQv7xgxkd2aNgBzwJdz/+Fz+2Q1ZFoCvbkhe
DIUz40Q4xfQWzY1hl050oMfa426QDV2pHx/mn53Muz1CHXnmXFE2P6X2lFt3ysqh6/m2si3Cp7BJ
5AjZXANM2Y8P967M9NctWl4Hr06rkUadB2GBOaMJXBxr9FtmssF9anfo0qrYEBuvwfOX7SnJZ+GR
33ZTsSO1eRovjP/L2Zk1R4pzW/sXESHEJG5zcNqZaVfZWYOrbhTVNYAQMxIgfv1Z1PedN9x6TRIn
u2+6fQGJhi1pa+1nBZOvzG6+xvN3FUobgujx+u9aaAZ7q4J6i8jvx0qeq6J7KqFY2LrIcO90Mpot
Q6n+SmvPA/GdAUqtuAJkYydwicROjkm/Dq6AUUWId13/hqWHW/GBR6ZKfL+XZ5r6wU4MUj7G+a1z
l84t96bjYPVCG5en7BR0E7yTA1aCge/Aeev6j18Y7nbakUQ87Ss42Z47wEGbnx7wwYDyetnM8cni
sunVja00t96b71B1DGS0abJzCtEuCkbgmlLvSg/mJitDfKkbrPBARzZCczpk5yjK83rHolo5O+KN
dOUDloaqHRhK3Be5bh2d4g5xoYC8cOcp5zUBCAPuxsO32/rDigtQK0kNh67oVAK7s/MNxCFc1DXM
OXAzeP0V/96G/ScUUCsUQKuOMkxc4Z3jvJ3vS/tPMYqSX2E2OewquP/QagS/7vq7Fjrlb0rxTa+T
tJZeCd7BuXbKDnw0mbzCdjY5Xn/6QpfM5Sxvx1RNvbpPNMnPqPtGueXYAdSE9PM2qUJUiiWmuLv+
noVJ4lozvHeTCSKwPoImNoUAD2ePA8gwMPbOtThff8VSQ1nTXOFSIHeIW55juERcBt9JP+heXm57
uLX+jxHvMq9g4wk1YOMXH2KN6h7Q4IA9XH++u9RA1uSmgeoIGWOchevaYRF0EGEVgiI7xRBKAYqh
PEgWGsf9lA64a/4DbAQj3zrcAsKDLFe4p25h8gOxpHBIyL6JHBY+9F6P7eR+jEOYdpSH6z906Xda
MSLggubMaXAzzSDoJ3Vygc3Oa6TgBnrbC6wgEUvZc5C6XSB8Hffc03yAVsd1X2TuJDeOFCtCxLCw
4VHWwoCm8LqH1gma70yCOn79A5bGoRUcJlgOlBDIApJBFKo2GuO8BpAkrWWi55n5zkJs31U2IUf9
vR/lZ6RI3QB8TA5XNYWqXO5BFQc2cf8jNrkcf4GXRWCQNmR5Y9YStAvhgljhIm6BuQR7Vp8HReoN
gHPJ7xocRK+DX14Tptn99SZceo0VLTyUiHghL/S5zlq+DXtIlMFOUA+NbL45kKyurEcLPUWsiIFD
SZICvAJY0gRSxEMTkRrypyCgtAxufIUVN2YcxxjmLQjCAcj9FQvbl4JHbXrb4kCsqIFq2XZkoD2e
Moi+w/3gaBhiFgPPT7d1hDXbDVUJsNkZxrJiifrSuFArHlLahwz2x0MJlnc1KBCdV/p9IbjYuaMh
1DCBGPr+VGRd/WlyAnNuuHCfRV7El9u+yJr7DMV0YYOykJMPU0jIhaFbxtKtIeKsnw1KzFaCwNKX
WEEgDbAHB4ZCQJEJTr/2PzEOCWmfkNtOPyRGIuHtwj0JCGUJuP+PvRBfUUCz8wIIGAKBk9yAyqS7
6631/gwhsTXfeaWcVBdJes7GsDu7LQWUBJUKa3ubeT7/dyyD3uPfH5EAY+J4rUOApx8/sxL8qCHl
vyApBmyuLLE7nIbd9Q+xknb/u2UjsTXXB9qkPCkrKHgF+eLDRkK3TyICCcaHcfXGK6IvrvQ2Icwo
N41m2cr8fD+Qkdia/kU2AVOXQOFbgVcF2qeiW0j8h62pR3AM6XRjN1lhoKkdaPygfX4hxZh/7Ioa
ZewxqsWut93SILCCQA5TZtTHg4+C29zZ4QNaLFzejhTMhdteYC35iZc0ngqEd6qAEPpO+xIt1CYO
XTkQLHWCNeXBTUmnBnUlZ50WDtwSe6izZoan0l6yH6rqpshCYmvKg4JFQOYtUyDhWn9nxvpDIEAt
jxgo6/0MhLupsZg18bM4VZEXVvKRpV1+UJkH4Dx21itxa6GtmDXhQXyLWugIk0csiPFWlPkJYmPY
JIfJt0LDs+P6Nyy9xZr3bcoceHd6FcqydRQf0S/edBgN8KzJne+BQIZKX5yf/XbllLMwgtn8O96c
oQDc6vzGdxMAbGO69QYgi3JkaO+uf83S061JziI3SzxonF900o4/EKoF6vZkhOzq9ecvtdb83je/
nvm04KFbo0+wK4I0FHxrmYWnsi5eVRa6K33y/ooFDei/35KyOoqxD0oesalLD9oj7h61/pD/uKba
X/8Q6479P0GYWRN9BGLHm/LRP5W8gm/artOSdtMe9jAxuMadGqsKFziuJ/X3MenK7t7nGTKgx7Lr
gHjattCfB6BoyRwKf9wotgMk6WnBRLPLWG481EUDZ/eDoB7RfIgagByOMXBl+dc8G4g+Rsjg4dqU
B0DMgFnEaAmP6RrouBWx1jwD31nNbJWk9D3WAxALb8u++kJRbC8JR4mB7o9+rl5zjxwiDaI13EPW
tn9LfWaFHBjiAP5mAD+G7vaz6CC0Rk0ezIuaul7psoU3RFa0kWEH5OQAsp3m0MIPGoQoUF6zQ9ZO
eiXkLDRbZIUcX3eAYoIg89gp908IJ0rc1jsbPaASBeUKHhS85KBC3OyhbjVcGewLU9ZWK6LUMOzB
gXDOfqvyF9D23X7Tg2Vw07YZSrp/zyUqA1/EKHN5NGFSwR88+igdkB0gsgdDa/7C6/NpqXPmv78J
DAPAOhN3U3Ee6qotXuPUk/1TnCVVA8usJuGQY15/0dwV74xs+6aeod+R0E+Kx3mfphP3A0/6ci9d
/dyN8Zexx+E2nv9y/W3zKvDe26xI1NSQmedT4JwrlMLswkbBqxps2g0BlWgL2acHrwjz4/q7FmJr
ZEUkN0eKxBDsbYZ+YDvl1o8kGXMI9+Fg7ggW37ZERNYWpANDVEPIXr90GgihikfjJRrc5Mv1j1ga
zVYYaNyOxyIn1QsFDfHMspKBM+7rle5Y6HxbNcDLESxrlCqjOikrYX+C+qEuePA8VD39KVB5mX4b
gxxYlsOUBSWqKtKg6odh5eULnxZawUFmkxd52VSjnL9LnzW+FEkO8G7ur7fcPFPeGWqhtRGRTuTC
TK2pX0Bi7h8o7m1gqNllsKeEH/KN0zS0ooEcvABIu1qdgPQFXa3ofYnK8CKdGcSSA7J8/VuWmmr+
xrfRAKjpIM5DNBU845Gc6ZPqAYhtcbnt8fNr3zye0g7kgbxuUWMWsYcQtVlw3dXUmJUYszDrQ2vW
o2q1ck3ujqd+omw3gVuyDbzAbLXWKOfT/rcSC//KkrPU7das9zMk0RITNC9FXKLiCrEZzI0xyR5G
v49+Xm+vpXdYU75ogqoNfU/MDq5cfHJjzuR8B0EZNi2lwnC7/p6lbrcmP/eiWGDgti8CGNg9cQj8
aOusQHXj9ecvfEdg7QAMkos6p3LCns0EuPiOgTws+26Lk7tcGblLr7AmOQ1SuFaaWL8Yw+mpQJnv
d6mMd0SVe7o2CReaKbBmutAoSGwjt3sp2ATjp6h3TrCRWtMbLgzewJrixK8cZQApPI7xACzXDkN4
xqm0YeyC3a+SgD9EAlj1bte0Ial+X++ahZ1TMLfnmykpHACIRzEFz8B0pnp2sTS5GgAKgQP5fMZ1
eIzCaAfxU9/DeYAFYosagjH6EMzI3+KmbDoJrMBQDPCOBlYe297RT5Hd1Kjdi4JkZWzMLfhOhLZL
ZapwBKA3ZPJRoI3vDI3uQBE3R3ggb/t++Hy9IZe6z4oHImy5w4HWeISJBIXjaQuQDO6Otgkxf0a8
sowcf2XFWeozKyz4QLLVFYwdsWVnc9llfdTgbW0qib3N/Cpq8m/TiKLrnk9/rn/d0tC3IkQFIK+Q
0+CcOMMtK7zCe0a/ek3klyshaGH++laIKCkhyjcmOPfOAOs6iav8O8lB0NjUGvWety0QQOj9a7R3
vVFD0/vpOeBSxKhebFnTFUem4kDfoRo1IL+HybB0vPOTwYOM9HrruXPPvDMCfStyYOsZgARvunMC
m8xIzcaGAapjHeExthfwyQWuBsIaV+9dkgxaPk1tlaH0VreNyF9hUtIFO3cEsyVeGUJLzW0HGzef
BMo363PqZmSADDhVh6KFB8wmG2t2WPnshYnnW8EFIhekxsohPrUFSmS6+4iFjb5I1CH4r1WsgaKD
keDkg2Ke+wo+FhuYavoQQDYEWyn9AP5+yC+m7sfgvjATadoDjJ5rCQv7UtZqE5IWiJvJVEyRu+s/
eWEW+1YgwvmXxzBnmz4gGMoKJGIJtEW5rcBeTuUx8cG2TWGyhIOMv207n3Vr6ayFOe1bW5c0caDG
TIvkjBIb8EZh9wfe5x2CbwQ+UJOW5I8fZayFFyp1IeHfVRTeI4e8Ycw0K2PCXeouK4SV7SRVAFz8
SXg6618D8LjgDBvUFN1454FlJx78rFZTdx5gfTs6sMgTWXbsgFGvP8dhhvTrxqhezIaEUA7+EZ0e
xl9e6AHytpcGqEBY0Y7u6mxeCEp2eclgvEYNnpe+yM6gRsjAcRf2VHEV3rYq2fUyiePppm5jCeOE
KT5LaKJykELSjq+sS3ThAzwr6AkZgY81ucGJ+ENTDgCHDIlTQTPRlMnR+ETxM9RgCR3AkhkUoBIy
DsdW7msvd4DMhheKYgPcQQDDgQLclDFxD7wbXFIAfAVzABi0ZKWGjQiiXvy5BSAH+KshrYGUA8Mm
5oiAlDrZbPyo4wDGuSGPymIL8h88nLdS+kR8uz6vlr7UCrwNjMHGnE4QU3vC0J0MAw7mSK+Gj9ef
vxDP7HoX3YweGGkivyQiAYGfQO7yBQoXPcDzQ+qVlMxCcJg1uW/3SkNeTqyE08sZtCz4kJkWCvVA
lfDxHQ18kJonpLr+P1d3ua54ISB4VuwM4B7WVchwnqei9L3gLtBCqY+chpqyh65re+PsGUViSx1M
FNSQLQpTwixJNQV9VONYR/8Mg8BhbpNHjiTlrs9IDI4PKVjifhkz4E/hVl+lGcSbJhGDI5/K3PN+
Awem0+C2pPmMs33bYpUoYrAlwbrSfIDlo276oD1FI8beysq6ELLsqk+DNbMLOyHO4Fr5MFvvvoKt
KnaT9i8V1tCV88vS6LUCIwRBgMsXOoZgxZeHts5qbxtlnbsmjFz6CmtDl8SsUgbZvrPio7ON4OQB
Dor7kDD54Llts/IV7tJnWJu4xGtBb5OTC5gFLNTGO05B/j2oyoni76XfA0G0m12iwItti3oqP8cd
oE3ZthGoNScbNxri/DMMr0DRgNvF6BAwOiIQyLYFfHjJyo9c+I22FDXTSdfJCBaJGer57whwFPmG
uWb4cj1OLExhW4Iq0wj7EHcaz3CQjz9AJ3Xpvf5367bTXQGAEaqA1m48F/qUzr/g7cGqLmgMumZ6
ho3AhDKksdD5IcjhrgEYErZDMGd1SzDjVybCQgC0BapjCqi8cIr21DoUVCFvjFy5lYmE72RUTc2N
G+j/EqomozS8TCNo2NJxQuVvge3XLwMHN1xKxHFWmQcGnd7w3LtTl6c3DgorjIQN95G0M+mLiDlp
v4q2a8Hwb6vxtoX+713Tm74qNFPYTfEYtWNpe4HV2Pi5BWvs+pBb6hkreBQNb/KuIdgER445gOL7
AO1VddFV2q40z7yIvnO6oFb4MCbsFAzgipMTlhV/9Cod1T9SoFIAqMxit3aPiMMxqvzSPmH+1zKN
Y4CYbvs6K6akzIcLTue5pyGHm9gJ5bhpvOmYEc0l6+ESd3f9NQuzyVawKgAuvDxBD8Exut9iC/OZ
ZerTBBeALdwTLre9xNqkBC4u3BLAcU+GwWTgCx28QsAqfSim8luWlrG39wfpZWvx+O++4Z1+swWt
4KWKDnrs7FiGpYIXOfxipgOrOJ0uI9i3zgZuriFAOU6UtLOLKJwkwRlSYz34PwowqyKA/3jj+M99
4Q79F9RxZgyZSBLDzwJ4mxEUxQxTP5QPEjJcsoVJSZKz7cRSZuAV5QFG1LaDgIdxoTsHkT6tYeoR
7rnoQGJ3+9Kl/wyB7Ps9QLqjU37TjtF18LMyPG22mnfQmMIPB5fXOxcmBvqVZqGuXiddJxnYa27Y
9kfZlnCsuN4/C+UT5O/B5c08BQ+2goOmbE4O4QwEXcDqq+mDD2LVBCkZnHEMDO/dYfwhVQh43wa0
0dB/ak3ewQeF4rj72TDhmO/Awae+2l//VQsr1l817psfRaIc50ApwmdhSPIoTCRcIA21m68M/aXn
28FPwmW3K9zwmYK5W9yBFzQcIKWhze7671+aWt6/FyonwJ2YUVg5uGjzsNyUKEHw7zwDmwK5aRRM
idutBy+64rat+t/OfdNeUUGSqnJ8dZ4p4NCeyiZ4TTjguBsXULeVj1pqNDsk1u5ERVK3J5Y2/b7G
oeknwMBrpw2r/Pg/IoS/CrE336D5hCRtwtrzVIKFOcDbmwnxFDII6h4lMjkGaNYolt6ZsB7c5Z0z
eASm3o7Dao37O1aUr93Yu2R4hbJT+wBjlYSXGEEVERp5jbj0gZ+MNXBw8MhDqhnWgQ+ZliMonzoY
i/ERhgQOZjmUaOOlgFvnlN4NPEX6sfNRnzvCDqiW8B5Jx4yCL+d0mOd7sLuRhdwY2nrAcl8fPQur
my0lRo1zPNBaq3OZp+JzhEzFFmhclMoHGrCe6+9Y6Mz/UgwD3OmagLYnrJuj86uiOOr9CGvV/Lr+
/IVNIbG2ar1HMgD2HHPCNcXAAD6Myu4jyjPhp7qpcVFJ9hWKwJpNVvSuU9w2Qm3hsMK5vC/KANWA
lUTaf2MMzMjPqTBJs7KcLTXb3GVvBmnYh7BxmiQA/nHjXhTFOQnVXDL4eb3Vlh4///3N4zNWQ6zS
DO05aN2vqi67pwnElJVQv/RwKyjBCBOV4cB+HmHSM33lKeoMgaHLQv+2bYutEgaPHT61Hk9OY2GS
8mPQxwD97Ugis2g76zzzH7c1khWHiKlGPvKsgjwcxlNbTMo2/DjFLG1XSveW5p+1/8K9cFsXVTnz
zZvEg8EIaN5wg3UF7jZiN1rT8LzXH2GMf/7d2aCMtEDAa/6iM5l1eyRwc1hMMpeulUa+twrNL7D2
XrDKYaIWTnYudfY61oAjT3lYbQcOaV8As8vr3fFea81vsWZ6iNNtjC/gL00Rg/3Ne7EjUwHuswTV
6Por3tuMz6+YP/DNtPAJRKcwbFWnNGm0dHewWHTZzyIo/tre1XHc3+vQlAY50pCVXzTci3G/d/3d
S59nzfjGGbIkjXP2IuEEuu0SJ773G2hdnEo2h9teYc16Hoa+DB0Wv4DD2B9JEKXHv42XunDIve0V
1tyHy1aJBvQjnPa6YCtjlFqGeRXAvAP/df0VS8OZ/ruTwmL0JdRI8ox9vv4IY/tcbR2gKddE6Usd
YU17WFh3XTay6IXDnG0LH0uIjvwx3Ciy2kpL48ya+EXamwSSs+oUVV18Ub2OxU/QOVpy5yjlJH/8
Ea6FP6c2qCDtK1G/tdJ0C59ma4dRgt3CYJ3QI4r+o6MZKH2uY5M+qBK3g9d75731GFPIFhAXYQKn
n16VRzfyxq2BcW/e0HwXDdpsvWS4k8FN9bDzq6yAIGHaA8MSP3qmvnJ+V3k7fAYEeq3Gc6mtrFgQ
gu6HO0VVnNsgzrJLJuG58VUUnHT3ZlIpyL/XG+zvidE+Sc6fYU18rFoFbmgneVJtKMrfvZYDOyXY
v/A7rqCX/Rg4Qwofw3KqXZpu3DJ0+i8lXJOrDwEvRTtt5BA22UemRBI+jJmSwx+QEBPYzGV1XunH
rAVBm++QTiZNeENyeP7RVijpTE1qpSL/hfg95Q+gA4H6m1QkKnfXm2Wp+a1AQkIFtw0kJ1+0P5jx
kyFwsjokEKMxGMZWwZfrb1mIJbYguUnhKJ8jzD4LHLjPxo1bIPXr7u62p1uRJITzLHwS6gSSPFja
ftVgTZMDoQKGnbe9wIojxNVR1rQDfSmQ/s/24A3E4R2U02uXaH9TNO+MTVv+i9KyLPBhsXBSU9b7
zyrVMCDdyy4EfRvstskFDHkcxnSLTAU7+Y4E6PdQQQ5QYjB4zpxY5H0CyRADw/2HKI1XJts64IgR
Xxro+1HcWlcRB4bdzRWBYj6FD3r0sU8rH2mp6420MJJsfbHpct1DU5RcChk7j4B4CZCSu/Y191Pz
8/orFoKeLSeuRy9y2iRJTz0sJraSp8mBhONwBJ2438ejbgEmQqHZ9ZctfY8VmPzJ4N9euEcfSNuH
UU2utwH/YTzCDoOv5YqXXjL//c1OCHf9ZChaR16asoFlES170LAAO0qHDdywVneOC/PPFhaPhqYq
80vn6DpZ7kLhW2i972LCu5XoOjfKewPYCiMVyXKmYWN6zFtvwshzf7MmbY5tzJFhKqq1q6x3r2cQ
D20dcUj6ug3g43pKQFgPkI0zSJPcS6kj90ypmOJ7SQAsSTZDJWXqbjhSbxj0uqppuHMqJ4PHVNrD
6QY+0zFADNu6ckMjdwFSAl5+uW3k2PFoto1JhMovvEgFWGrIb9wT2BmpXSYhebr+kr8r/XtNbgWl
unPdhDqiPkZAF8RwjomAmH3pwipuC9i5B6H4p1IwIb6LqrRosj2BLgGwQR9278mGJnrKXinEIcPd
NFUCzucJdbthlzrSBfHNdQQY4mNjtFHnApvMUW0IEUP9caqZ0Pk9vHS6jB8zCHrLP0EjOANZHyWG
P7Bhp1O/h6FQmYZ3iWA1XM0Tb0g+g3NXuJ9z1bCcH+CG2JTPI3jXaQ7GvQqaO4Zi+4AeVF8Mwy+4
7sBX/cllQ1E+YxtN+3YfgmkufouJEJfC/lBBi+874ICE+7Hu0vSfDFUZ5Fl4TpP98oCFyx6Q1PEL
GNpUdUM/Dr2CG/muNjiR4eoMAoIDU0gag4dfVInzVCN93XzFeQfcdsDdokZueVPB2qMUMXytYM1T
BfQ4TZrHTzie1jADGbSnR+/gNVr0wanqRFN/lzTg7NCg+MX/Go0eL9Vu6EwLHD8aoAFo3wf96Wvq
JFwdCckyTnaxA0nPSVW1z55wFebxO9UQ1X3tJMuqZt9mWlUasHzU7O46TzoUHUxEAoPAaFTOnFmG
Z8OjLCjsXHZF0dfqGecaUeJqAyIUbzYzcMIsBygxK9egwu/dvWMm2nJ13yNkylRKjqovESSzeDDh
ay1ZWjzoqYeV8yYzxA8FHD8N9nfwb8AmKt97pcrLj9enwEJUs0XrLhJ+NcW9/QmuljCjAjA/34x1
dROnZf5Ea+PrpCHM1vgwnQLd82jLIQORcNvm/zcE5P/LkM7Pt1YY4fnUF5V0nuFWOgx3OPCqAk0I
cfz9bQ1krS4+9FmiyX2QVBH2YRIVh+kn1DBgEF5//sLqFc4d82b1Im0R1M3oDkc1iNFLt2Uos9jb
oJa9R55TCRqsZHCWetpaXkjsdKzza3NioQi7PXzQS2+H+n69stYvLF+hddZN+pZrr3TrixZBApcK
MD0KeHBtCcv6e/CA1qASSw1mrQwKmjygCnh/jGGcFN5laRLHr+XgZ8Pen7J8rS5qqbmspaGqRVjl
BVw6mtKTSBCVEJdtYEjv/HO93//aH7+z9thidd51XVBFRfES9yzq2UMB13JJv1ehTBJYgjFSDjhC
DQQe3y38VzWr8HoS5HAhlV0jD1ORthgoRrIx+4PJxdhRIXZUHwek9d1dh52EC+8ZN/MekXzQ6V3B
Y5+/gjPWPvs8h48cajywC2igEaA7JoJ+vMBpJKGfQRJNxkdeurhZ38Ditg7SDTiAhOxEU+oC5uxB
n9DvRpNWI7HU62YHF/NQHROnyOr2oKdYtQDP4IMufoG02isHLKuATEBBSbRl2GZ77QN20WF28mLc
hfow8jUDbsq6tDDuxsD0tZzgy6jhVLbvAFjG+tYZpeoNh1lzcYBwEvXpm5wSBbtG7EiGuw7KcXIU
LGmh6sVZpv0Mh+UqUQhm0+i9FBWcpg41anTKHYvhqe7vYCUZVHtkFwT28klhCIw/ozr2ygfOikKC
KwxVYnXX5DUUrA8tU67zRPOWImUI4wxVdHv4esnagajO5bgjZKaDIgxKuEi+oEKrzH/jPFLGH2UP
m42fQ2NIpNCagMzqbUj8BveuifSQe+xqPpTVAX5bRf05wvbYRWESk5EM9jwHAQ+lpVFXZ9sAQvhq
r1PW624zDXBTY+de9TD4+uiqNuP5Bjs4uLOvjM/3d6M2U5fCPimgGPkvIsN0JhGDGxiNUVWXRuBs
aRRVQOS+BbrwQyz4GinCws3+J5zbpQ80MWE9wqnu2AleBR+GgAwh8HWFN5KD5KDa8U0Xa4FrJeIX
aJUNg28rvQ8ZHVgOHEoz1nsj3BIcG2AP/UMkwZ7sX25rEmutGZEoTjoPhIQ07rsnSpsChsnS0UmE
7heBz+4dh/pc7GDu0yF1RMOJjiGy5DGwFLclM+w6Cnh/VBSe0tkZOKBUnbNCjHyfZY02++sfuXA+
tEsk4kyMcYEQcspaZsLfuXID8a1OOl5+absgzAxCRR81iPCQFZU/rr90IdjalRPK6QFuqJBLmsCI
STdao34W3nCc33DNg11CYK1NHbh6wxS63QXHKLbTbgobKVBThzU6z1/Z2HvB3FqUEL6Ckqa4nK8U
3O6CR51Gyo12IEsaGGHCexK3TPcwzIBn8Tbp64rBxX00ESAYzVDAmdgLGvwpFLhuFQftgqNmdiVA
Xr3cOF5SmwPyM330T94HY91vOEIo/HUzOLG+jgi9sG8ugzSBehNRkBd0Qzu40G9Z7MSD3sCcNGY4
6Ued++CXNBP71B8zcqxInrtPuemmaFrZAywkiwNr0aRa1/CSzOhzKBkWKiBy2hFW7CHJJADOdNLi
GBLp+PTB6ZDBOsFyRpRr9ZcLGxC7tINHecmSeuguMPxTsEvM1APMzZK9C9OmbU31Ws3vwmC1iztC
gyrfumftRXYj1oK0js9OXNOVyvylr7A2zAxEizJzRPgUJrVzR9vwE1eIerIVMLKn5ZfrE27pLfPf
3+w6odoeM9GS8KnxRniDBSjrAd6A7AnMUJGJLVfGw9JrrM0zjmqGtVkTPuFYoTYUTJl9MsDZ2wuH
z7A6jVbWqoVhZ1dTDHCx7+qpay6dkjnAAm4eNSdGG9IVm84lXvvqS2KKfdOJmsF7OYhgJ3e9IZcG
g7WrhgYSWvoRaj7qlvEf6LJNtCtzHBRXWnDp+XbkwkdAbkXZc5KjlBXGkvzD1OJwfduvt8LWEGED
IrqyuWD3l8CwPm0OeTh2K0N5Yadu1zUMrRqQC2fpC3EC7wMVc15OOGAllTHLfl7/goV32KUNcD3v
HdWJ7AWKMPXdxBMwcmHgmj+K+AlbGV9LL5nH3ZvZQiVVUelU4/MQVnW0ExoVLHdtViX1LhdxfQuc
BauUXVwQ1hOpIxR/vlAYfT/xWhqy8bD9/nS9qd7lNs7PtyY902MRp5ArfeBqxv1BMgBn6IeGNlDO
YznKs/oMNFP3qTI1H8WGwipt3EWFLiEp0iSDQwa2WxPJD3krpgr0OdfLI7KdJlZUjxC6KSR2r//U
hQltFyWwwOFZ5nTJi66iaINai6/hCGaDH8OymCMruWmrYK9os4a+W9j02PUDQxj7zoCJ/AL5T/fU
cQRAUcKal7soHaM5ylj6PLwF6DF3gxUyQo2aMlgAQGUMcQPbJbnGfVSINWUtw7vUenbMgCFmjVMr
eTaeyP3xzkA0k8Z7yI1C+AWDADxE7A7ZhkbAXS1EqQd2EimVNyb9PSuoaJ0xPzPafeY6zccnMyRT
tPMcz/Pv4QEt8hWNxcLaYjtSmFhF7VA29YUY4XwrRGCQnREDi46VmVqyKVEtsxaFF8aHXS1AJcwz
aRX4zyGPMSp8hzyYuvunygb6zIb+s1KrBIal9LxdOqBBkAiLooyeiwo20K9k7GAwQjw/DzsABnIK
l2hWoNr3merKV/kWME1Z+ge0soJPKgtLWGo6Qd/doVIJwLoto6gePAZ0TJOVTNJCOLRLDsKKpXVX
gWMuI2xGm2wyMN9uR+TFwzWQx9IrrFAl/LQvcAtSXXACdh4MHO0RrzCZ7ltsXG78jPndb6I6mhXX
pzyrL4Im3Y7UCLT1iKNs5jq3FBTg1/0tyHvzCtb2yutpTC8oOp2edZCVr/CJXbuzXWokO5CgXEFl
QwDz4TYXezFWkFSH2PDiln4Norq0ZlArllQ0cSfW1/Kl6GSx4QNqzgsP4gI+3w4j1zL/D3P6Ow6G
Ffx1GTySUu/33//QHEv9XPw+IZaurMQLk94uQahygmRMGpsL13AyAezntQi6GfXgR5s4uHn4WeeY
SuQZa5qQXkihUISEi7IzaZxw1zddvnIkXeg8u9KAB1hlhyAqLqxsyE5C5OjfewTUflTTG7FG4Fto
L5uZXeVxNA2Jyy8NA+l/F5rYoZuuS3GZIKO00/u+bNLg+fqqvfRJ1tHFN1NTBWHJL6GCT3Ql2z13
sH6qMuzur79hIQ7bwvwihrCx0ZrDDb4Sd0Ue6X1SKrKHUcnL1LT+fopMuDLUlr5m/vubuQu53AiL
rIRfmGN+NP7EDzHygVsUv+b761+zsLf/uwK8eUNRx0i0qo5fuHHgVp0UfZpuYwnD8pXmWvoEK0Cg
OiIMI44OgdYF5lMBzpHgLzrbqU3W9hpLr7DiA4snUsS0jHFPCyvuLh35jpVtdVLCXQMfLY1hez/B
eqTP4F70DDld+UqkZE0MRboWcbJVJK7JN9zT+WW1u94rS19kzf2whdR1Nqn4VPEelatzeIF0pd06
yUBWOv5dwivWBVvNTgsn7w1wmJ+Spq0/8aoZ24PQxMm2nddXDsrdEGd0npMzGBER9jX9LDjpaze/
bWTYUnfeT8iK4M76U+H7+Smpq4+sq5t7aHJWDhsLY9vWuhcof5lil4pPrJXtTN9Ojxls4ld+/tLT
re2B73RYiGJ/fAEeqf7VaF99RTxNxcoQWHr8PDTeTEyNHKjhgTAvVWfG70xU9b71u/TT9QG29PT5
72+ejtv4SdOaFp94JDO5UXAbgNV7peTK6FoYwLNx1Nvn68RTBkNOfkIdrcy3yTBhOQmLqXU3aetC
4HPbZ9gzf6oMSDpN/EJgAgl/+ri8n+v+b9uc2a6aocuxFyu096K5dv5BCU93GHLZVuCGgBV2/Qvo
35TdO2nb/+Hsy5rcxL23PxFVYhPiFm/tXtKx251MckNlkvkJsYMQQnz6/+N534uOJpgq37q6UGs7
ks55FmLtdXD9hKMFo2fjujJ/bgJd1wchACwodyPHMvieE7crXkUaTOWxoEMkwEdLnVjtQMDyvV2K
Ek5+IE4QxFskVUOTMBEA2iimjMCVAsJd7QvPu9B5xYM2jvkuoHGuRQJhp2o4wgW6YDRBAUju4moW
2R6HJqpcJvKc9Dlth+jb6PbT8MDASHg3fiG9Zx3mcJtBNgjJ666TXXvp8qxgT1LnxPSJUABiJg2c
5LujCTRpfyIBVtc7WjrAMHC3pRH+xSn294YX0xOu8sNPWBpX6ZGHc/mN+fAK2ZErG2UP8ScRARY7
N+4zo1l68jKPTYembQl7wiU5+scZeKD/VrNoi6/KB0XnQEoQvCEnMnX0VSuIx/9dxdDb6RJNKxxu
Mh9UB8G/2q824A3irQZVObqhw1TgciKi5mfVV1P72DkeHlQs6vtnCnWyF4kRn95kXem+23kpVPAu
XJRl/grA1Oxs6QggyTeISjfloSm8yht3VTikg9lIFCzBVVRB3z6kGXS7EiTkpbfxqomb701Uj+Fn
6nfziTbNHO951fX5gfvCm3YmDsN5XxR4WCZQk8v5A8miyt0GsSe9hE1z7zxCTqoHFSIhmenEfo5b
1IgpyFDlccgn86LxNgr21QjkdJuouJu7CsLaHonmLUiVYECqHHy3A4OqNFSIKvCtFEjuU9ihrCub
MXieAtVPu25umh/RNI30obvCjZIaXDqaeAFuCoesLvLq1TDD3gs3h+bp5Iv2f4wMM9YE5vur088+
9JQqGCr/AGNXqGNT+rq4SNRKIcHCoWuOFTGYr2Om5l8K2ixBkjqTSrdjNtdwYGSB840HvWhfG1V0
7Ya2jsh34O3p6lkNLh+3gNeWJBFT2LTQwISRJgwxVewfskhMTwGJXchgenB2y0w0xc8ojQqz9cH+
BNLJM53ZB5Nsi0ccSh2EpTqITP1sAd0ZNlz2WK7c6Lw4+LMj5E/w1rpfsa+8jVOFonrwWh6ZV+0O
kFsN5j7C4yfHa/GojXbSba+gZflUtdcx62Na9ZCN4VW8AaV73OQVpd24NT4Ar/vwCmXehHJESsQ4
tP0m4XqXJ7Mays8zED/1X7x1B/IQ1v0UoI/z6CREXY/qOivmEgZTV60JR+KVsGtagKS3hvTt/1yE
9i+sJBo+65mYxRaZ9uBXwTV+gAYiFGUiUfdJiyKn99SmbgET8yECf6ouDJrnHcAAmzrD328FC1q/
SnyISz6CZJcVn7qKVW9kEvGIfwiCg099OdT5boTMU3FEHd+Q/YS07gvrnFk8BMr3K+yxqpyf28Kp
Ay8pFHQ//urjEIqyRYVa9vNcmu7NmV3p7bDk62zrx46BA1VFyq9dxSf47EAXdj7EmRqiY6sVcgpw
WQkBduMtJP0KOeKf99XsBvsO2ptfStGjApp2noq3nFAiUXbTYPAiMewOX1zllV+1gLioI2YZA+Uv
IEWXNQB/X4x7hQnruDaPUy69r5ELLSlcJMCneHIcndKVQ+DPpyWzGUdpqCBBP3XsHISF1DvqObG/
LXLdQqgrciu2vX3W/PnQx/v390O5KkifB0Hun6Vwq2oLXXo/3tBavd33efvpFUUsC7IhBhEk1JsC
OZ9PoeOu6TYujZF13ZI5ozLu6+yNXplMMgVcFNZ/eTINUb5yaVkan2vTHy5F0leuP+o8e0t77R7I
9cXdGv++Oz2DX+VvXyeRgiZJ0PjnyQvKN18p5zDE/lhvVDasOfUsDZJ17YLVsdeSovbPY+i17QF7
yo2K6rNTzfMahXppkKwrF7gqKMaXMzv73qAflTNATnlI1cqD989oRBZb76yCAptatBM7m7kdt544
SYkoB18+GPOMqD5qku9q3/k2xmwNur3UpH3/kq4HCKtioGboE8XEG/gcbKCyTRKEOLNBaNkOIcq3
mdZme3urLMyTTSwSdXeF9LrRuQoLoQCI1fWQNIzjLBihsL6WqVqYK5tcRHzIdtc5qFlSZJ5MSCQi
/wH+ktWahNxSA9aWh9ipmw6sic68aoH9kdJ3mu1I5Pzr9jgtfd/a9EGY5rQwJbhlESiTG0bmUe+z
iEDO6XYDf07mMJtMlMLQOoKFvbroMSx3AtDb76DPNCeooKlDhbpetx3DSNxFrWA2C4iGftqkqUJr
IZgHKhtHbCBeJRFf5SxeY/l/XxPMtiVQpujiaPTVhfH0lxzDoE2E7uUhGCpoosyT2U6w2nl1KZ/u
7JQVEIiZ+rwWQl0MdHlA7cYmUQPoudm12duz9OfsCyzWfw+dUOAzQRk26FQVlDs19C8V66IHaDq9
lKA7bW+3srQprUDg6UrQcGTDBdgtGFOHvoTT6/hpxnZZaWEh1Nj0oKu/KUz3lHv2cMIAFcDaDelM
Iq7gEE3qMWGBOjFTHyB+ufKGXWrSOvMbWBSrthP/v0nizz8M/F75gKj6b4sQFOmTyu2TCet8ZVMt
7Fqb3sPDsk77eEIRlwrPPJpCCLmrRpQFVhpYmCnbL8B4kk26zMcLHwtYlPI8nPjjDIMgcnBQtbqP
nAsR3t+XXQVHUp6zeriQjPEvHZTnvpmZOY/1XMcrRealobr+/uHK4eKdRB0At06x9mf+yYPwp7MB
aBYZ/9uLeiEeRNaNQNftBJOmcb6QAfdvqGseKARKt4WOv/g1fa7bSG+HtlwTdv6j+isFucKOBlr2
s1Rhd5FG9/rMQPXCZbB3GDHHis+SbsEnItGbhiAi+4H45YWvhakBBEp4VLssieCs7bze7vxCdLdt
BFQF2I1IFUoo2ewfq1G+BHjaAibriqeSRZ9xY13ZZkvDbMWODtkANx8qD2l0yTYe7555g5H1Qu8f
XqcbZLxeejLeVeNgNmWjmfJ+KlEGuzBSpCc1dNG3NI7Ni6O9cOUuv7DDbEoGmybPjSKlLzBgyD8R
JQEPIG5hjrgoNWso+oUUNLOJGWLEVTVihlzmqPsyszlNAKJ1Xry603j+B5cgTpNhwnKN8zn8BBPZ
ldlaOE9swgakGZ0O9s/hqeg96NWJMS7mLQ2oi+K1cCEI70APl36+vQgXlga1okgHIHA6RyV5gyxe
DdyntwG5wsVoOgCGeShWOjo8TyRewy8vRHybzMEqJBYCJOLeCPhOSQFxU+rg4//WKAHhrjeQk9pl
HgxC4Ia66hd3jSd/uHdQK85ILx1lX8fTBXX/oiYbZNrAgklEHQJwmsSDwvscEq7Ej7eoNLjzM0T4
G/4NWTHPeSqbuMnGLQS+chPtDPWZOEF9FHe9lSlYmnArKrGumqsCJI2zGrmQF+ZTp3zRMs6il1mG
yDQg+1G535GL7aJqq1sxzumPYoR2kHgcczjvPhTAlVLwAa6WHknkgsmyoWHV/IBXu9BfRRsDnryp
dVeIn5L2daEgChRzIJgAKUbS4xHw8WupuuzCwjkKiOvA0Zn2rUC2LS0IEid8yJwmTKCpMQblNuhL
M75PM/DmGLZ07i7QhSnltiGqKQFiLCB8kHRu50y/CqcMHECSQrwcAOenuRe/8TCEK1UCXJjDt6qG
lnKDWmvV+Ee8ar3uh4bYJAwjo8G0EAWZvaBPPEYi8uYZzNROQawXBlNQ1cm8fQFyhSt3RU4oeDop
jMHrYlvl1NMnL4KtnUigcR/I9wrqvaggpg2wWBcaQFv1AlCw73wFHYHnxaaq+QTJLdWV3qCSnIxh
ewLMFF5WG7hMjv7TFBUl/UtIEJtZUnVFRh+caMgK+kCNg4rkVowguOM/TR2QUpGegnXPQ991eW8g
U60r/oqkLveCrWa8gu6uDIaw2rsUDg8HnOUeLB58SHrUxyYfplEmkCWCtr+Xxq0bALnAdE932TiR
9J/bq25p0Vm3VkraQEeE1m+GFXsD39QtqQcHCBX11kK3cGVtL9wgqHXykIqa3HNF9EZCMrSQiSuH
6oBaYRFv7+qGzRHqxj4UEzFIWQADNz+Uxmk/NxD/em4guDU95KxZA3osdMWmexTG1IWuAUcIJmS0
d7yIOudxbH04td7uylID1nOV4TrHo1A0b9KP3B+g9ub9OWoh8XEXnoLZthYezD5IAE/cU1ASEJ+6
sR3zT3FZVulVPRZPsdvdWFhYNv+ioihEIBeWXXQtxw2jEEku8jTbZAxX+IEPYmXmF06u8DqMHy6n
HQRQc6ZmfoHwIjh0YMZen14FyeutF1P4mkTYtBWjKyt54eCyCRiwPtC6gyPnG4M6X0Ia2e6QIrki
3JqfPADXqnNN+y2FhNnRK9fwrkuNWicDqA7pmAlXv5mo7jfXnQqNx88KXougScQb+ENvWtY8ZsXa
3WOpQSsqcF9FhPdSv2kFPMS1waZsPqurixbeuX1CI3cT4fkXNuWaIeLCZc5mRDRw6ejrPBKXVPBo
X/GUPCK9pXbwQ3OOt5fkws76D+9BgK3cV55+q9iQP2gTjp9wzV/jAy2Mmc120CmsLmXP9BsRzU+m
9L9zRCc8lchQ/uyCfB9eb/PIFq2s/IUdZntYSAEKUqdZdWFwuj4Gmc+OadvzYxniZppHq+0s7LDg
2v6HHUbgfKF93Q5vgBY7f/PaXKnqQiaVp2Zk5kfvUWfkofax427P08KLyHap8IyT1ekc1JdGe/7W
AHiPGwe+Trog3vQUGLkYKoyb240trDubEtHkSEXJWU2vKZvLLckmsidB+q1k5Vq6eKk71q0z9apS
Md2a16rjWf03J6MfHOIuTCE8rSU4qLhwg4ZktlIiG7fmsbO02O2YkY+TzCGIcNEuPGk075vTbLBE
bo/a0tetAEE612vdKkOSMBvaT16ai30pabCm07Q0ZPZ9IaqHmkEp9M24EDXTM6a8m8P6ICXcGCaq
3mK8XlcOqoWu2MSIoitgpoSq0xs8ROMv1Qy9ICj14QK5spoXtql/3VYfto8Zszr3QT69pHSKyEMF
nRrJoflZ9SANo/watDXgJpNqVvIJCwvaJkdoUaeqQ63gUpgGgGi8tJy/hR8Uv2qio/Nd028TJFIR
iriGiPYb1MegNK8iycO/M0Cbp8vtBhYWgM1rUDSjBhy58gL5qeutXBmU/ZEVuWYnE78p6q2brV4h
lkbsujI+zBCDX4rTqzI+GzI4sJZBnpvLEPIkGfFWrg1Li8yKAUVAqtmv/fIiZkVPVRWp8RCJLlwT
aFn6vrXbCU+p40KY4lJMQQmcxBDDGYXXEHq4PR9LQ2TtdzNzXVYoml9kCbr7tumZTOEKxEK2n2oa
r9Gslqbd2vcQkGllBC+fE+vm8rkCWXmTQp0YErs9fYTu2Ze6DoKVLi3sS5uqQBwB6kWvs5MnMx0m
OhMyfQxNE/EnU4Sxs81Gz2UPt8dvYX5srgJK/0hmNjT6DJ+H8CW4Qg48w+Tl9tcXZsfmGehBSDpn
PL8AtUIPhLVk20w0fhAlvGlvN7E0WtffP+6R2AfhHAorF+NEDJY19Lm7ZoGDEGqWPgea5nYzS+N0
7eGHZpSgMTjzaXaBDpZnHmC1OxYvPkMuamXWlxq4/v6hgaCIm6ACLOSi4HcImx1wX8NhMitnydJE
WNtc0U7C11vwC/EYSrPeqGBz6+sw2/UtCvX3jZG11wv4XOpgmJw33FPGLoG2EvxTAWPju9vfX5pq
a68z4nWqhCz7GxlpiSM3cI8QD0hAp990uvj7diMLO92zdjrrwJaQIe8vMhzyqN7JOe7Unsqxpt0m
AO7KvEJ7iI3/KObMek2PdWH2bS6BqetBmT5lZ941qt5wb8iSgs7VGtRzYf5tFgFgPm6Va5NdOjjb
Eah9N36wAS05po9zPeUrJ/xSL65j+mEN01lD8I4BiVONHYRwkDjMhsQ4eMDfnpul71t7Xeu6N1k0
R+emYv5r0U88AJyph5/q7e8v1V9shX6IcKYOoa7/Wckydw9tnEKgHTC9tnOgu113cfzsQSJy/MsF
6E19DYgYfUiC0HZQRSKgzp1e8tgJ1gApS/29/v5hPBVkrNuiLP03b0JdhAGj+Ojizb293dulr1sx
oYCwTFUPgf8W5JXZQBOUPLfhvW9aW7w/Rc4wlJr7b3ioxyAWFWB9eW1R/3X7n19a0FYsEAFgeMbt
vDc2OrN8oQ6er5tK1ChFMFn9vN3IQsD5t/LyYfwb+II3oIf7gDQFALVMLXkG1/alj3oozvrtnUeY
zSWgsI+LW2gIfRZlB2qKhGOz+9XL48F/iGDClL2MpeLdfTVTmzcAr0rZgpbovxU5j/9ijYT9BLgJ
8z22TChh2rSBgQLSMhvF/wfBIy99jSCr8hfwP8z5cntOFlatrYZvKl44Mi8FuLc470Ea/a5ZtvYk
WlhV5Pr7hwnnENPLvNbP3syERAwk6AB9FDT35W5wIXZ6Xw+sXc04UrO6GtWFAsNS79OsH74Hvdvm
90FKbPYAHdPeI8qN39Q8i2eRpu53amS9C5u5eL+vC9ZJ31R+HMKv3nmGpVq3FbgZ7Vx3Tdnij2aH
1yVk7W3jNqj4Obn7uXB9mT8q6KwQyIGWovjGKx7lLzwbwSPIcGMKtykdYFXHWR3vmhHuY8e5mHt6
iEq8KVXlF+0xHfCOfqVN3zpbrno8C5mSygDIDaHCFjXLMSoOIu185Kp4PwH45zOoUk0DtF++AwDf
rwmDLC1d62pRQCWuyPKUn2WopmcIenWPbVh/uz0lf763RDYKtmO9koXDOe7wePV4Jd0CiPPFjLjt
SWgNukO3lgP58yaJbCCsBDo6zqDhdOHtNGuUt31wtbvABQ5+aMx9vMfIFuBXKvRdb0z5izY1319h
N1UKn2np1h0Mr52VUVvqi3WjgAu8cNtyCj+nTPVPQQzZAD74+nWi7dqtdamJ6+8fYgodxMzBcww/
a+7lL2SOgL/varbpGiFWIsr1v/1v+TiywbEBLLHblrf85d/tyEf1V8Dx/OmYHyUZ9Nm2t5fYn9dv
9K8O3oeesBFslzz0nJNhtDJHUAmqvc5GKlbeD0tL2IoqHQ1RZ45kdwl8aY4iiz/zFKyAQnL1JNtx
f3dyNbKRsiZvPU38cLjQTETqwQx1UOCe52uEybDL1+TWl0bM2vEyChyvg0TEWcJ+54mykV2yEDq4
t+fjj+ZCNIaA2+9LqxjryUdFJD7BqbyCoImDmuzwgOyqEyeEByWDxFlRGRBafFo9FYiM4QMfnazl
G+224RcRBxlMGaEDl25U7TcStWJzNSxu2jKtQAQvKVyng5qDdLGvJyEe4Qpm6KXgMFp+wgNI9Y88
npqnLMvknIR0LGPck4cQioUoJRPSbnUzQIJPQAgrO5gqrkLIYQ8gRtwegYWFb0N0JQoMYThl8tx1
U/jSpOWFGka+NEF+mWvYmt9uZWEH/0f6v+SwC3ZMeiIVFKoeuSz4d06LNv7Ut/IeZ8HrXFqRSBaQ
PyqHrD+nTVQ8VpET/qghFXfXnSD6D1J3yAmZCr84c+CEthyvCuAOpvIBOuJiJRGzsNZteC6I4ihA
Bmo8cyriT1RL+SnM+nAl9izEBhuZy2vhC9VxftaZujLgAKIf/a8Nn4H6UHPve6/GDBn7NgUUcpsr
E7/UJSsgaRycOqZ9gUZrUITSGqacSak7Z83Yb6kB66ajvYlQk4XxCXJTPHwsQMpBOnFQ7j+3V+7S
/rDijweWkI40j08uzd5REHOeQcKBYV/gl8DhNNmqn8y1ZvCHE8jG5rKUObBfcsozZeF47FoJ6iK4
6rrM+N7zy2/BMO7zHnnyu/plq+yTAcZhBiA0aFpAdbkTeZV4QPId5YQacObjznO7nYWdb2NxWdnz
zheQA029uuZJAwLnsKFwe+RwSpuNvm/r2IjctO5HQB5acUYGsC0eZJC5+uA4zn1vssiG4hqnBLgC
HOgzZCkCoNpUh8dM2ZPwvioCQP+/H0RABEbwHffqM2DYXvZioBKrT1C/oubOEfJ/b6CB7GLvKxOf
AgY4O4RkeiAPawHb0tsTvbBRbOCtCfUMefipAV9cZA8a1jGyQ55aeijr5ZFcSzAt7HcbUgspAOqB
nVmdVUw8uDuB/uP04fl2H5Y+bm12sIYnOjqYZQ7xoa2CwAbQwqO3ctlY+LoNm70mO7kja7jppql4
IrjpH5s4v9z1r9uAWdiSl3Cbifr/FWFT/VKETdnBbRguH/d930pMQi0LtGhUoi4Krq1iW8R0DJ4g
XIl7z+0GFgKFjYkVgps6znv+LoHa2zK4LCZkYvUxUqtaQUsTcG36w+2bQj05h3ioe4J5pHQTjFEL
aGjlf73dg6XPX3//8HniENGG0Gl+71xNn5srp0Ypfy2QLn3d2r8F4o4pa+5cmAfvB9b0LgSQabqa
317Yv7Z0edP2NY6ZuTun0jB3Y+DykG0aH1KpX0Jg8FQyIF/Yr2y0pcm2Tm2TgUjpqIiduh78XZzf
34vQF28zMT9uz8VSA9ZOBkG2q7H8vZOK3O7Y1X24YSMJ9siJzCsBb+HAtnGJVGRZHJWdc9YKutDB
XOywnqbnhrVwbYCuUNIzHu9brdeEZa9vkj/cEP4DT4RIPt7YuX8piukdktwQQ08hzfJSaP9xbp2r
xm2x8eMZtHjwmdeU+pa6aW18GJjCyANarxdI5tdJKtongHd/KdQlEyQSAaRVwePg4qZye+IWlrkN
YQzCecpEKccLdcNmy8Np2JZx9uu+j1sBAJIz4BCMlX8KCmfK99Q0tDqULCy+3Pd9KwL0Bob38JDJ
38cWQg4vyqnTDqR5JxqrlSi5NBtWFJCur4RO+XghXfjEoadcFM2I16lTJ0zhpHVqSDRO15TVfT3y
fo9phvcpbfsqPEGjuXnWvPM+uRSb6b6vW2HAg2ea7yGBd4Z+v9/idhhHjop3dRcq8ATua8OKBALS
H4jJDq5UkPjfU7D49nPZHG5/fIFBEtm4Qz63wTQik/sCRMujCdrnYNbbhjefucNeqiuE0njzaxhX
31CL4CtdWghuNhyxmih0HqGqcVJlXe0DuEFA/QMSEpGXr90Wr7v7D7HGBiBq2TC/irVzJl0v901w
JUE3SAcUE5M7yEp8y1G3O94exKXuXE+kD+dmQxkg/tHQQyLXTV9BESn+p+EH8uYQx3NW1vHiRFlb
nxdzlUoSqIun3VdYR4QP/yKCeGh+GFU1z6gpILrVLXAPcfDopPd5y0Q2BpHOgSTc5O6J+9CLhO/a
7I7nsAzbNQXHhYAZWBFBi3ySHAY5J28Wot/TJpvjHVHMW8nvLn3figDa6SuH18o7QYQTBhp8pnN8
mB2u/nff7FsxoAuCCNWWPD418CCGrQZkh+pHVrhDvelDv2ArOsxL3bDCQAOhogIKsMGJqdH7hFw7
8ogUmOfbnVi4PNlAw65pozKIoFpcoRIMeRsJFcos+o4llp2h9NKvrOKFTth4wwA+yqjBdEijDZGa
9xzEHfHc92nb3pfksgGGMJpQGYR1mnPHUn2QPP6VBsBmzpqszPZSD6y9DviiC2KWgiwv1FvjB0YI
JB8HHXRrl6SFYGKjC03Z5dzzcKRwuIz/CDxEqWLoYYAXdRX56/ZsL3Xi+vuHgIUSuZ4ceB6+CxQS
ZvixZCJMxnBVHHkh+NriyKYgQ9HAyeCnAHyxr/ZOVAunhABTp9hjHJoo/cuVDNeiYydgB7VWul1a
xNZOl4GAfHUL0V3IXQxTkEAV0y1/Rm5A/G868IAKDBXkr1aq6EsTZe17UhfUI+3UvEOvvNxCb4w/
cYGSy8ymNVLsUhPWnqcuh8VDPU0nROHq/yHzZGrSH1Ma6ZULwMJSsJGGwu0b6muEdzVpr/laBXA3
P/G48VcKOgtdsMGFHiXRGFY5OcEHyQwPIohl9oWw2e937Zwys7LvF6beRhk2E6Ohlqx4h/+e9wSD
xy+Ng5s3sMAdbP+ApLq9cZaasXZ/IAZITJW+dwLGfIb+NucpmIwJg7FQs4UKgRz9pB/hy7i93d7S
7FxH9cNG9cYg0EXklu8a3tDRBsrRYfMEDYSxWJn+hSeZrW0MPItbeyksi9hYgE6rI2neREdV/pLC
muox0yo/51KEtcT1KeidBz3A8uh255aWhnXwdw0JaVSI9NTk1QWVRH7Mevd1hjTrw+0GlmbLigce
7KYlqFDuibGq2OOSkW61wlrgPBBvo6dWounCk8aWMxayqjq31fXZAHD+YCDxJiUchQLcm7M8pzjs
CkhhfzJZpUSSO1MblisjuLQ8rPiADok54rx/p6MCDsLwWf2KRpTm7rvY2pDEVOTw2Kp9gMKRtXwO
5FCHGxJH8UPmj4rd1wkbl0go6KOuGHwow2Lr7LpK5XB6VI1ZidML0/OvDfaHPQTlprFsigzvpxII
et5CDxbWBInsCw4qVwHhu4puSxwSK/1ZWNa2vHHaz7mMIc4LxL6aI3hK8fzIIPrYwPmF3qdEFtko
RRXODZ5txXzyiAsFS0pCP5g3Tk6vXjm3d8+/ML0/PKFsZWM6UC9krkzxdAaW98wGiARDJE/gTlIm
BqKB1SOK8178Tw8RvGzjQeMp24J5yMRROlWgtmGVttlXVKLjYX/7f1pY8P86jn2YS0anPlQpFrwK
rgZ4U6M0DORYsVZiXPq+FTG435E+bvv41Mm+c6CHyoFhLSZOhpWX71ID1qUBGL4YvkBd/+7BL/ZR
GYidQ297+vv28CwtPSseyKBqFYyb8JTiAfQxeTgAIwV7PVSsQgbBovtWuA1WhCyJauC+FZ7kzOvo
OW1a5x9duW76FE6BXHsrLHTGRinyDtUMUzZoxcumV3g2ko2Jo/AwdO5dWOXIxil69dxDK4UHJ3in
QPeQt2kFrejMd1emY+H8sXGKKvV5BDnP/p3AhfBBZqJNdAhbAqJDvu2zcU2FfmFR2ZDFFLnoOstc
9MOBG8heCDPSYz5d69W319XCfZ5cG/6w7breh4i6Hw3vnpb9E/Qo5uaKTw+hPunM8XyCMESjDy0N
AL29r0XrbgB+RZSn4dU7xnGDv2DH1yZFCntqTtx6K9IWRTOyKn++NH7e793DGZoS7ZLgpEs3MtuU
FdAsTCMoAN/uzNJKtjY9HjowkCEALtCq6TcYMvPQTCXfjDi/V5pY6oK186mqYhogzr4D7uhCK8M4
L/7g+3cdodA6/32Aiib3Nezm6mfk1MASbL3uWJVZk1RB6+1YRK8BH9YhQ7+aIVzANQEC+nuT1AEh
GupCLa42vXMFNOUme1dqcruEdi1LeQJN4UeQWMSnAQZ7L/Mgjl5G4m7n5LMzJMCo8R2D1vomgJnK
zhvG5uLFDAqIVJNme9UgpnCcGOIOwPGRznsgZQeAvpwcOtgCsMMscXQE3RIdUT/7NDWsGF7ImAfN
t1bBPY4nWZ4ReWi1J9KH2+vkz5MIBNDvfYZaQwekqRjftePEJ2BMdHZ0emfy7lLtobH1emnqMSpz
2KaeCq8kZ6MHKOlkkr2YGWZMyAesRe4/xz0aX/fBh3Ah/JKnsazHdxKAVGhgHKEa0LH9GXlJVOg+
3x6tP+8qmDv93koBiFE14OZ98vDaH/cCfrpmozgurYk7O+HKA2mpL1YggoflHMa0K8/CcapXXVL/
UMDxaSO9q465W8BM4r7uWEGICIjklEZ4p0b2UBonkPGKkgJqDu0hgLTKmpvE0hqzYpEckA9L57F+
1m1pNoBSq90g1yBmSx+3ohDA1NNES+WfGhWog2jN0O8m0gz+7vYYLXzfBjt6HoMAmjuO7+lc0KNJ
HUB9nCJcLRUuLCkbS+j11cChJN++62b2zd6jca+BcWVT82X2eSdP93XD2udq7Nom5yw+tRGpnnpf
i69lsKr1+OfDmtooQhqUAHxWMPsBqn1Kmlnvr2jFPVfjAP2cdOP7gqwErKXxuv7+YaPDpACS0GYY
35tpgAIQ0LrawesdJqZf7xspa4+jfhJ4E/Lq54BH9LvHqKabeJqz+xyqqA0pNCmvA8Gy4lyEJdRX
wbrZp8CSJkMGO6zbXVgaI2tfey2u97JC+cFETfXJzKAUJiRt4ud+8Jrvt9tYCFK2vKdphzrqG4X7
GXVfBbSpobUv6k3pgzzqNr5z3/nBrO1N4tELJ4npDjLdoFYLqbn2q4QGhzlAIkWYzShiEq4V0hcG
zsYTesxlZdvm84nDH6DcBVHWJsR4nGw5iLj3RV0bRWhaIJgJmfHgS0c8o339yZR9eWznVarEwtzY
+EGeexBEn9L8raGN96KLNBZJm7vlk0Ah/2WG6/h9BE9qQwjR0tBD0z0/ywGqGg3k4htkUY7OzNZ0
O5am5Pr7h/0uQ5GDNwbUi8z7bNrRCKIUog9d5zCLeVZ3zom16fHwK+FyHPonEoYhwBo0fCqmaHrj
Miv2tzfMwkFii3pS0U4FALAccaUuwPxxiM+nTVyVcN9Y6cVCGLbhhLSMXNZwz/0hjNO74BtVVOxz
5TbhZuwolOxkSNIM6JOK35cths7R79NT+ND0dRTxnyokwL8Dij0PXzI358XKjWtp1Kz9X0xTBq03
5j+lweSWOiFenPrPHomnaCXCLCwwG2GoNS2KrNXz/3F2Zc1x4lz7F1ElhBDithe313TbsSeZ3FB2
MmERQoAQ26//ns57k9GE5qu+mZpypVBrOUfS0bM8k6jQbJe2A/006DTnOynZdS+p3EUaCk3GTFUQ
3DMzCaEanjTwIYDMadbtr1pdriqnKLM4I7VNH0URlVAxE4Apb0cQSVfmYSGluEhD20N4Jo/a5KGB
ED44HcNuGoW/k6jJ3HjhGvP1fLn7b/mPu7Kbagz8Ev4r9oW2bQ6VCzZsmzD85yy2xQUsUhodtbsp
tLcgRHy/PHBLHXMiv5miKa7zanwZmrPcehJ3athxU8JXxuR8GmHflXlr8LeF1ewKbtJ6UJ0wqP7o
sS6+EoK9X/TR2oV8aSU7236hu4SwuR6fe680W0Wrdm9NTo65Z1cGa6kFJ9qbtvWqs2z4c1rMsIkX
EEOTbdk+9iL56/J0LI2QE+8ky8KGVUX9ZhDudifLmX/RMKioN5e/v7DCXACiBB49Ib0mz6yw8AgK
ogEOxtqO3j+ip4zjbI/nQolLUNzLbGOiKs2/dLFuoGt3+QcsdNAFJFJmbesBgv1sZ+TrjUi66Avc
T8TKo+SvsvQfQih0DvpNO1b9GCTeM6FBYcGHKIn5ybLQ2FsYesnwm4IxE/TY53BCiAV15EUnPFJ4
Yhe2Rebj8MYaOuwTlOGZt4n6OutXer4AJ+L/gSl6gy4I7YcX2CYHWxVDupPE4V5DOK+Jg3+0hNeb
KBjf1sR+LhN/jeewEOKu9CKXEROTmbpnmMuBRyHiEra4Pdk3gpLNGKwBJZeacTKJqqTXNJPBs7au
bfNMa1bmhzTlLdkPEkThp9nDEW9lnpeWUfDvfVfQ2guHlIn3jnvtJjz3KeqTtSPqwkEidDIJCXQW
BNSL3qE+mxzSEs9kGzXR7AWE0uwlMnr60ng+f78cEgtZJXSyCoAbcxyrgTzLzCc3aYisOBR5elN4
w5rnxS/b2T+FhZNX4NqV+KqPxbPwimz6K+FZX/ibwOKRzqBCPjXyvo4qG/7NMYzyJkf9I78jnmns
p6TMYZi7MYnyJLBWxTzCQA3WtAouDShljQcBuI8PJci2DKFxY9s8+KsJJB5HhV9P2Qf1/ADv3CKC
t9l4403+laIKKLb+exGYgjdQ76mmF/gkQZGG5DCe29V6ivnKZXthlbmgSS+MB6OgFPwDNmUVEMAQ
q83pRgNs0K2R3RaWmgualLIfB22i8QX41c+m5DH4w0W7Pxu4+DEUlapk9W1+YZ25wo3Mm9OE+iZ6
b6WdD9BQwsssPAHjrl4Bniw8X3JXqVHGoPIK6FC8mMD/OZD8Fl4lcPyeoJtm4rKAuCx7SkDmg77/
68ya8TGMYYTUlmylaL6QglzgZJOh3OAJMz5Q7AFG7qEa2kKCQeB9O31LLNzZ3mdq13A2S605Och6
jTJe1DKIbqOuh9PntvSSeJ8X7akZ4uuMKThzcpHE/a/rAjwzpCWuZjr35tve9mtmNUtrwsk9wwAh
KlH57J1A2mU/lf0+gcUm3I3zqx78OHMSDyliOrOgCt8HKFIlWzE3Xf0Z8CBGVhbdwiy4MMq2gkqx
P8/I1efdzURNucnKpNlkHt4XS3GlLxHk3P+dbDTEx0U5d/FzUsTidZrSUW8qvJKtYE0XJsJFUcK7
D5/Fif+9SUyIm4v3Y0qjYJ/aoNxe3mYWkpkr0ghr7gCqwSp/Bqa5+Jh61KiMl9nrNmQXQ5kLuNEB
hDO9MJ9yOCEM1todgMvlGqZk6eef//5bIYRRhRKrKcW7rOFu2U3C3jZGp39dHpylVeTGss2gH9+V
5mGwaVhvaARn+3zKFQj9ERwJggqVsMstLZzAAyeeITAcFnEgvFMCaMd2ItO0YVW4pxqNTT4UqrmX
ms1Y023E4K5zudGlwXPCPLaTiAsctd/HDB7Nr20tgJcjBMaVh8sNLGxjv94Uf5sdFDzkOPBRvses
hAZdPXyKEllsqh5lMaP5ydfy5XJLC+PnoifhqafLcvSTU6MkMF9S7mF59Smh87AVAV5EZxBVR9U+
zdi7VyJnITZdQGWTlrAHayWaTEPyBoXeDFockz7hIX4t/BcmyAVTgrU459OQFs+6betX2JVkr/C9
kisdWPr6edX/NjsE8tMo6dD0GRKBebBv+hzmDV0XhnJ3eVIWwoeeR+63BkqdtYUYGXvneRfuCtH2
u7KBeJqpvSduR3plP879+60ZLuHea9McHjxyhB6oMvzx/6FztzTNTg5gFvpDVTZ2DxRM+u5eQBLw
nrUJIj/xbbTmNrQ0F07868gPUhlL+0AjksHvwgwTvE+BUWLzSkVvaTKcYD8LNQxnD4qXJkUJpJn4
t5wDmqQSXPfgUvN8ecqX+uFs7Eb1shnhrPGSgvx5R+O2+IhbuyZKszAXLgxSs5EnMPNJniHjw3qy
1T4B7mkDa6tS+HcZK+K14D7v33+4GblYyDSlsFcF1vcZs29u0jh+suJkCF7mf6VkAnOEbd/J16tG
zUVGmlgoWATb8pkWGh7m8EvGBhlAuqVamfylgXNCnWfTmPjcDg/oSYDUG9+mHAb1YGNcWcRzcZDS
9yPw6dPyGY7c/KBYT09tLq/cSFwEJC1jCxtgKp+ltoANYzp0OjwPHGIAhsZ/gUFxum4mnGgHfYQJ
QTr7zPxzLS8DIS4iEGi5/PWlVeVGeWFHPaZeBVx//MT7HHvi6B+awnyICZuUhl8eLJFX5nwhFH/p
av6WFhM439Tw5bNvQ090sYHJQBo+wHUmjlbuVUu9cWJdMN0GXZl0zzr3+YaNOKnA93MzBbba66gw
N2c5BZgN1ysdWiqVuXDHhuUNXORb85C3qJJNDGwPaxNzm1PYTIPxv4dteLKH90C5p2EHm9N+1Xhi
sW3noJ+3Wc4BdMqfuS9OZwW0xNMFNGghasxV0W4tm4+jAggFJDcYYTV1v7K7LYyyi41UtmUqmUT2
zCh/lG3mb3kpXjVBWSv39bAZpwSgUhx2Li/RxY46qcJUHYgilJmjLCYCwF8JC8QDjKNr+d4ARt0/
KNgTsn0dUlggUUW4GQ7UyhZKRllEmjU/hMXf4RwegJzsCuqNBks2nw5Qvi92kvo/E8/upyg6MQZY
2WQKoAQZYGRRuWYzuXBmdSGWFJS7mMxT9qyHNoarwKuCIQekt7r/bZWJp3aXR3phQ3alIZso7gST
eMTvgNo+ZbxtDlOJ4z62z+rHmGbN/nI7C7mfOEknmayGE0PbvzchyIQKNp036RA+9hWs2y63sJBp
XI3IpCtEN6dNfYRMMyl33SCSLx1X3sd1n3fyDK8LXnJSNA8y1TAd23OPQrAALnB4Ub253MSfgyx0
cZUMaMrRejY56bpmmxRFG5PC4wMGps3O03Y7S33qfbUmgfLnKQldTGV+dreGoGX7QMIMjG8SeFVw
J+Ip7L60VsBA7HKv/nwpQtXs3wfjJm2JDxa5euZBe5dIQF51/x1HjAdbDOnmV/bwid2352PN5Rb/
vKaBx/t3i7kRlRJzWx2pAhiB3ElwMCQkgsCGBuW7kSqPHto0HOQa3Wypi06WSFCd7ifcxN4SHnyh
0Fj8W9QBSlZW5xvE0T0ERz6PYYg6cDVeedaB7d+/e0nilKUccLrnxlYtO5C6NHBngyX618uj+OcU
FLrajoxBls9vGvkGp6B6a3xU1j0y3iYhzoYduQ+rVaOqP0duGDu5YZpGGEVXefkM/kP5mtCCP0Mh
+sflbix93Llx5G0Fz25Oi6ME+RAHtSal0c1Moea7u9zAUhg5icEoaNLiGlk+J16SQcSiUWVx1C3K
vQAFxynh17n04t3o3xMujYgM8TFMtoiE3OZYcWQzRWX7EHr+GsdroU4e/gf0yGkH7HunH4ah7qFg
AXHAHGDobU6GT4DcVLjnnH3jFcFDJOuKg+5eO90+ef0a0GBhwlxtRW/yKNw72uhbAO3VzZzL7FDj
lXAlNyzMlguHNGErwFWq1FvKRrC+mjnY2aYNn3yW6vfLC2IhG7jKirwKDcoN0jvxeMK4Jd2HKcad
wpGapu3d0EY+YJgKBahVU+qlITv//bdDtipENoUUkEieZMzcwSwSNpVyUsPw1+UuLY2acyGhsNwM
tRySk4I6LkMJsp6fofeL4xbYoGtpe2ncnDRgZx30DLIWp3SEABHEp05TZgA1MTiODOH8k9H0SLv0
Rzmzf67rlpMbYki/5GOdyo/G74b9HHCgcwzFUT4avJWD81KnnOyQEnDpR8q8E1T6NcgG4gawNRgE
yPPeR/nJ1uTgd/KlP98iL/dqKYRdqCRITLDb9dvph0qa9JhDv3WrSKYPqQekuqphFwDJHdAa6iE5
eIOiW7g8tZvExH9HwGivpMWFNelCKRPZkAAqjNM76UL9lpztRCmLqsPlPi4syP/AKE1cF5ar7AN0
AnuDgnu1ZzLvNhVFQF/XhHOKCGFdWxXxkH3Acucx9/vk0EXwgzRjUq+sjaVOnP/+W9hOvBoILD+r
k8h1cyBWTfcKjMZN1/XV/nInFo6UrgyjSYOoh7hvdNI9qi1nG7czAhxkJtyQNUSWTMhgvrR2a1ma
cydNDKEJiJfR7MOAwbsnZVN/Kihk4y73ZenrTn4YQN73wdBrTyzpwGUjRekbXHSz5LrCSOgCJm2T
1DGq29HJBPxxmJMnQQtQW8/jJObwbgzJ8f8Rpkuz72QGHs26ZM1Qn4gPtLw6b+EcXI+Nx1fdCRdG
zMVPwitM9tPodSfdlPrOojBGNmGVTD8vT8hCD1zk5JRVHsypU3OSBoVo1Nj7J6rDV1jU9ytn0IXl
60InE0Az07ki4kTHEfnSRq+cmA8FX9jtBLDGrxvReC73XO7Q0ng5IQ90ZgeokJ7fO48I+UDKfsSL
UaqnKFs5GywN2fnvv4U8VSghdkmt/nc2wMl9p7Jh2ncNf72uC+eu/daAiaDRlYYaQukZHHM1QMB3
sz+Q/eWvL/18N8BhEKWgbaNOipcqPyivRoBYZOLqJQxK6IpfbmZpHpxIx1ZYRTyoptMUBV+SDNZq
4EJd9+AUcmfTF6QZi5Sb6QRR9x+Ww7cdcIy1FHJeKf+t2Ieue7SYPS5bb5pOsFht7kkEFCak/vlp
Sq3eBnb1irswQi5W0pqhs6GMx5Px9VnafYyDn9JU1/lSwNz836tISAlb9aGXHyMb3wtJ2109rroM
LVwsXRgknHIznuOsdzLQW4Uzn4StPfgqj6kWZFthn2pF0q9UaxcWrItrTGLZDGPNupMN4M7JZgqs
TTDKey8lw9vlxbrUxPnvv0Wc7LCWQtMOaKKC5D0UTLTayMG34+f6LL67EthLzTiBncxhnao4h1SA
h5mA9TZNNx2VIBFQr/q43JWlVeWEd1InoDWC6naica8f9TCa964R12kLhS5yEdSnVvuoY530DPm9
RvDTmCO0L//0hcBzgYqNLgqIcZX9qSHnh0UK/pw676ZZBgGzYk7XIBJL0+Ds2udLCqNS2FOThP8M
E6o5rO++orizhqla6IgLHMwAHoUmyZR+jCXCAZAIs43q4IUUNH/QQbSCTFqYaRc9qKBUlQOi2pzU
3N8SH9z5EL5Jl6di6dvnuP8tIFjd+oPwenwbAuCojuP5A4SdtTLvwpHARQrKOYPDg6Xq+/mXw0rq
vlD04En2+KuhWfRfm4qssXCXuuLEdjL4pT8o2eDICVcjGGOmYCGUf183TudGfxsnriBEFsGz4KHx
veFA5iH8HLfx2g1p6ac7sUyBG7dtrJoTlJXnFK+tow+VCV1eB6oK/4P9G+ustVbU3wRy6UPaevNL
0K1SyxauzczZpAkSQ5FVQ/1Nd3Jo/U3cdNxv97E/TjW/sbSKugdB+qm7SeD8GA6olifQD9sEIuqS
lflZ+g1OqAdDInlgW/m9Tn2geEZokxr+qkb7uRggQQLzJoh8EdiMjs11UeniBW2hNARChPwOQFmw
aSA+cIML1VqhcmFFuChBacMig099dKRZ77EtqnrhuGFQGbi9vJ4X9nUXJqgnpUnm1dERauTwAkrL
l19HN9Rvkr2au89Xv/OHLl4Qoix91w18fiB1fNtEwFfF1ar45dI4OUEP6pOHa0DNId0aJPLJ+r4N
8ahLAn7d8TZwAx8GQHle2PKkTdrtE6AfP5Ax67VbzMIO4sot2pxAMrKb7XcwZptNA7OKrTxvgAUT
dNMHUFu/PN9L4+Sc0kkG6Ts19fnRGiKzJ205nJzHpM+L/eUGljriJIFh5oMt21megHkCvfC8S9kA
EklThFfuICJ3l5tZ6ocT55p52eiZssSlhs/RU4oCj72hqiyv88GBBNa/E70yKdeyz/NjkvoIPBiZ
xWQ3+2RSKwO10AMXBKiMZSQRpDzlqeZ3cMFN/wqzIlqDSZ/H+w+Xmv8AAPHU4wcdqq9wZc/9v3Vf
KvtPDl88c5uFJcRxhtlGye0csMF7yuvC+zZqBM2Ngkjtl3TowUOEGXbT16i3+yTYDXnqz/cTKDf4
f8lZvp/6DsSmGcVSbwslRW2fwGMo60OSqbzeUjoF8bb3eFk9wWSQsWJTS2GyI0UFVdwQpnv/SYVR
wb+y4Ne7i4irGP8KlYEmPgI41+IWLEVd30K+rpI3jSkS84xwGMSOzj6T/2gMITZ3EzcqxO2/T5MP
r1C+kCshv7CU6fnvv+31rOxEPOtYnqjK/NemPcNDa/nKRqPfhqh/u7ySF+AKoYt1bAUro8LPve9d
Xfp7Ymiya8fuc9iAiJThQr0F3NJsR2+Kt3Fc7SjocysdPCfHP60RJ6cNUw+d+BQd1BW0qH/FKtSN
ejB3VqszS2PonGhUJjqIUkbZRxryF78rxRZyq8meFDq+yWux9kK01IyT1mJTVKwaMIaR1xao0QPV
48McgOccZvKpWnsYWGrGSW58tG2fUT0+tL0ttnGmHyPJ8KQ2pnvF2MqtaGFLdq2rS4ESM7TZku9z
nNzGntdsuiHYlm33CawuHMvjagWFtTD9LiZyAHJ7YqjWHSkiTuyhB1HLo2jyQT7XTQWjlZVltpDp
XESk6bJ0gC7kAJqzGLd1ko47S8iXy+Gz9PHzKP4WpKNvoDjp5fJjnnSgtrQv1Cfo64sf133ezQH1
yFSU0PxtgmR0fS/igfp7W3vFdfcuF/zIMtjG1l1D3yFZk2zSKuG7rsjWThVLg3P++2+Dk3s6GLnI
w+MEuQQFuQIPr3+1aZFmrxseJ7wzwcwUlI3/XtQTISdSDMHjPKO2spIclzrgxHXYAT5Fyzl4941O
jjXvrHrsAquqlePvQkC7SMd0KmGnniTqXeo4PlPTq22lIVSHEtR9g+S/EtJLkeacVhKCehMk0MKj
hLHINseK3egubWD7QVbOdQsdcQGOaTQyiOlV1XvUlnw/svPtkWMDLmr/m6wh3H3VfP9H0DEn4N92
WXgkNQetmwDX3m0KkoUr87EwUC5kUcw0G0yUV+9pwl86CF3dwDz9prbGXxmnpQaceLaTX3XaL9mR
TfxlIBHsVTtW7P2otiv3wYVah6vkmMUxDEuEqd6rrBheCiJ/QIRh6iFrxqtD2k5sb6J22qVajStn
vXOq+8M27uIO1YhTJBx+1Ido+Qskkn9OAS5XUoqnHK9HKPVH15l+hC7wUKnZm8aio8dB4PlryAAO
llHAt0E9rgT8Ul+cgG+n3BaA6qkPuM3DfKvCs/vY5HJTCdRyDIQYNsEIh6HrVrOzndMxr/IhiMJ7
4wFSB/ZqNHnbmcFb7MpwceJ+GOO0taPNPvy4ehk5nM4jOGVc9euhDPnv5E59zx9sU6UfoJh4m3Eu
gqNXp/nK4eDPmZe5QEPo46mWAMkIAEBt+r0qwM1+K7qk6q8KdeZCDFM15U0WWe89LCnFloqqsg+N
bxx21gDJf4515kIKIc+rASKj0VET1KB2BNMRwJsk9UDoqjIz7q5ZRcyVSrSl6qsMspZHgAkrdQ9c
fusj2r1ZXnXXhfXLvyeaj8EUjb2djrwbPtHi/HwQtcPN5V+/NEjODm7GnvS0U/R/W5Oy/W3e2Qqg
DH8C8u66NpygNjjR5HU9sSMuvOlOl8nfDfG/hMlQrGT1pcXqBHIaFqibtpIcuSpte4tbK9R6mMog
LX1dD5xAln4KOc+iZUc5AOULo6Nh0+A1ajtXq5W+X+Li/03jzIUK5sQPawb5mqOuVJQezViOw182
CqvhNIpgBLBvguAwnnGNEfUTzCFV9WWoMx6KLU/h5r6djPCjr7GBMMMHwV1lrHY9YML5FyXoPJON
L8xE19yUF4bchRzmI/fw6fNGSkBW1xQEtD5v2f7yeC99/bw9/HZwjVtwp5KeqHef2cdf0AE8nXUr
k7n0cecMoCgZSxTwpiOhPooZqjf5FoYz/XWnbuZiCUl+1tiTPjueaasAgtOnEI8QK4+jSz/+/Pff
RsabDDw7p1a9Z3mutvVUk2ATJx25cqW7coqD8gJUaGJyTKcxpo8st7S8wdPc+dm39oxVK5Nw3qX+
tNqdnJBDtbQwo6L3gKGAYkTMk4jCR4kq90bp6kGP4SMccB9bs3aTW0h0rsCimOMgNdM0HJO2R3kg
IgeVt96db+20kkqXpsZJEnoQfShrMhxZQMgNn0N/B0+T18sRsfDzXXxg0+VcsKHByXvQgKAB0Rv4
xm5MZWDMHhDdrNovnX/uH2bGBQFWBUFumabpO3zWJNC8Piy7s3yj8qQo4oeMx7l8GQKwAutd68nY
HicNeUy4zc8N909wb1f9sIstLejt3M4mebWZIX38FKXaTuOe1SyvD3EuIv+5LwKPfW6xB9EjBCOS
Jt7kcz0JWBSg/HqcvKCZvZ2VuBMMmzrMqnLaQMu1+KgqGKunXTseFYfc8g30dQjZzD6f8hcIzkTq
2witfAgW4+5ozh7DNtbxIQz6KfrcNyQ1T/VcBaTYhnGh6mdPdMr/lCd5U97AYZY2P0Xs2+JdBFRV
+yQJQ/NjgM9RCQZJMefx32kIaxp4xyS8YsEhlorx+I7IoKHdyjViIT5csKSGysVcp9n8vQSkY5tF
8asCIaHtiH+IALLe+FXxIwVOecO7Zk3V589XF+aqT5pMcOhUhDMKQpSwO0lF296xuuffmrGbw34X
RlzH7V5wn1QoTXHUgi+v7oXQca2tB1OrlDcpv8+hpvU0DHDMokN4nUQscwGVKDhnA1Holy5Dcaf6
bP7EOhMAHHhWH77cgwUAL3P1KKfaTBENc3pPivyWajx+/AIOJ/0z4+GdAdQ+5eJWBv3bxP3tmeBY
ptBfv9w6/YWZ+FPUOvlUn5GJIDl533Iyi+Q+m1Cufo3GJPPKvWDeEB4aY0p9w9XAm4cE/ttsU4ay
EvmmH5PpFFYNax9j2UKJ2esTGG2BpTdNO56qzmyHEWbpb9RE83SftmncnritovxBkRjdfhsKSMcW
hwlGVHKnOyPmt3xSxXhQHZj80KPIR/k9Tkda3beZqTA0cKrCLSsBpdS7ITZK+3SD4guWWzIEhdhK
S/E75rEKh2BfwA1H/SRgzBT5mUQ9xrd0jOLqOZEg3L4M0LsaniTvcY2AXNswfcC4D8SHucNjxZuQ
tp2/NngxmJ5EaerqH5NTZJ1t2okhDDdlm1UQFiiyuvKOUws93M8ZDUP2EjQ8BV2iKyS0sAEoYNu2
6uhn1XuQuJunTqZbThT1X7NhzPO/Mk8a/zEeIBz5VsOwEARTaAXRbQL9quQQ8mmGfTHkODpxx/Hf
5gDxlIDvanC3xL5qgcs/hKkH1HeMI0+7rWxpi08RofC0sXgKABfB+N5darxJ/sNrOtcbrhNjj7St
4+BRU9KLG1rqoDlUOQtTSAiaDMIjMqDMvx2pjr0NehKaD7y5slpuRpSHzL5HbhN3RQOq1VPaR9AU
r+Yztgsqul1ysEZL/XOuo17ke1YMfXsofTwXtFUcy0cLvKXepAYnbrLtIgPCAYT6VZV8VM1EQvgD
DjPeRyH3VYiboIQeyqZTImFmXycj0/NmqGB09BqxMAifwwFgcwEkWTH1pz4LI9TJWJELjCOf86T6
3vQKt5JERyzfQLM2jv6ZgNFPn4ewCIP7KY2LD6wjC8C3TSNgfpOcz90NVmcfmL91Ziv2pchUMR+g
KxMN2ykxHfjgtY7rEZuppgyMmNhPdgEwgOUOMOhE7uFMQMlBDMDr3eVwcD1XIGK8a6Iu0bWPMzim
vr8py7KTclv5mdfctxNNjiPcwvttkqV9c19wiP/fJNCMTbYtkdPnIJx68TUAxajb8TEV3k0GdC+/
RVETMae0N+svEMqmza7yUpXuRArfoX0VQLPpdjBVaW54oFutoRpWs31qoO5z0wReyreSR3VxN5Ta
wKCvC7p5Z4q4sg91DnTPgeua0X3oT6J5KNu8fuVpDE5Q5afyu8FmPTyjcAg5H/h5QzzwUcMljd+P
qYzsfSQgJjduQkKwhC2dAXeJVM3rJ42Xt3SAEltDs3xHRy9soGc6N4B+ompAX5Ip0MNz5PMABmus
ii3qFNBoNXabZYy8iRaISG8D9mSfjOCn9LGHIalpcuNXHn8vk74vn6KQJvWbDOsw3hWNje0nrcqu
/AxZcezoioGucCzrXtNPONfP8eeGjFVxKPDm0H6Drl4t+00P267hJyzfyuxV6WGa7/Em6ocAMIoy
PIRNmnr7FANMd1mZBcWh1FPKdzAG1Hi2ClgY7hFSPL8nSQEBNRMGqTikeHlMbqVf8eounCEjsmUN
kO4/Y1l33j0IgxFQ+3XuRdmmLeshu58TcDVPNmJFd1vpoqrzG9SCs/Zv7hmoQXiiBxOibKl4S8qg
/zqrNkryDaQ0TbLrp8qane+TbPyKr0HxcsO6HAW+GzzT4ha2i5O5XCvBLm3Fzl16iBJ4FKdZe1Tz
gKdIEE6lBvszkz8vb1VL33dOyQ2QGpXqiPcq7dR2D6r0sXbp2ETJdZUrF0Cf+rwwA8R0jyAtT3g8
U7BTuvfwehyvXE4XNEGZi6EHPLWMcJJQDwSctw09c3XSPP2SE6yaWD/CovYWJHO1QVq1Gz1EP/LA
3mZgz3qhuK565oLsWSJJg41+PDIfBQlUcbwNDH7TbWfHK4sqrkRxY2luPJ7NR5un8Rvyuih32H38
terr+br9hxOLK06MTT8uW1v0Rz6iMArlSCgEl2LYKWKbu1H2ny+vt4WDND+vw98uzAQ8y4KluXoQ
ftltWDy+CcgfNyb7cT6PgY+LCqf9VNFVmPfCTc0VJdapjXmByuYZbCYgsI6cQTvwBcCrWuNpLQ2d
c9jL6VzREe7Xx3kG3jRS4S7vSntTBHYXE2+t2v/nWjxzQffwZQETNtPjK6tgLbmBgj8HYYSIwyDb
9Dktox8j5BQuz9JCVnAx+EzAnjBrpD2KvtOw9eEAL56DV5BgTRdiYSG48HsIqosgGFpyT0h+TEHU
hxvmA5NngFKm78+2Gp0F7LVdJcUuLAQXkK+7Oe6NJf2xaZNiD4kWBmI5iNjFuMbdWsCOsP/C8iX8
+bqofOAKFw5b1Ml+ghwqiB7NTZqFjzS0066ZQGkvM3EqcYBdeXxYGszzyvwtqmSgvKmMef8Jx7dY
3QQQR2zEJvGqmt0arRmeOnHZn3GHTFl8NyZQOd/UDCr6YuUHLCwYV4R4CEvtJRDLfoB74iAPSTAl
2V2QRVDqvrwiF8fWSRxw0YbJcjT698wASpgPn2wkTtan20GEj7/uc3bkmxGCLvC8X3tgXRrXwBlX
n/Wzp0n5kGKRAgxfbHUIvRYaY91wFb6yWTwVMZqDaNyPyx1dCHMX4p/XcWG76TySkY87XO/jTqyw
o4QbXoT+twAuFLCl7KHSsTKyS1PnnDB0mnh+kwofTyWS5Ns0I3De9Su4P63chpcacI4YeeT1JSoU
9tWiiuxBba3mKDv5dM31duH7LtxfUp2iNj3NCGz85qSFcD9ucGtg+YUl4ML8G85YJxM+HQE8ySKx
aSiq69BojXicbUBvY+Md9CmKONwQyK2GX/OqLnu40loh11DBC5nLFREWRTlBaSPqj4OZCeSSamgv
t1W/9WOqd5dX3VITTgIZSADkoJgH1Jnh1oLreAFUDYoH4dz2P6IYClQ/Lze0sLxdDWElfJ9ZX9lj
MgrxRryufBQKqPMuG/UWNYrywY/6fuXsudTYecX8lhbp3Pdjqnz1YGuIcdp5+AS53YemUVDFn6pT
r9eUiZeGz8kTaVMGFamxt4iiBnwPMs/JcNatAtBk5YS5lP/+QxaAW6QP3jm5Z+ebcgqSxlm8inNy
RH3hNu2z22Zo890s4yc/qVaEZ5ZCy8kNLFGoXKVjc0wA0JiAgfZksM0mOFSuNLBQ43T1gwG79TIt
fPnwi8hGoMl/nqEJ9ym8M+HBLOOPdaDtzeXFt9Adlxyg6rknrIdKPV7LeLqVWkJRPOzb6O/L3z9H
yx/O0C49YGh40UdN3h3BQZhxR49tEgEwTm2IwgK8s5O8v6kELF7X+AhLq8IlDEDQxOvzqpIPuvs/
0r6sR25cafYXCaCojXqtrVd3eel2tf0i2MdjiqJ2iZKoX/+F+uACPbRZOtB9GWDagFhcMpnMjIxo
h9tE+P+oOPqI7tUbOZfZrlrwiggPIfzAp5d2Wqve2BbScBchceo0jhSqNz6fqdiF4CoIqsPc4uH8
z/W1tA2xmNo72y1kUDDiK+xV03c3PIJS0ZSR5Gbb15dR333dR4sL8gMlDnYOYhY+IBMV8FXdKNtv
N9yBqJHhbiYenkei02fwh6tvUYrnzrbfbjw3AIEG6qAf8HXWkB0aoNrjnII0edvXDZPnZYEjzHn+
UMRgGt1Rx6H1AxJYhG9ceiMcGFU31z7opB6EQlJ3h2ZiHFwZaHG4PgGLLzZbBSSRkQzdbjiDFZk9
81Q0zYOGZR6dDqCUFU9iuVnMdgE181zkk5++SESjsvEfiIsocOmqAMPZeRZbYUVm44BinYOe2AEO
MiHOgwy8+sOoc7KyVrZpGHZMwBoMsfg5fSlC9pFH/kNTowsTvFhnEGZ+6yvg+bdtimHNEGkLwjaO
USAEq+KRBuO8r6Y23ZUxSL62DWGYdKjaxs2aYDrTrn4UYfOzy8uPOArhtjiZmkY9AveNnu7h7NMx
aiCcNxF+51EkvFcmYLk93sQ93vkkAm0ezhXtoTdYOycZJ1+TqdenUS+kLOvzsNmHYeBiHpoB1VN1
FhS8pXruflLksD/G0ET5vG0nDAtfqiKo8fnZg9+KEd2lOuc/g2ry5m/17HjZ3fVRbHefCZivPA16
Ldri8CJvvadpk+w6B6KTjDtfRwdcQAXilQ8jjX4t9Cxx1v28PrDFu5sA+ibN8BbtavEA5pGmAaVG
gDp4hMLO2oPJEhSZLMIsQeWEqIS/FD6aM6QzvI6IVBf+psal/zRjWkAqeZvCrP+Gf3p36hLuiD6S
snyWgf/AsFfHKIZ60PWlspw1E0+vSMJFpkckFXn9tUNtb0dJ9rlMVomabHthGH2VoK7mFj5/UQri
1TIfvQP679dQVbafb5i8ankdu10znCFv0u+aBM8tnYOwDZWmYCUAtk3AuMx9hLxgmw3ml05FMXpl
OAme9DCxl+sbYPu8Yezh0EVuWU79mVWsvhBO5mKHwu1G2Qz/zTbfnR4A4TLFh4G/iDCfHjTkx9A1
weKVR4/FI5ower/zhqHMMwWkIkjFvtJphGK6S8FKStESx074J1ATXF8p21iLMb6bCY9152Wenl8Y
Ej4HmmXVjrqgiQDiih16b2MTiG9i6pXTR9h0f0T0Rn5XEiR2HtAqK3eU5cAS4z5ngDwUYcHG81Sl
060zDN5O4DF1iZGrXFkn2xDL39+t05jCR0yOmF+acNZIdPv0AdfUFxfSYCsBom0Ew6a7HFqPeRhM
z9A1AGRUgi1Y3xZ+HX3rE5rSldyADSFiouc56qqkq5V+0eh45HsFQJo+hlOnkp3UUMk5FSiIypva
mcR047fFTO6rCcxAB9+pq/EWMAiU04OEh+nx+gm02KrJ7wtFutRFWV+dEYTxvchR2HXQRbKyb5ZL
5Q9u3zjFoxoF6mfqVc2J8eBeEqTAx2T+PdbocwIJZdoIb2U02x4aIUAXoMu1LBzMRc/RbdMT9Mmr
pGcv9aQAYLm+YH+fkmdC7hM1DV7gYUqiQXpH5vVHIT69RbCdzMq9lqj3oYkoOlwf7u9z8kwMftLW
ZQKURXuG0FR5FBoMWlI53Z2H3t2Vo/93J+SZKPyk8Crow/T8QUbQa4L86HfSYgQSg/sjq0E9eH0m
fz9pngnFDz1HgZUI5R2w+5Jd1wF5UC+X27avL+v3zkN0kB9DJT6d7uG0AyjKyfxjAGLX79e/blui
ZU7vvq6jshkahvC1Uyq9gSp3vKNp0kNCYqKfQGS31m5sWyPj7tfN1IDYsRrOckBVGWrc5DB4qztg
mwX99yzAzBkqlxHnnoQllOTRXsXQY33DNUTA/4fip81CjOu/cRJdsWaY7scBdemFtxCtJbcMznS/
OG0AKX86Uv+4vjM2+zBsPiypSuNA47buwNmF5xI5+sWSeqrntd7Vv79XPROUX4EZcfDcVJ3HOIsO
kLv5FVcRGBNy4e2Rg5K7mKDP+Pp0LFtkQuq17nXv58gjSF8s/CkFmGxSEOUPEI3Zt+gEqEvoNUsv
/Hh9PMuBM0l7tVIOOA4gN4/2RO9G1Sq/9GBRXfEstq8vs3xnNoJnzgAiKmSLl/RxB3kSAGLm39d/
um2pTIufWxc49QQpl7hs90nRB9AChD9Zgv0IMPXj9WEsB4wZpp9Anq2YdesCCzM4d00RHlgFXvfR
ReHv+gi2iRhGz13m0FwnLnAcIG3Wksz7t5ckK6fgIZ6atXKpJfjwmGH/0LfQ4N8p9b0Og+8Ci4UO
ebCwQqVAALKStOSmIT29paWHNLXjPzpAZm3uRPaY6RdkmctSU4IqTP65qERzarmbr2zT3ytmHjP8
AGpUbTYzF9DUprqBxgU7jFF1Izov2umYg4jYTb4hf3laf5FbUgGeCcfXUZNgSIbl5O7NmyaL755F
393JOHgMO9R7FjJ+Xw2fAN5a67a2HBYTma/Q2znUALTc6wzV2WJA+hg9B85DHxUK8DwRriQ6LMfe
xJ7raPRBDUHIWVVRtIMOwIEua4mu0sOmU28CzWU4haNbYYCElgpJTCTnJOQKTxEv/zMnRXe6PozF
eZuochbjyuF8/n8uqIcKivD9Z5IjVouc9NaZPGelEGPxdibEXA60pF6ryBnJZe8xDHX6ue4Q6lyf
yBv3w591Hs8El4+g9QevURs9A5DrztVB9XKoDxmAFhBjyMvmewOVLnULpWRevaq295vPSUCgBHYo
tcpJfueRPg7ZEc1knvMF0rnEf2KhpgVIuEACQn4PeMSVaLPNWNi2+7ijfKA7KNdUKQGCzoP4+bZI
MDL8EICFXpaHDVr15nLiOwmQsEAtdlwjT7ZthOFoSAJk1FTW9FzUQatP/jh0/DlnVcVXyhU24zCc
jSq9NHOTBE0Sbv6ZL/1/YzZ8mvpVKivLAH/gF+uQzF7WJvcAGZATUM+QWgsV30WsX2vItCySCWDE
M5chU0rmc9dTtAew0flWBixdy73bPr/Y47urv4mdRCi3DM5jAs416F2w3+440dvrxmDx9iYuEYrm
i4KQDM6dDB4WTA6uE29XtMAuA5ftgFnh2cOJ7hVgGddHtO3I8vd385FTPP23oa8IgBmgs/qiSJR+
jJ02XDlUb8nPvxi4iVJMmNMA6w7MT4WwrLgJMwpReekAJ3tgNEnlE6kzcV8DNq73kF4r2W0GVLXz
BDxe+N3vuVM/V44u5GuTjI362pVxOb4K1D6aD14xzt62Z7Znghv1DKqwsfeTJ4+A3+AytzpEi37l
ACn/n3qmPVvj7LSdIcNPgGaA5GlNknsIsuj/CDQgyd04D9lKG6VtSw03AbXdgBN09J6pJ+rPY11/
LMAac5KpzleOqW0Chp8QUCxHXA3uFeIM088mjR26SwskRjedSRPNmMxox6hyrz5rJvkDaZHRE00t
HqMZnBbbhljeeO+OfThGc+uDAfa/YUCjqgeomfi3/x8jGI6CTYOo24o2oBPRLwlykycptHdTA2Ty
vG0OSyj1bg6CDbVDuVufwwSmi57iTxKiKEd0B661XllOkglElLRfRMpJdUaymB6LHj7Bx0N7Dz4/
byVzaIn7guWIvZtENbeFn4ON9cyHuN5XGh8uRBjsUFv5klZEvlxfK8uJDYy3CGEJB4ioc89Jovkd
UxNu5hwCDStbYZuFYdHopAiBi9b07EctO7Io03ufK3KKWEkO5aKXeH0alqjvrUPu3WqJwXXCCILx
aMOdJTrX8GGFgh1wt8X8Y+hrfdcPq5eRbfcNK2/8oRhrL8bul3N+R1zl3QmGy3oAUcZK8GfZlj/Q
htIjSiZ5ex7RR+KhQ8aJUCmIum5l2y0pGxNvqB2RtDrPwQBRQl2nkCr6hv6s72EfhKe4qb5O2Rje
pw562a7vj20+htHrhAeecDU816zFIyid8JaJUF25bPu8YfGFVlDr0Ul9rkJxxrMXsnioOF//tuUI
m1hCIfsu0QNeelzm8kQkyQAnGfzPeFizY1TI1bSA5Vj5y9q9O8PjlMW87Lh7btiQVwf0GebRsWuF
yyDyt9BzbJuPYfF+7OQIpQQ9a6IA9wUbVROBhLvriX8KhjlYUYa07bhh+T6J8wlQePdcJYX6PfLJ
QwclEWTlprUtlnGXd8GAJKYHygKd4Qmj4iL80UfY91qG3Uq4YPEpJmrQVxGpxhq+iwUIMFukF8Vi
EMuLOFr+r5bIzV/fE8tsTMhgEo1gCkN/B84uXvVsSQMH2Jh5TvjKelm2wwQN+n7Z1gRFrjcOLJaq
5Oxp/Of6z7d93LBuvygyNRWgiOLCa/WRpAX/lcVNWqwsj+37hnn7UAvOmxabDSK+4RM0FOg3UDKu
ZZJsi7/8/Z3d+XPidaVTeGcBGvGbZHCF9zWjWRwdnNoTw822NVrm9m4U8ERTrSEleS9Skv2UeavR
RsqadqXCbzmsJpcwGXucnzTAE7jEPd64LshwdMWjUzLOGT2AFTa/zQana0/bpmOYd1GWcxsi2gEW
uSSvCW+ncB+A+36tRmXbcsO+QTTnF41HEZekffFExnbKTmkl/TVcj8Wre8YdThsI4+W09v5bRkBz
9DNj0/iyPCJn9IpvC+JMlGDVJyN6pVPvjJ4cYAhkW070HsKM7j8x1/Q2kFk+Pm/aEBMrOGq20Ef0
2QV8kiC4W+SGkyhdK1NYbMQECFJHg1G4quDNhd/96Bxa/KNzXx3TXLbH6xOwnOA/mHedBunApCtB
A+yE9QNYBDx1TCL0+Pwj0FZUotNIpB49TB2o+NeSkpZjZvLwMm+YwUpL3LOs6upU1DTrdoHD2O/r
c7Itm2H0tA1H3owgaXvLeUKNonoYuLhFy3WzzQ5NvGBS9rqS3BWXhKURANqoiHt7lWZOs+J7bVMw
DF0NZZ8UbMAt2IMjc5QOv6W9U+/6pslW7iaLLVLD1scyRydz7uL2Q5liHKHWHlf6zo+SbzU49Lb5
X5NhtwPIPx3IOJ8ZKojonPAcD4W8qtTt4fpeW86vCRSkikYlGKDE5S0iGbPOe1xCar9AsdUNUKwC
yd1ay4llU0xwYFWFfe4QNCO9sVlpEA695bdV7m+rf5vgQPBOpE2Jtv8z89rhLful3ZGealTDQHiX
rISiFuszUYFFKucslQ7OVqT0XZKGc7LLKx6vQTds31+W792dC5m4hFdy4YCJ0/hJ6Ep9gYAXW9lw
29eXv7/7euW4LGmVzC46TsYbKdC+dAKFBPgkrh8o2/eNQL2p0jQHBwN8E81K9aJqSGZ0+zzsuXrd
NoJh2zQWQxUhcrhw5PTum2KG8HEtSfWf65+32LVJtAuymDyiaTyfPTASH+dm+jGSHkoWeDXfBOj8
3XiKjKu8y1A9atvcPeui0eGp8sOh/QChAMCtrs/DshEmQLArXTDMO3V/AXUcewhD2n7K/K2AH5Ne
V0AJGqn+oLt0RTF99X1kE+hUBfu8r1eiEIu3MMGAoinc2EfYCYVR8E2rjn0cob9+E0XhWnenbYTl
BLwzBTrkPqeqYfdV3dXHpim/gT6/PXps7aTaBjAsGVRCjMkoaS9J7riHpKJ7PkF9EcWwbdeDyac7
pm2SMFarCyoI0JOoxBAr8A6R+OP1M2SbgGHMWokoGzzSXhR16S2SBo+srPJHkLH/c30AhqX+SzHB
xPWNLGtGOnQYAMmiO7+iQfo0DnmQPkM8ASw2RaBJ9MIm6ZQ3aUvWEklvxvy3cY3LG1xTQ5uXnvxB
/bmEyk8I+N+5SYUcuhsS4z3YoPd9dKD9WbdZ2HmnPnKV/4P5xTgB0N4Rwh4CCFD0ay3/tpU23AGt
xwlSPK66gBMnHHdg9s4/gxAo+V7PzbYWP2piAhnIlyF35JIzFOsbNOiKMFP7krruj+ub+XePQ00Q
4DjlbQNmpuHiz1X3EfxrE1RNk0Z3K8mZv8cq1EQA6qFw07Yh4jtIgER6X+WDrsN7MKMFXbdLadHR
RzcJqK9PCVi+QPq3bVqGm1BD2lNf+OrSQQADTWUJuEO5F/b+yk3w962nJitvGJb40aAwPktkfeVY
dicnIb9xOPlp2wSW/Xrn54TrQAss9psfvFD55751yheoWa2Bw20/3/ARIq5BbRZP/SX0mWAn7Ubg
owpLh3ytu1URHdvWG3e+rzRYntqkuDQLvnRAxvGkwICvkfQ/VS16pEUFBczry2WbkOEbuiRmMZNx
dE+8VB6aESXbUQCHMSWrmTObpZjWHk7o646S6izabgiOXVq12T3UDjZmrqkJBmQgsOqzgBQX0sXd
vRZJ/tS7q8+3v4dI9A/4n8Og1wkKrgu4UJh3K6ETKZ/8smDBh1A48tdEoYawcngtu2FC/yqwZg0k
F/0lmaYchHSoWHDSTTsPOgibIg3KTAOv3L6pZ9VdmgQgIoZenBucqXQ/KZT5rp8py/lly+zemSCL
IjSLyuUi7cVcfKAN6onPYCwDIypp66L7ig49mSK3hiY6PCeuD2o5ZSYmkA2gj8zAinjJwiy5y2sP
mj0N+3r948vi/HmDUpN9t8O1VGmwt1w6Pnt3DVFfxsUqxQwq0yhdVeqzDWMYvgh6MCKItLjwnoId
lXig39r7Prvts/JboNNm4xkwjB6NYyD34LS6NP6i/iwVvwvaaQb928YCHDWxf02X927uueV/c13g
VyO7tz7PIEf65vqmWIzFxPqhfu9OohflRSKeCHc+kp0vzEtisev8RbD5+iiWPTHBfaMjy1C6qr28
ReYQ4TlJ6Yi7htfjLhb9tl4XamL7cIFDkSnpy4svKn7qCN4ukBwvd/E6Ws1iISa6z2808oMyaS6a
BvobryYIUThyLctl2w3D6Mmgx1wFZQnX1Qo8IN15V/lQKwsgZ7lyV9kmsPz9nV8htEc3SSfri4So
EETrSw3ydc8n2xLa1ETzhTVx8WIh1UVPY/hIqiS+DcNixYXY1sewbU2juC48itXvAPJ1lpLhTIG0
+x8Es21DGGadTNoDF5jAC6xFGwwc1HiSYN8/QNlrLYNm2wLjLheTLgOobdUX32H0k/TB/1H5kq6U
8yxfNyF2SVAXop+78kKKEA+BJnGCmxAaVdPxui3bvr88zN4dIF94oVsitLpQB7XzsPDcn63cWOGm
Jvcfd6WgvetXlzHM3XKX9ICH7vq4BU/j9Z9vcUUmwk7muKyLWGeXIkE2SzvAyqi4iW7p2HyY43Fb
UouaBIAQ+0jHGEnxs1+B68qN20O8NcdLTUAdOMerqJOzvCBD3d2Oad+SHbAyyGptWyMjQCd9GsJj
y+bcxNXD6GT9rmPjjzarPk6LePL1QSwBTmjYMmY1xlVXFReZZsltseTJur6uj4lEvSViwec2l/J0
fSzbphtGLctATBGbssuboEPH419Epfo+68X57WVwfRSL6zB5/oQqkMoE/TFS76B61I4DWls00g9o
RAaQYg0EbBnFBMeFBCJFKFPhAAfgdh6baDxUuMJ3dQik+fWJWEzcJPdjElEARCizi+Be455Gh7lA
UCBRvk07iJrUfrzv0nxy5wbdQGgCA335YzvUw8qvt2x2sPz9nYMihTe7sgjlRVcgMaC4/D+IpfND
8FztUFMLvlxfpb9jdcGb/e9xIJI9O+DlDr8UYmrzfdGB+6ZwQNzDHQQFdZRke5V53W2Vpee0DZ+v
j2oxGxMvh+LtpGVM8PTQpTgJVBUexh4Aybd3jq4d/Qnpt3nFRm0HwXAENATvWj6J4oeah+iWDEV9
nKoqX5mK7euGBygghlVNFckuQM34wR4sEGgJSyhhwcafb5g90+DfkazJL9qTTXkGNx9J7uLBBzn4
ts0wbnISQKcqCYviwnAD3ki4E/hHCTlwKExHU/wrX7gqrw9lWSwTKacqEECD6xV1b8ebvqO/odv7
MdmakzGBciim4yQr2t4nSfVVZA3I6H0Uwvp6yFcab2wTWA70O7MUk4pKFwTZ90lXP4wcrYwBkjEr
O22xCt+0eSpLkCBT9wIA6byTPGvjRyLQke2BUWhmZXyf0SHZ1kNETaicnsdmcGSaI4ZIxwFUFoP/
Chl29gDRhfSfbfu9LOO75QKQiUdFnIlLhQc+KAoHqqEfPHfTSuXTco34pmk3VREhJzrANqAjHzbD
U5dBeT3SoBXZNgPDvCGdNGECsr3njpt/C9PKh+ZvL4ttuV3fMG4ULpD4ltV4UVJUN1qHzxWBeh44
ott9ISHyO1SyXzm7tsUy7Bw09fU0JENxEXkyzz+IaqPijrEuEF+mrOvzn5tWzITHhV6bM+2GzT2k
fc/CHTVY4Vc1uCxzMJFxBfWQmBw0uTQNAGysSW9ymX9uBVIw2369YeDd7IzTOEb8QjQrZ3Q0+NRN
HgiYmMYVAIVtCoaVM7egiifxcBG9jr5B2W046KYBlf8ANOH1SdiGWP7+zuxCjSQrnpnzF2CaPihQ
E52mEvWbEhrMKyNY/KBnGDaaUKeWA5W8vM9UdutjY4pFCUF9uz4Diys0EXKAbHdgU+PyRxXFv9Ix
eGQL/Xfhur9cOnxxFxaW6wPZJmLYd5VqrqO2lxc/hYjp56qQFPCALFfF7+sD2PbCsHCwNkGjnHbz
l9EZP6FOlO87txxPPZJUK61JtikYdp3QQvvoBkwvHYpO940KwmFfI6+0Dd5OTVwchNjCiCXTcGky
kWMKnvyK3uOtl/YfWDg16zSoev2laCBjREuETxCDzG5iotYQOJYVMgFxTaoJJH1C/YWzWdK9T4R2
773CHcIVm7YNYNh0oyYCeWIMIKocfMOKgPhSb6SZoybuLfFqx+3LfrokXpU2e9JGcbvDc38bNobS
ZVbv3EXncVDiTj6/FDlYptGDo8R8k6ZDtLGUaOLeSOOQLAY30JcQDW9Pxcz9X4hzin82WZhJkqf9
PKoK1eov0FCc9wy6X4ei497Oo3iIXx/Ctr+GEVdEV7RuU36pqFNn+yas1YlO/VZ3auLdkAghEFQc
1VNSwE8XTgfWXrKqFGtxQSbYDcrDLgG2QD11afIhzCN1FE10QqypVx6rlkekiXArIrysVBj1T6IB
3TYIE9gdWBy7ZlezqThWsfoUdBDxq2R8hmQ0FyvDLtb1l1rMH7g3paHT4nD3EoKuaEdrnR+aqm4f
qjh7DvKErNRILJtvAt8gEuZmsAuEBEtRsas4UnrAh4cr8ZJtd5a/v7O+ZCwbyNrp9JU3nrqp+PiJ
iaHbsy75uunwuoZ5g4o8qZFADfGsWCIaVg9RdAdlEjWftg1gROENrwICloPkIqM69D8otHDxH3HT
smrFvdqWyLik9UjTiXs4X29SlBr1/N1b3DRA12llDrYhDAtX7QDi8VrrC29C4PxHT7XOEToUFS12
bcNXkT+2M2tc1kXu+W5ZR/NlROLgpknrb0LO1UcAbF5AVLnWw28Jn0wQnJryzNX+mL6GQ1CUex4K
d8/BM/fNbzv/CB6R5k4iKNlmICYojrEwilHcSXA/9fK7CPIh3Q2DnG82HS8TEafQSOvkqY/rr+6h
TqHR7NEfshI6C9e/b9l6kyEvKWvHSZs6fS2Yd0HRFSncuGq+ZH0RrFigbYTl7+9M3IWwyMj6QD3N
SdsEB79WYfJzTDon3hM88ttf1ydicVQmLI4R4vqgtuevhNRh80XQqMm+5SNkOVeMxDaAYei06qcR
WeD0lUa8O3A3IwdXrYHTLJZhYuKaNiozXKn8osPyW1Orn1WJ0qcf5z6AZ6t0iLYpGHYu5rYXeds6
XzveZd6xQgV32Ecu2hAP1zdhqSD95VIihoH7BA5kVknyxe/c3wJKWiekBB+X0j0wrreQ7C5Ort+u
HN2/z8Y1oW06S/K+IJl3YQ4onBT3/5mcVYJm28eXGb47tdJt3Ch1S+/CB3f+BZ2f7l46yRrAxfZ1
46FNEpQiG7fqn4oiYi/ANvfevswSaPdt2QfXJLSr0FWFAq5MwboADhYpgvvCaXd8QmZI4UVzLEEv
M+RQ5bo+3N9N3P0DzebyIEbZnl66ruh32JIRTGcg0csgYLjJzQIF/O/96PKayrbq02cwxcl7SM84
d60Gade2CRi2LYuK5wM6Il5Fm1e3NIG4oJdAk5zNYi0t8XcLhxTJvyfAZRCVgaedrzwb2sfKS8ZD
Eo/TrW7H5CZia0w/tq0wTBwEjCpveO9fhAPuU3A/F+h5q/qw3DlewF6vL9ffb1g3Nsw8EQVaLOYU
aKYqF0cCMuNdMNLgNPfDw9TwG3dI1qJry7KZoDap/GkcRuwM9HchMpgN2V5ABfjGCUS2d+tVe7es
mwlv8zvAgfOkEtBi7YKD1ok6QmpS38ex/+v6otlGMGwe+ovglKKLQmSHRwBzovE8TJDlmf18/rht
iGUR3zmtoiJOi/bQ4EIzVIBvRiiTqL1uyqneZ/m81sJu25Jlgu9GgSBOAliWm762TZEfPZyGwyK9
EkCqfB+hYrMS+djWy7B4wOWAWk078QpBUXEEPps9QCf4M95ya2wxFpo018Sz0TyuG3Dm4D7shldK
kUCv+fiBxagEVdDp3DXKCe5K7v52OS0+9B26tq9vlMX/m3R34CWOA5LL4Ql6wvQkEvSERzFbE5Gx
fd3wAU3Wzhw6e9lrMwLAA9XQ4ZBlfXO4/tstZEAgC/n3/hcqHEU8kvL+rcMBNCzgtWyl921uiXdG
i5y496EfkkNNTjd3iQLTMgPz6Q+SglGPBzmazbosf3bH8LmbS3TqxdzZhstxTSzcGLuumlM3vFA8
LOodbgm03Pd406x5ccvSmjA40fdhjgbW/gkSxAuznucOOzcCXHzbwTDxb0WQ8mqIW/FaYKBo183e
vGuiGpq11zfv7wGaa4Lfwhyta6nw6IXnYO/iXuruwag2HJocPF5gXP2l3Kjf44mUrlixbcEMZ+EK
3ntsyLLXusgClL88VcoTK9DLujIjy130B7UdYXi+ch/pF8g97ZJAfeFZ2X2U4DYsdcQPcwyBuuuL
Z5uLESWQqMmhhuxmryTHmY94ilYKATzsmj+yfd8IERTSgiObIucrK6ob3w+Gp9lJ4k/bfrzhFLoO
bd2xqNWT77jezRCp17fl2fZxwyX4WdZpziZ6QQEX1HaAg5Zdta0q5ZpwOJlXo1No2AQZHGi6s+ij
qitnpS5oWXOTa07yooLeAAyiA+3Ojo/QDcomvta7b7nDTCycQDoWVE5x8IFPeVn95nEgmQvZb+FK
fZpki9Bpm+MwQXE9k6Ko48T7QRat5SBNEfF1TgtK9k07bKLhEjimtupyepGgLv/eZItLdSenWPv9
lqDiD0AcAxlfFeO9VTFoS95CuLv3jqE7z/1d70QyO6Qj49PGyRiGLMBZhzRj6bxAJ5yCBSSvp/k2
prWkh+urZYssTGicyrqAzuGkP3Sh2/9HjFXjFbsO9FIaqfM5roZ9I2J4ddYzjyPQqFkMeXGJHGI2
7ocyi9bco+0EGmafxLqpwDLpXooWyhEH9Omo+ynvg3EfJyFdofSwbZ5h/mr0i15gTdEp6IY7LsbU
PY4oYYKb0w8gY69J127bOhM715FiCmMduxcRF3706GeofRz1NMxreXWLQzCRcz7z8rTIcucr7ctu
OiQOYFNZUyfkdP1oWDbkD+AcrwXoRH35SlwIWHW0Le/7NnLQikq39bi6JnzOD0mLlA7Evljosg/E
K0N+HpJ+Urt21ipYOeO2hTJu9lwBQQxcoHxNlN+dFm2Qo+Ola/IMtq8vf3/3yCAQHUHdqQVjJC1I
ssuiGdC/qIm3QVtck02OitgD82eFc+T6bHwIh9zLbvionDWRUtsE6L8nwGhF/cT3qnvfHb1HUfnV
5//huWqJ40wWOSCh6rATDKGIX1anoEb/Y1T05TFZaMarJp8egcv0dzFda9q1HVvDxHkWxDIcpuSF
qL4VEBAtArHTnkuCTw5azdZgpZZhTIxcleQiSb2uQqUpqr5DF4Z94CD4feTcTX5sMkATJ5fNmmMz
puzV4T5oSVWU3/A3HaCszVZYpiz+8A+B2ga0MI0r8lcxAeGpC2TVoQHQHBr44TxFh9G2mSzDv7MR
TRrR+n6Tv3YzXndtXpQHwfJvana3jmDYOER2JSuaOnvNe+3sk1l+9tBKt59H+bxtCoaZMz9gPY+G
7NUVzFf3M+haq33ooOnkGEJUZ1pxurYNMS58CBLGuduH1T3gIuMDr4vpGEIO8SFBweDYhGvysLbT
a9g8rve6E2GcvVJCyrtCZeQ4QDD4lrv9WjBsm4lxnzuZdqXvOvKVBZ6zb2qZ7LNhAAff4P2O23aN
+N82E8PcKZ2jKR3m/JVlgg5wv3CPe5C75w81yZ3P1zff4iJNsFwzN4JMNEGegkK/QIfqS0dZui1h
bILlqE/RlOC00SPXddvXOyg4A+sHQbzZXXNWtt9vZPQKtOor7vS4o+Ku93Z53wb1DryE3Rom1uLl
PcPAkYhCxzCdi6c3rlDFPi5iwNWY3lZ58u2NrsdznXTFm9hmY9i69AEmmOqueKJ5zwDl5vzsNf5a
mdRyoEzM3NQ7rg+ygOI1nvP+VuRKPFLlXphb/7x+mGwDGCZeOvM8gsq4eHVJeqmLGfoQS1hVkXGt
LcuSafAM66YDhMeT0i9eAaC6aRUwYKzu7zLyPCIQbdNV+nPbOIaJ92NRxnVZFa94G0w/QKXA9tAM
Gvb5pOml4uAHll3abtx1w9AZcXkFjHvx2ubQwdx5mev8I2TmrDhey66Y8LmO6sjzY6yZ74wvYCDN
DxORn1tQBxyub7tlsUwAHdHKm2K/9X6wFkVAoMUewRxf7XO36fYxfwal2Rrq0/am+wNIF2WUKN9P
vjYeGhaBIK7QBJsXHiRJwQS1Q0It+k+bZYHeBcgggNAXEHN3V0OD+vpULQZq0s5pJ1BlMnP1pClT
x7EfvLMbzGv0yradWv7+f5x9yY7cPBPkEwmgduqqqurN3d5dln0RPm9aSYqiNurpJ9T/DNCmm6VB
HXxpA2JxyWQyMzLiRTAhorBmReGwbA0YT+N2qFJoe+l0DN1k56zZhtgm9mIIlQMdHff5+DYag/mg
Q8hRFHFxxynd61K2LZHhBNgKOoU+qnkmUCr8IKBKOQdTcb5u/Q37D9rEAZdZ0bz1NCnwzmXj7PqQ
wkLG6sobxeSXi6ualLykLBtRKv9d1ix6ADBmj0vl2er+Lc+7JtIup906t7Ek/wGS64uj4/XJqtJk
oivVKV1oILIBohoKxWjRcOGlXVmN0almYTEdR9TA+/Im6sHhH9+D80s28yOyfEH4hyV9gORu6859
+bXyPD+E7ByJqg+x03tyE7aBvGOtuE4hBVAX4e2E4K5db3GOV9KmFSF+04CuDV0Z8uDlHPDOVIS+
6/GPLR/QWPiziKgMyh2fYTklJiSQaeUsc5mwTA/I/oSR0ic2+jtBjSVAM+GAlTMBglyu/CxA0nQA
S6MLyhLECWkLuYDbTiW7KTOLOZkIwLxl4ZCg7fis/egzgpE4LeR04xRyr9Jj8a0m9k9TyIuJWrXf
ioLpQ1Qy52Z2m65CQmcFn78bqZ+dAGnCZfOyLZzhgALdJUVHanGWU/gbqOjv+dSq4jD4/ROEJkBl
fXkY2+Zvf3/hhESoYq4j2ZyZR+sTWJOjdOnQW3jd1w0HRNY4TNTI2vOs4fubRCzfHeAUvlz+um1D
DA9EWuJHqL6Jc/DMhU7Uj7xK3B+QlwtOm8Ue4y7wfl4ey7ZORhQSoVvJGZKVZcUyjzFyhhPbIMxK
X5mler5mX2yEB0+T5K5fnwMKimriI5DN0didJnr3SFksxEQCVvXgVrXPk8fn2hDqRG9pVfKjA3Wl
nf22jbBF7i8mEbTUk8FCWBbGeryJ69C7CwSfDpPYZd2zbMQ/CMB4iNdkqpLHpsjvvAkP1jZCM/rl
XbacKBP+F+DqRaKl6M7eRrjXyPAj8Ry2pHkjnMMaASS9juhOv872iGHisvHiEqzn5CkKSU4+eoDK
6hN1nEmcLk/H4kNMEKBmHUgn+7E7V477DjX2VqTV3OYpl/OHdgqvLSD8o5WL7i7q5D59FKVa38+K
iiqNST7tINtsp8qw82oIvQEES+Ls4UV/mtEsAy5/JHfYHmmq7UyZxu0K7Wuvb87ACYCueB4jT6JT
Ld/Lsdm+b7wqPNmv+bxUzVmite+9lm0VH+oeDHo7x/b1BSIm9A/dmn7bBQk/RwPUw6IZ9D1M4dHS
wiVePkmvz4CYvHZBV5buQMrkcYak6hvCoUHl88nfuetsX9/M8YXbUEXjsN7fIpDYz7s0RmPAkHrh
Mu/Yge37m328+L4QFQmnvK/PNEjwfJQLmHsOaOYkOwlO2/e3fXnx/bj1lFgdl2W+lj8j4ifoe2h3
ukJft2Fw1P397byF6Cs4nsQZHZvyrgide3S1iJO7+m8jugdLsB0g456mgdPMIWH8LGfKPo3l2nwI
gn5DbtNf1x0gw4aDKQLddVlw1HkkPQV1272d5kbeXv7665khkhgGTMcOmVm3DZ6qsKyc1CsGmjzg
bys/5rqBHMqN64L05hSFcz9/8wBNJ9eRMxAT/BckUGcrukVkBUPCefCSG2irT0eISU0Hh+6CLSw7
ZAL/IqV6Bsrz4IkkXvsNClL3VK7dr37ezbNYDrEJ+ctBVqkh1VCeA2RXEmhXq2V59AOWX6exRUwa
u5ElQ+WHU3AG5cMYnJqmTOhB0H6vxGRbIsPKNaTWPTrEIqscvKdnjdta+ty5X/Nd8RKLMZocdlVT
OGiXluUZZDXkJCfgLb2QqKdYivc8qPcaUGxbYdg8uGm2tkG/PBeR4g/SD8lDwhHZXjYW2zoZxq7R
uunwOfKf0CwHGYhpnm8oSXSb8pbvRMuvx1HEBPQpdw0rsUwim0NoCsrYk/dk7uSdyJX47pDmc9iD
+u3ydCy2b4rVUq+RmtZT8uhR8WYLCmUn3oxaOgfAV8p0ccZPsduIm8uj2bbGuMrnemlyLtzqLAFK
0HcSucn5P8gfJM1OB+/r/XPExOx5BQ+ZiiL33CTJL6/6IOLwUfR8uhvx8uwbdG7jD3G0e6QtEzIh
fEHQDP0QFsGZ0aG+ew4PabPu8a1YDMYE8Om1blicEJGJuEOrXBQEv91ZrreJS71HLxh3LknLkf4H
xyehFwcqFJ6p0PeWUwd0zsnZWLlzyWlz1eOGmAK10M4ApFfW4VkxwUBWUip3OcKXTeXJb52A3V11
wv5B8MUgRR1CNzzjLlNAInbubb2u/vHy1y2WabLZeYlkWCwtzmKe+MOIDp73kezOM6oF3yrqqid3
vVIinfyjHhvFPoSXp/IBNMvzifZJ9wQM1vreW/L6O8sn+uXynGxH2Lj9i1GjJ4wpcUbBEdJeBYla
dYjAd1DsLJrNJg2jLxi8ZTkm7jl34psAMogpg8hTxPsnUfNb6sHNbKpPdRdcVa0jJsZPupPkKlz9
s1gDpNUDimT3hxWYleG6Q2bi/LQrm2rxxvBM9UIyXJP1lILzV3s7TtlikCbSr2joEiAJGp71nDPw
ea06qVM9JHI51XrWe+0QtmGMK99DCyXg93V3ztGxCY30Vt5sCm/+eCX3FjGBfk1INBMN7EUHGuSA
vEGZa4qXTzmBaviy7KrWWhylCfiDIlq1dH3b/Q8jMUbiG3pX1jsuyhHaLc23y5ZiG8W4+mnr9KHX
0hDZ2Kb5yWo4mLmO6z9j1XuHetyDMVjsxYT74ZPzylvPPbMi+r4p+9EpeWpgHQyISUH8N0PRfkSn
/s6VaTsFhv1HLpo5ujBBtj5fwkMdEJ2qJv7lhOTP5WWzOBiTB09AUziEfJJ7VlCgeYz4zD6VoXT2
8kCW32+C+Nio+noaRJepqiyevCpY7nnXs3fo7Nkr/9uG2IKnFy9UFTp5L3QTnbWjmu/RVES3zGmh
bIW+jj0SKcvhMqF8VQKKcl0uPCtAd/E1qUnw+ZmXPJqb+YcPF7rz2LOcLhPPl0MxBC0SIzkLt/he
ke65mU/Dod1UPRD7CJMop09DDkDLVdv/Dy9e5ceBHyLPDMq8pD16deuyB6dGzmInsrCcL5MCb46F
IlWieRYhC6LfCLQ4gFiiClnz9boZGHYP5JDuZNJG50iDAzYvwKBaj1f20ZLQeNuDDFT0ioKiQoW4
cqtF6pt2a52+/Nttx8qwbsIEJFoJ6zJRzd7bihL2rvUiiBCAiCHlC/9weRh3+7X/VgNJaFzyEfej
GOXrLiMJ/wlFwffzwu7nZsmPtBXvidT/zS1oc9FVdisBBqFJ+T2u8b+Xh7fM0kT6aT8sRihmi0yT
Rd9UVfcYhXJ6QGIDkrtXFoSJCfabpx5V2rKrHra+6nxU9wXEU3b2yXKITZRfSOO1EhXtstoP/kxj
NZwcb7ewYPv4tmwv/FcAnUeoc1FxHgsVFyllGsbnLnyvG9H2/c1vvvi+msCxScM+PM8gJrmhq6Nv
oXaSXd5b28e3v7/4uI69uO0D2p6DkuTQOwD7/QLlr+s+bpg2yLZ0JCKny56RMQl4A0F+TfdwwZZ7
IzBMO1pjTy2y5JkcfNwWTsn9dKMIhKSql+yJcttMz2S+YyhFBDEYhs+z2/MoPEUdSiGP8wR2o7u5
DaNuTQEFCFWdoqO67+I0r7mTn4CVU/Vj0StOPk5tWTqfZj01e0G/5aVkqsiiag3YotPxjPpN7t+C
LTbsbxR4J9RxGb3k0YFsknMkEaK0yztpQdQgTfz3OSnWImeshQ9QJTgfQfYefYU4NgR44jzQz5pM
z0kUCbHIWxbx6DEf1B6zqGWjTXxgmc8UMI6yy2KIGdy2Og5ueJOn4Oi87o7zt2V+YQSyDRd3YZ7I
aOlBQRV4hs+kg5rNzudtv99wEOEa9hzpOZ71QdS9FRNvv4m8eAfx2frm8vZYPLRvuAiPh4MO/ZGd
o3jyTp7bfmRy1admgAddml39gi0ie+UaMpGBrNQU0Wwps2gNmwfR1Dz13BileUdlIyR4Torlh5JP
O5kTyyk3yfUCOTVJsagOTXZNfIxaQLlYI+mBTIAirV1yx0dnj1zW4gf/QQyC1MqJQ8HOI5RC0fij
xc8VBEpXXkC+ESiU0TwKIMBF5ocxlNdL7TwFtKFXHjAjPGi6FXHOQnmGHmXQU+iSJNEH8CWHBMmA
CXTSl0+ZZY1MhCAIfZuA09E7j/NUHasCwNBJXskeR0x4YBB6kEIXIz/PNSK1GVNx3sSJz9h1eQsT
E9gACV+0wMhnM01+gdGjBvKw+Xh5ZSz2Z+L9vKWX6LP33fOIZ/6D9qkaP+L0lv5DHrhUndeqTHZM
3bYJhqkHbaVCmbfkPMbN8oZs1clDl4NhameTbVPZxn3hC0m9hG3pEmA9+ih8kw9jA3Oo/Kn7trRe
rj6AkppeaRUm3x7acX2PL3UHx5jn7wDQ5GdEz+OOVTx/5hV3ZRLujXNTcd7N5BFkmcM75iDvfufW
TuK/K6OGBn9GHi3herswpSHRNxeRH96BdVD9iLAC4DwaB6bbP3keL2hZoxLq0V+8xMVNG9VlqU+O
483iQ4SCFDSvRjnlo4v90JX4BHriufvsu4UfTGm1+l3/4C1lHu9MzHYEDGdCQSIY6BEZS+nP3kl1
bnF2CSuuKxibyMOqAd9eO0j3DASTfzsq2UYZXuOruxNxWp7IJqRvjnUzCXTaPioXqLs52ASAkxI0
/gT986KZjs1K7/wovB8I+3bZPC0LZgL9FLIWEFmoZSYSKd+B4SB80tPcHi9/3XK9m+C+IleNH0Aj
7qypXwdvowj63KBvl9BM7jWXO9tiG2Wz1xd2Cb5fhVd4EZ+RTXJuCncm0LFepvsCat87rsU2hOFa
CtFRgHKi7mkCncrNxMvfbAaPBsLavTKo5UY3Kf5IAtBvwDRSPWHtg7JnJJmieXED+vPxPg+d7mGI
w+voQonr/71iYUl0IAiCZHdBJfoOSj9x9KlWsrtOnIU8PxlebAme6UUz+373RCU6GdKGgfPIEUzy
nYNlsxTDzl3eqlnEI9xjHg2HZgreVCSeTkEUDHdeJXDPdG86DeHkdfDa28uH2WYqRigxUpZzd4nd
s+Rv0N/9VfPlx+UvW06XifALfaZX5uMFIWUSfKMOXSBuKUS6ytn/dXkIy483Cf5Ui+YLxREHecSl
9R/h02j8IAfV710ptgGMhwIo+OqYQIcMfQXay4/QtMTN4LCy3ol4bd83jLyKoB0/LLzLEMtP3jF2
45B9cvz82gKeCeuL8gZgLzGt/4sedEmjm7ndrajatnib1guDiOqZx6wLEYeKeS6PS4znR9KsEO0t
cb3uBCi2p6iJ6Guk70dgGFNPmiHVJkOUPSoPF2Hjg5dUuUDfBXm/pGph4oN23a98n2XfYpEm998a
sYEMU99ls3Sbz0C/s6ctyYvb5T1f+jyd8zA5aGecVDpz9DVdd6wNPzA3LA8g5xedxYBq36kJwElx
6pee7ti8JeQzqQDHOvFiEAXFZ9mDRG8mf0TiBzeMi8cYSdOdDMKrZwMUCduSvjgbuWQJGSp44xnv
uAOaMpKDNyTdQ1cEe/N4XTYYY2zv1hdjFATKk00p9bkhCi280JXPXW8+iO0AQErdTbXn/Z6J/+BX
znlo8ZTkuSqv2SUMbviGCmBiAq0dZEgK0McdKr91nVMpUcq+cgDDOQR9D8msAKUkSQGoTHH4a7gI
wvaa5l43LMzAuP/1AiBXPeN0+3okx5Y5ImUJ2i4SJ3yzgDs5nYjQn2Y3/4ao8OH/I/VrOxuG3/Bm
OU0TmkkyrR32jogJbIHdSIM4nZksrwqbMT0jHsDTzx2TGkn0sVHoxwVL3X2ddMtOoe9V142ve3+f
PSZG1gWFUk9RgTRPOjICQhfeV+GO/Wxn+J/HDL5vOAEJ5r644aN6EihWpk3bvS9ckh9H6GwKUTY3
8xrOx27ce9HapmPEAcQjMh8YDlvCIebT07L7WQOvcrrs0SyTMRGDQFyqmoyeelLVfBNARv5u9sZs
q8BWiDu06qvj0u2lkSynywQPVrR0chHgVtJUkHejArqLdoy8Yb7aa220rJYJH6wXyEHjahCZF3Zu
m65kvC/LfP1zebVsXzcMf0AGr1hB0JlB3YMe1Jg7d76r9377q94f0smG1SPjIhr01qgnsEXUB+BF
fslaPBTekCXFbqHMtgfb1F54Zt2oFXC7ST6NHJpdwL51qVcjg+40aIW5bpUM89Z5lHCnhv+tOjXe
jC0aWDdXdd3HDeuWk+ybYPDY29GvfgUaXTBy3ENo24zBsGw85uUayFg/qnhY0qiP1F0xs5+iKFAu
aYGhTThEbqcttLg8GduAhm17AcVInUYycqYf16kBkbREVyzVSXnolugzWommY7juvb4tw5mowREw
y9KNkV2PvOqXFioVtHwX4fN4PD3kDjv2yx6Se7trX3GSJmCQibCUceKyt1tUlidAWIMHYwN3jKX3
dR8C9WoYSBMTOejqNmKxD+cY1G57aHWDcAzkvU5CQQgdtofZS+iN17GDV9A9KKnFCZgwQuEkFc+H
oX96dpfjjBc6ypo3l0+Ebd0MHwAsx9B5LVdP6I5J0mopRapVfJNvksGQ9DjWSMdcHsl2GAxHsNEY
SoZMxqPugYoSLbRmVPmLiPZnvgyfOE5GG+y1ztjGMjyCHEQ/VSE8Qr2KxzBf5kPP6DmIvFsR1O/m
dUCxFpXyyxOzLaHhIYiPVLjUuXpiHQhpWRv9ViHIdskIna8hIShb7eqv2Y6C6TDGftEQKIGnA+9/
GsRMP3STUreXJ2JbNcM75M0UK3Sr6kcZjCHOAmhxttTDZrAi96MD6YKP29m+PJplLiaasNK0c5cC
Yc3zxSBHfpzluAdcsH18m+KLW0fUAwfgA6QcuvHyW/TzTmlZorxz+adbLk4TRxhH5RIGeYS4oorl
yY0KeRhANQB3NiiWsnp2z9cNtP2Al9MIeqeAvq16IopCexJW//9u6YrUHy+PYbmgTSwhWBFoo+S2
VFwXadTw6RglUPPuvF0JK9sQhunnbj73w+T0T0x0EdSewaaNnD96/qUu1p12vOfk3is3QGTYvAZX
+1yspH/K28kbb4goOXtgUJbBOw96uq78goZ60NGnUeXMOWgkVRHUP4ksyHB22i6X+ZGAQKc/MaFj
51DnC7L61y2x4SGg8hvqMpjZ21kP3UmCbKLweXe6knWCJpHhF4BoRsnGSYA0x0MUja1g//rNl3D+
cvn328674RggeYwcNHSiM6f0SYpi0M+xJOTztOJ1vXTduPOQsvgfE3GYk0bNAxgIMmi1ZAvyt4dk
XZrq0HRR3t1sNTsQj1F1aMtu7W4uT83iKEwmQbAbYcsbRNjhQNQD1Xm+pgjJ5F5uwPa0NvGHTaxj
7jR4IGwALi51VtbRGxCNeU/jPGukjvHWjnX4MXTd5S4GMdV17tXEIzZJK51xmNhbitxLGrgIMMHP
sGNstlUzogaIhhdJ2/k8Q70w+TAEOXXS0Ael5PG6XTEcRii7Yij9hmdTy8Nj1ZTiDgq5e/SUliDO
pBXsnaAhfPAACeViPDjdWiBlSH9t99yWJir75PAcIoiAXBnDmWBE6Dx7Se/3PGu8sjp4M8BWbQxc
+OXlsk3IMH85eGG9siJ5pNAiVC35My6F/glm7+oY8LW9rSHgeaPVWjyVcBQ71mo7A4ZTQOttuJAh
arKpyvvvIu6HIRVl6N9dnpPlzjChhyqhcwC8dvl2LtvPW7QogKF9dAov3HHKlt9vog5p23M65RXO
mEKDie+07g9gW/Y6smw/fwsWX9zcHgHvTA7Jk7eoqX4BH0N3El093EMnd0/fwTaCERvEczTQXICB
yvFdv/oqA/T9/QCJa7E85qPKg/fX7YNh6rqaOQdjDx5WE5TTAAQDp7AMRXh0edP9uTyGbSsMc2dx
7tCSjE22+nnzADWz/D5aCdr1r/u8ERmwgRU0jjnulYYEyf3S8ar9ElERXsWyShMTjwg1PNa6McVm
h2gjZi5kqRO8pi//eotxmzBExcNcoMIgH7aMWVHlT3NUJDcBMrW3SN6/H9Brctj+CyJtV2bsTZAh
QOtzIqqYZWjFqNPK6doUWBakg6N2L4S2nN5/UIWhzgf8/CZTqmyOrlP3v5FaDkF0Pw/XnSoTPBiL
ADcUIr9s6uew+ELJBC7OA2vDIv5weWtskzCMXNG2WQYQzmX59mDyxv4JUQt7Qk/O3qN5M+ZXglqT
XFCwmkgwtTf/U1apViHyA/rI6h80LlVG5Er2BNksNmgCCRswtEE8a2EZKDj8w+yu2Pmio9G365bK
MHFwFsYenaI2I4ukRaohsJN2cesceuHsyWzapmDYeRwVY99yvbHhFB8BR11vfVj+znVh2wkjhq/k
MA4luMWyZog+Ng1aHzUqwvccN1MX+2LH29qmYNzkQi5jVDBwoy319KsJ8jTebSWwHVbjvu4QDRbt
DN7TJQILDmC94p7kGohexAXXxZwmTJBXIhpUXMJvdBBBxjWhIPTbaLbHPmWZggkUJFAyatYgboGl
DNUp9Hr/W7eiw2bpJM8un1PLBphYwaBhJatIi3PKli89JOEP0CyrdxIstjKliRasVtAX875ApRAO
m0bilgLcnA5rL2+XiHmndXsjBMFxGhd1GEKcrxKk7cfLU7Ot3vb3FyHJGnDfdVEmzSY/HI6lm8fo
TVIshgaBC3Dk5UFs67f9/cUgHm7yjg95kzXxLD81JVrCD7wpd5nZLW9EEzjorD24DnsuMlc5P9XG
EQVQXLZlprb3oVirJi397ip4LU1MHKEHBiFel6TN5sD1j+s8zlEqNFTagOzudjyjbcUMk1cuUG9h
GwC64iMxmnre0H6Nu07oK7fdsHtBgjH2I7E9PaDgmyrRd3eChu5dFOTz3jPXcrZMaJ+OZ65WFpRv
yQiFjtwDi15OyHyIg13de9sQ24l4cbIEJSs6guGAvQndYm0YPw5DoG/dtStOV51dE85XV3VU+ajm
Zi0yEbccj3JVqT2soGWbTZ6+InKCYBiRQ6lG/o3OEBZLmj45X/fLDdMWYHJKfJ/DMTr1nRPG4hhK
iChf/rht4Q2TJk3Mauh6gz5tQYai8dpj3TWnGiSROyfUEuGacD1GR4o8M7ok6BLdB9VynLfEkljy
cw4ZWB2OdwUEGOCW9c6DwHKXm/A9FgL4gowqbllOf89r36RdR4ojGl1aUKn2O67Qlvp5vgVenNjc
bZoGnCawPIQM4wJAJRUQ5K6AYTpDkvhxbRA7oAYCSG//GA9NcXPdhpkWj/1yFQbJ1CCnw1y75NyS
uqaHKUAL/84abjHuK5GpCeqDKMtQydZnmQLW7tkc/XZSD65PZdqXwXtZL/XdVfMxwX2Fo/1qwL+3
Klmbg1ri+TgnXfSjbgrvOmwZTUwGPxEl/9c+tyaBeKg/LluVKF+d9slJFPsvdGIgFgXkOEtZkvOc
qOaa9gSMvJ3SF8ckdMrWnZBfzeLAzdFBOtKoP+IRGXy8vHwWz2Mi/8jghDBgsNE3dSXuV7RZfwtC
P/zv8tctxmuy+SmnWMVcIJm21cehUZwWmv4a+lkDxV39rNVPXTW/Wlnt9XPbZmME+fPoAw/hIF5h
ILqP066JuvwGdJvOsnOwbQN4f2+HANAuADcMy+jQL4+QIkBZt5RD3O14O9v3jfveFxNKkwGyER2R
0W1YVPIu9tqdpJzNKg3Th/iHCKO1QzEnX9xbdG0o9wSwiw/KLKXilDFVHSFptGc1r0djwCb9vVZJ
Bzkmmi8c2fP2l7chPSu95rcTTIjor1OdSOgRRHsX0euTA2Dl79EC3424Urp5W6Dc6owA9mmv+c44
Wh7FjTfPrps/LXjIku6Ampk7BDsXoG3c7e8vDLQhspRjJFsQk4bJdK+bzrkJ4qXBS1wL9xG0WB98
sLntjPb6+UAx5+/R+FqhmxN1xIwzd8ro2jA/1SJpr3rHUhPqV41JDxV3p3mr10B/AxoTmiFRVbLk
0BWregtlQTXszMRyASIx9vdUWBxUQ+LHxZMSuCPmBN3XG6G4pjJMRb38B+XT9giNrzfu0Hx0gT+6
7JJsK2i6CAXNP6iYI/HTxqE8FeuYtHfS4TL+fHkA27E3XEQDShriuKR4IoDeneb18zYrL5I/5gF6
PmyS9y6/iuOSUhP91xbR2oPDj2VeDQUnJr3o/ZRfB/rH1w1/oZFlnyaNwLHvdfdN0pgEt4SQWh0v
r9TrsSMG+PsE0IkzPfkDFCU0UpU8bt+joZPcg1toL3i0HTIT5EcccJ73SckzBrqtQ4l+iZovf5A3
g645T6qnlvb3qp2PSV4t/8V4LF6emeUtT03knzvqIApHD/eEdP/0AM4F4ed8ay4sekCqgAppDhvE
yY3FA6ubX90MbazLQ1vONzU8RNXlONFh0WYlCChO+RKX74ELF7eXv7595d/AjpqoQOpGc544Nejt
kTSHqEzRgoNJyluQFp67shtvLg9jm8T29xdONec5mFncLehnSYceu61MNbbXZTOpKRqcl7l0cHOz
LIKUKZLXSXwrZjfa+e0W+zeJBNH13wQIExD7lvnTcwpnC3pYWfyCzEU6Ri1Lr1ZApuDV+HupnLDl
ay9annGMIAbxc6Zln+aAEUyT6k4AtxydYvmyLs632SdXxXXUFBDmVcVrkHFB4KQIH2Uj3tS+cL7G
S9ceV1Le9aKfb8oBnL5B4pKdC8NyJky8oFAqaUcxJ/d5ucwfKdrPHl05/LjqwJkIQd2AbnpO/OSe
uUv0oWk8/88yoeZ+3deNGMGFFp7whwXLVRHQ8HmeHLtvY+NCe+86qzdhgF2u8w4ikbB634OWBTQC
+ZxWspyuXPzNhb8wyCgHS7aa4FU6XoZeqnLeTx+U60/t/eUlstwFJoUgXiCyV1XFULbo3E/QrtJf
NCPYD827naeUxXeZPIIqj3twQnttBgBMVR1a5bGP6Gwcv5RVFzjHMPDo5+smY4QAEeuIF3O3eNKl
bssU8ofkYY5WCHBBC6TYS6tZHE1sWD4r8F7vODJSYK7xUgc5gzYAlQoUZb5GifwRuPXJdfdAkzbr
M2KBqKVoXOig/gRkW3+Q4Tg9+O0ulZDl6ybcrwHwe1ymOHyKeOU+SAX+vaple3GG7evbAr44vAT8
8XHl+MVT5ajwqCbIa0gXIhiXN9uyDSbej4YTpYMMi6emyn/RZQRWO4xuRoWXYdBNH6Z8/hLvtxNZ
DrGpEqxmXQ5zCMXA56oiIujhAFUP9g6InjZtluoqVWVKTeDf2HbRWicc2qBb9ZIgh3vc50WwGLvJ
HKg9p3flWDeZ5vNbn8YRqC/64R00d7uvlzfFtuVGlE9AE1zSRNWgZ4+n9zJGUq0OdmVVbL/fsG/p
IjxJ+FpnzwTnbeMWKQeo+I4x//d1v9+w7XpAErjSKMe4oUff1ioakF11IxadLn/fNgPDnCXQM+Ew
ivKprgPfvwEZeFR/mIbO6W7QTLTu1cAt22CC9pQvlqFBZTGjfdOnmoLSLe1c5V8Z7JoAPcWLqQAd
IM+CYC4/4MMtqE3WWf+8vEq2n2/c28JledL6Ir/3UPpLq0nxU7097a/7+mbiL9xSw1nDggQ1V1ZS
JzrWievS9wUHC/hOJGrxFSYJYF7pYqEVYBQArUK9iAzejeux9e1WlkYk0l5nayYVIJH93PUDbG1m
YQBB7iTufnfaRZnv8jrZpmHYcoXESil5U2XRgNpOhUN1XECWBFGBdr5vvA6SjdcNZJo16RB2lHOV
5YusD3nVhwfZl/JhbdHO4XEWfLk8ju1YGcat23EFnLrO71U30duiWfP/4pyXHy5/3bZchmkHDuhT
lsCvgCl1/7DJSZxUyOBjjcvo4CJiUzurZZmFicHrAz770GHC8VW8lAcRDry5SfIZ2I3LE3k9eUxN
DB6IeUTNQM6TuevUzuicncb34G2R72oImH7vYuV9jV3ekWOswdVM4GKuM3uTFlA3K2t1ospMLK3/
TTmkOMd90RwvT8u2btu+vTB7VPKjUvAGl4e3tI/QX87dNBrEHs7F4tmD7e8vPt/lc1tjL9os5It4
i4Qoe/DKGKoFIAPacVy2IbaZvRhCjVHXsXFN7p8lhxgPv1cLtMsAu/hxeYksRzgwLN6dqkl7Q15l
MSDRHs0dL92ElyftVPfSE1fJAVJqIvMi5iSTPzllRvQMHciO3k6h0Nc9aExknmi7YXXius4ENJiP
HE7xph+jj8sUxjv2YdsGw9BJERZzFE4l6OmC9hQN2jvmU9Qc1wCA0qs2wgTi0VkVrj+q6jmXoRNC
v5B+K6sB+XAkA9qYr7MJE423gZo02nuTe7Lmv1RXQrRqQZX38iQsBmfS+AUFI5Wz5mUmkZb5oJY5
co/o8m+rHXOwfd8waDT3gynTR0bZDcrkKEa3L8D40CSfrvv5hkGP0HkEo0xYZlG3DO/asqHZjNTB
HizLlqr8h70PEc646H56gjJc9bgV6goCIdax5AeC7vJ09sEVTwRvHwPGakiKop8cdenrJmdaOl/d
YmjbKguTInqfk06wgyw9Z8eR2LbG+9tTeUHE8qFABjtshi655evYD48dpLLmK/feuMojkP0kVYu9
1ypc7oqkF/+Hs2trjlNXun/oqAoECPHKjC/jS+IkTuzxCxU7Z4O4CXET8Ou/RfbD5yjWcGry6FSh
0aXVre7Va6Hba3HnLTDCGml+kG/1DBufUxB6CUA6nysdFN9rvDfu+rn+yuYc/UJg3vweRWfxyXJu
4vOGKvNzb8mgSy7rqIY4JE/1RTTIrb2w5eJNgF7FvIQ0PfIVdJA/GjBdrvwok1sE+3BFb6wsxcjE
3LloYozPPmEmZs/zAtcrVQBfkgflgbiqeWzHYCg3LheLqzJBe1UUhGwOJvgQp41u5mztlWej3Ele
60sH8hQb41gue2reAjLSng+JVlR61I1I1ycU48vnaA7KLQEEy1mjqxG9c+vTCEVYMmoMMWs/lnV1
m82Vx2LaE9wCzO12IRj/zsxYmlg9LxFLOCZ99gxmTb+6LIl0pwNvq+DM9Nhf8LxsQecbwPF3ctFV
nI7lHMswhJzwtzRFo76fi+G27tWZdWBT+FdwnaVpBFfZk4mA/KlHW+bKAdb6zU7S+iFHsWsjkWm7
sk0uvqUnRaRA6f8cIiEeLwX9GUXDl4xWj4FMaMwaqKJ1a5emLB9A5XyjG3LefW1C+dLa7wuObu1n
2vjdJ5mNLEHCcR42Pm85giYjnz97jvJLTAxouCyG065iRil0jqflJziji3hwk2p/lusxAX3IHbQB
lN2AR0Yb+FRKsUeOYus0rDbzwb1tAvpQPvc1z0eUmJQ8dh2AQU0N2tXTv9yScXSNu0BVSyBJMEeQ
cknu0Zh9IaQSsRy922iRt2HK7sp+iwLAdtZMbj5USUHz7tfqRs/A3416imc2fBsqpSGOgjPGQne3
hNlndwV45Hz+udY0T8/TtohGcOBUfppAXACoehqVSyzLpJrivPC3NBYtD0wT6TdX0VTmTYLsFIq0
KzUEtKto5f9X18PzEELwWYG9YRrOkxZGpc4IFkIQ14cd8f4dz50WvodU61bfos29/v77u+ubIguZ
z9VQPpd9e1fDmTp10cfoZvynIaAUhj7T58YHHr7h8qb18i0lEIsDNKF+g1g6Z0wpPyQNoh6RQG2o
QKKVEtxMv9uPTp8Fi/8zYX5d0NXVJPL2E6jwuoeubQv6ORc1WWLCWp9cnx7FcuJMnF/SZGNeKBnd
6wrW1YKnrvZAHHf647aVMt4JCjwdHiGSHwCNHPme6TG9BstZdyFGRHO0d6KH0wPZZmHcD0lXtxVV
aAZTAyf3gL/pr3kkxMV5X19HfXfOKhL6Y9YDc9KWKfnaQmxouuy9YDoPks5NHj8oi7iOFhM/aJW9
+COAxHSG1A8i+K3Xpu0sGa+CZIHIdziWyT1aXPJxp3KOKEeM0/gAmbyzpCNRITeMnUUu82pKSqR5
EnfZlSGr7tUa82y8PGyTMF4GsimaYaSKH6RMn4QDVacuGr8DzLAlLP3xAKEJ3/OLwR3KOQkPRdKO
O59G934dRtf/w8P8Y4MITchemkyjh8xueF/0Ie4PNEXOE9jXeJAcczn/PH1cbYOsoca74yrR2plk
4CxBnWnKY1SY0hgszM8qYt6FG6E98vQwH9tcaALz5jngfOnc4VM1969Vwuur8NybIzRheU7WuL4O
gvDgjHX+LCq3fALnn/qmqgo0gstcbHLLWrxIaKLynESkeQM0+jMh85e2UN2XLlkJORrQMIcrWUCB
2vK3dpzz+6Qqfgm2BYi3LaDh7H1ASoZJgt1Ndkn0xelReYlD0sznIWtDk4gPqbKpc2jL7v0IJdqq
7gQeNll1ed72G9YuFy66ZUy6VzxmwLnuoE/nKMozQV1Qn/zzEINpmXYplEI+zQxSh+DeRlzCNhkC
LEtv4vCGzlPaKdn4Ca1ezQ5c9XkeB1E4btRvPg7qwf/4549Hb3C1LCzVn/QAnhqEcu1ODgApdiI4
4J0EIcJzr/bQxN0JL/Pneqy7T7TOf/EZXROiHVNA8zc7jWyLZXjxOWJDAtCi/gR413VXQEJqGTQ5
C38bmvC6FG+SqhaTcz8vkFJweObuhOPMF8k4dJ+28+u2Oax/f3cnVlkCYTW6tJ+oipIncO1nAqTC
U7Qld2ZxHSbATrNO+dngu/eJ4t2rU6OvBfjv6tuYFfPGfWt5l4QmzI6VLF8J4937jjtiHEEZNHvJ
rSsa+K3YXaKR97EYUEe41qAW771LoIsGCWovh4xc3PhR0ZUM3GwB9CRO3wG2WRt3QLJMvCdz695T
zh94B7jiALaQby3T3YYvs+2bcQ1Id25BuVa6907t9vsqQmdxFkBu4/Tvt3zdBNiVKeTsuxYJQIiW
qUOqE3STi3rrfWL7unELDJPmrRyr+ZNuJnJbQiNhF4D9b3/ebze8vF9Ms05bUTz7BKDHjivvQNZX
93lfN2xetQ760MGB/zoV1bTLFy+8zirlb/x2m881VXrdKiqTZKwArkNS1KHBVyiGRT+CnnHIwoPt
ti6j+wpqpJfOHDQ3i55ez5vWulXvroGOzYmomMCBrVuCtnXH+zxr9+n0xy3WYKLtZNMKqF7gjhGg
QX0uiul7moTL7cAg5XDeCEYYr30H9j8xdhjY+M2JCnUlmiqJa0G37rGPEwShibArffSUlnlEfmaA
2l3m6EUQk3vbFuAEcuHSdkgq/iJhees4zZlbYlg49QNk9sOG3gO2PvOLJJAsvc2oAq/K6UWzhMMm
0k4srojcljr3v6N6odmj3y0t2ovTX8s4b3GCWTbf1OrVKFWhfpDjci6b+Vs6JPoR/PhBH7cVSiQb
LsA2iGHzlBEE3W7v3IOnp4jp+gQSheccysQdH06v1moJf6fxQhNtJ7u6i1LuOfc+0d+HESmNcjqz
ozg0IXZOm/cAtfP+nncMmFr0X1ASh5REG8kMy+k1UXaj0GOSerp4TltO48krZTzk4lciu9c5S704
JaQCJ3FwS1i+xdto2xMjilcRKfpA4HjJVZvr9574be1fuF7nXp23J4bZyySo09kdnHsos2dfFaME
3Nf1FujENgHDiaNpS+XekPT3uKf8X4IH0YPKGMjGp6wpH8+bgWHkrM/Ctu4xAxXWAzoCQN7NpNq4
FS1H1oTcVXqe5AD4472IKvrCOh2OtzUorueN5bdcICbkToRFFIHpjx1oKFQ8R8iOOkSR2zpahiuy
yiyctUgmNZ7s0O/B+sZBGWUs74D+l19CPnRbxS7bMhkunVd+1XjaYYdEBRqEvIDs1j14Nc778evp
eudZnbSsxyCq8fUxIfez8sg90vLBt/O+vs7p/79++huWc27S3NGZBF4IRkEIBa288b5bXgyJm+7K
Vdrn9BC2uMbktUPrYz5PySReNYE87coerEnRPNI1R1UrNP15JGrjRiF1OCZucAsS4C3+NtspNcyY
jwM47zwSHKp+1a6Yvv9OJOIp9c8UVFs0VbYzZNhx2pVqCMOMHTo/TV/YvMi3KKPZ19PLZ/m6ia9T
tVPV2bLQf+85lPGgDYioY2NzLM7BBNdBybAkg579w0qrUJDlH8et3hyuncuV5r3n8i53e3Xt4X/O
m47hrecmclE8doJDwnJ5jeoy/QQsS7WhkGM5zr5pzpOsnHxxxCuYY4Hsr2UCtpQc9PuPy1htQv1t
W2KYtVioQHdFJl6ZYN13FKLoWwkc4oa/ts3hT7P+DwTlQGMAtcmD5IneI6PoxH7ps13UJech9yAB
/sfN8R8e6QYCtG5wQDxT30jZg5ZxQAVvH4Du8Pn0RtvM3oTVqdRtkGVdV8lBEsOldI7bvt6t7RFz
3ep4wOHSRf+MSFTfFWP54/S4tuUzTD4dEMaAbIAdWNn8+E3+w9zqRztukqbaBjDMHZwgk1tOYG+T
Ce4uyuofiVPlO89BCuv0FCzny4TbAeMDLkuny16RnQGLG2FzGTdBWJ2jFcdDE2VHE38EXHAJ8GDq
+O8JOCqvd3kHmqnzJmAYuV8qiZ5KD0tUdVMUs6qo+3ga0UFy+vvrdz6Ix03Guz5UzirXUryyjlJn
T/wpneKRptEzibLuik9FGO6InL+fHs6y43/R3vFCgwOfyk+IRYbYASOL4znlhbt23Zw3gmHzc5+z
KCkW+cnnw7PSetlF1TTHubsZ0NrOlGHyDjR7IH1UAaBEkdxFDiw99Hwz72JbIfrnhRJ5uSxc5A+f
R2h7xX2WNHFeuuwLyo/V0+klsk3AsOsKbTB6SdLitaJB9rVvmrewTYLzcl4mvo47eUlloOUnhzY5
FCgQvpIE9H1n/XQTUkcDYCIEtMifi1Y64G+egJNnbulsvYAtS2Mi6tCQT6UKcyCA2aSu+SBCQDCq
RH49/fMtQZQJnZM9HZ0Bae4nWU/fHUjEPSpW3xICoHRDOnpxehTbJAzXTQTNZ+kx/hTOvrgryp6A
ZimLNkzY9vX14P5/rPyfuYR+6DhG0VNK0SRAdEEfNN3kHLR9ff37u69zlqWtU/rR0wplnJGV3TE2
bjXBW2zLRMjxwovKSabJ0zBDEwM1/YeyhUoOWeVgTi+9bYMN6xVqdqg/juGTKMJHLbwFOQEcfr/C
CFOdsavTw9hWybBgplvqQcZL3Vcthfax6JtSXvAGqa6NedgGMDzzUCYMijhO9FSpIdgHsndfVaXm
86CKoQl6G5sIWMGyiZ5kGpTXUef3bzoj3gbKyRKJm5i3auyr2eugZy3qZtz76fRFe/cFwgw+6O+S
5M4+A3csWbLzwkwT9zZEThWmlQif/Y53N7ITxZ6jvPyjhbjYxn5YTu5f6LcQfPmZI8NnKKX7180S
lZeuIhW4+uutrtvfIK0PQgETBMfA45Lpnpc3VLG9GIL/8rx5GPgDBfxMj/q7kwdg9qgfZM2vaYD2
NxC4nz7OttkZRj/qQQ0R+rVegxGBwD5LVp6NHDgVEfSE7E8PYjnSJu2dI51ucLuIPacVo29SU/3Z
C1FBOS/uMKFvKlGiZYUXPtVF+5bRNNsDh/EaLuV5JP2hiXVDvyTz8iXnT0meDk9D41y1UKh7PG9x
THvva8kp5cVLDnKPgzsNTRWPMku2Dpdl8U1Mm1gGh4XzUL7MFfDc6TD2+xI9bhvWYfs6/9NpuCAR
LJZ6Ll/qsfQvqJt1caHbLfiUrTBqYthEBjaagUTFi9OV0DNJ61076msvh2qFt0zfyVhdJW14OWbs
btVv6lW98QCzPfxMrroeKsHDMKnyBZ1JL13XXXPH/5yBnRGvmT4eU32pPb1vneptpWw8fRRs94BJ
YMc6fNwlJai+/PF69hCnB7/bVCj0j1ng7Lps+pmt7PQ45FW8glPLZLhkVG+9SSz3t8lxl7Nk8lUD
rjEI5d2nzbAbSoZmuLT84SOVFgDnuVvXea75xjpbvLYJkBvcqRlKT/n3qU9+yFI+sKynFwntv7U+
3cLG2g6pERo4aZMKkJXUN0pBTZclgPvqAGokp3fN9nUjIiBu4vl4TBcvIpJtnLaEP2SoE/48/fXf
PuAD32Aq1xZqQWBTNMXL3AA4uB6Hupkuaz1e/raJOocEewN7QF+93pXLeB321d3kh0eWQWhKwkkF
ZKsJ+2NvwUwYnQskUkOcir2iby4rdk2tcU2Bf879qaUMz/LpzETSdXyuKdfKu+/6NTUh0mEnFpTC
wmqL+OnjHWOmjG2CzgzflxG95032olQffCorFC5Ob5htjdaT/i6Mlm5CQ+S8olfsh85uZp6GlxnJ
fAqBaFpspTxtU1hHfzeKUwajCpfEP1C3/Oq0ALSBvWgLk2/7+Pr39x+PfDddFD7+W4eVs/lnkeAl
c976GG94JMjpRFKOj3O84buc/NAMuOEaIKczRzDMXeccxJA5RqBek8QJCR/A1dzv2woQ8tNzWL3b
3zYJ+OufC6SKYijdivkHRdoD828oSs8y9C8kMA8lcz6Pjb+Bw/k4ScRMsBwUsf2hmQP/4OB+7Cq8
6zs32YGf43vC6H8H7m7EUB/fw+wv2JyXo48srOhP5jGQjZK0amI3T/2dn/X+96Sct+ijbAMZAUPW
Kq8fxFS8TO1QXQ4LFANHLqG0QhE6LCAXO71DFis0sXN9h56hpZkxTJDO10yUl8BMNvegltqKfGwT
MezcGas+7Bl1XsssDaK4LQcddzV3IOwB+hfGh60gyDYVw9S1N80qBWvASzGClkV5Q3hNRVHEYQf2
vdOrZTF4bhh8FPIIGvNw+42EVp1TtOQ20OOZd5WJoBPQ3u0gM+W8IiXcHxgO781qJKd/um11DGMX
gZRO4tflS1SJ8uvUzuLAWtAVnT+CYeypQIm7a0n+Uk2gCRR4v86Adh+aaBMFYDFyk4FujFSmc0AM
X9VUXE6zv+yCwd1FKjyAlbmBuoTeCCYs+2yi4mjQF0MPhfBXIUb3SikCUZVaqYVs3CKWe9FknkM7
nUgKz4te+5TQy9xNIQ9eE37DvXZCB9yc7OdiXFbNMXp51vabMrVF4Ss+hZP/E/Sy7KmZwcbMoZx3
wUH9umEclhNm0tEl0xy5GUzilUysvppQ571ovboGGypos0/PwrYvholX2dypYXH500jS4jO6yDsn
XvDvvDcgMwnp5lL3pAcI8hWb7V51rA6/MnfYqlfafr3h0WdHjdIlhX/HUVJ65AqU0jHxNnHEtvU3
LJwUOvUIBEVewEH72Vn5IDI9kgMNWv/xvOU3LJx2WguALt3XYelfl5HrXQ/HvnFCLcYdGu97KOuN
achz/w5chsAr0Z3TrW1ABUBLY5e+RI7asj7LPphwOA1NRwzWJsfSHUR9WfnoKNsvHvc3ZmLZCBMI
JyHCm/RtSl67CO3hSYjAVnlulcZjlm15ItsY6yq+Cz2jEdQ+udLktYFq3effnKyuRzrAkIOthJ5t
mQzHzWa/5kJ3ySsfx/IrnwL+i2SA8Z4+S+tXPggNTSCcFnXokmUhr2qERHvWqEPb42GmCSLQHr0o
GzeGbZh1cu/WKYfAlOjyjrxmqJvs0CUHLsAIOvOi+/d+PY+yn5las9Jp/L7s3OkIPrvW2Q1JnnRf
yOTlW8A+24Yb1q2hsodWnIK8BsWIiuSU308ZafczxAE2nJJtvw3rVujnGxqp/YOel+5nwx1+e3Zn
GWOGeefuElbofk1eRQey9MDV3Y9hQotf11BnIy1kmYCJguP1QCM/SPwcZIyJvnKGSv83w6KdVTZk
JghumNGjNE9Z+tbmINqCQB276gFz/HXaHiz7a0Lf9FQsLqqSQQ6x2cj1dooUyC7NkDvpGMkuTg9i
WyHTpEe/A7Z4pHk8I1pDTpDoJr8nYBRYth6VltDG5J8rUuD7ZVuEGKJZ6NOoAMiXXXCX5nlyrXUN
vuI6j24CUW9k5j9OxTGTiW72BzWzJpyPyCWxu6Zxc4ruzmW4G4ahFXcgSq9yiJtFdQ9drTlp2b4s
8t7buF9s22b4dKGmruHLMB8VeBQv6y55IGnJb7NRbI1g2zPD8DsBOmnIqmDP0hp0+b/hWshhbRxq
23YZRj/06MDUoofNDGHpL/tilQWGYkJ5rUtPXwSJGHdTMtbBJUBEI9k4h7Y9My4DiBfUg9OL5Zjm
+pLw5Spoj6XfHCLE9QmgaF7wqGhznqf5C1MnnKDTzZi+pTyPLp0ouHB0NN5XNbhzm2lLzclyEExs
XTQlQhXBkryOLqBVEDZo5v3Uh8XXWdfVeexfzCSpi4aiAx3oNB9r8BTGxEc6E5qraLSCMvvGgbYc
NxNUNztLUS++S5C6JJAGosCS/2AOpnTWDWQy1bGRcYggRcmrSshSXC6QzgFjQBZscVbbtmGd1jt/
Xy1pmrs09fKY1ppe6ADQnaFCFmCcq7fTU7ANYZh8WhGnBbs/ec2ht/v9tygQtD+a+zTzz3Nkf4Hp
iqRjzO9RKhfAK1f9Lhmg/7GDSh/xtiDjFhM0qeqKqXDyognoXcX4g6TFY9KjjC5S3Fv+WrmRbT3u
RKgOSzVlT+etnGH2HXKx/Sx59MpzQo6zGz52ZSIflUIHz+kRLOHeX2C6PGV6blp+GKZ6X3TBhYIG
cuxl+nKlKzk9hmX/TUQd5xDT8noneQqRf9+nlZS71oG0TK1EeJ6VmOx1Usmwl15CD4WD7mu403of
hukWd51tkYwoAJgwtyuSoIQQE3iSR4gB7nPtv1Qrr24cARKysRm2hVr//s4WPQgTDOgS4K9treVl
A6ax2E/DdJ9lW0rIlsvKpLFz8n4K5tmjd+iaLfYz9YaLnm6+HWxfNwydFwpSVuPAgBErnGKnHbhG
zrcKVrbVMfy66sOORQtNXlc7KGo819MquOsFynrnnVPTtePF42Q6ooc0pcD3oJkJEgTzHoppX08P
YFsfw5xpBSnlfJ7Jq9Aoh+4TGeTNIR+gE7wxA8sAJpRumL383zRcUaNj9yefym66TRETq6uzZmBi
6aQzFh5kH5pjO3n6ailKek3yLeVeS0LDRNIxgK5rVo/0TtTdfTGiqKIlSo0s6S/WJoW2C73dedMw
DJoi3I4yScQzFfmQXcp0Cbs4Sgbtb0SJto0wLBkycTN0w7rmWEyhfAnBXtzvuaj1Vo3AYgsmC10l
EpfmNQHXRViIi8Srk5iXoRtvJ6dtm2HYcjFL4UQodh00T9I9svc0luDIuSw06tvQigMXDHXOXC3D
sgtOh7SmUfqGfBmBMHtHguxuIQq0M6f32wK6YH/xzhECaTMKVqE1fqYgsUIbz2cBHsUKJex5UIfK
77+NbRWDzej69JiWh4JJP6e0jyAz6tK3GZrXIJbiXlxrCDDWS/e1Str6YsnF9VgTCJGcHtBy5kwA
ng83NXai4gd/ccFH2IADoymq8+B9UO390zcp4g/CXRQ9rnXhLPH7nfDLrf2x/fT1EL5zfEo5wgvB
kvcqSl59QzRdoxfSS7+cXhiLsfwFtKtFVUPeKsrjwl1+AuqS7P2B3y/pJpTP9vsNc2dz500C4jhH
RcGJPoiR3UBmeYsmz/b711HfrY5cAKbMfd87gKg+2jGI06JFFVneJYt+nbdChrHPE3hsAxjIkQLi
6ndFCXVmVl6oyp0vzxvBMHGkqQVDYhcpXhF+dchcXq3HnyT5mZ7pLygdmr/dFv2QeZy0TvvfdCqF
H+2i0gEyfn96DpYw8Pfl8m4fFDQt3YFpepQ9uJ4Qxibx7IPt2WuXn7kCjeXpYSzbbeLqUtdnBVQJ
xJtfOSxGVpnvmzqv4nolajlvCMOYI8eXvWgreizBZXtVzUV7EbaSX1SN3sJlW0zCBNhVMswA9+qy
N4DJ1Te/LWUeo/3hPOJwZqLo9FDoypGJd1hPbOc4//hBlO2iAJfe6SWybLaJmNOT30E3vqXHdvBe
0Iac7vwAkP6y9+W+bDdbW2zDGLYtplp4yvPFs0rqY1Xr/Hpo6RP35/Ia9LtiY79tm2HYdwHxct6p
iOexw4OOv1RFUBVPkKvaCp0tzs4xzHvmNbTq6xa4FSd8VAF3DtCki3ZFjkuQjGC1oF60I0LI19O7
Y5uQEaoDJj23EahM3qKiUfvA89s9+Jjk9emv2zbFiNO1X84srCr/4OOFtIdYIP8nEWDxdCMQ5WQQ
Ldqw9I9jrMBEvS2B0BmKd/LYFBCuKdVrKkaEP8V0OSaM7dD4fl4dODChb8phozdJKo9DOwHl7XaA
lCztFh2AbR6G+84iyqD7Poo31TSFQAsYJD0bL8h2ocqjT64IyUXXp8nF6d35+H4MTBK5oiJthIoZ
7seiCK5pygfokxbdZeOhd/q8Idah3930BYikFop3/RFgvim/7KqgvAqhxs1uZ0rPJCcMTBY5nbl5
Uug8PNAeHStyLIfbxFmrt6Lcuug/tpMgMgxfBSQIXFV5x7ngIfpWmDj8Dzxitq8bVs8Ru1JPJP4x
AOpj+Ok5dAxuAjKEZCs9Zdtrw84dj2d1FiYojqRDnfmx09B/k3zddbZs0hJa0OCBCYYr+BAMbVHU
x7Z0n3yQYl3mSxJ966E/vwtTILu06916JV6krieHb5LV82WSFb9OnzbLMpoQOTzS0Seh++o41zLb
51zdBBGdN6zF9nHD1VeFniEFGbJDlTY/VEv1bow2GRws22OC4RSBBFDQ5OwAkFcV07FKLlb0YImO
0LMyu4Ep1DpkKBY1nmBHhQ6JHerF3k1UnamgGphMcl0rJ78UdX1MnL69Lcigvp3dwhCY4LcSKsZ1
jVrbEcDUGRDEcYHaZFql/sYtZdtaw7g55/UcLE7+lrg1EsKQ1wbPZQdFtN3pc2nbXcO8tRJeheRX
ePTL5Pq3WnfgtQfXgUDv6QFsEzCse2qEBFo+q458cFFsJB5hWawV96/O+77hxysyg/Asx/1EuedV
lxQI6vwqJI6/PJ01gAl7C7waz76oyNHppqbrDMrf3xDy9htn3+JWTdDbEBZFMoJK5s0j2kliEXqo
OvJQjnE3wtZ2BFKdn0bKNg+UZcNNzFvUzZwVlSzeRohpxGM7LbFX0iVOtJfuT6/Yx6EVZB/+9Kxp
n4ZgwGbB0WGkuS/bNPTvoac++3t/HMZsV0KxXW2sn20669/feXFABsewcDGdNbMYj5r9moUPyXko
mp6ejOX8mug3J+BhNqGD600hcaV2gGck094TMj0zDjHp4ZqGQDYuo+zoYTIX1B++6ShVV3xst+4Q
2xoZNu5DDxfhmVe8oYX2VyVxszLivYwpws/z1siwcZoU5VKzQryl9RDIK1kGfnYdNkV3ZmhrwuA8
roqFgUvoDTzVzg0BKPgLX2S+QZliOa8m9C1VDfQx0rl8kziYX+ZcwQ6hw/TcsDS7Ul2+pSFlOUom
BC7A8w9kQ6V/rBp0S++7dHDlATzPsjjvqjIFWKmbpiC1yPI30OSlF7Uvm6/OPCdbCi+Wc2RywAWy
bideteyYeB3/qvqS1nE2cf0CclHwc5w+Sx+XYAMTAsdc5YVlFzkHnZWPq9LC2rLgFPJB6fBh6IdP
vLuvU/3l9Gi2LVn//u76IHUbVgWds7cAEhg1qM/LMYuhYBLsT3/fdrQM9w1dtT4YXb98ozOFSohm
gAzm865auu41J+N5iuABMyw8hyJOgVvVO/4ujbZzNN0MfTpuPJVti2SYNy4+UOaBZPaNh2JZdt3U
LVOcijI67w43UXCpEwJAWxbe0RvhByVoA8qsGuKw3FRvs3hZEwRXDUGSllXmHeSy/Eyn4GtK66sE
EJu1B8aLtsoBlt3+CwzXVuOA51GGYA0p7oAvJJ5T9oNM6FxAr+JZlRSQnf95Zn2I3Fcy64Jj2nVo
JU80xL2uph6i8BuH1rLfgeG/FfiwVIKmxGOLLpHDmlN4i5Is2+K/tVwjJhiOg88JlFt1izgHuyGb
unuo0Z0HGKQ4nLa6jzNVgYl+4wnNyrAk+Rsbx8TbQzM4+0Jc+L8M1QDOpXsIACqcUa3bAqfYDphh
56vKstapCy5ApCpTkeWHeR6gTKVZchx9/BJIMG3ljm3bYxi7K1kpiQ9nqObMgRQVDxrAheqBb7hD
2/cNc494i7ZdVVRvaOFSn6GqA9JqNkh1PL05ts8bATuDTAbLIDr45jalO+7LCPjdyxqq9xtIFMv3
TWTbSOasGHJ42SLLsQ0ZK/5pqFIb6TzL4TURbR2Ua8bKF8VbUAbueIGmlbFF+qDz/a90nLa2wHKR
mJA2BmnlkIKO7OhpyVN084BRTxcxNho0VfsiW1yfQN65cdJow2Rsq2bYfO16qPtpKd7yJJnDWEYr
noCBwr7fn7XtJsZNdr3krO0RR2u1NLET9PpySFEc2ohBbRuzTuydJ2/DqA4XX1bHSfjkAF34Ru38
tG5+AJyypXFoiU1M0rhBVICPlFNx9Hv0MKy3l0+Hneolu5BoXPrdYS/AjUw0Oc9YTNAblIqnzkVe
9zC38kdXcjwDIxC6bwlv2xbNMPWiRW5hBTe+eX3w2K6RbgJy7f/hZWA7yIaxgw0j6HNQEr75ESW7
tg6ewqhtnsoCitJ1M7DL04fLMg8T4QZPPkEt3K+OEDl8wiVPb6tes53QyxbZq+WCN/FtCiDcsG3h
dCO8yuuLPpi7a9Yn4HerJUOinQIGBUkSKMKenpHFHk2wWwWebTTATekb9WpBIDPbH0ZPDfWGtdg+
b5g7hXOqB9mxI8gH8s+p7LNHAmHF82zdZIvzwfO/yACFO8Ep/951dXTTJ+WyBfi1/fj17+9MnZdq
kuiQ+DfdSTvw7obpmT1EgWd4ct+rES1CSR0wU2zCDYTKwqxAgzmELqZ9jUB1q1nJNgvDjafLMIDZ
BnwYOiHdDSudqdmVKErxjU2w2YRh2xFYnxC+AZvidI68LtHT+CAB9v6n7OetQ2obwrDusQVX5uwu
2VvuqE59GdD8PVwnKQe7QIw0nLdlfJZxTMhb189OHilRv6EI/FMkKvqBatQjAKxbGFzLNWVC3lqH
ZMMgUWrM8opf+Syv48Rh/W5gsrvqgCY/z6pN9JvGG0S3Wc+PrHHZDUucALeGH0E68vStYZuHYdat
rNHQlSXsSMOhvYUGHpAS6Zzuq6GtAWdt+40XoW1D1r+/s8COlKVfyig4LhXNrrqxeBwdmt/XHciT
T8/EYh0m+C1B3wVHG6UrYpDNS8TUENVr9n3WBGqrNfe3cOPf3XaBSSuXgBq36Yksj7OCYB+gHujN
RltiAulIf60D4XU1/vbpIOl5WAlEBj//Wo/RdS7IDx846vOmalwETpCGiZBDcGDuLO/oosEU2ib9
cqaudfAXMK4Za49XSKUILZd7v+mhxiQzrca9zknh7TKhXRWnCMvG2GspBCZnpHAv0SUGRErOKzpt
zNR2PI37oqA91JYX7d5rsRQ7rv+Ps2tpjlPntr+IKhBCiCnQ3Xa3nThOnMSZUHkdAUK8hBDi19/V
uXeQj++0+1bPXB5AI2lrv9Zeq14PAPO02aqSX15vitsygC1IToflOga1ZK+LgpJWGjDj/RhHv76S
Alw4mluUnBdZ3EB0an9aQ84jYslSMfNNg3O5v1Y2OtvRv5zM/2Km82S8Ekbbn20fn1pNXN62HMsW
sxtHWqItYE5Pfh/7fSFfh2CIcjHVn6Iaf9x0pLeUdANz2OnKgeLab0fgAgA2Y311TWLswjHaCrES
p1VpOqwOo8F7RK/DYbB6GPY8bo9gGjX88PZXXNqFTSgAjSYPFZaw/bk4r88UC+Z70/pdLlwV3EZ0
HG3p5wTaPWtNo+i1b81s80DWoCCmCGif3/6GS4d1EwVAeLkuRT3yV1v0PugNywqSzJ3DLOXbz7+Q
Em3xckxBqo7OKwofNdUvyrbL+N3MGJ/LIrcom/MYBFQZpvo9dEdXtJve93UbmytTbBe+bguj8zvI
iDqKKNyEsXxhM9QyD/UMGaH92193Ierfaq0a3IyVbUHVLugwZ4aK6dPQqGeNACGvk07vvcJLrlW+
LxzrLZrOQijGx+z3eSkB3TkDlysB0J5T3YPXQEj27U+6tGTnt//tuisD9Z7kHHbG7rtCfp8FYqmv
WMylTzhb0l8Pb1SN2W5wILyGdeTv/rD6lbiDUyvtlOshMFccyaV9OX/cX+/hxdwo6jXdTw057EIB
kgD6Vn2cZhXnzivUYzhBju7tBbtwC2xJ5jhqCtpjFN5E9+Wh8Yfw/wCC5GoL8NKebCKAHrmAmm0b
vbomRGGnKcezlp5pr0lyXvqE7SXgUcliErNXm6wfBQ3At0iyafVvTMi2LHPDCOaRCiCuV5eAuNX4
IMDWEb/J3dItgE5bNUYYkqevGmjcPfOtS800uysR878vPd2C5hav8zmt0dPC9KsK90BhF+qpGAop
rxTW/r0WTZPzEf7rqJZn1pzORew1qNUvxuf4zs71rpi6ozbzjnlQqaf1dOvnbKy7XbRpFy/ofrZJ
ADiB7WnoPakAIz2/3raGS+u1sXAJKW1Hmv5/C91d16IB0SMZYDdux/m1f60W9yJMNzDDXiOIzE0o
eAqvy0fr0VsXaOPTTRuJESrH3U8MvsxQx7DNL7CpxzeV61DT+s+frxqxtlKhMvGHns4VkHdJro9n
/PvtSrfEcfPkK9IWBreeAmBjTiaa0tDOH4runKXqQn29bY83YTrAj7UB+g1qKHOVpMOykLsF9Av5
20+/8BVbJNwAKa7ARhD3OI/oyHYcclAFfBCMPybDRK6EJZdecrbGv84RNcpbdKLj+4GCxc+v0dUt
dPmrGHybBX307e1P+fd7lW6hcT4biy5Ygvhe1+7lj7hnsQyPSTldY1S9YG1bZFwBWKdU/Rzfo0z3
j0vKMC0htvH2j7/07I0ld1UxLq3SIFVf0ayshhL0D6O5UfiOboFxSHNMGRFbfFl4WX6wfPH3YBCb
mhSlifXDbZ+wMWYFXsyu8ywmvnoQ86dFyRaxCzSVV5bo0v5uzJmuFWQcCKCPVU2//NlfpcSv2lxV
kL90TDeOGRKtFvROaBsqcS6dqVk0ySlUWKE9A6dlBFw15ByvpMWXvmZj1gPD2Cta0ZBRGqBXRhb2
jbG1OJTJVau7cKS2UDmqQ1JVgvN7zGDpjOCyAs3wfFNbkv4XUi4EogzFGvG1JFGD8QwX0qwhEb92
ZVxYni0wjtKx7v2ORydtfH/PBiKPfGAiRyf5Whx2aX3Ox+CvW4mUtBqg30YeodOJHZjAATjH3jUU
8KUPOP//r6drHq10Khx5xAcAaekX7fpk7GjrbFkC/vK2yV16yfnT/npJByIJ4ZI1vodAOe5UlbSH
NbBVOvF4zd9+xaVV2lh1t05RnVTW+2LroHjfV6X/0PNx2N/29I1Na8NlkVSF9wUBt3e/djHw+O21
YY9Lq7OxZyEBT3Mri++B24XETDdUKaDzn8bgRmEkukXCdaMnZ6URf1Vj8L4g4EhEW+i23JBugXCM
EFJCrRJyAbXE8G83t85mNyMX6BYA18paQUXWeF/GuVIHU9XDHjQ0H9/e2Atc13SLfqsM+jWqouED
PBscZvLYtb45FCx+srXq9gVRr2RpecYKtl9i/zBZzJKUNQKbVWAYYwnmdter8Urcf+EobMFyPsgk
jJ5L9SuRHknhM5ZDbM+TUtVV2OWlV5z//5ctah7SfukT+cvVdUDTYZrfgb1xAH1pgPHRt1f1gofa
SqdCyCHm1SjULzOqWqY2LD7DM/G8oGv4HFzlrLj0mo3NqymykkNe9N5JBnGUEIxOoMgSffG6euis
3vYtG9MvVDxGY9n2P3VcBKlkrPvspPFt6nkYFy7Hab0mKnHhCmObe2BImnqZ1pmeiI9YUAG8kYIx
xr9yhf2Rvvjv8jDdAuYKAjeoez+8p0Uc19A39SMiMErGpwoXTmJL9pn4Yqi60yjcMJ5E0hauBGFH
DPxI3nCq5h9sSFTjUn+0kIvZFTKa2RVDvPDxW7BdGTeR4aEqftW1hAqWNY15jddaXDGsS4/fhPYm
1rTvpKEniMW4MTflMgaYeiL6pnoP3cLrhg4IIj9o6InHHm/bVI5m7T5BhNXKOF0ldF6vbOOlDznb
wt/m68eRCklLT4OKFjCLxTavMCfx9lm/9PDN3QCYEsh0MVF+YmvzjBHX+R5Nzmv4uksPP///r19u
9MgmpZMeWB4vDjIE/6o9lIoH1fPbv/5C0WSryUpXTqEWMZ/HwFBZejq35nTlF+/dLJ+7JMQUcLdW
TRr3Nwrb02hzNxhGhnV0MvgdYYBkP5I6urt5SohGm/sgDNY2HBNMTTlthH2XCAni09X0o7x7e8Eu
7cgmtu/qNmmdIuSnKekAYgjegeykDbrbRgjoFlRnoGPpfNAI/owgxJr6DdR9Ri8I88ja5opdX/Bm
W2QdyuzorUw8+Dlh6Bt1kz4mUdZ7oz4Sr7omkvIHMvAvV+cWWRd30Rwi+vbrdAEjuviEckpf7LD7
Q9enMmFB96pnBeW+L2BQWmy0A4Sl8+sDaed5RELQjb1/h5J8V2QUEp6/1UI7mQs5xesLCWYvPImg
ngIElnM9PhPqRkD0oIbQ4fFowaL8BNWCvlE2EyME5VY0RcZRnIygNQOavrMBBigiUoxu3mtOG7a3
urfe/sysGV45LBec7ZbNzhZgMjwLOp58NBlQffSyqjcfKxl8aYPbtLXoFu7H+FR3wIRgmLajNuOr
3WuLqZbgHBLfdOTp5hKqIG1SLVEBqFeTGPpdTxST7qoUcXvlErpgU1u0H4sqCKKwafqJpD/udiAY
ad3dvNjlSvXo0vM3V45UM3j/IAJw0qvB0IG1Lv9/BG6Xnr65curYGFtw131dq/llnsAWM/L6moTF
pRO0uW7AsziuM6jYTkWwsiNoUyPQrvDy2NF65w1XkeIXXrOF9U0YhmNt702/o35ok906ejZJ3SrD
uc5wvnjyRInqP990nrYIP1lyWEPshydSRIE7yETqKuuV15orjYwLAk10i+nzmTPwWGACS7vYdnIA
5WY9wI05NYQ8zMNwhcoZ6FmtV93JpDEL2fsQ8xL0nkXTyMyJo/vBqhzmW9YS5CRlxfe3ffx5B/7y
6ATkMEXRdMj8VvZcTIDURZALyW57+CYWiasotINSEjp77oeJ4JkaH2+47eGba0ATQzvW+eo4NFAo
0xASSwH/uLJlF4xoCwZEI0t6tB+Te7vipiwC0LSgGn4NTnzp6ZsLwDX+2HDG2KnToN9CHL6m1tIr
t9cFdxpu7F9S07KEsuF4VgMsFp/sz/JO43BVBPrSr9/cAZ4KaNHYgPzWYgafm2uriNwnLJ7X2yYj
6Rb2R9cumSMUbO7JMP2AUGO14wV9BqvJNcqUC2u0hf2RUAUe6n4Ybafg0Ooq+1UqROFRpH+8fTgv
vWDT/OtUmyxtQ5ojK7XY+YH8ZFQXAVN2TeHnwiaQjd2KoCqnCYORR2e9IPfHHpxFybVZh0sP39gt
KWqiHFjnjxDFAFMJ85e7ycbXeviX1ub81r+unGrS1HSyJr87B6YlXUdPPEq8z6MNrgG1Lr1hU1Rg
RszdOsTlUS/ANyPpRz4x+nNi0pHaW1+yMWJiZKIwlF+gZjaDCRP+EGWLBd4WiWT69im6tA8bU2Z9
kZg+pvJoEz3kGkIN2YpDe9vDN2ZcKBSHA7t0xw4x/o4qVKcw7/f97Ydf2IEtEs/5dvW0cuJoCNpw
XAAHRoEBgqQuyBLefsWFxdmi8To+tQPD9OOR9RAb7AL3T99Ht2Go6RaHR8II/LVgLzj+6ecSiFin
RsVTNtf+P2///EsrtDFgPxy9lYH56wgZlM8kYJ8IMw4MJFf5Wi+94Pz/v8zMQaenbiczHF3dyhRM
aRiOl1DLqjuc1Le/4dIWbCxZaRrXVVP3x0EBVyIbvMIUoFK67ekbK67YAOSvi6sjhMmf/qz+QtFY
uu3h5D9XR4GHYpn9qDn6zu4ZXdEdLodr2hGXln5jt6Zce+O7Vh0NrbrUSETJRQ3W7cCbbyw0buF3
UDrUAXhrmqMe0WJQfH3fz1fp0S7s6xZdp1alDMZx+yNJoF1VhKbJV3YbYTgo9P5z5XUhPdkILI41
9QjfC+9+pvoNzxfQ23t7Yfm3eDqd1DYWw6Rw/c9fhaV0f3aNi3+1Nn7pBRvb1U6tUdgs5ZGXCJox
keBTW+QTmIx2b3/BpQ04v/gv2xUd6XthOzCZBkLnVQx88dgsL28//NKv31gtR0Qbh2bB8jhcy5wL
l60aqHfQkV8ruF/6/RvTZdUwqs6T6ig5wPMCMjONuDV+2NLRCQxiWo9je0ltfjBMCWQ2nl/Gs3d8
e4Eu/fqN+aJoDkWnchiOrIXEoFFggRzBC//17adfWv6N3x0qDVmwySuPZuF7cr50gK061NeP/7//
/HCLm+PcoE1bnPe3RasjG2BhuH+0Yru3P+DS8zcGDM25dUSKgefb7ic07UjWu6tZ3b+vTrhFzVUq
GVvPm9qjcPNXKv1/oL4x5W14lR3z0q/f2C4BPR6UbRv4XTmAKwEt/tEvb2OqD5PzV/1lt4ZY0JTO
tD7SkKxhKmg7zF9CcDmT25h6wy2tXDHLVhuDqzm0vZfFLBYflglFvLe39tLqb+xWQK+G8zpWRxWt
Tc4s3/+xLyQEz7e9YON2/aQTBI2U/sgCxIUdDtKR9vwR7M3XTud5H/+7zhtusXI2CZZlCAACBheG
SJ0FxoUDV70/D441ZtRXAM+XVmpjxWAW8D1/QYqBOW2bWzl9pdO8D68ze/w70jncouUqUD1MuHrU
ESJ/D8YClOKfPZnzAS2s5Qq+46BTc/72tlwwCr4x6a7mExJ4jm0R88chsCvyjKtdywtLtQXLdZWZ
wtoj+JJzqnqWCGfnvmjB2puGAcItWE6bcCKDZe3ReiAO+eMMkhtVwMMti9wAMfeIJ4k8UpTwUnSN
UblHOn/bup/34+/7Io5qZGFDc+Q+C49+3CYPM79R0RiVxP98eoEWRNSaAgLm4Vz9WXhBQ5aF5hr5
xaVjs7FmUyTUlk52R+MQJ3ZmGu6mphjz2xZn44YViKXQOuPyWIB2VjjoA5QdlOTffvilQ7mx32Et
InCFixZc8W7NIDHyBHbOLr2uWnPhBVtIHBjii0SWCTJICbyU6jH3jpmiLg2Iug3RFG6Bcb4r10Qi
RsHyg4T+z00d40PeXqALe7tFxbm5qqQDEzmK/K7L/twJ8GOfb3v4xgmLvl/ntmjao2vm3Z+tDdjV
4PnSyp///5dR+WEMpuWSDEcSjFWqqsXlLpw+TvKqlMsFH7OlhlOgwuSgfcTJFFH5TMAwtIcyp3dW
hXyYhqm6zQC2BHFFFEEDeT6HKTWG6YpxlS9xe7WXH/wvQfC/+Mp4Y7/cljNCLaQZ/sK7b8AgDP1H
A7/52Zw1r3YEfBO/MEhet3sCxuw7PWGGqEhXtnLI5Co7Qk1q5pBIYzuy9E2ZAg3Q7yqDtUnrqkW1
lthEklxXZRXsUKwk6n2wdkt/7OzQyzsujOQKpW/iqNhV+MVcfQH3c7vITMfgrU9li5+4txiKJXkX
LmWZEZ9W5Z7Gon4HDYsJkqjRtPb7blDkcSBUPZKxG44aE8T2ZBFn32MCqVoyVXr1Lomj/hXp5/zV
78py3YliDb77gyk/xMQP3w9LEeQuIeGzK7sVqpJF9VHMrX9nQqXwNmKSzEIA58m0teenXl/VXylt
wFLMPSV3CpJRe6vk6qPMC+xf4Gx8x9vZ7ucuUr+ZkuweOrR8PoDk7KzKpxP+jxwbIO0YaHuxwaBu
fWegp40VKwsMz6kCeoq6owDIrygpgABkHNr7LlqXb0wI8wWJEPtggoTtIfVudmhkYw8YU5hVc1C/
TXk7Qj5HsHMCjC7zB+DIxYme2/ngWlUYYAUKeMqapGVhquvCfhJlK/aEhOuEZlvQnMoCndWCa2/J
ByhHIsypyJyKEPtOw6barQOrTmREtzr1wzammAAazd4fBh2nUNjpPojexwCHvyb9HpML7tuIKRsG
YJCsEAACCosCw4TbUfeQU0GVcFge/GTFkLIplul91zt+zwhSMDUlIcllLAdz0AunLyCaaEwumDQn
nzYxBcIJzD93Q9LRr13rMMgs5iWg+8JT5kuCVQjukJwDKjf7Tn/3p6aPUu6VAT8pzfSLNIn3irxS
5Hws+u7UsmXMbWjLV6Wn4LcIgkUch0qubd50A43ysAPDzANwIuh4+hozm3XkJf5eNG10tzBP/pLD
YF7NqsR76M4oDC71S7trusbbg/tB3JeA3r90mJcCZ3sQIK6wNmruvGnGUTX1ynm6cumCoxYhf9TO
p+EHf0Xj+6mSMxvvgVoM3N0giuJ35wXn7ncyge6KDFx34O7BZVEtCRAyfKjtY5ygTpSNXcHfDf6E
3+KBJqVLawccWe7GeHAZkWi5ZG5NyietaAAK0olMGMLx5/hnu/6ZCx9KTXMQLwx+WkxO9vd+BRQI
gOVT8cialUqA3cRKUlLKadoNPRqeOXUW+CYdyCbe1VHB20ePQmFzL0QF2+a6DNzRlMx/aTBtqXdE
4jrIJunwd9UsACYE3BD8jAHG++zroVQfaidUgYkq00ITdISEe4YiYafvFIM89TNdcIIiCxJnKL8A
tJjMBQq3FUJDkEvLmrc/rAezzTiy1lFmUwXR9Lsg7ovyEeIIgUHoO40610UUimc/YiDZwiCmKFMz
BpHMFfJclal+mrBthQYhCDjfbLyLkyVudwl6u+OBkQlrwaMRhDBFEfviwNcyaA4QShg7oMhocwjr
QZMUE2HkbgUzZL/3higegahpe/+AHzsNOoVwn6JzVlBWkHeVUlWcgcRYuDQOQ9m+uKZXk8qMqaM1
Zc0U0Z0J16DNJGYtE5P7fjW172ykKqS5pGBHmhjTf6xCFMZSq+wy3TW+7YOHxS19VKbeHNXAcseT
g/QkN4IsuVHEIz/FIOoFKA5nzJgyKdrkK0u6FjmI74HW6avEpTc/CEjkGgBca8bvlxKYJLeL4jli
c7qSYPG+odgKXwwzZ9Y+dEEAHXdRrQs9gV6385ednUG7MKcEyz/vvRUaH98l+gfzLymacjiivl93
JLVebRudOuC3DbyGEeyjH0IhbKecP5Z31eoaCKjIUa73NFid2hFVa5OVcdIH+zkINM+UdprloHy0
7BU6LvqdtGuyfpDzALAkEi6pU9nHq8nU7A3LLsIFazNNqmbIAa8S8xMrY9VmunIFuw/mmK6PPtj8
s05QIvY06NdDGeMYfIfaq5nvbeIGs0fGU4DV0i9roFsnzDqdVLuEOp+aKYz7FCOZo/8UgJLcfa7H
RplDQhNZLbtEFb1+igUfwCdnxnCGb/X6wj8BijQm/5SRp8KnohAJ+8dn3Au+V1DUVntbJHCL8ZpU
8wEMTMzee6UK2hV2JNfxtxNJLF5QbZJ2DziHcJigrSubcidq80lTUn5Ca8v5L1Oi5jpIE1MT3SKH
Bp6wylhlkiitIsnkCbnEEGPaWzSTzZQMlP1UBFa1d5XGuMmS2wZwVcBAlwE8OpNiSfldJAoOJLZF
5WfAoZL4RS62aHZgz4bRF054/cGfo9FPK1yLfe66qfkEvAmPMLsiS3ZXj2CKz01SL+FB4GJxj3ao
u/EhDiLwC+PENveyC4a+R12Tm/oORCtIM32Kmy8D5GJoc8KdFhlOyUDu+4rSYedMMNtHZnwo44JH
xXPPQDTW/b3mS/CdMB0xMCVPTTO+rHVt9YmA1mDNvXnGL4lkuEJYqsOY3EMjubA7NnJETJlfzQUE
HnBgIeWeLqI+X2FhrylPhbaTXHCDgGF935g5WU8Rd/WPEiqK0UEBm6V3wTI38KFLOQ87Vi2rfmVT
ECePkHVokh806ZPA5qqGrNLJ1JAs3I+hLpq7mbbK33MGjsPvAwvWZGemVcc0g4ZH78adZJ2yx8aG
if2n86fwYY5bEzwWONTingFH/4olXKrwUBXhFC77gQLmF6bIY6KFH2Q3rvGHCkxowxcSt438IH0q
3Oei9pCH5JQLz7zntmnbHEOWpEdeNXlD8l5CB6F7ABHJKJ8HoNmSHWl5ZAoYa1svB18FRWcyBkni
FeOASo74vf06Nr8hsjUAqtyVvateKUo7w5MrGzqmxmOT/cYdQ3TBokQFAr+RxvPBVSyUHwXS6eEd
Y62gJ70QRqCdpkw//MBozPQzEkCZPimhSsBsAjAi210XTOD2GsomgiojuAV8d1ew3iS5Xs8X6VAZ
Su6XeQSXwRCKJblrKLoM+2GZuuSdqQgHkY9cWt/dMwn8NQTHuhgZZbNY97UI4tGCzBa4bQXiy2WO
f0zNOsFJlH0nJrBNJRHkTP1aGb7vyiI6Ud5S747WzcJz13Q62KkV5Ck5KYISfoCBBRkjb2D8ySqC
8ZgGHgbzgfMsxY77tKUf/TNN6Lsh7Bab5GLsuh/ANSblfaho86yLueweFPrhDDouoY1Oxi6NO0IN
RfEOFbMKXXnUAYvxVwPg1ZApor3xfeCFYfGt1z5Op2blaHcBlyARIEnffFqiOXoUXtnNXdr1iH1O
U+ngdBevJsk7T4voZMOeqjsDoBvZkwSV6TIvrKoTlTo0yHDRSNlIadLFSconcKuES7ivfOPoDG06
kOGXuehrRV/pYNvgZZ1LD9g5jKvUT1SAS/Q0YNGiz5rNUKNNw7Utykz2BHGSbUm8HnATOz+NO4l5
Qb/WCX4diT3B7sBnG3jfrTdofowxxnZc3IDmXdqMUDDNIIwm4ZoMWYaCZ0NbQGQDU0Q+TVd/XKIX
ZJphsZ/qlfi7GBzY3xQfe/Gdg6cENKcOYUDuuGvbMYVC4PIJUlzV8KTUWM6/VRWO/B/bM1V9CJo5
Uiko7Xn9kOiSNVkXTWLZVSCoKveIbbV6ZRWNyh0GNxv/N6GA+eXwgat4JE2oUWvWRVi+EzV2KOVL
O473ThMgrkir1vgjCUI+/uBlWI+7sDANvae0d9OeN51bMtpBRfKRRCWzv+WAxc7jcTDDrmmXeT4M
nVXVi+ZxKPYDZEB07kPnW3/hPZzPnReUCIRYNI9IPkBeRMf9wCtEogdKp+XbOMIH/xBzEwqWziVn
1R5h/iQ+WZPQ/jmM1bSekmbUmMNpJkQk+KSCfoTYCRbUTIuHsMR3hSkONoirj8WKsPF9RRhMijZg
Y/9qxMQHjvHYLqx2rav4b2EDoAXJgGmgzM2NG01KKPKnPcjJI/OpGuBsMlFPPX9IsO6rSOsWCQVq
e7Y8hK7s9UMo16HdlXPoZ4EXwT+mQ+LGdUdxZa8pKWYbHmySCJXJqUVu6kejNdm46LKCz11nlTNd
I9QyCFaCXEdkEKeoq0GE15XS+vcRwLG/VMDPwpR08uTOs6MLUutahHgjIvp1t0ZJ/0WtUKc/GCTG
J7+3CBIBu19hc7iE/HuJ6Y/gofANf3F1j1sRFADNlPFG9erEkITvRUuhJICkSP8AFQyldzLQyShT
eED6eQa14PxumVjzJfHjvvxSllH4HM987JCDdOahLhdSnIJgZOt+iuksD0oI3BBWxUlGyzOoRkH1
bdzTuT+XzuakQ7cJT80Gd+a0c+gRAR0z+sg2MIyS+LlvbPzMORNyVzRDTJ8QNMCifVrCMdNFx4BK
NTX+BiMhAFoZxyTZ+sF1QSVxgY9RnoginvJkKZP2E9jBos9dOCFR6VoKR0ADMnt7EZP5HV9D5nL8
xuqjjAf93QW0ezKz37P3qPrJ5l0HsOoX+E+jv1puMJMZQ5Xto2wH2h0QH4vxg/KgEvWuW/sYA5tz
BZahsgU5xBnCOOJGbosQeRLas+sj5Ilqe+cHArLgs2Orlw8aBjzQxqLmV1RBVuAYdrlc1rbdyQqu
7+vUs6593xUMJQ2D1Iq/g8aWv/M96cZUYUy+hEyzAw4V47DsCxmB5vgBo0t0ZmkfPsg+rB+9hCx8
BxF04u1gZbDOtQVO6I8357vRW+zvQp29RDENoJtj8M+QMfCWsso78IF4uaEaRD0AOptfRXUWSUWd
GJrHXIwBT5Xw+xG/pWs6tRMztNx3PEAGZbrQgD7bki5QqQigJfCskb3xbA3XJtwvYCn96s/n8k5I
HayKeLq599vzMvhOaHeaEn+4N/5cz2nRSoS2RRjOeg8V+mnYAe5bvkqQS/yGm5VDjsFcNKWRnCDx
alpcv9+gmTHJXRzPFoYeJTINEVzdd0hGqgzVFzru/MSf+F57E46T7hd4Kkic6GgvgVk+35NB+WmN
nGdQvpBeg1DDX8Hq1HHQa2dVtZR872COsMZFwyaBPy5+gwV0sRrEpRpHrhzxWVF8JjaynkJWN+Ks
4u+4Rxjd9mP4UCAIOiWVxkCGtBB7S4wYcIoCT73HHNoaZ9JN9XvWRHFxLDwyDTlVEcwJcTE0iUQ4
sh9d5NcGpXq1NunYxLg2E7UG850FHWVwGOBYdhAbDZCjzGrwEOc2OJR0MRo/BALyJHUJKnYC7DIq
mwJfj2kDnJQ6FH0wf7VliHNCxn5Rn7oFFGC54BSSB4L5BSpIA1/iR+tQpvk0sJE9gLZhrI9V2WCo
y1Qzgl8Ir8BdVRPKS4o4lPtaDuwPiR07Sl3UubLdWeqKY/qSI+e694rGUGSZGoUhYBuCNj2f5c8O
oWROlI/EAkQ7+mjmmh0SoJRez1ZyAlEdeZeEqPCkQLuAZrfhdmzyziOrl1HgZ3/4wPMtO67Kqj11
4FASGaZh9Dvqj6DUAkElRuhlIXAmEBYSfU/LPhwyiKLDtXQGejrKYjUWrdZHBPWkyFtpyy+CzOKz
rIfmCdHh2ZMkWr5ISOzdQR9yfloZSrCDR+cIUUHp+SeJvLffMSRLR7ZU8Xhq4WbhtopwbsDx4rUI
mrsRnvkBIPPwEcxV5tOg1rZPS1c1v5rYjb9hKnH9ULoZxHvalcN5FxDUiWXxS6SkTnw2/VT/GIrZ
fJRigIA4mzz7fWhxZ6ZTydV77Q3rjLEZKjIeYPwE7RhCwFDN1fpEEhtj1qNE9xPUCeoj06jEqnJM
PvuofRznpMSOQJ6quBOo0qFuIgO3a31QoOZQJl2+NdqrEfx0TbxmlShAsAslmbOTM7X/ns1x6aVt
5etnhp7NA5jPlx7eMazeUWioVPkqz6eSYbh7l4CHoz2GSMFQRuH2e7n0YKvkBSrCczB1OQ4M+z31
xTrngnK9qykUlkEnFfZZUWrcFcCyobzCMGZ51/u4KrgO/4ez81hyG2m69hUhouCBLX2TUrfU6pbb
IKRpDrwpeODq/4f6/oVUr0BOcDMxoxihWCYrszJPnsO3x8ipkAFKCKP9YJLzWhgpOa958ocUL6BF
68EXJAVTOiH+GWKvfxTUuXdlj03rRWesuT1tZz3mYbn3dNs+YZ/Da1aF6N2lujPnK5tU6Gdk7Ztn
M3KaY+z3BPBFJtrN1Obpd68d8/M0xfO/9TgkPwQpOwI1Lqp1GhiYVAA4692v/32exvG756fjz3yI
yexP1rCv5iF8YOHdQ+/Kblg5daL9hIm/fC4NP9kMA7fSZnJicgbWRKi2KRECLrbdmOaP9AJHIW0F
TXH0rJYsalP4w7mqIu07nAPdKeRJXYD+o/nMGoX1ii4dvwfb7pvVEHX1VycapVjTeZDQmZRL99mW
fX/kYeJ8IVWQHjvNFZ+ZhL2PE3f8x6jq/FHQxRatBIzYLxN5SuOQNn7ww+JZnK3irM5eUqsoP1qB
qL8GQ8mtQYxzcYOmkZabePLMdCXD0fXfhVmWzOOabBnGOEeVlmxKnSfjSnJDt4i9Glm5GgWNpYe5
n8lXNlM3v3E/BfvadA1rTYWiO8UuDRMV5yV6ErnXeu/zPi0JYkTm9VTeyHEXfpk9Z0bl1CfZOfW5
E064LisbZlEnQFtyZVBp+UqqhcOvuwHP+AsD4AdkjGT6CrGS85Fruv9gulZ+cc8GISUk/+RMNV/S
du5b3sl3RfdG2r39XFWxGZGdtN19Ng+CJFips5g9Wb910BNYVcMU5XuoDkJv79Eb/0DHbhNscgdi
95VXReKk1XHsbIRH5yPZZFiFEFxlOdxLt1aQzrxCh9pM9lPre9ouywEKrAyyMdPOJMv0ydViU1v1
I05m09Yj1bvZx5/xx+JZK4TvrWllYMEHK/UfE6BUzQb6kfETZzrd4Q3ahwk6AFitvYA8W4HEHNd1
yevJs7WpX1sirHjIBMl3lyqBydnxwlcHIY+HIoWCDbLvVMKB4LJJvMny93jgqgUdp/sfpHfhOcn7
1l5HXL1EABoUdIYxDM+9KPtDDNP2Hj9t7fTYp0FGOh6cqMbMrZc5UfsCTQdY1tGstGcBfvZAcpEE
Lzeq+S+59fab6DvCwdHTybs2fTjvKygqKvBhA1dhXcmJO2B0chOe09QbyA3kw3sysHKnT75Hv/Z4
yRdDwC8PY68R9YeZFX8qSqQ818A9kqeG3Oe69XjxwvZery8RwgPqmL1NYkyzf2Bc/3qywQqMyvPy
bWbj0PfepEXbmohY2xedz5Lmmuu9BkHCbodwfIYr5KuzgL9ThU8idIF20DAgDlXSJGhm++T9kkiQ
3nN974XmJwTbfavbR7qevgpLWP6mFDJ7Zs7zv1BcaCH9nyHZar3DkKiamU9dLQkALBwNZ8Expn9L
e2ieQX0UD3aOPwgiw/u3c8LszSmy4fkSkRzYBXBXruYfnCzSnjVUnap3oZUTsIaaX9XPruGUNbiy
cdrOHrLn5JmJowtQEmt7LLWdJQNuHkeISq7g7AaqWmshi4awlv1pMiiN1JKqWzeV+S4bCudHkdnG
R84y6YdMiylv8dOffZmTPI1Nn3a/RCM6nZqexv12zOxhI4Y+2FTZiCs2bckWl6EffnYih5qSRwnm
yYvN+BR1ufUWuLH23cjb8MkzGvInrkAN5HUUidkf7KZFp90IyAEHMLt+oBYdnTEhWtpMYsu6d/Tg
ISzJCn3MdVI3UEQbgVjZaAgbHyyt7E45idl2o+mXg9LIOan3uV0QbZUDKt6ydBNuT8NIEwpHNlfM
JBvx5MMH3e9KvW52RW03Rzcr0Dkl2GjdB966ZDSEpldfyljroy3oJZc4sJef2n50D5mR8qDQx0a8
82vk3A9VDpHxpHEwRSUSZyW6vPMvjUtp+r3uLe/B92IeVKkUAmGXxLFeum6qvo1J7dAD69O/rdc8
btdpXslPhQca1JewrY8rdHf9fhM4jjgWGh2QEwRbP1OQKj9D22rnzdgY0fNMGrnapzA5bC2fCt+n
mQf7E9WPYI/35Urw0JJsTpAFuu0Rzzw8Rc1QbAPy+SV9AZ4WbEKULP2VBR7GWSEvVWfruLX0ZI1y
kldthaNPb/3g1x9pSDa2XuOU38umjPptTmS1Fbxwn8GGe48O4c57q4xLSPNFZ28K3jgl7zGDpz3y
u/nT3MeRuUmkNp/cOcWLVXVApUzaSETKkFynr7dyXNeGaXw0qrjeGhCEf2rGCkmzJr88zLH8kqZT
m4eaoUXp9368uL0sbkgXkvRyfqSlFT/OVMfNDV4sDTcOqor/hAnxqoZGRb31Izv9TPWF10XYJ8S+
o4u8Q8xbcNiC2El3TlRqP7Oya9qtL0xrXlWhDYqhHHrz3eyRPF3ZoTk6Oz2MnH1pZvNbLTjvBw22
h2QldWgx0e209JXmooCz83DujxL+u3RrTC1BEj6FVERe5MnBS5Pkq6E55T8INOb1Gg2YcBfUphSb
KSjd7tSNc/Ut7fhvYqb48VeVlEAreilpW8OJgpXViPz7Rzd2qi9GSL4i8r3mgFQXWpWD5WQHjhqP
vUuenialtDB+1j5yuJvR7d1ml41xGm8jlw7SVcyzhvZoy/uqeYFpHfreLNNDjs5PttLgyr2oJgcw
iVVFZMTPWmAZ1GWoN9FXWUEJsZKTHnGt5eLZylE6XAFVzZ77mR9namQeV63tUH7o9XR+Q9IsG56M
ORDPItHzL4K36ifbdZvPlVZ53SpyvUgDd5po8yq++B9K39m24T7JNqIZuz1Fm+Z1EIXc13ZFdQEF
Nv5VI9rOqnH6ZvWGHr0vQ0peqyZup4ccMMd3g01+NrOJiq8VmuWpH/H2m3hECIeIkuI+GXS2Udr9
Y0UALAH5/SoEpGM5m9/DhBsbKt+k+5fgSYY/yjEOd60jDG2fJpCXj1o8/TPMsrW2Zar3QbJqHM86
tL10Z+I1Xyt+Nm70PdC7wt+HPT+4KnPtmaf+zJN0yklAyCFLL54o2PIWq76Ecx7jYP2OwrR0+/zT
FNvNQW+S6BvpafmJ6yT8Xjk6FVHqbNEZIh7eBY2bZOY6plz4VLaF2HQ8tK1vlOynI6X2Ulu5utkj
t242aDFpGTCdbBWMTvrqhUIe8qAhWecM2jAcmkSHdSDi1bJqehruD+Vk4PqgIZCbcGxkdWgqGGM2
YwepIEltP4aWu3EAr/ihGJ96SJXT9zk6WcmLFtn6sKcQmj1bUSi9T9GkUTDMOz37kiYZB5KgGIag
odVacTKgaLM3lImM91kcWcmDO/dB95VP6O3BnNxwpi4jgGoIO8i8z25bjG+FmxZrrXKScBuUA1Um
PxKB/0gmxijWftsZX4p5Ftm3ktRRefCrZI432jRTO8aky2HPu4l8DBnyOHz0rYz7hFcnpX8/muBu
X1Uzp/EDQIvum43iAjBBkrRWdwOWvoT3UtB2hiicqeq68P86ni4yQIdZm807oUwK3M5L69LRzaA8
piTKd3K+3EKRy1V74/sLmC+VwMoIsiq40Cv8H+o3NqW9lkb7SZ8ssboLsqZSWHW5PfSSZM6xNAHZ
nSZAD4I0BnCi4r4dUGmsSjypxwOsPE4aHWGXKcDxc0vud2F7VVaq2JKjllsskJXETzi2ZvUfkJoX
mPBfcGSqdCPRX+zz3gFHZsOgZ8ioaPFho743IrPMaZobI6I5lzdIYcaWcx9C0blM9XecXzwS8o9e
Dm4WzrWhdKq1m93Sh1w6UCp2Vm8AhyVleMQxOGsQaN+4cz60CJLeB0BVlRsdnniGQcfckXZR5yMM
ZtMWRmLzXy3wb4mJLc1BMWnqA71JKZE2XsjgVwT63xyjtv8LHcTSqVLMGk2cS7nNxSgsHrqvjtYn
1kddm8sbPaoLQEuVUcqQORLhtaufBMKj5kFQdc11wF4Tb6QCyY4JjZtpBox43cYXFkyVcSRPzgPW
BWpP7PQ0XfrFujl5/g+NdUsDKG3hYtA623I07cGaYP4YrKgghpQ/oQru7pyCgqyFCizMHDsDyU+h
o0TJJC7Wfdj578akzF6uL9PCrqs6jhYxeZiWYXY0/NE5ek1GGD06ndvdMI2lXVcMO0yp9zmtRUbL
1lYW27sWQwhQRpIQx4vc18GhUk2VBMRyGgGvS70CzWI6wCs/TAO5OHczN7xMbuHYlzZdQdmGXY4K
wpiXR8E1SWxVfIOxAjO82dC3tB+KnZetaY+RHuJcg5nr99JLk+fm+fpmL/16xcSpM0e61AruKVD4
vGohVR7HH0l9s1fwV8vqX7yHSjElrdSUVlD0eI/we2jHT5b9EubiX2AEn8B5fgtldEDk7ceMdOtd
c1IZp5w+1OEXp+0i9st+c+kAzsElHnpumxtmuLAlKttU2ukARNu8pwcvIAQx3JS0dRQK43B9Bkvf
V8xcBJlDAVK/8Ax2205rfpZGccOtLmy4SuBEhSXQZZ2Yp6nxjA9oHdb9SVDkIUnc2mSUrk9gwcYt
xcY9IyqiMTGNUxrpYgfoKbSpfBlDPX5sZVXC9e+KsrrVl7c0J8WbI6dnFwZUgafJpCUgDcvoY0B4
WLdBfxdhjGkpRi6DGPKQtuYQG4G5nrDGVZS1P68vlv/3+MpSDNzhWatVdtweO7+GbmLcNIb3Fmrm
8+CHBwuVQFI8x+xeWQrTUmwevMrUTFbZHgc/y6iDWtVay24RHywcXZXbCRRlMPvN1B4bj/ZjSXJt
k6U3W++XbhOVzamLumRw3Lg7UnQiT14mb5R6P10Wq4vSnqxo/hlk5MH1in1R3/l4UgmerLozQaoZ
JLe8rKUbH8IUYAa3ZI8WWgFNxdjJKfmFFoxMaR4egw4itbAgcpCufM+rFI3Im/2fC4G8qt+Yj1WX
hTbzuHAHdfRAQ17QbfNePlxE8UbePe6kfbt+qJfOgXIDOFSzhVbp7dGKp1dJb8mmne4kJDdV/iaK
w7FrxkV39EbYWIyu/pmZ9BVc/+ULt4mp2HoonEADxN0dUxc5OPBE66DRw/UY3OzHXBpBMfjQan1f
a+X0zhKXkCGBkWvq4A9yE7Ip1yexcAGbio2LhvtKFpCnSh9qQs/NKYzmLJXVPbr5nQwhpsrk5CRa
htKvyygYogfibKNbZDKvT2HhBP0PixNgtBJ4Z3PMLefF0ZN6Tc36PhIAU1VsTMHNOZllNschimny
8PzP5u2YZ2F/VfamcgiS3tQ8vF+GaBlt1wHYgjJeZel4H1uuaVyG/u11LCGF7qScmmOYpe6mDCh1
XwKp+1Zesd240QqKQFl7DCN09si8f9NuN9EvLY7irD0EPx3LRxq1I4MgzSzYXkTqECaXN8K/pXOj
2O8Qef9/9Tsvfiu5K9aRefMBtvRx1XQveJygiLhC/TF7Bw3Styb1rRvrvrQ0itFeNOK6bKYWFpj4
tWignBdytd3LxWqqvE3SLYoqmDiY4Zy9NKKaHoIq/6zrbnNfnKSyNgkQuc3gZc1RzBdhNQdMY3XZ
4rvOpUrbBPeQRktNSmzRhd8d3sFrygvNjWt/YWdV4cTa8d1Ec7L4jHQN8I5IPDVlIO/85Zcd/81c
gdM78yVFfCpLDj+cgBCwr4D6WS/XV2bh5KjSicKDf9JyJvOUR2W9zi888dMEVdM4RW/3jaCYrUUx
xq0LaZ7E3FjJGtL4Qa5TG5YCAEoIrd5IDiztgmK8UzaFEFgNxqlLgToBNvr2Hxp7lz6uGK8HpEYU
lG9DqsEiewDZRKMK1U5aGa4vkn750l8euypvU+14sm97gwJ1GkXPYyXTVQL/7kW5YG6ijIRyfMjy
zFvTzyapP+HvZT/cuD4WpqfyOtnp6LkpKpohcOmmHU6zlyQx7Wektc/X57cQqqrkTl6v1VoTuSyg
rbvZQ2Zrb7VZfbbj2VnTW/c1N40bbO0L8YtK8tRnaFWVIBBBT3SeWEdtka1ayjoPIrffCQAVN9Zs
wXCEEnyHok6dTtc7UBUXNKEssmPm6a/IwE6762u2tCuK6Vt90OujkTECnqJad/BObwCI38d0Blry
z5sFfvB2GmlwCVd1SCdTDMpkK2r9zrqIqpJI8yGI/dbi14f1+Cqjbtq0SXdrbZZWX7F24JCwQo42
X/fz7n0U0eIiyulxJH+zvW/1FZNP0I4aQh8qiBUaRma9lfQFt890HtHMfsNxLE1C8dq5RmkiTgAw
rVLLebB16oNoq2Tb0TC0u9yqoXI+tU3rubpsGSKA2O6QzEJ+khl9d9cX6e8zMFSxxMKiAVpQnYgg
CestRH80ePkNzT7POvCl62P83QxglvvznGaeNns0BLnRqtXbr2PaaO+jEJTQfV9XzLgr+7rVrJqv
k6p56xLN3pth4d25Ppd1+817lwB+QY15fB0cvbsqIgKEJk+BIIQ8IvQ7V0ix5GCgyka3Db0B9piN
77TOsT+YM2K09y2R4sCbMAfb41Yek9CBk3kg/FZ5ZIPLuO/7xp+L5HVe7Q2laXCImt7ZRpMnV5fW
2BsOYen8KIY8FSZdJHQSA/2K4CYQQ/pC2vI+WXrDV2zYbyRNr8Llx5uF8QN4Sr5BB+sW0euCfalk
T6lN53ReV/x2S6LwGAr4q+Kwfrg4tBuRx8LyqBRPI4XACvwyh6eqZ6DrOoJIwQwa8a7NVUmeyE6J
WJqXC8idCSvjwIOVGEqaG79+aYFU8xV1qbWhHrxFaU7DBQ16q6zTgBFHAAmuz2BpCNWGuwbBP9MO
3rIJxjlXD5KdO5XJ3gJIf5+FqdKIpgQG3XUCCzOa7ENlmjadHGNyI1JZ2mHFfmU8wbhr1BwiU3jv
8qyjp2rW/BvL8/fIzvAU6zWhjKSjpuPrl3g1t5v3YWOdOo2sxTAX+9zR73qdG55ix2E7d34b/rqp
oRYHFzVGe6cBFn/fNiuGDO1+JlIx4coMOMPeiSSjR8WNyp3d3CKPXzhJKvWTZ7SanhbdAOEZzqAL
rO+CRpzV3LT3iccbKvOTayW9510aPldOyUEFRpjSlRlU1fP1RVo4Sir5Uzi4CMVbIniDeOJlSGh4
odk3v0vPEfXpP/1AkfazHQOSxA9oxFgiBE63MuivvxWSXj70v28sw1UsGWLfti+LyoLZOj6U0bTK
u+KzQOMgk8aX6wu0NMRl4X5z+F7oDtAYRswB9LzcdKH/Abav9gfIVWM7SM2+i9rOUCmgrKb3YH+Z
GEeYUboheyK2oAZuKc8v7bNi1FAQ6IMlL1dGUwMRmTSn21YXpp/rq7T0ecWU5aXqbVNjOxrAs6c1
QnzRN7oih+DGnbT0fcWWjQmQelNl/PwswcCKasi2aQdU4PrPX7BjFVQGmrABMDNZ5Kpq5wNAwfQ1
T6vW3AKEneL7rjsVVxYHxLj0TgzHYbKaHym8Ss26borpxkFdmoP750FNIziavIaOnhiarndD0301
hljbafZ9FIaGCixLk5YCwpwbdHDRFgwKdlprkrzhfVugmDJiik6Ukar4RUzplVS9Art7NEcYwu4b
4HK0fjdkvxr7ghf4kbQISN0ZvQ/Q1pDUJ040fbo+xsIxdcw/x2AzA58Ojv6YAwqF5silux+muPs+
rphwmbamUxdTfwwD5xkqAEFu55aW3NLhUezX6yJqH8kY7JrKhHmryrx9LJJnO4HQ/PqvX7hHVUHD
iV7QqNMNRoiHHfKF7yTpZsMmVxHZz9eH8Fjlv3gDFUNWOv2smQ0tVoDE40NtpE9OWL0r8n57oYWQ
tbur5/vqImgQ/7nTNuRvUjNixtLLZFu33gsNNLvr81g4Rao8oZtDLYXsHnKOIW1KGz+D5kum4w2n
vLDV9mWDfrcDB+KpAIYxGqGduFjRMX1wiFpWtnlLF/Vy4/xtH1RT7tpmbpFpiOiXppHG6g+ayHYy
TZ8hgntIGnt7fZ2WZqJYdGNXidGWAzPRRqqydgLBXiotZw0Rxn3CB4aKHSvyoq+sodTeJu/SXl6h
stBq8hYQeGkGiknLvDJKq54vwp35LLZBMTT7qG+05wG6n+uLtHSYFMsGg2jmIy3vbEZli63t95QH
o9y4cZqWbE5xzHnWFJEwRj4vdfADBry/cfwxFNGBRlUb6kSau+GJuGsuKn6sk3WWhq3BYKHhWK+g
FaYdPbu3CKUXzq0KFsNdxlBc9dqbNY7aCurGbgc+Su6HcHgVUW180HnLXZ/J0lCKs7YRN7XF7LPx
9MeI11/8/G0YjRtaW41138sS8pShumEoS6MpJm866OJM2UUfdp6SgzWF3yMnhXEmeR4NmMpEdV9u
UgWURWHfDkMp03AlSnFGGqkHEX5v2lAFkokpHyP+wddbaHDX/hxUa9269ZRb8E//IwWYBZbb2lqE
3KMDKVmbA+OzIkSFKARINBlSepeu7/2CRaoAMqgPLAtSzvAcduj7Rim3FWxRGlXA+76vWHw8Np5M
G0s/plHyJA0IuNHPuSXJuHBjqYAxmFXMpk7C6EwWLthXXZ5Q3vKcnS8H9z4rV2FjsaD9B/bQ/jgM
XnMMvGh+rAYqgNdXZ2ECKmos0CyNto4xOkPZ1K9he7E3U4ViS23fkj1ZuBL/ByImRWeaEzcVJT77
S5GY66DsH2ez/+FL96W1i896bp2vz2bhLKmAsdk1LokaJzxDISMfuHHjT6VZRDcCqqWvX9bwt1AB
BrYqoP0UC5ZVLGQIR0w4V/5qDjTfuS9db17G/m0M2GodqGV6caQ7+zS00KyOtFzeZwoqOIzwrG+q
cJpQDpzntZW15IIckpb3Lb7x50+XvfTgOCatTVWg2w+uH3/SQtq5r3996aAqZuxlrgbLlAHhHcXq
7B2cYKAcS9ekgVl3LoQz9w2jOPAugVMzsork3CB+uo6HdBfYPi3Ao35nQl1FhonEH8KyaIvz/2kk
waK1pZO22Fz//QtnVIWGCahGCTW75CxrlKnoGaeY39A5f9/XFT/t6QICTFMUZ9goMvpYzekjSLfi
RqC/sMUqOKyJINkyklI/5iI0NpfcVYAq8Th0t9IyC05NhYYZqTnUbeil53YOvFVNkuZUO9bJCfT+
gw9J8a0s5dJEFCN2IESqLJnqx7DhENGsio7jDAV+PdzCkC6NoLysLV0OZMc0ceyMqdjS4j4fQtM8
2j5UG9e3emkExZq1socPw82yc5kE71sfrleI2v5FWiTfXh9g6aQqBj05UM9An1meebSUP/J2MuXe
nWiwv/H9pQkolgyFkmeHaCOf8wARiLjEzuhfDCAekfl9AZ4KGoMXGyLLsYGvsyz381gH2/9Q1fh1
K//l3agixlI9q43ZscZjCeC53JklBfpklZkW7VOrMKV/4Aif7jA/07QAncxq6C9sliaE5TWEuXoM
m/FWD9smtSEl8qqcvxTHIbo/PWT28kffpdX8aFM/p1pOKziATycXX0N4D2grz3LbrDa6b+Tat3iG
08roMu05EbJIv8L91up09RAORnsjhcMWXA1Ma7YHFbLu22KVowdUvVwobjp/ldctlKFt7bv6jeTY
wtFR0W5TN42ZP9f6Mc6zZ2cErd0Uw+tdx1IFu8F4PPrl1KTnRvNhrLB6CwqyJImc6EbeauFc6pc/
/83Dd3HSwANTFuc46+x17OvGB9jKp1VbNvaNc7k0hHL/QEGOELlW6EhYdM52Mu0LT5VuVe85HPcW
PnXlCrJbONDDSfTn2bMDSOODz5BQxjdun6UdVm4feEN7p7QhFuu6AZ5Z8IzFSDvc9S1eWh7l5rnQ
6Yuiz/VfZRJp0tnlwMyXuMmtJ8evC+BvpqvcPSYceSKHmwaGTQ7RRxn7H0Q0il2Ste9lGIP/xFg2
poTHo7creP7kHD5AjjBDBxc9FTnzFb0GNS7EInrmbMzefm6yfjrqNoLMd62CiomDlHX2OIj9eUQq
Z1WN8BwbUR+iFBDFN5AJCwutguICx6z7Uuvys0W/ANwXzioRqEq7Juns+yahBCSjPo11hcLeOTPz
EL547h5tjpxj37i3hlgIGlQcnJejOaBlZXnu+mw82WFxsjXDO7mwZyFUARzi+kwWTrxQrgUPrJ1b
hkTPpAw+BJdnKlzXd2aKVCgcnC4V+il9f4aggv4ZO0dN3rhTcNVQkXBW3Vp974vuDKNNtbZaGhmT
pIBu0LvvPlOFD6HfkJrwgu5cmYMJQmF8zJABXU9Fd+c7XihXQpBbkJNLg8CWRuJXrXCNL34ecf9r
VgaY6foWL+SdhHIreCkt24jGlOc0oHTqBAhDRlPuHKlpQxvmtJ/8ESq162P9/TjpKi7O0rxOhLrM
z6NVe6cK7J1YE2Ih2nDf95WEf9CHtm0gMnKuJ1Q6YUuMxn/mpDJv9Ej9/ebQVUycqH0zQX+lOI+6
eYqiINsVhf8WGfjJ679/aYCLtf/mhS2jLIAAZ8U5jYM3y0fczOkh4b43FUHU8+cAcS8sFKyb/Jx4
drG34Yd4CHv0MK7//KXtvfz5bz9fR5UkRcArP0NG5ELU2RfbEVWUzfWv+3zlf92X7iuuvQlQcoDp
cTp6YsB5VWDnwVfmNZRvyTPsgQ/9/AJf9I2X/dJcVF8f0X7cFW19jiHWXlVx/L1ozJfrM1n6tmLX
jXBTmBrYZrsonl0zffMc9+36p5dOkGLNsWciFQ+R3tlFsOMXMNTJG32f9TfbHxdGUMFxZDUoEdZx
fc6RL4B7nBJ2X8dQlE8/rk/h765NV6FxYSnriYCwPos+foo669ke2kcYRL9o9n1KeRB7/3lQPa9E
lSc25Nl0URE3ICfirWHf59d0VQCRAiqyDuPcnQ3dML44qT99nMNJfrq+PEvrr5jwSD+o5Ye2PMf9
EG9g1/vsuxaiVUF4C4ayYGgqLg6slF5UeIOzFmkHfNzXLGsOxC7vu6Y7zHb5Nprtf8BnLViDqos4
z1XlTAGaXKmbjE9zJZA0kfFQRTcC66XvK5bswHU0llMnz6XfVNsG/7lOdc27cWUvfV2xZXh/q9mr
w5J7AoZCi3OaQvFOS8ydv14xaLQD4HULkuJc4moMaMpWdgkn2PWztPDjVWicRL0UEYt2OsbZRWsn
1j7LGqrR6x9fOKgqKg4isDmhEFicZ0iCUWDR6N0Zsn9Iuls3Rlj6+YoZt01RpohdyfOYtuUhmNPn
Gq2G+xyAiosLL3IApex5EY90I3S+X+y1BLWh64uz9NMVK+YBOQrIx+QZvbji55gUfrYyOxLr933+
MuxvnnhInEQkdV2cEbh47aKsOzV6ot2V6NBVFNyEWpJrGmN7pqfbWLldWu79ttbuXBnjz5+O7mcb
TpErz5Nun4fWQuntFoDm76Gu7iq2KjU5uQgqyjPM0t86qzpeSuCN6D+6ZfUh1eIbJ2dpGMVkBbT/
LX5YnqFNDtdOZH1Js/arcGrw5Gn/EXGv7V27rCLi5NzZY4+uU7yCnvcNfUUoLKt+gN3xvu8r4bQX
kanUoEXepSa0qJ7dip0ZwwB439cV6zXyuvPdya3OpKLFqW6y/H0ZWfrmvq8rofQYSzHYnZ2diaKr
ZtU7HfpPImnvA9rpKslal7rIKiDjcfYaCBHf52JwmhPaK+nH+36/YsHBjDRlVQbuDoLUZuuUUbe/
TfqxcEJVCNzgzP3Y6JNxcgpYhOJsF8DBEaf1T8fV19Ug9vfNQTHlRM9KtIC05pzFLtztg0+f9Lqc
LuS49w2gGLRnIStWFhK1pMk6p637Rmb5VllygbpEV8Fwpdv3s2Hz6+2+/N4atviZJi6KYi29gJ5t
z6cEsZa9o/3ohzLdmUn4/a5JqQg5PRuRcbEJ8HxXM3YBMkoPXd29Xv/4QnCtQuJKG70LP3fSc1wC
fhyhGV5BogcTTyiedD+5xZGy4PtVdNxFhLRP3Rj3lpcWyn/WWaKosYGX3rix9UsjKPatITQ7tigF
nnNUNpO1C63n0Z91rV25SdXdqHsv9AejNfCnM0qm2S7M0KJFt0fwUdtXRd14r2Pnlc5XsKpVuus7
Horzl0pm6JutyMoFRkacU9VwKYeVS5L4edSgVb9FNbU0b+VeMMYwRX6ESgCyaQ7qQv574XXNWutv
XWxLJ8T8c8ow6MOPjxTMOYWixXt1GwCywdqFhSD+GobU0IN0KoaX68dxaTbKDSG1wQKXVk7HoIEJ
KoSeG2k+uJqc4vP1AS7L8pekga3eENPomIip8NITmb5O4j7c6lC+Xf/40lIpjj6HV+KiINZQljf1
C48zJJsbsPVjukllqYtN64fGz+tjLUxEhdV5pGkKf+SqkwLok0wijld5X3lJV0F1BRIsjW/27Vmr
2wamDzSh8h26EI22ve/XK75e5jIxJr1gnytw3UMwvDrQH9+4Cha8maVcBdQAvTFz0C8dJudh0vN1
qfe4TedFRu6HEZmlG+MsHFYVOQckV7crOC93F9mEHcyp7VpYEKRXY/R2fZmWRrhs/m9hOw0gZhCW
tr/Ly+FR6lAkNU3yUozJraf90ilSjHsCa9D7stchVy8/NzNdGve/JlXMHO0lXIIuvz6sWm+f603z
aOc38/lLP12x5BRY8lSO3nSCca1+R1RdPlOcbG6EKgumrELmUs1Jhnac/V1aFRXyHbFJ5G5FYLrH
HIRpd+vKWDirKm4uL30eN3Y7QRnTBmh+GUP7NPhW9KVxfEeuJnNCVCEykumf6ydqYV4qks4JvEkG
HZStIVIKp9yJEIqqEi34LvLehH7fqW4c3YXtUQF1shQQmISmfjJ4igTOMK+LFt2C67NY+rhi4Y2j
WxAOtNbJazR9RSj/OajdD/d9+2KLv9mcM4xInE56sJuEbhxgCk/2SJX8uP7xBYNWgXNpGIs4yp3q
aPVFR/HJnLXTUNTobJmZm5+vD7K0OqpRI0g9+tS1dumsI+ceU+VC6+jW2i9NwfhzfaZm6PQKBB3q
szkqqbp9mgjsdvC3P9/38xXDDpBjGIKmCmLY7QiyyMQmffJllHbX3OIKWrIC1VHHsVUVfSdOuRzQ
q7CTeEsptr8oVwUrc0QF/K6pqCg6aNsCM2sNb+fVUIfIOet2duTfetIu7ISKooOCn1xMHUynMjH+
jUOoPYRjbbMR8Mz1n780wOXS+s0UEH5sA1cmyMCTMV0jqfY8BMSWd0djKpYu1syKQDK3TkGtDXuj
pys9rG9Bepd+/eXPf/v1VYuYfJeYHsLp7kirQ4FMZ1ZAyuX0d9bDEW77cwytgac0q/4fZ1+yJCnO
dPtEmIlJiG0MGUFGZWUNWVVdvZF1f93NIEAIEAKe/j/k3WSpkuAau7BYSGhwyeV+/ByotxzAFv5p
MALFvmDt25j/lW3qWYbMIcgHMgCVXirDPqUDkKRwZFhQnCGm9nB/iVfOCs+yZhSKt1D46Z0HlqMa
HdKlLWSzYh+ia/vat4w5wFsHqpKt/qAgeHWCrvQXAJ+3HLCVy9OzzJinTt4gbqo/QDS9eaISeHOv
XDYSCgxSkD5CDTTaSWfo2jA64uU8zrIJxW9ZCT9pBJgLCLL2713zZMPoSNgLyBU1aB3IfJb4YLw5
jjrd4uxesQUbi8bAAARpjgqKdvk4PUAwGDppXh9+BBtEd943AutO9sqm8Ps28G/U63B0j9CKqeet
B8na91u2THOu+6Ii/AHCC714ooHS7ZmZunQ/ktFATfL+GNa6scw54FNIIghJPapMQSAJACDD0kMT
NBvxg5VMmo1Go5xnKdRNsMpGNdBMcYFtD/rpL120fxsTfFkmrAExBNBBG7HnV0N+58HrWgYOnA50
PZp0vnkcar1AVxbt0EOajkNy0uE5ZLhZ6kPpDqI90/+qbobwXKcn8K7LMITQG/TMSvJVuxA6+tfn
URieh7Ifp2cSu7P8B34G5MOEXlxk2fQgCqjmuOagtFdqPJWlycqnoaXDPvIJ9zUs8+ZIrxyF2IvI
OF5c2MEUyu4nGM0WQ8fa6lvHiYQ0ou/NUX7RREnEJ3UUoCz7BHp4twSuGMwy/93fZiuHrg1q41AP
hDSQ4zxoGb10KU0WMZT7Ta8ciTaYDZi80GVQ/bkwiM+cO4jjII4byZMpAEysWjySfDlvVWevjcPy
D1IfzwcKTbsH1Zf0Aokw+RKXyuzzA21IW+5yFo5p7DxMEqqCVYxrw9kk5V9ZaxvIFsR97mkT4t4b
oPbkRfLnK7+u6rZyS2tzYx0lpp0bqAZhjau8D0+qwPsxSION+tC1VbYcA6iq9Vk/R87DUr+J+N+H
1AQoXy9/cqc6jcWwcXisTZJ1dqgMMpajC+eAALN9DHL6gS655oX66P5uXZskyzvInZFBLzmrb3A7
ppOowPXKEaO53/ja11vmLNqO4Gw1zkPX839MHbtQdvT/hK7tvmwDsdFrjBKI0w4RFDI7CGxzA+8V
aK2Nq+L9r4fq56+epWmntHHTynngAoF5MYyfU2dGtmGUGwjv9+ee2OA1A4FelJrE1Y0vPD6BAxne
Soutp8Na65Y3wLpwAJWPqm5MAkvLUnDJp1Pxcn9ll0Z+v9OA//h1bnLhOKUPta0H44/fltAYcRgY
msPTon1xv4u171/+f3PT5FHqKT+NxEX74Ho9CBrG+bcmFCbYOf2WCRuWgQzNmOpGoFp4IF0dHJYq
n31fbxmuiDwCkMtQ3aBjIy8k78k5Q5HYvsYto9VI8jNFGgjP5Sjh+jttQ0jmps6ubBfE4H+deJa1
rg+h1uoWtEXxERrFThKiEPq069ttsJoKWddVEVR5VQye3aAq2w/uNKS7EMDERqqhLK+Yme9XN4pq
tqN2EZOfUBx5dslmFnLlWLCRakHHzRSOfn3pXGybKoKQhYFibA9R48P9KXrfRyU2Ws2EXZOjxm25
uOR3kAGlV6A7GMTZIWUABHJ0cLOou/qaxke3bbeKQd6/0QizTBpq52HfDaPEU9e9ENxmUNN8WERA
HLhHDiAZ9we3YtY2lE2WMzeFnOUFZcr0WJF5OuMc3Ej/rDVumTSXKakjF0VW0Nv8qhvPHFs6bsUC
1hq3TBrS18jDjS4U0CeE8pgb/QPh2X3wIGKTupEUx9vkzdWtkpM8TlBaP/su++f+nK9tWcuiPZnm
jmNg0TnP5UFT3L9g0ooOISpkT7u6sHFrnYEGEmjYJPhiEANIRdNA/lF/BdHxVpHIyv60wWu0zsqS
TrG8UDCjkACmANHRBf8YCHPKzL70JLGZ3UCWAb6PSs6PVQ+HiGc4Nwifdj07iI1gqxRE0JUn5scu
oF9knfcHh2+yca3sT5vVTSCKNONh21yM5k+QDJYHv99J6EKipdM3t3HlZWHWw5G40AxaG4vaQzZv
RjnXvtwy2063YPwG9WNiYtTB6gnECKWgWwVMK75KZNktrXoIqLI4TzhrPii87fVQfxcNu7qR2kea
SGwcG6vrUbiuaS7QkP1uRni6coZma5TvEwUikWXCIqxdUqUBFrcsnsmSkW937xwbtQbxYQ5YaKxu
XtPpB0EaSM+q4ev9k2Fl+m3+tgpy3PlURO2j0USmF5538OZ41lWmTto61V2bOGHT6w1mnZW9ZIuE
0niYZQ84xqMW4+RdcdYxhMGE8N3z/fGsdbCM840lAEgI53eMGkRwan0gFDKzQBW+7GvcuoQn0CPy
fPawj2Zw6YgZh8NejD0yEb9+OdR8maKqam9mhAjTRMSXaqll2ffllg0HcQQn0SHqJmMWPKSpm35v
vaHcuNjXNpFtw8ZjZePM7U0aOCgTwYMP5ZgxqY7x8q7fNwTLrQ5SiFGPLXTOBZz2SzVCbKmq+q06
85X7ywavCSY4ypCbPFmOiIXnvKMvedkmU+r/25Kt+OnK7rShaqkfotShbdtbN2EDQbo5fW76TQrp
FUfiN6zaLItwaLMWrxrUygtU8FVLDSqiqH/cX4K1DpbJe2NcwdBjlyJ9dgt6x4PvLlJ6IW2W/pNl
Y7kR8ljrwzLgoAf7L+6ZPAlmnp4ky54X+ghFiy/3x7Cy0DZCjQVlreN8hAcxdE8GoLiDIf4jqJDO
QxU/9elWbGhtqW1zDiIvRUqqvfFA0bMJev7clwD2bxj02jRZBu21EQiRYt3eSCA/gWeyP3Rj/H3I
EEe4P09r32/ZdB55jOdx3d4Ug7NeoyaqjYv5sq9xy5alll00ch9n3QAoqOCAAYPIo3C3EE5rH2/d
x0iFh+3gF91NFE5TH6iX5Q/9rAB23PX9NrgMwkLaCK7nx1wiXaSi8gub8mmj3nrlNLXBZVUEsSu3
h5WRMfzCTQRyyTCJyv8hC7/1hl3ZPba+p8q5yKfebW/eLL9LpGg/5CFerr7ZzHatmJmNMWON66ax
F7Y3DaQCapX11yV18qh8D6I6dfwBAZKd3p0NMxNdPgLRNsCiO1IAX9wehIMs/O53gc3RRlXpUjN0
6kJlW/SXOk+D/0YQYm3FAtcW3LJlAXoZDenv+XEKgRgh/vCHbr0fco5fWZ/37VjLnIG2hx5p72cJ
f2UU6r0hGap2S79+xd5shU9IhvUA3M9ZYsqovKRBYE5+v4XvXttKljEb0YwiNl6WVJP/o4JA1gEu
8bWr+j+0xqadRbwRnlrpyMaapb3sYRhZ8YSM1vc0Cm7TSC5mHL6B/3Z3/R6xIWagvAXFFmvUxVuK
yCpKnre36toQlv/f3NA88mU7hW33KKhHzQH0tMw5mrHoz15L8/SjBIP/LfJmd0vifOUksbnaOkeY
DndqnsjcyefjZJRfnPXsdh/lRLS3LyxlC3tyR7Qs9PsOTNwgSgICrfvUELKPAIjYoDOUWfRd1Bg3
WUoGX53u/w/N9BXTsNnaOlSGtiEEiyBBWiIkzKnTTMesyPuNePDaAliGHbisnWLQTiSgu1Enr4vI
gWZEnphkW8Ita5vKuq2JGUibk85NeF/8k4cdRCW6uZxBctx0x7A2ELB3o6I93z+p1gZkmTuVsVM4
Q+clZlz8/AUOpg04UYsABFz3u1hZExt2VlVQ8BOmdxOWOUH6BSJQdXzJRbcTNURs5FnleapnCkxJ
jDr5jaMI4hLOfF+9NLG1PRUNA9CK51lCl2hkIKFvHDtbWcGVy8iGnNGKuyWvOb3l4Zw+4R0HSa8U
gcjKqemHvkXIft8aLMv/5qQivSxBV1VmeGi5LXmSdKL/ignKyt/2tb+s/Zv2WdHPBXCezaNp4yeu
wJUSg93qtK9x68Z2RFGPZJyDpO1QRXuaFCCRh7jto7/ut/+KPnkng/cb7Az+E9EjljhoAFGFeIIL
lpq0Oy0vUwkQTB5B/0ZA8OWIE/0lCNvxwIh/G0jkbzy31/aBZfSdnr1ibuPp0UQayl+EHw3qMGnm
/xvixro/zDU7tE298MAAJpWfsD4cPoNRKRyvjvBaZ58nbUPSJgrJ7NoP+5vX1ghrdUBfoex24o4K
wOLMRl8P58LEc7XzXWCj1HACzwUyyagPbwHJoL7yjpHHv++aLRujRtXYmqDrwptO3WeRIcgYSuRQ
9jW+bIM35jLJzKsNyLpu/uD9OzAtDkKWX/e1bZm6pqKO26kNEwh0gIU4Rh2IHyMwd7/1lY36mzQo
J84A4q00ARtXC9EazuIzskzNU2GGTCW7d6sNTpugIiDizAsT2lXyOo2ZJ651T0h8uT+QFWuwkWiu
I5TrcwiEHhBOHj5mVd1Dj63YV59PfsOGkTbl45ItLA1p2m/IPlTy8+D4riN37iHbnKEGKkjKw5ty
XCYPHihX2bGAX7JPBAwz++sm5dAwKXTlO9eqKFD7AQHNw1DE/+yafhsZ1uliItQFNebh9aTlAcDo
vtiZIbD1PlXn9U2ZevqmG/NRyLz4I0OF3Y99n24ZL3CfJi1iiBweUpOLk47S7uDOO9O2NhQMnIA+
6vXiMEm1k564QEixJNXW43dl19ukZmZknapAsX8l4C/oD7wJ67+8HuDYfVPj/7plZlWHLu1bTM0s
WlQrLfSAsyT7EH7E5jQjjaO60s3RfCtJcB6RPr+E5V4nySY0k7EuBVfSuYJKcf4IHtrggPhGtAFf
W5t6y17FKDHzpk2hk4hYaLCkM7IS2jH3Z3453X9zYaLYRn+RybCh5fh2EtcyOLHWn8iRi0I9ZJtM
4Wt9WCCwnI1hZ3hpwDfSFOaPOY+AKWC18xQruefWxTCsF7UXC+OoGUxpyBmCDucV1g6Zml2ZeTRv
ma7klct45qP5LoeTx2d5g9IkgRCA3MA6vft6Qw/W7avAFhfBF6a3qnIvEE86TjIk4NxmT3MKz67o
9UZ2YK2jZZu9cSGE3zshK1V4JSq8LQ4jWxzVob65fX3adoPeve8xHsui9SQFVA1i9ZjGUITyhocF
2DZF83MR7PK00IX1pp582k1TM8YICIwAEOGdkqUHx+nMw33TeNfw0L7lWyM8olTXC3ND1Lg5GA2z
LrKtErq1ZbCsWhagOEGprbkpwR6QxeoKwFIFfQka9tSOACntGoONFJvCbKJx73cXcP6MKDFEYdhO
VyuKbaDYFBnZhxBKuASVKeLDlCPOdO5nsVXlubIANkpsClBWGqZdeBVl0R4mICf+CxHA/LFvaiyb
Tt02hThNpB5lj9Y7E9yID2/9fuMry2sDwYSCXnWa19DDDrz4Cg25LykHbfSiDxh1wWMfN/lGTyuH
q40F0+0AYRKnMLeANJ8ouENOwgA1kYlJbeT61pbBMmVvGjofijr9RfXNh6mEYzG3aldMGnvIMuJK
OJB4nt0oUV38ydO9SmZH6I1DdW1uLAte9Dtc2mQkYRw+EYo9CpMf6q7P5Qc/DJpmzw2NMVi2zIsq
lEXWYILC8F8hwvSU4Y89rlEU26AwlstFu11xQLTo1Jw8Dgnrq+dXhn+7v1VXltfGhIlq4kNU9uE1
z52BHQMn+hwyx9m5wDYWTIL4rii9ILym04z8YZN51VPpIlG57+stK56qMExbmraP3iwqaDMhxBJ6
8DTut76ygWw4GNdlXk0NjfLDq4oHqjdGeaBt4N2anozNxhKv3JU2LizvFQIfHuqZSIiiliBEISml
Mz8UDGIS7rwPOYetZBkyePGgWKYK8UgdHaKiOn+eRL13n1qGzHVVk5CDtVkIZaojaRsaf/OHyvG2
kulrG9WyZsaUA3xeiipVCkqfAxvM51ca7/tLvda6ZcSmQ41806f0SqF9zi8177ILBFbolsLXylay
8WF5ia3p+Dm9piH8OR3ggKBt9T2aUS2yawQ2SCxf9OJmV2MbITcp9OyfwOW8pY29cqHZkDBFM50O
eUFf3UbwzQ1Q96Y99FZV2f4Npoc5OjoTmbdS368X5TvvElvx08SIMrLYpVdTT211UKhiKw/jOFCo
I8Qmq0/AWs+fi6Zh7DClKgz6gykCc3YabPCLX7PJfI7aMfivVqGnTvhKwIzDeZx+Krcm4iNHBenP
FA6RD6LUWcFBmrzwa171lTyLpoj5FUUwxR9eTln9hTQ+/VuC/rJ+CMCd9ROBk/wjV3U2Htzc9TWU
DL1ef3LA0v+Tmj4ajrPkU3HQGfXjA4AypHsa5kymZyMBmGEHSmsa0kMa1l56UrQXOZ6MTdZCUaQE
yhho+NwBsPKKsQTZ89THWvgoyTYaTOsUxciROrNirOqXYNYqfqGEIYZjKhXlxyqYWXf0oH2msMGg
LnvUXY44D/7g5QE8d8MnUPbh70oQ/8ssID3yCSWO8NxqJQr9otzBZx8D4QM65FLNx+dpRnXZz6h2
ovwEUDJ49L167P1jxOrxb5mD4tTUufqRZSzNHk1FDSSEw7otjx53wIk2gHq/OlbOoPVpZlmea6hV
U/GtjEA5dtSMZd65JJnLjlFQBf1GYcqauS3/v3nmcDGDDiSi9MpBsf+Jg8uG96N4bMIt0ba1DpZz
5E0HkJrTLWEdveYY67GDD0NPDHTN/ViY7LTPoq0DO4AoY+u2hl4XUQOmhv7ULBQk+xq3DmzpgqUw
kKW+CKBwjoYi5GKov8/zotZZzQNfi2IM6VVo8WIimgaHKKzIyY/adsvHXjmxbTDg1Dsg/WERvQYk
/ZHnQGGGTrAl772yvDYGUAQym3HZ6Evu0PJHXgXOkwcE7s8wVmRji65c+zYQ0Cuzohazia6Gxlfe
L4epF4eBe8jAjxh2pXL2+ac2bR0filpPMYmuQoBnhjnRfKvpJkpsbaYsD0yWchjZHEZXFqIYpWsB
cstlzs+9BxWg+1t1CRS9cxnYaECo8sUgSUcXQTB+Y45nzp2ZevInaXHJLRzpI+pgHjLhF+Tv+z2u
7K3Qsm6meBlR+F//b8qW4vYg22IBWGvbsmrEgWPj+2kIrWBC/JMXgBIjM2or/L62HrZdDwELO56m
j8QYoQ4B7do/Jh7ocxxCE/r+9Kz1YZm3gqKyTLsMQ6AUYCgpOZgq8L4F3GoPBD2KQ8sdU7PqCzW0
7Dp1iKlSZHW8ZwdscdkGimhlEWxsYEp0pot+jK9dK/9HJpSNRgYVB/enZ63xZR+/uRsmR9Jw7Age
/rErTXbIVSjCk2jHsf+8r4fFTXvTg67S3M8jVPa/usEmC744FPGpfY1bFk04XfygmV1Bbl3mR0VR
K3csAIDbSPiu7B4bCgi8YdCGDsHHS+5895Zg9gKjA0Xozqi2jQVEIUYXBxD9vrxGjnSKUCrAMf1h
b9A/im3RVq1JXIJIxaDeAxrZ4DZVB+mhi31LYBkxQxEmNa5nblPTPekYUR0c4f3pfuNr829ZL1eQ
Zutq19yqkv4px2Y4TimuNr8V6ZYq38rdZhPPgcCWNMhcxEm+zA4R5rOJJX+e0vpUZJvw1RU7s6GA
VEPnLILIY1LhuXCgUGM7OuAU2LcGNgIQAbTa067UFx0thNcpWo9K+WnXGtjEch2e/M4ALpMEsTv/
wDVUcquauqcS9KQb37+yzDboT6aFElnDXPBoZ4EyR02RYisuBdNeUDy0TjBs6YWurcPyBW9OI6Kl
gq43tv8hB0P1AVId8kONJMNGjGdtIEu3b5rP/XJExHGSjxCL7wCeq9RDiiqHUxGhQvL+cqyNwLqT
zew2Kp4DlkBrnZ5fSy9jj77sa9w25lj2KIZxsidUgIdPYubx56aY+z3wnCj2LWv2ADMLsrjEaap7
SKB7KPI4Rc4W887axFj3sCcRcsGbNUheSXKlT9PrkNEND3ilcRvht9Tq8niM/fww0fDfACqM5xKM
dqdd027D+3JUirCu7YJEw4V46iQDE2XfgZlyX/PWFcxGj4AV4vXjPf8HSvzVsa5Mt894bYAfiZvJ
8CxuEBcHhfBUVvowRZ13bpSeHvYNwLLaDlX+A8AyDU5PdAGZ5eqAcN33+42v2KxNKQf/2WvB4dMk
Xtg8Qnfc/S7YpC8DXSCp+7qwbDaVuSdAEtQkYGMnJwQf4gM1RXscS7ik97tYucZsgJ9JCRjL+6BJ
OhfUMZrw9gR5NP5nH7bhsc8q58v9ftYMwbLhyoumDoV4TSJU88lwcDgW/qY3urYUlgkLCX3Z1Cua
RC4kJlLhzSEkuN/aeJ8SchTbED7Tl0pEY5FC5RGad3rJbvVm2PcUsOF60vWnCC5o+ihKpz7SUF4R
4Nx5yf8G14t11EaeBzsDkeYzEzqGMNmc70xh2gqnRLhT2gvYWOCBoGmi+uvUbpbUrOwaW920AsmQ
08oeuzMm9EcQe/1/Q2X6Yt/5+RtkLy/mLBcuwdmwaGqWIGDtvc0Ay9rHW9ZLOr/0ok6jdVkjKsFL
J7w0A7TVdlmUDdOjsgoBSven/EAC978UqJAvg1vRDe9t5VywUXpB5FLoQDtlsqA1BLgyODZP2rKn
bb6JtfmxrDatUoRVatUm1RgagDTwQs2E026s7UpExcboqVLmoDow+VOOIs4HNXT0nMNfPAQxbY7A
CvQn4PbCp4FtAkBXxvMbcC8qHJPPQZmIUv7PA+L3HA8oDr6/2ivrYeP2uD9r01cNNlOl+vDINM6H
tEatXxX3X32NF879ftYGsfT/xhOFRAB15hkWp4MamlWdx8PooNt53IjUrWRZbBAfKHxZVHokf4KW
fJgEXbQc1594kH3VMnW+DPk+dfkotgF96TyUkoC+MYEbUDxJPspvkJnwduJObJlS7tAGVVp+CU5A
nwFN2eQfWrNFrbxyodlwPsP7pgLxUZnIcfYTU7X0Ux6H3YvnyS3i9LWFti5kVAKZoMlJmTAnf1YS
L46mdL2HfbvIMm3pzNqntVsmqE+VH6CZJR6HdB9qidmAvqmkM0KlRl8NQcBA6fAFyPktl/r9Y4PZ
dG5VGBc5IWq4UBT5QVw7EUNwE67+DAHmxOmdQym2KrPfX2RmI/p44SPhWGp9nWbt/VAAJ5aLY5H9
RH228+/9hVjrwzJnrjqcsEOrgU0wD7zJ+pe+Zp+icvOeeH8bMRvVx1KoKEEtSyQpGdWVlqBZUBxF
Lvc/f6315f83pxHSeMPcG2dIaJ91pwrip5dhIQjc17p1QUuwbILKOtJJLhH+CAbVnD1A+na27v36
7TKmo2rDCRWJCAFWPvgYt7GUa/NiGa+O/Sbte5Pj7QEa5bzEvCyi3ven5f2rhv3G7NY0jRnGPk+m
Oaj4zYRxWXIg1EbgB466dYQkx3QuN528968EZiP4UELU9aBLNJfF1ZAp/bCwBHZR9amFNk7f66/3
h7UyZzaWL88D7tI40lfPKer+QfoAilxiQ3T6x/0OVubNBvOBhN1tmCBYcBoF317TRBQ64udpDEky
owx938ayid80ZQVp4NmAEwTKlfAz1CkG8H5n68tJ8sbk4A13AZm5vupROwGA0uBcRSgtmzaWYeVE
stF8Jq87pOLHIVFFA7g6d4bpDJrd8eoSUILdX4m1PizDBpiVZx4tpuTV9xMKAVNAGf7pZLfvUcVs
UB9CpZnu/HG4BEXvIPc/lnN9CiPiqp3LYFl4N1CvGupyuE6C/qkWLtR2H6duhED1r0ssG54OhEU9
4mmF9/zqeCtPPRUeJxsLsGJrNqRPgxwwbYt5SPB2Kw6mBwchEMz5ztaXu/vNFpVZywCHCfH9Js3+
7FrQfy9Hxf29s/bpVtALKaeC+WE4Jq/w9AnkwMdIDf4upClS979+OgpyC5YxV1+p60JiWKpgPgAf
mn7f9/GW8RI+1yaYs+rKgvkvXcf9MdPZzi1pg/jMLBq/jLsxEcL84VFpDmEcbFSPr5ydNnAvneuq
KxFAuHbOAoR2C+4cAjKVZ78BH3bYD4puGNbK2WDzvClwXIQiF4DtRzy/pWmcf2RZNx58tY8CMmI2
zRuUaTqngj5Dko+gqwbe/dL3IBnbt8SW8U46GpnymzFR45IRgvTsuXAQTrvf+so62Bg+HYu0Q+hv
SHRZflEejQ4pwE0XPqqnEPreG9iZFRuzcXw8RCqizp05oSCDPKWoYjnHRbMRcl9xJ2wcHw/GLAih
/HBVA6o8haeP00CeQXVxYTx9HkGlcX+q1gZhmbLOcggJduWI0mjUupE0wBmntpJna41bhpyWTRnN
eereSA7gQTTRA6SqtxZ5rfHl/zfnp0IW1PUzR1+rBb0GTmxyDIfu733TYt29HZjFlCbBkKQ1Kt0u
kCTn7i1MAYreyK2vfb3369fnyElnkQlNwppqno8pKXR4Qmiz3XDj1tq3bl4UwfTuUE4G1otMX1qN
33Sz91FgI7o8UMiEA9e4XVLot6SN6B5CZ/PxumK9NqSL1JCtyDrPJCST6iK7iT2BEAesXy4vTpm/
KcCwMkW/4bqGKO8UGQwqkAFJ155ODxHdKt9aOaBtLJfUdeTX4INPuiAlN2/Q+Qfd40XZzjtDQyy0
TNdTmXY9h+BxX0DuyUQFOdVm+muXAdhQLtG73AfmC+lujSKAGcr1EBryyFNIjNtsKVOsrbRtwrOG
nMPQmwQFt880Y5+WGjevqr87ZEuWaW2RLUMG1QnKzAOBrTos+moacUAShVu0Douv9jvgjYWWFRMo
jhQNuE8QAgzPIEKB9iAO6jF6QDjqZfb4cY7qfQe1LSVqutY0kzI6YWIsPwiJ+IExk7+zdes+xl6S
VWeyMdENSFCQrRMP4ETZQomvGIMN4iJ+3rWOP/aJxLv5uFApgrugP4Z59HJ/t651YPnSXQ+IL+rn
ugR1suWntBSQa2lLCv2CfotJcWWv2iRvxmlHORmSPkkn/TMVqDrACyS+Njoylz5X+uH+SNa6Wf5/
c6t1oILULswgIaDkSmTh0u8d1eyUF8C+NxJVQBs+0lLl/87WtcFdVeDzMAtxAQngfaOb0sX8kTTD
GB8QxyjKowTXknOoWMXPMop18dnhI+Lc90e5tl6W4QdUtLlMlUmqeqkGElB15031vVZVvfG6WuvB
svvUz2UErWwkONOgfGEjsBymrprzIDgoDO+PYm2tLOv3/MbzzIAz3siqPnGuv0poEz90ij1leNtt
jGTlBLPZ4ODycfBiyCFBYYr+AF6lYTjMTat2BgFsCFgAkrkpgAJvwikUuypfpWDA33qHrkzR78gv
Dux6ZrqkakHtKOchu7z6gRC9TJ9mMDLeX4mV1bYhYHh0jb5HQqw2Q8QSunKiPQuHFacQldMbR+Ra
H9GvlimzKdPhPHdJHg/yg5fFnyYXmmbbShdrHVimL3KKcpjYA8aj0+mfnMb1JRxYeRwoAPn352lt
OZau35wuAfhWHAmesQRaZvmZs14/VA3AEuDG9I/GG/chF5nNAacKIuMx7zqwyPTOsas6dtZDVyZt
AzLm+0NZuXptJjjhhCpSje6Tig3eUfVzeeIBbnc66vkYdTTJVJue4+Wv+x2u2KFvWbtsI6cO4rJL
Ah/Vf17k/fDyYavIY21hbHcdGYhekNok6aLPIk1VHmiAhUlz15zDQaXnfYOw7nkd9IZ7zRLSQvnS
KScgoQrTYgsMtTIKGyfmlUPj1JOnrznCZk9ew7orap302YWo9Ccfz8GX+6NYWXsbMcbGUeYi1tPN
dNNB1/K2KFWmw/CtVvroSvEFFWCf7ne1suo2O9wkHC8bwh5XcZ/+QDRwOvqhsw+5wWzwGDIT84ja
si5JW1EfUogiH4Z4JzyceZax51L4JZcTYtR1Gj2oKQovc7v3+W0Dx0hB/HJQOU4rUpflQS2x+3wp
kdg379b9bXJe8BzB42SiQfeRhy5yr2MeXve1btly1TRuO5rldcMmLKvCxNeLaNT91lcOcs8yZlAO
B12VFZj4FJCQqkBGgDfgVh+n7J/7PaztSsuMc66IU6TzfOOgkxYzmQ/jQkNyv/GVz7dBYpMcqmjI
JkwO5j+E7FLZnqsSZVtlBu7t+32sDMDGitHQ467m7viaLeMLpNFxnZ/72rYu6kkCKUFUNiSigVvG
TEtBtRD9b1/j1iXNjJ87jfCGhER4yrTROJ8nQbYO0LVpsUw25XObTpPC1L+WTqPQOYMU4ZZa41rr
y/9vbn8c/AEpcjUlJoNaI4QCo8Ok/H/vT8zK2W/zuSFMiQicXPDxnlHF0cvd4jLVnXNUhPY/UIO6
r+qF/YYYyz03ZcygI2inpKDT7KKrP+5EmDMbMiZbmYLkClsS55qCRrfyfmxrNq2ZlmW33VRFoA+q
8e0gE6BnNviQhWIZdn9Ux/siizZkrAIIBvVXy0JI6fYnL2px8hSIgd9f55Uh2Pgwr6m6Gn7DlCgV
vVQglgGbZZwd626TT3blZWqDxGQzukjsIbDbxemfXpDKv3hbu91J85KBkw1CBleglqMZBdPjjEqS
2N+Ssl8bm2XcJAAbL0/b6aKRyT8Sw/zj5BTDaQg3a3pWbNBGjgV1z51WeDmyfkP2Z+6lFarlMYn3
F2etdcvCGSF10ZfzBACCy0+Q2M76s896bz7fb3/FyG24mHS6konanS7gDnxmTX5dGOjpAObAiW9p
hK/14f16Sk1Mho3vKMwQjwEQR2HSTwa/5XMghs8Dx4/7Q1lug3fiHzYZnPJAyFt38XTJmyg6BA35
axp850kGVf3YFHh2NbDQjb5W/FVimb2ATFgcgx/kAmqG54V0dsnnpAgNyig4L5oofb9V7v5+V2DD
+nX2dOe6k+PT6dIpcfYc91lBN2ZhXtd5+LIULPftPrw3+HR+7SowOSgBpnC6cAZrmYo+P7WF2Ziy
900RJCi/Nu6pTkwZ9PMWfCj3jx33e++hSqP2NLppYy73N8H79hLZfHGpHw8d9IGcDwEr0weouv0L
b3wfNhG1sb8OgRXzPAfQs/2gQmSvcZf/ATqULaLH97cv6hp/bZzXYMAGe5WfHQiI24LwJdfArGuV
LAjFecw2imfeN0ZULf3ajReKoWv+j7NrabITZ5a/iAgQQojtedBtn+4Zu23P2N4QHs+MEEK8X+LX
38Tfpke2DjfYdfQCHUlVpVIpK3MMoUFU45GN6+hWD/QmR7xkeEG2U+FyDWJ5POmU6bzeg422kP6Q
y6e5ni+qiZ723cK10VZKbkCxvkRRHTy0IfvKJK4pcQjAxX0rctmq5d41DQDIqrvggesKnRu+TDoQ
8+L9OTpHXpIfw+oivfzvXrAIaY+ogbSUEHwkmn1cmz1vc1iTjSqjRcuqpQ2Hx75YLlSpj9tjM03+
KhP9JSaH5DBjQAr+OwF0cDRVvUzdo57wJtnOoNbZGHTvb8Kvs4bYxpNBdiCYe3ABPCo9pwTys/3K
XphSqSxwCZDTe82rm7dO6bHhLOcWmfaE6BsCTJYBAGwD/WU1Odeh98Us6+9btG0QeeODD3KxjThT
yzB2PKuLRxKg8y6T+d8xKfZurA734Jabs9jMS9gECFVNEr5kmYh/98BjsuPfrq9b/j2OIHSnRutn
oC/fkyCePiflRD/f34gfF4yfD/LYVhMVU9arpsv1c6uCBxJtiuELXot/tElwbAfNi4+8R38ESlHd
ZebDeRn7vxazkMdl2n1MdsQAG42mCFm9GMnRs1Kx+ETkSM5ZFQCP21ThDiTEMYQNR0MTnfAzkXlP
Sg/TuZ23GjcHZ/3gx8X1/mI6IrHNMWcg3MGSmpXPEEvtT2gAR5Gz6SARg2AvLmucgR/m2EhWLBDI
XDoW5+JZ1uNfpF/NF9QNzaXS4usyG/Pl/iiOuGYD1do+QoeDV2jMp7q0arqOEd4D+ILmmSFCwWRi
4pB0C25xVkCgUSTHPEnUkwjW/KPM0AM6r3N4yRv59/3JOFI7G7kGntal4N6iobNGimfug+AK/VJl
mFblzL6Kqa3fd0MY3bzYn/bqNC6bswLDLEbUyShXTzqf+gflFQUa4XV0gQjoUbO2ooMYWBNXAxHP
qFD6wPGAZ40jvzgl5ODTTWxD2YSHYlzuSfWsFQpaYDiuzz067h9QbCl2eEpcnmPlAGSgavZ1hOfh
cuAPQsVvUHNChb0rsmtTsY/3TcCxHT8B26Im8xs/w+73KknbcO3/Ejl9GxWAl9wfweExNqhtXPwS
DLtN+ewTVD9k4o1XwJDlFguCM8BQYXitimbkO8eo42iwYW6m6JbABxPZsw4XoI5ZrcBHNgUd4w/3
5+PYF7b9/1XNi/WC41cz9Syk8XBLxbOsZgnJz11ZJ29DEPvv1e5cK2cHgKVL1h6u8gzKAIwCqLlY
PvZ4bQOJYFiEz4FPPHIIehjb6qa8LpJWDBkICiWBHgAYfsJzGaiX+2vmsjLL6VutlmAoJHrzVIR8
tq3RDsPr5VvTHRPIiGNmOf1SlAxdnko/gkL+zdTXC9LBeO9F2/X7rWRfLzwGgUmF1ZmD+h1RjUCl
jb40dPe0d5mt5e1SRCVEMSJQBgl0rQLJMJ1D7e+Bex02awPgVNwHeQmqiEfV5V83ycI6n1I1TBCK
3uvackzAxr71nRDK03GDLc6z4NtoJo9dmiFWx562Yhv/BnWVODM8LB/ZxL4GtG5Oqsg/3bdP1/pY
Pi2XBaRBIKF4JP54JWx6VIX8nVf8sSb88f4QwbaTv8gqf8K/4TyvCc7ZJwX1PRA1gyxNNk9ZVKgT
8v7l1KGJLh+75wKUY8DP7hEZOEw32vbrVbgia9WEYtiYRyWknT9uhDx108QvCaH/3J+Za+ct5+ZF
AwhM0ZaPppy3+wqIeJvyGL1/bOPhQMVT4zUwwc9Hwl28QaKVPK6Yw7Gfbvk1AJrx5BU/Fidb5ZOh
eNGs/GNMGLHNZCbkmo8LtHpA+srQmzxCsQQgMkhn5Es772S9jsW3gXAQf8X9A3qLWJ8WSlQ/bggB
rOjQ+thSp6oM8gKqa/g6GzYUnwK/+H63nsM0bQAc132+cJ8gZAjAxE4A9KznWk79uZl3lcAcnk0t
z/YDr9MVJHRwqyblyzyi1FREHwuAK4tyDyvk2oNtfq9cDJI6w6y8HPPQajUnZIQ4O6c94LhrlSwH
7lVHcoJ4hxk0/XziJc5/uj2QQHN+T7HONYblwhoSKSsatjAGYwosG2v2N1hms8uYRCw9ZkrW+dz2
npSlaDGEWuPohl5Y9qYBAOZYVkYtT0YLw4S+9sR7oFX5URJy5nH2R62iNw1AdPdn4Fok64jui7rs
+FxiBr0GPkFWYrqCTS26FNxkl0Nj2Og22idhNDS0wkaILP6ucxq2D5DTjOYL+Inn9nxsGKvQTnrW
VTHLMZWMIe71yfiZg/73twio3Z3A5Fgtm+asDJq680rpp0EePYbTeO7a6hLke2Ath8/ZFGdlOGcj
ZF/9tGX9I+lRGPN4GO/sguvj25xeOTTXFK9docLycAopIiHBbFrI/FifXvwTls0neUAJlobUNcr4
g4c+PXSRHfzxli/TgbWqUsakI59OSzc81LnaqYi69tTy4azsoqyH4kp+IhRPXDXx/x3VBNIxIbsd
s3EtveXHHhQnQ0As17QS7WWl/hlq2zu/3vVpy39HrYDSgaxaqkOVLkv/xrTD9b4/OU4ZG6amwyHj
XbeuaVgvD9761PfldZTVqZqO/XYbnwZwGulmjU2NWJ/KIH5o4z0yLcey2Hg0Kpkq6rBd0yIDdpN8
SdiestEPhMMvUl4bjTaRIRe8xWYuRZpcQXR+Anf42+IkLl50nncSa4dR2qC0KAOJUOKPa5olw0s0
ey9RGKWh1+0U/Fxbuy3bq1iQ8AyQE69bU3+pHxZ/fgD999u81yfV6Z27t2sGlsc2w0KyvK/XlLGQ
XjzQKZ6bBWzQlaJ7vfGOUoJNZ9aWOqFtnmCIGprWVBbyCm3P7NqHvL8Chfw1IKXYeeFzGZTlwhCH
y3MdwVYnaa5sagFm34sOrs2wXJhOvIacZLOmLdizr+uSlQ9NjOcw0nnZaRFZvePPjinYgDU8wPgy
MCti6PpJhdM1qdWOtSYwm1+4hA1To+A0m1i5HfD1KopbTerxiwTj0hkibOJ3AcWPeqN7hUT073kZ
qh0Ej8PCbK6zWrKY+7mHUX2IJ6KGGPzOAIG5rsGefqLDwGy6s4EbsOLGk0nRKYtKqwguVdecKj++
zpq+gBRgJ3Nx7cw2w1fumOWTyDMqglQVRXPqhVgfpgJvcvfjuOvr2/9ffX1QtBRI7nD6LNMXM8x/
sv7D/S87LNcGs+FKpkF/G2EHorr+3HpxGix4tcrDjzrXO3R5rjGs47kdB47bLIUUdyfOlVekkD88
JdT8WSVyJ812LZDl2zwp5kC3+ZrWmXjwefh+yKMdn3PZqOXbvh7USASDBYlPpQ+OV/9tLHcirONn
2wg20hiUUIst360rdIAyPZtrgBfd+3u7Zc2/8OmfAGxVpPRkSvKw4ZfAp/ySyemRdMMHAFh+D0f6
tmjmy/2hHFtsI9liyKIRUNCZNJQqO7UanUJrcM3n5FqS6N/7Y7gWaxv7lROgZyTv8EWDAmEtv0PJ
tSMng9TpWCpj49VA2VmgzNn5Kchlv4kIagTrEM47RuQIQza5WdKVUcRNbFJQLwbQRKfFiyn6L4PC
zVl6ajrh8bE8aFTWsU21hlB1kvtpNnSef9K1x+XbVZRDt2NXDo+w2c6YJ/KSTypIQf4WvK23x3ne
CXkNolDvhCXXXlv+jE69sGCL76coInknCFvxh6me9xJA19ctl5aiNzXPVqzQ1GRXssrlG+jPoj+O
2CmzgWmqmkwf+X6Ju/LMvWeeLSWSGnB13//8r1ef2WA0CeqNJMqwNNpH8a5tsupBJHFwmrJda3UN
sVnxK08zubc0kGLxUwV1C6hafoTq5IeqPVbdZDYWDe0+IDkJe9wzW07eMaRi5lxNQ78H3P319jIb
jjYybULcR3CmsX6e27c9SJGyN1DPjI/RPTAbk8bQ+AxGcQIDCtGNZcCN+GZlID65v8NbQPs5bjMb
ijaDXk7P44SvA3jc4+hP/+djrahOwYT61P1hXMtkHctzUTca6rfYZeV/2/iWoDolD12Xma1UOhOe
4IoPI1XosDzXARSmYjkuO1932aflvz2fZz1rja+XQEyKQH0UORKurjnIOMBsBNraerlmnQzStcGz
6VSW3rUjYX69v/KO32+D0FqlOwhOMdzdZpz6hKMphJLtwmOaY0x8zEagyV4XEgB/P5Uk8d/QYum/
RR2p8x0TddiOjUGrwzACe6bHbyQxyR913U3tKejD5N39BXJ9flu4VwEIALdhbooyufVjEnwjdBTQ
Ndv/vGv9t2Fffd73ZAukahHfaDCz8e3gD2OVFiPxl3QICHCsx2YR/neYkYG3KInm+Db6DRlTELNB
Ta2vGNkpAbimYTkwSlyEkrDgN2XYyyaZeda1bNOOts1O5u4awTqG/WFKMqParSK4lfgrUIK1g2Rv
Qt0dHcLyZSCRRx5HOb8JX+QgsUOrThTy8Qouw2O9wMyGk+mhA81WEzaPJkAjR9G8lar7a1rpbSn2
Um2HwdpwslnxvMwWKDNrVZAPlMVgLi4bAO8OWZItWcpA6udXWvKb7ACJpHghikrBdu5Ojk22oWOk
7QooxPthmuF11GjuvyHj+NtSyfhQ4YXZgLF5Qbu9ruh8yyLIQfASRVkCW7reXxvHafkTWMyT8xIs
QZiOtIGOKGJpG+gLWLyeB1Vnx04cm+/MRz8/eks5ThwGOnk/09Ef3dSR36riYLcXs4nO+nYuh0SO
YbrJJv84joEb3gnXv67uMBsWJgdaj1M5TzdTADzPPRD1jAtP0RS9PvgBk2/mqefPczG973r+97F9
sRx7Lk1TI8UgKTQpmpPUI7nSZvHTuavyhyguYrGzNw7fs6FibED10yt5mM6q/q4ohKChuLNXoHR9
fLtbvzoqeC3oMET5cgNtrupeeihcCXEKFRgxdtzPNYKVbMuYhnmWq+VGpxGi8SZr2HouTbcnaeJw
bxsX1kflqDo1rw+9rmt0foCyh+R12uCP+xvtGmD7/6sl8hOlpjnK4hvklURqCBJUamqQnHrNHleM
a4ht7V4NQZIeeM+4DlM/H1tomAGbUpoYyZk2O5VI1y7YZzXkalSmfIiWcw9bi8pn4t/KoOyqf4+t
knVYG39aigRtkOkY4omqz3Bb4Kqtb3m3K9/oWiXrtBY0CgKN5gac1gVEoSelU8CZ/8xxGl2PTcLy
aZLHIfN73EwEp6gGk5UiMfNElLFTgJYrbydcOTbDhoXVTVysvkJiQ1k1fsk0avUB+jW+HZqEjQgD
MnLpCsSMW8ubpxlv8u9N10WntQz2aD0dG2FDwuoYFR3d8fiWFexrP0FEKKuVOq0hcLL35+A49GxG
tJ6OjHYdoqlP5/ebzvJlQ87F5fw+X8if98dw7cI2u1dOJ+ciQWtByW8AMWSP89p7t3jl805SsIW3
X1xybfxX4A1gKyM4UX3WdKelIZAI9hm5VH2IZzheJecceduO3bqmYnk3ZT7BM5NebhBlXQr0uw7t
BMYcw5aDFmt5dzapquN+Od+U7KLmzPF4fisyAFV3vu+yKMu1KVRZp0iJ/6X6Nc7u52CNvibrQZwn
szFhdVwEsa+3Cy8l3wRfg98ziKfvXOccv94Gg+HhE5f/GOUSbvRTNnrmqpJwuXq8KQ+OYB3TIhk8
LqC8l4adh8u0XOYLKocfMlEnO6ecw4RsUJhgPKMEqsHpaKKvOsrDUzFVfMc+XQu0ufkrV2OsHEy5
0vgmSJjwM+SD6xL938U4n7pxHaKDc9iGfzVMuy4cPEvrVplECDwzCXm/rjzI88xsjUvTjqC3bWNI
RIKbKjrNZGjlBayHGO9QRLIVLvHwpSXVXfTQT4kcrrryav09afyQ7YEOHHGVWn4MTYGcG2kQucsB
+qgVezIre9dLj5+8Ijl2m7MxYVmYsGTqFiwLnr7Lc5+gOpbj3XPnbHAZk3VIq8VDMUxt9ee2QSur
6SFiqoVCwNs4DO7vhGMMGw8m0KCDmlgGrdENcJO1prz0sSkfvXaXNt+xFTbTGRQKzQTRNvNghuB3
2ZUvfT1CCCi88bjbMyjXNKzcexToyVFxNt16NLNdxAAd0B+SqZN3kHme2YCwuak9RePevwnNyi+0
pcF08iALfkyRnYWWT9eTBOgvKMFrSMAadDLVsMjf19Fv994oHQe1jQrzxThQv2twY+zRKQfePzCc
hXn92LJwvBYhKR8bn0+f79vVFq9/kRXYXGc12r4K3s3+rWU8fOEN2v/GEFHKzyCxLcaFnWqoQZzD
YDhYS/6J7Cyb0ZJnOtxe1NC/89F6inHQ5dDn1UFdeGYLYoJeHwzp1ItuYw66BXQ2Z5dBTfFOOHFt
kO3vgY7roUjYzW9p/QnI6w+swMfFdq83CRgr8ukgap/ZgDLaREuLdjWMtYDc4xOrSMIesz4AUAgB
kvfH9FuZjSuTJCQKHJ3shs7j4mTmqn+IBPjV7luZ4yy3oWVmUvM8cI/dNrEG4jfsbafxwnj/446Y
YoPL/CXMIf5es9scDvSKu3YHUvPBT6fwYBMzs6Fls2yaMppWsC3H2wvvGGlanGLa7U3BtT7b/1/l
CXRZgxWnILtJ3L/QGqe9N10oDmZSxErGibfqfA0g9lxXEryYSxvp8jc+DHW78wDu2gHrECcFqGHC
bozSLIvKmyjq6XFOJHmOSrIHXHKtkJWPQzKAZb4o2Q2dbpA6aJVv5KUIOD9WeCeWT/f5CHYsrfwb
U1PxqJcFZUYqx+J5yjnbK2o6JmGjyUZWxwizkt1qI5OTahAv4ukgvRSzEWWmgPpWjibXWz+T+R8C
9U2AfrLEP1awsaFjWQRGKS286SaTHqDNegbazuwWlR0mZMPG1mk2c9IIdBxDyfXUQ734TEz4FSJO
y04u7hph+/8rH+NRkLMC/bI3OufqwgjEJrPtRA11yI898NpymRALB9+xHtXW59M/9w24/6L6INU1
s5FjI2R0QVjTRze5cH7Jpq7/ZHRurjNKBjtZpstALUc20Qh13kyhKwOEB3W/hrizQ+b2fpx2fdxy
Ydp2gy59Od96Nqj2VI+8GM9FO5XHXv9+9Nu92mDkROUo9YrV7+vobevN6zkKD7aVMhs55idLyKuG
Rrc29PqTRn3jGsZqT9/csTY2cgygQPDCTTy6ERT1nk0yyCce0ZdDC29jxWTZ+eHCBRZmw6T5pi+f
pnjeo15x+JW/XSdeLbtY23khdbUZ/YjWsNYX4pbgnf0cLNXBwGlDxUBhm6NVmCElruXfRIFHaWW7
/fWuCWx78moCbZdkDUpJJKUKKrTClHWadaGPEll3sL5qk5tRElVTMmzdTm2sPhFez8V5nYy/d61y
ZKQ2QKyXtO7LLgeFUgMdbDQPPdf5WH4x4fCh8/MYwluF3gmjLku1vLjOuhhUYz69EcjOo/lpXkn4
JpYNlddj1mqdxLrT05hpst40nZFlgQc99t6GHt/tEPv1DCIbLtZyGg5L1tFb5sVxj7MmiNi5hAjq
+yMTiGy8mKK9KQvh+6h9yuQjZDLHv5FEjMlOGP21uUY2fVlQShkBWeLf1r6HaLLQL3U7ZCdSLYd6
PSMbLdZCYpibZghuo06mz1BuYKdoieVeH7Jr+bd5vXa3qqQgFA5WZFrV2F5EA7DspQETsj50iEFi
yxoAshxDoZvoRoHSMDFYeYb+YINkZEPFZMiisu4zGA9c6oRWwAJNgNP0PkjKY0rwUWIdwnUukm4A
6wcKDP3anIAhAivixPIwOORh0U9YsWwIVexNwY33qM3XKECfqvDgdSxKLP+l6PqIclPS2zhtjCiL
Vz4FYVue/h/XSYcL2GCxVvCoissAQ+RZ/S5b1+zB9/DEWsWi2TEi1xBbveSVldZg1AbHryKpkaD5
MSfUUhZyUaqW8nMuSSUPboaNG2N5xWgbTcuNl3QQv2m8FPgnnHZVslPh+XVZL7KRY1wGHJ3VEvWw
THyVUcOulM/L16HpUOuulPr3ftT7dSEp4pZbc3TKtCHFAxkPszMFUdpswGiu6PT+x0MZAZH0Wu01
Wrt2x3JxVgY6UVFMb33AmzN6acQfP5qt19IXn+7PxxGmfuItywdaQAkHSKwB8hI6l9m1ABfE/Y+7
fr/l4sKfGTSQPHMTnhiuqgGEIimMuQRHX44jm7tML4ASG7BZ3ADrQudqsqgzi8GtuMyArd2fhWuJ
LE8fqYiEN8brTYRz/d4g+/uOnuVjEITIBpER6pUlMJrrba5i/obzSN7qKfvScczk/u937IKNISMc
EgitXIJUGNwIzdDy8w9sTrngbnh/CMcS2TiyLA+Rac/Femt1TeMniBSx8f0AnZ9j6VhkY8l8KNFr
vxuDlMI4qRfSFDi7fufK7wgdNo5MRiYgpOTzg6GTvEjjm0trwDMqQTZ6C3V2TGcafvvfYKtLPCcO
3A/SDHox6G1opDkHien+ub8Jrn0O//t5UvvaMJVgnzP24m8wxwlbf/Z2kVeuXbbcmXk699cAu0xD
SF8oE8+/b0CNP479fCvjboeeJk0JMwWAvE8zv2zTSazfABSNdopfrt9vObKsypV5IL5JscPm1MaG
36ZWrTs+4DgZbLiYAaC7A3VsdqN98K9h0T9zCe3VYvwtA9vuqSfh20GCjfnQYtkkY6BJg7Zivppb
E6xtcEnmNa/MicZjGwPfMMZoD70/kMM3bHoxwWqdgFBkMyoo6ijtpawEN2Qppg8L2cWSudZuG/1V
GtJT4I2Bks5uNZ0+++o7uKf4FfXWC8tYGvTwxUXvKlv/+hYZsc1/Xg3WDiLrtOnnB9VCY5Z41R9b
G8ochLjP63OCXrb7S+fwR5tizGQ6HJuSZeLkexW50SIi12QN5zcJmbodo3OYNLN83lQQJCJZRVKk
b2+ykGVvcnAb7tS7XR+3/B260xldUay8+YbwZ92WUwWmI56/u78+vwaPRsxyeFGuY0aiAevTsubt
iFL31e/y6aQrIk6KTRewAYLeNpluno/HjvuDuuzZigEMUbKXUwYm7BalSw6cn4wKmc5r9VAFqCXc
H8Wx9T8DzZoiHidKUrzNmOoyxOs/I7jkT35MmnjnWHfsjg03m6Xo/HldDNDPQf+pjpV5A+qR4Rih
bWRjzcy09ovMKnOrRZTg9hfrQF09iPUevL/aUDOZbQd6Sc1tjKDXdx65BN0L13Hx/f4euNbHcnNc
N/QUT1V4+0HTBRVvAkhYtUd+77AjG2bWonpc1Xkd3gSrRDouQXnhAiUESfGqHIvg3/uTcBmS5d+k
68fSD1C0E0tVnSGs8R0P5e0l9A/CwyObcEy0oyJ4+Atv2Qga2QKNwpNf9en9n+/aA8vFx0rPbZd7
wU1nev1tplL9WxLTHnqHANvsfwO5GSOg/dcCP31rMAB2/rImkLa4/9MdK29jy0y1UvT45+GtLrJn
zXoQn0PJ5FyE7THa1sgmG0NBtg40ynLpNoLYfnkzRV8Xjmae+1NwrP5P0LI49mhMJOI3hOufjEa6
35bIRY59ffOMV8eoEsuah1WBSIpuP6jVqPEUil3kmuu3W97b0oSrJEnIDf2WYGmWsfwckGY89IYS
2YgyggbaRQYLSUeVoHpDYh37Z69V0O68vziOs81GlAkcySMvmwSGP/2mw/BPUxkBjAk6kSBUQUGf
c9JlH52CLN45TV32ah/WLUoTVV4kN0MZKS66DyFRt+ICfpqKeO+m5BrE9udCstnbFF7Qd6FCSPDM
8aPUQX2JJt3uxAzXGLZX+2GYhB1nD20tAMwCK+W1FQwPmCsYyO/vjiMDtFFm40ors+iApAxpLJVB
iCslw8FWbwiwoMakphAEBztu6BptS3pfOcpMKghyo/qYMnydTeRP1oIOVij6gv6P9RxmfO+C6bA6
m4OMl2xFH9eYoAYWRTdw5qGtrod9G16+KDR3jcPQ/8VG8G8VE91JEjd3/xlZFdk4tDYZoARXVgkK
MCN7p9ehVhByBZUMsLJtlub+4O84rcMwbEQaFBagzgGiMugRkHA9iSCo2IlVa/u0rGKPf9M1nS0e
vdosUyLL1b4maTtVy7cYx8BvDY/D7gYi70Q+z1RH7+8boSPC2ZA0VncQ6lhCPy1ozp9El01PNPY+
H/u4FQ2gKohenAWlBjX3yVvwrnnnTBBx0KKtMKBG7pneh51JacA2nZFSvuOgdPJPoHrzX7QP2sPz
6JEkvNyfjmvrrZhAZgKvbLEr41yD5h6yF2BAGG5xaOpP90dw7IYNQEPDa9cVOYonKsK7Chpew+DD
MiTxnp6r6/tWEAAhxFRPdZvceJQ3f/A+Lv5FY/Ce+LhjfWzgGVkUMRniJsS9wIHwIDz9ncVD+2aB
ZvDOFrgmYB33o+bxxHmMm6af95e5pxAAwO1jJyK7vr5N7JXbZbU3KXCageiqicfnCR1NkDeBvvYx
X7OlNscZj5UBOlhSuLLvX2ppiPfnunp1vxObXL/fytNrwoosKTm/QUrD+5MpimpFx8txJ8j+wAf9
IsrafGYgEmiigc+gkd90w0g2/MUFehGhDf0VvCzzJePkgxmGD4YO11jXDyuksRIeJKdyFea0ibbk
efmyL97imq8VAUzM/EU0K35PLQgDla1fb4j8g5mrDVNDI+k0ljj50acPHV+S55DSgOvvhC/HMWnj
03gyBXEjSXxjtNIpG6fHejY4UApoJuhouI5D/TStHwFC2gMuOE4VG7NGM5GoCYl92ue0+MZo/nfG
kf3NrFyevGFXst2h5BLZ4DWWJXPuL2h6Z0g7s1H2F9JDEqKNumdmgNAC48hXU0YfQawh0KYxFQ8T
ipQ5eLkBmfTT+6HUNVkrUmje5j1gpGEKgMB4a6GXCeKmtf6+Lm1zRT9Qscfy7jDCwAoafeP3YEtp
1wdDwj/HaKrPIBLYKxS5Pr79/1VEQuHW70mZgbnkR+oOpW9z8SAgc7m/SI6IbaPcADqb+qIxcCCA
8/oHsO98aVUJ0Z2Ofr0/gmsb7BRgoWsgixEjcNGhG5t/MRPSgCIBaDtv6c7biWseViDwcOwD1b5C
xBiPkvJEAeVXS/U95GG7s1KueVhnP+NdSdFfhHlAGqK+6C6cICyaQcNlyt7HgdpZLsdEbOAbj8FC
3HTbco1GoQxM5ePS+U9FnPk7YcdhUTb4TTd+l7Bu2/ItfssMwD3cMvZe+Vxf324fr+y1TlY8zYzD
tt1DNl+A9gwuWy/ffWNyfd3yaQLBcFnFm4yJlAwyVAuA52CTr48d/zbwbWziRY0GkB9ckZf2Ebk2
tDebPeiew4JskjRS9mjzmBqaAvQcnVCrA5tsPQOYXL3DO+71/go5bnk29q01VQbifk3TDftvdC8h
uxi9+OH4XpXel2mXNtA1Gcut65B44Pzaxml6CHZNV8rmT+3SPg/zLpe1a7ctp2ZlXvtinmlKsqy4
Zu24nqHW8Mf9hXJNwPLnsfcF1HEM/cGHN+fV9+0mPFVgDjzIGkht6JvWfDJyWLFGE08zwMTPqPs/
rU3cnBfV/3V/Hr9eJNSj/utwrGjJONWUprAucem393ogpnYWyfVxy5s3Hqq10CNNRTc01zrhf/O+
3OOtcX1825lXoUKjl9Ubp46mEGxoTzLXX4qjtRVqk6TNbNCj53k03brgu2w4g73hHV4KP7ZT99dh
JjBqw9/mdRhLzWFGo19BUaQ03xq81x+KR9SGv1GOUOrnEQwI/W4nf6QvwX6vk2v5LQ8mPmCyXeSj
gSrzFZqKV5SFoupYpKY26o3OE4jcV8gznJjE10eCEhOK5Hs89L8Oc9SGvY059bTsGbw3mt+Dr86A
YRc0aaBYgq71OR52z7Nfn8fUBr+ZavSysUXQHmvmQwDC88/j2KEZxoyHaiTUZksTDNJcQCeD/CMp
P6oaXQxeWU/HLMjGu43oa4KmHKKD9IEWzzbhpND3jj1OUBvshmc5kZG1RezxgvACFfePaAJl125I
dsCxrtXf/v8qRMyqBUnmtIZpWzUBLCn6alZdP+Xz4j3cD58OQ7LVOM08hlJWLISL8Xczwj+IisBA
tXxTALGWgb8DQXM420/4NrACTCtEolM8/f3RGyRzZQcQw/05uD5ueXJdRKZeWoIoXQFJMOLCjZQL
IfX+1117YJ3CcwQRHQhhYJMzrXscYQUHNYpaS/OmmzZd8vvDuCZhnceAWVPq9xTsLk00n9sChKJr
nvx9/+OOOdjoNuZVkJinC015bpIn4sn1/dwK8HIUB/ttqA1vk6rtg2ZcwpSBHONsQDF96n2+4weO
xbGBbSpfygKFKXCYQTjwOrZ6TCekLPcXx/Vx+xyOwhxUDBtBmqf60w+yGCjDfzv2ccuD0TVvZN9P
WHlWP2gpwtNCDzaqUBvJxrTMknFB/DHJTK5qBMzMeLLbsUhHaLBJ0Qwr+xbMOWGqek9cRmPEm3rG
zdsHJv09GsL+mqZdSlrXHlguzDpFxwkNtWkGpNNvPl/7l7aB+OD9TXCZv+XCSdk2Kto45KoRHqwY
eHo0QTY9R3lwuT+EawKW+/p4AYdeJuKoHvDCyCY8LXUgKt+ZgOPrNqhNTlXXlksfpjyAgBt0AOXZ
r7wvh366DWLrfVoS0vlqK7HMH+YcNLRDf5AqFtSI/z3CDOvCKiMFtDEgZ3oC8yc55eh0PRacmeW7
ovAA8ZlBDpfFqH0IUZu3/paD0mI9hFakNkyNQJ4k4muGuDbVXzjoBM5Rv1tgdbiYjU0jtGRzAO7K
VNXsRQblS5aD5NBn78RQfEyaPUJsh/3b8DQZJ/2USZjPWGKVfpBw8kp/L0rvmEoinrb/u8t94ZMK
qVaYitn/1q/gcIgLqBcdM1DLfQXoYQlkKsK0lvPnWa7s9P9IcF2uZTmuSGgusoUBlTQ09CRU9Z23
ek8c2rHwNgCNT3kYdpUhONRxCfAZGkagSFadvHk5pkxBbfyZv/RLJ0DSh3ZLwPjO3Af9IijK/zm0
9Db8rM7maA6bqhSnPlwAnKtBC4fYtidJtbnpz+8p1AafjYBel1U5bQ+K0wdSQZeyUS8Zqij/x9m1
NcmJM8tfRISQQMAr3dM9V489Hl9fiF1fhBAgQICAX3+SPd/DrNY0ER374u2wAV1KVarKyqzjvdPN
X7fgn96xrs2bGJrogSzQGV8gojppKl6FJyP+YxhG1fwORMaKQxRmxY+5LpLl/VyzHJqAXJdxVDwr
7UN/69AnLQQhD2AimpNhJ2G7se1c4BqUzgtpvA4j70HVVIVQZoS22B4CYevp7N9jFhF6cNHR659a
0kGsHurdExLn14XbLlRNRqQgPAEYDqipV5T/y5uc4XZ73YZzbD2jE+HBTAEOx22K+iFQfMMynC8/
fMscHVsH4XcyVwHCyF5bm7YWfEmVATegAvvn8fIrNmbexasFPMaFM+n8UwyZCSbC8MDRZnDdQehC
1XSV1xpMa6iO1yiw8KCh0LRGA/R1n+54ajTj53YINTDmq/LmDAXIG8j3yp1ds+bj/mCGriKmRhsv
FhKtIwMkPkCcEo0fhqJ7ilAu6k0aJaBguDyMjUUOHHuPkwRstyMwFytUXqP39miZ7NOu5Xs9sVtr
vP7+5kRZr/2NbsFtSAVivdlSfSyWXXmArac7tmtY3frZiq+xAxCPftIdpwSSWZcnZ+vhjp+uwM1C
QTWNHWT0e8FGclN4mby7/PCN09wlPhv6qfDCDCSDQqFRdW7ViwFdVcrQIF42hO5spK0hOEac8dJD
navFWygPPgUFlw9xN10HEAlcTNo8+CNUvDFBpBrt6Z/pb6r+78sTtPHpLudZ1eOSMJWYIJv75kA6
HdwsM+c7G3/r6Y79ipYuhTG9D7G19lFxaF/51S7r3NbD1zV/s+fNlHvzWOFwIBEQ0LEFB/0SoZnm
8sRsxMEupkwvfoAW+Sk5URDBqYDf8ZignEx/xSR4WamAL79maxDr728GUSEUa2iwHg1o0xgKtCY2
Uy+Plx++sftdIJlAzxTNkzFBJtx/nv3qQNXwTpv4dr+VZev7HeuNUXMCEWmDaVrsEqHC2INnrkwa
+3LdEBzny2Ulugkgr5M2CPGqcnxHo+W8ZpTL8kp2roA59qv8Ocu8bIYj8Ih5Z9D8v3ZmoESxs8gb
578LIZMs6kk9rGYQg32xxe0zlRn9NWUBSS9P09YbnJKT5BBOlyNDA6FXd4B2Iu3rA7A/zddhBgIX
R6bRSos8V40XBEOYioQ/an88UYmcYMz2mPE2NtN/iMyaDmAThawpSRJ2aEf5s434ni7yhrf/D4VZ
CYmnuEcYFNThPQnzWwHl04PWgEMN+qEvwu/1nO/klreWw7FqCtamoWUtP8kobnz0LNFWMRBehVTW
J5SnmnYnFbD1Iscz0xgSmR7BGaim+ZMMB36foOOhlt6eA91aEte+h0YvbYR1V41Mvsahzr+guWgv
C7D1dMe66VgWyUjx9HmSOlVJMx72kQlbc+NatbK1FV4DVLAALlEiYXus/LA8lMmVfRSBixcbhnyB
MgN0yQCfsofYS/yUArlxvGzUG7PjYsOyqkej4Ghhc10h32tTJPfhgLrp5advOAcXEVaRoDeZgVoC
IeFDjMttLMcPa7X9ajNwOc3ibvEwAoFcA7L9IBaC8pMBVUgJuqSdKdoQ1g1cpJfMF2sGm4cnCqVz
m3jfhiU68QbAvfV4SvxDEYYvxRLc9zlAEI2qd168tTbr72/8djb3nmo0jnQLwnto6QHVmTfy5+Wl
2Xq4Y9VZG3heWYXwR+tNXFooqwPBex2zR/BPVuLNp48DBeJ/WdMzMUf5a4wr72Gs2yL11tD48gg2
bO+f5XrzDpk0xg8HtACVBXk1SVekWVPfdbS+sorqcp3ZwjM92o/BWZWX1SGz5ZBCuLe6vfz5G8Gf
C/nSBpVsYMuCk/WHg5jBI2jGtUWDvvcIblX7bnVjpV3kVzaZRcu6bc4K/Mm3JEc3azSBr+ryMDZW
weU9A8TIdqHXwjjU0pqz9mj+SkzH5WM55GaPwXprDOsB82ath3hKKp4tIL8EC8bjzJNugdxtJfYg
slvPX0f35vk6j0eNKiSOwWWub2aENEruoha2Hr7+/vbh6PcGcw7ib9oNqBHS6L1ddrtuNo5YF/k1
oy0wo3nZnIeAfcn00j+3yO1CLKZKc5Ls1Xm2Vtlx0WAeY1VPJCDsSf4ySBTJKYA7Xkj29I625sjx
0oYPUd1lBpVyE/4y9fiVmnEvubY1RY6Tlm1hOjOKEFpKw41o+OPA9CPsLFfXwV6YC/nykOOZwBzu
n0IweB4sg3UFpbxOHxtU+f/eP9zTIOLLwU0RM2gOzVyatJThr8v2++djiLlMZ7LuDPxbieALVdof
WF7/EPuoNUAnkDyDF6566kDOs3Nk/zk+BiP8v0eSCQgM+WuEzxd1ysDp/E9MFi/2NPggpA/zGsz9
e0qQf96zzMWCVXqcCyYRGVQ9+JiqCbw8dkrelWgL3sn8bM2dY9h8IT20121zBlXWDzWoGxSO72JV
/lgbIZi8jlkf/Yf/njXQL3GTUKS1DWrh/+iZVX4ndsbwZ8NjLhFavNQsaYHIPgWAzd+KytIfUblL
q7L1dMesae41pUfW+NiiBGcDFMeqObhOEpW5cDDoVlDNwhz96eE83YiA8UMxLB8vG8bGp7sQMCFC
MI8nKGK1Bf9lQ3SlJyE4MS8/fGNvuugvPcbQRJsQfRFPhbe6ROJQ5sq+JPlU7Lziz6ceczFgOlfd
KsABAM/Q0uSBxLoGp7NpG3RJphNEMgJ5aPwwuE4/mbmoMF7XNOcV7r7wyvpM4HvSeAQsFbRo1wG1
Ucr5tyFYQKlGUyug8oIF3K2ll3zooUN8nSW4mLBGato3+UBPTU/GdJYA7mZjvNeTvbXijhFz4fdo
sEeSqeoXfo+pitLAB5NUgfzG8bpN5TjpGW21U0WQYgKYZ+2JZ/o4TCCPLgO7d13cGoVjz9FSqLac
Y/80JvMH8PQ989K+ahZ8uzyCLZtzPLWQg9da1HdOpDTLe2BixHOpp/rmqqe7cLCg7gVp1j48sF+r
Qxaj+DjEVzISMBcJpkNA+70MXlppM+K2UImbaXXV13376oLexJCtv/ZW6wKZpbzq02HB5mwo9tDl
p28sq0twBh3F0jMGxQXro9zdIv46BsT2x0btAmK2XrH+/mYASsa5J3M0oWFzfjcErNdkXpbUg98+
XB7ExuZxYWFgi64HEN40Z11AXUFpYLYi1u/dELa+37FfnS1RC3nmNXRBGibIzTeRgJlmTYVd/vyN
YMJVymy7MBw6kPmf2q5B28YUsjmltlQ1NBCC6lfMeXy/8OW6FjDmimdCIMagpIoNlbXQBKIGtTYJ
vZjUX4+NyyPamjLHmlHXp9DAwIiaIDOPYRT9CiahTmrdWZffsLHkLkBM9SrURCEAUFArP1QK5ILh
BNWey0/f+H4XIaZ4PcvJIPPWzvBo4F8MkcOQz8maCLj8hq3vd6waWgjTFIwIj6p2EXeCA1SAroK9
kuFGBOCixIYp62nGEW3LXKibOOH6Mx9Em+Z5758bC8ar60axzt8b027WZgiDgOJU2jA5mch+gnhL
cOXD16l78/Cq41nb+Wt+rxj+1nk9HqZ8txd3a/4do57R1TtBrgA3cxaKgyrw9FDW1zkzFxwmpnkO
qxypVSxEeaADsYcRycPLc761Nx1HLMYuRLfg+uULmr1oBB3JaLbszhPNfF08xB3zrYI58nqJa4eV
BeoKQJPedKprdtZ147hzMWJkziMyF7h3Wj+5XfF/EHeHynfXP6pI08Myxz8vz9TGGrtIMdWzXs3Q
xz6LAsnoY8vtWD41ul68K1/gGHFgadV0ICg7tWXJAMYU8qYhV/K/MhcrRgk6mfwu1ueg1T9sCG1v
xiHodd3crLvrjXGRqfMXXAeAI1XMHtZerH9yj9c9fF2QNw+XvRKgigb0paqGv40PPsVpDOPjdQ93
LNf2HTpQGgvgcVmUBxANfSsnuRcObe1NJ5C2NdDrIHFGKAcOckRDKq2Q7Z8TATDjwh4m2ewAALb2
pmPFHHI4U+fhUsBbzz8bWoy3EWd/XTdFjv3qxp9mBnTh2fY+ubExT249641X9SYwF/GlkgpigmBv
O5FmCtLBoLm79to97OuG63IhXxkESzz0JmS/ZWjfBUv1w7T1e1DufO6y+v1V0+Pyk1nQboaB6bPf
vJY/bdN/7YddIcGNdXVRX4prFtMi/59fGcCN+9RNubxu17hQLx7HUvhIq5xQlsrTIIE4IRJDL5en
ZWvmHauNEzoHmYdP5178nmogHK2Ob0sNIvMeadPLL9nwXi5BGeU6Xyo6Nec2g9Aip424EZ1Vh64F
SfflV2wtgWPDWZcJMFsrfY4LtI6nhEW4ckTdlfx5zEV9BVmuuU908rtSy5yqDqaLvnTkuGJR71xo
No6hwDHgagnBuTJ2DZIp4rsJ+Z3x82euixcrx9M0kfNVM+Viv1A+mDg2rD4PXmHSGGrLtBmvw24y
F/ulqqL2oyoBY33YjBBPnf+yPjotrvtyx/Pa0lDRFRGyTUl4o5u4OLJpV+lrY4+61GJVFNasCzo8
nJfsm+HdNKQ67Jj3XEMbpNkxt42MuAsBkzJIOpQZm7Op7Yn49igJOVsWPg4eP03D+G5Cuei62XIs
Oyg7ltPQ+986o6cpQ4moFN736x7veGRthcY9oE9+a8TRKXDk4Bhfwp1YdGsxHGvmWV8GY7xWKdD5
9Sh7/RDUBF3e4y4JxNYbHFeMXgLd1Q2sANT9fTr7KLYHzMZPJWn5h8sztGHPLgQsAAI1QKGoOVej
iQ8IQ+ujyKrh2+CDvTKIM50WZZ1dRyHDXEAYFyZrRL7eXhneVnG0lXWD2FnsjdlylSwJlJbZXPrx
71a2WaoCKW9mBlaf0bvW/lw0mEJ+3JCuas5okbMnMaK5ZljZY8IgvA7RxlwsmM1tWU0gfD/D84/8
SRnBPBDIAH7/2MxmkDvHVIKA978YcOaiwoSoVD4sbX3OZmjK5TEQeXpszEnT0LygBQRww3a8H4aw
uAFLf7sTJWwtkWPubbjo/y+98IaBGWyEuK2gYO8toP28M7ANH+tqXgqWAC+EDNh5Dj1yR/yJnXOr
TpetZev7HZNv4TSUykVzlh0XhyxJ9As0KthhkbneOVU2DJI6No/bVERBA467FeB62g5fESXY4+pd
gYHqjv6KuLk8mK2Zclx5FlrNlhhR1dwI0GJxMMHohe6JGW84ERcilg3VUIWmq88i8X9rb/7LlOp1
8Nu7jgcPee4/d6BguzyQjVX5D15MQEGHEFhlNoLBVE4ZuR/V1H70roXdsP+AxvpJJ9HY12dbtWF+
REma9TdLH9G9MtLWGNbQ983FlIzd/0Jc4bPy3I6WnvxpfAe9B/NyeZY2NpaLGIsDVU+s1eQkAvsh
ZuJL1amXVU0gBkfLCFab617jmLhZFhgfT/RZzf18L2xwD9VHL7UNUjU5sfMpZ2qvkWVr0hz3ztFL
vOgZh5iAIlBFQYnbgPY0amAwlwezYSIuZCwDa8jU0JGsdOZnmnk/GMmvDBRdqBjyTJBO1LY+rxSu
z6I0wacmR3vJddbtAsV0lo/xEDbojMlwWP2QQpfLozB9GZ0vz83G5LtYsXjuoBg9YqFbD/cwnsfv
pYy6Y44c484QNq59LkgMCABR1hFC6RXGwGUJtCw5B375o8axeHkQW69YjeWN2XFvCO2EZgQc6OUL
zci50sONLoOXdSNd9wrHsoNkjNWyROSkNSgxTK/KNMOe/QoayuyYtKS8qmeMuYxhslsged/C8YlE
hLeeBoei5+1CurZW2zFrzvoFgGiUHIBBU0cxwl8P4TTd5rzdYzPeMDYXNdZmrE80IAHnGUWBDET/
50KX4nR5Fba+n/57oWneonNWVvVZmUb/PccRPw2xzc5MC7VzWGztJcdzgxlAQp09rM+B1udsIc8x
Ok66MbjPgytzFMRx2bxr0AWC5MFZ9tDrmXtQhogxW76y3uSvlyfqz6tAXdgY7kngsAc98lmNjTgR
3WbP6Oy/LgNCXdiY9hMN4jmJ6LbS3zIBZphO79GobX25Y8uVaJMKF3k8m6PyUDBgnhvd7U391tNd
M+6yoU9Q9DxX4WDs3QyOlfqgqkhcx0FGXWgYGfXUj2Bg+s39ZtJpW7cI9otpl77zz/6fuvRgAZQ3
Y0h61ueKRje6y8r/z3GRNcfFo4ynql12jqI/WwJIrf9tbPNs8iSskOda8sdSFseYQZyDzeR7LaMv
121T1549OtYkhzSs6iWqlFSg/cdrud4Di28NwTHmtjHcFOPKfk/RqYH5Kj7r3HymZj6AeGuPlODP
QTJ1wWIKNPFSgj7nHDcQorMmL5ET9x6qqOwOVAzzcVDRe87Fz8uTtjGo/8DHBrmE1vOqc9jK6jA1
2UHl4I1BOgcwRGy383WvWUf7xqkqAFujTJHqbIPskOX2Y1wE4N9dzovY01HcGolj64Ma2kn4tT7z
OZ7OdpgOagjJseySIW15Pt5cN5L19W9GYnCumgjan2cxAA0nQCGd0fYJV9hnbzfnvzWU1WO9ecds
EzN70Po6BbH43jJ64EoBUQNKqMio18vj2Di8XBjZjHQLAS+XPutZfMkMIAl+X+6RE2093LF2ELcD
2E0NApxkMYdZgPi6kbv5kK2nO4ZeRQvt4hj+aBVCg0aJvKmTK/t06X+0Mn2obVUD8qmcglKPx0jl
aLnbcLJx4saOtwYPeL4s4B4EFNd+mDs9Htf7/HqVT0zmH/fBuH8ObqgLIlvGZcpHoGRPi6BfdO99
a6dRpBZl5p1IfGMRXBxZ0LSgOeyxf1aeXmpWRqXC3+uj2Pp6x5YzQAGhiw6K9sFrxiPtTf1VCiiQ
JVA83HFIW9/v2LEtTAQ5YjDLzCqvMqQ0vYKnbTcU8ekqA3MFM1UDEDv6x3ETrRiQOGSORJB2hOTX
FR+pCyQjWeQhowltjBi3xROfADfRQPOjPTj7HJZ7DK5bS+GYMtdTHBRNAmCLGH6ZFl05sRk/hAOU
fS/P09YLHGtei4SKh6BKjsXK7ULMk0Kgcywhx7qzVbfe4DhuHdBBKdFXZw6C3gMBo9a3eFWHlqEI
9rQmt7aTY9i1B/p6W+GqNYEOKbzrkqWRaZkU9jqAEXUxZFCqyKLcFgwwlxkE00KCqy7i1xFjUxdD
BjoFImK/FyBHyyd5rMBRhMYl3Esvr/HG7Lg0Y16dQ0yqr3wQl4jgiw/U7IF6/nWMH9QFkOkumZnp
fJKDqKTq0px3+sSgLnFz3cev2+qtNzZFT4VZZ94vuhYRTDXeLmO1G1Fs+ASXZgyM6pLRcfFOYEA6
WwQwa6/mTIrTBJqC8Ep6BerSjFk7+nXnA6sw9LAzaG+Mh2VlArlukhwr9tQ0cJ9F5RkYymOdVSfF
lp0Kwdbmccx30BUjfodHwxmkVNXnaTdNvPVox2ppvWRVHcNLit5/z2dI10Umue7yT13oWDyXURaV
gEmaQZ87RW8niCalmVcdw2IXwrFxtrmwsaCFOK8NwuUE6Qqd2g4mywXwsczke/eerVc4zjjO6p4w
a5ZTHo3t61Jl9pNI8s+QjfSu2zwueIxwkgOzXJGTLPu/zeTp9J8W5at2ZuiYbxgAEK0q1DSWnCpo
L636Gi3ZC4M2QnWXKWwA910pEOWeBOgNDiv+KptBWq2L/DlC2/XlIWy9xPHBAcPh1gcIp0FWihop
0p5rRMfXQ3qi1+ErqEscFvugy5gFFoG0kJMxKssPUX0l1TMNHSOOpW5DBnYX9L8b4LgXtL2Pnf1w
eX42zNjVuMyUEF4eI7Et5OwBGgKJ0XrehdRvPN2FkA0g7QnbguDTu+S9msCTGVp5HYk6dRFkyP22
Za8loOGNVEcptTnnLNxDCG5sHBc8NrM5C0UZsRN0dR+EWO5bH129dPx0tVtxMWRilQcKlMRVD1OU
qhFFsAKy5OfLK7tx9rgYMsWLuiMLKlQgllSHFmpHhz5SLxHKDDvh59bqrr+/8e50rmo+DRlYdeLw
Reco34/tlcS51AWQxXGAPhi7XuSH5OfMwC3pq13q660vd1wub9TQLBzMXbxFvd50oAttJMglLs/8
1tMdg61YMRW5XBFRazfvejBnno6vnHTH7yoWkLIEXv4kFr/9KNHJ+czBxnndp7tIMQJwVRlKdMlr
lFDv5xYl+QnAhp1q/MaWdKFiVsYEYgogXtYeWnfmXvvn3gehxlKC6+yquXclKkH2HgMq3JHTSvmr
S2BVEFrZHZPaWFgXMJaFupyCDmeCBS3+M5vUfGCh2iuqbD3d8bZGdjGiG6CpC1pOhyUaTsMIzo7r
5mV96RtbRfxtIGuI1sdWBeq+hd5wm+LUaa9TC6cuSRgBSk+Fy7KiVTte/LVWw6toKr9c/vqtjePY
axuUAZogIHH6j0UFHshaBwbKcdxe9lqZtmbfMVrT9Gg1InBVxHoFLhFFXeYpHEtwHZSGutiw2Io5
DHyQKypF/qpUVNyE7ZXcY9SFgg2gGW87vn59X2S3KgPUcBn2SkEbs+9CwQI2BTnqHWDwn0GdUcUT
+bTk1kuRTCx3LCvCNvwvgIq6UDAKYVnjcXRYiALQQr6AMBqN9hKlPt7XD8CH7YQ7G17dxYMtQvHE
hBIt0zl9WabqOOv2KcsJyrx7fQtbs+WYMQ8jzlUHvYN4kLctCpfNUB8Xby+ZsfV4x5CDIqe1t7ou
9DAkj7ICjylwnvo1tLtAkA1TcEFfbQWFvSVB5zIfYvphttn8O5TzXkfE1lI7tiyXhuQNLrwQRzZP
0sQnLZqjrIqXeelSNuwJx20NwrFnVXMUtZiH+G0AtZKmZEmX5do7+38EJGtWQ3kCMjWqyb2/BE06
kY4B7keXz7uNj3fhXqiX1ROYY9H7kvDXGFWtmzwbo9vLD9+wARfgBYqgGQBLPzhF/vIcDOq1zer7
uAnvbMg+X37FxiZ1AV7oN100q5D5FE0QQF6d1aa4D4Djjo5dUalmp8lga5rWEb51amFPlwxq2yca
yJ+Qo6zSGonvy0PYmiXHjGPS+aHI0X60blNCVr6DEUBb/p4te3iorVlah/Xm87Xvg665o2CfMqJ4
R5n0P7dxR28KNZZ7hNlbw3Duv7S1RQUFdRDxR/YDOOANsurrKFZNzssTtbUIjj0HkrdLDAXcU1xW
CxA/U/IxL7PoOoou6gK7ZNeC0C/LcRgV7aOto5/hUl+5S51QGnj/Lisgl3Wikf6mI1hZLJGkTyZw
/F2em40VdlFdQVvoKBFwN9ncPPLOP1sVPJgx3rHkjal3IV3L0nqjhrzOqcsTi9YF3K+zMSl2bhob
B7XL+yXG2lRWgkcTs3Ie8uaRzrhdV0n9uJ7SY981O7O0sUfJ+vsbOxjyYrDRDDMWvvcpqzX/q4pQ
V0ITHiSnIFB3c3kxtmbLsegho9HQQ8X6JEP2pWryn15xZRbFVYAE1/4Y0D6EUybgnQiCukgjX+5h
G7cWwrHh3q+ksqsaTpvIb8mknu3yqpL4aciKYQWz79zOtpbBMWQOOXc5odXvpMrqPJXRL4ampD7L
f/bVXkVsaySOUxYcATVdR4J46JEloCag+c+VCrmp+LG4NkZygV1VGdtxjEAHZjueH9oWIuVxyQWY
p1h+1WbyXWDXBLIuLTnkj5pgXm6yQfysIpWfLu/UPx8bvovrohkwk1D8grhbHb1TNv5J5+KUJOb1
8uP/bAi+SwhmydjnMcOxgQJ6ng4CuLfJ2wXC/3mNfZcBDJy4Pl28Emtckm+hNOtu5eBQTXmrnxMk
ui4PYmuOHGtuEBQlETizTkVefgRzI7AGCGHinHy5/Hyf/ZMz+O+lxHcxXq2SVRAa6BCkiCWjH5Vf
cQUeDRvbkynm8j0nlfcSkyrqIMA3IKPM9Qz2atv303d/IORTH7UU/x9z9H1QNo3ovYvBpQCsZFL3
qAqX1SnogAbMGkjGmSDOq4MNm+E3qRN/RMenF3yea6MfJWgL6tTm6K/Lmpbft2MGbh70myQ32sct
oFXc3AYlpPrUCNa+QwSIx1dWNuF7HjOSdt6UKJSHh+FRJ4p8pVTq27XiegdZ+aA9qyS0n7qkoe/i
Nmh+1hixd4SYVG5TgM8L9kHQmGUn+MuMHYNQjO0Pk9SD+BXTGqluAfWvGVWxQpZHo/rIQLEUtKY3
go/DuQMHycvC6ua1ouiRBd8WeADqenoYZOz/zVXdv2pSqpOAKDJL274uDgQKIqhWidFA3DPSfZOa
pkFHjW1m0B6K0QdIkEZIG5FmRso0yPvi61AOw0dBK5CUB1bFB16CZyVVcllkavzEE2lMx+yoJj6+
A0uAWEDkVoL0jlc0WJ7jLsD8elCbtAcVqulVgFLgR65iUHaqJtMtcKEFJMgMTsfPkL1GfSirLP8r
rpPlgXsBzb5DxLtTTzQPygfcWsfwRlhM7UH0AbsHURa7lySnR7CxBl+JP9P2BNIs8zozaDocy3rp
+vuKLOWdZB0gS4kSD5o2wXDkvbRjCoZdADFFZXJ1I1DHKF/w9zIv5ZZX2QMPTXHrFePcpQRwoc+Q
WEBlYw7gvHEHnarg4HtzHX7uWCtoCqRXj3nlaE1rg6qa08QmEsYjuvZjVuJunxodL1Ua+xFECLyG
Qkben5onPQ/xWfomEmk/WehomDZMPlSFRsREVI9VqgMRFAeV+dn8ImdtX+YBHza3kVxuKaaxfYo1
7nsHOkmwAIIpc0CzfYQOzxsiZ/FTg0nmTkU0e55jkO6dyg7/HRo5gh9nCEh0S6i3sBSz2h5NoQd6
JP3U+3f1aOh4o5ag+OFBeEak1DT4SIBj/b9IkAWfBEyzS0E4zu5LnhTT7RRTSj4qwxi7GbD5+A0Z
qQru4qWX7AbZYPsseTmj4Mji8gtgkVFxmwxz8BUMPtOtCTvxE82PvHmhuKK9AO5nTWrKciA/NDh3
zZGDjxUNhouH5rmY4Y8taBIOcdN2j8bH7qqWwHvKI1//mo0evi9ZVz4WeRefLWf4/k5QdqY9Jijt
il5/wEGXhw9JUGG/Lk1f3/esCn7G7Sof2wXxw1zH6GSqG50dRNujwlh05XshRv53r7gU974c/fMg
qmE42rYv2WHUFhfhbC7hiNUyzUuamCT+7S1tORwDC5KIDyXpsDoM/+gB2lT0HQ4DQIgoHe/IFNd3
waLNCXkhdsziPM/OFizTKe1WGLX0x+pjZWyYylhlTRrkQ8/vG21K/73s+k4tqWhwDMgjMqedfNcE
aFx8EK0eflcF9bCBwJqXHyuQwYiU9WJ89lU/S/RRqnm5A+uwAWDHJrY7i7lCb2jWcnUveY/ZYho8
4Eet4lV5uJD9S9sSPh9kWPefRdhHL1kRq09oIIjqv5tYYe8D9CDiM2hV2ttJL7EsDvnst8sBSKPi
iVm1nHNazALSYhRaSocZEuK/DDqG/wbSW78fWi95X8GwX+I8xCwqb91+thjV70zjiCWE5eKUiazE
Z2IvvXLo//w9mLk4TzgmbzPIhB9RVWXi8yApK85rM3h4rCLqZU8ZzrXXha17psm6mqW5nYvlrgPe
ZDoHRbeCfRQ0sY6Gc9oecxDCtZBmILgdeUNNpl9KWvZsZ2gBnWidzNFZjPH4LhahfUUODESBEE7r
n1mecQly6LIY0ziM6/moCTYHCX0vOVRU0Y8cvmhMZU9Nl9aQPHlMgB2844vuvw9EVifcMHV3TEJh
aJrZoPxSAxfb3NiGsvaATIbnfZJJYYZn1vt1nGqkxciBVF33iOavPjmC+bK3T5kw4RMwZfGnGd32
3wb4vXMEPasDhPcakwbNVL634O97CnhgXrxwBDRVAbP8qkAKeeZWtt940fEPcF32SGffgzDOIqbX
bCpCmfKoIuNReYwFt1MA+eJ3VqADo0jjoSDLK0VTLm9xGGXrqwSITH4E3IP3jOaJ8gMpsxAfMsfs
GTdzrwI7u/ZeKC8zcme8yPYK0IS6LU8x5GsbcM8xeEJQxPn5ExegoKtKQsnNUHgxzlIZjU/KZ8iE
0HHS5rZJulKfkMHLvxgRlvVwi37xWX4LxgCU/2WF2trdEI9N9NJETdClSqBYTjJUzlOahy2sBsDW
T3XQ0ndA45XvIfYVfBos5uGmlrk//T2HCX2wnZ3LQ9JGzWDBGtz21TeB3eN/av0YXwU0K/+FtF/3
y8tg2QRqTz9jOusyZaiU3SB0gXKcQHD1gC7NDktGx/wYUG98xymbo1STovLfgXnSTx5ANRdS8BUp
qMlmYvRe5mII24dOzRwUB578Cqz5EN40EE36yZO5/prkRZukhio5HyLc0magdzh9iL3J+wbJbZhj
xYewe4ibDh/P6agf+5YMPxtRzfQQkqZQB4RSCzlkBMdhycPqWWuvhV66N1PwxMVBjzMYbs0/YN5t
dgChMnuxywRnxHWowmMWGP7XPOrhY2Sw51DLB7rNWlHcefBtd1YH5i+QtyEgsRk4CIqsIv2hAXvD
kTfVkBzzKOGnJmlLkhYs62tQM4LEGu0S8J5JksNVi4SwO3AtVR8Dv6sBIpIDh/gorioeTUUlQECa
4RBBCJmZp4on7AUU1fr3LHBYsEl704n3EzcPywzRsFnCEaWWCSPSJYJEExRTKP8O4u+2eQjGEutm
h3gGYG+esghdIbTkhB+gD9fmwHEQeLB0GiRmHUeIqp9wJEH+PUW7OiFHT3oJaNyTEgf50/9xdmXN
cerc9hdRJUaJV4a221Nsx0PiF8p2EmYxCAHi199F7kuOPtNU9cuplKuOoIX21h7WXksAojFENhX4
pCbNyvlu9L20ige84hIthHvse2Xm3dU09+MDILILiRb0BcSF53vipVxGpw0aOHBI8kKpOi7d0SxD
32+LsBkx3m9yI3lzy6W+W5y8ukF7Jw+n2gPQsyCGo4LULkQeeh3Ycy4VU6wJ0HEeimBE8SwLS+xq
GVRitq2IM55UcW/5nXXk1GHHeZjVT1q16rVxC9OL0kJ2UYrL0cmCpEj7Kuoy3h2wcxgR8Bt/vvbg
IY3QmxVC8A71y29WlsNPlog4y1hWmLF2xtTD5ZbN15a01c/E59WvFnDzeyEmfgVBDnIzYwb4qgNB
YRbCiRa3rK+qe9+YbBH7ZOnsaETkeT8lVYYhjkrAgY/upOaQ26p5S3PPz0IfJFxVOMo5y0Ju2XCa
pHewGbQq2jrIOyP9CV3KxrggwGI6AavH9HnIzOzRK5LygcLbSsjDLCjBEeQwS5i0TjpGymRFDNHn
tg1FwpJ3UIDIn6Beq94Zadq7LpG4QtOOwLGICni6w6Cs6hXB+PLeYcKOhrlpIFCUuMivMNvn4k2I
AZJ2j6wHiRl93X1jMxj6gtHtsgerzPL7AuPKI0ZhBK4CSCkwHjr2WgTOkfu4l1xREFSA3xydPI4g
862bC+/d4f307CagCis7Y363HNf/VefMO3h2kx86liE2zpbmeZLKCwyqQHU7Mf9nntHyIUF2AoJg
f3oSKcDoOCYsDYdWeiR0jAV7jdUQoCt/gIWU9fySVyAgbfg4fyChsSXysxIpRe0YySu4+sx3a/Rm
/9KzEQGHSVfkiGpEi8agJAMmAp3CKj6zldWsaQd1LMqJIBBtgYZO1DhepW4zHTzPGV7Z3LgvskUa
WIrJuHaQu12aXVHfMTctvqeAsaioZ90Y5ghsv08WuuMS8hOR4mN6BMKCAd4yuLc0B5YjVMCjX4m6
AVKzwVRW3oN3mThTEuUzXyBC20I4r4fm4hxBGdh8yVD+CJA5TLfZZC152Nso0zZoujy1izkemQWH
tzbFIo8N+N+FTUB6iaKGdacw9qgCBlLhe0fW8DITaZeLZLKsKZZciDuGUZHigPoB+rHEp20obb9/
KDsKo3fbpb4lTGLTm7QilyXv5pekLrxj5/duhCl553Ex/PG2K4fmprOa7gpRSxnmY7U89KwABerc
lW9mT5KLRFrY7YRa3TFPnCbqJJevZI2NEhNZVeoR+ui0vPz01FD7IcgPu6Nrjt5V0zX8qoe456uF
b3o7dWy5Rusy+SY9p4gHATfEG4A/0paDuwybEJA8lT8tRE1zkMtWzLjrkqWKHaKqn+iaW0XUQ3HS
igqR5WEDANIVdG34LQpOOG5SEd8Iag7/0LhIasESNb/4CQgrMbRVYf/mcnXQtpAminfQ+q7Lwrsw
yVTRgLcc5ph7BPycfnafdgkLUIiuD8BMsKOCBi2Eq0rQ/KZeihQ/sRjzkFaBP/RSDdb4o6Od/AXg
v0AIntZJXLY4Y47CtRMxQtvbBO2w+455b1aTQqWYVkl6KZumRho9U/sbrBMUgJaFnKVua/GQekN1
gxvZvvGUOx4HmM/30UnhnlGQz+wob12gihwfmI4+qA3XFhHuBwwAXyBdIkagGGYSSVBlJLefykwZ
HXQpCpJfcrPz+NvgmEl+kRqGKMHC0k6UHpH+ItvwIP01R2xOyY8SNc6jSCCNE3iuVXxYRHBcacto
Pg5mQuYAyNkbRXpfPOdph5OKOAsy7RJaKuw7wTingWS5w13oNPUw1QFKGQ5cxJJUr/Vsz9UfOZml
iDrSIL9bk6EisCSGci+dPmHiCnObMDaf9LMTFRlmTFApY/hQHQcr+VXSmMhVMFZrJr+T1irdC0nr
zAtZ79H+0l540URGI21+lZZpcgnENu7crK1zaAiO7RpNuoi1hSAy+14iEkVaWvG0zL8b5pDlIKee
EgwvgqZ3zGIwNJY4owMSj0BlU26/uAZcAPhxcDciHQVcoaEJtilRWeHd19aA0AuuV7pXDlyXgIu2
3SkqXcN6cJqSeu+QvEXajIlmgZjLapAXXS85N9J7RBc+9XCBms3zOJZQ3yi9mYory7OoeRQNRnwC
VnLZRBD/nYxbD2KaqFdB/sK/6C3S08sJWHh65eRLz56hkbT6yiy1AFQCgwWEgitc7ZAlxg4kMyLi
Q4JTUYEZnU7YO7NG6gm+sInGqvVL/lrmSdPe+qyfHglfg3PIkbfWxeroukuRDZNxYIYq02hSpfqe
LzbCfs9yvCb2FmivYC27yi8cxCw9WszMNyLu43gHNs+qRzUgxPlpVZgBvq97l79bfgFzaBC3Z2BK
lEV2qL2BEoQZcJ93tVODiHw2+YRy6eBZtyVtq/EV5lRncS2IV1zCzhAGK8EBGsl9bywv+NR496od
lyRAtDG8JGDaRMRC6jXfyBuexIY3gFUsANPhAP1BCHCmcxIod7IuHbQ+RFTX5Ti9oYjrjaEFeP6n
tWS1+W5j1NC5dmo7A840sS00sozjMiLFO4rJQUdd9chQPWZmBJqDZW0FXDgGgv6BXTQWmyLEmTP5
JeuBNnFaM7iNZBReFRYgFJyDoUcVAAQmA+MYTccoF1SRoMMUeuMqbSeL9sUZBOpTzIVjZrKfmkeV
E/aU+C0LcyTYFyTJyWXelN6xLCYMdNQyRaUoSbx+jKsRqDUzMaosLmae/hJQlwHyN59n5l91C6Sv
JMdAHbIMWCADAzACPqnKUIzEv3H9Fpa3npvsmAzAX8EWy8GMpwXeEJfjgqKDBcrjp7Rvll8TsdIX
6oCPGOBZeWMTwLUGlpsPBYHU45Xks7iTKXXvEk/2Y6hGc04jkvv1BUVUagfMdu3Q4bjbQPydoCRU
ukMZVhRK6VkBldQc8kd1X1xLhN7VBTMJvKiYUTdEnlLfln45++DybmUeCxdBqYDXzkEQn2T3yHXd
OwAm2TGlzSfcBrIBkxkNsq9e9CFGJE1kY56RRD2hXhLUqMGi7ihh+ZYzu7c5KVBiMDsWk5nMb2R0
i/dkRj0Vc4PezQJ56OxQ0ISEYnGRSdZVB1kUizSf2dKTG3PmxnJpo1b9yVqG1AnA7puqGtXBdyiE
PHvpVLACy3WqgBhIZq8dJbOLXFpp6JmFjdojSDyY3yz3DrR1+igZE9RaRMX6H6QenLirMg9aRyA7
e84GFC1RMaXusyPgWRUbCZqJ1njVGBylXkY6eT0oFABYV40gW1gjEODxxWFGVeMSl3h7N3SFD8XA
cTCuRZYC0THTCjlaCn/wxFt8Yx/VzRjeaHxI4Mq9i2zAEBTIluS6k7iUjZZihGaAKq9gqD4F05La
3YWqM/+XlSz+Pet59ehMDlJaD9XHvq+LH8nimW+y5UjwUc5Hnoz7T12hXoH2fKp6FDw6t0NOjsGN
6WCOgoIxHJjAxBkQJyAfeWk9vnDECkljBAg0pm+w8fSb0bTtU47prW+TMycZpoXsdPow09S3QhvR
yvMAHYpby6HJK0PDMvSmikDrURA0EBInwdgsVL9Du7aqJRBrfb3MQe4XysGG+5W24QQOZEuCGR3I
B+qqkmO+sHZb3GUpIm17aMBAJkVpJDGkg3GmO9/Mq8CsCusNAzvZq2S0TzFlhCZaAIYuFTvllF1Q
t6nriC/SZMFoofQdl6ogdTCiCdOi6iVcUBaiihnWcimtaAHNYBO7tCzUTT0XvRH26A30EWkNszqg
iTJ/90hJoaYyqql8KmHbxrEDfhO1son4L5NbjvVLnvR++TM3uHEozbZH4awq6ztRpd69AVRDNFU5
8v7BVsM3cLKw0OjdZv1MZfk55w6OqrRUnKm8aqLMRw4Byq/yIOXC1xE2kz1bw+RNoUQ5DEVm6dse
8vc2e4CvbMBINC+SxMlgNeoyQTy34BrvR/hbe0EmXcatpaj75Aoz7Y645HN55EPe8bU6PSdwGqPz
PPCyVwcD5OUsLKwW74oGDyoxoEyEb+e+Y39LTRRsRIKZK9lRVsc9S2ETzYD/gLIO4g51j/wblrSW
j6AS1F2lS78Uf0S1gI6tZRMyYRTmTPHO5CDeiZ/Ka2UX3U9htbhs61YhX3bbQr7K2RXIeAb5q56d
+TNPkupOLCjizjMCRgTspMQvMEjYLCgkzSamIg3FfPItI8Zg36Asmd91jbV6IQMiJinHhWUS/Kts
anHfqwknkZreW8JM3PXFlPu/MuDrwIJmF7dTsYYUtlM/GwJxZ9CNkl3j3EKCg0GDF0Grpf7wCvWG
ELVWtGNw8zRvcPiIazpXVk9GiisnQrZlPILHD7W7fhLoNblNJ28EJFFZqKREpaVJAPrtSgOpTlM2
5FGmRfvIJ178sJ3eurNayJyGlTDM7xmcR/sEbSQ+BAMCN3mZFQP9OaQDQUUftYVCxKqy1QPw4igy
18wlx1VH/CUxXPMNzb/lcZK+iOsubcpoQPBhX/IaRcesm7wKZUI+gKlhHmwyHH3oXeRu1C2K/oSg
Gu41iHlCfzYvrLFDHG0z7BAywMiqhhyBPaa2+msntSQIgRRaEc48IZMqc6uYLlVt42po4REDydsS
r2o4y7Xh99SJUJkyVNC70AQHl0nxB1wR6QtGaUFHlpeiAEIKwdfPnuBSDTPH6m5A9lRYlyqri8va
gSwkKkbuEY0hhx9B3Vp/k8Vo14fM6PMiNihn4wUaIsiOWlAc7olIbvVyNYBDPWXSBBWwDfQq+ghN
0rCLwe5vK1p1Ox31rZa3hm2wsHuMUQA0CLcWXAPgfmvJeTTw6Ctp+JW8MNe5TO9ApEIqgsDJ7J3f
p9vQWy+uYZSWkqcTMVv3YLvkA3ILvycqzB2Az8a2/w+BRWknqDegjeRIdQF5vFerq9LAxUW106P/
GlGCSvJ/N6bsegpPCpAE6+Q74heURce7pJJ3Y+adhT4z2YpC+Ac71FlynEQDxRcHSDHUcd2nyjxz
BggiXP9dHE0ZkPplg3MYiLzpiDosyFqD2iwOFVglTn/gDbiErniUGANQPE3vQm6UBp6DfJ+1ZWih
1OEb9H4Z97i5Ng6STloxWXkPZSXA9BxV0gieZohGeu7imgGLBZSTkwsDrmmDBjkmjIYFU9and2g9
LV/AMJhmu8QXBCkEhAOrRXUBBmUPJWrwqzJr7do0KIvxYABNf/phW9uk2TLoQ0ZICdhgqplQWkIz
2Z7Uz0pSVNNOP2DLJjSDdjhEbOG73QNm4/6gkBVNhvjhSBBw7x6pjd+gE1gggweKtPTtg0jmZySm
bTgOu9OIG+dVJ6/ofQjUFLNwD4AQvdWyXCXbkV1IUGRQD9zPND/vS1DNskXGKwF6W/dQN3lUJuKV
Ds7OkNCG49PFkBSRXT7OvnOoE/ijeo0REQwO6KLCOe2c2q1nrH//xzHVrldV7QjHjV63jL0JYXu+
gCLNX9FoZx0lncWikcLJmprYYPJDEFD79c8V2QsQwbUp5ffTz9g6S5plqzxNiqGFZecLpYEgyOG9
muwInG8trln26LrWhI4D1IN9bwgbv+dXeY+a63mvrplyTQCMMc3ZPZA0v0xmZH4z31Wn2Pq8mhlj
kwWKv7Z3SFBKDBofkzDCGH60ibfswDE3NkdnrSAYSKRicLyDAgFvUE5jGdq8eD69NxteSCetQNWy
nwnD6zeWiSqSgywZIE9fOUE7ZMZOfLH1C3QLbktW8Qb4g1wk712CxpJbkfNYE0yduUIYBQftMdC8
EAF9luP6dedub1pu4+t6uvHKrnaIh4mndf6iTCBsgqLnCGJquadUt/UB1j37xz0oX1Arbfr/f30G
z7Yiw3PZ3LRZs0dauvUrNNudRO20qsY9sHL0B56PPVKTXEKjQp/qvHOkWbAwW+oWRuOuAIb7Uc1R
35e/HKBVkfPs6bJt3DieZseJoKaAXAgkbARYRbkVMpq8JJhdGZenFp58x2FvnVbNokuHsSLHeO0h
cUbjt1v6/NPiabUD1d/4FjqjhcjGDPC1daN8hXYzv1mHzrg73p/+Dhsvr3NZWMjTe0U6XPk+uO07
gisZfYiP8xbX7DgBD3yK/t8KnPersERzLjLXS/+81VcL+ccSRJ3KyiuwOhHzQ9pihoH2UBY9vfjW
tq9//2fx3B8yzKQK+9ABYBag2DeEHXKEucM/Tj9h43TqLBbTWCwkrZR76L3perFRp8U9THw/pBhF
qowzE1hXs2Xba9IJ+ooYXKyBAEQfsQtQ/dhbfWubLG2b+tYFLFr5f53pCjivqfk6QPBh5zNsHU/N
hPOKglfVW9gB5ZwfGCOp0EWkezwQG67U1QxXoR+QpbmJxXl9o/LuxlsjoRaVuZo8nP7IG/uj81jk
deorBiz0AU2OKkJyNgVlYvsheqp7ufLGFulsFs5IJEVfBrPlJZqsqoeuaOb0O1JOG1ukk1mgtVRg
Lr4ALtJmaAoRDLNll03O7/dTwI0sTSezAIIBDX7wO2FoOjXuE9beEIPfZ7bzq/V5RNICJfU93rOt
vdKsGp4NfRLR44ZJzTy7RIdYHBbvPHpH01mf+o/PSAfFwRpPGRIPtaKJoZvJ0Ug4nD5KW++uGXIx
FIbZOTPe3ezLMW47n8Y0IzuqHRveyNEM2RJAPUnOMNZR1+xAc/ndnuVz29sxqt9vlb2nNPN3/O6L
pFwXR8qtVX3aNfCgETI2olTQIKsPbWf+/v+HtTeTPUVsKb7ZMMSl/nne7mm2XhcdCv6Vy3CNCv9K
jgB1mKpsdi7pjW+js1/kXtIuU5Fh0N0HDgN9XRq1qcyjs95dZ79gCgVZQ8DCczJ8TAYAOyY7t1Sl
814kReG2mevZh6IbIfHKZBUy13lMM9vGjTedd3h1AgyXt16zOAMFRxx/9jq4QQAHl52bdGv3Natm
KRkm33BRCSODiwYv8oVxOm9CD7Lb/zVqbxmKZRCpB0EL+pRjcDJcJiDhzvuymk03k4uWWSKdA1rK
TpBjKuZ8321rJl2gblovk71OamE2JO/ri6HjOVBC1hVF43vnht64IWz9hqYdxcRKsgqv26/dGlWv
tYSeTBHktF/P2ybNeAkwDokvayD5gPCMEVBOF3a5+ws2jo9OgVHY9QjG/kVgn/hwP9vLfGP1TbFz
g26tvl57/1wKydAxAHIlVu9M+9WCxPX1aADYc9bO6PQXRJE5bcYGqzPZDEf01vNIugl5Ob38xq1g
rR/9n5d3islYgAdBUXNZFS5nt4mUC7Uo3jUfviOmwLTavdR5a6M0K54AVQAE1sGzoM5nRzxlfozc
9un0L9k4ptb61H9+SVXlQybQv8btWbHfFDjScC5tjCR4b55h71yiG6GMzn8xkBSyK56xPmQsy/iv
/u5MkzugU1NMkwxNaKFz51TleZeapVk4QGtNhee1CJ2AgwxztQDyKKrzVAJMXQNpBgt2OfChA+wZ
nNtOYAyix4jLnLXPpz/K1ifX7JqNHdhUmYf9GizkhoApYKyFLztFwr8aK1+EGjoZRpKCi63q12+e
u5AT6WRYT+wgTOeaZvW9j0hzVLes9a4xW3he7U2nyLDM1OeKAOgNdA8IKPMCQ122u6emvXG+dHaM
ZOzzvmUcq6cWUKGm8QGDiaCNc21m0FqTqXUBtNyPsz6Oqdl+TpuRGkXZ/yK1nAM3wy3VASFznuPS
ZZCcDhNA1Tj2vziEWcLRbD7QX7Wj815dM3bAA7NalKz7JcbpB9TzWFD4AAueXnz1R1+dKu3ORmkM
YHXbND7zAfJwhayNa0rL5DJrLf/+9CP+Cht99QzNsKtedUZHWIqhsMn8Y9DODVYGys5dyzOr3qpV
oCCtnAE6BUMIFaxXcB/P8MbNWfyvpk6eMRalPylMeP1Zr5cQAFiAxYoy3wl7Nq6V/xFFmjFNRFwr
/8REdFShooKjcIeWzdPKD7H/IzYeo5NolHLyfRsAyz8yF0dlyO/EYLe5kperF14gh75zIjbcmM6m
IXFnoSfUq4+ZqBQwHB+xT++dxydp6mwaVeMsuRpK51MsycH0nBiVBMwYldB7df093bOtn6AZe0uU
l4N6xf2oCOZIpp5/gmyh2DHHDbelSyI1UDgUvrSMD9UiPnelGRpj/ei7TRYAfwJ0ZjaGwnH2Cmtb
v2X9+z9XfTp3fVbXKflMSowXGdO7S1ETOW2ZW2trxg81p8orMaf36Q3T3dTOIhwAot8xi63FNasn
zGFW7jbqk9gtibz1rb2l7M9cXQ/Uu840IKJif2ZZjRrgOigBbosdj7X16tpNzotZqVHh1RdUkGmE
ORvfB+EbF/lZcA2UQf/7UaXnGRTU0eSTKdM+AvYOsjrM5Zx1GxGdNwOsVnbq+kb9h2V+iwAN0F1q
nneRYpzlv69eF/6cKqcnn2BkGN4rz2zvROaxu9MncqOgQnTajHnMHOhOJOUfnw23juXfgu9ojP5C
iTFymgdjm9y6c38ru7QL5sx968bzSOCJrpXkKe5ASpB5H6nIMfxUALmRS9BZnP5lX58porNoOFDl
wTD66HwYTeGEpONjiOnVneBwa3HNkDGhsTDVtM4HuvcjCN5mA7Ny+U4esLW4ZsgWeAI7yJmkf1QJ
kH5Qq8p6tashuzhvYzRLHnyiVLL0/m8Ds2TBOLsmxmXyz/MW1yzZzjyfY+LW+8gwyR8kYBoL627e
ExlZzfV/AxuiI8eWYmH+Oub5IVbGT87ob8+Ejryy65+WBJJw6b1jsiyYeJlm6zzj1sFkbQMultGz
5s/WcUugsFLQ0vY9MtjTG/b17YbJyf+aN1Qu7cYhhvd7rSnmOQ87EFDyabotIIRZDe0VZlN2vOzX
AQ3RYWUda6VbiGn4bMrsrce0cMWHmLTOo4+CsOr25Ja+jnABT//vL6K9nS7TVA+fPijUrnpMS12k
iwecjjECxXF617aesZrOP5e04RIUpOg0o5rDg16uo8xvljrvsmCacXsyg3qQbOfYBGdMCoKJ5jxk
AtEhZYZHJ1eB5y02y29mfxiKl9PbseExdAUkq7JNM2VYt3cTELJVw/uEcfSdm//r2gfRBZDUZPnA
OagZI0OXCjpjYx70/Usznecx/gc1Vuf9bJndHMu0Pc5L+5F2dKd49pcp9gt/oYPGamaqMXfIHGPO
8WaK/WCIRNxHKmwCyP9GbXznRVn09OkEZgh55miOoYkUTMHLXmV/Y+90MFmv1OJbGLOOy+Y6NdtA
0pfMe8rlXkC5YQc6oqzP2GL5CTavb5pvleRXBsHMKc9eT5+rrdfXTLmCZjj6zP0c+xKl3yrJjriH
7kBCGi28ljvna+Pw6nAyIOtx6RN8pJnwKihAQBT0+Xk4ZkI1W+7QcccM94IPm5rBQIeDZ+2xcm/t
vXZNGwYXvsfl6oNaGYH7qnoAsZl1OXmDvZNHb+2/dlVnfVIO2YCtKdxPnt1hJhFTaIHDz7vaqHZZ
+36Z0hzDxjGdFcYG0vm3pdIkOn12NrZHx5FxKZkQNc6OCW0HD6OlNp7hdn58evmNU6MjySw5N9JL
sbzRPTXjq2M9n153o3hCdOEjpwC7jKIwqemFP5HYvAaVR/XqgOMmqm55mO7c+1vvv37yf2+wkStH
QLY4pgVwspIf/HFva7Z2fv37P0uPfdl4C7ri8Vw/96QKsuajZy+nt2frtde//7O204BKEWMycww1
ufEPA1CQh27Bp27HGWy9u2avNoiWCGTR5hgEu4C0/HEhjJMU3U7YsPX2msm6LlTLKheHhtMjxCCD
kjye3patNEoHi2Fsb1hahpULRNMf7u39HA4X38tDE8nzqO6hsPPfrRekMCs6Y2s4g4ql30SNf6at
6igxiFiD2EZxGNN86KZjPrWB6rKdT7qx6TpGDGUm4Td0Xbw4KOPNOzNwcLXIuZ9cBsZAeK+MXmbq
0Td2vOJG4Z/o2kYCXLZtA/qK2KZDmMv6sTTnp1G44KywPs1SguLe/m6i/yww8nj6/Gw4elczWe7Y
KeZq8Vuc4nU0wd9XxkXuYXr04/T6W99AM9sFeSRmPSt4mwwcOtd9sVM+2EgpdHhYM0KRG2O6c+yp
/PdUu48TmPorQ905ZQL6KGsHOL/1+prdqtZzXWfGF7GGm3y+qvLz7ldXu1+V3zVgL67nmDg0tloa
Sir7APMq31nOp51vu/Xymt36JmvV1COdKJT/nBpdhTPV8R3j2jqsOkSMW0OCOgocDwhDgiFpgfLA
HJgBrgGnPRoOuxoo6IlmGnbZHrhx46PrkDHD5jmmzPGDaFpFtWcGdXHIMxYk3reJPpw+sBv3gI4c
M8esheYdDGKewAZqiqPrMczX1juZwcY30VFjPjPbokZxN1ZQnwKlzfVM7B33sfXmmil3k7I7aHnO
MRtunOnB649tsnP5bngJHSHmrawflcDSdm7Fy9CHo9uHA0SooM2w84itjdHu3wxMVG5r4jgxjrv3
DyakT3/PrXU1CwZEEqDjCZdASkvQ2SffaVXubPjW0poRz2DpMF0bzgHcMiAUHkN7qnesa2tpzXSV
M3lMUhyTtgIj0OPs7rjNjXV1wFfKhTWDRGSKidvFnTtHBigkztpoHe0l64T3NaYsYhNK4P5YRpW5
p6q5cfx0rNfsKDEtEzaaN9kB5DlBI94dkoGfdq/3smE7Os6rc/LaskGVGnP7d+u+ldVbS88r6tia
WfZjwc2mW7fcSEIhumgGh8bpLd8K/nSQFwell5MYcIgSYu8tf1lMfmi5F3IXfgVC49WVYG20dNeT
v8ddv3WCNDuFbDqrDYXP7BpVAH7JYBz2Jsi2ltZMNTHB+wfKtDkW4AXuH3oan96mrXU1O52cJZNs
wbpgrw0o+NpQsztvZc1Mq8aVM7j/5rgVl9V8Y58ZdujQLndpaQ1ywrV6c2fJKPcez3pfXdiolGCK
Qho1xR2oakYc9sPpdbdyVx3PNeF8WUWKhdVVfScv8tvf5oMbXhn3YCraOewbTkDHdFmSkcWBXmPs
zW8zXzVWuoDS65m6F6d/xMYxsTRDtQsgIRzbm2LTBnmQwkBDttcS+ots+qIe+D8wLj8FvmkB5YUK
vQsQEUTFobnNDmmQPKlvN/aFHYZZ8P3SNgLn8Tp9Pe8Haabq9nKklGLHKnGkE4gaz/NoOnwLOqZ1
55fwaC6oJ+EKrhJ2pgvQoVtrKbkanGSKgUePZjpF1NvLrrbOj2arPUxVOCWZYtaJW1bTV14kMcln
zOiDM/30jm9cIzpyy+5ALiCBPo4x7hZ2LL31Wx/Yub2i7sYJ1VFaYAjKuFfiWlWuDapcIsp4Spvz
BOGIjtICuy86KDY2qPHvUhDIL+7307uy9drrF/mndFNPXS/AxIiP6oPlhF6ulJmnV95ICHQ0llxy
JtsGK89Df7VykKNS8TwjE0SV7tNdwC95+jl/wWNf2K+5/rR/foJftXZZVdgb76E9lFfpG70bgwvj
2b5qDsUVe2yuL92n08/a2i3NaseS2m3P8aiujtv8m7Xn3rbOpvXfn8Azn4OzNEV5ESxfBci9i+zH
AC2g02+9tbp2x0JhhhYlw+qL+5iXn13+SOof5y2tGe7iCUbMCkuPGAvuunfHzkKZn/feOtYKOsZ+
y8FWGxsOj0eQrBdKhtClOC/d0yFWg2mXNUhBEMdLdkftOrZHuvPmG+dEx1dBBHtugV+fYmsGcR1g
+D1Iyk7v+F+H8sVxJ5rFusWcu+CqnOL+B+iK3srL4dIIaeyHy919fVPfuOEDPf6qP3Yet9Fd14FW
82gVnKzZDrmdfif3Fkiv7wkotg7QAPn4k9zx2/bWOBa3NErey53fuP6Ur36iZtEyNWoE5fClPnxH
UJTEDyq3hbTsmgTIet7JEdnGYzRrbv1kGuYK/LEVe067G1AyRk33kJjP+XQBKrWdH7Pln4j1X+M2
/IZQoaBFnOZT6LrQDfCTC2sBvy9EEHxmfWth8J0/PtjZfMNZcm0lLFx4E3JuxV65fJuVEZ/+mlsb
q3mCxiSSGQlexZLPRRoJULuS+y4/D/+iKx0lM7hKKtpNcU3q2PemA1LlnU/15Yt7vg7VGooqlzKd
ECDklR91hh1BC/5haq/mlUL69OZ86SbxjPWY/HOPSEEHo0/g3FPDu/FAXw7yp/qaFOk59Uqsv16U
/6zvpj3FsDt8JWMhMS7c9Jx6JdbVHQK0dDvwz00xaPCt/LJJ34GslWcpd2P1dbf+eWs7J2gcVcMU
g+wvTPv229RYh5nvaa1+aYNYXjN1KFMIlnTrBTKGponuxY2rQA8grkEc5k07QfGXoQgeohn6uFi1
uRTrzhfDvdVCyqJzLvrGvgUtMBgdzei8A6QZegtSNQr2R/QeMFVPb/LlkBc7prV1NjXDLVUq5FzO
cPrMrYIaDbADVR2o9r2yOpx++y/vLGySdpUjCFRkHPH20/xG7dt5j/lk49V1eFYL7WJbrLHN7Dwq
UCl2t52xY1FbS2sWa1fOUPH1KhTixrCPVXJfnVUZ8nwdgSUbV0A8CG8NGgnfuBFnddexrmas+Qxh
KhD3o2lhO4GXfFLvnOohFtbstGKN2xkQGYnd3IjcfkAK8n+kfUlz3DoT5C9iBFcQuLKb3a3FtmRb
lu0L4z1b4k5wAUiQv36S/uYg4wnNCc5NoUMRXahCAYVE5q7dDExrOVonWTONCqb9Oa68T3a1ZwMG
u1paTmlbOJChxgYsrU8OdW4X2pyvB7Mh43VMFVbZxLdYhiaN+wihGotdLPojnJ7ABbmvWujoKsEh
KG5N2Dw0Nv8OhumPeAn2KqFJcf0HGLJRx1f5QbJmI36AmySHjCTAz2/B5Ay+0bFVdVkmgJy3OJhx
ULdbeIQlOjfKR/lxKjo8ACFb11CGoq0DrWTWFHXDSnyocE95NZ8JeXJANim37pwMTtKBVNwPQVJO
EJgkG74BRggpt6/X3W9YWXQIVWI7dWj1qKkODyE5WaYHOwfXq3Jk9XT9CybnaPlKRstPIKYw4cqG
2LFVV/JiAZh/JGARjjOFh6nXv2Py0fr/N/XbnYuh6UpsnB33wMpb0H9dt2so3DqGanKAlPdLTK5b
nys0aXJoWwQT6LzBiqfSh7H49/p3TNGqFVVRtiyHdNAUh/X8MYAWVQr6a+AlH/Dm/5LX48ZnTG7S
CqzvsbrvHIk+SMd+AnkOKRBKt94mmYxrpZV3Lg2HAMkMNvdDFshILBvrnCFOdTxVonKVhtARjFtw
KRfOkY0/ehAxX3e9Ydg6mqrNQpq4EBeNeQZWsbCM0MzZZ3md7DdBOcpgmlx/Xd2au0FeerWxKL97
WCVM5+HiNXRkqjZf7Q5RtdxnaMUVABlLqO1ULsSBHitoCl7/DYYE1mm5nF540LrHbwjC6YAbr6gu
v7Lgzt+C3/xplP3nFIwfo2Vu1ddQaxKr+7/9Oxzow+f54Rx+uLePc/TFAhp843eYQkirwgrKDXjz
i8+sygrDt8kFUXrz/bqPTBHk/j3PbRXwxMthu7RvUnWbbZ3cTXa1bHWU5wXVArtD/wvMyNHYb9GU
mSxrqcoGSK15YY0zbF0g5iE+EPB9K7GOp/LQwP3foOf509LcLFt4UMME6lCq2bfH3A6Rm9BhhUJp
1PGbcKAb0WHwh46nEllSWBCWwqE4zMYH3sxfPEhEbGxyTCNfU+vNMhCqyas4lrC4bh9K61Jmn6vm
867I07FTCAhI8nQw3fr3PPicyJ2TuPrpzZCtgiZNslA0m4f82MgkBsz+eH3IhsVLh031UlYZhHLW
VnwhT8Kx/AO056BZEoCv81Slrn30cIH8ULYlqAxatiW1bZoFLUmdwgpKP8EUJ179hYPLBs8EiX90
lb8xzYYSrgOqLAUlV5pxfGDovcPMhx8JHs8fHT9bbsWcDMcU4os3151oilctfxOoi4ArkeFb9OMg
PtFd76MI0xFV9tBB4kDiqInnh2eraM/QctkIKYP/deRU6UEo1sJZInb8VxLGs+wiWe1bgHXEFFQE
EuySEa7Q8H7tlFK/a9tZ/r3ua9PAtfQFtgFP0gIEjrLva/d5YE8QsN2o5IZ59Ndvvsmz3B67ZHax
veyz/DWUbIkEKzfaBibb6//f2IaYTsOHAs0UlUBPJHuonMt1hxgC3ddKKZoGmUvXVgeYGiE5dfDz
X0F9x5vvTcrj659YffvOpkDn1KqGqszVhLFDU/LoT7fO/KMIb6S7i4kAca5V1qWHgmMBhvoYMkwn
r5gi21PHbt56mmJyvZaevOxyqD/hzqXyoejaKoi2BBuzaohGHT5FqHJq6MeNsaK/y+y3S/AMcIuQ
yDCxOn5qLgeocSusYML6EIBVrrLaYz4/MPAFlfWysQ4YfPMfJJWVZZJVkI+2hzDmLaa0n5ad+aSD
qFrADaCuiF/gt6X/4IphOgsRTluXvSbna+mqoKqFmXRwDvGXA+iIz2MGLonA24h6k/+1jIV6Tyhd
B+3/jt+NydfFqQ5D96Gmt+BbPF5PLNMntNxtydIy0AgAeNM+ltVZ4Tqc+as6gwWm440+tMlLWqX1
CZ6b88AegZH9yIfgUGdnKNpv/ACTcS1znXEpyhlsHrGk2YelKs9lRW8m2m6kl2Hh8bTMLSbicpIi
OlnRnRTkkqCdGSGTj2mT7avdOrIqa9o0HD3Mcm7fliwFq9jWazKDb3RsVcCcEqpgeKdIgzs6/Azm
n5R+vR43awi+syDr6CpeDcyuuzVuxAVqMPb8+7pd05C14trWpah7gliRxY2QLwXud8fH66ZNQ14/
+ab+QTdQJaRC37VYThyqd2183a4hRHQgFQRtnClTGPIS/sOK+2b+N2teIBB+3brJIVqCMhc0EG6N
yrRM6thOII2iYVQD33fdvMkpWm5aKqjmguBqdE4s8uB5IgRnmKN+XbduGryWnH7WQ417zfyx/5Di
ajlj9wl/3mdby8weGlHcaTGdfjOdwLV4hJjRkQoSXTdvcIyOm2KWgtrripty8KKGglJnY7NkcIkO
mALFQ2v7DeyGVfYEArW4Hpt77hcba61p2Os6/ybI3QrU5WQNRoek9yHYK6Cj+c8+j2ipObe4r5zY
AtPYlrpBEqWqOV03bXLK+v83o24h5+b1bY65TNVROsO/ZFlumPL3XSPqUCkONQ6IRqOZ6vo/hPNP
7b9I6DZdH/ofI++shI6WoD7ocexFJNbvuQZhKbRFvhUtdaMq9O6gjmxHpRXc5AP/0YQUstLTQm4d
h0BmBgoO4P57UIoXh+tDMc29lstg4gs7pnCT37Y99CTHaLC20LSmCdIS2cqXYhzXuS8g9+WSDjgE
DiLmcN8ip7NYqYU0jV+NuNF0i6dwrmjEyvAHH5ytrqXBNTqmKiEgYh197BJC+3cocoixbHWKDJ7R
4VSda9WgX0KNhfZjtCRQN2+ioHi4PqOG0qIDqtiShqRxkc3MY7eQKD5D4/6cZ+N9NSUbMAqTZ7Ss
7pwys7pJYI8w+djcu8+BoPsKro6hwolqzjneLMWOcI4tI8cANyTXHWPy+vpr3iwYvkcnBWwRqDq8
W4XHXF53L9W/122bPKIl9OxDQ8eS666Jjh+GoP5nYcnGbtJkWstQvHBJaO2gmM/kNLZfyvF135C1
9ASvgqW8EXYddpblv/O0pftgGrBWZANADy3qwbDdn/r8k+Qbe973A5vqwCZfAV5HZyz4oe9YUe/j
OKAG8pP2TnWBFl719bpf3g8T6A/+HSYqbMZknjF84X5Lyjt3UZHf7dp/UB3X5ARNwGyBxOlHwLLq
IJ6Y8yHZ3GCbhq7lZU6mEs84ZP3LH4s+Kv36V17imRHw7TvHv374TQoxmVbSW1sqrPtA2ga0tHhR
upGeq3//WxOpDm8KOyiblgSVyHPUyZG4tKFuAoHsATRI9XgaZf5jLOiWXpgpmLSEDcZw4K5CBxlK
KBCPVkHRqaibOC5fgkqdWCJ37sYp0xK4hA6gNznDFGfBEAUuOw/g2hOsiq/H6/vpRnUVw7mH0jHe
7yEtvOoEbkzcP6a7nj1Di1NLZdBgZkO1zvdCPzTDs1s+XR+zIVB1oFOXFhnE67HKU2ndzgq4Cjqm
hzFrfu+zr+dwvQyDOyPPRppDDbv5Rmh/CPk+ABEEKP9OA+4KJjiBW6aGxzirQF/LOV0fuWE2ddBT
T0CM2VswXcowykILgr9bYBaTaS15BToRwThgR+vQOer66Qix3F27SKrDnqA8UqW1h70YBzIgnsbZ
xf1L5m7sCQy5qoOfoIo3+XLEi6Ypne4nUp5pBoDM6BxHyFNs/IL3b5SojoKyBFgDrBkR2dAPnpue
Bu9Xn9324TcH77Pa6c7eKgHvPzgnVEdDTTlder9U6UuWZc0RGmGHIU3zw9RmTdS44XIpSshkt9w9
jAnUyXDhsUUEagoALZv7pPZdvMhAa7A/keZzta8ZRXWUVEJEW4UEdn1SHHynvajGPV5PB8NCoeOi
QGuUcT9BYHn9ZWL3/fTLoVunMIM7dEgUrk0qkjLgWChIfKIxb7uodIYv1wf+/lNCQnVYVFF1Szel
KGe9tH653MM7FRkNUvwjiDoGiQRKjUNhnhwEzvV+L4qDlGTj7GpImFDL9LnEpWEDMak4SNILDb0H
6HCC26C81Eu40ZIwOW/9/187ga5IOoKJ6erpXLl2FMg5uu46k2mtNIvQXlSVYfHOvVuCBpAHXZ19
lrVKLEbqqnLGLt0aHpPhe7JF12zyt7aVLgt/9MCoiC3juDxZif3QVEfgIQo67Nt36URTg18NSQI1
iThfLm7wYIeXfgsSb8gwHRYVtjT0G5rXvxhn5Jav79u6qc+P9Uh2rjs6OGrqSglBLYRjaGVnWhSH
tGEbJ1HT6LVKTAKv9LIcGTRCH2GRH6ndRyzY2JEaplWHSGUJ78KAY1qd4kmw22n6mgFwn0wvu6JR
R0U1zC1qe31hkvC7wfoZ+hvDNvlES82O2VbP1pd3OS+iIe0PCZStq61epMkpWnbaTmJ33XrSZeRf
Zj1Bfyxqxurg8X/2eUXL0dSWQzr3yP7J+eDjZqPBC6p9lrUsDQZlzaUPy1gM265e8Pag9+Prtk0+
10pr1g/Y0wp4pawGUP5emvx5znY1AKgOhhrTBtxSayVp+xu/vifOvjHrYKgAXeU8tJDvzAO11Ke5
e8y2FhXDEq5DoWqQ18s0S0ScWAsgZyL77kNYcmMeDRGo00uxGuJICEGcp7y0iIiCxFfikCUq06CM
wAbfbHzHMKc6LqpwBxuK9rmM2dBeQqe9AYVV3M72vgoaaGkKfjliqzwUMdgXwKhNDtawi2scbUot
R3HlXoAPHB5yrRDaFMn60HrXQwQaaOlZZj6B3FYq42SqIwrtgDEPN/xtChotP9VQevAI4jyRZR3l
NtTIrb4dNmq/aUOmyw0KHrTSXbBjyR1LREuVB/cZHflDw+YPs984BzebnkTrBEc+gfuVj74dFbPt
RgNbhn1zrkOjWKnq0g1xuptnr71rhXK+t5bv7LrHAV3933uyPmkCNREu42Dpo5CpQyW3XmYackEH
R01Tb/WdWM+OU/CjGuZLkaOPMe/c8ul0UrQPAsidwHyYfPIZOaSqPF5fmA1BpYOjynGEuAJHULF2
WeIGoXtkw+azWJP19f9vd8Fp6bRDgiVUOjc8+eCNO+NES2Bb+eCQyqmIs7485Hl7SEK60yFaAg+B
DzVB2SBIaPLsoE8S4ZLm+3Vnm6JEy2BIHyF1qCXjZU4jO//YOBcm912aUF8rsUMS0C5zM4CW7Pyn
DMvvQVofPT/bomlet4zv9B91UBSzqt7pLcQgrvtfaD0v53p2/UMVhkFMy+XrPARbJJ2GsNExUtJx
iwHctyJuUSKnUJ45dlHXp8BkWtsQl1a3eEuAX+H66Gq2ZeRvvas0lF0dFrWQzst4GYg4L7+o5d6e
VRSCRCLY2MmbBr7G1JtUsiouoPIO8wpQ54PFBnVSMsvi624xDX796hvrVQ5mnybFE7RW8aPIPzsZ
JHvSY7DziONpCdsKAgXkldIkAzVb1gWfLLJx9DP5RcvXEHzOEi9lR9wshezYAlobScsRp+t+MQW9
lrElwnAqOcY9DOQMaOTZs9KzqBQUjpajh17e9c+YfoSWu/2U1sWyvkxyrE+DnYLwcN+TDKoDoQo3
dR3IUGOTZgFcMHZ2lDTqVLXD710j1+FQpaqwT/szcuc4FHd8lyInAdjy74AMa1u1allknNkjQKOi
jboxKTf2OoZZ1TmmpkJmJc3QkANruuogv6UesrY/SNw/ZGojX03f0PLVyTtlq6KW8dh+oBTE+elJ
NOcl6SPf31KIXm29syT/ByVFO4/1FLVKgo5l8ugNSQbc8k9bCF5DWOqCgVXOazQmLBGHHOTmqros
1Nt3CNfJpWqfT9NQYuhUPVH7rk4/NuO+LbhOLhUsrnSHCZ5X1tfZ++Y6T9dD3dACd7UkVcuQd25a
IpXUx05+7uhDloIsfegix//Y1M+J3II2G+ZVx0nh7qubvQHxaS83s//s99+rfIsQxWRb2wS3koAm
dvVOvfxklYMa+Lvd3AavRt4JSEfL2nbKClYlmNW++dQ535PgoQ9/DN5rIG3oxm9s4w216g85ypta
lVktmlkttvFjap8tF2yluE7pZH3qerVvo/Yfwqm6bz0/Rbti7B5p8kKHyyb9gmn0a669GX0qcj91
xjVnSfIE/ZXPIN2O0mA62i37cT1QTVOsFdssoWO51PiEAOVNWn9u55t5E5tlGr9Wb3HsDIYAcNo4
9SUut39zL/vij+xkVVsQF9PwtZq7DGMovBI7P0BWPwyz/E6F9dh4W5zMhoVZx0XxauF5ViEBJmu8
zH52CobfNbUuiwBUfq7Pu+ZAB0dNvTdyx8dXXLf/EFbOQUztqSmcz9fNG1ZmHSE1e2U6UoqDVeBk
R5+O8QSB1eumDROs46PaLpSBZVcyLp3HcUD7JcX+HlB8PF0/Xf+CYYJ12qmCtZatRmRXP3anaZlx
TZweiLA2zBvWaR0iJUVIlrSHb6pa3UHBBM+koYCQVYcMCF+ZlJEo5ijsq+P1X2OaCi2hCycHuQfF
DssOGnagKuQniK1v8c0YVlRby+VJWnVtNVb5C3uJLsJd+nQoB/ZhKsX3NvBuwJ2YH1sSblRlQ27o
/FJL5nPWSFvEAfvUWQD2oJtXiRPo4w8h26WkTEDq9vcKSCF+DqAMWmS9DbIIyArmBxqCFmHfdGhV
Op/GfGZ0QdxCwBOHvYcpn3bNdKgDrIKqnOqZYOBAKAELI4+pt0sjnoQ6qCqUDnQb+xamMzuGIu8N
lVv4uPezLdQxVXmdVtwd0Cvpe/EqK/7sOGjTTuPGi0yT+XUZeVPPgjphaRjAKQP/BlWTY7icE//n
nrlEhP1tm3Zha49g9Y0LGUQBwB5KbXVL3s/aUEdTJau0fbk2U71wibmtTj7fpUeBudRS1p/D3Oq9
tULW1kcvWT6UvdjY2r6/Noc6VCpE3WrtCs7O3PsmP7tA3K63qeHWlb9pMrXUVHOQT12LDb9InPoY
ikUeOmcaDv1S2PH1OTV9QsvPkYl5Hnr0dvrABbMQqaJqyhmwbPmGj95fw0IdO2WPyEp3WK8l+OPE
DiwII2/4nPmPVrKF4DRMgy7Zl89dOkE/RcSpkx5ch32ndfZbFtWKUWg3fobBTzqGSuLNDsT0MNVt
gCvbuo9yccmaYd8s6DAq5tG6HyQyK1v4sZyLQ7LcdZtrsGns6//frAlT6MmutxFGXe9fqoQ9QCvw
1nXlt+shZMhdHU1VJOB1g2KHiGtZHVomjxJvKPeZ1nIXGrEjqLOxNUEDgtlPlm3PXzuurHIDefJ+
OQ91GFXYJThGlahOjpIV6DzPo/ReKZ9P6NyWx7l345wwsTHJBihVqEOp/AEIiyrATlrwLO7aX2Xi
ghYZQom4dGS4nGiA2m9dDi2G8ua6/0yZoWW3cJ0i7Gf8AjL9rJP5sPTVISFnwZ+u2zdMvQ6lakXf
iiJ08xe/bOVdms7BzeB0W2djw9Kho6kwM8rGaxLEbeJD6c45AfN0Stv0UAFiQ8qNw6UhBnRclZsF
JU8JLjabyRvvggQcuqxSR3fmDxATdHApaUOSRAVb98Emn61z9TYb8S7Hs/kaBT75xx2z09DZz/um
Q0v03h3c0e0dLIS0vyMi/VdQbx99SqjL9gklwGy+9tMDgMDKZj6W1hb9+PsnhFAnnKKkHwmbg+a3
LfKLLX81PV6DzOLCeXNWiw/OBH50py2Wf9PXtBNzVYYhGSzkRNCzk+d9wuWA1+ZYYVLg3WLSqIht
gU9MoaXV79Rq8yYv8Km5vsv816l6IOk32X31/EePbLRfTOGkpTgNwkqUktS/uZ9B1VLOVbzU9uv1
gDL8AB1tFQSNyArqQzbWn29dWUYtXSKQpAADamOpDw6Z2GLdMyxVOuoqrzupbIomW82Tf1zsLj8p
OThHJ0A/ZglIsbFimT6zrjVvss8rRuaDEG994ddfgsW5wePTT4Fbn6oy2dgmmz6x/v/NJyq8GfYY
m5vfIgBXVdqXX1s2vtoeO/XuFhnK+1KnYG3RUr1Svk08DpQ+BW9z6//GEzyoINvRSF/GNIjUCNF2
3Ew36BQvrfeZy8cm/URJEqFJevaoc5ysl6aAyMVsx03/ze1p7HdZXAfiSF0vmorncPSjILMf83pL
n9XkmDWE3ziGuX1auWLGXhPsu0MQ3M/NE5E1mJKD1+vxavqCtl+ovQoPphQqBgRTqlOR44pi9sLk
Zmp8cmANI9/2fUdbQ6jnlDNjLRJbuUdZiShdGguOriDDZavo+kcMma1rDLbA8kFqFB9pQQp7zLvs
3yQft97+rnHy39ZwqKsLZhNpJjubQUkx2a9e+NVvl8+Z2CVJSUIdAyY6m2bdAut8peXM7cm5TcXC
o8LryfG6dww/QIeD+dIp7SxVIzBb9nlqq3OdFJcxTfado3VI2DKoxgOB6RgP0OVzZnGb2uXBhuLu
vtGvAfwmFZyGoDFfwUFDyPC0jxYWMH7st7+IdMM/hjKnw8FmqxpkMYK9wO1PWcgPnko+SfEjKG6S
MD0F9oUEW1ftpk9peZ3ysRM1uG/xOMk60n4+913zwLzxq8QT5znpflVdeM+y4LTPd1qSt7bjAxYN
ZsTSKWPAl/ND7TKIjOEFyvUPGBJPB42xvl0cXoAQY5GsexopJ+yzIFO3Ja1gWKV01qzFYkEgshQg
Hx+wTu7yk1Dssoy48rS84ub6jzDlh7YvKLNl6RRDhI3DLffuqPVzlg/XTf/BsLyzeOi4MNdxcFXo
w/ZyXx3zOI9uvqr79mt6152zU31Inz57H+1Pzm0MCNPh1Y6+fOnP5QlSO/izPF6Sj5fqwypR5EVb
TWbDUUHHki3u4mRS/CGouJUVxFiDO8gsdWx9TbhR1g1RoWPK1EDzNCX40V3lxAQiX/MgN3LVMFc6
nmxwmqoMaozeRsu6G+eY5dmh9vOd5tfPvllsfDZ6wChiz5ORn231CiY+Nfy4Hgqmka/OemPabpXb
TK7AI2U7vAXfp98wXKinG5lucrmW6SSo+SyqOf8lZ0As3byU0cisjaGbjGs1nNA2sXJ3XBfIJBcR
0JaZc6l5NthbafJ+idUJtzqatIzmIBTwQnuO+Mo8WZa/9vldy26QCbTZJAs8fjjkN/SwBccyTKcO
KkutZRmqMQd/mnXKxzFymuOYb7jDcJbQUWS86FXu0iH7NQ0E+9H8QpLgOGBH7NLqBwdzf+NvINBN
v0Lb41PZ51WWJSBjqnMXlLyWZ5WvXdZ1Hugop81l0PQZrYbLfCbD3BG8Nj26sf+r2xi9IS515ULl
ZNYAjZkFbDghPVSi/pTzNt8obaYxa/nKcTQMOXpN8eC7dQSaNiuayASJ2rLY+wktaR265IxT9DJ7
m4Aw7Bli0we5xQJgKJ2elrTWPC/NEKCbLHCUAaSh4c9F95DXj9fTymReO7C3aZdkfg/zIISMFN76
+g+czJG9S62ThJ6WthOAMJmwYL9phrMqyaGbt+4KDGGjI8tEDtJ6P4HbhYt23yoXPm4EpCFmdExZ
4FoWMOCwjEZZBK5xmg6HxXq57nHTsLVcHa1kKMoC17WVn0Tcd0+2et1nWUvPIguxKxXwNXfb+0q6
P3Ox1VY1bHh1zcKRe24J9kqJ14R3djfjLgzCJv63EbyK/QnBorbeRpm8o6WrHVBL1R1cP+INdOuk
p5F2x+vuMYS6DibrnZm5eOY/xKyG9gOEp6JRtke/CU9u7e17wxTqsDIiXcWbdXYtARWpsDt0fF+m
/gdVZo2ibt01k5Cf0r8r6hmxiVPmRtCb3KNlKukK0LoM/QDACI+gVRbR+UGkj+2w9VzHUA51UBlz
2jzPOX6ANT94ySkTd3XyG2uZRx42w8eQuToRVy+rpe9ruF8szwNus9Pwd5nsPIDr4LKeEbtaQIMB
9RdAq/1bdHfQEtxYFkwj15KXVHhtmLT/yzAMXtmYBOf79cg32V7//2bPWk92X7gcSTUE4y2bKiw5
/Ngs+6Cyoc7ElUL1ustLe47dYPyZtN4lmbyNoDSNXCut1RKEXe7jIm+SS+TzJcIW5BCg83TdMYbV
5s9TpDeOaeY+C8cM5gOQFXiSHQa+YdlwPHO0usohAUxBG4A3jKUXxs0cDneTGg4i7Ydb0IWlp5xv
1UHTp7TErafFmxk0xYD/wUX5fEpLiDLzCHiOKPCedzlKR5NJEpYFT6GZ06H1N5P6EjZbrE+G4etI
srTD0McVv7Gua3n9LNkLzZ9a54x1Yd/g1y+/meUpKLxJBJjltaZw8JzN6T6wT6gjyRwuPKfHQTx2
+uCmHR66sDjtG7SWs1MKUB1eBq4XtQWggc5J7Dws2FqJTeqKFSzDGtnVaI6DWcGlSZRkOyugDhiz
wiIvuJcvcQ518I45XwI6nK/7xFCidHRYPeW4x+JYgCW/A8o38rM7SiFKWe9bbXRg2FRnroObasym
q6JAvFDvZaz3KZCE/1EUHFM3VRXcnovwMIzDAbVpj1sgd/Z3fDeBBa7yDhkER4TeS1E/jkEA87s6
t9C20swvCVclQ/qU3cO670PJhpc21sn3F3iig8NYXtleS7B4wfh6PMCOpkGGXnfM+8s7ZEf+Hnmy
qIG5Yr14xtmJhQSSMlvjfj8UiY4MyxJZZ5a9llT6jM0Mjk3JvPdUBuryvwc++Rh1nmLgi/PiNN/b
+g5+2bkeEh0f1taj64/9uuLiTBaS9rgZie+v5USHhzn5RFJIIfzxCg6T6+Lyv7Fn+15bEZ1Mi5ei
s9wBwdgUwWGRoB/cuRkgOpfW4HmSQwkBuOzuZWq7o2Lhvjj8LyKsnPFgFNPpL481Tn0rzvJ6hBvS
RweCqTCvczbB8ogIt62XAXdxmycCk3GtblZB482LwmwiN+0K9zXO950bdaLjv3w3K0hee3NcpP30
lPQpJEorq1ke+cjyrbdnhvzXdQRlNyvImFszOMrn740cb3jYbpQik2ktQxdvJONYAujgg93AaYIv
OTiors+pybS2582CXvwP5evCNPp6p+1Vy2RaayY1qeBt37nw+sC/iyl7XHBFeX3UpmDRNrx506T2
WCB7cHjxxAuKhI9acd22adjaDhc0EsGU5wyn9nq5Cb30qWn6m+umDcPW8VwlqNLsDErocT13Ko1o
5crxPnS4VR9aOVtbR0dDudCBXXPoBM7cYNkS4x2yqV+xb/xls0locJCO6EqrxIE+EJYB5XZ/VsXt
bYtp5FoNVXkxg4IE84pCV6ln6j2POIpt1iKT+XVe3uzNh5zZ4HaAeZSLakwikMtGaLUxdE6uT7DJ
Nev/33ygqUvZEB+Jum67MpBct0Fz3GdaS1Qw7IJjI4HXUTCatAdvRb+xurzfKoGUwt+DXtXgIIkL
yDzNL7jM5C92ISKrGCI3OW02Ig3FOtQyNhMuK4hcsVo4LTbOQy8ewuYhKIDPP+1zkJa3xQBRSJXn
wHN4UnkHB8zrl65xvS3CREPw6GAt4Ky5I+g0AEFV3ZGqi732taHyC9m6mTDMgw7RcvOu5Fh6/rQ9
J363NN997HyRuf8fpZBoZVb09TiTteXZBOImYf2nsc0PMmk3Tr/vt26JTpLVV5Mc6drj6KrXpeA0
Qgo3yUNf+4e2sz66QYtb0ufrE25YTXWMFha4sFIzdpZQJYrWRQ47y3CrB2GabS2TO8+doPcO49Jr
IpQY3/+NZcgXL9fHblgoiJbNqhOsqes1HcBIcvSJ7KMEaLB9JYxoGd2wcK6Htb233hHNNPh/6EGY
/KLnsV+PuRLwC5PPtEijCUdWyEJFe7scRIdOOaWwm3F90QBk9Z8VerdpHTfVzFVJ8z9d7bJFbwY3
T80W+tywvul4KcdqgrQIMWqcicfxda0uWNxwc5bvFNohOmYKrF//t5WCk3ft4GhcP1rVC85q9j7V
SaJzaTm0dInbomtgt556IkO5/NsvXbD17MuwwOmYqdwqq9T24SP8gAw5m80UT1LXIsDy8MKy1+u5
ZVgXdCqtqZH1KOsB7UPnBwAIUUXblf16X27pbFqiTjoXJVP+apuGP5aNpZ5541W74MZEx0bJLAWa
wcPDl1ZmVMVdaA3jiTodmAavO8ew8OjgqMqWkCkHcDbu13vMfI4gEHC5btqwNOiUWiUGmTaVnGM8
OX6Wnv0JGIEzybNLn/F9pxUdGVVkbi9sSNTGUoUHL+nONfLs+ugNUaNDnFRa0wWw3jluwM7KwDgV
tP2xnPx9O0Md3tQ2ASTJMj5Do1IdB9ocZO5tmDaNfJ2PN5vO1l4qBqX5AdRx423Ztkcozj+6y17H
rJ99Y94r8jGxSoV3y1PWfe9E0Y9f6lEQdufmPBP7tre+Vm+lXapkGmYepx2qCQ2bIkot//P1uTVE
pi4v2NWF39eQKQKkMUjv3KFj4NkNbmvRtk8u2cKBGUqArjA4Y7vAxr5BA0A4kZ/30QyoZrUcXDzC
bq2Nn2LIXx31pHrhV/mAO+WpC+5meznKduuRqOEBFdE5tayuUYtU+bxeUI0XAeO+cM5UTQBQOjdl
nR448YdPU/DN3RSoM/weHRIlZJIzUQBtup4L1js3G93w67NuyAsdEeUC2Wa5s7fEsve6U698eiA2
NOJ5weeN1DNUNF15kHIrT33ViF9oJF2SrLsHOuQjmp1T5CzBS+0s0GKDVtC+36Pl+di5ueorZ8A5
zb/0SX+sg+UkC7rxW0zu0vK8pHahWuGJmCXA/uQPtd0dyN6uiqfltwDyD1RzaohT27ld6vqViGUf
wSXR6bbGMR0XyAcMcWZl9/mqhlQ29VYzxeQW9+/lb+nlxKWE8UIExxTU1g2pnqq+/Xp9Ug2Lhqft
pwlZKm5L+CUv0arlj9gPZV5zLOa9KBeio6LyZeaKOeMQN6UVI4SQavNGihmyV0dFWRkQpF4F56zX
qcCNPVilt9ErM5leU+5N2cn6cPZGAdaVvldfBt/+wJKNJdRQDXSyLRfUkjgBw+VoQ6RZf8TdW4KH
DsMWp79p5FqeOqJzh6KHU8ImeA5BqdhCOHfD4aaxa0maVkWJp8awje4YoiWdOJ62NtGKs70ej6YP
rD/qjduJxbiq18EDN9OOd4Q8dOy2HbYwECbz3t/ml0QGLSRUB0iuQyb0/5B2JUty6sD2i4gQIIHY
UlMPtrttd1cPG8L29RWzAAECvv4dvOqnaxUv6m1rgUpSZiqVOnlOJnZAtmjnbmJbb+QWfzIhUZ1Y
0oqtVZqMHR0090C+ZwUuOXiLy3SysUi2HTactquK0PXSAdicPv9StMAyduVGAcX2aaOK1TmLklmH
T88yiXP8Y8K26nyWSGZColJ3CNg8NepQAMzVhkeAO9Pq5SqzMaFQSAvGNNKAuzXRHW6pe9T2EMI8
1V93OJloKJYz1c818GKJ33+rZHBLdfGQllu8M5ZVN0m2Ao1iEmKZOmi8ZXMaxZP/et3CGA4bhlBZ
0XxFEejs0IyxgxOELZB6yrdqzhaLNwFRyzIOtePivzupsxa2PfeIF8C4A95i81Xe4ramQuHYKs8L
JK4YGfnKhtMadnBrn9j36xbJOGN1W0swceLzCDplku60e/QJ3QugLi4PYDN9w2F93SnHJRXM01VH
Xn1vhD6J/rqTyqTYakLwptMiRTQA4odBjcHvtnqxLPmliYQiMtKkEkIdVPkvW9u1nTsArrT3D1R5
b9kWZMmyOiYoCpALppx5+TNKNcu4gvbMZjXG4lomwZaOetqCnLqDfjbdaw/E5hndX95V26dXa/1w
VtGsmuuchN2hofmNo+djH23B3GxLYrgtYY6fICioA5v6u4qIB2DpdpDee7vun68z+vDP2wzanUUS
4cqO5Z6D4p7xecOXbP/cOGG7uhilavHPQ5mVN15UoUM5mtReoUvmuiqMiYwaYesl6xP1B9OlPfG5
Ka8s8JigKDbTbKryAM9bpATrlF+8yzTfOKNs5mIcrXOWqKVmfncYR9XEqgqiXdFE1xV4mImLUsEs
Fui+0Dcumxx89biFsGXr6vf3v85MVJQDVhM3bUb6VkYloLp+hca7bqvb2vbx9WD5YIyKD0E5pgN9
y1XaorVPv5K0+nWNoTMTFFV0jmiysqVvYRLxWPlTEHtLOe6u+7rhpUXTpQFeUpx3h9XguM9wr2ma
djhe/vrfPYmZuCgpmx7SI5Xzzms3iIdsWnaTbNFGMRVb55Jt6Q1nDZYWYsteMP8CuKi9CdA096Qq
0W9cdGxfN47VKA3dTNWavjkEghi8G149Um7dRGwfN47UShToFOr6+eeKw4prpnRcK7EVf21fN3w1
KyAkAUhU+q6HDlLHc+RGgATJpd04s/+e0DATJJUAWVxQEVW/6hWsM6LzMZrDT71QxW5ytzg3LAZk
4qX8qRyjiRXNOwOP3i1fkugGpfcWDJa0219loyZvFm/bpuwq0rxLUT61/hj+Yt4074HRzr5fHuHv
6SVkYIzoACmbAkRE1a+xDLpPOo/ocVq4Gztjlu94V1RpzPPgcHkw27YYDj3nHc0owWCTDF66vobg
J/ukBIMO+ZWQYWbyaS1OO+aDmPIffjOPtwPNs6NbDM+XJ2CxW1OcsNZlVJWFEj96EfS7GUDteFb+
FumA7euGQ2vuqcDvEO8ILZ/mzNO7VKMOePmv/z3XZCZ9FgmGMqIs7V5hRt+nrtr5vDmg3owyef4t
n8td5fhXbrPh3YhwkxOEYftKI1XE4+x+yh0UmUmb75DPbeT8EQz0v130zARbzcEC6kfh48lC+y9d
9dwGaLHLnFgUDiy2f/VpcKvz/Oby6lncxMRc1emQOQty0FdvDPZu2N9EWfbOev+gdHITjc3GddJi
ASb2qumXJiNg/X8F/dS+hERuTHm+Baa3zcFw9TSCQCCQQN6r75Q7HEaPOmUHr3BfWniik2zd5S2G
ZuoRom7ien0bNK9Ryn9n6B7Menk/yO5zG3i/izy9UXLrVX6NG3+zgXUZP6Q2QUcG3OpV/aOPwIF5
mnTLn9U06GIfeNWQbViabRTjFA8rOswMR9Qb86EIUPms+NoSXL91SLYITWz7bnh+53hVhBBf/+gg
uwPqfqlj0LOEG3mUbeONs3z0hY/nYFH/IFH0mUUuiQcuUFlshp9FkUNOG/LLl93ENg/D86OqdXBA
Df175CZyLzqoOolm61C3PGAxE6KFIsIMNvm8/FH0wTdO5mch5Gm1rNWqxJw/hSw7ZkmG3hx21YM9
M0FbeDFmZa696ocAwSe6uqrxkSe+c1U3BDPRWtlUNIQkTfMOcm3QRVUlBx+yzOICdBMbe/+nSewv
PmJCtkhdEQA9aPQ+8fIY0Lum8/9NwLGcesFNimDmNdWuzdhLlvRfO8Y34qXFEEzwVhtmoOZZR+1A
8hqXeVPv67km+8tmZskjgnXUD34PISZgZRJvectYI7zfPJzSFxqmEnQOfdbe0UASZ4PJyDaU4fxt
obA3k0zeUJGsQqjHupNE45dXFs2nfpRckl2G56MNRk2Lp5rILtqFrTPOfvITGPZy2CmVfktzme1z
ItPnri11ulPuZl3ONpoRF4SORO10Q/crdfTNmo4JZ/zaqvZzTp62abhtpmDEhKJyQqdy++gnUAVs
R500Qys8kv7LpmD5uon50hNrKyUpGmd08cqZQ2KS44n78sctC2SivjTA8q0bRfynoMEn7eivgx6/
ZHK4Ue341emvezVhJvJr7KOwSPjCX8AT+KIgbxi3UffVzxyxb8vk8fJc/hSM/xIITPRXxSHk19DE
+Tm50gW7b9eGnUt2LS9yqPnSeapq96gYH8vvNIE8th9nwHs6cQdF7sh/VuFct0d36McC1EPohgAt
UuaTIkK44ixzny7/Tdt+rofwB9fO26THUV7on+7UBac2cZNT2GT6Om82sWN+T/hQVMv8s6QgrQEp
fH4KO+af+FgB04rO4+N1szCiRrSwwkuyYPoZeAGJfS/ydzMtr8OoMRNFlgAk4GQgfnjxdOHHQVh2
u3qs6o0Tw5LumBCyLp+iahxz592f8/Y4Bxoo0CyiN9xdtgzetslGSCB5ErmDKvVPIjx/T1kOohy9
Relp0X5kJoosm1TP8Grnvgwd1TtP1EdGiRt3Bd+BDuK57pb7ZKzx2l+DnZ7SvTPM/yAd3th624Fr
Is34wMtyICP7mTjhEdn7oxvQQxrND2idf+BDfgjB3rNeuMqAPEzNdaKNzESgyZwSPbeuPLdd3ve7
NHWC5VhVHi5IMkrrjdlZds7k2gqQZ9d+xYLnMU1Zvgvdupt2aIeWG/mW5VZnKjgOCwkrb2qjZ4cG
9yKbHcAOHNyxw2MSLA8dDb6pIr0p1LS/ylFNXJrMQXpeUIzX8pDEcyrZ3hFiS4LcchUygWlQ3fFL
LxX8WYN3J/wNBut5fNPJgMZuROLEzeJK6WIpj9DDW+ZXHo062kjALHmLiVajiWLB3Dgg/3JbENpU
b+AmPZQ+OaGIfbq8drYhjPQhhXQHaaCE/Csdwz2A3g+0KJ6yyN0Vg3OdaBf89H8fB8gik1roiT4T
NRe7wK3OvY9wd3kCFmM2wWkJZ+lEmpk+NyUWxWuHeT8uyQblve3jq018OMg62hJIvi76eWjYj1RC
8qryrmSGYSYwrZpUo5fU089t3dyPE3gUkvna48XUfmQDZK3x2KGf0yThMXSp5C4X7ZYcmG1djAO+
ncIhX5Vfnid3GPec0Ac2gRP78o5aHM6EoUncBiAjN+jnTvXf+6Y78wYBdiLeaXaGL3UB7Klg6RY8
0DYV45T3GeCBVRAU5zoqerVLHaA7dpGTXaeOzky6Lr9xK6ebguhZ+CCnTlc9vDkbny8vleWYN5Fp
Y8f6PlxUte+9cHnqFRj7Q5zJp7799/IAttUxXNdZGhc0o1m1r+hS7JZIlF3suUn466rPm9i0flQe
iB8r/H8nvG2aUT7kKHJsHEMWOzJJuwblQ78mb6s9SuE31SSanUxwj+UJ1NPnMt/73uB/bqvxOhUh
ZmLWFndIc1Suq33j0v4oHa+75wEEHK9bqjWAfwhFUMdIurnW1V6PxWGO5M3UbWUdlk02ubxq3lCu
kT3vM1SVBGl/+TP/cflfWwzU1IN0Ha/MmbdEz7oJ/btJ6jSOGPF3iqotCLGtomTSeHHR5GPXVOFP
4By1U58occK23mnlpvyRUZlDRSTvFUGBrJFJ3YpdVgvoYOLWFDZ+fpyqxQ/YxjbZJuz9721a6rAM
IBFU7ccWCCvuHx1xJOw6ckpmUn7hxj3OGXHLPfXGRByikeaPVbdMj3k3EGd/ec9s5mD4vKRt0bjR
Uu5rERbHKS/Yy5QHy8arnmWBTISbq3Qrs6Qu96Kl2CQa0bhckm9eQ6/LaEyYG+jJwCvspyVEyMYz
dcKnMVBfO5WKWMzXaZQzE+pW9LMEIrgq95XT52lcMAe49QzaXtdZkYl1q8rAT0BCiu+HGfvS5MW4
p3PP0pgMeiO3tLmNqSiZuzVIpB0uzh1dOMsPogAXgB+D8DmSu84tMzD7hY7TNNm+SNEj0eyEnBd3
N8zUgXxdUdUjv9LkTHwc6UU6TCKnz1TNDVg5m3YJh11EVEnOVxm1axzz1HXdNNcVf16asMcVsoq+
1yLhGyUJi8uYtGEV90cP921xlmqY4oDhrbrJrgSWmMxhemmiVo15d06SFtVL7erkM85NfwtDYbkC
mNi4uVRyUl5Y/CJO4UTHoNCSiJs5Ja3e+SMraXlTs3kONsqjNsMzAXO9znoBSpj2R62GL1PDYo67
dCPKQ9bW9yIEkx7u22n02PRbhEWWTMAEz3ke8Qn47tofVbC2IBOJV6bqPhD8Nq3Lx/Uy6rdbZFqW
1TSxdMlMAg6OhPYHmef7oFk+87a7B8jj+5xuNaFbrM3kGIv6KaQM9nwO06yKe0n0vi+yrdhj+/oa
uD8kGoR3fVrUHPlRlowpvB7lgl0o6mrYEru2HAEm35hKKzDJTyx5HnU5vZezkzvfFQqocxrnIc3n
6y5vJu9YFfrl0JVCnIlL/p1Lp0Hq0YjD5Xhim4NxzqPJCpDAPHWe+eg38pEsfcGfurqh4b/N3BG1
EaVtm2Fcz72gKTl0Wvtz4VV4N8hcf1QxKEm26myWUo3JQcZDnvpp2DvPqOGFX0IvD+JqpnJfzezf
YEqTnbegmjJz5e0itVnv/3M/+W8Zm5pAPEEEipF1L/fJrMc0OVeUJg/pJPBmFjtVH0YQl2tk52T7
mbC8g/AfoPz6h55SJ2MwTO327v3QN0v3DiDs7P7UYx30cZhw+qoKL3VEjIZfxfJYQmqg8FGqq0b+
ZfIir6j2pcrnsYg1GgGrt4iLnLQHx6szOd3wEeKf30P0yeZlnHR5IN7DnPuIR9MSyX7ngPQ2guop
ilhRfUrnIAFH2cah//e9piaAMPDzyAEALLzpfpHHrV6Rv79+UJNOTXSdrB1dZu9yCm5XYSk97htH
nv7UMHm6EdP/bkbUhBDSXnUOSaLgWWX6mE3jd65WOF5a79JxBqSwJ8ckyo9BsnVlsU3LCFJznucs
FU5+5phWIptPNdffl7B85F1+HKppK523jbPu1YdgqFufQkJ8Hs7Kd/9VMvjEAtyumfsAjtPHUmxJ
ltq23shOUGkOaidps7PIxMu8VO2xyQK+vxyqbB83QhVuN9MI7TbyXEZdGns0L+KZ8qfLH/97HKT/
oV/LWaA7yAy/d8K/n0X2e/10Mw7fr/u8cRcJFpAEqCzh76SVJy/7uhZBO/e6s5qaCMNgWvJGpkUE
jlp+pBnaganm/7CKPy7pZv3YsvwmwlADho0Qg4ZcUrHQ+42EamY3oZtXW7gTi42a+MJ+8nzpuwM7
47D4Jug4xWNdPWJqTewE81MFj7+8GbaBjBJE4BBFZc2QQ/P6U54OuBwijUqnrI3BGF9CfGtLj9u2
ZoZ7cw8PmEXn8WckihHQyAgizIFs6uV5WGz2P+hCDwloN/v8ORrmL24T3iLh/Bz43gYg5O8ZIDXx
hU0gMtrTQp81mU9LWQT3esX6zx6oeGnINkaxLZHp1UHfizHqyBkgKWcnF052vWTvl1fI9nEj7RiF
m5b4q/qMGgo028ZujrXvb/HZ/T0dp9xwamglTaRYZixQHXybAv9+PZRKF+jCzPkysvkkui3fsGy1
CTBsJbjKZDhMZ2/xAtCxJH1RZXFQ6j75HgGjwU6XF8wyJRNaGM065Y3n63PpjHvZh594KR9zZ3qo
0XS+euCg2us23oQXZgHhfGjpdCbtAuE6kqDWtPngYZuH4eJJFeE9vXSmM+fj8k/oyOknYSnYuzke
uZLdlMAnAz9al3JOADK5vHoWczPRhiDyw0uF1uF7SIoiDp2wifN6E0xs8UdTtrOdaTpmY0PfIz4c
63DaA+/wmVfDa9duiURaIqMp30mbIajHuZ7OII26pWVys3TVn0dOl0DQuNziJrSkWSYLXMKD2g3r
zn9f06w1IylyvBoVzjKc6k6e8sF99ydGj43aqj3YJmYEAt5qGvSDJpDOHcEMFuzbKXjy5+punZgY
lg33sRmAERGyaCS0GYk+iwV4mYRKZzepaasD3mIAJuSQzjqZqOyi8+L4ceg7uxZ00VOtv2SptzEB
C2CAmhjDxE/mqAY6++xOU7wamZb61Y3Ew5j5d57AwuXyrmd5Djau6ugl7cYjh21u68Z9SFCLNORZ
0WBcNXbHgpC9IvROMPlOt8CHlr0xsYc6VX2Z6XI8j1l0ljmkjVsSbrWCW+KzCTFUkw7T0OHDmXAS
xJ2HhmFZRDGZpo0HCNu/X3//sD5up8LQGeR47kVJ8IrlqZsMYmOHy4HL9veNvF1DcrQkQTae3bKu
0FdaPQGI8G1NIC9/37a7xiGvG1x4JUhaz+1UHPH682V9KlYV+zbjMXcjG7KtkOHiVAJ5V9BQnQlt
h/u0IOU3vF9cB9aiJlPc1OHECN2Cn9Fm8WlxYDjl7H2DvMobDv3j5VWyzMCEDzLBJSuWITwDE9+g
ra8sUOpvf17+uCUCmvBBF5LltWSuOk+0PXuU/V6dmTOFm1TP/g/JtW0ShiMDWVbWaRKo92wK3r1A
o0GITMn+8iQsdmrCBnlQcG8GDPosS+bke9AUd6+NcMSLFznT7vIYtgmsY3/0NBeYrRF3wXPbAgqA
dyoOViW9cQ+0fXz9/cPHyTi0EQ1EdybF/ExcQNL9BOoZl/+5bXUML4YiFZ+rturOelwVThshb0dd
/6qTJL9y/U0/FgvRSUq6M4CK5W5wUxkX2kl3NNqkObKtkOHGXGeeX5asO/vTAJEkLdVXRrziuqTT
5I3rdA1QhgeV5LToWRkPS9kuu1kK/fvyFlgyGxPupwriz1PWdWd4Wowj9AdQwHEm6z3361OYh5/W
fGMVQb9uuDX9/WBOis2gpo78Hmda9tIk4sFVGGYUN5WTHyuZf3MGdt8UW900lhhiwvqSgED9gcLA
1jCOlq3TXEK0l/HbpfKfIJ1wVc83NXF9WnFRjm3gnzM2yx1dyBKnUBbc8BKLgZmoPolnE8nAjH0u
lJq9u7FSrbtjfoPWg8ubYnFDE8bX5qUrnNZtzgBNfB5cGRzGpm2A7hy/Xh7ANgPDz+uySZSQGADt
hfIWoEEcFnmy3Fz+um2TDR8HyE1M7XpQrPakRlHEJRCOq0HRASMBYnB7eSBLUmDSy0FJWDYUTRPn
9T7jheP3iGXf+hYo4qvTShOyR8Vc+QP0Zs4B727LGSQfdZA99CjoXh3TTeTeLDvadbVyz1zP+YOK
RHaoOVUbEcuySiaz3ED5EAU0IWf0EoG1btB7r2o/D0t934dko+xtMSgTwef6y1INdeqey2RkTaz5
Ut5oKNJs5K6WoGhi+DK8yNOg88hZIRpllfsgJznGEnlT79V7t2Hvft5/ySl4GC9blsUDTd3NjINg
zhsYOUN/yf8WzSWcQ4auOx7TMpNbJN0WRzHxfWGOkk86Td4bqqLHsQiPstVf1zLc1Hh3A6++XZ6M
pZRhMs5xXbiTGLB6Q1t+m7NZxJUfHv1QfV7rMjiNoXSSbvi+beEM38905AxVorw3jzR3ng6e8gX0
R7gOXJ6KzZaNs72ZCwdYtdZ703Nwm9Ls2+AGj2Xr7fTYbyAYbJti3MAjPLanPCnqs6qqT5XUXwow
qKP363Om28+yCa47okzAH7Q+g6VvnOWsoPl9T+aKn/I+izYuApZJmIi/pgH9PuhtyRkFxCMXEznk
7fR13eY0waUgY/3GSWLZbxPql3TdqCpJlzPky/O415V7SqCCsHNQ0dy4+llii7fawocURVaFDljb
L2eajctj0ivntnH84Z/LFmWbwPr7h69HzCmaMKyXc8dEtF+ISg5DPrbHYfbm/eUhbBNYf/8wBITH
y2SGWC0qE4nYe0GZHSvG9Ony1y0uYYL+egHRH12S5eziwt128O6BklOr9T/+Um1UwW2LZHh10+UA
STXDck4i4R7qJEBXL9rG1yOw3JiGbZEMz+bTUPeedOR5mln/Oc/aV9LoYiMq2T5u+LRG3Xl2Gnc6
zyvzh6TD10xslSItrmbC+IouctGrkvG3vq+/FcF8cj3vXUfDkcjlX9ZuPYxatsAE8xEwfnBnKPhb
FrgPLvpv8CjxdVF9unHiWczIBPK17Zxw4TvhWzgGh/XOAZqqB97XpwVdyZct1bZShiPTPh1pmhFx
Xvz+O54wAVCEsEl2WAbwHGxWUG0TMRx6SGoK3Ucg0CjJoNSKmUDa8yvaBf+8QFw3E8OjRSXboZsw
hj/Tf9chEDduRc5u18vZ9mFqMVsTqhe6FeGt7AHSikN58Le6niz5gInRwwNMAO4b5r/pMHvQy5OH
2+VqsBK7PS5PDZcbmaft/xs+3aoMVIhF4L8lOtjTCAoqm+5g22XDozmjeAIYMAca6X2twxtHQQJm
AiQGw1zeZMsQJjrPLZcgJFXkvS2FvIO5zqwDP3K0c7fYFi0ubYLxplCWGdCtyXMwRcD8B/cun+9w
G9+4HVnczcTfFU7PE6yS92eJ8P/XSxgbg885bgBgx9mIG5Y9NiF4Q6nzotbCf8sK72GWTh07oGXZ
+Lgl7yeGLwOt2FRV0U5vuRc8RlG582l1org/rlklgJEr1UfVhdc9vploPN3k05i2tHrzmjGld17t
9/X3PMrdLbifzaLMa7cjwTsapd2bUzdQ9tjlXj4tp6ql6M6IIdijJRDUA0ny35ct2LZ8xrEtkkSo
sp27Nx0luxJxHTiyQw0+1Skb9ylC1Tjg901TsMQVkw4vyJuOkS5o3iIEknWnCliaBLunrsdjjdwz
j7YIGWxDGe4vwA6b0Yk3bxKzWWcH+17fziGFcFwpsVyUpi+v4d+9yDcBeonf6DFBe8SbDvTX2QuP
AeoYfgRAOv2ZZt5Gxcc2yjrPDymiIo6gDVrs3nrV367cBWDOOdKGfw57siMAfVyezN+XzTcxcFGf
+nlL5+Ztbst4HWrGWhVjsusjFDey4ZhsyrrZZrT6wIcZyW7qdIFC2Vu0yH0qnj28/Yos2eX1r3ze
um3+3cB9U2oUZAykT0Ay+JZkKtaePCUzjUcUR9F1H6/z4YgZOeZ33fKtMfDDnADVpS7rKvmm+irO
QHxerTdP+BApqvj/kyv5phApKk5eiOap9FwT70aE2TGcxtsuHfdT6h6U02xY99+jt2+qkpYKfCCl
50evLcBZPyBKCgxnK2m9Rff794jnm6A45Xap6mSRvxU4pv88yDr1Y++OX6JqK//++ynqm9qkgw6d
LIMe9FvidVnMU3lSXnReG3cvb7qFacI3sXEEn81cRzmvHl0WWsejJ6BqsYMORDbIfVdDu7jdoQAm
g28IFU19X3l1HlU7z3MHJ4oD2bK2vJGDGEoUXFSiX2k6V/0tWOPGYOOst+yjCa2ro8FXTliDaStq
aHPTSRfcQXSZ3C2Ce4s7m9A6GXVt7qaMvA5ZllTQl3amWQMlOE25fxpA71mjqASirGg3haJqN+6d
tmkZQQQ3TtF0czS9QovJZ59ojpbpp5Esi7rqyPdNGdSWiUXU6di8emkjfwwI6O9iRH/2ZdOx/f31
9w/xIhi7csJLlHqVTV2K/ZK2rjoNfc746fIAtl0xEgqo24KXKFL9q5NUMRjkdis5QwLXYpV3Xwdb
z8oWF+NGHrFQP11CYN9e/QR6lD88PYXJV+5zUryjAyMQ36+bjXFd8LhIIsDSm9fMl/frsZFlNV43
KZgTcMBvvq5YDg0TdFelaPBcPC5f2yL9E8UFztdMjV8qLuKEuLsGSUSXXJeq+CbwrgBQaQ74UJ29
pP+5Fl7XrEi19DC77osQz9SbryrC+/+B3qmcJIn2s9eoVNGTgmb7kwwW+e3y7lhCuYm2a4RYAsSZ
9NXBuu2LqVmOTeTeeAVd9mppho0UxWJroeHy7cijbK6KFKLEgVpiLFTn4InNAddpN/fpFhOabZj1
9w+uOQl3AYtKx1+KMPo85OUxDcM3SEZdF49NpJ2QBJWmtOUvufIm9ZaAZzON+6R2nasup76Jsxsk
pcXgZeHL3KjPInSQ4oubaaFxHujnyxtuSRZNjF24yFzXTR28uEEqjy34XeKk7ZKYIp/yBo/ve4j8
xW1T+fvLA1rCpam6ykW2BIOTsJdx7PWXNKmGlzKYxi36YtuWG3cGyXMKbffUewmF0t2JKhK696vU
zAKVz6nQx6tmYWLshOfQisgwP+gCwmaq1XEE8OCGd1ic0ATXiU4tTOYcPaq9Pq4bIcGTPNLwrkui
jfcP2xDrWfPBMwZvciJKiv4lqTLnxfWkSPwjZIpmtsQjkl+iH4sIqi4by2Ubbv39w3BSAUtJR5If
im7kj0ni1bskydy7Fvjko6ip/+/lbbGNYzi8DCK8CVdjeihU+aRaPB9mnrxLpvbzMm3iZywWbDL5
eVmZCy/V6SGZkIuCgYvvVvzM5RnYPm4c9gFg8ySfg/zAx/k5G3DjKb1+6wJqWx7jiJ/cuW27CVZb
jmDfx+FHqHhYC7Mk8t+u+//G8e5nbuBLlpUvOECCH7nO0peepsrdcA3b8hjujWDrLHweipdwEKC/
qku+DLt6VcXdGMCyRCa4bnDcJvrDUyZ78dJO6T9BTk7+Qu/8zfusJUSZEDsgY0F85Qf5SyEK/Zku
DY32Rc3oHI+Z224RqNomYnj4iDeufp6C8ghFxK9eSh5D6kNscLrjo9gKVJbdMHF21TLVruSsPDaF
D/r/lut4QevxxlbY1slw5imjYMKuk/I4iY79hHKBP6zd4PSJ0rzMj1fZq8mup8C6HVSo9BwXlOB3
rsym06KnLQiOJXU3lVkbAeYE7mAKiYd7VK2j7JTWtLwNJpHtw1rNKPtotrtuKoZ3h62oC5RJyuPc
5d8ZgupBumqLZsK21YZfE+qXLWMN1imnD+ncBLupjrYAY7aPG17dD61AN2qBndatdzvMgzxCmH3L
jixXARNsl3g0LP3MEy8Qm6vjZvD+FJDA7XMYmm6JFxyyfv0rHbaAXRbPM8n0qqUPAqHq8ijd6EaX
LosH8E0kuNqMUOPccA7bpAz3npFsun2nxQuR2Q2oRfagyW3BWJsq9AL70RPoUGfmnq6yLBNpVxVR
Cu743HkKBEHdrQbYH23F6GC4sv5qgu049bo2KiPnvN7W1pva+lo1L/3B0/0OWeiGs1siyn8gd8vM
vULx9ED7IY01Dm05oUd0+/S27YpxegMWP5ChDpxzXtb3qXZ3JVKoIht2QzEc3Ko6JTUomPrr6hom
Xx5cXeRN5JVHVCfhMkKKuj6MTE/R98v7blsvw+lrNoC3AK3hxzZcpp070uoIYmb/NAODfrg8hM1Z
DNdnKggafw7LI2QPw1uXR/5JlT25YUD9xbxqrjwOTfRdVHBBc4cXKBYvg3/nhovDIX0xBDtBk/RN
NamgP6+akgnFA1rbB6slopkauH4fp6X/UkdMOzteLt7XRTjRFqe05XgxAXlhVi7DAmXHY9fp/HPn
Vd+yoDwkLU1PTpOj+SfcAmFaWEx8E5yHl5hORmMVnr1VChR1V9DxHgVJb9jinJAFnAZ3OLajvgGj
wIZp2Ga3WuWHS0NXleBJcNHgHi75DRHiiPQ1jcEo94C712nJw63ir22g9Vj6MBA6WEdvbpt8BXN8
L4d+2s2hn+78Fvo3qsuOSR9sIeNtQxkBgg1O0Du+gBkWw28kywVArPl9EiY3TlS7cZj2T5eN0DaQ
kQwEk3b9qS+KIwQUvnOd/M5d51WN3smf3Tr2u/zfy+NY6gcmJZ9DeCgjlMLR6rsUce0v6Coobxs2
3nA5PgM6/bWH7OXlsSxpgqkam3S6DLsOJF29H/0PZ9ex5DauRb+IVQRIpC0lKnSyLdvtsGHZHptg
TmD8+nf0Vj0YU6zSrFxdU6AQLnBxcUJE9yCVp3AdzWm5pR6x8gEbrldR6BZjcvhrMdCdabNvfZbc
Nx82Vi8XipSxU6UHPM09i9xJgl4VL6bwIMWRJVCMzd7fNUg2Vi8ZTOpO0sFb0pj5zi5vZPpckXTs
N7LMlYVlA/WE25h67Fw8j1bRcWFdhtx2CKtpOS8yg1dXsqXVsjYZVvgPSAVhcDXiQ62XfOPesHzr
JFPxRgK11vz172+CXkejYwaHpgfDu54EklbpBKnKftL3rVYbsud4Je4uCLSDM6bznkczhKn76t6f
b8W3E/MhmmODWIi1+80zlffguEu5pXZ9HeT/KtZ4tvJenyYmSsAjPvjGeWE5lEJBiz5I+MZvLKO1
4bfOfWfuudB4bjoY2f5kmfFAhtZma3RWdiUbrud4met0EJU+MBwdU0ZfUEp9T93yd+HEJ9OxcJir
ZaMnKwFhY/Yoc0Y+ezo9SDd6mjRKwINeXr2kPvgeBCbHe69gNngPMg4EQ5akB61Fvy8ybzlAFYHc
BVX2bA0+BR+RxSXYyKFBUoLRDbmZl8JAGmHjNF9J9Gz9vbmETMRSYF+aQeI9xDk/Mbc8tTKr9xCT
2ihrrs2FFdQwoomZAOv4wIsFxUVlDthYj4OPEnZcT19dIaKN7WOtO9ZB3iRjRmeWYdYd8jgt4jvz
h1NRTgc8Vd/FdfZsBN8I7HgGE1fMd9M+IauHXrITw4NdhdMsPt4+LVbi3BbbawiNG5QcYUFT5m0o
C0KQ8lTtk1FNf2c3rEg3k99WrsGyVW0ZKo5uqOwrn/sHtiTn271Y2UxsEJ8pZVb0MQ7XDtiGsEyl
Cf1o+XJf49c95s1B0U2UyMGN9GFJevGuUulyapKFbqHf1n77dSm/aV63RQHDPwxPnQFb341DvHM3
UfUr02vj9iIvUcIbsYSyUsPVqPucAg82lfXGW+RKENjIvcHJU52MUh86x/uZePyVuj3Ng5qQKmj8
sTH3BZuN2eNm8Xrhoxu+GJ51ubwrXINukK+m27JN8f+/WP5y5Nn6eWyCB1zhkuQz7tK+PItELcnR
VCX9rRhhHyt4zdHPvE2Wdl8NpHJaPDKkyXAhKmnHx3Z2k/jgpGn2nZf4b9eDGSU/5pwl7kOPa270
XfSzjvZw78Q/Y5YVceBXVcL3Koq9AxfAgcW9mOt9u4zNsB9m3stdkfmTuFKvUSXUEB2Lj5AJQsYI
IBJvmmNhivJrCTGt+iCjQSQ70cJHYj/0GSEHRuJq3NeDiL29KcvlH6Ag5Dc6p6QIhqjtvi4+nvV2
jetNp1yO/EMWU1g8yGqpX6DrAtndSfWjVDt3yd12z0qgbtggFxOMs5ydMwjVi/5IM+ajlhLDzTrI
m971gi5X3Ycla/zqJ42GzDkQiFH6h3j2zK8yMzhiulkSvq/ktUZJBcpVO16LmQbw/CrIS6Mj3X2d
h0I6Fz3QhT22hGTDzk9lxIMqh/XLI3bC8t3CnGY+JNDs8KcXLtrZ73cMwofzTvLFiw5LPQ3Z0Rni
Rp4i07Y+bltuksfvRd360286txn50C1ezJod5tyD01/eP/kx9/s9pIb6Q04A0BuTalF7TIESH1jd
6HIP5ZvSf/ZAPfWhtBengGVwLU36rVicjLwARxjlwTIDrrHjbSXHR4Ae9ARYcTbD0qOCOj00+ST+
4uGhD6OmZQp0eS6SRBwh31M+uHAiG2CuBRGH6k9Er442iUqwdRYkrdgLTyAOdZJlPBRHCZySgTyN
12CWmZcRZGoQmVBZGHV1PTlB6taQ5QxoXHtucXDaWfN3zsDlq4op3Da4SDu4QnrUmfHwm8y/RtLM
H8fZ6c7pFHfvl5iNDXak1KsC2hqTBrBGyi4lElC8DWu/hYuZgsT4AfrTbTFcofhe8kOn3sC/zGaM
mj/lkMfqNxjU0OSfchdIUTEn8C7wPYPpFLjVDcE8j0t3jGu/G87J6HSvDkpP5aVkDAq8Fa9HP98P
yun6pwZoJx7IyscCMh6lv7jHB7ZzU6geBdCMLOOgVEn101FN8uTLeZ6emqtudJDBqq4Mq0x20R4L
HelyU87fIYg9/yq5x/LHhk9QgEXtJu3PLhCA6TFfROle3IlqExQNVGKPGQYtDtQQJ/WurbXsP3s9
xEODhTvLJS+mSe8rV9DQHxf5sZzh+XHCucR/wEaBvYjBDO6JTI5wdxwK5J/jzmWvy1yz6NM4qnwJ
MlGbd2YWbfKA52vShyUtyQC1VhORxzHTkjwZpGfZ10mgvrx3sqnJngsR6T70dVvNn/B+ZNoXR9ck
3uMd3P3a1q4Pi/lC10lAwY9xP5R9N0N1kg7SOzJ3KvugIQ5GcJa+3wYdhB6TIDG50I++jmrYajXd
+y6q1D+RSOGbgn0Yul6aFC2eP9P6Ei1z4+wyPAN9jo0Ls6y+c3wWirKK2vdkZhKCC2LIRX/pk2WE
3NHMJtXWAaKx9I4cygwSs59CpUovSefsDMR82mCiAzYSpyPsuRum6kPSaUWODjE8DmScLf90GEwT
pCAHuntdGcUD3lAljo0fze8JoV6z74At6PZ87px054242UNqs1KfprY3PwYoWMEdAoRZNmHDixO9
yyYTH6hvvD8YB9OFQ1x66sDiCQqcVdEsy84nFdaO7nis+qBVeZ79g82rhS9l58puxwcfpX7m19mS
BrHSXnMalFsN70afce9Kjx7dJRwIJBWzkNGq4+/cuG+GjzLX4hsOAqw7wEGT6WmCCmC8a1U1Ru/h
4AZoTL9oeCWZpphVqHJwlcNEwF5tl4mO+nhDYln0aOhE4yP4T3B4BDKQf3HArwJgFodKd3B4z6I5
aP2+o4dKFMm01/lYf2oXhRJrATEF55iicimxQ1ZZF/heER0hIg41nCCHXbZLg66WQx8WBOIjhyjS
2Gv9FO/Ty64dKIMnw6S0+YOA7bq9m0f8myO4O4fUMfmnHqfJF+TLVf6i/G5xP4x442HncZqqel+Q
KKX7ugT39zwXfoMT3mlpfwRhvWchSm+9c1DU1PNFDE5jHlWzpIDZQSnhieV0jlDxzj15irNG1B98
EzXkix9NMFECEgdi67KaXbC51URR8I+hjBbFGUSXC10JegAGJTEXP/bhF+0k3kSPQOlXzdlp2wWA
pBG+uRrnmYeTJwBlVybnHLwy+FA2Qzz1aDCBO8esO1HuXQn432Vx2VjjSC0HBlUfidU1q0b8Koc0
BwisiOoG4J0auUw4LAv+zwibf3WqYbzVhTCvptluSCfdPICoX//RagEuBpbiTfaZpUV9ISYufrcQ
g+12FUq08ls/KfNlws7QnGdAsYdznlesG3ZgsfDqeRpxcZc7Vermo5+qPPqCh9OlvErzufMIaHiW
xRfwtSL+MHS9KEK4reF0bvNkliE4y+34gPkvumeplfPgaU/GIRtJ9wvWMKiXBl3bJmpXjSQFK0dd
iwRpwpk+enHTQ9Ms1z68fAiEFIpQkaX6NPqNqvEAmqbxg+9mcbNRaVnLcq1aCB7Qr+atSEMFdNUf
48hVQJdk/MPYNd7GJ9aydOslhMEeuOoJLgEsh5Vi6VXZZy+viw+3rxhrHbCuSPAscwkFHu7QLbrT
uxGPbWNocg0v3UwMxVZB/e+doP9hOaTM5CnKLuAK919oGbd7qd2tV8+/94Hacr4J5UOWopR5cCo3
PymP/ik66oRpMccbc7D2BeumVBBelGXn6YPb9Omp8bJiN6I2ePbiZKsq9fcLDbWFfbXEO3E2Ofpg
hO+e4RCgd9of6ZFf2Rp6Kufj7Qm//uT/3jWoTWngcy5imSbJoTfL86CNCrKCPANDH0a8QDlhizqx
NuPXv7+5XHqMYm9k6E/CRrwNO3w8u3khNq5lf6+ywRDw362r2OcN+LAagAMEdMTVeS7b59Jz963U
7cHLkJJB6WbjtXNtbqwoz5xkKZahQV9yLiCUnb+4AHbtma5BFLvPXovaVAY9ibyeVKWBP4DRhRiy
8gBR3m5jBa9NhxXnDapdrV7m5FBVkTl5cAIColaW5VDfd1OmNo1h6htY88oo+czk9EKkOQvSna/4
N0zRxqV/pRM2CwF6yiT26i4BYsaJjqkHvwQNdeqNNbXWuhXk0oXjN+RYsNGSKvuhNSDaAQ4kdh/U
hMrr6noTEbjymsaj101k9CFLVTQaMu9Qqcrvw7dSm2yQTR0njjPqQ+R5+iXGOnpxEp3cRbal/9Hy
1cPo9TkGn3AFa0tBmqvs8QIwyJ3jb8V0rmbcSb1FHyrl+Eh9QLGbhNpydVrZwm2OASSD4qliuFRP
TlftlGfqH7WAkr2Pd7dsowcre6u0jmqkdzANSDDDU63fLdqvg9mpTkncP6RCvmugWXN7D19bqVYw
F14LEZzG1YcSefYucg1Ezjp5H1ST2oSCIdGzrpEOHKAEB6uA5DKJsQrgHnBI2eYrz0oXbC7BPCtY
LMHt8TBqrgM/BQTR4dVGUXZlHmwqwQgEsxCLGx+ibuweiyg6ghb1nFazAUa+ziB7Wm9sqyvnkM0m
AMe1b0SBPWPyM8jRNk/+ElYy+54m9dnUPW7qW+jctS9d1/Wb3aN2tVPLa3AXnTor9b2LxGOLm1kn
ptADuCRJ+7tSQmpzC6CI6MfxdO0TQBwwkcRe5bVZEaaVTDYCZa0zVqgPEYyv+hjvnVPlX64kR69o
dlNNTsuSHPL5WXRbyMS/w6Lof0gGOmp00vXYE8sFqbm3m5LsnYnkwXT+SzbQ0+CoS870xqPG2rK2
doA49XTUVsgUXKOBnXZqaDkHleNwthH6a0vbCn2a4MBIk9QJHUf/SEsVAhp1LWu16S6tu4fU37KW
XemJTTOYGmQIZVs4IdSvYIXUZuYcxc58ub2DrezGNs+AOhRkZIrVPNVdlZ+JgxvfDk/sIw1zCvO6
/e3PrHXCOtLTuI39BIT3EBArEbiS1nuWxtNG6ytpoa3XW6HGTcoJSWiVtuY41K77Lk7G9PPMjcZj
mciO9/XCCn2gHajp4EUV1kD5fWyoaXdxmrR3vb5Sm1PQa+FPDZKdMBnEzp9MH3jRsOW9vTZEVqAn
rrsMee3HB7/R1QNSc2caAgML1iSYYYVWmMBLiuwuNifl9N9bZNbXWnAonh2KCMnWayObpHjRHvB3
G9vW2nKyonvhvl9kFFfLPK7yDwze84e2y9idE2GFdloZ15kiTEQcOfRpmecI3O+x/Hx7Ea3A6KhN
L8hg4p2jwOm+oqINsmgk+tzpgOEwTt2EmpCOFIduwL0DerslZPbiI6+LBAHJUcH02Y4UkuuNrq7s
YjYPwcA+yBR5FYXNVQQNgh7+C179ZRj7bbQrKZ92dIDn3+2er6xBZm0C3HhtrGvXCecMob+wPDq2
aTM+97DS2KNEHoW3v7OyOmxKglZtXAxpE4WlzqrDQAngGAYOJLdbX9kxmbUJEAZEkoHIcyjb0TmP
KFbvUBTz9/Dbq3a3P7E2UNeOvUkxRJNL4l0FymA2chqM3wTLhOK5AVTQmb0ftz+yNkrWjtBB25xC
jS4Kl4WUB1eS5R0IKNnG+bvWBWsLINCfWeYJc90nkgdMN9GHRfJ2R1F0PbbzkG5kmGu9sHaCyHGi
gQJtHTYmj3ZO5cEpWZXxna1bOwEURz014ektzCLOIC4s5NmP5FahYWUl2aQEUncZ8pQS67RVzn7y
uXleeJS9TJ2v7tsobR4CSFgu9ztMMrgg+ftICXJOqmhLRXpl8G2RX5mmyrDrNuwC1RhOnkN2TRRv
IfXXWr8urTdRoFQr2KiwN8GcI/rSs8Sc4yypN87ytcG3whgCD+0S4d02pJlXnip/0Cc6pOMpNfmd
54hNNfBbuUSUZ9AZTCSuCnrIHni84P3rdgCvhJhvBbBm45jCBDEKiZm8vd/lp6KrziZxfxsyJRtb
0UrabvMLeIpH6nSaFPAO/a7m/cHR3kPWZqesgkTqVQQN8aySYWNzXZtzK5yLYoSUd4k+NUNN9xPx
0z3AVVs26yunnS3xW87ClUWB1mNXnRvZf5JpkYZwyAwmwAt2LoWRxe25WemHTTWIl6VsYx5HoUvj
cgdzXgdvR2m1MUor/bDZBYgHSGXGOgp9L/sBwegsgP7Tt8HzjsJPfsKGdQsCurLEbHLBCD5cOlLs
UFgG6kucy+yp7mR3dnHRDYkm8Z1FIZtaUKVRq8bSUWGUtMlOdm16mlnp7XThuncOmhXwuSMVIWx2
QmhzvaeAn+Cyln3Dg+WJ8wiveXFzn4MetdV+ic8KWHeRKBxjPC1+V+Ws44cixWv3OR8iPLPDHAvX
YDkCw3PfcrO2gpLHs+mKyQlFR6ZfhSD1h0hOzuW+1um/N+LahTSDZ5QKnXRUuxit72mathvYQIlW
/vIOYrMHPF7qxfUqtE6zj0BLJGE9FoDCgEdiHAAzRA6d+nLeONHXVrR1ouOc8oBnahQSXh0d5sjL
D8Qdu9MIHfZdE89bGgQr37FpBCi1szbnFGqIRYToPEfOAhFVOBhtVOBXji+bS0CzSA1RgfZj+uyM
TymSKvb+9nSvNW2l6Tle7qEAhKZ1jDMdr/c6YGW+sVLXGr+O15tD3fRFlbQGwB2Rfnan49T88pI7
f7cd4FPRAe6Gprn/yZ1e+ubk3pks0Os2/+ZXU9FCSF8xFYqUGyjcUbVLoZ8AsNF4ZynZpgrAQAT3
aFBEwr4YxZ6XYtn1SyM2sp2V84haIYw73DRxRVQ4qgYJiDGzAkZqaV9vL5m11W4d24Am5bJsZsCx
mAn5lB8rOPe2S3lI2mwjcNcWjhW4daEGVdIJq9Irw55Ald+nh4IOG82vDNB/2AJjDwcuD+qlbcF2
Jv46oPxye2xWDmubG1DKpqjxoMz3kXSB9kRW4w4o8VSHKCfB4MqNz6yMj80MAAOkdjIXHfD0ERCy
nWrTgJOtq8qK2Re1qQE+UicAeq7NDwC1PXZxHEa5/OjHf4R/EKwI48LZw15+71dbz1Ari8pmC2SU
e2JoB4Bj2wHow+Wh9fJd2dHHdNnajdZm3Y7r3i8KN8EnRCHxhPZhElsWU2s/3jqRm175tdthvKru
lQ16JwCScd4hs93fXlVr7VsB3SjosXKCXy5REeqZAFhQQs8KeLhly1tlbUVZQZ0tfrIMEz7RzPND
7EV7RNwx1d5dPA36//LYmz1Vu6yMixQjFHvkocznHVvETpD2uZ3LQ0PuDGybF1BlLmu76xRP0bLn
05dqofdFnK3q62kOK4+ox/iQ5yb/Nftx4FU/bk/vysK0JX2rpikAnETbLcyBahQ19BY9ZmXh2HQA
ZG+QX3dduecmPiPCDhEubxWL37F+iw+6snBsSoCUMIaMKvz4LvtY9N+H6kWWH26Py1rTVsBW3AxJ
36FpzWC2rV6F+jhM3263vTbmVsh2PukXAk7avps+g7YdTPl9fEnqWsE6JriYA+2BzaD5Z1ig2paf
q+og/BlMdL1xUV+bVytaF5kONIOp9n5pqwftnyT9LXi5j8nl9uisjbx1/la9IzJXoA8ELCTufJiq
F1114e3G/z70xEalDUp6amg7NM71bm6/NvOf+xq+XjrebDKSZAuLJPKexMv0g55zkJ91G/++3frf
x4TYKrtpw/KRlRjzofiWJ0UwsXrnyw2Yx1rj14l+89NT3saiLDHgcq5YAAPacyvmh7zaWu5r7V//
/qb92MWZDiQ839ficy0fStfsXd/s7xsZK06p25ZIbRBLkQvMWf5tqUKo2IX3NW4F6lLrCeIqLpLZ
vP+JKsQ/CeuuwIstnvbayFjhKpLsatDSIpScQ0e8UADu2eZbxf21tW4FalETSdWAcafNoyMOdPp9
e1TW2rUCFJQVWogE7TZz98HU5L0vtnibK03biDLP4MEjy9F04apnDenXztuydl4ZaxtJZoayH0Ce
Ql7pv7Z4QGHdoVdbAJq1xq2brOqH2ZfpdSK91z4XQZEfZFNubLhrjVvx6fWqB46p4ch6H+MS7Bpw
fMqtSuXaiF8/+iY4EyZH1s0IfkWK16R0k6DT40ZusfbDr99803bvsRT3BPxwMX1UKjlNyXNE7wPo
EtsJvoWTNYFjLuaTZ8d8fs2zhyUS4e0lvvbLrcDsUtOCNVchK7reAYdTBFLWyDf227Uht+JSD7Aq
9iQaL8r8NIH2TtlWyP/9bCa2EK0xCto5PZpOvde0ZOCFgeUpLrIh+9sD8/caGrGRYmOZ6x7qBZhS
x33OGYp0uDLVUwsWTZGZgNXZT+FuyYWuzIKNGIth0pZUJFMhd4toF5VjGshEDEeVzVsPSwpL8b81
QWLjxoalrEddF5iL9iAkQLhlv2fqW6Z/zLUbaKizJHfV0YiNG5tS6WfFkmG9js15ZCKIU7AjRkG2
bLL/fv0nttF757WR17GU75l4V8jpzMb3I3Siyx8j6Tcq22sTYgU09wuRKkhm77v0zCC+4l0q6Mjc
t7Kss5ZPRvjKQdvV7DxI57V2GpCBfubwlXDNLsvuAnYTGx2WgzmZjwU+M+gfopLBNbhTXMmLraNg
JQRtyVk88iG91JztiwHsWle9LPNw1gu/NFXz+fZQrWwgwjqAGyApDHG0Cos4n95NUW7e99OyAdRY
mWMbBcbbpeGZxoMSuFx1v2+clmVhMxM57YlK5T+3u7AySjYaDI+gtUNnLcECmrsjbJnTE5tjGriF
sxzwC6r3t7+zsl9x62AWsDETovRkmDT8e7ao6ZjSYdgN4B+RHjxA343Gx84jG8W9lRi08WHpMlTC
Z5MMp6o4wb3plxyXr3HZHRd/fFEZ2Sr6rE3S9e9vTtYMRgHgh1UihH51tUskGNOiHKpgHpCs3h65
lUX2H5AYTEomkMxECA2C9sEXyj8XdZ5u5DRrrVvRnkB6LwL7gYeumN0XFuVTf2pype7DzhAbGAYR
nzEHSZnvndbsUocD2UyPINjdd4Rz6wjnbtvhkpb7IeUtbNlA9XyoF0f/vm/orfhO8jZTNJUslDnx
xge3nhaUPL1k0hvLdGX0bWBY5UKqFaRUFlZ0MfsY/3oUrcu/3P75KzFnQ71op/XkFwML55wc5+hr
UlWPiWB7d/EePSg2DRCovP2ltX5Y0Q1WeOVA052Fce+AgxyrDlxg9899jV+3rjcxRlg9dfD98KHu
kUzqIMu+nJ5xM863/DpX9kAb39WjQjbCKcUPu1ScXV78omI5EljRes6y0Ye1T1wH7k0fegk9+lQ7
fggxJRmdYPXePs0kdy4Lpd47eL7X/kZqsPYlK6D7lE8p+L0+ZGCTd7zODlmlCLzM00t6/cftKVn7
iJWWz/WQ1X4x+2HTg2jk9h+jUbxPq+Sd9nx34xtra8oK7ZjSCa8z1A+LiQ3vE7+pnrx4wgvK7S6s
NW/FNrTOiZECzdM86n5mkdt+Ze2oXm+3vjJANtCrIKDao3rmh7yHZXVM/DGkbQ1OOvek2Wl4EG9R
m9a+dA3+NyvLgC28FHFbfERi+9wZ9hCxES7AZfXk+mTj/rhymtqor05G0dyLqfgoM/09KuoHKOt/
REHjcvVEJAyus/eN2rWPb/oigZ/pcpCzPrqKP0Fz1KAiS47EdO+zdssDeGXebdFZN0O+1vOKhk3h
ZQ9N67mBE+PYuN2D67n/l2uMDQADpDfO6cDMZYFDz6cFSXOYOnnxjBtUflfRmtggsALitQ3zpblk
eB07zQ6N4fOGa8ztDqxNNf33FIwt9GRSU9JQzrDYjIn7Y8Qp0fdDvgeuMJwm93j7Q2sjZYW3gWwE
dLeJuah+WQJnyMvdnI/x2btqFdz+xNpUWyEOqZHZr0U+XbRCPW8YJNkNKu3vO/NswFfkNmOXjiM6
wCYomjjgvitJv9z+6StRbeO9Kl/J2F00Dd1+/uxCcHVMhw9qbM86v/f3X1fAm2CjRcta33B1qerk
NKsyCiAsvIXuWhl6G91l4mWKahINlxrqRbuiz9rdHENQ5fborKwd28I9GmUELaGmu2jaR2FVDuVO
ANx58ObNAs5aB65/fzM6ieCQ1Bj77uI7T330W2w9xq21ax3PpoSekS5rcYkV+eNyXobpJMo7l6QV
vFMqsklnEcaF8FCV8Fr2t+yo1n63Fa7grkDGsnfRtHaCfoJxnb5zz7QFXjskck2UTe2lWpJHbxhf
QfmOAiq33uJWfroNzMJ2KTXrZXtRi0/yZ6IgMXrxyrHmn24vx5VgtZFZTVN6xWTK9sJrfnHK7usI
+iGDoVrtbFFIVla8re8am564UeY2F1D6X0aoaQVOzs9GgyB4uw9rg2QdvV2bp1AyIs1lMkUTwBhv
CjqS3Xdk0Wuv3gQTxNGdYpyr9tLVkMKHJM733ve2ruBro3/t0ZvG6yhVIIGNaLxr5qPjquo0065/
aBWvdrOfthvBtTYFVuRKh1/dAWVzkXWTD7sFYIZpN5bU/eUnDe32t+dh5fy1YVvac6mq/Kq/VA5o
AcTDhY1+KZrmPMX00aPsct9nrHCOUZ9MSO35l6Fle95U3/KxfagrDrl6iEgxgARuf2dt0KwjOMcd
tOvGdLqQWO1jMwRNActQtkV2WGnexnB1kAKajIQgFfLGHEqZPYVeUzkE2smTjR6sLC8bzMXADes7
KPhcatE8Xi+H19RawH8Pa+zzXYNkA7k4ZAion+rp0jvvuVsHaQnBc8Pvi2wbxzVKqDUXvJsuWaog
UsSgY0TEsAHpWdk2bMQW672SlCW2DUKcKA5o50P+20u7jY1jbX6t2I54bXivy+bSxNUriH+/rk6s
mgxbzzRrP9+K6aKYaW+6iF4yEuX7KPc1Xjc2W1+pv9hSriW8MpKsld4F9qCfrh7NA0jjHkvCrJYn
x+Ac9YqNeFbY7P5y77AVXdk8z848U3pJXVz+CnKE/ssO+PPvHS+Pleo/REn5WiG+b6/Ytc9ZYQ1z
yqpuBt+74F5wmfMhFF7zJEz34sLO8f89gy8AZFk37gor02QjuhqHKrPAfxUZQo3+aZFUH5aO1Vu1
gJVlZuO6DDjR9URofTGZ+GeE6h0t4BmTQNl8IwbXPmDl2n7Xek3ZEuxTS4Z9Si5Ho0sAR5ott5uV
Y8PGeBkCQZzaTZuLIearS/yHdCmOuF5BFxHUdBGrjVebte9cO/jmsHVEW3tDg5GqlhmKXyIshu6n
yNkD+z8gceszaxNuxX1cOpGgtKkvOVAlgendepfOy9aOuDYbVtQn0YBrIOxsEJfDFExdVAZTVkLa
BpbGd65Y+u9x8gfH86dxrC9p1v4cSmP2eqjuU6Emthn7zJk3VFnZw/djOFHs5WocP6Ie9zWHENPt
AF+bACvAo3yGqjarqoujluwhhvDjo1skW3SZv7fu2uCvKGcRxH29/kJ79pt1Jsk+9Es1b5kh/H2R
urYoGfSPK1knfXmpBnW6Jsx9kx14jnGS9ZPvbVK+/p4auDYYjOdlARG3xVzQw2WCKflC8LSFCmwA
/W75CYq4+tM904Hq17+XU0dwaYRw0XIZ5pYFZM4lHFP1fVkUtJb+3frMIiea87K6cODhdwlf3M+u
X/gBzLGrn7c78PeQc5UV0GnRdkyVaXkhXtrvmgnyS1C4jeD1s0koW5sNK6rZUgytx9ry0o7LO/jF
/Lw+dQjFDteb0n29sKJaz8jOcNAWlxH5YFo1D27BnnoBNd/72rey8lQso19CWPjiLQVUncse9np4
oA3jBoKbtz+xNkpWYMeDU4+GYpTq2Hlvmi4+ILV6SvwM1pBF/nrXR2z0WNJzt6NQxry4kLh8nFRc
f8K5HYUZZIX38JdN7isYuzaWjLM4RnIr8kvkVq+e7E/Xt4hrHtKCxrgxKSublW2P3kBDmYP/k194
ZsaAeLLY+72zxUdYmQ9bmczPi3ExfpZcsOG+g2jKWbPly7XSWqdbQIiV2LO1yaADrbqu9ZMLdK09
WL/WyU6p2fkFCG61vz3ha5+wwltLJ+24oPrChPc4kinbIasOHIl/3P7A2iRYwT1m8TBW1aIvk+s9
lGr4kWbT59tNS///IKP/Zs/Qovn3Bsh0yxfTOEM4ZfOSpHvHAxT/YwM6Oun3I5MiZXuvdMDr2ZXM
Uy00y0F38ie8IcCrjAaoDLgg3zRN5cc6UFDYMM0udrij53Bqoiqeg/9RdC7dceJAFP5FnANIvLZA
d/vddpw4nmw4iZ3oAQgJhJD06+d6M7OYzIzdDVLVrVv3WzY5IgtrpjAa9XDK5+xbWUwrvot5C2X2
JwTcJZ8pnHoJuyp26MT2Qm++fC/1NptfYRHHwtug4zR85GNjN5AuDs+OlhMIWneIc6/F0dZIJ2O6
E8e6+bQtipCd7JKPd4cpwY1HXHK6iR95siuztiQhBUfS7E59nrZ+DwOjyJarmgFFUZ3VEJnkzKl7
toIlirQFrJv1w1CXwb6RPRthBgKnqzuSVHzKOS6HRzJxPRG4LmedZJcvZHmS3s4lQkCuEj/SGk96
WNT4AaRTjjyguqhdXJ8UbCYk6bJmm5IRo3arRWyzvWyWZ3Rng1/b2bmpQFLVmIENilx85utfJbVg
4PnZJKhEEcQtqvcD5g5XvEyWqHLC6nogUwYET50F12YMQ/DfxFqxPmk/ITu/G3Nal6zLfRarN+XI
SF0n4+iq161Rnv1Ki6Uy6jQRRNL7jk8AWtCTE6xBwDSFwc7MbQbD6Ty24thdNrTNirxb3R4IVyov
fBwnCN6SSyBxLwZGgjHHVmUsyj8LQ4c2t7YWAwH6fGO1+yu1KZr8eS0pJ/fcxuSxqT1gmDlgfEO7
Rr0230x0vLhpNprSf/vXlv5Hs9VhBYgVOe0b6AB54RjpojJ7/EAWeyp+7BbL7/Yesd9HtbUc/xKb
2710CMm9Gx2h1J5DMjHkHQPQUoepDb75AE7ABYQ4HxZ5A+elCBzci4YS9OCBuuhYK/Ewpb/UOCXN
0k20LthnlVJxsBMrkC73lGRjPk33aTEWxe8kYTYDEGnXZPilVeQVabHkEvjrEPGj/NC5jNsVlMZl
edxKumz8vLqVkb9NCau96PI6fq2YHckc1pOD+JZdw1e0GJgfM7bsZqTkL6uxfbUhaOe1KuLCeYvo
LBf+BG7cKh5wDu3NQyiqcvD9mlTKZu3iqgoiJ7NaFVNbLSLh8UTYKn18aBaAUf7siMkrZafqpY4P
yNesi1+6MCzezWncmuQs9UHoe5MlY10DxpiU8d8RVLnf0tTYyvfIDuYIHDgIqf9LdscdvddlWvKq
p3FV9LzXQQ+POR0qfSV4qrLbCDe3eyo3nbiLOQpu76UMiUMEQxoQfB2PcIgf5shD8oY8NVOtLcgJ
rMVOQo4BlwQ767jTYOHMyFDIio2+LaHet/dqLZLh6OZ8U8NrUwSy/kEcPRubNs83stwsQ5Ojc9Qe
yzYIZVxB2203pbl5Xpu6EayjE9F4BdTAuQltAzb1fJr3IMdPmUSIGu1iFmVfVb6DqTUBpjyep8Lu
+rfnYHXcJ0WJv8EWsgV/N49jRv4jyjbiG8TALeknzlgDzp9zsXx22SHoDwRHz/5O4hgsWD8mMk1/
u3H0QuEZP9ymHoaqdhhz517BuN9i08ZD30qyzLwWXx2LBNsgA/zMILPCktbTkEnVxSPHi0mXFIPG
DybZNGcnIBoYtjQZUijMffEVcM0QDeHS5ANhRdb9WEcylG8WGIK6X48hFfhxR/EKIh1358h1XGDu
pNndagvT0FYIirTuDm8jy374aTzy533V0zK2SGt3yYcyLrOml3RqsEQyTIaIX9k0YlFwCA2zvJ0s
UvBNB9o4wlV6pKzs/BnpjNxhPz7PZfOPzHIiL4xXKZivyAA9kO1V7Wb5m092Wn5WFj/ev6oEI+NX
bnE55afZIjv/VAFyXZ9CgeM4dLoQlf3pCIBfWLxDUozvhm3b7Dc/jrpY2ponII20CE+wyzOOGzM+
Qejj8QWR92TmXZIF5f8xYQVadDoLJi9uXZcjtPhiNxhGwY2d7e+ydi5c4xBwtree2KLCoxLYJPpM
8UzfrRsgEgMYAE6XnypLGVAMBefbcWXAcUwXeIzz5skAnjn/hOsq4092U2brtnzyteuEgDj7ii0l
Ge/JMs/8v+FgjX3PQMpogKg82IF92ziUGz2vSZzL51wj9WhqvRvGr+z8bRDiGrWqU9qPBJvLTUtL
WqaX2qPdmttG4G5aWof4RTe2kGuMEG1FPGYZwFZs3ugbNICsaX4MsiRqfAx4U5h82Pi81P4+4t48
XJdrreBs6BpWiO3OJgbkxDMrJr2Z1gs4gf5rwpomTzgt8bt06WSW5AN8oNwhKWxRBbI+iFznS3Ro
P/Ku5kJnn3h/iS5bmScubyPKlv9q5vEsGDBzSg03eI5sdKDnAD59A2BiWUOLa57i2uEFF75LEJOP
kxPwAtqbfJjlpY66Fr2y9BDVHSgEkNw6WdlUpMAeCFkgSJVWyc/davo1ppsK+hICStcz2AqgvwMk
kB7Vi99mrNi2a4o6NrYIyo9Y+QfprTjjrOfhVzMvnHRNKQ7h7ibJBPpMamuc9P1QTOG4beSR198G
4oECbC2BsXZvp5XDfdLOJavwtocqUZi4b4Y22rQbSWANAmynUdOCYshrCx6bN0VsNauPg5zxZYb9
mXMoJX94aVhRt4S7ieKrqGvWV2OxrdhtruQ+X4pqUPqP97mh+rSqNM5tKoB3Sc9MpPiMQT38jcXW
AwFjPGTemX4mVZnnZ4N/LMtOgWdHvxEQhZb5wsEALC8D8Bzzw6Anxq8Mp8CSYrbpQb9o910s+kEK
BOSuXUImBihaTXCgg3XPHIZwSSLBXU6XsLxTTTyAO82+pjdpwcu7DNPMBiv9taQOpeeu1TG1DpXj
jLBNP7Bs6Lx0wADdIuPIA2xaErNnT2pCZvsF10rR9Kg5/UB6Nw778AzGjKfXsUGdOvaN1yP9aJDR
Il7YNGQ8tJzWxxZPJq1+Hj4X5auyhsf/SMxRWnSNlpWnvWUD2FBdXe8hglNhS7U8xiyj6ndVGXNU
7UITpPC0FWjPaPzdoTP76Fm63TlErOE1nUlaOPArAZAQYAmwDRcprMmFzBWsEFXK/rq1Kcz3mY+S
ArMdc7Pd5rLK6nBWdqLINbWykskf5pqvDHpGxzAcbdMYOTwmKB7U3y3oXG+tGQVZXJ8XgCLkXSMS
eNC3rEx0m247yVyLT/ooS8gU+1w8KlRk9rNyCgUxAsLdjpCa6IqZ/5sjV5tCEZulG2g/cq6jf5gq
z8hJ10jMpj0MNYs/LgVlRSrbedhqHOa2LI+0uPWHyNUTbEJb8i1XXEw/g/QZUBwqiqzECnMYd1Xf
ljhwvXlApCPnL4mZ4j1Ptxoh0Bwp2fk3t8d6fmBWMgOT/iA1GW/z+rBkvqScOaHvOGu0/rPSHN1g
j0yXbMY9XqtqX+9W/AWcpVXhm1luJgkjZERJUFoAPmHe4Lq8TELtuz6hnNm0Q1OwF+t4AdU2m9y3
OpRrDj4J2ekIG0kAl+gOE17NY6dY1vAd2JDwO4kS+Bs9Kul7VNeFe6mVldSimB8aMXXBEZHsfUaA
46ghelgaRBe/CiHRyzik24ZyuSn4eI5jfYAKPO4C1UFr1RGBXSowXUGCGqqklX/GYkVQeVfv4Kb8
hLfdzG859mVEeoPagxzuBMKlM4jEOCYakRPMqyGut/XK0LXdjlUodXbei41U+rzgHjTuRaaERAoJ
cVJYO8Tv4wQFDqIgXrbI/dnqe0DmM8fxrSBN+blSx1b8jJnW+DrTyhx/uWT5FNC9Nbo4B4h5yLKn
I17Vj80eFchJ5c543ZaIFiV4mbND18AvLUgR+9D5ivu+5hElXF87nhRvGTvk9Cx3vk1XzVNG3ncN
jty3cduHPD0341GjLwOyrKjHbnKYLZbtRNIJsS4gfsGk1O4ZBtdVD9rnOBW9U+t2sF4NDos3ZeEW
i+bEJ257mkqfTQTGrKWcXxAIQROOJSNH3dLnHjefOiFcdEcvBZQdhig96Dh7fRmKrVqOdhrSKjbd
rvZQvjucDPG/CRjZ/adLFSimWLqeVfpD8rEZ3YkAO4WzHXkWDHd6cGEf71k1RfqPpDsVSxvx9i9I
Kp4zU4KjUqWpQjaizQdNnwmgUs3RjogaDGO7lDnQPG3pl2bUXSnY4j8p6FlwUcUKd+DcLk2RplWL
310hBypDkL3McFflO/sAdGnLXjL7FbjbjjiTewr4C+4embMBe1wK9KW1b/aq8aoFqRpQ9BPKNxE/
jigOnOMlWpHlPrOFGNaPvFm5yDBTVCqknfLCo+8KYhRUtRbSgWmeOGZb252meNIKGKVKkX1PszBv
KX7VqvxaYURBN38mswG5qxtWF6aiW8cUKyCoC5a1/i5xdUjdAUzFwSDCMbvVF2SQ4LGSQLYU/6XH
uuTPMZvQHRCA0MBnqBo3gU9O1QpI6hrHw7aKrZV85DyEtA8FeCGqRWNU6PvGVzu6WhYF5GDUUYTI
D1NteBLbElOIcJUGm5aq3RnNkl9oiZb6vgps3acLSGA0/hxdzRiaeG2kMqDnSLv9zKnR+97Sg9Vo
wiZTfi1TL2kmk1/1DGzRr6ExyZI/wSA4Jk8JJUKu2DnzqVGinT0Bva112G/bxZ5Vr3Ol5eFaLaOO
L3g6D5zvUsDeBpi8rCEl3OtcNSlFjs88J0l7rEf5d0hGAPsiOhsbujXV4Cl1OYQggnYLMDLVdCRE
76dz6rMwHijfZl3v/cyxunQ/VXYygPfsZk9wIqy5AKovLHyp5cM8uzrF5WYGy5bTMqArw7JZEa1w
HbYwofFgOpviZWpBBXPZZ5kklbSdDpVJLqV0S/gxpnFHiYPCcdoBymLida6LmaCg0sOOivkAOYx8
MhZq8i7wsIi/wwJEjUfhbrb1KjccNz+aA87K7yxDpvDY8S1m1f2cU7CB0AJnS/ktNfFrzRTsGT6h
pc92ho6KkcWEn7XHe/BYWpXitUKiPsxTYABSBNt5bUr7YFmi2aUC647M7Sb3QdwUDPPN6xRN4kPP
0xovb0ewLcuzFg3IPD5ZClzP1g2BjOFBZTbPf+QzZIALWUENk72QMi9fKedxuMK5qRveI6t4hV0B
HCr8d9qYlVabnwvjKES6LODzJJd6XUuNqzP1iE9iy+KWbwd6i2G9s9Y7SLXTgCindi98XO5iuR2h
gKsVUXrggGXjgBq1gpnjCzAWEXN3zkGbR+Gx6zSYFO9/XqXvS0EAvGrnWpGBI0MJhDTaAepUMALx
H9Xd61Zhg9R26RCX+U+W6sYUvQS2KcE2ZkLzrwRfnDHr3kqGRXOoRxOUuaWjX4IRRXrpZvI3vIPr
SAG6t4mDTQYb6KbsVtSuGGZ4sbDrgnpBFF0BX2KF3BElEtj5DUrN8SPgHI93izKjvPKSZuG/4CZX
tF+sOoraEFF75lzveZE9119FdjhhU1/xd4GoyqW+ps2A3OyTTrTwyWXN5kYEcKUxxMpPdi1sMZ9z
wCxKf6E72QMEJDSf89LuuDFKdTtnNRKU8Mf5D5TSuJw6oxdu6tPhkb2WXSq0HYW8idmMLA98jPvu
be/9nqHP5SzTduxQQ+72OzZrZKresGaDkIx2KqCgmlupIdCxmwRbGn59tWgMn61XVXkt8d5g54ok
HIVEDxobFgmXFXph+Y02i1foDyuBfbOS1fuAYQoHaQ1YOT6eDhLGqVvNAn8tHCwSaZAFw/cyt2ox
GmM1Krfkv7ok+bkut9cjT/3QSTJO5DMR47FvrVg56se20q4g6tbxFR0yTnm7TM814BnitwH/UN+V
eIiGL0oEo3jRxs2B04ffS0FlPC+gW2b/HStqGvzvg0RCLsQNliWvgMFyV2LqbbcJGIvJSXLG3acG
fbOnaCiH70Mh/fLdb5MdPzBkTIyA3m6s/TfaETCxAYuV03czFel2XxW4+ZoTxlawKJ7mZcz9U46b
F29X01hL9xb88HEKp4GknrDzglZOxq4B94r9Rg5uUePjWGIp1lv8wDhFu6NgIf9Ku5/MqaBS5eBG
NjCEdH4roHeRIed4+Uztqj+YAxag5qksUfQHytpDmHYhWJA9118hGhifmbhc9JhEAu1t4qYI3YQG
CK1TblG7zOgqzNVOAiw98GUrhJlDasC8DahPEGjeizL1zbcUjbP4yGccnN9MYmegJip0BPyRIjq5
fNNqaNinGbHBAGvMtB9IWPeQR5oXCC6J+4mHVYVXVNCkfgSgJC4g8Un/e3S4yIfWSBebU9gh7xkU
ZrJJHxkqlPSGkSq439NY4P7JpzIb+kaOje71wI00/RBAyWxL9CdA+3rIKNMzhmKi9j9ZgQ6HdPhu
/fC0+JD709c+b4q2rVYT8rSwNh7Wf/sqSujGjRDl7zSuwv9AqrXcQ9ekOK+OuyGvgJLqKidtfYeb
P3udlWVVD3riFlqzogZuI88EPlg5COBY0z2tukShmXwY5tWbOzyz+5nETOBjYV9KOKcBtFEGZqq4
Z2g5tluMIZBGlOXZEjr8wjMEcuU2eWqaJL4Pgxp/cenwRY27ocn9aJBZgos+T7YUK8NIDG2nZgW1
bivddBvoWl0P9I73hIrxsbAavQQddnXHZlrRNi9W+6s8fP1jiHP+E715+VGkyGLvm9S5m3XCXkC+
kwRX1ZKpS4l8vrnzOOrtZUeQVIpPlPM3yPjhdZ4LE7rBrPmvtQjuZS72/UGnA3iNxgMX0q6DJ2uH
kdJ+BktnP3My66cIPgk5HbI4/spY0OYVKLai/EaQGIkm2uhMQhJfNndSTMutB8BT/7ZNvt42BCTV
fhrGaEFxi03R4hJXf6DpFPYDhv2vyecKBfgM+VDrfsTLAgmiOcxyUTFp1ksMPIt3tUXSLpYAFwBm
cwQmmrbZB57e4bVDNhFMHwAmDtao96kIoJIu2GGH4FAuYAuuTbX2eWDhY/VpuCO0RC2A+H8AMdWx
m2uTLWv1tedSvC0IDPmjwGfM8OZvVHYMd0h12kcq3osprbG7WrGDtzYz9fxk0h1B1WRj4zN2/cEY
9LQYySNYnsVrivDM2KbTOKkb1CjkcVhZ/kdmNY487ubmjmx4gVssyOZQuookAl87H+Cx3qyQjMwJ
L2KZ9U2IxdOOIVf5VLgRgWDFPAGgmPtVvWoVpGiJzcFbJHCm3iXSSqjWE0o/lB1++bH7GV8nhNa5
6ZTwsriFrj3IbtKpsi22x5jpsn1nyEnN2f6PxmVfr4dMjQZYect/og8JtF/rsE19PcXwE7xHG/sI
5G7RWzQzI9inq+EPZdZ4crEEhfelKRBaCl2mwjYoGBe7B7R3xfWHgz56TCpc4MU95ModA6I6zV5R
3uI+Q6gqQ4XJQRG/oV9qB9CPtX7aiiJJewN/HiY3WpG9RVogaOM+gfTXDfmB7x62ADhyIexvv0cb
oKkw4TD8wnyx2G7dnod/0OMaeeck9mFvVmbQSalKSv/Ikq+PCqrFOvZ5pegNRY792FWVq66EFvLb
6Nm8n/NZ4qmtWIpO0chS+1uHyhQczYM6bG6okPgehwD+TLOM0/J3qwL/XtNyM0gjPVZyxqI4cHwN
EaI4y6PwoTMJSHF3tfHrA93woNxwVDjmBRiE4mmqeV2ej1g1L/O+ckxHyhnlfSP2/zIJd3tXmEPc
awr+6WU6cPPfIUyj/LrEi02fLG7spqNpvqtuiClmFtNoKxCYVYhQWxGNTXBDY/nkDVniPEX3sBwF
NLfJGGgXOsoXoCTw+K+LzJ84RmagaJKw9qYZ+decK8l+QcsF4rgs6y070dF4gQ8Pt1zrMQX7nrmB
fGeaL+7h4Jb62xpzUHPJMHL9DrezugLWUJTPjBx4tTXsFvJk0QXif25oPV70tE9IkIllvA7ThN8b
NdP2PT/8xNsVFLfs5z432V9e6fKPFyUfcNvtPJdXzAvBIIDiIdJOoM7POoodNtopkwNFno3Kijso
mcfw377uAr2qRuH/fUNi9L9pd5XukTBa7HckXcG6hQBVaAnFECkzT7sEbRrqYkzp94JyDE+XzKX2
7UiqA5emhjFuvAPANGCmT7nOOtjyLO+tZXxq8wqTzh6/ZRr+6nIw8R6lSG6eN8zrMJRat6ToDgjY
9mbb2fx78DicLxBL1uw2xZ+hrR7XEB5KTyrbzbizq97hR0vRcJlheA2o9gLIklDN2pVwDD1mR4un
meA8RwP+dfDjdizmm2mmfr9l6QiY+vB1eJ22rZa/dKzH/wSqvPVz1EBt3AxapNfoDX6sfEFEYBtN
Ta6ZdePe5rAxPFAEKyEuGvuNAAEn8t0vfL8u1Lt3bIwq9NBNsqA0d57QS1mn/O+8jdXe7asDJztO
BAYFBp9yt5aQuDMRkqbdNnQXXZ2S7Q6pBEKdkRZgPm2WU42oXRC51cWsWeFRCA4uu7PIk/ic4F96
yVAV0TY1CLI+bzUGu/c5TEi3DN24+lgMJuvoq4v8Hpto27ewQcY8lwCXlzfjLJr0D91dvr5TJrLp
DM9djSLFTOQR1GMLghkuoKQHXchMJwxYcQ2mdsTNjaINBh3MD/xHKTHO6cH+RetZ2TWZP0d11PMn
ItXJdhpnFboMKbkvI1giIDeLeVHfjmxcy8t4HKV8HJBa6S4JRhX8xu/rUN6YEp1rl8c0VN2EHcBr
mq6juck57AbnJeKTewwSgOUb4I4jvV2HDf/JtcIafm+lyNMHkjhZ4Wlh8AoAXzvN/c7yMT4MI8oW
0aKrF/I0FhD7L6hHStGxvNAKP5vanuvxGD8y9G/1XfDDRjqxwLiCqj9w/zj7GiIqPA4ljsoBiXXX
DWX49B1EeoHlgqrhcj4uIsS9WTuaF9gR32GaM3/yrALgFjpyFn8tXuLh2UKjQ6vXensQuIfALV7X
4ZfAvOKaQmlY7+u447pwy5qZU4acOol+0jRYvJECUzrbZYh6DxjSKKNGnMv1oJZ/VuRAXl92RKCt
73XNx02/h53mcrp68D7z48FOaaoljNcNmiHyd+X1gNIGkwFO76Yk3cKBmJtlrnxrsE4NoiCchInw
12OZVPYkigwLkruBU+hz2pusekSjPaKgr2sI22VI4tLVI5oY3RZIB+FXuEeSBnswUM86OSo06jWq
6qpHRTPlvfVfjnd0vewNoOPV98fUQL8rm4HiSmcZhxCcZ0TdgxoER0HKx4T2uUEQ/A1Siptnkeex
ugwubk85nnl+KrwOUC5ZmtBux2wEAuMuATLHuF8EyCxoU7vNldt+k03VuDwr2N1tW5NmeUO7769V
zMwn7gL6njZ2ii+zLtGfT9ZqmHNVIPrqqglLZ2OWFRbPSxWOdpEjT07rbCtU9M7btxGV7HKTNpA0
bwPsMElXWDJRvNpAxPfsqOTd8lVR3/OI2VU3VYV+RcU1DKc5X6v5fbe1xVVaD+UrzC/587YkEzlN
S1XlrnVaNOCXZRjs4f7dpHqQGBd7nGZ8S6+7ysf5dYtiuYVVYpqv8/aFjG/MAOXjKObhuIGLEzHJ
G9YNHOngWtjdKavXHJzmBFwFeCKqPPYwi+CtAHcBLHmUqBNKq6ok8iTLkk2PVtQwijiX4irUTAAH
tjGSL+2XojTeamzlYxCNr0yeqEWCY7/SKRtPTMlM3ZQE/pT7iKD4V+iX9b8gp+ZhdCkY94sHj+pZ
jlX5swSAbnyrMaD6K6mWj07zTEGkYHn6mCAnCC+kxi8CAWDIt+8R04YatqZA4oOav4C81QBw2QVQ
Gb5DYRBH/T7plcZfqhoKxjs85kxV3ZFvLJ7y1bLrrA4IyKdDJLO6Npifs76pdFLd5qndp7/oJF1z
DSny7jt6WJxxmB/T/RWeBj692aqC1UPBsFOdbRDgyXsmmjeVzo1+xOTX/+Jr4uJ5S0rmf+iQHeOf
sZmnFOK0qRK4wsajqoHuTue8fvuKAAA6vs6z7Hd5SHVF9XfYCxQrXj+DvYQt4n6Og3GY4DYI4716
zHzLh5HuO4ab/uAHuTm8nJZbtDRWnSKtuDhvIzE5YhjIQS7ebfi4E0xj+AVQIRR/+bGVpNUgCCK1
K8eU/USPdGX9BCn7xw7eenWLISxhfdnk7r00rvrAiZSjwF3rxJ62FT9clyba3sJrAKgX8i9PG/rV
4YQuRDe3iVdDduEwwwDu6fZawgIH28dknjZd7bGfkKW+P9RmgIDcrqjCxIPamZEnvSZsPRVHyuzz
Adma/Z7ROCbXZBBfquECGerVeOPvk/zQTwKerN/Y9UrrbjkO2K3dRq2FLB0duQtkiBYY9D1Wj7it
8E/LvcKDFFERPlIf5uuoqwgsyzysLykdm7vc13PdE5lmpKNqkOEZ/KvlR8SnIrpDM95rskE/TlDn
/SEomm+yCC//b4Gncrnx6Kink4aD6PdcH/Q7jCHrA1y1zb8mY/a73dfyRcM78zpPM7idIM+k7wCr
oOw6jjF+orvDdAFdHX8+kL3zTNGK/xsmqRg08Fm/BSGa+q9E100uRhVV1mGsiEYccjP7PFSADLnr
KB5ACayOLxFdPUXMnz9hskXRNsAa0yMFGR2Gg1/ntkZJcWYGToYbBMRFDCz8Vi4pOR/A/ZlrJevN
EcjATVXd1AJJFRmGtL7DYMcsOFgiBlcpKi90XGEaQbHItjdb0/CTNXjfvuy8rLeTw4hAS7tdQDCV
44U5cxx9Q/34UgeQoHCkJveuHOTHhA2lW2o9VFZ7sHSAPRhTvYB5/61OUZX1U7pJcmeXbXV3bK8A
/fZxhJdEIL5r18vxA4I1PdmMLBQ6876nP3eBAxPMmurDOrpm5wFLI2s3RoLiGmViEW9SSlTaZRAR
m56mGhYNBjc95iCOoQrAnIW+od36EoPpZtfT0BBWdnjiarhfuNcnkN9XjIKhiTwVQqzuxFD8bR3C
BZbivBK1y7vZWfHANzUdZ5ZMaQ8B0EHh52sMfdQ5C6exFCPD8L6MxQ00q+UNFkICdfvY57Qd4BVC
6Myu1gd9fNWA0Bxhx5tqtEsIE8Eqaz2V6YjCfC2Lkx0q/rw1jrkOPxhP2zSFAZrqg32C1IMxAipr
EFGXUuVHH6gH5xj2NPGKWba85rpW/AlDZLNdVmHIcIYxSs6PvtL7crMDD3pmMRsg7BvUMnVj+fe1
woOXD014mo8m54gf99X/HJ3ZcqRIEkW/CDP2gFfIXVJqKUlV0gtWqpYg2AIIIICvn5PzNNY23SpV
JkS4Xz/3+sntbKjxnHzw5zqY50umSufV1Y5r9oW2mCVAq9h0XHpoUs/ziyrx9FTfxw1Zf8lEnnx5
Qv3M7bMvQtOkte6jN05GwRx+K6lDEaXYA8Kc8S9fM2o2eYbhp822IMVpJnjoWqsdkvWmX+683iwm
ZUwQO2kj2+BhtF2RYIdfTnylqF+GGr40SAizlQs6CYQAP2k2OVi3QakwNLm0kMQueNTtDK+PE1wI
91Zvtc4u3zxTvbpLXf/XiqF4rtiPsndbhO+0X2L+vqoqy/PSWMNuHErzRrPQDmkmN0aiVlVWP1TH
OjqPkG7Drhvc8rjEjfiWAO31ib00moy3NqP9KCytd1mT+cE+rh3dJS43JvW/m5UPTsPkbcci9/ys
M5+D1Wbjt3WpMuNFF8TC4EG7TfXPCuNeM5GyOWFQO60xySq5PTSFmHWykog375AR+XY8UoLuo4AV
Qk28rPugKCmTC5PfdgLHurtWuWC+JuT0eyLRcMfQ3npZMmG/riasLrJo43ffQWeiwPbXvcgy1oia
dfBeZFVRKnYtQB+0VxhdJzY3fjVZLdzPqsxWKz80JWmSpzz3Zut5yiFU06bqjaJrR209BNoAQIaN
lFO6cufOR8QXWi7tdZ3kZOcY3HGEOdM9YBg4TSCj4a+jK1RBulov7VXPLE9OUVjfzW0smNC2Qn0a
dnOfA8aDBfcjlFLiKt4ADVTi7QycxV1TBh1ETRPIe8T37t8UKOeYWa342ErGLSivXdEcVidgjBVG
dRbt5gmh6LhaXvVnyAGL0sruqrcBTaFIIp9BdKK7pvV/IUQHd10gJGs+Ld6ThJk8f4m2YUR3kCRl
jGc7p2mk8xPe9sPh1pUvrEOy2SaTRaW5Z8DUDMcZsjIZwnYqjnDWkzxn66DnB20VuQcX7GC69Ika
+vbanDFzv4yfUaXX30W/YLrhWWcdjR/P1U8rJxMm1iCnX3p1lTgUc0nay6qt/LmuRE8UYxxod0ew
weSdJl0bjVJbT2rXIYZNwOamfoqD8JbGhSoJYcgKy0RMnBQZYvFXzGdU7ep1M0QgNLBSTl0212jW
za8p88Ufby4nmeSU2HUKEB4Mh4n0T3ZgLlvMmg9HeT8RKzOpn4dw/Rev+fRb2kv5z61ztwebamkK
ujybL01Wzu2hY0XrckHNuDFDEsb6CmDhpSRz9uKU465+9o0VaupWF3G5m2zDJ+lMd3MUt78HT4uY
NcurPc7/Cl6M9SCUFYrTDY24I5tjTlmf14AZ8ocwkcyhv8UCYmdKU10mL4vBxYX7nCnh3nXKsT48
bVl732cKb1qI1cm//dIMm0nP9GdaDikXF6IXApRuvCyOeVxybbIu/si0Q1CaL0Xp79sSQiHs+8Cw
xG9rv8axQr6z4smfGbv446cH2+Yfu2UZ6YfqJtzPliCpbtt+tsA4TDlbPxbnm7JVs2qzts60x1D8
02C4HBnfuVeg/fATfrkTh4GBwK/ZWtxPngH/MbD74l27QUambKHRJKloIYY4hcff2rGHP+5or+2u
Zti/G0WNEuPpOHhamaju59iBviHFDoNAqIsaUNpUzqcqymG6dhldI7KN2DChuJvZRx1/NOJu6H1V
W7f+2gRHK8cp3+QaOPMfC6TyiHa+MLl01/tgy7u7Mghu7UHjq79qGYvviqSHz2FEb0yckEF3sko1
TGndW46VFExgDwUAztsyd9NwcG23W09Aqv4HWYpVEoJ8pSMlIsHl3NUHpG7Z7pq+dEhgrqbA4XNb
A668Jh+/3MUHBF3tNRvSyW22Zxqk4U4jBN8F6+3Ixx67m5mZgnlFapfXI1r43JNUU62OvIPkGaLU
0n2t9pi1KQfDGH/F7DLnbINuTCTYWJGaabWSvtP5nk9Zdmk7jANPqFL+j+11ATnimjpmrEjGOzmt
6w17d8I9mRh/Cf4ESxF+G7I8XrW7TB+YLuT1hnCYpPHa/mCQzBZGka7zt3YgPAXc8ZOqRZdmzsbR
1VfBqemAGZZ6yKgrJkq+uly9S1DG+p2DefOSXonsmCNKnBngG+a80FIrkKZ0SKIFVNll1lRyVYmV
LImIs/Zbg4yNiR57WK3bsub42Pq3MQHUVtckftGqL3+2w+lBjFl9xciScc5b4fBNaIhsv8BQ9JCw
KXMp04w/7WHNWJVq1aV1mKrI2fVR2DxMQLfxEesFKoNU2n+NZYOomeEnGBINFLMfnIZc/ZKygRDj
ip++rD0WjW6tqBo6r5vu5zrv2yTYCsKUnSaXa1px2zFmF3J8ReAt/4YOmDxjLbT5Mbbby9T1SAmc
f9eKgL83q904+sd8RRAsmRntu7oe36RbqbtCttlTDBLxagG98eDZXXOYYBcfrbZmRGON5cl0ribB
Igy/+vgmV2fhAoXUzsu99FyOu7WoxlMU4WZI8/a2usZUTXDilTXeXT4NzjdLc3iqBs6ddl94LoLk
CHe+B85AJ3XCaj33q4nOFK+62Ye8djqprGD+z7c2GIiwF3YSWcP0YfrccVNWY9R3Du01989c720V
+Qe09uUUqIlKnR0ilZOSxuDuZ2rwf4EYre+YC8tLp7ysorRF5jMpjiUmdXZfUa3NVQ/Rgq1Kv5W1
L4O9ZVwWUk+hlX8zSsl/fPaXvhQZDfeVroRXKupnToUipCFtasd8cZ86x9nr/T/c73557vmbvYEC
ln/6bK2eFfYh66jrJfyqI/rYRINqwn820b+lwUZzWNh68jWatd5PDLoeHGXL4iCtBZ172Yg52uXB
4p2l4dxJYo6ldFuNOg2Taz/2ypuGVDRLf9KgaTUGWZXbuzqihj7rNp8vaqmjOxuG5a0IcMNNfSMH
DJZLUTDrru0/swbx6Dw2O2vTTHeevao3uJn6o6iC+anWHXIjNqsTvEbwWjDmfwHYnNh0MFUkzAzT
GN9njhdlR8XkuofobmywqcjmMy2AQxvanSprUzBh7fK+j4xt/JZ2eYepwtkVVRHvFvZa77eMbVST
azhGx2gqHxjtWV9yMPqGl4/uAwd7tOsDrz9rcoCd1Cxj9aPcIv9vbKJ674aU4/RjKMaGmwKJQehT
DL14QKi1LshSsC7Mxy2XEIW2/xi2HF2wyW0/3m9xrIGR1wzlW7lxGJ1dF3Q0MSidr5TZowYKiYEr
NuKgo0teUS0xPpumXR6O239LDuDBXF35aVeP4e/ZCemG+eDMQ20X4tHOWiA4hiHILB7VQ5UEk1Dl
0erhDO9GwYgUZJ5poWstzEjKYBwJZPCC8Llvmt7D3YEnxx49459qnxXZVA1yaJfDqHhnMWUGJrj0
s9qeN89znz10kIMGAij2awuPnqyUaTcvhSpRTz3PvqfByNlu0o9e+LrNvXR+awrKjN9QMH2xsjIr
D3Hsjq/UrMt9tNKR495DtfJor+qDFJ6FUtLy+frbbN4CFGnAG+xeY1pnlvPlr3EMwhpaH/3/rS6e
kDyYk03XwezFqfM37qn4XUo2UuJ1G5UlijSoyht4xLnrjQ/wVGiPMOyT3M/s+oxYKZnL6BVsudBP
m2FsvpCjtEDCyN50VH+CnbxD2jc9X5uYzfzkFlnzq0B2fBaNrXZNE6uXurfdFNdFrk70/fODY0fB
l111s3MXCH8s3th+bL8hj4tw32w9PfVkxYF7ZvOsg+UP0Uwt1AB5VjgXX45jSNB5MWNqNJ2ZVzvB
L+ssW1KtSrxgDqy9x2Dj8mn2g6lIyIasqpO+6KfnMAe2JdmlfFyGpXvA8MCFlwFFc7kVkdojgXnD
M/yCIKmzgYiK753NWKziZoePUz5S5lJBlZuhUY4zhM20RW6LE8XnX6dsr1TOLptqdzo2lb9JXJuT
qY7WTCN4mphMuMxVS+iKXjk6Ty0qujLd8q0ZD0BmCotP3xKs75a9zRvv2Gfph+0zvz4K87iBbydF
a/MLZC6bi4X2oz8B27s7DKU14/95EEXEmWxnn7GyaDGbZbvq1tIXa4zNVzlICJ8hyFZShWAxJDEa
/CuAxq6Qz1HncZvbSzc9YiZbJ4QQYtiOXYyTKHGEh1kbvCD8ZtMcE4pAFcNdOEf/Z0kwRKVBO/HD
YSTmmPUMRAgkg82TTE71ymZNjqwsYjTntsCHNNtd4tWrhNEDrXjDbFijRFNfKoa/fHp3odOKf0Sv
1CeK1P7RsWaL6dHtLW4pdu2Tb9kLt0XoTXvd4dE4VLmH31VwFWaXorDNAWCB6ZoVuc/akKkrGSoe
5FrxqDhOt13ByYY7Ttj83FZMTXa1skfk/wE4NrU7qz7My7QdkYzcw4pcfg0jVGZv4sipBdTmY194
xmIsNjN2/lVP/OCLXqL6FS84MTHbVgbFqeDrecU1Gl11HzBVa0B57pcgVq/ClPpKjHsJPJf5fBse
m9ffrJqZccLIc9xlYFzUf9xrLIrAoHoK7SicU4/q+l4yGfytkIOeIphYGE0KwrNmJfAtWRY9V5m+
+C1YoPbg5IH74ZVO/h6P0DbUv3zZRR0UHwtP/D2SwvI58wQ4O3eeR3BRxl/YUXjSc+QK6X5FQbFe
3CFG8wOvg9rtJ8VsALnOeddZhHu/8hVhvFN0Z+pM/pK4mI7x1jPTmdwOSybzdAa13YS9M2V+H/wU
WjVwq3MZ33d5bh1vAcW/oTMozWY3+lhtOq6kUB1THZ4H58siw3bhRJ7HTz128cUUXvgoJtmcVL5k
j8jM8T2MWPDUTHFDyYJdqUSJHqxD1/jy1zhEzeNgddmxws/1MzY3pKRFs9uLEtG9wSvZwgvYsETa
a5GAgmD5F7kDz1LVFoAwZrxliJcMbxqmNAdsw1X14fvuqF+0PSId4RaqT05I8KQMwXBZ0xJ5084f
mwDqoKrzaK/w53wHzNrBOTFeHVpcB7zn1fbUgN9ea7rhlJaVV1t5bkDiRhzU37i6IA6GoT6LyG6P
UShhh3STf/Y2WNyJlP78wx3r2+jGuxVfhjk+TUFBBix8ZH5n51r/tWSkGlAh234MME4drQpzw86Z
16r864fleK7yDH3EcOYnXEbAgGngYRM41Mhc73Oz4BSPqtBNPOngbxzw8sYX1ILNeXEi8pg5aTrq
S8QkekZXbV5/bPy6nBO8lMW81/bkxIy+eq/+KEvPMMkOQyxtIlxjRRC1tLBUrJhcU8JHq78wqJk4
RE1d610YFdNvi4GouN4EGQ7nuI/Ejm5+ZB3TOC/RKy3r+uPMi2baxy0Y//TGGpYTOx6Q0UMcZ0lp
DViQt0pKcYqtQuJ5jaOivuomoPD3w4hUp224IaC5mKL57PiqtE8j0+lLhZ3iWYV9MDMFHzYOZyeK
/itZ0donkplAkFR9mWenidYYbTwLwbfZqgM21GLjfQBf9/+zqjyW1000WcxSg8DjkorhbRNY755G
iP3Dy4MM7KDB9RKaL3Yi1PDkus5xDUBFDIf5VhTAXho+Y7IaELFmSjwvwbXg7MTWRLio59l8czPO
8z0TAOddrAEdVAkJYtFCZiUb1HX8ukStTUdKg4LNYPXfwxbTLvMj3J3HtiUjo9e+wbq/VnQW/txl
+6gqMdpt1eI3iByxDYzqRVb2qymI/jFbjx1N0nqmN0p7TldR6FfKw2I5Qr16x3xl1fluRaJ45PSR
NW4CkVUHqWweN5MvyGo5kHzBcKYsSRLW5TDgbVZFk4p8wrQUxXV5x+CYiU4LAS0S20Thad76m9jp
3NqWHqIhVbbx+tQjMODbioYqeizWeKt3/SLGxxX4+Bp2vbsee42gOfeQ+pyNS9bs3Q4XXTqZATY9
J5cWyokf/YA0SG+4ubjqG0L+LOxp0qWcnYeQ571f81RSFTl7ZDffTgE+2m/ToTx31PGfM0ToycT+
+BNFc8fxArz7t8cSFT67qmu+m2xaP7AANN3RXz217tq+7qbrkLe4l4pa7GJX6AczGryRRUbvba2l
L/I0L9nHfKImYeLIQbegNCFqnilRlf/V9l38H64TZnxc0jEfdDV01ylqypR4YyWTheuG4xZZwk81
EdrBHyidgP0LKpS9qpE7xuLmmlx78iVbr176j1EVesQ34jn+MceGJN+xLDBmlxfFmdI6D0Bl9ZDf
Q1sgBfIdTEtwlyFpN2mE//lnhD3JTorQzRcR92F/o1iGxuabVBOWSpFN3s/sztVb37uodXrb1F22
9TaVUZbPgruvGK0z+6dFhGVurD6JyGNqNcVVedjwsU8tZXXFZH4tw+z30jY6CnZuHbmHuPHXh3CY
a/sd4Df0/8PU6upsB0BqllerrEzwTTLMzAVER4jTNmmE5QlKT0kT36wYKaFdqrA/EOMQ2xc4QikP
aIo5M8DFvjE8W6d+6GiFecSx7vQ7VWT6Ygcu92oWud5LvRJ7kGD46HlMSEM8ljWqauRWJesWbBRw
F7v+B87X2yvtRNyTWtb9fzci+qUhcLNIJINqmOLGBxR3FsaRTj7EpKPG7aTKNNJGOafBXxexcyxo
XPalRTBnquEM9+ne1nDPJTe3btrbfhnsHQaQ9XN7o7mrFOf8ZN+tRN3+hQOv1a6ClY6uODGjeqfw
Pxa4aaqpeIkBm3vO3AwZuIh8yDoWTAUhgQiYw3f4afmzYtiVe66M7iGeV7c5KIk7MRmGmS8oxvD+
bghowY0k+aY7tPJ7YyiFmMFiHzo1peXIF8nex/I1Hkunv1boviAu/MNVeMNy74cWooqXF5VCOqFY
TkFc5mtGgkH4z0w1pcDcQoD0MmpiZttliLQADHDhz99oROIIdrVaHHUR+DJXFvxW+jtYFOEMHQth
+2PBPcswEc5E36mSl42BFH21SpBLaRz7cqz2c4Pb83W0Ojc64VeHf0q2pg392yVqnCXfW96ouy/q
TcTUpAFfo/0NlYfcqJy80r9KDEX6Hr0IzXcVUVje93A1My4TT8+/oGc3Nh4JertdDbIxpNxPy/yU
b11Mn8AksHufwC5eHEfV4X7SpVyOU9DNj4HvZmpPJEHn1mnIUGi4c2wBYcPoTdLrO3Ci+x6zJ0Pf
TntPJFCsZ4jtDroV1/rFVTUcxbB2/dGONueNg3hoPmzSU2bi45G6zsKHczqTBNGUVD1iFXcrvXrH
+1vlw2cMiHMauWCzUzuJAvPuOFrqysmgQei07fbl82r5NFK9N59FqEZ1X7SYqb4R6PzwUwWDKpAt
avXVMk5nQZ/WU/nc4s9k1KPCLT/WgbJZMdrYM2IfAXHh8sFbPQk/JeIXq8ZIQMj4XZD5ZL5qOULJ
Jm7by/ZP0aKwP6FhrvahcAkBh1UOOotKzR+iI7MswdjEF0bjvLKdOapfnNCpN2cXhFiiz03MIOO5
rKSjvxbjM/Hwuc7bi8swSvylG1r8EQ1WAStxeVRTHhDu0rb+Chd96zxSkxE9tqayR/0grcBjl0ej
jEeCDPzo8OMj9QQZkyyO1Vv3UgrvZONP6b4i3hJ9VxJd4DMXYijzQZqVizrvRpoUn7aqRNMktW8M
AS15O9VPXYjb9oyyGDTXcV2CyGG/ACyuBJj5UAUINDnrwVadszhiVM6ULP6pseKF9wayiuAVqx+N
99kxm7v1kPPm+wSo9318WPI+zC6z74wEdjAoKe6tcdTF9wYf4K5825TwHznm6Qb4AHiueRuJKyvf
xeC50e+S9AgvS2TG8fju5m1IzH5VsdSGUacOO2HOhDG4qz6VnpyGEm2vigJr35uwdrIXWZTGwWHn
1G33QOgMPo/bszOaY070biHKBAzGFPsojsv8tPZEZkW7pcOvnER0V1Dbg+r9Q+U025Z2Q+F33HdN
ENk2Hv5ljd+H2S0+1i0X5V08UsaTxkHN3B3ruecJnxF99Lls9WIRwdsu2duNzXL2xD8U+YtfOswX
dtngt6gPtu2P4uKKCTt3MoABjG8DiNJ4YiKPap4ZZfm/bTOBYOSrAx8/jG7c7BdGlOMviGvRPnf9
MHp3EGMBrWnWrNWhsNxIPvOZbE9Y2Hy5zzAvroeSWd5LsIpAprKpsFgS6eARczJoSmKnZkzH7D/O
Tx2SrjlkgahQmoMlPjWLNQKlELPk4GHrxua3MPziFIOt7cRnphp5cdRRbDJYeISxa1ijSl0Hj+yn
B1dXa32y4Y+2RyMLpYadEwiV72VN8sVJhjLjrz4v8dw9Qb2VHY+5c5tez+u2ZYmPoso/QClrn8Pa
GoK1OrbCxz9PfEHDgAhthXEk53XgyGM4BlpHXIIhDfFet6BJ/M+oWGSPv2xwu/Fkpi6uHoK4MyGQ
UzMMIp11KLf7uc1YyISmbDNLZVU92hSjaeBTsXrobO2wbMe8ivLvbsM3ioN4zsTD0DXMiVoJh8dT
1UM8rbFD2YyB/xeOkUEkrqUA9ZnKLU+m9eFaCKnZHkQPj84OR2HUIZsW+9Fm3LntYwwn1EuD99gO
lbee7UbgKV8mVzLb8mYmi44V23/dNhugCaTXRsmK1lbuZdPj2gyJOUlUMOZv7MZyCagMhxeLrLO/
DrUWp05pA9GKqer37TBzPa41Fy2RUSsjtrIfi6OnXN/ZkyWAekfYgayu2UR8+MFRPm2cMxb5wRd1
+YsRD1x0ELNSByvbXP8u13YCfTHIJkkxDXRGur9lenEXuv/oyqd7nQliENbFQcwVdRe/5y20aBoX
C+Toti1s+pmKvHvpgxjqMCZGi/KyMYhifTg0DpdrVuxlgcuCrFKIK5z02P/Kmfn7LV9tS+tqsP72
Vg2YZXxl/Y2WbZIXh4nKRvy5xLqB7Yw095kUMbA20hzWW9Ns4tbGCb8yBPFjeYMMmJhkSUms6BtB
U/h7W7t05lNudfapRnv6dTsX71bdcQPmNrjmCyMhdQ7rnA6RigGLWhwEvpNkTPbfmIU3V3Yf5hUL
jE03oKB3NdFMg8t/TUzmDjYruAppI1AB13L0tUWQ1POUn+WotutSQTQmBqAnBulsshxn5WJr9Te0
qtHueDPscXnQwSgm5naTjvcM2Qp9NCW3YH00eILjDve6g3JVEWcyxOcg2CLZUV+2Mnu2V7eXYzqt
IO2HjVakXpizjuvIWjW7sg/REGjzkfVh7l00A9j5UMSLiSl8pllexrjB/1ahRzOSbNpvQqY8MAJM
ZfdZsYiPeFPWF0UZn8nMHVLv1h5LJLP0W8UsjUvRlGULjce6kUjHA6at4eiHoOCX2rMi+dYtfcwc
LWoxavXWVJgzZmCeiYIsqnNhKGpB2uAhEt8u9R/0RIpqf6PKPUkW1ZdAp3p1dvQi3CqGtAp13ZTK
3eYFKAVf2mz3dl6nzWY7UXOqinZxyR4GOGFOBkVU/OnXZSoesvA2hd1XWsUMmSIHmRmzCJR0UdHT
+bidaIyRIszJ83Dyes+oSNP2vglWA0HPBFkb7jC/NOsJPGuoDoHoIwe1eVJ4aIWRzvAyV3gy6tWl
QjOMMa4dqFC1m1UuJGlgM1xZv9pgEZCwdGuByZnnge5RLeEXMMtvIKcA57IPPJaIjsS8ROZbON1J
qM13oPFCX9W0mOUQ11Fjfhla3/u2zDedir7EiSGJNYqTyp17fUe0D2a6JrOj8SjC0dK/c7/nI4Ch
9T0AY88L9KXwJgwS89hslM+8xSBAldUtn2YBErnLeumu+4LnsX2Namq0vYTLwdDgW/4fXBx8cGJr
a5i50IHga+LRVh/jUob3OnTlfGwto+VxnNDjHzl6tL2k21ivGGfBFxqIYj8OD450M2h4e8r/W8cs
lGf+bePvrIksjnseHNUxdi2Ue/QJ6Bs/NGjGjxWhzDLtX/HIZ5TfH9tAcBV4jWidk+zXanuzS7Vu
6TxaYYAdprCymPvJV5+Lybv5gg1ntS8bpOW7Pw6ySHWMCHGqMQtHpB5Zw4eXT9Mf1E56jqGxghZ7
atnVh81V83Jc677DqTPHv4bWYZw3oaGVpGYxoSUtqeh/M2D1f7YIiDTV4bxhROznm4vTZfSxZuH6
0RhD4gtKH3xbcZPeROW30c7dcr/Fiyoj+Rcdz30Ol0KM9zcNSqPKqwGWnITh7Yw50zvi6bW+sdk5
556gU/NAeARmb62AQ7W7ITXCCaFnlhVIdelNjTr4TOUvusyhq4M6N+01G5VqqZtqnF2xaAWXKutK
txRKmvp0GjRKCRpuSPIV3fQtpodD8AGdFd8kyiNfToyf3Jx5t93gI1PwEonIPAA11CWutIHu8Y+m
I8KZgbqYJ9vYUtn2S8P/yX1bzmneqe6KE1m9O1aw/mqt0PksrcD9JwK0tm8rlPF8Lunf8f1hF6/M
V2ZqyhE1EvJ1vAWvyB1+whimtnZo3dYBSudUWejeiQTFPS4Fuh4am7kLNqt5lJbAQLrYUeUdXULH
4FnYTARqGth+hmI8cu/5pCydp8bP7X1ZueFv3NdkdDJYDD+dTDbxoWBU4CY0qhyEJTX/K9rkfArK
TX6vkVTPgtihBxJK1x+rpC5KwhzxMZ1vBrikyH1SCNyxygiGJPLlIdqC7cXpe+vbK6xlS9koHj/n
UI1v4VRz5DMfz/dDHrr/CqbLW8JvfZuOkv5wvzG2pgPhFqTsleWpcwtN9EGf7+3K42Lstlw/x27m
PQ54Ue4k7kC0w7Jmyiu70W12IaGaTzeNFnDF9W0krZE5ebzARno58o3VQgwSC5XX7yHv93hG/mIE
PJL9A1dRRlcVhnS3lQ6ic6UUcH/Z2i8Ttqp1TzDirZTBtSvTtsnIcHAIsSQAxfwxmj0LUCOknIFZ
FuHC01QXb57nlAvGF4kGVxc2hvY2D978jrSHxO9y+4/Xq8k9gO6tU0J0MDQvQXXBru+nXiajw/iw
G7rsUfJf7LOlhZ7m57o8fEEcIz1zzX76g67eC6BRhvVbsFCUDJFNvM0ykBx5UrIU/o6qUA132ZTz
64Wk+kSHsJmMdSsVEApbuOxfKmYojxJbvfBpYm7pYst7I0Ro3uV+A4ahi7By/1PqNpTfiBU8EJ5Y
AvKIm6/RI3TghbwGehCSClfPIiG3jg82qjzpMhufzjtLITULG/KuiWBng/oK9oORn/wsd3yksZLV
cVyrqkRhpwu5YgpZAo5j1b3YI5FQqSYJ9t6Ua+zuN8FOlL0cPdvmTIYDQKe/nfu1OzTdwTf90D6V
I3mpF6IT8wlVhCsFkCeidre9Vda7WUJfXYBdUEXDTZDMGtFcZjHJmgcc5tErDJbtAd0ok5/0BhiU
VA0ZE9Sx4HFp79n62kBZkqaGjuKl/K6Z+Q/xVSzHtmfHkKAztzJnPprZZyKe5GHT/Z8HZPoWJT5j
XOevNVFS7INKmPG0Mv7FzzK7TXgAWA5+wW4HxcFIkv0OyDl5TyepoS7fB/xDy3xson6gVQtd72di
k8NzEIaZ2gG2RcVlNlE+vlhlXp5DEzBiY1Btvlxe2TjpIXyft8gtHwYSkv/j/27X3eDceLYe8ICH
YcYRmGAcruonaEKZvTIfw+bLj7TqZ0MKiDjCpxqxp8cpIRNLLyTycKkhCLJa62M2kli0I/3G+iII
GPuU00bmMyBY096YZa1t/mgXDa7sGYvDZ+vTbPCFSUzjZlwEbv8IpoLTBXwORp/aN6ygw9EfR+BM
skBUvpsjj0XRDa1ee/F1EbTniQAFwDeYiWBHoK4j3qI2YDgE2fIWEix8yDF65nvM2li7VYZl4Ui0
I86AOuPOpe6KnwT+CWJoUSkpYB3jnmpSOKdjXBHedKtK+JYq1N2rW/WwEWvIZlPqzExcGrBI7xxG
Of10q7RUl2YSeDPzLONKSSrphuQATXVf8xkP9vpBrF58IsdlJSyOVxbX+mgTXKXwFeD2UHXxMKDO
IMTqKHTu5dYjrNoj9AizKUxuwJsB44NedGhMFokAayLWBlk9AyV7Xf7H0Zksx41rQfSLGAGCJAhu
a67SbMmWrA3DstWcRxCcvv4dvlVHdHR7UBXBi7yZJ5EbznpIaoGNl+zfMVbJ8BYCFdqbPu5aMMAl
H2FURcGvVJr8q1pZ2E2NLvW5yMnT7ALlV6+dzcq3xjeT/ZtUi9f9weXFLawnfGd2vJ62rE5s5uG8
Eu5unjTSZ3MPt9Pe9+zrjqSnqvA8deHmXxhkKyH71uoFkbtkZVTlROFxKtDba/lPmn0x2vh90qu+
dutmRehAFp3YWXn6UiRTwKZT9mv/Cl030ScS3F0O47TCOkUb5ZrtfLuYZ4NXjrcAPxwGB75h52Ce
CMjXLSt5lt6SlY1NRf+nWydCILinMAPA6PH2uC7RO2yfL3/nlWD7tcMezTIMGOUZvbd91iab6vtN
Y5/3OiOhvSdeHOinXMP2PYVoIMMpHlv3l3KX/JxLr3Hv8QtpZP+qYjyeRWaKE+YVCkvcAAX5L9YH
RmKSK+qZ+3C5pS9EXt90qyfk6tohmvycisWelScQFRqvKrIjElft3M1Yxu9c9ObnxdRB/c9M9RQd
lAiS+reTTuRQtC2CK0RZvuP1ONT1OSASmd3DbWNDA1eo+ezSWFxxKmFfYWFZePvWadzutBgXe5DG
r1gcWDRje1ylbR8Ss3kf08x0/bM/FWznSfhF5P8anb4lARI+uQXcY8cFf6B/5YT3/9OdVHhgiYNA
XaZREzs8Nyc8/LQkYsmYizNqMciKXZJ6yS+Mofl4jojzbDnSsDaXKkjaDvafp3r1TzJwwQGteveN
DIH/hkWCyYtrXOI9Bg4Erj0bEcK6UUtU72401oynPFuxuzWhEfm1zXyH1Z2XEwxI+LaPxGkW3yGX
lXBlmo10y0c1xWo9lW2eq0M/bbNZ7zb5JQvS8h+iL4qTBTCP4YjmYXyZXiTf6zXC6Tgy2T9NRbBt
Yq0vfkoxkOOIxxiMbpPHyYMfIbF8WeBV0ZkNOaOqLfAa3Bp4BHdAZNhYharu7aXxVg3bMBA5sa5l
ZoQ/dSvtEbAyJUAEv41YfPc5M8+OiB3FS3gKTFqfsN115R6SA0CMWaTDn5YwvX4CX6aGJ3xz4si2
gxubgoaOntzN9XEiaUoGsSvDu0gVGS8SCJkEnwpuNlvtinxZijB275KpQDCHlLhFZbgMKsJog9r8
0RUMHrWkGTbiISQRbZrpGxK2/9YpSfKiSHxy2ylH9EcW+BzfZduu9aGwMa88YnRYZbEqJuNhyQms
NEj3624au3K45hkEwH2Rt2gvsQwy1iOt0P3JYUPDB13N5TXxVgxxoFIX2IJFSDN9XAP5jAdYyPvY
440CcKpixJJNUnyGRC3zXYJJ/lkgeeIGJd61BwRAFqQzDOD7pnTtOfYL+TyyMKv2vDU4iAm4bEbZ
GEcCPx6Da72O5vGlJV2BC8KCdtgpUM0J/j/AhUe9wMbacZ13KggCQ/gDfYYRYuqC8sibHgONpI/i
3SUe4uyKNtb/tlek2Pn+qJ6h56h7IsDEv8IabA0uxc0Wik8UB3Z+LsIGczPzk+8djRJcCpSosSTw
Iiqbk5iHMT0KEUNlZv+Z9qcq6ZKnCd3gJWnj6S0LV4ZTf7Tt4yR7/ZC5nA64AxOACZ7cgBioqHQx
4PnOHuUIUO8E3FL+0ckIHDzrnOS1ajGZMFxLfqEFR5J6CFZWuwub1yPe3ri8cH4W7aOSq/6ZFJX3
2+9xkgETXDYNjYvepctZAIH+nUMSIn3CD2SaSM3sp3IcHmPXyRGqQGxfkYqC9hi7LIwwEk0RKWef
lALzn0fsjFPogQ+t/J0ZiZ+G/J7WPOajfODIIF4GaR1XTdDwKfg4cKo9oawtaJXW8ZGY77bIaTcw
zATuckatnNP3ZQwDAquGA2KfzS0OYyZnJiXWs4aFbJ3l+4LU1LXxSs7BILG4GyoiYt8K9FB0tLnH
EW2DNXrNmiH9UQHUe48ARnu7rA83W8AaZh923WAOcuj5b3Wv6y8xQlHg/41+6SIkbSB6da/ZEn3G
qx95h00Q6vdNCFJ3F3RsYTu8QK9M+ao9ZjU4/wNX2fQltmmEEaw1jXwFte5kF3g3GNfAFXNTTpTj
XzKRQRZgS1/+gwCxgoxhNfQpTITtw1Q6e22IvX9W9K90F40ZG1EaEckciiDHqtAotKqdCu2AE6ti
r59RIhYhZus+YUkX4FF2Koxu5Lp4ys1iS4JDmYcJIwFA3XGL4/VQrAunXAXQnBd0FwTVWS0m/dH0
5fyEUjVyJAJqQpvGHGxnxQ5CMyLlxLqAr+FC3FKBcd+Y+eije3tHlbAwPWx1cL8ZLjjbWWYQA244
ll8miVsUwyN/mi7BNFTxzmn2iPR8TzqsQp9OtHCdyJwJGxp5kwzD39L8Tfq+ToBg+fICaBghMGaj
THNEMBTtcWmb5W9nIiyCGexMTOuCSuoMpYBLWtT1d1mvuR/q0hl+A57lC14EDsC4IN3s6Vi6yZFx
+SEtgWXxn1yVWjnh/PbdGjQv/pyIkwf2KixEuqEXP+PCz78kaetmN7lZ7lJYNKlbQmR2PWu+bQRi
nRbC/FzgSBJcRDpk1Mypz7M34WjESwzfhKq0Mb1NzWzCnc0HPz2lBv/b0bh1VOzY9Y7lA+53TJL9
ir/rImEYTzfY44U5JaaaiA6vSixXXwpiPbhpkEj4y/k95lCQTWYAI/4ZZyN/FzE0HI9DNCKgE57q
rrA3sRA2g1rvuoQp58Sla4p/tsMCtEqvmxLoBqJH3TRjMF3nifOBCyd/RoZofdU5NoFD13CDQfhw
WuAdydZ2E1LkcxWpZuQbAFfC5MGaibtQzyq7b0LrLaexZVJamBnzO0wc/cLjmWfw/7kaBFhHsN8U
93LOivpXxqeQPfls4vqXVhVIlxBWtdwnCeMaN5WgVd2dCqJwtMiZUDqvvg/79cY5U6fPPAZzz+nO
bLiHi9RHT35e4mzA6mnEha7fNuv3YP0UkJ944tPkUjgBl2Dd/U3tm6JsjJRchn7cWn4D4CZpOl30
4NZWHKyohnW4+CBGQ86adCORxHE4chXsKZ14bGhdWdAeo6k4aI+tvj1WGIn67p7CqSL+MS18WZ+s
a2AfZ2mEDIwLlJf/dchZqzwmMN/V3YQs7RyBKnG9YRYp+rN1Yec1wIunqU5uhc8j6KOK4IU+Cdd2
hGIJI7J6vzEs4YHaS0X+lyhSzja2vyQT7vKPCn9eQtSkF/ICrqfrq4Og6qD5J1aBfiA5JouPTtbs
oI+Y4jR/dwDovXwMqoGUqVpxZu2roLIrL9YZhM6J65N08Czajryg5SdH6DPCaoWfB4YS31UfwzLD
wzjy8UM9irh+4PUAio9fc8O8qMStxL00MmN/0M91Gu4GwFHxV6G3fx6kV+ia9MZMBBW/T9FWwadw
YM7QEAE//zCqjDVAVox8j+FOSe+ha0fgv0lhHXcnc9RnXJAKVuVdPBeBvg9xpcOibwYfKMmk/JCi
mKHMg0/YXNFmyMTrRoDYW7CxEWZs62tf8wFsBo9GxnxIxJKuYxa07YOptpu5bi133KUQNeA/N0zV
+AvQ7Fg9T2y3i/8SdBZElWUu1ie/Az18WVqJ+ZrFndQPBOo5R0QNROslGWDFPQOyqrC5ir72HwyE
c+c6Yj6AVgwv339Vfucuz4n0kdsEJJwCQ3U3tDsff1p3ieFBISkTJZ9PyZh76VtTJar+1KJd/PRY
dC5DKjxC3CL4nqJ7mTYwCUYBfCrkUtDv+bIu7XUOaYHYLU44pofJpagQzoPf/rM8pnvcL9P4wbsT
WFKU6qEC3jBzU91BNyS0lMGBjq+2RpFDQ9fe8g87uUjtAQmoE1CsNlP3sDaqOvdkcBPW2vX0w3o4
+veZJ4qfiPgMGNSBESCJlcSpDHKhRJQelD6wG3Kaf+SEg/ENJcNDMsH+xJ6piIOFUt+AD118DapS
9o8ZvQYcMlWhQ3WWq7sOYLakp59Yp7mMlXIqxl9VXrfFO/KIQ/Y+d7CjHBWODrILViequck5GFYS
0SgqiOGWMPitRXUuTlNISCeFsDYd/BxA3weFEEN8GUFMcg2tNHdZIGJ91526MAFMT3A34R6OZZwt
H/JxykyxMCSSoWJgqYvG3mlu9UvMA25A8TCVRTU1vBqQj4FgOGFAGA/dYj15jucR9WnJZDK9L4R3
wQImWZf8JfOVJzcSo0SttB+zkAGDyiwCNZ7ICsCG5IF10eZA5LI8HBoIKBVv0oLCjx3pLm++wnQM
nF+yznC5Z9zjvWGvk5jVBns8NhapFbyrMGb2DCPYLsB+St1HYM5Cd3kxpMLZGDoNLydJgVzzLXLH
BjcOte7J2RJtItuoHX2xDfBgYwnTVW4tfDbSoiiSH7AC2vqb5hsciwubTPHCbRe7pR/Oc37CdDD6
t4UVfk0ubNtmowFwjeBQ1GcgYkORcC9bdMCp3ahrxfNLeNr33K+sEkI8JqN1dmEWVcPHAkGBfiwy
D7nHVxI2+je+OxPfmKmW5lE2E1af09LjPOGL2/AT/QEjTAa0gpTpqQHbOF4QDfjE9/iAsQ1YN2n0
i+GnrcOdx1A6sLr1cDf485rMcAnHDJWki7jT7jqPGfuuLaLZHtpSqKU+okMPy4FGI5QqFJe5fc5s
tVbmnmYFZV+yqRqjcs+WG7LGbm4T1icisDO82JXURPpqUYLaf5WJccWBlxBx/0ylw8bww3MJ8dTR
rL6IAPHaheGGTJFk4Ceh/mTs9aV2Tf+4+itniQSpuVxs3pLeFioYnn2gheLOcPnvSXbrvntoSNx/
2QEuzDXhqtJ/mbX39Hsjaew8aBC55m4Z8XC+uNbRNUgNf30jmu65x0l3i3urUmACH9Jt4/kptSBJ
Tj3BA2EwOEkO06VZhv5igQa5YDcGchxxbE3xoBdmhzt6TAnBdNa02efktE7xrvTiOP9N2co0zOKS
o0BCKAp2qs99PeDbZAF8XANs8Vfed1uWJTfFN2gmIAr5Ko6SmqPmtZPruD4Cu84qvBO1jjw8RmTD
ygsoKX41aEvmswP/zcKnzNFbTch1k/uHKH1zRCWPgRKnyN8PfrJ09jQNQfDKVA35TUj+hHvNoyH3
akWJ2csEq/phAoWTvagaSe2DQbHcwFpe250EAo8HqDPl/gQ4pV3OgJ3wyHHB9vHij9yf512Ue7in
iqKPuPMI0zkIIHNDrBp6nxfw8OfLayXyynnynbHR976LMMbxT5tBvmOcq+1PvF0F4vQGicXCgNWD
qNESvmR5HE53RBfkAwkuYCCQVyRpFXQkzqlE5CNeNCUS679hpQmH8+JqcLk+tXVMmmPWRU9K+6SN
UFTC6S1nX6a2R8hTO8j/8bYAiJYvP0pG7rxNyNFcwIjtj9MooZL4LKAiLgWIu6ee7PFKFn17M2w+
fecEJo+KlgNPb7m8Kv43AlacHOvNkZYogqEH3PmTOLJgJTyxK76s2DjRVIjv20PcLJn+rRI2dScX
5EtwmmO2bQeton7bI0VtdmcAn4RfjZ9DkOAOSk/TjfSfj3lvgmvuHIkPuwenDYbu1Bpiz9B5gJVf
qy5GPfOhNdndhOHuvYu6hhIzWmuOCnNzzbvby9o/8UTNy4LrEP89XyOCk7OPOJlNJUacAVLUgStW
JcEgAhE+I8PM7ZkaAE40GtIc757vK4dwUnfKf1Bjy1YtJtkubk3Iss7OTkyX0ujqmcRskjmPUlfY
kqA0RcOZCBPEad+EnXnRGRamO2sHN2VgiNwvbgWF+63donHfJ/Kw9MSJEtRntWABOlZVgZAkavxe
99k0AUKLPaaZB1XlaGa83GdBjseDnwcD28W72Sx5eOiU1w03HMjNX1NBQWKNmDQLJjXJYdOuRUpq
SIogAEsGyZxCpDXzHwOAdeuVfIDOHli8FN1B43fA86tWQggEy0V2ccGKlWcuHCQ1uSHPrvPO2mIo
PwVwSnWdWBWxjhLoqT9bx8Uinsymn5/gDwSvpq0ndURYm6u3GEowO4Oq5RVixpG5UflJhJWibAxJ
mxox8JdeUxkQ8QmTurkiJJXLTTH0TlfO2bx75t7BhT0ZcPnFpLnCV5qTuIJjy4JIEaONHjqRs4rR
RbJ4f2wwVPVF13POJTbcML6LYN7RXKYFi0U9cTE1EdGsAxv0Ul4gOhfpA5n42LzYcaC/+4j4xlt0
KVt2FXZlTcln6eAQqDCxqgvb2tL+Vg6rtH9y0XzPWSY2tPDUmAGh6GeTrU+82Yn5EEdoIn43gkJn
W/FvvhX8lvCyWM2DGqsInDArbG5yvF2JR/kVHT4XqT1IDF0Xrv7fwboEA5K2B/zVLNFAYVu38pUJ
qWV/wCW1iJcBpPknXkdjjqZfmEBoecIgtFs8O7mHEv+UxjKzznhimzV/atyRG9riTUR7Lcu5iqdB
u18YizfjXgPHkoG6Um67N44XP7EqFGxaoQH3Z71M3vzIEkGJi8UvYw/FTDbywa87UZ6xs4sn9kZJ
cJfmLaNuxoXy3zRvpldOa89+FKvJ9RNMWGR21Byi8wKPVc1kb3jpVNbm2VcWd/Z+Ug0RlD43a3hX
uJsTD/wKI6DSFYC9wm22RphmQA/HzZLFoNS2qB3dh8glGYVZ5tj8/3rtpyzM95Pj+29WKf4TSKXm
Z5LnifPaBZK3HjFyhSiMS629n91hbm/Z2NNAB59LNA773nJ7/2QzmjjQl9IDDYZiZ4w4CuwunOa5
jvSe2TceMGlO5o+HPSbkIpbzki29Un5EvPxJatNN9c5wD87HxiOURJ20pJxCMUWAkgaiRjanXWPH
WUZlsocNfnhm4iErxTzlqaMcfajQ9F1y2e0ZkewDbQ/sxZIGnxTQn3gaP6UXD9sjMpvhjT6fUrzm
ihjIe9EO4UBVIztwSn1ih1UBQmJUPJFb2EDUc1I+rGDYz1ETp+oukhHT++ixh3mtWxV4TO8Da1se
W744yHIorzAsXeo9EVfjO8PEu94alatvwjUQOlUf5PoO02n6HRP3S09+EbqC1p6ab0mX98K/kpF1
g5elgjb2XvDHHh/LcZbNbY7l2r0LMm2afiNosvsMlG5AZ4RiT2iGkuYy9saLw6uQsEZ2MILsJSwr
xDWELSxcryxnNA9dUJfro2TQD87GSoxFEos5RjGEO/z8ChpDVZWR/iW61enGY2NiVT9Rn9W7/0Zv
qteHcUgDD8pSa+lt4tI3fLvrDPnOYgn2HlFLa27VxeRX2LjZeAN6sJ1l6G+Cbl6eTLZsgQyY/9T1
zKKrHkHsoyAtYQO9nnMzWD79mebao4ZBWp46Gj71TtVjKC7ccL2tAiDIMGgNPgzxMEv8/9j0KZ8C
ZICRQFAhl3EBcuHUfuCJEYQyxBzMlyRU01tVEzSE/CilYTCsspPHLFKcScBukhPy6h/WXsHwVHBz
dfYMghxDcEqlPHcLq5hN6EHb1jRz/B+tTRpC+7L/SBycDOkeC0Qs7jJTj+O1xoNon6vRCco72q6Q
coSbdGhMmZJB9LBNq8kDhwmJ26QHLHXJckoALk01FkBn29h99QEpDpTvtvhdD1CS5uYRx+Ra4kJe
I/81k+NUXomW4lZF7/cM5VFCuIoU55jm4d/Cx8l/41XI4oaElPoWup2+M2j75WNLh4B/pDwif1V4
N9M3VPCmOCWlH6dPmsaNhjmYmcn/ZRQNRa8F+5sv67qeKVgzVq5zjLmxA0WoRZI9uarnvMiM2GoC
cqGiB8Gmn0+L32x4mTBYzV/KIGTxdMQ0wv5oYia2vaaXxj1pqkTaH1yEyORiD8oGjZ3Zc4FCeAgT
/40eGyuUZZcelxZw1MyGLsr1jwVJH3S5x3lbGGxKSU/VcrbDS8gCiMU4cCcZuSkEj5Db0w8Chmlz
IUhDFHaYg7H9vaB2ahxWJMPWg5nyQdwJZWCy43NBZAD1uR3l7jYQZ2E62gOfwsIWAR9t+KNy3O2t
aj1vvBEq5aiYvMJPL14O1fZVLK0C4doAboTmDG3tn5gYJdgYrJD1fJLq5XFKqsl9jRaFAOjjrQqe
vMrn7JowG4envJzRYIXXISyVsdWC0GSxoGcaGQc3tiXkJ3z8CJRWLr1NnnqlOJIBeC3hGc29cnlJ
BqZKj5NKmN87P0SUGTxi0Ad4RUIcKmW217kGpNkd3IVelx17cAB8u7Qdic3wks7XJ1i6/uzsrUuR
wWOl8OC0Z37tJbjHybysPzY5ku9VFdIRYMcWUjiCk17SHfEE3j2qSObpsrD8NPe9E1TuiwwWlYMY
SEJWS6oRYO+p3xueLTyY8l6OumDnRmBf4ZLhYCGaZvJwvvF7hdFNR0Xc3QZiLT88SPzO2cuK+IQy
C1jQ56cXfYvFbeuDQF2b8LSM6p6qEvIrRmwT2Vw5KJTtgA+6nL2xu9m04TBhf54/oCNsFDXZWTR9
cNOFOiosKJvxvsOujhUTnaJpN5yvpCQL00SYs/Bosgyy+TS4Jn9miCQPm1XjlPOmJSLmn7LWt9UB
JEKKA0m17fBpdeS37rHLbH1cxpjZFg8nZHGY8klTHIq0mpP3ppeD85JDyvMupONQcsVE6P+Q4fol
mVlAl2VZ5/H6ljYvx+s0txZfYgbd4NOSme/4/VnaI3quqxd5pwIGF05kjj5Sj0s0Vs1xoluJuJkT
FeLVTmFkP0VTqGerAQO8Mkf66WOIvXh2L3XFPviJucaaj75DN70UGm8ibjpGo/0MWkh2h7LPN7CC
mJb8YeWisYDD4C5wSUfNbXPyRkjUhhor+iTzkmSwTzYTCUQBR08qqPZfwEtNc7aCb/y5Yme5/OCt
gh8Hc1sfPGRlRRJsrADIdUszLRTDJCXr1cySJcPjGa36LvYJlJ0n/trZlc0jqdpJT6gDLMRT7zdP
bRC/sIjyCcGTvzOvXRNBJM5cn/25U8xewD211cujWGMve022w/sIi0EXD7EPavK2UaJxTegQGDiE
5zw4ywHCGlUBq/afKbGUn1EWN+1bQye3d7JWhtFzPJNk3XHLTwc+cxaKp6SCPPDSW+LUx6guEGp1
Mbp/WCJjPyX5hJ1ugktRXvVsvOwBNyyB58L3J/U2zvHkP5US26zbj856jrqZV7jojL2r3RnXGqot
svPs54zoZDqrAUi3N1J1EUrIyB5NuTjX6W/UWC9kA2aFqqv/d7rMPQrSONKqi0eoZa9adAYtpWUU
UmQIZlKgnsT4fWD8HRuciBU+nX3HT77fJ3xScHkGUivwfjEhSehMAdQ50vux/Du6TuM/c1yAmhXw
SrNjF5qgO+KYMPIIiq/t73SuyJIyl/HipV6P5qmdgdFCh3BKAf3ZzBvYuWiCko6OKedjYDlpNYVM
VVeeZBfE2d+qR2WbQhgpN8VB/QRsh6+P3bqK3oKAMlOA22wOp6ugW4Fpgj709kMh503f9MuwKep7
XFTHXli+CQwNTmIpsjSswHy6YrMfmDNU9gttr+GLNVk4VTmeqvRDtEA5IDEy0IUGW/EWQ1nYJ1pg
Q681b90ATUcCJSa4GbQvdpAcVLwIGl6htJ6vS8In0sIdPyqsqk12nhDGMD+sc9g3D651bfTY0Z0R
P0AHhIuWEbDFFBOOvTiGkPMraOJFrp6hyizBmU02TP0K0ga7/6ARAJ7yLoRhhqT+/3uPI4lp60Yy
0AHZ9QQCtzPZqvrlW/YP3ntXODCsW4+tpHQrVLRjXOCQhw4Val6EC1Y5STuH29nXCvN99mYK4PdQ
dFBbnwAtsF7ZbZl5DMAsleVh9NUMHA0byrtneYAZforwia6G3D2zxIBXMLktd5iA5A+5QIfB6g0U
D/ZY2Y+V/yCmYKJoKWjL1t2hOvBk0f7GJcZSHwsaoWMquyD3RveC2XN6x6nD0Y2+Q4QfaIr3pIkY
rR3mwIACONxuI+Asjix4WEPl0Y7OeRIKWrsRyxIxxIQum1KAx1iFw/w+kioP3026rcJTilB+KZ84
+WGdUoe1Vkgb3QGNHJ9AIP1+uLWNN4sW48TK9zLpMJAccOB48il0AxmMO6DOlFJypev7S+FDMbhf
o9JAQINAeZz9HiEMb11IvR/0AWzx6yLq4AhSAFF2Zq2cYDTYnv9LMhrhXK1ws3skGsSmrF/d7l7n
1fCXt1fpPnssZmjkLTOv/H9qmw5xbMG0x3HPcwlBs0aMLCl+aHysHXMIH8FRIvosX6B+VH5nmNoZ
svQmhZpQuvE/NgOIa+DGkT16+i2zNB3IUs+deokzB/znRSifD5tnp+RrE49+eQuxDrh7bkhk87i4
Jv0lDHOFlk1YJEm6i58arx+eN1Ba8BDrLbcH3LWpvxWWEXHnOFN3aWDEpf8lSyUtDG5CHO0WG3HH
zyEC77l3sTjbK3LSAAdfz0ECXGR0S/UjyeF/ZzutnYHZNJ03VVktSPt0/igT7wyQ7M2vXPn82Kt+
5g/2oNa+SdoTyVWUha4NOLOyVOufxFp8XR+jWaEK1pIx8QuPi5Q/PT/k9rCOtnBQVf0eZxqU3bCi
RCBOafmhuipRv8qYXfa4p1oKgbuLK396GrGbVteZol7nl2tL7DaNXQkcmZB3zgthIhYiQo3Vt2q3
N129oPYe1YjodB4acGZs3mqveMG/zDedFT5x+JFagvWLElBqW5Y5nz5ooIyL+7KZeJz8KY3DtygK
Mu/NlDVwD3AV7hsuDSf66Jp2eCtIvbLUdSpWeVHlsSkb1ry5JKJFMtWzX9Q3ymLxVXFfwl2NKsV+
DXVpdg9ZRmMQJ04ZcDtuupWYA3OGk5g3zGp93dAh4LOGY4tK6uPcjGNvnwEqhfweRefL30FOZ9lu
oBIU1QLvf/NI61BJoF1q4itQ0yCDUgktCMDiDIm1au+GimsAu2e5NfSyy2L/aplOAMk6WFNi1urt
vonWBK8Ue+XmVgzN6OHCWaDgHSvVRtEz3x7mfBOOnTyHaDbTSfGGgA4adRYPAMW44meWT7L5MtgC
sFQpsvNvTV5RoBz7OKQP1OYi8S6OFU94edfRRWdj23OkyRt4Wy0F79vOdfCrKi6V7H2jArdOxQJ1
TU8CjHTE6iNX9c8mT/OP1KCwEch0oF4yjQ8QvL+I2LvF59KytXuP9ASE9lCXdApLeJXUBJGXp4Nu
OiF3e/OdzkzUXjkdMdrf5sk1P2HoLRUNYb6zUpDQNYFXNvsEcQhDCG7vVdD8nUxgg1JbuMDxwNi3
UMYjv0mIgM4pdzt4SbwEY1Y+y0tCRmn9XQUFSTnBuntlKkDZIUSVBv9HQlpwpb85I0smD4AWq3is
EZiw5TOdlNzEQKhhH6KciUcHYSf3Pvgaj8l3wtqz3RcTcaB3hEp3uYKBXZ29imuT4qreMhAclP30
h7kFRAotODKfKRCsmeW+I/4KlAKx7mKaZ0EOHFThln0OoNqMOBsMKWAGH2IZ9Y5yoWz6z4WAUx+H
YKJ4eYdLZ0PnMhHXR8xx7Bjg/K7JPld+9W2TGlNajj4aXmpc0/9wfgI4oxPHPAfM7/LZkYRbn7ZV
5bijUxTroMAc/uhlDYU8ySSz7BePapWD8wkk1lZMxguhAdoRGixKY20o00KMRn+NCcHTjDY7dyHm
ax762ZcvGW9fHsueqfQ49qBA7/hRz/ZfQiSvufk+jwQUQMlNgi5ElJgl3mQl3oipB/6Fna7wDZ9w
iiQ27cfYyuGBdWvXXlLId1QYyw4ZmGBFrG4xBwUrcAOSm7wvHd7EhRe9nml/YdWf2YxmvJ60q7m3
0eSg68+Br+/Z4pC8ymqqM3ZjMOb9DzyUGOOiLJGfwsNkxL+uraLbbRM0V0pYITqTrL5zhgQbXZLm
/E5uNFq2TaXPAiPQNSwu3neblEGIN4RQWQTTEysfxqmqB5a05zpd6EOSENSBizwM7T/pkJy4Zk4W
QVSuNGAZbH8svq4FuTKIgrZp5JfyelSVs6TgJXlwuh4rk6kkjyn6OgcpTpVM3pph1sFXV6lBFBDG
i4hUDXcv9sc7MzdxfqGli/wUPXycB8gm6Mq8mrmaTcOIczBpiTNempai0/XElQYbRmxAOT87Y6gM
9WFYp8bo5hfOJMimmzLMuE+TM178nVdVYUSqhglB7cItMIjeQYFDiu0IGqe+TTrYyi2wIMmhhnGz
YvrC6AZE61W1PdLuIYq5xd7oavMWXF9oATMUMjb86X8UDNcquUwoWJCRcKIo90jQcGXq8aYmzn7O
oKo0t3Z+nJLdfJustDNmoivrN5vwHmWrCNom6Z6CAurCt2LgZUuVIwdu98+o1RE39ToG5MutzX6k
I2nfh3JY2jI6ZmO8nRph1lOd282A0igfa+18EbUJRsqJfG8eLi3VRso5JOSZKvDNedetz4xgnvNH
BX1N7UwCr6lE+sATjyOnDd0ZdGVjKI9ai8bjCz1xTUj/sFQBcrpbUjmJ93iAywMptLEYlYqxX15z
SMTNfRZ0BOOUDre7a2VY4AfcaeJtNK0L4XwFPCx09hDAxYYFlvtV9VTVs1yy3nDkHmrOfAr6dzi4
VfdH6ZlfkX3nNw+zo8+0sGd/V6/Y7iydQNYQc1WcXB/7az8MuHWpXwzbB16jIdgMQNg/gnKz7JK7
Z42VbcV8Iuj0GcXIuzd5l3+A0cJE18UjDjX0/NU8UUQVNvsUL8kN/u0KFIWeS4r0sFNodjglQjYX
dbvpQGENr3fP2peyjDFtA/5nBibz4hYKrtvBUjne2j1OsUmA5JxDyTY58vqI/H+4DiyT3C0O5sNE
gZfQuUQcuKhMLjcOxrLXkGD1emDhBPI8D0M3vk5sWNKjRBekBq8XrCOaNKXdjJ124r7FLARZNa7N
Gj4mPS5x6N1TOGLuc3L5t0DdpFuH8fwlFkXUXByf5tJjQLbYPS3ob/JNTPHyi3A5y6N06cn0NItw
tyXg7OYWCNjYsUiK9FtiMpPdWZwg+qUy3lLfd+US9PfdmKdqX+BuLQ+Vn0bZTf2PpPParlPZgugX
MQY0NA2vOydlybL0wpBsmRyaJn/9nZz7eoJs7Q0dalXNChaZMk9b1B82aAuRzYq86mwX7UqMKlbw
QeTq4jVeLMPxhv98Igy1MjzSHazSsOFCwEA1IgEmkdTpNUDMXbjz/QUShVTkZZho405i+YYzhKRp
5xpKax8jkt5IQAAOiMLK/4qV1kdoI2Pz3U6OvPKMWy36WOeanVkIIRzYcgdwEWTZlvKO5APPUtNM
oBVb8hTQQrOM8q/Inqw7r22m5IxBqglu+KD5KvAMd38IhJpvWrpZt8rFYtomllCl5yABJH/vVahC
WwgfwZEBL791wEP1UFe+8LZ1F+DoQdwX5gTmsjc/PqeYHva2whf8e8D0+gtSLOfCcujYkag+B7LB
0VU9yCZNqTgDJsJfcR4HBkuCwyN8ZWvym5/adbryV+4J8QEGrj6RJMibp7l3Wvc7xtHUEXgo7QgV
Cxd2jrpJr33W7nUh5nTnj2n3GedsPUfbbdTzyD751Ec+YZEVSzxyhl2KjzqSJkOsLaX7lAM7ZzFv
JhV8iBTQxgfUTc1kwkKWFnRKNS4m7DhjZSydiFCzVj3u7dGEELRjDzQZN3Ncvv9dRVGMMNxqz1Tl
3yaSqCqgZ8dnx7OTZ+y9nBZ0AIJ8v/oH9aWQuCrxkK6T+jpf2wIId+OnKLRKiL//B+tc2hbtccdM
GVdFG5KD+7ZpL8X2UDOLt79X7thINUFI/ZHtsYqE7UpfyvKYUxTvuH6AwhAPjxmaJl2YlLr25gwF
QSdX7DwTGcyl9DhXwpyhSSPHFdN12yTOHPcx5cMbcFEL3Bq7uYWJ8Yf0+zC9xGZpUoeloQiyLzNH
E9ID08rSIyUl80l9rr4G9lxwBEF5rqwppmYx9JV1hcjBy0m+n2DEtxAwtX4zk6+ts0Bjdplt2ybo
qfaLE4v3vRMnBy/0XcUkUz5KIvXtsSsz6J1xgIwqAze2z2D0q2RHLgtfYAB7mNhAHvjoPyGj6LZF
ozqZLuMiA2ITrLqgWWM3F9QHIC7H+XhQTin0Acda/8GevHIR54S3rjf9RyBanvRpBbLeUFliEsIL
88fyuKjEC89OxJt4y1jL6o+mkWQnA0xa8j7GsXFRSWo/0+Llib3vFs7PTHtG8NRlPt+sDYF2PSek
TOPmyEV1VCTlVv2FfkH2fV4dQVQoPSQFk82gVWl1x9lD3E0KpOC6kzHox83P/lKFBGCwrrMIe17J
aAcfca/T9qiaKvw7KUJwu9rxSV4vy9JxERl886UaJG9s4QybdxmGkru0icDVjuEaI1D4Og5glTj7
Ym5jjuHPjqbouGjqnKeU+c1GcFqooJqs86cxybViJ6o55tX1uibELl5v3FnjA/+teQuiLDmBLDTN
i0rIqYHyp+aGT6XOR41VfKS7d9Fc0Df1AHZfRhMjBdvRHkETy1KP2DbxtsqBV/YWe5KLRugnMVfA
VnWa8xF07Ncew2J7YcAwhNjwLYnkz4AtQi6MMHFqOtsSytn2uKhxogZASzzuyf3CtQ0/WEbN/dDR
8btNGFRVl7KLxXcLXqE9YGvrvT07FndKzKOQT1nvVMXZJAlFF2zDfAi856wMgUeaiIzJHc3xodp7
iUNUpO/xatlQNYARwOLKz5JsbYc/J7W6g2zWhHHP2K0+AW/rQvnYGeF5Dm2wEiTjjnFxD0nZIyC4
ZXGI2zMnK7oYjRbRN2MbTq0bvMWlubpYTcqV29z20b1TrdLRnEz0X+HXHSHYg4qRIbEtD7DV1SwJ
9xnYCNAm8aMNKxgwXDhaCTy7+sCNKH9zsD2pi23sdDx5upxfcj7TkMnb1Ao/27TGdM6ZISRGsxOB
yYZ+mHLkf5acn8gxcqKb9zT3Re0d+JmieLOqmB22CVTi7KYlHamPZmRT3EjY4t9iVxkn59nuB8JB
lI/VJuYba5CGHsgruuFPyCE6Cbe+nIvwPvVkBZKTsmmTbhwMb258ijwmNvvIcHq7Qwz02ufF7qGl
MpZvWHPICLJaadgIwdUPrYyqZbdbT+olZ3tuKnacIy3seoJzEci8OhH6p+QUXHTHAGY+3eSk3Jad
7tyA2wY12+RAYfJM5R2PPcdMP3UwVQWlYa+H91Ga6oYuMwxPtBrTIckex1+abgsuK8kGcwTF9OCN
tfMvLtLM/OEMyYCXoW3uMksMUvtblXVEQ/SA8/Qad4rMfGoGLlmxEuAyEYktr/gsAU14+znAI6B2
sWvHw7NIyfHfaeyf8yebbnMfwJ1gqBtU/sto9cGdQag7odVgGMipdrJvmF5kep0kTJpHeEF+dkqa
cY0eu7JL96XiH9h+Fg8INczgLiXWT/h+GQw/bArlpL51x2i5pjNqdWX4LmYN1HziE5u8hUhBTSLl
IHSz1xyWmHnRUFtButzCWfF/JmnDdaY8I/2ovEGaLbZQ0V0XpYgtS8X4kg234aRZO6Sf2O2Yo5Y5
2RaYjWT/6r5LXUgPtH+mnsB/qIcREam3XVxWlDbnZB6JvFO1ECx6tVdSx72a/jh0UaazspmWmfYI
3yUQsvUCd43/avSXMu3QysvBmz/CYHW1ZUW+VjrqmOLIgboH+zSzlxky1YLkZ6Ak0xHXXi/76Cvj
76rOSP1XHYYo+HCoDhs7GJzp2cZgWT2mgMXGv+S1sMPk8G3bD1KJa1MKAxrsqfNqvsBkLe7SrMkN
nUALpGLSF8ArjSkB3vU909LZROMV6ZqhA2dPui3KZGkdJn01Vb4xLQv3krxFeWz+EyltGcZWf+Bu
HtNdPleozDY58X4Hsj3svryc8Q9h9pR7LUDbsV9jB5XjW4j8kGNbd3ykzdQ+KSa/0SGRua+OQ2TN
/jFdAmIvM2/q1xoQjK+2Xo9loVN2n6QjmYAAy/L+uqWlqnxDOVErbmy/dnVHwHKecPssifODhXd8
S/Gs5Fs+KO7wge+zD9lWH2Y35irmh+Men3fgk06tSxb0bewWpaHQ3qqfZ+EwOWxzp/3tpxkTfW+2
AfDKsnkl2jQavEkJoyyfyQsIPoeLCtSqUL5kcmQchygW/MYhVQQPZWqJRyLVusd8Y4NcTCEodsNh
TpRir5Zh9RvaTv00olJzYgca8xqPI+5apJbx4JU19sjShK53IKpTnXTZZv2LtukGszsHHsASJCMz
jP/KQ3MHDwpVZkL/QmKhAZLsc1Smt0Eu5jngISXOxjYQHCobIQiqi7sMO4q3uSrUKY2EM+6LPtpy
1QfadfW5I9GwgfweMLqSnXig0bTKbrmzptkVzi0G1h3mWr53MLozMSk092M1EYED8zfiMfdKy+O4
SM/lsHFkqh76ucTLBCQ3e6GEB210dBLYaWOLWe6YVtB4/kAmxVpP8JGUbooTn6E4BF6slXZofqXI
B7B7aLOPSJ5SseGxE9fMTKPKPdf+RALXxUu1jYtOWfdrpjc78nvEMMVgK5ADAC7Nm46Qqv4xiGqt
k21829rbymYn3wrNtOCNlqKk/bBbFP8337LhE254X+oCJHwR1HH0hHKFgRUeUCXZN4vJ6aFq5Sb+
N/M4qGCX0E/hxjeEEW+8J1OHqoPFv4KkSQLPv9pZCscHDxqFAc+MabOkOjMlLpr7CCPD8IKq0rU0
FjfroQ7M7ORevYBJLAY6zeT1TOie8wSOYse6p67C6teYu1N4/Eg4bPMuSAZ7eBw1wMQfKXoo3nzt
DsZH48zslgTYfWvun1lh7VZv/K4VKUbIgNXvUVIqYTiU4Rn74+gm0vOrCWZS+puhEdrnpMSh/82K
kyR9jolxc7ZGucblAR9EJjeCoOV06WDUQdzFhpCOGOe9Ipq31STFgn44VPaNkzHjVMBmqj0tDJjn
Zwbu9LNqF7bYdqQqBOwy3MZ8xAQpZnsLWA5XiR1JcpeYzSb/sP5Q6Hh+OMpnx04xrvaQPORtnixP
fLqimd/TonPyE4e/jOoBLoKyvi5+2ybXroEdQQlD2VRXAkww4RzRT+O/nCb0agfhBlnEWxBkSkyL
q+1tzWX0S4HNGG4RJ2w7DPD1xe6I+arXrX/RYcjdSMly1nfkWbKWDYQDCh7CFgweI+Zm7QqMwvYp
wdRNCikv40NNSBdfHCXWaxCqc4vwt6B1x61YohbOBa2TRKdgruzfaeAVFXXLMBZ/eUsx3iYgVGIV
CGT7I6Eb8fuR42a+I22y5cA8RXwgfgfAYqMm3mti+9kfNmlVqDUgoQayNKjxjFU8QY87dks3yBQ2
WNau6KlKZtXtHSv38pwKm3bto9O2o95Zb51DNTVNf1+FNTcV17WwvUJOIgFORTyzSFSnlXFlF0Q4
IGBzijEIhqhGlMvqPVI1Km8CqOOzTNaIbVERowZnOiVUt1WUrYMsCkt5G9sV9xNzR2WuHCEsHYFD
OOELHyc0k2YOKPw1pRe0Ozdl3LfvlwD/eAki29qU5D0M9CKkkoNVcukAW2y/wIzF/Z+3kz0fYkKy
KOIql/01zGeSzkM06ifSaUt/R4pL/HZttqmNh8vu6sRZTWgqcMgGB4PtvbMPOoJzCoXMDmdkQkH8
mdqONEOqadLto08I82dhJODCSWcEdhdLBMX7dID/uIskg7RNhuk3BHXlOfpUNEO2oo1oetwI4Zof
nliZPoOgXfTvfOACe4KqgNWJmBUvNyIyoj/pGO0dR5k1HDJqVzbwaHG2A3OBJJG6MACCKnw0pnWK
I3YHUT6MdHHKXzatHpqNPmcGDfzDChgvMyyI9S9t0hZnY+cpireZpRC4zgX2uz5VorgsHW7pQ+Fw
inkW4YjxKIE7qm9m8IEUCguix8XFAKyvS2I7Yp94bAw/yM2dLcFrNov8OzNISJ6Q/TyWNlmmQFTy
Jh0OQEpUS8BxaNdC03qmN5csSHKhlIUDzCwNfH60P9aN3g4rttykzdB3fX6rQ76UaAisfTq6x4vD
VszcaTY3HE3ELYGBTSmhgJazGc6dWW0jyFw27QzAo9EMCjyPqQx7cLSh6dlnliTGIaRdW331nMab
lSsHpEQxZd/QxU7NGtdXkEfkc9i8ccWtVmdQdvqSprS33WyZQSbpSXWnVIOO/FvWFOYCOuQ+vcvb
QrnbuHU7cbCNS1MmEO8FT2opkD7IfK7mBCgwNlrNN93LvFpw4eUvYQl5Py8FnxhVGUhS8F/s7hdn
YK7fOg7A/BBBG7rjylj4iDwn+eH54mwZYK7/Em42PgdtzSOi+5UthVBMefuIAMLOjFPT2vTgbfNt
rieutNjQMJvAVf/vjrkCdMrUxmZUY+znlxWSB8OmPIiVa8WLbxLofX8APzJwyUG7/S7QByxMnlmO
EiERuLZeU7efgdHZhQlcYu3Au/k0w7qGSTOL4qyZGsIDQp+dSdrsgL6hofn2gvkRBT8O3uPAN5ee
bOt8jQEG/8E6T6Y6jdycDU/TVrZ6/UhXGEGF2g6TPYLrCLHyKXIAYuxxqzXNLs4FN64SgZwKlTJT
rynm22CH74rsXiSM9ckvGLyJEHYBRmD2MXxNqa6uhPsw9uFNhXuBDYq/Yd5ZKK6ONL/KUeLTwy0D
FRl4rf9t26XxCFUhkXvnsHD5ajB4leWlpUUWnIPTwPchQkq1BrUn60UZEPXGjDBTkYZwxF+4NHO0
ryOqUA+QrjEF29Ecq/vcBSexBVpKcRcU3+IqoBCYM2B/ZAAab4YBHC9GSWKf4YWTKJttZFnEB+3A
42SrR+yNG4YEhn63NrcZRvDTaazPNBodC91TY0+cm4xowht0RfFu9Q1RQcURynu0BQP3nS2aRD75
A7gSCHEr0GROiScQ9FyLkkBMTzeoFgVBlQ5vj+/OhAE5qOWP0ZgCHcH24GHJJle6BynDr2FmtPUd
d5V5usUd+IF11joz3FotfloU3JxQf7w9hX8jeHYqsrpzgAWavvl+gP1EhIdTtyYmLV68LOfIHE2a
6rkIs9h3XAnryntCNB8Ps//kOxMXxFqn+LlTqGmod9VYeY/sQ5wifay/CtZlQ87DVI7sNjz/Jjm3
ibTi6xwa6nfykUHGLcFyBA0D31m8RdN3PmcyFDuDfIhU3GZE54JpDfywzhPJm5k+eG99ajXjW56G
0NWyEPtvSSPimRjoegyh34JzJQ4o1lG6TmsAizCS/uRYB8vtMtTem4mzUHyoivDENWA494JckB+q
MGMfDgIYhJvczUrvrEMbVoHA1cu3G4fYmKOlHp8zTyDx2yZx9vM8tROffgTRDIgHqRn8ktP03ukV
fhg1DKswMC3GP3o05HDaI2JP4mMajdwiMhd8y6ZYk0TArp6qGGPdQY8t4BqPhgmXF6uIqN2Ac0NW
+JAhKwTviES0HIBRAKJsLIIqO8aJ8oSPosHWnHj6hYAUO7vgg8pfeurd1panaQXvjHr5FxFGoIit
73MqqSHcHft6wSKfhXi4LxRKmlNe/Je986glwKXdYLAjLeR3rCDUXZ4p7SORaDHloNfYp6P2PgY5
p7lRZt1lxH7AlSB3gseCYUQHWMN3P7TjxveR6pNXxyiDEc6FVrFmHfuJeX2dfWtP07UrJ6sMNkQ8
WpbwyQnrigFz7j8E3eI0m1YzHDhHxgofsXrQPFNwpHkZY1A3235QVkB1C7sHJ6goPJJMJVlO5Q7T
s5xsGXaPasaAq/zQGZ8X5EfYKF0P+161nTMBBPIC7KonPyqwWalct7cQx1n/IOaJDwdCRLpXAofS
oUfj9e7JEw7WQRgnnRhlZQMmJA8mN11bnfgkVDNG6NSFyrZNPa3vD4ADCoNpEBvxdiPMH6TLQbPJ
Zia3wGl4VLTfTF+SzhAqdYoU/0RYkIun1noorA19uUw+/t9tDjCLPE5EE162ARHl/DJtrR+GssSk
QiTRtfdoEJUBcTQ09OZRcvE3DnqrP9eDz7JLpo35yFRLjtc1ABzYWfXAs5GRxGFRTsOSJceC3zCz
613dquJyienH6nYh4vxyDhje/7RTj/G36ZiNH6YsdfytS77pXc0D1BR49079N2yyCtmValr1rsiW
8BP5klD04PpFCTxAmKbnMvNsSgB7qw4PYpa6x+WV4j7cRmTazcVKuoZtCQBUh2+UyC8pjTKSHqZN
1yjKYkTaggrOuYIiTjKlc5q3OQLBh40Fx9+jlZOv+J6cOSy+Uvr8EGBRbGnt9BOT6HOJ3V1cisAa
mJ4aqjbyB9O4azh9SkBcXKZYdSLf4fr2kWDcxS2OKXhpOkkNwXyDO5AHB4mfGV/O9Ta/kLUEEFA2
Y8pHSfc4xUgxVazLybRZ28A9oolofITQgFVD2mtibmaBHI+QHotXqHaYQgJjYWny5sHjXcZKkVxS
BgET7UUtwoLNcXW61T2n032NN0w8e3mHrQs9kzG8x+L0qyTHSgQqkz5jd1/2xUuFCl++WjQWTJ8+
8dP3mrTowgPXjqAaaNDAbpn1+o+u7Mllz0zb2EGmovCYxWyBYvCv1GM3Ai6eCyxjZ7/xBopE+Wra
9r2PFtsPNms7cmNvFQF6ewsBLuC03fYDI2WcDxBuwRDEb1E3GAchx9VLfuFZcB/KuBq79o7wKc+X
L1leONvoMcCUzig7piWPMwkw9arGr7orwaUebAyQv/DcUcbUGqHPmYfYVBAtjQv3NQf5XH3WYUhx
L7jM7FYnvsUEVpM2Eq72L30gJqc8ea6hFoDyH9SjfVypJT67zWSBuqwzt/zSnq3VgTtwmH7jqkKM
pg3ebZ4r2XnxW8FqNX4UrUIoYXre+RBNO2x58i0poPtABFwPq0Fv8+dHmvvtP1Sy0DOcKboGxUMv
TEn/9QNXCeAKBrsiKA3XWyAwpkOu/Ze+JQTHTj2AWUZPDpMZyHcgOioeVFf+7jNoKFeeosmkeKZq
Krm2QcHR9cJkfJUfY+lQ3qGL0KHJJoyZAKQOZcoP/dQHAHn6Xo9vWCUKayYCwPNjbXGlZGsMB5ZT
0J9ydJeZgYesfaq5ljZgeRrsmbDXSLrS/GLaUFtvqgxU+dyDEXCJ8Yguzhn34PBAW43htwiiUhE2
6Yyc9GPve35IDRI3g3o6M2AbU5s1iDnBh5+PeelvCgzs6mHmSDJEG8tP+uF3ACxbyO3izzERjdJi
0gRBSnASO0iGj5HeZYkMkyfXqtfMCShPum1x+XL+4G0llRLHcD1mQkt7RRrCGg9Jib6k7/B/5Is8
FlElSwxYGKInVPCQQjIQzTQ2/DEhTjNSUqN5ltSdw6aorf6DJDZv3wWHswnOrixG8ZknuGw3Njcy
B6sSprgBlSVghGF0mOtjxV+pdvb51JcGSlAaaOYAbkGf2NPiW259j9De0Z5EQmmkwp2WYxr9iD8P
N84rS/hPBNBftx1lDO214bJp39cLm8gl1emUnbOmHYIX/PFJeitxsTb3hnKW9jBqOTLtM41+BkrR
qR1BJQIlCPrwCLdEOtHeC13k3pssLE15sTPKpyVLUPQiY8/FQ9xxkt3GfGXF0W/koE56VJ7zyZAQ
Dig66Q8DtizFQKsTj/ScVHAK4z7JHlU42jj/ChCiaC4qVMk9s2iivVuD9ERCufN864s6aSd7gqU9
qxcIOfwJW/o3dH4ka+74+yxbLOdgcd21vxvkTveGGoZxWivg+9OmEV74yviHEEPF9N15ZlUNhp+6
KCrGnqXpnYFgnXG8f64xXrQN4mz1IDNZat8WFEOxgRna2dcwdbkEDMQRKK5ebCXOpD7nlOEqHVCc
nkzY/ou1Wz7Z2tYhJ33M9j0hWYILuAxD/NqPmYs5+pPDXTydKyWdr3ykfmFGXeXw/WAD3oEjw19X
YDVvLMd76peaooBlwgZ/w/OYZw8wmarmNvSlC1gSdr36mb1lSl+J72JW57WeNB+aw0FjNyfSASzY
O+quUo5iosSSRXdG2DVw1ABvHTsT1nRzTQkaTptSK73OFBvBSZySnnWmk8e5hRVE0PSzUSA58Rll
iXdpxir4joiWZluntQeMasbBsZyllreznTz8XS0CRxROp0jyd3LkeMTBR4mrLS3vFXJR8EKSoENf
Z4dubG/8amD/JruFvgnwH72fe5cBj5hGh2OBZpPn29uQlRWvLAXznRuMAAgz6Lr0GpdAcEj4ZP0d
U5/yA0naiuE4aBIMUDvLf3gG5mutg+GQctl57+O0fqTeWx4GDgB3Dm7de8svwl+RHKePnhuSSxMA
AAUUpTy9TSjDXwFrGrz+yI6DkyW8msA2hYooZVZsK4684DO2y9h236pqghWoGSAncc9pDiqOaHwr
GA//gBtrP0WhXX+r0iR/Xq0LL7T1ihfMXxPZsDS2LxCc2MXwEHCTqrv4vqgMBcOuwc/OJRLiTzpi
VRgpV/gnGuVewa4UhODaGAC5mdt/JEenK2d6yl0WQ0MDR55q+rGcPvb3XonMCUiCoM8rBd/hTIYI
twg/ucSaj/iXlTz2boKcslp9uX5XNBTwWfJrvw24WmDGuFJ/OonUb2UMxoPDjIzvuoh0+GmqKA3c
czLMqXjrWUpx8DKHHnIxPhCWZggZaL/ellYh7fulTWFlbCqMK8vbzGlMpNtBLy2UcAMvaqsTP/wr
GxIJu6Tyg2vB+oO3rMVWti0aeKZlIPFRsiFwG2VQN2YfVSSSr1jI/Fa6tGts21A1zYmxS0l0TpXJ
Uat1wokU2vinMLNH/0BVT67eE9GXJ4yb7OmwztS/mF40rqA54PYdo5h4YAY1LOOjL6yCoH08eGeY
QfEEBlNW9qZCY2cLBUCnyLE5E0nAUoyUfUa+8anlEEm6h05RkvuKgvrWlPbsbpEMSm8XFpXUZ0YB
5FSIg6EYV7OGF0iWs3CYhUbBsgvR5IrtkOXOHUX1006BoAR97heBOS+Y8z4H8C5yR8F7CAqlVZEh
nTUmryOZqGLXM36t35Q/4GvqDX/mH4jmOckuk6uA1bf1hh0V9Mo7+UUWWHsrNx1T84xU82ouokSE
PhwPkjbF1S6xwjI2deQedaCG8sp5wfGwJ1lFwF1DzTk/67/ZheeUxW8G8wAbxqqEa83KRoGr5Zm3
URZ+uAk63/7rghn6sjLHAiMSu/ILVmwPm2aZFXFBsoAfKnAwIZMcJOk44DsFpg7+gDwo4B36svtG
P0nZIVTVVc+MOBTBZWrnzrtEOTbPfSg9TjKZwHi1n7XbseM7mNYYgmnLe8ibUXyb0e+qG4kbk77V
urM+HMtp6osvp/KeixTTeULClBwB7PDwbnETo3munqmhaTuXGmwaCKw3TDXtn1lwAKev1rLjm2gD
lr3J0lPKQQq7KoYeq/yydR7mHFq5wwG6ZISq92nJTXzPNLZ8C5xE8w7SiHRTUzPFXB8SFuduTH1F
o3MBi9knHvpk+j651DlXtZ3VhdkbLob2TXJHu9jce8ZTSCsT+SLsDxFwxMZOXsOKZPQfkh7VdFfF
TMwQcWUe7SaxFHiKkljwzMRdg9cnwWfu3LLQzZq3rnHK6Y74a21e86x2ySY3SRMUG6a5usaeCFP9
yKGc0lviBlJefWWRw4yRdKsvfFO59RqkLkCMsaHGiKw30cwtTAAqCYOw6lggQYmXSHdTZYcZLPfM
XnasyHz+8PHq8ZbaSVnsnaSoLYY+0sYtYE1WdEchgeUdU3yfsDfTGXAWhZpIdRVzG3Veb5rtR0Y2
JfSIpHpRec4BKkMcs0lybkfQETw7fE/DHd0/qfgYiT2aaQvRJ5WU02LNeLcd1LNdUwIsfrUWbie/
QjLqTGDzMVIffDDaQxaiD+TkhlM8vzHvCseDYXYGOwu3uDiSUs7I5cYcoO9ItVTqtIzugJ+9HiTr
bpyl5DVUrbLoYLwu8479FFrBG/FtLMIbZPUxozQ2ku9UQzn04rAfqV02IkySXqa7EsJTHObJpuCI
RUOmIsm/p/RRwIGgnnw321Oc3kJEpmovSE3UJ2pCTfGolB/wE8ZaK/cJaXrGpSZyYAMfjVBac+Of
62nL8Kqu3grD8eXCaleWX0lUW94hKzPRyh0unYzMWWTX7UNBtk88TsqZ+7uhTurygeiBWhjvZDPT
Qo79IQYKjkOXrmCs9D5T7Cn2jAwoueZtj+cDTcGiesWhKGZIn2zTbwKvbDJvS8+j3Z4TVsHk1k/x
j7FZVR4BUZKrbwX5I/njdEmlHldY2byfl4aPaVeB0PbwGs3YTndySLTaM/soCwxuMSPO/QSXawWl
tPop4e11DyXLEEh4POb/fJp6ur01Jg2bvy3V5zSp8kUyyMkOhQr6YdenOf4830+QDeUIKhbdb8bM
MdWh/r2UvkJ28pQhVJWPPRUcKK0wp8ms5LtwVG10r5PQu9dZQMys1Nb83XHU5gSR9R2xJX8iGb+r
hyQnKsNYbzOyTuMrFaH41ZIyJYlecu4lXIFMj8ZEZmtrU2Tx0HAeXF0viXm3qbVB4mUOc23YiAYk
ecf8dcfRGc+xm3Vg4NPQDCdbMNsGMRBTjK0a+gCB2TE4AIlZs9Tw+jAutafQx5A1h8irI68xxUNx
mzM0o6IEdZkBWH1qQmomgYcgIJIaAXu05zIQtvu5oA33DBJYFZvEM3a0bS2knT3dGhojpMtk7UrP
nMb4iEZPb3m5TiEHxgJbRttDsDFukcYHCHek+SUGK3rA1jvthu/UCw5GqpbC5IYtYgNkVbyrCAVm
nwWVBbww5TvdwEqhDMEEmg1YZF7hXnjG6vchLeYjurXf7xviqNl+MYXtnVi3bCxS3JwenDqC0bzM
mVhA7EXtL+W1Zv6l8TkOVLNb4/wnHTOPE1btA6PhUx2nE80lyT14GKd5Ns4CTTyY9eye2TJil5lN
AI+Eaaype7HB2K3He9yaoj75ElAOfDwqXQ7RGHI21G0piNW0xkrvUovYxJYBexWeEquda+JpDa2S
myAdguQKXD7D19D3dYJhwYu/Sf57AqLsmFyzEYzl/UId53IXjn3nPwBHXHoYmoB8dtKy/C8Fo5Yb
b5tywnFqLninfGZqReGiydZ/krb3GR7pCy9W/xmHpPt42of8dxPnQfJA/j/Mz5Tetcuh1FI9w/AZ
pz0FS0SBWCHH+m1BEsU5RMA4J17O6nFUrT9xD6FVlS9CZhC1QPE1V9LCUXX1yzSb+ESwCGC/7jok
vrCKfNBZut8v/Bh6NaD4WrveglLz5q+RcDBOWPMPfGPt8obLKRQ7uimqhodIz1+4puiz9OvEgTZv
oes+Dn0rm1s2+mN2a4OcTsWFFGa9D5eqh53JUfYPGCm89lXZt1+LbMZhH9H9PPCLpSUvGjdCEunD
Mh/8LvHUvp0DEDYFlaLuqyuhpfx1Ghv3K0PUbHxc6CmZd9bguc1Rt0hVx6Bgx9qwVvb0rcxuEOxq
UY4K6XmoaD6vWU0OFHQ0L/ksun9kvkEDkvfzHyKNDQnbW4+bfvRh858znDzjyQqsNNkNSKj93xJJ
HcB8wuQbUsnYRkcXYdvZYaUHyl7MKnyNewvDpoDDUVyG0uqqM4P21t4xN7aGA0YsxEApk7q5lSQx
TpIawoBDPNQYbJfkhEbB7BUC+I/TcPXVcMTuXQbdxzko6/5Lln2Bz2QIPoOG4tK2EvooTWW9Da4O
8KnAWX8u0rl5kJRg8L6Dv9vzStCWE6r6p6Nzd4WgOfjwiiiyOOor8dQ0VvxlWAMPCw7zi7SHpn7k
/ODce5GlvKOrci5rLsTMn7JNQlx3i7mQ0PYhIopp1zJ3fWE5E8c0sZxyTzTf30PKLY+AFuanZrBd
smMVfD7X+N9IdMNLk9DsfiaPJf/MrMbX0JlQE7po+QSxCuK1DpTekmRClDT0Xp6yFhjSwe4nT7J7
2MrdNVViXupk8i/GkLHe5s2A/zRltvxkQWdxgZpm/hE7VLqvHDpG4W/7BxoicNWU4XDBytrbXNEb
P72H/tyn50p4iqeBlsZtb4Hya7I0OidmmanPxOm3IU6b/m6zDJ7r2Lhcma0Ui/cGmjlWeWncBOMF
L89APSvTXeTVbnwHWZxoqmgTMuiW74jxVGvZPkexyxwBiCFoDBQBmv400ae7icoL3WzIvPZ/qR5T
UKQNmH6QC7a5s1ASzE4yhiAynOUzbaG6WjjcmVmSIfofY+e15LiSZdlfuZbPg2po0dZVDyQIUJOh
MsQLLDIENODQ4utngVFTPdXzMmbXeIMhmJTux8/Ze23aZ52HR3WCNK4pF7r6zjFKsT3jGJxfrWHS
nohtRd3A8VKHKolR5cBzHMU7ovQS3HfMEFlWJW5LrlT5dcTAKW/hJi61Ec2+luFaX0IEaFOIRrwR
w2YLcmcejlOhJeUaGg1mDTCuzJR28pjoDudcEsB8AL7aFVgJMNM+q3xlaOoDGDrNx3kEVQAg1++0
Ip+DPJDao+Jv7sOsqBvfjh3gFjUHN1ZhW2/rg5qixKWLgrRipcW2xDykhAPgFn060XmANKLSRAPQ
vxaKbg4Im7Ey/A4zINlVNeQP5dSoJ9p6NeZwMDa/h7kqySurbKaBNgpmheGI2Rfl1saW5Wwy8oYB
bEI3IcW9p0O3UotBsHEHDjB6EoF5CVG+MAQm8iPYhGJOTt3S7WEXGGkp86wB1QIkcQf+d9zWQhle
mK0CA5wD+T0mP2IX6JOxxc5U7HAMJdPGCrGjuUM2S+lOp2jO36QKPKOnFemA3JKUUH0tC6cG18qp
j1NB0SvJJkyYl23RxRPmlNg5LHx6irlimyAtixrTbR9rElGr1VDyarec6givnEc/rtO+QX8dz8EB
a8HsPDk2+UqPFestZYHREKY5JXaQHUHVd4S1MH5fAa8kIEa2bMNVbBH/SXhvHqyw1Q9IqgFb15px
Rbg1UpjxPVH2GerOSsHFLKpkrcHz+xwUPqhOUVfTVjOXWXINEIJ8VIyNnPjHYCalGqWz39cznllB
jFZwKQUMLrA4SfgNfrW5FjodL7fM43rft+MDvJlEP8tZgg9kZH0nkEGbYyhPoIrcRCdeymsB8gJC
oAMygLiT+maPuk5pshW2CFzGsShmPqoaA5wYji7D3e5pkpg9sSEo8AJjPwFiopAE6JD8G+HjpyQK
LsjBZ2l0JXSVnT9rUsrJUDKEkz8i+FTi1s0b2bAbDxohMau49VCjDG15tRpcKUMhVQAkiVcEDbbJ
W87ArRsrs2ToMMMaXTSuxDG9K4/kGs/ZE2nIkniehqbnXolW1ce9oTSMQHd1ZTHfcW1wIPU7Ose+
xqZG1DFjhCHEOsaHHNN36Bo0r5e3nGm1TKgAO05rydGde5sUDeoCgBHStDfZs9Mvpp6TBRoaCY1e
cYYg8veeRqum7n799R//+K//+Bj/M/yizQd8rSyaf/wX1z9K5k9xyKDv36/+A3I5/93+5l+/8z9+
xf8qz++MiP7nLy3/zr/+htv957/rvrfv/3ZlU7RxO911X/V0/8W5qr3dPvdw+c3/3x/+9XW7lcdJ
fP3910fZFe1ya3Qzi1///NHu8++/VMW6PQU/z8By+//84fIA/v7rQdBN/39+/+u9af/+S/+bRurC
0l8iO8OWaef/+mv4Wn4iKfbfFAvNpawbmu4oqqL8+qso6zbir7S/WRYiDwukCf/jw/frL8rc5Ueq
9TdT1hn3WYapyJqhmL/+zwP/t5fmv1+qv4ouv6KxbhtuWLW1X3+Jn9dweWiGaWm6RiMblpaKxpfP
DD//eL+PaWv8/Zfyv3DiNHS9+m9EQ72nqFHgx4NRrxnXtveF8479dXgg1WYiDetJndaA7+u7Jm7x
lWqAtAUyzjNW6llx5zj/aMxg2k9dTqqcoYxrUtnKcyTLF7JHE8/pBs2L9AeNAdoe/mRvMvbuYuRU
HYwRPE1x9aTgpGJioj13kgLCgZgON4WT45KlREw24qymHorXrJckj64ax8RK2yBSUvkoMa7tEyNl
lbEr8EA48vuKg1QIn+ORGCplAxh1ZI3Ccm4oF0gaXS6N134xV9p2s2/n2blUoRywXAuUrYka77Oq
uK9R2B8preiRihp7sby3aTJvmsFKr7S4tU1rJRz4dAuDaxe02r7tXi2UA3c9PRToEEZQbxBff9IU
g76slM4liocPuSP0vmmcEc9o3x4Y/sZbWc+7TQtAiznH0Lp9IwsX/Wi/XfYSX8cfu779vV2Un0Ek
ut3tLhPLdyCwetxKrW1vZS2HcyHa9ExkRLkh9OciZmk6R2DUtw4tcHyUnQMcfKQ6TYTe4RuzpH3u
TNL+9pVYro6qHhQrrWGaUdR24s5LQE3VSPJG2MW0yEOnM/YfkGCtSb4QzlAdxTMm6e6atiaQ3Xh6
Ye6f+QktUJ+ZnXyvhyetzWXsH/OkXcMAz8EEjHeNPa/dGhpO6VwaRpKInCv2L8VvMHyh8wUPu5Vm
PTjcLtpkadsGOtEQdzK6WwRNqf5sc27zy2aSNqr9mEg5cVC2SrdLGC9D/KoTqDjV+QcKFGh1t7vJ
0n6sbL1YS7JZHmWdYWeU1vHGwIdEUlVl+hOAqzvIbsEa6oGzCQlb2pjEc6xvr6LmFPbl59GwzkY7
dp3i2tbWuDHB7K6Zdcqk4wbBFg2NtE0DtuPbhUgMxfu5C+ihS7dKJH2fjFNIjHbf3Q/6rjBLT0LO
wAxCEh5+Y+XPqKa70gjbSzTqUL91aR+Add6mnDJWoTo0l3i5oMW9UsFPBow8KuBzcTLteTslrurQ
1CyLQbkaFQEDkf6JsgWR83hAqJQ8mdUQ4dNooDT2NB2SOf/QC1+UkLjoPESHOS2KK1phJNK9LvGE
62q0saOGB6h8GotXI9S6fF03Jp7W2+srFd2GbPD6bqZj5tVmxMRDS19pYtu/pT5k8NzbHwW+6/PP
NT1R2JNm7Btshq5O5OKpIMuBeY/ylEI2QJ5TKcYBvfm8CfukRSJUQ7w2ZvlhGAYMLtbPFWf5ds/W
7kp5R/QjDpnKUR4VcuY6/JarUm2iK0u1eLU7841arITPnH3bI/YGov7KOyO1042UpMP256EyF/yN
5qO53C5opV+R/D0omiWTjUogIzieTyeRLLQo+oIzsuq7THCUnF0plWhzAsO5lg0s0blPc1eqncRH
8g5+bvlNSQrg0wLpQLNalec+gKqI5H6yrPbLLr6j0KDNAB3xHOHjepuGeUmPVgKWbT63SBa1I3Sw
Z16izHeCLnBlZHF/WFrQAP3BTGG4VlUgKjUdDCh1oT1JrfUZJSrtczGVa6U31SdUb59mrsCy06fx
aunVAccmjkJiSA5TJgP/JhHhGa4NVpDoiquvPI3KaDyAxflm/BQzfun7Q0mQ/aYnVOtiwDTecO7C
ORiKzVhE40kWBGr8PJtt70DkYn9YW2Md7QZkGSFSt6s1QBxvqxnXXfB7yV19kEJzJ5Wjsq8buXQp
bCONVch8IHr0ZYSLv6mjSTpNhS2dzC4ilUwWdu6GhrlNGHiy0xCfkg0TsWHtxGkZLCP+2uYyi3k6
zAWzU8yje4xr3/LyIa8Nm/XutnqT3NNs9XHa6sTx4JCIisc4CQ3cVBcSimN/6qbY0/VYPNOjqdaK
hoNcNXRXwcTOQIQLbBY2WYzPBcY73TxPzWKj1YyAdJJe81lAdrhlmkviQKioR9ZUC4mY1wFXOhFr
B0ojNVCBkDlzHjqYXeNE03poQvMhr8UTOop+T/GMX5wsqPXt3oM3hyjaTjqN3hRJRKYN1Y7g0LsC
AeHaLlFN2UUdnVpHJWhYLy+3Nx+NVHQO9yyuzZ+0AxZdqWKvOxI6kEGvj6hRGCFpoCccjtkOyVz3
2iAf7LTWWBlZGpFqlPlbkhUI8kr9u2tr1zE/cksiCEGNbVc01uQx14PvCF11g6WQeACO2E+C5Ij1
YKMlTOL62moK66stppdSnx6Dxf5N9tVwigZK11Tpiazlw6tbqrVvqrq5GKBNd6jZX0dxV8pKd2a2
3VzGRbvH8Lf2iSHgGSjH8Y7OJSo3MIHnabkwZty1kzb5KK2030g53hUxVy+y3h+E5URM2cZkn9LN
PkC7pFE4otAO52p6GCL5vGiBSWBJ6FLJ6l4m7dvDl6D6aN8g7szJvpk2g6VFz4ZdJoc8iMa1ZAc2
y1zTH+1MBK5Fj3JbzjDPAjOvXseuV4/hYH+Uscjf/+0LnOsjr65a+w6NpGCFlVKtg95zmBKsk2Wd
Z8rRXHreIkeF0Wc6TaprRoHp05ZANgI2ija0OrxH5htQHzIoS/PFQXO16tVGu1cTfjPOhmSn1b3u
FhbTFQrXiAJu1Hib19Wr4fAvSRNeUS2gfxMn2pOS1UQAmNNukmrVV1Fc3d8ulm8lGG53kqjvnLoA
NxqaL2QCXAWgh0iL+8cu7/vH2jYvmhM45yCARoCZQOwLOTlYrdQ+6JzJL2NOtuaMmAJKAMQ9ORIz
BLKZVXlxbRT6O58thwy3uWx2pVooW+pTh5pHl7eMWcUmpaTwsIByLs4D3cXkbZ0cFI6HwRCPoVpG
7m29i1B8uVEa+reVGTANe/ZubrpTEuXFs4R1dk3W40xE+hT7MNtAiKc7jO0WbkxsF1JQvwdEXazB
LqvHOaBRgv4e00fZbCmaaqzc2nzlRP8Gkyhf9VJgftaQAmSQ6CttGPNTahTmqWyZpVHciGdbSV57
nQ+EMWgKCs+pek1GxJe2YC6Yp2j/c/FVWb32TN6MQZ8lUDaqWenPNMwlkFhDdmhQbJdmbW8AhCr3
kt0o94Ip3KDZ6ZWc156J3xQxjIByhd+vdGOsLA8zUxYGbOmuS8TZShPjt12SzY7LIllpddDem0WT
rnWMB++Bru1ERNcIRfE7JiFPC5doq0FFcIIZYkQ3/4lM0Su7ProbggQz9oxEsy/gHKdj3txxzg58
WFY9foLFdCQv/ZeDzKzqRASS7XGF0Qrf7aX9bTuxOjXfJONsbvLO0sm/RuUXito4VpY9HHnjM5Eu
iJgb86I/kR0Bvg6MpD9CSfEqe3zNIOywIxDMui/CkkBltgq4SSbirdr0YRJQOXVtf2FbwFXfq8Ri
0ObckeSGGoW84y1TyJnOKnQf/IHWBkWATjux08/WQj3oGSuAeFUMTM92d2qNgQcPc/HOYkdws7Er
n7qWLaMK6+7QRmi4W0U39tFs7m9F8+0CaqVF7HTdekxONxl5W6tuMHQ2A7wERlvoZ8fQhIdZnoWn
ZMpMAndznNkNPpcvRnJ5XkxDeqh17XcQJeYOKFtz0RKadnEtN66FBYGiI0mPLQetVGmTz7mhLx6B
MjTZ22CSEkyT5CO0dqx7fvavr5YXdsCZe7h9/79/Q0Efg552B0m2u4/0EUkIfrozRZ9wB7kkN6GC
1ipPOZbiCPSdJnfb2/6kqvCrnIQnzUIk45ZMwzklkQlJydCHrkLTHx1Bc6R5vv+pE6o+LN+oM+BW
VGTUOrSYbmWlMTsGdI76SUp6du3lFJqMxbcy23nkRphpXatxvCqZ+0fOMv2jKk++bGbqVU/0dYsO
5Xh7KQvI6huUWOgogZLFbXS8XbS9Gh3r5eL/+l5rim2c5i9QpKAF81ZEeV/vLLMqT/NyjoTJeOwb
BY7khI7EGHlBTTUvz7cLFHEEyw7dKsqqfH3bv342sWXPivNQc6WETcxlAVxP+hjukbNrJ7SB2gn4
k366XY34gCGeYKpIK993hE59EjnhYxw4H0UUIxPmX/XiOnorFU65tWiXIiiN/QwX8LOjc8xmFv5H
thGzq0PwLgiLufSOjUOL9s+mC4r+Ab/hDNa3Bj1whiGgPErZlN8jGkausBSOyzUrLT27iSy/FC3R
nF3XXrtlWl7n07GeGrNiGqdupkjsCAcSh6SXUOX3NS7WsbxLgz4GL2+g1kbFfU5HY/NTeS2vYVG3
P9+6dRPyPCh9CYHrAYq1gpJIC+/DMH/rx/aNF244Sm1cPwSaA6jAUgmfH7v6AWhe/WC3QH7IXV9R
BpX3wNkVMn8rycNV4qxtmAx3rUXjsrGUR2F1CkcCQO9j3x1JKGQKjFXErzIpv1+wP4CXcP7Pzihe
rSydLsS7mh4eCMnvYPZkfRF4OA2r11zTdjA1zYcez3eADLYMrxISyU1i0W3koNvX50xT1jII+48g
s/gkpFb7VCBGhJL4neDoeEHA5XdEZ3gRHNYddvDf5SyHh07Bn449J0Li1osInUJevOgSznRZdQtN
Q28K93R9q6CZ+Worh2a0d6u5o2ox5nQNKqugr/xZMuU9brmviWGPL8OTI9u+4dCMqXNCA3ZJ+tbe
o4Uh525GT9DcUNwj8SWMaDnwNWRg7quhyvxOw6qEIig2wwWOJvXMJHIWQ1O4uZS6YrovzP6d6fAd
+AvQRwqFqmMxbRfZov17sKXyoQmVJ1Tn5LBQRq+Mb9L3EBiHz5GePORJ8iSM4E+IVkszG1TGc3Ws
HNhtcc5xX2eOoK+MRiUITbcOSQTHzUY4xzT3vokg55soFUA4J1J6buMZSlUvRxu929Cn3jet7E91
8qQoePRR2JjbfLbfElSYNNif5NLAaihL66XjHgT1Y9nH6kEK5mNgZdWqHjosLBUCezr1NICmBrdf
g85pTHyJMdeq4Jk5OH26afsyeCVq3jWL+ZuTBFwdBwENkIE/QW6q9I5V5sF4b0/zwGm21YiXbSN1
rYV9fMqqDwWJywnnAivC9GZJg3bEUIh0MTl2kQz0WJzJTnY2hd24sNrIGlRmlJMpGZrDqN5po3Um
QUNjyQkmV3RekdOOKnJlLWnjcMEs0rhOaOI+hIewBfNwNhMDI71t61sV3/E27gSjgEC5p63CuyMw
nyEuceZXmnZnFYP00Oi47uYopbE3/w7xczJBIfrckkJE/1IIsHBdwfq/OKFQLr0kvyO8H3ZMYr0u
7cMdmAB2iRLVqR1KPuEEfkoq39FhQzlWtNtGjIa7gQ+gYF5EOIC8imiObfSPTCptj2wc7iy7XUsO
q2Y+NkRBHzpV3ZSWXDyhMN/MnXPn5I3z2ZQXRi4roCnmBT1mysDeno/4Udc6CrRRSvQdoZJ7ECgt
ANPOXifaeJdB3HIRQbkcWqEE6a5kz+o9GrNoVfTltO7EuNMNTpcUgbmLnHbfM7DbIJJG2J416Qp9
wV0W4/siKgD2bW54Rjzflyl9yhxSmlvVO8OKahdNJM6QUX128tx4TKHreXq9eBawQazrKCPnYcqd
E7INJxb7EAUocgLYuc6Y5TwSgsHoXVGGaMWdNI3fnDG+yWKNN7Oz8K4EBkcbRsoqYA1Shs5zpEoc
IuKcK8QIgsGWRnzISlN0ZeVUgpMIwAurMPY96Qv46DnTisCnHI7vMuCJhQPpT8ZlzHwDoCItEBQ2
GnnQ7aD7teipcECWESp1lHtejyoX895WeEZmtDwB/oRtZg3bGor4Ku3GmFgraVhPyVTu+gAonW19
ayGdQ5KaE58htr5Rx+hF2O23+oTT5sqIrLxnFrTOSL5OcJvA3KLdkdDos7Tf3UBmG2zPdM1Svh+N
esMAs9g0Fq0+Vda2jaIfsqE9OK3kZjIuQS2gymddoJ9cKA8juggwtw2Q8/gNCGO2c4gOpPNUKM91
HW6dJt2rYameCPAAsSqjBVM/ZWF4Esk809QOawDw2aoo8nuS9Dqvk6piP4eYh3OpiVyabrSQCQ6z
tLzfW9ZwBopxJLjI2EkOGExTHfZOGPkzxqA1FuEPtihkUYN6wWz/YA+xckB3BT3LareF9QaIhxPk
DP/qPi6nvaxE0hsKNZ7flFI8AomhMppa1ZNp7Xt5eKFjn7mZXbxKslUdhIFcwsk8TWGoi7lGp6gs
U25838zquaznFydrSc+Ov5fnwIUy8DwRNVXJWuSR/Z36U9Zewkn61nI7ORUaViUUHumpD9U7g6MH
fRApLuONkhXOWbAoH9MUiztcqx3d2J1WViQeObrKTG1gU2/t8F6/Tg2TBRDZETY3y145k3Eh8yFB
8mdLvi5qElaVUpDMOOGlny82iob9iEoAn9fsRc7vSFHPNQ5MqBiEmCjWY9rln0C0VlqZNEjweRvU
jVK7ZLKt+MAWPs0B/LIZb03mdZSLpYwvX32O5um5bpm3gRI/hBr2gTrJv+dOt9c1wPMTMinOg+o8
gPEAcWFVGByayQ7oQ2fSnlwxtIIBPJ1h+i7N8EA/MEawU1wzTTonU6D444g40Y43IL/1PRSVjYSv
w4UzJnCSyPZGDcSbVusNJ9X8nqEnzdxAJYAt43Q64I1E5De9THm/inT8qpozx7vRQQyOI+6aY+H3
50I/4he+dHCC9oqxU2s0pmrHwNdqahRqFVpcqU4/6dc37Hla6onZpmTSTHHF/Ham1v2Tz5BkNEat
BGCnSy0VSxmTdgzvBxmdv4c0UnjaXLhs6yUxABn97tpB9l7qxylOl7aI5dbK0K8wC0uX3nocZqBH
WqY+cXPP0LnrnUKZw9FwVDZClsk8ECY9fypn3FEMxCcjc1zwigDdynfyC3yqrtK1yaRbM4jt1i0e
lFmvvgaLN7tWRuu0TRa8XOurCMPeqtnBDIb/Hn/C5YLtim5+mnlZirpKCtu7OWPUgLOTt779xpSt
RDOtf4VjYa6jWMldYRrX0EbNSXrvq8kmRm+H+bMU2mhDcvuZSEV03OKpEguSQrRfGr0xrw4qX9Pr
jpF2QbCNlH1VM12cMnhBGOzs+JA8mUpV7mHlcpgxqwa/KMKEgPlWaubBvipzT+uEzjKBjtwoAMUy
327XJIMrntN6gYke0lLSFL+V8WlXNMk19cs0lA9EQDQgaOVs0il+wgS8b5mwrxoQp0xr+lcUSVS5
YQq4c6hPE8e/qhovEOyJogyyyZ2wJ7M0faIOUJDTpPdNOdYbaK2iAo0YWqNXoz1xlbibcXO3/ijM
uwFQ/THLJTqupGcCXwtjD9xloqzKdqg3wOntvWGP1Yo9gw5mJ+KdFJYrfA39fQzhQbicHOwtGJV2
E9dYxQP7lUwu8OMjDT+W5YwiTvR8NgKCnc1oN6OB3BVs/X3bZz5ntIuSDs7OBjds11FH0pEDXbto
TWrgafC4V8EVOSn4ELPxGXa5DvZELNJLerV2FXHS7QthFNtIaRigLWLiiKhji1hB7If6GxTUcRWH
2gcibbEmGuQc56gMcwCRzWIqZ6a4UmR0l11evZkUnutZGRLXinnIwpDxoeAu9cQ46l6qyL7ekU0J
C5/DCU1vHQ4vOZPICkmdBQQrrVqn7DbMeWmAaASdcoKAkhqtsD1Iu7n7gjJgumiEMYl0xjFC+7Yy
iYtckzZ1NEV1HPNsZy6jJE7Tp4S0IC2hgYkzCkdVnO0jowaXr6LdDPN+aza0ZZieiFNgMN/BJvs6
z222KRUBzFCfypVVhe9WYrGUwOYJ0FIcSX1c4WWPWEJBJePHpIMn5nYvEjQ7aFFeYaX1F17No1Oj
i2I9ZGJm+PacV3uUH3juy3zngCreTcRBrIOS7GMUJL1cXjRjrM66JbtSAJGstZ1pjTLCC4vkkxSi
6opl2xMp6ey9UiN/kRJcj8YUrUu2jkCyP9SQiEk8S/06o+SxgopwYGnRitn0MnNsM0lTpySYo5dB
ULVgOiV+QKDTSgw0IVpGBEutlDcRysehFRwTq2thh+XBcsiKn1WF6HdDQd8+6n4VOhtHpSmHMMWl
TtV3FmfqGusRKtg/EekYHtMDOraYBPJYO8s6IyxpNGaqgx4YkJm8arOFnAoaCfqXDZwtLB2cKaGc
yvVeVx26/Xmyx1rAyQUS7NqopZQ7ISc+2c9MCM1neDDfWRJCA9KvgCRySvXkHMWAUGL6EwJMWNuD
3TON6iEJKBXlbN4ptXiWKJBWWpDo7s5UpG/0RwWlQs9aaEeRqxrNpzJVDcaKIN7LNeZJR56OzJFp
2pCseBi1fjwOKuos3E6rejY09lwuiikcDjhotjPIvB2Yj+fbt8ck1Xfp3INqd7SrhrnEw5TDGaRg
7nv7HongpjCzYBUZFAyS3BqH2MF+TUTZelITi1ArpjTGHHFu5Rp+DNDZUJ1cqcnK0+1iTrtXudRt
Xw5V4cNv5g3c6fJ9TsLC3qzgetyuWuo4X+Enu2WMrjSz1WdzJmqZ/gUdLFhyVF1Wv0GZizdWLRmo
FzHT55wzFVXmPrA5Z+eip08nseLA6uDXyiE/zPhfufeyHR6w4UbrXozpcS7Qbgsl4/ilz/VRGInC
VdvrEr1wFSNqIIRBopjnUtsEy0S7LvvgIES4+bk5p0VVkOJ3Q5U/9tj8kYySHtorEflTqMCuxIwA
Hpc0dQ1NIzwpYW+ta1xkcKi+8mUCHS3zNF2f39Qc/heBJtOG+d8SpVyJV9rdeOqo205ak28KNESv
xRDfp0gnD7jWl3BOI7mnvXln1mDVYdmm9/bcsl5Zg56egCNP16zuXsVYGw8Oyqp7Nfha5Blma6Ex
GKb6LpS2xHkqHnt64FmDqF7radoZpdX5YXQb/HQzpZ3WbMH3hFeK6k2EInYxyDsHEwleLziv3S6i
zj6E2Ohwd3K7GL73MoR0BMLtSyiH+Z9BJ/AmU3Xs7kjSRztYNByreCz03U/btOiW7aoJNxTP1ilZ
LkAQZIcqFFuIdNZBnWX846mhP0iLVmOIgy1Euvo4LRMwJ9TXmYK8LRliJHPLu/B2E2oWyp7ScwbC
/KefhzJEZI1RZj301HREfmG3CrD1gLjEBzUZ9kDIq90HiLIrZV9Ccj3cLtJwhlRA9ypzmypSaUzT
CgBqVpvHUUMR4SopSUcKUga6LgzQyzQptjkKk3PRjsF5qlTSizl8rbNFWzBNFfoIs/vUYvzXNu2J
tlCzI2YC7ayYs36Gn5FDi6VPakAwKBrA4AkebPd2i7cLibanK4KaQqtScOxB4ZKPjpSnvGWSA/mk
eE2Mk96qnYe0TUMbaWcujOv6IYlbcsBvt95iWaoQGXplCsGV2Bd6AzJxxC6Vx4iy0gkOt/vryEG8
+ekuEWqRr2/Pu7w8743XTdqMpUoccDlSmy+6kJm+o2nJ4x7LXUjsW83WlQXeAHPlIpoEkJhVLK1p
6GnMVmLYF9sYjvpDVSh74QzVJcBusYIArnvtVIwgMHvcGvkwfOA3IkMKKfdRhI1zIHcNBpJd9fuq
zj7CrhZbY+nnjvnSLq4m0yuMpgafDmK3LYxTkwUYvm8PHWZDAPO7SA9CNl9un4a0NeJNyzR9HTod
xDV8kqyWfCWicfI6CAsrqbGiU6p/3P4VnRP1KbR2BESkx2oRHXGoSY9lX9//rJatLB/zKU+5s8M/
L0KAbgme0oM0zfwwTSlVwhbyCEFBp6amUf3zVRJq+84igW15DW5vl9sLUaKZWMsJRGtXTjnHVTTm
CKnj7WjSmXJ6e4YKAb7r9ilsDSBcgmmCeqmj/NvEiHK2l4u+oojC7tMyMdPuJMMZtrmZdgemY3S3
Ve0ZxWG7GrVOP0GZ+lLRJftMCOItjEyLgV4qnajXo5Wu0ViaY1PyaeROL0VdkOUgZQ99Y5uuSEoT
3YO1wXjC/AzljH97c9DNY7q/Tzi+dFljXjLyBMyWiQ7PkexGrWxuFVGNHj5dn5WqeC8su+EsWVNI
0eslmGBKPaRt5d6WpO1P45Zy9NgOzGhuyy4HunT/8wO7Hr9SKcp9I0fXiTkLDRPICTyH+rVhozGS
5q7vZ7FFFOfw2cTaFpZ5dxQK2UmobeStkhfqBqQWrRcrN6naePsK5G47LPIRcnm7OHfL+D8mg2zd
GNK6bRvhS3psPyG7uEcekX+Iudz8LHJ9UL0Mis4xTJPHXXMT6PxsJig8w71SOeO611WdrQYLjWOg
NquRqH0mwUPUkEEJGarxYKCVOxwX8DX6KKTYWjrP09L8Hg0BlFM3o7tyV5lyd5KmibWxiqcfHdtN
CyV6MC19Xbn9gFrMjBjm3EQEwsK+NBDSu2Ea+RVqo/T885G3yRKKkuSTWI3pTSa7mCMAx5SfKY+j
hj1JDMy4tWWm1WvaNY36IwL2Hdxh6Vm9zYLMqPiULOEZlpzdq07IlIJr4UBpnvQYBTQGb09BWHs4
okuq9XmklT6eDFMyvawo7APiRBfvqfo0mNbltlsiY/FufybyZPSxAjKVWRQstx1zWL6qYDJCasZN
VYwDedKjRqylaW1mW/N/nnTcijTdlyXi9oEhonha2RK8nUyOdAp8dpfbxRxOudt3bBsmphjiaGXh
z+TxPo1qfh9ie/gIjfI+HOnEgdJgNqavO6VNvbzFtHC7/dlZLL1g1VdKM6R+QGjoT2E2NTTB29Sc
fJ7EP3rDVIMMhrVCguGug4T+e7AiP04ZFi69fbVOrqYRso83Na9CrTzQvvx5yIRRDFu1m95/1jLF
mHZslsXqZynIunbbAYxLsH6AERJESMT93Tx1wwfHZk/Tu/HppioaN+Ri7FumaB+415cNl6YRr0g/
7VjKnN3QmDMT4eBbgXz727AkCpWcobNRT0gP0ehfbacH7DoQt4g+BQ1nK1HAo33GS4SDca9oHI7H
SooB4w1+y8F5o9h7oCLWsWsLgkmy+kFSFeRqk8zTFfesva1eRP4wnxI2pYQAR6vV6j1B5xy5R45s
LP4swMaA0CmsPGV5e0EuZ2BqOTslx3cHjAVvJmYtnwRIk6PBLG0wY6OiJJ/mkg7SvC7zYPbsSpb9
Rt7RaS//3MZJ3RD0rhFKmzEuOVs1kGFXtNPE1oZ9/VBryZ9GqquHFFOhN9aaNyx6K2MQ72lsakdN
6R/ULGZGLPf1XTpF2TrRpdrDkfRStdmwLehdM5l6yQfE4BFvmS20ofgli4aHie7L6XYfUtN8SScz
PRS2+XobdOvo/k9EyjBfL+P3UtenF7krxg2M8PfbpM6kRnd7YXOKoI90HerBQvBDkwEWX3X+34Sd
13LjyJZFvwgRSJgE8AoQ9JQob14QKiN47/H1s8C6EdPdM9H3hd1UKSSRBDJPnrP32oUdNBtmFcwb
QmHeDUgNEOvY9MxdqBV0rEsidW4aOsEgklaWtlfy+QcncR0NWt8BExtZJ5vpYg/LgIpQdbaLKUc+
n/4HVsBlr5j0u5pat31sOhkPBHlsgnAu/VtJENvZtDWSMfU6OMgIQyqYRs7dn8UyQuI7Zs90JOii
rVVqWSwYXdb1zYZisx3JQbsLfvBXi+NMEMj9TfFIDAQqJyY9O1xN0cVJcoR6RjD5Cja8e1kaPwWd
j7cVunFoRlth73eOvSL1Q6ypr6NhPwqiMX4pefhSBTJ7zUF8bS0AeHgPrOysa84eYED1nyrI0Lrm
qs5vwZjE7yZzIrFqAjUB4xJmx8EajLUBNhrb29ib1cTZwEKofAyqCmKK7O42+Ls9xOv7yI8/NgHo
VVFmV0nG5BFeJGt+PL9ES758qWhv3F4B+DMjctjSfCweZT8+t4tafYgqu2tJkNvYI914sc6Apz5l
Zp6CJSHv9QkCFvPLqAt39CKXE+whWPWEVl+b8eN21ED83F8xX6lXO8T6EaFNAb5dizN4oZ/jTWrn
5KBP5tC+IIezLlqnWZfaopDESmfhlOiH40TuID73+6LhLAxtjrNATesQyA+6yDDBo2uL+8DCET4H
32Goo2pQbO3aB0A0VSJEmrJjMoL0JlBzzY2s6LU1hLbneE1P2OkBGjGuspjRt43So70EbgMFQq2L
uyEkgIt8DdVX6gP4muxqho9SODRmme0E9ngVsl+epmyLIxSVNBG/paVY91iQ0NtYyXakYefnbUkv
g/ZLEpftroXl49qMMkfD5JDNtBypZwaNRtZkJAXOF8roycU6fMrzzN6T6PGmVJcioi3QWYfZGTX6
WemlgOhkyumd+kPdprZz4UqD7m5BYMe91BHhB2B4AkpmkE19dKIriQqqN9kIuDijfnWhDDaRoWGn
aL7rEnKEmgTnEHACnCTTiwJ0RUwOfshF2Q3gNvYYZOjRRvZHT/l6mHBJazpoG/SiLmLZal/ogx+F
Fh3JDgxeV0HXWiQ6DwZnmziIn+osOlI938+WBpuGsekSTzT0vto8Nsgsz3cCJMcuUDMEyXSeXZHm
54zSDPHfbyOobRTyC+5epxr82ue1/bZBXruhEFcSTu+skbO/aSjDDqJe7IVo5fBGt09EJU0HPquP
2hSBawxNcrCr8dAPpvKIL3LVZ7/lGGnPBIvswSqE90ifFdhvHjOdAxbsL3irRPNJgd0AUOShQW1P
q9tel2m6INXyO8ygGqparru0q/bMXppNAwtsU0Xxdk5VcchwOya5/jTvWdAHr8ja4KDo7c9mSEK8
j+DxgoT+wyBS7KEg6fR1po/JeBx1dYvak6oAm8J2shTDR0eUbZFac19LuGPcBTMRR/2gmjsDgclA
v+Y09NPXAik0rpNo7Q8QB8DV7apgfJpGGJi8+YDx9BsgHoFrDMiagb1m7qT2PVy36josTcZHgxlC
XS/ahbcoqgF0J/V5jsh3K0BoFb3icypCsxQtn53E3ziK3hNIkTRF7nQK38mqr7O6o481YwevOgaN
ZBuwYTPFuOPMEe1zfM80G19GzA8ky/G7SrtBqawzUgBxcnmvBi6gJO1h7yIeaDEluA4EBVWR9gGo
4XH0hF0He1KzmKAZ+QPHdN+AtoThtpj9yKElPWZbgGeoZiTa9yU2X3HPfsXBqlZgzNq17a8slGcG
FYDKx5RWNS7sI/SUq9M5/pSE7yltNw+Z/DeK6IeuWNPBwp5ht8JawMZGFQRO06zfT8sgPxL+JbJj
YC1WQmppEc+nvn3A1tq1ct5XTbFNdHM3DxIVcbBSc/uXYVHrjYoUQyysd06dLnQsYVwQ2v57pGLC
EJM9mpYZ7kZLq70x798603jpk5q7bN020hypbSgJeKY6ysjieOghe9R6b67B9sieTfkFTwlkosO0
RYyu0Nvai8ZQ7obyC6b2Ls3o7Nq1DYU1zQi4sGefOyDdB2Le8Plj8d3QCaaJYWfNLgwVzyjEriP1
6jiX5m/Sk4DPMVdm0Vmihhn9Ms+cMIggKVEnMCLPnh16gz6cn9eeC8mv0YpbZqZvuKJfjYrlKS1z
i29UuR8Ma4dw7C7t0tpXiDzaWhFC+kY1N7dnyLHv65oJu1a26KRS8NEGQQSW2e8pNQ7F3H6pKrO+
Yk1XUEG4Vlhx9eelfZarVbQgCILOdLcqa/G1LvIwScPZNpmX/hjD7hIgYjiR/4znv3ksBzIKHkD5
x1fG2NiaA2qqOjpTzsDUWIIfKlyKRABGm0eCi5E19IRb0pxsbOOsF5ygbXIl/VFqrxE4j36ZRnRo
wBtNUBhhdK+06SejaS52MoI2DThEJ88+Eb6ydMLLdJO5f4qXpnFTzbkajfhdNWG6dZz4yvWd+lZV
vkcRxyOkWkfbYqxQcLoDyOJ4dZx/c+3MXtfQZ0xwz5h9Dw2kyI7cr9dS5Dil6/syI9U05kDmMhVd
mDJ1J6VKNU4qjKAYZfFF47w0IKLYD+TB7pWzQZKIW3O88WzCL1wMu95cBorPwO+Dl5VvoO2RSO8U
TzOEE0RwpteO5D5BLyC+lGvmJItXJJqWX+fclloSbmWtLBsimiGN4Abm57TknNVK6gNLeJyqWPHg
KJn7VitINVfpVxsWnoaA6VZ3l6CexfHO1kSEHX563dxXOcg1TorSS1g33Tqq1kNxR+O9yV5QIiSU
QuFjxr7EHgkzp2SJkFrhlTXMwBqDpmfRVCd0wK0c2nWIwHqvWtChtMomdxDwMch8sMLsaxrULyAB
axLV2awJkAFSxSzAUY4daSykQvmk0NFMFQwhlBZhK7ZgcOF5FzNJjlHGzR9MBl3I7/muHdiFATFU
Uz2cGntkSvrdmcxCJ8HoPxlslOh25AVTeuSQ2XppvPyyAEnct2XDVtpkLokm9alzYhx0YAa08Dk1
65SBun2navtONb/bcaU5E6XgwPBCC6Y9gQo7r4K2fc6xMgE9y6APFFU1zBU6I32jN0w67JLzjp5C
OYHveKoWSiHjukBb8EGd8BeRCcVijaUBVrdLrapzmfSrLotQRDSi7dbq6dKIa5QWHTYfsgza5gCo
rzi0MBiNMMh3QBoNYtgJK/6d2ivJjP65x9p/Z/EWFcQwLJND6iwx51uCgkbgUcmBY4BC8aSVm+5x
jsRzoI5vHalVG5U7eGOgV3C7ke8wFtoWyXOht+Mhhxae9toT8x6xaVvqQXRorhx75EBl4ipz/o4Z
7hcUhM6zEIcRJxnBS0Y/iBxwhj+WoLl4y0TJCXnVeuU6Mx1h2bu8D45dlVpbYPiU9ToX+ogMJT92
6DK6Pmo3TDW5GR2aPSFk0I2mia/SzKHSoFmfEXk1ibOzQaAdcnK1N06XeWoZzS4i6lafD2ibI9Iw
LuCV9nzOCEiq4IxWeKGGFdeFYECXGILN2BbLrwCTFgrQl1TqLNLtuUzAPeqQVtDZcZnIWgRbZdV3
F69tgN4sSd/Cxri3g9zc0EXfS918UWbaTbjiPgen2rRK9CFs88GKdMWrIO5D0NoMRINws8QD+zB/
hm1hewSksc/A9ZKihmSb8ilK1C8W9oYu0ItDoI5STeMjNBGA1euLw4qsU65xQhNENT4yRkln5UFM
AePk4AEqyIo4AIXS5b4uMiY+00sr2/BqS/2+b/fdZEav2Gq8TNdsDyYluh6m/ts5ZBrWlr967Twm
YqHvyj+TYQjbaMhm0JPKBTMc8eaJuWVRik9quJxbTdvmqhr6dTJ9WRq2dcsm8alWkJmV6b0zf2SO
cZ9pDlAhbUXPIwvcWXH9yWrHVFQZs2OTqp9MLsiOInIigWTpBYQMbcso89sC4B9GWNscunMGS92j
swu/jvMS7yZNGTuXD9ngnCdm1JpqfOhqZe/CZWF+ZSK6Q3LPohR1fuO0EiSh9KuyvQQ2+gypjF+E
XZ1oSQtXq2x7FYL6On6WA4bGez3E8w1B4WFUma6ir6YUpb3hQkPhnGAotU+URq/W1yrT+EWpKFBC
D4wuwsUDN69d4pSz4ywswPOKcVcV+XhumPiyKS1Rkm4mq/wFX0H6RWa22zSk6Zy28pgPfeKjEJw2
oiV7V6/KL4MccN42JolhpT9OavQzCIyGfNdu2cO9JFKxPFQGkrrFjPlMsdu6I5wat4Qc7oi6x6KS
rvgKc8eShefWwGVo5MoeQC2BVNjpd3A/d86i3JEN0eznGvWn9gYKjkt7HF2jdWKOZDoI3jzW/DgO
mJtCBQqGc7zUb0GaCN+Crk0sJTX12uNhcnfVZ/tkiN5B/rLiLKpkSzYHIlTre3LIibR50/BJydiL
cHa5SSS2w4LcuYDY5RLJiwvVTMa989BC/qCvmgHP17lBcrfPppSRBqomDQc6bA9GAxG3v8GBzZlk
dFLWh5E6qaNSNQEF/YoXckx7MTWbVpUn5CLGdnZm1mwSzjxkM8gBk3EnUS54UR6gKrI31JaUnnM9
bTpWvrrH+Wgg+AB0xw6dUYj0m4z2HKKhA+e12FUYGbc99JNpOY6q3RxIr2VJZHfIWXCiYvwpnGRd
dI5JV5BZsTApxwl6tjH5Sc4Cg4DOS6JbttEtxQ9qg3CS0Pkma8MfJ+5Um/RJQlheVB2wzNxBXZ3L
56A1drQY9wDTfnECc5ciPNS9c5qIhkGssoxbhem/jhIiHmEyyNydmvCTLBFyIMkZjPiGuFyNLjXK
peCdjSD1SNGg2aBUR1GSUiqD4ToTcxqjpUPYwxbI9byjdZUBD7LlvnntOeOAvoLKngYBXNgB8Sqy
ZB9wLqsRg0fGvkAyYFz/SHqG/doyS1evAp+wutYPCuBjkfJkCXzE8xQl/qRcFc6Y7iJgksqOyrpr
gexoJhe7FNSz1pfgeOZiSpenvj/aeslin8j3xhG0Hmus2agUmM64+uxU2xkiJxu0GfpJwUoINuKQ
yzBxNbv7LLoONLS19vfGZjvow3tQde9WLDsXWwoErgEmkPI1aBKGRcHAjEhSYhg2CXwkrx5wfVf0
Jrfw4hGEGASrAdm2Va1l4G9/axQO0HWN/LSuxacpjygxq6doPZx3GNFrLVyuQp+y86gqe23u1VOP
iPXPQzVpJwRHyCpyTSPG7yuAoEX5Z5xA35tugJHeH8jB3aeLvOL1+BFCQvKysLlvxogoJDWTfsQO
QOLRbmjo2wn70TGWC+3W6GDCv94QGIZDF4SpNxOqd6Gm8QtviNglhyF14JtQxJRFGrhWFGzLOIfT
E9FgzKaB8rOxKRFaNF1N29LtbH866RqVSHvPBbuxR7f/c1hr6Uap3gOHtMzYKjGqQgVildI9zSw6
5jXhZqjpeTLv9ETb9rSn5gBGkkIB2C6XgahNQ+dUapbtaxwQL+roT8lsPLRJ8WKBYnEh+f20wDNu
l3l6GRKMn0OnzkACoSRXHEtEB8pWa6LfOog3n5bYeIda4YFRVUY31aFPaukXBi/E5Y4Lv6Lon9sg
BKhVtPeFM/1Ih8za2SWZKWU9/GQuOsHO2/Z9rPqGIFECBh0Knzg/hDiWXGxG9SGKfwkl2nRRrO7y
vLR8WYAoBwFWtuhqwKCklyjZrGnFdKOyh3hAAKYa5I7J5rntavve0YEgcqptHEKScXY+CgboiAq2
OQPddCY3xeY+oyWAaBya/gnAM9cmdwW2/xilQYzkURicl6vnlNhOpESy56MyfjskqLuBnML7DBUl
JVyDCTfNfvfa0u5KONaHwRwAixlnp4qfmmoC/leJ56jbwvp/UJI7huU1hWr96KTZS9JeK8yU16rn
M+Uq8RVRpO+mQmvJsKiuc5wYzhx7pHFDuInhjZYBawtbN1RdkzBqYx7flLldtmae8Rlge2LCsyBU
L3Q/huy7jWb5bUZPXXwh4eU3ISYbRKlrUJZt0tcDjx3COucuZQtOALlTDG6ptjtCN+x3LNnsKEhD
XRlsezE2xwTgdKIQ8d2JHqVR8aUvA5X17PSXSit3LWIfMLKAMIKlf+CcEtdyQVPAjykE5V9gFt9L
hoM7ie2zNpTvoC8QoIYEebR880Iz1OmNvdOR3OOOoXitOLhug9lcvM4oD00efCqQQL0spXdZ0DsP
noax0I6jzuib2FdznvdTBBxN1qyXTv8YBMGya0wyOEVCBC47Au6k37H0CeTEiK3wNwH10PzeQO5F
evl+jKbS7w/Zca7kNa6yV0s3633qFJ9ZHy2uouP3TMO4960e1C9NBLXn9EB7/kcc9XvU8AXRSYxd
A0Zxc17jdGW988sU4jYRsr+WJkQEOuLcBUQ1bZiINo/4QIl3ipP9MhXzS07cp9ur07eMFXFJbWPY
KuDsGdOUpERHHOEmIKIbM13EHkz318RsjtKEjqoapG42x1h9NZCt2TEgtO9hmEAcENjiJj0dyB6O
dCWOEVh2sNxtT2btRzz1P1v9s2T0O8TjZspp87OJ7sbK+egcuMjRy0gC1HHq8J3nzv3ExkhCgYFw
4RWYGeNtsZ8Yvgn2L2uZ75ZC/8qgmHRLnXnE5QDq1Hf5hMeunJwreJoLo1BXIvntnZSj8kJ3YM5R
JZJ/3dAQQgz5Yyqe4A4FV7SHa8MXqUdV6BsiUM3TOp1miB3dV5p9Ckzjm+uxfo7KrtuZOmevRF8u
jFVLZ9xElvnVmOlr0njNuEy+XujZnmw+P+OvwdTQF/tq7CwEQlpDZ5XeodpwpuStfeXwJrBaN25d
owM2WoRxKWk9LtPla6fhFdIIvZVFsRygvrrSxO5nV4AaBn6Qtat79XmZskfW4Bqnjoy2jh6qJ8aM
3xOCUc1CLtAwAlcIcCT6i17d2CpA8PWY03MRnnsDLTApE2zoy7ADoR7W1LKiL4muJFSJ1PDoaAzK
mcPvTpOaK5BZ71eaqkfS17hxTKsjoYaXQ1F76AxqmMxR/XwNDQk06wUvwBoIBDUapzWprcSr1O4q
Br3TcM9tw2ukOM5Bq6S+nbMy2dbNckim1sbHAn/Z+dG2nIJt5lluAz+3IJXIN3OLi2KAKWtg92vI
vTBn22tNrBBm1mZ7IpXmvSVn8htjYiznko9TqbM3JJs7ji8KTHp0rUCkKM0VouLHMdqoDo1AR+92
qkKPUZmrh7hwLllELdFnLyr0eDEsT3Uy7Ixlq2Cj80jNfIEPmq3MAqz8AG4IMINbLLkSEe9iyOnf
UPGvyuWauC6ONT3x3wdT1k+18gyb4V0xglfQEDhBTNbBMn3K6lqwpBJqkTuYhXE5wgNYCHEp6gfY
hV8F2Y0QZew7Tc9JdUyWbFMQXePhbMPMXtvs+7W+a6v4a+C9UqwWFXR2jYrAF3V0Z3cFCl2ghNah
Gu37KiOeJcq4mclHpaklySbUs9ZTNDvx6M/uagopz+qGrz7sFvbeEUuNXhL/qkcvYTp/joiMuUb5
SsdRjBy87+43+au2N+nOO3PQD1zSIPhXb538RCPs2w4tiIbddl+kd/A2P3FIc0yI618Slj2/oXrG
TPvKNIjWBS1bLsrJ4zCzC9rZ4Nxm88lVyCVu9lCLJhTZDkRorY5RtiFiEWqiKmDjWq9EG0L8RiKa
7iNSokVntaewCfLjHySRwh6cl1Hq57iFcWbMTOBuDw3TCAdb254tgdP5OMtTbfbKK+3zC6t88oAs
jpMBinG0JCp24RjB+EpZ0CPHPM74EKDlG0+mmbBdTOmdbuomm8ao+oMMdC40+qclMM59GBnpoRug
9WmrXuP21GAgRF8kVZ4I13FJlsMy0Sr5RZTqdCI5M91aphayZnMpNei9D0wkufVQled6ZXyWi95v
Yk0MF2bA4S4JsOUtWvu4dKzlsqhoIdmBtjFxhNN5sdBbBkayDpm2EJDnB7JefiCri6990jWeA4ad
yFKVib3tKYDDjjZIh/s/o2OjSu4CaqhTrLOtJMs4f/Zad9dCOk0tRzxGBm6Tdd2qb8PqzuQ3Qq5E
y9PMOBvX8XMYD69gmZB5L9G9HmFTYT2qfNYyeDBh7caFuSUb8Fxnw/xZGpWx0eOEOTz8WuJtQOHr
evpNby9/vtWmJalDQKwim6OECat4LpKNzBcDQSBtI5n/1ALGASrxb4FTcLHY5mF9k7i6m8MNkBQd
RZKnMOKxlxcEv7D/4bZf/08pFwDrLc3ePP7AsToeGTkhGE6X+8AO5s8AgddGjt+mJAPVRIV6iPop
PwBNtC4WgQE+PYhho9VoWhcg12gARNsf/kBXqGfVjdQZBonIie/r1YA1JJxsFxDcj/PATdEgRPvK
oLi6RmLP1yU8Ej6nH2iWm0PSX4StMOVb5aYAH2niVYhf//xshdMkvcRzLLTPfpjl1VEHeQyiTtDZ
5QX8Bfr2H7baX1lqmvx/SGqmYZqmNCBBWxJo3F9JakQSwaDQnd/CMVghZ0jRkWBsW5inMTHkYViy
jwRYV6VF+nOCZMc3kVMBFwkpS/6obm5qI/IjjlgPp3NiMz6zWj05kKAaPXCnw8c0kGQFD/gdRnIy
C4vgLDP/A/D7G7/vby8E8Nw/kHDSdjRdQnyWKokB6wv9CxLOlgObc7mglaslQIJG3Wl5/Rh1il+B
rPNpYdWHVa6vluGzXffhigH7nkzK5jkG+kJByCETwUNhUh4HA0U+hAK2NandK7FymqJQcf/9vbeM
f/7J0jJ0U7VVx0BrQOr13//kETtzGNUkXpvZKr0lwTrfpXVe7NqMfj58fcTInUYOo6LjKE9DIpdE
einHlj7pUpFuN9Ku2ZWympBMZsExtOh3FKZ4aq3kCFZ9fkfyhxrS1k7Oqr6+PVRVtJFBWG9IlwqO
bH3DHa4BuqLCphVk0ROALdFs4mWRG9tKnyJ10XwHdjIOBJQoRsLsRXVADXWGem7Xh9v/yU7/JFxu
gb0DwHYCHXahFd17bVdOuzkAbgU9dL/Qn74yUcUVYUP0DclKdxXDst+Lnph3RYnuyfJp3tY1KGqr
8qlrlVOQEas3yARTkZo5dCpa4y6NIHFPE7VsVaEHQ2PLnai90tVWTgh2ksdBaiRCUwalut78l3vG
+T/3jG3ZOhebofMfA9zh3z83KsaIrpcCU4QtPi7rQ1ct4dPcyYbohPkeo4WrReSn7TSlij294YhT
qQzZbgA5MBHmU2gH9LONFt/JUu3GldrUAdz1kMtOh9vTXla4A6sV5qB2j3WfpQclUjDG0A99rGPS
5BJLs3eG3bA1GGL0Cc4wWImw19VT9ASs+4lA7fTSEACZYyBAmI9EM58wK+sOQ7zYKcyzlAXDO8RB
t+V6tqZhIxeRnQwQOC6TyvhkGkboz4FDx9du8xOiDEKcVOvVhpy3b+yMyzYf8AVFmUJXN4OBBONk
iP48N2v9nNQ9EwFsb0+NjOv9MthvU+483HSotwfkxQ/g11DtGIHlBzmlZjBH/UupoHXXpTq9dI24
kknDsX3lqBqGRk9mDlIM0gXDjhQ3xTlMFpMAGbP6ZJqzIRbX/GmvKj1SphNPDtjQBqmwJeBMxzSR
ORfir39QUqf7/3ytDOXl3+9u+X8WJGclYZqODfKd/xj/uLuhb3MgImke4Z/lbFs01hAZZbtVTLq8
gxGp+25BtBNaKm2GsXUujp72T/rMYjRzhekuEjcQjUOF+9ZG8GfFYiMU/WXo4+6hV+bofjHfLayR
j3VCUy4MYqqvhmNPIh7UtssB5yjZdzVm3061XFBmKiez5yg7NUxEqmVUDlVCanJFUrl/g7EsLUrO
Uei7JB6ICQuz+d7GShQ3dvl0eyj7HmQI6qdnraJmmafJRkVK6LQOuszv1rVg0ht0U0uSH0ZT/I7J
q/xQiGQnAKh7CwH8wWAgyqlI1OwVLOTsQfI0dv/+xhvaP5dVh+XfUU3dcdjSeO//fnvq+tybOKsy
17Id3CayApcc5mW+t4iKz8fPRE0XWHqR6iVFKc9BFYDQKNqvxkibu0ZF0ZUgsEPAVTK2QWtBj9MK
LwQRXMM0mR6ThPQTg7S7xGgwe67UQBZX62gF08dNfH17CHqa6rEIf9gzcXcY4BztBRLQlgG86qkt
+aYBdEgaGXmDGgmx2WiMy1lwyqUOph8TlXehruabf39vhL6uTX8lpyI24lI02ShJUjE0Vf37mwPN
ccmcNYEGD5qxuwEq69XTg+pu8eKqtZkJWOOpNHsa00bZFV/pYPwMy+hzMM3mgYZ9gJe+g1GVL85G
71C7cetPu6ZR+9PUDdZxAZ+4rzok46IzHkbZkcjR1OE5qvWcHvqqh+3tkrnIx+0rFvfpyczhCd2e
zuRZ3itg/n84ab8Z06QiOKUiJGYS4mibsdjpxJSvuw+ddIEt1pbSwWTfHYiOLn62o3w0KuuONXc5
3Vgwg2qxMiUOHL16XPZOMABfVWDppYRW0d04MkaofsQGrYqIPsgrXlYA7upyj1I+OBuD8/zHyaCg
OuuxDYASgBztEWmigFEr0nkz0qQ8qkVdPKlS/Ih6K/oBgxkb57Rj5DO/02wvfL0Vcs+UZpO1FrOz
SB01P+MfvKjvVIaoM4i8qU0AdNRYDjO4VAx2FPvuzxobl+jxakvU9w5av9VYNaLp8eYaYMaNrna7
gce2b0+UvCt4Y7rSaW69JeuN7e0pGQDTlVH7g27n55tWU18Fm+qmhPJ20Ymy5h00MBrFDqlbbTtv
MCWWr44pmMXAWsQLyslMtop/Ozi0tfRmgiIBF2WbIZl4RzWFyTEL9VtCW3KDsizYwTvk4u8Ttd0x
QVkINBmXjyyb7qU+Gt9QkzzBKvVf6iqh/nMFgMVrMkSzTa52Qzr2Wnj9pRZswS9WxAYCgrGiaKfM
obqHtsSZMqr2N6wawZrYPcw9/WzLMwtVf2EBa1MKqz9FeEVqY8CA6Yn0vREdjtmcln4Kzro1vpky
ZIII50zAgr/xh+RvugQCNG971HLRviiF2h3BjzNvtcJD0gazL9JSh5gy5tsSvS4jkvgde18Ezkzr
N/TR84s22gyJjDK/xH1AM39h6OPMTnRooyJk0kO8uUIR/srh2tmA1dpMajpehkzvaPw48oHhOpIx
lg1KBe1s16P752pdhmAhH6eMN7cLJTNBsOKHwZtQwN5KK0F7fxCqt1bCRA879/ECvSDN6nEr1qe3
r9kMN/dKHcMxxVsU1gnAY1Muft8RQyAm4wcQaRIRSnLoJmH6jFdDZDmTmE+1JK2wsKPxOCf0Pkzw
4s+N3kA6b0HF9hZ5I+F3ESTVg6pwdC9T9O43Eq8C5QHJBrMeuVyxC6eP1Wr2Q+D7CwJpfLo9C6s+
/i/bhzDWJfDvS6RhsTcbqmNRq0rzH+UdYU4it2qxRpSmxLtodbZJ+G2vEyBPN7Dm8BfQGgzOvRW6
FqhIZunkxAda/aBJcT9pInnp5/sOiN99RdQMRPc1vXZpaD2HUt+Ra8SUDfYCMGggJAx0EUcStVQw
sVgi38pU7QTz36sXFXugZQ1QZOKYSpNhRaK15nUwrf6lIiKmXYl8mXDMSzeyaOmog5LiuWI0+2hN
4s962kVTd/1zWmgcxQvjEce0qhvHvtajJymQfk5FcxRjR16yjJP8XHxYXRRdbg83DqfZUSWxIKt0
zfAyqI4bkcMGAb5AimCxAhlWWL2lnXyWDnawyIDXNyDMIJpCRit9DoHbahLi76o2pq5gP1mV8reH
MTQtSqBU//O1UEwpUnmkdyb8uiNTm4xoY925tEhWUenY6ZEuBIHgq5nAyVqUVc0Ah8dk5rpigK0O
n/lcDNadEs/Mi8CHMY99+NOeEPNwyZUvwjvmvUlYJIp+2PkNYU5eZtcRBAz0EKUQ2c4GUQnnIFmB
p4hOreIp7kcV/JJe7kaqbWpZBhrtOvLmWm2OFOvGI5CSDcI07UXTrfCukQjg0uaP8xPp3Duo/uwU
BLDR1Fn9iEHJ3Q2r3jOeBdTTYnT6vZ2nnM0kNzN6amZ7Zr3rA20RO43m/YDCHY3dHYJwZf/vVYEG
mf0vV7ylqVJjJimNtTBQDYA1f18vo1HMs0FYtgs+akvo/N5KUR2Uy2PE7ViBat1X9IbpbmKRneyD
MMpk34VXXWf6GUSvEcrpBJ7aLIqTNfb6c5AVd05o+39WEYHeSrTQGSYspmAKwONV1Jw9PdyD7Irt
v78Y5+9seF4Md600qW50R5q8WeuL/cvivzBVpY1EyLsTK0hG0Z68GRWDsZsNRKvYbMMVBhbr9QKp
ot8ZY42hZT00qVWNqLEdj4KRLw4DTthh7qBJuEEN8enGhwW4LRLD+W2wYCdkEaZrXf7CrcD0Oak/
/3ynHIgCRbhdAVLst5kIiBRZag2y4bD4N7cBaRq51VOIxKvcKY7FWa8zJGE3W6OF2vHUmGJnkpd3
bmMIvFWAikuLYUiGTDuf6ahYfjelxtmensgZQghOqKpUOvMJO8t4ETeodp1949rEzzUSlOJNJJJt
uNVZVefliIqmvFPG3UAsPfZm2BWC2AzNSS9zizaA82bnF6Op+ZFBW7wLfkVpwGCYlKS94piHBfS3
NyWV/uaAovNQcxfHMS+829KdvIRmMO4nm8nqDZJeZ+pPsGvOCfNQDOU0vd6Mco1GxzxpQpNMLXxz
Ffy0/3Jh238/qVt4pHRd2LZgQKyjg9LXQuEv14IZSdj4svtF8DcF0bI64LXbe1PpK2ma5cWt1FC5
JisdKrC1i4XN+tFAZuwlw0D9sN7+ykwXd6WuFdaEDLzHqDERvufh+kwvegRMm9itXU0/kBQzClFM
CoGXkRWEJt6YXZgdw3XuV5EqUylBaX5gJwSvE/Q6AY9oCm+XBOKx/7XhNUUW7oYZ34JmG9XHKtQj
q8nVRnX0ucGWo+bkdLT5IiR/gK6qJRFKaFq9mpDOiKkLjvr6pqimdpdNefuQLMCU06WGc3wzTMvq
XjJahl9aA4WOR0A7SUCWVPYQzLNH9CehhmuvBq3+fI61/6HuTJrjRpIv/1XG5p5t2JcrgFy5UxRJ
6QKTWCUgE2tiT3z6/y9Y1apkCJPoUc9l+lBWS5s8I+Dh4eH+/L3sqWf6ZbfoCnqe4u+i3jICC0Gy
x9HhysmvNat2oHdC3MyKxisklFC1husjVX/EtdnyKDhQjAfl5Ybf9mn1dPnM6whSfAhgfGdH4Ulj
Q6ysmo4jvWqgWrNTs0j/GLTnXre7v5I8Ht9lwJ3abfbICN1lIzlXm8TPthZvoHw8fVU7eBWaw/1f
LtGjNLk+NB0vjxNlKcNiHzr9+OUYUibI0ooZmZNdfgEaCbf8Q5XZ6TfwN2+j5SSfFmmX7MrB1Jdw
ZPgRQep7FPWDn+gkjbzsSr/Lg8WoRzfvf3HEBQvp+OVdIDf9ZRscqPFVHWCxCmeeLdVAKfnteRpT
v+yrDNScyrvj0GnjNzOFjT2Mvua5gobbIX05VXwbhsGMla0xAQtPdLkBLVnAXUDqouigwvb0wr8d
8zVUfDe6U1dfzJjbKU0NSEnj8rVEXpGO7P50//4XByTozohHiLnCVzUrGArkb5Sa11tjRa/iH8Z/
/1veCjUj0y99XiXgaqC5YnoSlXSRkOxFfmIZi6d3QnGoShASGkdAW9QLV2MUrTlRDi08eJBz4JSg
fSDTig8tiEVYhYtvpwyACTOQ1U1kuZ4h2jhNt39tBzNh8KN86495e2fri0ea9cl1PoSv3YgsSMr3
vTH2i3adNtzsDI3W3nt1ap+5xVWd6H/o2gjJicXgNmhKavGHYsP4rfFyDHWY8iwmlqqqguU+bM3P
CBdC/IfSMll3t9GsFwoOf1SCFaLUm5I7JGeyel/BqQS6cNfpDIdwyBHlea+TdY1urN+PvXFqtE0q
SnY0/v/6P5nMg++iVgyFHfL75vQ3PTLyEgCX4O3cqAPgkaEP/xyabFOnTKRWFXQbTEXXV7r4Cw+X
+ooJHLNXkitKryhBvfOaaGFhr1GCP33eowUZHrrVX/O2CEH2j+8zneNg3rmDfhvuk/ymq6LwBhUR
6pApTeq//oxksO+U7FDBif9SgnV/AS9zA1xwsQJgWi5h0Yi/w3hRujVF5tMRRFSUk4C1Txr12s9Z
HDNa3zqb0mBW2UVW6r4srBMkbqmxKy2r3WpGT5+F12+hjOk6b+PIX1T2U16cigddT5tVQX9+kxXa
p+xULB7MxgZsdGxuRI8K9t/E3S10hc7NoDe3hQ0kcRzbZgkVqRGYJ/hZYflJg6ZqbbDf+2KHsAwJ
oYW45F4M8C7MhXJT5kflGXqKfmN2dvqGPh/z/6IzFipvLeSacCQmzSY7jhtNN0834XgKbyN00XzD
jPR1XhvjzkDhdoy64q0hbDGYcHo2yI9va7jNNsBd1nl0Yvjo6OovKVzmy2N9pK9pQYFw4lWhDi+n
U1jBsEj+oXeLA5SEVKCOevUjRzOb4T7IQSLdgM+xWIEv/R6Nh1tocJvr2lSadcLM7ipso35Tm4dm
050UcD/HehtZyXDT7+GmadT0UYfhD3ou+7Ey7D54J2w9mNlp9xfbseEoBAanv8lD5RGFW/dvtmPN
TNGss4qnIoRvEq2wZdS743NNZZ9yNLyGKg8mJlrCdIAzDALCT0pnNA/vQfD/tZDTzf6tKuriR/P/
gZITFbuzi+AXJaerP/PTt3Mlp/f//99KTuq/XIUuk2tr6DWpcNz97//Vvys56fq/XFWhOm2bhuOQ
/pMa5cW7kJP5L4VJDw4CEinUTkibfgo5LYx/2YZqWYqqOty5imbr/zdKTh/TM5OnDNmZZVs6DTBF
1xRRQj9LzxQ42xehQqpOo8MjOd4eQZ3ERgwNSDjTHxRF3/NH/bspWzzoDbE6RSoKawcmC5ldQc22
tTYD8yCpYExKDs9nW3//1x943oacMyPdwG1v6n0Gaa9nKFEQdwtALBTuHGd12Ywm1yjk5Ug1CsJ9
P9jCTvgV3TevXkI+F5T3sA4EzeYYHK+dV7iBlqZf+f13eybRUOdWKT2xotZpm0RYRyjudgjygDG9
2Et8xg22+VK50q5AAfuXlywc8uIXFDngmbOYoCaNesAoagu+5ueBWCpkxViEI/PqsrWPCeXfnkkZ
kXNg80+4+QdjcWd1xRE8LJMGznF1yq3otqsLcwPw3NnCcYhM3Uiu2aMVyNslnbE+tb8uA+8aqGyw
bu9P3LOluovEgb+ZBMutdZT6Ekavym25yGe2VDzrpTPBdBPHX1dQe1PesQFnZgzVTV147FBQWMBT
FR/dO4tx+MsbOfXZPhiRPDV1TiXUTxipl4DktGW0S3woQ39ACRf8B14y8eE+mJNcE6zcEOku5oa3
IYA+GJMnb3+VfIU5fkVumN7CSPBNXeKm3iKYPRlzWyo5adIMJ/rtmO9WxbfhWlsiyoJQNuBXj6en
x+j3F3M7s8MTscBxKXiT71tUGGVv0W1YSk413Fum1wXdtl4n6+waQqJdPNPSFPeO5DCGbnBVUMoC
sQBw4eOpyDQ1VeoCS92K8ZcV0nsry7fvNH9/VfDv0AlbHtf7dXG9vxkfzfVi7aziZb/RXsdn5nFX
rTez8l9322RAiAK/Jl76pimd0jAJNQPIOaxjb4gLaUs4RR+ipe3vt+kts8iDRzl1Lvb9utsfbYrf
dHZonMFge4TN/Dpct2voANbHLezfvj33XX+9HbFEk46r1uEsatLtWI2qAVZ0T93sTcvXxnMH5M1n
sneZf3NH9G58pEfvmdmiMDcTGH6NPx8tS2WTA9C44/GIZQsowwEJkaSGOmdmfeIkfow+H41IHw/i
i4QpMoyYi2/Hw2vME6pumIiM+mVd8iaCDf+yu0yvSnco0JoMhjjCu8++nFlYrW0VGISx1DtQlIwh
kSxIrRAS/T/ikKZX9dOIKx0RpjbS0Ahxj9O4OTJhZTCgFR//VA1UUag2oXA6861UsU/yPlo6T1nd
hjuA4/lxWTC5n6IQCWUCbBWtzZW6yfw304SAwBuX2Qq28P/WouQehg2zH0xKIuCED801yPU1lHSv
o68F8F0GzvLylk59t/MFyo5SQAfW2ZhrilcopCp1A5JzxjemIsm5DelU0wOxbLfHxnHPiPe4jbLD
zCrUKc84NyGWeeZ+mh73QNTEd0IdEMSv5kW3p2V1D9VCwAScD6F8/Ky9lkhWf0UHemaBs24iZaaL
UKe/LsxztrgVzSqALnIVYrgo7uyduJvmYuVUADtfsXT1Z8gNkYpjEgTOsu8CmK6YZPf30fNlB1Gn
YvK5IenSd/fa0a1qDIFoeM1X3aZdJfeoEARzSagmXPvSYZNiyMG1GNhSsVTZFWxeFqgnQyu+m46x
Qn209DNH4M5foEX0ItNCziBeHt3uUaltxKpqZCdQcxGkH590N741svw5reOXfapehyHMWbMQQ/Fz
LvxcORplFJ5QJH/fmGjTrmHPW8UbbfNfnlBXCkFR6S7c3MWMRuFhkXw7MeZYO19nvrJwl0uLkcKO
CjbcgllWfOX2m/ZDzOQuGX1edt+rTbdh7oXuZgDn0rwjz0QHOcPaa4Oh6iI67A8/auMR3qyZ0zn3
neTwAyjdocyy9w7baCMcWF9D/Lk+rC9v4cSz0dTPDoorxaAkqRnrGrFTL2EciYL+M9mph97bK+oe
+3sRDcSjkdZlUAXOurLnguDMZfUOrTwLgpHjFAj28AOqIFxry2QHNPKq23XLw6Zau0H0cnnB6uSX
M+jxmxY5FGLRH4NuHzd0cSF4ZMHh2tyMm8K3tijZLJt1FDCdPhvzpuIsXUfNcuiqkpq+//ezFcaR
UbRDEyLU5aur9lHFohPYvvZKJdZXrhhpv7zEiRWyNOr9iPqRdsjXf9Yz8dOxRFDq1hU9JfR6opkL
f86EdPAg1YKFM4Jn9ui8lsVbxmTzf7cG6YanqFmPSFuA9XDWgx4uoaSfcbzJJdg4gKq4AL7eYXFn
XwUVB2STbab04Sd+7Ib2qen3299YBLJD1M0oq7m25Gp6l9ugJB12CeqXMvtD6e4vG3hP+KUACMad
K5PqD8meIZ1etWDsJVOYonNuWhsyznVzDVWovYKPfImQ321bePDmRFuAotofbcDAwK6/srSZdb4j
6X/9GaZma2ylSdL58UzBzhiD8uRn5MjSUHyyfBeg2RVsSx4KqpZX3GsBD697a+YbTpSdOMXuP4al
HVZ5Wu8BG6E0wGEer5v70+f2z2HjLttgXCpPIBD2gfM7vn9mU0otwn5Rj2Yl9hxS3/5HqPxx+aOK
3yxvpoCpkribJpULcTOcOaZbD+C2a/58Q23WIUIvRakxxXN/Mg3/OIxz327GnCk9T8LxmB9ODea6
VRcczB/akjn/ALK7eBk1y/5tWEb+YQnpivIylw1O+o2ruXThLcOERkU65bWOBLgTc0CMG3DPwJo3
xcNh1Vyd7rPrgul2r/GzT1FgPF7e4amjD+SV6ggPP1gSpFPT0dBOe4j5Pea7TwusK0nwOxYsCiOm
alIdkRbWF00FGM+O4UNT+q0hyKUsE/mHy1Y08UN/cRXub8cw6HS7luQq5Z6ZP2b1Y0/Z7R8NH5HC
B/VpbJYOGP5AnL7Rh44NNSY0cjJeY0oA2SnzsKte8arZXGLm19iSJ1WD1lajwq+BPHoznh4i/bmH
B+HymqduUwvh0H+v2ZYyS268ijopNwOSqo253BdLe1OsrcBeK8azKCHO5/iTC2MwR6G/wXXqiP9+
diKBPp0caG5gVR9bbw8QwuW1psO2eHlpkyfxzIwURZNTcYrjhJM41PGyK82Ne7pe9NABIzWpmXeX
jU3lQZZ7Zk0KnYtIiWhkAiHhAEAIqhvL0zJbFv4CKSnYjFbOG2om6zn8zfTnA35ja6L/5L7/rLO9
HIpMM2KXRYqafX7frhdL4xNIG0/xkiC9mXueTS8TMw6MtKZCWP347bImDU11BOHaBP3S8BPYDXY2
EiPe4FMLCRjqomVsNjPnf6LGTcrnsj7qYVTTZZc5HruDqbaYhUyLPgyEM3CY04Zx1+mysfy5bZ2O
BGf2JN8ptC5i5hp7hy1MVougZXrWQdQhqC0wK0GLftBL9jVbHwO6tz4krYJTPdr2V9r+S1v7ncD9
BnOPi6ldsBU2HvgNyDuQ1x83H9KsEyi6QVzP+kprVvomWUPjsYz1deXvg+zlsk9PpUMf7EkHtTBg
qVVatOStr+pKDRogLGZA/XnXfIp2lPsDCNr/tDY06GF2OnyF1WC2qiJCrhSSbcVVifl0RTVLfl9X
YTnYyHFxqayjjSi89yvaC7OxdurqxA5jmlybCm1bKQuB7qqxy4r0tebcGvsbeGQdD46JNej1dfWt
36KyEhtX88+Zicvzg2HpzumqeKxhHcCz0/CxhtfKRH3x8ncUzirvIXh9BoxBqamG3GrLYIWOk5q1
lfb3gacZ0+KnGu4EJkcvG5oI7KDD6OmBDVVMePY/+qc1wqZWCaauo6N4Q24GkCuB/LFnzEwEdsxQ
h+VVZpDlSKHWOi5KBrnYsn10V8OH2JeeDZtlBxPSnKlJv9BUFiTaeNovXe3RqZl5swDJOzfVFlLV
T+YqXS2W+s3i8+jz4PSqG6h73KfLGzkV1lniP2al+IOgQBSVIztprLtrG0wvGgYr4fwxsClA8dwr
s1Xn6W39x6a0rXpaxg5YAl5whfukQmqThiC90+XYQywQF8uZJU45/vkSpRM3VCpc6IpwfJ7xanBY
Dbp4yPcrxOmCAyoI7f1wuJrNkad99J9VSudt0UNsEmvc07q9TU+PgBr9NLb9Mnpj3nQ9qPfDKd/o
7hW4X+hc/PZ0O8AEM0CmeXn9U4fybPnvFdezixs2ONShS76wrcBljXJPqp/WDlQNafEbx//cknRl
d/3xaEBHSlqC5BXiQym4V0F4zHCIb0ezJ2bmu75fYmcLo9TaWiqUde9XdQr7bTBuGi9FEtpHRRee
7avo91yXt4EG0MV0lV8mQdE/ynQRvW2gcRkCywvn0c6Mt8GA2XqcO5yTB+XMmtiBsxWirBoVqchf
h1VCgyH/AkEo/HHrN8TKVum3/LZ/GhOvuZnrV07uLDNXAE9FqqlIruvCkkkSiN2Mmb0UbgRmLX/H
K3XVBRXBqAIj89LSjuHRLG1MtF31WkP95NVNuj7pxq3ljHPvLXVyI8+sSSGgWCzUuMnwTKCQq6bx
w2rw408g+Tx4j7ZG4h/7++YRJqr+uPwPGjbaxL1I+1pnOMOCJEAu7PUtge4UUkgUbX34Htcjjb2G
Eou+NF7mUsrJ5E0jgwXwqWrcw9LWLpL8kOQu1rpVs23u+j/jgEYUFPNr46plMujxcnxRxbGWb/1z
e9LmakWdwQ4e7T3Ua818B50bFOUq4lLIAzS8aIvu0H8rlQFJ9T4eEzuAZ7v8bkRuAT9yeBg+X/49
k85rWrTbYY/At6QnfFadorpNeRzFtgUPFFwEZbW6bGIypDIH7liqblA8E9/77FzuVZVcFWU0MT11
pR2Gu4NtPTEI61TdzDGZ/pi2ju8o1Ft+QYTA+sXUscItIi4vgUGputWeTDG71zbUdvq5qDqVBlN9
/mlPCjluMWjhoedcMsV7HJ1V0zEjZqOwCXNnsou6A0OmevAb2wniBTAi42rm+/j92XbqRsk0VM4a
Y+i0G9ix8tN1XDXBOHy5bGjSNc4MSd+tsg1rgCJTsMpEsKZ+AXw/970mI82ZCcn7mGUe3HxPbpNu
i3Fp773+GRJ0cTWJ/J6kqnoWElMQezEEN/+6EH/8L2fRIWjrcFq4oN0+eqYxVMNRHwl0oq7Kq/Jk
ePEKMhvf3ClB4ztjMHdXTL7dqMX9NCkdf0hBkJgW13C6Te+dZ+VzTr5s+ffw3a8b37ha3DPdHDB6
ry/jHRxZPiI8lz/rVDUZhox/foJ0XxWI6rYMk4hDEj6ED9yU6Gx5YSAezVrAZjfrxWwDeapCYesq
I8smQFpHM6R0J1xkTaaLKNAEJ19QtnjpSnT/+6ClEw9+wp0tYU+dznOTkgM7CnR/vcjl9vmVwgl1
bF7KSNgDF6ds6R3NZ82qZk7nZAg6Nyq5NOj1UT8MvEx6X1RimBFXPBTffVES4T6ZTZynfPjcnhSC
upQp0XDAeZGqDZonyEePq+NaJOywD0MEvQ7nXgjCReVTc25RpPJnAYi+uhkKMUSECz0dkZyluYKh
EtrqT/mL/Xlw+KTI090w5rner+oZhOisH0lPsEOanpSjynq7Vb4Nf0CoDCsaBR/KLenWuAaz+jtd
/g+uK4UJdO8PySgSy6a4yywGHo3nE1QYM8dyKhaeb6sUGQ52XWl9g7dWQRcUj9BkhSjYAlSplsZp
1T0vdpBN3LTf48/6dsb01OPr3LQUEcxUNZVFiM92q2p7eB1zrx28/G78npHzdUvYQ9TH+YetOn0+
KeqrNnOKlpw4Vykj3qUYlUYGbmUh++c3CG0nQfLZphuvBcomeuuZp/Fpqm2Nq9m63fSO/7Qvv/Xc
UzIiy/K+7OYawdCiWGvP2Qbqx5XNkyFmED78HF/ldMvnumvTO/6PaTka6q4aqntMlycVufgF9Pbh
2s72M6nXZKzX6bH9vcXyq4/5G9iZNOyIOh06rGFyla33Pj3Spfln1vjV4I0Qt/tzULnJ9Yn5CtUw
4VeTIYcLd1/BUcKntUzEWhABQzA4Mz9f9tupBAVY7r+NyEVIJvG6gwunoNdpauB29zXyGZctTC7D
pIZvk7jSQZPO5JAMaC+JriFp+1WE5ucB+nVTnbkz5qxIxy8uj/rePHHyEdlaHRefTjDlnLS5vHEK
A2ODFaaHziSIzUX8MW5bCLx0ZisSRwongbKEjO9FVf30BaVz2AF8YDDekSJu7jNDySxlpnjqTKSZ
egrQj9QV8i0mVuWGoZnacAGKhKuNq6/ZoPxwjuon96jfjo2+/o1Pd2ZKuhezUDlqPNm5/MvnFMxh
Em069zTz5SafyucLkvYU0IVmtyAMBbYRnF/mI1dSIrwLXFmcMnTHr47xEkbUxt+vzD8uL3GyHHlu
XboLjbo0Q9jQRABFoW3X3Q2bWKCa4sd+Swt0ldT+jMXJkH22q9JV2Gp6u6BaLyyar+0SVb7IR5nw
uIaOvqqDmj5XteyeYRHvG4CdV8lqDnI350LSkVRQfDIZXCRyHvsnTWlWvTFukd1+q3pjrnk4eTDP
VisdzP0YJWNvEcVE9CRjLPtbLf6kXokei0q+sczhjTO/7VdzWd2M4XemlrMUK9PKqOmFW5X9Agba
I/IEeYuecljPxZ45H5Lz8hHmBqtz/r6Ehz8QrY0DaInXKiRenrXZr+auhslbl4E8w6T6SeVBuvq6
gg4CV3+Mzg5EvDmKISZyrcii2Doa0Pm3GY+dMyc9Atqh1qgtsz6R2yRM4dhuoCidjw4ygL/DMkE2
oLsfmUxFbWjwjr+Vr54tV3oPuJUZLRLRKesdqGOo7bZd+bBYNEERuuh57M0g26NuI4gH+q5EgcJQ
dnB73KsmvJV7dXd5O0TU+yV3P/s1UlREQfZYnUTBosqhX0NOqzt2t5dNTPvuP99XCondQYVABcpl
1Lr3MMe44zV8NcDjBxiDLluagj/b+tlqpPiHpPvxxEw517MFf5wLnNKtUKdFGpABhGbME1iPARUl
zUOfzsSGyVVCsUbqyvCRrkthiFl1LTIEpqc4OpAzV4I60IcA+xiD0y+6ci7wih6d/OEsCwQcF7cC
+6DkRsqiMxKYzd+Bslei4QqN91K0XOs5h50KsJatMihCZ9/6pfza2Yt0Ye+ZFkmvbTXIAWUskXZi
xLH8Ac7OeaM2IaZ+/oMRtqk9PbcsHdWiV5q9NVCL1G7S63E1Bsqf+V203N8YnvJmkbSsk1Uy1/CZ
OhHnRqWNRcgx6XIBj2oy2L9cGA77+8tuOhWBzi1IZw6G+TQ3Oz5dV3wxaFp1igvf6UN0PHqL4TRz
Jqa+HtPLDD9DbWTAAvMxyWM8NgxrC2NVaT9E1uCrR22VLigTjnYUXF7Y1NbZmmXbsG9DPSzjsjJD
TZRDiac4YYmKwg8lzOcexeLnym5v65AbK9DDgGwRLnN2ERaJtQjrFBMo9ej+fqNeJWvwXrsTkqwe
TJ/zg4xzFqWYcuwXuRpFWDxVXrh2DA+QKa/gw7NA7yC8FO+Om8vbOBnGzhcpJVVlY5tZkmByiLtr
F76aolbXrR5BsPaYjeZzaSLZB0kVypiXLU8+Cc4tS1EMouKF0ovFNkG+LTaiam74VkF5zFNfigck
Zqhc5bena9R0i+1/UBWcOvLnP0DKsIw4RGQ44wfUy/pZ841l/6d7Cwv/FoSmlwJrjVbmzHGcNskQ
J7KhtunIsIu2j9uwErsNy4UfjrusVT1kVi7v7OQx1P8xIp35qu2aroa9DmmY+/34BKwZmYytBnfk
ZTtzi5HORxq7cBGJI3gAMouhoTJ3Hbyfl61MRTAu2p9bJp0JPdI1sxbDC8foiOC3+2Bo1q5ZnILh
8GN/XF82NlnhO7cmHYdBAd9kme+jEsYu3NkwQQeiECWeU1BA3+0BsswcwbltlM4B+pOnQRXjIfrp
RS93EOB6MIr+zroYyNAES5HxSwU8P9gHUxOO91dl+B218t29hUUr4PH49fR98cd/aVG6UPPxVDrW
X6er1ALtG91wv/MM1Gq9+ppu1cP8y2Wy4kQT/OcqpQtIgT9Aif9a5fg6MBm1HBFU9KDG8kDId/T9
Pf0bXOtzXjMZt8/sSicObjogq8Ku6fXL6o/2M7IyPlxut+09/EIbYybLnbz7zsxJBy+unUSBAGrv
jZm9qgeEZ+MZfMh0cAZIxQwdbyUQYh/vvvaY60oUY6IJUP3esZfhTrnJHuqH5j7ambeDPyzh63Ig
4rzSNu527qU92asSSK5//wBpjf0iss1kwalYbMYV9aK1foWaRfFg0yJ7WfgpjTLdN64RJ7/KgiOI
2tti5lxqk18VwIMC0FABJS/9hELtF/tW/ITeXyBMj7KHj1hpgAjmeGVt91vlVXlTv7Z/2i9/gT7V
ZV0tDw9zBACTr2RGPn7+DikCug0SDsxZCgKAIQBrFhxv4qDcVMvjFgLAl9mKvHgE/5L3nNmTYuCR
DvIhG1i3sYYEy9c3zlbA3JXreazyZOw7MyXFvjazlQJB3b0Xu2jJVtbh015vawSFo+XlcDR5ZM4M
SXd9Chdl+e5ODXXanBfbAfGtyyZm1iJXhNNF+vdnCtvPhvlUlcxzWNvLNibbFme+IA99Jq5SaPF7
hsgUUPwlvadVs1/+NUKIRCtYgzt7LY5Gxkx49zvj1Myd/XRFVwrqVpwn6SAAJPvn/e0Y7K/0DeoZ
cK5tEh9mN1Qv/WqnXTER9DjMpE7TV/OZbSm4H8rRKV0SRi/ehg9oCcK6k/hvCF85WBVt498phJ0v
VoqBVR4pNukAYdbaqpCvDZ9b9fvl7znjlvJoqIsGnopWKSnooujHdeY0deqFTRHNsc7MOacUQ/aj
qlSaYEgYlFsHFe9Mvw+th8uLmf5ClgD7irbPL2NV9RA2LZAKEs+v7bK7hhWFbyQeMMc4wDGAo899
ojmT8mhVNAA6LgS9hLIrG3Hbk605gXGXPZW31WPFUO3vmQT1yq2oUAuRJ6oKK+5zkCkiHEP+7Bdr
/VE1/kb9gySABGeBOvBMcJlObc6sSs6o1Nrf790mcB50ZOlGQca0yvxjEH/bPxVPwDfnUSqT/nlm
VbjV2RO4QowWAQK2l1bYY2IgKG/OjeTMmZA8c9EkObKUbOfYqd5Y32bZ5xm3nCpfMR/x84NJ91mM
rnduifsseXZ29bp5qQNYM66z1Syeb/KUnVmSrrNIj5kPEeWrLPXo6v5QKi95hPXsvYTV0t6uKV9p
m9/LP8/sSrcbwOxBo3YlCnSoLt4LewKz2FnewSv9eZjk5XUyfPvRLaxTaZyALTJPaLbJSjHCqwrx
L6B1c+yq0+fbFVzZyEuh7SIV7N1eiWxUz0QuoqUepDjQwn8SjArGihbB/gu9tdkuz6xR6ZarzDiL
XPEZlbWzRv9lkzHDXr0g5s1AU09j5Mb5nYz+bJnS3abAEZjVmviAfb1GNN2xG3/mFEyeszMTUgBB
PcDUC1ivhW+W24S3tOXF/oHBBSry9kPuBNq1tmlnkujp5PXMrBRBNNMcRlOsTNR39lC3Uz7OT54q
BiX8eBdm3u/Mo8E5iBaFw0uQ+VDpNAjeNbW1MYkEnqDpQ1NmGwPFBEzij386qh8/zF0K4mD/kjL/
Y1KXDkQ4lpXNxcc9XunV3ehkCLkNKBQfdi4a8LWj5iul7mfaANN3wplV6XAc7E5By09Y/YFCK7OF
kad6KEyGQb1KeRUhGkMLOgDJN3sdiSNwacHSEYmschx1cS7FZ2VYwbcOa/HkFRwP7iFw/5jxXnEL
XLInHRC3GZjwFUvtViFMPp2fPHfB6ZtIMKzAQlkLYcbHLKg+6zNp5/Sx+elMunRstDRJBQ0SznRo
vdaIECGaIXibDKZnX1E6IZGNJsr7V+ycz0dti96ftzjNVCjmbEiXrFmFqmWLw0/V3E/tL4j4oB5d
ziQpc3slXbRlmgyHRHwkN3SWmXPyDs3bZT+YW4d0wYI8zg8L8fwZ2qNXOV8dJ0Gl9+mykTlfk+KH
cqhP6SiqObpRbdBwXUGoHLThYoUy+GVLUxtGr4vqJv8Doy59+rS31b4TCTONE0QwrguwsJctTEJC
iYE0SuCyc3+ZXw/zsbZysZjTLnrUlnuIII1Ph1vRfXaDxeq/syZP+/Wjvi9U8WTq67F57WNnWeyH
L3W2f9DM3od6bhcD1yzp/y4083HvqMaqcw5zvVmJmV4QiZpQrv9ctDzA3kW1HiFkLqJTYa7yp9Pt
kVmG4ofI11s/37Z736LDYgXZ85jB76dCZWT74Sdm+BFf7iHMIpaRWRsuxEpIh3vIArbBEY0dxiX8
eEPVaTdX8Zr0hbPfLEXUg1WV2UH85gyVh3C/007pcubrzJmQgmhUmmmSi1K6gOuqwR6hY4I2gl+M
YGlX4aMF7urlsk1x5OW4ff4lxE86e0CEJcqGeY/JEDgbOJIednIYScMQJrRM771KmWtCTmZv5yal
Q4Uq898fv1ll34pbg+8br5QvdCP9GpDu/CNpMsdhRthR4EkRFUvJooH4QtweGeMx1iq1Sn0zbOwb
RobwIW7ftRlc3tPJAdRze1I0h3MDUeUMey163WL4vdkUX4F6N1776q7RLzK/jSkvjfkXzpQHnVuW
Irx2ahfHRkzsWMn+DtHWlbOYa1XMmZBCfNrYeXzoOQd76Hd77ZMyuHNRairAn69CCvBhFdrdwXgP
Dynw+NfocexIE0WtQrmvsWz4wzfBVTXHBzhjWC4RLvJGCZHREmmi1Xj72vCAqfpgcR4M5dNlJ5mi
K7DPFilXCuvYCDNzwJZzY74emGJ5hPplmV/H110wBDZqtlfxCmW2h9G3d3FFLX10/NN1ykz7PH+r
OAFyGIAORlDtaCI3lyJP3bRIHccC6PWjfq5vYz+/i++o1AC3eKufyl12V18lM6Fn8uo7NyrFHviP
T2izUTDsFQP8nFIzDO5eMyd+8Ps+fnFjCxXFCu68ivEzU0++Vov9k94M28tfYjo8nC1eCg+6hjBI
ITw6e+6X9qpYc+UEyVb1TaAs8/QIc3stRYeqyEzHOrC1qKjfh2G4aouqRfoinglDU6EdkI4F8QTz
ezBmfwzttosgvZsShU7DlzbO1l21RH4zUHi6Qg/sX97EyUUBH3ZAXFNclPHDqHsfF9F74ClvM/M2
Dj9l2etlE5M9L5dBRFqk5Ekcno8LCmEeR3eU7yTejVHkIRO2JC9Q+Buo1pnNyq7xDz+8ipcHBNNu
5h6Rk5HvzL7kr2O3GBK3ILgq3ecKLG8ffrm8wik2VJb2zwolT1w0eaclByxUQfRYQtRde+4qZ8yD
taGdRSpNWw/VDs7DPjD7WYrj6SNpK0wtAvIyKOh83GIlPYQdWkUiMRN08mzswPBX4+m7wxXSLXM5
1aTXnJmT7pJBF/SgDi6aRQ9K8ly0Pa2l7zObKtzil9gmBBoYa9Og2ZI2tQwXRbQX6LgmUPz3bCOB
4Wegs86o15/p2p3pzU72gIA4/jQoHfC0PMR2Mr5/xSZIag+lra/150qIU3oGrbpiW98rnvbd1UFm
bOaL7tO7+o996SM2lhslp5oFq4D3TWvdDq9uNBe8J3cVuQs6r9QXYbj56CldlBNaTA6jACx0T7Ef
PUA46i8e0g3Q57X9dPkrTq4J3kgI4SzoxGSsF6rUlnmEKA3uqYVn65tF+mms567/d+LLX1zlzIr0
5doQcFWhsSjjRn+Ln6rt8CqghtpO+WHfGTvzblwd4GtC7u2b03r5s6P7kIAftyOsW+XsCOpkvDn7
NdJ3DOOsGQubNYeDC11TWSLBW7bryxs7Z0Q6gkab7FsDbm4qD1+I2nr8x+U/f+7DSbkcTcGOUWG2
dN/sA8P61FBc7NW5udVpKwgzCfEq/Re6nLAbHaNSsFJ2ZaX6lYrQuZf3J6fx08S15rg/Jyt7EC5o
zIvDdES98qP3WwcNxWiRMhzgmooeDQgDSe5Xqm+tBFlgSXieK5tO5qZnJqX3Z2vZec66iJXH54rQ
kS5eq5PgTx7mShLTLvHP4qR71tIG5QDbEnQrd0w+B8XuQNOO5QXMacGI7SNoNGNyYm0OIQRlSgPZ
DU0e9jMGp1NKwerQ6PpjUyTAtKGKjgffUcY5pNVE4BLwZRqgDOczWyitrnEX0WLRsrp/X3EVQ0/Q
OrQBoynMVf9OmouODzxV1Hfex8U++gpDxiaJEYuzbiyY6M2rcOvWDOIsGPrtmdi8fN6mHp8OGQSJ
GOy3BGfJT5Sh6ctkwNy/kWQqQwzhs7tslqqvedpL6NB48rV6nqdHBCQpfH4wLW1tq5RDWR14RegI
5a2tnbHUvy8Ur1g729L0YFp4Uq6Tt3SnNN5sa08s65Jt4dRnhYykyssyO7FsQQaGcJKAwRtkTfGm
z9E0mRtUmapifFiriEhn9uoaUC404gJSVjw3T8myPnoRgGD/9AYR9umJNYZ+a/uXv+5UDvzBrHRD
QStZupXIEBdX2m580q/2O/vW/D5+N+7fp3H9qPWyL+3dPgiX1dvsLk+0amnaQP/CQK5iwnX7cdUR
nIb5qWSXR7v3j/pdmiF6ki2QVSj86HAVdUdPYXonnuNDmghJ53bl/o1eR7F5EE7t5tSVyx+VNpPP
TOHZPliQIvqxXOhl2LGxh2t3Y60RtPXRcb0d18DXgbTxlWHIFvgZDu3Gva6iYDGXN05cYh9+gnRy
h0VtIN4HraexNn4cdK8Y14O5sZJ7p/esQN/ly1G7OqGTfdrMYVyn3sAOGDqF1yJUcIbMdpEoVnMs
VD4dIzKP4Ja+iB51QlBUNCCZ8XIu85+M+Gf25LSj0uy+E/bC/Z+JbgKo/6Lk90M5d7NMOg7S3ZBx
myC6fxlDYFTWrDqiveF23omuSqPNXSjC53+JPP+Y+KWmzpS2pQmeEmMd7jQYPD8dP4eBAaI19OA6
WOe3QotL3+af093cgZzcxjPbstemfLd+JOLmSe7l1f+Q9mXbdeO6tr+yR71rX0lUe8bZ+0HN6t07
tlMvGonjqG+p/uvvpKtuWablxarcx8SJIZAgAILAnABHUYNNgobHohZ4nnULWYjirLNq+q4cGZJ3
+JNcWVvwm7gYAcC8HBraMO94oKKER7B1fC++EZlVjuoGmkop5lYlHUW5u/PeVLR6XMwYDb3DfDV2
rhoHJ5YT14D3JKh6ByKaBpEuXLQYQA6r2y0kmWOxpTP5lupS45zXZj02LHaIiw22he1pGRBYvxke
InCzXSde5Ml3nRftrMf4h/LTvmDZKZqgvjZb0YkWGgh3XbF1o4n7ADoyjArWBosm2EeGIoe63ibb
/gKCNQr6cFgEmQ6ekrhkI81HEI0wOCfQa3sDQUZlCMxjLct/J4Kzj2IKet0c4ZDVG2Pb7rNnZdce
G3928+v+EhAUf4MrbdVQFlpxhlKrkj1KCUQSFVQ46gi0P7o/byfMtX7wVwsRnJnQkBhth15bp5+L
4nGghXGylCB0o9wEVn1eRY9aXaq+HBu1EMdkNUtbyOZsJJ3ABdnmUA/DpcAExsit3x4rn+HfSJ4Q
Tk0kjQsyhtxXMfJkJg1wlSe8M91lR3Q77hHDW2Exaz0lXCjHJUddEVrJ0L8qp2z6/bzvCyf02c1C
cYcfM5B2RS5yNfTg9glGUh1FEf4aOoGn0CIMMEoNZ79LHwoCLlnjsQBGd8PatLvv/agJ3MxqlrKQ
yRZ9kfgO+pDnDcEx783vmfZl0G8jUeOMSAR3tGcJcHRWjn1rze9g1O3ni0r0sr9+TVqowZ1tIGoA
cU6FDH0A7/OQaqOTBl20DcL6LqDy5ZhIGy2Xt5Nsudpc7iLd2BG0CEalcdsM+vNgx5coRAi6WVYj
0uKruONvRO0YgdIdG2qbfq03Llr5AJUABOdEVMNYz3gXsjg/0GRzOzWMX2S+k/KrOtkbypZsCBhE
cf/e25Nv6o7aAabXZ4Ovz+k92Aj+xmTvusd7s2HOJUS1aRZhh88oosteM3d4FBIk1quLasvgoMfF
H/iYnISQjIDmZiRfQanlOyu1w21fS81F2tbdoexkWdD3JZLHuR1LCQcahmwTi+daGjHH/6NK0Gna
vfyCI1/oxfkbUNFbel/gUiTP0zav20dV6UdfK4ExSFCNJSmKbjH6I85LXQOpxJMSEG/YzK32Ydo8
KPCEMbCy5B+tZbGfvmg/GCaEvJt/BUSeFZmBTYO3JaCnczqmRqDTP+67ivMHmDi5UG5bTLcjp7hQ
bwW6Mc/Cx8aFOL5dPTDV1jBmLCkrDvX7MNozXgUGmg6G9NfmcSFimkgkl8KDwNeudHajVy9ar9kz
8kwJrS3SBVjWvXjzC+BS6NoB5qyigR0UbuS9+67VsUB9HRoa2aEkzdd4fgZL6i+t40IKdwQKXYsN
k7F0oqtJAn4itMJtEtXYGQCG9Q8x8Bz77A8bp9lsqB00lh9G2/OxH6RSYWeuMW6Bj7KVQ2MH/NZ9
one+2ZT1L0RBZSGPCx+0kfQAtO5YRlV/6ZryxaqDn0WSC1yJuuZLMBMKtAVg0IKphbN/aqRgb5pf
D1vvNfdp4/b5F0Vz1ZeckbregsLBzXZxjmaW8UXDPekmsV0QzOoOeUg3LRoYBMd/zV0vPoivxIzq
DMx1FjXiGBCtudKkDnonk835g7iutgW+EdzZoT5npSnaVhqdvZHjXRsPnadc+TGzyZtKkOKvmY0K
hiFgiwPFD8Len4aGYiNHVrFU8KSayaU3AqYgqYdN2Cne1IhKBSuLhy4/YCBBJB4IX69Qi9xJ6spi
KpjHbrz2xEpMiTcCR4/he6reiAKiJ8q4V1KpdxJ5O23nzGpYLZ8W1XVndk99LF/Wen5/fr9EYrh1
pHZu9AbDndXT38voftQtJwJE3nkhazfMd8owq1ks3zCBYCBiuCoNOmTC8ogr2Sbyske92YDjh7jJ
wfjnff/vJHJ2GHbqNFpMr6z6qsmVEwpfrkQmwXlKTe27kOowiZKBmCjfw1H4nrNi5FDCRP4DX4HD
xKXTbam3Y9ti2VqP9YLHvvb11krATN+i4T45MopB4qTfo61gu1jk4nzyO7mc7bUBa2pmtqdLgFcq
NvnWuJ8BI7tp0VUjmrFZX8c3JTkLTKKptNICwmZCHKu6D2QR9PmqBNUC8g3iJ76bc8V2ZQxGUMEW
ys50rCj08NboCpZMXVuyNxl8A5qR9yF6tP+0cAWgl2Homj5aoHBBDkHZ4gnkrSQftrqQxyUfbSkr
asbyncZLL5Ovyi66s93pqbgE4dmNfS3sjBTpx36+OMEBSg9lE0I/huoJVLirV7KlO3VTbpIX0e1Y
sGG83QcSxpWIxOwvQJCSnhJTlAWse6TF+rFPWOiTTaSUc6YPkPcfGAINm6aM76WLvwdAI9KIM/Ku
tsNaM7BdWTh5NEYfckcFkXfVkxMd0FV44UFTHLdDc5hrtVRDI4kU+7wY97WUnqZIE4hZa3VCN86b
HM4p9UZuKGoKOYwdioXCPL5LNuyVcvanYCPf2we4KDCZ2SeRq2Au9YNfWojmNk1uBzyAMMwlsOH0
BImwBob1QTeHbBdawOc6TPJMbFfKdeMrSQr1n8+TvNOc28QwVO0Kb3wwS5nchkn4pCjpZR1Kz79y
thdqctFSIpQx70EOAyg0MCFhuNa+R76obQq/vFJL8Zzjqn0uRHLhMjHtNpFyVhva6E9y5JpP9aWB
JMfaY6ohcxNjo4mFrvqwhVAuglZNrSTFBKG4s02ODoBrllFJv7P+rhJM7yK3slZnf7eBXCAIh2iQ
G+nVacou2eChcDcfm0dy2RcH+sSQ1wo/3YCDb5sfe2R2vxSI3hTmU/AS71y0YyR5daFdz0W2S6kI
in6tEXCpI+ECA4mNbg5YOGUNLj0efXyMZGCSP/2aHLodcQS2KvA6hPM6mkz1sn/N7IzdoO61LRjc
vMDLE88ElUnolScFzfriYXGBwfKIaKMSBrrUYSnTil60lrlvbUs0dbVWMAGkLThqMfEIfAT+MqNH
WmMnCepP8oE5uuKKTf/Wp+g47YTYIKsKMbhsNMqBtYBXKM0Go0qBe4y2hP7VrQKDNf+dTVcyOtgE
qFlXoiRide/QCsA6jUHmw79/6tWcNEPHjkNEvUo/VKB/t0G9dt5ERFI4gxwGUEOmjEFaoYVrSD+z
+fdo7kUpK/OJH0LDQhfODmP0GOtGDXsIvpjAQW4wwgyEtxhwNul1dMn6Z1IvvhOt4BrIG/ruQeBj
oaSGeygXEgBbW6s5O9HtlAB+KVdNx6iCS5C7e6pETK8jeuiM+XyRtfapIIF3fm3Xg/FCPhcq0kRt
6QT4CRYqRi81Ntl9BSe6B3oRHnnJZXCnmMcZjTug+couRCWpVZtdSOeihlKagabocOBSXDhoRXTV
WBdYz/oZtNDWDGRpMJ/zr4WGpNVRTXEu4gggQfYmPAAMeXhmvEGosQlujeve0zZlwONibgKtX+/T
wqJuunpKceKnQxq75oYlNt0Tw9AeL8T9vmtvGaAQfhPHbZ9S12AgYBTQyb68JL1bH1hfkIQpBo0C
hChEz0ox+PQoQmBa3biFXG7jrJKgJZHRQNNpvpQUwGpYona91WO/EMEFd2vWqBI1qI5GI/BDtCpC
KjOb1JvoICpsi7ThwrqZVH2pJtBmrFDYGi70bhJYoUAZvroMCnQp6lHCcNTp6xzf45UpzUVAMiLb
0zlHWaaz3eXM9rQLGbjf6IO7eG5/TqCsEXfBiRTi3KUeARukZ7XrQpaPuvotNID+M+qb8+5prS17
ad98y6bZ90OfM47Kxpt89PAf8txL7hXdJydlZ3nJT9ZVX++7q9nXD1R17AsUQn0wIPoFbmOeqNNh
DXjs3fcwS1rc+rq0lEMw1rGCSgmHmJ6a7oDy4SZ3e3dsHBOQHj2+p3UxMgGfumlBff0UAmBHzKK3
ZrQgtAKRAlhQCeErio2MWYOSsKMPCrByKD1qqe755ReJ4LQdWlXSUjY9qecF2hK+RDb5FQmqpqNb
VYHP5C/qWQygSt3C/lpt4M3ytzER1sCY1fOBHd7fBnUckG9R7X2/ZZJh57XGDrd998eMV7NTnwIn
AUddJtBm1R2zrTAt0PEB1obz/hWAaUuMoTDzUH8aNxaSWWX3Ervy8/BsXSm4GxihIwqizDt9UHAh
lIsBQ6Rr5lRDaLIPdwwSjkGwZAfR3XnVGBZiuHW0bUJpO0CMNg9+aqlozEpF67e6VwsZnM+f9MAI
mhIywLx1o/njTt2zXrrmIG6qX73LLfeKc/pozP6Tx4w9ZgKswLzv0D9M3RSECcldetGm4KzGqfat
eVNXoE0Q5X5rLnTxAfxlDlMLPTFZZ1ifgh2imb0oNgAMK2ocXqt5LMVwUWEc52js2JoGavI86aFf
KQDfjPN9Udu101f5JlFTQRoksBX+UpcaCUW1D6qh7b8HyubQpkDpNoZZNHy4NnEF7/fXieNvPRiL
GKNhhnb9RnbBcyWjuWc4zE/KpgBd3AD+u8cQqHvpdY9prK0IQ0ekJ+cgC/QoBvkE6Xpfe/lcu3kg
iIDrEvBIJRNwNBMeZakfrCiRdDhIEFJi/gPv+nPln/fyzD989B9vIrhQjn5cLZpNKCHpt02buGNa
A+Y28qJMBCi2WjQFKP5f2pD3vlhVEpC9MdaD2MSDd+7jCUd2ksfKr74pvoru5lQWJF4i5bgdshoJ
I4/sVmynSuiEc6E4FgmB192UB5LML+eXUqggFwCKXLIQbV7NMbmuNqGfuxFW1AUQoj/tptwxBR0u
6yEHvRgq6Igw6csDfqmzGuNAQyK56j3r0G0jwO7k4D4rE4c1SyAT2lIKxkCBpqsLu5DLuRWF5JKm
SKx5AeMe0q7aSwAAy1+CE0Nz6C8ngBfLQsq1VV+mAyxFU2VQwPKQP0OfGv3AGhhNkjdOVrfPXZvh
Zl4X3/Vwkp0o1a/wsrv7FV1B5yDjEU39SGHeFblKU0VmYR3QRnDSrn40pFtW8Z9dgDTfTLWPxCVI
XFHQXesstMlCNBcRS12iM8rluAWBeQG8gTF6YYqNeSlfy8/J6KHgeBCDIQilcrGxpJFpV8OEtFs9
ybNrPCg71pkSzX5vuerz5DEOP1F1dd2Xv+mq8VBdA836nqDBgC0zsbdG7arK6+shqCBPQbjNdsXo
9Lk3nOrr+YuYnmzV2RroB0CXE/sO7vQanW1BcziLVgo3lnrbh6Xg2Lw+onxwtgZ4hTUZ0EIfepdp
CmrWgICnkM1odZc4MilemL08xKODI6deabg2/MUIb6iEbvuC6Rqj9Kpwrx5/KXiBqAE+A2jOH1pI
a02KwyLCp6BvzE3TaWPm9Ob8yVlNTRciuNAyAX1FD9jkorYtLyn6m8gW4J/CcdnVmy9ZyOHiythY
nZaNOKDswSPzyCPmsVIsI90D5g2PEIKIudYebi/lcVElKMYsVnScD7aLJQgBG0d7YGVr8ntyOZz6
27j7GwnjqstdaMmZ55hJRM56+IJMCu5CE6g9KJHcph1GQidFFxWvRdLYzxdXXdBQ91bbwzwyGTS7
sTI+BAOmrxMZaDZp/3TeUNY9DuhCNDA/mTgcnMepUlLg3jSzFVU29ezQGKwP465FMRvDi+0NGTFm
LQxi7M7y4TS+SX2tzi50pMUY4YILqajW3dLboHZKt3TJRXBtgumxuQS9sAFgwr9xU1y96Swkc+Gz
siq4IAu+Ltm3+8IDioXXO2Srbcor0Tl/vXWe05I7hcoIMEZQyrAcefT6fb3t3HFjA7xdc1O/s9CH
Px6iHcA0Ulbl3pi+4bAXtPZCFM3W3cFfm8yXLDS96LPExIdkUJpimD7dG5u/AbrKFDqnMHc8x9ZA
GbbHtrboFgKWhatQ4D6gOro3dqgLidRa66eGO3jTizuY8VgNlJaQx3ob5lMSoSKGhNM1H8ttuNXQ
41Xf4/4RVW6geniBveuQAQsZ1FYr3cvP4E7soIVdGzb4jGwf/ag2I26vGG0GXNLfIGUSLTFXDQgk
jJ9p8atnzy9znNRu0wFJWnVkJ8OY+HnvwNaP308N2NUahkyR+/ElHIXUIPBisyP2BBg+DIJemWrg
6pVcOucFrebvS0lcutWNSWIUNiwUDbknE60xgJe1vNYf6YZV8cRPymtedimQ83ty3WjxzDqlVFs6
DAGeJ0Z1Iw/TxtBEqEACUQaXXmlzaNCyQ/gw0/ggx6hTGi9FcmOmv9LruNCJv7NSMkaq1GMRWdF2
wJ0SED1oTb2zMBRpsOiB6SlR8ihSjvNxmEphMK+4GUja7SSbLtXQXaJ91UvRa+RayFgqx6UaSUoI
Hu3YKgbBvi4w6IlRb7DZ0RiaqaEnMMi1lJSZPWYXMMqKm/P7KJzM2hCOCTIbNtxOPP34ysnO7h2B
09/Kj8mFaCVXQ/FSJOdGCjmZkE5g+xhlSg/b388MJgEMngxkuQNA1kbkQUVact4kb+Visi127OTa
LXI0/9qiO9yqD2EPgLahow+XN0q1aLKilpDOUPaOAIT2lpHbMyxuV/UwbfNdfJ1YdcjgAgQslgWq
5Q/Yasgt6AQS4j82r2G98KyiaG+1fttuhY0bzDe995KmThjIIZIo9IgQbhHloNaHOYVlUl+6ssA0
UTr1A3PO83fja+2l91bp5D90cPyi0CLawZWU+L10znOauUnLykZrFSulXjHCsNodH9MDa0DAq8w3
/YsYvO7joX8vk3OeplpTalQsRTUA69TeR/NzBYxFhQpBlT8a6DtJ/NU0seoWoDDQrvWCm0gD5Vy9
tTyyTS6DzmWRAW9NgqC3cql5L5NLES01sJScrWhwEQMfdgaRR+Z0KAD84nPSe2mcA7VivZpi1uNa
B6eoTLexPgjIz1aC63sRnOsEboY9xkyh4SBd1bdsTBh4rr7yU/FZaBUCdXw88u/lsU1dZPdRptO6
YfK0LQYWdNtR8GjI8kAQzMjP5MAQHYJLkdg1o7Q1jSigsbVMW+aOoZXmtkYnGGWXWZtR1txOVlxb
+zqmD/84NgDbgIGaKsD6Ix+Q91K5nDuML+LWi9mvm/iSJSvFI/BWogf1GSSgGNkTYW6v7uFSJhcc
iEm7smQHISkdAJwCaYzdXYDA1wze6DM6a9s7r+bqei605NYzDht7IKwChmkOj+S2U0oTRvZfpFl0
412zl6VuvAurOnQzMHvJjNtRvpVQrp0KQRxacyRLGZzLygEZUeYM/WKi36WodlL76/nlWlfCVi1T
Y3zu/IuqWrd1XEd4MBiT30PgzGtT4VvN9ryQdS3ehHAnq4zCmqY1hNBOcuo4d4r29/8/CUzNxdmV
49HK5xy2bZb3cQOWPxGmpEgFzpBVaahmlUXLYtJ3UVLspykTODzRVnCWCwQq8P+COwKzUvUub7O9
1VOvaYnApF6r3lzgNwBVjtiP121kiVygQPtNSjIVOSJ7A8MzojvvdBBPlTc1CHdA+04d6rWPZGe8
ZFeMu1PfEtd8QP7owzyOxK+2pldXLkKbX4jGOFeWGd8GjHMQtcpg1eTWABjjOkEzMk4vwPNTgtgV
iDq8VhzEOxHcsR2nZEwqGddeeApXmutDKNuONRkYhRPMaK9Ub3HLB+8smBrBbqvxQ2NoeJkSIywZ
9GFwk1zT2+nCfMyITx7Hu3Kr7dmDS/F75fa9l35F1Wxmg11UcL9aMSuw/mGjEWN0BVTT749GHM8y
hpNwNEJMo7Rp5WflT33MvPMHcFXXpRhuWas6r7u2wxln1wDV8izTo5eY5nzRH8sLwDHv8xNjMxvu
LGB6dY7yLX6adqVA17W9XX4E5y77eAQsBbttNcBhCuzGGcp6E6bqboxVgcJrGSwAJjFxLANCDdkc
53JibbaCnrn/ZJ9estI8OyvAfTpgwhktyBFQ+SuBzFX1FiI5JzRHU10SCeqNGM+L2PvVLgHkU0QE
gwdsr3gPAbw7gMKp4H8GTuJ7kwno2HYBu4gMLSiwQmk6AuKdTbBaGfCXVJ8meDdMzNvzJsQM8ZxU
5hsWPjySarmJ2AODlAT3lVFdBEGf4pXM9iPZPshseOa8wNWTsVCT28EWNzCAN8ATkOSbBrhsqdyO
fS8Qsm4nJkD98NqK5Iu/SVaWkunmDCnSrgNaf3gcLuub5I49kI0/yx/0rngRtYqs3MkxsbSQyWXn
maL0vcZ8XOkn+8GPd1q1mXe22/j0NNynMiivRXUAtjsfdm8hkrOZUkY7YQGCJ0dq7U2eGacgsgSR
a3W/GOi4JTNc5w9tIlOZBSOr01bdYdKvB1AHpgLLF4ngtNDsJp1LtnD9ULhyAgI8nW6MUfAKv75W
b4pwli5PoMuMQ5zjAqxJFa4beeeeN+2VRm1mAW8iONvWqVrKAVNEv2LUn/mh/gL+DI+hzMxbxp+k
neLnyrU9EaXtqu9YCOZ8lF31vaGBUMjp49PYHTvrK9CBvBzPlZH52AS5QFHm0T+a3ZueXHQbJj0e
QvZAqvXtvRVlN0OBNJmUqaeQ6muYhd+zKfcb2eq88yvM+2ITCNGYyyYYtUd4RYnovbdS5ryrM61h
JIHZdzVqAALfWz8LILa7Vl2KQNV4i3mVpqGoB3ASIGrwdb2xBtaiMaJHQ1Y76YTD1h5w2WsE4XNV
ChpEUTbH1PkHVyUPZZNHKjqHRlLLbjnm3VUYW52g24s/Y0wX8MApaDPRdfRlcPlniRftlg4xmOiT
/qKbcy9sLgdl9v/5/iylcC5Qq/PAkgtICcp4Z+OcSa3qaUrkFeHdeUm8CfL6cD4DILG4cLeQRFXJ
UeIMAMmn0JR2gY1K02jsrGqr/DgvUrSEbCMXoRJtbHU7UoiUK+oYZuOo1VM6PJwXsmYNyxXkLNwm
U27UFYQkce4SHa+AsWhQf+0QqQqgZ5FGoc7K51B4wiUtiSAijC7a1j6YaeDYVuENSiaIHSJJ7OeL
FUukPo9JDklBZWzH1Dy0yhw6PdW/pcoouIyu7s5CK84n5ZXZWQWTleX6Xkuy321Jf8LMmsDCV/dH
w8qpKnoa4e7fq5TnHakw3pcAksJM/WZW4i+JPss3560Abc/4PUsX+2rfJvhRDQC5okDF2XdslbGu
qRHsQMWFxlUnJT9Uhp7dVpWcPGplU983SZj8lGZJ+l2mcXBVgqIscXUtGEM/Gozih6IN0VNjT26W
S/44p+WLndJC8Zp8wDNBDDQdB4BvaeUWTTQBmUynUfvS6glgqwusZufUlOgxGuZzsHehxTeL7JAA
QoImcubkmhL0nROWhdSBDnpqEuT89axmX5Vy7vVNEgTDN1pYs+qMRaxKrqnYs3mrN+08X81lWeVP
YTok+rcwsWP0mxSm1AxuXsb0e2bLVuhO6hBTzwp03S8yDcMeczWGmjs33TRuJrzITQ6t8BzpxtM4
orHTiKartKfJg03DDjqBNcs4zp0UJo5dJRoGiapZv6wpgxsfJCt0pn7EHEBlqOlFkKAEOFJ7tvdq
YAwxRpwVs4Osuau8uAF0qTuo6Araz+CzS/2xAuz4RjbmAfyxJqKsr+ZhC8YLZBfNkeZpeW+GkfnS
jE2XuHmYG5IzGVKN1+WAIBJsx8yMOjcu6nwMQicOq1BC/bgMFau91cDNltihWycNoFH3YzlQAMqg
iBQ3ttOk0hjl7hSa2E5QngUGxkvTgEpXQJJL4WqlfFQuh4l2QKIhGPu4AoJ8bTjjPI7Nzu4kgIZV
FGWO60AZ6Fh5U65R7XfWbZU94GrVBeFx7KpQByehFTU61nhMmtEPFDtrqBOQsJr3kj0HV003zPHW
IjTW9rKUGigvSaHyo+9bhQB7Lh7KHbBw0+JG03ML784FHt899j5se62ZTUHphHIDgP6srNSfJo0y
38h0rdzKlZ2DdtIoo+LCRBURZeDGUi1MrozzMI1Pad3nueorkt3YNeB2x3q+lmSrL3YAqzHnmz7V
cim8MJLRUn9YJaUFIgPYD5XWSYcu0zxDVcD/dOio0d9PKpgnTlE1xD9w66lRfekkXXJzWtEbYgZD
vpmbMtMuIqlQjAtkJnUGBGdTmjayMsJ/xtqzFABix8wA5VPEU/ItC2Y8qER0tP0SAETG0ZLs1vLN
cpL6U2BJE5jjxs7UNqaRaJUvS1YKyA8gWgyOFZPMvKu7IU53lZ1Euke0kpoOnZUyucM7SonxezQS
1TsSp2a/0eROS/0W3FnTrpXqAHudBj11jWog6LtMbXO416p56nezNNLoxxySoX2ZNSmdPXTxaEXq
KnqeddsS3fzkEBYm2ofkVgN/Wx+0mbIxzcGy3Mbo4tFBbtF3l8Y4z9OpNlNDd/JKmgEjU1WTdKTZ
MKj3/aTRYhdVwewmpp6nu4F2M0AQrLEgcAJTETtwnHV8KeWNWTl1pcj1Pg2CMXWrWspyVw0CDUGv
DWQJ0/9lNHUPgz1gtrHI2nq6S5tcnxW/K1rb7DyaNnLjm7lhIf7b6Ap1VTNGPaj0w76U2nEjJcRC
m69rl1HT3yt9o0SYP5+akAIT2+q76wRt6abXBpltOorSVOWmJpYk7w3Y93jMpj6UwfEaD3AA23xS
qgT4rPVUtcH+vLNfjZKWgmIRWHPwqMtFrsgCsQXYh2FPwCGeTqpZ7fQk2+iUCBKYD33Ir0FlIYkF
nUU8NnOEDdQgkcEcwOHXTHeMb2XeoR/4ID9Zz0rh45APV+JHwNWouRDMlYhKRSIqnCME0xR1lE07
fTm/husCML+tY1IXnA/s5wvNxlIdu9GGr5fjpx5tdiAoEtx5VvML600C+/lCgqX2NCUaJPTGd806
6vSlyJ/PK7FuCG8iuHSJKE0zFxZEUAoSBwr0gubBzE+5Kbhv8zWfVzMAqTCASXG1AT7Ke1UQQUFC
00HOnGOoxcYcbIKJvD71ElvBlc7YnFdrdeWAMgaMNMz3GjovjqhRlI440kUqb4q63EZF7w2yKrhH
vRdjou0bKGCGDow5DLujkMYdIzU0yypIux9jZCilTyTmS9pEyQI3maN88M8rxT2yMXGMzES3kXJq
YC7ioQ+DSIqnvFC+62MRKOrTqCQjglTWW+VjNXdmcpOinUG/tYN2kPYRLQ1wxOGvipueGNPkoRW+
14NtM5ZUGpwK8cFOnNdP/D/P4/+EL+X1H9ki/e//4s/PZQUw0DBquT/+9yJ+bkpa/mz/l/23v/7Z
+//036vqpbhrm5eX9uJbxf/Ld/8Rv/9P+d639tu7P+DdIW6nm+6lmW5faJe1r0Lwpexf/t0f/uvl
9bfcT9XLf357LuHL2W8L47L47c8f7X/85zeY7mK32O//84eX33L8v+sozuKqiosX+uF/vXyj7X9+
Q/ng3+w5hs0zygYoknDUhpfXnyjGvzE9SlQAQoCuBk75t38V4A+PmNR/o80fKBGYg7TxWsJycjRj
sR9p/4bFAd3KBjy/gbZ0oE/9P+3f7dPbvv2r6PLrMi5a+p/f3vsBCRB0JlpRCE+FFahTOjBk3b3Z
Wm6oJJgkuMqqy7hLt4vl+FPgUsB7b/kmgPOSQUpTOUQGdSrzuyh7CvVv53/vZx+OhVn6xtEeQqMb
I+soYd7EnaN2U2TpfsxQhkoiESfv+3P+9vGcG8lttQ+jzohPJtJUr7Z7DWTSRuNr7SR4QvpMDe5u
p2cxrWpSmUec0Gs0cd8FMfKUTte+SJawRP3eCb+pwXX49aRDnbULsFYzRlT6py7PHb0BmWzzojei
Qt37W+RfQnQu3s6JYklmplpHYK7hWmaD/SN0ku6bFnRbqZ7dltyd3/lPLErnMgqDzF0h6a11NCuj
3cxp3QDdrRNh53/22zmX3trI0o0Kv30wg2gbRxb1Mos+n//0T+xJZ1awCOhJR9R5bkzzqHfNYdLq
B1LVvpYWgrLzZ7+e/f3i1/cD3gMkXLKPmllfZeq0HzX7RqpEj2+f/XruKFMKVI6k042jVg6XlEpb
0B+CbsquNudXh+uPezMh7kxL1B4suwqNozy5eqc4OY4Fuy4/5fX9qGz7h2EfC+BUP7NW7mQncq0O
xVwYx6gwFE818ycrbq+iILilkXo3UYJ7htX82iHXuUMuBVNbDFWgH/XArlAF7Z7NvrpVC6jZVqGg
u+CTQ85DSdC5t2uSQkhZ5scCl3K3HNDYNCjI7XTiKazAd36fPvFZfBpCaTJk3cDUIYnuZGWPVjRL
A3Z/XVzMVP55XsonB1HjjrkSF+lglZDSairok0KLOqmeer/2y7lTjqDaRk0NSzPgfQ9jolauLkmD
4Ld/clA07pi3WmbFUYJPz8B+FOJxiaDnEiW8X1x/7piDwbUhchWbx7B9Lgy89Y+pM0dP1BwEB/Gz
7+cOOkb6B5A6wY8UpRbt2C0ErWRD5U6AUBa8EXxmQ9xRx0BsOOShDWtVp2KLMk7mxDrq27hCJNsG
NYBf22fumMtoEevx6ebRDuatYYW3mVz9s9flv7wVT7WQNGmJroDaPI4p9cqiKHchSDLQf2tvz3/8
Z9vAhW01nzGNTEMTZG3lzRCTL4Cox0sDzQUe4xMfSLiIHUlaMuSzZByTKAeuf38RGc12nAKv1/vL
ClVCbXo5r8knZ/m18rwITLjZJJNaBsZRUXPJGZoK7cBhIrhifmJK/CWsT0ilGINtHBs6oERUPcxj
mzlmo1SAohClBZ/sBeGOtNRW0ywVJsq7sv4QNPXT2IGyHZxvgjP92e9nf79YoalMBlAeWMYxbk+z
jqiqAaqpn3fn1/+zJeIOdETzsNJ1lAYz84eRxFdDJ/v5GGJWQfR++dn3c+c5Ta0S5Cr4flNpvqlq
QFCTr+N7Q0Zd/LwOn0ngjjJaWkkx99iBMgpsl5ICnWz9CJDsQBEp8UkIJVyc1myZznMCJbLkdrIU
R8pALafmDik0T03KX4sOPL5HM1bhpBlVdYqlSdk2RkC2JLTI1jZSEbEP1yv+l2/iQeJD0rYAMdQz
NGdktWuOQ7mZUfqvfJoX0ddyDoavk0zriyzI+9q37SQNHRvtCpUzWLF1ZdujCIeQ6xt7+xQujtMA
D8NBQctTU5DZn81QT9GtRdPZrSu1QN+CXZXUMU281TnD3KjldigKaV9XGmqfvaRd18FgO4Fp1ZuA
NTWbM96EPMns6muZDPmxHCrZkYEP4we1SWuMR5vSqeprOggM7xM3+YpFtTiahd2PDVjOm1MbkQJM
rkZUA0+66aQn9DaCT3ksCkzaWgODbNGa3CgF7p9DpHlbOc7ngM8qtGu9yE5NU28SnVwRAMKTWt3N
ZPBMilFCy75AZ5qXRslBIhdtODuTqv5fzr70x1Fe+fovQjI7fIWQhJDee2a6+4vV0zPDDsaAWf76
30lL73Mznia8ih7pLn2vTLxUuVx16pyty+cdHz46d9rlcCUpKAnGqq88xwRZwFXGKMMUUhTQHNGl
xTEWqjh0RmOGkO42jlmpsBWfJWW9/jd9yWnhQZyTXGHFkbgZ624HmimxnxY2suWVmWcbdCLnpWcM
enerZEm/H+YYauECC/Q9F/F8YxeqdhgU0f+5bs6Si0soshhdzfKjWfWqnyIxtpupVgR93Yvg8ie0
hYvy04jOzlrZMUUAz1sdEx7nb1DBYbbnun39W7Ob4g3/E7Q8e5UGSZ2KraCcbA13hra2wfXv1GzG
AxA57W+rLtTKm4iSjJ5R9JBJiMEX+aPrWVagfJKbUQzmyYeacPpSWdw4JEygFTZxu+m68O6zM/Zs
HrHpcFLoWKuC3+kgO1PEn6S+d4e18HFpnaTQqHdIS1KjzI8Orw3fKjTrhisTW3kcLoz+SUhx/utB
SDb3WZ0fBe8Mv4beEdN7a8V0TtHV/6rt/x3rT0DX2eBmzgfWqVV9xG2/1UvipUUZtDYPuH5nOi9U
MOz4lWGLjAk24hHhqFPWx9gyPK1ogkpxwFavrcxl4cL8LP6czQXvdXtSLAbfzvcJOXZAghn7TpRe
M/+6bBFLXuATdXn2iWpIoVSA9TqWxmy+g9Kp2Qn0dh0aOit7U9Gal8J26VGdVMUfHKPA293Ro06d
8P/jtN6BebNcgX0sRFFywaeakOZvTKM6kq7Zg1jivqyzd7NyocZqrjlWqXf8f8dD8jIOa0DZBvmY
44kFvQB1NRzd1gjsLWS3Adsf0d85hGIndvwG7yawoV9e58/o46tjKYVXVOXU0EZc0x2ac83tT9Xr
d40fQ9Pzt/B+HI+3uv/+7QkY5IB43NO8p1+/1rCMC5HdZzrobIt5U3e6W2f1URv0Y1oJDtxn/qBq
Ynt5bkvmLDkLOjKqk3HMjjEUod+1VK22Xd0bK85i4VTIDBUWI1TDkc+PzPpGtQPS+n4CmcTeWqPE
XlgeIgVQBR77agwCz2OvAKsKXIqNqq2KF5RWr/mkpTmc7PtsB5K5AWUkxycGExw+aezrYxl0/H7o
r8uAnWof5x8QgEtbrQNezDa+6VHwdYCRAPDc76o1uP7SFE6rdzYFAkBI3YEy+WiSbKuWKro9C0/D
w5ZCH/qqc0RO5+vsE9y0SGtlfXV0nPphttEzWJQr5rfgSE8VoPOhh8QVdaIhtao4k7EpBp7t4iw7
DH3AEifoFaqsXMwLtw+RzLxFqJapVpodRdeEzLB3ZSHQ4sR9dQTnCAHAh2nBoM+rdJsnI/vCr5yq
aOczi8tkTHK1yI4IUY5Gq21mV/P73NmofQbqP7DvJYWvGPEOct4riymxxP7nQ4lk8PYE/cDYLacI
NH9QFC22aVAGImxvxV0B9r+PwiM4IpvuHZ4GXErVrvd6P/NpUPjXGS3YKf6edkd7UeVTNUVmNd2W
JgmysttXtbLyNpCaDv7fFDVXcgqlnYGaWDmND30DZJ02afB474COvw3RxOoVuzXY/+ft9u8G/iMP
N/U5LfIUXyoLz30pXvPDTDfOvR20H/oflJ+72FezTfzzso1JuPb/TUzyFCpAfUkd43POjX0X346b
rNkIzQeE0/vIQB+ngXDDHn09SPZrcM6v7wfNlVwHujuhC1PXE9K17MmMxfM4td9WpvO18wbc+u9z
oKZ1PmpIpkZNkD9aPiI9H7KiPmhz0SMFgURQDKyxUH3tQ1BP/vtTlapxB1KsU6SNym3H7Pspy7e0
614sh0HdFqZ2eU5LU5JcSM7ryaJuPkV6E98ZDfsmBH8S+irpyteeXHMljwH2lnnubGeMSuuF1W9N
10P3VD+kGQ+um4DkHvKEtLZAiiPiUzQYjceclxHIlMuDf3JEfWEvsijUUFlKW4zpFPWi716RsGIc
rbCGfaMjTLiF2Y5bm9h5yGmb7JokP/VY8mTFvS8cZUdyC9OU6202YmqN3ddPbSPakNvTWl1jaXQp
TMidEqDi3h6j3BEgNfmpZ51/edWWRpasHsx3AFI61hh1DspV6VtpvF8eeOGwysBzQ7crA5JkYxQ3
v2lTebX7oWhPl8deMDhHsm1ASQul6go3YmArnXTm6TSa8hZ6jJDvoytpkKWPSFbtQOx0zOg0RlYH
qlAVMs7i1nTL7WRwNHmupZ+XviLZdD13Oh7UsGkHKQPX/Sgd5vcAxXJiBtpQr9Snl74iWbZoiTll
M86PypRwnE1AmVl75Dn7VU08KJphzUUtuBBHsnABCK4dCzFGBnr1HcYOQ1tvDZr6+VpAu3Bgbel+
75s8G83WHKOW55sqKTeUr5yqhRevZks2LBJRsZgZ+PE7+scV3nBT37QbEbh/2mcnqp/WyvkSv+Z/
V60MAs37LHFYiw8lYaehmXc+2hADrDbVZvTUnX1D78xD+cvZNtsKukWXbWYhM63ZkqXDyHutT3EG
mGkFTUyBIwYadCpDlvWbstiBjGqraeNhQkuFWWVPOv2+8uWTxXzhmOUm7SKxSqLEmC4AI/NJ1Xpr
hSSMQ5xAD3f/KhXugsuxJbegakOf5ROOhhubQNtsm5QiwF1x8AsZQu0ECDuPp8VU687YDmPU6xz4
Rt5qtk9b9OAVekbDGfCMHK83I/3BTWXcCtHb4Ri3/ZZMBnoATQiZpg0VN3pqsNCuaY7/VIB+q9CG
XUloddQSCJ3FZck27qQVMCC93GhcoK2PmwydGZc34zNR/NVmSA7HQCa9mmcskulVofMwvtCH8tY6
OLvaS8AQlAB+cWffCvBZQWX5tUPz01Y5tM/wSiu/4LNM+9UvkJzRTBKtQ3odl9knr2ziK95LEZZe
7d09B49h6v0sttXd6O2Or+/TRvVxSoj3fn+K3k5JmAyZkBRaYk6wFmkvuRTJaeV2DdhO244RoUcu
PjS2drku5JQ0S3JWZd4rTmthqsq+RWey4pn7GhG14v/GRQXf0gUOMjr5BsVlWAFZOapLK2xJjoxU
/QRwHgxu8OdtH4De7WieLA//TMHkD/6Ef8Bzuak910PTQWBuek/HBrSeCtLoFLkntu8O/YcL9lTr
g7qA0oMqLgnWqHkWKiygo/jbmBIj5qNW4xdyMAurxziqtrVvo3t6wJqkx3jHwHmJexbfjDdJthJ/
LtxOluQCG2ZnwPz32Oj8MCpR2oKaqoiGeu3NvXCQZExnp1jGhIt7jDL+SrudNtyvGO3SD5c8W0Z7
TZlzDCw+4u8oTEAPS/H0TX+b7unurfHAQRWgkwPskuMf0CNgsw7DMfPYzRrztnY6Ol8YrSV5Pwdk
fjl18AtMfJvutCDfQycyiIMOHQX0aKPXngfuDdlm+yrIApBHBU6gh92298sfa4b6WQ/+6ldIzmuw
m8oWMaLV4QFEhjt2Rw/iOG9UUKwUOEAicgPzUQu1kO0r7x2NYX5y6G7qO3Zo77R95ZurMqqSAM1/
d7jcG9g0YsxaBQtig2UA/it+tHG1nRK33Z7tISDhvilvtPdOUmWT54J0RHlu9msqrp8d+V+thOSz
uKjwzqhOJ2Jj+C+9N0Bch/rOLvmV3cd7U3jTrR6NUfqNbp279ijejW25qbeA3WF31EAE2v8H5+NS
qkKGoI4ZpK3T5BTQpJ5y1z2zypt/WPf2NzTdDcf2DuDtn+qKMSyFaTIMFR1pLu5dfGy+s5+qe+Vn
eWP7LJi25kE7YpdX0C1LUZpMcqoJYygs9XTYDuxY3Te3w67e2Y9Y0Cd7NyMNYvrQSgiKnRlOu8uG
vuBAZJgq5M9b1eLY1TxtfBBY+mM9+peHXnAh5iloOsuhTo2aMvCOY4t0dGlagW6+jHggV+iTuvyB
pcjClJwUsXlFLI5rlG8rcJFBO+7BDJt9fFvu9aj51my0j8LcGnctFNi6n/kNuuhwmVc3yW/9deUn
nPzAF1Yh06pYVW6K9nTxie3kVyELHdCP97tikx+QidzlkGE7saKhryx04KfYbliLrpd2TvJMZHZn
jbkaYtzCU17Y/XCTf9NCdKmG9iF/LQ7pkxhWFnrRAKQAqqeCmrzW8TKFnJF4JjfZk4Vw2nlx9vUd
ku5r6uFLc5J8DNoAXdWlmBPN8o1IqmCI1zz5Z6Hyi52SoazDhEZnJ8HYyXHcWjvzJYdSUnxwjmlI
ttAPC00/v1tjrlt4GMiIVrOvEhYnWLA4vVHUd25tefLr8pFbnIgUyYxO67AELbcReSgfZzjhP8Wr
8U17bWroJBnQYEPPL/o9oYIbKuHlby7si4xybROrpyApHqNKz7bdeAdvuOIklkaWnISrz2mtmch5
jA40N40Hs/h53U8+ffDM+ww6GhG7BNmgyhSBkvxMy+IqLKVmSIFJMw5DfCqgRuC40HK0LTe3dSl8
oUG6bAJaaM3ATyH7VwdWMvCpnRKWaOQUUxsHLShQHM42yiOLeFAfyzDbQ3/jxg4bhD10JVxd2g3J
znXRdUbF4c1K+0eDjOawFn4vpIMMybCTZG4VPcZuFG7r6dA9bFvXy/L7jDvovF5T/FmqKMgwV2LF
Smed/AffzC/pe3yrHVJopUCZ/dYOlJs6jO+TR35bHejKw2fpypbhrkCdDo7NYej0jacemh3VZ/NH
+VB/o69xv8H7MWi2k7WjkXaMP6CdvGKQ2sLlKiNhbaMEJ0+MmeYeGnzo3bjtNkPAQx3CP3GQ+8N2
2CS37E8eIt3y7h6qxxPF8Sl2uNJXyzDZcnaqyqqxpQBkvZRlfEvzNTYMidbwv1BXl7yCnsSznTPM
rgmawPQIHuztbrhp8WDkm7fnBJE3Oph/1pC3dDZV1OLNjke6x38XQRZVAf41cO+LmysrfJ8/88yX
INa0yknrccnDqZ+af3MPvMP+QK2VKGzhupAlzGIFrbJ5B//aTO8DuqWdjyRbcSNLzwaZYauoTauy
M5zQ3j+xQqsgEIcwQOhus7txb20Y3lDqAVpNfnUz7cs7a8/hVC774KVpSe4knZjDmxHbOFiOp5Bv
pfJeTysJ5qWxJY+iz13XW8MpulT1TZxB244JvwTg9PJPX3pgyLDadNDirJ7x2wHVeuHPxndyUzzx
iG677+kv+zuIytXXy59a8I2fD+Cz06VRMKvNGb7EaboBW4dvFKi4xm+2ontl4q7cWp+u9ovrRMa2
2qVGB43gHLxo/pvqZZvnt5vcw9v+5md62P6svW3qPSYb5IkKbwRDuYVkMPH+JEiFZd6f6PtD4X+/
POGFW+bTp51NONVHkC/2uNjSOoPzsppgMJT3y2MvJcD+gasqZjGnEwavg/qPXuA9AwYUb/rGnuxH
9626bUMAbFGMNR/GgwiQDo3WeNAXTuRnGvdsWhNxkqppsI8mQ2az42Dcepg0YyVQWrppPu37bHhK
M7AtzfC39Nvkk6C/SQ/ZHQ3pUTmpRSHG2ZEjpEXwNiyA63q8vJxLc5JiEHOaHEuvEZ6V2k6Ln1MK
ylh1xTMtARs+t/BsRixVhFJMWDCxBcPM0YzSh/KbA7aI5h57dDiJ1TcrpbWlIyd5izFmxZyZp8Vz
Gch2kP3Mf11eoYUo7XO7zibRKH0/5sVpEuljVb8byn2qZRuopAagivH66re1lpNbqqfIcNICGtW8
sfGp8U6/mw4sdL0Zxip8cgdE/Mfl+SwVtWUcqTukWttO2HLGBKBDt1pjQvqJ+uDNC9UZZaM02WdV
uXehWXb5kwuH7POhc7aEJlp83TrHF9vkhunvpnozD8+Xh17oMwX5zt/PgNkZSjGrp5cL7LJgXmu9
TPSDaeDrodAn0H4WSetT96OdVyxmcf1OR/BsNvqA0qeg4xhpHd5mlQLqC/SwZNw31drLFGVv5Krn
Ju+dra7cVUvrJz1IFPD7FXUJl6ca0CHTf5TKXa1/u7yAp1/9xa3xeRbPZlM5igqcEPYmraFiaeTd
U6sU99eNLYUHkz4VbKw7O3QZgB9q5bS30LQoV0ZfSlp8btDZT89ndLzMSmmHSa2KAq1ojrXpTDHe
ESuloTVwLWJ9hQJPOqEAJcah8tpmqAC7bx36PeWzYXjCcfKVgGXhmpfBoyMDleDYGJgt+mfLrPDL
/tXCcz0zn+fcuM6UZACplVNospeuE3IxIHCxCn6v94x5TlavyakszeP097NltVwnR+iluiG1Onvb
WEm7J02W7Uan7n2d6uM2Kfm4u3xEFp45MphUtea2ZmB6CONCH5EfMEE5wB8E6/2BJSuR0SdU4Isz
TiQfQR3AE4Sq2WGnK+pxUowedHKZ4s9WPXkJmMp+98pEto4xOrsc9FE/IHSibfuCKXfKqMbPcZUl
YOnC5oZa0sZBa9D2blZ0YF4VI8F/VfMtQbPHNp7U3C/tXH+E7Fz6AnwpfezABRc11aiERpKw29xO
eUDcVt0UVsxDpyVko1QxQCAt6ODSrEoD8FPkP7rOIYccMqn7tmnIfYwO5+cxF33QFam9h4RmOnvz
3HQe1OoPoGIjhzZ1rLBMc/LDZCe9O9IPzZuZlUntGyJ2H4tWn26ttsh2Igcn0DQ32b3NifasFMqM
fmC88LK8nEHCmjiWN4Mbz/CNNlM2vBqUzTA3zR7rhwoIFVxsU86AigafYXo/2T1ShLoDbBKQqBzk
82UyvHVI9OHtWhrQuxtdVfPVopiPk113D+g3Gm8HLvJtMhL+cvkkLThJGdFrsqyu3Q6CTejdaj1T
zaIusdHLZdgrLQNLH5C8cELqqpmhCR820wRUNeoTgG0LVFtr61rrlqIxu4vtdC5iJdRLKAoTsDeC
hx5MbCv3yELFTcbvVg6a3iqzdkLNbh8soPV8hVr7uul+zM18MykaSL3GeWU/Fi4WGbhrGRa3lcJ1
Q72u7svY3GmUr4XKX28FjOBvFyUUszLUwnBDJgDOyh2wUiZDoQMSxlzzjta9usttewN6QS91wYbe
Nmazh+hVJ3zFtqFelBYczOR6qY431Qy618tH8GtnpspAXovM3AQTkx2qCD1ohg54VUDw1fCYctXL
SnUl3wzF9ax30SQTTiIPtG4Mcz1buU6X1vQ0qTO3L2zNTFt1dEJqWmyHgPpU07H0nSDOGlJkaX1O
nz77hGYPJontgoZtnQlQN1ZoP6HxC/qC9k1erjUXf33wVBmm67oN2DRhNCEaZ19S0W26cloDoy0t
kuQDCrfIKjPhuK6IFRYcfTxivGl0dXv5AH1toKor2X8xW3HT5I6La2FoXK/KFOOoZgM0vdxa2RgA
CFE0jebiUIMxeyWHs7QpUpDW1THAHUpNw75y04ehz+vvRW+hB09j5NGeiX3l+SJ/b35h07JNLccO
0cQWcJV6oNzbqxC4vbx0C9OQobpdq4MtGGSqYTP2nU9ZYz6C2kY9VHHTv9jt3KwELAsnQEblFmUF
BlqArcJsUB5IIt4Kbj50sbaSK1oaXjJwiL7FToVMQ1hmmtfZv62Y+jXYdS8v0tLop8U7M0DbTcB3
GcMAGS9qvxpH4ufQr/GUPl7x+ktfOP39/AsGTeopTWgIYHlIrB6cKUL/zRzzyuU/Gf3Z+FSMDfLi
uMLoCHL6mXoM2vDzsFZg+PqxrzqSfaf1YFhpBUSrU/KXRLN/GmXSgGywnD0Tujno3Zm8YQDxrcvy
Na+4tGSS0Sd8sNSkGVXEK703pmjbRwcig4zOdXsu2XcGwtLJnnkX5cTalGZnelqX3Olt9fPy+Avu
VsbnknhMG9Y3XWTkChTYNBb7xOkfLw++sDYyNBcCo5w5mtZEsf3SVqUnWDQN3y+PvcBmALWfv89S
arlDFzeVGomhLcOYg9HZn3Ka+LlpV4FJDahIgHL3T1tOym029zOYrjmK8erQJfe6JYz7SQPy0c+z
hB06UM1uFUPRcCJLATZtd4JqoHsK4sCJq0LGo3UQCeCFoK1Z88JhlTG/ipq53ewwdCc4BTRsKrGd
1WlLq2oPTSEGzivyi8b0dRL2SnyzkGwBX+bfK0YUtyqwLFixurfBF0CrZ2jMsJMUE2keXdU2AQTs
0fi+QYO/4gFghqcpdQsnAPOeveICPvfn3+ccBv37V3QFjw3HqOaI2qB09uI2tS3g59t02tA2NiH+
rPE/k6PnP61YbwFkslW2rVxOj+YAOmNt5iAkHogIxsLuDw4bfzsut28Gm0NNXlcMr7ZO8o+l2t0M
IOV8H7mSv/cJOj7Afz2+xRb0pdPZriavMHsGgrPMHfymVWvNU0/ddgSbfrAobQDKVfugItTCvdqV
30ExUB4bzSVg8OryHwYBybFIWuLlfTNsjCJLA8hPAQScukW5K9XyR6dVoFUC/fJWY0zboRvEPPC+
IAHI+ZlfssHdDZj4tk0hljzNGd9UbQfQsNYaPunMcmPUXfWIZ0ume1pZALEF2pWbqnfd7aAQLTTz
rtzxfNLRGV8PUQYu0Ae0DuCCruch9pESQgKfJWYx+YyVFQubZlKQvWvTB7S7pJVnVZqpetUo+Mdl
q1yyeMnBd8xVmn4UXWSbQttY4GT1wHfTIJQm12E2VRl2bXQ5eEq44BEn01vnNAc8MCovbac/mbum
6rMQjtiSU3eF5rB47HnUqK98GDy06jvqnxgn5/IyLUSKsh4cUOHtzCyrAbe1o2wEfI81dhC0T+1D
le+7ynmem/rH5W8teHhbityQeqBZqlVOaLLiUJXjiwLtpctDn8KaL0z5HzTzDHrzvK9x9+FS8o20
2tJJ7MqE78q6R/bbylZuqYVjJeOXXXQnNKB0Rw2u4t+sPN/j0bE1i7WO5aXhT/M7C0uQWhwyJDXG
CG4n29hlNocTqY1t37A16pqFXZCRxl1N0gr9Nh3aih37V1ZXyWNRNGvJy6XRJZ/KSsVCQ0V3SgM7
ryO3NirNVtJvS2sjWbQr1IEgBadGZpzdq8R+bF3AK/nao3tpeClk61Q6T7bgPFLTd5Ae+ao4glxq
xcwWzNiSzNgpEj6Dh1mPWPOQiCdWIK1mf/RgSbzu/EvBGV4sc1vNbQc30UCbEYLmM1AWXj1oe5aq
9wpfe1cs7a9kw5phi4qTXo24rm8sKz1YvbMCkVmwYRmpq1t5UiOJ0kWliPXNoGvo2Vfc1GdjwoIm
yd6copq2l9drwe3JQF1sbCNq1VWjbGwexriDUixk07xiBlxXscqNrlkf3FW/X/7a0swkq+aamqtG
bqgRqVPyAMpzF/yxyZsBUYE9UKkA7/KWbC5/a2GDZJxux1KhGUmnRg7RbigpUI1tf1weesFCZJxu
rTeOwm0YYKb39X5InDm0lUa5cUHGtfLIWFopycZrntNYnSc1GofxhrZT6mlqEebWCPKq5BGahWsp
zKVlkqwdkRCOWumSiPKJ3ObULkO3Ju3KJiyYu0w1Pya0MwsXVuJW7EmwFk8ZK30gZfLkmtfxJyIS
//uqcNE3Kfqs6uFSLHpooR8fpDpe+Zf3eml9JDvvFB1Ju7HvoxpiNHHtHl1TCS4PvbDHMr4207uq
UHnDo76I8bjId0WdbJrW3LmohVvzykW9YOEysDbrUNwSvOCRPhl/6m6qA+iK3KPDO+xqAEjbEWmR
tFZW/O+CaRiShfd5Siu0oahRzaw3NUEHXc6Aq9OMdGU/lhbtdNLOAgNisxRFCUeNBjAt1N1dAQwd
QYiAZ4rvkvw6Fyzr2s356GDhdALncWdTvklUANiS29l8bV22guZY2hjJxBNKSgxmkqjPAUA2M6XZ
pB14gxv1Xc+QtWgSBT1ehfFw+bQtHGQZhJt1Sl2ACZRHtZod697ZJ7xfyXguDS1d6nFbsT4pBjXK
6zkYEiAfgCG6/KsXHMhn+9zZdoOPqMlmHa62gn6ukW4KtfRI+Xu6jrdOlWG2lTOMelqZamSQKYqd
/gliRr/cZLouVJPhtWKayj5Bi31kdBo0w5qnLk92fRqv0CstLLyMpa0TPUNU3HdRR5vX3NYei4bP
K4a2cDxlvKxeMTC5uk4TcfDiK3Ps585LaQwehLwCqv/h7VVVQKgs/G3QKGtBDKRBxIY6z3OVWyrE
bscfseOspSCXFunkqs6OkGm0BJpb7RSlfXmnu+WOsTWdhaWhT38/G1qArWkeY65GtNW+jTQ7ur25
4h0WHKkMcCXZpCvcRACQNUhnGKBsGn5WKI5eZVYyxJWJhDK7nbooRYZW9USZgSKytERUlDXZJ3Za
rriGpVMkXc5oKchaO59IlObGnlu1P49gt0qrVHhZhlmBlhGwv3QNUbi0IdJt3So2SchAGzS5VZsS
jKDTvFapWpiJDG+F3ksFU0Zys1bYAUglCFEo3XdnBMxBtxp/qBWC+gJbsYoFLI4qY1xbJXPaFp2w
0Wjh3Z5pPaTgVaFZ79Bf6AOQK4DmjgLqUKB4/qtIExLEHe0CUopsO9cQ6Wshm/X98mlZWFUZCAsJ
OWdiBjLew0RvjbZ9ttEuf93QkvULnZHewbsAgGddgCl/nO5HrV/tsoYdfpENkaGtRWyUXAjWRaK5
M8V3JKRX7GfBOmXkaufqaU8aDExIGlmCbBmDoDVfYytaOmtSUG7b8UTmWVejNgsntHbPLUPZG+iO
ctyoLhiSipU4Z+F6lSlVuVAhL8VHEpVm/EAmTfV0e4y9QnU+HPDPX97jpY9IPkDNNbdI9LIDzNdy
fLtsgV5NebwxiwGdxy2Pr/yOZPz6MKUGH1E4GUblbY5fp8zxUq0JHe3nVRORkatoXcE92+O6balB
fCMx3Jd+7PMoaVkRqO21ryYZtlpDeRFFd9gbSZse5F7EEj54ve2Nko/00FmrTesLwbSMXDULG89+
pM6juO280jFD5v5oktnLrA9c89vLq7bgPWSwai4s3VBqXPCi0iZwDKmvKGOU1xmijFZNjALV6bHV
o94mLzrj7/k4vZSkfrr82xfs/LPX4fyCJwAaYuW1CNnOP6qWg0F76u9ALXdl1wS0tP8OIcrCHMe5
LfTI0IryqDSpHvC4bzY1qdB7pIlxzzMV7epxMoZ1S4b7xC3tDU9Z+Wb2SvPicHU6QAhLv3K3tL9/
T9HWePcokx45dvzcVSjBWOYaNHbBEfzDZTrH3MwGoUfTmP1uaRuAs/ylEcOH3RkrAffSJyQf4ApL
dHk66BHot/6oWQw2RXhRg7xCcmTlylowGhmW2qfKPKqEmVFSvNWl7fcC/IzVh+qiyUpf8TQL505G
pbq52jZzKbTIru40S/eVdvLYGk3O0gROfz871Bnk1+LE6rSoIPRBGPNDUSk/K9cKp4b57WCulVMX
DF+Goio1EJe1SfUotgA/nQWzD1TpxXWmKWNQuxoskllvGVC6En6cpJvp9O9ps7LLSztwmtTZIjmu
kfQGVQ0QFaEexPPSPfYFjQNTScfr7iuZ19TONdMlJTWiCrxotX1rM74h7j65jlFMlelMXQBOnSIt
y2h2UmUbx0wEBsmTG3vour2O3Ny2tp3uSk8sYyF5KxqKxIwRAcHr9fHvuHiL5zXiwKWjJJk1Cswd
kqFJiyJmXvmgdXcjamrXIbaIjH50nFGLHVCvRs0AhrcqiX93WfLCWvMXEfNVm01kKCPo6NXB1fFU
7IoEDQ31gwqAoG/1us+oUq8476+9H/kHzQhW+wmldzA3mtajGwMYTNtHa04Pfd9cBcon7unTZ3ah
dRDs0qwSuR52TyY8TbMdVE29VPy+jvGayIyjjmH1bVY3aqSaUPjue7Qsom7pai+t3mffrrnXiQxp
TO3eUolOGrATTrU32g7ZDSk6uMuiXbmIvvYfRCYcxZFSaht1jQjVgU0y2qGw6LZR15AjX0NVIBr7
9zZUgwkcUq7PYD7kBPrQNTTiY35EGH+Tq+TVxApCsyR76Gt3bV++fpSAV+LvT6riFP/2QInMrcUf
HPdUi2hHNQl7x+7e3I7N92xs8YRgDnN+X96npW9Kdm+CLFTrjGmOJgg73KSd6xxjAAxeUnCS1v6g
N2VgJaC98OnYWmsp5oWtk5GPs9Oq8I6aiJD+AtIZDxVIoRn9io1+ffsSGe+ogL81V3SK1EuXZWh3
m3cjnUFVB7163QZ1dlyvvO2WpiFd85YNRnd4ZXrglnOkIv2NLoUdJraWml2aiOQJYkiMjLZuK4dK
q59iJfmlVOKR2t/TFLkk8BgGl4/A0jROfz9zOLYoKzD6De4BqCtGH/LxaTZ/XB56wV3KHKUJJyke
P7NyKN3byT1Ccd4r0odqjVBjaXg5tB8VTZnyiR4K/HJyLBUIvKt3WrdGTP/1pUhk2WirMQDpmFNs
QKq+gsZfOxUR1sTh9E9P9W/yBEJEfy88y6yK1i3NIhXOMmTVBCE3h+p+Vgzxw5iZj84E/5+M1Tdq
NOBGJ6hOt4VW7TSN0Z3rqsORtBw0QwpaSfYoyv9Iplj3E135PiIbEELY1UJXKTka1QRKu//j7Lt6
JNXZbn8RkrExhltCxa7qVB1mblBPIhkwYGzg13+rz9V7SqpuaV9tafYMFI5PWAGe0BH+ugQfb+EJ
9EL+9VU/RdwbHrucdfvKl8UxK5YgQbWYgmXEP5Fq7KOoJKhErfnl2RyUwSrk70wTBcNFLWNbMT8S
FZcJOoRdH8HeGP+eElLARIz6Kf4SGt2Q8IgqE/xdfYWrbCghut7BaxO+gS50N9YBskhLOMdzES6p
1/tj1C5LBW/HoTzIspu3lTP8a8gko8kExWYY22zD2djEuUCeCIUe6IYiL2niz4gS7QsQ556acORP
s+M4TZwZD6Rq32aneSJZjIoFjJoyrXTi61pHxQKaXbiCJwTTwUdNSS0jxHX1Zpx5fjRrUB9lP85R
hvWVDO4YXvyppA/1gjqd5bSL0BJwoCQvezSYejA97ofMYTqa3F680zIcD/WkEBQWYo2YMy8HJlBx
yuuwiZnT/GtZBwIVjAJj0FyHQ1EPLOr7T1BbwJKQeeeQVge1rpuW9/8ggncxA7wFqkC+zfXkRzDD
HOHYW4r3Tmg3BhYYaoZWlbEbuPlGcy/bu3X9rFcZxrRRbNsE+jfX4ENBPu2VgJ4RuSV95gZWswwl
zU04lWBFTSU49oGBAJFTkyj0cqykOe+jjjLwbQOoBXqq+jcyfR/kTRlz0YPRN7cq9vvyb+iDSZL1
+r5vpj82bHaTtXXUwzo3qqV65479V6A7F/d5V6eBq4oCxuxrVaWaZcMDCUomkmnM7Y96GlHBJj5L
a91OMJXl+jGDDTkYZlBiWgwTKa0EbApKNX8q7aJxEpofdhkGICXzOsURSuJMVuvB1qjuueXys1KD
PXqO8TazHpqk7QCKDGhGDjC5kMCC1CVuPQXvYN6ZLVfOmckOGvNrBXc/p0Up3ax1ZODVlqwtrhcO
LdEorBAMdBRQuUrbHDdahk22mBMEml9lmD0bf+7jsMjyuHAUjxSfPybdftrIzVXqd2J5EwS0S5Ql
phMhg5Mife8+WrdYD8QTEE4Vqo7p6ELQdXTHZAlIv6npop/bit6FNtfActJHrZs2ajKiokXrP7Rq
6SMgOk7S5AvMumDIvtGO+OHqEHjqkb0Fgf7JSB3iswIW+ap9Wj5rYYAOwALIKd6Dyl4KXr75pIKH
Gz4Rj21/Bazfkykb7jIZ9snEaxo7czPaFJZQqJq7zCFbXhpgpcDts0U8NB68302XV2Mauq6oNq2q
QkwFdbD+wTaESdzC1v2KGlyfLG7nvwkwRbYFbIOekOwER6KnMFWq9uOiKlDPlKXPfo2+aHdh4ctH
voJEl6qVqT04fNREPdZvOhZjlti5zQ8gNbFneHXrx8nMwXlawdqZqGS7wYQNpN+oAR9aauayV3dp
vMeQaSoT4fLiCC8cqKVXsGZwsYYhhR1AaCUIn3gm1G8XdUqT+IvI4kbz3367VndCK7m3BKdQlNPJ
3GfZMGwzOI+khaBhWtOmSJUs61dXGDjQkRaINWGgX2URd11mVbuvAwpPP4RZVi8aUdhLi7ZjOh3Z
oPYs89i2cIIJWOBMrq9Bg5at1+PcaqQsvMQhYEh4C61jPmcdgMDTIzBs3mEAgXlDOQ9ii3pwHk3o
+eapbRr2Ojit3K1rUR4K18f5V9g5rer6J+xud1wF59mSIbL9olOnRFMm8By9LbWt4EsITHg3F+Oe
AmEc814Eset3PNGZrzCo6gJp+RIz4IioWupTZr1sC/5lFQVZ+xIWATsUcAyLi6556oE03rrE8RNh
ygkGMPINg2JfaqfjBxdHaTKL5b3IO5A3JzCLyjl4A+SljeapIr+mrievIQUCye8+uXJdmegZpwGp
fBvNuBk3tq2bAychNMia3o0DWvqxqfr+0a5m+BfUC/6vqPM7sVY+Lrypfv86+LkVvl2F1rpvOESm
qHPop1/a11HuOmlTNgDU55Gr/mP0ds03kKRWWlsLLJv2i0098fBCnBGK2tL5bwBncs06wAaZPpvs
6PnlTz4UW+JA4Fjt/Jevx+lG/HlNCgAc0ms/CdzHIvRe88BANkmHnxO4fCdieSPJuSYBUC9fdQWp
88N6j/VcPNjX5YP2UX8qX+ZH5yd9D97tRT/qE5pvT19/1I3Q9BrxX/Q+zIvLIDi4haqSUZpgivx6
darIE7KIJ7jSxP/tTVd1NFfBL8QDXPXQNPpBuc2pqOafTE9w+HY/vn7FrRm6irO1chkkjWgAF4x9
1b238i/caL/5+beefZVnmzl3oeeCMmBQ2B31i9QrzFbj0vv6p9+ah6sYe+77thC+gX/MAjE0HOR5
pDRBhJVV76P5TlXqhm4MuQacM2gGai5AbFFOv+BaG/afZGuZsURRngjSvrKpPa5T9jgHzTNjywBW
JNfRmjNEk0LCV+E77PuNL74GqIfFPPZs8CTa6A3fyNFdUzlK+ejopt6EMu+/yX5vJEfX+PRJlD06
9shOPdAeTi7Y/XGXu9+ppNx6+lVujdR6hUwKMzjWYC/e/OvFN2WjWw/+HLb/yXanNW9wPMrs4IHW
9GAUXZM5LP+bdzm5Fr82YVb1zjJMxyaz2kZZVtt4hIHWafWa5fnrJX3rCz7//H++AKBhhsAoh/Rv
wM22Gni7x+09/PlvT7/a6042dD11sZL9ieuHolf+Fq0M+e+/Pf1qt8NSnKyqpRh9igu8bOAm4hTf
OW/dOEqu1agDmfVlACW849z4WRLOXb4nrq7Sdl7qb4rMt15xdafL0ma2chR+v1pjcCATFzIRWn1z
zt64p65x6Rypb0smHx+wUmRxCM4ibw7vxJDzCDDZX+UAsSvPG7+BDt34mGtoeu07vVlKNLwz5cWN
sansnv1ebb+e6hvn0LVyNIxvTCcbWR9ZMcd++6QEEpMsmq385gW3fv7VTnZqq5aAVhO6OypmYC3m
DaLH5tfXP//GLruGoK9qBtN7CO2xnOs+4aEvXzJHYEa+fvyt0bnaxLVT1rWuULoS5FUt/0KkN1q/
Ftl3Kvy3BudqG/MKloqBmlCbVOx9Gclj6fsPgXb+W+uRXOPOFcYmH50wO7gY/fM62jV1iP6OMHlr
dK5ubcfwQHgeWo+tdFCXml5K6R1s4yRErz/+2wRc7eQpYKbzCEqTZL0fybvXw7G1+ssrvvn6+Tei
/2vsuedxQLrCPDysTLaRnavzCpqMBpCa9mVaNOry9XturNNr9DnUokQJnxbEtouPUlfH6SPRtNx9
/fQby+gabT6UTGcAMGKPiTmpRxJX6i+rvsNm3Bqjqx08ZmVNRTWio4nSKtF/agOi50dbvNcQ6vn6
A260ca5x5jrnfhU6OOM60ORj0okxnhYx3hM+hkMiqm4+gSKMHH4EQjbxmvW74v2tebna4MGcSzwT
zYHOX7YMhAC4DH0z5bcm5WpvqylYK+WP2SGcnLtygYt9XuRjBAjYNyfrrd9+dUvjvjSqdRDvo113
mnz6q6rnbwDVt3771c7up6L11t6pj4GhPF7a0Ul8j/+r18z5JsC79YarjW3qMXTn0gaHLHsj3MTV
qpK8tt+spxtL9hpvji3d17rQwYGq7jcKOvC3f25IEftuA1KXGL+ZgRsfcY07h45DwfWE1+RUb9ew
eu46tRsX+01GfOsrPv/8f0LIzgTgJgfYFXx9kOFB+E1k2xcv/Ck9/s1A3TjCr1HnjlVcey7PDpN0
N5kAHzwjUCcYxzeIbPH069196yWfw/e/3zFRVA8E5nqB63dQnspg3AbIpsriu8+4NRFX21iil+AN
uRMcTPZrgUTBQKFv+R0J5sY+u4agN+6Ichl41wdBoc3qTO67Yfrv10NzQ/SRXCPQs8yrZGtNcPA7
uVNjU0WhhmWXNujGwZ4cB2NMeHXMZZ1Hbf9dreXWJ13t72rVqm7D1jvCdjQJPqeF5+y7oOOGmDrw
A///fKOvUa8V6rhHOo3ldnQHyErBbugi+VikRa4HKBgW46buA9gkS+5uwO5xNq6AaXUPJZlt2Kzu
xucBs9HQo8bJWNOkbU6hV9q2+XfX2o0xuAay02B2oKBHvSOUpllsddO9ZZUb/Pl6Ym89/TN5+J81
v2Q9z5TqwoNF6pHXsCpDk/DrR9/YTtcw9GpcXdijwB1vojUMIqBbrkcbib5LW9a+fv2OGxvqWmmZ
VAUgURrxSgclg+WVNeiced9kxjfyp2s0euiQNcsJglJv+jUMRYL/eNpEkNTYTPzVmm8+4dYMfP75
/8xA3U3TwIssO5Th9L70kKWd6TdFlVszcHW1sxo9qXz2woPvDOgGk0XFcyXXlDcMbsRWye/iohs3
wDUuPa9IiQKF8o4ZMREcsh/HYDl1nyIbi90vq9x8Pdu3vufqOHAtOoV4F67LCRiMETJLkQwbHrm5
+ZuV3xlB3ZqQq2MBrSRe2AEf4/reRs7N1l39bybkxqOvEendMLi1hQ7DoVKzH3WetUAQ9t+h7m5s
hmscet1DwgPnI7ivpQtHMYG+Y0Pln9b5jrp76wVXF32+rGaeKC7IvKL3TIb3LIO3jKjTr6f31uM/
p/1/dgL8M4C684Ee0pLcL43ZUFbuoc3y9PXjbwTv19jzjlA2tAwUrSwowdQggF/0WUz6Iq07dCkX
QtpELxnariFLvn4l826I9ZBrSHq7Gs7UqtajdVGOloubv/b+6u1bTuutMdWS1lUtj35t8x+6rFBQ
XkTzA9itMM3a3gyRP5hPYSXFL+1aGihjQvI34us0/wxz8E3qrh7u4ZQpofxQDu49X/35boWMXZxD
resoRLOc5DKEOzHzZmNInV1YYaYtnYdy2ziwWjN5hzRmbYKLH3b5pgoGdZdx4hwC16KATgsc2q4M
zm0NTPsiSFfExE7q1Z2bDLYU+Vif0AmE8s6MljfEc5YHtehxiJUfavTkPM89FN5gD0YvxQ7AAGAq
mp6uZ28JzDmDbBPkh3L3dZmCbm9k6T5Nru2DuLc5VJ3WRsJ4ramzXS9d8dAUetqpWlbp4g/uOzr8
aksbAUCjV9lk7Ub0U2cXEILM96F87JDAydNyVF0K9AukiFlTx5BoA8zPtyi3jYDTdmGh9joQAJqE
dHkBH9q8gGRfbutMl0/lAOMK6PJWNFEeAwzUg8NoY0Ui2+4ZBmB/JfpB25YMr25Fy7Pk8kiHQYI3
P7JoXtCslc6oznYNOogztXGZFfsuBwivgPyuNGbfTqV68Wi3pIWaqph5jMUS6VgiZb1uRO/8cmrH
ScO169OJdxfmlHkUDuxpDUXqI52KHNXpTVHbv+gp/4Ou3fpMoM62wyvXQ04IiSYCsnpQ0ZMzTx88
k0E8KfNMVxjwzt4LCWtg2hb/bqC4nmHP1kamgs1hyTYVk1sRjI9wAP9kUuRwTgjhaV038qeaB0h8
Dsh1czIDLQ500LYOx7MRIQTCFBl3wi2LxJ3r4E6bEcrJolT0bWkh4GSW1sSAHsWQMDAbsGfaGK7W
ZSTKWlxcCIhuO5wtc0X4TyYUpKtWCP5ndSiPvQLEr8qI8zlOE4DFsgFWJ/S3Ug42htytbhPoJqPp
l896GpPZkT5LSqeXKeHQBwuWrjjYOXO3beDP+74YgLFGVJ4OQTXvSL7SJCsGPx6zXu6JrWG1Nqvm
QNoOxjOCkXT2AOqpeuO/uto1S6QX6mzHcUAE2DG6y7Iyi4ZBdW2ku358Aqw0SJqmCY8cOkUpG6g8
1UFpHoI2fDd9p2OnVgNgZkOylOzFrWqWQEnn4vZ16rj1oSvcl3lGIx6Ak39dI8mF9S5wAyTIEsP8
f0vXHpwx+xm0AHEPBVQmfBPIU17Oh5rlGyTyfzuBw5Su7QViqlMcVHI7dUu78xjBbxRZWvXNjqj2
hze0p9GwZCmyrSz6MzBTR6glHvw+OHlV/gQr3Q+IgT1rEj7UxSKTwS47VXjNRi3zmhq27NgwFmcn
n05L1m0UUR+kmdO5HZ9hiH630vzdTmYL4bCEFU4RFW17QHwYRqgn3kEkejfP3Z1XyiOyi/3E+H5Q
0EdlIk8GXr/l+RxGLvXjLIeyuFM4T5AJPs0L3QfZ+uQCOSS0/4qu4maqeCIbF9qUywa+MP+scR7h
yLFzSnbvCee5Y94cuyQ7mVE8OGu2ydz8YXLLOrGiABbBLU4NAAW1bHdd3m2yOd91DeAGK0RUGc6b
CLGa3glfHWeV/ala4Bvc+qXUwRmC7A9Y3ymUw3ZdR4FCKS+AEoE6i8MKvBzAuoD43uJpm8b050nS
P1yMx7IRkJq1xWYhtR9BELqIhRjhyotOCVzOljyBmmtCFvtLkfnO8eZT1w4HVo4yxtDHGIMLDfIT
wu0SJRDxAJhC0qzNm+MtbdTWw5u/OC8Nd95dpU5zgFOxZptC8J+Zas/wjOgjTwd/G7o8V7N7UUCz
oCuAdSt0kKpueMhD8ZbzZYO46K7jlsC6BZywoApjtjgy7h2+KYIwKcNlFzjjsc3HBGCwp6AR2wr0
i8hx/B1xILrcOmdNyge6qjcerkBAE/vbD9H7NX5/dkq07Mny1jUB1B/V/CDt+ACFPyBIP4oAd0bf
Bw+2dTcFVTtTybu15ee6ye98QP3yAl+xNKSOgtx/abz+xGXwUuTsBMEA9EVxTEFmyEZL7b2F1BjA
DYI/grGjFfQMZJQHqCR/Jv30b579S46To2zgPQ385I/QU3dVYLPI9+x95wVPkn7SfNpnCOnPUQX5
j8r2x9Kd7mvWvBSO+xD2wWYNsYaDDJqN+m5t6nsE4NAMIe17thIA2tYH37Yntrb7HjfwJygz7T21
IfhlRQfC9aKH+4ya3ZwTmEuWJ6ivvKF2Q+OwDLYKBoK4QUvIMPX3btuem8xIeF23OCY61OjdhYsz
Z0IffF70G69A33Nka7+BliqJp0E+g/vxqktUscBlO7uATuP0Ukda4mWefDMhgLU9ZDsSmL89cmyf
ZazbtP2lQA18DErQ20Rd0Z3NA7oZWx7uZiHODZTVI9Qf8mSR1au7mukOcMhlt9S22VYaZcXGXyrc
AkLFQNqtkfH8KQI74aTW8pkv3gIFR/LXb7DySA4g5tSUMuKC3hOmnyFFs3PRYEKfu70MEjZ0ox0O
ENs8zSHMSHgV20a/GV8dMggWRSt0OiLwc8qYCb4d9NDG7oCBdiD+XlTro2PmNS6Jfl1JewitvEee
dHEYewNQ9DIt9rgInXrocOu2xN3W/OAtkI0QqH9fmv5hFTB/Bs5yWxp16lahIGxS5EkVlsg+3erE
8z6t0NGOmD9tYV++r1eAQGuy7OwInBkP/oqeJzjX6YZRr44qVR8NJ8WxxJtdte57UZ7L2gVM0bdb
WhEShyiZFoD0RoEp9l7WHmdgCGPB2ZPXinRwnL8I9lCwX/oXVZfvYb5eckad+4lwgeW1wCux4Q+e
aHY56+/CHiduD5ysCSrgzPpxTaF9bA+Iu3CxVy+1XR6GVRwa2eztXL5AWb+NSe6efSyGfHY3pYUC
mFL9z24dXgQU61ZX7kzv/FBWJYhZEAfCFD0NajUdXNHvWD9uC2WPKGPvZO6fWC4AdgyHg6X2SN3w
Uk/m0ZAGIQcpZNoBVHasTSmiqWCbbITXEZEvQ9UfqlYve9gIZD+ldeyfIRjbH2rIN9O0NNHSmzGh
oXOuq3Dbcn+TNfkx6+3bDG94AM/qLF4FNufQhhAt9cVO5FN5gf5ks4fhJDygQ5ttXNWydOEBToyw
4ucZmFZI3wIoJomiSUVHAS1DQISZFxzq0X12Zu7u+9b3IqD36EOej8ODq6o1zqi3HpsKa97MvknK
kcyxLHIgSG3vRHalv13oxO5mCWdfyXqS8mks4nWyrxnpBfCn4w/KPVQFGhpN/iATALnLZC4dHdMO
e11WWZu4g0YE43xijKsVV6iSZ+JlO8LmNSqgwRrJ0QdOGGYFUa0+BZG6HyuzQxoUw0eWB3+JoTOG
bGnSoHXWSGsKncbM4vAn3lGJPo97MT8OBY46EOzeOKtfJ4YlY7CZwhzKyRMrHjShdtM0foGNbcSd
IitWlvJ/AJN5aRcDWPc0hFEh/QfmluwIpSz2jnRHTQgU661rUC9epuXAZftSdBUqoh6qfW6f/5jU
mNbK7Cs5xgAxp65YD+sE1KMb7PxgvQubMAXmdNtWWQF0nkxXJRMUhSMxoWxnsdd8SAk3KBkDzp4w
oNkN1E1bv/ln3bVNdTcduFFbf1leuV23IbVv3Af+FaK3L5XxIQ/CNlPnn53QPU2AWOLo34aFexJB
+SKajCeI944Bg+PDwPE1i+y2tO0BFZ1wyAUNTMP7QgKJ65M3nf0/UwYEMLWWO9dnUN+XkKAYB54C
13dv17GOaswPYMyQl3KteSsz8Stk8oNaaO5mdkknq9wfHUw7oq4vq8Tayt/M6yAS1zf+PquN9xf6
YA5w8F6+V72jd0vmwl95nPV+cXLQkMdgPIYU1g0Q8qjbB5It+u9MPADoF8zRJmiIv/ECkr+UPiQr
EutMyAzVNOycQPd3EBsbjqZ2mkR3rUYGFq7bCYqbCUJ4ijIwPlrhDIxtAN2ZHn60W8TN/BnN4+5M
WThtR07lTjTOsnNIjkPWVF3SL3mzg4/HsgXhDsIcU9n5CXCxw2WFzta+4UHwDJJ48wxN+znWQEwk
0pmcJBhllwQdJS989YpnSAeOqZ+13XvWr+LoW8nXGCJH9KdwYfJZaLpsVg4/F+K4Bg44RtN9pbPh
Ikig71hFyUkIlySqHRT2l4aUE5/MqaSz/jT1sCc2+eiMuTW79Ajvz4h01AaQpfUHsiv/HrcOilGm
N+TkmnI9BNMKt2k6LZEZCY2RTo8wD0GDDfFsm/DBTtEqaYBGj0c/a/UhTzXiwL2pRfg8Yby8OZ8P
E3gI+9yph+fFmxoaC9PVdYSsVd/16Hvcl7JzYVVVdXc60JDnzgLtblwsogeEFTBynCAEEru0KPYA
g+gHkDIZwD2lDeH/QMuLU2Dfl8iWjsjNkOCpEa4opID1bW4mMqYtz5FZmYylpV82h8rwLJm9ut42
wDnFNVX2IK0vk3zmWTx8Go+5o5Bb36H+JlBOsFuRI208u4yvZQbXlzrszSX02g/eTfDvtaXzPDaw
SnXmIXwwQix3iKjXpO98PxpNxRIezN7TIsriBWUtmECLWm9xbsMDYOlMmkNh9iyob9Ne9GskTADS
AG2CJzPQ6TnvNEX8VBAMuWmPFjLdv+TEnBieTGrrNm3dJZ0bFLiY885/CNHygJBCbhGUiFzhcUVH
42kuSuDvqA+cJYZhhu/V57latOCUaOsAKs1ZBESK+2yl5u8I3RoPe2BCWFCo7v2TVXICMjkZ14Vi
+2b34aeTqch/9Z7zWubgFIS0/lk0LeRru8ZGxKqzrJoXZsWWGjdeyznGrOxs69N41iP0xcOmvXdG
28fe7H5WMDyb8AqLDcYsO5jXf7hYVpGjxUk4ut/67eTuOzWciGSp0wtAqochOOaO5AhVmP3whxLD
tATodXR+d24dsFxpvq4JHSvciETpSA1TPHTk0pXhx9oMQ4wWa54CWKRRFxmGqLZog6OmMuOerN5D
I4doye1hCpaPocbOXMIU3j5dUgiUXOZhfQjb2e6gS/MbbRdofQ6zvwFEHb7OUp4LMv8sKbI5pIZx
NjbYJ5Mu48rkOExboAKXwPnRmMWCAQSEdinMmZJcJ2UGjmOe70jjukkJ6YfIa7L73CsSXQZ7jVN2
lOKC8A7aT7DTRPQQI2Z7gYAVpnJmn9Xk7OfISvisN9DFlaCD2Ldhci5kqn8s44pMSXEU3spuNLux
Je9+3iVj7x/7lSQrCKNR62X3vr/qCCS7Klr1ejf57J3J5aMWy65fy+Pc14++sI9yQbaunM9gvM/e
vIHLyJ+DB54NaxSQyVwm4P3uB+QleSxb6Irkq21TFvQeCj/tycmDU9iNwUb6VXtGa+gPshDnl85G
m7RgV93JwVvjkC3txoYLPLSl2x8cbs2+M764V7KbdjA7w9bGt0ZOS8OYl5l59MGFSHDs/zbuvJ0c
uy88hCdm2a1zEY8d2VRO89e25NEncBcnfh21E4gFq1+dBof3CZT+Lmos3oiRZ9QiDss67GbWz9Fi
piblxP1rIevpzeVmUfVDqYI1JRVdQMHIz65XNGA7jafWw1I0LmghWkDOFPYDMTGo1coBWqdBzbMI
7lAeUoXO3br5iAlx9d2ISCQ1LW7otULi7PYS3p5DTeKyD2yCehCY2+Un0WF13HUTMtW9LFnjnUSX
C3Ai+tdRLGEEg+7TIIKfeYn9DupQHxmn7R6t5QK+cCXaDJPLo1FB8pSH9ufQ1SWU0rMNak9pQ6o9
qdRl9NWHyvKPxg9/kRmVw25wUYxS6tVp+t8edLxO2lIQK7i346YZY3BvN13nPTqt8xy6HsTaPaie
1Xm8hi0WmG/RS+c9pmHa0QEnRCHHMlU9yu6L9z6BqQh2nwUHxSzsTwUHqj31fB91wU9JeNV7ASg8
Nc523jMB2JCnx8gYr7tzkModzMw1DI/89hV8BvQX8yY7lmRBoVLO+q0tmUkyBDaov2hYS09Nfcb1
1+5E5pI0mMp6QhnFOBNOrQB2NqvvgF5lJwJ6XFYjkKlgF5rqSmFbTNRsmoF6ry6sxde0QQqOUlVQ
dEco+PPL5JVZANUkmp05erJQhsy95XfVyOlHA8mOf5PDqw8CksYA6lANKo0c1SWDFdzONypLWib9
+7GX/TYEOe/CS90BQSzkCWQYJxHCz3bM9FivZtAEhCqkrCLSPVkv66Kg3UINLVO3BBMsLgq/zzcz
qZ0EQbv3MlOOImbJl38QMZeJB7mld4jVy2dm2iaLEUrS+zUfCzfKS6e+65ypf0G8gZqDohnWR0Ga
D8I610Ptqql/ryUEmhdU3vdsHnpUQ1h/74tq2JHROn9bpPvxwJuQRp0g+Z5aZ9i6QzD/LDqcUEQ1
LG09wZ5l5Yx7Z2CBjnrwxExishxenA3nguxqIacqKbnDl/PoZFWaAcEFppmshmfH73cTgrBXlF36
EhCsvtkuvKwuLQ1GEnUB8jv6f5ydx5LcRtqub+ggAgmPLUz5at9NNjcIks2GtwmTwNX/T53VDEeU
IrSTFKEuh8z88rXSm+uoHSon4jS0dnxGPXLEoF2sTBpLqOV+OVBxISveEtLnNxcqYSeawbnDj0Yh
27hlBtaxzlKPimj9/awZyS9Zuv33eujoWDSZgyJbZKyqylj3TKYpkCYuxxDHX3Gu2wHYStZcR3I1
0m/A7JKnO7OaqtgY/HoNat3cTlNu9wRYCvuwiCQJXdmLqzcN5aXjiPrRKhoxjay17qUqqCi3G8qf
x2w7aJqc+WlHbz9U4xSRhEnEQzmsUclRF8Owzw9rszpEsRPKrqNKD8vM8fY0hvpXa9ForxYD15uS
gtCc1gdt2Gl13j72nm/E1uLOTjglXvlIcCcn7Fo2/bmXjfHQ93USZWx3QdXjvw4cugWP5eQOHxAg
3XGdBg1PNkB81jBwLnWzvTLjeyg4cu1p7TOmeL9IVTSNtReRNJrukybTT+M2NfueTKIXHl7/q5R6
9oSaC3+f5B3g6lOpG6R4hatQFGhbwZO1r6k9uF/nzVRRbnUYDOltpFkkN5YpJsIwe+gIdPww+iXn
C8y6p8UzfS5/yg0zmTPd5XI7lgRR3RGG2xDYs/jeV7dzzR2txOtJUOD0JZfN8LPr9PzQbvO2p/lo
2evkU0cNiMJuaZ3tWHGP/aG7a2OF1XCrsxFDdrCXdL5kmbAOOdlThPnrDI1cnPeZqdRFubi3As/L
jVdBt9/3EQfh94QBhn8a7DQsHDk/T7zYfi5Xd4d3GDi3qmzvi5UN2V56mB0NvSGxpfO3L2TwlSet
77aXUum9CMiGHBF2lK5Q9HMxkj21JvxWhNSFmgcwSwHMU4jitVrpjb3FfHPRkYZZMdeYc7Bkflcf
KqPT28DyNeMrwu7F2y22pZ2HwVJxadeyipJFph+LVuTveqKG+16U48vaj8RBZMv4w6jTfue1WFdt
WVY7OWIr0p3Ci8ZZ3CZE3/1WrQscodS6NY9lI0z73nPo+Ho2ACyz92zQcqQrYwOOq+r52e/zDhTp
BoFUJfic8iv8pvR5hFQIgf0XmRerTpuyqCUq8ZgY4mb14nMDSiVJdbaq2yQIERXAQWmvvidUOOmz
e5J9P2A4XpqeJ6/yuTYV5n3SsUFQqddZaawvauN8oGDEpAEpVz/Y9dYrLtF+N/vTD084Q1QP5hDz
hdEOkeFziOzSlR62DzM3I/5LgDuxfJhmWX8tzMW606tRu/l6zNu6Mu61pGIkGaV6yOoaE+FMyaVz
C9GAc9S09EmWKUKccTAwJzYvirP3YCfGh0pXrA71177vwaxn8D2/ww4/VFTmje0DiRhRMpsH250v
qbkBXOc5s+HyPittX9aMVEl9YCPGsOuZL5tqZ/CE8k5DHX0tu2zbl6AmIQDGo9b7dVTO7ld4tVjm
2lnnUwSbNeV09U1N6FftN0vJX5bFwDwnFGxWpb9F65R8TujDAYDcndd0eJJTPKWbNRYgqBjOViQP
XOwdmy22bKJGb0iiqKoDf10GhpFd9KE/G5VBRaO9DTHGxYdEZR7bwKwIRjZEbOUY4tx2+zmj5p4h
mcNyXZ7Xjt0p1bTHwukLfjnjmyfdswC/5VqH8XJS+kflzNwFMjCtevO/pdz5uGokbJ65lobc7jgy
Wo0illR86eqK9LjZoowlyxiD+7fZs05bpplhCg8UsRp/wL9VQepDbtTeYcZjHPQeZ0HaNTndnjjR
UXhwV9cXWgfa4afiCA0QwWrBwLYC7EUEwThM5CiUyXxYtenVd9tsr1tor5zVOtZp+eQ149VKjavZ
pz+GsWwCIRgOueVjz5/OljUTLUAH67CrUl0c+IHTh421/GCmhX0UcloPztDDYayMSr3ZPMo0I1mK
KSc2Mq3cuxmYrCWsh7xwIykqPUwHNURGbVysGlwrsVL0cDl/wXL8n7oSbqi4U0abTr+qvw2Btemn
7Mb7cp7GcvXbEALaga2UMqo1uFi7bj64mXOZnzfiG5plhegACF8BwYLRnyPamPGGuc5Hmxn3yehN
Z0cV/kuayCTG2t2QRju+ub2CEkFNUFT5z9XXnF2BlfDYylwEhT7VkOhtf6xWraBHAD61qVvvHpf/
dHT8+bT1rj8Hbdr/4n8tA7+zkP9xGw/4QNi01f+PZ5ioPSiHPNJYiORyCHeHxVwLu2y1QxOXb8yR
fqrIfTmsm/48eaUbF8Q/XKVngsTa5X06Oa/NWowHvVXmsWnUl6TX2Gm7bIogP+woN+yOIx8ENjfE
HBq9vkS4WUbqgvDqC9W9GGVOsCrWHeSbjYgzmr6jhnaGWBp9E1Vm5XFHHq6uMfu7kltsoBJpPXJk
RVZe+2HZOtqxNbKZXFYFy9F5GEft5lJsLRS1zlNpTPQMeW0ij/WgVefRbKcgEygRCmtzDw5lD102
oB+1nH1H7+dr37nZwalTA4I0tSPSAoyw0Bsy3H3lh0vW7RMrWULVNu99unbBbG5rsPkdDOWKe3oa
JoChzubCkFc/iZdM4Sflo5cRO8hKap79DSrQkcMPfiJqPl1PgNXo78pCfj6PLrVGZvvTSYQV9YWm
AimrJ6OcXtexpcIJngyTtttGTqdg77PJCKtkAj1XaGBSu8RXmrHMbJPvY3OhcplGXrkJlWdLS9qf
XE0v9tZ83Rbrduc0Cf9ofO+hK+CjxzLuTE87JLY1xoXfAfdIGH7Y9A1TDWyAUSo/Vt727nV6fdmG
LTmmRjr+0NyJs8f1ipDdsDjpicUlX6+ckIeacA9PfWH6bsPZIH+npW6LM1neizapOQ3be8LHM4Al
1lWyEbGrRGfvDQsnri7yyNRb4h9qRty6Ey5LV//O/NPS+1pODznXiVAKtC5ATW+1xgK3HDmiFVo+
Ourj7tqmWPeVDvBFistlHojdtFP3E8epdT+nDEb0ftAxteXcy1f4qX4wdTgefupOdlwPRoo47bEd
qLUF9LC5WbLv3HYIKi8Du9XnPeHjZby5zY86wVPOk/ONYvLxMvr42iqg0Lwu66jQpk+XLqxgdniw
mmngBiCpM5yvGQuN06Mf44oNBbLKaN6aFlq5tkQWbWP6ms3WdTJWQp0lAn/bsn4tDjZSi7dHuMEL
Lt+dV9XnpiGDSk849IFPXuuMBLd1K7WgtO2ffBU/nIoVTW04DFpe/+xIREpSonKs8lfROACBvfbW
bYMMcFzC4iny2cUa52O3xOassn1pdXf2XPGa+rTTJvtRT5NzRYBAWFVdvnOUovaKeeDctjU0i2CR
W2L9XM3xM1PbpSd9M8LiPaIN6MxSBf2Yi19Q7iN3c90vMvqIB+PFS5O0CbTFFjF/wbhvbens1mbk
Uk+oRWRvDOGav6V73UlFuxNZwdFKKSD1BKk3qJUUDqa0yC03cWGmbEkjn9KdA0v9QsrAdsnT1j3I
wcr2rq7TiO1bBckomfzuGsZ80TdEcrldjc9rWU+nvmUQY4RK0C6X/eKehnzyyG7sveqbMifrlzYN
I/kxLQoBTSwc6Gsvi9B2QL5kx/POQTg23LPHj8Yv6yWcXSv9xtoYdutS1clzAYYPslXk1WFU9vZt
bBIIhtmW05Hm6b6ijn2Y9n5HoCvk6Yhxt/5ZZLZ7Xgw60rqJyhW3qvWLU0vjwyv65hGcS8aeUyD5
Gcz6B5zucpjWVsVD6fWxM67iIMB1jkaRrDQ0eyICHfN3o9Um/MLyVkXsJ+7XVOvVAVayJE+yTfdW
O447dx23/VJ05oca5u2UD0VGmbic9gATuAfH3HzfOAt+5t6afU4D2TfDuHSxWjTjMFHCfsi1xnom
8UtGuksxpWxQtAR+j+46IZqDCU9QXFJLN+siz9k06LiE9uNhMaE5UAGUQVfnPQoIl39M7DzfVTdo
jc+k7Vw/r6+Tlw5rUKg2LyhU9tK7QfMz9JS53AkpjfeerP05SqVvhv7QL3tuXNsTLHGFHZ/NEkyt
t409efDD9KjDPGFTnC1M4rKtSXRckcbVw2SugS46j4cgbxh5qjU9wWJp31xatrEW2dp6Rc0iiAPx
s2c/h28rpfWJ7Hz85CldA9BjFZFKQ8hSb5GpkxvguNVCq+nN9mcVzm0UIena9Orpq1PT6liZctmN
gGwvfpk2RJGYaPayvLj6s1c+Kwbtq+eT8Mqt2zoUg8zDmh7IfbV42gU1ZrFHgOCHetZGJgem2Vky
izqbPJYVldc92JMG2W071mFeWuPN6R04SDlAL10RFPg3xFwhz7aBMuobjNOvASssB+GUyXH2XUAG
uVWxXRCVnpoMSgKQgvAnZK2UG2buMaWu52jVsvupDZaM12Jio6j0/s1w5+5xNDLj2Fr+9GapRT2U
LhC6Owu02skAlFkCpVHN2Fl7O6tbRv05i52uJ7FqaREMLZMzH3UO9jDpzeJjWkt5nk1dXEoh5Evt
LVmkeEbjYm2NQ6uaIZLTLMh5Gg9ybrtocYo6tNGRhlrVqBhp0frMlIgQsXOHkUzgHCR5TV0CjWRz
15UcMEHvmtlnUtfZYUPcpILURaZomzqfKq+NB3K+DXCHNN35otAu3prYIInaWLw4tjOd5iwf9lgP
5JGywCXMUyRGudkvd87WOntzTYx9Po32s1GTgjqv5RA79tgQVtwN38giFBwLfn1nr5kRc0GpdhNA
cOCZc8HJM6GqQyQU9EJLCDCHLV+8vjpgym93FjqK7zk75dVYuWWz1NNzA5Cxs3jNB4Rdkm3YW6jw
4pibWmPoIkKCnMhz8xlb8FahQMnUt9FICTFSC/lFoLhR5lHnaA4acFNqz0NUptZsB6xQxufN0tnW
uGd89/qivmQ+ME63ZnWKVVpvUfKtWihS1MOwP8MUK/JgcGqoLmxqyhvRTuXHjVV3afq0eDJHy2KQ
abdzToQYbPJYnWRJcyZJB9Y91xsJ7z/UOyv3yncfTcW59BISXojMCqlLzSG2Kdjs+XeIiTn7AULE
TputQ/bI5bm8U3Vd+BFhfsSHlSP5N5W9HFUxDSFfPF/rsjR7sDSUPGU57V32q7NvtdZpylS3t92h
/VbXsI1iWJeLsFBEBu6Y5fe5y02d7M3xaJS+el1lanbEBdX11UEU9suhCiyAOySny13uRenPyAFB
hhGtqhJOj3gqw2PcNqcdGRZ9YFQiLBUalNWMPAtvQ5f4jxqDyJI3YZF07OMCcPs25qqh292KeqSX
jvtm1PZkXTwW/rznMYnYtbkJ9DMqUWhAQw7Eeg3xpNTJReq3pWVkUtadlpDV1RgPk3cyF7C11YAK
3k7JWl76TO/3eqHdlNE102p3TGeTBCCvjlRh3vkjO7Wra1NU5Yx2bl0+YphjGsydB36hWyTYvZEY
LD1S18rUrAOhmXdlVz1kix4KbX4us+4x2aA4uvGhN7mp2EN35xONiRQpt452nRI2V0/eLi/8u3o1
hrPLJhYvZGceK7jiMNEygs2qfZnn17Kn4DVBB2ea2dWwahG0evJlXsadbnpDpBZALIhDYsTsK/rd
9JhY1XzeoAJ9RG/wtubBYe5F5xl2Vvvq2QhxFlMTJ+zP6U4vZ8F24pfcH0vvtVOt++SMwj227VY8
KlWbr6Od6H7kzWv/0QFVnXtkQ/nOnEjn5m7YKQVogviX76f0Htymt2OEiiJgZFtIKkmncESzHJIw
6e4ocKagV+O6Qn5rFVIOyQcwG67Y9lhS8LxV7t503Wo3dql1qq3RPBqG64Z1nWj7QvoLHU6wkjqN
TlFSo2TJBIQk/Rb42jzHU4c5cVQI1GHtil51F3LRh8jkMnNZ+3rhzC1NINmifDHG9VtHuBE6CNRz
6NWd18ScumfPNtRdv6FDGFqsWTnj+2menfUk6wwVJcB3LASD91zb1jsM9XRMPXfaG5pb/YBVv4UP
31AVWWDkwr9jHgUKN/BDa91J4LN7y5N8GO6EGF4969UqOi/uuV8LmNF12m955TAfWRvMK1mG4Zob
8x58j5HTUcZ2EDTxIavkjhTALgzzY4V74cNfe/FY5GKAUXbqSz4ZiE+cufxe5cp9qltjOvt+XWGU
c8c2Mtq0NoO8GF1GPk+r3KAepBU5Q8padJtNu/Z62hIm51vx2ogaZia9ejANwDf2enIy6Ohc1J9G
4hMPUtby+wSItUu2+s0QUNtQpA++V5KWICE+PH/ermZhs1c0TjfsBgTPbP7ThrR9bk9aDpUUqG1V
T6Be5X7NN1IK+pW0Vg70eEH4Hy0Jm23VQMhJX3n3HHY3t6phtdcm51YgjRIvbu+Da8zUP+dZDdzI
bcuIsnbU7hpTDr88zmw0QFOyt7qKHDJLEpQ1IbEhkjLJ74bKa3aIjdtg8cbk20iINHZeZw+O7+f4
SovlFZ1m8WEYWxm1Oemc2wb/W5pTesoa93PIJAWbqjjkVvMt99sazLfyLytPyn1PJCFfg4nMJdL4
/n/mk7u+ATw95Ja7ECs6cT2QdARug9afPGoPjjrphOGWeSmjnzXFWH+rWJWL2q1Jlh6KbV7jamlG
wGe/Om4egWiog03kXVvGMY6Al2iz7IUNpkcXsPZHQarNyR95s1yf+zhfmu5taqQeL2JVpyR12qO2
qjd39u1dzX1h31pGFaK0fAGsR2zvMdr6ul7f1eVN9rHZySMi8Pm+L1XzuRqoucpidMKl35ZocG1v
3zQtG0aG2aRhLA0dWSPVyVIbcX+37M18tcJNJ+MQzt551qYc57ePz7m1Ifsl949pIrmXEccgQW4t
79pSmOEoZR/a82QDdFomuMPWw7er3LqnXcnlXt7k8YKX5Ha59X/2ee8Cf5e/GGcZKgbDHo7KWeeL
JTtECeAwzxCCyEW7oYnQJtUHzSKKUpsXPOl2nT241eaFhRrccAZAexsyb3pyB0s/6MIrrt1PcGKH
fmhWhTeAgjiZYV4GGMYne0pVMHbd2R5gbhu5VuwGcPuamUFp6FJFo2vzVntSXpYW9VZJ4JWwiEIc
iwVhQLeIp/Q2qdsFeiuyDDk9VvGKOHDXGv2Ttsn3PFsfncZ97GoHZ7UCu6iqU4lyWmzda6+h5QY3
upOuo5/dzWwPytH1uBHkM3o3Mpbrh4gd6Z9MKR7siW4niqw/l97f1XxN5LLzQLn6DeIczT0P31Ol
ZS92VUAbQfjNZd6y7TL0T9K0rymG1Hi0EAM6dT5f6Ui2YtPaDo2nIXPs7AOjYB3B+mYH0xmf01nh
n9PZzZO68MLSVS9uZ/5K6+Z5xlKfrjcXC5zJBtd32/Ig8rfx0RG2E02Vyg4CmXwEFdncHEQQnrly
4onFjuzKeExRaovaie2qrwOjM4poc6p3ndSoINdAQVwYvmDNoQ9SorOkYbBupmcNvpI+sTHbTaZR
xf1KoXfdeG4EsGUGwky/99M4gW10WbAUTRKjz4UJZ9n2ExXWi+mp2DQ1NpAOVmGZR8BdewYsvdWM
TM04xio3yM1I1ncsuusZdXAdzsONchuyZt8QrRqW0k52s+2nQI0uSqkGe4tw0u62kpHnc4pdl0xb
Dq5EoNDjwzpwRWgPbmM+cFYjRkZjwJfpXROk7GhNU+0yZUm+q1MPETsUZZDn5RdjHHuQCfNNk/nB
Amg+JZ7xpchRvfRi/ZDG+N3WcQYy5mI7QOATM8A4R7drOMiNen4s3PolaZ2vtL9T2N7OiEgN92gZ
6d2mkbCYNPQfjmpo4lL1NrQ+P4Od4c6kU5Cz5DaSpVLRX14gmRyYgk5dNmoBmoTPpLJ48tArRqg8
N2aHIglGib52KfO7pMhA5Ef0W/ps9iGkuR5mCMXQReReINTw2FjpM8FGd5pmf8um/JFKlpujKLkQ
MzwwHwB29wIp6M1JZON4uHhknd0z3991lha2Tvl1K/t39qQekGmwdi1Z4Zfc8Srm+eVpqtB/GmWi
Doapp8zqprrniXwvpiLOVudFZhsaEufFHOw7f2PfYIGiBy3X87A2xzF1jug2no3GvSAm4e1IYNip
hMs1lCyiUhXviNMO6BvNyFjsJmqz+a6QPfwAI8PO93VA1Hw50nFoICdQiN3KgQsP2KpBGGtIowI8
cN5y+faGeDDVz56eOXQSKvvGOpV74mc+UYLvlsV7WzNETb6e3WuWvewQvBSBwbUuqE3rlQfh1XN4
zCpdPQs4q8TNYJCl86S12wua4ySG0oicSaBMFt5ETOUQLb79NujNNRkRQnctbzERVbbDF8Yz7za/
bvxe2JfpxgdNOReTe2sqi4C8xyL0jex5SQmuFUR0iSlyDO3VGJHuO+3OQYxgAYqF7lZ/77QsXjYr
5t7Mxlbi0aGY9DW7BYdUHgd2glAH6T7/1nv3NU41hDWKuaLqHhzhPiT4EtZR3+mT/sbXsoSFsL/6
ik4WXx5wZkVjZh1RQLIP6OvXViSoTakEC+ct9Rjik+sw+dxotnbfQu6doJYZOyRCYBc9yBmp7Csk
JfisepRD/m1zypV4zqZk4Vef+oTyYNZNsMm+emvb8h4CGguoCRqZEnrLm8xOLPOPQcx7JdTtQEek
zCGHBchJo8ZG6FghRo0Lw4EE77lUd13KoWqQBIrUOShahtxqNYcQUYGHbE6Bek+1di2KjrOz5Mey
vHtE+SOgmfNlmBG4uUySV11r1X2y2HAy2SRj15LaMfNI50fjrKMWmcZdU49sOLXn/0AjIw55MqK5
IsmudskcnclcZyZzu5hijC9aXwAKJ1N78lf4yxJo91h34DGCdNydzHXovK7/5Yh6sYLar5J7bctZ
7ymYhjQrlNGMbSNLfrK1ezkAr4lCjVf8FU9LTXax5sMDIvx6K2qj/TZAch1hwpvTkIhv+YCDcdwS
I/K4mwRG3asYAYr4mFoNPVIHB8EllMxhEPUvhUkwNgMfbQTXrePW0SM/Mtz10VREA/lWZGk8YDqZ
3gGA38uqiZ2HwGm/LlKcAF30S7Ot9mkTTKTNDJBkEDQXgx6aYZOsUyxQ/BqdpKhaPPdue+zrlfqc
W3R5wlxnKnxsuTbd1cI8aVyUYkSFvwYNw6afpi/TYP0wNKDAcsRZNLlq3RnkdAe6Nr5ngoIiA448
zIaeuKEuL0LHw+SZ2fI72UkAvTm4q0x8cy/0BpZdvQDJl+HqsldADTHGKajqDuXbDtghmrJtCeuy
IhTcgXLCWEFOtJF2J78xj3BNK/6KVIXeZjj7EVJqp2FwyBNxL+38hyBWPHDcjXFNHzRwE0R2fpeJ
z6xbbrA31teUZOewK9IhThV+WUzowGrkRpNzRtKTpQt0n+RjPRIbHhqT3JfN9LBWynmgZ1IGdUaD
2q3DIpoR5O99jAYvrTWZJ51k3JgY7yGwDe1CtMlxZaLRnMWIVoV1zelRwbt9smfmvmvn3IpLZ7u2
pnrUwX1PTim/etV81NzsmJHpj4Dq6CNNVkkVO2lx7lorjXRILDYxDZWC57ywVz5VvvWU6QT68ps0
QWeavybD/rp2fREBr98r4pdrwJIddMxnk24MsTXrGvF93rbP3LAeSk9cPB/Iv2VLDNp12qVDyZQD
WB4YxTjz4wzveOP4DTrEUx75qjr1yMGmbw9F2YKcdPmFK8WVOo81kpZxRLLz6S4LeEz7C1YVUf7M
cdbnw3NG10ZQt8zJYskPCP7GQNb2WZ/mD6D1mzEotQBe0idXg7l3O/WaznzUot2TRnJ1bJ7Y0gFg
0K6b471TA3pwhEfqdiW1IJ3QpKaafil09dgQ9hDoRntZJ3XSyrmBkQaIF65/yqnCDBoNQmZJyN5u
Rz0sdfdD5NN7c/sFjQR2CmuysVqPeYXYbDHGg2CRhKTRPxutfj+64gVByovyV9h4saI+HU83gWQg
2v68bcZl3dZwSPOT2ZWXRjV0EzruYQIDwuR+Fc5N5V8RYGueVjbfISXqep2Ws97PQGlNjTYNLMnq
yI8h0uy5GLcPDJIv0mpxcjXqbkqcn9LxX4mKY87327vU0dvQTfRrUaUgKu7NP3M3uEYZrbdzq3Zd
OnBNGHSjgYzyJvtEYC5yynFpUN+LIrefeqQSOyJ5loNWuCJoTEe+OaXb3Xdpgc0LXRXCN1oK9NXN
uBHZNTnwCJ4tiUp9RA/4Bs8hL45TiHsn0ZtPbWgnspUYp7Er315adaK6VJtbPhic/j+1euufxMKw
Zata+5DzNO/SboHjq3nArLZxYm2mFRS7HEixpPtpMvE161qDldrB0X6ce3s6SnTcOzc3bcoJlKvt
trnIT4451E0MRt1k+H4Deafam9WYeQUUOn/aoNxu+ux0N/edSRmiqe6k7sLZFhaerU0fRuzx5Wrz
EuunWHNmGUvU57boxOn/dY03e05mT+cULuvX0CCEChAgsN0WvzAE3RWJ/310XPcfomP+kCfye8te
6ZZ95Xq0Fq217wS6n30sutWGOWo/aGwv4Gr4+vcJDX9K5DD+O3Mi3wo+zLTxSvgO02b6WiwYo//+
b/8hruR/+vOkEP7CiXbOO6Y8pMB5xcEO0cMTs+7p/PmnXJQ/BWf8llhSmMLz0oUGnCl5btZLn9wv
xT8krP2h2BY/9n9/QWrZSuEp7xbzJM+alLt5K9Bkm0aYV11U5P0JnDZAUbE3SUMWGQN29oA+7cff
f4d/+Gj/06yX0ufR0a95yurXwX0edCCTj3/3p39LM1GmVkloB/pA2eGHBkPb8BNDx7/78X9v00uU
5rlmSbZrWhmniuXdF1j45sdePP392//D0/V7oV6HXbVe0jw9u+KX6Xy4vRuSytLML3//5/+wBPXb
gvmPMJZJlI4+qr46bz30/DSJsNKng2ukO9shfZywFDv8d6/0W0oReWiE7eRZel6bTxegbQTZSCQa
oorLsfx30ZO68d8fx1mGVpi3ANYen9ZYXUG6A7/V/uHH/sMuov8WTNSvE34tahfQN6kdmRWxZf1T
dPUfUqj039Y2Eku7LTOb4NtyujOL+sPlAo/sDeHR5kycz0j1kVAa//BJ/vKpolrvt+WO0sxDub6N
Z0e8i/7ewtfRyLdtkf/wY//lN8Xf/y1vDMBSoD4bbrWD23bNnAGMHP33979/lP70139b0umISJEp
lfT6xI8da370C3X8d3/6t3AiNSN+8ovNJ+TQI5uhi7XGLf/hS/nLTY4v5fbf/2Ottb0FiUyox8lL
uEZYszjbRjLFTK0vf//m//QCt+/rP15g6JtbS9ownc1JrwMcnigt7boOusJ7+PtX+MtwJT7C74vY
x3uGUbs+J+uaMUom2TNu2eynA3C31wExnvzCGR7arfOuWwti/i+f19/XNVqPeXMIgPNWUFLd0O5a
YufQnPZzVC//+NiK23L7n3YtPt9vK1ymwygRFyQnZWiMUOXeTJqLpiuC57avKapbYVZvPt1LA5aI
f3gsvD/9bL+tfVQQjaFxrz77rjLvcrl0r+NsD1zP0dEE7bZUpwRS4ZAA+73kxKPtqkRDoIv1PKym
1sRhYJD17aglprO0urdLjXAY4WMZZlzoIp14Ph14ZlnesV8Yu7IrIHgB94Hu3VEJZM2r9oJ6frt0
vhjuPETuCKNoAGciBkegIwQb4qh2Fm6rO2NL1ud6aWlH9Rl59xnKqNiali/jWhrP87SgWLd1Rshl
6b9uXq/hCV88UEDVNYwOLSU5F1QBwCD2UsbTiCVeKc0/SXD1HxAGFlJt0xaXbkuRaprc+FPNevcs
FKV+nQ1f7El3Tv5m3Mjnyo3bTFoBUh49rqW+Hv11yY+L2XZ0XCHzaF0UkuSNpIdNpHgoxNL9H2fn
sRs3s4TRJyLAHLYTNUNZwVawvSEcmclmDk9/z3ilv684BLQwDGhBDptdxe7qr853orNBuVGMMmm3
o9OJvWsU9q1pGy1ya5NGMSLo1sxCmuZiZl2+YW3OeOTIrI8mpa9DaKb6Jxf6RrO7HlQLyVh2NjQM
lWVdzxBAnmV/nW2N7I/KQiXVnq/fYCFfyuaGvRr2bgUo6sxJtHuiXDN9iUDor6TMpZ8vZeOujGuP
ln1SZv86CRAFcEt68VNfs8RZCA9XSsmKIgQ0Mm32La17mOfxmNHqtJl0+/H66Cxd//L3N1nTq0G8
uCO/P3dzUDvz/iKMpb3lY1eXcnJTQjGDPgD3MX9tQF3U+Utkrlxb+0ekfidfuVI+Rr2pJpmOnm4W
nPppudHdD/2EHZs3Q6/JexQznn43WDVmrdk0v6Z93/oKlsmHepiM53I28+NstNVPb2DqpxdmRM7m
etehJofSZAfHpO/x7QovR+xFONlYXZXBhna05ly6Bue6NvCTwRnzHeUP89SzpWODWcfeTZkO/ZOA
1k0FV1EfUYjo1OlU+49JBrlTRZIftP6iYJ+1YOuVpXGsUq3czfPU+4VOO2x9QcgZLRWNEBPDrely
ekU7TfLJoerImUA7ZrCZaIN29E656NeCIwJ0envCJjkHXPXIQcgIVcJ+ahMNzl2BQUyYChrQdB1/
NJCZP2g4mqnhJaY4Qr0KvuoUaHwkw9azFmTZ/Zi5KASxDLjTDLW+0YAD3M7U7TJ08ZVxLFEMfBlm
UiY6R7TPtJkjZ9HGVypF5lcl9eo7O4yyakO7RHHjRlO6jVCg3VeFR/1pqiyQE1352clajAhE1c5P
rmnOBe2YKnWCGdNGZGrzZ3OK67NeaToFzEA/O1P2k46mAGmtrQmQC0p+kyCYfNFbrfxkFyLLOQlB
h4vUD8ZUp0Fqyyt6sXRkXk2gJDtF9zq6YhUPNYk6eIcGmcJFuJGjFqppiQR2wmEeOgDLjPHayy7l
Y2UE4GAkmgAylNB4OFEwCbAU2ykW08fQMmz6kDzTEzp5p7ZDtjV1nvDbluNvLy+1rdXF4J+KQL0N
SxdSgEJdQ3PN6JbmoeaiN6w2aP6hMjsdupxZULfMGuNDlFp8nqUFROmFUx6CnjjbyEECRwFlE6GD
pJ/bWbFgXkqD0tLB8sbJmpDtnM3+OUmHTccaL6MY2gUra6B/BYX3gl1aJ2S2Vc2MLvZQ1vDUN9oP
NTJukMr+UtS63Ogc0u1EL05uof3tmAu72Ik/sq3CwFraLiA9qCaliNxzxReqRWdecJwJ5WblyRYy
sOwVRt9AS4snObLLXnO6p5zqTu/XLr40bI70fZpmpR2iFI5P6eb3cRjfazUHNAhZvrUDh8aaWe2Q
hO5pz+NUPTm5VbAyagufXdlBzEo5520ok0IhbcdToYjwZmQ7v4Jj15YuL323IDDmdIlo3jnQReQb
ep++0t4XPZXRpcgXRayPu0zo29yl3YdeA+hnQZKdao2eyxBFxDeUIv2+NOLgIz43zBLpU6da2TwY
+aUMneobKsGbEv1DulotXNh7ONK3jmpalAZdAcM6Gdo9Z7Hjfsg0UseEZASTPvOoWtNwbpTaPrdq
hV3r9S/4QmA7UurQTdgxQ+O6Z1t/ghLUFuiuXeyVhw9eX0oc5dSMpjKiUtXU+tWtkUZGka9XCYC7
4YNvRsocVqh17oC85swp1s6tBNsYJAmXrsYPDZFsHzbpOcdCs+1gCqSIYivKqn+kflj9EJzpIHNH
dbGyWboE7Ts5UDYQqzy70ZyMrT+kF5rxv+YOdpwR/8J7j53uxx5HyhiV3sXzgBXOOeh/WNAYgGfu
mhaqK3uT63d4t9yD1bC0prWsbKQJUQNxrZU/8Q3+1Hh5dcgFUMDUBGXq2tM2KfoVHvVCfpUNxmyz
Q32XhYY/9wDdaiXfKwHi75zu/JURW7qDFPrmlLqRQWO7PyB66KfxQBcs4qCn66O1EIG2FPlInziD
hJBwboH+5eWPwf0RWrduon3w1+v/3QGkBj1oA1XiM5zXm2xCXkuH9nHOhoeP/X4pwmclShG9MP62
Mht7Rr2/daH5bPowqjgxpYPz+n2W3oIU5lOSI4TQdOTXaQfhFhoAqu56XCvqLVxedhobqmaADZDw
kiPYWnY//mzd8GvCmdz1n78Q27K1mA16bq4T3TsX8JvYwCQmJNvwRzn/cfKVRdo/l4x38oclhbYT
2daspvCB7KxUP7uG4X4KaQTeJChobq1OcU5R4hg0AtPbADHa7qmHA7uIzGDeR71m7XBZoblEUdSb
JEHX2kVOjks9dkQcLRTbVketPeXds1tbExhB5Pu9QnNuFIfKpi9C7cayVAhzqHV3VmfaO7R26R2W
8cFNGQfe97QLOYaPm1yNPza3LSnTRPFclLp76VNz2GTENmfOHnrxIkkP19/a0qy4/P3N9tloytCb
+2D0Q9OojlaeaChnKxAcM0fh12+xNDGk7DJBkUBsY7GCG4yDTvfvBiIbZLJqW3JCOFaIUD52IynR
pFM8pAVWH2fMaou9NffZjZ3gfVLQHwSTcRanjA/0BwdOyjpm1o0QOsk6VMQ2UYXHbPT1wra9/igL
XxhLyjlxnjVJ47SJ71U3peFbIoUNGRxDqETB6Pl1Mq58ypbev5R03A5EK1RBivFRm4I0rj57s/EN
bum08iQLN5BN0aKRDqS2Bqw1e7REIlCFUhV+npE+rryIheklu6HRwZ3rtdrPHIZknyfaOhoUYuZz
qti/bJ1wvP5CFpavsisarIo0nSHO+0r6LIpiW6ffQv2Lrj6k6p3W3U/xmg/eJSreSXGmFPEa5BAn
gBjvT9gcbHoVv6kyCr9dfwr9EgrvXV0K97Ky6He0cJIxUZPeYDqR02XrsG6pTWuCUqLat2k3Fp+D
LLL3dA6Lg6VU7SdBvypSf+ALrkPjSug0xpGycPCrM+ExFZoAWpDm5XhE/5PcIl5Wb2iR1JRtrUyQ
KHWzqde+9pdxeO8JpGzixYI2wbKhQGb+mppngTYYSmRsrViJLe03TSmJzGCntAG5gW/mQ/ATdGX+
DcFR+JzZeQowvXR1HKEYwi/qkMO8dt09xCL4PYm6Zo699IRSZskE6xjdJSRpPdyIHt7HJ2v40c1r
DiRLM0zKLZ5NQ0hJ+98Z9bqfw/XF6O/1+vxaikUpm8RtV2RzaTnn4SJLpC8rjl4aYtC12Lqv+XUs
HfPIhmyNMuZp0WuT32TpozJB9u0eHRefCQDbSYio90AvuZt5K6G/kMFkY7ZBHQYvb9lBjrTMITIC
RSX+OH30+/qYLbxu4zKWb77AqQaqSwjGrLv4Il100CHta/Ot7Txdv8HCS5Ft2ezYNeZShKzIEms7
ZL6RfZnte1q9aZn5c/0WC58rQ0orcWPnBXRBpmxB5Qf5NGU0iNpd/K1Ws4uJ0Sv85pXd8NJ4SQmg
nuhcKJWStlA3oyE8HSmMVAfNpvWhh/p3/YGW3rmUBaJRMR3MTlEFeXdBdgrNz9gGfOzSUnjrelYn
jcFmK9QtHW38fBKAtDtz+HH9+pdxeCdBGlJ461EYJ1XIgUhEInlKabbBOiKoVvLj0sBIEV7OZZhV
KqOvdIHv0gDR6/lXtOsrZbGFlyv7qBVDNNd0GGJFDentZA98PDol48zYKGi/Rd32scfQLxP5TdCV
vQOiDDWvX2qwYWjJnWHnwDJcSRlLjyHFtC2a0YXxgOybxgNwOhvSxybX0g17letveekOl7+/eQAI
kJgeGiMbg9ahrSPbtBbaX+sp8V6u32DhRetSSDtaEYCWoiiU2c730B1eyti5nwMqENevvzBNdSmM
EcG37MriyYdyqyPehq6WO/PHVrX/lj9vRkdzBMdPum2dq9l2KZmYn4oC279EJGvix6WfL0VxXoya
rtaCWmXZPKEwP1te9LEEoUsBrODfBYnaLPwmDzZYzwDpgClYfL0+7kvvVQrgJndC1UHU6tOBqO7Y
qXIkZGUepK1EP37oFrKBWkybVzibWuG73p1nPUNabayPJTfZPW3y9HoGZCL8sK+CDW2T84bDko8V
2jQpahMn66PaUws/xVC5+JlxOjetRNPC9kGTwrXMWdHPcWIzTeZ7A2dodcyf8oqDJtU1950APdpX
ER3y08cSnOyjBgU+jLHgQqoeQC7xREDXsmfE+8SIVkSn/zLBOx+afycbb4OMOpJmYXXs496SHMwE
r+vKyVLYQl36QgNC+BeB8h+vtrVzOKIoB6RDJ2nfB7uSNkaguhBMJmFzAoJd1p0VCveEF0q8i+me
+J2HAgouaEJarvPpwZpoSsjdIN2yMg53TZ95T9cn6+UNvPcU0pc+g9TfGpM74S+acc7SbTOw8oP5
w9Jfr99gIeA0KVNo8IuHXM0g/wjIWUILzo1uKTujs6r99TssLYhlDXMTJVlnxebkF7XT0idOdcji
XOJQNTxTDEOTbxAmZ96Qxxc7jOigoTZfmWgLifDfb3ozC2Y9C2LP7it/oIvrIDjG3KtBu5bIF+JG
FjY3TSmcCX2j39hfY5wY3DL6ZBn3ETp5bZ4gw5b7Ov15fRgXXpSsYgaR2gN/NehXsaNTQZ9mY/Uv
bTytZMWFgVKl7GLXXj3ThGydYxvjHAUg9KVt9WOpSxYyR2Hp1WLqJt/CqyumjVTgwYatxcr3dCFI
ZBlzLaCmTKLlNai6sasEcA+4DeEuw9loR0XgcP0NLN3mMnRv5lJn0+BBswxvoFIhJdBUlN5G9itC
9d31Gyy9YinYK6q/RQlDyg+LP2X/PcW2sIj/fuzaUpzT7+6lWpoG54m13kTZfhx+qpAxr199YYcl
i5fdwRrRE6al31V0+qbajHVjCRZrA3QK1wrPaLddohiPuRfkK2vxpQkrrRQ05COoED1qReacfsbC
RBwSle7g6w/0fmS7soa5LgtraJskOIukp1na4BSftP5NOPS5UcaPYGB8bKnp/p+cmQa9eg6x6Unm
6aEVEaC9hGr69ed4f86iOfnvnB0pDiRKxMWjAvfhSb+NChRbOCsEa/KNy5X+/wuFbdF/7wBYqhNZ
HZd+BZjyHtTW3kL8tC1LeCRNjNImt7Ob6w/z/it3ZY0zwGzN8JxZ+LVp+JFQzpotVi698JFyvcs9
3wa3O3YNfYmlX+t/A/zJIxqDqxzPpdLY9A5FtfhyLOW028J6vf40S69GivauqgAUF5FzFqUGI68S
ovjkDZXHcbMQr+kEHPpjN5JCv/HYcAM6wtVNi7ZGWu0aiOjBwBF3+vSxO0h7AjtlqdsK5WKJiiVp
Qu9urJ9dm56e5Of1O/xbj7w3zaRwTydtNoppdM72nD6XpvLkXoAPSLdvMnMONl5gw+S2SG1Vd55w
pjI05altqg9tS1xZRQsNwe7p1s19zB4jD0Abh4iGMqsQ6WahPV5/xvfTP7XZ/05B9vypx5FfAdkG
5Ej5PYqGbb2W/xdix5USgZcNmqq4WY2Wx8JvaPrOmn8lxyxdWsoABn29UC5q52w4v0b1MVFero/H
0nUv4/QmJOfJiPK6YqeZwuseIeeqzUroLeQs93LHN1fGwSvHnTWzzzRXfc/rMIPBhW8tIBVaO+M/
oKgPH3sEKcbLXKOz0WPhE7vR3aDqIYBu2FYfu7gU1xpFQDtlT+i34fSnNqu/XrG21Fn4/LlSQJeW
4WadQlFWePWN0EbfTJVjXtAq3xl3rNt30H7A7kwr2Xdp5kvBjW7WiFGRcPjv0JeUPpWdsQWSc32Y
Fi4u6wux7Juz1GD70SbfHYpdCU3aKoiZj11dCtpGHxVnEm7uD42x9wo4SQZHyF1Iiv3YDaTAFXZW
xAponjNV8u2oAdAHNmavLZ2XBkeKXayUrAEcTem76etgQlJ0vzbT2uJjIYCdy03fhFkQTS6o9Kb0
7SmMN4ExvNKavb8+LAshLOsBw1ZJcmKr9BVd/xrY8HdBFUJE6oAnF7k/lWsnnktfHlkayF4UbDR2
2H48V8qDlU1IoM25KY921IXHEejloe1rSmxmWx7VvOh2Y3OhO/Wu8qv0mu5D611XVgqKpIq88dKl
VBTVYbBhtrrK7+tjufSepGjPol6vU5vj/D7rf02Bt40TYBnXr32ZSO98tx0ptM2uH7EFRbc54Tle
KkALy+5bFV3AcgBzr99jYRLLCsEsbsfWQt1+biDMbOsp0bD4gg0lvHYtChceQ5YGcgxmdSCO8dLU
nmL63+DR0F3/BHdk5RmWbiCFuTeWWWAIPkkxPf9T+DqDwdemx7h9uD5Gl3z0znuQRYF2oc5axQzF
TlQvD+EE1bbsxu6smj24405h34xL3inD4mxlVi29FSn6AffHrdnyRHZhUyT+q3q/UCh8cLguU/lN
aklD1xU4b5ln9Fb4MIwpgNFk3yvIxq1BKLvrg7b0CNLn2zaNLlG1S6F+wHQItuFd4sS3haqvKU6X
bqD/9zHAqyQ69SkOj0pxaOzstra9GxuUyPXfvxDYthTYaarPrW2w8ofld1fZYt921fH6pZd+uRTX
XuUlee/hTRThtBgCOekAeKXqtPJ+Fy4vywHrWORt7M3m+eI7oPflBsHqLlQ/f+jHy2LAUJ1Nw8vY
FSPyrZu/mnEogbNdv/bCh0kWAU5uAFrj8ssr4zGr7a2AyBEAOJp+lOrHenFdWXdnBUWGq6gz+pkT
3nRD+DSVGso+R12p1y3MG+vyVt5EV5RQFC56FVsrQ/tZ02e5iXpnpSK79GalyIXKFQSTKhw6obL7
fDYCiLzJ2Q3xfrj+At7HTaiuJUXtpLhN42VRgVYyhcKjReMnxfSw6pz5OnQh3JtoTPG2MJRQgx8u
+ofMdq1bKvzJvU3RZ19rWbr2axbyuqX/dyiNACe0MEdeMJq/S/OL0XnoGv7Oylqz/dJ0k0IcUi79
t2Fg+gDnaQt6FLRGcOh9sQ7eNLR7Xh/TpZcmRfuIUVokQgz+MJWiExAGlrWJrZWVzcIQyRq8JhzM
OBY8glGfOUzPtLsq/VkPP6//9KWrSwv0aaimlN419NHNZ3xK7QqXwOrzWDxfv/zCyMjKu0Ir+jhS
AtsP4uwhZ5fXz321CaLq9LHrXx7rTSjWOWLKzGBwYkywFQxtO/dHqugfC8Z/rZ9vrj6rUd1lRmL6
XoGDk2lstfLOgv51/bcvzE1TDnUFMG8rJt3HyOzOmN3fedam2NZo3kG1jQQc0lq/0tKdpJBX68FW
ar22fA8L2QKvK+FRtiMMOifeVOaP68+z9K6lWI5NEK6Rbts+LnU3UQG6vlUoSKWzsxJmC3nXlII5
GhMLIPzlMcIfs3NOsYv+2C+X4ldMWRg56E39GC+oU1Ma2aE2hmhvZnm0v36LhTiTZW+TZkOQNwfT
rxQOeGpTUzeUOB+hAyPcHP9ev8nCG5DFbjnZOtS1xvKLBBN2AFJNx7fJW1NvLkyj/xO7AeUKWqus
/SjUnEcFFvsDkJf4NGogKSFSxsHOova4MmJLDyOFtsCNa8Qq0PHxYdw0pX0TeDGE4TUmzlJJW5a9
qTqw+FlxTJ/yBP2u5aZWj4KqfNfT8AwSLUtebEcHxLi2ml3oGnQNKeATwzYDM2odPwQKODs/Xe3H
RSE6BV/m9s5ofqnuQxG/qtX9iNW9obzaw2r/6tKrkzIAjhmpHqAY9k2sH9QEjFybv6QzFGq1/F21
KdaSjZ+BCSyL5hemUcMOFeuT6KNT6bSHtEmP6Wy8uKAvrs/Upd8j5Qqz7ZQyMCsNt0GsKIboa2zF
p7AojroeH5XcXuk5WcgYspyuV8d47NLC8pk7fhEWJ1czn64/wdL0lHJGllBwp2fF9iNgNaIHFw0B
tvj8oYvLSjolLYJSyVvNDxSxmTrq9gMFWMoD1y//b46/s92VFXRtnBtYnlW571lGee+YmCyViY5f
amLbO/oJMXNokviEG2j15JUtBjSodXH1aVswkym0aPb7GSYJKljXLIGXaLS4CpZ1bfwepgygNS4/
+8yM1C+Fq6kvM546P21NAYs3ILx67qGRfDYzR/saJynsKy8xXxtPqEd85bR7BU/tAxTQi+FhlKlP
QWJTLhyBVK9VExbenX6ZlW++62oyaEMTlKovDKw+bUP9E5bhbyP+YE+eq0u5S6/NwbFq1/Kbptvm
nQpWxdyoa1yLhVktq/tondYnK5+gSYjie9lHt6mN8+j1qbGUFmVpX2uCBACLJPyMTtLfNc7ZoGNb
/GC64c+sVGq3URS9qLZordR7GLEjbdxzR1vT9fsvJAZZ/NdajWfX+iR8rVCMT9hYKhhq5W72dQ5j
4wFudoYTOMdAK5GwdDspDxVmpTqO4bX+xeGI9Up+KuApbDslQPHDzFSKx+vPtTiu0uIlnFpIhY3Q
/cBKvbuwbfAQHzku0JpMPfVhdWHWNrDAVPNinFL2o41FVR+thfzSlJfS1Zw6MwGnDn6p2sikuhhw
e5QSrBfF+tpnZmGRI2sHlbEtaH1KhT9FEz3OlH5Hxf479xdLatYMK1N0YfrLMkIxzLnrjqbu13OC
lbL4WdjKGuxqYT7IKkJY2kXUD9ngKwZFGw4DX2pFwFHu8c6Y9K9J1a3M86WHkDNEI/o4c6Pex3z8
DhuKXR2utaIunE7J6kFLUxugK0j7SnfA8PSHaEI+7TZApxfAGPt6wBEMHcL1eb0wr2QdYV+aIqmN
xPDBi/ieHtwXCXaYDuy/69dfehhp4RKJTC3aUBg+Hr3BVsOd1dqMeenthYctookxNBbDUYQ1rt5t
gtae1mbC0lyWMkNu21lj5Wgw5/mutfe1OT9h0XGj8aquP9nSyEkJwTNNZ+qxyaNL8NF2HmZAV1ay
0maxUM7+l4TefOAmvHzd0ix1v7XE0eutVyFUnCho5GvT7pcxi+9Q9X9ef46FmSyr/Pocy0YxRmzB
NXGLx/ZlBb32HP8a595ZqMiyvimZMbaIYtOH5d5tdTsGYt2b+ierUuabMBqDLVycYlc1HMCWCEs3
VpC8BCmI+Lbu08fAGqNN0pv1NraBGfG3YVMlpY1HQ40tDTaMp9Cq1VMdlN3O6/IWIplT7iezxeDM
Ar1j0Ti2NRwQ/sWUQSK3lRdoqeqJk427ocGwKa7Ub7mjfk/EpB4cM7idNby16zRVb8Cy/5lDMW9z
r3oZOFLHXkOEG9MMikOii2E39vZanWupqicLFAdO6KNBhECvsxSnONw78Yam1IcOA+ZEF6nNNnEq
73OE08BDqwjlELaxslNt0T67Y69sGwhQnz82I+TclotggH8ESyqw7E0yD8XW8lY/pEvz7RJPb+Z2
HLdtb0S94XuivBUdlr5aDBfLCKr0FJc4fVbZXWAWf1iMHnrX+inGZtiEejvj4Y13qeZVX64/5sK3
Qua3Vhn2mUUXGb6aa9hrVbctdiV6i/1aVVY/K8te6ydeSEWqlAM9wwY2U7e1r7gWtuJ2cQbB/6RM
ukXxpl1ZoCykIxnfaqWFUSStV/l2kuXbedCf0s7bFcpaJXDptUnpLhyTNMyMVPNt8vlmMsxP7YiP
zvVX8W8L/V6ekJY3nrDVKDQq1QfGiE3Ltvl0Mcs45I/Wa/XdNtGj7r2GTc1W+wl49WTu8tvqpB+M
PXbVMOfLz5xLI4GPvxTP/Fc/x7iFbNYoM+8PrSOrJeMsxjHIbQ0/M53sCy2DySdsNNHo1dUsPrSQ
dWSZZMGV1BQnRN9FgR/unaFtn5omqV/oEW1ucUSvj15b5Mfr4730RJeQeBODbpnHXRjy7dINA/xb
u9PZ/TbTyq596epS/pjCanadtNBhqWp3VgW/L/TwZCterv/498PJkXWSXZMbVTCgh677L9UFV4/l
XsPxnNeufNnfn+qOLJbMvR5stI2jTDVi+B1NwW89Uteqxku/XkoGQY1dDJ5kqm9OWcUHabhx1b69
OAE8jU29sn5YegPS4idA+IKdWK35ifucuib2AC8haMnr4//+ks6RQa8qBpoaKhGNDmCwfpBBS31r
Yo3ad3dK/5zn3Zd0Tbe69BxSWgitOdZaoTFPO/uvqNNfWtSe67nwVqLu/XWWIwsfi4vRSU1ngG8P
ToPjcvnatt4nz+v3iojo/ZqaP/Ygfl4ft4X+fwSP/426HEFCNwgx+nWt1Ke+6WkSSSwYahCAwmPi
edGzcJx++jxj3fc5TSJcxik7jyYVNs9A2mV67k5r4AOqRSa21oBf27YeTDxVHKF1J/cigOekoH7O
XfViRgZ15lviuDMg7NQMyv3151h4KbLWUjeo8UVxbvpR8lyJn6bJciz+dv3aSy9ESh2D16YFyDnT
D6N+52CNqFnxxmteh9G6oY9NC/5ev8/SM1z+/iYB5mmACnWgnJ8lt84UYhxu3IACXDnyW4gQWYBp
920hwogRutTxbUB5I2bGSaRtxHhTeg94PW8KGLnXH+X9ZYwjc0xFOAZOhbmv36vpNgnLUxM6vqKA
AlRKhs780FmaI1MgM8vtoVc0le/i+WVdVuSqfpzyeSXnLqRFWZJZgN1wB6T8uMjn+xJvz7HqDtaM
ymkVQb/0zqVkAuouQ3ZBh6ECUdnlnENVgg32U/vr72Fh6spCTNWxxia3OcrEt3WDYSxOLc7WTL5r
UI3SDCP2tcXSwudJRj7iOdnbMVnBdybjnqP826EvP/bllnmPgec1lq0Ntt9hGjTCUVZZF1Ttl+sj
pC0U0RwZ66ib0I4dhV1O1WrhLpwU+yFoVew+XMc9xfjO/h7yUf0WJJelZelRM8D2xwoeoJnwe3qM
i/Voxtuqt0pItPjOmrU343JtTuNRzP28M7VkSCg44j6bxKioCGyzOMRR5B751JrnCZ/6T06C/Uxm
mMWmm/PwR0ab2V7ziuYYpxeXqAEPpc+WpxcHFEC4bAql+jLSFnwA0zIe5sl0jnE/B7sBi7V96xbt
IehEd+rHeDo1nMZvao6dd7UL16kcB4cKYV2c9CQft5hIzue6GrOzzQniTY0F+cZMcYnOsBK7x+5J
+ZMl7YtV9sO3ETPioyICpMJWqR+Cwc7P5mSn8LYqdoTKVI84afU9jPGJZXCo9XvVGbs7BxFUj41V
6ty1eBV8MWuDLNqZ/Pwc+xvO/9jpg8cL1e/erJ5ChVM/dbCsIxi9dIcB0Sw2hmUHt64W/u3orbgz
58GKd503NLuxA8LW2lVDm5CB2V7UmV+whCwfKUXGGh7gbcd2Wx/sH03ohnsl6eOnKs1ArBq1HU+Y
edbYT+aRUDGZQ6Sc2+a4G1raKvrWVDeml+YPkIATexegQQ2xoPXSj2muHFmuCyW17dXE7XAZHVQM
JVWX9V2qH6aych6uT/CFDCOrdpUmKfBIdkp/NCg41pTxoIXS3p104Iuv32Ih28tyXU8Ro+1S7vA1
t9+Dc3wZ7dza6pUSb/UxODmpl6/caelhpDWkcFz6amKj83WvVU8zBtMPzRQZyIfc+fX6wywkfUfa
U3pmh1VH2XZ+pSvTLjUzz6d63n5udNO9bYepXVl5LeYdKfW3fddkAi9d5Hy9SzqOndvQGqaveRJT
D1QsDaNfp8jMx0oBKL8pwO0/J5rn6CvfhoWULUt4CZNI4Kws/KqbIkRa4uCmrrvyohZGURbvurbi
8UTQpXFqekja/HfTuf2GnsVjUlTGyipj6QmkHaM9zeWFwCj8Ds85DAFObpSsDM7S77/8/c1arIlI
2oGacem0/2InAX5cetFvMGo4m2Gfriwwlh7gMs3f3AV7CPzPJ1P4ZRmVOD6oO8h+f6/P46VrX/7+
5trxoLWaYV1gDlGu7924rQ+cwukrckXjMkv/vzjiyAzPWsfRDeNi3R/VBGu3kt79V6D+2p/RcOeb
ipx8h8lff2/hMrsNqurXrBv4V5iN+qjEs7lrilb/04yi2ipNaX2pI/ztDMMBMa8q9s4c4vFTrQ58
EopU/ePpnUMnIOuXRk3UU1cPxlbBy2JbBpZF65s+s3JtJqs/zGGYriSCpQGUck0ssiLXoq7x2RT9
6vXmkxW4N9ffzb9k8t7oSUmm6LxeydUZa66xurPwiBi2tDdwVCxq1zjlra48Ynrb/bVrJ803lLia
TxqHo9/rQDi3dMLlR2oZyd7t8EkNacU+0k9ifbPaJPpEv0d+EDV4hcKbgoMGvDfdNpxO+61u5t/a
OcnxEIa6Z/DRv1ejotviztzC/YqH4xxOYqeUHZucdMCOJNZdPntlLvZ226N0sGggAMxCc1KVJrQB
R+IBu9DkJU1rwy+GKbyPIwrYbmxrO0wMo3Pr9vOzYdbJtg90ddcGVrVxWzqc3KlOT3YUFp/SxA1u
UAZ3W1VN01NpwCTXvdh6wXoAb0dnCPdZklfF0asbBT/7aRwgy3f4XNug2V7NrlaxwQaokZzG1sWi
lQYQFIdtVHpUcbGrHVlsrLy3hUkvpeygdYc695zBz/G8qr/1A9W9WMUQu2N99bHTaoTL/w1cvdDD
cG6nwdd4n3tA98O9VcUlkoXxF6JjGtqEgqjm+hMtTHJZlt0GgVnPQTX4YZgIqGyd9tw7U74SQgvb
D1mYbU+YUojUQRMxOI9q5d0g5zsXQf15cOJjm7l/Jyxerj/IJee/E1GyPruoIVqF5aj5hvowjXgN
lmw8ccrO3FeURiv7zYWvgizSrqPZHccEedcYqN/GNn+YgFCFg1VurNStVybZwhrHkhK30dNhm4bY
AtYGBnf6c5+egmGtTrZ0ceO/k6uyYjecEtD8GS6qwsSOyAg37EJWfvvSdJJyZiBoCsZ4yDvztaQh
PXT3+GvnK9/kf9PmvXcsZc0Rjx89r+PR14bZiDe9jbd1lWHammWj8dXCUHvXzjGGMnGNN4k1zNmW
IyuKKHMQ7itjUMtN8GJtAnOjm0Rsb+C39DeZTH2rYXOxF1NVFBvLjbEqL7CB7vvcOWRhNh51z1Y/
143RstKou/0Y7AHk9ndDOBfHqM3an4DsOZKb8G7FyBcmf4q4ZeiUrtsWNJl/DWNT+9bFafKIFN66
tVPFPNXJkL6OSRDeRtZ8gYIVtX3U3RJYKX3x8R6CrHprY3TubObG7h5z/ERPvRZC6eNgIvjKiZV3
aBNXuZ/LQKgrY7ygJ3QsKcU1gY2trmErZ6Mv9rlId2ULXpyjPTM+q4r17ASvYTyee3rznOfEqDZ1
Eu/cNdjmQsKQdeljGXAYX9aX6Tn+0dRql3QxXqvWsai6J7OOt4q31l62kDBkSqwd9F7Q4bLgz1Oy
hwuwL6AtltH/OLuSHkl5JfiLkDBgG65QO73v0xc0K/tidvPrX9Sc+vMbF1JJc2ppTHnJdDozMuJH
TqRfDr8veyWNualQ9a6Cng9S6tHJAcYJSdFAGrlvp2utpLo5KFGq5dpzzAvTOM0OskdF6xOk1wxS
HVKQIQrzulheRawTm3kNbzAJ0D8sw7Kh6QvUfzZG760cOt0qKR5vSGhJcc85oZUN382ynfylpw/o
+l9Dhuo+oHi9wkpHd85RhxxAjiE4xHqqLqji58ubrDu0itNjvWMkpDzLcfUR+MXdZQHRZRKCNfvT
tKcX6Dc/WF27cqXqpqL4QLOBLEfesSWUDLrbdf6AFMLJnOor56KYv0M6a0piCRrEZN7mmfDTuQiq
fAkS1wzqDuUHtHNfXjbNXaGi141G1Ajp7QXe3NjQkQeFWMkY6kY+b9SXp0+Nu6ekpg0gMJ7QNK+f
I8o/r/vRZ0v8MjQesfVSRYMIs7J7twr+niPXt7IgmuhCpWXtTMc6928CoOsWJtInzSapG3aY24hu
7X5+uDwDzQFSIerQlqmoZ3CBrtQkC/sqjx4BsOsCSJbQw+VP6NZfsWfqGmCRj6YqRPbw2yjIsfCu
oy3gf3UAvqx/7hpWKwdunOrml2H1IMs7mtZaeK/73YohO0RSE+qBECxYjI3Tnfiy5qh1i65YbU8H
VD+7HEqzdRe/RkNPQVpW5b/ipkxWFl33CcVyLfBndq0D8rxz2Gj1xSZe3hYQLl/eUs3oKnjcnAcy
gX06OuV89Be78BMU8BrXu+7oq9hxkeWQvTMhtkUNgEehE1d7T3b0LBJ75fdrtlZFZ9u8Il1CIToY
T0O/p40hd6J10pXHh2505R5mNqQlajCunap52cSMIc6k1lp2Vbf0579/OfJitAklLkQMzDOLhvUx
WqBCW30QaEKI/4Nme6Jo8jqBFkM+7evECRYA1ho6H4v0kaUv150e+79T6FEZilBT4KelX9qTk0bk
nNSvN5Coc1bKm7otUGw3NdHgIaxJhia5r5bbcvl53U9XLHfpUgfpj3PTNSp1fuS5x9Kb73K7Wrmr
NMGDpZitu3RFBGXA6BSZ9YwKYLmtoux5Kvv9ILNda9kIsst6d3kyfyHH/3hBqWBqwiYkilx7DMcP
PFjab9477X2j9NmNjUKI39yZL/Pnc/OIfPPyfPmbf03sX99UbuOpE9CAtOMW3aD9tK2H2sHjDOEE
qs/cik41n9s3bs/eHwi8yk9nrhF4GCN/QmuehbRKN+yyalm2QnhJ4vMpR4nGSIX4I+bqXJ/K7d8Q
zrXBIiTqPvCmvL8voxSFmw4d7WbolYTeJdIbkF6E7xoD4Y7Rmgqh5tCpyG5Wp2TkQ5uHJUhCioTc
lQW7sqKqEsRGDHICRQ4azRIpyKI18eySfy5viSbQUMHcMRpyzbGxSJhnUxDnP9OBQJY4TJI1Fhrd
B87r9cVl4ZJDH86IsvOcOvetdMHhkP8uCYqblWTfLk9C47j+gla/fMPiyAbaNoI8aj+x+CPOoUuW
dYGLomyzZpy6eShOpVs6StMFVe1qdrYiXYLYJJtMOAFJ15ZKa5KKg0n6GNrQoNUIiTE4R9KKdJeA
0fazSvEYrcZoeDRawk6ynaBvnLfuNi84gE0A5pgnpCpQO6CR7Ttmt7xGAj2AguXl0ZzmecWx6tZZ
cVBFTcaqioGsEn38PsiRHMHe5QVFzZtNasTDY26sRsCaq06FfafgSO8jKINAZnRCaR1ooQJ16OzX
5ROjG11xRIkVeUkbY/RxqQJS1WiLeRtRnbhudOVlICNgaBkBgUM+8gIZo3HYCtOZ9q019rvLn9Dc
FSqna+U20B5uByc0mHxw+p5ss3bc5NxGQJDyn4Kk+9Ggm8sf062WEnY05WiMS+JOYWN0xRvUBtPd
0A5z6ZvesKxcfhr/qaKdDUPGoBI8K/UsR7xw/BqR33W/Xok4qtIqxyp1cNHxX6370lWfyfRyeWiN
QaigZpmZLajTGhnmpN97UN7zywpqYFkZ/WDukmISiGEvf0q3B4pvIHQ05WJjD9q0GLdsqEF0XUP2
hSXzyu2s2wHFuoeUT6ODGkuYxsPvNDXCrIv6qyyCqRDltqjbUaQG5LZiOfggqy0S36NZ9cSdhK01
2/17AkzFKMe2C8Fy7kAALp636MJ4sMfk8fLqW2c3//+RC1OZXNOiGlkSpRlqCiK6dbMe2r9jU5q4
LJNlbw9MbkCJFr0uPWi1wd9tmkHZe+l9a9Dx2Fbjsu0rVn5UaVSe6pohm+naaCmhJd5Og9mUR3v0
sqcZlNZ78HUnQe8x6+Pyb9egC5jKETtRMU3xiDf4wgtnk6bpHz7VeJDzn2hL/Sgq8zmOK1R95Lch
HtbS/xqtJKbCoEfbxiOOQZ0uQXvTUAMVNTgBOvi2HVRgSIRm48xNy00KNM0Ob2IEdMinrziTfxsL
UxHSTtQmRm/MYDT0kGRFoWbeliAL3wA1S1esxdMcCMWrpLbJvGzxZBjx4X2IaIYQVix+NZU3sUdP
GeRyfcudHxyGzsvLG/nvEIR557P5JcyRTmYOwwhtJiP7pDODvPFH1Nzn8dq1pT0oio/BIcFeJVAm
cZ04KBIaxEa3bU3Lt6I3W4otL4rHuP6I6rX6lm5Gisup+iptbYoPOpbYEuNbbTq7LLoZ8pWARTO+
ip8mAxhGM3NaQrO5W4rquJzrPUnIR7aCfdB9QIkj7DTpcsvJqrDNb0Cv4tfWe+MS31nrAdKNr0QS
aJjJoLdeQTspdfzW/iGpt7GcHw5Uay+fqX/fYMw9f/jLmSKiz6K6yquwyj/j7tWI0NsC3d3YnDeu
WV/n/V0lfpCxkznJCFtp2E+Ejai6/XJxV16ewb8jIaaCmUsRlYVpc2g0ZCfW/+y7btcms9/1L+1Q
+Ub68/JndAul2HvfdrUbxS5B2a85juf7a7EBveDxJ2B0oC4wqiuPlGLlLm9JFE1GFfLp2UVDGcBg
QSa5jyfwlduhmDktaJU7HLoJVQU+kpHSPuiN6aaWq2Amjf91FbsWco4nLiQ7LUCWB45hzHu3a9gd
OtTTlYNLNO0KTAU0o57GAAECg3cpE3ZCm2a3YV4nN3bZA3BkSgeNokO8XQRpk8BgwCS60rP32TDQ
AySjln3OE/sjQy0VJYdyOI0E2uYlK1ME6xXkVoaRHIxyyDeg43RwkGi0jfsZVaOOp8t9OgHE5kxV
BCazmQEX2KTBLJ32WM0AKEE1qrrpGEN/ZOtFLwt4yO5LKcQBj+3+ZRh49ASGcWT1M5due48nx7Kp
vX0KPWHAZEUasNGagqQzuk1rpD8ibvXQdq2y45L1NSRSPXc7e2Ta9sBEhUWcjjvZdsOrVxvLNre6
6hQ7PN8l+WwE6TzKt66qkm1RiHlXNyTe83KIjiRroyOLeH404hKjthXP79DUYb0PhRf/6Bc38/wG
moe/e2gXHB1vivdjiZ/f29xN/DKqkx0aIsedxYEdhjhX8WZmy7grQdW5GzxW3QwtSbZ2m5svaZvF
G56U9DHprO4phtbFNh8b71BMbfU+MO+PQUgfWIaggdEW2SaLmecn5VIdmE04wqEJHUlOZQfUjMuj
dBv2nkrefheRmbxxd6SbMYsz35PmfVJALgq0XfmuoIN1ANT9twD++FAkU3moHG8+orzbB67tVg+5
lcpDWoGBBCV9sjUhSPrcyx77jRYi4qNM322dEonKy05E485VaPzIzSVHrV6GPLakL0gjfEHn5yZz
gNQWAI1f/ozG/FSYvJjalrMpa8OpaB6SPHqIx/Ytj8Xu8vC6WSh3RhGLsRMcQhlDc9fxh6pDv6X7
mbhvl4fXhPEqENobhqydEqhntRlHSTN/scfox3VDnz/55bZrhg76gJSDzRlrXVSnFsTI142sXA+5
LSNcD1ETRoX3PDjizpbddcEsVy4EtLJBuHJAOjtupM+FCDpSBcJaWRLdWVEvgyEfJLDaEpBA5rto
VuVzvJmjtWqObnjlJuiXnAwLhAHDxYF/ThLqBqWFiDji2RpNrOY4quDlUkKyG4hodhojaKKhYv3H
IdNLVoD6ihnicHl/NfNQQcyjkbdQS7Sr0LFf3OgJcffMV/ZXc96ZEuM1woUmT0nqcGyS8h5KETOw
rRFZVjZYE7io1MMxqxPJa9qEM7PQe+K48K5QDp523uDER+5KeUfMph1XDEG3UOe/fzExqKG2w7KA
3JUt8WmQ5oGNYPwc18imdbNRLBiq91bUpgYUVfq0PSVW1m7cmgL7ZQAMVfHR2VpZlz1ft+mKUVt9
QocIAmDhzH+maJODEJhE2+XlwXWvLWb9d6WQrx36aMHoXozUpkiluZc94u4eygLHgbYk8Bwg2MYk
jg5RbzWPSGMZK0Gm5vWqUhP3NOv7soB4QdShxCTRCbXFS5nuaur58ZLNO5aI/jRnM9/XTUNWTrru
bCjOIC7ART6fhajq/glQVpkCYkdXZqQZW4XK2i5ABmVfspOV8sNgVz/IUtzltVxJAGnOnQqOzYq8
HAwLbrKcXzOgDObxV4He7iJ9Nt3rBKiYCpHtqzPqQEANQKTs3mL2d68WN51Df14+cLoVUq5tyEKB
H7CsBQRO+I1TSjRGN70/0/nX5fE1fkxFxNrumOJfgnsqae5yh76SzHi5PLTupytWX5O2GNHhWYYt
AbCNf/ZgaRfmyrrofrdi5ePogGWotFAuHvpDHbEgi9orD6Vi4m0bjwSaCMhDFcwHAtBPkj5gzlpm
W/fLlbs7TgfK2tHhp0iW5S10+4A2s5M19RTNw1qFf2akaZ0CkluhbAjzqTQOdpy8S4D9iVdvPTC9
gOZmrTtVs8Mq2hOpc7ObYq8M0dEXoKwVLCDYIOVaalhjvirCc+r4BH73YglL0wrALhHYc+RHAwkE
cGw2k8FV51TFeArH61g+zGOYgi/hiKbD+sGjuJ0Kj4vvlz+h2ZW/TEZf7teo7gilFFY2MrGr0gZP
pYp9n6cUT00vfwRD2h6iD9c5bBXuWYLGwgRxTwVmkTd7fKjlc9a+Xp6HbkcUkyaIRqC3gK4wMZnf
uwKpLbDy+SIeAzvtbgYHgkOXP6Q7WYp5k942hmX2nFOVtI/JbL8ORoseT3t/eXgN1yVzFBtfBoQf
UVlOIQVKNWzMrPdZU0cHt5oaRNOVV/hCELKZ0Rt5tyTOBKTaMPNnLon57plubyDsZuxpMhxnBzqF
du9IMpBtjZ6tfs/RuPA9SSUzjnxGq3kaVdlt5PJ4W+ZZhiRAx795bT/cdCQq9pPLvT+NY7W/+741
tgOglMfcsMeffZyVgL3b3k0SFaafdiZ/vjx/3T4qPiinqXDrIofGUkFDK5qexJJ9B01agC7QZ1G7
K8dFE+Q7SuiwyDz3EPjVyFmlb4AQHdA2BW337Mmo1xh7Nd5UBaGKqYqjRVhzaNTiGJnGIbdXq9ma
eEtlTnZjEEQN0dyEzJPJQaTJHevsEwid7lE6OpQLWEjHFnLd9XUAUqZyKaPpmlpOXOBR0X7YELaQ
6PLtM3+Ofl/edo1VqQDVKXIkalk9OHTI2G0yScSr57XyOApqrTgfzZar6FTPpclY5TOo+Uxr05Vv
Q/KLuFkQrapM6uaguKBqRCE7TisSOkkS+cjnPbSzfIpRhlq5Dv4i5/5RNVQhqnEukRgoyjasimDe
pXfWyQm6AGQLhm8ESOjLoNsYt+iM30X+6TneRHflO4plK5/XHWjFMzmJnK2iAM+R603yVYLd7lAw
21rTFtJYvkp+zNAC1zVdLoBWAeTqw3Q/Fvt+jorN9OvyGdP9fsXmeyosZtqA3JjFspXFfMxq73jV
0CqGNbZau56HzAqhWfSMptgnYU4rmQLNsVXxq5lISbEUGLrOzOfRhUWP1VlBhWatj+46sbK5mtVX
UayNkOgKd2cZdjH4zhrL9d6FmRqfk31Oki6p94eSfI39S2MplvJ0yJwG1D4lOPGySKIg8TsfKGK/
P5f3Qrdg549+iWj6sUws0H21oWVkgYMgIMtmv2DvZbmy2X939R9mqAJbG6slFbimcZACJ3Dfplsg
HcvX3n8A28UWmuQH61sPVbFnc1dujKPxbXiv38sf5hMSMXzDj0VwnZAH+1vK+DJVdAzk6EoGfVCJ
pwbP+nNUMN4aOZpZL6+lxmT+whe+fKBnjrdYUHcIRezVd+7AkJhHnmflaOtGV+56JNwZL8cYP9/2
jnHdfxqj93TdD1dsXY4NMRYDUhguTtqRV874woiMrgwC/w/sSkdqDegPD8spO3nc/Y325V8m967i
M2P/RxmMGj9aZ7GvnVkDUV5BtV4E5rgmJKUxPxVbKhwUQlD7By1NRHec/DAgTdrIK+MeFV0qKlIa
VmTboczor9ZkxyHtVoJj3Q9XTNsrqtqGp6XhAlwJAn2/kaWfiLXSr2748zn9ctpbpxKVzDvQ0Br2
fc/41gXmZtsWdnPl77f/+wEXXQJFlnFwV03WAbQ2qHqJDKn97NvlU69x4n9FD79MIOuIRU0Q1iHB
SCFYn4IAKDUfamtOfKOeK7SyGyvBlMZ0/6J0vnxpYDGupAjaJk5uQ0S7laC0EfHD5WnoBleMl7qZ
ufA5H8M5mzYT+BcSL95cHlrz3FVhoP3cToKhRTfsx/5ogU/AbqaQJc6HNYsnMUXvc7R2o2ruIZUL
OPZ465F6oiF6ed036aGVe2ZjsnHBzLtp7aHaXp6ShkuXqVy6RVuaUQLYW0hh18dc9AsecyUysJWd
HUwzY8e4Z8Mhz0rrti4asuF21h0stxnBDzXYrzFBkuryb9EcQBVGyuZ8KSsXXKEjhZ5Owsd6BxBm
vheSlJ9yNnO0Iadr2QTdAiveoG6TCo35uROee5pdF7RATeXnPVqXlzUUvm4+ikdYCo7aOM9G5PLY
JuEgZ5bT3uUGsGZ/ePbzukVTvEJuLukCUnAou4CAIas/jO7H4qRBOw++NL0V16OxKRVaKgwnYlUE
wrmCDSywWZH6LBIreUntEVRu8jkRYBXsYVamnffBRJf+sS6T8gnVaes2Yx5UEWgm41u3sPm+LLm7
S1man7joxK0wigWJiDKvVrygbqqK++jc1hymiToQjylu53l5iSCEenmr/n1DUBV3Kh2KhHfeWmFi
i9wfOXooum6ytxUYIldq+v/+9VRFnRpR1mSdjXgfQq7QpVp6vmtmkz5eN4HzQf/it12X5VB0woGu
waxjRN/a8k8PqOTlwf9tkFQFhlZ9nvURS4GMHoptW9+O0ty07S/Pfr9ufMXgR0gs1QUaycJEvCTm
TTaVe9MpQN8mNtd94LwnX1YH+MrKMAoDUSMfjgNPcp8tw/NZvNWi/VpzsofB/v/1QD3F3BvmgAql
hfpeAVyWn5d8y6PxSA0b13Nx04xG5yPrTn2rdHaXp6U7tcrDva4jQlsPX3TnDmZvQuXM4L/A0LcS
bOv2XbF+Tlid8QbLBk9mB66026CJ3GfLnaBL1r9cnoTuI4pVR3mR1SAucsI6Hn8bNVosZnYq+v5g
S7kC79SskwrvrDzL9gCjdsKzPlgCOsg6H/2W0hXz0Fi2yodbTCkQZmVfhdAsfydx9SQchLCXV0fj
ganKUttDBGSgDZwe0Eb33DC+i2L6mB0QHpUD/O4QuX7OyAcn3rE3wK/olc/eDJrDs9Dr5Z+gm955
474YDylSblP3fMoQ/X+4zSy+LaCbWznDmu1XMZ8VAsLZARNVCOWCZ1K0Gehl0gPtQcOYesOKe9dN
4fz3L1OohqKu7QWXpOeSG6dH3YCmKzHtvyMJqtLWpm0Xd+huIaHVvFXTHe0tFCeeUvMdxMubyxvw
79iWqpS1FZfogJjANgrRwcdqoIGw2X7IvDszJfdJKe8NyV4uf0pnKYrFm0tlyQhoaDSqiBGgvjRB
L5U77BrTWXkC67ZCMfeB9VPc5SPDVvwo+etE7y//cs05UlGekK0BCwzNTZRQCw6tMr480iTPNovb
ZmApLK8D+FAVmsfB1AqFefx+A0/VdtxR8PnH2cryaw6TCsjrPDJ0cwXeWjakASFAcC4jpESg2FE/
gzNve3mpNC0XVKWvTTI0EKcxKraghrR3lh2T277j3hNE32nIEfOU22JKCtD/jtAMy8yuswIZAf4b
z0N7pVtR4XslHaNlicY+BPncJ/OSH5yviRfrzsL57H0xd5eWaKs40//KItkP9m0u0U36LPo1pkrN
GVbJS/tyytNixvj5CA0j2viW/HV5azT2p2L4Bst2zTQvLMiOpSVWvqe7peiaAIxKzYrD1Z0xxcRr
SARzMPb2YVq2vkgtP63tZ4vJYzndzNF1HRuUK2bujBEZAP+lYW2gkEEgOk6E36OeQZKVePpvovwf
8ZaK55tFMxeJA6febDCBEwvKU/fKf6C2euy29EEGzjbfFs/po/vNfPZuyWm4yQ7FY/FZfTJru4Yq
1JwFFfCHPr6hTFvA5qhZvbQ2O8jhOgINqgL+0OOF931vWiH62O8X03s2JqDIE2dz+axpF/BsPl/M
ZIAgYNULtCr0cVtvwI1ZbaBMlDwNRbcEjlUzB/KcrkDLrqgfsmQogVSf0jvXK+ZbmjvLxsjzZkOs
AQC7JEY9KnXLT/yP6WikWRGYzSJ8Q3Q1WvhclwS2M/SfuVNPO2PJqi315Jj4qGHTYIBu4NbsxfR8
eWYa+2dn6/oysWk2xThGEQlBjO5ZkFESm2b+lszXbsz5LHwZv+nnfmETipokce7B1rVjRYI0DFl5
deuOlPKQqCkCe5oRK/T6pNwxvoh9Vpveiv1rXIwKJywLCxpENWvDMjV/NwW4nd1S3pn9GkxK8wxS
IYOykIICQzOExAE1MDqcsyOxiL3lWWNt0sbZR31MtrYnCU7b/HZ5x3VLprgbYSP5N7lgxZ0a8gll
iV8kXTMTzXqpgEEMW5fOAitcYsvZFlyYW68s8wcU0Nr95V+v+8Q58PtynhiI5ZiXJlYIFMdtwqx7
2kBzsp9XCKg0Hl/FC1ag2G1NCTtH1/epy9kTI8lP0Dh/oN3zHn+/LhJW6TRjIuy4xKfCmZB0w5iX
+0k3ER8aXJtirt+JV64kgnTrdf77l/XqYREuYcYUOs3wZHTzpgN/7VSmK7kUjftQ2TSJYAaZrGUO
PRP9Ye7ku903Fw3aZnmd5h7qSf+dQNNXUAP20PiPl1W/qVP623RHYyezYg1Pr5uD9d8vcCN1JJRs
z7QIxQiFhRb9STmIJLekruTJA9vGWnJItxlKPNGZojYNt4Q4PZnG9wVCu7vI6aLTCBbn98v2oQtY
VYghtdBOVIDINuwgXbovzWrZtAz8JtZcs40XFZVvzq11zFDR2UwsihFpSBeJ1sR+uvwLNMupwg6j
tE4H1nhL6FD5DlqrR7cCJeCQGw9pveb2Nc88FXuYkdSSVpviUCwt2/XAye6gtpZsxkmSbW+Vw4sb
j+Z2sc1l5c30l73lHyGUikOMTS+uhSeQaefMPXaQnf8gZpXduyTtTjRb5Ctp2TfptSliEKhE+iQr
vbsqSdrbIvf4YzZL6yBBv+O3kW2t+BHNgVKRi26Rx0a2uCKkxrhpM3vjcvTlXUfFQFWoYg48eyvI
SMLC/mOg6XAEb7XVYy/Zdztao4LXYPapo0QIUL8w88GGcobrpc+dHYtNwdND0w6PlkX3gFxty7bY
1y35lViGdbx8SHULp3iVyfXQ9CAG8BknrN52jfuA17bhR3MxrMTcui8oXqUbmtqZGMg3oNY91d8N
6+Rduy+KG1mQ1+BLY8xhNNl78DPs+1lAxbD+3rFqK+jIVrJZOktWIgVZmUNm96kZ9uy76zzIbt6b
stpE+cdVm6CiA5lpSRzf2AwZlS8cb3ZZdS8dZG8vD6/LB6oIwTgHdSjoQqEyMKYUhOm0PHroUttX
VhLfgFh3vkmgB/onb7sJ+SFh7lkGzGlcit53TTM+gBrsOmJFqmIHAYGfi5aRPGTEA+304m2ajAGt
5mavlyer2SsVPDhnYoZEu5kD+0v2tdPt7Ix/2MuIvIW1lrXXRI4qetBlpLAcpFhCK7dO1WADdLfM
2ebyBDSx8F+ZyC+BSlkmPSRpjQUN7R0UgLifGk9Nae9s+TIbHEL186ZYg2dobFPFEBIIe0duY4LD
IJ2CwU02jfVprUHsdIMrhi8sx+Bues6uDcMW3VNBbaSbmSfby+ukG14xflY5DeU2KGSplQSTvTvr
zOTTyn2iNRnF5FOU9DpHQJQwiVP2yhecWn+q0jgJ0LmMSmLZOQB6G3JboLV9786Ot8nzpYc6RJRs
u8wcQaXQXeceVEAhKa3RM+rEDO320QJ5GjFuaNyuOAfNMqqQwhikW6yrEaVYYIvJu8+x7/2hvPKX
n18XX84ylKyWGCpRZhj3Cd5v8eTdDmAaPyVsJivmorFFFT5YWnGO9DBdwrwaN1Ga+624TuyPWucl
+/LrkWyo3SrChbzIZJOa4FtHkx4oA3eXDzDX/fTz37+M38c5gFY9m0IvSuUv0ndeG1jLWdgw7jtr
ixqH+21xOi8PaMNmbAvekE4A6HUSdvY8gOF7aJnrU7QS7qKILyfJsmkrvCm6jWs4bp9bkGSpOBeB
ByL712xw53JfAFt755yR1bEZmxDlqOSBQBpom2WWc1uAe+B75ETRN0e00ZObzN22qix2HAtR+rEx
eQd7BHqoMe1h0/POi/22XwggyCXlgRjrCGT4pJ/eCicxDkOb1I+AILaHJhsjUHnXBWAmdfPkjT36
KvvmpSm9eNt0XAKwXkdvoz22R4SXadB5oGtuMi+5EY1pbizgBg60yfNfPLOGHSsL79SDjujP4jZZ
FHhm3e1dtBMC+djIW9bw7D5a6jpsAPL+PoObqPPtMlpORZEI6Tsl7xo8MtPq+fJeam4dFXzplY7h
WbIHuWExGD7Is/MgzaEHsqCRIohZuvKk0J0YxaW2krQEhb0Z0Aq0MrG2A5i1HFee/Lo5qA51qREx
DRgcBZ1dJF+Q8Nmncgqm+eflRdL9esWnFiTJaoH2k3AC7M1HF+pw0yR8XsmAae5NFYaZRaQ2iQ39
GbGYA2qZ8bhdZGrtYuGxMHbaamOnefviSuBj/RTZ7F9XzUrFZyY25dCJQEq5z/HSKoTVBI2BRrbr
Rlc8qG1XhmVPswiLwooDg3ePYlWyTdNCQFV0JgDwcVN0rQjtaRyBbeTkIUWH9YOVkOSNNY7zmUNB
dzt5SflQSIMHZtKMd6abVYcWYGBw3Lec+lmTGPhlBrJdHkI5CmjXXYsGvw0jkXOIJkHv3DGbjm0i
h42TzaDTRqfRWrex5gWskoxKRhfWAscUFh2UM/MBHUjTWTeT8+YEZrXOt2wgKxAUbi5viOa+/Cto
8cVplxAZaitmDQgMpsnPvP4uA3VbkENQ+roP2P+9FRKIDRpilmh6EsawoYNrBW0bsW8ZhLauI/yj
KjYU3V+N6c5QuQcvHJVLwLwDH7uViEK3I4ofiWurBiPfFKGDHlSigBTE9M4atgw7M/Y/0+46l/v3
Gf1lI6zGnJzW7UFR40p/KR3fTFO/zIqNKK7DAFMVIMoXcypGCZo5cGL5tL0xijtzWnGGGm+rIkKt
jIFZ55wwxBEKs2TvEjlumANuYae6rmWUqmDQMrXd2DFAwCt7EBjULBSsDyLJr8sdqABPYUHByUsl
qEijd4dNvoEIMnVerzIDUwm+spLSujnz7raNdwcmN8cXI31jNF2rJes24HxLfTk/vRSJdAsCKVnu
DnswN7/Y2TjclBAR3VgeaJeum4dizp2MkfGjuJYW+lTSyafibcnXlAR0c1DiATRdDpwyhB1lmnzi
IXLnJqApYVV5k9Rrcki6byjmDLpKItJmwRtxjFmQm5A/Nls5PUey8bYVNY010grNBW4q4cEykZo1
HR4LWZ2e4k6AKj5D1OYZcCI28Q2rO7jC+DSGeS2VeZ7C/6cyHRXB2VkkS5kLiXXTQOP/0syQckNU
zu+YLKE9MM919bokvAPCF0qA8US3kOnMt2CUXLu9/n2boP3kv4eQu15uIvczh1WTBbUZB1b8I7eW
FU/8761zVGJRtOtP6XK2IVGK73hykVsIfzY7Os/uz3hO1m4T3WfOf/9iSSAjFtBRRDqkaIt8C/WA
1sDujY1AR4BhreVHdUulOIRSEMNwY0rCxM3Q59Fvmdv5nr2m3KAbXnEHVdpXsVmX7qkDNVtuWQT6
EJW3KUGb4l/2BLplUjzB4JKCss7lJ9JNvpM+200bjKjZRVd5Gkel8MyglDmiXOOdsFS72K3uGs/c
/4+zK2mOFOe2v4gIgQSCLUOOnu3yUBuFXVUGMYgZhH79O9mrenyVzghvOqLdHZAS0tXVvWcYxvJC
tP/39oRb9f//yiDusExXOAwBum0jPhTLfkiFnEKQwK3dTNpiCw8zCOMF3u9OUevCrJ37LquoAHk/
e6jnITgUyrwgsj0yU9/awfj4rY+yhnkuwlYj0zDs8IKkyVhInQrCfM3bnEN48etXnBnBGuqpuh5U
JQ+t+RLl3bjtymXXL1UakTH7noM8WwM+a1V5yuQ51FtPqoM+dLzsANbadst3dtN8fj2OMw0Kttbz
9Dwmsb46lG+msA8ismxrWGTKcKkggRjhi2NDfv2q06b7R2BeAzybyp4h53Wyi8zH21pO177h918/
+swuXEt6ztmSm7TvkV5D8azO6MbPf9J0iOr8kqL5uTes9nnD4MwCf93lWNZvtp3F3cnlZLmWcLn6
3hCc/78T5wWaMjD0WYBMB+J97iUNVTfWsCIlkZfDvf7r15z7CKsNbxe6dNNJeNCHxU0HcOI01Cx9
+Prh5zbFalvX8Dx0/BEGkSa4JTBsKEFuUbBm+9bT18BOgSylTmftH4bih7SznYFTZxFcCklnPvAa
zukQqe0C6poHwoh48PzUHFou6NXQt2Tn5wBcfT2Kf2Mw2BrZ2QhmZ03a+gevmfbMUX/Kl9q1IqXb
LYAf3+vFszWwkxiLaANL+2NW8XRbCFPE3VQumyk33zxb17DNvIL0pnNydapPYDQbx3dhEote0pb+
94WT/Vdf/Sv/QIl0cgqzYJ7Yspn5Fc9Z5Dk36XBdghzvZBfSxTP7YY3gzIEgsOsAr9Gp2NYGLiw1
e/vel17taD8tRF37LQS/J5LfSzPIHTg58oFNiLPuDKU0jsbZ89cvO3OQr53nC8BGulbNwSFr8ofM
hQDP7F+Jxrzyud0BtICm31Tk8F8eLoTcc+t4tdfRGistKNSUx0AqASllZ3l2dd386kcom/fEqW+N
w+VyYdec+UxriKcRQEV1TW6Odm/VkeT9J3iXL19P3blnr9L1pfTFMC3oZc/0JExK7Y/AvgRAPhMR
vVWlrytaN6MsM8epsN4gT/KxZPNLtcgL5dEzjqtsrdVo+DJ3g+r1MVW5jdqMO9yUVE0faiDDjQst
iSvYfAcxS3P3KoCUADSNsPgcSHhepWCMxGneZomXNpcI/+fGe/r7X7vWBwnCAkcEBRD0OmCtnmTG
iVvDtl9/qjNB2jt9wr8eL1qhCSTf/YNrXjKYNLudB88aeFrI6gJD6NwbVuf86HG8w2ny46KafTmw
J+laKMp73l1NZHlhGKev/49MaI28nLoASJkixe3bOakoX4MqvOnkdQtL8MD/8/VUnfsSq4NeqsaC
zUFOAT8wN0tXHokoP2x6SWvnTHj2Vtu/L9258zsJYWKLl3fAXAZOWJzMhJCzDnFOyuK5E8p9keVM
/Qu5y5kYtwZgTjwz1WQmCYaQe4XuZhFbIjbDDAGwe6dCKwyGKiFym0u50pm18L8Sjp5K6YLNWxAZ
12kWqubRRbnEDi61u8+NaBUeIHlubCgQ5MdazjSHZHijX6Xpeog1WAMc4/yCX0+9QoPSVe2H4y7D
hcBxJub9D0STgzXeCQF1SgoRfG0fUt0/fWvhrVUdc1PSqQh6XL50sJv0sKcCtTebXjiwz32U/wkB
TEARDRduqCNGRbNdSBbZ/mvafy/LXCMyU9M1xMo9fnC4fwcPyYS2fmwze/f17PxXjf/H3ndXWQFc
5rt8cqTCzOvbtMhuYJ6zsZrmNivUpnasp3R0ulD71V5Qs0Sj1b5143Bh8s4EHncVFAB16JyeF+Yo
AO+/K9gAhoSj3M3gyizUDj5Yr9BOuzDUU8z811BXMYKBemXnC3KrvLTp1k/nYT/kKF9YZaXCwFb+
9QDz2JgsAHp0gUVjIrtqo8U0R0YqHabA4V2ioZy7566Bm44/1Ko+9fpL17rvRnksIKrwWjNwG5RS
cxh4jdjCBbJLxqpwICevLznangmVazinWITI5sGCKHBw62sKpflnSoIQ3bPD1H9Ajz/6er7P7Iz/
wXBa9TCNCpKVHUzEwkWCT0FLnYYevKtbWV3I+8695fT3v47gerah/jDgFkbb+4n8VlCIpnkaVsGF
rPnc81cZhIfiKYX5IhJyT4bCwjylbkg1xE6sz6/n6UzsW0MyM1eMeZqN/kGmy23AUYAeh+TrR5/7
1KvsYehhw8FHOGKBuWXevKmW94BjkdjyO4idWb16d+DoffAcA7zC1688N1+reNJbOTpzueMfOtLC
9uM56D+bfglLc6mCfyZmsFXMsIWEuY+cUCCaWQ82ECjfvd1FgspNbvEiEoHQm6/Hcm76VgHDbdvB
YcA0HqvgpTD61uuW2DAdcXTJ21RHVX8JYHTGC4St0ZkEocmpWixjtDp0PI1aRzJfdJSJudr4WZdt
GfHKbe5Y6f2kMgWXOSavcG8vgDDJx51j2eWrTp0yWvoZ4GFiRijOsSAkHnwsulkGSQkTvO0Eb1nY
fGR5kqlsfPl6ns6s4DX0s6+ZVs6EFYwO/yMEaaF/kX1PcYytsZyzlIvPNW5DFToiYQUU0iTtPckV
v7RgTyvzH8fCGszZNyMInkUFGXNAfd9K4iCC9JZ3X1SzjHiTQqAWboi3LsvhZZI3AmbU/NZM6KNw
bTT2kjslgSdtGLNoN/JGywonDTsoSHYVsT3K9JZ2Q/M+VQL/gSr8B3QaI+E78mcNN6C98Ypuk7sn
iFZdq6h3LCuuOgAY8qlII2GIH0LmADxCBUgmdAi8cGkLP0n7rr+fgxSwR9k0EFjIOFxhqYrAqYAH
0miyLf6P4Ae1slPla/B2ncysDILlsDBjGbBKWUXGNgT2Owsdh2qDZL++Y8D/ldXyS3j2/FMJon83
3LbnMBOWHdqUjMmsCi8irO/0hS9w5mqwRrqqqsuchbf10UXPQnlD2FAV+/JSwDi3Ok9//+uEmIoF
DktW3cH5oJxQFmJyuWqzqnj83uJfxVhG8dV5NnsHu0hvIJb7kqn+UlX/3E9fBVPuw7QB8vnO0fLb
YdNTdNbJssgL2de53G8tgEl4ZhMKGtkRArjXVUH2Yz7A+K3dw8HkaKD0Cro6rjDLQjY4AXd9G8Cs
wLoksHBucKvoKt3G9r1l5gdLQalqgW2m1ZYXsoIzS2qNZm36QI7A68MUxM1CGBtHvfc5lt+sja/h
rINgOfBIMG5qJiqv0cCdwYg2gLpXbvAgXLixfr20zo1idR3LxDhBQgm9EK4fB9y8xEtqfS+tWSNa
LeVDPDbtcYoaqHrOH1lK42AsI+hPfPPHnwb117ZjhIy+pQn2Retf86F8zoW1hUPXtzBrbC2JOQxe
13AXV9GedptWAH9Zyt/fm/bVjiYVcKBN7y3HWdyN5U3AXqV6/frRZy7Ya3nLErV8oNaW8VgzEs8W
SZqqjF26o7hs5TRIFizXxX74+mXnls8qUyqmyWWqwqXaIyr0YKc8yQ5ekn++fjpIB/8+ONd274iq
kHD1u+nowIsYo5Bmqw1RSww4s/Wn6z3rkbSy9+LKcVIVEetEnAEPc19ORfMzYCY7Urk32jjbyi1/
mipwrntu0W3gOuClCL8fj1IBQBFaJeE6tGZX2omkoDmHXtkXTZi2tL7xaktf1YKk29lp/LeAjE4M
6djiqfBkuoGjWrqRAExu8rlIEz+Y/FvPa20RtkxCUgvXa/wWV1RRXab6SVhWcypLvRko/TxDuxcH
aucLOB5M02w+WxXIK91JciOKYIqYj6beMpISeu+s2aDY6Ie9o4sdbmv1toB+xVtX0yaSBLQHMVr5
zhtywIeX7pdd9f4GDW5nSx3T7zRxfheG1WFp93UI2aliPyrr58iZvp9gK7+hWDiPxrFexNSyJLUK
9VkrgTy0s2pYlAX6ltYS/14tpjqKpQZCZ8Qk9iny1CVbrHdalnk48mJJZFd3cRUEKjSeIInDsyWu
YOGajAPxo9Jk8+NYOj+Bdwz2i8P7a5ZBPZJYHsRl1aj2HcR5o3IZkB1JskSLgf2A3VS/M7eE85IN
5Gs6cTAIUlMkPR0AUCZmycMZJhXA8jjqULa8Rs9E9SiVBlMPIdDKLMFtttSlE7o9pD2aPg82VU5p
aM8M7P9qZhHT5TsDDj+mbs+msJxL5kTuCb5TNqzbZXW7vOSwjUvoRN29R4GRZo3TbqxhRtu4VqCs
G4IAzViFVMZHBnRbWIMMWdeK26nU9mbuQCIxTVndwEf2deDzsteyUc+WqO1NPRf9QzvM87Zp+dyE
SLj1RzEz3Ydu49PQZ2xMkEcVCXht5mduzZ+09Oo7GKLPYNIKwKgBe6eJx5EvSh80UGE6nUyLMBvG
SBW2vttn0WJpfpe2Y35Dmql5bJULepELiidmInM/GtZrBOxCVPCydqe3SoK1AzEsJGgwVtjVefda
ag7YOhT879hsO2praAarGqtZ4rQ5TbgesEqmsr+awezcWJByiHwi4DY/Fv6PSZoymgSu1Cf9vK64
mWHYd5f5Vfk2pxBQKNwZmoHd6PQRb3W1a2rpJ1B3fPfc9q2ZRxXlVS0iNQA6L+DglsiC2dvSz2Y/
sgT4LLXTZ0g6RxZUcZAH9tOA9aPCTGv+ICWq6ZEzO+Uc22Z6yFu323hp1cUjNmjc8MdmtK1t0Ikc
CUNdlfd+WvMNKesGp4t8qhoCr/UhT5siUTAWOGDJQpEZ0qFRmnX8rqjnF+N4xov9rE9vTdXAdQ8s
KHxM45EBe0lQ94oFbRb3PauymBUQ0Yi+jpdnLpNr6LjJ1DipvEM5xPLsONf+a24tQcg8eXAKfnT6
dFeQ8UI99cwleY0XnzozEsed/ENazFE9/fSKNFbB49T2mPpLbYNzI1qlJxVQ6ZlZWnOU9Xwg9VLv
hqEok7ZJb2D+M0XGWNfE4peaLWeOmzWQfEAdktWofqIPPjphnfZoLTnovF+USzv3gtPf/8pYZsad
dmx7G+nw+F6obKt8xwkX5Wy/XgHnnn9KhP96/tKWzsik5R5oWi+hcufgFpIX023u2vp7WdF/TLO/
XlHpxWtTM+fHrGj4r0GkpgoD+EF+L6dbQ7olsf1WSzi9taxwElHB8GOQXKIKQ7/7ilXSMiqvod4M
h8PR8LCFk283fXjWJcWyc59gdeeAJK6vywrmbiWqeZl4k9kYNuzlW993jeQ2DRTwHNjfHRjvvTsU
LtoSvMpMRFOQuReKhWc29hrRTVWKih1BOcRxDXSE8w5YwqXQ4ZJ7TthXbMGxX5MLmstnZmsN7Q6C
gbBRehbAhN1O2VqjSt7/AjXo6esJOzeYUw3xr9WKZGQQVo/KC4A0fOMRv9xA/it/rMvKHKpmLnY+
aqK7r192RquBrcHevUezsupdeYR2mtj6o+MgCfJJaPkKq0zaMghzSCb+CEyXXWnaT1t8uyCeum6+
kJCfCZhkHQB0YKDSNp7wSO/B8Oj0/r0DxacATrF2md6r/pLJ4LkXrW4wTlqyqtM4gh3h19BjVCgp
9uR9mZt4MCmY1+6PaujF9+o3a6XfGieb0JQiMFsE8tkuDmcrSNOQZHabfP3xTjP0jxodWUUF1N/g
QwRS7MHidjz25d7Xl+huZwrWa0Q4rXSeiRpzleYw9bOca2YtV4Krl9zOLvTw/r3O6RoCjumuU9/l
CAyu0xycunkU6LtF2FpwZCbzU/1NBz6Ih/7/HZVrCMwZTcXBGeiVA89g2vux65oLaIR/fwa6xnrj
1iGl1wHvEJgsgQfJvdd9r89C11K+qEajvDTZwcE3aMZBOAXapZFHbtL8QrXr3G8/Bbm/gg0LUgiE
+sQ/NA1LgkX+5r2yL+yAM3olNFjtbN+BqVmJW97BRuMwghqqc+OmBY3pUhWxyfl7O7Luyu0gqgMq
tIj6QghI8TMnFpaQ21o4Ylewto6Np0n89Z7598Kma9lfOSm7bU8fS1KQ6rQ4LM3ynmbLzQCq7YV3
/PuEoGs4eAUbLmM3lB+mFje8spFQKRiql540FxLZfxdM6BoQjrJUb0+d9A9+Zp7aGbJu9dzcjJnc
pOl0k06QFFjU8lg4xa+vZ+1MUZQGqxRhdNzW7g3eqKktNjKAH3iJL5S6r8XprukFE1QzxmuwNW6B
OdmXhb7LhLhEczgzoWuouDfC2KCFTMqhGTw3VFkTbErIgkQt/OYufLMz0WgNFQ9OHiup6uujbasr
qv2Hyvg/Lbit9YH/s7KbS+rDZ9bfGi/eU7tGwb3EaddDxmbWwxMvXPS3WlgkuvTCzjs3mFUK4Vt8
IUsdNJCkK0VosaX7jdovjxubymcwQKdrsLmy1wtrg/wnE/m/BxFdg8bzlnC7GucUBGCIPIKHANWq
beN51I1moCfGPUDH0wsc5KsghOsnnI14IdQrXebhLq+96TpV9nDEJ84fasDjtnU1LHvkcuTZjC75
lPgGT03QlM912oLBhWjgwGPWzoJnyy0WH1QLUtzD8KCPwLQpbmrOKihHp/WbdsApSwR0cLYojanr
UTxZ7N116qtmUslUB7HUP0/U/rQxB2agfdfPCaWoJYD7qcofA7fgWVTHavqj0xbr/QAziYgWuOwv
adh39Npv8DonsrIqVOgbKb8L0+AXyDFxMb5yKIZYWm5Bgk+Mb8e1Mzw3bb5sYZfwmDb1r0LlYV59
TDlDrnor8r2Y3k5qEA3HFOXF0fU/C7fakdKNPYq6VWsn2ZyGrvMLoLQEqujJAsnHUOZ8u/jdPtAp
Ul1HGugj0U0++LfO/EaodZwcOzI823dpkPCs+9HTZcuR1cHLaF911oHn6iisOURd9AmQi0efv6gC
KgYkzvRrXjbXFs82svI3Q5ZioHPziF7ZpihgG0XrajMVbxxSAG7+BrXJAzwnynAszS9T03tu5mjQ
865sXKDZy7ugdR7gUJBvALVNlNGbcXqGP0dsjcCJS1Rx2glgCJJvmXonKHyV0P+2RYHT46Z27tse
DrH469C4UAMxSa2vC/ae6iokThXSZqedkzJMWGQHVVoQ37rpFtRY9d1Y5SG0sUgAovLihRK/fNKo
Xt0UFVhNW90God/yvQFTthhZVJ6mqNhwk8Vz8VhrHsMFMlwsc9XydtdNTpJXaQwph6j2BOSW02jy
xyib5VZ6JtRdFnWj2hZcWkm3HDr6KSnJQvHcNu9NftXoNIJSWFMcVX3rFDe8tK+Xj7EM7Rc9ozkN
J8cblJrYwbm2dw19XnCvwU8OjePD34UBSvXbnvNPuxuPwjzVoBoJK5JYplCvD8sDirFw+MhkYrUJ
oS/wp3XcSDx38sbNk0bs2ttMbe3mSgeHyYqaJ0/tqgeZg+4Zo0GNx2N4thPyPfzuoa0DOa/Gehyy
gwdhSwixD5F5tLJEq/uFDTHqXoJHdXujnKid7+subGAIz0gytnkooNxhUFHtn/kLh4oENopURZzD
eIJtAd555mOYsuyGe11sv474Z+beZhBp2/nBs6N3y8FlcT66YedGJXtZPq1Uv5Je/xxcrIwyB+u4
1Xsq0ynkNtZjdVDWPaQGogWaHUJRCHRgR2546oW2eibzY2auxa3ttaFREGkr8gR3my2Kp+qtB2IQ
ZVv7F+pw8HnY0YrH1KujtuYJNlFvDkUbVnxf1Q9chkFzusPGS5AgnLAR0xQS/0aRu1Hv2/SRqCvD
NgFvotJ5EvTG6W7l/Mir3VjfDr5MqiayqrAvb4Y2rnskdNuyetXlVQ2iSifvDZxjtAO7nTC3brGe
Mh0FQYgy8iK3xNqYHQsiEIFaVMlzLOdkeAAFpayvgjkuD8re5GSTt+PW0h/TtLUxyN/5SXTXhUth
sSPvmdl1dqLedQ1kcQRwLnvvPgVCYhdbEtamEYYS8N/4bYXeLPBUs+6G8UC819S6GUnie/ewRKmG
aHrO/ERNVxCTGIDJSDe5H/n93vJevGxjyzyc2INHIsGuzeTDwuG6G3e12c9Zh+v4XWqSqTmQKnbR
oufY+DjZXSA9qjaB68rMQ/VEm9BGgwb6JYjF2xr+3Fze6DLKaRr6w5VPdTR5ibFQsnfiwkp4NeNb
JXSMJKix2fLS5D9b717MXSygScALxGn0EVyvuG2Is/cJ3WXVFJKmj5TA9oYncvXH6p7q5r3nLBzE
QwkkmHH+kOo6G38TbYc6k8g6aBRUMuyn7NYCMrPkL81cbosJOz+HyOyfuYYSgt/Fk/Om6U6he1U5
L1QMyVzQkHTQbUiXqKuG2J/vXLOg6v5jqJ3INm+lbGO/uVbA8JT2D+4/D4zBaLBFJ+VhHqpYsOdO
Pct2P5Bt6sLTutWRW990QFm3kzgi68QvQ3FruWUdD3PmAmKUhiU4OJ4qwjJfwsD6KNO9Vf7mGXS5
ZET6IWr4TqFvVA9ZlHYkduXTiMr7YPm7GmrZAj+cWVfCxdojKF+iwZHNSdcNsTc+8OmqImCejj1S
UBkLEqEXEWUQH6/1rSJlvGAXBta714l9IbKNUFs6YJlWm9auIy/NUVB/KJcirsudDPy4gSZND0Mu
N1Nwc0kmb4GqeR8yTa5BRgw7mz5Q6Lr4w53OcKuWjERZ3kTeUsLrYqtQMJFuejDQVQrN0oWEtds+
eGRo9y1OHTHIisOgqGsJNCuc7ZBO94PnRZCoqMK5uOLTfF3j2HMqEgduHw1usGVVS8Mud3Yo64Yg
IDx6UEmNeJ4+lGKJrf6TLzXAiFOs0BAtRuzlJaIGHA6Kmn3vb72RJch7MCVZ2JFXQ9r9giVcshqk
45/oBWPRf0r/NSvTLQFJvZ0e6HTvBh95Y4XjwtF7npPR+jHMfphNaTLYJ7ZygaDLk57fExxNKbkS
pLqitTrSyt3BgrmPULP/JHaVpGIMx/65VHuXuHHnT89GW/dQGYJsUHNbqqugy+MU8U1hcqu7HHkS
sgcHkUurq9oWUWfHwn/mAQ/ZtLCosBPmL1vm+uEQUBIa7exZjuTKj5zpLc3Rgsq77iEfFijgN2MU
QDIpHLjDIiynq5KLxPTjVgC7ibvfPXfwlTt2XcEMICyq5j4o30gm48yGSE336ULYhKY4jFQTpcW1
FM/EdWAPfGPJO1dACLK4o3h/0/W3qGKFwvOjpfE3E28PBdRSHFG+dV52j7mO5+klMF5oOuyvdgbp
YUhSMxyXafhd9M3rOHQxauboegF05ASbFIDJjuiEkz+1Sn8UpNhp7ifVCV4+DZ9D9Soz144CsNGF
9qIJBgONaycQPME41c3QqGu0IT/otOwLReEkI3kyVfraElNs5f2D2/ebCrY8fkaB+py2CoE67+vb
opx31lBuPNrsB7sqoJZj7efeikqudsRFHBvlbmoRfzNa3Z30vSOVeb/Q7qJJ6Zu3gDG0VJX3mUKg
LTTj5AAmh28H71K1aTz+i1RDttXEcjdoELMQ5ykJfbOMN4bZuIQjHy4euW4/RIB4AatZidWDdMvV
EPw2HzlBClCKCNKPIawdQ8sCdwBpZpQDCRMF6ZKFnpdvU+gFjCnbzmn32HgWwIdIEnAvyPrlPjcW
UtnpBlziKZl8pGWFLXRo29MdTKl+e0GH3S6aNJZKxsB22UjNRRB5jOzLXkQGobUu9ZjkAlbi3Kqs
pGhxihUdeqfQ5IJauR4+GQ6bgi2wVsqgf6XQV3ZBlp1Le4nBo8QTiPVHz6kTkWIpw1S6IiKQBDtm
GEtMahd6n31P476wnokNIRtvRE1S0DFhJ5lkWG1vhi64D1jzo5jNFa+91wwZp+l4Hs9q3o1F/otk
Bg5b7qPn10/+MB3hJh42FW7Ey5D78akiHrIch7gqYSJc0+khaGw4HQZi2sJknl5jzzzXqAAnTVvp
Q23TP1C9acIuy/ofXZeOMVyKRki6I+1NvVK8VhN1QpAvCNqgEw8LPf2idnqj9YktVcxIhTq0OV1N
QFuYsj4OSozSzyvcC3Lombl5f9SVvc8Z0pyFw6kQTrRXbZXeooKzo9TDGVa1x2yZ2GbBhMcp1+/B
QiLcpX4L3yQ5InHbmngIyqNW/U1VjDHPva0784iedANoBcZsi9t1hG7SRsIxt4KB7h4y72HO2/sF
gW9yxGZ0S7Rg9U6PpbVLK23FvKm2LJ2CCFpnzmPrdQ9BK65rL/uz+P2mbZrE1DgSIEWEDurQ4OAy
+YGeXKMcRlDUmk/pkWjgyCfbqDdNE8sOi9G0eQPjbO+qGlHMsIsRN1M/QEF/2C4dxsWXX9mYbcts
uOtN90yZHwLHEUo6gdFA1APtxMYZxWdr1TuQs5FW98u4C6wpu4KFb4ZGyuKWu84t/HgEpmjPTMVf
XGzqHTQa/KtOd822dVJ/P3RVesx1g5vj4FVZiv487+7hgNSPyQhLl6NV+uzQ+AF+jFtnbxkN0qdi
JvRH61tIX9CCT+0QMEuoEJcMhN4uLcrIZZm9oZbyrplAVTus2wqRXGXWh9ZB88uylvoaNk7gn8Hm
IYZ/6ohUoJziDIop78vQq0S40om4naO93vbyGmgRsmvLHsr8nVve4rQ3d35QLdsOzWuoDKX1TRv4
/LGc+vRBF1pU71PdNzmubRrd87rxnJevCw7nqkGrsqI7lSigoJN9tEx7XNoHSJkfh0saUOdKJ6sm
QWrD8XWw2uGYBv5tk5b7Ahe9SVe3SBLuyp4/fj2G/0xe/1Uycf5/4VVUelhqxstjhbbEruAl/VD1
xMDvgMcL1zP/ARNReJKlLbjAywQE0A6CYcEcllbHn0rSBO+prJ02LNE/b8JF5wGNHOx0FU2LTy4x
Mk5z+q+fuWoxQHbCL0nt98fC7SfAeE+3EbvYfT0JZ8qY/qqoiOVh/HTR/TGdF7R+WySwRXflkObR
RlOjQYEEhA+BmuYlfYAzK2dNTsdxPDZyNBgNNEUnRjGWn8NMoq+Hc+7pqzbDAr4AdCa68SB4kLQi
bdEL5tsWVKsLZb0ztUN+WrN/FetzX0lvGdoe0AK44ypsQ9xPVe79gG1D/cnh1br93khW9UOI3aYW
l1lzVNpViIvWo7TooW7Lzfeef5rBvwZSdBkiXYlN1mm9rRcoY5GXglcXpunMml2T0gfHI6yaoEDZ
WS4ut3x668fiW81fumai885wMATY6SQcHrlIIZGZbVDjvNBKOveFV1GhWwJ4dJLAhu/DMkY+nKtQ
VAvuehhKTc5FAPW5t6w2tfT7Cpt6ro+oEh9nKfb94v92XP1uV+7D11/43DdYbW0NOiT1WEOOmWOG
qyGQ+TU0kS65+JwJHGuiuWuxgeU+NOcz6UYTfxX5x4zbIRuR0TrI4Gf7pHUQfz2UM9t6bRlkqnQI
cK0AHW+gYePcNCipT2Diff30/yRt/xFh1+TzygzVoAHROsJqZSt3+rE+DLczCn95jJ5ZBMBQ5GyW
K2+DZOLQ3pKd2o47L/GSr99/bnSrre7K0uUc1+RjkL1P9H1oZehfgtKfOUvXxj6TLhX66WN7VEGL
op6MqJ3Xka3FQwu9Tu90qfx6EGdW25px7joQHXHbkhzdnCQ69e7cOth//ehzY1jlA6pooRCcQtop
c1GqSj8GFKe4GmIww0NmXVJ6O/cVVvuejH5lNT6Qadwyt7i9/B9n59YcJ4914V9ElSQEiFv63G3H
ju3Yfn1DJXHCWYiDBOjXf6tzleELpsp3M5mpxoBO7L3Ws/LIqv5e+WoFMLv0+7MZH8cddMlhALK5
eHcEAo3B4A0hUP34GS39+myyF26nSAXZ+WXEcb3CaT/q5fitDuKVVfG6gf5jiswt5U6jJlcgEfKS
xV8UD/cGUucgeArDaYvghqPUK9dZeNdzK3lTGdCccIK62PItTtyTLG6nBtNw+jq2ayyvPzrwf93M
9eJ/7X0TwseNoIU4x756MpkbR9gOvVvaJO6v0CHFC6LD2jsa46N30mGz0zkE8XCHhpuhZOOZ2J7s
G17rexIUAUUvDOVcKMH9r5xbfEuh/PDiuOST7cq5BT0QQVtJxAKdvbZ7Cu24c9i0RyTdTQ8B+sej
Z2E3mlvRp9zN4obgMADg2E6CsF5w/Zh7zhtzmu+fu8R13fjrmRc590GpBmm90e1GZC2YSh27a4Lg
CF33mrN3wbzszk3p8VhkExl7RPUN+iUJfHR4gu77VGc/CmgNmrx/ooW8o31ySAnhKweSpbkxWzmE
V3IaN3DCg6L1PYdUVqJNVimVb3u3ukH780el/BXFzsIyOzemN0TAma66HkdP+Y0E13Zv/8kW/zwz
qKCEdaD5avw2Sjx8Sl57gJ27EEX/j8fAwoPi17PEX2NAJyGBvLhl54bcNtV96tNTEez6HBxvxbdG
jSuL4cJDmhvJc6viHkLQazHJu+WSn6fYef/4FhbWp7l3vMgVitEKMkebN+xkJkeeSJ3EL36X1fsu
kHYHnyx7/PhiC2es/5frw0qbx0lN4L8U5LGLO+lc/Qy+2WQeBVKaiOkR3W5kDzbjgFQeVO3XghH+
GH/+sUbOU3/6wItTD4XHMwrzX20W5K+VzoNdBvrCxqGV2rKgmWAIoSoDdR4dVmmmcq9zQI0QNJ/t
XJCwDz2O5iJCRIh74baswTNNUJtPbdOfijEUF5I39XedOPyGUaCSP35qC4vZ3LZe27iVXGINGLKX
CiIFJjyYNjXqdmvjeOkKswMJjXuJsoF/Dd9oUNMSGfyt/BFrD/Yp8clln89WFW+MSydoOnLOeEyB
dc5RVfLifm89je4OsKMrK8rSzczOJYlyK6SJD+Rc0GQLo8cpzLNj1pnIeu79x29kSbrEZ6cTiWJI
3xlNz7IyD+BLPLF+3E0+RUbCGOQPbmZQFqxVvy+N0fswQzKWawOxrWEMW1mkFw5Icx+7U/SoKeuE
nvkQvwcQGHmqQVYBdvKP73FhYZhbzQfU7GonScA37elGtk8+ft2FEyvjBbqn3SfvYnZyKVFqxdkR
YSggL0Whd2SwUBN/RYi49IiuI+Sv5dnaoFAa2sxzVlT1NsyqfuepttgFjlgT0S8MtrmjmhPt+F4B
T7JidMPL9w5BGMS566aV5Xlh5Z/HB7lxygxK6/bsVbE5MwNEJ6Ip1v76hf1rHhjE4Gmv6Bj6ZwQg
7TvoAWL2UvAHFx9swK6hkrXG9Ft6E7O5X3Z5R12QZWFRHSCDqT1kw4aTf9IpLJkfj9elS8ymfZ1M
8Kem3ngu1X+xVRvhQEiU1Ctr8B/vyz+2D3c242M2lNBiUQCZsqTyr10i+ZIxYb9XrheSbSdF86Me
wnGKGj1ySF7cHN43i65Wi76aF9zVRcB+FYzyHeRl9EXoDhb5zJJ4xZCycP9zI3bbut6oVMXPCfqT
6H2VL2ijHMZx2n3q+c6t2BLpC8XQyOlccPeF9UMGQj8AZgF9/vj3F2YSm60E2GK1Q4jJwc6+kzk7
TBh8OFrvRJys3MHCaJ87sdEUBq4587OLZGCEN9MeNck4Gg20Ebapoonn8LK5duVqfxxg/xgx87wh
2+s4ViBPn4chPw1DsJMNcv+875gI8HTeSLe6KwV2WBNsCgt9E5rvI3tOxxNvYcgbmqhx3xzCVhba
pcd7XWD+Wgsh2xAM+uHxnCMraJ+SrD821Hd3ybWjjliQtUzupWE4O0pYRnInnag95312aDH/mIYF
1HFWTsILu9Kf091ft1FmkD8iYc49e+bR8X/5ngAx7a2wFOTiYWWuL93CbCUpcSJW5YCe45D3yEaq
i0TumWF82DhjLVaGx9KNzNYTWnAHhuVpPGfprWvjO4l4O+C/KrRvr0CRj+fUwp3MnZCMJGqQhg/n
2FpyFkB1HmI6GsTaADvxuUtcJ9tfL2RCLLLv2gTgo0APT4hjcjRUVxnEL1gx9ErBbGHw/ml4/XWR
PkkGqljdXXgcODsECryOyMKKBgsdR+qsPKyFNzJ3PTbFVIjUb0a4aV1+IRXMyTAQd0eni9kW1FO7
8yB6/lxZaJ5zo1rYkVSO6YhP0/3gQWcGMwYQrXWV7zrn9eN3s3RHszkvy1KndFQZaJNfhffoqAZC
mjKSSNZJerMykBdOKHMjpBoQrRc3MrvUcXZxhuAJGdwrr33pp2enBuvngBJ5KFDZmN5kbnmGa33l
BL/0aGZznDhN5ktIhc9F9VI1kBv+CqyDQ897KNaq8EuXmM1wKEByTrWnLk34mCDMJqucCPB42G1u
TBmsPP2lAtHcCql8jYykzuXna4RYqfHXg2Wj8cka7FsCnV5s3LOiRm0bqW9M4K28moUZOXdH9kHj
I6AeDOi+bIOtYNCWI+dt3Im2cQCOCKrDx0N4Yc+eGyNNXKRNoXt+NgEzj5if5BZPdQLoyeVbpI23
OF1JgrOI63//+IoLNYp5DA7CsnFBEbjnzhsR3RFKTyAOIZXbAqboA3Al7i4zJT+3feD+VBVIXx9f
d/FNXhfxvxa5Dn1AicBudrZN/NSHvI34kO0kzonREE8Qv8TPTu2edBhXUGF3zx9fdmGUzp2SeZO5
+Gbp0OaQxm4nPcATJqBX1FNeRTVHAkhbQVH98cUWJjSZHQ6IpykQocCX8b6/qQpv11Vr55sl8cPc
G6lHycuU4UayMkIqaQmhy7dkB7LAFnqW5B01Dbgq7scv5Q48gpVVZGl0zlYRC0EKDvBjexngx9q3
SCPcigniTxW2+FDOamdDfFgPKulkK/P9Ohj+caiceyhZBixFq7z6kvLcnPwqEzfUhbbVaYZw5Yj1
76nN5h5KQL0JeDkuPZe5/19LvOSYCfBjSrfbGzqttdf+fSNs7p9MS+tThGOSCy3fqH2QHfjhK29l
6aevQ/2vicSmsXX4yO1FOMC/2QxYmkpC2BYTQEY/Hsjs+ob//3tgcxMlkl80raSPNiQrO4h402r6
EfiefM5L411g7oDT2AknbjdWvCc9aX4CYbyVmepuuKv0HukeRG2VEY9KsObNyxS07c4Ar0zk6djf
6jF3tsIlgI+Uqlv5q/89/Vh4fWB/PRhaZA6GK4TKRW1fXK9+nhhd+emlZ3695F8/HSRDCTFZgJ6O
73dRR8dL6Aqo5KFZ+/iJL11gtnQY6pAGsfcW1Hlv05f1dgJcZczZyqBf+vnZUYOEMU54ApndAzXn
LqEHqYDTafzkk89ntlK4gw10Dlf6ZfQehuZ7Wf8a13yUS3/67JxRsDFNGoOgLZ007MbncXsYgnLa
hgmjK6fVf++JbO6VzGkfdn3dhmfOM39bg1kDNf1gwzMkZDmwJ+W3AssEIRTVD16EK5+sCzc2t09q
maDCTUp6bh0BNl6HGQKIMAPPI01XTK/+v6fx3DnpwvMFZBbihpvWboy02wblfg/pWkW7+9S4nafs
WE/EmQ1gci1zaEKxRfzwbdztW56sIQgo+bN//mM1mnslJUdxafQqDAGIend51vRfyeSGMeCZafBf
HYgxQLZWX9m9pGrcp46GVj9I/RGFfvDRysjtAxLlSAbGLikl/ke/Rlkga+QR4t0C2Vzto21GPxpY
4VxkXuuzVyKr0U9RauoD0UeD27JtBqDDThfp/RDG3iYQaLplQfFLl62/U2FY3aiyVJucSjBR++4J
GLOHvnH+06SFiaNR957Q72ELOT7qPhZ0IWI3esgHMLHBImiI98pi+KQI8ZAKKeOtZNPZ70IDBTLY
bj23wFeNcNU06VOe0mfosB0wKF0DjTj6chhKG9fz35N2JBEpsluQ7ujJagszUipwfHXCMdK6Rpdl
+uqHZbbLHADXZCGO3AT1ASnxDzmHDcL09hSjY7lpYvMT3xA8qsz0QBtgPevUwH87jWafgvZ4gu55
uhVXrwkdpnjrgxewHXiTnMiQNpsW4Qi2be9rHbxrVSZRwZOfOg9/D1YnCIOu3lpatIcMgc9gldn2
SCsQSduhNvuyRI+040W1YUpPO6+yyGyy5Zny/qKF8aO+SPixkS6Kacl9CUTt3k4WYibUYSN3KuAW
8uDMJEX9M1XDqy7acdODLbTLSvwnOYhbt/DdbSCnXxUN4aWAkw8nmdvYQ1EV7e1xn+Wpg25Gle3S
hMS4545GNeTV26YHChdGt2YLaX0KN0P9WMT5Hqlc/i6UEBc0Dl4EILaIawrGcesWsEHXVsBpycdi
Tw27glXK185T79QOL5Xb42FaYLbyL3HIXqiBjrz3mhNOrg/jhNyckpjfSYuarCAUwzf3H4npf4Rm
utElitjQdL3BVPgV6Ms7NgK/nsdlsqk1AUisy4MI6qQ9SLIHrtxsW2TDg5t4v+tKn6eKnPwifQD1
12wGbm/lVD+Gg3k1uqs3SZVMuxC1qI3Kqmd/wIOBEHSLfMgTZf6PNsu/ckOOHvT+qIcwClhTew2Q
dl79Egb+0CTkhJMJsLMSqjJXTWwflOmJ2PBbmXQtuhXIDk3d7k7jzgHZdm3kWQoHspfcMSe8IV2w
4bkKdsTSgyr9Cra2Ft62lH7TWXtpHAfOMYPnHQjnseomciYZ0xGXf7IXbbhze6M2pIfXss+dPeh/
+akoYRspXVU/BapDt6csPbjMiDomNayDiSvhmVB1fS1kFtskAX1MyKszM4/BlEHSCKwM8B4hAfUH
r+xPxERkEatLuat7RAdm4X9T3R+J6IMoBidvK7j3jkyqesc9dDaa4iUNpq8yjxEWSVt8LVd3DH/K
zkMq+Uak0ykrsmNe2wfkjNxwMfwHzzeNKhHfdJ2PpHWT30E0fgtHBbrYgoEopvUeDHr4KsYWPdu+
CSIHuOc9nudFgiXgDvgYjwWMknXaPcdIxboUo2bHUsMvQ/Coq66A4n4Y9iNpIB+oyZ1n3JOlOoiU
heDJwXkfPruERSJI4cTF9/DGK+GRQY3yrh2TFgpqLAr+OB0gtMw2pStuBaXwZhoK3F5DzBHaoGcM
xe5gVQCwFxIKu5ASxL/DltFlSbOZcieB74+jbS3QVE7LEk4zW39xrJe/FhOcKFDFP0mOV0sSALo5
dXam7L0dKrqHooZ9sGz5xQgBERWgv09+QU9hQO57v3sUjgLlNtOngPciSnTyggAUZMFb8W2i4iEE
LRHwr3rYmMTelYwWG9/zbivXf6MVe6SlfB+d9EYGxclJANTpe6w+YIn8UBXYZFjrMOQGoU9eHr/C
9t9sNICKR6ZMgDXDZZserfRj6KM83DUZyHyD8eB+h+w/VXLL0/oHII9t5PTFY2ExSgM0UKNO57+B
IOURRttjXup6D2xvAnMde3ar9hs88TgoiOA/a/irxknoahy7C7oB37Pt+LsqqmKTh9mvMWUBvFI8
i2p/AhbMxDbKBzhPFeVXTjNwYfjkyaB72nUj2Ioyy5wtF9LbWqeCBRtW89jvblxoa89e5/EjEnUG
KHPGU5ylNzmtn21Y35GE6Kjwp19FN/5yuPlhx+7RI7CF0T4/9yL/McJTeqApkIBDLHbMwsKZpO69
M5TfTVG9KT/53jgwL/VkOMiu2WU5eze2/wIE50tf6SeatjJSeryAFg2PtwW+gkJZjfEIMKdjY1AT
SL41Jngecy/bAGh89jK0pVJnvOanW+QDyfo1FVgrPNgq4CNiX0JsX7u2kxlsKthWTT6e3SuQaqLK
bAoDO84kxgdYOuooYcVbYyjHUJUviQUTc6rbb27dOFuIOsqjado78Ka/hUQ9p7E7RG4wHCaJBAFl
YDUm/gn4zXyPI8mrH0CTL/xvg8++FSOqWb38kpTdfy7DotrXlbdpwInbsgJeoxDd/ag3LcQaMMrA
2HeFgSPJUo0Ohf1TSbDc7Z07Ng8sI2aP0RMenMyyjSvKd6eAcWQU+G9NArI5VA/0NAaJuSUhrL8E
tMQow1oSNVgiYEgVziUdsHNmNXRwiVfjHCLkPcxyErZFEJuHUF5oTrB9VukJnvHbdqi+BrEX7rsm
Zbs07KsjLAImGqX/E1v0i0ure1j4YdcasRenWQg65/jSxfZbqoGxMU0SbwPDvlqnrSJmi3s6qJ8T
GeShprW8LRQazDrQwQXxUqhEKfTLA9Au76uy7Y8G5wlAVF1yX7RgJ1SiBgRpgA257dtbrGawEHfZ
F5YMD1nRfOMqLc4OuoZR7EJTJDBRt4nbQpLKRo7CejVthPKfYyEQGFiWlFxI2ib3baDq0wj76302
5LD0qxaJHaWevpZh3D1UJPOiAvWyk5VcA0bhHJFS1d2kec1wblFm3/W2/CUDHsLQ6uR837JMb2rb
1z9ZCjTkkJr21kGkI/DeV5lvUtA7NThAdZokfPGp82ycwd77sYHDzvisORBdTyc3nbCX+upZB/WR
BHray7EI98inZ19q4Cj3GcwxIF4SexOGyPqIHUn2dafZJh09YFgp7LaN9MnWhlgWxDh+BXM332Ss
ex7rCs7fdAQ+JAfdY3Iyekx7r4hkIGAaRD0yAlAo29Q4JY+q57dUevQ4GPEL2Z3ertX2e5sNHsyt
JU5mTZds3J7qfZD333yCoOCCqnjvx36245DDXf8oIHmdwT+lVtgo1kRuJM7S+1j03l42FHzPrO0R
3NqEe8fCM+1IuFniOik2IMHG2ynwvEM+TNgDjY+5rEDg6xwn23YpBV3OqembQrnoxmeGbLgDl3jg
JuWN9Af6zevG5AiPJui0HvW+BCM86UlA0m3DRPm9Ql5yfyharV5o4wGpiZTDqFEm/C2h3dy1HNbq
waW/kUSG9mURAxYTa9xzlcD4DGbRBnFd+ZYGPN4LVtlNNtBxEwflr3Ro2CaRPDnnwv/B4YDESQau
fUSs0ndXEveOB8XPQsVZNNaT68GqrNA4mdq2w6IIw36TlTiHO1ThCAsrNKF5ccyzuNiG9QhCLJeb
oZ3GU1cCF9G7hm3HqXQg2PBc5DvlzW2Y+8VGMF4dxwmK/zC3Q1SwNECq1DREMQf2wlQt3bBmwhpN
vHbHaj/f26579cLsq6rqdDNgdAEqAKdkiGP5vu4xJlI+fA+00yDKYLxv8eUTVX1/zxvMACxQEI21
NIq7/rHXSYrttap2ZVnrLdJFHwuCT5ukdrqdgDHuxvWAFO3C9sHPAtjsxgmbEfN+IugLwIg+GLdS
JOmuL3EwGRS68zx2XknV/pxC/MW+4U80BzEhyCt8/9kGoiSNKm+ZiHHrkRDfbib+VacCMV46wP8f
ttZ9N+HsrUFJ3qFohLWq6IBigeO965LfldHeHreCopVXntq6c3Z9D+d90QBhkZYd/Zqjn4aIDBxl
KxYUl8CInmx6aAa2Uz7WwHjAZYo/qYsEG/OvYQwEjQJGBcM1g4fa5tnGgsV/B/ttthVYRm/HWMFC
GUKbUtduv+tt4x25cIuIMt7eY7mOo7IbAITAQhUiOxJEhOa56/IYHdUxL3ZNTci+GBjZV7V7QxDk
vvNqMPYzM/6WLrAGhKT9rvV9TGzdvuD80h78MKn2NaLRv8CiIyMBxVWU9dW7kmAL2BjohQQ2KTRZ
+sexGYSKOAHkNw35G2is453xQMpILbYwDzf4ok352HAXEAU1qi00W7hS5WUgXVXphpTDyZlAx5be
+JgTuJVLN+0iglgtvFA+bBF+ZQ5JKNEnlImM0MZn92mCbQmqhntoPbCN4aOVjTKFQLHAwT/rn5sw
/jrY+NG9JpwMMn8KAu+7X+HbLzCImuCS1A/SMlx0gC3bu4KQMmV+hGVdw8tPQqxUdRWJMgQzwGmw
X4duep+7Djmrwm824HThe1c7vxuNGiYQtYc+wKf6kJLbDhbUfSvb3yPRtxkpf0ikgcGrWyfb3PW7
dxg1zFbgiQNxXFRfFAydGzQ/8V7bvgZHG4MQcpB+zxBau/MI5xunBTjbcJUhHjfRyPOGGdVo1d1J
JPdFycTedKsawIUkKEbKRboTSa6DKH8mnWgAVxmA+wIq0YNAE/7jjJX5vmtjgH16fMY6YBgcQK4c
bl3wrI9taUeMR/qM7rZ4aYshR1K1T46+34tdKATiaXAyPThIKAHMiae31YgcV8OwgVHsWHvlku6b
9BMabMK2QDOctkBuqmrEKIOHoUZp5Q3VXaRc9SYUG4DC4xuAwZNflmjzRKtr9k05YTP3krQG0qse
X9vWYXuGx/hIO4l21AgdhwTZAAloeXZTkNZ/aJxMXLq2nQ4ktt5DHoOvWXqwM4Byrn63UmcW4CSA
QDwbVufASFj9c8G3tOvxWoDWOIouvFqItdjZom8PaYVahkkqddZFZhAtmvrQrtQBICd6DDe089g5
TzuJsCZQ4pvI9CJRMH7Hlm6mcOBfPy6iLRSuxay6zGkF3gKO+xfeOm8ZZT97T3xKI8jErK7ccpIG
ovLR7RgK0DR4dVKq+JKOa/EPS0XMWWG5g6ts6q6EbBXgC9sJi3TPoJHAWXRQx4+fzgJvlYlZcblG
nh9WRLDIW0mOUHydLAkevAqvKml3IQhmcAVHcQvciTcW+I7XK0XzpbLwrPLsodfFGwNFL4sZtuSk
+pKF8hYh33vL+2PVOWBr4evMY2satIVy7dxrO5WT2w4FSt0AuCMMWp6CpOhAsWpOg+u9f/w0F8ba
PA667hFDNWHtO08cX0SNAUqGhyvF4KXfnnWmFOACtZlycq4H97lpA2yqTK4lWy2MtHnycwPFJj7U
G6BoR/TGQwpsEsAcJQ5Zfrfy9y9d4vrvf3V5GiMS5lNJzsaihobqBmqIxn1FW+aTF5hN9MZMdVFW
yHicdCD38IfnR+rLHL6vsV6Z8P9ueMP5/r/3UGGDdx14+iDd9r7lJdKKB35TWPVGXf/WKvvr42H0
79YwC2bzHnylqccBOziH6F0M6alo32JyhOkvYtegHyJXGktLU2I295PCN1lTG3pmSJQd6c/uD9kD
lcZpzau6dIXZLPcTgr+6QwmWKOS7NnxfOb8EkBNFvhaGunCFufW2GpCFUFcNvSTlC9NvY5AePAny
SOsePvUy5nbbJotbW1WJew68LN9BHQwblS1+I5PjyenM2TGY6ahVrSXzLQyxuf12qsoCtCq0y5Ih
lpfGEwfNq63f4uimRnLnTi1fmS9LV7o+0b8mZEg69JfCCT6EkYdbyAHAtGM+jqHoVuxqhEt9aXwA
5T5+ikuvyfvfi5UgEPHQ91A9HYBs0CZTUc+aJ1GAsQ+6xEr3fumWZksAyQRDQmgSg4p5J5UA0aY/
jCnqTwaBod2aam3pKrNVIB5N7wxDqS68+N2kr4N/L/onHKqHNUvN9aH8oyU3T3qOFZbJsndAgmzr
8+SjwYQWCRCWyOn++G0sXWA28ckUts1EPHoeXQEYFI+f+wDib29cC0FeekSzeY9wrSYLgS0DRyZx
0axBzE5+5U82IGrkl3E1mnbhRuZOXOlYPSDHhZ6bGGXeeugeLAW0dEjlyjFlYdedW3AZTuaVP0CI
XVKnPmmRX88oqMt9/B4WHpN3/fe/pmBi0CpBTYWcQYGKwITa0Py1Az4u1W8IHtx+fJGlZzSb50qG
jhdKUK/72NwZ0b3igw5IU+uvHLCXfv/673/dROg2uecJ0BtQGThfu4HBtTgLU9zn/vzZnO4ofA/a
UhwUQW4SINKUJNlq16684IVz6Nwky4iNS8UswuHDmu+hxRrOGZBwmwYFxQ1sfHdBovYZPsijepRr
puul9z7b4PFFZZC+NYHQbh5riEgTf4vwIHCxVIRwkOhzD242ydmkm9oqCOYsang5ztJK/bryvz/+
9T8a3X8sUnODbJsYHZQMEbLcc0915R+kdjaV7/8nvf6GNGLj5+Euh83Qkfn3YbAHr+r3w/j+8eWv
b/8fV5+7Z0Od+KOaOD3nXnMB7OkJzbM18e3CXjV3zI6tNSXaJ+KcFu23kVcH1LRPIusgE1gZ0wvv
f26cDT3Rga4APkTGCAhwEIF5DG00xyOnukUXCbWtz6UgsrltNkPBBskysb0Q3u4JVejpIkQq+B1X
n73CbP7roQh50PD8IoICsEKEtWHHBW4tUsnjxy97YYWZm1hlwTNFaAhXZgy755TWV4ApiKyW0bXc
p6VLzPZ0DctiPmYjQk5Kr9wxln2tJzB9vWlNort0gdmUr2CM7iow9c6icc6qHF9FHuxZb1d2kqWf
n012bl0tlb7y8D1+U7JQg7k6gq35uUQbxmcbep0ZS9DIby9xifZ90Ic7pbxH2YaP6RgjBV4C5fqp
lz33piaQCU2NqPoL+l8g9wVn23sA6lTfP/75BTMem3tT8bWGnoase4gMYyCyGQ5WhROmx6A2p3Yg
h8Cpn4epfw+QMidRMsqdcOuK5A7OY9SlUcoLp8e2Vg8f/znB9QX9YyFzZ0cA0hKw+qBLPBcgdh9H
L63Qc8VOVAOT92gGJJd2rlGHcCjLY6FDkFo7FJySwW3eUL9zH1gbAFfl9OTsjzE9ljSQd8hgDo4j
IlPu+hHgXFeX4xcPWNFNr1HKdVBhu6sdX53awg+uGHZ1FGOVPIRVS44x+LF3A76jb/gIZK8tQFZ1
Oj++DSvYD8NmLG7MaNo9dpZhLzIRfvP9sdpoaKl2pZLDIUtaRCKgAbZDZ7ffdAPyDVuQ4eQGORAc
fRIIrAMhujPEKxz4WztsuwykQscXwRZNLA8ZlUO25/2gL7lT4XsXOZ+Ao1X9KUw4CK5phvhwuAm/
yWxoX+KBBscatcytCX219yjCnhkE8NcWnthCDaX3HN273ceva2GazVOomYgFKsPASKGjcqFJeA4r
vSdpvv/cz18v+9dRqprQ7R4DCJsb8ka7S07eRrMiw1zgvLC5GxhWG+qUHH+2PvODuinAjUYm4k1w
rDbJTh7ZXXGK79C+bL/U+/G2utMrJq+FvW7uEw7x3ZeAV4xWd4E+yxbt63KribK7VMgRHWrm7lgh
hs8BApk7W2dF4aPTGSJ6feia7/gO+O5ck7U/fj1LtzJbZH0JZXbhBew8mVw9lE3GsAXxfqNNMtw2
MCxu06TXn9v05qZhF6EEIbSFELmPhX1DF9/IqGoBnJhEk7x86obmvt+JNL4UwmVnh0pxqBCAtg1d
0Cs5ALsn30+zJyf2w899nM9NwO6kvWIUxF6C/BsN+oiOP137ZnNkV6Rrp9KFo9vcCAzNBWZPLt2z
b90qSv3uyo9GIIVowrcpRLrAx89t6TLXf/9rnvJqKqDkBMJB1UiFcCFICYQ5q5S81z5bmTcLHyZz
CzD84hqZOn0If72PrmUfmWk4hu5bHXwb0ccsLFp1cli52MK6xmYfWYHMNbBijr34YAYjcp4/e1Y9
gRG+dkhcusDsfOXhGyTAMgAKTSsPg03B7pTsZ9N3nwKKsbm3N+VlmyelD5W5cMBGa3X+ECghIW/Q
a8WlhU+OP3aOv156Upd5ODn4EDUaaiWh2h/okK4Ulpcez+x4ZeIgph4a5Eg1IMVpUuB1x22PzU7W
3colForKcz9vk5RlAtIxuq86/A/hUoe61ggqQM2fV0DklwiwjftpDaK1sFT+v2jTqmk9ZQg59x1/
yIV5n7LgRz4QqB7CryzrV3a1pctc//2vdwKZqOgK3nYXTlyEPaMLW/vPTa+PBfr9fVKvrfxLbbK5
wVfFJkMC3eSfURDa9lD8BnXUgUpvWrCjkc0QdoAApcF9CSlQ3xUrdboFVgy4P/97f9YvMm9qCnbG
q7lrXIhsYshytiOc8uilZv5TAjxExCB4/pFkKdTNbtBG1wNiAxXLymK3MO7pbG24dshbl7nNxXTN
1jNoxK+xwhZG/dz+K9qx0gyi9gv8979939yhDYWkjZWxsbCAzmNQ1RAgcTnrW+Bh+ptwwuFS3fhK
Q5GIDJfp0E5vk/jvU/vBn1Hz1zCcvMJJGuCpIT+usr0dzFNqOshig/Z3bZ2fn7vIbI3Idc2LTGTx
WafDhkD/ceXF4LsAyZErO/TC+5j7gbkQoZ407VGkNePGdzJ5qidILeJGeyur0NIlrqvTX08KPwxf
nY19oAtyDZVmDEKWW1Wb2IUk8+PntHSJ2ZoAlZVjjav5Wfavri/3PYR5mq05HJd+fbb1Cx+MphaG
kwsSr7c9G458ahA6NO7/j7MzW5ITR6PwExEBCATcArln7XvdKOyyC5DYBAIBTz8nfeVmTBFRMRc9
4XZDAlp/nXO+7/34y23/ej+adqM0cpceyQCzaUI+cj9/dw2+VudYmAXmll3Z6wnOYBDecu7d1aw8
WJ4BGZ2RnIjjfJROdsbYsvKtFwbnuWMXiuSeBHDMnESRNUDO9wDQWLeKe09jPX0mvrr7+p0tDFBz
9+6IMFwgGWh1cjR5dDwktOX2yhiy9LVnK/7aqLDja0h16ibwEjxWHHyAVEIf0pqV1rr042e92kzy
xtcD4tMkb3bIVzkIO/lWTciam3HbZszgZMXArdwWdoL9CMYThDkrP/zfLcmam3CTbqhLkCVx9bYD
JD5Xz4RXdzDZxx2SPMISzQyK4elbC1RrzjQ186HKgCgwccxbHJD7GFeoeMDusDLH/fs7W3NLrhgK
rSEZN08NXpVKTxxVDya+1Q+suXW2aqskFx6SCzWgH1by7vdyl/oPKdLSlVOtDBz/7mwwVv134PA8
xAVp5RIgOJ3bLquvdStwZOjRLq5NDCWQYK98+IVFiTVHljaw61pTLtkxsD8mq9xQoh7ZKMCuei2Y
B0NHsAtyBrNHBrEqWE18+NYi35pzTHuO7S810Rup6UUa8T2oJUU9VIFfjyOXIfz/S3HWnGJapLrs
HNKRY5ox83pKAhlbyMmDhc8Ytr3TsN3X91lqbLMuLwjrG3BlgiMYxI/UZE8ORwRG4uiVpvDvIQWQ
kP82BaXtUrcdKj0TGULK31mwMtAuvKC5qbZsiEdrZTQnESBg0+iAQioa956pHEBZLvn3Vr3W3FkL
NRL1inoE+9QTsVfYsCXpxoAo0Cn3gwkxeVgOqXPTFpxt7ILR0DbbYgNPJHb7isi10MmFLjW330I3
CB+6AwRrzpsqzrMhefQZEI7YtWaHsrbaTS3cYaVRLL3b2cQvrNTOkAdqHaGZKWJrdPuP7nJoi1u3
W8qdcuU+C8P2XA6Zdii42FNZwW1lx40qojYB7aivw1zqbcVNUAD9lYFioZ3P5ZFJh10TB73zVPU/
LAofDdas1SpTdumF2f9t5SDJIjdA4uqjacYaRqcAUSM9e8iycWU8WPr9s8kfy6ScQOIJpksVjCeI
yoqrXqbTwyiVtTJFL3XV2VCgIOoDoZY1p0L2V/DXQBDLVkaBhQ891zta9qSNDu7DU+b7t6iCvGXU
BLUz4a8jTjRwTARpeJWtdNmFVzUXPk55A0tMkZMjSth7bZRVZCh2hc3Q49dD5kJXnJNGhrQl8LgU
1lHpxIRXY2gjLtyHxmrPRSFg3JD5z+/d6dLc/lqAj3kuDTrk9rFnN4GegP268ZDJ3IN9Bmfx1/dY
eluXP//rHlmXCVMVKI6AAPaeee112uuTVXXuympmoWvMgSOwEYxZriuAXguYHEvA/vpn3QKMV6xM
BEsPQP77ADDNtdDSIrNLNOrcluQlQ8IleGt5v9J4F/rFXAEJUCHFkV8zHW3UVR34cdxBb75++Usv
Z9ar0Xc7FKJ964gMoZOAZstrbzHKbw1jrWCy1FhnnTqFWaUCQx4AM6fZa6XvnMq+spPmkOj0rStg
u/z6SRbuM5c+poGd4FQZ9CDmQbpnvVhGD4EoQLPpz8n/ngDKmssfXQHxYy7RVlmtPqyG3cCDuzJo
LKRWWXOto4dUCay5bBQJITwt4IDFKnyXcxdiPdC70CGitLZOQ+bBbSKAtP36tS3U8iw66+IsB8fA
BMfxmLb8VnC2NzoZUwdMIUSvwq6n63o/5vbWlH2Yu2tK+4UmPYePDFNgS5XC2Kxlej2p8T5ReqW/
LyQKWXPeCEtgoPCnQJ4QYyB3jlnxY9XmA9/YZcGvumTgeTgVAbhciDHNG1g4nP4kfWVtmFdhDVA1
3BDxxIX3XDuq8WGzolMTNj34j+GkbH6nEBAAz01goupRd5OISpWP39vb0dloYhQENO/Kg7Ldbu8G
prKwz5Ot2RXfqs5ZczllaUL+NmhMHjDJDydDJPowiY4CJkvbW0CA0tuvG9bCyEJnI0tmVqy6GGiP
uQNbf3Ntgyk4OHfGuDJt/CnV/2ODQmcDSz9UTIDENhyNrmzipM4xvPilfdu0abLHCVQXmyXrngPU
13joqAzez8IetpbH8gPD6cVdAZv9huQ1i7UHzm9jmMXW85CNo5VtH0rmtCs/deFVzHWZiI+qZS9A
Uuuz4HqSYMB5gsNnFRwne23HuzAJzaWZQlQwtAUcET9cbUsXW0FT+U9tu0Y3WOiwc3FmwEvf8qca
8YEOfahIthOOWMlbXrr0bAQKggEfpsVxW5EO8l35vX3dVQpf5OuGuPRmLn/+9/qiHeAtG4cC0zN/
UKZ37rl+aFy+MvsvfdzLU/11+QRKIBuDtD4FyTvi0iJnvJU6BXl+LVBrYek612T6ZZn0Dpxjp9r9
1ZZIGALbSHQ/qX82emuPAtn26/dk/xEr/qNHufZ/HwUGWGBuulGdZOHsCTINgvzc2cUWaa1w8WdA
gsLLfi7lG8k2LP+oAULKMiRVXvLsJ7mv2N7JQAYvHuG7hZZ+R/xHwfNdMbyIrNoMfg1T/gvv02OQ
tnvi7NrGPev+gcH2TbG1hfi6yX+k8lhTpPOwXY1cNxfW1lRt8fy3DDTtskCah5Ihs8pwJCBqX/fO
PpOQ0IPCA+44chIAV/URPPECj2rE8H/ZM4Uz1okr+cnNayjncOk7hZ1dUcBctZ3KI8Ip9xpZ9u6e
4czK7x918ulW051nTZGLXBmR7Ccw6qd2CJHIxVS97fUnSMbWoLd8RMq+86ty4ONFmJHmGxPb/2D0
YxfhEPKpKPRzmYJf7cXD8IZ4c8QlZXIM4TGoNQM9dwOpgc6Pw3gpEj6b015kj6KSkU7e5DOSgfCO
EzBRwf8mbWg0TUyB7B3yNuyRGEAHKIUYpLIjTBH9rkDAUifDCbBXZOx25kNu59HIVMiLX5LE9WiG
km2t4iFpwGJ2zwCnl/aDbT26WCdd4lE8YwcV0VbJK1bVp4uWyhx+2NzaikSGRn1X+yiYQlpecA9f
bZvSPap2iJAg9g48ZuRAnDJ6qLISgdsxxt+sirFaiXO1oTggtOorLF1sHHZXye3YI3EGtmnoOzcN
ashdXkTS2aSpDjkcEdbP1r2Cv2hrJCIsJhHrzI27AnkUrQn8M1LZ+VNdP9YIhyxc5IWkeYwMxEgi
HLbzIm98cwoE8RgbB1jMBlOQPEvkmxb6zIZ3RH8i6fRe2psKiDNn2g4jvk/+pNOT5z6gL4dZqcPC
vJbwf5dYP24bD08/vPvgwWPTCKRP5ENvaSOGA7m6IXJNELt0pZCClF/Vv5x8l4swfSVdWAaftfHb
yn7jfFK7Jyb7mKdkZeW+NGrO5td2siYBEQFUgYnTbJRZFLclkWQlMW7p6rPJtXWk9EEixlCA3LB9
Kk2EbuUg0X891CwMyXO9ssG6nLeJ158m+stCzDXD9wNUJv7e1S8D6V8j8pDm6URsV5y6LoVLswGw
eue7XYGSgrOmsPj3cao11yw3gkAa22owMhPkrsCcPMTK6slbQrLqWqkgO0qsaFNEFBcK8erMuP/6
2RYmg7mA2YUupaMjop2Kie/6FAY4s2kB4pHnCQFqqAQODjzOYmWtuCBrt+aonwqVNuRltf2pEcjT
9ODhDBUJXoiZP9DaHDd95b1ZGXlOAm+fTPZVVoD0jqP3CPLY75W553JnVgd5SVMfltwLNcs3EOHb
xyh1rDSWhenbmS23cwLZSssJAI/CfmaWFweDebAcc2eLYGVFv9CXnNm06o29QEoT+hJR9r5omitz
3Vq09PNno0CRCdUhGUydKhFEbfOMjdVusG5cuFW/bnBL29K51rm1h8B0R4wzjrTZps6mt65Thyat
t6nlHWBG2TChYwMbisIoV86IFp5qrnqG0MrPKtjVTm3nI8ulUOwB7n1rq0fjzTJbtTKELgxDc/Fz
BrBjMiSJOnnNI4KOkIk1Rk1VrrSshc8+1zJXTW9kHcXVpf86ImbCYJ9ff5KlC1/e2l/jmwHqeF76
yPYQI/sxWdmNg9jNry+99OIvb+rvSw9j5jO76XGmYb5WQ32vpgI7ozLAPld3r1/fZKFSM9feUpLy
BoF0iDirm1iiIfWIj7MGrCQcxNd866zamgttxzIIai7TDmtEZJfVVixywGiTbGVT8UcL+I+18lxZ
a4s8GUjHwEXc99sxYjtzk0bFhuyRR6KvIB2Mp+isz/W1us735R1oQDfJ9rudksy6fZ+kqkIqKe7e
hVUeYpEk9AaAxmpL/dCFreXX159qqYfMlgFgloELQnEfJ8ByKKbQRtOV7rFw6bnatszHeug7A7hC
WPwqx9gkQJuYa0XlhT4yl9fmjV1WPscPVzp7LhITXrlkZXBaaL5zVa2sOAKwOCwZZjP99AL/sZOo
XTlW9qMfm7vMMn58/e6XRt45ZQeVJkRxUQO5IGLKkniifYCYG6ZYOGWZucex1fTDIUS8pp1txIi4
gUPBloW/NvIvfaHZYBC4XVfYNGeH0bKcPWJ7kOfj5AW5N600Rx0DvwyHt0YkZTkdjErqaLRpv61y
OTw3jWk2GxORrS8YZqcnhELbKw1nYQk0V+dqnDX6RlL3R2rD+uTlHlrQdJ13xstgkCc+IamR1Z2x
1tEvXeofHd2eLRCE7JghgoYdYArGJpNK954MtY2ot+kSA4gowWZC/xgMyBlKN/+ElRE0PrrvxunW
6e8lYij3FGXXJ0JgkvccxI/q3CyeFGzH11lRs01Z82ll1FsYv+fC356mNlS5Znf0WiTTTjTE7MAH
ivVS9823Pxt5xjz1iJWT5ihb/wQb4DXTAUqmfbDNzPQgxfCgnHRlNlr60rPRRzKkOU1D1R6RjGhu
al+/sm68V4G6H7Wxdw3w17PJVSvt/c8X/ceXnmuCrT5IK2DikhNjbo9sskm26Ua7fPz05VRoZOKp
8hOHlIkXJtwSb6BMeLc6qerHLnHEnqaWv1OuZ3ZxB1eCDBEF2PzOVNbt4SrI73QW6Cvb4e2bPRaI
IvOl89FRb/qoJEVO0teDxkIDmCuNW8MtR0QZwHo8pdZjEQBXMtW2cY1T2mRPM22vdIul+1wGx78W
Chlm1LT3OnRCnMZvxKi8nbRc7NwnpJinOTOevn6ehXF8rjQmaUI7gJGaY4KR7kb1OJTwp7z++N7V
ZyPcQGhh0g5G7XxyKc4G4RazrGKt+S5MFHOpcNGMCPljTB5TWqc7iT3pgyV6vodzEEOHja1pQYZ+
Zau2sCGdq4ctmfUotmfq6KtJX6uSp7eqmjzEQdrjGdOI3JW0bj5hpGkeGSIjV9rbQhedy4p1J0WG
SOQOh1b+oeEFpnIkKoY1y++Za/4c3OAeAb8rheKFCWkuLK5rfCynthp8rhbBkcGYI14waWOvybLN
1y1i6XlmQ06X+EhPQTLDUY0cdSzULY1bSCqNz8wmU4qinjBvh8qoGOIjEcn29U0XGvlcaVw0kLi2
iOg7EuT0AucYaOhQ7NvvXfzypH/11DFhuVK9Sk4KCA94TRA6uCZ6tP5swv8xZM6hQkmd2pq7uPjp
3Qhf3RAp1+EvUIwiHbnh1VX8noVbGV69nk7x1Rb/uzkctoftVRxfXT3e3MNrFx7uw4/d7vfu/vfh
dx/+Vpvz7e5wCHeHx0N4+H32w2izy8PN9fG42Wye9nv84+34EO2Pu+tjhOvE8Wkf4e9somO0P13F
2+1rfHf5a1EUv8bxPn7dwxq0Muot9GjzMhr+9S49wDnIoNEAOcKVflblqG4Y9kUxJMkqTgNJn/0K
2dUrd1to7uZsdCL4dGkmTe+A/P6tmqwtGL87qD1W5rs/49C/Pt6lOf71NK0GiW+E6RV5Bf4WAcph
D7MbzK6I9ZH7MT0iqPW2yRBd4D21mbjXbNpm3UOXr7mgFuaQuSKaIPC/h7e4wRySuzeDh6PB2jIK
zIdC7TNtWruve8DSe7T/+5zmaCMtEHGKh0wi9oEeg+qzXBt2/5zO/+slztZDholscbtxmiPiDct9
iejKvZxsP4vIgDjG7ehcLJ2XbTXSwEE5sPrM3yQp02eFAPh3U8KfBbZqboQlRyS17/rmnfRJGSE/
XO/14JA7B3lLJ18Y1Ydbj0NyMdoA0yUVQeAiziQ6hO8mGZC5FYqByHxlcBDmdQOeqDNGBIrUvbBs
aCEai7d73ZrZb6BH8tOlvvJapRkK2F2Jc4JQDoUVe4gz3I8mbXcIenKQuM7H4NESevzwgoFYSHWG
Njv1LXqglSt2TgAXbVhnrX4qEmeKS6q8Te/X1YOureEWCr5iE+jawMaxaCLhaRGRGgje0pDqLUm5
xoDK/HDIchcho01bP9HaBmiqRbS78pA+6uB0f2UxuTTIzkZ2HFSlyEPn6Ltpk90K2xebrmztlanp
320ZQ/R/2xhFdl+qG+0dXHIvrRu4LEGNuZvgK/66DS9UYs25wNwF9hfGsdo9DIG85ryMUUPZiExF
pJBAZVWHBCIXo0JGbEVuk4b4oS2seCzYykT/79dnziXnMhsryEpR8QM5EAmINzx9+frJ/j2mmnOx
+Wha2insGqMAotx2DiLCNyYd9FPGO35OGuYcTWNcEwMvfabZkFqQFGGclSiOQ03TN98q5W0LyPk5
0KJ75GVF4q8f6t9DjjnXn2s6iFx5k3cw5Vb2P7NLBOpa/sdiUyD/bWuDmlhXeVIca6URR8m1Vwz7
tkBweNgTBKew7qIxMEsrr0KTCYWAeN+SPEJQs/wN7hmyjete76BAAlvm6+dd+oizIRZHHT0pW5of
kYxcbZORi48Rm2EzQsoxoDfcH1CHU3plQF/6irMxdxDNREuGzibGcU9VfTZTcudiJ031WhjgAgTP
DGbDRT8KcwK5yjsU+aCgIutpBodrZe81begdCCTtHRJ/CiTu1Ag4LzyTX6LO7VNSOONhqNwSjkt2
iYDRTb7rRUPPJRblUeG4ekUwtvDO58J2D5RQmpZOfQyY9PY8xZpU1Ly/NWsnyEPbSjCwTkO/ciC4
8M7navdkyJOcUDfHwtjqoQpjMrkey949GAMjOHcn3zOfmHO5+2D2CHLOaQPDGu92I+xGceIgch1p
9N87fjTnUnYe9LnVWiaGnNIYA5RjnCwuGp0AoUPE2uJ4YQiYk6RMQawxt5Lm6JHg2dX2IWcJBAru
Wv106YPMVm9jrtpGuY48Ij4wYoUCV8CJCIiMwfPXfXrpAWbDTNN63MNkgt1Wc5DTExRzIanXcsyW
fv1swCgGz8LJctkczaa7kZ7TH5BnfSoB3dryNBErw/C/d3PmPM7XbfwJmj3dHweGtF77FcXZCP9Q
yZtHzc0QBCv3WXpVs8Ei8LsOaaFFf6xgGY2o07cQ1ikRU0s2KyPsgk7TnCvYUwouPZhW8ujkzkda
s0hLc4sYjC3pYDxCxRPUkhoKFahIQ1nYasMRK7nyfAtDzVzQbvaAaiFWnKO4QM6tlb6nGXQvfZve
D0CfAG2zGvi58Cbn0nbo/ym1zLE+8qndVS4IIxP0eqFFq8+vW/XSo1wa5F+bHuo5SK1F/R7ySohv
sPDNH5EEPhzHlIKhZnrlXdoP0Ip8fbdLZ/z/3YHpXR7zr7uREinnTZGUx8mtxaWJu0fiMrnyWZau
fvnzv64O0o1VtFy5B0/aGQAbgOzU2q5WaslLV5/1f6dIpjxHxvKxYzZ2Aolp7usLaOh7b2Y2APS9
GRjtiJUYYYLFRt4EVwOEryuz1cLZifknYOqvV+P4qgeKhnsH0gy/mmEAk0Dra1hvf3Y5QkqGaStE
/9hPwS8gLb6Huze92TBAnFa4ZMzKo2+KDaBTh4nwQ2utjWYLfWOucB9pqgoAqfixCEZ6MyD5+hNY
hPbkmZ6/8t6WbjErFvWEGaPrQamaur+lqsIxPWn++PUXX7r2pUf+9UmqvvZHRoxLUOzENxPxrbC2
GwEuhVirSi802bmWnWhU8JsuqE9lat6kdrMrbLGyffT+GB//0ZfnknWCRHtsHgrkqeSZhbWVqYKH
Skjdh6qy5W2n3PI02bTa4W9CZTgNo3HBQHUMrAY7ORWZst98oFe7KwCHKRCCZi3aPVLw2jJMkr4E
9s6GUM90qYRRkVoa/4ntXleW6eahibr+sc101od912BPX13UEW4KsZuA5tIrhYyLSZEHywBgKdR6
nI7U18auDoB5ANawO/iyM68Jc5wD4LiIh3XKdjvSZgRGkuxyJJTcAYwNkWdnDxD4gLs0alJeNwFX
jyLJ/Fes+JI8ql0IcvZekehIULeKm8EfXjwOCUgLtX1YpuQGEIf7vgd3YcRpTTv5edRnxNi0QLtt
8JjGdqgDwAYr7UOOWIH/ACPFHm+hR6goJH5BWrRbwJsmBBXnEJ6CWbjzBWAjpuFDr2lAEmq4Rrop
yiKI3cr394ZXb8sxP6Zdnt9nfvfbJVUN6eZ4rQyI9MwRKsCBAiABjdSLdvizoYc2brIGMsvGaHd2
nr4H1Ea6eNBhjcD8gyjYEFkaws2yppDcNl0V5ZIC1Waf08EB2TSthnNje1cgfTSRL8CK8aAm2dbM
AjTPquIe+CewOc0nRKS9Gxw/oxy7Yud5YqdtB+rsCg+YYfm7KcD6QzgTGBp2Kx8REQyGpfgMmups
u/TR5Fa581PzjFitp0KPu8JBpY67Y33BPJLI9tWZM5eGTDYmqJ3MjgBq2U6ImD7yPIf2tWN6ejQz
8AS1y84lKUlkpRLsWdRmemhazaB7tDnd+AKsxNQ4GFnwy0XkY1E6fZhdpKZJlhhx1wLKAghrBDmQ
inq3ThB9km41q/dF4rEoRc4UiuZA/AT6FqdkBWSt5YOcnO7a7rsONrVggBazewt4xfc+QpBdJKEb
Jve3pUjGUIDSse0UJKVJ8K49AXBm5Ydtm78GqoT+gL5nU/aW5LXYyglBqhWBVdNTbRnDWZnHzM6v
i8F6QX7gM2ggR+XqTeWTdsMDtqNOC51m56dbNy8nlEy6JG55Q2PPLjzwOuUWK0PMQm3dhtS26pCC
x4V0F/JDDMFnXrhvriYEjTv5Cdr2TR0gQxb+6yulqjOT2VWTpTcY92mIzeKhhq2i78l9mwWnKSe/
hyb/aftJciC1hLGUqntfmufc4Te2k4Pb2Ly5gXnGO8Tq0akjL3XcuOZkOnSsewhET8IhGQXgZuzs
1tUPWnnXZKLw/GfVB9e+tfecFl/PD8p9QUDG7HP2UlE0SBz9NKFpKw+VN6B16sB5y8o/aoIeREpU
iGqRFJEDVSfobhuGQO2Nkdg/zYI+NGLYpUF6BYDWtR2QM+Os/Ch6jQNwoFVik+iPJivrLZcITuWm
ecUTA7EHKWlCeyC4l2Xi7HnyHwFsbwDr5m8A1oKBmCFFdEKATpypFizWDHK7nrynln4MunrH2mHL
uA8zrodjPt8FWrMz9AHEkmwTdIKjZasqJl09xEnhbjJfR6oFWczzX1rQt14gQCMhsLcMeu/gCaXM
CT2X8R9dBqZUPtnmrgeEL6QVWjcME2KDFFU/JNwKItNONqhmnioXETK2xW20iFbsApY8dw4gslNJ
f/eNfasBbokRRpls2hzWHDehN6M3OLEhipe6aK+6AcvvyU6TCIk7T27qfBRWV8YFgKvYnHne1kKx
Kxq9wIl1n/8Cyu/gpk2/QUkHBDHq7i0kjSnU8QC1ZcGtZdTjBibPGz7qH2YhyjjANgBQWoDq1TQZ
scW8o3KKGwyBDx7n1oa4bQWitFOEGO4xNSX5BqxGIDaBa4oEH68GEJPCsjUENPtBFea9ejWM5hmO
9XtBu1ukP6MWHdRNxAuOmlHRQhbO5SOOSd2d6ZGPehifEXmKpJokh94k82PDVe8cgMPKqZ3YdWso
7Bv/QZFm27Rdc8pS8B2d7moYk3tRVmc/QFwI03SMaeW8Od3wUo7AbOiaHCW4xYASWm848s1DLvEX
K+4+jix4R2X9nXnq4DAzAO3OLsMgs98yBuzjMOr3KQGwDPL7djOotj/AIxGPLT2iwIdz/H4DTtKx
MVuAg0ZEgKoJDwW/001FqpuEQm1P0zENDRncwIgK/KMrDvUEjbzpiyIeCZJCRhsUgN7zYBku9QaV
nt9+UNcbu6/acMJyMnb95DjW6t1zJSrqQ/aJCQcehU6f+qBGkS4AIQ6l2yIJfV67V2PdsbhVThI3
vj3tgEE8jcKP3Aw7R0y2kV+lN4Yh6NbzgcdLbIBgmPh0Uw4IHsT+JSo+IOtmF/wQuLftySXmIx2B
QYHO5oiJ4Vw2DTBupHodpykFU7YTEXLVEE/RuKD6jThHd22IrhQWDmAToTJlGI4ZqgFzeNUgqXQy
jJ8KQOBNi0CTqBhA9XIkrcFrHUAHTGGCIK55VybERMUZwqOgpHeshCehMRtgJu1kV6iCoF23KsZE
nb07cGCjxq8BKlbuQ64KOxxoMeB24tIw8klcD1p1t6Q2nZMB210EVIm44YhQwTTV7jlvr6cGoV7A
FQ+PQz9eGbWB6GOXNgg2tT9Vy+6dBGCjNKuvTF3dQLNRhTASHVwf+NwUuKmoZRT0LDocbBduBPx7
C22B4JA88ZAqCLzQxmCZgFrGwtxst0C7ace+q1uf30DwIDbA0rGoplX10sFMfJnAklj2R10hqdzJ
49LIinNqBAg9G1Mb/eFJqk8YRjeexFF1qcARxmzZU37XVdiQeK0VosBtHLVIdrLVmMxJ9S66HmBO
iU+q7HhCmTEn7LF1c9hQwMZk6lcHtFwmhuuylhtpDju7UfBSIN4cYWEkqjt1Db5vrKZ049b8MWnO
KIAgJl7vTKOk0cScU+2TXWlVkaytnxNSJIAM2LWK35JWHEVpb+rBx364PLHG2Fi2PufgV3FHhSZh
0QQ1q4OSqx6bd0HkpTMBbgnGmLS95ALAw0MmYxo11NgF3uRjEZdc2UYNJmkS5UbzUmq+dapkjwVK
LDm7rRDw4MJFVFX0DYCdu8L/aDGEeVZ2m49G5AEgFCaTuOqT7gxMnxHC9he5Hb2ruIDTA9My6eBI
d+hTh1wrAM5oTCECO+R5FtdJDc7nBTRJ3i2OX2VkLQAMw+804WXkllii2ogdh7vGIMGxhKhcEsxe
XJnvDda6Baam1gYa1FYxoG0Pdka3SVbsHYktvONhBeTK/qTr8WgIAIwDNj2m7RDrto2crkQU0BC6
hNxxkrLQ9SvMSE4bMqOAR8nB9NtnFdJUXtzmBfjIs9OncZUCQYj8EJj67REVlpzl8li5VrUzpbuV
XObbWgY4X5f2Yehqd0eBudx1bWvtgtY4d6VIP1kCG0pBSX6sekDoAl5cdUhUQRZwN2171u+pbWOY
6CXIbAzIaQB+EbfS42iOWQYssGpooUjLnxoPvDL+J22z/CECfUDgnRNm3L+aGGRRTmqCdY83p3rr
2GG8r5MLB3zI34Ct9GJW2D8IzEHWiLCrysIbgYBHYrjBC7MdaW1HAvsNzDkBaQ6ul2R32hwJFhZF
HqUQUWFSxyAsCawtdltVMfB2TljXFZZVtZO8gePYPkoyehF1Uecumlr9KJGocWMiEOUn2mV1gFxM
oLUaySHtCkBsRcnP3CDmGcB1Dvqf32JInSQJRapIFrVDndwFKVa0Q0HbLU7x8XkbWidkb7meC9Cy
gFU90QFmfVLisOHQDW39Q9RD4IR2W/Lr1hrLbSdtoL4xhYEjB1q8uhUKUdobDa3omuRmaR89q/ok
AbISOB/Zkbf9FCMPF/womvxGMowTf71TXyjOzi3IYwvb8VCWDMmhw86qkLdbDDQqRffB8uZ7yDNz
7kPWnPSARnbtqXZ+Iyhw13AXy6Qx7LB2Aqo2ouBRjtbT10+0UPWbm5GBvcuMyinkCYax8aqxo4zH
07D31iA4C4XmuRdZ0ywDxd1FiBHmrUI6+CIOfG9DaNufvWXtC91uv36ShRLH3EvsT0mSocte4oyw
Kq1YnPprvqmFzz63ECNpx/YHJ5envCpve4luXQwbVClep8G6+96vn9WAxlZV2nGYPMGq4maPevj8
+roLfcK9PNJftSU4lJKSUYTTuIRf06DdiZY/Un+4/fryC83Hvdz2r8uPggwVrRBMk3vY5YibVEzx
JPOotX46HlvpdUvPMO/X0J8qL8O7GeyzNp5xnFl3Kx6qpUYzK+WWYMBze8Kl0/TWoq/lmhttqcXM
irhJj6xchYHxdNmiD+6FE5OEQSFiYKO/V0F3Z2e9ghtYBmsIk1wrt0Jg+XTYT+NKiXvplc8Ktn2H
So3hdfJE9f84u7LmOHGu/YtUBWKRdNv04m6vsZM4yQ3lxAmIHQQS0q//np6rfLyhu8pzMVPTVWYR
OkfSOc8ymk3f22nrV2ddiLrKD5enzsotllTHrGzcyMe2v+1nuZepPEoS3zLTHi9ffq3QvbRngd80
Ezrl3S2rxUOaw1uOPZASvtvF/NSY90xYaEvqr03x9fINVz75kvioYSwMZZu0u/Ul2zeZ2KYICWgB
bGz/evkOK5N1SXHUopoF67MecjTFi4zJfUTdt8uXXvsY59//iuN8CHA8zjU+BhU4EuTqFhU1GBhf
00jz/f+Qj/+oEi/pisPUGwhL2/RYEkK/EfhE7CgR5FjMOjsALxlBnWtsd0DvdHsPTqPzBufh8dg2
fb33jLK3gy/sAxGh7hP4I9NP5QDPe6Nnd6sjUTzVaFzviV+OWyWc3Ok4Y9+jkk0PsLmAtFFNvPsc
zJfnmZZo2ugAu/ySmhONJPzhR+z8SFM9lrBN34ZUW3CFrDtgM5HfKAs7DZgSsl0MQwr4Txs4fMO1
M/R/16K0vybH5H4QSmLHP+aJlWP/2NXg9EMzH+eOqnQT2O2NQ1cl1vSJ+EP5OfV4D/vksLU/wnSO
cbrmE9tmsmpAlWfsJOfevo11WCZoLHk/G9ShsGK2ep8GM/vtUYcKjI0BI4EXc3cjGDDsIh78Pa0o
dC8BW0tw0DqXsJSjm6ls3YPJRbNDFXJ44aOAAogN+8Qp1oKfMqjDFJP5AacD9jO0sATu3Tjte9QG
dtyRCeg10kMDXOMoTayU7yTGcbuMTQlP8859Dxka4ZzAMnmjGundjRQy5XjSEZr9+UDbQzsN/VPe
Y0EA+2iatizN0ofcSoEB9otnW+GsrFQo440cWfHI2o79UDBUu2dRNfzoA9RcfFGaG3GW5meRURAu
yvUvKqoabNQBzvFQR/tshbAguyPyRhf393M7Rk9lnrsE418fgB0OvuTV4HaDN8LnL6rxYJFxGWaT
pwLQ4DqKTvHE0t1MINxeF9wliqMkxH3R7XuChwD50vsS2CDeGPg9PqQNNBAGn8S7iJ0rZV7dfCti
IRM6EPY1x6SCBfwkH2YO1eItOiT6YCCbg0MBSr9cB/NBw0N6A6kW72DHjN6OjW9B926nDR/pcKNm
gZJ+EIeowGLrlL9NHuyysdvk3zpwBTdSKX6IYJtxhM5WA3/64msjPPp1bvBnvJk+z1TWT2EKSz07
wkmBR2i8DBkJ7sumdjvExaMeCrsFY7KC9XXpNPoHWX8HIDl2/EM9b92IinPInwRkNTAK48nUA4qc
NgxuahqQvelr8hWeVPNjyyzfDKKB+i1i+QtmIPQwCAwwNrokdZswwFabLa1VmUiFNTCM6+ilm414
kDoIb1VWZrdhrIHAGmS1SWkoNkqjjcHpgHqBN+U76G00SYFbfAWuK7idYwFliIwS86PhE6oLgk6v
aS/E0WYtRyVSFnuemuB17JR40OAYoW4ns0dlmh5wKNTd42yCMcsUNweU+/I7bMRhaevm4jCXtt1I
5xuk7oY9VmUAXSQyd/VXP8/ICyMAGgCMnrpqHwU8fjQayu6BmuZvxBuHhLEheJgHX5/s2FbbHtPr
VkGhH+5HfrsPJ/Q4phbFG65wdiCzLnGalGpX6Qm+1n7q6gT5XR5aE40HWBzZ3WQNfczyuv4TNGme
gN4YQUEc7zeMMd+amTd7Ws75ruBGPaIDQFGQwlnBkqY7xJ1vd6iUDfAI8M0hDJpqV8Pgfu9FSGhl
yr0dI32XNCSOjpZF497NHt+C/UsOQa/clhn0ymbX5zdu9IafFM5dW7i52+8KW9bvhhfTsweSzxbW
082d8PTZq6UsT9KgipxDbUy7fnxiQs2HlKBECT94i25MkMnbDufNTejrNEnhapa4Ab3DtOJ/htLy
N1/CyoKBS7PPQxwvWVCJA52LGyNCiPhHkBcIBvc410F8YJFPdvmE3iDq4fyQ92o4kBkC9xwfclPE
zWt+Ln/n6CRua/iwbnidwiMFGe8d0NwMJ/d8gjgGZXdTCzMNYHm4/eJCW72h7e6hyumh5t73KGXD
X3sPsog8Dm7oYbQdqhts2cFgnlH36DeDivmzSEv+uw0ik3CUut68Fm4DTQWFwCgg4T4LHBylmwD9
o2HwD2VfuSSV3PtcDm0PqLKCG3FIOjjECDSeIhZGQBZH6Y2pYcyeBlX4DZSFYj91Y/R9Qrts1+lR
fynzNP3aaL89pjmGAfq3wT6afKI23dQi56BqqSMF4i2q/DdQJSi21GAt7SlKXQ5nmAOg+/UW3Oly
U1CVbU0oHZZDazZl2dylZxF5kKYei6JubjKNGlSv8+DQKh+JqrAWoiHZLwqbrG0dmm5nFQC4gyfk
re+hmO6myWx8bBSeEDcW1WVU7KAtBa2VycbnjsHrwPNvlHB5E6qiPjRjPtz6+JSbISA+9MBd9T7Y
2hxGL1ObomLvUBFCsbhq5wTiqt4ZgdjfwS8E2iIFzeF7XMIoXOLwX7czpEZy6T/TNvyFjt5T1vU3
EzoKG9iWFFs0lPE3sKnaDNzSI8fW50C8CCIKrW6SGE2gnYUh1Y4OfruB9RBsIzw9wnWzRQd2qobn
AnDLfZh50Iyhsdlm5eywHgiFQMqgp9zEh1lQ7z4ekBVkoA6x7YLbiZUvgpTuYVCC7IoaGly0hHJR
hFUiacn4zdSoK4/z+JSnKMmXLQOZB4JBWVp3O8GDN6Hrr0U7HMI+/NnMIG4jh2HlDSA3Q6n7Dfeh
fhMS/lpY9CJ07tC0G3W8yR3kAeqSif2MpRqNgPFnOebvkZ4h8gLo0t6XlO6yNPhTBuYTEwyKLxCv
CCsGQUJ6z32KVagEcXio8UTYz3xtB4/foBDn37QCIyQEzLvQaLbbnp7ZaGVWbWJB5ZeKkleo1Y8b
mwF+O6S2RYdcuQQVtvbsLIKWoVM/zGi/pUMXJCMWyV08CpYUsXzMSPwN5cXvs+avM+2++TF8oc80
xJ2sLVKgdRIKOr33u49Vvo2D+HPaIosJpN6HLpzFWxlDGBinmW7PdPwEBUoEV9g/x3H6rcyDbhtm
aAKFBOo4BbLUHjAAlQwm+ikiD3a0jL/baZIoKHQ1qlnqUdAQdNZCo23KxLsFDw9qRqpG9dJDwgoN
3hIqcmhE+XYzzyjApmXPNlxJcICa6EnW8jdktiB6wIBxmPvZ3w6ue+hoMW0DUugkGviMjjjtoRYi
2yMiAqdq0vkHv5RoAfn5n8qmf3gB3aVG+FjUNIrYE5i2KEKzL9BJvOFdXEO9J30NNcRIQuwcIYbc
H6NzYZv6Zb/DlHvrpgrCNUy7c3PvOfdVtTVomSVCTeO52/+7dzxI8sxipwsTuER26MUHMwwDdWfC
7TyU+SZvNXQAPbPzJzQbC4ktC8nL/gb5Anvhgv6JpHAngHG/13Pm7cu5c0nI5xaM6fRr7fF6w8ww
7wjJvlgP956m0dvEZJSJhrEfKvOe2WoIfG599MkTH1vBeKLepukBEAAE8z6r5gkIYo4qopgYHgd+
R/C6e5sDFM9rPm4GN7+EAftJBo4mDYtaSD9hk8wtQAtmwLIyV/6Tjx7SqUMPLKmkGDexLOLECPhT
2nYmGyLcT+LqaecbH+w96NVhey3/gOeLY3GcvbWURLg9IBJUuyKJkUk2nVXzDiYALZjpotgAhPAd
LaE6IRZLn0W+2c0KJwjp2Wif+n37O5ci2xHIkd0hB5sbioVj3/kFesAFfVGR7rdycgD60tH8bg3g
eRAjRS8FEJFon9WV+mzkcNd2QDoO8ObbAmPtbv1heuXSPRRVNm5kL8v7fgrISw0JxRdDSvKioGaa
yCpMN5XPX1hI8weG5hNAJ1buc0WOLovoXXou05et3HeGZxCjatweErvVHuVevDvYudKh0aAK9bMH
wmhb9eNLV8TxLvSLTw62r4AUjPdZje1Of5aWhbSRSlKtv/aV72/mQv+Q2qIHOykff5uKW9RHigSq
Kj94CG36FmXitnx0hUM12oxI/1H2qWkUiMRiro+lSX/ynMVYB9Dr6jMQbjuclJJSkS+cNi+0zLHg
TIg/CCFCZ21qok1ctyX+pX5im1PB1mJmm8pUP7tOPcw1wY4y9fKdR4ZmL8cUYm9kzLaEty+qLW9n
PUOdDPLiSR4Zi14WwBN2IHcy5+mOwIYvQNt13w3zo1XllJAUppFRgxad6P1sr7DVA5PMIN02c5EA
CwUozljfD1q7feP82ykI8mNUAiCfRdkEia76XbguT0bs55O2LCiyot/sdZbGWxxnmo0Z2hS1/1In
jUHvU4M3hhSEZZ9Q764TTQ1pOVQqIVTUHVmalges0XKbzzESiQNJSsngG3GYyZmO8AJUoKPdNMAB
9Ni+1LwvzmblOA+H6ducNk9ubNFKBp1mTwP7WIDAlZCzuUxIwNKKDZFPVEdAOrGA32RjgYXJRD8g
7gyDxljZZIRR2aHTeKBa5+yUB4HbR6ruk6qe+MGyAl5vYVBtCWGgQPVBEhX1t7GdBXqVFOkAZ9UJ
EJDDHPUg8wwAc/kdDmCqbnnih352YI0/JnPP7wFrgCpdXKHkVgqIweVImmUT7OF3UCUTN7Di4xVU
geD/CNFd9Z3pQT027SS/V7IuDlHahEletvUTahYanjNt9dLqcEL+69ONbgHcoP0c7Lraum3lx/Jg
OxYeIWIOWVpqph1wRvNu4lbsYjucRk+91OWA3Bo131Nnn6qRu804QY7BYs9xZJ7+BnLPC5/R4zJ6
8J7qDmpyKugwSQYybPKqmneNKsDsbzr9HORAX3WKYJGENWJSQf4PbTPUPULlyMG2Xb+JO2W+A5wK
BpyRWLewm0ew1QUa+MwD/KUbD4EfwfA+tfvRGntLi+wd4t9mN54/L6Q0yvsCHfSvIYp0xw7nL+jK
yW5nihlQqAqwDxDbb0UYy20ERw+QbegGGN7+EzFd8eIZBlLf5L1YZ4pt2mHzHZSkw5YXIlWSwGIE
jaZhI+EZtOEdFsZGOsj0+eXPYi6+xwEE4tTosy96ME/DACvfDgy7HaLtaz356ClRFCPSCt2lqmhx
wTFMj8ZGr453KD7n0BbzmKz3A+H0zjceQ1eqz7d5mzVZYmSatTcVj0i48YozUKWTqYborUITNuu4
j7Nm6L9AxyR4MoF1d1U308fCM+N9nLdYZHGCbaCySBkmnTe2YX6aAzAzttNM5i9SM/nNi219UzTA
n9eQIHrwhiEHVm43FgdJvFcG505oOjbT3cyrIGnmuDrwAMcWWxKTgFFTPoqMdnfNrNI9iRzMDegI
4TysJvtiLuOD5FF7ELkBmtKj0c6DUO8WcN7hQQCPiHNbFaI7ait0ccIYSowkC7ZTbJDpsInY8+G8
sBkuzj3WnB26vqWfzOgF6AwrsOSGLkNH3NHiltRN8KjGVO0HgGhPKRLEsfJSL8Ex+bwWk3Gr67G8
YSTD0TJ2OMYoW98WtitfSVWmiH3Z7GENGe9Bqh9gFcndtova/Kaug+4Q2XPP1VX6EIochTWY8kGL
koc6oWDTbLFATRCE9LpnngNnuWlH3nydWSNRh5HujvsVf3DYGu2gdlImfaHyE6RWxDMfbXAiVdvj
eJu1r1h/QLc2dEY2GPL8baaV/9iGAC2kojeAx1B50k3DAPgyKt6MqqY3fSDHYxz1gL2UTPf3rqma
TxB7a7cN5fGzj43dnYwgUeBPcWSwsYvKB0pogP8vxpOecDy2Ueb/LrRtPxUEBauYn4stMyCaEcJy
J0EhRGKSRO7jseDfU5nCZaxNa0ClUKwKO55jFwb1TRvICgjRIuyipNZjug1bUVxhZa7Vexd9jyyU
NRUp7W4JcJAF8hP+08j3jxWTF80PJafKU17Q3Tr53DMIgdSoq32s4RQuuh6Tm13uztdm7WMXuIRk
ewaG8VsIp5HLT79WZV+0PtqWemOoIZJtI3JicX4fovx3+dIro75Ub/MrEMXcSGAJHN5Z8gwlTW6u
jPnKUy8V25xToZhJmZ6g2Xfn0vGVe+RKb2ClhbuUa5N9z2Qzh/ykc/nFZGcSH31S/QTbIE5vWsCm
w5pfoe6tjdC5ufJXH4IDAG6hUjnczkOGsyR6fSphAGtcHv+VFk2w6HJEUR1ZgxPwqcDuwmoJbex+
GzAPaNeXy3dYe/7z5/nr+W2rW6tyKk7oukJ9DIgRNgf3VeB+Xb7+f/Ih/+iiBIvAnUhckkGjMQex
q3pnDkOZ5Nv6S/wdaN1NEG1j+zHCQ7AI4hQ69AB6NugAsjqRaXSICHCYfNhefpG1T7GIYzeMZxRz
Ntxq0+yMBWZpxl3UJpRXxMjWbrAIYxiRaa7Oug1D36C11KFIzgGptxooRBwSWXL5PVY++P+ItfES
KcKAWDEAvWVwpHQ5NpzuynRaaa8vxdpqHIgL4DLRlktfxqxAtex3WzyfSZ9XO9Vrtzj//teMzcEA
moyI+9vG347YOsr4ichXr/4chddMXtfGaBHU7IxY8lpfnHBI2SkcT5rhd919bCWji5hm8wzIWgRH
X6Hlawrk2q6lOG+D0b27/IVX5PS9paxa46U4uvI+PUKHYSi2U+lnN3MQtsMGh1D0xFHhZtA/5iCY
mwHnbKDLYc9nhHm22II5HBMZkM9oQAKBSdyOx1PzjuMK1CMZQ6lnjL1Nrkx6JcetDfYiQQCh7YFi
D3cyhSIHrDPQgXNJVwZXLr8SVksdtZ7STlgKWxSgeiB2GhnUY7zY38H3Nj1xG310zizyQ+ll2Ner
Njo1AMKG6C2dd2lRdS1s115jkR0AiQmK3sLRvE9fuXlmhdoo70WWny7PmZXVeCmYBtNMnk1wVcTZ
D7jctC9vitFe0bNa+cBLIbPIty18piZ6Gin09EwMIsOMauK1gV979EU+ALu0gapi7E59XD+ia/jM
SXklktYuvcgDhUpH0535V+jQvMQ9Tmfdte+5dunzYP2VxRhU0iM0muiJ+T4Qqdhgq+CawcPKXPHP
9/zr2jOoUsz6lJ4UcOtd8V3JB87ep+Dt8lxZu/wiYL0pqLLQw1xh9Q8Vop7h/7ZCbUx4baldmzCL
lbwECRvsOJ+emgoNXivR+voZwNP78uOvrB9L6bFAZAxqu7DRFT4oLHHV/3C1/tzO8a1J0f+HdMk1
GcK1b7yI2QzurTaEpeSpSd9qE6OGc03KcuUTLGXGgN8gthYRPXl+Ou7LHB0GUVP96GsT7WqZonBy
ebBWPoV33mL/NZWYE+g8ezkUofsxOgPDg3N99FPafswq21vKjkkTwQiC9vRkIM0xka9h9jZDBvdj
T7+I32myWqDQCkMkWR2yqdpy8kj78hpg6zzh/7G1Xap6gUPJuGWpheVD8ZDJR3VmVytX7po02odD
uAsBM4Ff3T0FlJROA9oUb2CKJh97uUWUT6XUcjhHOc/njQSAxmEEM3Vt8q5NsUWUh7U/gB6BBUep
XwN9oAwFH9R5syuLwkoUeosYH204g5ae0pPPx52DZ18T/tAQXB6mX9aO28tDtHaTxZrc+T7qNAT2
5SC6blT2eYa3C4Fqa1GgKUrTKxu6//TT/zUPFnGugmbSQ6jYsSMliIyhhtNqls53vhLVE5Ar9FNe
F/AvUYBc3TQt+FUxlfYOKHzj77U14aPHjNrMOfFv/KH1wVltxC1gQ+UWXYD5Lmri+aXJaohBoij4
23QVB2lSmPqhyc74jbSLu/ugo2ZPOSm2ne70kKBmhq7v3JX8JkqLaZeNI1TAChoBLtIAU6CnLkNp
SQbHoYGTx96vdHkUFdyV8JwkvXIU/9cXiAT++f/5w6PQTuOAYJwK5g6xC/bOioNqgJKr4HUSBx9A
f55vs0hTpRrQNnZ+d9t2DyQOANYBpET/vjyL/pXGzxc/v9tfOZA3aCwChtXd8hDsL/S01dDtLl/6
X+n1fOlFgoLrhyJxUfRgij2fCbwGNDk9X5mXaxc///7Xc2dNWwG+JyEESF6Lad6GRY0S9q+PPfki
+7A+HMAuBljVr9FJbcsDO1NEyO+PXX2RfJx1opts5U4ORQmedgm8hQZzbX/xn+TsMmDPw75IPlZB
7Vlyx48SXJIqkTHakqTKuqRmwFFE5Xh+rWb+Ns3Wcxu/Tqd3GUQSexFw7Nssb++BWeDbrvQLdLKz
dqcick0ebu2rLXJWH9SD6gvjnVzmflQlSK7gGB9ICvegj43tIlsZKPpWfijoqZIW0hYvEAPfwGn+
ytVXgmUpZWXGLlRkwt5tKL2D8fJfsgo++ORL4Sqo/vVzV0DoL2LFpmk+TcHvSl6T6Fx78GWUZ80Y
Eo1hEUCRbtgQPfrNLK6s1f9aTDHhljJV2UiZZgO2URGv3ukIA/M4r98tgdiXKHYf+q5LlSpGCbhZ
PQ4rFQDwERAHxID6yK6do1cyOV8EvKo7NEkAnjgZNwLYBh21od3UAAmG6Prp7gNni/NALQIf9t6T
4WcRn4D/1DCLovBDcMMAZNQ1C5d/wuzPt1gEv+ZhOSisg6cWfXUNi8kfAKxld4QZyEPYIWueRUTU
1sEcO9qJss6fTQww1+WP9K/S9Pnmi+ge6wlACIjAnkJj9x3aosYgufkvfRjvSu8lDa7sTddm8yLI
xcwo9ELh9mvRvUcLajPmL5ffYCU/LcWr0oZQOC4q/wR5Ir0jKn6LgFNjhLErQ7R2g8VanukOpNa2
9U4FD26D1LzkIjuFtP58+flX5vFSliquG9MwUJ9PpMnvdA6nOhfJZ3RozsYl3m/VjR/bk7DF2o4y
WSnyHAHDi2batVjOdrkgJ6iDXNGxWRuo8+9/re92KnRTRsSdglx72znjOHRkLejVQrVXvsXKNGKL
oM+LFtyDFKLQsY5OURx8Dce5vbJSrD3+ItSFT1GjhGfpiXNo54BkF4/hfSe83eXvHKw9+yLOvRYo
gALIqxPE/csEyFoGgEwfAKPKUgf3NoIyJh2n+dmCLXQO9GkrJk0+O6Lqve/iFK1ioBhdWHig1oa5
TdjYgqEQuuFwpqh9Zbz179sxD4/tEMV/4r4pb6CQ4N+TOrP39UBgoBXUZHwciyr+Gace++JDYf0N
nOxghoADF18MZ/oADQvxK4Om/LV1cm2KL5JMyusqBTZLAdMcnqE15LGC3tGG+P1dzaIH2dUfaH4h
my1VslqIIfvhNIwwPy2eWD7eg3kCHJh6v/wJV5LlUiVL9xnE+MZsOEkyddsWmhmbtgmf+qaFLoL8
CemWclsKfSVlroza/xhCQ65Ye9mgT7oIPlkoZXdz291MQ4XTdQnWi57z/eX3Wpn58fkJ/gpcyFoI
Wo8elOkrnQGvXvBkCOYASkTiSu5ZmftL9Szf62XtTRi5GOT/hwAKuc9x5Pjz5edfu/oi8QALQxoH
V+bTMOXfIRh1ZAbL9OVrr43N+Z5/jU2UIQYFIBonWHIeAdPak/4P1KKujPz52PmPjf+SDs1LnRqY
K/Qn22ML5gBIg82CCtU7ovEpEiM0XvWfPgu/Xn6ZtSm1SEGq6wRxPu1RpqtB/i+f0lp+CfVwLEew
sdNWXBm0tQ+yCPhixBRKuxREHU8C2uyeXNX+vvwKa5debCR8MwNxE0TDSbjpppg4hEWQG68898rH
XjKgbR3W2i8CSIeW/RvKH/ctRJZhNX1tT792/cVWYjR9wAytxhOB+Dm62wqCLyIjPpCyA/12eYBW
vvHSTRmMAQYoalafalOV30CuYgmFOfVNabi+nYGsuY1i2n8s4S7J0bqDMIF2HvTRDBu2ZTFYSDNR
oKZgqnrlqLI2Zuff/wpAIJdnD5QZdow7mNZ+EigcAER4Jf7WLr6I7rZSkGnSLZRPIeR/yFsP7dWi
4HDZYcWny99jJcSXHstGFFCLqVh5guhTCR8328bPmjOx6bAU7yb/jC4eJLBjdM6hp42ikbhy57WX
W0R7WMVlyiBkcRwm+tbZ6ks6DFiksis5fe3yiyA3WlJkEwPB86jWkArP7AFa1wBbisJe+fYrwf6f
m/Rf355EILoZ+F4cG88fwayIzUEZdQ3CFf87+S7503PbT/kUQMgTlocJqKspHHgJlOig1nr506/d
YBHuVRGzeQBY76T0DIID8aFt1jDF3yM/Tg805fJw+UYr47RkTtsQwOBA+9Up7sL+QGga3UHBqdp+
7Orn1/vrKwBrHUJOLmpPtoAaHGUMNCvf9FeqgmvPvojvwdA0E30K9e8xewAl9nPIrvU018b/fMu/
HlzIuB0LPdQnrwk+A10Y3GWAcyaBDt8UqtlPl4dnJQ7CxbkBFEW/Z6LQZ6ka+A2r9EeWl9+6jF8Z
oJVdZ7gIY6VZF2UFJyc1SvOD204cwKyWv3oTAioBguZD3IBviprHmF9ZQ9ZqEkuQYO+aEMLTMMIb
S4uSYgrVnDGb34EnuCU82FOtopvZESgO819j0Hy9PJJrU2Gxtk+axtjVY3uipv6xleXnIW6vhOLK
IP4PcNDWPWk9mC/B67xMaolGNOR97p2yXyvHvsPZ764uhivIqZUleAklhKJZZuBxDeA6DBEKFR1w
MD4IGe4q++wPoPBdHq6VibeEFXpUgRDQatxGDNDNC96yuvhUg6VwJfuuvcYi7nXeSS+ayHDKUd60
DdyXodQW6Bp4nc9++sEy4RJSCIYz0M0Cb4FS9yfKYHBuiuY5kvGfy6O09haLJFDYICuKXGGUWAvB
1oY/EQHOkh/fjdrsAUjKPvg5FnlgQlW+GEN8dYt6zqGobQgRVOnvAULOPgApRCQsIYXNAE1AF4aw
fQsHiCNq730IfAAxq49+8sWaHpu09EmAwQqzHpq56H9rVu+hr8c2BRghs+JXQmRt7i5CHZKdHGRZ
nBCU/6mPX4X/va4+X/7g/+F4/nGoWiIKQQOoKhK1+sQzVd5Xti7NJrY63tvcTH80FLy2I23G56bs
gm+pi+1rBMHW3Rzq8jTVjN9MfqT3OaxXdtAIgRJcDkpaxkgJoZU6eL/8lCsJaQlMTBvXZH6aomwp
JrR94ocpI59BKb0DRwACn/F9bsk1dMbKYC9tZcPYzqwNGT2dyd6Q3gR5Nz6A8bi9/Coryyxd5okw
d3wIoUvS6rHcjE0KTqpzcO/Mf0Ig8tflm6y9w/n3v9ZyCKuC0NFbfoy1vBHqlYswiatrLgtrr7BI
ElMRel7XRwQbzfonHRt+A/GL4VGmcfkjdS27MlJrL7FMEZ2PA7eLyVFo8RARcHyrsr5VZMivpOy1
91jsFaAKgk0AuJRHE/XV1nP6wTU4Xla++ETy6Vo9b+01FlnCM0NPvK5JjyR89uN7D7Ky0ZUD5doL
LPLCHFieZ1FBjim0xYFMgDzNS6e+NMAFX55H/4HO/pEdlsjCuAEMG9yZ9OilA/rcEF++oxJiD5Sh
lbepJRimGYS8f021AamwqvOd5Qp6gTnpP7kznEmCa3WAhEV35Ry18spLOGJZ+w1tKF65htsK6FXb
fPzZg5JNio+Fjn9eGf8KHVnSNoBKDDlOFShen2h638+/r4zmeeb+azTPL/XXteeQuFzJNj3W5Vn2
uRkF+TQACQYNX8O7J9Wm4TEPY/baNtxAkMAv49vYecAAc/FaMxq/hH2kD1ee5jxL/vU0iyTRg46Z
0mkiyETAFmAxnjZY+u+FaI65QRcVjN17OzfephKgAFMHNb3Ld17ZZCwRjmjURgKaq3ByFv4Ds+8h
Abk80zvPSOjt//nYTc7f4K+xVl3pybDv81NculfQYNmdKMryQLr5oXL6FiwTdyVIVgL8P+7EX3cq
hPAKELayEzY08ibQOjHxWO+LgH4QaLIEPZq4RXkqnfNTV//IZHPTV+GeeFcaUWsRtUgiFNLMUtc8
PbKM32fNtIctRLkjrXghtdYfG6Ml5LGtgJ5sZy89auKAQ2u5fumLFtCpaf5gdep/wI4a9HOAptKj
b196+Cq46phf09db+cRLnGPJXDEGpoQmP3wDtq2fdxB9ghYIuOtsd3m+rmxxlpamaeAPZjJ4fCo0
hEsz9sULorfpvC0A/8lnoEeUonu6fLOVCFxiHwM6NAWU8MWxzrPxpuYFCJkxBLmqFyUGiJjE1/Q+
VyaXt9gquCYaIxy2sMRWJmkAFCwT6/dJa8yVXLI2bIswL6SMwFIGJXccigfI3v+C39+jXwf3AWlQ
NDKvJWROLg/a+Zn/kS+XoMeiLOBQ7fAuzUSP0aR3sgivVC3WLr3YI1gXSyAAVXrsvObBwvgaXecr
jbG1Sy/C24tI3AGjJk+w0oCIOwRPIjNfs679d7mWLwGC0NPr2twf5ImWooapNiuiJEtlNu7QcBCP
guRQCympnMB5J+5WqvL/ODuv5bZ1NYw+EWcAggTAW1Fd7nbcbjjxjgOwgAQL2J7+fNpX2TqRNePb
TEaySNS/rGXI8uu38fcpiRbi/67vKX6E7zWw4/oRKM2U38juNRvow9ef/vdxK0+rBm3BerR244dZ
FLFnOeqBCZjVYJNb78JoOvcNx3//Y9dAHb6E2LpNkcDqfrH5Q/dA0hfpnpLvWJDCCPTC/35DZmsT
KfhGdk0a7vK5QZFBdB+l0YWBde4HHAfcHz8AuVY6gKqd7Kbmo+GfCQAPPr2r0A//9Sv4+8yW0cnM
FiSiALZhZud5BuROa55M3l9DfnagvX4oYRDuqunC4vv3SSJPSwqjoiYgfWF9B6ZiQzJgTmj09vXP
OPeYTqa2HZMI1u9S7dukR5H3VrbNTYtqRGeDCy/i3Ew4meFlUFZgwB3PH+1rYYCgz9urYhSP3/r7
T0sCZ0BfjrxCLLBowJJt/ar9OYjLFGTKIOkvCaP+viHJ0+LAoqJ9yPIk2WnSxV7mAPiGoxO21sBW
wB99rzwTPMz/jllmIhbh0iQBYtkxJO4B8wCxvv/elD6tEwQAPeJTEMqdHfne96bNYFAYPEb3YUvW
33sbJ3OaOsNwcG2SXeC8DTCMCxfcVcUA0BD93mg6rRQMyHyceZjWZvbhrp0XM1AaGLQXZvWZwXpa
IijyEdYGgDl2leLvdQhLo5igxG0q+737tjytEMwSJm1NsZcmKUAlED+jz2ORpt/LssnTGsA0CAqi
4ajaDcx/MMBrhqTYfO/lnkzkrgDvbA5wSFYSpNXmZwTISo7mjUvitzOr3GnxX1APEMggvrpvVeOv
CeI418hGNxfOMGcWulM3ZU/zMcuP1yApH3X1OgLpWvJHlhQX1ugz+8Fp6V9OoZ3KAyF3SXPVwgkA
zMoSkepFRMY4MN6yATHt6/dwZoye1v6NwlZ8KrHk+dVUPI2hB0Ala8xLMmOH+Porzr2Kk3lso1oC
+dibvRz8ftXxJF3VIWLGX3/6uVdxsjWPGa/QCuKKfUkUMhEVUuVrxfmvSY70Kgv97+WEQRf+73Jq
zFRErLdqH9a7GlDz5iXrQVMN37/+Gf/mlv//xC2F/9/Pn7NG8lA2av/6ervzVrfX6UOwCTYHuM1i
qIBizJK4WhyS+Fe4QAhoEcTtRsc8htZqARXJol22S1Rt78EO3IlNfQXOKsQ58SMkagu3+PX1X3km
/SdPFZdWQmbR2wRnRZ2D9TBVQDMbVcP0EYl+nxASrqyeMrqgXpj1IFfV0JriRskvjKVzb/tk2ajm
XvM2xVMqsitZfnB6N4JfJab2wrZ2Zm8+LeQD5bUeHCoh9nDbbAeLwKjv8ruJAqflkuu86y7dJs59
0cmRHu53SLl9L9srJwgELayZdjQpkQJkqUQbmPTTDW7J4uXrF3dmDp4W8nmqtS5verVH384DMd5q
zIf7rz/6zFp1WsGXcBxnskykwKN43Rod60WsDMyERrl1RyuxYnKMM1zsLxwLzqxYp0pMnrbSaRSK
w4AEHmD7BvfJLlcXaernntTJeuK6aPD1jBE+S7mC3SEunPikYALHdRlMC5OJtWhDsqgJB1pIg+kk
zc8xYL/KhqmFSZrXrx/rub/jZL1JtE4CqFBAdvDy9mEC6GBnOeqPv/fpJ6uNQF0kvLE03Tfl9Alh
9NJDmerXH33u/ZxcAmZ0+9VQHON215K9G4d7krafvJ8v/OXnPv5kBUCnpI7SBu/HRWKVpW9Uo4MH
7Kev//gzT/20zq9Ez63VfZDua9SVtWmy7yER/fqj6fHN/WWFP1WdWJTD+bSRmChwwdDiPYPXU4Jl
CHY25n/+bron3+sW5WhBmHcrL3AHfjF/e2bhPC3+m0ghQfDK8j1iexL0MxScJYXn3+pWsx2IhezC
rzz3AI/f/8dNGRICIjlAx/vKDXcwk4NsBOrhpSf4V0YP7vnhcVT88fECTad5G85sj/0legNUdnqA
Yzl9ABuQzzEceuYfQblqFn4doHVWFo1EkBGlEDESedatPdSLAYbcdPWPqiuB79A0m5ds1PN9oVg4
LzTLwqtW+flOudxeyVFS5H6CNIRMVIn2MQWJ2lsYIcw/8Px2q7EQBRBoivtIDPbJBpzk+cN01twa
sNOzRUvBagPmSrdxF80QSdaJHpbR4I1t3PvsuQOKEFZZX/0YmOqBz+3rNTpfybpuuR+Xpe5gSav6
WEiYJHnBIL0bs2Y9N778JWpHVtiRS2DRPASfmEjSK8hL50MkpmHdFYMCb3dqjoK2wd/5Qdg/zdaY
TV6qDPDoEhLZRIb7VLLyn0Zbc6Wambz3quJ7x4bmvs5c8TMJuDqgTWcEwRJmiY2QKBqUqaWrOepR
D56hZbe0ZqCxqKt6Be8YRydi1Ca3fl4mWQymqWILgA3ddSNre8e5wOCruyH6DIBOuJHa+13VwIMC
2g77VSBxYulccEN0EcazRVh+qmcUaEgu+EsiM/aPk3QEO9IvxjsJIMwnMthy74po2jWsBopSj9FR
QqmbDUS7ehcEob7JrRqWE6lAu81DeGTjYZrMfSJkHvtoDXpIkda9z1lp34OwKsGOVeJ1HFxXLAXJ
gGCvS5AHkzb/iKQW3SJTAY7jaQ65x5LmqBnKu5CsCLewQzAsgGhps+be52UfgydeLiF0KNvYNrrF
P04Wezvp0Ro9JbP74SEY/qMqMSwasHV2GKatW6S0YvXCoIQZTbz1dN+VGXwDgda/0pyTHUFTNU6E
STXEXodOjiW6oTViLhjUrylUFLGacqjIvJLyW4p0yg47cbsHb6S4CYF+BbLalRgxQkMeqEyK3iLW
VSWMgmiExC2yq9zPtu2rDUo2o3pBeUux0U1tdlupIX0CbDqH2mCo84XUeKaoB4FgJJaDgEXQLwIE
1ZvhOol0CGZ4BxPQynkJxIxI6wzTakTIOpZUBsAotLnY4grinua8GD/sOAPnp7rmsxkIIKxlg8e2
iKpQbUVWQUEagm6OoDpw80Dj9AncNnBKKFcNBz2H2ZOJpLhSedHcZTziLUIeZZOuEWO2PzsLaw3C
RZ37HTYoPl9QKcg6zHmwD4AHXiEAlzz6ZFa7PFHle6qGHqRJ+gZ2Y3nb9abf5l4R3k+VF9w1KtG3
zeSRLUTvbIUuCbazbVGtAWvPlmWXoYM5Z+G2r+DBCGzr36ZGE8hZUjAYTac3Be0n4JdLfjP24aYf
vIKsE1Oi4YX0zS+ZlwPY7GHyiCbG6dCiDnLly3lG+WYo33A0qY5s1/Ta+PUER6ysIP7TS0TelsCc
w7oQVHtadV6/CFzUbRLWQ6rIRaljDUxutGT9EF3Dv2xXPUE7nwVKvEgQ9pWpGNbSmGGZTF0gYpv4
MAA3nfVWJAN5VabA+Kap+6yoDLcAaf6uI85WamrNsIWQuF6BCsp29RgM20GUMIjSvpT3GiS7G0O9
4HedjMhJznrc1Y1fu3hqRXc1wMzwGaHm8llO7CjSzMwhRdcb1AN1tsJhrAYUdcr3AE+C3EkGel1a
hhPmBEGLpRHUTx1a6G/LJLdrD3fBbchhCmDBRJ4C+Em3aCWHh6CznXn1ksouvcQBIzwU84ooHYh1
kkQgu5GjrBNk7AX6+RBbZH5wSE3rraA7VOjPb4TJ1uPQIG4Dwav3RtOC/IjGMb/Wqa83o+yTF+B8
y2utHfggqqpv7DTJ/VzjaO+S2ltKN6l1p4hdGaPzG+vBEVu3AuANMqWvVqLPEowBt06gvL2aYfit
F2io5nEnm3QJIhEEA9YWV6pr02vHCNYeklB23/vRtOW5Rmkv1+gas2LeeV0OkhZFycKkWPUT3ylq
nJOj/LrEivoeaS+/DwMlMGymcVo1tM6egqIFrx8Y1jZ2We3tZVm7xyqj9U6LRq1NQvJ1COtPXAVt
9Kz6wDzUWDbuPXhUkGZuo7Xgo3c9+UYh8QHn6qh1BliqEN0LeAdHp28K+DQNRPvPhP7fPQ0z+YIs
AErIXKZehqFAXUBIgtWoxuy6RbnZARmWajsQaBVGlKv8iApQJFSn+b70qvozYTa98SFpfkPUNN97
/eBjG1UU7I+Q7iBMZtD90n4VmCndtpGcHZpLR3etB3gQJFQE76zOum4N1zEoWKElyXWHwtZ33Czs
Rg6ZB8K4SsRnlopmm8JaHJuCZjdjXoI5a8EbuadjF900Fbrdqa3UM5GaetBbdvJhHO14QPFo+O6C
fn4eTI4lFNqh2GgePfsolpyXKdHDsExrgRsg2lRfRTfDgxlqkDEAvV0BMN2uchTSg5fthTvnMb1J
tKcgDB4Dso6Q6F8O0v+V9WkdN0Yh8SHR5sTn1vsnabDVDQKEYJTlpTlQ/86sYbu0S152iCN54Ou2
2mLJtxXaeufCf5y9ikGsNXb7vFLQptpSvwQo29gbYrqdhj51ObVBvQ6FDzkCYzSWvqnXkKrPK4uj
zO084lnKwTUxOCDVNVoARgfSORqJYN+2SyC7UCTeaSgadFOvsPnN3gJ5JxwPakDKZyBzAfqIdEKv
YEdrVwO6D6HsRGPkInG0PaDkF3ssThLTLW09rI6MD/HxSPKAZtJumbiI4sE0EcQkLa/uAgk/YQn8
zyrXefa7ApPgAN9Jc/AVw0NpACGB5pUhRUEpvN3SpDfdnEXQgHCQ1P8xaTtvZGbHDW8t30665rcB
ARlde7iAwTgBbcMUFFhgVL+tOAUmGOJS+supvL01pMDs9IcgQsvxVGI7T91rHYKfNagwL1Ytwick
pgSln5pwscaRI3sQvYaxdxybKljj5tEugc+tVj6BjnVOsPeYkYUV/B56PFg43wNQ/G03LOGbt699
AKz5IsHyBaxuWLG7dsI5MwwbLLHz0GHbTOtq/pW4Wt0YDRKy6IBlAQQrw94Ky/C4grU2vYlSnduV
TKjZ4JDVmGNZJ6D/nTcNEXSZ0NjC/FyjXXPZ6TqMixa4lsKW6ig+0L6BvwLWpXUCTJJaW4tzFbwO
0GqC0w/3eJILENLHPr1RNY9+pj5JfiGgVi0FjGVL+I7cPYLBZCuPkZZqJhY+ADb5t9DQptcMGonV
LLL+xe86mIOgLZkgDeI5uUkxbOALwrr/WkJL/0hJE+1Lv2ieFKztED5BqbpBPy3UxC6o7/BHi4ND
+quEJysVz8T35mplyz59ndPEJ0seegYNtrbbTQIOHFnM9jNwpIQrhFr6CbA4v5mSvjr+fuddUZbh
kN5kAQVIr4UveVFoaBxAkIH/aiIgJ/ceW7GgJJuIwG0sogm0bCyIy87keo/TcGdQ/gD7gZ+n1S3n
41jFGYWkY9EGw2jwcTP7tIBBXxUoeo+YCpaVovQWlbhQ4yD4H2LAu+CH0oOfHwjtUZAzFy5YEuab
W3TvepuqwWVCB9RvIE8Q2Qqk8OBH11CEM9xeT5Js686LXtEJbPOFrbP5Xo1WvBY1H2NCBds0fVHG
tirTB1F31YFEenwLcWuCLtkgw10H6fgGFiPY2Ok4zb9wNoL1heA+8B7kQ/k2elnGFwz78K1XoKSO
dHR6MFBFbXRI/Qf4cMhemzCrlzkHoApOdJye4SvjMITl8PAldXbDeonX1IxbFuqNYG1141FPAsud
txvPBSiAwZxjD1kHGzTyFd1D3XrVtSj6+QWDIVgpzJM189JuO0OTt8dFiy9xqi5jlOK3a2Rex1WL
O9sV7LpAQY+TeB56B5i8zMkdkiDwOkcDpOkuDZfw/VYxbpv+3hOpuql8MJIMiSArw4UijirfgghZ
TACUg6SMCxMPtgpL/Y9mKNDEYmbzkKsgWvpjMB2SCCoCLL96XZcI187IiDyj5dk/YLAnh5y76LVp
crWPwOBc4nxR76Mga+5Z0Q+bCvaOfRZVUCdhW4uLup53up3Vm9Be+1iXqBuE2oaZLYRtkK1ZOm6i
sKEfAophkMYjvxOxbKvmqU/L4cB8INlwHuLRgmkOUVMAa2pMBlxGC87quIeKQS7QQIjz7ahznse5
df1Gp425LbOCXnlWkhpRPkNv5XA8MWL+PIejRu0WCJ//dCVTHw6yBb0A6qx6tjJVe+JloHwzPQq3
wqDQVyNpqtt0zMot016CsydFLGmV9ClQ46jtwH2F9rXemBajII36cVqSUXUxarpK/F/mPjJlq2eI
TCzObNLhOFfStDl2qZTaWwGLO/wyBRkfAlMW2aYVZq5xtKnYM8bfDAZ6WGULFjVjEiPFDIcfbrpJ
XHsdvDw9rO+y1M0O3jiH1Xew8GDhP/oOHa0LWCaqPbdi2tWlGrAAmMi7aicLJq6s/DhC8e2LsaW/
8EXd4GASkGMvQF1wqBCy6md/FHaAqWvB94Hk0hc8hKuxa9pFx918VwQzvStIxGJ3jD46v4Spb0r7
2zFLmxEN2WW1wq46/4TdLrsWXRZsSSpRb0ap/Nli9UQuxLmbYug7G7tkqNaRboDSOfp9/JU0Hu6w
hjL45HyVURz7CKqWcie8Dwble7WGfULvELfAvuynMxKMAo4N6IiicX7nhRynRU+bHhkAAOXiHhEX
siC8b+qFzysI+lIRDzN8IL2qw4WD+mk/ME02fZWZrc2D6SdSNnKBC5vxFxObizgQGXD6fWG2rmyn
f9BvDuYkOtzFQTW0AO49V8txlvW6cTTaMCwCay1aGI6gYthhnQTuHn1jPgzyGFgALaPW058d3xI1
c2yRGUxDOLZWsebUXwoEFGKnRX5Xcgc8PBDTnh+zNmE/NUZpjHNtddQmAVEbiHpXeEhmLTKS6yt4
0vstzEHFtiC+e2BTDRbMkCdP9VzAkDUEvFyRir/KUVcbYdpszQZBlyLy2caPUGUQE8+0O60b0LK7
PA8ghYKnDLLyFJYI1dz5ZZVuSFqkz1logoNFbci2Uso9R4GDgUtgla4mhKBQciFW/TBMe0tGMACC
MEiXuCCmV8qi4xaX7nppMkARB9bZ35HwU6C7dJKuc4dKPFSb4J4xqiRHjKBXIw63E7sO2pTcj7Zn
N6nDqhjrYqrfwnrs7/0Rwhgcc6HAbNK+uLaF65cm9aOVw8Ud9esAy6aoAUElTpsvU9kHMdh8wdpF
UfXhYAgBiyfNxFOdhOwuhZn5B3xDJYICIdbQtlLQiULKXQZu/gySEox/Yk1zZaSntjhe+evIefkW
s3tc2rHtD2nO3IvOUw46FEOFQ5UxsUTZAByAaOs5pN2ob7IWHhtULIhHuAcgcuOzfAFIq77huVJ7
6pr0nlNRvXtqoC9zKPh2ND2+vq9BzmoCL1wg+javXXk8AWs4bJiDOAi35kk9i8ZAceRl5ofOQX5p
hsB+zMIfd6If8+0M0dSqzoLw4GZBH8JiDpfFIJtdWcNkQTLoB3qY8a5YGAY3Tcn1knVO31JVzwff
jFi0oroAyX7EuaEqVPGOKZ3cTAgjL+H9AdKo5g0u5JHID4bNAvOnaNeJ0naVox16K3DtWfcWp0Y0
aX5yWyQLOGn8G1WObBPkArpwUNfeItym115Ttb/zEPtu3Xj1OocnEdd26fbQvhe3DA3cy9ql7sOL
tLsvGiEPhMtpq0mCw9g8BYiehBE8XZgv5CEqnbxlBZI0DZ1EC3tlo9eFgroTdatmO4mJP9RQBsVm
MIFdoBCm1AszzhWJdeaSxwqXq9+pLs2Dh2TCHS7dOkbGzD6LEdwABCn9eDC43eWIwK2Tvms3ps4S
ukBnTrgP0iaHAEnb5BAUVQ9ppcEtKAVL+pormm1EzdOtH+Z4cKOMHsvR2KVRmOsoIsPdryiPCkPV
cagzQvJj7oOGYmVEmCsWhsk7RvPyFswWejCEsj0hbIhx1/N2Gq9lzdClvbVjo/dhEeLCSie845k3
5Y6nY389JYLjzDOqfoFlnECHB46AsbVcUY3TTlNLs+sHki0GzshbNdkkDtN6WBaFMr/qCooTmHDz
4IesuVzBdYg7QNuVd+U0qzuEoUi+KQhy1GgA9FD0wJPFMeQK7+LoQKXNfLgSSZjR5aAz8ZK4yl7T
MfM2KZCmHgwpKlhQNeul70d6umo4IvkLxEEKNDpIsgGq4ygZGrD51p6coI6BtgYzcV744MG/M56V
L8OIY/EII/d7YrR7SodIIRbn2WsH0hqGp0pWveT02ma9e8TupnHXF8VuQDDmSuCK3EDKV5fwqeqx
xMGs9LddWNndMKhx3fgIfKOoKVmHkuIOOObNB+kLHH4cbHxJaVI0beTRQyKsfuQ9dDsL6efusZya
kdywxtabLkI9gEs4PMcBp9XbGIjyafQwr6uuNpCfoHatRBziLnSjfvI6P7u1XhDtQgGlyBiyHsja
EIHvMi/xSgB2m3M7bOpW6puigEjORqjKbBDGfYZKlsTS+O7FeDNeuceCeQNoX/7pezhK4+Yrt4jW
tFdtifOVcJr9gBVoukecGjXJPkI4c5InwNTM6caXsFgVTeCgJEj8j1wm88a5BmHXSdrd2DbJEjeu
7CEDh+YKFFF1w2ovWmLz9p4zKFru0tQr1yPet94waaAYiwKYGaSzFY6sFhe965BgxGYNTfkKB1zx
IavEFVBoOQjmiBDkLoDY08ToR0meKTSvcIQE+StiMBOKz0vcQzYFNkC+ZthnXkNofC0mco9OLAqH
3CtNcv4ELiEKS7uxyD4Qcwx/4vWpH5KUGsJJXYhbP3Jui3ER/MgoOhmhL9LsmQRjf7B1g0rLkpHn
ZEaTaW45Widw0kM5hqy2bdZraLvJfK3z0lszm/u7KfHNb6hS+KHMgyJd+vAf7NqZdWqBecy2cEvz
p0qG42MFG8YeQ8l76R0xP8ClEzmgnJzdSw4tMhrk8l+K9GZY2FlCdO61Pm43SGwVEOQ06V1kB/cW
AD61zdOB/gYVBlocFooLye5zabuTbHQ/o1CmFGW2JzK8ZfB3LLokqmDtsmIBO9KlRr2zucmTbDNi
LKQbSw9hpIG5/YjjJBJ3fnHbVOWIVBTt1oWRxSrhkQcbFbTQGfxQOBRqu52wD6Jl2kQXErz/1pL8
LU96kpue+rBBig+ckqwn8tFragxlwjX4s1mIg07aQcGceLx/ydIaWiw3dVAljs21mnr/qWWa3qC6
UmygdGrWlY2q9ZTPbCU48J992YZIYXTeAYsMEoO40WEDDiZcYAl7ywteXBm0No/7VNNiO9WquYY+
sfI3mY9Q0UKiAr9cVbhh7FuUVHS4ZbRYLmeR+++4DVKMTZx/7lTWSnzpE++GDuzxTA35pi5ChEE0
KghypNsXDgJVGPeydjsp7b2k0Kpt5ik3W9rBuCtZ0K7KOY2OvObyCh4GsedtUrzABtw8OUqL2Aa4
9IR5j1xA5hPsMMVw5Uoa3Spw1lbhlKh1zj2y6pBB2wLHn91zdAVvQaSCGNkb9BKcWDSniPlSjfeZ
gpbwJO2PUA+CyqlGHVaAkTFT2OYSL0mRyAiGVeFDQz5ZU16YFtGZVPpJEcDktQlAMlmxZ6z1A4h2
lVhqx+UtgnGI/EmUgi97xKEhZEtE9VSg/OzhQg76OAr/MjpP2SCuJgiaSL/Yq5BtbGv0giLxhizo
2gwvZck2KvOQfSYH3JljGZhflI8XiniOSe6/fbXEv/+R/IaODBzqcMz2Qef398A/vJHZY7u8YsGF
53ruG44v949vGELaj36AwJVnWLYF5w1nN+yHakWSDM27Xz/CMyUCwXGt++NLuiIdmYeIM0jtfr3k
om22SNPOP7736ScVApiz4QRGQLV3M3o3QSPhD8Q37kIX6rkHdLIeW94gS+SQI6LIJuZaxLgYpuQS
Uoye+/iTZbihIqrgQa72ftKZD4MsyU1oRvMJYaR8McBM7jTYhvHYZvLWwYx56PMJBtPMn9YZbZuH
aSiLdSvZvBOethea5s5MtlPMiBM+8bVAAN9v5+spEr9z4UGLmn/CYrjG8/0xtljbBtg8N1+/wnNP
4WQpmcHeoAJLHbJEUOr5rPNjWcKG4qd9s/zeV5wsIAqaDF2GWEBQyAvgx+D9DnT+zqLiQoHwGXCz
PMWKzDxA0EdptbdM8U+JbP1VA8IrX2YNGgnmBHUpPJxShE+xe0ZERHEawsTopbDAliYI0zhFaAHx
qHlyD5Fu+12PrqkLjcVnHvAphoTBQK282qA4GteuoS0XQfWmy49vPdpT+AhiYUWBU0SxR/wWGG+e
jz9dMPvXeRTNq6+/4swKwk5WENSbjs6A27BDUOEWCZFDVdd33/vo4yP7Y3EaPN9Ki26bfY2o9cTu
qkvol3Ols//SP//4ZCd0rqFiLPdgzEAeGpbDPugr5MrDprvnDjGThRumejGPOHK1RRvsc1HQCwv7
8cn8Zev4P7dZyHCsylCW5VBoU8IeGcLxEFy1/NJ4P1Pcdgog6erUT3BcsvuhPIrpE5b5cd+WUIRG
s+CQbDIHqzUcJhBcK2YRthzKNNsmXiQOAiGGnz6X2XDIWHapJezcTz5ZRazWEegWGWSPPd3kGX2v
sW0iRE35YqDum30w7GQhCdnA897DhlAkuP0gaK3JuKu828Fdahc68ztOoSWeLQdXNAkmq1cTnDCn
uXnhKEjbBJDmXKHGQl8qfjz3TSfniw79Cw008YjMhwi1XoHlFE+431XD89dz68wR8ZQ2gksLDK8R
ejL8QMGnSoYXN7oDaAvbSuo1Aon2wgnjzPp2yh3psLyjyS0o9mhWR9XaZJ4yZKaiQl4i+pxZgE7N
aOlE0XOgq2Iv8wixXXPHg+QC/+bcSzg5YSDXkRvBBhRQJuMP5Xf+TYN7AfaBFMF7tDJf2ADPfc3J
SSNtiJ0A0UJySYyrYH4CM3ZDpx+KXtgFzj0h/7/raNOJvM8GhFPG/D0kSBGgnOvrUXTu5Z7Ma3Ri
FoiH4pMj+lkk91H1TC+1Jp8boCeT2WZclW1Uqz2vfiFIvPSiYkvkhiEUWubf22BOKSMM0ujMjdh7
4WGDhJ7GPL007M8c1E55IT4V6BVyfYYijgkbO28ogWJyQuAcxXCPuCLzq6SckvsBQQoFMZ40F8bs
mZd9yhEpAdiH3qkHs2Gu6usEJaBxzpRaf+uF/3vE+mPjtC1alGDzVXt066GEb7T3o/NRs9Ne8lme
GVH/nsb//IIOK59sWLpHumFLq3ltSLjUk7rwxs+MqlMEyEjTKdXYINF70S8UMv528BchQlEBsgFe
dilucu4lnMxoIXyRThJ1970c50cHZAPiE+lMLnTenPsVJxNaAniFEMac7v1GPOVldlskOeIYc3Bt
Q/aIH3jhbHruZ5xM7yHpTS2Q3tyT8WfXvAyooPt6GJ2bHSeTO5qySfaKp/sOxSwsJ29m7CG8T5a0
QLrYIx+cm834TUaePKWA4CpH6q7BOt4hhb/oC4DUxwk1P95wjehsu2SIacZf/7Iz4/eUBjIIpBAT
h0dGgePjgbct6rvStxficWee2ykPRBG/BwsVOu9Ju+eQoHTblNuAoj7DCIeqbH9awK2+xUGuuPB7
zuxNp3gQVaSFzYRFi0dir3RR7lAF+pOhFceMqKT73jM7Pss/5nwUecxOKHZGEOIXysBi6j4EzS78
gHMv5Di2//jwTJdTOqQNstHJvquuFXgmYMhd+PAzE4Sw/354EvKc0R5/OTXu2uVuN/XuAkXwzBw/
pX7YCTGtYai9HYXsBc50Z++9HMW30pPQzE/GPaqJkwvj6tzvOJnoKBDmfSWBbHB52OzShCVxKYpL
7ZrnXsHJbB8V3Gw8g48jGZBL6SUwkiMyyRtBA3bhzvP3HyBOgSBVnYU8RbnTvjLBhyo6FQMn9a09
Q5wSPwB79wyvMQVKyZDO7q+qzswLm6PwpymymDj6+p15gIv/f0eTdQHtgwxokQBtxpmSKAp6cvml
BvIzl16UO/3345swaAXKl9K99n+hg2UZoRkFJeYxZXStlblGKcOTNg6qqrevf8+5l3Iyr0nRZbUJ
sJcjS7YOa40jNPv9vY8+fuUfs7rvmgRdCegNa3mKqnyzRpT5wlD6+4onTvkfBjTr3p/G40c3O64/
xxKXydGhKeMSLP3vUxtFJv/943XZ5FEpjmic6DENH01V7ZhDIeZHU7ELE/rf8NH/BxlEdDKjuTd2
rCZ49kP8qg7tQ7IX6xyQeRUnKOlbFUv0k6yLdQD92ku+n7dR3Mc0tg/tHXmK/sfZmTXHibNR+BdR
pQ0Bt0DvXtp2HDu5oRwnYROLxM6v/07nKh8T3FW+maqZqaINSEJ633Oe8ws71BdYxfLQHMtjPwbF
U72bTuTlWj3AxZ3+669brAjuGDVpFmG6CiZvyhRHadHq7zSu3lUUn0ea3KGm9PDxUPn36uMsQSKp
JL3dgp0AwR6+WtXjbH4q55pF9U8g9D/uZAkQqVyR9fM88uOg4OsLSCTA16PdBKO3Hes9usXIfovS
7CaaovJQeKa4TZ3Y3tMiaZ5zMtiBBZvBsSKqO499OYaszJg/yrgPGokylMXSH3Ub5Vs0AZLTNLTX
UopXBuESSYIgu9i2HQnehgA1xB549QDhvt7HlYj3A7RhvtL9tWCpf+9bnCWhpKi4ZSIX1QYQwB5T
dC8vfrsHMpkzYdkbpJhniMHfBIX8/+OXvjKJl7FmsLrbylR2dBjNfo4cUG++8+JF9tfwX2uDarH+
iDRPXGI7gNfx7Hsmo/eBw5CALPSP//y1yy/2FY0n+4hK/PkqBzMmK/JgTsojgkHfPr7+2vtYrEBz
2/FippDo5ZQfaEysi+wHmy4YsDz+DUL1vZmGHYN26ePfW/kSLOElNitgOGCDdUBlHwbu8TUl6nM1
CMddrCUDeNoz0sLxKsYnD9UNT/9MP1c5cZbkEi+bc0/PFD3U0sCn5rZ9hs4/TbcfP5aV17xEl6Q1
hF1uMYMVCZsaAHg72j9mpv7UDtJZgkuwkCRDBi3vscn2DIK0bh5Cmz5HECxqL9l9fAt/6gr/WACX
0BLaCQMlF+7BNpDmt7AZhs2Qz3dm8LK7oa9VQOXghQmBzXWqxC8p5h/IevySmAbBGnr07vvMisN8
5E9KDgD11eIaT2VlEXAuj/2vTYKc69ibGnTAK0z8Ryk0rMrwEKW+VyQsVKQcrnxt197jYjVoklEa
h6H9WApoCtvioluHmIdfecZrl1+sBlCmtyatgf4pVXqQilRwh0Fcrr3Nx+9w7fqL1WDUlg1BkwVy
UftDwTNR6Xsyv3987ZXPzB9hyV/voMZnK6MRPjMJ1F9JHAOfguNwOKTjD5JCsRfp/spk+lNa+9dI
XCwE0nISCsURRyGYl/dTN+UA6dgw8WDXe9/OON00kPIG0KoX4TwqtG5BcvhGNDy5Pr14NKmV8/3I
pvYUV4wcBglhZY4sZOVnXiI/VVNxllQTjh3DPDM8kNqbQ5bT0ySLK1+NlWe9zCJLh9LYVYNLK54E
He9A9323y18xStaCPX/qfS7hJXFXpzm6yxAnsd9x3/lC/TA2kGke0k8d9rkBucSYtIRUlX25EXSt
buFtjmFRZg+9Eleb+5cx8Y+xsgSXZIQnJQTO6dFyAfPA/ioOlEiRIu6w4quHKKD7ilndewmHD+qE
pUYcNgTi3z/3DBfLhXKqbGqRRXc05gHab7+MHqiLxi/3wjq7dosrk3oZWoYAkCZzctQIa3a++D1t
GMRHUl2ZbH+CH/71AJdrRgX3dzdytEZMgfRbN/3NLLuGWL5G25FdfIDC2YGdEMM+55YhylZv8Gvr
jSkv54qhvreIg5On9zgl8xCYLqa+DSFy2pibOlUbpIcdEZh9SEYjfOFw44vCfszd7NWeERmQOGOg
U3Gjs/RXIcdwouVu6jms4zOil12o0oLPvarFMSrPR8O7EeNEdn0Dt6XnPjdjBuefohzWe2dEaEFZ
XqN/rk3gxQpW4tAGeRhqVXQ45fmv1NiB5LDH55lPYCn/+JZWvopLrArst1S6HWDghv1ynEdmT6g1
3LPxyq5jZdwtySpuDRtbxoGdL6o7W31R9MEZrtQT1i59eWx/fUsUDLwFyCFY3wpmnpNhnl9iWwHT
AuKRd2VnvLJTXWalTab1yhnG22PFkiSw3T57j+Ugv37u2V/u7K87gLb74m1k7sF1evS/QdjLGoRU
WjwGl1AfPv6Rtce0WF5a6MM1Q+n5UHTmCWj8r7YG2dlM45VP+toAWmxH4A0tUxBk5SEfJtixux+j
br96vHgSpt98fAtrb2GxunSoB6NW6NTHVttT2DBkLCt+7RO2UnxYqiO9DqIxCI4g/ogcZ2u3cHer
VJBDRpC6ShINogtComB+QQLvlWVk7X4WE1s3fGZtEhVHlnB+G1MDX0JCrh3lV05zSxlkWkFNkloM
lRpnao0PC3txC9w53ZlCj2Hh9glQfLb63nYl2HV2PVzZyqwsV+LygP8azS3YHSIDreDoAFN8ItbU
hXmUsG9w4Iz7zHQw3tTDtWTetR9bTH4KU1WlJZXHQXqHWjk7T8KHmW4cDt66vLKRX3lPSzlkWQ46
imQ2nTh3+G0xgp9WGfsaEntl4ojF7LdmGKQdCEdOsOVs0hqGiad5guk4v0YKX3tGi5nPKjk23WjP
p2IqNkVuXTBHfmHUUVc2qlJXNIhrD2kx/xG3QlkOu/HJaroHeE0foD281hhcWbuW+kYJQ7MrPApk
98B9itM8Kq/BKK6V69Yuv/ic1wwuIaOc8tSCrmGr18jBM8Kx9eNVa+3qi1kOEUdTuJ3lHDuW3EXu
cO9OCUACn5NiOksZY5bUA2xtjB1VMm2aAfgFLzNwD14L4ltZF5dKxFLnXj42FhBuiCCtYQYVpepf
o2EeT7pqSvRmL25yxFgVVwbSynBdqhOhjCAxmyWFsl6Ovs29bwmsoBPIXX19StQYXXkva79zmY9/
rVO2SaK2a5ENn7bqJVXIAHTlyQN6DZArdOw+p3Z2/myV//oZGLAdG3lRHPiryPgxzXdYSh4/Hlor
c24pWMQSMfSDrPVp7jU4JHU8+7ZD6ZWWx8rAXSoSixTy5SrneEBqvoUpJzRkuo8s53Or6lKPKC3q
VnPepSfkOm7n1j0ZZp0/fi5rf/liQhMCgAqiHcejacvn2uAkYfht5F6TW6/1zJaSQngwi9xJ7OEY
jziD8KzfeSX/PTtFCeh8edcSnK1jxM/7tgbJL7E+NzOWOsMOYHhdRvN4pNabxOqX1E9UvFbgRmg1
7z5+dH+O7P84wi3DzaaaOEALTOSoYwfJaiAygf0SeTloU/Nw38BL+ttOmnIHftS4yzrS74Fps2/U
0I1fJqvwAoWt8lEyz/Md07VhiXydfT728dtAIJ++ZFphT0XYQ5OiYqoBr9q7aoRTpymhVom6nj/E
jp0ELcvdXT5DX0svVjkppLVpOZUhU9Q5DyZim8rVGSx66Qb8tvcp8catDQHhGfiVEVVZT5oowH/N
dghnKF5jNpKLSagH2E5RsBz0CPdpP8QvxG08CDI8GnadmrcOCIkhDHVTSOdK7rwI/oSy5c4LIxKa
bw7bvB4GHqToYwIS52YbJ6WgrCu3x6l2bmqwG+AQ4rAW3SJqCwMP7Z/Nx29nZc1a6jMri4yejDCw
o5KdTMQ5koeJ7beFi+pfwdNtkbTXgsDXfmuxPqYz6mZ6ZN0pGsSPYuK7ok4q36UVwr0UjMETTnNX
7mplvv5HrGklymNpm5zMGCs0PwErDJwM3C5kefN9EcMj3dBEb+cstX+5BCE99ejEOy/PMbWpbX1p
EIS+j4ua7olp9D3TGjgq6rrnrGtHF4BDtzt7fQJshgfvde9rUBzTLa2Yu5mm3PGli9SrSeZdmIGy
ECKCPj/HHZs3jhFibxPOZ9/iPdupyc1vwLTJt56bO0cxYkMC/z0gWagrnxivyW0Bw3cReDofNq4c
DjNYL65jhSBWFneZReMT/Ovp3p3HPOzSGdA+mg37icE+2xVttoHHN/dV3oxQTwKUBOuk2IpRgTmZ
9t8yNYONyaPqNcpUtQOmATSakouDGU0ZFkNZhLHgFRBzpA8JVlgfJBXXb8cuvoe03WyEdpsQ/soY
MKaohuUfVPqPX+LKNpYtdpkdiKKTV4/jUY/xc+MkJ13XTwh8vxtF+fDxT6wNk8UW026mok3rMTlF
vQh7Lna0UYHVxeHHl19b1v90c//6VLtVx2MVO92pBukxzYr2pgJFKvBywNMaephbdSfT7neGoYht
D8gcH//uylecLb5WDZdWAlRmekphDjRw8qKq88lLL/ae7ZhHZZy3w0nBzs7Jcx+nn7vyUiRLakOr
GImIp65NzkNSlEHZi/hzB+OlTNaLMjrWTTOcPMAV6zLs+msPZGUILXWwLUmYZTksOWVSP+Rpus9b
fh/V0ec2HkshrIoF4jA0RuhAxNsA1tFAXIUqXXMthmZlUV4KYVsrAbHU8vpTFcUPY69vUDRu/FoV
zzDXVzs54XD08ahce1KL+UymljVNJpIT9Acverb2lcX2OmGf2/39sTn/NdeYRRoS9yY5ESWbLYq6
IvQsLa+YAFcWoz9w4r+uLpE04OSAsZ1YBw5H912Vdxm+FTVcLZ97Oos5iyVfohKI4V9Vv4sq306A
LE7XOm/Oitnb+bNC/fX3J3nV2roR0VGCTpFvJDHWuW+8aN+irnweGiAYgKBK8i0AYvq3GqyOHBrL
G3+CQQnyqiM8aCbw7a5/8WEaX9HVaBuEflcCqKWpTV8nUF6+D5VA0aF0c6A3MgnAD4CRoQVqlA8N
CJCxvSHiTDLL2U4VY3tH63ojuWE38dyO5xJQgnPr0vSkMCifa57DEwVN+dkRbrwd0L+Cc45Yr45N
qre8N8qXLZim2DtAto2GQLbp+7H9mihgvfyxRMnIBwqxufNyOw3F5BS7lJpp4yWJtRVwGWJ1TLNv
EDgj7Rd5zduo7sfKV5YsdymbL+LHfAIOLgdFy5rUryFyrXvd0+lMmjY7qi41G66VhwCZyDqVkxAP
1OoA16ky5F5UWdzgDKKHu4wocLmSwsxbOkTFVk5tfm8VHdsMsShu5NSBSdGCQEmACf3NpobdcGW+
AqrQ75pkOrC8ue0n8I+sbCBhZs112JAM/DAE3AXUo2gyVu4dONU3AEmVfkTmVzbaMlS6farqrg56
XaWAao44w7t2f0RRBfb4qUXcrCTIOIirG4U6jm9iONGT+QBIzl7Z3aGwGUUvf/5ZDfZtMurnxqh0
yy8usizpAP+LIkRvlKOFXTl7Knjb+lbPiW9yAV5X4p0LrwJWwfFepSjeCbXLbdnUwnc1SwIypQ+W
clB7KYspyOLyq8la8FiFPhGkrAWi9CbALESK4ydYMxWYu36Fz2ZQ1NM7BbJlZuZXG9vfZKzPTlxD
jwxoJaGe7VtxemBMsFB6pAtYb721SG1BL0jPIdjJmLMz7LQzVdiAiXwM00Tf28Uswtiqyb0NVTVI
aIxvqtTeTmN1D3+tucGi+w44xwVgcy51HYWdGvG/M/YGIMWNVfEvohHVY0bsN0NhVKBagaBmlwQz
rSXbqeTOb2LA1JFx6nM2gCNNDAXWtLbwjGH6jx2BqKbECqKp7HzZSx1WXfek5xZFVSAlOWzf+0H1
Drbm3u8RllxfxNWjU1rfK8lGLETtjbTjN89WjyOvA6SuPSdu/DXv7J+t1yh/Is0NLZ2f40UgAfSH
FyRpi6sRASpvB854B8hV6YLOaQt1E1XAOFLIfzcIVwN0RNL3fAIUC9mmvl2AVQO05B0kzwdb5I/W
AF5rrsB2rcF77cw21t5toeYzmepvZTHfNsIa/SrujyXHS3ZFfsMBQfOB2mMbqEFN2DsxD3EEMCFP
xJ2Okx+ubT+Okn2pY3FobOeMHXsVlITfQrGUIbGOpj6Spw7d5ABXXN2zUj+ydr6VEBPXYFn6doee
wezecmf8ojU/taW3iVpz62bTM8uwryDIIwTkPT6C2fUQN+PeSnBSi8RWzfnPFt+SwG6qLat14vOG
fCla8rvJ6KsZmwKPI+cBh30EcLr81jiV2RNHYyLYQ+THBYKKtcn6oGPsnsReAFnefGMir9tK6ERC
ROOFwpFPheuEJWjV/oDxhDWNbqAnnjcZKX4WSXHDInKHoVr601A4AYLeX+IiCsEu3np5rP2K1jtQ
X/2ZsbM7mdeqG3XowrIRNjUPHQFs7Hg5jIjqZ6XzN5OMu9zAs92kcahsAD6imexnA8NrixBeMm1s
BL36bTsMPlHFBvUycRY24sezon4o40SGJQ6GOERN+9qu3jVXP+YWZ18EpiRBLswbuGLPGQeILTXU
CiY6vkGQAWIWEPqXgka8dZy59F0S4TgbT/ceRbgFVgrQn+0AJEO6VxFs0VEV3abAKSGfcD6MQzHd
OiUifhRrz1E9AYLpTf5A5NfawgAqSm8468n2JzadLXJBXHt46tOmjNqnlrPvubb4UwP4wFtRcryf
NCZ+w7LUF4M+6T55H/PxMZJgfcg2qLHxP3Qmeu0wQPx00rcjFkh8ScbfFlHgSLHngVIT2CzaTR4O
/IMDWJe0T3UkwRcciy1YamCryeo5nZBTl+uZ+K1WBSC59Bs11m2X0lOFygV833QrK+PdMITRbmiK
dbuNnU094wgCoO69pogztIv4EDcAocRVcyoQ9QvNEjAiWYev3+wd3dn61hl60wv3JzR253EWByw4
P3JdY4xp9cPtzFevg/JE2Hojom6XiOzZy9mxLGe2Ey5Yow3p7u18JEGe2Qdeo5Rom2nf4uvsl9r0
O0eVuQ/ID17AxO9Yk5xmZF76yQU8KIYnTWAZQCf5YExz9irN/ChtXtmgW7wF8DF5IV8hujxgS5H4
Tk9uiIdFT5KOhLbJkVaQqV+QD7iBrIcWELgLJKXzflHDoc+S1q100l3uzjeuFf3MrAkbCIL6cJe5
T72dPORz8mCQbO7HYIia2lRhDRpckKWKn4yqveACKA5nFd3HGC1oPsccDMXkh92DNDQ3+MJPLtC4
ePgC4eLzA0Rspd935StozdkXaxJFUCXDfV0IiAFAGmf9ocK4GhnIYhHARz5yHjCqa5R5epJnQcpK
1y/m6KU1+LiaixN+AF6IeeYuHqpbleGLZqrHpFYb2qM+BKqWX6fzPktsZ58XMIdZtnxzUvuL0w67
ogBTpAGwF8EgHMBZuA6AR6IbWkSPhYf2FCZwIEhKYS+r7lq4rIE3nWE0M2QIOG0qVG+7CvmCDGzK
CPCrxqvnLQYPgqOm+AUArJNom03deyQAL+UBxpiw1uKn7MdHBR4i3JtWe0F+lnjd5ssMVbBrMPlQ
skGyQy9wksWHJAG21G/dYqdtivTQmX+tE/qjEvJUN9VT2WP4gNEHble3Z7lEXc7bjSNUQ8ZD0SsF
XSuIUdkagN7zo3g+EUAWwdgTv5KmxaaxQw+z6mK4GhHeQPOu2PR1Nd5OllR3qZ6on0atu2lsm29Y
B79mpN/Z5KVIC3Q0OKwFQL42QjxDPcQmwxiv06cIPDFnkDjot8CcDOmdjd4s3AgvPJGvWiH9OJ3n
274dXuqOPWmJ2ydW9EhF4Qa9GJ5d1/uW8XQIIgJtO5jlQHI3eFFZYeG7bjqfaO9tHpvbEmJaGFxu
Milhn2ux2QDEKIhQddxKWpS9H9V2KbH/KfVDGdH8JPMSg8Mtmh04DfU9Q6bJAMMmlss2B74VTFwt
/BZgtfeSu0kRwvMACJgp8dyTCc4HoCVFBUFd3yrfLk324tERlNxqQJcrq4kgQdOlZA4kdgHgOGKL
/+J2DpiK0s6xP4gGICsn0FwflN0Xtwx+isccTMdbFMyqp0QLRIhYNgLKKIoKfoomATLKLAfAUpET
76wA53zpWVzfEJ6h9sqxYdkBM9qdM+ENP0Fd9OowqVingwQ7sT011ByUtkA+I3SO5MnBAR3ALRI5
93zGQhOrWikwhabBfuINHPFBhY/n1zRKvEDPLh99NVs99VuDMREmLVh6IEhKJL27UdS/02bu7iIN
sII/FXI4z/hLX2zdeu+fOq4trX68EyJtdIWGgLK/pjkOI1OZfkMjt75SO1o5ly8NfqVNBoBGC32q
cCDKmACdenjEOeXeA9vMMsBFf3wjK7WipdUPwSQQu0ARfxwoeehbsSuyq/bLlU7ff0x9jqa5hbrk
ETxtlLJLr/SHFC7lkdLvGJHHSU+vld1fKfqu1BfI5b//dcRliXFrx0mH4yC+YAQFDrn3Ppms6iyD
vqOoc2MphhKE+jLP0UtXyQvHnjr1Ta/TK+2YtTtYlCMnaNRo45XjkVV5mMU3tdUHpao2H7/plRLG
0ukXa56mVZLrk6ey8k6OSQve6AxocTQ+MAXb+8c/86d18I9+D1lUMmrQPq0Wh5MTeagP91Ud3AME
dpBVcE/3CZb3U3GQyC7sfLhL/YD+epIvT/nTU7aLrtzo2rBb1Chr3kH42mX1qUT86gyoq3ujcUxW
0VOObcYYXfPg/vuByqUZ0EtKBYEgK08u+zJh4cvzfZ+AoDi7V2pCaz9wucG/RjRtUXCpRl2fWu82
G1E+EMFk31Rg4X38qtauf1l7/rp+UoERl9Q13lSuq9+ugzpCG6ftvajw9S06a/7kfVx+/6/fcRPG
qKpUhdrQt96z7ji+vV3+HeSbl49v5N8TRy6jwCMbAVh2MpcnW5O9JRzssIxx/J6ZazLXP/Xc/45q
6S2ql63T93ULNPYJSNcI1kZTIA+DoB2CD+ed4ySIY/AkUlrV6IZTmyFtI7O2Xa7jjSeraW/92S/M
VRGMbuXd5IUSdyIRzZWvxdoDWKwcKH7CTRgPxakn4rfEaAfP0vk5ON3jxw+Y/5Ft/uv+2f+/Qwtd
MJAHqTmZrCueDJfybogyXfs6mqbHueiBasc+h+8aTTtw3Kuh2ZaAyn5DV5Q9tTada+yFTH9sO4/c
V5ftxeDpSCBKa+JvsQRdNwQzCl2FBIo19EhioLYHrdlzZecE2H7q6rth1jOENGZ8qhsxtaEHwDgS
clndImirIYkELr3vkFGhQf32Crt/5DhFPdSeUwaZ080TtmcTXpqLHXQTtgn1Cl83JEV6RZFsLVHW
AYdE7ztGk/s9hYLva1/azYvCnf+MPOBHDWbFVzMDdGjaEbL0HoL07VwTgro8EgWS2CqO3LY0QuSc
+kRAr7xz5lrcAHpduD5jHQw4YBA4OJijxYywK+a1SKzwuAj0QPDhzdtuetfICj82dqWCcuqbm75w
CMqcUiU4jCWqBqTPGg9ulJDHtEumL8phNGRIGdx7rvfKHWz2gUTvf5U0qW+rVng7HPzHc5HPTwiu
exnAhTo6PPKQioINfYkEoBOJuRWyuDsg6iFHRQqRH5Es0yDCg8C/KgsVjQs+HvEC29xLVeDNZb8t
supOERvfcOQticF6mFlpNhL2NJI4+MwXBJvtOOO3NEceGvWQUqvLOkQ+LAXJ23WCpKduSCi5zKXo
u5SKhTqj6QYxhRzlIbdF9lJRbdA4Nr411XjAM3+xSqfyY6u9TSS+XlaPKJZW8LtZuNMOUeqRXxRG
I9HYmwKAZye/wVIAmznqzwSg/hAN02HbaY3SluX+LMFq9sfO/nOD1q+5LaGDthwRDF56TMEKRsUn
sf2ssVu/ckB9LIEqrXxIsFJ/QGH5Dpg8Ds6ze4aNsYW4wYp2Et75TZLSn5C2FN8zB0Q4bNrUri7G
eABqe3TvU4vOT6zBqxkrad2Ak1vczaBo7stU9DtC4l8ZJMi7uIXbLxL3RT2gR+5ZD0mL3nKKcBRU
UEW5YzFKZq0d5zvgj0B/cQpn1zSkR24Bxo0LOjdsUVAgpeCOyv5Yd0RthFeM+NOLR97IW7yOJqjc
qbqdTQ31Ky79UlHrCQWucT8VVnN2cqKQ0hOLo1V1tQlGEr3n4MihQXEhU7nW9NaT8bUBe/AwKZc9
p3OBzjfKOn5ZjN4GLX/09zH5RJB1tA48nCYfLBtnQGLaLmgl4smaXimQxr15nwgLIUEe4AkdxeI4
iXY+NONo+yyRL2WusjBKe+7PiFjiVYzCD5/ix6lAIYbDQHfkEp4bHhf5zngVxddgpqG21UuDw+yO
4XPtJ2mlnjIsQUHRS/zDTVo4qBriqyH9Veno0fKqZg8gXBp0KgMFfnKRb3eJvKF2/XWK9DeZa7mP
DIXtRVo4SLEGZBe7dm6ni/MWTQvUFpELsDEGzgspHU127VxoNH1tJ7AzuwErm4qvXCOJQladQl3N
Kh6qmAsURZCtVEaOd3SKyWxL4GdLG82NVjYZggFrLCF5BYAcRj9a8jlSA25dZL2gh+KKHwN6PIhN
7PNAUIrMKF6ZTTxPJbLD0uGtrHH6L1WujonTQ3ugBJtv6VRkD40AWicAIRrauDamHeY80grKqfPC
js96bznD72QE2o0w3HOWx0WAZRwWbzFQRDZo92B6Y71PrqfuEQ6UbyYTZccB9XyU8UfUeYJsgvtc
DEaVezty+7tUTSh2VOgs3Q/w7j+NlCGHpvDyape2bhTyek6+tqPlbIDbaiHUq1ofq1G7a5GKEXKk
jv1qeotWAZyGSeNryC2/FDNLfYswvu8B7n4DPH5EEQp1/C+FsQGP7sUIBEzZuO2eS6rqTeI2aBDR
yipv4GUiW2Fsrww8HIXwj7g/81aivsEd6cRBxTLEwPXRMGHSY4NuUAaN+T3add534oyfc4HKpZce
pTXTGDQOACoeH2au0Ru6Zk7/I5r41+d7sSdOVO+B7I1NuXwwN0hH82WwbfwD5tM3WLB1yB/mo3O0
duXmKTnuoV3JX8YrpKiVvcnSGF9qNBsRXVOeLDrCvHWsy7viqsNq7eKLLfKUQQsLz/J47Eb22PDu
1TXRSRXy98f7nn9L3uXSvR61jRTIEKlPo2g3iK8I4Pm7G8CB8GxUmfv2YeoGf5ZXPC3/PosDtb/Y
Y9Haw4YfTwoQISx+ZkbTTwl3+/G9/PtYBAHS/1/dZWyokoTWJxohZE8SpFCdB8rP0VRv1Kz8YSp2
n/ulxV5ZjUNKgZQfUNQRh6QHaKBi8SMpGqQ55s8lCsHKWNd4I2sjYLH1RVWvYNCpQoBRJv2bRmPq
CSZWtdHAdH/yyS32vrxDehxEfMjUVPpx6PN7kVtfcYubwoBpocu9JvrKRvvyqv8xT5cOdoSHgQZY
ooihK+xg7WceCXyaFFbb2f/45az9wmIlSOdJIjbD6o+sGJwgjjQLWNEfe298duPxmnjr3+UruXS0
Jz1yNdJYTUfP1LC1Hh2FQMo6Rqf9HUne+0/dytLXToGMJ2KIRlj43CNHIdUwGx3f6mhX85UpufK0
luZ2V0svakc7O81lhpSvZIMefjgj5qvof318E3+UNv945Utne0ZRJtVA0J/MK3/Vd/MXpCVlG3zM
u9fxrbk/et/gVCdXPKErC9rSq44NfMYMJc1pjFDn9QkX2NgSqGf3aelk26lOENpnedAdKz78mUVj
d0Vst7K6OYtVwa3SMR2Ido4F7w6p5Hs41N4+foZro22xBtCYM5F4gwTD/xWxOM13GGqhYTo17adk
WNJZrAAT03zQ3YxSfjlhr1H+Yj3N/VhfI4CuLGJL+3rUIjgmw97+KPvvfQeqdptWcj8zu7tSWlx7
74tZP5MWQQag4Zzy2XJ2fUfNI7d0+VB3cX9CjEmK/lbFIOScOkg/vTz8+MWsfHOWLnTjWciVbmt5
jEQdiFgHExLFyh4ZximAfCnM3PKa6HFlpi5d6TEKmi6kKgnU/xZGL2RHyDCGyGOGKOMoWzn8+PiW
Vl7V0plepkWXTZkYcYTGKTYfELfTbTqoOj93+cvt/VUry7H8e3U5lsj+Sn+PxHpFIs4Tk9cg6Cvj
YGlIT1knCovo5KQQfKba6Ojy/Dy04w4igQdgSjdlbHY6klcm5tpLWcx5ZEynA5sI5OWpCZEPiBQT
INMqpEfJ5spmY2VZWRrQYwjzlFVU09GpJjTYWmeLbPFrIOa1xVkuJ76LxcqOObZkfVJsdermR50M
LU4rCMUzLkf8C/LGFZrSKUPKn3vZ4w4T8XgIXIl5aXF6P3B+OYs6WrwyIdD3/HigrD3aRZk9HWXb
m6kpT6J2fpdJCsJ83p0tt0DqcVRc+Titzd/FsiEqB5gKu6hPGaUBet4oF6FA0iHwhvB5O3P3hN7a
x/ezMq+WfnFbIUeFz5e2gWpDnj1qMW/1eOU+VgbJf9ziOMmCEOKWJyj8O2hgehVOiB38+C9fu/jl
q/TXlJXW4BLIudXJmmEuMBxbW51CJvfx1VdewdIpnoMcnPTcKk8qYduhjKBVsHwD0/hY0QP2OXPf
hZ/7pcub+es+BD6hCMcl3cmT7YbKGinsYpP8j7PrWG6cZ7ZPxCoQzFtKlCzR2Z7gb8OaSIA5gADJ
p79Hs/KPa4hVXo5rChARGg30CXiZmsruXIjw24Sy8sZXmWb7Mpbv+rIqWfvtirxqyr4N43Edn4EH
uv4ZpunQkoFRegRvvKiaBLy6hfPpt7nHA9j1tk0/m/7vz56LqAnJyr2zEuxVcPlMOPvtyi0GoYEw
4Ouc8dALoNC8+CGMs6m89XxgQAb4oiV4P6V7BjO+F3cFsDaUlpUErVjgNtn0n8umPW2vAyhQu9ls
OWdRSXhzCgDJnhZA6Zr+cxhnXyeQr1LCzGwd3HMPABPsKl1AfMpAHJAi8I01bIiKOlec2wK6SHDy
PI9TeL6UZ0P/RFc3oQCAXF8ChlzT1XZ7lmO/QyzagVnWhIepGZShfYCXtWcAlFt4oco5zukkN+4f
hgWnM8XFOrQeMNFtOnSwt5mmJJL+naXGz825ThVfC1TmGKHRmVpZv8uqKL9d89AGknpYjiWu0RuH
tGnQtO3ObIgHe4VDz04LY9K6JQdnyl4j5UITp33yWbUlkWXqSNv8wAmj3gBXxPMUOPDSDbKdLJDU
lNVfUtOjVYVbYdnUkRYJ8qVfa0akc+5a66nHOwAcc3Z1WfyYm+Urgajq9dVmmn/tlPfzLIC1a0vS
Lv8RMqjOoaIJ6/aNcGYIla625SGbForVRrI5cDiVl/bBgnPYp364ziLvpF1NFsVEdCH7Cgdbb8en
5itMDrZOK8PI6DRyqE302ViOJHVkBIcMeCI6KDNs0D1MjV9m/d3x5EdOCydQZ07zEQzo2T16Ckm+
vxWlDFm4bmazMMngTtG2KVaQdw+KZZ9awMJ0rIEZqb14e4dH1QFOY/kRnAS28VGG2KgTx4sJhdWZ
engqqaybGUxCd2rYDjUqIB7hY3993k2daDvdARAPforzkGa8OWQcEEQeTI94XfrliWDjMmtYtjqP
HI/4vRjl2KYFMHo+EIHlzD+Xheocco+FUH4Mp+icOS1WFYnLmqDGvxU1TAe8o+1n2PhCDxBS3qnF
+JfZqfjt2Fd/BBC6Mpc3cKNNrK46Rct0wzk9Xp8S02LWdjkqsCOvxmBN5zBMCuHDua66qZ1NaMQl
5H3wgKWzyGklSrjtIbhba5Odc2mzG+lM1dMSOO5DWMjhxZl7766DCzXqCgELXmfo3n0lVlM9TjNp
NmRiDImyzjNXEYqyyPL7VLAZJIYhgbXjrgVytABpoWGQvJ23Lun0MnQffbIWHyYydZHVKPvsAEGw
WMBaDnHnQVyixbNdjZpU6Se14gcylvEiS7iNQf82wq3xgeIcDyeSMgCUMdMMaNt6C8tn2Hu6B06e
5R6bYRF0nocAWIfe9+lXPyhDyG+Ds4uzxN0SWjUsKZ1f7RABeDSY/albAwAcjn0Cn9834E0+d3ro
3N9xDEb4KUJ4oluHYE9IUTyHAi+vfR92G2UpQxChWqYgMtEucEhGplgC0r546iTWbEPowvRsoBN/
x8aaQOmqs7NavD99Zx0K68Hpvq+w7fRDZ7fMxQm+z0k+kr29uDekbO5E6R67UhxL6Hpe3/em5aDF
ms5aq4lZy5oKG/iQad6F4cPodEmPJ9/rPRiSoH/b490x6TWVZU92GZ2Jne9nP4jBI9xR/y88oGPX
ng7XezF8h84MVoHXQgpsts9Q80w80HP6qXoA++dhXtiWN5JpR+sM4dmB032tvCEtVqkuxheF8mJQ
8sgPXOrXMh5Z38agitfnRin27EFfsIqbUqlDNsKQ040m/D7wH19rtSpQJdey+S8IpvIhjzKo9y++
5R4HWXap2/pAVFwfGcP46+TjaQogckpnkXJomLndUIP95pyjGkGpQgkmrgjZOEMMu0XnIWcyqtUo
IHgS5VzeD7xdj4XMtuQPDeHk3zZ6t46qQjiWj6pKCmLhTR5mrxAnP8P88Pv1Yfr3Kz8I17odzzAX
0C2TMzkHkQQIAfXhvVPP/QF8YTfxZ7e4b715iZk1+yc2utWJZnV1bKXdx2S2ur1bWWB8yqa+uzDY
vo7VEL5e/2mmL9eikJ1PNp4rBDnTXMI3F+sbMhJF2yfXmzdN2+XIfjewykfzEKanYH165YMPUFQC
YCLfOHFNrWsBJiyErSI4wqczi9wTD1l/H8ykeLr+201Do6UtpZhhCe4tbbq43fPkqzdVd2DpqY3m
DXtHR/Bbdkdl41NynpGNFV0URwX818bDlINYXG10YvgGHcUPp4HeD+wVsv1Ad7wxQWQKrR+ZUgZ8
3vVhMn3H5e/vpniAP3tez2pMy+6xDGC14VoJsW/zrksy+NZ/rpNLaH7XSY4EklMghM5Tow6t+N0t
AKjjhTAc5Q7I2I0gY/qUyyi+62VeKGuVk9MzcDwXMrC6c4rlyer5YegBvA3dt+tfY5qVy3p+14/H
nZWgbDymzdDeRiG5D30wWL1h455lal7b0zIAia4jE0hpvnVQrEojp9l3/pYmrmmUtD3dhCtjkY2H
/0p4e9J1v0ENhgdlJX9TENBBPPM3YtO/bOWDsKkj+cGzsmoJ+mFK/xPf54N/PswniMdDvycWP/1X
98V/yB/JbZbSm5fqjn3hPz83P9rOdyHtSqoS/Q7k0a0euQCfeZ03lvLHQcvTUfvExSOn249QIcq7
r5lDQZysNxIVU9OXm8m7dUXnsBOrg+cUUvUPwJ+85KLbeqr5eFF5ummP5Yyo3PEF6B1gXZIJKno4
rspnSpYtXb6P0yxP9+0pBsLCwqoVpA089SCDFZCdslxwKlnhlyzidH99dk39XL7w3ShleRB2TTH0
6ew4KSf8lkbWbV8Cf+2zjQeCj7eIp4P113FewbkuwNaJ6l3TisQh7dPgdK+EiufFzX5d/5KPb5xA
af/vl5CyLT0GbYJz28m0iegPlS8AMs7uEwit+7EMyz0VNtlI9gzC857u5xPNsFtzpgbHrXL2djE8
tjNHvRYmc8Ar82y97+t5b9EByeZ0VkhYdz70tebQ25WAU5dFvoPJaDyAvkoC55NLXksBGjW2PLfm
Lp1YfuM2FBjTZaNp04rXokCuqnzqMySFZO2eIYcHbf3inIXu8/XJMzSvwxJzN1fuOK1T2ghAe6Ck
8mWp1xZCHZ8T1/N0yx44OddOAKGPtAl+jQVmhQJt6RWHbAGW1PocCcnTEYpMlbndAGyVCqp+OaX7
VXUD0Fby+8q2JsIQ1nRYIoD9Ps1cq0uXdjlAmySmTbO7PgmG9zBPByVS4TayJMOUts74a1h5ygT/
glc4FodheNeL5cnJxStYrrCQKrdMU01Tf/nQdxHIKlgRwae6Tqdg2fsddDjK7kT85VMvC16ohQUL
LoAgvWQVNJugqFaPy06C47AxYqbfrp3+I+/bylrEBJms527OY9q+1e6Pjdm47Nr/f+B7OvoQInUc
iFccvNPkWCUUUUgEL8umSXLCln0Lwe9YWY1z24+S7bqiYA9T1zS/a+FVG1eKf4JKH/0Ebde3bOJd
QQZcNMMfE3/q+KMfqlta5LFN7IPjrve8q84tHhek/xPGYxv9GkK5jldcLBQOGwXhU2seQWvP4q7f
rZVMatBhoFeZF2qjOm04mnTMIg9CpwJTDUNcKvuJ4p0gkZ7l/Grq0TuvRW7tsJ3HjcVi2Lk6enGu
RCdLCSbS0mfxukQ70nfH62vFcIrrqMXJjypkm2i661+r4q0u7hkUbKBisvHTTe1f1v+7PTqBkYWL
DQ47uy+9H5YMyI3HgeuGrGOxp6i9bcyHYT/pqMQKGpx0rhGAWOufK5vscT9O1DBvJDumGdBiAYQ6
oToqUF3rJDs53E7Y2H67PgOmX65FAnhRQqiEOXXqu85xEn1SSPolDMTN9eY/rlFB5fd/J6Dk9oy6
7CVIgux/ULDGzkDQ72dZQa4LJU8ZWEfIsLcJK4et90TTJ2mb38sAEFAcr0xZARnJYWwUSGTQKQF/
bCuLMkyIjkjM4BDW0LmfUkrU/eI7ZwhwbiRohl+vIxCjGuRD2J2pdLVeacTilZ1KgMKuT4chQOmw
Q7eGf4m0xzoNrS4OW6zT+ofrWjsnuvXEmXvdRupsGp/Lfny/7yoZQugrqlNeQRqiUckMkt/1T/in
ZvxBbNfBhxZ3ZiLAuEtXu4CGf1GVoIPhEgCm4QxvFsu+FS3MsmAF7ZyDPnBuSgUxshCcoxO4kWHS
R4M4KoBHUFvJrZ9sIjTOI4/fuWqadhXUTl9IQ6dv0iqKG8cOoA0VZOQkygxOL/5SHfpiJonHgu6w
Qr03HmbuP3sB2ZITNc3RZUzfjd3YekGBSwGulmWF18QcIm3euINSzlsw+qlX2uDuzfbGYW1abVpk
Yc0FTbOumKhu3VHcNxbnT5VviQUYdr+Oe4QOstvWGZtSYp/74a/ve6hrzbHTQ67KZoe8uutauhHq
TV+iRRo75P3c4OBPl+5n5R/d/FhDGe76mjNNiRZRiO3mtet1aNuDUM6PNvWgGNhB7wRe2Z7YX+/E
MFg6dDGP3Eysiisgz39mcCianNfBjcA+XR6GTu5DAnmncU2ud2b4Ih3KCHql3c32ApReA53DbIRe
eD6xX3Uk903HoSvjundlw1+v92ZIV7zL398t6UJxlNodB8cjBJpnYN67KYszkDTZRVxvjj63BHSQ
o2r8LqrLrklz4ST2SG6Cy0s8dzYijyGoeZeV9+4rukIoF3nslLrF/DZZw5E4W6wqU9OXv79remms
CsxBLF4QOsMXFL0oZCdhe7SRlxr2hqft8rnz6gV+c3VKUWEb1uxmyNhdZ/Ubd2zTr9dyiI5CEIs7
mUhHyHGrLthLPn+5vnJMv1zb1azN+iiqc0juzpBNp06zJDWpyEGVJN+4aJkWp7a5Cyj/2etYqlTl
YhfM9Z6xAf4j/2Xwp+/cjTTLMEQ6aLGcqyYKG1anUPS88ZrozRvllgCHqe3LHn+3eLB33XXhMLpQ
4P1AGhGy4Btxz5A+6yjFideR6BlH3Bum4FgrS732POoSqGixG95OWwvIMMs6PnFRgQ3CeShSx2v7
OzUv5StQWVkqO7+8ub6QTJ9y6frdINlwWIcWaiRS2QxPVMIAAPKnO5U3z4Arbmwz00Rc/v6uj8jL
ymKxL1f2RdzCxuM1bOXv6z/f1LS2gyHfWs1TyFTK3Dn2px6ie8+fa1nbvPaUVcsCNkJaQLQx94uY
Op/bu662d9uwVEhjhEytckIVoz+0Wf1YjPPGncs0JNq+5YMTNKoiWDSiu4EywXcvg9P99UExxAQd
d+gGIQy/l0KmYc2OkDY8rqCCWQAe+dbrSjdigmHV69hDSDcOAXLjKQ1FcA9Y5o3XDv+VQ76x4k3N
X77t3WosOzKwHA4EqQcnDn8Ij5Rk8ex+DlPq6ehDUCHcSnLkREXEyb5vIRVaVc49ybj/ueNcRxoC
+zIzf1zz1GHDGyTvYdcB9yM36l+vT7IhJOg2NYNYskBA3Dj1iuVFVfbDSOmB9dXfJrTerndhWKM6
xjAsoYyGMh6iDn0EJz8ZYZt8vWVDAqdDDPlkj5xCsiad7fFFFARKzvJ5zNfjChUTyw7OoYcS9PW+
DJmpDjesIkeVLKcyBco7BxJtObo2zI9RXn0YXNjBd9Aygwv4jOeuYYsOY1q92u7GHS2aHVhMpjOp
+Q4+LQoASkihqhZCrtc/yyBn4OmQw9JSfqnWYUw7nHN3Xm8td7YrK7KTPGq/zTwgu2l6mgnvyv0C
7YELBzkcHvJeeGVMoAdk76wm9yFgUlbimDdAgM1456D7TqryB8eZ/yAJiE9QHPVbtiucFSmv3/v8
7NZjHUBAyNsq5xrWsg5bHBc/8pcSmACHQwsY2/77qrIfUo6JNXyyMKm7vIyz7Sg5og8vvw+aMyt+
X58Hw1TrgEMK+c1u6T2Z9gJklTrO5tR3Nu63pnG59PkuCNoBGcJGDEMK35a2i4NmWToIfnYutHlx
nT7XXTscrn+GYa/raMOV+7BZDRZgMyAN3Ii/vvU5UwtPBxmG0vby3kbLqv8z07cx2AAYmn6xdvRz
q4XDfa+wr9ciIcCpt7n/eH0wTOOunf0ctGA15DhA2dzh5JycR+qSmxqrZ2/nXvK5TrQYAWQBg5hL
kZ0b3hwHsuyoTR5YAR1cyLde78IwRDpq0G4AF3J5XqTVmK03BGz2c9lBEPh66/+a+eAtS8cLcidq
fDlMmIF6Cm4kaJdHqHWWCfwwBWTB8jmM8TarEl7a1c6thv7QLZLvPbfuTra9Qm+KwodkRe00dhuy
QLi/q60dm60Q1VnfvR/FsmykW4ZdqqMEGYeub7QOMo2mKIMCdB3gpWW0biSn3ud2kA4PBP10KHue
izOsQMWuQqXoxiJru/EBhiWpwwPtpeA1BMxlSiDuEKtmvmU8+sqgMrLPxk0nF1Mvl4X0LuA4lYdz
wJUyHcr/4M7NxbLjoMpvuaab1qN2D3CDPAI1FAumnH908vcIl5XrS9HUsBYL+iFfitlBw511V7Tl
jsHC6XrLphHRQgE0oGCK1q8ylSN9oQQm1IUV3TE23ssl3Ajzpl+vRYI2mlZCMsxtRNUrj5bb1pav
13++Yd3rCD/odOdFECJIdvnwZHvRsWvYa1/5GwHGkFvp2D4oX8NXYSVARxG4jjhRCk/X+9KGOQJq
tN/ZWn5x3OI3lSiYX/8ew1DpUr1NYPMASoYqJf19nf91QvuTDV/m/93KHwQEy/wRpk6EvfjkT8S2
XnYNC0iX5LUHNjCXQAiouShKTdUOgtv5zPZhufECZBqSy9/f/XI4OkBy2cYvr/tnd3qNZLex9A3X
SKLt1mqJZniCKFCMqv+mpd6VFWwfGNkVMOyAF85GL6YVqm3dRkJYL7rYUrk5ZNnZrQ0dNK/8/bnl
ou3eAi9XHaiQQCYtPVzqvgnr6/WGTWOjbdnGZZZC9VemEL88j4g24PrFTP0YK28vs61q2sdT6+o4
vWgYwEWGxkHq9uplkDwhdNhYNf+uWv//8HYj7d0thJViVyxSpDDqgteDN46wB1ymfDdS5e1YMIR7
2Yhgr/yLkAxe0yHKziDlCuONYs8oXAGjiykDjbx1b8kog+adACd8srLXHuA5yBICfFUS2uM/w8Uh
ZFXwZx6qMMa1uz5kvhOd1swL7hD5uuNY4TY2daWNitFC4TfRwxPci/5cn6yPt6Cr4wabSHhOCEX2
1AsbCPdH48vYja9gfSZy7jbO54+XsasjB/FhZBnDbEQf4yEr5V3Au68A3G9xoD9ecK4u7xuG0Im1
/B7PUbNCodAt3WTlQNSoi7JGXDLHLnaytNluykRzEGsbHKDGwX9yPJqfaqbYsZm7CTqmXvWSQ1D0
5AvUshoyujGdLT+B6S28z1ZPfbGLVSTKl+KunWp7B9jJvIcXj3MSARKmbnG6exQ+hgeKC8NXGD+C
VcZmu/nrjSLDIwRgxKJV8q5eIRAe09CCiuQQdPts8H2YQ3In9pjY0/pbQSIV7XMhIYla0v7grM54
S5dZnSSsd3hcNY6Pp2yy1l+LwmEPlWINmEG4IIZ+FSV1nkPYU7bjY85h4RFmvN96HDKNtRZRfRaN
eCpA1Gg51D6t3vrhsYbu7OzWhgcMNCc2gohpe2sB1idWxFErj84V/GuCr3DH2TjMDFZnrg6TDEro
V60gBUODMma/Szx75Lvyz/gGhZTqvnxz2l1Wx1tQZdNnaEG2hVwvKDjoLOre5gI6x98+t221GKsy
F45ZUL9M5+Em5Cwe8BbRz98qGPVc7+Dj7MXV4Y9hW1jAjzgVKm7Rg/LEW+Xkfwd2UUJ14YWVl6ex
t+7aKnu63p9hoHQ0ZMQzaOhzhPPJfujsL9knbQVdHQAJHZpOQbMVCaQFAfZpwNsZ9ebplPXD50Ko
jn/sFW5vLgshLFatZwmvsFT08/jXC6vpzqvZluODaYQu0fV9LiPZSkIfCuMCMkx4Vbmpvejl+uAb
AnR46fJd050d9QW1MfjgrWbHAKkB6BVV73nxGk3NlqaL4ajRcY+TlQMnGiHfHldc0wr45SyyT+k6
/8inz5k8uKGWMUGp15bWgLxMcQdC3NaPkE/feS02doUh+ukASJfaiw9/6iolWePuBPFe4HKTZrR8
sTi7b0ZIfl+fEdNka/s7CCAUXAtU8eVSHOoJytUO+/6ppnUoo+iYFUwcb76V6vfCfiPZz+sNG+ZX
hy7SplXrSi3EJIjg5DFMtpuk7bzpnBcDe6mnztuIFYblqsMWQcjDY2KNe6cr8gQK4Ic8oHHneBtj
bzohdOyiXPzF5wT1p06R0otdC9gi1BO7c7Sq4GjX8KvAyw5QLuHU3Ae2LB4p6BAw7obUx1B4IWzm
2mnjHITiCTbhB8moLslY9zS34XQI1FAH91Kry7NbCA6wFzHnHt6CYYvUuFl9gsw3HiVc4n5tYLf1
M6wCnkFL3u1krIq6ElALzae7zAnhEZv72W3fC5X0bJ73Lt6ljgEytHSKSijVjyw/kmC1ZQwx7/BW
imGBmHU+do8+9JehEND3vwo8WnY7i0h1mrMQyTdyYthZWfNtIRbrtlkG55CXbf5oz8NFBbcOHtfJ
I/81ALTKfc+DoITNixXuPdCs31gbDY/gwngJPHPUV0btwIKGeht+awsSwpHxUqdbFbTRrJHBd1vl
wPvOYVQn7kjn+x4mFTdsbucfLCPTy1iwKG0gYvcI+V+2V/U6ozoGLakqy5uHbBEhZLOBhLHGJbuD
mX22y3s5jzsCF0bgV6Cg3jRFeax7j+/YMvxo8m584mDzQ1Ip7H64su+TrHBgEb5Cix7Wc9mxacvo
EeweCxoKvbhpvdE9TSCo7jDe464iNoxTxep+Yz2DByNEok5DDuI63MddYGK77DBKDm9ElQ2HZQAq
HPrn7d6Gm/ch50hefYS0V+6U3a4d1ghpp4v5VDQCEpWuS5IpqOfRoPOSIuuqF9LVNYxACNvlUHxH
x1ZxmgoXSDPUJXeypvwLy+w2kRHYTREPKHwN4UoBZT9YDFrgBTpEfi8i2R6d1mn3M46wQ4N63SOZ
6+JczKx4gBZUlIR5VcNwsISvYDH9p0IlHqBnN8LcsnV+h0NbfQeyrv/dEdUnXbVMDvQNcMe/HmxM
MUA7shY1yCyHxDk0PG8neP01QsQ9HNOut24Iv4GWfTqMhgPxcCAu4tdsP4Xzxm42hUj6vwetg4JT
DaJ4lTasWkVs26R7BArD+QsDeOvJUvJzvBtXR+e2MKKwqahh4eO+TR5cB9dsY+D/FZ4+ikfa0eQs
ZT/ibgxMULIehpM8wZP4DJCmuquauP4S7vs99NST8STvl5f5i/zi/iQi7v7kD9YpS75ujKQhP9Vx
ugoYnpJCPRTlH6D//xCIk1rdSy5VnPXNziZwHP4ctc7Vcbs2kl0IGaA6BqsdCIcWcdC1kK6nG2vt
H8v8gwHVobtFNYC45QUYUGfqE2GH5PucT/X9Ar+yvWV5RSKWwtn3jhckFetBtMgya99c7Er8Wa1f
ZrvgMKxryw00nCHJ8S+L9102OFUefFNsR6QhbPeG9gliFfu2XGNevYa12FhGpk4u+/pdJ4p6o+3B
ZS8d4RtSWT/htLDvRkQ1/hP7bmtoL2vyo6HVooTocpqF1BpT2Pb2p0b043EJ/XVXFHI82utkHexl
ZXtqu+R+nS6ic9iM++sxxPSFWgwpgL8V8KsX6TA093Y9tjsFR5F4HZo29u38DIHDjZ4M0er/gXHz
cFnyArEQtpdxhmI2V38+9w369ZUNi5NZCCMOfEnvAvuCyF4BxhZBOexKLNCkWMfqx/XODCHd1wLL
SiiXU9BjwPyZP+WtDNIc9rUgGHThBnLGMCc6ErcuGgGqCzK7pfGzuF9ddheNA3y7vQbO2+DJw0gE
4g/Xv8cwLToSF69PztB3EYq7DCzWDHYgIJGrrbKOYbR05G1ZwSWykaja2UMAJ+UW93+/x/VTbF3X
TB1oYWAJl7wVzQwnWfoknC8i+A6z3OsjY5qGS5fvNj9z+kZWayNSFal9XvwV8q/qnmBbhCw+3wgw
ptG//P1dH/3i45ZAShwQSzXimW2oTznlbOMLTIOjbe7BckKeO7ZIe7/Zh66HV8aL29NWYcRwunla
nlANwl7ViB8/lNMYd0I+w6rwBL2mG6ck7c4TYxDnQ/9YNe1W9ehj2JGrS4ta/dAHgGXJ1McJHk8q
WddkTfhD+TmtEXhD/++E2P2gOjnmuFVBMk3MZWxvwUwMP12H4GIv10gHEf8YIWkNEBPn/U3dUXFc
ILawL4h/7tW89dr88ZGiK4gqtgK7ZGHtNrSFufFTNwc7a+tLTLmAjssdSN0XooWsO8S6ZhioTgrP
e5G4bZxxPCEJh5xGD6I27H4hL42U/4E4k3OAX1G/XybwEUnYeq99BG/i6zvVwLd0dQBv4OUhrpcR
3u4niP6zYD23Nb9xkQLBu7r4PfPo0MJV26rrA6vcowyiFXpf1hZD0bDPdAFSSunicueSx4YvvnWv
vJ/RlueNqWktQHBwVuBqiQWPp9lencBdHsMNFwVDmu9q0cF3AUbKnGxK5wl8mGKIXQ7TNnvnz3J/
fV5MP14LEP7ieXPkBpce2B7X7puxm/Z19Ha99X/Qjw/yJh3gS/1uGWkQgrXgwr7dA7d6XwQjGIoX
m3Hiye5gj6BKiUjkryKYsuM6uc1jwGeaOJ4b3GQ2CjGVovVutd01kRNTB27lzc/rv88Q23VdUvg3
ew5ogNG5Hh6harXPpzC53rJhXHV4MMW2C+DPF539FZZOLtwI2jL4uY7+RgJiCFU6MngUhM/N5aUV
1cRpp4rC3Y8RP3qe+wiTN3vn+upHF1h/r3+NaR6dywH87hAEM25cqEAOipqiuyczTI+hgt8lkpbN
meJF5XaMIK9dB2sNVzIfjyXUdw4FaeYdHgcm2DT76hss1slFU8I5Ck/Qhzmvl43RMOwTHWncT7Jv
xwhYskp6021DWWI1bpV0tJA7lLw2ejGN+WWu3w2Cg3KdIASZUsCee4gpVna5n3CfcfKHMBz2Dd86
tQ3LUocdj5SQFVVpkbrVeVB7v9wIwgahHVcHG7tisaNCoGFo0yfdqXzOU/lq75t9dWAHGft7iC6d
ovP46t6G6XBsdls1h39AxA8CgQ5GrulQZfMMcgW7dR7Cozh5h+6Amz4M5O75XZeOB6RVj+q2SJuE
puycJdFru0E1tf/BkD/qXbt+lLiqIUBDIQnVdeLAmpfHcu0Fhc2cnGTs2Hb4yvyweQRjFw9PEt5r
M/TvPeu+8FX/PZKr5+9WUDceYP/d39YtDxwwPS3EJciHKQbKsrWcJf59VlVXQw1cgSZHayv7DWN4
FU+DoIkX1B0K8354KH3hHeeqlnsOnZV9HUTdri56kqy2HeG2HI7npo/IfW1n4Q5Whc3jHIzBX6dh
Swobcuf7ErLi4DqV+5i7AUs9B1aTRQ7DQuBJ2BOhLnDk+eCquA6z8Kb36IQLsQv9Biusqgc4s7O/
1FpC1ORWehMM5XLnQW0wycpu/jW0fGxjGLmUv6OhYfsa6JpTUKvyOwEJR8R84QQAKvqSWUNwS3tp
xznMT/c4YsXXdWzqREHm6jdvXCv2aCO/TLMn7/Hal8fF6PrALKhoVwd9+RKOJQPoAfAIuwKkr5RL
XkO/aij2garaGzt0o5u17cSty3wWAujH2LGH8WVC+9Z/mDBgd5BsKXbEZ/TZVdBUdKYF0hH2zKvv
40BxRy4DtQsxBWkkhbNjq4cHl9YDN7ezor1XRm9TGdKD1Qd4oa1JfggqgXtiJ8gOlXRx4pZl73r4
u+Z4F5yABrBaqD+v9ZB9Y1MOtUYYvVc32QIIa4xXaQ9mQOEyJ1ndqjuLOuVrF4VQtneqqkqdsf+W
FXhg7joR/SRRvtQpMh0nbuUq9/kK6tTherQ2hQ8tQQ6gDhSxEWS7IBxjOn7vxcv1hg2Hmo6G9/K5
DVETc859UeOxZS1/jhyQHD4Gp891cIm87yJsC2h6psbBObtRU8FozaUiHtdiceLAdbZc40xfoZ1l
QQdfJba2Ii2GJ85fKkhnWe3z9Q8wXEh1oDrDuAQeq4uUTrezA740DsC8tm4KWh6LZQtm/+8u9UE8
02VxUXibeTtghpUY+SvsIvltl9X2qUMcugnhUJojpuGhcQpteoYeOn2+GL5/Hwt7htcpzDXAdy92
RZmJBzkUw74aPQe1+Kw+EqjJ3pQrseDCUgFL0sOcu6uX9pVx1zqug+InwXJ43/BwPMohEju4a6i4
8pHhTBEPD8KFyWs+NSJuVElPVGbFsZRVc8ddLp5G3K/SLmP5LuvdNmnGOb93gt47F7YM94iI6j7w
RusAIyw/DiNFEtW3/Q0MsAkqJ86cIKMo4fArttxtTIvhsoferbiiRXlubqvoDEHu38QanlxJviyR
97kEU8flo+Y9AnmN18l5uKvZV7r8ur7OTD9bS9urkl6k3csiDQDvCXOoFThDkvVbYiWGfIpq52Ww
LNSuZ6wvH/aNsB3Z2YOzp01w6MmW2K4hmdIlfYdQ1NSakIrIfdkkVbcP7uCTKpp9u2WgYQiDOjBf
hAUoZxbqC9we7/nQnxiJkuvDb5BI+z/yvqQ5bh3N9q903D2rAQLE0NFVCzJnpWbJlr1heJDBAZxn
/vp30rdetcVyKl/f7YuqxXVISjJJ4MM3nIEvUfkVor9Xa+xzRlkDHB7mo+kKpzqCfSxM/tigtpl9
mLcwb92T2fuSsZPCEVQNQL/9CGevHXOk+RqTlDa+htdbw9Nh11m3CahqR//92zzzGpeAfJ7wUJYG
DCk93XAJTaV5hpOYBGXpw/sXOPeITxf+ZfcMpddWfY7lPYNvOjn32bj5ax98Wve/fHAyRVmJrhgS
VUP3tJ2fFPQh/+JTWWz5rorasTMa8nb1LfNuQU7wnRpwv+wS2/rcY19U7WGcVnoA2PKqncWjbdgP
XqhdBKmpJqUXTuJzD36x/8sBmjlDw5IrXGdap3Zmax73f401Axvnt09/pDounDqvDjEsitdZ08Kr
uK/dJyAy3edZ0uoCu+hMFPsp1vbrW3aaUU9QMEdupILceWoLKEeJC+DbM29hicrvXdg+Uhclq+mx
FR1bPNHQPJVNuoGu9qVXfeYbLLH5UKbG6SGwTt160+bQvocNQKjv398E5z58kagYMhsiAfq/ajUA
BbrrHB8uLf2Kl/GXv3aFxf51K2i8lqpGgBDzqpm2rIb/uP3w/oefewGLPexCaZtmQDFcldNGYsI7
rYZonSWb9z/9zA4gi108ZNWURgKxrY/DoOENEp4LSei5+15s35IqSzyg2K5g9KowEhFfq3Cfsguf
fiZDJIudy5o2npA5Y1k6Q71Rre5WHbxrD4U1+YonOBkSgLxX7z+kM4fsUlh3mN2hbzkeEgPFeJU0
UwqfNff7HLnsaHrjfWdFk69lnbELO/rcW1mUHixNsqJXM75dDASz4xxiaf5Sv5wtcfqFhS96CTof
PITKXdx4UAAdtnN+KeadUYhkS6w+ygyUgRTLNRwwQF7N0NKB58umObbNpoiO5pLg3O93NVsC5bmx
ZojRProaksn4GY7kuWquRHThMWnE6H8vDdgSI+/CGaQpkTQfxqw0B2ucct/GHtnqvKGrKOk47FFz
FpC+KA6CzX9Rc4stsfORIAxQpNxcKdh/RD4ry+lVZSJ6CluI4vo5uv1XUdP0G5qE0Y1DGi+GWFHc
rb2scQ6zyuU2rUjqS1Nl38gIdNWqEVp/kYIUO1jQ5XBY9dR08Ngcf2whSvUFjZbyk80xCvIrJ4uv
PYa9VDiFE1gm++cmaWWMRj8SP17T+OX9HfX74MCWir9pK0VTU1fvyTyTLRdF/DS6NToBPa/c52li
7YUL/T5OsKXmb0IMhQAM1fu0HvKPdaWd1URi9dj0CtSgbCLpiUIsL5nanFuVi7CkE81zz6P5QZpG
wWfMpes5d7z1XHXkgvbJuUsssore6YsZBtoJ6LFl6Qs3jktobUZ2VYWuuPDUzl1jEX+atjdTlzfm
oMPoi5uGKyUpRR4OZ4z33//vAxxbwtkNIkSeq1jth0Tf5WBokKr/8P5Hn7n3JXJ9ynqvansl931L
rrRNUj8xU+w33Px4/wLn7n2ZTwwW1jaoO/YABN/2gLwWrr7QYj2zWpfQ9QSgT+KpSO2TQu1J/DhB
KbotJz8zH7z+4gzxtFJ+E9uWIr6REoXDy0Hu6wnwWQjRpIytXXjZJOVdbb+15r6ASWnSFd+qKr1w
op3Z8EtIe4G9XucOkfvUGx+iqX2BjNwmanPY4+lLOsHnrrHIOLjjVdxRku8VNFQ3UQjeSDW1HF1S
Nq8QNC8cDecus9jjptCpm3RzuBdQt4USy21jyYdc9dsCWNj3l9i5NbzY47QWtA51rvdKxPplRFfo
QSjeQT5YZOXrX7vGYo+PAuzmZBRqD0Hq4RAaq3vfw2jGh+83PEvfv8iZZ7UEt0M51wtNZ9V+Tud7
T0wrKsVtHHabEO3+v3gN9bbMgtYxhX58yPbZ6N3XWmwTd9qEldwC1bJ+/2uceR9LhDsUU+vRazTb
G0Ugcdqv4xD/qS6kl+c+/fTwfq3f0OULh04x7HoothLhZ/IaIlQXPv1MTFni1bFgoP9tPbanhbsh
Yxzo8JNQ3bZyhsArn99/QOfe8ylW/vIVwgauSjX22T6pvBKSk8034MjBkBxGjXzjksXMmci7hAGH
qunCLuJsn47lh4ioEj5g3cP73+DcY1rs6hGY/cgoF9ZQrRv0ir3wFo7TeeLdORC79GsaXQJynbvS
YnO3MSyCmRsj/NYuPMbs1O5DeKCvrK7Nt2Km7TYrbHLhRDn3Yha7nLRcAIqTqX0qk6BMr3XnHPs6
3/DkIj3jzHGyhP4mscAoy6Mw7h1BjvTdKhLfWE9YCyZfMiKVFF5AyoFu6rmDVTiLq0cIGbLIly4Y
tBeCwJl8fQkKdlVT9FUDFcrRE5hxDVyC/yH4qo0iGljK071hGEGGtoaHLcS0vr2/an72cn5zli7B
whXA/Kpy4Cg21C5G5VMCPerAE211i+uNuU+73NxqiIX7Mg3R1nRkUWyY8PJHNw6zC+HpTB+VLSHC
MVgN4LmkfC/cEqDoqLaFs1EJpHgD3o3uBG/FnAKQErV2740mvitUROlGmy6F+omLhQ5T4bBclcAW
+7QBft/AqMA3sHxcOU3tbbqpMR/ef2Rnot1SVbhoYtFYGnl7BuhQOBZz0MIz3XeS8e6vXWARiwDa
z5VJHL4vIF/8mGJutOnaJF+B+O1eABSdYaQzsUg1cs+Np4i2cj/32UqHX4cENtKz2UdC4NHByQmw
HPrDK2kwRE7g6i80GQIC/x+ZY/rjBZNzFdfXSj+61TZLyqDqPoQcNjF7eCr53LtNaO1X+VNpP8qQ
+h2kke18Ibc/ExHEItB1EGcET2uS+yFq72tQntn4edL0aJsv7z//cxdYxDeqUjtmnSf3paLH1M38
TjQArEcoztWFFOwMJYwtscmiIyR2a4NEeQbqObCqrYFvmpJdZ1oDQxWRHiVkelZVDRcC2sViQ6KW
baqYoocJxcsVV4J9f//7nlnQSxCz26OjAouH/ujSAwy5e++qlReW8plHuYQs67xLs9Rp+mOTRXBL
vhXKrgkYDx3IKu/f/LkrnA6pXw5uE0Yow/KqP7L4YZ6/NzEk4JpvMQkvhKZzD+d03V8+v8WMMc5A
nD/y7qEaDxO5qZ0LSfKZbGCpEgwB2VCFFLeeT49FeVJGvEQVOAPwAUTu7V2HFNK9nlP0RwuOl1LR
XQW7k4JMuzYb/NJWAYcpHx/LoB1nX+rBlxJ5oVWrDmSCoVRgEqnt4A0BpW5gG34/m2yNwd9qZsOF
F3fGAZMtpYalyWoF4QaYbaTR+NJX2lvNaWGDJkMzLwLDegMj7HQdq6zYlNUEY8zCwNEmERyHsJ36
G0Bs5qdQo2cNqRSPBaor7Ac0vtpxrWVYJf4ouN7yRumn99faud7gEkZd8IxlLDrtFLfVn0L08IAg
MeSpw+1EcA04IT+UcvTntkY94rf1MIDYM9If71//3FpfBKYoDgEeVFgwLsb236wq5M7pqbuStoxu
eBQOF9b8mQRviaxOOxM5psOuLafha2hPlsEZ8xFzPw0k3FOJQ/X9L3Rmcy2B1mhATqAaRtNxoHV8
8l9o1wCIpTshk+bCJc4goNkSX02mODLYZePRFHya1y1T/NEZYvc6JWp+1jrqb4owUVdTnNCXwmPu
D0r5dOxAclW+LXLygJYGcglFPeeSKcSZB7xEZashMSYOIT4Vxknkt1hQuQxdP3fMvTfaj2UkLpwz
pxLyN9ndEm09tE5YdlAQOI4n+/Vh/KZk0gYJnOUDmvC9N1m1gVbm1/df57lkcomuNiDP1nxqo6uy
7HZZAgGMBiUOCDAto2uWyJsk01s77a35YdxLxiFnr7oIdlNbp1ENb15wdIXvzmJPQIsCQRFlqD2g
ug5U2WyhiLxq5C2oFReOtjNYWLYEZZOuSusiRVowylzDRieLaAiAzwRPlyJyqo9x51UgC2ckXqXx
XIN1ZwX/ZDQdvpsGM5hg0JjV7mLiDIeipc4nNpm+XVe9GG5UPI5/Zvj/+W38L/Na3P35tpt//Df+
/a0oJyD2o3bxz388FRn+/9+nv/nX77z9i39sX4ubL9lrs/ylN3+Dz/3ndVdf2i9v/rHOAf+d7rvX
enp4bTrb/vx83OHpN/9ff/gfrz8/5WkqX//+x7cC/YPTp5m4yP/454/23//+xwkP+5+/fvw/f3a6
/7//4Udd++Xffv/1S9P+/Q/t/o26HNGfQJ/ZgyUtcsjh9fQTpf4mPUVcQV1GQM08dRvAeWmjv//h
qr8x11WMAHZLtcdOlIYGqtSnH4m/Ca1O/xOKCk7wef/3vt68mP95Uf+Rd9ldEedtg7+Wp6J2uV1R
qi+PbRPmIaZ0nruD8BNEtCSBnVIQO1W2i1RcH/psJA00vWvIRynILKXItIWYfBAaaPscW5V+UBGR
BVwaCu9HC/T8h3DKUgrIKuuaIO9Ad2jzrLeBzmQPXd4ZH+utImL1p5GW0efBrcXDFBkCOaK0vuZ1
ppM7DVRmtOOcahJQ1tHYZ5De+JHWKLt8rFtM9hw+QHDXlJKWPkE/gPoyQskYmDzmyBlsUgq/Um44
7VjuiQ5EuSmMV8qmA3pF8wixHzAZ+2It4yh+pibxoEULMOzamackDxoxwXm0g+NE6Wd0aAn8siCI
smLaNrs478WWzSK/RhfNfu6FwWyIc310BzfeZdPcpn4HnDqO51gUX4fU6tuqngcIbNkBjGmZdNpv
VdqsKpmx2qctFLT8imbFaxY76XGGlMBKYtSebi1kUHc5Yfoz/NabV0gmmWuRuPLGFEw/gMxon8Pe
5eCrw/3B54h3sK9QMr+dvWoACkjF/ZYJAE4z1VcfW0yXD5VNaigiW5E82GKuPufd2D1kKR+fiNFg
3RPlyc3gieqriErxnXPbbRQm03WgNBjKE0maBzWRDtjbfkju5taLY18D93s7OpavpAOzWUSZtIJ1
OLp/MDh2Gp+YYhQoamrvGxSkeBFMSTQD6ApufiEZ2UGGzuxgWTetIUhA91J0XQIPEydPICFAq2MK
U52DDGUe+V7m4Es6Hlx0wZNWGJkWuYAUFUy7x/iYsB6mPsSxswj0iCYU4FHej3Sqs2YVVwNxd1Hq
hgyjDdF+bInjpbvZo+EUmBAdj2COKnZLqOT9qgcLy1nXXkm+tBZEEt/zEhavoAIArb8oo9c6JzZG
FuuNBznXcFfmIRxwAYmLrdxwMCA+zXgswCsLB8IahEE10RZjc6AONT+cepY8W02udluAgBPaBo2X
MXeNWV4UryXe4RHSju4D/NQxdKvryEYBYaeV3A1AHzuja++tF8uH2G2U40tr+saPPcoPXJJuX7lh
V+5NW/FdDurmvpqApuwKN3qFYyPvg0qa/ht8E4aPGDQBDd4VUK4Y8imCkahu+5eQdeO00gVl5CXD
L4ttnxdoU2Ik2n7BNMfFRJdOSqJsd8bCn8KwBgNVUeMXITR0fawd4E6h0jJ+6xxp90LNHK4hrWPv
lJ27vQs/wsGPoOnbQ6w6NJ8QmorbGfa+99zrGbpRGRIgCnGJtTs25roUmYA/TzI4GWDcptvpfGD7
vvfCFaf1QAFnN/QzgHdFG0AtI3bXJfFYFeQA3a+h7jUd+3Qs8AbKrr1WRJZpYCOMAP0M5da6mLrI
82lfmpXpw3wP0Qj3DpO76ToUlWsDcBQZWgpRmD5o2UK8To4Dh/w+IDgbyjLvCFNZoYPcQ25Tzfl0
FyWt7QJFyuKzHiOk6G7VZfcQXRZbMwvczJDbjSats6cOoKx+goryqhmZvCFqim8njgp5RXUkCuhB
Tw9F4z675rpVTYh8MWyeS4X92WdiRDgcU7rtMRt4/Xl0/X98eJ8gsO8c3hBBsV++vzbRrwf+6W/+
dYALiTYhwV5nLvl5Fv/rACc4pJkHBzlX6dNR/K8DHKc0o5oryFcQocE1+p8DnPzNk9B8VMrzPE0g
8/S/OL8X5aHkwCOAzSRATKOYaiGVeFt9Z8YF9Ql6c7tJJAq0xvg5TU5DEWeNesesNTQgNzkZx3UX
SgjBY17q//Kw/plR/JpBLNpKElEFIczjHkKToggaizvIGU2bPs/NbgoVkOfYVRnqrPu2qX30AhEi
8mkMIJfjrEFxgSp93vZobEvuj40HqD11vr5/Q2/rjz/vB88cXQOmlOY/7/eXLgqi4tD1BTc7V5UF
EDuy9stYz0FKq72S8ivhUCLtuviS3NUiOf95YQ73diihc5jZiGVbHYT2aS6BMdi1K5kUmzCrh72e
uYOkR3NfD9kTtDmDcEAoRxa1gxz/S422uw9lHui/9M6jFyXg1nX98+P7T2TR6pYKTwN5podcUoHN
g3XydpF4KZ8H66l6R4f+WUUIyGj660AgC/Zr1E371ObfmmFnpqEIMjPrm5Z9HrVq16Ux8iaFWGgU
ATNdquuSX7UeveQw9ZOb+D9Z6OkOXQbNDI6nCAVwuWRFpgMCeidotauG/lXIrlrhAdsAxN1xb0p3
V4Twz3WmYTWySey0V7I7GcbdvlEoez64TvExnWAGVKXc+Lq+h4Veu8PWSQMA9oaj088rpEQSltUx
pJ4SdG1auHLvsUFfCDAtAAFhjOXEu7kExw4T/x0cu5qjJRwrpeyLG1HuwraHDweY4CuSSvKYQHv0
0k56m4r/+RBcFwk/d1H7U3L6+S8rNy481DuW4CEoMPJDIIxWcbyZqi8efAg2rcsDZXtQfRRIv3bm
F9AGP5l4i3egPILegkRsInzZcXLqVrV92zU7SFIlG6r68bYV7nYuu+RQm2Yb1Ul5U2L8kE/Swpwb
dtVihs5Fk5+ESiO+GwgqzXkQySZHI2StVXlwSDfte5Y+l8P0VeoELbf8JWeJt1XUaV7iqgpY6wVt
UZlPIDNtwdnVO9fOW54UqwiiJw8uA4js/f3wc8r26zf1OCPovQiJ6IAOyzJkQdW+qJ0uTHd1m8M+
cRZyb4pkXsM7ry9XE4a/VwOv24PrhrMPrnIG7d/JbMo2krspAWiSTsSviZj3EqlibiMbFBo6GTJs
bitqNlBDT9et9ylVdIWMMmSGXMVsOsDjfhWCKnVX8wy6RhwyWgAUKtQ/yBv1fA383IuN6is9lOyo
JfrYrsumbaZw8Eci3U+FCDGqCqtAxrB0LVnxdQR1ftPP0FkVc7IjlbRHpebNmFb8DjyYaA3tt2bL
JKtW6RwSH6kLEhg2EJ+QEuyyAVA2mwwuBi7slhFJr1SUh762KATLKV6brE8/RYOGAUYP5zebJM2e
ZqAWvv9K5OmUWL4SZMUU6/8UQpfBE+4F0JDNYxCBNPvYS2h/QSePgGLEn1ksW7yAtt9WDOOfwZRd
0AOsefRCbAmWhU/RXFdrW4O0SkrHohSZxoOKT3UQigwfZih0Gzfge/SCG6gSJc6q4vjKYm6uOxQY
GLY8hnrMocmnIO7I2sxv4A+75nANOoApAqcLB/XOaB9jMtm1cGyIsrAjwaTdEfLZVKw8z6y4buJ9
nbaQku8AKuymQAPw2Ie1uh+EItsITF6/qxLMlxtk1GHNxAdWmk0aoc51gdr8QuriyE5qdLApreFm
UkXBqcC7ES0EeuOyv0vwBqHbbG8cwPJqx3GCNh66wEyl3oDvVQWj0kfujWSHsaSsm0tSBm+7wehf
YONoiUKfIrshcokXc/ohTJUT2Z2pYTslkykQHcdTV3I40UwvDCvezqd/Xg3G14S4lAkN+YbTz3+J
h8pLUUZgFe2qeE6CqeuztZMSFPxhn0JpGuXvzLRzjTsNATQ2lw70tx3Tf14epcvp4AR17d8YSWNT
YWHh8iwrzPVYfRgmFCWUjUEJv6pOVV3w/ib4afaw2ATIXBRnqP4QnZYcu2yELTTEMuyuz7Pwisaf
40jfyUEQlFgiW415nWxjG28jIdUWSqRJEIXNQQ9FurEF3JFxPDzMyl5gMyzU0v58EGg1odlENY6l
JQcTuGVNLJo5Ozv0yRHS8YEHhGgwk6nbA9INYvNohqOXgj8XRSEUvrE6NwXvnEB4FBHcAad2tRVo
vB/KdNigemmPbktDX6T5Hfo10dp1ZrGCLn35KaOJ91BoIB5c6In4oYazXMGHCyvrt0/aoxSJvQcG
CXKit0sLHksy6Ula7jDHCVroT4JJxSo/QTvnAHBLYFxb752kydFdQkQpjKdXVTeE65za66abnI2p
IZGIoeMliZlFa/nPp40dho4hDidClsmam4lUuJEqdyxi98xxjnJwjrwhna91vZ2Fyq78nZ28YeMo
ai/E4cXo4s+rCyVOdQmF95RYpIooR6umyuAg21Z1eN11Y8AKzq7wFnQeAW2DIoNkHl40dFPcSh2M
RBcgH+pyjU4IaJJxewmq9nPVL3eFBG9GSHRC8VwWt1RhRg6+J1KwPNdDULJmkyBZ21mAygKvf1FT
p46xue3qUV4jnuTBKG14HSX3prWYbA/lylZsU4b0MJshPLjdEG+rARORtEN+aEpy1bJ5OpaUrGG2
/AxjkAsb6LcPVSK/RbtXemginUqWXwLZDAH5vldeueMREaiTiJ9MrbnOvRHCdCUaoGhfDrwLSFIX
Bw5aPKDKkzm6dTNCXz0N/cSS+wux5vTUlk9VCw8UeaIFkT8P5F/uSSElIFWDHVBLR/oOkxSkajQw
+xydR2h/KzwaG68s0XEA0t2phGv6gAIUt2s1t/f1QAJ3hgrq+/e1qN5OJwxcL9GmRg4qJIrat4+q
pE0Ih0YF/H0ODdhkbCCtl2d72yNDyeqPeWdfwkFesvj8zVXRaWdo8CksfLVkhmaa1d4MrVBUQOXz
BNuNoxRphtEvOqipSJDVwSDGMU16KeX/zRnjAu9FodKHprZevgWLIO6UzoA4NHx1lGJHUmKYK2zF
D+imzRg81OkGGfa2pG7lu+lEgqjpEBFRoxjDXZ8SCAcYHPkBmavX2kkuBYTfHMLIPVAVcKk1KrRF
UVIXQ9qPY1vvIIx0FzblvEopGpMERW0w9ETvsr6Ln3jTXGmSt9vOQTx123k/9hCPg9b/MRXeTVpQ
tS9ylOLSrft1kZl4NTjifwWi+Rm7XM48jUKBUkmXQHkH0Zu1OCR3NhWgLozkEJV0PRXpdgDG/dJh
/ZuMFZmBosQDBdHVy5XasyRq29TUO0AU26CbpnqXD060crqbKJdPcercquJ+QA9kM+fluM8cN6hs
dxFm+5slxNCUwhBJ4YBGQ+rtjik8ksSVzoqdjtBmmDl5xg2v3WKYbi3W0lS7zgvI1UhaOH3ph6Ha
lmEtg5y3L9VUjh9ARYc+Zv19tF2+7XVpblIoGW+wDc3XCGYfGz7PGirEDQTcOFRSChUfe0oPsoiS
awhYmE0O5Xo/G4Ai9hyFY6o1MAZPc7o2buo+FLAqWmEY+zXOGhSwlPuiF2BJpAmyllOhmzbAd6Jl
q+E4dHAjyBeUqeYbPsJuK4/j65Tj3K0lUWtUH7575DOUMMvK2RdArmtPY2MCGAdsYbx7Pxb99skq
7krtorknlzKF88Cr1M2dfDeynG/wX+6KUniFTwM0lcA62yZzfgnz/zOrXMRlhpkR5oRSQxV1eVYU
EUQQ5qksdlC7nr7WEyZvsBcoHyuXN5sKeXbaGoqCDnoyMOzpcQzWuzkxMphL72PX0mkfl9KDBocJ
5jGyHxwOgeUGip6nww0yxpVbHC9iy373pHDHGm1NBFG1ZA51ZEaSItt8l3Gk4VkbOkcGOf51Bqnw
QBRmCBLYQV8KTb+J2kwgcCrkBfJUy79d+Szl4pSiZ7sqHXIfcGcBQSpHQtprekm819lU+c0UqWyd
VWLazwLLvy0/eZbEH0d4X64YXIYPeYkKHCyhg8uSOEgzOGC+v4p+d/oz4Wkc/1TLf881tYOqfCQy
28mw9K5l9lnwqrtK7QSn5+506jvOques9D1dppvKFE9FmY+P/dw9ESTR19To/V+5JdRUyL8p0sxl
pwnaoWM02TDb5S39aKuGHpiu7ptMez6bYGWqQDEKWI+OGJ/DTziEXxQrkh33yg2Pi0f0u+/evyN5
elfLZY/OJNht2HAa5dbbd2k8QWFBIYpdyLi3qgvaruexyh+k00arhuryuu84lA5C1vvcCvntNI1B
YrWzkDn/nuttmpHHFILtx5ahbzJJzz2UOmS7XqNMSuL6poU+2s4yTAlh5VMEEZNqjW/XBjBXfQnR
3X6m5SEtQPqjREMWPWrrfeRJFzJwsLkp4nRc25bbQM0T31kKfHJSzc1uthA5j6IOnqZdyjeji8ay
cKvUz+IoDMooTq8IXHGoW6CHECYQRG+d/uBUJcq5dDggggxgjtV2bUKv8KlR9Gosto2avVsv95zN
KKbQ56j/grrhajN5mXsLRMZhouMXlYvpltE8X7UZeu9pPt54OYfRjnVJMAK4tYOowUcM9S9Wqr95
XZzg9PNOZQKhyygFkGnTwtuxwNaDbp6uxYF7/FCzOl6rlgyrsMLUU3L+KTX9XYRuCtyIWHswtmNr
TMMvEVt/EwlOyTXCgIsFjd7l29Uj0epXk5vanZvHZjX28weIZmq8ucistLhJjP6mSZpu3l+0v0mN
PCx1ZKmYG6BRsIg/0H1q88md7C6fIQvaqfleTOzrxMvbWujbtoVuk3QosMwjzuH3L/0Tzfp2v3B0
ytA0R0EhGMq1t984i8HlBmW13kUVLNzCVmO0C0HaaYJKV2WnT5C/4Zt4Tr/wpktW9ezBQyFhh9FC
CcszaEpGJ1kCQsBftRsAl7LPVhONiY20Ny7yGBwupNmWEK7AeFuQL4a6BmynMX+Y0gJG77YA5kk0
/YdZHAb2zaviQJTopZtBmp3ThB52B4OiGq3TNQynYYTAE3ENt6uPXlJnO8ysfItIcAerkDsxO3Zj
UyCqoBuk7nli1/AJx2wb2MNjEw/lR7QSWAuFdlLgd2iS7AbXgcFVvs8LBep0dwme/HP9Lh4vcl70
B4DAQV60BN5XfGo8gNYrgB7FR3hI1Gj8JPsy0s4ONRMM7Zq8uyO0XIEEnIJueN/nvNgWMfyFVOEW
ftPIYV3nAFx01ewdIkiE2QQuFUB73+XosexTGjoBB/4GzZNObtwJfa0i782GheURTS9UY6r5PLL0
es67WxNnHKI4SRhktLegAaKBHiUhOstZ4xdIKlcitvvuBEaL0PbzzQTwDo0mvas9eEAb51PFuXMs
wuEaxKB5O4iL4y8PPYp/i+ESfF1XYhhIGDqai0Jdz7CTMIZCRi1GZStjXd7ZFr39GWKXQ/aoRy9+
KGju3MaQbKybqjyQDkQ6MKvrZxCtJq19L2nkB9Z7w1UbgQozFmHhG8zfARSBoo4ZboGVICgp0BWf
hvFTog6RYBYjGXRB9eB9gMfulecYqO7FL1Xbs7vitUBb6dZWuV4LQ/q1qe33ZEC3NqusL0u4acMv
4aqU4Q7O2XKNBugJrqFX1h3EetDRTvUd1NWiaxuP01VHss9sUAGwD2gBQh2VjX24anVyXcKjHekt
z7bAQaxhSfJUa8gQdzR9roh9Ggt2h1nUgx4J+rVlteZl5T6oXAYGyKfbRDG/93TQOF7AOudjWCpz
DMvhh4FumF93GlIfA98qngKRxNCzoikQRSkv/LSaX0vHw50Q0/s5sC5AYpQiGET7dSaj5w9hvoLD
XLxrQJnF8Es8NBDLC3qQV6LvtYYcvxnrH5N1voV1uHa8cJtG9kcpox+9AVMAvh4WMKNmlddZEbiO
m67SpEbUcNoiiGl2hEx4tqq+lGlu1jZTr0lIH0OZrYFPGAJ3CO95WLg+asNwHaGWhvMQe+w8aBdZ
O9xlZY1mfiOemSp6BI85Ws9RGiStrtZ9N0tfvjKOIg4jw2KNd6tymArPpiFB3HqPMhr3YaZuuOo+
pKVo/Fl3Cs0S5MyKDwl2RgiqN4xOAMfa9ohgwWAB2idqeDGQ1sY4/DVCznGM/w9H57EcN5Kt4SdC
BJDwW7jy9E7cIDQiG4mE9+bp71d3MbPo7pDIKiDznN824p1ZPx4NSdr+rkWDp/ww1R0zcmYoA0d3
fvIZjW6jFUhhCi2iFDDnrjdFuOiAS73WFeHGohS3GESjnoqTTHrI6YyBY3mfoiUlh/GubPGq/rCp
3b4VY9OHjtAjQ+v+DcO0n8WaX9Bc76HLQhQadTC45hIuo+rOU4GIVhBfQClATGzHkuymMTwt5ZPf
F/11RcyJ5se5Liqfw9LZ82jY+pNX2uJps/0rivr6PGyZd9Mq6phrZARx5UyIBqR2bhqzjWuzOWbS
+M9EzEAnxabi1ezse2ME1RFgDMd76ZyhVvPg1d2nptVO7KE4QJM3kuJiIpWpZ+OtG/U6ZpmKJNRd
ZKzLP7Npv6YWjQ3pq03EyLmHqIeqsN0QOLfV5Efo8I4btu2J8vN2GiQFAAa7YNX9WL24pHntICJ7
XlZdO1aZopBmm/t4lUHm5t2D71FnnOYQV94DT3cW2kBTAJPtxmPmpYE5uwevdA6pV/9kJrOe2rlp
FrTfxVLQgYylWrjOg9nybWbaVDM30ie658FmvZWOX4d5hlYah+HBNzuowLG3D/M6x+0mrYemG55U
Dydg9uLZyaZf9PI4g+j0Gbc/hvQfNKMfkynLmiRbPphTE1Kn310TgWJZXrWBGMN1mbKD4eZzkmY0
4dFEzvZ0lJn4C3WXn5ZyOwrxVcgNydMG6IqXOug1kCkjl/+qbcJQYZKU1PBrFEifei999N2df0qI
JqkEnA7tcNrwXHNhexeSrx+lVyfMlkNA8ogW6lZz6mmWvBiDE5puCXRaDxeDuc62WgG1VTrBrtmv
dpG7N/DZK7xiHjkG746PcadsPTvRq/xxujmrUJGQ+xIZg/42qrENLFfLohqdIxesdUiHPgtsNP27
cJtb0SxPor0/3vtwdZz5IR/6L3P1jlU6hPssYxMhaDB00z/DIegSecClXbUrI5cZLM4CInr/lvb5
KTX3L91DHljU6h92iJXQUXXqpP4s8cxLMxw1IjbdvA5lPSduW55toV0N63/+ytXCmf2/XnAiK0xD
yTyPeagAj0K32fsgLYc/mymuQoe2dhqkhqllB2MviM5M1zIamI3mwKjvzkXDPWage8wtzc2pijzm
IsyiYrD6sy7nr63KQwL0DrbFt5Ubza9v25Tz+KG7509cTU+0wVUhe9q7U/KOv+8b33rZhI4vHoYd
fp0drYo02b8Rh3jRC4afeS9+0CWGwnLzoGvIJDXsmexDSZ0W4Z4OkfiB4Xt/Fqt8LUznjU2afEXj
KVsg+CcG921OA/wQfQClG+hA0JiENRJomwNpKLued+Hi6Xsom+aN1UlF+mzzhhbMIAreINIX593P
xHycbSR13mpG7v3Ja936vLeSXMWhus5dy5Ww+SdfS6PGak1und4I9Jw9cyj6QJvNX7oO/nXW9MkE
+4Yeks/+fs5hcWm0fY0XnRtDt/MrpO122AtxVGZFb9J68r36i6baFwtsLZjyZznNOrdXbnPEupDz
VRE2k3yjiSvUDCf0Up6F+yeNTJH/wvy0cVsF9T5TSNotb+1UfbC8DAHWjEveisCqtfdmZQuG1vzn
GPmRQyAN3LV/s22+Q82sv/PNTfqWDMG9/l58dSCc70NU/OTtpl88DvylW/NIpZMZmpd+W0Qg1+E7
tYbPTfNO2tAQtOHLPwimI0c9KZbSwGyL13UpSe9u9ZPtqgebhGT3fsdqAHBdHaOd8bkJ1rjrnKPV
rgnukp/OdZLZpOa3pfdszH2J1sl8U5LKyMXgv0o5w5eHft+9q2nxt2Upg8BMYGd1b/Q2vVIeKOg6
1oYhrxbUKoEKJ21T09EaxK1r1o/JWN55Dzt+M0kC53rVijqsJv3ZNvbjYOnJSos9mdTNf6KmkXRh
kGsNbkr0uoOuppD6sMO6ZxyvZn/Dkz4FIitCUckpcRc4/C3VDpYoPpCF3iWluhN2C3pmS3vOnPFA
bOPrOsvPCVYwTnmdiBIV2MX07oXMZJ1iY2J3PawOVuFeOopwcO2+KycrD1spQbxIcI+UrFHUONvd
DsiaLV0Fd+RzX8gZ71ZmqsBvZRVaS/6jr8geipSe3X07LzU4W0EL96HFBkzG8kkrnbMYMataC37g
1hsZBlb3XPTlYRKyJ3+YM7NDKIy28/8jfMPJrb2wccCBK8/7tvz3VvOK0LU0aiSEOx5SxMchjlZp
yIfU6z93b+rCbuVrzLdPlmy8hmsaWn7eHeYRvNRYV1pfU45gg8KCcaz6pBjKxwHFalgV1HpTdOBl
3lOxjcnScvRWavvfWLblSdbF3aHSj8E+zD3VZ4TfTYIRvOOOSJq9PKnW/Z36vAynkbZrmyT8pdYZ
tgqXKGOCHBqK16IaZ0+YYdu1fbyVK7KYZMIYGZIGv0R2kxu3zFP6dbPfgYgfPGe5UcFkxTr3i5Qb
35VTLwd0rnme1fHuILLy+HRO1J0y1iJiMLZ1ijVDDwg5xpQ3aE2Ip6jiTUifliqV5LsbNIosZljc
B9/OGFrOrS0SegmavK4pubLqqa+pujKr1gh8b67vjX18ynl9o8IDITfD1dgcK9/YOIlm9DKMOAxj
pte1z71wxntdAF9mL14A0ZYIMDOLRTswA3T+wRlV1LWM1M22tNyb+skZCtJZqEfinHAvDcWFdlug
0FH6g4YM05h32o22dGKtRttmsW072dPY7WjjObyX7YD+rb/0Ka86r22dzd82wPNlb+6078g96Q/I
WfSU+Kd5PS6m+KFwucTJHnnk8eI+dD8LeV+65lrwIpoPW6H9dGsa75n5v6z5buYm6fU8pY+FpNAS
14TQ6hdHVQmIGlO1/aGzY2LbeJ+t5Zm8OBl3tnaaxvKPP/9VE4OS1rfvUtCcwNmayP2s8AIEMD0N
f+Zy0HP5qNL15PpNPKwVLyW520zLv1aZ6GbVX8iOdOLsSci/q9X7F5iZCWpNf+M7tSQXS7b/pEvK
XLdM0VATXc625eMYpemT8VmNjBELs2u/ixvV8ijOPO+Lt4cv5NK38oyx5zJOvRbtjWL0yLZoIoc0
8HVOMM0MulZ/A79mulTm91TSSt0tX6WXvijT/pkMm9h5jR7CnosJ38BPrptMImTETtVFd7RY35u4
cotjo8gqQAxJU1X9JyP1mBjAh1VzCqaO4lDv+b/UqN/5OB+W/4dCBoL0m/FB2d0LSVSc5V1NDP5e
10Qr0tBtluqGlUYEezqTuj6ioi9N6CNTPHta/TuOWxW0vtxi4QP4pdnTPHCWAc/swUYB5pD+As2i
0XKMj0FZz3qmHUTLHOlo06teafXBm4clLvLC4+LWweK8s1+x+eN7FMGQp/x4ABpze/Y07X1rDmvq
PnZiDmF/MR3stgjr9nGuUY1Z+4+3pmccjqd7rHk0NzbOC6NJGApuQ7ZpgdFon3uhh/fQhqi3i//J
xX7dF8G65sJj+O3PVsynPXPM0CGMxNUwtdpLeepSwtcL6esRP3nFL/eym54bTYjs79vFEs+FcmOH
Gaeu96TFXhM7/sFzOGB5oQuHf4he/mXyCi0YJdvCODq/mH33iISNh11aIszdnTB2GjHzDktMALaj
BRNKZgAm7xE7zyuix5MzDb94N5nNDXkzW++/yRrzaFXIiB99x29BUToratf63LcDJqLSLMIJDVph
9leNXa+YnaMg5/tqNV3sI05INk5l/u6M4dK3LoDeNVZoBZJVrfj7VzsxB/tzz3hPWsW9t3TtCXt+
WtZH5GLGwR3ZQbVgXoZfa7L+msTSxK1dn0sjf/N8/uhmyz7rtLCiZeK94azrX8d0zuIhrVHoKOfT
qPOzNtpvhaCzmGQWnIrzBqfWO/+03f7pK2lF9VZswei6v6o1yEHWtWjaOzpi84khavD/1LINcEHZ
WBgoTxFDctK0sYLm7UDpW+2UbZg+VFnC/XGiL1nPMOh6zY2S0e3YDOpzcbkU+/IP12Wy782rXUfZ
stphm1tTYCkGEGOYiD/hUWr3D1RVdgSKxvLKaRI0Ir/6LYeSkRcc4+y1o5rfC2ui5cna/oLr5oes
2BKt7tegmgo93pxQz8eXqhe3yraWuEz9NJyLfaKSwH7xqykyajLaOOHHQ8HYIduVUHI7xrP0t2ON
jLJuNCIOp+c2A0ZwgZxaonsPW54d0Qha5Hy4BojuEtOtGMqe9Kc8Mz7z0ckS51oPm8vEyHrtFvKf
I7tfeJMekVTLfNdzPZOrMHr620bXQjBaAlXb1mxRm9YiSf0/S7dcl5atab5TuYA3QwLogvFFqpPY
PD/SSpsCQNsmBGNQr9ic1niQax+QUJ5G9owhq8/Ui4vS6mEX9VdR9YS4unYXEjpz4ZJNOV+I2cir
5qT3BcqKLgNcEr+76RSRz+6MVt185J5D41lGGa65ZITTvQ/qTAQeYwEZ4AeyeLg1+4H+EYaAgYUq
gphe6PCx7STVxHDxhoc0s5cH2+PsleXchApcGA6g/CTQ6j9h8PGt9XrQcqHFGW7ohNx1mOIF1x1S
gcQCc8vUbtGflzGmurvGX7o/TZzWrOdmtI37bc43+nxLC9iUdwxL4Y+hJArBiWVQ5QPCYvSkh2K9
sgW159aicWxvszgb2Nd8TzQPpqxeRU9cWN78m8faDKw+XSN8hNFu29VZagsOPClCS9uH0JTzU1WX
9SmdWww/g/NaL+w8GGojido8dHI7DTiEy0tJ5UaVshAq13mVQEcgUGKIhgFBrm3OQDDsgUVYvUi3
thgs2jrIi1ad0kyCkOk8s/7sea/bOB10seJn3lS4LCugWl2Edeppr7QRRcowGfORYyEBZHxEkVrN
4qwEmihoOxqGK+NH5tn/ut14XvDUJ4bRqEe9Reoja3nAUdQF32UuTpu9fxIz4TVno2icd88dt5hY
fpWUcgpZxfbAutvpPGU8b2X/TbKalRQbg+c0DjJssjVxObjaxQQ7MbbzMDD1SPdP2uXk91M2XFd2
qC2uH6kFH0iecYenfe0GXkdOOexwvftVOK9U/2FrepgpMg6QzP56Wns26tkP/HzjmuqpvNBs61o2
HZ+1JNXXrYr+2RmsI0B0dsY/1l1XwqjmqYm7dEpDvc8sYF3zS9NFvImyui7ugD5lUn98zRzoENgu
SmbgaizHvHgrGQ9vs7+Cqt4VV6v0iZ3WAZT9U6UURN3oPINdlwl8Gw3zwDOHzUjf5dJ9uBDOQToC
OGpTNoe9USOfV9+NwWFvm/jBOoL1XMSssdaUDLv9ckOraxypTqCHJn+Ya/IEZa3ekBevMbb24oDx
8rAKNnbTN8LCzVVCDmAfWkOzRkOJms3KMJdYw2uZ+0i5XTEnMqN/0K7ZhH12bDJkSKizNjTPA6GF
unzy/A2aEC/rJJs6RDshQ6GzIpip34Ndti/t5qXxJDIR9eQ7hOU6OolQ3afUk6JKrWRy11AQ2nHM
TWfkdEJcYKv03I8zGAasRIabYlg38yonRHiA1HfluuEcV8XDgdLJf+EIjpWeIqVioT2tJzAjm0Lw
oFmN5l0T9WNDTAjGgz8ps/Ir5W1lgF/7YR3plLMKlkrAW2zB12bGuGKLzbrJktzKbM2SshtPs1MO
0bKhelalxpHg48rLrce8yr9YAbpkRaxfZQOmx7b9SxMehzk+YbRlPg+OXcC4GB2jY7XAj9AS5k15
sBjbxyLKB8NzGDlL+vKQMiU20owzJ8YZXs2M8eG97ft+RJT1po+PjRzOCizokLG3UAbDPpbFc+Y8
M5WhUrCW+uL15Y0w1TDP2W55vf2iYXs3OzPah/xSI9kAo115iHoyvxolCQSW61kvoq0FY+oHJqwW
/U6kCDGtGrW9ChXnlgJr6uoPvx85nSmc6ffyoxWzRZwMUhyjMcK5RmA7eIE7uubZ9cov0a3JxvSa
mj4OydyJ53o/7OVUHkeXUINR9hhyLPdxYsN1iclKdT29etoBpsrAYUtUKEGShxz9RCiasjoamwlU
ZjPNWO72TQ6cjFXdNcG6ItwRoPZ2Xi0xg+BrNzEJr9v4MTdjG6/ExdDe9dQZFyT132s5a4lbzo/p
n6KyFGFoG9/HtKsnbNLTySmt3w4PChxNyXTnmfV5Bq7SkKeH+kDet/BjrNN9KIyyPWydfcwA1LtZ
Zkd34t329eyjbcA/hrntE/KXx2PrFcd5Et7NV0sajs62c6J32QmjFncbfDWbGOXztBuc1eIfu4y/
wtuXP9bg5BfSOxJHKvDIHsp3y3aapUT3kKX9xzbFpA5Pz3njErXBF5MuzaNw0vncay3Hnvu+VcpC
tm+2kWzy/DR0XYTyoIWEIQ+3w7TQaxj3THo25jTVY3egwmRCc2vSPXYSxWUq3J3QNvk8pbsIG226
6laHLr/Sigv7+MEvqUDmNl8wCe/f8Oex3zDqq1TcMuGCjUqGRW9so25puPjknsy199DMENqiHs44
wpjDSbY/LkPzSUBwdakr1GTQlVrft2FdCFJ/6inOiWJO7MGqw0Uj7pOhKcp8Fh0GdP2JhBMmUoN2
JOQJl6IYjZOeamARSOeI3vGcgGyzAT0pZvEmX//qZfULue0lek/Gxp1DdpXm3xwjvccMZXzQqID3
ufw7uZtxsymVpyaEm8XKmdnQkugHBx4Mi+9wyxc53PrKscIWl3nPtwOblTi2lh962qcPfY4RXxuy
uM87cD0Wys5rq9CG7ILWeHbX7mqXJKSCdLrYks+zf+fCHGBJqJflnPPLHCRJH5vTNwcxWHno8iAC
lvjOaaydIZ5zi/yAGmzdYTUbp71+0OTd2TFxkzLEfPi3Xc5rkK6qju1lC3pOsLu/pI0Xu36aSFVJ
pnXtSTwDTp9BEHde5QJVbKBV5hsRRn97d1exJxYGo1SxDsObevPj0nuP9jRaMelMJ1c4Mtn2Eh46
f8xku51MLftCiNQkuQJ59EqzT1aprxFVp1Fu1/+lMqekbVJAzQswsMRKvRO2ic4rxX6CVkDzGspx
5DJf95YJDBfFdTW2HAGkpHKkG588k9t0mao7BWwkozVrYe5IM8kUI9reu8BQtevEY7OsN+i79VbX
9qs+uKyN9hYbjlM//v//bXpZPGaHsVxljGOr43jfI94+4yXz3O6xm/YvmI/qZvsgbp2s7KQkrCCy
QOzH3tQPuTbWoWPYElMhijlkSFCDGWM8ewE04+69lRPFbE3T6eE0+JGuRg1uwdiSrYEzZ28ie8A/
K9lBgE5aGjZcRujt/nU7nO++akxEac1tymN3l+QvNbkYvg8d1QtAQ7OhJgnKMtLc6uA3rXlikAo7
uTpJT9hDkOp9l/CdmwEJL6E22e85bAA0lfZKQFtSNZRTwRGJ9/7HGvomtpzVAF/VshgX5CA8cvxH
aHBKrju1X0q/cQPdki7X3S6e9E1+V9VC4bXvJps7TBeNg29Ph+Xcuncie7GHSHc+eda5m7z+KKYO
vGpHBIaGICyjxWxeVszpgUEXeGg0XIpph8i/6go+qVo7mKX/nz74IWP+YW6mGzJP+5qazzPg32HN
gX89YiGiTUv7g2UWIF6dxeZUb9/Matd9YFw2+/4fv0AazZo6Llvbn5Zi+lAA7Wel6sCrUTjhnDev
ZLgTt2itFrhLZ55RHt+TvR9yWxsDRYoCI0+dpMLnRkNhyQzYXSaTcA8K5sEyKJ+VQD+5Jq4KSqDN
92dV1f8J7oIgG6SIqvW+VZcXMLUXq5NNOA7T1bvn4CF2+IYnCDNdbZFdsbB6i/PhrLLBShy59Zi9
Zq7sKDYmOHbpt7NjaUswNmPMFopH1f3Iqw2UaLZouQLVGXdTD0xlvC1tKuLM8r8QDsZd5q9xrhpy
H3Z+mbFWe2JrTJp9XSBGEEnejgZ/vOPH4zBi94YH0kp3P3qT+VhJfAXGSJtDbdzLyyoAYt8k2MA3
f7LZiNE+uoH0OjeqGufL4KkLNmbS0JXTFrCoBfToTWHl5IRpC5jSrv3jum/lZjE8aPWOmU07S+k/
u+W0HpRdVLAnaTT56c1VuGoRSm9hX/BwZUztmqpfGxS7g9edDeG/IDgJm8p3H4bp12z8Hy+Fwv1T
UguWK+9WtYwGzA43N68e9EYCoNRQFCUnCwtD7CuL0Jb9ky9vJ4Fx+RJ7/tIXFOspIMNga80tWJj8
JJBMtexnfexeaiI5rhV8Xn9X9FH999Gb1Zk7xT9vs0oKs/li3X1TuegYfqUI2l7dkN6+6E42P5ct
tKyoD8Qmccq6w3a3b9dhrwi+gAebgqxkm68bg3Vw9CICR7iq689513/VWj4MZHmE9GXhmCpAus0m
bjXDiIaVnyefm/zajy7hE+4jP327C16A8ui6mX7O7wc0HOEVPkrGg7W5gZL9p7Ngevas/Cphf+yB
yZFAYv9eg/beZyIQEHWXmQG92auHObcvQqr51Rzzp3R5Vv26EaqZY1ht9/e5gCKaqX6moPvQSwRf
Q1WGLQl2YaOuNdxtULvE3kp3uW41OmJkvGDFQ+w4/IXmuICJl+2fpRWfqaNAqlzvp99SSlnFdLbE
0se0JjBBdMt5y/WPxVzuf7r9hBaU7HcrvWQT80Tqpm8VOu9xTt2gLo0pkX1+KM3//v/H491vA8XB
xL3sP0010oq9Lf03WCTM6Y5Ax9MnPkEwfHb5a5fldjK6z1tHnsrs8QQr0AJiz/7uJqFBWa1ddM3c
k870oB+tVj8UhfsHpgyCyUmPXUpTj3rL8DHGMhVwJc3B2YUTo8hgV8Zcm5X/9FX9TVEWf+nlmaG3
QgFugR5OvFUGWzNaBA/N7O7m0Yz+bxR/uNrdcHDn/9KS/lHKcRngvOdNB8Yzu8uy8PJU3TyGM1/u
unbsX+37XCGTqfRaBalt14e+Fe8FFCXE/NxWN3PM/qRehftbqLPc7RPpsyDGHZhI+deYu0vl1L8i
L+xLTzdojZ/6TANkG2it9xcccx/bMlDWVz1rfjJU9zymPn8BOyKqKeUFaa38py5H+8K/ukMCiHws
EsEbD18pYFc4gb/p9gKCODkAPUow7BZnla99Ujvlr+la/aHKGhTN9OeZd35xN/61HtT9vR6Yz9gO
+up1SedHa66BbXDSlHtFsItwD05rfDZr/r5n+S3tx1+pQOA8vfyF0Hqq7A2+rwPZahoG5XJLYfXr
V02JPdpsJ64a83fVYky3dZPOieV3bArNfKpb/bks50vmOT2Xff+Ggu4d1zce695mee2AWlYnBHj9
W5VdE5uifgPZJGRnCIpUrHSLgrX67OxotL7yisqNln9RfnGifc9oirhvCIMk9/JgD+JhanlfiUn7
zzC+dYN1f+DcDkCre5RPzNKzpiOoNs4WkqeNDljkwk13y+eN2LbBgsha1i+tnm+lPRy6tPxPqbvM
r6WLsGhEOKTZp/J2MobYTIA/tp3gJdRWHS6trCdO1+nWuPIKNKB1A6Fkd7yzOgytevaq6dW188Qx
/3YwGHRuk5DgIcDxfWJ5lvHLWhjlW4fszkbVyMJmICWIcCZYhyRd6w4YQ2GzPezFsegpAR8MPutl
aONGNzJ+tDKoChXuav+Tu7TSMuY97UyypSbvSTbGU6eU8WAL4yQbcVw3dvA5c6mVYpw6290F74If
eh2GdHpxUTqrRY+2rFl4c9PXyk8ho6yvedaKpHmddcGjihiN6YwMEaQiy6YfGjPrgsoeXkwBPa3K
UXJQeQRZyI6aTVjrZfTTZM/xa+qseoUmoaXdAgoPK+9KjANeu5yXDCXa1FUIZ3TtZs9pYtlKsn0J
KzJH7BULIyKWg2slvBk6d39xupKHg2+TxepjttATlSQqXdu29CDV4Vz2MeW4lCjmshpBkAgmV5JI
gu6FZCI/dAo4PC3XnABBLodIXXjRsM+ghxh6Ai/1URZ0f0AQDlyrlK2RCBXYxU5P0F79TVPnaN9l
PI3/odqzW9nILt+2ez/0MJp2qKRE1dHkRzyF+8FV4rVu9AsIbTjr69+Wvt7YHIrvcUUAIVdGccwU
cCez9truiNdp/jp7Tfm3WXsGDqd6t7vpreYwiTtFAYYlrN/S0l/tnuhTd8y/Kc6LaKX3DkbVN0g/
xcGyNr7XIXue5/Kjbx0VrVm3BoWTIwH0pit5dYct00DuEHjJ3ot6Z3snJo9VxNn7k2UP/4YiI7YG
hL+dUMn6T3bKCeunm7iIWfCBzmPUtvnbKIdEECEH+sMzPyvSH3cuV88CybOnGBCjSkxPnSxuOTwf
82OnRpLKqgtmKAAaFy5413kpKLsP/an73SxfBYOobiPJbAd7NMek69o2lOvIkVMwEjv+dyeh7XI3
JzOvXt/7xSdjzn7QbNM+IH3nnSjzMqgpCA8Vx4RIiz6+1+skuew5DXTmellmodaTlbcViPZGVQUZ
wB1v8GdpH1sHkcQ2jTZDVp0MtfXfghxPbfOrNXLz7FsBYzy+mzTxmZWLjhCMABcj0PFdUGiG9//B
cPWBsP35XHNEpL7xT8c/280D6kAHjY3iSkBB6b7anURU6qhzhpXCG9NL5/j2cVh5eqqryzjOfdc9
zXjNI51ADIX85jUvjQfuyqgeUd+6YNiSnaqq1M3cvS+5GJ8auhBGwZIRof2fWNkrR0jHbqC3KHWd
a770ecL1x7R6QwHThOQ1XPqpWM/GeuaFnUNf8XVqBLoFcuZkN1LnW6Sonq2TsK2HjO04T5+FOyII
cwE8W00D1HA/LK2FIxgkIWlgypvImDXf2m5/aJV2wQwStcp/mDbzxVIp+o0uTTR5v7cm9yrLghSJ
itsBfry8J7tPFnej0At0IFS+ia5GptL/lMgJyT3sOEVrzpKJZIZEayWLNiFhseukoWNmvzgR8b2Z
4xCXXvuuLFkGZFWQ4dKM2SEH+RZ8KlxmLa+5I8MqLQ7gQpTLlPIf8nKHWb7rEk8rUPVq3o+tIZ83
NTdac/52Xur8JMSvWxgMWPUkgr95MZqnbj74mdOHefqvZlD2+oZxX3cq3Ntx13gi1Cxbi1tF6fU8
gPIhN9axQge+2qkMByOdfaB9vS4uozbwT7QJ9qobK4AAfiKrLF+tzAZlKg3W1sqKtlpv+fGGiz72
S7zyPBQd9Lt86Nr7dZomlCvDMOvDg7XLu+Jz/Z7N7dFvrGPu1kmZTjcxZz8ktdyz4HUSOzKogRzc
CJvA9+zO39YAieNW7yXjyf0jWaKitEgLtN62oUHG5BZmoI8VsrrMfeoHWrVLDfLHsSYOR/1mKTbw
Op3JpzDmxFT+T7fVSdYJhkq0fU0DakQmIMRWFdiD/SVbfM1dmx62QafKzCL+zssCfR4igaSb4Tpe
/fbblsWTa7KaUn7+Ty08/no1rKRWa48IqsnZqrbHTOzvaGu3QNbV24aks5u0yHZJboMvM0ls4lmr
gdbbMrKs9TDZoglp34IZ7yLG5a+ZYRwQcuE7NQJEKE5C3XdNsF2rJfZcYGqrDxi2r4bT35rVMyDy
si+dXJlWM3+MAebPIPo31P3MiyCB22Z5JduPy2KeQguNwzjP353OddMa/0fSeSw3jmxB9IsQAW+2
JOiNvN0gWg62YKuAAr7+Hc7bKGYmeqQWSVRdk3ny5BsuCJPozChmLfueCfkIIduG6em2m4i2aNWX
6UOV+cYqbXpe0NEZCATj+aoYGpJtvaq92V2bc7/sC5/fOUDWOaQliekMRqSUz3PJ8NPDtnCr1mXY
x4bdeEyx0DN5qffiJpvSt8oNweffdsGuWamMGeZ879dc257CMFAVkluxFGjzdPpABAJ/uu3uqMAM
Lq/2tVM+E2Wl3/rM+XYq+daVmCBs44YbjCLauKGeOb+dEXwAo0Y7v6RldguZXq5DlhT0rjO34DL8
9VWHKyOZDnhZKEgAE2wDszp7wt8rEj7RdaGAS25bNzwwrV8dWPhwXnB/3RIJ3mq2qquuV1uNhq1z
EOW7jf9TRky/DMl/MkrGCVlvXYtoxLwh9fuwnLM6yFHWyYdpsWyoNwGnEpO7uXPw9HjtRerhK8e/
ue63WQ5/3EZfuLbTgLO3JAWYqYY3hwzwuF43GAXeoV1tRF8WW1PVbUw9yCuRWds6NPVWtgz6fHc3
Ld3b2Nt1LNBcgfxkCDeG8w5mwHpM2E/Mr7zfwcohKi0egwwXUVp/k4XiQBYFoTYjFd+GVn1uDXVy
/QQe8lwc0Z5fdY4mN3FpOIHEOEkYbr1Vh6Juh0uIpo2oMTOa97WDjlmO85kNd80Hrn9yyE5FJmtR
My/iXjVlv8YrNqJEGTZWX1kbqJD8fRZ+OCejVSq917wPa2PhZXX9JYxLnm07JXcIY+i4mecxiDNv
2Wb1GzEyetfMiEqgflI2orczy/rTrqMgbihe+cuiUrHGfKPETXmCrrAJ8Bok0fhiiD+CSwgECsw3
0bibqgH6mTRFuk3n7iCL0mDca1zHwXnqzeRFLP+ZcjpNTTn+zcp9bTqmnlHf/2GUXdcB7w9t9drv
4Xs5NKSaicJ+nrs9A3lesBIpWc1IZLV07Z9KkU7Yxam0F5flAUMfa/ZgcNJpW2buHxITWWpLtHBs
Tdl8rJbqyx+rFyHs9yozp2P/0jwbIw4Ng7i9bX0b26StRlrXJyBzDUBBAUK/PB2Rh48I3sdJP9pN
354L/VGpeYlTNndAdK0PafdLTGtXrr0l/Bpr5uYGJrFt6SXsdZICB8rSF+uht7f9ZN8tGe9xJ91f
1wQhzOZJbx0Nz7cTVxTlEpqDBiXQLE8oNytMXTFDtdsGPUF0kTiaxdI28Blcdrn3txhUtOlc2lRC
DYpOOy5LX8WtSrbDqP4Eex4wxnTcSr5Jh4oWjMRxHDgoLSzW68Asjg5LnEdK4G/MFSkUWQzWSDpA
ZA0GEjoYq1zPPRa/jYj80yKiD6Msv0teEKUNcUgth2+YMzOcFPbOWTr7OeXO6c1UbWcVvbBzOJrT
UzFNFmci7YRRvzfSNVaZufRrkZeAY6Z7aS8OpB5EzgNzo22DLc72/HqTqxRf6ND8qjmY46J1D1Q0
7FlrwWpnJM+kF4Q/Rkyyp/4lFxkz0pxnx2fH19Fk5sanMOPcXMCJBf28MyoZGw6rJ7tdDr30XNpc
8z0ox3d6X/Q5XSLWBkKD/ZJBwZoYBAqzOyTVgs8GIXxMVf+ZFfWHvwDzBQvgAXCv3pTZ+rEv0pYh
p2FQy3AZTE53MLR6s5Ma9Vzt832tHbgAKn8/q+Paecjd8vaCua+Vnr9oGxG+Dm245SU/G4y8Tqbj
/tHJbf0IPZxkKTW5ZC6JfpfLBoGVt4EAfvaz5W/ycW1EnnirakawuI9e4PHo9aIAzAXCZTZngccq
nuTos3NC9gYjiZoYkJAnU2YoIOY2im8a+2adrqu2njgy7Pea3ajr0Pgqs39JGvW+ZNk58HQZY+Pb
oaR6T6zmA/RqAjPRWLfoEB2spusFj+OmHoYpzo1skzn/bFvM+2yxPyflPU5alzcFKD/forbUAbpE
Pe+TzHzMQ+kdWq2Z48nzxF5whcXFBAuXxWY73JnNDN+9Yz/kLTxhaROU6LDK4tia+tmqkZFaifUa
5P16kPz6xN2NKzYQz0xPd+3A2toYu2SVj94ha8Uun5VYhRrpjZP2/TFwmhe/HPYwl6qNriJEB6fR
sS9YXLsdD8dMBK3PptQpj73VbYaJXYZvxTa5GIjYaIQNmInt8lNVt6cKJ0hT5dSpiZJ7aU+fVfoM
ruDbDQeMM6MsbuDwo2syL8sQD52VKZLbPZDiFRquRnjN0Lxu2VQ1W93PPzjQJYJczih16h3vYhZG
hRWGSZEFOnxfWHTL8E/yTefwqrND8uOobn5HLNPP9QKXcemYCsA4ZqWbB0hTp2XXAWgGzUFVrPtP
rQYcrQ1jQJUY040HMK9bz+LGC/mIArd8qUN1iWJlUsJOiQoPLhC3k2CvVSZLcoJHDr6vKyEGmqvO
jaq9pZth7XZyOTtlGjc6cjf4hX+CcAr3S5ldxpSdfd9E3kYxJgbIplklGTWrS9xkOI+Wic44/J6c
3tn4pXkJ2Z2sMiiva08zIOimlEuV63fnpakXJ0oA5JQJxjMBaLULLmaWNRtZmBRv2WieUI7tzRJZ
wByJw2x4v1ZCyVS5nM+5QyctqxVComzDlLRnN4GuuxSpu466CtINjqGsNWiw0n69BE27S2zHoNhw
VwoN3X3leB9efpvtiats0S0HrfuOiPIvZTPNtolTexTYn1in7gbQXsyZUZT1gbVtUwQZzI0MtfT7
Ri9biFHeGY/mY3crDlFxfE4NWGZM9z3rZHFqH5Ua0oO4fVy80ryWkguvtCgKXSjQm8rUCCkjK57A
4eDxF5fE5brJF6ZIubu++XWb+a1MjWGtxoqd7Jy/N5VDlpTWaLw689KaY7+K0oB3LXqggsBHC+JK
9dzHgS7wdgi8hs2wxww1MtyqD1TidAiD/le7xTookKIzfzwmg/eM48nduJV4SIPpXQp2WYzS6pXh
Su5Z0cd9HW0rAwnQYDpUbcPAMOW59a6Q3F4VOcm2HZLeLlnzOvW1mvGJo/+mVzFYU2soICvOj/fM
tuFDsYaskf/HZrhdyvxjmDD5aM1nHPlHclfK/iVro4ex9OHXOwK/2aULwstQfo0tLhIPRYMcxF1r
Z1dcvJirQ9OMu7GMjggHODoKIlp5wWGYf9uo/BkpzCwxp6xfN63LpNefVpRmIwOzkFrJ3+Z6J213
jwYKGiUYgjql786W6GuwGAsCDcgZyrirIcueah6IuC5swWAo3Q9T48ZILgXV7a2WMHFi5MHjLOf3
CCHsGhJGtZ7sejPJ7oKsHCNzHlH5Eyy+yu3khADf3Ay1Y7Is5/Eng2Cdt0iUq+wrUQb3C48Ttmze
OgSyRTwH/R2lIgj9rDrk8k3Z+Di1w6SFnv62if0QObbrDGpyIdX3iJ62NCYq5OCjIhgjalv4IcLa
z3X7bebMoZEzeZQg1a+OLGhZN41SU5dAJwE32OPOXpKNdAsII8x+Bx5LpoLj/bA3M0Os8k69EDYN
95Q+yxnviNRZeTq4s9PhMNEj3oTrD1xeDyLx8UxnpL5KFPBUxbTGvqAr7sCoeHa6q28BJHL5gEfH
h4NfjmbkefLya9Xa8AN94823D03LXjZxkbw0jvgjGQRpi5ov4xD1J8vR36NVHga0V0ya5a+uCmoi
h7nTUn1jDRGbkgZyXQuW+K4ljoWnfMB/0bhRitdWXwzk6/zoCOB+zk1Ee12LkIGnIZK4Dp5oPHxW
nGCR/AU/WJTeF57lrRFmMBe6mQM4snPt7b2ODVQl6rukq+8r7Zn7YPjBZZvw6xYTThBTvcOUQAhj
cvtx9iPO4w+ZQXeehuyJnNxi1XPEBeWUx6nCFeIwuBrnNJ5dxejA+Kpm8W4Ixgd5rp+7CBSM6X3m
bvBYo5FnoYi+Xsy/QtFCe9XJT47Coyca6xjbNx88jPirzsw+XPaKK1v1eIzIXBgz55QW6Yae98OP
/Hvlw6m3o8Pspz/LTHvMJNarRb9OyuLkR8G61+Wj02RyY3c+zXeVrvzp3ve7Y4K/Z3X76DAxm3ZV
hHTN4XPM3DTWhgw2GifIalD61iwmHXLp+cftbBN1FurbLD/JtO1jlsbp2tdfTLhXnSpfUZQR5qzy
P5XV7DsWRMZeduhThLVw5vG2svFm7EemWcSegGsHje2MEN0Nd6YIHiXK3K1jw6vtbgoQBKB2upBq
PU8rexQ/U1LhTBA162c369EVbHF9WNM798ZKRpI5Pz6FzJ26rYlinrH6H/7tP8vYtY6JFNa/Sei8
S4IAcjXr+hOf0YP2mZMnSGKm5rlLfB9Ay20v1eNZ6YygRJOKNzgykArZzfDb9KD/EbfsTcrE2IZm
A2d8qOO+mB+7A0484i+wY2OgtJ6ctH2p/o1+m66bhgmoN3CMjb2H55iRVDUHVyudjM3sJA/zXL93
S3LHp2iMaV/FpqUJVVFXryObendMO1wG9bBqbfa50yIP5HD5ayabBZ8TpBH6Jv3IrObgm8FvqZE6
tiMnqD+hSVHh9sYFwVTb0TyrDDV/9i+XC36mcB7X9fQwRX0WU41cu8b40J3/G+UlgIDGKjFRqFja
5kPvL5h5WxV3vrvtM16OBStO2llMkya1mQZU4Yu9CgeedPcBTcBD0vASjjyqc8YxanXNIZT6qjEp
8lZF9YUWcGT1ERgBFmCt2EnTf7rB9JN4HQ2F6kN+7YvRG896SMptphfsf+296WXsaAyGQUX0nudN
f9Ko0YuBBaTs6RNJz/DL3yxk4aXdrUlk0Wr5N+OwUvaFsz7YjjAJ6Fy9DF9yz03EZzDqeMIrZyIX
wQtRrfkzWIHvgtHhau6yV8ytzCfZwN9+dODbr20dnCdvCDYzp8Fap9H9BJIW6dWBTBh3nUXwwqwh
OnGzZZiusi8nxH4AXiR1EP5wIpyGUrRbr2Kba09y4/X1Xg7mVfkOVrf6JYDOg3x9wPPCEJwVIVPs
AY1oYMqvgp4Tl8lLYAKD7T37Fcz0vrSljCsJpJs3ZMF5ue0lvyXt3R5f8Yrfe9p45XhBY9P9n4gy
ePtesf53wxLuWffSjlYXN3hYqCv1GxhtXotwsZAYrEVHrTBO8iEc2mzj3ogh4jZjIrKYUlvmZjz5
yC9INs3qFIe7iDYIilgauv5D42iPqKiWABRLphQ00btg4LYKvSLFU7FjfZ/v0KaC68BnijDKXocI
L2cacWGgnLdrTD01JAi/udht/lc28y+y/atwMfmk1RrF+HCVo3qshuIurH0KLVxzEc/zyrEtsXLx
cyNXuj3uCJenfNsGFW2pI7sNvx6mEw9BmtOws58v3RwdQ1O0OwY6UJ5WSbhskib9nRP2wkGqX908
i5se/6JANUCQ5Y7j6L5yIXGH4xVVfYz28S43+rfSC3ZpI6od/hTWcQ5//4GClvYl35kO4J6x3DtG
i/ScEKPNEGAV6coakbD3j62OBNdns3ybqn4TIEXK50LG3dxE+9GmaAFAjA/MSmBB5zhkfA9UnhBG
HLHTBrtSr9raATRte8Um635Gf/kXsrPu6+LXcux+RduDQMiDaxl2PBvgMCn2erwcc5Ct+0lmG6gh
UcCbYSHXjeneBTRI2oDWc38tWSIBLvx3f8ZIi/Ku35lYGK8NWne/Ckau27DYzEDwhQE9zElrdsQV
sqB5IIu9UuW1wwIbszU7DxxdqWWIS9PaiLj8MDtOvTs+ZhVWXINVA91gtDE6c9jBDjm0HeyCqO2i
eB7gHHnKeF0mwWizE29SjMuLg7CHI0PkDmVwa08bgzHa1h7kW14URyMXyXt0Inqm25UqcY/zMazi
8ql3nP5fVYT3uRLFKfkaoV3gWMYailzGOkwe62bXuNPQ/lphICaqk2qDsWeLSis9qy5aSxAGR3fw
LOQhmbWpveLaKFHBUGAll+G1BUfzlilQg7zwDmW6ced4TLqtpiZ+GOZpqMbsxgITO0ZKS9mz9cq5
gaoFjUSmTZSsvgP+PUUdblntAXf6F5r9iL+T90KvDlGGVXPZmYJXTLmHwnuwLK89p5jDYkUCAZTO
sDh5fvUsPVp0jW5fNOUduDX+RevHvq6nZ4h2/hr+X8DqiZwowliHU5D5F5PO54zwat14qXGpImoe
RqfOqe9krFv15QBT1AkWtFAw0e9HQXaoTQGK4IlLMcWYj4ehXCMzXi62SUtB3NWLmh5uCJuycN8W
GPRPjAiwKE/RWXSCT7tr7HCY5nEPejE2ZKl3GRtobdvLepZCnhvL/U4n4e4Nh9wv2STuuUEBtBKh
e+/0UFPeMj8dHlimZBvCdMYNKRMwXpRZPWVI5uvSw5SQR/Wjpi3uKtAWnuVHJ1uzSw06zUswDNmp
sQQn6fSc08XcVUvgXjExHA0VPS88hqeFUVtFGF7FJhukPZpolaAzxl2p7smtq7GGsbjCmPSvKPSd
640akvsk4kkg8bnRlaEPJXEwMDBB/s2yxXWufuV0lCHMttAAXZFUJEygku9QfXodp4MRyWNDH7lq
hjY6mCEILdST6YZAUfbu/jBda997zvs6OQsrH9ZBmn30BeshoG70bAtYrDkI+Z6Dy1BtQLI59N5u
8BhMZGResIWc38GT3Ee5qk6RlGsnYZBjXCfcwU1pTTsrQXrpVsX3KJYHJbrlXDSc84TH+utkdjY5
Uupeg3nKQj6SthHMh9QHycjiFvjaHwCt7ujXzHYVleLOarRAia/fe7Ip7zz8alvt1QNchKYKN05Y
yz3uWTTPdtA90rcyd3XB/g5m/QWfZOJ4jsLrdjHML8g59amG5FS4tbOGKDTsRKRuaQYR5j77HW7U
a2KjAhlN9zzxXtwnImFckVl1PDc390PICZvkZD+l3ZnH3pxo7spZG/dRjSHLHPrTWGZXqrDkWiXn
HJzALZ+0POUU27y//h4LbGyZ2WcyVU+pwlBExgKECw/EohidP7OiE8lN9eqY/XjKrHc5WwKm1qTe
Sge8QmkmWHuZyAcJPYlpy4t0uk2N33iNwk0e/KigP2vaI5lY6jJKVz94dUY9A9or05TjfUSXiXOW
XX07QWhwWVHWpjuexzbYcx3aF2sKh0cs6Ae0U0ebGaezWM2nmc3r4CMIv/EeuXemAZUAcpy1J2mt
vGPAWExhs/HyPmLrrXlSa++HhIJuHznVBlOjeEy8uj5PiG5gSHRrwWjzNTJaEHCDscRBU847b1qC
u9DkAwkDxgI4s+h47Iff0bXeWLiHB6/qG1LXmLITJ4YwvkDotaDIbpG4hHOb3iE3+5FJbe1sv7y0
cknvgvmntw3zwWisuFaZQ/fLnCFrlHXqDXJ+BCXwahE3T1fTPDAc/JmFUz1qI6VLi+YRY9GEuNne
GmWKX0oWz20EpaWLBgThBtgA7k5unGNd/oqlLPYUfgV2QKO+lsspvTlaQ08ihKH+XdVOOl2joj2V
xvjKOou4y9DdmYWIjvbNwxghEadjK9ZOtSA5gA4sKeo6PnK7v1LqVd07TACLn3aYppNv5pTEMgx2
TcJoL3OM6U502Z/p9/IyeY75DOEB/8niMA1P7f2NsnnwIB2tGF1SL/o9K0ZHzMR8we+azcW6pnRL
o1dhEGRfGvsJclkXAcy6ZKgfj4Xr3PltrAj3fZyD+hF/DMJR1MyU5OWOAB/K6/8PNRn23QSp1pBi
0+2TlWWz82Y4dcV8KLZhCDAauMBEQIvxkt9WqUvY9ejguMukdM2zDO+GAJQLpCnIufmDDMbo7r/P
igUl/PCfk9NTHkos48Ue+AeQGv+4kbYQU8J17RvOlvX3l+1wVlnSItItD6aj6aCjzAg+rYwGZemc
IY91uIWitDog+q6oQpfb7krPR3KAtilaJ3Q+zmuD/WkxbwIUsM5PClH1ODqPRK7b35RGrd2OR7eF
lWnCEgMRx2d7caPlH4jjGzg4Vez2SRiNsOT3I4Ahv7f6h2ouXkljWzWLCaeMzfzab9VH4ei3QiU4
IZvgaQoz77gsSBP86RslImGNKMksdiwrFO7lpqis4bBMxX6xhHfEr2zt5OR86KLH0hc0RyqGJU5a
82lSmPyszmvOQcjo1ZpsuQnd9M3WsFydhgGSLVhbCaxSAegQrF7TsKbaHFayZIyyCL/YFZkRwllp
n7OxRZHaJJJxlOjRj83R6b8vmFI3UwPy345S56VXDPTKaszPImmObWXjGTTQYYgl6TejJq7GNIeW
n9L6h9JgH5cULlpTaSNtlJE+jtbBRp2yT/yc9d2Nh2JGeFkbyCxoiJnQEjojVkyKX/yK7O5E5/dq
kBYsXYNxiFW/62oKd274I32uFtQrYPPs6D6aeg9TAXlXHXPQuZY+OCTMMh3/376s8ydZGS2I6PJj
7pVx37UcnolOzmqsn3ySgRHmahecaS7Zmt3noNPSbClPtqy/w1Cbh9pKQagwdx2HcT9EwAeKESae
kzKRr3sWekRg7SKmy9d5sDtUeaE++ZIVljumpyFDe91JqzqOdvfHma2qsXxxVZNta01/It3oqFPr
141Q2rNi8tZJ1MqNKzXj1uaqk3C8L9GH4szedVHBZnrGswujEFELcv+UcJx91nmfiUwFw2rTvGTI
r8mj2loVvtfQQ3CCYDurSJrBohXNkP16Mh3ztj4hjgp5w+9KM4q1zj6lFbwZAUsYqN54FFOKepmG
3Z0YxzeAfXQI3pYctvEriNDhoGmpngVWTxpfKz0S1HguFM1EOgj/wZVHtssY7PriLNT47U/Tv7oC
FMokebpH7a1HOT5P1LNz1+sJU6X1rNraJ7jMcwimHk/FgG4e4OwEZEY5z9V47BhTo1UYkFlZ03KX
hNy52PatjefmIAqtnpTwhCADDJLo8rXp39V4q9Yat0kxlg5jX9tAl+qHJxrSLwvUyNSo6FDrjp5c
GbcwKSP7N4QoZdCp8bxnwWVAlgVi5zMTyWstZb9zVTgeKo9VoBX4aP9D0ioqh5PHj8Df6mCn0YGi
peoEHr5yJZ0Hc17IE/EYdIe97++Gud7IW9jryMDyOpXOvZhy94nEFdax03Ju0oGycDmILgjiaLH0
vfTCZmsDRkTggIQrKD8daoXrAqycqs5Trx7wflwUcIkGLmESb807QszTt2a+nePjOB1D/GDUUukx
srItcJj7acoQlBTzlYUwU6EeZ4uR+P2Z5dqx9w0/puztjmEHTdT2CGktTdrbfKZQxTPSnVWRNzvH
4se6rcXUdeiqM1gPAjS593bQExDRaKe9B5bW3esSd22Q2k8WyZwc7zgfVJ7kJ+h33J7z7KBGKM0T
mkYFXNO6H8dGHJ36oazn5pSaNxtXp24LfLkzXaFXxlJLhMvPQUbGnSzRYQWV/+kRtsmhOBzBdhNz
KsKDjwdiEYU40QrzcTGrNzOAEeCV5Z4cmRo5PEuBW/HgL/WRVt48QFJ2tq4S/4TlVWeffOSDMRF2
ObHhBLnEAtLX5JG1+M9wdupVVaOQcaKzUvDlPJlc84gHD5EHcXv44y40VGHcR6li3WAtcesQRkgj
hVOwo7mQwT/l5E+MhtR2yeS6Z/10wdL64Llm80xZiZvWOiONQUTR1oiuatXutWxfakXAnD9HnHhW
kp2ypv3JMcVD44GgMZI6ei6d4IGBQXoUvvnBFoFJqpmdi7nqnn0b2wCy+GY2p31liKMYwV3rtL3O
iXUNB+l/z+W5QslqlwsL5fTiCjmcxkXeY8yGDjHZb8wC9zWDrhKPJ/N/gL697x10MN2RPHZquuKw
zFG3S6l413gPAzqIk8M2lA+Kso+mNZIhbqkHQZEqA+tpqEbvaM3lwVE0MdbkYHjP0rMoPfB9I1WG
0GJ48JEe4GNXyDQSzHttBBPBiDaKMwKsVDRf/vvi2KUR0/TJvVvufQGwTfvQngAZZ0dPpDyrgrFL
kU3PftKDuRgOTQGy2+yt+eKnZoF7Oe/oBVkddB2yqMSZz1jHd3aJXC300/laOeZ4sHiBXXSL+JY8
HmW7yS//fUn6fpdUBNFTiIhzUS8ooQos8XgsCfgpgoMQ+O3FLOZ1qFLN6L26x96QnFShXkx/cM5J
Pl5mOOx7l1HtnsiEP9Mdgl2lyWRZDCyd0iy6Vwa3XITBSaVt9KlUN69S/o88EKdE3oTFbGC3Nzo9
BGaoxS1RFLqjspxuw2YABRs0oEzm3dA6Dx7Zi3PVHu1W9IyG4aO62MPxZAFENCg28UhP65y9YdbP
5wSpxTiltxRlyLFkp0W7qIahk6TRswtr9ak0rA1u8HdkAyBIcV4d+xDMSbAiZcm8WgbTnSkM7dW8
EB6VIAjl8KFv92+m+NE9jhWRt5Ymapkd6MDAC/CBC8Rw9vjjVOQpk2aHtInOKLZ4G7JYl+6z3/jP
M77sdTa76TG/Nf/m1Jyi3soBE5jWVrh4p21B2m6o+1PkE/68griWZ8dCkFa6qiH7BBV0uzwYzANl
axfflKBevWwWz31eoml+Cmf6ZHbJ/n0wYL5PenVIUCrvVKjn98Esn4nksB58+4SlZzgmHexRpn/d
vvQ5oLJWj2u3Rz3G3aSRoFnYmf0oOzIcTrFaAesmexefj4W2RXNvoochbovhxL0UuJDiNsyvotPZ
0zCpCQQcqN/BmVEeR8h0mZb+0PFb+8jE0jN4qo7trnhh+I/iTlTqtUVtdOFb7G2v+cPhVm4But0E
B42+VvUdA+YuhsjNg1SMSx8r30SC699cIF41rJwJxgBypOPc5Zgi3ZsnAPP41pxZz4xL8jZVt8TX
LiNNRuAktQe+mEGg32h0+YbNJhtdubMLLZ5dVkpTxkerMXlxS8W2p2oDFJxpAYtHWbBabyEXDU6s
NJTNhRoAMfuubySaDIArCNzH5XOcXSxr4/NikaiZMd87y/mGyJnRshSImxP22Bty28gMnWUZ1wQi
rxXMyWNSpaQ2aNgIWGmPS4LxEMk5ESZJj5c2epgzx/po2+0w+v1ntEw9DgaT4BKnGT57QFshjntC
0MttAbRtnRVgi1JHa3ytlveJiR0M4hg+mAsUJnsBo6RVzpjKI8ac4OkMMVjrv+M/68q++wCEqw5e
ADdFk/Xn0HJw1QYLzUCHtDxkLaEsHj9paKqyNvm1ydkI4LIzEdD+ocoCVPFVdT/Xor0jJ8Z8SFN3
yxhlG3lJ+5xOkq77pjvr0N0WXVA8GlgmajspYHKxrZXPCP7sDwj2J1buwbMljFdXmW+RbQz3SJig
p+D5qQc7OMgGZamVRMWpHYB3ph4Bs57uLkvlGC83EdxauuFvPwfmJYpGFRe1RxiIZQEnnNSTwGNC
PcqtNxfGNc8zDomhOOupwGmKGPwamlyL5L2j5luwk7m45Zdvz7attQUz6WPq8Vvn3EN52cBZIoh1
04MbWGO0QGlRJPOrDWEEVdRgWNndf1+iOXpNLDTBbGDN2DYJ8ONy3RsoWqlkwhi0IJstpAvHkgXC
XQLam0Tc5DBNxOTgbipQPKCGMFgDb9qxnA7EixxCNlCPPBVMSGieWBexcG8iBISs8HfSgXdoKJ6P
kU7w4M/QZ+zxF4XS8NRmcPrYNx1TN7djd2q7D1IM2NmFAVg6aVMh4nPqJhUeh3wxAFH/qsCrvvIs
JzPihjoKlDPtfTKGtm1T4N4cjG6TG+0PY47hOJVhu0G7N96nYIo2HqatHToQLP+l3bzw8YfH6z3P
jjA22udh1EppnvOsPFhV4z5YOIhWhe1GOwRH9sUGtjS6TXQyw6Pjzs6FPWt7Xux5H+UesqyQOzQ1
nEvmyH8e4UPP7M9wt3TzeV7qKHZmKzrQVmKr1f7XXATO1kynx2DiZbP9jmGhwFgbjOrLvw10+hoA
RFgQC+DNYOMCWCBr2Ql9PwQXxxbdaUQljZqVyiFjyobc54VC+lvgpNn1gioR4oLFJvYu71xAbqCD
Yrs379yOsTRFA1taUnTkP/mbexOCcpq9h0Dpg89y+jICJlqZw32T2bCUDB/thQXvahjyB0gS895u
a7RAuIFpVK/WnEIFGzq6EY/4UgvQVJNFv55b+48jhzCCMbaPSHpWZp+AbqLs3C6mHK+5PUwna8zu
66b4qVK467MbUqHQMWMRnBEO9OamQA4ae05+EE3L5L4YuIRRBTidywZVhzv0khNq0oqY2EWk2yZX
e6JqUeA5RTX/j7rz6JEeya7oXxF6zxYZ9IJ6Fpkk05vK8rUhytJ7z1+vw29G0vQIEqSlGo1GF8pm
kox48d6953q/OPz4uapjC5uIORxWTjQL+9IiXnjyOQDil7zlXfyoy6P9YCMPpTVfa5TLTcc0X8gI
KBTEa5Av0YeMdNYcDGOLPg0bt1mH4ooSZsvqGjoNH9EIL3/AvsSHFjnKyuhE+EAvScFbDz5RVpKz
Zeo+564w8/C7ux1zuF81jiUACJDpythNntWDVFeon5b/A9773A1NvPVmkxV9UIBbSxL7lZyCxOiw
RO5lynaKBp8pEd7FPkLPInTGEokP6taGXafUxQlHSbO3VcHllHdQE7KbUAtiObT2IkCEYrDD1zqr
0baTq3P505fxRzvCSza1EIGRUh+kfsJazp+yz43eo3u7DUqpedF7pHTSrEL911lNy6DL912Wu6Lo
+ms4RBIe/xjzOGqcSIWBKc37WcCgscPCXCvl7O8Ln35uo4GjIX9y3gedicl1puvbWjE9y5pucIyd
TlAjvOc1UpN2LN4ZIeRHFCqVJ9EYPUY8NodYlnVP9HV5w4K+s7LqowXP8lllp4Ql/0GWjTuQq9Fl
VPw3HyXojqCLZ6koW5xLbbOLQfc7fQ8XIaprk54EXAS9lptzp9jVnSnULxTsyoPsNzvCRQpPzSvD
jYrWeui/p1k3tmaYRitFyh+LvJsfkR3gHCva0ywlhWc0c7D+n/NGlP+adWLqHLQMMp5Usvnsf8g6
4c2TZNmy8q0usAdW2sKCK2neJ7WonKqdnq05gB6tBTec+lSNc/MSUw+vu6VItTECHDk0MwUvUxNo
GGbADtVNr8BVYW3/9bf+8+f4L8F3cf1rTEfzl3/l48+i5FgRhO0/fPiXhyLj339dvuc/vubP3/GX
U/RZF03x0/6PX7X5Ls7vdBD/8Yv+9JP57X/765z39v1PH7h5G7XTXce2e/tuurT99VfwOpav/N9+
8p++f/2Uh6n8/uO3T1Cm7fLTSGfPf/vbp3Zff/wmlrDOf/77n/+3Ty4v4I/f3qLs4/1j+P4v3/L9
3rR//Kaqv8ssJJpJghenMCFzhYfv5TNC/11g4JaJUiMQRbNk0nXyom7DP36TFP13g/xIEhuRNxhE
pJFD0xTdr88J8Ts+UEW2yOPj07JQf/v3P+5PF/E/L+o/5V12Jea5bZbfuoT4/Gcmi47dmPws2VZM
yzZkYf1Kuf+7xMrKyq3J7lGPRUViTVvSrUee9lXOMF5pWFSK0IKWM7QMuSi52/diaKoM5VucVK4i
SZGM6d0G+XMcVCubd8pMNXmnyUFLCAGeauyoU5JXGznRFOrbQuSZ/BPQqS0ZXqECXaEySjoXN12K
XGWyJlaZVKEvWeKiu/YxiS6fus1sEWszivMrihmNMkeBgrdiLa86CI+cUVxmzRoJAqz30b4M+rSi
n5OBbhp82qI4MWzTBPeV1y3HTCZqJ4u0uGkDEBuIrgirYWfQ3rMdtsUKjYGl10y9+izCHMASFmJQ
TIDtMVeR2LMYFNYbHQGodoCQU9U7idaa/mJLA1rXPmPZIMoADMu+GqWcoi6bwcqQVDPJ4CICET12
SRua2zCBB7PO6pa3XVXUvY7XkKuAqSoY9eRQSMq+62NlVcmioaoOrPLLRp12Y5gqlWQLjmI5zRUi
u8LIGUamDYWOUpLJXuwF/RDGy4JfYbuBtJiXdyTgyv6hJL8lctTR1of70aT42MVWrGMO74mcclqz
6rD7y8u8PWgqHHhz6cP/8SqLxFMsACPy2itccgFYSUFKFDZopuzKrr2y1lr/owN+jaQfkFyplYd4
5NClaiqiKYyNKbsZglLIpZexN20Ul2qv6Q86V6s8oGAXYPo43vXlQwabb3yFGpUlm071R33hRqcN
8266QRtzGf5/cMHt/F5Gsgc4ELAWCU2aVs4IplRNGmGm5inue4NJo4EJvuKXu3FVNxNWdplQB6mK
MwBytdH0uyGke7wG7W+VGyuISZQ1CjOOdxPJHCWa6klV3jJ1GNlkW59zEER9uiP41zkPnpVSxjG0
SlQ7K7H8RKLUDrksCvLqU3NoNzMFTIpFsQFo8JQxpixeDEOSv0b67izpY1QjolzKjAXhj44EO7wc
q81Wq2ZOUJXhL9xYhWEuaq2ubKp7NNkhRIG56ocHYlTARVsYPlHJdEYFQNBPCk7biRQfck1rM8+w
mI289KVqfmUy3ERuxKHv6/OgZUlzyC0fL4Pc9Il1wtgVjaCBdB5jPC5Ruau46as9JetiwFGJkGsW
+acejtASs6Z7joY+o7tdSn35qtKFCAAy8aoPOtxR44pomlylFdSjWrymZVNbH9ww7Q+4xVajtWG0
cGdKcFa7iYa9eIm1KUz2jTr0JrAnESHNk1UFdajBSYsfPdajdEvCeh5omVXMe2eogSWV+YSxZfTb
uqKisqV2o0U6zytjriDijR/NOdsQJ9FOhwhEZbVViOezr2U/dJFr1lZQbFIzCOqvYFDo7a7HPMxV
tzb14EXLfcprDfQvRIDWeoR2QJsP7lI2bIn1ubUwA5gDW6p+HNDJRnssOXYM/DUJ5HHXyKWOpa1s
qx7oSZfVA/MlAE/60cIyZ2/APObBXaEwuYSchLSHXkkRU8CXbYQXQybF4slkRIDIzog4RIxTPRTw
0yrG7DgFDL3tdk1ptvbWIB/a/wlxz5SoHRUpXvTFZvUkRWVNb3ecUyXfpHkWgpiG8YZcTZtjGWBF
zlTo/14m/O9qgEv5DQO6/v5uT+/l/4NCQNHYu//7QuA+Lfr3JCJc969lxVI7/PqWvxYCbNtUeoZt
GYxwdVMIwj7/Wggoxu+WZlIJKKaqqjYbz38UAppNHcDZ2tYUTTaWCO+/VQGa+bvJXi2bmi5Um8aJ
9X8pAlS22j9VASZgCoMQIsXWdN2yFCGWWN6/qwLKma45ZXe/phMMDh590y7wqw2lgHEuFfmBG9Pe
dIkY9hXjfTNLxTkDWRP05jpk+nlWlUEid7aPQDomBNGlGlG9MdFJXf9S01lzQXvAqR1na9uBvVpV
QdOeG5VgNWiVsDlLa806LpzUMiA58vMXUpztArOR99asbhBgRw9KgqQ7q2zhphreQix6FhsDqPyw
7IsdAofZ2tH+OqYwMw2iQcgs63sIy8aAv1ud3XxiZjWMEt8PmGjVikneZslwbzJuyiq2es2vcfAj
sVMnx+pQrE/2N7oonf0DU0WroMMceJzqqYZqmhymudymUC/B1N0hHHoKmqVewBm0Fq3OfhKw8WTg
+EaFOYkgE6Hnq1GqthgGiOMsWiEQ9fnpKSqrI14kqDUcQ9fZhLxjlJR7HaM0Du/XIO6+UpnZplp8
dmrmVkl58slQ49DtDRnS0bS9dVl2SMPxUNnF4+IZIsbAegri4rFszB3AnU+1RTxJ+J6XAiRyp5q0
C2bpvTxdAbVgFfXrYRWPL34EBIz+GVdoKUSqz7G1bhlpgJpyrivoG9EYqRBfUD+DjXR9RfTuOAHq
tFFpJzdAxhehIYKjZhjKp1ZCLYfT6dJbxUONMXMMzNcYNupar+qW4UrgmsDl3C6F0mTk0huWMGPb
Z+U9UNp9hIMOcGWY0yPWvvVCMUgdkPb0G+4JU4O4NGF9Jc0AM54hKZ6VSbhGWILXSdduMqpnJ/NT
SAF+ssb2YGzqCtOFzXUdqAkItcSQFkS0C0ImTvj8ETGYJFtWUvegzzBUtbp9nWUSePT6LgqU+zRY
3MMS7dw6XZtMeFepmPQVY0OwDU3mLp2Jmc3mQGKoxIDZJkC0p0qaNPSntQK+lYSeyCnL5nEJzoM4
3gLrCIZPP7KbfcAusUpDbYU4ucLWVb4UiUm/2HKFRZrqABspULLSUeH581bxQohjWk8IKn09OoAx
pwrysTZlDQSsSjlFEnBSJcHD3o3ZEcaEvGJsqkIVJedALaw3KzYtx5foKney6uV5a3tGgdwvEsbN
r2Fw1b7lBeOCcEySx2wKyk2U1QFU1eCStx1/f6DDWCPgwtOzUlpn9AHnwd+jIf0OTeOOGCVA8E34
ZRVFsAUDcwFxikWaU8A0Kwiwa7XcgP55aUr0dNLAdcX7ONpITnI31NKevIDRi7WOrGO+xGVgtNIj
YlV0I7ABHuOW1drytYrhvafYvNNIITUE53ATYLSSUsrVIiISIRwfB1KdyOCmBWs3TCst6BRctStf
yDVJ/HeL1G0wVMRcTcL4nhZy/iDec7B+Do8CgpkxvciixqQqqaFXoEQmH1psWMrpPmU446hn9Hpa
iexlHBeKficgc6U6y6nUbBUq8m1gxkw1m4/ORD3Txdmwt4X5rgwIGGHFwruJwg0ZXiolOK+ni9Er
pQbwKwkjQ99U40Yp1dBJ1J61TKTpBn1vGXkk5w5uGyZHhhxXZf6FxOov6jxaMK5ba0PuKEeKEF20
3RqHJtG2mu0nJxM+KEl0BMLVp8og74x51Uqbpj2jbUw6U36PBac10Y6C5OXtj5gotd3inVTqamO0
zJcabqVIy4xVY4U4TKLEIWowJZzTBv8ykiGXzLj2JttBF4lRUcG5h/4M5j1LSMyZ85wrLPvDdAx9
ZGfDmzw0OugoIktazCTwF+6Y+Yhd5nOJ/BB0M+PlWzKRh1I1UIVLCwDPpALh9VX6Ia0s77GLlfue
X1YFdbQelAUn6DsYZV/jqulXpn1HUAKTRNg5TWJvmQV+qjPgqZJnMhJLaEPSPIQNqTeINbuVnOUo
Ke/s4Cbi2N/CMgItCa6hMvu9ZNXPDVL5WFOOI/obp+ng2wdJQS5kNKzndDrrBbYrK/e9ALw+jRtc
yzntPE/lqAdzAJMbJ8cNR4CRdBwGZKyfqS5X67pOzvAXMeWG4jIxSRBoecZZ1txa6zPHIELtXJaQ
/NhVHatEodlL1b7inyNixl1hFhXyv/gSytYp1oYvKYIrF6WOT+G8BjYKyLe02HaDkPlJtptngC5l
ADzf9M0dJBRwEqPyVUyT7sqDOq2VlHspnwkykM2QhT+E2ED2LTim6BKBMHNLoguR3cPrQ+i0Jr6q
WysBJ3o6mov3Hzk3r7/2TZJDgkFl0ei9KONUjKvus01x0zf15NQGdL0J74IiZHdsGyBPHemFUJrw
cACjasTsKrQ/SeIkOYMRFao7A9BSGGnfeWj2mAwX2owgAMOs3+c5nT1w35skMN6DVoE0wimYjB6E
vK0E2aeEqaoSlYgqItmA+MOF0cKNhnmy1mta4ZAUWUqm4Gw0VnWoh2dNNNrdbD2y1FLQV/yutLdT
yhCeVSAyIdSIoF0TelIDZxtgkLEaN9GQYAVnOdBsi6G9n6G6JJUlykizsP1hdiQi7VYJpZmT9MxW
xnb+EVN6kjjoRsjPLE5f2OxZhOhArMeIDqFWd8i/DI5hbY0duCyD6YAzvXAaBibQ5zSshHhXLBr6
mNzD1MlaC9cHuq1RVh6QS3/h9UQBljGS8YEqM5Cuz2Y/PvgGjQZeu7ouOBCtDcNJKx3cvv3VjRb8
oaz3uXsiAq/kt6JHx1YnZXON5mof+qqzaJg2iOM+u0jX1yZ4JEZMA2ACTiLSVIHZ58mv5fFLrnR7
2ynKdMl0ZvHsoQQQERq6nkPswpD5NqgtLSD5CQ/QfA5qaL9SKjJ833jgNKtA9N+VwyluC4bfWNeb
PDgjyOUcKdbA0uoC5UsY6JeSoCNmYGgxGYGfyth8Tm2yO7EoIlWubAgS2IwnlQxXpbtiOHhPJN7U
JyzeMW8tjn1YlX0kEBco7Ztp11898Ki1b6qE6AUsEVizHH1ulE0WxR8iIo9noDfjgSpCaq3wUKN5
NB19aCClCb/D/cwxuwo48BOWs0Jw+0nzn3g0YR5GHxRHFxMoJJ1nQ3sckZitpYygxgiC2qqqGra0
aW3bCeaOiD1Ktd9FgWCJ7JvCNcy7KgUKgFIzJWYpzpPEbQIDwWwEt9ZGx2FQ6VnNR8Pj98YKBPgl
fPLt24SGVVHfRus5NZa3FsfFCs87QJu3qntotVM4fULI1PVLkV4/Yu0DIqYVvgz1lVjuNVoWGLMb
MvtydqQWozkUImzg7z1lTlFjjBCfZfCErGvNjGRIvyqxG5QL08kM4ClqUc7nmIIZgzuLwDufj2M3
HOSUGwfRREHbSAYvMdbmdQ6tjYRzoMDbpSa3mglvK8+YcNVTmtbnhuaZOcBlSHq4si8SGWE1ECDD
lfkZCeIPGe0Rkqt1UzF2AprfdsEa4SKBXv0kwM5aHr13MkThDcfv7YTATLGRvID+N0YG93QflDcV
0oFP3+kj7li4lDeJcEi7ubP1dC3wLhfFhyWfKrvfVsqlug1Q5wEQXbslfaO6kO60ro3C0XyiSsEm
Qd3KewzZSFFTjif2Mkp7XsaUNVNVQwpvXCmP2AsnDxL0lEiZk3btzfa2FueBFOq4Y87BzrxsD4xZ
s0cTXqWiaK5lvuTDgABh5Hn1oNzIGFSiUdzQbXmqUYP/DbcYKTXKmzQn/qtuDhnk7kKP92kjdnk7
76KZooIiLzRggTNlRV8CqHJaGdI1wtSiTvfVDadKe9V+wDvTDPEZiH+WcUlUKrjQDcEmQXdkipQS
Kpg6M2x1IOGEyJleaQJVSFcQsLod5hX456xMj77tYs2j6lOVI6Eutb3iv2xdRy1c+2+EKEQ3RDWU
Kmm3aRLkL6uycUc4n8TQxUfrLn8Rk4sBBqup7V8C5WQkIGgo5PJNgQRD3vbSu1ITwHPGXGaJfayt
q8aLd4NxSND7FvGOyD6lcRftg4SLKbZWxVOfUkSeeqpPqpVW2nD8oP0MTGG8FeFlmMDx4Zo3H4oY
O/lx4XZrhCVU9OlgUvLmr3XpREFA66UdD5Fx6Mfn7J2bpfas/lEvH1ha69QLU8/PNhVmuXpLtifJ
fezvd36yT0NYd81H0HKS9QAc5MmxA3GQOUCArfkip/s52IBiD8SmZptuACl+Accxte+YuFOUj63L
JSuXQeHFNzlLrINkF92oH5HbAL9Bohig/QH7btxmGM3Q1ywMvMmxPlbvYm+BILpPr/iCyDR7ZWGN
yBVdZO5rY17jQ2ORCKa1bx0M8PT6FlFOAFiLAwkgQtiCxOMWLiuvPXss16Hh+pt4gTo62h14poEe
ZYdGn0QW+4SAiLQbE1htvDXyQzNv0fAnujfFu2Ii0GKvEwwB95o7CaGir+xhIoKrWMhJ26z6HIqv
+LW84EtfFD7Vqr9O5Lk/QtpS8weeEVeqt33j6pqbI2OdWHSOBIdk9j1tQvLitgHhE4nYc1tVzUei
bIYBw8wXUYIr1g7rLkrvCTcmAvcHn3ENth7hX/OSavBvxJ67LmmPmjyu/XmbpPdC2aQCgtuqvSIj
TIkkeWsQhkMQY7FDdLQE0b1wn9WwL+IdIp4RQhvu2YOfk4C0RCN75A8l6DbnnWltOiBW8xp9bzze
Z+cG2C6npuR+7laNf6U5aOkHPASBskkmN+PffAOewb7on2S5MPS09gFTaQqcaqUTYYPMBokOXgzX
VBwDD7Z6s5b/ssC/Bj7OXwwfK9iWxbsfnMCCWBkwFgzNN+kTmpidvTJ4p/hruYMrRwUncA6eAvyU
n7a9r9Afc4PhpQxXFZqREAqTiyaRDTq1touuylrbxJd07zznaru20DQ1CGAviLxAl5gAOSOCLVDU
Epe9TuZTBOfOuhCYCqjHxO/w2WY3S9/XsSvCS60cp94BaYATjt4qx++KuueF1kn0w9pRPGVU+LWH
CwQnOW9MQGrx4PAHkikuNfCbkH85Flc/olV9NPIzFOfpfRIbRv3E3ODvXBEKsBqbO93eJK2XBN4S
BTRnHkWGDXEG4PqZl8a1NRoG164inMrwhpG65Gh0x6HYFEiOxgg+9warh2pvaKpRuPb1vo1c2XYn
/S4yvTDxqhRdDTZuLCUOQeI2/AzZy965cEl5ICsX9/+KmMFbMDo8R9Lk5f1mbrY+5dHskZ7I0x/A
leUvnvwzQjDwJidz8bdyDEVjDTXJs/KNIfaJup/tzVQ/4UbicTfao1BOVr9NNkUCkYVY8RUWykG6
KazVYXTj/iExGErlNYXFOI73tvokxAPxgSPhYGFg7ZqnlvdSOGpy1MQG+lobot9104gJ2crvjuwQ
PKT0IUgupM0T23uC6etX2Tgnb+S6p9PTgvuh/kvWwwaWFDoUlSAH+T6rPL/YMFvxJ3emH17T0JNc
Loj5TOcbUho+zmCJhXRyktm2anPgo/TeDC89qK/co7PWsMdEsYPkg6yRASLysMfvBH8EL98CemTv
07Y8GpM4EIpHhClrBgiOltUdzcib+AHYWzOWbJ2iP2XtJbyQFVXT1KLkXSvSmkeKSqKUHc4JOidb
08vsrxZ2VnwPp42cTsgEtJMSaSUjIX1OMMppKmELlIBbVNIAi0CFoOVPjvLsRsvsZSVhwW1dqqJG
2bFzT42nGF86oU7AKxqPtzcbcZCtPHbd8C4Or7XsycUmUzcowsEgblh4p3TXXhOxs8b1grU8T7qD
ihpVRkZU0Dq3NyiyiJKsZrf0LwIYyHiYCR4IDrH20ze7Tt1n6XbSPQBAjXKXh26h3FGhU+w6ZfCJ
AYHHTBoTAGwXLrSfoUi7Z+/BR522Lo1gzuD0bkLHDh2z3cuARIoDm6/E9mceCDMY+veq4a3fAX+W
4mPzHCfHYubzXl8TOn1Jnn35zmk7HkK3m3f5DupuUZyXY6Uxn1Bm2O2GOqAfD7xsSTrJaNe7fT2x
fG7U+HFi8Z44Mq/HTx5FRjsrMnjxbRkxqTCeilPjGWOEhuv7gfdirHfNDHHokSySAsqxtLwghQF3
/wFGH6o9t8AiUEy2rNZkOAXqQ5HABNwZtceSK3yy6bfs3kP/qEhetGjIKTdR7BL2u+0welobChrS
myAw1DDUWpfhpO6zkIIUXdNAKdFPbgCW6aUDE3c0Tx18aRo52iP2nA9afurMuX+dfrLnypiwCWYH
98GCyupE/wtj6RG/M1CCwOO5YaPlCaFCUJRP1SBGbzgH06kUN6rYVWbcS8FR5//oRXTpJte3SuyN
3bMR7D5qi8Pmur+EqEUqWn8tXe4wuaTFrtcvhnUstW31Jgf3DWL9eGVUjxoY+OY+5Jcnl1l9FPo5
oN3A4kXnFNQHTowD7RjKtU+lOo3m1rDPlFfUJjDz2aCNYcuDE/WXkn3gO2Alrr6ZuBH40J1KT3uj
PAHRAkdE645cXlLQgkOtH8lfUdttoJ5yDo9ip0mIhQ81Tc3yUGj7UFsQwduSllZwBBKu8C6nbqzc
S6VDYxMKPfeIPj331EbtfgkrMzB105XmPMapbT2jKiQnzN7iEiE1DSYqJVQ92SsWvAzroeKAv2q2
2eyG2RugGdJEVfYTZnmjw84ZvRNRhe4Xh42iPOn2SUXApa65j3sP27bdsvHvsR1myVabVtGTJp8o
SKhjReaazQuVLV/FH5Pd2KHrfq3ITopCFkJGCZiFZtZyvUvI83wH0PWzeCLnZTz2TjKA2NzWnxSd
ozL9IIAnYSjTPnKemUEhp8BjULkCk4V/QL7Iat05eOYUfLAaXLx1OEDoeMh/VSTMUqP3aeL94drd
/F130/DD5M7wFL7ww+a13rrcHsa7WcJSX4FfA4MzPcpPNJ4Bmh/o0bEnxv6lOpufM0P+m88cle6n
jjzTSZ3pMWPcwlJ7pmTkkFFsyjJeNpBxGbUjlWMwYI6cBBHHh86sVJS8NhqGdGf2AdZBLLNwBi2t
2CVUCn7U7NSVbrZuB8UejKPYjZLl8o4h6206+06l35UrMAXJ3z7laclyfxVxswsyyPEcEDt76Qvj
QiqJOpAk7ZH6KyAle4f5KrZXxsnuVuWLOtz78y6Z11w8EHT46T3lK33J7VWWueIE2zx6mpT9nHgU
T7m1EVS15ZpzHCsGalQKfI7hICn6lzi6xcRMOBwETSphitl8uTMl6Lsg8jhsOTrYGR2Ps4p4teNZ
9DmZiJ3aOFbiqDZrDbZPpyFrr7701cm+n63lTyJYMBWk110HeHMxPkRFjdG+3pv9M+i3lT6LrSl+
usTeCC06jPoIduhRIaflSVU/yWTkXmPRO8Nj2A4SLK7aALJzmEp30C7WdJvR6Ev+3dy81own5FPM
HYUlwb9INFLwVZFmrOU/Fnizku5V1Ur7wvKxsiK4NeF368wygjTbEeSOI68G/i71x8qqz6gcQ20m
RIR4K7nAK+x242uMBAXbzprksY/OPg+D+QB48IAoCuUIZeSlTo/k1OB+nChUI1W5k/vwTjV4fOTI
uY/OBHqtWyvZd9X8MPogTRT/gOIau79LZ3rXTfExqOKLsoB39O6oj/WNVD3U0Ii9mV3hrex98kNg
3dO65ODvFWdCUhWuz3iT28TcjbaDiKjdtdNuaPBej9hf3IqKEiPFMvJPShfoFSIO0f34kKK9dLy1
ttx6kEFvUZY9TdgWPCBxL3b42qY+ICxMTkc5oNim7K4N5gtMO4hc8mUepjxHvbpYh/Al7YTBHDYA
J1LOQ3KsNCqaQchkdsai3AxR/EP6genZpfRufNmstWUs0IIi9AGqgS4+Gr9KCzJ/3V2LrtlKcfjY
Tka+nhQsl0RGBRqbepLLh1g1OReS+94FrDjVG/wHDkOTTRUrkIPQv6TNv5Q/RnYoRpSS6mOMdAPk
6Qy71O5nYqBSJLGKfpgNWpXqRIhFMZXMeKJvwiBZNPX4EeOyTpxAyF4iIkcT2b0hgmsg/dRx9WjG
6xIIWF52p7Z70VWQxQA6pmIG9EdnUu4rsels86oUjXLWhLyhToRyHuaSR2gf4Mg5VjnyMG1tc3tf
Zsj88S8wXjY6/HyEbHEUZZmvCoqoJCfwknxLtwpJU2ltpNvYiGK/idcZkNoQPFBlYekVySdkC8vB
lbYMybqfsPgiW0e/a0IFMVUOmx6lK2C65DFFVIx+o0DoPeQrRU+2cwWzCkYQCVXBuu0w+YxYjghg
11e9IpE5187kY6VkXs2p9RiXdFCrhY4eUiJpJhWsYtc47oHrBJoj1zZyc9gzyjxxts52vWZC7AzD
ZztsMkoJNnqypydOWmjRkqzfdyJ+VkAVgJ1B1BVnJQAhg7GByNSYCY78oDca5XenQ+hTCTi2X0tV
/8xaGVhwyonMhXd9tFX63hKDuZVd0gLNY1w6vvqmJPp3mkNzqmm7M7Qp3+ZIYwuxA7I8/ILHS3Rg
Lvo7VQtD+KDYMFOGruQ5uOFSr6niQw+g6cQaoQBAz+FbojFDPgFknX52HkKQRtnt75H00sMkvS1M
nhRwq5FhuYOlkewzYVS0xhnaDhQagvposKKgw6XdPFlo+2CTsWPQLC3bLNxXBj5CReJ2HqyngUwG
BmA8ZlWnv2Jd3+GU+JAjqolJ4lhZSLuEAJxO0md20C738hR3emjFMtob5TG4Gguvn4xoao2emYGg
YxsSoLOSY/lgYX9dIe8vPb8dH/TEpzecTV9pDTFMb8n4sUzhJQpc4sDMvhL0OQA80VWKBhhXTy5n
XaCHzzp6BLlFnABD+0d/IM8DgTUnGeXFtHQLO5DfeYrpTu2ID7kVhJSkuTcMIwHqvHYTPOuc+Yic
YvbiAnOdxTYH8ujJ7PT7MSMz0GazL4iBF0McOV1bOSI0xdm3pp+u4vRuJwQsmkyVjYFUZVzgjBV4
s3yUChLzB6SVVxRdC1U3e2sAGxTJlkXux4jqnRKCH5AL4hxgAxI61XMCC1KVaUOMSzh4QM1lber4
omUCfE1AHiWjcxdtGPcYUD6ZrjRhff3VSifkgjSZEpNGLxs3LE1ri4kySp+k3LikqR1u/IkWjQ81
k3P26Kp2jCWlyA6tMuHSiDaDDqlM0APU+4BWypSczWb80Ux2jlbDa9Y1N30m4tHEdTQpET42KXsx
yB6xl9yoyXhqhatFqCSw0i/wOlaSkIH+KgH0rPIUroCDZ04o6BabpuWp3dVPNbKQwqUPZEYHbZli
ZtP07GvSFabTCyLbBvNiGLEBUlnbp8KXfeoxwr/7kVvIqAVogjQ65haRBNBUsLtUHXi9hgCeksIi
rFe+UyUeM0/PIMtrBbXwRTeXVVshg1ou68d5KjatbK1AWN3DrS442tPYVbuEp11H09ulhJ5X7IHC
GC6zb9COHfKnudVLEkvyJ+JwaQvSpuk0kAAhm5tm4E+caByZiny2DAYaUAVURyOsaQDHJS9wCFFP
RNaE4l6ypbcFMyY4dfuUBF2k7hNEe7BnIbfX7WXAixa23btuAsGUm60+Ug9lmtsDJVehpB1LmUmt
+lzrdIDrUEWxqRMHNlrxJstfVXMJWgdy2CU0JZFs7Ie4udboaesEeFNclo9hon+9W3L+pkASCH3l
NSe5m6O5zTZbJs+AvQj+LvHP9cBGNQq1NKA9JSccto0CwfLU69vxDvKP7SiwCSiWSJLOU+jS7Qtb
yOxKavGR9VDKRSXtu/oUtuBt5IKQOp/coBXIgAleWwBNxQ53ikWmvZ1BmLL7/FiokUkCxBtQMwA0
+JpkXa+33ZC1jm5llw52mwqfEHev/UEWjL5dgLEReXjFUH9iwG5ZuXvO0PE9c8g7GKefJmheHHP0
9xDJuvWAIw0LtrHK1fkzC3uykwr4rWHa7RQteKqVRNkpPWJTQ8sluLEjQS5AnbP+krBhOAn+O3rE
7AGTpR9tvfwc8WNAACb6pqKPlQX92UQBusl5fDRMVDsU7nRN6+qKuvI6C+EIwS/VVSHBiuO003U+
3j7Q2w3RV2ahbJFSOllt9SBodRQR5oj0PNRXwEEtMNGoXXi+Ju1aCSCkaWa8+bl016vqpq3L5yCY
v5FUCAYsDCzQVVkYOeHeVkC2a+jljHkMABGrtGXqUZGuMii0SBIETYAO3yEnwtwmF2U1T16tFwgh
W44bDN2PqWx+DbqPCoFXArDPZBwok9HlGIoOVw6jF60uNd5mui9ASo4PdsBYqi3FxxD+G3Vnsh03
kmbpV8ldr5AHoxmwbHeHwyeOIkVKGxxqwjzPeK56g36x/kBFZZOuKHlE5aZrmRlHNAdgMJj9/73f
1RYnW/5SIS4iGZNCdQOW0J4bjkwY39YN/FaouhTUfBKhy3zqaZ/kH1OpGhhX6wezgpc7KsX1HBV8
J6uvxMX0RIayV0Az+GTW5hErHq0SLcZFprXdMcucU8UnbWflNcbaIR9QPajy9eyaqxHZ8LPEqo8F
t1L8xw4wRGD/8CFEz9V4QviK6EQClMFzD4G8OWrSxF41E/Ku1Shz+1B6JpXmlMaLYQWf0/wbIKws
HeH2V49hU4R7pSIgTU9LlIHKR5lQs1T1HBBAuwQ/WKQRoKaxvSTj+xU3XtxR+gvGXYGfaT3ga10V
MArYpdGcm6Yw8NIvZidgiEU5ydK4jlT8BxgqAPwtuC0tcseZd9dIFp1UYA+0UIZtMOQlcudnRwMh
WozBt9IAvCsCg/j2wOzcnGKfAkN4Olm2FmzmhN2S0Tq3vt3dSicgLqh6Nsn3cmmMcrI0/Se7FNdV
C/cFI7pcOY92Trm1btsv1h3xXQtbpPk4hxbU0unGlhM1Ur1w51GnZ67G23jeGRYM1H5sP2FV41f4
cmfEtP+aCjCAtCp3Kqk3GfVjPzYnYjQ/JRGeRxGekCZ9q5TWxR5VpPmxxR61rkwqJYHVf2y7Itqi
PlgR9/Vs2OwmZ6iY61Q8A3BDz0PTtKJ8i/4Mqk/oS5csm3StEKYxRTqnWxNYPUmqYi25XQ2vXlwP
oCdM4wqnE7RelVKB1QNlmBR9X4afhvlZi/vSxW55wyL5EaQ9RoO7AOYS5zaL/n9Ljm1rG/vKWj7x
hZpuyXZYZ+gp120kVHz0BMjkDXHhgUOJc54f5no8JaMDzqfk8BxH5udRCPBbekeTtjwCAKO5bmDT
W7haamd8ANvkZbOQqyaj1t9F1YdpbB7LTB5CnSNba9IsyvRmS3YIpHhqrDhoCap6skGv6UirmBAZ
udTBdOcHKpBF4KeWSnOlruwjfgKfRsvkKgXFoJIMlCVk0ZsdbOTAPcB/EI4bxzH5Iw7fqrB2M4U2
jGVMh574phNRCxqdK8XfzKbYZRoCmZYvw6apx69tJUEqGERQ5ATmQiwv4XIEEATRNknIjfN3kTX5
wZfWXst1ZafU6QsJdc7GGCo3IedbFb21VTWyqP0MeiBUalRNta94ZmjVR8htsO7rBfETVjdCkHjW
Gl1IGSLsjrAzsYaVYoyPxDEC0pXymLT5vVnMewt9uGtO1VpVhnwnhnQ5h1812kyFNehfEB6WazSs
4y7soPoag9KuG1GUwLJoPgyJPAUhBToUBrdmF+dkShDj62TXSaTiS8wjBFmgIUqrsLwWFa5ShcGh
6mi12eIrTiyiM4d62MWTfYT0iCnVckCPTT5bgnn+4GSDsx0DNtxEB9E9IUQQ5S2MBAMKZTBC3CnA
sqx04qfvIdDyDQ8j9YAkrUsfg5JUdNyHHO2sOd0Ju3f7Ig7xdMK3HErzXpjTsEN2THJEb0DRzpUr
I5jI2XEoS6QkiVPJZ0HBo7VTDXSdhY5sKp6TFDmxjg1aYqKmw08jHD7NMN2Uy/yuWJbqAvAb6zXu
x56tourHHLZ0w3sdIh+xxVgR7UgOjzCWkpMCPZnyK/YqfE3Jtmny0Usb7fNQ6sk13o4frT/eI9C0
WNf4LOHEIKGtTAizSAuxmWb6WFqVRryVLFa60DoqTnpCRwc1mQqkSm0IS4LjCHUL8o+s96yV1VF0
DkbcyVqTUwRmUJZsdVIJP6S3XyrfWlIAY3+LVeCKaATYBXEEHgg8Kl9mUsil3u8CkXM+UQgUGgaM
8T1fUx9E9N7okxc7o3ybaJhpcKIMKvHzijpM+6LwrwNrphWZ1PFWL2JUGEsKL9moJ5mF+yEmErVY
zmMkuSsbsl8QslafFYzziF5JusQJz35E97UdxPZNMYSqmzRqsYkaZ9xaEGNcZbIR8KZ+uYE1Nbp4
JOSDRfkgk87Bkmb70nQRDi/fE50iXoRBOSLXyYpFjpDVaMYaYsBubCAdxzLAF4bt1eu1xDz2KQ6J
2ujoX1NeSjNY6zhk1wYsesj0urlLm6wAU23z/0XGwzSq/QfAtjt0+uxa8Tfx6oDmnuieN/KHjiJ9
Z4LUzgYgeXH7RSjOk5NRJ0x1e6GUGA99ZXwdkNFCNPFKU8U/MwYkkwA8EGF04CaiLyBmblXZw0Od
i9ZDgHXTIRKAK4GepB2ea+LXXIh17SozZbv28QQl7FXQGhWrpk5OWNamlQamhV7U/EPYueOG7bgg
adg4FV3xg6gu2pQseluY+WakPJkNoQw1SkI3GG13bvm9FenXa19H/9873a5dPDlReTDY+68NURwc
wZ64TiiIRSOVBogwZUkzD3pGtcNcv4IA0q8zfjBk9uEmNtEnSVl/bUL+W+8Y1DkIeaaomBPyHOMP
1zU135DRuJUkMycqJZCg0Q+Y3KJ1MCiOp/jyyAEZoJtxlGY0bZ0sG3etQ4ckxu3MQrgkWDaVuZYz
XV49IqgDLF7aJsg36FoLp+hv7GCkhUJjtcY5HDkY1PLcZzpa6RMZrLsOWL7axZs0G4pNqtAhcPr0
dlZQnkW19SSoVSCRgQ+LbVEL+XIL+mJ+2/i7SLxY6nLTirIjKdc/qVn3HTJcum/cocLXhgmfw4rf
3DhYFG9SL8uaLeF/ngn4iXZepLiC4iHCFR1rL/s0iv1gyUs/6U4ppJWqM+4Jm2WnOPjVriL0AqKI
tTUVyexDepbkaLobEe5bSnuS9uBsdxWpABB3KxX+kchsHbCHrSP4c9AZN2SiB4B7o8GkgjHkldtW
c0XbMF35YpwPefC9a4LsIx8zT6tGYldysWgPVbzLnFP1tLB2AAoWCAen0lgwZ+Vw12vjQx7NwZ1j
93f8aVTCGjELitI88d0PHjqq5IRVT3yZcyfwPfwC+VpNaVamI73RBUpBL0PNj6rqp17ZsEi0arSv
QX9BZN9iQ8hvZakw2xebo+yenRp8SZgExLGYdPEqX8GAZjZPQ0i9PEHkyDGuNDdz3NbQP6kXgEZB
4V8igcM4wN5QR+Sj2AQ6BkvWQMdxNCSBF4ZkUSsvYcc0JdzPh49hPrIcTOXcctRQDayJbCbtwkFJ
oHlW1gjkInwl/IiNgwVPUkT42Xo53MdhYK5yqd6XFQf1NhqPStl4yMYRt4JB2kb8lBS70K7xLeJk
JriBOP1r6YNDmxCvWtP4JDPydWgdqI9KrwogFtywKCKRVgDHPM10AeYow+6hIAZOs7nZpzZdhdDB
9IL+29/+fcvXv+MM///Q9K0tTv3/2uu1/j//0X7/x7f/BdQ6qt9Zv1//4feXxeCtYNR2oFQ5lFNV
iFmOwd/8aflSbHxdmonB2zGwfxuqLf7l+dLUf+IFw7GrmrpE+6vyr/7T9fVPQ2g6PFBbd4Sl8qf/
jutLw1f2xvltq/jKLUwwtmFpUpX8Qv77G89X4NQlX9R6Dc2b4+kq3fTHbpteGx5yvVX7GGz8C7gD
ru2XIR0LnznXpZIlpC7X9nbIurfGLCoIiOrDdnioBnPBl+pCie2HTkiSD/PUHsVRFJRpCMfQ+qy+
UigGOV/xvMa+vk/xdOISKTOMwtR6ndQOa1ScgS4ISNbDVOjlSe96BXmtQeaKT98gOPrRshcalFyr
r4LWJtXPCKxJ/4xjtJ7cLoxAcIXgt1D+q5ll82UegJCuWJHwszs486h44bzY9sMwuE1SYcCZA7VH
C1NrrB6W4D/fOEmk18/KYFYVgAlj9O+bmE+vK/qYtgbqOYeKbAwlBgkXt8i/Sa20oPVlNQFvagLz
sj8Nc4ySSRN2om7UQRGV50QGkNEpK6JFg0ewJyIGu7R/LLwndm65X/f+EfQq6kWhj0tfWjSDPKQ0
Hsx904Nr2UHSTYtrQu/QHnRknRmoRMMm5QvfTCqsVJwhuB2CkJBSlYdXfR+dHj2B4YjWvgpCvmZu
0EWBuoOb5YtdnVdpccjYOSsHO4Ib5pWtilZbMePpwcwbWBTroVfm4nPohDWifJhVDVY1AaRxBD83
olqr7GALyyOc7zHlwH7Nzd4oUa2DoaZihemW9d9MG9bpSPEzMIYcy9Z2qMsGgSmYlRxxe2d0e2qY
wJXCzgaEAYogtD4Fo/+Ek5ZYpU4xSVXWQFZfdcHcKttAKka0tdlw6VuHHIKckQJsF3kTooOK/NJw
9qYwdX+X9bUulp024arMHOWZXlV9TRsq/DHAWaBBT2KKdqfXbHBW2uD4H8B+65absjGG+ZfPWuN1
ao/pZCgHIZE5MWf5AnTMUWh71nMw6ej/Zq0uR1ST3dSu2nKBgvHR7h7o2qcK7ZBmRqfkFELfllFH
6J5IhEw4DlAD5zveTMRZV5YtDmVX++MRcmcKeZoTr7zJqwmJQdL3ib8uKgHhIAeuQjwUsG3HcxrH
VlZZaBYWO4TcKQHfkzzLdjiG5x8EgJ0c9PUoJAJnlPQ6KKKhirA14jCGmuBQ6iLkW9nsl/MdFGrM
E9rISEOXEU4IGK3u3SY0yEYth1nNjhkQoHRXl9itdznZB6TZa2raESkxmiqmiqDsabARfnzKbEH4
cYJDIVurg0azQVjYUSkXjsF8L7QY/ULBj3Vc32Y1uJ1Kaeeujaki302pPfjrpYKPzlEbRufA17tT
fuSpCsBKSgOlQ8DDIBbYjwiZ7XvfRG5tVXHNC9xX1mFKpza/cmqLQy4heRlbwbqjXlPzftxHwew7
BD1K4pj8OP1YmeAoXZ+yCSbYTMgWLeDQR9cahEufbCrQZGXmjBz5/dJR12YIQ2pBVsmPtZX5AGKN
AcqyneRZtSFMmZihVS967D5hrgn1rswiHaF+Ozr6VeqL9hhFVu4XNNWVmIokZMhsU5dz2uNfhSiJ
MhKe7b6arQQ1fIHzdt23di+QxNlauLNne8TDqueJtm2ssCb8ZqBCiXzPqAjHsrPMv1X02U69hj4k
6TSGYiWeZYgeNVhfsQBp41w/lYQw917L2/LJlCN5mV1hhhSrAg3ibayNeelKE3+mqnR4AewmRCHX
mDql3GR+PerUag5il4TSGT04KDMv5oChuuEkW+ORLTfFL87GqbaVEkjEh6jpFAdBWEpTULcbYjKI
ciLqVhNtATg61dl3GqQfYLP0jTL6ANZSSQGkUqwbKBn5cbNNfDsKT9yD8oUTaPPYqSzT1At1vEkQ
/mde38rPJ7fsWpjhgR3a/s1MrDzCi6IvaN0HQfdtUFJ/RnEXtrgTNL7n3mSCitgHeYY6385VdIl6
BDBgFVU08FnHaLISX6cTAWokcdHt4qaaHi2yD+OPmP2C68zCDX5LBAr2lsnpnP5INzicXZ0YkGtT
BaB5YknrH8pR5wRSqDaLFQSTuWEHyVpQ0kQh3vkFcpH+1ewGNffsjsSuK4E3GgIk21COIxUPYDPG
WUFeWKLZBjU9TadQkld2tmoaH06839QGoVGYYxWMeVq6iDIDQQPeb1HKJ/zjlRWTfrOuHQgR+y6Z
5uCgd217lfB1MF5kGliPylii1LVLZ0w33OMOLPDMZ4bEuJ6+AKCh+nvYQuxHs2ybudtMsTHgTkh8
Yzey9vIlIE0Fuq0KkcONmNW0esqgrLyiUimCZKU6qlcjxH2sUwLSPL1KPgcnp4pw85bFNKZrhxpf
4P79Xe3/NESBYD/1X+9a3ap7abHOvKT/8GD1fX+HKlj+6c99q6b909RI8HWkDa5AGirYgZ/bVqhE
oIoIngAWxOaNj8u/dq3GPyW7Ut1xTN3QNd5PWAn/SSzi79nSNNjssqc1BFP739i2smdlQ81Atuos
G1jnl20r65dI+28TXoKc3hL4uFXlGfd0uNuDpe4R4X+meHdh66qr73auP0c1VEM3LWmwqVtuytud
qw2IK0rKbwZ2Hiwp+poAkiNYUNe8ibd4mNb2iljNR9ohq+KD3L95TH9Am95CmpZd8RtE0+sVvx2b
2/527Elx/DKovpleu2+8xBu2iqfvmt3vB3lFPPxulLPjgGwmUc/lt2FNEWCXPlC1vKKlFbj+pnYJ
mnRRQa/0XbElAXyTuqXXXfoBl24x0Ku3l0l4n0M56pvNYnOY4RDdQeHEG8ZkfRywQZShsp0QjUNm
93SK6VA3WbUGFrnY6txoILp6EJHyzDbru+kg3SpUY10WD2U9yAs/9dIDWf77m5MTqDxIlfW36bA8
kHa3PJD64v1Ynuovz4OTI6R1yVnJ5I16O0g/SjsOw28x0OS8JQfkGwwm2rUXJra2kD1+N8xySnxz
LX0eQCNimH27R7oTbpCYuMtUBgi2jb3fzzFteUveDiZYNSQ7+4VAsrRazt6ivI/iqieadw2G4uR7
3V3goqpigjkeZPEPysUj59kh15LnI569OyX4JFnIr+bn7AVw5br6nHynYrOqP6b32uNfGG95Ku+u
cDmaIzvjaC1M29LOnprmOIFtWl854p6M7XKoDjfTrXIFo89FUni8cD/fY1u4umU0i8KyZRqmalhn
o4UCrmBqfsV6M02r6rpZG0eyqDeGh9Heg2a+nT+C+fB898K4v1wlCyBLvc2abusGVYn3kyYgL4Fm
EpPGJ6l7N++WFXD8EXwDVbW+XDfQxPtShdSB5NFhN4hco+ipQsR8P940VEiNoIYMxYiWqIlCPOmt
OpyKtiRcYE6sO1UBsW7srbjJ+6NsiS+6ozbW3yl5FEdE+lnjnOAo04eajwObWoT+E2cSXOsU0U/G
bE3YRmRDIzie0P7DrpoQ29NKRSCc6N/Mrh7umqYBKh8B4WizmoZpJPP8aoQZ+iQHbWCbFbbOw8hG
xi2bRnlBARicfGQFqrtk3pK6MV61JCvvG6f5DsMJRHWVD4euHSjc2mUvPFNXLCJ6CpOvG17VjUqP
zBjuJ2l3H1ggBjBebXATz6r2mTQUNj69KLUfcatMO6gsKXp9c/7A5PycjYhF6Agj57XIDF8nvlXc
ammjbBW9S56bBU2RU3fZiHKg3gEiq92Jrm9RfhZJ/jUcQrSfY2YTcKM7OcKHYnJwcfkhck0niJFZ
0fQzN2YUxd2h7Qtn8blp+kNaDNUjQoDA2BiN0l1xMpMcA5E1KQ3pkmpDOp+cYAGkGjapNE4GOtG5
rt0rBmgkVmszBgsnevr8UOfCCCfBPCDK5jyaHEQPDTX3IwoYc01GYUDRf2ckDjYR8kG+ESk3fJ2J
VqIXV8/UoWdCSsa2+NZRHnKrts3pN+UAHDrIqkPT4Q5CJXc3zYi0EjlZBNDq+amJ2MerPk2IKRM+
Hmv5tUdDs1BR4g0d6u5Er+sLoFhShcb8xIHdXFVok5PaAHeH+63Isc1EfYg8M1K6z/6khPT4pmCr
Ez/q9Vbf7p2wnwEiYkGeY0k1O1k802ylVzOKiquoEmglm1C9kiURFMlMm9hpp+BWTar8awfs/KUO
ChSUWTXdKIOBpHwIVGDwnR2EXkL8zLjuM0nSc5DQSdUt2UukJoVzI+PAOS4ADk4yxMebRMWxm0Y4
2lxaH5b3//+tgryvvK1iWZwofFr8grMPJFEnejugNlPqFscPujmUu1jgt7NIX8qo5BCY4GWbkSj3
tJg//351+mWxeB1cUKDSVEdXnbPBAfmacS+VVaSSN6PHGjDjWORXvx9kWXF+vULHhoRuo44QZysS
UOTGDOm8k6PCSRIBGd6yqXj+/SDLjudsEAE4FH6oaaOZ1s+W2VqzrYh8lNUk1PKgkfH1EHDSPXST
HZ4oqIFYsuFmrmgtygsjv/+wvD5ARpZSpeDFxt462ww28VQFReOstHC+iTvrai5MVgkFOPKwA4p/
+P11vt/qvI5GBZrzH7NFaHAE3y/vtV1YTgQiQis+4YVLxV2K1ye6sGnTfp2UOk1eEGcmE8NmB/J+
FJIqOJfix1EP0Q7R7jZbf7W8eBfeXfo8/jo3pOBCVHUp1Qs4qe8H0iySn+neogWEWtIeSdpCOKqs
f3/PzsCty03jlOXAf2WLaJi2eTbNI/icU5djxKaThvpN0lGFauFX2AJVMX2L56GsVkZZ5lstIem5
bQITNoJfNE91w7SmnEwqKX1AaJjbagiRXQbYAV5yYUNGKTl9bQy+xJhokiz84YBsERh/Znk7qYb0
/MTXnrPKKNZjYlVrktTQDwG6+OKrIvemblKwbFmja8muOwIFcTB/du2XvIzj+krPATrhQZLqRyXW
0JlmviUenI4v1Wrkg3fF96c/ajUQuUo6GbJ9u62fAZGhPyesdSlfwFIGt0Rbi6Z+dmuZ1S5Q3N72
lX1ZGhjgSuJhflQ6goELU/VsQ/nztkvTZKaaaDbl+ZYrTZNEFhmpwptxi1J0bXxxrvHcrbT16BUf
8rV94Tn/2YC8/LZY8IGC+XT2coSJOcQZABCkwRt9DU9jhwlyvWxigdRt6Y+cfj+xfl10OMrTgdLQ
CqIhOX8ZKSGXo1Kj2pn2vYhx9+m4kO7z8MbCm0Kqy/b3w/26Wtsq0xfOIfUEmMdnb2VvanhXYHwV
2I7N4iGfLizUv14Of184tM1MqgbO+cGddIye2cPhVefv08voZ2gW8rsWPknzoZ4n9/eX87rBf79m
2+qyFefMBvjZOj/iBKHpUE3W1xSOT9hrN1hW9ug412ggXY6ql2bH++Mb05EZqIEP50NLSUQsdZe3
x7cqbyQ6RjY0B9sj6nMnNmRDH9j048f9Y7A/INu3P6/ijPl99j//It/7f1rhTNeZlv915QwDYPv9
2z/+d/3y5R9uFtVEKjRvOZ+v//xn9cwS/zRYPXn2ywxQ2Qb9q3pGHYyammTJXnYNPLV/Vc90ASXc
sfTl30hayMsa8Ef1DG6oMDShsb7zqJlOf6/ne/YNZFTehuXDTvWed9s8e9vQn9RkZuOfnw7GttyS
ynwgf2atrjiMrN7coj8my9uq1Ss5/M2b8DqWuZzZpMrWhZf7/dRMRVygHeKYUG+I4jtkqHqBBpl3
wxWW9bVcSy/5NpLwyv9rnmpPbi6Mf/ZqnI8vl3rTm8pGYtOyGmjRbGhsrntgxlQ3yFraYv/9jub9
0pu4vGm/uVx59tVn2x8qNCjMTeMm10F0ZbqFJzb0wpQbCugci//tEZcb8OYC4S/SPp81zmFXnUva
m6e45Lrg910b1Of89XR/4Y6eraU/76jJgsNEZk09v6MGPZqO+i+zxytP1kO4t71o16xjikYkxUw3
w5Yexq76ItwLz/KsOIkGnnlrvhn57ObCsPLLcWTkAoAGKsI1PUkn8ND4ajvFJSvopv/hP5eH8VGf
tspjt0Hjt/kLD/lsa/fL7zi75VFdi8EU/I56M7lq9Z3PMSVSewODZx+EX7AX86D/e28SRXRLdUze
XGOZem8etEOvO6hoGjG1RpCd5Sr81N9UHg0Rb9kHOAf/mKJJwEaPhMr7m5XhnzefbTn7TUFOAPWX
98Nng+7r1BKsTbpHK/kcetBVtoAlttExfs7ZyfFaYR0eN/LjeEXcikuClHdh6rEC/vJ2vf0NZ7dg
qlpDndAKcgu07bxPNy3mnGZjbms+dcEGMMCl48LZoeT1Ub8dcflFb256b8yZY2bLVZ/arfDwt57A
8Wz6VfhkrrBVbYxHcPEXVpE/vUyLWIdljaZpsvyoN4NWTR41JiWETQTXYwEbEoa8unAr/2yhokb5
rzHOvgFW24mCaoj1ui5CFtlUlGGTNXuITXer7y4+umV6nC+Mb8dbVpU31yTaStExMyzj5XtqYWyJ
krX5gV7+NvXqC9vJsxLzH5P1zdWdfXXQCQW98FPIAwdW/VO5rdb+LfHQq+TBOegrIHDr4Mu/d0fN
sy+NLoLKCjKusHEnV6zxR63jp2UdFtvSq47a/vfjXZgk5tliWMT9gAonszZalu4ThIoVzIt/b4iz
V77TFKLIlruojhJsGhJWs7pwFecHm9cXTFIkFyrtbotaxvt5kShtkCM4GEi70T4D/74dYLvk2EMt
y9hHyQIXS0+FTVQpRLkGkixA4x76RqZot3/zatmesCPT+bAtVSv9bIbW49SRhjBwtXW0Uzr5Gezu
w++HOK8+8Nffj3E2L6nuJFJruuUtAGB1rR3FnrRw2h7xQVxfGOuXpev9WMbZfFRMovzmqLc2hNe7
877y+p1/Kp67jdiC7thEG9/VboxLz/OXdWUZVWNbwN5So/x2Nqo1G+DS8Pq+XiHG2A0keZBzfKC0
9bRPP19qi/7yGizjWaDzOajiCF24+W/XlbQTYzJVmrWpUUchKHKA51y4kctPfrd0vQ7B3JAqPnok
k++HUMtI1mMOxkQFRrO0+qJ9uPtLnbFfFsmzkc6mYJLkQ1XUjIQ96ll3o4N6W7vWAaCtB+z50nUt
k+38ukxtOW3bbKzo5b+/LtJAfWjE9s9PwPKoph/WlsSKj8sRMvCcK6XedicyRT40X6xL8+TPbioy
Ac1AE8u5xj4bPA4LPx1pOzJPBre+1Xbtbj50++zDxU/4ctN+ucw3I50tlCTBAIZvFGuzdDfTTXDX
3kbuMiUtzj0j7M4V9MM1LZ4dmSIXps6fvQ1vr/JsBe2Fao49apqNdgMVY6ftfMY1POkZHAb+QuNx
uZbfXevye958ZenT4MbRXq91PGlAGxEnNJsZM/y69i590/90/ry5sWevHlU5y89TLs70gp2xc9xh
y07s4jC/xFIsi6ZJsAzFWqYLsRnvL6rV7TpLbcaJ99EOUFtx4Cm67VG6sNo2yPDdZDOgnjRXl65Q
+9NZSiGHfS/l4tfT+tv7KaoEsZFkaB3ZhbYCC0yfX/yFi/zTe/lmoLMHp1oTYrwshLi8X85w7c7y
NPe/ey9NQ5oYcZj39tla5k/JUoJdxknXjTtTf71P3MCV69aFZpIdcWwsxyYARdu/fxRfnuObsc9W
N2UusaxNjN1AA63kmtz6XeRZnr4Z4IFdHO/Pvgx0TCwOjEAc5JK18vbZYeyikkpBEWXq18j8OFRP
F17uX46By/VQkqFhQYOJLtP7ATLHCeUwpD/npbVL7rCdRVfqvnXNrX2MP8tb4zb68vtB/2ye0FTg
JSD1xaCc+X5MFOWiduxomSfWtvF+vnPqxe36pWHOdmVh1etaJhkGMBK0esc1/tp0XG7R+Xr19nLO
Tjq+QCVSEBHDp5UkzITXGmTYcgS5oREUsEv//d37dbfJI0OJzzaBYjDJemfj4VBzLCIplttXXEPo
cvfhlp7ppnpYvgG40i4MqHMxZ5fIhF/q9pRlqQRSSj+7larsSANtgm5T54ofXMsAz3uS2kQta3Mm
zfWUQyGpyRmu1jMpChDIqi7/PE46NESf2HCiiEuc1sy/9hjbYtJxXaF4pkPcRQ9t2swEzoZTrdLE
hdCPGylHhLux7QSQzIRPAAOiOZJ9haWQtJmkcj6T9dZCQiAQ14t7O79HLX3N6hfs8l7zwTNMFulZ
UMSu/BEOBhRyvp/ASFTBrkQx7mUUf8Q1ehRkj+2dOEyuQ6ecxpXSOd/VXpVuHIl2ZxRO43IgSl09
iPsnuNfFQ5apWPJjwn5OcuK61s5U2VcjqEdw58hXZqWHAcc68UOJYvsrJrFm75h9uoNYfl2h6d2O
M3Zou5fGphpG8ldru3HQ7erWPsm17j6XkLMxiwP1tHRguPT+jaCmRIDTg+hcbXQRtfPPfNuHKkIe
F+rHCo7TbCASsOF78LdNgr5piXwXYeK8VOGMFJqMm6pfR4qCR6MkVc13/aCmwT+rVjliC8SdkLOV
wnGbwiUp68wbM3x9Mz3AJ6v3Dc9HxLPkJd3X9dzpu9wyohzOpw0ZPyxjS7pNjUmch2wQYK1bob8P
UklQtGZO3ojzH8NiEASHfsIASXLStCUlL9W8fohJajCk/QxwZdbdMbRxTkyt5uaqUl+TjkjaiF/h
3g1hr7T+nhaxCcExEMcgB2aS2Aa1hSzWPncWIAACXucH5hxzA0vFLoxK55HMxRLArvGk4lQ5Yrul
JyR0CVN8WmzFq3ZUgKBFkzzlQRA/FRUYfbyHHURJQhRxgdjICQEdNTjPY7zKOzMgYDGzo35TjKlJ
8EoYX5uv4S99APuY7FXfDUfHXtdE08DmENDK/SrYloGoYe7BpVFDiLEmKut1VYXGLtFGIEmGVMnf
EeROdGZAKbsFxZNjENiM3HYSgufBXkeTdpfCS2sUvnIZVHJEMlt82z4Ww/kBaM3OzNMj3oo14XYL
zWAbpy35TrhO+sJt4QlkMb5zAAaEU/+Y4wBPZilVTsbVdR2lkBCa8BbFCmh5oPIE97gTjea0AVIb
5NAJ+42Q8UZDrJTPqg7hNPrkm6KGC29cIXu86o300zB2W0WU+QH1DAzganrutWGfI9coCF9oCwls
eLTLTQJqTQN0o5UWeQYESJbll34eP9go22cNZh0MiKNqwMsFhVaSZRGCug+sbavrpBUYp4yE4lDk
m7RPN00jt4OWbXhT4Cyq/sjEyrBkV/33hryKXDeesc5jL6DahQJRH4lU7Eagii0m2zi7iou5B1vM
mT2TxnTKO/VqqNIfQpmJxWB7bcf6UZ+Mb4GVfMpNmqbF8GKgbs8rIDAifxnI/eoR87hF3x8kAGcd
/XypDbswhsw2wuGdE/tGUR3OXfN4FWqCt31YgnJWOHBejDhOVroOTqSujvgbmK95uPV9bZWAlKyd
7iN2ln060jLNxh9Czb9IRd1rQet7fiZgjxTTnW4aL3laww5Q0u2Ya+DT9ZwszuGmGeWNlQaHAdKk
GMJdaKNYSROFwxEmk0HB/ozDU4CHslu+yf3Cgy9PLfzsOSdoPQCQjyr6mPpElQ6DTR6FoZLLFRKV
BD5mi3DplMGNgjDfQtEHQAWFOBbOZhJBhEYsT9xkVMNrCwPsKhjrbBeT8K1yi1KybaB6aFeDFho3
XZwUPJ2edBB9esSH6pw6ODPgrnPdywNTXZkosUSgsGVmvG0VlaY3V/guegOyqU1Uitr46OCGG3Rm
uI7rQ6Hq94gLljCpCeGJ0z5bNuACXb0Zq0lz8SeRLKIW+OtU2AkRi+S6rPp0nRb+rd7QyCWs4tOk
OzgGkh+1n/ZQB2Tq0nmab0mKA6+qOIADm+qamZWvndzyPbgT5KEb94YawoSc9e9FM46beowgL+Xl
d6Ep5ColQbkaeiAGCuLRMOvdQZ03hcWr7xO2jeUf/NJzX8fJxioUwuMnue1nyCSBhp253qd0oBCm
UbHWegLVs+ZZxgDT9XheFyGx5ctyguxtqygKkAyM+/h01MfRD8HvkdzAWjWtwwwOGMwzyKXzrEFz
cgDeKdkuaSGkkmK+k/b4MmpYf4pI7V0dkrtCfh/gFvPkA0cCwzzIE9QOpeZ5aNNxbgTEzgQXSwr4
bmr0Yr9kykaFD8g4o5vgUORT0XwNn3ySn8jJE4Jav7ivsv9L2pk1t42kC/YPDSKQif2VBHeKIrVL
LwhbkrHvO379Pag7M9dFK6yJnoh+6I6qdhpgIpdvOce7eI1lr6oKh3al7MMs242j9UG132sqKJGk
e0kDhId1dJdF5XrKaMAGWnfp4dIXSXPjZfXa9sMjRvszwAdAKxKzVuvw7WXVcPbyDE92sKU7BguC
dwRMGaBf0F9yWe7aQuwtqXzSSLesRDPsrCYqn1MnwJ5hRCer8LRFmQ0CRUsjlyP88xRiZI4goq/l
quFRubIGCw12BacQtwfPkMfNQhbKWZ0KMOOzqozEWV08Zo13Z9LOxr4CrqAU08rKNfZmcHLQAqNN
3COo05nRjVDX1eiz3oOpkZ12NlqdPhb7AQV950bJh6kna8vPnsizPHjS27eJxv0/HT4jw3tXkcc2
qTfbXbMbO+F7aST42SHw74cIYaimLVK//BFa1sfA78Jq/4Sqg964rtnkOb9zOViQouFu1xlYgInJ
BI5PQjPgSyibupj/TahRNOSXXr1uGpDJFn13ks3Qy/OjgBWjlvTN4emqDmpJyRXph30X9rMQnB6r
pqQwx8ypVOzsY5WQabNxknbtc9pFL3RyvFGYbrlBVHFQG5/oXN/4lS1coJ5sY34DWWX4UVXWypyx
PKFG1RCWrJOX44szsHz5xVH47dYv4aFZ0t/SN6+7pRUuUy39DArgRHKtCUSsQenWtr+gFDHYa4iz
5v1NTNa+CtmxS2vjCHFSfI6lTZqtHc1eajTA23aF0Ya2Ibft6RltvUPmJzQmvjspu4XBYVS204uP
EQH3PETApvpZIqFPy9B8YZGAN9FqS6pVTtGAfAPXWLDuw8TGZKgOpwmDG9UdJbh5iFatiLZhAXXE
su67wKa4Uu07IHESjBrClWx0BxsuWOqv0y6FwAFNPgve2rraBa25DdWB4qgglEtLIyiWw2yX4ZoW
thknb5xiGTwVYngK8urNGssNykZ7r1Gqj5TCOKC6G7ZxZjwWI3j1LF76hjzCIz5aU/4xTeFL2IuL
aJU3JYugzmh0Bocdjo6wpQ/L8RChBEuJVjJPKenFkhWp1daUOGpEfGdoLbRYa9Nn+YMVjbemMStk
kgkSvPVQah6d1D4lVyWg51gtd1AL2Js1qNDJqBeujKsbEmh3MhoBLntoSUpuDF6zHqJyk9UpfZEZ
+Fu0PFHGZtscKu9lktWzoPctV5WD0ibrxm5WVJI+4THnMAnf7NhlDsWlcdTDczN2o8PZi2ItGFcj
rjjAiCOAUxNp31Iva8DVwlzqekeoCJjTUp3EQS3yckHn/DqWcP9tnyuDt/FHGk9Gpz+HXcL07H4U
TJF1revhlnek7618Ckb8h1kQL614vOOkuOrBClZFwMejiecit36MkfepONNOrTn/2BWtIPX0Gnrl
E02pm9qe3HGmKRBCDlArZZ+eDrkszCTW8pjAmVYDhy8/TW1cR7Q2sjvSidI409HSBnXZas1NnicP
VSPAc2oY7RR+ilbpdxgSP0ouURB4UB5qOggGjzfgeSdDETehSFdTFOytxL5pEUOTzjDASGsgFZFs
zOXlyPrSGYMq38t/EDENUKMqYMFwQCeKRGzrWl6UxDqqvakeO1W7jyAnp32K3mKqLgiKf4Jc4nw8
MKdiDfxbpt0D76QToY5ex0LfEyXfgoiirTAuLn45bZSUld5KLqawfkWes+Ycj9TE6Ypt5ozeWpQg
saHO3KQO9zTV7gHMAZGEeK2dsgScblGM4UpG+taEkolP7IIOfCP0pGCDqvObmtU1qOJt4Nf5IjMF
mNjoluOECfMPUDI59CQJ7jVn2Kg5wBWtuQtyKU7xTICM+hUUjRV2yZUytC165KleVFV7O07p6Lai
vA9s51YX4bTWin5Dh6yxNbnNuUHfn7SqrEBRqrcaHCU46PVWk/Zr4AClRDHI3MfAlqsqPgJl3DRF
hCXFKiEz1vKI8v1RLw3OMaNya6T9p9GAV9IgAceWv87sEGZH4T0HUW0fxQTiMIc+78UKjZ7ee6HV
3dYQMseA0xPTSHhZbAPJSo0VAODBtEXtOy2DTn/OE2U3VdRi9qYXY2jJtno7vnXQTShQl2LZlu2l
UOqLHqcZ3+UDR5K7rlU/9VB+ahU8gSnVbgB/74M0ePyno0BTW33nG1p1l0fQ0x1WlVl4hSYUNFDu
Wysxtru8zrfmOEI1Ku6kXW6UoDwmJrRN+uSXw8B1dMqtFXJFltieS8KQvmi0129lGmufrDMYkAD2
xp23G/XEpBcAghx9KLAJG/LkXbYzU2fRdRXim/bFK+uNr9n1LitSdBYjrBm814sAAs+YUKWWz1C7
VDsFefMgw/pZVuK+nuRL5bDXN5r3Eo3+RuMGKgoQyZWqjjf83YsVhdd3EWg/mAo6J09l2lThjMLE
bxSA2XO9iYhGWdSfnmq/obr6WRuYuQNu7DdpQCRSegmlA0b02U5ej5sxf0XgtqG+Y9OVybPU0drK
GkwejeEVpz4UjSC0tiO3HPZoi+Z/dWk1+d6zk1VfAV8z87U1PpRldmNaj3qhLToVMZX9Y5obS2qW
QkI1OLSarZVVS10tl6OB11adb5pyP9XjnUGbO2jymrbGdBnOAq5ivPi6dpukP9XKKBazFtFT7432
Mk37HMpaxp9kIn9oEUKM8MHwpmrK6CotZ47kwSxeWx5K28l+2Gc69kcLN99ULFMJK8qOUtdoH5t6
empz+unAdFfnoSSY7tXgtoOPThQCWd0j7rSFN9DoNtxHHZqb7sXOSVuanJ9KlFs9nFlsTdD1nWik
37rdKLCNgv48sZgN4yXkGJUWrxan3cx5oSRsETFGq5/HNFqO5o7/Fk8G7syfIyCPuZtCoS9/BGXo
53JFP/a6YhvLaDkZwuQimvBF2sMBFQDeoEq/VNT5x5PzKDN6fArBOdUe15Olgv8BoWWfxsxEWhmC
HrVHKloresAcrph5se1RIDbxRXXEUWvi+oSr89ClnyaLHC9p4c+UTVtddAhjLehOKZq7sLo1+oc+
OOf8fNHw6udrnOoPxayTLdNdEo5EzE41lK0OzYXWWgvDBAFam49V+Z6Dm21tnsjyn+umBULINRw7
leyPfZkRYrqRyiv/o43g0sndRH9r45205i1Tdj34C927De03rqah3y2KMTgPVsvNowJbjVsVxn5/
aSIrWySeZz2NFBTSAj/Vz6pIH1RMti1eo+h2DlWIIcT6BSVsbBxK07z+1mtiTgH9QonSYK2H0S1i
Z27CZwq9vXM5godu7eamEPrOARXi9+WylgRKmKngxaZW25jWdKeqh2D8HPnL9XW9gWLsVvz0EJw2
WU9PfAUo7seMpm9seyUpKEDryIEUzZGuum0enR1FPbfDKUULxoX5mb5+KO7UUcTiwQM9WBP56O29
17AC6YSuOICUlvUUdkwEMGKPjh08h2a+oCgf7NlbCRV4lOlp8oI7366O9GusKA5+itTx0k/mr07i
pI6UVTjpJMlk0LulJk64edeJRi2yisFOlMFzVo9i0VK9Ak2s/MhzedL0o5+Ni9pnJwqAtoFgoYmm
Dgi/lhjaKNZfVum4md2bE43/TnuojWxfj8nPKaKTqk6CnwOBmmYiXlS+++qLNPE4Od2DQbTNAFGe
GRu7wRAb5Lh96Kcr0pj2rbehgQ6oVSzGsw/XOrL6LsEvt0cnM2ceIJoebTlgOndqb99owyHu247g
BJzSOFsVU8xK4K+7sniPp3gz5CCo9XvP6k+xSogmTX9JwkqVBUIe6PVCJ4K3II5y7wtUs37Fz6WE
ZyuMH0bR31Mhuxj9cY43P1ZOdl8pzbOdUF85IM7IPeRpqT0+12N4O/pZT+9Ry3oEFiCq3wwFJhq0
/59Km380rIpt3Z+GmKCimUSv/GqfRoeIlA2i0uqzH/vv6Kop+xg6ArTKsLAEZpRc9XdNS99a29Ic
oNg/ZfRB69y6G5XHmaixyFMiNUEDfFByLkdH67MDV09Z/yLaX1oaCm75wVkzvBcHqTShxEduwQst
Eme6H9yedqxWwXwpfxFLve3EbT98dLpyDOL6USOkYIm3XPZPZVbe9IWFCeBjHJ7aARl5NYaXoRJP
8ezBksGvICb86nSQIiXCyzR5GJw7MxtfTQ25Vdwat62wXkX6ro3Fg9nxofUNUW5lQNpQobeV+TPd
0CzHrXnXTPFt6Tgfjn2Obfnpw/lcDsbc50yU20qeCqJfPqVdi0zKEaJxdZ+p5Qlb+KI2243R8Ec6
iv4RNcWZD+hAxGypJ79EjC7LzIrHqOUm2+bJKeH/gXf4Yaqze0fx7pR2vIPptlI5Ruv0PS8Qr8w2
Zf9eMlHiLjqPA2fTxlP2vQOlOhZEaCizLYt9HUUHGXefM/xjCG1YKHQxEDUlcmqdCqJ0Id6jFsCL
jm0nnPKXKbczvuCAe0sqVmpr35YJeJZxWFIr5y+0xLuoxvCTtkhilJN3m7F++SrCoGkTCIpMTHUF
yO40+MptOAUPjjN8pqCOFr7EQdPQhGg6D5T03RVB9Z544Ci9nqNr6fER8fKmp0zaWyUkdVAIXJ56
eolskIR+E/4qWmNPJ2nOGsn9ntgh34guPyLPuJv0+EEY5zr9RSaXztCtWrAU9j63jiIAfD9Gaz8n
mKzbT9TlWJxXskf2fag2FG2OuBabeV6X/SG2zw5h80nAQAXZjWoxTpeVj13SiJ48MNgB9wldVK/4
Ld1hdD5tXFO1Jm+lkW4QL684l2xGljKq2d0iEOu4EM8BODqNv0YCLs8yiUhyPEuI9NCZiU7KgcqM
zCYOPnNFlx28LMLdBHYpsRSz0l1ypei0bukHNYRa76dZyzeCg5ukYTon6bCmFm3fgHjk4soG2Sf+
DTxTNA3gGC2j4uAanJsorxdAVuQmNAB8hd3GcoJ1rYLwJX6/s3J/bfcomh1738C1zCewd1N5A+EH
CUKwLBBd2M50HgrjUlbOakoDFTExIX/F3Epdf8QVPi4itJ9J5QQ3ttKdWzPboermJlM9BE30qoDp
W5RGr0D9Ri+UlGygpjgk6Dsnrb9044AnRJ2j4cMrGCvu7PwsamPe+3hpaUs+MO4pL2lxGmzlMfFj
N0CWNCYk9obhyc/j+B5XebyvgOEK2qxYqZqNzKK1ltonJSr3bDBbu7GxrKLRNttLPv9/y4YDYKZZ
73Eu7uD3NJe4o7sJv6V2hHu0aRrIT622VhVj3as6bmGxVjVlCU5xbbYYvvP4fVIb3BAF3GZbSeuD
btUEqQCRwcnqZH5rlwQZFNmDMgqiVzOF+DQzl7q6EAclVfBpYMUACY2NFaPLcIiyYcDG5TjLseh+
JoFWHwete7M5KyPt81+hUBDWJE+EbBgbx9BmBBVFmm8NfLfEiclNFnGI4KTnNMDl56zYJXXC+his
fRn3G93zx53XIcdGP6McVGN6LycdqKZvDouxKWuag+1w400y21QUXy0AxiFJr0ftlpQZ4iFidlt2
wvrS2+YFiikN6JrsdpKw4g5RADXBUyiWTlPR4V9xJJV5uxPSBOPG0gV5LNNteJfJR9o4tWsaCGM1
brHKiI2tlDExEa7bUpflbTmNH31BHtPohyd1tOcIHU09UktQMppJDla7605tVz9a86UpsWELD2XQ
3/g1UjahQ9Ky2RZdMxr2PulaVgu6ylMNWlaWGPpGs5UWqgVR7ph+Y8sK/V2iktdkNUBeP/gp50it
mmOcmoFF2J+yk50Y+QEMbnGQBeqlicj9irgxnuAaSmZOKGFpeE54TyLRvIFWGXyMSRWee83nfJjV
nEYDmwpKIYOfFS2fK18dqV7PzZ5y+vQifUJaaR9utTT+4Lx40DItPfqx/tiN2V0ZtTcg5fp7S/BH
aFFbb5K4Gz4hUI/vUTCZm3qy+UYgSS1QSsAO6TuqG3PCnARWLFedBkSvkaU66ySc6O2cilOEOB5m
6zCAa1fHzWQFkK3SlFC5HYXR2Rx6DUeaxwZOo4NzorfPfq5DlU0SBm1H5Rg40IdWR5g4TAiTRJBT
Txzw8TSRoyJXmF8mJ8l72FjyMkal+UOKqdp5sI+JD1M2SKbiNdKccm/4Y31rO7DRylCme0mTKOt2
n4VrsAvyXNjxafC0nwFlH2s4XPaCixf0OEsjG0iGTUsauHuCXBqRpP7cRiJF+zGjd9NiEussQFZj
s5WupE7IR3q0hg8FFva8qu/yHruNJRztWHQt4nivzA+hxA8W6raNAIl7j21F2knJiAmkbaGCLdZ8
/cYnjfgTx0i1aq3+vavwi0QOhL0ALvmiDP2XKSoB7M9A1oYgj5sEDQv7lH5YjWq+wHWwD6OmJnd6
SMBxJNl8GJnpOJqn/LkwnGqrDvEzfAPCNHw/HgH8PLP3IOqfK5FAb2+HNMESMaBENZgSZEy84VyF
nrMxnUlZatokztD8khXlDvV95UnUlFOUICWtq5Tcu86dvYF3+pLBE39V7eAmjzvO1X6Ikmkw/JYL
SCPJE2re1mggXhWCpTFO2rfRpyZCMNtX3ahzyByKc9DSLE9n0yUx1EOqs6/TXE9hWMedU+mSh0R4
F7Mxjkrj3UdD/8J8Xw5OH229AO2rQQIjDoItTBltEZXEbZKG3H7Bt45UyHlMVJxKuk+ww8LbgCNs
RMomsvbcTv4pmKpyX6a0IIycdFuOdxGXGP6UfS7ksxjE3m4kaSyItODkU23bipp7puq9mrrzVJX4
XHwbZEeukvaNfGyZ4aGyeyROIU3KnXyevAnjIITfKN/DetwJRVllk0edVj7b6mKos7B1q+ce/Zod
JVgLhcC/LQjQQRNbaFW/Ey33YoROexKJtz0UZ4SWFDXYuHZg+YEETwerWiUGD8BC99oomnrIw7bf
WEU4HBU6JQkLrzg8LlqLrts2brxjasbKhdZKgH8D17GMyokMZReg5lI2J5/c7yY1TLQUvsqW0vqo
OTSraV2lwITqT9ZLmdTZRg3Ndh8PuMqchBOAF3HHi8cfokVnhLrKT/03hWBmEg3Lmjy6oKKrpxa8
U28C/04LxoMqHkIWsN4u3pTOeZ5CFsaiMR6rfLo4TnfTlM2h4ECoFJcwHMmEGi+WOrw7Pgl/I1vr
wYtQ7PUYV+uen3mfzY5tRz32JrryBvupQZMPNsKkBzSH9JcEtT32W480LSUTylMrgw05LlDxyTEB
nZ5hMp1SeeuAK1lorRzdmKh7AwsQYxsCg/u8Q6w4zKsHbXpbRaJTQ4seR78cfnhybPpKt6MlmVE3
aKdNCyVfkapb54T2A29jF08l3uMasSVukM+RI7XQ0YxX9jas6Uuh+sMmWhARZNvCYZUL37brlYoS
he3B+USdcy/SmNoqER2sCtiaHIuFEMkqJecP1rMkTdStpzLCEaGG0Yml7tmwXlpRyYU0Ce+nyYsW
BD+oIPDxe7HtxR9t9GIR0M5O+kQBS2SPT9xJqeRcOCG3hLJfyqGhXsGCPokfVaDaMwZwo84LdXlc
mE+Tlu6TjqyejVrX6p6yOuxXZV1zY7KfwiLb6FE8K5Cwz9V4xuoR61DyPHbdh+mJna/JHoriYSSn
hkhvn1glF4haXUtBWNMxCZNpJ9AatBKIuwoOxuikWyexPnPjXWGliQqB9cpa8FEuM29DIZc7WQM5
8mH8kSjWXelhQhn6xzbxyANQeyL8WzsvllpCWiaL7uzInw6tBv9DxFwbwlKZbpTCMW9GtdwYMnwn
efc5GAjAp5CAYV+kOgY8BXuE9aHGg8ASl5TbiVSs5aMirdS+POCqsAEPRu26s4hy1JX6JqYay7nH
kQVXA5UnCtH8iQIirum4HMh1TuhLdkql8Z0QjTPq8C2S4khZE7haa82Vmp3BI/8z9MOlTEdi+emD
2Qws1vWdDJDwGVN51FssW77QyBcV73mUkrBP+lNtDbdEAEBtxc7Rq2AasjU9Y0Vhae9ei8zcjpKM
vh/3iDuGJjwTxjcfZOP3P6hK6+7NoH/KA+41oWGiaKcuZterTUuImeNNkTaH2iowfrcTwkI7ZYJn
fORVQ+Suu/NEfqJuqt9XaXsOG7IZ88l8MrJ7si+EkURPHlvhyLnI/E7/qPNLm1tYPJNmMcKn1LPm
JdObtRERms71jVHp/bMOPfI9BW7BjA8ucebgNQMPC7+tH+x9ZbDrq2EHnZSraDyZe21ggffys+QG
yOolmYvMfrUC6+47eFFB+Cy6PE64YgVO9AopHjewk9ZHTebIddTg2PjFUxSM4SF0jAeZpSjFPIuT
Z4vlLErSrQ7jlbiOBGtm2aqrAz5YJkalbLJQWU+eRj6z36DZJFAbWPdctge0X7i/wsh4M1UyA35o
hCvLl+Q3cwydmUx1XApYMEDEhPFCtUYN+UJWnwQnp22mcVxAoW2yXlkD4Qm7pB4hU+L1KDtIHx3h
cGOmkGsUlXGMHs+tmsEpHg4AOu8pkDmhxavhe3Y/VK8Ob9pmOE8eydkstO6lUoy3gaRSZMrIiIea
Re0EpVska9rVKP3n3oTemjZrVsQPrpjTOvG6J99RiBxG77lIKpQ9xFPB2hB7Nce3pLdtrKkwX3Ul
4FaAW4BzkH2hBschoOGhlBiGQ5npWIL7tQzRKOim1S0UWBaUSaVU7ijmiqpHt3LCjyTxB1dVI2ep
hMQ5Kr0dcKUVxrKPWnBnYfUg1eTSOd0P4EKrgh48S8aIJxNPXfWT37ldykJrG+1D1wU8Hjo5V0+V
ys11GhmEtzOcsVrnqeHjUbCGox2EP0KFyJih+NZazC4QUhpUdNWtueyG5FHNxp91b51SZ/yZF07H
zVKnSa3lm+5SqS6CEd8sHSj2IjUaa1PVeHyQaXDJa9goKJ54hp5JXbxavQVD8NhGDO+QQFtlvbOn
BwGns97Hl9YoavplDRy+nY1jOMOqlHG9rAmCwwE52XVzkZlS3lDy7iybilCAyoGZf/kHZXlvUas+
1oOubyPDPnRFdZ8QVVnmEjmRYY/oM8wd5asHrc93aZsetSw8gm/u1oVnl6tJgFeeOgKiVW3cCMdD
RWmHL3ngkwCIqRZUq6ymqowiK2G8YqN64I76K6BggUMwbelF8zH0BbiotKszEbkOVfnOhT8UMhQQ
q8SIByIjOfn5U5MrCicD9DYToQ7J6cpSP5PBw6q4/F+Jx8m1jUydZKuWwQwZ78i0vakFWXpdMx8G
zSpuY6W80Kr2xIFNXaWStFNaQYhFyGCToaJyt0Vrc8xT8CY1fHE5EYBLNecG8avrK8UcF82WHudr
Nyyac+2T9ihIP7B4tj/VRE8XYFtYQYvo5+B4B94vOdFQ7IN8CJEwtR91oIRsYI22gpIdLH2r6l8t
L4MgUyQFECVmLIvbN6XR1yXfumYDq6DjdGYMaUBN/l1ZHuGU7PohlG6z1jfdUV+2m3KTbqxVsaI5
QK5JMLvq1tm53/YhXTfo/DMy6U7w88S55XXjZGuXUxGMs3SexubyTl9xy3KrLYUzi3QHTBOcXLRX
zoSfH/7+zNcdAtcDX3UGcUVsLby27P6wIy1qwTL7u0bUuW/j9wL3/x6CXnCUVWAP7fmt/9aQk+gU
YRSVLyk4j+/KPf5F0BzmIn9oIIH8B63pV+Ndt9/VHbnJDpiPe5h/RBPPvLdbWTfoMGk4ClbJpv2m
wn2eFn88oKPpYF8pqac9/d8PiJiIKs2Ud1goyVbRJDVflJRGOapXSye0FkffsHe+nC2/DXjVRZIV
RkKmgIomJ7mkRKPMfFkPxYqahSx9TQk8/32OXDd5/PNCfxvu+gf0G6tueoZrqXQnYgWyrEf0KpL8
mxf5R5vT1UjXPx0lo2pakYn8pyNO/9Fu7LP5od6jMTT2YjXPFiqjN8XLpH3ziPKb39C5+g6MpNSG
qWNk63buBA92BN24hK3sPW3Mw6I4aJv6+N+0IbGc9nIn9tUpXWPSo1r9296TGYHytynlzP/8t29G
BE4fmME8pV7Gpb9tN57bv9r3+rrZOG6+/fvv++1o8xf822g1bEYsTfzA3rTFjThz6YlAmbuO8kml
pT7/pJMFJjK2HMJfOWVyfx9fXrfsXf/sVx09o5GDLC8YP9px8nQJKa9qCthW4Zbld4kD/Kk6UETY
umKlUUK8k4fvuty+XAb/Z4o7Vx0qJWbgpM3nn78p1xRMukW++vtDfjfCVdsN3bsRdS88Iw11pI5p
Mnj8/xvgahUafbUlAc8AOffMqTz3ROT+PsI364BztezE1KbnU8lLCu08WMT2eIrwYPh54P59nD9a
lOb5IAWtgJBpJBfqq4FGvVbiPIqk6xHNWqD5hb1My5xrbUhJu93N95vG/CdeL+G/j3i1xAGKs6Ho
s2eY4gEzmysgq4RkAxKfboZmG6TN5u/POP/cfxnwn5ap3z455GV4Yen1d7URex9h4+BpDjdU+Xcr
25cDsfdy2KfP2NKupoU1OuMYW5V0uR1EHqih7tKRfEir+78/kPjq8EQnLN1lpg0+4J9//tsTCWmT
S2gLjirutKZRpANAzhnmiOxiHbm0nLjKtDNfrF94WOmtdL/rgv9qdnJoowvRlICjrKsPLGsoAwkc
3mgx3o/Ti1acB/3578/45bsk3U0TPMBLYVy/yzQhv2EzhBL8INB0MugyS+AD0tT2DXbiyyURmvH/
HerqE6h9ox2h+0tX1D1m9knrStesO4SEqTeu7CKV3OVq5+zryfCOfibdJFOiPjcE9cJQB79RG/Zb
NzXqxiT6wBUZChUZtZhFVQtK2F7pfjKiPbVkxMn//pa0P9v9+HwtA0QfeGtNXh+j1UQ4qpLrwq3S
jDBFnCbyQlyif0xFqRaEfydrEyaRvtbCMbwzzSZZkyVp9lFKW0FdNNNhSuKaoEPGVSjHR1eOub9S
AsoTjIoK6nEWKPqGlSw1qmSWCuINhC+kFgdRRVvh0AYiLTLqdZzon13KZS8m4fASYtd5+vuj/tEc
/c9KZTPZdY7tf6I0U0rVTDxm886lvGRgxEgD7KlvXX/LuPrqRMD50oBHSCe4cU2arq24spyoFbRh
Y21fD9tu0a7ro79E3L38D0fDykXzMGQE8+pjkpRcR840CFe8k2y98fcz2EiQBwAyxL3umwOAmA8Y
f6yGswTsfw939WFNNW4YU2O4aKeqO5uL4T8s7XDnqWdt+f8CsPpqtUAlQBc4M1T948KVd2GtTYkQ
NMe9K+ZeDe+04fLN5Phqufh9jKszpZqbI2wAxqBOYKdfvI22DVx6B1/Ju3Gpw7qzDfbBNyvH/Kqu
X+Xvg16dHMMqjaJaqMIlIvwch6Fr96CG0mpj+3xD2fDdF/DdQ84/7W/L/hDQpRtKxpObYhceoFOf
s61UuLiCmYQSoDA739Avrb55uV+dpzS2ZR6FOyUNzf8eN6goO2FsoE2/il1AI33z7CzFZlpOq9yN
Xcf9jv4lvn7S/xnxakmmEK/SPD5PVxoUS1E+vpF9G7qlH762mvhZpP1+1utCXX4TTnU2GzFCaS1c
sr2UiYY7agdXReJ9x7j5ciZLFfI9JX2SnenfL0KXE9V6mScApiDbAX8Xr+zoPIPoybbPy0OS3yVQ
Wv/+/r98/f8zqnHFLunYfIQTKRxnCU07ZryqGvubIf4gBc2LKx/n/3ky4+r70drOH4b5yWZu4Wwa
mZ6tVb6jkPLG+G6sr5bX38e6+mz0rEoadR5r5tnpy4w2fGU1j0YfzO13o305kySc0hllCST1au7G
YvL5D0d1kryEdLIKr29N6ikYZoC2X7/8/bf68jChQUuQuAps275Gv2LhptmFdR5KiUapy02VPtpz
WrPJLqF2Y2151mW1QpTgn9uGimDIggCUF40RrsOMkMl/ctv6/e8zv5/f1gzEbrk5zffNQumei46Z
WjnfhEi+DCVoIMPZm6W0/qD3WklUxN1A1Knd25dqV94Vx4mLPay+TfEre6IUyF433CTs7xamr/ay
3we+ejg5l9ebI55aMo7Uo1SYUdJNtfLN95655TbLcP1d+PDLj/G3Z72aT6GWewOleNKNh/pUBg+y
7x/+PoX+YJj+8y3O9wc65+Z72dXiFxWjEak63/v8LSbn9mly01XCzcxZlYhSojuSoPtqH66/PRt8
ub79NvLV+jYk2A4cGjhcedF/CTdeBRyzfN5oN+tZlvaz4n6HaflyDzW4Q1iWieboGm1dlno4UbzD
92nWT/S2PPiTto/baKOl5kkv0udvXu6Xi89v482/72/fQ8IcNth3OG2FJY3uylHh5OspYoey40em
R8Rl7IVmV88xFmjuqVvT6b9ZI/68vYHjZQOh4BYKtdSvZm3kBQ49tc7kwpQzqUYvReE64qfIz6Z9
F9ISEGbiu1PfPGf+fVSZx2Q6GZLAHtTmfz+2IXs9NCo60GYSHKHvJWaJ9FFwuLePzqVaUJl/qLfK
2rYfNOv4H5xxGR6fECF3qeOfvdpealsRRkFZCcOLtb6kOzpd0MPJAQJ0aLP4drw/J/K/x7vaYiy7
CwajVia3W/vb7ja/GSmzQVoAJ3TcQqL4FbGxfTvqn5exeVRLI/oOsgPc/79fsmgsvJcxLznZDcds
bQPbm5b9Ll1/ez76c+FjJH5PvkX0oPp11EYl6VQ3g6/+F2nXtVw3rmy/iFUMYHpl2EnBSpYtv7Bk
jcUI5vz1d0FzzoiCeIkz2k8zVary2g00uptA91q4PMW01S7bRZ7ph5ejS3Z0Z95Iu+1Ts+qxCzgu
LrQ1kXO0HeCdeI8ZeDD7aXtpD6DjWTD8RQ26GEG/osNLzM48KOg0cOoUfSR4y9bR4wPpGbQQpLgi
NUunKXJRFmM++OmIqIhCOB8ggH/7cFpEBkioZrTV9NnDRLQ7e9Co/677eB/3pkP17zSUcKfBRBQW
WJynmH2lQFxIw0DobXCF1nnitjeVW1yh60u9yR6z5+AnBg4vrDsR0f7K599HZHZyFlaOoxIEYPud
8flHR9ymSHAfRuwEnRQ9P9TILfl3UYxfPY0La7mAV8pmRUoZmGONmxVLcwN8fnZK7227z8rd+kfb
uNxs5lNCIF2AEcvXyTdBJBX/qTy9Zt9GYL+jv8+E4/K0iUbEFrcImNWGSgJBzVxBcAZ3b9XRuOhk
IbnTykfRR/O4U5iCXqyXC+CR/fSog0kd/H439aHZDTu0iZz6fXTK9tq/v4kGKuRRoPkBRjy8uX10
GKgg0aaxlNmDxAAEmh96NEZSvMQIFnMtoqFOhaoAOPc0m3Awph6naKbK2XPQDBUpXH+Al46RPCf6
bvKKnXQUeSX7F/nzvkTkTsLUl6qOSUpUAk1Zomukv80kTEMK7FpLvEsUzvfHAsPVpgaUwdVeor/K
y8lHE9wJqjYXwW74Gd3ZJ+uQ3Yb31UGALLKPOw0gbqppYwOZvXPjMws3w5EHnghP3mnIgt1BSBku
QuQORFMYaRKzFdUd0M2Oz9UpPJk+2GRmF2wEqgNKGSEh/ef60ZaX68sdilzusgnDq8DUf5P+W50/
heqhi9gop4iZdXUrNfC+gjbMxnHga6i8ldA9D6gmNNiwNAjkTIL+zdDH64LlFMmEGS4zFEijrEY1
VIr/wHK1kxLbFaRtATu4GIW9Zmqc6WVzxCDxPhTffa7F6iUaVznZZqeiPxdo2U/1tjxqHupEkLo4
GKFi9JfMc3D4x6dtZ11HJQqYkKFshcL4Y5CpoxpTayHultGaON6gowp6CXE6fmuG+t+/sMNhwMiH
T3QZwqoy5zBgsrfJ3EX4QNfAUIGOOK+ChhCYGnLRAVw16h3p7UJ7kWoliD+BlwJGdbUT7A3XBk2J
laMlHi80+au5z32Q40BvrzuIP+W0dXDUhzKEc3HtwZ1FsErUQ6ykiif1be4NRdDvpgi98QjA6N9v
IaOuaXF1AIOedGrraLgAPVoOlilIs09ELy+UIGYTZZgDytMm3mdhiWs/KeowSwtmnqzTqBtFEIpG
f1XtmujAQ1vUZOxDk/2jJQi0W73pL+tayi9nq20uY5IOR6kHU8Cc5O0u6Eywa9ijhgHnAGR16OC4
2Xap1UpH04kJfmhWjL+l08XyN0PbV0n19/IzhvRQMx4hLeR2L6yok1TjUfw1uxoiFphczLWTGi2Q
DZwLrc5kBy6J9kJFd9h3Cnr4YwQOjZOGhsYDno5Kkbetla9Lc7kNp8ow2CpkJ720Yl9U9nxoMNtk
9xracUEWwdqi6ZwObta23lzHlxaodERfmatJHIIyrPNINhR+yauSQPoo0GSEqrcSGlfFYClACxJz
9vJKlOJW8w3kn5nEjY7mcu4om1lF8J0HVi2iRHcxGNOoEvnbXqSumUQQkdh3nYb/sN+w8KIe83zx
lL2Z9HeRF/7CFKKD9vB99kO5BVGpy74pQQp1pT1giXfQyhQs65pT4ekEAzm4mEB05H4CVH/qsjJn
kNZmenXdJoznwZDHHTQxdV9DvzrYF5r5xmpBR7ht/RtbKF8jLaFZlFlYH8Rdk0G8CuMAfvJQRf0f
AjGw5FvvgFRkn0bFa+hmfi5W/1j7kn7LBkxqFtLXXM7ri6YK6wA9coyuW3IwM/Y7LXeJ8Suv7y18
I6ElKMDLdrkHza407hvwj5gnUYG4vvcsJ/3nV3C5kNZQQtXRFPz2Rchk0KrRpSdERC/aGd7sZvKB
/Yp4h9dRRz4VfnUR/RJdcrIC8dMWmApIeFXNwJcZV0AWkwImUKUG6Y9muFZTsQkZpwz/SvBjtnd7
LWVAPlgjNpwNmlFcBKnkdsqDcFA8uTFBnEGhvwBSqvD7NsraoV2icIdWbTHYqVo9u/B7aIJf2iiK
QqvH5R8zLL5Ma9qkjgKMH3iVnvzWQxB/jOPJLrsDlew7sCD5VTn+tW3Taq7BdT/CEF7ITLRmfDwn
+CyLkUQnLF0MxnD0KDzpEX3pJsy9WNbOHGefgBkBfV+YBO6foxlkuTb4LqtMETxRrZXDyx/CuawS
jEY4DDOMLy6s1wrD77T5mWeo2LovlGxLJBY4F6EhDBsMJoRAUvAhX9PKreQ/aWvstld21fsXC8vF
Pi2w07lrsbBaaztD/VyCBYS0tzoRVAuideMCXZVoRUky4Exh65IGk/bSrzS9i7Nvcve6bdK6f777
CnegoRyt0iIHVAOOirgtLuoZ832YXpq0xpmNHbVVwcEWLSJXlYBdZJiSFIgg+QBh508VE8eK8kS0
SfC1u362303jIggGwWwQxgEoRI3YGbaTgfpne/VYePgUDhcOwYWPKi/lebZxf6SXt3hby5LWN0nl
xiqeiSvM9KQXoPQTXNetB8Z/zOI7xhsjTaWMOWGtQY8UNJ1osHHSSHCgBLtEuBhSD10jYWwWX14Y
Ept0DK01v2vlIGPUYnsJReZwMUIKMT2OUT98UBrNSdKriwoqNGMp32/DiOzhAkQZYjpvtrBTkwWa
b/RNg/3RmaMKg7THbSSRQVyQyGV9ROMW9qfFaIkeIDXL34JaJH4rsocLEVorJX2sA6WRflgTxRfj
TVJhUJxoAhcXmcN+yCKyKmACAhkKgDKMfYNZD22sYMOwY3971UT2cFEhDi2CMT7A5HrkDhg1HZon
SwYdQvzv+yJteZEqCBcWcsgW2HMJJH1+1cD5RJTHtv0+F5N3nkVcbCAYUU4aAx4n2S9db0Ha9Rcb
5MRY+XkniO/IwJw/SCZYy9aoUc/ITDC4Y4JbEznCalLCkzpeziBuojNZz6UjpHI5Q0cdlYwt7cBA
uKcg+KWGb2vxMVN3X1i7BRbnDW0VBIXcAgvy3i4odvMscGLzW9nfbuOspogFDucLzZCVxqACh6I4
0ucMQ2aJJZouWj1BCxDOETDHmPd0BsgsnUgUYyYMPLgRFRwgAQr/XGXQTjIjAygTBoQr0Md3IXXK
XpTxRDBcXsCsmJZqEcryTHvUwfnUgqoneTlrVwwuJWAEe2irAR2PFjo4Wz3zCJhLtiFEZnDpwG6M
KpAyQEgzpJ+C0Clj4tb98JUY8L71/MdyG2bEyAtsip1YUHjokEVBE4BWAnRUfsUgKGTjukMjeM7/
eDqTVrdToiIIBMMz+JRcDU7WpqJP8NUojZaE/6Jw5zIZKy2WU+w+qHPcuOmcCMIvAejLRF3y6/vz
DsQdTAsfu4XEgudQQ2Ddvm2NEiw99MxF404mxr7trE6AoqiS24FBtqkhrTpEghQqWDWVu6qfdSsZ
qgFeEIGdrpMwL6n/bsHCj3nxs5zgrR1skasz0PQEuFtFxdubIBfuPHMqvQZtFdswK83PSKHvbvCm
VbvAoXYep2aJdUMP4AUBtVcg1zszla6SMoZ7B09p0Ozz0vwO+v5AAC7wjLdrkgX2CMK7loIfzgtj
3OsZP/Aa4Q7j67aFIhCuhuuSqplNFX5ejZCfwfTrrORO2/zaRhH5BfsVC1Pw8DD25C37dLXbxC+Y
+nWC9r6lIj9fT93/nCZe+QdMltagMSAdr6adlLr6/BiRyYvbH6gVdudZxcWIqS3CaJywQREUKEZ5
J7dXLb3PivttGNEWcRGiLsHgBCli3DBPGHQGMTseC9ygrP1tmPUK4X3puBCBuYLA1ig7UgZ1te6v
JHzYBhA4wdtMxcIJJNNQykRFJjJV8ECBc70DoVUA6vgRVG/nQXG5OzKKkBgVdkYCjVX23S4VyMFc
hZBEOA9H/ejXWkW7Lg2wNeOAj+7xBhwXroqh99ioBUgCJ+Bf6mg9m2C+we5QRfVAdOFAKAH05aKe
ZxEMc5LFHuXBpFGpgkGgFXWSGKRkCAeYthHsj+CYvr2iLWCyJALnT4j9iaUfOmQiGmSlEm+s5l1L
RKdUZBJzywUWWDFyzWJ+3UZg62O8JNCo0NX+vNTHD6GNZVe1cQ2Tpl515/ExqQOvJxcJZvzP8zku
HEhykPSNhWNU4ZwqNt0rYJtry96z0i99M/wTETQuIkSVAdJyZpI24q5/lq4MKgtGOQQxgb/iAbn8
QGcwtHsd2luU5DkEP+bQWa41ROctG3/Nk0JBTa1Z2diW33odoxugbg6Mb0Uh6GcTuBvhQkKDcami
Zt9AcfHHJgcKqhpRa4IIgivprcSa1Yx9AEXgz1Xyck9Ky+lBNLXtaIJDyrcGQRiqJzWIi7w4vgLl
vtN3rd9Wv4f0OwotQXgT+QEzeXFIg9DU5oCZBMUAt6ov0SPk4tEtQgm5bZQIiIsGMcFTeyixaKCj
O6d5ZLoJk/ki69+2cUR7xNUGc6mps/aWGcbID4YedFhXmH71z0PhYoHe5LUxsxKRFq8SOHg0Bfxb
mGPfRlkZrrAh2o0WEXA/qDo6OD7uDiY1wds2NZi7tuJvckvdQYbWeYvHh9wGSR6epO+ImqNBZb5L
q+63YY07UN88l0PLOqxBoxRCBHTAE1qcXA5NuidDeV/SHBds1vftn7q2vctfyh2N0YBCA5Vb1Bj0
SZtf7AkvQCAil6ZQsCYiIC5RgjMvzScLQL1+N0ogIrMisItB30jOBI1I60hQ21Mt24DKMOdJ4Ugl
q2MlbVhej8qdhgtJUn3ToNqwvXRrHqsr7zicL1XNBDUlHRZlNkRd8t+Dne3k0vjSur2jcDklDGuN
BjmyFy2Ja45g+gbnXjHcRPHjtjmCZeMzC+gWIytSsGyBfIXrVbewX8cG3KyzfZ5FfGIZ5LDVSg1A
JXi+ZVDTZZBjQ+NrZH4hdC02iD+FMtqkIQzK6ucS4nfGtSG/WuRSre+3F24t7C9htI+HPW20rAtY
pQlxJBcyAU6qvVQGpN/k+3R62cYS+ByfYtQSyoEZuy+QUmhuanj+zu/TIj1zh9ivWCQXoiVa25Ss
qG1YBzvIzybT06oObPWiflqR17G/L6D0EaQOg4Q9kkGxn9JHSJ05Y3kRx0/nLRwXFOQhjjsMgCMo
oJsIdK5ObAWOCTW9bRiROVxMsOwmok0JmLH5KelHyDfuh/RZRlTdxmGnnn9dXPocFxXGiqZ1Bl1a
TzNav4HQIx6UYkhRDHsw4yPpQF7nK/3VC0j+LUEZbBkMjICkxV8jeEQ6VfUHszxuGyZYQH4Ax0gg
/EpY10UQ3AT1TS+3+AT5E595jnQuQcuZaY8Vy0Y6gaSJzGaaZKg6nGcLFxi0hKToPoMzVBCBCvTI
m+ZrqOA6USR6RxCtGpdc0yGMjIxFOoivgcbzsjWUfVL8qOqvNPksnYCLDFNQNLgYBZAy6V5jgtVT
bV3QYUKw9mF78dhP3vBw/k0prPvY6qH8hid68FczAsz5cRtBtGhcSChLSW00FhJM0jgYpHakOvQN
THDXolteQdTmp6A0oxzVXANSimJ91muvhhhLmQjsEaFwMUErapD5sUo9D57z3vJlKAUq0PTeXjUW
wTb2hX9M0hBsUPXAFgI681m6NfU/anCXYDxQa6GiaPzYhhMkV57iIkyhgYWBaCTXEB+69FD1Mtpr
cFUZ/dYbWRC9BSvIvy5BoxAkGxHADFzi2IyQMLlj6lTnmcSFhVi18XTJUh4kUmYm2wWpEIjQuVH1
PBmCGwmRRVxgaNGqoeQszkGV1ikgmxQk1A0ghLJtkuAoGexnLLI4nSw5tNlXRAbZJTXPoLuCVwb6
APHFM5HYL1kg9Z1KkmLE4mXgkbejJ3W8jvSHoRANoor8jgsOVtX950l7SlsvsdGT9zrrP+PwZvhK
084ipBpcyVBWmalDKQQeTkCKb1TODAlyq3/d3iHRseWCQ9GAHagO2A4Rw8lAlDpmt6YG+QgMudmH
Ekxq23gCjzC5hy2lmAqza7BPtn43ZdeVmnihdYdZUEE4EuyTyV1cQ70F/LMMZzReyHjVxZ07Fo+K
hsY4S9SIsnqYGPWYbGHATOPDeDfPaWpIaA+pgvtOh2wntGntSHRdKULhdqrLGyg9pyBPyaD+rPZP
ViqDsNn+yv6828KHcRDCSJJJMV5eGo/tAFHyAmT1hyiwBPWcwBo+fhtqVVQSI4C1ozuS3kQguqvR
1bftbCIQ9WNQKFUVuuktGsWM8q9R/l1Wj1L45zwILmjbEtTCVAkQSZt4egQVSKRwUol6t0SWcPE6
lcBMVWWsty6TXanu/aICwWR87oKxn7GIomqpk7ht4WOSoV+3cutNZX6rT6Ir/tWRMH3hZVy0xidD
UmYDcDStfVVARgPWd5PSm3Gmp8gKH4dOPqVq702kvdHl4BmCJoL4IFpQLo5Dc7SB9jZ+wQj2vjCB
Vgd6X1Jb1P3A9uVTVbQwlAviowSZxJoxLCnTY4BJ3gpyxec5IBcWynAGBQdzQMg7OhHu42WEh2H4
ynXvYsf4uA1hPMi6KIDR55tmvlXj31V0YfXnnSY+aisDiJaDEssVQGHLNB6DpNhV6dNZK2ZyUSGZ
bLPWGdVWrt1I6R9q7gvIzpyHwYWFGXT6jaQivKXZKYgzNy0hv3hm7DG5oKAHU2nNNvZkhrpkEmHk
DQw2+VfmDZc7z8UEUGxIQU6xJ0bxe24iKFXuIcooqLBX0/X7OeEJGXW1a2OTgkUli7VTbGsQ67qL
zJOapg8U+iSC3VktQhZo3OHvJjq2dgaTevu7bjxbEFnWczDIV1/pGVuuHXf8IYGmI2pjh7rqprdq
d4KcGiTJzlw8LgT0+TBhVhAoiv4XqclpnNFLPt41Te2PaXde4v5ExIKWTppo8GySqE7R/VLHyMvC
++3jI3AHi6veWkO30TSGI0oVjJbqGmjzKyfH5bNdGE4lulIQuIPFBQSM7fdDL7NdGsHR3D6EXekT
+Z5aD9tWiXC4oCDlmCt9O6+BOXkkfayUV3lQnET4ziQC4gJDlAUq4+5BYJhvyrR07PxlgPqj3AwC
zxMBcbEhgVpbB+IqDBY0FXqJoYtBwx3JLjvtC6+Ai4NksR+yKEzAYq5OLUsMTQU1wAIKSlA/bWwR
/7zIHi4whFqRTubEYKzrkB5maDVQBcrFojkTQfXBM2R1raoUEisL8uB3hf77WukccFeduTtcXGj1
ss5NqKlBtO0lnnvIY+2NInHHXBLEU4E5PBU7ZOIwYmoiJijTj7EEw40FwlFhMBVsDk+73kpQZ69C
LJrRzZBLRTdpeRXQX3knaKUQWcOFA0LbUpEa4NDiT6JBgwfX5sQUxAJ2BDcKQ5uLBWM61CkUQlBP
xfqDNASHahoEECI7uChAMSQPv2IQ1vchujfQpd4V1Xk+xpOhQ2ioUTsWAaDiVRdXuaLhYeh2tB7P
Cp02d/6LoSJ1wj4Y+vmmqp9nqHl1JiZ5IU25DbS6aKDGUAxQD4CXmP19GWhkyY5LNEuDZLGFYOdT
ZYMYxxI1AohQOHOMSpfkyGDmKJDbQ7ftPEAgTMRnsppFF7Zw0UzP7bTPYmRRNYfYkw6N7wEkuYYz
2Jj6DUWdJyKbuFpnMmN5IC3L2cNdmIKK3bw3TYEbiDC4iBZDcKiEMh/WDcpviWy70KdxNNGL9zoK
owwCmdZnGrSix32vwQaL7ElxI+MZD+BO3Dx9xdHeQdiPWDhahddhOrNpuRDS310rO1SBjLToWlRk
CudoraKV02zBFF0uTjTGrhja5Rx8qQLV3o3hPC2FwLdK2IBUkb325Terg0rc+CtojpGItGo1bi6Q
OC8bk0hJMhZvFKO/M+fkwmq1n9s7s35s3o3hnWygaawNMKbE+09Ir4Pwz2wXzjBB4lr44SPYID51
TrMMRY0QYFnxNM5/TcEEXTrBTLVgzfjECeFvQ9Lgy55OoeepzqeapIftNROZweXMmWRR2LKZYFJC
ZRxq8oPxCq7jbRDmrJ9y5vve8zmzGUNlgLwZHuYU4tPxQTZ+GzaF9PwkSAKiBeMzpxJitpACiNrl
M653PRLVXxjJBRnCf2MMnzdNkBXqTQA/riaUfmbs6gYUQeMvtVEsYLjzH9eQOSfsarpADwomZKt2
8qDLBu3lxNveHMGpsbkQEDdRRcICBpV4+R1tDJPZmZPUE5Qnbybl+zaYyBP4KDCgWVxnRzSs0B98
MpvXhNyqkJPehhHZxEWCNk/1Ebrm2KTxlyFB7b6zQMbwg1p3Wi+6Mdo2CepXH/PBPLXJ0IMsA9/V
91b1J08NX1JzR9dFFY4IiPu2zgJbaiQ2bEG1hxkt47N1nRoRnmzrs1ZPkbmY0GedGqgTPKIjP+M6
cdCA505B6pH8lxJ9ZUT3/TwpMldPV1Mv4RoEYIn+x4iaE3KeM8d/qUotiA3bPgFK2I/7ZIRmYqus
ODCjOyh91hDMGKy7aGRqxnfb7ifaKRZ0FyWCFY1tOLEjVeiFI5P7ppcPfXXZG9JxG2g7eisy+yEL
IKj30sFm6VvSG0cvwcZqVU4i/TkPhYsQBM2KSVWg6LWi+UK1Ix/SjQd0rQtWTWQMFxvqtlKyuYYx
AS6oIG2PawLIV6rfzzOGCw1oTk/jkX3y5k3iynbkoE3ZQbO14AwJjOEp2NKiMaMohgsMuO/Qjdhl
zRsBpnC2rWFr8v9nVuWNXX/hAGVqxDYUEhB8wittipxx/DZamlNW9/FgudDiPKtcUN7ehxZ4XQnN
lqBgHfEWGALmbN9iaE7to/P8+o31ZgGjdL00ZuzRQkqme7AiXstT9yoR+qVr3n+yrPKmUbXAsYza
nGPGTxInoxO2vzDD69Tjw/YeiVyB/X0BYuql0RN2fGLwJxVK6CYQ227ARrANs0oFtIik/FhwFMtR
K7OKVAZTVH0crmMw/lceVR1pzzQRbVEDoSDMvbHzLwyrokRSKTuwQxqAz++gzomvSeDjSwR1sAiI
iwyNMY9lXAEoQOtYb9QusZ418qAnolc/ERAXHHqi9WnF6gaJgk0XytG4vZ47041SU3BwBUj8nLBE
lElRCTy8j2VXCQtInn+3IdMMRkiBX4iQuLJhMuVCbUwcWRUOoA5XWpth8vTYiMZ+1nEMqAaYYNHV
+EFhjJr2NGc3PVMfu7NWuGX1klcXZBRNBbNN+Bzz3oG4iqEzBhoTHUDmoPqY1zhlcuT3hbavLSOE
VDBaKwa79yE4LKiU1w/yOzBXQch5mYY9e2Tv6nhH1ATyeGnzbZrkLyXCdxwuYBCjoKqVA6dEE3Bj
XMfoAa2Sp+1wsVoOQU7GsHBRYig8hSFjETHphC4lOyZOhMdHkqKEaP8kYOFI6lHg7qtL947Gfy2T
KiAVNJJxBTxBeTJMnBgkuXP4pffBBQzn62FmR9JIWOuVchvTH1peeBFu6PPgS902CyD1Y0yfSaOM
pg2gSjlN0U9znFB+xU6G4b3tbRItHOfsY5VjiIP1gGp64jToCLd74kUdPXN/ONdOjCZGiyQb40Vz
koRwxEJTqX+pKlosG+fZkwwJCp1NikSd/JQ1wZFK7VVEhG0qolVjsWqRmSBSSCvSwpzs2Myg4XmO
8l+5B31zkEfCRTAv4CdO7Yae6OVGBMyVynMP/cw3/peBPM2q5uj1s/AFQoTBZcOos+qk77CIap56
VP+Rq6NrCXnR3zLQpzC72CsuF2pRjr1ijfvyqYXCvPaoYQQm1w30rnnQJdyl+9Yf8b+YwJyRWaLu
95t03P+yqsz7/v+fAgWTj9s5l3Kjacw78xojCrFy13W14J1yRYcKrfs2QeZCTzDI5jmMsUzs3rCb
vxlkoUzgxND/pUfNly9E7LGrXVQGxCXBrSTbpsEzQU+jbs80K2SIhMw7OOkOJbt6bH2ykw/ND5Hy
zFpihvyJAi59zDDK/MsIuPWj3sCTFRgh9aeg+plO477uMKIt5A9b26clEnfsgmxsSKe0sjeG3zPd
clpbFA5FtnDnq4COZGeyXUL97Cby7BuljskfzWml3N+OvCJjuGPWWxNaugMYk9LUIfrvOhC1sq0j
QB8MHqeaUMH96NbwxriYkOg9FfScZqb4JBBcVq4tF5pb0TJgmKquWXz2SC0QTkA0GOSSqFaqLt9l
c7S31CKGwMl+e73eCjz+lC7BmLmLoJukfT+rNsCki/ySXuMVfr6MR7+8D2/LQ3QtnYyLCLQXF9FF
9ZBcQF2v+aZiwEDwCPyZsAY1jUmYkgqjyP20qlabQ8ZcqiDwXdjWU92BBlWZoSXeKGZOHQVSD4c0
tcsjpq0Tf5yk+Votxup1ezGEv4JbeXPWaon2+BXRMdgXp8Klbrcrr9v9v5ZZY+aaUO/UFQUbzTtR
KA+jFagKzB2Ln1QfLvA+KigOPpWKbxAo600Z/TsWH0DoJBkRmiFHT50w0peDeWO8bNSXRFV8OTUF
bvQ5EHNoXBBpG3mkYCkYoRDee1Bzc0IEYkbjne/14/YufToeHBQXTeYqiBpNkkcM/ILVKm6KZz3X
nqwwRclIi3MN4wKKKakDXoxgWGrU/YEkbXZo4mYEYeDcX8YDVZ4GrPNJygswfHcqhmhjqcDISmcn
P86zm0vt4TzgKrmYR2/Qy8hN5+pn30jHyazgrKqII/NTlPu4yHzpr4CmxTQlgHX4hqHy/K2EdPm2
PSIIruxX+1SpCT5owD1s/LJD+7ZJ/vW0O2cFH6tJLY3NDFeRK3JfVq0baN1+llVXakWVCPO6D3GU
QUE7gOlu2Ba4tz/GURJaUwnSiRHVQXsZ9W53V5hu5kl+CxmM8VH2ylPTeMFFLYwlnwsTDpo7EFNk
0hi3e3AM0Oi3DzmKvA4SP5MnO6Wr32zv2mcFeA6NOxDExsWEXKow9Ke1b28aXFhF0N0BlRnKyrfy
XERo/5lWnoPkPD8hYyxF9puBlu7gdj4aHHuyHeqzj4PejxXdY/LHsVAuRrS2fIFpd6ohjRTQjV89
E388vBAnePn7M0RkJzNjw4X4iXy7GohOMToKwab6qB3SvbaHpuBBlHs+fYmw1UStDD12Q9E0lf19
kfHR5J+MZqmNXjKqezVr/CCV3UmoPsyOL28Ng8BFhYYK1uByKeKx0rdWPKHFswLVodSS7CEfIMlO
cD3sKXUo+bVU5i6NpdKXYpp9n3A6cXMySaJn2VUHshTbNixTh6Q0z/JIoV5OobI+YReRcnHPcKB+
cOzhOpq6x7eRp0P6k9wJTgqz8NMKsPqdoIyzIAvwcaHjakzBf0XRfLrXd/ZF6DM1pcnrPMWvIdWt
Cu5b1yIQlhpdNAYTxuQn2KD423W2Io2eVaTmY2WEvas387NZKdKRVFp4qiQiHwU2ru4yIRCLhAym
BfnzjzYWFHvfBClizSk+0F+R10LDUHHnq3If7bex1vKFtYDiKlX0IU12bsOh0sA4pGa2K1qRNSII
7mhobZ9QyqxJa0hS4dA7GdoSXQjYgHMBis3qQSzovnYcLV22bChtQr2Cr/b7VK2ozMzSh58NWoaK
8KKKRB8tb7ojn3xxgcItXtTF1mxUEWuEdpRvZucMZBdcxdfW4AW3ln6RHesjeZMaii8ppkdTiEZg
JiQ5jL7qRb5ogJ0lia2fwy20AY0ZOe1hdKx+U+ynGFdY9Q/F9lPcVthFu9v2nNWctVxjLjmbKkaN
8hzWyycmVo1Pw8yAWlzrEEyQQVM0SFyp2IkC7WrysDCoo1oEIlKIth8Ph1Kpw6SVI8qPE3klbupj
njl4Mryi9uKnMnRDkZbFqv8uALl6p5n1Is0jlFTS1JmXQZXmvlQMomaaz29WyCBLu7hDP2h0zmRr
QuXmz7vJ17wY8ja22+xYwV9fCT8O173lfR055wUB2gSCEuA1fn2M9uOO3qGP35Pc4Ua+b33ZMy4k
r3PzvegVRllLyUtLOT8NS3POJgLkdldelsfqetirxCF+g8iwk3xtn8UueqL0x34vXwwXqiCFiAzn
/TbEM4CSw4HQB8EaY4f+ZGAIIPKJNhiOIteqhp52SdqB1rUV3EKIsLmqslGyuK8mmN7pZYJ2SeMk
K4Mb6PIB/KFolun3kp6LrgFWHdhQcFlINEs2+Qd4QzMSXa+GEVrvg2+9dvsuPKUu+HwgH9s1bgwB
sb1It4ct4qdYtMDkTmmTzXo2UWC2EXXTdF/JeFVOL2JD9ImwWg8sgLjTaTdUr8E1zdxY240PqV9A
P1ryh53KVHjHwIUc54Mg8rF/c8u4T0fVDjWFALP2jNoxd/PB8KRfCPoOhVCtaCnfXqu34LiTGmum
NFEZcGTfHmN/lp20vtSn1wqSsdMO+sPT0ZJjB7r1nVjeXWQrd1ihgWAmkvYGPjyWu2IPtkRHeYXu
E94M/nVfF4uBi83kjuZca30dMk+d1crVhj9ldk0hjND2oiOxWh8sgLhzCHHuRE4ixAD2ddcH300Y
hljrGc2hpJ7i6mgSgHyKyD7hVrL4sPhMIL1FQpt5a3Jsj4xfrVMHTznY/oj6LqpxEe00OnEx9uDW
bjK6wuwpOi5c+Syn8lTaJn4ABOj0u+gJT48Ovhl8zJXPPvUk4Zau57X3peaf97u8qFQ9w54aV/Ou
fsCUpwd6e0erHcwMQRJY9O60Hu0Q51QNKngQkf64xMOcypA0wJdYo8yUcemHpltnZdh621Fg1YVM
vJJALFcjis4FAYxFIuCiJRVM4/W9mtzUeXZHrNttkFVjFiDc0e+Tth7lDCBm8WSZrUOFrOYiM7jz
HUq12s4hEKwk9SpJhXrPj7gT3G+sZoOFGdy5NtGJYBkEIIpdTFdRbjvKfItpz/zQz+XD9pKtF4iW
ArFJ1cIbDz9nE9RdJ6lJxwrE7K/iFEE7lWnAx0/56X+4y1j9VlugcZEETCCD0htAw5EO9vohOP4g
To7bbZEwu9AuLnboRa1SuQQS2YcHyXKSN1VHy4kuig76d6JztOoYlq7qYPkktsrX2YFihFAHRKQI
uucasx0Y8HJaENkJdms1IC1guONqyXkyVwnCA7tFwJ26X7gJJKclh0VEdtNNRS9Bq9fquLr/xzLu
5CbQmYTa9ltKy26o3x9e0qO6I4f/QclXZB13fkc7NvOWVQqDq+ziECKK4wH68mjd8s1XZt30lfsu
3Bng3kBVLdPghQLaKJd0JWz+LhaafXsYdtFBFt53rdbwCxjOMC3qNDPN/gOT79pDjSdbiD4fvuIe
Nl5soRSs4sWFy1etmihlzWofJkJJXLT13tt3IEzzCMo7I3FFy6etVugQ+sE3gGkQjb/Vwvh01QUK
KoNc1+ODDA3Z42B08jUp5vjUGZnhTa3yIHdG50qDEZ+GHv3G8VSkhxZDfVIwtNdDpX5P5/AOjm07
2lQY11ABV92hbHDNScvU06VExhOkQVw9N5U9VGAf8SCfOumcGG5h6ZJrtFLl2Er8Ek9SdCSpprhJ
Uf1pE0L9CBrf3jSq8ikqFdVJ0k456DrYRraXnu3gp6pzsRBcYrCmKAAvBz57bYXeKqS4adN/TdXC
yr0FBJcWBiNv06bC15Alq5M/zKXiqwHZV2FPvW1j3howP1uDB2ZD0XGbx0vI5kMBubAO1kTZjr2l
Na52iO7BP+P0r4Nn7KpLVv7gTsbdBl5bRVtW8ZkNF1ZQV36sRuwmoyUYwEcPL2mulP1Jw2S3jbB6
D7uE4I5IaVtZE7G8QCeHXXLnO7qnif8y4ROo3duedFkKP+/WTsk75qdJj6yh1OxSFkJN8ykddlmV
/JosfEsSSKXJIWY+UsGX82r6Az803rNlohsqPx2RylCoMSYTO1gf8eX1UO5C//9Iu67lunUl+0Ws
Yg6vjDsoW8H2C8vpEMxgDl8/CzozFgXxbnh8H5zKVWo20Gg0OqyVenYeGouLmykSuZ5dFTfyOA83
WWO+Tr09Y+JszL3YlsiVJEv1c1E07eouajKn7jQrcYA+2VGk7N69sVWWO3zzrK2KPULZ4koJiRnk
AQlZUaYhUebm/uSK/N5ehOYoOB1I6GsqAMDe22m1WNJAGQy6lFnnaTY9MH60beuVZSey170X5VYU
d+rJWMVaakHUGGqg8VXOse949m1z1A+OPwsiz93L3kGEjiQwrivE6e8V6/JGlXSdJfA1cgB08amM
tKoIi+F7HRMvTjRXmYKJqHdpPx0un0wW+vE+ZyuaU3SuhgY5TAdn314e23VBZ1hX2hh/0PC2pUkI
zyDIhuzu4kZZLhgla6bUBRDXAYn4Nenu0pi4S/MlLgTPZ5FinFNbxoFoVMWalpgVkEgd5rmegHsr
+6KWigckEoETZXv0cSHZNDsKPvAonFoT2DKpSVDDk53evtHhBdwSxAoHZ6BadHnP9t2M9iaL083p
YyUBkM7sa7fObXpAUQuvhwazS37pV54ot7OrGQo96HkCsbnCVydbfajyLMZjVS9f0vHRwe+iCazd
PD16+UxTw3NIMRROIzVvVqcleHypUXU0T1pIQ+VMQhaDgkGzj8TVl10z3EjkbiRAqOLNb0Ni6zxR
0oQS6FMz2fASognu9Y+tmQghNsrx2YXSXNQGiIIsn4H4UDvF1/gjYH0y0hMgkYCvoHl2WD6yWmTd
u6C8E23hvsXoluw42EREqFyqc9aRCqjRBP2agTSu1oMhe8nVEmqgpDfAXPEosNDd07eRx72Y4jEr
xoK16vS+HclB4ROfxBjzdcvkgCFI52tzLIIkJPOpig+aaNJl32LftGU31yaD1dkYiGwHaOuMKOJ1
mXKb1bVHFpD2XNZzN3LaqMnfv33SWiXBQYxpFimNcbs42L3LMnbzcc5GCHc7xBrGCyTWiISCfWRf
j74WdhH0GjK3r1HKQhn7qo2M/lZ0376eug8+bSOZuxwag455xrpousCMqscc9HhBE+XR9OWHNfpj
oCA5Ru4n7XAvKvnuOwRDcyz01SgmPOr7LewtGldtjluCvakAG6civEgTj0DfJTTDQfLF2YRdo93I
5Ba6WRPNKmJz9mmDQcOENpgGpKjA0CtpbcNxMJ/+Zmc3Arn1JeZajYWKy5fE1+apDI6153jy4Lr5
sUJaEHVnlnwUbivrjf6wrRux3FU1NumEBBTW1nJWlEAtuzjgpW7czy0QwPDuK6+cObWIW47z6qto
Enb7so0FTzfm0bmPwOCRZllw+So6Ijndu3qQEKH3k59UUuyvoPBIy4MmxT/AlEpce5h+5NYsYPXb
2WDLRPyId7ot46XDFmbjF0i5Vpa9VGjLQkYM7t6e+0Ab9cG1wRr1oo80Pve6LbTlnfW2kOlFH4ht
KZhk5my5XXO9s/R0YoDTg75O145xnmtVBpHyNLiqfRjbo5pnYayL8G/2/L6FxjSMVyH9Z6H5573G
arNOc9xBtB6RO4B5HOhL58vItpDTJC4C7UTN76RxfhdcWHpM/5VW3lThfBhPqxejNYz+iRmzn8Zb
0FY3blkLQ5YMrX/VbXpm0nS/Q4+N7LcoMzlH0St551J5pxznHZDa0CpngLhSHvxiuVoNP+7G4LJL
YN98SSfuVKD24oC0HkJa9W4uAKYs5ZZoCHlPhi1jjEHDkx9WwUU+paPSlaTJ5GcLBhjnz0lSCLRg
X8lrsZFgc+esT00zr5mENVfv26xx7eJRKs1DPeqCC3hvU9Az7qCd2mFzcZx9O3YTO2kvjaCrsL1u
6Z7ywTmBn1rgrHbPkW3pEGXh8YmmrvfnyKnQsp2DessH2a2MJ1lEQxadTu0B+QvU4YQB2+4mbQRy
m7QSrSzA/zf5BvqRLO1KAoCVFTYRsmqh2mb+v3Up4dUgEGtyOzflWUqANDYBYMhF7a0YToBWDXDj
hxWGhnJg2+GJkYZCubsW86buh0Q+KaZcliG3C5Rw+lo/SHCJAatZr60rD1GxBjXK1tUPUbFRpDBn
QHLflSPjk/XzKb+T0etVESowHrZVH07DRjfOK2bZNAAJDCJYp9x6aA8sgBF3ye1Fa9bGRvmssFzQ
xYxNyCGqC/YZ1jJTn9RAccdDXwLV0x1CG1mo9Vf+hQp7kfceOZBuo7vUxK1u8vd5odWk0ioZl5yG
JutoIMQrJxuxKkv1NX5buDZ5KK3M1dHpNQHmqQuI7S3+H52e/SV/+xguwqllkthrjI/BIqw3Kb5l
iD+NVh9gUgzxa+enTeeP9dkxwZF8O9PlD+36taX2496/fQjnN+YWiF2kXScAfR80vXObgL5GtM1D
/U1yO1Rakiv1y+jJ4fKYPVgLWL9uu+xK8diyiHrv9src7/aIdyq1TJPSxrKAQnBxM5S4j10kealX
oMjDDrYv9GN7IdfGLPi370RjszSsZfK1HlWyOxt9hSqmvg10j5neiis7ba51/SEx8Emh6ufCXrxd
z4I6q62jO9bA+N57z20nPZqNM2UCQWyXn6VsXu5BrWmdKpzKaJSJIkiL7t5INij9ZCTyMJ3IOZTR
wiEgOXPccV67A81vMC521IdaNAO8v5sbSZxfsfXeGifHYEaOd6HpJurtSG4KDAGwOtdEKbpWRe5y
38lshDJ/ugmhq1IHEO1i4oIgoMMz1gO9Qmeex9p8LIqJBxR7UFAi5S+7vDVvZ7RYilM3uza1+Qa2
BZtvQDeVOTQKlnht6vVnmprOTTfLepD3jh7JZVx+W2m9CiINde/Bgors743lDKlqk9bUQGv973I/
K/0BnfruENQ3pjeHwL+hcHSpVx7zO8PrA+vUe7mvRfmdtHp964nHP3avLiSpWTjiKDJv2Zj9kLRk
wDLEbf3U2d0tyOlETHS7SjuGrtooZ6CNhNtueS4a2ywgo9KmiNTDwVnkH3RYwiylN3Su/EYzf/3/
Q2CUbYCnielXIB1wvrsY5hEzZTmSDktxjlvj1FBDxBS7d0i3Mji3nC5ttcxMBimU67RFW57mHKpM
Cy6rsud7HBn4pqpu2KrD34maXupzHidoFUuK9ahaFTqquyX/qdWjcpfTJhU9H3Z9AuTgjYmcI4pQ
nIcvtRGTh3nN8qjpDWv6y6PRW705SLzSF8/P792zsEBMlGA4Gr9x4aIEHq24RIL9tetPO7BC/nBs
o+5weR1fqQL4a3Qrh0tf2uNQyFqB/QKVV+72s+pcZ0mhRtTs7c/5PC6uac3SzTQ0yTGXivEoKbN6
tjrys83WJEgKQBg29qycbCcxg94o+0Nd2Z8UpOzDrHSUiKYkAV+wTW6pOuGt3BW/iELku1wbv8Zz
W7ujgSyljonKUF3nxcubDoeb2BUI7ABeTWhvKSGlYJ7QncWMhkpK/dkxE7cwQD2M+b3UbysHDBjD
aHrmqsnRtOidV7QaIIOHp8bEOLFaWp9IVs3hNOXlsW/jr0WRoRTTVI03ETQe9waKbYvUgneiX790
5aR6cTwObk47YI+DJxiAMWtPfmXN/J12pD9VmMNP3VEDGYYhWSi0JLk1uRp4vwvXWCcj9VQCzNXW
yb9JTaWGl3dtzz+htKSiLcIyFLTnvHfTrTYoYybBYSpJvERDq50nNCsLguvdCwlz+Zi1UdDlpvMm
SKRa6nJCYBqf1s/dc3Y3Hvtb5UD8+Ke2+PVxARmf23s9mhbR0He8rOLuu3ArnTNMwCkRU0WZFY1V
MDqMR+NRaLq2ax8a4opvvo9D27rMUAh+a8utKc6aLg025OW2p7nZdevT0UWDuFd7ZuauNdoWdVcO
4zMSefdSVAT0OglFQd2u99x8BBd46Cg/WfaAj7Dml7X7lKArZBaR6e1GzltNuZsHIVtlSB2EdEF+
s17lpmsA28JLDwbeUPqdgZYoVh1CZ3HjMcKXxwbdUeS+OyehcBhg7xbcfgtbkE3AkcrZWpts1eXT
snrE657obfOkZ67p25/A0TtcOaf+Pv+U3OJYiqCFd4/RZrW5uCM2m6YDjwpW2+xdZVS9ov9/8+5x
VsVduauZNCA0h4iWPGnF46L/GA3BjJrIZrgbF/2Ha2KyY9ord2t9UoaroRIcRtEucXdfvRqrWVKI
mAYlQMdRGq1VHGL2De+NyQASD8DVkllUa9q/ct/2hx8UbUZTKxMNi4fqHrx10HkJIK7cJGJFLvuM
fnfR+RNYBF+QJUmsaivbLm29Kaz7Yrm/7NVEP59zMqtiZXPJzF1vQ+StvUEXoYjutTpt/Rg/PdjF
DpptJ4iwr/XT9FCEKAFE5k8j6AMzXJ+o5/htaBxNQUAmsEI+nC2cJR+mBWI7+VbNfqCNJFVEYLYi
Gez/N86CWMTMCbMHvVc9whpSgblo/c0zc+OSdM4rVHGNjJkEKUuhuqpxY4OBBNTD/50hcH4hXSVH
r9jtBl4it24WT9zaLbI1zi/gaW7IjQIR6Fo8zNkxnUWABsIDyvmFHE/DqWyYFvrkSYbqLu2TpiIY
XhL8s/KUvjgWdIjmInYnah9lU/Vy6cvlpRQ4J569eYj1Ggy0+Ih0fqwVIypofWjrZznXr4h6nmIz
uizvP0Qmmg0OBdR+UAt/b4bSOCd14UwTTljC8CXRk4nYpMqOeJP/ScJ63+x/y/swwLXmlimlMypN
hgt2Ai956JDfYqm/eUWL6vd0iNjIirjNjxnhh7cBwHL+V9HX5qrNedOUUU8UFYKddP6lV2XpAe7/
czk1C07ebF4ZSRP8d2vLVx3UeZFnQ0dSK75WwhLYACOafVmla4wSXxR97CysLStotEMBEQ9iflRA
kce8Whw8wUvbwGicOtTgUFeWo1OB0OCyYjuHEV2sqmE4BqC1ZIsL7CAc07IOJoOrxbgpWAo+eb4s
YecYvJPAvmCzWYPc0K7VnMlfmgGheoxpUg9wS1nmostBPbatsz6tg2Qnvt7kwkLsvnQDCE6YWbeQ
EHwvvSNtA3QWHMLsKH2eH6douK6vx3PxUpyN+/yxe5xvzJciMp/0v4iwoPebZM6TZmbpLEksIW22
3i70qpbvenp1eWn3XkLvZHCuNJsBbZ8xFwOkjB9T4Sbn/rb41L4sX7Rr+jw+04fa118kX/kpIotg
68YdwXeSOV+jVnibWXE8+VaMNK72kiWfBmlx6zG8rKLKnlMXBPHsiICz68ckeVUR/SdX43G4H667
a+mmeolD41o5zQF6YR6GTy1abRVgEcmCE7J7GN/2kSdO1KZWMoELPmEm7n5CX4h9U3cvAiV32gW2
q/maDNmekXapm66CkkAeedbRC9c9WC/JKXlCw8/0GUWUO3IGjMTX6SDf14e/mbl+J55zAopSSA1l
12UX9Fd66xY/m1N1S4jbH5rMla6Tu+VqeATgy+ymfiFqo9y7rZFIMgGmAw8EEDTujKaZYpNaRb6+
C+wojsogCYzENQIHj1n1u/M3wTTkOQwEF9NdjsqdTMdC7qJOUNktzNS101/FVAsyxzsX1DsJ3Lk0
k2lwrAISSsc5jrQ46nV6dohTuuY8HVOtO142oN3TuNGIO40oVecIP1EHrAm9XnJ6mNr2up0DEseP
lyXtNS5vVeOTL7HSyZm6QhRrAWfzqSp15U9WxNoKhaaxe/be9NK4XMtQzbmiolDkm/lieumq0oAo
puMOSAAKXqt70dM7xbgnkBrH+ZAtUIxNfGGkB/2LyZMCVJ4yLK5rQclo99rdKMadOFXOAFU8w0BA
xRg4thklQoqq3bXDhQfMdIXNDHE2oTVlkZcJ9LHlPOjzr049RNUqepTsPevQWPVbDB/lxvUoS+CB
RvvK4IHML30YbszEa7wk0I+Nn90Y/3Q/6YONdj7hFNZeauydbM48JMkegCAAFTEqerD0ylfta5PQ
f3LSe3Y83KrVT3O6rZpPgOd1AeTlLekJLWjubOCvILpZUhnzpdXB7uBvlnb9ogBwUBkm//KZEewE
Xx9My0maJQlLZMXfqHTGu83QP10WsesADBMJc7TZYxiFs6d6ycqZvIqYDWCwpp5SZe5grq6lC5TZ
m+uxAQD0WxQz7c1dRVtFM0vWL9ICNIdQ1Pg91rbB+tGzxqu+qf76S9zBuBvHmSg5KOjQRqTKKair
yVjJQD7DWDO9A1b14KnFEjRZfJen9FCTNEzbWEQcs38zbaRyukqYZBypAanj4M6hESqPGZBA7Mqd
Qj1MP6fCPKtQIrOlzeq2nUFtqaRoSC08E1BSa+WmQRrVDnpgFcz0oM/tL3JL6Nx6W1ru+i2UqTNI
AZFjDECn+fvsBJeNc/c2BLwp5tsM3bL5kfSmnwEOZmMoE7FcYDl6CQpd9esy0s9pkSUuXRoRYd7u
cQAWpolSBJvN4FYRb/9iWswKCVSAq2HAvzglSD8mLRVMnLw+cT9EpxtB3NqNSkdbE3QbvtVb/T+0
HkhIJ0yrz5Wpn/W1bQ9tZ46+jcvloVkRP7VDK+pI33Uvm2/gwplSb7tRb6DsQO2T4XQHac5OoJoR
xBgiMVxMUztxTEkNVU3t0aAvQ36VyN8vGwo7Th9XEyGZg6la1E+52uI8r1qTNBBBiuZs5BKYu/6i
pRMYDBYemLgT0UTI+ZFlSYw+qQdUS4tYCxu5uiIVBYH0PIj8JPtJH5V5k8T5jmQFDQNqc69J4qB+
qPz5ED/2bn2Ur3rAF1k/L6/d/va8ieNMvhsw1WUuUKyevrUyIBniaJkEMva902b1OHPvqhYH2YGQ
KX3RmqMZpYf81B/G7KCWXxjmSxuJOpjYMl1aRs66Rx3NxVmCkc6CftFxsnTU9i6v3O7VslGKM+xp
BPCTOWGjRtNugVpD7goE8AebjvdmC1bXrpcOUpKJEuK7G4a7DP3h6NUGVsd7T59ZalLSjI3gtubR
1CuQSC/rw1SvT5fV2/dRG0GcZVSFSepCxqYBah8t2nnEYCemYy+s2bOI8sNWbQRx1oF3AeCyFQiy
YvwaTTe3l6AfEncqQTkz9G6KaaAxFtHj7T9JNnI5E0FHSRvTFXJZ46xyxdr90MrqkXMZitoShLI4
Y9GregY50MzqgvCEXnqyfd01IjP8GxB6HTMLG724CL5U1KbOR+ilR+ZJcrMfDFVy9JCrSzBYLALy
ENgjX9TCJZ3aDoE9WqB4o98WHfRe46/Ltrh7LzNcR2DQAyOPHzsvqpaWAKqG980mxY3VOHdT0uuV
mxhS4mImyPx2WeC+x9pI5NYQIMpq55Q43PJpeGbTEOOL4xlR9mB4eTi8iNBJ9p9Dv+VZ/LxJkeVJ
PfWQZ7gY+bNUF6QWXnk9u06g3K9s6i8FGtd0ECIsCzS1ZO4xpKIWWiUtJDPsKPsf1moZ/0xBp9E8
quijFqIk/AeBFnBA4cQYrPx7B1YN1aKXJsK6LniFIn694HRccP0NclXR+uXyVu5eBOgr/T9xnL+0
pFHu1AL2OSDNj4wgnjci7oL9HMBGBucqHao3usTOABtBG26YJ5nC5ti6ZZgIkWz23eWbQpy7tAbD
KhaVmYo+0ajsiB4uqZZ/6ehgWhgRlcka2AAzyV3AzprfrUYTNpTuXn0bfTnPqQwlADqYvln7CC4/
V9IxjrYchv7gJK2XdqKrVmgznPtU9ELNSQadezR2ZD+ZkSa/mJHGn3tvOZQiKA+Rgtzxt/SlVZZX
GD5NCqou97TUdAGe4nbqF0pnz6lFfYYCiTyYOrBBdUo7LKk2feoNsEIPp0zXj3XyTZLkQ9GKkIr2
3fZvK+LHfNtxshtnwinEg90HK/ntVM9nQJA9XT59+3n4N1PhW7titZbtuIJe7JI1VB8v1CvH/cqm
Q5OTdGOh4bB1h1vFA+QfWBzyUBQI7irKwCdQpVJM3eLOZmnFWtLMJW5dEBvOzc9hOHT542Ut96/3
jRDuTBIF4OPmCCHMATD42ORUnesjG0QRcszsWgqmfBH+6exdzJ0FKo9E0Re8dlgzN+M+6tbRY/DD
mLF1+yB2a4zdjBIov26t9rQIh4xZQpMP19jkPaY3HE0x+JSKYcyaFg8FCy+0EAOYjYd0/+fV08Ms
KK6V/z/7IcKZrTzOgUtdW+YoNTB54xHhbhmNUDa+TVGfrn3pmImOxq632UrkTCZvLKtRO0j8Xyjw
IDE9eugD51T6FOWieBU8JfbuqK1AznxG2xpVakKgaYZoX3VN9I4JLJS55Eu7xrlsPSYTps4hovdH
P1nd5nkJKhAU9eAZdkvPwlyJheHegxjBULicnMGaqZ5aYBT993AwiOP1TDCcXV4xQJ/hLAmqm6LF
5Hy3ojSVVTFNk/GhxfCKbhSCxdybYNqYJLqn34cwdNboUFKIWLWn3OiCpJpvidl70kgCrR4+T/1z
XSSeHN8qaBrKuvTc1O3zEJOoWZFRHu+TuIiI1HlSeWrXz4Kt3vN4b9YE5K/3X5fLJiksCmeUHZMD
yx/M4EJoA6B0w73iOWU/rFOkULf9q4rcVjJzHdssZA20UwwBQPJV+dwf80AK0snrT6xVi0bal/z7
ZVVFmnKhZDyOqrmWaPZOFHoVj9aXZbFup0oVWJTAgtEz/16vOMMEcQ0SLLh3oG2Nr/Mb3Q/WxtF7
+nfgSgv8wV6It11HzgHNqaHPRY0dRFBp3SRqCqw24NF4VmItV7ZpvmgYR/IrPFBcXbcdwaruhrNb
8Zw7qqq2qUcH6jKKIx243cV59Sh0paAkMPzLe7iH3/DuMHGeySzVcV1aSGMDnUBqCq3MI8YraQcb
XU0+0fFaNEV62UeAfuL9hkprQvtEhUynn12MAXgYuoz+S704P0THxix71FfwhNTC5Zmt4/FH9uxE
SPM+iSsdIiPl26pmCaDKa/+6jnGU/SjCNLKujcB0O8xZqLEnMlKRF3wNijanHeBUY1UsEPhv0FOh
YddrGncBI5fzPJ/LEwmBNIYL+8gekqmZ+oMwGmIb9Z+vtQ9T3YaSr6AxwTcUGvpATRVkYMSziOLS
iXpd2YCFV1TwZe7zkkjO6VATb9cqx772hUfRLBcflwrpFTms/eKrcIqOucxL0jjXk7VrVsUJpE1e
epMcWPu+9jCxms71HwwNiHTjHA+1B5tibgbJHOLWz+rids8rUEWSZ+fzFCHw8jBbvga6T/ODds/a
A8WlrP1ABaiGyLIj0+Nw7kAjU4qOB5bMp/XnStKum4Geu3g4y860uBo1ivCvDqqNwoGDUFO12RZs
7HhWM5pkKrJLk9c8M1ad5J5l5+izHuIxGy5nUTHhPxzVN4mcCc3mlNMhfpU4veb4k5MGGFCW4wcs
lzAFslt7BXbwbw05IyKVQXLCNEQxcvB0hszj5dMrJm2C0cPiCXr6QtPdd7JvUjljKtssA9sVpGJ+
+zE5DFH9JOGgpI9sXWkkHYVZNJFE7uJStaJOUyaRPTb1f15hATLXwYxl8lMLaGRkf4M0iNvrTUnO
XDGuhap6wUSiJdMlaXGoJQwS5cm90VvCRBMzjI/e4E0ad2856diSpcKrnbnc+oG9M40H0EtE7c2f
GM7ueqIpGIVzBb0aGneFrXKWpQqr3SWAvQnIlBXXZrPYgvBq98S/SeEzyOiz7oeiRyF5NmjgAHIP
s/BuqvwAyJvbNIp/+bgLdOJHIhorzaW4Yu5b6sJG6wZX1gtbEMDtn3CgqGsycBoNWebMYjWLvpEI
zIJt1HhkG0XPLMmpMV6nSMTrJJTHGcZS0BFoCc2/8ugdi/rlux/18bX/L7IeL6/hfoS4UY83jKq3
qRxjy8AIepxu0lPpyYxT16OnP4D82LX6N2l8ZJMnOXLj2qtyShifgIVwZovpRNnhjxZzr61SUVUU
kwFjCFQxbjGHtZTG2AC6Lss2jsf0ZGHYhE2rimgqd/NGW0ncOqb5UHZKKjNJawh4Rpf47cGIMOF5
Frrj3cfSm1b8MesMcFEor9D4191p8XDHh403yq7uqz/YVV7fJkIAsd3DphoA7oKTlAEY/P5q1WzU
R5UUZa9yRF2o7MCkniWLoCluX7HfQnjziKVMrzsVKcYye1GNT3V8XZT/pQjuSY15YHPOKUQUpPJb
JXY19CyCciP4m3OlIlOJvB6Srbzl1Rh9q+AJcYxPzB7Sk+OtkXZKvCwQ05Owxf9wmWyEcZuzaITS
1YIwlicYovGgRd3xD4Ag9vfnt1K84a391Oag7WXRxxIYVzLw+WI/iap/GKeN5Bt++yQy9r2ZUAb2
9H8LyXv5xKGykbGFNG7zB3pHNbdFOoL4uTdlvv2z+WG6LPtEkJ05xd4CZqbxab5Wz6CiFdw3u9qD
QRGwC4YFSiwuulSKcZBQdUNifwTqxZoBzFIliBRyy7tsPPvvsY0kLqoEortkrC2cSXEFBMZD97X4
gYb3B9MfMDMHtlEwGM4NkF9lV6bIm4omnEWKMl+wCaNtlZjA9YH4Mm+jstSunXb9bjoCYL7dB99G
SfYVGynt1HXz2qosNWKFSMO5c2GgG7YmHqkmbzXXwe21Ori8tPvX60YqF1jK86zI8YRNHB0XU3Tl
DXBMPBLKx3bxktGVIlBOVYL9FGnKhRCj2lqNwWCCC30Mhslys+GX1GGwVx3dFHdf83RZSabDB3eg
YZwH1JAKolVu/8A9k1elamBgXOpOSYI3Zty/YBrlBGIAwRt631TeRHGbWEy0VMoFmwjIR7R3rGpI
tfzJAuG1KA7bjS0Z1JUJXA54A06SkcSI91gyGOPvV0sgB1UI9MS73CtccqMCRohl9ONAND+0e+9t
xHL20veqopQVeuvGcelOXe9gyp8SkYWIpHAWsoDmLcGbB66FGOltXWi2X9tdGl62i32/AnASVQUJ
OYOPeX/kBm1W7MpCxDwXnvKpRwkP/QlDRHwnMFA7+Gw/tsEaABDztX6vZa5oNXdbkYDa9/sLuICs
xJyxM8Kdw7PF0RTNh/7kRPQkRinZP+gbSdydqGsVtRsJG8cmalpgXq0vLBegfpYiEHs+iXpoRfL4
2GWJyynJUT54fbFan01POfQvKQCuxmekWyMs5uXNFArkIpkUcxgdYLrZQ0H2rM8guj39K7AGqPSf
CNxNKb2t6OtTYuOwc6uJm3LG3mm3wHe+Tk7yrRUlnv4nlaa9iAaAreC7UWwV7d7caddSWRurEVOJ
YziPyEQq0XDqfRRB0H293A0/AC0nqY8UifvBWwNGfS0MPPbeKttP4E4+eGQKeZ3wCY0e5t9ULz2D
3Bfc72BjK27AJeyNJ0xv+OO1E9VhWeMRM/4B7tWeZ9h+BXdknZGsrQ0uSF/CPAWwQVUqgnvac+Eq
llk30Rarf+AlQ/sASCUrjLelelPLbqqR+GBLufzFXNPhSWC0u+pshHGRTa5rZJnYTKR8ylOvXc0X
RrOt+3ACav1lAYzrHxF7710eWx3ZZ21MN6NNp5sFYa8zVPUV6pfK0dGfNTyuTUDjrvJXsL6VccA4
LMTJ2N2eMIzYIiEJfCsAH3ORo6XXg943KSsgKNpVZh/iUXuFJbQRzdH6vAxIc2mPvXLNiM0TX1Tm
fAWd4iMCNMJbCpvywzwQ5wxHrPuQqTi6gIkkEcNnZywlEjKVbWA7AIhs/0zxvchnI5efDULpSe+l
ufn3/a16FW7Ru0V3QZASzafsofdkcCxb4PZAlv9a1M+4W4/aSuc8JGiNDNzs0HoBOvBdccdoZE0Q
gQ+Y5HzlTfiD2s1exmErk9tqTaazpFXQWI+w2mgPTSIDo3F/AP25F+XhQQ6TstHCIfOYaQ61ymlS
cJlXVxTJ/Eq7SsAKIQWdb4HEEYM4yjXtQg0YYCBPDATneNc5OkiIWgxmGv0r7w8UGN8yAmg4TP53
YwsIQFLbn/LB7GxEMPOCaUe5OCQlkQF0oDmRVjexS2huBsRo18iQl/IbyQdjFATae94FGHK2paE7
CISdXHRhgHuROBq+KoM/zsxruRYNBO3dSxroanEl6SBS5CdVE8UABoDUYc6yq6mrzM0D0ehj4aSf
F2IfFSn7x27lnwD/FKF67+22xhw0cPk07UPhutEKy6a0x0Bpm1muUekAt+naY2t0j51lCRtndlcS
3gJ5T9Sd0aH0fn8lEueKhAqOH5vx4Pf6TB8mK8EQUj8oXX829Uy/m4a+9Re0LwN5G0Xo2FMtTcv8
omqG6woYu5mrmjm6FAw1TgVjN3t+BUjWQEFU8esDRCE1yGxgAzCqWd/pySPSipFUHnXndlmIp5RC
8Ie9OxLE3sghqkieIx/xfjmGtO86ZOsxSolI2V0JOsMKH6Ue5/xDdlCWnW4Z2nkqYvjetTYdJqUo
4AkCX/x7scZCrEWbgefR6tnNNBm2iwxEFthsgSm43XWzeUCO89SXiOMvn/BdjTeiueinSBZ1UiiO
Ek2vOvJJKqKiFLwdtT0noqGrAUwAOE/y63NlcysjZyUvzsDUQyfT+Ei8+t45F74We5T62Ut6XXuz
Wx7QXYiYiwGJtJGECKEMm8otrvvJy57kszWgzibyb3vxAmBcdQVZfw0eitvvJMVg6ahhYHOSjw35
R0G/P+oYN+ryw8mB+HZ5qXfPGmigMPtuWDjiXExkE61dQcED47Jk11bbL1ISC3Itu+lpRjX1fzI4
f21WGrLuC8aNgVl3Bey4yLphExLNnXoQvvF2t3Uji7PaIVMWSVIhqwnQKIqQNUDTvSt9MyLagd6C
nESNlLu2uhHI2Wo7O8ZYpxAI8qegsON7ZaK/alsJLu/TrhgTM4xIgON+4YneCr1UjKnE3Gui6L4y
dJ8rVX1a7fLHZTG7h34jhtuqWULDF9B9MNMcow0DkAG6PzfmY4Ux26zQv1CNyshATjdjCjCay6J3
35QgZFIw3YsxTdCSvXc46qwPqT7ilqFrB+j3pstmt5Ka9EDG1Lxz7KoOB6Ucz3VhKcAcbOzkpMRI
yUpL2wTGAP65whqSTLDwu94ewBC42AFLi+GR9181ad0y1wb8xEwLycdInel3q42QpwQynpzGBqY8
y2MXT6FgOdgx58NmHUARhmoi5eTwfTGSUqflKOEWBJI38pRueQ8GWG+xoz/EU9q75LfyOLcjO1Xc
kgbylGT0uvanrd+BihKXnHPI9Ksqt5AjDR28BPMh8ZZpjVYdYOf6vYwRqzFNBdbANvuD9pjCRKpb
w52ncI8G2S6TocsTXLK57umj+dwuysPlFd5V+E0EfwNoIFCtcxUiLJAlDuYXYtmRU3+fJeHcwa4y
uGyAg2AYGArmbChBN0Ffj0yZYPmHNcxO9UPsM3yCFlwlZXn/dyBOCJ4YJaSBSWR+1kmtncJeHQQp
rfpTL55j5YqIOLf2XNJWBLdFoM6RK9VocF6L7qWew4Iq95aI4XLv+L0J+TDRhEIWGmTTFveTokVV
cztIP0fApq35GgJg1htp/T+kXdeS3LqS/CJG0ILkK12b8TMyI70w5A5J0Hvz9ZuQ7h6xMdiGrvZ5
Iia7CKBQKJN5ur4rDOG5g0w5KoHYHG84qbRqdGtjhVlMmp0xnaaVZxf+hiPIeCXQNvU5yT0NTc+l
n//kXqUbbhYQyb/PXjAiD4KQX0/aJOikXeyiNJi5+3G8j4zJNAwTfpx6BtcfeEGZWCsq5qj0Snl5
hOdjh8XWfxchFaaejvUCLJbjY2hFExRfp2Pupx+s8NdYwoBy3/frCyDMF+xtZL9rh+vQrVtBCIQ7
KNAipQfZexbOy2Htwg5jCeiHPnb2bYpUhXTIQ2Yxl+8i/dAupoFDs4BMSq2aYKg7fyuS0O6lJQWh
T0B0jWy06xjgO7+0clXzuVhaYGEm6ZCb66Gqs6DdzNCO+zs97g+jmR8dENB4JYGaRR0bvolrcTXK
m3juOu/6Rxf/GsdFlgghhsO3ohv5kCX6yDZ9OYFUJ9ncwFzt7P11FGHDhwn5bWLqyPhBI+HSaCVt
1aGy8JQxVjP3R2XJwrE2P6DfGo1c1PjhmDRU8wntgGP8itRjHpRjyS492YtWFGMjiGK8cwaEE/hw
qmW1CDKDKtpFBVn/QpR7s91ujW46T1USXLdahsW+/W4/z8ZWD8ii4PWcbnd06H5A4O3dqJNwzqrY
G2kqwRO5zL1t3Lm1y5xOTgO8TD8XlRk6Re0lxddq2TwjWz2tK6PrBoougj0gd2B7otgIkwAYF2D7
rtXlY93okZ2D7vs6kJBxDi5ZNVDGQZ+lxSGNOpjX5xIJaXpLntLH7Ng9lJ/JY3NUH5Qn61xtyCQq
gXu0HmVErj/1//iAZA/N+QYa65WeGvZPKZPqB2tPSr6Q83igqxH8UmdCP2vaock9OdUn5Zyn0NP7
M9Ek8ff+/RW4U7S60zKoHX6KmZ1ciHlitinYZsk9KNxF0I4jEHABWRnPtFXNEJFDZgDiPhsexBgt
skOQGtdhlVEwjXTlbZdR6met1R+uL7LQuh0wlzhNpp7O2QxgYjZnzXE+qFt7E+fdl7+BQTWXNcgg
zOQ+Ym1BlLsHJXCQZWjR1ZCWbcezvXWSzyh0eZb2G4eLkmKXNnRgnobN2ZlJpPZeETkBq3Wq2w2j
Dbxul9DbGOglNRjlzRs6uzRHVJOxFxycqu8oP7bNPVUzxEKMT1le/UXPpbUD4w5FsWZFQiuAJZi2
0LvV20A/vMYY84hfqZbIjr9wa+zguDXDa6h01gVw6e0Wzfeszw1v+w/EA/srepvisDrIRjyE5ROC
DBhTJTWRhONid7fEeExnLrinJ/u7q6ZRbY9+OUxV4KoQnpmTuvHXTXmtxg2kHZCeiy0NJZbqsNgW
OIbRllQ0NyMZH8feerm+1MLfhpY4vClUpOlwjV3eLCvGs+s+nlAZ7MDhtsT3W6yr4JZZ75OhPPfq
QL1qK/2lcZ+NvLyZlPymWY3Q1LpDbuQfOsgzeSh/hpnWSjaGaKXgopEqRt7IxXV/+cu2SVEGx0w2
CPJNEenAp+g+1or9F65ij2JcotT6kDigdNgCs7lPXAekXAjVl0kSG4miwj0Kd39nnbOVVpVtIP86
mnNxcLbXARXouJGkJIXfTId6AyaMIZnMJ1zLksxqv+proCADGCX6C4FYejQWT9d3jQyGu0MVkg8J
xibWQLOn7RBn4DMoSW1GbWJG15GEGR13ZxHnHtZ+TBqIIK/s3Qv1rSystgDdayB4D8aTenSMk/S4
ssXgr2nXcLHlmN4k4oTLLZFqQ6dDZGVFj8eonpbb/ExO9a2B+c0Ir3xQBKHC+VcDAztQ/n2v2aO9
ks1CBRkV3uFRBa9I6ASL73jN8/pCQ/l4i9BMgoKMbqqQKSScmUpbQlA3HrdgJOpJT50XfcskF6Tw
5nJ/Y/Dct7rmVspqAMN6MCHrB7KZW6Y0QqA/+QfjvaJ7a4/GXfvutvbqRqcNr80JT+1JxxN7/uFC
SuHsom9a8220lEXx83qU7Rn2rd5smZ2dnK8qUDgvQdO/BVkcP7v69mHZ6k9tFt/HneHnoxJ18/Yw
2LJ6oTAtvreY816z0xn6tgHXPCRHaAMETvCT2O8bhPhkNyez4Y2NqJhCgNW0kUVhTmH3BtEMpVe7
pN7wpu5ut4A19hvPP6fNouqHtB1JuDt3aJyLsVooENMOaMVpiOID8fs7NFt5BP3Ono4miz/ocmDb
442BLE8IWjULcpDcVdjWEATSGviXRLvr1hL6Sm6kTlk4pajmLPl5nW9Ai3FUUzcqFFfi6Jg918C5
vav2y9I5U7kFkD720i4/NYi9XJBtzJRKoITHZGcnt1lJ6/ZabQMKs4P+2n/vGz0Ax5YXGydw1YbX
HbhwHXdg3A6lyzh16EDERx2+FWAuzaZ/rgMIcz3uDoH9gt2+nIga58UChD6cMi+Hmz430aBDOuDb
4tM+0vz+O5Mkh6TKdWThLbgD5g4ECoLJ3LoFDsTi3A4rk8VW5690y2UU9zIgtnd2FupdBVGLmQH1
22ldwVhqKoghZXPCQoYUF31USC8TF1Uibq2sURsx6dQybzKcqv7gzOGG9OTyiQaKH0f9LT02h81+
TPrD8nnIg1z/A4lsoSvd/QhuOUeIYyHY67ZgLXPPdr8YKsavatz5WZjarVfbq2fP0utX6Nx2qNxa
lptBlgwaDLg69DMbbt287I7RzGEOUs7Bxj7k28P++0NzC1pNZMzGGWhDkN8PpyKIAxoN4PXAxfj5
D5p6xCf+Nx4XRBlxVQ3ZBDyIBtZeWd8wSVkFaV+nO1ZfMQsA/gDqZUjQhlJHLrYV/KwQlEXnic2t
Z+7WRTdbPfuyc8jkY8vShuRYHKlRFdros/4De5mnfvt9f2Nyq7mhBpgtUExFijs7Ng8xhi0Yw13x
JG3REu+b30jcSqpbDAZOgt3aBT0G65H3PP0KcDqmhev/jcP5DcYtI02tUW9igJkj8srreStui0pW
NGS/+M23cxmlj47kKojgLp2N0yIfU7NrvlXCpAclcgXNeKsKVVBOXzdH+PZ0d1DcMhVuCcVlim1J
ltB+qN65Ec7dR/tZu3fv9Nek8RhRCFSppKwW4jtjh8wt25wN89pQGDn79QdM8n2gIEvPIDqJfFtY
vmNdjJX/d04GmXqmNI0qHh9xb+gVQZZs+XUUWFloGTwFrNOsAbdqvb85ei54kYmF+XXE+Q73fRHg
lwVt8eoE/SLUos8guTu1h+xgvoxBBqYmKX+mqGPxApH/rq6pV5tLsXnCMYS87HLabshpq0MoaXta
qB4NO5Qx0UtBuWOhl5uDGh9A1UNxWgItaH36kr93QcqmhRvyrNIPK/AvF2ZySaS0WQtij/iwSqNl
XrelhVcncRjHy31sLJE51VGn6I+jm6H2TGQEbVKDuZdblS7tWJmAZ1OhdQ29ieX4zfSKPmLS5MVT
/1X2vmGHnnMKe4N5TjiyxNBPt/CJGy0ZMLvVo6/J7C1J3lGGwsXAldEY88BQjAriRFYbJFQ2Ayca
4LiwhAt+0QuKjvSUnYk6Tg5U6dqjPm7V42I71SN0mOn7pmjcG7PolZslHYsKyqeOK0nTCHwsfgSy
WhZBv7rLD1cOZoywssBLA7kGvyHfZwUUmwuaE6d3EhfLjvjbhfuNxG0Vp1Lo2rJYXz0Xj1C3P9Ng
+mqFyTvDV738IX5mM0cSTMGNv7eOb3dxh2maO4Y5YcoSBeZD8qM5jmiAQx3yofCXTxI8wR2M7haw
sdoWuJvxWS9vLLuIN0WjCI9nX4swRhLqNVTDxgDkDodZ8/OP1/GEnxS9NAhlWOcyz9hT9aSn0+qu
QdKDd8VdJ1D3QMDLLvXgOpDoOGjw3BhZdtAorXLO1C3ANlvW3RrESpc/KE6FAfdNKSXLJUTB2Ccm
09Cu4PKshPZaJ6m71Gsw2flpKlzHSxEZeH9hyg6EMwXU3oOTdACxkOquSqjjxH+FgAZXVC0gxM2X
9YrYXes+a5A/a7ClBwyTd93DdSNEuUjoYv/G4C6a1cEYBlVgxa/Oidbfeh+Zc9ND8QLHqfnhKofr
kCJHsUfkLhpo6q5TarVrAK0ByGGMSRXqlUEC3VrB6KjRRRaSCXIgFyZy/qKZemfNV5i4NqAUaqI0
su6JBnVeRiApdcYS8/iMCzWhMEhaoJmHNWSqScPNj3560kDgGqxBGc3HGrLV+ausPVaUl9ybSbib
hsTt5KKfCtclblDFg2PMw2KMTFSBmAzQOjxeX0cR7w0AbdRCofeCNn52CndPeFDhJrR2+xU+ijF8
g7stGNkMWlj6yUk55BWaf2Rhivhk/8ZkjmyHaSezrfbQvQ8c8kK7b04ic7xs9/GXy94o7lSjVRLS
dxUAlNSbQxMkynmLLh/iWzf1ofo4WVDeMvz5YctB9yezTlTIv/ik3GlMEiOv6g7oW+FTFPP0EHHf
Q/l+OjJhNeVuPtUP3fs6knNJsP98zW7uVM7OttajOmDblh3YCrTFDjYkeD1qoa3MMEsnSDto+Vzf
QqJrB101JrprbMYgy5nbErN1IN8Ic03co/mjY+eeasv6rEV3qeYYruZAQgzTdBxKHztxly8wrQ8J
mI2PSBOE233zDzhxm2c5Zbv4IO7wuE+p4guadopzEd85h/6eZUImbzqDgvvpDwoEQu+G6RpUYiEY
+WYMYordpdNybBmWLq/PNZrvjEN6hLiK9IkpPHys6ZYJUJqayx0+dyOZWjiYuEy0OuxHRnclOX7C
07dD4E7fiLaJLrcqfLqyv8shGGqifEnh0xaHeKtS3ZNUlUAK9+AOktsdeYMbp8G8fJBm0/tK0dFM
N5aOX0+Ykrm+29k98+aI7ZC4fWFPPVnIACSVZePAYm5Ax0zOCCJbJfYzdi4SvNpkWSwG4zy61muM
PuTrdlwH0PmmuD7NMh3lfyzKmAamjjZIWbOp+EuZSNkiUsSu5q4yi9adU5ZYdmcu7tokQ0Jt287b
Yt83veqNphEYtva1zjfZzL+o+ARK7t/IzJfsPl4JGp9UZZfovBxH59NmOyEpXlL6MKbEQ1806C8+
zXN74wyy4R5h3ODaTE6B9VTwFVrISKOn1KT4qkZdePaw3ldF8qnUjR9FK63di8O+32h8aXbMEqQ2
k5x5jRE5Pqacu/j1CUcbaSI55arIOJ0xFLHOaxcDPJefdXbX0p0ptkzjfK7Vd2V5s01mUFEZS4sw
JtkDcZt/MGKkjtDpgZgku0dJL/OYGM7kDd76jd5v4fCMhuTD9fMg/Jg7UJ5mQO+NsTYaWDdFygr5
xfbghtu5KPE8NNB/s36Uxnoip79H5A4IbRMrJgkQWei1fjGOzolF7PO74SCzjvk/3mvtobgToWzr
0jctvqg5E9tPNQsRyVje2nn2UnRuBXHZ+On69xT5lz0ie4vvziDKNbRrobUMCt7sveMkpWeC6lX2
KpBsyZ8JqR1KVxaOsbEtyXL47b0RkORkVMjiM0LDLWzwpkt8u/6DapAoRwwtrX9PAz/IaWqDobUx
PukSadEEkmOfnFkbyOI1UAcZPPtQhWty+wdFBFEaY4/M3a9D22aZQ2A0m7lnhYvOBXsRpMFDnPvF
07+2X6+vpeh21cGkb5jgo4Fz427X0loHl1A89tqW3tZV9S3tnH8yPZeVZMW79DcO52A6p4itQgfO
oA9hV0OR1Elbv22Ud1nVatGapOH/zzDO0ayliUb0ir1ineS1HqtTP9iPdHKfr8MI86K7D8gnguhC
laWiSJjYLzjpoXszIyn6dfHRuth5y10e0B+thI5Nisl5l2SIzYqWwCwxAISx2uzGOJZ3ma8Wfnqv
hTQkiZTp8/9wouipRXucQ1Sd/6BVZVM6sqj5Mx7pnyBFkPsD2lzSn150OqTnQjbDJgoz0FX2v5B8
L6/lKhWuekDWinKwMB7t2W16tJsJTLxUvxmS4nNdmykUlvtB4n6EPk7XMJGHCiYIQDlrnbQc8nXd
1sB13lugih+orClcePL+RQBJ5qUXVZ3OXTUbCCUmrF76QqnCHGyIn/R2lvpSUe0ABAtsOFHT0KnH
nT67XMvBNYAFaWAQGblxFthDUUBc3jg147SFZdfFR5B5Phsj2Pp72RNPaCtGRtCfZ0E9mmcAKOF7
1rRF2qoZ69t1KTI0s5CjYTWD5KoXAmHy0HBgpImX6+VHLVeiTHbFnpLl+kGnxinZSsw9285JcuyF
jprFvkyVC3TN3OqtIyTGOiVhV8Rw6kCSgd7o9Rvr51U9Ar5TKZekMPUAMoB/EblDn1OrK+M1xVv8
mxGx2aLhpmy95mHzlNDCOAo6BUHDdiKxn73I8h7C07DD5mKMCkQ4hdUg9m1qUHOszVM1oAX3+icV
Lh1uIBeDwj9nJy+XbshBY2l1wOiGc2O9z9VHq3t/HUIYUjgq+AhUDWkci9sdaUtbc1uVJXB65XNt
TZPXde15VvAdS51IMrdCe3Zg7O+7+GVyUjTl6Nghqxm5w4tVvBjr+bo9wmXZQXDRQm0ZbZWbsCdx
Sj8mnWfrslUR1q5A4mARDXo3+HTctjOWKbFKO4ObIptyHtqkuOkx4eIVzqQd7bZMwonmm7/WxuCP
VlWZXtyvmuxpLv6Yv38FvwFzExS/MTZ/1q+eotQe5qs9Awt4/YMKLzmQoYDtDw8hJFC4L+ooNlJh
rvtT+ybzCvMn/62Luo7eHxPIMchDPl3kSUBSgl59sH5AVYgzLc7QB1Q4hJHfxAcjaO/y1sNo0Mfy
0P8iHPI7SO9AvHA6QL/kpoXIGchq5Cxzwt8B4gb0VGCsz3a4Gw9d3OZGIYYa5IWWeskwdpGbEdVb
bQK+wNSBbsNqTL6RVJio3vq58pxGiw9lEzdgi7eT5lyXimyaR/BeREuYYUL10EVH/hsy4mRTnKla
XDOgJHmZW730FC3GMFiqFV5nro943aSeDskOMGDk37fZ9XVaLJhOU2y/bpwBcwIUvMxjL3ElgmXD
rA82A/pVGJ0QT2yajaj+zLYJjsN6DBwkH5TVDXJrDK1KDeOh9pYBKl81fTeboHwtP7p57TkYRqLg
nVmgfxOb0HBKo76wPOISbzY7f55up/h7brj/dSxz+VPZyu88UbI1lZ2ynzrabTgso79aX66fm7fH
U9Mxrm1hnMOCmDrfxGdPsWnFTjcFZZZ2j0lLyYmmrhvmydJKjHnrwy+hOB+OoAkUDmU7BTM6yFHO
fp/TKkzHJsog+fk3VrFMqqmDvJaf+lRLdNxq4D0ONBwIDH160/a5WCURy1sfDnsgZAsKE3T/o05z
uTgdpneSuIM9ikq9ObtdK1nOTLg4OwTOg8Mdd922wYy2Il41zD70O7xEkdEfvQ3WmSEE8+wGqKTA
AnNpiN2qo7JlqEzTkxWBXucnkfffzIldwnDrb68JTTV4/gB1GMw31wFmn72i+OgqHxRD9roTL85v
m9in3Z0ctcmcHDK82NeFESlL7zml+V+zMl3aw904VV+viq3NU6Daw+gZNsZaWrN4HC00hbTDp7LL
wthZZNe60DAmF+6irx7OnlusoVJ7TWlVoJbnKnU90sj01WUI3DrVuQ1dmnGbAmNQnrZ5Phupdrx+
PmUQ3OrMZEuUJIMRmQ5uTTzxl676eh1CeHYw941ZS3DWanyim8SzGy8mdluDKcuFpB4un7PW/HMd
5W1yBHtgh8KFAGvRp5Atxh6wh9p5IE3tzL7Vr9ltmqirFw8LVT26FbL5Z0FH4iUutwsKI8G1nQJX
PzDtqebBLe6WFVwF77Nb0PD7DrpXpwR85b6MUV7oxU305uI5CldBuKWz7BYjEekwBT1ktm/SoqtP
o+nWpYdJsvVUZWn+4fonFgUSKFSw6SoVPSfohLw8yqnZk63B/CNrR47UKshKzzgyVe9c95zX9CaB
nJFfHDB6KAFm7vUyP4uPvAPmDnhcN2SkcY/FddGx1391t1dQRfjz+i7pC1BtIEpwDmV201GZyWzb
vEXGIxj3MmZAdQ4560s72TIsbwdCCgPd3vn0yfanUA1Ah0bOpYzrSVCcYab+BmT7fOcua6fK1Fph
pyV5Lkf73KnH2vhI2tHrk+d6vjdzzEYps8faWSRfWXj77KC5DMcwp1XdU3jq5lX13dcS7YmRFY0d
GIUdfHm0Ysfe3AfDP1s4vzD6TAm+8AgTzQT7rsHG9zh358Q0TSwKX4TmEZaSM4Lt2OV+8tQGTDZ+
vjVrz4LMUBI0Mmj2r98s8w6a29nFWObTYsLTsr6S4pMRjdCqWizoq6tBdUYHzeN/z3WPdd4hchsL
OZXJ6QttCvIy8+ryCMqleG5lB4d5n7d2QXsHc1/IsRDOKyba5uLRh92kvYwhk3JkUqs9pFaRIoAw
lbRTWobHecPMrLO87oGHpnMwRJ3oa4EGbcyi5JECum25Nq/gtcm+428LuU2zbGVbbemCWBZCwFFy
TAs0LrqhM2G7buHKKLD/bqOylkX095nqG1ZbZwVFsxLXiJ8Ww8WI2Wzcp2alfewTrThqXaaFY5u9
4ub+2mRN7CsgObpJNXUMbZu+2+o189I6WaOlX+o7ArabY9K0piS7Jrp1wbYC8kisOli0uB2t01wd
pzGdApIh6MZYatF9s0ZTssGYS+D31x6F38VJbxh1nSFrX/ywKOZuDGiG61+K3D2soP6fJaPlwtVG
8ZiRaRlILvBCa2vfDzEBn1YwvFqvNk5p+lAdoTPggw8bVU/pSgu/IvoSMTUJ8j1cQZfe2JohL6ca
eFnYL+0HNez9/Ik+KH4TjhmYnkhUBtmD9XjdD+qiO4fsQLmlo8Qi7cRAQYL0Gr9f0R1rBObTHIJ4
Kkij6gZkCxPFYNfm69H0jLiG+H/RDIwU3+5HcCtbUrNxB4Irl1XRTLCOZk/O7DlBHyiHMkIyQfqt
RT4YGguYewDXguP+jLR2Nx9e8cmskQqvuJvyA1hy0MGUK15NQ1b1ZUzGGkWeTLKBBXUgZifSIiD8
AkE23yHf9XNqLzU+9hQZkRVj5Dj/ASsNTJQk/nBXmN56o326vsLibbwD5Z6TrhZvc81A6ak5aRjJ
pcFyw2qy6TH+KM+PiS72vY3cLaDaRQriJbxedYL+/OTFBbXVZD7oduyZeuGp3de+Tf3rNgpX00Sy
STVsFw6ICyYc0PBahQ0T1eIwubNXKrKeV+HZRBu3RgyQYIB3+fJsziTLoC6HHdq0NDSq1UIysw5n
6F1K9ogYCPkL3cB8pcb3gCZrkYNHqoApiIXapH7S9SKc7FRSkhR+MaLh/+usQ50na2+6oq6HgiIi
KL5NMwWXShxcXxPxvttBcNezvlXULS24ayQwIGqQ+tuRnH7V4tUb+b6T4jGTd0c6QbullVKYpJ5Z
s+6MRqMZvXsL/BZ0uzW/BLtQKLFR6D13NnLeU89LgscCMFnPA/OY5fvk0AftaTokkWymQHiydmDc
HmyqecmKAWCUPtPyzmVq3sOdBdENa+0h7/WxSnOJgaLdCC0azLzaYAO3+G2SNeqSrs0Icuylh4z9
MkJgTp0aH3J6/V9sfDhi5I4h5kOQlbxcPkxE651idGOgGnFQmRNEeGs3Cdc+P/3Fou2Q+FKgpuT9
nCxA6tGMrIZFkI/QhukDpiYG1Wopv6HoqQH2NwudaCgbuAa3SQwHc9lqYY7Qp57BzTRkgRtVUZb/
DFaH0IwyzRtfSOypx16ScZFBc1tmnpsiNWoDpsb3Q634CGBrr3Xfr/m7ugH1xfUvK3IqoCcxWQSI
kInPv44YyyrIBIqrzLE+u5gm8VCUl5TQREEg2gkhaYCZKJCOcttkaTW3zSprDGITG9L9ZlAlUh0S
aAqYmdaj3UuqgkK3sgPk871uB+bqiQF2gcH0voPSp18JOCYINOJRu/14/RsKeplgGHoYQCavYhSa
r4jTmdT6QoDHOtEw/+ktt9qRSVMzOU6mjo3OjRDKRrJTwT4cH10jnw0yfFRuDFDIXp6/pt9MBZMr
v5IPeR1qw8sCIuAD2kT9Mf6XTmP1jfxmaDF10UtWVrB7kF5CaR5+BmzpfGdTqvRj2y7bGJDUOqO4
lXqLRZ+uf10ZBhco5JW1TCzxDcFo+q6qyndb9xeRAiJZ8AZClAxXK98m0mzpXKHqDzOq/ly3NPHa
3qHQGB8kZ1vQFg/mdh2ldyZPwXRPLldsrRSr1RN2uJEhY+kiAz2F/wlfy6/y6JXtAG6HXOCxy3B3
wZZabumWo49gW4EIBxDrwwLC1vU1U56hXB7W4M0ZknM8ykecBPcQilQsDYhOYuwODtpcDR2dqFi3
qa/nx3ourVuFLuotmqqk80Zve29+EuLbjEUe9xAfgSkNhE1op4wgO+tetG2JMl0Nm7gKs6p40rL6
BL7ar5Me31akl5F4CNg1NJx8NNxAMQD8MvxoxaaO4Mmv8Y3tl6EPy380yGqW5yQkjzUN+k/JLWMo
AlsQ2CenZzz0z+bz9ROiiz71/hdwRyQjk0KyAr+ADUpW0FmpvbxCodRrP/fP9TMT3rTv1Ch/TBMv
SYJk9OAMIrTKmr79RU4NITqx+5/D+XsEC0RdbfwcWiSYKUaTXltKri3Rvt5B8Po9Tkn1rQQrbVDP
X9K2AV0sJpW2+3ndDte/reTT8sWJPs1VOlY4sNbcms85RvPO67JC8BJfXFKlknw2vtptjcY2myNs
shrrkPfTPVHrl+vWiCFscPhiWAbvS+7CyLSqNDaD3cQlXnjT4OnINV2HEIQvOA2/Idjfdx7HiW1l
Y4QWgZt/BmNApFvTYes+TtPyOI12eB1MvDq/wbiNr1aOCx4EggC0mbQTQZtrYJlpGjTWUkouW+Gn
w+MLdSpU81SHqyEb0B2YlhGiHl1yPzalN0Oi97oxwssBBbB/IbjLwTIqfSl6WMO05cHp4m0fGYV3
fUJc/VGaTtEFV8Mejf19t1BUMZZl2WBQH/YfMKN53g4L0r4UMiby2QdR2cLYo3EvS1YXgtA6Q1Mc
1JJLcrbbDdSPZnps8uY9HFOz3mtW9c6Zl89Jqcs4tQWh0gU+W96dtZiyXTenxbdlE2LGTX6Yo/So
S4N3MQyeXiDLZv6Jc31dMs4DJXg36MZNo/3j0ndr9djoaZCuq4cALrQxyyXZNmxb8Hc8ptb/F5OP
dkt9mUHmD0z2oDVujZvsUCCkWE9/oPAt3DTo+tQImnJAXMsduKwlmYLnya8EAVL4iK3zO6aSVyPR
KZNPER8IyN04DiGmikjictGKEcITSxez9EB27NFQEbo+BBZ/RraH9Ie0OiH8koijQUCOpBQiwks8
Q1lmxdX/gzffxcE35Q778zAfZVDCfbJD4g6fMjfWpCYKXgvYjv1hQI6atZbK3pKil5CBprd/LeKO
XcrYxScHFg1QMnIxXxrGGJKpPHfF66B8kHPhyAzjzlm/2UWZZzvDDPAzdQeplo9wqSzLZYVXG9Vm
bmvEyVjHa7VNwVikHkSpA7UbHjIEXJpleBrMU8zS07XFW9PJS8zs9fqhE148O3juIqVl3+ZTB/gO
hMZ12nvu9NkEbf11FLHXdKArDCEAG9cct3wTCvilq+NrdksFFWgMcNXJOQH1fVO+ztb0bNjTHYYC
J8dCOnDNvf8nPLeYJdEZPwzg6QlpYAPCYhly0PY/jKdRxk0ttBV8sBipRS8eaEu5C1bPh9XN0xHp
WtoSD81Anps9D/R2AVf0YD+DH8RDxcojyYQxoUpGFyyEx9AFxDgN8I3gcXZ59idrsTF7iOpCbuVR
hzxL0j6qtPXH8jhVWmDbL26qPebx0+S0geQ7s+/Ie3AQOYGBAuRRpslnt8x+KFvopzGvqr3SGON6
7cGBHiTguy8qnmhJYEqYakRhGpRfbAesVYaOrrhLc8dY2fpSc8ZgsZviNkunJPVXu5tzf+rLwXeH
ofDGCrJV101l9wNnKcioWQe6bgHd5Txs2htzvdoJWCAMvEhdFdzPT0O9ePGIJA1OLFlldU7Bt71A
5NZVG4ZZ7xliaZATBtYhdzBL1u/nI4C3StchvKgjpkZnAncrFnmuWwXtEVYTHcNI+mo+gks7fTSq
jdytdjq/b+OlBOMFZuIfGrdezkm8dZavTWQ8KgW6RxTHLt5P1FA9naolJuWttJz8rp6KY7Z1yV0C
3lILzRXZhro1ePcOZuGoBzpaoEdIig3tGIa26Z6rFcXBVssSnXtq7zvuVp9z166/G0UJn6jF2nyH
4bD6Y5JX34ammD6thILWUlnzRfG2uMe/B224cgKdy3pPaV3f9xvIrFPCmKGIAV9jbklxmhLSZWcN
L//Ma5c+1jxVj0eEjZNVPQ+T3UueRoLBDM1kF5mOZCx7vHDuHpR/hV7QcQyUCrGx7ucf6GMTtT6a
MJ6HzmNhq3JnRlAJjmSTYKINtIfmTgrBUbHNEtAoY2selIijBdtb5unZNuS30B6FezYh9EBFnmXt
+7D+oofb0bhfQN4IbsNQzpfAfvIbMCYiiAYTzXqTmkknumklGfCWcU9G+mlABwChkMaUnAtR9MF6
ldFxr6EPEjlC/I5d0F2nebYkuQahsPAXfdtyY5UYaftF4WTNnnW67l5Ea7UH5A5ik4yVmxN1CNpC
x0vjs9a1h+sIonrwhU1chI9u/ZKVUlF6f7E8NkxAA3TvYUyPsf0FS/0nY0kSs/ircSbOks8KMPuQ
9RBmoQn2E2QrgzWKvTIgceA8N6Zs9QQhFnJ3UA7AjQynxtdPDQidW+YA1C17jxkEcGBmvpW/6BHG
ZKU9MyITbbxhILeDaguULS+3CpgFHIqIGG/fovHV6dNgyXqnhQi42GEMKmPY+JcIxIb8hbk6Q5Bi
Bi8qBnf0FoXWkntVEP+aNkjeMGCMe+ANgwFJ43qA6MUQWOR7Vzw30wfVfGrcH4URKtW3RJON4Iqy
j3tAPnZQs6It2hmA5qF4zO7tqHqpTnGLXqc1HA8xmhHdg72F5tE+QH9jOMgZUQSxsIlnK0Z6VNQ/
3tTZ89HpJ2cZwR6uxE/g5sTQSj8kvrno0fWzJ5oHwbwheLPgs9DRZXLHW1GcWKmLCR0nUB1LCNLZ
5LCWL8mNdiQBBtZbP3a97gvugxfkXAuvyXwIeONEjrLIWOSu97+E265zTbWym/FLCtQHTb9lo4Ks
zyiszvI3lSg23dvNZzsVaykwdgo09ax+AJXqDaMUNiPtvfxqEPq3nWV8wrOEJFVTxMBiPnt6LJ9K
HHsQOiDoZ4yt9fFvAv8L67gIrVsGisLhz2/JpNBZ6Mta8/qHP1BjEPm0vXXcg2pbqrbUBmDRUwdq
vyg5D15yyt5tn+VpcOmyMY+0u/6MzGnmSgOYeVC+NRGjuTcO9tm5yeSTq6JDuDeMC5BQ/dCIWv1c
NtApfO8eoMWJt1ryvSq89MhqD/q98e76eRTlZy5WjguN4tmalaH7uXL5MzsF9CGHqrwZTSC7lua5
2NrwUYvDfCrUgk0Ix3DRxITBSwvvB3b6uwy8ZLpfBRsyebafveu//8H6yQA5d2NbiqFDcIoBzv9s
tYeUrF+8gAj6QfPXEqLPMpoRsYPDHJQDJjBGwMaZmDiZvtUuYYh4dH/SInbrus/VDWQuzqH9pD2X
SAYXT/NHEurn5bEdPNmjX7iRdj+BM1qxIcpiJjYuMIpniDN66fBMSkk8LwZBVgOUyf9D2nXtxq0k
0S8iwBxemSZqlKzkF8JJzDnz6/f0+K5F9vBOa70PBgzLULE6VFVXOAcAmDSgg9jUhublEJLrnSuU
mPmRnoSWcTzJYl2cF6QqMVMrY7RRoWx01yg58gR44mpCkx7RxKJuhqYLb4qOq+wynQob5MADyzOQ
9bkilY7VMDsLiFmS6AZPqDV5KtB7wUoP6NuwNOtCfUpljJLriVWOr15VvQX+a1fodo5MlTFx26pA
VBIdkz4IGB92GfOjkwUZJPQnKJh3o8m8hRZU4dkoKTZw+FsgcPcCusl9yQO4S6Z6m0kUBxa+w8o8
yFImZQD9qGjEeBQV23/2TwJaaAjqXFKZ/k2N3lSSF4x+8azS4Eo3xlIqZQr7MA/A0ysr8GDlt/G9
t/BGDn+nqq0OPFBu+kV221t2DHsZ+y0FU+awzoNIi2QI/i+2WY+mdja22cq4OJGDq0OoMrULMmw+
0BSxniYFfiV+kLbdtnW1vXpgM6esK/QhiFrJydA7PdJGBb2vKJpgkqdCA+onaBMuvTIUMoDyAAYa
cLSoVGg+VUkqFUNPdoy8b0CZUDghhmjAlHgbMd81lzeUSAMMIo9BbDTuUEZ2CDq1kww0IRA2jMSO
HlOnrk3VIgjqvRvepW/TDW/yL9nTX7iwpWjKuKapX/JqUyv28GO0SOI/sFHfe02PgoOeaft/nwBD
oRLZf2QUeRWoj9T+SZEmoXssUe2p8y1Dm7YAlP+lKPU25lkJ+UuLvhRFnf0RpeW68GPVRtPwA+An
D6GqPhZpt70echCLsbSuSzHU3nltUFRcFapIskmSCUyg106tn6/LWFUFUMjwwSiUI9DAN8zCNgFQ
MSJnYNWycTz2nfZShsF3tFj8/P/EUKp0BfJyfg4xZWJYUZW4zfhVApfgdSmr1lAHFZiOWgnam84/
n2mjGG1UeWhOI0EMphIsginfumHkpKOr7JtNsmlBY2x5k6mmJuuddOmCsV0z4dR5F3JQPbWYabf9
PnQm9TnMbvWmRt5SQJv59+uarm7bTBbl7n29nJCm1BVMovVWKh56FYQdHWP2giGEfm3rslcjVU0U
UkdXLqq9IP3oWUwdKw8HsmwKqHqQ6QSoKfVKGcdBT6TMIBbK3/Y35wEp8CwEoARl3duVHB1koc0V
dhDzSqDGW5721B/lQIt8vJ9RISTcFeR1CTCKM3lFf1AYC7iuG2qraMsXCA0p9drLUbYLgnCAoThD
cUS3VeE0ZgeGnGJT6+71M7HmKgmeO+DP0Z9sIDGz1E6tAKEi8q1sB2JsTqP+BWThscg94gt2zQTy
qv658tGGILG6FlfmfnHX0KaPIrmBOrlKxT4l9lDMfQP5wWOZmNwudzBCcuw3waNuT4pZvYMDxR4P
zLaOFQu5kEtO8Oy+Ayhm9MNBk2xuq29ERwP440OGtj9CR1+Je9EuNg2Tev7ypbRUljpEmhpgKhVY
gnaJ7jfZIX6NdPFzCPUw8fuJ/AtLIGU8Q7EXUz7E6o73yDvtMje31J10M1iDg4T5jrmq5FRSfmex
qpQhA9EiitAZFCS3ZPhCgGsrR32tTExJ2hLrjpDlupRmgKIXY0fklbTcw1wd0iHmOJwdjP/wjnSQ
QKBTP4HgxRRGPOcjJwKyuMma6WKJpY5sUHWJPpYeFjWU7ST9lRdbrXvsxcpi3MoVKypoGB7DYx4V
V6zcUr+WL1q0uGcy2CPj0EIittrVG88utvKbjC5t5PGEbwDx/J8fnTikM6mUgwAQUcQJ4FexIzQM
dvJGKIA5iZrj/6fc2STNLiBwJEIVbxAZDlcxTM38LyVXnaOTqzBPKeaTWe0kZMEuDsyHamejO5MZ
Bu2QKsDNsFsZ4OygsHFRq3IiwN3JQ7cvGjmyi4w5LcSSSplyv65LeHIsKBmKrk/N4/grt/Q3RDPv
E4qNToVe+/EB3th7YCm8auVmClM3ROqBb2tIUJhLv2ravZKywLBWPQd5YSkyJgkEsC0tz6iK5uUy
72sZb5LeUY7TVkRWUnL4F9atW/PAOJcfkuhrp2uBN4oVKOJR+yNE4A7QqcIbaVO3FuFnSB9ZZbJ/
UY7MpiKbRiYllsqBjXuS8xxukTyBBNJX5QCLwsGA7O5vbgN6TUXMQhP/SynnoW6AuiZuQzg6/rfy
eXTqU/GIux5Z4yt6DDCyX9+x38ir52MmlvKCfhMnnKSiJlZimE1qUzP731tpYU1mEiiXV6EdoDBK
KFbkcOcR5tn1gJnLWImfF0IoN9cXVSSPxJbU/mDK3KHQHiptMr24tkrp6f/cKupQdFXdZAOPNfO/
/Z7oTYcziXrvds/FQ2xn6Plhtfix9omyyWEr5TInkn1qY7PI3tWIMQu0uoKgZpeAGoG3Pu1qOqVJ
lbpIYKME3xyT0BKNwAkDzxoS0Cx4octYxNVAYSaPUkjEJEJjRESeLaNpMfct0sJLLIcHTjim4ZdW
F5CgtiEjhMEHOpOKCWxuRLVNtqs63Ih9PFqZ3NwXkRKYup4PYEZutljbF6Hmjl6g3UiZHFhZG/5A
I/gPdLBVlqrVb54wTKbWeMc2DyaTkDqKkbdX8yixxjbRzYlDVdbPG1fPAJOEqLqyZD8B5ZPav5U8
/y4FRW8WSrHrSlBsI0gBHInSS8WGsbrE6F74Ocx4gGNLQexAj9uPEydJTYvohIRh/WBLRzLbVdrG
vRwCoc78RBGAtJ1dE0lbklrTQjELiDtHFyUizW4rbfoj22StvYwEdJ3+UY6yKJwRGL3QQDlS3axP
2S3m2wFSITnqC7MvdPWYzmRRhqXONT/rfcjiARuAV98mf9LPg0jVwye6UMmhv7aGlGXJ8iHMleGs
GTAx7tClPwWgQY83wOSzg8PwbZgA6kqKVOWhZXa6r16Rma7UlcwjiUsrD9LbMcTcRhWbgsKNjLBv
1c58CKHT/kaXBqEBfFU74vibElDK+qScKjXdjNx4H/EtYxZ8PWggg5sErhZoQNRhaXpO5kIZAdC4
P08xA8HccLp9vCNhl2HzjLaG9efsTB51YBLOV6QWgN+28ag2RwJJ4H/VbbSoxdt8BxLRF9EWP2Hf
VsrRcLMzudTRiY0yiLIGckEXvpO+i7JJyqiYqewIqJSI9qh+q/EsK75uZz5WlzoyBu/zuc5DKhmo
klHcD9wQZXAAUALbwndF1uquH9E/8ugCP7C1+SQgqxs+6/fevt5opxLpzdGMwUZBVNSdSLEYxpQc
kctb+SGUyo14fOJjDh5Cgx067B3URW7qJ/Wt2lboLWg2wVfPNw0mjAfZsGtSqUdDK44Y/tAgtcs6
q4x+hQM6GgHtGXCF0yu7rPwLBI/FEVKoSH4SQ8BVk7dCZ5gGtNspW28HIMj0FZ2P+c7YT7XJruWy
Ti7tq3Kh8fmaKBqEJp64KsjLfUfeofwVIbl2T/Jd2q6/v76p62boY08pb5WKBjgoSzzJ0iLYBP5N
Nk0Wad0ca8EMvYJxT8hvu7aXtBHSlSRPM6hoDBEmukEUFnwbi4phWv/FMX4oRdkevje0YRQgJjsO
R+MANGSTMHgLz3/FW7U8LJS9qcJaGRoDskgpSrITF07qSwJpaC7douRwfbtYZpWuURutxpd9jP0i
2XmCooOx0cIU222kmcbThLHR1G23jfGQawzRjHtIO6wxzRKvKaGoIj6LwTbLvmHQ2vY1ZO6GzOFY
B3OlVwTZbLTuYlAJ7gopWZylWYpC5DIlT3wExtJtBvBSAhknff396ERXEcM9rtnTuTDy85kwz+fD
qAghLAmj6A6TyKJoRZ0UtYwLsHbd8K4QQNKExkKA4S/l+OmgyJ4EKqYG8xlRXoM/hDPL1uHC2zRm
ZZbWbttcGOWUKjkfp6xUJXvwR0fSelvQ79lEcatSRHRbnzGq0Sy5VKlXW6FRRkjB9DDGyBIzfSBT
Xv6Gu6l/BCfkj9EqxapCrO7XTCi1X70EZvKSg1BJOE3tNyP7dv2erQWgGMj7oxRtFks+R5cIfn8R
pVZvBHaVh6ZQfc2HG6U7yMAclbPtdZGrV3sukzKOvS8ledZBpq9blXfjVQC4EfCgVu/QVFOVFjda
XGFNjoiedVa+mrWJlMWcOK/VtAqyk4jbJYBkQUlzYwDg4LqOrG2jjv8YSZ069BBT860pDm9+xjOC
FLJItIfRAY0PFF0NMKY6dTBKcRT4IYEE4LeaoieZ+fTkAZphQGxyXZdVL6NLaC5FdxkgIOgGGZnT
GlUna6bUeFRGqPo+ZyHyLBF2MHw3VFgQRXELT7EyVil4dR1noikt4yGZjAAoZIiJXnMQXcgaixpo
pU0Y5ncmgroBiQLuEw2d63g565vgp+hIdoyo1sBEZf6ajbck0CTFYBkoiYIp7LS7vzqTsy+g7oMe
plUG8HvJzvoGaPtVq7hAYg4OeqD/VfJ2ri11/lHy86qRLKg2oWVFBVc1r92hL8vuo8A5g+vzqpW3
Oi5huLt+jlav3kxN6k50Qgm64pCI1jeCB/wq7i0uXq7LYJ0XyhNkgSrmeqVItm5gvFIbzTBlATeu
igCgBTk0aKGjIVEmL9WnZJKwW01pGlmwb2rWK2t1pWYiqPeHNsptJCWiZFfKUSgim5d7K+B5xr1m
SRGX/iw0/DAaM0gBNGS9L2K5scfe5zaq3LOIcdZNCIYXMPek6xhhpI5406K03YUIB7RQe/WBQ4B8
pFNLySvX9IITisUmVASkHwb9EPntL62NGSUu5hdQB78uq0SqO2xbE/pW2BeWVL5lNWfJoWqG5dcK
7NI8AhPNAHx8Lb1fP5brLm+mP3X2Q0FLQ6XDuZQ3fbLX7wMQ5uwDRLVDsSegyIJTGrtJt9mvrdXj
CuBP9DEA8wzl/uUuAxV5TDtgkdkSF76KknBTp37K8EWrORcQUfwRQqnnyVGljjFyraQ1XrZiJ39K
MbpdOSQrABQylsVcLdPMBVL3nC87DCuSOjBoS/blDckkayjToFGCES+vXpI/mqGavVy+ANCaIGEg
gtLazNpgDygSmxcZUdj6G2AmhrrxyAgPktxCTPMbM9QtQoBkEaZBpFNVi/ty/TySTb8IHmbiqKvf
oTsdHGMQV/GB1UgpOKpCsGcMaH/7oaDZ9rq0tU4rwmjzz/GQ6WHtNAxbPQ8hjlQMAwy3iaZy9B2C
BtsDe0dDI/6hvuVf0HHFsHHk4F1TlNyO2XNHQn+zaGQo3MsTCGUS44FXvS+y6NtCYzzKOnBZ41Zl
bOb1Gyfz5EjNZCqV4PWjCG11Ob8pu/4NzfkP11d0PWiZrShlT/meq/EsgF7daxOaaF6Tfhim6IQg
V1eRe9QlK/jWIMX6A93WeCgnmyg3IxZBHutuUKbFC6Sp9EcoWgaAFtDV8tiNmY2Re4b1XJcD7HzM
OACbR6ZOq+6lKJPWxLqQMktqGsYxkB6vr+i/mLAPIdTrbozaBvRxEELyDd0uA6xsiAEKGYlN9YBh
UFYnC0sp6mQGWYDmQwnyGncCfq5qCQdvp5x6l3clSzSj+2STM+4hSyT5+exg9pGcD0Ciwzrq8DqV
72R+iQYvxkquH38C9yUAYlM4L/RMShZ3k+aPiGaRAHusOONbGbOqXSwR1NrJaonSOZ6tdqeIv4QR
vKzcxEqUrGYpQYj1Rw9qtUojTeSuhh61Mzqa299MtaU0JtjarQmg2cNg8h2TLHj1OT4TSt1rLeel
UIygWahIL57M1WbnpTcq5x2M3gBwdgYMm2G88SLl7fr5Xz8bH9pSd1kR5D6WAwiu4nITq3eVkjsa
NL4uZd3PoXNLI0OgJNm1PIINZ0x1HOLUywomlSYfuNSisgNqlIOh69EC4M2IzqPmTm2meDd4I/fa
+wY2IEkD1qeQC33hGmafQu1vEStFKUmwXsqjf/L28d6zxV3r8q8T6kT9VnWuq766wDNx1M5OHZ8F
EfEKWnjMspui/CGzYpX1qIg0M5OBU8RylEqcnHE58hvIg3kGJmziY5YqJ+zCXZcHXxOwXQ85eCiy
1pyA9X9dvXPH/MVyzmRT+vETQF78HrKrYprMvA9u4i6/z6RSs7l8Uk2vyN8K34vNsVdPrZHvJqW5
17QJzyjl1MTaW92KX0pkNEykKB3U7w5CraJgrskmIAbcIJJ0OyqGH+gszdGWXb1NSgyumLE5tVl7
mwz6czjokR00JShG+vg90gIA+5Ygh66eRj09jdp0l+TkyxLBlDgVbZG+HJlTqld2ExS52+Uymu3w
5GaszLpnwYkHjCamgS9GusCn3E5ahti/t6RX6GvncCrPA2DSJWt4Cm/j79e3gqw0vRMGACEAWgt8
HFmndyL08I9aoNjgXAWUXfcseryZIIVkovzBohVYiyTnwii7Ac7FQBSbUDmzvMS+2W/Kr8JBf4Mf
RRO97JZu5IjfuZ75BGBpST05glIcokyC4Dz5FUY9EGF8Z/LvC5/hNNd8zVxB6qUR1WCONYIIctCZ
LXWFHZYMqNg1yzCTQOPo552ee4kATSI93oniZHf9k9Iz1FibOAM33p9TQePLFHWiBn0EPbyb4Zjv
g9uqOaFG7ooA0Slfol+A6ze+MMu3ZBeunEWDCt1KtYjaUIFu6L3ceO8CAFUS60Z0yo3mFO/Fs3eb
nMqfvAnk7931W7D64J8rTOz/LA4plTjX84os6y65ax4Dm7NqkEWPX9hv7NVYAUR9KjpveKBR0aPh
ReGlwlRicZNjha72d/3MndmZ5Q9pvP2NJct6Aq9MxBKD8iGTWlp/avp4aCFTB+zLZnLzU3gCiA+/
geOGqRFcwVZCU0YqU7ZjDgPW97xLOF1YDaerx3f2HdQ6F2Hkd5wWK7bKd3u9GLdponypGmnD2E+i
z8VRmsmhQgcvbbiuNbCfRWupmP7I3Gbb/pB/IDsLPh7W8q6al5k0ypUqATKVAmIEu++j72GsHADZ
gu4tY6d0wet1zVgLSNlrI/XwfqohKhhe8vwhBFa0PLDsNNmFa6tH2WlRNzityyFEvK/fkzsZN5Ak
TdrWKncSaW+1ryu16vXmx5NYhtn1G1OxGesBx5O0QGc/h8fofAEnK8aI7Q270XvVTivAQ4STVeFt
qWMYVqABNWIOjSJBHzhCWLS7PNdkxilctWczKdQhlCpPLUQDUjj0tZp+CWpOMe6xjujRkLLUwoPY
bfvifx89x12fiaVOo6QUbcKPcOlyHqH4eNLix05muKEzIdvFEVEVYNFjeJbw4i13TC7VBHGVh4ZJ
e3QypC/eyZiFh2ai0mkdwExamMnEhFzxrIwTYhfg5OIlhH4xPzKRu+WYDTErdxCY+ALhicTAB5Au
lh+kV3LUBCD7tNO+vsuT6JSNjetPsdvFyf+e5oMo+UzQh+ErlfLyTScnOUayZBukEIdSlqyO6/YZ
HiPXb8W6RmA3VjG+hqortY9jBBJp8Iei+i72P1PR32iZ7rQS/1yoHmM7155aUOlDFmVW4ibz2gLA
PnD4XvlM+gpUu7bF5hUJIdt3WRO8K/dvIY4yMIUeJGJTQZxYHqT4pq2ZzS4rdlLkcSzR1UfQzOmG
ZS7mtdCrdZKhUX5obriPBKvR78k8QLDlD3J751kxxww0z5OL1L1YyKXOBiZW/LTHGBvkgsWW3yqu
sgPQ2246oHqA+TweLQDdewkO9NfIjO2/6UiFfB1/MIeIFySVgvbiotBLIMoh1+1vm1skIMzBkvbQ
2cwsZl6KZJovtf2QRmWi08CYMnmAtvwePLBnfHQduLKVxW+ZIxAsWdQFz7JYSVowlkEWFvWQguCm
cUQ3QtMZ82284gAXq0hZt0oL0gmDTmQV5XcZo77TSTUFZNoCQP2z28/XKj4LeZSnAPZgPxYAW7DV
e2/TfdF4WzLc6UXFu0h1VcEC1HzemkJoxS5zbmb9pnzsIWVmKrnC8A7manBizz3MFhdZgCyxuE0E
wJts0yAhzMq0r9ub2TGl7A2XdsLgw4yfa0DhIbGBn2GpjwYqQBgEfLtuSIk1uXZKKWtT5XWJdzWE
tfIjN2nfqzb9Lqnxt1EK3/X+53Vha9n2xV5SsUzjYVYsIOuZ7IxXQwc0pxtxZ7Idzjcrh3cFzSyc
Eow7nb8PeofXzRBd/0wouLU3zeJDKFM0RYIcFdhbfEi41V5+jz9z6Jjkt+n360oz9hMYZkvvKxod
lwzGeT97Jz4IZgTDwwPkLneNyIwYnnEtXpyphgnIpTgt7hE3eVhjgHk6nWcSGtHCmd5HdE/LLyET
NIks1b+fILTRLOWVhWAMqXdeSgx6gcyLdNyxbdxaVLXQi7I7vA9oUaWAXiQOJlPksp9b3bZwe+BP
ibnl7SqntzPHfyMIdNLOiJ+7HPNE4EnD/1Mw73b7F0RfKAb/uarAvVnqHtYoFtcTdAd6sYWhFzyO
GzPdRQD0zjasnWUtNGWMBqQq+6DCAhD3RcaDfwN6MxGiyIZd21DK/pRpic4ZcoD0m/BhrM0WPDJk
vLvYcoNTJq7wLln8GfNOMkcrBMqOb3J32hfGtbnuZ8Cut1xbL8j5vNaxtmRWpbgjUzHRM0n1VRbG
xA6s1WXeG8o2ceqgckoLtSt7sLkQtNKc07rxFxLlccjtsNZ5Ldchgs8TUMWaTOADqMOjeYEXVwGP
dU7Sr0kRfG8S0TEiA/4tualz/tEvh33sRQ8BXz6Awf5W6oyHJO4fpUC1GYu9uufKebwLjKaAyFku
dl3JPdJyAlnswW5P9VeC7UYu8hDDr7NC3HWfPhNH7W3hD7wSAX0Rd/l3T3I8mGF8iqVHeUfmS9AH
rVjp9BA2B+ays1Sl9lnskjwRNcgmbJsZONZKkzzgR1dycg47zTxYxL5f3CcVKSY8qYHNQxcTVCUp
B40b4M/9ZpvIwd7n1KNYVb5Vco3b6CHKCLr/IoNwxgza5Ov1rSWn6Jp0amdlpRmrMBjh6Yb8K5oH
UjOvWIOqq2HSTENqO+M6iQsDuNp2rhaerYpZaxceh3A+z1LnujqrjwikQxSwgWEyCZjTy5OqGEpW
CSNPwEQEN3gdchO76IZfYwc8EZa0wZUN0O1BQBPq70HMJndc204DQNyYGFJ1cEJRH9BKYY/IXgR2
z5EgpzRbQnbQnP4uGQrOtw9JlGcNJKUf/BaSyKVMfhaPgUuCTw2vtMRJHz9BobK2kXOJlI/1dQms
sMVZIsAPVTPyn3gA0aCDk9iCsLFi/6n9yY7HyCGkD+lcLmUKY91Ig0YSVFuRANgntWYTFWbL43kd
JowDtGrn57LIGszyaYLgS1mJzjp7eB1sETNJSGdLmII6O5YnTO3eXT+xa257Lo+6gFKMSrQfQR5x
29L2Nw9HtGfZtZWtA4EJgCslFc9b2aDMWhPXfiVLIbophaw321rcABfvDnb97bo6a24LOS1FIpkk
wPrTbisGwLsQxympwv1+ExF+lsIxNuZjjnSI+heDawt51H4NeVxKmQ55AZBK4gMqk3brgjH43N1R
WPVhy1BwJfBYCKQ2DBk9qRu6nIwnEI4kwQSlD0Go1TAnC5YudsZ17UgCZw+ZSewbj5Qr9UJQ8r4H
cB1URAX1GFaIbYH2e9MBxLy8Uz81crxy4cACQbJnBCUJqNjLS6BnzZRIkQp4oL1337j5obeKnex0
L8WhfhV/lLvPYP2tClUM4GQiwYU+NspyVohx0NLWiXYQFFalhqae5odmqCxRzi3GJq54ecBdfMii
bKefKFGul61o66MOloKsT5+FIJNvtaBESSeIumMxdrobNHx4rLUGwClcIVq5z8fPVTny99c/hzhA
yr4tvoayq3mkD3LX9aIdRoMJeqqdr+0K5YvRYAq7KBm6r1oCoBGAjAr4rggxl3sb6J5ccUAvsusA
XR+DeCzH+kvSFgzYg7U3NEwN2EglsCGSk7SUo3vgxxMiWcTjZwS7V7rxj8peNMXDJ8CYVo/OTBa1
gGkQKwpXQxaAeY/TDwnVlhOhLNdO/q4NzQaw3KZ4ZFev1h7vUBIEJriYgJmjGfMiKYgGORCIYDKm
m9g6pmw4p0J2DXCK+PvfZCkXEilVgSlSN0IIiR3g1VWrviHpn25vbDInu2FmKVeiGUjThDMOlITK
yHITy8LAjB7Rr3NJllLfSRtj41siE4Zj3cjpMpKvOJPAxaSCxEBrQHvleWQli+PoBBZpFCJwmGCl
uv+7sBt0mR/yKM0mffA0gM+KZzM+AFWh2eYAwRQPrB1bcfAQpCENgJgQpIdU8IL4LSi8QhfPDp4k
eiXAU4tMEPOVQB5oFCLw3hSUPEDOvtwpqS/9CrE8+s+7zBIA9dvWu+tWiiWBWrE+zVtQzNSAvJe1
vaLXWzFi9u+T30FbwrkWZDFn0Zeq8a2md5Bxfvk9E1y1ARE0PF1nkmH/7JQ4pKaS7PKX69qtNW4A
CRqJBFnGG/eCGAhzC10Zp1hAED6ht54MwrYb8s4FHNg5oxvtWddrLeG5kEnZyKqfZHHIIFPe8MDa
kICWIqmWmoHCp6i/hNtpa6CZItEO7Vh97+MnVeMsr7oX2ocKBKohs7i0as80RUFHNloUBYCcL9e/
7rk099Uat+KxswlumGfzO+5mciKQwLDyY2ueaC6Mcvg66DA6tFeIthHUD4pSnIp4cPRSZHjX1ZBU
U0FqyRPmHlRwlkq1eTV4VVSRaEbfAAcbxNgGnvSEFBemDAkMFnn72pWfC6RcrKCWvZdnJXDSd94+
3Fdb5UxBx+IFWt+tmWJUmKa1XGfwBRQjsXZ7IikpGSid41HesgH+167mXCnKwKRhA5C3FMKqMXMC
XT5FYbzrEmETeqDWGZSt3+FlxriU5AjQ9mAulLI5cpWrU6RBaATwjfr+v4P31YPIrpKRy3YhC1aa
JNwkXaLPvhEpXjxN2DXlFq9bECAlL/zjYPW25IzbjjV4v3ZGUJ9G7yAGtWSA4y4PZS9Wilf3oWg3
fDpsgJeZm2koRJsxq7dZq7YuJuNTWwdHxMiPrHUle0WpCoxrIN8rAF9DuxplZoemCrWpVJHzR8fd
e1MG/FGPagCc6Iq34UVMNJSNBDQjxm6urPBcLL3CchdGbexro106kzth/BNjwTfdXnSbDcfkl1uJ
KHTgywF9mqAO85ghXK6wr8ahqIRZc/Yl+YP63N9wp9giEQU3fIJAaOU6LgUS9WfOqwDKR40Bebgu
vJb0PXz9QdhgislWD58IYC7d8VIaFQgmYenLTQJp8kZyPU4Hc11iZkCL6ABBGkZmpw2AaLv7RGb6
chtBM47hfKwqaPt0lbqUGDPqu1hIiJ68daak4EgMCrFAe0QD3Nv1Y3NpeCAOAaFE0AKlCwA/4M+N
Na/2UNQr5Pta7HkH1DzAo8k0JJ2mXv/SxuBITPxQ2l6XvLbEBkb2z/RGZBJ1uaF5XwhpGoB/KhAK
1VWmNDa9OlcZ1+Ly8XJmbZeQswQFBKLfpZSgavJcQnMT4ipkmHWgIgIrsDn6lfclFuvevq7T6ikF
rLgug+QKJCb0lDmhv6q4JmrO9ePJM8cbgmDWAegx4hHYsxJPK+9AqDeTR3nfPm+FQKsgjzQfiE8R
8b2A9/FfP9EMcGlUl7Iooyr72cCVXvj7ZCapG7dHgO31kxVsqqPoiIPl70myUpWf+fgJrBefSMte
uqzlN1BOGUe4qso8JvfS30avwCNFK0Kw7ZGQZbWEnh9FSztOZAGBC5khYFTRqE1C7nlZjekVrC3/
nG7bJ5kz+x7tHa0NFL38DUOhTumkdmgnloRKXfwg2KWlveU2htD/hpOKfA6eiwqwEpBcoNyKyMVy
KRl+Y0uP+r1/kIDjLWzUc+foJ3DxiIG7VP6PtPOUxszcdm1POCgg7ZxpLK3CzTcesMBye3oG6POG
1e5xBga/JpByKCAyLjHNhdM1uILbPGpuYgPzzDJ8U71rzMQc0OEymv13tC5ZAeLl9MDs5Fk1vR8r
fL7cM53L1OgHzQigM0JZGdQ8nVm7Gl7kMfb4L0pTCJjB3wBaSGCYG+ea+0ya79WK6lVY4c4NHwh9
VLfPkfr7RGXhci+XkqjgMojHMgvPkpB1JzxOtQygkh+DJVjtz+ieBfq5YgSX8ijLPgrEUgTQrHYw
l665EwDnw6OyKR5A18buJ7k08Utx1MWYhsn3lRLisHGAn61RPQa9DgeMezC2mto37N3mE9mpS1O0
ECtRniU34mnsDJgHFdiZW3Dx2fqxxDgYEF8+cR8vveVSGnU9PK3TWp6sqfi1sbkfZBcDWwSeNrh2
Q7MC899f+JalSCri4iSgFucNRILKd1vcDmD2VFD+Ej/BRLNSlIYs5EwJy72uIqm5dNPgvjbGXDFq
3H40mgHUw9LrJ1DF2dEzeUdW/W37KPfAVGPZnZXMxFIyFekNSZa3YQnJpGVnshNb6+7U+IAg3e4I
hL+y4+UtFzHf5yuueymYct28OBUYfoBg8vpChBm5xJfJruHDvrE62S+zAUthlO82xCEU2hbCNM5N
q29SfhclPxixz6qZme0h5ZvHsJ8EPoUMUjLlAIdUFTZ5M5NB0+xe5Jnp2tU7MRNI2TWlVAapyiCw
iUq3GqODJoS//k+lKFumRYHecyFkiDeYULE4M7FRqHGa5wpdsp/w8pePx+VGUcYs7BU+KXPIO6Q4
jzIgpfLgnRzG3lYsZbCam+IX5289x76u6Eq2bCGYDpQ7rhZK1PzJPXgV3OwnYES4brJD+YBR2g3x
FbI7nArvOPpfi+Sn/t13739e/4YVGujlN1BGLq+qQWgGfAOJ7sBXpv/K73UkXZCxA5RRa4MTM9ih
fqUp9icMOuP80tQlSV9myShBOgl5yPmdYthYElDzNo9K4D3T9lxG1Et9KdsD5IF/JBJ9xcHskZTM
7lX04+z9TWIKlheaRYk+sE22r+67Eq3SzDDkMuhZfgNlhuSsAFZW8I/WmH1M4jOktbbBTF1jcbbC
OGj/YnBJGVJUSe2KUrqKvHjElAuxe/6W0/cdX5tGYZcbAzga7U77VRQAZKyf2ENeKxAeRNcP0ZSu
jRykZU92mHg0Sc8toXcjdZfcEsAJMsta3/lGYvH9CcOmYWayrPB6ZDT7AMoMp2Ceir3/HjHpmN0i
DCOt1NOTzw4w18/zh7aUPa5ScdTiGtr+9mwgt+xOKRIYhMg67k7sQJMs3zKEXy4vZY9Fra46voNA
L9Cfs1J7qDv0GTNsBEsryiBHIN5pEuLJCAMyZxa3gLHnkHBGT4JT4QnKfAeuu86PZaQssoGxhUpt
IDCt+XujPslycwoi1nDUv4QDf8TQAxJiBUTppvpnt8Jt/PU3HBAywk9MSt71O/8hi7KzUYJyVqRC
FsluZZJDOocJVvdwAqIZxxz+YJwLen6WH7NeCYlPG4U94hBwyInW9VOxbkg/FKJsyjhJMpeSPZI3
WLp9CJZaNDIeWDWVfwlTP+RQBiQQqn/OQrtvHTKNNBQvOIkOXsQW7AVIL/Zlbgt34+a6futRwYdc
ym5ESS7HDafXcMdureZma8hOKH3zk2PehYwbxtotymzkbeZzQuBBLQ1IPNVLAfyO69qsQDwQQ4E4
30DdCF3r1JUq4iSVRwkviwgTALjByKmM7njkt8yBmfXL+0cS/UgbparwpwBP+op0LL4p28Ql83/8
DmTeVrDtNsFeZEHvruTGF+rRbZJoyQSYLA/1FPRok9709he5zOCrQ59EsGd2aa2+RD+WUyLXfZZJ
GJV6UNIB8gjdCzoV0QdPWJojk9+yim//4sE+FpS6aS2H7oiI5IV+d903oKmCODKE1DyEt8z9Y6lG
XbhayGESxT/ifiuX7oJDweSPWj33Ioo2AgCawGVDeS/OD8AYSVZxUqJTF6QHgblRq75rJoLyXaLv
oSmCpPAAoPesbAvejR3Sz4LCLGZSbz9Rx1g1HDOJ1E2TG1+rhggSG1sDPLp/JlML3OSlj5z4hpTf
yfPaKNzihpU/YKwn7dA4rffSKUN+JMt5J+cBWtC8MOzI6un40I6Gg/B4wHl7ZMsq0sr+jYwpgEDA
kb6l7ImBVZ85k0VdsiTvfD0hskY8bMFnllqGE6EFyZ6cZvMf0q5rR25kWX4RAXrzStt2emY0M5L2
hZCl955ff6NauxK7VOjS1dkFVoAW6GS5rKzMyIjyLD1yxsbZKxZ10MzZyOVWgr3uu7VbYJKI4AGw
gDenKwRtkPGYNHnrRR21pTbyxEpgECB9uyoPxsy7pXkWqFvMWiDUQ8DGbt+eazHcWe28vz9rPAvU
3SUOKRyvSjYEeKYQFNhawiWf5S0M5SdSZZKMpYINMcjeCIMDUbZLTgCyeHgv7XllCLbH3Ww8ymkI
ppipCtoXcJuMbnggeqGjTRJF3YWflWbelxtjlL9odX1QpQxLVDZIgxUiiJmlFz2qvfvrxI52f9oB
l/vtlQXOAXA3ktzidIgfAQc4zs8FUODo6zxzJ5DtJUxQKoDLDQzr1IKJDSSiJBVj0mz5sJ6KQ38k
San2uQ94cDRmZAOKSIQ0KABqv7V3y1pa61U24IUp1mBTCGtjDqpwFVQbHcKV5BQgg37qhKbapcJQ
u2jYT16FQWsM5/4Ek3Win2JAW8k6VLAhDaxSB2GcUfcEmwQJiEljYA+QzB/pv5F1+s0O5PMIF5qM
oiflNOR60SIjR2CqBuO+O7e7xQecyY4P3KIC+eJ7lijnMS9NLiwmRkTYWavurfaLoPPFyl5CO3vM
vTJYP40Pmc+N+cn5umeYmkplGEY1yTDE1gXD4YQkNGo1CUgjptEWzA9yYueio6HY8DXpXAWPUS6F
BHNXgULi5yxTOziSFLMBnTXJTBl2COwDkSedTjm3kYHpbLaWKGfTxHmvFuZ1PZMd2k/C5VCAQJKk
DKr0I7+BlRkrbw1SDmeYRT21VhgkBIUS8nyDingSoP+vpNUwdOqSczJ4Q6SVMfq8VtTZwEZK94BX
2JaI9AGp6UpO8qEOeChEBj4ORelfa0cD71ej0tVRvW4fyQclp98iqVp/QnUcnVK5tw4XNT/zEk0y
6yLcWqWiFUmstUlHQgY7BrgDPEG0Mfdn084eSF3TLB1wgMV+4xIBylZ/L+vBnHmh7GlLMKC7F+4p
uO+QuPNAxTNlmMztOF13Fjj8pPUhyneEQosUPbpytC3A1xM+iwA5GndO7286zXE+iWn47/6KUCc7
WX7sG14CFFr2IHjXdJgfTWDs42bgOJ5Dp1yW2cM9olmocwXhdWx7ey57JxKjoFsWL43BLh1KO84s
s6JUBXqmomoR2jydWvdlSZNKyBB0E5JiCfo2comXJ8R0QAfZvV85QSorWthao9Y0yWa5TknaJYcQ
YqjVu6hU7WTm5guYt9lmVNQtMw4D+nV7pCRGP9pppl2Cfemd1iFR/UW1F3fN7OmlfyMkcGZk17PN
27y8cdILGUvFuiywn7eWLemFE0df5/aVs3bMM7sZJXXRCHKhhP2C2SR1bKlwTOlMKD4S5EZy053z
3XThFwbZ7nBjlbpbZEMVl67B2MSgAMEOedgMqT0gvky9Ei15nEGygrHtlqEumLKpB7UmSzl/ET3w
E++kwobAY1D59avA4wvjGaMul2Vo60IjVeV8X79ou3H3ZQB8RfwTfhvO4tFCndDibAYVmA6399HF
dNW71oo9Gp09AnAdUif9xu3k5hx2gwx/k/fpDAVhdA2b4Xk8GVA9u+aYPshXfgAeqpW3UeiWo0gC
V2dtYTLTk3EhJAjmvjVsJZD9NhAUm8fFyrVHORdD6rqyyDA6wgkwv5Cgp/uAkpgt76yP3H1Jfu23
e+LXMaA7K5t8yMFlDWvoTP+wnqBpgLAADEWLLYM2iH83sAOfjUHKp2R5qw8pGd4PtYHclUIn/Ki+
lN8N0m0UTCpPPIK3XSj/koZKG4UTLIpBvScQbOVKHvRDmZM7obwDQfmVRhv+rSuS5cNN5CbZEco+
PyIt8L+9i7MHXtjDDjI2k0p5F7lVkHCSsEcbr8LbvAvQqhOepCfoD+6Ibmb4rD5zHBrzXbIxSfkY
SWlB3UDWUdiJB90j6OSCQK9fpx69sgR9jTvxr5iKEFf+smtSL2jDLKM+1a/7R/Kjxe3Q/ETw9Gnr
hJ/5iQHecTQpZzOMY9ZoK6aWUDcUIOQczLcGpQ+yV0Xlknz+3+bVJLt549ygi6E2I6lRddBML/HY
kxvV7guwhhHJzDLIi2c1dIZDeM55kgDM7MR2bmnXkxqKmJCaOOE5GJ6SJ/2R3FFo/M8cXmzBnVgq
uNFGa2xCUg/vvOFNuyoekweQ9R07h1vuZ55KdOaBixC199/aMPp5jKx61MAhm87HyhIRJi6p4HLW
julp0M8oirqK3U9Lcg5TApiwCCuEbK59zNE2HgXhO5Q/UJKQPv6P1qgJbMtcUNcB1lL0BdTIAX9Z
D82ekFAgV8qJX5iR6GZklNcm3OBRiYIL8h0E85cFSiAE8o6bR+LNIOWrVbMGKTUZkxosXoEnm+Vp
K5LNhGSpDOKUt2Lku+nrT5WxXCa6UfEn5TiFbsqaRl3hOK1SIqLhChQ4BLn3wUUWob+4WHOvMi35
UlkNJGQgSeKYfSY6abYWLl4c2qnJ+vlZt+ZPYh9Jlc1ZY9YzDv2XANZLaNMHY8+tN9A6ucmncUKo
I8lOIy57EHS4fa9eWgnMLbmcXOQQfZOGdbYkxY/H9p0iyN8LNfu6yOvTHAqPKxKOdi3mnJkjE/P7
xP38MLrrJoyacA61sUNKKoq8BZKAaGXIjCNURpGvzUWQGVn1EL6b1aR44UwKK2YBPB3rBYVKE1wC
t5PSGoWoZ8tMYk71QN71GToNBte0r+VoLtkY01Nt7VFXutQtkZHpsNeCW7Wu7S7ojzNaG7pH8z0/
QmLP7K/RUVsySrRYq9IFrmqdU3fpwsFRpWEvS+lxRg1GzaMjIKo154Bfs8G/L+gvs9ROaxcIf4gZ
BkmETIFFxW0OQEGDBlkIGQGYBBi6SkDa3CZt9hH8aZgG4FVtp0pLgvGCOuHzkA6lPU6WbkMdnFfp
YcIYVJAUEEoksGCp1BjlAUUYLYN3ad3Vn0krKjpyY+BPwa54Jq6zuFguTzuCGfFurNL9FGDYWqpe
U8lFh1Rf9EDI8UgEIUcPwIUjxuY+WYjn/20tf42TZjTvu2kUsgjjrCB1CnAvtMouQwCkPcTK1ALd
qaAw2XEOJXMZNzapuEUsq0jLU9hEp8hD74ZB7CQHFInwOIPKMDJfr38ZnKmgySVS8VhWmlV2jtNK
Sla4b5Ig7l9IIfRL/oYyIXApvPuW0akBDwwiY0J5Y8poj7l1O1JoqqXeyj+io+k5fmlQTDkZaBCB
moyIXYTJBli1fIIoheIJe/ks1DavHiAz5/nXV9Dxr5jlUd9F+IrmO6ESGrC2zuQsaJkTD3hwnNo9
geQnTjt8Sl7KZ5DmBdo+eYu5OXP2h4CNSrN0jWiH3E7HqimVMiPp5QLM7SS5de6txu7LmeOYmHsZ
1/N/ZmhnL6ExcCB+ydDQKJcstqGVnLuM7eA1CKSibRYM2jRwpewife0EuCAQUryoXnRAzvJAUsSZ
/wenkxXjgFHhpzX6pNStECna9TqRIB2V+2PnKM9XTopADx0edIX1UNuaI7fp5kFhJI2h9T3MlfFw
RCHpEf34aDOAjkkxGhziN4mcgd88z2ZsZDU3xgoBAi+riZnEm/C7HGRu6MlB/dLZkAj2pcien9Aq
Ej1K5wVQbl5i6HpV3LNObUnDahTQBMN6jNaC5byotvwafkfanTAvxG78OXy3oHDmTi/zq2j5OW43
zm7lbiVqu+aZUS/igE8ggbLu9LEdQdZNvpBKUl/x3S5zM+mSaVjgNgLXOuWUEqSHBb2XfqRT5j3R
tB6Phkca1orY5iIoWXVPPG3+NQepotv1rVp9rcYB5tDWvS//RbBJXn/+i6Y0eNuNJfrdDTSS1a7X
gU1e/rFxKqc8akBn1/9Mf5d021qjzmQEddOk7WANXD8JtPhQn/lKiuXytc2amyRi+s7N4KgzWSS1
VDYTzJGUd/21eAYLziOxl32d3MUt3PqVN6E8k9TJRDfH0qUlTKpy6JSKYpdTZhvt4N2PA5gVOFUH
zwdY4YAD0KgNOcRKtKDgBcjmGxiukmf9Sdp3ntmCMjHzpM9EgQ2e9QQP66CBy3qCMLMzFE4b/OVe
/fkldMFTbIdKKFp8SQ9h+TUZ50MUL3tFhTIg1LUA9fy0VuJpggZi0IUpL+tIlvA3X/RrHuj659yo
4P/qYb3zlA+knpE580ELkAtAm2zuCP79eWd6eRBiaRK6oi35KjizcbzLMlayoMPvWFHh4K04FmtQ
CC8C+r7vG2IH0RtL1EYq+q6CXAAstR/0QPS6p8TTU5AqhRe89tAEWP6T+FZt8wbI9qzQJESjKph0
wDBx63pyuYrrmaRwtMt8AhoIAZfwTw12+9RLLlwBIubybaxRDqEZqmJY6ms4WxHGIDd5Go/jgQgG
tBlqpty0P9OzQmFMQ/M8HvoKdXFEsa6gC0ch2ZyWsOLtai95/BNJArI+v23MjSHqNbu00gzdNASQ
Q/y9LL4168q5A5lbcWOAesDKtdzrCtqoXbM0nKZvHXMFsabe2amW7+9vRvaNv7FFeZuugf7GpMKW
eh48kvgO3emRxOFN0B4NeJppD+Cxl5/gZvmoJ/Ym+blmdBJksJRWW0esGRgk3tRPJMYgeX4ZHap/
VDxhzawmgpELr2UJDxFqZs0ss1JxwtEz8te5Q6OWXvvqMnt90XHcODMdoCFEBd2mgn+uFYeNP0E6
rKt60wLeuZFeFLOWiHZa9kkatBZPCuOdWowQ3eu8djyvQ/OULkUl2ImlHsGkOjhiqqKZK1e+gWv2
AFU0K+F8H3MmTJBbgJTDgqosvYlHNTN1LUVr3KQ9maW02rFi+maafmjzhCtewrKmg3YXyBFADHSa
Vgdgymrt5JC0rIeB6rSXGcWA3gbZAyhI+yAqbRPPL/EPoBSsw7q1TL5sswylIGi9QSyHcv48zOGh
NBbOTcUbHDWVQpvg4gArtKuKiWMpy4M+zS+1rHmZ3rv3jytzNIohITUug5eaRmnUhZ62RoMC0YqV
a9PunzxJ3+6bYG5cfWODnNnNjEl9kw3CBBtN20cfK7BDHxtJNLxO1YadKuTVi6qGYiA0TVLhL40F
HbR57rS5gfK/BN5sv0pMdD0a4+ivawqwTjYKX9e6Qw3m/qcyJ37zpWS2Nl/aQ96nqwQyG3Jrt/In
pXnLsidN4agjMS/O7YyQyHBjRymTOLUM2BklVz8URD3l2bxY59nT/oCwiPwafb2Aqw/UsuCfAjKS
2rHWuA5Vn8CaWj1M4QdTfRbSb/cnjlnu1ElwCZYSJGIUao3jtC7DSJd6F3ILqLEax9bC2bchReOX
XvKugsIcN6nG3Lsbm9RqRYpYilYI2p5C7zwVHWN6zLk3mR2i22FRCzVnsy4uKYalvJt9EFETSfB+
pzwtoIvFq+Ba/Uvd/uP92eQNjFowSV7B87RiYEIJrSBj38lf7htgJkB13QQiVwa/PmR6bjdgp1tF
pE8jacaQfEhLB6b5ZiAVSRAiFToYa08VeXPJHBUY9bERdQ2oZCp+I0qPSZd0vRu9qYd0shMvdmsv
fTChgSIDSiF85BbhyU/+tvPJhQT1XlRb6LfxAKKK0hh7dEqAbBSxCF7+xgOJRSZoy/DKpwxpEqjR
Qi8XEteYWQSNt5OaW+WUDmsOYI/VGV4Wd5cZ9HORO3ZjGGhdWx0iEHV8SHNcvrZqLUpQm4IeNOVy
7hZ18IUsP5jaMttmPHh1232WExWfquuvxhomgdUboI2SC1Fz+slUDsWKOpOhxbXuhEZVO6UwPd/f
JuSeoaePZDHAAWYZMtgibwc09fMKZuR6cAcIwprx97jYr6BrQODRadxHDGutTA38baSqZgIwfmsM
GktrXwzjgBtdb/Hel3ZEDqxCndYlpDe8tBAJQ+mxbc1RizWKadnhQgGBUlcdVoD6PKHvvaUQHYgp
IysmLYE5S35mFhHnIJBZ+80ycppEfEzS8R69HeicZ52axphVCTn4LJq9SU+9fvjcm29REgwtJ5hg
UhmQHOp/9qizXqfLUi0F7JFQqXSbc6qdJ+st/IoqkqOh0aEGKgRfM9njRxGJI8O7v4uYmHFLBuuZ
DqJ4DJnaRp0U5xBaGgbIaCP/LbWnDDGUO6eKs8bjXlmrh7IViLB07SzT6t+3ztrDFihBVVWGxgpi
nNvZztMslouhG9B01qAMP06rbQ6LuovNIQuKthh8kB/9FUwUzKq4cSXQuUt0FaRqlVpQpwb9Ubvy
AwSsvBpQX+25twXLKdCp85lUmwB38pXKL1O31Th7jOngLcMgr3JFN3STWvQhjftwbBvS31cDXI72
fohG/CANrS58MAfz/rfQqmiBDwwUZfSAo7Q2lVWtQKG3Vw9YzE/dOXSlYAVITt8pb3yuJVaotjVI
rWtsSlPbQcTWnVsTiJimUpywMJR/tL40j6pg5Byec+Y++jXA6ybfhGztEvatNmGA9TDZap5AXTZ3
VM1V0v2kclvwWc5wM7orLGhjbdXlWFZkWCOwlbVwjPfhHplQVz1Jn/6AX4m4HNolbc1RvjdNy6Kv
dJhDZgz1D1ByP2YnIlPYO4Uf+VwZa97wKBeIhJKi9iLsEREvyFif6suIUigSraPDb4ViBB54mmsi
kAloucI7/dYFaKk+4laNeuySvrPHBbRRsZq49/0M68TdWKHmUFpR+BQHWPnRjtwFKVjjvsQPUAN2
rT0vtGHE9DfW6BmMdIQapGsNPMr9Zytuzf0s5pqH3rPmmTMyxta/sUX5knUeLE0yYAuMWLiZHe00
ANj+TnCevRn9OF1tS+cRtWTeGFnl3RvDVPQdQhR4kciUygGJUhuQZ9tpaRNxIbSeNnuwcZ0JxaHl
Vh7ZSR3q6t/+JjDBV5go2EGJHIAr6vqaawRBs4imPUImJUOVI/9B6Vbt54Afs17TwtRZvDFHObaw
L6JFDTFozRYdvXDHlxwKBxY45MQ8ED+BMP+pALxGe1o9MfUjBUgiZ8hAj8Pl42Gfm58Dp9umIRiF
CkWJgROURFHY2pEk00j4vH6q/OId/xphOPXt2OmEMjA94rJ2xKKSu/L40BSH0ZS8spM5QREj+rsx
RB1WQD8MOZdgiNQElR0R0SOwXN6TgJX6kCAUA3061AKR0yBHa+PH1TQbsiIBJot0zA6f1IPiG8d1
n3iCkzhJZUsHcDObwCrY3GZBlofQdVzF+A+EbmnUaqziodDKbed+kIMwmB6IYg4p8SRfCSYrcrnP
caYH3FqkfNIw54uVNLBIOr0qSfhRtANYSV3eL4Mz/wkNK8s3bW1Svmles2ps1Bql9DK6AFMOFu9V
G+1syfZRWehusSw1J6LkTSzlldYys6a1acDDJpRuF0a2gsaRYSg4FwoLVoLnwa8FJIdls3cGTcnH
fIEdMp25tVdN0PdCqkA6R8pByP9Jm4+rjDkmhGRakAI8Je575aM4Na7e7bTqqDfnREe3FW9XMx4w
Nx9GberOWGsxJR8WJh8g1P5BLct9Gl7KYnDS8p9umRzOBUQuaNolbmeC8sCyOihVs8JgHBY25Fn8
UZWdYrLsOjGcWHhCHG7XOnqql3PZ/A0U5Wa4lEO28qkuxgnWyRnuX8YLUZgjwQp02v8Ob7s1R3vd
ss5GKx5gjqDN19JWIEvb2z9J0LhennOCaJ9rJHplxDXsEVeIPlvFN5/QDwWC8f4QvxkB8Py9U4HV
uODyF3DWlWZjAku2hJQzTIsH3KsgNY+8JFh83W/PvNIz62bRDUjBI/eEeixdnSiUxSojFb5pKGWn
jdaPUQR6eEOEtvqXv9mtG1PUblXzQtbTvMN+aVHTV2vczYUxBrXcPWdd/whiAOMCdvwGb8HRhhiV
ZbeVwek3Y91v2+FSezbX5TaPyXDJohKRWPCY/sH9xplVGkfZNXmUThrMZKMUhOp3OZztCDlLRRp5
PoDxZIBCmSkjWwl9NOO3JHaXZW2uw9ELMaiMwoBA6tpd9wHVHjyjeaEn+y4DjlkTkbcALzJ1l5lN
vBYqgcBeez6QNIFemApCF9LZabzEr3+RjkJi5Jc96h6L+jBclBX2CA+VdMyutGF8eUAWVODGDnV5
zeHaFCaxQ5xZsksO8DCxn1zZd0R3DOT37R/0elyfWL958M3wqLvMzLVyXqTrdKYvUFt0qwcCsyu+
LQAofja8EcmQ6Wt/bg/ZZXjPHzfryjJM1UAe0wRwn853h0WY6UkfASEhKq4hncb+y5CjQVcH6EY7
WI3p33cCrPOHzCkkw8AqCT4N6sk5WRXIU4UKiHFdQdF9PEZq48gj+NnH+NKYy2Oytm95kXBOCes8
mhKyL9DWw2Gh2zDF1ljlUi6AMq7elgrq2PJDoqS7ueN1QbCeBltDVPy8mBGg8AIMqVoarIB/yktk
359C1pJtTVAnMBHTqctUmKg7wEnaR2lST9aKNk+ptMXsJRV5xT9Wr5W0tUidwaXUYjmSS1gM++Oq
DYqbhvNTWPXvLbna5wO2qWa5cpRGdlkUu8zMPt4fMnNWZYB3SZEEfo4KrOIs62ZByRDxzee5l+0o
V9z7FljoDFk0kQpRNGjfQCTpNqiU+xAdZbHQAi2YP6KdBlUtaOgpYBpFCzTRSwqTf640105yyXd/
wILA8OM3H0B5grIepzBr8AHaRfye7AjrQiRdGU8lD7iQhTNgVvIZwAxowyADLWqoZdwOWBPCYpAH
vXVrKX1QJisQAf13xW6K7aRAQ8WkZ45sRKfC0A9GVFkBZ8IZrwVZIreWRsqv6Bu6tR+bcp0PTUJw
heOVijryUBed8ZqGBLPhlbsfvGdEp6E6Wvv0QDrFjMsSjEg3TJwzxdhgNx9DuaVyLIQxKfAxcvIF
fGV2jMrD/fEyTu2NBcoxyDqeLD2qfO5YAfge9pONyOvLCgYiu4i7DyY0pCATzZlkVonjxirlKyIp
TuRsjlGSPZiFBwqPYkae9gARDDQC4NHb2nUZDLE3vo2J0zzya3+8iSX/f/NWU4Q5zOMRwxblyres
B3WUODcKyzthjCYEciSDCPJQGwmysd1Y1Tg4/6Wh1l25M4BhXnYxbz5Zh3Rri9on4byocSTgulTe
EX5iwsRQvu8XGxqNaF3uDvf3DCvYuhkatWnmbhyWdIE5QhVC4gICzTTOs6P7mW+54vN9e+zF+jWT
1G4Zy0UHXBK7ZZBXMHck1oeu0Xm3CfPcq0i3QhocRI4G5WiXCWqa2hC2bhJWj/EYHrBDzrkSPd0f
C3tbbOxQ/lQW5REbH3YIvRZpniIUpoRiKz/w8MqsIo8MyXVIM1nAXQE4cLvLYxFd+0tmQZ7YTfKD
YOJtQTjnRkcpvL46dicNoGFeIos5kRuj1ETKJUgj5wZGpQ7s0brordm5lUTO8WIEbDdDo6Yxb+Na
lhdYIQ8m6ZoQJJud25NF9hYVCOOkihLwcRCZ+O2K7+o8UpVWARMBqO1V5G7I4z63o6+ExJ+fUGUv
2cYe9RidExTGlhL2yLuivBCxDqLjDk33h3hXByWXCoQZYWxHSD09K62NodQNi53XlIFmZ3Z3JOTO
Q7CehkBwQOFVPRrAZK4eakvveNuFuZA/B6zTkI9MqGtLIhMsB6TvatwNvnHg15TY5w5cc6qOTmXi
S27PQt3ETaJPK9kw4aF4IstI6NPzpz9YRPam+WWLWsRS0Zc+XWGLFDnkN0JBAGTESQhEuw0in9cL
wfKP0OaFkq0u4xlBlzpXUACgBCG3rpksxm4ao3IXF1O253gu1qhkwFhFSCPiRhOpGVTjdJqmBZHZ
lWQIBFFd5YxIhLsIT/w+iKM9L3HJvGi2JqmJVNtkFaUIJv9TWImWA+hne5sgn1CjNrx53N0fJst9
yQAEqeCXJgyI1LVdtosEISf0H3ZgfOzeZ9azWf3/pb5Je8EvG9R1bUrJXIuK0bpinztYUb/sT0Mn
c0bCDKUBaACESxHxtqSbvKVICKWx11q3CIE4bgfhoseK3wzpQ7mUvlnFrqDlx7YFLBbYtfvTyF66
jXFqt2hTFFVZiKUjDno6V+dq9NrvpCNw2a2aoz9LvP1JfpF21bjr0MBhSCj80ZG7kFlLoUIFBLgZ
5EQh2SvaZWlHh9SvBWcZQVn8Y6O201mDDiPvtmVtHIg8Q74duFyg16jLNhMkvRVzmLekN4CEehPl
k0LmTSsr0ttaoW5XtTFLZSaDBG58Hw926goPqkt61XQJrIfcbDPPHnXPCpmkxzqx14L/OXakozk5
/YFQHqKU8X7kskmwfBlqtrhudR3ejCZT0o1UnYC1AgKwAydHWkPKRn4QZzlIomMJypoZgHkjij2d
5GOVcg8OB2cSY9DISRzQL+tLkA5SLVVDr7AkUoc07828bUFZ4dbK/K1SjHdawuv1JJNH71gDOiYi
CFXAqiJSWwZJ7lGUSqRjoWriV3P3ODbtuxzaR0PeceIl1mjQ1oThAN5k4P67vf66tqjrVRiQ+V3R
hpAWzjxz3A3xxfRgthaoKH1Je3POrJ7wgIDJT30nKLJt5m/JlD4rk+K26+RxXAxr+pARAUAESrkq
Tv3tmLJeTkWjg8XOk3zgxBrLIQFE6405IJmQhBGCApoUyn7lvctZOGOAU36ZpqZzsWrFiCaYXg7l
CZXiB2lnIilih377pjgFuIh5GW6We4HSqU6iUACA6b3Sd+aU9gXSa3m4QO3Ucqo6Rd3wbzhOAfqD
xI5BHpQAk95OalogE1qPyNvLT5Nn+MkhSr6QfkMZukmzcYoql7OKLLe9NUhdFFGTtGLbkoqwkNdO
bGSlXUQATyTKpS7E71M+guFTDXdJ2V4EyXR1EPeCoNgNUawZ2/WUCABhdmgNVKBucf/bWBts+2lk
y2+yBMCP5YYY4tMarT5B8NI14vXVMDMf/UUP902xdpSiW7g7rplgVaQce5dW7bqUwLdG0ku9yoGs
flTz+dLJpqN0hj1bolPnxs6KEjdcQwc9y/5CVGJVydEyJeB8DWPkAEEoZL8h6WiI1P4GPK9SylkC
aEeKnHH5Hpt1YNWC3SSQ0OzASdY+Z0pytPr36B56ntbYMRbhMKill6epTZaM80GM4BO8pMhEEt4I
UFBRrnIc9FQ2V5WAesgzVttBYMQZ7ZEIUT7yS+as8OXGHrUcraVOSr8qCOAPUmLjnQ7A2w94pHpC
xSXgxfBcg9S5E3IlXocBAyQFrObJ/DY1UNrsbSIhpuLZefibbtCbIVIHT67FOgW0m0wpoRpRdlG0
J05M9itfrA9/8dC7MUcdJlOr5spIYA583ydkqIJkLwR/wEPN2ynUe7bQ0sqKGtgJzxDeRgPIQXXT
T0Twm7QNd0deJVAhLwLq4tsOjH4xdMY8TCAyg0xG8iyY4MEBrXitqZ5eRnZqeaP5Cs4Tx9Bnd12+
F/BaYZ3aHRoqVnRv5+lgQ5fYXq3BFi3ZkYejgkayof40ldHzHIEKRleOSTb6hfat6sSdogiekUYc
L8w47zdjoK7SzjKjyOoxaRlauPRyvwiP+gC401w59w8yK91wY4nyLKEiFOVK9rkIQn1UFFabSB/H
rvo12627/H11AsA+8eTPuQO97VfeNcpIN8A8pFoIxsrQr5+3celaKKedkWnkkWAeCK8rmjoeZG5G
lnFbq5ZmaTpqQ3hHWpS7yhKjs9pu7d2qqPeiFL7GZncQi+b1/mwyYi5NQpgMNiYdgR0t7AyKq65Z
TFwahWhJwdx2k6PEcg4nPEd4GpdCZjdQgTibrVZJHJfM2DIaKuBgzABkXlFpqNyQaH2mmxFsWwLe
V3kL9dxW1c4ruFlcLQzX9/fHyphS9CMogIMgyYE2KCq+THJxndQIVxKyHHJhF4VQ+WvVZW4XWQZv
m7KuYzzjkAkWdZT28Fa/vfqhEgfUVDEj70f4bMCCjk6k1ImCOYdiLmR6n3QvfeW9tliH48Yq5bsE
QdSLKIVVEtGiYd6TLKTfvMUX3cLXKzf62juJr6cgLBp9eLdK/Mz7BlZtZvsNNEakWIp8HoyxdeGR
ZvBepY+SjQNagtRWCdTBAYlm6yy2AyAd73CyuG9ubFNuKF7D1oxjjJ9A6ECx7yiVjT+CcJ/7gqcE
Zu6T6JpIeIcP3JGTC49y5DfWKdckKrkaqmT2071uwryyMx8J8lMJBhlVKRCq+YQasgFDDMcrslI1
N6apzb2MyVjMy/TvwE/ZoT32QAAVFx6uigUoubFEeaZRh+BXSwY5+8MbQUdfN7aB1qLqJXLyQxlU
Xn7mDZDhdm+sUuEUnqXlZCkYn1kjG7p+WAsRjSarl9WXae1NO1YnO6p5DIvc/UQFVVJhNaFA9vLk
WBdC4lait0bZjZ9Jq5oREHgtwLynPphE/mYma/b7dkLRnqRlgSWmxpwIRZjG3UDypaMb56fab9Bj
k6BrcxEfeig1FxwPyYohMcu/LFLDHfIwHJoYFpFZdFL1FKN6UHwjxI5lA4uJa73c98lci1QMCe5Z
Q+zAmYkxis51jPmFQKX/HWPiFp//R4uUYxaKJsMLAWMkgCghO3VwTvN7wnRvxWeif82dVXLs760j
5ZTjRAcJaNv/KOTCIlrDShDPj17ePBDhCeMrZ4gcg3RA2TYGUT68Gpy8fjmCmPYz4fVV2zNZxIo3
peTI/zZAlCSBfyK3629vq7JfelnufgywjGCvCID1wjKKvibBZuxxOZpZt7m1sUkdjhicGxNaFX5s
HGzVKYieiMXRG8ULueTAJ/BXHRL61ip1QNK8qAyhvY703yMZeRAvuR5K2MW97q0f768mC0qHKFAn
STdQgUg0rVDUpMC3yXB95Ig0ygF9Mf9uWCnFgI0AdXRQcgUxZIuHHfo7fe4pZW6ozSdQPh/ahEUy
xPgEQqiOBZ6C8X1vL74Rnwu8ieTn+0Nme4WNPWpxwfe9NIp8dbuisxhH4ofIGR3cf7fT/2yRWtg8
G9Mh6a4WISCfXT1f9kq2U6aeyAbmzinTu2/GSHk+RY07Peswp6Q0JRpHUqkVng2IO/13TDnenXlK
NwYpx6dLad/0BgwugLIN1eqUssLT/mJdmAY0hwiPm4JuZ5Gax67rjBQtAmSzhk/lCfV14UTwK4SF
XxXs9Yg8m5OYu8iRS/sPYLyMQd7Yp2ZVSIwCzdYNmVXrIvkreqkIPsI4V3vNGQBq54acjNf7jUVq
WodaCbshv1okAFvp2AKkI5Hi4v7/fyoMPNPQWA3aXJBRU5ZwJLrEhFA98GKrT4IR0uGj7nMEIiVo
HLj8WwwXi1owXp+GTAi/FOrUL9OsI0uYIVOqHovF0aFvTJJm8+BnkluaJPJxoVXu82I91vG/MUwd
/0UGpR0OR+uOkYcqKnSiQSo7TAEaQLrRBmWFXVd8MnzGgbyxSm3dKG3zRoY2hiv+o72rwf81w6bd
a+Ti9MXdZGtf7y8o2YvUtYmiKpiQwaJt4T1K7dWhSfsE/wIxtDSyP1ht5iVjnexaZRz3ayLF+1ZP
F+e+URaOwQC+HRhJZIvB4kYNswmNuMkR5iGN1u8jtBqim0j8EO8kDc8i7lIybg5DQcUIvXAKqDJo
wl5w3ih1maSkikukwAoFVL0k1pI8qNmB3cLjjI61iBt7dOizVIISSxnskT5qWdwRanLQyXtljpsx
BeaS1y3KOiQA7yLDjRIcRB7JBGzyQZEWSj2U5BpgiDNbE79UYWiv0ff7w2J5Nc3AGURHBBFWpIyg
G7XLohGYL6FDL5LY2qbJY41lbUb8sAS/Imm6bFFnrodpqNsDRmO+TotTlUczMPwUzlMHqtOTdFf4
RsRfU2QxuLyCrDnc2qa2pFFMuqyssF2mr+KQfKkKBXmnJrg/ieRX6OOGpjKy74lkJK0iktelMnQT
gqVazCoH1f6PZrE+Nqt8SIzlL/RmDawV8L84ZBqi7dttkRetHokNEDxVgngpkovEm6pU/3R/SMyJ
21ghp2Gz+appAD2iACsSqurm/zH3Xc1xI0vWf2Vi3jEXQMFu7N0HmPaGnqJeEBRFAQVXMAX7679T
HM1VN7o/4u7sw27MBIOUqE6gTFZW5slzQn0xKqu2G/z/mZXJOaAEgFiluVx5hnWQRsmzg2ewenqf
G7kGXDsbsckCVGidB2mp4F3KZKvIT4r+Y4xvShp4fU1BhLbXK90Z40NaIE8YH0f7Pq/0GWDqtX12
OmuThViZeVRWKt7Ujsev6iDdavLfYQo5e8+J1wc3V8qTHjYE9jWiIArJ1zxwINwDymuIBdVOsIUK
BlqPAtWbp364dp04sz+JIkLWVWEHH+KZYNGAujNOutGtnRTkBdSN9IVaOHStLkSSrNwKHtx54bdr
aUpQlABNgMYVkZGdrFtLBfu2oiParitcwuV8qVmuXAyOlYx+/SSaEct9smQ70MjdKgOeB4V4oa83
dzyp4mWnPgG+AGARU/RHTMliqG0VUWp/JDwESX/id+FGe0F7r2QuAvU+riK3ASCgjRxdeQzVhQZ6
MxQwfQhByPygFSB4lR2NHEuy7sEUAm6rmb13LY9snjzhVNwtS4H31eWf6QqRbquqZUVebV/QkUF+
BORR+bpIZg1/oJ0+GZopOCLiLMLRjegEvSUYl0qqdmxoxl2ZSVDvlAzNTUY788Y65UtTVXdxinJV
GDQ3VOufg37UQLzdRMcmhkRHTCxPTfPG1xp+aAOLrCX0aft8VBJHisLWqYsydstyhLQFMYKFhnTm
4PSpHjoR5+AosdvcRTy6ZRIIPcYScCIGnKHTx22wBitG4zFTo+9SWBl+Xcr290aRPau3pZki+zX/
cDoZE6+OMrUsBWIywnCRphCRqNlqxg1eCWAQ3SLlBz5/0Qs+2Z4lIOR1q4Jxy75XFlh9SF2/9S5/
FYIR8/CsK2lVgQgRx6ElqDUnDm+0lKJq2VCgmlWtkddENasGU9rf6S+AHV2BTgQYTZGtPT+oABKo
MG5ADnVu5ydbAP63kgvauQXxU+CF/84gnpibliAqQ6U1xHcK3EKFFGkCGZVs3yIFLyjgNT5vUNQV
JpvFsgkwnwitDQO8V+fvBz5fNbEgMu9x2xGtqtY6X8VPg8dAZBbMuQSxyj4zNjmP64qnnarh7UTm
AD1/brY3PA3vxpcSrtszC3LO2uRc7ixwkpIA1oTyDpCmi/7ZwkkhaB7jebnTa2GAraFrUwimf7DQ
nY+kqcLnWhXgOTlPJYeF1AgcG8DMO7DwNQ6qoSGAS1EfO13QNd8qozduh65NXpBGlndJN6b3bdAn
rzwM9JlE3DVXbIPuEhon4PoTMJvzRwtiWhpdUGD3Pw3uhxCd16H5B2e1gC/roKpxoK8yE7VeOytR
CAbTMAC/CMynSysYCoUOPBc3mnGhIlyooEud30RuJKN/T3spfEEiqpV+njhJ/RyZN8NqDqJwjb/0
7CEmSy7hfdZ3QBp+XKvYnQCkt26yLuErpPXcqXwRqEPTAOx1BGgdDWr2U2eRh+BSa3vwfsuJma6q
LFeWJLQC145B81zzQr75fIlfeHWQEMpwtZhY3A3gN87ntai0MCSVUXtj3yXuCJm1Q2wXwczZcZnV
gBlgUuHXdeCp9alTalKZoRETZqQVrqbuuFZWAfA5ZFmux/18YuraW52am5RCGy0ZlKA3ESaowEHU
B8jHOZ+P22UpcPJGk+MwTOsqbIWcue6YKZJ8kcvvgbxArUxUjA5hgP6xBEp4wWyTp5iSMxc4sTzx
tyoyCpWZwrJ624Bsj20qS5SXD+PGcoAjiB1BBN2Zcy88N6aTbdChh6wmDcwmCFvbdRE5IrlYPEEY
Fnkwy/87ubDJm04WJ3AM6hAApYoESg887FMGCpolX5lu7xu6D+c4z7Q395YTP0c5fFGewCQxMydN
a4fzObTa5RZHhy72Gxp0kcxEEux8yxmD1puS0oBXtOVOOYCQiX2h+jtV5g7LOUOTGYOo0DB2FhTn
lUZ5CwW7dgQNo9IofD2cw9ZfLsrzl5pMVZnSNi/0rvCKanBbZVzp3Nh3fTRzSb24swg+k5Oxm0yP
WWQ2UNIwU4emhZbiLNrLTQGVFB69UcUonZqN7XNMotL/fL9fpIiEYTSrq+gIEaHOJDS1rSwO6wiT
FsfZouzzxVDlvTMW2jqSh5dIwWr53OBFdCoMgo3D0AGCMnFDO18lNNeLNh4QC/cLdsigx9AscmCt
ZhPrFyn8iZ3JiEqlyUEYCjv5DpqrQBaKi3i55rN6KJdcbx+WcPWFNIsp2oPO30jtWJqGal94wVf7
qC/SRXhXH3KPufqhRbNcAK3SFjubg+cuHp34LngeVnMVi8vtLUb11zNMtkQf5HJILcSqlCKd336p
6JxS6dWFgqYEAtYW0PtObxWFOYzWh1xBMJjyYx3q5VrP6mBXEC1YhoZlvZJKnZvF62N7YnWSWLHa
KBgBC8HNqfQan60aXOjtbXFvh0iusL1xI7qnJSD7t+mmFKlM9NLZ67l88JVDEcNrgYMVCQUdWIrJ
YsrUslPDUBdXHfZUrE0IHFKfoVDbu9Xrh1Vwsc1Jl1ydU7RoybYOoN5FI0ja54NaAmSOUgKuBTgq
oIv3+V68NqeiFVi1bHC+X/RKFAEIjKI4Ljwj38p67BXJa6YdlKxzo0TzPrd1zZHCyQBeqaPzGL2l
57ukNKtcVioGR6plj4Ia1W0NyGDaTZbOeJhLsBo2JFFwa7PFWsUd9dxUV3ejleU9hMG8amcD4Ovi
UA/WLcqwoWutgNYjbuqHCwO6m3Nx7mUpRhiH1p2460BwRp841DFqpDyRZOaR0CvWBYQapadCR11d
AYmbMhuuXXNzp+Yml3A5MMYqjxWGy352ENbMvb0UeQVrLtSdsTQdVXu01TZCn4UXHkRUOK6KrXgp
eTt3O7q8mGAIkVGQ7Y+bwkVNNBloZQ6JxJBNDe866GvKR0FBLN6qW81O2LVtJpRfQCwPAXQgZ89X
i0UVFRQCsBZw1TV31q3qatApy1x5PQ4hcoMycBhzIcyVnSco+wmoBYT2wVRJNAM9Fk+aAjvPRArD
speVmXgxWMY0KVtGJZubvItchq6c2ZtE9WNGq74wYK9zlUUWOsqK7ivfcmz01Kz++9ghYQ1UKTjh
4VjAuno+pBXwdUkdwBoqT9B1SXwJLE2ABizFvdZalLnTIEKcSxBdmUgknkEPBdixDKLOyUSiGmvY
VE4QQ/ntLl4LHdpxZfvavX1rLFAmXMydTldcGuq8KKMb+KIZU/Axyoe2zpsA+aAxPSC4OlRStGe1
9fi557z2XgRhhQLIOPiPp4VCEuuNxXSMZmF2y7q/iYfG+9zCtR2Hq7ksemnQ3Iwu5/MJsylFgiZB
j6G2NEAQ4o8rQMvesrW0iX3Jm21rEh93ftMD+B0JQwjZiRNhSsY7jixrlVItcGseF/pCbDZ7BLH5
6MKfIBSc4wq5+n6nBideUo/YyKMIwWBc03VRMOLUQ3LTMAUq6MUhSfqXIgVCUbd8Uy9XxOaDWzb5
TIx/bR7R10lM8L4AQz7N+g+8sCHsSrA+i9RJq3sNQJrP53HOwiQ9MBo1NUA3hYtROf4oGHqb7fDt
f2Zi4kiUNCDNYMJEVBYOemqcQbn73MJlthDe43ScJouxanQdLW9YHfqxWCu7Zh+DfG0HtXWBeI99
UAmPHaQN56IG8eSXi/LX9IjBPam7KnlSp7THmwkXKe/LHnkA3Rc9jiBmDmcBMdecx+lbir8/Mdfq
KZPbGm/JivYH6vQ3vQa4jwTu9L8znBYiPCw9nDjTowad4WQ0/3wv2dWpI+5CmgNyGcFajCPVvpk9
Uq/c8QCo/GVyskhG3CPbUce7iQpEGLtotYewIBLM3Lc39K28H/d/2s6h11jOtGhfwuaxfvA/BBtw
ioI4eXIOyB2rQtYHYiJlF9IUOAO6RbP+N5Qwr/mxU0uT24mdZz2UCuwCDb/xDVP3guU78Ezk0Zv6
Vn6YL7Jeiy7P3m0SXcJrgj+qwbuJIgjZZRsDULHOi1f57dzpds2Z6BCpA/wXjIvyR5n1ZIGCwzu3
KxOm1Pwt1N9J9/D5wrz6+QBRINZTwc9pTDZArrKykAyj8OQRLYa1dhua9Yzcw1W/D84HpPXB2iZb
U3iIXFhWng2mqKqI9GztMGhdi/zspl9mx7kQ+dqWPrU2WfZtYHDCdLxRyJkPpXifmoljaY+fj5tY
vlM/dWpl4h6LYDAMquKdcAmxHwPGupXe1WsjYOpzXbflXK3o6iI/GcOJX2RDmAdobBebWdy+zRUA
RI/BQpCW0QU7zi27q3NmaTb4NsFPgvhxssT1oS0xYypEwqEwZSKEkwRbPXOgEwCc+2wV5PL1cLMm
IK+xDQLB9al75IOqjJ1hisuGUA3HWaNsgRVIEYwIhGAfbmZz7Jfr5NzkZJ00KpNVdL7gJqX1pQ+v
bXROYCTDJi3R9+L8d5cLjGmaYEARMbE+MZYxo0Z522IeC+4jEKS1jbli6tOY63efG7oycbCEe5sN
nnzw00zJfXkeGoBeIBxG9e7PHluBC0bBgECe6O+kR4Q50wYwWRcdCpN1EndJ1rcx7m2ZEnp8CG5L
nd58/kqXW+3cxCRs7AEbQqpZvFGsuZlWLQbLdprKWtnKXPL8StQDW2hhJMCMfiS8zuOBaOhJPii4
yIvwI9gkW9H/ajyYSwJSFWnN7mev2Zd3wnOLkwFsGsjHFRwbbXxDm46L7ut3EEjsolX7PrupL5MH
57YmI1krgVzaPWwhie7Rbb7gK2nfrOXVnA++vgp/jeOU8MeMadNawYf7EGmK2i3f+QrqBQvyPp/t
uTzD8FomAJwirgLEYxJqlC2u7JmmMU8tvocmcSM6l6K76ivAZyvIyQiuDlNvLzWE1okOC/WOpm9F
vA7yL5+v8iv5MrzFiY2Jhw9DSxlZARs9OJJAKFooTmQ5Rg+BksLvPHnX7vsQIbD0QCMnT7y51XGJ
2BIRAEiUBc0i8nbW5CWNrq6InYaIhX1jn+/4DomYVXk7ImNgHMmeHOgj506I5dl4H3JGKJFAgRip
pz1b0R/k5fMBuTbmp48zGY+YVoVaSvAsQ/Lc83TBIV0f68T93MqVpDLeWkXxGPduomrWNHrEOd7E
4q3FnhBSefGao35s3yWu/ZXeiKaf0HJmOwAuU0/nZifbPimBRFeFWW05+P19uohExZMiORrsuoVI
s8VfzZt8P9ekJz73PG6BXaiogHYMuGq88LmDG4fOEAuceQqVSydXQghwAbwD1YBEdho1cWLIIM4c
furVqUQMIejp0HP54S1OglgpbXSaazj9Ojd+yLYDCtqiJ4cmDqHOIPnjA9a61zr6nvt5/6jsAe1x
y8W/A8u66uENAOuQXhHh7nSV13VcyX2FZYUeanUj+7hjwsWDkp77yU2/ZNhbsy22l/gWbK1To5NR
L2tuy2OAWEMwiMi2uIrRvWCKDxzsd0ghOSqy4FY1s7gvEanCLshRkbACxyhk7c9nu6XGUDUNVhn3
8rfW28MXr1Eduym3umMAhU5kp1Vcugz7raU6gxM5s+ebiGymC+70ESYLPWe8NfQaj5BDNVRok5Hl
YfS1LUo1cwWia4GCASJQy1BFHnkaZEU5JcwaYSqUX5T6NopsRw0PJJ+Jxa9tIcEbAXFesB2AgOB8
UC3LqGDoI1VNV2kfxB4jZB3I/VteJa+Dmr7afRP6M37q8jYvpvKXVbHHTvbQoGVRMeB64dkytHiC
yHiqcxa6gAGXTpNah9aID7refC/DDA1aWWJ4EUrZTitVL4OmItFLTc1pSJQ4ocljEPd3mdfFkuIW
Yz9bDxFHxeWk/3rYyYkc2UlRMvGwQu4qf2mW7FG/KyG6J0Op0wkjZ+4CcdXFnA7PZKXLoMDsJVGt
0JbZAeIrmcdqFCfprX1XL8p15Q8e+QD2ivZyC/+lvkArRk64mHuWa97u9FEmKz6zi9YOCjyKoj+x
9gVc+6COmHGpl2pYHzv71whfhHIAcEdihOVNuzY2dHCbR4500jYAXhHEHzf8VrF8Gcfa81xq5/o2
+5fpaWyXpIbcWRTvJ5PcC6PBGRJUTyiwQdLq80V/3X9BaxDFUVlgdoVzOVn0jNQ1lXPsaNI4ooZR
u8m2ukHj4bJ74bHb3fRuvQtdDbzzTuUGPvgR5mgPr87mySNMoiIQI6WhSfEItn7XdKuGPob908xr
Xt0uJzYmHiXRII1blLBR+8XaVh0Fgs7JUnqEvQC6zvQmB+UEcasNuFVdGZ3QAUpksT5zzxJWLjat
hvIbzmn4UDLJWw+kCQjoReBhDI7IgDn9ONfvcilDKJbtiY3JhFZlX8kGQyQgoqy6d/J7/jyAq1YB
x5V9EOo6yW2yBKsbBAkz3BT6hxKKq3+D0mvyHJNZlUuAr0IdB7Lo/BbY/1S5ixZCtlt3abBQkT9c
fz7J1wMPnBamhkyHaJQ6X8taYVojHX76RNkfvtrMEbjw+kvgSJvAcrLj3OF79cw4MTnxRISECIMC
7NTRDomjSuaOKfZrMCpOz4oXZpFtmJhAFZbjnHu66iNQjFNk1JZ0wIzOX3ZMGi3SG1xmmk12AP+j
srVdqXfaZ9ACb8odOHPANdvIDiv8z4f5WlxtnBienDxmaRKofIubWmOBMeuthVZwgSDXQOgZzbin
q65Bl5HPR5qb4GJ4/pJZaEa9nWMRRfUDpKocnd+Z1hzr45yRiW+w6Ug7a4QRpTjm4YvRLnNy//mY
XZssUXQUEGyRrJ+szDBI2qAYcH8uWvIuG3nkdJq9arm54p1ce58buwLWhSWh3gExHxN45MnJZeRV
R1SDyehQMp2iA3iIRu+dTV+k1KLOGJX73rSfCYgnLAaZERa80gbXFCVQZtzu1STFyZNMoZJNNUKU
JsRaEcIMiR8mjlkuTTc4ipRjE3jDXHrp2lyeGpzMZanSyGAdBloD9Yv0oGq1Q+cKd1cmEwRqADFC
LgGU7dO+q97UKoAj6xJNOuOeyGC2M/q7OpcWTPvp0v7x1v9H+M5u/jwb6v/6T/z8xgpolIYIGc9/
/K89fatYzX7w/xT/7F+/NvmtY/EOT169v/P9azH9zbN/iM//ad975a9nP/g5WraH2+a9Gu7e0fjP
P4zgScVv/rt/+dv7x6c8DMX7P39/Yw3arPBpIWX57z//av39n7+DUliEGxjbf/xvPYI4ITCNJ5tL
vObPZzy8Znj8Y80r1v52H9GE8df8t3/8+nZdp6/599NX+tfnvb/WHG+oGX+Amg69uiCVQWeyoJPo
3v/6G8DQUNxApwiI0AlOjZxVPPrn7xr5A/VEVATQdI5yFLImv/9Ws+bnXwFpIeOSjwo/SPw08/e/
pudsIf1aWL/lTXaDHl1e//N3uNDzYASgBKTL8XmqKJaiiWnikww1SFmY0/FxKMqjrb5rg7qpovw2
rpS3WJKfO3N8QzZoq1hAlNhka2A0HSsYnuuU4ZeHezWOlgzQgoboeyWTqBvX6q6V9nSM7oKxXYQc
OKa8W+opfUrYaLiWzCxPiVTXCOKV3sa9jxqf7dYsXDf2cD9Uya3d5U9yXDl2kno2nMXwFZCQbW4F
DwOFmHJmSINjj8QDo+BzYxmezdh7m4S5A3RfiuPBfiCxcp9JpU8NtCqEFkphZaU4vH2RLPVZ6axj
w8muB4ITzK8PIMR5wP3uCNklJ7cg8NSkq8aSVlWfvWRZ/C1ndg7m2be8rjonUgPqZgl7h1wK2uXT
xcAPkPrInMKoHpI+WGh5FTsgyi4dOVA3XZtyt6zuuKncs5xCv6hPXjIQ+Bdxf9vTaD0EEXF4hhtk
ZtyESn8PvE/pVIreunpNvK5twUbZSY9QEQXJt1M01lHDn9e6EjmJyu+kWlrFSr3oMvOJ0fFbEmur
WitumxByUT1a0KUITZ8gD7YLfG5d1QSnTndf1tVSjZsnCc3j9hD8AK73LlUwhEUf3GdduzdScHiO
IFju2yHzM7UpXYvJi0SLv2py6coVjx2If+FPAwqeSlamThtnt6oJuomyBMfGUD61KcRPUatZDYYJ
K4wsOqnYcJWvdS5kUTXzEJN2BeKlBiJeve1adZc4nTQu40g5lqXh2m3qRhEys322bsZvRgpG7TYC
iJKYaMoMwZQZqhHgJZjhsS6f4nB87kgAdjEQ/afyNo0D5kSSsmp025E6+U0HZbRj9VrpgEhAR1NJ
dac0xoNsNwdJf0h5sWcjhKAitHOC+C6kL7mSKG5d5+9hiTe0rUVs6yCftrL3MatQ5tHG10prHcOk
YFKDnozNIGeQFqmrd6BU49qw6OPhGX0/O55pm0RSPb0JbzC4TlPHy9SUbEcn0o8mqpcpG+9DTWdA
69SFl9YS9UvrNVcH0M7kyFOXqQVSSckv0w5SVWgwVqSV0srPbVo+JYq+1k32lMr8Nhib/aDmdwqz
qNux7Ck1HVvpb1UknT1JGu+jFvhwC1pqjHgjhf5COsSBYxb3rC1a14haEENp8SZLG6+1KhS3gmAl
J5KvR5CzU6MR3Nt54QlBNIhmHhIFK6hCXi1KbnEh961Bc6HXtgqwspqyem+tBLpzCjpLokHdKRST
ZwbWLVU8NOVjMtrKN+vAB22s7sQVX7YIDh553u0i3oG3rQmOJLZrFzv/RYr5Es/r9PrwQ1XqZatK
KzlOV3KhurSOX4JC/gpCAd/q1F3TpWi87lO361LiMCBo8rLalZ32huhrU9NwwW19XfDs40FDJrpz
zTUQrj+SCJXY1FxXabNDs94XrVN2mh19G2T9QSHKNm+1by0dHoMIuQ0CcJOcrGxS3NVJfy+X0kqP
s9VgYYlJWvRN6qxNiSZgWe2/ss76AULSYwcKLGROtxrZN3x8iJmxTvThaxFGy2rINn2hbnVL8gYl
Wpo8c0+Orp9HwKnLn96P/vT4oG0X/Q/oAvzIeJzc9QmaIfWw68fHxkrBCGOQY1AWX2IFzONWjmp3
Eb51fb6LTWMxBvku6KKNHpRenLUe64zFzNNM7hEfT4NYGDyxuL+gHDK5qIKdsCvLqpIfIc/M3D7D
+tNll4SB5BSJvipbyQ/VdFezBRSjjnGRfUUBdFsMwYZV5DZDs3YnKy7PM/80xjg7Kv8VTP29mOv/
G5n9X4y3RCSBUOvPyPMi0Nm/96AmOY1m0O6HHz8iGcky/gAfFjHQ3aCioAHJgb9CGQlqhX+gVUJD
RkNUBkVU8lcsQ9Q/PkqG0MtBJcQkGoLxn7GMov2hC8QN4iNZyByDP/evRzuboOuxzEf34a+8io42
G+B3RCiOjg2w91/gcEmr0Bz0F3u02BI/7DSvlVN+lzU9h4oxATWveROZWr/XTDr8+QVu++d3hIyl
q/MQ2K2xXQ7JIW5H+oZmxwHqNHZzHFMib2wSlguZy+lTpwWPYcr8hFsNKJ1Uqu6xwKMtVylzuqzi
95aedzeZpnt9YdpOlrayT4Q1dN9WqzEtgc9vkkOa1Np7nPZrKLwVX01ab4y83MpmVGWePpjRsjFx
jIf2WB+NVi6gkEFzl4ofo6a/O5nra57hQ8/jbAQxcUicAIyioxccTeDnF23a0TRKeNHuqEHHxhtS
Vh5zqYq8JuqtFVfrbF9CC8DpCEIJIvPsJkiS8ZBl1HLaMG68vqJRsjGMUK8X1nc1iL5FcpTfBGAr
vrG1rN0kmrVMwkjZFQYdkGLvUZ0SP1INVNuFGefbQWvNbUJlxBRBSZ7lkqLN3hwdhOjpF4keO8Bl
XnI1p+tytCo/y8rCj/VMWapctxwzUZXbtpW6VcqB/mNRVG55GRdwIEOEEIGvGlWXdkCIDzdDRPob
2aa5F/Tq6KsSUhcDa6GpkiS3IR/6pZWwdiM4JPYE/96nnb0NG1XeSxpqSXlTdXcf39GCdHc55C+z
wHJ5aahPPNUSR1VD+62DUItpp2aIElzmV+rYbQLJMhFOxvrRlLPFGEvjNq8HtgjbcRsnZvbw8aVr
lHWFk+/ItCZB5GrWS4rB39ZjLLjR6fC1BVl9XD5KQWG9a1bjsqqn1ImCCvXFTvkxpoiQBom/prwD
Q2g7KE8thXZBb/TdTK7hcusJqjwdrXWC3e1y4QBnrXOlS5UdGQtVdqssAKK6JNF9a/D4yMd0EfAG
dO+BatOtxAL5G+klJAPDrNnYoON1mqxtcbiGyk0bq8uPn9BWA4avuO2R+86N2pFby3hMW/UFndDx
4Mjp0KOm2mYVWuppuW39ksbGe1sUzJEqRX3g41Gm0M6suoI8EqMCNjKwFbfVWvUxLq123ZW64nbc
71SGmJJuFKW0LYTxprmlevHWoeUGXIZQH3UzC9laQ8sh4j2M8g7Rn7JTzKfPt98HHcnp7sMpiGMZ
CEFcxBB9TgWfE3AvqwWBzMafu08JDP0uV7rQK4NA24+pXOzVKEMqlWnqPgLzWr/koDVYdNSU7xoJ
4TOlSrY0g0y5+/gz8xt4h/gdT+HD4jE/ymWIGVLNvVkp1a2OkP9GSQi26mBFr3abZGu1NdTHRI9M
V4tZ6eV53MKbcf2h0uQvlAwpnIBN/UiT7JtOcy1qVreB+FLhCukqfMSH5dZgOynQrzTJ3sYxgUdV
4ruWUHnLVKb5adfGN3KCiL0tBRC4H6u1OoAqD3IyxTMwAroXDVRdJbnhdoDxP1X56KCwTb9JWg4J
Pj3MdrhrrxI5bPcQrB7WCAvfQ+FnbOFnPr5jVvvO1HBYs67Yfz5P2jmSCHToqo32OJxc4IRDEX8K
g1HYoGhSr6IEpFTgF6qGF63j2Q8TtGKWVCff4w61GsvK9HuJGz1Ko9x0Es0uFpj94jlVcDmIAzrg
cmKxZ15Ja1XobOvtsatD434cO8XjNTMXusaOdEDm1y15tM1MKT9wS7sHRQmYIA1Hs0jwUobMcgJa
DgdiFP0mCrXMLZSVYenBwVC68fjxJUKGbwfqgJXZmvijpDFmMrQfxI0naxf9GkIKyIJqFc5h8c35
yYHUYtCnsLWl6fccIJ49uMNaN6210SstZrgV18NFRyL9vmMtBS+/Ui2gGCH5ChvZEt6DPOoseo6q
OrvBDsT1Pm2KfTqq5Nkw/STOv3Pb6lcSsg57yvQQnEFFy/YWZCfWo2qMj6mhFwu71euNwrLyhmHN
uZmRGG+D/WKGZfpNNyQIhSHuX0oV5HOobHf7lGHTkJwN3yC4jMtymH0tCkP1q6prN0Rn9q0k8cLp
ar3/pmbjI5FmO1lFfDsZOEThhiGbMqgxUH6bDNzIJCOPB75VNJYe+0CFM6z7FAW/lCvfhrS0nJpI
ksfKPrqvEq114fpxqSZSfTeoBAUqjYVLlHv4nW1qz52d5B4hVXkYEgpMuNnZjxnVUIgdIIww6kYH
R0LYSisTlGf7pHASi4wPWTlEi0hKwl2FI9NHRSFepL2c+CXAva6d835nZzLOySreJWJS2gaE5Txs
HyHzODghMhL+qKF/rFGN4Nvn+23SFYv9RoCxFIUyRHeCQGSSzc1yLW/rvCu3hpUni4Jb3R06k3eM
xdKz2qVszXmqemoHXGnZZxmyQThakrEJ3ugGt53ke9U3hQv9P3pjhFEBPx/2i8JIHw21XloVgdJS
pSVsMyAaAQV8GM8JtWqiQHE+yfAYOkgJoegNWhBrkoonQ5EiECmyrSUj7su46ct9W97xTFUfg9H2
JfC93qU636CLiB9S23pIxg5Jr9BGhqEhUBsA9a1bxf14W8pd6ihpO75qoQl1El7lt3aepjvTMgtv
LBNXaXLgEgiIuWnoQmM6v/n1BSGL5WZKYfqRomfw/h6pZOnwZ0Bp1o9KbQdre4hKgMEivkzMgBwi
M5UWepaNjl4W2iHkzePnEyySrWfDo+MOgAMPRGpwH+I6cL4HyiCEiIam9pu865RVL/X1LRlItExV
cIO1BnKDcBqeMhq6q+tSt68b0ZET1tXakpEJ5Lwyn6qEVshCxfwBuRK0o0u65Y1dnR0TPV6xNCbf
kWa9j9NyeJU68MyoWSR/ySlSI9QG/VeuE9AsBdhnVax9Gc1mWMBStu4Llt0qNuS1VHOnoLr3mGc4
tMRPaiRj9iwjcT4fjgnEAssEGVnTgvI6HAKG5iNle3JBBy9ZSuyhLjeGpMT9EkdreBg0L+sk/a6I
Oqe2hkhxjChJFszqLEcxK3aA1OoPyHBbTien6PelPRpAkOa/A2UZrkDQBlNb6Niip/0ZslbG92wE
X2TbRG/xgK4Bp5GGxzbV8sXnrzJBT3y8CugqMb3g+FDA/DPxbpIMheyK5MUmaDrltqCvnUzGlx4y
ZqRu6LLqK/0+pL201XKOdGaJ3GESZiHSfV0OimAI0a+R8kNGLDP3xhDoptfkiHRnnhLd5eJmc7pD
cadFrl20cWKLCVjm+RKsKdKeTCrapR4godMTL9btx85wEFPfqIOyivi+YfcWhYABVVYVdNCqMUfO
snK0JD20qrEBpHlTKnTBRc8w8oixGa6IlTrxyO8rUvi5OEfULf7pjqvKIeqbA62Q1aubr6CpezxG
Sv2aaOVRDYN1pPJ93Fl7gfVugA+tRgekGMZLV4AVIDEOKfCDQYkurdz6wqF+xildjlm45C1UrIBp
5MEuL5W9Uh51HCeVRDYJ7xbF/yPquroc1bXmL9JaBIHglQyOHadnXlgTzgASIJJE+PVf2ffe77x4
ut09tpsg7V1Vu4qRpMGshqXXomYftujCnWLNMPX7YY248jscbNwaOwx80YkFh3tEk81ure5TYdux
AN65in98/p1737v9w24iVkLqdGrL3BkyBH6OW7i9MRHy37sASh8Z3bWcd9R5t/Yu8cfWsJcy3ifn
7+oBSEehXsNMAbtMPb9M5LbRT+KnJqaD/V8GeSsBoyvvZOsCoX/RXGcoI4QDxDWbMbgwRMxJPQxK
lJsOWOUntofcsLCRe8Y3nKwaTdVmJdtBvulR5Abl8GIy8oHiHeZTba1ZdxgvrjGmQ9PGjrRfS1e+
a8e+mHuXDhRYL83B2mfNruKVN8hZU17WaJ4abH6Z26NAEDv6VJrLhr1TSIU1ougOzDQPQNXaeU4G
fZrrJXTYj4qQe231Ceu+htK+tOaR+ly9VB2F3yKNZ4YlHdKyN2MLBr1ljm1lk7BDx6DAyIl1VY2d
NKIJSkS/DzCTdOSXL4dwy1u6BZX5A9tbcIAbINZ9O/zArEBGVPd5+hRwKK99uN9QBNXUeLFm/ap2
EXvHrQVLT1V5ru9lVX1Wh32u6oYGq1j/tgpIh+/+aiqdVx4NSOXHrbeEVrwpwHJUMrzbEblTiaJA
nfYdl0t1Kj/n6pv3QOadYqMfznDbwGDwxPqgVWjTn/BcjBq7QjTYH7VLXB0s8SsZCO7EAgSCNL9U
D1muetP2GPqt99Cr2ujv6fsyfRfbB/ezofoxu3e9vGs78j7XCvHLC3amlwZ2jntTLAuAgLj2C+JP
cG68AmGtxg8Kb1m7hAbPX1KLncaWhtzPjzJRTcFwMFu0OeV397uEbaZ9b83v2C/A5sgfGgOlMl3n
ZOnHoDV90DET6iYIV6mzPz5L2S3RwuoQ6Yu53fZYK6qoqQ/4Svh48S7SzhRMxhAbsHNyl/lOGisd
1k9DlFeGIUvvH8te0k0YGcDfhFswf3q0YqUfc1jwVXaTicUp8C/+RADxfR/Xikc4DLsl055CRoui
az7wW01s2UZoEBo5rcpRLIXAcVKhYY+NQnI1ttzG5S9KwFX8RY5j0Y86hYdyyN0+3mZAriOQJV/l
pDVipv2IVCQQEz8xbmDi9YJqI5/5cPV68+6Wbj7CjquekGC3WIWujIQu9K3aZIrs4fTRtK8d9u7W
CB+3dkX6iPAqdHvMGK1nkyYKvMtjEEjkLbl19cuk4moIB1nIGtaZ6YHQ9THnc3ogr7k6D7DBqgsL
d8Vxrv0f67SBrfi0BHyCzMJdQNhNQ+zXbQoWJdKUPjC8C7inqC7HKZxQ4eydZvGAm+60tR4O9sQ/
O+bpCFMa5ffeQQifKa3IXvf5Qvfln3bbyDvKWDPBMtOujh1bY4fKu3ZfusaAlllAm99VIvU7LZJj
uHGv3JIJ2YXpSlqajxr5XM4x/RJyb+9wM1rf/G3NR44WjMO5KRw0LXPTJ01keF1hGxN9HcTuBnNp
5FtzsJz0noxtXmM2/IBaGwjVR8uouo3MzwHop+B8xq/OG7dkLrlIJ+mLfJhmL7KJ/g4oygRmd4Nx
lUooiCREFRB4LDippf3pa0GtnPtm40cT0sq+DFfDrGNk3cXoeuvz4Vb6/LXB06zYCfdQNuB/VVtn
hF0zA2VZCKA+tmGD2U/cqpdvaz9Z506i1mR8/bQ3t3uR26gjFG9+vllUf1FU1eu8uh+bdxwX6DLM
oBXG+rX6G7IWLSVzYHrXzTChn5irZH9EohxKYzyjwVUx6+q/DzbXXrJ1/PJ8Xh4+ot2MqqpxYc0W
S73dQT00b6mxwxBY06HgFbznG+I0GAT+3ytND+8s2MHmwyx+lMZuxB4iwqPSAwg0KW7EbiV+Smv7
73s+/+Pz4fncv98+P9a/z+2ul3YVbvCFStkGNUT/odO5Q4gAcnLEduv1ReU8mozukey6SlDhIZtg
Et65vRc9f9Q8fv58qPsOn+T5Zb88+hM5Q1e1KcVD7tk9EMSWpFZjX13Sp6MyklYtsWyhy6R2zqcX
Fy/e1WuhXQK4zw1MjBos5pagxkb3UcVHiZTDCcT7wGN3wr1fLdfVsrGxzhHvx1BZe9iDraUSYye9
lRPruzJQE5mXlbFUEfPawSq+VE7gqVTtVlrWP5BNGpQLTXTbJkjVSJyRJrTe3yWMhdcOp6A3g2Ma
sHBCKSyPQs51OvZ1amssGLCtMfYpRZRdIekDo51SHMxsHlELzOljuYKqJh4NK+pMkK0DC3kjLtYk
45meWq8+71aTaJvHMCjHIjgnZKEpIzyddRtVwN97flwMoMIgOSIAULGs3ZTi/m33NZiECjAgmJpU
pB03U1LSdBgQORceVOTV4P4YnOXUrU3iI3Ng0Etocn45DoypjQT7KomQj3QfKL+5G73t7hRs/hai
9r3tvir0MhYd6S/Qab3pY/o5ou2apm+twj5VHp8VO3457YdisCD2vDObwWp6+ByWeavJcpHNcG9c
lVfyuo1turD2efIw9BURLHy6g3slRz7JjF0DTtST5SNshiXW/q435BfBgRJcQex0a9ItVrxrDN5U
ZQyfj3DAbESpRTZ5R4F7/wZNEpzlxJfPdwgVlszs59Qw0rpyUt/HjgzGYe2S9h9hLAXDPSs2mtaz
TpsSogBln9lkJXVbpcYW1t5SAFzMm3YoGBY0Rwzx7o0oJr2EzH2x1g6u1IA4ftr2Q9wRI178Jui7
82GgHLLH2LK+y5FjDAl+oSucYeFXLD0zMGwjVlqnSpKg2gvS25FjgSjdvcgzcl+qwgKH6pY6ZZ2R
+ItdIHE1mb5W07vDMC/QOMOVIVOCe6G1t8RY+ZuJD7gauIWWOeESugWVWluTEC5ObPfOJmmREQSq
YsDSYMoUYBMMzvERtiPuvU8DFYYpeeyrPoZpCvZ6E5REE7kLCfSjWvXWxPTmk2vD+dklUS8QR8a2
bFL3w4NvOvejxcf6gPrbmRUcpjFGDWlMedAESsFoJeh70c76FUlKjcuaQ30N9+wOiXXHiqMncldE
OKWpgfrFH42UWPvZ30bUmsYrdHCnaZRn3bTwvMLS3sA8GMU9KtSc/hBjmbnHcDmqPRixUIKe/UBn
lLvdcioNuMh5DZyNDdhPIKZ02xLXeoF2rVgHmLtZOhrVj4cUCA1ytLt14pfsuhv1GzqKL0Mut0HW
H50MAb/e3LJPNZ1wt8sPWU8RwKbMoPJSaXxkbaVsfZNjkymo3N22SztC0glsWdXsmUUlSngTGhtg
+QuWVfgFT2XINRTExwHO6YUYWKZmJ4e5az7WRgp3usKZLBiarLHeReHZ1atchrOzfCMHPfP1Oltd
8uB76MHgDYRrzXZQ+HiFqXhx6B1FD2QnBs2w2ac738+Ant5HeqT9MRRafrpbn2t+vFbH9rt1p9xX
zQks9h1nSLMuUaUTyd7OB6fMbVBIOJunemIvE8Tk6SrMey2q1BKIE8J5pLa4NJYbdUcVa5PHhg/k
ov/1qPMta8iA+EYWhaeegHMM4HWjSUasv5VPEuJhhRl0TBoad2abdiiQui3RQx9DC5NDdZ1w9gIq
IDZH8nP0If852pNLyhxiyMRtcf9LnEeszXs7w8FhUQd8MuvAammxBUs5/gRt8n2caCHVflGlBZ1S
j72kaN0jxPYSb104u/vJIytWxDllkxEcGwTW7ZeNC6TroZlh0bryBOZWhVztW7/f6sP5Z13faM/v
6FYDOveve+3kjZdvLly7j/tIES23G/lE1+RonIgZv4zJzfZ5y5FvivGfLgaAEDsYwBiliA0PTrRI
G/bnV5dVN9FDBD2sOXjmyHHVq8OGAIoTTtEUZI0F5oGCOUgQy5qU04qaOIFyJ4MtXFp1uIBBkHh0
+DGVCW+sGGc9bOGxKYWZbKuMphJR66QOXaNL+57FsD4IWblcMOcLago6FjW2F3+rz4uBGT8KcZlf
Y16ChIC/v2ldf4jNfqspipXSHjK6gpG57ig8KPAGFwMdY8ehQete6EhfBQVI38Iq2n8F531zjDbo
NnjRFt6K/TCxlh9GZcfucHbX2CchPvEmbt704f8q1xeONtR00om/l9ZJtqlnzBejcRPhNmejkR+E
da+ziZE/BjOs9jhhQc4bwyvo0n21JvujWfWdbthYDV7UUw2TeHl+7H/bqIoH1tBKBC74sG918WFq
eoGA8bVX62mb3wasHCTuqz4eJAnNAwmtkG81rZPNb5TMuXSd6CB7Sg8IwNb2lU1wqRzXXNUM8p/6
3Z2/m/yIiN5za5G5YexAQJYEE8HRwZa4dHThDEvedbFRoresIQoqm9tS95+7pa/A1hOiwTdYXjqV
R7F1L9Wss277Lm3/jJnfjJSI0LGqzDQwBsrcWLRtNqLYZPZn+z4d2NsdEXnWqW8fpQvvgqqSHwd1
b9vKT4PTXDbMMnaek4pVZLpsLtz0rgJvPR3b1UST0yAjRTsZiklIyLB9tkBIeisDTHNFhsorKNh8
qvXrQLb7sNSFZ9QZe0WSPe3FhSDVKBhtGLANZQzgt+gNFGx7gyvPT4cRBukC0jhB3gkpLw9J23As
mVf1meP1cBIv34npfSKi6Q6O53XZ3Fsziiu1OQBkN9ANrM7J8tJ1/qWDNgup7oUckIhjVpnHoUMj
5n149MuTkZTOcW+tJRvZfq3M/mMvjxfBj7MNmwiy3Bmn79AAnFsHNVxr53RFFzTiBgNQ5c3IgHLz
lVUY4dkviPo6e5aTH9PZ026xES81pZkZ5fjhd8unV/5uK2SezkADqvlmIuRoW5FGsZ2Qw5AhU/w0
4ipYNyOk2glNLbDv79/so8wERmnLrv8+cOfbVO8vSFL9mE35OnuovR4rZWNcOvSMuzQg+Nw+fVR1
zlhGHRGRCyLBL+fv7lHeq0rl5iIztPqWnAsxyhdjMU9e/bft158NVCDHoO6Y/0sbjbqiHi6mBeXm
mBlrj2QvlVV+/aZAf44S2r4Kns0DLcyRvUIng1eZPhcmr5aCwxgsiFuM4lA3W0f45fDqxeswN7G3
cFHzoUYzXyY+h+XmxFzuD0E+VGX9a9XXP/qaFS5K/cclbvDqR+vqXCgVmyt7VSM9bUii0GAOjg3a
3PXUtu3dYy6EiCLftg8DW6PqxwQjm1eghL+PviqGEViEVWJOJHTUEpm4vfzRTGxWJo01nRW3cvBd
rfocHvpYWr2uzgyZPjsBQZ7X5owtAFX6uGKZsXiAuKrIZ98nz06WfTiDwy40tU5qb4HOLzLYeaDb
+puemy8q7DdWwcF05QHYotvA3lvPOTHVXKRn5bPdnkHxXLTDzgYti9InWbmnuzGHbCOh8pDVZqba
duPedGN/3FL2e5NWsq92vDA31JzHkzhuqjLuHLcxMmJwoUMfYV+qGnRrCXGrHNLWnXPwVW8KiYVV
7ySOV16gy4ybfk8q95uEVBXu/CkcC1P/m0mPU7mNqYEK3vLaAgncBbGG6+RvLwqNLHq8kHPgdS4/
+ft2tTGr7/O0MVC0HkA/muMENu6T4H5b1RqRscJ9hRKQWKhzltxdWrAKZiHO/YosSsfNgOH0bWhj
C22cxFwhZV1G3DV1jt6XMPPOljUcYXc7eupizv2tE7iE5+q0QwyC8dg/ul9OoG5eBWCKWbDALq1Q
NsZ99o0bs+2PtjWxTq//6I1hgfWhw4HWWcTOBukogvi64wbG7KIaDRyuHIKxHjO/a+O1ky/k8D4Y
Y6+gBO/mSpLdFK/wkVu1nXXtdduqQC+iIHxF4w60uUOQ0748kMwz7RGZMSBuuEOtPdPCdbaT7o5X
0+c39OLXtqrPVG25Mf2EJPqsS/p97/Z3R1m/2WJlLrzCVl2eRU8zW6tCApbVjTqtu1Nw8xtROvQ6
LGL4AwYbvIeCgAuZLYwvp3zwhxOj3YlZA/gOL2JkTKli2NYgcWyxJxjgpbcv6BNfNq//fvTkq4FA
l5RVDGx1T6EtiAF3bRvqrS0e/ipni4b9xgC6wSE/HlFMjFj2mh01EOUpjMfRu6krLKgj6NSiEnrQ
GbNREn4c3d+ZjlFpGLcWlduMS88dRdKgDwLUQVi6VWO6lXMCh86MeWVcGl46owg2iXUSLyOVP8ca
3lFE4ir0oU0ykMz1iXvwhAXqbqk5a6T52qxofoR3NfYezeMVMi/gkSQxSydmvZlV1ZZZGzCkHluR
ixLjgHmkb2aO+XMbyxsT3aVcZqRQoFjZD/RkaOonACgIHks6srkhqWp8ModGqroRbQMV/X9o5YmG
+JA3Q4L/ePL5/RMneX77fHhCN/9+q2YEXpvtsgWsh0DqfyDN8z+N/w/8PL8VflQOpc6YAdR4tWpA
AXMNFILtnYlCE0yAnJsesAIeYMszB6SHYpWT8b/PPb/qOxDk//nFRlDgkE3lAVLXEK8IOIAVY0U8
ESizR8fibQWK8LFYmnosRgU8yZiRI1eZDBcqxDiFuU3/fRg4a8HKPr8HZvAorP738xIUPUSJcHV9
PEX9ZigUG/Db//7K88nnf/7v6/z7Ese8qWCaW4RGPI7GE/x5HqZu3e2g6zlW5McPJFu+2b3fJAax
zeL5wKWN8ALskCEzO4BPvOzAr5rdf75qoTHCodthSey739TjoC2PQ/X8Sj0OBdHVkLclSs0HwvY8
Zc+32ns9xmDm/iApnoM5bzcgKBoONAAZcGyfL9BbjyP6n9d6vLTn8N8lAz5fVyNO2TiEEMj5+fR4
x8Nxuv+87fOr53MjZgaALx2gwniLTgIv8Xyxf3/3+RyHeALz2I8fP3/CZ87Quom3WeBYLytOT0kf
x3qZhikhO+R6Gnr7g+9XPczpsI+J2oeEATcqrYda3wbi0ATr3wV9UrePsa91SJSD/sBM6TzGndPF
3NxStSKyYdlCse3v4+7/IsOlNGNTe0F1m/ierC5Sv+Fz6Nl325rRla2xBCZuPHAFsV/3v0sJBvA4
ckPNp46rpGqWyGFAgERhItCSaR7vg3MCBZYfHXuBk/QN7Gxq5w2I0GY2cWL6uzys02DUJ0f2l3Yy
4nrpU2KHph3qGUX17ua18pOeyKxSVVFBY88fW5AQV3lahyprCa5K/7EpGpFi1qnk21Ww8R1wyl+H
JGspT3qDmEBN8g0SggIGvuGihqSxnWxKW95Ei+ahwEh8rVVAcDzaRqYg4k/TdJwligej45k1+wUl
30vtvjxMEVb953EYjtKN3U5EuCKhZgBGd4wxHImRDIkJi9FLV0+hMP5nNqa05ifgaxmnR2KPdazU
2dGoGo0makkZlE6LKQT4M6A42ecObRfcLxwSDig9MO+NqQkRLQcyIMf4j0nGRBzoAeRxVraI6sOL
1gqV3O6lo8lw3/OULohaQsUMO1eMJshkAJS5sD3FNA18Q95LdFeCz4lECYN8MbSETr577o3b4OaH
V5tt70Z3ZFQ07wvVgOrbaD/Q29bmCx+b86NzXFobBwmHXMMreO6bwDKW16pWgSnLmG2PAhLUyQFK
iy6Rq9eMyilY/BY7hpkKQGnD/NDeOBFHBSRAtGLmAJEvfWhUNGyBUIq+T2r8eVqO4UM4Ccomc8m3
2SBBbwMxU1Uo6nfTezXRo+jej1bbj+tNR92F50CRA6NDKptnhTuMzUifNeSVrrCrtZeo6f40zpfb
/rUXGHV5KNw3ZOuyaBZ94i4IaTesbLCXEE40UQOdWzkCfB40ivUxNlbYRNjyhASiCBoihPe9SNVC
27wGD/rUPSr0zTzc5BgcDIJVjB95+MsMJSJZDSfLsnO2ufHYoUMUCGdx3Hgtr2AJawYkUyz3vhy/
N72fzngzXuq48VlMhfPzkCA/Hopwbwx4aWH6RMCFUUQNtpQKkJ46fo6Amxi4LxciBJME9uJBTTsk
FX8HhkDqJhI+mEsXBHT1mCOiABFa4MzIUfK3QFHw4sSB0BR+cxQz2GoJu22DYHUvWM1+oXmDFI2k
MB74ZA2LlVcVjgZLMFjQd7ahv5CQYLE2oQMkantIZYEeY2qMWRGvnEik/M/Oa9AFF6vy4rY84qFW
ICkvXi1ibuBkORMwOah/HMgA5LmpRLQielFVa9rvfnK45R18XGwvuH08FDYr/gh+hiIz80iV1j5w
SggzBdSvCzokpX/DyDLYpyqugYDaw1Qgr7aouRHCPyFky5z6oFmYdqId/iu6PCLIYcUjV3VMMAmU
bTtich9x0iuuNsgkxAFJLhiKeXWSFcO+wOUi3Y1ACP4x1K/OhOcE3lrjsKk2x5RUtTWRuXMQIEbU
AgldqiFrOCKwhcowr5RPA+oQpmC293efaNCZcBfynaCBWVfT7hUED8ftQES4FEtYUhEzMMqbWZ99
scczsGLqoIzCesyBF7XtXxiMvm4gH71xyWr0E4ivK/SMgts+YZILeKgMMXFWDL1/rdiXvdWRRA64
Ww5ZWX463QACnyUDSL0aitwWW4ajYTi0gvMkNEEOQSQZ4iEZgs2wVM4+hc7dCnyCXPaly0s0L2Pr
p+iwi2qXqTf87jDHv9iw3lPzQ9sTQGOqxnhfAZx0p8WB06rhAPc2inH0koenooJtozkvqHVvJXde
YEJ9H8bhDfnTmDIb5xPmjYLdA1l86oBeIfMwrcoxFgekhM2nNJyE+AvmEYF9Y/EsfZGZGPbTAxTp
451uUzh0c6ibDtT9Hpo+5tv8NQZIgzVXhh4+u3ugSOlIDBeo0+7qcEJnaQIQZAoue1h42xqeiIeX
YkIaJwk86WqEu6yint0U+tCxckO74S8IZzg1bg3YwIi05V1Hbsfw4QcEStEGDFkL5Y8/s5BhUMg9
oBmfgcZYFRBM84U0TlorCxGW5d96zuv9zR40QkHZg4ByClXbn469ICukyimOdNPCmR2DDJ11qewq
N7GCkGn/GlTzsS393abyq5L1D3uZCs76vBfeF+jZUHZYERHplT06YldUQOtsqP7NQOAPgyO6rMGl
YUt3F+ekIXYazPuxkdzs1aXp3ixfX3izv9W+/m41zp9jQhcknY+pQiM+NABQD+dcW8brTFzMWcCl
jCJwA92d/SLM9koVR2GDUkdv6PBI6OxlOkjzUvnNW2k6t6msvktC3j0Te0uv3ueen1XDMqtRSYkL
oXSSju0RWxQAqip0sIbuECBAefkGW/LSuq9bcxrlEQEAimWPSIdGJOW4xWg5oxKAuZywXWLa10MM
ioetm5JokgB3Tf+0c6N4HAZrz2sDeMWKH+PkNxYH7Qy9+PTiHXauWV4pVAhVDcnDcMY4YDZofvEp
vWA5fNz2SVdTLA934GChDUql2vaMKHZzQERWjYA6i+QYei1GCdDERcBM+TEhuLP32akfzGJdm0Bx
78prBNAaoMMwvuqrMh2PH1vpF7vkeWOp3PMALlbY7WwvngCHIxQLmzrs9uYzJz9WmHVtmC1olzoq
XVQX6HqUmIOe/sY0UKDtOaiG38p72+WdmZ8dKvS+hUQtNjAHyqYv13w3j3sHXaIKoLvZj6gFwMJP
JXuR+u9B72NG6rtS/3Tov9BrBhQTvot6t2F3b2W+hev+pWefNoGkKd8/zRLjv9H0bjVh6+TGPx18
E5A09UgtgrV64huh/4v+9L9hTelCE+K163B1wjGnwfYOTQCKjBGnDUT7m8JSSRG/AGNb7FK1Cte/
Gln0wM8F9ic00S6fsN+ty10wfYBoE/SEFJzqKgkSkyCKN9+VWN+adQKrbfRYY+TyCqh4LJytgxTV
NWGzUFkumBzI7fBGVuDudRU0O1MYtsA0iDnWfbbUrQqfwyFtw/ds6vGhaGucK6XYn1kab05XbVfC
9Ph7rBUqr9Jma7xvUx9QU5Jicz2Nm2GJV2cgp3GtLp2/qgW7qbVElDgoUvsGwd8Cpa2YBCZngS2X
idD2Y74Qcz/9BkKd7tvdYZTEum/HlFeix6pH+Kd/WOfWAOaGpFQv9vTSBD7WtA+x70eMBdo8+zVG
laTRdQF/TC7V//9AdjezOhM9S7lDpe7CS6RxDoZia5CX53Oi7+asVAeiUdxjPBMEToVytPYflhjy
+cCIaruZ71JiBP6pq7F88/35lICZPxIUS9xGIKoNd5ThpAx5baCLxU5IThawy+vzgdaiAS4FqZB5
dgdMSMNzYL9OmIy+Wqa5Xw9WAkUZ6Y/nU2CF0cd2zRURqvbtIABwHyfqebbQT6J3Fbj5q2NPxscY
jYHaNMIYWJVtC9nekGwFaSb4tAaxEdHzfz4fBv4TOSP2SymcOVC74Sfm6E3nkrXz+fmVgyhed2uv
oyvM4vnKEKEAZTDVFLvG8A/hhvOmlhFsoKyXqEPdeKENyuzH+B5xxHbBkHITWji5WskSffXBTiuG
EBIySP4yIOM2HFbQ7PDuR+ayhwpO+x1+e/KQax4YSwMW9+iOn6L+Sd2dfB+N40iM3qcZH9byA2qH
U7t1cd11w6uB5NfLRO0paK3N/tZ1IMjX5h+oWYJKiBZeKvgKmdQXIPIuBVLlvxib6WRoH+Y3NFkw
++NH93v1yldqOSjiPJNEM9UFmTr7zDUw+xGDMXdh484iMxie+fGtvyMVWRv0XjKOVOtlvrbAfgJU
hSKCC+v+VdvIerTWcT0zVfNvpP3hT8K69FOroYtp3bxT7RpWa7XGlWT8hJFCE8Puf9ToWGB84XWO
WZMOx2SifS7Mpr4s7st+OOJcGeRuLPMAKyM9nEzG+VWW64wY862Jl9WAeqbZ7hDm239txQIKGubP
Vu/AuAnurYaTwjTk0EVsdnlaOeQviJRL5Yz2H7mKizQghZ0UQK0uYwiquHj9VF+O0QiGrgXhj8mj
LuJK3MjkO5j3btaT444ME/FT82sYbgd6PZD8iHR+Xiajm/gbb9+o0rjLN38KxN7XFwAM1UUYlpM0
r8D8ZexDuH2egMafRT2JWI71D5dOKrfZJNbAX1eI0QCiCdni7T2fg5g3+d3dsJKV2v7AGPn+9mC8
Z7tT6UYHELqAo1wq6d/atFJASeynu4xl0O8d5uqBHUTPK7vKOPcgr54t+wMY+dqtr5Ut4+5orTcJ
nHhrSudzwoDatfKRMFGy1fmsLQviKa3BRNPRTA8T6dO73YPmphPmWpSp3+FT7twsCXTTr9f3BQzQ
/9H1HsuNM0207RMhAt5MQStaeTdBSC11wRZswT39WWB/5/xxB3fCECG2XINVWTv3Xhkak6xWdTr3
z1SY93iMnEswaf0zpJZhZZWeQBDI+rWbjNFRPGYsIPAkUnn2RDx8jYZJqK5Q9YvFOIM1c/HYgPKe
XZHZRatAcAe3+l6fVfpTLndkq/Th3m0xmDnL7I3IlCnmgkw82zre4Wzs3R+b0wLKd/zdNGxTRSsj
SsMMWl40JAi5Rn7QQI+c5VgHm7nV26e54LcwMWh0nkPmsnTaKzEO50xallCMaq+lyLqrKqIk7KAl
3NmuHDcBjje01maIV03p4ZZZoqtqmjBg4DBWtqR3kmvFvWsIn87dpIfpEoq4PejCqMLW7abV5GMM
s5oe7YT/pzRIyyexvHtmBhSmU+7RMMwFNTPuZr8u4jMpNIKHUVo9CJwuolL5Kb19Z8/s7TXI8/Kz
CDBVmINDCqemXzH43I/WJM7DMGLSnSeSpkFbXtou7kPflNZz5+D8kAEBw+XB1qUMNUzp2yIJjDBa
IopT2qUPw2y+leMg9nPaMvxn6YXqiuZdMpILBKXBjrsEhAnSZuum41jNav5eD479ZnsC+FTiGVdH
tMPez7f/VgCzg2nSzA5hjz4uj4g9eBeUfUnnGWZqg4R5C17BB5k5dDDHfsle3S7dHnrf2OeFrp88
J8oO0lZ/2jqm2qZBS6WZHKRkHUQ5OVr4+JsQ1TE6ThqHQKarqFXv530XejMTzOiwUJWYY4aZNakP
cBfzYzOXxGVS2b3licClVKQ/qbI/euV+/csZF6YGLN924ydfc8czzJx711Lx0+2BhVysCDlqILaC
cR+7LpyHPLtnfC+e09SnIQA19RGxaldMmX2x8hgnYWqk29KcSma+YO2gCpztjZv0HHMYRxDsAzs9
EYJngQuYprxNblFMY+JvVftyutwejMFCBnLInVXTf5dGZRCoGqjDqfg2Xj41n45dzeu+dYtzjgX0
xPd112RkApqwkbHHR6ql/afRVGpHH6feDaKcPnEJ1ZhHla1rG24xU4JnmMjzgM5IcdQ4zZifdbr7
ZzHI/Hx7evuI7omG09Lc/++SImqyJuTDoHuio6fRVvpJdfZ/D5pVwiaMPbnVbG9SoQcjkk6IUU+H
NkvXDQy2E7A9Jk5qrc/waP/hdsklGfHv+u2j/66ZOz/IikNupOyTMheYYvx1YTn1GYcSgMLK6Wta
0zzvtJJ0Sx5hDGvqdVc37TWb6Q/fHoKApb0vGxSk/3vp9gpvuV7y+tt1q5Ht3VDCP+0j2T9VhP+z
xBkebs9g0mPRKb1+O6g8efTd74KJh1efE+RklTiYlgd2P3sVNJrx71q2vCLiFdB8nDW5rHKfV5Qc
lVlQ3w2595GYCDq4F+S920v3Wgd5FSbLJ4QCulj0xa/baPZOxXp96qcGT94Y51fhMbJvzr19w4hc
jPuxAUXE0B+HpaD2q64/zMs1Ky7lknQXGa1JgXyGMY5j0oz+6Tp1frIyBs5Iw7q3W4O57TX8GtFj
MxejuRHtHD10FrWj8tP+zovpZt2uxX5enapgOt8q2MyojVPWWLyJ9emHqLUKSBgIU9tKtxrPqZm+
kiSwt7UdgXpaNBFs7+thtP12Zduv/Ti2z8PcCfpSnUE2Ncs2AdrI0Usa7d7R+xGwnK2+k3R+aITe
vQSzXeztP2bmNHu3z81rM3kS4bux3/TUf/fYgw5+2yyz7ivGtCrOojiSrJcgSv7f02Rtl2Nx8YoF
oFT2l1vOLTCCjWMI619gVk/kb2qgZs9zRJQqLp7NnF5d6GeTxnJjqlU6K5Z4DtK4qf0MO7xphhyn
kU4odl6FPXBe0s141+PDo4ItoruJ+2Lx67RnLzfLLZJZi5JJwZBbcn4p+tAkxRcOjgz+dEG64nBo
/00c65rZw/iBf3peBeVMkToouswq7Q95peQ5sgO+pUofs8It30oLGdLPZXRMlqfMl9tJ4GoHzBhN
6Myd+WLO97Ia5udbZJsnsW2+Wl4ePeRFhMNRFuW+xr/zmkzpOV+UoKhU3iFJ9PQR62MbMicJr3Bq
4n3wn2hBe9Ka/n2xILpnYru/42RXb+NROhtTyuqi1U2+HxhmT7yjoOGsg70hK19dctzpmzYIksdZ
IpzGakafLgPt7FfVk9b75r2lOcNL1TDd/fbLlP65MyfzTinq2WaU1VtXS203D1m9Ybo4v272idXW
3GYTsqun6xTurszMqzGf8WAlqzqgn+OZRXmpO19ebh8JMdPCCbA4pl0PX8BUuD/NRu5T9rt90AXj
ET8d9Cih6mNdSXNdCyzJepBBiFiuNUFVVWHaEzhq0qeyFfXxfw8+kYJ/T41akbQpCiysy0sqBS6f
Q4YNgMsYyl2VGtZGL8jIyCECU1Am5taP/eF42xVEqQ0H0Functko9LqrmHYxGddhFMXeiRznWBsD
fZ8S5bO1ydh6yzWjasip6Hb27EVPt1h9JxtjNfrGcImK0Thm2mGiEtubjit3ysn8N+XN9Jzb+Nu3
N1qtR2s02XJnNNJ6qcyeYbIDr7zdOjlt4FWsYa12dWTL2UY6Kfv/Hlw/j45OU2xsugZat/JaPH5t
JSZcDaKqibwo5HqAaxJdHmHtNSg7LX2uTL24c2Zbkn5K0ktvOVtJeuZhNtL2odbt5NL9fy7NQXPn
VdwRvVte7HmIHlItix4sbxZ7exT56nbt9sAf/tkEvUVjws43yXJ4ypYHL677Oz3DbaLJybp3olk/
1oF+zqU1nJMJH2DjXwYasWcOB+O/y1OGZ1wpvIYp+s7kllGzEXo17oghs9eXM8FXxZi8cBjksJ/1
rt8QKKmf6Nw9+j6NJcNH2imX9bEJULCHyo7PY+v95nGdv9GFKtZZmRT3mrXEL7yIAUIq+Z3xqeyZ
65g8wMYgVWUk5VcVPOsZAaQxyK7tEBTPkaY4wbLNYlCz5IO5OB2NwT63FSOAm4XeUHktlm/NArRS
5MER615JpyuzKuhYNILixSurL4FVDofNMbJ59ylqGa813Z+WTiUkAPk9d8ERTNiAmj3XB7o3ybvX
I43Ken5mPR4wkel/W5ml7/w7osWacOy9m8dQ4WLrka/g7mFuO+xILlZDsGC/MX7BOhxYX4+uaz30
HcaI2zOKn2I35+7XDQZT4F25t0jV7JLWTlbxQm+4Xas9cnOySR4N8aE3oniMY9U/pSoe1vo4+4xv
4OkcSB+bUPzAaYABM+ZbVYtpRwO7x9BviY8stx/szlOPbuzX19SxZJh7fnckb9HSJYGjY6fI+Lc/
5O1hmnq5Dmx/CrMWAfp2BIzggRBC03y6IF0uUGeXw3JgITWZ4+i9OWN0J8a42jOenU+gIEGHiUuy
BVk0398+SutKvx/jhGu1eIdJ6u49TleHsiZeVMa5ffab5Bc7+XOb99Nnnbnxeu4M3nJRwTEFPsLa
L2V/YYROEN4i4WwCCf1z2Gubsnp0O0O/b5OU06nenm7PRsfA66aEt7L6wdhAJ4IfYvXy3iQ0TnqG
/Hc9q2bvT32zwkvFRu5E4mRmXXNyGIxQDKZ379ixfz823s6eqvZ8u3R7gEOCV7yCohNF0jk19fyC
ukwEKZ6yUzyX8UH0AyOH03o4e35TbGNdHxDJM3bqrEhflQwWaYIZ4ZS016Zs2we7oFEgCyMg0DxF
64bx7JfSLqKNo1fOQx4wV7hlwOqLZaOoGsFgfkqkoRSg4O9g9qt0hKVjTFX86KR4w6si+yv6xbtS
Dp9Dbxqh6Ur14uZUhlHbs7H5zkBMwdwLjr+HVFVyN3a9Ta08yB0Mw/8+mpdr8fJZMTr2+f/3dWW5
arXZ2BM3sd6MZn5EcZMPU0OzTVRE/UVmJxzwq5nk+ZysRWXMT2Wh/vso/n/Xbp/93+uYYuUcSpfk
5u0l8/IF/n009emj3U/EAeO/rdezeeum3m+mBpW9asrsEfohS0VSd1sl7a+ktp3jDQhD18A50T58
GoyKdjiepbXKKbRLsj7725JTWRhKVeRbOLrc6olM2Fw2zZmhr9xxyz12e+otT7sFXIDdgZI1S8Z1
H5GbiDnBvGuK3zJtMMkN7JjvwnlqlO/c1UtQT6OIyKBJlsNRG4XObBujxt52IzHdHkbU7AZpr0y0
/CDn5O9NSyQiXHtZi9cRXTJzpyUG5OQbQALbf5JebtIDtGR3biAUfUKgCbC7ptZTMbbzJvYL66wV
SgGCGTysbL665OVA4lcN+nNVg8YGRxp9NVhzoyh+omVTvnQGudoqcaInVlrqzpJmqfIz59jqJfYs
1sWneIxNcqBd/2pO7mt+1QpHfGidLA8zKKv17elQ81v3TWdcGKsjn5gecka/jrdjmWT7bkrnbW/0
067KmvrDMKMNe/r0MkyuPDUBqrxgwMFH0TBcI3XVTEMoMNa1HhNyzR33NHrjvJ0NIwvtrndPM2Jp
H9o6GQVdVFurg/LjLA81wLCwKzMiAlXrnfNKU1uVm1W8tfOqvYpspCvolHe1clnYWKmxo1d6SdVP
YuOfoNl4bihMRGWrz/FyLKK0HZF5kY3Gvr4o1s4kOK0GGT3wOJ92g0FH4T9lz4b6NFp0+RInYMVd
5L5hhtDZtxPO6pXZtSZYwa4+wnqpj/wagb+6fdiUdrwzW82sSb6bCTkGFGRORO0Jz86LHJS+u126
PfxPWTatWG3xBzOCmXq7DhMrY3ASFNujjDr92P9YQaqOiEc9U3mWK7cX3B5wFk+hOWe0CefCPlk0
2GgwWgmjO9oOSFheaCp0iyUqXSwfwui1Trfng+BcUeDmnn3l7EFGXzqqft6lQ24yIhm/BiK9A/ja
SpbQhw2gx2uesvY1iiMVr0RqyHue/ROxnLi+PcvGon2Y/KLbDmVir5mVivACoe2fEg8eoNg2qZ9t
2+VYpGJU+NtnG92Hb7V89t9TptQTpxb9Llg4TeStVp7XVddi+eq3S61Wrew8ra63Zzf6xvKq1Bxx
1jbzQ2ln6SU26IoNQsUfWVTna1qvMDJloN6LcQ3TpL0fM/M7F6aDO1jvaVtrOq3xLruj9pXryZz0
V7vuSaQFg8E7aPkswnfoESggEDocUqkl79HscibT/GewfeWV+XEo57frLv8IRx/Ctdj8+yNpbZlv
bs9vP7A/GR7WfnSEWifOnwrt/77w9rzVkw2oP43SVXdPtwdHRP999L9rjRWvdYhL2xnTG7YCG39P
Y1M4GsSb2s9aFVtDMFQpGU30mJa3y4TEUNK/0j0zJk2N+BnInW6gJ0s9YeSPeg2yecfQ9WqjKYY+
y/lubCi/hR2HqhuwaLQclg134dYBiUL/3bbaH+pLup8d7JeoOZZ2ui3aeYcpqd3MjXGvNJWEdkMM
Khhbf+X69UVV1kNe+WCHY3mylABsm9ZvcOywnkX7RVDHYsMRD49ToFlXtn4Sp1TvLMJgP7+IVrUn
3TRpKtXmi0qBt2mVoolYIpRg3w2iiOZ1/ODbLDdwnehQEaHRMeGWQYFzM/siKfNII5l5DnNJE7Ii
DZgu+gfOdzy3YzCcCpNcZOHLRyfA6iIS5+zgKeS/i/5MUnact9J+H7noMDEqfeG/6OC7eLf5T3Ex
nuIU1SIagjRs8QcnLDVhUwcfUdncJZ3xsqwlOz0K1kVXvrkjLKc+kw8Ot59jMcow+26luB+F+l7+
S1PLooosCYfruIroAIrwvXN5Pw8uWsY0wyQeNLIfyjwxAJEmKwHYjMhekEavc2885zK40mMjNpKN
FIhu/G3W/TvrmQwNbXwgG13uCstYK/rXtW3+WrH7o5XvpZimsKgVGcX6sYlS8lbtCnnvZygZJqTl
p6rhYBnMJCL8rtvynbauQE7Rsru2T7mZcrHNUJ7ChlI7NB3TWlu0uG3sjdlCwwB2bbaNexjydLVE
niP64Xkz7/RswPDctNvCzR/L2XqKpHtBM0tXLtpVXRP86sbkuW7MtyQYxcawp0PvYaPulpvbA0pt
Si2sRV5sLZCE6aC2yaBf/XS8BoF1zcsWV9WwYKDz40S6ALMOWQv/lQ6cP3VfbR/8VrbjYMQhaU7q
i0nh3iq2aJ8SXlDC+vY1spACnLE1aaSTMxcfXuUDHW4misBuX4/lFcnoy4lxVeKuZJtjTIEY8x9h
gjuqO3GPPqZw3dSbOO3fK8d/MwMNhc3Jj7SSM8b7pXdG1R00VtZNWkz4mDiyjYsfrYqCsFJKrCu0
gLLCQ+1XO1G7Yu0JNspZN46lfq2rvN7YU74LxgKOyBgQb0mKXYzRPuyd8oF645RE6HxN1xFWyOY2
bBvnTCZS0HJW2LjWlKLd4l3pTSTN6r4z8ufASYzN1EKXQGJbOaXtH8U8QDJySXe6GakesN5Ec/FV
uVD/HO71ssbON4rfytlG2KbX7B5MtusKVjZ6IjC9DryXKxYPDi1t/aj7CdPdspL6PiCtG/SroSC0
jTOG2Huegj7wEpTR/MSPxvKzdAAzDJlVJ7DoN/GBrPpD2nh/8qRN1skcnI2RryyR1OT8E+Bhw2FB
IjmGhtAiqG8VXuHQbTZWxpFyIsloEmEejf3kEDYba0C9E1b3urhGlbBWpde+aXHz69NwXTAPA35G
Cdh6NRvar+Zq7xITSinwRLnNYUIsU81Bje6xdOQduJR8XXaMW8V45IaNtD+cjNUwN6dv4UcWwUSd
KcgFtlIj5mjuAWpeRbrGLzez4QZil6BdUf0iTM5Zv7NSDSOG27GoTu1TnXdvFE+/BA8fvTj6ofLd
AT9nxycYb4/LlK+qCdbuN/mox6xLXzTSXE3/F/mSM5bmGFhNCJak8ZpBaWJlajiWhCD6m6X0lK1y
aXe0n6pR2XaAuD3oNWOVEoNfMJ5JKWbfdtF+TQGEEELVjtIwKhnVJ2Fc7oU+xy1iG3dAPXdl8+N4
hbGSRfIQ2fG2Y/X1XBydWexPW9Ot15bddSdaV1/KA1Prx0dZTyDrM6yGvXzu5+yHoah0r932zcoY
/qQC6xcwhLOSBHLHibRk0OzFPBvnvhgBh7cEiaHCDNY+yNoinCLX2qReCiMItIDuNezYRE/h3THG
OBplmETxMciwAcKvsFx4jdL51cbpDSc7eqnBK3zgdnUb++HcR9dCqrtZUawK2uk9fg5tmDcRwlNm
r/NLUPofjBlouMWGKyXnwfIcXIYQG0KEv2cj4muWgQFsNI8Y2KZo5Jg/hoEpKybsbi5yeZ2OyxDp
6TAI+uMyJcUhcHiC8+oC01r5loF3omdUAFPk/zjuiKmm6V60IN74TccwM7s7Tr56Vu6qzegkjlb1
UstJEI1Kd4bXTRvXD/TQArPsu4Gz0eIQMky/sqNg7ynzx2/x6/osQESUx9UErylk/37V/O7aGP5f
UUQMFZMFZCfH6iG2WAYh0f6+z4e/A0K5b7NsxnnxTqnxyt2jtqbVPEz4/YxZ18moq18TFXNVGQNp
uwygt55jxcxx8tFtOmCoPw9JdJF4L/MGp6lRHjS3h/PWTGtC4b9mrrVriPFs/9o2pt7IJeGryAIE
RT1wHcQmGYEU1bXkUNZ+2nTlw0wZr5AHi1XJGyMcO/WttzNN1Wg6NUN6FYrAsOdXDdY9qKBbFQBU
xKvVXAw5k2uViP65++hpsbpIFcnNhAIbgnUji0xkFgLUiB/exwTsgO6i7sGtg+0DhIiAqTvn8mK6
BNXTbJyR7dRzjyHiDrPWMNv8DIE8V21BErxBJogTzGXOHLxxe8IYtfamaXqrrkJaShP9LVNJusaO
SRu2Gjg36BP5PGD3OiGdvGPKgJR+HHZeNOKcb/1n1Jr14JjxxcvrP/HScZVagPetnS/p8ux2iWbO
vMOQ0YVp1rQXaEo+Ne9FH+WfoR2bZ+FcQFPpKZCbfdchWqSF9gfQVSFKhfg2QxQq2cyT2uKMqwcc
o7o45eSQbY25+pFBWt2bndGQaSix1kAUaEu5piGf0EPmj9cnWGLBb7mxYliiTaemcWlSbpJuGC5m
zR1quRMLbhUcMR2BwWBRzXLqwDZID21k3Rce67Ff5fsMo3diFdu2cvKd68QpXBns/CrqHhvcLQSw
ymxL9DdiCkL+nbNymw74JOkyr9329J3ezN9tXP/6EwEQk1NxWAXGwkgi/ZnFJsJ73DFgMc25nYFq
tbE3HQWbM0MAvjjOEfyOIMR1rfNi+527qcwcgyz6+iC05zr1c9TwmhpA/eRYHMJYPzd5DHTNaT/G
VvtpMI2LypIr24coxtTka3+XBBq79+hzrunQk4d+fEsTnw0gYOKC1Sf3XWv9haaWe/1HFiyqYDtv
gywx8Qk27PIDdmUGf6K3s0DYkHAYq7eXnGyiqXC3rU+hnuvbokqeRK3tmFUxbstxbCCgeatEJzvY
93I+TJjBcRUBYix1e2XUdEFmgTeJex1gHb8xznamYMz0EGf/D2gvfzNrXQmNDhNtpUf+ph3jTy0Z
Fvf1eozm0NOG/lKk82WqqnajaRgQKDYq23S3VcXXBuL85fPv+nnUD7lX3o8VqWXJAOLS/NGp0LrZ
+3Iq44f5cteKLBKR6G01UgU7E8fqRjthmVsUY4EpQ9oxnO4DjZx9jHyxLtMCc4+Q/aaIe38fRP6r
N8zainLt3uooTWe3+oknBG4zaGCToHPEW99Xh0CBTTKK6MsptDkctL9TMkcbve2ugLvLJbhARRql
5aruvf7FJoY6MFdDIpsAUoZxrOqvKo77ddSfmYgmt2MXWng/doaGMdkZEcMzgVtH5+a2TDoHJkJ/
aNdodGY1bTWXYVRtQ0OBt1aoLU1Ot6SedwDcxeVDUHXjUc+KkxELtmC/f4OXsJ2EC3MpA2zVOLkP
DgE/pxxfh0BOC+djRkYwMEO6RhG6dvoWO/UJ9KO1sfPGAWJVj6QnCPoafO+ScSOhY925QwXnswJ3
zvBaObbRSnFcXDH54zXZyA49gmSEwOdxdGK+ZaVoSSg7J8jmAVDuDTRSryHn4bR6sDFt9jm4RmR0
3ZmMZgK8ImtJVPR3TolDuXRYZFkiyQNAguoskzYQOfG+51gGnntJ8WCn9SYgH7VMTqVuNavW6rdV
6h4JuBaHouQ31pI2PSxuSFHO6EQs1xtfvNBNBC2bkSr1y2o/xk4YC7s9YkvjuGdy+vUyudHr1OMM
Dc1YV/U2qmwLzI9+TefkPHumt5ceY3HQ6baNItCNlokdseck3FP2e3pd3Znk2cLOQazDm3AasKqj
cp/docQm37KKFUGyZp6QemCvxqELeySyqFVFi3hI35eZOzWhYA/N+o6pJTHsMLzjQQyzDWeot2ru
ex0iIafdkr4khz1uPfXAioM9pT34jYnh1qS6Kro9HAswzSr6BAA4ms63gUK00ruxuZ9n+LyuC1fe
Lc0PDijA3HPyvGUdbXEJaaFiPtrK6uRXq8/jZsoo/FWBcmjZd2buBATRYEm1AR2oPK3vR6f6sQcA
UlUQ6vFI+qWgs6Ph+cpd19iAguW20FDNx26swo55M4MAxKAt9Zkcuny9TLU1fPfLZgHb9sI+ZsxI
MZwm2+mae7EqrT5YGHkHk38FUcnlJ+pZWIELZZ6+T/DzUme7Yao8Bjrm9s4oCA4MhngXNHLWXeGj
zerFG4joZ6+3L47iMASHBp3X2bmojQx1AimcByXJMd14y/ORbISDAS9IR84MS1UEvYohCXiJLYEi
iTFew4rOlv5Kb/GpTny5gc9CwmDGvdxaOKvF33TyzhFE17gLLA4oNsIRdZ3hWBXhNAP/NqS9ZG7P
mlX89ceUgHBBkYvm8I4T/Yorq9lQpnqh6bFm8o4k0JDFBJNEzDq8j3RumLK3f+Fu3E0NLYRq6uhV
8Bbue5gtPUykkrf9pmuYT+ToYlgx+/oYITzTtjEBlDn5g0Oaoh0dDISe/5ObbJTCu7aVDcrNvytF
QNaqwmE4esSl5itjvB89mZ/IqkkAzHiOPMY5Bf4rq73t0plKW0U70uKuNOzgHGHNiLKLCsw3f9Bd
GqbJiRbiXTbVBBpbG0uY+cePvD+JB8Uy1o6Jx1C8zq+x0ctL0JOuQZjhzYRhnRgH3H1brWQUfXt4
0gDSwZkejN9q+XaCVDdjaPOPTIfsqLcsoYr2PbWD8eV7E1ns6K9j9AH303CXupxL+w6cI8f4rzzp
noZm2rU44miqUqRz1tjZrfvaFgY1hLJ5T4AHDEgs+5bS9qbtlmgQZAR977PyimzVBNOd540Q7Qsi
yYGdYHwZ34sYlckrSrqsHfxsWZlnP09ojrR5RBn9V2iM5DGs4vH2kNJP2Akch6vb05aTFlmdZSji
FNR3FJe7wgclFGeE6sCCiK0oeuMw8zMe6gn0TOpMeF5ZSQnPL5ydEb5AHh/iIrvWetHddX18LeMi
2EOxe64Wc2mm/cHrzlGJPQKNnI4Es8/yuZpXXTcGHAKtAU9BUKx1oukg4uZ1YOlvlVdpFzmx4Sa6
OOkT4T1NJ5geQP3qJyfbtAaZLBHQ4jdEcyKnzGh5bVJ3veN9uNUJJM27Ledo7VdFOKIq3dFJec6T
4s+IINV34xPs7WoPx7ih0h8YRymTpwAVdhPApJqHagelhL1spBhBYP4o7OIpt5hp3ppk4sFtq5iu
QOkVV83rLv4wv/eev3Pz9GIHAGDShuyk5RMmzCQ2Gepf1qn6PcnLe0Bcazt/ZVyePM9E3y3NisMJ
hyU7T4AlqznkLTDZhN5FPoIG8zxILn7vtQyOI67AUCBXeQzqhc44+5IKWxUH7AcXX5MchnWxifjP
r1vCKpFcQFNodaYHKyd/c2mipxHBj9gcr3VZflZm9qU1zlHDHrVt5xGIPz8JhllRiR29sgiCr22t
9cHDJpL2K8vr5aor/bfaJNxoWmB+S0yhsBfR4oqnAqv+0Rs9MBrc3nAPvProNXO3XX4p5RXO1kQw
i4zioTDTiIZ9+t0wbAKTet5AJh2S91GCujEMalnwizZZfYuoW8JJhvEUNHeGk68Tp007m9WSARFY
6fIWZ5IjEzrg8aewTOZf0dssigVUV8ZrocFEVCZrkklIpKs65nPRpyEpDVS8rxAcA7v/7IkhZ9Uy
qNtwv1QkvjgcPyWtOmelurSDXJVWQ9JQgpiejf7Nj/NPxQCEsJJoCEMj7kxHPPWivUvt6c/MCJ51
PZgXwWbKUtqbKw8mGbM7el88W+Ahdak9Fw67ibakHwfrMc2uDBCIwybiiJwF6mSVgJXjKwnWY5s4
mySStPutbxz3kC3QzjY9LbgsQxoyzC/uejCgQX9o6/wOu9O4Arp+mZKd8JTYopZX68Qn0dl25k+d
xFvYigfaECijOXM3Zw4CtWVsIJL9TimChN5wIhD8R6uicUK7cFuCbvYRu/hTkDprciloJnb/MNTN
Nx7KA3ZSPeyZE7g30f1k1J4NnST5kmX1senj2GYZrofgldbAVgztn7aiUk+a+sT9gyYvTlpDX7Xt
jI94jnLScgHj/uxzoy6G2d8x0JgEX8pfuzEGzMIEUPUhAc7Lztx3zrdeTe+1P+4Hi7HcXfNWTIcc
0Cdq8oQnW5wjVhY3dp8cx3ztdECuqn0VbvRV/UyT9TRG7ppy6mRH4B95j/DuteC/ev1pjpP7KbXz
LeCf59ovIFa3RAfq6R3qKhQxcp1QFNB0Rfdgz8ZJ8ceq7U39G8XiAbTbvSpZD+RyPLRpWvhsOctc
6hVD+QY6YOu4wqm4xGaEYz+XzsyfofPnjbPcIClBybE23lMO3GtPGQ9AX7xwShqQ5rXGH8J6hTj+
aX80jbtNxhh3LOVbaJb9h1ODVMtIhBrHLmL/CZBvF14ch1Ti7FKo52Qw3sbsTcU/UC8eHDOLwvu0
sXetGKE5BuMLeOQ7OaMLEyMKW8wldjVx6mQ9wACbcijUuldHZxeLk+k7xlO2deifboxpOM0TXNLJ
IRKA7oYxkOqosb8qq2H+iletZtKpvL/Ho8qc14p0JA7OM2fOPlSNvERa+xdT0zadsi/XBBUQqE//
vo2DfWeNVx3Bv/Y13rWCs/fka3BzSnArk/rqp+QHNdOBa1j9zEHBPUNujaTJ/+HqzJYbVbYt+kVE
JJB0r+plSbbkpty8EFV2FX3fJXz9HeBzdu17XgiBJFsNSjLXmnPMQ2COH4qBdj/xGRusidX0RY/Y
YR1BITI3q0NvzuvvhvZtkkFZzP30HEZfCdlOxAVCepZ+TTNHgiayKWbmFHiNnHSYcfQJaRMZWM8d
pXhOmzZfWanJBDR1oq1feHx05lDsxnwAz1R96iUz1ZBxJhy9QzpMv0Ktx7lkRbsmYBWY5fcVFXOU
k5+qdO/0HNErlQHY1qApC75dSkgQJEdWyxjLohdqC/eNs4eTm3gkBfYuVLVmNKg0URfwXGonAokc
vr3uzYphCgJNrJuEKyFcR0oQewnrY9uncAG78ej3nckVA6u219A77LRXkYVfGaPC2jO9N6eQzOcb
AI8F5t6gj7w13sA1dKWSSuPBbLsHnfBE2n6NwxIsSPf6tqoMzJs1duPqM5ilpjl1PPxeqLsLRuQw
NzB2xHfSVW+pARiA2oCcGTNDySgYlAjtjnFIURIPXoZ9YIyY6TF/rsrQ3EJiZDhnKtca3h1fLBaF
SzPHhdXd3gojCrPmXW7lm0hzNc6CZWyJT1wS1LpAs7xybM1cOd4jaOe3ro99gBI0Qgbr5gnRbwK/
fxQdEZNd5r34cnhBNoqfJB+QEoUn07AeIp2OgEAvx9SlXSWWPBNrc9Edf4NLFGf7xNTdR1mzz6LH
ShPPplmG6O2996BnkgLd4TLF2SWigrhyIuvWJMaT260agjbXGZ79HZEt+O6ILShCT4KFnD5I2lrD
VuVkbT+par9jdLgNIZVGPcPrNmr2p1d8ITl7yynAsRTmmK/tZDPNM1ZgJ6IgPKjGyOiF1l3e8nF5
2UtdoB2JU+/BxCatZeWRdc6b8DLyYpkirXurZlmeDgfTovDviXhP7QBBqdVuXMsA9pnQTEGqqTMj
XEdIlDaxoT8CxPXWBoT5oc2PNgmkJ49gqjwXPyFawXl2ZqU4Q5SdUjD19ekWETm0ZqoLQcYFWWjV
v+lEwOVIzD9dFOLCAvUSwnNqa3rCpTZ6WxsLAvMroACjgzwSzViMCsrfZmP7xA8KAklo/pJh826w
FjxVID/yCbGNq+3wnTFwoaPTKgZhiZmVxhN2A+3JIf4EncfObE5F1L4VMR3mQPnrNrFeraq71Ips
+xGn2ipU2cUa5H2nI1L2ywowisMqza+aF6HuYlt90Pna9w3tOErmKQ5Cb4z+pDKisBWWA0Em2T0N
qXOghucBigkTg5muFMO/E8bPmiKG1uL7jRwoiXjd11WOd1zGJzpZ0apmKuyS90hMgf9SSYcsHFCj
ek13tZYaIP2+/BBmcUdx7XGsY4aR6h0UOtzxPrjOJNoJDx6tvnETK3gbOPA8487Pmt9a5hC7Yl38
IeY9u2thBbBKM/ofJPRKatasOSs8MSGQQ9tUq7hIjp2yftJCc2vvEulVuraTqgJ80VdrJwx+GW7+
wuKGa6+GDTjs9wjmhrWTeQ8xeKa9Owy/HCrodhBfA6XKo9Nd6aVM62luaVmYDSkZDFtDDS++BU/W
LubpVtqc6i1Frd8OlEJW2UR12SkDIv0ZBp6JZiXgSqPi9LGr1yCMidmy5G2g5ILh/afhqo3ndevU
7dX9ZOXtimDSTzvQp5Vns1j27fwH07IfCdMY22NF4GH/RfxtDzgokTv7Tn7JXHtXISBDTYEoI3Qm
Ki/5L0ri96n5gm0mIMYXoAdrvD+9rM9GRtpsV4CfNVpnE1ZIOxMUClPcPVhasS/i6GzH+Fjzka+7
TS7Un75KrkEryvp4I17zqXePXQZxUYgMKUlAZCDl55pS1LoQ2qGMKXw2LgNHSAvcA+oxQM2i5mWf
+hRJwtB9cEmOUCnXK4PL6TQg/Wlk/Uy93TpYVoOEL+nO/pc/De4to5xpt8+srW3sho9kEs3QRRgw
GdfA/GmIhwxjIPbm3qCjluvUsMHtTfwOhwgWkwmuBTSBFzjAVhI4/n3zKjV0RSmGfkqzaXTmZ9Vh
lNtIThq36S9OVu24BBk7FmSbuYQkG9pGRdCfphAtp2sqqtzCe2xCcYytLj3UXvdiGBW/KoP5AGvQ
3+jxn90JAYLdBbBHYq4SbYCCJnU5J1oKMP0ryGqmAzY/0xDyO74yojnQi4B6OtZju2e5ibhKbWsm
mExkw1fiseyVsJn8SjSfLdzAVR4lPasrGxBqGL/3XpgjIciDuQP/4Xa4a6jCm157tfnSp7R8ZeVL
YM/U3w2x+zsYxbBqCcHIIO+s0qJ4Gr2z3ow2AScImV0vPfR4CaKRj1E5bvQR95oiupmiflIxrWyH
fEeZrfDJ1VAHGUmQLh21iuC+75wzYxUDZ9ITGqKd9DH9EZcJhZHylZlZd0zF8CYG1GM4yp3kVJcU
/Sy/o7CHW9cHZEjSL3xtMGtRFO0cSJIrfUjmFBrmHJFLCW7KWf+s2ko7kmW7N6bB2qbBjGXtylvn
Z+c6FyR2UcWCJ8OKGKlD3ya8EfJIadY2E9U453fhkqFU5na8Dbvu1roNf4xlFtqeVDe7TTmhE7Yo
7u/JSXsCFQxNJtKQSSA7ykTxOCFbXPcyexZ9dBwCkzooOJVq+i0rEKdx+tJmyWcXGe+ty4/NTbWX
sKEsO7XqQwbWh2cAbo0J8MXHinKsKYaVaaWHT1lrgLbJck5LAzI56XvZSL2T6jvLa2b0LMk8fWp2
guUp6/h3qkSHRAw/KBOtnJLfTZA+R1P9Mf4U9UCRTdvE9l4Ujk7PvTkyzXcI5KJ6COIKmbeLQbFC
zAZvghbz1gkw7IEI2Q0gQIrxhoboVQ+Mz2LsnqeJamVupT9qL35umwbXrLtizZCp+G7gMj0K536q
0neRIkKy9BTIngJFXpYvGAVoAsi922Zyb5G2MtFp6+zI2VvjcJKRudWxwOyBXp41U/sM7FyRnUCO
GV1IxokB3+Rc+cROioJ6YL286WpA7y5A/cEHHeu3kJB0Jv+QeRGMpNmG1ue1jcptXdk/c9M5Gl71
p0qLe7dx1KrJaDd5R51F9bqsYvhziQ1FizZrSXRPFagjvswrk2t43yTkCFE+MJ2BB9VSl0G1TPGO
q/JAqJlswOR5mUmXdzpHGaDTuLpXI78lDGZUWSNYC8Gbh6x4FevU3D0w/cycCbMCTb3vuaLRzgZb
1uK1902SsLXkK7Hl1wjSjlztw2BTam5fB4XnwYmNW6tRo5mDAhp03CsSN+jL69MmUwi67XbcpL1t
rtsme2VmAscKmSFFzQ7YeEpUaz6/YFKcHIXvfPJeIHAwZwknOECZ5d+Qi0RNgUvLcc+1DGGW7COp
V+tKEVYQYFUk7lZn7O11dC3xT9NtyKuJJKSretgYebet+5x4twmrgwbmGnAMZkW6Mkz1N3o7Xo0u
h9hlDh9TUjxH5Ir8wpwXHghio2pDWCtDLhmlgGynnHHQATckBV8JgZsXbEPBeki9c5GqV1OY952w
34tUbBzf+JMU9C7HsXPWTbDu0MNsdLv3fvpgoud5kw7hqMlPXhW+YNLCVM/1IQ0/hZEMrOrfkIZ/
GSbFBcQ4P7N0fFUDc8gm5LLh6gHxBSWwPOBgWcqqu5aIAhE3gNz9MVT6oy01wbo8hNbIqssPClBd
uhIMVhUZ9T7HLEpe68K3zDX5oD/ECHtO0po3WjwEqIl9ukJtzTDSJtVLX2Nk0bnOVXQ+evEzr8dj
MHnN1janB9XSNhQhebZIOQqIa/muIUpsY8dI8yOk3HC7fkxhWu5EpbqN8Jxuh7f7M+25ImmSvqfG
SisCMDrpgEvD/hn51Ea0/EE/FjfJG4D5Y0ZH16N0bDCbkQe/GgXWiumtVHCtAoO6OVOQL7BODA+s
O5RuIibqNx2SkfXUo1AQwc8qpdgvKvfXpLOYBXJ36ytmuZ116RX8raKdekpP9IFwgsiPiVKyn0dw
WmzK7VFiMJ9oX+3MqLlO0ggnIgqzkUw0MMTZzmoatWlsFkZJAziPop4lYknGD8v4cSRU1xhmgAq1
6XUNbnhdGt1npzn+fS0/ioYqum04KdOS6TejSXuhd7VrFDB1yruR9qfjTr7nDp9pQBO6D3RzJUOH
hWW503MECi6wk3HuHniNLs5jxEw0dW9h7o0HU+ashseh3FptCrpcH/bY0updpdkJx93s0HJ93rp+
8tEbAWEgmU+NFTCnhOH0WCR7ENsqMqaV7wNadKNr1jZfbSUKDNtgp0dn/OEpiOlKUmOLJRC5AItv
Z4SzXqdsD7RoAUWAcxZMwhLU12vUT1MdvmYmem+zFyFhIeLM4l1hRYypRqaM/mMS03z0zpoW6yuv
995bB4hZ2qs/rTtSjOWk0vAliJJaJfTRNdwWoOCteVCVrFgTyGinI/Tn3NbnCy0+hxh8Xl4nBSWC
7sxqSw+LAvHTLJsI8JWUbXe2oUQZNOq3JXk8u3qo7uJGvqeAPSjE1xcp0yM5qS9aTKvGMHcEfs4F
TrBylqHb61CPH8oWgLZBMSRAPbefoGWs8G0xIAU7NTdh0JnSYapbfKnOq7SZYYuBZaNrGwdq4uI2
ClqoCC2PVtL6NwPvC2J2yGR2DqDdq6xNrqMjVCPlNSx7ZKIxZsZ8MMVUhmc813S/gVWswoRLJafQ
pPu8GZFbq2ygE+ZQdTBKD1RTqp5zXXwVhvD3ukt8BjC0kesln11XMImcyPACfUSCrhbTzm6cnuAS
VgCNxuztZHBKJlGcb2UzVne1hHy6bJZdu6zLORfv0aWODG/apOltzRE73zdxbtWo1AtkPD0GAmx2
qFLrfmQ7BS5+Td9i8d60BfLE5oxATtvFgYGbdT60bJCOs2ST1snukP3LOS7n7yacg3HiJR2H/OUD
ttd1N6NDcUADBl1uzQzQv7vFDLoy4TRzBVTZXckvNPm+KWba6Dhv/Myn+43xklUqaNRlo0X/vbXs
ujM4lRjRFojdUSu43pQZ8EAmz9xcNoRBkO8hi6uc2bXJnM0Tc3FbUbQk03fupS6b1s/r71uZ6/X6
djmIya5ByDs/KNWNihc0fmTzj64O7QEWufrPRsqIRfVwNrNQw+hjfHopgEOHV8gyQ187FMWYIHhA
I31N1LwIu+erShVpU3RGZFZQbW0QPfoDTazaBkllDBPBAfMns7zh5RZTHT6ENn4QmgXWAEvoFKRA
4e4SbNt3KFp3tqVO2fzt9vKlbhCNhQFKvNFeO2ZRwvBPTLAAgaRNQzgidPzToPGpi4jki7/fzPJt
LZtm/t78lkgHxEdE+Hws50E0Sm/b6fIjbtDh5yfttwyoRSg+JFt/GpGybrKioj/HWtzUvyiI/ia7
TsNrjtG15a9MWtfcgZ/C11XN1Of4fz4XSfuMVN3D8ll9301/m4uW5TEJrFpFL36G9NbCgh+33BwS
A9BtlQ0N0Yn25/exHp3O993dcjOo7OJu2QzZzH6ubIQFC004clo34Uc2n7DzaWoZk0PEW/JqNCw8
v0+m/z2vlpPLTzJ/B8HuzDXSr96WU7LtdZC3BcQXXcUxgqvwGCBw2C8fqbsQeJcPW/3z0/j+ffyz
mzcZUlVEGDZfawYq4G65VQQTZbuaPiPCCEqiVVPffW+E959byydGN4F2b00HP6za6S5l4nQ3qgQd
07xJLK1FIsiUJEcXw4obKGFfVdGtnTe0Fbq1CyFnJx2fdeMoiSKscq6T4JrCmzfGfLlGFdPIpqwb
VZRGpJocrJSefaWHZJ2HaLxrM9Ncd17YomYC91IvG+r7Ie3o+7+P19GprYw2bo7L05c7jNAlHiKn
TLA8a7mjHKP2EE8kTuuRbp4s07v6IvCulWPQpqUwnOUcIgkNVY0D9NV0sv5heUTo195Vmt0HMvA5
Qum/z8w6WOFByWg9GummpOx8szQ3uNnVILaUhNrvY4Ougpvm5sS8VIWB1pvdZUMcrjqZ8GeWZy3P
x3rUPIxcJLp/HvX9UDxGeZl192EWXV1R2Ke46uSVZEuMCdiiWSfH8hrOx0Z80NuMpvdmkmkIG4eZ
OANh/b485O/j7OgEAVJ7WP7QMLE45gSYtmg+0O+qa1Raxvc/WR6AC0eSkjixgMMnySjIvxNW6e61
NCA8FcEkuoAQTbwofGrtkb1NBXlVq9RKrKvUurtq8s3zOD+X8d26amQArDPMuPvl2LLh8msxxaEQ
8PeYPsbpeZ4PjlHlH1Wl/lCLjG6lk4zXstwq6l43F+KmjfzuHpytcbXt8SlORH5q29C8Loe6ka6g
Q0rURkPqsRxa7oxRrh9tg8XAcmzZeObY8GX/+4hWseYLWFJJg3icvw/Nhwa6U6no4c8PWe6ILbKo
Wlu+/v3vy3GYRqukdggx+edVeUy+KEnTl18eMc4vPmvbetfZGnig0qmuUJdz1/IfynlTu/BqJclz
/YQByA0G66oXjnUVjMjrwh4rpIccA/9kXWGcq5lUSidsPrZsPEgRpzkbHHTE39Mr1qz03pYeDbfT
QGFqlVSds9UmIKVVTzokcvkXZcfxSaGepyuMeKBz6A8rZqKwvYdrWz3JcHqqW+brk6M2mP5+Nm2i
Xat5k9cq3IWGH86lc/+63CEK8pYNB9mOhY4WR4NKk4tS/XF5yPex2j9VrPmv33uxpt/IuTgNhjT2
xKWHh1IjaAO78XSPLGA1FcTPzJ2uqBjOQW395Ir1o2mI2PJZZsUqQnnf0E5P7i20GCul6dHGawZi
3uvtFOnPcW94q6KiF6t096U0/EMDMLXxecGMGiurtle2g5Kk8S4D/qQRp1urgq/Sg9UYlU60aQp7
VZGx02S+t4vS9ssfumOsYxirIr9edUZSr7wi/VQJIaO4enND/barVAACPwa5SdXL7klX98uf0tPN
gxlERH8g3uYXfWGotu4mJuslf+aSqelXoJFHym//NKLhqDDpcnPZ2K0rmN8NjrZebsp5f7nHSgvQ
QpCf2+RhahTDxvIAL439/zx22S/1VAdqyrPqf275+TTeTdkX+STEjS13/s9jv+9ZnuHGDeHxmThW
mgZ1/e+jv/9pB4UaNc38t3k3P9Ky9XfL8/71x5d7v1/YBLjBaWPiiueXRGHTXNWjITej6//3ZS+P
/tef/X5ibLblpi4jvE/zM/++Xv3ve//+l3/fsRfGNZZd7/PvoX+9sf/9pCwxugdJWhhabb6Dv89R
0MHWmO8AaY7qqbKseA/K3SqluhVl2T9qkfIOweg7K9IIZsauRLIKzy0+mrHeP0oxlLeeasy8sxyJ
nVrtSzckTz7CSEmv+uikPbqEhhHkMvbdeCqL4WqO+46wjh/K1up7xPQEAsfKeZRpTxFi9smerKke
6QIlo0UzNKJqarIMH2sP6RGP32hy6h+XW0GOfpfuc3xC315TZfe6nTC15tFmhUd5C/AMCw2dZVdu
908eKtI53rtOdWxYJVHGujt46wkp6X551rLRsnyTNPLoVhBSbeLvzoakO+M51p2V9MnZ4re8qnSX
JBjLor6dowcLJYFCvaemYwV0YtkjPWGigYDWJG8wqgXABx4iGN27fMwxOc+3tCKIjwP9Ip/enuvR
XuoeU8K6nsB76kQ+zbhC0WHKw4LBpXP8KP3hPcx4827OAl8I5KKl1fgnJCFEARq18yPLnT3uVdLq
IkW402BeaLkGa+g6zrtr0iemD5zdy8TWblruvQ10Ft6r0r3PjPSH7/rjh4yRAdHeePJYFpxSyyip
NJbePfoHjEqF9oOSrnOrprF64Mn4VFKKOKwHKLNZ05sRZNiA/Mp8dRiBRk1Gj56Wk4iddzPUVgft
4M5+a41m7KVIibojQKaifNImwCu7k7WcA2lE657TkGIilvcHi1npoaSsB9Qn3C2vEiLOejIMonG6
6aApjTo+JS/Usg2Wjlz4zyWogrlJN1wCgknv7FEEa5npX4mVj1dqvup7UyVU5ohM3w+q+QMNqzbR
qyvn4AhKMDmh2f40doDLcV842rivhKKP7zgx+N6mxZ+AEEhDb+8RLXX/d6PNu/XQXLMiXXczxqwF
WIIbJaK1MO/WrZCcUZ66AsGkqFC+pFkg/+B2eoFJ0bzRBIXfnpftzo9IRCjsPZQGp1mHysVEThjt
2cC+v2pH2rQE92C711mJnXzb9E9t3/nftxL5K84H7RwmY2luKmRsRBzp5aM1o+iQeb/UvubdKnos
/ISQ9GmdDdmzUjo2h5i5pe+7FtQaBLV97GZ3RuYPFwoQDV46f4dmoD2iFCpf+cDgXhOkaEium2Ui
Ya4h/x60tLo1Zvnpjkn4ClVRbZBFxw+dj9DOKmmDmaX6jNA4EEkAYCW0jZ0cyoriOcDVIaSSaDT0
B6SOGSZqqIOMSec9DCbrrGRi2ibm3eUY2JM7r6yIypiG8SPiuiGb9n3wANynTPB2CTMqxpQwpGpW
E5SECW0geOj6r01aPwRu6Z6kR20yUxKi7TyMVBG/sHwS19SOy0tfBY9ECBAMKWhznUYTqLhJGuwD
wcjOHU3iaNdDdfqhRcUtiRAjQ3v0QQ11b7rU7ddOlvmmrAzzoW4twgeCBLaDAYi29LtzHStWwbSA
dsQ6ExtthtaTGxbBBdsOnpvxmHvhu+mns6UnHWnmVFItxzphXvQWxsSOOad7CzTExhYGZIW34eyZ
1K2k5Rp3gUsseDojbkL/N30X976VTFFAJIXMhBynhT9GsV5qrfXkW3W9dZHi71jbOecyjD7Rehd3
mPBAs2ghP2jQiD9d5SPHpPRxM2sUtyzqgw8xAHQofJNCpZ2dwpKrorDFTxJ8cX5pYXvr5VM5uZy2
Mk0QmzjNwOqObw3LCKZf3T7GZtLOgyLz2rZ/0RN/ZOLvfo6kaxBpqneIa/j12gWJ8lyykuPyix57
oz5gPutXauZqGhm8ggwebUGvfjNG8wRO9PXNnXkDRdZTJu199EjzLs4P655VwYOX+s4l0oLyhWGa
a0zPJNYJxBEQNK8zt56ayZFPpl/9Iagol4l+bmaugWXBytbLPr9U864z74YiUmsMFsQSFXZ0DyYJ
U1eUZJ9Wvk/asf41zmjUEL1dpdveO+rv+4VcC6l6rQGJfdL48ClRCYa0Li/+oF+ZxX8I8VeRFVND
wLJ29r0u2oV9oz95U2ISFxx0a79RhI/NtMBSmRGFeq/gNGU3QnN4EmSxgTHn563pa13Ua9eyZmKk
cKK9L9SX6doYL+uGPq+05xRYrtoQOVIi5QeZXOx3LmlVvRW8hLXu1MU9kAm1cyIEx/Dr1dA/RS1I
l1J4wMDZCxvan1qA/3ngNIrq5Ol7fI+BsR9hrAWAPO32vbLKiyMTKPQJ/d8873nXnPlrfo9obZcR
OFu23kD0xEBl9Hs0xLSBWjs1b9NI/8MkVG3bYHW8BaZzrrCo/iCnDGtVhiN32cXZo61QV0LFivnl
LsNgJYF0pp5xjKPCvSdRNzuEY5jhrejPeNHEO7gMj/8i7YcptegFmI2VoKacrOcczwM967ncO7sf
bOM/t7RgVGvMfyBYZ4SUCzPpUNu0J+KxpEm/HCSt6jUS4T4hXW+wmm6ni5BZr1L6OgywWIe5k28b
s8uec2TC0IHtr8ElF0gPSn2LoqK9luiVUKIYL8ueqDx6yDtN6eJlyOrsbFtUJIsZ49Jq+HgGA/fz
gBTwYbLHNZqv8a2tUWoiki6PkRThUywcAljHeBcrsZd9gwx8uaJqLFn7gvrEckw2JWDBYaxvfRJ6
u3okE0QDUzhU2afe28+FHNI7STTFLhcYaarahmBp2+Z12UCOIUqEYhOqKY6FCiODS1bzMikT0nQO
hh7W6zHucMrr5OKFfUpkBsbsrZpf8mAXSAxTJlL4G/WrGWC655yxv+wRFGUffLbJS9oBJih0N/zV
mUSg6lNUPBqTsu4gvuANXK6YPn0HEt28+ga91Nst72zZ1QUM0dbxQJQiKhWsIZ/M0Hy1JO6eHPby
XgNSe3N0l4ITeuV1xE/lmSzgth3sp6i2+mf+6ZfR1v550IhajpLI7R+HJCITJXCbS+nhQstLzXn2
DKIe2iivHgizRdPrdI957g0PBqvyF102j701qoflC2794bHQp/pUpdUVZG107YKEqU7vpJ9+SGVU
5vq7YYf427woPwWCR9QaAFrCxkE+dTQSNEYzsvH67hSYqf6rdVi7h5rbI+mw8ze/hCOv3CI5aHWT
vzVc9R3JzCDxMnFzUv1Rmn72xkXE22dVujNtVGEREkcC7ZptIRlmo7w8TVaxGzSf4MWi/+xtdEFt
D+cqzwdS0qpA3gvsj9Rk8CFGVfM4ivzD8yjwIWaABukXyT0M4x+UPvRnwJXhM+glbd6x8V49QDSC
D5yeUBu2T32Vdw9ofGJ0CNehrtPfVXrzMR39NvgzTLcN9wWK6caWw2xZisrXIBKEi2QeHad5t2EW
AD6ipedVYYO12gpUWOUlZ9uZiD1M8Xl+DzuR9Gx6N7DyS5187jJmLbLsLpuFn0/+JeZLt7ZBfYKF
bmvlXLTSc+8mZokBYnVYFvMxskG5unChvfS1gVcpSTSoSTX5kXjQN+4ICXelaU9wWZwH/K/smd34
kkonPTmUFq4dzo87XZ9+UcrES1PW8KnnS91yvaMZmEESLHGgcOEr67g5mVXwIkTenbNhVujOlybj
/+/+vVcLL8xx/vQqVo/N5NZHfaLDU6Kpo5oOXW85DR0laPTHOuG+UeScbW0iySwy7o2StlWxXNKb
sORSaY/F1pTUwLJ6jH/4MenQMD/i1kESKpqQOhwSiN6Ki3tzKg3mr53BnJS69yopwDp9o+tEgeS+
dkVP5YBxSqfR9pb0Y79BaSuO5rzbB9aB7O7pMU8eiBdyHnKLVQjrw/EtG5Irl76S3qyynqRhvirE
aDj4gt8o9CsEoWDJmqgukCRDPakXalmbwKFo6BX2o1O+RyKBb2L2r5ZluHdZSNM8U3m1VU7bM/kt
tAvl8z2Qh/pmxwTeN/kuIMHtPqocCFT21DCnYGGIHhXdugT8qReBfnEEHXUtD+LnkGGKQB53B2JU
rFVDmBftEPabuBRre+Ypahnn3fLBFl2ISJbUibWNRXYTFLW6OBrRJVSYfiEcQE/sfGix//ufG5qm
flVWJc/LXxp18ZoLVZyW8atBfYXtNxWXJJEBjns8UwRrtLAJyuEDnTKj8GMC1nGDEhuAl1szrsf1
c10mzyzUifCdDw0OpbLKMvGazHeqpuzg0WAjXe6NXfcnSQrprgyQqSYzATETiC0G3XPOE0ySF9K8
tstxax7kIVl737tBYL0KygZUnjsyJBGcLo9yJ1lsC0CZlDXbaldHFrHOvXwLgKx+ZRPLfn2+AJPc
VecWcg3M3YfIzqzPoks+40xP3ulYUzsc6nCTxqM8qrhGPxJ4uNC7/j41+CjoDO0kufO42gCoe6rz
fvXklcbSeUrc0P3sB2+baU6OFA40sm/E3W9PA4IRt9YbSQ4lgWEIWilrMCEegn1razFWxm44z/An
aFE0rlO0CaCDKuI+4N2ATAO0yMbZAJENWEf65fPwakQmhTfHbR48rUMLX0uXimPRXIoS3EaoVy4J
tI6xm4lyKezJMNH1Z88e3smQ1y8jiSDPI8SDNWt2/yCccjdxbkPzxW1lK07PpFH2D5FoLMNl/OQn
GIyyKUFvb0mWt5ZJ/NLyEHLI72lxBmgaG+MurVT4hNuYKag93pY9sCP4V1yqmT1ZNcshWXnhk1R/
gvlBbiKmazMZCKL/uzzlLYBu1XXgv/NqdUL+vCstFMVpUpJLZdpMsgrf/kkBla7EzPgTjmtvtdrG
4TjvjhV6IBcWapLlyXvoFM8dORDBKgBOwwTvj1cEb/hDzpPvqXOWFMmLWiosqdHUzLc6Gw8/UN/v
H1bauxdVESjHKOy/Nd2vMOr0V6aCLLz5ir2kin61nfbQZ3n74humOFRl9zz0No66KkezOKXiIc9C
sW6VuUna1HqCEGDxjfByAqE0VjGZsZ7Iv7vinYL4z2kHjmXnBi2OMDALP+3qM65YBAAE03cllzwc
6kn0Q4bDWmv1y8TMHZUgsTYI/82La9KbIEiX/CJkCbDWwhmpQIbJRORZ1Ac5ouUAhpYIokOfIQqH
E+oQpVOqi1+QedV2pbdLlebcl5pLLccwXsraxgYgGes1Z9Y8ZXV3xf2E4NAJaP/i7KcfgNIpqYw9
81511ZirX5XXJweVk9ojSlNu/cBlsmF1PZd37YDzbSb5TX0rDmrqP0vbZiEdTAbI6OU/kSe3lX5A
qkXU+uHB5HQDF4VXXvkhwdFmXrzBPyl6E6F00+4yhgJOUau419vBpGPcPgm9bI9QwKydW8T2HZUh
iTiuaW69YMWcWLMNdHrC19psoZBpMGis5vF7A/AdU60BDmiQVb0r4o2MiJ3o26h9XDYqLQmQTNpp
H+bpryDJ6scgSaEumeVvMFHfN+YjQQKxdDIiHzl9Me5YJBYHgZP0tRgOheux/nLhcwQlzQm95pbi
nCqq9qGpneKhT7IWCpcvfg28jwNZqYSqxcF5Ac8SoAFdzDYmCAdddA865EJeXzgn7VGQ0vioQHrX
+kOEvMzufe3+u3raliLdwHFBC9FDI2PdGg471HJ7IqFmsLXZUFdUBR6NITh+fxV4n8dtFMAeaROm
Lm6mnzlv0+PAbATqIbPfoLtSKxhvTZYXj/M7w3kRDML+nG8U7uh8BslAPQ1Soer6Z9sWc/2xlXuz
dLwfoTkeRZN/9VNsXnW9zfaNBwkobTJ3/U3L1AKuP05ePlQNSoYF2mmWHtSwzDqFn4gr1T1KQJT+
s1/8+/TJRXqpIk0jVaC870I9IeezS05QgP+PrjNZblzZsuyvPHvjhCXg6NMyayD2rUhKokIxgUkR
uuj7Hl9fy8HId+sNagIDKN24EgU6jp+z99ruIfRxGc5pNIUHzrFN3OAAOR4dR4b+Ju47gCBaTpbm
UMWEbHrjeFG/k5KKgHEV+bSlqm3n22AcgSkgMApWiGzoe9AZmQ8a3Bu03Di79AyeMPOdta8P8U2X
tbvnV/iEG55twhQESI1LX0IzRVo5mxCq0joh9OQEqg9pNtpuNykD/r+8NQOiFKYg1yA2ve+m/wtj
VvA7U5BhFTUyrEeGSIRut8IRnC7bOMq3pB5dB42v/v3D6SnNewJeH8sA5EBVXfQhPae47uoDiEn2
9WYYfjnaQVdQ5lUxHNBGDW94cLUbM/Kla/bp2XGG1zbtutdAD7vXmOgh+MsvnqtX+zxnN0QIRUIF
qov6tVJ58mkWBpUwaNFIyo8R43KNiRjwJqOWwnBj3+UDUYAlRoO2TlkqVOS9vtOq58cvprd6sMHd
aKP2codNicxlk7gI/qIY00aeWM7GkKU73ZCSBPDUODUE+CC3y634pPbbyoaKCvLP3IrEVN7bAdMU
W5fdWEr6cZsAgvm3L8a5+6lPqnOeMbIV5cepRDE8Ay6Tni4qiqSj3TXVIgfrBRIpQcs5qgl5BL64
zH/pCARro8YBQ7dKjIcgL/u9FrE5HcL+e/7kZDozpijKdrXvuKfSiBwINE6MIKv90aS5siVyC6+5
p1xa0AAfCYsSrtrAveDBEhtD0S9FG0xLXW7zS5WoT9djDCwkQbuk6TpD5SliIa/MSxckUxINbHdf
K3SM3cHEC5W1U7mjPZ7VrWQy0LHoeokT4RU/vgapzR2LsXyp2MZ4GHwf52GM65yG/PTp0Kl6aidU
64qTYDxuhHIwmmJaOa4oL0At+RPitwix5AAkznON9dCJv/8+iVeBJ5g0xsWPyIv9VWFMGMdd9feQ
heMqQiawo39fssSl7ZYWUX2bd++RDFWaRA2BqKWPBtESuRaQ9acEg8aX8MO1q/fGX9xje9dK8o0F
JG9luul4wnflP9Va4nxSbBN5g+/oEDiFsaWiyJlGu4wYeeJpBrpMt2k3j/UHFCDBBqnZ3m2SPSM1
nn56FpEIxhDTVfUGj6G9ih/fMHWagC5xEZnA4KS7L02FeaKXjQT6ry1qynFXyOYICRnLqgQDEVcT
4EnBfWyH6XVe7MvQv+a1Zp4J7ZKW4Cr9FQ3fqqrWnwU68iVc6EU3eCPEQiqpXuP+LYiHAZFUL+fP
FkCy5tYnpKRqdtgivEGHJ0HHbDfEMumjibxDheBIgtANM6SbMKoBw3X4WLapreeVwpZrWT9NGNyR
3z7CYqZh+EtlXbwa6vCrTGB/AwXsF14wbsD8U+8oefLeuvcudaYtvAzIn8IbSFTH1tZkozgBPMB9
qPRvqTVp74iNtKXh+OUZwmYLzao8tWiW8I2Az8OxXlbAr3xvMfTWhL0tf7VAxP9VaV/068w1PNN8
NYDAPdFUX5oydWkoxvSkd2hMe1KL5kM92u6Bzi+ZvuYCREH4XJvpr8e7HJTiNNcDtY5+tW8ARNAB
+k1drizydpAs8k47jlZCep5P4Ahc9H0oeAbJGrNj7n6qkcWrKgCZolDUS0eewj7ujIM1dnSv8yLs
X+DgmyhV0+qUYi99IkJnvNgqKMCUwO3cTuzfTqAjzioGyOipB8HCL148Ug5xR4GUHNFSoeiCyatV
3QL3tU/kDqQbga1mM2SYXKc+IdgwwyHsYJhvx0bdN8EAoxdUE1a7gRWzbDbzqhr5kMKEOZ3csNbA
49iIv30dzo4zuS8TgSto0vsXxXLDzXwXVUY77GO7Rw7JBPj8eK7mrJSnIWYIAVjKPU9K8dulLqdY
7sFFZjXt+9Tc2wRovcS5eJmzf8wcr2PixtfKTa6RzrAmsGv38vgHq5DuiB9Wa41o0mVo0T2juaGv
TKuiKdtEDHCKn1HoHxxfa3eZbfgnOlc6Kl2KFUxiT7EV1c+tYw1PTethEiIPyH523GmiWXov2pJE
gim37CUID+ZosphyetYvKhhSAa0UKIkXFBpdXBtbcFm+B11OgE0YjktQJ+oHe9VfkcEsNU8gRWH1
uzle7bJpg0SctOF+0MwesRdeu7wMW7xrnEV69+cs+NfZhNhkUHPj7f//vT0oerxjuLQqFqRhyqEF
yHADpkgK1mD6zXOoAa1kmIjOS53pm6FNxQ4vf74Whhp/hISI4ePtvrJWIK7vDOVUOjr5IzUINvoy
uqfFP5sk3kUDO1N049dMT/wflo2eN8AfeCIPz1vTKDx5GNd3iOeYnabtdDYb6ONxHTWvRpBLIQg4
q1Eh6pQGwjqTWqm57p8PgBcZl9Adhcbyyytz/rIJST9mBPvBUEAOo1thc1vjdxkNlVQvqcMJ1KRf
0VOtVjHZQYRBcyinot9Zpe6UmyAyS+DOcNpTucdMW/hQTTXhuk8LeLAhDZZR0CRiDiyeAvaSQFJx
DWkga/dJmuHowopy70bUz1hX/M18CQMKIRN/95DdKyFaHsRom7Gxqo/hV+xT/jrK70dsASaoamvn
oqftj4dwxKh0MHvHOxSeHPqjUZ/5Zqqj56f5bD54NEkJNyczLCiNcCV0oHj6ZKh7gSV2/hXnw5je
GZvlPyJtOtjyuaUjaM7gGH8ZYKRGH5DDOhO9sVQ7nSeol+xUgsvw1vvi0MnD/Hqd/kmRywLdWhNR
PNFwZXDLHTSw+eC2mgPa5vLdK9ofQ03wswlHw4yN5IJ7ywRn3OJei30cCAJuRMAULfdc9Dm5lW8z
msXHoURHHitYDcBskbsgHzTzYjEE7v3xk+oVMU/kBDoQGxDntlV0GM2U5+VAF7xKBIQuDrjrtENd
FOoqAaMPdDc2rwoWPObryj3wCQcF3g2BXF7ipfSWjLPN1eCJAQNXqGOLm1CmbR9THyD5uxBdOYCV
GhaQPc+sCK4KiUtOASY1sD5zugN/KzgMHgn8oD9nIYIAn42hBGhWMBTpdTBiZBQjZSfZ2VFsp6+K
YwbLYExQqDckvIWuUS+z2rkqfTL8+vcTn9JpUgLvaJBpwcAX4+XcnBIC94FUdJ9ti0mAr6aHrrKk
gl+DZWaqOEuUea7eBnW40f1q/FHhLTg8FslSJI/bylZ19F+Ryv2RecHwuOuyqR8WTYU9a0iTw1AW
6VvGG8WO17CJLnCuRHjI/gXTarsso61fYJkIAoPNB1GhTyEezHXmDMXz3KNU8lA7azlDu7jeGWg6
VrOwhCJvpVeOcvfYQu8iwO4L0Hk5pCqNNjv9QG8HXol9VJlZy8i237WJmn6e4ugU45ewtmC9uf2w
MuVlHKh7tc7NfTLp9cr5ldnQhHVZPtmuIm4RcXhlpu8mhZfHQKteGBduh6jQ3906G/cBnUXUU78I
LfEOopYBfWQdcYrfEBxzSFeDJEk6SElOpkSL2m9WepTSLMHHm1h6ByRRpjr+2srC5uQV9Klr+km+
rJNAH7Y7pWSUyCYESImQaFUR4PoHqbVn+pef1RD/BhPennZuKIjBVcY1PUYa9JmzUnpGtJhOaZU9
8s/0kGVQYZ5TTJn+LPAkUW/JdUTOnR/78qBIbdwbUfbqt/GwblqVLVCpp0TsZP4SdT1/o6ZmrD+q
erAdLPdoljX1CKGQhUxKMbm3Tiwah6yOcgjNeujhP4Zfo4PvgkjRjWtCb8XbfFkFtlglYAy8qiy8
BWCPY8ZcfouysNxkda2e6A7+OeMm/3OWnQYdGqWrxMx1VVQnWCU+DFPBtygPmVtCmEqkRCsssyOx
JsVzUsavqhpLNFsz4n4PvH7VyycmtlywcSrpuI93qOSbFraGPgLoirI03CA4Zr1vsBvJw4qfM4pP
hizy5sd9EtB7LwrsvS2AlNjQ2hccwLlUbkV8LG6m5mzoscXy3Xm8RVlgHI2uP3RF8mOMRuU5cZT6
Hpu7edyDeqw9i8Pk1b+1NvSwDSAkYoKfawu8qkuSLCF8KLkKYyINP500frG6tV1owZdZsflHPJ4e
+iHWrziSN+jHmUZRtKu6cS7A9rL9CCed5lYcvyqC6ZqZNvjfWrvLN7amGzvytD28maG1aOROoWwz
Z1t7KZ7LueJj3H+CQlFuGlNQXHSR8tYWzQK7Jd3dqWLg5Fq80zwXrSEw9igjkIsNdFZgk/UlbtRY
/ZJkq8Bf+bZQv6I2+5hVHI3e6y9EKzimcnpsBnO3pyHvZcrRxRbr4pStIR25XaDfXNdqttTi0ZZ9
XUbjhwFQpxBs6bXDUssW89SaZMf0Mp9lEPIcbdVMFvV2zHOlqNhi0/4zz35YvOGoN+9CNcAXpQb6
LJeuOEiDlmV83ZE19eY72jc61Z2v8yxIqgtEUXp4esbdNe9qWyds9n4S1auGqmOHMabEbhhvZqmI
Rtd1QR97Q32R3DQiBxahlYwf0RTfGtunFxyN1BRxu2L07u5QMcSbQWDEjVxmnG4v9wM0edbz52T+
2MyXjkNzfTSytTlkyjO+zeC57QOkKFCLoJTSjpRbu0qOvJ3cSzaP+Xg1Yhb0jWcvK8V2br339mCs
MTHFq/nSCUp73wDhIN6cZ0M7/ia/iYhsqZtzowhFtx8az5En6ququh9FglA3rZRPngCHvmKoKU/G
yRkvhCzEi0k1PDkDJ9xEbvrnQ7wEibuN0GF/+ZXzZmWjdh8qS6zI77MOsV70pyabBNZTyOh6wahK
0Wx3qQglPHlmnx2BOd1SFXd4TBf6VSEZkKZGRnawV+yGOpDddVQQFZofwiYqNF49jcw4tkk2i7r6
KkSHUEPQrATfRQeWf2UDIjjdN41xnR/CcY5Sp9YbjQ0qdswszzsg+nyga6U+oM1Ong1GbNC3TXcp
ZG54SJzLGSUm/PqpDFZ8MrOdEVRIvFQ+tip862etJo9MHdTmfczoaAr1WHaKszON3CYFUcpO0X/Q
FFJbUqWM4ODoZXCen5NTijQKs8p7PUBlnT9QZgnhscbecPdtnZQhrK7BBEwznj+e8oNayXbKYwGk
/R/eTNFqG7aTw2L+GziDcJeZlPRNQAFXRANmiIws8YaI3TxSkD9rDWnNgzPop96kRMa2oN4Zabrc
Ya6BOFteTux9fQ3hFb9WSJBz0y7JlJvoHNp0qeWuXbDsbyq9xekt+2yNob+PqhHsEqnx06oq3Tt6
Wy9jwZJZ2sr0TBpr8hyp3H/zh2f+AlBtmKAjBEnB8OTUKNAiJsOl5cPN0PWR/dYoPDDSFL6IU/HD
2r5Bt19qMAiIO2gtRMPAaTHu28jodGmxKBArthgsTy1lMcOxdOeSS/rkaFVJ3DYDA2R/48VsYdBM
dkKyhQBjh9SAr0qVjDdxGDNG5Hn74buxChm8Vy6NbUoNB+LVQblrSn6b34Mst8yXFsB85EXlbrQ8
6OB4XHeearhH30ZZ20RafWsL2iMhPdUfdWS+E54gdVqtDSbcoplsjKVzQtZjVSUoErmoVgPmAsrU
5II5UN924ahvVa0KzkOQr/qoVZ/MgBJJJ35vI/uB0JQK/13X3XrJYzvcqVFnLMmQiVYVOdZnxcc3
5jr97lGxwrPEJJbEv8dWb7CD47jVtT54/vvgFky0R6X9/fdLmKzWZdiVRycBnTqXannPGFNNoKD6
lDPLzAm7TTh7eeWZP5+NGZOUKMLLxu3R5xVIibaGnNe314KONIZpo3vVaKe7mrBvtVPHu7BzqqVi
4ePtHeTTBICfbBO6sLwig4wAjw6zXVudAOdNn7WJKdsGNbfP4ors+Ux5N4nHPXlYixZmbxf8poNY
IqfAsoDT8tC3FER417VXo3cdyAIVMWaK81Sw+10MBDk+PeoXm8Y/NK2/HjqrsdfCVaz9bwxsLwZn
1+n1VpfTpYzCfwvcOodnz6VmMjksafuwkSpGdk0cxn+dTcbEyt+q26hxURjZ2g8qQLJ5iAoB26pH
0SZCAv1jTCxsFmrwVdNdQaHnLPXGbd81S7s38PG+EWMthmQkx1TL0Gs7zMZ0/NEnejTFu0PzcaL5
9WbZNNZN0y2xRyibh4in8cXVr/xtyt16ShrWHqmuK+XBG3WLXJRuMy9dsSnUpfAIyomCCvlGhWHE
cWV7wMfzzHAP7Rc6R2YvxrmTVyEBl5dEgHwgf4tRjrycv+BH7hN5v/0qiIkdm38Mh1H1er7UZBdZ
Ej3okkbPaSUhGXI3BLkqOaWN+DlfmayvbKDRL2W0r9eKP3XPf58pkeyrk427LOoIQmBhe3imph85
/cCb3wXvY9NECz53JVI8zug98xiXZ6F8TemHP18NO361rC8e3zu/Pn/H/L1ZCKU6HuzvmtbF1nSm
eKW5ifGuRwY9xATKbJ9bl1nZEPUm4s/x3utg6TWiv9dz4VQS8bpWmUYksTPJjChAubLB6bnjc6sQ
+GjbYb6bv7Wp25KmeRvzmSKw0BNdcAjHIj7YAvxForAbGtkAvHVNrixTvMJnIB4891K4MoFaf5lh
Xb8POguw1OuPnQwKL4x4R4BoSCrw9OI2AC/TLkguQTV2R6fMiPNR7fRe5dpeQXdsqk15K4yovjOi
shNXeUtC3X9xaIfMr/odKF5nbN8sTVT3pI+nI5KX7mkkC/xtMs4+LYh1Pkl1ttXZN81hBSVOzvmC
+fBWR2HyBrxG2UB1Ujbz5dBEb/M3NK6UVJm2TSYP//n8D/VlPyGylzC2zvkaHPxmvlP5a9cJkAtq
mndUhgJZCnkrn6HrXoYpbF6zIK/3Q4OMsgBe+om2AICLH/xwsSBubQW3JZl+5d0M6EZFaJaa/kOH
br8jtpSxsLxU4uaVKJXmljVDe27JlIR4yeuBV4/QGsr0ONJffdNSmmRId2m8+qdSTn/bSSi7Pa5b
KuKCqZdArbFrs7DdVgDJjoaVbpJc8N6gxFvOy+PQUg9WComJBvIi9nbNbUxMIEOaGv/uiAgRavPN
eytJAF3zaoUDaUNB3iyGSAVV1dDfSFrXW7t7hJ+MVVq/al4AEqrHLKVUe1wrPp4HD4540Q5vSlnQ
yqf6v6jBaLPTUKpjFnvKjl/W3JIEYJ3GiWKsHPzDXFskeRVdfBov8xUOMtxfTWcfyC9FN0KR3gu8
ClY+VrfarrQtd76z6SdWsIJ944ZyzN7UTufshGFk5yGHeZX0inbP9OFXC5Hjr4hIFzbv3yOalicY
JEHSB2+90SGyL3n4CP7Oh8oeiMrIEhKZc55Fk9Gq3+7HoBrTqotL5UgVQC3bqtW1ZTk+ZqRnLStd
rz5TTdv1RIDcQwxoW/qoMKKhXCBJ9dncc1topAVLgVDomMhyRMFDtEmCD4bzJGNxPKphxKjMJEes
xgCCmDF6xccoQ6mM4DdcVnjrYU0aif7mmzQ8zRJLCXjT4clomPCFzDUa9GItnJgDk/0a9giXtAKG
pYfIbUdSV4N2g2Db1oPvhqln2Fqy1tJMelylhWxnLjvm18rx7rgQHYLcTNaa6kS3flCnnYH3lOhh
hsjza1VZ/izCBJ1fhh++Y5ASrKBvaAy9uIYzKiVtUrPfZsWP2VXUiibYOb2yVQIN71OVSjmYkIk5
FDEtILd80RTJoSyt8UwQkcJ0yi33YHsw3LXpvehUSOhRqa9tSPIfOtCgvC6G5zxypWiZ4iwuHWMz
K4LhwK3A1nhvliWzF2ymuz7g+rzOrqkdK1erFO0RacmtklCc+dAaFd7xxDsPYKfu3ECnjOHwV+aw
ZQ39pMBma9iHwFRAkWRuelTSkciXPnefBMIomUWq3vQgynFZws4rY+3GEFm7xTGqI0S9ePDc8mf8
Mleo1M9kVp+S21T401qksf6e6ZAYvdhRSchqmk0zBMw+sGqOG8IhAw0ZTuEcyShGAZRmRCdHoVQM
bklHLI/cSsxDmkqp94i136hBkCuOxXiOG2o+f3DsrYGX4hLFAvShz6O1z0WyJ6s+P/uF/iPoQu+p
02P7Pv8H6A/tOzsx74kRnPOkF4NBrAoUIT9Kf+n0sBZ2pzfPTtzQY62DdTX51hFIs7pibpYuLNd9
a+1oOBHt3L02yksFrfItovLb52HWHRPfuOqFUx34cXDAwEjqlhWqimU6R3czGV1QjfbXUnymugfv
avCV/Vz/GMA6GhNlcih4IMXkny3tJDDgbzgb0etoQ2213mi+dwsrqnPhkJQY5QiGpk5mces9CEoU
jkttCMuPtgCk4HUifU7kk9SPtVORIrO4lmEi9SdJ1+PmQltp9sVnHFr60azJ+yCIMdh2vQV1M7ff
YmrpbV6TSjafhfRAcDPY5abD1bYJcL38RNCSt/3CnYwA+qb650utwmpRIfCjSpzXN4B5MaQvvb10
uR/sFaEJcGFj/AoRLoj3ZnZLxTQ+J0qSoaoYwDZP6k8bPfHJQCK5nVzzRnBmunXQDz8ho9Hecqv8
9su4/TYFEyqz1r+mjPElwezFNYbPuLWpRmoitTZ8pourmqO4Vknf/i2mZZ7r1u9BQdYm/NFBYIse
PYawlcNjXqngSz+rbyBRxSeRgv5aTH2/E61EL3detg91uJh2kWafrQFFWQ4E8shYo8b8yZB5vKVG
R9QaOBrCYNzxR4BKMq975VWYiCmtcbqjr62PUa0hvJcthKKiduZR1Z5cSGmkeZnsBW00lza2wXXY
gzNeEDnz5mj9lj6belaF65yKEWQDBqTwq0xQr+bqtRGt/pKVbbjC7mdsWzmaEl1zNli8boaDEjxN
rSuPzWCB9THfz7v3RKFXiZksNih4Ox0/UWz2MbYQGpnSnZUiwcAFAAsrI2waOO50V/zeJ2OwUu+Z
j7JQyT95z9EKWxPpJDoq8E7DY124ZnTTTNnVEldrSlhW9crbJwONgjKkkMwcWqyJWNAXl9xCK/nB
Ps4/xF5xd9XEPCIMoB6Wc8KsJmg5QkxBioj/VtJlO1UeSdZAH5aGah/njoAL8YxmY3Uuhqq5FRPL
mjWJfkm1Tk0/uKy+dB/AR5gjzZxiUrdZ6iF1HTRXPkq9x/tV8VFXEAPeXN8qrlqhv+SKq16jPr5Z
omb1JTRiHbYhTobE/laH1L9UTmbePM874YP88FNZFZeYuNh+fMQlbYE4NvVLy5z/qRSISVKkRTj5
2HYWIWklEHld2LpyUwpHAld2phzq5Nr2lf7ctA7aI/6qb0jqwNw7hvHVJjbtyir7OXcKwVZetaAm
e4OUp2ev8vRNF6bBIU2QXfdjUm9abwwuhgC4P3QkE5VA1NYiGtJX6goakz4eyPmSlho/qg41xgLk
N+/khM73/n2pykujqlMoO4a7aadGATTvERWLyW8130whXWLaqy44rEbbPd50TVDvTfmobGajTj3h
W/OJfJy9OxXPksLPodDLVK9C5rjYnUp0tGK2OEvkiyqueEYJBRmS8lIoVvRMa/hU6YX3p1MExZNs
dbGft2JG0cfHmgS3grCEi1JGb7yxyp30G7HvPHLxShNfkd+SOOkk3RfdLmwik1q9NEWtnpspORpU
ocWiE2SS1Zaa7WkDVy8+tdReVNAhVZLlBcrpc0mfwIY4Faaw1uNx+7gmIwxhDFFVi8Ik1idqkaML
YB7Gusrg7QAp0fceD1kD9xVSjiJZKblivIjCUc4+IVouUNF5A/g4xApbQTv9sBRbDrbYGM77Rycf
vHXq4nScBjgKhC4l6xBbWNg2sMZa17VRXNHci20CZfUwdD4YDG7tMITCL1WEwuZT7XY2xsduFWRM
8VlB6RzYRIHWSW3tgkStlvMS4ud0GZIgLA61XFG0TmX9jbIbEk96vV6Jpimy2q1j1N5ybtYPNkO1
niTqXefaw8Vu9N95MC5aqzbfmdg62wgF9/rRCeHJEZSBc/DqKUOxgKaYDCBjO0vew/R15JZeQmQx
76VBWkhmudpuvqyZxIDxk50dEVr3KjBXldoeCnMI9xpl+kmwKA6IUFdFxfMgbAiiMkKWCocbHCWt
YuTYM6os2c/9L3dEvQIt9DBfabIb5sA3Xnq4VIEpGvu5/JkPQG33XVFU5/mK4LhmP7ErAkOfNDw9
KZUiTc9p1Krqc556A5nwVbkra03ZVZX+Yqhy4Cnle31W8+lyvPfYq1OEAiWAKjmbKSMF4jPz4asF
ZW3PZALfmbycD8izDOIAAcYZI4HBrmDON3+Ukno8ReR/nx8fs97l/2xZ2eOL83e0DPRtZiPn+cqP
2VyMLYkK4cRMVhUZ1rohIHajZ1NUMZtsV0jsDt7AmEKUf26++Q7MsTkxj50yFBj/270gCxcjCcEd
sYrJzUwzdxE0jn9LyBY52gXwSQS6t/klv6vbDeMp/vTyO+YvGEqmonCa8s382nxAHXExMM5CuS0S
4J+icbcpMLyhFEwwgZMtJ7yZOlFqqXcmEyw7cPvtFYxTbNkc4kM60mZ6BjxvgMYxygF3e8tUrCjz
AK0bjdPc65YKMzFG1cGEJ4xjsPw0XQHcVlpIUF8ly7CKvH03BO17xvOjLclLCDPnNgv/06w/eBXD
Az5K3atbmZSRut6sYCq+2B3AYWpeJIHQaXJoMyivwTPvU8+atqVVIZmnjQ2tUh6irv1zVgNN2wHk
xzjpbSpP9MjFeRLPZmmXyI79ZPb3sE7LrUO6yFOZ98PpMT2VZvn5TJTpTfWZUpkUhI+XwoSQ2YnN
2qoxSnGWPxVUXO+SzSQis/EuatGtGuGG5/n1+aAoWsgOlAq20DyAICEjCFULXZr74h7EubJjUKl+
KfnQbQhPR2YYDcnHfEZcRfo4e7wmWHlp1DypWVVfzZAud02xt8a5Ff7Airwrda3aMuJR0Tp2G2XM
2o8pdD0phR6Pmai6k2477TI2anVpxiXKBW/6qWc4LOYFvYvQwMDuZk+XXMMCCWdv71PNc/Z9a+qn
Vh7mM0w86ckqNo+LITJO4IEIIgqRuInZPRsahUsYBy7LuZtXjfFPu+rzk+nkzQY2d7ciDZDxzKSZ
Sxp/BfN6Xb2Plms/eXljHqLBUY5pUWm0FgiRGJP2PkW9vtPDmhVCNpWCzKS/o6Oyz2n0e6gSt53F
dCuoAw8XwVfVOTTysdDgp/HdnRE+szAX7yaCd5fpycOmbyXWdZoS/9ZX7Zo4PO3QU6qVazHyVKjV
T3YCRIW4bJBi6AFPWmMjHpYHgw30Yb4EZspdNtgwL+S8dsjin35kxGvXLVGtC+yhYGcJLZb/uMq0
8NB2bb/rmPD8/ZLuEso4b4TV0sJgJ8s+ZOb6rg/pCM6F3/xaHztkpAKuQIxD3hiGodbP9V0aFtG5
S4hMpXOkAvazjL1nYpYfSNN+egzo5msWLjq1Kn+qLAjMrebq09G0/YhmLjMNO+GZk459vTfypD+b
kLKrVe018cI3UR+WTX+BAZacEDpfnDHRT0ZnLP6fApcpY7SeLtVA0loQujBU5AxqbvDOZ5mjj9gk
UN0IeRhJrl6aqiu1X4VU/6SlzybGC+0XPLTizbGlO9F0X8xM1d+m4s9VLkdKhtoNRyv/zeQK8oJt
+2fNnzLARFxSpTyno2bfVLmFS3PzgBvAe9Hz0t/HGcLCzJPAyDJyNuhSqkVc9WLlJRMWkk7IADQ1
NNdaomCksHKNQi/Fk2a01p9rh7plbRZmt9Da2Lk4KRu+VPHa5UBP8zK/Bu+z36m0UogFk6/l/kBN
DzxSjXI06zwyeUtvxlRiaTZUfxsr7p+zvle+HQYUW6ZB9ZKWoPsRMIzWMgIMKBy6Zz8qDkVv5J9j
ajs8L8PpJXQm+DBj260VpLL0ITr1GcErUoFSoF414D0nrnWJ0xg1JlpvQpSsyCQ0qESV3UZr5IPw
bbqCNCTkJQdXHubL+TCFNXT8ybsAte2PbuN1cKU5IzUTclOhDwcvw67Ky4E69EfFsxGVzOwMhRCM
uCZIWy3R9OdeTSbKvw5NrCunEDDasWHaRJgktEiJv8uKAfA8cmaA39rysfJaQX6c6LU9Ci6sQTxj
VWxic8nVkJ+7HaWgkPpeW6Ags/azhKbUKAg0dnMGwX7Xmny6+eW4y9itsctw2/FzLNmXKHauXQvu
r0XuOJgIzUG9zl+wJCnPKBt79/drgzVdDMdv6VQS5IbASCzywa6edch0T2GkeXsUEPUizolUJF9O
fw88Jsxx2r/yMGouVkqarXy5Ig0Zlw+OcITVa52n6TsE3p0AEfDVmDSMRt3xL9RQNnKfzF6i/om/
6hr1EI/QIEIBNcCFcSRcxGF3uynz1tlXllzmHdmgJP31RdFLVlNrdD6NxidSF1eYxbDSSYlGCvqB
4bZpMHqOCQ4fSraAvoELXC/ji2bLQZCeKWB4qOxrHLC/8/g1aBrxzYARjWcaVKiDC2tlNTShIecU
x5It2oqEr/6N6ab0ELrie+o+gKf4v4XmYFsp6h9eyq47YZKJzSmerjqhxavAYDs7MF3Z8Clyj95k
iW0DiXHPdHbYA2dRtoSJDoiUrXITeQQ9sBVzGH4MydXu2N0F9SifZtqV6TWAz6BWPypdMNWOm283
IjsTRE7wZACKR08nvtOkvBMH4HyooUdHjEnwa+g0Ypl5bnChe4ZKguL1aEPQ22O4Flu7O2W54h2U
CEngOBbGcT6jDNePPqFBm/ns79fCf3/Nj01rTzOTHNwh23V0sLZmZA3ncbCJs5m09C1gwo0YwIt/
AV9nUDJAgZyAy/jxoH2x6R2ehDLkz6VuPUf48ZZoyrpnPWIgrtu4WfjQuHv65f4WvIhDhjSQ+DFw
g+cSw/Fo4oh36mbY0+oCMGxTp/aIW7j/VdxCOI2awvVvasmtC50hfcz92PX0Sqhc//mP//w///1r
+C//O7/kycgu8x9Zm17o0TX1//zT1P/5j+Lx8u43lyYcSWzCjm2YhiAIxTD4+q/PWwj9+X/+qf2H
CSC5sjp8WIbdgAVQkuEKwZPoAmLGf+qWcXJpzf8lBPlA/5e081quHUmy7K+U5Tt6oIVZ1zxAHE2t
+QKjutBa4+tnIbOqkzyXzdPWY5YPl0kRB0BEwMN9+9qd3LzpJkYblhaUt9rA4cQsMZ8Kq6F1sz7n
y8jIb/s6hESkZc0bRQG3G6vUDbugPNMpQGNm1ZHlSEXjohDmBcbdNi9NRetmU1S8YFWaochIDY6y
HPAg9rQvRSFDUw38D2SJl2MUx5SGg2ZGeAZm26R//q8W8hj5Hlrtf38JoF7Zj0h0/vquZjQ0b/7Z
sZwVAxz6RaH1p0yrj0D2o7Sz/7yv/+fLjW3+vNFv2J+gFidV8fXL/3tbZPz3n8vv/NfPHP3IWYRh
WlP8an/8qfVHcf6SfTTHP/TlLzP6vz6d+9K+fPkCs9uona66j3q6/mi6tP33BFl+8n/6zX98/PlX
bqfy459/0Juct8tfC6Ii/+Nf31omlGR8mn/Ln//X95bP/88/7Jewfol++4UPYIbMRfE/LFGSSfJp
pmJRrzP/+Mfw8a/vKJKMXMHgTS6p5IP++EcOOT785x+y/h+I4BWdLhRRB6CtyX/8oym6P7+l/Ydm
KLKKs5MoaZKiG3/8+7r/tTD+emDfLxRd+rJQDFHV9GWqW4auG7qpq8v3Py2UhBb+mNpq5WLctbcw
BnQ6GkID65Cq1AN2cEDdmpcqseez1c3bTCbujbSHkQxXi/mm5AcE+ThA+Ipr+jnurrMd05nWW50b
1Njw0aFDttpJdOtVHau1EqZ2Q7Evb14HGL7q1KKoJoes0BjXUOovTGpViQsD+ybTpW1FrjUNylUx
5I8SIsuejgT4Q9uYE+JYIDiSkWVKdF7k09bIOijelRu2/lpIzDNBw2GwfmtDEX9IDatJmT8HGi9U
dp8e9jebzfIEP202/76HpirJuiYaiMa+3kP6J2JqzmQ9tfiul98ErfTEOdiiKL+Yx9Dt+2o7yLIb
aca5qWsXBGJr/Iq2s/jG+cguA51je+rQOYZNKVWnKkM5xLWlBjYauM9ZuLw0uBtYaPa127Du99Ui
uQVAExjbtEuh+Z1BGhaAR86mguQnfxPj1Pv5IpcN8+8N9bdrlMSv1ygOSZr1CtdYzpcV3nuJlvy1
t3zZWr7s2SdGOJqJWDFriTIwQipdivqlzgGkD06MIWknBmFdfZ7ulSzVnVw3DLI1UBx748ZwoLHZ
gYNxn4PTi2ttY+fnW7dsFr/dO9XSkDOyyiyctb4Oqssx5WWVqbm06RI22yTPnPJBv60eOWJeckzd
4OmRPZVrw/156O+e2ueRj2YmnmcabvVh5co6zUUBijZl9fMI391QAAWSLmuipiBu+HptClUShBAp
jleEpV324lOFNszkxC387jo+j6J/HQVmfhI3GqPgkUyI8hxjy/Xzdfw5gY8n+Ochlof4aSM0wbpi
DMoQeKQ6tMzsovWw0lfy3tj+PJL8NTb5aylpqqjyL5nAwjx6KH6aB2MyZWwX9uTQRRXs+5vGmTf1
U3kR7JRr3EHfi9thq+4h4H30z8Pm9MSQljv22+X+/SGso/WsKLJWm2q+XK65RknotdvGiV3Bka6V
s2mF+wjOCrZ5Yhf5dv19unbraJEXc2JNdHGwS+fTeSrlpP3wW1HWk3VdVy8xelOSsC5877Xh31b6
lQrUJzW20iTtf34K0rdTSlUsEtS8Y3Xt6HnjUUBTX8SLr3UHLj7z2KjtdE8dw6nt/gxMy6nnLn57
z3lDGKaiwo2wlonxaYrJGRmmSghwKhuNHUwmZW/gqAlRjS57xYnBPIVGcsA+I7TzOlrz4byiWCLs
4IAI9a7qKGxM8r0y6qSukPiM+kbQnhYf2hhJzazPO6sfqRbmsCPoejHHLSN6vpDSnPBi9QuLdlJ/
zRhR5waPW84OZB1XWGfHgb/WQOGR9VnFebIJhvvBqNc0xji+FezCSkJ6pe4honlpBfgU8JjepLBz
2c1yNNxQyRG240Wvu6ocbcawxN+nPxuNkobcw6A/qnTK5lK1os/aNgoC5Kw4xFN1HuP7bEyDVw/S
uYpYH59vGsamVw6DHmpBB19nRypyV8e+qO7i2O7bll9ObEogZfFMrdvJDeWK/ek1rTqXLPDLRJFA
4cgexCvdtwBzp7sakz9Z6unD5ICXlyAxzMUa0DGN63GQ7XzsbAP+YY3Sepx5IMrzpBYAACRCnBx0
WlHaYRvujXghLite0gIRmxQat1JMx8ytpWBLhpVWauX4xbY3pKOTRt8sFJWwHOjnCzY1tk/++EQd
HEkaDZohHUIYvA2TterMFAHFhNKeuV/LnoS/UUFDQ1vpew0q7diZt0N6V9QmnBIsjARxm4jjGQIK
va53KAY8Dnqyo4w4JWWKhgy10AjB4ByFD2FjerP/KoYfuW44CYIm03gq2+gj9CX6aItbvx0wMrIw
bpoyLNkSHgeA1OcQaBIFA0fQR7egK6/Mbhrpgd9tpPfOJ288PnXja69OL1Wp7wlB9lTBn7VqwlwG
dn/UI/RRpa2QmvtWa5HYY/HL8ctLBoXzSpitCkO+mUbhIAXLOQUIXGINN0k+PxWq+UvR27NUAHTe
4C95YtV/+7r6tASXXeHTEoylYeoSnW2v2+nrVXNeObeBDcxin21FF3sexz/x5vp+n/k04tELUph7
K4VATIC9MdflJUxZ9hn9ANLN0Zx0hwr0fzWibhBwyAjPZOXoGn3ZjPEBxRCxf9Q97CvPuzUc54fW
pgX60J7X65O7+rcbG701lirBINfFo109MLDNipYRGy+9jfYkIPbtw6XldCt5VbgZSr6LX6dCm+9f
2J8GPQrl2qyeyyxK0BpsYeeo3rzRD9kWwLt3aih5+VO/vSw/DXW0cSP/1at2Yij/THZUR3nz17ws
V3RbrkI34l+JQw4gdZ7wjHLDXWbazebExP32dfXpIxw91DaNM8FarrZflbe6k15ka30rbken2aa7
/Cz8ODWNTj3To3k75zVyGLLI7mD2u2S6oy+RhqEnQ7g+cWXLzfvp5i4f5NOSDEDkalHx53PMt6Mb
EoXQjbiHJrFVD+W6OPXiP/Uwj178uqxIuSgx3uD07sx41drfRmtjrXjZRXh24upO3caj2N+sJ02s
sehjaYwuAoPV4Eku0tctPQxu7ok2Ps7rUyHmt7scWQVdZ02KinJ0iWWoItwEAeyOw03E21IfbyL5
xHP77sJMIn6VIFKzDONoDNrgEB5iyeFqAWZZ3WIBGjuh/iDzev/5Hv4+EpQ+BtIMS9ZR0h7NRJyZ
gOhQ00Yj0rgdLlgthhC9eKYq7YmT/PKZv07FZSTVtLhromb9mVX8NBUFjTZss+gqd65Mh/dfN0FQ
tJtaRSAWej9f1e8L+utYRwu6aAfBKqyWSBihT938CqvDzwN8f9v+vpij2xbOodakIwMQWBFHekH3
pKg9DNTHn8dZZvBvN02lSUIyZVkSjwPpeTbmWos43SJDstPofs57oE+coYqbGRO2YJRPzIdvDlDc
OtXUFYOXnIUB4tcdo03EoQrbcZkQtngeH4Jry8aHdzU+NNiJ2/EFPZZnwjp45IXuNQdarlfx+ueL
/v4zaLS4WIaq6JJx9MpTKrUOSFlU0OwlLNZxEE5m60IKY6+wTND8S7+ZAaq9s5GH2uHw0fsPMtEk
+G+Kf9ZGihTqbDqq9/Es9jl1zJjR9+9SnO0K5V9p2/82tfJNEMId+/Rplz3x08SOxbieBXLRrjVU
dt8MhHr0X0ctJx8NUbMqr8besDtZoMRBcB1Z63jaTlnuRKN59/Odk37f779+lqOXaTF3fk3a4K+D
NkxSd96UD/hirK1d6+Tr7PXEeN+uA5KcmqIr9O0oR+ONWO8qis4ODMMdWZ3dHiS3cTJMp93WpqS0
xcbsIirdU1OEvfC7lfFp5KMlLmUkhOJurN1JD2l9TjvZSXocDnUsAT9gCgICP6+Dai9b0PYAyx06
GSFlPuJgbWwTvMgKHC9LUSjOi2qVDCUGAb2dx4ACLYzliyxFLxM+G1OINbxCuNwJVCjG6jHjdAdx
26YyYWuZ5Y3ZYwqjJa8FpzffiX/xSJA5qYXPEl0DwHy8DJKhR6Hd90QfqwEVJQzHBAtTn/ASf8CV
r1ZnkDpeUjMG4r4P57TwzPyeZBegrussuyRzRxO66UX1q4/roNx9APTeTbDDIiN6T9KYox2HG07c
nlxHTxiYoQ1UrnRERmXiiZg9tZxwm1m8FZXmnpbsHlmwFu/E7n1EFoqVMK2XCyihfg6KCTTxC96L
dATPlK7CqxFVO95tV4vCGqL3VEJ1oIqedRezdFliT5fiCG4kklf26robcqdt9NU0NW6Z515VWGtT
P5cDOjFMaJxyvFY0y0OrAir4lwV1uh3PLD91VbyN6GFfz13p5OWrzwTKrCc9MS6DfF6VOVjuqVhx
R1dxpVNl4+haN7YIqZ+sR+gJskYb+sgURFxeDBy471SpWM/smEVzm+B0PUf5fdcrXjeTHtQpld7k
BoZstekY/nsrXWZDT/PyhaVIbiCB1S9xJYXEV1c0Mkkg3LVpE4nvPpKnMovhZb1V3WQ3Co5EuuRO
MF5kGh0Qe3kW7+iKeiUF6xU6rfO89ORSOC8y4OhB4pTSaI8xwPZ09IZWsZsusQMdTg5q4XmkEXZM
Dy2tZMaiSZ2IMpI3K7xDTn5RW885zWOBFb5JxbzJWvUioWVtEuRNOnf7UdQRW6JLyRHPzHZa185i
3G4F4Zr2uu0kXBlMnjG6Qbi9FvH6UIeSpHrpmg2SPdx6jM4/1MUmVcCmp9cQAyAPTf47oNu1UMx3
phhuZBMvrwW7E9AT3cv0cYXryJT3Zd6s8/pWDi+kVNwO6EyyFvSTKbjaVOL9UrgWpMkhpFEGelg/
8+gIogY7M8ut0aL4gmMraEAmtOesb9Y1z0vsLOBwmocq1ennNQbpuIiztaa0XIjZeqnE1mYJYGQ+
iNRIkgaaXfmSwbYYJuWmqtW9JKcPJZw4CQeovY9BzmrwaVcs8Q5isoO1CzRl70+PKQzXQNFeC7E6
94MchUJzqwZ3tIrFAZPBWBU+OtQKeTaarTF8biFT6LdAa1Yp24yYGw+zsqSewSrWaE8nWlzwfr4z
+OWckorRDi7ugACRils5V5+HqnjAr8SO1Ie4SA5xYXminnpmMtJnLPCm9/0nQK1jLtPa2kIYeFLi
YDOOwtrUyE2FWJwvUY3YJe9VW9wEdblOJoCkDejcNt/p/gUk+UMhvokjCIoSFaVQnA0lsyFCH9lk
r5GmvyshSp0SP2X8VqOzJhe2SNb2QdesEpkgsNPLbc/ElNtLU9HPrK6jE49+n0x0k7m7VLUPP7Tc
IsbAJlveeUj9kuJuyqLbCH9g+Zeen2EE3k3XehZe4urntYNIg5PsVQpW2WqK0jlYl9Ti9Y+h0leC
odhWjlvEsFBohQC7nsBTyKgMourOHHHjhXZP+k2L1Ed1mG3FFLaSQenbMoJtDRYph2OKALAPUE2X
z0a39C9edKm+n9VsB5AS3yQTPWb5nrZ4OSXnoS6ym5MIjSz8n54xYvXEHAk96EOzrV08IWea+VTf
v5l7KBNkc+2urM5pSLDNOEE+H2ziJnTb+MwKH0gbuQEGFVGF8uNGSddV9AwWAY5lDbDisAQf+Ugj
zvNsRgc9uRYxuciY4UprD0jNg/xKYRL4xq+2KdZTPO4EJQTP/oFPh1O22a6rn02wMEPOXM7rAv5b
cF7jLgiHxEZwewM297YMETkZ3bMUwYjSPuohoe53l+EGO9DELCcg/qbYxnjDpU0iE+QdepJBGXBS
yfYzDsx5koC18DoregYX4MBptQsMmC2qOTDgHns5PTeCaE87+gF7kE1i0b0bGnY6aE+y0bgWp6Cy
vTFZx21wB2UfR3oHkTf+Dnq6aiQ674Pelfu3QccoPSjCwqHhELSWlAWYsE00qpkDhoa637qoHOy0
pS8pioArz/GHP5gl8j+ODGnucSk7JSG/hzKIpF6TPcTCc1BWAIrjUwmtb48slgIiGmqiKR/XHukK
K6V07Km/ZOdzgN69qHZdMHsDEIbAEtfaoN4iRqEISRdsrmE7ItKpFqdu1XpBnhzgtq2AN5w4SH13
uFEkSqEiFWqLk9vXeFMItUIgZUK2wmz3VTZuxuxUQmQ5vhwfOz4PcXSwNuggrXOhhojpgej0UteQ
Z3L4b+YFYAG7PovxPIy9U0GdtETKR8PKBPzgWRRDkrm6r1cWV7UMGiZqKBv01LxsZSN4rBFXutf3
gtudOuosZZifhjsKIaMRApKhLwq9NTuSq11IjwjXoXq4ghc59X2LEeBLtMar0KM/yT2V+fouWJdN
hAGiJMrycs75erkDLh9VoPAgB2fwVAfNy0W9WQqmcHv3p2sk35RKDdniqG/phoI0QT86tFpSE9Je
YzLerjy0B14q23yV3viE6jqnqtXkpl5wgRJp9fMpQf7uRluSKSp05ZkqOZOvF1o2wQy+x18uVN7V
25r8WrlVdVvZF+vEIe9+P9PdS3rYf0NUvT91o5ea3/Fz/jz80XMufEzbe9UilloBHlgTPKybLYKw
EzWob87qBCTsE6Yqi7poHp1aeyiguUUo4GL9egHI9DwMcP0sCWE6ip0+/VbyiQ3qm51AtpY8lE43
mvRbfVhXw95quqJ2q4ZI/kk3r35+cN9e0ae/v5z+Pp1sFU4EilQ1mI+Y020v3ogmxGci/VxeWk8A
fLfOzwN+U8JkinKyMUgUkiM6ThIpQjUnaZMuGw+C/+yQeIUjXuKp6yW5o64gXiBvWeveiWG/v5F/
D3s0Q8IpCuPQTGq3fuy8lDpC5UTr+cpwOhKJ2Sq6ODUlv137ny/0aC3S0pxr9GHSm8VWp+9Q4rjg
Ljd/Vkivi5tTW+s3G/qX+3r0JFktbT62DAf4xcPufdPVAN3py/z5RtKa+t1a+/QAj/a0sKG0Boy5
dlP/zfCXeqLsIPOzSxF6Y3srBNeC5EXp1rLejflRaHo7fJsF1c6KGyErbUJEOg56fGXA/Gq8eTLA
eNrN1L1gM+IWbb31pQdNv8+7+77/VWuc0qeCMHUV12B87y3j2W/hMSJLMssd5jODCnC4vUrLq246
m+KcFGfgzTOHE8AJxOBAg/ualvtedJopoCUtMZ0s6M/jCV2TC/5w4dSUXpD4bpM85ByL4Eakh4jz
dJzXr4rY3NdLnRs9a2Kr+mu0INTyG7EVS2rFdE3F6qEfa1uZ8y0nqvtE3eRtZcs5IHUwbcJaMLA1
PDN1UJMt8XXhyFp2NwaJK46XVnaeGZMjZfFGVnbmQEUNP29UuQNWzxwqSlcKFdODepaAQsBrC3dc
/ylJQBfQVAkiN38tm9dI8Z9LoGJShTWbvPKrh6jbZuNDMqz12SKREY1upNzrxn1s7ifpGquRen7P
1Qqf6GezmHeYLCucSsZNkzoSAIO86EQ3imjpnQtXSjBxLGaZPSId2k2W02pd0L7gTmB++ltDqx2i
Z4+eCtMYVnWYeJ0m9Jx0PGQartl7wMDAny1nzTw+k3LBxdjVa/r9rPjXSrGhO+K1zlIXRxa7qu78
NLMBZ7lCd29oyDuyflbWIjVfuxPbXav1wA/34+CTFaoOgvli8eBIv3Ck62CtHsR6iwjKqSNwRX7p
jBn13nbTKBDph4GANrGzCeG60QEn77yJU3YXPAbFeC6DwirJL2B3v5rl9DqP9a3MgyzrQzxsTXGj
WBM4MwmdNRL0A4BjepbbV2yQJ/9VaigTnFpo360zg865ReNC7v7oZQNSupIqTDtccyQbYiur5now
nWQDpdy1nKh2NRoJPEKbVebqsysJHjPPOVXHkr7JwpEv+/tjLNvBpzeEENalEQecKuItoocr7ICc
YaWuupvIPVns/SbXyFg6emNZV/TfpD2N0Hf0k/N+rXEoEYznpstomwaJfjdhbDVkv+ruAdOmg6yQ
CwPokkYFbATFWQ6Fuhq5Pz+B/+bSrQWkpxiqfvy618ShzcKMj6PZ8k5aIXfb55tiy6H29KV/u6ui
akEJhgGCKB+9LZJxxDk8XhbZWXKebYKdRdQUXAZO4kYna9zfvCsUSTEQeROpWbp4FK3FamONY93V
rlXdznJrd8Ea75T/xQSm7ARSY4mZVOP4FBNmxTiPPi+KxiO3F1C6U53wVti0B1qYz/xDt0K8VL1l
29wLn0V8/VYnJ9RyIUdxIXdUAkdtohvkX18nrz9w5uwA9BKW8vxqc2WsqHO702qGtUSmg3urnZo1
38SiX8Y8WjDAYPNm9DlZ5YeJKy6uwkDZLUtWRk6zSr0ee5XsKfasrbBp9g1mIier3acu++j5GlOD
8dKk/nXnSX15RrHTIwqZrrHWnHpdzQAoXk6sllODHkVYNf3muhAxqFyxgOdgkwr+WQBOT8g+JL/H
LXqnWLKnTcpO8WOvLMmh9/cnPsQ3ywgVpaxT+7EU+JBHwQneNmbVCGyaQ/HRKDe1/qtJdFfJLpmi
Tl8/1sKvVr+pouupuvl56G/XlMlaMhcpuKEdTbVAkyCH9CUjW+xGEb4zUWXdQQu5+Hmc74pRXKKl
siOpKNj1Zf592pA5JpiB6tOwXnn1oUZ5Vziw9xHh2KMHGwQls4tM7MSg39/X/xrUONI7mrnUkXYe
eBmdYYXrIN+4ELxhJazH/4HoZ5kpX1ataYio/blKqNqcs46usACM2k8JmW0ZRILkv/aSfGqR/nbu
+XMIHhPWXdzM43mCZkusFZMSf0hWy3qDUn3Tkc/DmnIt0Zun0lYt1nDfgD5qyruZkbga620+DTtD
ji5ivN0aSV9ljfjw843+bfNYPhcNDxTQTfoU1KPXgFGmuqYLhJs5nT04aG3rSSWVCcVMxJ6Cfs0g
CA/TqJ+aVKfGPTo90DtczVlZkgqUruhhD+c3XcRdMFHdjB4nUvPOIi3MpBcKG3dZt9Ca3vB9fjFa
zJ7SHA4JijkawGbrZKbqt9TC0S05WtIlAGA1yNEvqGNznimPWW0doljYQK4B+p15xojyslC3vrr9
+Vn8/v4/GvkoR5ZZgiJoKjcFo1tbHO+ivLnUZg6okOjH1GvAtndZddmlN4lhOP+fgx8tAhixtdCn
zITYSmA39ds2F84wM7BNFTe1qjpk0r1sPAUpTA3NPDH6n8Hlb0vw73moHa33qswVvHu46Uac77OO
8m54rsIDqXllR8rozoHianLvagCKGkwmIhmlt1iD0UHYiWtl24PHwCtTqfZM6VXV5CfkGdL3M5Yo
kYnIsf44k5gM4dSEuDy5pWZedyHwFtxi6tL0jFK2jU53fWgG6Tys/Fpy/JJWZQ0IZeHAOHJLAXgu
nHmZk4JRtpcFasmfH9+3+4tliLpMhIUrx9HbQFyQs5GGUFvXcIeZJKc0b9P5RvDHa7ndpMWJu/Hf
PK+/xzsKOrLOmAueGBw5YfDkxsKFol4MDt267Rwyk7THWZ6a7LBMXODCNr66dkQvbhjcDP6DZeAs
sYBrH8OmsTPcNaLqREobc0rlm21dl1QZlSPx7W8HmkAsjUCuIrLa2l1TyU+Zzrsr7a4BSdyLEpik
POaYlupU3UoYjb0iXAhstiZ2T4VBQ0Gr35tU1vEFJfC/hCu9lUPhLFWi3aiNN7P0punFVYMlkTYb
G62scXNKncDfZ0PrMKGdidJn3NDEPPnXQ/zRDcZLlAFy1fBPIDEx+5tcv40ty65FGq5DDaX4L8ri
dyFdXfqETrEQrnBXg9Ch3gxZ40wLIZMKMARGMfxl1gOelsq2Vc/Ib21hgb+E1nMnpe86hSoQFWaT
PUtiRbd3eN0UwbZQRCee6i1+FPtQ7biAe2mQbJXuD7hfj6af3EZ9grspKhdNovBFLUVB+2pGbtrW
l1AA3zUQSxRubYrGzqhjiDGKW92YLvUgciVJdDHaO5PFxsPry8mS0am7faEOkKKZl5Jq11TiLbIT
42tmRl4TP+BjZVFv7zlLIoEGn7/vKfRayBCKIIICeshQcHKqno3nXL4n0WJXQ7o2y2klCdJBIM89
4lOiWFvokM7QtwDRcDWVbnX1dsKLVEsgZFUm2gzMkuTEw0zOs+jFkthMk/Stgnkw9BgFFro9D52t
Eii33Yffld6oqvwt6wyHZAgA+DFB5Z/G+cYIOfQPAotapQJLxkFu1hStdhlOMLaBVW6gLOAQHCER
IChGC5RtuC2l5clo+ZOoBxATcGMYl/bry2qJ2VlCki5cTJb2qKGPMptDmLZAfMczE6E93kjbCp1W
kYwYck+kdyRP6Elwp1elej9OyOg3JR3DEyDnWbj1hfxBMWdvFhSYZ5jETDc1kNsgQelF22tJh2w+
nEspwD3cgGgwEENQPMCm1WqDIAl7tAq3mTCj+fmXLJz7RgRrxaOMq0jDSpGuY2OkSfujiiQ6iufL
uKTGWVh4IpBOwvlJaQDbPWnlVhvr+6qxNpYyrjTpcq4W4ZJwkYFZjFqg6GWzadppm5b+LVhzNBfG
Tp2vClu7HVsZD0tvoGFwMEToG8LaaOIrM88uCOIXG9bLcr6xgjsumQopKxUXkRoUuPCria5EjRRY
E000S5BlsziEBKs+fUjk99F4hhhhS+oh63DisTDL0E2n7IVLeC970JZD+l6XuDLJ4BqeO9raqiiE
JWjGt3EzXIyzQgV3J1UG4Ez4yIWHysEA/G1F2V3Q+t4ytY259QCT2b2oPcw1tIO0wxVj3GuDFNqI
GJ027NdWL+47CzJ5fpmqmt0pKACs+Vz094Es/IppLJbIL1kAMAR9rSOMoOXhqieJGY73UtCRKpr3
TZvbhXYmKTdCbtka9FmsYa+7JN2blXQxFt1lbkR2Y97XsXSeNJdB9dbEv7LkQVIQDQTWpppgRIvn
BkDm3j+P4ugwdnf1fEXuf5OZ6m6moV4MaWoo39EWreSs3snC09iXEEs73rkXYXRtMr9K68EKrqZ0
uIpCZVWBqFHUe0l7HebHtryozau4vpKUi15fzBzwofyIh9zrlTtaWSL0Cgn+HiUcT+NsVu4Bj0B0
xpHF6F5IdnIXIQLS6WBhX4w3VtJfI1QIbZ+ukhHvlzoqbWUYV7UpvpcK6AoT1YAu70pjsVOiGJMh
k2K9hROu3P4SVSs20sf9JAv8jUtCXSBZMDKk4FGta9r1b3XlKWoLb5bCVRFB8I3bVRNejKLJRkQb
64S7unYXkHROw4OaKauSRpd8lN9ymDVaTEuNXjtIsIFTWWslwyKsvxdwfcoC6AbwxeB0v2rNAwTB
FbzFg6kB55xZOzWJ2cmVonRNUFc7gBga6vdWiSoJc70KJYxRnVfG5EZNjiP2PsNBrGeJFgiqQDJu
wrg9q8UH2SfqmNAWRDeD8KKr81sNZn+kU6rW3WWHq9kzwH2K1VVsPOvqK6CUVd5ESBc6O/b3cTx7
6ogv7fuIMKAQPZKBdoLfZDOuKpLbcxNCJvuVqFe9uFZJrmoalWgK7FKK+ZeIaApxhdXlWE+RDc1l
u9R12+oofiqHIj3T5v1g0WgwNnY1mdeSuoR11mawun1r3vQab6UeFwgakqRNEl/5pukIJi8jGKjD
RyLfGkUC7PDFULcQ9O67rNlpAX1JgG/j4j5iPx8sHR4blWRrPBvb83mG9BqE2IR0K100VtFo8QoS
92ofetMIDCUhsk0NcvCCvmqlC2PKNyPiB3YuUt6rRIItZWkkQv1beBJOZT3GdFebzX2a5nYb1JtO
MfB3v1T6l7RJmPqRk87RSppwSmSfSRGCWW24WmB4wrsc67aQvurta8173KZYYhL7YDFiEjvJ4UYy
d9grn2E3tBErjLDHDYgpp8NUL3nrG8XG9LrsP3S/YYvZx+pzna5D/yH1b8MRa7T5ddJmVw7etexB
KB5wQQfzRu4+4cic5zdaMu/qgukp3sv6gwnZX+lQ8DSNWyFfbBd5AS8B47pBZyep5R3Gd08jVI4o
xXnPmJuCV3ZzqRqWrSP7sPDCDmRw+HW5AxJxU/ehW/RvSBIuBNO/SKSi9eZWwuzP0NM1L9xnRcxn
O8z7Z9Cqdi1ADsVVk4er7oLgJpt6oFIBMbuvsZFdjo0oorMFhDGkHEHRttU4jDQvFSSW2fcfuIto
QgKsd+wGQzoBSkUnyCsZRV3deBS/N6mMtVJ6bnb5bTPJyOYOPl6njVqPWHZUm5lkFAKupkofK+Wd
ex+3tMDPBTaa3V0bhJtulp4140WdmQvD4p/JdtHiKER6p97Tfr/KJRplCnmb5JkTq0u7PFqdKkZ9
ome26ssfgfkWWUhVeQYDohJDuCiKa9+g56Q0V5A2lDG7gKV00Rm//JD5i7uYhTKLZrNBxH6kPvTN
jWFin5V6Ix4BWB9BZrUKOD9MPVNq+PCHpmzWQ+Gvwz51YUQ7upLRLBxdd11ox/j6GNO6AYruj81j
avTXWbkREvlaNKaa2cee1JHjDyPZNskaaaYt+/KDKsu2BthUE22hDX9J6Vnotytz1J6MPiNyTFDK
5T6KuE2nWzulFsFznZfVyyQQTVhuzf+cQ4Iv6TBgdmz1m7C/lKLKwSvqGaNQiHxnbZgA1xdXKbS+
tLVlbS9JWJfL/tOMaUxkTHswsi5A5W2LgilAIxcMIW6EwKSi/koQhtVYXGqI+0YdNKOOmjx70qJq
5XMyp37uSWFGBXlba/iGtmwlgWzruLPGEixk+AedeBWKGZaJzzFvMaN5RgLpdcmt1FBkmJJz4tbk
TTaHy0KetkOmIq7sPIAlbIHtvhdqO22I3qtboQjPfFTiqlTd9awPI03W1gwYtuk9LIPXGlzrInyq
/Ov/R92ZLMmtXFv2V8pqDhn6ZlCTAKLPvmGSOYGRzCQAR98D/vVvgXp1LW8wKqN0a1QDyWQmXXki
ADiOn7P32nl0DEmjMNTJZ0PaFgBA0xc5Kce+RPpTP5Wy3Tg4Hm3BsK3r93W9JxsgRt96a2oudGy3
AdPldtx2JWC+HYyqDcL2loPgyiDFmQjqokfKrl7RYvfL4QWhPWKnJS1lsfXlTAyxECjpm54lq4FN
e3C1VZSQsajg27HSa2HxwDgtgZOYWI0yX+VQGHQdsGOuPqvNeHS0QwXtu38qga7P885lq4FyFGjZ
XqJsdlIeP044SuA6E1jXXxqZe2EzYnitSNFN1bs5ffZI29btJ1UXxwbOpNu0m9Eln94k47C4muwl
DWVcDWyhSXfMS8IZvur9M8evN5XPRGQTLxgdSvV6MFBOT0ymxJVXt+t+FhtcGDlYRCuyoP3eoefF
/vTqQeiq3IF2Fo2MuGeC+CbIO3fdZ0MyeV+6SS2yL9cVlGekGCeErjYPVokb0lRu07x4H72nNjFh
Dx6Hgp0wJDzPg3RcjDuNXFZJrZfEP9SFaokslcZZmD7YRPEMqbqv5mdByFyOGdVM13LSdtW4s1pU
4iOKQNo7JM43XxRj69k3ZupsdPeXPXzh4e36NyRYawJdtrVz32Ucped0VxvuDmvQc+wyuxzkWwK+
E8t+Bao0Ueba71PnoGJLjV0BpvnGy4/VogNkCNs09TrCp0yw1ippQP/yS4ROJjl5jIe2IbhyDn0b
QVJlEydaryYwgVpvX8k49/X+Zqru80ypiXBTw+XVAcQBpqu4U5FDE434IkfNz+NsXTDrnmaHxIri
YOQvaUItPA1BSiEXZS9RAa4OxiQxDz3Ben33XCiCly15T5a5q6KRMlArVVC1aG7J5avRJislXF42
VrSOQV/K5Y9bW6O4CYlyXhHbJFZtZUacQ3UBrY0AzCLNzW3SkMWTdNZLo3F8rLXyYCTooeeZj3qt
wAfWQgoRfuAuLr9kU3Mc+ZZOcXahD/OnCoMenrOMumzmXM4f3fLWMVXZhvTwBuDmoTpcuwaaVKRB
7kMklieZNI0x4Tj2llnzU01R35eX/oZzraoPf8Np87xz1Ewq6QL/iBV+ATMo7OlaS+SqtOdV1Vd3
WLR4HZKty6dRwHOhSiLcbcAN7K4EDZ0U+GJO5wa6cjCM2aU+57kO68e/76RZZTo5KU8Kfx+uan8E
kqpUUwCeNFA8y3fiX7153fbRmki09eddsrNtq48rn7atMq/XCKCgtzsbe5WU4yb73oNGSRjudhMk
3g7Bf2r4qoMmXEmvrXY/Gt/SCR6RCS9xONSa5hdZvqUPi6gfz0KbXmpc/THYWZ4gy+LT5+oeffmT
RuwY4X4xI+xS0OODfo1IHCnhftxyskCVdcDyHaSPFz3By29+2oB16BeZroVMyjydBzcxRDm9Uxfj
Y7ilTwbGYdUH7qpYzzswD5/fhz9FWcs1fljtpP2fpC5BcoO+0BwGukYrXJ0+CHHCDlYahfQKavQK
1ld+ad1zLcGP65709jW6ha5QWXcZEaMrQY4ZLK5czXd36tW80759fqHnJksf1zvp6CeujYvL4Vcd
FOQqheEjhb/0tl9a4+R50Yk30wada8qu4jtOF748lj+X31FfHZotR4Xt59d0dotjTMZgyESmYOkn
CwqipHOSLeoAp9S6e6Pw8DmtfEN4c9U/Knvj6fP1lnty+mS6tmYTJKO5UJtO7pnUaV+ZE+9bWd4t
dVNWAF/kpEfxvY7if3DDPi52csMEOQRTpLFYZfWbSQ/hotvPn1/Pn4I2Hn7PVG1eMzTX7mmvnrhL
EsRzJgmLx5jvJHO+jbufDtSD/araXpqtnB0rfVzvZNPrZzBbU8V6iygBc1XgPFj3ZBhvAVBecGsv
t/70XnkWHmOGqeiuT8WW/BWG0SQN++u22ycHWrBb9PqXH8HlT/5sneWd+DCTLutJQlxmHUqC5jcJ
J3o3V9S135ttsb2kSTrzhhm6Zul8u6msga/9fbXBbNRQxEhIixxssfI4XdSuXFrh5LFrRNnpeot0
hX70brAYBpOR+/ljd2mJk7fWrs16niMuggiYtak+poya/8EKuq6ZtmrysTBOZsmKGpt6YQsEGf2r
4tzUTI8/X+Dck2zo+m/jBNLkP3REeq2JIrS5BvVA377fptfdCkvPsEIS6LcXnuU/hQ8u4D7QfRaS
JTADvzlyHx4yUnGT3F1uCnGEvDfJOjZ3w4/wqlvPQeczrzDAjr99fom/B+4nTzaLWq7r8bKojnny
sjqOAZJSIn8brLfREIGNd2qpdIU20YtPF6OiiaZFx+JurbxUITQX0ULuPrdpBiOGbFd917rlJmLs
iGV9ZTKUMNq3dqLQ5ywyDxubKLuWHp8qQ3+krlbLPUT4jdFT/qhL22oO6rA+Nl0GVJVo1ywHJW+u
2/hx7h4sKRnxLS1VK4gHKyBX8u7zX+Dc9mjongkECBQaEuOT6jCPGj0yE1z9iwF4/t6u+BH2VM5+
8k3fWfsLq52pRf+22snvbfGJjuOU1aav85rO60G8LBWWerz4OP0hNlweJ5Qfi7QP7MrpZzOrx753
Zuo6+7ekxXkZX+ttupWHdtNeIRba1oTE+pcqkHOl1sdljZPJupmPk5mVON+7r9GDugbtk98D8IGA
Yv5svpPCdlD26cvnv+qZzwAWJ01DUIIYz/ZOtrOpc6o+qRjPmdtoZ+xS0GxEqe7+Ywk6v6ihugAt
fnPBTk0gRggbUCsYLgrnZxK9TTlBWBf8EOeKHb5lyAqxRJime8rKaRq7IyGVNYqrCPjjXRaUPka4
n8YBBuFrfLgo4z/3QH5c8OSBnJOESN0F1CH2S2GAtW1f79GVB5fMJeeeRwPlmA2awTHc34KHD9ub
zEPHkgMCMgObp3xsyUMOmUBqSJY/fxr+RP8s9wlXp4GkFezgqcioxfae2SUiufkQbo3dtOs3YxCu
ssOlB+Lsw86zgPbSsXUWPfkEIdAjgMlBaDpshoDOCu9z+LZ4LoqbYp0HFTazi06P5Yac7tgf1zw5
yxiRlHW0rDn65sEr+SxNR+5eHnjbjMMTncfPf87l5flzPe4Y7QXVJI7q79WICpWZvEdmx0n108sY
jsOPr+jUEPuw4qu5wqP7+YLnpC/Idv9a8XQLGR3UG7FoqX+m5ofMml3R18+ciHcaSYsQYF4Ks98n
vbpJRYxpllBKd7VERJaSz1PXxatWqbdj+1irT0Ny4bj8+2B6+nOQQ2W7AEbAWf12in14jDMyS7Mw
5jHOvGE9JTpJIHhce8Z+82AeZjjsTZX5Mx3CtHUW0Q6jrHqvuEyw8B8rSBczCCjJDEW3+hrhSygZ
bJFS6hdeSayJtxKWtrNL5QJp6MypxqD8x5iIJQkN5XJS/fBnRzqKHQKm+LMl4/z61kA/ItDEzBgr
hjG/UDmde9c/rrYUhx9WU03FVfSW1cok3tbVw2QlOzUyfMO4sPOfLZo+rnTyBoZx5qHNYCXXafYx
31VzpMVvJytZi2uCAAKYq37aa8+hFE9GNtOd17aieFNFtf38sV1W+uPB+PALn7yXWinSOTaWa4bO
6xU/Z/Q7yaVX4+wiOjsoem8kSKe6tWoGuz5G+OXmwxCQXgzWTFk768HPvht+4487++biee5cJY+q
6a81TwqkDDQ5eG3WHA8ASddFkB5o0QeEZQaGX90X23r3D37JDwuefJIGI088UhV5/5VbISg7i5fw
P5Yz8434eFEn74MKjXEE5sT7YFzF9rVbXwv3gmjt7PHh4xonb4FU+sRRc9bQ8E9FkxukCqhI8Q17
QpDUqj+bNbnrX6bSWjvqsPl/+xFPXozJmKQFv6UJwuzXoPYMHmGrWPaFF/3S83jy0Bue0nq5ySp5
YQbY4flXvDedb59fy9ntBDc3LDG45yBz/r6duFbR1A3MjUBM+PzRy4344AozWdfeRV3qubUsdYGW
wQRawIx/XyskbaJIcs583mOzMQ9Lp7C+DvcMFDY0F3yx67bj7lKP69zP+HHRkwI2q0y+sjD1gi4b
VpIJiI2dWMyXtuWz1SXXRIXJ47/4CP5+cSj4S3PwlnO/nytr94CabDFZTb7ertt9vlGI2/gH26LF
oZbq3ESIeYqb7LSp1UYJkLmdm02evC9C7zS+cIj705/N9fBlUx0yHfDBnJbNQEKabArpEaqv7ZqA
1fW8Btm7MSdwgbmPAwj6NCWglQb2kani+j9/Pj+ufvJ8Fr0OcwQpXnDdymtR3ifOPp4ePl+DWuvM
B8aGb6fR7ND4kJ8UYpqVo0CsAOqk/XcPiIxbpBsZ2ohIo7clciYlythoZyKdUOPpic8ImWQ2TtO1
2CFa3MgMLVESL4dpChGO2qre+uoY30VdvB1dy49c67q3tUNIynLaH2oBraOHPl83e60ortIkF6sY
WEThPcYYgFaw8rpV6Ni+imHWjz08beKuSPcDubTeszc92TBSUF9Y+6TG4adL+WpNKPniN8eFSlWT
V3/Va1eF89jH+BxrpGg1XtcHnb5k3TWHCDKEBOUxoFmLs5CcUKaq83HwvnjmF7ykOFJWEJCv+h5N
bIj7scGlPpHQOLhrt1F2ZNCuFAOBT1Tv1SXvaAr9OvwxZjNQJEyTVuE3nf00jqRoFvVGaO7Rlm9e
+V0j4XSVe/J67scdQZU3Zh/ttWQkvFcEU14i4nWCxkOltpDc1PJS7+z3SfK0lvhwq08navBuIhnS
Q6EVRDifTw0JiNL163X9Zdobu3jT7ZCu39dbN/iJOOYePqUvDzVOM7jcgf3Q3eSbKMi1C8/52V4J
bnrqDgzSOFhO9qm+U1qM7xwWw+v4rj4QaOjbK+vXv8cnl+gW/4fVrMVxxHQT48jfdyvectPLpYli
lQzSrbkO9zmIZX9aq0G8rhcycfD5O2acayRgmiESxvLwzZzOwvDYZm6laawo0MeVb53EANt1fhMy
Ym7vam0ithJ5SEmSI4qzbKUx7p2UZwXS9MRcuXSf7fjdRQVtEZKpL4lS7jN4qTUiWxTKle+WX8vm
2PDg1vX0qlckbW4LZye1G68GSeP4lngX7U8NkWykmOGF6zt7Xv1wfb9Pzh/q8jpyi6KY2ajivQrG
gsr4Pn0ut3awzG/6N0bl+4t9qHPnR26fwYZGxaWezlMqFQ4RqBlcJqtxjTJu3b3oQMOmbfYjinbz
HdTpVefHawN9Z/JFbS60VX9/0/54lz6sf/LMukntGG3EPV3I/cmu3jo3/bgyafAtsGWElOTpLRO5
xYrq3mh3brtaaCbwcTZLfNSFbfz8l+rDn3OyizsyLDKakcs0Znm1ocsiuHsqtaO+10rqwN+OZ+SM
vrh2q63e3ohyc/FMvxQxn/wmp4dYM2oQ2vXLbyLejQzJUE/zfCqf5jT9WSnFhSLx7Jn5wyPwe0z+
4bHLXCf3jGU5SuHfnW0X0cn1IrrVfDuAzPnj35Mbfde/WIG6IoYYUfKjwOv/cGm4cu4Vd9Sl+KEH
5TqnIyMtbXtXGfj9FSCgk/Iw6dYhGed1rF3HqsLnxwr00f31+cZy9sVzGCHAOqJ5+AekNpG9A58f
DpM1xFfoi3eReRBzuzcysWkIKPbaR9UqD0Wfrg2kVYpTBDnh6UC+1hQWF7aBcyUuA1XdZvJOkOVp
0AAzH7NqWtqleYUtQolwIiBJ0onhyZ3NhQs/u5bG7NazNBfa7Ek53UyZ4+aQAIPqq/Y12ZWkbAbl
s8dTXl8hbVibR1ddhQ8Xvx2X1j196yH214yTl0duXM/fTY6tte/epf4yIVSX9ub3ZHPp2TrbuaL8
/OtqT15uIt/TcRD2Ms5VfAt6ZCdynzAyv6wfsvReT+CRJXEwWu9GemNgk4iGY+je5OmtYZRr0/sm
5g4n5qX69FzlCPwL3JbpMWE6xSa5UzS2auHyzKfCt5V85Va7f3KfgcmbjOOW4fnJedpyEismP3VR
kSz+9+52qbsHNtZpne6dAxOO3eVB6dnzDC/yX6suF/5hY8HWSiSQxarzwTykO3m0IUGhFmQz77b/
hGLAMePjeicVSai0qkeqNLXX7YIipzl/nWyXQbB+1VxfmhUt/2enmzRHNNchnpl7d3qmmRVn0HKH
hwkhsmhpoz3Z8lKL4lz3/+MaJyeXRA8Lz4h4TcQ+3LIR74jn2+CUCC569s8IfgwyzABAGyooq9Mk
sWIsHaDCv0sP+1Bt0mttax2W7xwRVhe+N+ced+rFJdyASYN62i7Ixkab4arzie2z6yqNtwVmgs+f
9zMfUFOjllmaqUuA4ElPbABmjSEO8Jq5qDk5n1jWs4Om3NZGv7XvP1/sXCPJ1CiADfQoS0bcycsV
F3Uzl0v/o8jknWJKP55CvEXdA7bkVd/dzGguUzxwA/2lcE4uXOuZAo4OK+0yflINjcXJFq65PfDa
BKOCDlEGYiZ+BLGGSunnuhPYXeznzj+wl/5tyZPd26lKdzaioYF+zmaVYYpMuGgl2UxQL9WFk139
dyfrP8ou/L8LJryt3ovHrnl/766/V/8/pBMud+yveMw/4gmP3+X3FKrV9+JvkYbLP/TviELX+ZeB
psthU1dh7qEk+t8Rhab9Lz5exIgAj6GacJbvIS3FJYfQsv7FLBY96oJygH291IT/HVFoqv+ylixB
D5QfTTZEVv9JRCEfsL/tk0x73YX8byHYAsfiucbJHtZOc5oL+rDEtio14ufIcQjy03MojVeekSXy
utBwKB6b0fEwG+SeOUPbNisBoSoM5f1YCZGuNbIIiRhU2lAtN+Oo4Hro7cFunt10phlH5k2T7wZd
ke075nHD3ookbb33UojZ3ddCyV0SnM1oFndNq3gaY5ww87zAylsL60LnVdMbO32zGNnqSFvrmqLr
+ECLjCrAzPLiKenMcLjVDNGEx2kYI+s+DgEsHmYCAQnkNQlR/1LOslN3atI1o09YswXLuaPlY/yM
8Ao4wZCFXYKxD2/tFYajyLgnw1Ox8dg1LT41V82NEjRXXch5l+d6Mf9Iqr5rOLemNtFmgwO1/lfO
+T57FsOojkctcr1U8PYNafvLgJRVV0HUdZIEsDHkL5mpawe/16SKBcHJJ/c7xhNNCwwZT8OPWHU7
/udY7tq8MuyGTZLN+kdrDvW0zyK7cXxsWEURb5S+V3EqRflYLPbQyiBPcFXT91EXJjq935+Tndj2
fMRXXRfb0YJcBRdf0Ytj6E1NiM29mASgwgp+A4Xs2NV5+WWuLUwHGK2bmmDiJiK11mreE49/8NUT
9aQ9EKxFKHEe5hBscjMbxIJZyvFx6Bm519+ryUiZcA51NqF5KVu1pfXTdqp5VN0sId6J/+yYGEtK
OGiknWvhk4W0iitxwyX3Ve0Hp4Q2GxXEtwN4z4W7qnkf4GOGdiJx5npToX6xZ1MiKw+npDimLiOk
3TD2qrWXvdlqOI9MOYQHcrpGbJkyGRblzZgStfmmhFFu7mDyg9AterPXW9IRkfKilJ+i7FGWMn5E
UYnByxhUrdzZulJD+XXQ6Vt3k5a74VZalt3f9LVr0e2Wsd28oAIy52NTNiZ2xeWk+GvIO62eVtFc
KmUSoBAaVD2QajR4hCknms34RPcGmPP1oHY/DSsjj3iy06q+j9ukCV9Y3Ct2nZtLLOFR57VGkDQG
TuxVrvWedxMVEKNvMyUnHotcy1nDiNVJGXoCxg72cQgD6lQ1+GTKyFkbCumhT4aN54H2il64I7yh
IdM6TG91M5nXValZSrEhBqLHRRablqwnghWEDO/FJGvsLTpxzzh20Sl6OnbYAqh1R85UpVjMSKpS
IfygdB2i2GDzRbPqrmuCysUBqQSOGXfAVZGQp5m21UZPbJzwq37qk2RDkkahb8OqT9M7ZPbliCW7
7QQNyTIvmgLjSzJ235SyNV2wI2POrDdq03FeDaNZ4JjRuWTjtukn5FGgEAg3XpnRkIurrg296loB
EpdtHYmM6ausK7Va96MpWne1ADa1o4Q5oz5nOb/4dTVV6fykNxDVN+Dpho7Lw/HPVDwC3+QnbisB
zHXz1F0R6DZX906qzjycfVHoxJmFskxMTBE5vgcCiPE8lIMDSw+Xi8STq1VkWiiuXmh3ZSxHZ409
Boe5N8/l7dg1+FVjJbSsl1mf+nDX8NSlOxcOotgYTqPLp6khiwL3n0b8DUalpE8ytGZjml5LMqOz
h5bZFfvJ6C2+u9RTU367Ng11SIpRo0bZU+kJY7wvq7qGytexVJKsxJSHEBdNmZn3ZoYnZCvlGL/D
k3HinSS1XEWCpsbetMUPOUIIjPp02FnDaDc6luBe5gGg0CxrV0qCeHHVVBrmmaGPne62sUpRYCbt
G+7ZrMdReOMx+o+/DmqmVj8Ja1RSzuzC1UpfU7LCC2ZXT8Q1uQtqszI9DWO7x+nISUZec2Xu67sZ
EUFLtkMntKK9jgq+s09NG9WWi8nNXLLuxyYO1WInRpHCcNRTK5qfkiq1EaZJo4ber4scjKRqVDKo
GtUYNjX2tfJ7Ykqb512adoVBsM5KbddYnmjey6pVsnJVtTjNbx27jKbqSdcrIQ+Dm+mvFt5DvduG
TZtK3GumGL2dkWhaQvqigJfKteAya0jAlsfMLPRxPeVNUb92c9MTVQg3aLwmVIZ9hHYb3hoROaa2
bULNytYWYonspeXN8m6metbbLwUtMNj6WYvHrQJHi89Q79Mw3TmNS6Z2NeWG981QXIn/k7xsaIyW
WcTYTgd9wDyMU82njUHcNf/mEo865KEJ0dtxh2G+na1Coa+UZfqSDWwpRjAkc69chVk4gcDU6uJY
SvJqIQAUTUNNYBmTs06GgY9ZKm26IwF3fI4fKKZz98WzqkkLBq0ax69hoahQNq3BBCJfjkq6baOy
b27yQlPbKzMSzi8x8kHMUUGi4tkQ6BF6B4+uMqncDDaS/N7VqiS/muGtF34WRrCvq44NaBNldTl+
maaim1Xf4js67Z3ak+5VaId9/1zDeMh8NXeM7E2Pwmx+tYbQSu+UAZc7cxxFAVWhzbhoFWskOgEt
QhW/6wYEncD0aPJhWMdBNcFlDyncdd4JetK6LrxfntpVzn1hoa+5ha9slNddJQrwbXDWShBVERj0
5ykrnIlowGhIX2YCl+yDlyiLBz9SmAI/KR2i+SuVWgr5i5HMAi/6JLpW2RciT/O3OJFuetWNtWhe
MmMuSD4MYR1+nSdXTXLfAoHRTqvOgZ9hoKWIjkybpnnlNk08bLy+aQrf8AqgTQA6+UI2St4gxoae
U8QPg6qopFzqWSkACPCfaWnZwCmOsciHGGtcpYryKapkYWxmN0+6X7YtR7V6i915Xjy5gzPx/Znj
8cZr0Csn/jyHRs84awzjbTPlpkRhNFQhCWBKJa3A87Jy2nZNrTYEp4hWYYZaKPH4o5vYJ++NPmbT
woCRgu4LIqXFWUcEkmpu66WwSaMxvFKG0nG/lJRWueJXSRg6Vw05POJxJHCy8qllnXJr5nGj9VBc
ocQfWg4+Iy5lkxjGEYWltStj8jYPnjDd8RDrQ9nOwRRac7TV08ky1o4pmv7bmHjYr+AXapS9RZO7
gdC97MUOqfm2YyXH4jCaURZtOolH7nXM+b69ZLVV95sQ3U5yVWddQWc6lY0MZo9w2nWpgNN5TCqA
hNfqWCbOnW6PhbtyMk8wI0y80ijWYU0Zd8evBvQ/bzENohVuZyC2tjp5w1VdCOiyZl97fifSHKmv
NSjQUqtIVk9Wn+XlwwTEsQp6QobKV0XqefEyskEnz509ucOzqyVxuyvG1GjXVt6V0VVTTW3I+Iu9
KQkS25LNxnHUVr+SptO1XJPo3rNYteUNCENH39WRpzibTs0T81rUpTp+q0fVGzYNHZn+6FlKmKyT
Ykh1yAmFHPdZl/Z0SjNHdNpGKyk5jlViatU9zebc2/aWNMgZx2kPi0IO1NgthVJ/jO2hra2gzScH
oUcftvVrVacQ/iAMTILcjYix2ituHTgReD/HaldLgcFbytmeMmylXmL+agFekgbeEMZZbru4yF1v
M3i2Irgls5M9IHuyhmgr67SyDrj+TPU11OIWao3tTaa6caRujfLKKd1ukGtvjCayCzLVxIleGkbV
fok0S2T3Y5TY8htIBglppyCzAadNV47h0aLCEvtxMGSz4khBArxuJ7jpLa3JsFgmLZiau4S8BPtO
y2wtZmxaj/VuDHmBwdYQCM/P3YTzT45LcXXTyH7KrrXeKq0bPR2yaDtBOBDrcWQHpR7qyulxrCAL
vduNCCOyr9SsvHbZIfuftjGTj1PXuUWmhkNrwlsrcTuk72hZJ0gVo+TcJlcjKa30syQM8JVlp551
oPupzc8jmzEe7lkLO5+2Rxx9rVH5RQfTmUP0r02VD7dTMZkeYAZuX7+kAs0eGkSzch5q4eTNE9QV
2z3C3leX2mEk2XSnOaJ2bti5cGBRIug5HCXTGfXjIAuh7zMCb5ufrdFm49aIej0MIlvpzdcs8ap8
p2Cetyg8ODwUzMX7qS72A8ewaCd7W9UxnuP9Rj1vZ8ZIdUZLC4Xh1E7FXZVrM7kW8zR5yByKCuZF
m8Kwf4r0qACDYkCKED0hvkYZBlU1q8T22mw5D6RyE9zREYmDcHUMew6spEewf1SWXW2reojN655Z
CVRpg9txpOatieopZDE7hARxFLgrOHCN97pddhDcUObU1fWQNn1y7JM+rV/VOO/ErVW4cIwUvDP1
98Gya2ufl8LWr9zQdYD6pq0yBFVaNC3M+bSGUxbnYUddTViXAmamTBeoS2cCE8onFpA5bleAAQmG
bky8nnJXCgeLcFvpxm0iYmfEaGuJHlO86OtDrtCuppYZRwIQ0F8W60bm+jhvOd+P0S9gWqEm8RzH
KYd3pJDOsR/7ctqnqVR7cnCMLD/EQJG0d3U0ZPpIE72NQ3+SM/nHSZpmcbfiu8x5ZY41DzkGZsfs
16QNJKuvpmhSy6vccyZvnePRtQ86HzCAzYae5MnXwUwbsamod/J3BVXpsIc6bgHhTrsmZRqQxVXf
XkVz3dmvjl2UVgUaTJrKhsK7yg/6MCf1S9zoYRJzTOkcPhrofmqoFxlSlPC1zhyJOnDM3aEAE2ao
EsTLrOU/p6TK0O4q2TTGyXXZxvZsXDV16YKU7uoYGLQSm+5VXvMV3jXDWBZXSuR2SbeycLyHAVA6
7m3QVW4X7yqbby9MUJcmBYAcxSHFzImLiPcwtQY5JhvsZwIoWzfOibWe+SqXVZDaHJJ/xqQBdweo
bon5qEhL2DexU2TTexQ3qvV9MqpC7q0ial00FuHUkwKV6jYHUaWN0vGaLb2PdRBV7KX4ayNqKNBu
bUlqdM0DaaRD/BQ7+dhzJnA9LZg4DWdfXZ3bRasDD4PymJZWqqwtTk/hQknXce2HZMbIG03Y3vDa
ZbHn7fWI7XQjAQVGG0rJ2gympvaGh6kehHMo3DizmHSUdV1uyIJRze94MsaHydYpjfJCTdSnOZKq
8VgR86stuCiCmwIm5bHxRZhjjLahs+zYvBoTaCQ5/72rQe5JYCmtSJ6xR2AUNCMebNhgzm2r6H0o
rhPLg50u1LmSG3hxoeN7aVLuB2BLznVRDHl6YMeJ+IOlyLMdVIGGzAiRKC6tBU8n94tstNH63kEf
12/zKB3EbWcJXf4w9RQCZq8hPvCLUgzxMYp7iFQq8lZ30wyJGq0F11PsooKjk68qVM23OYdaCK2t
a0TrvOgacXB73s54M4MkVG+Mil5Y6A92z3B5NXgTfRU/7HmxIS12g9Y9SyNS51+9VfQysPl/oIEQ
NfRiYIAMo3i1HcLHes5Oshjvs0ZtvC+qWccugqZo7JWbXJ2sdOPaoV2Hq9Ed1eaQmyZSqWJKVGQw
cNAt5zqdy8WiL/FYfUsTEQJCrYSqkG0BzkIYP/Qq7OU6Fw4v/mqMnKq1/ZJTdUVeVYP9CfKOZv30
FMmQeNW1rtoUkBH6VENkLI1qESnpjcHQqzesjig+feiqbDWUcTQ/FPPgjW/SHrG+dxL5/l6kVR4B
pYntZM3DC+Yu5lcEWAR7Xmuh3aqmnUGFV5QUDdRynHOeG2zs3UEIPc+/DBpUOL92Fa9t15FeeC08
yFTIDqxJZEdpepR5VMTtY+vkovxhN+aYBVGWQ0UJ0kaLu5FboHRduRKCbssmm02z2En2mAIrfNLb
L5pObvemTgpZ7Wky2fWxV4V0FGdXGnrkWKuoHqrO26kEeLThVz2rI2F/sR2s5s6Byhpr4xdhz1EV
/fTqwlZbjqOpNLnn1tD093ZuM5iEeAIosXpR7dnqk4cQKmhSbWrXLjX7zZyGuHY349TFBN4pmUVD
wlAhrqFZiQddmw7gU70a8VmNRhl6UjhPqe/JXEtpp/AEKesMyBdRfrC6Y3Pext0QeQm8N6O1H8IQ
IA7JBnh+jHbvtQ7g0wxbcFutyFmbm4VC5XjRNXfA7h5cr3N7wkOKWcEabNTFk9qx3e3sJqJ43xap
Ir2nD434u3/P+v5H0ed3tHK69n/9zz/myRa2dYxAdN6Jp7S0U+FEpfRlNE6j2Cwu+YHj6kbbafl/
sXcmy3Eb27p+lz2HA0gAmcDgTlB9sdhTJM0JghIl9ECib57+fLV94h6rrCvGjjs9HjlClrPQZa61
/i6YHqz7s21tAAEJDL3cuevohWmR9fH79S9B9H8vj6wW3BjADsPen+HVwk3yjk4tRZmMWcnorsS4
G9J0139GbrxE7M7+psLnhSbBl5jYS96VHIWjSt8i+Z3d9AX+amquUGAAhv/+gs4/+O+Q6nkdNMFn
FA2J1T/0wgz3YynHEHKcSMdr2ucyOFfZmBLibeKnxnSIIjV+Akde4mfnRfFhFuAU0rNh3/58F7WD
NxzD3mLrjS4nyMSZBWjGTznSj3MgkCKRxPMnmOGvrtSDc4GqE+SOI+fnRQdXqTbuNHdUGMk+HKZq
Z/aimnEAdMMjn1D8perD+vn39/cfPBc4ebYPywOLf5BeknB+XrbxhpBMKBOnnIO3w1NUsfmvp73e
xDfWqolf4XitPg9xuHx9Lla9FAxNURgZoWBVrmujk24t/O3vL+zydrICYmwpBLo1h6u7uJ1Gm9Ij
j02+zfIImlaazPqxHibn5ON9g3VOP5/tTPpev/1+3V9cmWMzH4Tw6zh8GxeEA9MZffCoPt8yX49w
K1XqOABOffKyXH7n56tzUU6a2Kr94mUpJmmMPXPWrV0I/SN01fwx9657tCrUC0GYW+En78mvbiex
H6YPCwk26eW+tohe+x14EuJgP3NffQpwFUwkG7tb5fC1rMI4q7cYds/6E6b4P0ilXCsbqTKFifs4
ZKyLJ+nUPnVvMaVbSA9OesCW8a+8Ef1k7NrbaF19/f0TvPz6z+vx4Z/pVkwx1aW8mBF8OGV9AaUt
G6cF0vOohvsqLDNcyxpL+DsrbsLxaM/SVA8GPff88h/9AHwE8LlWLHzmKvyTgWXkBSfTxAGfcA5i
t1Pt7Vbs/aH+0Z+xxKG+1xTmv1/z4rX9a03YHmc2PiDwJWGhrrHNzBficupznizVynjomrj4ZJWL
1/bfq6BwZhEJk49/ft5sbFVIMSSE/Jpek0Pj7MadzsZkj12wfVCR+Vmy+MWj/Pd6tisFhh1IUXh/
LtYb2V4wVCGDjSluHHWYG7XiTfofjGDefKHuorOd4u/v5K+uEUcXvhSPOEE215/XFKLKR5n1y9ay
uo7JiCqzdh3xI+6NomI277cU5p+ckpcC2vOFQjLBLARAHKbk5XFcg5V2YduTonvoDv11tz9TnMZD
s/uMFXT+9X87jy8XuuQjTwNltcd8cSsxhG7aZzM0b8usDrD7RqoQvSU5Pj3Z+Nn1iV8t64Cz8s7A
EXIubqrZZB2TSK7vTPR1t6Q9QFaLTua23IBJfLLj/OIJOpgrnANaKOIgzf/8BLFTNvC3HJZtmPql
AbhdY5GcpaP3BPbuvRdECy6fXOD5VPjptnL6wopDr4s5CqGFF0vOU1jK2HOWbYnVuYzVytNiI6l7
f/9ufrbM+c//xr5rmEs6xexMW9v6MVoYfn+r/E/kthcHheVeXMn55v5tiXZK6kFAutj6WqavNKtQ
gQDsSGwwh110bj4qYffr31/XZ4tesI8whlMitSpzK1uwNZ9JMfZyR5HJm7QD1YdI+fj7Bf+xXZ6r
Jd4PQaGtlOddvI9x7A1JGYtlKzp5nSblycvKT57Vr5c4a+eAh6mzL55VQt/meeTSEjPnvxF0Nh3D
1h4/4dr/6oU4T0vIj2Qh/5JYvGS051XNhlzlLxkIbN/d66r95Eo+W+RiF05t2c2jcV6ktnbxcpKh
twm9T967zxY5//nf3ruZ9Dsjsngig+/PhOyJl/N3DE0+/ETR+8vnoiwyY0ED2WkvzjCAdjdr03La
RlIQvhzn2a3Rimn/+xfsH/vsv8vx/1nl4o12UlIBowb7alsO5t7h0DzM2eLdWZlLmo5Yphfa3vjW
tLJlHWVte/j98p9d5MX7re20LBPoQVvDZ4QVWUzyWsf55Bp/vwjkzJ8fWVUs9dJEnM4F4Qw7NY3O
sZVAvL+/lF+9GGcTLSpH+G3epZoln1wZad9etg0WsVCXNr2VHfLiMx+Qz5a5eGAVLKB4PO/gsaPH
IDXNm8RscbL3xGf2Dp+tdPFsZq3JpTyHUthxtLLFbWIgvvP+/P1dO//cywPpb3ftUm/iVlY8FgDE
27K2V8v0HEoXhP1Gl49TereoevX75f5x5PK6/325i1fBm6Y5pfmfYOR0dNtDd1Um3cZXZR+00Wcy
71+dFn9f7GI/sruwUUaFzXAWM8NTrYAKE4utlernIZPbah53/39Xd7E3GVIPE1wJc2uZ/S6q02Os
oid8Tted95k7zC++KYnLBQcTor9zD/HzN8V8uVqgDszbtgmrm7Jv8n1roo3+/QX94g6iC4apzZCJ
FvRS56dU1ohmmCAV2i2hebNVrdso7m5qwx9XaZ8ja/XUy+/X/GeNe57EKIuOnvRhzGIu3vu2832v
D4d5i/nUzs7fIrAEklJqz1+PsNS9YTq6Ytt5n4mhfnFLWdezOPFpyazLi52yuki1VXTbzH4d4tta
f/by/+Ju/rTARcmkjdBpe3ucmaXhmBL3QVX62ybHozjZd97z72/jL3YPxcAH41m0+dB8LyrNTvQR
BpdcTWLcdRiSZ+4DINdfe+7/UrP/dZ4F/r+Z2XgDJ5VO3v/Oyz7/jb9o2Y76gw8ThyHMvRhRm4pN
d/zedv/nX7b4w+drpS9Gn4D9/1mm+9+0bMv5g+QPD8kCghJx1s38X1q2/QeeOw6tCrMRHiVfxX9C
ywaw+nnPZ4rrSpvRDhsI7HBe9p/3jjSfJxOmBjEOMZ7dT/4ZyQR3GkUrH2PClMOTPWU4xONROi14
xBnJmAoCc8rK6v60IzsjqCJvvGyT5hFU0CAWnlF+mQzaLCB+qCF7uAq1ZKBZmuatk+VDs7KNYrJu
Gm3nYp1mYWvcjoPACAbuUeveDOQARy80fo5hr4oikiCe0QAYWgcN3FlhIYITrUp2JHuHWDa7tQAJ
vYViAGZRT+kZga3UjJlh6mMOTuZPFybLUYyQBImVcV2ATuS8k9GZ/f3A/DVHb471eerfuIVjNPoR
yZdy2o8Sl6XczgLd9V6rN14V9nK+6ZPSj8FDCQCaX4HYVLstZG3rq7Gp24ocg7GJVq6dQ38NOjmm
3Z3fCL0EvYSsuzecxinuYkNU/I8LfCRkhMc2TDmUIngdu+vFB7d68yffDucV9CE/2fuxkRWkswjl
7ZvUhdIH33dS2z5yQ/znAaWiIUC9CeanBfCSGwIh7swEojoRPaSCbGdH6A81YAGNv09Umi9RtcCI
1tZQtC+jhly4EnJa/FtIP+l0iKvW9Y4UaE3+OPSLijdOmmCzPoReKTZj248+2AtiNZmTfWfEkM/E
Yo3jJvETsP7YtRlkb4yGLWcn4oR5erKoHDVRblT9IUwr0/puCHhHb91oLRK9dVctVbOqFxnLB1vG
qdhkVSf1vDNImp5vFjLgIIiNNTZB3KJpGO1rl5duuInrIgICdQH242B0Z9NYmeCx/k3ekYawz9Al
ZN8FtH/M/xd/CG8NmYZ3RdpVbwoK4Xc5FUN1Eqp2ucjGGfw/nYEbsWp9El+CnuB72L110XYByGFF
ykEWxTUO2J4s11NOelM9mQku0UY0F9u8TSziGfy4kFckK0nyLtya8Wni5gXYnJM4stxYadT0mz4e
BYYEEqoLwUiNImwAziKPvNHSJZS2mvzqKvEh4T+aeLLF1UtV5SQLAVNh0lhlOv1u6M4yDmRNEQCB
1/mS7wmOzsXW9dIl/YBANHh3vdWQj9Q1nRECWFJmbaokjZIbKDp19GPWc+vtFqFH+MdzFDrpKtKi
926dzhoTslj4blB+NRb1+SJbv6tW3TCjiLejcayyoGbfc3dmXjiKZG9bm8/ZUM7f+ey9YVXB/CLA
bG6iaVjJ2PDjtUuC8xh46Zy0MpBDEgvCWuBdjGsnzHJSfSAokAJy5kaX+2Z2k4p4ANvSa7LTiNTS
vKPzDZwF5WD3TxomaWAqo/cfs1nibWPnQKe1KONsDlrtVOQu1BLdNpP5pr1u4fDpHRM1rIoS9hsP
ADJ3+QthFA17aDNN9J7kiSte4bk3XbRhex7uAThFSiZcNMAAaIEAol3n+lH1xmV18l32I5S/tDXT
GPpPXzbxBkR7mhfMreTChYWu/JZn6lqZlR1+820oqqso0cawrbJKghgOeYxnRBd72zSHOb5J4547
65rz5GCQLyA5uoNPmrmbanB0tczLcIrjWGCb72aOvFtAN+trNeeVGTiibb4MhbS67YIcwdqW0lZE
K5j11G6TKMnsjedFAggbrr0O2mLGqmOykg7g2stnEnNiwiShCC75eqTAMw4kJtYEoUe5+TTAzsB5
vG8IGJl9p9HXbu502a1uBJwT1D1LDVHJYs8u59qfd0K26JRb1XPFFpIDeJY95FqKyKV4mo2mibbA
Frl5SyLOYt7qIQM57ZamHY5YSUfhA9lCI6Hzg2+FB2eqZueEIaM/nnzpVNEz6hPHhvoZl+FOFNr4
YEtzozrwhwluTqpwcwPIY4xHVESr8nWWGj/KJeqmVzcCsNjj7Bi5m26eBaTlVk3TPu1nuJyEJseQ
/HO77iBVQVovFfqHVNcHp6oXknm6bGiOrhnb3dVMGE5y1XXp6zSbZBoVormWPSffrpCVl34jeahT
O41t47JOIbKTTVVnWbpDTmObZPT4VO1D0HbKz2i16RwfjbaaanVSTigBucvcC8+jf88Vq3LQvV89
FU4/QhoCtcE8Df85vtpAwWcurxcNgXQdyrK21rG2oi+jLMsm4DtN30U+8a8cOnwjcG69BNZc2bbV
2ilaH0drbWXlPdC4FcNxaKp+m1Y6ejcXQa2obEIvmBpq5hIY9I9/zV3/t2r8F/3K78rG03vV/r1k
/Pd//lfNaJnqD1otjNRJLEdZTDn/V8lIO/IH7RcDcaDAs38SXcN/l4xC/IE1le2BZGJ3yEj5f0pG
y/7D59MgClN5posa9j9S8lmICX+qGQ28nAGMIDtc1IpZDJmo6Y38QEILXHa/OnsHnV9rr7Lqt6gT
+c3QCd77WIw3CRyaa1sYTr5OcWMdDks3FTh4IAieV/0cTW9wjqYk0KKsvkOk9dhAvYqUhboU8QEk
DBvhNHZwkHQQOjhd4T7pObe+yCQBH89Kuxpgj9UCtUkB6X3VRFV+M4lGvZi6GY9mRmyYzfd1U6e1
3LMdjs/SJVdv5Wt46gHE4+7Ra7zoyaf/PzWJ7NEPibALzCbMvoU1PDKzn3W+R9ggfhgYW7Gzqdm8
7pvIuEEG5T0sjJl8RDed+yyXtBvXka7bZ2eOsdN1e+082jH+XvDhFHxRnXjDo85rBYWzU21gZmV7
Sr3avrdDP6O8TB1zL4vJP5n25L3M3oiLWuxJQwYjUrg7SoX+MedjfK6nsH5zxmy8ypH0XHEiQ4i0
FcyaRLnjY2mXrbvqGcnn5wgdww8WL0o20LYlWZcU2sFULPF1UvXVVzvjkjcwxLqdA6k6X6VFK7cw
ZQm6JP36lmSg4kGFi7/DbAi+J2X/jdH71qY/yxMDNoiJVJ9SYxoxNeKh8hrn2S5h/MPZpmCcCQf8
snjG9D1v2op8UTPeDFqkqyy29LEYqQaMLDP7DXLOdmW5I8IGjKujVd1H+iHXpYOGoyj2DQT7VW4N
zjW0xHTrpF1378MyXqNXcna2JrTFTqLyRIrPWfNUOPZwjp7xH5pWVDedg8sPLKYBG6TCJP7HGHnF
SFCyrG1vDtOuHXuvZE5jF0cNA26dwb86xbinbuvcyTe1YYu7aEJmEcADJ/4NpY9/6MfM2clwcp6T
eo7uql4kb3bvMA+peekGt8YOBkJCfIAvG9IvpfUSeFNHXHJXZB88HFEGck6dzZxOtF8Opco+hK6+
6UsP+roSDJy3tj1JBCzJeOXCUF21soi/YbpaYX5TJeFJkdW4j1Vu7c6fwBuaIvuE1K1YK8OncGhF
dKOFlUA+94hSyXuyPAWlGImZTR9uF4reQ5dMxg/mSuR3UlscYuWnfeD6Tbfyi9y5kQS+bRZLdlvf
SSpKbJmkV7kkmNdHonFwdDF7KydyKyD5diYvzXd5IWxXE4SajG9zskSvBX3GZqFF/jA96Jx2EdZP
/RCnJxSj5pfJcodnZDHJMRvz5Xuc9J65Txe6Cdse+yvIdqgNBcJgdFvOgzFr892rILStIpOA3Lyp
M4J6c/84ZirdZ25u3RLgVa4x5spvcJlNrkitHtVOpmM0whTz4i8tYUb7OdHDvnPRvgWDO7aIMac8
ngOLJFgvqKxyXCfdqK7F3I7XM1UoQ9c2JRDQTQ/K74j1HJqZCCU6offKLQhjIb6vu0PWyjSqh/W2
lpHX7uc4ae/GOMve+eP6pU/ncKcwXvhSzF2zaRQ1RpHXGB2hKs03ZuNZu9nkgfl8mLfCLp2NZnLz
mlVF/KfIvHQPw6XIg6bI8xMFgbtJZ6tdj0VqXc1WZ26LDLUGv2zYS1e1t9C35xsLGsfKhbJ/Jcap
xso9rMlzgln1fYZYXTyGpVAHu7CXp7bKiruFTm9XD0t0vZiN0ut4nIzVwCYalKXu3yam9TdKQxFH
qKymO98z5JVwZLayzFKtO9rWOwy42fBCu5mjYGzjeFm7sdXuOquwqNh58be2hySRyMHEP5iL1zwg
HS/XypxrVB06P2nHsl9KQSnYaoXx+pAk3+OxHu5aPadfaH5I5Urp6knoGRbjYSgs622Bu6dXlduU
4bzJIeTv85YKe+W7uMDFs7+gqRtri9Y6LhCu1mV8kGx0t12x8MYThKG/Fy3eBdnk9DcOpLZuhxhI
XqUy6k5wKIQdTHna3C8omQ+NmqxHvUTjPrO69MZw5/FWY1D/Ek5eYwT25JRPFapuWsgQe7wZQ/Kt
m5X56kxwpJGOJv11HKLlVJa5fz8Y5LE1iq+EROZXIcPqUeU9iaaTQ1qjQtEuwtx7m9IhJTULevJ1
s5Tut67CsqwWqEaFY9TXSN9d1Ac525IemvSb1pDES6MrVhXkpIA+utuWBmnbxTDjjTnn/hcY1d3B
UnFnbhBXeE9uYnkPde5n+75P7K1Rz/7JyXNz23SZeaNlFu2sqh+nQFd1JYJMVf5VFU9ql6gxXkft
kH7U0dRs/cZLXkjV8TeowutHb3HU90osUHQjpD9fihAlPwTA5j2P5bS1NGQJd7DK05KL4ZqQZ8B+
uIbHIZ5GL8hyT15Hw2yz/cIV2o0c5X/GdpZvwgUjZxgIwvwKyxhZOLtskgd95s63JZq5mzFEFQZ1
r8pu5spxttHUW3s7QpUoB3ud4UCwdrTrbNIlyvbjpOM7qzPy713lK/qGBNFroGobM1PV07ES6apW
WRd6BM1H8/zkCz0cfbPX13Erh4Ns6/jeii3z6I2NOKDKje8aUYtH+hWuhYVWjGcQLXeuQ5CSTwil
wNXlsbNja6fNeEmgwBvLi3Ct4aXlI36wSSNDppJC3A2YUFn3kYNy81xJxM9pWYsjjXnznvCN7BrI
wfNqQiRPtBuc2LUqRYS6s2lIi8jrUByN2KhRVA3hITXi/pRlpDlYzOpu60H62do3J/vG83F/1rCi
6aMywupqrypOjpjCo5uay3tlJ8shZwbHCVjZb7YdCQDRbHyt08S9K+KiOTCNmY+THomcqKZcd/yX
dM4r0Rj9sSceEyFevnzkxKNHVwuKvypd1bNyUHVy7qYGFiVL3EcrK3bISIXj/S1mgIKcH5PDG+Za
5UkZM7aYk1oOdpn154b03MqiYmpfkEMYp5rWaR/njPGCMGpL/OHIQWKGgSKi8qR5FXZ9sZtzYewj
I7VPUSXdb23vUfch68E7cGqKK88rTBLz5pToXzE/dbNPodLShx2raI6ucxJi9yp3kHBOrX09WkN0
bKIytDm2mFQFDO/U1ZKBOkrHgnAIn9NjhJVmJyatzZPHDOlJzMVw6My4fyXAez4gTiK6tUFQ5C4u
+csIEAkJtUMjJGVWdXXgkYeH9xuZk+NKeaGzt3nVv1Axpc+Fj+IHO0SUe7g1jHcEcTTrxtBiNTKL
TTYyR7QWJIUW61A7+IlZs8ecFitW6uf2jfHnsM7TyDy5md2NQVX0yJ6wrrmVsopf2qKaX2pbTU/m
MthPruckB2FmoR/gUSBjwlzt99Absv3ktC810bWLDgnS5YGtGSu2xFuLynryzIztloHvlgHWO4rA
grGaR33RRXDXm9LRp8XATAa9qz3sW1TXQSx5k0ZhVx5Dp7L8huHAcK8mL/9iV1m+q4TjXZttgQY8
W7LwVEWmd2tDnl03Qzh9zScjeUbDwUzBrNrhnCs5G/cm2q3rjgFOG1AjTycndalp6kXBMB6MhBBp
Ufdq5yhMA4JyaBKmJpYJbd+cN4nMMGXtXBVfE5g33FW2FZ40Q7YAzYO5zuOKpATbg/1VI7kgvykG
m4osKW4GxXcCAafXREnO7sGjt2J8iuM5spdWkQdr869z7t7PsAO58pFCLCzj9KCjLNqMOqrvQhXl
V7IkPTVNTeum4uZVK22xJtZxhEwWtj0/D26mrpLJMU6zwVdW9lhvSubyxDGm1ZWdRvkmnwtxj9FI
9i7MoXxkpoO7tU0+J7OiroOs7rWNQeKpZd2jy+PAnTuJwqTA8y+1w+cJq5UmWPrc+CK7bDyo3rKu
J39eXudSFe9La3DMM4hJV3oJu70HM74OkpS5q/R7933xO5xfmsy4Z3Q5fbjKS2851PoPb/SGTROl
1cnLW3PnGV10lM1Z+xYWob8ZQ3d4I9lWH+hXuqfBQiVtiby5o/VSNwaKsQQvDwdVCLX2zoUXl+F4
O5X7anBdujw1fRuZ5fzA5ia+78mCfGJoM3701gyY7hvRSRsMiJu4st6l5jtGOee/zBEfd3vupgIL
8Q6xvshQQ6dYbs2emSb0cFQtG+lGxR3UjHZbRir+MkRVhHRc+bvF6ysUSlH27riGg9CldW5RmpTr
fBJYWFZqucdkpP7WR47zbFpz/NaPpEK7mglYICF9rioLWLPxcWSJaqE3fjYP7Kds5lRZNT66gtJ7
tBImO3Yq0q2cJ5s0VgKXmMbVztWIJ8Jd7WpeYO6Nc7PgwP9OPgtDXqaA33RMavlqaBG4zoVnXFM/
Mk43gEe2lkMyeC8Ff272Be44ZuZQUAvxre47tZ5iC8kPnD3ziKOwtekUvir+LIcndieb5iFuV0lU
5+ShIyhcuVXp/XAqHX8scOjk2uQtx2SGCdnaNJv8WUld3cydX96GFYr31kq7eeXlVEyTXOT3LJy6
lYfgBSuMkL9uJ6NCgV6K/DbspznZgMCEV6Gy5gkIpTJPYnG5yT4Hkm44zvIk8RSdV9E9gxjLq6Hm
R17TcrU5q2hzP+q43M6IGW4RpmJfErshcXKEISdBYxp6w91qNrnqkvtqwtt5JTK65co01I/Z6alM
shI3NlqEI5YTFTo021t7kD75ygzxtWvs7vWsG9/UmYuWxcMEmYl3bq9dvD2PlXaG2y4p6r1viv64
TGicEWqrjuiJxXYCZ7acZttlUzUhMUKjpSfT2nrVYn8ds8EkjLGUALlzg60QYr3iiDy7/xE7Uadu
hvqMDgmFccE57rcWHiw8i4zRQ2H2XKKSbfY2Z6Tf0hYt0bYR7O9G7BK06KT9cstovc6Iw2y9a21k
I7HrpVHYQY325mEph+qKLSs/YYbGKJ1tDyiim/H+0EY7+LfOhDITNMh+FsbsvIyzsWCdqWMaOCW/
mFk9HkfTs855fQ4FM1FL0Vu9mOkPk6bha+L0HScJHRsNunE+EHSMO7VhvjKiLB6SdgaQ9EJtPw92
2j542VRn9PaxbInvMKxHo1QI3WCgxbBycr0AVXT24K0k+rMfKSiRwpG61S+DbbXfU6N0PshFJ3MP
gDT76KNqvtV66eBB1Q32PMVcBvivMM9wikFfQdpU3+ZZGteuKkcnGAi5roNZLfm3kN30Ku5EvNVN
N77EgFrbrkbAn6Z9fz1wjH4v/IRkFns0AQyw5IqweSlGGzVmr8/uRU3aFwxUpIlYyjaWP9GWFVSI
WfRnDCJ2nOpuWLu9Kh/ygX4aKggdjoh1fJIiHiLsUOLkq7fMLValcXcSpfBeDMvSH+ksARwNWfQ4
F/Qj/SBjtNVQ1Bg5hXUYJls3bIYmmFS9fM2Yq8mtnsvhS1+DiDCkITplQzKQ9dz1KmcKPtn1R490
WK17sKAimD00jTTFrg0DsymnXaUoQQK8Ufx9QafzmprG9FBIsyLOqmIqFohWm/eGiyouGzqqphTG
GeY8ce+91rUZXvlhNc3HzrfHVaPNwsc2zy5k0Oaicldj4pgnu5xkwTdTWD90kuUvztJF9S6JMqML
miRsv0s1IXfl5amvxyn37uwegI7ti5bvg6HWfFc54VhvDSsDqqvDwsVDy8r0WwhgYK2SOjGvFnjm
O1n1Zh04yVCLdYQ18BevBAFKp4hQtXKQX6IwLQCyDHXlWhkzpNrG+jsxkbfGNTYGM6Y5J2m3zpuX
NwxOl36YXhrh1GJF8KrJnH+Kb8sG9G9DWxVuyjokj8bC4emJuX0IvhVHjnEUkZUba8ebyhMqMH+P
EnZa9XJsP0IxGrsawbADphWJnUwad2NNo/hSYam2UnCzX8NFZ+9DGBMcTbjaSRZWkQVzN/RPo93K
nRia+KZpdX1HiZ6TeKbtaeXPxXKvLWe4B7gV2yQmKXnlib7cmoWc4zWwqPHg5tVynNLCWnWqqjdy
UlilyTELt042qHXhtlV8LDM8npIWz4jWwLMlKA1xbmWVdglTqAdwqQ6kMe9E8cRE1Ntik+j9yEvD
+IFlqXlrTH6GyXNYRdtcmN1HkTErpeE/+0dM4RvSy3Ny9ozRQ2RI8ovd+YRawz5wYHLced6i3r0p
1ndFR6y4KHrjY9QJ3TZ5ignWbBrIezLcR6u37VdIDvX3rArjP0k+j/dRBF5Drvs36RfzwXHU8lo3
JXaS2p+Q/ppOJNHyZ/N1t4zhg6qkfBsbw06xkMCubGjc4WtZmP56KC3QmZjwdZqPnOGJ3+UG4sdJ
k/Gdlj8yX7v7dkSXSu0t3jLbAzdLB69+SvAG/nBjraKAcG7zgUlasTbJlyGgWPcMSzEryU4FLhGr
yFX5BiePeLNUaFPLQn+tDKzHLGaRuYdInqlIZIx7I172YmJ4GDRC+juCnMpHeb5ae0R3ifmt7vBL
S/h7QarIvGf8zokQ+Jg0UFwMlfdqTZ3x3VkW472Kh+4QCk7mjs2J3PtKEhVsA4MGbDHJqa1nGa+s
ZpJ/NgNrBB76KHIDMyTfEaDmtaXC9qthVUzf0O3b65Tx2oHgo4nUAS8+zKkhsp0f426zisvM3RT9
EtOS526IvWU3EmdgMvANUjup9ziaqqM9Lji3M2HD/CHKxzYIzajbakfkr6mSDfqPntzdIg7z67ma
XN4rzzrNtTQO1Zn9EJVeuesJwD4npk/dh5uR0gA6LBJGAq5oAmks1D9TXiVbZFreMYxm44HfoPch
feTRk335ZV4Wk4FB15GeJpiadHrYSGF0d1moDaqyqNzjNcas0I1ws47i8Z6Nddww7MkPY+TY2wLU
fdMTSnxEwWxf56h8X0Tblj11KHx6KyqrlQ097kknovyiFrpLnN9wajWy4V2PlbUNKST2mE8lOuh7
Sj+PydoeGVu4HbCze50RnW9Aa9oNSEQUUZDlyQn6T7+xcfFCJZeSHdwM6SGzyJN0IcQ8FjrtbyRV
3IoilfcOQ8RrmDHt3s9bf1MplVxD+IQwA93kZUjCeDOlNlh9N2TFLhyS6FiPQt7mFYqmxeiMa0Z4
YEGFPVurVlVWYMupeaqdElOfyPUiyu3CjY853hHbMbGqK78O7cfK6jEkXwxzGNee35bvnPPFAArq
FdhWR377UUROhll+islF67vuGqMOg1l7ppwDfITewKvUTeoVbaN6yrsou60qZe0jLKiupISvgvB6
NPT9+F/sncly3MjSpV/lt3+PMsxDW/ddIJETyeSkgVRtYBLFwjzPePr+AKqUSYhi3rq96rYuK5Mx
E0g4IhCI8HA/fg4j815tAur2y07NkBpgpxlu3UFQvoVAGG6KMQ8fYY5UenvsXf2WrUu2BrBi6Dst
KpURjrKx+Rygo/65MAf9I4xiXma3aaXeu4pa9BsWwsh1zKCvH2E0rqSVoVWluFb9LPykdKF5QSin
thwjMoL9UGVIegqRKPhOTwj6Ce9uHFeqVEOmE2fpME2wgvtVg3x18nfwmNcAZVjlZfLN94BfjDvf
UnPIWITQu6aKr4ENbQhc00EKUqZ6yM97atz92EvAaxCsdGp3IG8fxa4gXVHgXPSO21dBvYLrJCZG
IObDU++L8HTKkAgRpS8yyAK5YovXXRVpvyNb6G6zGOLDy6EtXUoIa1/8S8xhevjQyb2pOzy58FNV
wQljh74Azp4ZKe7YdxKQDp4yravHncRQFdYQESXPQTcq5TVIKReMGlHw7ilNvdTYStqAn9DFYf8M
0UIZO41FNHgd8yBLu/HwDx3LnSKvY10iJMBGz3jqRVg3NtQvQ4xT9A1TSGE2+s7TpKxck1qP2O2L
vo7IapLKAU60oaZ2moeIyWWymV9kgH6UlTfKxkWhQqujjHUABAiiAKZ9s5a+uXBM3osRxHYyi/EH
yYMdsI0BNMBVg5IcZKD+cKFA8vgnWnTh97FsCAuGY3lrIt6X2N64cy0IKyCChBNcHFqWQNVV6j3L
HQIbmijjsOpNWNsVC1Jtm4ngP1ZCaD1XeLTPndqa4bqpBeZV+Msq1dbDtnj2Oq8Nt9Cr5r0NPRj0
V0To7DYhVD2IWvw1HNuBNCCJguvGtczLLDbrlVCk8V+GqdY3GWihA9vfceuDs9qnJe8Q+G3Q1JUw
Ro80TF1DPqQ43SirN17paZeGGDYPI/xzG5grxJq4jyBcJOCYSNSCYgPa0XytSZxOtHByuE3Z0nwl
6oq7TcYj/qsRk+RLZrrDTQOiaJ1KSvU01EGzyXNdyKYSLf9QkrN1fL3T7xqtgRlKqHDl6qqAl4kN
O+w+XabcJ5Qgfah7XdlWqtlc+Lle6raamcGjLkcZOQeDqJI0VDcJuJNLV9Z51buIbBeZTUctDHOt
mYiHxKXUfxpqcsYDsMiLpqv1feV7wjZOg3IDgZ26Ko2hAMzUZMO1HNaN07F9o6Qb4BPIDMsYHPpF
uY94qz+0hhRyXRkytjLM2fwqKwvNkVvPyItdEKXdZ3aHExdmXaGYGgnQesiN/CfOvwWrkC9vJSH1
dpZbdYhUFHBdrapAacmPC3Bt2GI1QsoY1YqOsJ42ZE4k1sk1y7Jxo0ejT9FwBT6xFsgsXJFGhq3H
Z5axA8mVnSTDN8L30GHz69SDnEuCAzVhAGcLLHBfsmSKGxp9A9WGaNJpLk+cDXhlXkiF77GxS5pY
hLSnT3OeXK9qa1lKJWYfL26F9Yyc+Ecgko9Zwv9Louen/n88ZTmZFpDo/9o+Z9dfk+dqedJk5+dZ
1b/mw95zNnEwv/qwxqOsh7vmmdj7M6zk9b/+J7/8cea/e/C/nuerfBzy5//1309ZA88KV/OC7DWx
sw5Q9/eY48PXpgzggn6NOiaY+DfsWABBDN4YmV3wFMSbwH7/DSIRJOMPUTe0iY4ZgDHUz0cQCRzS
YKgUC7eFcmR42X/ijoEkE9Dha1mGLwBWaPkf4Y5nrMix1oQSKrLrJGwNaCssc7qb17jjVBeETiz8
az1UZc0WStUq17UyxD5eTWW2fwmyn2rbQY00Irg18DR0Q01dtz0P0KFTw1HmO00BzaVsm0Ayw49t
1ADFjYwqNT/D4Gp+qesGdFWqhjoLJkm7ZCuag2Ft3AKRze9ZCQGNnedZVoDSq7PGuLc6UUouFCkZ
wErB2SA4sglf5rVUKFm1wkmB1atMs6C+EyNJQOWprbriiWRLot96koC6o9I0DhuJbLzqsljP71oy
WGuFavH+Aia4EYQI8Bzd/SqVEDF9a3TdvU9H2Fp2MjtMqFCRjZR8by9YpltcFLWs+OIH1Qx9RXTS
qmy8eyG1SqY2EwYAGDS4y5L+uOFbaOMU24T9CIrQvJHBKVxpwiik2kZFP1F79OCxVcbbEfoQFTZH
3YTq+U7qfbWUr1I2HHntAI3QQNTiKwtDDYQ5EkrAs8SxtRC+TlsRPFTpcKuNsTY/KmlBeXPNRhzG
KvKDDS9hd8lOOosV1cH7UQ2WcqlrSN5AI2MR2wAj0Pp/gXKzvGqtFmJaPzWyptUf1WYwXUpugY3G
+hP0pZKUfQZv4rehuGazruZOAdIhR79KUynvA/QCfUxOUqA4ZLDe5FeNV0JM2ormXeenRNjqTkOz
uFH6fCcPafa9iNQvRUaZCiyuX/SyCB+FwuhDctFDfCmNTNGwmqh4CixfhCuqxpEtBKA0s/WuwIWr
CIOEFrJ0ub6DoHNwlEoSoCCOiifU16LLFnagPe+Ty9RoyKzHZqE+CMQr4AxvTP0BkJS+z0OKuWGF
S1vgwukYrUcvdh9wF5IvNX0tshkvvLtcCAjjZG7cXAc54WU41OqN1qTZF6Lf2TPC880nF4oodZWU
XNaxRjeHBlZLUSEUA2jhAB5hYevBlszmlVhrv3UB4FzRT668CtG32ZDq1x8DIwIL2FSFBGy7Hgqa
jTjbakB3yrR9sbPS2xCU2c5IWzChhRlBmFe5BoxkihpS1BRB87OygkC+hznB2PhNDStsRiKIG3Wj
y6aUIdOM3Lplm0DUxRZSk0EMAdJ1VdaAwMU2uFXqxCB3BwvmNUnHsDhAeSYf8iRXLwSWIKJRSERH
5G9NCxX7SJMdJSTtYXguqFa1VpCzg0a0vozEUixWAQyILOgqmnFRp6of4BrPvDXEbY1wyXwUrCwr
Vz83CfnpESCGLbFPzlZarg6UOFD5uDLZIDzAqxTGDsBH9SJlp9leDDoCX22fG89RORBojoTmrlKE
4mMJ+xwuNyCUGrjCNx+EKjX/YyvurTSIrH3lQTdBcNzw4Z1TY5xyqyMyLchwhGwj6sN6R5YLtMoE
GJHjDbKI8rOYgx8Z6zS6Ksll73u4pQybHFhSAHUNI+UqZl9UfDWRH1f2kSuhQUneTRuf+lgakZeo
LU8kAjeKnXQA4d+nX4lFdWzpdY9yBUcLXPDpZeGv4M+2NsRzxmQdioUe0XGhpllIHgPD9apL6K0N
DQAs4A/9LzfIO2o0shIpQ0lxWxLXgahQWOFD6hj2sJxu9JikzA54lSJ8yZsu8x4EL4yCtRBVbrKH
SUzTrgKXcuSHDtNkgQkTNc2GYdX/Bb1hku0gZ+7/Msoo6h2JHb+8xx/O1cvCCmV3Q/TSrT7rwRA8
+p6cwLpZQu7PskGxxCYwNSDmVVNb8qrCfw130DtSV0EWp3wwwojY3Rgkpblv24h0rOT5oMkGkr7f
u4o6FacWG/jbI0Jc3joIxP4bTbJGB76VxNgZUmaReoo72eHsauLRbbrvBKUkCAZxF1VotaXuccwU
kzi0QGge0J7WBhsU8TK2bgrhaH305e9tOKYfWlHMn60i800iIgq460Ymq2bCSELyH8c3gqU+JlEb
EwGPvxC+rETIREnTUjVYmUTs5AownsN2Qf8MA3EAJ4KhucFVkUB2SLGMVBPxlt0E0nrB03v12i0H
QyLaW0OUKYIl1EEdi6HEOiQ01Hg2BRypkWrljQMzXa9sWQTSejUWIvECUEfpKuMtKZ0mr6h5t+Bj
7fEOW5BPku9rxIsUYPFeqwgqCzO1JjbbeK25I+wooZpgmdB3c5haj6uKqQs1STmDDPUCCGAX74Iq
8rUzFeGUP/3XSQ0r7/GklUWJtkqdPqDXpV+BAnLad7r8sd2Y2666J5LkZFvqOboHY2tuxLOasK8L
BU0KmCH+0XRNRlkUX0tdlHkiXqlW7lA9ekntDHD6t/GLb/viON6+uESv2MUWLZotQIKjAd2VDMNa
kgtRLN0WQjo8ihfBrjqomuNvdGdcDQ7bUbIc1v6cMM+yD3+xuKhNzPyEKSkfHmdZSyyNa8UZd2hX
rrTEyRHc252Tn53KOE+8wReLGp4bhPmQKyyZhuJS81mPxkdFzcESlUb8Jcko9SJJFmVA74ra/Tqw
da4uQ2GorBur6r1zOk6T2/vLPRD71k2IXHS4YxYeqTpkmssu6xEHaO0XHy3L30oShRydVNvh+I24
9zYlaF2TWw6laAcM9srDh/CgkRcQjUYFsH3u5OZMTbb81gA7va3ptk84DooyYt435UclMiigcr8Z
lnotF8l27Epo/KNrPXtQSeIYXXAdQxnLvDKuyXjtWsDWynhtdKJtQcwOxRI5c4/0bCAT/AHnYTS2
oGb7in3iyVbkjRH71h1P0qMI6JkmLBMLmPioAu4rJfWxF5pVwCpODuT/0ALbntM+oQTOqLtRfeyU
YS3V3xt8rveb8Brh/vJWnzZheidPOj0bCfjpivroAQEhZIXzAYpr3MHJu3rf0Jt9RTk1/D3Ubv/C
ceMiFBNXKUoREsGXNfVb5T1bdnI+75v5tT2GrsuyQqWIocioBL1uj+dWgN1c6bGOiJQWhkfmIkdI
wtVoG3uz8kz3/foqwaEncsvos8pUty66T7MCscZfexyM5lIFwgL7rd1o5WpESK8PPo3WOYO/diMG
mfjhe0DIiFLb1+1jxetVuRYeB5moK5NIZptjdGZpYYe7nCBeG5lu4mRQmEOCbIvuPlLYukah9Ct7
0vBptF3nCSDwbSqsAVE48Tr6YK4QnVkJZyfmc61crDUihNldY7iPIa+sKX0ewNa8P0wWEmbTuId7
BppqajuoJqUm+XUTBxGQrTuKj3UiW7ZaWkNAaJAZ2DSij8VI7YKCxPRa99wvcolcs6JU7XUknitX
n8qbF1PxRIEjTbEIFnP2Ra9vgxw5iNpAeeyIwQUj2IeKekUbiBPVAx0ynKME3KUIJ/BO953QUklh
nAdLM0l6uxJ984ItprB5v2/evCeTKmmZtZ6hvXiFxC4mtaEYj4OESPCQah+9Xv7wvok33tKpqpvw
i0wJD7GR180OoIgszFR/9FuJaK3V3bFt3nU1UU6G3jn6sGmwvF5yWWxPjC1GM4zmXSPH+qMlEMMw
46uh1T4GmXrGe3mj115ZWQxZlnswN1jxwxoST6985MGeMXGuIVOvnryWQhJTzRroj4Y/EuvsUujK
6y+dZO7efzjSW3YkGVgyTp5CSf6iKYqJZAZJiEfyDGtJus037q34yd3Dm7/u/zR02yTCedYxWhAh
zm8k9BdHq4vWmWDIBz2arLZO/THdULQAy1t+nV94zlk51mllXo6JU2OLMQ4teZrSnRiTAO/Y3dbd
t6t2XRNhOEsqN13rPVsLvyaVkw6NZfORSJ4thE89tQLG+MXKA1sT7t9/dG8NwtNmLUhEfGhFWlDk
j6AxncgcN7n71/sG3hoaskGUVVVkU2EH8noIpgBwYr8KvyRefZtY4O2GdD/K9eZ9K281g6E3lfix
gv8yPShhaxAfEB5lKrF8v11nzM7vW3hzjOMA4wwyz+GNLAaA2FQEsNL8SxszyL2d+ElwV8I6sWz5
I1GVvegkDklrfXDet/tr/1EroslEekFY8ddi4tPQN3FBgH8ZAql8KKhzvwFvYHpEdi0Q3O/bWrA1
T28UxgiOw7BmWoRgFu8xJcqRIXfen66GSGU93OdJcU2pyFS2sxL7hOCof+vFxqqWHnQF8C8EEcBr
QRNWhCtQXxZwoQJJfCqMdDMKZ0bSG0sfd2dBIw2Yiv+WQ2lEQC8Ns+DPIkRbyy8ucObuXcu4hTg3
tr3O3wR6t8tK5hydB9HUdheAccuCVabH52a817Kzc0/BJwQ/CCUHcJ4tuUFYhWEWksM/wz1snTfJ
ijjWRt+Uh3O7vzeGHYS9sFjq1LaqbBkW78/gDxkyQdGf6rajPimzkUo4eBcBUw9FhuVXDc33dOWe
GQhvDDriKjiLJhR4v1L8ZCgBElqq/0ypdiibyyBUbU0+Q7X36+OkUBYxThUfRoRmZUqonC5OXZpQ
Qd8mX40P1BrGe2XXX1JNdSFuxHo/yepa+3PN+rUzMTlNQsQKcKJ+oZUkd6CVhZh/VbfWY/shWyUr
CJ63yrZdQ6fi5Ad3/cM1+kfpt/83RVnfz8I5YfAta+rgtIz7mIJTlT9UKFphFSYeNekBs8J1M/OP
Kv1hGHBvQyFJPg2UO+vw38w/8h8cQQIQ5xdWTWO63A9BVkmkjFtld8PkT2SLufKfZODkxTiZk3ns
lXBndWrMibwshiZ31k0IysEepbjfFoLZ7kyw6BbVW6g35XEiP0hED3aMYBGIMcFxklCQm9hl7IV7
WD3D1sGDp2gABVnzORhFcxfmHcybQxfoYC8ySk1GRQsvW5ek3YVsZOkuImN5PwgqJBRs2HKKZZC4
U6ZaXCpGCZ5eByTYgLiqcX9PDWtygKXHCpxek5u9GkpusBvHvtlKxqj6sePCJ2SAVoACRXfQVEwe
eop6bsnilHYVEjtFowHFsVJxPxmAG20QJ7FuozxtrJoiTG5rOS+2EmnCrajIyqYbg3JtiaT/YoGs
iidNWiWUTdktvj/YEbmsD37S50iLWOldi+7MrexxIGoIvQ+ANdapDhqm7ZAaifKWSL6VKk8CaltX
saSTkPJbLViVJnH5tauW2kEDSLaXwru+oeQOyEO0S0FPri2Y+A59WPdfe8nNPg0U/G5SRRBlCshG
Cizapr4OM0Q+fQEJLcT52sOg9PKhjzp3w0wHskOrkROiNlYHw+YKFyGbpQ+56Rv9JYIWSL2baCsO
JaiEoCb2W2tBeGfCB7KKQMlsBiP3HBQU9CsYboRvTa5ZHQVoog82y3T9VRB7/V0ZGTDrgNCnOLQO
LynFg7U0reCpziAigq0QtI1i+jK0KYWgxfbYDcW1VMdKjeagW0Fig19GyZ5O+rPDJbk0NeiDQB4N
7qYf294Rgfqsu5aAsa2QZfwLBYoCmZpMo5ip1StKdgQRkS+bct5aA66glQ9Ux4XFykSP62PrSrm/
Lom5NHbJWA+uAMFQ458FCfCTcszaG9KdERIDVnMf9BJCo6RG+62M5vDGtLL0tlCE8JIsfE8EvlUC
aEWVLAZt3cjtpqabgH6Bm8rtGjTzfaMH6aGv8/wuLy3xTja8/CCJmXYJ1A61QmqvHXZcIbXJ0vjc
5sV4ACatf9DcpPiK4rr0rQJP+ik1y/wv1IHGb1mBwE5ioK8wwFcDe0d/W7uG/1mMi+oxqgDCUMMf
+OuhJv1zPwqQzVzBsjJlOEWA/hq1qJ1DTUYIVnscW5w5kN3hrrVgd1kT6iTtIahhX62aVgSpWcky
mPBMTeK9GPYlNNJotUHyZAU+A6lJ6uEREgfdX0MIQ7U5NRUAaSmciO+HKZ/Azq4h+SJWSMPugFUF
3jbJMw/osQz9lC2j8Fp/jZVUuY6LvnuG3GjwrpVmLO7e9+1ee8iEjYnZmaLGnCpTOqkv4waygUyz
3vRUV8WfKXjgJdfP+OCy/mrb8sMEwRHEE9g//0JIqElmEBhAJGzovQCnbim6dMRDuBHWxNRuJ45q
cw8dDnOSnTlAmlefqELaF1+CzdmF/vUO6setkBaw0KyAMHgZ1OtdVRcTCB1sdaspq+waGZw/2bB9
Uyknv2LFX6PvU9sJatmOccZhV17vFH+1vdi9RVCD1XKAbV3d6NomvKt2zUq7gYkiKNaGo90IT+VV
8JkVwl+bW8GOkZeQtk16Qxq5c57IwUoaUgwkZBDLPLPde+3Y/bg3Ns2iSaxTZoF77XNR+wG7TqHL
tgxJl9p9VAKXFPc5mvnJJz3uX/+2AkmLShCDtNNiz6JUBeI7ZTf1vreb9uXgyv4N7vW3G3M0Mw35
k+gGtD+hEis0xjOAescI3thR1LV39aAqZ/ptZsb/pUkmdJewqOEQzA/9xFav8MorjSbbU7ChukaH
aK2uqlW/ixne+Tr5pF2PDw2DPVo1m2DbbVy7uCUHvom3ueOuo5vwEKJxs7E+Zuf86Dd7++TWcItO
u4FyuThCcRawz0EFTQ4U+1LapQ9xuJPuor1pT1uE5oFlYMNg/+g9vD+vTKN52TFTVhHQD4AlKIVf
WzfizCuMgGdtmdumqXZF/i0HWyi6G4r2N0Qu3jc3j9D37C1GsNtBIQeEBwL1Tb6nvuAAJ8nqWbgG
SWDdS7vkgBrn2rW9VX0QL7Vb8bL5lozO9zOdPm+73ruNaS48GQ8ujHBkP3vZBiO+8i79L4O1Cnbt
rXKZbHXFjg7CKt31ZCKhntsWO8ERLyvE223/Tt/pl4JzNjE5PeX3bmjhsiJzClw3pF+MGyQIV0O2
ohbSBkS2yT/Fd8b+/cew2Ly9vOLkFAxZIRj9604KGTlcdL3hMTjiSlzHDnXTGX1PrI8Bl33odtb3
MybfmNNh2AUlD/ETKaGlkEQDTAyMTjF1ubRhCbkohm3zXBxa8BE2QWGmzHLrq7Yrf3LXZ2y/sbSd
2lancMDJ465IH5VKhm0qiLZwXDit4+0YbasOJ2ujXKib8TDs/MMZs2/McMQ64NIEB6hZ0P2+NttR
iad1DQ81cEGQRoICIDWiwGMYV32Ow1bHVBz7+PH1cFOEw0ZV74lT7l39owWtfNQ/nrmfyd5ikL26
n8XLXuZtDi0U96Me4GksVvqKjYbTkvtmA81dbs4tpovM8zzOiHmBxNSmneIvCdNkklDORMYZ1TXq
nf9xdKpVchC/lA+KuCoeta28Udb5IfoGqCX69n5z33rozGgEQHRTNnRt8dABY1PGL9BaCgavzNT6
Xoz1h8BkgqnLM/PJW2P71NTkU5yML3EE3BhmuE6jZ2k76jvcFWqtUH0OSbKOcJuvE4oezsylbxud
aHZ1iMzIb702Cjl7qcXEHmGvyWxUBim3FPfAToJcRF1R//h+by7C9T8eJSpi6JUoJK6WYA2gzSMu
Lt3ZXYwbY1MAPWHh3HurEi/s3Hz4xqJIctUkOUCeTJeVxTIhhhQcE0sEFylTVqiJyfd8EFYj6Ml6
RBc17O6ttHmuPeXMTDHDMZavCKWlrMfMU1PE7nWndkMPd2fEwuDkj/K2dUZn/KjshFX84DsUr994
V42jrLTP5dbbmOeS/78ELrAKsICgBehlUZeXgYs2DETiX4NqNxc8U/0iJROD3B50Ftt1ti8v/IvL
Znfmub4xKbyyufB3675Uw1hgZ1GthZveabYj8yI8ideuXa/y7bml5405kTAPsA44+6aYz2Ll9TVY
ZjrYvO2oGmxdt2w3qlalLJ55kG8NV5KNWALTzbKzfPsLs4eqqsJOVXabGJoZvS+2MEiC21cnGUEd
KuJAvhQo+lF4bwTgg2c69o35h60U2IcJbjHJC74eSm1cDAwx7iDt2pvWjYi1BBBM6JtQo0avpFQU
gWBlVPah6DoSpeKtKsHtgCuMZrdVGmsBCtsz9/RW7xtEBhSAGcSjllkQyWrQLxfYFpeOtKn3yRra
CYLfqt2v03XggDZJt+fe5TfmKcsARDatg6L+S8q766FXySebVEBvzOIKWrNKvAIZuurKaPV+A99s
H7pD0sQ0QnR68fqmSQb8vodeQFRTJ1PETSEZN6khb94381aTGMHkdCAZ/zVfFVYRmqG+TDci1kjF
NKxJ1Acz/+c6eOA4OTPTT+vy60lJAi6uso6qmslAWsz0DdznMpKjMBxYO5+CGgnmo/cb9Gu/YYFo
qQRzPwFdcdFvuWnUlMVR9hvB3ad0wiq3wEpXwn/SkBMz8utXQu0RXBV8zPhmd6Ga4zoNnt5vyJtd
xcQCyTzwHGLJry1EUCK0Y9JJkHh4tgdxBtTA/0lf4TZPhKMiq/7UlyeLvVxTtVerjQTXWQiMT702
svGDAvnk+y15w3eSZMTVmcJEkh2Ep1/bSaOwcQcdO9Ua4LATrIE1eZTo2sGdtaaAhIwlOBEX+pZt
vP2HCfNpuX9lfTl/QgRjtTIkOPaECYLt+DlhloCwziFp9s9npde2FqNPTnS38d3ZVusEO+UygOrv
g+sQfgOAJG8QEYUd6IzVt4Y8uUhYPHTQJ4qyeKniCgrVqoyZcifJZs/d5C2A9dA7M1re8ChonEU6
DnER8rNLNy0RQqiCxFKyh7v2Ud9KG8GuVhWRd9tloVW0bfqQr4W74ar6Xq7gtat2yRnvdIF9enmW
rLQikz6QN1mbXpqTEUu8HY32upwCOvVePHhrYdWvoI+4Lbfn3Ilf4wms7VOgUlPAWP36cnSqQHE2
vepFF73efikk637M1K3rBXvUbqnZGT+deU9+dWBem1x4FMAr4l61ImTMHcOeNhgU8gkM1klNz7/z
zkYn3xg4NBHXdJK9IGE13c9Jb+oVqeMITVJ4EqI9HU7AQL8A2nD1frtmTaLFrA8igk06IV/iM0uH
u+3KNHEB4tvFuluL61kmlEIHHymDTb2eXv9gI2cXCUoIdn9rfNRuzR/aTP8//fnfCqPk90WIdta0
z/V/7av4a/r9NAc6/eyFyVr7A1SHStTMRLkWuIXJS/WSA5X+MEHNaxZs1WTIwXwzcf/IgQqa+oeo
wmYNEQlZ80kf8WcSVND0PxAV4JLsP4AYo0v7T7KggEsYh8fxQ95zhrsQyAEeO9UjLia40YdRWKpc
l5orr7cTaxAuUKQXUpwWgzzR9M/85aBF3uX81/zdyznHz/OXcJX++AkV8qMD9y1ZzuPFjtc5XnZ5
sZPTj5fsZdX9cUNHE0fbMEmOcByUI5Rg04lHO8dzjt+9nLNozvHw/Jc+3/Rsa2kbtafhxdjxN4vm
vPm7+ZzjibP9l2u/1aTF7TXZODiZBQXJ4sBJdx1vZ/7rzWYuTz928eLO0D1G7pt69ZfOfOu8+buX
C84G58+L21vc0+Iy88fFKQvD8/WoDNfsAlbTPTGZ/Kqc/iksP79yldyWyly4mL+fvwLWFcHEYIn5
1cuf87dQ8ABuqfVoPf/Y1PO4tucj8z8vn+dDQ6dD3CNalJj9POdocL7u/JPjdznIXLP2GPg/7+t4
2vHcl+spnaXYys8bOd53Cx8eWhxTq+brUMgkzPfx0gpkYgZxc3Kfk9W4U9yL5X0uumi+YurF6ovV
o4H5r5cfv5iYfzg3X0u9by9HRD2kNzVJo8R1/oFs/mjs/OnkpufPx3bPHT6383hAJ90Ke1rU7sqi
hgt2EOqNVCje3fxPpsX6WoJAx4EGCx7Z6UAtCOWuHHVUUqaP8wGmzPYSkaAPx59SzBLdJIH5ctbx
+5GSZN9XjevKq35Y6SLxkyer6eXxLDh2VDy7Id5BYBB5K2owa6esRiiBJ6Pj9E8EFe6GMqRJyYOP
8z+i0JR7U4cb7eQ7XxOvKiUiFf33acnEIplU62Or5mOFOW5DYxwOx+8RN3+WEaSGP4Afz9+rpZiu
oF9FlmNqwvyd28kBFDVQWx6NNKXbbAMKOk/urynE6kLRgqf5Vy+/b1TjAJfrS7cfLffVFfURMUXc
f/d8no4HM6uqq5c+Gdy4IDRSRvujTZJRFPLCj/nvPEQ1dUV77sr5Aq8f4myW8hC0VCrjpDfn76eH
GHTQ+c0/nJvx7kM8tuH4II/fKTzYkwc5H5gfZC4jdHRsnPibB5kOLw+SOH4ASz8PkYTFcDj+8OdD
PNo0dWgsfUb2dj5t7oV/9BCHJn5qhpJtnDc9wMpvN8erz9d85wHOx+fT54cIjXFEZS6DaT5wfIgv
Bua3MOvF7GRwzW/h/ADny8w/fv0AqbUO13oYZGs0CvydWKJQSMFP+qntFGNPTKJYzR+pMDMu4Vts
7PkjVJ7hdZwaX+ZPhDq729pyISDgl3IrxR8Iab+cObht+inJd9VotB9B7GSfVDXdQJCq3s2H1NG9
06h0v5l/W9RxSDlvYl3NB7WCqQF5Au3lyhV0t6skys3dfDSsVH8Nf3i8nX8LI2mz8ftAXs9Hu1jx
d/3g/miPBwT5pT3z0QGe75P29JZADRrtwU1PP83tcVsPx5tPRp2/tGc+Nn/1d3vmD1N7zKk98yek
uO+U1+3Rp/bMB+f2WENNDH/qiUrNweoGvbmbj7owqa7FqT0A76KXPeI/8vT/DZ6Rfw8Luf2/h41k
it78fh+w8oP066n/P53+Q8lGgTYEX52wpm4SnJvgzC/+v6H8oU2hbTIICGzCVsHO4If/r3GIF4i9
I3LGCiG3n96/ZP4hUVIGsBVA2D/x+19vwIWpuAZdYG2Z4lRyTQ4LpYR5zIi2gAM3Xlv+mYbKipcX
MrxhopHwEhr7szduXzYTpxW8vzG2zOVGEfOCrvYChOFpzroqUzdafShVKOlNobjKB+umaVrnfWN0
28l+5mfLJrDp6X4bSW+tigoVY5r+wTOT28wq7t+/9BQiOG6VjpdebJHMsiH55MF3KngmdGc+OEo9
u/Ub4XOam3fv2/hdXy3CEyZMKoIB0dhhUNNi20dV4KSKVmwQ2EGAxtRq4HOpaY/APs9EEH9ncQpg
nAQooPEchByhsWutUTfKYA5AD5GwlfGG1Cp5JtO8EsbH91v3ux6cHtqJLbAiSD0Gkn+N9Auxl7o2
VsDUPDsQvGLlRto5hfff2VkEXRQEm0dQlf71OLOhwbUaxNq2Q6NHbYT/sC2L2DHx3g7KAWZ6Ew6u
HlpDJVS+kE846K60/c+6axHp9Ejm1l5tuIfIy2+FFBEYLViruhfaLby479uY4sNvDepF3tunmK8v
h1Q4eJOaceUS0YfeVVvHyIisC1gcKwWK7cQVN77U9GfG3DS23jC6THaFZSGJ8J1jNAo0B/O3eZQP
TjOIZ17V38wC8jTYTwYayW7YI+BNPcABHDxEdZs4JnoiZyphX8dMfk4E8mIi8Mfe9yzfFw6oqT/0
HniBLt9lebpWa/NeyMszyJDf9dJiLmAn03YRii0HcdQ28ABCKBn6ldMm8B++//B/854sEYIyxO+h
G8vWwQf+nspd4QyegVCDDyyWSpUzQ+x33bV46wk4AdyUBBBrIXQ9MljsWpW3ypBufNe/BaR8rgr6
d4aWr73UlFJjtObBlX1dd1qx7q4a06+/1HGqbAq41zel+w8LSI+jYDEB1ClKIokeWgdIfiV43uJR
qVZscyexm1ZRv7//iH7XpsUcEI2KHhU+pMSaX16UiMTDJLVFnvdDb0mfG7nfvG/mN9PAHF4+eWEg
1hkTUcKMibC5EWk7eHPvlUh4Gkv9EfXdz36VXupDcv2+ud+0aq5NOzHXN5NiWpv514Iu75DDeFCr
4dJLk95OfZxs3ww+v2/oN+/QnDY7MQQvf4yagOpdR7FvZ+19rjaoy5yrF/zN+7PM1gx6KvUDFDvX
aItctCn8WVCIHSREJjyzdv6zFky2T1rgZRbaHnEsHCo3DbeqlCeXludbV0FrFvv3TSyAfj+H8ow0
ObHRdPCcwgXpXXvUvNhiB7VoAB/4EG0Ko51on7VVIaIdqrSERJRk7aHFYZuDONhl6F+Ig3fmaf1m
2p7v7+Q+okiPPWi1vWtZoD6F2pNx1cAif2a2+42ns0zFZC2yrrmIxEObjH+lQnarhNL3WNM2ydjd
+FJ5p4zdf/jQFnMDIglqkQ+NcJDNag2f1oNrxhv23OdQXb8b1otZIYkhcYskGf+9LHMbRtRNPmSX
vd+feRCLtPJxRCzcAhPlEFOMLeHg+w1KHftAkC69Srr0jfFWEZE3yKrboQjtQbqC1mSfBMGHtKku
3JbpVRYNh3rVeGWMsNik+u37o/Q3L9uUDDl9ESLFQ+9sFHG/y/6x92AGDJNegMs/zp3a6NQzedDf
dK24cB20/83ZlzVHygPL/iIiBAKEXnt1uxvvs/mFGM/CJhA7gl9/sifinGvrs5q4/TbhmEAtqapU
KmVlNj2FyopK7ig6fIt6AJdTMLzM9bi9PA0Nc/R/S/vvJeadkaN7hwJVOSZ3aKm7Lwr5Pe68XZwO
r1GM5kSwgq27vt82ovHPYrkrj/QPwIs+Xzm6Fk46SNUnyRQjBc/VkZTl7cTYV2gyfZlL/9hBw6XJ
xzuRqE0p5B+oCYR9H1wX9Ml5xd9NnNMCnUUgnL+L67fO+z2lb44d2h2Ix5b60E2BjJwDy7shggoK
wDLFEFCBeuNRunb4eMD7GllFaf5QW+JIQL238b3+6cxJieaV9ob202vK/O3oLTUOGwIN0fIQy+5T
EP9AXpzG6maQoVvRm1nc1o5YdeoVzVYLe3n29k/SaKJFmWpgBRBlVnJXBxHbAvXDtzbUvXdFXCa3
oK3sQMpE6odG8GFN2bk2x6CI1kOLbn/5F5hcUgtDlo3tRCscsgaSVutEuehjREs21H3yFWBHC8eT
aTm1WERq2XMrt+M75aFFzht/VEi1qz6VZ1L+rx3YylnQlQvJ6udHEPCkHy2I9yNTo43BUOwB93Tn
fKNJvfBY/3nWA27Zj9+GZKWlcrfBMevbf50Sekmq24OHCs8JnvXqJ8lVp89/2AtAG1g1hcJx3nXl
C5n6bw7uJYPrfb+8659HSHByfZxGYJfNWJAhvis5X880vRvS7hQ4S2wVZxHnT8wapbGP34cmQA2t
yTi+g8BCSPt8T2R2GgZ1nCSkikYI9zXDfQMeagkVIrtlf9tWvaDfNQQv/UFlwTGrJnZVzgAE6sff
EliS+50Q6NLz1CYj7iECr+IKk35mNbp463IPLoKFa6VpXbWwIcu64xmhPIwqdrKzdueM0R7ywl8u
b9vnbgTm4o9T4XzMGrSh8nCkEGyAVE+d22DOk9WN20W3eVTsy9mVC25kmosWGezGbRM54u6a53Gz
jpo4upmL2tsRuxULB7XJU7WwMEOIC2rskocg8C6gjSPisPJsen95tQxGGGhxYJyHfMrmiod9ld5E
zH0D9fphJu3d1C9tiGGNAi0cWJksItRdeZiWUIK1a4jx5VAWHsB+eXkO9nkp/ntAQC/945ZnvLJ8
GSlMwuK/oNN348TtLwA8QmiPn8q22KppilZpzRq8rbGlYQ1hLtDig4M7UNp0Pg8hR3zHIbkt6rJc
QZDy4ewzaUsfL0/PYAA65Ik5US/cxOJh3KunBqJYk7tEo2naGs3tlSUqGvcB7vZ59XA25ZVV2A9g
ZHm67qdrrg4+F6gUVKjsTT7EQil4S7ZDadEF5zPZrubpI0BuFk/mKExwQ8iRmgPQB2EmwL8i5S/Y
lmkMzcHnDC/Cqp+ikPX1Dl3uG3Dofg/SIIQQ1BJO2zSG5uETbDKAWl8USg6tFQKC7S2HmuAG+sjT
epTZ9vJmGIY5I7DeJ42oSE0NAbNv6BO33pEmsPepz0rglmb3wfJba7puzZjm8JOXzmDv7KNwyEG+
uerqAvJzUenG07aS1vgDjWFjubs8KYMF63guKsYyH7IMNkBYnq8IGSA3JdICGnCU1e24YGqmYc5r
+i7hjoAR7/2KokRNQc8JUUECMZPAg/bprZsz21uIxoaQgkevD8PAXSwA6xEqUdYFXhNUvja4D8Dt
C7k+5W3Y5C/cUUzz0Rw/KWzSzFDxCQtneGa4QNS9CmuIh13eFcMZrPf4DaAYalzZ8VAVwQ2kt1ZK
QlHFOovSA97QBiAmcBayZtOSaUEAnD4tbW0M1TrTbTao1ZCQsKvQUQdp0N6yfl+ekemMYVogADGb
3SdNHYQthOnXNK3yTT0JugaJRX2DFk62hUgaVHI4SCXiPPG/0MRiL5cHNy2nFiCAbMmaFkTt8NwK
rWUsQJsov/dLZ1q1NlqzE7KfyVJU1QDS/3tx//eG+8HWs2ImoimC0FHpfY0yGGRMt1aVbCBO+cVu
us2cFSGAO+AFQZekle4vT9IQnnwtarRqniHUm2OSg3zLoMey8hKcqdCRgXLPw+UxDAvpn43onRsn
ad3KQQRBCP4Zfz277MDphLWDXDZcbObtjQ+a7MtjGQzT10KGS0FSKvG2hZBRQGCHfXfm+PnscnM2
3iVF+/XyMKYpaSGjACUOKMJgGwMRv6PGX5+rnKALFSeIbr5BfG9fV+XCFmkkxf/PNLSw0c8sTkWP
0zaGMPBaZdBJhrxIdSgg0XzKk3F+Yn76DRLXyQsZknpTzlztXAAft6qyJPhrHAtS7BlAb5DaWXM2
8o1V4hk2Khprn0TNvBsDhaefEjqBcoqgnd6U3TFxqXvlptCPBjDndV9EQQZucxwXgI3b+8yRv4uy
241OuW2H4unyrpwX5JOM9Ezr9N7Q8h6wG6jFeiGkCoOQ5132BKZ1edWLGRqUPn49Azl7ZQezE5YJ
YqkNaOHvkYn2myqG4e3yBAwHhK+FHObkoNCABHA4ddUfYL7vo0Heq7r9cdXnPS0XiWcPmQjQWGGi
EmtvWbI4CAgFruqiVdelzaDP+rAF3RwlJeRRQZNUujaAkUl6LMHPtL08AUN58z/E844qPSCTIjsE
UmKAvrO/sdGg0zriAKUKIKYdcCv5u3mQ36aB7SYlbv1ClKvLo5+X6RPz8rTYUgEc7A1ugjcYF1RN
fkTu62r+6YMwAdrAHE80/W9HqU01kJvLAxqCs6dFGQi0jyxD83ZYddGPHAotUHwBpLgN1nWe/L08
hsHk9IacJpUBR7ZjhyMpxh/EgZiiw9LgtXSDYSHtMbilTjzZOIHf4HB2wpSQjV/mZC1gFwuxxfT7
NZ+Ph1baKIHaeMd2H3BOHhNigft66Twx/XbN6csa8sqT29hhcNYShs7WzyyrFvJO07c1b5d4nM5x
M7cRrrw/eHZ7KqS7u7yrhk/rDXtQP8miuIY+iQ2Uz7bry3Ef951YyP5MbuhqXt4HpFUQCfTCOm6r
NVLBtVuk+wYpJ8uDHeQpXuSYPFdWtj4H98jLdkIB4315boYdd7V0AqgVexrmzguHsrktlLfGNfoe
oNWXy583OJ3eFY4yXwexqMkLITk8QftjtKD2AdnLR/CzXbt+mmPLKCeZ8AsvHIcAb6K163Y7iO4M
a2gK/Iky2T4nHO0IE28b8Hp1Hfq7hhH6TzQBIUyPftjLUzUkS2d04PvzUqBe5ykisI3ASkm/CUmJ
npyO9uE5IQMKbKGYZiq6uloCAI3rRtp5iYHAtWFDbuhmbssvcZygMbbMXiAgu0+rad30PbhX/Hbv
AbEFGMLOZsMRmslPRQuqEvf/rwX4//IpvTEXUBTo/iWNg5x3SnHXs/5U/XWoKnRlfVxS2Y0pieKS
hs1cHkrQ4mWIHVkWoMZDxHVx4z/4ymYOCnDIuyEFZn3FJ+fWL+eFXN1g/TqcchicGZAt6aKyIx4b
HAYg9fstQdHI8bK3YHaGh7R/nJ3v7c4LugoysIMbTkxWqzMyFGy8z3YFkl2b4QCdQAFw45B82npj
swFd/MPkDF/HucZjnvf1su0bDnO95xZdb9AuDQK0KtRsR3w8RRbApSZi3ruD/I6mMvQ39+V+zmqx
MG3T0p7//u4axMd4pGSCFjN035/m3nmuVC9Wtt/Wm8Zzny9PyxAcdbaSgJWNk1gNC8usgOoXrR+m
2AHPQbVwGTEtmxYyBk7QixhXLJSJ3DbU3kSWCxVuuoY49aYsv5Yg5obc30KgNC2ZFjd8HkBKE8KL
4QgyGScHRwYujqVkT7xoF95FDDc56nzcFd9x+axyDJHy9jEnfF8V0V+8kz+d79rglrxLR7UwlOFQ
1pnfZnBqVVGEofwUhTLIlB/js6L75Y03FRColk2MFJlpkvksJF0Fulji4oUWilr2yxCP0TpKJgKC
16KFPJzKdm3D8y0aSunOh/jZgm0YdksHXroDst8ixs2L8cTbdZkcV3RK1U41qbMHv62z8NJpmqoO
wCwq4jgtRP9CSHq3eyuIxL7jiXjuu2C49QZ0Z1adY+3xa+jWp2OxB+XvhMwTKtmXF9uwkzpG02dJ
B6CsE4S9KvtXKnv7IcX1e3f56wYf+8eO+S5QiBR16CnqWTiXPdmp1v4qSNKuwOxkgxi1ecyKcZ8E
+UMZVfbChExDaglJ40EowClHFk7OmWo3Ahk5lNkD54gSysnz02zdQBQ9xcv/5SkawtS/Use7KWbQ
Lmp8VvlIq6GKLvxuLcgoITpZLlydDKmNo0UOL02GPGEFBsjIM+vKYZUH8ds0gemF0b305iXCJNPK
afGjHyBoN83MC6uay13US3eVpNC2hDAgFNyJ7R5tyGVs3dgV21KMycL8TBao5RkCnWG13TleSFqI
yaMtiR5A8FZtrtseLZYkBCRxoM/2wpLO/VMCZ3rjXpIjWQvogsWZnFhHacZNWTUDmE1CCuqdykbr
ntO7Zyb+IwiVd2ftlt1cZLeuPe7qNgU2cVxwL4Pt6ahNKIb6dV64XigYBL29AIK284SuS1BfXmne
OnQzHVJIqGYchSjLeomkE8aTs5cRWfAeU1n8X579zn28WkGWwle4PzjtumrpMY69bTFURzbML5NH
4pVK2LcEL/1usoSqNWVtOo4T/bRJNcjZCyH7A6kze9hwiHn3ZXrf4JJnF3w3+PUeRIKbqbN+u3gQ
TpXzu66zbVvwBcM0HDE6hrPnsziX+b2w9XOyAjUyVAWS4vWc/3YoAl22/n/b9EmhR8dyAhTnOF0u
kRMULjRnp7pci7FQJwcE1Mc2c7JNnuFZRTHSbcTMQIlhje2aq/ZH2/PpgCatDpg79DkErls8EjV7
oBxfjNWGjOXfpfzd5qexTYosc/0QqMxui/v9De+K+8llO1ozuXaj7iCgrHF5LUyD6XHGSRriRgyl
W5Wx576h0yaf5hbky0FPDiTKf1etrbYzgEdLZTajdWvRB3q2iQrGmoVDzI5umv1N+mANMUsoXvpP
TNFwzukXvx9+16r6fXmapmik4z+bKh9r8A+7gEu4z9Qdf49dtKOztc9K/zaxkrDGpWSGlnzdT3cW
rxeW13BM6XhQl+TE9grLDf1u7lboL3jqZPInaIpyFZHmF5uWOnEM54WOC7UcvDtaXuKFnVUku2yE
jglv8uG6kErO7vrOJKMktmkj8HUnkF+cSdwF9tCtBnvpucUQsnVwJwCPke1l+H6JHRIDsDL5+Lcv
y9fLu2/6/HnR3v18SK5B2pqPLjpV7N80FSeLzb/wyvx0+fOmtddykd4DKUTlSy+MiPWnybIfueM9
X/606Zfr2Ycb1UE65fPRrwZ/D61mEuJeLUC4L/OFioBpCC0CVLQUTVZydQQMkt3PRFlk3WSgJYf+
ARSXFxzBNIrm87492XbDXNzwvPpHnqknsDN+sYIltrzPP0914CVq2QIkChVAySMeq+FyubfKKan+
NrCkhSl8fjZRHYBp+VGKfltBj6CbfBwo3zdz9B1UdzeQH3i8vN2G0Eh1+j0iythPI+TluZ3/7IIa
D+81mtV766aO2Vr51U16lmCm9Mbmzq/Lg5rmpTl3PXv+xKfBObaTVDsUMeQd9OLZxmlVAi0nTPDy
OKY9Ov/9nRdKlQcqgHz1cW7ZfdWlQK9ID/q78ZXf17w8qxxKS6mcY92Uz2NLXqGs+YMJ9uPyzzct
E/348zMO4l0/zhkseHhhZfTIJbtr7CZEhaFaSJo/P41BmP1xDFJ0QVAVnnccVPOFQCMi5/W9CJKf
aOZ85TlSDAEU0ObyhIzGpnk+w4tKlXixf7TFdEfHKUReuyF9/dq64tnu3Dcu8+04TkcItyyUEEw2
oIWBxrMy0YLn7Dh67Efl22sZTSev7K6KZaA0+7h+XZGSpvb76djQsd5BQd3dttK/GaNqodL9+XkO
braPA9hzHPh+Cf9ErxNa3VmQQ2JyurNVbW2mGUQeznRVEZjq6Et/jKyAR9109GIIuI8ij1dT4vQL
NwyDMesoSyKVG01TMR+H2TnYk0I3uhjFnuVpuRrrqF/ItE3Lpbn8QFthzyhgH1GAD72kfmtSC4Tz
w7btyVf0I75dtuTPD2B65kd7H1ky0ldJ6QFBZln+1lXk3h/SpS5Xg8UGutuXflRS6TvHtIqmTVON
R+aiopvRfsGkTD9e83nHmsciEQ1ORmt8g8bNbUvnr5fXxbTLmoMHI82B9+jUMR7VOpqCX86sfvdW
sycuhFcuj/Hv0vTfyxQNNJfmAzQ0II3lQHoovoWkPJKH6HZuttYw1yvHxgObcG/BGHnPqQibKtiW
lj1AXqhdgG0YJqkDMHF7gxfWvn8UPX85Z/UE3VYuh8h4HfQLR7/BCHTsZdGDTW+OONxeuTdk8MJ0
KsJ4XuqEMZiADrcciorlMapzRzuhD40/P3sTW3B00y8/r9q7Q7dMZ3/uY+Ycu2i87Ys6bEcbRC/u
98u7b/rlmoMnTFqVK2fkK9IG+73j/E2Eu3BWmL59/vu7nx4LOgdW2zvHXg1HuxtvzgH28s82rYru
1H5QCKgFqCPEBtOdKy1yCwBTu02VWmIpNQ2huXXhzqq2Mz4d8+JW1PSpUfOWDiAHvzwDQ2TVgZMc
ae3Q29l87Mgun8QJEIBdN1mribzZsfvnukE0146cIp5G9EydZFtvS+ke8qj8ygl0yK1YyjXr2XWc
Dv8RhCK8ThtbYiTk1psuaHF4V/7vGi/YCx5sMCYdBzmnvkCv0KROU8af1WTta79bgL8YdlqHP3Zs
mnPAVPDpvhhXVsfveTXdl6X9dHkXTN/XXHgWfd6AHUCd0gpgjJjI/NTnFVoPwc+9kDqf86NPYriu
5holeY1ycDueOm61hzp2oFjuoL++z9d5LTaTRYqtm/gPYHpYWDRD1PY157aIBdU3KKWf5tidj7M/
jqtgRBsu+ErbR98CwPPy4hkyal/zdItGgFOUiQKZXueClqi7z+fqPoumt9SqdpBbxBvd0nFr2ijN
5d2mlUJ6GIuCmHiFPrS1nOw3ypYyBYPP6wDFoaY8qop+OPWzd5+V5F6OpbXiefwSMHnflt328pqZ
5qG5fQGNlaDKg+EEzrlNkzb3ZR5tRrwZXf68YRo6SjGlwUCj3JqObRPcgt1ebtM+9ve+sL94ILJd
l3ViL1iZYfd1tCKe/znkf1vkJh3KAjJNQ4vTPbXqn04LmXEpwixeolowXad0bft4bGQ2C8s5ymaE
cqYPleMBKjCdiNY+r56bNkUDW7a1aL9pLbFg3wY/0jGLM0qKER4T1VFkrPvGfE4eWrzTfktUZRfr
dioaZ+HMNERQHayY4X0IUDxVntyJtqfKztsjsQtv4eZm+roWD/Ik9+paueVJEJVv+2SGIBwb8oW6
immVtCjAIs5LcPnIE2fxCS3UTa+2vopuEIYWfMb0+zXfF+geqys0fp0y2xPPTpVCzStWS6UnQ3z2
tETeJej2g3xadYJG686xolebkC+0GZ7ABPtoDW04lrZYFTJa2A1DBNAZ+atxziEqNFanBHfQFasm
dOFZr3SYflwOAYbv/we+6BVzRn0mTqyxftUlK1Y+NqbCo891x70OYPRjMtdpJwtUent6A0H2jYhm
vrv86w0BTAco+lIEleyhR2v1xR9qZw+TBW4OPqVH4YNnCdWSa6dxtud3KXA5uE7me0l5Soskb7bo
92v9G4hQxdWC2RocQxeY8KaUQ727K04kceNVL/1DNrLXyY9+BCRfgvCa1kvz7WiaUQWweHGq7WYn
a1AjW2rnePXBniU6feyFu4jJqDQnTxyWTTagl6fWsrZRxr97GdTX5uTX5V3/B+P5JEnSYYUsh1p4
YnfYjMRZiSBeedFuEgmodb8PIGR281vP+kpa2LOzjrJmbwNQLNN9lXprkoOtkJRb0Z5JHA5NMq4R
haB2DgxavMZ/cotkA6Vi/MuKIThaPM31zs0XFsYAz6Q6aJH0eFypU5jR7EMWCF8WoA0GDKTO17QO
oMmGru6vDs32kAXap3hdzqZs1WAaQk4rMn29vIAGVDGoKT9a86CqpPBZW54sdQcZpVsGMkc1/pt/
4X11udqO5SP15c6JoX/lL+EBDEmADnlUFZSLM5WXp7KXeDmpxFduZ7G/AxA46/7IsXHz15yCah44
sWkh/hj8SieS9EFn07kVaU7Ka8F9R0LQ350yOd0nSb3wqGWa1tnb3sWGuXbLSTlxc4oKvNSr6qb3
3A2p2z3FUJSI0GuqhdkYDrezMsH7oVQum94HGvvUkvYBSki/7GBYOJlNnz4787tZlHUGypiuaE4O
S0Irg550rq5Ljf4Jtb77dF/3uJkF+DRpslMZe7vertZo4viBp+ZvCyZ9PoA/iQm6VvJQu51yJgsr
YwUPwnVuG7/d1VYLRLN701Lw/3Q2AfWDdTd7TK1ZOlxX19FhjQL647VIsvZU5vw0wrtx8ZxxAy2X
2MkMKYcOZhQg5R/KKG7BnQEBbTcD2WbrPtkRf0iJPLmsgLZYMkDj/bqGfMS+j5ZgcWhox55sT3U5
/JROV0DIcWm1DL6iIxdr5hbAieHbvPQOdpufcPAd26L9gmvIgY/+rd8usYcaTiEdu+i4nj+IGVza
Wd/F0N4kNzFLITwc2QvoSIPH6NjESZVF3AzYeQ64ws6mhXXTxE63cDkzACWoDk7svSipgAlvTnKo
Nk1mpSvomT/aw9iv5Bzg6MiPdi/GdWO5+YrxGpr2Rb4kSGVaPC0azHNV55nwkOc2ySsI15KVTdQL
7nDXRRsdlqgy5G5ebFWnfrKf4lLddGicvxwKDBFfByRGI9o7YuXUp7HqViktN553YrAyHLeXBzDt
u3bDkGjXoD2PptCFWkW77kidin0sS1CvXB7ANAPtkjEOhXRagfBrOT3AT7PYJRB4WveyB3Z6qX/C
NAvNy4nVgA1WCbTFOzKsVSc3ym27hXPKELN0yOFEk7SQSaGgOgDdQ19lXz1h1dvIrvHmPIY5iIFW
6ZjlK69eQq6Ybv062lA4YMto52AMO7/4EjRyW9L+1NX0oSgHNIWodA+S4m8ekKkb4OuWiKZMM9UO
f7yiurK06yEE3kFugjQ+THO9dVuyoz4AvsS1yTrn7fcsWCrYGUKoDkmUQIyStFUipCRx1rIsyDep
AnfDWAPNAx9kQECn9V/FZC8JBp7n8snZquMRuepdIhx0bvgxeGasEVm30za3Ve18Ga3+B2RFFiKq
aaCzrb5LFBwowKZJgNepmPvZKg5AptAl38vGs9EEGj3ndnrdtVrHHcaRo7JWTCK06vxEJPpCWHyg
dryQ8Biipw4cLJy6BfcpsnnOLcDK543Vi6eCxAvLZHDdfyfGu2ViVEi85UZVWAb5L2B7Aedm1dJN
1xB8/rnXu4+Tsc9A7tRVwMRX2Gt/x6bqN43EKXaiheUx/H4dAsik59QcPQIYwt06qr6LiuTb5dBp
+vTZad79ekfIIovYXIaZH7yCPABvj2O6UP43OJ6O7EsCPOGWDi/DKupuYqqe2Dz/8Kz4ZQLLalen
G3cUXy5Pw2BAOsxvUngYAfCoQlQJngFxfgKj/BsInhZeuk2fP//93Srlnoz+Ba5wtqArV7TiIS+A
a1b1lWUlncARsDLRC8uW4QDFDWhxV1tbIhoGdbm9boHoxxk0FQumTIxVOMbVD4CZ6lURsRvljAug
D9MKaWd8RVuLe76qQLk1OtukyhVOsdLdSTnLzXVT0E75qpoCx0upDKWX8puojsWqGSP5EHvBy+UR
DK5MtCM+94sIyNAJzJWB8wJBpmPqpsfemTpURfL95TE+dzio/X7ciLhLWqnauA9l5lQP0lMJ+vzc
JZbVz7fB0ZF+ky/jVM5FE+bJ8GeMSChiupL+Uo79+XnzH41dwbtKzR0FckxmwQ2Ifb2VQPDeT9Rv
UIPrwxLDXV6nz/cCMswf1+mMwei407UhqYajZNNd6mTrqvMPeb3IY/15LgKp4o9jAEwtAI2suzAY
ZbwDwwVb96l3jwfFA5vVoRDRo0/tZxokV3mJo9MqjpU9of0HAJLap4e8nE9Q6tiAb3rhnDCtmebk
EGt1OuiItmGbR7/HtHrxSvdA3faOl0sMyaYhND93C8WGyGNt2Gdo7k3cx7GZ0CVu7bqR/L1u5zU/
F4OdxkmCnQeKAlrLVcYeaYIGolp0wTZvrCXh6M+PJ4dr3j6V0NVzehtTGcS0a+u83DrQqz4MduCe
AMzxViRL7R8ZKZbY5jXV0v/t73Z0lF8U0LEa3LQPI7daZarECbJrIaEWq59g6hfRbSJ/BMmjFY9r
xsI6exUKsuy3kUsfJfk6yLvYRWEYvGZXrbSOCaRlbreSuXU4Kfc5ipwY9NYteLV5/irZ0sljiBk6
HJBadhz5TlqHBcsfJ9BfgKfvtSLT2muTOwWDXZiMwZl1YODEZxdFM16FMnCnfQMxvjUDWc0mtboy
zOeG7xwRzBsSM0hF5zy46lSCBu3HGNJHVOZBhdxSoRi4mXL3rwL9G3WHhZuhafnO58i71ENVsZvW
WQ34U97XG5aXcq2IHaz8llknJFPpieVu/fOyQRgK3Y6OGWQtyqUtmqVCVzQQ3ct2dTfMKxDafekb
d5O5tQ0NHiQmBUt+RV6+b3Pvm7Cuw9g6gRZcpkQxLxhVHdLWgcxQEvt4a8Ahl4sVDbJoXlhSwyEZ
aAFGesBWWNaAU4z3W6uLjyKegxVX6RLhockUtchC29xScTc2IbqevuRiPMoyuwcdIfgVsx1q9bte
yqOnusfLu2aYj44j7PKBD3aJsJ8XVbXyVEB2TZaKzTnYbC8PYchadBihTSfBggJDMCeo7ihHPZrH
cLPLXzdN4Gz772w84h3NiiHjp5n7O+VH98WY3c3ZtJC9G1yIaamEbQ0lT1kKd4mZWFW08LcxGa3H
IYASnxdH3+0+frk8E8PxqBM2AqsFoqyhCU7+PL1QHjcrZeG0d8dv2TQthW3DwcW0kBANSCwEb4NT
lzdg5hnQCt3ex+i4HTLqrRJKt6oP3i5PyGDKOnOjlxQFlIUVP3EoBg7nIv0gmpdZ9bcq4s0KAjNf
QVEwrlIy3lwe0WRqWhCgvAKibiz5KYimb10SPVDqLzw8mXZHc/xxhp/klh+cZNAfxiA51mkBDQL0
0Y2QtFpwFZMxa84fSCaJbfX8FGVRdHDzcb5Rcd5tRxRZF+oZBgM4q+q995c5m4Oo6VGNUYCgrVmk
5rBtC2cHnmYwGvtJuQp8z7+LmvJw1Z7oGESLUSdT/owSWlYlu6Trgv1cpWxhxQw7rsMQG9BBDVNV
CgjlkT3rhudqiL5c/uGGzdBJFzuH0Ta1anCoxD50N3lBVLIVZ4jIDnIe9VIqaZrBefh3ASyRZEb+
mxehcoo0RJtAtM0UvQ5i6uiIwyClzJpAiYcUIJW3U9fytwFM4/ctiNEWkidDiNTBhnIcSFtJFBL9
MiM/O9Qjtspn+Y6L0Xquwdt8Lm1l3cvlXTHZr+biRS9yMEagPkq7Hgx1rLrt86ldZ7S9HS37F+Qy
tkxNC9ZlqHM7OvjQ9iY0808OEHOV/M796dC0zUMxxnuvI1/GinVr2YvqfIlR4JcQ3y7P0WR5Whjo
+DilFipF4eDHf4p+2tjzcNNa9cKZZsrUdCxiPaD2208VLJuND44VFKu+nX6ns7dXMTgxqrVd71BN
3TKPb3mP+hvpnq+amQ5NBK1tb8d2XAK6hbeKNspuWVHfzpBfXjBGgzfpcMQqHuYx6LIyLObhOe7s
r50ld5d/u8kYdNRhl5Kh5iMtQkvR1/NKZXVyS3tv7yXxt8AbHlFmulFz9ljQpW4AwxGqww9HsHij
8SICR27E6gOa08kz9wcsnXIne11aUXpAHB/XQnli7Y6z3F+eq2kZz39/F5TwJG0L9KsXoS3FG+oY
1srxYufKPdJKDZDNmmgUSbyEudZLw5xsRbm1gBAw/XAtPGRBNsdRkMqQ8ibdtLynh1SRecFzDEmA
jkgc28ABZmYswRCYldB89e6EN/NVlCf3XbBEXmx0T8393dTyeNG1Zdj4aXDIK9zbHdGqHfJC534e
1Brv+XKXlPWwiT3LOiZ4JYJeRMofU+r5L5ctwPAkjnbOjybgtZKAm2woQx504KljzV4G4sgbdOfW
jn0LHNE67sqDlAOUrSRaJ0X65/LQhj3UYYydW4IAJILxlZO0Dt7k5RvX7rLr6mg6jtHuYj+OVVWA
yw7vsTW/4bl3hHrBwucNJqITLRac0WJs7SL0qu6A5g54avTWKr6Bdu/S1pyN+b9vhABXfNyaHlCb
GT0qRUiaNt6mA2/Xfa6i3ZwF6QsIfZ1V6pMGnexRvVUjlAlBLdlAFs7391XTOwuHo2mm5+17FyOG
oJx9VHSRSWbtn9QBYUdjvwZZveZDsZA7/nv1/GymWqhQpUB3bo4xBC6PG5u3R5qXP3FSPUUky1aM
pM/StW/qKj8SRCriQ6mq7bKdAwbmqbQPMlvqGzacyToOsk85+nJ4D4CZyu7ooLa5k/zkTbdQPTEk
UTpYsc2qtqkhThVGVo9+y/wk/XZNvH6D+8yvqPOvu+7rYMRybLn6H86uZDluXAl+ESIAkuByZW9S
L1osy5J9QXgZEyRBcF+//mXPyQ9jNCN0mhiFo0kChUItWZkdrfRlSnW1QzMWWuc9IG6J0GsgQMvp
NYGHQzGIBvgADXXcip96VcpDJDy5Un+xrJMJMUz1QoNSVPmlTL0Nke5WZsFeDskdUyiTeOHKY2wf
cX38H7bdz30WBphbuGAso41VXYJeoe1WAgnLwTGBhQQpeJ8HY3YpUU9AKbM+KzVt+UxeE7Z87B40
GRNJJzA3FYzppUiDvoox8DeobRZ6em3ww3IeTJxhsIxT1y8svSD+vYd8+wFqtYfOn1faEbZ9Ng4+
F9mcpFOXXoLR39RYm9jT5BGCGWXc0vrUoLJ+uH3b2HbDiBgiKMZrMffpJVHFVheNG+uSpptl8PR2
mYO1iWrbBxn1A9kmyuf5glkcUJsdQMO07FjvLttgovJz2ZP8GHGQ093+Jpv5GhFEJ1QIvbEkvWg+
3xeYpNvRPFiLSW1xsIkrTJJadhjcVZeyOKVzuh976EpGw5d8GQ7dFHxp+24Pjsb7fvqYDCK0j///
OFJA/cBlE5aXsQzzDUnlS1I0x9TJIR/Nzmqo19yLxRhMmCFRkZqdAg8aJnAGB6rZz9TZggXoSz9B
ReX27liOjgk25J1Ee5uU6Kdfx/5I22L4UFB+9tvMX/FftujNlKnO8m6qxNRWlzRTbylbzn2LqvtS
Pno6/557HkTkvV1Wl7tr9EP4+OX2p1kMz4QawmdC6o5H5aVJBYnR2UXNr11jP7RtjuET8maoWget
yUs+iwYQYz7HskAzTOu+2rb9wFdKZLb9MTxCHgy+HkBSdRGuOkyEAeoAUGggX26vkfX8GK6A+VMn
wKiTXEAK8tir7lNO8uemVF8aUr4Oqn5wmhnd3eirN6xiTG0bY3iEuR2nqi385MLF8Fjx/k60ICq4
/UGW3zYBiEGv+sCpcnxPzl9F2zwUrn6//dMWr2niDBPdJiXwpeRMOEs2VdhG+yLPPnMCIVLolLbb
pBcroZEt1jTpDdHV6cvUichZjzxuk+PkkQ1znlBXzNw5VkMRp+R1rl/Qd02THyFYo4qfdbDWgrQY
nYk0rNyprkRJyBniG9uxaO9djrHnWa9krrafv/79j4BGgN0YGSr0/tQY3jWzdx+4w9FR5OftfbLZ
tElhCPoGMbRJnVwGNn/LNXhdfYwKtd+r+ZXUbgwwwaaX1WbGX28/0VIZMVGFdVYtg5+lyQVju2QD
b3dX89bftU64kUVWx+OoRDxUTgW1sLXCmW0RDcfgkJFOQ4g9Kqcqi1uJSYA2CV5wPawkj5bipgk2
zNt5CFk/knPmuvP3iinnF/Ea+LmkCbMTbd1qi5eYwcDYBSuPtH2T4RjYNLBkantyzrNkf7W7ViZP
Qb/GhWPxDSb80OnHpOgqmVwKj4rHLijKI3D2euXlLetlEg3KFEZduPh1Vfny58RnDV8dei8TVCFH
YFqL6c6L0v4xWSp3f9vubB909VR/HCQfk/W661p4iYm1cZi1KPxWy/b2j1s2w4QiSi8aUiJrcl5y
eXKX7qhylF1ovZIUWC5Qk3BwJsHI5pInF3Q065jp6d2rgl8Z6kisX1ODs3hsE40owW6GTjKe0ZZl
H2OyXccRUe/9InY0EEjZwUuw4gJsq2XEA70HvisOGnDMNhf3OYbpuVz2M8RSbm+GbbXM0+5MberX
kpznWW8Jy48pg1iAV3enLtQrl47tE4xQwOu6VEyUi3Mmyw4TkFEH6R/Z3XVarqWyts8wDrhfDC0Y
cKQ4L5CBrHUCf5xjstZ9F9O0slJ//wpm4hIrT7asdl1xVpO+JyO5X7L2Ek5rsEfbzxvRvypCf0nF
Is7QKfo0ZOGD7ugZvdHN7X3++03CTPbBKtAy769vr33oU2VF2t/18MTxPPJoHwAMuUMrJtsUOqQb
xNRrta2/OxJmghTlMKYEIlLJpW4iHrukOIo0ylaOhu3Hr0v5h5ei4zxhdBEhmUfnoxv4v4uoWdMp
/vsJZyYQsZWB2w2Ji1tw6WXce+RejwQqVRAw9Hp6IC6Yzm7vjG3jjQOe1K7IliKC6QZq30ooWfPi
K4Zpft/+ecuEMLgj/3+VVM09cBvC3VaJOAaq6Jy4bCaZ3OsmDOr97HXtcCmVO6L02ESVf6xJUZLH
pRaO3ESAnYBLpZqSBZNP4M7fAWHP+b5QaM8ss/sxXRcWGS6ixSQvrz1fgMuFHkSoXkaEiitmYmk1
MBPH6Lmt3yEXTS5lwKB8MbbJpgi43qK46h3cAA+KlPOzA1fyoRhmwIIqXByVwHD30GTVSq3n32j+
v1VeZkIbPYUrz4HgNYCh0FkSeusP+U4Bp93TuCnreBDPDJyDc7XE0fAtdPtj5CVbETw64fOcf/fF
PgXRyW2jsNiciWuUwKdWjlb00jcoNUxkamKS0ocm8z50xzMT05i0CSCqrKIXrsOLl7p7D5k4XNDK
HW/xZiaUcWwcMIpwsYBHG3PnMc2TfqOdetjXrMz2GvMsm5SlfowboHtwuFzTgbF4BRPL6Ke6ayLK
2MUFYnPbzFBaysO33qt/9lF2N4drXJS277t6vD88m6zSIuhYxy6QMsc8v3eechSACT9O6fQmItpC
nh3QhijTX28bxN/vT2bCGocuKvwlcyhkferwvnPLbzwE9k/PdbrBbNiKVVgSKGbiFwucsdAbKb20
UdSfOmcqd5lWP2YHEkVXFgV9HPFvvtCivB/IrL7LNh2ebn+hzeQND6PKaFB6Acly0sqo3abUn/w9
aEbnaZNWKFasfKLtMUYgUncMjFtTtFwyrdXOQZtq4y61upN66VceYaFlZCacUQ9RNAcTWy4p98YL
8AXgWi0Rvk2j396FlE6bxceAW0PCGtxOFXgpmtw/9b0DXlOw3M7bniOdWHEllooCM5GPyFDrNMzS
5RK5Edg/s0H8E+aec+84S7EF13S2xPkcDn0MOVe5a0LO44imE7Sa6m6XZ166GYawPBQKJF4DuGP2
H9pvk3gxmpdOplG5oF6z/C58BwSA3u82/BipETMhk9rzwzFherkMXP2EuNv3egruP/bmV9P64/Ar
uqiKO3K5kCSq95NTNntwdi8vThdlK9GgxY+ZAEmNebOqbeE/F5l9pv38mDnJNzl1rxSDZ8TPV0Lm
q7v6y5VnYiNpkXjQUgiWC/BRTRZ3I6b+s6JYA91ZzlpgRDZdGY1NuLTLpWhr9zhGfQrcCETx4p64
08phs32C4TaAtgqqYHCXC+rZw7CtomSiD5lfOWvhny06CQyPkTBMSqOuSNHnhpKJSqZL6gW7q1Q0
BQONpF4bV21+HAPxkuQQEs6ALCYf405kJlAycRrZDgr3tOL1vna8b3UVjiuewbI9/8FEShIhw4CR
Ia08dyK7U15axk6xNihtubNMVCQ4PsMmCpVz4WFSvFZFEuxmwvuzx51mD1n7tQD6ak5/sWITIsk9
8PPzcHYw067qDdf9Qzt0nyU4fTAW/TnTxSGHrujE1L0uuqdU1nlcMvLptjP4e/GHmfSNldtALbcb
nUuJAe048TiNS0qOukz8HXXU7morIeTobz/NYu0mkBIXVTBnZe/gUgEXvW5dFlchXe3XXE36bytp
pDqeO7vXSQ0HHa7lVwGwTS0wkD2htjE0IGvs91GPbGOphm0u1wazbZ9kOImZNiBvoHgmiuzAfnv9
/TCt0R5Z3KgJnIQ6EGZPemgEVTW7aCZ2cyufwpn/HupwX2sRrJwk2zcYLoIUUZLVeeLiitVPWe1/
G7Lu7faOWwRzmAmT7MWgK0znLBdv6ftYYoawo+S+q6c74h2FDvdhkvyq8/Go2PRKpAclc30Iy+5d
5NGO0v44Mve+Ctnn2+9jcRr/xU7mFaY9iwWoTQJh1ajxYq/Rwwb93bXU3nKkTPRk3oGfoob886WA
JhFk7oKLgtAnj9hRZvOzo+gOjM1r5TvL1plwSqIpxOUgYIECyER+LK4Wb37brqXNtlDQhE6WPPQK
YFvnS7iUP0iE1B514qFSu6YWv7Gj7yTtPztz9ZJG/mszDkd34rtZOCsXvCVPMRWoIdgONr5ymi5z
6z6EY7MJXfKAOR65cRqSbWtCmlhH45lF88tt+7B+seFDgOd3HQ3newmGli9xszTqZzP7wTO4Md0j
myFYDsnkKAbR4RxXmgxfU1fxEzzy9CusU8T8vFkjUbYZq+FbRFsPlETCOauqPC/p8MhUcUh4/aEW
LTOBmNT3U9pr1zlXaQ/Jjn4nFm/vNcX29lJa7k+TCbKreNXyanbOw+LvimLBvOW+pH4soct8+wm2
2MaEV7Zeij5CJN0zrzD/7Pr1GVnXhWYgiW+Sb40/fZr7YcOgbnRVn35q8lLFkpNvtx9vsU4TYlmj
BYOkgjjnNHqhqHBen8sxRYomp64+LW0Y52uDqxZLMPGWZTYCq9N5zpmJ7oRJjU+Rs8TeKA+3v8Ry
0Zh4SzYXfjQNMzu38/wl5/KkPW+nWH03hsmOKG+FU9d2uEzMZRtmEHhOEx9Up0gVwTwWQIm2noFD
O0B0Q06PUNPy3X1dPKL5tA3nNUYy2/JdvecfKc8kU78EGaZ/nrpqxBBK8MD69oJBy93t9bO4fFPE
umgh4BdkqQ/mq2Yj+bB1QvnQ6mzD0X92KQf5v79yV9u2yvAJFZNsWpbMP5P2bQoOCxjJ8p7FnieP
S7hGEW/7HiMrmQQrNIVmzZl30TcKOrytHwYPSqkLpY6IfdCegenpY9I1zMRTFtHisHCu/LPbHaYw
iH0ZbGAUtfhWuwPa+GQlZbd8lQmqVEUu5wamfg5qbIuGGndMRbYZCIY1nFqdeeb+zLtxpSBruZn/
A7IE1fGE2dYAPLLlXVTlGK8J5doGWQzalKjOJYTgGZQdz/XgvahQv9AWNSfCV+5d27tfXfof5yWK
MKwVtik/p4P/zxBGSey5a4oVtiKdiarUZVT7DFwQZ9mwt1SNF93Sw1VMoXSANkha91foBfc+iC5i
7oYrX2RbMNMDRKyUue/gi4poQ0h3x4R3jKbl/bYDsJxKk8yR9AA5cuLxczhDoaQsq3NCxL0MRlwF
3fhM+26lMm25VE3yxrHSUFtls39m1fhzEhCTn6o3N1m26L588JgYh39ROavnAUCw1KtIXHpdGTdh
cfDlcF8NMo2zgR+BSA62t5fOtjNG8uFCadofI8XPEwNCI16aOPyYFjNs6v/N2E/6kmcKP41QZ4zp
0GEaGP2X2+9t2QkTTqkcF2izAWackqRu7xM2h8k2a9gM+iCAUB/Giq5qXNgCHRNS6Qyi6oN8CdGx
DXYudUEIx9tNLRKQBALoMnZfgyDaDV7/m0bThSefiZOsXNoWX2ACLZMy7Yhcqug8UFQesiZKwUPM
P91eRMvmmwhL0HE4tY+U7DxoEMKNIXWOzuLLO9DFdysXpiVKM9GUPeRaKhcURWdMVlafwEjpvYLM
MbkvISoU7RY5dGQD9rYF0z9zO6fbNG/6NY5sm6/7D7Wj0xZoJrnB2blOHLHxM9Bxb2Xhvi69uuuK
SMcqyk/Sc+5KFq18sG3DjAgBoo+9r6vQPdNB85hojSnPzF+xetuGGc4hTZ2ya+beO7e9v52j/qVA
asLEGg+ddcEMb0B5WlUVY/M5ZPMh1NCaWlj11WHyVC4TopD2kIvkd6TBgVBHw8dWzMReNk2j0ySs
l7NkWfo5zPzZiQUM5WPEWcwEYLZ17SqvXxYs2rCcyFLUu6pvkm3lkzWsggWrzEzgJVfTIvvKWc5s
njepZNtQBvfV1IOjq8s3PtFPgPF9akR38D3xwknwdPsEW24+E3JJ3Mohni/peRbls8bMjZiziyRi
y5f+Xpf97vZjLHb3b3foj4ikVmU2FYmazn4SPc6MPHXtsim6aa1jbTk0JvQyc/q6qXsIOQ+Dc+2E
Q/929hHv3n77fy+Fv1Qm/02I/nh9Xkw+Oq5gceiQFLhBE4/LtHHAK0oPiQfdvCDfRfKCeB4ZI7JJ
1/1Bunkj3GFTFY9eLVGHiDbAUcVOTY/ptGe12CZFvVXuMxkfGzfclvpry9bypX+d+9/e1/AhAWl0
741X1onkxyCdbQI2mnE4gQ1pRpKb193Wu2Y2QbLzhupO0y9z+RmiuED1RsEjG0r03IodhnzV/LpU
b8H8DPzUjkWf8OqO167EdM71bf72loYz6uXU5HOBtwTzL7iGHoAyZku9zRMvxpsGksUdqGjrXsRL
uosSFwCUfOOF/r4tL2k9PaSabwqwguB/o5nscvaJrhLn2wzKcGRXBQ9GFgaGbfUyz+WGNSBoq9JN
uSxb5ZcxB5F+vofU00G44x5lg7rp4jl6vm1wtrKrCRkNc7aAIH2JMA/xvZy/S8o2kIUV7QHpdQeW
5Lr6pAdge/U/XXhRMt9WM4AjGtXyfVKsTZzYvLkJLeVLV7KcduIcJvSdSarP8Ay/c4g5bGgVwYT9
vL5LQUd/UZ7XHLskWkNSWBfg6q/+OHFtFfRyxOz9eSk/z/X+X+ouHQ++2vU1aLZGdce4D/jx2zy3
n4LGP2CeACDU5CGD9VxPWPRpZSssVmriUZOMpfMsSHR2w/werxKIcustzwrYO897AwMYiHcvDCE8
L4I4IG18+7kW0QlmAlUJqxNXaO/K44KhMspi7H6EirQer7Drt5KlxyB/KAoK2+x2BUaRcWga/h7l
6dU6Z3EGTghHg+XvoIWKF/HrCtrH0V+G8HBFDl7PmF5ihQXDP1t/c0uebqJfFSYspqCi4jw4wyuG
B/j4MuLk0FQ/kZbt6oauLNG/MeBfHAg1ir0D99pQ81acJy+Ni/pTM78LCNleTyQZyLYaCao5cp9O
1XYC6L5QwQYrAx8NTRVMrl+o/Ia9G5LllIh+v3Sf2vDS93I7esNKvGXdxatV/WHHwMx4jUwBrMRF
kAGglXgPEsWzOhzifkm2OrpjwUM2jo945mNXXhAhZW61c/k9Vf2G0TKGd75aPwM4gr9fZwdgB0kQ
3DdiuqNwiMoFunj45oHVEboHZ9j+bQO0XNnU8M6ItlPei7Y98XkvQO0RKNV+b5SgP2//vsXDmmSh
gYzkgBZLcypI+ab96FKnwH585LepCcZ1MRpeOOFcnvp0Bhgq4fd17qwkVH9PSKhJESq7azW35iVs
hnUbV54cemV1qnJwLfLxsXJSD1wlvsYhXFNa/XuuSk10bjL3Em3mpjhV+fjatdlbmmACEEwtyH/a
NdLtvx9bamJxgSzwKCkYPfrq4Au6Y0l9CoqHMkvBhb2fqn4tVvu7YVGTNTQiVY6n9+XJ4RH6uxHJ
d109oltI2Frv4u+2Rf8Dz81bPwPJATsK5n/uXHXqQcD0QdsynI6el2EoA2c4RcuYdrELYrRTnQdr
3FSWTICagFy/cf3KZQM7VoB2IJmOp4If0rH/12e4qjvX17LhnUyG+7a8v31ebHtvnPU5Tf0k8Pz6
BBCqvgucVB0xsZI+Vn5Vn7pAuY8DCERil5blytSKbYeM+CrIVdGPWMkTyN0fM9V98cUaCePfUxpq
ImkLLQUU05rh5DviVyW7S6rqLePTfTIVp0ylKymN5VCaINklCTKXlWl+AiHNDij2bUujf5aUPoWO
WEPPWXyNiZNNS3/UuoNGbZpV4kG62gcEv/6udVpv57pIt6PS0z5ysuCg+n6N8N+yNyZ8VjB3UnrG
6UGnBdpyLb9b/GKlaWn77atT+OM+dHtKKhFE9AjypZfII69Bn684ZttPX//+5093VJdLIOhRtdkd
NDi3wFO/3j4flkiYmgBYCCos0hNYkkyoCXhw+XmEUkZXuXEEQFQPgUdCqk3bTPtcJSv5kc3AjNDB
Z82MtmRyNTBge4iAhIWbyWTTNzyBVHv+9fa3Wc6+yeap1Kj7LpSAN8wPXgBNruvMYIdIRUyAED1F
izrcfpDte4wjPzAn8Tkmbk+DpocWpDPt9Ezn/OQzb8WNWW4WE/ma1SB/ybxuOIUj2/G5Ohc82gye
WineWwzMhLKOHHUmHdXDiXPy3KXTs5qaj+11YKQ7uTNNnZ7b4UTYdMmnctnopXl3k+kk8uTl9vrb
Vue6L3+cj4xMM/dRoz262fTD76JzWejL3Ai9cjFaDOk/3J2jg4Jl49FjhSZtVRfbMVo2YQaOUEDE
VC5Rk1tr2Np2wjjqkVBREeacHr3Ma6C/x0B9OK/EpbZlMu73skFJxGvxGUAbXBbufnJS8uaDoPj2
LlhOgYlKBZVlG/E2L09ZVn0DK+Srm/EnqMA/TMF0d/sRto0wbnNaaGdQzKVHpA5QKuwlyKnm16zM
YlFJKDutLJRtE4zz3IC+LKsFNgFD4t9lNx/6OVpxFbYgyASewiH1Wjuw1Q4UMQstnkQFdDqh0WFx
/YOn+duogievyDdymQ4OGo63l84SO5ig1Cx1fEGSgoFQcdmQoX7yQ/qODur3vKvuonBNUdL2GOO4
p92AkYoEQA0XaOcm2Dd674/vviIXmfy6/SWWnhNaZP9/3POAoB8bOvKkmNy0eYfptHI7TOoxWPpj
OaD9nwlICE7OA/Rw+zhNMQngNtNKBctyikxgqi4blo/gEz+ysflSLfytZQveADW9259nMT4TihpK
1UAaXfjHrqXuoVMLJKRd92MD4dSk8+ySkS5FgOueNxfpV5cIhobZje+3391yPn3jYhdtmmd1i933
i18R+o0wgIHuyynbJO0QAzW3ska2PTD8QICuX6+rtjwFEUSJgYaWWyn4/DVzug8mQ77hAyDo5RYK
anSnvBp/j5J/Xpi3ciVadthEnlYD2A1ImqYnGPJTQCg054ppLbC2eGETR1pkaemhJ5ue2Dz9A9TP
fej0BzTdHiqIsN7eZcvqmzjSpCvInCwdOVYc8HPd7AK333mqX3HyFhdiIkell7GAFCPBFUi+yaHd
8j5l2zpXLxr9SYh/r6DkbCt1/bw/ooZUSYgaQWvlKJ0keRyqbJ9yEXdVJ8/uXO1vr5Vtr69//+Mh
LYa5fBkO8pQM7pde107cNN0Hi0HcuNB7MXEv8KrkpB05bYmWFyepl5UzZnOz3DjMYdQB4Y1g8MTT
FBl5EgV70Io/JuGPGexPnZ9vm6Y+uj6vthBuI898GJY7p43WuN8tKaKJAgWo0KkW4D1Onhrohs9j
g/ldzIvWOejCRP0zzOWOY4Abmr/t5vZu2SzbOPRlztksOAHdoE7vHMlAme28L9HaJL3li0xUKCq4
aIixRp1CRj6Tvt2WCTnQUCXxNERfo4Z3cZboJMaHr9z6lg8ykaC0DcMSTA3OEa3d4If28haOPwsc
CJgM7sqiWUzchIAqgo50MenlqGo0LmZnoDEqhbvbO2L7ceOuD+G5vBDo8VPpeL/AbnXnpHSlUGM5
/ybmMydORafChYZQkaDS4P/qqRNDT+1O6XIlVrDgSqlnHH9ZNJBfSNrmRAINshqPFOShDeS3sgZc
fRYA5HogCdiGgZrvqVOKB86K4JjIjl9UUXaQeIzalfDctpKGs8CwPaml7yCzaPIvhIW/63FcufZt
VmZ4CmdGM6dJkVjIQu/qJMDwVrsZc3/FBmw1CpM+c/ECf+xzeOqigsJIkEQSBGf13vfBVptNKOI7
+qeTzf8EItoFck2/xbZghjOI0NtYZnCbn/yxeuJcPoeEr3UBLStmIj5nN50xwopAKezR9+owx5rR
OMd/b58aSxxmQjyDjmfThAraSU9t+Y2pSGwcDuGZvC159VhG4I/FBL5PCgTGEcZZbj/VsmAm9tOV
PekinNYjmitbVU5pDGbQtbvOEhWYtJoZNHw6YCXR+PAUxkiAsPAyFbMazZs0Hmcu3H2aJ604NGGl
1/A3tm26/v2P29sNKY+EjNKTkwHIhtZs0IFkd1m7biweyGTZLJwp0JWq1EllKaS5pqHb+lCljn2+
/G5FujbKabMG4+Q3g0vACITjGS1yW7hvNVQ5ZvV1QLt5lO6mXKWhs9xvJga0D+txcgek52j3ocEy
dC8EGDYp3sDuItOfXh4cbluaZfaamkreE5SFGpYE+tQU5bmqms+yIVulwg3jzRvmLn5MZQvGdBnG
ias/lbL96YT9wxx2p74eT0XRvt9+EZuBGD5CZ5NIw4FkJ6eNGeRi2nhqv97+aZvXM0GiI4TpITUW
QQ8IbfB9gO7YvdJUfcplKT9DL67YVEuabOYaAA4KHhEoya5pNlo20oSQElH5iENQcC469lw21SMQ
6g+0GDaoEW/zItjl+XRI5AehttREkUrpjC5tUucY9eKr7+Sf3Kk7lMH0sYTFRIqCNIMKNvX6NC7V
CG0cNR4chnEBUbK1wXKL7zPxooQSB3z9Pj96o3ivSfkC/bSVdNFiYyZOdIYsGcbw5/DY5qAr6TmZ
IQOaN4iD2cf6CyYYdOmqcJmQkx6bLi0f4UvZHdKstaWxvb8RHWh39EsCgzotU4pqPyYb4tIRIWgR
1Mvto2Lxo45RDijk7NUZQMjHxpsAcs+4G2cV6GRwZoCGUO3u9mNse2wc9rkMR9VLhsqP6KDZsIj+
jgB1ur3965YzZ2I922aWDsj6wiNVmD0dynIzO827csmymcT8GYQRGAb1sT2iXCPztuyMCf/UYTQF
AfhkjhAJUbs5iDDX1A+J/jKmzirU6rrN/4WyUBP/6WpwIfi9y67d9wSTkszxd/MCWiUIEMS0C1pQ
OKYbnbBNLiKM/mdgsFErO2b7QDN76JiqQzoHR8dr7munfcUwRLGFqsNaud72gOvf/wgQ6oqRfJLU
P2bAHqFcP+d7RB/q81Co8u22XVhubxMA6i5LDXlyFRxLzhP+RRBMvm9UyVmJOCGo5pg2HqgR8qWA
z4xaQusPLp4RNjASeO41AjpOSZjcOV1zWMJ62iR+tEZkYFs9wzN0EO0Fr0/PjyCyzo8Ah6NwSJrw
bha5+Jjz/LcM/8cGcTkw8K3k/Fi3bvjstJ16SsuOg32nadaSvKub+ZuFG36BsiXvshFaYW44DsFL
MLUQquMQL2oBb6bHpZxZt5fcaYKj9MYmvZeqI30SaxeBCxdCrKknWfygia1sc8C4y6XmoAQJo23T
DvXjJArcqkqHj3QUa70EC6UXNeGTaMizJO2Zd8xZFsVNnUYHzwFHR08GkJB4bnoSGG8BarF4aJvm
J5g8RyCCo36rojTcusn8EE7+a+VFzmZJunHnloTt3Gb0VvIfi2GZ+uIlBbRTY3zvWLOFeBvVSPGz
A6rA3TRUV2tVaAt4mpoASrcZmrT1c2x8RkDzU4XHUKc/RN4cBxcwKXA+dRs9f0/UkoCqS7ympKk3
tMy+a8Ue5jERcei2O6/o4gk/kvgtGOCy16DrvnR+9CYT8V2MKo+Twi2PgWy6u6nuwSaTlhphgFj7
DMu1ZsIxfRD7jkseoCWQVGUba973+ywEL85t/2Xbi+tj/ziBcm6zWl/p9VrY4njPJAi+4rTC5MTO
a4JgbZTBkh+aiEnd5VATqcVy9CnQRU6bvIKmdIQ+SzNvh2ymO35Vv/vYJxl+i8l6lktXeKBYFmyT
DAnmkQvg58nk1CshGeg1ba1CE6e4VG2lUtS7jhRkNYdF5hwYDO+nKAoQ/nvhHsv5m9IBA0MBQqoW
mnV+nnxRpfu+sOI5yvP3NuA/JBNfSTNlW19Ci0v796mIFNhcgsdo6OiDF4XnhmbdJuqvHNwu8AVl
JZ88mn6dorHcAHDwTxb4yd1cwE4TTBCCXE7vWDb90zC+zdsKCH/9Xk7zi88Qc9XU+xJUJdAWYrpA
RXtTeARUGeGXXopn3VSoborqVbfRoVHlTqv2lcnymSZhurv+TuAGh0rQbbrkW8n652quvhNcc5uC
B98LaAPntDqGaMt4gh067d3VLZK/zjv2AQedIe33TdrdNaXY1VJuc14dAl9ukDZtPO6ePI9GceGn
bnx9b8mXZe+O4OfsGxbECZRToPW2nMc0AH8XsCJO/tj3/hEqu/e5yM65wx9FPXsxifQhzd1zr3gM
Dsvj4Ic7wZcdmLHupd8cZTMfS4feL3L8AvBhrJr+4dr8yghGvAb/eyHah95LH0avekIaK+AElydw
+d2lGlpPUfo/js6lO1YcCcK/iHMECAFbHvW2XS6/rr3h2Ne+gB4IgUDAr+9wb2Yx3eMpl0HKjIz8
Qv2FD2f3+/XyDrUQNckLFh94tgWCl1HUZqNaHlJhaA7K1DvlQ7GO224R9JzM9L0nIkdY7k0F8x/Y
9+5sEsWZqwms7dU2F1r1n7/f9MzdtQ1H9BESsUJUPxE5lF5kDhSBEgBngn7txGGKkmqntXlQBPin
Yf1Ok+SuEXQq5yH4BnADJHOXyTh9nY05C7/dGWFKZGbmMPp/J229g8Yd5j3+S1V5Z3/r0Sf/btNO
cwOOplgK3Q5PIeiru23z7z3uv6C+YBmoJN+mceB6JMH7HDfqgcT24vvjfGFh8EJS7pV+jOKxnpAe
whvGdnMbPpquvSJJHfw1pJ4eZiBCysYBX8V7v0XjGvRXeLRoFmoSttnQx/Uex2qbx72zzyGXRzV0
w60ZdZ1h9PCARZMrgCnyJG0n9gka8tKCVIu/cfeetDHbextD6Uq9jGHOkxHFPyJEke9kIotusbtl
Cgrmq6caImXGTR/kyIT5ThUv05VcOatustI/1JtUngRuzFZY7gVORDhk9p7gdl+tXphNdXcgm9PZ
KsicD5qcw3k+hI3KoeC1OU297gO91EszUJH5abUHCfrVWvsWIM1yH3O1dw7VRhqLF+JNr6M0e5fA
Vh6s/MaHeiiQgG1zPLeXKQg+QKyDL1JcwpbnSGQqhdxI2Xpg65mUHKq1WrJetHsDt14h6fgLfRcX
ZSOVk9qLssD3EXaT9M3D2Pi3XlVfNd7ebGL21PWLyGteq8y37ITP9gejMWWywBF8TABI85bUGefd
lVjAK0FlLOC2/+6RAsU3V2UtD102jO0DeL46a60T+LEby+I1qE6GL0jAGYnNkl7sCXzR1pqv1Wwr
lM9kzVesM0KbWYOjwkmJ3tP9+33w5mR5aub5VtXupKca5xlnzwKQ42KbqoNn4n9d1Vg4S0jWjRHN
oiQ4DWP8JzLVeVHpa8xZySv94mkgTWOvwNGBsgdhDIWo9F0fdRfg8m42Riw3YD7f+Nd/2sihzTF1
v6udgVgFhmiGBg/72DFAgBJB5dgFnh4lac69XZIy0kj4ciOGBzO8kZSrDwaTf2FFv9fYDQRbmO0G
L9w5LNqHcYXTws9Cpw5Y/j0iSQPsrFEvu20dpqyHASRfG2jomHuKw7BFd0CGB5nHOD81YRjkNgZ9
1aZ5Z5I9oT7SIgH757QvvK177Db9Eav1KWiHAwkHdPBYJerg5E2C3NQaIEvLpnNkq0OXqD9T1Rzi
2N7QiWPVbwvzkGKLWiDd65AG5oeMyHcH4Gsp698jP3anGUtutZp+KdZLltSzvQOk4pIgCe9ha9Nz
iL1EFs2/htQ4D1IgQpcwLYBum7JOkM8g3D7mBKt30mFLpEsV3mAfSxNq2aM6EwellgCWxoZiVxP7
CKwnOBnSx3hpweQ0J7CNDwuXv1auqaylubVSPGrJ070a4yRnzSZz1SZ7GcvD4MmdZK5k/pwBSPmA
uEOeMTkC7pKIT+TKagS2ySCTSI8svH779gUeersup0Rvx4gzvP8dDNZIvZnyofOCYmKNPYp1qG+q
AnIkUrgTUDOXtalKf16PSUuGKxvDYmQrvVEB/I+/yLLeZv42VQJvjt9hjQZ/OBKH93Uav0hUmKFK
agB3fV6Gtd1yLg0i06ror/MIz5oRZNXZRnOWRPa1XTcwJwyC7PowVplmqkUmxvSHmCnImgbn2Cr6
IQ+X310MKn4CT2AuT/z1QCmtjzJcWO7zEcOfRBxCuO1L6zm/GLFiXKxepffrtrY5dOiHxA7BGQUC
Xr0tD4IQBKUaE/6R5SsMFjw1Bujf9Asi4xFv3gl5CJmYY/aXTAstndqqq7Jzs/f7WR8C58v7bg7N
28xmc6k7JN4kQ4+nlRMvEwPpXyrC+iJhcZuBePpL5OxgWMi8mW7Q2rHfnTsChn0YVF7BNIdErFCr
z4LizFJRGxUjfrwog96NCquDvH4Y4O3e9dYuRx+ptB3sf2p+dXifCpDjfIljQmFG3UW8KV3KzUuT
xKgTsYlahG1gc9taXU4eV6eImu3NrRJxdihb86YZvUMNywPLRKhwrIGNqFXmFkp/eFWzbIu7qOh1
vB45AoUfKz5OjyoN/K6cwrp7ohslu65P7bVHYhJ+Rd/Ybzr6/I31TKxw82PEuLaTCwoCtmJVpE1H
kKIwte3jope9DWN7oN3a5ZHv3JJzKjDM9elSyrUZXuuOd+dIcneo+qD68cJZ/7RVv9bYnmn0/WaW
SWcNpIkCCOQtLIbWYItPaMPW3yGN3bsoNJc08Xg5ptxmI+B+Jeg30a7pO39nUbGe0jXgZbxV1Z3g
foQALZ+CMLh0n3Sm3oNL6Xif9pLfkyYKy9QjW9nE/g1sqCTr6yZ8pzIJruiOopwAS5C1eNseEfgE
JpYzRD471Ke5X03NWTEXvMoBxcegMXOLknArWbUlmYdr+LIa3n5NaTPmcm4//bl/HGr9SVsff/em
xTxjs6jYlvUL9mK3k5KF0LXEUwLSTQaJVr4lwSJ3ZGtXRNoMogBJHNBZ5gb/wfVJt6e/jh8cf1Dc
6MrgjKrqpzA2Lm/XsBFnGXQhVP0lJtk2kxXwlPSBA3ZQhHJFTbxMbAeUAz16fqOyuVmD11Zadum2
EcfiYH7CLThOQdVcB/AgcfjHTwgD/gK1JD1jPhPkKOZXVOkL+7dOQCnXKMcQceqazMwh/AeuwkPX
hb/2b4/chcjohOMVcFRbjfI19JfhNOi0O/dpGKDjNQ9eQC1YHOt0VKoJMlO51KHDryK8vogDgXVD
/muqzWRrszY7kCQd/BrtEZ+rwqLarF7Dak2vEpiFHAcjBf2mBtIjDsM7ZsT8Jn3rIwQzxi5NNv2K
rdiCjncxnvt8SwC6hrjIkUTT4YoBDbIAvrHOTZLiJZLjlGMVH8dsMNmPceh5nm5iyRRpVFHHWn2I
NP6bjPGSO73O+F+FePY3So9sXR7WdY2eKZ6vY5KMfEeRlLuHkP3YC/tMEHOekS2oX+NxxqVUiy88
ke6cBJE8QQa5x/JhVdo5Hgpaix7fU6PofhGWHkQ4+oeQjmsuEel6GrsoKFIdhbnBh8ylP5KckaU7
y2gGVlvB2yiNiYvVyqGIQNIrpA/1T7SDn40t5XkQok5floQdAjV/0YDYvV8N13U0DSo3HZQ9mZ5R
eM1vK+dRJpMYJp5Y3k8Ravu+HTh2O2VXzmaujwkLXkQTnlGX9jh3+irvYmc+VRd9ET6KXHgYt9d9
8o5f0bufh2Hdm3G5ddsyZg0BfRYgukcNHeieQlzbW4S0/Nhp9koz0Y95w3Vfz8Q9J4hCKlifqB2k
ATDnm8Xd/K0KiyD2aaZ+H34RNnG29TbEigab87ELlhzMU0gquPf1JelXnF+KtOl9ReyyJ834UXXS
ZHKkIreqp2jt/N5kEZ9pjsJQ5x6efDhfgqaYKkNhFBj6/daipl44SjMzKLvrPNcefK/iO6WXoBhV
Gu3owhMclAHC1CaLcfYafHlMuzzWzl5kiwzipWERvhnxM2GWi+hccxEb3tw4mJ44HGboMWx9cELI
o1OzK2gf/YkQQ4i3zSeITjdoCbsC/2S8+FjAOAS1fKkRFIX8K3+O4300b9EXrFb1pV9n/Tgx+AT9
VLBd0IQIz207itqvaUpUcT9E/Y6HUuzrTpo2x9X5f7nX+6XymC3ULxxHL+OfDrYDjLP9+xnPwllh
YpJppcWOBobjSYpBAIi2z35N/KJqcSjJqm13DA10wRz2DwII3o8yGuKcjVVU4r5BpkBFEJfsZm8/
TOIXzRUgNHnztmuHK7EQAZ//cSHMA8cjez96EvvkfWX8i+h9HNVR9AZMmT54MLlmdbeEe3/p/0x2
tGdsnDQX6Q/ThwrdAB1MpzfP4mdaNnwxp00+6TjJCM7hrEvc8p6wqvrDkCGaG2z3lS5sMPsNVIGO
/1X3S58tGsqAFusqr9Moa6x+JzTcIb0R4zt0GxVSFTMb2dn/bLqwNUiLRPHsDeCZzzgwTLoo9s9L
t0FBc0ic9xf/jLePugdMZYQQP7LpQI1KyWVbVxz60YyMdVB0WWbrcPqzev1wN2GX585sMSrUjgsA
WPg2PfjVChqKhBMJkeysP/n9yB5i1tVsJ1PoZRhZ4oNtRudb6rN8jo0pQzJ7/3rkgNxPaL+eENhJ
hkPqLaLab4SvU+Z8R7MlbFG/OruhWY/osGuHqXpwg6Y0S+IGvQJuWA8DxWEmpa6C5D1CrvBwSYkM
fmDhcTssiS9fMl3wsxxvkGtJqrnPQqXhs96G0O4m4Ryq20keLX7VKh+DieyErxVUxIQV7eIgWsCS
ko8eMhcsZpdls266QM/c4fyGWqerFdo8wv9yDul2vzRJf9hWXp28YVA3xvzU4JRsQpIZIJlUVrVs
eGlStn5MuFxrHBUEugJAdwPMQTFyn0E2y7HCxvIe0ZtRQSxyl+Ds5OIe77If50AHNftFV9sPQV94
ALBMvcOzhD2COKEbCLDS2kJ0iS0pSkdZzL3HZzQmi7xXc9qf6oATQBQZ9ewZrHL0IVFDhx/S6r8k
HOsdTdd/awSloPX0ekuans27IR697ykeAhRdK6+hF7fb8pf6LHkwgI6BLmWA4NnWhGJ/epKvHF34
XceHSmSuxZW1bGlztFXd5qObI7jafYdElhCv6Vrbu3h0eo93S2WDiGssihHYSBZV3S1ML2E2BFN6
WWuUvjXEG4Ao0ELUZEX/FHtTkC/4MnPsHtDC+vHYFAx/pNM2e+N19kOWo/Rsii7ooHV2btqjnBvx
IUK9dxaaIu+xmY5ANo5COzXTcEAHKC+Q2SGJeELPua2F/5EOjTxyAte+YqDr5h7q5JsG0f+WRH63
l4HTu5gGWJZt035PNfMzknTrr2lEnGnstx9CDGluhwGNvKvkfFvlmmS2Eu0ZXTyqCoyxQfKI1Umu
/fJtUNXdUlHNdwh48u5TCAd3OChCqEZrf0YorM77tp8PE87DbGq5fmy8UZ4MSbzdtDaiK9xQi/Ch
T4Oz7Wp1H47N+k0CryttnQR7ZfzlMSU0OSQ6+NOPDRAVjs97trTjSYQz1IYaGtWASIvTErTu4nQl
T6iExsdxQGPBAq/OhmbWL4Ge5Q1pON1x3LBsKZEEsR9SL3xAR+AKEg/6Q/Uogvpx2o7BMF0RhIaE
D0ER+j0q/68KkzD3N1zvgAR1mcaKyT1TsJFWA/XKbsNJ0KomzSwu453ZNrebowFXhlIQ7iSUupa1
XuH785a3qLSh+mwDdIi4BXckdiVvpzcExYuHcBvGfVCPXtGx8HucU9wcnsOIo/FktLNtE1wQDspM
Bjn299GwwaUJ2n9IEiYZdpqwdbJ4zbEPlgTKH0qbe14xDWBB7couqt6J8vmVzp6fMbbyB586fd6E
+4uOVYOg2sQl+d33wYr169Br8eFTpTEprPUTzovxsW2b5jrboD9V8ea9SWbpT+LH/rVePIPJLI6+
YBzdH9kCrtWjxtlh9qDQ31XpPTYBdSEWg0Y09XRONqy9T5K6p4gnURk6O2W0XoYPsjXNW+1W7yLX
aD0HCfTJZgXLyqQDzrhBb5ma6I8eTLcnE5oeOpp2RxMVHBa0Z3uzeUHep9p9oe2DyGxsBdA4snma
g7EDpMqWVgcYxb39SPRcVCg0dy0efSiX/itrl/RuncJH1Tcbal7wgB6mAPNf7E+CHyKkzFHCkIwE
0YZTdqGI+amWHH6L+YgO3CAnxv8zWkUyFNZvYuNoogfVvKPAtLnqJ3M2nMTnQQe6xLOJ3U8LIE4N
8nU5glOLF4VuqA0cufYp83ebCKZdVzfAX0Ta4P6HIA+Y2DaVuOajl9XjKe76JTjWK77rzpEZ/wr6
7S1QzyFdzL72DS9o6405GAzkQnQn2jxtyHI/gtWMuxKZPAu17PcpjCCJoiDp/RAtz6TTjNQGrIsF
0jOzZrqkceXKoOLt1RPd3GV885r3eZ5wGbGpKbewTqE1dT2ke8noLhCpy5n+pSjreCz8WjEFLTFo
PvpeNH/RgnD0tXNa5+gWXYkkD5YFYYNbrhMORE7gjBbeNt8D4tyvYYu5yLgu0w6mzuYhnOEYRbnE
bhjEJD+kxuPd4y+WyTbSpwp4jE8UAGzfxXI5tXGIIHjssixfAVH902oH92pcWDdZ2CtyjHmHqYeD
8t2DYvDcY0JaYFcz3qVGiVswbWKHUxxFr0aBfsBv1JQV1Ki7vu70D1nZnK2oad46OpkXnvjJ1YE1
h4+yIC68mgEQ6RsuD1O1kfe4dfi1ZrH6mCaks2tKlrbdKe6B9wgnHB0ZSDDuxauk+DdzOCyBOLZP
okaAegUQSGGh82WWxMHzPCLYO/Qj+TY09ViOyfL/FT3yave71/ScRlZeECgkDl2dBqj5Bo+VyQYO
Kfqz+8V4SKjqratFAXBlenIWV4GNVfw2c7Hu65CZPTFVeO1VyI6OJ4JnK0maM/AwUC+aya86+A75
3BVtGPnPeJsd6K2h1xWG8Wnd0TjBDb8iJff3B2IsofCYVHa4+aLBSYF0kz3GDO1VRY0+DZNSxWTh
0+a+OLZpaM+ObcsObtToh4+G3Pe+RnuwLu6fonC5tNqbHeypmDocW9+DjjZVjF5SPcx5bDp3pHKQ
6HNGObA8THR80/Hf1V8AiaqiJE8EDlkzTstTKzpexCrAhv9Iz8qkD6EaRwzHwMXoNgkJewEaiJ5H
EZ6lJ5/aqbEInAmOEILvQ1o9q0rsrI5P8UQ1BMzh2aSrzqCM4VKikIZxRU1iqfOorj8CFOQoMrfc
T6J3EZNdE9NnEa15N3tvcKijXwnbo2NYykEVBo0fTj3MssYYSUL+aesn8tsZ5ipFz43zo0aiUWbn
qpDtdBnG6o7hugX2yRYGUJ5SYhyQ0wpu+8nHezgUtelfpQHxRRG002hEOJ//DmH4Z5DsxIzMKCH5
Kuyb5eaozXAX+yJ3M9/heSuoXI5T4j212sdr44v9hjinjvvlytGvtvMpRSARZcnxVypehPny+s5l
oRjegTA/jJ0AM345xZ26glS362ZzrBx/GKnH8qAbweHy/mCl6jLH7FSp/sZT/hA4YSAfYjlsIW8Q
xP5VrXpIqPevHlYUVg1KoWGEDA/7R975NjlOsbuLscJ9ZjoISxNPnwpjBUQ3WsRzbw+Jro4ojI8U
R//k1C3dEBKa1ogmVK8mTE5TGj+piaV4luQn9zAeTUI4gYDPi+T9XLG6QI7UtoeADWNv1MEMFMXI
uE8AFccJm/nMu9PYkM18xfYEl+sQ0RdX1cfR1f8oMG/dAEh4hEFY6GGQEw3Lvk2jvRviixR9s9eu
vSRJ8hm09ivGm3hAgT5k6zSAddhkqOVzZezRsG2F0sxQv4Ic4C8JR30TumKqTTls2K+oTdBh+oqO
c6kajjHJ9tJvdX9ASVcVSEcHran3LpZ1j03f7NIh+ZpsrX6GTX3G+I+9t+ivOBmLOQo/Bj1cfh+C
EdbYBJuGdhvyETQhxBHrLG31vy6kB5xaf73l14deL686Rb7BspUWL1HVoIKChRz2YJ3sNEb3Tboc
Ou4Kv+FAs6elC7oSJLli8gmYN3h4mZ8Hwi9gs9pxHzUTRlWhcRKDVUrxntaYNnu2Oodu/GhCjiWP
Orwq4TqMaFH7EZycMMAUiJeFngqgjmuTv+PgH0BHfGkFGtmtOU4IOjeA9meKh7r0E5LubJKsWEsz
PbyM6lWz+sqALYNAFyRoTV2111a/L8BB4KtbnnGtYUcKvDaMAaIpJ2P31Pejt48C1xckWS3OcH/E
7pYkGIfLW6Cxo4GX++jLqdoxOgJGF+LmqqP+CUJ0m4uYzad+igJoOHiO8IV1J7xhUxYbHeYV8GHF
NJMrvt7fnY/kc52Xx3hcdosOLnVLUK4zD+N7ky9g3BGKg1HP7sgbSsoxqnJMhZ50Qn+UN9+BMtHi
OewL5PBg46s6xFXcHPEHIxjrQT6skWqb1UGlETlPMAvXOtrbqL5qnpyCkD6Ntb0mUXCO6uWNbP6F
wmg0oqiFpNcgyHLBpj74cdEnNuVMseE2+MJvdGmD5W5B5HIQ9/txs/drNUITqgMv94b2h8boblj3
44/ms8XXB5HeV3u4tsZcQ4fL+kbvU8wKW9Z/zV11I1XCMAQL7rp5fAALuTkoZ/71axoUfNGYuCqC
w3S4kWQ4Iq79gpfW5j10rxrCR9rfMTE1l2TRj1xMEAqmzh79GeioDWsNUGPNfvImeK/xEENweN3C
8Twr/wyUVpiFCVRdi5HpijJ+MPanQ/4rjGefMgxKohJchn7d5fOIgV2fAF/gt+TcdLpUYrwgJFo8
uwWrlg7nlPu1SMbmieExrmr5ZRNC4dgN7kTHUAu5G5woOz/wHimV57Qz71Mv75IOuZoqYvsA+xdZ
W4m+UNCKcqwnnpqpuwBcox62uMltmOQ1gr6K2QtINnNyBCz63OLKaSEiuqzCLDKLAD4PIzWWdY+i
CsJvt2IzQmLkqmB+jmuE9tq9mLo/bVB9MQ1JcBCfNjKgCUEYxqJInU0dDYtWra8NRhjQocpo8SdM
jNCUAnzbQS3wxbma+hexbajkNSmSTvLMJe7adwE6q+VOkerowhGYN2g1dEtwrOILg/WyyvTi5hLD
3gckMD3ZXl6Nlk+N2xoskFmWLQEwbI6rH23nX/vRdo7HkZasVX62GPW0CeVlTsTbHgVofJUxxTBv
7MqF41yiEjMgDucXXFLNkONkO1e2LTF6C5aMBfP7gNWaA4bBuaBNqWbYLtB1Z85GCH9EXJrfbhhp
1I+j8d8dWb3ctM0uUf5dnbojUJ0HeB8LhPrum9+PKlP/AxUNSon2aW1RDgwMkt7i0QtPg10kZnNy
aw1zQ4vRn4hwc/Itekx6UwxV/65oLP7/axl4kPI64iIfZH1VMbXHIR2wkT/coR/ZwF5hv45pkoUz
Tk78Lr9f9XgOQeA0tXyLKcbT4H69SIQ84WWtMIT1TALavqI5JH51DGaR5JVI2F3cdPZA0nDLljSo
s0aCDpnUQPms4T2P0p/Zq3bYmIhKBEi/ttP87PV611UbXGfejNJCzt9eE/+JU8ilg24hCasI+lIY
TeVE1xSFv/lLwKzI8dd4lWxJII9gwOsW9l2BIlMLuwsl5jQ0LdFl3dVmePRapIhgYe+5SnHb+LH4
G8fwA6cp1dk2eWh320uKFMAMpbHMher+IhjmZmocEN361af0cfK9DzHDxxAmt2QFhpPy9b5R7YCh
AOjgArg3lO36INd1b+t6KbDYyUojt39pY3/luSPMiHs2T/fNvMZ5GkzHGO9EJEGJ6wkHE7Fx354E
bKsT4QdFFl0eg9p3ZYv5h6XEGhg5nR5cOHjZjBIQ4V6PUHgGYF35Ka62Fzb39xQPfpU6U/KEAJ3m
2bdlxciI2vBlEnhFJJ6hrJp9ckhxyRc+iR834mHyTp4wFN+nPX8VHCtnomnug5igbWbRZ4TCTAzB
rV+Cr1T4LxLnVjgnL2yZnyQZTjhKcfkl0ONm2u8qu37bltw1er6FVQQlDTaiwSErFlGTgU8pOiGN
Ihcg2LPXe93LKknwaWyU/pbGQZkO5oWl/m/T7MdPViE2OSImyJNV1Vcy1WuxjZhbS+y6fK0E7bAg
NYxiHWJWB4jETxs8YeWSJuSomoSfoiXaJYDwAWYdwtnuIRvVNcLPZyurcjTxNQw9OOG8HnM2Q9+U
ZuFdCO0xY5CL0R0I6OSooBLU4hMIFvhBSjDeo4gjPqBYtMdQP6yaDHHS8Y3COd/iLghAAMKo5Fkk
cK5tMRse0UHBaBpFaSFMF74j25CVaev69wWO5Gf4WkQIvc5bMD7tsBHR9Fv/DWOZeoOwVZUxmGJl
zfSzqJL3DZ8u3wh1D5AoRLGMpj+JACf12CJvNjJTl626hk1gJbCSOFzErb/ckGoeXDsPv4Su+Euk
5nsEgXlXNqByA5YbnxILodgsqHYjxJrD/Mt8jFglC5iL4pPAjUN3M501Vri2Ooe1xbuRGnLjuMKv
N9pUg5Hv+h10lT6XECfgfw+GAypY9gTY8HCaQIXZsyFeT0On3I2vOBJQ+Kx5HDfuuW7T7RJzvb2i
xH3oawgGoZp+V28xkKeb8PYaXd4z82h9NZ24ppK8amPqi+lIjTmTFQ9gCSXYJ5liDN/czPaq7tFs
DfTL2eWmFeX7OUZV5xs65VgZFWBbVk2BadW/sB06TCNmKCak55lqUAfEEYG/Y5ZfxBnEJ20OPdgM
fUt6/VGjYr+Lqno6c/Tlh47FUG6MtHDgCLjSLDbGfdpUOJO8W2Uw+IK2cTEVfcS6+vewrMvj0KaI
rJkteSTbhP4DRoOyC6NuxwlmVSpCTdTLsb4O8Mse26arPhLHu2efdHCURbrey240B20l3RMLrAnK
pqlsR9imVerRfbIxsGm4P8HGhflQx7XZS6zoZ1GMYWs7cjh5fDvfuo5uGP6MFoMRGvFr3bFAZMpt
0w5oHQJRMjX443Ky/KnCzeKbwfQfABFTtiSaP3CNUFxj8jVSYZVJEN3xf9o/VfFgsPPLDXZhFL9g
JHVvuoCcDWhSl24c8UdCrviCoUvr3Xmqqk6yoq4AzAOCO8DLO98BFjt2a3gQafOipf2urfGLtocR
wGzBDBdNNewg1opMWmHRyyANqKEoPm0Kx9kco12qxuBvEoswC6LwmRIL1SEK+GFMTAQ0VFIdq7Ee
IS9DVUzTQBZL5/cF7GviJpDpknXdZnJ/nUBemTClxKB6vRPxqK59iKEVX+GMkA0iT/sUX8sYzm2+
KswH9SJvuqrh8lr6FTEh/3F0JluRI0kU/SKdo8k1bGOeCAIISGCjAwkpySXX7Jq+vq5q093VVZlF
RkjuZs/ue2bLk2trl4sIGW/Fnm/WlrdpB0lFbryBOyRqoG86/o+j3RbhE7E8j0MUsfN0eZbnWl3p
0IENR4vRtju8GUPzGlopEa6z6x29JDyz3vEoi7lQRx6V8TuwJT99Vej5s4xr8WmmXRVufH90p3Ut
GIWvmOWLdlvWzOyWNF+oByJfV4XnmnJd2r7wNzAwUALGtPh8VDWV/PiFB9QOYenJjSKPPDiBxYHB
DmHU5XtUMyHWvFtSPBrEgsAR4KyA4Awi/8ktuP+BJrq/mQeVxAdWYJrljmi7tV3ObbvKXUuP66jQ
cbyxqtQLVnOeJ8m6ajw+g6lp0s9a6LplYJt1zpHJhn1yqHTGbeiautkklaoRrm3J6F26o+8sO5MN
RZsYusmG+EXr3Zn7/FPnTqthKZLOZxbbuuMhLcPxbRzb5dIvKiUPqJ+2cQmEC+/HL8kN/vwl/ZqV
x/43o81l6boI21Xg8rFsQ/zO8ZNtjdR8WZoBHHS6SqiuDEe7Bz/z0TI4JRhN8pXRHgrXy5wjUlP8
NFmmcasCsjK2qmm8atvmfX7ynAzjYM9g4dXnwxwvJUEUwSoIeH5XmuZbrYyk0OZGO46VPEAfBVdR
NOCMWpvxc5OE1nkQGeq/IDU8XUdS5O9xnhdvJoSNt7Kqjh1meqyq6mYTifQtsLiQ85sMAZJUpCaX
tgRibJ0VWtrn0g6MkEsxAIVwaqM9GRrdeG3ESRMiIkx1vieyAv+u6w9exZWVTfXaqQaQO8YddJmu
1zOTIkr60XS7Bjpy8NRr7lvtjag8SM0hlc0fOaJ1nxLDgKdrzSgjUb2YEwctlg9pI9pB/E5ZPFeb
sLGnn6JkCLUqEqt+aafGB+dzC1wsfUFHRvvNRW2Rkm+uq8RB8k3HPkjIureUSyGDUWjtoYZwuJu2
Ly8U3yhRrje0H7Gfc8wzGyJZf5h4jXeJbXDLSkcktNOEar6p2WrQqqScDPZX2UBCTpUYpBwQNaXW
pXY9hR7i5aTVqh5owg0h4hwXuf+h8RKHl6U2kbABnK12o12bzwNQnfrW7aagPZCWJWMStIuhXg2e
dklozv3F6tHYjI6C0KAZkL0U1iZU+JM25eCvTDHshtBiz4WOmJNtdcAu41UkaB7WIvMx7TR+3LJI
TA79R90r55NNt3N4WtxQ9drl+f6emNMm1KTSDJ9doey3QufyB+UTuC6dQmYVKXwzRV2wcKmlOdAd
OcVQIJXk0j0UUe6qDT0s5I6bduo+ebXnMPvrLU3r07CvEiiQeYhXzuznmhzRrigqiONLk3n+q+pJ
Oltfe/47Eq/otrWT8PS4g/T2PuOcJeDFTIYNcsIw73hK01cVBA5GiED2L2GJORIiFIGb4Wlg7DPG
d4+lKKRcEyrLLvGcm+9rtqTLruKar2gb5EYWcuxV4lo1o56ONLV8fEW+QOLRqOWp5c9OOoJsdM44
2ILgAJmZ762NQE+subHMds16VGsZtgdRgE4dLL+2Gd9aMwcTuc/FB/tQvWRjMYKtD0lHfOnKcwdN
/LdTWS/KjuwEjrNnpM9pzfYFjRkNPMdtcQ2gLjB0ytweoTjUE5kZRCDBrjulQ2EyONk3cm3ylaH7
Qoih/tsbpeApYTmdJj5FrR4E0XFDg6OKtSHp2o6aTl8ghdjfXExa3HVblO4qXFq3XQPZ0zwyg6xA
TH3qD7K8q4Ad6Hj3CwY9bqhoOjBouKXB2W0lLTqvAChAdhpN1WzTzrEzEFLc/+vOSMYF33VMZC1+
h+cy0IHN9gTN8U4JEz1Gfc3hYnuqukee0x6toGQiNvDZfoVNMV1JDaq+5lDIZj1N7mivc50Jsr/j
HnEpmBjBIEtEILZG6Vrzqsycutg4FetLSFs3Qft6pyriW6RMyyOlpbFBV3LPiJ+iogNoIUfK3aMF
QrTEplOFZ5YWgjnWFQb+m+hVtJJOBweqNR8ARnS3eSiEf+omBaq5CJgh8NJSViXIi805mYcvf85/
Ms1tgVnwrSVkh8ms493g2iEeZP63NKYXQ1JT9SlHWsDWR2KE5k864xvX/JpIoYtOi2LD5GyX2xNK
nwLzYWs4jeiFydNxtuwzo/m9a3oeWpn88QvzYeiso4qHA5agfcT4F/KQ5dxW9h0Y5FaFuXsYW5vX
pfsCpIeXUJAXLC/c+vY0MALtwMDM9ixk+lCl/b0m5HBwig/K21sQDvYuZFv5Kstcf9eCH0F8Ajtn
V4bKd7N1tgZiiCW6a6mdK+Eu34zwajoeILuRZynGk2M6RE6hGKwZirW7fvDOJsfmmiHjtUkjeJ2k
A1NWRH9WafkC4XFtOus+JHovk6HbMFCjpyUH4oClaVrZ7XxykuSjk/6HWeTXoC4OgVFeC2PyVnz3
H6hEh8jK6Sgi5LVIv3KjyA1MwLgONAFYld7Q1EFTj01NOaBudqoocvRwstqpP7JgCYK1PXQBsHJQ
HYcsvKPvo16G4c7t5CFpymermsa1b1rn5TzCqhQ/z71fruIwY2WjTaedSbTWWhtbx5kVhVtKScGl
44juyYn6Uxv7zpbVUL/KsY484b+x6P/0Xg0BnQKK1HbEMDq+UBC82Xy2urP+2YIhhwJMq7JjAQnq
Tubb8jjCvnRbPsuXweeHrElhWLOiqd7EDURQDDXeZNbL4lBpsvDdoa/cdbL8Tnk8wC+y3aT5Z2dd
H3NA7LhhWjew5mRg0zqIT/qTuNPendUD3kUILuM1Sae/pHmeAr5BWt6Qk5ZabJX43hkHxrWnJRVV
oQ7SN/+xAUux4M3aj7R0ZF4YzWYwFi7MvAuottgxmXd3+jqDqlZ54Kxmt/2UPpMnXeY7NvNOK7qm
kzsOlMQ8oB5iQqWd78Fi74Cu1Ctgyx+w43LP7t6XrsU3sfim1q2kXWByDqrX9ZcohU60S0OvvXT4
o6W8pXmArsv23ZXd9Id6INC8RLAI/AXCjbcO3OYi6YyWLZjnC08dTHxAAfyehRIrsz77pb4GjgD5
bj8aMVCB2FAw4yQOaSOe5zE/RYF/K3zxFhJf0nDfMOKvHnMjqSlGZ5YsqqfAEWe3h+GJ2CQITz6c
+Nbeko6huzXJc6ug03EATGn3EWsxrXx/8ZmJ6nl5IKgR751FfxRrtrBkhmbeSWymUekWUD67l0Vc
7iK3PXeaFzDvWR6HKLulTE1WynL2UTe+eMwbjpwU91G4j3lGRMKE2zIz+n/LxwJqjqbL9b6lgT4X
Q79jUn1FxXpxzeTZHvp3n7zLksFPOZUfja4f3CA/4Z5Zh6AGG6Of/zGzOGaO+zRUnd6yq/U06MHc
p0WPrRFFiu0RnGDZZ9HZv50h+cGxTSZ5fLC0c8vc8JvYjA0jVwil9MOZrTftDpcGjXxTVf0DmZ7v
joBYFnLX5e3fBIJz+VijND6OeWCsYbnYcFR1H72jnll3J1bA+CsG7yBvAa1rq/7lgnGFPcSv5iKC
Wkl/JZuOiKrx7GlqrKjY+Wn/l315FGVGHG9rhQjdk862wgpylJ131OO0zFqu0yJwUH/cdZE+prLd
mDTaW2fJHp7n+EGPRbq13fkaI6S2LR7KuPkoMAQW0/gn7eenTEi1BMqhCsAQZ/bBSOVzZ0xyIcy2
ekwOifLPlMpLjohZreIh/NHSOIeGegAZa7ZITEfMAcx28dR+h3lEkzqN7W88FNXBknF+DJNRbcw+
dLauwwVG4fsK1rt2K3kug/E1WCYHJaE4hNckdvvlJ/Jfndhbt7a3yw8UotTmwjiA67Is2C6pcAVL
XH0i4NVhrMMHg3mZmEAUrbz4YM/IrhqSF9V77Jv3to2IX0pL3aMREC9Ij6417AhFv4SsICTXLrwR
Mr1LpcA4nWeHEbdTX7LkbsTgsLK9+kNmEtxGXuwlS6yidebceAtKGyWQyGX8SaeptH7diBdJVLs2
My+iIF+2TCCGuiPSHNVcTJ9et19p3mMSILRcTdW+4U8oJsRzm5pdR7wPjFvxYZQH7fSXKQyfqhps
MwzlZ9M1/xiCPVdcA2VaveYN49a281yEW7HxSx5LeiK6NfYSJb7a5ggDK/BDd93GSGBeGP3B3rUZ
cVT2Ch0i7yJ8NLwPXXPCg5TugrkgVdSuTwSmoejmgsS/OMSsY52ntrxF9E6Jkb7jv7iACjF4G4Ob
N03WBsGWzF4G1SrGE+H3RxmOWyMbbnE23tJKwBh1Jxl6F7hEtJI4/lcpRgB846/2FP6Nhb0jgGAV
4oAoK/FA9C7HNy7KyoX8QUos8BNMQfnEMog3PYlfkuNeZEBZv6ywWd6/QTl7lzfH74eTqsszISis
tiE+2Kj27CU8R0OL5a9j42Pi5fmW30etVA9EaifiMbX404pyUBu8P82hy+Q76zHGlUiYlcWtO2zb
sdxbpE6wDd3FF9XXLzSzB4u1YqvML5BO4eaj4SmP1N7q9aG1AINSfW2m4oqj5iPXwXEs65dw4ibW
DvpyqN9bL/xnsIZhi2n1OXejYyCKByvglIhCJFFjSp4oytaUWdu86l9o0jeua5SbFILhpamZkpR4
LRfCfzkxqnjf2vner7Ml3XJHFBMrclT0mSReeYh54DwvIF833XMEsZq0YjJSvsqB6pNPKhDM2pPm
sSzNo3aCF9d2T6gW+4nVLU4w3XKhH0XFmYOKNsjuidbnPezUd8t2h9RtH+oG56pPJvDYNbtymJ4l
j5nB0xKStsk8Kj9Qcv2MWXJoDZxIbqbIqvHkeAJO/O3BKDCj7auBlSRBXctPyx5fK+TKTY1dAryY
Sqn040djjO4VxUqVeyHxY0XKUiu1QT7OPwrILEcQ5WeyDtdPk98yYUFmGF00Gsg1LtzgPLm2/Bw1
OqjfP3dNfyOhDceyWb3VefU2SiPaFgke5544VKpnFU5n9Fe0suqSeRUuyCC7wGpsZYc9pUPWTCQW
e9gFI6CyCnyCtbQil1OpvcKQq7RExC42xlDRmPUhmhAb8kq1Two4br6pXKvd6MYXU2S8IYQotelT
SV2ECSzZh72Ld3r0T5VbT2ujY03kOGxdlkmuaOmu2iRPziNMKO7/mVRgNJ9DsjKMHOorw3oxfriq
YmFd7bfbjtwBfDf+X5C8B5UH33nk75NwPizL4/qy3tnMyVb0PZzFIzB6t+kWynump1GJ+TmLZtol
FjN55dwcepAosD7mzjz1rbFTRvc8S2cjtaQqMd1jEVlP0uNAyiP5ky7rnZTxFKqZHqVMHhnBHvpO
n+xKfPh8t+vWEWtWLOyM1Nsu/3QVM+Ut5TUBIQNDlAx6o83QKRiLaeupbDv0itTz2N8m+BgH1WzQ
cCATqRDzfnzQUPraVaSW9q+120gEwOg2IWsV3XsQ55/R1N0o4lkXVo17wbgDkgqJcYmZk8NvwF6P
gcOdyNiLCU4E/toVJzkGIeye2JuG+VxzmQL4P04zMZIBu96Fj0e+KJ5bK/5jglthGW4EJDTPor9m
z9V+efPmxtgZJQ839uGNjLN9aCFvdm21x+vxFIX1Wowpm+oINOkCkOjgCWH7c06NF58OrafX5SfZ
ulOE6R2hoeyzHUQfwSeEEphvc2KvU4aYyBfmvpQGYHdxGJa6N+Tcdboc7CZ8xoqx9kfIRtE77lak
2cOUVzARNUQh0rSd8Rfl/C4j1g0G9X4iH2KucTfNZFc2Fa8n/pGfkOcwpwJW2sphHFGeC+h/zGNZ
0vxhgGis6dgBOys6LBC5PlnIqdC4hSM7LspiPQgalNKf35SB76twrwGVuZe2e/zzL6MZk8hZ8z3P
4W9kGHdpA02AILkFMp83vnRZuXfEuEGV3hi5vR0sc9/4wbY25aZlQcSooVqpwDdxnx5I2ri0trmu
4+hiyPLaVCwJi1Bm0/JEhX2tHQWsE56WhxYSBxG+f3KpJqum2zspOZT1uG07e2LqH+/7dnhlT+QB
0r+G/NJrti6f8QQvLAFe5wFI1NmOSXpoRHUP8XRPs3fi9t6QmMmRBrEny+Q42i5m1YDtmCNvvBif
a8tex3xHois5BZKtD0heIT8OviabkqMh5VavK+RHUbbeesjxHEvjcbnSxBiYq9GpNsuNM2pnk7ft
S2PO+yCy72KWd1QguXNYXLORPU1pY6enSZgbAHOCd7iVwrwnW6C1/yzm12j07zHlDalH+2Zmrply
RnKBWVtILwIPHFqFxWDVDdYa1UauwmEkumpiM2Z0TpvhHnXxA+LBsDaT7MPL5UfLHNz3qlspvLcy
a0cMfr215tHuV/agj7Yfn30GiYK7iHneJYv1I/fSnyoPr7LxtkNS7ELLf0eivszsUEZG/TZVdhhE
My807X6mkI0a5zeQESqmbh/TpN9F0KetDtotGEK9bhSGcrRhzYNXLHz6cnjWLY/k0GMbQwYtMDJH
bMaN0QWW33C0CcQSSymLJPdKRbFwR916KNQlYjdv14XoCYQRFe5GUmWuq1Ee7S5HfXRhbk3/ms7V
tqgFbCTvs83radPwWF4OTX1vOGFXFFR6HY63RTDwQ+zgan6Oh5Ldtk/LR4GzdgBMMB7tPt7hCtEA
I/gNRPdZRoSQYS4QJue87Zc/rSiPad2eh9rb+Y5HKTyvAqu/RwFjD6dikGFht3a7Q4umQ+gCxFu8
xTP0xmHnS+s+dXic7O4Y1OY5LD0MaY63Me3ogB6+5KPiLWwTr6MG5Dqcol1gzPBR3mWiZyemkzl4
RlDRcGHGcCC3QoNpDR+eE73WYbnH90Csg9zbaf+17PgbKTGMLN6rrFxZqfdd2kt80d+lmhBS4D0J
klPAUceDeRPqhjzPoLhrgFS6A2NjNE0OL/7+st5ALb+Iv6a0N1YGrkYBYLJ88NE03yo3CFYDPGe1
CJTmMG78TP2r/GY7tjMAYO5tbOMthZy/pL362ysSV8bQ3xotltfuz4SSqtxenmLhZJSs3oH2KV47
8xNrtlnjnjTbNhvgf8oBoyuSoHSB7MtwbbWGuWpk9lpPGNqNtxKMCN3HBzBE/AEufIZm3mXV+KUI
Gt7Z4CWrWISIFtJ/SBweyaI8dU59xvK3qt34aVleyAN/KhoQrj5sUIrybcZTDB/4y3Kik0C5coFV
+sZ9bzSvVWFWWxEX55mjic/60cwTxN38i+L4jcUTIWys/cUOSt3kWwPvShUbuILNM9fvPuFVrkKY
y0p1a8sZkMnhsPiy3JKNcYRyZ5a+JY3ctbPYBoa7Xd42x+zIj2kuhVc8hnHxaTa4p5ZfKDuDoFj3
hw/mOxL+ZeaFN8L2kXQPpn72NiZDIhYN9WG1xW+xtvvgbMCpxIN9ror8lM5fPAhLj/Wx3H1F4h2a
wnw28/LFt9llyhx+Cb8wyT/XtU1mVr9J65nExkbyaIzybaz6Y70A6wnIL6jACQt3t5bVxImPNrZ4
7vMAVs37/wpdTtB8rOq1j7CmFNcmYdcjPeu6GVK1Ss3qa8zrc64c4o8YuhJ9XBMvU3xnhf9PBRiT
JQMg4GZv1UcJw2RoXXif2YzKnVON4uzAO++LcgIe9qDyRrwR3KvOi1lOD03eQqMEytnmtVm8Gd7w
TBHTbvAj7QaBvsVqIsmUdG73LTAMttfpYM9Gtym7inaakLKpt+jrDRNScwYhYQqJSOW5RysOvxZg
m0jn6pBXY7FHJXprZPsBwbaHDKYAMleBjtdmSpOjZtw6uEocBXCmmHusi3BawkMgy1qwqjStH1qR
i3XtEFcyjOSj5PrRpaAZhv6lS1tEnZFyYw7vU1G/Zjaad1seMCH+daJhp4TYMcMmwIms214n3yqZ
d01OiZmblx5v45rNGZg00uFBQMAGtvGsMD2tx8K9jxz8E808O7Pp3hjyYCQqeL7LQ2CiNCtLrORE
pxoadfOX3584Gw4OCnYsFGE2HkNcQiP9w0pS2OAveSYJ82vEYEVh41wZoBurtCeYaEp+egfd2Uq/
+7z4M/kdYQ52e0it5kmxKIEAl7vlkEw9xPEBapmysECHse38Uk4tkHUzPwqIw3n2XmxXPI14TFZm
FYBRdNSF2L/gd3kAMZrylnX5WQbVn6w0xLEw9HutcLZ3A60ORoeLxTmBoUleGmqYYNb70Sh3Rhfc
x1w/11JdbW2/F378GmEvY4DnEceTYaete/krvfHT5mkMRfJr9N526VO4vlEDkg29+mPZzhR9OK1t
/4Y8nGKD6MCUqMgQjLOi9VetG9DPavtb4VvI7eo8OCmEO3eoA3tUJPoCWbhXgffRejk+yRKoVbvY
9G1aGlnx3/zQQ3WoqyWiU0tSiezl5J9fUEr7DaLhHzOc2p3fMjtnRVxf29ZDOeMYdhrMeV4cMduc
QGXKtrjoXupjVObhajmZqgIu2Wnvnocsk8WFvxJ4tjfQjhH/yuiR3gO6NKPUMii7SKcFATLNDQqK
3M6+8RBx87LJb+PNSbWVYoY542PpvNYFoRnl2TWg1cwMPMwNZ3muNYDa5A3YRE33gw4B4clIf8w8
P+M9P8cy/TTHYMeo/WKRrczVyP7nwAWtjP+4Guo2NAKczpn9iA16j00sZMzlv0dheHTyGVomHWnw
p8eiRePGcBJ23t0dFTlpxl/23T4ypj04ff8qOFFGjvp4dDDoWfNWlelWN2YNjl4dfVudqgHfe0K+
EIrknkVRN78rXyC23yoXTR53ygP78n6DNDtNI7Iq/8SrkzsXm6yXgjqGPogt0jBuRxWNZxc9YPJn
5Fvye3oiBmSSI5mG/mbuHHc9xN1mURnFFNyihpW84OTNFjTsx2t6StYCCBXu+ebPxV123ZeYRQ+o
g5OgbxB4Sv1Lz7knUWLbSeuwlCGdH33ztGwTIc6jYaztcSD7cHmuQhF+yYD7ScUvCj3DDvNj7mXH
sIxOg43XjrQ1SOOTpb1jljvXqcbpi/2d5BOmFJMTE4Gbr6Wu7s08EMHlXwgti9deFmgqyaFdG766
qaSG8ZXdHf8yIuhQ7ONKGsCyHWwRrCPtvfy7NH9e5T93SC5JPt69gd+f8wlC4NeXIJIeUCbDfTpl
Unp4wU9kB0HihN49rphIzs6DcIdzMbmPY+U/WXb+2Ab6PsThe0SIO81Yc0lrSqfl47UXlqWn3k4C
dSXx87j89ORVxKvUJuBqCYZCN3R0vWmZotkUvQlUl8U3Wo7zS5dUV0uTLEdUU0Q/MgbpjlmT2s5D
eKTSeyrT8oNNvg+xBWNoNOb/xSUREOu0qx+LoD4s/dFEle4y+xZRdTerZcc7wZyRMx1I/joNfnlx
a4ROqvE2tC+888XVdhDsmmpO9mYDO95avM0RaW5b19UVU50621hNUzwGsNGHJu0J7RFdtwXNtB/H
WMf70pTJZYyk/2yTqASba81vsqFCxjBmHvsRT/cusIz4LwkEGOtKEWSbehyCPwnOEx6WWBfXYuSw
GafqKHRJmlI/mUQ1hUu3U14FkHNfWe8eJ/zK68VVOzbJagtRaY+/SQnSU3EpLDIAUfEQiNQmMxkp
vPVMv21OMDMef8NgQkZuf7wuOkWh4T9g3mciBjCzkRFmJT3qF/Jpl0LP+XKj6GVQhIexvIODKp/c
U5526b86HGA/KBnWyzjNM80IlJ3ZyDzQPbAr2RsOI9QHU5vkGwC3Pzv2suyc5n921bkOySBK23hv
TCRqaZrs5e/EbffOH5iBeB6c8iz6i9jxHg7uoURpJe6uMtgUT2GkovghNMk8KPMPOaQY5YIqWtnk
LPW6+gp995y2PMP4QoBSk+mtHrt+NxnTZzfmB5LwzgwlHn1Y9sQNfvug+sjL4ZHEvt9F6maJ8Rt+
eSrFipiCvn2F74gPVHcUnR3z0GRM/mDKfwMcJNnOVbDKGYFnQ/s34qJzWkYusWj/YohkMohcV1gv
+PCPQ+NdsQlBpjU7TPcXCCH9/5VOLtE9SaOHoST0tEmH8RK61cEfyKqDnnmKw/Fioslmlf409fjF
URXsvDa9AR1cIkioxFnMAdOmrKcHBoPFGg7p2+7ls+h8AI7Jbsni8bdgBU+RYeo9QurHMDtnckgw
MeIA2rTOkG7IM9p2Mxc9jsZPoeRDB1ax7p2UQZ8Ob5D0T7EUTOyHrCAjsT95yQSVQNLARhr9Byvn
rLUMwp9ijAZm+/WCgFO0hX7zkndhwbuQWyCBNNaV3xIm2NV4aDm2Vx4M+tYtUwUcUqF4eLV+pjCz
9kbQPbmCSiCyyKkk8oBv1CHUo3fFbepNBgJUvICmpyrP/4xGTJLgHIdH6efNpSwx7jiTvdjT2WRo
Gta/qGo/29kOngapHnC5BidvWho62N91W7csnBclI0xGyis2QY+UN0NL+8li9sYlVKNSLyprvnuw
NYjWK6TiA9J+jssVpM6dmR8moNKbeFbV0Rgy/dc2Z3PvzXGw14Vp/ei4UeEqiSA6TXtEyggaRg05
SGxZh+qWesrch0X5Xpak2yH4UvWybmBVkrq6Uk6mVtxG5PNE8abPhLX3M/vNovt9MyceQwMLSuJZ
d211vwpRlzOviK9liwGEHVWvTu+Y//x4Un8dSAJIE/LVyUubynVDZXrwzZECKPCek5HjctAuER6J
NR17QohW/D2cXEZL9k8WPTlKEuwzZnebWRglYzFsBKOuZOqZ2UwO8rDBd6VnpS8pGs1de8G4Cwov
uJg5xufYmWrKX3Ga3ZzuSXfEigZMbx+yOniqe4tYBwnFbZc5pmWRRkRTFlYETFU/pBmF8qxdkvJm
NgbxsmQMn6eXYqJWj5vxB5mH2clQhi/4w5lNNSG2h2wovV+2Cb51fXPD8HirgB/Id8rhIXqSpMyR
UUfYpa9RHZMS0lFrtJ2rtiF534QdoSCQ+Dzsu7Tw6SjDl9QERm/9Pn4o+/Izb51/ThAQ06orUHuT
dRjKr+oXR+qPEUjDc+ODtmbF6UFBT1d+zvrZXg1l+jiUWO77AXM5nlm169yYPC2vZZaRec16GEe7
Ii2MX1FaLTRZLI6owrchFi4IdXF3cnteh4rWHvtRBc6fZA+M4Z1zO9jOe+hDHyV29QGe4m7jcfzx
MvLbUuqPbGI6N05F9jHp6dW29c33iZHymqx6b5QsL7UDr12GMSO2gjlmVp9tUPkjStrN7gK5jyrn
3CdlG3GW49OoNVyOVYgMihVoQ9hTTgbuXJ/MogPwNuqL9qVgyiS+RrqqqzDl1QjArY0431fgbCss
nP86Xf9afbsn3aMi2iy/2XlK+2eRIzv+zBwN9CKkGmOZCbiXVoKpXKzlS5y3j21j38acS0RoVA0s
juU69IpPJ6HNdbvuKak7YtyK3y42f4E3gy0KDrlwwvhRzfxk5PKhykkNWf6HSgtqQco5koSeqHtg
gn0HuwQHtSeWDAPylWHtioUDIl2NeuMzVB3iYsSX4efdvCHppj47SSo2AT6rWk6HLobmImERL0rU
Ufwdyrjcm2PjK9CK8Dllg9QRjSlZNNl87YeB9RUGs/HUQrCd/ClI/A0JlXO3rkdOKvppkDtSZpqN
CQl+VgZGnolVPesAsuJcFDnTgdH1OiymPYsTUvxFrWc4FycmF3c/D3H1NNQy/8wb02LiBsDJNNj0
zYzfb8JyFVoGfngmXsW7aXj5Sdrl+EvcFm7dDkXfp/klK+3ZNar67rAZJZhrYOgmtLLb0FZ9zckf
EiNrdybOtkgzTfNS79Q4vvnW91MPFI+Tnq951Cdg72LfTZF5zpwgfezjmDyUTszPXfoT8afJYX5y
+0v0RvdXjA3znMCOC7gAbdYt/gQbCFh4pk17avEfQZY/QxGmoMV9P5DkRyDPn3wxguJXIlrwihJC
z2QNvTiiCmTb2K55fBWxPdzrZVpc8bC/ir7Frp31OfxZYcS7PonKeQsHP/wpkd4KiPx1n4ecL2RP
ef/GygyuydhhaIT5Cv6ZREyVa/Ir85XkGCEFOB1YcZR3mqSQyIzJvEEUMRTArNeE1Vdfo89ZMV21
T1jTrYMwgBAT5p9yMsYYXc81z23U56+mbBjVJGKKmJn+x9F5bEeOY0H0i3gOSRA02/ReqZTXhkeq
qqH3BGi+fi57Na6nu5RiEnjxIm4MuN5IX4bgFBK3+6inxDzGI3HIatZzTTrcDA5pntpH6An6ICGu
I+naFuYkKww2hBv9EyDoEWhLa14iPZF162Pvnxo6e7FDT47HuWfY/3O7htdzklUk2waGuh4IdWYn
44O9K+GCmvDvNBH4MnBAsdYiwPCIc+SIyQiQCaT0nvE4cjf1rdgB2Emcre3imau8VWFM96rAxhhl
/oOiSAaDjZ9Es6o5mQRZgLODApgyrBPuHDqvf8pYuleVrndlgTmkHubppEGhrvhUg8c8hxhbeS8f
CLd730M9hk8qGKpjgfa1DsOO412oejzZwxydTFJ1v84QoRSIcjzMZuGtvVkTh0788DGlbnIl8Tqf
bPJgZ1FOCbC5forXmR2jUmOr/CS2C3bbsv/2NT7NTUvD5YG6MUVAwYOnnBoGhrEpCxc0WvdJThE9
UDBFrnvPSXdBPWTXmKfoSmAwZMTyK2fnFXguNbF0FPOgmK5SuMCJPC7uJ+EQJn+e8wkCflyrBiqv
cH713BnHamqCR55rvePDoF0m61159NWESYaan+QkJftI+ovMFiR4MeT4TrM8/dEG5eTse3HejUMd
byepTZZQBhJAYM8KXwKWtF2M9+0mvYLzIUGQfEuYJaFjmiA3fSfrf33dMM4XpscdZ5w8dFJdGsV7
HcaGv+KqNfqbKbX1k690Eh5VgRsJZxn+phamEZF4rLLHvkzy8aaaJJRQKt0xJjdKOeCS9ZbrxPAX
B5JcrP7tFKJpojqkxLBmw6IYhLcjA33qo4pRuKXdOmX7PwpixzkJUrbh+iJnB6EsA364NubA3YZN
MI+3GW3jEWLbXdvmZGKpiJJqpxJvrPcmr8xNHXUIziGvplrX+iGldt8L3ygfpW9kr4FAlsFIUe7L
UTvfZpOLVZ2mKR1s/L0lqOdtpNGkSslul8p37i08lO7nAGrvtZhh2ek5hBWjG++nwv5MJYbqagmS
Yxb9vudgBKZg+ekmFU27lT4TaljTzP3kya64aDOGM9LROLd2G29a43lYiguClMwKyfoe6xgvtHFG
t6l8WX/Ywi1ecwYfwvYl0TNNe3RNNOAyGoGJSxFuTNtM5dZWpC1I8LkgUnR/UtjYYYGZ6g/EGv9f
ZTrlMzBbaB5CO1cRkObLG5WtWHeJbe355lonVbNyG6vZizg03wmlTHs+zIX/wQW/LTDIrEPo7ity
pcgJqdfxUgr+tWEAyBQ9daWMNrv2LXnPp4rp9V65rp62aQAaTENQ34lIune7plibO0j+HFhQ00kw
65cKhx/7YI+sa1xh49iRWcmTrYeNcg8zy/qOePdco5J0oisresdT6EXfDh6ijWCNfxocqOmdiYYf
o89yia79u+Hp9Gp3vkEU3irOlkzc5zbTUJOIRu7FgEkDvQniBZeC9pglhvMSjxR2mp2Z7xz2S+91
niW43hNV7KsEZccxjPZiEKnLVkFJam4gG//P9Yzgf0pVkE1ITwWXSlYQ+AlAb7RHBRL1lbx3Yavd
Lfg36IBjTIHpBJ6zy/JN7+Tir6dM40GWAZx76qpNYiKVuigd3sGPapLSUhYNzyOROGdmtJGKy8YO
x7W9AaKHgblpxCEeMW82JpwUpyGiaSMo7GzSvZt4tuAVmLXeD16U/0k4lHY0qaLiwLlau14Frswj
+GAQJAU0WrZGsOlsNlvEV8Sm8XGRhXHGDsV2EDaWFYw7VgqsyyBbsnxx90k9SnU3KQdVB9+tp/sU
T/Uh0zgzDn4KUQ8oPWtES8NNmIeQGKc7VN0ejNqwrZIoeQqT1v4HgoMgaZo4D9+co2fQAA2RzDrf
y8EzUI7V2B/01AKvC5mecXX02qA7wZ37XyH6rNg1DMUO7kblnfAhlpfZ61B9axcqetqwhWum/tTL
hNFNsIxLpPM7ZUN/hMrFdVyybHRbotiO07MfrgGqZumc740B6qnLEvOeT+Te1hzsS15xDF6aKvhO
8eQunhPzJUVTAYVRzuwY9Cg3SWe4tyYlyM8vGdCLmu2NSEMPn6z+56ggP2nDMi/4cc3PdPJAQTKC
cu8rU6aCVUKYe0fzfLOxZRFskmjZ9w+R+zaFrnp1hvlNFGZ2bY2hZ8vl5dtOpj5KEfDRTdz63WuQ
+ux7/ErFGyiBw1M5GkR3rPNyV0EWHT77gCWtPWBhsJhG0hZQHT0Ck7EAcIhnjeajTN6F6W9byPdB
WUMDD0H8OX+aqmXi8nHuFaHPTXrZcKfxu2OkCJICk3vKs8bBFVXmzp0V8X1PMc6WG/RHoj2R02x4
rnZYJVn9BYJ/FJqx06lPm+U+jyp8xi77SaPxW9H2MMnBWsnZXBncEhIykD4IJcC8cj0L8FvKNTc6
bu9xlFwkmyfs0ZwxL+RHwKZZa75va9vzDkHWnDyje+7bkI8LBslkMA22u6xrfusgutOZTRavI0vm
r/O++pMI0lZ1/B06PqULet7E5DN4VTE8hdQYuMBQyGhuOmbTooIjnY/2y9SxGg9Hi4ha9MKm7TBn
QcnJSBdFMx4reiOUFWN4n7cmxRURD2Uuz+R8dzpKzuY4neecIwDQOjnEe+tfx4TqBP1bwreex/hu
WQ0unPZiqg9VfDCinPMk2KQJO1Bad2eBqTAtkOKB9GHZRQhu1LRYiYdXY5wYNKrG3k1pR5IFautq
bmV7bKXvPDEU5ICQI+Wvp0rUl3GmGCRj26a5ROKJVVHsP81lgzATFU6+i2zD2nWWOW/QooC1dZ71
V0qnuqcWt1qzWq6lBEdXOoKD0Zd9es67nF4H+K3EgOFZgL8iJ90mzXQHXZcefOl3xHvS8FG7ZsNU
lmBtymowFkJNWEX5Zq/qru4+C0ljQ89t92gX/XTNh6r/cR3k4lxk8/PsGhXUaelQAmAirUyG2dwi
WdQXTWPR8wi6Cldbj1LTlxi0hVtlb1jfAWm58/wWO5XCdzU2T5F20z3BunBnGEZz6IFgrPISImG7
ECBqKWzssGX6LynyfofuOq39jm6mtIfpHoqBI0yQPJ1xPjiQYpW3Yqf2bXqalyzA7mxndDNODx12
5imj7GML6E3QTV4u3QGiOvq16glEttYePKyBaEcaKXZg6cVg38+uD1zI9Qp5aqMyMomSgytPpRcc
4jwvdqVA9FZDUD/k4I58O9JIfkM2oC/ELnLnG53d2oAji1jIgribHedfPUh9AFTir9G/CXsULn6b
oBw4t/tqM8CghHriuYgqI5FAvKrYML1416URi8mKTdxegl9dca2CVOKU/crw1Je20Z0MEm9bP6lI
foMz4YrPkwWn07DW7H7jnSpSQJIFuc60RAPNDTXAnCDTVoVtdvRFCyMjdyMuNkkyzpjWR8IMfTTP
W2F63ZGgtHelnMn9TFWR/5Q8/7uiZwuaYOh+H3zELX7i+TOE+E0GuhqAWidTvdWz8Vu1ecabo/tj
QRvYpOS0Yb/buKHy7l6UvrWtWwyxQWU129pgpyyU9YtK2K1xCXfbWXjF0c9dDCpt7VJ/3WQ3YLjp
wRlNakXMxCTuXJQfRK7Ec18PaKO8ZY99LsBEG2yviiAOzybH4o9KzWadT1gWcCYDSfdTWeMFBhIc
4blZdbIzz6HDVc9IcuxTU10/Vzq339ue48IOsduJxPxr1nX5kHDXqIbJPSo9dLyuXMdEajf1K1uE
7miyKKY+gOFTy6za2aZjMDcAVvKiGgNkINVOTYPemMTsLoIc4yZShAw1J8mZrD92vJ5opWWBamli
Z7jyNOdsZzIqLYggDadOxMUfiHnFfdCiWdtj5HJxkeE+i9X4mJMMEMoQxZuxKrFSCvxThV+X69Hh
ZibittyGlUdo1mzNl2qsU+L5qtFnEpYYzUqi4TDz9F51lAX1yhFbHbGztZU18T+wX58nd77bWWb8
Dbq82w9J0186emF27CjNG21u+LeZDs4ADnDoSLYHgQrUjXnOebUxAG/juMXRmPPLaC0dfRtFWb6P
faRvgBytR1VzKnhCEKe1iU/c+kk7G/K2xqMMG3/jiBjXXgAij4wJqQ/Zcr2pjeko0HI3VjOPpylP
KlCu2HN01H9mQd9IiL5sXhIfwyG/ydDZWlmmidQZulplk8hudt8X1zzsyuUtWe3bOllcKFa7DmhR
XBf+wD2PWFP1EPxar8MUq3+tKXnWsYEX7xSJRUDsegAx2C7WJElsEJtz28KtMu03NtxiFynxI7jE
nXrAvmdi/iSDDOAERgn5EARavi2NmjCSJImTJD5Xh+JQNSFjCn5frpWkJLahbncoSgSKX6N+3LmR
fc786Wdy+bGEz0W2dP6kvnp3+KDCSq0dQDWQBLczu22KvfZNWMD9kfvl3wd+wpfRPSTud9V6NF3W
XwgvSLzYTabGfMPvsSmo2eyq61jpbQ14ABu/lyVgcRpSZRrFb7oaM93CnIyEbRBhxHlEHwITsJo4
+lwfnT6ndz3WT8u/iglPcIJPOrWF2gMqxZkqipMZJW+6ya95hOHKts2viJogFTqXhBOmggw0t2ik
EmevYW7zjlZhOLeUNbeXmle2CvQLJI+dCEqcztFhjvOXif9DlqmT5XB7rbpgWHUEzpskwR0gEQiM
9o6fbR5hUw0SU1B4hlGyRmBZc52+JYb9Zdq88/H6umlLFIVsLDddXpwUkTV/sob+cIAyLCS2qZXv
QhCXG8OsXlirsLKG5qAcaETXRqi1nVyb3t+DRkT1C15CobA3Z0c7gZHf4aMBG9511OlVpPmWRygh
2GoVya8BoXIT4BaPwvlPomH2B856hHaMYoB5Q2XExOaNJaFszaAT++59mO8ujCb2mx9GweFQ3FJr
2FpO+G5rNjFzdjAc89CY0clIgkMzkqPogfkgSL9Q0qOP/Kv01GfO77jgTxtqrPZZAghvee4i7n6p
NGEdBaSCvLMzTTuuARhW//Thb21/VPO4AY+Ln2rxR6f/c8M7lqULnkKKPUzgkXhSPNte8RTlEqhv
OzTn2URXW8CrgA6JNcECg4qxChx+iCglOqG3MwHN5TFMTO9lTMddJh453M6EJ9y3uqM/pT9+YcLS
5s468EL8mKofI2pXo/WZoVCa/HJpmbm4FA2AK8Q8GyH28O6RRnTuWfdOuoACy5sbd5pI7ppnYyzF
hX+Sx//aG/MqaHAzD5r8rk2VAr7QAVO2F2xBSW9dcA9unF598uSoJZCQZWiiHKollljvAoVJIq26
N1/lLxxx20rpbUNCZ46qW6AbPBYND8eSvPezG4kqLuvZms1/n36FhrWZmskE4ckoMcAb6+/DkLzH
g6KZQfwlqHiE6vHh16nNe8bk6fc2Jh6iCgs4X9jBFwcvV8+L/y0eMKjSQ1/l1S41xr0VCTwCtM+M
YkEmGesh9r+yofmuGuNVWFO/HZT7vjyRCI8kPPlLJ2E9CWC4MNb3gZueTOXLY4MZqs2nF+W9dPGH
CUViFZNbtpr+w1pqLUe4bhHOsSfdLAiWrnij55qSgIQuy2hhDhJCDDazi81u8GDLTzXvWqIyo4k1
lQSHtxv5GhOLn87JQIaVZhUuaEH4DNXUODudTUOPCJ46KEK+k/JIpelmbJy3Lotuk8a9wymwK9MC
021xq5fnszHCC3OYtSkd3rGjGAmNEUJqU3kMFG3QXYN9VTKvLA+CPbtP+Tx+UgF4cBZDTy4AMRh9
s1iF8gXogfOH2ObyNKTpsJcaKhKoz3xW10Z6eGlGNqM1jvdNVcX4L9uCtVGhqm/VBvYz1+fpENtu
Sbww6S5mpAtub4xmVsBUEblQw4PwpeeeRHM7pe3AS+FskIDBbC6GmhPWsd5jqmco+VTGtM3tCGge
cHOKAbHvV656A8NzgeZ9sucIlmi7VxMwEi0oVybgH/s9ils+0vRHihpBGNmRKYcHXj8VSf4BPQ3M
fNKVuyLlPVjEBvfn5jmYyNwXQCA2grDM2mVvvK8jeW275d4e403gE3+NFHkBKrq4t/TrpKr+xNZI
fwQCIM+eHoIdnw3BZK32Xo830C7cZwrRmesgZFMhg8k+jtIT0Z8XagxWFP69VBFdVLQB4Mb4Zxn4
55Mmu3KuEFi0L60LdBtQiM2CwsVdyaRM+QHas99jwZtdNgYMqEqmxtolWU61zvjFRv7X9ahNDEFg
0HxX9Wt/OR0rXIsrKmr+Kb79QiLTBcYSl7JwYAdbY2x4UejdGA3YibSLfhK/QyAw1mOR8kC3XyGa
PwigUzVhzlRA9FreByrzzhQe7DMnvkRm+ISy82DQRDrz7Wqjsugaje7Ob7qPOeUT01OPFWaotg1v
jMos0y2R5j8wRC7sKzYzv8KWqhP0nVM+dmif9tniKg196FNkXDsK8zwElPDRHoYWRpSIHgictmVy
dQf9EcwmbUq94BGiMDAtcK0bSIupYnuwoF7kCH+At9poUUQwdl207vzgxQaG3Kb0aAZBF20r3hpw
PAJO9HqkxclCmJ6il+WHAMm/OJqGP5Mwz4zmPIo5RAOutuORaREcQOXvba2eQz1eCv74ZUthEm7p
TeQPL0lvPEDLJBsnnOA2DNxjjcheFQ5gPINcZ1Dhzy8l+grvvAioM0MyifsSBS0IaZ1oMWTQUARu
PiVGu+5mh0S8flUeKmrJy0drIFqB+yQz9kxAB/lmVxrIXMTUUbevdQ22dY6MV7/BUCZxSuhooI4l
038Sl02/aQVbevSoTnEh1oZFc0UZBS06YahtwmTvGNYzFYFv8cK94rjbxzXm4MJq1lAsezZR6iqw
sbsmA1HTDrsR1JcwjE9HTVjPe2+fc4TGzDatRsewBZ7qJiLE0WV3Ey2m4A2X0u5N++YeBZXi0eqN
1dHBUeUf31dnjzlcW8Fy1eMVwPwu1rLzMnyPzpmntqDrr7wXuDnWwzw0V78d7K1uSLl3ttWiDIpp
6y9eQz+IPrUx3abSZy01/6ttBsJxnotbg2vQ4X6YkYqk9fCeEW7185ZwF8dH7aY/NCt03wq39zmq
pq+WctU7CrtHatK62W5/T4vWPTl0LX0VyRC+2qUDpimIsG5G+HYAhfMThVyQHDuGBhDizlV+j9cx
vocT2G7FZs53CL4YWINYLlsqwaAa+I8popJrJsiz9XxlrRrKx6AnM5HHUMDbqyzcZsfGpQLgzv+D
UtZT7qSgnBzKJ0XDF3M+5xYg6gan2iqISTUVDuvQkrCN7y/EO65viMeNjS8QROJyerDNwxADeEfb
/TqcB9DIfgFcw7RvmjXZNuQ3QmfnGkPNloEwXtGEymrDLcXOyYL/Ybn01pEjSlYC0wV94i2aTfqM
5pKfSJIJgRzxWZEeaHvx3oJASKJO4TAv/obJ8MsLKb7L2H64TfBOFewDHfrgurbYzQFwbB2Llzi0
QANYmyYQzzlkFlYaB6cJwJXi3p0wFfZRaKxySo32IOCNa2mrkRwWnmuLUABPp26SO+qG2rRjiU+C
ZYMNEp8aFiTiINrPfOwiwEOf4tZaS+l/459/9WX3XEzuxyL+RjQ0FlDiiWbD8EyL7FognjfJfEr4
s0kxvOpEmytIIJSxmMnCn7Duk7Ogv4L+o8yCCLENK1U/cOCl6KIiS/dgh1DhSzgJmiyNjxG+rJKT
CAV38fgNTcElF0uHc2/6Hgyl8mFPEhiFAZ+iNxULDsBL/GKLF7jjJUyrkdV0xbe1jQ/h6BzrLmFs
8Ket2TvlFs37ObGaZ/zI/jHQA7CXBmwJEBR+R8mfZA6/y0B+Nz5u8aa5DnV5d0Z9iVwcfo7OD9Fs
vXi+rX5E4rxC0tsuPlLp1/0RpZCpwL/pYnoMLW22FvV2YjJ+27DTz4Hwo81gZLc6a5+93AO5bzA1
0b6SGs9pbg6rhB1skOXMn7RZ7mew/44x3DJp1ofOZs2V/PcXTTR2yihtj7y6GQmSg6sTrMkKg5aY
u2pTNH56GNUC487Zk9bRuKXKAfFIdSxIR+JPdAUr9e7FSQcg0QO7Xr5bQ/CBEWs7VeFb1WAZ5L3+
7orijg3g1MXRUaXjFd/6eZqDG5uCH1Hx5VDa2c3F9IGx5ddE3tixnb8h6m2Idkt2VSk0HEx5fmZt
MxC3syNPMVNth7c2KbnEoIiz1l07gYC6xlSa0O0iF2nDEtZr23HfaihHDeZNmclg6bveE8MvN5Ob
0n9Gz5EtI/xjJruYaPZeCTH+zxPc5UW45ok7eTkmfCh0dyN1GYUNaIEj6yxU+BjkgMlu1e0yNvHO
Jy1PJ3Nkuz372S6ImaUDdUWjuwZZfPTtmfEeA3CkJuhjDm1Qkf6LKgNpIXlxnOyMseQ7Jrq0qdry
sxnhPzEFFEUFC8Vu2OYJcLUcEWAw/mdW9F+tgtyd1qOJd7+WYOXdwjMP0dRTkDD38tA7S028a0G9
oUAK81VeIihotPs8YNdUVcbOJn+xYx2JsYgr7K0yShPASQiZzg0XXUqYE+4HdsHJYDZgYkubUbnh
Yy+xDR3d/8bU1PNZwLG++rQzALgRyDkcGcGgnrGBFTe27BGRqbZod54bdQedeSlZKBh86yFMzN9W
VkTHVGy4d0738rMsMw/zBa44RSk5ZpoF0FRV1CCnjuzWYxY4O8KRgFSpcRn5vXAs1LMDcz4M1RpP
Nq5JkaFvSbjcruWpfB3jctlmgRnf4m60UP56+9EkrbGPVQJT3B29o9QA5IuJ+2Gsfe80hD2OocrM
Lyb8nwOvG7EN3QCvk56rPd6OYouRVV7m0oBR4gguS8OyiTAA9dP26u3mMgbA7rRtt+FvX1Pf65Ng
lHZypipn2NDhgTzRjZLQR1x91n3Duw/kNndpZZxkOlG23NOmsVQ172UbgXv2fEBDripcdpaz3hsu
614A5jgO2Uzv4jKe71XPN08ZEY7QQBrPveCdhHTT8jxZ/TaApbYtGjZj2kJDZwsRb22hKeYUvKjF
AFrESnOXeJnTgHpp06eh0X9tsAU8Xal7cCMjdDYdhMsXdyEoNFAPVgbK3VZNuT7Xju1fCmPAeJH7
5dM4l8tr3EHUiGe/BnIOanXFmJJ+jm7n73nX9PspDeatwrIJO59Nn5VylnptmO8jM/gnOY+WxG7J
19KDzYEffIIfEv847CZWdSsuZigAoLHL4ttUsYQYw222rLv6gAFYHgsUM4PXHQTJa+F3f3omIjwB
wf9EVMNfdduDG7hf/ZCe+iE7JYJmc0TRnUBHC4oWKmfc3XFNbOWASxd+BXWPFpGa0E4+i7Z3VmXY
bX0QjZlh3x3V/J3tlowziYbVsIQT63AJyUDc4zEmMwLYzzTlOQObg303oatdfQm8wkuga9Mms3My
tcedTqm3SakRBzJtNUZ8qbyl46Zm1cVngWV1k0+k+pdARgW3F/f9Cb74ppXOx9ik68GaXxK7gjgQ
720KLRrFtla2r9Cd/ymJNypuGEH75VZSRBd3Ci4ZXaFWbVyHdJERi4uwwmNXV79xNzR4J4vTlKT3
MUUVbd0HrKanQVlf3Tw+lHaJ9zOUZhQr9Yk7rGRn/CzBFG9KXmzUoFhUT9nsPHm1xCuTffUk83rD
3ztdc7PR7BqwM3RFxZcJ4hJnI3HBpF43cfMsXXGrtUV23c4+u4zFEQAoGIYXtMBXEy6wN9jeys7j
/SyH05DBEDDniuWi0R6jVjzs0t55c3Zd/rNMmCdt0PfZEKEkTdfIpzgFd/Vvrrpd5A1PgWle3brl
Mai/moVx0hfju1/oSxV0wVJ/ZAJZL4M92xA0sZ6MpJpP+NxOmEpYNutvkiK7Mi+OWGxujWvuBXbj
XSAK1s/FE7buJxt5y8VUhFcMfk4Vpc9O4t67Zr5b/wVfhhvlne25S1XAoGtcuI6SLW7Q4f5jeSQN
NqIWG7+Tu6+zpPeDLx67J3oI2Tnhpwub/iWaMu8b8YVdVJzl1wGflq/AuoWN+2VV1tEuJ/BQFreV
FQkp/9UllsMfDsL2XLi3jvUcjSMRnLeUc88qq/8+WoVh0LFzYCMwowaKKOOEO04xTGzGvBlIQQ+3
TXDt5mrds3dFMrdyVrGREzzbKGgUtdIz7qV0hsOAlUZJhJRQrVuM2F0MrigRrT0YLtUZ3wECUD98
QzJ5AZVJq7cb8jpejCy1KXYW9w8o8ZshoRosyItPXXlr29f7HKLIQs/yyd7K+nfALwfzGWJu1K8X
pTnrfPuibROqP125i7DQRma2ls407vsRNAUh2ARlUzvTtoRK2XKvIbxJpQZSLhByqK8nVgxfwWjA
qSKJXGdbDphdKoBfh9hpQnGy6Gxnr37qDcpHJkesFCJPzurr3ETWttXxB3XS6wnMAWcCR4Ji6rOW
VvE3Vc8+oW12s5bM/o08zSEv4t4CQ5YXSDOVeC0s8LTFVB6WOEQxulj346X3pEngNAw0AxWa6wO3
KAYBY7ltmuWXXaR3yaqYACbbK4mxsM1Yk4Veca1iskFzf9LwbbhVz0Bzc4gawiFkFNaXltjMPCZ/
ZFWcF41knuwrYZHn/xbJ4HK3ovOezIA+7ohYSqDbZI/pejeHnJ0NqmZrzxszxOvdJ0z+SEOyBnEA
MGYdWoQTHDt8CfJpK+v5qS00HM58hIa4mJTnWyWiDa7C7xnvi8jJqhcEBjQXhbx4L3V+Wv5ccRiD
/3lHvL5yhGz8PHsLMetHI+Qux+cWB8qf/z6V3A1M554VS+EvSr8f7P2iv2W6vEW2z8wLOMJIj2a1
TKvTlhNt2zjEWRGs/uPSWNmmNz1u6nTnYvAJzUtm9dB3jCijsKPdpEQhGhHQk8vuN42TjT2HGCP9
Q5R5B8moFGEFp9918aO7z742T03mP9fS2hEowu1qC2IRTv9c21TXp9a5o0B07uNjHtrs3OgyBLw8
POFpgRWR+2unYEqMg+kjTUdkXumfPRxgq6l23ktyP6upIDYpprVFfHt5QskbrBV//gFkoVmRtOHJ
Dod5m0fvFQedtuXW5mvLoIshuHjPHeKkGW4Yq80hxvt71/Kdg9/HYACdFlMCwZeY65dZiyNQqHsM
CHbo/C+NG4j59pWCqKXynlcyJfKj+wHC+Mkt6r9Q8AgW87gvX5XCdkmu05AdkrOhhUkX1fxkJst7
zJ93RWsUf0m1Gfy15MDSBB9sjTDvjjRLwu3MuD0IZ9P0yH70lyDNFMHf1uzYsif/SholUfHcNXn8
Y2GC+mW3H66sGoRtLdFmffGsnO5hteLckjlENsHb3mZs8OdL0NbOLuGhaPvqFcls5wTclOaKcIeD
XQgg2nrokw/fIY3laXnCMQWGGycFg0bNFDG8hQ6zKvdFh1cPMJa+PbKJ25lD+YEJAoBXSgnyEKY/
o5fwOPX0nLGQ5OWOU7/JkxcYCYeCalfgYv5bGDcXizKRzCtcKPH9j6c0YWao7lthRfyUY/mvCyZJ
/84Qb0qRkQ4nmL4bguG5KVFYuB4tRyzf4uYH+t7FLqa3zHTvvkS2RQ/OYZ7zmUuregv68DLMxZeS
5rhaMsBjFNMS4jwFCFS9bz26zqVTPnCPdV8uVKaR3nbsZIa+A7J5VG33t0IYNTg9V5RVv1RL8aTh
34rU21czJ2md28+y6Z+COv4c0WAPLrb5OwqFxOMLXTMQRMg9ZM+RN17RsHAoppsxzHg1Qk+gJuME
K6ufyEv3ecOiEfotZnDykyjCVWkdgwaYul8Gbz2m7ZXrLd1InVk/234S3iKDjCRT/3jVNQNUX8iN
jYFowPbCE1dyrfTCDZeINQvrQ+VEOFGwdGgkDGAYyegcvOUaOLRlhNvSY8dGG9MFbdze50McP9j9
zFz3fZk9gaqSqMmAl0pPTJ8MtjR2xH00vNiDjQyrC2gndZ1C74DDy87VGGgSlN3VbOevxsWxOo6Z
gDLAGUYl1ZGHAohR/ckl32b7YRu7cUCDNdiw+UG2j73pSzU1NthheGW/8WZ4cQT6BRqqZtyrB49x
MTLwAbm3nMbUldGXv7bjbbQpECG6Jx0kbFLJWAjGamScW1I317qjKcFVtwBxZcU18GAr/YwDt1or
IgxeO5SbFksFV5K/WUdmlRseTqhHXxQnA9Q/8aLYfekdg4+6sCfxmPEUnLFuTQttynmrIwjhLfrL
QfGz/nMqyVpLpQGrdtyU+P0lpivmzBR6dCH3pNXLb59KhA+34MaCNE9666MqNEGaLkbIzKk6JXjj
/m2i6FHCGgA5+etCAitcNr3JeMdgtBClxiv9oO/Eex+Ujj5aCAFRSNugVflPbmdZdAIoxnpgrk9o
k9ZdTTQRJdXibsOD2wza55s1Ydvgb4Y3/6hm40BFJxIePdtN2u2sFtq/wFWDV4MtV1ChT3QHfx6u
DRdwgymLMVAzs7LcpZecI6jU0CpEf3S4qnR2+4dYBqU29SEyssvAuM+Af/EXgkiFJ6roud9ECqrM
gAnrMjRZx7aFuxIZofEgQyt8hISZmC3o9nGrc2XP3n6q052vMeTlgUg3Nt2DcS1PfdH9n6XzWI4b
WaLoFyEC3mzbe8Mm2aQ2CIqU4L3H17+TmrfSjER2w1Rlpbkm/DZn/OT1qXroOE5HtbRD6Ce3FC+r
ghkrgHq3+CaGvDPxAFykGfNxqoH6THnabxAN9jUypfIQNROiSzkCiXW6LyzPg8iQl2BmayV5F+EJ
5mAgJnvWhRpH6KRAXkOXGNS0iSg3iV7U4z1D/o+e4tqYpk/TKk6Et52H/zeaXHtnjm99Gm3irrvC
nFo5od4fkM2uUHdFPyhKrXWM3/wKVRRlQUsi5LhnXkJVr1NykEXstJFxrzVOtyag5xSnALQZrzCD
acwAVncPDuMcjefBLJLXMI+ZXdn99wzIZ0c/SjrGxVX1273e1j9BEz3ciqwEWMwmBeSf8M2eWe97
J7sz0N1PGWiCoU+aXy4+euSOqNINjHZ7fQWj4dqYYg0X0ZVzT4UZf3RKcbaGiOdpb/zU+LCy5jGJ
/o9PqEfyYJUM49UMlB1yDkdk6bZO0x+bMdnR7H1tA5B6qDmlaKuJQvbQCGg0ImEuiNPSpiviN6pz
uF7ucs6Q52hxv9NIyrNSfAeYpfUdYkHtaS6KdW3ToEvqN1xVVlrs/NUMC+j3fFIauFZRwjQtTnKw
GBhZwGbEZgS3jCzEGKPhtDdUFoG56oGdF4bo7+QmfFeonCBkrT+V1g7iPovhEjCnBcS9gYLVFYZj
6WBSVd0irlC3wfc6YHXHkaZqXg8LByHiWUeWNkJY1fPQiPe74buqyis4KXs1Q0Cum2GL1QMpkbS2
yjhY2y457DDwVJRhi7zyU3Ay49RcSrPNlpXdrkcTTFAIQ3xhjPquxm4jUZKdOtPKrATCMO96HQaj
JRomQQVvIkdwrmSc20QKMw7DPFUsStHMXrkqamAePAkm+8sJze+McZ4xBEcmaVtN5OBT2FJbGBx4
N5QIXCCijAGLRAi7BqxK5gkKprmijo0nmjO66xgjQhiWC6Pr8SmK3L9Ae8jRpxBmbTWfeoMWbG1U
zLVT7TZSM8VzM0CTRVIksZR96NTy4I2PqkWFReP2wm49mCgZIRofW6gW6DPJkv8x6cPFsOAYyTXZ
3OpcwssPFfST9BuruFsA0kLMKPMgbmYNcgh0zxW/fp0x5dzqgY8WTtAwp8p4bMH4t4LTWNfWtu5w
qIOihxL1DlzxOlS933CIngRucHQ9p2UJIKp0EfgI+jfD0a5OPb6VTK6scfwoEo6u3Hu6EM/Qin+k
NTXkYJLD6hWUqSau5pdwRMpmGlpgPXPVfauIYH9mmeEd0l4PNtrkfTl5812A/KMgIqT1XbKfzeKI
hw8PI97ApoUH61w17izR59uEdF6sqPRk+2+5m5hpaN7McMnzc1qF+8JJOIrm4Bap9YhGfXeUVzmB
1srnf+bgrF79XGbz1mMzeqoDTah5QTiQGZeySVQZlhk+rnXBfvbFGklRTSRX2yeK9R8Iip1oA+FL
kY27oLOONXZMehatLVN5D4x4Kxti8ADkEPVAI5ztfP5A5Zdd1Olbb/TAu2iXSdYWqy4FBeeSZ2RN
8RyluqgKlzMD508lmncM4kDWuqu6RUf1USEBG2WANs8uxP+hwNAhN34hqHbUe/OWd/uOrZPtwXMC
RMEito6WEPSXlfYYBy412ssiNjXA2ep0KRhhmH/j8tHE0TGhAxpThyZIsrh+yYoC0cV3+wbyGZZO
8gHYFhYjX8415JDg+kvk7wTY7pKRwa9kZO5cwO0vc1BkCW2XiE1jt0Q4ZrAWgAVSacJccucy65wh
LTS8dqMp2d5spnVZfSYAxwcABo72PtjPxvzm+7Sy3EwDrWGulW1LtxrFB5Aw9F7sEy4EazPGPBgs
BL9hIantxKjJ0J12jGjZWyoYiH4ZqRn6dg8u2PYvDUITcFlKOpEWDoLYo9jBktvhQmHkdVRubf8T
FM8EGT7+KNDx4RfnUQMECS/ORlHXeZnyHy49BajF7BoVG1cwOEtLGxczNztRGLt0RKt80znNH2Tj
dfiP+V6DACULvMMK0AiCcyhVn7PP83hrIJwcVfhnWrfQo3UffZswx2CQEayLbp8Tx+QTFQWSVm1/
Bf7Og/466vsocKiYQkBQFLbag6cwwjgPccLqk7NDkshvB6zajAjNP/BEUdGE3f4x5OOq7kqcSf/M
jEvczFlMSK3Zw6fHjHecCEj/vTAWjZqZW3kpHUcWSxLI7ctMVlLZX9h0ujyIbC9BiF+oyP0V1MDk
1QfxW67Pf/hbvdIvBtOAzkx2M5g1XXhb2Ke7p6H5EdUpGyEbi/Pepkab0Bp2DYwkpRU7HeTJyGLy
yqcGgAwBT/kedgOrN0NCG/zBonf0xZigszAxW2OKwVPAM2zrFhNMh8cwfoc5iri5vWINKv1LndE6
kQWIn466iQsIIu2mgoKB18iK2/V1E9RjRgv5zbDeLHBpdv3lorSmkX70ykccMCTUd9X8NqBNCYpu
H6Ik0haIy+gnB/liMyW9whTv/xfaj5s4/M2qnwjQ6F8onicqLTQEqJhs5CPQrDPsd8bA8htmZzCj
AN2JEQoKlQeueXbiV9P1dzCuEK/YW0p0nPFUJyGQ86gKja0G/JcvFdgqFB88MrBXCsIHX1a3Lq0n
RNcYxfK7bQOWlPxbD2EWaMXKrL9iZkWsaa5P3jptLdi62V4jUDB7P9WwT3Ae2ynOeMgrTBYbSgrB
5XQI4OjTb89GVDiABO/9sKfafPrV0AhP4iePNpmbXaXFK62b5AqDUd0n2kvI2nDccs1QZC1bte29
g5k+4+bC6uQqUDc7cwGy3WTxDi+4PB35C8bty5LtNRIOXDWkjfdaIBHLb0SoJvXDk2yXatRdh529
YGHx4HTy3RwpgAITjvmGWQs86HJazPYrGJx+xojYQZgNVPZsbtjlKeGS2FCZ3/LlvYCPRFOD7x3z
nwaFHlACCOyqxxRVy1pvrikPhHHxk7cBhmZtQDxjkUdfLWiUwkHiS7t62YNrD6HkYGC6nm1/70R5
c0FHZsuculrwXCjVae619rWIky989RgrBVSY+Hi8g1PbT2DoJBrD6DtQf3Iez5+TYe94lImhnnKp
LzMa0z6a5EbgfzAwqaPuUoLhDZV5ZWXWnnfB05oi7RAAd/SJ11GXrmgBQ4fvKJzfufmJRzu4H/jS
LEaKU8ZYG6DVq8m/13iw9n24CzhJVJqKA7q200gOyJbLy28k9xb4B689nROE9wZ92ERYs+VZdcm5
Mz7lLfRtdnB1bJ5J3KImvIUFPnO5wqyGm1PLowT3tgZAAR66rVRUdo2tYul7c8yvwWRIYFS69p3R
PxC6iIY1ZKkgWXdWsWKRIFux1q09to84cWRfvPl/0mbdfohaB4QxGofsop6AH77qqvVq8zdcqlOK
o172wU1EXA8/49XImYJidewGlSP7OFIfhcB3B2qiAsNNp90k6BRHY7KOvGcQYT7dYUQ0090ASbCl
E02zzEfrEqHVAHlFSWVlPxSICbFQK7249S6ioYCp5FiBibs02w0nTuKBUrSBAOpMb9tNyeSq5PgY
+wfjgFPUpAuleWJJJHEi29uutXZII4zw0qOgUYNQzQ1PrIuO/KssGPzlF+gbsUNXpv2eksC3Ai+G
1JnGxbfCnKemAe1o3Za1AXzHzR4TRBECWRhqW1T7Vr7vkPpWKyy5Vobifc+BiX8VDZuc7CBKs51W
lXf5gaKrFkRcW022CTBu/5rAZHMhuVI+7pkk77oaoU6tOJtUBpycI/RlOSe4Uo3iwUWvoxfANT5S
Q8dkIbHnv+gyHaM0R4bQVjbE6izS3nS/fVqFekSu/LXQk+dkTC88Ks3XlmPtf8rW6CaSabbayJQr
yKtrp9mvaC8t2/LaVWwpprWSx/BkMxXsCL+NDAtTLHJXNSbLbx/oo1842mcHCorCGBJR1Erf03BE
dTZbprN4UP/BygqLPGatygk7hF3EAT3a0P8uvTuv+/jUT4eqRzqu1jZVt1dL7S6LpEPdCjQlEnqc
2s0CG5cdj0DO6IFKSynvsnPm6oPGE/IB6Cf3YBDixNppOBcV9BTTRN8r/rzSYV+YHf7TLvFlmqZD
N9d/TbDQy7CuvzH12tWp+6K11kVvpmPgKSv00zFbRQXFGZovxlCXZCx/lz6CyAXOppWu3pDU66km
YCqRlY74qZsxzGx/GvgRFL/6aAJlZZ10HSNSHJgOypR8qF6wV33rUPT6W2Lr19B3rIWRILFiZvvB
no7ofe/ntth7WfTEM3GLh88Oxv8tQqYj95JvOra8K834yPLmiED4tvb9vUEEoGe2DRH7WMB6Wo5u
ctXMjJuiFWx5SL/kgrZjcTQm8n7WNP4eVHaOaW6CfsZTI9w65sxa9vUNKnmrWusOThWM6CGhcMFx
mI6VRvWEeeXgKePCCcufzMmOllK/jhnWQK5Z/R54FHGkro0Wb+2ouVZVRruhP6tj3C8Vvd3SyNyr
uKbblbYNhC0J2+clycEl5pO7mzPtkaLSLMnlAAaOQc8OCvPWYP1mHYxaCmQ7Hy5W/aXgEh3pN/a2
qp999a0mbrJlJRyHBC1I5a3P1Pxdqz5Udk2h0ifeGG11dgAR4cIERpOoetYK8GRnUmXJaZr+R03m
NYdgz9JyifMMPIg+b8BotipmBeY3PZxFDuAxp8lRtWfX/wnbJycf55/smIlBkooMfJvcsSZlDCcO
dJBDvF8GE3vx+nPG8IXAmZGaEoHpzDEbuGTGV4lqTFqHMLauTXKXM4YFL0eHUnS/5vA14Yv5VCKx
LLWQ7ikIpc3cfwTJLFWOdAcbjspx+IQ6w9CLoWTcLQPN3g7YAWjjBxcqT4dQ6Dgo6KOaJ5k1F660
rw0dngqUTvFhQsmOQYOnSPQCv17ODXN8fU+OgUsBmb2qpkerJpXM3kcEZQyT3DGczzaZxUhXgehc
6NDcqoYJjLqTaIvR2Epr33MQMpP1Q9CuHC6TTSpPJsKJmUbpSWHowHujI0VHiXOWhI5P7jlRZeox
g/xXZhC8KqwUYAEkDqZ+kO8fIC72I5HVe+aUSboBSoLP4DJ8hj96c/eSFnmHdzbrygvmLc8vx2qj
/Yu1FCAwKa9698MiufczNF4w+5E0M22Q9CawZvZvOdYoGFg8/ChQ40WeBdCAeCiVvwr0G++EIxTM
NFQPTv6rQ70RxSFKPt//fbbkbfJ7M5DpYgQPT2mk2+88TX7aS7+7EHASqVfHW0JEdxl33ywMI2Yi
qe+zBKNamxnjhSUAkV32lkR/Xd/R3j/yYlrtKcOkigKyiji1uBMXibxO+UisZONmNy3765GZ85lh
+JiZyQMJWNAlw9dV2+msygxlW1aB288Ek1PPueWThEM+33bxmS1B1Vyp6AvpNBLDV7ZJ3CDrjyow
WNod86uVi+rpgBnYkMBTzqFQoJ3RQ1SJbwpdbK5R0kLanbsobQ+SlWZ5fBmHeO34P4WKCBrOEUCd
gqE8d9jJsgZ2uFdeqlYk/PFiBWfAUVHML0nMYrOfuhrAqpvGlYQJA66KjMtWYWjtuEnNZgbKBuii
5iA+8ACbj9S8fnKR+gUJxCVaU+vEujq29ynF4ZihX6CE4gwOieB1cJ7MnhBXyJ7YSKbbrDCWrfvv
/JN9paLBq7rKInRA/OYT6GquLZ7id4kYoP+XsfPb7NwLRS7ja7gr5TUmCGSy1AkIY/oVoGJfB9kh
kUOxzp6I/YDHYxbHSozPlB5eq589W9/E3K1S+XBmSJkGf8mK91oPWB/SFNoA5yRZjP4uCn8P8q7d
d7F0RiSftRM4SykJQzdf51G38BIbzlb20OiyoUtzY7wOmIvglKyr6t8z8Hj8PiKJmksWsq+ZBCyk
4NcpZuBizJl57zr7LseE1o5nJw13gAgOIXdCg0HyWctxEBphYE3uKIbd1ng0keQEkXcZYxDzkb6h
BbZyuKq42vNG2YcELSmqiSwS3v3eX8r/DuQ0CQWF1x1GZFe5Cn4aXbOVfFsy2ktqD+4R4vW/dYg0
3qr1ynVE+hLRe5DAL1G3S5r9PzFhdVOY31reLGeOsRAvAaJMpv5/JcvSY0GxyL1aXROWedOyoUd/
VVHmmvzJPg2R99UBQjRMQXrDunittIw8noL8UEnneiZI8FfsjZmEjbMcJQSgsWSvDZ1AO2l3fv8i
NYDLTkSC40auxPfwvosIHGH2kOCbs0Zq7ZmwuyK2jyz2RL0Se3hQslD5advQgUkIJeSz7f5YdFVk
86o6BkdYdRSRSB9sSlpcUnJKpk5zVB4h4dD2f1iLU/80+jc52WrEwkOSaAKbDx+eC4oa5s4k6v/a
IunnNJBkiAK89pBOIea0qHm8F8EAXQQNvbR+m5lltbTYQSBLK0CjNpYz0EU3g0uW5RvLmBvQE5dO
MOOqeXNYJ/CWxnVdg/COorO8pTp1dvJnmierxIK58aFBBJTmirxfTnwqNNoc9ReyzUuvRHWQhocN
RLLbS5MjJdKpuAVIEDSsvVEYG1Dy67D/NdsOgmvwvSgiOBai7hU1ZJAgzm4ccOdGcDamgSdnXsmh
DoKVSiFFouBuu+025U3IA+FGKvOz06FLEKO95BImH/JfUqGgT06Ke5FH4tsvI4e0HBjcrBzdEyku
a+Lf4C63lqw8O39Q4xv2eXT4p+4PU6KtVjQXjUxISUJZlpyxshrkcmty81GPmIPGa94TkVQZaKax
WXsS47jlg9DsQu5WAgfdtgCgv3E22U1sKhqUDuqf/nRvEKrnPlgPRfg1o6UzmOpK46QkFWCGAgx8
Q6GeJBu5fFZgHqYX03rLHG/Be8xp01UxwGE5++pkLR0aeX+yRuUkkCYbjUB+Upp4sohZ2ZBM1jQb
/51IAtflXdmUz12oHKVXyKUYlKR9ka7oRzGRICc1lrpioI3PfuEsiHRsHp5e+M5H/z8B67xcOlEN
HkMWL4wEHazXLgIx6QDGJruRfIIq3uRjfBRmmvgphwHTBrA5t7pA5olIpac5ZKpvF1ezhGOaM9VF
DVOSDKytdjw3i+KO2qVl20i3qaRl1u3NnrgdbEVUAZn/m6fbDP3gsJFas7RwHJUGlRysxNkTxw1N
0qTBeyVblzb4Kz5dzlV4KgsG61A7kEbm+cv5ZPja9CqxkRcIh1hb4TCNd09qfLopmY7tV/idZ+nZ
0McZZH+evzZoTiDv4gE87deqoS+9oLsZg351G9j8grO2XE4NrylchFvIxyGBFNg+LOIugkUK6sot
wUe1DlISLuwUK0XRyY/C156Swknz2+AlPWBKN35Mtj29u3qfY47oFBfcRJudXVdXkkOaQFF777KA
0BuRLlTTBgXqdZxk56mmrSJkCeT1mEpZjyyN9gOInUWfM5mRBE4W1Gg1hxmJRyKJPSufNlVwo7dv
SenwIMQ0Tt+WdIf6OiPzAQQXDRMNDMQtfX1YOSZea7hMFQGNwXB+SdUczgL6P1bQ3qQxPzA/0EZl
S3C7dciQ2X1zlt0mhSP4+78aRYgMGf/7+emgxclVVYZXCEwIGHX1u+d5n70Lo8mmyx/W31JoKZp/
tOPoADCfRoKxHdvkFFTOW44uxlK1LmqjnVDK3490NUcbA4ax2ls0HcAeXgKn+CzN4ek14SGI+5Wk
/lK0pCRartPc6gk9hHZUDghNbOUvp1LDLcjWHmFEM6i2m1vI7EWiEenw0SY829htvzB8visqPRbC
AlA8hFXDogK6MsYLTUW+IknqbDmliMRDh4EKGEaIE1PZ8A02omkz6FrcerajyxgwH0a04gPrdaiq
a+thXjund2TXDvJai2EGW2qKymB/LrXswtjmgic3NkL93ujHaOsHKiyIimTWMoUNacXmmSNoXLV2
rd+TLLv2RYMgRUbRPCW9e08UrfwO0MCGZa/Q5aQnh/RhQiEb0m1PkXJD4RtVqVRT1kOIiJWSFpAH
zfcmih8DuYcKgAqqDPzNaMRkkyYFZIZL1pC4SdNxrHNADzRbJgq41tV3ZYo7Z8KblLOycHRwSn75
8q9M00ZZK0u/QdqJHOtFDr2u92iS9VQ4YDOgUw8Twq1mHmgss6lZFwm0lopiUrfVeY2D0d1Q+ic+
qeCnUxTjNBIx9JSgtNfZiYvrd0Nr0vEIwHN0Fa7CaYoITQBvXQGxp6XeGqlqxKSoTuPptwlwn1EZ
RlxIZdxbM4geE6SYqVROTQaqUKNxezM8f+0pxXbqQvtWMq5cqlllgUK3PYyFXIaMmDT2A57rxWDP
DGHUi+r2L/3Qvck4v8+te9dAqB7RBCapZYaH3QySuY9a74R80s1YF+koY/ouy4NkZTDaHy/SM6gI
4NuNJwptBFE8rNG5lJjZuQghN9nKA7vmQwuSQ0najUN+H6iyo2nAgVaI8t1rQdaNFi90GeCYPTgK
g1RY7z7oVHPu86D7rwggLPNsqKjMMHIY2MaTH9D0ektNF1l4sSFuzqpRaOKCEl2TvxHrNQ3dUTFk
MxDsKtZyRpPfkIysQ1LDHrYMCZEZy8AHlitooLnBOoKAXOcjuHN9pVvlG0V9XqEGNarKu9qNq8L7
lgtTg/eSrI+TdAhfpRuAkAhmFM2fnjouzy1IZyF2fGCZpiZmhRj7ggMU72eQJg0ujRAwQY62eN+R
AqfurQP2g2AtBVyxUEObVbRh1Az+CYlOlCCTOXvJRUo+5wyRj3ZZli2mONymjICgAB0q5lF+83RQ
HDEpkKXRKD0xfkLyJJNZgXwBJuOnkZdRIpwg/0weQo7ddm8Fz9BBqyntQ8g3IdYYzbLKJzoJvAYf
fzb6cQW3HNJ9a2Iy0vxn8O86MgEVU91lTTXPGZgI8QxkkMyKbbLVOlFeSARsVUHx7j5B5a3jEhvD
Gkc0b2HR/iFB6e2nfDK5Qw94FDMtTldsXQqAYJRS8qd050s8FWW4SwobYpcwhq80JBXSLPnHoHuV
A0WWntriA/dK9iDndixnMmy/XoX/lie7zAeH72g7GgYHC/UYx26PYGPfOdzHKjjzoS2zOFkbiTtt
0ChkRo+Tezy9IzS84gvlpuwMWRUyUSmfwi4jw5d+xEM426N/G6zxK7AAwyIeFbHQGmvaMnVMTPVm
qpyTTrUxwWajl7TtOKBTehR8xkgHw2hhL2Q03zxR5h7/4GD8mZbauauTN8Xr36mExhSvHIzxWMt8
pgc3tEMzg046/c5uzV3wusErLlE6fNdZ2lImyCWrcb8FfwJykCO3d1osyKnB2qeDqn7AiVqiXAG5
5Okz0CB5ly0rjec8Hf8tAJojHmACHi1Nc7Mv3iTdyZyPUfXPEF1OaVHu0QRZyfO3lGadJYjT8yDp
pKzlSXllvg/gaEpd1kCSzKBsWT169Ap87QeE24VX/LVRA1y0VnqdSc5tJqYWLUwkKDQE6ZMZQHD4
CosIXIrb/yJhk++KEOpbFpgZmHyJgxCBVAZs2YBFWlXODh7lTiYQAcdcDVvX70A7QvSUFKBASgTW
1VIl8mJRaK9EOz73FFgD+anODr1XnIBYX8Yw+VdPAppYNyzRmmZn4JzACpDajvTFanCvE69Ptpms
NxmxRZzPMgmVAFSh19x1DZbzNP6syty6OvzXtPtOnPEhT0RClkQ6FXiNRp5MmyzRnC3pvPx6XzaH
xm9PNJZkT9plwoY2NzLsLssnYwrPyd/qHuWmOHw4+QxIBA/xum/kc2ShNNHvelTORMy5nNgp98Rp
6C7TkU3XTsFzY9LLmw3oE5T0KwIWKP+q6PGVGbVnZ8CUkGV2MGmmCcJtz/kPmgmcX+8969enWSbD
uURDTACPY7gt+UblHyWvTt0BXRU6arEB9QCtE8YVHlGHoFn7CACH0MybzLlOHM5RhVxAXh1SFAFt
LaWlBe+Y7Eg2AxuPsomgixsTGR/toNBpHiCTRQwcbYhpAfqNzvLPjHe5XRyQlgDfDw+I8FSo/p6N
IQ8YzSLsiVE0LstoFyN4lxGpC8PZDZr1O0+Ry62ITjCtCZ9xDXZrtn+qClOAPtzSxNq47PCpKBDz
qx+xbq/ReQfY41XWGo9wxvfGryq08KJQdqVb/1Ls+qENSHWBcSon613R578iwxNq/bszhGuN2BWX
+r3C+B0FCpw1wilBRNfo9paPn3S1knZqbnebKVWB7pYw11JYNlqxURP1rpkzhYZ1YtCCC3q5TwnQ
OqlWY0QflEuOr64VVdvFVYvMmQSaKdjKmQtXZlshg0dA3zm9+R2qVBqswoLowHju3/EmAK2xUcyN
yzNel6G3d9nJXhyN4NwQ9+IMjsTv0rU3g1kdFBt1ZCljJFDKVFqOZtkKFWlVUwwYsRi7agKrP/DB
uf3LEemv0Yt/ZOUUPWoyQ1E5WFgOC3ewHsAMIiU27k3wi47tukEDhbbCzkDw7xT5w2fn5ic/AFle
oVrT1N05a9ylvKQmj3cEFMlGpCmDuduGdYPRpQQFisIAkpWdmkd8MrZyvhaYlQJeV760Mqcnm5e0
hz0QbxodPYVOcOMlb3YON5hDRypW1hGYGgTCwRkZ7koNQI7y37VZbRq2GF1NiHLRUs5M9NQ+ZaYu
KaYMLGTv9rQjUJ7Y5Px36X3Hpo4gEj6L/V3aeLx0y/Gx52OCymKNLOMqN9HGZweF07IyLkp5MRM+
HqQBvYU41NvVaFv3SMmRDy3uGlMLW+vH1SCNcrCHtAx94GByp5reH7MJ7ptu7FWHTNFECjN2Gcgb
HIgDVEOeBBBi9qMZ/Ip6nCInw9gQ+KMpB1bxIZc1JbBYKBCSVgX6UgqkKadOa9EQQ6R4UdPXluhB
O1FyaAlnPm/Ctyt8OoiL1nxi7DLRfJZcxeqYCtOQEXMJN/rqexQWcz9BeUX1Xm0dpEGQu5uy6/5i
vIqwbo2Tr2aDN8aeIIOui6ZTSSeWYf66V511yVpMiohyGnLgr7GIzZcOdEtLTwm6L1DqGbsnVAN5
eWnM9B5HyTCYDmbM9SK/YqrdedI5gEr8ULa5oFeLThPGcYDznN98JCUG0JajbcOkuTgAeUYQG04z
nVJcHWcyck7ww2ClUGhspp92ZEJRA8tINMRDYMNRZx+MKP3JXa9bo6DfIh0B27IBCOJ15tbuouwR
qg7Kt2DBU+bBR31SNBAg4A+V7oG00VLtoZ60HQLnddT+VBw7nA8vqpn+qZIRXDBOCI0BpdYoH7Vh
PpUsvfiqxYMCao7ns9Zt4J8mvJ48uptNs+sarJG8+mlEmIPUtYGB26yubPQfkRrGCMc3AxAYmnc1
kEWXI7Wm4NhWedfeTOLd5FvJckYeelGNWDPC5iuCHv9S76pRu6gc4qZgM/TCO+usa5s4bpn9IfIg
DLn6q5WXJ7pWnCA+rUo1HjTC8mwv0tLrV4UBbFiZm32uNR8In+/lJDfU/kqScgzscUsPadmY2f0f
uBd52zmwj4y8ERmbSbG7bkXcw3+rA6M94fJhGtveyIiwaK+wGLv+RdG6zxxmozXQbc6ijUvejMHU
kdW60Rxml4g7+V6+s7ruEzwhbJP52LvRXzOkXQinid1Dz5mrKEzxiphi0rBW/wXEGTgCSH5rAHYg
66VQXXoh1ScuDBAMc9B78Z+iGB4GaQ08lpW8gRC1Z2MMvqoMAK5V3ePQBGE1PPvJc0DDwTLVuSTX
YhGEGoRB5ml9GczQeDCMhTkMOf00N87X5OjHLklvic7To9exII/46TwIWGn5QJb4U0qAOtaooGaU
FNn7kfjPOM5BNqeHP6bp5+9kTIg9UffHmC702AiUyfhv6Wup+WDZrQvFfwRGeDPwJ6pqVM9lstXi
1Y0PzT7juwMyhqA3vpMRiHJWEyIRNWZ2V686C8e1ShLmVN95ZoEoTD0v1WrYzGS7fjqsR7XcgvxH
boxBxgw2Bd72U0qWMKYUtaJdANHKZiG5bKtaodTL5ze3clboafqLyE2/Y/A0fun/5MiEFUjZamS0
Y1+/VlVwU5DspplOvkPsaf8lMzMphRW+WxHQH3W8OWVElr9pmoHWcbuGh37PaPnrmN3XOLT7zYom
HzxyOiz1WrdhTqd/0CbH/EddJR4iMklO16DpFz6QRlTIeKMI4SjgrQUAAb8Gsb14qWsfeV+dTEY5
TquCR/am8zDm0Km0fRs5iEKEBSKPhXHRq+EPi483j2iaM0Huo68RrMMkvDkMKbuqYsoCuIBqBv13
f2ErPcMeah90ztcqr9jsjb9AsNnBJoyXifFfYRvbwsbzMuLNBIMQrlykXDwENKbI/9QSBWqE/ulU
ww655SUqC7cKHofdo4jh+WSWHeDVhrS2djv6rqFFATB9zJg59U7nbSuZetEkQK//DyVuhDBx9aRZ
vPIxGuKx+/20akbaSaT/NkemDmzDdnaieM1IDI01G5BJc/QRrKhtd1FRbfnWdmCWkoEjlu/lfnGO
XmmqvRi7X+JgtjTV+hnYWCN6oI/kZx3/ErGNDLW9kgNAGj6O/G3FMYZO6qqrQ5RpKrSa3QwWPxDh
1N2Npr8OnDdtHGkOdj8ZJbpfqS9pbL/0Ae1KXEfDylhXtY5aXfDloQaDZYO/KDvaJrTRafnGPRI1
6OwvJ6wLHQctmMBcmJA7Ig6zCJZlYlg4l1AeFzY6whPGKkmyDie0zgs666xJirOaLoA/JJgV05qm
CqqpYOv6lHTttlOsD2woAWoceJLKaP6FxwzmuD/FQbdtlPowOPT/ZQbEoQOIgj+kGOGPnnY9OZBr
uChCuEu0V5AMDNCNmtezgISteIUUHNJGycpDPE7yFOJjRaMAuVGyKk4yHiRHDTI4WESRVIVl3tGV
Q1KB4kRnDiTbtMfMXpKDoonQIUs755yUPY1yFy0kKz9BtOBBaq9li8oipYSpk+f6PxrCwUpsfZQk
4CqgpNwcWoL5tNGn8Uh7e2PbMa6cDVoO5N7jcPPK5ubWDK5r311pnL8twvlIn2hXTWRIurGhE52u
DSZ2Ja2QNGtPLbKfrUJJW0/VvvKa3eCiRTdotP4ApTKZ55rdnwh4l6ZGdx6VTBSycvqce2XXoCPK
sTstPVxh47i+udDWFzw4LA8+ZyYL1SdPJ4jRqjbgfgH6JMNjUrsxOet4dCSxrwWF7jiiVJGrVbqs
HIwOquxNn6KThCh4ui8RMc6P7UUyByc5DNzRPJlpeIhN4wB+bJvWRrLtsVjoFBe2IhutHb3dRPsM
yc6d0aVgsDhSY8HJqe7IGUlBUjv3FlAAcl43DRSZpYwvMZP1pNO+rWZee81wcTicW5fUMKr2Pl2F
oI6Zq1NIud1p4sHYQY3qBWTjOGpPvg0uAvyshihNTPYzdsVaGYeMDQ9GtNqjsw+BBYGYbu+MA4Jl
ZK55d7Qsf9WnmOJ1AZYy2qEy9XdO0w+PE9d17VPTOfvKeYQ6MkMpbQqQSgc35hQtQ9JNX/0wdFhZ
XnriJW9tHecAuGGraqrPKnVtq1nMzQa8soD902TicRI7Y7AhbOoo936NNHVYpoOmnVQeepshFEZG
gOLdkrbAV1ZWC0m3JYlQO21vQNpChooTRvk9dsBUIO9g7QHqLBwXYA8O+CxsJ5HMDd6bcdr2M+SK
ko2q9tmzQXMX/sQqZV31IMZa7X8cndd2pDgURb9Ia5EFr5WTXXY5+4XVTmQQIOLXz2aeZrqnx10B
SVf3nrMPngCmmp1udwXRZ7JuP1QFY8lCnIOQnG+tMLdw+pfG3HcBLLbt+39z/mnjl112ATfsP7LZ
fox8+z3S6TMLx+TKULoEvk4qf8E7mm489eZ43PQsx3rGc7d2zGQ3UHHwPdAKAMhCa5POm4yycz+B
lYJShoVBhuMbXxqPO+yNrcG7WO4FAdcHvLln/gCNO5etOaQjWobe1mhs+ATOXRlNjyZ9k4eKNzZN
Pjos+Z5V07nqVPcd10gOSF3bO3QrlxaLsN2EshhIPEfhZvbi6hJwtV8XA84P7xV+C2UVqlzDfFeG
aPCwgJ1hSrBceIRbPQmqa2b3kfrq9VTuPNsFdSJL4jDF9ISDh5Nt/DI7syJnMfuskYDGiAM6LodN
/7MsK5D9u4z9Dmn/5ATeQsz6qLP6ULN/dM7SX7CK8UaoHlHPSi/MW54wZ+5+xWBufFvunVqeG7aQ
ggW+KpA4EOrBnmfpSv9f2JKMh9t/9K5ZLX6JyfmyZfkvHfLvkWuf1TjrDP3MbNMhCXIIinyFsoP7
EAkQIjT9uEyNoaRnlzvUaPF0LKjkbspup1vTW1s5mM5uitKrgEQFeXnEcWxtg96+LAHpmfwi+/Cf
BQhzk3P73hALbhxI2dOH3sckYqH2/+wTM/m0nC49znMqYER6jBokkd88b4OYr5nDiav/F+siYfBx
SfkDWsJoJigxgkSGlGyAWNENC+srJXnZZe9enn0ji44gK+kLE9JqybvIw30XPoQCvCUYlSpoPtQI
Wb32yn47ho8Q+5BqM+yAkfkGFPvbaOtzKdW5rofH0aegMbmlb7FqfzsQv5uR2ZhpD7wVcABCIDr1
HXfYkc/0lSCnhkx8ifsgvlJ17fFVfbuNm+67rgQzQOc6lF25hmF9xlh0BDRHj4FHoUWkuotEuWXb
GemRNUcyaEiS0j7PLPiElUbsaKFpisacM868DFN+JJDs0Ro4ntyhkdQvzgJNZQkvFY90fChyorxP
+45Uijz/rCVQb2O+dRqSQinpMHRlqgjDG+9H5Z/UbPUMqgx7nbvlcxbAQ/Swk97qghPZaL3nESNK
bumn0nW/kl71uzAMmSUkcKv1bfnMcX4smZdNRwyUeCdtj+InBAZPggzxM0aJINyibsa+HkWNuRFt
KzdeXnJWQ82F9IHumg2ssfXn6CkkCey53oDs2GfKkGP61WW9K/CiIREBemGor8arwVuzUsc6R9+v
YJ/TLPssnfEhA08bD4z/2p6FHurl4EjEfqZdde/CwEcFjtWX9WeNIyL5aaCrFryEfjCuw9gHcdOI
4BiBTt/W/ZAAyaF9NAXdg+X6pznP7kynowEJVzNhVIypKtgOPkBpYBZquqiO7RMM+ouIWawGebuj
xiShXfIyfP9d5fNjkiebscs+ZJXerAEVcVn/Rr7eqKK6lA7Mu2n0DnwHKS198KeQ4c+wMzfZuNRf
FoxNPF5M+eKVKfv4NZhSXmLErINvr6q5JVY7D3o8iiMUKyEQK27h0ashuz3nANLv9OLW3i7FiOfS
SO/G6eRnAd2N+eQ1xd6ws898ALtvuPkBc+sWRsSuSt03aO1M1Of8OStLktXKR9j6+znx/4WGPszV
9B0J81S42VaNJh4oxHqO/5JM2Hcol2plVOvBj9pdOJVPs6SV5tbRb55I2I3CRDhRta+hhUGx8s7M
eqyD43aY+SuPA19TW8+JRSU8tM0dg7mn3B2xX7ndw0QmAcJgHk6TaL/aH9jkVbarmvknGBcNGaMY
uJlOuuHue05Fy1wYZqbV2uxeE8TAlnZx5o7Xzure4lDhWMqf87oqTzQsucDSshkMrHxorvuNHY5Y
d+pd6BLXRsMRayEd43WknWO3/CGGzRvlcD0YFR2szMzgXFXVRzemJVhe47DEZZ0MFLmfko8kkC2u
N/I/SA1j8QHsddr+SRCKIOFrrSTcWs+YXvDWXy3TfSCbm+sbH8gusjsGytHwKyfwi3bDh4OJcG+H
XIBa2/vMZ+duTnlGm4wRKainc0Ri3n2PCgm1Mzu0HOdLMrGrJaY4N4P9NMnsW5Ymou8IcdnYAKPt
Ma2BZMYO2Wf9IQ09cxdg1PiOWo3+3jFb4tVn+q/+KP+YsD1bJN0euV4rLp5szH0YgPGpaGYRRLMh
99BY6VIOm7gHb+2O75MuzX1TOQypWbF48BFx+7bSPJr+sYWsliTqAbljunPLaYlTdwhYxj5qzhN2
LBLbiFKrJFZLwbQQptqd7onZbIjRybT8zdPwT3bW0XfaHyNnhMmpJ8OE/kUW9Y89UEdBpszKwOmZ
RH28JQPypktj76K93+gCtWWG5hPPPKcizp6ONuFQBemJ3I3kogyK5Yhwwk0sg78MgJdbU4FOeOlh
q+AlJRD3wVT1vWe4T06b8MFVmBhzz6M5XjnxoZ1YMMomAZhLITtoGBgHHVeMLEJysPUI902xlslm
RckfheFZ+sWrjMCcNS4A3cG/qdr6sXwveJiDxL5v826Zeej7WtkP7jhXO3pXDxUM5lUU0H1n9wlt
2pKdjDxiv3yU3XDJcPorMoTkzxgPz4sAAatKue4jh2p9gtw9j/J/p6SnTCjis/EaljNeEopz7t5M
cqh1o1aVC/R33eopWM0CUnJuWA+qWqqVpBhWjnQeRjv+SMduHwbttG5LfVOEypzdvOfg9tWw0sEE
EbL18XTUNxE4v0I2j7ZnXyuXa1cF2Gdl67FdUSdc7ME7zClCvFFF+1FViMXtCV6/H8BZke5ec1go
IJP/q6KAkAot9rWeLhDmLp4GlFRqXMXOsCbi5DgjhHR8aG0NWzOW03XbJgBrKshChOkxoG+Gr8nv
d3EYMf5MTiWGbMeF2Wamzoaow2sQG7u+zz+WKaOg5s1dp6X9NW78ynuQBlcnU7but4zFc1YYHA8A
uAwGLU4Q8PxA/i1DssTdXyMdfzNB5y0hLCqWT3BcbrRU1FbINL1HDAYXtea26WArbDMiQ4o9epuj
7bI5hZqQ7Wo9BUl+GiuXlYIx/uj3FPt2xZbGoxG/E0NScUNith3YvXmgcAy522cfiUPLT8r0yGh8
Je3+KSjUOZxxtGc2yZ6Ffh9Cj8alRch8rqN/OdmkXWGTyFbdOCJ4WX1xHpgirMo2u8JH5LaXm+dA
kJUbBN9lAv46oQMkltKmBU1XFIKGezB/GDboSLwQi1aSmWqz4CgQpXjWW+FXpCb3GwRhnHzqbBbl
WVflQ2O5GB59oYFiB+YpV+WdyejaIQN36xN2QxnaXhqbgY/HHNlu0ofZIiqbRxQLcf1XDOMdyYrP
JojKPBVMcSOKPz8X6bOZWDQoClZpdaZx4muaDDZhFC0KD/RNlKX6HGaLKbR6ZBIJSG3kTjxcGuX+
yaiXnCz1U2KXM0k/bLodvPWpcc8ULhxvyHwrIj5X0scYmRFzpWS2zU3uCKZBrkLdZMCsHO4WQEMM
lJrwpLUGjGfk0Se9hzMH1V9lay7JxSkW9ePy03MSLbzBu4+c9pTElF82XSZnNBB+FMcMYHU4T/hB
GEWXonl01PRUL+9n+V+1nQm90KMJebBQxQqOjNpyn8cEogcTl0d2nldMZeh6Bhyn4yGv3I0bBScr
Y3/SCI9Uyuyobf+WFMitRbpOE30rRD4ZZ9BqlPUDTj20XEO+TyKyxpZdhITYVVXEL0NbXEtp/auy
hjTzZjtixyepJ8fl1X9DKEBXEczHPpsui7Vkefet559kId5cwjD//1pTztUqkt0a6ywHhkmZ7pYb
YU10k9o7LdyLXfl38wDAq/SGja1c9cO803rxEg1wIx/dPfA0daJ1hUox1fgC6rTfpb3tX7q0h9A1
Fcwww3Y0ctrMxM9tklBb+8wDZQ0uARyfKblimZDfWjrqBLv6RBGn2V+Jf5+cttq5dCUZ4KbTwEwa
xacx08fKzMDZBGYDZSLtGQtaM8Lr2CE0wAaA28X6JeqDEMYjXcjGGH6Lwc9OY+LgnCi12Fpl1q/N
2Ww2oJD6rygrffhJ+SBOPkImf5VjrNgX/UByp+VUtB9QeRmkGj8GqUxviUyglIAC7k9yKOWLammQ
DmGDPTtW4YR2v1PRAVRltbM9pgy5EycnLmUYo4fefBATQ2nwity/G296sQrXOrQJ+yhCAP1sMZKp
GipVo9C07Ihzj9XVDX8BJGGkak7ETXQOaxVovm2uBFDLsb0brOM4xluRpgTTLBo/HBruqhLiuXI+
9Fi9l8XH8h+glx6X/5LHMWAi4b1UAcg6BEVMKRecQl4WiwsSPPU/xYQ/ARCc8ctqeK2dd1eR+taH
X/4y+y8RcTqbER1LeQrS5jciYNzk28NKvuwisX0KmvPioVl+pVBj2GjuPNRgQYhk0tsV5YuG1tGK
YIccSuC1K9UdnpmBSniOjxmUljI0d7impuFlBKPk6T+CYrmbvHfgbiS68YGGgWPeTAsBsfc0dmKf
x3+eSRKx/emiGrDMFofZ0a/rrdeGdEPQNjUWnpWangX9/kE+Ly+QN2fmzVdcNmdEJ5oMkBSRb5yD
H/PDVeW8o2k3efEFzTCfcHHUKYmG1tJSAVekS/C3kGi2Jk/yachJ3G2xsBv5h4G2jm8n4ywp4vi5
6OhE++gFwseJtwgLjUeeNY7H0AZTVHwGkGMxD4Ery9DBLhIsTOUftkmSYHmy+BD54KTv3PiZVgMw
dgIp68MYs+s9f6AfzH02BYsGbnlR/KNzoDN3JzYl3JpHK/OWH2CoxVfmMg5pTrKtHiwqyyZDaAhu
eNvW/Eb/NRKjs3x8JQkHdfGLctya6F8yAiN3irMRQoai672IEYY3f1FaxUsPmS+Ur4hfY0CjNKRw
nr/wRB64XKwXP8zitaIuv4/LW+qVN25rRxihnDTq1Nf6OOn+gOHga0ziw1g6O77VVlys4LkagQmU
p6ot8QUxdvWedQzK634eMKbLHa+QN7ucOIR67UybaQ8QK4t+BTgdpNdarmH5rhUfMga4yS7Wy0Jx
rR9/cJ74REoOXRpF69joroP945cCnUy9HQxIy+XJGB4KBh/8OU5r4hQUN8QOEyINdyezUIcG1b6X
gcF0/GjTQqv4a6pEc2N/DARwKKp3Et3SJ0fAd68SBi7XlpPKoi3JY8SiSxpk+CEAKe6/xkeJ2UmY
v4X/4GbFOqRz05smcJWyPvRaF7iN8L6WXj2s/YjGZ6ASvHqfFu9xWdxG52xMoo9JV10BYVo3xe/y
7kyi5GqE5DlIz5Nui50OPrtCbSwc+Q6hDFWR7RWZWx35ADwsfD9+I+4j42X5mcs/ICY4rbcnYxns
MOpbxgRxx5doLqurLeEpmL81JdXyOpbNBaTfB/uDXl5xrayXOYZ3WstHY2TiPj9hZDUd+r4oBHw1
HVv+z6yp9stfw/e8bC78IbraydTsaZyS6dosjzXfBmGQsMeMQ2rDkNGcgcs7bisAuOqtV+Fe2vGF
HzGXIZ5BolSa106FNH12ywPrmzPCwBM2I3rvv8t6SMx4BHwV3pZ4vMMMs7/NMALAzazENskc7mgq
el+EZ3Fm7A2YesZY4dTh2bJ7tR9n9Wum82uSdF9TjBTYJl8GirL7KUjpBGd6aLt5K8r8mkwy2OMc
dsiptAL8JHhpYg+cN+mRRh2cS1V7J4Zi2wVB4xKfYVTzK6UHq7rjx6JJIawXfX5Ic7OrX5LCQAdE
eoZvM0Morfc2xNOV0fQLDdSk9oBGXJ8TTnq0FfAH7J9pRGeo/GOcsuwn6yu1u4cM6HWRpTggmD6a
3ZXAjJVtdbS54XxNJlxM9de76F3E0ABXw1g8So8bZhGeG1NvCHrfDWhIPNn9Q+YSnzsv5eDJPKwK
fPwEn3KF2I92yqzMrV6okJm21zN9D/K8dF1w4e0ubst9JJnTrRlLiGi1dvdz7zNgzjc25taiNsyT
qKBUiPHLARPP0fQaE90Y6hJZE2ylgIwn4gzitTliaYZaeSLR+2QQOjnTKzVsKEkTtDIBHFmxmNR8
6bR45jyG9UKZOfRHNUWHoYm2ncITWY8XUzCoF+1B9eQrB3LcO7OS54E6pk0c47FkdDKlgvMJJV5Y
P7Yi/uk0pc9ykFY0nBGhnfKY7SjrmJEwuki9+TxXyX4e85PU85M9A5Vyw4cldL0E71uLBJIIjTwf
jbmYwe+yuzt8MAO9pYPZmtC0APzhWS0/XF70DNckcIN1MnXnec62kwEH0dfNk+24tE+66R+ekm8r
9hn/6DVE4OPoNtfGze5lZL6ovtkaTIoZJVhYmDgp/PLZD/pnp+jPKRJ2QzCqwNS0akPjMTKHY89X
CZJwXSaE/xpgnow2/bXN8iyjmgBLVI9VWA67WnxoiKLonNy3umYXMHKjw9/T8a+zoiajqe2QvQuI
nL4weNpsN3D99QiQDibSKDvmDH3IEQi67zkF/jsG7iMXrL9BpotLL2i4fqXnOn7zwhBZa5Pfwq45
6qy7b83k0DTWxujsI187dhzcSmN4Fn1z0RJhHdbPQ5jRMRgwRvCt7SK1yMnTV2nG51lEPrbhpLwE
ncpBxJGQ1SzPsiiK+hBY7pd2/LsoIkYjaZFJpkwI7YnKUGtsPsLl7lLwNVru8FhpFHludeDreoFb
D/J2bDatVHssA6ueqrWOUF7VQ3MuM/bwqKQ7jJPcQL1ibik8to6dct3QLmgR/WwOI7E+w5+yjWcB
JcuZzT06Fr2OSd1pIKOuc3PCDj0V53kcrnihodOJPH4PpgqIg96H0yLeqKHcYQAZkLfZRPS6r9Ju
H21iYU8KxqzsvfqQEVeE/R8iigWLnrGeD1vPLt5pWO90or6dIQRryqIPGQyArGzIHSlcBD8FKl+y
g93EQogb3/kMvbLUUtiPcdjVSPYI+6ErgHUjDckosSf/5iZts0dqxrPrkT6PPCzDWznHV9Oncpxc
6E39tg7Gm6fUQ86TYnZvXVu9Z+N0iFxgkdRpsGn8YzoMzxKpLJ6Ja5+6XFHobM3eplMj3HLAx7CF
Rn5f2+4psIZTkyWXvlvk+j7Z9khTvcE/uG6/6Uxas3YiTqHpkM4pqlMRWPvJs78ntwNRmaZf3I1R
c3b9dYrcn8AjgqkfANz5ls1jYoUPXuG8dZrBPXDBLSOMQ1u5t8wa90nsPznxcB5DxmOG8Rw34Y5k
7Tuwg3QO6CUqVH+9xVB/eYaiov4dTCKj63xjaFjHVogKFRZdgzo1mnC4VEfd1Bfbmx4DT97NTveo
4+A1oEWcV8GpZ9cekvRFIC4xqHYI+6VuMlHFxtjvZsCGXt29ojw71XS3vS5aE8jB7M0+z2yRayez
/R3fj1iZZHTgWyFAyu3QuI/ZX1EoOhYi/mLM8CmV1R0U19TeBirBj/IJyGTjRD4tNmlkXoj4ZVCS
0fvp1DduG30vY+Y6BHO9BIvqH/xi9ZwAsF8ZBsgaO3MACCkuiKEajo1oz1WD4nBKaiYVrmxxny8J
UDr8dqeQMpDZOg4dPMj1klwyy7y/m8ZUbcKm+DPr4WdM1AXrKAkrYw9b1/MnirD/MxS2jmUPP47r
uBu+7AhT6uw+lVKgcnUa5s+2bknbbGjz1dO8o9npAXbs621foz2uB8kQJyWj1RBSbzsC1rdwCeZr
lAsmip2KqfC7/i3PlThHijOkbYOjVuG5beu9r1oSz9xdGbK5IoV8LzWYGU2XzGahky1xIBjmhBfs
rHIPwcGQ7lOHPcFy6nofwOwDjSMI7yhc9JyJ95wzYdCy/Iga7JSlYz7OKsOtaEEsdhy4NDRoTRvc
nFXCGp58rvlxFtyarEJVVFVwR9vqmlilg/huxlmVf85Tx8ryQ2tvtlW9jTLvRlAa4A6jWYkq/WdB
QwDh1EE5mpqW1kjDLBsgum1pyMJL+33U56JwrlZr/BQwAyK/uItSaMcMCYa10mQENYwrjIbio5jO
ddicMTwif0O31uwHcty3je4wv4behZWNlo7Qo0q/BzK4VUgqdFZc0Q/czWXGdLytY4RVvviZ2/Fd
sgix6269vCKGtMPkUhN5KouFR96+O8p3GY63D9zDF/7DHZ2CR9EQ6M2WiMfjQQuM8fP8QfP7vjUg
FlWkGa3nwcIKGbc7i1esJxCvJDScRIe51IYkJiNJZi/eBzQg34XkrPCRU/Gw/1Ox8y/umejmqnts
yMBL+uG3NcV9peuOx9eJaMSDVvQZVjIiKHNckEQjeQD+Mt3cBzUdHhtCSmds8H9vF1y7NxfrCN9p
qOUnSeGn2mLgFYc+jyIkdtCse6LjzxOUt+X64/jqNc1b+CQECvU9veU829EoavfjoATKByiNnrCP
oq0JhaD4oJig+MCtphx/WzAASrKCsRfNTDN7sSkzSR+7p+Cd30h+/hja8EN6RXHo5orh6shEO6cd
5kmfgyV4DcfyO0VYGZQ9HY70eRQtd2h5yDW08EoQN0R3Q9kuicNk1DDxkbdmoVd1uXMJhy7f2+zV
8DnEJ0jpbmcn9B0mixYvQOPnOrN30qMt7BYZ4bzNvhuIXLWDY2ZMG3/qnhs5Mj4ob7FJjEPRkt0+
N+lLLtguB6gaYP9Z1JKM0LZCFu8BTHEQLfY+aZe25Tl7Rkc3Yeidm/bRPqTmQ7c1bbQwbm3dLP2A
/hDZ810SVw8kGTyTL/GQ5O1VhtnNIsi2qzCazDRBxdTx9xuQhXy+O3Ik4QoOJ9vFrbhEDgBu3wLs
pg4uZlyWHVpdNIJ0yvp0vIDv/Az4DFon/6jm9moZ+bcBBRqkMXw9M+ZkhkYqGJcNDBiZcgj8Xq5s
jgZxw18SSy8LcUAxbzb3Fi/SiMmVXTQkMr5FLPeWpWKz4yi3PWTUqKFhYt1I8AA6WXVYIkiTwLxJ
ZzwlUbATTFiPBvd0/KMvms3JI1ynz8g5G11CFM0A6bNz6Nz5z0F8zKNLX9rxkP0tiAk7P5dJ/OO6
+BkqN5uQh9k09PBdaYtds+/pZrs+HhriLBCEIh7i9RhTdFd42dGIafmDSjJ5zM0DnWn69SPTIfI8
Vm0bYhEa8KXIEHxoTgQn5ofXUWD6qYb9VLEkWGBT0mBBs55yQQk0dwCfzFmuiyKlyWf35ENVA/NP
BAC1teZs2BQm8F0/0gcpOmfreEi50YQRuNN6izlSvnFZYKgzeKcBN2M55Ix8cvyUlLwH0Y8fvqEZ
vUoDgflwp2O9Zfy/Mx0SxPuWMSxip8x47QpkNsmSPze7HzrTJVo5JFOCfOApfYhgf0dLHRmkYtw4
fvIcF/4Ve8Zj4VS8I9+B8jlyM55KOutgC/U6oPJy5jpZT5HB2ShqYyNrAPAVuO1DXCwgXxvZCKeh
5xIbK2ovPBjmmH9xXcI/Rgonu64jAHdEOCYN89i29q5gvYI0JHYaJFuHVTtOpouwm2tRGk/1RKNk
Do9jLA+xzA8oBZ7QeHLjsEkGJpl113KrQkLfbl1Ax37l73SNKrMdSOSN+7ssmp9j3qjdxWfVLDoU
zGixQ4tjQls6my88jeukKTad3ZKROA5vxcwiIQUibe1DYHdbk4qim6Mr4PD6qUfNgFUIBvLC5Yoi
3CgtMIK0rs5qcWfZYb6dGiZkbmY/5MI8Jm6IzEgexzRc2cG0U4YhmBQ6mEHxqFD2M8pKk2Q/TZj7
08oecfSk98vDWWUeqT+0oiYUm2mOSHH5lwmxuMGXiDjsbA+MXorI39lN62/afj7U3XSPCleT+uX0
yEaaMzOJH18mH3mB9KYcxSGlisNha9OJp6UXJVlLyK0P+aMRyTaK0JNGacvAHrrp1hzylEu+ejLY
ER3SEtKsHunvL/hlpW1nG0SSeUVJ58Qo5onPc3xKk+kpSCJG0MNLU/rP9tyfR7iTHFL22aIOroXz
65FGD5yJWi8161WruY+1MftS4P7LTYQrnWXc5465lbTxIa+vArRbbYH/VXOcqf7GxBz2a3DxAx8d
kLlLenM/huSieVUNg9MTA5LzKD/LQTDEapicFLPHpbFoX9vSACDrIwkfw+ozJQ5vGNPHngvNks1z
tR1yg8kPAfZfx/KXRt5fvDR6fP7WrIx+RIdpsbWvAWsx9ecXw6+s+zKlw89go1ykFyQ65ygAM0aN
KpZ/yURPtVqsq271ytAB+KPUdIAAsMGr3s1GsZN581B5LhMoSBJcj9DdeP0NPvYbZH+ia4xXp2X9
1iCOi5FKb45uthpPTpVamyzM3A/lUZdFzXxnOegYKys+jzp/1SS2raOeLaD2ccWbdRkcQ6nUec4C
2mtMQVatJG7MHJcwC7GirQCo3JLYVqvij1L4ZlPd4RXgzQUlg1q8aUsaGZ78MnKLsyKah+U5Aqow
sVURy9qTJ562Lng3g41hZizWdUwaOosY1BjyuKBiAYHMzsDl4JqL3jtxBfv07MEEfGHSZR5rNk2t
UNnCRPJm+6XmnuJF497Tzj5CMYxbin1zDipu+/YxVXQmtJudM77HvI7eGUvSPVQznduhhR3EaWCz
ZW7btHl3RqJ12YdyaKRFsveaqSELV2OxNiWQ2xkzTR4cBi89qFS+ajjhYU533gLLv+kX1LQVjS+W
NZPBYkbNcMvZLbnp99sQibDb94QzmtC9q+SXr+KGDcg+G45xRFiD5AFA9E1VOZVJEx0jMwzBvpG4
qurMOAyZ/9sFpmR0NtMLJzIYta13jErz2vjtSSsUpqEiZDXom3PQo+BNs3wmfwahqjUcTRpgYZ3Q
3Q2Hv8Ifgn3GOp+DDMqfdwstRiXIE5iutOhnpFjsvlyQAfqfySg6uoYkVAQ9DgokqFOEWoadfvK5
VJJI2qF0NU4c77suQu0m4mmdxTCieyf5lijyVi3O4nEhVjRZQM9TgOIBk5OTUbXKvfbBy409HRec
ea7x15DPaaUujj/vBY3XkRm5z9PFBT9LbAZAc34SAclA4ZxcTVAb/Fm0aMTEumyttCjKY9fj2LIK
Vo7238K4eJjCfIf+52xF8S7Jqsss0WgWswNnuEGC2dn9sxsjYw8b09swuc6BWLFdSD6Tv0JMimOK
G3Oy2KWbQh87l4D23ib/uTLvozwhit7g9EE+m1NF7D1mosfGUBiom/HOcCIYWMu1MY3dZ0J195UV
XOsov+/IA4A5QgOg90CLlQzG9oKFsqmL3ieTqiUz0CMbuk3cY57UD2Pn/BWIz+P63iaSEVkMTQ2H
uz/HYYCcue/CDUEe6yWpK1HqSVUBp+bi3PQTUovN4MPt3nXBXNYdmINiDY9eBDVJ0wAXGOWesKBz
MtvrIh1pKUcvqCY3g9+8jWlxLkY/3Q8N4Y3db9FzcCzbuPU7Ucl5EYMNZbFcyurS0S+VDCzmIl0l
CRyKOmj+uaFxaIxsGwTFgXx2YCBmR45TYUMtICK8lHR4BdIsgewNdBU1MiE+YEfMO8xB9Sqv+O2q
XBIXvOmvrlDbt0V6P9OlCjLx6bsQThfcN0/H1iqWQVt4jaLogUr9qRT0G2gb48c18xeTgSapS4/N
8hzZmKHJJMyyak2i6VeN1fyVVumLGbPgpQeTxTK/sVqdO+xgs7u07ilYIh+QCBI/oREfo27xkCQQ
SeLB6mom2v82amxY+oADOzDDDqMGf243IFQea6fdK1lcvGj+y7GWMdUUDCJ86mlizvzMfWUHl3W2
HZgIB1N8v3yWsQouYxxtJ/1SR2Ruoa0EMvaYz+S0dPFDOU/gVkzoe0t9khcmkICBqQFaUsyT/UMw
qXHXxtVfFhasQmJ3O6aiBEN16bezCDTZJcMGCEz6gTT1XEXOVlLoL5d6MxYb22RMReQKyeJ7Y9H+
49CMchraaPZqfe4m8YZKZCsbTMc1siKbhEsx07Xp2xMRpzuMhq9wRQ6mEaJMwNuIS7PSgD7RvEJT
d+6XB3IqMYpTkxXC2A9D8JupljkwHYXYvhUBqocEFD8fTRwH+1Zb6IlxFGXYBYdJnsd03LHCfso+
4vjnZlMQHuxJg/A8BHcrUA/olnhQ+sLEErY4tOlWtqJljjA5T7GIb8KvwfPUQc+N3WTIWkmgR6FB
yyRg2hBPNRpV4FGozDYdFjQW936yy8/SYO/ylLiibnnt4C5siqlJLhC7Ewz69X6WAQodf543UWHe
JlXeD+BdB7JNXOCXFp7DNY1RaAUWPB8EWGaeANSVgg0RBd7aITd9Q2Sre+gd0t4bEwUhyslPcwrv
tBHT+q5K4zEGrIK0isyQEvg/lfsVdC1ZEkYZbhzZvJRgsQyYwvqlpwktebVYsnAvDXdtFqzDakg+
kDAgWUWpEKOOWLmWx92fDdtdtgYNqk45T2OJ7HmUUIHLN4+wBuKWud8A10AOxNB8QweecZjNMKWK
rpnxPIbkUozDlsy3h5S+E8sEu0Z2jSOkXBXNQyv/Ui157zneeiNPD2la/csn8xahgEAyzxx8aYI3
cmlbDE9RweCOzfHFaTronvKivIleG0IG9qJ0CnZ8YPvM+m0o5bVdvuNOoM9M0jA//lAH1mUevyED
rkrjORAaMNLfnLSbyQlfaoJcuGjfm0lIcdLQoIxe2UT2eBmw77t3tg9Bli4U4494VU0NKfRyWzCS
zXgiG5urfHixMfIvVy9fARlEL+L4w2JmeB1G91yVUBujftiF7RO0KCi9UXxfxvUDikjm/hWqZIwg
Y2//x9F5bLeNREH0i3AO0EAjbJkpUhKVZW9wJNlGDo1uxK+fi1nNYsZjiQQ61Ku69Rp1EdN777R+
Ijjn7kreMgn1Uy7LQbP1MX7gUsnXOWb4biawOik2rq3Aj73NW3+lhKMaoGYcysB6J6X52OOD4n5O
rlle49xa2QmsTFbAj4qkgCAV8HG7GodE/Vtn+o8TEvFsLZCIYJ7vIigflzBsmF8m/lHF9LULGnEx
o1ehdUAbv1epfRdr6hIGSpWb7o1ILQJCeAKMBJVYPgWTf5U1aMdqyaqju3S/C9tXb4ui7du3yZxx
gi6Bs6A1iwyci9Jix6J3qgXz+64Lhi27+Q8Q498dE2sSse5jIQW1KTTo6Ty5YEJ/9OryXRlfb0Q+
o7abXu1bad3nxBYVcCjUXMTrKYi3lnHR/2KWyUTnR/bTXVO2B+P79lHELLKk5Ny+aw8ybjm08oX5
jduCLe9+hYnzBSZ1PyURRUfRUx6PIZH0eaPL4Sjr8YhDfAvnhoEdiToxvLlkWjIgejpvb26PMcTi
mhxfQ7ppg9S5q+vprOEd8igwqRq5zBbLPVP1raLlVvP/KHGaajF8ohIf25ZmHBEkr2k53UtuAaGm
F2dNu8fXOo5P/bpRWTj/lHVJg/GsCDDySOZw37yo+BLLh62wuA2Cm1VzwEm0SSi3SBViY/I78Yo/
9ZT/I/CwoeyZgtmmWBfC9iMs17ePjk6SUfljhxnWzzQsGfuuqBgwDN6Xn62wyFSRSSuJGUJGrfZN
GxPC1oQU2HL3S1k+antmXE8JuUbN7wsoFNBxnDPFjRNdP0OAwQ6IjZ1/aQFK0uLMP9fphezBRcvk
J5HWoVe4yAsCWGakkro2HKvnq2mnxza2z5IcrIJAsC2Zw7P4Xrlj0TVg5L7g/DtV5c1hAUr74n3k
7diEQf6QDOKLcqx4Y1gOqw5eWT7joaddqOCj6b57QFtrvoKLDpfe0rOrtRrllfWeLzlSKawQcIU9
2zbWttMAiEby13WDvK2PPpLsE6EaesDxZFBotq1b582lXGeZE3Ra8APMwp3MHvdukFFb0ul974o3
p3JPy9KzZlEhYte0b9Rq/mrFQpvf8CTx6q06MNLfvB14EDb+OqxEDH3OTf6v5UvbER92NmFYviaa
PB5gDzQAfpZAamrTmP9seibLqnP/jRUPUFNjFkXUfc0llvZhpfcNiqsrTkWfSpA0uOAvJ9eOEM55
J1Q9rgSyHQxsyq3FNHQenK+CEOzKJ01K9c+ElLQywJLGBWBNcUrQk+AND9MS3WVMnScmy7GfMU2J
2jeHfCQUSC+wP43l7/tE/HO99J+k3vAMlfIaTCTXG4Uiuy7wAOaJl487Ffb3OTUoVjedCPPS/DPq
Y112d5TYiz2Iut5e+7zkdxWQ0qjxPQephybP++T0HJFHBeoF4/L6ZczOE/M+5h6g73NwT9HCwYXR
b05DQLjIP1kJqXC9TnBTOwK4OtN3x9sqfgJr/BW14bFba++rDigdBzuV/xpysy8Yz5gk3ovYe5jK
+d2R0Q7r9t2qmkakiuzecKWI+YCNTc8Ud//ai9gvC04AmlfEOkZ5BOulZhFOPHzsSkb3qkqeFuG/
gWo7pgZlb/LqD2IpfGlyKbmF1h8z+T/k3ytT8UvM0TGEd0yGGYQKLeF2hR117DnYZOYzGL3yIPoa
5xq71DiWuGxy29qJVH7NagYGFY8wmYvHcK4fY+a9o6Hl0+ZdCStbvzZhycFF+Ke8H4/MLSVDUXxa
Lv03arZfFbW7JV/oIfCI3+Ft3dMgGAHh47/r4ZvAjEVLi7u3jL/cQFyuAjMeU90sRw9Jg4SI5ssc
R45CMPxmdc09gblELj/rsRG56yFk44qmFrCzfsLKcaMm8Uda0TbMqh9hqUcui64ufyjq+PBkuG/S
6k2pPj6oadRnK+1vuUpv88yERY30L9YQ0K3oLtS0JOsJqDi39M9BkmrKQUaN3ermnB5JVJwCYm4b
2VvflANx2ZJoIovCDTgw6YfMYWpvJ4x+gfRD24qYTqpMfo0+uMyspabF+isidXL79ux0lQT/uMRw
CLNDvNIndDus9ed0usK+gplDUaep269MFeXGzDO7Zv/txOGTZh6yiWt6aAv4pTieaI9SmJ+DMnml
I8BsJyKTlkGAdgaDGTW2nn2GNuvxETHV+0W0eB87isUshE1c41Cvx+SXXAlQRTiRRk/Bf1oXx9YP
iTu9rK996uW/VCxvcejtRz9jFyFNJyNAKYWKkJW+rQLoYUait4vrX7Y/f40ZdwQ3e3LIVuFQYpjs
UC99ChwAizN6hYjc37DZf9Y22PX16lJ6w0YuD05xXC9S6wWm4Up80LH8ZdEx07gkM9OQV5T71HGM
eC27mA4NDAMP8RiA0GPvgIw9vyWaZYcy2RDLDLTYrr24GLNJdGU3QjaXiH3XrQxyIQ8YBrYQVD1V
nA52f3x1G2/AhMk/CxvBTQ4Fl5L2HJrwXzyj5vQ8HJKWul4693FWv05298uq/KPXVzzWkh0znI52
PFEdZ95LtzwzrO62vlu71wn7HxRhcuQzhAOu9uj7XQVasO1xR4aFtSt8/ezU/Rv3o+cOEp9dATLJ
VgM+r4nPJKP4XzTO9kNdgbzxrAnuHwO2jkeY+ukQo5Silr2z7iwZXqis60+26m6ln5SPPsJ/6mKV
pKRyKxKCE5AACcSKblPA1lrrhtMBnIdO3Sv54wAYUU/YmL7W7bpMVgTTArqps2J4QIZ+bUqKL6Oa
d8EJoyPW1yMQ10vrOF/2FDzYdoNaZ9BROpcM8KRefD7VhLT1atzxKLwyH1z6WaR7B/5ajqcUfe8m
KO3BxQKiNm2+4qC++Cbl/t40zwaJMFwSGPSGrRPvVCr+9oH4ux49Oy9+EBZuwLiD7OYkd3Yz/HE0
KP8GsX70EorM1ElUTXC2io6np/wTGOqp05LIZSV4ZbodTKgfV7m/oswOYHSMN9Ayf4RXfTkxuH7e
Rgw2qPOWy0CQW+U4+lgwoo0J2GjWRR2P1T/IhCSCIY5CyxBv69Fqqvx7uVqIQHuRlJH7Rvm7IOYq
35Cw6N38voqiQzK3Z8T8cUMZDk2NBcjefHaYqgtxh04IHHmtF6PIG3vexnexXk6Kk7wxTAhFYV4H
iXnRG97sWD/Sy3taH+A+EkijHCXlyCJFCakrpNrlEa+JHmbwEXa4C7X+HPvuJ3HLP2NPEMH2oVTZ
/TVafUDWlGXX0jVXAIwky+iNQSDFAMe9Nx04rzdC/nFszse5yr4BUfGjdeFH5TPUtmeFWyUEB84H
N6CjMOBPABqijDQspVuXjtmNNy9MVaIXx69egj7E1pz4T72NHXfQE+wkTJ4RFvitx0Jcj7QhN/Mt
AH6YyhIzX3rnzuWF9Rj2txs/e/DvttIzDStY9NKjiFUUkOxiKz/6esFxkj9EzXhbUq7SsUg+em+k
UoWZEgiT7h1H7SsRpseqnS75gJfG92aka7zInccCF89nq1MJHlwsYmXKecVLrXcNNWiT+eY3vnww
+KOHgXQ8irVhxYTXllNGDBVhPTdaDHebnBxsaX7xrODCoSCQWcBSwIOp7Z5ImntDP/8oImKAs+yo
i46Lx2kIqHfHblhaLwVGWK+2AUI4lJn227lynwYsUEnqTPtaB1A9bP5YM5BuohWdEV+LO29kQrDG
I919wY1+lwXiDRtIDH2NE208RP2F4sn+FIr54kTye4aXOfpIvD2hq46Xc+pxLubmTRYMNEdTAEJN
pifE8Y9moErDKXGJTaVmwC+8Yx03nwqwU+ojbYRw/qH5bMGZb+cxZUzBnA5F494dg69oaR6xdAEu
CtzX9bfSOEw3hVT4n2PaLFyGavm9CSPUw3L1ddwFfA6bEfvnxhvn05w6Zywu7SZT4DSW9hHbe0iD
WrTLluKmnfRhtcaJIH3QGiWagwIxm0tiOxRXybk8dUAmcBBwaq9XXzA/0kV13asNYIilk/oE6hxq
vj/HFj+8V+dysm7riELDyVAYCaKZ0aUFMbTLORibPLyJdR8Yfkf19Gz3y6M/zxEkPygIef1uEzKG
ZvHotNH9NKdUULA41KJYqbGktzk/MIaKXtjjT0TDaWgvfwdYv+xsPCC83oigYv7JrvYUwoOhoIvB
yUSvwSrLrRdbxJBLr6tbjdhYs0ava3XcEd4T4/c4JHcenjPiVft5dTbO5Y8b5vshWnZpUd+sgPxe
BYUfKfF3lJYYDpLgrciRwNX6lZDge1ELkZ+gQKCIIdBEyjolS3t2pT4EHCmqwD6PpgKaVxGeZKkU
7FytkKx+7a1u5as04Wffqn/rGtkjCa4qKyPeq8HE5HaGZgpGboELoiXlRhwl4iGM0qdJydPYYspP
JrxRIni2Zfwdj81Lp5NvW7hM33me3CY6Vd7obYOoKoBHgHYYuoF+rCFkfAA/KFcV2CTxwOOL4EQ6
3h3o2DIELUhj3HxkfmayYBXXU8LYKs1k2vSHpqrOrc3hKe+BASgd36/XTi+Lm32i7KvdMwJfO6iE
E+JSIi9LrpldpqDEKYMzAEHgyQ7UU1lyUUycC+8aC0qW7DIXRqd2xYEYIzEWdIK09v96E5TQ9d+E
eXGIrfDvknGNlsl4jlT4mPINNxN7BXaZF9+Ed1WcvreE6+vexfUFLWSy75E07mavOIuSqRwJApsJ
F1rGaf13HhOrYcY24ifHaCR6rJdzjX84cPu30IveJxYMztivQ8NBuORIGCvuq5H1PqyaxNB8J8uX
VRP5CRKGMOqx7fPHnOnGUvg/9GLz5+5FE8W03hALT+zn2Z8PGRIZsA5+G8z3kT1RdkbeEicIoemU
rR2oXc3cLRmH68JBqUgZOWCG0TweC3KkU5N4Q8KyI59TdXfRWfOkuuBB+gvgXve89sOuryNCyLHo
3Yeyt4Flrpui5NcqHvAGgTGtnCvU3GtBjRdY8nzf8kLhHSd41+fuwzCWLw3Jww3gUeo+jXqpRXy/
3oTCaTgon4ICW+4Y6fyuwYVNrAxsUe91HGzslonmWKhbSNNumsUfsENo84ifTTA8hfwPQJK/TN2a
dIPluVHrg5SmCUlSWgLiKHtIQbKst5G6m36Wevo2nHuD9THv+jcEaVoUAMS0puFgnV9bTk6IED9e
7pC4Cqqj75efWctcJnUvehzpBpO3wWCVU/2tgxKDc3dvUZ4wkG1syn4f5upiBfyOadQcFEU1eK38
PdMgApF2eBfPXYQRt3suXPZCm2uD70AKkNRPw5YfMNEvHaXgCFNf2rjviGjI7Cz282heHGKroDiy
5wapijWVh6IGeNG2z/j2QMVaoLORa+zgsh6g686+m8107TQtCUIBKyEeu5mh65d6es3K8Uvn2MZ9
6dR3Mgv/P1b8nUkqBi7dIgVvixTjtScByTmBz6Jx7u2Wm/jYq/muLR1utvxcEVtv4gGNc8R1tsaL
bfr3SI3HMINmyg5AVwrftSzkueaHXh9k1yTP5ZKzVy5/Brc8RCLBzqP6j/WHzXj9ZG9XqLiMCkjo
khpwT2EbfylFtCrGXhjWFXcNaIkbcl+H/3OXiSmJQ3vJp5slD1OifnrH3Zee/hAOPdZWp5v7LClS
Lif1eK4i/3vWCllgpLBY9pcRi5qyhnvOm3e64wAjl+YdQ8VRrzi12jyyxpGKGEmro/FCWR7a+0hm
D9JSWG408FmL0NIeNMXEQc2MnHeyH2xfbF/mIZLB55JZYHK6ZrsEyd++CJiuGSBPwXwyguvUevvN
amtbu+Gd8MRJpExFVXMQanrRWcQiPXGnnFfXhGNFV63CvduTP1tawYWX6m3mbt2trggN1vhtZNK8
LFN6p/vms1H9Z91pazOlPZA/xxUMo039YJa0ALHtMV7sk6fMaV4YwKEhjJ++tG9FiAsQMv19OlWP
mQleewAsXNIFzgvepUGqF10na9OZ/ldG3jEPycfFuDcjLwiONWDcnN7MnU029hAb+8mmkFYsOI4x
3CDjW81NS843AOewkzcVdHtzolkn2y2ex424kuFO+IiibZlPpEdByDlxRg55otMAdtu4uMde1yfO
phQOcpjp2scBrxQVLvp+LujSm+wdQSZAfu5vMZfX1AXR4rX4DCaDchSgbizh+IrXUT65rSsY/bSc
f81yl+FIJvqWXITPgFRZ4jHGFVrC3+wjxsUJjvjFycotWODvAOtm38efxEPxjTCRabz6frDlVbL1
TAxqw6jgu1wepWZs2DYUTw6cxfDMwdtPnzsWBL0Er5SZnoMO8/7MSsv8kBJG726wxZHp8+8Y3xj1
GUd7ZBstRo6pFOthv3LNjp7Ja1+Y/bDgZo5YQ3qgWdAIwAkBWavxq9gg123wAZ5HlHa0TXVwW9al
eukezcJNJpyyf0pZr21YXJVr16hbGAGYPcT2RKNkCXBQwJwiGTbWHkwjjugT7wy2u87Z5EEKv8US
RxvNYqyYQSSUJtB3mOJSLAxN0ikRARZN1uJqIb03f9Ue3jkrX80c/Egbx4HIBOfL0uI28jZTs/AW
Omlyn1ldsAlE/5DAdyLCJPtDAC1I5gLqMT3gDAJKz3uW7EqJjMk5lO+BH/ypI67HHGmHIm9he/Dt
tFMA2H68NXn/KGWNSaCbL65Qh76fKVfG6yfTfW4SutoamB3uoEltusw7rSVNryS8H8p5BWP1jC4z
hect+v8UMrosWK0nXpqueAnGEa1forB5ikRIXy20VkJH/X8BdSv7Orr2hxpx6HkT69agZX1Bq7u3
iuRHGC7FWYJ4J2yA7RkaWxk5By2o6ulG4qQFwK2tnxLUSmY1rR6B9MZiMO58V3PFSj/srH70vfSu
q9xvvAwYKXoCwp6dJHej6syRKOnOjgI0c+ipDzkF5fRHG6BKkBJJH1fGPyY1tZko7s2+BhV2m2w3
fPAIDyCA4cI6NqVegRhpdRhqrheEcF5clj0txZtn7C8GJwRJCqfduy6LBnPUl6wUISlOhyH9BC8V
I9PJNPDmFzAMEdpbQ8K9i/apoLoW2v9epe1b1vmPZdPdyEJK3j98onNu7rzKf9b8BoPdsobOJ59X
paAcog/wHtFEFM4wNhKxdyexG6MS0dA+r5ND44kjjoP7iOR1Mk6P0OuegAmvjtaGeAIxkYrS8oTo
ce4AIaWEqMGZi6fCTQghYSckHwEPCWMclef1e8+Wu2sQFnwrONiR3FmZeuG08oMo+I2wyJtfrzG5
EsF7nqIPmxDt1gcgDbQfHGTXh4fKyr4Tu16LIxqG08kXpv9LCoiFsKV/P+beviWTWxm0jdS4Fxc7
exXnV68oCflN76FqzpIbMRFW6kFsZgkd7TouL8RgBz+L01aMLaLvSDUfsSvu/XH5rPgLKs8p9vSs
Uj0XgvPltJZO0b2HbjgxdtKFd4MidmxjD8y1hTtpvuJUYzaP+bMxMLYDoTri55xHoY00vHptGXLs
94Rk4jNdGJJts7J/5fe5VEv5PJT6nR7Xu6CbKb5hLY6c6geKNzuxf+d2yaUduhs0EUC2YXXOmbg8
BR5umW6OJEd0uHeC39vWbYTyz7iQYFbFe1AcsZifOr++zP3CFVa3iNRIngiE3oE9+9PFWFlU1vuy
AB+dprUxqs6mS7QUn8LEZu8O6UsaZmftT0+x7z317nyJexJYVoQS2igqECeLqovIxnASjg+1LM5t
P1AmOlJ7PTVk3WwhEvjaEW6h1SU4g1kiaG1R4Igbaf3S613pqfSc5/7V9fpDm9VPOiSPLgb7T7xM
p6iVv92IaXRruMdjeHjJpvxDUJnbCQZo7Whe5Rghg1be12jbZ4tqdHcK/jpN/2CZ4Ge0q2Mhu+vc
GKpfmOYzILgpcFFbD8zbfdiGNsex7lEy7ufBpRGoKlIixIl9nnRwEHUnDs0wMyWvpvI64ocelP+S
5P11UdxC56a6X/mZiWzPS1Od/CKDMuvmuxVdauXixbcos3AGn3Jx1u8kloi/mKRx/72KyvyQJ2q3
qeP/NBFGhgaoCOCegx/Lx5ZmrShAfUpdH3ZP/OOV499GcOvQ0fhWceSKKjs4wpjJ92XEPTjLsz9t
MLLED89+Sy1LgYOxh0SE4zo8mcG71imn5dpbMYTJ19ikJI8ZLjXDE9Len9aNrW2h2q96wm7p0COU
+Enx1o0tNzQmhNRi8knJBE2tFfuxCgrYKYjqclh1z7D5yDz/LCXDp9BLTljK43VC+TzyISoxnDy3
v+ui2NpRtYR1xAU02XafZMPeBlIpoP5aiHb2chKQFtbU5E7ZZAq3EYCL2rBtRib/qEvvvtSZCyKh
hSpk1RfJx00Q8uJ3Ppm0OfyOFnN0W4hOycxFNQW02Tndk+SwiienwEquWcyS6KPJwuQlE+2fPpb3
wWh+m9Z7FBWKUwWg6dD08/8fjExwlpg5+1yM+jHkmqxgOI/R8Juyw7Oj5wc2gh3LybHgEzRVCaAB
n/tDAzXJA/j86dbBrRpL8ohVDxhM/MQZXXPheGkyRkyVevQqKKmtfFik98exYOzGmbn4a01s1fzB
/k/KqW1OfcURmkavi+METM+a7j1x6cSm6OkgCI5MdfDjiwWAkpK/IxvRGibSYWwo7gBGenPX/yTC
aTkXfzXhHfKwwAvVmI77shvfl2h1/nfTHX7SrTMNb3lgzgum9LRq8JNM2y6n4gRLByegiqV0CJZx
L+b8BaShu+lQWtFMkUpT3OVBFKwl4OF27kAw2bzcA3J52zxNY/+8/gfAtl7xclFDgOOSceSuZnGN
Q7Xvc/+UDv3LEiV3QZTumcnEu9RALs1ThzNURocftiuGNsr6cIsZ1CuEaSwDXroOPMlV4Js7Jji3
vFpDY5IYwAlYopkNySt7BZhELwnwa2U4rbEVus7B8+vG26vQsgsK8eY23ltyhtGfO9SmydLJjglJ
KOuDxoRc/sKCVFUYdYuqAEcDN9vy9iyeWfPqmMDEj0QFubcOcRrUlMeVedIiBdlR/tgH9qob4EPP
0gtIx/XaS4Vt8qfAOuPyeca5tGDIjX77opvMq64BFhZckkm2KJsXjL43kvldS/cYI/WAOLdX6Chl
Y/MCJhxDYaYd2R1kLBZ+VeChWUSxs2mNK8mGJ017H48ianad5iK7s6wK/4kKyOnu4mHK+zuV+Xb2
pURbBiuWQzI4KJLZRM9xyYf4p098KMqkO9bYchzXFpXxRZus5qGoRrTZleWYm4dkDvGvehn3NUbv
Xh5c43BSb7B2Pe/HS51Cfkk7beeLiGVMdr8d6oAWoATGHzVr7mplVLqYtg5WTey84yQK0CbFSIpm
ZH75SrWXZO9wBgxMyRgFwR0A/MCiGM+3w1MuksFBwe+qZJ6B0/b8dnlmT5gH4IdPp9ppeKK5jof6
KY6VG/8K6w7aF2pQj6G2ZUjd0aWL9Q0/D5NInhCqYkrkh65lZaqLmmxqbQ2K/RT0TrGBUUEre1Fb
cKn2gY8w+LdJ62ja+b7rOYchaTlhR0QevRdDYLlG3NYRYb+uBHN6nJ0spM+4SWpESiwOxc+QWBWe
hkj0GBCBSgQqeigKi4/IL1PbQkWGLQaDTMsQ6bM05i2wtRwfutaaoisT0oxHe1CFs2xlyG+5onGN
Ff/SiebJ+JpDhqdqqxTN9T8ZB5DNyJuYdkmg8r3JjIZNE/JdDC0pC22xhBRluXbtVoVF9nmWIBZu
bUmK7KeFQs84OZmd1QsVSXtxCM/5Sc2OMOGHMcUKE6zsvyKOsXFsk2J92I5BCKgMLhJjStIIk54S
0BWW5K/MwK93dApsZwuJkbFbNfrWj3AHR147TCDt+ALvMpjbdbLsEpL1BMXub0tfS0EoYg7s4XPo
Wd8/jPZ8glG6sChZ1QkfEFG3yR4tsSsdjxqerdKc7QiwiGax+VVzcvEWT03Tild/dox+XsIh6iYs
hf6kH8jCWsmb3QC5OfEOT8CQE4g0MY5JJo6T3FUuHzU4rsrhAM8RKg2WYOOO3YJLk4xWzQIdNkBR
RrpgVBv9zggiL4Ss0zF+JCFed++mahw8B8bpZvUcJJEIvzzTd4aTJGVw2HwW28lXultqN/p33iE7
fE9Lr6laEOyc40GKuhczo2XsZz8Jkbbw3UnbKv/kQO+MN6zrKo7vOKiTKU3SQDMcG40oLf7IhIFV
b3oZJxG0OOMx35yyoqujQ5BF9vAyS1dwdWa1mr1uH4dxNeHTQC9PqXzAnVEg/GY0jZ/7EXJpz5VF
EZ1HQeaP98ATbV3AVeuSuGHOP9XR8NbHk2eeihrtzOW0RQ8iTX5mEl5EsqbxaFrMrIHs2iZPlwq9
3QzIYgWtj3Yh6FxzBVCRHc6NdE1istYkEIYl/r9hV2JYBnOmirQiDqiZ8L5jdXTHp1HMcuUqY6YL
Ucwdy0Ubhq5VW5/h5PTxMabFfv3Gx9qdirvc4neh/aRtBkhVLCErkwbElrbkzQRR0uKHw10LqU5o
rT9SG5wbyV2wmMFPlfj2SFAhkS79WYmd6+zAnY6Vn3bcegTqYqs5Rr6IKnAemEIGpxupocndzLHO
unSIiezDXsEoh6SHanRCr0i1XqfZRiE25mGA3VrOBGJN6nn6xxRjXN+MPQQ4yoTtTVhoK0lqOtqy
6Jj6tc3lXD9Td1XM6tzoViE+zytlavZsjQyTRHX9WKPgABacVB/4F0OIlpBvGDohoac48hiubhzt
L35H2ULoGbiejQ01Ev9ejhBieT3800PnFel6L3WytZeaO2JLzsHthB9XRKlBWlImwyB+dvaeg9ge
sB7koOKBHA7myAiP2bvvDnHMPNhCKV6V6HwKnshb2VBVpjJNaBNUppiHo+Z6yva42I1n5AZeuMsZ
V7GtrJPHPCBNvnE6YUmQl22qw2pnEse2cXqpGb7LqaUaV86HYo4D2T6MQVJyuR4qKZN2O/X23Kqd
wtkwzkcrG6P+70SkIUCvJ16Wzy/2NOHEubiDD4z6ZqVNV6pL7AZJ0x10iQB0X3Q28ZyjpplK/oMt
ZkvngodszABNh5b0qnvlyFBSDDMBLDoYUWWhs18cv66R51OIM2szrkjKRN2Uimc44IeIeFk94Fvz
4fnjkBx7NDkOB4vhZ+YI2HKX6kMXphCE09z+tgAaBw8E06fwebJanK7gczhCMDmxxj52j470Um7U
AnvtkD0NtOXwzi1rfHRwiI9WQxK7uOvyQFtFfxSs7QkiYJSHHN4hXGGt3TDyTnMCBBiX52Y3CN2l
/1JvTFIEEJ21yFlVQugKGa1WlQi2BFgTq0eBGTLNBK5rXIZCnZ4A8+2ZfhbJTfdljdOzEXY7ljtf
WU0t8TuWPOKFRfsKZPthpH0VF0UF2zbiQOAdq4ZSn4wKUWW3D0CnsmwPt1xzSaBrFmh4Hjnu9DWZ
tOu/Cziia1uKz/kLHkC2GBD5wZzm+rMKmmT5SxoqXnuXdDpZ4RFjAGN1oFGEJFtG0eQj/9ki1PU5
GGeiyjvXh/rRsILVrfUxNTUNMqglZQODPmqJXUUW2GrnUGpy2HdDssiO8IUF13lRSSJ/nIiSnD0Y
hxBgl0dfyOSHCRQHnu+2zm6ZLSv7g7TCTAiSif0inlNRu3Nw1nEOMYOgmtN3VAtPBK+no0VesT12
vWmol+fAZ1iK5dAEzSO2yjT+zUICwocixVJH3y7zQUJDwZz97Yw1GAKevOJyufhMP7rwDzGEmJEY
RFa6ZnAalzGMqzKI2vQ9a/semFLt++FIl6Kf2CN+DMvLdUpcd9YE11RfdtmTitNs+Ta+8sLlSOjI
8QJCXg5p8h2M5ZQxhYhb13vEp56Vw54TXIMlFaS5oHY2TccehUADaqQevI2JMvRSY4zuELnMyU6Y
flnneKoa7BzpoEz8L8MwEIjNwGII/A2FzE3RxMN4PLSqN252TrpWBsOJ84Br2VsPcrm5rzOmKDuj
YCCVZ8KxOrgJaLzDL2WrgD7bIkvGd8uGSUeTsBiHtNq7OghwzEdqCN/iGojp7zzzEnYk0nMJ9b9t
FYAWQhZvGjZusD19+BONTlJgNIyQVDl7QUNlZkw6iJWMdlTlIS9X8f9RIL/Jg+pRErNsPvLOMY6H
frHqvttsdgJK1wKOFyl4rKXoLY4epEKSaMs/GD5jKZxDFggcYxY1YdHImJC7TW/b08sEL5TVv43r
OH+h6GkKWobWc68ZsE+Ttkt6o1y3kBDtUWnm3RKnFdYuOnAoy7EczfMHMK1MiWKFqCLvQxkkI5Sm
1uvdJ+oumFtaXLz/pNgkgEOaGKC0s+3LmS/gCIStG2hSYnWmNmyeGq+/chUSw0NmKOhOCfLGqv8V
+nIhdkTjMXD0TdeQxBebMK1KG8TsNCiIm3M8Yd7lEMaXE/MzougIE5ZINuVYznrYR27ReYbNMIwl
djOUU/uXi3ZNveXQc1oH85jYMXG4nmAkg04GvQYD2Mh3XLhHDrDe8DfnvxwHRHI++V+Lq/TBxYQK
Sp3aSOeXZAbSccdTUcRUZiIB771bTsANcuvE8j+SzmM3ciSLol9EgDYY3KZjeiOv2hBSSU3vPb9+
TtQsBjMYdJdKmWTEM/eemyLIjkCwwBDqsSxKTkMvrbC+ZnAeIMv2ZZUHV56dOsvWJIYHLL/ENOfF
b8L0EpgFpQkzp8HULaTESzyZFUOa2TPoVSdknrxlc1Io5g8OYxmTG9yYS36c80V2R2kB+brbcFPw
NYU5oqJrpM1gakZr0bG4J3T9c0e3WFZOfTBQ6sOTtE2KPXy0mjmYx17UlfK8TzaDdvAyeQG5J+qK
XHmTxIztwsw6HsMNn8QovrivQkKK9Tm3+0u2CBv7UlCkMzLQxA7meAAIlUBbQwVBd9OCq8vA6sVB
WP2KVgv4DntDpfjZeVGGbNzw3OFviuWsLI1x7JX1qorbIjMo8CiLxGkC1VMnJzPlCecps9is4ucu
UGN9hxKWENlKdiTqbz7eccAbwUw2PUZhuIDIsfFpwllgE98F/aY1TDqNHb8NrxVHCKG6YstfTU+v
WZ1WltyXA47VV4mNHUNo3UnD+jOnQqfGa93EgAg6JWbEHKcYuSyMChvuOmmD+RbC6IlaUGwNAvFV
zQCDPjOLiJiT0mOQss8bjan/SqKsUPnoJgjm15HGdWEOABnPK2FYzaHmkBJBSBrjnBYB8nwuSrK+
YE60ASJL1ORF0T0Aj0hyJwz2BgXi6KUIvZMtkiTy59aW828lXUWPCMnT8PZpXCUSNXM4JWl5FIEu
9ItoG6BRa2aVYwK0jE1xHqzyNh+0HyzcOi9gGSU2YTx0PyUol4DICRzgSYLmeTWU0Wgh27b48Zgm
oDleQalTUoqInveehENQPCIGX9MXTnvVKgWj0IledONymWkVSDCV3wRUDN2DfUpVE9+az3m2CZsY
reOKLyJNJnZfWeH9DGbeY71iSWPmcJAHxkb3iqvJctW0pg9/q7GO7Y9pAGUxY3UfxvkTHWsgX1Nn
6VwUDpUucsHHHtbiRoLw5H7ORdzOQGHoGhr7kxM4gFtAj2eJnmFWHrYeQEiPJYtjDaBuVy4BkNPf
VKS0uxcCfpYKefDseuOvU+SErkElTMK/2RjEFGjSCVK3eiY8IrJ/hsCuMxI5tIEGX4ZS129e68pB
gzQpQ/LfOTarRmdLgKQfnlLqDErjAkpG2cGJEWBstKAycinKepAHnW4tLcWL1nIZozwjWXvlOpme
MCB0xJRH686Yc2qAyNVrhG+ZznH9nNADp3ycO/Zt5IpIj2j1ALFyaDFAf23MPh6BsTtA9z80G8HA
iLk86+rQLzUjK292kCTVo2myufYjPWqhu5QDfCsqPrsErT2jJbjkVdNiTZmQU+MOTPE61n9rLu/k
ir270qkqy9qY77YpEpYRTAnbhvRO0jtQ3GSoYAiPNSs7fLCJEc5/Wtj1sUsulKRPQy9WjGO9LQ1b
TNUm7HCUMChrtZzscdbfrM83emVWip05ZojD8z7To1MXRmaEITjC/UmG4PgiUjrkNZrMtPAhNZLn
sixu762nuKRuZYJVxWfLcy3r4BQRflcCirR+nZC2QbHBWIbEgInRD76CLP7JGiiXFWEPFvHMRXYx
zNw6zqyZLxjr4WuLlPreSkV2proU9zqGBWBw6amv1SmZnnaNuLh2B+Z6cYmrXVlTU9z7HKZrFdJy
4L3B5VfLDEcKrjkAGp2dTbvYmLhRa2e+2XZhqQEjw8bWhgKji6A9tKpO2EQMTm51FZF44ZoTX0N3
7AJ8CXRgyyYtSyJ1K7uzSGXmUDmEmZn9FzlxtLM82LNN0HVXMQa8bbQV9d+WHYA/MCj4ylqW5LBp
XVZOJpb2bKvX0rtm/yxhRS4egzCmY17n4rsd6aPLkC0F7U60AZKDXr2P9XMDgPQijbL5MjEqMEnK
hiHgZTBxB7JbZgY9MgXxohKwahO3nyPTspeF6eAWDFF2oMmtIcT3SbdBqpg9bMRwMDrxA/l5kr2W
zRzsHGfqDhbYbNhNOapYFve3qKWRJWIo2iMvYousY5cjd1s/2xwuDMgya0ehPm3jZOkuVdJi4J0l
e7Kobt+AZFl3u0YNFAxGskaQhdNp0CoSbe0GBhbsGDVj/tWWPPfnZZgQnebELrhTqD3xr9nMH1So
QnqJUkQMuv0R56hg3BH+EKq9Q+uB1cRtLgmnMIfkXHclPnGPxRUHBxGxi0r4DJFOgexnFY2d1Prn
4OypakvH3IBk3dqlS69aYmP7RJ18ipYIe5Y7/Ykc+TQ0tC6RTV8MetiNT7GV7wPwiixqce6VLyUg
BSXfHvTmggn5s8wIBstkcVD71b7OCCZ24BtCjpso6QPiQOMg3QeMIfsElAmeDiAYfL2sXdKiurlE
SveGoDeVHQOC+RyHLDy1AT55Q7Ii0IFgfsQODjPQrjLid6ha3x4WtIf8vClYgAga4seoF/yBLJsB
F/a2wFKnbfJ+vthYXpaY3GPuYCTCPi3Pkz7Djmg8zXdmG1DQuEmC+r+mwGwYkOJBhAhuvXR5sWPP
V0nwZkLwmE3CnsMEqItGRMd0NlF67iJz26XVnlP92WBfA1+EWKaObfm4dTVzS8GrorPHi6GX97SZ
Nikvyaz/xstXlCNYAyNCXvUmMoqtWaevBfs0VNEz2ckmnExr73iFH/DNMvDbleZPGKDvNPSNWbLF
z0BRVmgjl0/O400eN1e3R2lRAwkvSWBRhjHdkHuaXNpot59xxOPLq97HkZqZYHdMNAgKpuZu6/ig
kPZt3C7bzyDugUkp6JxpPUOlIk5xSd41wohp6NZcvj5JCX5jIAGoldio+i7NP2PkbJNGHlIyn3ST
WKlp0XkpvelncN183bXOhYfxEouRgFXzbOhEGS2Lzzl4tibvZGrGVWk+w4ybBNrMye3w45gkqXcS
31WxiHcydD+blqRmMBXBDAnAei/neG9Pnd/Boc77xEc9S6XhvFhg/cvRfDPC4pXzFzRxTZDL/IFx
/BB4+nawXJSUPMqM2FCtIZfWYErBLhjhaBnhuF6YpfW2+VH26UvuyRf1Dyq5r8xd6EAWxvqUZsje
M6FmkvRFnMemyr/I+txrwJRzqCUhu0p8ASv1HgtLX1UeAgi3f1rSr0Qzj3Au/SqffhhQ7iECPvry
dZH6tsvHU1TEh4AVNmHdgXQ2IphPE9utSVgfnlJ/GoW7GkICsjxBhT9orAKaT332LlhlT7FR/W2q
EdGgo8IyzqLilxH8w1NkkpQXsela9sVC6ie51ZmekxsEM2/kOzPGH4GToCLGKMspHlHBWinW7I68
DIcEUQzXOOXjfe7kiCinr3LOOPCGdVNPPgqye4yH1QLywNNYke1jNB+D+tQ5gEDOgeIvmT8YrJjT
4NjFRCumyVuBjMFppxtDwyddd65eLrdtrW2dmYhvBJHMcNZdUvlKRGAB/tBFf0OW9kXYDEmArl/x
rk3IBSOmdFnBiZa755iXSiEdYJ+jj/UukqmzbX0r0JBteRu01BuvSdiGNtcQM29slZD+kUwWPzp9
q5c6DwO6vIglMtpuM/CpJeU3MfGnsMevweaCSeFZNNm6gU1Uu/MxTGI/IiFDST+hPF6Ya656ofmW
A0KvhIuOFq6Kpa8OjInju07/s9oWh7LNoYLWnWeFQQcbjjp9acz64pDJo+nOnsHYRh3NNQndzEvn
rr/NcFitWOz0wQBAXWx4U49lXf57vmKYI2zHPtTv3iOvU4AUgJZkVXM2cjqYgVg3ZfxigD7XJ85J
zIqGctLylqrPPJnqM7U4fFjv4MbOE/Oig8WxQL+A5HK+FIZQhMcNun16JWOLTGaDf+jA3HjfhNqf
MfQ2SYX5ibMPXPpL4CRYWfR1T76vYVZHg27JY4EFIqv/RoV4krHxvmA/5S+pyE982fOKKufAebnN
yCPC6nfk8965WkrAL2h26fjsBZHru+DhJvYYrGxzeiO+KvDDT2Ky0C0Y+9ANQeXikeDP6zjkyAA8
OboJOJHwUnaR6juZQVCor7dmoWsqJHLCrsP+y5b4IOT3giWmxjpTsULgT3gR8fCw++i51uW5CGHm
s+KnfFgNcmRVHfiLxmkzscUF6oKT6aCP3kb9bzkkR52DpBXVDjd76xJIGFnr1Kb9R50hJ7hGeOEQ
oqB1KNaW9gbv4OrW0ldnmjqz0kpCzkIZyxVOMcBP995dd9w2dBupXBRR5jMPuk2G/DDj/TR7MJYc
H+q20spvVT+kHTSvsWiOoWHta7yb6rO2LNCQCSTE0SyfDLfB0JLovsGsdNXbOKtrLrWwRnxjxhXq
z9F5YbKyG3pxGdp55y4QqOukZ05i2JshDrj95ira113/mvDLyGzeOjnflqY9STLZFyv3bc+85OC2
HWD5pntl6LQpqC1i6NqORDeLFrgH16EluW8QMqzqjjyP14xDAYOa/jgXp6J11uqFm7UZu2TEzC+J
QhqSWbhM7L2rXVm+UiQUaXuRY4BbCx85t/I0zIdxKI/oOt808zugbm4bgwsVq1PJIAf7oRjmo4Ib
lCP+4TpjccppbfHQNFNOxjvSLH42FTKHMELTMfO+HAIVVgNfLHkzF1ZIrHougoLVi4ZdJeyTul26
uFdyAfxTrA06dO7oCwtNPObZRt8UH+zZ/iib8JHhT13oJuIhPy4uNQrGg5OOdD5pEK+rHx0G4QfL
070RRTnjqOQz0z1f3SoT5gMzac9dqU7yeutEf7QsuZi85IruzRR2o/xL6ndTzz3Ze75MntkY7QQP
Z+H0L+oTZndzsezlRr3vt4X2J+nIxM1h7reyfIpC70mZkNWjy0pq1ZKrYHjk/LnVTp2mJSc8rOur
C4RD/WbRIuN1nbHQqo1DRoCHnU5/kBvxunRcasxiRgBcOahUgyOp0N8wpd1IEd6lLUZJNPE61Eit
gCBtzc9dN+NAKi51BXExSI1div1F77EsYNljbdJvM2BBVksuOZFrysc3OQhPqSIdcDyjO2xbJF1u
5h1KOTyABO3GkGgPCf+zcjY1qkZV0Qa22OsRPTlmKGOpN8qP5EQ4IvXqvCSELpfZcebj1wQTZsqF
kUkcAgvSjTFOkXEg48iDH9ed5cjgWX0vUTfQHfKpqz/OQKkzD5iFncg75tXw3EqiPiijNAfwZVB+
VxS6Tes+4jh+VqeDujQdy7s3fGoVIhKmMPd2sDbdOBw9Ko6BNQozQAQh8kiUMwVU+gqs+0AEM3T2
ZeP01m4yAxCBMKUIRZgm85QrTgqSfOQEuxmfvUNDh+SVo6/ZxnzfVZAd+RbuiYL0mz/qCgYtsVeO
RuI1/9Xac12c6wEuAycum7FVNsFwVOU2JrqAa33Ju0+b66np40ufI3fikYJaCKtSkSdS38170PnJ
IcnTk4acv6Zic6xv8t0hhIprgygqycpLVXz2XYBJw6XvJbGHmPVdHi2ftQx2M+eml7dbnVGOKnfU
uVklCuMN3IBrnfw6iBvo5gd5HVLKZM9a18vse5H23KTJRSwxAUckczVuAnSPwHAsVRnnUjBZp5kr
bMJnqIwZbpgcSYg6WnI8xqMa5ITsQxn/omK4Zqq+I+pQlT+2153Ul6wMkHE6+RDX1iGzXHVQZnn9
aOLxI1i8Lcr/I1cOWZbm1wARoZfDtQysg7qXuyx7R2ygKBJsXZ5VXQJF5L+GGWo/UmjOLbTI4lWn
7re1t0zymUQQ3B0btvDwpg6yCiTM0LHL4E8Ee6W+YNF5Z3WysHo9Mpr51dHGoWXYqbsU+xHxKSRj
0+Eg+Tzn0fA1CHP0XbAqfZZ9aopAw1PKrvagWgyZl7sp7ZAtu4gPgSdbxcQ2GJkNDWfLy9ukGF8A
RBEVScAKjLcyBKNXsVwBL0SfLoPiWJX4aXXr0lESsJ6E9R3/2INBBdUyiVx8zoKQIhIO1M7trWPT
K7U90nFwfA91+Pclaa38t2ot+3A5lWgzIQr/e11iwqNBsJ7Ua822+cCOFA2SidGxsZ8Drvemmwnn
8baqYp+BLRmcMup9Zyp1N3AVr1qPW83KMRMF7S6su92Ao5LZ5aZv5XmQl4ZuSvkuw4aRNnltokai
n6bfEmqn7Za+AT3UcEmkmK6ZcJ6nRRxq3t9cJ4xkyXdysLaRcHaq4bPnac2ege1LemrYSkl6O1aQ
BxYXJw0ToF0gos4K5s/hzovrmwbsQN1oHTDknl/Yza+qDEx4ThMUgIKKMevpWgl/3XAtryuOfCON
/2M5ulMXr3pa3AQyIt9qh05SPaNx++bk3TZ3aDEjF+65tVF/nkkfIeiS6hq3J+8oyvZzOgUXxN+8
38XecweGZPZeYEdkoXd2yVjyspcaipR6FFh0vKvjIuXtd/VHqYZtQbeD5K6qn6EZdpph4JomygXx
GKE1nbxUJL2UdfuXqFOKGsePgeJE/XLijfFb5qE1QnE3YHTC8UFNsCui6apgCgUlV6Zle91x0Khb
W/XPEea7CfEH6AI1Yn5TrwQ/RO/Mo5nXlOLAFni58GLf0kiDdp6sBUvsAqutCp4F2UICWanx4Aju
suWV+tvIxjtkZVq8YmNVCXvJaCMIkmN2RkyxAtMovlWkhCH25L6qcy2PvT3PMg+CDIw/bTHe8865
OAkKmvKiylx1jbJoxd4LDlN90lSHC4w5TFQMYE5lOvNbuBbPZDB/Y485yghPVM5nycOhfl3u8YMz
yiujOgCcJoGJ6pvOfkcGL5nBid08lcW41RbjrHsPo4h9KkIeP0KMwEL+K1LaSZB7+9ei5Neaqzo7
+048LUayVVW/xpFY8QRWzfjW0EUQPLYnxdOPTO+F8Bj+1ibvJlchH7I6l00aDwIxVFMj2vlTNZla
Pj+rP0q9dKoyCihZCmZrqpyiAkxjoGm1a7KQaK80KbsmGVnWBiw2svCYM/JpZH5j/YoJy93o6RdC
+iMXU0zTq7n2CcHIRbVHnklsr8g3loLHIkxeFuPXpotPGEPaWrvmU/GyYq+OV2NpLuT3cDR6zYEL
+hhz10LRZ6nb+JKsobzVP2ws1h6noAf+JWJnvXIYpzkArKrCY3+0mH+Ftzwl6HrchsVHeYlM7R7B
W4yd+innsmU5dFDfA+vVP2ngkNQTHScz+XRhcmRIDllI+wFVonKa89SJC6fQdg7zDzVzoHmODO+k
J8FZHQjqCNZdh9ljdXeChIwVjrxaVR3BsmOSkMErVAMGlhE+zpk9qKhDEs4fFqFvrIxu4MeeVANW
ZfSsfC8UCTvTrBlMpTfbK5BLSXqFaTXm83tnoi9npDHlyy3Kh2+Sf/1uRPQXufnJ9krqMOdYWNqp
5r716noTLfG7qqYQwIDy6fJ/3TE6W9W5C+wPqzIe/L7MH8QLP/H/Cz4vptHeMJxH/k49Pw8t0JPl
1TvJRIRnAlThPs2gJGI3ALwHnGEJ/ibKWs4L2jYUpRTcTZ6m7KOd/OGyH6kdQz9HjrdHusOiK7ro
cXjpu+KbedRe1P8fUwQcksoMpmaC7SJ/BR1FpXdU0dmNQv3XnIKjIVmwx5T4Xtveq6o21sgDjmmz
3HNzMDbqvC1l/9cI4wtKl6MF9yDw3GdR9sc2QP8EjtVPmEEwW9xYuXZTo0VVAGZDvmdrA5pjYqwW
BPCkzTq8Eur9VwZIAZD0cqi2b3XELqdrWUvqk3VTkxqjdTaqnMJUS8KKxVWY7xejRMeHsdjyLMwJ
NXjz5BQwy2QVnm9nDo+5NNm+p39YAB2l7J9YLa2kbj1qT+NWb/8VbD204sYN39RZaOrNu1fi82by
NNIERvBsVAESWc6tD6of1YaP3Jesau5m11+h5pHcxnueZ+WW4JcNetNjmyIikFphsUrq3lV5bGXm
jd37mcPjMo3JT6FFNwgbZ36cz6Tok+XlRjBCAFL049J92eb4p3AiQnR1+785aR+S97iwzG6PmZTs
QyJo8cucOz1/L0Z8n467r9P55tQztwkp3p7Dcxhk/z40xH4no3IOHrmnenxyXPfRJuKkpcMr4s4L
G9mvEfTuv557xIBGqBnXhSoG/l3UcEGJp7/rXXUCyDTvSIx6hUz4JtAfrntzeWLKuEk1CytdejIa
IjaZzJv00B1SRTX+sKyIRM9sP9DQKhRsSsndd0DiNTWE4qaKkvGv0ZE/p+Z5nP9gE1KPWV7loESf
9ZMX4tRxkdesLMfByRs8xRX+2I76J6kRzWrAcHNnZxjhtq2QwEj+HSS997adXwhE46mhUHWnMnlo
Hn4eCBqXplf4E8f+G2v2vu0DfJietsKCeC6L4hxMycc4QEDq2CnYkj+2jMiKsk6U+AcsQ/8OE4Ht
Xr2Eoo5fVUeVjeZTyNOS1+RbsKe+d/34AhxYYBZor2qmhB2LGQGtqeqNkMayV9GfwMvxtuQL83Wu
AEdA/JPcy1Vf/NJAfGsNkUtl8WeYkz2kPSi8NctLD0Af1vbTKKxzw2HWm627qrCRAuWs/LAbfjXR
vsZedw6EdXUYBY3S2830dG5mPXDm+ehJt+rJKV2gz3brXix9drdjafyUIkWW0mw6LzdJTl1uFmPE
MQrZzNU71dtAdv+MnYE4cRpX206/iqnfuIw6x8GjJ7SPkVUhpsyBohhwsqlGbNSLhgoxN0wclFBG
YF4Rdz7H75MwDXK5i/c6QXqEAOEbLdipbfl6ZZqQNzTkHzLTTnh03saQ5DChQXpy2tFXwQwQjayn
AM2R0cSvE9rAVTgyJSGVBFdP3yXrOsJbmZdtQK/oETVsJL+Ll71nxfiZO0LNNIDUtmyXgSnHdEf2
r7QJAdQmgnji8qdw0MmjaHgVZKwE04DHCX3HKkYygGMOm0XRntuZZRt6OVCOdfk5ixbpdf5WigZh
0sgSs9BNpKc1uW5LlBGzKdnOqzPeFd6rcJpkX8cL5mvURqw8hK46Z8f7dSucJpHEqNPOXxY9FWJn
h+2GvnWHZWfO9pNrtB9qHqaKYhtRLhX9cLZBxmrFsEE+d5xJPHO91J+4zFg5MyyiHVYj5qkuONp4
LFwiqg37ACEbbnTHn+oitslMAGtF+A771w8dfd7ETv7R9NmbGEjbJe0AWz3CFdFAWuH8JOzC5z8f
SeT5TQMIM+VK1NgphMDDJBYZLDXs0lO0jCyDZQsknAERfRh/dxI985fSsPzZlS/ewOTZwzNr5HBa
XPNhwTlH47knc4fJZc7H3tK3FBE2uQyyoEtoXbZ0eKz6IxqRYGMWNQK6tKNliHyi0ckdIjGHDX/+
gnjGN7gqGCbwc6ONZPnWF5RRZXKe3epukt/TEUiQDg50JdzSCwN2epjSYrUXcBeb2Vld9/E43og2
cVco2g8D/4JnWcVWK9GnMy7OsaLt1L0aBjCRks4bd6rMUhMxvBkH9AvnUNP8qWSiOHk5qNjoMMqB
tyLd69m0tyit1U/k6SMqy0nvLeV0qc1YA71jz4wjCIu/mSUuoT3tbWd4Q0D2NeWQ+b0cwTElSO+F
lxBntPLHRqtwwfud6/TYwuWEV0snsGAki+9zktCCEemc4joN2GXWrcO2VRnfeXreSaK5z8kQbUpR
+epfNHLzMwG/dSh0efQgWTCJT24hFXcgKVulgGrAcCoRtDaMsslWrNdDpWyLnEbQcuq1bI3mDBn5
rW+83i8An+Eej07EW2QrMpI+YiPIuQDZzLZ4ApklACCvd0nbF4jBkupszE24R5RZP9EYJH4eR1Rp
fXTprerY6vF/nEtCTZDbJxmLbTsYwz7Kcvdo2O1bBzwaGol2dDOC3Uw3vhZh/GsM4nnRNTASeMUV
mZH4nM8iqDIIiPV50Exw8q1LeiNv8oXp4y5y66vWRg+FHGlk9kluwD6ux6cMBAchg7faDr5Kk46Y
kCsU1IH+lkrrZc4IEuwnlzbMIFVEvYeJWQKfWfbEbSLKcaEQAQNYTzrEVOqZF+LZCVWgvdW75TE6
3p1Cgomwbf8stSIH9MVTE/e/bTT6/QLcOHaktcm8ZbyrXXITMs92mCL0fCVAAJpBfPF9fmY98NoU
UBgNL5nv2heN8U6KlpRFSv+dPQf3eonOSVw/OJQORtXeezZdan7rsg+K9KzwiSC4aubCStDMCCpP
btypgGknqLUdE0TDfMxd9xfnA+AT61evo3ObgGW0Yostr5VtUOmhuJEcNdFi7olQ5/pgdUNSxzNj
N+CM5CqlWJcnCRaTAcVeI856bucjdpC1asnUkzIM8y4IG8oXEnCNDAf8TKMwR/pzpYEtcOj21FoE
fU+xIgDpkbMax63xOocYvrnsk5FdYp5m9b5VIPy+QJ9njuEuH6JLaqbbvOk/iyL7y9/suRGUIWSa
XE1HBx3cbdqu/i9JSFZicmBM6QF+9i0dLBKsKuqM1ECqNxeu5dcaGmetPOjz9AQXAP0/v6pDDnBQ
Hx3+e1LpR43pY7uhFR3208KYjZfYHsG/RbMGrjQ9u0VEedL9rUbWuW0cGUo7g4gAYhzLvKKT96DQ
L43VveY9awnk/x+aQy08sSY3uLNxZ/hDgTPS7vaFh6xq7vFHIAyzboYwIsD04UFStIwmCLZWekSs
9odE1Rjqrxa1IfMzlbcA820fkKC0rsNUDfi8J4Iid1EJ5MOlu8gTwsDSHFDMmHDu4ejYFpH94Gxl
FemqeC8MB/CR2pjUhFaniS3cL2SR+HS875RR0ByJYDUV6mkYAb+KYSKew86qg+B3Nte6zOtDgGjr
DXkEwfVjdDTtFP+3/hHPyY+W2gw1UuN3SDKkZ5pDTko9m6u4YsKs5dxm6g1PzehumdberBhTGHJi
EqenhGGAkY0YlBvWU5WIr26qv1nAfsQDU3B0l7c4dMUKO7BzHoyCCaOaLBFYSIZO/VY2OFEM2XMY
2OgJOmBlou7+LKYVrZAGHTUiEgszepDs+8SQIsAoEztAXbSaJjz5VRco4XU565CMKVpV5X43Zzun
dQZ2quOrgJqyTp2kXgcCvrDhYgVHDfRT2PKjpZIO+vzCgvMT2RzWfVFfKYEfDcxEpglapxhHiMNU
Dbs085/QEIuaUz8GOs1ooNh0xDhuhr6/dmZ/M8sBwhwuVlxuL3zKBzOuX6fMZaIzEHrm6UyLGTBm
uvFutyZlMesMz4UpisbQpRwq3hO3eaZT9wWO2oFZdxAH7AW07K0x46dISw597D3NbLXmSNu2Gv1f
o9mc7TBR2epBnalwlSW2c7DJZA45IYpaf846tGbB4D6y3rmAzL0XXnPUtOjAMvWyENukpB9XyM9v
OKEACAXlJQDTSRaZWJv/UtfirdkziUJ895G0zh4d97UoXNhj5dfC+d8L/XN0JJM//cxF+uuI/iVm
q7CKMSwMppjZV4hrkMX+lLBmdmuIHqzLkgwAWdm+No39379nTWb1tjNLF8y4fp8s6+gNrBZQwQ5r
MbSEJCYBRsLiT9InxzzTzqVrIENY8In0Wc4EIiq3cNuLFa3tLSd2BOXz9GKQwr7Sx/CnnoiKtbps
jYWNX1nX3kRaJJtstr5ioqEvkkEhLIl9CApgKkr0Ihjc/cbth92AXbwMUcwK0ySusShObSn/KwoG
d3k66Ex9dRxg8DZLFCxeMr6MlTX5vWG95Vn2U5kgojvHLXiwJdsv5Ob4ygSfuovWeJJEBAz9B6uA
c+qah3lO7hQ90R1Zb4/buP80gumnm6qd0epkSRcHjtWjNoJxQq4CoK2auKCKlvyn0UWxScDp9NZD
3FhFuWF/V+6U3YooxIw9LrzZUoOkKFEB3IkdkMfIAZu4KHC8SDNGkHJMiUPKGkK/ltrZkfbQfI3V
bP2XwKI5NXGdvWSQKs41/rB0Y4O8Q5kccEy3Rs9X6qRsPYi3SZaXguy6bdeHhJtALvrbxCqdsoqd
+VOmZYUUBv2NQ6AH5PyQPB3pIANzg+CZc39UyRLajQNx/CSqhwU2b/OHbdnlca6X8EVzwRGYtQay
n+gqErashFVoDe4apa5XvnVl062MftA+5lY4PomEoe/wN1lFnjjwZVxbL4eBKtCaAM7FtwhDgl02
FZ69zH8jb2Sfb8B0fWeS6jte/Eevg99JTiCgaMkwZm8jPJyG0Z9CTmnskm8ly4VkbG8QTGtO82Tm
9mzgasSsH8d9h7cXesJO1OmtsHV9H4r2C2v834QROQbXO8nCb8z+/khtelAm7AdD+9I886XPsedV
rXRO5tLlTzkGvyt/u/h5aIcnQsHAPWZEIWQAyDyBD74yhldekHzfUDFgH6A0ZWBE1F5gkovhxSAz
mcR61Ocr3YYdC7Xy4Vl408vKsnz+B4u81PvqiD3eZGP/jvIMQZRYrtJuPhOelG5I32emZfjp3swB
77CZ+7Us/MwRf6TkTBQKdcU4HjASGs+MRQMb62FBxc2FQOavMIkeYNssnfnsJnSaltC3U5VcJxP+
VjXiR0oGeescopZJIUoj2tnaycWxMHU6bFFAqBHFOYybmnRWV83vrBoGLKPZELR1TCIz8p4fo/e4
0d37mNUEIdgXPQix7aFLgbBirESrP/GcYNJPna270PRBpmICmtB3uZbrx2wkgmQ5Nq14jqviPOj1
RoIGiyTHkd4Mz6AbfU6lQ+ZUL7ko/sxT9+RF5meHrwoOinGUbXthVvkgLvwQ8FmNEkDKkGfT3SFL
iiq6sFcTM/O9HI2Nw8aLmYnjAzJhV9lEKp5Uu3Re+VGg2ugwEASkDS818qnK4a+D977TJNFs/OPw
+dcuYFArs85uGbyBzd1XccyZks23LBWvbhjdej6kFYCPBboNgWYYxJEnay9677yICJAqbc6rM+hy
J7SagGz+hcp7KeseCE1VsyWfd7KzWAwx4kizC2adG8Zw3yjlmYUm03+p/5cIbT+hDEMkySOM8o7h
LzUxY8iqd05eFniYJaIt1sOb1MrfQrOXc+IU/SbtGIfI7gC4wHfcATgcLm92ITWevqD5cDX7w57H
v17Hst0oAHE3iiPfMaKX+iaBYopRWyW4lS96Ee3NedlDFnoYCMHXxCvdlw5KCiunYoUCmupQ1hX8
SAfbYh4/Zvt/nJ1Hb+TKs+W/ysN/PcTQm8G8WahKrkqiuqVWuw2hdvTe89PPj/dt1HmVJKBVXwgX
mZUmgpERJ84BuRiFLbnX+V6p6flJlOZXZgNnHPObzKYpkcwbCCc1+GY24zU526+40odIGQCuBWyc
oj8pEG/PqOWVqC5CUH+eTUrwa5XZ1BKVx2Byy72hOtIFlIVAHhYj/B4GqVToHjPqHUDJbLJQhU6F
EcHtJHyOJyq9UEPeQS1+37sLzdsd7bVtSRkmbr7DCrUcisn9puv2U4VU5gXNAx9WuqBqVuntzS9H
ly4CpyLJO9vIiXjXZAqe4xxeMQDdSBEo1LNcNjZOYU4t3e90VqOxUbXfICA5p+nwqYhjkKXR2a31
H+7Ufi1U5xNX+MuQU8YyAwfkrIJnmJ2H/9lQnSMolmLlQvnUzKNzQ/Ofc3Q0eGQns/ketAVQgGRU
AexVFFRovcQxKl/mxlDQIIC+xw0g9/zPf/3v//d/f07/J/xdfiizGWrl/yr6/EMZF1373/8x//Nf
yLutf7399d//UXTa+UxTV1WVv/98eaQnlP9J+1/IhZKDs4geioUOFbq4Fu/AG1t/3h7eemt4vgLe
38M36jDbQ1qbpymnzlcObXFOyF1dWqYa/die4s0VMIX79xRxa0KzkiFB6dEScxOVRnFj0J5+uT26
tm7EvzaI4Z2/hzeUME3sLNFPU5adYj6laz4HdqEHq8nvJx19Stsav4eTCw+W6i2H7Wlli7L/npVU
vk12otZPLT3waPQRp9JBefG+wdfDenXmi0dydZwrndpb8q2yu0dYw8/vG3pdz6uhw9ogc+ak84mK
/AM0wnDgVu3T9tjrjr91EsbfY3OVIhqxwvnkVDr8xnUDvMkJvhaa/mXpeHUm44ftiWSXVv97IqOr
HZ7W/XjqI569HazN3qw/01WX7hyAbALt7wkcOi9rvVWmkxPO8XVnGfFhMBbjdva6/vi+NQh2HQ8a
xABmPZyKDoF6p7PKq3iO6uum5YuwPYXkjrqCbbtGkLad1g7IM4F6m7wJ1awFGYft0SV75ApmnZi1
loa8xbGA5VcEzzhPG4qcQ1X+fN8EgmErdTnTB9lg2DX0iEt/im14AMvsbnt42e4IFgyPaa9PFRfI
zHhbtYFyq2TomG0Pvg7yhim466a9MjMbnrRE113tVObBD6zhMiKxRlryxqFVamcOibm5gikrWo4O
QNrA8E+vLlKqKwCgvZxsm76BANQDbZjbi5HtlGDXoRKoQdKk+ils+4d8NO+TptxxR+tleWuf9L/3
qdFKNVITpzoVswp/RTn1dJyXZfGcwe121fCkQc+osxu47ezhnQcvGLfpWJT4yqY62Vr6JyvgY0Qr
830u0BWs2ku70jaNeAbSDHtKUxybjga0LL2skR60dtyftu7OG7vmCIY9pb1LRg7hcyuZzm7egU9s
EYkY74o6O9R6Ak5xuCYKOmUKWPSAylqeEhJt3waJ3TuC3RsGxFY6LYer4MZv5J6M4zJnaEoQFe74
rXUZby1PMPxBpeJb9KV2yiL33tCW28oc7wwnoBBZktePbtaIkVbu2+0FSezIERwBlVnyirG1lgyQ
5phhyyYF2ig1PT45EnLRztWQBSqO4BNShdjRM5z+FBhXhlrfgzFewUFGqd0a430FFIJUdwEMcHtZ
snMS3AMf+qUm4OEDo3dkwxHNbaFUdzr/fcMLTkEfIZ9JACqc8xFqRjKbVFo/GLSgbg8v8TmO4BgS
iIJclDX7s2UH6bmyg2+9Ok4ftweXbY3gAQBbIXisxgMyp9OdCYpxzEMf+emb7eFlF0p0AqqXZ6k1
92etQ/c2ykz3uphTOvryRr1xXCV/nFRn2jFHibHY699ffWnIQ0FsokfDOUZV0SeuBhVU9Sasz0l6
EyKMeJm7PXK0ZIgv4F2ad6aVOG5b8AK0k1e62k1May/G1ZAPXxLDfKFHKbtIGwVsOwxqF8ic/d7e
UtkqBZdQJuYwRh0nFrWV8pGkAqBjE7ayev6kjrdTrX9OdMQVTQh2+p0VSj7htuAWJtUk5eaRFcsD
Z7xTloEuSCPuf4yQMpwUJ0q/bi9Nchnt9e+vDtDrpnZStHI6V/OEgiJKUCc717UrF2LXnQspm0Jw
BdR+KXBMwXhOltw6ATyJjq0ReyfHBKb7vlUI7sBrVMhUbWU8k3jxTl4007FnAbvSWpCt21NIXIIt
uIR8veAt5D3nmIage/Lu5D/g+NwZXXbcgk8waouaickeqf1QHlunWVsS+ubslbAQlggk7LhliXOw
BefgcI9hbrJGjjvsrjIbtpM0zn9nnp0/WVAPHVQa/XeusMRqLME3aJ5ZmRBYGWebLkSIqqGouIQo
DOz+z9RTDg5quenO9kn8gSX4g3Z0YjNu8/msqM51o5qfl7BUD9nCTBSMlV6H6jhJdu6zJptNcAdF
WKhTTQPLecibX+aiPhUacJlgyGk4jB/g/qjpHUpvYkpkWTZ9c5LlmW/vn4L+TlJgZOVS6sjm4hx7
KwQMuPe4lv2s9W69NmUvUi3gBOOZpNGv1HGuAnP2q7n+rFbo8EIZsQKjop3DlZiDJfiNTBkgKylM
7YxsNlJ9UJscTDs2r7eNTZP4DEvwGQg7RY0RM3xgoG/1EzqOC8N8zEMgn3A/u9F941ytvQVrG8cq
Vz5bV+B8K2v8vP0DZHspOJTEG83ahNLw7HrlB0ulMafr7ctF1R8CV3/pYS2E/ya+355MW638jZDT
EnzL1GYVLdTZCJm4kvva5Ax3qNHA+qlRbKw83X6uIBhaxRuSA8wfZFIXDf0lxba90/ZPkO234H/a
WaXFp7CHM3xu0LQBn6U2Xt5qdbZzohLHYwmOp9CoBNYpE2gjmk5gpKm9GJ/1cHzUR3RZO/vj9kIk
B2cKTgdoLPx9DZEbJUbzaFfNH8YHWqgqSLhmRgkr+rLcd1pNF9j2jBI3Z66/5JXZqYDFcm3E7LzE
1C+VJv1Zx8UXWoyPSTu8GPn0kuixcoEy0OP2hLIlCu7HRfLJplt25EvUHRdEVS8KMO3zOD5TdLmr
o+ZkBdaf7blW3/HGzTQFn9KTAslKdVmxfg380A7UA7kL1gfksFXdbM8hcSWm4EqiwPMUdbLaM+20
zUWiT5QE5p2xZY7EFByJV+sLIH5HO+uFnwNq4xEH6dWXtdMya7pDmOuX+I+1DX7toagpuLoUDqBf
uUid7ri9QIlxmYIzqe1otOAAnM5g5KGwNq+XYjgTRWQ7N1B2IQT3YZDmNEBdcwOj7Lo3r5bSOfMP
1ZYLKFlApU87XlF2UoKX6HLqLnDBAWc059LX0VG5SanF75yV7K4JLqIqrQwA5UhQT8YK0ZAHVYmp
yVqnqZ8etk9CMoUheIeVaZfOONIWWQbawYE89R5dZue+g6zxOE2duzOPZKOM9aRe+QRYHXQFxMN4
BttS3HpKDn64HtWr7VXIRhccwNwZCIw2JtGuNTwqifLiIPG8PbTkKhnrxr364WrXZKjzQXLaOIX7
oGnVCAhHD47NVD5nVhYhz0xTMmrQ085DXpZNMgTrb6ZxqrOk7M8B1HrwPSTudVaj3FDOAAMNiNwP
SwMtlFvqoASoF/PdiL9FCHtCXzHG37eXLbsX606/WrYz96oDf9wIoU01P1XJylNmQn4GUX8TTjac
5lH+eXsqiTMwBGfQkOrxmm6EzAf44SOS7/SUpTFCBI4RaDsOQTaH4BCo11Z9QPfqGbEFupzs6MfY
FNetazy/bw2CHyDKXJlz6+GMSCr4c8sGB6x4yvq5rXceKrKLKDiDsTc0px3SkQDwKp0SRAj6+SFK
UUhCawtUn/U8uc5OGliyXbrgFSDkjPiU0gGeGAhTJ8hAXEIZ+xUUwV6MIFmNLviDEqPpuq4fzrSa
+pUDP55annMj/twphp/E3q2HVMTOzkkiLV3wDnhoaAUS4pHOyCD7BIDQ6oOJNjc8EGZ6E43N3ndN
EvnoorNw1bzLHMRrHVT4Slrn6dcNLQ+ov9vN56aHgrGIEuUwBxF8w8NugVJirfp6jq+sFYJLV3Gb
im+oFh+SqvkBs/ETuMvvDUyDOyYky5fqgktYBgNf6KwaYGhkgJ7NEgDbMf06UaMp13as098PCPqu
d5ShodEOpbRmNPbezrJDFLwE0CiYxl1DPSF4e9VMzQP0EjdobVyXAApd+oi2DVk2jeAo4CvzaGvR
1ZNd27cVDVqUGE893Bmqqj25brYzjeyiCP4iQ6tpTNU2O7u0jB3sCRw7TJ/nohnvMAx67p2Pepb9
6Jd5p8giW5fgPToTBuA4SIAWQn/4CCSq8uuwpxdlzNE5Arxyq06VuWNwEvehCe6DNcVJSXvGGTo/
96Ip3G/u0N4Av7rdPiTJdf8nDfHqulPuyL1gUpLzWJF3RP/FUocD1N/XVXy9PYPkfLR1G1/NMCk6
XbCaBxtQnwDd1D6GOgQ2Do3gNHo6ykMJSIr+8O3JJNGLJniNpS4HPXHy5eTQwliD63JVqI+3x5ac
+z+vgFcLqd1cbcgDFmdXC4hX1HPeAbmfdddvIuuTmuU7F1p25IJzQFUgsvW1o2HtXg+c9Du9s6Xl
/tlehew4BOO3XDuHDrVfToM1GBfV3N+RNAUqhKDMQUFHNElqckhDj+rCrD5tz6mtg7/x0vsnPnu1
dWhZVJNCc/I5X196md7dwmh6hVDWRdY6B50uD3SVT+OECC7CO/Vs0dLh0c0ZaNVeKLha51s/QXAT
ZLbhuDZqBJXq4G4ajZe8cb8peQ8VhdM86/D8wKd90CsPuoNpr1Yuu46Cq4DCfQ4sm1Bd6V16HpAT
gtRmD8khuY+q4BoGYrA8Hev+7Jga3+IpvdGC4ktewuKgQlN7jSzy4/b5SW6kKkQYeV9muTr04xl0
2XDFwwamvVbLYIiETON9UwheoodZeBzCkHc6QQt9v3+qdL7JNe/L9vCSg1AFv5BbfaqMhdefzanS
zqUNU4kSlOPN9uiykxBihvX5bQddMqDHVf7I8wm2EVvjNZPc2IH2KzTSn9vzyFYheAaziHNatI3u
7LgrLGKAECKcrZ0TkD2W1NV4XxlpAhSRshCY2CpJjkrYPFcm/eVgJWszQdw3+GNa1KhhaHMyGvHb
O6hWdqZeT+EN21SFSMG2ofpMy6U565432xdKmTTnFP3Aa8ONqFXYpv1tewNlByU4AaVUin5xw/Gs
xSmtgRTfx2v4vI3D4o3lUfHK5Uvt1nv1S9lxCdZvWugT5rnangeEziCChGNSD+ZiZ9PeXov7L3jj
MOj1tPCZgDhh9ujTcYwHGz5OBEe+I71z9Z4dozPt70uRri1JFepBqL2YdFxrs3VhZUhvtJkOE505
rz2K73opuf9CO850xGoohJznVgseMjRqb/TOhI0ZWaSdT7gk8HY9wQ8Eha1aqRnhZjLnxvHmtcmj
uurqHrq7jBYuBdaK1vmJkJt7cDV9J/Hxtv+Euf3vTXTova9sU+vOetLdNAZSY035MDvRx+0zett8
XE9wCzWgyja1i+kcgIGHMiBRjih3uhCVVuWxaCHJ3J7n7fuMKvjfy9DaOKdoUM/nLtJM3ivhSLM3
/P3bo8s2SXAC8HrTJxqRyMztMTkTAjVgacseEPv4vmDa9QTz70zobUdQumdEfny4KE8VBHBeYD9u
r0B2DoK9J96UN2Oj0Z5tkLno0/LZHjLkPWwXvLy18/qQbJOIfEzdpKsto+1PvE3RORu0G7v3YJVL
d+6qZBEi9lEJWzcdwqY+KdXajpXSDkHngXmsuupOr13nfd7LXb3aq49NHBiLbqV9daKmiJhgSInN
8vKDYkOo0zvfijTYC5P+eWj8++viuoLNF605JNS7oSDtajJ/Ly4cXz1ZYDD7t270UW+7hyC6L+fl
WMcorji3uZYc8duHNqxuWsO8NWkw374hssMTHEGPJmneD+DzkqW+T93sdgi0x2qVNt4eX7pWwRU0
Cn0BOS1IpyiHoiK4WlFYSQ6H43gsi+US7nhYvCCfSq8qJyHeXw5AqeAZR508hrRQP1KqO27/Fom3
cAVv4cILn4KSydHfVB8NdFkas3zZHvrtN4zrCq4CmXorGGyEKagXwAYZQ5UQhshCRiqMniH8Z+X4
XTH0EPYO19vZWtnRCb7D1RyY/5wVpTeav1L4Zc0OnrG8yL0di/inivjWPRXch0uHhDEnxFgOLO8q
ysFFP3cHNEEb98GbKfIcFpO3xBV9qGHqXdQoavCIWjJUM26RxkL0vhhSo74oq/C3jroUvLT1Hxuu
Izr/vDCziuAqdQODzHfce8mnbgELfjuPy9Q+Wybiwwso5zAfUXKDWwBuAt5CzDIXgxeiF7Ek0zWa
B2Z9DUulBWHbZPxA1y22P5RVBXPEVJXVNSKiMX3TI7reA2Suqu6kKwtupKCNG01r82IWwiedXpgK
dINfSAzEMdyAYwrdyuWSQisdHha1L7rvU6EnsOAty2gGEOFH6Polp4608Eteo0JzP/cFZEXb10lS
IndF0Gk1o80GG23+we2Ny2ypvlWp/qNMEYuOTBeqx9Z6GjzKBmiUXRdDgYryXnZYAvdwRchpkjWO
05Dz9kvQE0ukXiIxfYi1x8J+jPTlALd6AoUq6gnnyYAfrf+0JOahi75UZXqToxqQ1GiEmjuVCklI
6YhOeYGzXbGnzF9VaVCdmDNVj+HotF1tgu1WH7orpH+WmT0yOlR3d7Z/veBvXHwRpRotNFvl8BT7
nXOdOS9V9ei59Nm19OwCG9Pi6JjAYUyefifQXGPXt+YTvPBoOa2tQNzkQzCZHho3hgjaSFyUd5BO
8TqYPscmwov0hrdzwyTOwxHcMtmvLqxyyppNbn1GmwagAKQMRLc7QYFsRYKvRRMrqweagtZE5Gfa
7ZTDoOsJtEIZqgzFMjBVPdL7OXo7L15ZIC2CWIfSXewm7nNfVfXn0tOKizZS4daACAFBvA9u0N8g
WH9S2uJysYsf2zdFdj9FH2wok94mU+5DuILKWRHzfatBgDfWnR03l5keftieSHZegiu2UHhF/rXK
/UpvPkdq8yecc3+09rIRknWIwFa4TM3GbOLcRx3oo7ZUT3WJPl4+3VR1/JR72cftVUi+wCKQVQ1n
mL8mE9CP2/zOk6B/GItkD1ckG1zwFTMMMtkM6ZWvm+XZWBCSWFrwd9u/XLZBQsgGK1IRKXBa+0VW
DffdkFfPkQojzsXcVd2LGztkDmkwUj+9bzrBIajBwMeOvhbfQnb3ojG0W2p25z6F2t0o73unOW7P
I4lb7HUvXwW91dDZrKotfT7qD53ZvjiFCYMffl03syPMZ2c1t6+MMNyJkyTX2BbcgjpUDQF1Ufox
ujmXva41PBQg6Wt69X2dTK6IXDUN1+isJCrp1Fc/RGH2YCOZdYE2zs6WSTybLZg82GgNdDz4msQw
yh4Gvcz+2aOirFw6ag9FiV65ZX5Uo9BAZ9Scnb0qt2xewQPQ6dJ0GRSHPtp6jz0YkcIIkSMofiIY
+lR63RUcou+77CKU1YXwgPCrqPyqsu6giH5A/xiSYz735F2f0Evc+exJjErEsXpVTAXTLis/URTE
8qbsCAjxqrCCn2jA3s2dcrl9yyVbZwmeYUC5Eh3sFMXcYiwvYm94pHb1rPflU+QZ1wPsllVn76T1
Ja9VS3AUbYxEzkSjN9IUcEvR+/DSKNVtFkCFU+jDTlgkMSMRjtojQj30dl/5CIdcQkDwzTYhNdWU
nY+3bHjBK8TdkJjATSp/zoKvSlQ/O0H5sdKNneu1DvNGtGMJTsAYsNCy4dj7KnpMlOU8tEiKbB+1
7EoJDzGjSsc0r3KuVD4sKNYZFVyqhvI8VtFwrCHsuPCqtN/5nMn2SXAFbao7jgWnuI++2Wc0bl9C
I4fQ0NwxD9nwgsVbw5LHyOxxlYppJjNQwuZyRReajTxEmrR71T3JlokYUm1WEF4fwsrPCpcmFu1z
nCs3QAEeya1eVl70e/tkJEYoAkcja+oaJQwbX+177dbLFfsGXq78qPd5eiwohTzVzWL87NCB/LQ9
o+SemYLZGwacnsirNb5peZe9nZ6zsvj1vqEFK7cdCHEML219Yw4gwA5bWDGT8n32ISJE08kG9tB7
cN0Vg0HfCEApxUFMb/unSz75IkQUzmgDRS+99tUsvCvhKzmonfsdrdFnXuJIKiLpirUjW/t5ez7Z
9RKsPSy5XK2t1b43fUjHu6g1YZcvr4IY4hGz2DF72eUSzD5r0ngalXKdJLtaCTzAtcZPo8pjI6MD
QdOKW1cZv26vSHavBLO3oQhETnSp/Vld7uPBu1P69l3lINcUTB5YiKnqi1r7uk2CBRyiG9+jt14N
iAYZ7XiJcmYLlRS8kjsXWeJj/gURDbp8CIag9smk6Ec0qCHuSJLxOAf6XjJDcuFEdCjah8GspmHt
h1P0HdZNP3es+xxduxqhqMgpf3sD8tIukjTbxyNbkmD28M8FgdVyF6w5cu/adhlPWkAPhWHAurI9
hSa5AiJwNLeSIQMTyCesQatCM6DTBa0UQgOmN8NNV2X3C2A+uIsQHeiPS7w8oWn+aEQa0iTqnp+Q
LXT9+6vgPXc8JRmdrvbTXPWLsnzybBMKxvF2e5ESwzXWtb8anh68eYG/tfa13qbTWYXNzlELXtSJ
+gkzuzMrdyecke2m4CJU2+qjuphq306s9kIPrVuUG75sr0K2SYJnGF00Pboe9zMk5Umd9EdIasnp
KDs/XXa5BV+Q1XUCkaWe+LCoUanT619hEf/I4lUowvoyLjbiL+r3Oct2vKksM2gIHiJZbJhv+dj4
laeh12apmt8iBPfLCezhsuqh2fecsDk0Aaq6B9uAhKvTa77tM4Ri2zsqWbKIHwVGbsIt0yW+V6vJ
1ZDGn9wZGTvFe4Gx9UuowHJd6MFFYTh7XfCSmyjiSUedpIfSzwkyNyUsgvllo7hXXQAnGRBpG01e
e8d1SBAHrogmLQzkPm3bSPwQ2S8TtexxHq90U7ktkILKS/NkReon5Dhv8nk5V5n9ldBi57ss+YSJ
8FKrjwfgINwk2DRRpIqjL6mhPZZTHR+zFmVecEBx7+7Y9hqnvBGCi5hSlDwg4W7q1DcUy33R0iLI
jm5sGQ9Qf7jfAjQEknfOJHgRtUPPpSr01E9bO/zsBvWMYklhJcFVSwefdtRbWBvee3yCI9GNtpnS
OMl8z+huMzP0iZuP640sawWF5rhDNWY+WlHmp5l656bKw7S4wc5KJV5MFzwNwvS2mhhMngdlA9e3
XasWBZLG2AtyJKA1VxecTRyNIwjkOPXRmD+Y1jTCJxRc1u3gL17w3bLqy17JoA1XjvPi3FUwt8Ll
+SfXs+dty5etUPA9I/j3kPuR+Ive9Mi3oedkV52z00Ui8dQisDSceN4sNAb7U9s9lTDazqnlx5nx
zuFXu3v1OVNB16eWlaZ8ZCgIoWcwHALqkrfeEJqftvdHYlUisBROZtKbeZn6iR3eLH1zKu0Yjb3k
PoE5bXsKiZcQ4aSW4jiJAbuerynhjWam3wwzWJVT4TjXHybiXRVthO2pZKsRwosZhqmqVW1uG+In
qeXduvp0ttLuRi3LHYOVXKh/wqtXZ4KgxNK4Ko0wLff65MVO9oAicrvzoZJ583/s6NXw0Np1NLiw
WfTUXNVJ8rnV1YMzIfNS6flVaHuflt64RtnvMWmby66dfgTaHj+XbGmCN0AQCOXHpEr9amxBRFhh
cWkOZfxh+2ykSxNcgTMYwxT2XuwPYftiZfUtcg7hIVSL20HVYAbuHlnzvdeY6F7H+VWTjZ/yKLnc
nl1mqYIfABc5w/AL8yaUBoFxnCpjSCBazU37sh7a0f78rmlEOGk/mgui9kHsl7F1Uj3vdzkpNxYF
3PcNLzgELTCm3rUUhoft/EItmivbDR86Vf24Pb7kBqhrNPPq9un9ALSiihOfcuIXRQ8eGz3b+dRI
DkAEj/Jio+wEEa3fg1VB1dRYSKMEKIgO7R7HgGyK9e+vf31FfR7dlcQf5/RqgjeUcqeJQFBzs707
3tsRiLru2qvxPXi0IJgPEh+0Py+kenkAXwmx7pLfFDBelal9AX3loc9p6dqeUfb5FOGk0Uxm3i35
fCbleLvkVAUWVGD6sgKsYNxH8LAjqTlczEPymBteeZHAbVgkq6z9HhpG4r1FWOmQ5KPiRVZM5mDV
4cjVP/EQLHT3L2joFGm5ttc035dsRqF9e9GyYxT8RNGrqZrA+u0HXbnA6R4jHpH+iYu9hkZJaC4y
ZrpGPtqtlSa+G609AdEHpc3vKj27Tno498e90OdtW3JEaCks7XQBUWn15za/zT1PA4DQODt79Pap
wHX091UMmyGpjAp3FhjzUQ+Ta6KQjr3qj8FYf4tSA03u9yVbUQn6e67Ghg6tSMbMbzwiN6c6akZz
V9BOg36Sd+nU5bs8hCPCSiHsHeucVlN/cDpk3q35BbZR9JaM/ut7LpYjIkiteYRK3Rgyf27M8MPS
p/HHaglTFHza95FqOSKKFLLqUrERa/K7yvs9wGwSm94pU3exaW8HOI6IHjU63cI0QHnUWgyFkw27
uPIQF+CHLLRb3rdN+t/nXZpz3JgJ56BlJVpgU9MfWuCROBfdQd3hfZMIRl4Prq5o1KR9Y4yOkYd2
FRx1OGwb/uL3zSB88SEU1wwn4SiUTps+dNDdXfL6HR77SRt3pnj7g+CIMNIa+USjh2zZn7VhbWKy
HnOnv1088wawSnJUQ/uk2sOpGbqd7/PbrssRcaXU0MoBdV4gKr36FQr4r4bb3ptUbzSlcVfzf97e
O4l7EYGlnh7G+VDDdNJlEPvrwdehAmbJw7TH5SQUU6u4Nnc2UZKYdERoaacutomIQw5gqvmVOO4f
RGo+Ee1+SJPLrEJJIx9xbQb6MJ7zMXerR6cyIGeIbpMw3Am7ZesVIocspypWNNzGGd7hNm2vx1r9
ECAcFqEihnzcpc4+b2/t2183R2TltB1EL5wMPElm5x/iqNTXtJu9zJ/K2J2DL9uTyNYjJBVGakiQ
QY/c/bn8Gi75bRs6xAb5na1NT2ZbILJRXm9PJbMB/W9vUQRRj7YVsI+GflvENA6eNnxq5/YK5dkL
EIHXUxreqUa1YwGy7RP8hh02loXgd+brbgXELOvpNw+92PpdzHmy16At8bIiS6fTD9k40nHEmkLr
0fVmYLFIYl6PUWQ9zh6yPu/aOxEyOZVL5WWZlfqDGdjHylCQ2+7OUde/DEhLaTP/esEvtW3+bM8n
2TwRJ9kTSVbxoqa+PjXapakZxmWql3SdF+a8cx0kWyeiHx3EdLu64nkMqbeLJOqIVoZr3JtzdZda
5g5gQRJaiVhHLTOVqe0dMgqq51OZv6/7ce/rJ7nPIgsnpMW1UzvrmSTOief4Za7ViJ1En+Hn9Fuz
RxfUeXJC4537JbwplAJBiigeuGqLfWk2/U+cw3EMvOcF4YT3nbrgDPLay/LZmlK/c5erNlgQ6J7U
D22tvs+jiSjGJHN79r9JfcTIlptA7dVTh9TqJZlvfcdQJEhJxxHMfhhB3cRNm/pRh4BL1lwOjfNj
aDKkOXjm8fU759H0wwk9VD6cPVpE2V0WIohxWCo9zlkY+muXod6e1zy+Aj6yLpab7bORTCGCGBt7
KbIsJz3Z1A5o8ejeovbWJsqHLh12pnBwxP/OmzsigNGZIzOG74okYtMi8FDNfxTEJZRQffFClJqR
tH7fUtb5X72OQ91BWqLnqQrLu/uJJ7h1nZkVePhwiB6hg9jjyZU4MZF3M8hbJ9IHsvMAsD67TfHk
pMHXNnN20lQS+xfpNucyStxkWUiCpdVTlKo3pm6ekkS9r9DKjl3tXp+mq86Ctnl722TLERwAp5PN
emWmfmy0l+tcgRF+o0L17X3DC8ZP2b+w52RM/VE3uidLtRVwEsG9po/Z+8xfBC8WbqqjmsYMa0wa
lvatXdDI36k710p2HoLlWxYlXS/sOO7E+YhjOGRW/mhY0Z1GdI3GnT8ESYWWZVS9K8fmiAScU9HH
s5GamW86+dXaSbsECNYUjfmyfSISkxeRiigR1GW5ML6tD09VYd7p1fS57vTbGG24910qEaWoqIma
jLbLk72uf9YumppugMRfmjy/bw2CrduBDWVb52V+BttteKUNHqpnI/99YU90fFx0ToxyxPZcklhW
RCcqehvb6URsXnVue6koUP6UWTHdh2ivXlAIcWmHUQg7CQp2ZpSYpAhVzANPB6DI7i158zNJ0tsw
aB4TXgLbC5JELyJz5lw1RJDsoJ+GwVcv9BCJRabtfWML5h7HBnrqCOT6iLVa38bInE8h1MS326PL
jkL/28WnRdigDMsvj5Ls1FA57wgiVBUlZWM600n1vJ+vl2Q+HUuw+2FAMsKCr94PI4PKHbDe6WB2
k3lTDfH9vMQf22G4ULy+oM5jdoiA286BnqrsEDSwduWF0uzcBpm9ClGApXsNbVtZ7AcOL47aan+B
NH1wy+hHaDs76FXJHCKe0dWaKq3NNPZbMoRa33xUG+gNXe8xyGgf2z48ybUTwYx5iNPMke31p8V7
rtp5vrAsfc9IZQsQHEJhV+XU6fr/LGBulDN8Ax/yBCl7M7ra/v2yKda/v4ovbIofgxlTWskVJSwO
bdr090OpOuMRHr+uu1CrVWBwey6JBxDhjFE1QfzroPkbBd1RN8pfaHKT4MnNnbXIzkL86JO0H3VH
TXwDwaxzG5vVYVajaWd02U4JTsBoRkvJRhAhKN4QHKM46yAshfan9sm2jE/v2yLBFwxLqkT2aPH9
1dPxmFhmfgtBEZqKVVUct6eQrUNwAUU+Z54bLMnaZf5E0Zi2fGhCyyKvL4xq3GuZl80i2Ldadyge
2WCDotDpDvGoGkh+BZ+jIAZarBk7UZLkxEXQYhF5FShv3hIRoJmrIIj0g0174M5OSe6riFcEc4ke
s96AQ8gnFAbjjpTwbTWYkXtm3rHfMQvJU8IQrNxwnHAZHIrTNEjf2+p4kYT5oS6yszVlj9aQ7ERI
stWsJ/XK0qtJW4V9iCgTo50udSQLeH2N7S0ovr2rJZti/furKYahHKusntcoX4uuYjOla54m3uMw
63uUXbITX//+agp9KUYdERbeQ7j24ZDpFQkRhL2DPQEC2QSCmVtRVI/2xIPLU10TrcjyaxtaOxkW
2UkL1p15ZVTTf4R1j9ZydEx7vpyswvo4jaN3tPSmPRQZscW2ncsOQ7DzXkuilI5znkCeiypkcm8W
cDGV9i7PvQR64IgIxFqjKh/FbFWB2P0hIG9M4/dVaDXnWsnOiG1e2E54yOBENBCtN9Tqhdbcj9ur
kxyTiD3MimCYzRJMSg6dCHo/+WmY43d+qP4FM9T0CLk2St51keYXKySkt6MXO9376EqORgQXujMQ
Wji+Er+NtO8kja+oZ6D0HVc7gY8ssSNCCOfZsbsgt4r1GedeOs5yHDv32ojGm2yxVUgIo48laf+u
Cm9nTdt540tnFcy/RecC/eSw8Duz//+cXVlznTgT/UWqYl9e4W7eLo7tOE5eqCSTAQQICRAIfv13
bp78aaxLlZ+m4ppCV0u3Wt2nzxmerNoBk5k/NAco2yuQgpdBAmmA6Ba6oPI+Gmb7AXjiLbJA05Jq
fkGWYQvZasbO0Oq8ndAjCZXT8BZx3obpGu4zR3MLNidIhYdOe46X+FDGMFcQ9tIeyQt7K2tlOtKa
d6jCWi5eY7dnb66eC4RIkOXcuo6Ne6N5g27prTbKHbR518WD70xiN5TuQTX0phftM2T2jkoFJ9G5
h3icNtbMtCdaDIBWO6nEnHdnMlcQagUoEs2rkOGtfDr+ue4GDNuiQwX7sYjRvo7udX8ZKChLSpnm
YV/eeFb9DD3zfCPKNw1zebq9u3VquQb17IwopvFlPzL6uMTrY6yCMrGW9ulzU9HCgAZK1Q4oFVH2
lMHXfAkPFxgnEk07vD2Lz4UaOmgwpPYsuwJFwcIWbyWzHyZrPYODN1WBeirFlv8x3HM6HWUAati5
aVAkBheufaylVx+BQaDHOvTIzlrRyBwGbru/vm6mo61jBycLHJ7LiC74HElkW/DnugE9UD2UR9Cz
fKlWtVejTGW8PkBLdwPtb5qh5g76cmWLY9UdaiV8PxbdI6PjISTjdzfmt3Hh7K7PzZCm+3vzvjt3
0ejUTsECdp4bWp4amFMK0mb7UMqxe3RzEN1Dj6k8gUIF4XXYxxtH0ZCR+Nty8G7YGgY62Wzi58ob
jxZvXmKQ84DfpU4qMIS1gTz6LNzYPoOT+Lur78Yayh4SxzFaTKkLGUv1o/Zfe5RVr6+fYSI6cNDF
Qxa+p+eoNYh6b4XlGfKTh7AAwCtu+T6AD3c3NcEMM9GpKIvCq/vOx2BCVG7qhaAO9Z11Obdq0w8Z
rggdSShCcP30inPUAcntABRBj66j60tlcHE6khDVshWQpLY7yyF8nSZknhbvK5/tE98cwpR9si4r
926vkdwUuaw5JBSGapcL6wxBtt/gcv3qCfojtCYABJznwlufXG4Xe1rdCmSjAF7aiIhNnkKHGjo0
JsKpJRgBmurEuPdSukuXFJPc10F5AC99l9pNnlG0pQ19/8lUl442XMvOp16Efv1m6A7ooPpBKytr
oshOJa0/hWkPdTxhwXM1D9ZlDDQLDl5zz/3uC2Fb7Camo61FD14XRQPo9LuzNbHf/dgdWa+eItc7
XT97ps9rgcJqtY2cB3hTN1d79LKdOKO/hmb61OIEOmZQltKryhxH2+7Df7wCeidrR9adH2xJD35s
O4GOGwT5aIm8atWdC+4WSY6u2XGZ/aTo6A55kP31RfrY9gMdMFhQG9naGjE9NLX/lco5MbGlQPLx
+gc6RrAicwBBPDBZeBLy800hEubx+wrgoOs//eNrLNAhgkOP0nvrWux8WRq2On8II3ubtUUCrYmd
onE6iPBLVUUbvuxjtx/oeEG3bBmPLRxXtcpmZ9sz388tqGF9iHvsHAcy2TSHT0bX+RaI2bQ5Wjww
FLVyhwkj1nl/sIPiR1dOvz63eM7/O81cllZHaxwu2ZPbIOofL/6K9QCmtksM1rKZZ+CF2q11sGGN
prloxt7POFzuDOKKylVVgiQwePq68Nv12RjaFoNYs3XSsbqc0DR/rlhYP3oBz++rZmF7FzWnnZRu
kQIVFqY+m/tDiKzkzglaeV92yyenp8MLV4rq2pxDj+Ly+C5I+4u1+WFjcpft/i8qINCRhIvnCIDY
FejCxu6tnfu3uY1ufRYnfV4/jE2/u9zZQMLc1JE6FW13cKbwNLbuRiXJ4Id0gGHXTWHsVBjeiZzX
bu5RPJxuVRueg3VT0sPgK3Rc4bo2Tm4hP3JeyAp2TFcmRTn+9KxwI7Fj+v7l7+9iBO6C7ziOUchl
zXAkXn4zy/I+xlv1+hZ9HLgHOlAwVqHlX6CCZ3QAoH5L5S8S0Sxnw59YuOcR6/W5cTSHsIgapQJI
1p2RcHvo7fIcO+ywuHPadDaEGbZIZgy2qtNNcp/JIVJTBeQyf8GO/NuP9sYMTJ/W3MCSo1mzX9CG
6lkgxs/z9hf0MzcOqmkXNCeQ87lgvKoAuIZILnHCUw9IfxJX9Dd33XtXbpF1GS4CHQqYo+UbxDvA
pkOMdbgv5fqzmYcsLO37sBMI9roWwufu1tkyHF0dCBiEY1tbbog+ORdULUF710TNkvRk2kpDGLZE
hwFW4WiDDywsznXndOCCjf0DODO3vm76+Rev8s7ycL3UBamr8jyHy7fBp8eGDc8jyqfXLcLgnHQI
IHoFbT6ABBTOadg3qj3ag5WD/RN8SGG7Bcwxbfhl5d7NQRCnlYDOgAlBVv5OqFCltGLTfvGWV6k6
D2ZfQgtIgqfl+qwMJznU7NwJbLQw16BeKBl7mBfhHRULvWNXu8NxGFj34KxTsPGaNW2QFgnQiM15
H4FuhNLCjvciAp3hUbqkDtJJoo9597kpaYbf0ymyvHzoz06roHJgle5cp9MIVAJ7aEpntl+7rndI
s198N+zIhmM2nW3NJUTg65NIIA9nVLxe4qk/+qgjXJ+Q4eTpcEC/6VYQzYKjh1ESppOa3goC2bt8
xsnj9UbUZNgcHRDYSWizQfEWv9+hh2UYvhaCn6DFsxHSmj5/OX/vDnaEtie3JBwcHCtT/GacqoUh
++OE0/CKNolqS4bANI7mBERTTLEF4cszA0Wmj67YXRHMIh2q5vv1zTANcPn7u4lQlITAmZeP54bU
4W8aNOpx6e1z7HUv1wcwuACdyXAVkOZaOJVnsfyYffuVxo9TDaqB9UsE5nwwuafXxzFNRLP8dfBz
0tQYR4mTGoZDFZYJW6wNWzeYg47/U8yS6Nyq5Hmy+stzzEpp8ck+t0BnLlwHJfJKtAIEPKLYWUS5
aR37aDRwefWG+rb8UyAld0tnq9wiLTTkfgIdAAiW5tGJ0IV99tHZD8wBoS9NHc2gk4lCiApDUudM
BtepkrXg8NyU56cYPNp737b9BIIoJIWHbbfqIYbN0+GC0gm7BQz7/JyjnZ2OzcFv7VOvhtdPnQ0d
KVjScRLMqUAM1Vv3ANo9QewRUWC0lVIyZLICnchwlcVaEhdUSuNQDEmNLHTS5fPrPHQpK+yfqPSs
qafEHx+lA9BVb7VmmZZN8w6LC37iuUCydg2KDHJ0BdBOw3fVbrIaGFy1DhLM28kFD8jan1WZu0lM
ZZRYY0dpgoci2fdQv9vqSDAYmI4XxDsjqitv7s8hW2mYdGAElA/BTILo7XNnQPMPi0XGuXGgEnWh
7CNxLKHg6DTJuDafuxJ09Wwy06UHMzvIOXOHfXdWOYMko4d0rF+xf6/Pwbncvh88aHW8INQVph49
fuQB6Kfj2EfdPvAhaogAoU3coq6SegG7ac9qdfQmQJTiqerTsIH2EgHZ5iEKuTUm1HdzyGoPS0rK
sj+wITiLnqjd0k5DIpfpn+s/1nQ4tQgiGC/SgbnHAPeDjDGZhwn6FpZ9w0or3HgTGYb4D6KwGAvf
sZCDqyKnTaB1u5M2ecDreuNdZDiUOprQXmXuRvmMcmYzda+E50EykdbZiINMv16LIWhUjr1vI5NU
dc6Oy59hYCdLuNWZbbh3/yOZHbetP474emw3P/MWQNwwfLSd8S4ndZe2heK7Itx6asUfn0sdSgj9
olW2Be1wyZ/yakkW5PliHEfcxa79gPdX0i8bGDODS9JpEkEEUNM2vJT6oNidKA52L3DVlkkbW5Do
YWwjSW1aPs1doN1/mPwAR4uVkZdZCwPLe4uuIqXWFV62t0/Sm0C6ZlXW+O26wZhOm/aeWKPBWlzh
Aq8xlJBARHwcWRuzMS2a9oZwVOE2xBfteeI1lBvxtFzLRI6xAPmtH6EJC8+IrVqsaeU0u3dbAQIp
uwBFduEAdGYdFly2RQyVpN45lrmfRNH4OZer4w1ljFrCtF4S5XPkBHur6EYO5ZJw7KDE4Kkt/SzD
jHTgYew7nhipYujLcv1/vKGR/zjRvDwAaLz+tkPWnkqX8LdBrGrciDdNeVkdhUgrYHGsLhoABG4P
q9v8nHu+m/l0Ayayk4BoqFMMaehDi8WCZL21SSVlsGSdQLGe+56DRBPjMlsdvLruEqGWGE2oebCf
EYp6jOd3Kgj9lNldvbGRplEvLvLdK2Sd7WGeKn8496HarXa/K8Sa9oG/Jsg538cA3uBJPewF8ffX
bc3ge3UOxdh25VoX4XAeXe+r7PobqynTcGp/XP+86cRo3qMaIMiZh/GAVtf5aaLNP07QHGLoFJa8
OTmOD67rLZyKaSaa1yjdyFN93IzngrFD0MZvsmu/BNUWE5QhoeJqnsMnouCKqfG8dFB8HeMfXqeO
NHIOjeM98pK8XF8w0zCa0xAUvEmWa4/nuR1PdCbfQGvwurh0Fy/RHUTEn64PYwrUdZziIqKoq3Nv
PE9unUIt98CX/AgKlpsS0u9tPt/Vij+PJQNsaX6+PqZhg3T0Iu5Fq1mFOyKIiE6yqcB3uv6JF2sj
JjS4dh28KOp8jGropJ6bqjwNtBMJdX0wCFDIlUyH61P4ixT6IO7UAYxty5t+naIqG5cgbWOc3+Dk
eMgVRxVY++hu5TDbxt3H3evYBgn0UU+tuFH2mxVUGxZrEKwKdGpEsCq1xEKHeuaV/TGP5qQNh10D
Zhhv/Qb6XdDe/SSlk1B1wI9bG2RjFqgo2r9ndDF2wCO7xZZz/ssc+NFyXG7wd+6qHdySzlNJs0jK
PyABP8mgPdDwaYj9uyI/4KHJq3gHFOnOLfxdow5gDb69/MbAPRR0ONbAB9l0TYFD2InplYZs59Jl
4+pwL07mo1+nOR/aTEOxxJxm4TqmZYuHQvfQDsUeePaE2K95DJUmyuIdlqkBQS7+gzUL/DhZ7Ldw
+VUWceaTOs0Rv7Hpubabw+z9XiFpDn6USxxXVjeX2A4a3Yklqlt/fAzxT/w/9VZvh8lkNJ+mIG41
jD0bszWI7m3QKnjTsJvs/nOpb52ucWydeJrmfM6oJx+BEttzaFM5ZfQWDPXGy8E0A82f2TZxRmcR
SybW+qX36i9S0BTKAP9cN0iD0es4y47bDeh9mMp4BKnQ1kPIHYfkz7Dye9ZvNe2aBrlcbu9O+QpI
cEC5zDM/4D7fRW3eBnteu8GUDHjbPddd028lgAzg9UCnaBwaODEXj60sJvJxcId7Sa37AA/coem8
RDD5VqBXYhT9UY7QTofQMPiIh891GQQ6ENMqvYG6HQkzKNO031e/q9E4toLXc8N5Ga43HYE5c3vy
VBhGWbCI+d4SnkqRWycJavtNqnwbMJvBZ3+uHw7D2dMBmLJASRWsx1FmzWMAwjZ/gQowYn8s4BYD
lCG++ZtVfHc0rDKwHJFbUdZPoKAGAsffL+jAOXaNM58iUtNDARWrUwlGltP1SRkeRzr00oYSUl02
fZxBc4f8YNVo/8ta93NSloGOsJxmtykLIuKMOePb0i8/44jc1jMHwOOT1SIdWNlCBqmkqoszZJBP
ED45VV7+TLwteTjDpuvQygbJWAZenziTFlIh3SUDOaBSrxa1ETqZBtC8QeTZkw9e6TjzBv6NuuHO
quq7cNpqsDdYiA6l7Bt/4Y5HowxuGZIUu5j2PymP7oDU+9mLLTs3uDQdVVmXXEYMXc8ZKFsA5y7d
If8Syyi3bkD95rk7WdjN56xQB1e6S996TdHCRPqluI8UREP7lk7fbBt4oes2YYpmdQBlQCKeu/2A
RRMVvSMusd19tzJeJHZXKftYrbNawMUtepAINOQriUW+JJbNvC1ol8EsdTClm4upzBf4mgitI6yY
keqOXjZmd7ntP4hjdBAlgwxkONl5kPm83FPPS6ExmDk4dVPEDiDigDYrgIPp4LEDbxDkjSP9GuX0
c11HyEz+//VHC+DkQaMaZG4+PQWtA3Tcap/svv9cIsvSQoRcRijAFH6YhWED6G1bsFvIks4xcHCL
e6qHfkuOwFDr8XXAJRTgG9ELO8zAB7nr2aFfbqLxMI82KhU3kUf2UQuFp/oNWq9F/hywjQl+fDZ8
HYbZOhC6B/N3mEW1uBVO94NDxOL62fjYjn0dfOmOMZ5VNQ8zirLfnc8rPNi8OU79oKoeoSk6HK+P
87HT83UkZu5VTFjNEmYCm7Vvi1K9lhRJiBph3T/XhzC8rXwdjSmmnARCxH3WKXqzEPIcDgjH1zxV
rM0Wu7kRS/ynqas9s6CTwSN+kqgqQBz4rmm9O8r4buOHXA7ef+3N12GarJgcxVzSZUqym56DjDl0
HoNC3XAa75EqfESn2J9RBg+Tv6U49bHX93Wmx26YYh9EOlPGAXBIXAtKikkFNOLeydsoyWk3pmKe
vG/XZ2gaTXtWOEGRg0lpnbKxiBIQxGTIgx4HyZBoCB/8fos3xOCWfV083I+VH+QLYRm0ar/VVfON
03DXC3A4gXCtTKel/iolbZJKBWsiQQB4fXqmw6o5FNfzZ3sF1xIclniUAXuNV/cGPfJfrn/eEKIj
Lfz/DrGrQCZqU8EQVwZ/Cr97VBbkJVjxyEGC11BPJd1qHcBT9wi94Gm3UOc4huRze6dDOZkdzOOF
ljgL2DSe8nmA1mP5Bi1YtUf3/MGLt+TGP05F+jpoc2YjGrDbfsgaJb57gXuKx+ZJSLACd+s+r8gJ
9KQPo71lAQYnqeM3x96Z0W3RDplVyN9Acj7aTbORhDR9+nJO3gXpUvJCTEDaZJAHqL6A4G/Zg+Qn
3HAXBhesIzcLlzSt69AhG5zqDlTqT2SdoX1c3w1BtTGBj18Zvq4LPk2+F3cQiUR3Rsz9BFqAYZ+Q
EUCVxBmAWUxaiA07kEQKK564yB8v6fWjbhpYcxTM9SI3h/RvNoHcjazq2yLUjUXwKKTCqg8D+K9R
eNy4y0zbpMUZoIbNey68IJNBXB79IY6PEN3ckvkwOAWd5dGd1bRCYD3Miq4NU2jEuAnetcMdJIC3
eBkME9BRnb7lkrbglp8pF7LqEGCuk3LagocbtkIHcaLB059X27Yz7pcSbA9FvkcqSu4X2q4HTAxp
TidXu0J21sZ+GA62juoM16mBXG3hZLgQq2QSIuV2NaU8mNJORluAIsO+6OyOMfEXTwzWmq2svHMC
/mY7Atrtn0tx+f9Bd/oeHjS0cTLBx0e3i85dV95bS5RChvVz/Fu+LlXtTujCdvLKyYK5xwUQjlgk
N3QAHtqsvJlWSUtlejXSTdVo2dkQlWtSlvOQtm3M/rKI7a/bumkIzdbnrpq4cFYn68vwAFDXzTTP
9/XkbNyaps9r1t0triNcW2EjQuchyJt7u1te0Vm88etN5qHd+as9l8tsTXY2UiC2K26rZO4pvSXW
8Mbiiqei8MeUDUW1MR+DdejgzRaqowWqdWsGoeAvkHl/lJWTxvX6reBiI3dqGuIy13f3lt3TuixW
S2UrX96KYs4Tn8dHEcd7V40v13fdcMsHlxDx3RgoXK1VTgqVtXR18eLqXrqy2VdheQIp1ZCwOLiX
owT6TeLdd31Ig5vUKR2BfZ64uuRsbWtlEP9A/qEF2dbp+tf/pio/iN51Ssd2bdthDJc1i90ny633
0bDeq/YPUvuSQLKBgo8nKO5Y+daUQExEIrEjuicyuG2WKZXNxroaQmwd7RnKwF7sqlqzNoSQQhRw
lvZT/CMu1z6VvK/2XaT8jQU1nH1dsxobCJSqIvmZgC48Ldr1dw3K0skGx2gkb9ng/SrGKt8ICQx2
rANArcH2gO1di2zyCprUU/UcqaJEpSt+vb6BppXTHMXgctzIrlXCDykUkaaDTRVcXuTe5zR8sAt3
w2P8vTk/Oiiay3BqO6z7cKqyBYyJEKjBCXHzR/D4/P3HdGbiZhEHt3pE2WgpZvQ2zyeGO30ia8Ly
GInr33JdU6d6IOOS2rVMZPhcjM9sLA+OCMGbgtfqlCCZIPvxONLvq/c2z9/7/Itqv1fsOQrrHT6N
kVFvWls7xWgkGNLSXsEMEKRz56YxyntL/bI45R4n59D3+ZNbi7R0x9sVimi+e6CNALroMKo6KQae
YRKXelTk3ObkXzVli3M/ujIVTrmbvPk+L/sbVKfkggc2fyjq8IH0CnUx+2uF4hx+dI9Nvb6PpmeS
jmUNh6ombtVVmd+SLKAKVj5+sQJyI8J1TjynOHqKni6Vsw5Ulfgtb403ft0Y3PCG15Gu3PcjGyDE
CuESS0f1BwU8LG9Ie7R4HGCdN4NHflZetbs+nsEqdNxr23VRybqxwutFZGTkp3WaHiJr3bgJDDah
s2Lmo+dQ5guI/3jRQ0X83WQJtisqQXcKyixQXP6c5pCvA11lMIJTOMZI9QJM1Og2feKH6qYP+ZZW
ouFW0wGupBjWBnLn8TnILTS7QyQsnG7LFnoN0/B0fTdMqSRdwBt0T5KsuDDPAqxCFelu1qk79HK6
sSd656GghrLzXeEVaVy0N6Bkf62c4pewhEh8Qjb2zIBcAr3i/1+t0xQsEx+qCH1LqkhQqDl2nvjD
A/Lglnf1rH5XvTjkXSsvSeo9yZ0tiXHTCmseNGxJt5B2iM8lICrQPTmDIfC+qeeHMHC2nCfm8IHv
9DXfyQF+QtReB6DNVdEP7snqyCc7uAurFlGDiyO0axUEUTb202DNOr6145bN55J6qHvGoNPrftYi
ugOR07/t2t2wyIec6JSDdh6EWHX87/VBDauoY17zEsTc86jcM63nr1VFbsKRpFO0nAbufQrt5ev6
3866WjSYA+fsNDGUb4KfI10Tvi43omCHgazgowmjbxGgaBsLaXBTOhbW86q2tpcOjbcebqVh/uLU
yzObP6fp4+voVy6HUoDsJoTe73yBy02gwLtcfd1WTspkUzroVaBFw5sKewavkhVnkQ1h3oSNVn/H
OcAcyhdTOtJQfFviyEKFqc/v5nqG+MFF5eP6sTAtofYSA1d4DjjiJRyYo7te5VkeBM8WIxvhlenU
aU5DDhaFJ6jn8zzEv614OUZBVyZL1H+phLtlvYYI3NMcRMtrUqyBz7OhndWwr0hPkQd2w3iLVdsQ
keoq4ahPufPalnjIjx1wP/OSchI1GRoS2x/FBFHehkf1H6RexNfru2IYUAfA5lOzgrxu4ZkLwfhT
U0trl+dKPlC3BZ6fBuPBHzmYCdZ+C1ZuuJJ1LCzAc7mqHYwY+0W3W6P2qx0sc1o0c3copvaPtIIt
zRzTUJe/v3+jdaHinid4Bo4Q9tYv575BaDjPvndLQB91HwTBJyWtfB32WoVUzNDAZZntd/4tGGfs
+96NrZsRRcWtwNBw/NyLab2bjy9EGdhTVWbgtInjJm1Ksi/z31V7Q5kLwgg7JRUA5uStGt00Z/Nu
rIEYa4LPmZgOeS3HYR7R9tVn9oCgm7rlslOSDrsClceHcfz+uROp+QmIBg8xV22flWFwhwabPwNS
5d5o3bZqOEZj9QSp3P31oQxveFfzGWUxDSS0xJDZKKt8i9RM7wpZFft4WodTwXv7lssSYNUlpid/
YFuiXgZX9R9EbIUqy1SFPKtr77FgzZe4jc4gDW/Aezpv5CBNdq3FGT63O9tGj1U2M3KuJmcXoI+n
4e59MYzowwNvlrfVjWuwMh0RKwrUTbuWisxlw0vHpjdbul+9MCrTfvF2cdlt7JZhSjoM1qVBsJaW
gm9kfG8p/qee8tuLMGEdTtYuwh9Hq/19/WSYKnA6KDZAdiUf+67Pchvpo36dp/0cCetQV3I8ERUC
qcRHcRrjUP0qmcOaJCdsi2vCNNPLwXln53ETyMgLxZh10h72LifBLi4CeZgnah/beRIH6jMnsWjX
bVwDpj3UPIsDKtnJ4tOYRV4JTKBAawBeLsMTQsZdk7PuPKH9asONGbyYc/n7u9n1qnMgtBMOWQmh
pVNVDOreJnO5ERqaZqK5DyUkeF4Vic/CWQ4zWK3oDL33it6ODWoWEbN3nzwhmvMYUcysJG/jsxvM
L2iheCE1eyT5upN+Xya1G3+N8/5l8ocT9beeRqal0+IPzqFzjQpckVWrHcOUo/lpBQx4A27xF4z9
wePkb9Pgu50J8UMhH5/DYcTfFPsS185pkWofKrVrg18y+CbsZ8EOBfFvglb8GNtu57TVXnrPfp0n
3vRzWNpUDWgitOzU8W9wP70ES5mEFrHA4x3cMrnxRjS4UB2+Ssq49+cRbrNj9AiajrvL7wC994Nd
gnn5+g4bTpJ9sc53qwGduQlNXIScoVF6z6oCKaIondr1AfwmLzHaZjfs4WJjH6y6DlyVa2X7pFU8
s4JmuIjB9d+nGRd3faGh2Bjjb4jw0SCaSxGgFYl9oPChgnzwWA8kWXy24o4nIbP2PSQCvOUHa7/7
NmDbtN51oAJS6k9ApyQv56RW5cFqJVb7oIIXlxxt79blC3QoX6QsD97k7nAuWvY1HA8Rze/wnxkE
y4T1QNO/BOHT7GxsvOkhowNhY1EFXKq8y2ZRPlmo4KNAvRcrOVbKWnd57996Mt4VxYA0TweiJs6q
rXDSYH06LBaKZrGDh2eXBWHZ28kKaZdvfc7F8fp5M50DzXNZ4VT0guQsG0Eymba1M+4aMbEDBIO2
2sz/AtQ/Ogaa08rjvCQkghi7WG6467MEGxy5/t72KtDU03mHjQpalICcG8s/d/JmYtZZ4R9quR8J
FJQV2c1We0ICOCmq6qYdtrTLTLPXXJuFhoO47Zo2a0L3jrqqRXd1lMaT/Pdzq6sFRIEc7IABqna+
+KhCvtjjK/gV0+sfN5wMHTs7IZGyrLlLzs7ofZn6YBeFEEO6/m1TKKLTkE5TXBXg7iRnmC6a6A9D
OCfYGWJVgDa9ctol/niAcNjGeAa3p+NoG3S3g1NpJecwDJ9Wud42eXQjANJB+H8sIDr8yXE0j+Ss
kCzy45mcL+dtYf80qMR39jNvb1e/2TAp01y0sGayZewj80TOKm4O4NVBxw9YAscDlo8PWwtmckk6
iNa2ZC2n4TJKcelTLZN+fLiYDn2gRQWig1dwIwOaZqWfvf500CzkSYo6sBQ59yAgwzb1qL2sY5VA
kmvjRBsuWB06C61s8PGXOAUCHRSWhwt/rRLbdQ6t2GqKNW2OZvGN41ZBX/uwyGp9cGh3QlZvRyuI
iM7F90qqjYDQ4Fh0lGwl80J1QJj8PWd4FCE0WxIoNW8c448/7+nQWI/ljQ+OM3Imfpl2SCdA3i/J
P4eZ93QELImccJY9tqEdqj1a4Q4dMiR42x2u+5aP/RYgbv8f4iCJCorL0iLnkgCRWZYhSRDUbQUd
fy/G/942ng5+ZW6syGw55FzINhHkee1+LuVLGx4s4u7gtCjEcNrLhgwJjAU+4HLIPjczzfILyPgt
XTySs8+jIo1Wct839PX6t01bflnNd4Fh3bpCyAqeS3XqxCHwXmJ6gbQ3TM+0KVocgLxrIft8IueF
dn5yOVJe5HxO7tuLnf//7X4sQNLBsC6d50cIYdQjuwxghRvx2cd+w/sPclXGgRcOkpxt7qAC248H
FZKjg9aSxNlMRH2ct/F0ylFoWrkV8az8jPRkxZ8ttKna+SP+cXG+pINUydY7w3D5ejpk1auBfpnm
MIYBqi+5snckT1BE3st2Ovm++lKE8rz4sk76+VOUJJ6OUw3yvq9BbB2fFVR2ksinFjrY7O/CF9WG
1Rv2SAeoBh0K8oXwovNKpUzX/DHm4w7aB6gIbK3bx77d00GpqPxEED2yo3NMvlbrje83e9ztZHqa
K3X8lBVGmoXHsQt06jJEZ0f4B7/ok4vzIFWxu/75j3Mwno5OrViELGDJ8HmrvQ8b54uP2YBhFrXd
Lr6ZIK6eqNzbYNcwHGgdp2r56yzdfKkzR87OmSNvfCcde9x1XcV2JMRjjC5DsGdNcajZ0m+cNIOj
0blGiR3Vs+fKOlsAvUIQWS5gBfTV6foCmk6Zdr3XAmVhS411VkTNjofNQ0lazMBNeO9sXO2GyMvT
sal8bWpRgBM0k9Fa3Tu+nL/4jeh+yclu98L3k4XP57wMjhYdTr3bPdgV2Th+hhOuY1ajAgDipQ8A
guE0wR2XzOCkw0uJByJZly2sjcn//Ae9uhLl2e1A0UL7ikcZWenjirmoHNLH/GFZrLtG/t58XRtO
hI5c7XNU0HLIN2QtgslI1ic3/hye1PsPXHUROWoxDs1GSaodiuAHVs9vRSnL1Cu2AF0GO9JBq9UK
LkUgn2nmMdd/jO16TVYSeUil4IYI+2eoSAeHqRd5MgIVvHFfG8IBHcVK0NscAmjSZF2b1F14aw9J
YPsbNmqwIp2OtI56aoG0t8kA/HPR2WL9j7lvW24bSbb9lR39jt5VhQJQ2LFnIg6uJCWa1M2W/IKQ
ZRn3+x1ffxZkn2kRooRuP52JiZjwSGISharMrJUrV4LiNIzOMFR2X4ofHx/V9/byIimgEa1VX8YT
xDIxvTq2Y3KA/igmLnkmCoT2x1be8ajL4eS0jAXVuZocqqbVzSDRdhAAhMKTGHFd1i4Vv47NKl1r
bXzP2uK+Dw5TmvoKTQ5aU15QBG6lu+rVL0HsO6rkbRW28oLeeftLOquI22GQUyU51H7VXih1z0CT
zLJj2HF1zc3N7+FMHr2UIg0gBhtPvRcfiiiw0Xh61yTld8nrHfgboLJV+1zlU+5E5Tb3qF22zx+/
sHe8wZLiqotcSjBGOkZPsz5CsrG5nd3ox5/9zpZbclkVOVFJgw6Qo5QoiKkpqawg6YZjKcADS4nq
WRgEuXYZeO8dzf//q4Rdar0MGuGJf8wgu6HZ/aQm1K4LkRAz5WW11vTxjvdZUlcVGdNNtK4KjmHU
HpQuuIEWProZyJdAmS5FP90XXL0ORbiWy7+3houLgs/8KY+aQhzCbNrpMcZiV/KIvnl5BwaVMwR0
pZb43vIt3YOmeNXQSP7R08fcTDJoyGoVEP4qqhLn4+3w3lZbJAvN1KUC3Cf/WFa1ZDUVl5y8b9YE
Td779IUviDtlSL2OikNcTbGptdFgtB4vVrbyS932zPFc8jVJLEmFqvTyQR0Uu0UwA1Mybp87VEDT
aBdrtY0ioh0SYYj6mqlbjIc2JjUy1EAGB+eqKKGIE+0SERpa8kMOB0tUu2Lc4zerqN/gf/B6IRW3
b7QIgGhmddHx41V/J7gsuZ5B2taFRgbloOTND0+t79BIamNC6ucpGb/8nol57746ehgSXtTewPhB
y4cvFW12fS7N65BgUkK0kj2/sz+XJE8MwFNpie6SA0F/lZyNqFlECoik7OnjZ3hn+yypnX2u6pHW
SRztSQWID1kjBszdxAWhtD428N57mA2/WiRfYzFIRTpHEyvVjUYK97kcbQJP/eFzuv3YxjvxcMns
FBhtGJYcL0JqUVzIIiOLduA8z4pV0dwa93vqinxJ3pyASMZKJMMOIbeK5yE57oobP8i+UM9bibnv
vZClt8DYH03zMnbAMPXKDIPyvujZWiHivYVaOAuitonP0Xd+0Hu2yYeHPJi2OCIxy8wx3iTVWjXp
HTtLaqYmsVEMFA1Wyqg+BdBIgpzLVm6znRYlVjPo26Lp3Y/f/TsHZMnIzNvJH0PMUj7kUgNqpBdw
E3MC8900QJTyYxPvbOElIzNDa22Zo7X8UGjqkTYZDrwsFBPTYZgZDrF393tmZvOvTgqU6aYSgrXl
oW7zR4zPc8KYObg/ECPX47Vg9N6zzMv4yohGkQoPUlOC+xFB+N/fiRKBDswTxdXjdOXMv/dOFmee
oXWA9bLnAV/g3yG7Ap/IuJGXyq9a338/Df/jP+fHnwGo/vf/4t9POa6cIcazLP7579s8xX//d/6b
//zO6V/8233OPz2mz/Xyl07+Bp/7y6712Dye/MPOmrAZr5BqjtfPdZs0L5+Pbzj/5t/94X89v3zK
7Vg8/+uPp7zFtsGn+WGe/fHrR9vv//pjBuH++/XH//rZ/P3/9YcbPGaPy19/fqybf/1B/6S6rqLS
wrCoQlfmqkb/PP9Ekv9kKtGELjTKqIIGByRTWV41Af4Kf6YBwiL4j0qJPLu0Om/nH/E/NVmXdV0n
uq7JlIO4+/++18mL+etF/RdGyB+B2jQ1PvjUFWDeMoc2ulBkXXCVK/gipxuPMUgJRNEt2U1WbYLJ
N9qFU+4DSzO9m+AL/m015qSa+nGtJ2kh7PHLsq5TzmTIbLyRkJCgzJey4aY3hdt/Tu3cjU0ITCWG
b8aWb61Nb1m0F7w1tzjGmAhXQs7qhiSWd+W5siVvcleyO1M8AZAcrdQKnVWbczb8V3b21uYiE/HK
gNTDdINkzOWlb3Q3kYWp7BZz8ig1KrMwlZVIu0Cl3lqcX/crPzIT47hPbrjbbbObwWgM7aowGnPc
8OtXG/zXRjrZOKeB8K2l+UbyyhImzQI9HF6ebbyjDoRurHnX+ImjuZmduT61VyyerqYgGuUKhlFQ
EMUx2lVZoq9NoadJo3ydV7N10YRhciu+7C1qF65nD/8osXsxpiqYn0iFrnEcjcW5mIpBVsfqcWyv
+/h7NoRmq6xQnk698E8LQlW5zAT6TfgyGNOmInzyHj3vhpR3BdmK8fvKgp2+ol8WhKxSpuHz2bKQ
oI2DgprUY2/S+/4RWhA7ceTYENpu3OZO6JQrd7VFF+cve3BKCqZB6Jq2HAmhNYrX1s1jbRdbYqeb
/KqMLc8KzcmcgBAY3pfgKnLFSvTXXpgOf52y2SxwcKgbKBRUdaYsEcROF0GRJt/CwW93gC2iz8qA
UbN1LfsXatPR0YCICWeWnAfCgn8Gw7flDCLcdXhEEjx8VcBsfEwiiW87vw8ehSi1Rz9LybXSQdwc
jMzaCiH17+REwYT6IOvQiUTQITjVlWRgSKBmNeo07WNPKMwcWCo96ZhVf8C0KPbYUAg3uhEhfbVD
5UD3ga83qj3manaV+KoOJhsUbHD9ZFy5niRMaTYoWEWPASuhE5jm89ynWf1VxIbKJV6CTp7GFskb
PdhnjBf3ecST7qJV+vTR74roKVFF7PQySxKTZYR9z3SdgVcFTarwXqRdAc3OHt9IHYAeOnwqyG3v
YUjmwKPkGgwb3VF7ZvJRtrLG/1zL6U7RyntIshtE1tuLJgF/pQVL05YSUUJHpe6/eHJbWk0ioUNX
iTX8dZNO+jEjE6r2vqelmNNRez3m/00BLpJlqJPwIhWVkCJDEpLnVr3cZ5hGXI39sehlzLcIWJ/X
GNynih+5mnQ/QowNTXeIk3VgV/6Qhhb4D7W08VE91o2o7YS0ydSaP0RyoYI5W0/hpqob9jmZWvSN
JX0AdmSZZFW9gUNOJ4NOOZBNiYL7bDG/Uy+HsEdBWOk85Vktx+BrWCbENyQItapmmHglxHcqHw2u
NP2u6nQ0q/lG2fBJuu4AlTtBWqumV8hZaRQSMgFDB6N824x6cs0VHjioeJPLqZaKxKiLNnLrlxkU
oL/qD6RSCOTm48tIH9wUql2mhKhhjei3dvVGTT7Jrd86SgfmDcN0oysMUwu26AnR3T5omi9jU7Bv
YOA3D9og1Xda4PdXUTtQtE/0aDA2ml6On9AC4xl+opf3nuYnUJslYfuti6SIGHpXZ/bU1vqlkqAV
tYRL3JUJeGAuSVTdKNUuvG1Lr4SzpZ1kZ7pU7f0pDDG3KWyMkKvsQiWqfFuxSf/WN/WEkZxjOBld
25X3rRKBmpqGT6NCCPiaWhhA7B7Ed4uAp+pKY6bsfDAZSmtSQHI0WiQKT0VOu0+kUbtLHnGPmCX0
0m55xWWUDnHU/NRDlyNtm8+FVuo5LpFaK2wPM7tikDggJYfCEo4MDg41fLD2tgW0UgeD6xjVNujS
0yQPxUM7Kem+TFl37bEm3mDOpm41SlFcznvsoiXtdFEmlbRPirTZhbUX2p6c8q/MD6t7vVerG8mj
8q4thaQYJNfa6waUhi9TjPwiiabcELSmTjX0U2QwzuBpPUnfJrRiN3LSdW7O/HwLtQZkOTLDhMWu
Gz2nr1NuRdMYloYHWYod9FrwMLQW+5blkjGEKsb3QDnsU5KP/UWQd3eYDehLGAbCKb+S0Yn9rRui
4EIPh+BbmUJf3ceQDNvzWWPqpAjMUgmpMwh5QjsxhJZ7pR3tWuu4ValFYgZlItxEqNVlimLtVSLG
9Nh1UOSuvWywEh7V+0xRuW4kow/ItGbVI5e7HCImtEIbM+31pxjExCcNU5cTwHR5FxuDHvgPYyMX
wiz8Ao3WoisKq5m4Fti9FEs2SUVjd23m3+d9LbutaEaO7qOkQfm5lC2aBsnD4M3TtkknbXOfpRtR
wltWJJCcqOkrFUNYWZgZJeUT5shkfnNVdwP95HUtZjroavPVH1Bptr1I5N+FovqxUSc92Qk6VY2B
MW4dGChRaY5VggFCMQ3rGzVu/NIYQ9ais6/W9n1RFDeTFEAqn07FXSxRVmDeny8uQkzQ++pFWebq
Q6w5OZfx6gfI3G96LqHSLaLEDkiB2swgFO0B7A20W0S6x+1gHMZNwWYfUVASWhMrR2pxuOfKQCu2
Z2X9UF13rJwOGiT3HK4x5TFAM0BkhmHrZwYhNeYfCYx0IkYcKN2W8GH8NuVp85z7Svw49QFXTCVu
29s67DQoKLQQwEUfz2iTMG+fiYTC68AgUqZAD+krdFETl8et7mDGYeAbJWn7ixTb8s5Ls+lb4lHy
XLatdgEdo9RsRzThjkks2w0m1RtKDs39Sgb8peBLWVUXe/dSO4iLaBi124QmsZ0yNo5m0tIcHaCD
1B1ETaNL3DsbA1PORmrQugpAd4hieKSY6Yob9kw5xqzOewM3Ys8zJgzNCI0ojaEEoypKeaNKFRsM
cCXGz2MU8bu4gDfAY2bfoFyMvi7i+YVkYND9aKttWO5SjYkfPXTrdpT32Q/cl9LR4H3SOhHR6x+e
JkfxTRho/Q8f48sO+hQwq2kUEtoBb+NLvcxCJwgJ24ZF03TQ6daDLcTL2s/pGHnfUAbuML9B9aOv
QKOUPaI8BZrChSMHVXyQkWBuIAZGXK5E+bGAvm0I2DALL/NIGx2d10NtIFqhABYEKftWx5P6IOVC
v5sUwd0xDQikD4caLFKP5oaEGVdb4rXQ70YbhSv6jMW7SW4yoLnM2ygxkQ2o86EOXTAfU50mGZrO
DBAvV8fmKMlKuuvDGLPfILTVfG/9QULXYin4FrPmUrdKqwKhg87ir5ixUZLLQqAa87mRJ/IVOb9X
WRMIp0D0IA5r1pOnmopc6J5idmUnNQ4rBOctJvY0YbrH4BZ5uEvoKG9DZEGQvOIxI0YQD5Lty00C
r49e+SMrMu0aKSzFLYnk5f1YEkUCt7AH+ZdIujCCdBwfupE3bt4mfWmPKWbL9ZDB2UPKDmp0yBDK
JzmT4XYwqy+Z17GNWktLKiioAzsIMUmRlcdRSyNn8tHvCFFwue0treHKYepn8i/jfTqYqejjq4wk
HEqFWeWbjaSOrh9KwF+jLgJVecBYDbNQK6myUN9l1Mig7nOQfN4qZgmXdcPZUFMz0Xt5O6hDuCGF
At28qSqVyUajmXoRw308QmSh+cEYHJUBETAGyEorpYsQufVt0MqybAQ6Tz/pQaOoRt2EIMmrBRl9
o6Ui/wZZ+4kYQteLbYVgchl70ng/1tT/xKQasm9AK2UXYrEgCYXAQGvDz7o6MTW/QUXAL0IpMBUM
hB4NVRLKrHxVVbI7kZo8YF5MkOLxuhGocIE/QB/mmEpmjhhiYTiEmhtxxjwTwyjSIyR1uptiSHj4
kNcJi7+NKHS3+zGN+2CbY4ww30Vq25ms8we785vgORvaVMce6APNrrOSf/ZAptgVBY6Z1FdwLkRD
Utv11NPsTJbJ94ZRvTKYVgZO0JFEQAdUG0OjzbvymaHLeyPivLgL0aOyVYAtIn+WvLieMHaQyZkx
yWVyIZfDoG2HOMXYviHNQ8WoA54RowDlWN0UlRcRK0f0xcUcAe+eQboLvnKMA6jbdxorLqqwaw+a
1HuQ5kcPuNUlXnUxVkHEjFGKIBTDRWFCwmD8AhEp7TJkKm47g4hTXPExb0SBnhXyowMwPgQIHwJX
Gxn3gekT0gsFXS+kiGT4SWmKDxSKZEi9lQGxuaiptkWfV3KR+F5jVlKPPAcYdGQ0rUyoUQx1gvHd
fZnANrS5wQw8lB3GlAvMeHVz1eQd2YbhNW1GRGmM+TSZOr+4TqhOmnYEPgwTpMNLTU8HTMhGrC2Q
7wn6meZFtBeRRO2hCkcHJwgapVnd7WmVe2Za5JWlz4ee1H1rRXmWf2lkipZMputPKLv4RhEw3wad
G9AOqVHOFymx/LlDKZ/i1gGgWBi8LotLD/VCI6zi5E7oc/VVDK2VRvgLCIzP+q6VvCkksMHVXo/c
LKWtrbeJvmFJVjoCSrsbhUipoatCwgyHId1J4rpFFbLXg01X5twko0QulSbTj0jfMZaFB7pvZzlr
DZGGRW8ic+q/iVYVzKRDGWhmrCniu1Zh+XpPZPdIZcHjBVNRTcSdnhYh+Nte1E/tjURrhaFmBhIm
UaLqNkaq+QnIYoStjpsPmvdK6bJWi+ih4REg/TEkBknyYC8pyH6MnJTRVTdJ+Y4GemL942u/QnVg
hhoBNRictAXqhMaUONCa77XtX6uf673+aQbWhKH9qIzqTt8qa/be4jKn9haYU5OOvqI238PPAzOY
Xe7pdXw5mdknxM8731q777+FTU6tLXAnQKJ+0zbfvTYxWghCtRomIfBV+vCKlWVTvC+kNGmVJwlJ
VoE7v5lfqzv0X5qxic2SB2j6sRr3b6CUp/j/Tyzj1btbij5kVcg7dfpO3NH0UrtPDGqNdz60T0xM
ge5xPwA8KmITiNdPGOUfQfb78AlgRv6jWQLyJxj+oXjObprq+bnZPxbL3/z/ELoHKvY+cv9/Ev+5
Ck+we/z+L+ie/jlD7LLOgMQrGpsbcn9B9+JPVRUauPFEZ6pC5Zmn8gu6l7U/CShFshDA3FSAbkAO
f0H3VPwJZ0TBUAZWJQiwv38C3b80rf6Fe2Gjs7kEMEOijFAwFRbnHMVzNeZF/13sVVd2YnvYZE6+
bza9Gzn6db4HnmWW2xRCSlb2qTwEO3r0nX8M43M8iWAUlTXgs0RbehuclEzGVQz3UKu3gZbYwwV4
BnzbO9Gm2kO5cw1mxPs4AdWXBpfupgN4Pg0wGHQXYfMQqmva6W8qE0sLCxdTYBSbHIcDwBp7sGZg
G4ob/KGy6y3bSMcawyhXMMw1i0t3k0Gwuq8yWCyEW2wLp9uQ79kXMOIum0+BLR3X9G8X7RGavHjE
JbzNij7tiwyLiATKpVZx6BrDd4ddue3g1iBTFrivjtW5esEMmL/erUuLS0ZP2CGdnhc12TKzNqCL
5qjW6KhO4a5WQc5vEQEsGEg0RufNEetVbWLAfDGtrLrE4G61bQez+9ZHkOcxik1jB5vsqkDVszaR
aPzOMyqgfUBOB6d/2VYrGIa1N36TGIrRWZqDUpMVuprLLHKxtp7zHlwsJ0VtUGcCuR7qiIs9GkF+
HykkT4zOabbyBqfe4Q7brHHlzu1MKhOgVBhJSjHkbeFkggp4O8Cun48kGYHZA5+yuNFa/aVshzd0
hRf0pk6HfXJicHG8a2hZJ9AATwyw847ssYyNuTLIEfzGLSY7z9XBbJ+ulS7m3bdcTpmhT0QG54uI
l7FUr3YMKENdALOJ0Zu9zU1qILHsDG4QJ3fiA1+Z4fRmfzIMqIbfZDrCAzbonH28spb5elJoEdJ3
nR3r9EFdna28aLbF+Z4tMLSpoDIiBBeL8lWpoWcuHYA3DQ512q/ZjQb+l9ujNHPMHMmm1+JG3IuN
tG0hI2hlporGW2flNLxZUzYDggrDt9Eh5rukqTYyBKihiB//WtPESp+bTW3NISnb519WrM0b8eQN
whqKaQRldA1haKnKr3sEUxdbDPcOtvVnZqO4cUxuJJtbrdXtMMjaqdASZHi+sepLZ3bOwrJgGPME
RTbEQNCATt9mXqXypOXYqBRX3XYEksbaC2luLCSHrCkdNWwuRoxW67y1TsnTLPXlLQu0SlONqpqA
p1tY9jQFVe0Yl/xM4mYg9uk4GBpGK68s7ewulw/42sziSAak6bwugJnanpz5eKBB3FSu4y0YrTfh
aql+7amWri1puYDOBWAJBTPfZASmao/u0xVnvWJl2cdBBACBal67qdqO/VVe4165UuF98fcfLNzy
FNapJ3Ldhw3uNtsRtAZbxqhXu7WoCVbFM6ryG+lB3vabVX/2JtoyVMhx9FQZB09BKDrdkwRKErKn
57GRXCbH1EbrhjGZ5W3jZuZa8vL24M3FeMgEagqjBPnoqamgG5K2IDDV5MTscEXO0dsP6a5R+Q4E
+5/vRVjTCbwbnzPwZU1bHYpJAQI+OxVY24LZf5hLzOAcXDdmcbdGc3gZ0Hj6ClUZmlxUIUKXwdJZ
uOpCCb029BKgigjpM6mikkwWz65sBxG7+WYNUrKRH8jFiAr7jexScw5REnRi7TUe5dvYiLf6+sss
OCyk7zB2YUjn/YSvYkHjcPhGHqovshts0gPwlpoY0oOwV87/23B1anbhZpIRCq0doHek+NTptrWL
ZDHgW938uZFrYZQQal51O6d34dm7ARXXQMHANQfNcMtsSgpRmQ4l4F2dU392JCOF0q6hHkO3A6OA
O52Lkl/6ZeVZ3watU6MLX9fImD6OafVIF2+ow+xpw7bU7S3ZjGxc992PrZ1ZWE4RIXUiVE7eJFco
eJQUJIDISOinnkeG4GvCrW+9HB4HDDOmChkhYjl/NMh4j6OJUjsJ9nEIUpcqG4xtPn6MM37u1Mpi
X/pKitp3Ciuy6lbapT/eEXKXA7el8jFpN1rvHbqgQmuuZKbBJegVg1SapTjM/dikW3HsCw3jl32j
yEjk5uyKgHS38H2N3w11TmcW8A6nxMHYIRN1Jqfe+ia5kFfy1TPeT+GEylRD3qgh7Tr1fllCVXXM
UJRSAgKSy2WOWwWtWrMorzW2tjnPvM0TY4t1TtJOGvQKxoLLxpId2Yqc1BW3EKvdorfN1CzJWjv8
501Cf1kHlsHpktOTZCmkC3Pc6BVpnqe9lce9V6y+srOrOO9QShQ239tOV9EL9KxFy0SEDMO7qqD5
8qhtqJHv1W228W40V9rlD90+Pqgrifjb6w3gG8xF+Y/hxXGvo7DOAu3F8JzYQErBEoiViVFuEZut
td2yam+R2wy0LaBpM9tD2d/iwmxu6SZBNzwuVEDoI8xrc9f64s8eCFwFINEBOikw4UWE9kciixIl
/JeYOV1ilK8LHpgrudBbttbgmRf5zkXEVBSKOynuHSCuLkfQJVEwpH0pAwO60qwZhJ6XNXK8S/5Q
HOUNwQ9wrXqiG2GRw3xvpXbqYOOanS2bzAhsHKDtdN9uZqi6dGYyqGqvOKwz6RE0xWUV46U4fRvV
80ipUFzHV5E2xZbb/s7b1JeVMdtaE+k4F7Rncq8CDVGBbH3JsFVESOS+gC0tMICRy+ZgBWYTm2DT
bOgPpXJm8mmxX72WnDtTr+3Oke7VJbOCjJjiD6CgcNff9PvwQvmi27jHu+AvKC7i550AZcIKyvUb
0ZnIffLIiw1XyQmoUSMeObtX3Y6brZu6qEs1FvdBfvXNYjB0CyVOzMX9jVB0YnoOua+eOkzalPUE
piurA0Z/X225WZq5KSwAF7nbGMMu30rMRencXdlU51zl6wWff/7KdDSFclxnMA3qUfo43EJRGbqe
JgO9ycxvNXcmqqY4Cmvxbl7N5YGDawY6I8tAlpdimLVXa5lU4kV7d3NUSO3ACu/6h9rSdoktWXRN
C/ZM1gLSwX/syYtuFa7LEpTz543FgaN5mTnEa6JWb/FJ+GWBW8VMmwf/fYkdTKk3Yr5xOgeE4NZz
gxmR+fTEDfkHswoTgxPXFvHcadFVwNh0DnJ8iadldaXSMGOzj+xt8Ebs+KviIBw4sZlD5OioIAEc
v4hryfmNXfPK8EsX/qtd0zQ0VVE7f3nSY/SQOZ711D95zgRSumxX+3Yj335s8tz7e21xkR9FlLZR
zrAtIM5n+rwGC6Rfu6ad8wCvbSycD4gDZTNCU8RAtzXIGuZoxxeAfK1qE+/ZsbVGiwVGeqhXcLy1
R1s4noEREDNns1EKUtMzWRPLeMOvBwUFe2PulABaqKEt5/SM61MpgoZ4kNiCUyXTLrxSLcVNNkVy
ETprpc5Va/PjvtobMpeChLWwRnaK0wMQsSQz3qpOD8mZVdhlofcw582nz7bwXxV0ZrlXYKbIfLWm
lxjn6oJEss0PqwnJW085X+fQEMOgSQ0cdJEF5QAFAz3Ac41Xk1Ne0w3PQfe1gh/lJXciuzBpc0jc
VUf5dlOemF0etbERkM0JYTa7VO0clBwE4uxGMlWLH0KT3M+BOLhag9Df7knBGaBeFYVC4IPL+F90
7aCDZhMaVXQ9Nvs+fPj4OJ9bTA2ICNZxrrEs+wigMqhpRaKDE9PfTc2nNrxWvZVjdXZrvLKxHCHR
6Ho0FQw2+h24/XfeFoPmPiFB3q5u+bf3b8gM//U0ysI5ZWo40laDJahn5AYGSGyBsSBkA+DA7WYt
Zq+s3dxm9fqATQwa0ulsjacMXOnPehEYYCl9/ILObTsNLVvz1Q2I+BLHUGgXz1A91E3SXTW7vS5w
k6iFrI6yFsXOrJ4C9ySj/QIOSixz7z4aOIY6YK8ll/p9ZiWHbgNs6Fo2u7/BxDizsU+MLRYvJZQH
CrQFIBR0kUfHkd99vG5nMmdxYmDhbJV5NGxYv+w6z22O6S6wwL+40XFbGi1isU37Za0ys+hheXGC
JzYXLhdak8BMKB4KLQ6HoDDAMLYGQwVjCcXK6lN/CB1lK23X8o8zG/HE7PzzV54+KenI6wiPOmLM
GiXX4PYbWbCSHK8ZmTfqKyMU1ECQ+udnAxjTjMCbxLecXK+8tbVtsbjLs1yd9BG3HmMmsfST2Rwp
AlezeRKJmaGLwSrcVR3jc5ES5UkZEAwmd6Jja7F+FUjZXMxyBnPsarZ041lgLqJAUa1Xl99eHkHf
eGVrsYyZ0uZ9i+m0qGSjH+fGt3/yq+pjeljzT2fwAtiSCWR+kXLgArlwh3M/Cx0GFcED0KtkKJvQ
Tl3VGswW1ddiv1Z9PbdD5uRXgMdxBu3mNAbvUwM3WfL2GYETTjGvForGH2+RF1Hv0xsLnuqVmcUK
oqs5TgYfT9WbFfaJZnngpaNDrTRRdvVdqFpqiQGS8NVwJVcGuWyuC3ftfszO+crXX2KxTzsPsHPo
4VmLJ1ybWlN5qddrtmpUnyXPFLe1he4ga75CYZyiYqLrf5XMdgaaOV2JBf40KZiTrs5fonNGkDEw
zs4KHFxSzVZ3MQLTVW4/Xvpzh5MRlWno+lXJm145lUVN3kmwx/zbMbrT1vznnLkt3yzuoVwBFgoK
xDLWoUEqRYoiz/mx4mAMtT3TEip3Lac6ey5e21msW43b6dDOO0i7IQCWP6O9xURx+V4a0WuIEZGr
sNZ5ixxcz7ktFEzZhYdR20DFECs82dywHF9jfui3fB+bMpAUZQBqtbY/z6wkcgUF/DNUfFS6vGmU
ccSLTqHwMmgpCL4SbQOluaHArQ05Ho6mAFnh471xLvadmFzEPh5oEfp+8YjNvfTETQxd8aAxChKL
uh2fph/ld7W2Ijt5Bgt9xfIcyRfbRgXFBDsSd29cQxYXgmxuJMk6iCnKN501d6JHjvogX0HF04BK
jbmaZb4t2aPg8pe9ZT4r0LzReVDBf7nGKRczrzPeRpvf4c+w2ZKK1HzuJmbLA9F1UV2iZhm+1A8r
z2i/5ubcA95bEkLj3yjHntuoJxYXR0OvYz2CuuNssbdBtTJ71ZTM0NTntmzIrF+s3qvOvj0FWC+4
xnjIZY0gamSiawEs/iTPyFb4VTKfvAMilNl/WTsY59JCVSUAagC2YYDp8kKVCLkXSjdim1qdhQMi
wHKRrAl48swS0icTU/rILXBk+zd2qUoFxyZlKC4tXUAZoTumTgboxx06a7AoAzXQs9jtNNeANTN0
fu9RX1lcBMoI3QN9KOFRuYsW+7vQDt3oJjYbPCd4wBfRzgOlZe0SMW+Q5WF8/ZiLwKg0KcZjzusb
f9bu+Wf9W+B4t93GR7eVid5nd3rUSiO+4dfB17Xiwbk8Ds7uryVebN5cxFnSKbDdm6PpX5Suh5Rf
cVUn2q3GkHNO4LWthdNRA4TeMnhZ3AFFkflyMRfS2cWqpbepho6bHwpbjGucykuezkDTvC9yL3hx
Asyc0UxQyJ35uYLdKqL4Nj/VAa5ooCczsL/geU7TfD/jXtbR5KfLyY4tyj1PrVV9+huVpTVT84O/
ulFIeR32k8CDZbVdgbcq2cqnMLAGG1yM1YztDCh8+mCL+2Dm4UhKGCdhtLt9ZwGedZ/nPZl9hram
KVmrp2/t6RbxkDV6lmDoXmjoN5OlmnQTWOrlTOeMvq6VWc947dNnW6QXgeQpQ1Pg2X760BolC8nU
7AEMbjQaOKO74svOPhsqnyrqUoAKlhE3Qp9XNQ14NrEXOyi/7H6CferF36iAvY0POiyoHGrsKLep
S6J6g4EIBSHQye7AHptf23yo5f0AEkfqYPjol4+f7W2OC3MgcRJgLgxMgIX/GpShLFUVGGnIHiQF
DjJ++NjAmaz91MLCS5WR3klVh0naPYp5UzczUzYa2DCYChsZhbmGl7JzCwhVDXTzIrrqb/jM/diy
OOAo13X3ow0Nha+BE0LN1CjRNGpNF56FxiMI59yOFhrOv2mandvRriTGalnmjCOTX3+RxYnA3bsM
ZAlfJLscbcT5nW7rd63FHbLpDeX7yjKvPfbiTOidNjSlB2vcrR/nNQ7N0QEV38Es879TqV2zt4i2
rZDzFldCXPZQm4eIgfQtAuDemYONoUW/eY3RT9ZzsVXR3VkJiPrNT5hCRODi/5J2ZcuN5EjyV9r6
PWfzPtZ25iFPkiJ1USWJekmTVFLe951fvw5WzxSJpAlVPTZtUybTEQQQAAIRHu6CmYam/n1E7afD
ZV+uQ4cZ+14cpUq6RjQVDSp08j3U0kgCODlALtf3VGtegd1xNd2qR6xzAKJE6+tlJKt0Hk5gjJqG
FhVVARUWncKAzCzwgRzaArWjejmHpsB8Pc6N/bWZS7se+R+8OlVgcRdp8FHSIecpov9TntATOMwg
/GDBOS/O3E8T9KuhiESer6ajPwYrI8EjBcD0/Y9t70xvqcWx8u4X9xuSMWB/QbwLnq7z+3Uq5Cnl
CsBgWzt5FR1hReiKzfxRcPiVcGuwyH6Jg58tlWJIYMCRyT+obtFZNNQCU3xnJOY0Ezp5m/QmRLpV
2/l7yDStgby3ICnDamVYBvSwp4rAWAKnCkQnjU+p/XbkMwNJluizw4uFM5tdhheZdhdZhIAMRRn2
Llh45dGmASgp8PEaOJLOZ1ZqsyopEonsAumhmszoWnZiN9qlV9U79JAnuwAmhYUFWfgoMSpjZgnW
z1hAYwyl4Y0gwUD1sn0IitgBabz79Ta4OC6sIXI8wKQtQPfp5MtcXoIMI/D3VQiSiYOuMigwGSY0
qv4foGLCK+g1NwVjJ5b3SrIHgdDXo1imIsAHhz5PoJcNoPgWVFIgCRhFpYcnNk67zZzAqVeQu0HQ
EK0Hm9CLxTtuNbKQDeKFDYAuAmCZVSAHl691PhzaSoi1z8YRgK5rKpOkJ53E6VfcNyhSeWBgiL51
Luis3KpySEhNwiXlJsa+MJltTIsHCiZBVVEyFOGhxgJ7XPht07eh8il70Sq5MxzFIxd86YWsg+3C
ip4Zoi6+YOyNbpLlz3/HngEAzLj3OK9ywxUyPl64/a8HR119QlLoLei3PvnKnUUgxRPgF/k7DkQI
fOJG7VMcJW9dwUL9H/Mt1BFHjlIsMAGPA8Vyvu/1mAfbj6B9SjfA+6FtUrXK7O5eB5OcZqXXuVOA
8RyJXlaO5MLOPzNLPZRatVWFMdU+K6G8BxGu0Mj7r3fMMevx1cDI5XXyFJPLjoNYLSor/ktqgeIg
NaN7ZUVwVykgJcq14o1OeNU7vN17pfULrcuXhmig0s2D05I3cMJRHyCPogy6F8e9czxLvdZpVwSu
wK90J17/PtQL2+PUIOW1aKqvJ6FQ4bW9za1Irqvz+hXYZrz5rloTJOHosW8O4pf0PAOODkg1CGPQ
YEg50IyO/a6G345yZKrZJgo2zaGOBq+HbO3XS7rIAJPxafgfuqgkdFZQK+q3bVHPkfIZr4G5/6Zh
+w9r9uZfLBtIRtEjhqgJ7cykb+x82WIo/6bIW3xy6UvevWrD3deDWF7u5O+Ty0jBf/AOar7yAKAL
sZnhFuED90x6h+Y3DmUB7k6yqv28i2xWAmuxQpRFaq9BjCUTmmL+BP6TlNxRLzTzokF5fydljIjp
iHU78waVR3VOQMQJugXSAHM+ey03xSIIZT95D2UIPKU9zZXedr0b3Oe35J1beIbV2HqH5xk4VDzO
6lzeBVHOTrGGrbxK9twDY74XQerxE6EjmyBCsJzUuTobzRwEtfoh70Y3WHX4DNI1mrMdziMUp8y8
BRng+QSAgIX0u/JofFuG3VlkdKBxkj96t9923riSTfWYnGyZNZ+lo4q4CJFBV0m3+aIggv7oKi2a
+WMGEzP23iB8Y8zc4rqFl4JIC7safa5Ad1H7rTXaUWyM9oPst/Qm8optuMI702Um6BZRPVKBOkCN
mDXlQhEubcoS4nf693QdrECxhUo1qp3ohCZtQ8wK8oUFAu0wRPvwCAPTsET5QyyFEJUqqu8YVW82
HqlZ4a7bdPtww0qYiUd0DuUNZ8aoxAh4ov06S/BuSPuyfuykyCjHe1EY0OyqmgoU6FHahbRgETxn
waTG9Uod675S7TpJ/AycTIPYcXFgJxNIcuqPCUvVypkFYqTI528FTNs0XnFpBeZMT9MCXgCYppvA
FfaijAZ0aw9hnRohiOc4cRxGs2rHPgzWjQK2qS3oVuZqJRRxpaIfRGl06XEysmgOLTx5MpCyzNNs
GIOVTTrYU57boagAbdXTCdyLplyIFd84agTBjdAGqWoVvYlpFTbQGNRANncQm3ZEj3kWSlJg141E
WBXlSsyv1IwrAAlO4hr8aeYYJx0UGMBMJgGdHMixoKB5E1FKdOjkkEt4Z25jbozWYS3N4gQ0yKw1
V6hIlvUaOFkcbZHVoAfOUECZaASGbKZdGufKLhBB4FlbeiRoIXShRkmYwGolo3HLiuIGTSNmFJVp
I5g1p7b89zjXVw0WolwNveJnT6EfaqFXKiWfQAQXRR59PWm6CHm2VMlBxeZqwZSAPE8yAo1zoYHF
z3cg6ypEKMblNQ7YRu5DlLTiQFAeJqyBvAJp2lDvdegmqze1OgszEkRFk4yRkyqcrJRm0soyqAKT
WOyizJrymFcfeZTLxrVcTDWAB2Aq5SSXq6sgAHjbKHpPamdDBAFVVeklHvlhp6i1I1UDuH86ZRLa
ddgZXAddMSkFT6qZcL4ag89HD4XbqRkV/X7CLwiVyedJNd1AtiHRvqXgEM1v+j5IhMcu1+IZ7J1t
Wc6WVquBDhn3CVRjqzltm7YzIw0kxJU5dnHT4WXACxle4iofJOuWgzJJZWlcMrWRVSiTmChuoCqg
R/TUQlHCdxDKJFiGcJAguz2UfXw9FzUnXsutL8yqI/pSy91PoHkMoFCJ1eJA+SQYkEzwsXKS6gQj
PyQ22EghPnCVDX7GK7YixhzXmE1TQIElBDeR6khhm41bAziO/kr3JbH/ViFxLtt5FpCkT54HM7on
jSb1y9jJKg5ChnpZzcOn3iiK3Hu637XSYDc1ZhkfV+g6vPI0CWdTGw7RXd90PfgJp6blTK4SQukp
5P003acaiAcBBVP1WTX7WQV1EvilBDF8rsQijMH+O4et+hGrWlI9p+A3Bw4o1OrnvoqTvjB5FQI8
uCObQs62na6mOOSHSBh8VBbaOlonE4h7r/O4I/SaWg1fR4Y8G3Lte1e1QknAe6Degu9mvd84eqg2
7T5XGkhjqYlf56Dg4jlOju5SHii9qyQErzxnzlC6msaHPBGVBC9NEG4G10GsS/U2Kps63ZRxpBo7
PlRz9bqDzk7sKlVqBJ95bGR1Ds+NdW0tqnHMf9YRVuR6iGqpFs1s1LU8tNC72IiSaehtHIfXXT7n
gWxxUACafVeX+3F4lEJeD5021HzVGefcABu5pvuz0ylyYGSrAUStTW9L4N3KJ7vRsK1405flMVTM
NsZfcPMR4CDNhC9MleLgXNSq2CnkPohHS4lxGkeokkYCaRt1Jx0kjLnhhiCfLcYOXtlFU1O7Bid1
+BGz5cM4UlDimwOp2YJ2TlO/S344Bi4Az6Ny3epG3dwo1RAGhTk33JjvQOVnlLu44Luwsvk240RX
Foe+vC8lsJntITfAg6EiFMqoRKDcRMKmwwbz7/gAjF6PMQ/F9JuoRvfcdVE1WqmtywgtDinWXBbl
b37cE7JSQcuhZaxxGuTe0esQKYI5RBF2zNfX/4XwAskZSYNKFzjpgbs4j+TmaJZLOcQ9WQQ7I5w3
AjOnsYjnVRTITyyQT3DyQgujqtdBK4ebWHGFG3kjW+IH6HLMyAJBKXjhTMHjXRTO8Dhj5WCX5SXK
NhXlc9MoceWYgBSs3opWdQ9WS4QdqsnVZrn5BSw5+XtUIIDkjYb8skAINVQqBp+UGo2DsCd7JTj9
rsH54gzfBFIwsADrCC3wvCbsDpxl5I8ZRtcZ6G0kGelSKhrPy0qWKjH8Xjmq15lcb+WwG234Q/ZM
GNDKK9L3xK+YMdaFgO7MLjXaKupEAUKZ3wmZjnxUMkCbv3ekKmG3+yxyVGQpTwZJOSqv1Z2USjGW
Eun7V141czSBRuie4zxgEtWVSnzIYyZpF6gAiFjgOQqGdShW6IvoeFZ9OYiT4DvJEemP6gZtRq7i
bzsUe9FsdUyZSNXKf2LXD5f7hgAgEfqDKh9lC1qptM66Uaw4IJKQrslBjSShc5ENKVt6rEQUBoBA
QikSAGpqWlMj99FZq78bchxYPaIbtNkaOHa/PmVYVqgzYBTGCFG69i77tzlKk7y0jer9f2eC2upJ
AvIXZLjeq2oCS0IAtsOmUojOrtGbX1taJtPgE2jjAIM8EpW4silTYwUhSk3R3tUXkreXH3EnDysZ
nY7WEJnFrbxC5cxOcsTjJpPhYrnngCrCw4ZXdBVsL3QehkvA6xxF/Xu+BVM4aoPkEdU/ioCN/j0P
PLVF7e82GZs4Dfp3fkM8UAe3WbOuPeYxQlzs/NBEmgcoX7xxweyEXpHzC2IKoxyFMu2dYJh5RzDH
GWlY45XwrIQbQ7FQ2GIs4PLSg0U83ZERJdoaNApgyoSxi1rtPV6360E2yxvtun9SrgdXdFOnR6um
DZb3r21e2M2kdRArRl6KyG6dD7LIRmUAHzbmsgaTBOn/BcqPfSRf2GhIEYClj9cMAVxclBlQRyCV
0A/vCAa9NLITpwCekWAqGnSgRs8g1f0Fo5em88QoXSBMOagTcN3wrr8I41W00q5iV9BMcs/qeCJl
rv7kX7NqSsveHLR7nBqlvEb3lVmWmhETSpBFEB91Wkd1693fck8ckNBf0YAa0WkoYzzWWjlN43tt
89aL/M0F1a413xleYYORnJUwX4J9yLBOrFGpBAOxrDrzA55NKMaDGBh0/g5aFrQdGiN7LF7oqW9M
oNYygDg3SnlNFCVdo+cCdqDuzdviJbTRbNK9k475AVUfRS9w1QUuNMZXX++KJaTkfLhHyPxJcFgo
vZEbgfhePzdgHd6WyNkPg1k6CNDC1S8gty5uw5/TSycu/QEJsEgZAH2vHuVH8U71SJu+f+tvyQbp
vdlrUWWuwZjBmuTlzkSmEMVsHHM4BoBBPz8A4n5U546HfEDt+sWrHt3PEoPVYbkNiQU4KOoQ6pKT
A6r1adjO9WvGPUZIESl6aDNWa2kB7XzoTUb1GHRjBs15JLRNhaxa+uqDYOlhtsd9tNHtHixEERDT
LomGWLm1yxYNQUVuUgD1EeWZmVHPRsGB2V/1ouLB5wrGsXzhhYAhiZDtwaTJKI1RyxJ2Ah5tUfLK
h7h9olWzAz3DHkm7jYTOh+SGCaZdxpPn9qj9XfXgr+Li5LVyejx3xDvDlK3yBq3rFjEaebUDtnSL
jatnDpSayVkTRjWTklcSTvrBkRwAiNp6S14I3W244bWHr71l6fDwQh4ZXwWIzCXUIJDR/wc42uso
qLdg+gsm6GjztfPbRsCqD3ZwhGToE6IJDNsOlQA/bV6keh2Fk5nVh2RiFDuWpRyNJ0UiPADQjoQU
OT1zYNUZ6kI4yN4IOGQPMsZjTzdkS3BG1+boKHh4dKwy2PImgFlsNPTmkbBosdmMLM4z5AcOvSu5
mhu77Qq1sF3vEBCMb3ErZjmchHNncRhlkOzFk7OYRxQ29Xlz0G4EsCkUnoLHnGAR0BmbPW1xDoOl
G5EXOPwMAYEKve0SKdSQZ0vJnKJ+wjmdO2x/4bhfhJaUGWq3NbkCoFmTHkhoGR4yABpqp9oKVmbz
K3a8vLzNKHOUpzRZMhUKzEG64pEUZYE/Lq/FX5rAS14pqwBrwEEQUIKo+Xy19ABVuUjmnn+Q9TaW
PmIaW1O6Ixh53NZ7YbC634+c4YvktYgNB4LZReFvzoJWB4/CuwI90DdUI+CX4Q2wyCsdajigtOFX
rBvg0qSemSRue+KWSVFIEHaK34NX5VlzK09zapAIYRuIWELmJlhUw44DhC4kys9g4qAvHL8R8rDN
o/dwLbklMgwNGCl8U/4bDLPnhgwKTlSPUzKNaYTn/dib/S16ANEeo0B9+oilZe+4JbaIMkgFzNKk
IcbDyCSTt0jIDHoYUCAfyXqtCELOpgiMzcQMaC9NKFpHAC8izBELWHI+dE0VBv4b2ekkjdFvhq0I
AiaOdUwvQgWM79QQtdfrcC5Bxma88Z7u8Y8pWCcTK1jr5rDF+YzkIqvefskxkeqDkxjgX5WwHc4d
E+x2zYiEypvoCc9IbaIRZ/YUT9u0aIn5/YIz6uynxqjRjZqa8mJOjCGDine/72Zr0pzJHteFeTyz
RB1i6Lsp0JopvRUyov76firXX1/Zl+cN2QvSAkoAgVTKqaznLkY24C3BC4dwUSRom+qtbC05+Qfr
9FgEIZg2HXcMUOTIlaC5l1qjuNB7gePfpnQ9+PcKErEqw+8uTRfAmxohysddRheap9gofaWZMV3g
95IgepWw0LAXLKDlC9V/gGLAZ0i/WWqNn+fMGN6MfQfIT3YvgEVcPERrCTHqtGa3X4nEcalAAAZB
6I2bBY2f9BnIa6i4zunwNj5LLp7W9vgkXBE+eP+WtHxHIIpT0X8CCTOiWptvplVsIfV8rT1UDqsz
atkDgBDy5LPQx2Q7T2KRVcPbYOXbzhpdf/OmWp0T3ec25Ons8qqzK9sg+y41NyMSpMz3P9lZX8wG
ETY4vX98KWgVrhje1JfYUj29sgg3gm4D3mKm96H7rtwBb7phL8MyYsfQkXxGWgwh0jLVZ8QDuGma
6o28VaNVahfWdBit8P4Iz7D5+6+35dLL0HAPBK2BYxRrT1NPyVNTGtKcvAkaEsD6kxIw8rMXhoPq
hAEAIhAghrSgmqpAEekno/baurPLO+R8VteBJ5uch17zNfM6IMtyvmwCtGCQ1UamD/o1dGErVKDK
lYf6q76bXRmEpvo2viaBEaHc+3rmqAMNmBwFqVhAjwH4AhMNYrFzD1GacPbnpn0miDykE7A9odGD
4Dl3IpdF9XR+oB1tyXh9gwgYL1b02FLe2PoKpwzi+Kzwo8uLV3HQO2V6+/sDAoehhK4lnDYQy6VO
6LH2xa5O+Wdjr6JJSrgi+KYZIgkIm69YXT6XZu/MGHHMk/guRk9WLcNY9FivVSTyEHM9V+vUSW6g
ufp7z/0f03c6MmqpWj0WEjnjn+N1cS8BpjbIt8ZO2eTOcMU9dNAaZYDGmaOj0JpyOw3xlPDP0o26
AY3FBrRLezKR4eYXQjyyLj99fjk6KiJBJ4+hJBidtiddidWOQ8sstyMQuF8yd/5gXJqjYpIOeJ++
zvnnBHUxCWPTbfGGcAYDcfe7lCBLY3RYUogcJM5+GIMO9gb019vJlcAontz8wlQyxkZLkzSx33Qc
pjJ6JMIk8Q0h0822JOsLABkrImKsG72pi7FsxRHGgtcazL0/jCkewLx4pv4C+8Z5KfWvqSS9+QjJ
cbPQR/0IaIqRZsJzpqPbmAg85ZxF2MTjDDdpZqcvhr0KwWLKOFUujvKnWbqBop2qto91/ln2uGf/
sQIfgPw9NYt1Cyo+k1u3rLaG8zDm38NEzRg0UwjQJco9Y6WY8xH2JM4V5X0M4NxWGHOghhozrkKf
EQdS76u/zCHcFAXIkOFf6tAETBZCrAOeAmaS2Tq4GysrCTBIzSLKcaA1yZBNzNmEp+cX3Q+75N2D
KAmFH2Tazs/Pdq4iwK5kJAJI2iZ2pc7tLaIPH24S3WWs4XmUsDRGHdboIwDEgZefIdQ3ODNej9Bj
DTw4jm6Kdr0j1yvzBXnJb04HSJ3ZhR7HYzTKz0Fq6qBXgRpoggqBfuOb3IbA3f+Wo54apM5sXS3C
iJPl58nTk31vQ9QdDy7+tu2/jQ6501lB7oVJVVFd0pD6hdugdfd8BfWiUXK1jQ415KPXhDGNV7th
xVi5C5uedP3jKSShjoW3xLmRJGkgBD8mB20v74JXEqgQZ0Ex3tAs9RmcFSAeDFzWhXshXEEtEmJi
eEdAroN+u8hh3+dtpjzP2mpEa3LAvfbVC2NkF/b5mQ1ylJ8EEFw6JnLbKccNQO50RVpP/VrfZuva
nF/IE3kcTOix6J0rlX8joDgzTu0+ASLrVaQqz6XdQTXryHDsrwkHlwL0uTWtoKfOGO6FmwmMKqqI
LBwSD4vU6SinUTOO4WHynckRkD1tVyjVheAW/RU2gOUCajyh8CNJaHTu0XgDfxL0jk+qg6o/lZIt
a69RwLoXlgOCCXBvHUlNkEyh9jfUj3l+bmtkTZNrkMkTvk+IdII3eH75hc29PC7PrVGbG7LFTRp2
NVLCOrhMGw+9j9AIGX4B2LD0S00gBJi4gQgZDp2hhaJ0JBstpq7dFsJWS+5LIr0sAfTespziwioh
iY4uJLBIgguZTqkMfTjFYToc9MLzx9tydLSQUVy8EMiiI+/EBHXyz1PQl0EyYJWCVZaZsUsqf1zm
gMwAzQLizHDzSyOCxBfoDIhUBNz8fFMnrdb7owpzyVMCFUqUkWLWK2d5r6AvgNDpyOT/F6yRsToK
ddyjjQmkNgHawQMn+CCSW4iX3elJYZk7T4SSq/NITqlAVxVusbin016H2LTSHVLjJkmugwwMbIAL
3bRlbVZo7Kh1C9gN57cPC8QjmD4eCQQ8hGnHKGFRrv3u0NoqNNaRPTeQE42vfbNHjxjz4rywaGfW
KB8J27hIUq47qIkZaIiBUB6wUds5ADlbFCahQK+tAdmirwd5vETOnz0YJJQviAiVDI+h3sQql/JQ
yO4P6FTAiQ/qsFugERF5AWezFZ1sk3mIwdaS5V8ZumWoSHMzR37hVAFlN/kE4EhEHZn6CHUCYhq8
GPARjHeSnjWsHvI46wK9R/3h6+FemmQATGW85YjO0THPcnLdKUJaVBAyPCiZG8TvRYLDhQVWYpmg
1lEwmiwX2uEwxWs/BswxWwcGU26S/BF61U7HQT7EyTimZghLKGgeD5QeKxa7BKXEKWZ8TXagYTPP
FCoFddyCIGT5OXXU2V/0hVqnOTEpuU0N/0g8QB1JyR1tuLXnO5lhf71YTJNUbCfyWquPFVYLyW5S
deGJYGnnjslqAsfisGpz97+0SD17oA4cGH4zHGue0Sob10RIcLQGfS1YEiwKOePlc3Eh0RcKbAuS
UtBMOV9IaMHr3QCDUnwf+KitGjpjEi+5I0gS0FxLBJHQPnZuIEy0EFJs44GbrsAMZo3VfV3mjPvm
+Clpdzw1QvlGAH3wlA+mg2BAxaB+QJvHU2H1V4T7a5LAd8G7pJDr34u8yUwxX5rBU9uUk+Ta0Jbg
5To0iB/t7lGBqi1pWONv/D2KMBBhYrOAXZxTSKXhhgW4AK2253OqSyDLavPp4H/TPXJGIrk8bsIQ
pGOSxZv9B7QGDLtiHdVkEheT/NMqjRRUpAjNWNl00OXJ5qpNCTXyCWCiOWOFD5RK8I+tDko1KEAB
KbuEW+W8ko8zJ2IXCM9E+4VzCihFgD0r2kj3g4vGAyt96Z0aqYfSMpAT7j7Du4JVurk03tNPQW2N
PIuQRhXFQ/sco+a50lYxSGeka9ItSmo31XZGFZuFNLt45pxapdY2iWekfQYy9tEm2qXjGwlr9CO7
R+QKrMDmkveemFNJ4HNykHO6GDXQkYY5pAS2jSVBjc2aPVI3719KK/7GLIZeiNzEU4vUbRuBqDBL
VEwriLWOPBXlJtjVCEXlVTiaCpA5jBDj0m45NUieMCdDLHN5VjsMMRLuuMEN/adYYhzbx0c+vTVO
TZAxn5ioAT8qAE888ALnlWq7jwBBnuOnpNoWVW1Pc2kHxWjKoofGMbNAH6LxGQzXSgaCtm5yxfQF
bfNmOlVOXlt+Az4EfVO23lxeycZtKsh2FGz5AFxSo9vEjxDt0pKdJN6F/YGfE5fTFGfQRMasURiV
f29CMDhDnRT3Aw2U59peKeJWRM6hRjTYzKDtIlX51AS9cfSQrmo8kFneT5x7OY8/bVLneJL2fTlj
HmN0GYM4CIC6cMWuCh6BqQszaAJAaoM8Ueh3saD2KGNPIh4PybX8Kn52XuDIt73Fu50b3NXAGXEe
lAJQ20oUpqQD0zrlj0OmjegJFg/BYMub0kVLSueiITJDh5qFt/OuWIMsZieZ8XZGSgc45XxgrO3F
TX8yfspdOSFoSlQTD0Migpr3NQoZQcXFZTz5+8T+yXaYsq5RhI4w2U0vk3Qvi67RBE5ZRg6Ph7Qg
Wfr0wQicLm7yE5Pk+ycm+1Cs1AKT2r7/wCVUVrSLHELagHcagYNGtnj/tU3WLNLOihqvIGKUgmyB
8xwNtg1jmahelR9b8MhqDvAImghpyG6cp2kR4KgkKEKS8OOkm/BNNQVLAe4T6WkQypV4HBo2k1Xr
0thOLVMrmMhq7AeFhM1vQHJEWxEdHHlNki3NQ4wsKjOKIk5/viUxQpCFgUhZAXKLDmkU1DTqztAR
ag8OMjtW5CSev+Ld3JlWzNf80ll0QpgAuDUOZiJ9fu4sY4cyQDJnL9AGTl1VRc03trX73irBBWpl
rrIRUShisVwspxRGoR5zlLkATQq16bJegrptW7xUGlqH65Wi7r92xwuRw7kBas2Eca7R6Fy81IXZ
peAXJ3ycJM/Dg0zHJEQarIv1QthtgCUZEZoIsgY02FE7QCjaLpfr+QAQlYuU9Cb+/qNfBeeZV22J
Ml520/8CW8py/c7tUiE3etKlRBnmwxzeT01k+tJHHT58PZskuDv3R5g4SmQDToEOQmq1JkkOpjHh
D4U2OHFVWm3abYdZclCQu1X1+L4JoRb4tckLN+65TWoB804ppSLkDwpAMTeTkx4kSEKoD9kWRGK7
9JpD8nGlMg6xC15jCDxI7HQgIBRsQGoukaU25Drg8ZZQPd8jFuWHaIsuWzzjA5d1sFxYObACoV4i
6WByXGR7jDqvp74XDn27yStQ0GtuojNWjswStXLgtgF8HdRAAI/w1OYu+oQL0C59ELO94GOrdSJj
nYhXLwwgEwgUBygbJZny+jxuQ8KTcRigDFL1d77qxcEO9B7277sDUDA/7VArAw9MoawiHiQB3IZG
jfoE6YB+nwI7/dR/rA+kZZyvrS6vbuPMKPXoKbSWCzVcakXyJES3YeRbvgjmZ+5arvBPthEBoT9a
/J/38X+Dj+L2x8w1//o/fP1elFMNQpWW+vJfu+i9Lpris/0/8mv/+bHzX/rXTfmR79v646PdvZb0
T579Iv7+X/bt1/b17Asnb0GUcNd91NP9B8Rj2qMRfFLyk7/6zT8+jn/lYSo//vnne9Hl4Eu6/wii
Iv/zr2+tv//zT2hKnEw++ft/ffP6NcPvPXR51ESvi9/4eG3af/4pCP8AjyCp35A8ugThiD//GD7I
d7R/4OWPdgZAiNApCAj5n3/kRd2G//xTwrfIL6Fmgd9CzC7++UdTdMdv8f84di6BXxtoNB7E93/+
e+BnS/Rzyf7Iu+y2iPK2wYchvvdzD4DcU4QALfqakdgx0OCzSJmGstiLfoBuYC+4npwZ6jV9a+o2
gKCItRJIXyXQzNHWLB6i82N5aRcDPA3zImlodOiDom4dg75MHd2Ehy6QqrZ2lCnbWEg3o1j/XvXk
L6NAzZNGbgO8YNSGT9JgkEYIqoPxtl23+8Iy8AqaLdCuA+LBqidTtZqjNVTsCBMWSr4SuJPPh5hI
ui/0OhCR/o7UJPEgJ/AV1TTAvB6FJhO/QqaMWkrUUBScmAqhkDr2ap5Ezj4S8ENWCpkp3aAjGnyt
+VP4CJX0Y6cKz5jL8/P/x+DQOYKDUyacosfb6MRYllfZLHcwJo8ZeH1EK+5asw4K62Qj/eWvp/55
fgf8ZYbYAbYPluhYK0cfnJoJCXiKJDT9DKXdsgpQFwdyYoF8gpOBgO4/B6wD3c1lDChM3bpVd1ek
TJXy8+N4ORDqMkN5PChyccZ8eZWj301OcFXexBA3Ac36qrwiuj/Sa+IiFvmFughrFim/zyafR+YW
xucb0j5FRGmhUO67BVTJIYZpsmGzC4EjnCugwvi5cNSdB5yDAUE6mMy37UOnWyQNYFz3aMe/iu7q
q9aZbN3Fjk/WwxYFKa95iu9YKE0qJFpOOnUHTl2qGH0CJyXNAWRHRN6MtB/pzcHb54ZFU8FyJWrD
87HSlAkPZ01U3jKUztKLh0KRflyzZ7fs2ZZgrCad6St4PZ5qAbQ0IL02+1TYo7+rNfFMt9suMMdp
WIkVenKG7H7K+o0aowlVFK86aJMker1RctQ9DN6KI/DHSmtVLSxZh5CI+sFpj0qLAzmo7kJA6Lsm
s/sBUhF+YGethlqiZpVybzV660oVTphWtfXZ45E1jnuQ1SZoNhf2qpSYWqebauvbHJjCKoOVVF7c
HGgHAkk0SZmjiKTRx2qaQW9YkMvErMRNkUwmX+yE9nsSxpYmXon9zDiBFh2AeA+d2qMBc76RlEIg
wt6w4W6qe4IA51AUkEBpSsTDh6vfdiNiEOhsMNeAkQHY//MTCQLtqa/OaYLH3zrKGjOUFCvwWaWW
hbNSVqgN2qpiEKpchrR/DjJ/vzWeQz64zQCVZfgr+bhn1xJliNqETeinQRaIGei8RLvSXGC4zVZ5
mtv3r6+K5ZEDQwpKU3joQOxkgTQMNW1QtBDz1rvhA3+tpna5lmzSshk+aYnp7xOwxgjXjd2hyRGE
vzZok1npj0uDPf0M9BGg1ZyhJvgMZcabWpGYYphaonAr+Jz99XCpRyYOt/Ph0thYFXgnRUFPCtT5
5E2/9r0M2RakP9GdAP64x+lXZHoX0SKxCRi/AnAleq1kKuVvRHOLbU+uY2iJd9OuL55m5PqnftNM
LL9ZyPEcB3hijAoRK18BKWJBrpCI98RUhHRuiHPN6F91Dl/EfeSIjfCNb0WvbQQI1vH5sP56khe3
NjVeROinwcHgi1o7axgvJ9yOfGqNsWKPyZ5vSrPkXsJSc7rx7WuTzGFTAYlUqGXWdAhIxpov74ZW
8r1c6Cs7GNVwXeWTNXLRQROmVYZ0cz6Hz3whPn/9GRb9PvTUU9FKj8BubiRMvQbawevsekZotJlt
9CPvDHQJC0BqaZtsSyQxalPYaRvQTbmsGsLyhEKIAEE29LgSXiSeWn8EuWrUSri9da6C3Pum1Xyr
Sx4YQyUue348wQp6rlEPlVXom1BDnedOFfwRSxx31nDX25NTduhThnbZXWwH36YbzVMe0WPOtzYI
MVBJaAuLNdLFKwyahWjDQzcOKGAvFO/Tzm/UCY3mphaao9uuq7vC8r8PErQYUUpArARplSekT6f7
3xy9BFAckNLg4sCzAdoV1C2g+ZlUhopWQicdlORW4vjr/Kp9Su709XzXSWa9apGBhHlw0e7hhJHg
FE9ffwYKsg1qWOozUBeEOo9BYAR5BkEbQv4Q3PMOqRSTVk4JioqWZDX70BFyxsVOn2W0WfqoztSh
0jW8QI001ix51ty05V8hg7uZeGWVSs03xjjpuI0YJFqqkOIGFGzRQSj1lS9XegBf9iaAmaWrDNCG
1vS3g0tQo7xgaYMlM1aYPsFoo9Qmkvt0FuKoS2A0WBFVdUIf9QssdPRmJXZwLRD8O+i8FwooqZ8a
IDDD4OJ1tFKeCohogEKGlNihlWwmKDdaqsMaHH3b/jCKzCCuOig8HbfVydtNLnKSvQWjaK1OhdmG
Ath3eYBS0OL2EckK48a9tH5oH/iPNcpPy0wNkiLHnT4mXbwdhi7YyGWRsMhQWIOi/FLvskmZYygx
j8Pe8L0BBLedui70w9fueHnB/jMamvMHmvCguR3I3FXifhiH2ykuIc7cTHf/nR0qZIgVv6sjH3ba
XHTSIbvLjczlq5rh54u3HuULx+jwxBcMTp6bCITBpopWQx8Nc8juOOEj0RyIHZBaOl8Pi+EMxxv0
xFysFVrJaRgWkIimql/lxvC33I30zSgSj4QVWcATC7rqB3pPLGhgZhZCPMRKZl3y4ijQh4DNo4FJ
aNEY0I8NwgrY0HekkQRMucmKIABTU71p1oVk5h4LjcMySR1IQqNr0KEnkXFSv9Sc9v+cXdmO5Lay
/CIB2pdXSVWqqt6X6e6ZF2EWj1ZSFKn962+wB+e6iyW0bD8YOICPO4sUmcwlMuK2J2by+be5qLy9
nwXoz6DdE8DfqoiHgQ1uJWTV6A8tmVsl+d6N9b21c4A1jDY5CGQY+DGGUO3JK/3hU2kWmPhTCp12
cO8jCDdekZy3sZQPAmzzS4qZ7P+yQAgOItcB1PyCfxD8GFVuyZxU8nB2d200HJZbSbPPE0yob4AA
LiLS9+V9sKZ8Mvg8UYC0SL4h3ZHedYcJAAsIoeFaNYeNla1u5QdbSsQ964bwhhlFU9k/1kKJB09j
PM/vA8rbp3HVCwbvrPvQ3cHTfP7lFtMdwbyMC2CUfjiIZ58CG+b+y1rp+/59MKIcjyYt5gWsH7hl
aDkaB65da2wD47a1DiWOG6e2Y36GW4X58YfMEhGtnO9ZW23ETFtmlCcQ7PCV381YiVtlX1h6ZSzF
lSemDStrkZn3Yb+UF9DqTV6D0xYFkKw+2B20FAM/hPD9rtOdHSdbR27VI/1tTi3wTJSXoIaHOTup
73MOzqXJA4tocV8fdIT9YW1DB/pfC8goh0Ll20wtXwDrii/mfmMA5v/WIzuavzQ37n1+V0TFETzF
dAm7BKoMG9t7UTlQTSv3GSxG1OMykPG/td+rq3pPofteRMspO8qKMDjqt/VMN77pxXwknjPUZqRN
FwRaI40cdiDttF/0JkF/PtxwI2tBFBgrQHAgxy0uaA7K1OwAv4Yag9iR2/EE3YDxNz8S8DfIEVuv
wvQ3f6y3Ab1y69SX4INdtQdjiWU2XGlX5jImSCoWzFHRK/n0aMetQuHawYW2BqgMIXuEVFlxXsNM
3JbJ6oTLxL0ZHLt62fBcq1HVRxOK6zK6pmttzYYCJWTAkEVMTw3onidoTjOQ1kN6N9nkcZAe/nIL
/16V4spIVhTT4mEL+V4/gQswKZIsMRLY3JU7LTaOG0dly57q05hl9CC1Z+H0JmdlMpADtDGQ+jEk
2dEZ2Vqfghr8k+5+3FLFu41ZbwWTXlThHKGofuB3UJgLS5xK8Ua0MLiZdt9PLKr/KiPDCL2t7sFa
bOQh50exAWNXPjAC5y9eLlKS69BEeT+h7aNMCcF5KFmto3z7PqxsLuJKsG1KkiHUZpXFDhSjsDpk
nlCkXPbv8rFRvkf7B1M5+RW72Qou187rR3sqtN0sTKODLFCNez/ucmhyZTsfWwu+ueOQ9Fdb9lZu
IBSy0IpA5QStVzVGzwrSNQZFL80gnB/slnaxP45k4xauWPFhAzQ0JmaaLpzZbLaLUZngnx2bHalE
zPo+/vwSbFhQ3VbdlNWS2wGqTCaZTqVXWkdhtv6/D1IAhcSRk0LCsgpyfvRsq08Df0TLwbF/Dz1L
RGkdhmmD60OeKMV9YJYQqAZAGzCJpkKCO9OBvEiBIoB+Wq5rUJ2Ra3sPuuUt2cK1LftoR3lEmY/p
7nLCR7ExQBT5pxb+EGH4TPeSyzOLLKiDbxOQrbwv77hKyETKOoSnOEdBSW05TJY4IPdlxRkkDeww
u0cfFfSQm/N0l7cXTFqgvcfthWIhXPL5BzOHGjoHtMUaH4y9G7njUcYJ8jGb7BDsfKetF23FO51b
VHY1NbJMGzi6NaiE8VC2bIPISNI7Oab1D3CPavEXc4qAGqMsB3coh4MV9xT01DeHCe6iEZC2BdBt
ittJmMi5kXaxqBoDuw2hHVtB0FBzIRiU2b39ZekdIxRavvCNs3vhvpTfo7Z2s2yxIEaL2o/kRPfd
2zZx8RRNu/pQADtWgx5ga8fV6/Ju0ZBMkiAawgC4ciezwuismVAaSj0w4yoAzhocwpv6aWriADMI
7AKgUrDdQHOoJ8lYaiOfMVVeNHNoDF3s5Cd3q5KsBn2qEeXwOOkoWGvCG/cN5DeamvG4L+nV5PTf
5qG3os995sVZVc0pW5cuHh38Dmsqr0HQFELt7vgTD9132VzcKjGsfCZImUitP9BcgSpfufeelwNI
MOPVlil4deoOzTUIspNNzJJ64+Wa0AyxwEKG9/qiH4BafGu6DfxLfpTNU+lfBmjLpyGkvABS30pF
Lr8YhsIkQAqNF4zoqw5mHjASl3eIYJuhiBz6lmo3lvUWVJtjrqrfxNGGIVlICwDmuyDT0wrMfRvS
0HgqAHMbkzqGWreVBKf5aduvqG+DYk2ly+sFH+HFYM1p/agySwzRbmFXL8LIdxvA7EHuGG+drSZU
zdIVlnDQvujiIX5nEA1euteljIYMYhRjDImrRHv2SZh1YXDkEGv7YpS7jStweVxAKQJKRISTCCov
mmd9tzhQfa0pwjsDJIWQP43oD0xMRVKw3rm3jhv21j4jSMJBuCblGF1VPr70896ctaJFoQ1AdbTz
lz80OxaGCwrMvD1/bu/SayE6BesB/oH38tV298SXRndkVaUfq50RjBD6QmFK21jVymk5s6K4rQUB
ZNPLQm8g8Nhke4/zLVe1thAAkEE7I/mJLqQ22gVqXhA8RtE1GeL0t4jq/XQYZG/txdwDcgZ2li3O
GZk2fYzDcD7hqv7fpBqJs0a0XSmLhppeLqHVDuGUAeU8kXvbziNic/zTxZ9/rxWXjOsNNmsJFzfw
RisuWYN+GfAhQJk5d+4MpoUFmvXdCWp5KGbvabIl23Xplc/NyS/7oe6rD2afdcZI371yn/hHiZfl
QMt+vqx3N6js5dmy5Of9YGdmA0BXzsKwLH4MXuun7of9VTN22gzazT6WHQ72BfhLqLHxB8lLbv0C
/OTzH7FyhBAkAFcjO5c4R8oLTvzRBVtyzkLfesvHhDGIy9mvn9tY+35nRpSrkHWcN06AuRd67TTh
HwoHEbtvMhXfrkmtLgnzLjZ4n9A8VNlNJnscF38QoMmw9Mizu501Wkd7fvovi/rbzLuM74evh+Sq
a1M+okGJHBjgYymZBcW6vfbbBnf21pO64k0cKCr/b1Eq125f0QXCpR1C2HlKSss+gE50Ix9d3Tcw
mSBg9HHF1ZEa4nAsaYAJ1n71h4c2+FG1Gydhy4RysxjxMHk4w0TV/iWc+2H44aYb2ejaRoHEE+0h
VM+ApVdCKtvDhPbsoodij/pwB+yYOJrOTLZC+nPCGegGSOImqEUhZpO8DCrAvmbt0GgTzEjuiQL8
jPbRS+TjvAkiWXkc0RAygCCRywnUYoQ9NDmHNkiD2A3c27tqN1zRV4EJLrLXvm5GiiuhGwo6juxO
Iq6/gGEKq1yGoEUyX15nGDIHiTl5KE7DVX2VEZSSx7jZ8zbsD1v1s5UcCXpfgNXbIFrCOuVoxpkz
dEpiWxp07EEqgKQUs6FlpA+7AFgkqa83DDdbV+qiYC6/4UeT8rR+uME+NJMhdQqT5VGOuiPFZ6DZ
tCE60cRlhVCrxJzvlsjY2vkEXzZgoAZkzMDYe260GefCmDrwJVhTG/rGNam+fu6YVgyggoAbDBAA
jr+a+pW18AmrpjLUfQQAuhuxLWz9yvt4ZkH5VFAu6/xO1kjqIz/+D3zyD6SvVs7imR3l++gt001/
wErGkw62heowXLcI1MAGXyTat+z5ndAf1HrJ5xu4FoOf2ZW/68O5WOxamLPcwZ7vnScqKUohmtZa
IfPC5icYbUC+AFE4PMjg5D5s86pfdGZxMM9+gHJGrKxeSkbxA4KnP7D+PLYepQIE2aR+3fqWSpkc
87eGWTOYypqXbPIia3khw6s/Py26DhaRaa9Bmvfz/b1AhqnLk7/pw/6CcKZmmjw/spsygHChiKDE
CBrpn499XKWA/UDNOuTJFrjDWFks6rk6hnwlZgt8UueGxQRfPkCBItQfgHu8rk7TwUijgYE2oY+X
HYnRh8BOYEKK/1XfDFsDpPLPK/GeVEyX4Tr4KA011rLcaqrKHlUws7n16vx3X3tIIW81/yU3/Y1D
vObczowpMVfg1dy2UwG80b6hOw/ULMWN2DtJc3QxtM3AVpTvtm7OxfNu6Ki6oUILAIOFwobyYZ2c
QB64BbSzzItE9E2YmnRH3G6jtXvh4d7NuFDLsqHbcKH25QR9SUQ+kNDVfg91woqNEOLimCh/X7kT
49BYGfFGAog+vabDIkK7x3QXcLM+dw5UJ1dzoN2AfcbbMHzh8GAYOqy+bDmgl6Q+9UVus3zRkfwj
irmZUuPeRU6lWfQlW5aNPVz7VB9NKT6OO2U5GwwaNpVfxgC+ReZyZVhsw8rlqy5XJKk0gcUFw6H6
GM15btWVhOxMRgwou6R61RKQeNy7e5akIpyhufe5d3nPQM9umTQJ0KsO+BNUpdTwn7gGhNg5NOet
wTbIMcBAsxa6ogCbrjOF/vId/z0qG+g2/GaBl187MwadzZ61SVrNix1lY45REFOjkV/5wc4Xefk0
T9xKCmIGkI73v9U9dSAy37vOQdA+HSEKL37r3nzbCfETBasom1MnLoSF+fq2hKRhBiqmOpuDaBpa
K4JmMwLFhdJdNRRNPAqzefMnP/hlz253MhobXRoQ1ezHYAjQV0/5s2nkdqK7Iou8lrX7rOrJsbSM
4VrvBi0eA0CtWFEb/+HjIewEfWMAGBmcppJ2e5rejXmRI+0OzXchSEwYx+a9fIjqh3FbnnHl3qEj
IdFPrhH4iAXP3TMtp8madLhn784TyIL37a0A88NwKCK26+Pm2T8sdRjMOwuaM/+AuvuibSDncmwX
c+mSQRI1gHP7S90IL8sqCXYFQBN1XyORcjos2l7rZe6v2FJiKK/iVuNZZfte57OQQzj3mCC/D/YN
2uJyoqWKqmvIDWJeF+3qbSmmFVdztlZlr3Pqjqllw77UygvA+X5YDsHOSchzeUsfpdA0j/5B6+ki
mVGWrbidCnNR0FzvKSp9Pg+tWHJmTidyHI+yKb8Z4a+dqI9fVHnwTS/rzIHBnJ0ARRzZv92oBaUv
PdAX6AR8LbSb+S0/LH6kx/9E7efyEVaWq7wkTVkabpHBPgepd0gxj4z8jSRDlEPkxQz7N4kQ3+YK
XXHuZx9XeYcbMc5ekOLjkuY2ra4c99letoKZy6IOiFYNUAtD3B4SHRdVVHcqfKaluK1dPO6gLRFD
Lxk7O6FIbB5mL/zcrb/3qhW3fmZOiWfG0h81vcBWQuT32YKp4mjvJ5CXbB0a+U1UQxjrRulISv2C
MfzcC0yG55LOtSkqnG4WZsOx8qc4zW/H5UkAslt5G6WElZv4TjftwRrGA9WocPGWynFGgHBK59fk
/WbiZfTvWv/bxv7Jn60uCy4VKkd/zCj7lzeUgZAXZiSQWnZghxCoO+QyYEAE/mYrn1/bxY/mlF10
MjpNnDk4+XZ2N2TVgUHFJQSY8XUS+pM3IsYvq3Gre7+6SMsNdAggQhFaLWFVTdrMTYbnXRYReBH3
NwO8mux9NnfZ+A8Goi9GfGzU+N+n8m1QEFsXEqekmNsW/4aFeRG2v2dcBGtvHbSdJ8KGgnIVlGVH
WYmvv6R69PknXbnlFgb18TQDrCI5fs4PatWCqhz0EDRss4elfkuh8IIm0X+wAXVmkAFgTB/c9uc2
3NnqoHwLoFhp9tbtzF3+Ywg0/dUotWr/uamVqB4dp79NKU/DOE8+6Sz0Xdv6aKA505TGxmLWLYB6
Az0tSN7qypkU+mKwRsYXmeUsNyNPaZRLzqDP13GR5eFEAFOBOEZmKBeCRTzossBCiymkgRnamXlV
iXtNe9IHtP774b+cAbhfCfzCB1KxgpahGWIkEN6wwHLdoxid1d+K8uvnK1rdtw9GlC/TZ3qLwWzs
WxAcHX5tjM+f//21p8QCrv//V6E809BnBQutDQMl9F9vpUxLHnfhjMFMyPX+A7jNiptAYwAzP+h5
SLS90vQIiqnMgw7t8PFEgY8QCTild+avTvKt7+mNuXWLLgs6suggWZUQSyO1cxXnW/HGFW4Pg+UR
78nDBP32OoT860E/OMd/v5l4vFC/BYwJcmCuspmpAxaclLWyefuHoXS5qpI6lNXpapMbYe3TuSAm
QbSOtYEzSgk1bL+16pmAMu3PlB++YRpX0Bs0Y8BI/4N+Imhz0KGQITqSyYviZq/XlRhMOAnXwb2q
Y6NjGzfq8rDj3QD3HGjg0HC80O/hDDNA/RxUIVpjYWB97cfN0yC/9vlTjPkOrAJnQtIEqcfP40GZ
1X/a69N7jz8AlTnQtxCnTuYfqEB9fiIuV4QTLn0emvqOdXHavY6kQWEFJOzsOtTEvm6+f27gsq4G
9/PRgnK8dRu0ILODeFNOI9agxfRBwYtH0Hj1QQCeiePwncQ0me4xbrofHzasX97mc+vy338oJ865
J4KRY30SrSA7B6WDrEKK2KJnW4ZOGW7p3126eFgEfgDS0ahyXXhd0nhD4GLgLazEow5SPX04ugVG
1Mwu9DL+r9/Fc2OK9yW+kwpeo/ndmDTsrSxc5mRjB1cOJGxAC8JE6cnS1bqdSQunaSvE1u9ZmazE
VpGVZPdSLb3Yb4GeLuMWSfkD4BhiF7zFallBo1Og8dHDczKP2UuNyZNdUGpLHNC+3niLV7KGc1vy
bnw4G8XgactcSxzctaykF6Ayls38bUj02qKARNJBmmQDDqeWlhukQ8OEAhqqTn+N+l8E6j9ia65P
fmnFb2Cg/G8bSjbpjXrbwjOysPjNTexZ5DvXBhz9xmlY8xdgg8DrCCLAy5iiof1CWYvTwAKIaklm
ITfyRCS724b5LDPWbWKhlaU5UqbJh34lMkr1BA5BXpdam2NSvgCHUn3lLVnsLq9dd7exuIu+LeYp
XGh6GxDsQBtOze4IXUxamsB2SGAkv5NxBlDyJ36zVQtf2UUkBJKDALPhUqXp/OQNDuXOXPmInPP+
YWjbQ+2TX58v5v3HKgfizIZyukUt6DAsmKkwyZLl4bx0/ZubLuWbbwzsC89G8Yux3mxDj85OXC22
9bXppwZjXpDFBipCg6BNnkUDwu77WYi0jAhp2EMHoogxXGxniRpr5td5ALpBkJY67XhXch8QnLSd
e+OmJIuXhr0/4T9MG2EdHLpMNJqdarrNbdTPUwbYb8y5cWf5BZh8uKDQpmY96r5tx4+FY7L9gD46
ibKumrSwspxhX+CxqhEJkiFkacMfgsJ3T92YFnt9LEFOkVkYHeN9C4Xawif1ftYWsgvqrnwzKyc9
cKaLjZBq7VOCIAU0DoBgICJQIiqr1Bs+pwHacXSMnXqItXJrsukyXQb3EfreANtJ2LJ6Wmq9A1cF
eUcsP06LvwuohUcUXN7BIZ/By9G5/zrMgcA9FI0AKEEgfBGDiEEQVIh0DLJCs6XEMXWqrZmUFZd4
ZkKJCgyPAvccwF0tdRpVHaQf2JtHHj+/AysJuOxzQ+oD6ucgLVUv9DTZ1JsNHGqxEz66xJIFjaCC
mgE60O3EsyF1lEGav4mEWynuoViJ640XBgDeC5+F4c9RJw2AGXYSvHkixsBk/uTG3Q69DXCvG1Pk
Ff8ge7ncVmkWhLA6los0VjmNHd7xRi+BPKHFNbhyMvNpKDZKUqub+j5lgYEEA9pk8jd8eDYzFG3c
vuVyzm7cmQXS5CTH1DjGLuwQmAwEc0HU/mKn5q5DtfzfhyNYIUZjpDguEia1aeSIoBGdAbjYAsZD
mZ4NB2/nPchhgW0FRJmgnPvQc2OKD0UCBWlJQJ8wesGPEDW6kujhbU77lRQQdjAkA2pDCTpRnUjX
VCmp5DnlAPZKZfbsVGOA0Iy3W2ArUc+5LSVQmN1Ry2aNleFsYmaFoR9bNiGBNA8V4JPXo6XccwgS
UMfagJCtpIPSMniZIdgEGJnqx7wU0KHFw+SrndCjXGUZB6DmW6Lulidbw7aXftmBKhSElOXtN11f
+XQDvprnmMAuYlvfmN18ofUWwvzSL4P8BJBXLMcEWMhXfBjthnc2N3w1IC8Lxt/qdrpKMxqNM3hQ
xja9quetIubKBT+zqUQOPtG1quoBlJSio04RmjUmZrJThXE3/jKCpQmcOvNVuvvcka5axSNnAvcN
BJgKaOvmGll+DdQkXqKo7rW4Y+0h6Dfc9conw5DY31aU/UwBrHWqfGjCKp0Prilix842JFPWFiK1
uySKEXByNbsWYx9ASw/M0mjVfqGaHvGU7EAStfVkXzAIouKLOB/fH5zxASq/iiOeiqxzG8dt0B7N
bqHbtwM04j1KljV16HHSGXHNfgucvHbFzswql7vOhTkxE8dDinB0TzmgSXKslT3KR649fH4q1r6X
54NEBJIwgZRgO38IekMYjphAfNcg3aAQOxk3DsQKQsAxAzmkhGIOoBxqu74BDazODSzHfFj2xnUL
gpcqEnv2PXtv8m51dy7BR0DfALWJb4e+FeIGpfbnFoKO3mjI2xXctWJPCoxzwx+in5T+nNoIdOSS
IlmL/33aC8PwUxKXIEcYla30x6w16t6UjOfXc9Wh/ZEDULZxi9eeGbCqYy+RvvlAU8rb8eHlZqU9
+JkJ6E0XUwybye1Mrx3U/rrNDGftJFoIHUFoiaKmh9rBuS1hWd1kjrA1nrpricqXJHLlrWRhBXhi
a2UrR/HMmuI6kF2bnEprEOzZzU4oy8RNNGphUYCRpYvk2Hq0eVzkX1XCgzOrijP2ashOC8zLh+RF
sj0b4fJaJOmTu6/i4mkr8ll5bXARIKGHyRsQPquxLKnBcJPbWhMaULZdykeyPCyWD56om9G5WcSP
z+/2iqNE7VvHWy1H93T1JuCVZlzvcBMa7dWbfvnWbzP/+rmJy7TeOTOhfLO5qRZhFBkqFh3Si6Ea
v6FgHE+2HkPfZuOArJwPtFw8DH4C94Mrrpx8jKMLy6CQdAOMIzKag+l1GznT2oZBfVzScIN/SFdn
XzTE+tgyPF7Ce60yKC8ZddRW1Vabai2xQDL4tx1l17rKaPvOxUnXT8ae7Y0rrXqQyYycvjKafXeT
P/i3/77MCGp63GEUcm10DtS0oiHwJxiphB8uecjsA7O2RofW/MWZCeXlSoscnXUDJjwIfxcHTMH+
yo5STJ0nQbw1w7/mCc+sKZ0JjcnZVRnY02tr356AcovAgB82990mYvjyYGCcWvL5+6D0R+dZcRK9
uWTQqUbU2wVDPIGytGxiMB6Fn1+mlacSZjDqFaCtiFurphBOO9CF++8JZ3aodvVPqRMsSTuar/7r
9sjJyg6e21O+VyAmg1UB7Pk37qlPyA1GDm/ad6TOVkV9dQehJSjlvsEJquYN6D5Xnd1hB/X6qQpe
ILxq0ceN7ZPX5tyVYzno/HoQ98Hzr06G6HzQNdahkCW19GwAVsbxKPV3zH2zH8bDJk35lj1l+6bK
mXteQ5t3jJqX4Rp8ICcTTjAKEowX4JHcSJsvfS2WhxFsjGxC8uGirF7Rvggar27CtvfxEPf6fNuA
KXxnl31z8OYm2PCG68fxg0HpkD+EGjOvq9ZxqVzfBGBTDaCeC3V2KU0DvrKrTUaXy9KtXCBqt6h7
SM4MJdwwSdvNro39DJ5QFAC3invs9+z2HwweyPuqnBRUifGIyLoSmmZKqDZ2+GruhHZL5kfOT/dE
92nMriwWtUW47GoQpG2JT62c/zOLylkR1HbStIRF5LlhP5AoN/rQyjbqOpdPJIDveBpBoiGHs9Wy
zjj0wjBT3ICsxuCdm+30ttt9fsu2TMhT+uFQgOih5GmDU1gPJ161UYAc73MLK+ccamvA9yIzB7Wt
yjlA/NR2awuLaB1wZNAOlPdeorEgKrqtaobcdfUcIGlD9oPRUzgm+dU+LIZgaJFMHhzg8rMH7Z8I
RQKHEfZxfdv+xF1G5fRW4jNbFi9jmH7/fKErCSb6Y/INc3EIAYJQnhU/TWmd+3CKMwdrnrnzfvAu
HMKqj9wwP4g7OboPSYINqytu68yqcq0dXQusVM6bSRJCidg2QIGy72MXU1j9wfj1ubmVgw8yAEwd
YlwJ1T61GUhmt/FbgvNCxVtf/2ztX5m2EYSuOSr89QAEC4hsEOsq13nx2tapcKeRORS3Uzw813Ee
B+hwBokBcY5NfhX0TS8PDrwGRJXlDB2QLUrsMYEsrDEG5yepswEiraVOybNVMGO5HZievYKds9YP
Aanrx2GsnC4c9aVNI9keKJJ2ZPV4S4rcWh6cfAEWmlXDsKcIPs2QL3Vr7U30fB5To01zaFHYJIty
iqnsCC8oHFY58a6IzEkUflg5Q3GVNxO5QzhH0XLN25FbUGon45zYnBLQ+S6dpl3lua6/WqBpBC81
+kD9wc36WdsF0OG79nJq31npRI8eTzVAsJlO4rTPy0NW8SBIWlogppuYqO6JHixXNUn9vVvOeOn4
lD25mvheeka+bxH8gfp5kS2guYuAinfCYqI0LupliFLDa3euX0O0YLKtUJijjZ6E+7M15vwtdbNy
DgdL8msB+89I1Ao2ZndsyKyDqKcA5R5gH6zOCae68LsvXs9zJ+ENa51Yd3qdhcGkadm+Yx1k6seu
MTF7HIxoNNV5Vt8bDUreaIVAQCsQJvGQrwABGuP/xrSYD2Im+5Y5fpbM9sJfdaYNJO71NOv2JGXO
3TR08EWC+iXfN1WnFTcV5XUL+pmCebcY+bG+th1GYcDqBr5kY4E8clGlD0ifxW98J/GIMn/WJeMY
0Cwc+QgpbMtmD/Zi69d0nH55LV6DsavIPi/NPPT9yThR7NCuXfx5nxbjydX4rVgwSIUL4O5Lo0QV
ZQjEXWZNN9NoyLNhoIA/pF+XEYMOAXvWCgdrqCGWYGbznQV+nIigKR9zJ2OxIZxiZ5vTYzO3eRvO
dMrmsANRjmiWESog1KV6pBlTvS+doZ13ODM2hAMmN4JQLv3mTBRAp9HRQgjUnlg6d/vFbEUkWmqH
ehdEvr8cTS7CrmO7IhAvjZtGzmD/RaSuiGbS3yLQh1jvQNPIWVDEnp4DxVF3y66nI9tbXXeTdpN2
BbtWUgqg5Atrh6LfPhVFQnJ0yxrhP+hD08dlPb2SOuWPvWdn2AaQsblmkZ2yOp2SPHMPmaP/rKzg
u9110DUBPD3MDXb0MVU0eGLv9+kdtftk0eB1mXms5uxRGiWaeaq5dnSIx0KP990Rw7SPAWNgWHGI
AYGIyvy2uL5PIpTXMC0CwaMYnzEyKyMxAkalJul8A0roMrY4OJRZbld7oMTMt7YYbvt02KU9/dYs
6V4PyjxqeX+v921MAjcWZXM9exRlxrS5J11xMifvaJDqgE7fwXXSmGQuhy5HecOH/GapFnyxEjuP
Cop5dA2NR36hz1HViB99QH3Uk+vDyL0nTib8DgLcZUBna5f645MxTO7BM/qnmqGJV+dwIVPfitAi
BBTnc3/vewaHfoy37DwN2srznIgsTVxreHEzmgTaYr6OomLJVA3TdV3a7s4nxZe0XL5Bn+SQE9Yf
mdmLpF2qO8Y0iMF39q7I/Sh3qlc0q3809vAIQq640HOQEwZPdTVd91ka+6keOw00uAxgqLTai0x/
xlWzf+kaetI5iNjpEI9Wiv6+7fwwluk4tsG90Lm9My1tDBur5lHLRB/SZTgVNWaU4Fofc2rgf6BB
0g76EzG6kKbdbqE14CkmROvdFDFHMd3lBa0j3mEe03bfTKolhcnuOQP7BvOSpfN4yLlIo5yU/u3E
22CXzebLYpl7Vy+bm14zu6jNDJCS5nl2NNpOS1q3TDhxXweXPk52Tg82xewu98v20cEYTpg3ebNj
1vhWa1BvaKdaxFPue+EMrN9OpE56pUFq08T03VVDcz1y4eJ3xPKPfTsdWmd6GogWVdWvhhsaKkpT
jDZb5IIkKnLretfDc0Jy1Ttg6AhqAV7zTXOGpHGbb1PeHoylegR/y6Em2ZvPql3bLYlfmrglRnUC
wd1VqVE7chddYOtmNEc6/WQ3dh8yTEKFKJlEi4+jrw1YRrDcLo733SNw1SVmP/lwk4PcYF80yGU5
e51tTIRkyyvXW7Gzsiy/syrwLueLI6lF7GC/1DrfVVR/XipEsWXL2EknFj6SDa0SzQh2Ooih0W6+
0QvAoVOhPw4zyhmpdzX79Ltw0S+CsNuvuWwOWmMf7ZRcOYPxJsDhD7Uj7YrM2cvodknqF9d2O92y
woZXr4M7v9LeMmbhPfTAIcbnW49UV3RqvxBXf2uMIN9rDt1XLS66OVho3nczHAjrnDsSUMxiYNib
ammxK7TcD30C/QM2AdY154TKP/e4VPq122b3recldpHrjwWGZPtd6Q/foSGRPdTYEr6bPJKXN+XY
jHgKKxP0jmIOYgb8XcwJRFsCOuD5yAJMT2UOjbRSR7haZj/6uqJJR0z9JcvHzALp7pwbp9J3+Is/
dCnQw31m3HGtLhJPTH2cm0EbOnSG3ruo573gEGkhJTWivBTj7Uy7OTGpSCG903hFnqSc4+DpQx3Z
TVlHIPosEpsQPzJc8M/73G52/WwsqEf7bPpqaNXUh/pY+W+ip9l3C8XweOyMeWd7E4vN2UCHSJL/
E+b1t8QS5RewtRmxrddk53WjfiSmWxwRNL0aep+2YW3xNlr4OIU9IYCi5nVdXhUZfPPUWr/6eaYg
6Mhco9i5ZRvERFuKb0sQaK8o9NV1XFh9+2UmKUCLpJ+LcCKeeVv0bdbEPLXALDuhzkwzjaAV5+Ir
hAVopxZAXygCkrHQrERbMgdqE1Ya09aHPJHI5oRnFdgaUsKjknfpXRCI/lfVlfxXWiAgjNi88McC
nuTZCISb2G43pVFD+qKLQc1Ksz2yNMSGuldNLGy8mXSR2S0FBv4Wv4pGE7ECR2cq1Cr/J80FC0cN
58qbUBEyvF+9Y3UAIIDsvR6Na5CMHTNN3A6zb4fMXR6bKrj3F3wpxryfpHAT1pjjvp6DU7Ho9oED
9hgGpffDhHBqWNezCTz+eNtyvp8s8ex107jroVMegllsuiK9az9nS2YfW01Ld14bdAXY893BkjqQ
/h2SK+PJn/06sezgGTFEwvz6p7uwk+10B94a/Io4eXm028W6MrORTRHG8KLMaZKBZo+FDeILuhxL
4SRFl+6gLxwRxvZUaOFgo3vTDkcMlLugG2PPQ7787g34v2zsE5uNRUSq0dqLSe8Tt+PGg3BsSKXN
nr7Dq0FP+dRhEHOZ+BOEPOZEd8oZfzxnMSrNzwvxvmuuN8ZFEaSR7U9ygHQsd5M1OHHg8OnkLf2L
McMdIgpOejN7szkEzYnd6kem91/T/2Pvy3rj5rUt/8qH7125mgfgngO0pJpcrvI8JC+C7dgURVGU
SFGUdNH/vZeSnO64EsT3AP3QD/2YeKBLA7n32muwhq2pcJ36hmUF768qrz1WOAGTEdtrbW3svrRX
uku0yPhcPQCGXSWs+eIsVEKp3As6kSKFcY/Cli/VNhoYpCb2dEGcqNglwmU4c4MhtQdnW5gGlVF0
qKwQafVVbWVWqa4Qhgz+1yAkqKmlm/FG7afebOuyQcwTUkOSLsdRe8Gaek28ejO1RMI0R69nSVaj
6TONoIeUVuEhKWK4YUIH7cT3UIS8kKJ9ZcT/gkDZs05bF44nhzzUlV41rFAbbopLV4inMhGXPmXw
zrPAWVHYmHMz1eEKkxWdjoK3+eg5eLtqv1k7RbdhYYAsTaWttHDG4bxuRXzgRuLlCuIxFWV7aEbQ
lZJKlqkJkHI3oobX9tYV7WYA2muiZCUr5CwNtH52/K7fF1PVZ0lh09XkRs0dNrJiUwQY47ti1XBn
TxnNJbwF924v9Q31lwBf0ePFFoDh27QxzVXIiuKJBAG2+Li/FDxGqLWJ0gA1eda7dZxWIzHbahpH
kAKqRPOs6gWts7I0Y96GtsSLUHulv2qaONSoIPrqnnX1ZTtGG6a+zrI7S3pM6+DwnjjNFgFgGXi/
+9B0Z0bOb01FFtJev5GVr+DXbJy1y3mw0WGNJqdix3Fs3DWYErmy9HVEQ2/vOdObF0+ZiWaV2YHc
xci4ohoTi9rW4oujlbWv7ELkJXfmlWuMXCfFvItMSDGgDGju+PN4HLn62ox2tOZaJSl15xkvJlq0
WU2P06x5ko5g2ILoRxXmO0E5TBiR8SoanmoMx+099r5q3qBWDbd2iIswVdOyRykUVWkYjgKWVmWE
2gpnpv2M6lV87pImGvOqDRBsbAoOryiFFFmc5E4LIoQJtnahpsNcBv05rySK68EJV2QcxzU3gSQp
7nAI7Xc0wOAUWRR8QIVe+CVaFu3uehuNZji01VPXJ9WmNm2x8e2mGNLaivWritrufrY5nzOXNP4T
Vz26au4jTim1irCuMqorB+HfbNbbSpp6I0Q/rNBlgGFWt/5GdAE8+eyivgGg4+2QkzmnVCF4AOBO
nNHAnzw0BmZKUjcZpisb6lGaWpyi5MFKNsl8NRi64vbUXo6jM4GMMZv6FmMHuavLzgvSWnnmPrbi
cs9tVV1UkV8/1kiMOPixLJbzt1knEE5dqKCxXgXvFqW74UOUBS7I1VHpiRwTOAL66xT317E9Iqi6
aSKeWdQfbybXMxz1eO9+iQjscVKQmrXJw94fn+ySWhKnoYDQCHz/9s5yVfVAqrE4n0Q0ptJpL4XV
kXUcTOh0lbqLI+rvk4iPBw0GNnIt67HeWWhQVxWMfubMaRIFWxUz9XuUwvZXT4p4E9JywAReje6Z
tkcwz8oaYkWtyiNlDO8ZPLZz4jFnL4M6WMfTQA9uB5bkpCJ45jYlu5MmcbecNGgZRskpzi28/lqi
rQh5Ge/bgeoWhLa42oa2AJlGD1CvABQtzwczwKAM6vw1KKsqkxNz/NSLTPfmsjBuzywkfq+jRgzn
ENoZfw8/ZfQanBLrGjGs7D4SrSvTJhoCeI/1JIrSWsb8QfuTc80EUOW06d2uTHlPRuQXukiNxl5e
F1MmIK/5opCYBVWQgEUAwI0Q9Uzpi/JAOhw5WShM6+bFMts0EoxQaYqvkskeZ3035D4V6qArWtwF
pkNwZzIxe81D1T3JIJ72aijHVRhVKFkae+6/umh3boehrO/bntIhs9Etb42IYclLQoPXVCfjufJq
+6AGn+ZtP2EfRDPkGAAAyZSiApwy0jKEBSbGPiaFVWynOrG28KlydYoaZsDIt5y7cxo5SVbVHIVZ
b7oyV71he98IurU81zsEhDkQpCzE/0jgPxB3GpFnv4isLfpa7AFjaNg57i+qULgOHZ12FqvOrnXu
dXF/G7ZVcdFFU3srHKt90R3GOOPgWJe+W+mzomcgMJcKHsqBQCoqpYikxg50lkS6fExCCqvQIggw
yEfleS7rll5MamJBWnlKnjNIafeea9kXw9j3duqUrSALDQbJJa0/PdSNkcDjlAX1GJXisx4HLy9Y
WTqpnWC7BCAWBV/YXMXnQhIbN3qJvDBw3LwZUZa5GUQkfYW6Dm0wqZwoE9rct3bF1iZW/avAA7fX
re93mWNP9oEmvQIOzUf1UrlzvPdHuGZmwRjpL9gOuntdWf2FbPwWLCDWdeWq8FoLLo1UqS3KZKR1
GXyp9zxUKA2PLyGZMV+E8u0dCRE+iM3NyZH3jF22plX7eW7EeGthY3hhiWi3I4NTVtohw3ROUcdN
jwMp4tfWYwMaBae+1Uqbu76txwvGC4rKRdaG5qE/Bc1+QbFxmnVA0C3A2UiIqLrbsvKbMQMAWu0X
BkF/Dvoxv+eoTB5prGHHSbrazccKYbAhNjW82ibUlxiKRxtEbyuE/dZtuRHAbbDBBUwf3LYvt7aM
xSPcMFAmJkFxKVFAR+gcG0A3VoRo4KgqIGC0yzNX2PUqSJr2So/NcGCF43+evai8Dqy6uRNM+U42
FWJOcNzF8VdaMISFwOkWdThFhZ26jSfPq25KdFZjoqKOlgZGlIxedXQTB5aDFquowT1g1Woyk7Q2
fmPUsaEwOk0H28iVXdfMBkY3wgtAdRgbm6FvtyWSed8C8Oxf+ID+H1HAdseAMVpAPEvWaZzBHQxp
0nn2TcZJ5d0Wwpn7DE8tQpchaLWbbeUTC7utjgVOm8KKMC7ArhPetvOAygqlfkV3lHXNxodFKW5S
gpAUFwYoAsdgJS2GnJTWjsilR3CLbizHrwCUYPAsw7OaQMRxHraSuxcMAWONSVsc+WWfA2J3q7XX
OhSHVtzCgRFpI27nOjd1j3e829R9E0V50juQE++Mh5L47c+DhAVSfz+riTHQt5dIdh+C7NNBAusj
vwg73qSM8+gNYmK1izozbwLHMjdlDKAxYMw7Ui9ozogGlvLn5ZcZwunygPsxqQH1CtkBJzMG1xsm
fEBY90gOE9uW7IuAH2JR58nYAdsQN39e7nefdtEOunBeWER9J5OpwlK2GIrFKQjG0RqWFmZdbvsP
zQd/nc7ABgcqGaSdQeiOpgOf+qcBGLMCu9GdbFCyxWtoOS6bpliF9UdJCB8tczJyqgahyi4SwBab
iyY6o/Fd4HxgrfSb+4NPAqIapNkQPZxy1arBcok1QSylYR/uWLcjcXLVnYXtFZ/8D0Zoy5978iy8
W2uZDv101bzZ63VNcNWC5ELDgavwnv989789Tb+sADEK8rIxxXVPnzYVT5x0Fi7YEqeFTFPQrK0o
bZ6dK3c3gmCwBAdMD1zk5OHPK//2Ti0sTfAnYC0fnzx3CIcXbkIciBHls+2gtqaYUq//vMZvKJp4
6n5a5GSG3JboaD0HaunFWRWk0JytxufkaN0D5Fu10GqhickgL/pg2d/dNjCG4Z0YwvznlzEh/Kt6
O4Rpfppg2LLi1/0lfHhyPw9wkfP5PtzCeft7Btt/vEt9V//8T/z7RbQTWuGyP/nnPw/0RQol3vr/
XH7sf3/b+x/650X72tz08vW1Pzy1p9/57gfx+3+snz/1T+/+sWp62k9X+hVo4qvSdf9tEfIqlu/8
737xr9dvv+V2al//8feL0E2//DYCVfnfP760+/qPv7Fh/cfPv/3Hl45PHD/1PxoiakzDv/+mH9/+
+qT6f/zt+p8Q3oBdDbJaeGTijf37L/O6fMVxPoGSsdCEF+4uqgK84qiQ+/Iff1v+J2yBwLpg67B4
jYHi+/dfSuhvX3PiTzZkRtBewFQKxBH83L/+sMvv79T3O4LL8OPffzWaXwpYZ6h//A0F37u3+9tj
CWk4BDgo1WDvcGpWbpHesu16eMZfUYqN0Oik4wyHd6HeIBIDcR7SN9qp1xrAOxePtAbmmtKaUOut
b4H7jSkSmAOX5BNUt5Tncgxt2IlNo+vNmSEO5Ko7NXuqXwddVASIYDZ1dadCpaPA5CyKS2s4Q3ay
F0wrq/TrpMIkhgYN6TOwm3Dlgf0ExgnTuOwjzIHqgvXkcaBdABo3xzhxuG/CPvbXhevOmAO2A4Ay
e26D6UnWc4BEeteR1rAX7hDxpxDtMFKMuqmX22mOXXLGY9aM8Gmwi2L+3DvMCpsUAE5VO5k12rP3
2SdD0l7VDVDbM+p2LT4poByMMFpfSYTkyg7QDRuUGTcjSOfjWrPWL6aUch9j8FRBFSggVI9LwTPF
HRMcw9li7YBvsAboCxMBNHdLgBSjIB6ll+xh7DgB9NV+exv2Vu1t4a3lkI10OSbD6egOHUr9KvFq
fiEw+cL1QwmBcRCw7EWwkyLH3qkBsk9Fp+E+aVkjQaFlk+nQu56I9Qs1g+oPoE1OCrBozW0NQIfM
vth4omGwzivcuY8RQCYn/woOiG51bTX2MD8WUdSTrY+SDLNQ1TM0qr5VvRE2+vXB4qi40TD6kAqf
C1K5sdwUlDoE5m4s9mAoMwWOWKGMpeVZhTkxfCm5qfzHituze064jWFwpARWbirWwzhgAvtbby1o
Ocq9M6kSQWxoFsYLPvpo1sawL/v1GKCfSwNv1Agvi0vFU9/S0yPAr+RLBDT4Ee3MIDBRiAc7JUoI
2KyHJQBgpamOMg0eA5jQwchkLoyl+y1RqiOpE8WWyS2n6+CxlSSswEDO86e0JK5HgSRGhX/bNF5Z
rhG7ghCYaKmk90biU6Uozh0/d0tLj7tJTNReoxhpwRHlEX1zmh5goAydssuwCXVWbutkHiC3qwVZ
Vy5r2nQyBcCvirQNOARCAIyWoYu61zGlTq3ZL0QWzJKNQAe94WFygxJpBvM403OtURFmeJtssxk1
gtcyC6jTq+EgWqa+tHAcKMQovcnElMkanL75C8b2TOSuHCZnEwTW3K7R9/tAMnEUFlGFuG1jWgMi
7RLyvm5KK3Cz0rKHeB0XTkwvGAuTCTBZL4aMxVEZIpOspjCrtiRUMRkcSoEVCzwm5FYg6zE5BKq2
w91QtNw6w32bow0627q/dUvwTk0mvQCjV9IIyzoaVkK4PQ8eJq+Y6ERwNFxpNwlFuElKUibAaULq
8b2qq7gId4Gxm8A9VhIk7RXQu+RZ4D51POVlECGkp5bANt0ppmwFv0hg2mg6xZTzvornTGO8gRAh
z9Rdl9IoGbEroKUiJtdzMQK2Hg3EUUWZmOCR+cwOz2D9HQ/gJ1ZjonNFCw5nacuu/U01whM2dT2w
CXZd0DYAslks4Z/TNTMtt6amwAYQ2tOBEDB2FDaKqaMqjKXqLpAGmaU1QM8zMtksplk3FZPIw6DG
aBrBNEXdX7cBnaNnDKJHiOJA1mhptw4n5sXLJNuuA+QkdFSyfByG2NpGxWDg/+x5LbPeJEJGvAgX
ecKVykZbDR6mmS0mUmGDnf1JjxIjjwbAAVszBrT6HB3GYh/WlVXB3+gcBiMy0AUR+gUD/NJHGxwb
kdxTSK/nlelUgnnPDLoIBjjMBPStqwQAwCxh0rwUEhhHpkMxJpto8mLrrEGCZnKJM1Amn32JF/Nr
gzCR4nMPokT4ZGNX65Ym1bQ5jRiHeaMJ2qj9QsdQuFu3cYy8D5gcmjcTuKqAu2FdS3GD/Y9BqW3b
GN5hLjvXCZTZTAVkBPnD7viZw52wP4JYUsw3HMyn4SoYgHX4K0Lc0H0Gyu+FRzF0YdnIfdI0UPTn
ddkaf8qxySNK94gqVtCDXVSRXlvECkeewaJWa3zs1i68adUNqvmIV/m+poM4PoSbQICqzvbBMPvF
cjcEUkUs370ILNOEb/h7VbRNCBr7D3wFfl0ngbLHhhTGhrzzF/Z870+jCSpyZKBquNiVg/4D/7YT
w8jlk7xf4YQhmtRlCNyIHCsXrNS8OwLmC18Bsn4OYbEyZ1M+bKov4TNINUW9XkwrP87+OPF5+f43
oPBf/MZQ/ESnXeeoSVzxQBzJW4GUMrz1E5IwH4Znezesgqw6a67KffziQf2D+jzJfyoRf1N5ndAh
sXqEus4DfOIuLdwvhRdIGFUCN9IDTKLCM4xYkSHc70MEZbCvsKT4b8QYnQgWflnxm872p0au1lNn
YbxxqHYIrESIa7JqV+QW8u5Necc+6KxOup5lMSAXIUw3li51KVjfd43CFdqKuT6olTulExzPcWpk
1Q0Q8lxpCPyclVhP+4/sct+zab+vGuHBXVimIfiFJ6vSpB3s1hWHpkCI13QroDfV/VGUH7Tf7/vG
H8u4sDxCDBXK9FMmbVUkgy9bcQDPSmGfBcCaSzjjfvCEoMpHKTgR0Sw9xLdVvCWBMAHXE+mUp6V5
38OqgVWYEJ7LXfWICAF4qMaQ89HHZvMRy/P0jYeF0+L1Am7n0izCfOD97fLqpot0Ee1aCht4oHi6
Dj74OKe35tsKMBhagmCxyCn9FyZY5TTF4a605SVURgfNaT7L6gxjsd2fL9zvPguCDYFbRcCwIGJ5
/1mUQgszs2jnChclUhLNqSDxBzvkiZoEbFhcsKWzRgMGntkv+qyx4bYDrvXO8YvP2q9b0NzBB4KF
aG6ojU6guYgifs5regVD5mM9lts/f8jTR/Db+hGsE6DoxwNyigDN7hBj1BfuKvCdLj2l2A0fRNhn
QYAj789L/bJxfF8Llm/A5yDDPM1HHY0/DnUS7tCUZHOOBCuVlVCawHt9uwyxNn9e7ptG9ufnHrxm
uBQsvtcAH9GwnCgjkPNXdz6N141B+QJ2n6lLWq18xsNkb2Gqz/Z4K1v0QKSfJ78CiTCWYPJgmNeb
g5q8UtcYQDY9hncV0P8NYTbhubGr0b7QdhX3axVwbzpHMojSb7aLXs4N6nE7iZpiDG5jSjJth67z
tp2vRqJTxWEwfmR+FVoa28oceICDqWP0tU9aO9jDApi7z3++Cr+cD4s/JSzvsbvg1Ic64ASsxOA4
jpIew7vHdocxdDogsiyA126yWUwEkzz4fiD9f/Dm7wjmmBCgQtkOgBkGdaDV/XQvFrDoHZzzX9er
m9X1/Sr/n389AKp5lc1fN8C63gE8v/2V3yEfL/gETAcHHzxM4etne3h8v0M++ApUkLibYNFDn/pt
C/wB+Xjep2WDh9QJPwU3vQiv+w/Ex3M/wZPFwykA41UoaeEL8W8APqgU350qv/3Df4ZzZa89WXPp
ZIQXkB2DY0ucsFwxGthXJvYe2qSg0Lnwu6C2rqC/vi80qhLi7MA0qs5sb8m81s2mlsFRDwhw8liu
E3Vknaq/gMqNAArLr1IoIZAq4hJEuY3hA3GRDMpEC4p84xTjuqIzZhoLJEAHeTMre8AwDc7zzTiB
esCvDWr8lLOyuNL9xNBDgtnIHAliSH8EFRHTWXE/mQZe8UlZgOhOdZmCE9RdS7eEmGR0gK5oOm4m
w02KxgkcsqZaizFayQYlCQdclAzNA8rbFmweb8qCGBQvSw8rJUcvLSU9dh2a2jbc2GUEa2FbZhjR
IjuwKo/Ci47gpt/3Cb2qLJDRbPtQUncDgyyEbjClz4MhltkQeCaPq3YGWaHSObhtm6IAmbJUGLx6
LX9D71BkEsNSkH7cc67n82m2x9zzsTIH8AEZhf2qyvpJYRfMSWxZ+Jq1pNPJYM0xmESSWlimdRvo
lRNN5Lxpg3HlDBNGcGxvHABCVJobqw2fweSaN+jQx1epYOurHVAYCxCdJzwGoE/sRzNdx2DOMe6j
7ffhMVxEFw2t3/QkkQ1fhFsqkViKFhG5TY4p9uhat+Es1gSUe8wS0bDmHgK7gXCRXu04A2WrCu0x
DSh4ag3iCzIxltWlHuN5I5QT3RjnOQxJcTsXNVCVuFnghoj1GCSO8PZWlOAK6rAARRgS87SXxlwq
Ebh5mHBnA8ReHHiLTxHVL71LkIfO+LxmCCD9LLux2Xuzmc8cdK3RDJLTAKYTYIxerXvvSlR22rr1
FkyOC7BFr1VM1k1kVtOInEaExAQ0zEYuNw3AyNQuk2tesb2tgBu4bxbIBJXX5LEkm36ej7WL83dQ
B3D616EHfnqp9hqkc9+bUuN2xzbmFyNogiAE7MMGZDAdp3UIfMdG0Q/Es0sZm240Gsm0dqF8sBHN
Icj3WvX/zr7+/yDUDlnQn3bnjabN6xNsEJR60j9j7t9+7vsWbDnepxBeSzEsLTFTWvyk/7UHW074
CXg3aK0oLBbge5ms/tiEHReQfIiebBGMowZear4fm7Bjf0KeJ1oZuMYAd8c3/Dub8PtSOLYT2I/A
0DZ0QC7EBO9UHhwPKLUqKg5mEJvODGCxXMWiQig7/aBye7/X/1gIK307hnCKnFRSDgPYqgnaIdHB
nj+RL0FofSDCXBqD/1Os/WsJeEPjYsN57bRJmaqu55KLg+r9Z5Ho27D2ryksGEgFwVGsPqgNfe+9
iPH7eqEbQzGOZgX2nieNCuv6KNaWOEzdsEgJIZkiKw1a/KPjMwuFXWCtQRU2d1Ork89VO2o4J/jg
PIcOLOJS6SdN7rY2e1Cq1VeKIkyFThoea4l01lHnJqmJhwL0FjqCuaLlWUjKCRTHPqhX0HVNN75u
mtvOnZprpAKhnx39zr3ynaFptjYcC6NnVvU2O2tA3gHDPInA25sBGuodT8jMEBJDYu9OoWGozyO3
ra9rTQM3Lf22LlPwO+HL1Kt2ejZUzVPKERP/bLt1B75cWK1sv/YXCqsAoxgSRPBK+MSFggJIBEfG
iuCzTgBjJLP2d32DYQyfPCtz+gbnUtG0q4lLRKsUwj46ePQgQQLMuSmEF9xHUEi9gJUvjoEt/DPK
FSJJImalfdEKuoZGxlLAtfGTwzg7j6NvUb3qLb/084HDgiYLmEi2HK65FvQ3BJ3QREv3smt1lfcg
AL7AowmMTeFxfT0bt0JQlsNwZqDCDUHH5cl2Dl1z0QagTqYO6Mlx1jLeHEIagHXlaQww3SI5VG0d
3nfzAC96cOXsa1ETc16h8Fsjbo8e4Hhov4H4AU6U7OdH5fYhaM2Io187CXFXeJ76Wz2Q5qrSdHix
ZOBD4UEa/pmBY3rkVuR/LrklgHepgn7BO1og3SaSsEGiA1RuI6iwGso7T2+HSMPyEYhfXIfs6A8z
NZgBQIgKPqsfWdHeNS71z8KinMc1VMz2ACYugUVO5HJoB0vQmAH5+00LKeJAQCOKLE+DtDZ79Q0X
MRnBnQlcP52SEQ9iCOV7u2VVPX8TRMQbKFprjIDMWJoM9pYQlHBnBE+06ecQ0FEPSXE6zNCh4P4R
06Vtg+SlBmOFc6sLl3qtBadxrFfgr4F231nz0wR7YEBRlrjukrq7cWcA7gzc4kzR0d0UwyjAkOfe
uplZ8jUYO3nTWpDFdC3UWIzR5I6QwhnurEruMEE0U+rRHrF2UuynrjZ544Oq67P2wu4cVHFs3iDQ
a5nz2HiHqSdXnQ4hOQY3J5VUQ0cGkjo0n3YewbgvdWQtr4t5Uhdikgb8y2jeQO2wOJ4bt4Wrpzfc
gp/WXYLyblI5jXwt3SbewVcQxZDrkazQswe14eCf4+krHiBcUWs7KMFpCj2+BnF0uoM1TrnyhA29
Twsi7QSfzheJcSTkG14HznH/QCMxxLmoq+bKYLR0aK3Yfev9xl8DD69WpifioZ4cb4WMpm6FNO0E
EymNOVZTNu6VY7fJW6gi2LEbMZhDFxt5KHsbGd9OAaTTg2Cn9Jh7Y0EmsQe0+xWxS+AiB/YZmxP3
YRp8JFwY9RzOLuqgvrNuLJ+PZdrNAfIhTIG/r6PIXp9Ra4c1rKJpMIK97sdbLQtktQTBRVQhH8Cu
nedZQKwEAmW47Yh7DvYwXdWJzVOQv+Z8kOocruIXlgOe+4gXN4fA1k8h0WnzRiKiqfONswIjxMu8
SJBs1jHPe/Q8oBV7DyzgLwMIqRlQVzxbRo+3kNfoncRkOKUJC5GmEnv3k4wsOFcw+Wb3MTs4hlRn
TqHEThI5fyl6DrRwoP4jGroyrRoXAW+jnHa1InM+OkV9lugieLYMDHDTmZG3RC7yKQpGdOOqZFX2
8tl04RO3Cw2Kj6VXJZn4JXz/KX6+IF026Tp8gIZNX4Bhpe4SOntnKCWn+wlcFGiRwnHVYH64QYeO
5sLnCC4HRfwcVN96o6aGf8H1cG5Bwku2zHbVivSeAVOzqOIUiw8jLAPwgqdd0lZxhrA81JVV3TWY
W3oSHrYtFNER+p8QcT0esUiRNWyyNkyg4UlVH8/XUFyLuzoUDjK9Bg93xHXlyuWDexO6CU0WgS66
mxZD0utgrOsLONcjpqEa/SnMaeO4XwjCw8bVTDz1kMy1ebR8ZcKV7EV48HHegEU9eApKddQGYObx
DEw05NwNznxWOhiWQtZZZc4SEsNLByZilQNhlguJyVwVG+LPfUr8+IIahFugMN5htswzqXtvE4Jr
n9lxdTOWvps2YIuczT3E3dgS4NBr4hzXCIaRFVTAwnbBvnfLCydO0A5iRFPgwRowBexUeMsGAxy3
ooRKOBJUMOLAcBhMQSd6hCApWKmIQpbM4zbIvXa8ihyB3G4V1DsoePYFw/ZRh1O4MSOJz6Cpmy6t
SKmFbACZQUeKC1YRgO3EQLgKAduG9EKumzB6bB2XfwESGtipjzLiNuSJs4+ZZHs0UuCMKkCC13UE
GfeZ7ll3C6keuwjRwN60hcMvuFc1ZxUMPi7xggEZdINWDXj+uARrj/Z4DYgs8dhioxL7eLbalW/T
eRVDfnEfgjuw+qk+/t2k4TclE8gkMHiH13YCntMJkoR+EjR3bzgk8FJ74b3cWAqqIGXb1llJIcCF
p3ixUlDR50S4cLynLcxn/bB6AktCoudsyHNrhqrYw64WDHIk+eGELP3uc6jRGn5Qsp5MhpYCD6A6
AG8AwrBr/cU7p28KRBFO0WEE9yQhryEsD1HlZDCnXXb7LChe8AbeoJADgWPOWVyviwGvHL0incJW
eheRhxEte2lBmeOAyF1W6z9fz1+rd/BuYteBHR3oN78Mxxzmlm4VJQdwy/2LUfnyegqK5LMHK4Sj
nOPhOy73jlP1M0XnZEz1/YIAL499TMyAAJ1aCiZTQzA9tzAG6PGijg7ahRuOSDV3p/I4HZ/8fouw
vCLZuAoZUv0G2qQPGIDOr08QSEzomWA1BGM8EPXeI+rUAchO6+gwrL1H8PPGlfoCKd/iSbx4NUb3
psfAjOXmGYxE7/O/f7l/Xnu5HT9NrVoUgzWQm4Py9QPIyQgd4T3U+d2Eokki1PnPq/3aMb3/pCft
xSg05IQ8OnD9QnCEeu3dn3//Caz7/W7+/HGWS/3TxxGeRsUOWZtaTSuk1KHoh6ftWZIFm3ILG4nh
rtl8lKGCZvekRVsoaLClxMARQPJpJJePHg38ifiAPeBtCl3UO5GKgKSMxZYq3Efd0iYvBwsEDbh/
7P78gZdH431/+H5x9/3ntaSvfFfHB6rh0FtAQMTjLYnbD97JE4/gH5d1iaFexjKYkZ/cN4OjrHPr
5OAzpC0NFx2zcMBcenAIRu+SWfWTTbo9iW///OF+97RA7LnYsSCa8xcarjD+gObXgoDLHbbVIsWF
ZUL4gQPs8qefXkEMQmCQBpsjzBxPXj6F2YJlRH0clkl4Euy4pbcg2aUeFNBTWXyw2m92N9DOwT0H
3oHZ/+nwJQmID2kuPxYF7CWsZwGvSKaGTH2UE/etUT/5WO8WOnkw/LimxFB+DLrB2ljlFD43jW3d
TJHf7dBkwuTB6uINtDhhFvhQgMAxILiJqjLKihLZeSnzp2z2EUXWIp2lhWA0acoAEGUZ7wKPf5Yz
jL614w6beEqcTYx8sc8zBtXrdmyUyNoa0px0Dlt8d6yDM7vvbBg/gN4xSbhVQqnhbWK7niFgUv5V
A/PbhxnmiMhdnOUHG7z7m6cIY0QHCArYoOEvzpUTkUEYdPzYw99mPw9+t+1RX66B+s7XnowwWPai
Hk4rBIYLEVLScmgI5b705/KqrnooHOcIXgkWXB0uFBTmWYHMgXMUMyQBvAwqeva/SDuvHbmxZdt+
EQF685ok05RhlldJL0TJ0XvPr7+D2ueermLlzoT6AI1GowVoJcllYkXMGNNqxPYOFIJ8ZZFB3lli
U92OpiKC9dXKdPfXa4JKxWLrAQEXacNqukpiJFhARr3ITOh7icRngyTn3+/SH8ZYnQl0+1hiSutx
YRbfx3B60aXuwoZyYtuyZMowisRDsPRW+4ksqCldcTUp3O7GiNGIBeVjOpj359+VtKrG/Nm3SDeq
NMTJcKOMdZWP/kdR6LvKE+ShcbO0dS05ORZhL91N+fQQpTqpjXy601HR0tp9X9XjPtPAn3dFfztl
aKmK6l7s5HRrDvT9Sk25aRodQwvhWiBaUHztGInpIZXSfqNqeeOWJUrzXO5IzmXIHwczf02m6LqK
M0RvbCxKVtH9kh8tIX3Kes0rpWCbyPKXfiaRFRoUAWYruyVzpbAtKAfEgLELPZ20iEIr4OwPP4dg
fkgMbO0V0+ZKdJhTeKyBuifjdSUOveMjC6Gbnix/kQ/30RDe1Kp0Q8T3pdMErxnR2s5KiPjwOcqt
Tef79pAO3+Q5yty4AwLig5M8Tj023Gosznblj8reb4TkWqA11E6Uwbji4sk1UBW5XKAvfgDUel8K
4haEh5f+waoAqZ/iGLxIu63GoN74OuJ/dAKqXO+h2lPalmlM5zD90UnjwQc8MQ3xNfJJWw91epuT
b2Gtvg45HpCCGD+rVXTh1DyxCyPDkIA7Slhc/ilYvo8S2k4Mp2qoPZ+o10zovBTuyrDZiLAazs/A
k/P8n4HWENiiqsy8EGvKXb5DM9J2MB6i5oJa5uQGh8IKc7qlUZhj5WMMkAhRIkosJkUZ1G+N1bek
nHRlo5p95woCF8LOz3O76FXDUaUk2FcRVH8DWN1jXAz+Awh5aN1KDkqQuv3e73rlHolntUcYrtwm
hW45EU2QV2liTdd5AK20nqzwGjvqS9HbqZ1a5QQmc8/ZxQb38UFa/qeagPZREc0/hNk40GJZqf/p
ovivAf+pT7Lwkvnw1LaoEXwcRMiTeMzMztOKY60pG1G6q0nr/P1nfz/G6vDtigjtVNt6uWze9k1q
K2hUK/2S3cDJJ6GMQtS4lCDWsURfd0aXzJKnql8lwwMqpVeP/+I5uBlxzhD0feLt+VxWKMUOXhv0
ID9oqNHKK7n2L6zGk5/93SjLn7+L2UVLTOpIajxan/e5llA3lR/+/jkW3DPaABV49Vq3ZsqxMoby
5DXZo9ASugbfC72+cGj+WWariAvTh+UGwHWN/1ruCe8eA0KDlQSj5OmGDY3Mhf4YO7m5sdz8t+Zm
t/5N5Uxbddscy+fiy4TELHEyR3C0u+zChnBqXrz7IcaCRn33QwxKtpreYDBPv7kgtQjyfxqdemGK
n/poizEWSkAayyj0fRxEHfBBafzRy/EI5Ix1dfHCNzs9AFUolSKj+SnQEVMOidoYPSTTdl3cmSCg
zk+KU4cAxnIAhMnZoANc7TapokrZUNIvItzlZPpEUrdLVfzCtDh1uafDE1GKyv1psRH4+KIIuKU6
CCvPz+WospUhJLvXSHeIVFA1FvN9akYjfQ9tskcaLrixb35XyDmaSyILTWFvl9wjSMBFEkgBeD5m
nt50fRs459/Gqdf9/meuYj7abgF6D5UnztmxUu+zOnr+vw2wmjByLVjYhSFFluiutYQwtMemvMBg
vfQQq9v/DIknpWLqGZT6m/hNTp7OP8OplbXotWneBiDDOfXxW/Zx0sxt2nqD+jVDnTF/KYsLp9Py
FtabyPsR5I8jmBOOw7qBpjYKvwUgoTYRRGbaxsXdHA/7wirnC6tg1R36nxD5/YirZRAlKTJ/PTwu
XOYKC6p9to+d+bvpNA4NZLnd3VA0wuHCuvCkJ7/Vu3e5/Pm7XQqeQk4/V+NJNF0lMI8i/0L0v+y3
517lauEpioiXadp4fuEpogVkjBJj/UMBNCc1g1tW174uX1rslybIahXVjV6IYZ0eF48L0JH29Gsh
ydduc8MndcQ9LUgXhjz9lFymZDRs8MpXpw6kqqGM5sYrg7SwRytzS94qxcgSJ7WohjIkuWU873PT
/HJ+LZxKtaGc/t+RldUxEwwZQoRcxOd7Uz6ptvUl+EaRwwM8AZ9wix0YCcXD+TFPz5l/hlytv5q7
byUMrZdNX2VEonDj3PMDnDoT/riYoZGliWLtYF7i+B3nqODAWG3btr/LDP+5bydwbtm/2nAXT18k
2wgo19FbU0VmVDedl0zfoomo+9LxJp/IKkO3RafNRWppNVnNDErhRTnkrdfqJt0eKVCKrJOMfRjK
0FiVAdlr3IGWINlzFVTarViU0WGS0QpWVh07g99wiQ3BSInJnO1EcaQqKssIB6ygdlocww4jSdGt
n2qGK0QKG0UmSDtqGkCwKrhEQwEtk2lI22UzdS/nv9PJiUDmEwEL7UPEph83j0nPzDH1s2Ot/0jp
Kje0C2m6U9sw/boykc1yD1nfRIY+LGVRIID/ETTjPVgx6ru53XOV16fxwkZ4as94P9ZqI5QMoY0B
0nltFr3FWbwfwvAxVfvd37+x96Os3tg4dvBQst5rpm91eycpF/76Uwvn/V+/2vhK4HEmjVxHpKK7
KHq0yl9p4fZZtD3/FCu3k/+cVlx5UIrpKM+M9QkMC86n4V/0MslXKaqbQbHvTWWErKm+zVJkfhGw
3jjWAKyvRj2Nvk4IDWgsz60El5cwOehgnD3DF7jOKmlwIWRdSev//68jlAQ2T3Sw3owTA7hrNoqe
8ahf6YU9fWuAotGa0+wEN73utta9YnsmblEbdWPe9BR3FJs+nX1sy7fKIfx2qe3k5Fchgy6SPTe4
IC7T/N0Za8QjISMXXT/9HRpH9F67Ds5UiE7y/Gc5PY5CxY7euc8FrLIdZmRenYe4xQnyxB0iPC3R
KOThr/MDnVyXxj8DrabZjOmYr4+q1yTZtWrcRJw97fi2KDsFwqTzY51cl8vDSDSRIXdc7Z9KrGbq
CLCqbq1tIU/72ZxvTARX50c5tZMtmenFMZCden3i9ElVxnSyemiDKApIB8Xo/82aeT/E6qXRcl/J
tFh4/Va9km2TkESwSzc5FIfFuyy/vey1uGpP+89C4M5GyxM28tyxVntaRV8V/jejV78WbzoYwGwT
wMUYseHo98ptc6POj8MxvQ8c6ev51/n5o1mLsQ6n6nIv/XQJp/d/EqoqOFrDl5hu7DLHDMEoLsyM
zycrg3DqLMaHCFrXJSOl1spSTiZPmEN7zsxNJvySkYFFJcZ66Ut/sUPo1ENxe6Q8zKZHm9BqJspC
m4/6PHnTCF1ZEnZaf6PJX86/uM8ry6IN4n/HWEdzQhAg3bH4YqPqIi3aiuZvFa07eCxkAuFf7xcf
B1vHcQsyahhgIo+GQ8e/6wfToRW6Q+HHF7bkz8uLkRAS/NmRaa1a7YCCVMOQywVPB6O6KbsE+CmN
/Bce54SGYBmFTAWF4KW0t3zAd/tsIWdCCxnIE6+a3DXrzeQukJ1ydvxtcOM/WpM7v8ibaBt8r77n
vy7t8n8yFR9vOh+HXy3wKZhNCZaE17jtjQrfp7AFF/mOQ05+C2Hk+fxMObG4Pw63eqeVLPQQu+pj
pjUUB5uORo08Hvz7CkMwR5rKjM2/j+QBZKxGmy9eGm+LIiXatKXQAxSuRPHaGM3khxxI2UGfa+su
p9n+Qgh3ctFQ9EGJTqL/kwo8CCh/KuHgSf6xDb7W6eFi4v1EMLK8iH+GWO1ykTATTqiKp+6CvbZP
ruFFO+nG2EFXdTOseq3DpdveqZ3n/YjriRZVZY0Dg9ciDhzQ6LRIqMs63ehT6MrNeAVW8NLcXq5x
nyfXPw+5mlwZVFSTPiVqJbedOLiI6+0G8ERORqI13MmQN2plOjXguPPT7PTK/Wfc1SyjZDEhFFO8
nonTVN/0S83+/2Ua/zPAKlkkorZCczB68aGDwT7jf6lcWw88ittaXv4yu1Ton/2HS5asl55rtZkX
I95vE3nNXtZtXQdFXV74YhcGUFf3ciMtB9p2QdGPAKej8s6ikn/+0yyf/MyUWPc9wLMW5J7crxpr
PyXS3agAN32ab9E2XHiW0x+JG7mKtpwYZn3U4q8SMeEFYhd8Q+4A5o+276gbNAm29pZfAdmizf3S
Klt1Hy/hCwsbOh/MGfpR8Iv+uJ+XVqwXC4WidQaXZX1lOi3LOt6Xzxe7cU+taK7/NJtKFm6Ka/WQ
OCGgF7UJ1jqoDwDdfvIq1HdmJF8TCoBxtjbiBGIFWCC2Bmpi/4FqRjOKCn0Xt/ETvKeHSYn2dSoc
jPh7rUO/nHW3NWYEsbL0G6hTiu0DinUzNb6PPjdzscovdKmcPIH4QAtsC2HC51g5NWncYM4NlD6M
YPfH3tXunFFwUSbboXvxyJNPTEGKeLKCcJVVus6eJDTMGQHzYtp1bk+XxZW0Nx3jVv9Rzq66b/bn
J/yp4IjkOH1FZA3pblptuxE9J5Qm22OqzEcrR34vKbQq5H26T2fp2ugvqXdOnV3vx1vtuYrVFKrR
tccYmTV00ZeoyH5iYeCcf6pPGwVKULpz1KUXXKTdYbUTZWi6Qmq8npW25Y9cWdTqYVDvzg/yOU34
cZR1CXysKOEDIPWUx+QFcuu+38PEnje1a1wVlMDy2+LCx/r08pYBQR0q8NaA2azvbb00zAGlDE8v
uuwevHJ21ZYVOvqyW4jv55/u1Cv8EwzhRsmw6xybP0ZZPRSV11iT/ivQwujVGuAtnx9E/jT9iCkV
EZ0CeY+lwLjajkYBQi66Ja82cXzB4+3VaEXzVR3D7FuVpOVSiu+PCEcKN1KK8jVVlbu6MrPtbOD9
kzex+FjpY+QqsVK8IEZG29qm0eQMuur/1n1FeK6bSLpWpVndqaR1f+VJKfxOBj/83XXtzBWnb98y
Y5p+nH+uzy+Px2K/UBcCKumS1QmvapnQyFLlaTr+P+A+Rs6gC9/n81xgCBnOK3pnifrbauHmQwzQ
x0L/owXxpjLyl6ZNH2kduj3/JKeGUUW6F0W4gaiz1h8IGV+r67kn9bFH/+2x8MV0043Kw/lhPtcS
mQjvx1ne6Lt7xjDRuScNOXImOz9Mb9q+uQ0dsDZPyryRj5Kd3Y277HG41u6iL+eH/nTkr0Zevcgq
q8KuaXNvGvSbwAccH5d084pDbmz6OMovfLbP58kynMKCYlFxz15f27LS1ButKL3opXe07WKk6G87
bAVnN8ZP85KI9nMgvxpuFQomTWNGPcOJZfyzmGCi+bGqgaQDPahm1TUIq9tpqMGNzDfz3L7Upe/1
dftokT+P6/o7V+fQOf++T/4kpDCLUbphUmtcLY4EyppQhSVoE+s5q3Knyvw3ugUdsZme9U7+NujW
vlfG37EsvxRd8ioV04vQlVdSrTqdMl844E/tQKhwJV1F5AxSafX544WYlfWlJ8FAi7N+09T0LpbT
JjEku1Gezz/7qdWEMEs14HeSel+nO1QdrmVIxXys7sfu0coQZjWP54c4+TzgVlAGyjTfrA90rcqr
WjUgHqRfW2uiUw8XwIlmR9yWkivLKrbnhzv5REt7M00Xqi6v40nJyrGfCBqv0umFbafgNzq567DH
CPH/Ns5qfyi6OW0iHXO/6keKuYjYEj0WFx3HP4WsrBYUqEvThGKS9Vhlb5IMSjXdzp4w+cI2nLH/
1oDyO+GYB26cmdb3pEkj2hkD1ckwt9zNZVptfaOvnFgT55vBxAgJPt9Y7yloJqEdpWPs4PmkOWi8
/wea+1/lXqc2LsQwBsQQQD6fKGSq2oX11FJmjhfLwu9hu7Tb7rv09fybPzWhyDMg8lB05FjrCQWd
UNf9tPbwTHnIEhTXpf8kzfpDo1pfDTO5MJ9O7o/QkYCASZpJzn0Vug3i6FuT2nhLWHeTKCNFu6yt
dkafzt9qfZAx04HHvGljeF14QY6SYzaCT2snXV6RqaWPQjQBDjv/Dk7MctLYKHaQ9HIJWG8ShRAr
w6SNHiIsyR0UvE/yalTtqEQWfn6kE5ED1R8yr4ZEqPcpcoVUOC1wDU8cuXyOX9Vscs8PcOJzMsDy
D11drNrlUd8dtL0Kq1RnAKGvrmNzaUYPGmgbJHn1EvujrNudH+/Uq6N8zzfhGmh8EglhXlH4cyp7
Wlr/DCQpAMc4yttOSf5+Hyc1zpYKO05G0bd6rjKgQy8Jeg8BJjYhuBINv0qhM6jnZg2a/zEA1tc3
zeH80516m+9HXdbou7cJDafX4673tCbcFgjxfa6u4pOWuHNcXjg3Tyx33h/UMASxwIHWH642/Hm0
ciwxIc8Ub1SkbRkuQRVX/2Kum9ShNG5O5InWOzpFNYL1inGyCUyAGA8IdabXPBV/n391yqmpjv4S
KgySVWCKq9CSW2IXTZQUlbRXyq0ZSuY1bObmoWw1/R7YJs7Aeay6Up2nB8zfJLcpK/0ZOOvsdXlq
4m3T1a+0E/ZvkJ2t0e5CA6qqUmNVOxZ96tWxZmy5CLY28bhpm02SbivTrN/QmGEMr5BBSIL5t6T2
ktvNWAvJKN7d2TfzK0XMZW8UhXgX9Xr9O4vH1j7/9Ke+JsubAGjhHZrrk4YcTWDAKvKGAE5pUIiH
Vi2ecy3eYUL6t6JJEzqUDmiOWgF3rfXmJdCG2SUmdpOWsMX9bds11hbn4Qvr7+TX5NLDSFSpPglR
MykVg6SXvKippn1UhbmrCMXb+Zf2eQxgAlyoNKghCATXykwBgkaoIwsOC/Mgpf59nxT3/7cRVuGy
Br0aYJ3ktcovBZuacHo6//d/lq6YPAKnGiQXVdQ/aT+7AsSXxeQS7+Ea1K9RvdHJKUWu7/hP4p16
JzzAcbg1n5YrgbXT7NxNr6A/IFPb1XZ0UWN18o3SRoLWFY77p/t3VeM3Cx3J6yWoxHNxlXDz/uv9
ZHlizATQFZrLLe7jFjmJxTwFouypEBt0EBlqzSKT/3qOM8jScoPEnjLiOuETYlqq+D0ojqGwpfGH
BItrLLsLT/J5s2cQ1A/0FosU3NbRe47tNkgw2TNpMziKedjhg4Tj3zZhTWDQ1Y87gVV4IZ7n8OcF
fchJL1MGnCerin5BDEg+vsBA9aNC4gSltKjZDcYxtlhLD5k/oxCoom9JiiVEZtw3ZXAvGBbAddC3
pujh32UPWGPARXfaRoSj3BNP4XCm4pCh6Icm0iAjlE7XDdC4viIzcf0Kv99ovBdwuA4nKFkACGLc
FuWmOnZVhrMWnqD0gG+jXLZBqeFpOyAGUYdetU1/euzlGVmnXv0QW5qAKusxKPwtM8LN5/Fezafj
ZCi7KQ6uwdvgdChgw1M3twIViiAsbQWpMpZ5G2zDnFkKr2fzaxmXdiYED/AkaM1n/rT6l3SQv/l1
fhSU/DrRJrs1uOSoJh4go3XVyjS9VVLnBJZ1XU3Ck9KmD2IW2f2M+ZJfPAgLyTzG5NGHiF52w97q
9OeY109jcHVbqd01DgH2FA4vQ586vJC7YUxvtVp67CCuKwXiP0uObnn5+3BOY5zXQqygwuqxHVRc
jaO8u+nSzvNN62qk+aTPkz3Be7VRBOGR7oxHC3AC6nVbTORdHGBxmPT3sP1yrM6ArswEsQMeZakx
3AwCKbdKg0aW7MtBcawUwmQwuGmpOKKZ/Wqk8RYW+is8Wwe7TFvW8PzJtY0c8wrL8Uc0dwOZ8f4p
aviPzPe/NJF8kwrYOv5Bu+S++WWcKpdmqcgpcu7j5GFpbFSui1n12gE/Mpy8CrroI85RXDdvqs63
W7+yqQgDuOzsOIm2EChsowpcqfS3HNcbTPZwwfSvAw3AiCDStotBuDEoLtUAbrtmdEmxIH+q4rE8
JKQYhJenLIDmQR06uLFUqI1XBBmaais30zN3XU+7na+qg741XpRngIO4H7a3gnMpYX9qC136rag8
IXT5lCHjPhnJbPYejfa1X25D89IV+8SViCd8N8LyC94FmYLki6aPNGihqFYP+bbfm4/mRnQ4EJxg
+z84z/96rVwuWOvtRlIMGobpIWPHWXbBd6MZ1RTFmqBS+m0PqN52oSe54r66sGGfyPzyUO+GWZ20
UKbKkgiNg3CGX/2nuO8fpqPghY8k/jbqMbLVu+wWf0xOjY2MkU/ghLfd3rqJv/11EWSZQkueFvC0
In8qxYWJDBi/RFxvSN+bvt906aM5fs1mcJSNdoH/+znwY6zFsMgiw0A8v7rfmnMWSdgWeJhlH6L5
K84nbpsMdiCbFy56J1Kqy0g0gEM05nhfR0swTQplzGc+pDBt29BRtuVdDi6cBjr9KzsisP4Nu6W5
x5tcve725yOdk9MIFTUXCGJOUtQfp1ECHx2JcXictOtIU2xy+7Yavvj1s19DiGlxTmoudQd9Lm4u
35FYl49I3Yz84scxp04l+6WBFNUHY6fp3U8fHMcGE20OB1Fzq0p35dr8VYzzQQz6l0jEhPX8U3++
7X78BctZ/m7xZJxDmCG0Xi2V7hh9zafFo+7t/BifkQWrx1y92r5U+l6kBy8WEqdK9YMilt9CJcpt
Oa2vxlR8rcbhWcuLF037V5vduze82orMuKg12o4Bl91QWUvAtZ1/ttOz5p8vuLrFd9notwjK/+hO
ml2yG2gry7aX1vvJLfvdUyxr9N1XitpZC4yh86aIPG/2NcRI4PxjnBqAO/oS5lPK1dfhKDcIaRK0
yuuTr6XgCcYFXTWwcH7hepN+N8C69FipWLzKUXzUxtzFS3ljSOaNXJhXNWr1Zkr30CMTu4Me5FAt
cwPRLYieQuhRVvgdKBNP/TRFT/hT24lWw7hlh01/pNKwUdCd1tKdIWBCB9la082bdhiv8NDctX3j
pC0xRTk9ZEX3sw6B7xblRlepkmC7RF+2Eux6w9h1Q4w5iEHM0moHPaq+6MB50FIAXq3E0vGLblv0
EpnEPrYnxfiNO/kbaI9iy0e5omnMmQwr2sjdja/dQSTQCFL751DUnsB/FMke9sRubBEUCLkNrPC2
77CXx9SmJSOY5y9iLDhqd6VJsY2Zhx3MNHniHjBhHiBVm7GhVa05dKboGtmzkgybOfRMOdpEilOX
kSsLdHITjfqpApD9UE9XOD4Z6ZOUP4vpgxA8KpnTQXXFftmRetwzZcMpgs6ZSuQU4QK2LXd0hdso
Im78AV+VtHmO+9emx4t8euu6O4xuN8FgbbTkfvK/Iybb+D20gHCrWxWwIsOpBulQ9fO+Lnsscp+y
kq5ybSKtjCNbeCM1MBcruGIiP+FZ9m/94Q69N3al+1J6MYe7LIfqc6sZV2Xrw69/G7XHWIQIKXSO
Hjz5+c8So5VQxY87uCa9uNPqYo91jjN1xmPf+k4WF65UaNdpfRNgUyVn/Q4P1pvI7zb0w28aSbkW
w1+YGW0LkyaJrIWKS3k9nzbCJF2nfvHVV5EbxRCGMaKBt1i28DEl29Dm5xIce4dlU16P8PTKK0xy
bpMMVHmPQZIoPMQYcUYK86Ys8d298TvlZ4LJuSjFh6ycnImuGFMoQHoJW0X7kYrj0yBbu8yCEmxp
XCZSrLew/Y0rOg7RMsx67ybBl657UbQbnNLv0paCdh5+SSz5GrqEO1qJl9YTM7LXNuSP4o2YgSRA
TfqKuzhXFLpNN0PdcGhixUtJi4Ewm0Qu4sxxoNtDnUS7IgdugATlx6CNj2k4HRXk1E0NmFhsEjsV
D5Lx1CUFKy270WXm6JyXu85c7o2qnVr4tiu+uAU7uvf16CWTb6Rx/tHX+o3a5IeisAo7L5SDodxV
QATLtiAZNn1R5MYBoOookej47TJ1xVvW4Fc/sPZm8qyNmh0WNxkOhUqMTIWPp1ZPQ5SQMIRNFuqb
QbmNTd0J6xZv6hz/5Ep3ckm/DTLlSoUoKZqLEdEAdzLYh8nsZNpPqxwPIyhlo+yv6zm71hWsqWZz
P3fYeQctbvUjvNN444+Z2+gBt08Q0JrvmGG/66IX6jYARQoXGb0jJg+RGdg9wLCiUm0w2fiSWVvI
2AcpGOAw1LZftXdRDjhQe7H6L0HrHxZCS1b9TkHJNQmaorJyfEvYhEVwFUd3mtTaepdswjh0Cwtn
3KT0alm6EYbszuriZOPP4i6WywPtZK7o84QNccEIU5R6dvqVy84hMdJHtc6f5BzpDZegROy3vZk9
yr30hTuTG1dltM2E6krDQcqtJbPeGqlZ7EylupoWcnXmmYXuJvPIUqV96CbxocyFHaXVSiTJ3h1a
JeeXBfpb5eOlWL1qZWDuiwiD5kgwn/AHQukkw3ku1E1gGGR4G2zWckcvfvZop/idF6K0CweVtoqY
8hQLIIv7asFna/KbkQPx/3QSaquAaDRGQTTCzhOs+HWW5FuLL3x+hFMh1/ujcBUNWSOuklhLHYti
+C1q2Vsgho4FAOjfjLKAVtBcIIVeBSbYApqxkURHEze/alNpYXYQ1Up9MBv50tXohK6IYtMChvqf
sVbhCZDw0BBq0ZM10Csb+PKSkzqhg6OX6g6v1aHdJduLt4WTM0EmUYf4DgOetbYIwXMaZPSEdHbn
Jg/jocKpw7JZZfWfy1duX5Qinoxh/hnxT4zzLgozBzymDUYU5ng7tsecICSVX6OEXNJIuiqXdmV+
nY2xe/5Lnn6978ZdzXnNGKYkalW6X6SS7pq0GraC307bAGI+vmjtXgjiYRcVpupSfsQIppoVNpuJ
dJ8eBp1otwFHp5hb5v2FX3bqbigTqkmLP+dnzVWnt8LA6fxHnAmDSX1pj/hM2oadHOoXLmngRMmv
bS8F9ReG/XPfePchACD3oEaLoxaB7azT7WzFBy3wncZULrz7k5Psnwf8c4F7N1I5kuvze9Urw+Kh
7atjq19qCTo5AozFBZQuy5+cmuUKV85oYAQt3Ijia0xS7PxHOrndLBUV7vAWUp7V/d0vY6wcLNFD
KbABzLyJ64ch+Hp+jBMSGcT9ZLORzy4qsnXJxqzHvsgWzkVna6/1E+YO8tuyIHWHgCb7ptmlndv/
ZhpQhlsMrjHRgVL58VYk5wBdJZV6nPWmKK3NHcnF5mwThZeebnlF68vL+4FW+1uVqsIsdepCBDev
5DL275SJKLoDDH1l6n3ktlUPePm3EAlH/BmToxQrodPgGbihTzV87eY+P5phaJqOwnlqT2xodtfJ
iiPkZv18/ltYl37tKh9WA5Yqoad7aHXDnZRGr1kKSRj+lrkX8lJ3WlBqeywgdbarWd1IWYfpzgyG
zUqicW9UReGGU9NuQMHiJpJqv2djTK/6UOILQnl1/Vb/VbWmfEVIpdqC1Vm4V0aF60tpavti2e8m
Hw/QSVV+ydqcXxl9gA1oYKV3OWai9/4oidCdwRbOQpU5hSxF36QuFmFq9YHmYnEYOW1tSZvCMAM3
8TNwjgM01nnGBoW6aI+fIhaXmOppGKMG0QNy4GmXUv1wdC3Sni1ZSLdxgo0dnp7BoRCxht7ovfnT
HBttJ/vGtM3K7Cexd0KyvVsaqCHei02Q7fJ5ntwSALhdpVJ7o/Sdf5inWL5daLxEr/m4L6Sutdsh
MF2/TseDnGaBZy43Ejw+Crc0estVgsTydDp8bQxrdUypwTmJ4iAL9pDX+rYSamWTNbHpYNZYbKSq
mzaynADm90v1Dl6lCRi/FZewKx7EZAOa3z+Yvtr9kISp5dbnl7vGT4abapCrWyOGtn5hxziZv30/
31epTqk1/UGhqWD8EYAAtvNj+V0+Vjf+q7lPtr47352fsZ97tsgPUcDHtAgNCTZmqwNuCiUNhvG0
SAybpWerbN0lgvCJICTYoTVXLBvtq9vuumvxi+8K2ws/4NQe+f4HrIK+urPi3qppgpM20+/0p5Rt
c0wKWSqAsa+jzA5ozhSciwHFqXOMJjVkWzwzar7Vc+tC0JRaK3raZt6mql3+XJ6ZwlBxMzkQMm6b
Q2vnu+L7v3haPLdoxlIQNH4qcAYCqVyw6TRy+DvdLo/wrcn5gMboXXVbHctqEz9fesWnjrn3Y67e
sChoMXAMw7PMq7gaHSP0L3zDU58QBYaJ8Jeq7afksTomelLPijfojWem/pZs7V4phwsRz8lRTAMP
XWBI2Fqt9lYBRG9SJqZXA6bZZxYJJyPLZUJeS3TOf6VTu7hB9Rlc4sJcXeuY4RqKUdDotERF++62
3Q9bfStfTHqfeh6InIuHF33yYFc/HqF1kFXpzC0BY/Mno9ZuKgD7gdVcikGW17I+QPHGpDhDpP6Z
EVFWaowXc3SMMcM+JJ3Y2CbsIZcA3nSCodjGwB/Pv74T842wAJk5LUN0BaxVyyiWU52EybGdk2kn
FpZUY4tkTo3998MQeSx6MWi8n3pfJomaqSSG9F/2bOISDZVv5wc48YHoRMJjFJUAq3K9NWZpHVkC
FJtA26ogoDvtZ4ne9/wYJ7Yh4k769aHu0oO3rvA0pOcbNWu8ye/pDcdiqvsi+29BKF+4kl4YZx22
D+rU430WHtVYclsFFrwgbRPle6fLFx7oVDjKE9F4rvJvHCyXt/oubIdK32oSvCFSH80xlswAVYFq
VEelq/q7MgsipzerkDxUoWxaoJ+HUS0SNyvhfNKwMnjmUP3QfX++KkLzrxuKKPxickr5dWmWgrq0
+m1mZA2lH+PPeJVlV5p1TXxx/nueWG1cJ1AuUh5UlE8YdbNMo1ppRK/R0aIuznfJlVS9Kf1z3T6f
H+nUKqOGDCQePRwc3FUqQxwC9CSp6I1hvumXg0u5EBoskcZq46DH/p8Blh/w7kOqRZ2bOkglv0zF
TT+G10YT/1Qq/xBIFMkLrAVKkVT4+ac6tebYq0RWNOXxT6qtke4fwkzSGWpHc+0I0aLNE+mo+elf
N9YyF3hxi04GTSHn48fHwxIFC3Ol8RQ0HiCItnppXVC5nVIbLFVr0gc80memthXVgsQeSC1e2krN
kzHR8qWMm9zfKE5wBXviyazvw+yqJhNplb+jctN7Vb6tdxcTNssRv/6W73/Jsj28+5ZZ0ytWOUje
dOXvyu24Fw+zjXMijtf57lJodWqrgTWg0q4Bs/LT9m9WSpWmvuKhxaxBqXXDLtB7y8GxKNvqiaRf
WAcnN5z3460iZo3WLyvC8Add90v5E8b8tt2AEkd8dDu6slPuzIdLEdWJpQFoTMEhjCAOmfdqj8sy
AFGEVMea0kI+viFBpzRukDYe59puCsyyzDq5cBM+OSa6uKUl5I9x3MdPKAyxWrZ6fMSLtjUWXHN3
0ETcj0pDxldD6qxX0cxrfzPM+uv5NfnHumM1e2jvJ8W4pJr+H3vfsRw5j275KhO95x90oIm43Qu6
NMqU9xuGpFIRBOhAAiTIp7+HVT23S1maUnfMLGdZJaWQBGE+cwxW9MlWgQOFPwe+fV66i/FIoVR3
Zi5efphsN88MDiEfySs34eN4zKW0zoAdRZ28aPoFkviQyoKnljigs9cfbNnVG6esvVeiS/T0XEaz
XPjwtq4D40oOfRk5ms+JYdcqRoPDyxZO3F1TUXFVO/CbJJTDiA2WvddWBy1z8JXcDYSp53QaxfzV
VWavR+ifnvt0ZYH1p6kqL2QCJ7HdwuOaR2sBPwou+ZUBhetXYPujOXFSa2+lPGEa+jtQKEwwG39+
BZ8c9ijvQOYLbAegWk/1nsqi93sYaoLMLpKKD1hn5hcHr/XJEUGwmtfrBPTK39CdObA8VhEWF+ht
pcZjB+DQsilvQabDDvK+EKj85JT/MNbJ1bI4Yy86yAswLeoHDUcDGoWs8DeLJlb255n7aqiTrVrY
U+0g2bvw2FaxPiHheU7CLyLRT0487Eq8GKSREMw7jeSpAXcdiN5eMGPfu3ed6UQtexrRQP/zo+B1
/74g4dCABAvYTth7/HZn6byZPMs4B1QnrhaRjTOUSsl4HMBlh2463/jT+ESAxKvnJQbK9pK48HLT
cj9PAo47rwD1xbJnO9E5G9qa8J/KN0PHE9JS+Jh3EJhlO7bkEePXrQRtCa6HYyVSnz/keRUvQsdQ
ftp0IdzzLB1BBX1TdyGAhAPcAFDhqh7MZsg8c97MILwAyIsO37CxYKlrTvRcwYuyNlUMp5XjxNFu
boq974gj87srY7Ru6vLNaZ0rwT0gIZuNlweRFXQbq3kt0PIM0b8v1d5fZFLq4CBQa7eM9iDglW37
47WyW5jX4uC3IHEZdKmiTtQBLGbgPKr8GfbeMoHHReK6rwBbbajd7hbLTSrKE9nSfW50u9rRqbYN
GAPa+zp0k5KMe4lOpUflpTa+14Te4nCOqsa8NsdiV3rBWWHmyKZ0ZjhVXOSPmo0HJGEHWZ718q2x
iw2f+7tAfVcLqCzWC9C0mQo4wO5VVAbmRtBH9LyygOdHOPNFcKB6CSFU2TjjJjRY7KDzqmBMIcx6
a/Py+1wAbSa8jNnALwxTntaegY3TATuJFqDLuvec+JG2vgWjd90MRWy0j0j44sUWcSmraILLYWd+
t222MWyaFW2/8aHfOgp03Iz+YTReK8H3rl+gg9Ebe9hNoccH+tzSxQWgtuZgxwZ/aXMd2ROEUMFS
hqvjZoEaQ9t8M+HRjnrajpV0m+swFj4cbvMaf/169iHcz4CgMZ2dMw8dwv5wH7b8wtDfrIleWizY
654dFohjGWy+1OFmIMbjCD8XLZ39aMi0z2EWYJNYmtOWe33UahMXnR+RJt8wWB3apYygz7j1ipd2
mJKqrFI9XOnSj5Rx2ee4bl5DIJH1HDXlo+u+T2iXMTOFrlkc+mFij8OZCG64xv0z1Btd0NhlGh3V
Br6d97bP065vkprDGcnQGw9GyRMp45kBzbHYV0pPe6sN0wGKSoYwMwSDwIl0W2q8DiielspKywnd
/TaAwnrTkJ3wwwJre77DJf6Ewn4fwQPkthvKuOWIHYzVj45CAhmFL1JcUB7EUD5Yvdw2gQCbLXeO
leWnqCAnM1wHa3/KYFcQUXppNla0VGZilfRo4/3A5ThzZAc8S5AOa5NjATTa/67oU9FxVDqZHYF7
GwMfk1WBd2T9uOXtErMpSCt5JcWwHSuV+DM+VUJK2H0ZgrfOdTYgiWSUq40O6RbeY9uQt3fEg62E
BUytcec39Za0Kq16M4VrdzJzdUGA2Kmn8wEa2QxJBbS8ktLWGUXTu+D4CsLJlCUTggxbuFNCOZzS
CrFDQ3435OO9L9948JRr6E0MMEQN853wRDpDmL+DxKxffIMJC09sKEd3OZQq+fwkx28QXNgRGCeW
/gwmgYT+/M3kPFjWvVrfO6RGSX+xep9CbD8CuwFTuTreoaEHWUKg36MAXlsdKuORX1doeVvN2Qxr
UCgouIlmxrkvu4cJKNDQR3Wg1LCidfpmn9fzQSM6iTgSgyhcy8guVTcj9bd+rhIBDLdVL/Ec5k9W
xQ50hKOmO/rfdG1d2cWwlaVz6GV3B/okGhpyK6vuqrWAhujlIZjBYAzrZLKDZxNaTjatYyDH4NyV
GSjJzyC5Iq+BDqjetbDtQIe0XY0CPW/b6l2BvMNCvVFK47mUsEmFsPgK107s+nHsUFqW1caenutq
14CI6nV90hRi03mAagm6ZbnxBBugRe+cME8W477ur6BJk3SjTnRvbRvgugGYUTlMWSGWBpjCRTu2
W4v6X9yCnwYqDvrOUD0Br+I3lTGfDBabqPEDc2zeoU0RDwm/pVuIaMT1w5+v3M9wsXA2BswXxXFU
s07V7EFzUcyY6YVHJ31wPWO4qjwtNnLwcZMRiNa8h7nBYWiSA3BWh8SNeFfgFXgA/HtxiGC2A/DH
ZI8h7BUvSOORPand8Rnef8uuWfz2K73bz2KR1fQZyQl4YShBfEwTSO9ZBV2WiwZu8EF9b1ly2zEA
plB3+fPUfBZY/TrQSXBsui11uwYx3AANLm4Cb/WqnK9ktz4LeGBWhHLvWsIE7vrj01CgljqnKS7q
IABuavK0fFBMd89QwLQfJtdcrizEK3dcFdMXMd3vkksB9DigvQBDOogv/KatC3LJPDt5fk7q5twZ
kO0Y0xNanGikCZxadgIfmxebTLCYhLJQTVG/g1foBbcx2YpWwc5DvJN6fv6zwPT/xmgduP23FpTf
sqDyHxfde3Mj+/d3eXzp/uuDB/s/Pv5z+Pnv4r1NXuTLh3+kjSzlfKXe+/n6fVCV/Md//SQHrL/5
7/7wf73/+Cu3c/f+97+9taqR618ryrb5aK3+ywJc//w/P3b+UuNjUSuH6aVBCffnH9t9+/vf1mbW
Ty92O/xrxa1D5YSg4IxaKhbS9D7I9Xf+QuoK8jI4gOB6oRTzP07shuX/5YO74ABhC5UNNOjxs39a
sRu29xfK1yjI4kMgEaKB/594sUPP5UPoTsCGXxNoZO5o/UDh9AfB9ZcKzBTIwuyxmqPZz4MFEuyg
FxRoXpD6DsQhqBsBEWnCZCYKyRCoy6ljZZkQAZhk0loFg6AsEMTmEZUH8BlroRCBmarm+Zmine/f
2kVJ80e4dYtlj4BDD9tODKw5tGQKvs3o2vgPOTCKuQ7cFwwMs/GqYrTF+e8tZI0OnXsQvU14BcMb
e4hRlsbF0QdhCzclCNFu4BoPnKvdAMN/lku/gCxIX+V9RupFiSx0cqfANcdBpYPEV6gSJrwW7kg4
9UgKeUNnxNWjPMBSTG7cqaLz/N1o6cLLLCH6p3Aa5nfLr+iTBhNARFLBtxiRGVqxj0MHM+VzZiqo
aPkaRdcUk4wUo+Feq+NOwNA2q5d5hGcFFN7rCJZe8PoZHLjPRK3VmH6qQW3o4wBeslVkMmHdDIXS
7W6CLJCXtmh6A8Xc4jyFrVvo3PoG7cYHsNhglK3aCZxKX2AIKCuY34ecyQffmgYSBfNqdywdGcCZ
F05KwTsu7cp/KauaNAefTNP4sgApau6DMbTpe09r1cxwGzZCfEnJjUm9DhYH2rEepkJwYG4DBk6V
wM037minIRObt1Y+ih2hkvVZUTcaVmyD3yBmdAEJ7mbXfgLJeyHRvBgWSVVnWt3WHgu+bEG6C+yL
XMPCG/6SDVmGe2bay1sOs58xgvAzwhtPop0Wjy4v7wUdIL/sS59ERTBriaEXOBoGkCBRiA9kg6Ci
maV9RIS0GJgMNmQU8PvbuRqrKmJwBX7Gj5vv2vbnN17QoUQgwya4aS2DN1wUqrFxUuombCI3cPnl
6M9AnRoWRQiqpe1OsfYtMUdVC2XrqIJD71NVcTN/EA28b9MyWHx+7vg1jKM5as9Bhs7PfGdB2gOu
8JPqxhQIO69/Z7DUcKNKB11335iQL29j1XMINdbIEDGjqL/KBNplsJu3DKuot7B5rdv9pHo53tdj
D9MACBAgIUGEJLLCNBGSav3KmFqCb51VLc0BjssVXx2JSbMLGK3JAQkbA4+ynv0RdEm3XBClOwXD
Gs+X2im+16LsydGSYFAlrpgLvuONT3oAqxvjTps57EaRyMgXRzb0sZwKx4htZrh5F5OCgpkiBRyK
N55VhgwMPFG6l5bUYty6g0P0mZgQhsDpfBqsGE7VY9nH5mzmctN78C7LOgm1cGSo/UgvOh/5xW1F
e6gewOhaG9d6YH23dVFzXKtK8GZRWNPT6Kf2iCB2p71Wls9uB23x3cw9qGDhTSL8VbQZnrXuoIPj
1zVQAnxkBd357rLYl9Iy4KcNQijy9stWB2ZzVub4WnsPwqfdkxjrHLVEH5syahdFgO4u7KFPA15y
bye7sp4fBw23bCtqoflbSpD1qWucAerIxjMbuHl7r53OeF4a7J89XobFI3ANAjNpA3tpky4o5N5S
VoNsndPBhP3pDBHjYkdJP8PN1lphHLa5oG/o1rXXp4Bpc6RwcziHEaMDR7YQ1hTA34EE4sYwbZFH
s1zsm4nleXi54AxB8a+yQHBl0uDLG0PI5wLDExJjM9o+Y8eS104Yz+VUzWmtsBPi0sRgYItxWI/V
jRDtsUXUXaUK5w3d2hPsZzMyopb0EqoS4j979JjKpkybEZsGiTtsJnIv0QMIlFawDerCqMybeqB1
ZcEAvtOzwqppCoLU0piHMbi3BZ39M8i/4/SqgpHQ69qcIMNSGwssMghqTHfaEVAxCuFFDlN2U+Js
BWIN52bZSP96ymt2DXtqDcC6FhXoEzlBFut5s5zhzKwK80hhwWiAKdB3T5NTWDwuQQd0bqTDi1sX
Jb476UASLtaV0Y9nldlBu0/6FPrQjoclnXFI0+MsdCbUCnA2LPm2Xuqhy/rQr2cWSYiEKvDRzMVC
ctLPy8YfQn/aSEOM8AZgNvMiVjXAf/0ILP5/iPU3ZAV/irHO1PRSyg8R1vqBnyGWGyBYQjt39aUj
iF/W4uTPEMv1/iLQ+kF8hdbqigjEZ5q2l/Tvf3PMvywAHFZxGqiReEBv/E+EZQd/QZUHURuE71B0
9tzgPwmwPoZXYGHCdNy3cEzhm7goYp+Uea0xVADTochXijIZENgYw6WEA+v4JZ7ihDj4cygUhUIC
4DOe9hT8DKFUJw/Q8klKCVxAGFGnTTTu/IqAcQtwIVvKuG7AjpIIr6wvMAkn+LB1dB/ebbi8YXKI
iTttr/Oqh9Ww5fUJ7EpgGpqJjRGPcQ+eURlNt+O/g/ZGFPxLG+TnkFCagE0pGnoQyVzhMr+ErkFO
zY7A2SKBMXdW19sBZI0Y2X40QeC5zw8dTNx+WXaXP1ssH9zI1wbAvzovvw15CleYQaSYUNcbEnfT
kdROyz14626KWCTroyoFpP2a3P5fjnmKxxmGYrEIxqx2rXX8iaENYwnp1qE/rig0cOF/njT/R/r0
V4+59mR+nVkXdfGSlUPSzWNiOUjVObv/4rE+fXt4cyD1rl3oHwvqlzFcZOm+svmQEBWV1yARJeMr
ovGNvymfUHjcfvXuTrre/3x32INrFwn9kNPmqCwcLzfXd9c254DOwLCO9bvEypxExDraube5HTt9
7LfnoblfO7Rfg9Q/Arh+fAXsEhw80CUPnN+k80qBhr7pSgnKj7fVIoza6TjPZpqzOS1CSNA3j8z4
SqXnpDD1c1TkoFDsA/QFxNOTYkVVdQZjeTMkKGVnq/Yvj9FD2UEfEjj8r7rsJwnl76Od1F+WRfuO
U7VDkh/h1RzxvX9GkzGqokgchh20U7422fpkufpI39buMzKM30SabZQmIXOEIRG2Ac/eAFm8+2K1
fjIEYHerndEqKQCT9Y87ou9CP9e+HJIl3xsXbgwgexbG0JXs0mUfXpmJvf1Ke/oEQPBjJj+MebIL
4UrqlW2nsEOi8kUnLphmCRh4MXoqb3RrRh5guF8zWj7Zlx9GXX/+y74cPQDbcoUnpTv9uGTFdtis
WgboVcEHOqFp8MVZs66+kyP1w3jrzP8ynjWFPSECTwnLZPBYrXEjdbFTS57Vza7Q/RfSBZ9dVB/G
O7mRp5zw2YLkYCKz//18+arVABvYWP4b6kSfbb8PA64hwi8P2I2WzGcHA064InbF1tka8Y/x1vmE
2dAX8/nleCfbXaKgMbACE0p3bRD3uyZbQdONn8xJ+2+M97He+nOVohSK9i86zLj7T3aG3zaGZ6GT
AvYmKPUuhEfz4IoK/cUO/FEgPl0nqBxbuOmh+4cI5+M02qKFQo1HVTJUFYIY0IPlMvWJP0j+aNYQ
bUKKFLJ4QSi48+0BnUyDlQm4TlbiDMurBHolHpV1US1YZXNxUCW2T2NsfF4dkW3tWuAMzk02TjdW
Ne+HYMlaRqrIspkLr6pepsxBWj5PDvjZQ4PGSteYUWNzdOnyErlN1eistQLEVrVTHVtlf7FwP5tn
QJdWiRbA4VFz/vj8HFReKMKB9qxMF60bxZ8dKR/kDMbZF2fdJztylT/DKQcEK3iCJzvEHWvNuW+u
QQ70UM203qtp1z3YF6thCUr2dlbt6TVyso3YfjH0eqSdvOQPQ5/sFauaHF/0Fi6P5zEptqB0fFsh
6Ktfx7T9Cn32yZkOLDDiD2g6Ikb3T2ZUSxM8ncXFvcjquJnspELb+s8P9Hv4j6X6yxAnR3jj1wGU
fzEED9AR81icj1eFlxbelz6h67V6OnMwc3LX8QL0WE4exiEwgtYewbEGUwSADFwd996mFxBlW80R
bPibp90VfQapuOpwzOXpn5/0s2MH9ex/fYGTR+Vu5YICgy/Aq+inKrQRg+3Z/lPj56tw7rM448N4
J/eUsMCYzV2MVx10QoHKwo0MJNQuj8pLM/kBIISB1Ve31Zpn/j7PyCdR0QfUzj0lmAVkyU21+DjN
Y/JmV5G4Zgw416iCmBEsRcFtWzlurhP5z+HGy9wtoshdn+nMyoZUpCqlKWGR8TS+d0Wk78tLmHxt
vgwdPttH0P8FCB0JKHA5J3fAzBsoIJlri3vfDhnJLNw5A7LB7N+7c34giX5bfb+MdxL0CWhlVMWc
D4lz412taLlMvPhlVKfWtt8axyUdr9xs/D68oR4KySfYaid/Xn6fRNbIfP/1wOvPf7lkrabq7G7B
F3A3+rCqS6msO7e/dJr4JMlGho2aQAjVQ2gfnXIIaquuc66Y/JFzAgKzCVW2yhCt8lJab/78UCcs
3x93K0aDRD7ok0Cur1WKX5/KWULhQmIAEKF0SqELZpeASaVVtrrg2DBbySqZgQD1xSn8+7kI121Q
r9bSCW7203NR2hXjjYe57JdLFA3TYvkKmPb7YbWiU23I6SJc90Bl+fhcJbXGpRkxQlABumKisEcA
emh7wLe2DVpOZu1+dTz9fqn9OiSqBR+HRB00R0KLIWVW7bw9mFXYFCNWJ7bHZt2pdUb3avufIXLX
N4hhAehGOQbv8Tc0t1U13RJ4nUx6y9kPYq6QfQr01wi5K+0ucRqRVqb8at189rDEDtYG4uqzcaqI
0LrAY+YdDqku0XAVXP3ORDyehakfz1kQuRkCXUiRfSVJ9PsmDEyg4xGfrDQoGLN+nGMWlnpcBG47
MlVWBGo6RGrCaG5YalEg5WSOLhjNYYHs3vx5o3y2njxY/UG5GhsFuPaPAyvu2RqWdQh5ncHdGkF1
n7M8Jdy7tiV9wjtwUg048J8HBRsbf/bjqbc2dkFQRLUQ2fVpcc+hkPoxKwAaJknULnQLcQcN3lDt
VTlCs6t1FHuwehG8Tmom+xKF8mc4VU4wYQMiy7OVvbNKNGsED5wuRsjV76uc3EEg47YIxusmnG56
3m370rxCXFydiaaCbWmTha7THeDMEN7A7aI5G2veFjtBUPqOFPeNixmU5HTxQMudUPtL5pEWTyCY
oL/Ut3faD/vEWyD0IWyvjuoAXSYo28yxKtAbmR3jza0cts1LH9e3RrO1IPN15fIqtodyL2UvEjTU
AJYqC3Q0iNznk4uWHQPCxBzHt5bKc6OEalA5NJkBkV7eTpfQIriv3JrHRtnCOwm4BLM2rQxzW2Wu
P93YlsxKwzzgPUaA6Ses19uh5zcwP7kI/OaCT/a1ssxrNtAq9iqy72vUMkO41rBmeaYDu8zRrK1y
87ahTlpDtxOWDx7wl+LMWG0moeQPTGAQrGEzeLN99U0N9iX6ZFe4US7RZPhm+32ZGDnc+PicaqPZ
UB6GMUNRJR6W4sVDj4pwEwpRaGCPtD6fXX2s2vrolNURZCOo3KioBdAsn8WrMCRSCPXYBPWb1aJ+
ZrbXpFj2BQjIUanVlTmSa1tDKIZ7RuwGlZmyIngnwbwX6D0ljAciqgBbqmR7prtlIxfjzZ/7erOU
w+Mkg6MvdezZ0C3zWAHgbAsJ7a7v8Kooe6WTCcg71HeiES6O8eC6t2B4UyDy1J0cVcYAPg2kN+Nd
eBAjFMYI7RmRgktzU8LEJmop2c2LOgzLwtBNyS+5dB8MCIdEo5PXqanrR2F0j1DdPlS8K2F84aAv
akLjw3IKKO2EU42V5TsJ2vhuNul+TGw2PXBNnI0lgKirNIewkFrXwHSBUt0h1OVhgk2nLYpr0jc3
AS68aMD/xnQKj6JFT0vagL6hHX2dN6DjOsZkxMpsrsuGZaMH1y8XPlxD3b7nhTlGvliRdw7b1wK9
XeXSh0HaABfIIBVoWmowsakw3WPuiNuClQ/SGawULweE717255av0Hcn5NGuVmjP7AbROKAyMRYg
U9h11WaVo4u4pYsZt0rtmexeLauF+LcGQrlk9oCpFWxTNJgEXU1NJFc5I+n1mxmZbdIs490o2jPK
IMAl2DimBuS20BCcl50tLZ36OXpaoWzqBOlquREFbE60Wfcbko+HkREgK6pj0Vk3suyAzFTqyClx
0iIv8x2kSBpIdIUD+oAObxLfMjCXaMlnkAJqz4tphlGL3wZgAqjuC17WJ7ERqIIgrwGOtvK+TqWF
hXBC8OpgNbGsTfUR1/6hD2sImc9ts5NSLakB7aqMyeIKDUnnDKgltRctPGr+fDD/MEM9OZchxu7B
nQaXIHo5J/dQ35N6HB0BzwuL6wNkuO+h29UlnoICmdDQivNQUo8DrtIJsnDwXkfXfA7PK0sMe1fL
lEOT0KltCSlc20odYwlTyy+u2rZpIuUt9zUHiJku6BMv5Q9Y1bTjnA/b0kYi2Q3wVJe0ffWLzt3T
xXv689PZv4dnISgXq4g+JCkhwb1e/r+EulIFdtO2NpTQQpjIBZ0TpJob4XNt2MDoakoArISlaj26
L7pkVw6rpjSwjO+SFhBg80bvhWs2XKKwqDK00w5uN18OtTtdO7QlcQvcReLqhu4UDZ47B0jdxu+N
L8KxTxIGYJ+gzQqw/8rQPq2nNp0xka5b0DgprRKXAJm2QwDqO3rqwO/hLAj1rXLbN2Y1EmeSaUWW
L+wruNb7G2E43ZXfD9WmXYp+XzPjRhYaIlNgGm9Np+KvTgE9NLundwsU7/48/bD0Pb31V1Y+rL5M
D7wKEGRPgteZ+8qtewRvFhsrAIpLrqH0BXBTiABWqcC5892hvuFVeTOH8kkvzTOdcJtWOX9tTU7A
Ke12I2lemaNFjLx5z6f20mm9aeNLG3Tr0Uk8DbtGz9l5ODHOyajz1FL+FbLScmsFvEvhqgo/CPgc
1V79rV2Ad3FyBSTHeKdD6xKdsctx5sdgqqtY2M3WUl6qKzolzG/eaEDZA/OdIcuHvIXZ2ACobdfR
g3QtXmL9huCoDX7pQ4HK1NuFi/G+owoqqLPnxbPo283Qa0iDLNJIys6yM6bJhitPRTh+y8MgyfhQ
1WJ86G3mjHE519130ctt2FbfUMESUd4s30ddnS02CL9Ai+N8TUltPXNRQ1yh3gJxdS66EbJv/vQy
+P6zpEgRRJ7lKgC4F2QCv3WggtG4r20jb2jXyBRw6Aki3t6WKiPpSnXpwuW6ilALpbGR1/6GmzWU
dOzjkOuLVoozSurvPSshBmLDGbM/y3Edui1EoBU7Cxe+If5wY+ftuWTrFS8hstY+wgD6SMLeiiBs
s9eo9dkLhYyhBMMOZLStJvUGhBZWem/CxrXeOyEMobB+gV6p9LKZQhnZtNjJHOlO2bgJzgpQUdqo
HJ0NMR8QwSF0xiaerxgMrizg+XX5YkMDXpl8OxNonRB1oMUrDSoo1blL7JULOOzeNazQb0qELQu4
w5LrLSWHoGfnuRHoJGT0UA7TZqjP/B4ILCMoI1KorWzCW3shZwSlb2jYXReUQo3xexH2ke83cAKZ
dwzYOn9VOZ/5pq4moMskwO2Tgtjm3pvbyK/0Q44Urm2mbPTfet1uDNyeGihuF3gPaplJMSDDycGW
gTLLAuJ1I3BT09ikpY5MDq1CUp5xC2wW4qe17tIuhHkaRFm6dk5UflNNz6i33BI3h/66sVkAwoMq
b5QXVjRaYzQ1LDGFdxjtbVdAraA+2OHBcs+aIvdToif8RnvELx69PEwcuGFJrJKhfayhaeDhFh8g
xph35d6FmL+/QPpebIiiEfHNGNSTMw20BxYvM7psAdtkRlHYEP6xNVWaGxr1QjDshiNUwhGjYc/U
/TGvIJxT831uFjHJX6HkuK+VGxHjoq/fEe0nHJ350uxBTioSGar7svOgL1jGpcc2qgug1iUAGFRp
J7vUyAsU0FjcmkG86i26853j8HfAcJIJxyJFt0vk38LeP9qAw4X6dVVo7IVMIa0atUB4N919C3VC
qN2mBjCFUgeQJDqGkGKisEiAu4yk5kUYFFmrbp2gjcg8Zw0eijQluBP1bYfnZ7x+RN87ot11OVlR
OD6Pq/BxqG/amcWqltuS0k2Jwn+pIRYretSl+x1xmq3O4bhcD7cmuydagPAxpqENdLow34fZfoVA
xoLouoZOfvfQAOYFH6SUE3kGS5cLz65aCH/6AHJCeUeNTywA6izAPieOkeUdePv16zDqdxdKg71t
JuvCAv0snejeDVBl4jJqFMWiObQ1P5r9+9DC89k4n1iRGOBcsPxlmrDgu5eRDLBUuTL7yxE61rza
+5wmi/NumXNKg1cHByHjzzYjCQB4W8nBiW4vVPdSleqsNMpt21/mgyujWcnMYUUZ5TMu4k5gV5oB
ym4zonnGydlkh/degCuifbTt/hphy1lfQtuF9fuwwnfz/Ee1xuSlRZO2IrtOXzRIipoa3qnIT5Jg
Jnf2CHJd129s97pVXQrx59Sw6j2bvEe+wLNzBOFLiOaMFiboH02mJxXNlXWmCNvSvthKyDrrXiBg
RZt92VtuHleMfAfA8hJwppjY75OHHQZJMHj/wWPAY9kyz1fchXxryTZ8MW9BDomNJoxssNqY97SU
wfXkOenSj1mXexDq0d+BF4QuN481DJl0Z94jM4OhQR+c2YBPxI2tE0ngTyParDclSO6PUty3s3Gc
en0dmned9SxVvkoVpKM374YWeVOPXLWxLkSBLGcK4wqrGhh8aILe1KyMdfBYjMWhLe2sK+WmcRpw
u6F2Jaa3SWKuJwM0KXeuYBHYg4XlOzA7D91tV6njrMVR5eoxBK8EMg9e1AN0FynLvbc9kjhh+azF
fC2CBuY7omBxUwnIYYd2gaJvqTICjm+lxrNJDiksvxI7HHdSFFvIS+yMAHBFRJdbq7aykvEj0w0Y
bs6xMAGo9ToIS4nO8ve6nV96Dp12125JyiCnGRkEotuTplACJUWNdGS86m35ohqxK/3qkiAYULYc
t8wob6EEDVBjz948p3TeeqGR1roF9GmVlcejyB0V4zDGZSEM2wgAeusVIDL24qNozgbkZ/1YM4AB
ytpIda6h0uXJIfY6G44tOQsObBnB3LI7D5tidsGl8pAi+2xnieYSlGd5nF0JH9M6v8X33fU2GTNw
rq4MSQpw2XwAneaiRPRdV1AsFkGYcAVXGh0aGnKu47RxtSsyn4IF0LZVghtmnRtlJjUw9dkIHJ/N
TW835mBgQVcUAKYgoOp5mHx+BKS6/ZZzhlIFDOSiqrCOVlHxqKHLhQ6n604ZYiNyc7oZ/5u9M1mO
W8my7b/UHHpw9BgWgOgZ7ERREicwdUTfA47m69+CrspMDCrFzGGZ1SQt7ZIiogHc/Zyz99ouzOaR
QLJ9HJX9jhQulSnJvNSeIEnVJ4Tnh5XPV27Puh3ZSDIJwdv2kr0f4Gfh7BxMabqPdjCy3kd8xON3
9sTc2oyFnW2TfuhvBzSC5UaOJixnE506C3A8oLAYmpDA0TH6OLutcxeGiXumoZSdyjgZn2qnQjor
puYIdi29iW0LfG+bLqhUwgGZvJqN4mwPTXRVjnl268baeF0aFVLkJNazs2IpPECuyOurMavmOzaN
Bq9pqANUKeLlCrtetl0mMIzrWH8/6BXGMXS8ejCPgkVK72dckpGkR9MC6bnmZsU/u5SRtivUSAv3
zjDbvWd2Q3tH42qyPU2q80kprf5WwFkGUjGzG7ddW4AgVn5o2lTOP3SZLdXWrMsw3rmd1W6rnFwZ
jKBMj47Y8lrSUEXpmEAp28L23aK0UDI35tnU5y8ovRLFS4VhlR6j2VCiycHc6zVzP8K6SUFNQ3jr
rmMTVT2kjzkUUOmIjSlHpUA3JJJQg2QRmR9lFzX7KesSd5dWU/tG9sPreZeAA4LcBKMXHV4cTS/L
sKVKOnXUW0YshGqrmzzA+RXknrLLN9H2rZjE16qF9WomEr41nQqW1cXV1MlJnM4sOiYB4U4equO6
IwcZ7dyZQ72fHt/q5b6qMi8uuP78tyrTlaGia2HeBRq9BMv4HjdvJRG97hdcXOJiuhEhUs9lyXsy
ds0X4G7bbKcO3uQbW21vvuXYevMTvBgtk6czVHbP1eS2M5G16HvnFjzpKvvAov252L41hHvVDb94
e5d1umm0kyPXt2d2m2jKOKCNAMIBTTRYGJP37jRBqs/eqKz/eFXQMVDzgG6iO335vVmyQDJU8b0Z
u1W6k+30nQG55a3b488f52/Xufg4xRxLlkSuMx7bw/CUBoqv7ybmYL2fbZXgzZvl1URz/TR/u97F
pzmGQ2iuWwgTTeu4omISf53brKiY6E0K3/ohvWggXVzsYpxpMkvUBWGtgYVFoP0ixWcLL8TfGwk/
ZXevL4JUdp3W65BSX35TBo4Im/7E+kjPG/EQ64F+kl+XvRWgMtvoHxI4VHfaqfv4S6L3H+nI/7eZ
8NYMuv/3u8fvpQnvR5m88Oytv/6PPFx/5+C8s8Dc0mqiW7Zm+PwjD1fRjdP7w/7mkg1O78TlH/3S
hwvtHfF/4qc1jqg0a32MfjnwrHeaDoUEBZLFuNk27f9IH355FxBnyF3NzAzxOs028XOb+W2dnZ0W
QYzZecY5xlDlaUc9EKdyW+ykr9xJNjyvOKR7qtPDbx/Q7T/32Qsp83p7/Xb7vbrwxe2nF0ZT1X3v
odhuvVVqU/jf1oYJMr91B3tLOHG5YLy63sWGUnF4jnvGTupdeVgCsgeQJAxoAjjoMYp8Sw9wOTp/
dbmLdVCtRlSM2ICSx/aqNvxsr/2IjrARtn19ouvg/Rvozrc+0YslsYlHfSl1CPqH9pDjnu92yqbd
0LQgg1TzYpLR31oVTfNim+ZtYgtC+s7gk1OI/lND+tvtEw94yByF0qEtdUycOANMZCg6Qc0F8pLQ
tdOdVbXhlokPJ6dRTbJgnkdt9PNIccfHuE5yFy+cNTxnoz7vhE3n2JCT3u00jaALjl2DTlZE7tSM
PEiL1j0OIfNjErvGB1HX4jjGsjpPeomHUfBb7bUzYcTyZmW0IbUmqX505sp5r3TGeFObanSDyxMO
RTZGhNnVudNop3ZqydkYEjyq+2IouvtsNIAQT90AH8HNmlb15s6cD7iii9nrBlB+fuw66Vkacu7v
u7gfvvW86OnEODC+Tt08ClrsqLuExuquj7Fepf1AAEuBRsr0KnPgC6lKTVvxFOmBWtPY2CAMHtJy
SI5pqcOU6CMk2YMZT7sG5vHoS1Pn1GCmVBHdmGq3CuExE0SB0NlZQz1/nCprOTH6rT0mnyrWo/6o
6yPMqXqUh8RMi3W+N25jpajBT/TZQ2Hl4v1CHxcyfiaoj3ESJYkPNDtnfMwEsI+EfF8No9ypsnfP
0FKHQ50rcm/ZjfnMQF08NbM7nbEFZucaWSt0jWHeothXA/IKsHROy+Bz7MFDxUDA3Vd2ZR/Gxahv
J7sr7tU+a89LKqebMM/sD7NTiJNqFfZhgmNDO9UxmHGpo0eWonWMJLmaYSHjA6Hi8RcBOcKvXbXC
3pcbj+R/0c0a7Baw9zynd0ZNmjVG0IrurTLjOksrYwb6Tg+UlNrStD4aZm0+66mxrIzAIdIDc0nz
ZsfHY0BM1rRlJodCVs3VonS47ooKs9fAInqvpraBA8xMh21X2zQyRoVYFomH+etgSixiE3WZwe8u
WbGrpYxKH0amk2+apYlvSwMLpV/UgnZNp3ck+qEbz39YrclsWJuLRafYdMc8cOMxi3zRJQ2eAMUQ
9tadQvtJD1Nmy2pPv6sfxEGSsEsXOzYanaG7sXDbjB1pHxZ5RXD0Mi2We70vmjsV9BpZknZ2t2hm
VwRlqKopddtAPl2hKAznnPqYkt0yB6qdq6gVjDLblc4QPvN5T9pOrzJxoANTnDKtaezPWa3RCIwh
kyzbWm3s6UNlR6qxzezIgGOj9WnkD101Uq6riYvMQANlJWa7+9zg5j3UhYShnGlyhwlDL7eqMhkP
Uo5tRF3ZS4YAfYFEMaQAPnTqMAAfkaq4UUne3Vg9hbIv2W9Pfd03n0p1aE7ubBn7rMZoEFixSGrf
Au8S+dbSuMfRnTqHCBl6aYOl6L7Ctgy621IJjXGbrLL9uOwX+2OaqOWjYYzxI97HwXdmZE9kZ3q1
1X/U+67xe6Hmt6kzFF/MslAzXxubZDM3Y3I1cRa9Hl1RC+hB6BKaOLM3BDI1j6ih6WumVdV+LYtk
ojUwzu01HFh721ohoJ5xjq/0Juq8tjbr3CtVRf5QxaBcW5NuP0qJkzMa6/xLHfbxFcN64jCbZfKx
A8JmGePlqBhRt7EkDbrQCctAc6rsZDOw8EccoHurtRKaHRKobdfQYMmMwj5bwhhP9jTb+yjit428
NI7YVI19r1QQbyLRHuo+d7ZOKodzbbct8RJmdmLypF+Nro1FXKODObaltgvLGMAPQ8ucAOYMXqOW
E3NfyCa9Xhj45d40LNWVvoTJduya+exENpLEoa4CsxutH0rhLujSq/YbHJroMDFO3fF8ri+2XjYt
idSP7UBjkEYhMZoJmaOb2lDp9rduOR1Vi8ebPrdl0pYftBBDghNW87UBbJTwpro6aDpXstpR2Te1
Wn9MB0VBfQAialLt7CGbdaKLakMJZLSUhCql9Vmd4X0lCjFdXUeOexi2xWEUBnIl1Ygi7MtGeshF
glSl7dPzoMliN5T6uDenIQ2a0DH2hAJAxHKSfCfMHNHBotDvQTm+kZqRnKII5pWs7DJQMd9ulNlU
34/zOB7LXktvigYoU76iq7Kl/DGnfHapQRt5Hl13H3Yt5v+iYKzdFeZuLolUsslS8PQ2s64GJt8T
N6uT7wGzUOHhh70HoaX/SAy7Og5VIQK62+FtEfXFxzQ1rbNmK+7XJSOkSBqi/qZlWbtJBiKFqhyp
Zq7m9ZbFTKOFrM0HjLTWptTE9EWSdgOziDwjzer1g9Gq01WfNtnTgrDuS2/qtESMOTG/VKbECpjH
WPDVEB13aMdXTj0MD4WM6nUqVgYyxTPX9ZPlJe1YfHeX2Po6xXVzirq82k0a/J2eU+sdYIn4TMPf
/lGhOIvQZzCkmq183E5OlgcikmTfaon8ZDp5sUmWWF3za+xtrI8RDSxhn8ZKNlcNAcdehN7nisxm
moIAH9jdIztuODblIr4pmWJ5lRymm7SKrauYzgvzM15zkLKrNIjPwWLFDuMdUj6UeNcNSwxqR5hM
Lkebt5abkv/bQFKK3gNhS9oDqpnY8ZTYIcyVjSOMTlaoTddOP+nFsl1YyUbLz3D5Hghe0MKbriIM
1TOlw3jAzmnfb8e4a7+aaV3AdnMyzdz0YazMG4sV9qPaRoa+dUqXmz82pUyDujIX9dGtNLQ/lSlk
ti+cjvuys6dC9SjPBRolx4Q17IZ9wnI95FU2gRLASL4tIz1jaiSnap1xWR9GRCx26SvRaBnfCvT6
ri/GaZoRgmSDFkT0I4dDIpxCftOcaNbJ5nXy06Dz/NBmUHEndZ16Qy/WnCCZJNNRi9RmAx27ulUs
bYw2eg/JyrFi+U2xwPNQMY1nV9eXq5RUrx1Nt+aKliwltyL7Y2K0NP6z6QcVMsrlqasf7CnVYMwp
C4ozrUebEzXXGkz0QCXr2puNMdxlYym/m67svyAh6zOCoWbywvup3c6aBCK1OMZ2gWq3nxlAb0zX
SAMjCpdtUkt21064gduJZttpucWslVlZjxU+0NRG7kZjsk7aOGvbppsJ9BphyHcKvfgJit8uK9OG
o7ETNbdOTrYbQ+zCb/UYL2xZznuN+OQALpz9WBs5y1Rd9d/ZvLrToCz092dZNOcs56sxCtfZ9LUR
+UlrrCNwZgDXoN5MX+WUtv9ZmP1H1fk5+UbgU/Xcv+Th/Kx///eCdNaYmX9dw/vgdFokNL/bvNd/
8U8ZL6x3uH5WqPRq/UHTSnH1TxnvvFt7sJg6EfqsCfBrI/Z/qnj9HSl2CJE0FXcyfRb+3K8qXryz
VvEJDgLdMvghIuf/6S78Kp6BD/1LvyxL3Mtqmn3RRAmKWBrbDGvSpS48bsGQuKO2VUfHoLaNI4Ib
taRkJ8+JXOmIHLSWUg0cLW8RwVo9WsvMsHNj1465dZOFeSGYbtRq4dPWs9SGLMqGegyljgm0YXCW
+FlhdzN9jjMtx9zQ5bjGnwDUco8DANbCaFQVQzMunGuc/buOfdQek2Ruva6NdUakUl36ZztWINO1
ShpPJ0oHITcWOhR7r3Sl1HnA04w6yZjG+YF8qYwmfLiIyn7STCoTz4YbgkqAVShKt9aIKNGbUUa1
BwP6k/2UuIVM7i01KvJ7IpKW/BiSa/elcRVTfNJmS6nOs5XF5UFLANgigM4ZGrZQgEiF7DJDyQm3
RuBTXJtZ1M0IiFOjhFk6L2X6PpyQu3iKU6kiCOtODr7KQTlMkDlmNbsLkVTRljUUqS81U/htDKcO
N4ZoUiZG8VCUTo8ub7GHjzPxSs1e2mmz0D3sq7ois6stemaf0YxeFIKQW/anaJBjeWNlkZReUkMK
2pEzV78fllyQDjhEFlVeSOEmA6Wh0iPBsNQUgIQqksGzYmDA8MRkMGDNOrbM1q8jxDBXTQiU4guH
iGI6xoXEvgXrw4CzmWVNFHtxYTlVwqhXmPNn2EmMpBy71fKrsaFc2fXIBZvvRjIiBSYzHgYeNWjk
iOaOwMl85HTbVoay66uw0/epMXbW3RQvUcagry2+57VF6JAHJIdpvDknofV51iJj9kAT2kXQGsgc
r+elgLMpW7XqbnWnNqNvsYxQgJayXSijw5L4CZBOBNG3DVGVy4ycKMhGMnXv4UxOAh5gCNrHdpUu
ChpdbVIiSnvJLjdlpDMWqGZGAKGVFV8JKUAOxSQJ3s1aqYRPU5jb/dahM/VBrVUjueKITvxiigQU
YfBPoLSSV+Bn4NPBU136OTMPMUv9x9max8RXIyMEUy7GUOz1sJMM2Vr4TPdNopuz7tsm9X55wDaE
UnfpXIdNN+FQG6SDRB6NXrsVw13loFbW0bz1W+F2DkGTZThPzJhWUovDGRwkycLvkKs5zhw6tMrl
fwdDr86hq+VZoFgTvLVhXpD8ZrxH5Fi5gr1BTRYTZyIZbATSddCQwK93LiPCdgGu/CxmM0G5AcUX
GGMFOAx1ykQuPIlBRafzvdBCPs19q7q7CWgQQ2hjssejwbnS2pmJkyeHuCOVO+j7rNMBJU3q/FB1
Tm/zVRlhRf3dajFhlhBeJZnZafbNlXqmeEOrNBysdLPgHqDzwJRNiCbfGJEoC06m3ORAfE05V76g
Kb58d40VDeMN3dx1GyUunXA/osEabydoZ3RNEubdh9ktQ+tOUdU6PcqxcXXm9fDsglpdZu0WOmZt
nEam38khtHt4jVgzxk+DVdlqQN2s1H4da5Nx4tShPLRzNKFgQQ1ZrSGlQ/Te5Q+XJyUSUX+QdinQ
DI1RyTJSL5Nif7Ym1yo3qNQ0ykAqIvOah6WgAnDghX0DQRvios6zSPEdcHnzSSAUtX1lsUpGaSTE
8HUvNmTmPjeaMVCk3SAfgJBKMNQyFV/VMrdIHMqQwnL78pB6MUU6MFkF/CJ1WJ5ORwPwspc6ZJem
Tch9og8K5g/EBS36WFtUD8jscmcn9HJ+TvMJthnz1vKmo9tUelYB2NPnVMeamyfVpAQ40Tqo9aaV
g39d5l4/o+jX5w+Nsnb3RBSG8QFdcuY+lvxK/dhB6Jr8yABShgwrVVX47HqFVG9cUEY5aurEI/qa
0Bm2WZ4jq0fDQfU4pmZ4ypVlSJpN5i6LxYh+mvPdkmcNc3WSBRG85BjjpuPSpClRCMsotY2xpFYf
oDSFeSNNqRR7RNS2ckiRJaanJhN2cZQ2xtKzNpY6VFNHNrj2vThnSOalw4iCqBcUm2OxqFd1qhpk
EUcaqbEcKs3kOsryEqf0KPnPSqaBUK7sJPfdpO+2S91p/EF07Y8THEYC7YAPaLTh5swJKtbOBYV8
BdkYIJHA2IDhnNZs5lJc2F13Vgoxc2Cd420ZViraPYXixumRBlPKVmxvLGBZy+uJ8qY6NpwHcW4o
ymmoGQ/ZYyOCyGUuLisp3hPUNz5T6zefFCujk2/GypMM1fTc1AjX18zpWPNso0VZHzsiRbE7yEMU
FgB/yyI+QpFpPod2Adw6VcY7OLvxySmskAXaSU0noOmBeLLMhh96hIkU3hayp1ard2XjzlszTnNC
17oYJq1GiohmlhnLAMcOGrqJBXFYrUskHdBb9m7fu+6G83pzdpdU/7KUtCUQMDnyphtW00XbNRyT
ZPLF6qNwW6r696SOPhV6geY2RjTaZdziOLzcz2Gm5fcGjebrqtEyc5+a/V2jV+LKauXyrUv7AvFO
6zooPIb6ihxo4W6LfDHuSWGwDoAdzcyLusT8muQSxIA+A4ALQxi6g2nMe+CEnSftMAyULiSUVppZ
kAsjPeIGQmePEeZWES3t7Laf1B+5JsOdEvfRPitL8bVKq+YoxVDu01bWikeLztorWmggQyF2F9wA
PDTTTocNhBLhjezZqEPsWfhJM9TnnGNC6zVDkT5A+lsTgxz1U0nH+K50FECFlPvzOaclT5dcpsvW
VNsWL4Vg0KvXsD1IQpG8F1EY95EsLR6uwZIPANTsYDLSnueyG8jYBmiX3JJHx4qaN3r7ueOpfz8v
pkKLo+hdP1ZTQrqVcKL6NwYTrLloy2wTt+1w66gK36vtpjdNSt4l+Z7GXjUQcPbNEqPIBMe36BZb
As75D1Y/5Ft7hd+GTq0FJdBl0q/V/EGxWvu9HbqctZrGzWafrjD+rWmJ6naTGlqz1+t0OMpWc9jw
E0M+L4u73KYQEA9J7Rpbil9V+F1uiqO1CJo0jVTQcJQDpnylmMygw2yyI3nZ9qpBbU89TgmW+cGG
6C/L/kptG0Kd6ZQi8opsDf60UNoPbRujfC2jCjGZbVc3oYz0bVtiCvH0qsWebmai2masdHZgp8Z0
QoKEKJMEB4mp0BZZiVKyt1vP7Yl9gi1YmNt6EbSqIi1pk8cZnw8dwDZNKxomSpKFezys2SHBx8Su
v4wrlnGSYhV2Slhtk9t+alFT0zlZ6ESJujIqbxwNnjJdr1EoR203E3HcQ3gyVgK0lejLPVqVjAMk
xfk+nXuZbZJIMQ5K07oTMVdx8zSWovgGhDGVUJrodHuFZilBp7rSL6TtPnZAEndpaFa3A5+6XzV5
d1pGFFUo7ZpPbpjRv0r0/CrplXkPElM820Y05X6yMCFoHT26WQx9/DRHtXy/xGTOjPcJZDxmIryB
77qmmOcaAXV5CA253IplPNLWpUfAWTP5kevN8MOpQqV6XjrbRNZrTG16VqMJRoE/OrmV3Q+pHUtM
zaJKH4l874srMH7V8G02Yk3dZ2bXIw2QBcZV7hACosGKht2hTOqqCXAxLTahzUo2+YB7nNivlXh+
sHLiacuHWMa0IpMFIKSP7x1TTTkVVvckmE/x3BSo7zurnvpdGEv9lFRIdr05LOVDkWXaV2R5y6es
4PCzG6x2QrBXVdn3peOB8kopBCrmJZxqznGKidqqsdbuSxklrDLx/ETbUPnhyI4xGpt2nG6bNnW+
adjibM9qCjiTycA/vDd6tdW+MJLR1NCboP5wCl8qm448i3hTbBeEqW9FBGkXYggKTBswLHAGhsaq
Dlf0pXQgDsNaTcJ8Fc5c5/FpAT/DduBbj7QoMPzgSt40gbo1n5vvfb5Jx6uoCdKT+iZB4UIn8c/r
cOCrmbwGHBEX0IFmUuJpyfka55spomOFZlfDiPFbG+APk+q3LnIxqBaxvhht1gRjzBdkplulaG67
yH7/96tcDFJfvZWL8XRStvpc8VaS9rYMT+H04+9//q03sf789zntZHZUVk3AFFTpH+PxRh0e/34F
ehm/z/PXN+CujifaA7pBK+Tyuxj0tkZQh7zJOer7VfcT7/8NssCF++XVZdZb8/c3gjiShueKeTO3
NFRXzLlzE+/J+Xh7vP2H78Q1IJwbhKNhsb0EvKEqNIZKzbGZdnMwtdGT5vZvBpsi8rj43PDugl+2
hIp5DVPPyzeECI15Y52jwkkf2F/eD/fZEVp/61FyetFnQCd+sc3P5afm49+/sNe3BBfWaGdhf6L9
cvnwhFFI0UTGkMMm5Vnu9LEqZxogoXjjxnj9KWLHJgDThs4n6IJd3Ho68XoO51aS7VbPSO4RWuT/
/Z28vvVeXuFC+AAOsOJonQcpdKNux8wTydm/wcNaH/TfFCvcelwGzPDKbsN5dam4BFI9pQWXGf2R
LFjLTwOwLXt7V8LUGPZvaSt+svxeXQ4IgobKh2frJ5Dotzs9S4SFs2ddZOeN4eMRORAVHKint3SC
l0rSf96Xbv1sRGroONaP97cLhWlKRBdf0OirfnTiHLjytopDsy2f3n6m1u/i5btimTYdDWqijrLp
px7pt4tZlBxutooRm701kr1SLw9Zrn2LCIb4+03x+vaGxKZyy8HtojJ/dXuPImGCkwRiqSl8F2vq
mp3tjMMUzIvtZtu/X+0SlsaH6JI5b6CDsbU1OO9ilzBybc4qSWQQ8Jki36/6IisYnV19WuE3yZYC
W7l9E0LzevHgqshyHQ20pwNo5eVXNy1TD6e8BM1IBo03/KCDqRg7/boJ0FFd9b78kDcekuz5Xr8V
h7+/5T99wJB+TIFPHp+0cXHtNYqWSpfbJq3D1TI/nxozK5nwivatD/f1EsLbtPhUgYlj7L10a05u
bdTOSOl1yKZgCYSXbjWEKMH67LWWr6Ehf5Nj9npR4Zqk3fIAcg9Z5sVGE/GOOoPpMafPPv+Uuu4I
+ot+6/28RANTSMPCy1N2hJUb83wuIjvX38hJ/OMHvGZrOJrGEr2OHH5/Lum+ZbFS8gG7IIv9BUXQ
deJOklH3aBvjG4/L+m1dPJf4YFGBGjw0UPkvzh+R08rZcVPST1ZpwqI2vV+RR4QyzrXrk6HpfRLo
iN7fyAX9w+LDdETDi0uhiu7AvrhuxRDQrTPWg/c0gv8BBUUHJUYV/e/A6f6w+ry42sVeRPaENFIw
huESwj1q9CNH5WfGBYtnYtD7+/NxKa1cl4QXF7v4/gajEfGiFz+XhAVEVL5VrusbaNS37cZki1L3
QvHGr28RMP9wOl+vy8GFBfDnuOrivlmS3E65brcRWwAEZ7KhesY9T0L7kDy5m8mfNukp31Q3ibbp
FL/8oeDUtL23XscfHtoXL+PiAeryMs1UB+QfZ0aMEoVg1uT2bzwjf9glebPM4xyhotvhkHbxZq1G
HdWiCkraWl5pl/YeqxbKHSRb5zYensl70ba0ueHxCZtgnxLc/RvHjz8swi9ewsXJVyudrnUgDaO8
CReWAz06LbZePJH+0H/XIqppjpF0zSmy/y/0hFSVNcJk5cf9ZVYbf/n+Yk7Lb/8KPNHXWBOXzHXz
57aosg//M6cV+ruVWMBpikAQTV0v8GtMq/ETsIb8M9Y+IsdXfM+vMa39jh0dhPbKl7SYurIGX4xl
/zamhSx8scquLwtEHn8UcTfnhYu7tULoyqpgHSulmid3g8Bqnjl8Dy4juKZLBqyNFXD8xx5ggr7R
E6sGH7MMBP6eUubI3daw5lRcx5Gp0VgvYytKdgsxCLjR6zCy3WLHX0JC5qtgFRdmcGIQI9Okptay
jaP0zDC8qVVK9RpUlAgZCxP9nD2MBCNIQuYW9J3qDTbKWKf2yIjvW/+jKZSPqY4l8QPd8do6d0RG
0NphOGbpPqK+fqZrXGr2jaJLaJzoLE1juFYrm2hAv+lQNz0W+BKX52KhOYKUPmpBgxdlZuADpiya
HnI5Tt1dxPApFh40MuzX+jR+F+SD60vQlpVMyGXR49X/iEGZTHMzTbSHcWjm5Xosk8xMg7gfVfmU
dEBAaOxDkJi2FL21Cqpfi/X3EmiQqD1kSwIZbN3b4RHLd9ifCbuZZ2CFmpMkG7VojHZmPEbHcnW9
N1o40GOrVNR2li5L/eOSKeEYekOvlAtQCEK9w4oGUiaZmauK3pPDaJdhrd9IQhqMU5gicPyA8n6a
yYfW7W6DKtWifZ9gJtmFneVATcrSblBPXTz07TYvZEp+Au2tWFrAakhWeyLgIFfeR5Xd2Df6OBcA
j9jH6VSSEYCO7ZlQloyBUCsJZOj6Q9sUSUnWViYZlMsbMUsGKXQ2OUtM8kkdlKHMvjYwYkqi3tpo
YaZOw1dfG4lNWBUKvA6kRoPDrUdKm5trO/hwoY4aR8wiVTaxQDz9pGHgG7WTOeV5/y1ODAoMZsxK
qi2bcGqXqjjkSsKM85nEByNnzlwubU30I11E+mzPXGFqmzO3ZE0i26RjxWqPHbCHofIdq5lok45i
6vEOMUOFWMa0F6vgiHBgGJjIRmWxmS0BUPtaHztz5BajzGTIasbm3Gp8z2K0dnWjl8m4qSJQRmBT
NWuMvzBk0FFvaU2azNf6MrjxfWbHIj6XCnLws1qwx+xk60zh12ok1OPWylJ38ExkyNWNkpHkcd1M
4VJ+0jKtHnUvp41cx34hujZqARPw7E+BnlTjmOGekMzLSUspI7ERbT/EGL8zXqJGFEvT8KGkHN9l
6tNRL52tOQE/cX1m8A2SetvE53loMxPsKhG6S4HAoEiZXxmB03GQQ1lkV0rfnx1rVsIv9oj87aOj
Rc587payBaKBMH0obn8utP8nD/qv1cLxr7ec/x46BPBfft911n/wSx1kvxM4exD64MMkCMLiJ//s
Ou47Okf4e6gfAKKxj1Bm/Np2DPcd5S+D9DUtzqbW4DD6a9shOUK3IeyofI3g5CC2/yfbjo4S6OW+
Q3uJw6CNNongendt3b48JUEF6GNnmeC/RhhDuB+LbY0ldmG071VhMZ2mKd045kdtUn1o0axVMyxa
QnRC4BVEmxCUmFfUzwyAvd7Fvht1T3oRGzsDBJSeO+Vx9cjadocs3xYgKEBDeTp6A4R0N/gt7ns8
BagRtcfBzB9UayUUaa0fx9igx34qAGkM2wjb/4BiyHf15E4axd0EJzmIKI78LBmu5mj8EuKDRndd
WkiasydHqRevG5vUP2GVMm8LpAisnC1RzW7lTUWd+Vlbmrsp+6CEfeujiN1q1QAcZgGxJd1njK59
kGKWOPTVTWn0PHqluAalSGMxdA9mEpI7pnOwdOt0REzosoigrd5PKhIo1z3GYtBZQT+wqgsnuR8N
6ZXuTYyKd1tznoA2CJ7FaDaxzaSTcdV9rs5ny4qvIbU8EnYDlyTKPomY7U3vPxFu0zCQmhE0pyFa
3ZxNT+A1EYq1TVoLcoX6forMJUD3VO4yeupFGH6lS+QGTjtembXt+IruNEGvoldVYpUBe1UFPVSx
DZtn6Juj5QYWE3jSVi0cmtpyVcsYlXQPQDonr0oMSblPKLRT116CAiibjww1uuqLcAe+gMxbPc3Q
vVQohp35TnKoDxgyXSWxIoKi/17mQD/MXnnWF1hPYhrWSXdmBi3aNPbPSruyEwB3ZZ86wRKV34jF
Qc6YFWkQxoJKc2AfDrPMZ/RGSqfSYUOcjoxrcGlIbTm4ifpBLwB8ZYkzrClge9EhEaFvoPlOT0iR
tKJlJ7tO2auOu2/pC7TmCslR5NaYU4QzIMl72CTMVYASpyAZy5KgH85f0zWRWw8Ylu6L3r63Y1Qr
DBMya6V+yAyc67KPNAP6CHGitWKt4a82k+HIvoOG5W4RuB8rXaf9yPnWs5USJzgj7mDO4ekVZfz/
OTqPLblxJYh+Ec4hQdBtacq3Vxtpw9OSRqD3/uvfrbfQZmZaU10EgURmxI2wsTzQ9U7xXyL97Wzq
rosHDk3oGc1wZBYVMhHX4ViQyir47dGezTZ0rP7ZoBA6LBJSDQzEGdIEoK3SprMzjeY7w/NPVATA
E5PMjP0bfhY39rmOkDxGIjonLDnypirP23APEtP4+fzRunSZnEPcF06UlCzPAL8LUJIGGVXp/0wz
MXBwqUgVjXj1FZanzcErZfdFQ6AcN6i2y6PZar2oy3s+0MyxZKzUlTvcCJRjsZ68BakI3b1uvUeO
mQGsuZQ3Z/ixIegDHPECpgrtSZFHo4mMoYcbIWVNXptD89bJi9PeASWssHEQBhAgaKqeG+z14ZIg
jWnKfsCttceNgZh7QM1/9dtRBUKWQ2w4XtAKYGvkQDdHWVjroRuz0KtSJnPt67r36adjFO85jy9y
qqw49kb2glag4Q0kucHf76iQhp9wCmQfMJVo7ATtZPdHWEboJmqviRNwScU+IXMsCiuGF3Z0bC2j
zUWL33kuVBwEX3GdFF9DaX6nfsUMzEL/lqk6qseUVN88W3gUQgL4uBDNNsQySVAFO/0l9ZgDrlTh
W9+9zp1ngSpCCF4QmNnln73VHgsmxmfoGH8tJ73O3YgSi3I2rGjz2TYyeFfnP6TACdayNQRJZwFb
9ZxHdADGYRoXCBfrEtV+kZ2cLP9QjZVwKvAaeZ7ogq3IvwnzKy9yC6VZHKZuaR9xxoUuQbfXZibw
j63wLAfzKV8PvjWzygSlhkk2FYPuuT1yLHyWd43MXFhh4ic4Eaz1e0pAWSb0lgKv0Z8dvhVzhiY8
GOnrOjUWogKd3RKIIHZ7KfL2WtOkCudMRPvUZ4dhrruo6fwECtBC4LSe5GVN+it8mzEw2KTRrhMA
3ebPdrdURxchfVhmVEjlmF6cNLVPbp1Dx7bMh8RtrWBQ7ieqUnH0m5QJ/IjLipvWGdEDidLx1JuM
4jv0U/1oPlR5a8EJnrMHs3rqsVZFwqsBH6B6Y7p98YRSRyPBYZQZSG7tcvjInE8bKYYqIVMhQKzP
81gc8TnCSob7D0gii4D6j/FyN61Z9ivGhH9Gh2UjGzOS2UrjNiuCBVFiBajJfje2v6H+YSvNx6PZ
gu7qCbbjCU7P+fT/lVVeIMRepNGgh+q3J1FzbEo7f3Lu+pFtOaGOf9RuYr8tRCUXSCnGfGO5Slkh
P1ljfPQ2a6j0Q3SnfADJqmkxR7llvx06yzpKGyDhYLj5wQ9Gc/xl6XWL9w1MiT8gGm2s6onXwTuu
ifVvVODdJ2H+TIuMPDNFItLQAk3bY+ibM9KUPAn1tiA8A4nWgZYmF8eLqp2T2x72ho3+K8tUR3Be
T8pCZlehIe5gsJwceEIFz+1uoPfE+NKxCXbwYdDBGNeUoLVpPY+lfTIb4UMPYWeYYL24kzVF0y4B
7mDlIkzu3UC+cshqVkGaZa9pU+eXTYA1sk08hUl2HCuN/z1rF8hjLGsvzijtXzCvAozZYwhtAFvz
MbSbiGCtd9Um4mClpBC66W/LxnqZdDUhKXpC0jgzf1ctZlRdrJdN2TcU5u9UWYXIP7fEX6HgoD+l
jmgN836tcqnM7G+otGvgJdO3O3CJq73b6rnDaVXitHSg3DMPoR2k16z7nlN5Q7vQPLsD9LzG/Nz6
3I/tOePHCu/czqMbFyt2XBKHrBZNWTbi7c7YA5ak5mhkmFlsHvwqxYVoRbcWzpIWxLY+oSacwmo0
JQYdkGGFihhOg2+CPjovzjNIPi8cM0yL1gYPMUWHzZOQhxUMa70SxbGaBPjp0kOYKrMzAsYDh5Kg
VELUmLjeh/HpkXF3mpfFO/lOtQdkWSZ7ZtwIdswjoh4/+sQEFluVSbwkhJajxQ4GLWhzQEzdqYEG
jYk2Ter8JEw+OLhfisf6n5znN62X5SARJxoD8YkYcUAVzs9ZTkrjJFcejrF87RBfY6uAHet3LQih
ZSNjs9J2rMx0u+0ssE2OCGjRW8SLjTsIcaFxW9Rk3Ko1d06WWemHWubXHvVi4OxJ2CEXOhS6Wqg3
SjjXaY1tRihk2w4CwrWSJ0wvaYRyA1k42wOXCEHPZ5vCBZ+sIxM7TNu7al9b/mtyF4hOuERVrT/G
2ngfjQ+j0vqyumfQrDk6yhIsnhrArI7EUZo5bmtyBst7kLY5YCfExob6lgq+7T2fOlIkB6DyktPX
daNyPtataxzJo/zw9fJXrPqm8nU+0I45zqtfnVM4OYhZa+uai34NOsfbH6Vq0SmNw5MAIgI35VAd
aYVsT0hnnzTq0nDtquJI/hverfMw9f/p1rv1mKcC5x4Zkjvf1WgkJ3dI3mRKD8XfiqgxnBOhnPcs
LPvTEDAn2ql+ZgqrQrs1m8gCAxwhGh+T8rTbJTNqIMm5j+7e6FUTKWM++no9uH4zPynyRVm0Ba7i
0MpQT3n7fWgxdOoeqDrAqzehn/lg+xLk7ydPZdvBsK50QQAQCPeaLuwcSI3wjetBXoAKH8neDEdq
MgsNckS/it0x71NSSNkeF98ibCYlowWJ/J9CZZj6930hYRzMsuPO4T2+pSLD9lQOZXvM0+tmIC4c
aKtFdM7YS5zmohY7D/P2MvWLPi8+AHjZ9mHvKva9kS8txQs9UCDHvCl5uMzpV2OcncqrD6T4zaGq
+3+53YAZGNfi7GIDi9Uq/9kmvRt3hjo99sXN0Wx9BfLLcCKDu9S82XWFVapQ8KLc7cuY0UhiHg3d
iQ4Hbahjlu8/dA0f2F/w7WZbDnibb8FPswt8I/daqAa+cH3AFfBnFPaPSnpblFR8XhyFn4gLfxcd
p+GCDL5blxMp8P/udTZowH8IaVP2GgUDspHQ6FNpR64PGipZGV3K+gDq+XUf24ToT4NSDt14qrwP
UGpITxPn4m56DoBzcmMz32iV1nGl8OZuvvVciH9EbMNL02dcuoHjsptbrfXoVtduW7ejV91KRrSn
NR1vfJ3N1avrIyRVviVLfQtuyDGzuLOba3UYFvUkK/0KszHWM0YDkxRuz9//ecl6LLJ1D8u+cSBr
1iZAPSrwuiG+c+Q/7CzqwczgzFqHygoccddnbhaHxP6rnMXJxGcSb5N5wSQXYlzoznPhJce85S3r
k3dABUU8LnkfiIeZpIeI9teM18KKfaSrtD+714HSJ9Jj+5TSpj0tMj01jssR3E+QEn5alcOnsVqw
phlPOXXt/3DT8P8lojiwzcU9SIwzkb/sJkUP9v9qSxGxV+0UbnRLJ9NfrjbXWj1MM+jdNsSmuZ9X
nf/tCUoG2gh8fXVh5Jqb+PLs9AkAPVtprziKCv425pOzHl96a5wQeqpb0TiP2nenpxLVDlp+AeE1
waj7g93Qj+rU5cDZbcrPAspvoc02dtEaL/Pynqx5jQu3dsLawbUk6TgHsCwIl8Vzc+0ZScdyWv9u
KURYZ5aPJlrea9WOzIb1/DxQ4T918w9TwzqlbfkD6oQRqwxOG93YP5PrPWKsfx566JiP+zSuF0sk
PFaNdli6GTtosrxawnj3xuaP1WfoZTv2lIntLJlPwtizuLf7t77k5fEq70+DYyO0y3exj+w3A2TN
jPehk1QO9t2j4rgr6cfAYIjGce8HvHdmfrxHYl+fpkbgbjaSI+atb8E1w5I4itMWDw0jwsSoDj2e
9xrqfCDc7QnhnxuZ28KRaJcXy6C3KesJXoJG7U6LdYflFnFn32lZcHcV9nBZ0Y1etALiuU4FVny3
prq15HSkboNz749hMnQ0DCyQIWbxk8DU9kxbk5zq7IdYlHXSo/UmG7rIZpVEZBRX8VgWl4Fd4iTW
4UIUpvmQrjc8puJRP+QuzJOGiN7YaP1bhqOX1q0LhfCyJ6PFi45IO9vNh3FzDq3HxVFn/sBGVzwQ
CT1CgHNCukfd2firU6zjOr9uMiXu0hMnJ8Xkb4HojZW95HF9fyhO5tlEcnn3zZoa3itwylLOkLtb
tFDccXW3/dUaHUy90BqMwv0sMFEGuWuC9mjS7aDRj9BOzbGxrUA7qbgOKYbNvQVP7Xg3K5cfPnrd
YKNlAzseW0oHqXHM/Rt3ERAF4NcdAXWRP4xLUCLubsdVAnyptNSv1gHrK0p9mSb01J0yArvPKLk5
7wJ0RuFsUJSUaxKVnVChsfRf+9po9LVZfvJm0AU6Oa/eQdhkS/jJg3aGf5hMH5SBSvqOHU50Mx4V
vrVymx/srDuX8/pIUCi7vtpJtB9b7lJ58qUzHnGWkPo9L9vZcjEj5Zu4lo7/PYGi3DHUhN26XqaS
jyy4ttPuBJXXf1ZnJLjMqYT3X9HYQZtpwMlc9CDD0nSplH8sW1NHfkH7D6Ptdbjz//Mmv3hmsYcu
Ex/mQPLE9Z6Aikfui8C2AbOrPeMcn90XB2PwwHYFtF8gWe27J9wP7EcGlbBrrjK29Rr1qegPnY/l
zE/51RIOc5H2c2DX5uvokfbjl/VvhLcMlTIyoIrCfKtfcovl1Lj5LwxW0E+Mlwbw38lXhBfUifcT
Psd2YAQAM7VfYi6JQ1SvOLv6vrwusAvxFfCcfOfbts+LNf3ypvRU19M78EyDSg1aS2OeSfpGJAz8
xq+WaBruQ32O+MJ02tC0Gm6H1t+KixR3k2wfv+gXZUEP2xUb3IWPd8gNPGaz8rgVr7+BtPicHk5s
j3DiU9YSFy204yWC+ZmdN3Wq0BHugxD2Eii7eGK9+hGAyMaZSKASkzwOIv/ahvTf5ozkaovyb5Vk
n4yypovt2f+Eci+C9tuam1+Fj/2q3BMcmmLIEZj7SUR2ucvVM7EPahqvKCP2oMquXjuuMDjg66Y4
CzoFgcFzhvRYFb0blBywxqSBGxXFq6tXFYy7vlgF/UK/becng+p4vwPFRcmAxLZQoa7UJ7ljhO5o
qtfJ1U+1x02u7ew5mM1iCPMUNXPvJdTjCjgDZqTWM77zNQFPyztjFkk4gFhHV/nDFXisl4YNoAem
l46YKEpPXsdiqkKxeaB+bMhWe3a1Z/+FMHETa9Typ3iWZV1/WRRVDhJL2lFR2xsJ5I7qbRr9mPq+
OE9b8qEWdgbS6s6ixpmgPSArvoHWedAAKoDMohgfPjG9vjj+NCP48iBP2s55Sek3c9BV1xkhPV0+
ICBzWV8S2/8FEeNg79Mfoxs+cIwQ6BnWE729zry/nk76F/z12yz232pCxeEg359x50zpB6BpLKfG
cevA21g2aF0q/AfD/7eWGaFuQn6180Z/TGCtcjsV65G15y2hJWdYV6uIFYvqxrArEjnbnOuWNcal
Ak9eW++ncTLDRCxDUIH/sDFx+ML7ycfpjzz8SJrNsUko1C1NjI8yz1bh/MXJRP6xweAT1wWwg4mu
hI2ReFmuo+bzWaYHDTuvYGSzmoum/bPfI1IzOdphtnBwmtvfQkO29jvr1dRgWVQ7/esqqslFYoHP
mAQv9XYx1r07mrMh7lgMFRDzxt+Y1/Fqix9IbB60W1zHtjQp8fy/m7Yw2s3lsVuwznYJqL6CTcBN
jeWl7Ht54S0neKZRXx7thUd/c29gEDCyms4Uk7qCWwz4hz13kLO7aAA3w/dcv1TF8pOJ5S+sQUJ8
oKn3xQLUPBf1aSADcc+esV5k7FTJY57k77qijYr0NbL4EPTAv/TkRKnr/Xa77adeIZ1VRfJeOB8Q
BSjfjWyOSzu7VWP2MkxWF88S16Pv14wlAZXTzg1H4hIDijze1kX+7tv/EhK2Qz0yK6gMce+cRACj
3vOpSQK5FCpM+p9TCvB6x3utq4HmNDNeaKuLpnVhvuCy+NvRr6+UvA+ys+cmJ0J+vwFwek0x9a1J
8zkom1zkqTAwwuloJR5LN4TbtlYTdDXDT5q2zFp7Jj5jvVwV38YPVTpVVEE+4elc6DH/KPmU5bS5
hyHvrGBNh19Ycrg/IMIE483NpoLiZfn7dVuSC8cpOwNqgKDIsuJQmGBS+k9AR+YFV3RgmDJ7Af/6
YhfFGTEBz9eWPpvf+kiDgkwNTBlQSdxgzdKHwhKvONE4KthOGAxX57Vo4nyyX7y3tTGne3ft2xMm
95Ttl51v14pNxy7So426zq8ByPv+29K1Qbdbz6W5nFrJ7Z9K1IKbVNC6aQrbCxqnexzSKPP1f/f9
Z+/+lQ3x3wtcWt/iQkrf5Wyb/VVyZoH1e2qwhjhiR3OBZGgmeWjljz3YOh4yRwbz49KwPUCPEtvc
vI01RvQ5x+WtNVaL01JWdF40DQ+j+ldiBw7pJ+C9kUnATRMXjsevuownr62MJ3f3fibwRWK9GBIf
uDWccs4PSTflDfxYtNNZO1pbLBy+eWFtKRrtwsc6++SoaYnS3JkOqum316mhP6UpbjoavwEp2XQG
roieCH+iVl/z3aORueHIopnhj92ZrIN3LFbuq1djtLM1WUJyfO5okl/KTOwBkDUijtz90a9Sl8a6
+1Ma6/TQN2jEbCbxALRJhmIgMg/5z2WMnQ7Wpk2FYZSNda08HhPm4h7c+Gdi0whx5imJBr4MdBTI
itO3pINkQLDvk9vqeG+kuk1qeobo5oCAH+IRwUScVD4pOT/p+KfB0CT0EJk1TMX6O1XdvwZtcTAN
66lKlk/siBHG/v+8ej74Xs3n70wd7lP6qPNyito9BztdmDfUuD/doX0olsqKS73+2r3ktrsLhYpo
n2ROWEdrmnQ8mdr1ZHbQX9tOXgo0f2zWp2GgUUMwwLE16zmucMLeW6Y/1tpPn9uVLWblRD/R1IZs
shEz7SavnVgZ1cBSQmEZ7gVwof8PYB0/nkgpiIa0t+MUxjuzUeXRAC9LDQnLVzHQA5Oj/j5etU6L
YUMM7t9VKb7h/ZDWUf0nEvcsNuuE3VfZjDiOhrEsQWVRU7XllzhbHQFROOjsaPcm+rdzSauZ9Toz
7fr9Jh3lXkVBLddYkI1K3FyQ8YK2Ba28COVzTq7RIigpF443xA3p85xnJd9ZY/3Mp5s76Zgwiuql
rcgvslZ+VjP4tUqH1EsvfXA357WcRB83o+bgHu/QhQ56VjHSlyRqpp6ab9/Y5MmZ9zAtGxx7edHd
FLE8XKnUe2KMDq2Z3DupKrPCLp33wHLkH6sjqQA/tTwK3RAS4a7DE7pDxnu49EFkeLFvTlRsw7DE
tJDjuSdZz4D5xqdsHSa0+9LNZ8suvn3qd5PMJBNXcbzSlJ8ws862k9GD6e5ThvxT0loPFiuFQJ9k
eOQr6Nba+LM17rFFtxUNqKSOlNsksmTQokq7gv/XPJDekp1VZp1GGzduj7kQVlAnSA+7txOqe66Q
cUobU53wRUTT5B66LskeiR87Z17yA23+p627m9m3tIBBTjE/IzVGV6+jbTxWPbtJvy4X9nyI/7OJ
M831vmtnsW+Oqh8alT5VPFOY4T2otUV/dSOery5REEHEWdn6sdo8muliuHG9zM6ZpgUyGfbPxWQF
95PkQCYaAT/IN++OG8mJI2UxrRf0BX8VFl7Wav2U8rEa1n8mZX+pp5033Ln56TBHjqhRGPzSC2yu
zGJEkGT5nxqyQOx1GRsTMIewNrM3dBpDaPspy2xqB95vwM5MSs92qc61bVSRgi6Ul6+MKz79USLP
XWm5ubuGvET3MUKkp3HVSy47Nc3atGqqMGGadA/VM2ky0mKHuiVjJtHGgU3/hA3hJgdUbABK/vNf
+vTJ1/MPsLH0GIv8F+8C1nQ3ewNNlAT74KAHtV+ETfyZzRq1YFcGhkQLyOjvE0xAFg0rzVDN9ECl
mc/tATZ9NQLUoAwx8WwePLv42tKGZqZPebZZ+4Gi2n1Ck/zFLNGPR9O4WWX2SvTCFE+TQXtJ7vml
3owzLUYATpYuubS2JCynifXsY8jwVvGz99knUFzVoawNLMBD+mLQwX7O7rb1wqy2kCQB7rbpv2zZ
f8HjqA6LZ/1yZDXdHFdQ3On6e552OyafiqkRnHLQkmo4LxySK1+v3rs/u0+QUOnPt0y0dsCEEuxf
a335rIxBlR9pz0U08xfccC2KOZ0puPxtJBQovcIFzQ9bNeiFwTy6JsYlT/VPqzlPHq2KAWu294Sf
m5ZxmxIwR6JIJbq/tUEplitAE5bK2xgXMi29dN1AcBKqVYiOgy5NbpKza8ck62Z0BgxG02XTYoKn
ivHVkGDE5+6cYNDmWrRSdW06dtcxUjkXT7dzDl75855cfcZITZpK0b71iWC8XUP4N4AYFi13z5Se
WdANSRKmcvth5aYZ8vmq0unI9fjT64kQQSpZKp2G6ByqE1UDetp9421wqLKHWcRz1tDD7UvFNESu
BNLcuY22XV08WKtRuzIDL0fxvve0HbuF6KUNclWap02MPoUmR3AXJt+tvss0N/eUO3avbsV4WmHL
7Uba7k5i0Dfy+pFJZXlOitY5ypWpun1khMmuko8Q5y0CprppPzr5cOQyKE8chfZMRl+P5Vspfd3s
lwn//anvC46cesgwh+4qpJDbj3sKC0SCHzmUIPEOpj9cyl6Yx9UUA/359iSW+s+6CnJyxObfSRLU
vZPu49RmJL7V4lIYuHga0Ex0fu7KCEXnMc25XNd1+8evyLpJ1ezQG0JQNG8D/WR1gKbAX2Nuw4GQ
jDEiaEUligrYBfLHCHceHO5zGiVCoszPpUjGoEWPcMhWXYJv2epIFP+NjrlcTACxzPd+J3e849rs
Lw0jnmAZbfNhLbYXfywoyK8pIVOUwAgIMuc1863/5qTwmGOZFzmSuJC3YV6KMdrvOoSxApRKd756
8mr3L4KeFSLEZyYE39okLh4miaDeEER203nsB+8ySlrG1rzP90wfLA0pEL3B1E9AYdNzV03x1lMV
rSnlzcQrSYgQaTkFs2eXfsNEvGF7H5Dr1g12mkxD5bLndNtvvzHDlAh6pJkUJeWy3vZa/NnrRoIp
oPK6RylsDPi5VYpHHkF3Nc4tfnOmA3z3+7xfoOIA9gOLENemiocu+SYlKm/G5WFhUBb5M8PZotp+
62T9nF1SeaRfndKW0KEmn0WwSiifcl1BFpfWdPRHZLtM8iZyk156la7075rLbqvsuJZ3zciMUKfN
XRmCX33OCAZjHR3mzRlipkOkaVjDZ8ppEHkJQQWrZeUv1UMD1Ua1b/ZOA7jQK30O+stAiM5wO8eR
KSbBmoI2vPOlK6acZdujAdhz6BJcatoa5YyWE7DX6dtnchP1ZXEHA4OK9DV11VA60QYcJGyXto47
SU/71U+G4a3p3tdW3NIdlOeU73GLnky3T7Bv7SOy3H/0rLp4T1q6wRaFdpEDTNmSv1jIJSf98l6k
LZ0iFB8dY5G53Sld8A0RD7TxcAquEGn6JR27v7olJ75ZUCbTpBltcsK54Y9XqMzxNn+YZTLCdaCw
RuVKig65UGf0ERfsVLtBOaYJdBlAXNLD914J0Hi1zOyaF64KJ87WWKGuoRPosk8dulSc+rz3H/yG
BqWDtirV7csytgyoTDo93BTosDT5s5+I7WAy7gszl6mgxRRSNErHnUBazVy1jAxf13G7xRrdBExQ
gKbQKBFVEHCOrc5Q5oN0BBgPrujznuvYz3jMCP2OmStf5mzp6WDcA09SeDpsQGbTXYtpf9C9VYXb
VLoXG/sS047ytcNMHgEa+s5kvR3TOiWuqbql62KTUPkNaAeHJ3mky+QvN+aogJ85oSYnBwFr0Y0h
H+VhR9x9P+rm0GXj2wR1dTIu8TAal0IB72ooH1BU3MeU+Uz8YYLohPuVWwlWxf0VUiYdNWEXSDLT
7LdfuR/JMrSBSDzqFtFcDV2+ta3+t01uETYVkJvcbF3is1CR8GC9RC6/UGn9gTnwrTq+ZAP0d6yL
nqmO1XwbiL5WRRqt1C3KQPu/wSrGaG3u1JKkfBmSOjv2LKKC855Ovnpw13+NoolKyWvSliOop2q6
7dDn0IxXp6PBkfopfZrLjB4ZZHPWBGjXxSlvTuVWvW7zfEQqfiiX/PeqCDSds+xHO6ALpV4N2Tfm
yHLmS2enH1kxJNcifzRmRdnr5DNEleQg8TfAwTH2Ox3DvKLlp2obZjtG5PDLrtaICS4cC3K/woVs
VY+4vHB0itBnNwbQmQEtUj0nr9O+y477e13Zb1M/nVxNog3iTMax1uJD6kTmMk39RVcHx2/rxzlx
0HhyhTimwo0HaQG4LHgGnpnKa9EtvPuOdcmNlz7jaTKCpkfUaveYOsO1kwLZGx8S9O6yRwwHOH39
YkARwVSXrr0+5Jk6M8ydjrmzFVfSmcNZIaZLxgm1fCphf63kDa0G/2xHC2tQQka2IkK3Gb/nxXz0
bXr8aW2dpDPD5XFo7amlxj2h9HsNycxxLhgQ2uO8ZOiHJqNCQ0dwm7ebN0DiLFrAVb3HT2WZzdXP
ko9TbkWtB/PVHK2fTldeAKoHSL/+bAZpXka1Ho1aJZeW4s11DkofO2d8o3Vbf0qTPjIqy3tQ5nko
pjfEjgfpJRXiJueTFQCBtADPla3Prp7+gptm9mAY6Xl1ry377gOXM0FGjbG4J1QyBvXB8oA/glWf
ckuUDOpMBZwJON3nkjkXfgsm5RDlUV8yhR4LMgXbgJqASF/PehKS+Rpk3tvgMWzxJprjZX1KdP6b
xKiQ1qg61s1GdZ6bXeAUFrVMG+2t65+zhcbn6nPeQy9GOco9I+zpCEUDtKm4vF8WpjynVGWWBLlj
iJseebILMomjvnyRSMz2dOvO7taeNt4HMjE3tg9jvYzW49zeAwKJlWSo5X4XfUMNBv44YMjLXboy
fjsUSqJOI0PsDRDz7JsG6XJN+9eSvrM9pM5h3AHG0jE7acxksZg4xlWi0fk5uX80/Ku3pXbgVt6z
28qHrVtZ26a6s8rzeLOJANyfu7JNjzuwSqS03KuRM0xxq9PLkFoT+JjtvfSWPp6p0ThwZTFAAEcq
kbnfbTHyFNL5stD3PlpJZ3OplEs0tMxpR6e5yQ1i1tINBUzfcNXrzznb38pGzEfbRO4ttiEwxTIf
Rs70nNvY0TVVFSOuDYa2Sh7uY1a3Id4Luci+U3av9+OsEfX0o71PI23fDxYz7yPKvxeb85tcsLsa
e86uiZ+KxxrV3smaEfTZ5e+xuJekQLfC1U/yMKWMC6Vyd4ZQ4x4pyDlgKOuop87xa+Mk+vml8t1/
939R5vl6Kubpv1UC5daNJy+pXD78HXXInhGNCLwK6hgHRkswM+pFdJMFh4ZXhWZj/YeUdgcGsyKY
cb9zoLxIuSQhw7WNiE6VY+TcVUFe6j/SHw/LAihLklho6xk9Oj2Ex/0IeX/+MvN2uO83UcNKDY3E
vA3NZgZjhRm26HBt0ikDDQHNJ2v4PTwGGRiChcHgc9+G9gBIDtlTYnxk6+oGHcDhQGMasTZc/Kjt
yS+TvC2ws6BJDeVhMdWPJLvD/rW2yOaWV7rrWJxHadFbsA8FZTP15fDY6opJS+ImnPgXIKBX5ZE7
1hvkGTqP28hwIMnJN3bc6QzPzzmh/eCXq2R7aBSQvU5gfLccFxVl+Tczj6Xsi/O4qoMiGY526roe
vfq0ePhqCn9y4RcZ4mC45mmtZ+No5eMPJ2nZKLr81KJVDDM9EYBdM5ugLmeD6ADkG8N1Myd5cjv7
AqSUmTkFaJD2voxSZlErLMRDP49vNhYq4iCS8QCEkWeCM6CBpXMc5vkTDdZJc4HbB9Ibna2nbwtP
rWVY+6eone7cSf1RgmZ5SfjtbJjGgi4ydnODUZ7nf8vEkFErZg4Bk0DWIbHirWY+OSO1OIzysQGH
f2P5vtR2IbnHO05kb/6hWWriQgH+BMwW/iQw6GPu4n7YO073QDmLFCLHILFYBNbbhIylPpeN0SEm
M9lVNCK17pjI/MndV4h2v8YRg5atyV6dxMvEE4yQfe4hlxcCTEMhHe+Uldxs3QFgnTc3sfYrxbEJ
NFFW58xCQ9a75yqZ28epmlvsIGCttUX6OZ/+4DvNyHWsfOUQg71OJOKm27Ozt5fUTYJxzb96iaHO
9jyOsm5jMk9rN1hzw4lkOX5AfEYk4zKqc5310DA1ITbybt+TL6ZqsCDMH5Kh9+eEZsr1pwdrY4R6
L6RpvTuf010esPfn1Z9uah5chBtSnphXkEhI+Fn8P/bOZDduJevWr1KoOQ0GyWAz+CfJZDbKVGfJ
7YSQZZl9G+yf/n60T92SZZdVB3d0gR8oFE5nUWxjx95rfSvUmb2MJiuc3Xxin/EVYnl9bAA6pbrx
LiwZQicFce9ZtWy9vmcSHaMyYBGhIrDqDlX4YvvKq+YD8EbogjqyYjaQ57FmEsXsTrswS7iMlvTu
Sq0lWrs5sq8T/Ep4E1uCBK0+ELNL05SWUKnIMp4N3C3ZeBpNeVNrZZA7NHdn495EP7MRahJXTkdl
6GDYoapqS0SPHeKlVeIzutlNi/LYN3LeJZuOR7Gi6Tpkl1E6fiYtg2+piYILnS+0sH4bmpp1k9aN
ATYfujakdz5UpbrTy/5DKx+zOKZ9EU0a8XcPGVB3+hbNvs7UOfG89iLRCRHoovlSTNEXoWfnsCKL
lp3Cl8KteXy0/mirKdszISIwmYBQv8ro1SwZyyb0MzwYUFKYlfEpKGzjUz+glg2RxNuVueaUfCaf
nlEaTgPUewhuO0CtqLRDdKTbKrWh39Hx39Ud6SvLO3IBCa4L45ZW9NXYuWQ7J/qV0AWC9dJ9Ssc+
3rsG2+hlQQYTG16+7UjHtUdGXwzgIT9WX7W5LNnw1clW0jCkm7sYW5m3CXtVa94mIFFn06wPjIZk
q95TLRmEH5ghs0TE9SzPZqsGPxS1xiqXs1dPgjhCktmL5d7oV7+ROTEqG42aINLhkSaWDPIY14zI
V79A+8D8W0fN/5AvuX07ljDNh2VkKaG12/fZl0UDo8i85ZOcbvXYMo40v7HFsNiypJx4wuprmqfv
gbR8NAzjGgzqp6RosrvMJrN55h3br8zxUXyIRixYwCUD2Jk7o44hwyReuxtT9OPezNQDjul0ycYh
ZtuaJPalE5LeC/C32U8JRkLJwh1K6C50GbZVlB5WyOA0Kp7qzCkDSZ8SyKgXH9iflTuPzRBd9ZIH
su6utDWghFhatGhkkW6K0Ez2jTn17G+cyKffSQN2UMQxO+Auc5urW450kBek77hGpr1aWxwehLYd
pHgJhZCPaZUbCPuscdVxowOeHNLA2QpXtJK+2LllB1qZ0FiJGZI1Hv4rIfXuWGrlZZLROc8si71i
I9mMwpRBtkAjrFm+hq258hQVM1pP34suv4a2ShYswceXAOaieF5YSfH6zGFQxGpvhev74bZiY49l
TeQ4ogfNiE4mIZ7EvvbVbpwrpElfjLg396pP6AZIlfrk6hBuCtsAQVJ5FYUV44kMnVTvnKvJrE5m
yhB3CEfmTM1+KNjcxx5Z3YbXesdxnHfMNXmbiNwJSJP85mroEYdeZme5NOHJWtNBEue6a50PjeHU
QWM3ya6P1p2d4sFJ0/Q9ECc2PlNyx5rCP0G93/UaSLnJLGB6xnQzbcfvaukbipQU81rQYPJX489Y
kHPerj0lq7pzG4Kl5VJ8lTykBCjk2xIW6GYicV3kN1BqYekaCMpEujWS5MbRR8l+xvustPzK82J7
w6eAaUn/XtjtzZTr6iJycAxEev1oJZhK0tC5C7XmsGClDcA1mL63eDlhrxo2jYhVfUWU72ZdfsW5
vx1HOgVzw/JiYccOQNtmtPSj4tL5SmzPru3sidBgpfaU49WCcZ5lbKm8/iK0EBnmc7N6LRDy6vrZ
axjFsolr+GgQ9mtn7UXtxRfkfY8BMlHExh7co6Ifi00jp09EF+AlauirxhUq9m6exAE633YqS++i
1L7qGrJVWJqCiOahfDsKluq+oZzPJP4Cb7jpTS8/lDPMHRRHBUPXe305trlzW5gx/NgMZpQ2HoEp
ZuSEV0EyoZLDC8O0H6njoUtHjaVroFYkkvccDcwDS28C0DzoDPP7OWgwb7MAN81JaOmOwSrrlSK/
Hbx4fPBgT8dZcaAl0p1zprMHYw4fo9T20UsxVDWnr1Fj2viwR6S5Jmpxe1rV7S2qet2Jyl1WqavK
WSRDsWG4bCUxVnnO1EYMWLncRifle7qkAH8XtclNTRqGr9Ol8rsGJLV0YtrHfXXTJMWl1bmoAuwy
RcUA/agiI1mft/DXT8Bf95i4qKEmZA1T68Vn9mhUqFEjadhbjt/r1YFF6i9E2N+yLd9XBf/7Y6TB
fxd8sH+qrkgLUC9/1Prb/N94BMAQf/1224fu4ae/weCIDfC2f2J0/qRgzP6LKbH+l//tv/wrgPB+
rp/+55+PFcrm9adFyYsEA5y+/9nU/Pap7r/kyeM/qm//6OKnfyDJjKrnFmeLP/6Xxdl9Y5tYhyE+
eXxjTQ9+xg+LsxBvhCFd6nrX0R3gDJif/7I4m28caBvs2XQD3AUWaf4Qu+cu/p9/avIN/uYVbsTW
YUU6GfJveZzXsMRnACNJ8IHjkkTnSmFh9rXtF2gfmpAlzkASa+pGIR5dSuRFWZy6fIoTC4eQ7gw0
sHOqUDeq9nFBTQ70Z04jUtD6JAxSXacf31ZINhbsIAhow7nBgFALlqVFgy1O8980zTNNRb3fIU10
0ZD1axh4VOCHqowxXhPeUR7sTVW6s09wL7P3zqzCin5iZbDHSBVpz7sK2QMFj+uEzHOqhAOtu8Mu
uhyLDPdBUStpHUq+w9Knu8DMeF6DAYI0BuW/jQtNmw6dQmBDTIKygq5Olk9wKrpyh3kR3/UiZiam
I6B/dxM12rqf0R1+fZOmRvbW6C3RHKrI1Us+4mFK9yaaEgtNsGEB8sS8kSHVFuE57U2yujE60ein
H7swGwKzLSn2hzocj21bjMm+ZpJNEg0tmCFgzl9Yt8DS5XxoRmfB2kibdGSOKkoGIJvGtdP07cSm
zH5rYKhrWHN1urM3Ea0q7V20zK25syyZ5ae5X2rrLkk0x3gCT9dUbM9Mrt1XVzGUFegVy1i31pb9
SAg0S367dQYNWR47QnPW/JBHET+zXIY4TDeyawvtI7T/uj51HgGFCln82ApIw9gSaPTE0FLiYVOI
2sRgSgiPmwXMtPsE3WFBPAxr7EgQD+OWpA8zBMJ6M0zUs8uUYRzNLXpEw6YbBlldSeb47jUyTif7
qNttlh5KnYZyYPZNtNynSVF1j5kJCyLe6EWW4/HjCLTMo8wVSG5d3NwG8/ROrx4tu2mLR7ew2+6B
ZUCXOyeJvebRGuD0IjIhIusOZ26S0QLv5hBPKqQB90KuopQdeVda+2mw7TwNrLTPEJPlrlbcUcSn
+b5tZzYZ1mwbx96IogOZgfgrHJY156Lp0jQ5hMuk0JG5+dKiJigxM5m8JeqMgZY+JUKQ2TnOEzu6
oPP61L5obDoJ50JblPm1loURP47EJGV7CY299DuaxzDockSZJ82UZNFPsaaxAhGqAzheDXGBhxEV
5hFAfl3u5xpDeLXRq9Zlm5fSP9+z4zO/09bHFnOX5uANR6EruOMOlO6bpoy1BvNFk3yMga2sQn20
LGyKQ4g0fNXo8swgT1piAguL6BI7ddvwmGJAT/0M94i51b+Tcp0ZdSBM+jo07hO3rFnjsUDPDMVj
aMPpl6W2W3FTuCbMMKVRLQedCaaA/UPXGZQ0qjyPA4ZzxAOjjcSG2cemJSvrPXBmY/XbOKsLAWEY
5UVI6Y3noCMfo2KiiooVQHBhOLwyLr48a1+sCOGwFOILrV2wwnkE57SudRyc37nDOhHy7AwkcHpp
jIZ6IGMWSnH6nVjsOTHiLOcHyniKePnPiAVra9cPei/edzJtswCeeIjtEBTJcBMK8m0OBRN7vjgC
S/XOabOyvYfCYgAwdNHo4UCyHHqxaGfY/5RhgrQvBVRyrKKuz3wn95ruopMNKqJk7bdvrWK0mkvD
Ggkk1Du8ihTWeYppehhQTKtBTfZHTNTYeEXZGGyFF9UJMt46D59OtUTqMDTkzeyN0o3p9UlFg0Yb
Gw1yOoYWuRwq8EIWslCSFQDU90kU9LFsiks2gGNP7HzTNDEK5s4ML0GpmHR4NJ2NQwc+CrEdiIj4
Bva8o+NcSYFP+wkTT2YbIWGR4x23Yi6OmjcjAXH4KKt9nNJjoO43+KDAA03yU2xFbum7kRWjmJ2H
WG1yg+nu0ijy69NKj5qLGSUaCqF0HIfifejOsGsggqFKgt+PdiwpGbjteGlH9V7rCvwRXQ/ZBWBM
kzW7hegTDzJ4AXkpGgi529LvM6xTTOzqvTWxGARj3PObz0uokqPUJzYmTSKreZ+MVj48yWxCyqio
fqNTklayO5SWywFNbczqB9Y4Z7wuUsOez3C60aLgircQ9YGeQPgczYYI7GTmpOm35/RM6tKmg8po
NLAXNBpbmD50VPx8DZs5gaN0SCgwyEOs2Mz2oDvi3pr79wPgHv2GLtwEl66dvO4SRii2WZ1ENpwM
i1GbJ5GX0ce2qdfssZwi8ZTy+RHHOMUYjDlHZC3jL8Py7ntPIW+F6cPFM2VSYJgDa9/vee0ZrUuM
LHEwuRg20ZgVROlUomqns7uEMXQdj+swX0xz01VX6VSzADL9qDFm5OCuo43u1hNvpVUjCaO5kSYX
WW550MrNjBC8ZvDa+pJWydReDTO79Mte4j3cysTp1aXIUSk4uMlS512PRoiwcKJCv43aREYcUBCC
1yKTwwRCaXVyH0KZT47MxHXESaGZxkfFJFY9ARXR3e2AlS4iVUnwWR3nnucNOFZXr7kbIU5cxWRh
T3ABXH/U0R0p6FGGbplYdgC+HkLcJBCTnJjehXVZFPzOHl/8hhYznWkvH/DeUZhGQERmvW4QQpA9
y/Qo8Vj7tuNcW/YlwGj+2wgS/GWe6ZhTfZb8yvT/Fyj0g2EnViLkfy6+j6p9eMqfV9vf/8CPctuU
b2wXOrOHvYj/Eyuu7ke5bVpvEDBb3lrkmpS9Bqyff5Xb5hvDI9DblQ5yH5rX/y63DY+YMn2t3RmI
2oSOG3+n2rb0lyBNicjUgIpn67ZYo81fVNt1ZGbwq/A4RCaRT3gnQjBkVUF5mTjzx3Eol+WoEd8J
vcZNFSyZzKuJ6XDShzoKldiLpqfx1mlADNocboHeuuIqwS79hUJhQKFGHJ9UXbSFDjMB0y3sBP8T
eem0YyJxqKStsKLanmQ+21WnSMmFYGPTCj+RIJlRJS8hMoW8aCjaBtJbjSCstAb3etbhqpsb9Qk6
gJ6g9+8GABUmDAmdnCWwxCLbZw5enTEd4xvKZETaVC3bpKnrT8KwC9JIYnVs9Ll7SMqQJn4i4hj9
NyPVEykLOmlDVXW2uhUZUtGWcyghJ/nYTlrFwim0VcwFmBsjcAFRYcP3o1aXNPapauul6nt035W4
5mNjQNKzyZx5qslEqfye9mUR1Fq73Og9GSjHUHmlOHAWJoGddo5donSEU90MZknnK617CzFEbdGj
S0w7yo+iATJGH3MhTjTt5gvFB4rkRD2hIVT3t22GGJ38M3q0i6nqKyf1GJxgcYN0ho750wh2BS5N
jjAJMJ5dBXQb8TEO2GJuWLNxTXWqpDZAwJB99eow4WzbXJ0VhXu14dZ1Nd4RXF8YYali4oKIZETe
qyWayORI+iJf7Le0EJJrTEv2ATA6WdptQU+OLO8PuWF2O8Zu+k7BarxPO04WQNX8RJAVhsbOc+Yz
ylRyWonoog2X1vVOhHXB/oX2NG4U7+xoUfu2SKOyw8Ayp/eeYruILjmsYBin1ieCO5ACRNYTfjr9
Lbu2Yk/Qir1ThrZcD57qbmNAzDgTUm3aj4tC0A9HozvDsEvudC/51Gn6fLDonTGz1funugq/MmSv
LvWpkbehGcf3jYXtoDY7BOxzXr0diNghQpf6Fq/ANKzVkhF0IRaaam7YjBagDGthfuUlpA1rR1hf
piHd1APjMMvq3ntirDZRwTZybPHUtmxPtu0IsMZo4w/p4Hyl7idI0s5OmHnR66r4ilkQ5lOTURW9
y7sZA82Q05LMOjgQvAfM1wdyhgY3x2KTSu9Ie5iHCdIkSTR44WoXJos0TXcTEsJE4bh8sJSO7IFh
rl9J9wvyH17XGdVaPxM/w37gS5Yuj6wuGa/UQm1DdsKtZTm0zaUHokCc0tq75zU0EbYbn1js523d
Y7PCTRYH9eoGsw0IAOzbLgQOY+AiFHbdlLBKdwTidgIjoIxcxlhR9MVQ2lPbOxPvI1rzfPUCseZN
9wvirk2aJO9AhEyBatPuMKgs2fc9EmHlOUwoLCBY8ZThBvLMiLDSxth7Opp9GglkExFU7LeDaTGx
L5NL10BBZVZN89bUw/okyb5jfjmJbVmh7u50thCx2RW0S+1ro2FbaI/YWHrdG6+rlLoArsDHOElH
P68JqxuQBWWMDvXPZqZaZiVjv0GBauLZkPESuCXBJ3E01o9p2/dq06S2yukR8mD0bO/R/pYtWvyB
2W/kfJrNCkNyFlpXcWg725C0vgN8p+WRbSqfKVJKtjNY+d0QVeqcdd03QC7xFrJ5ejmVqL8KtOA7
2iv2jqy97gIH4xyYqn+cXH0a/SjW6r091/OVsrP+UDAsuexhW5E1xjNyEdK2/erWGoE2M34w34zb
FSpXAZosohHfaZyqoM/16Ygs8Z2nCqgbpL9jyW/BJhVpiRZEycavHTSA2N8QRbfyGwmQxJ3F/L55
rtW3ZCneFQUjNvYPM2O5WfNs8ypq6CvXIKzOjcVcJBBGbH8ohik7GaMXneSyKL+AKBnAhMoQQdbJ
uwRDLNNcZltLlDM11NB0WIJAmJmKdpuThcZ7NfIDtCL5XKduecYmLmbGBWlMkno4xWyNUYUjibF4
dXbGiod8NAdoF76ZzfbtEk2APJRB1fhEaCEl8+DciIG1TPIjLuA4xL4mmACW5E75wohyVGJw8Sa2
qx8S4KUgAJClGEYiOXUrm++BToRuANA0ZltKrC6TZ7zek8PI+SLvDNTrpWs/en0UoVxgbw1cQoyL
CTbUiASHIS/WL6JlQsa1Suuaupwvmxmde7t6uWaN4NqCyPEM91lKuwotVrUX9L1AVI5uNG15Pzzp
pzJheNKYZXGojBhN1zBkFl8nY+h15FiCOFTb17vZNUi1bQQeDGsxW7ZbA+5V2x3oZZGkkv2oJGmq
Rk/VzQ9Y+T+YAt1AVejU//xz5S8+awE6BkUJ1Q2RFgJyom25lD/Pgel1l2UhyK/W50Hb6g/t9XCK
LrWn7IzzKyDFaR8ah2cV228OuZY5z6npNEIB1HJzyYaQJvzpn49YVJ4ptAFzXuWRRTiNpDApb142
Om/A6c+H+oV0LXVJVIfw0E3o5vpXPx+r7XBNOiPSJmvvfDS30yE/IXq/Zq7w2nV8QYvkOkpUOWug
i0WFSZ7Lz0eCgDSlpiaZh16KXb2bDtGRcfOG+OFttH015+LXayjpPsLO1HWb/rH14hqGkzVas7Ma
jfbmrt66++gkDk6wXAwXQxD59mE8ua+d4XoGP9+3n4/5As2uI3lP6edMvvuZ8QkrwCa7RWQFgWM7
byn2tq8mNbyME1iv6fOzfJGW0ItcGimNYn/YgUE4qf2aIdL4lV9+6QJrV2zHQ3JkmOLX61zrz4/O
r+/Fz8deW+fPMjcqzVxU1HK2ekEsmJLHtnj/5yP87uH86fTW0392CAKwIE2E32/itLV8tYdusVPH
/EK98saJ3906hGtyxaqadP1fnMyQstfPhnryVTAHhKBtajhEdZDcQJXccPn80n+NZP+7e/f8kC9O
LpIOPbqFQ84XyUEcLE4NbMX+tVMzfnefnh3HfkEHN1gT2qrjOGvCDKNAPySiFfkN6Vrj5Nt+4xd7
JNVkIyQwBsnr21fbnOVwU+FVfOWZEb97LdkqeiuZFuLKCq59fkcXcyKZVG/X6yx2qLaD8YER4d77
7Pj4lcgkqtmTvHJzXznmSzx6VuACNb4fMzR2BveTucCmGO3dK0/rr8+QzakRVWUxM5K/hLWIxozm
PrRmzs3cUVo3/vQl8x8XnzagGaCcwIj0yiF/3TD/fMj13j97QTDmLYy6vx9S9ggAqdW4wWuEULfR
buXnGQClD+WT0ckrF/U3d/LnQ7/4wMYKgxjL5Xq2yVsjqPZDHaiPQ6Cf232yzT5Y+/zy74bDSP3n
Y774wLqy8AzEGUj3nI+e+yGDPde/chd/e0VZ9C3bMYXBsv/zFcVsPgLn9Gbf07f9lYZefGmuIMj8
+cb9+k5yIiyE5M84BGW9XOHzXnajoXOUQvswOXdN98qy/usjT1SocAyUvJ4A0rw+qs+eC8XwykEp
PtPOHPG03drRuMXn/eeTeO0gLx4+9r2NLNdLRXLfRqtsMJs2rrPPfz7KL1ku6003GAAba0YW2U4v
7kidVq5KC4gv87772B77/bq6GdfgBo8o9oM/H+13t19apm0Kj2aX67w4J7FoPY50c03XjXzXmU/a
qH1YlpgF3bz/86HEWlr9XC6w4Xl2rBdvkA48msgAY6FEiQ7ytIbbTZQm9Fe2r76tv/s2PT/Wizdn
QerMgJZjrXFciFVL6i+ISP703t61PvA7/5WT+7Xa+/nkXlQmwqExzYSHk7udA4vPgySdRvjr6b1+
tNfu2ovV241mhc2Fg5ULHjwiJTon/0yC8UXIIP3PJ7Y+bS9vmi1QBTim5Guvv3hAZqZ2Rm4kOp+9
4qonFq4N+nO3d45/Psza1P31OCgfaK6aiB/cF099McwTJWyr+2Qfbg2fyIs9/LL4mO6ivdwzplz4
yvYf4uDV4LbfXUzWMBqwiCsIAHtx5zL46BjtOwa5ew97HConejhb8hO2EYyDxg8fjS0MowDIzWt7
hPXi/XJxnx36xX002qhk1smhC+2m0R6d8bVX7rUDvLiq3czwD6QxMAtf7AYqSj+/Gw7iFoaaLzBF
n+HXbF+5k2t99YeTell/of7MUH99v55rnJq6dNY3IdBPr327fvuldJHR4Jhk9uy9vHOT1TidU2HW
L8+GD836EvSdT325FUF6Eb+yhP2mZGZT/exoL24Wfm0E9FD8eE6Gc+w7X6whsLdq2xzDUwUCyNk4
5z9fyt/cPYhpDo1AgNs6NRZX+tmqVo5tPWnuqPs1JJe6f5D4SP7fjvDiM1mEjteNC0dAHO1n3ttx
/PjnA/zuqv10Di/eroH+ZYb7BwT+DmtGkAXW6HsBHoB9uy/fyU9/Vdx/S6L23+nPruun8q5rn566
y4f6/wcRGo/Hf56DbZ8KfO0PHTK01/Vo/KS/BmTiDcoypvQAK0xDCo9H7C89mvHGEPQuPMdkQGV4
Fp+OvwZk8g1FFq0GGwAJ/SHUbP/Wo635UOuWkk4OeX8As//ehOx7k+TfHxP2FnyPbYdQYt4Bajv7
xQdsABbDbB60nGGtPVNEw3NdfYtprzunJW007LbakDzG3dQg9REUaBdVUngPs4yG/jA4o2SCQrdf
Od2GErUgiF5HLyAgZ8HzsCx/ylVdn93OssprqSPbOqM298bPYEPa9GGCJW5gxJBK+7ZKbdqZAQuu
yjNi8iU7qInxSrTpWENImJZGlxG4U7hVRRmdAsPVb0JlVu6RTEsXpSYTmlW+NihhTb5s6PFX+2J0
JQkbDK46cyBqQpGflBnd2NxMTtOXH2BPjYhntQRGEOKoyqnHpyyD6+0izc5oYjPHAAMY+Y4obXhY
2A9LyP6abEx4UmMT2Q1+ew2yHNLnqdezlVK19Ezn+S0sABypijr4g2VueNFDT6QGbk2tAWqPXAsq
58p19ZzMeopH1CM35Thli7HxBFkVKM5TO7chKzmlQuGuT9M4Xg0AL6evkrApjV/YjcrobZzoHoKe
GgOg5RtaNCMf1Ij4+SrtAazVbOj18jg0yPaTAAFM4X52Br2rH/n4LT0bZwRxYdCRJlG9t6qpW65R
Cg/eOYvsavzQJ45JGkuvz475WIR9oj2GeK7kowJHBKAwsSuNrHV4A91t2MNqiIAe9lUZb1K2FEvg
VYUQn+hNkPbDgGJunfeLxOFyjkor6z4mrVLRNmsYYxG67oobr0LqESNoR0FnnQcjnvtznc2Fsx/d
BQAHEM7VZKH3WTIfFlSS5snKF5Iv5FgL7+OIMSjGxlSbRZHhQEEJs7cWN6vyIHNc8GLpHOs8WX3K
WM0ZBVZ6S9iuA0/IdLV900VeeDsjmsYeLfLawKWNphArV++hVnczuNY3aKmm+RCW7Zjv4wUsqtoO
Xq3id1k9RPJaS6xEEAjRNFV1jLDFInpfmsbMPuM4atUFgoVm+NYytnE+FryV6oSgLxdoVxRaVODX
ol2ac6wIYiAvOoIScl/pltMwLHCW/rbxij49jAu0WQuqYYiwXYU6V1i3pr02yKFF+J15cvVcudOu
SNwRK8pUgg4KSLt1tQ9dPObOjcaCH91Vbq9lJfoXxTDGrwaszfiYncAucTM3aKw3w2CF4lrOYy5P
GO6+GrpWwCouM5XC+0Tqui3p/FtHr1hUHIQuzwACHGMpe0QfzM69a9FOXXVLksKUvgMNOI5+VYdt
dW6SPrJvxGpDH9YufhdexPkIZdNmBl/iWQiRcwVMhBpvy7PWledEdl4ZJHME/9c3I6WBLBnnrISx
DLMCyYhRIL3ZpHgMyeHIW6izeyNiA76PB9gqpIUWukyudVRPgNJKiR3XIMGFri4Vfvat71Z7M7rA
NBJI6N3W+aLGgYy0IOXlBKUw1gTGDcCbSLA5glpgOr1xRV2gb4l5Y0kFq3uGNo94DIsqcHLbNRmS
WUPvnDqICdnbycNYbPpWFNfF/RKX3cLkRTDpt/gE6bMb8OCt3tqQRISHtEdrOhK2x8ebdB8oNmj2
3VEu7ZW3KPSI/A1UKfyG3TzYX1qc3dAZ6qrJPmtmqaUgrMUP4eWYeck7lcdOcq5UCTUOS5CMJOEi
ylz0D41abGvYoFGw0DMOAyZDqHmxihEDFKIw7C+xKapl4FRquK4+ArLKQiTH4JBZeilaZrYbRGgC
qUC4MPXC5dKj2WPAtH4q2oMgqBb6CVQyb5k2dUSaGlLUmqcNI/uAvhbEl0jm+X2aQTKp8IHPNdLV
Pq+JCNi3YQXh78CIaCTEw46KbkIigD+lfZ8umTt8KvUWMotnzD2ayTZHe73vWzSSui+QDdna6o6Z
FJeDB2JNTknr2buw61mHJzmRdfLB4q/lXtNr5T0Vi7dSycIhc280Q3Woi5exDm/JwhsyD8ejPjmf
iqzTm4NTm3V2G8VO78CQUaUV9G4I5UJOIbkluhUbB2XMdQbSIDJSGM1p5N52YmBJgRQAgxlac9L2
O5VMHR4FmxwrDcWT25oa3weo5m/x/aGg2amcXyrfsH6H2qEXQzMb/tRpGihLFwxsEOsoukHzNy25
PNvZ0owUHHei0zS9GAuvc/sjFvV6ApiUxp2mLtx+ssUpaQxW8w3DvQFC0aD6kW6pDqfymzdqMUEz
SMmn7HFqnNjcGaMJAp6QxkTfEyDSjheNu47AeJmdcdg7CK5tn/gevpS7STcTXqG5i6zoMKPMmK4X
gVk12wmVtKjY4ll2+1iSTVn57bwCZMs41UzwuEkioiPyBOm2+2lY9PZh1mhunSMCceJLu2fQfd0h
AdZu9MoLrQXJdVEltCRJcp2XE1wWVe/dvNChg4tIC40As1sW1hvMf25PmkI9uv0j902kNzkj3+6R
cLOopFUdpWbzkLQ1OcDgCwoNv7TDKtp/xrvGGhkAfi4hn3nDGH/tjCQ1YGx3KK0rX4J35O/I3sjA
eLga0OGVZeA1MQYVg90dv52bGscKiZ19WSfwX+5KnlNgPOjBl87fkI41BW6tz++oe+qvbRynbNAb
lmMe+EYnlaaBYDZpMXPfWkoMtD5i7yq50kctzdG85Y01wwttk0b/3KIdRxPneCK8JYZnbPczwhDn
oOfRABmE/bizvAsrMBz8SARe5dlqEXJt9FUWTipHHmfpF56utqEEQeUw0vdta5DK0mzTS3uYUCCm
iTTorwNssB4WPkkh9JI1sdCyE3P8OE32Aja6z7SMrVsz5EV1bOZGbz/zKk2Qbg1biQ9VFVrUdRi8
Ejy3BRJZFzCBGgvlT6MYjnGr1+WHKpIjEh59GmYkNFHcCxcjcEsIRTEVMOg3TudWuEtzFGDYA1K1
4iocdJWYhK1wuJP6IlApNS4oj5Osy0ie9FjLnFM7MvNHKwDTD12AbAAYktvDRzGNk8a7nYpWlleO
Zrgaevm5Xm5YuFsgDqNV9uNN6BaGfurKyYT5NEOCIbupmJLyDsyRSVI0jyVcjzkF70E8TdE2l1Cn
8ulRVVqa3n3fivzvpuyfku7Hf96UsVxXbaWeqxPXP/Bj72VZb6TF5guXMuNoBnHsyn7svSwUiAaf
PpLEaUmhUGGD9dfeS8MnZNrs2HRQPatm0Hy29zLeoGNclYTIE/m37MX/ZYm6+bGn+mPM7s/dB2nz
C60aAGhDTK5Muus/dx/IwITWSt9lQ4DHhcaAsCIUawNbbjtu+2MeJLvX5zs/d1H/dUyKMh1tJp/Q
Fx0PoJapRJUOgivozgS3bjuaVZMfH9p96BevDA0Qgf7UqvrrcOxRV/2la1rmCzEAn03QWwuHa9sL
aZAOT/HmYZOXSL3duQbFXhzCnCwtSKqupm4HG/NKMdzqxVuvPrLgBCShQzHz4C1aZ7u6mtzbwpFU
a0yJTYoNagA4ICDa5kPqfY67j2juD31+Ubbx0TLmHeuX3/XvIIZdkAO5HZT2hQH3Dc69oIFUU1kn
r//aeZ8RvmOAJhvGuA6Jl4cu93EwosMwGUf2lJd93D9Q6N/KcLxswjV5PtPwsQ7ndEj2+igC5Wjv
2tx8YOx7h/wYA+2lNkEhQ04Sm99STAEVGVFwEoIGB8A83rdz/7ZFsLmEzT6m+zTYYuu110W/Wpna
QA917Pc3CgrjhDdWl9mNm43+wndwVRRBbd9IVlvl2VdxEjGWEd6WZZuEmcS3EnXrtAhtoIVXo3c5
VZ8q3cUEnjBZqdk/56ArhbGPMV5NQ4uAnyGbF14sOCyRv2Mq+Lg4n5qyAcj7kGJhyNtS31D2nc3s
tqu/oSStfTW23aZcRWpOfzLNOOgckBIYjG4zLd42EKTZ/e5kBsRwfsitt43HOLh7GyG5wh0CCyze
GVN/GlQByr7ZgVHepimPo3AOZW36dnRfTGA9mAFS2sJndAliQTwO9w4MIGmfX4ZRAisnbRbkGLjc
XLzHqPvWikiZQPh0a2Rd8X/YO4/txtlzS99KrzOHF3IYNkGAQSKV4wRLETmnD7j6fqC/ul3Fqi75
zM/EE9sFIRB4w97PdhchgwSpEXAdHGuAhkaeU9k0G7uHV4Tj3m90+zLQUSB2TnxO6Aa9MF78uL3F
G4+Gj/issNkWQt8SpkKWZfQpQ4Oqy0OlXyJbO+c5IoVnvBoD7AoAFObJ8RS8apV4DbGJxLm01bmi
kaXtrFmA+q0vSrbgtcgPwuofePTdDhRhJrZt/p5LmKBjhUQhcTU3L4hzkEllUOqjaycj9diCnJaH
5k7SHk2beicmgG0J9n3VVB6tIjhMyRO2IMYxk76OJ+WIho48Ow9m7cp0wM4mT044r8Fkwni053XS
BS9VHD3nOkgYY3oYxpdJpX4uA8KZ+/oTvucm7bUtTrRVrXzM8quc21t+JTuzJAmGR3PUSVqapecc
BKUERraThVtQsODM31Fdo6GlC3bMNbCzWx1YkHCkxY7D+UJUqbUbR6PZdCZ0de2O+NWVKveEumAK
JA7EkcJNNXTrIgAcrjneJG2UyQRNRgAhPoBKAmOrjC6KzrVjdVuZzfQczOvZGvY509BQJ89m0Z+S
48N0gOSk9wygjhq+J+ipmRbBm8rWep1eB/wvy4zfV5VdNPl8X8rF1QABVh4fRBGTcWXtMHm5yTjf
szVkmhIgamNOZQwDIAuKZx0pMqAh/CM3mjpsc8nklYMt7k40Jcy1ltythumyQLWc4nrsV7JJrFGd
cMqaawHzrnoUy8VnED5jQ3RDk1DCwtnAcMK3DYWjeZ/rzo917cAvxFXVnB2NSQhWqW0BST4p9nxF
/5iveP16KfgcvTJ9pQERPHcYljD+HIMhfgbOhxYivW6L1rel7ABq2I8l5TGe1AvqSJSPFOuEeZBQ
UMv60dIpsnhVc8USL9KjMxWaMwAbdIxhdEsP5A1Th1bVUb0IkeliHdGhmcKjcmFMPM8FrhYlXhhx
1HLS7DoGu+nxONcoCVrnkeiPB0myX4aZQX+irvtm3gL0vUI9+Tak4rpqhz34obsgjF6k3vChRsID
LAEzJes5RbGbNLSHZk04kYCXxuhrVcRvqYif65A3GAgvR2kOmOCYkHFgQifq6KUmGsG0rovojb6b
JwOQCApP9QHH6Yr21h8j3ZOWSGtT9UfhbOswo32LEfcHD5oUbFBVkoLGnUfEz8ed46caAJRQPwgo
dHyDxDPenE3ciyWsdNh1SekGwoH6Oh9bZjV1pJG6NlxNKjE9sMpfjSJ5GWXa9DATxP84qWczhJzD
jyxFfGt8t/heZrk/z3oNxMeIAGGCy0vxcbrOqcxx4W/w6VBugivMDnvyri4AkLskv1afgd+v5TU3
+5m+L3C7p58Ksx/lzy+yx6W0+NvRl1rhp2VLaUxxkgYz0ceAzKdVtdM9xIEP/dvgKXvhgTj6XrT3
e4nF8moxb1PPMXtfjN0/HxPPUtoLdTRX2bn0Frl4r866lXC1vebaiNn+A1Hir8vOpeIxULHZNvrS
ReJ5eo2Dyq6StCf9khtwPvUYBp09n34w7uo6FLXbm+8ZkZ2JvI+jd2e6l8i0bYZnHi9Ae/Lu79f8
9/JrEQ8pBsstTdYU+aTa6/iVjWZHNxsIC34XZNb4ReE9POXMc4N0nc7OdwKiP1xx1gkq1R6lM88a
5fPPV3zI+CZB2zVWizjsax/qizNES/W57cd+cP2dLuC74y3//U9PVWulShyNHM8etJVjH2Xr4u/X
8Eugc/Lc/nJGJxexyYukN1uOEO2CDdjuG2dlvOkHcD6+2IV7fd37/fku32QPwytAxJ29LdjeF644
mg/pzXc7WZ5czuj3v+dLTaIiUV72Rj+fMVVahfpiMtgevJVz7jnJow2Co08/8Bh5uK290YaBj/45
7Z9NiF5wEFfTbB07Z1oVnX5fKppPxolJfz4ojHxJwon0z0J1ANI91jwlTmh6c0FBmdzDKt0UoJQn
shwgT2+luji3hxZCxoMOsk0LLtWA9Fs4cDbIT5HAtW/EWiK2lMEPewsSpVT5XY7sddC3cOXCC6Bj
mwGoqEHV6gSkU4Qw4Ag+LYrbSn7RpJsoPcDrm/TrWXste4Cl7ZNZ3Wlw/WfzGQHzg5hYpWoYG3B+
JpAQLaC6CQizpHqwJpSr0cM0Gusui/bqWN+oMDeZaq+CAlz6DNinuKxUxZf0x7xhpULuaprAM7c+
nfiim25kUNZTxMolBs3D211GtkPDxI6AxoAcRNJeVXgFGh/VKT2kQ+Tx6eWDirdWMW8Z/vmOIKvW
uBfg7yXVz3R0+uoxoli1VCj8crIO+9rHPHNoF+a+88Qeg5ScAMZy5jVG/Gh0ot8yRdlRkjJDivlI
ZfdtJLZL0afF7Zky1oBTiCfTgBz0n2Z7B8jDmyxYR05QbxmculZTPEOU9sI52yVA0molO8f8dF3m
GPpnda/VM9FDdBz5u5LztFgjtX8fkqpCqZJMhzi6o8y5AIl1GHA+kW68arPJb83rgbiyETbYDN0U
Q4er059Z1J+KRUzxoK519XXkijMdW6d5uSfxJMuchd24EVRuSk9cFqGuBWrGGWNVCEun2pYxoY4x
iXtAb0fTOSNRz+tIrcGwvpbrpwE5fj0qbjwQCYoJqJSfSv3eIOVtxtjLZHnlNDI+dRpoJscahHC9
mf1KMTaGnN62sOctqFOl/ly2DUXw4MrJY1uPH6Yyb+MhXzOwpiFkOM0semIwCyiW3wxpzTRwQ0tA
O3jX0kG2oshAT7tN0+o+1LjzuPnAJECCM1DltL63g3GV2ACCxuskGrYyRIdI4rdg3nfOvV09LXEo
QfY5MvCEywVK4xIU2tf/e7b0Fe6otWHRiqZub0mPwdxclKZXEalalDCSeHJqaNLmCtsasNzaHwPr
OkdfK/oPJzzUEvkT4L/ssgaXMK5UI4PpOuwAXq0z7UbL70E5rGb9Oa4MT8EbYo09mHgSPXjcxWwQ
pov9mFvWke80JH6tP8TWhTEyXhYW6zPjY5TCq5ELBD2KwCj6v458LNYVxpgeavsIoYBfO7CyYML8
RyhzSidg3pCOvI6iJdhgYm0b7OFX4H+qtoGZrzrL3jbTjT5l6+aLu3s3SAiRpI0uW27omHdFy2zX
rs5Cczw3yB0PtXETD82aIfYqMuZN2x1hoIN+H+9NYjcy8SzSd8BvCLYw8bF335ugp4puA4VxUxk7
owvWZiFtgAww17ZXS9ZQ4ISbvCrOi6YmJ97BIdqv6+kZ4s96rPKDkxbvsBpfJuWK3SHZUbLHung1
OuNGItcUizhjxbOUR1GqGxxQJK2aMlDfZBtmr7Dl3SV/UQ37c1Gyiuj6ozECxZU3S2ZBAYdFSUBl
0TTJwORidaInDSpPi+rVOF8vNrCse1Yy6wkNMC5FQfhi4lXzC7GcNz2ZjCnPzZA5uG3UB8EP2O7N
DaYUN2P0KQE3lXNCvTUKWrZi731FQzq36kNmvJF5sgrCp5zutRmlY1yA+5dcAuzXhfwQtMF6lBU/
rN97p2ZJdo2L2xeleasmxbmTYCyy4UyGOeu5kjk5ObNKd6ljhWulfCezHQr6V9xvYMESNwaaKFnH
uh7eYezSpcFdbdFFKdDYofP9/VOtfPNpXEaBP38a8VlBb+75NMJVK3YWa3Sw4X7qMtrmt4EVyQWi
4jlP30my/lD0fWkoEHgun2TjpMxsekUObYcSvmYvZeFXBMuVGNAwrcn9+ymeiO+/6stfDrUM+H6q
d4KhqfN25BShaF/zSDZr41F1ibk8127phnfYDO5yt/XFfjTcPHO7++QMuN33le531/qk0NMGs9Jk
tjiUIQ+z3GHW30XR+9/P9o831DaRni2mcBX58cnZMkSQyLUGurUOruoXehYP0gEStIHx3eofpel3
N/NE9fZ1ifEVYSkyWaeh0Tk5aBxFPX9LtVxizW+fM/im7uAae80jHM5e1Q9/P8k/VLC/HO7kjkqq
KIAicI4kHFLT4O0txTd9wOKoP60ZLbSlFp2ABgJLPjmlQifML9Q5JQ0+M2txqgUDxAjRjXKxt8x7
MbSbPKmuHefJAJ8bkxNgzMIbnHzTICZR4sGHoRtPn5ho/dS6HZmokGPiOCBoyp2pF/eR4TxE87Sd
sNvqRuNJebVXYTFoDWVXZ+2gKvt9BZeYALyVWsqMBacV9vrd8kHmz/7ud/LdGZ9cVYHum4UoV3Xs
liCDnQITVgl7gO8hpFTCjqNyGexJfjEEVyjovCLoz2hrtvaok3KKpZeI+ZzBUtvWxxx0eUYmRVl9
c++VP3Rov9yYk18RQnsrBgsLH2DXHvOz+Li0TMkNI7OdsTd40Mc1PkbvP3B6/fGxIzkW6S2u9t96
Q6fJZr4NKFP4oK5h/XjpVXKDKZg35bQWpLauvhMCf3fEEy2kidpC52GHCS4zCwPWSXjANw/6H15K
wAN0ljc0n5a+LG9+fjtWUKNIyuNyJvIH+1aUE5abz69//8GeSC5/vCBsbg2cKkXHVvHrUaZaFV24
RAJZFs+VAtAd9JYYgi20h4ZBNsBJYpyok4HJqlp2R7iJR0zy+u9/xp8uJ5toXdVZI6m/sS2khJ0j
+HHejSlhiNAVu2b19yPAtvv9taHqmqoCxpN1Wzu5nCnJwG223LE6eVgyRHXjajKemlYhEB2EAMwg
Awe9E88XztzcC2M658Z8joDCEYORBCHd2YX2iB/VbYJgo6ntednxCmhofJxsvhFhvHWSb21Tf7ww
GO+g9bH4Q+3+6+3pLD1syy7lZaeJA/MIbwpyN5Wfe9JVcumZSAzPKPB8AORR5fLCjEHJk3ehGeM3
1+/LSXLSquP8+fdfcjLy6gZSSWxkU6sujnf5MPp5HlD/0KT0+lWSlz6ufKqzfmAxlt/pgrdQ0THK
L3ydxIOKVAY6sxfQUYDogdsZd3+/v398kC3LUVk+qsAPT+ulPofeMbZcKb1yZ38xBbQfyyugAy7o
AcPdfPtt/dMT5cjEh/Nm020+o7/em7ibmZ7h8uLbKtbdZewla3v9Jlzirtd8XX1gf5tvTvJPj4MD
TIZ3nY326/RzTmqHBsWcUplI9ug23rab+G6+rjOXGm2bXCWH2rPe/35M5w81BGasRbyrUUnY9umQ
JovMIJ8zSyOevVot4tdVLyUfbRLQIiYe+p2d7Ri+sMYNG0SQ3uPOkJrLaqx9e4lwlyVXyLpvVgW6
+yDgk1ttlYl8VAuyugY536p9JDBXgtXnwNosYofh0A3G0uiVzXiuzDeq9JGzRFRFjUr33mETMFTy
FtjcWjNpvsNy1aomjGxI3hXLZ9Z8MiB/PbppzM9meEBSNw/NlrCSdc+1M4Nyr8WkZRvqnr98LXWI
qbLWb4miLmXgtMjtMpPVxjhs0TURyJYe7PF1KKAP63eznLklRu2hML1WjkBoNS/LFAduIsu6jyIg
dAPAwlpFfhSw40iJxZUiCfDluCGieGWrLPUiizMgzqW4K5Q3Ob4ricMYk9YdOlIK+skdg3t5vFPM
tSoMVnRoDPVj3r/GyrmIzpeIHKb8Znw0UdKR/tL1mW+r9prUAJd0PK+opktDtHS+g5vnNzPI5Zhz
Z6pC0t51zJy8MM8bkzNjUKFa8rasOt8ObzRq8GyGA131a4u/xtSiy8h+a8LyQs+jw5zAGBcWcYLO
qmKL1I8QZm1j0Vs2pIc3Z1i8X4uKPkFl6xH37Mh0Ag8rOSKjdfYzVtzCfG7JP9Na09OjDJUMrNta
CY62zgssmpwjkGEfSRJRt+Q7lAB6yIDeKV14RA/q1kvYSHSmI/Pt7NtGhwiBSgYKKBkFjGka4qdK
hiczP75OXs/LlEGUngJ8pkb/qcc5GYtsRJWdMb1Ny7/X5Ms0+YGXKbnBJKcUjlcRBZs3/UqTHLev
r+fwWgpaP5QmVyfhXBrZCxfKGrS1n1atN6upGznviTAJISQMTZ0eI4J7ssH2EjAYlT1vKsm5D0mK
CUKS2icCCPgnqnlaLTjFLM8pKsenWGSHJM82ctut4J0jNp7XDeNMhKXn7UShVxETM4tdbkqbEeSb
/GovCc9FtY605Jg6l+H42tXzujPfhpBcRmJbs+Qp7MisTc8kAtY0hxxGVfi50m5jbmEZQPMWNuhR
dInF1u6vpwJZJLoBUh1Ikw3L14G/YdZn0KjBKhek2NE7p9eQFtyp4EkWr44UH4CPViGWE5LjFUNZ
xzxwtR6fZUa5RSF66OqbNJA+rZ4IBONhZkLayKnbdVca0xcp6lkBL8PUO7l6mQ04VscY3HhY3any
ANiPhJl5b9D/66yv6w4BbsXeQUd2ejtmzs1gMeazShjr8rZPDmNZ+WNzTGA1ETrdxhud+HkxEhCj
XKvqU1C9hPZN3VeupYGRDpgUIX/U70prYEVLMGxwGPLDckMmZsiiKY5m13oZABFS/9zGvtcDGN3B
Hf/i2o4eU4kEmDHczvBARhbbIxjm7rlcPoEDNzdiWTwagx+KhsU7m9v+DXnuFQjTnVaFF1P+UJXt
p12kHhQn3oSyp5DdHQ7lTjG2M7D7EK1EgdLfIoRjuhnSxhPiUuS3QrtQtc8WdnuIWjfnDttauBlT
gVisc2kT3CAnLTWeLgpijVr4OmZo7ZLi0liAltw3nia9BGDDa0IjPb2Zb8KqWIfTjsRTVydgRjek
m2K6H3v1fAGss2eumjcn7M47MEilCbRrGoBtYGZVAPBEHAxAIhFgxG/oyUUTipUpmg+ydK/NEQ1E
RcgGWVOZeYssc0vyiKvlsz8a6S7GqixdNxxWbcp9GZZepIjdbLQ0caR2FP1FGN63SuCVoPcJoHbV
BOBWvWRdlKOflPyMchS0szGiNpZcTZeJzAnfjGICKtTGa8HIUyeJrwhSP5vtBycw/OV0SsArFan3
Qav67EKYZYP2GZTsVhqni4EQ2TxIruW2cAM12GWztgqYGA7M0MZyn2j5syLEhUGWpC69aZRAVu1s
dKvZaAq9X4t3Pntk032GlHDD3+hZUvWol/goDOvYV/GVI6eeZDw4E4t7i+Btk7lpxFjMJttFSLtY
2hi1cjn1JuaM8mYETEH88bo2LqxpSwTFfaeXXkfAp+jugwtJENrrnHeJeiab5EvMuzwxiWRsnMsW
FW9ndZsirW5F0PhS17/aiF5XVjlu01Q/aE65b43ar6Xzqn8ODfJYE8mdDaJlhf21nc+7wbfTq7ZS
DmbXXNrBla1BJZDvjZCHQmRuESv0wYUnVW9RCyPLODoFWcaDAieWj9+S6zVrfmdcKu0dMWSumGw/
sJ4GKTuP2BGqaESc/lUk99YU+7PKo6HeilyjnWXdotersn+UKegCeQOb1VXzs4r1eNKei2x0BbkG
Qom3c3YppwdCAvnoMPI0Jn8Mk7VlXM35W8oCQKg9ASk3BJauyvZ2am5SQUJTa5LMHrkNZyuLmyhn
1+XEW0m6DAMYlBUpT0STk7w4J50bovsZ446EbWfdEmbRmep6Cl4KlCfVEHtIv6DAcZCMnVXylo43
Wfte8UgpcrIpesXrOKPGmDYFO42K8AKAgeeOUDwjbfxyYgHXPQek3peAoABIA3q9HVAx4BrPafMb
voVmvWiuEfqQmKiNoddBQCV7SVZId61x3Ew7MtnrkRRKdgCGwjW9y7JjNMRkJ0nEBR4NctUm8kps
u62h36a+k8ZeXw0+bgzfQdvSl8jYhtc4sfkhJDtCMwh2sJathof06MD65DwdK6TYcPI1P65NFw20
lhveiMPRHj7wRmGdYXA8lW99OmxU3nHp6Jypzqvg8iCJhzHFIoKAw4jPm7COJmnUvUQW6+Sb3dXM
pwLxmyGGDfIMCgAEuGnqVsNzi9A9jA5ddiRnhVU7GYyluEb2TAB5vVfGMySAjDe0bZAGl5gBVr1S
37WBum8yYkmG2LX6bdr2wBAzD785SVHofNk9kUGKKufYSRuQ4F6FIknR3urFigMLj0sFEk+Un3q1
mexdqL3M+b7X4kOT48ti99bKm3LYp0QGOttOvZGkIyHNAAFXNsNyyoOad7WChNbcDTIv/+zCwUKV
ldYKibnbaVea4CM+vygOCThm6afpLrRiyq2e3CqSmp3k3Iw2GWE2E3Oc4HKuZExF/ZOZPGmC/Cic
1e2WphOvWeNjZcvNC3Y28qieSQx6GqqXeJzOmk72K9akpaDuyvp9HIRuI5NFkY6+TkRefWWrtEeN
fK9hBUuLkTiSIxFck/5om8+BeqDI/JipqavpthhIcciPQ96eFyxV7fKsQQptpN3FHPfH1FAvQjZi
7YQ4i2z01trkKvRCZ1VG3L5aIHPpNrMdbavRYEhF0hJ51lr/Omv2xdjtlPA6G687kp97HjSun0z4
XKPIm77b2dJ5jtO6LtCjDZugPTSUyqicV9gdQpKqiFI+bxA7qzs1q1lGnQlnb9XXQbKXltomPIbm
GfaoW7KhCLvCKeAVA36+8sysLyTlocoa/7G3qmPDTwOFo9culHB5PisDBZNAubWbg5MBvsuFDeY4
vkq45Kk23kTQqVAX7mTe1GN5rM1dExwkuziYS/hbsuuyLdyZlZUdE5TaOSm6MlztCeJgaT8WznSU
6nxrGxlaxND7e8d2AuVaZjo0bJYFQtSRbQxfJxNSuRxnKSdBc9X5vdfeq56ylVx9VdxbG94qzM+/
bYV/XxosGhGD2YqpMt0+nSLNstlXgSJIWPKr3XSMPSD8IBSewNYg/aUeh7X0LS5nmdj8OpGg9bYN
eF8gwTjw0p//tD4QztAsqH7W8y/0otXlcEnzyIYEuFPkxcDYvm35f+/4URubtgOfS2HQIJ8MYgmv
jHS7x+RZi4taPTjacyyO39y8Xx3xy81j1IOXBfyPicr4VOdCcNw8xhlBKfI+2PebdCP22J9ddmvb
b470+7z21yOdzDAnkSGhzDlS+dnsWEY8h2cpN44VwXN4TvySp666D/Z30/bHRPt/JP7/ZfDI/EXi
/1F0zUv2v/73ZxO/vRT/z3z9i+aff+Efzb9q/UtfOCGgJgDDWZbGNOiH31pHvE+ygKOCigJzZnPr
fmj+kfwvnGBeAKQOMzWWmUr9yP/ApE3KLjs9hX+McY7z35L869YyGv73789SmQRpKgNqlHgm6vvT
14zdyYnAubcpHSeJ1/pol0NxsGZUTK72lRaQVw21ILjZnlCzjrAz1tz1XAJzZxwjEwcYOPausiUa
c+MrlaAT+AgoHJe0gqTSBiq+JEyna6EpTbC2oPmHfqPmqf0+l1LmvMbCmcvzDAZOtAe6SSnQN5lM
SsJXYkKm5WN4jGA2ThddbjLEJuQhxcvGtMkiYrFpP7F0EiGv6OVOxyqco1NM7Nh3jHqIPxURS+KQ
1vZQvZOIyNDXrMj3uAzSOLEg2BVm3t7YQxpT4gEETjb1zOn5WSZCZzspvV4dk76tnQvk4hDTWRRl
vfRS6XNsUqPiC/aGwcLy45qJ0gNtbu0A0WIdJ4gzF8+yR3wKjp9ObbWEXspUUxvZSFlolylviOiQ
ZaGTsKuUmsJaJQK/rVt++TVRDEzle5k3EcnIUWeAO+2sURRePrVReK3VSscOCcJneJg0uJK+1KDa
P8O+FE/XYTXl0VqtR31c9SrawDulImb2kMtBIV/OaatnH3PSKPHjFJCmsQFbS5itWUtQUtUR7irY
1HKeL+TejumlNWmo/cFBjb6FY65GxzzSWue2w/hWem1g2HS/cSHJqxkgckOpJbE4NLks+AP6ri82
nUaWKH9tU2nPJCcLe09IBmGTzeSQHSPsPogP4HyDfkdEq4xRTNLxrTG50IvhUItaLkmV4T897NKC
mOqhabo11uxE2ZMnYaIYLYsA9j4ePOM8/3Ln9npiR37fONaw4+eUsfkfaprWtAtHm2Frb98KZWm5
EYfwlzjxpKn7okD/gCtAQ281Zhr1ngqvmEyKQIlHr/oyB0c1vM+zHLY0IcpIB/KVPJTKwXJmo7qN
7QBlsl4hyDfjmoPC7WFCUwQNAd6B1XVvcrGYwe3WoJ3E6mgPW9uUDcwns9JajKbCBjGqrNXizILU
xCRpHPFhszqqkWo3KXqPKdEEZV41VUwWizp4I/uW/7LXNUYzUquQmBD3aDPQVKrDSmtyRncN9juG
QVlMVTjTM9XE0rPK67ox3KdOA6laXuz1acffJotCeh6DtD6E6hy8JjR9iBf6kOjRaljbUqettZaK
Mg/x7G962W6Z0LcSIeSI3YKriC12e2nMVvEe2y1uCGamxTFC4BWt51E3oKOmev1BULj9jNE7Ko9j
VMoWjXQbWWuDWAXqsw5y7gNRsxqReYxPKuZkpUIwvN6gt/b4V6TwbYh7i7FNTRyfVIgQPUld2eB7
BhObNzOoADOyVqYHBwxtTz9gGf0+7CKherVVsEN3LP6LLa/fANFJrumJDwdbzTzHFEQcaVXSPtnt
gE61grLwEErDRVKnGYItw2KSBiwCoM4UZum51WpMwGtqyWZHjxgFzLiwf/ihNefob5JA71Y8BzTm
jYJb32PYUwSbQPSxcwvqIpN9OxltgeNP1aKLmPdt54352AyHPNGwYRI9AM6PnkuHCGYW+GJDHckd
1XvKwnyGfUjoeD3o/HZx1lNMB1av+GlfIIJIoTGITVVWBVmHaQAPWhkZBj4AnrRa3hmkkFDz6iQV
FbNV95seRykZZGTzYeGpYik4Gw0rMJjYVkm2I5M8uSbwtikvHaPrxCHKe5Xx1JhOsbXpif50sMWQ
MNjchQV7/43KZ0e7HEsrr7c4rZ3hnIQvWznLWl3QEvV6q22zsea7MCoN81Gjbi3reZIycVmCt09c
aYpIQ2mVUtf3phlkQ0WoHmORTe2U+Hyk0STIOuHH1G7NUKus22AEWu8PkpIdEEchx8NG6mgb5FSW
+dpxA+yNkUmTcWErc9vscRY4+lVOiEr6OhkQxt/bnAetO+atk/TI7/AfYcDhdRjM1w0Jfvk9JN28
ZYYpycqtLhMC5BRZMfnkrMTBc6Xynr0yraDrzjp1CEii6AU9oFQbs4pQvzTkdzXE576hFWVUVXMj
530fMZ/YwvwJozuzlflMEVTfWnCw2lqXfGOoBH4jZciTp6FWc0pKbRylXTMmQ78mwsWKmOrVwOXX
+SjhaieFOXrpW940eyI3sLAVs0wMCrFdjCsSJYMmH5ll8wnCeiLvOggXLAklq/VQmKRqQ7AWKO0A
UQ8NgXudmazGetLDG0MdZp18mSrLb3OqFu28HDqFsGEqjmzbC3tSfL1rOiDpdWDbT1JiKKFvqLXM
D6qZaPjw80fHnrvaXajOiIozFWhrDbI2YoZwDfablGU8L5wuxSR93peZpPhdyrzVtUspLG91R6jJ
mQkyvTzrMNJr97yhleIlVEa5G+FKj7JzAMQSMH1WO97EbiVX2nSW5YpOZ4H1SFvbTYsarMyjPF5J
JMIfzNSKW6QoehGcT0JO0b7aedSvpKFhRF/acsI0MgNkTC9shtDP+c69txFz0rUdqxGRM1MiUBPX
vflZTnlwAUmDDjuIYunWmcyoJjwtF5kfapManCW5NqVn4GtShNp9aFxZbQpv3bL52e2rjJxUNkWQ
zt1BxWJ/NGseDjaiQO9rYiNLqhdhlInybJfy3G/yuAyZZ8EyYY5akrYwvepBKglmzuATEz9p4pCB
G4T2/GJMxzrxY8UU2XuJ2X90m6KeAWUXfckjF1tJfqU7qYQsNe8Di8D7ZDJyJOxZbEUrPVTS4UFr
Gquk0FlCyKM0lRj0s7oqdlkWEZetQo5InspOzm/aoQ7EvlaLeNo3QTF/WhRh4prJrqQ+R45JHmlt
lVOzKsjRdPjpyyW2o1EH5s8LTsTmsxxofEawxYlxug2zeqyfOK+ajAOpnUevhichziSpJLcxtRNr
wKuakEy05N2WhLltNCc2TAiAkhDVHanuGZQwPY2Ga4eKCizD1BiEM9bDCKqlMBl9DaOhlh6RPjJy
nIB/ArMbYuyYCaqhyNU/2/j/aaD+SzFoM/7/HdQBi/Tb2y+BiV//j386Jumr+aGFXrof2iNjMen+
0zJJivUvdB8YnhmO4DzSljTDHz0TyS+OivTEUmXgxjhsaLT+b88k/4uigzwYWDJEcTE0+W/ZpJcB
wb9bJpv8ZOC+HJ/YGZlW/9RRMspAc0JNfsWbCeBX2QJkhxkDsbDbsLf7dizzq3Dsx+FgdekWcK7f
+eU56W+4w+dX60KsqdxcCvtdvlPX/wFe79dhDIdCHkAnuKCLuVbqqVcoVno5M6v41VgN63ndumm6
XpSGaNq95oq28BtVwonc45/jOTD2vuhhdLwnMy6YOoGaxNaLdhEfh3O4HW635fPvs1SFOv+dU+VE
A7EcjiZNVpj7YKhX1NPDBVMW0/A13DgI2OvEz/DcrVHhefI22Rjfndyvk5kfR9NRdesMuLiuJ1ol
0ZFFU9vNa7/vPdkrMNM77jK6Pwa3WJzhhELWf87uzON3DOFfW/qvA4PdxV3Gf6J8PkXvUpWbUSHN
rwt0tWX2xKTYb76Xsfz2XCJd4Yl0ZPSCzCdPr2Zbazgbg/kV49i2fY4YOS3Qx+aZnZv709uBQg6v
TvGLU++3X9zJoU5GdgIAfJY682u2WyRBS+7fmqXApvBaVqjfkl1/HRDys9YR9pIGBQJPIzLgdHhH
kEqoTJr8MbAvJMlFV486+qO/n9Kvs9bfj3Eytosmq7SMWPkIrBvD2E71c2jGq2C6/vtRfnviv04F
q6HsAJSETrac6k/TVRk1rd5Xygej7B0WJPuS39fB2uvbCVE8ntVvzupEHv3jtH463slpaVMzVhmn
pW4YvHuJX+i7crwCWeArDN4xSRA6vtGddeP//UT/eMt+Ou6JikvqaohBmvKhm49WX61kwm9qDLB/
P8ifrybcCJvQXTRU9snrCpBY/X/YO4/u1rEzi/6XnsMLOUxBEAyiwlPWm2ApIueMX98bsrstgc+i
yz3tUQ2qSpcAbv7O2WdEEv5e74Ndtctcczdcz/DRhovdk9M+y9W3VYZPRwumMpcAGMvm4tNpjc+h
3ZDepcvRcIjSTRx/T+DKhQzV5xeaxpvsdOCBtBzTwD+gVKDAM8C6MbwXjcqen+iTrnyoPWw3P7gM
RH8bKxd1pMGYqd1oeLPyfhPH8yt+/PntHo+IeV5mDZCZndF4LqbLvqS8gif5oyDVZrhvVepIkeH8
+rmRP3xC1mz0YKBSWOkIIfk+IMha1CKGxGvnZjsZNqm3E59IR13nrkXe7e7n1o4/IRBlbv/x+3G7
elTbwKDfR9xXveqRjs3rdzCe+PuLGtE83L43sBhugxa0otiNr+IGF5K5n3cH3OdQJWqxl13J9ulu
eTTQZtuyoWBE4N3JEOS/vz+znYhULPyPDhVZc9/OTI/8xDBbLl8Ad781seiDIudtFXPAxzxnpfuZ
GW7tq81J/PS8ZnzdxS2bWUwZaQ3+LqvGd2EbX2iutOUy7WZ0RYfT7+oUnPwPb407dhZLUeWq/UgF
ng41AKxI/ZCptNfajUAERKg9/9zZjsYPWCFgxZpo0bvlI2n04HUcyBP/gwtgzG7XncT5M0aZlr38
3M7Rpo0X962hudd/WVPGPB8DxB0fySFCvFpuPneIbnShfNoCTi2U82dYfKZvrS16Q8PlIEmp/seE
0VWbdonV2hMF2+mDC5UTHe/TvPNTW8vhFJVEOmX+R0/KxAUEkfq6uNTvu8vEoW6xEl3tufTsmqit
X8N9ZEfr03yAU0+76JR+5YW6Ygrv6kBLSl88eCUoiiTfm3q8DzJp//O3nDMvf3y78x72y7fUveLv
35Id8QfMfAoc3CHspbN007pj5az0x35XPHt27nKN46jnMNH/8pZh0Z3m6eDLT4jjciQr0f/QLh2Z
neTcn169m9bxV6mzPZ1JszC4MGd+b09dWPKqsrHKPuYjr8wNSs7qavzt7avL+o7yljN9FOTEKU53
HuyTlXX78+v+zGH5oYN9uqK+PGsXqlxbMntyIUKttttOmx6yPrDZ/2NPVufv/qWhoB11IaIhakeE
ybmZ6+/DXy8IQeuNsOZ6aWd9IOwmA2hf3VX70168o5Xv+0v+hDx/aV8TDOB/tF9Ilq0Xtx6CrBOv
cl5ojl8lgZ+EQ81nucW8YCQa6SZMd6iIDwkiCYFz8ezDG0ivf0b16runeuq/mB7+2eRietCDYNKG
lBl2kzSIhokaZKxUV3O53VjhPdt31+gVEhuw4K16ULfi2amkI+nP88M/f8JifgAbHGojP6Fe58+z
bxye1l45iyECrKs10T/BpqwdEGI7hGbrE2/8T4sYG9L/feOLuUKxWnPwzfINSNoNMj7srG7kCugH
sdLZAdO/bMeXp7ZQxzvSz570z1YX00OXNvXYWOJrT6rHjPyv7wzoLFw5b/RToo0TL/dz9H7ptHO4
K25o/yO+1xzwHRuV7VTkyFfoPdeowuz2Vn8ACnZiAjzxWj9fwNdWBwqwXuR/gHoowqeQTlVEJ57s
VM/93BV/aYO78LApmWOjg8rMo8HJ2mRut1Wv/J1/ZeEjlR8upP1seBGc+iw/Qd2Tv6th/mfK/d9v
uLwwkzJSZxWm3M6NrjIJhZadEpdirbHCHfCduM2dco/8e1u6xer0mnq8S567kKyZEptlNBVL+5UU
mnoxj9vPGX8NdOd8BsCotrSSD9mv0/cHf+qzQHc4yph4fMAyLuYmy4cmHmjyR0OwCfRsZdttW9fY
F74ND8/5eVj+oftYGoc2hCKc2ORPx9eXTxsbbamnsvyB0QDTzg3sZQec6favNkL+OS+RCgd8F3F5
NtOsBtdOLb+L0/lU32bVizGeOpgdP8f3Jha7SiU2GyOwpHcD/gJiS5LsbX0VuP6dcSf8jq/KwgZt
8G/4v453QHO71Ho1xDSc1BYHmkpOWnlUjff5Mldxyk31EB/mK0Hk5qtTV4LHJxs8bVBX5qttJGjL
5T/ppirSAvUZ0BpxeP/uxRy3p0drI+kJIte4JIlw9vxcRb70iUkThGYY/ec4Ga3xLK48GaGJp+SE
KsQU0fx7q4u0wtEikVwrZVfo1KbGR9XoIgQYcarpmwSwsvDaZr7Z3EY9Nhqo2wWFIQsuX+qjzU8V
5NK4sMraKh98GZi9ojplmxcjat5cEIfadLo+k3LhmmBRFQpIGbWhWuCYoghLUC64iLJzqzgLqsu2
ygAcVmlR3hfmMIRPlHOj5ia3kjpZjymG6N+lVWrSXtUCjEljJnXyZoh1Kj1+nptUFWNdyXe5VQgY
raTSG5GxWz2ZA4pUH0K9NmNnpD4e2ih0hdQ1OkHZWVR2sOXyPs5LbEzDuSgXODJQDrbBFmELj1yJ
2QhosarxMZWilT5wsVqLZNuO3u8KyvUzmbHIFtO+LQmrxf6jAqIvHbFK+qeyN3Vl1RelslcbgVVZ
q7NZV6RWKCLA6ON+i7ResmtzGia76byMHNpyWuP0DrexhJ5lH3dFZLiWOsbCNsgAD9utnhDVNnZm
uEm7BmJI01rBPpv0lo1P54/ThtpV5q+rEXB91ejh3ShJ2TUSKnE7R4FgYFMH3J4YEBvLEbjn7IKN
WFm5fxnC0KLKWQjjYEWrrMmZVPgxpMLfGGNCvd6Ou6HC1RdKjUhIdphUlS1PQwAme0ZMq6oJXjs2
Mp0QaEgiWFSCSiBLXqlNCwNZEEFUjfB3QMQsp/Dei7ysWxc+dUlbBrpZ73I9SH+VgWwAPQVfEzsm
HrG3KUP4r4aZ+a4bOd8xoUCh237bIlMeGjN6aaVJuO2oKIO4l6TXjBRWbz0YxDs4eipC/IsALCOJ
F8FXYv+QhH078FJsYjVaCT11VJxXRm+CQGsy5GjqTdI1aVrMKPlawNuYVvLBy/MgbOxxECRtnWlJ
AIg7LUvvTTaqOL1qodpYV2k/DXLoynknkD85CIhHtmBbPRnnYApWFiMeGMy6RAV3INgiznaWn6qc
IqtQyt5ar5Ce1CCWypsU8YcEGcaqBbQkIApQeRRlqNW2X3dQ2yRljkQWjUnOL+tBId9hkMjedscs
bmZoI/5pJ4y9LDtU9eApdps3Boa/UAmbNfZIYpeVsPL1TaFGY35JoHGVHAzf0NurIAfAuGZkjsZV
JBBQ/FjVUwDdFnoid8epjp5FAz+mkTtQhlJ4E+alqT3kY90IQLzbFvBkPvY6TMdSk3d4hriFSPsg
i3ZBXQrepUqQtLaFhRtnF7Wql+nloDSRdou6ByhiZmKjK3HAHGpTDUc0JrE8bYSq1R/KrsU8JES+
D8iIKUE94/xPVnPji8MrAb9MDp7nj09RrmvvYidG5ChruRg8BVMky3betUm9Tbq4LC9kwOeA4NNJ
wVXg0a5sxNMbwiKqxbC0UJY/VGNMQHwstmoI6jPuZLvKgxYtNtYUUjVsq2gasuiLKbXih1xUCrCp
kifo3FlCscfRxQ0PRE1B6AO4ExZR6X2V4kBEMVHWMFQjPdpnDde/bmiafbzN86htXdKyrf6sJBeZ
0ArBqjW3zzIBljt8emCMhl+d+8bYNatYmAryWgvBTJEO6m0lY7voY/z3dptyT5JkCad3whlG3P5I
FR6nPItRdzboZ7CiWIOK9ghgjiy8xZWKe1Mfh1xzyLNocMoKURZfFsnsT5L6zwT7lpx3TI11ogvJ
mTLoIMcm3EPKZLbbLMyIVzGwynX0P7v29b3QFheTPtx5XnbR+sZN0SCeI9j5Fwko2dovRC6UkXxD
npSuLck4BNA3bE0WMCgM3kYcZfPQ+yb7GIxTm0FWtygVDiYhMzeaFOAeSF9Yzz96A57VpJfgSZKo
O0iWMCe/ANZJIGfuopFIHHQDqAgLXczdmjiglY/GzWKwXsORvzOkfi3W2jYuMnca002caPthwKKl
tXeFQFhMq+rxKpL0Q0/vt0sCJsAWsZCaxUWoKBRIcZhik2/cvJ39ZqW3woIE32ZCSxOiYWwNBU9x
80TqziMMoHUQILLieof6lWhdjohZrlVdwFjTk5Ogev676WVXbZE4wpC/MIBmKj855TLmGbU0ha3Z
TeZOVuvrsvUasjCY+aeZtsBySt05RUWkBMmLVDbeRaQG003cw1Mz9f6+1aIroWSNsvDnuEjukIVb
JZoepdHWqSqmZ/1UgiYi72xN8sk9dMFN0lrrXGovilbfiSGBa4bFwtWOCYPQM6p3qyRSpYoFaSMa
Zb+Wy0YRHBNdy2Pdi8mefKAnz6t9UNIaEQ0EF5irPK9Mp2rLfWpV3Vs+RcKhUUv5LJRinakNUeqO
C+cQHzqZa7Zo8nwYEkT0p6GV3HZ9RMHKQIgJlbcRhavcGFkCSjmewWhWjCeTVY6xkquIU5oC1oWV
ynaEH9mezIRskCbvx9/ZgJmzUQPIy5VRrD0NeljjBf0Z937A5pIOiFiS3eEJJ0S3DAMOYxhDqwBH
ZMt2xg5S2Hydj2ldIC/KsUwM4FGVmY+aMrTc0EGs0QJBXJVCFdkV+q+7KPfpR6UmaNjny6wRdhmJ
PfU6UmIPUW9fZ9ig0ildiaV1rcTDS4MZPTnrwlHvNTvryuoi643AUdo42suBaezFIAmwO1v+LhIt
bPJ62nvdmopOvTL0nNvswk8QsaTdteZHdzJgNnsgUGpo56SPep1BdfA045y7xm0g3pZ675axsu8S
zF1TzX+MoeC6NSyWtRZkSBF7mOeN/Emeev93ZcS3U2VWtqX5O703su2kYuQrCql39DznUXQpveh1
6JOYvm1ifch8NvElIpkunCoj8WfEX9WBfhYUAL6JzMvxzMQ4l83OW3cQg+Cna7iAumxmsoYj1lNt
ilZmIR3ausFN1RTiKlNw7BhGV10IjfhLn6QS0a2Pd3Bg0kENGXbFjlmRBkKYdLsQjE5aGeVHL2aA
VsfEwuCaAf5ICNbELZvrbGkn1dhLcJ/bKL9OrLB60/MJQFleBOegPB8nP8YTLCJHfYzoxYi9kFcS
yXGfj120TrTQX4eRUO/qXngV2SljP47T94TUInXT9knC1hfOdyTk51nhHfQ6c5oqOQ9R+rPwtdca
ZkJJiy/lFkVxoqfgj/PpylBAXTZ9qLpRoWq7KAr9K0MSstdBjQ1b65JqIwm9vPLrVt1OdbsjrcZY
jbmVrkGMUyqHA3ameRisS7ajO+5737qxTX7zo7YsdS9kX0m7yW+wwAYN39Es4Uh7YXkWBgo09Zox
X3XyhyZAaMj8HqSzVOv7KeXTxCAjeNaVZjRukiobpWKD0ndFgqcRv6dPxgX0xxaL7SCbG8uMajts
IGzWzQMTZ8zRActyODZQCtQCvKIlkuM+ivUa7/2qR9NlqzEnDM8sXotGFG1dAi2ah82sU8+R3pp9
viHqaXAG1ff2MvMA0ABxi4Ab5pwppleh3sT3ilSSj6FaqWG3Q/AeChNwPy3OnBZN6aboYevbJZrw
reLJvhuERfHQBUV3NeVyiuMuSgTC4JLauEuxEOAYzourMs6ii9z3jItBI/sml2K/xPUbp7eSBiU7
iuqKPOy+dXUpF+9QsmebsKmETZGS38qeNelcQdArVyWzfGVMOgtyJRFRriDcDAeck6lRsD8Z6s7p
8HCbgO1tq8cDTUH4MZDMX9GIJD3uTQv3shGvK0MOsGgPN1aenJEAdhuYbCDUOg+26Nat5LE2AVXb
UgtxI/TDZKUWtV/v2f1JMmCpTmkvBtmrnkMv6R00o7W+8rWhxEDnyQgRo6Hn0JdUwbusKHFzlel+
8isYVI+VVWvG12wqUsLfNK1YyW1efU6MqrEicQ8RocxG2op13xn4b22hIUFopYd5M67jwgrfSP6J
mn1fC6V/KAqZE4LgRxKZKJ5F2xkIBLYJ6IJl/pbQ+ElwJwRVAB4jAJUt+MA2OIjgoV+NJqlODyIf
MoPMGGj9XV2bZpg73PyQdmP7+DzkXSIKoYwFIFWVPnM6j/3nvpcmLTjw3fN42xPXFx1arxW1s8oi
Bnfvi7HSAhcpi5qOpw7B0DSILGthOAilEiaDPQaUw5C8cJTi1qIOLOzteqUK7EZESg3xNlAEExwA
janbQoPPDlDCVPDaRqpYgMQ1ywgpGZJjS7HNKlaD1I7VxOjeyBQouc1mf4XvQkiiPLuWBU34XXo6
pOTWbyLjFQm+miUbOSk01VtVldj57+ywReGDQ4MGGUMW02k4T0Ivrc9SlC0IcWHhAprgsHIxUeNF
B0tVIobMJ4Mr4OoCdro3ICmeAfOCp95Upc+JAa1eGuzYKOfDecWe27iR0b16L2x5QgLHdOBkNmCm
WHBKYRSk81Kse20tGF2siquomgr5lnvcrtzmGbGOv4o0TaNDPyLsQfjf1/V9Z7ZCSsREP9QbFlmU
4XNuF5ROfFX5DC1lv7+TuthIPoaujUmPYH61+hdRDrLysSSK4K0TJfKufr75OhYMzNmWX+5SFrfe
6HNhfHjZ83x5yN69IFUaYe56uO+ug/V/cMf+afZEfgRT8dgNmaUy4W6d/Ju70tfiEF7P8LXADTe8
Y0I2AJ+6sXuKR/SH22EaxWdGCDM2zCNZnFWo9SCqyu/q0b9QXHUd3aDHty6msxTtH+jgC4MrhpW2
mmO7mc7Pzfwvv2R9zptBUaMq/ASkV9/LVWpaDlPHLwDDAaIbiDIMJk5LLgq5TX7iLvP4dnZuzBAl
JGuI8rgP/t4YLJMyQ179nOzw0twFrrXiDJEjqBR2CL9/7j5HRflFW4tbTW6hUiONo+csuO6Dd09+
ExLSISbvRB336PKUZlCuUOCnHEaI0KJIArRLDOOsfM69dh1VhIpGyT7NjM3PD3Os7pqbYTgYyGdm
7d+i+hTFMjv1qn2W8vNkp7mJ2zwo19Zz/ijBiqSD/Dsx68e9c9Hosm9UEZuxpmUA9og2E6cQ8YXb
xstc8RrWBOqhv9pse9t6A3ikaKtT1YsFM43qBT9ARz9ncZlKl1kKsYw8mopwap8/5ZRk0p2pb9Z1
x+4os4mN+whXMGYdzvmqw/0aJ9nROnHFL/2pF6HmlBXykXAtL5WkcDAxnBCG0iQrU3dUZD4X+b5c
GZAkrkHtlefh1Sy+EBztVMt/6Fg8MjnBCKrJEFjeJPd+HesZLavnSUA4uj3NEU2XnpMRW7bSL5VV
y2DdnzQ1HzdrYnqVwfzh0kbMslBpUWdF2d+pfHMrWSHC19y5bt0XNpA04XxWa4kPyPWnq587+Dwa
v9WUdZYxwrQ4kFDl0JdV8yo2LKx82WvbXwvZvgZh/fPfP15MFg0sph6UM2pBVttrvcYeehm5nlOs
uw+dSd3YiSeKfn8Yrd+fZjH3+HGD0z0xeIlz5TRYZZc+lWoAfqh0ZbtYJecnl6+jF4hcdh4kskYo
mW6Iiwp5Ek5ccU7GM8ykbbzOLvO77ky77l3SAO38hvCR/OHEGz2q2RrSTIOkBgLoWIN++X0ytyYJ
90hVvcb3wWFOabfcWSBfPEjXyqbcsU+/ih12n08/N3vUP2lVpWHkmZSN5OV8GyZRkpZy/VpHuFek
zmkguHAAWP/cyrHSCmW1rFKfAkw4lxEX3aWV8rEgGvO1ecSTNxzazSx7xm8I/nKXO6F7sth+VAxb
NLjoMrIg55xU6lftcmQdpvrtqjv9EkvfStwqJwbbUVlWFkW+mc5yr5kik8zi05k5GHJVl9+5vnbk
1fgeOST7rspDcT1vNJLNqUL7snN+tjcDH4hdMeibi7dpcVAIxiz5SOrdmMAhg4Nz4nv9sQUkrCa6
TATCs2v/q+oGMFM1qUXywYF4J1zKJMu50aV3EM6zZAuyZQsf7sT+4mgzMz/UnJLOO5xpAeriocQk
yblYr97j+mBuZkGGyansbJZbx+5J9cm81H6dH5eNLbpHqRB7VUj1O97rNQyptSnYZAXz2XpKtY52
MbqjkzqcFzmKaKeedNk3PxtnhJNmo2KJXo70ssw7qpT1e3bodvRMaPkr3REfZ2tD/WK9/QefUtUB
6mIc0lmAFp9yHLBQxE3znldubV0UqLW4MhRWFPfMO+V3vsvWwT7YnGh0uc5/PuKXRhdbnUGqK7Mr
m/fmsbzv79MtdLEHXGe127v+VXOR7Sl/bchDO9Hs8ZtlahFB02oosLEzLZ7V59yv6vn4nn50zlyY
/hRSVTYX1chBTu2Ij8cI5gpZNESOkDOweLFVbUrGjSA372kdvVgZ1wOdbJycOJfzsyzOjczzCjYY
/GLzv/9SAJdgQsYTQRSzhFhLf5k6q0K+Unetg8tRWw+bRH84bVP586P9s9XF6tcSuxomYfs+xNiL
Urhp+okl/bh/fH+sxYcKs6HVWxpI/GdDPKgJfEVxC7niRH/449tD4A2BBC8YypnF28snazC0/n1e
xX1A4KhfCWKLN2Q7rOsdOHVuH7YEH/7c7KlWF28vk7OYC+/+PSUXpDL3vk8og/cX1+3PfvHlyRYv
MEhLIQzr7t1EIx2Kt3Epr7v2/9jGYhALSiNXVta9B0PgGj5Gay/b+tJ04m0d7e6Wj7IYR1h0ceSH
A3OxR4hlcUGUyZm3M9YGSJF9HN/B9UWffGq9OfGRlIV4NsKtmSpd994MN6p81pk3TX/i9R1teuYH
Y5GGUS1hMMD78r33jZZgDmEwIMihFjhxK09I2mwCyG/H2hlhW7inHuqPTbIPYduKZvT4+JxkZJxX
Ovk758aNt2k3+YqY+N/AG13Z+av8KbxDPKAxK1Y/7S5HpznTpGycMd1GFuXwy7Y/K/zbvz6UvrYw
T1Rfpr9MZIseGAyljAqpd2tRwTGGE1cOR2cZGdMpXDIOarC0jkMpgkDM02g03pA6OPm1sk35RqKr
rGZF3SlK2NHEt2hrXsG+PBCZWKCFOuNtkA+okeCW1ARFCdSmUufnN3fyqRb7KV3y1FAd5qfCX36d
ufGmsTWu3cqb00913O8Wj7X4TiL5O2GkGG/RLr6QHOUsfLfUy+IM9JlLwoL3VJ4QYp58usXMLrPO
dzVPN/t7u9v56bAKOfWuvDw9VRzv7xdPt5jQ67ZSi5YOotniKudVXs8g98x+Ejbd+b/R3DwvfNuc
fjYHY1/RWbq05cYCAPVk6DQn7uVVacNqZcVSNsJGRlj6cyeZP8v3lnDY4I3DTM5uib7/vTc2g5n7
mcnpD6KxL18o3Ykp8NTfX/R2abQmskKa15hYu5go4gmx2M9PcLSRx+T99QkWvXxK+iQow+Y1ItNL
QdoMUSJzJRWcszjTqB9/bu3U8yy6eUbhq5HiBgR5uREHy9Xj258bmJft5QdRuCjixlzTVMxp3z+I
H1R1X5fTa4JodFDFvWh1W/JLD347kd5tmKeG0Z8eSDEJsJzdktJxUkk6aFqTi6+jX9mVWgFByVeB
MtpeNK4tjDsc5hEWjkToIjNretcjiqrMKsdKTm2ajqTVMl/y609ZDDIS+aBiVMjjQVnnCul0/d6P
ZGqaze9o/D1RAo4wueQyIXvaTR4nTojgKUtvSeVNBH9XDLd1q9jTLIqw7n/+Kn+Y3r7/tsVuS5oZ
HjB4XlsCuUbbR/f4wMU+yrpHT3KMj+kuuzNP+UL+8Gl0YoXJk9UpRypLw7OsF1aE+PXV8s4tYwLB
X61/fqo/DB1d5e4HLzWSRpJOvvc1s6Og2wj9axSD30IgS22weapgpwbhtBeIBG/j8ebnJo/uf/nI
X9tcpmJIlRKXTTlwbThy7k7cIJsRp+FhhM0dYu+vd+QoCP667D3y43pXOPz8A452fbTPYs9xjX9g
C15MeJGoU4Mm48DoJDvkGuNh9gP/3MTRLfv8jF/bWEx6qjwVGWrJV//Z3MzX/Ohgbsx36yFydWcg
NIy48PGm5dR/05+dLAkdfVRCaVHRG1xb4g3Wl6d9tCxwZlsDH61xWeELzpwJxe18vU9dw18lF8Ke
ODw32Zw88s+P9W3qWrQ8/7IvOxstJIeToubrfKVCzBO2iGar2tYmd7K7U1aB4wE5N2YoAB9505SK
FgMSRE4kxaJOP/r7/U2hbQwsU/MaKSDsfPpH6eT/ATf/ZTAE/jXfZl0h6Hh//goEnf+Hv+NtVOVv
DCRM6BRVRE3/dAH8nW6j6H/D9g6jho3FTKmR6Qz/AwQ1/4ZLAfgLX4+bGt2gH/0DbiPJf1PAi0q4
P/Dts/Ex/grcxlrk+eEWmHcGwG1ESxTxsCwnmyHN0q6uYGkntRSua0OpHxGFBfd9VohuIsLHHv2o
dAL4X6tJh+xm+wGCEtI7+uLOjAPpJemk8rltFJ3QkgTHj14GL5FVRJdxDh9/zEQCTTIkd1qGn8Tw
le4KhHJ048l1dk5ujHwt+yqAcUI9GuM2z5FCaaECl1D1xDUhLcS9gG2U2wCJlVreKiAYQzsqdHOL
uLvaeFpSnPdCet63MaLUSSTkOSaytB9Lfz00RN3m3M+A6dbuMrNv7XxsP+Iwl5xML0in6bETZHJC
c6FmbkzukRxUk8hsB+u6KsnQncBJXVRSIh+UYbqIJYSXXYuerJs0djiKdG3iGlinRCVtQjMfV0GY
GntrGOcovSpwasOicKVZgo2WEmXJqFjo3Yxq5ech4PJeJJG7R19d4Fdwwya7l4NaOcy2b1iQAaTK
diJOF9A3sZFleKtX0Xmcz5Jkbg7x4mnFWjVhYzW5UtqW0ui2mqG5yRoNfViTEd2mF/XFKOrkSaTl
i4oK/lY0gsREUGoUlPOqh6IihphAEyI7TRIWxoHcWlwbOhr03F8bbfhRmdGDooS/W1J+exzaaJAF
ckdrYPTSBA6walOVqJMM4WBatm46IbrJUXSfc/CNdmIf6NskVn63pENEgzmt8JRsqqp60WrdiZJ2
3Mb+oNwkA8D2VNCGC0sJlRvgm7dTokYbwzO5g4I9G2zGDJdeEJEcgA5WG3OieIljWCEYotSUEQKs
i8WuDguJfBLtVtPafKNI6bjClnrdFobkgPJ/UOTqd09sidY2T9OQeU+aQBQcMTgWmQoi14aV9Fr7
mufyYtNt1cSvRtnljmLEESq08MbXxug8KSNOcFEp7vRq0m+ielIUJ4InN2/FAtkBFafzUfpxk+q5
smk8zyAgGJrkgKthDnyuV+i+CTXg/uA6KNTyPBALcYeLp18FSIXdWjb6R6Ljk4ckIkHd9mZGuzWU
ylZrgCJGYUvRSy2IECnn3KJUG1eNoOCXLMMXtvvnJbjQm7wW25XXBN1lQGYiVxQ6QcHNE+88cPTA
14j/ynM2hXm3VTocUF681sspczO5qvbEwfpr/kC+H4WOSndHwHKnSjkBymMq2WkYINnRVQKJUv1c
qZWnjCQAFRmobeCJOBg5Ojg5vvBCaw6y9pWPSCrR8opDuutUavv1KFvr0FfFD1Bt5ZareRM8YsZF
alvUmPEDyKk2iM9ysEPyGlYcA80NUvvwSeS29ZLZSjgvAXu6xGVabliY2RlqCXOt9hoyGjPR3Kqo
izMvrOSdx57qLE0a8QoBoPdWjG15aDJTle0JaN5hmlp5U3r5dFsUobqWxMzaJnkSbaG8hr/HJkTL
nypa8T7CFF4FAVB7g4BkQOlRR9IqFplaXjVJVgybLBEiJB8R997bWJeFhtQjFnxCKGLhhneeJcjS
EekzvYkBX9QPzHJdx20XI/A3u1spy5tsqydapztjbgbtChtOdAgzRX8QqsnbAghOfxF6SaowMdhv
jYD+AMChsemYyDeDhJrazgVSKOp6kF2lSYvLZBDadVi2ePrRn+6kluANsQlju1DEy2A+LChdQCBK
Ltf3oJNjCjye2rpKQAZMyce4IWamf8tn+XIUhzpzmhQYu86w/Je8C4ud6FfdvcWRpFqNelTdyQX8
Gi9p4l2lNtG1rIodbGXrvSxDoji8tOl3cdHEduOBkrVaS3HawGBSzsaXXqBLIpAswps6m/pLIsp5
xPm4IqXdVVbWkTsJhX+IpRH8M9kdTm2lGFlzYbhU66pZDfnUrts00C41hewv1O4WClONmUcAq5CV
gb7SBESV4cRcAkpSvB6LtPnllZOx40yp75jGQKGSF77tyoRtvqL42wpLK72e3Ca7D+PqVyET+wyV
LjkMTVChdGeBEuFCM+/iBsC6Ja2iLop2cuMb61Y1hP0o0fvAHEZe6XhKVWmunDXYHWstusjMTLsF
J8wY63N91bZk7NT5pP0SW0TGYt/5O1ZAw5k0OdgpFjMJkn6BmAQptSWMTE5cy3xzuIYHIxojguZL
/YJv51+AcGZqB3C6lsf0VSgq4mQzrUZjoWbCu6lJxVZMO/GgTKHI6hGZxICbebUmjYXrL7G69+KK
dSjo2uqqHDo+T9W3KNzh3zqexuk365LmBe/h8Do26ouOTvPDU6thXbBcn3f+QKyCPJjxxZiL1mpC
BndWGU3hRJ1Zb/0oT859M/DWU8thMVTNZIc9MdkaJeQq1fslWiR7F2caziQXswuBfZQ/HxVwpNsh
Ki03zzPxEHpScUPCIL1eCDrhNSbr4SD7srWHHR2BKB5FtCypmq86Mbc2XYfNRbAI+Mhy8SkQ2mkr
jEa8E1pkNrUgCdeRhBJ9JftQrXqcM7gCo9i4MNSMemfpZR+tL1o7UyVAvQqwajS6/0CSWOAKUsFe
iXEZYDsMCc2Gytxp1RY2eHUZKQAo+cGNciX3UroVokSeMAD2KRAOgXuLVZ3UdLHAr4myEeMUYnVq
VivDiMz7jkIolg9lyjZT6ckOs9XBDILEaeW2ZzNBuGeWaqrTJ2qAJ4MZShYiAlzJdnCUsbM2Ddrp
HVMRiOK6wusBzdzRy7BYSwO65KIbSG3J4Xba6liNKhRUkZgcpY7ifSpjKNWyLNw26hiom1Lxey59
iyh4IANFzByt/W/SzmNJbmTJol8EM2gxy0wgVekii0VyA6OE1hpfPwfV/R6zkLDEdM+ie1Nm9IyA
h4eHu997De2z5RXKsWOv0Pxp+goyXYbyE46FVj4IZi1/VjtQRBs4uKUXK3aTT4VcV3uSTOOGlCJG
8AJPuS94Zm9DtTKPiaB2t0ANoQJNgF2VYPEYpOfcKUmb3QIZ9D/A14r6Tu+XsNCJY0QUS0AxKqL/
bUghTt6gfYSMruoh6OR1PezhZWy50iZXFe8+KiCZPVRBADGx2RnDjVcagvRRbklcQJHpxU/SPXrd
ipATmvQosNJNhCbmBAqtU+bnh270t0Bf0a9z9QGVushrMpRWQ42BLcklm0tMZsxILAU5zg6tkCCN
YliScBTqIPmsjxWifrJpCI9GEutfwZ0Mr3E1FFm8SaMsNGHjVhglMIJEu1UF6qq7Fq/ZQRHGvyn4
VfullsE8RezqRLQdfpGKSnwV/KL87fVCfBdpOXezbBQ9Qlp1Ln/IK532mlHq+WPpq/EnuPeF4CRk
UpY5IDkGgA15DHc87ZIeRW+C/8ek0cvfutSVn8ewIwx2XnrjRqF1l/iV94jj6O4znpdAhxk06XQ/
Ka9WFWV2y5zyp5bM7auGh3wOKyn64BmMdrN7fUyiLBa3mhBBwFgh6heXSX3jacngFEjFdHZRjtEX
nYrrE/c2un8Kg8CW0zKJjRaxZSDF6Fld/SAAjk8YoWcqf9OpXthsNCvuP/mmWdyTVrXiJoXC9hBK
febtoPduDVhliWqgGGrle5hnwNmg5kYlKRyiF0SfCtdJg6SIHbXiAtzIPHluB3mIYPZNRBipomS8
K3SegSej67XnvmiwqSLWh/y57+c/lQykBqT+ikl2m8qH3jdFRprzBtGEBhBA3sjHVs7r7lXkyOi3
HF/xoymV1ZMH6gZ68UisciJGOJbgRSQ/3bkwDXwFOFG3p0bSeuWbiEYDF1wFsLYtNmbuG8IDEq7B
z0oPv7d1WWzFyhIdQeckNLVlPCCzySvHlxAWNEHSuFswRHGJqpIRaQ6IE9k26lb6aFgwQHttb4p7
Zr61u0bUB5hi4JcPNlARIYA1FFF3n4gmyS3VFBmO86EqTkUSC6VTeDnYRi9VP8Vanj4EWc8lScHU
vQXNN9yX1tiOth6TCEdeV50sFLcPeqObGyWsenQUa0aqLAEISBQH3aOqDObJ9V1hm7SD+ZylpnuK
xRZFQbmovF0cmADaVFA36qgFv1xNT2DPV6LwEIfq6JSKO9xGQ18G2avnesyFoV64LVKB95LYeOY9
kMrytjGIW2Xgl8SE4E7X+9siEoPbIhjV336aQjgeN4bNJcrotaGgdlYU/Yl3E7XlQBBSdAKZwfkK
tEB9FulT3SAGqMC91SQkRmqSHsM66b4JYVjAhpgk3003mkjSlTi8Z7TMuPHcPDnGnBRENFPZPJIp
CuBQBWAjMc8SJ9E6MvvIRKYzMTqeJIJwhLQpvRnbRv5ZhUV30lqfmfQuyl6hHXB3Yyz3J8grS+Qr
R43kOgt3LcMlxXaQECwstNy4TZDJOoSD2pHVGWhrkigLXwUr819aM8wZ/sgj8xUedwV25jI/uXWs
HTxFa7WNEKse4ryJmtynRp5/BSdBEgans3ZfmE30FVo1wRYUAdSK0GvhoUED4K6hWHsE/hl96/pY
2qdKod5FYuzdc1YHuJ91Pf8eKlK6H5paQpMhNaNPKUIFjNZFnl9slQKWcamW+2fD1wxYzQr425CX
8yG0x6WQ6SriQXRyFdyVbyTBbdck8RHBPwRgawF5ysrI9zVaQ46gZBS/ugi/BoeH+ISmh8fcTfqd
7gb+AZYL8UGpBPmjakTWrlYQOmkkF/Ut5ExE1FPFYR90WfPaDr5+HEzJfxgCwNoomLXfeEGh8jcq
8i5FXtM2XMP6yjvNfYQxgcy5UyPyliSAah+2yq1hcu0A/OT8ZLX1Cpiu/VgjQ2nL/LINATPfFkws
fODhIQMB1KlEgOJA9L2D7eCD2rWU0vvEINPMEutZnKDNRuQNHwoepPu279tXIe66Q0jrFOmtrNIf
Y7GAyj2Rshyli1rLfoAk95noL0nx79XMyI9+TWp3qvoocx9kqfEbBHYFS7Bumz43xQfJM+XQSaKu
BOEVa4xTAPrR/VB2cnBM+nOgAhffBrrewOGb+566q7Ooi/cVWrJMFDZCU+zlMq7lzRCiwwXU0IJx
ey9Eri8fwVplzdEfjTjfVWhVWI+CFSM2rbh19cCIpJHB5e+OAnJrCQpO5IuKfkhGtUxukL4I3buB
frC1PyvcPf5ViX1HPfu+9j2VwxhW4p6j8GZQ8bdmNdMoJnWBSJ1hlH191Atw7xvI+17UY3Qr7vQd
BZWT0B7XSrXv2xiXVuddBp4q0iDIgITaljSwqBO7quWv19e2vDRdhzFQtag4Tn8/qz2HRuOb3SR9
LcFGhhBdnDlKvmJjeSF/bMy2b8AhhjJTWEjhbavmIFU/ri/irTb/p4L+11ahHyYajKlTGZ0Ywc9X
MUKxbIYRq1CftB/Vp+Ie9U6AuGjYbdyP0l7/IcAk8zpJcNhrfG5Li/tjGmqc96a1tJVLIcI3UE4Y
tmEvEdfjwjqurHDhO00NLRNkDrNLzMW8N+MKTWvVASscToayHW1oarbQ5D2rtvlAXqfeipv8bnUW
eMmqpKl0RUQG9S46aeCtNctjSH7j39Z2fYwZVndvrXsQ47edrQDM4Z32NyP+j/5/vF/Z0mlb2FHm
nP8YnbUzK1SoGt686uY/aI9Jnfe75Vgsc9PZ0ziOan65vr9rC525aGToVVPl00LjW8QC0eAVt23c
rHzFNStzN83FVCw8rAT1reifNP0L7+KVtv6SDUamNMmUGU+HSPe9o0i9AeFOhj+mHVoqJQoO2yHU
BruCb8K5vmlTAJqdOknGL+hGTLxa81ZSbcpu2IEC3WSmbDM180KRktqI/g3K8wdrgK+iD4OHVvZX
eu9LDnJud7aNZkKKQXbANiIg5DA+09wJiLN4Kzs5+dnF8izmccEyLFCox/5YhEZO/I2s2I7K1E70
FMXzInCiknTi+l7OZvneQpgEd9d/rc283oo8UjmPl/YEMhxtkBOyAwlPvUGSGnJpTd92341HaWUA
/80d5otk6I0xNItRZ2k+NuHGojp6Pi457Gt7Av4VMCFthmybTEyYW9FuP5kPvUNReptv3Wfhp16u
dH2XvubZLzBmATStrawNIcpigBwFSDGHtwN2oH+zvfTVoHQ3JKblTeX9sUByjQd/zLGY4IVwCG4F
GClGO9m3W1Brv+NDfWcJz6tgmKUjcm52WvzZ9ZqPEiolPmbNF3gIkD/lXX5w7cqWfvPAKw96tx2+
GNvG1ndISPuA3tcGG6fIdfGBmaBEhBL+cFme+RXCMGCYYo0KDl+WF7Y3GLvOhZAuVO3BMP7Nx1Tp
RWo6e/0mZ3i+3kJEpEyetlmENSChSRVH2f76SVkKcMhp/tfELFQjXVz42XThdih+5+xqWKJtma45
zKJbnpmZBRnRa0zCrKVuSrv6JDqKzeV3VKB6l7bSXejkd2sQ3Nn0w18RgGki2q66iLrJBdLH8GLR
HzgIE2WgCZsYkmRUEnbFPtgLLwB+EPcdn2vOYmKPPrS4/2ws//IHzJy1jT2jCZlC2TTyk5TAAEDV
8Pq3W3bGP0ucvu3ZcWgi1etzFQuaOvQeHQZLpLGjDqdQDaoDklC9Mwg6RY/rZpci+fnOzs6AHqSu
lCS4jJ4WjmqdBvU2jL+69epxX3aaP+ub+WYGe11Pfjp9QqSSb+9QIAAUMzwYzHKUv/6dxwBTlP5C
T83veq3pxMyo8dH6R/fb/2n+Qu17a734LjIBuTNh/Oo75QVJ+YPxRVrJmKZBhMvAwtyZpmj8n5mZ
99/SHXt9CCqMiydJ3qifWoQJbuVqY9xQw6F3uDdOie0/gRM4ug9QqtvD9xftJFPWOgEZBUizOpi+
uPt/fpE1u0lAk1A3G/lFhRZuwxLiCnN33ZEWY8+ZhVlypSagUgPqx6i035gC51O5i3p3xVuXXjMS
wnhIMCiMVkMh+n5nsxhhyGrEi2I4IlHUbMa94n5M4h+Z6VQ+1wdUIw4Zl3GqUeIOVkWgF/cRUT6u
C8WypDmCs6bx5kPQxSqb7p4U6MR8wfV9XDyQZxZm58QbFD9DPVWF8SmypVLc9DlUdHG5La3f1y0t
frEzS7MwrqmZUDNjwdGvviOy50KC0poro3Gzkeq/A+eZkdlRoNFCj77E8SqniTcGEZvmiWP+UJDL
Fux4JYguHrw/1uYUxS5d7RxGq6kn80HWRBqR6LL5lrVJNM9RIxDx8bC/vouz6cOLFb5BEM8Cty+P
YMNzbKoxnblNCvJ/kgYfhL3nHhARtTN7OHRg0b8Eryump8zsIoE5W678/jSgJfP3qVb3yo6uVPjQ
HiKG8qx97Oi8el/WII4r7v82QXe21srv1JHXNl+zF3dDcJvm+mFlTSv+/zY2f2aClr3k5h0mSnuS
D4vtGhzcEWkoDrZoR8B6Y1JGqM6UldiytrbZBVy4ke4qk+FcrW2JYRq6ItfXtnTgVIaVyDgRT+Jd
8f5zjUPW6un0jomHXRc228Y6yK2/YmRp/xCGQ9IIKmImcWfxoxVrAlfC02zMveqHNQjmzs29gJ6D
mDPDEZVrGcTiEVdlC2NwazB1Mtu4ttLGTpKJIxNsgs40bdC9tfU+wpT5JKyW/paO+Lm1af1n/uFV
oGwBRquMYEH4ZeaAiaPOBp/0nAkRsaytPktl9PwvvtzZEmebCsSnjkydL1fSZtoIQ1D8kNOwp61s
FivAoeXv92c3Z1FZGWtBEKyRcFKYO7VpHKRrt8rI82/8cX1Ra5ZmoRm8d1iXFHU3pfLbyxmQGM3t
SIFnsHL7uqXFGAnwYHpEM8h8UaILrbYL8phyyPTETCHm/9Y+lqI9dI7n/KWL5ulHJd6vs/e8Hap5
jAQBzuwyAoeX4LW8Q5M90/hqw8ndJ4eQNDB3wntQCHA80OlbuYEW5kPREftjb55paaagMAyIvcpR
dhReJvkD/Se6xXeeo914jsVE8WC3990DzAu78WdzqL7D/bByKy1+27NfMcuTQkgiS33acLVNNlqj
fejN8Bio5X7oi39zNlTwBIz7I+Izh8OWctQBOOJANtKdjlZ0Fn6zojXcwnKQObMyO/bwQkYmLGpU
nD5JO2M3HtoNo5yfPYov/wew1GKQmVhtwLebkJ/PjgYEukEHY9pUceqc5qTv9VP6ZXgJbeFety3E
ek+MWZzGX/WvtRv2LT5f+Osf03MIaeAWSBRP/jM8pcfg0DxNz6TpUvefhx3KPruMIq+7rVbCzmKR
jdLEf5Y8p5toq5Gu+UDlcFryOO6ap/5mYvJKnyUaBDtzV26jh7U+zoyf4a/k6dyq/D6aM/kIAqbH
as7DHg5Y9LkkeBIUJ9+viUzNAHd/24LYwtCZKgdCOzsTiZwHWhniqKaQSnemLCBbMaqiw8A3I4i1
YiLPIYyijVx0ejTNDGHlrsrQNM564dg0sMwFjP46KTq9K1XbxdNqcnPqGrJrPFrf74I5QhwbTokB
vaBtHaRHxX0dzRC2zrUS+HRRzb1Lg85AZQNUqHxmjq2NvStbbsfcWtHACm40kNKbO0mpzJ1eQWPr
xurueuxfSKugFJlUUeBmAhQ0yw6Ym1S0ceQLB0Cush+B769cLgub987ALDIIUE23yUCok2OKst5O
t1CdsRonSoSVpaxZmmUBZTxpvDQsRbL2ZZQ7cYHKpu7bzMSvrGnJV2Vel7C+TNQ2FwxPUQ9AQgde
tQnyzPGbcCcmcFhb9ZPhiacc6uDtoLmPRuveyxSkO4nZzDB12sr7Ct17t3KnLTgNkgz8DvomE5Zi
5jSCRvcYijF101dPli8f2hqpboj+Yy18TbxVUq2FbT43N79BVa1UGyvDnLwvb4tv+cfygTWax4ls
D7rj6me2851/yn/zFh7emZ0dwlj30spqMCv2wwm82VcwAcHKTi4lQu+MzOKd1Wh+l5UYmdjShrvm
xaSnEToThmvSydS/Rx+qGr7wTfL9+jFc+IZcGoj7ajw+Jmj9+xBTSq3WR1VLPUyCk0b3tn1S25ag
7xXR27tMSV43t/DUwZwCnzhPHSA7s82UoGEvRQ1zvnVM5RdPvEfT4P9nYraVg8h0SzCFMoQzUgcF
m8SpBuZy+9xfI0yZwUjffIPlwN4FMEln7n9WPvPTJh+NjOXIe+/ZvRNPaIbZwVMP4fbWh2PYgISm
dzI78W5hhg0+NIc1mr2FMKpLXA0GsFoedm9pw9mzR/f6rhzN6fvlmuGoQanA2hw1K1nA4mdjrOot
T1fM+dHT+jBRSjjKNobILGSSRb862RS2PLf21z/ewhkHRohzTJAtpHdnt4Iqhq5ciJyDyoTEuxDb
jdqgW5Gohj1ow8N1YzNNu78/35m16decbV44xgOYLawxOuvEH+Wt8NqON9kTEk9wtqCBoYx0LlyI
IXfizRqGcXFPDcOCk4lRGShj3xtvqkwq5QSBEDfU5F0VC8VLrbepPWkXrHy+pXQK9yS1kaFJQr91
dkP5SiaFTPaRi/uafJIZub2RzNo91BRNbUG1wkPWuu7OiJLyLqcnxsxR29qib40rZZzpSpjlGfyQ
ibF06qzpc9kgwY2HgeYfb+U8rxE3gOvLsGy4cB8i3/oGIhtGM0/+7jKHtbn+sd+6dhempYnITNOo
0M6TKfAGgVWJGlUWb/wtF8DgGKe0I6l5TEePQnyjUyXoyi+aZMSOlfo3tK2fgkGFclCVvqhxTBhm
BhECnCwgn3DvAz9rTsxl5htZ7zw7C/xuk1TNXZB7iLtoCqCbAHkktyjXiqdLQZsJK2afNYXqgzi7
eOlfmKYwUssp6ZmglDXc0Xze1ht9Yw2b4vY/DFTddo1JafHEnFmeF1LlSiTcoC3xZpmZcsnOngJv
G+z1jbSFTPNG3/n3EDPa6R0h9/oXXPbiP8ueV1RltILgKp6mC6gWuKcGzG97mghU5YP+fN3W4g5T
LeM+Z3oNuor3h1MzQzEtM5HIEMD4GAgbAwZRLWeSt76v9Ppf3IoypFEEcBTX4At9b83lWhb0kVR1
jLVj3vQ3edx9Fc1kJbguRRz8H/lmVZTZp5nb5CAkpKQmiltyKOyYX5a2INSqh9Jy1RXKrcVzPr0l
+I/6zrwxi5tkCEYTcMQTykun8tDtmL6/W30VLy7pzM50PZ5F8MIw8x6ZDeLJTb+blMggB/0Y/VKZ
w4ges11g+y/K8bprLFWOKGr8WdvsjirCzAj6aW2VI27zdtuU2+Qr0kXBvrFHR/RvwxMkq9eNLvrj
mc3ZTWXBIDjGOTZHt78NNPWXjnYN1TM7tMq7Sq5XLozlbdV1UwQdrXJRvt9WQZO93I8pNnQuDTVL
eVSE4VRBjrKyrOUjjXA1HCRMRSFO8t7QqJh+GcjF1Lerj2iKIG/IZIe0rdCte1mbzVvKlVCgh4tB
5kjTM39vzE85Ge6AMWZj6QXm1U+m0Ys191hKYc6tzNxDQ1PGGsKSES+nYWymPUofo1PxS7nX7lxj
n0CBmO6RfUrXmKUWv9nZ6mYuEiE05wkSqyt62c7C4TSKPB70fHfdE9c2cfLUsxM3DK0mh5Dybwzh
m+pRxWzjFQtLC+F9C0csjJUUCGc+0cR9z2OEMNVZcbyRG/UJoNExr5h+uL6URUOwJRtgU7EnzZYC
aDvxio4gn0OLWaCkKX/ywR9dN7K0X1Dt/tfIrG6fuuiNdSTwG6H8wry5nKUrb8clfzs3MNuuzvBI
L7UpBDbloy9zcoaiRaFGHzaaWaylzDKfd55FnVl7exGdff7YVPqWzJ02C02dwamQ3oDMFJw/4xph
tFkdD1m2R28MQlHNkOZNJOT6enDCvObaXXSvOv0hd2Bp3SIStP3HItd/PQhg+fivtdkZqoqqjkcA
B1gLh1dZBJiGJMsBFBEMwt3n3NxW4mPjgeu/R6XDXle1XfaWPz9g5pKKpQVGpfMD0sbtkKgKPljG
KvnzmpGZSyoiZN26hpGplTreIuGn3SqHDAVxBco2NXDQUXOun4KlOj3jbX8WNvPSQQqMXkiwGR7V
7EZ2pAMyLBtqU8HP4RZ9n/11e4tLnMoMEyuNfME0TQZkoF/Is9j1Cx2+DdqPrSutHIZFI4yAMrWn
TAwjsyRR6JCidFuMZJKwj5Rx58cry1jMNdB24M2GWDcU4bOLmFTDZfAbE5MYy/PEMhu8UHbfmJ/F
nbup96sJ1eJ5OzM4/f3sfFeJjxiIiEHNsydOx+Suptyf3CIT+rj+mZZmaRnQN5SpCgxZ/ryrr+iR
kXkZ9Uz5q3tnPo22v4V39gtKjzfZC0RRNgM7vyeJbPEmeBDyzVr5ZNEvLdGiGCWrBrnOdEecrdeU
6dzqU3jud/Bmetup7wiYWOJVUf+yjqtnb2l/z+3NIoySBFQ2DOyVMBdpVIv6g3vbbqfJDOFxLeFZ
uBomgV76BzoPW+vNu84W55UgMaORqyGrkodATW6TvrkJBu+nP1Qrt9BSZdqQTaYLYHtgjN6aeWoS
u3Ufphzwidhy0l/J+18t0VrYZ7ukerXsfJU3f+H+NlSZrjHNKSyqs2BZC5VbSEg/bbRJCK/+6jbq
DkDuSsli4ZS/szKLlgnotySMsDJUFXqoihvvu9TwVsa7ll7W78zMAmSutRaiytNiuFiNHVwy1qvq
oQ+7QaeCl8VAOWbTfCyfBuO03tlcWeS8kGlWfmMmKda71v1Fwd+zU4a//9VOApiCDO0NdvT+rLmG
PsJ9gRF4NpyuAIJYrp3nZZf4Y2IWvny3K9t8wlfkTbkxXfOoBIyO6/+Q6/ktUeBr/bEzC/09YEC4
MvD2N3hbA3IdKatTtK9seVdz32zbyOlA/tz/M0rXvw0DO0OkGkHxi4mJwc0CJdVZYF88oeO3GcUf
lfxcNe3KeV7aSOpkJK4UlkFZzM6WaiB8r6NhSyV7tCsG7TX5Ccjf7vo1vWjFYvDJ5Ka+BEvVQRsr
cstqiqaC7OIFkcJNJ6UrVpZuUW7QP2ZmQVeMvEBBxGCqRow2HJMUesG10V3JjvFBL5z8ZS3/WIq8
5xZn29f2Xud2FA8RRy6fdT8H+KzspUmOQjNXspA1U7P4VKAMqHkwbCBAWzWA+4fx0Sy84N5DSXmT
WWtjHUsDAe82cxaoFKCJghZPS+MGS7/IL9P0irDNbr2jBOmfEjnDYW0eYCE8TW1wIC2TqsBF24jp
u0Qvq5o1JrFtStXGbNdeGpeuSP9EITZZTOlcjqsgB5FZwO2p6pQvhTZsJFB6Rvf5ur9frgMjE1SB
ZI68cT5q0Mcj8GEhR+84Lj42sXkgR125SCbPev9Ae29iFgEBVCOAWpTo2waCg2ScVzZOZhwp4NiN
u6bMs7hpKKRK6A0bMLtOfz9LMCBKCaGVmeR2xdGGJXGjB0zTt871XVuyAq0f8xlMaUCaPfM4wa0t
d1AqDbKGn8Zw60EYAH3edRsLmagikf9BTqojI4hCzful1LEnGupArtRtx500QUXhUgCy/FR8BX50
tJyGTl7CjA2NPL0mSm3psa/9ioUsavIKi3oYeB0oQ2dfbyg6bhWB9HCatimhw9jITnDysq21HaYK
qgKd5j8/XO9tzlZOZGqNNpEYX4BY8H7MXf059KDxub7BC34pM7hgTNP5wMLniTaC64pUubRfZGOk
aoQq65AIh9g0Xnu1v48id23+dMFrKHyI04lmLv8CvmZVSaQ1FflT6mdHTw8/1wbFilWg++R8786b
Ds53qt0zU0vBat5WYoBxQpKxe/4xP8IZDI7fEe6lQ6TsipPnmLxhBggItt1DbDnQbKy1ZC7C/8z+
zGPKWG28bCpijWO4my5qmG+QZqZ4AIHS9U94Cbea2Zp5SoHGgCVW2NIamfnTej/Kv4eQJ1v4FMNE
5AVPaeA7Elx2LZw0EEo4NcNUnqrTOSudMQTzHyUbUU93oRmvXIOX99L0497aYTSoNfMtwT6LRWoS
d1k1tRYrh0oRQJPbSb0rthEIv9X2gw3+dH2MdHH3z4zOQlMSmIjiDhiN4g9e3myRVIau+seI0vP1
vV90M33qD5ErIdEy23oTYfugUXGzNzk9lB2mhkqyqlV0cUqnTaQtC4JGRhhpXo/vGi3rFIMoaAru
Vgw/JOO3Xv8aytFu9JTd9SVdHFBsGQryfHwsxLrmr9OuhMeoYiRvYzSW7YvprqWW2ARrONY1M9Od
fOYXg4xIddhOZkTgc4GTosUrfv3/LWX6DWc21F5K49ozycohXA0yGZ2laquhmXzdzGUiy5ZRKGG7
DNjLL7LyMJXbqqGLuBl/NN+qp2yLxMxGe5IA45Z7z15rdV2kK9NsAmQ6jCYppnnRre/9Ro8bhgY3
jNJ1X+Mhlj8Z/vDj+qIWjaBaCHiLMHpBIi2LhWyqHp7d5Gl34nno3YgFCurXrSx4AQMHKnyvKJeq
CBW+/0Jl7Odx1EwXa3jQhk+e8kkPVyLQlGjPbgJrOjzT4wwL8xvOLOskQHqO3cqhpdSFE8AKBd3S
nDsIOOWpC6P99UVdRp/p3HDtMARADU2ZTvOZ2yWqX6BgWlFHlSikNtHO01omGhS7D1f6uZcfiRlu
jUkDeJZVYBaz7ZNas+BBytrKqcnQ+J+hRVpZzJIJ5sThUeZli1rZLMKFohZkQU7lMTAGSPfSPWC/
lYhzGd1wsjMT00842y8p6yox1jHRB9pWRZpUAHEN4UkBqZe8qs57+XXeW5sFBasrBrA4WOtOZbNP
P06ZAcSCH8PX6La4dTdRvtFfvd0aJPnS09+bnX7W2SJ7eI6zYTIbkWyZXryVBvTKzbVCxOXnIrFC
iJAOHfVbOODfm2mK0Gp6N2d1Udo7AbpKp9I01vgyFm51jfcSmoCwdMPsPSfbaVpFQ2sdaFcWg9iD
+K6DdLUQeAUGEq/4eNdlqa2KpU/ek+1UIXwwu58dLQ3TgqINPuPrJ25h1VMIptyPJKnB+PL7Vacj
tFOGHtAgEm8ZJrYlM3auW3gboXkfRljxmYnZxnpIBuQF8+gbVWDGiG84CMOhkj1KSsYnOOb2khVC
q1bfmc2n66bXFjfznLxkcBKyTz5p7m0E+KldeQ2oexkjWRyBeFJmIOLPJ5fa3FSMvvOJWKawg7h3
q7jWHaSAvFaRAoW8lwxuJXO6PA+TSZP2IUonjBjMQlfYZ03pTfsZiHdDBdug++CX367v3OKyLE7z
FIRNdPreuwUC7pJhAdVnPKNRnMTL0XwYb/Q62wjeXejC4WU17e66zcuMEB0pXm5kAVO+ps2Cf8lT
JGj7Yur7FhsPQreuzx+8fGIxNu+o7B0D2KbFXloxu+Sf2NVQBySUUuyfeUkqGH0A5zyfUNHuR2be
2sGDkfc5rz/UzGMXPHPSVLY7qVy5IKZ/eHYwmGxHbx2lIoYD3hBWZ4GNZrZbWWVCbRca631hZemG
Gpdml0pbO74htSuOczndC/3HucHZSRx7z6wJOdOLQhl2sbWXmv3ELWE50W10hNwxNrf9b/1z/Jz8
VJxJxfufx/L3v2C21+NYVUXp8wuYDtt28odG/6B3a9C0yx7YbJ0zT4JlfKxaEB4UHdAmsOmlnCxn
aunLdrpf60ldjvxM1nRSvemsaBdzr3VYeUGrZUT05kUwfsRqdKJmue0VczPCsJxKyFW3P8Xu3h3X
9JsuPYjyEVWkSYMNmvN5viRBwq/FlqJtglhMHZc3x1Hv9f45Qb5gF3qJv1KLUy7jwgQTY7qe6jYz
2uJ8Z8WJErBV4SE5To9Rikr6VtJPomqrqp2d/A8phIQbbrb+IDjq0buDj5pZFPcx+Mp09Q7AEzg2
EVBH/CRDlgiNXrUdMypAFBK8Xah8GIwVp1/4PDpxbAIDvA0kSrOfnASKGLiIMhBOhhrmZMtKt2lY
iz9qSRBxilDeWCQVEKX74p2sfOtC2frHl+z7nzDt6tlBVyPYD5OOn6DVhq0mHkyiK/NtsnwRSzBB
k9KknIig6jzZTHtTD9NM1zja0k76mOYb9UU9qdt0Zx4Rw9o2x8Ru4w1ob861fxoA2u3XYEOXAZzf
MGU3ItkEjGCz8FKOtVrUPc7hZnq9z0qSmqIZICcQPJmCSWAeI5HvLKQu9W5Z8g/X74+FwzCx/8Ea
T2ZPLJ+Z18q6QmiBMXvki/yj7/XNrtEZwZM8qbGbXOhXvurC4xWUL1ck221w8OdvCLGR6tKHqJkS
RvWttY4KakEwre3S4t6D9WF9nOcyn5kMGsxqcuKBTc1u5Yr32EQ3rfPm05EISIEmKcYazeClEd6t
Eg9klTIgNf3J086clVATBsZIeiEq5VFUlIe0GVbCyMLOYQOM1VT+1gG7znrrDAfXo5lPidmpvpWd
kdmZynYPAzqboeNupeN1z7h0zMkcSTeAyAlVMv39bEl13peNIHHRGjmXqppJyImKlbLvBaaDUvkk
RtExj+rbcOjXtMCn6PL+jsc0HoJMGIUuaV4Tgp+gDuQ0JalxwVlWkZQeRqQ2PmhN0+37vsz2Q+Gv
TU4urteiK414EFieuWOGamMkUEVPZY5iB9usgwc/BzrZqBAxqdnK0aMZB7+yIHm9vtGX5X6d5Z5Z
nn1Y6kY9ZDjstHoH2/y22wdPf83xm58nGPr6kbgEms0sztzVNcKSDhsW3Rer2eTHfOfbCkwkiAwR
7Sb0e8h8avY9+L6y1MurcFoq1y8FCwLe/O41vEouqcTjw16y10KYxJmvD19TEyFFGHVIVxtfBvLT
fR81t4MNvDh1A9ViAWDsRtH7O8sVmPrzk35b9s1nvzQfKUuWKxfDwntzyqY1WkD8D0zj7IvA5gDe
UcEXUmEndfsY1hZq+S+tfOgah67aAHntcBjQIlrTE18KJOeWZ19GC0TUlFosm32zVXwkZtLP17/B
QkL7fnGzEsvQIo1ZiJiAZzvZu/t0l6Bk5teb0oF72ck3NVdfvvG24iZAq3qN7uHyJfbe/LQDZ3FF
0vPcHVR8r22qnOQ5KTatVAi7CpmE6ytdSGkxZaF3T5YJ78JbJ+PMVBNZvSAWk5vfSTt8fIesA2Oj
zJH9H0i03nKiedQ6szZ//jWpFHhmhrX6s7GZZtikm3zXf+SZDu+UUW7kAASZfLAe17DrSz5D8gCk
yZjoX83Z+wCewiqITd6dHrPejGdtqnEFa7QUG88tzNJBFyr9vEp4G0ya8BV9h2bnH5Kdcbz+wdbM
zFI+SK8bFKLezExDjn+1N9bnDRe/1Plypt9x5hd9HPVNXWCncKYub7UPBObvajKvcDPRBGaQT2mP
bcfcxq5em9Re6J/RJf/zueYXTab7qu81WK9OjTNxA4fVFsJS416lS6ju4mQTnnxIRXu73hWvxsfr
e7y2+PmInlQrufv2LaUPaItOsd89op3UP+evNYKNU6qb3wlHEU6qlc+78Kp4v/JZcCvjsGpHj5Wr
e/V3tzeP0j47Klv9Zn2EeinKnG/yLMjFgW9ViHlx9ItPUvQ7jvdiunZLTD93fuDPbcwi2Vh6tJQC
bNR2BUTBmfgmjbsWB2r3gr3WoL+cDeTSPjc3S9X1TIk0v3rbveAQ2+P31A7taK/tvWOSbScuVAuh
TWY6h8zWX657zeUzYbJNuU56G714e+KenZgmlL06b8k9e7k0nLpqsh3KFl8yDWG2Sjci+7q5xQsY
7AetQV7oQIJmSbvluUHsitgLPpVIOxTbrthK9sScVtjCpDIEIJ4nmbO6yYux9Mzw7OZPU0tGlQbD
k2yUttM+T83jae4fUuZU2ofPkjPcrL0BF52VpoqJsiiApDlvoNAoQWGkfFnEOTb0RJxGeBlQhby+
qUtWLD4hU+9wHV3MKPRc/E3lUXU1O2nfZIKtIigZWmul6wVXoRtgTvxivLqw9z64VoBmU6HnNjJ6
NNICrePRJQndbdQK7l0ZJPI/pUfRDZM6BQYluF8v3ilDP2hx1rKsQVcfi0L8X9LOa0dupInST0SA
3tySZdvLtNSaG0Ju6L3n0++XGuyvLjZRXGnnQhhAmInKZGZkmBPn7IJqPKK/4lZhsJG8ri0NERD0
dUiJIJtdHA57ZlRZg1nM7av6JkZVR0/OWhVCo/Tz+qdaCZOpOVJbJUJmctJY7CEsvfSnlNhw9YYZ
tSCXTlTHQ9eOjSP+5h49r4YhYyPbWN9aXuBQpqIw71CpAlF9+e2kLpvyyemQL72rz/lZ3if78JDf
GhbTPcPBfolJR7rG26KfWDmZFGEUetosmGOz2Fdfd+y2szDbI6jhOOjpNR/D+On6nq7cbOoAzLuy
QC7BMp+Vq0kKa2B/bq3KnzppQEJJxbf8jREmCDUDX0nUebmBZVo6pYYGHyR+2g6JD8Bjmx9JfITF
s8NCfttYfKQqC6FYmbGhH0ckF9FUE9rH0r7aNXcIg03NXyFcaGgLMAgFW5pwS/BdGtgxhVhDc8fp
yY5jNzAYgW9NN1D/uMV8YWhJcEWaXPIQ8ZXgQnmvBO1T1ecbwezaaYPDAsQJTWYxq7D4RsWkWSUH
0Z31SH60GS07TpaeUl3Io/3147CWgYCeRlKdyhpAmmUdtRzHVO5Awbvmu5m5ZF4uCrrNnUFutU3j
u+KeHLwFSoOCh4etulxYHDdNbbWmhmJ99gIBv8trfihS2RvLTca11UNoo/vN3RQoh0VG0E22nHU9
tmCoeecfGzfdOQ/NoYeFE32cTYbt1Y3U4KYkNzb5c3kAe6lr46QbNNeKSueuR2LgJpAK9BmZDO2+
mYFGX4aazkmTffndYE/h+xAmYDhkVQSEK6EStfFl1zaA2VTKGCCFOUeLze4Ra5MAk4tbGJ1GsD47
G3b6cT+cpw/6t9T78047kBVKpiqFGVBSS2SqA39VY0RseOqgDygpU3OAksj8dn1Za3dDo+JmqpQs
CRIWmVEZTX6GiKrmGvpsv1Rmbd/wIlCvCYaq2NjCNVv4egJLJq9wLIsdtCSn6lMfn6IF8zu5b24m
NaUCbyRf/nxN1HEoABCPgJda+GRzctqpgxLEnVr0FzOlrHdt1yZ3k1lvlFbWVoRuLgUH6BV4yRYr
sit4QtS8gfNjzoGOf4/AQSfyVnV0y4pwA69i8ZHbPSPLxlVAxjqKeTXlbG9JWyPLq2aY4qJWB64D
UOWlGXTMizAqWzyxnqO0HbvT9GRCrf/nHwcQwP+sLCKdWbPaQXPYMqZ+75hq+a6l+kOK8N9fmDFh
+BQFPZXA6nIxdpFaVsXFcZlB9HJbP1EzOQ/BFk3/mgemOI/QEPAvZtYXBQwbUb8Gymeuj+Y/tYXv
SXb/FXXdu6TsjtdXtGrKoU4N4AAKuDeQGJNmsOlgCimzz5WGnmZiBq2n+MPd0Iz768bW8jE6mCBL
ef1XeqaU4EdkmnjHEG2rE+aSG3Wfa30J3gARPXeOgxJVHn281yjN3sEwHO7irvo654H+XHZW4CDh
0fitS4cm2Mmjqm286Wu7QWPVEAAh0WJd3DwJ4RNtpOvk1on1g8GLf7Ru+j5Exb8jwKDre7F2L8Bd
GgLlQbqxfNLHQELn3GDju2H4J5r956rqfHd2lC2gtTiTyzjPxmmhL0bs8KYLktdyGVbTyJoUhVbc
g1q87+u7Ji+A5W64/VVTVOVtvJcGEdXC7cexEs3ZFAD+j6QnqR2+0Oj5bsrBg8mXPIRFa7jXN3HN
ILoqqnD+TN0uv1dkwbrUKZJGYT/bpQUZVaiQl8Leot2amx3/tQ4LmS8tXoHLgeNz4cukuE7aEvAk
0cr0b2a6VuE2XnywdwiKpzeCJjba5PpdOydEyooYo0ZhTV88O1mhFZOUscQwtxE/mugnGYdsaDeu
5lszZL4i6hMJAWSpYqdfvQZqOilJhpowun71QwsFKVGfz5sgIWF6/Zu9TaBsOpdILaHVRh3KXjg3
LTLMTjKIeGyp/RZlUOb3wxY2Y90G6FzA+wJiuojNnd524jjjrTaGydxnsGbtJBDUG97i7eljJXRQ
QZ7h00BlLPas0OrJFBmUrOd9gB6OE95DyTF8HZWufuhM0zk09pRsWF37UoJjkQIMhR4MX1pVBkQI
/QbHkTnBTCKl/UQ0FyUeiGo2XNTa+njoBGwbmrc3zGC5Twyi6cJFBaEXR8fIeIj6ykvnDC3bjbR6
1ZaovIhyDxMuYtWvzl81+t2gKNgq2uC5c+qb2lDCHYLGx2xAiydy6mFjdSuwDQpM0DrADKiCwVzy
EhEkFyjC9hp1V+UQes7nKXXBek57+x3i3TvUw/eWlxzRc9gX0S7iM6PcfDT/4uKJIUH4EMWjsxyS
0J1GqnUkIF29dE52UzDUGeyyedioMq+eGuFDRHlLDLlf7i+l+qGSK/EKBL3iTfJY35n1zIRRmY8f
r19w4eUvHxz2FfZP4tdfedbigNZRo0VqPGmCWvUM28k5OjPHfNzq8qyemFdmFo6xqpo8sBPe6iyU
5b0a24zSTRZqbfFI0U5XP6Agu+VXVm1yb1WHdFXn9FzuYl5nEdynxC8RNGsnMKKx50dB5Sa12TO1
YzfuqBTvr2/nmi8jFKF8RwgNwGaxnUkKVRa+nwNSTe0Bp1x4o4r693Urv+LwN1/tlZnFdgZDkNoy
jDy/cHv9eXoWhOAmnZz4Vj1tgxHfliZFdVdHFg2GCoNSzOVOxno9w0+DhwYi7LW96caOvYt0lfYm
g5/qe0P7/DcLfGVx4WECJZCVssGifFNn3n/Al/FmYBDTPOTvYKnZeOdWag0sUdBzUB0CDrKMhroa
Zes05IBKt+0uOHVH8yyfGwb4YOfYbOus3u/fxpZcipI1ZbZWCv85tF/qzISQstUeEqXf8JortV1W
I1IFghI6Sct8jnGUufVL0m0xVArGDelyoi43PETeaHsw1tNOaW6NYbN28zY2F4bhj4PRRMDcxN+/
eiH8sc6yMCNuiFr/PpOad/U4PYiMxm1a/8PGYVkxJkjdWCI1sLfshlUx9VJi4sMEpC+jSr4PboaO
2yDYotBU+BDuZXdrzn/lG742aiyiljmReoqn+OhozNys75nEebT1jYu+4p0vjCzciVTSL4sGVlZn
6CbbN6E8Ipedns2g/jZr1ZGGzAPMmBtWV4De1BN/b+iyoh1LlR9PNmtLz9VDR+v/++wRaG5zDm1t
4sJFD86YZ7aOIXDr331E1HfyTyDIQmRgxm2DSRJiDltltdXzQiLn0PMDnf+mjJdQBfIVXnG/r4Nd
LRUfDJTHPW1QS5Rm0+9/czyhvWU4gDT6zeheqDqDThWKk/JvfofS3c6AykmrvV72VAveELAHh/RI
d0ffeidWt5cWLo0yEYQu6wW2X7Wx3uPUpmwMIDNt43Ndz9EZCfGtNtnKw8fdYxwacDVlveWeOkk/
zJHPixRFw0NqpJ9qrdjYyLXLwCXXoSWhiI+O3qVPURtnJI7IRPU1OAlAihiE3UaK/Mo3Fo8rKdVv
O4vXro38Gb4E7Ahmymjft6780waXaJyafqdWboz3bKl5d+19m6IhBt8RWA7X3Agl1k6poEFUqZYC
Wl+WZWkvwPqpJJobBx3Dd/EuVqYdrcM9B9rbOKJrX++VraUzm8LB1JMGW0KiJlYfEgcFT3tHc/ow
R141HAttv00/sIJuIJ74vURj4d4SpD7oEmO2P2gHCYql7Dmnl7uvb0cvIw7Vs0Mtez6ifp8z8QO2
5F5XwCmXP2ARR6lKqU1ZzQ8Q1Ev9Wbg6Jnm84bx9rNa2GLYMShE4VqLRRbmlCFuN1lZJgBEY93NX
o4sV7DY+o9iv5cmlGwTDCJ1+0IoiIn796qZzYgcJFc//lqOBpqLz73Zn9bRFF7fmWph5FRkZHQP6
MwtTYeg3RiWcmm/eN9H8UGjyLajhjUuwFsHQkxAkbTLA5DdFI2dUk1DLRMbFpYfPPwGNsi+/leR5
47G2d+ZpOOUvcuxtVY/XIkJa4sKpwU5HTU7swKvNnJw8i3JRpU5T0s6CXAK8D7SkkjYmn+O2af/h
0YD82qqsXcPcrDvW8c+kDfwPKkypG4CHlWKsffFrFgGVUch2o4DjcvM7ATOMbsTwarxXz8Bqd8QG
+0p2m2Knfdw4UivfmV1HGZ3mNlOYzuJIOYVJQYZiFKx1014ddzFDKztnD/fxXe02H0rHqx6lzRd6
5bII0k9yDqZ13jbaAos7acsIL/fGDy2vdkNkH68vbMW7ilkEFRJHUbdfvldNMCvqNPSGW0aj9LmR
LOW7NIDslbRZPythvcVFsLIijFAz4NJwa35931enqaqjrmuaCU7RGHqZZqzN26ypzI3IbdUK8H2F
sRKmW5Yl1qksJktisM0N26b+WM16fUq6cDhd37uVdFDAwshvxdwjNYrLm5GnoTSa4QhSJRoLL1BQ
LYj9Xrtrm8p2VSesT8wn0t3xrS0S2rWvBiRczFuQPr1RfZ6tevA7VcK9dcP3UOmzgxIzn6TNYOHs
Sdq4dCtnn8AJd0qrin73soJsjU2kpyiv0p+MPZ2ymmRnh9TesLKWzF+YER/11dHIkCetpRYz4/d+
B8rvIHnf6710PyEDvJ3Lr9TF7QtzC78mIzZT+x3mev8m+lSeBbWufwisU/wVodz/p9mDlcjtvzyU
yV/KIsvkemhSqKP9wHR5bdtnpAQySOymeieXffoQ+qb9DMFMthuDVjvJQ7MVm66cGtrbVOxEJEU3
eBE4QhHkoMFH7mlbY+oqpfWCqlnpxo3/LTSUjZGdtUMDmIrCPqXmtw+WqmRd1HMz3SodFbca4mej
mJ4zM9mIhleuug26gWIvWhAUIxcPMPVraS4ZkXAzEsTnSvOLc+9LyeH6VV9dDTU0QTIhxieXV10v
a6vX+HKmkht7ipDafafTuo+dSdkIQtcWxDMppsMR1qH4eXkNrNRoS9nJDRdg35Mz9B9osZ2vr2Yt
mgAj89uGOCmvrprs9GFgZ7CwhXf9d/0+ib38LBiJrQfbP0xflKN6KG+k85YmwtoBFNNU9A9p2DB6
d2m2ZJCptIoKt8Woy66rq6Np5Jrr6M2nINR21xe59smESphFvU6ms7fYx8537FFXwRE2fgxvaBV/
tnPzG6NUGwd9dVG8z2TQjom5RWRgzw3MIEJA3BhuqdbdaCYlFzny/Cbc+GxrKyJiBmABeuttUzQc
x7jUEcjgxhbp3oqyp05iHx2t2di6tSWRp1MTBtvDG7PYOkn1s6rwGT+dlOrfwNJf8qbywb3p+6jc
Ootri6J1rXLeFToJy3GjwQ761B6htqt7WKM0o6Or7jyb4L3dPz8PhI44fQpxDGAtHIU5xGVFg95w
1SZ3dpk2wzlczMVtVhZbD+bKnIEAwrB94g980+JMpE5Z5rE/cNAP017bFcc5PMiD648MG00Hg1nP
CZE401PhDWjdbHOEWaxlkQAxpgUfN+cRRMbyA2ZB10xDjP3B63f6p5JNhSEBiTzXLH7ls4KjVW88
SIYy240SL/oLAUu6pK9/w8LHIDmM3lLEbxASPeYnMdJiHKWb5vGvClkXphbb7VdhUUliuX3yUZbq
J02BudJOQbuWGyHfatRAr5m9pWAGzcyi3JkAvJsr8WWtR+kweP8JrkTPSuCmTMZp+7Zyuw2ba7fx
tcnF29PkcZHXJibbudBcMvViB0pfuYPoozhLxvDP9XuyVvUEC/F7iYtiQJXmtdYa2IvPxfvuKKTA
Zq942i57rrx0RK/0ovFotBqWV9+e1CmJ4R53y0lqH8csz+60zPH/3JkhdkWjW/ShII9bHI65jue2
tomVlUBrTn5ezTtHD4t95cvtqU6gmLm+fyufC55xus+UBEC9LtGaxiAXRptir3DqybXRTHQrM7uH
/v+ukIggrltbcZ8AohUFNWqbAbilVyt7hOcj4L4uJHzmXSzp/aFrWuOkZjBJXDe1MrwFMgGMOjU4
sFCUAy6f7wR67BQEktD6gzLgTjmp5p2EABAaVOFD+dUXehDQdnvhvfEl+lfpNuyvLRXaCo41UlPM
Ni6iB4h8M4uiDqdxfppLcy8ztcu4xV9s6Gsr4tC+Co0yfdK6YMZKX7+UY+POZez6w4/rW7l28l8b
EUt9ZaSuhrYGg0HMUEFrUe4BJ22c+q3NWnjfAcBZQcRK2QvkTZA+FO2Xzpg3jKw8M0Td4B/gvxKV
tsWB6CGDyuBnY68Y//d6M5Ee/bpOv6I8q9+Xk997epXGd5nSyvug7rc4yNfWCHkEw5+8sSqX7nIX
rb40h0KGe7dSs8dZy46MZXm2thWhrF1oIRrICg0baqPFxyqTUaxH4WNFe9vaG4PjoTdwMJr48/VT
sboeECvULTSCruUBz20lBa/LdkpV+aGpSbZTqfTiHJLz64aUXwWQRYDgCCw5AyGM9JD4XW5dWzt5
W3QGRbNxmGJPKvCNO8BUsrIL4nbynGhSz5NSBA9VqEofmraVvSCzutu4HsMHu7VkRHdl3p/RKcDx
QMGnqHtgweOPuh3tJ4Dj6os9+VLhhsZQPsa2ioRk0Zgnu5TTl8gpKWDypCExberSuE/iSXmvzood
u0VVZV8rPVEBt2SptVe6qrspkyh4sGNJ2Y/tKO0DBe53M5vsz77ZWD/teNTuKyWLLE+KtPQJ9sNI
8vohoaEWxvP4yU7MpHO1YvSf4lrNTxl6xS+pIVOG8kfbf5rKft5L8IumbpaGcwOTWq5rez02o/dA
sJKDVqTxzVAW0X2rhtL7cSyds5HGrauknXUs/Tgnw0jS9kdh5/lHvGTUuoM8QqpHich+0lvZ+eqk
nXKOVb3J3S4egmc0Rqx7pZl5hFjFXTVG0e0UGAV/W8GsBBd3dKMieXaW/M7+16/M2Z26qfjmp+F0
E3eDfBtbuPwx6VSvMPl8RiVLu7xz8ls9kZvbsM4ZqS39IfPKxiEgYvZubxb2B20a0Gvr0FOBsLN/
kRhN+iSbA3RAKt3GrhCTBhQpsmqn5O3m5OjaIQdARx1CoMHe1EDm3EydqSe91cvmNtfDu9ay9mqv
frh+xH/dyuUJJ0BjWgBd2reE6e001cqcAt4MUreY9uU528eHsdyHH0RAw6jQLj31e9QKmOlh6l8I
17VHlU75c/Kt+PMITgSL//sti4iK0xVFc8VvIW+7p6K7T8PPXfCjHLcIu9ZcFRU60hvEjCnZL6JT
aqpKVIhkKsxQ5gwLS7oNZnk4QzoM2sEZ/t3YZOFh32zyK3uL0JRY24RQEnsDZMMtQOdH+6Z8HF3z
LD2XMES8Q+8NnrCdaOzGMTPd6rG5iY9bQrJr9QxRmfzfuhcbDONar0oav0MgH0JPu+U+jp/tc73v
99GPgLZAkNP8dbf4HNbecZpZQoFUWRneA3ILJ1RNRl410k0teLw0aSMcX7svtADIVwGR0M9aeGq7
j8cyirgv2tzpd7Elzz87p0+9IGjHjWP6djXUsSnX0Zun1EWv4/JRiKMBd6bAm4lSOoTdhTvo364f
GBFrX54XAPsaTSwxN6SR8F9aMJMYZucWC6r0uUu+8xjAFx25OizvvrqFe1tpqwpraEYJHBpv9+Lh
DhVITlV54JETWTDsY0O3q0Z4rtSf/tny5EN4KzFl3blpsrO+bEGp3n44rEMOyHIBHrHYy7UqSehb
+cRa/dRloJWm0Y8+3KJ2XF/jKyuLky/7ljXAUSQY+kCd7tGhmF01Pwz9vRDDVTzz4NyrB3H/Klif
o62avXAoyw8KkkMFiADm6E31JhqjpihCQhbSjyj2MlUOP8eZHdz0lTa/b9TBOgeKGh7lqVY/ZDDS
a57vB1t1xZWsnGkQtLIBNgsQv704V3mCtJmeW4JcIThpuav+zL+kBwf3nj70s2tKXvC42TR/G/1e
GrUvP3BUGsqc9Ri1PvR3zjcldIf303140B5s51PiITKL8FMcfMgkzxr20SZ6bqUXyg9grAsFKDA8
1L4vf0CeJj1ZGj8gRDqG983/EiGUJBqhyt5+nHaiibEFYN00uli1rlZNNVYY1Y/THg6ND1m3S/WT
HsMTMHo6JC+BkrjB49Z1evu0XS524QcrEBJjxuCR2zhFdQxHiwHtqNIYaLKqz6Ev16l73VeteUOS
TDhlRMX1zZBjJk+t1NcYnG2foZ+TGm6BubcsiCW/ygLTMIwhGDVhlmmMnDZUAAdL+OX/bxWLM2Kk
45BWFjYcPaAelrgqA43XTax+mVcbtTgRWZQhsiY2Ksy7e8eYzmV5VkxkI5U0+ePaCofglanFIYiU
Ns2I99De1LPn2ZFvIuW2nhqLQyH/lSlGSyh1MAO4RFnpoTplIQgWt/D7e838yiV07cmBXHzcXd+/
FYSFWNVvU+KcvDoHSWuqTERgSugJ0TkoD/2p94pz9kN5zj1rw9zaqRMKJAI+JsOCu3iXSm2oG7Nl
D8kMHucgfJqs4HB9RVsmFo9SNZnabIeYaEplX0X1zRxV+78wwVdhBajWMEV7uWcIyvr9OFCkzM1o
/ljSoDjbaUyUe93MqruDHPL/2llG1H7aBIPWYEe+6c9B6cn31VGMTqUP9UN8O97Lp+Cx2nhV1yIH
eBrAFiAKoAEmXKxN9k3HzklOLcMJ7ruug8ArT/Q9TZFmo3m19qXoVDBhAecGdBuLbdSrwqzTnEag
6iSWazbSo50OG2CMlW4Imoi/jeiLrKSYpYImE4NuY+pJH8x7HwabbD/8C9GuN0KAmVXvEuskHwq0
hTZf6Y0VLieP6iYFuRGzQor142f/qJ3CXeuGX+3UK3NEUVovOmxhptY8Iu+uEGTkpr2Bn6TQeMV5
ResRQMZLVsSPM/p7miwxET3Of+HgbZH8IPPDjMeyiO5nfD5JIgVRgso8lrETnkG7qj+u34O1I0k4
C2yPq8BzsTgnahapSVKQYI1VMp6dtkt2RTl153lstlDJq6ZorwB2o6jH3PLl6c+LKk1niYSn1uPu
lM5l/7kpk/w2yu18o0iwaooXltEA0QxfAiLGaAjnWNQIFDno9sFofomzKtnXlrU1z7pqCdwAvQ5a
39CjXC4K6FVmqkPAlaa8dOgMyj6I15fJoR2r4i8iF1reBiJrMG9Q+lh8LMcOnVzOSW3ioDXOWWhY
eznbpulfWZMigwoC9kh+xczB5ZoaH1yTZvKhBGk2qi9985HSqHHKjtVOPsT1z6aHDGy726eJzVok
HVQ32EpyDvpUS99fD2EkdXMG5CNI+jspctQbHeYXzYYGfkTq0g0Ls4rcbNKZdq1C+dEoG+lUwDT6
Tc0j+BDlMijJyZgA0Z0Y9W5raF6yuQLDF1qVVwSN/aTFXfDYGUn4UZ7r/KRGyO5JTaXs5igzbTG4
SHMnnwtECcZE7r2g16NzWWiT17HXW9qyKw7l9YqXr1Cf+dGo2Gw1RcfBnVAM3ql28FWpx6dmtAbv
+mUX52O5v1RoaeWgSSxAepcfttADe5onrkUFDOFrXdnqDnxQDoVj6mTHOJFBWVo0X1ozt24MvZc2
+9dv60rQighlJJpNK1OOhZH1aTAScfWH4MR0dPGzvu295q44BIlXH2GFPV5f8tobBTIKZABegMf+
zZqtJlKGuRNNT+lx3pnRffUA0ziHOaJQEER7B9Fpakgfk8OW7uJajCFQWTq8iPS23gxGlDbQT0NU
r9qdqFOku/EuPyTcIuPYnGsvfbdNl7MWc17YXATtUWlFUhmx3ukm/fjfXJn5AZU4oAnDaes93LS2
8EiKGsmhEmCNMdHwSdDAh4fWzQe0YrNduN+0t+aafu/oGwq9cXR0WhrYY8xr156l7/q+ODrkp9bR
uIEX6LDNnqeKHVveGqI1W2iu09a2Fu9WqhmFNvZEbfKN6jF89c55KPfJR+Wb8UBt/ib+lnlCYL7Z
laeZkTPijp0Kt5jvQXY3Up/ZhCyvRD4wu/z+QYtP7If+TOOKH9Tsx526hy/R3oOEqm+1o5goap8d
fTdvtU9XUJxUDrmz6NUAlKP+cOk88lQNiyElYK7bSftWxHNwn5hRcIzzJHlo6oJqmJJbIaUClHVe
qlaqH4eyK3+atHcOqFtMn2wACBsJidj7xbdBHpsyKr0MUYVffBurJ2lME5rvk2l2nppJz8zJCU9P
aiJH577Vmo3EYc0iUltAYHj1YZdY+FBZCqxQSrFYTkVwr+Tl9M7y08yr1bbYJ8QIvCG5nny67sZW
Pjn4RFF1xJMg5Lmwqvlm3IcGfO+Jzqa7habBc2rLW6Knax/5ws4iQ5GHqJ1lGTv9IZoRcRc5UbNr
qOTCoQ2jxLbDWnkBuVh0moE9Q92liZW/ypGbwsnVsRfY1bQyDlIPjClKb4uy/tSjA7O7vo0r7gMa
dKg5FMjzIVYRP+aVsZhQV4om23Bnx/pqSX7lNnXzMe6ieOOUrH0vSEDgVCT/J9RdnEtJqrI4CFvT
reHOcX1rfLBT4/TniwEvoUJgZ9CqWAa5ctR3vgF7lqsnxtesiR4lvfwa1luz+ms1WCqvAtdPqwue
jEU4CNelldhDaYJrM+2HQaJcx0SYbL8fUR+60WOmw9Dq6WjMRKbtVfkoe3VhFiczd4LetdRJuRln
XT/OTMZuJNRrl5EUFIwwfXwQ+4vnp0j8hO4s3Ccx8lhebtFymJvoxWjM+zisGMFHMW7jy64cIZgu
NCHSw6DemwZ7GuqSUhoRmn5+O56bEWJ96N5BBU1SWQ9/Y0wwejDEIRSRFte+b5WwTRsKe7F1X8tC
muSfwdjKy9YecaSBf1tZXPpBU4A2pVgROq+Cz8++mz3bNZid3q5SbVoTIeKrO6hGaWpaJdaEvvxw
X3i9m36y3ZpJ2NyTPl6/I2sO7WJtC/cS+61tDznWxkPwvnrfeOjWfhREAuZB+bntzVZPx6utXNwV
GPzGQhswF7R3eV1+mVBz1qx8o4S5MsEJ7yKIZFp5YnBric9BFiuclRgztzTBrUcVWAfqvPEOJoFz
fyKgdee9fhch8aKe4uOfO1HgaOhYgDBi2mCZx/ujmcdTgvG0e5nCHz6SkJkRbaQqqxv5ysgi2iiE
mGEujJSNeYsC7z9mCOVL027l7yuO+mIxCw9iKX5Hsomd3n8OVfQa+q0q+vWV0Ii9PO+93ip+LWOh
QHCjy5tdF78E8rThKdYP+v82jJLOpRmTYaugESIUnRc91DSNwoP+5B+ggz+n+wCa3f31m7W1rIXT
aMc0RsgCe1nBA6eQKHcIH8R/HvfweZgRBgHwa/T6clV1mYdZZCDrQCvy4Ey64aaFtQW1XHlFGPTC
DmIDTLQsRz2rvEOHdK4xMj0AsD4pw8Q5yNxQCncgjg7XN271S0H2yYMF/wdQ8oUDhNe5rkcEihi/
zt5rJ57Qdud/1OBYNw/9PZxd9cYrufapBPMUqHUhPbMsGzV6JqFf6QD+ifVjbjqfw6A49eqfo9wg
deOhomELHyFN28tvBTd9XTMjAi2s3dwovvFUDu1z7+sbuIkVTAhzJirk2BZgf1LrhUuf6kDzg3kQ
nXHtoO571Zu+psh9BDfRcYQSQ3suo9P2MPea06UbTvBtIhcL0GkR0ymjWsyT8A/9eBBTNca34hju
rL2V7rM769g6u+6lOjNAd1R+hHfGl2SLiHF15ZTGuArUEohjFzvs2ElqFUKYNLwbGSjP9sUzyLno
BkycJ3rDTYvKgXXWfvz5iQVmwciXYO6jmbA4sW3QSVlhVaKPBSr4aQzd9PG/va6+6LfhO3///2lw
8YmVrBrz0sFgeh7v7K/qz/Tg76xn64gIQH3c7rivvAIXC1xsbK1FTiireIAaV6PkARwyWw0n8b9Y
ZKqGmFplbAQhUCCnl7fDllAkSwO+HRle+jm0K+fF8Gc9RiFono/X9291OUyYAQQVdEbLOqqWTuWc
d2yfLDWelp0MpgL/wgLYl19dOubwF3dBVevZCByxWT7n3lL95GSkvfXnjsugzPE/K4sgIC+7WGlE
NJWFsXruqP2eoevO3CCSi414Y/12k9RDEA8/EuTPl99Hj9pO1yu+T/kiPTqP4VN69o/hF6FsbO/q
faO64UP6KfnYnPm3/eaJX0mDWepv84vMdO4CuAWYAnOTTyXSZ7DtEs450HDEIwoY7V6E48kh2pRU
XmGIIHt8ZXjxJQvwFWOkY7jWtNs2Gh5txqn5L943uXKoYDdtp/ApbhLJ86XJLcZg4yStDB9c/oDF
R45meyx0hx8gv1PvsxrKqF3wMOxFXSvcQT00vu++m9YZsqN9cnB2myNdwnm9uZiEZfSlLMp7SzxA
zFBHNNod0INg194hcOT65zZw/Q/pv6ie7KdTlW0see16qkK0D6As4KalO1UmK6ljpUXcYYq8lCJB
M/UbHnSl0s9Q928TCwfahl2jDBIm+sN/2kaCSkY9bQWBqx/vtZ3FrVHy1GoDDTvxWTtEwMvBFj5E
+wzllvih/yz0WzRPqtx2dBlhDzZVZFe3krIRDTFxhpdbOepJqacGb7IeJfO+0PV+l2q9ueFP10og
5Pu/zSy208/olenZr5Bj3Pk31Y1WH8ODRdVZp85tJEee3d11D7v2XjBrhMoXsg5QyCzeC03tbd+e
YDaDkq6BeQCl83AMmlMf+H8+2CQGPWDjFYAL+01xsZ1GWJAl2NrmoXburMH50tlyBPRVUdzcjuKN
la25Ok2xVJCvEM2/SV4DQ5F8IyP+nYbqZM+d52jwW0488NO763u4aonBIhhpBGnM8pXqmsKOppSF
lZn8qEgvkkkVM+l2vropHS0+x9KLaIKulhsN0fyyEB3Fpl/GZfcfM01yqjyWsxdzg9Gh2XgVV08j
jWXmXSlDsbTFpTNrojFfA8zf7Ke98rE5Fp7z3vJE86F7zD44T5tYizUfCVwKYh/BSfGGe9Wxy1KH
Du4/OkbRBMklGEkdzr+6Q75Zvt1yLOLVWW7nK4PKImkenLZO9QGDmv5tToznzv7ZI1pLd+LG1L9e
PyVrCZmQliCyBmrxlo10Ugs67j7BDEzNBx3FK1FGqfcKDaXwpnOjz9ft/aravVncK3sLb2Lpc6ha
GWENJAqNBTRMReokqdzihuLU3fxuUmiz/1cP8/f4TEZObrc+6Zp7eb3mxRlKJCXS/YDfkPo37XwH
YYGX+Vuzamu1voudXUQ1chcIADw7+x98X0hdKe+Ts36QT85ufLq+r2Lbrm3rIpKpfEseG/EZ2yze
1Wa5G5uN1HNt00QED2aUaf03zAOWOfeJHQtJq8IJd6HV3jSGdIr7TTr2teNvwqNDwwdn8uZZs+q4
ZVhRlAgU+ZNRq58dPX9vpc73Jon+rZrkeH3nVr8TxUQwsQ655ZuitpMxxjXEDBUON9b36FTRzuQ2
TK68S3bbJOKrFw7+ECSnyN+pYS6+FDOvQ9sxdvELBRCMAHROBe1466hBi3hjFSC3/ua8vza5iDIT
YB6Nzj/uaMemB5qq8eTc+qea4g3vvBZ5gboTvSxRK1hWRyWlrqFxBqMjqePwEptmcUu1VrvJkibc
1/OoHEMfUsZJz6kUdOkWkf/ak0dpgN4W5ARUChY3bnZo4CkF5oe4PhQlpeD2izOV3uxsDZWsWYJr
RIGoCA2lN2CSQAqZYPGJiYrO7lw6IMfSAmo4+uOhmsKN9Gzt5tkMg5LSCvDIkvcgbJyBmIFxBLtT
M0+JIuecKX0N8+r0F/VaSkvcbxkwpqDyx8286k9QdPcdY7CA0SZxfVK1rj6gK5c/zE696R/XXBYP
OcPkZJziOb+0pQr2MU0CQCnfNA9SiRagsx8p5dhACrh6+TE9bkIo1t5yyo8q3h9aMOabLm1mpcrM
qwyGUYx28ZaD2ci8CFCKyHbK+z/n0UPogc8mRmwFamDx0DjmCGdfAmzAAG/7MPpx9jzlcbTzJz/Z
GgxauXtiNh/XjHze27FlaMSzrJXBN0WxU5KLJOEuU5J9Gmm7OJM/+MxMuomTfe1DZ+PWr1wG0CGU
x7h4wMqXmzrVQz41RUR5WilbN8qcH6Do5v9D2pd1Z6pb2/6VjP1ODohWd5zkAfha93aVy/YLw1Vl
04lGgATi198p79wcG3/DnJ2bPGTvuMpC/dJaswEQxpjiliRrk0hOXBAQV0DhU4P0PtdkaWsWE9ca
OBA8raIxe+C3KF5osoGDGZ32v/KDvyv243m9kc/qW7ZvZFQ+stvq93ioUZ/drSUwTmxQPFMQPIF6
rPGJiyMdCWEpiQjwEFNB6KcEA23AscFs8rWEwcmhhvYJ0r/QhwK++OP6LfnoeUwAJDjXgKg2LHmi
VvGzpcNjr/o1tMfJbsExW5udAU66ZG7jzdc1RY0NmlQAx4ETVW5aq6m2PaKA7deX8ImzQOtI60Is
ogsk0j/2qypd1+grDiQuVvC1D5vXfeGO+Ypfw6mFg7BCc7ogNIRU18dWgMAxDAkhCwA68GpgJrRH
skMzutCRtkYR9mumj6d6hbsQVCZYnn7mo6sZknl+YyJl7Q8R4HmhN91/PW6n1gNqkT7qoABCfCID
WnM/u4W+BgQpt73lKZTjk4eA9be89nf/QVvQd4CON0EefFmPL2tjqEWJdIdbG3fSz374ZGxC30hz
CDnayUqe6GTPAGsA8w1n2qdQIgGiuNAmLDDlKY5uWj0GrfrduR10ZDlbOcBOLXSkAXVtAfKDCHI/
rgsu3WI2J7Q1DOmlSoID87s7t+u/fz2AOsxaxOh4igMCqjEryLUujgnWzxVETCw003a/q6nCWVnL
uIH95pQCwqbGqg1rs/nxdaungJiAMUMNG7VEVKeWvRPQbg68MkE83YT5pbrvofFpbMy7HBLL7hFU
lrv/RAMfM/euTb0z3sURbTZA5jGlSPizEZbptnnrudk9tQtj83XvTi0TsAWRSYHiA0pjiy0tZcCd
qteKICQ9zsTZVGwIjYDF46hWgAendvP7pvSnvOvTlBOz5zqKzkglw1waZ229amt2uhFNOg2wy4Kl
mFwnRIt8g4ucorJCw3ly4Wvx9YidWuwA70DvxrGxBpcYvsYgbTrnKWISV8rYSB04frUS2CFQA1f2
8MmmtNKrNjpEWL7YV5gct+8T7CtbFBddAZ0w4V5B3X7lWD/VDAp00EoE6wFAyEVQ10wjPMrwQxzr
2Q6IOtwf9r1M/rpbEgzTtGcaEk8BKmaL3njlZEkrZ5Czd6cro8zOaZetwZFOLOc3wWVA5yBvhFvq
4xozMnusgd4HcCF3qr1n8tYMHaPu80iV7rTvjHL++fVyONUieLYQ5HVtzapYRPxeZgy2MmFqRfl4
qHr1u0noAdT1IOrrfCVJcWKisN5AbdOTpMn/H3vXACljyQJG0p4/Z1cmBK01vcE6WM1orlxWJ5sC
qBKoPIT7n+rVuWxUbzNcVhCOhU4nskgFuWstsv169E5sV4T3EB1FeI/s4NLxcu6ZSpu2RykQcimh
soOjH/D5r+9Y/RTTYvFg9n/KvKSkgrz4GxwovSSsCklwdP37v94RFE21gjmMLT7JAQWdkSZSoCOV
VI/VTB/6mqzFk6cGCwBeAAgRwH5GD/tm2pFGo3TcRoauzaDnwVaG6mQTEEfAf+CHhZf5xxVW5F1Z
OTpG8Tr5Urr1rWV1K+TCUwkcP3jXhv6Gd/eAUTvMyQrdxs1MQn8778vI2qlteykOmnf3HxRDIC4N
LK0WffgMf5ZTwQEHQ3sQ2s1COIVemKNxgwhjZQno8GMRnqAOAnQF/qvt5xZnD5nYTAzt4Gdb051b
9LdFi65R9jOYx2+9q9YIlCfmCm9GZMKgMwII0jKTb5gu/9O9Hhqk/u+Aqe6ysx0RbCpbWT9UrnV7
5mLy9h7gOjGDEm7oFX01g+JrpAeiUjGBCNWxJ+J76ebr7XDi+ECGAN8FP0Ps7yUqivbS66ccY9HQ
YAey7EWdNnM48jXn6lOolkDDecCV1jSd5aAj9BzqYdZ5W6BL8FQm91kdiQsQdM7dnZOHxuv42+Io
uq9xg06c+4gGNY7RRzDwqTwE+fVCEQEyCQSqwNWrkNHCE4XAdFa0qFkyzvZfD+mpciliGg/BPAik
SOwu1hf1ZT6UDC0WcN4Y6pCezeOlrnPPt6hKgYSU7fsrRTZDGcIUol4lzb6VoRYL/MMHkI8bl40J
kE01PqAU/Kqz8nLfZ4URmal2m6tbe9Obw++Clg8KZnR4C0BgtK26h0JSLMTMIShGsF+sKA4iBXSl
TJofHTQxcpMUYT962UaQrA6ZZF0sVAZHDyeooU9KnUtLyfuc1jEb7GdTiO+FSjc4wJ5Le760y/TH
BABg6LZoBv6BBsTtyDGRxSOe5M9DYMY1a87Mvrmlgh1q342EA1u1lJNfxGL3Tm1au3pmObw8HBqm
As+xobS+2xV2Dpmcex09hLWVXYl5TST41NMCz1ropASw4ASRYfGiSdtmytoEI6qiecv6OPsNShIy
ak2xsS/oTl5SLxp/VOZKXPn2UlrOJNQ8ASCECOZnGe4kd1tFdK5Lc8usmKEeN6dh7wKAH5XAbych
24x7ZUZDHTlrTumnzgbU28FLRt9RFVzcMQ3NvbYBDD40oceEh3Io2yw0poeV7XJqgyIVC8orjgds
0cV2IUPGnc4Bf86+ypLQiv19fkwvHGDPysMYD5fD07jnmzXRqbVWF3ukdAuLUYZW+WRd0dKE8s5d
QXBX9/7K+X9yGDUaDGLgtrbq+7gbOz5OQ87wDqlnfjCc6psg/FC47sp1feqWwa2GggQewFo3+GMz
Sg0Fq3WWGaYMwbOVeyrKwbW9/Xq2TnUGqV48qCxEap8M5rqgplVhQt0ZuoI42TrLPDhmXh4Nxar4
66ZOdgjykDr9h3zrEquVpVywIkVTrtuHHYSRejauNHFqEYCjDkqJtmEAWfbjmA0KMnmlCfY9VT0O
uhrp+aZ4yWzrpmyy7/9Bd3yklDQ3F7SSxfyITMsIuugOz26YeEmQ1v3/amDpflQyvDhGLbzNnPOu
n0IoKkZft3Bi8pE2AqYZMFH4Oi8DGU/krkNm1LOdMlQZuerSYU9KsvKiOZE9gqwJYFPg2yNuChaT
ovTyYj7oPoGbbHHBAnH0aKgybgd2kRdsh1W5kvD41C+cPlp2Cq6swMd80iwQbQWHHB9J2T6RD2Y+
3TrNeGUX1fHr4fsUd6IZDBuQxdqWCy+dj6stJ03qcciwI22TswLmJoW5d9ImOMxu31UhsyuCc71c
43Se6h2Caigog10EEbrF+ToQB4K8mkYyt32UKBYD1R8N5l8muaN3OsKDvSa4KmBCf+ydOwmZBQmy
b6okIR2PE+1DC29SWDysLPRlAYgAU4enbmBDMVmHk7rD794lngNFbQH36pAaN1UjD3MDKfb6+9yg
lD2SbVa89O0ae+ATglI3CvdjcBTwOgGxcDGK8I82Wg9Csm/xa3qmy2ntXiNjwH9eWY7LDbBsank1
2Yg02hRNCWpGECiMXLs8shFUH5sfRSdv53QNSbhcI8smF3sO689scwOvYtdLQxORVStvrXZtJX6K
jJfN6CP/3cx1nNdD3qBn6ijGuIcLFdtCt0E9WXsPqjyAoxVpWF5X3wjixTci6poO2VsS+H1EtfyE
xeKZzULKTOITtBOUhVqsAReoeltdOI/B79yJzQMseZ6Bs48ghx2zqNuaZzQG3eHGt0LzNtmwB+cS
j4lVK7JTq/r9AtN31buxUa3fEalf2wab9rNN9lwFgOdlgF2p5ipvkoim0+3cqZU7cK3dxb6dSt+C
Ehva1a8VgIP349baOPs15bnlbb4c98Xh58AWNpkzNNMjSveSMlz1c/oULC+bWNywmdUnWMO6iaPc
jhsYjFmQnghiTZtII29f3Gpycx1ZfzHbp9tFZgxCtbDU/uyL0mXwpWwy1ACMUgK8bAhvU0JZFPbC
abb5+gr5lJN5awuBii5OIZZc1qYo1/qJusYxRlNc3oIcEhkRO+tjqBXGSRr+1ZwM2kOO5I0VokUw
lxzEwuElpXraIGP9q2rSh96oODK1xWGlY8tQ7K0hVAJAn4AFM4Kyj8sfIwev6RYFvuI8vzWjcQ71
i9mJs9ssBbvteNQWqmslglMHElKA/2516QeBKhkvnBKtao1RIw/LZ2iZpnhhgUFaRqi1Qyd7hvBE
+6ylNdTZ2vCeOOo/tL+4VXpeyKCo0b75ZCTf61ru/G6IuvYs6Oe4psNKaHVykJEwhCKetgRc1u+l
6QE35E/YIbSI8gZCA9NjkHzPg2K7Mp36wlgcs0iwQcQYARqgzW979d1pBlXqCeWqt4GdYtMLa4ji
wX5XaSvc7gIKMCuh6cmZRL4d9QStcPUpr4uiOze5pdfPId2PiH7r0P+RofDn7lLIJhrhcOQHZy/N
Niy3RhnzLKSHNcTGqe2pC5///orFIT4WgD3nJgaYHdytI2Krj7S0gr/L9uKaHccf9rByfL8hIZYj
/b7JxfltWmM3NQk6zjdIb3k7aKTF/tm8T3bywEDW3GrBNBYWt/3vYwNuCRwPWThtBPwO1y5XoiOT
r75lccgDlcYqY9LrS234PbAqWRu6Dx7YNUmMNHKYhNOr4Uf5uXdOb5LQ/Oad+WO4BhE9Fat9mIXF
WZIkLemGctZrId+Tlz+3MvBWeWierYrXntrC78bfXtSVmpYPQE6jsWnrHftXRsLmsg81n6jeq4eq
ArvHitzIDNfH+xOiUx+a79teHB+eyIa2ZWgbUkswfsV9p4V53B05h0z9Ou99bWDtRWSK1AOd2wzt
OTt2XW2qXbsxt1akuVJr8cLasC4i0rL3/YzoA2SozQ3pfSh+eZA4UvKVDvRGMthBT3JViuFTom85
ossItWONy300q/Vx6zTOz7RF8xQVz9keNvNHawq7i7UU9drhtdRi66RhJW/zmL8WJOyhyULC9OyK
7xIcHuTBBhNla726rwQh6f/ikv/ENVj2enFsiS7z+rzBvDav2TcHsglaQAFNB3Y0w4dJO8PEa2el
3oRfnBX24twaUnC0bX1uObvuoAcZ9Lv/wLD4z64B8qzFFfE/i3XkteXcMQtdq3s0MHMY3a+V+048
nrAL/6eJxZppVFnytNComulOFOlmSh+y2Vy54Ig+Rz6MFy4V3GwQtEUlyftUx+DS9512hGhPF1tb
UMoQX8YTeF94u7yJnAXbclsd2AwFn3K7Ltv3KX5fNL842qusKwKDonl/+JHVdSTlsBYznGoC9C6Q
rFDLBrp68TSj/eDNbGR/9vDt0jjQS3lWgl4GWtuZNUZrKITP2x29et/kYuGr0umGWb41KfSDAXTM
5DHdIVCJsde2CaRR1i7JzzHCos3Fwm/Lfuw9jja9i/IZWjZvj9BoCE0Yzm6A2YxW78O1gV3MneHm
ieVamLsx8rIoI2FwFDha4P8+xlgylyAAbNfOND1yy+X6fmQXd7DBQWNHGQl6QnYR+qUNaxN4dvAC
dnlrs3iyKcCIABjX5oDL0qILALxqJKLZhpb7ksM8xk9dFea53LrpmnLx5xgH04cSkA+ZOAgFfKJd
V35ukc5Ax+rzbDdGkHzedLG3IxGk/650rJV2sX3Z5Iix6o0u7hn7NdHYz+f1x29YEqccqNWxLHhb
tvXBe7VjzURT7ZuFXburn/6z7Y+iPCwxKAHvYflyEJAaJpRhjOHTFzvssUbx8u3J8F+/pv+TvjTX
f66N/p//jX//BXHZLocy1uJf/3mR/+qavnkd/lv/tX//sY9/6Z9X7Ut9N3QvL8PFc7v8kx/+In7/
v9qPn4fnD/+yQaZpUDfipVO3L71gw1sj+FL9J/+3P/zby9tv+abal3/88asR9aB/W5o39R//+tHh
9z/+cLBg/+v9r//Xzy6fK/y1KMvZy/KPvzz3wz/+MDzv70DV4gmFrDHkdAGt/eNv48vbj5Bm/TuO
ShTmNNQRKC00UjfdkOGvWf7f8RObUu3rBSAXTpi+EW8/cr2/488ClgKwEMpRQHH/8f++7MMU/c+U
/a0W1XWT10P/jz8+BmnY3sibExf8ENSbgERZnth+kRKXj77Y5yrzfmQiaYOwLk3gGeAS1CBqyNz7
Bq6d2WaoO/6vFfNhwbxv/eO9C8E1NIzOOBqTBMkKbxGNOlPhFmzqxkNC7f5QJhnZ8DF17qysX4ME
v+2o/znOdFugzWqcGnifGuO3uJt6V9huOw/iUI1N5l5CnTG7ni2H8rhPPK+KTOUV3xpYEQiYiDeu
2psp1NLC1qzKv6aG+PYpEM0FeAVLAPKES3AZFVlLTVHLw5A5VkThnRDmI81e0G07hjKoGRl2FaxA
Dxeh/1uryCzp8gEyNBTqzjjv3z3oSxzlOa/K+TCiVjfHuV9Pr6kM4P9rqYHhvR20+aGzVXEtSFAX
W7xLmyfhds2wzVSBuOvdHvnXSnw/9/qSXMwHcEJYwUAqgo+7LBINnOeg6szTwbU6+x7BJDTp+iCJ
i7wAY9af7OPcwsb960aXyx2LAOU7lB5Qjkc0SRc39zhnllOWg3loRG5UW5SzA2eXDLlMImYn7iY1
uV1GszW7ZQgirfPr6+Y/r3ck4gD8hCqlNpl7o4u8mwKI/c9SJco8SCORx0qK7K63rPxuUsNqkKKn
czG+uh4KKJYLSVuc+R+n2/Cc0lGeMx9IG6CeQ0bqXTos6L8rhqV+IHbRHDl2BT9HrQV+lXmq3dJU
pi1OmzbwYW2f1e3m6wE4Nf4wHwOh/G3XL8u1dgV8xsi6+QCE53Bjq5buJ4a7EFe9sF/okGYstKd2
DDa8JMnL1407J4ZEKxAgzwsMCGiUi9nnOG5AtHLnQxHMNo17+Lnqc87PZdjDSqZFVnSs4V7Vjslr
Nbisj5zASKq4gbXOdw6+mQgJFBuMeHCFKCJnch0jlD5t/LDlSfBoT27wwiu75nHRW7wJjaZNoVFF
pN+Fg1FVLBxyY2KbIbehgzggpd6EQZ7KIU5h93xks2mYMICb0zEMGg//bPlcVGEyGEmyER2BdFft
wUE+nCWBmhGpgzEcDbMcQl/l3uU4jANEVUVFv8vc432YiaD5a7W7t2PE00wmTbDVvKZFxmIURTcH
qYkqSz8D5Gdalb/t5T5vgyfbnG6NgR5ybj330KP8+fX8nTrCNRoTlV6Q6YFeWMwfADyqKjNfHirU
t/du5fDfcpQDRgJl2ybik6zlhhPlupesLSw30heCpXFNdrJf+ZYTawnUTVDmtLokAir983db2S6R
H+WzEAcqzDw4szNk2SPDx70xwCpi2AxTQc3QphOKJQp1uXKTyp5BZFRMk/xm1NZ8SExJVobI+/hQ
eJsd1BWAwcS1CuzyssjZo8A5S1NMB7CW3SCSTQ6VucGotfgbYl4/trugLTZGKquzjgkRXA6+BfRY
OSKJfgN1neEymDK7u1N1UEFUB2IaD20Kc8JH15sAQJPCb+O0DWTykzs8Ka9zomZ3n5I2v2ZGYNUb
7qUTDQdfSRaDF5M20Vi6Ioc7YpHJDWkL97rqGo4cOZ9zGkOpmPdxmXD4QeS+K/0wwa6aYjnWVRtJ
lIRQUkxK+juD9yJEmlmTPYiGOEkoK1q9uq1tfK9LD29oNu8F41eOr26bxkBpsrOGco84n2ahHGRK
roqMkRGiw0FWH3LWOk8JGI53VlUUs5ZaL6BpK3JTXvHUasQ2B9QVakYzM8uNTXnyTRuxir1POkjR
0xrksLuv1xTRmYx3Rza8KpBsR5yodfVN6CUvjuyWVQ3FHFV7XvBzS7GD6LxbB9LzITO7DgcjDO5R
lI+HkmbR4Lbf+iK5NMsubkyxQya/CIXZH4SNNejzuCakDutiPk9TvutbelQp5JjyYe1Mp4tD/c/P
RucBGoDpMv0UxRGDDSwh1d4qyaEoxbnpO3fMNMeo0EYO2WCIaMzZk9G1yDJmqFtQicve6Y+sKXDe
c8SViecee7+MvXLYzyNydCM35zioyyA0jOY8s+a95aZ7yuoLr/DO7Nz/qaj9PYW+Rti4zp661TnQ
oOdo8Gz0xiPQWeZx7PmVV8MmHOTdSGVJE7LAg0UBGfKYK+GHHWxkfY+d1221Tyty7XYZakacNVGL
mzNqOuOsZFYVTcR+zeBwdtm6uA78OXXiNrPveR6k0JcO7ohT3DhjcGO2MJmnU0nPST5dtbb5AyEd
3zljb+1I4c3xXPmvFS2vWxHMIfBRRWgrcp629aFOhtu2UvuMjPl+oD1H50eAPQupwjIImm0/jT87
mpxnnXrkJIjY3DzafRv7jbsl/XQm7foidfi2TKqLxs6ujAQgTTPPNhWnVx13b3LTevBJsQtYunIY
LkryMGECOgWaHHDYRKCB1atXyLvDEBDtDDbYlnWANpb9QmTq388ZcNhAl5qwBJpEPrxQ4em7ME39
J0dygMGwzwOx5cxHggiAUnhVSDxXIuEN/WU+4IIEcckdnmAtb5LLrMn6fp8jlQyJTKvyUJgogHmI
MlsFv0pbYiIaeBH/tAtPXQH7NKhNkYIlEFKPQTWaVxU2BnXTc1jg0R9wZSVOjPszW0EKfkxk6IEA
URuyiqiXoWaG+tnHgRiZqGkOQZhDbnR2lE6ixhoroXoomBErKzNXIIP6RPhwYqA9PJ5wE0MPTd+J
H9tzXJSrBhnMh8kAuEGmlrxoHNXFtVmt8Uc+Znv/7BqesXg5+LCOxOn0sam0s0Vmwnf4UOWAdwGj
g2tjm5KmJDFeqskdwq3kKfc9VD/rwC2yHXOA0F/JoS5Sb39+BUDZMIPWH4FS+cevGN2qNpThmIdJ
mOW4mWpL7m2uLB++xRbQUQjvTDMq59wHZdGjEFeoiT/UGy/PWgDQUhXcFlbQNzEMstaydIu7V0++
liwHXTDAhnCWieq0dyan5p514Gmd412HIAVGS0oGD1/fE5qS/3neYQSEjYZ3JJCcdBF9FJUxFyih
kgPKS+UcGiMfEVl0bNz0Tftd+k25cwbYOyRJZd/kcoaUBsqam4FQwLnamRxZBXjDVKfdtk0o/GNK
3NyqFtMO601uJtATr2ZaQiIzKG5VwIHkhoVYhlcED7aBzemuLEYTsvoWcuYGSqLdqOrnSST06A5+
EhrCIHuRtv1F0TfmTgI5/KOaAmhPiFGlYVWW8ma2zXuPOU5k+0xsB+n9LIVhxbDwoWHOkYyvU9vO
I+Iy52DUZLhRIJVsC7Obr/FCoAf4yZCtsqS8SZ1R7W3aBGeKjOI4FYzfSNt+SGCEAL+Fggf7ipP6
Cv7edUxBVyxDMMl41BEQ/HhCeAtXOZdvZK+MqKka46cZiGzryaYKjdTz4lE45DsU90fUyWaPx9DT
hdGOQOfhQmM+knRIf1mkTJAmNT2cW6qbsCp9+yaz50nBlTMwDwquMQ0sTGS9m5Tvb6GUJuDaM47f
eEMpxsRK2wthg9yAsphJ4UItZz9UCfGf6pY53+ZcyA3ECpKtBwrzHAJiFmwy5FRD2jZaU82vb3J7
Mo4cj7if0uf0LDWsZitoBjhklbMLkVn7pMlwFaHAfVWxatoDCkxvbXtoQ1KlXUgTD0/FPGmarexL
fUVxaH5VSdVt+yDD/qmd6g7zrY4GpQ91qeSLPxHryrBpn0V92Q5867sztGUHZv2uksz/OfrUgPy6
+9KNUPVyDOe+rtPhdcy4e4m9ZN5nfic2Fp4yF2nrlih3y1T8sozxKAHDfRW2xe97E7IiMTf6fOe6
83hfA1T/PbEd3LWmJcOKO9eem+QyVj0rIQTF8owC5j57l6akfhlWlfeqksQC6hUgrRDnZRWOICJE
qWP9dnvlQ7ytcDcdtBEeoRBBNx0t1QbIRSBxZ9OP/aIuQJujPvKmdn4HBgPwbzm5MjxePlRcjWNU
J73/PFrDN4BvFUBfeQCFu8z/1QQckHsuySzjETE5auV98ZJK0kYVYBeRk/Qi4ilTZyP8dmJovAGs
73d1NBkTffQ6RYrIBxg1rpERmkI15Oa3Wg5YmKVNWrkZfNnKuMRbaTuXHCnskaJvZQKsOlfqwJPu
B9Z3tq0Td8tUWURQNTZ3eIjURwL5h++Fkw5Hyvzi4LX1YzBMyXdS2+euQSC8YyYsTql/mXeaCIIJ
6ph/tGSVnqsW3zn2Df9R4UUW1qR5Rs2eghnSYseZOrFtWq0TeaLxdnbFxPexnro0cvMZNq1J28+7
HHy3+2zIk/Om6FwjajPC3Vi5/blTBcYPi2OskJzsIlnO5GdvWvDV5UWyN0yKcBKAfBkSmAPSsBJN
tiWgOaA4kT8ntC0egDuW8Aw1vM4Lcz9VDzRJbViruwVnUWMLtikCWV6Aze9FskfqMypmv4qq2h2v
PWJ4JYawYEAOJbKEmXYRsLNcDd41VuAYixIWkTUb+4gomz8GnY+MyUBkXPUFSDU0LW7sZvD2kwM1
lUpKM/bdpjwTWjsThws9BhQ6r8TK1a9sHH9NSZbt7bZr4JfVdE+daxZxLX2JDIA/PkvTAtKjK8CH
B813KyaoCmQdBr+afAZfYyipABKMt+dWFsq7gnJtCe2dro77DlKgCMemSOa1B0Tg3E0sdgVr0lBk
Rbodnca61lxQLzTcll+iZGJdGsJxE605AQFDlXSbJJAugt72fjSTJwxXddFOnng2RjGfKZOVYSF4
v6Fp428E3rQHrxzLCE9TICkgbPOMR+R4xNPlsbKa9IdCSi6WiFs7gEQTfixVAIhUy8potOwRYQM8
tnYBnRtokpTTuSp8dj0YJrQvHOCqvdpSB4fKIoKoSA7XeinnCLdYGTqTwCqA9I9N6gunTo9pZtRR
yoYqDIoJoTWTY4QMWxeDjGDAhLo/nzID6sSpjcJ4XW/TYqRhh15EfWdPUV5YybbAcb8xlTvEE0mh
muvbQ0THtoMwIXd2eC23V8j5e32YqjqJU3cYo56lLLIEPMoyt+52Ha3czeRBoxSrfrzEiuQHtwQ6
zRcTPi3L+2DjFJZ/UXEImZfunO1EMQP1UeMRgqvpWtjA/5eNK3ekZtCn8Zsc4JTKP0dah5+PeIHG
fepcW7l/48tO4mpC01Xmi82gSBJWoz0/mdU8R52fVZdlyumTPRE/nkChxXiR+wH1gbDy+uRQ4IRG
mmLqt4PATKhBJSFlwosMiZaY+zy35MlU/itI2M3G9rvf3tACv2FJPxoTQMWDquTRMHT1TxjR9qFw
2kfuyXIDIXeQ0Sz6qCoJqzaD/nITt7zoW9e+8WBpCAs5091Ku9qSNGj2vaLNWeMbrxXu8MtpHF5d
bPIzRAhQ36NZs+MWl5HBsifc0skTlGxsSFKMncQgNuxnMc59JNLA3WTIg8eIeVCUlW4bdkPQb4wA
NCxGvXZDZXkDdjFQVSlMUrjtPgzBcI2XF1SWcvdbwd1koxiobVVRbxJngvqAb1bWJYwlb6sEp3NS
OemW08I/Gxy/Oli5mZ5Nrfrm1bh51DihQGtCBauyEyfyW1o9ZBW0cfk0QDx3svEGs7IkSiSKD6Vy
jXBWo4ohlXTrEnlbt/xH0RptaCb4UZ5UfujMAdV58jM1NnMZIZjFQkNm/cooSLoDt384jqOc8DKa
uxhXIrrpGg8yV0DAUHYDmqO3UbnZAU/LVOSzBv7UHqniacRWMNtzyzcemhwGEbAS1ldNdzPzuT9T
NqObwfXwKcVk/7SK1I56C2nJrnCfVUfx9BaujZiuSeA0i8ulNotsA4EDccAha27L1vyV4nQPU987
49Taz5Z8tXPcjx1u2DPwGx9KOWOlWcULFFteqIcHmwWEUNTkRN50VnMgYy0jMAuTyG/sb5ZQ1i+T
l1bYBgXfOAxpJAE1sgNn7Z4iGNjg/IKwTDJ7wIAWxr41coT6jT4XhH/fysrBjYnHo+eV4HX7VRCn
4FyFvifsA+iUP3o4E170QfPkIbm0g+M032Zk+ul4A8KbBnwIcLZzzMlsXwqZ4v9TidwKXCh6JLIY
icJH4dT9Dk+RZq/q6aUdcbTgEM3uYHG563NHbLySb3kNDZBuBDPAGecLz+fANEIVN7SH+a5KwLcI
Rn4gRT+GnPVepKCmEOZdfUln69sIr+xQcMOKmFFgA5F+NxNkJGba5HFOkaUrgvzQOLZeD1xFHKxR
hPpiCwICj0gOI8qmwomZjUl+Zpho2upVdwZmUBNZA212aSecKBfGz9bOeWh7Mr1OykpGwL57aJOY
tyUewfi9RhKzWdy1hu2HpEQJqeb4HXMj75qSkghgmGM/wa60K9sCwzfaZxmAUptsxP3UGO1jASZr
KCxIlMwTzk9YhDnPKR5DxyLPcB2SBA8BsCcjO21srAZsKIjtk6dg6ugBOySJBl58rxIuLx1Rlr+g
YJR+6+bsxqTtjwqXc9SJ4KwdhB25TZWGliDdxuf1tT94VtTDEjRM5jaJcme4HXowmrvR70NuDWlc
tf7ZODUX4yTa2IPKnBunRu9t5gEco8GgCLo98HGka2Qb2UwiTgMjuHP+L2HntWSnzrXrK1IVOZxO
mKlzbrtPKEdA5Cihq9/P/PfJZy+XXevItdymASGN8Y43hLVIKJvDk+oVStum8tJlpR2XTTndMT/l
RqcyPy9+/CPInR8zcNIu2EInwQYzT70lG++CuR4+cLDdrJTME/e919vVqBu9j0bzs+mbZhdiDTeQ
ETGMezkMTTIJjPD9uM1A+/RqP4/CaU+VXmZMC2BPJK2zkASQV5VML2XdTgtpp6onShsUmSnE2Mfe
oVVuufOtSTm8hqqqEzron241gwxPXCOr8uUmb8JPmpZuLP3utjaNsxusmvqs5V+OFoMrVdOWSVQv
3l3l1e1hE+O1V3p679Ok4VVOFwqA1d3QilUHUxRRAuPXOw9lfQjN+lgIrF3KanHSiASqA2G339q4
fxoACndb679H/dDchZ74blr5ILcypPIrxWmb1Ecjl+lly7zbcdnMzvN8Aq1EgMi2q4RzyDZ+I9X4
TF9AtlPXyogt38zNKNWaFPX8GDkQ/juArTSyXE79tnRSgsH6xPYMPpfe/CyEea3s5s7R9GRNWMnn
aRroZ+ba0kkQZ/ZNVI71o2diwfq338d+PG71or4MofJvaysvrvl6vL2WmQjScAK/m4ASd3bMr9bl
pjqtJYj1vM1h2pm+S5YhGI5B7UT7IOTteSvBppZb28fR8cU9FjKa4Q71Fy+7O0bR/J5lJUr02IQH
MVM5m8nOKAQN03wIvTdOF187FIfUTjl7TkU9lRtRnrrIWvboZ71rcP1bVBLNPZEBD2PhVC+tcMf7
1RsYMV1Su9wiWy5tDkURJZ8Ou7cGskk6R+5H3As2Ktde7srO27t9ELzWKicvNMhUSuwf7unyUnzG
WbtcZXVZp8RRRpRd4ZTijxcnUdEsdwDr0cGI7MXL+mFPS1zsh7Ff9nEn4zOyWLb0Il4OtksD00c6
OxJx/9HLIk5Uz6OccIffr/3UPJrZNMd56/mBSeYJPOIYT+7h5KjqZ7OIfTcGxHxy9qV1zn7lOuNC
S+KudG0S4YwM6TSAO7GfjsfdiqJnr7XSe3T1Ix4ti0ktsY5npxZinwfygxFqdqApuRlXDptwo3Sq
jC4OVhd8yEFip47DEect7ufxFNRJTY5sCibRpezHP0W3WDv0umXSRdNjszTFyWMb88PxPmT4eNMG
DLnQ0F4PWMpWRtQsN3e4s+TYp1sbzClut1ec3+HOFgGSksyove8OS5KDBCEGCwkK2+hVtiV+cnL5
bcmWNrUmY5Gtl30VnZPz+xXALpQ8uer9A1e19ui5253HjH5vt/5dDj8duLYGU43rOe3Cgv0+0MRv
zJJvM3Dqg1H6qvTp7aIADMXtKv+c1wygqmkm4nvBfWRmqHI/hO1N5/rz0Rvau3AY6sPowHqKRvt6
mdkM3Wl6Lzx50xblG7txdDMMQB1UBJwO8/LYm/EdZky8s52i4jzjNpfOrZOtt6hS23vT92yxoxNj
bxo/ZVXg4VemPze6WpJNudQ3xAomjsiqqyq3xNltMnrudhGnpnX9JCtiYrUDv9x3WB2ogOOy0OPX
ddzCFPPpBXO8JT7wyz5OYFtHIuYeh3wsjkg1Blx7XHWuUHk9MRu2OPOVfaaipg1tfe9VbNrstBwf
Ncfx+wLkcx78zX+cV5Yh3KwMnKph7AtaeD1FgippuZri0Dl0cx8k1VKQ6eiYJpGThXND2IjpVk/V
pVPyWhoP19yE3jCnpRN/FFuuk8x0TE2WecLQavUT4QMzqNK/rPugPa5KPJH6B+8AO+uGTfyVMuNB
iPabltGNZ7Hjs8helpgw7mqIvkZ5RsMeFJ+Jtf5KxGedLK01pLXutssW20GqRnWYNThCgGrdWj7N
edDJ5WrsV76ZaWkSDBhel4WTacb9eW9yXZxUh9mn64o+yYsGuiZCyX2/FPEhw2GFd5pZN5HiVLUB
9+dxWnZN1t9qFefH2tkIMMhnpjrKvNezFrfeGk4npOiUdQW72xa6DucmXn8UhH0SlmY9LnXsPtSF
8+x59d1GOHXqbvpLW7Sf42iOcdh2PuzSrndb7X4lScBBWwPE5K/ExtOZA4ZVPeiBr2MwwnU6D7Db
b/NS0CVUzj6v4y/EuBCStzWnDOjPbfLytBr8M0Zff1+D7tM8ViXH2vy49hfwEW9l4l9l8GQ3mziU
o9Mcg9EBZAu9bu+vfpZY4/TQhqy0euw0huqrv8+2+Zwtqkz0LB/quox3K7PEvWH9Pgdb/aliwMKA
q//uKMTSQBfd4zYU6/1Stp9w7a0SK1rvHeDLXa6Iglzq9SqqKBLbYtpSuCjxMZT2o5OJnAOxnXbW
0N0ts/0NHj+/lDcypQHR5vuT75Lp2lI6+a7k5SRTGbzFIrjO/faVI+Q7CNedEBQVA4zoE51Ou8vt
kAHm6i/nUId5amBfXYmeEnYd7fcqsj9Hw0iuyzKx6wYN2tW6b6Kjbkf1mhMPfc9RM+zWupWJnjwn
ify+2Y+NQxj2ouKHcfbklYgK3qGBz2FJeVjazTkHJuvxUTDlDY49dyrUZm/NbfB/81VHijkVaLYc
SEdplYsh6Rt5CMiOTHXcfpXhVqQqoJbLbEpDa91KqkH5NBYTyqthgshdmRvhzd63Oka7cwmCPHqd
Hg9rQ7BwEyubxmB0H9iBcVnBrAifFXW1FXWduGX0tQrZo7dOHLu4ob3u76Vp3mBfxDsZDP0dXcrN
3JU/4g1RbeEKRX0+DXsp++koPFMd1dJt/Kz1OJfbT11QVTBfpjIAX9+51aJPwxyMifK9LRXM9tO1
GdYj9K+XFkL9zgTmaVQoMPDlNKdYD2EaT3Kgs+woY4GuU70V+T5b5P3gtx8uvE8at2LcaZcqKMho
UbFDAP4xbUtjZB7yLH5UwWpuF1F6N4gqhzN3yiOwci8ZIzvjO8ruxdATgaXcT7Eut93aOj7MYvdD
18V4pOyNktjPvLTrHOcEd8zsGzl36RYVn0zL4VgOUj9tYT7QvrnLQ+FVIHJQoM7xsG43cBa3Oye3
NzZSr0/8iPlxWYUlms7sje3nS5hXeCmH5atf+uURNcErNB+4LDyZXdS0IaySmL14WGX3sm1TmYpR
qxsvUESlqJk5RMOs2g0EaIT5JGxt7kzAuBjCFLzoJfhCXfJsdwMyKWHl+0CpbR9Gq0jxKetwzAQY
aOQ63btx2B3qyhDJmCn7qnRCzbG6Ht0qiBNLMdIPphD9BmQJ3UXorXp1Ew7bkI66B6l17wbCjQ+S
OuMglGymnSNrgwmTLN6rZQVR86M5ug0rjUv1yFWsbXJ4BdumnyeA1utZ5P2pbccsGau5eOlykCs6
2Pq5KbPo3SoDaz9HpU6IHWpPBrOAJAiC9lyMjGllW9YnkPvsfoQfTsfpoRFrhn5I3Kk2oGQ+6Jvd
ByOoqCvvOQex5e3X8KiVtZ7ykcHUvoNa8QN7vfbWCYz3Bshl8XfUcNvF+qcdluNd4Xfvg73179vq
gHYjWkJA5M0cWGBSS9jRMjrlUxYPP5gTWkkRKrgNZSRSzxVu6vUSc801lgjh1dxN+kpOjL51gXFk
xEzsW2713ifFV3bIgyz/ZABqUC0UKwPoNbOmr+Xo3Xrh1O9pB4trbO0mLDQdK4mXbmUxhdl7J4ox
TNxWm0ftFeJ6VMZ5ytY8tnc2Y8BTo3Nq8UXXHzMkyqscDIFoyW19UbKb7gpY8HvY2F2KYrc4ZWMW
pbTzXZqrYbr3yn79XHp1nZKwtlw5dZudYlmMe0hVy6GpluqKXcbs8wYCWN6In3YZX6T4mUgtpyyO
mefSKDb+2h9yKPV0ewJ77XAVh1nHAIXFUN5UvrW8qKqYwS+K/Lqgcj4vyq1vNEdVEwuC8wbhXlPO
TvvKUH9k8GEf6mzFjLUz7q6uN9hveQFvwe6CV9BtccaerN/1ZFyegqirDyr2y6t29d2dk9nVi8Ws
AwTKg9oAov4ZfWn0JVumcxPDWFHjWEO0Zj5Zi+EHLDt3H3krymhLADq4rZ2UWfBidxBcXDyeU4rT
715PPifajyXpFwr5gMTBFM9Q62RE6ByrYLKhcPRYSoVlfRVrH8+bGXN4WB4spRJ2hZ2J+QBi4Jxq
nmxqYEidh8CYswVan3huCzZubJ0GeciWpW2WSNy7ydbM5Z0N0SmJG08l82IH55Ipy1uzLPkF+QMX
ET1B60WEEfXMDx6tzR5o5eLyaKxBnnJXWSzxC8HDr5233BFNuoKv0f/Mlwcftw/e5Ai8I7AZ6VbF
ptwYMuhU9I1qaNjBT10otcGWi8abHhxntU756tEJVJa+jlcjr21oNS9GRctODO1wkLj9MGvwzWsL
wrsXVZmftBmDmzke+qQQbnH4+5T6Qj34jZrgQlMnghmWd/Sf9KzNMWHfLJY5C6fBKMzr16RmCoZv
mFccA1EswEJh/g/+xR8uioNrDBQE1Ebu5G8khabIRyK9XfgQgb/QW6rtKhd1fWz9UO7bYbKoGpne
/P1O/0DCIEDCvthEMomHEfgrJ6FQVV7psbbO9eBCKqoGGTASY7jhpVS33uPfr/Y7C/JCM4BbBsEP
mRWMs9+JvVZf9WAiq32ehnK9YluA9VK0IDYZOemCQfYDxUe4p1xPlUWDOI/jv3j7f3jMoe9dHMXw
+QHG+00xq7uOT97O3bN2c+ugGGKcNG3znafxO1lwY98N27ymf7/xPxBQYM4ge0AuECN9+I3zEKzR
DH1femcduuttOzrjuVqLRe6MwaV6149R85WsnLJkRyykhlnV9P9iOv3p4WM5ydNnjV3iQy4Uvv9h
OnUzoRMTzjXnYZRcutuMhYODG250fFK4h9inpGA0EjwzOW9FslCeB/sRkkX2j8fxB6rR/xcPYEp2
MaP6jYebGUz0Bn/yzzHA/is+e+p18uBUpts8KSCFbh3+ZWb3h9dOy4l9NR813JvfJUSF8cs5Cqvg
PEebSz9iXWYqNSlMhLtfBWyPySTH/d/f+n+veZGEgd1DmYcW+bvd/qiqkIypyj5LQYr9rIrOSsmq
wWeO8Uu7QZ8OLqaG9qb8f5g9/Xe9/Xrlywv4n1ed926/WG1nn1c5EWBb1MV1s87kqa7t9KRi2DDh
UIRH0KV2PzVF8Y/3+6cbv0T2kcgBp4y0il8vX9GjD3M/uGer6OsTwx6MCls17yZVzh+jb+vrMgIO
+/vT/u9WBpOZ/gL6Eibl0L1+vWhkqkaGtM1nY0EnxGg3fvW2un6IZ8f9B4vpv+uXS0FhipmS2gHX
+vVSY23KaR0n9xyMoX7kr/lJG2uorpiZnkspm+Pfb+2yC/96HvkW8TfcFwIYPKQv//9/XqfpV4Uj
8WIxK7KycTctITaXkk63/ceF/rRueIDORebBRuX9tkW0QYcUe8its2gEjJd62h77dgtI3PDiR4rT
Zl9fwKYwcMeTL8P5H8v2D/dJcESEezH9PMvnt8sLUwWwJ0P7DO4BEAYVRrNDZQHYzN8f6B8WqI1h
OnRzXiMSt9/241YuIXvQ5J1dGTvqkJdj352crkcOgH02KRxi6YO0ZEY3/+PA/cMtOtDs8GO0kNH8
x/LWGG+RuPX7vEpvrcE86+abs3rN57/f4J8uEyE7h9nsXfTMv+2wTj7Mfj6O7rnCFHJLI4g026nX
keX/437++ykEUQC4jikfiT+kf/+6NLHUnIOwc4KzN/ozeDEwErNULhonVWtD6Nkibdfp3+/uTxe9
GN77JLRwov3OpCTNAs8LpwvP2neG67pexxcUqfDqq3CtnoSaHesfV/wvaRFoFs/J0AlxB6cy/PU2
PRNkMu+z4BzPuCE0gRhvNHBLajfeepnZ5rfl1jGfWoe5/Mda/e+lQwubDeiZF3dqJBu/XlrkMLDg
wYXnvjHLU7+14J6Bk2FilVsmpnWfqbeSpmg9eBpFqf7xgv+7JVCLkuJy8dz00Fv+9oI9Uoe8YgtY
sCiOoFRln0xf+1/9Tdx3KK5OTjhaByhJ/VWX6X8J7f67p/968cuz+Z+Nb5g22lf48OdYFRukT7Fy
CVn5tByL5gj7x73+4VHbGN3imU8cCmkXv51bmVfkrVw9/7x40nksddFkqVWrcgSYp2Q6hLqbnoFy
KiYQ8IbyfwSk/OnyiLo5UPDrpkq7fNT/c7dRHgh0QdI/z46cMYMzTW0lDQiGm0i+hqfJ0g3SwiUX
ej8V2nn4+1f1p4dNYX7RsF8Efs5vewawzoTRPtMPcjjXL3lgMW9AAzNGSR73ZvnHF/XfLZgvKURR
SKIpCTP/V63+z83Cwd6Yl2ufcClTn5QfFDeNLAExGTntu0K/91Xp/uNTujzAX8/RyzWRrl52X5iH
v53bUV42Tj5lPiVCWGN1MAiY+mvTmGr/90f5p5sLKDUvwYP/t2H8+ibBvPMs6LmQP60w7Foqa+R3
bn6vmgoESQ/2C0119envV/3Tp3qRMZAvwBrmW/31qiNzsqaBr3yO1/KtsCR4UAM26BMKn9pq6F9G
wiZS1XVLUhJc9I8Xyp70q0vIheEe0j84OKxTQLBB/7ZLyjFDaQWmdXZGdzroyV5O6+qVSWk18lu8
sMOByi2VTyL1sL0IO28e27ZhTN2S7bW7ZDqUjIs9AV5icJACq32ZNjdsd0UbVtcygLeyQywewDVZ
IJWE2BNuYTx8WiRMq/2QEZ7OgP/WmiS5sWUPDyNYa6YC6LAcbembmrmcAlCU25tYt1knOsg8SqlO
VT2MuF0IO/c1m5lY77yWTNFEugNM/cgR84fEH9+C0xFFh23xsFMS61cLQ8SHvMnwWxjaABpaG7QO
g2BbrM1utSgzdigcIkZD9oASapFxow4AlHAg+iFv+tOidOkjHkHZsas8cLbdNDLJg79myp6Zbq6v
ncpXGZTfQJxgCKBIGduqvGqMI8s91hPDsms7Ebwb+KbMYe3NvymQcsaJWxN/B2QgwJnycFHPptEM
CqZxXLc0cAp9G89VdlrgcaLxkBGDKlmo/C5eAZZ2ei4meRyYwW6HPJbmznZBQkSr8P0etA6OsM+8
PK2XLFiwGpvKL/PsDs9luzVXG+Q5J8GznMdYhP74uq5ZOTFVjMHvSj46uFfGaV5WcAYGVhGRHpGj
s6Q1cv4mBayG3VjOzZtGm3VnfKCzZm3q+7CqtmE3RI313dZVcV+tfvcl9CbvMW87Wd4ginLOfuey
Wy8rFMmxtSDx2sznYJ0y7DO1wfmdRYSn/CAO2NlYb7ZDmYu1/EUs3yJuRW/Bc3DWed77XRzu/SyO
s70X9e2TZokwNCgsJuDlYhuxc9xyQqfaDwKOvtTNh7OFRZJN2LL3vnEg+i6gXYPrvRMZFp2HKsju
O2+8cIKKGjI1KvZEwdPH0XAwzrFtg+hbYSrvIazDqDnWdhE+F0UeMKxdxCffMuKaow/+Yw0JwkLf
2Hf42XchWom2VPZyVPCHkYgxwvzGvtM4R/jhRXy31RnGPKMYzXhAqw7XJvdczMmsuP3BunIfYatX
96G6kObdWoafuq6rsLeX2vvkts0IQg8XgVE2sw2+nrXWZ0qh2Ur8SSnEUIWLJPmo6rB9C/JyIZGv
X8pDM40Rs0yN6zB/Ywy/dGKoH8qtXx+9LYs/ED5539qogsFuD+HyXXgZuO8l9Kk+LL4FPokrexLz
aewWRe/IIht/OLU3m6Su2kJC4faaq4p1/247iHixeC/vEI5VjzJi3rTTPcJKbYnuc1Uyk5msQDwS
oZ0Xu2nr4LzENMYwcMe9KNFLYDebHcop7hkjUYelFETqSaDyByexaZyniFrnHomzeVRmCcbUzFuJ
VlH35tptQbPSZs6qx2myUX24AkfMxfKn/TQtElQNvcmUUMVJqkY7r95p3YBx5QL/DfppUH0i7gBD
88ibtnMUNhuD7zi+yiCBQ11hDOAMcwMjWrM3XuVlC9O4y5urgizUpNpEcYzKctyTziROzBWxzx18
hdraNvmRkL76VNle882eLKY15FHEP/JLCNtgkRIB18CJn6zSDQ/Nyvho53QXk3AOrfW9o7c9N0ME
NN7OP5q5dlJ7seRXySADnnxZxWeqs2gXhYQ6i8HqDjhDfGgnKjqoB414Mw6suUsXDTnLX64tHRbM
XsruDeut+uBmtnyM1EI+e18NyDNkAIUAVi87XFwIdej5sFJsdzxMg7q25niQDbqEfH734zw8rpAD
khb0+TS4BcZa7Jg3LYsz7Qj2Osl2Gc9MquCtT4xHpl2vNvnsTUSaoPia9tAyTmYkXaqo1+yErn7A
4bZd8uuMYA22BHKhjk4g13o3eO60m5e6vCsZwt3HYhgeO73K6zKE9SQRjuybEfqjWnLDvKxApCvY
4SCBOuniItzKME1IXB/WwE7MQgumt77S6TaiFC39oEU6zKxjrTL1jO9mTIRo6z72WSZv2BqzszW5
1Qlwnz+2Ovsmil4fVnw3jj7D3VsYa023G7RFvjea7qPdjP6XahsvqiHZKySzVn/moF1vRTFFO4sJ
wx4m55rExio/7HoJXwq2ODpe14OPVkTOXYM9VGLXirtxF/jH8cZ/iYxt8dR4DHObWFtQe1A61pbh
NdmrDXGu7E6cyUyNLF+95ItlX8lOBh+r6WLn3i6YoV2FxdB+3/RkHecVESlVpZU/EV8VwwIe9Hkr
veBkjcOdaGSRCCYRx0GiItspy2n2DgSNFI1P9LxpPdcJX22973W4cVjKglInm4r4h1U45kpZUAPD
sGsPjmOGD1PHi4PZlC1SSIpTOiwyew1LhXMBTlhBvFfjwIfGDxQIzMjl+lKVMz6KVOrqLJ3OSTLA
80+SNJJk4d14SaWa8jiMrX3KI1PcmbnpCDKpRZeMduFBALZArfW2VZx/eVvgxxuUaTua4DSDvb1v
Q7WkYVF2z5DY7bfN4WShn8hcGxlc3u7n0oOBv7DRh1uovhmH+rgog/BHX4dWiitC+VwgY4TtWEzm
UA3drZgq6orMb6OdG6rJOTDrjR+o5+1lt7lzezbTHB77rR4StWWgzMqq8Gagm5ecUka+LP5UCxDh
PHi0EKtWqbHWi2tdJO0b2CTMyi58y1REjf5ZWn59ruhHdpErf1a0Sju7zM2r3Y4ctcoJBfQGn1lS
sYQEYPs5e6Gdva0WpPp0NUN7FBg87FZbi2OpKHbUqPGSwAfYoIs21gmiorc3eoSTLLuo2MHAhYXX
RetjGRCMYC9Zvh86XIhhSb/2IZzzxB9RS/pLI3daVdOXuOo/V2EMf1gZdy9CXX0Pqxk991AbCbFH
FlcmwDnAUkWROCbq5rOBMHpQoJLxtT2ZDSWRT/3nZFPG9ho40a6rOpOEiyPu8s2Fqh+FMoLEOvY7
gosu5n5kONj5ED5D8uE9rLU9vLNF2UUalAtOioOBg+iR1d3uKCoQSW0SMYkoBm9XWWyBTNiF/2Sq
1jlt8DT45fB7Sto+dg9wIqYiZQruY/seQOHcT0NRYyjbhOLqMkBIq9r3vivYbyfi6WEp+07JDAHY
DKU9NBsmz3vPNVDMrc0ZKXOr7WxKp7mH8dZceWHRXtj1EcPBZkgpMg39doCAA7lLc8VvK7bdUolh
75QBMz3TTY8IFp/qef5aR332PG7TQ7M65RugK/D9ZgAOd6Zs5RF1w3BglGb6/YXvcbD9sX2QsX7B
ogun80q7zI8RB+udqT1KWVVAUQwVpa1RCsl6w+x33rZ+TltZV6CPUb5CN/dL5kOeRuUuK9kzfR8D
6FS5dm+p8iWnafk6abc6IxPaW6u6ndwOGkPRNtdNzfN35qC6Z8/n+OsqEuGtIU97IV7yPn+Kx/yW
YJFn18ucnbMpmcAQrTj/yy9r5Z88h3ENsMQTsTmcywu0krLbUpmNN22mG2zQ0ECilZvvkLCxgAna
fdg891k7Tkp95eH9lZ+itnytI/uBdSeP+VpCEYj8RHUh7bb7ael9L53D5pHv/lFXnk7i0v1he+pz
aIsvEQVU4mg93Syrx2tZBaWO9N4YnsZIxevxicoGBroXZF3iTE53nzlFk7R+UCaWWBDryEgebdzU
2Ajbn5mAR2zFJkgR4EJ5Hu3PLoqGObPaY08eBYYtP2lkMcWIGUKK7lyzWUF7NvXe7YpbBQ0ZsViP
W8z85it3RSagv9RVxABduQ/eGhPXHqAxyBGjEkDTiGbYa1fbuHHgKGBF8AEX91jH66nLZ7m384sS
stHfPDm/UBg9U8o9DHM+w4Us9gap/Gmd5HVgws8UZNeUCz11gYPvMHZNKX4JIrV717/VfLEHJEjy
fgPDh09aTLupc/uk6re7IEPnp2cfhkNxFw36GekNZYxTP3tW/c03rcO3o/AcFXJI9ULXZ1VRweHX
O6nS42erxOwBgj+xZRW+7oH93i/+nTv1R1WufB4xr2wIsy31tTanqVw4wqrgEz3tF1PIj8xX486u
hyM+Pu6DEgQkEz6nTsjPYEV5261c1hgX7hY+Z91BEGtxkDYu4YcLdRc2WGhdg+7Nyra7VjvFrvCp
LBaveI5szAczSK+7QNnt1QAym+JKbR2MM6GzxpUHoiWUpsWzDqgIEPNZ63htt45NsW651HrddS69
n50XXa1Autdz2V+0jS2E9Dn3rqou7r6Cx2bP/kSgVxfU1QnshDj5vPloRfujwY7kMvHPH9oIn8VV
9vuwwZoom0OQbqnaxFhZ/DBN7ZsdwbTNoRE77U87VgffYh1OZGIuvfo2BLPcFRzoV7h53c9Y1XBK
NTdFx4amZolq1qVun2qoXs2M+CJ2xEtkVo7X1vGup8a+miZ1N3nt59nO5x36xmGfYVqSZOFWvQuV
VW+YZVS8pOgVex2ayqx4yVX+rfKaL1MYwpIYuRSt6WPjmyflTKA3K6PQxnaIBB9uckg8+7lvYUu6
vQ/5qiYKPsc/I5AWvyKuSmlQdRGFuPcIlaE+dTp6ygaEOHk8vZebyI7zZPr7wcwRZMauvpvz7hbr
rg+cYPj3lPsDU6QREv2GL0oUoQwsGFOL/lUE9AmAlOMRnaN3KFwYAXlQBbvZMl5CqPL7AD9jN7nI
8lbb/6SiUKVq7jdSbj3z0ecRlmlFYSdZTyOMu9++K829qrobuYXXFKGpO8WPOGmPwArV9571OmVK
Hr11GeGUMpZtxsw6OPY03pe27u4brE12OWYo5xgC8ymk9ThA057v3aBvXmcPFqEUXQ41xV6+tyPV
lI5HXISDLK73gSjPaIoJI9qa/GNsKFhnqiiGQEfTzN0+JhtV4nGN/4/8jp7BficxdUyGGdnqJPrt
BAh1VJX93jXlV1qt+Wzneo+u4Fw5G8oDqLjQzhckdPaj7i4vLy8ecSqBUy8DeRDeVB8D5X6R5fwo
5pF01rx6Kq22+S6q4XuveKRjkUdpOPcyHSEYEqkq1QXPe9yydl9Y5lUMeBT3Qh77moUpoHWKzuMP
+Wd80m6GyeBvhQwSmMD0p8mdN8TY9gq9cobEWNI3BDXiN0j00HqoTQohrvpiOMIEeQvm4N4X8wNi
zDQMqRDAa362nZaAZKq0T+W6vkUivLYb+Nnwca7HALFBoe/CSHHBLfvaS/cqbFi97rbI16LjgyRH
/GWr5cOK+/++WDE0CC094/MVHBW5NuyJ6ijn/jbTVPTKLt4W1rvF9pPkLpTCehJXDp4KaS/FcxeJ
B4LrIdlBWA061Ihd81LhmpAI1kjbYiqwYavTD/GnSKypttaYMtj/6PBeYtZxbPr+GBLWXpfZlVbr
LXvXV7Xa6f/j7Mx240ayLfpFBEhGMEi+5jxLSk22XghZtjlPwZlff1fWfamSDRv3olFdqO6CM5ND
RJx99l6HAzoDXuVBQ8up3eGVTE9PstXcTTD2pDdfew+zo1OPS0msoY5pucQhDqlwcI/5kL+kYiC3
kvpIPvGxl/I+jowP260tTB7Nlq5UvNF1cna7cGs51UHa5U8kLRK0WTpcIrc52dH804xxtxuCI/MU
VBdbkL9oMBA25ZOV5YxgkXa0xW+QrNzYwMp0e261Px8rw6WArbiuUqbHkjRXZ+P1bv15LeL4DcV4
m0beQ1zm6yp04EOllKiDlG9lBDvRTMNzEbdnJjWxb+bVVfM0AQHLNkGMdocLbqWYiJ3FyC69z5QB
QiAb3w2/4XjkBOlMYuV7HcZbJBoxcTzAtr1IEn9l5/m4iobsGrasQirOwBKNA6qofyldvZM9Vzxu
9rbTUmrkX/LWe2iy4Ezu92UWCfkuXd5PiJepERzTOrqvA3U25/7gDt5LlaZPdZNd5gB9x+mfCTpW
K20mW9Uh7mB6fS1Vdeis6bWsqxfKKGj0pSyPfjx/nyfnkIz2wCuWvrciekhJKcBmKwD5BWvHq19o
iN/Egf1gKcLlnfxmheFmGgJ9aNvsobbFS4B8YJphsmA+1DYzq2sJr3NBf3CPIPeuK6r/KDJ/sAc/
KSs9R4w3WiQiWlkOiRQOZi9drnesdN8aAg0LUcC2MMBzsKDiBarJjg+KbLxHtxZ1RCx9w/lu18UT
bf51EqjniDrAS4JqMXqNvShAqW9V1PiEpKoB1UpmJ3IPuxA4aSeCIwZfCMHFeEeO6i0w8/LIdgy9
IA1OQV7hyWZcpo28bA2s2a4fLBvPfSYrdmGYuEcQdRpegpKzf+BxGHD6EPBH77INcWIIgxSyVhQc
LYostoCwPVZ2+RznBqG+ovfZI7OTX7Hc4EIa1q6uD+HUfiFm9hj2GGnzGeuXEfEe4c7YuC3hkz6M
t5Obnpw+f4qnYW9Xc3NfJlO0HUNvY0Tqro1tUoajv/EHHhPLbMcN4xQ9pmNVG1B7r4rDkOJbbVXl
72fVPkS1T3VEiA2wkPgC3q1bYQSwF4FHCMzE7bgcbNiZXaXbhW2FEIwznV97YkiOD7xMVmO/iQb5
IvHhwhngYer96hS4JmbxjpwLRt1o6bKEIaKFJ5NpYwFlNvQGIibKrX6gy9jLuHCOxOWPuu/XpbL3
jYPlruzm8T4pyumLdh1ji0hbL7FV9uvECDH1msGGXMK84PkT20RPxX0/Gw9hUM5vkfam1Rw72S50
3FFTyw63Ab/EwO6qoJQYY0ELeBydH41BxPf96CPqqTzzF3Nv4nOOCIwsIjN3NkWSl+fe0GodWvb8
lEgYGnkF1kNNclp6jWk/ixsiYVKYY2kZ2JjxK4tc9NR9q6IUT7IkN9P6U7GwaIXLJriGLF/mGMUQ
Y3nP4JQiTtiK6G7DFNMnSxAldb1pQ9H2QA7pzFY3Eo2NN1QaFy8b1FrJstiaPMQwR+CUe6RnHLOi
gkxcdDdk2VUsqn6bNMEGOfE7KmDN7gw/qEyDW880Y5KOHKunmyZ3ywyHC9AxelXFZILDDMhaMLoL
RwYHGbRHymwSQJX5kNVNuq7a8FiO1te+CR7SKkBbHdKdhVMccgv4SSuggQHGYTFVxiVFWsQfS3DN
qR7UmN4l9kwkTHos07fTUGWekV9oMEhqE42oP71bRfJqCNKGWWLfYyC6IzDurJzaOmAbOdEnJe3t
DV+rCi2MpNV5IkWzzSfPXDKb+kuiYUAkYlqn5XQyUTIxtJIv6WP7S26oSynbjaiDCx3VQ6Cdaz0P
Jx13O9aGcYczpdnqHrYG2BTJFSkDC+Jh4CwleLXlGBPVHkIC8jLrJ6z1HlGkyPrmZvpRE4e2Eo24
rdNiRY96ZVDi6tx44qD8c7Lb52JgXOvkJhzbC0bFZeLOCeeNM6VrLwW2pwfyioydnMfg5CHCCmO6
UKO+lciV6DBB/aAL0jYW6cy8EtccUXs117l/Dr1uS4/2JFFUVqb2yNqZpAIawY+t2JrtOFiLtH7U
pbmeyLAv6JntM0OhSpTuJYuHH1PuXrCwI873x04DNEynqT6MXc5EtFgZx3AoqM047IiVJjVFQi6v
Nq00yxMow+S+ZsYgL7h66/rc/NJZFesyoKVr3Pb06qpoWo8xaWUtaYxUVjC+ct6a17HZ8Sc5VXue
dEEWooWN002SKHljGhsT4XUVVdy4JBUC8kT06CaUlXnZhstxDD8QlFjb+2jcmmq41qnmLJ1YCWp3
+BrFM6vfbFzY9aMldNh44aU8dQF5SIGOhFwzJ1tAOEm+0JZUd2M3NM9hdzska/I7PUIo9xlhG/dX
s0w6jgpRO97AC5i94TzLrT3ycHVVtiIw0d8Pdm9wvCjlxiTA/XXW5EMHACVbTkLhVs3KWWdWZh4c
TLYggufkS+uM8zkz/OzQxTyihURAAe9UcDQbrYXfAR8VdDDOJdXwo13X9TLjWA7ViAJ2DlwoCk1X
A9HIwmStMwZDoX6+EJ74mbAX1y4RwsnNzBVIYjLdLub6MWOjMtws3Ho98yhKonsUhYp5Bmn6RiuC
VjjAkxT0U+PsTA/GACQMyqkaio1DBmYJ44PFuyoe4zDN1kGTumyLxgt+WX3Jyyh+6srReFSdjp8k
KJwlRg5zUwO42iJQRMssbDjZdIiO8LfyaVsoRXFNN3wtCWpR/RI5DyYOW0Jnxn1C0vNL2KfNrg+d
BG8k2nIXl2ILfqhfhYX7FaChJLKOMubU3JSwbdxF07jdxRmZEg2WEzyqj1hEuoDnxDU/AO9Em1RX
4lArs0Wppms9qeLFticbzaMrNwEBfCpckhsb2s7HBjE9Zfa1yFY9ieOBaSFJf5aB6a4tXMyLKhdi
O1qs22Fg58s4bfNtNBk/ao5RewdCDDkvB+0/Vsl9FDpUECr82gLsvMvpci8selXoHQUtNVec0cS7
rWEGX5Qw5s3Q97seuYYem/GkHc9dEWr12wV+jJeGGHqxMkBMnxLVloveKDjGDMfSag5RlnirmvGo
reGc1Jzn60k261YCDbSGKF5kur1jiuo2b4qLVfBHK7q6KknWdlesM1bnzRDP9dITsEH92AeXaZaH
oYJ0kJn9cU7tYgn8/mRC9li4Q7USYFZWIElgETcCJkLfhytiTDySg+D409JLUWP3ha4F8KHK/zbD
rKq18zGr6CW1y3Htqv4M3+ykA/g1ZTmf/HL4HjdQdIhgHsGqMTohMqOVL2J8qnm4Z5dJl5LG8iKS
CGN1dFNaMhLAwdlxyr1Rl8DOEoROY6QpMqmWvJg8BsyJXbNiPOS1OGqn4Il2ENrbfkNJwHMz3R6e
irN6YyX7VDbNUgTRyLlf3mh/ZsyiPj6gadYf5A3uQbM467gNaAjq9gdxnrXDZbc9/zvoi23jNzsz
ijdRy/nfn+W5HCoKyPwaMUcU7SFifieJDNISb3GbXTlePMJHwGhQsYpqYj9i5ruZWbYm7cB4k0Gf
qOzcL3IIwItWymUp4WwbuxnAW9cdF3ogJ5Oq5JAMzQj2uXqw3Pw+a4uVdKsnaEibIfB3jU7OmaRj
G5n1pcMYtpAwQpNWkfN31tLst6aEAVtSYyxnV5f4BPMvsSW+A0XcG5T3Ts4Si5WWsVKmdxYN6nQD
5MWVyQuSxj5IY+BBqryn52gtwM2+WWN3yVS6dt3hMJv6my+E3OjOBaxodFsRUicBDRO0wEusB5Fn
birQnQuSrlCY7Hmd8OCfQ44WawmxdtEp0oG60cfMK19JzvdrV1KQ3PoTcH3v88HYTnzNtmgggGQN
uKXuWhu9WrBHPhAVf4Hi/ehkyRUT132d5D+NEUkm0GRWmxh1P21PiccpzY9LbqhLYFkSjFgWkr2A
4TbvfVjvC7vwdk5A0Ri4el14FqBo1bwJLd5x+fBMMvQHb0lhLsoEKlY62Pu6zk99kdGUhVYEM4Si
tPHafR6YS+gEzIsf/HGpZynYcFLYT7q7zJWECDuwTcGw2jU99ahyxpeWNSccPGtpUe4uMgVmfSSe
EzVPQLmeCH0tVTLsQ15Bq/Y3VZMycU7RVeLf3ggtz5S0JdaaYt2PRI/JO5M7NPODl5fvWlmnlKDW
pGf7EBIQvQGW9lXvXUYreojJinHa3WS9oL6nSVRZrCUTRe7SVhWB6eyuSfgHTo0/ettAhroBlUZF
WAk4iCj1oURVwhm3nqfb9XHEXRzHdzn6P6uX2gShszO84j3PsiO1ANpBP2w7XZ1vOQToKcED+tF7
Xfd3BendeuKQYoxPSFzfyEG9u1N+V98qwDSJdpEFnIOuLp0x/3ke+r1d2AevcA8sre/VJG7MHZf4
cXEXFMq6eY7mVeeFr2FnIIgAqUkE405vKajSg0IaGB9Z0Lz6wuJghajBlA9S3XF3jvjdw8jqBBqA
rlg7msu2bL9o/IGl1/1MQ9rjWafLy+ROwXpwLDrGLsnJHC6Cn9cPkYNTJdLGerbSbRqGh0YN+t7G
3XKayuoObH1+5/b6tU5dXjqFJcAfun1Eg8U3vHsxU49NCndGGBxNTAx2OPww454IYzqcfViquhp3
rsp3GlbmEpD7Q2S3e0dxpI386MWuNbEwxmlWReSsB/DBq6715kPh9O+0t9AWCKzGvfXFj8qe0mKq
t3VLi8lugumJd8TZpJ5x1WHH0XvKF7xUdPhE91GVQOBuD3WFCcmZime/8d9An9RrnUB9JDBZLxF1
1WZyKaNVUz2bqvtpNtVLE6eboGIVFIV7HvPhJQrdV7dMcGwoZP3JgE1EBUl1zIXn4lEei2NdsyUC
dr2b5hBZvy6+MqzGX/YyveLJuLcD87vvThfLVWftVuFSut6LIQl6ipm1s4Cejz5XYy0Jnk2n5e62
3iOBbCiAsPh4vgFS+qipF5digB69z5k9eXIqdfLG2kag0/HST3FzxTTz2nb60Tj6hCPzR61syAJN
/hJ7w9aXpmsvHJBrXVkcTcCM3QKHjrVNO+tdOXChyJQtGg/DgkZFXSgpoKHTNQrsoCP0N11kO+zJ
bodLMZYYx6fXDhi+pIp2XBP/RWpSCsfWW5pbKxjT1RK95qsgIgn+g9h3pVmOUyMr1gYoLTijoFyi
HtGVTefoCXWwZLMH8nVom6zaw1/8LsLw3i3oM2qj240pMJVR+vk6HcnXSmT5DFwjFEumFUi2QJzR
LhKdPJgwIePWYLGzxwVt3cd4Yq59W3+VwB28hJ5aVErrMN1mgJMr60j8MwmT7jep2tGN6YNzqJjK
4d3wywtV3xvE9A/bCL8A7wVI4Xvx0rB0talrurAqgb3TuR0B5eItizD+xNhk/G6gZpP40ZI23+Ue
iBwHYuLU2fUWSNxBaR5UYmYmR4nxNc4i51zCjWTD1+TI+S9Pd2fEmZesc34qvz+oFNRqmP9sLbyB
sC6tJUfHVZ14e/82zc2nZCxaAF1xtkYnsQ6ZGN8dOhVrkrU7zERnXiLksTi6tpYAHiO6PXXSOYzU
d2+KX0a/bBfBIMDqGO/tPLSrjPw0TkqgqjRCKEtBo6hx55vRWjKMj3RpsynZh2YvOmTu5KzyKew4
VLObI8CcVIb83YfJG9XFEQvR3nCLc5FM8wpGhLFQyCpmNz2NOCBI9+YHEzzGDWm8dCPQpSbjbFaF
pSzUPvhLVT1cZ5M9l1ok3iKzb6jrP9hudr4VFcscmjq7lfsaSvrQQo1nXcmnzAqnReLAMUKuv1as
wAdsImwWNDPJKqMv5JKyyKBjjBxinu3ILe5EYj5MTd/sOErtZJY8DnZ4zRqYsCZrx36spy37/c8q
5KXRsVjPdVVv2HHuJvosi9ofD4GyX0kVfWX/BY89knqfxNsYlJc+zq6FBms5tKG/yXxn4ffe4yyy
+FCmBW8TO6lpmsM65pS3tDjpJWl6zYr4J3vk2quyFzOeLSCpoFhT9P+iGJbgV/1VOQ7HhD9m0bLZ
DZZRrNimv9mlCRCpx0Y00UyRNHaXczW/0Y7Pb7xo+tMjDd94zi/w7dEA+vxnyaSYlcUtx3YGQS3w
opVJeU+NfkVDQXADF4Z1mvqTrQeBNUZPG19rDXMlk0Bkm9uXnqjr8bHKza1zDgkIO5A53g8qfjDg
+ccdGB9B/CnMYZ2nmjaYoV+LirHhThBcWvwKCxMRBvhY/7OqzH2KLOV14n62o7NMOobR5YW9NUb0
L6bpHlInAIDjljuzwFriuuklxau4kInzkxj3NShyxSj36MaeU2x3DZ07G9sYrye/CcTNcqoh1Iti
b+nwOM3Rm+11zg0shLpVC4gE2fAcBC7zlg27P9VA02hcQPW3QgOL3Vis8Auh4QZoSNIf8aJ6yxJ0
C5y0ZFdVPkxbxEPkF38FbWU9zM60BQ87HawawJtynKNfm9cYmBttEH9ZdPEOiPcrr9zBGUH3ERm8
t6vmg6TtpZbWjq3L37mjsxorrCHD2FySG+sihvC7MEt369qkO2j0bQop7xLRdayQYmekPD86vTlS
EPI7BRAF0JF2O1AnvfPVDhKY1qrFXljCiCTaj2IzMUI1cggmjgUaQFOiFRg882DSt8Qf0ABBv9ij
PliARK2OrH1sbTmzrsIp5WtX3R1gCnh8Zeafo8qYH+x6fqidkCEbNWwrM74HebCFz8urmKuPKg/a
XYqfHG5f9OzPUbfMEIDiGj9spGACi3WbimgvSO4tee/3bQFxIpLTxxxEVFvuKkvyNxfJE/hqd40k
LQwbj8bQdAdOcdkiTuS6dulV+YAFpcWfLE9l3T12dXqY4KwxueausKw7PQ8civrv0IiYkp7eKkLx
1ouQA3Aw7ltOhWzanHNuvEED90+GMtSxMLXFeE9z4SHr8BF0biIWN9YFwexVxel3Sa1wsXPQ30U1
HcgX/9SWfdHY41feEG2Ba7/57XApetoDPCP1ouTxjv2IPEvp76IUsSqmRSNGMC0k0qkSbg1Dlo76
HOgUAgIksSP8WQ4Q4KrwXENvhs606EW3DQWNQxJuG5XbAjB8tu296D0wk7MV49ehrsCd6H/XHnoi
EENMxU64jaiclhVS2zN5qQkSob1tkSE6MN4LNYffgqo8FbJmXqPfYlkL3C1l9MaEF7No8Sjjyz/h
tQY6HeX8L8WIpVKfgPcM72E/aOLUOJ2MQMKQclww0U257gb3Z6Gru9Ssz36R7jomXOQtqwHRt69w
MtPNOJTVphEWQ6PTArWyqas7AdSEXn/1Rl9xHeTeQ+VY4WHS4jFlpzvbo/ET49uj7TcPVhqfhgRg
QJFV1tUY83tvaF8wffIE+pwTpRpZ7ibzvRT6nnETyRoN4DCoYDtV1hEIccUpcUqOlYie8QH2IDj7
bN3b+UAn31gZlRefxpKXhaZsgTs4/JHLLIfibEqcx8AaMvixy2KAjFHPnGjCTP9we/ChAN2ougIZ
f2sDp9sETl3uMm2fcgQkDHJYTfKpWHLIZNQMXdFqJETmzmvDkNsmsNd+XZccKwDImS0bayE48lRh
uUUkhkQ81F+h7tAWaFEvDZhJ84Rbm655urUCfCC4pYENq2RZwzKjBPKHeB170bJr/Sfc8bDIUqtZ
hTcYcq+qeZlYubVLEypvH+a2xjvDiCaPyXLxu92WG6bV+0h5/bNT4noA7urczkAx/g4PNSYr6a16
8m4QFnR00hSMOljd5DoeFTiGo3toWg25RVlrrsKwDMmt4UUgDO2a+V1hsG939nC1a6w3wzhO26y1
tm7ESdWxi+7mK3lOG/PKJF06520glhKc04ImEkycCOuFIU6M/QSBbHActObqxxin174wfkCeKLHq
kEbw6H5uoKOuK2H9rHDApNHwdTDbb4POnokGRYsJD9ccQpCZrG8Mo6G8s/0P3HmQosZiFzF21je4
sFY1vfX5LHCdFv4GdEu0SHyXzjm+xEMdcFt7yl7IS9XXWUKYsuPye+x4T8Idv9CF4eGjm9gDoMUp
zVLumNObCLJ9L2LUvqh6h3lIA6nqwu8zroaFM8qfKGDVzpnqd/g+e6z8X2Vcf4+Fc+j88tzYaifT
+OiF9pXCwt7OSGi3fXJHAIb6f6qeMW9Q9ATiWcZNyLF0ME9BG21D3zsMrLZUaeWe0V5XIYJV25r9
YvIRJb2+/Aim9JvgmualxFrUDxtlmFevUzvSavueNjy0FvSLWrs7y09w9RmrpqOrhKXye9L4LdSd
hFwtB1vVJdUqHpNv8Y3i2CRefsrIqSwYMUWHVDBjQGY1S4pHvRsYsFXFzXpsaCvDWRuP2x6wVBxQ
TjIibeP3I5VKHtxlJNsXs0l9CeN8BYWJ+cAV7eUq+z4gvM1B+Sha/jDDa+4sCgN/DL/GdXlofU41
9H/3M1bRO0AAr6g/S0NxfqvGpANThj2j9z0Qon1zNLt+a80W0ooeca2Nal+0YseDOiwDH0xqYb+3
gTpow7vzqc4XsFF3E4s4TVx1k+e9pcmY7WUjrWTh1PVRV81a2ZihLbT5VVIlh+YmPaYawxHgjLNk
1N0iczFSzNn0XtFglFF+Fo5x5uw97hOJHIy4sS0mOgKdDNk8rAmEAUJrh0ORBY1cbHygMhw+7Hgc
toGdhk+tH/ZLxrokeMjtq27GyxCPkNGG4AbXwa6QgkWoGAPSoxnPUN/Oo6GHe60tPwVxw+8icDwd
RrjlyzpjfFql/AZ2ch/QdCUtw3NhVt8TLd1NZOX10mUu5kdY5+45Y47NFRkel1IePkIGHqAej5r+
tq23BJjDFQjdaB84frKF1DVe/TROT3jSWn81NIiYhF5h1E9WV+j1WMI6DWVNcc8wygS3sHlKzJJ0
FH24ZBVpVK6QVufecfXwjC4arfrQFq9uHySHzCkxZWqsepFt11+jOcr3Q9f2+yamlKjtpoUnVcA/
zwLnaPUDE7a4+SW2zbys8WQ36ZG5zqOz9Ios/dAypN7KQpqcVVK+z6nON1MPwLjTbbONnKb+KAP8
2osZhi9sYhHQ73Wj+zQjDhjbrVwSTUmOWY1vmwJLkSUT7NtLXl5cj9FNO7Mov2lFueuaw8umDUZ5
rifnm1+ANvUi5JSsAJoG672+4N1HJ2vUmyeLdgMmU5DAthoMpSJMN4BR2qUEowr1q3fG3WSJb9B3
QdnVQ340h7rluWrGZjnIAQA9bapx1ZRtsdUNYGtWBZrpQpUnpAB3XSFz7xElNUf1qKddiK0RCXF8
zGjIrCX74UoQKNshHeVbKMIp7G1D0LiZmULIZWnvPSwLnKX9epPHlbympFo2aeqES0rDG5uzv3Vr
uvi7mmvMDkNvtOweEUuTQ5NtFTIR8gH5SV4hpzfHepz1QxELbykYpMPDWYYXY6aRw2hWGMMZmJkF
YwcwlTgZPuCybC9TEswXtx+/j4mZnVxRejeXBWe+KJvpOjrImrbU94MTDncyZbBbUgd5sUAjv6WQ
QwosI8ZF/U/D6lAFlI0LYCAdhKLZ8g4mmuiKfFfJatiP34yMET/wb4qN9AmiFbKbNmKYgd7aUCK/
9sx3kIuuwDRteLSBzSzRP4xU6WdBE3ITdemjW9GD0LGcT3NVB48Tv2FVZTFv759jpNaNfvApJmt7
t0lFhIGZq/s5xllJzjFZVKu94jrXqM9dsLXpPHDAHSHp3WFy6E8T/I9LY+lux2rWPHGq81/sRMOd
pgaw/h9fSSDTeI5rMX2BS//faGulMGM0ZeFBOidnuKC0iL40IVxZlsi+dN7mOKofOtcYvuOn8OjQ
NrRQij7xHts0rKirJz9Vf/lSv1IIAHGaZOJNh2mSwvwMkTAoBZ2m8/aubSLUMujloWqtIsb42rCz
E0NhcuGfb81vItoucWnFf0xoBP+MB/9XaNrUgtl/eeTvBTnXHxgqONHXQXFi1OFfABL2b7K85IhJ
EUtLMfbU/JSFb41YmDj3vP1cxg78SMcMOIR1mrZ+WVbDNVXMOQA+QGaII0sUfhT2XPxk1amjS0Jx
fbMq93RIYtbBZz+nJoWzzhq8MH1ZI/LBiHoso8o7lt7o7bKsSd7+fK1+l0b+JwmtGGjGRMnPbKsa
BxTArdHb53adXNm64UMA/cXAFaXrqJxnUlq4KaHuVdGR5ilvk+3Of7ljv3lIPDAfzMPmtin7cyab
JVQGvdVwx/rBulNmjlGrY1YV4OVkaedF+5fP+80T4kF38mgMIzf/8qLMeDhMXP/ePvrfGnEeu21U
kzxYdoHz8ecr/LvPYnCKK4mtWJ4lPgEDJEVyrihd9zVAPyDPtYzXivuwh9c5h3+Jl1vi11WJ3JDk
Y7irhMw/vW4m5FvB/Bp/X0g7JcrtWc+9oqsHOk/tBNPBlkBky40a6+F+vm2mHrr5wiCbtOOAWxz5
6//BMEDZZl0C8SMs9XlVqiOFc6uL/b1Xd+oLBb93lwcFtiUZNrssj2pGqdp/m1n5zw/9tDxDT2MN
gAmCZ+Qzi8SLFN7oKfTARKSFXIxW520UsvSrSOb5oYnz7gcGhpYwKEOFjuaMOxnE7yROiRz1Hbk0
4D1DPcYnpqqYDzELY8wEB6GufptYb04Uhu9R6kqFXcoynyIi3fkGR5AbbRkNZzoPkJcDsddMvMqY
woG39tXPJmxIQINB6oc8gXDsdcWRZwqn6M1s+v7sSZ/khWXWcGGsyB72kSn0GwOXiCKalD0Z8Sd7
Uucq0bG7Is/qBhsZu/W5JZF8N9lK3CUZ7zKjw6ZoYoRGV/XMAvIT89BUBcbcKnfM+y4N2+uEew/S
OPt6viiog+QDw+3494Y+YWAbTSUcHglVGc3WsY4vgRHo752YC7VSrbb7//v76MO8Y7Sk/88Y98/0
liLncg2cRL00dgmkMV2HZk4Sj+MhLJrmb2Cj3y16Pvglhw+F4OR9ZoiErdXRXTf8vcUKAxg3Roqx
sAMwvpuSG7I+dnIrO+sptjZ94BvrYLbiv0x2/N3ewahF4Zu28w9r4/Yq/2ubElZUE8TOg/0Qqe5o
k6//YTNAlUA1LZMlQ/a8dWc4vLudTBXfrRZmvhRz19y8omq+r0QNXFhFuNx2rZPb/TIc3OyLY0wC
5PvUq2BhMmyOvsjkttuB22j95bb9BsXic8NAeCBVEPb+tLQVWucit5kHrUMMWAAs3BA+tdcjmdYF
SMsimCR2VQ0nn/MT/t4/r6y//fgbocT0wER5n2dxekwAaAo0472tY/Q9pmksYgCRkGwHc83Q8fie
zmG2Djsp//LJv5JLPNNkLWPq9I1D+flQg1E0ApbKyJ7WymYEvDCizyC9sjkNTaTEpjHQxcldC07o
f/7Nv/1kx7YtKEeWzdHqvw+NP841l7MP9pq+1JF7zcSkucIDpAWDZ4JePrQCz82fP/TX7ZkjjrLY
J/mbA63qvx9q1aPXFTlTpKTj0BSOetd7mDNOmEXk5WQMi79APn+9sZykeDtdh0GbLgTM/34eiaO0
lSiSmGeD/t3oS/VBkhmTPeZDk+BgH810Qgf/zaZM8/7yY3/F33AUcZm5ySZKKE59OtI1PeTlgRP/
vm5H7y3ByZvvbE0Lb/Pni/rrucCzTFfRaGQZAsb16eXx7VogAMEH0EU9vpG3ASCX5vQPb07O5z9/
1j9Uov/uhh4gGtdUJpfVUv6nKzrNjLs0ImYSNNT26bIbp+wyjBVCjLUi8959xJ2FkBXw1D37nSIh
0qTtt7qPBto7yUBAH4dt+dEPkUMuMvKnH7TDuwOzvVoIEE7oX8l7MP0mUsy5Wc5+M1///At+d7XA
BJkg1Gxk0c/nGpeKe3KoHgByiP5bwkCLiK7zPHwJ8ggQ9Z8/7DfPn2Xz4AmoUQobwqc6KrNihjoB
UNzj0uzLQ5k37ImBGm5TJOz5w0pVFy1r/K09e2fV/WVj+N1PlRxaYGLyW/93NOy/9oXASwjVeJQv
kQrTc0IZuSg4gtOmd8R0+fMv/c1n2Yyl8TzH45Fm4ux/37SKsNGYJCzYsu9Luj5DeKVF6R+YRBf8
pdL49b1ig2CALu/WjaErbl/lXz9rYKSt7VK27i2su1/neWrwyoVt/bebZ/26WrEX2cIxIfu51DSf
Viu/sEo4k4XauynNmG3LDuEwF4RBXiud4KpcWnUoX8gSVnqZCkZqYovK7gcxuMYTsTHlLcZYCCoz
5sDB2B5tF4Nmbs00FdO5+Ut18OujxpflCfMsxwXp+BnSV/OqBOoGU1MqaDAr4sctEqPbx8wO20C4
J9SZ4Vq1U2D9f771vx6CXOJjlsnrxI3nQft074Oe+dq09oESem2r6Fcr8V6ZRpPDI4jwJJjyljsY
M+L+O5dYBuGFPGfuZw50oH7685f55Z7dvgt7KQ+Hxznw84GsEDC4HMZjkdixmJCUZ15yatqhQs3T
Vfbctk1x/+dPlL9ceT7yVrULyLo8Jfbt///X8xhMjekno6+AGmT2rYkry4Uh/oewM2mOFEm36C/C
DGdmG3NICoWG0LjBMiUlkzM44IDz69+JWr2ubqtalVV1W6YiBO7fcO+50bHkEL5m7FXNfY6ist5r
0uVRREKRUtu2RVy4o5Md523dpnD5R6Wd8DdvziherWG0Pv1uAj6CztmwtsLpY/8mv5EFNSG+xcz+
IWEoV7Ul83SF6laUhOwFAbfpvTVHiCt9PnuIYnIhnWpwtHgO5yjJDy4ckPyR4W9tEP2Tuk7maISR
OxUVQYNeAhX6k45Wl/iNmuyr0yQAb8raZ/oo8rZXa7Qz/hkrpZvvPIt4XTjyjdF72KGp3szC75s/
3HWGYIV//p7/++rhe+bOoU4EKkft8Lf71CtN5s2mI4JyatmqdSS1PNS+RvKkkuiaQgm94tS3gTnU
iV7enKzqv/0ZCj/Gnb55k1bJ3lPO9U+IhfElytPgrcuG4ilUpfMceXNy2+XVNWMwHqv+wvg5Tv7l
I4i/5g//cX3yGXhJri/K9bL2/3ZXo3spSf9BlGiVdnKfDSa66T1CZImYmmrEOzha1mrsyu9OKh8x
JygXZ0V6N15Y/OVAUmvjOvdFKepvMCzBhzWRlbbxUo2EycU1zozUTpjHQiFXv4JpjM5F5BME24wW
qTjsltNyw1kXQ0OusglPmQ3FA/vAIO4rAlLiVW9li2Hk5BFy50o2PESAsRwc86G8FKGj3YO00Q2u
aIkTMo+G9hoJznpmWGG+aY445EfnZkmtoXi0G2DjCC+7kJWaLcYH23fIVMO2CbDfjoG+IIR2foam
ZcjlpbH6cEhtrA8FPryMhAgFJow5aIJ61YH4kpJhsbN171hko3mu2fOktSTRtAztTyVu5fSsJCq6
Be/Bj9tW4lT7fXg1BirClbsMgEA9D/1JQ/3JNhY3M8KgMtEdStxqaQBaNPrSmYGFhmciRbyfG5JY
CU3jtqyyKtws/mj6o6eL/GZkEUu4KemdZ7uYKixURcGGYuoQjpNknPEbZWpk/lhugjnda1Hqk9Hp
Ot/8LNUtYUH07Brq2J1exvIPGazesq0ZST8Y7FE/c8IokHWHBwJnCYpq3CII6eW2VyVKYk2w61uT
jd2pJk6mWAdV71z9m7NdbT14bqeyLhH8N+41VwFmC6QZUAZRST5CLZ8tUU2sZyHx65Ub9XCxfK9u
sZkQ55JtOncakdiLoa430TjGNzZT8IAuPu2/ArdlvQa5fHr/5xf7v0qH6zsRgZX1oBFTUTr/eX7O
CaFfqY6vU/fZ2kkolhuXxfpOgzb8l1L5v0oH/iraO5vxJDhbIiD/868Kot5UEdfikRIsAA8fSCvd
zfnA5vmfP5P4Hx8qtG2KlICRHaiY6z31/y4FqQl/ZwySEClsTdHKH+MrlIOXXH9kCT5g+ljJ7shZ
cmKJp0iSLUz9OEYr4kZnGIiLW3/4uGARp3qhDbhv1CkDFrrS+l9+1P/xk/K2XRtQETrcYn/7TuRE
kHzNzXUk3de1PockQiM18WaA7czM8798L9cD7j8PwOv17LC25PALwr8u0//3vbSuBq3YKOtoaqXu
kLfZG/prfQiW8ZJUCcGvsGB3vqjxrcyNPnUlz++SjP9W3P1X+3ud2vDE8Q8XZmjwt0s7TDQrjBna
2rjAUU60Ad7TB0QWBmW/k7mvtr3v/fnnD//fhQKLSnxAMZsVxrh/H+DaCMwrckQ4/Inp29kZmXTY
luqHjnNka+hGtzrmLHGulL9//puZC/6P7/3//93XN+P/fe+jYZ+UZEtClhz+/52PtTu8xYbr5w8K
QPhry7L9qsXQUq/RppA377DZrvdAQ2sc7Nq4BfK3NGGez3C63pRGdgSQzWJ6NX7cfY90tv0Kwv5y
0ZNSOKD6Mf5jz61/dAMFZS6m8GBB3drRDUS27OIFnQMHacynAkaqBcgIuy9WCsuTGkyWQTKxWbwl
QWprjT2e12r5UU0GIMtpG+QP4wJqw1twZyGj7MBjBSMM1ltBeM+pL5z5VzXErIWMIHhiq5sWzYgI
anRZusigXEXs0ryVY+rgYdCBIG4Q9qD025GjlFhtNMdkNOISIbYBLwf41w9OqYHtnLDrcK2yv1h1
kZg/2EOoBCmHHaCqnbFWLZMSz0Fq29epWRm0V/tTUP1OU53IjePFzsUPjGo2VGfBmahbQsybaJnF
wRhbf+RpO/PX+qz29kAzvOIIBh60YVZosj6bJEf63WcG6ldaRQkGidF7L2WBTT23huguQTNQ7dhU
oXIb67p+hcEaeccCrCHyeDuJfnEOWY8R9SpOtd6fIaWNwjxKPrSNQI6t2pa7RoCaEX1G7I3D8hO6
Ftr7l9zq0CF1Jevgnc3F/xGgs/7n5/R/PaWxy9jk2t/F9t/fysJwaTkzFpUxq2wsQ+3gezcxGyN7
xSFRlf/SufyPQ4BBFO0q/QJHgfu3lyIprNBf5ogY+AgnKJgXVAUgA/dLiRB5dHR2YBnrHv/5M7I0
+OtN/9spyKzRoX/1uR44ef/zbZQovzIRsMmAjTXpjRKh3NMr4lyMywJBa6bx0NpID/ZX+vVGW8Z+
h+NE3m3hIcdJiNKzAMPxFkDrbSYhDr2Gh2NHJbeM9PKXhmBnFCKV2Aecsfep5zt3Yx51zwMi65uY
J/mxryXe8AXXCrL93oPaQEDsH6AcWAFaqZtv9DMlLwO7rD61cFGMlrtNFCBnxE7tzkd0/zHOfnrG
KErSEQ9YS2ZT5VVXk13u7YOoGD89hO8WeZTQuoB15dNzPYnkvq2tAUUbgJVfBG+V9/DVwHjoYrqm
vCWAbTDyitjsVNNnt6b1slOucBh2YzKcCgZMB41w4CYaIg/rO+mlj21+Rf6RfY38M0fO1+t4D5ZX
Xpbe+ymypLzNE+bKNmwQdlSMmG89kS3PFJqkhebwcuoBFaG0UAzxr/Uu5J7e5crOdpSp5T0U23oL
0ejZWnDcaTf0mPLn4Y+Lwp1somX4KmPm/TVqlA04qmQ1zEhK65EuzOKS+UZc4r2aOvQf7aV2f6li
NCecEMFjH/rtVlo2Urb8GtSe9c03d2drHYrI9g/SscZnnVjQL4Nm/urtcGSxmSNFUkvX/PFUb53p
vsSFESdZ5kMV3WWtGp6xYeBJkhGiMDn8sLAPN0Tdkzc8jqRtjkG8T0joW9cKN2k9Of6tZ9zwbnRa
XP4zfQD6qDbeZgPyPgCH5Y5jQh/iCgXNCM56PS1tTILagH+21vNzUqftWVqVew/n1nrLvGRZQ74m
nyNrRL1Pcr3c9JX2LqMt9Js1Xz2tMEgfFimzHQkipEGPGIhmfDs3dawvuPbSoxdO2BIxmqpNjUmc
8LnpuqKqikfkTf5GzyWEm3mJNsjseWh6zMoAo+edWyfFQ+z7wnouW9A+624O1BlEp9g25IYhQ56S
TZhcw2hjhVI2j4OnjAskBRpWGZLTPXn04gi4QFCV2y7Mihdht+6D6WWwCwVW6awakSWnogHRwvD3
1hd5/sp1VX/7eCDWwQyhoaE321eCFUKRoy1vjU8PPXRXTKNIw32GIvOlRlNPWiWiVT/JyvuUr/cB
jzP0hTHFD+90xQ0pgGO1auN6WU8K5Emc0BF0NQFByMwRwU1Ad2qyNX71FdCAOOT6FFNlH5dadOuC
ZDYCqHtylsJ5mpoT+2ICGQv/zVt62DdTtG5DYuX7vnrAc0/Zn1piRWh7dEii6cowAfpdxH17mBML
DYiDNy2QfbopGv8ZWtgn0e5EAeLGYZyzRDu/bXAIhs8ta/aVUnB2QBkk27GyxjtgjOmhc3xIl4YY
4WipoxuaZL51Sa+x5eSLP7muvfvcLQZ7Q3iOfoojVBYQcTL36BV9RJJjbb3kuW99lW4z59ta1+6F
oZLASwuI9L7C18zja2wPJyVukK1BMXvUc+yF64AhDD6FZgFdS0+r5TqNZjAApuuGdBcNGfChsQxS
ueLr6qBpW/n3VBNgXnjmV2UYo9nkbeyWgi8NgVW3rUh9O2VVgBmi4acRD3Zh1HPEtHA6NWDRUrLx
SLj6XmYC2g4WKlv3VLiNz2pwtGbbKY46jc1AFleK8WwLzTk9x8Djzr6dJbiEh8z88lq6V9zhAD49
Reb0EMT0pqkHpqIgUnxV+p4F4JAyBUNGZp9SSUTJtp4mnzs8Bj1RzB2oEicNv+Ks1Rc2lDNMcS0v
k9f6P0M39o/YWZFBRarh55UolyPCdnYLQrVVx2X8kHXSvzRh0O6QRs7PuSPUbohJ2ib/o7kZ46un
znbVr06YulvlXm1t8IIVX3JCcKsHXmgzTPLYYo8gW49tk4OskI0USALL3/c19t/USECwQVBILkND
rrsKUSRfsxjuImDisIMQX5wDixSrVeXp5qMoh+A4WXV/M3ZBd+Mv/LBWM5aHqKBpb5UzXLLWGwlA
FlikPWTrdDO1wpmQVu9J0UJRAYmJKNdBoX+GXNa/JNq6j9DQgi67ZpXxkhbUT3bHXncZZPzbmpgd
rZFyu+t8At1FpkN4ZoEVf1ZkP91QLpIXWPL2FWRFExOrLDBXE2Hmna3UkyxjeYqGujwRa+4cWhAa
bwXzh1cxR7h+Z0sTXD24fdteI0YamHze8lqAUzm2jc8urkc0nqRO/bBwf126iDuH6TIxkk0Y3mRz
NL9g1UoOs4Gv12v/CnwZ5/JQIKGLdg35FRP6v47/LGcruhvjLKf+09be76R5EpZAOk7U9xFvSnYo
EA9zJaTNpc0if9PXDbBAv0s2KWG6b3ncW1sf/PuNEyT5DY1sdJivZLgtM1f4XFNSgGCvAJ87ZX9V
qmuB1IDhVAS+o4w3XT/kZ1cY6zHrYarh8B/MLzTHyoZgECAf4eEQ7xk7Goi3E1Gxok7hdyQoGkNs
xqt4KWWLuL3r7hb6gzX0sergtpLXYLRPYkrTOwyRzhmof3CVTY2QJxRFd9okPA1TcJQVUxq+DLJ5
k+bioqhB5+AEQJuMexgLZb9liHpBKpn+lEvZPPWDM0HMbpqngenVW8vEE3B1Bapr5DVtNSxO1tHd
WlQDsIPO8ncMyfHXpXP6lEr5lU7lcnbDKHyKQLxtezOBw/HG8tlv2+7dLMKcZqism65U/jP0Y5JZ
IThzfZb27ybAmZC7eQuMSw8HWxj3aBGjYDZJGeJXdxUjWGNqZwegm/y4Pg5gAP3l8C+ik6+TiDF0
dn2XpvhWGwOlY0qj9dyM+akFzHoptfwT19gEscbHB2v0cSOmQG4WVjwXmwTItZHhsHXKEiJBm5EU
R77BXkVQCCqbqGyJnXhLr9dhK82rdWnD8yrxB/7EuBO2c6Vb9ryBtxvcwd87oBp+JZQ2K4EffMug
j8FmjUisX8hvNToo76+SJugNfjffRP0ETT33KfAmGKfn7OpQUA4XjqK2246xG9y6jfNTluF0oHG8
oth9f+8BdbgN7E58NqEhYm+w0U2jBFH0mMzUVrYoyo0yPe+4mAjerFf1BK4KsTZO/U1vlclnOFws
9ycCRtaOkmgU1asNjE3wav2CVbqWLritksuOkMpBTtXGKeW181VQpSfAt09jIJAbp1W88+mmcXQA
Kh/aqt8mnvLvkmgM154Ow6+xCOXJ7oi8qjonfUjHJKGr9hHK+HNtH+1Kq03ZdOUdo6pwvVDX3DcD
edFz0IOORA2PU8ULux+PK5EawtT1Awb95WtxA3I8Bp7qaJYNm308pUsJswEAfYQZzVH5hwD6eycx
w/3SrsCI4NfqN4hreA3pFBhN0L0TcRI38eivvEzkr3Fjg+YwnR/wQ5aJZw4OV+MdTQD3qpcwCltp
7ObrUVUO0afBnJ56vAuElooIlVrppDcOCqYP0lyXdwcc0rXFtSEYV0CqATYAIZ35u1BBgtrB8U7e
gMFOETfo+w0JUzhmnKE6+ckQbvlfuLjgynymlUdEFIDqowzQgSEoqu9EWDjn0FjugUfbO5ja9z6s
nLVUl5bBh+n47e+GXOUPBNHL5yBJ9DnqFn/bWI576OyuO6kecr/SYriNrJlTTDuu90Lid3tfAAD6
7cLnAVTVKwQT0goBl00QHZWecRZm4fhY6xbMQj7zGexuJuShhouPK3bqu4fFRRnHRB42lnXNCIbd
N30aCODZqg38kaVDobbU8sRNANB6SJm+0pCwnUHITFIyD+xDO/TNJe9ca49RxPmQCfXdiCOJLO8p
AY4FWvKkscTcLUXDLFo53i+iTq/j23F4k1i7MHp71nTsQxwRci67TzfOUXrVfuuwSdGc65bVksbe
GJDqlImdhpfQkiU+QbKaeYhhRpAdSdxBfbewWPuRZDY9+fhMn4IsnHZdKPO3amxGhh3BlCHEd0YX
KqIijliU2b2TRPWjAM/K1NyJOVpgtohX4i/IzW0xLDrtleSeLI0H4bJF07r2ZgFFgO8PC0Zq5YSo
qG7jhAzSljGS1JlJOD6nBUdrYE0GJg+LAigAabx1QtBWwksw7eL6tzh1bGDqlAhYwrlRXjEkxIe6
C3kkrL7eE3qBnyivpnMWJWRYF1rLjcrSGeaawBOZC3IBqVhGdRXeYUgEugIyRkAWWw4T2gyzptKT
TJSGAqsEQ9RqncUL17uUTvFniTxWeVZllq+wGcojq0TH7wDf9nSlcuDRFypjPLaQijwNLBhSM0FV
UcGYQ+Mt0YOHyXhmq9Ieh3gwb6mdwtcNFBwXOwCE7TgtBrsFM2nKzORuqHrDCVI5W4V1At7eHJxx
0REQnObOd5k5pBXPTvfV1U11a5i6XLK8l0cdZMMGJOewG1rJxeFXBT7G2AOfywVRueabSdTs4xtE
Ci+qgLWkY+aHtI/Frg0hHaKUTQ7XRAPq2NDG2cCj3q2bEBpcm+eBdx0iQBjxIuqqBTuDNPWuk/g5
bQmDvGcxgTCYBQpcam1XwzpRtcuRS4zPTz7V6a3f16ihegsmGQares8x693yGcC7u6F1WBY8EknW
mN8LzsNTFwMw8hJd3SCF4Cm2fG/bJVBrkgFKzJy5X4xBur2qUyiQFFekbphgE7Jx2iTXiQa4+Wnd
L9HjNc1vPy1RfdsYyuAmrt0XMVq/BQzzR6dUIHkqu3y1Oie6jHIRXwtT2nWJQXSf8mHXwsv0Kq3y
7K1Is/CHNhIz0hD3tymDdywTNuy08C/TOK79HD5QlfPaK1h9I9PNiSCed7i/ZCQMIZTgyRWQpMb0
VUxx9xkCyHpKraA9KRlUHN8s5CEKy+EFeBzRUzM4kp/Itew7a7T8x9y2IKBqZpNurPCVG9QUlOSe
hoKF8xCD2SxoHeG/+CNER+8KyhOwuDdyKvV1HCqLLaFH4daNlxbTjTt9cQAb0DzKuV2cxbvUGDh2
2E+gM84Eyj+imuf/yMz3Hllws3HpUTaYXPRWB8bcNRB7sgNIv47j28nf7QwzL5rb5K5KaPiTSrxi
XitXjYNP0wXnuIIk+S6Z6m+7gGkDvp0PKMHPQNpgFvb9HZaKFOPI9BYxcyLVxnMYYZdiQ5RdsJlL
Ge86PFwrUxQP9HVcLqX4lI62V2WK3dDT9k1UNvf9Uj9iNfqqtM98pj2GLJ9XUSeenGg6TzY4I2qa
dr2oGbR9Cn7X046/ySIAqSEeya3Fg10lbYTOrd8DSdWM9nGngy04uSauKcfGentlidHlCXYBDH0B
LHEWV66F6E8v5/xKzY+L6DOizju0cRfDfOy6fbzInV0vz7IhFNEBhkcHGHImLR1eqejZFeolL9zX
IgXv6yd5sibIL9z4RX9IiugDS9efrE1Is7nGo5VxD7e5rS8ETz1CBPzx2FRCEtC3bZce2hlJWYDD
uPSWchWyhN2Gqf8ydGw0mdQPq9wG8DYtWb9DGfTFfJq8d2v8arvyvnVLuRoHhH6JdEAZwhLg5cSV
PZXvuPTG9dzWgO0L1r9ASHgHdaY3xm0/TCNfqHA3caP4A6KJeLEIDRWmSELk7/LI/hOkJFhlVX49
h8vXrjFEC9ep2Wti0NdKiGk/ZcV3mcN46qYlwPjMEroKivOAWQgpih1sSu2H6xSv3qoEoM0u2kRr
X9ZHVdnexprH32OfnlQAaBCsb3TIe86qcFQlTnmXEKW8b+7iOX4PIwsHkrKDY9cUHFuh9rvfBHeZ
g44a8d4DsfwZufJQdrT6QBoZHumwHjx37TrB+NKEXsP00Sp3gYo9FvW0I495koszeNFmm0ySPUDT
9reRM12d35KtBbo693bJF/fcFQDaV72MBozoQXAT6cjeEMjEDllU43pMFvvOzwoa27YO5QMrOQH6
LRYQ7AqI27AxtkHjz2+xUdNtvcRLDew+7y/A04ZDS0d2l2nA4P4o9fNo5eW4XmY5YN70krU7TV2w
Ysg7DCsLc9zN4mjnM5DueDsby3vnwWejZIWBXgtRiOME6wb0lrIONWyI/dQOHc5ufl1IATCoKBVc
RuSE93nF0lONkbnXIxcfCr0Sh2yVbzF3zI86zTOKcjd+gqKKPn0CXmuj3HtBom5/+EPGBTuioGE5
AikcQKr3nRbYxHvL6jaR0dkxghi6Fkt0M9ugKEEjWpRY4pFS6DcihxO2uEOThKRZiJ5+IiFviq2M
7kH8QuRb1bX7oTLA+1YVg4GPxJM7wIAIkTOu3Mn7E1rRz+gVwZ3nM2tiE6rXg9EfrHLAnkbEEkAm
WkG9BSLGebuumgmmCagGt2Nqhk7gJc0sH7db/WZmWbL+j+TRTcqPeTQzED8hTkuFtMYJJ2qkrBA7
j+/IaCz0Nc5EG3DenjUytP8qABZSV+ckkjQcQ/sRDuE39u5q107eC1Cfx66iICXOKojyHkhZchjD
5VAQE+4P6iaDueGEoNzqcnqCzIrrGHCWJYj6aor6eewX8jGG5yF3z/aAD6Gz8tPgxadpTB9Rg0CO
aYKHikMPNlY9bmL8ljYnMiQ6lYJKwD0K4mDU36VU7wJPwZ4ZY0Bv2l3QgX8MtCuIE7Kdia6oKJl0
m6zswi30MbGNmisyCL3fDuqk87Q4UlCkqR8FRWWtXH8CN28/LbAF9p7fvDoddS1JfbsslM4u412G
t9O61+oEDc6JxjO8txrLu4toLj4cWScPulPeZunicOXFmsA7rYJtjMSeWU0UAK8YLl6VQRB0VXWy
elIU56p+ShwgLH4zkoBgxztum89hSN4aSfOmELqsxiY9U0M/OEZQEi3zXoZMHcuEfjCHZ41Ohele
3+mIr6Kno1hAPXznIYC3jMjzF5o3EmOW3D6ydPHRjA3zpQlMczs0GkR5PPjPzKvESZoJVI8MOtYQ
lp/nT6Zof0VhjpM6tJO9q16j6p0+d6o6kqpAUel5atdJJoHyFEjvZfqej+qotGFwMucsMX3kAAkx
ZgGyfxK3OvKohdgvjoEgzC3QqOC18MhKmPJiDVbdvDlRHR8rZBVI6WlvM7e9rcK6XwXsgdZE4tSr
Kl9SnlyW7i5ocISAOUdrdT/5I8E7yrr184ra+hq35AYnGVCLWQ0BHYjG5V6W9k0XQQduVAIczHkH
gdQejO3qHaoYd4VSrduWPVadWha/h6G2dyKYWCZN0Wnx+x4kobWDEWujj4Y6MibTQY4OtXfVPvfL
8lMPzaf05/0CjGbDrtvsnF4DxGgnsVq8kT+7xj1d/sUbg0QAkG/QfH/pa2Lk2WE6xxpueqqufs6B
d9214/RWBZDxBRyVwqFPxXj7i0Fk+hJ3yD4sqsObqdLWHRK/bDdnzIiLDGF6atUfNZKi21GaeU3+
xw+SbBj6YH0Ome+U2FfLR9H5SEwms3do51d2H+99PZBNQDTxKg06vSt5eNa+Nz2XaRht+snHJ9Ta
KPVS7W/V1MEmGrpvxd7ohTzFYedbbbqvYc1rC2EE3BQ2f8au15KpG2W1/VjmyzuIvAtC2LugYzUT
yolb1uI2jT2HqVCjDqZPPuNguKNBPohU/vSRKxidBhczdOlmycjgUVczmR1Orxgs0/WQOmJtvPke
moIGFtq7H/xSfCIFsl/ICWCC2dkzwm00piRYbEiXmGiHl3wjCBtJscytGccazsAJCBdZVbhUCdxM
Y9aS00X4FjvJsT5nkm8Fn8tVeSZ+LAHVZQaLT79hoj3HMcTXBXY1DeTd0sl0myTiXHkdL3LwPfYO
gS6TzYDKyFfGj4+ejcB0spwvi8giPrsIV/boge0AXxEulmStWuMmoT3YLWn4Z+7Vj9MzoobTPrFY
n8EjBPln6VfW7jrcCTqIU0OeEnANw5eUz2iG1FAEtImKhMQ6sxGtWScHGecBThHDZiOeaWoJuCrK
GwoO6Nhkz64xtd85bmdv2NHPmzylt3CUDbyoZ5Ociv5FmabZtvp6+Od6FYKKWDngKeZQvrCZyAlJ
L2+CQE/bZNCMLMfRIVDVwHsfuNGqxhc7gQV8FbgI6IZJ3+tSvVehIYaibYnbYYwjMpnvJum8SAS+
6OhivfVke4IDCNwnYF8XdY2/HXwn3obl8kmC36u6jr8BAJ6N7uZ900OVSJV6LpFzEAhGHamduYBf
PZAbuXCCQGn9Mw7BLWkpNdLZ/OjPkGZttiqk7pTv+PHI/Go1EYsa6gGrTHDqWnzSkz/R0P+y89zb
aq2iG7CMRDW0DBohJtBsdvlv2xuuNnbeucj9cr3hOdCYBMQAQ4qV4o323O8FyxT/xSS7Eg3niqw9
fkwQN7nvs8xwG48iVOXrMTCCUhE85VBzypIJeqbyIunVoXTyBk9tobZ2zFAd6DeWv63yCVxx3BGm
smTPVHjYdclRK2ABbrBkbLvZesorp9jYVgiQRjXPLMKrQx4137EOJyaSpLvinKDlCBZ/NbX9hw7l
JbPKjz4sW5aTJmcm5M4H36Vz8Lr+NhZUabOQP3nVhbu47BAURAAS58Be8yBer+7stU29c2hDnMmt
Fl0/j+uKNVCHSKSQ6zpsWO4VNUwRk04ArBLav4pyB+AJq6ss2VXpcpMMMa6qK5wzhxh/E7UKdjZj
Y67mINtyVbI6L2kI8zzelzYaVCChT56UYmdb6Qvez5rRL7sbNbpU/vF0QWSarMM0f7Ei+QO1TK79
pSG/wKen8Ux7kg6k0klMj0QISTjH5UOA4mDNko9uqR69lZ3SviAM9bYpAe9gCPKzhxw6k0m6xpUp
Vn5F/WMFPG29YOKD+xzPEJqfG8+wyayxc28mgEraceZdej1sYPqWG8+EW4fUo9sgCNL1OECY8qty
QkSJdKPL6DwyCFABrEfiJY7kvIExQEWRVySHgsHcomAq75pr2iULGbIbymsH63GxyX485yZ8jf5q
q/L6oUfYwDOqPlPPZSEhP0qCYWAWAnbN+j2JaQqoj/xpZ/816oZ2R0+e7nLX7ExCpIorgSPkmLFR
+JLdmsE/ArBmP1Ia77BR36nWMlvXtX9bYbWdPX2PwYRMBHaOnMB7u42ePZ/AEcNyeeW0+iYnAIGA
2e/QU0eMJxRQjfwAPvmaJ0zF05Zff1ybx3S8Gnbnd6cKWQSn3LF6ar5CuMMA8KjUgtHHZOyk5bZ0
ln7DhXuFvkoY7UX5nqRtTivO+5T4PSuPkSLFJ2kYiwVuoYJq+YDlxtnIUPDmo9og6o0klwV1xWZs
fU67xnQrlyXvqnZQO2eyfYaMTVKgZdkroSTLimSq1kAUH5EYp3Ca+KUlCkAOJumTEtw9dqGe3Chh
oCwI4xoE7vaCGJRNIVx22Jw4yTC8mrmEA1SklzSH/JhFEDEpto6D7XBlGGbr3kIgGMLdjZ2Iy7Qk
iEBZc+SmfFU1rYJNEuyKyNtx3fDHhnH7uykcYPVNlK67AGnZaC31Jp3xWIzwyNZSothrSBveg5AE
UeXk2Y6Cv+N+yp8X1nSgTVnNORZhz53/1Araxk6ob4Z4xaYJHWInlCU3ZiQnyY2iP2E0t6tJNTms
LFB9leE20x6rFr7j89KiDBuX+m1eWHAIz/vjDf4vOHtPPnqNVeJ6t0vDLv7q+OQw4YiYPbAyIzOx
gId3VZgaYXNXIo3D3bD2nJEqtmq63YgVkHfXv6ncOWFjE7AYI6eO3MGZtL05/EhJIdst7vQILvZY
2/07OYXEZ9i+YtCGHW3M00sEKtVT4iEcSdWaBV8/2ykg4zbTlYyhzcYBGUrcMouW1OVMLEgRx02R
eoQeErRUqzMTfVIbHR2vGyrtHEj2oUXbAxHIf1NsyFZ6ENygxBCjzej/VDjiqfkF6kaHoOSg6C7I
Wu+5d+bfCOQ/Wk5igXSbLPXwlen2uOE+uQtDStG5X8g60/yRbDaukeyAjQFdn5Z6TJj2IllKVSq+
OpGSXcLYpQtHIn5KAzTtigisNMAYxpBJad16rXtZ2uArNCkT7ShFi9Edm4AJ0xyrO10YduPdcjtY
BJ32Db9ruTi/Rcs4r/TslMIgz86j0RDgGvvGU5ahpcP6naD33jIsOrhTSgYvl9E8Iu2YdNfdDy25
OynhFmvlhfNWWDh1CRFnrq8kAn41wr9dot9o+KpN5i4MxxFJIZergUmZ6smtJixcQN7GK8R9NKRQ
RvW0CrnS+WLkC9LQCUx//ZJ2LtX4/KMX39w2/vChWgHNCRQmGRhETIjCu6R2AUYNSzsql18hhm8Q
YQuUxrb/P47Oa7lRJArDT0QVGfpWApRt2R7HG8qRDA1Nfvr9tHe7tVszthDd5/yRbbk3gW3oFyw3
ZAtEtZ494nK4eIiU4LtQzA2oI3JrPbjkO+ot5qWheSoLxkR30D+0RXHr9COd7A1pb/HcbPQ1KSGz
C+6QdGGCjtMOOFNyEM4EpBNCjli/zMiD2g4MFVcHddoT39guknYuiBcduFWnXu9h5HmVISAR/uHh
TM9TejuY1aRIP8rznLOte2bklC+3MefgtM5ALN66XpfS6TCvpG1kxrVxx7gO/Da07fdcDPaO5Dzt
LVeowWLLqE+yIvHWHKb80exIUNJdytdcwEgKydtrIioHZehSLSHFve2JLEr31XHi5CGeqajcFL6J
+ApV3YfX+PJEKTzs6zDe0EvbqsjKnrp7c3X1VzyqVeiZtLqYuesd4CyNBzCZAljEb7OvhrIbWsx6
e98uaX5pTJ2waWcer+1SDHdgiN4JxIQg49luAY3dREOTC0T+kd9au2VtA1wRghZUPu4RSuqJe9OZ
Ml4LbaDL2L7x8qVfmGen5VEPFKgfyU1e7zvbUX8Wl+5jpZHdC86Y+Xe9ZsYvTlzQ9qcGzyHrSDi3
FcOP6eXzq/FTj6UYWTkN+d5nqj065mx9lC4KvcyGbBwbfb3WmlH+c4dVD1qVpfvWJr+0MrTh3tJ7
wsNouEbxQrJWteFjrA4dzaHkcZm3NPSRT3xx5LLvJQl9k66bxMZWfMHGYiLNLE8IyVP5i0PX9HFW
xnoeidH+VS4FmcDwCT4AUaNf3rSaxspCC6F57lqtv9dhXw59bGj3Pvnf5OLU7ldH3O695deYgo3R
yglxJWqrmdP5wapXio7rmjQy3tCw0g33Ug2T+YhC33lCgkXvQ6Z6ZCbDescpBC9om0kA6dgfUOuT
NiBti2YKv/8Tqu6/akm2Fa9CQUhw7NbVxYw7/bBMbvFSr258rE1Pf9KVRtU5kk4GYsuEg+j6HcSX
8dSOBiz2nMHsaXXjvnOjppE/jdNjN64TjxR5VrSOdsaQ5At4lDL7FDCtjClOfzIA7bR50qNY680d
yhFJP6JfgbnmzqNJj8WrRd3XM2tH+cuzlPuK0KAHk7EANfVadjNHRNKePdO0r4vw+mM7udUTkrwM
XG0obITqfdoEXl+0Ec+dYFl5Exs1/Zg+1YDwYUP+Mm+yHMg05luM/ZCRbQ9y7T0YYye+tXisz6oh
S47V0+QMSGHyzIx8TaMsu3e16LeCtipjOfOycGzmIiwbm/Ue1nOIvNptnvxaggo5ntM/Nou/ngaK
Yz5Ly1y+SNfLjhKT6qH2ZX3MChuAg/6G/ShFfhop04u8/FbegRD0Vy+q6SIzR99phTIeuwzhQIAb
AoWGSQfZoLc4F1PXO9tml15r0OwTMjKLQ5LYVyCFyf9KSD89cgYyonk3xUanW+Xj7NdIN+PYiqwm
Ex+ybZrTQqPYxZqZ+SXD0mdR2FaYJJLnbsT505C308tCVubLVKbEj5pJTlRx79evwlr0rwIAgv6R
NuWq1SlESJTq3wy/TXYAWT1JzMNXLtX0trhGvNemnP6gVhbWi9X32aEb0EzGgMgpYXEKZ5/hMCqZ
5Ofs9IHkoE1rKw6LrmJb1ZfMDpx0tkxyZg19p6sxuciubb5XZJEObEGGc8FMsJxV9pRPgHdxt1PD
JI7GTOfPxuZJBVqSwE9ggJj31GhTG2LdDMJWmgSMDuWds5rNK+s5jYJiNJ972m/ClKXlbShngLw4
Wz5r9G/vy4gYeJpL3ATrTE3PVJs/zFJgT3lilGx5Zn0WVqU9mIjv3lwiZ44zCR8zsfcOx44Xa9d4
NG/lvfT2TYY17i3PMg5g+fpejG19N0I975lj20suRLKN2csOHYKIjyq32gespcOn1sYxy7+lH9eK
drLaBFqrbq7ndrWWQAeT2w+enp19iIctEJJ9Gaq+u8v62TissS04DLvhlJns2RXtDoGc1LSThqyi
wSOBymNZiwgXS84+t0TQ+QWZj1zMZQiQxaTmSmc8llicI9Wp+oIpijbeUflinyfKCT29cL8xuq0Y
V0x5dT27u3h2XF7pwkpOHlQ1k39Z8rkPMn5jCbF2OG9EVPlLjdV/Tsb2Nh+2O2XTXOq39vKor+7/
xXV10m1doOCro4riOJcVlDAHw2OPQBl62uqn3Uz1FB0CtACFoqxTOE0xPylJTmSqivHSG1Uf0BFk
0GbgUVbSiKn7EOlEdKqvOiJyvMZDOFfrHGmmbyznctXyiwfTHErA1l08Jd2VWgIfk77GwApEcKVn
5W1mrbkatRA7t6qhBUbNf9Er23xF/uuek9qtTpafErCZxfXyFWdue+L3JcoRVmBgRPc1Xpjaf2pG
tKpu7hITOjKG7NKunk6xMUyfTTv3zKwkRtz0F09otkAzxgJVk4grE8Bh6XZMCS63BcF9hUTXhkw0
Odse4KQ9dR7N7JNucjnmaGYc3RJhJWPzoCkNQW/pz6HmTLeEqK7WTyuh92obl5bzZac5TWHCl4+L
r9XHhqwtwqjH2o4SQgNRVDbYcAujbx4HHv9GgjmDRRpoFEA85oBGtOpgUP/+cHtZn2ca3S+Vg2gP
4Ww/b3w8V3eT0tZT3JrJZUV9/uSuHSYaZ42T78ZVOkINS9p/RiF19lHiXsOpGQ0TkykB3xpVWOem
sm88ZEET+yYBw/rMU+/G/VTaeSZE58HN6+KXXBl1yjSduq9phLMjyiLg+miRHcAZbe3M8InbWXJt
T5/YuO/61L0qc7I5dLgcKCc38YCnXUU1djFLjLmq+hZzn39iJYLmNFXj/LWOPtziW1mDtjSbM2EU
E/5RP5ubx9WrrZOyl/lMjTuVU2odHrzc8RnUem/s74gL9d89qpsCucQE58uJ9NICu/mhJ98q8hCL
FIFuDuWzTdwh9UxVsRyy1iB91OvMN5OUBIKutfKYtoJvd0vgAPHP9VT9xOhxbkbVaXgturgEjx+Q
qYONpeOxdz2iS2VRVjQLjHNqXJSl51bABJostHbhijooJTM6SAhCBs2z3fhsIsD68SYpOQtog+43
lMOa7lZV5Y2uIHA2O5lJLdTRwLk5nybp1PZXbC4LYlO74AsVFC7W36iF3k6v62LNjy59N3XopcCN
jzUF1kmICAjzBzaKbo1krpZ/kzvOdlCiR4Yukj1dzT7d4hb7qE9pW90RWkw2LPknQWaPs4poNGmT
Q6L7Obhz7vU9ypO2INXAET67Xge7xU2QaNaz7fTVl62KmpZLR4zWZfFaj1bBBO9lwGNfpjPvapsF
IMfxv5mXwd73purIPV8zPEnDkDczagpsqpcB8BhAaZpvXYzgTfRCoK4cSAJw4+6Ut976MXHuqfNk
FbySqM6QKKbDNE3nRko9BqPT5BwiDGCB8wZh8qTXprpKw53TcOnZp3fs4hj4+mwlvS9vGrSnKEt6
0gfLMTWe5ajTh1cRkVnuKdms5QlxDV51nVjU6uQSXLfiE6gRPfmliXMNTHJQ20yxzZ3swrTrbdfJ
3D9NAl19pGQ+IvOgnrXc5+Mo43s1+T7wYqVTD4bGBHhsSlnGjsjjjWw/k8IahwTs6laoYRhFu8F3
mowNa0BtyOI2ULg0qiIJ66Ks22cM491jjKjbAxCbOvhXRog7Wiuy7k9fUs/YItkGyd4sLXrvsJiM
Tmzl2HAPOU7C9mwgCp13ce66dJetKww54pVOP2qNuVI6mpiwG3UMBLUY2WJE6CJqRLG1og1jiVVG
5LTw4NXc1Eo/qsxFMZvReuDsmZxyEd5c/kC76ApLIH7EN1hASdfZmrNjEe+fl1xzPW0yNlnjpTux
S+TKiOhKq967pEMhFSNYL6hRyXLZPGPZpixpM7Tgj7fumcHipyCIEaetV7LXecyCLh2O2MbeCItt
31Q5KURAJi6Y280kDcQsCnIq9pr6XCeT+TLIyhbhSqm4t63yvkp3WScJIE1E7en7DgZrvN2hDMcZ
WCgHbqOWv8nUupzzvJx0bCj9R2FyuFB80yDWMwy3aR/0AUtR2Ph2btyZCJrs+TDfNCDT1vSWlq0G
OeTioEJsnZ6eAiKPc7umVtaTfIU2VTrXDSBXSicWnZWNufNmjQraSbq+JJDWtF7jDvteVEoheu6M
vuOjc3uy0IWQeFucOAdQFfTOrPseecdJkJecRoM7W/XTtJJcv3fLovDBQOLBPaVI9ofAJXMWdo+N
mSivDXNUoWkbexKrjndGKVouXC0ZMOvnooijemmoY03VpC1vqItj9+DPtY9q2PQbJ8aHlMGw63x8
3kuz1tBKzhTXbBtI9+LArYG6t6sjvfhnJYsVh0cVIwDT1VDqoWDgs46ohknGhptkKxCoxyBUWjyx
p2qlT7jbEmROx+d2QZuYZ7j14sTn3TdqGSLOYHPHgmUL9LmtgT6AzDr5QygNAAbx7Rs7a1ZxIMGv
0Q5O4U3r81zeUjzlLLsmxN9apo/9anTGwSdfeQLfJu0mytdYeyMDeP7jMzPbN4S4OgYEi2Yk0m/Q
Z7vIc8bVekDeK9NXfMUKpMvNUzc0CbjO+atS8oQNTcurE9WXQF2i1JXNA2wgkn4Ld+mX7eh1KfVb
jTWu771DygaFqIrfsGiSRoXIj60btgi+s/HyRMdr5Y7G9G0RUYnBV7HRAtH1Au/XkYbYaTxrepGN
iNZiRA96nBuBSXtOcTR9iwFga9SD8L8WHt8/MTP+HNp0asStXu9Wq1zGlv9D3zFHHcOe/iHGxnvW
855iJyS22S0zO17qXa+G+hP3jZNTaEOVDYu7QYdXAa9vH41JatDJBbts2PLxasQm207+0Wu9RuN1
vzbiynAFzUn8ENCmpvmkRcnKbWGalEbt4O/SpBRVTLMzUZCJILs9z0ApBtIN3PYbr4NmQUlIsN/e
MivLO02Q/D7504mYjnBVab2bkrK5zzwt7XZlS6wldzKycUyTNQN30yAFjFrSLlzUZze/nhD1SFVS
Fjs/cnWhxI0pG+xoLYTxN6wQ/+cVfooqDdw37bu0ksahJUs2C2vXZH8hyCUHDBFk3uxNjhP5Xs2k
dIDD0OpWP1elYY+BT8mJfgfj2cHPl0KkZ/on6cazihhfVml4xfBE14arPQFMc8B2hD1/ZR2Td2QA
5OQPwD3I/nsfHpmA9pYyZKuf2YLZk/BDWkrZd20n5u+EoA1qwcRUG4BVE/7zKSCm0LgVksis3wl3
VOURg+c8BM5gL0uYu7eNJVkT4PE01erxDqpJka0NYlTA/2qWc7QscyofytxT7pb9uPmeHGFClNAR
rIc5ABb+ghYN0XYs2Qf5ls6udxEtLE40WSthtaLtPB/1PsE+Jx97LKGjnjZYHByoGSjmKswsSFQx
DAeU4owxMMr4ycLJKJs1qAbgBnLYuYq6shI6WmD02aClQoetKAYjD0dlj5RBZetNXYe7gOmIUndA
JdRAWUgbdZ+diGIokALWYimuqeHEy4MSJl/NetVHFChZ99U1tWdusbuwKnXo4K3tWGVtEkw9lTPv
VtmkKoBsq+cw1o1OBcjmSJ0cCfiSYePky/yhKT9OAuq0EEaoqrBbev6aFi2BxKaxKQmuQRvrFPIv
XVz7ZSiBLwLoYbc60pjj+kHhWfMY0p6HhLWpHBxvIKccp8hy9OIAwO6MNAguFE0LbXWKnxIEU/t1
VZJnX8hNOqqCFRDN9IBinDV+ARqFfm2kytbL2Ho4cnhxlPVQOhlkgZAroGiHtaCIyn5Nf33TxPOU
jSoudnW5ALMhFrHhIsdm6r76NunITy/iZAnt+UYR3ixR8pAP9JgfvTGu/1n+ZLyrBA37nnJlGUf6
/6r/SWji1R0o9AxyRhi4ccwxXzmcFHIZp+7nC/ZGgr9rJNxl4HZMQjtamhP4oKqO0SbVTG8opyqI
yFkNlDuuRHLFz+xPnjxkRay/4aTpzY+FsF0RsvsX3n41VKUdtZhoDpjTQn8qy7o7oLlX/6iVLg9e
7E1PCkv911Q53g9XsnrybRcxm6yygeY/3FKHmQwB5BMK5X2dEd3DaZdxNw+Va7wNBXzgkBLHGhhm
sUIAqQQdLk0XyV+8mhxsrmiZ/sx6nfZdST0jBS7j1Szz+iVnK4sayqJvpPlNsFMMmBw3Gqa0YmPr
41qcUKRp2aEp+phMhcnCplHPMwGwHqICbAt4MrKA3xDWEnKGQNFsoAYkEKSvFAdLSG8M+RbdOA3q
8JiCDW7CeeCqi333Ung96/tIPLfgh6y1OBBiQbtQEYq6cZ02uTZjTiNCMgsDb/tSzl9WbYlnoHKf
KrSmRvW2ChMIQjfs/uhgUVl3g13rP+SKJS+9780/TYeq9IhZyLo3aLeI/NRUDGYLMUeLac0v3ki/
YNu3pPByKEO7zDNm48lNYi00xpjwN4Qe5l4bSBAFthq06+qU8hF9chkAiesm1g/DDesGzdkqNOhv
vfQpwbWHLiqNyTgA1RfHyim7n4LgotC2yY5TEGqf/NN2LgXcRJRTGWLDA2Hpvze5/AGwTut8cTxE
HkjhbvKNbnnoyXdj8aLh8RMLyWapKRtJXziv94l7rhCXpvcOzGLFWlFO5jkd56O+XMakuYuXeK8K
aiFF/rQmWZTxTpmdenMQBDvixR3krjN0gabj1rh2UlmLzJO2aLIDmunHsYsDqFekWhllMxs0Momu
j1y3eC/64iwpM5Tl/ZyhGFM++oVmKygtgDV4y52rrcEJZsjH3fYAXUOTBLl9yCV+pQ2fkKTv/lA+
Fa54yeMi6v350E5vncVIVywhVX/3qjSfCBqNkm59Wcvige95CFsX9NTrYvQtwzn2XkeUm53ETLJe
yxLTkvQiTYHQju3enfsn4jXDKs23lfbrixp+J8aCQHY52Ki2CARmZbPJFBYtde+yaRWSdIc0Ppqt
/diL+YVx+3thjrRoLOWaOjROGeWGj8Lls8ZLMDbptZ8/C0YWuiU3KL9i61n0xHcZFn22esxf2NMT
XGxlPgD6tIQyPSuAX0+7NA0JZQZLOXEtzXYlkmxaR9IL3MMiqse6NcfN1JMGtvY8eRODSFMFHTo+
UMINZMtmSLxtN1ZnFuac8Xllc0t4QSMyUyr7eusQUfkdnrUAyemmLTP2DW/jWZ8N5cEoIbZkX8O8
PVjjm0E/r0XvjT6VWwEd4jkgbeWeA37n0rqHK76aq9D3mi9hp/wrzUsuRdU0izRWZMcvDaBWG6ws
3+4ZyErHhNZWwzZLnlx0R8gYV8rm9BKFrLd1pikqlz2VUkFfaVdzyr+UIqzWtKyDuH0ONzH4iMig
G8iwqIsVMS/mJkSdk/ekp2/OgM/gFlFQZx9z5xyz2juh5brW9vQoxf3sfDTmsZl/JjIpLB2iZUXq
agaxfiAFYmyZAI6ZGglBwM+G45SnvpDcRT/LTXc9F3eGzOn0W0GdPLQPYAJn+rPxzMfJB5HGpA4U
z5ymALZ+0FhcYKR/B6on/oCnlJz6/mB8pdxgSrTkT8i/MT+toAkWoQWI17Q6asUuyc7Fv4UCQmSw
lvngwqhqHW0Zn1r8brm7Lr5P9Ujy3x0GViQyy72EjRNPZYLDAHcJqWEUauUbAwhBD2UcoB5r5pMs
d1A+q3VoYc6qr9Xc5tpZa6+2S70tfbKhSTFOSaLPtcloouFmSR65IQzrvhGXnC73+HdFrOdRIA8Y
+94Yu1jB6780y4sjr8v8sq7boWC/v4PfEeiO2tDNQ8OJZmdP4gh6mtdS3jflCyRNp8612mJ8DbMP
oj9gfJNlyzPI7FPLsU8UlO9dMyrFG53WRNjeTJK8cXFqjRUvhHwjY6EIxwVLn5KhY1PXTVDEnobB
wG0iDkDL2VOqA6pOTZjK7gbT4IrO3pf5G2+gLo/rvV3vlgcKqYz0wTbR5NmU7ImUKIUJewjH6hix
tXSoxuqtr2UfzkVV/Q80KXFtCFsykrml/pgmkC2xrePzKC4lYjXZ8puSD3utGUSTptt1/M/UnAV+
HD+mnUfIVxwSBnKHSMjQPpoV02+S8SKX+8b6Bv8DB5pZ1OVbBkRO+EpgZ9jvlzbeTGQScBJ9ydl4
TXPmoTI5d9qP9Nxwze5U4eDxoqhMc3dobKkmghNqtxahdDS4b1ObwHqNAqg2obwUlLnkfTaks2vb
OjL05EdmI457nXLGbq+vxCB50J6pS8pHfEjnErOncfL8b8zowa1xpoi9EG4xYqx9nEZ5doz/S7C2
Vd3tmsG49vRAual7IIHxhUSI2yBOtHkZDNytAD+wfHzyfYxDUG3npQ+yFXWzgaQm2RUKfZoOBGgu
B4NXEU3FltNqm47nHi0ZSBg+9dcMWG7WmUfpFrSZFLldIwNlsCNIY7SHiL6gYB2+SV44uPpvO/2m
3TWrkq0sGV32ejGjjYgXgzuWy6H4v8uY72yHgKLbxigBvYiWprR4mFF9JWHRjCbd1f1MkImjl45/
tZZ1Xv6xj1M2KLRF0pOTLokWwhIUU8R5nHT7hACn9kNkmvrTrR4eRObJ6lxkvNbdXe2tcj5pY4k9
yWmxFSAizG29/B5YralIb0s9CbEaK2tHiXNS/7m+IC2JIy+2b1WFkyADhcdZaQjwE6ISI+kjmBMj
GnKv1dHdWG00mRb2u0X7tk3934qXdDJGbniHmrLyKbP9KB/WS9nz5SZha+tpbk1FIvBM23wag/mP
SIl9PSEoEqv3XAt6DbAp1q2k0as0CITR1vA2jjEkVxuWHH1brS0Tk6fYLavxdliA7i1FSuJlGlRY
04e4CNJbkOXC9oEKfzPp4556lnOZ6O23Juj362P7p9PpYVV0ODSm/wiXesprdZ+5ycvsC8RUaL0k
sVXIi7o+8BXhjYPPJjThOE9GHWOU9i/RhmM39w8a3hwH5TFrpY7J0wyV7r71heyDFR3j1rNuWqS5
QMrSUfS82ufZMtiVLXRluqU+/Kz4cFKcWOhe2k3jGoeKmEfmZePs+P1XZ6IulGTGDAtdndUtcGx0
kVgmVbol6VgdakF0Ty31q+Gvz0TgPVO59ObAGmNgQybr++0ZM1WxKfOboThOjiB/vwNF867nX3TO
ORgHA/WdRQm2h77KJg8XRVB3gD3lq4A0ToejAqJ4qi07QElAZg5Sy26hF7gAKjiifWAhluldpcF/
2N19lqK3cagANLw7Rvx905r7Abprk8nuGhv9h55rDNUxQrgzifh7ZtmPtBki2FHcFsN3UmuhpXmh
N/ivxNhsQNmwJj2CD3ygkWfrIjbCxgvgIWPSxf3QZG+80NsJu5yZE4Ej4ijx1oDo4g12I3z28z2Y
Ib3LS39ISuoz5Icox/24xEAvziMype2KJ+xGAPYE77B26cCUA4XFZj2fTBeX5JyRJspDwCfAeu8G
vqvACa/0Dt7b3Tc4+Nlu+QkoKyWMKPTq5c5t4k+iwjDYp3YAzbVtTOfX6EHpJkNu8vgAsYNiXwZe
etCXg+u95cjF9BozDKJDHkEvKLx3PUYSHH9dXIVgnUG//FXmtJWIH9GuPHLc3ej1Lfbt0LedHS6N
yxS/YYuN/MLcOu4c5dO/EUdy643Hgl/UdgDf/aDW9rZ3LYouinUEiTaMN7o/l0Q9tAJJfnRNsmLj
CIo/bPvIS+S2JoF6HenefvTHL4XjH7mhtqIOq98SI/LMYgstQaZTlNRHDTlHPVwW900yzhEBRtHt
KRFvdUqpXbKvqO+emSZHo9j6FacILW/1TWP97sT79uZ6jq8gy9ubo9Ry3+JxRBZ6tDPU8uXF1fRj
g4dL6+wryVBopA6iWHb2NL+tKN9ibaWollDdOXIE01a1PjWgzPn06njd3QA0UFX5Ftts6GK/T0Yb
7+a4b738tOC+vv2e/ftNqhzX6ePiLv96vglVdyv25A+pnH9qJoupxzVj1TtPa4KuNY6NFwcVOLcu
ScHJ/5XmT4Ud3IAhLAL0QST4fTXdRwbIsTxr9V3iBiXro0/RKVaxCR5Sa0S44DN1c//G0QRTW3E+
lKHEx5qSYCvPRMFdBBmN8/RggqEMbLqTvDPNQ9pkn9gkX3OT+MHSevCa5ljk8o4lfySbaml5XcmP
7eCdc1aO8g1+3VMvWbNf/G9v2As1APCLX5ecqzi9nw38f2rCa29vLYkKnhlPrfeSMpHWizcOiRGV
RGCJcKKuTunoHwfj1WKYRoQVztoQFjpMYHGXooeCFRPuEHb6tl/3Qp5xG8G1Ui0Zc1CLq2sdlHHN
+vdkvUvyNmgX8mwShzjL1Xsk2BtgkevQfBzR+KHcxwkeai6r3V1ihRYpn1BwgRLyEMdfbfbsAVBS
k95PkAj25wSJpGjOdWZkCHRF+3TxuSGJb0P54K4/U/PerQ+1ZM3g3h+gIVHQv+bF2URvMT+RVU3Q
WTDmEbyh3u5S8yn1TgnIZs9k/FIDKNPNTbt484h0ZTYGsK6g64n0DfwmrOrwlvhgkM92VtXJGUO8
JzStWP2ZPlWgYELpAvk2eRf+k49VCoto2t+v6iiKA7Raqp9yhHTJ2cN8luX3VX6lFn3Tpj/2/Npn
f/mLmqi6DXozyG+6uTdL/UDK986JtZ74cevYc7tQ0zw9qOJBs8NxeqkS8kF2ZChQyjr2mNdD1FKb
W2xGsq2ye+mah1tht9UdZ/wz9mvFs1m+a+violFvARl3cbLP0Yz779N6bBI896TiXXh/dW2n0d7o
8JhRZzy35osJ562gBfFKh2bO5b2znatZ7BYgxHVL/go1mZn72pgn29j4XDpkqzvyvfS7M9AY6s4r
DbBV9kka6Ebvdpq+9/oPv7irqhcEXRv0/iV1vFzu6ENIm9+2+hIu6XMsP/LpF0BCb+glonWTA4SQ
S85bPHijq+0kk6eUV30IDeOY3hwA1hqBpG/T4i9GLJftZvkrl92cH0z7xWEazkaDXLOFv++vBmt2
imtdHlpbbN3iM0HOoZC2QvScxKyhSr4YcVh2J1xGjJW3IBcSSTukn9OnsZgBi0snMOTQj83Yod1n
6mBVO2zvrvik4XWTled62DvLh8Oi1YwXKgnY5+4z6WyRyYWTeKwa0rLws2f6CbUrEQRljyB2ufc8
WrV/lOwj3St2HuPrkt4h39paZQT4HCB/2JgONbGvSnj8Ydd+Ij4dCy8dSlt7AfWdLul8bNuL/s+e
/hCJF3gx30UcMrO0dLZbz31JwQGW8g52wez0W6Dzdq76Z4ng2s7fvCQqOwe9VRKq0g4sB2sWKzSf
xGa28oDQZ8xbpGHXf8bIJ0zSbDHuS0terOqf6y07jXikie5Gq/n152JnLnnoIwkhzpymHhF4kpUS
e4rWnWmIQDi/0WcgJuIYDYSelcaclX6m+gpRQsyqwhGX35VZAwiM/aMxYBqdaudTisk1BuzUhEuy
nrO6i6YlpnBz1f5yHrTe4iyo3xPb/2dlH/hXN+itTqIfoj6FdF9we9T00SInxUuCZwiPXBpYi733
jfqQ0QCBuC8oyrMBhEaKRp+/aoICEm2TzdZe3WYl1FZrN/0WQ7Udpj5K5+VpsUryO7BD4NQ4dK7a
LuykmN2Cpn10W58TmTUmMU9IxDhdEEHoTwixghmpLwsVaFAbLv5nh1aa/RsmkB8McS7eX3YmMjlc
PLUFgosYG1ZzwAZ4THHVWzSD4Z/eOWMVxcZjmdEFX/bwpW5wC9tAngMPy5Xemke745araMWOm6hM
xKW2dnZ6J4xDTxIaNBN/1j1C6xm8TDgBTOC2piTUt9XmZpbTq5Il/eiZ8WbNd6PYJ14bYBx60PwH
Q18/beQJCtG2uI/Tx8Qi32vG5toeMnUkjoPR+2PK3iraZ5tIn3ixyDAx78T0ayHy9pN54wwYKjQI
svifsbwZIArrUBz1tnluiB5ZZ/HuezkBF7+d85c40wanLjHIu0ITkW2ne8vt9kWR3/sJ6SoUty8E
P8ysdy2H50AojO3MQZJPIVaODahigAGNufPVvGngR5AR/F5jumwUQuT2NDWfRfW6gO1W+r1m7pOb
Cr+5T0B1buEWZP1sukFDH7Uccj++Sl7Om/c8HvmYJIMIzsmedj0fk5VHWHKODiqe/V3nvijaZFuL
s9Rvwwz3kmJY7L8hmQ/W7P9LPGfjiPvRLrGl9hty/HduTJAY9Je+PMdgYg0z58IUQ8PtrsrioAU5
bgpvC0kaWMMQlVUXslFspW5vCY6q+RZ1AlOPmZ3EtNx1Jdo6TgorRxb76Vc90hOGDx/rN6XzpZZH
638cndly4loWRL9IEdLR/IpAQkwGG/DwojB2WfM86+vv4j51d3R33TJGR/vkzlwpX1j7OFJ+Lufr
BFXPCKS1OqTepM5+iMpMfBI91PDi+dxJiEefCRygquXTjd6V5lC1i7cYkJDTaaVKwjFlsc+hnbLM
2irT3Z5eLUaXtgMene64UlG3HsLdU7Yl69g64P5dk/HzoR1tC3M4ls17226JD2JEdqgMRvDnLf68
ZaIM0s3TTuzFuFHCCAK+zqMSb/XiXJlkHJDHSvVRiU9quW04hWP4ZY2HJvY5MNj6AhyZ+J8/lQCc
pGzFwIlkhhNlE2O+yQhettJZVsS25B+Tkp/it/AhpeilRdfuO7M9isK8hE14qoRxi2JdoEu0iSNH
zzyY6C5T0a1NKXbVCJ3cBAAA/cZctal6JleOJdAq0Z25ifTNrFFcy/XMVAVl2NJwmnruWubyL+rC
7dyHbySKP3HFEkWRzI/wGdHB/QCtZAm8aTZAVo6aJ+n5birRRpVc83SEtNhoNtGiv2qyCBzLDj9t
Axk5KXgX6X10aiTtPTZypNeyZstZzzvlmfxcarKFKq4qibgsIWqew76TdaBU6gCMAvpUis6yMmNq
x2WZVYMkjATwn/VSRXa7JdbI9x6798Zsmq8yferz7YJINLplIv8pKGm9Ml0T2uOfF+xglnfJFJ7b
KrnIFHyVHTEviH8FuYZgKyxuba3A92FjTBlQf3CvauzyjUuSxBctAVMEkHaj1z1OAFYvFHOciU8l
roLobZncODTVPlNlwy3Eqi5BQr61zVUWREZOAoSEdyqyuygx4+Q2erlQ7cJvo+EeoZ1ttII2VMxX
mqvPJbpByXPVZBzc/UJjayW12zAU15bWByK01q2IkSom+zVWxm+Ki7+zGhdfGCQvZfrM2DEWdHJ7
1msOcDaoO2jjD+jVwIqYd0uFFDePrgDD3FFHFdrVp5Wof3oHRjLpHyDPoIXE4q/Olhe9KW1+j9yF
svpH4bbaSMgVIAd5fYuHjoJU0vK9zCxeciEeIcqXM0fjDZulKy8W2Y7hvQryE96bf4lmaruBNRWW
MJ03lDY5nWB5HJMSxDqc/KtgM8sE9rFXv1ax/BuU8XkxbYpEzB20rhPWPwJb6S9gshfCYph2uwsT
eoO+XJUrc0TWw36Fc03WMPkNlovLYl8Xgb5On2AGjJuGg/snXgVwf+1e9oZpea9q+6E998LZjECC
NJLX26ihNKOVqrdJQRaQax2NFlhPSzlZhdI7LmjVqUmMWJoCLr/A+0iRdicQC6MXjct+yauTmags
Op/WgS5OfXwAgIqs9mYuHEmRit980nczIMSNYoOahfTzniy6Sw/LpqrME+wvX0j2HW+fb0h8UWyW
FQlfUbLxG4i4DDlx9ZE0yXsbIuBLSvsZR9MW/OVpGTmuKuW5NtE/jAK+fZ+Sn+DubBz0WQD6FRtw
438KVsNhIoKPG2OTpbDVFD30cIjHq8FmCEqT4g9Cqm9Wtocn/K9ItHOl9VdsG1zew+milITloL5x
9SeBF7VE4u3i2GM47TXxMuMyI26m7Hi4r6GwNlCgh5XGpZnqbnFLO1ijUIMpVsTT5mjt9B232j2c
i6ukBbemattdnfR7bVk+g67ZDWHnWblwIfvHq2h5iv40Y8fW16BZ1YqiVLdq4GHZFSF6XXeHodkD
Dtk0efIDAPYQjRib2KYlMDBtUX0T9GbnpMl/NXKakwDFW4kM455uRDYSmcSFDP4bBbflOzttTrF2
PJhxdWcv/S9JpG+z6F/bGaZg11j1u9Rq1PaA4aPYoHWXSPkoGmWHJ0A/WmlPdgYLhtMa5Y2/p1Mo
Krp/jKDQB8o6V4sr+MTbbNT7aJFubb3cWJ2fMdqX62BevGnCPVlgp1yF5fSeFe1ZMReGGQ5mxYj/
ddxUVhY7FzWc/EoBpFmQBObygPQAYoWsYxxf4qTDHdYFbACTD+xFJF478crSFKhUe4Y/chhHcaPq
1TUygNygsysz3BvJ8Ehbxmr40qzB+1szGeueKQWYOm7jSd4rmohXZi75ESht2GTNWjf560sSQ2ax
ncoOQjlTFv7wTWLbezFQtmJIv/UCnkHn6pt3A3+LmYtEVK4sW9/n6misYgupCcnZ3NBh9monQ7HG
4oKqM7VX7cnNDsik8FaoLoo5bdU2upRxxUWHjN48iMWR7OHYDvpbL/BeNAM0a6wusVNo0r4N8eHm
GitRI9qT0iKBIj2WkK98LezzaFuCPHRNfpe0Lnm7DxhEH51df/QKL5aRvafU0sUb5eOuj9BjUn2r
U6KEy4OmTrKhpDqr9QwIlgxxdxZ59d5nz5Op03Z0JL3gnScEYHuaxoMcpPwkJu4MIubXAEWe7Zf9
0wxYP0T6bXWMNlP1TbHvVbLMXdFZR2MiaJwrnYXMxa8wH9R/VER98p5C20aiZFnTuarJHT40N0PV
PBREjC4sSFrk/swOtdRlHyvpm9ol87P9b2/V1ewu0g9cOrQG2BAKexhkOIRgIuGT3xbJls1GQBQ7
mS6C23mrmYeeeH3Cq1fSaQozWr+R8q1lwL2tA2Q8OEax5hBaAhxPgL6odgF5Qj1Wf6a6TdwgmtdP
1RBMKy1OXFx7NPkYVLTa/2DGdqUqCqBNZTMSqn2K6+JizDazsvlPKm+kzlch03O8BJvKNF3SBU4M
o27KfgJ8vwu3SmkQfOFqV84kTNV/2IHXcdx4U8rOpOD5CQviN/rEav+Im+pEgOHdZqtihcDkausY
6/QaQVCs2SUnt0pSkfnwPHmdBi9Q7cNXY3mmiHqPN+XoGFh6TTlfK0zFIeJKyFJlBUES59WrEun+
1DT7pnCtuuN1ubjgiNcQV9FY2KKJK6B7XpqfkvkLu3Hd2eo5WdQ3VULdNYQbLoZn9rUDq/JhWsra
rLNdpeVsBdtz0ZOiqtdA2jK+NbyBOJGzEKyaqd/U/G8pzVWnfqKqX6zxLgpwBQu3kp5jEFkWU7zb
GS3HHNVzUqBuIit7T0YXyCBg1Rl9nRd0gmTaTiuRIOSzv4Zb4oBDqOZzwrkwsgjBD5MgUmRDy5wS
rc2Z3aP4U5a/CkwaCjq2mtn4nuSTkfRO0X+UJcQc47YkEHq/JNWVCpaeeXUY62mVYHqri9ILsPOE
PPaJyNGZsauNb32v7OWGezAjAOB+h46yrR3X+ITbIyho1BDdDczmOHDtloPypGgxFouCEbIudnYR
vWd5iNNQNTFaZsv3nM14NOOXRcP9G9p3ADKPGMVa7ps9jO63LJ68OGwvgyp2neAly+5VLk6dFbLv
jp2ZXqxVZ2oHiVBvAS4yAUHQa1sQkoZlrAXvhKwnr2qvyxCpUsvpVpi+8umLNppNwnZyMn4D0+17
Trso9So87z2GpSQGnhJl6xisV1ta2zZAR8XAk0+hH1u4tqsXk1h0Khl7bJ+wRVqv7zk1+aWVY+5S
4rUecAPyzvQrftAuTC9mGJ2CCb+YkqzjYfilyQy/hMqu2tTPYaautVbzwLfsyHyC/L6Aj8YUBpLf
Xig/KLwy7n1CMJtCRmOYR+tGpdhxKjTMidYLz6kfWrHgNhhccPE/5SqnzM4x3D47S86dPX6HqA1B
8mrhRGDFgtnrH79BgwtRnx2JlJ3G2Lxp87VK3tL8EWhfBfmCDv1oROWJCpxBI+AL+sciutvSlOdF
6b+ZPV3utnt5OkbpfabcI2crvhqzahsUzU41ALTWL411n7NXAV+5ys/yoK7n0ODGm3oKC5YUT0Jk
GVu91C86Gwnuk9lwtJsfXifrJKKjdFAPcfITTu9N3137Sr7YzXOQDOA73poh3qfKObPxqclm8Y3G
/wJueo6irbXorOdlbLXSvGNMfwXNxm6ETAYtl2sjqFwiLww83+SU9fEhs4XkrbGp1eKLnhSU4miL
p9njQgWvKnpNzHKbqoiUi8HFN8UL3gHjtiTWZxiaCdo/KUs4tvGsx4reOVkPltPkcNkUs8IrgW+L
XLzF+b9i6bfDWCCzoDUa02XpBK1NP8nIka6N6wzwytR4OJT/DWZ2oY1yXfXRmjhQiOgbhXTtTOO2
ixg2MFYM7F4U+d1Em8CvupKqv8SKfVI6gypvWH2h2LUb5BRcSUhJNI/gmQci1TtsS4lhgXHHGG4c
YGninoWP4ydZuy6iXRd9290evhRvJXZSiN3ZuLOSYiPYjTX53YSqJ2xlY2pYKJSEMiQPZAoLz4iR
ksz7gF9I424R8OUHbsarzSnYkow9PoAC/A7oonzC6lGxsDJwZ4CGUz5Z4/MHvSeS4B5s7pPyllCX
0doavIdpfLdMfvaByyjbhy3QqGuWNLu+C9aBRQoploUD7cctjUlz4hTSFMwjkFdbiauNluwqXXPV
9m1O3xLiYVJ2iVj3B99G85JYF6Ot3GT4Zxf6QZYRfbWb1nxYCk5Qb9S2DXdciG4b8I4ohyR+LChh
s8EHYXzxpKpxcBfBvCaz5i/2D+lAPkyz/rQl2hybcldlsIFSxvMyR8siHHEtBggMZSkPO2o5+bPr
/rRQALbSu9oPyucxMK/jFISEqH+FzqrSfBuzv2Y8doJgHuF1IK/VI5jp6O7YYUT7Tt30/NiU+vwg
DhegYL8EzpSUN6DdDlxRdIfYkjOZE0Zk7ETSHo4ksQhfztaMJ8AjCMniXAWIro9eWHhGt0kjzLqF
smvikpOZEeVl+hhwti3bZdqO4z9IZ6tC22ThfqquXKhQFlrzMaRrhdWK4lrmiTWkheaaOHp76LSv
ofAiZTPPbnPhdrSCLbsate+2fkiqk7FCHDiGOIYrJw9dIu8ZHHzJa9OrPp2gt7II7K82WqWuvVmq
j9V1DolCOEmwS5pjo6J6X/rRHQff0B9i2lmstQa3Ur47i65tshYWqjBUnFA5lckLsMuBfU1Y7GOL
8Gfo2cNnhSGLBRlBiEaQA3a7BgqL9GfMa7v4BAqz5B605kk7S8nBlEBzroMOSVARbsGFZdjNlU83
DG8oV1Y96PoUeHI/URqADWesR6C0MsRxVuXSGXhJBeEMS3TH2k6nCOirZK1G6MgT43elnOguOU3V
WhoclScxaS5JftPwvZi4VHYK9XeZr+RXnioWuYiGDU/Ujc1YU01+KI5IucFy0DgX+k2evMADBpgQ
9y/ysxpFcar5OyCwUL3wPXQkLqDSZyQOxvQgmAbPiG3K9IQ/bYTx19VI8hwuSJON7lWUayAXdXL9
tNf6RYVXjR+sv2KfW2mi3hud5AP22MzZ+JKlyiWS3mTw3bFxs9t3wfEINh+EidigrkMBqKQSTJ7s
DvmfrX41mium90r5CPnKWzYmACLycCH3enPO9Y0GI1nxSiwUy2sNVVbdjpOriB3KzWCknh7zHhlQ
8NRX3tavRMnthUfwkGdfCpU/HJfdK3KQmPZMTlytW+VUswRA8c63cu8BQTTIxvuwjfjSbiZMqTbA
HUrOyIDsygYnCGknJ6l8nQ+7OxpsovjlwHt5xre9meIKUA1sFugURoHIkos1uRB6IxssGHviXSxO
ZnSAYFvZmEzdEChX6swtIe6tWVCiehQlWJFnppieP4ild/aHuunB21j1PXug9ZS4c3+s5lVK8jC5
dtpRjz9H8WbxfJe+1m7YzY/pjwFOlhNtBh088ntwku6KdUApNq22yrSjodyj7s/8VjHuE2S1DPD7
v0SRIwyI6TUv3UQ9IvyuapZa6gbll22hCDcEIrp2a3K0vKosvMmt6Oy1XPH065zs+YdDk3Fh7Kkx
5U3zT7GuEQvN5pWAepxexddIkWT+aMVrUnq6dQBFYXM8DQgh6DRbS+yHhEN7h3cac/f6/z0pVARW
SZjn1/p0MIMzdBX2yrxXOe8pP9jJIVHUfa1uij+GbYKfaruvTEZXCg68DNwkIe/Gq2KfC5LS7MMc
j+l0UBArsgAxa9dAd8B0N2+k5KetKG3xbGsTxl5ev5rdSYByx3IJbTt0+ifNn8xHj1fPulS5r43v
Myg1+TM3MDBuyExEJAhKxBxHmRgFeO2S9gx2av5aLwfFcrqn5e3IyZ4u+8L8KK2LEAdF2tXDZtG2
mc4/EUPsYWovPNI5pljlpS9YLW0qw9WRlypnLo7AN3rFZRqCQa3HfiHBPIPff4xi5mq4mVxdMOSf
uIiq81kdUblYZq0a6E04awcGU0dna9GxeVvp1rtU+3LottM2oN5TeIFKaxk1OytCmZD6LScCu4XB
F19ze200nKvwMvyAtjuYJtMu6Ta6RewNEdSDUEHrD8hd5rnNkG3H51PEXZSsG/4hzo4C7eQPr9oz
X+I09eIiKy0Y++DFNIfAmDbMXrhRPkLtOHc0R/3JUG4ZbDoChJST8/vCTdB9FOpJ2K+WydvOD6aj
DP1v7F3W7g503ITPAqA2kQXFk0RKniTNT5126yBaL5Du5Eg9CDPadsuyh5Xn6ImfddsWamyA8b5j
A5nK+jpT1FMi+m+j7bdBSeEKlDtVnunyyjdIhMeyo7OMjPNhrKxXJqPnkVP9ajnYcEOpdmakNB40
DBb+Fh+PHC63tuNWbyvjX19K7gjLaaWrbeWMTzB60ETP/AWNvzHxMisavGwCx6fO2FRLf8aSYj+X
kxPAJUv/tRjGEqbMOSm4zR0HO3ZNCEPNS1tb9ApUsNkuRldzW4KgB7gomX6j/lznNN3k4MsOkfT+
FDgma609OQV0D7lJtoMdLklv9ozGCec75RUp3Wx1r8Qf2hM0ClrJMTFM1D5+fll1iBrz0j1Y1VHW
ftXoaDa/mnQrai7lxbrjJTP/hdO/qXjghKA2Y5FWuD0xijxrvrnvMOLuptFpnGWDJPrx5GaMa7xe
4OjhTgX0qeP3CrfxtWFRmjjYneUHMgpfJ8ou9PgNF29QXKInyfFluccdO2JXUERhYaHBvOYy3wRg
gPjAik2HreyH5JVOZeoRNy2c5XJVbYzPYnYQ9A1SQH/yPn6YWJ8xB94shCIopygm5r5BirwPF753
/HG4qpqvwGTuvjB8ohwU4AUojagPz3HAhIuxhq/rGqUfdnuuFOwlYmL2+xCQdbiVMCDtp3DLMKQg
7nkq15/Ej7CSwMWr3P4fhwLeC7r2+jUDhw5Mt/YpoZ2fHnCIDPIxecNvB9OFEXN+zf+wsJnoqwDc
eOhbpCxw+1iLnOQq/QZHuVjPhjvuKu6C0huDjMDqcUgO3I8WXvYtbpYV+CmolXR2n6YvSm48MB8W
PxLwMD9U0FGosDxX06lveAsTp99aj+kzu2OvNRwc2N8tLrNilXjjLsaeUa+KrxwHNRBNlIl6ZRxn
P7v1/Mzm90jje+lwZWHvPC/bLOY43BY4ctisUIZyIlQW+dkZOhQ80A7j/EfyTzQH4g9x4asluVg2
4O5M5t1e18o6E1tlR7WkvqX8L7nHEhcmj/Ut+pNenifPPkPNF4zLD3IlA5nvm2K5HT5aVFSVOxby
zOvUuyzEAbQhra1raDEAFv2YWt+X9Gqs+bzsd3sr/ggN138kFZYFRuuue8EijUtoJM56ZkDAfKu8
FV8BY0qyYXLwi0fIrfo3esPfQImtfgx/ccRAbeY/D9Oaem/evvMZt8YsnwePXZdWrYIXG1Tbz3Qy
OW0hJeKNslbUNnA7VdX3ZtcZzsIwbu4xb1DRocPCUVbzlTTCoJ+TPX5DBasd0kLkgxvGZkgmHWfR
CFAZasCBL2+rQze7mtXGiu9NTCRuH2WXpT/lkNvuzYN/CfE3NXd9chipq7sYvfYMJyJ3BfZuwxvb
/cCO3Um1l5JVlEORWogQzFgMRAqA6auG583r3Pxkb9lYYxDmAZGkFQE3jEF7Y9N5EbR4uC6bFmTB
uDI/2of5j60iG++3/3uCXU61HPg/DhuIkQoe9m1S34YLwEildBHGaNeI0o3NefzKkj2eX+yfzP5O
X9Ph5VkunK8oSyEAA4vZQTn64w3PWFVsWPkW5o7Jof5CgLYfmeLkCOfhjpwqkuRq+SD+JIV/dexW
805y6/v0vC5i/19p+2nywuHc63jSnWibZ27cHlv+tNA3TuwPZzvG+7AvMZf65W8s4UtzUlymV97Q
1jW+Fvv8V3w0DwCBJATEj0GaAbP6bVTciEfdR0BuiVtA3WOFQOfnYnBRdvJMrInIrSjKGpO9nn/U
6SPWZk4t3aWqGPp6B6KWw5OIW2z9yQJMkn6yVPZlBttBHoq23WDftWaAzdMdLYoj91RErorIBMvd
7n8rXoYjlnrqYhrz64nylIsHoSFmO4+ALqS1exWwB0S+RdGm7PyQpBQHJihonW8WRNvPZnxlQVgV
x4LKyokv+4/antSK35BanjL6u5rc04ODZL3xb8z2n9xYq5hjOc6/tQLQIU6Xzma65NLGw61wPVkj
AhRipzQu9y+6TD4bWaa2Qy83VqW/28CWu8p6aNNfFv0W2FAk9U3XAAbk3zpleImnKSepuy6qG+e+
xLry2V6B+qPtAr06ggNgrvnpt3hRyDRwcuKm4+owpEjC+XP6qu9aD2+k+IfdEZ7VtcCh3IHY5IQo
0nBNkhLD6H7G2Mf+BPZhou+l9jVFsNK+AM11BsGYkZLU8EfnPk4/pBc1yoaI+ZzvLeJ7C26omUvV
YN+zFmi01d0rYx2/ZHww3H+gd16pImbN/pxFI3fobhF+rZEARIb4Df6nVbfytJ0akmD4LiSFK6Qn
Sdi34ZypdILMJ3ZSDS9b/msNn2E2cbxx0TPPQ7HTFo/gOOUt8rbg/goxDkt6Rmttc02G5TQ9qf1t
9REp2YHm04EbjtDLt0ZKNoAmHVnD/Av1T2FnrGoo/Ha+yYyvLFTWUB+dAfrz0vKnxolrKRdtOnSy
dG8F4+wYH2MhnEDbA3NgO9BuobVwq8/3geAbD2zUJx2/noaFdC2cXxkszJiAgbd43mg6DLC78fbr
Dx1KJ42gzJLZMTW03dJJr3Xb4L3jDCJWsq6DBNu7XPX8f41PTSZWWzHUsYo3wBauIpXVI7MLNi+P
qL0M6mf5ArjSUTCp+8MggPwv+kkFuh3h5DK7+i3hqldKsjMDbdAG4KwddS4QP4FaIWLhh4I1IpML
itjl4TlvOIiF8dLPD41XjJTgr4NFZ8o49si5ymTETGrGevRfpFNmIFYdas9gbo75hx4CvOSLpSi/
fcM/VtIM3NDjb2sx1SQS81Rnv4fJpwG5eajibTUaR8nuGaQJqCfLzh61bBPZ0rWM2ytdY3cg9U5I
RJdMC08fO9RS4g0bgJKIOlJjnQICICOFjNm8qGXCtQB6rF9s9siaT7dirBybMibvwRMotx4lFDuK
4Tc6/PclVfcdVRCyhO2OB7bpdGxAMwpc8WvxBoktxF4rcMc+dqyETTz3+XSJzoAZqHJP6ysUBr+h
OYgjNifSYENTGZadJVk7a0l2sjrdNAGfL9COXdD6tpptDbPa2pOAMqmcpqJdL5DkaR4ndIZdhhwE
OdsPLIZrUJDMFAwAVX1fgtmdUrjUrLVVTKdsX2BeMzUHO1N9M+geBJ6SWh3XOfvQdvlPOByz9D2z
G7Cpr2GOJadKDzD1YP0jbtOJwJJXjKdSY8yKNZZpOAzjWJM4QsPJ01W48L2qAj3QuAhFUfKiV5Hi
pxRrrGYx3POgW2eIzbY8XYaemGIzMZlRKTKBK4UwuPQQIvhT7Zdnz5TAhm9Z91z84xRw29BcpxHL
Vjoh0neSNGCqi53a51s28iuYle8xFh6VTqm05Fozn8L5UotLEkogFLERLkbPs6ywpyQyTvfoCXsF
Yx9V9epwshEck5rqAEIHfa9zg6b2i6eloghnaqkTtoAnrfIa5zvJebp66dSjlD70zKF5D6Z8Jyvz
vnpmB/QQ2Xm0BXEtwyJmVdz6wv6hHMqPs9TLsi+Dn7fVFU/lUc0K5BfDlQhCjZmyHWc6qToZy0+B
5ad/CmqdcqhiejP1yeBcbaufWJFskriLp4ax7gD0+MqRaTzCtcJt0tE3c+0VUEjLHWKnVXu4BTp3
RAu8xEhiT0Lo6sKBwI20t/Oe0OCCfXz4bRPj0qoUa3f9pmWWlIS2DpoWW4a1iajpWFmCk6lfKFAK
+noXcN+yYvOoxJKftdpR6+JjEObHkc/bvAdhd2Rdh/yNY4qfkqXKSwf4Fk7xHeziTQdb0ed/RT45
FMrwdrNW5DaCNngitB1YJ5uwan9iYGAOcPZ/ZTS6VY1jBPf7Dlvr2QIlSDPEVQGk14CPMUEeKtiS
a4HRfGkdWVE3dW+cZpRgzObMFdjhCJFxe4ctYHwHRUAOGy+N/gO+pRm5erN70REkpdzEYmvvK/3K
FZAiDR7NjoyyowzEOQed+gONraJRIPDT64d9mEbBl3HOPQHAuh3p6MijQyiY/ygdW7dG7g1G9DZC
jMEwcTfyxKfI/BcANL8Y+mn5fUkDKnaL3lZM/Qeg9u1gLa8NZvnMxC5MHJZuwxfBHrRBb27pOpqj
8q1QCP5CLJKgbkPfl6rph+/HLlO4eRUQ2dqL1I4dk3P6IkmQVVnBWNDRSqLCcwTZHeWbjajFaTFP
V+ogNz3+0KD0ZhEjXQuXCgumc5Xhy+aQkQgGkBuzxxPkEq+2JC8l+zN1wQr4cNWktD5p5N2Y7qJ7
TEBRL/d9/Gn0rE3zT5swJGVv+fQtW6dpfEj5gWp0HiVlm5G7gRjsFdylsettKwuZg+0KbkdHY9ll
DaUbDcYu0d4BYc0RDYKiJJrCR43ziSthiEseYtUqCiWu6xwRpOIwyDE48SqMLcLtZBMC3jWW/m4g
L/Bi22Vls+W1t66rs55Xa/KE62KcsdMF5OKxbqfy3kDrSSE4pCJ9JD1u9KrXLhBRn0/CZgSvaOi2
N0fqOtS7lZpaoNyq+JVOW9iv5PBXJVMXGHF8QCAIJuJ1FfO4khO+jZuDStgMqNZJN9t1VFcnmc8k
sTHccxSyAFnZCIwEEbGJpK8GHVg6/ObJLi4lFgzdftpPEqdYJjeW4/1zgAx+U+A97DfGvujp1+CC
oacLYIF/ZH+3ia3uGOL2taBPTSybIXpq74K1Pe/clGUT71JjPmJL3owsyNJ5pqARcyXVaAZdbJG8
y3pUVsW04TgsrtGOPr4EL8WsGEEuGUvhMqaT5plZZgztv+c2kQXLuraPscnRxaKnMNhOl9lbNkt7
VSmPXW2/p3Vyp77En4Zu3SjJS4VkPiTj0UAJ1GXwNz1UUiLc6ZLdTMV6DDHDutXdLGA2govFGNPZ
oEZ7y6wuYZW/UvvnmyioRjLusiD1i4m3VdQ5qej0dY5VgUYULwk4AK2aeby1fIwou7ar1inrM/4W
ro4kwthFd/cdYO8+iTMc4cM2pmFW5nyZi96PWOKSrTiAG4CsZZ4NMX7qJfZuexiPLC2eBrIgDT4N
qcJInGZ7YxAsfcJ8Rz0zI1ba3/MEWzZRx5qOhmcfDdg/vPOf4VNkr9p/FeOdjcD2/xJkdqY82g5R
4ISd4sM3AJiJpJfC1MWDYSRitzzRFgv8b/OnbfmdpoAMuEyF3beMtT/tf5eQp3fhC4KtggDebH82
3CCf/fJzzQ6+xCkK8zm6ts/U3wLBEuQO9h43X0gbUp+H02v1XM2LCfkfLZlSJP5YdCGj8npK8YJx
+m77igqZxIs62vr4BLUu8iXNthxraNcCVSDOcVLZNZOjdrKeZoUzPjxnrqvPIECIs0BmEjaMVT9v
jbVW/UuVR47Go5A5EUwnfRSdhxCznm5HG6xBjIeljq+WuLo55JQDURiCkfKRPMVsTW0Il3WnMSCd
yaLRHKlaEPWxw7ZOrFbfx118MvSGOzL/QQPZISIezyFs3BBpc1XPGuq6eORwkP6J/+uIdDZ76jg8
qgGUa8E+IdMLKGlx6AG8eyE2fLH6nPk9+7Ck6YrpdwZESD1BWnEJqKZXqKbgmRJx6yPtYtl8GbTx
XkvqOdWNp72EZ46BRwoeULUw98OIH9MAPtsgBYAvYY5UTXRnNmKPG2Ko0Lvb2FCtbESmT9/dZ6ub
02USwXOKYZwpicyNssbNJer/TapRryOB9BaODUWPvf3FT0IArrFRU/PhbNhGgUrJbpjqHbS6ZsDE
iuwdhCr8ldB6aQyDDVG6zVoK2ZJ22/ahzxobiPTTjiMRmnXiIP2rRbzpUmUHPnDVlRe1XiIqRXDh
Wc+6wlJrxVot2/qoTeHdEDH0+wndvWnh2VtVhzkDOxCU1YGOOb4wCTtxGEH0qDW4T6Yqfh8sFBCI
OGgCGR+8aMWLToR8kxuLsW1lzEKpibMxkbThK6vYC8Z2B+6jEJ9LMb9okfWVBFK45TTw4StdRIfm
1oZStw0X1F/7GfqqMGgNCsOjrcRcDYbSOKcaIkk4DWjt7X4qsZjqy0U2CVfBWKbfyqeVZM2nI7tR
bqxlbXkBDfVuyyTF4TkyvQI9NW3MLINqth7zx3GQ0+/AIgiSEx/Nmu4CpdT2RlFtRJOzc+jy98Fg
HKCMAnM59bNSFxEsFme9EuwKWHVYlv3NBRTGYlh8jjWFUG0vP9jYR46hJW9ZYR2RzLGP2Zy16jYd
TaRIopAA88+ZPt5A2l6bgV1W17Ojz+djBfaJYaj5mUyWUIOpgO2kkGOeJ9+MdFZhIVbjrPWnCDhn
ZU0fNmRIYB4srlmswABgcSjflyr5EgZvNn6J8RG09zqNEbKyyLiTvHczrbkU9tJQptZjo8IDN+Xp
reW+Xbfmfxydx3LkRhBEvwgRDaDhrhzvHd3MBbF0De/91+uNDjoopNglx6CrszJfblSKRdZQbLhk
okCb4FxjyfvjNNay0vodPUMz2UQ7XUNGIoroWO6j0pnq7KfwYWXr0G5oKcrep9gaT6mH1XzgxWx7
lCbPDJGApf/g7UsOvazcbVFM7JCMDOU50f15RnUdapIiV0/4E5csaxMlqX6HfoAAZhNi7nW8LlyB
/TynOI2fVWYYYf3gFiudhO3IbOk/Oxe9/B+z/U44w7dd1EtP2lu+M9eJQ2yhS+9I/3I/CyW4P9AC
G/2JCHYj9TElLA7NOnmLhdh1pALoCNmZ2Hm6MkF/1o6yaA5p5++SqF76BXKA3sAL4tCfKMka0uUY
uVvC3SQbFAacTLr7fEw+9d65OiLZRpaNVhoky1hH5XZhmNBLsAAS8FE3rQ2snk+LjViTWcHN11OE
QxKlrvI/tYI9lj6Vm5hlrCeZf0PNujcpAltruqQ4JQbNaNEKvHboGaixTTxuXaN5+IPxWWqFDq1J
P/mD/X8V5zVOifup1kEcrWmBkSjqWUs8yHzmw8KAm5XNMZLX2dM3TYCrXsbYGw1FlWmh4Ay153Qk
jUNMBagZtrJi+Otb/RgIsPz5uDK9hP6+NvuCOcgU5SMzw9aelgAmNHK2uoOmXt9RANIXaBPtLTK9
7lkPLo6WzrAbMF3okIgXVpP8ScPniqisR8b0QxBqWFudvGRNXyxontpmwjkCAfzu+zCdabGq13E6
fDU0o74EBJCFZlRL1yu/pcU9oU1/h7bhAglWaxaE9m8ItXHBZEfqLInvKe5XkKhNQH6p1rfDWMY4
Qb0vPumfHrywWTHV/sqS8C41vjOTICdRw117sUafILZBKbhlULzmFZch9W9NzOypF7sn4kzgM52m
aJbUOclgwKOV9xYa0bGX4aIyxkOJDWchzeepQVPCrGJH7OGvHgyXZ3Bv5i9T6N2h9EInDspPejyu
mE4Dol3wIEW5bfNu17rpKohzSIXm+GGXKQiWUsODpmfLQvFdZca5WoyGQ2uN6/op2uAgK+YNDTat
SM88oo5TFJwAUiN927C5ian0/atN/qO0WBg4+inhm5rm45EH0dxzOrCO6BsUucxLjhbXabdKWta2
8PL8C9iruxe48DQ+8moIV41g01Z5d6jWSCTpIvRM5F5GSBYQ5B+2slZbN//XJQN1bQP7jc+gOuTi
n+FdgiDHsJLjgsA/NP7rw3cvEy+NVq59cW6dx4S1vG82SSA2htiLFDUA+CM601M5x3HchNyzAPvz
YF8mQQ6uDGaFR2tfYr5M1Ca61quvbVA2D9w+oDojjFpjt+KpM89qefE8A9SMt+tKsa+ozhrLbViK
paaeeQkt/QlqORcQbtIh2JXuJXO0j7S25oQBtiHgIpGGu5AXOcCNJojCtqyNVIfTKw0puyMd3C1M
hVYpm41PurylzEMT+kSjMZg+fZz7WCEnLutNPMy9xDn6FkRSt5cHg6/P894eku1ryBv1pngFufgb
wawAV4BeZLcMpfwXhU+PWAIRSQoOZmVX/sKNZhdZJXMz8t7wq+40q7jVSN1B3SxjAtRdh/nU5lMz
yq3sm62w1L4yTLbgvKBdZYH1QnQMDdgO5P7tYLzA/8Td/KUFbBnzmGUWBI3yvW3GS6Hr+FkQJzuP
zsYxAVkTKhYyWMsYsphb0kxupPJvdGWSqG259zjspEqyb1G0L3z95lfY+vQEJ2TWG3+URb8GOoiK
MKM7YbJd1v/p1kmycSuoqABlwqqJKACIZm0PahoBirVohfi8pJ9wP8Du4nJTvsgGVXoEYnHuIXwz
4WkLlbGha0KizEFhIn/oX4l0V3YewK3y9+h1/wxqrio7hWvhzSWwvUDHSVamJ2iAZzOwoUz0YqH1
zU12AeRDotJNQTdqq/6iSPeXBQVMhmHThsf20U8wi/qdumq5ojJXBSZFzhNKTAL1yGeqoyh0iwSN
L4FaXpP+lVmRM5mXEkZhZVE32VooDDhuks6m1TSRu3rCckjJ8yYs4p/IDpea3iHlJ9fOdh90b1x7
Mg2XBFG/tIIDLOmRdqzWAUtu7lJfI3OihdaOOtpiMegDHy6bpH+ZI5C4sv3qA4niTNtWZTTfXmTu
i4FLDi1oJv4rQp3ECLCYxCQwDE289m7WbCvJJdnleUhn0oRPlD+VK6z7ry8RCBJHYY/pFSauGEtL
4kF9D7Tx0LaNTofVdJkK70DTOP8ntaJMGKgMnu3cOli75NKdnZdTzy7o4Zk3Q/9jDIpMR9jgBtIp
Q8vy+zj633rKUgLi6KtoCyBWGrOI1bs1u32uVqlo9yYt1q2qT55mbZOIjtqo3CqH8GzCa5mQKLW6
5+jm4DmpIlhNgTO+2WZRYPT22A0OAbpxU+rLNsTvNrYdhBNTI0nPBHgfJcK8HrOOFVX/GHyYE549
cnY5RrqyA74PdUsvcadY1ss+XGmjdQDXAQm3PxpYxymRQy5qd4YwT6E3/bmTA6mrMvZKdDaqXo6P
ydDgzoT1Q9rWWmas0O2QSSI0vRE6C7+H5WTYZIPRY4+IcRHRl1vF8wWsJ46tUcOJCoJphD/90kft
fTDDvQ2snnm7xb3bWfwrHXHs9xhCBi85g6ZcKgivYehjioFQI7iPwl+Xx2qSN6421LFr2V87PtnE
9jSvBGt5p0/Oqaf/YkFGPIVt+tLJLt7wmd4CEt/F7MwMRhh+4BvdNhQZqDe7i899RONGx/umP7Nv
wihvmGofKhHfQ2HfzMJ5733AU6LGge8hhNX6Y9LZUUm2FjyZ2ao5HjY1I+q/ofqfpKb2lqcugaXh
E+c16LKOconI2se1z+hnkPsr0J7LIDrHgc8lx2aH1lvNlfnoXGCUnftcZfzQ6wFJIWGmSm9mRZve
TeV8+oD7EicPQEtYA3587lQBvKwX5Yy/Y0t0riq8JT0EuDHcWqNss115QYuqEU1q7pvNq+7YbJVH
LHBeqX0k1JJSeaAfGtGyVjHVWrcV4J+eYXLUwOdieu90wDtui0bUx7iBY5oG+YmGl1LHY9aa4Z3a
hj86llKgl1C1R/lJM87EAkKqpafDaZMWZFxXJ6sSyHJfm8GXKOpVj11Qd/StnoKYEbbz41VYJWpi
vQtH8ysSCpBtSg+TjnApwKBiN1jblbgzIE2zwuk+aoQZN3g6flp3y1+xs3JcqAFaCz2F3Bci2SLB
5f/CxKXXlP4CUMIIh5plUrfeXAlhfgobKIDTUHfhvQaGra+hquJV0ftVyrTEVXYq5pMFHXvCjeC4
QbiuC7HO6azZd6US5PuzEmOqczLT8kHt6N8EBZNOQY37KwjlldmN1s7tIvgMXIWSPv+d+qnhQChu
cJGs1dS3yZ6Wa/r/er4ohOtYknX+u5cjeeu+Xs71cTL+dU7m4aIYoBYG6vkQnsAn+mC2QhfngJOi
13gBDz3o+IQuOYRtQeDVNJql9LJH10WCtKcNDisHhm7xvVs3qYXX1dOOJfVr+2g0v2jR+QdCEONR
3B78ybqlybQocvuVYrKHZclxq1rE8D6CQKGLrttKy+sXk9WQiZpcGiZIc7WasyJooPGRDdZaTlhD
oppgObC8hZnACLDIR+890eGbs0EgjqIiWGV/Vw7u0bHR/xl6gIjDY9qOPejkqvvX5hKF1YC2pprs
WrD9NJFzX1DVOp43BoRLq3GI0FL73GRY98wJHpoOmS/RIGyEHrnnQTivfdKtCrLWyFPUNwYEjc0+
37M82acM5AYICSGrV+K9DSEIitTYeGVLkSpiGcE5DaY9ScMzJUUPanO/taL8DSEDzKyCKLtoXfhO
sgOSF8IUkr3+3hUUEVIZQMjWT29aIHGcQUHQNG6mWrLWq+wkCiyzqXEIE5glbnBiX3mi/+KMEnlp
O9YTQJtsR5yykQz+ZJ3yiOdkXW4q0b8OTbMYWByRhS/WbWh8WhaJ14lnkN5q3OFqzIjlIoM7iG41
t3XiVhYltXkAMMJMt9NgvlJA4W4H0/8FwDCDOr4ePKx+iZFvWCosTNP5i4eW/aGDhKAeEzWPLPKY
6Udr3ZmKT7fJvdvSE1YnuLhAC1C317Lo1SkzIvnuPwEUJixbXFrauuG6wfbp6PTyJHvnkARsYk0c
FKKBpCHSOltrJpFYTP1zGqJ2lfGdq3EldO8EF+KcNvEFrBu7N2cZQkPKMvebD+CXkZZL+JBYUBlV
BgWsCOebXQx7ra0OgfH05CsGfytYSU6oxmWED2zSodRnD1l6o/T7g79mQbPsXK8Q1BqFf7X35iRd
fgdPWwxsigJuAJmPi5H2wLQynwnyfa1pX1xrFqghPETN8TVEmBdZTNNnUfwZ43Q16uoH9jnlQtqN
jC+RQM+Bas8x3fnWX+Frj6ry1k8Z2McwWlUlv1e+SqW56Ump9y6mcysAk1XIejoX5QiXK7GxSKW2
2A08visCgIuRxjcMBZheXCS/dgLm5I7iy6R6o+uks3SVRWpn0GZdoCGE8pdbORqdJ7h/F4Rjn/DE
F2rJd8YQnt2JRUyUG0QcNGAmwybmq8MXt0vnZjJFh3ACcsILwobPIjNpN9ZblbmnmrdnomHD4yms
gRQWMEeqDmsiAYntAPKvLwi00PF0CoxYrouBhENDYB8KdRkA9Y7Z9jvPSjqBX6qnNM6wljX9TOJp
9SB7hl3+l+s6oCr5njwT9SHrTjhhR0B2RyQqE7fodLVs7dE3NchhffgzAms/UkWW0WlTR+6bkg7b
nkS8BrWGOb/gtW1KXIY13MLAGL7yLtNXCb1pIOOaEfufR894hQ7QtyyfpCtgPwj7JFsLk20Qb2VA
jjfVrIsZBVvJ+MofhPc/x+qOADpWK18jNwpic8Qt2U0Qc0bb2NroNXSKfIiu/iwqWmjj+MejU9Uz
vQ8+X+juJh/BGsWhetoNbIf4FHErrG85tgJh91cqJa9922B8tac76J9jksYcAAb824ZqJ9f2Li04
JK4YVoUcPcBa0OqvziiOyVidLMPBUyKHByyNx5SWcy2crg1XPzs0aP9jeCpgJnpaBQYFUsBARh8k
hTxkCpihGA0HyGG/cCbvHOuNubaL6A96/ypPjAUfn79UCw92Hz0m7sELq7R2nqFfNct4t30Ga/Dc
xkLaeHALm0cSEkzQ9By1BGTN0XkySicT1yOEtY5zD/Bh9KZ6xTpjuAZgvUJf3fpe4V/SrwhPDaLa
4B0MQ1wnxH5BPoDPvw2VfJOQTlpLGceL1J/Gbdqqr9zrzrHXsx93YK3VpXXuK6eZsT8Giwbwt9WC
iKTcsKVUiiYB5083G0rEStiUtUP3GmbToXpUIwhsm6tGqSMQmO6I16pp01vToTbprvet+LWWirKI
hZANVxPX3Bapx0YURPSyFqTxAh+3QFrHG0/mKz3Ov1XKBQRtGjW7K8xlMcXBQYw9e+0SrazNn7+U
1nGReMI+rK4AM2JskTlfTbv4yAKPLIuV3QMzUUtuk3BGkZ9aB2sauNTkUkZ4hNpE4xwwjHGmUhRP
5KvapU3VdY9d7rGSxPsrJr5y9kgYps1CnLE12NYiiB/C9iifT4xiHuaIfVnYv7qihkIrhEOXrAu0
OA5YMmrq06qt11ITP2PNxxUYIja1dAAY+exKZZ7OnFUSqGWaHw2HhgqiKjSqE2r7gHy9Zz1AEQw3
Hy9nVnR34VhuSO6PiyYYT3Wcb3V2UtKMcMTSfRCm9r5pqlebaHbtvntm+2+ctJPClN4N5hJ7ydma
xlVixfxKOTntKXp04YQlNl/VTnZ81o30Fi11VcwNjSr2FXrEWiGSGcbwP6Dz1OfTW8cIzg/CDYY8
JpRW3X5Nx3LZRcHD5AkA1PyVq1zBfbMWS1pg56qsITTos7ZB0bumEwsrKqI8yeFSG4txwLKjN78u
4RtTXAYE7tz/eZ40tYLaSZwGRwCQQGqBFnr6EwEI9xwQwtU9K25xk+0yrSaPcIcYO/N1mxQp9trh
F5fgsQ/+BhPj7FjM3ZQcbkqZt5PvyGsePOPQ4EnlHqWxf9eRf0YOIi1w9nlL/v4d5CcxJtSjeWQv
u/bYpL+FleyC9B0/sY5tEkkVrDFvnInbGF4elzFBcg+E12jQbK3FHxHcZa1l1dcjG9nel8461scw
NmbOuRIWI9/ZCxd1x2BbYuYx10X9Xln1KvQFYi8TOsmCgUyqaM9esjOwdCSOhTzBvXpI3oYc6b2U
x4z1R56a+4nLfwo1oQEEBaB6Vtrw8/h+8ODfjNwimayYorl3gsoXJZRwAQdVb1cWen5eYZ1szz7J
mGFHhRp/EOgxdxMYG4BMz46qk7Juo86w+wRZVYCrtOevhom92BbABKf4yCQAP4F49HveOsSJeGwY
X3Xrk0dr9zwwsB9QwmNOC9+WK7/UZ+bT7cNWgfGG/ow10jbraIf4OXTMiYc7MDIFgpr6rVlJ2M2n
KrNtyVpov860qHTi6yu3u8XedjJNKHI/scftpQj4nDBqDjdKlvmd8xduNvMYswgdWAzT92c/WAaF
w6h1Lt7gfTiycMam/r9+eofUsIMR+2KXJIlkcc/t8FHhf+oStZEU5070+RCeSHl7TihES3qzlxSJ
g8D+GhyIAtQ6R/gEHHvbZCe/Pjk9u2WOc5eHTcRrbiSrUJwdlhfcJofmtR8PFKqQLbj5KUZu5qVm
6jcFDyMnffDAmxuWu7Nz+PrjqtU+KJOZx9VR43ZYY54X2bejCBIjgkbwiGXe7CbBHcj6pxXcA+xk
6dFBN7jaYZIoBtAH8juExta9NSgYMWNTOX5R6LRMcmI68k8g89u4IDraiLpnxgcqKFcxDmNMjyl7
bmjstsURipnYt+864NUU2pjJB9Bp0T0pKIyCHcS6/w0SVIeA9v+23fyYC5xvBjTv9BlVf0HKWUZN
9NlUBYGo7hE79SxxkMXFsgr3FhEY6Jy6Wa/ckI82PXcGqDyrJZoxSBJk/XYaf4b23XS2hYmXQ9mH
Xvjk0CFc2TCSKzytPITjWi072a4xM/EAIqdqf1Ppc25SSBS8T5r9kw6vaOQYUW/S4MI4XdIOQ7K8
A1ZHUOvnfdde45onAVx4vjRId58GD6cy4tfI0xW7oLY/uvBJdOe3Mp11JWKCai1pD6L8Fa7unG1V
08wFNo2p4z6DMT8scbL1PDQk1xpJ6zc9JDo6hc+TMd/rQi5UUL9E+rDiCrKhegp5dpy3HHss6Rhn
CLsmVMY3HwFr4X74GyJMHHXwzs6fyVCDM/XcBL7F6caRt57mMEeVWzbHGCqsRZSpOWuKHuOTDLIF
Vmm6DrhIo7papFBL7ZRX+Csi59JxSLv5IaxvDsjkwj03Rb+i+OBFucxiGkjrnH0z2UB7/Gn7EUoi
WQw9fBPPZekUcFPykabZcPr3ttdnSI6XynVnhiiXsfSWk6O2YIsoGAd+WGgbilyuidOSLvc2EIIW
Pl/O2OQqY32GRnoQ2hNkT4q/JlJRf1v8/YmDI1Z8+l61bkp0Dh5+kfrF/bs2IZ3FRr1pnLcKqHFc
oeT1rzQkv6Quj/APXeeUytYlSq6sCJ6eqb2tnZuBkpOCmen1Fw9DhLI24O38aB93Oz8+JOaO7spW
bpJ8FZM2kKcm/emjuzDOiqyCV+x661B2RPL3wkEnT+FJgBwNL4P/W4Q3S/0MNT3k1Twzv0z5ACLj
KYI6OHGwDTnj12iQPDD/Jc3GLGkfPEfRfTQIeL6Z1j7A12KOfBK3rkvAnIedM/w5tJxP+JYWbX5s
SzQDnMU7JV8JE5jxtnDXOo5G9zYNHyyQQp/MAG91AXsLhDe002ujPtvmE6bSiypvbd+9mu4x9385
1yq003FcK44Msii0XYKvmtiZ194xo7V9/OJKFfYfRMPNVIN4uMJLNJavhf/zxPEWpGkiWp3iTTnO
Y+KKfVctWjUsS83FspgdW4b5dlwVVO0UNaHfgBFyfBT9u6ELIAvXsJ4PubUoozWlKPxn2gftdZZ9
1eO86091u6y7s2cxNDMI91v2SC9QTZ4J8BxTqwyKl6B+Y/M7t7xhPSIj8hxrn/PuDByPziodhFq6
GHWSccTadl5EwvKS+L86tTT0p/RiI5t15eIqAXcwL61DJ6FNnDXnbLjLlkrpYs1HTTRA68AXsO2g
1NFL3qT27ST/BH59f9GAg6mPKeCHJuZE4h5fogXH/VGI14SQQuy+anDvdTLnRk56C9CzKG+e/l7l
8bqg8kakn5LSkPikM4yMa2YM9MqXUO1DSPVVsrNwuk7NKoy/DX3dDr+BAxU05U+itkMPzHtHKCaN
KNcteZqURTjPPSQhqyg3fUmqFIbhzsrYXMUdm2zMGoCQqnxe9DFNN8TpYuVtGHhZzmVglJ32Nii0
C1/QDv8/1i/kpofBbanwNYSNYMtG80pTLpMoPGP8WYSZu2rck9FhdCa1pHc9q+0nC4MxjdokRmre
Yqc0eZ/JDrPbIvkQ+Y/A8VYFIv9YMTsjK2EUp486wq8PYKQhmMctaasVJJ1rC2g5gXvhnnoEHNe6
YZZF2fpW9nSJ3J6tgb5QvmCjhuM9sNdhmGwF1yfPkedpDA7d0BGJxMHMTWluuN/WdKeuDziP2kKk
fk2JX+j6uLJrsaKsfN1houRGhGO/A1fRhctSubMaHrHqRkpc05nw2XqmOwGC2A13BrdBLZvmUMhn
PJuopKlx8iyEsPAb2BSHBst+yi9e8I9yNP7S37IXRxeHB2lEH5XN5Fr+ws8A/2fcAXD+hJg5E4Zc
ShQ+Qew51OvPmCHNbT+sySPqNJ3wNr0Vkb4H0vNitPk/IfBpWh4dxgSFtV4L5nXMyyb76jMQfH6N
do4bgh3mfeAbXhnlkjvbqwdREdl1Xg4OnSB1jaHRXyXSoJ18mqUIKKG58oHxJuk7IxTFjd1LGVfr
dLBn1GWj2r+lRrH0M+gHpEwMKGPknWmJYPI061Pvl8c6t48W5jzBGWWTn0QgvjbhLdL4R+dWW73x
Hi6eXwu3+ZsgYWjBeAWatjWKYjFxTvm5s7KMcs0+fWD/Zn6Ykb2jXnZeik/F6za6KGZRtZXjH63R
NAnOirS5tHxLlGX8ChJlVNJAGWdnBb5z7kbknNhVkA5YtPq4sfVjS1w8z2EcSn9lW4jtrCh08pGC
q7SWY31qwn1BSixl+OdtCslx4MJHaY0jHmlFf3tK7jLi7ipNPK/JS+02C7o0kf/8jq7xkoWuWlWt
8TEQoBKo1B1RzQC8U+UySrTaXYcwRLpra6uIoY6ov1JvCQkk39PmzwIKjqo1L+As7OyjC0FXBnAA
OkreJHdeKvWoWqUke0c970tFT6Fd2ccKmv5w1C2+oKiPPTtT/8+KCSVPbw6iBqbvZYAukkKpd/zp
FkL6y5t2zS6X9N9V8kChpGxeuUTR/ApR5Dp27dqouSw36SdcHVY3jEwwScd6VXDnjymJwtr70obf
WLQ8vzri78NDt2ePXTaERJnRXZDsPDMWz6G+6msGt/fR90B37J72RBTM2aBi3mMSiz41OXygM1cs
zIgRyPwswhB6LKu/0CJwXm2StFnBAWcTLz5E4S6iQluV2DeoNp1lvVqahGTp0DTWXo4xRhhYrF2w
/T4hwtI5miU08RE3d1D5h9CW+wCLCrogRxyHiqew7twbQmkgBE0KowScunlh5rvcS6505Z670V2z
BsVx7qN+FJekjuGvVOi1yBTixTBoPnNZR04IyKH8ww3G4TEY6Cx9/pME9JBfStRGm4e4VySU9jJR
xTU+SeeKxWnp5RIuVLZS8IaUq3h8kAAHfzDsA/k3tLue5O9ApC85WawyUO1ZBtDjFKzN4K3WaODp
4S2Eh0a+xsVN4lskHlx764q9v0v8p8Jb02MrFZ9F9huYT39Qe0htJMe8PqS5fRrdkBqthc9BG1Vq
b49gaGq63ZKTwU/jJmJF28LCJKjYiPg4Krlw3e3Y/hkoSc74yCT2Id28Zh0II9tdxdRrkgqPnwBm
NW5NOR7SUAOzHPFrPgvS1A9nxVXHMAhXVOKJ62JGCyfANF3iVj9l1a4LLoXvzisWjuXADJu7WoSs
Thgw/knT8A7MbRGAYbHYj2GPfhha/N7n6hJ71gpS9QYzPUeyczdaJMQ0nNmJeXA7YjnNF9krWkih
3+pz1ni7KC4WOCe2dtGzIt/Z9dYX1G9OzbUMwdWj04h2o1iU5QIN2R6IP1L9kFflxe5Hri80tcBt
ShGaQxq0jYYonX7xgW5kRbT3c0iBoX/3Tf+kCxAwrj8fKnPjimyZNtMVxhwxrWhJAHQ1QJuxuT55
JEMoiWnallmF/GlCpEzdXKEvmvpzINBvAI/y+SaHWNin4K21Xa7j8Dtoq6a6b5EU/xzAYz03AOWc
WqbLhBZCQkt5/cFmpaPoy/roKVLxWWkOnPolkquf3PP2ZCcfNS+cdLiiu0s3evTeZworXcfqqM08
KJ1FfcTl1rGaLBzilNZrbLzRlA0y/bOINWBBHyODUd3ySlnwwzTkQW+WYxIe/3khoKuvatx6rTFj
/068k+XDY6hPIaRDJ/8V8VnVigzbRRIgSQ7Kv5T6mUJpWCTUvRD3J8yF6WI2aR+Re/Kda20QBNPR
7lo5L3wWKs5J55tZdfjL9H9UO86pxKQNmOsl66qAOjOqh/A4WAArsSMSe2/xJ/r8xP30Ad9gNtj9
CwmuolkPDq1W8k91b9zyOqRzcIcgagkCuX80uHTuInaYe8y7jdFPE7+KOATfO2b6S0NnpdoS0HzR
uGmbk1wxcSEgspbJfDymvDC2u2VbBvuf0S5SPs0ZVOTgeX1vnw1ChDPjXa19+1QCK3zAFEnBFQy/
s+Jiaec6PiicP9WwmUROzA44IIjzkQtTbLEssygd4eKH8GYOV/dZcVH2c53lI30Pprul2CO0calt
QSDKJ2Ymmo1Dt2zb/dCd1ejSFs6DCY468cVZg01MPec1Oj8yx543NcEcvIWe854FTxPw1cZ8MD7r
ObsATzkyMzTWdm26c7JoacW6i2Vau2iHftLw+mh1inNGWTtYu9G/5079zwFOigLgdE80rJEdg8mA
E8MaxnkvaVpV82h6QmYNBrdD0xJk5bwbmnXQZOG1tsAGY1oI/nTluGj0WR/+ZE44gvhOSAwhikVq
1YbO2mvNXws+TTo8qT3drVWXhIx5YX/J52KRKjIbnSzvxEYl38IFdD5Uex45LMB81uA43lW9oRCa
/Eu7mTjXMzkSZzXgcnOpiL8lax6DGKHHlUfnnUiLdidYuGXmVsY8pTJ5jm04AhbwoewtHDyy+zkV
gMMy5T1LxTPo4i404t4gQfAmDvR3Tyxj4HoSDfXhu9usiGuTt4K5qOMjr3WPGj98Ev3r4moVy0Nn
fbiSNtEQkoZ5toxmro3rJB4IizaHJvttBRn87E+0fJHpXAX7ilkEGa61rg5dHiYx514+a8l19qoJ
VluJJa/je8mj0mPwgsAQJBFHXPbSDz+EiceAnZHnHJzszaOMJ0comWgQ0fjcj5KU9UfiAiul5cY3
D4KUXzv9SHT20n0O6vzy+TUhv5Djp80VfX0ZmSP7JeuTRcMWYmLVnn5w8OV1vWvqHjZ4sFPW9MKA
TFTrp0W7op+Yo5dnMFN+WljvbWLvRrb/o5zRtkCU4+Jw+7bkR51al6pwZ6NzMeXrUOEwIcfSszK3
8VsJXu/gUDCThjw7fAmoBHjs2P/Y9q9evEfNL5Niwla3p0ytELRxswUKONuK5z3p3pp/vaPtTdbw
Q36zy2Bhg5cw6X73cSw61T+bqElBPJmVSpHeOsjpvubNaS/xM2c54gNokhKl+WBF37ECmPYkgYx7
p7qk2nfBJkFZq5RJvGHGICpogywj7OSYtFHFC5FfOp6vBQNiwzTa3nGGb/E1v07dqdDO7OE+OOxf
2OAxhQIrgPDX8DMk70EqMHs9WyTxcnriMxp9ThzEWnGrwwcJmJdJggACZOCb3B+elQQwNouFV7O7
COkR9JHA1m1/AC2esMs1PoR3lNIj9wO1ljmWfpVsmhZhxDXZhUSZu0cLScYAqeGN5XmMepKMPQmi
HsnefK6pX4oBZZFB4JneitQ7IJsF6B8XQWRMTy2ZWi87py7JIOl5KLtTWSnc60lgQv9zA85EfCSJ
/qgA+9AAd8n814K+d5ctl86fQUCoGpKVS3sjaRXU7U1r8eamy6YBSjAgitCrO/Z/wJfRg/8FZvvX
N9VS04yNpVhAjEgkRFQrIrNEOGd68fs01eXewyneNU4UjvLtIPcmsTQI5i+p3PTG3UvuSQDL13Xq
mWqbPdlZdiL7ZvrsjN/K5aL0fB1YFDMKztIRgFh+rTixK1gCEQWyCXv22vT53/LnW79IHOOUT8ne
avA59t2iViaupXfLqD4SdJ1iclYT1iYBik/RlKyP0QcrMzYNw4Kk7tLKh9NEB6bFVORE7/ow7Z3u
Pojp268APtQC/thv7Nyr9gGqfGeoL03xjQ12rCG14krkB0bAm+LEi+thUQGYyMl85fgp7dw+DOZ7
UuE5za8KGULz/E2UlguJFbhmDyJCuaxh8kfMnUW3Hsb+LvhKWMKlh+pHeeYiAUclxVeKluUlNfNm
MC/U1jT/np90vbm3YTOXY74YLEz8mDAMrZ2XfbKOOos3jzVUJzG5KNSsx38cnddS41gURb9IVcrh
1ZZkW45gYwMvKuwG5Zz19bM0bzNT0w0Y6d4T9l57Vg+8IgSeHLtyW+E5RpazH5kV1dhIG7Iw4hk8
QfScWUZkYGNiMzgZbbuqYgDR2k1lwBQsi+BWaUkwMUB51DR2TZN/R5UAY4/dFYEhWk3f2DU6XmJl
Uy1DBL0gsCccsCJjc87jf1YDjm2UznIsfEL43QoR+z/dCi+TEvdI1Ru76f8ZXewk/oaQEvo5KP0w
HKta2i6+MdD1FmVGPDOZ50Xs1fGEW2Yt0lJl6rQx5cA1QnSWEwjvOH/k8uya6nc2XUXkLKVfbiTz
mxHyrmfBUrQnETxMSo+f8ZngxxT6M05kdv87hXQFOcSdkSd3Ycbwl0mEUVNxCqy7aJCn9NZa71JE
ZhiL9LD9qot/Ba7rsRx2Q7M3CmxUKd0cbCw26eW2hlQUFgqzWxxVKgAKSSaNRt/NUP2yDCE5Nu2s
NF9FE+Njb29KpYxugriKgKyZW6Cw3qQGpZC5SJ2ZGCht838FQlGf9ButSk9W6B9iJXONFKoZXSEK
APzwgwLmakrYNxtCyCc5HpWOE1aqZKg1c/UrFvLFqjC494Yo0PpWB11DuJVnXLYhgLURARdxuYh2
MapXj0kt9n0/y5zYWPE6MVGI5MzBMxmQfup+lFdRGJz9pHAioyT/LzwFosXAOfrXYjYyi2WbRty1
JBa3aMi8qAQBmxnc8+JJMUYDW6P4l8yYXCr2RXId7xHLYAcNfLjG/q0HNsPJYYAsCP9EFR2I1ePc
U2ePTE0y8axjESPnENDFNmPACa9MCF1aYmBqf6+XyWsyoYbIVozvtfmXCBhOC7IBdLl4anr33ejc
oeZEpFVadbCnad56lsyhxWgQuiXJb2jiCeS7pDX2uBz/BUILOwuLvQ6L0x5TwHIGTAI/J/O1yC/s
A7imK0E+YwdmecH9S9utbgWBJYifkeoaj5cgG5gq5gIYtIquX8uYU5cABCUSRGrhHDdUlwo1oMs9
LNi5FN1KiTVrI7fndiS8hzCpBlmcSvhcYuiI7LKjqiqPac4mcsnHfTVObtsZu0HpsBuM3iSKf2I9
vuZIPuuY1zPd3KvQ11OGE5JffmW1/1l35Jp35l5RuGNUscU6LJ2TevyKauWqIiFF2AROoxbDfZ5o
mw7dpV9FR1Usb6jE93ynu94id5rnP1+waoxMJhK9df0nDTAX9JpjDiU2niaiJIfMhH4NZxsXFkIw
Xpk0+c0VKnjsbayyc+yewdgehonpaGklW6knADOetLslBBXjYdktASrN3QgyUrBTFJtE7Mn7ts4+
ozgGrEOcBO8hidvFaJBs5x8ssOoavbGSTzh/c6PciPDSLKvZdiYq8R6pNKJzVEEekS4W9taMoj+7
S8w6UylS8JaYl0bi2lDZNwm5FdoBUexKQMGXTS10KkRckmkQH9vUkDJL9pli5z9GPXWK6FrxUvtN
CyYs7T+RNXxIk7iVEusM9dktFdOtROiB0cJ4J45scRmIw5eSM99aeGyY5yqRPwdkRDQtJw9acH+J
Xf7fv8VcHTpcwUgF/JdGtlqInzOrUuJDuKG1ESlG36BMt8whOPoLRSCVUw/hGwGhJncGCtZsUvdR
iDSXVTChgaXTLmh+br1V1AR/uUK1jcbGUVTrGIrlv2IaMf1b1DlgWcBQ9PklGtgdmktnU+XWryqn
rxCxAvbfzyAtdkWYH5Fikz3L1BCq7KufstGZje4skwShdKeqtTZGbGLmV+2my+k/JISOiDIrvWcv
TE6WikPJzQudaGafnossLxWbFYttC/gS5LiRKY7M8+AMS2AnM3nqvVyUnUxB4qNgH4oEBWKv/1nO
Zs4zlzhVKAEWm1zfAq8m6h+NYd0zcd7L/A7HkK4maSDo9fAerOmZdZaL6xW4k+nOJKJ3+Ru5guJs
gTTUPXFgZ4JalEttuYiJJG8gHJSXFLOEOV9DOXNDbntt6AEHvgyiFioNszsalE4QD5WFyV47B5Lx
Dh3Ws8L5qrLhb9MOPwMaF3qjTjFIcanXWMLWQSQdlg0HhqWI1DXogF1hUWnNdt/cA4NuQOI5nqQP
M0bZE25G1l+Ciskk+RAHC6hOTvpfz1+d2BNGF8bh2zJ+qpXPBmUEqe9vAWy4ghVtgvCjFBn8a8Dc
Z5FXlnneTO6Ghq48gvl1W4QCS4JlvE1iJpCIbyqiZWOiwNpTWh8W9A4dnivDasmnBELnNpKJgP3N
BWW7+Ef0AHmhLJ6hSyInQCxAIbJIJoMlgDQKMGqfK8Y8DaKxZWsfusx2R+DSE5Cuwn9aDV55hZ1W
/0tmNZKqlQiRaIZB37Axsbgs+4GwSeFnUJmhskkMG+08qIs5hAA0B1V2rO5q+ZF1kUtKERp91Jvp
v6b6YK2SJHu19uRe9LQEwxvb7iz5iogm8+FjGQa4QVApSgDL3qf+zupNlOJ+sEjWYpuZz6/wS0BR
VF/KhZGcZIFdatKmLPajxpXm9Y07GXQ1zQ3vX0dwLkb3VDqGmquM5EkZwGihPEtXJpzolIHjbEKm
p+gcLGKVmQY2n3K3bem2VOUF2cAyvb7Pz0PzLSBhqMvZFjLwybrb8FM3SL8msn7MUfGk5K/FElHP
m5gGvYKQy45h3ZVfDXTduobEouEAGlJ5JwciNr9rq012xnzGx6ldok4MMLbiwXeGMvWKJBbcmqrC
5XNp7Um05HUbk+HU46peKaoJOdk37mj2E9hUWvGlVcAtGswFrpoMLyOHLjdOGri8HCFCEJk7TWUS
E4+QMnM5FKHRaPzV0d2Mo2ckDncSnlV+kcm+bg1HZsouFcouTaxiPYZkitSEpOJCz9kcaOb4Vs5A
5k2UQqu+lUnJFDgofb8jxRPaxTANGKpjNLMSeIsght/ZdDeScKuNOXP6+BnVprLk6k4y/K+IsYnW
JjqxQ3G4HWZOpanrGBAXh7b3RyeMEM7kKO/g8hs2twLnUPEUqhEHA83AKBJFPbOLROUTah7wmHWA
vFOZ0WCyRofi4ORi9A/h3iH0mdsCeWZgtULsvMgZvZwx9SiAF0pQefiWhlKMoiuTvLKtZra3+lz0
jqb46OiyFKMDBT6dm8cEhVg70W8i0zbNZO5dSYoZU0utbP3iyWGIgaU/vhQgaBzJEOLJ05ijEmlR
poSTjOY43HWr45IIEAJrryTB474B+qoLrMJK1d/zDWO/xghyyuLqyfJ04j7GxzOaDeRSQzBccYRl
PRX1e6f2LVg4Umy9shdukk4SPfS8Vvku41y+jQVuwzJXot8s1eQfisTsEo59v0FKSbpbBwIyDUFa
Ng1DBwVJVBjzIXVKx6BGZ3KV405z5ZgEZksf/6KZ2WspLyf8oJlcwAr5YRK3QB/HwwHGyz7Dx3zW
c1zJqsQ9EuHggfLIEhfl6MydkLB5SAOLb4mlbtuLGloBSXdkSD0nMY9emi/rqzJRlnyWjE4ftwpM
+LR5WCllXaIDzEb9VgAO67KfPBGUdZ5msJusod2MuazuOx8PmmnQZshRyMq14QX+VucRt6MiGGBp
katNQ6TvihgvlyLxWzAHZV6Po96+gzgsfipVCQ6+oS95ABJZN0kR7nBn1NwYMYLdyK/gy4v9XVLC
N6tX3ju524iLRzhERmsY00owcJnSCd/mMT8LJIWRlirtoR59wCRet2rrpcxV8gGApzxU19mUDrOR
qHiGMG5GY/hPxaYKncTkQ+9SiAj9I00qBjyCQBqKvy+JyWwgoDcFUZvcdPZUW59NPG5Hgd3+4jun
gJlhgMenSPI37bQg9UqGw3NowUoF/5vJ4y4H0RbU8Ve7IPzGwW4l81opUPab6Stf7qZhAQTHi4gi
pEBSQo4QKqhVXEqLlXNY6XN6lqL+4QsEVHVx5PWyyN6fzENSBAzadBIKMhJXur7IvRpP+UopRxgZ
RCSY8ujKUoGhXcFVXFKodrjhmkJ8VL5CRRvS6SvtfOi1qrdbjWlSLk5ewrcyGtpB9nOv0YMnK/aJ
JWp2CVosjWUBqaemFB7yTERFq25nYonTTLhqfkqwo0Ac4QDusshhTc+lE5bqzRL63RRPH2xfNj73
Rq0adqvDu2AsvMce8VSMbNvpxP/p6atJFCL7uPyTSD+QaoiQhQpe1Xd9Q8Z2XZIqSf2nNDfIKrsk
rfZwOhj3sXMVRMTvYdK+ZbK0Gxi3aRGLFhMANbKWuTeObZwydE5/9TZjajBvx7HdcJTjAEre1Epw
2mrYdlV6zQezBHCO7dtKrJlFOErZlBlqxmRzbVnGrVXUdmVhwmORF7LJWzgjZE/I2kDdpfW9O2vs
fDWRWiKOtHoXjPExgAtMbQ2amWg8FgX83EzVDDsHI5Dk0wG5O64qrvoAABDYjbPVUBKA3QGqKqLV
iXwIDbz/cKDg3XW6vkv4H2yxtZwSbo2KMtYsgZ2JSfwdd9UzbqdrP1izM1g5jU+0FCgA6h0FKFbi
U3e0olp52DGYG1uMTyyBxBqCV4m2ZY6nJnrucYB9GyPBFBXzNcoPGqREVvgsZf+7zfTYq0oh202l
xd47YCqvGir5Tz4ZrRDRmG53j7rlO0Jfx400DanNwP/VdaZg17pq7MjawmKX1gsYiem1mJAPxFGF
cx1DIfvQXkNEbVodPFRTT6DFiOOSm3Qbo+FoKPW41gos630ZalSIJeuwZWPCoJYh4HetE06q6UwA
uI1TrXXbUX+fJEJircp3zb6WmcTrZHsbl5m87KTSyISiF5ZTaE0y8ZNUbFEg76LJPGv9uCW51+tm
0auz7BBaebwa5mlvRunvqHbz2mixLvCfMSwQSM2idMse8a1Casl2dPicB9YptXjUFBqIoux2sYb1
htBZgH0p6ELizWrN4DwKdlWKnLAzpqegT2/NNB6QdYVIaRj8NkzfWBpjMe3D4UuSk7MGILbmp7xU
gRafNMihZVhuaXh2kgWTNImVJatdNlkdlXhoNPUDzg3r3gZTrphJhLHRFzdD9KKSwqNZopbJwncm
nxqrDFqIOcLeWXPPtgPLoyHVGmemV2Mqz9A2DpGR+Rpyz7jmLBpqVFWDdoun7N4pLVBoDuRasjxS
AH+T3v9sGgyNfsNXjOPfXEq/sEmd6kbazxXlVlRlyCmnmgw/uc3QfExOUXd0DekymtkRwfhucLYs
oia4BRBFN3AG9WV//4+v9qll5lVpmXOBG9NE61dhW0rK87oL0d5q1kkeqWylll9QCy1qVRjSZuqL
czQ2u0QU9qBLRc8ap19V0XCjKXaaKkT6NaIzNPGmNrD8TkK6aZYBvZASusXOAILcL5Yj+BXyLQGv
32rhDmGxPbUBCsT4j/ktOnDjFiZkPQukj6JnOTbB+C2NHc2KFL7JGnJGnRiJDryjjJElCnIF8Ua7
7eUC/yI2Q3if9Jp8PLzHQQsNWTd2ci9sAHD+EDj7laAFh0oGINun+lVGSlsjyU4zSjZD1p6i3DyK
BVpfsbKd5uCLBKvNnJbuiN2XNSw42DkgtJosSfZNJFl9t4htZkPcWR1QcLXtN1kwYkadQ75VWpeW
LimmmdIpwTpWDjVl0JYJPdhoCwVy7venmLGh34peXqOvqSpAqwid/Es2TxVT3VjfSn7KXsUMRDCc
PoE5i/IO8Rt7A97RtV6JHwbhmBl7Kh2UX58nmz6DU1Jp6lk3NM0JrOBXpIJknbNp2yWDODxkar0d
NVxGiJsDS78ukzBtFn+nQLrlAl1D9atHIX1f916O6UUcAflIJqpvPiVXRH0tzumXFlmbHEX0Yhtr
JqJaQhJeIkDIv6Egsr82ALwhmxqqXcGmytLJ55ipnVLTzVF6lxjT1IlzXsxvPX3nnGMWi1q8vsld
j/3brGs+DA3rxCtENhJ59gij1VA8p6wyWHUr5yoTGXgwvUmZ3EZ18yMIcHCm0BnoBIY0+yoMxPsK
BD6et0vaaV41qnAJMkZJzKXTCaiDjtAjL3+EqcGghmq3ayyviBUSW/zwEBZsvtTETWLKYxbq7EVQ
ZdKhqr+59W5qKE7Lm9Ch7YY/12M0ltTvPh2uVThdc2F8ZxDCQ1FoN60y3VqV70ZMRylgtxm4m+tO
t/FlOkKPAar12w+5024NLiJfnRZLP8gBxWH98jI5/RSRQC9Vt00MuIaFCi8Qx52U4pgk/c9sph2a
PZT1zS41VdxUxBMVXE9lYh2FtPFKwCG11nshPNAq6zxQvoeRHm5ELtqiEMAIxd9qOaPZPUtkTFOE
fJH1EOljNL3oNUyJ0zWwtrPGwM8o9aPVcehBabBTFnSiBFs1l6WtLpBbUki7wEf9UJm2ZvrvOiGj
zhThVEi10tbR2AySdpBiKuGJuybK5q3K+9ASVT6mxl0OQSTPeA+I2gXjbGN/I+UDiS9SPz2ovrBg
r7l0N73WwLewHCP4jZOHX/AbJ0Gm034gfPEGZY6PP0EKOIZlxv3YDphe2EOJncUK+ofWtG89S1kR
G0sOx7QoRsC/dBGsJ7yOXYlJQtMQDTxjcL4CERtPobW7IWazMogvPMtuUGEpsQKOqXzbl4UjS4zz
xkuEYM9n/DdDnZ2hgdTCkoCkb6wag0YdkPyFuKUm5o41xmhGeLUM8ZeJI23rxG5QGwQvksGij0n0
iy35Uem5Spa7LDhdkn41mRA4RRLd/Rg+wQiaRmOLwOhxQLhgKNa7CJ6L7TMmm4pYnpAAXisffoY8
Dy+ZwQY9rrgfJjIFsXujPIYSMNYzuXrWT2XUgNZGJ5+nrwzG0zIA8tlT8n0yIBBWlV8dw1jcCan8
3pfTZA9TgWKaakcxuLcLaA+rsBKqd0iAYAXZg0wxwv/we+oT4rgyNgyAUG0lacBKCMh6hQKTmx8z
jwtzplOlKrxJmn8BVbLJY3iBWMJW8BGNlQhyPUsISBHGfDz0EVzTAglmGtX5FqzwzrIgPFsKQazo
kgWxbOl5yADAC4JXe5N1+k7C+LKuiT0a8xQFVJ+ca547VxLYG/YxbbmUdpFHL/6XhUhq/C4PNs2Q
gLAIKsScRvqK+/7NStkbmwkLikrBzw55TEe+38OYSwE7z35PxZglhNr32q5E/GUXkDxXOs/WSlaQ
NGCIqtgmlCblBpsdEBxqM2BSoTRuKKaXkgLVY9jc1KTdUuUqmL6UcpeJR4HmNbu31TFQNjMzvwG6
gJF9lATzVnQhxTLg7RBeLPEqp4l5IDXlQsTtsCtM8V/F8AcWqZ+0zFhedbgHFL2CddHh+GwWRzF3
tvYOaRoU1cVq3hS0dMSj2yYuwFZ6Jpj6h/Fdbt5CiPIMfEp9ZzQepNV+epCCXZZnQqPpQSecqun3
OLikDIBEJFop1LgDy43un0sROf1nIjtp+OqFI4KZylyJgGrM8hTUH0K6/NNWGD5Ir9YkcrngI1TY
ih6gmDFtYo44GLhh0iDkZwlLOxUR6ELrrs7Flf0mohkxRTpvC8RzEhoANy6g4EcH5yjhJVYYgDBN
gGgC/ggLwPQ27fEuJZznH1O1UaddRhII+EttSzRkkG4qFsi12+sOn3y30wpU2k5VH4ZwG//jD7bE
/06bmeA2wB7lB1IQwGXwrC1pq5VAfNzW2MeiF4AWMLbDIcL3g8lcXoNEpnBfDJ4rxghNaBM5Q6Hb
W58+LFQNPAGO1noLJQ2oICuoMP9aAu0EzDDxcaiZHN4oL2MG1dY/Pb5pHcr0k95iWo9OgH1VRoRs
IwmlTa/qWSH9kMoUnRTEKU5Xi829jcU4vYC+Jl2tiy5QdY352UyexIZKdlN0VbJNYi4eM358o6ae
OxDqYkDJkcd3ndT1hBkZLVBjnafoKakblhxdvlJ6J4QZtczZ9WNcf7d39SqF51B8g6c0XJjNjh8k
0PCac8HUWwE3RcS1dQgRH7JIzJwZH+TozqVLGEqmfeKrZj+RMC2oM8eMHtjy0+RQzcf2omCFATBa
PRLOjP430a9AINZtqa8tpUYGxjKPL3rrqu8sf5f0swhfp4peI9Cqojz6MUevbUQImygfnXy0Z4GB
3VqbHB21Eytl7JTROxzkh14c1dcApx9dPdApZnkMfIGMT7SEj9xYSQzqmSI92ELCWcGpLW7E8jXd
8dpxJWQZQlD2lPa8QCvs9tY+astWII0yHPzXHXWusWKNgE7jud7l/ZYtG8Resbf57RHQAkOD5ZKC
ZNPlbRT/GpIxMNuNdmNgyCWi0gVojSF4JggATbKA9Y5Kft3X3D4OfX2TuwKKZnt8WZ8FdhmaZ/Vo
QsDlowfN8M848470v8t7eFegAyBN3KCxlqxV9+4jcoKniJVuDUlIaQGxrYD0WOZGuRD4M8NG8pEr
8Ot09XiXfQMY0pHyIxSBkH1NnlWy03/zBy5AMzvHp+Vm5xxEtMRfSQI6dKC/Bmb6GgYWGJP8L4xI
/QClYSs3flko85rWLu8oxbvGwz/IcvUKGYFZ1mBwMfM4ewPCv7uAegkMUEdsqtMizkSFZKDAZZ4O
vGrVPi0kYOibeEXOOAAF4uIQcQ9OTALQwOgeieY+/CHnUodaZdiE6VFnq5ObXgWmFg84lcAaarTu
gs0UUx3XVeAy3WX26n+wBW+ZbbFWcWpY32+hb0eHGk+vuOeBF5qfKPRok2twASCWD+yUC0fF7kEO
U+FVPrfz9/Q2siOKyKN0lpgwqJgilpHl8aBUEoVtGKO2x9FAe75HLEXhEhOEQNWUb8GTxUCd5xUS
2W/rKwjdJYKvWaPhixmjI4h7J1cNpc30gQURyf6S4JQ5vWVnDk/cfFML3m2eMuadeKzcVraHYauL
LuARnTDdHGPNg/mI8hA+2oIfwQM+rQHrSO2Uny4+kEOWHrpTajHw3YjNuRkOcvKmTZvyNZDPFB0K
4MAsYQpPJiVPR12MyGqVHvrlK8vlQfTiEsgyeNmVSSrS8ngIw40QTLYDvPTBfnyqudP5gKY4KjGP
IVdbCQdEbIhr+9jOX7m8V78BYSeQa3VX4ukJIVDYqFujZzXb8yd/Ozz5EWsr4NoX8xpANvUH8sRG
2xVs9fByPIXIhgs4/8tKT6sAYJ6QoTE94CsmPCzTUnxT0jNEPOjNVj0kwrqkdH/knxjv2IUh71a5
kbhqqgPFxuJsanZhf1Zbng6F2FF1M/bVWq2eERkQOoJKgGOmY74ZN14UTTkRnrGasKSow7ch/CuQ
SrPPQueTHSCuZyoWwyWRB/EJXu9YcxitGZfuD/UuEF7URWr6N8g7CZBD7f+lZbDRujcBbfVSfp1K
GrYaewl+w0dWbY2vSjEckXNJZ1iz6olbF49KdZN4hUV6r4tSXsyHgoqbla3kiCF3Hmo/iJispCTe
GTtbcnQYS266YeOfAYIsIanFto1JVkN0hE6WR/+NfSKgCCeiCfpq4JTph2z0hMyrNKdMDxPNooYq
jWf6R8I3bHh8PvG3mv7ie8OxBnN7nfCO9RUz/X8SRilaoEjd8owKJI2X6iUwwFlzXInvGhHjsJeV
3Sg5YcdW3mOUc4qibcRsX1F/JI5Lrb/o8X6KTgI3Vzs9G6VZsfdpTYVx0pKl5xDVaviOkhCfvM+P
g6dJx+KqKK8Kxpaw1tj74BHOVtInw8bsLn5QQei8nkT4HIO/BJOewOvq8TCUf2C5yuCo/mMkljMQ
bEEMMbldiXhMqLaYUn2oyOT+EapbDa4aegxZiTXEib2sg+jXJ/Yjq5LxfmbX78PD+hMAgjbnwHKN
q39qMhZ9h+hRNG4uYEJeRRfLPAXKCuIVHhseAnw9bX5AOlq2m7x6m3eQExN1J8/nZCG6fOBLFdv3
HnzXPfF3jckTuQEbrpTYnF1h35OAjK4NFkXmBE9mW9MOU2hOEfvRTa50l/S9zhYh3i9tlryNintH
Wg9xof+iecurmuOjmVzSSWceLw0q6jHpPDYOpnbMpUNR75svvIJsN2fQFuwZAhK+1tAjWvleDN+i
ecX3EbbeRNHbfsufs8/1lFxlyys1OqJ93PGIXtnPTuG97u/NJ9+LxnY92xfiX3bp1eXorucdIoih
djSuchdNe7LC28sElqXe/BFoR0zDDPxbVh/yrcB4ekakTIFk/GCEUn4M/90ghPWsEZ0uPMrOgxov
1zv5MIPagO7iH/FjCv/SlG/6tzFcHo+BskDAOUklGcieOB8z5m2KfFJ54NT5fQTKWT7U6C1DK2YS
ROb1yVHhgG35EbKfwjxH5kd9mp6AA7AAUWXxvfFdd/iX2EFOQMVIrx+e/m8160BNtyrb5nRftbtS
qFfS3Vy6CubLh9x4sQLkZgn97RgfTPlgqB5+1KgocAuQHOPV/VHicKDRT0iWqM8deo7cZWLMDH5a
GG5ruXOJ14l4ZPSvovocdW/B+8TOCBoj8CCFKPINm1rKbQR/FxxIwPxn/MjDNXUTSJKytxepinwz
WdVG96B90vRZqPfgUExuCLhD/YevX5Zclp3cTlhn6mTb//TWiYoZ5xxWhwEb9ow8dUXGA7LiDPG3
hVPkDHIS54ukXgptL5OhgH+AWUXQvMo2Q2bAcppo1rn/DHF8yvFuDMA34cpj9t5+FkxGpnOMVLH7
YePM/LVmneLiP/fNTS15sbxF/4vFKVLki1S3q9Jal3fc5NTLyIFZhRBM9W0YTyKhetqs1tOYrYiw
fsTkqC09yEZRrjliS+WfIZ8AgmH4SfmPlCrygRK8YZ1T/DThRY325GdJxgQQkgYDaYGs3K27Yaxr
lMQFl/Q2uvJg9fiySUTidpHbhinhKuq/2+DJWhMenH6yKAZn62pIt7E8YZLTfg0IIfjkdpxW/Zxw
PB7UPxazBT0gmVR4yVit8yrp9I5ttknfq9hFpYEZhT0vF40UbXLecNTU47UCKTMiK+LTQojvjpxl
AqNmYZubf2SCDDNf4ZLMjsEl9yqMN9zqMgaW9iCRdUhwq3yARguYNmJyWt4x25MYiU6P4lA7ShN1
mfxDbSsbG6oVc3KDz1z4m0WXNLia+w28141qQY7PUnxSfX4CWH8MEMfzGLxg0cDebaR7Z71b/kFf
UF88iDH34bHpbzJmcJ80B7/4EMN7QT1V5B9GlTiNJK0bQrtJ8jX21XQirSlB1y5Nz2VIFkckRpGW
lyIZrskWZjr5zm5Tqemi9uQFKnAx/M8Cx9bkRKKtSC40UupC4YPoZ3DQDHRwnA8UaSzrNtNXH984
oNRwP1DyRiFPSbcq/GPmfwfxR8EBZNhpc+qVXWCwPfscuHF59ghm1CjNoO1UR0H1ppdck4y5TwRv
pOYYmH3Z4EHMK03E3J5G7klkD9oVpU/EByw+cTu3nNn125hsC1xmgbRPLbvMYAjb0Y3oaHN8iIyU
RekAq5/SPIjembj0waconQiN7JUz+X2NRJubfzOnYny9SWhxMob6eoffW0y3yINXHbNYp3kwQpIb
C68aSCGQuF1ElgaFeHcWF+kJi2sVR3SZP0Zmm0XNOFUJKUyBe0/HMdqqoPhnpMZz+9cQV5/1x5LY
ueTKevuKpuNU1pdR2BrlTco6cn3h5g+bYWCb1JVukn/V4bamamktZSP17WogP2WRtw9N7QgzgJMS
UQeHfq4Y64pXpTKqdV61h7RFn9Xc4OKBQ4AAPXNfkPuV7RsEH4jq8zcw8rkfnRUp3waSYpfMJ03y
v/BVV29TPP6gwErUHwM117KEFksB1Ul61FtoA4uLXcE/XuMX/af5oAmmpZh819v9IKn8xBcV32yE
E5k8DKjrCVamGSJEkGNUlO5G3f0FwDNTwgykn2qEUYzQlL5g3gl9tkspeyzWudap6LaBgXuXcNZB
tksRF3wk/gnhzFvmv9Ks2+ix4VhEm8tl8l5O51Ih6MU3iBAu0K9KYFPRyikPvQLM1w23KeWEa+L6
qacda+PpDfczzzytdtl16MBrFlBilf3rw3IH6jSl+dYecZQgWQpTuocqsiVd/4Z8fwdDRjua3Ec8
Fihu1E1TyrsZ9FBvopIPfU5zwFhtfUjNhbAQ3tlikv074K+eZPULAP9FKHy3G1vEWN0orpWuYArC
qK0qy5fYzeeug4dkmSQTD4Miuyzt5HuH6i6NW6wfZOCyDMjDlw/Jvuc3ZjZbi7LRp47E5pSsElI1
UnmBDc4XYehhbWMGqxGjmaBJ0VQEjOvFdt/xFGtPNDErzuGA6lN7DeExE0teu8TB6VZxS7bcvID5
a4JovFzzTJxDeMPTOl+NDNsBtW2jxW9w0FuPuwvMjOMjZp/Et9Cw/WcgieAlLfw+bFRsg/FpsyvV
jdWfSfyUJMaYEELm9UCs8NT+xKPmzNA6ZDBXdp3/dGxWsJRql1w8CcPV6D90aE3CORU2eUIQ6hu7
+0o/h+Y+7Z0OHdRCTtrSbJTFxzxdigmKmhvFcE6bW+PD/VM55kly+iFpGNGSJ+MjrL1O95TiPaEP
LPR+V0gWCWmsVxExEODLIkVILhHtGOEYsHAwhX02jLVHghT2GWtW7axoewDcvMcdVfHyg21GtkxK
RJjbdbKudfeexv02V681Y7Rxo1SuPu0b86dpHwAJARJFAr/cPalRkejEpgi04xfGAgXBNuwY4P4O
Bw2bAFIu8WUh/jZ3YoFBAuDZ4A6lO/dri3+3lIOvdZ4R70hKyZAAIxN0q5/Rla6sMMOVeNK/qz/A
QO/lJzsgUor0Y1VuhGGjvpE4ywBmByXqTz+K3njWveFdE1f07d9xvC6dwcVvP3rFHfZtuiOz4TG9
addyJx2YI17Ar9ndF3UT77H+RTDsp38r9lhWzHX1TH8NhI38qcG0kz0BUM/kyHrnCsnpUayHjbgn
rcop/tAU2dQsSCvOw91Q1jIF8BotUfMXNk5IcUfMb+YAyy/+mJ0w153/4+i8dhvHtiD6RQSYw6vE
pJwsW/YLYdlt5pz59bM0Lxe4QM+MW6YO96ldtYos6xq7xBdwaJWS92t8kFTaJehF2Q1PHdnPNX+S
b+VA3nM92sU1t2npc4zXtFjuhUvnKIfejs/VNfsad9wTXZIkTnIL3lJf2WGW2vbvBKKEk4niua0P
aMF39be2lZkIES/F5ZrueSRs41rb5gpZaD8fpH3sCGtqcsFxYq5czZ5Kq/G0K54xRs839GXzjQ0O
HWYIEuEzf4IJdqGono3f5lHwCtiI/+iH4XjU1jAZNgTBbpqPhvSRXEhL4gQ9dnboU0lQbZm9SHAa
FL+s5uDGj8mgFHwz9u5ypI1qNZ/VE6Td1tUujH9Ul2AD5co2/oRvxhdb0DW8hnt0M+22OGEG3uYb
sIR/4Vs8u/NDdhuPL5lbHsRN5VBHlVdviJtItMGpPo/70aXAhZFCd63t+Dsd0LgBUXMueN2h/IyJ
SeAy3I2RI8yrgjftSnfLbXtAPVpD1aiO9Zn8zRnuZ1qvMVZujB2FmZrT7IUbMxm/1nKdriXctivx
h09be8mvwc188JrfdwfzpzouYMMwf68oWLete3KU2ECiH6wC9jGOdphd+SR8oSpodJHT83lBpER3
eUXR9w1lTrAoYa7gXbAXPiqPkKzT7RUbd2Zkk2ZdW25/z/2lWNVe8VHbyI2Eqcu9iH+OW8Jxfl+Y
qxFFGcHt9hhfaXl1GC7f6x8d8cNFQfsw193P8qBEwxud6FP/m7/bdX1gFcHWq9oJ78IhdPSv6YQE
48xfsRP70U+9Mr3FxnTmMppL23qj77JDuavJkK34QLaQ2LbGsfTz92GT2bx8PYYp/qZr+mA9rltI
c8mT7+gx8nM7uSyJLZL49UNe0fvwTXIavJ3raDVu8KmzXWe78m/iA3ey3/5abkVHRiCtv5fHtAet
xtLyy7R/zJPiYfj0Xy40Z3Gsi/Iuuwq7AdxDN6IaiByrmmvqGke3utGu0ca84PJbHiy+QQI+lIdy
C488pvUVTgIYdcWPPYC7kMMVV7GlHd8NTKvb5JhuGmdaaTYmAcxHbuHS42KnfnuJnciO/pi42C2y
ydsKXviWv2Xv/Ieu4tbkYNJcQO3n2Wt9Oot2RD4fxr7YIHccuk/rl8McFXE21tpKcqtfBHi7uU2b
6pavzbfQgbMSoI7vXje2u7kxnOTvVY23jh3Locqb4u917iIWkR/z+Ao3q/LYnOpr7AQ2kyJTNlZG
jBC9Pf6MZ8sZfMOBVvRb+uTmHtUbDxYacr+azhIy3T7bpEfSY672BKS1Q070gw1GKZz7K5RP3aFw
4rWf9Vts2/QvkdLdLKSueI4lIv2HSXYEh8+JRSh2v0f21azOxU0T1phoPWYNeiKQCKszqahxD1ac
688vWaWk4pTmeeZNz6TKjujL4I9DuYkctdhVm7J2X6rVFvb4cDCGd0qtUXgR24M3tI54O+3if6VH
VP8rPBDqBoZ/ZXg2bfGELM9Viz/4mT27nboxjFWzw26Pwcs2DsIFeZiLM0WLhBXYLawpFwGbvNL+
yaMryyy2yaPj/LqIXF6e5LqN2Jn4PI6sPY5AX/nQb4sb+7UnOBUyJMP+Tt8EG6C+oUdlNa8VzPyt
D5tq2QI4aN9T2ePlYDx4nXJjm6DD4PfSbHZ3/b3niyY4mKBk1VG34hbUAhWM2LY4hvpjTs48RIPd
DDvtyrNW7MKNhL/LfeUFQGlxv0NI+uPjBEISQg3+o0LHGf4JqMWDPyITS+vMQzV++ZVsLOY24YJX
pbADbe3JQ77mxbYantYaxHT2Xb6ZPSfv9N6ejS2VRrGF9WWdXpXWqTYNl2BMROvcxFx10A2nvNMu
CJjbDzny5LfBLn1g/wCY68NLAuTtwXpYXXetDTwm4uFFvHXkm0IT5YoFnLv4eJbTO7Iywiizshd+
cygieD/KY3Webu2XTssivyXTkfkz9EYh6hzkDS2DpMwwsD+LD2mX3EZk4zUVIUCC1vOm2MafXLH7
YQ3Lwfrrf7k0AkGgRg0YF+4k5HebF0NLbaTHxTfGUgOZYYN3yKsVH6j2lDiZRz3XTK6AgmPb2DaX
4cgrA/1wA7T5i+sS39TpVp2JQajfmsQSbCUzUfTf5CBmBxcq3Qjv6jYMXZwNCRZN0iLv0es/eqW0
OFe3IG25vqKtrYpTqa7qw3gv1zjn7oGy0o7FKTrp5/aeH9i5sVbM7+y7sL9Mtcd5iswnnuO9kdnc
+67ddXLCNcoV5G0P3eYT+8qm3uMKJiDmiS7+H82e/fxcsGReWxsecRduFn5Sl7aAYVpX3uSloi1+
9Dvit/NraFpRnclEcM+2/aZ8Gy5cdd96Xocr2IVe9y45H7xprotb7ZVTxN7IlTg2F39kdlynPBYL
yxV5VaDN/lofcHqCaDtjy7rkFB2Qe+IMsdsLL3ngTydkwFXH0DEfZNKXiCzhmnuvh2a67Dmd0YZ+
GNbWgk+6IvBYPfNeKQ+V7r1e3QpKw535xkHU4cgTPL4PW80zfyC77QNkJCKcb9PR/CWWiG9rhuW5
N67Rk8NBc1SH7Xy6E5709+4yF4oOPhqm3C+olq6y5folg5H34DeyfD9XXm6rWJF9HoTljjQAsAni
JJsz2izf4g2VvD536dgmrct5vLOYVtal4qAI5GjoMGVWFgTqVb0TPUIFLm/CyBPO3R0UAj41DBQE
GwBPSmzUVxSuSB/ha+TgKNsQbPclP6ApAN/5KuXkozEtvwNjWkGO5eH1wBddovX4Pb9enc2JeO8O
6BSeSGYMeHcrHkLAbXxG7uRzgBAroQUCOkRDlcEaMSr4oU4V56Qkbdrf+FEsnvqE/yRwKCzZM0Ay
fEFb2YZi/M0v4sy/lvV7umP/a4S+YDjomAYTOxp9s6OgKMKAIrI1sIfJm4w9wjWE6IG36kcWbZTU
YYvIwinuMdvZoO+qOwh93W+OqMVd4Y3MqQ+6HkPW8EDq/6S/ku/zG6ZEkDoAKgg6VJy8XMjWr1xA
ssaGIETnBVWbr4bE9mjF2d6na2pvr6K80h+MnXWy73gNoZgra+uC/Z/X0fAdMH8TD3qAEY8rIOru
C71gKDfgDWpgrKHCGuZDbDcxBumI+7ySMVnnWx7oBmFtDsptDy9EkeBy5rwmZVqgzQnIPDoV+yut
Mlao58U1sg5oI+WIVk2EgwUK7CltIkEk00F7HItrMHr83yx+DsUPPvnZRDP7kyKmydJeeO/IB0Ml
WrniH50xxtbKO7RSksv7JDvH7bGdjvF8KZcH2s46o7ZP+Es1TGYO8F9h0DGneK9qxJQ9G5ZwFjn1
B6EuVmAmW77OocZbM12NjbY0Vz9L198HABV5ewsQhtUQo0EGPkbKvRT4Wj2HZIP+Xg6X2ppv4aSD
rpNWOei6gRUiPjXkVPURUdglLmeZmaj1x4brFlmd7jiwEKSF1ivF5lOkjn1lpcDuNSXTEa8IiCgj
PkcasX5m0aAqqfqyFBjqC4IdxXT4lXAe5tIQ2oSPdpHYbhUq6uSXbIpDJpTzaD2bxkYxq702o5+2
1sI2cFg0fBKYTCyhOiotiM05xacp9sqvSMZqa0yK4MqaeYWktW4n2QMvxpc07oVjKkIEyBT+dJJV
xwIqbV5Pv4IIQlOISRNEwcOs2o9CDK6RQK1gMBdOq5ExjuQSAI4EoCQf9okW7CtqeWMFh6umNfgV
Y/3byFn5lubolTi8VpMK9FmcO150Ji4HZcydHphPEEXGt96wFRPntLcpzS7setBvgUy7rcD1Z6on
tJSOkawnBTKT1FVb7SmM7UsBlTB90mEbj+eMzx62g2Mp41YUhUui85ayRsvvZ4JbzTLjOAl4HZsB
/Sv4XKfS3C6deUnV7JnLqCFBqnwNYWULSXfRqnm3QLDSkxDxTwswgurzhFWSM6AUKtjfkV7tTD2C
mDi0zTqNWVtZ1jalqztozGdCBFyiem+Shn+qMn6k0gDwW0TMTYQbRSNbq0WZyeECvShQExaj1/dv
wG4dsnwK8XtkSw3VEx07+mo1cuQLiOlOlDYTjQ98TG38N9Bpp/JCF/oXiQTNX7uVXebkDHd6053o
RFxFJYhWOuM0HqqEzVjaaWgv51nj/q5Lq0ymIiL+UkI68erKHyyiiepnT7F1rD1FNfW6yfLHScPY
CrUDEFy8cMlg1xmKZ0X4yk1ehZ2wFcE4pa2FLTKAhVCTE/hNTGQCIhEzm460ZbNVvyjDxMk0fpUA
EmbZhLFm8r0EiaMZfD1KDx/2KuKGIiAHVX1JOJB7mwHiHzAFXvHrzHoSYyROfxRgVBxsYBakdBWP
pdGQWU3odjfCdZb6evivyjjCE4FTuL7RzsfIc8xr05+XXSm5EtvvSsSJhGZQbRIyGSK74zD4aDhS
ZLYoCdsTIUfD0r5hVd3r4MUltOAeBvWfYiZ8CAvZA7msvaruT0YKXKiOlXKNhflRZwlbEfPE2XZo
p9lvZuEwBiw/wzjZ50J9UnTB7uRul7TtWqI3U54wjfKyDKnRzvPoMWvyO65IrBPTRyX1X6TKObqZ
LTLzo6sJ9hcmVpuebQPvAEUSzrKE+DFC5pgqdDEiUm0heqFBrH7apTOgTOrmmEkCqJRBrzEU7Yrm
CGtaLd4WoPLWkLkqbFjcRHr4S5MGCiGnBJ7TLLK+DbP+NvgC9sZPSExIAwpCO/wxVgGwMdlgW6TX
+SAFfP8H1iEdA6RMZrc+1/wAmXZrajBgc8GlGLyxqp1JTuUdxhVW2qnwOZErApZLfGajp/wO2Usv
6nIeXrRl+McLw7Hly0iwRCRp6VpVEVUWQsw+sKaLHVWspH/VVPxyVOmV9kOd+B5ATq04NOTxuHMU
/TsUQbesFOBNm4DLTaD8Brm1S7LF1tKjxEUkV7hIVjYr36wkds4pUL4TSlu1CjeDaXgFnTk/OjuB
5ABshD43R673oObZnWEFkT4T3rBdwys4R3GzXvJteEdJZh15BRplxirJok+FDQEDWX4nsftKlJUs
BgJ1PSmnRMdSQcMy24BI+2jANObRXWR5kAcIlw271XgzUEoTmIBdTzOXjWI/NpeOwVRAmGuJG0Az
8ckgSLzuBIzJkrLNX3Y1/V0ve8dIuACF/wSRUG1/ArZbVz/h+BoktHXMlTesESgyNJbuLSUpogAJ
UfTqSwYqK4z5WpEUwht7hT1zb7FDEX3Bat9y1g3U/9kqYryE7g+WEIPk3sqCX4kHvai1bYGhPJK+
yuSJ+Zct7mdiMm0P4Bv5Wpbs2IfDNFwNWhQIZnhhjeO6bE4tqM4pLIjEwQtl9TiV53lISA895cWT
MMoJ4WesQLfsjmYH4KQ/APR1xBoInfnIptAmqgBXReObOCNhpXTy1d2ymUSCcmotwKlAZq1eW5Rg
cLpmcfph2dQG7yDWi/1NmczdMmMSjGnwIb9q7npB/5DVngxbhdlCiw8p8+TQy2TjyE8d6VTndBLA
S75s/iF5s9TuRomlfzECa5LDfVlxASK6jFc3TnZUN22rdHyXZOsTwoQX06i7snL6QcsciSXCTlbE
76laAMUjngnknSUloQ8/ofQllR/1SGWIZngNwMqsmveQW25qMf/0cfVUNWUjFZzVkNxXoD93RjWI
9mh1BOxJshFtU8P6I0qb5xhwvZS12BWZN0s4Nx23h2X8SnFBsC0mv2jyHHd0fIhF62gZExpyEnQX
TB3NGfYELZZvFk4hQrzXDoBaFXEIJW2MNXdvkbHt5ldESIeBKSkgWH+4ETUKd7wmpr4AqBUh2uOw
EIAXnlr01yjqIWHdWwFZsCaNFCxjGY0MXfUJtxirWm3Dt+CebI+8VDjDCurHgoQyCt+gWC4zfxbI
ZaLyNmWYRztOL24gNT4QspDdVeUDDN2522LfIO0hY+gzwXO5lXlZ+puuXOPgX6S7jJ0xjFWWrxo8
B5pVaONg3Q8bAqMW5EiJDQ/rPzp7bADisOf7aZtanhZuAuxIyGDJqSYdrD1EEA/YVMCrtUx0EyMu
7tHlBKqFzxTaWjAUTGEsEZK3xTwm6ilEgWaCkico46eZvdJifYCuChToVSvSN1Jmj9NbGcKyyC3m
EbrOIMSe65iUW2oPFTblbRvsC8ujnINMRcnuEe/t9FZwCBesJ9Vt/tCpahU+xmqfWuCK6ZOlCezZ
6L9LtS3g9XLLd2vkRBwTMmLyN16DLtpygzHk9wkUpbYWalfVTik7AvYLuqfCHDKhnvG90nVP4O8Z
hrap/MZ0MeA5lTyWiGpPS0bqpP0+UPYpzQCGTK/eneIKqt6pobB2qvDRqNd0JvTvSx0lbTt4w2P7
JyPqFnkK0A/rgI4TFrxWwePDAgZkGSW5dEuB2Etf3GLrNb0G/G60tTTtBuGLEOYL0T27Ix8iJ+eM
N1cbfcxIC3MmRxPsoVXEKqG31eqnxrjJDXPh1lD6XGxaSCxZkNtFeZJYJaT7OPJlLlM5rIphcsl6
E7T5buFbNuiwVk8AV7UTbqYEyFZjc2wzdc0Vih2zMP0bI64CwTEGjmC8JhTMOIL+1HkWwLBMbrg4
ufyWA+3dtfwYDO7c9aDmUA+8UjY4D3mm+5lvHhJg6wjTcdR2xrij5BuYH+Rsppz8XdmIf8lXBLLt
gitYjfDggJPbqNvosDxi3EJH4j1WSprqSMZjPoJ3klGscVlgi6z9dPHhMuk+qaqaOzWSfA6GCy2Y
j4cfW/WWM9bj1MP02G8xZzNqGrb5l2+LD0IeyrLH1QcRIHGG6jo+NTvVscw5Rut30js/D54gzKec
DjJTxRdvPjP2KPUj0mDSGMbt5bfABGNzs9U9/gjCmsnHiBILZXXZtEDuyFGTGaJQbNVYXlCtc0rF
gHB+BoeMngky4+16/gzP/VH6aU7mLxB/Fsv3+MBvR7iUmA+LE92cF/2v6gGSowdH/zA0QSzZ49HE
LLGcIMF0m/yiZG7vEUOyHMmbHmCSNVs6S6BN0Sz2WMCRiOcFC/0XO/Cl2QxMP0X2JQin3LTV3Kl6
R9O8JDktmPpLJ/obqawQP4t0K8v7rGQsXBni9gU3Y3xeTQeZXNvaYn9DFVkOktBjlR7aC5YC9BVE
5K/Al6tPTISd4Mwn9HHe9i87wWTDzZeE77ygOYDX96qwGfopY+SQDXO/BN1sp1tO0xendvtKuh8b
8J+4TZ3yEQlOnO6L8NBpbpNuk4IiwXMjnvoYAz/x5zXXFqxbwOE6dsHQNN6nT5aZOiu8bAPJUeaO
Qp19f8UFRdgar2dJH4bpmV+KdlU4FI/ijFtlpbHPxi3gS43NgJlQQeLpf1Ho8T1hoQLomOVEdNZu
NQTkNfUgnvR4GcF/2AeZ/4antBc2lY2mlJG8RlRHYAof6Sn+Cy7cwdo/pn8Tb75Ky8laXFalhwAO
qYNf9Zis2n8YObm5UedKcFDfKNvuyZCnAHtMKIdf5wqGXY4R/CYCpLaf/p0TM6X105WeNbZoBqDr
wkyd2vCwNs1n/Y+3o4ac/4y++1vkYbK6RPecPoe/yI8utdv+9pRisqreCmfxCpyYAdYzjrgpEO3q
z9lXNiZ2PifCbX1J/OIA6Y6fxnDyTcyYTHwsdLgqaZdxU9yHb3M3+vzbcKxhBsIYyLlCRVGH2f2p
n9pNeCBxwChrLj6PQ31ku2UdXoVrV+Vs3qMX3JL9gHRJCZiuQ1/x+QdwxNQvEZXCXlA54Na4mHny
SXkAAnxHaeG/vuwlf7liuDM/yrfmkP8beXV5GsEI1HzTrn9AON6LXedw5fNJHI+H5RmygCsA9o+r
zuGj+JruoSccpMP41C07+eI3Kt2sN7DvermBE7DnqxqcW5e5It4tu+nCFBJ9d1fuV5a+7j8m9FiO
hOWesQWdCfs4qh9gLFV26d3g3cpFngeAZ1E9qNuJqxuhCpLMDrN3xgFq8x0dfnCmoTvQvgKmMmDZ
6av0X2zN8xjvtWWtn9DAtsY58HvWWfW2eatO+YG/+44NQsvBge/1xNOZQNJgIPcTTlH8qbi8T+NG
2MTP6J1Q7MuKGnyy3JFxgm/nfXxipSCsI+qs7fYnDFYUPBy6b/0pYAzldfGZk8j0qycSM7YupXEl
r/geH6SNIyzHtVNemt8Xy3trkT4jhnKeXiHBFYbs+JCFvG5R2A/Rb+Uax+5knoUULtqa7Vg7uxOr
gYRpD2uwuxi2EL8pTGloV7/jM+Xg4qhFf6fo5B7h3V/1/Zp8GjsqA791gdEThk0Mv9jcoqWivurI
jpXHoKrMdlhe8WdVxVv+enCQPFbVfO1Sro0+xAqK3vf0bdXzHkpNPJorhS0AFDsi+b10yYZ1wxgd
0Z42kNhjkWX5GH5T66pTntr8jLHLxiKsXRFHwj3AzBapHMXb1Lzn1T8Ah0E1kaOAvQb26XOh05yW
5iH+AWqc1K428uvO7CBwXmk2lBkWu6mtkVbqj3r0b3i5VwDcfoXLRo1OL3D0IGCue/moPb09aNOl
KHCYMlohp1tv4nBTpDugfjU/BJnXZw+p4IzgMIwOLTh2QIPDJtdPMamBnrfm1FzrPmEcsSVEbBSz
FY2OztSLSE+k19gNsc+hungJ/oA8e0Zd26Szp5Kt1MDoiLRbpWfSsyGLPlmi2IpKdsx6ImvB7BoI
FdPQQTU+oEFg6TwI1rXpk2NfFSDW75LyBpkwRSstCuQQtIqOlIciYukOInwbzhD+AGoppp0htnau
jHZJqcnY4DaeuXUrNfkEqVr3/3AsGJk342ZrPK0m2r2JO4+yqumD5gneuSHTGu5ugjoOKnf8NEvM
YQ9T8oUWVL4jz06DsPmqu+A7oH+L2ltBsDnweibx9qwm3EjfM5E3en7rL8Mz1X0G8Ul0YlZabOG6
CVgjXVgsJsDJ1TuLl7EJ60u6SAvWUxaALy4fmTxd4fQsYfZj345ZgUGup4Y7mjn6iuB3oSAkUnN7
5C9KfJyzkkVVkjpLlWzz9lMBqE+dYRUvDg0CXmfOqPmFD99rt1BJnOFn6Kpn2GwrdNz+KKhnBUIE
tt+msIOfVw7jZ85dtL4f8qkw73lbaxt18QPJa7+mPfkgwPAE57BqlDkeE6+7WG8Y7gO0tJeC4imY
rGNb2DSuSH/PO6tsvnD1n/CghaO4FGS1IBqYN6bU7Mui4pRpleUVF8YzJkjCN/zgySbisUPd/cdX
nO3ObUIiuHNXAayCVkmMiRahV3BrFR7aPY2/2+QektBjjNsxS2ELqzed1/tIjrEC6Awa/aadSQVD
eMBhYbxPH8RR8o1wVRDIyf7cQ9m2vkIiipfX/tyvPKbw6Sj6mq1eyCIOwopXGlgLcpaevi136pbF
CzEGp9c8kRqkY+8Gj8HDtzkBn7qFO1ZfmBYLJkiSDi/fL3uEhUGg2LGSghi6Dd/LD/xL6bMi/QM5
bPqHq4Dgv2QD7OGWEaBzwKFZi5d8j+ms/WGPl3+qbErO3fvgZYdXyx0WNiQbc0W3XuDgGsOw27Nd
2JnH7mcAA3s0HdWTRR+Xd0sKeJXc6UjhtUE5WMtr/7v2CN4TGDqhPbM+bUinz+vqjM9mQy+78s4Z
t/CsX+ixBeuU4Ev3dAdYLIYvXknb1i/2cBPaJ8+D4ak3/Sc/vAKTwAPpL3bkJ9e/RHWtQ1E44wMp
AHDdRfmkxOPKc+9yoscDISwyEK/1Dn6+bemTxpIPgxfjwFuF+HDB7NvjgzoELMJesDNLO9sL++Rt
PoTUspMhc7ppHdwZ+S8VKItTdwzc8AxSlIvkpj2aMDjW9U09pLz/n9UxRkJcxxfWhele29I4SOCS
HONpAOrwSSkMVCKX1ZXg12zqV/If23HqKjeBjRnnkpwlAH438Uyqvd8TThTu6eH/D+FT5mbN6LF8
TJvo1JM5dLpt9IMmxTpdvWT+jCS+brfLCBd33RLlQCpJz0yf3V2jhQrqOCPPPVF2IDwiYJcVoQWv
N1k1u9GdXGfyb7hkx8zHr4tMAGms5ms4zBel1M6dSk0kQk/EaKgBkixr82gui5cSFk/INsThpw7f
ZqzVPS3KTmBKnpJO91o9xMGlrQQ3fv3hmu2jxv0wDlyZO4dRpnsBfpUZYixXoFzi5DP7dxlu6Fxu
ZKLdA3SOjtFxGlioDiGDPvDkUWmOpmy8m2HmBhXWipTrLLS00s0iXqyr5lxzhQKe9VqG6qZTEdPC
1xFtR/KVQJnJGBpSxobgU0/oe+Ghg64nYr7dxzwYozNCqsNjlD+i0g+1Y58ZZBQ4ILlWtXTT2P3V
MD1ZvSSYtaLchYmIPvBuWScukWnuxNyONF5v9lyEblq9lw1ScLVt2q0ocDnaQYdS2k3UO2J7J45f
yWsNdQ5OisDjVNlmLZCXh9Ptp/GWCMGooWxfRRV8A9UlpyE7mRXNNsMxqreTiFCxnXVCe5DS1/Id
wzVT98vKKq0BeDT0GnB3VHf5tClfMLVLjM8LUyPM+2DiumRs6IOH4OlUwfbVD9SGOIw9rNYACGbk
HVYC3HWx2rQFuwPMuqSq1yAsssArFpeAvUsnLXDXRzCTMAWU+bpIEexDeJAZkCz6VvdYntX0lXJZ
dNxfbOdN69guwLdXWvgdShdCPjXL1zynW2WnMsBb3oTigPEGlWRsnlmyFxQygsStlPpCiL8C7zCO
9xRHHZ0lqe7Gom9ROmwmVGL4BqRkt7eQgyQFt6mSyr+9NVMo0tmxCQ+6iFQvfVVhsF0AmC9glqEb
mQf6QM3KusdyHViseaZcYd8SCyYVKV2kRj+NpGt2IMmsa8Agx+ANpFrnL6rW33HWyVThtt1PPy7V
sxFoXAiF0PrNaKd4WkHZbMaRb0UyWum5lFs6VVL1HjYzGnQfmlvDCMEZ6G2Ae5bl75xU/5J5Vgm5
DxpwKDWETD4zmRtaSFlcrWoEv6q8fNCkFHjiRFFcU841MSdwsg6N2ZYb0dhxaycWknHVSL9T3jcn
POvUHEoMiL2oDq4c1lhiYrnhZSlSSGj05lvXzQTwS9AiUh135ykvOe9yoQ/RMzuaQyRZVvdGPobj
KjZwW0OftzZDXdKVsJQRRQQWxhvF4PoVTDwLWqdkFysW54XtPMd/Ly/Ce55LL3WrhOyGCGgQxc76
6JEmQ04b59i+d0kjcmecDdNVqPNzjDEzT0mt5ZCUMoMYuUqTQGuYX3Gb8ZYx1ErcxDm9l5EeI+RV
hQS51dRaZlGYn4m56/oSjUwr5VOjdxiY4GAj06JW8R41EZnkKb4kgZWdM4UuGV1SBECa8O/YgrWq
L7E595M+JOI8Ufg0xtQWTIlU3MR8QDkYEeTCnkxt90JJymk3byorguqkzXd42lPMS20AWJHn5Vs/
xQYXMom71JwibdCKUe+iThH5ofqifMhZCiVZS1ty84o64B4s5mspVTj+RcjSCNVF8SOEPJKYDaaI
f4H4ojBNmtDWXqlaxjOe5uwcjh0pnLkCGC4nKTNJJVpM17OR3Do945pVKbTAAPUQ669GE14hSdXw
W8oHrFJkSpAqi6EhU7if8D8kUdIu59yt65HEY9BvQKOYJNf7rn5vw1pAeMyA58lmT/h3IfeYZ7p+
mIs2vi8hZaHZlP4G4vgz1yxTQ7VTbpSGoc43ZWIrZX9VokHeLYHZC+Qrqzq3KVMa8ZonnBZFqr+o
fnTofhYq67ZFouC5STpADZPA35XxMClFf5alut3G9FbslXhmmxQlLU9bmCUzAoJcZo5pmrxKVQXx
L2rZW8E5lM+CVgWXoqzQ++qlnq8RT7LTih2dsh3J5GABlMT+FgDhyKoRYvkHvzuinyLk800mAD1B
PVZcGm4DuzWL5BxVVkB/bAYOqphDWhiHZ62yT4EnGK0ao+u3s5JztWklyhnmYd5VQG4mOvLexLhr
vtOASgG+CA34lVfDpdaKx2Fu41MTgnkwSvjAGpQtf1Ep/2Ft2rAGWgJXN2U8WTBY6FmiCXQvANJ2
1almvJMbEzycro24XVqpeEpBOK9NSUd7I6ZCm3NdvVzWVpb5NFPxktQHzMy9QIugyHFx1qcgPBpi
Nh7GxJC2OYUJRE6J5qlxO3pCULe4NPnSKZo5biudEsFWN4ed0gj9kT7G7s1slRI3SywbO8sae9z4
M0lD6Fj4YZhYA5lGPvQ7DXwNYClqAkHZKUElIwmqwWOWQCmJk4QMYXCzlozUpJ5Of/0ZCrVgHEIF
UPl6XyQKIdfyCCSCQi2EtdGijTOeFcyVtLY0m5ZlvU1xY3a1uni6wZRrLV6RPY9Rg62kKkvGhj55
BXiqSN4M9Nrj5aP03JDb8tpVZXgUFxw1Aftie2KLduU9IHlDT0eAWAhU0fSDtBnkGDcWkFp1m+nx
6IbpoB6KalK/J1XG1GkZpK3HJXSKfB6fSTPzbJdRYKBeNwPmPMVk+iyN5TooS3PQ+xnO7FzgnEq1
lMtVL/lm15om5g3cIVrd5sc6K6HczyFUhyp7xc/GnCCrJDTZIR8ndCYylkBmQEkmfl5j4FtGqI+x
qtKvUYkwxWI1/MzLGTF1kh/RlAVOSuubM4sz3pZgINSbRXFNdBg7/aCo8DMGKBJd00LnC+VwywGK
nFjMMJhWdRemZKWXBDqUMDAqWqAtAvnVO5lWCs7DyDqXkYADxIjz8VprIX62UeX87DJ6QceUzjte
FYyDDcLtMAcmxruojAHDU+8BgLFCtKsz4aRUg84mvwP2mLJPZGG3m6cw+9d0cZm6oLdGP9JzSCAl
pX9aVUYXQdRx+urUDBpqMHHh6SDC8CIJAWKBBv+AdPSC1egmmlCXVJMjD1F6mPTIwmuTsfmdrEoH
Oo1cKTdldmKSwRLW0kA9yBpbET2FkBYOGuvIdJRZ6zA19edZEjODuoG29ayo7dw2E8kS5vAC8oFO
0DVFAHAIjJmN5QqsE3c9IQWGM0QJF2ZYwHimUwHDTdzoGAcDufZGhUBu34D/wvBQgitAk0lwX+2D
JuQrPoahN6ZD5dX/cXQey5HrWBD9IkbQACSwVXmjkkpe2jAktR69Az2/fk7NZjav1dOqIoFrMk8a
eL0kTlicVTMiQHdikaoz3soox3g01guOdIQtCQO3QsX3Cs7zphg90uvdSZ5FaptzgtLp4AR1c24X
EpxBeo/2d16FT1C5slcvDMSv8NLug4SA+GBbhDrEkio8ojDYhQ6KpMbuea09xerQDooELLRYAO90
rUbJlmQB7vkxEodBRN77uNjpq3GD5s2kpcQSE4/NyTE6fnPD6L8RhdStSMO5mOfoPxvNIi1Kxs9O
yNnaBd5Iz+6zSpmJgcrx8vsMzKLoJ+2TchulabJziCfapoFiVpwamF2uPehXsrz00XjmS8lOn4mj
jfZiiIez8BMcWr1mbcJsxI/C16RZFAMYpYms7TyFzW0qUDEOo+OuncncNJBa82lX3TycvTod/rkt
7+uqcXJyjyaUIn/Ir9KNroOvNJbNuh9HoGr2IOmrOWIuXrLoah9CScIjmBFg2g3sf2xASmmM16uj
1RBrdGBceVQhrApd3It9XxfncLlFmtWV/VhVUOlY8yX5ztXkli4RbN5c5aw+i4moklVoHHeXxqw/
3TZWB4ZtgSAV0EHWGcl8OLSTxF5TIzav0qJ/mFAn3fk10aI84uMVDLF7bdyu3wVRmR6DYWSokY40
JSZeXuu6Lng5inTE1jXO66lB8tlXHcHBOksIVEnDjS2k3vhwyMEButY51GBKyjSM960M1GNashqD
i1VtJ3DTW7772y4h674cf+rBZkRyvySMTFwlR/Y5pXVaBDQLf6744Gff/yW9rHoTeQU5q5zEfyJt
vAuZbsUO+2r+1U7MhnIRDfdc1e7OaUFdqTwb1vVoiqMe23y3tGP34uczcuR46lYSQCoKqEnf24GT
HQvRZienZr0a9CMDHNLsW8rwCWB95MIvrj1cmiMOvpA8wxWPx/C8OON3I0fsT3bv/EBzTY++J52j
NLeGR/B7AZALfizJZLBxFSLSxXcjoth1u4kMEV2NC4LGWIAzvEw061G6PmFFza0pcIktR/G4SivL
ATA2hg8cIRBEUtTLGGHRRaTEdk5pZr3ak6dRtbX5+5CRS5k5yjpNblZeF1iBK2JPnqNohixoxzHu
6SzaZ3NgnWwyf7ft7NJcN7kv3nsdxx9kAU8vOfK1naVU8BMnM/nykQ73vJIQa72ar2qY0Od2UzHv
dT2Hf9AenQff3NbduuxBDDXZUSGYBbE/BMzaa/p+BgQvpZGETbreyPLB7QVPcjNNXC3s9Ocy5VKP
60H86Cj1H8pF8prHbMkJgKUHxuxoPegK5H+uC+iAS6EQs6ITs62FNtKHAwsopWXjY0dxzsrRGOup
lKlhdlBmwabVzARjVY+nqXdnoLjyBqX0JlQVOJm1bLpT3KBYTWUSHn2rfZvjub4fo2RiABAsARTu
eDiUOXC1OAZsaTti3EJ5d4k9zSml5rH8rVz4DMy0zVTuTdQ/Ejk37gaTAFHvm0ldicCbIVSU/4bS
WJsxWNS/rMyjnQ109GTi0TkyPXn2Qyt/sno57Ye8oiF2uNWvSaeLnzHNOmamGrVVTevaMM/t/kzc
xUh5A6pAp62SDxOkUBloib85W8CS2GF5CenH3nl0lnXAV4r9QYzZhs8fQ40ohiOppfU5zRKIMbQr
H15eBaepSljqU+LPyH1rAEd6xsFaD7cFiXJuQ76eCooNiO8/NrJJX2Kar55ncSu7JMYT7YQvYYpj
whKhIKzZrR8Wx3IPU19EF1FrFlfcQOCNbFgfU7ScwsVhskXKKwCPtHhXwl4km1B7eoq7avrwFQ2L
7y3VbmzwxPXihlqZPYeJmyAwyveJTBoa1toD1VFcWyzKEgeBZOgyc2tasQXJhmVJ+c7eiIqUOceO
/6IwIVouaQEEeab7j6/do+2CZ9UYj0Vg0OdMYZoML7xmHN2QhbKKlSRu1xfRuinK5kO0VrZP7UWQ
2h5xZdZy+bWccn5pG5alpVeDN5fVci19iP44sLtBIl21QcxMy8Bi1K/AeTlhOz/nhRsc6167j0Q2
XNxaTv+prAjvFTRdpuSzjbqX0sWbe0QAU4ZkfEt9kG8Zc5FBmzhY6FGV5088Yy3S+eVvyhF9gfjF
wroQJOMuMfYJhLXnKtHzk68KlpF2GROTBMZj6MPgPhwS8VFMY3lKRye+D+zB2adVjYAzLW6xBVQH
cq1mon5Hj7Fh0AfmZHs9h0CHHtSr+A2NnM2nmpoUjOtNXCzDEO+yB+KXE5kBwgwdhNm/pQL3dxj7
6IUT03/XndQPfReB97mJuct2aN4otOSubQa8fTqQmtQqUb16SiQX20Ou1ccRDNMyNtvR9PG2yexl
rz2JzQZqb12traEGzqTSvPpQY1sjRCq9b85zRi9N7R6aDNdIk2O7ADvBgLlzuHBRBmMLF7h540X8
K2kJV3NOtGQ6jf7BzCH+vdL8ZlGl1v3UACqMuvHHEqTZZil1PscvHDVkhejZFE+1XtiB+siU2o4V
tFvP1NhBfgJkrYlLieWrpd3+FCpjsL7Ay2iIwvJu3zKUHJ8Zm+1Y3jnXUYEVNp9gd9z4oeC+O9Zf
Hpl9dad/00x6J4YRwYHEByyvSpOp0T4MOn4u5PDnJeafvTg8GgT71SYb4eyhoFkq9KK3MHI/i3ZF
Z6+qoN9OhvsxyMkeBYB9Zw8RbjJvS7W+yqFhTV72XiwBq3ubeEH4lKTvIvbgbNoqe3khB4JCwkxn
38zAc+r+Wlr9d6XRvFT+NojwHC6xd63yHh7dSG1BGdVshhFJI19PtvFZ1zhM2EQbXvwkOrdZ9iKJ
C1h5HQqiuQwfuqT8DV3krjyIvVyeXZKSfIfDzFKwauxjDsWYr3A6W/F8BroAv07sSaPbhFg7pEED
Ki0qQXVQvnhcUlyarrt1guaAo+EljJJDpxmT1c577+NIXfTBukyIFiMLNobXIqd0CIJANuGqXWI5
99nSc/WM5yFA/dmyfJhzo+gMqqdZdjRCLLtiWInh8BjWxVNDbRzNLOFYtgnWyjXvqNd7164T+9Ju
TlaOjzAwDNk1zE8EFKQNJQ5mImAoBFNd/Inj3Yvdk10vr5mQqAvTVejLH3SKOxqblV665+rWpin2
VwFGk3je9siBBdY2ZjdbdAz9dxCrFZTgA0MwKtibQiQcHzr8BF7ePRRxf6QRfHY88+fL6DFDYmDn
mMun/MldogjfaYjeV2DS1V9j3OI7SHEfdeBSHfthua3S9J8X36B5zaHPCVpyH9PO2xHuiZuZQevW
BWYVxf3OQs9UQzb2kJAwBR+gk3qDf/SnVeqLVyKaYvsRwGSLmcPyu3sbbZ72l0Pgsd0kxWN4YWQB
bUPwBuj1hHpi+XDke2v/+CU5VogVj/BrrOLcqQ0MDGia+17hi172Pn3FEGywlbDuIiwVI4nDtKGY
/ibzz0BbC655+QpK0tInRaQDSdhxBIdUqC+DrkigaOoa7zNmbWyXGkbKcpd34CRJYLWzZae7ZlvY
X4kiXfXTTZlF+9elgDm2tu19F20Iv7rz828KaPRiD7Xz4rIoSJlF5xvmWa79VBHxQe1KXGL9WwE8
TX6bmtxWLojpIa2xXtxk3rWDfANy8E/mssMaavbH6X6xi08X5ihF/KY3IYJwsUsR4EW4fhmAU5OQ
4reSI9MBzepqKv6zkm7DztSOIF2iK2dUc9SyPzshYkEWyNVnHO2htEU8gPn4VIFMofpx3jno7xLS
nOuppnhmIQDCbpIIpJsf1xnvDW76KUJfODKSXIKdj9CbgVfqIjobb163pt8nBTXwbdeB2lVEl3gC
CPcDFnyHQWftAGccQvQZt/ssv/GqvxUKjtBiOS3EQxr/BiOuIzQQ6uEGvbiFBHTjjSgPJZ9qKyq/
vcU9lgBCCI9bqSrcuUXm7ey+YReut5QkvMrRnlOp4CBilNma8m9pxGVOAAHhNLqP+Dql3x8SmMS+
Gr8TKAxh6q5DizUngrugT1i0JuTQ8g4HIWYEAuBiBhkZ1xCDa1ronmsuBB4nyH3QIaMDpDLYZacZ
f48rj4UuD4E7XjQl/Ii5p7Alyq+eGr+YPzyMWpNSzKzde3IwPxfHvdeJOmkbr2y7DIdej9suZnAw
89Nu9FVoh39DJj/pjB+XG/yPmxSpEnPvHin/igLd26jaF6eoBmfmj+qtozU4prIDxkP5jE1cfMYt
0KIsFzQkCwel01gYRdltAJBdamyYebicCLq+TY3ptuNV2OGhVSXA68S/dwPFVem7L8K56UT9AWkV
9+MgveDOmkOD5Eye/K5ljS3NZczJnYwGdTcM1FyFKPadCtg3NwZZJTEHt1Aijr0JvFqSAwdRzQLX
1/+e7XSvaFhKD2t0LK/WFO3qmeS3iNlRQrYWLqLXBpOhGjle40Ayoo01NE+6p3BQRKGVDez07hpW
0OBM9zGMQHKnbH4rA+/eq7tjSAwlzSdkfi/sWm4PueFk+q2c9EFH6rGb46det6dBEkHFXGTfghBO
OrZxtuc9uql1SHW2iWnWqRj20mouzBrOXoC4KiHam7jWoGoQedZYM+sw+gmhrY4wgGwv/cxF8RIN
3ltK5MbdVHY73673XoeRKZz2vkjORP6tma+tfTJJbFF+jpQXPKfVowBfOONBqDOcRn6Z74nBPgQD
CFzqqNWIdrMJhnXmzffDgM4c61DHs8N9opGeZgpYIJeSHsKtx72bs/tMb7oWN0CdRIApYxMCt/OX
KcL3XNXPMWGa1AD+gW3AXvFY3VnD8qOWik/Le6lcJuQhKfF25JVMYyVzxHDtTqSn0PbyRntF/Q/V
DlJrL9qyhdkSvfqy9PWRxvy61Ao2H/JkMQEhxq+ZAhn2Xfk82f45k5hFHDJGa30hsnrnDelhSOFj
mercSiQFdbwrClBzVBj0Vwe/KA9tRvhOCYmmXW6R0DeWQBuy8jKvsWYkO6OraRYGyLX7NSTBPZXf
luHZN3PpVe65v1RQe7+dX8M82mvNspMJ0KbN8x+P40t6zVqHztHEKBRCVjItYHfq+gr0rmduKN6+
+1M6e5YA+qbQRgC+XGuXP6i45slePUZetRkJfDpmAiinZpLIrVY/uAq1aMxoRZXVbzITKGkN5tlB
zUYjFK+H2bvxOqt9n8cfloQjktr66ErkfqS9T4Rn3bWKUju3N1SEG2qVk2WNhzwiYrrkSclIgKPj
/3YtopXaZT6QQUnN47goT5srsToURDBrPOjaLNiYDkY/+YjlCocad1lRrauo+Jeny4UO9bUI+qe6
DXFmW/DLRjwRQYLyOWZAkddkpREnt48z565uH/WMFTYaoQp54rpQ0NeyguPAQea5H9KZ/1vK8jHP
0PqSl7Gv0nICSGl+3OG2X5q9I5HLR9WaV5mG4r42C8cEe8BVLJmImJ5BahTG9W7kJOEDmTeZzXfk
MUzC8scgoe1T+khzcvV032EsqjwEJsHs7ps5oSpR6o9sr5w4LA5/VmWIPPBmtInNxMV5kJ09bMZF
XrI4pbNlkz7dWl9pf2oNQUpH0JkTyfUWuDc1vxdAfaxOTpCzCazH61QwNLcT69g3FcoPB9xRhMRU
wdtuUzbABvtAKuDeh4W10wsHclO5GxcuEAlG9wkDCk6fNnqil3F+xqXnymz5dcuMlWoAUQXSURYl
A5Ov+iEf/Jc0sHeYVVk8DOM3E76HydG4xyIrXtP6cHcndbcq7fQdw+/KSWBaRXIzR3ojg/rH5/Xz
I3dLaO9HishL2OOTwgO0ir0p39aMgACijt29r3Hmp1ipZcfflgYMXrBrsK1XvKrLdFI2QlLR3L7O
Wd6P1s30PBZfXgzkYUynd5Pa1rrwk8cpB2GVxfe0H7+iSD4cMWeroUIZ3FDpZ4KoGv7L4KW/hVv+
N7VGMwIefjvVPnoSR4Lgq28qoUh/qClob9hud3wYQhJ/Z/zhhJkCZEJPS3ENDWExz0wO7ud2tO6K
gBHQDQ5aziM+mWW5Ss9G8t9997Xf7ZlpOfzA8JDnqD+y2WPPPu/DEQSbYNIVkjxJn3OZJm5x4SSf
JRxGy0K9IZp7HtiHKHPeqqyBqe1aFydaHDqd5Z4ExvLH6pCtkeVwYGe0Buy2rRBoGqOQnvjLaXCx
a7ZSL6Dxhl022cfOdU5ORrUGQpim+8WzwFmFHOGuQRmeVGrAG1z8FFb0wweGLhVNp9HL2bLyfYjD
tPXxUlLKzDLb2VaEytnMf0ykNp5ctiJRDrf0bRQ7sUwtLIFhSGRXSt9jg/klX/x/RNs+tBWD/Bgw
lB9TCeXBzeY94x2oFDgFemeAIyBKsrh319bEitE46Xft0BJbjq0e9MJoIoM7zo7tOxxqEG+teE5l
fAog160MFU42jbuAQARmyFBXyUGlumvfZIDAcxHDa0n4jGlv5P9G4srwsDQwTiW2FCf8oILtktjD
PW99sI4UurS0jTepwathYK8CW8ydMdlIH+lxu7TmVJXtQbAxbPoQNE5mnQoXoKbUxV8e+o8W09td
J0KsdwiPF/8xXLpX63YUVXP3Tmj2QSHn4Il7YMHAUaCTN6ycYDxsnVwJm/jF4rYeDIb3dkAmX3Rn
QjOhjZCkWC2E7RT6OsX6GJrxQ3Tlj7m53Dt617JuT8gAHhdYq3DdprOde8eEUlXWy5kZGiYg+xJm
+Q8bmVPbMd8xzC0gEsYJ0L82NOsEKXNWOfvGzA8cZjeHvgPjWOTXiAP8zsd65kTR2dZqH6QNcp/a
fTVaPeuJbDMiBFw0ekuHvLK2akwOHfLSaq/b7mQa+z0d5W/eJgcrhCY5p+95AQtIWRzQhftrY6Cq
i3zbKXmxSNVlLbzvxvEY5tM+6P0vPOUbU1lftd9WD34XZGh1uuijdQA4O3Be79LgtlaGQjURgJH1
m6JzIC0Supm66KrhfmifkXpTii3TJ5SOXY+bEVNbPOgffzD/LC1mwvH4t/sNqHZaUlZVCORgCIiV
JT0wkIzfe4WaWC1i07LPDvLmpdbyldIHvkw30uebCVJQjrqODIM7j+RCocuTKvoT2yLnLibIFHbA
U2X8i/KXh9wgYxyL6LdAX2gmG3YcgE78VzVlASII2h68QWxdTxo7rVNErxKdoK3wHqbuhxLU8Hl8
s9c4TK40Su2R+VcqrXWTElhE0kDie2ySzFPaQ74n7K/oOMFTzJI4l53vCJdmnkaoX9XK60mlMepS
yeKbIKWvygl2jBp/xRgAc1RfZepc5qXfLBQxSY0yS8UXJUGamvrqWc2rF71lygVvioFJOT9JD/N9
5nbrq+eOpLjAngNCuKa93XZHW4+nGkVfBcowJOuceONDVTRXP785yDBmCgzZy8QUYWieEmu+aqQ+
hqADdCUbsllWKdCZGYXSoNu1Sy9neHBiL9nSlu6YtvGixhfXrj+7XJ4JJd0tuDejWhA7Z51MO78z
Xv0IJjxjGT0tjSC6DIvgsTG+9yqBdSWHS5MEF5u4xJDQmpbOv47MapkwJ1rNNTUT5lzXOmQm+56T
8Lf1WAMnCTAKX9+lffe2ANQuymo/DBTBzkBLXNZYhJrxZHnOPX0f3pBBX0U8jasxSK+FqVn5SkGM
oP2c3ZIxqujcT+59PtpHkaDOtSGWxdFhpEpnrfESDjjPS4QhqwQrw9C2jw5nRuHGrzMeqMmmLNG3
bbtvc176mFBsJyAoxODHcUAEtTc7Xc0268CaaINWiN+Pp3ty5mZL6ney01D2yzyDfo3lx6uzt5QZ
ji2pCCceFARHOB5HsrXLLoj5GNL4ibVMesg7r915nbq3JXSsxs+bj5R/vYchaiTD7OT38P1mG2tF
vUSHJeWfGTfo7iX2mHrgRMqmUqDtpvHXjvzjhkiOuQDoXybzCW/woa+RBxPbmTOksG6fufVMv0fm
RGQPxy4Qd8atz4vXYM5EgwTVV0akUuhqY4RNTxMz9/m/uEiI8jnooEDkTn0KHOrILs2+LYJzxDTg
Bwug/gQeoNyWvkESs55xT5m+fB5a+jXxhEaPEViP0KqfKbiZDh5Ekn566COSJAO9gQkjhDmDJZaG
vKacWtr5frbMjqgflBBcKZp7bRq7r74fX0lF2RMUTRb7ePAZSIyzFz4nQb7Pl/lvakh+LxVzlrTT
jH0qxKBdh8D9prC359dJuYaRsv/uqBigxhCdUeZcZDl5lyZgY59iXmY57gBXmkGhLJGFJDh9TQ3C
zKJxj3mDlUk5ODrn4Kuv5MULhn0yV+cce4pS2ZlLF/J9CqQlge4Sxcu/ONXFiugveRkn4Hq8A8fc
9MkmL/HxldraRxM8wk7mZ9cGt+OW+WVBVAXwYRfZ7HkZKt5VgqEXE7/Wz79ERzZzq5zjlMsn7vkH
n/X/rkQpsLWMto6pygkf1tAXO6d4Y9lXH2LhE869uOzgQQcjeLpPCfMhpnLXZ8tnjAaIgxibg2vc
dq09bGP5pKettKyVtn2ATp0Bhe8/1WZel2S1CE9Dummdjdfgc6+Zn8aTvBSdeNdO/6qx70asDrYJ
AssWjWPkhyeKPYrCgVLLGLGPAwTUQR9D4nbQssNgxWY+4zKgjTaG7Nu+oC+sSA+r7ZPSZfOF/GXt
SLxXpD6v3K7OH1mX+DsIH4cQG3GAF2jWzZUb44t67XNyImoA/Vzyp5UVFIdGK3LkHdbRDqGZnO2s
RCX/47HoxnuUkALlRde8ihA94qnfxnVe40pGzTYQJs7W065W7Auo0+anNuvGU5P4zda45j3zcHhl
VownB/E7mdR/DT0GICHShohaJ2y3JPlppHEOG9LKm6RimgSaYzshUQahjO0o36Kw3dgtaoAevHMQ
PDcNNWc2VHIft/rN+HjVYo1uJC28gzfbm2ZI/7KWHUsbjSCFi6vI2SJQ+mCYwNlau88pEjF6hGZd
N9BlhDdwGNZ4h/2ZF7hoUz5pBKTXaCSEGK3JYQnMVWUE5KTZYfGGV2VjC2ty99t0aCmycov0ELet
sF6DLHivAL71BUkaqupeXVkfIJDMa2HGo1u3NrO3IgeL0pVr36vvA90/Vj3bmsnHq55llOLGyJcp
G1+UjMhzyv0Y4qhzVj6zrMC1IUYGfr0uFvVVLJx7c8XhPbTqObH959JKdxbbhiRi1kF7Su82zvsy
UKi1R3S7Ux9+cKBtYubsuDJIKzb8pohWumtuOw/xOFx8Zl+ETHnnvrc74peK6UQLpEHZtAFZu+V3
qdyDcRnbCy4FfhvvUmrs6CWREtp4G/5fzYFFtHuP6ulb6ukjcl2Y2OGyIw4+2ATsiNdOTKW8DGcf
9w+J2TZDpHpEEcoxdFiswaLsrGHO8+47i9HbxV/+W5KPataPOQCZxJ9YqCxM8BWhsWhdGIpIae/H
lOMjnvqjZGxgGpacJbbrqlAf9YI9Oo3ST4cS1I4TxRU/vNAl7mUObHtugdBpuWyym/srjsfooZBt
tgssG7TbAuexiJW3QoJ9WqA9Kxt/K6DnB8qu3cJxC8icFEOmMGzY0FpTkKQ7uBGcdWSCVJm/0aUP
UqIqilUlENmmBR4WppSU6hHi2dh5zy3x4rT9q/n/oN2J3qY5OalQvLZOqnd2Yg5pBpUyPC8VlE9G
B5FO5zWtdfufAsQuyvp5yLEmauExRWsvjaegEqEvv8s1B6sOrL8gGDAOD9iSTM04m51+myJOi5Aw
3keJT80QMuWZSicE1i061mWuj3CZH9A9609PuH8dX8SdG4ZfdQXgT2MoTPxL32eAvLEfGpm+W5XT
IZUA0FbcuIpE/u0yf/km7PYlnQIeDi6sWPOtT9VnUGJrkTEuZXO7T0cRcKQSOhDHzLQECwK5RMf4
li8eFojtMNTNw7Nson1syn2r46+6YynDmvdxjCfE+s7IwtASsLTdc62i94Jd3K6w0Lk3WcXIMWhe
B1UqkhkSZ9PN4765nXQB0tJyTE4pArtVLTUaX3drBxYsKyTpkWh3bhzcLBS9S25czFSgNMt+5otN
swzgzAz1rm2fh268T7CoyKp49kqL77l47dr5oQwCwgBLLIxJyo4euvldTlo3FEPn2ImZEHloUWH1
4kzyI83lQ3njAikMGQYaYNUMj5zpp1rAAfEIi4rUiMYXV14we/usUtF1dgS4YPGSkbrIdw03US5H
RcJPRm8VKUyPTlyehr4Ito3Jt4vD32Q/zmREWsWPZc2AwdlBu6i111UeJXfC1QRmqOkpQ8jYz9Vm
9lrCxELwqdmARND0YbIij/w3Vc0bMrIfPnU0Wdk+S8EWAL/OdPSa9kHHMgZhHfrhIizeW+JFupHY
vzp4nVkZ4e4RYn/rFfps2qUmPVhTm3MYeZc+s69uxa9Y9i5FBscfA1hkwswWM1SywBb8uc7WLmiY
p5L52Xro/Cen/T/em0TDGUpDVcM/pXigPNhLEorLiOKJMdKjcma6RBo55eTHGBy4Lxccce4uRDwT
R/KdoccH+rkMWJe1Jg+ZxBvtlSurg6RQjpjlcZlJiHoIsba+oCtTIl2HE394aeOfpTAgRNlSRcAu
2nHctJ69CjTbGAO5wQnMVtfjX5n/a0EwCDfY1oM5NBaQ0y567BjOC2XWqucNXmBVCP1IdY0Z1RYU
ajyuHWohcizsU8/6KJm7Q+jhzxuT4SPI8ks/o1IsqTuYb0S7Jlr+a6JhKzKcgm5E+CMBo2kTfQ9O
jPe7KfNNapHu0AyMTOqeMWST15xnLCoDhMdcs9AV/5WGd7Yp8W6LFv6kcWDrD7h8q77dlCogWAw3
aA8/Ixz0fYVM3HJuY6jYOboBFWZm7oXLAM6zIRsrwYzLaRy4NLI9Tkl4WVzrVdS8zrNalxOT2wIo
QTCR5zyxXA++muGURGTE9nlR43gUYDyOHuyBsbx2ybxGDWVGvNL9PT04ZjCqW4Ctw/DtzFP9r44r
9YtaR5AZOlrbEW0fUxbT/+WI456QvNLYRmEWkQgnK2i0OE1At+VqeM6R2WyyMbTe2rKaf3KVYvO1
C6s9F6Flf6VoBk5yWqbDxKl2cYeke53cCezx0jYghwrIIoPnYgN1bNxXohrIdO6cauMkIdxoiSlc
22F4gJbEnRFjz60k+yGVg9AYkqF/XDDjbFKDzrzX5X+2FNmGZeaMybeLf8tK4jSrUBi2fQG3uXMI
bon797bQR4wKm0ThKUljoi1LsEwrYWlgcYPBSjVX1ePQUitEvUE3BQfOtSCdjIyaGf5Hk35PpvSj
Qz53TpXBlm3NNKc4ZthqQtJg15fs+UB8Fs982i1Kce6xGEly30bzqV8WGwpGSs5thWMpv4U8lwn8
kKqgbnIljLyIaGzOmBraYVp36D8aRmqKH7wrNBGBvpEeD+HYELlIUE/fSyaZLPVp3JybdCDOkw2f
z5+Uanm0R8eLz753+7t7S9NRwwMMMg11v7IieKC2lWTzqhuX+RIJrlIE1dB9KIQUxD1GCH56Y2Da
Fv0iAjiScbveRrJgf1qc0kVInThbjGub2wqlC6hMDFOQumcg7qhtC0Zrl5WM/EW62J/1RB3BzKO6
zIXzlLRet8m64CEZ6y8XaXw+eAfdBZcBiOfQM5rPquAXDw8+H8HUq17iAwLKl7AgcCHCJDF542NV
DNWW7gTqhyHjLsGU3asCr7v4lEgGZrt2WD8Xj3QRv7NilyIN9HyvJu9aZtElkdMhTCBy9u5zvoTP
i0i/dNpTBHf7OMqfE4V4j+jzbOt0w94MMRd0ueGWSXY2CtPYdrf0R+cap5xR9VupIIoE6t7NCGQZ
2DbOY/WwIPBEV/tReO6j7ZR/PgIoLEfNVXQNfVbDea+em4XRe+q4b2EmkFa5F1MCHcpcioQxYT/Q
9ld2cct7pduDlyg0Om742qJ1I7oKQjUIj0S3IORnb96UFGjrUOirZVnhLqiD59Fhp0pf95ZF02Zo
3fdxICImaZ9Lyqi73sP9bOec+GlEslyCZPYsmSFxMbHHXxIcOkmtXHQJQ32XhahIxvKJe+QuZF3j
kPtsZIX4xGW1697esCpMGcJi2SkHStBRbgJSwExd8EWLs5X1mhrXggin/0XK/uEoUbdtrruNCT+N
e5i27nC1PANMx07YjIFde85kDxsqTl8tACQTYneb/R99aoodNUBvh5FgnS88mU7ioL8ljano++kt
ywIm760AOu+4xyCqgh2fyT7Tw3/kGTfnJuieRoIeGTu2azReMBXMFlrnvhYEF2BDW6dQJ0VpMRtK
gYFZPFI66ZiqDIfE/R9H57HcOLIF0S9CRMEUzJbek6K8NgiqJcEDBW++fg5m9yKmX6tFAmVuZp50
V6myPkUfXvCjctzI7X2TpN0F5+mSDKGHaEyp5nyDywVeu8DjB6adtapNxqFB7FxI3WEu1/JwK4r4
dwxYCcKmB9zVkn5tzGDpThA0UlIIzsiRqMAP1tviy2qrv9birM2KVx073f8bpXVzAyYgJCKJZE5z
BN/MzJUUCmIvkIupsz4im7/VzM/S7UjKB8UiaoaV5ukAQAz9w9NxktgGXmZaWzKHH0eha6Oz+KfB
aysbLin9PkwBZnvh2Z8dpSBZ134K6LtM7KcmjjbmUKyZxn/2aoAlVJKM7u2Sa0Wt+gOH/3WHkXxK
iTkIi7xdwYxME5q9K4NcMItpxLPua7iYiry9GjVvfSrmSIReX2IWrhJtoM+mZchjSpvKglPUWlTG
0qB1RhbNs5QgMFzMXxZPQcscBRFmqYvkVGGxUnrwLePxlPsK5UzfxJEJHfTThbvRmLvSb38Lt4yX
JspBwdCWnfuWEkDl/YIe6H0nGFsacTMm6Om0bE15fLZwnbrWV8GRKg5AT3kuyBU5114CYQEUjkRJ
Qe7HSCQQE/g+t8jLQ/ob3fKKJ2zNsWjdNNASfHsR2/qmcf4ajSJE41+lrBcLD1FsP9Bg5kU3sGEC
WIdc2RvwiJeiJ4YMbUQjraEbA4RTTDGogK1PsweFaQQj2A2gdA9Q5sFQjTkQbDmcmgwclgXYgadI
FSwHLfVUZnMKqhBFv1xFIVNaAp4hlAGGYh5Fn6ann0pMTH7/cGjv48SxMDgIhzb4Wf5Y0fkPZ8zZ
RcmsS0LPDY4+D4OsUVaryurWo9JpHLC+e43jvsceKsx1V1S3GkgBT+smI8uRlM2ii7OlNCrQwHd+
Z7TgVUHkHNNX3f4YYLaIP8428k0JN4uYz8JxxSbMV7jc4UR1pHwAPuDVSUtxsBMKkzp7X9vbyH1B
C0MPGzdOLhngDOsUInjz6kgUDPVaSrz+BmaSaUWgjcPyWeTqNRyXUcVjalBiBEwGad1jJGAcspD4
QXDFzJvisTZAa2D8kHwHoM7WDk5mNb2U/Zei1ssivz5OuNT5cbhzN2aq0XyqvfuyeA/gFwUzgYZV
K6jtJQDEjc85ALlzSyk3PnuCmgAsmlTfuN4nUbnd3NVtF9rDVidYxBqbx4gGFlj2xcIRlsAJmch5
ppYB7xeeIcJDgSGUZiiYbXJpZs3V0ehWKl8tugjRlApaZoOJT3RKLnkjVsFoP9idt5lzkeN+dI86
fDkTZ6vdwt3KaF3cOcSbPdqE4/5SZsk+riY0DYYw4b4xv/QJfMqU7eOpPdajYHSCr+rDR3iRtDI5
B61l9L7y8G0k40vK2wktxCbCYKhD04Fmf6mmiwvnw6HIO4Xoih3FLi9lJageoyWj//TiN5W3bD/L
WL3qBD0cNGX6LJ3tBGwjEd8jtCgevxlTBG4goC/IK0kw3FllRDcrlxSUddW2nkOtNH7pb7qVw4Y+
BuAxreKpgM+E26HJf1K6/PjC0vkZ9oGXQaL+6/R7yImTlCinOKY39b5qX/yQaw6IrEqbzb1g0Fn9
2hK65C9GrgV+rcWU9YjYM6wi37rwzisgXAYkIyJ7ZPiDZT7onPHaq+2IJ09JEKHtsRvaYxj9Tlwe
6nhaDRFsLDYj0m505Aa3COOeRr6BXPG2S++DTYdhjJgvL0HAU8TFDg8DzzgWO8pME7dl5EquGRSc
FE8RpGFe5dT6jQEtjNbJgtUsjGqt8FF4XPuM0dmS/oJ9Nt691tvXGpt7fQ9URM+WuTQjJE9AwxnF
0FqqfeWDt1PZM+f1c9WA1GFW3UCqCDt01Lc0/lGBjpNfWhQKxxzOTO9tdMF5YQnaNjY7FTBorKfN
HonqMAX9R6+y36y21mSi4coGZ8cHizm8jBElZoSeNDxsWEnOU/8/JzHyFZN4mDCMIoMRRJj9y2Fk
MajfItIXZs0cSu+XYxh+V7W50cLkN+iLk2WCkuYj4Rq0wG93FjYQd+wu09DfhpjphyyX+OkZgPx2
Zn8qo/eq/tUm65jglBjw7S4CSeGp2A346rIwOI6mu7YrdMfop9Two/XkZ83sErhUxFCeOHj1t9uE
xz6oLh2jGLONf6Z43FjUJrvZl940sMeSld3svbTbaTAkpJjNzDCiDP3Ng/rXdF8cYY5T6O1Mjhhh
rOgt89cGAWR+Lf4VYnZs2hx6YdT62ZPS4rUR30fgYg7T76onjtP+KoRtI7c3Sv4M1LKx/VusEHK6
Meq8w0NWwT0NxXYozpxI2DjQqd3XFsN22n3k2YWw2GBSNLrKm03J3JmH/2KYZzvFbwG5ttOeNNA1
VjMtpmTGuQ5HhuKQLYrF5P5N1asorkn6qELyjvTUmXBwh73ZPWXoDdQHVRxbU1j+NkOpgvmkF55c
wLkRvEFIHOplgu7keqi42JBNe020bJmUZx22dxZRY66wGPt06erbViA/uR6gL3roAuzGwCIG2WHi
c5cDeY6FVTHg89sYkjekSS5WeN93pZsi35doFeZecvicOF0vySJAogd8EXLS9np4gag/nLzd4McF
3d02T4LLPxeFBf4VhyO6fMTBI4seecpIN1ILyZw6j8G0bAvv5IMrruXc+QrfY+w4Yw14hWp5Lcnk
4itRCDseX3VC7AxwXgDOhbbYpvpqfLAnItlaifekV8iFYVz9C+k8Ge3kOke5eYdKOa4If5GKQ5Dg
GF5AjlioJtrFLk4ylPSKXPUEI6CAaRNO3t00N078jU4HxzO7KSU2QBHWLnMMy+sOM31a6J/68BdS
E2OSwcaa6w77AKhLaR4Iwq7Ihe7IjrAU8cp33UXRkcYMbVNnWJQ7femLdtPjgbCAKGikARRDPt1/
DwLI15ZHkSNpKu5uxFJ0VFFOq/F7a6N+ZBVItK7a0WfJdM30qSCzI3QlxZ9W2F0a20DQz6Znxxu5
QMafVkf7Lt4RY+CCabjZMqR3lG9rHQ6/lvB/KrxHJZ+AFP9oR4Qw9ZKZr2mL+xuEghZeEttcZH63
H7KrKo9T9OaxkIUAanIXtlwCLZWTFxH4uhsWzAnzkVvJS2fQAmOAbONb5layHBgkOTEjOuilXmWf
gfJkDbg7fVeQT21opa/mWKPefHUV/AHPpDRFkLujNzfxz31TX+vss8I8M6n6pNMzPQTPqohfM63f
YBMHwLd12emI7G7iMiGnRIGDpWEWZbYW7YgLoeeam0SGPxoT+c7CCSK8rSZRGd1szVoSg1A0HsqI
CuhWXfhcQ1gwg+w5t7NzQ5LPYfhli/jZbW+1QSNyDpiS/BF+wLOP/4fY2EmJj9aFoRwYT6qtzrF4
Gcwfk0N4Xb5XMK8H91bHHwTZGI+uU3W0mujWUnssY22rW3IrG0KRXCEiqgqTuedIaqcuoCqQ72Kk
R1iLrQ+94K2J639+HW2Y7NESkHqvPe5gLvhboCag9zlHBsxKqLowSWrnFzU9T5iMuqG4alSz1aW+
ztwuX/iMybouXOnRLWjfc/8PM15jHHNB51pMwSYRs86pNxz7V53X8ClfTesZIgyvfb+PimYtcMl3
trYDW7+xMn1rOeOqQ+TA61DQV3JqcKhXrv8+xtpGTGIvmWIW5e9YPnDgrBPCZrUxHqpEoFp8NMGz
k53m426AqW7qKeel3hD/psYLDjnTsvDLN9ExC7ieVVBfK166iYuK5XHuw/IHo2RhQWZQwT8M8CuU
JXKWMWZWJu/9feiwijGGy8xTQ0eVJX/G6R98/b3V0fmEtaMJ32r6SlLMkw5Shk2QIJrQBeuaPR6A
Qi0q7g/4/52KfzJtQe3ZgUWUz9U6brRNnBZyO8TYIS32ZvA8wUWr+O7GkhOceFXAqjLxaKj7I+ni
PE3MAU2Glht4Gsn4myWASJs34YBwGr8Mce2GMyehQ99nB5t9Lgeh3r0U8U4nQOH47kIvqpU9MP7j
Q0r5TYsp3iWYDyL9j2HnhtLMVn+i2SOwNkK90cDlSz7Ttea84R/a5sOce6FP/OTGX40Hew4PrIJX
xaZVtpu2/hb1BmURkkwYhOwuHJP8C5u46t65kzQMEfAwQgQYMfEecasJBEqcq1Cu+d8MWzw0BzJY
Jfx4Rc5AEP4JE8y2g71l5AZOAPwvXtnG5sHncsP0bRlCrXQY3nYa9USZvcv5/xEBJ/3HncRPbgL4
hC5udTCbrEMMROEmsbkkQHqX9TdXzSq8lepG9HFdUtEtwFGJTcFboPiL7fwlkFd8ZIB2a7BQ7MFB
P395R+liMQCMxJ+3tBOdENI4WgrA8GhtOh47jLAxr0l8MQegLkayybX1xLQcFFifY+g8+vVzkxy6
Yk1kQuYnGzMy3iKYyHcuEatm3A4i25r1EwN+K3vofDAhZvSeH2vhy7J0SrUxn45oJrQLL2tOplr/
lhaXpOJY03Qr3O77OJt7Wxn9Gw9/4uZgTQib70OTb7zyMIEHnpiJhDmFfQ6xmJ7qXY9fkA8vzbF/
szfLFDu+ot7rSIsLyhsMFrTM1GMZK5Yt3tUQA2JSISl0v2l4FKLYdGjCI6b4NAEGQGgA5pru0uqR
DGj2sUlVd3Aq5V0V+4bSnCoCwJtbT02WkQCjfomTcQqF3rf2AmPKIDPARONN11pisQ3uzeEcjKtk
TgkIojOPZvD2JIc3BvssNZSR5q2kzxfqBxCDJ/hW7QtUoLUWYVO2XPZjp79wDF6Ykn2ZIiqxqwOJ
yvwylh8YpJATFyXoUyGHVWgSpIZZkMITFyZ5HEJEgn4ecgVsr9WyH6Yvhy7aMaN+CfHCj71rJM+J
//o/wacBZj6VNBJba0O9mxM2Ao6svnPMGKgbAZ/t0F5irta5BcTmmqsrjBWD5hpqKjEBHmxaBDxi
pTFhHHTPLY6/FbNCHsGThJkPEUB29pm9HPRtemYuT2VScjXk3Qqgi03Q7gbLh2zqbfK8pc/CwJc1
bKqg/A4mjQ/ogG1BwMOphowmKgxdJAfAqMc9b5g827YMVyQhPCbowcn2UmblaVlfhjyaa0766lKl
GqVWSfoLuOcz8uNunc090GGGYU7DxLiECYCboWcqht+EKKzJ6hhaMzdevDSlvA09HCPlU3HiAfyr
0WOcOsTyhvujIZKqN2KLv3WW6N2jGPxPwteUQCKENKm5bc3oIK1gH2NK8FrKQcHJQE/06K8TYXbF
a8cLFx1ap91aXs8p0JrBslNzHaaRN6kiMOpVI5h+G9dkF03HWKYkMLKSmj9D5es2076Yx+wKyWB2
nBX80aYQLHA4H9IdLmzE+kaYJMNURhYLCgtDMMPfZ/NVUDOOhi4PoTE+tJGBlUMrdmtaD4dIKq42
TkrMvjL2WXIcAymRVEFJNQ5GwYqVJavQenQglvXOX5k4kAuupMR5aAtV5g198WoU3scwBEgtuGVS
U4Q4yEPwuBqu3WnWn/vxn8t4kXyBHDe91/9jDvrmue63H44NdiB8le4czZqwvyU4MpeBxyAYj8CF
MMGVG5r+zcNAfXlK/VdQ1V9lawO1IB3mlZRj9vhD3DahtKzx5sMMEYEKAwXSbzqBEE+seiUs7a0E
5o6mEpXOuQjFP1TNbc3l08G4lFsGJBW16aPopbQ1dgiyF2G4snSGK4RWBl/uQ8zepgPUAZNr7F6F
BpIwd18HWruwkhOlwC4ItycUtEdrnJGm4CIz69h2t4iggaV4YedUj94JFjtc781QPg8+ZnoSTg7S
h/YTUoyt2emO2fijqQToTThjGDzdO5w7g6lcs3VdE+hgvHJsnky3p+bNaT5839l0AN/wMhtohjhq
gSg61DmYcYyPebx10rkbgPLDTJ61lOssY+owfSUhse8TAA9axwEPp6s5XLgJraKqPhryRYDEwJxJ
BQIdCRhVIu7dBOs4QJjoR9yTvK+kLPapFW6LUb1JEnUp4Ylh1sJraw9Th4QZs3AoljG3trp21r0i
IJT6lICFmFiNVTaHWL2BocyzasEisBsZQbRLqGfhRsdBoz+1vLRFyajFXmt8G67hrMf6rWvuTfAK
BMAjTMxtzs+vcjiO0c2ozxU06BQyVMGAke6h0Qajj9aKMroBqbAtcYcn2Gp05oND1jOmBySPDTkG
TmuDgpbMpDrroYBYlG86ZjbfrtcYdNZln54nznip9j2DG12MIVV/jBlco4svjAyOPcbDOu+3I00t
XNuPqnr0WrO2/YddsyyQrwXENkWc6WIfuvFOZ3pC9QN3GMwPLSi9EBNCJseviZmvRSlmO+czCEzl
Be9qtYmq5DmHhBw387hnduKToaobsj8hlxbmr7m20X3vDimJZ3cK31PRXDPCPvMbnU/EDGdyj5vv
eRL3lWhfcrLOEhE3c/odLvOjO/4oIN5d+YfLfWGDnJ0UeJaS/lEk3Jogc9LSaIxTVVcsQ2JYU/my
jHJeGmOnY5IvDedJeXPOZFI3q9yOzfcYvZfUGBWNe9Ei8ohXl0ctqm3c1tZpaL+S6BoCsMZHuYhl
vfaChh82bHS722WxgGbcrCSpPBPdAv4LOYF22UrvLajnijsrN/mUE8jobv9TmRQ5D0UNtTcIjpZF
+U5j/vZxirFRnGIneqsVFaEpqcLEZ20rjXZatUO2HQyL0XCpg6fg1FiMHJdYSxl/9QeIGc+Nss8K
U0LILCqGn+616c4a4j8HuCULuXNP/eHmAokL/MZYhiQcNNxBWJPFOSx1QpWmxhog1oIweMg4VaQF
ck+3niRYtHCk7XqOQZgnUyrSzdrDA5zCKIejTxSVAkpFeoT3yMkpirYIQ2gESX5INHRaAwfrAkAG
qOS0PZOslUs7ER0ZJyBWllDAf6mb8Abr0M1bq2tgo0+U9hPo/c5qGqrrkzXcIhfDLepJVIbvZBC/
lW/NFI8v25jdd5PznoLUXHa669NqBdxDIi7CWPNZ/wxStVR9VXhBG5dZ80j4YSfz6quUIC/NkT+T
Bi/2gP8n8/9U0B+qVmKaZs3tqeWJgnFXw2xvc/NNZsG1DIle+vZ3YzaEyYrXpOgeEO+Gfdv41NaK
8lqoh8YstpA9XzmeRKKeNm8/864C2HtvXPOEGjIdwnEwXqYxey7w58iUQnZlbBwVLuthuAd8+WQP
V37MIVK4EHbVDLDXsaLpZrxFwNmEjdooiz0z1Z8Mt25J4DB4T0MMA2mZfxkp0IDaOlYDHQBx2N8V
cyS8O8FV2uZLpEVHHUSQGeTnrlTztA5tDISEYBpe+IRsYuPWtDaBDW2N1nbQguKvoRDBc6HN8KLH
mB+ZtjOFC30EbR5lbdliGkdZgwjpZPRwl+Qf7ZK0t5v9Tnb7UHA7o6SnU82fFFR2oMolSlDbRJ/C
BBVdsUJ7MVheDy0ynYa11FNgArJ/Kjs8+qKhgSiLzXKvGe0mS0YUxbZ4D012t7jaFARRl4WYM08S
nK2aD/Rp037iKMOvh++U6098KnuPmGvy7Wsw60OsWVNCs6pZTc45jbh7WareBhqdA5pv3UYf8q0/
txdRRriZRnAsjknvYVFe604fuLMZI38rVs065CBe2vqKfCwRcoBJo6ZxBbQY7vLcxc0pr7Kv0Qr3
RN6RT/oPDw3QD+r3NKEWXcPLRxzpILO4Y6zvsTZp28qhwtMPCLi3rvlnS/MamdUNK4H1zl9wd1LW
gD5Td32AxRWStGRMCh/YzPSUIgPyyV2ZrHOjy3edXn1T6nhOVfZjhOpoBMbZ1EdrlXp6snUxXMZN
9k6s5dA4zjxsm7f97g/X2iawjU970HAM2KeiQWAZlL8har8h8baakEptVx4HpR+HCtCwVlyySf6J
znmqO/9QG+Wna3D61cLagODONavvtXfWjq1b9XChwoMPWNwS2Vvl1jwAQAEnJ7qIKHqY2chs017p
9FZosb3v0nqbCgZ0jo/bUcYfY8cnmOYWhnTXhB4ZlD9Iy4R9Z7FEv1V6W12cMjp7rb11hPEFDyQj
PRR/YR06DIFaaZY+U5sXnU8uhtq4jo5MD29nWcRb7Dqrukt2EWRmr8CrT99pUY6fmKFWme+/Gebc
d+Ae6M0kAG1BdYh9VICMcYpfaaswNE406j1DfjSWduWtMkXFTMtKCKH3ht3vTHUkMgnnvE7BR4iL
aZd63N8KHWw8hwUzTo61l/bw3rP7UDeXEZS5Zs/5sxysrlfXm2LA6kacKWMJFn9Ow0RCofARRSCf
pgk6CXTg2fAQMcXarMjKho8fwFdOx/s4QHtpo6NS8XNUxOcxrA9O58zDWFApNqKMM3qXMLReIR9Q
aN7qz1nYXVoBDt2y1oUV7lrH5vShlroXnStB01Af0EUXgbLiSBp9SafCEcTWF8VMDE1l3/Vy1LEY
JCRUJv3S9Oqc+lG6IgUIIckzOfIbbrTC0UmDB5V2h8nRfrTWrSAqNLfec/hnGGDTyDzFXcTnUJQn
K+Kua0xUeXRk6zENP1eyfzN7CiQK8MRL3HsP4m5ncH9nO27m2s/229JRSNN6ekvs8iNHdS5Ciizg
gjxFVoSzRV81CqE9Nexj6xX6WmdVBdSGn31wY5yNcfJPSMo9pNmvA0W8KhHZWWtabI2IUZgByDhY
uTTWMN24DpQfPdYvBtHoa9r4L1DOIaJAYRfZY4UsayabPp2LTrlNxLn9itm0XFfMAzDeJMyoxQNa
LD0EMmheMeV3S6ze/B6EbbC5IC+NLVVWRUUYTNM+wqxiBRqnk6rxiPKKLXIQcktic6wqZlhteRde
I8W5SWfkgBqRXAdruJUDZ69CYhG3zW4vqpCwl7Zj4du7bvU0+XTGuaix8Jjm5hs+rr2dkOxJ8Cau
ZUrKuiI7uGkBebADNMdqpOrbHFY69u+lPcpDpSXBup5isSKrNDfGBPfBp/i+0VpGlyhGJm6KNQZJ
wDu8a9KucOF69K40zUsYOZzJHXACXM7ioIdPIOXdoPRYalzHalTjRZMF26ZHxSaMwkHS5vgV8DPC
gBGm7jPEpf7WXIgeTTsq+lfZY13mJ37ICoENj8PWF1RShe04ovrU4hwHGZVUsbCeJzOknWieWzEw
8m9YqTnBRL8Vd8TENWEaqzP7AHXkESRBc6pBCcD4y/lpRpynm8LT8pkm+BFPdcMvmL+7IUpWZNH0
7BlTtrX9gXli4IGz6m1j0YnuzSomdv6OPoWgQ1blbN+n0OTEyW+znau3DnI4V1hfglpEb4tJDRfu
NRryOf7eq3vQaVsr6mE1Tf2PHhmPKYQ0kk0x6wkfjN4PzwMLV106AQgNtlVDxWeFk+MNQg7Lee/w
IFoT/402gwC3Om7t+FUK83UAaIGyht1P6tnfEMNY0QG58VIhsQUaU32vL9slOwUX8JJjQtVRLV2g
WAi2o4XsMnrQ9c/Ko5HGycA4DpX77rnNa1448YYIyakpMlgEY/ZOeOA4Wf1Wl/mLo1fbNPVfEnt8
sfLpEnTFvSNmZIGMBUr7CR3uWkq50QIKrPUeXdzR3HVpQxn1SyKWjvsU1P6uyYtNLsLn0ZrxJgmW
xti9VISTM48zFYDwTT9ULEfseSX3PBICf4BPtSVe/Kuirtvv2Jr7Kdm1to5Bpmccn7h7oLTHXIdv
gWbM5pLGm7Cc5Y05cTwEmkM832PUR0vtyIfvJVSLdXMwpDUvOD9vntb/q8IsZ+Igr6Jw8IFyewTe
kfyjHpTLKmOHstWPDpwul0AF7OGJoZm/GVrQwxaXE5N1hwD6X8ROQxQk+yaOdIt9/9PsaR5065hF
2Pmt3eoKFfQVfjnHMus0l5aOUc5oM1DXJAER0rm3YaRqC+Y8VYIGVnmePQIuuAZ0+JFDVDE/NyzW
v8zEPaB68goBYqMvsI26Gq98XSsmlMmWWD7nl7jD1pSFiBQpN0Bz9HYIsns5hucq7e66KwlmcTJH
PaBylUIejHRPpZUcrSLNdlZKd6fdjWcstjmVpOIZhMHWNro9NP5bPo3/ynz84MjMJ4PzB/G896mh
yGBs5uPS1EPtqFhuOJ9Krb8Jor4foHaD5xau766a8f5eyTA/iqaC4zRtyZtBB1cNcDk7mXryPGZm
fMmjpFoWLfpO4wKxCqEpQ3e8jm1rrW3GKCw73PkGwWRH89hxJo08JE3cW78Wr5HIHpIAFRHgmuu+
Er+407dDLZt9UfeM7YZqJ6Usnjt6lonqEWBWMSWKbZc2zP4EdZ21qvaecj/6UEAWS7HMglDd2SVX
ISaZy7pEkmx17zmuCRJF+EMWSTqcyqmfA/opVlHv0wsd9hkbiQLbS1rD9JnmtZkicdQc990wnds0
L1qa/sMc6qbcEZBJ6FHzXvX8hKi7E3Y/xlp/93Nx9C15YUz/FQzilUMdKxt5rdZAiJvAvvnEvxdq
ZBI5TvJ7amjQAJ56Bt3xQ8D2rco5gmQ0QfWV/g5zhELqgNYO16//8pTJ2AKKYwhsKbEOY9d9h44r
12xS7Q5v8qqnVZK3dKC2qh3XGiCtLmgdFlvULPaFehHoePxro2GG3psYPOhsiFdao5BerJJG3PwY
ebAbJNNSTrfgMfLR+sq4na1r4DLM+GMuMFyrynIiQGFjgO3c8cvP6O3kvxOxo3rGldvKw5QGOPGT
3eYj5jeH3PIK2OBiAb/TDKPfDTlbLWT7TR8zjgx5hdqR3X1woQXkr/qU0LEGDi9TzsWWXI5x8HKB
fPH9liWWKpWoeoFeQZ7MYOoTaLeWe15stGeRul860X70ICj7QJFWlq/fzVw8KdOiXmJUa5+TNzpj
dbMTCmV68TuNAVMGgbEWWI2OWjcF9Ocl9t6pLVSS8TVl/M7Jl+FLPI1Xx7Ge+3ZuHdD8XyZjzP6J
JdqN/eU2/ZrPYJu4sHEs98YSsIhyg7RfqQcbUCnNCQP001CiwQ1YHNbMpGmtqiLt2DaMNjyXxGnJ
AGnTGDiqUPfUNpuml4S3L/WwK7Qx+b7AHq/MryRsMoBWSYV3yMxwJ9mmaBZCU+MWqDaxAc9/jzVQ
J7mH/aLhefBtm7CGkW5tSmZnPAxb2L5Kqm2ngXqf9Onh9s7Rcu8y5OicR/ZXB5l75fK67CwghRyk
5oVPQRMUBR25dkTNFkyEID745Ak5YjFyI5eM6CbYWcJ00g4Q+mCdgFxOybANDoywMCQcTDheHBur
dF6asBowbLHcdthfOIMqwSQzw1NvmN5yEDhLtH5u/qoQVkht82TNAqb3L5emv9SwDBrKOpEA/Kh0
keGfrn6RpcmhEcUvEjxoUXDMeBiWoclEt25J3BsQSEzeb/Ke8VILuJD6qf2ZUCy9hDa6D8F80lHG
hybxMfGa030QBXJj4ELiY1RLDjE4AzB1rHDyynVTJeahwZybivrHjsMfYaUzWv65CrJxxZ/dWFW7
iZmvVBGNaPXcudD161Fn8U3MZ33CBdsr/8dIOchq6Qw3c/2tOyDkQ4slCKdhFHCjWde1CHmE/VwI
VFvYgDGCWezHjT3hTdNgJQ2UDCI7zwykGTujNhQyY/XLZ7iUMdwnj06jQb7EIywSw+ctjIHPgRUD
dZrvIsu8hVW0Vr1xz1v1D4vxAbArFi+Vf9W1GOfH7y+uUExCqlvo1JsSb5d3NIOGrp7vVJ28DcV0
8MrmPTCH37blzU6k9wyD/5r1NT1FUYgDpZqWsvufacgRry6LF0oduD82G4nCOkSorQQLALi4xQa1
8q+mVJl/I/dkmoUijrKC2jyA8zuSwTQKsA+v/V79y9ntlxEC/D3LhlOE/gx+i2odKAj/IGi/EEv8
g1rz3fa1T0WduS+FDQLao2olVmevL3ZhnG+4jHMNbeQlFw5wCK9R51L61VMYijP0qmsWVkA4g2rP
LrUyo4rhGX83qZ/npsF0O0bRzLb/Fxmavy5cc+/gWkbPEDzxbv3jce0cB3yGdos4nw9c2Kn1qhrq
MLG3zXGidyc4t71xZIzDAV3wO/jUf4PjV7u0t2dKiHdk1GnsXZ+i6bGtgMEnmTwl1sDq73j3GHIB
gWXWoIFQUQ0P6aLZebk1JS5MU9ffXKd8GpORMThN36DleDQm9Djakqx/muXdoZxvms46QNxgLo4Z
bDdHjiZG25vMRx70cCBaBWDAKGEiYoA1g2tlZPTcT/r7WJlfboeTKS3l1dW0T6XRpTEAQdokiBiL
KC4eoN8j1IwEDyYZ0qC/a0Py5oTjolTu3uRQPRHCJZznP8dB+RLJaStF+4gs4zHS44B6LJnnW//i
Ibzj2blTNfGu8u4InYIq51As3QTmY0xZ7jitGzJhCX9tKDDkTHLrZdGqVBzz044kT9VF91YapAtz
mB9yXYvymA8jXgZUB6MbmZKTKvQcea364tF0IYS0gLvR1KPhQZRq4+nNHYyDrw/4TiLjYwKqlpn+
Osy8bRJNb7Gf3J2Qcqr829XwCUvnOCXxdWSM2TuU6LRgVgf7OYDSCMCK+jyHzZECxXTCtetta95Q
XzVfouVFNOiR0zhMIg7ib6EMSrFFIjTHo4O0iJMoaBDs/4n+QaqKI2ez12qinlBuyY0c2DwosSwo
pm/PRTZe49Fgiqrep4ixeMb2g8BeFtlOmTXt4u2X68Ynb0ruip4p35EHGYl1Q/F5muTHlvYADhr7
lH6NqjTeE1TYmmYhwTSYLtn6N5p+E9DXKGlPHmNdFVM+RlfvOAvSSUrBGdrZVrn6psi5thmufW91
PAIG/ZWjFl79KXgPi3aXsUSXGQW/NZlUZR7ijkO+INbvmgIv459ePApIo0WQnPsE21ZdxryB/3F0
HtuR41gQ/SKeQwOC5Da9lZRK2drwSGqJ3oCg//q5nGV39VTVpJggXryIGzyp26ryroFn79LO+pmm
cedxd/M95ltlNZR3hpTWMMHq/K/zxaGKM+SsReJ/Y9JYtbV4zvFSVewnkvkWIJyEiiJeHlDSCE9K
dzvp94eqHbe6ksRsJzygYq0G+3Wqxk1d9PnG6IhbLH3hTvtKm9p7kkyPVhK8VlFyDXFmc/w+BHRp
s/IFMGOA/UhPflJvVTXdwziAVbAAMziT6T3LqR6oW1pD3c567JppPKQFXYHOuO+bGLys7e6snvWX
pecHw2ZbY9KLPcbzd0ETnI0RBXoSnsombtZhor45Yx/mAHlCj3wOnjf9pfn468ZeDpXLgF6UUmGt
EvzxBfiiCEz1tWWHcHTIDxJxyIOzF5DsV2N1Q0YOdlnfXw3X/zfXRbMmsvPsF4SGbeyCYV7dpgqb
fEQHKJdJwXuTlYrhBHhbAXt7EcTLWc8fPA5fHZAAShZ2TFbYuieyivAeqc5JBThXM92xdNiNRbqV
KVYvoORXOrSSjdFARagR0ry4e2RkWHVmfQrw4rksjzpZnFOy5H5YHMEen52K0jYIUXYHscIBPkub
BTmaknKU1K03AORx85LJSECKr1QcfcBE5rVqShux3OC/FGzkRQZiCDs1KrUJHAKxIaQuYgK2HtCN
0VqKMAqkvIwc9ctyCs+olytbgo0UE5eXyfGJVo6vNnedxsIBORcnBoDHRS9LPdJhI2UeSat33ClO
2gAkxPKrdbBtpQrqNX1Q5iYdkfEyzf+Ci1i7EXkN4RJ0Pu6l0KQ12GrsazYyPjXoLcqh+ynHS2nw
Jid74Z6bJWFcmiHuK2ZPLHx9cqlt6xzNA58wfctjeZRMHaMxX+xmqTgXr9YkX0Npn3ONXWAO2KPO
WL2wDbDHcvp9n9EGi6OARaarqHOTVX9w2uaPNC3UwRJPgjJ5G9o7MGyXXvUPhQu4oaPNYW6WFAT7
rUTaj03r3eOZZVCo5iOLjMMIrRu9cIdkQguEc+7Tudz6MmDHZBe/YCrWnWS5mE5vJn6O1oijjcAh
kzQw6/EbsVldeyG0/WTeQeW7zqF+8qjq9cT8xVLqYPnVG3jujjBwc7SH9KX1218oVFi1zZCWcQyo
PE68wXEbyjOFUNvW7L7zkSt43Tn3bIYLPDp/Qxx/BhjEZeHuud/RHZ81xcacAt4clJmH/Uk7MCEr
+dKYbIS6/sOSQCqEtl+jebw4TgLQyDsuVWCt1zUrTXEEBj/rqsvG56+x+MkcqvwSZTyafodDPqo+
w8z5iXS87GyXIsLae0bxCdfa0nuycwwcGfhVZ35yzPIZ4tp3VfF/SyGpbGWPfYYR4h541a3VWbEb
SvncwzBgR1BGjxH1PI7DcewlgNMIPgiREImjs4l9afk9NfmvEfD3TwPS69B1Sfota8Qq1ZtSxvtM
T1s2MBCwsruLeGLkOFbHiG7SguzAn16mIRE0Hy7rVhlPZ7NQ91ZzG2QGvgnAYS3EZ9s2gHxnRK+y
6aDSfkcM4aSlesCefC8FdpSY0RQfC6uCeUvnFbpJva9BP3A3xh1ZFCULn3yTwe8buYWvuwaUbeys
PdZQaa9OOuaUI1R2GOPq5FXzcy2sj9Tqr4L/aAxY4yrxqfhZVjJgsRre0qx4jEnCzMPwbx5pTurc
ksFTTAKTQHBjVv0ccmyNLebCqcF00LGdT21xN5ckn6vfu0Zuc03cm65DnBfktJyMi699TmwHTyNq
cByJBxa7b3ZUPTm++0G3GyAzytFHVECczlk47oE7/+RDcCLR/2RFMTk5dTHs/HVOueaFxnOF2dWb
WCyMxQnR+SDd4akv++fQbQ5AQU8OZTF1xMmB52ZsabgwouI4DcMxRbAKOpv3BAWCg313RYnZo0NM
aE9dLWg0iU9GjG/CbJ410I2yML4odfqsER1MKgAkjEfW1uHy/mfb6GafXFrudZ8/WUN0zwYwIZ0o
ntqy3MRZtVa4DtPK/G0DoLGudgBmeXR7WSaYRV4NFqoZBmNJhd1E1y+aFh6SFoCtl32SxyFX2bd8
mzASgDar0mHf8OAUs7xENFHH4fTkSCJRrvcX5cFPx6qDdbt7kz37IhoVBMaTTHDbIsoXmFdVwU2s
AD1DLHowh+jCEnCprv7PqMebhW2djpDz3PE3mIdoU+GUU9G4dC9u44w8Af2HGK9jUK51eMn5M0UU
stsbb5Co94pEe+kjjPThfs7GuwhZIPS6Pg6td+1KcYW4+JWyfwuYsysnORuOvmR1YCzdNFhKhouM
4oPXQy71632YGS+OySMTUWCbENqCM7Ia0BpXGS+piDEGrz2VQGlK53m1dVsDftk89aDdwxfsyu7e
igAYZQvJy1KzpG4xPo7YBkJK7BuCyyTatH8iPZigWBRvs8dGPQioPsGBb3AEYTnYemGGeANESonO
YqFBM0FvzO+sT89ThRSVDmzBxks9OLspn95HU7z7Y/qEqrOJk+EyNcPWLKFrUYVI1Vq74yp29aaE
yZ2BD2MtuFWfQj2IZhkVAOxvxJvbLrpCgr8ogL+5rXIXMmaPFLSpCpE8AvKqF9oi8PfUTT4hDlSb
yZ+aRzwWEQVNGBccGz+kxLJ+9sANrE3c1k8ziI4LEsWS0RrTT7y1/o9d4f+eObd/KbazWSXbxFNy
2fubaEinT18S27I7n8Oj9pYEbeFooBhz62xnwQHv1iTvPYgplzLz3RPMMPk4mJ75Hok4pAm+sX1y
axNUgAgDVQ0nBDcV34LItUgU9NNdlmzv6RiXLrI2CRjsvROYP272M9NTQPSM+Vw7SD+NsQaSt1bZ
+EZcYqfwjcZk4s22ffSTm0XhdifNRxP76OzURzMgrTh85BWrh25h9WL4EUuxEUBv/t0YgucZ1CpI
2McAjIYewRsoXA2wJzURVUY3LGOB/mSgwY8tDqSB2ffbu1nxhW1RIDBgFIWEIlysgt5cdQUyX+Bs
KCF8LCkElyb9gHXxZkTpmSTcSeTFsQ8hH/Md7oyBe5d7TuX4rxhgPmnx1PMNi7zX2o9OiWJtN3Be
Aoal4W83tX86m7clRAf2Z+wiKDJElWpDuqf7b87wg8s1VvOezPU/F99CHryBndyZwFk813nFkrXR
Qfs7W9OlFsUtqonRzcmWGqw7BXKbRSwjqH9wuw7lP7qq4a82k4O2Wvgf49pqrthX1u5MD0RFt3kV
cJtkUb7CHHaeaETGpLnyw4EaHgDQtVz76R3oCEofFaF1tXUS8nBucMGLuWbhhNVszK62Uby6Srun
sOeFYpheeiZ9vUvT6SODQ/va57Sr1rW5GFxI/JE2QEEm59tO09Wu5qtw1DlNoAEMmFp5Hp30Xkvs
wU7+LrADnFOdpVSAxsUVX1S3D2PT5OmJGPVYV2AmG/XNx2mH0J5/D0n+G8APgpwzsoC2ufCTm14N
I+VooCeMe6q6/nvui5j1fH8eyuQ4SzGdm8zutng2Hxnj+bYuH4mMnRQebvPSxGr48iv9Zev+xx69
e9NAjI07dh1TRPIMi6wcxC8yJzmsHtKBZVIEJ5lyrYqMsue1+YuKcrW3eyBSMb0RS5TND/s7K5Sj
5wLwbvwW56Xvy/4hMIL4BTeI8c8fBnkyu+JNOW724Rs4Snj1Vuc4pwlpLm34p7aEW8ih75ip2hRx
LU9tW/3QQvVsGzVeE9/Nj2kyyld22r+gtP/LzTyAu5kCpwxCqowpJ9MVmX0CTuUJJXg4N1zDj3VR
lgDPifWw/JH/jKHPkFQj8N3zAgXmNZlihiemX08jxOjaHZE1Q9jz+Bi+q4TqdnAAZ96b9Rrw3R8g
cPnOHMHvnlf+pfPnnzwZ/5KKmLFfv5YOfVIcD9jTRu6zfBX3Bta9QzF2xuesYvcgE6VpwMraq6/0
cGvigFbjzk7WVYNmn9q8GqtqwlsWBT9A78h2JR6zCJeKCTmbZoBcQg+sBIEeabrNU+nr9tGBpbwu
Ksa7uILWU/djcqWOJdlHEuSPyE6qmtEc1MIFk6U1fRV++WvWlvuYdU1zSYPhNjjCwX6QFX++M3Ba
jVbDwtDBua96dnJORFhCWtg555Qn33WxoMwqWmIW+HAqZeHOGKiCBEyMPFVVZ8mPjdch27Jq5sTw
Kkg08JP0jtqujlVZwK7UStUOO7dNmNvSr+xZ5LaLZ3j9qkEsDoIiJm0ZicdZCYplneBohVa9LQFf
Pqet3R29gM41RN57kgoqIiIICPwa30gVv+p5+OwCMjRtaFtPrkmyT0Dw4Drad9s00B2xMdGdm7SA
x2HpYrpGsIR38RSfyUDjSAEJAY29m69+LdoNNtkvz3Dzh8kzYdnG1Dr6gZvweLUp7XH2u1qw393c
TB/NnDdg8TguoQvgTQpnWhxJD3GBDOerpXGR5Saj++RgUB0DHqA6hrXthmdHFzbA+5wYbue8gN5l
zakEMLaClmwZzfqrLVOuHBPKwuSFzos/E+IClDkjMAbPcbssewKwmibVTkdrZrMjRoY6y5i8Nb6j
5cgkLqGQfxobawpN9HADoJvuY3JWm6akXVYO2iKwAfO+sYa7iZ+Eikq/a/8LPdwwAH/KJbnckMW3
1UvE1fBQGnG9pY3xGx56QEeJAtKTcf/tPOVtY7tIVkSUJ8Q6hkY38hmMktjZt7VTXOvJj3e+pV38
cNW/CFwsyHmfZqS550iOC67oQdM/SoVIOLuaLFCWR/cAQOLWGimyTAzcsj4lAyt+tJtMusGqMdtP
2ZaPQYmAV9rE2WGLdAfPHhxglkKerdwq9pmFKy70bKLzyseak6RgyBVbiGSEg9pn7r+W+s5Dqmf1
Ucxlh1e5+fSk2IHUOPdFzv4r45tpBZd+UJ+Gg9yfR+wEK4PQcAbC6ehb1DdqEydKDyRwhbj2aJQp
K62g+vNmYN8DrLEV62frQdbdS4u96JDX6RH/FuMRGXJYYGBB/Kh7HmYcxQhRv3gOP2rVfDiG/8Ko
emdhYK8qtB3M8VCc+okCcDOTcDZJPA3Owu/touYHUGaBzJcAzusWFEEzzZvc5k6qy5Gyzx5iIDA+
tRPwR5AmDGcn+P2gDTHxdtQpmj5R2yYmfNLn/qkXOT2Hy/UZR/mqKprkInBirxgF3W87dADgTJqo
/0w1D3Are4uNikWq1bJ+GN/5lK61g5W0t/HZB4UgNFQVOEGFDv6TBq25obW8FH00+Xly1SloZ9wq
WZqcpDX949gIV6bibwdszvjQvJPJoZdrZ4wJd9XVms6iO5uQNwW5Y+3zbMMMmD4ZAFn+ltNna1Ry
G03IKgky1CmKmT9sh6m3WAoGc1TqAL1lLUYgGVNC2awJfHY7l/4NTdPcRbRj8EQKdpeNc6w8p9ga
Iy8eVCqJG8zill1RPxRjJaB3iCyK77/1yTAfHCGO3MF4StrpAatFTcQYyGStZzZ4FfRx3T3hfrok
XM/3ON67Q5vi//Rl1PBUCGMXFtzmKKzgLpoOBexrbkqBmVg7zgz3QlP6sGt14MMGmCNxLKuwumRR
b++rsfNor8ixFtT1BJEbU84xT8jcpqaN08/gF7zRY8U2xPKtI49PtNMNDihtI1VjkvVYALoJ+5VX
7TyXEFpTFYRKcFbs+sANT95czdvITFkRW+bZ8wOaN4MxIqsTYx3AzW4tuvG3Oyx+8ij7sXI2ZpxR
/dZqCmfn+nrag1/mRy5ChMbMweZKOoNnI+n0s+GSOrQRdnJvfJLkVQDvlCzgugK6V2YK8ZD7jvtb
u4U64n1t1yRWCGplc7FhbCUPMQ4Cz1KQH+d6Sp6tcP6v7lKgArhFX4Z+jm/SVLyYmmXUirvQ5LTA
JQy4MdkrJi1u/aQqlGFyTw+oxvISibHGG/oPMVLGW6mSao2oc/8c0f5YdhrvUx2CmaGDZUUJMjhO
kGkMN5bP8jXNz04AJCUv+cc0wclESVWznfwMxc7OhviUaUpVpSrErgbStUopZ9kSqUheZa0hKqYu
oToreItjh84pWA02Y9xiDJrycG9kkO3BhNNmwUlCIdnOLEDYJrwtGB7Td91VIMirnkhfibczNpzP
XpnUdxue+9rbPlvowEQRZuhb+V6dcEODTtXB+ptD9UU7G5Ohaok8yAjfP2DxrVROtYGjSStaX3Un
awg+ZR32X04Nbd235X8uq2Q6O9y7GfkfE9SlFTe4V+zJLuwxQJnOmPFKwUB+pbsVCY0KoNXYEYlm
q+0cSLcZj22kfq0F1ly4fnrkz7p1UXKjzJHNjWDrZ5N+vzOG6p3M4wNFct++j5zW9zAtUseCH5jH
fFEIwUa9lf8lRTQeRRneXSRbGEMsDQS8eKqspuFOOSfMWphLxyIciWH78A9qsN84fO2HXrcfpWkB
/+rh8JQQJ3hIvmUysGVigMXJJ0DDU32xwcb95s8jMNREDXgrHMypI5t8GtoaYA/2cp6l0esU+Cck
tQFLWFofmoKitCrgYPAq+TDygi9KMirTSIyhalTMaYyFApsNq+68201ZdMsC7yekTxQfwgx0OAs5
SZVFPkv6u0qU6oCSXm0Z1CGOCtrQ2j58dn0rRAihwHBsvJI32kBDjj0NH62ln2hDdVH0hH8cZ4qH
soJEliIVuGk8gni5U2M3HrkLVn5obEt3hNHo6Mb79JMZqbbIogtkX76z8OLeKrdpqSzyX+dBidU0
NtBgy5KvZlQ2H9kAcJy193iq+cl92jiUZpasvPjCiA19W3HDNLuqulcuiBL6I3E0jdEZnp7gTCpZ
zDchtkonPANHPbls3d9nrNmwFzTjj/sfcTfaxVvzgQODTg5BVi3HEql5r3KbQumk+ncKXsyQkTGH
U38ECwuQIKbAEjZseYpF8m1OeXYbZzLHdtPdMWwDKepM1DCneMn6mruHPYDgGUKTJUec/HOcIdwh
SLBwWmK6WZ0H5DHhoGQyzt88hDhatYbNZA1XBsBvK2SBnvDWg4WzaAT9SAqnHsNTUeYV6Sj5mObZ
j3C42nijQtRLYxZHOmpsXN0xqkBV10zXJq8uA7jY2k5d7we0x7/Gt3BUTs/Ifs1BOPm4oWsBHCzH
3IMa9LfK48+im6JbXLaU1VjdtUjbn9S1X8ok/jObkrYeIG0h8Z110HYkfZL/rFbe29y8mUVF71Bf
PHDxXhzn/MBYTD0WmFuOaL08YqbcsShnIVSogL7i2j3JSP7w4on2ZMWxyHEZ24QBuAedj28dSnoQ
z0+2Z13h5ROcHsBYVO5b3XsfpQetZsrhHw/eVXoDbmpsz6t2wp3deB5FAEYIgi3My68sJsAbs6hI
GiV/7V4MtK8PgkKpkS5rXiQQCJYGJje1b0aU9/tyKhvQYSbsCreg/8dMlumWrQuKS1MfQquF2J2P
VXkCoCCPBrD8wzTXdOQac0ZyNcTOTVQy20/4zFNkqnVrlBA2bJuQszWizViEG0QdjCerGj+rSv5D
s/hLbFoXF6qKbcfGY8/N1m0XBmuK2YHXmk1gn/GFEtG94eLscHM2LFEqS5LJ5I/MvvvICqKbRLyG
Kbj5k/+gJJHcRmBkw9/xX1Dp0/85tolVPUva1XDreFBNEv2FESVej01LbWLT36rM+88rae2wnYiE
2KTUk2E27ENtlJW8du/G0siZNC4Wcfrkjji0rWd+ygwythsfKBs6xCD21z1lGRjvU3zhttmtp8qe
d+U4jvcIVw5rdpGsMZujbPjGTfiBuetGXdHpxPegytUXNqTqNZlLvNz4XVBsKPi0ox58qB+oY4KN
V60AEidvZtb5YIkNcSKobH0FGbgb1694tfve9NoPmJpWFvWGm0jq8TkkF7IyCjYTzKrsN00oWEJI
jqdxwd/aEp6plEZ3GHPaw5BrnTsGDnvrksHaLOi+jQFHmUwG1hLQbGwDQw6XxCiwGMaTcp9Qt2+k
t0Yc52S3gxh3dsl+bNVUpv074/d6SAdN8ge8LVs55QDxE73I+Bzq0IAFTmVQ4BgG2BCEvZ8p0nu3
c90vw6pHvs36qWnJwaBmanY+cqlA45TTPt6QIK0STpWunHlPuRrhmAeNX4cKVHrTPWMYJZKJQzbG
wk/zXNnfVTOTEVQlBs0m4uchMru/RRQDsXHMr3FD0545ReYdbyj9FpEBcmaqCJOOqfEsOxqYU6uo
6VxiY5nPMbAJQjo79sfsMzqPABstAGtW/S+a2oStY0vAQg7zjmhB9RsJhD5QwM0eDcPYVn3PwaKw
swTsIzTWM+yDweMUZIfS0Wdhem9t2cL40/hxbTH7+9SEQABqkU8uAZugXTA2zN9My02VbYYFn14s
c3chsUc07gikx1VHTdsAX1OaUFNx6Zwu3KO0W3vsbg+M+MVzwvS+GQrYkUU4vY6erzABUq3Ct3fj
hJk8DNIuTra/HDdEsIkqVUi5LuTWlR/I/zxJN0tfLSK5hdlHBVjsM384e6QhaAXARKa8NGJ9DW3T
tcUvXZ7yAtKaIhN6hEAqW1dXm+G+VkK8oI/y/RRiNzs4BysyqieySfMtSbpPw07eS4OshU+6BJ2e
QwH1x3iiB3fcFQJZIUf6WhWw8Fm62iCY7Y6C14hwiO3ythtUPG8irWxKjkgNEY5Joa5Hf4akiMLx
DO/C15+agRgco5cGHz4SM0sWalOQR/yrBu5LLJE/oXLm9zRkf8RPERfbFHWXnB0Iokj531j7z6Fw
7l2dmshMRU5yPTXObhQhc9itgXM7SPD8ePV5stuvwXIlPiKY5nywHSDg+DtXBO+bqP2JVVZvdDhS
X8pO7amTqro4frAQJkR5jh2pD2ZmQh91MaRkhtWyEHFgXhmsv/s56/adUsJF7XTN89Caxc63C3p+
3XLa1cakXjR5zK1GpViXJWNk3UHNTbH0Jc4ExyhoydLXWDSMrqBNaRyKs8jbI70hTYr/KHEutu2B
boiFsG9131kQYCqkQplxASah2X2GVtPe3FJWS3NGsFUONIwyqnr25lF+MCvpfQjDJU1jN+ZjlRv6
hO+2PIyZbo8lRCHifYO/LrjS4mbAt9YlbvDYxIUPnLHy7mlqdC+eKYpjSIHpnu1ItHWU9Kn+zONX
LpDdnrcxVxVc8yZOhbZrPyYHpFyGaxKWSEgn76jxKAhd7cPKYqtLZOfQqWR58SiMEEjZ25bWsVDm
tP3OzW+pY2PXSOAlU4REadh83ONyUyXX7T+lzbhIWTxpDMHFZarFiP2GZKZNUfGmbKKPVkESylwS
X/wVxBF1BGxESTAqL2biiUn1UgaRv02m+a2X1VOaGzXAHDcERKCpC2Q/RtLDRgroy2nLHtHdlAPN
VHWLFFgQYJ08PKVTrja+0Ya4O4HBw7N8nnz3qx8wc01LvCMgZAjop7/1o3+cgu7HTHy9bh3/sakZ
RAa/3gD7zd6a1ghuoUcEKGoHDKC+1hxoUFNbROu9YVoLHhQDCU8+u1JTq++8x9YDfR0pyUqzXcS7
A3gSQTyCTt0uHxJj2/o63hXMzQsmKAHBEqqLnu3qLnt3emgpDXDx1TDwE1M1YLWMjnBombTrh8yP
gntOowW3w8h3/lFlwp1CUtdCCAKv9h/J2uaHdyRMQR+Pzy7qqZwhg225L/6Q4PcKyY0Z2x7oTQsT
d5oRd4wgf8EOGrMp1eSFqJIlxAk+tO5eZ+rA9g5RpEMYji8imh14z3N5t22dwYqh22dfNcb/EyXO
gTfJsJV1HZ0Z11yQJUZ4NW0sZUmQuZus6x8Vib91zWrghBclO4RjP/MC6ektTMjJhsjNK6s1qzct
GlJzhtfx08ctIA1+YhS+oOtg6HzMZRhuCxP6r1dCjTdSZFi35YYQVQYZGJdvb2BL9nQG6/3Ehp1q
hY21rS1h3oyBLTYVEMnBTwe4b7wtnF+aYbq3tnX+St/nae2S7jwa6aJ3IFL7ge43OvPsteIT3TlG
SLNvUdAuBxkCQShui70defUjUSQywS1GWC7XKYEpFRN1deJjTQ3Bxix5AfK7vidxnLPLkN1ZQF0l
oFVfsW+EK8OPzZMtM1BbruXtQou3rjZbam1T9Kgg8F5G0V+E73S/heHFj8Uk/VetCyCXhrbgquTU
yuIMjLFtwcwhY013cDJG8TZCwoP/xHm/r3vOQkJWco9UG4OElA801sld3lCBYTDhXuNaW1BcWucs
GgJgSRYA7QjzWy8c0um07OCAi9Z9nbxg0b2TomPrCZqApow84UdlmBQQNv58iWpbr4Tb/CZj/WcH
dXShSv46Qf2/45qc1lx0860HCRwgR3eIMv0QRgSPBbvZrakFVqcpS1hgzf7WFsFEJahJ0NfCSJWj
z21Y/6tDPoKut9gDbmb4yTcK+oxFtLYKGE9me4rdlNGgs09jG76yloAwkqUeZh+KCvlcbvjZv22B
2pC2ZnZMouy5zmz5zjCBu3+h1zQiqo9t0VsrzQKW62KwMzQs6pBWKc4DL9zOjf8NSp82bUdsR1Yp
7yhC8V54Wu+JXJGi85DafUK9lbck2ppSfwbCMegkN5xzFnt/paXSHSfzhW7hn6zwrEMwd/Ahwff8
1W74y2PKTCquFBPEe2ug1l02+ZcKEc8ZbkziW3O3z+N0OPC51HsH+ZF+OLc88LAO6D/scMFZ+Wsv
CNiRao5SXEHTxqE/YVNIGBN6gpktgGu7jtrBL6r3xhC2m5G27Dcn6Wi86nGCD6ZvkOvW5nPaCDIM
vMcwIOuifFJB/5SXIV8CjmcCFuVBuSBYDCv/atv0H+DKnBQehwvLGb2pSpc2Jqp1XvvaxS3Qq+qU
TI04q6hxKXuDh5VLqPfgP3692HX3dYKKSh1Pcxon1W0KBPJlNmo3SuOO6WkNvrjkA/dVxNcyXfiy
3Rj799SZK27nzleNI+BoZ8QBmhxw7WAW3AdNsbdkkZ8NPzEBbEF2jybiYKX/Tj0raZsxJ7EzldbZ
pVZrM4W+d66GmC1epKj3DrDPpvXQQ3YptrLly2ZK1GqupUC1a3mRyPGEvr1DGbXPjgx7nJr5p5xI
OAx9XW8IbD1HQSg2fsnYOuX5W+5ruM1e/T2K6qsJHLg3EFZctwG0kKOwugvNJv2BONGt/RgybT9S
i+Vm4ncIkj/bAOrHZu8xUSF8Lvjrz4ZCD50bonEgu6J9BgsaijtQvX5uKLShtISeg/GDe+ALgKtP
MXT+PsHvyrIPKkmK4sJGgDVFglCH1iCanQCIeHTwNa9o1kXnDxD7Oy84Z3LxwbO9PlQhtj5zrjEA
5m34UDUpmawY5oupVLTTOoECDaXBKBljCudmxzaSq51gmdXOe4bn3xY4ewEOYasoSMeP1LeR7f1C
9ccNiR4yFD6s7saDoKibPSiKh3ocvslRARiBDE3vIluqsmp/VOfykbLHwfzcH4ss37p28OqVSpxC
V/Bn9ciWrcBpL2kCFOFiCLsiq4tDIxYjvg68TTjz0yzH/C1Gd/z0p6hmN4uh3yNet5674Clq7YBh
Krd/stl5Dmh0euF24b/T4ePtRI8oP1EptMW5ojkzadwevPCa+oXegGOh7SESb+yFyB/adbBhLMCX
ofPgZZbOe0TIYyUiCsetATNNprLinLRMqSpQPHHsYC6mg/0yNTkxbacrLyIbHumX4MKAriQ5ofFX
+rgVYZ3MdftbBq06+ixMdkHWAMmTJtO1Nv5hp1jovrAg0CJx2mRw1kKeZ8KRxJRDkz7eDqtQ786X
xI+w/aRwu6T72lHIbdh6eHBMpIrQTGjatbtXaEvvfuqA/gj4PZmw590chONFtgv8FuLBLiundkUd
x3dvl0+xmwEmqrgSKCGHQ2H4xOkULm97hqhLR4RKvJPnIpdi2U93cxV+UwHNhpKLAbMGBrhqZMVt
cFVeK8V9n8GXj6EaihdurUgYCVm7bGxOlLEkJ90l74Bs/6sMGDmWKZ5p8zGfuXcQ1KcJAeQ/1BoL
a7LT6uk5EPK/ghsV9SO826bQXmqVVf9Zj8i6UZegwqYURtG+ZfO4SwLUjUz/VRn5EcIfmGFSA3Ur
K4wtJzLbe7c1774k8TIaRq14TzfDpvS5ReAXyZ+UABMZzb0D2bEBUmQ+ZQ06NuiM7TD0700VH5zI
fWaQoaJ7yp3zmBGE69sy23hEUB5lrn7dCcOLZ1dybRgBi37nR1dc6YVJw4ZmkeFm/qvZRjZYb5d4
Ts48nweeR2ywjtZZCYxmLi8h+QscfcXTtNQFlUY94NqqexZzKFzK88951RwbmSc75Ihd2Wtjy2qw
2AFLHldxCzTOXtpF/Tw+2UkJ/jBRELkyRAXMF+9TV34DWNkWnhc+uV79rxlnDE4R2szJ91KaHRNE
6CnAbKHGtDyKGhDArLr5UAcRALFgLJsnhnx2mW1a0CBhDt9DEOurRQ84ZmTRfDUCJZ0Tvfw3N2i9
eQSMmEkIa0+Q/vVYimDbgJTK86rd+LTs8DUr9SElX7OjwpN7QVEFZwb0/iCapjlakLoomcMyXJbW
h8kNh97D8q9LqhhODT7Hwoytt1FM4UfCWmo9FQRBWqfJD4OtnQdGdHoOC5oj6hg3XxElBlw+z2Bn
qs1bmtoYR80u+nRY61mRenG8/3F0Hsux40oQ/SJGEATttr1Tt7y5G4YsQW9B9/VzONuJmfckdRNE
ZWWeXJDiDeV/qoH2OhpTA9iNIWtEyj2AH6H5ummTLdK9s6mVdVVSv8ukeMrQudYWlu7zUEdk4JLR
P4ykgbZpDAcvthPv3PGzbUYrENT7OgCCOXUAW/waaBMbVo7FIaDT/lz5bKELxbsu1eGH1hTJyNjE
+Z3SeZ5nNMjwOQi/obLQZPmYk0dfUdBj33q6SSDaNOJgJd1nOafOKcYJRtDDudptWyDPmOULe7Sz
YJ/Jda5LnmTsj9dUcIFWXaAOubJL7D7kj4XFLrKzA7mLx5agVyJvsoiHczS1/n70JkVti/fJAwzr
MUS97MgF9aG8WZ46oMB/ytF/xKT96FnRT2MQ3Ktnq0COBfxjzhS2LYN/1hGDsPLwa9S0xai0FrcB
WtrR9MZHBuhv5tVxI6cEz74jt/SqGEeBeWqr5u5gBuoaK44dtOnkYrjp78xXZmdaJazwItcnjDl4
8tKWHDuSE15ovKkDqHEFr/RNu5a8KSOm9os5rouSbhPZWXBLWH9zPoj0sV1ccsiNWGQEufSIS3tt
9R21ShHopx6Kxx2FhrxUFbTbumEbT6aDpoPkRTjmgx3Z9ykW/y3sEWdVDuFxtCDd+lC2gKywD41c
aRzYCFLQ7LcXq7af52R4C30OqnaY4yMOO2yHALd54477KrD5zoSSG1TNrSPvqu0YFE90z1MDgoF4
2buibFm8n4blmlxl3pdfhh5rcnWicW/pByNqqyM8+ybr26ru6OLFMhKE4tnuwrObjqeyYv3fZVQQ
IIxlqzbEyDFE5P8FFVCB51MSGPveyfD9bm0N9Q0zlkCbmPasMy8DAhYtisS+26F7kkFqbwdgCevC
id97s3ly03K6eHUAPcZrf6zSICexGFbROZN9MSPJdVX3V/ZsmCbTAk3A6hhxFoJ0iX973U0B/Tuh
Gm+DO+zbMZ4uZTQ9JJP8wCCI+hniMfBcYIFpoXl0EzjhEaBwZNuOlb3z6LjlS+KZj6rEUM1hBwNS
e098Y7BXeFV1YxZmxOCihr6LGwRMrEloc+CfATbYiNbnGtd4/6CmXgzE9XVaTduxrxlQq2pYh0Yp
D1pOR5Pc7Cp2OjRFrMLntCIUPI5YMXEgLQtDFvqRyeDYyPeaJSe/ZvkmoJos+JF4PdWGd0gbjucC
ysCKOZ7iHVTqFTu3RQG0j2Nqv6RdA7Uu58rVWPCCYmBKmyBDbXUXM0NWfZSQDBBrLeaGuH2Ayo1M
QJgs4AvJ2mImIE1Ofp8thiAvkd+2I7DM9A0wCdN5103xLchrrzObY8aX0b7S9SM7jXdXznin58xc
J05xhk9PLmiYNl2G1XAuPAswO8aikDi4dMeUUhy0ITcw7ka7/Sqz4MpuBEetaC7NPOAuTMdb6Xf5
1S0pAaXEg00aa2sKH/8NYf5RhuJWCdAycvY5hNP8ZIRAREl8WFtW/AhXHflOAjDAymfN98j3f0er
uUZpzD+JwD31CnxpL8d9HtkFKZL64HA1oVSDVg2n+ZZe+pyw7qHDXfz2nUTbFF9sVkk9zg6vQQ1u
LGyYNaQZvVamjRvPoEcptxpWDvPwCqbsjkrrj9YnH1WPbA8Xa1Q/Re6hcauXGToRIiA3gVzRi2xT
EOLSgOiqrt7qyT/QjAFv1+JIbONgS+LyvlGY14G8nyolnufaqO+QpqEI0lom+EbyYJ59z/xXaDKO
eTTcYuIMjjuBEsbcRlQSzir0HGxAHhsOfBZjozPGQyDRPM7lXgnaeDA8COoKuKdV5nCrDPURD81r
40YQIWM8Acmo/6pMv7meePKjeZl6XytdXcgb5Bugck/GjCm299ES53JyDrnw2VyEsTwajr42sbtv
LPUZ6ILn0Ku7o1QdVVPCeo4W/xXGTrShJv5DpKRzw3Cw1HAr/zU5H3nYcvYKrh9x0bAjghimvlNt
+1018Rvn7OdgcVGfyxxpGmR6SvmLjep7iBWsdI56wic8QDrh/1ngBiTfRQdyb74xLYWbpM401SE9
teGZV16TODLwvNB+qdgjHyPk51NNvmlD/Iu+6ZSNhtd0EyZscUUuu2ts/WlO8RMOWMojtLdNXXfe
5k0ktgFpoDVG3K3ve0c/seP70jbdk4T7tCePA2Y/YOtY4Aam3jIN9uwKWgznmiHGmt4AGP8JDaNI
lMepjYz9DLL9QNzIXYtZoSIhRdr9csbDDj2FiUdUuHQ1S1Tnx+xbpBDHfWkwzDNOd8nG9YN/FcrV
rS+MlwL/zSYdxI8mPY7VJ3vSuIZvgcT/YOcAH+fJfu8UQg3+2OmtU8krmDAUwDR3YePD/5OkEaow
OYc4Hzf8ttgHFbET9sGcW6mPuq7GoF1lpVP+RniMaKNh0Teru0RM9ln4xV2Nfs93tjtV7iCPPqtk
pjVK2IYOr4anR/1qx/lhymExxaE8DZ6kamtpGVw+QmsU3rrvTAggqt2yy6QdESyuO3lPdld/UQlI
7Zhqqvu5qtFWOoowMb6wajblxbTGXdzT4jQ6VJ4NRKFXRqtgcwyOe6l83X5wkToEXVJ9t5lu6J1X
40MvPBx+dinfrFlTeCW9+RTjfN9jKw4+ODPxBbbNUDzNwsj2sAjYbzU1HqCYVoGiI9jnJjag9xxi
ZoSfZQcVBSB/1dTP6Gg00WFJRJ3Lbfz1Lp9Z1chpl0mf+nfR+W8pIIQ7GOsezb2YEQyLBhgraL/H
SiPjpYlV/nNHYW3TUXwPudls6tQi81vRgpqNrv3iqjA9BoNd/TYp9la6H55pkzRPDRLJiuF5/kU/
wHAxsripWARAinCw8TeZcj+c3PIuXPcB3/J3GjfhBJTTqatveooX2yWkSgZEKJ4lJYGDTdxXTdNz
lJXp2WOLcDEc6T/g7wb6apSE4EpTxBh/ovRTjGwlVClB5NcgL3JLBzdb8WVfWc6IMMYqHYXQUyau
PN3qXzezyF+EfVMOJyZBbquy/0m09J6KhHGsH0YX2w/NwqWOZxxfZKYSuHDoTOyENJEt1Ga6Yvli
ClBoGMXchFvwCLGtWYTcSKYWxlzMISKuaJCoGp51b7GE27lFuXI2PdBRGP3jBeLhtmUBVtAGmUqq
aTz2uzuTlj5Vsg6zzagBQlUQfbSNDatUSN9xg9xmPEhW/ffW0nXbexNVmlV18HNvyc0ZCmJFrp27
ZjLxN0ZLl7sp/mSL+aKwHR8r0LTzneaGJcVaBbPB3D6QDVjlFdMAo+JMolMLvWtoVNwwzvhLi2QO
XJWAxK5UYKuCNmZwD3DTcPeeEnVrC4PhVMXz1o6yccX7u+TPi9gXQCEjuERSnUwNb/VnA1JkJHMS
0qhN5zRip8D5YoAQK9LVJCfW73nwEnmB/pymgttKzG1vVstOuI5PUzW/dsT6iR0fCz9Ar48CdMG5
+SioWcVtXd+Vfv7WRK5/DAMVfOhIMOfYBAXuaaPFY4fmyxEsVPwjW2KNMu1Cdt5NeoQiyNQA5Yde
Rac0SIzIH3CVGDodC9PqkK2GllK+VoXfraO7xxGvMF1FVPSuRTvmBxOumP7MQGJChZ1KmNFenQ/l
vggkQEGNX+ypaybF5aS+T8HAcbPt8k2lOYGhexDVnOkEGPIx2fYd7Y9Fmwb4B7O7oHOtDeiSfaMi
GKyKXDCbfjpuIuta+i7o3gZevN3BEJWlc2fGNjzF3EDuj2+ZzfwxVJAeG0u+WMrEjq1SZfDapccE
8x04Nov1HVfflnV0Y5EGxK41al4mWfuWxx1Tbos0CX6gapgxtCLtCVyv5VOC+O+0LEo6FzKv7dYN
sc82/YLCcQFGigzsmuKRjc70PDahxs7ofvVm8EbABhNkwNjEAlIv5IeBACUbcZttCsBe091AXWiQ
m+13uxqORYF7rfbrp9pCp9R8EjyQeXsQPQxGYt4DOWmiurXEczLb2N3sgeVhxN8a0E1AWi9jeIZp
EHhLGAmaudPR+842pSWmhj6gDhHfE8NUZD+Dqd1EiA8IRcAEfHyGW13VAAOJLsGjD6ud1tlzE3c3
ADQTnbnEXENmZ8okeIkSiHroQ24Z/iLaTFWGi3QYuELY+Idag20CJ1cF+4vEanKMZnHLjJ5oA76v
NiMKl7blVykaanw877HgnAUPfC4yl47mZOBbZpftUl+0LKWSL810vPar6petntgoi5dqQ3uCsqb+
NgzZZ5plfxiZtlq43J6wfmMmjfVsdWsoxwUeLVNSclvNNSEztM3504qbJAAMa82QEyqHeWBMiUox
M9T+U8pobG+DJMeVGLRYd7c43qYnyCuIuLXM7TsUE4qNOGGrNzfRFED5dhfgjMIn3t7PZt6AkcnM
4R3bXUvYF9hkglspGTALFnzBk0BSOJBTyAZnwc4mdmv4ztZ9zcFVC/VkKu3dCyf+GaV8qcbuniHG
4cVrO9h1eEVbFe71Kshgxvo/Xcy6o/fs7JPAAc6eLnuVhT+sK0PkZ3OylxsaJthoGRTtlmVFhuyy
nuFjX53aGV8DLkJHgAA4uTqma9RLhKQiNL4KsyclIMnS7UeLbBjh5RI4G6vMIyGNiLIiqp1RoEaD
NveBqhI2Qh57W+qrmpvbsHMkV5tsNFTDFREBmhVjnKd4K+N3QMPZp7So38ZbaRLRxeXh4z5Y5QkG
vzjAveF45JsTWWWPVlZAVihr+x/7sJRWN80vHlK2J0MboJlTcvCj2DCEGVUG/zSywpXDWn/HfS0B
Xp2Xd5K/wA+3QfHrNa23pyV63tGKFP2m0p2+hzCI7sWIWyNzqBRmL+7s/donv4M0QpM3CyuetsEN
tjKNsrsYN+BHR4jlAVGnfnIG0a1tlbPl9UqvoMoEu9ywE8zXL74101WI6NjsfErgAQ8rt3ko8qp9
nlRQ3HwWgfghBuJQTlemjyFHzBufYHMzZby8g1oEhTo1nF2lLBxNpZnT9hB6vHCqhJtF3c2g4nUm
rNvsdnjTKmp+rVVuAVaYu7nuN2Ihe+ZWYJ3AXdAvPM4A+HPHYG/UQOlWaXuaCRmstDY4ijJfYVeD
3ej0GJ4qPdiM8k109vkjwp1jeg2HINo58GNXXRF/lH0Fm2WBsUf5wldfBilXj9lapTCLCm16Z6+G
7RYPCMpJXOq9FP6dIHyDnIicP4uECaOQL0NF4WnCMk5mvcZzjACkm56MlMQvHqOPVq6ik0AhJCY9
Q36WjMHKHznkPINrAKDBBW2O22JQ1bF2AWDIhdiXC3ugPAabd/P/KOlm/p+Jx3/jlNEDIH0K9KL0
DToFjW8JLU9xXHJJNhZ6I8vSmFTJzEPAqlvla8jtUGKnsqXfIK7QhrsHXUwBZoaBnZzHRpN+dpzj
YUWpujfT0B3EdvBMh1vxr1gWV8VSzeGN6ddUTM9+y/5QF69JPmSkWTr+PI6xxCyb78JEBkCTicjB
cr/OlQFK2ODh8LzsnmP8vXHbUzIT8/UnhVzc9pjYrfzJ9YvXOa9ImcdRt8VLOVyCDECwp3kohdPt
RaeMdZBi/WT8Ui+WpV+HiJpR1Ib1KMQbt3XNy1Gk0SkrCTuwoEzzozBCNuaawXrPgJ5dA38hcbXo
FUlX+judWoCBs765gGgY19rg3ObBrP7lWO4pjeVwGKz8xy4jeLLT8BASpcPPqj/DEGkpn+3gHjhl
/ECfcL3px+Q5KeCIsV6CWrhEdQdmnIOyh3Bv1vzqfrz48ssROdz1+n0E82GtFD+rMNgDMYawGy8F
y9TJusco8zQHHSU1zdzs6U0OVr3sfsvC+CkcGDauB58zivmucQfimpWF59CfaL/Sp9zjHu/lUGCS
wfrENYHQm+X/6pi4YGNO1roK57dhdLDK1c8sdiCQ2NFfj/QNBD2nK33orauTdEhmYH23fm0cS+0a
O8swnv0Q/+zgs7sc5YJXtqx4OwfVNfKcBfKc0mFh0cPQcwh2+FMdCzrxqPoflwpKIItkOt2ArGbc
Mjmag/USsrtiuze8hmP+TC2Uw+fGYthJq798bu/qEN3L97MHrCANQyfdm3Tn7vt2onttZM6ysdPR
FzbQH4QzVXviU9hBfZjwjZPcVt+FKAG4C+GCbytewQU2e+G3AzErPOJDQHNfHRHsr0JEK94WTNUe
DfEeshSeZtKmZSP+dV7M1DTeURjwl4YS1z5utxM2SJjFIXgO4RhXxy5vXULKv/Bd8HgSEX0BNNuk
+FOfxj5jCuGNsmTH0GMFMDano1um0bHxor9M98DUSg03FPznQ2n0YL1DO2HoH4ZDV0O1ymdkLBVn
ybnPpuQQa3RhQKTANMJKQ/uAM7nuTI+PQBTBgeD+KYjCcQWQ2OIgbnycX/m7U3dUJNS1tWfdJ9Dr
ibrmzf0cOcXV67zvueEZyHu58AoCZOD6z0+Zp/Dqvsdhfa9ay7xMKne5Q9XcfewKn/TKcHu8ho1u
/nE7IjzuWs4PaQXvXwRUkgA6y/VyqIctPpHpREM8dlDmY2pl0+CeKRN1nWmVbKKQLLGEd0pRX3dF
XZqbqVhKUxKyDvFioVVt8FZN0WKtRNElvB1d3ZgBqCHQQMTIfcPvl167uOrvk0Fnl8GOn3yPDyPD
VnP0zfqjHwrNytVDtQtVth7iILsVrqyxbVMpT9za/KwVDTWWa7kPsTd+GEWP/6NmF1V3B80pw3aW
nxgGHK0dPMqR9NSmK02ENScYmNF7pFpuxPM+jXjJZN1A532l3PtgUGSKaIk9mIZhvbqUfR9cfAKr
PK5+hmFhzBaOd+yD/LukCmINDfihIuKfNsGXw3Zqy3WLczqXqMfphF0m89eu3fxis8T1aTdwu/us
vuQpNulgBE6GsNaUS5nSMteMU2+t8ZkolNYZz0wNwg54k7GEleeNU3Gwiil/teRwQNGPAJ/0+YMy
LPeDmbrc9HUzHSyyqQ/22P51FRbdoK7rfSMjFomq8kEG0kKgubCaKVEqI7XVmhvqF+NJu3JG92eq
KQyP+eZtY2m8N14cH13pftrsMYEC+PPR47u7HTFPbEY3+KSr6ruLYvpWPNRKDzcUKlv16jaJvOSO
P2wdvdyvW7KgTSSHk+z8+B/pu60Vddjvg7nZDE017MNs+lLsoAibRfUxaAvvxsbhDL2UtifPCPc6
RLpqXSXwmk/eOUsNY2VLhnw5RF++djDzOsM7FvEHp/a9Q83DtecT8wB+FeIURgorEOZxXKRffe9/
oUCzK5no7wnarrx6wmFHZPjvAULXjdV7d4yNGgKYVuGvstVwdb0W78owdBtu1+6aku2e60+v4AoM
dN/k7DBiwg27YfIvshM84i6dCzEOMuZUo3DJ5tEw0m9ifkTw6UgmVWGRVbZsAQ5zPgEEPUj6WAnm
n6U1PhSG8xYEpZsejcAVSwn2IPU9X4JbMAX7BE8ShXCwkib1ZOcL89jYZ5QW2oZ6Nkt5E6lbbiJq
5IYYGrqwOHN0adwU7+1VPgIhhmk/DvMjkiJyPrZNFb9a1Km4RcmLzSb34ONedcDkL0EDWOStQkOY
YjgCLoCGMGAb0ub940KwqOCpgxiL0KBF8JjO6p8/Wye5oI5nZISaBz/rKLAtxI+f8ijCMFiXGVRs
6LrubG6jpL93qvifSElaqeaZKx1bsWJ8oZbqMOYs4jCFcQyX25lCWAksFvevfXIcc5uW6j3Q3ef/
7BlccuTPek1pYxgBMeXFxtypPvXkthg6PGKY8OmcwLz27Kqgavh0XUrz6mflZcayvsFvjfaIE2+9
WGK/izFk4FD92XFZc0a8YFcYRbAacmfZt31FQLnAMPgPGZJO7HaCXOsk99SF3zpqn3tA+AgC5qqq
unHv9QNGCMmu951d8F/jpoc85j43z/qDAPa+7OSpCtKPoumfrSI/pCwtPPhzQIKiV4uYbCoYavPc
O+ZmeBx6/9WqclDJJjCgfsjgYaTJuHXx7B54/XKJ4AKwEuZk3IsyfMDYfpsd/T1RQHcg2pbQWTZy
huvn1vQknyt5RhD2906Ti5UjWSdBTP6D7AxNkCjY3m5tc+UANl+zedrjcxGbyYnrLUnlZDfE1SOJ
OP6l+MtL8xcausIdDip+wZkbbXUflYQzaJKCvp+SBCsTInQTHeIbynJoDOgm9zsCnfPGCX3GuHXD
nqkAw7r/UCLNiw8JOZfjj4tSb2dVRTaNkiYPhc5EGfR77zBn1kfcz+9ODwmlxxlieMavm/uIl271
Z1ZRuEVIhQOr+ZsYYoJPHDcPuon+miR61rnHmjx4M6kAXi9sORkubxCetJVN5XMy4MoIsJptpMke
EyGPTP9Mks8ovglF5JupZyxOxfCUJyyX+Qs+gUczeELMvUkvdTMxg3AjeI2ihlRe8xnFBLsJRPOz
h1hHB27Ba1O1Z9PW31XnuSuSj3+GJiLg1MnzGPNmtvVi74yhgE36zRFTunOcEc4nY+cGqjgeFEJX
CmWIKEJyh+G9gHrDlZYq44dyGokj5FhOhG2xthqWHye1n4jTAshudzpbLs5O2e7jGEE1rGxnO7Fm
eiRbC+ciyN5NwouRX6LUiHltOM1bKeyrsJ2d4zYVYbH+Rgz2Lm6ZuWA8083nsMGsOXUSYZPXDAvK
NSbiHWXnHT1db4OuZ+4x4Z91VywaT5JcKVmPd2U528zwT8KxuLDWA5oyh5zyFrtcNbI1tMwb+87r
NBuPWhdbi+sY+XR+vvHFCOGM9CEvM07jf2QM+kd7YsmIUZi9jQ745bWx9QwWgKKzQB2KjIRt0Zyk
qK7TgFBqj+daAj8ZiheSfE+uzjepYVdAXBs8rJA5rDk80BmoN5GTtudWJI9haWHxq0fe89yFhZ4v
flXI9ZA2F15n+BhLYm2DumruA4YHccZbKFBJNH/WDQwx3wh3QwvgIE+r+9iMH5vAemAXiFCNxSlH
77cH9UjTwtbDu7mydP8UJv53riUfUPpD7eJP3HYfOXCFVsl7ska3NuDlEYCodwI6bw1yZA3lbQ2/
q5xQZbky40go1r5I6acIziZsC76jV0dh1M6y5ErSeDEOsnKZMvPOZ7Ld02G9GeCfbz0ybu3s31xq
LWn52qrQeJoT4e+V2/KVL78r7XerOsAcNZvsqa3pLJV9zgtS9DGDSBgP+yxP/twZIKEOnriovbmu
92K60y9JlR3l29YaB8i8nkcQhWZYvsuyw83WNN+B7bSfsxdzjQO1yC8T7bNayIOEXb6pJVuProrU
FTFVHuXQv4KF2/UZno5W8KhaZnSTzOW812q45Un+3COyOzVhhn5QSxrLvdADGW00218gLcE5ku2j
Z2SszGV8bNCD15UX0CCvvCu/G2DIsvm2IhoAkvHXm9jqgfxttnXr/ZrkTkgqPSYO/7E9vjkj+HXc
SAecKPuyN/cUx36ZhkNoIvvm2biMI23DE59djhC5lmXwoE2VHtJObZta7g0CVkSZXmY3fK3r5iuO
Ap/SwPSl08HFU+LNHQghWoEX8Kaw/qypY69gNjDc6mprif5lmtMviIe3kLTC0mmDqCe9M5CQ+6ye
Bm6vyWvMEINTJr5mxA6mCF2ksPQbDx+9Df5wbcyS+W1S96pzaEnh5KVD5V+CbIK5Xx3TcrzWdPf6
hUYzM/tH02V/E6b6nwClvWYc+DdK588LIPcGMJTPIbE5x8QHmM3VSZs5VV18n1a1nbzNHU3WXBG3
yvT9FayxAempxPBFrUDERbEF2t6eDBfbXFcQgY7dCIFCsQwZr3ZnsBaLgw8++Hxl4n2OMb97fnXf
c23AxDFSB4x1woOj4FsGvDW3egdRQJcesaaiMngtKOsu6fnbInBS+gAwDGjHA6j/tYxjgKEWVNzi
FDXjZyhpUnRc837Sw1lZ8n7ULDxUdwB6/rPIoLSCdThNnPI6GMk2b/sjl5iNENlXxM2XD7wwSITj
DAks6jNAY3CZpVUKbSE69uZIfUnTPkWjgHw/4JrQ9SWZgu+0jLkhSUK3wXssWU7L6cnzKb+zhuAQ
+cmeb8d4GwMzObiNNNZRG4drAJtf87j4+uy43uV8GDvwO84qQEZfiyzP8flCLZu8blenGlcUl99h
xoKXFHdm6b+Fot61MCQYQbj4MoVuwG1vpOaPWofzxsapvMWwsYu64rXOypfcEPE6DYoX30SadUp1
EgF0ozp5w+6EhSpyYCYgdqX1vJvCEloOtSf2VOwIJ1fbCo4dCJ0rRtHP1inX40S1qD8ZF1nx4CV9
fwVMh97jefztYuzNgrhBkGk6H6DxA8K4hYjLXY8ROaurM6DgbB36jjzXeXS2RwcFMpv3pIM/yw4r
BL4r6h/87CcK0m0/yjcrFxu2qeF6wEC2mmiEIt2rk53XiBcy+7ibCj7Pzr+kwj5UwIVwzScnuy7U
XRTQjMZTCAc410A0+M8ND/AJqio0rHnnlcHGA9TrxfwCOmchkuX6bYiybThlvMNcOuNLn3Mqc9oH
TmF6LZby7ZYYxWbo5VlC01m5UoANqn1GyQUvTagjK3+SERq5336ksToSjDtLpwdk7lOq1GHqxQdF
eVVguinYVJxsMXXYk8PacSX9iUMz/RzU/KImTayES9AqWfoOQmGdQ0OQIPWf6a09zq2njhNg6G4M
32eMMYCndbjDP4G9taMSApl5k8b5yW/FX9ryKi/CY1cYb1lZS1oKsdCmCzpGJz4/JrjqsXdvbsCU
DQ85cOtHADbHwHDf8eae2ck+eDgh1kU/v4jWm+BPJc8CukfBjZbo5gmFD4eA8Nh0FeVmNAN2EcoD
7to/g1wiyTwZd0IER7tz6o3oemRwdUzY6ecTlRIqYAiLMwdXee2fcTxd7Ur8BpZ1s8vyq5tJbIeE
CvO8tdeD4R54kV3sipkmH57nMBSH+f+LPfCmudKfeBRouvQn7Kv8q5ByycnT91pfa7l0v2BlRUgy
N/RLPNRZQYI+/w0ZkIYEYaYl91lEyVPvux/AbHC/9tHjkKjzoLiXBbp58dtuh+r5GOPl2zYduzE8
rz98Y9j1Aoh1pTyJInsxRcKSweMeaSUNAET6Xycdm3t/ruBJ440xJCYhNt/Fijq1w9xnF6+iyzlA
cfSYPXt0YKaG8HEG1E6DC2+Eji8Mf8fDnPi/+E1fK5leQsM5tawsuNzhA7IqBkJIgRgiuvi16nE/
TwO1vSA8UKobwjIYvtlCBQiDQhyoMf+WWcQmNWVROHAlxTpqE8TcsE+EnlJcAiEecn/6ipzqSqvC
b8Xmjnk13sTYvC3w6yJ07qh3xO5d5D8wJarVRL7MLaynxK9pYNYBBSeLKRoAVzfAbOWSdx778iIS
5yIogZgLxkMnwc4a18cqoQd4avonrtkPgy8OdeU9RHYOG44bRArAYUgwp6b8r5bRSF2pTyVGE6uv
JvCOqaUenbQ/edDI9rS6MR3OyWckSn6EWJ7xMh5NmwRqEzn1eoSkvB4BXaXBVH03AcOcEsjbiBVn
zD39nRI0v2Ru/yVqNrDRAiis80rugybFNNvoMzuS37Ev3qBekbEoe5+bijrJ1vVAGtlXoOX+2o6n
Py9rw3Pu2Xs7bZ8J+YOUTylXQEg3Tqxi1Rq1klI8g6tSN40nJ6b9UgVnGx27KyzUXpoLYhiBK2Me
nzvR3RDBOW3a5GAbJYBOo/sz8TB1YbqD53FAlngFHt6sEgN3HvPLR1yaV2sB+Ytl1ZIobztL+a/F
fqoVkV1sg5HT3htG98Ji7la5xkV7S88ApYuNbr+gtP7WnY19ye4pqyaLD7DlwPdgWptG8GT64bij
vpmXa2xfQ3axImv+hIkbN6BzfDVU9S0wJ3Nl0acWB4y6RZLd6WTBrAPPz+PT0BZfveP7a8usgiOR
kgZLlOKV56z5tF+xpOwGbf9qP892ri7DHdzWhyx3G6y55OcigobM/WjiMaz2NdFR+o3DDmpfzeHr
VY+9al5wDkJyGKKSfpLSwZyK/sJ+YTPYDl9dTgDqDOY9Qm+Bbw5uscTzvhszsQ/zAFottdwyL04e
wfpAGKQJKDdiXbHhBF2PbvejUzfddiyPdiyN4SvBctvXZohjxwO3D8WdNzVgoOp/QWx5J9k3Xamn
MiyuLXXMnZR7OZs7yhKaTRqMoBXMb0tykqvB/EkFGxSvDwA56mbPaHprF9i44R3pvZxZnZAdHpJo
77XYR5SIt6PVwSUgdbk18UquwXwO6z4mTZPPYbQbHEImFs9ZFVHGODXJAZ3/JW5TOibHZNeb1g4B
5r0MnLMZZZt2Gl7nlCbRUjxYUf4SWNMvL9aXYJq+0tTCFtrbzn6WkJgFPFAd2pdeZVvf+f/8LYot
CR2NNxb7TdhzcU2qZx4v7iFdR97JJxykz15UQVGuSd6kMC4s6yMpIN1h7LmSSd9lecj9jgYulRaX
1PE+CjN98i1TnfD6c+sr1H2Wyhv7iIfOhgzJy2rb8XJdzb6xy0Z7H3blP6PjRmqpP+U6d6myeTP2
+7nIL2NqgqchtAIAwPvsM7r4yPGJklufzB6wLm9ofzpS1PFo9gEOKuu3lbz1xwzLyuIbEG52soT3
Hk7Df5yd2ZLcyJVtf0Wm54ZdOBzuANpa9yFjjsh5JPkCI5Mk5nnG1/fCvS/MYFqmSTJTSVUllQcm
H87Ze+39IIoblfYlCyudU5Mc3yzL2j1ElnVRIaJW+GOTun30/PqGzJsdTDJJDyuhQ5gAxAkpea1c
NLC3oup2CSqXIjZvzRbakNWeurD4bjTVrRoVOk58c8Rykg+IgHjILik4/yYva9378eXQwo1xdPBQ
N6K8cGbzq1+RAr6EgVJZ/ZIimJ1H/aWPRXnT823jV6aMxMGULTkWbXxmpCmkgsKnRc+AOoajvlkI
lbmCDVGAh94KfzYEOK4iu0xWTlLdzFS50aWxRDFXnZxM7rqw/jF1GuGjFlCmslJRYeAsF4DcYDUa
V71lPYYU5Kwy3DCBhLtWw70m6kDRoKNx4dwi8vbXg4lDF9MCOPkqlau0IwSii/0G7cyUUkjGIuR6
8zE1tUI8Vm85IwHYpf7ou+EPXZU72vMzdLGqv5qm/hqJukF2KkcMy3PtxXX4bMa2ufV6mKplZ92Z
tAMPyndhW0LueKx0dDIb+cMY5cnIJlJ8c/AU+cRkHJbgyJyspl+DhnSqL9lWUawN1xp7n57mrTLQ
0ElrR3Pvx1SHv4hTiVF4MXPE4E5c7PIXPSVlsKTPcVGOB692b+CdkI/OOIk17cNqojA9BPddYkI1
wP7KVpdcXt0swc5w12MfUoNfGKfc8A/ROGMz0GQaUc2Ffxrecui8d23v4LnEkLVFevLZ6a/qGWsa
QLyXcKJ0UvfWfQJ9Pi2mb64/30Sd9Q2t8z7Dw3RBXmG8mkTzMCTGi2FToLY7nigRvqBtNI5GP/B/
mLSr0JXDTA3aJZEVeBdavG5fg6DcYNJl5ccUT+MBSWlVEKaZClJCBv+HE1uaPM7FrKWxgc0+AL7a
sb6iUSYXJbCuUO1vIYoUq2Khh+PDGjmbNTRF6rZZ94X9MEHMWNcG6UMIql3EnijsywfOw0AsuHXN
qBecug52Y6mfQNV+QxHB2VN/wTX9wxb5L3cOMK/yP6/Yucv6K01ZipfEn/qld9+nwbc5Q6jSEXOn
l1e58NtHwieePKqs5CiRHdU4kO2xb6yTGTBUPZYkMdj+tjdayoje78qlOTeF6Cw8zo9uQ9mzoe0Y
uMkleMYWZzQtFMkjssx2xHbRHv2RDPiGEkOfuzSCy+HoNPQJpUxZ4+tfSG7Q5fSsXXPHYah0RuzT
VTuAlYfLPpCz5BrVXT6y1o2hiNeEUawrsyLv1Y9xRakSoRS6zg0ErE1aF89adlRQnWoz6Omn2fQv
YzYOFzmMTbagi4CghsldmUwGCFXEComGiUhMUDKQxU4m428hJXAMok4iUOXWpH8EE6b5eOQM3fU+
miE3Ik2D8LLVWKIhmc30mxGah8YH9Aw7Z8rb56ELQTT2+Y6i9E2hzGvbbtmQmtONsh3K/QV1X00o
BOX9K3+wKBziCqH2zNGou7UrSVki7nh1iB+M2+FliiRe9p72nWyNb7qmiQiNcU2FZ1dZEAi87JiD
b8Vz65FFmNvHqjePRIdvsmq+4njw1OchfX1WTETa887CAIB+9S6vFMT5BkxmgNtrTu3f5WgdEf9P
1CXmKzp2AIMcdRHnzgtia5QyofclCPKrmbIusRQIgEznsnLrYAcp/5tkFzOJLF7p1nwSBapLgcXQ
RTZJzk1whMuyH2f/JSkaql2EZjiCyql77CByXnSDH6yl16zB0uHRSgjT8ysyR9otm7CfmL8mZlSO
6EYWbIbC2dUOjlO3Jdy2TvVDiPSURiO/h3rsxQyLB9IBFXhqqDWPkJ50TaW36c1nz65eVTz1935E
6m/ZeVeIDQFBwrzW5lfM7NupG/eu5qzZGv7RqyQMY7oxsE1j1AzTKajnU0GeBjImArzUDOg36sq1
j1bvwk2TX3np3htpT0hdN1wFjfzttN6WzKs9+QzXNr2YNsOI3NEHHfqC0O+OnI5czM8k7EputPgp
kubB7vrx0qbMdtGaRnlR60k+NlHx3NbcIdW7nDMALbB5qlac8O90TUE/gZqrnO4nUdxfZxg7uPgt
ep9Iukzea6tlJgqHBA5Wo24hYB88Up48B2+76NxfQUZX35+JCAWSbyj/ZTT624hQImqnCDTG6kBY
9QPFvXBdpeJSuskLYlwk2lPxza3EA/8wCd+w+R4TkRFYJE4QB3EaWDEiPd3airZu5cwRhPrsxfL6
XxL8Ji7JEUipXCAwuXoFi4yrKTu1lTCOrULygVyu2owi+WGGnIomC/5CTOcaqWByCCaK5eWAzjoY
GppMbvpSZ/EXx4qGextP5bbxIn/fVIicnJxPz8qpMAcTlEZrILd1kYZdZtQi9uHAmmuU+Qt0/FvQ
MDdDlFBliqppZ1qBx1mxdff1bLffjA454VJJF05Tcbw101PQcEMaAfMUbPIrO3Uc+RFwhciTAfEL
XbOBJm3AECnFrm4A+kyxOHQDZI8C4+o1pc5i20h+rRF3XNeIdFETAnQZ0BzYom0BRz7l1ffQ9kOU
PeYT1W15BVqi2tkkmY7A1+bHthQGPVGJ6bzIhLVPJyVpg5OSeSD7JHsWcUs9cnZ+NLjSwLeoI/wy
n+P9MGxCZNhfIFFbJ7B5097x2vpLqYbmrubZ3xNa2pGlKaoHu5/zXa8IqY2HBi+ZF1/HlK/gpJE2
gLLhwabtfJP1eUnAkUs7FWc1p2kAubyfwsDDlyPzyvqbrmBHmU4kv3lek+17jtLcMecZw1B373bd
b5i8rwM4mV1v6/Dgx5wkabgYR2s2iitCxfxNLtudr6ZfxKqjFYi7F1lJIlU5G5EEHr7gasBJWmKH
niGSkwxKLbpS6VMHqxNhdo6Lsn4sqa7gnQHk2IPG29QOlpQC6ouImLeidp2k8kvaTMWu7VSwIixj
B/OVPuBoi0WfWDnrVjcyX+ko+EnSZHNEbEGElm1StLM8H5VLZ9f3fcXuxg2x4YVpLi9tLN0b34Js
JpTfHhKVm/cEmZdr12kgP9OOeS5Cb6acSj7wQBIMW3tW6rqM53sjTgCHpcWzCdTnQmfao+imOcCR
1lRT7guf/Xm86WP56JP/RcIdBVdE/MQgyppySWsg4ZVCwYaK2QN5GvGbogRo18UrBG3aMk0/sni5
rAuj/8A6Dl+jRVLRRtSM52TIL7tSx08KkzJCkZ4djzRukoxNTdiZAnRF9gV+H8u9WZ2MCaoZiMcQ
SymRDwjseBUy6uGcSl9rNSCmAIxJ1bLzr8acZTjJh3Y3TWzh0iSgO9qmMHo9cbCmGChC0x17QWmk
GhIfo1W/Ez3NpLk2UKTo+Rt+OgA4fXQNMYBMIaF++BJMyOjJ+Shp62PdMZNoV0JXuNJph9PYfUrM
SK0dVMu7wacG7xsjLbl8GLbZ3A8XThByKJ1tix2+JrHKLZ90IU8mRvZNmTcPaZN9w7Q6X4HAey5x
L62t2QFgb8MxS4WZPMlorLaj20a3APnMzVDDtShxk+1Tipk7J/JAEvs4Hmxl/1CgqDeOBcpD9rb/
E9agtzMC2PsN/dkKhMO1Y0MHaiipUQ6gqDHSiGFF51Z3KdHhIX+KuuCIv/iLmTWPxTQ/OrJ4SirV
74w6q6jexh0Zn5z67Vx7VCGI4wiS8b6pzWodanltOb24Fp1JBlIk8L8bRKA1RXowaifZmw17QI+U
BdzfbBA7Z2LlygYIiAilY6SP9bBDUeOvLLo5VEJkCT2SbUXiQ3kKwwnUdnefIRlxyTLIAvTaOo4M
BPYse2igMnJrNeyHsHwMAgWJW7AXxhzf3TVS3bNoJxsSgnK02dUNv3cxZrKjmIf7skz3KejGlYzj
g+nnExshmno+GO+TCzpt1SrwM15J7URrEzmUQMu2l3YvN8psff60v8uAZG0yuWC2u5RIG929UD2d
roa4mPdRkfarMvIfx8YlLNYk/WNaZPRz3C6TDe3BvMLpX8dEGrNyumsWuRbnXsv32RFBu0HYs8B3
YuNlZEVjFy+Ky0nW9DoR67NxIkJrLu9hpdYns8d3gqX8gVBezsS1sC8ofRDVl0mogw72YTZcNNs6
piDNeRvB20iaIepSmrn1sQcwtvLC9heE3mJfVEG+qvz4VTR9tTc8w4LL5rbXlrTNVWvlBH+r6EEG
ANoCn+xU7Rb9t9QxvmJoVCcYT8neoFdFOpmF+MeNMqCnA4VlhJL8eWfESDFdA4cek0tdBM6TmNjH
ZLC8x0TPK8rNS2xsUV3OYU8iZQw5QVW0OZmdyZxjyzw2DxEq4C+OrgUR9ibG+jyfLiXEpTXTY7op
PKjJQzxbTxhT7B+U950vQIV/l5xH9uzKogPeBfMgengcqIyrmzYirAmyOUSjzEIMisMbewiyz/5r
PHAe2gHFcC57dqGvAIL6CsWphQEgr2riANxEcuDUvHw6UP43eoLiUfv46ti9OmGPg4BDNboc8SJz
YNXox/2rzuvpAiSGRAseaELDesc4JHPUXNGf9Oh7eC48n87TxEHblOFiLeQDx5LhpwA4eecGKQ/d
AsTA4TYGOtc1+otbt3QBB9l+L914optdJ89jT2k/NNv2zigSfazm2kYV5eD6jUdfceA36TC2ueQQ
HltpfXSM6acV2eJAxFQL9mwiea8BR4VHvBheixpiUkkbHhdKSwQc6fDOrdeMKJakV3/pM5d/uhTQ
H4jSxgBrlOz9ZJMN7FkBydn2UkQLScxrlg0EoRBse8ArryzAh5dZxVFagSe5diP9G++cuw1Lm+gA
U3NucC1OiDWNTzQOpHWxmwhi8Fyaved6mA21qcLoVzeWvxTW20MoXYyUbd/fica4osDW3UUm1SGd
07uCK5NtZcJ2FnvZazlBcwhzj/aLRzvIJyho5VX9+HUuAvnCCwc9UwXzzsS9taeGFOz5iPpg25rE
erANZg8Pf3pLk7reiCFVW7gm/r7MAr21wZugl5TUYBO/ofw6qi8T6vKvuEWyK+w4nHoNr4CAgm/h
kA5udGhruJ26jqJ9PRIJwTQfLHBwkMJf3KQ2Tj25q3dDW9JMgFMHyYQpBbAXoxH/FY7lLcU8DfPV
mnYDbfw7ZVT62ucNulZUJ1cdiB0e9HDqy64/lcoJf9AsR35WIRhMu2a6mTsGpuSUmsfW6Ul/m00J
9Ap52ZLqSw22KGZmraLj+Oymc37bFJrD96TYfbp4TFqtOGUX5CgBR9SHMWxg+k1B8IrdMjoMMnga
CXM+aPJ775tQ8X+YOTYh0+UWmhOBgpYzXhpDwE6vH6ltpEUW7ngFqHepQLDVaaiWWvEkFl3+cMrs
qr5ZrLzg3DDrORwTHPTTNzR5CXeynDrcJM5MjFZTJ0gJPFwYvh2oU8lbyFxrqPHYTSm7WojJx9iN
+quute40Ps7VPFglx19sEALwMLsQLMyjadkbZSEqCm2Tdh/1XazOLWaOSjoQ5DsyeFdCZv0JrlN0
4bP/R0mpWnpXeYYid8BE45eTxTtluPqkzd46AfRkOQlM9vpZlkJUCM2AU09rjhX5JrMwr6HIw/c3
kMmfBJn3q05CTjepWLKVje0XOp7+rdWKiIpPi9/Hp1hCPK6drBp2UnRPUEcjW+jMfY1xuV/3KR7W
C3JItLvjVGoTkYXagE+0IVcX3RnkxIavLUZYcYH3HP0GCzpBi0AymlMxpSjTR0ynFc5GBUUWOlKe
7HWFZ4BFsTDaHduIcftf5B+2xQCpHmFuBmBoLp4qhOQjvLoCwPG6j5tftZG/NGq4ikrmiDkhwyQn
FZpIy0QciRhnzgidvqJ8P1v93T//8X/+7/+8jv8d/Cpui3Si4vCPvMtuiyhvm3/9Uzj//Ef5///y
4ee//qkd29GuYMZxyG4BfiVd/v7r9/uIOZj/9X/lQ6eFO0rj4AV1f6xC9sxlS5ZFnnO48IN02rfa
l7sQntY6LjqkEm1o0p1h1w4TPLtO4eCuRWrQTl2S70hcjKL4kx/p/f0bPcvjl8JNsm3Hsd/+Rg+E
LEdhPzjKwpXr1izlpTMLUvUGyXGowFOsxnLVBiUdYkWk98e3SP81ukPB17Wl5j9NWy538I87lORW
OlMIxKqhOBYOtUkQn4VsCpIKMvns9uPR/n4ejjSl5IUjGsXDmPh2tNRoyXPQs3GwZlSvlNccrI7s
XHHv0oqgJMOgtT58POhyA9++BAzq2FJq/ugpZ3kAf1wicAuvDoYFlof9DUEEHiiMDZ411xcfDyTk
OyMJCyKaYCcgeZZvRyJTUao8ojsD4Dz+OgdaP6qwj9gLCt/5FTaB2sW0aOEJpwZJf9DC7RdIf8GJ
XhxN+JZqVZDU8fXHP2u5qefXz0yFg0JJR1iOevurYFGbSZ8awbFbwlfKWFMoTofv2qCfLWarXKWR
oDNRgLL7eODlH/zXwJpXG8+SFkgW3g6szCpoeBOCY4FkHzHfVMwHEYEb3jmFQQLVx6O98yZLxTdk
mjaEGqnPvqNyYkOe1miZ5iy3dtAKnUc+/+Kouqbd9AThffl4PPHOe4Wx1+ONspZ/n19em+YVNUQn
PPrF0D7xB/kgnKETxDik+mcYGa2Bc3TsAWqF9fcMwChR7sbiw+rDn6Rlit8aus9XiTx3/uzOv3Mz
bCoJjiuJsEXcdPbO56kDLwIh+1GXLSwkt0Ol6UIQw2KIadu4MFsZThfUvWmtNvg+qEMT8FChW53U
axprYLxBxiacUrByHpPWhQsFoRdCTguvpF81fU/KvdNGKUUu1RgnUKdiiWR2OnxeYp6+hDVK0V1s
QVklyoZE7W3R2irZhEE/oUV1lsgiQQw13SenQmxVsZDcjNlyyCFJfXhCJgbTDUJKvmho2bkLuHkk
Kcm4gF5Id4TCt+nX9cnmIvgrdk28G1777HvgR6R0FpTIDo2X98ZFGIE32Gae2+8y1qmW5ZpMwhVl
gChauVRuNVdl1rfONGT3Gk8R3jTZ0Nj7+IV595k4iiq9sDAreGezQ2NLe7bxex4minHgNcEhtBa6
/hVLF3kg0i+O//6ALoYMKkCOyX+Yb78//NqBMXtzRIHaR2HhW/VVblPpaqmtPeRKPn483DufO5Is
iajaBXXjeOLtcIrOaDCYY3SspCI4CAwTjg/HDC6WcLZP7uU7354SLiO5pkSZ5Z597GnqAcO3uuBI
S7BFdGd2LS+1aUVq829flLJMYZnSpWUHLujtRaUovfkZHp5gF8iTU7ThU6wx9ElpmKuPh3rn/cBj
r3hBHJSCrnX2fqRun80dhJWjollPjUEspvDiMq1Q2CVz3+8/Hk4sz+NselawfISwhGb7cT5/FaFj
Om3MmRR81KDXktIJTgamqG91YVmXVdYZGWIiLEYX2EexX+OoyI2NXc3jtRC1jj651e/+IG6xJ12L
idx2lxv0x0Jd530bJqkNcHIy9DXyQA4TQ/2IxKo9+Vnxu2sT6n1e1m/JZDn6JQ22JkLo/fF9eWe5
1PDVpKWoqdtaLa/5H78iMhJL9V0fHa08JdoimJClo6sNiysP9g/ydVR+35vJC35aM+2I/2R0JNKe
NJWQfLlvRyfDo8HkDsfEHPmaYOuwL6eXYZEO5LeGeTNY2tvOsEGeYn8m4/nja3/nFYRYKDzaWFhI
HOfsE+6sopO146LlMmX8PMsw/JLOvCjUynO2MZynom8fj7jczbOX0JUWJARXLBwjdfZ9TVjFlWRJ
32pJai8r0bgmB6jZJo2drj8e6p2LY9Npu1iKoUaY5tmDbcjtG0E22FvOAt1l77qKlI0OA89UNSfb
q53Lj8cTy28/v7Y/Bzx7n93WAp/iFsHRMZFkB02abbETmLdhWkW7zuiKo+HFLdKOhHAG8jMR0wPN
/eSF+vsGMyebymKOFHxW6uxH8BUTp1NG8ZEyEbtfMmaR6+WxiUOUSpn4ZLS/N/iM5jiQcF3NNtg9
e5wZHIXAiIoIeSp5bsLAxxSgNcHOGT06AV5sJ9HdJxPZe2PaprAtpfluXHX20nqwefOsTfhg/SRO
1u0kNExw9yXy4LbYfS1e4oYm58cP973bqpcttcfyoxxnmUX+mCVspGdtDRDlSG1fHpTGYwazPto3
FhHBHw/1zkYTRjGZ5wLkp0u9/+zFjceRtoVIkyPx4u2mGOJ0i4QOeUbGHsWTykF5G/f7iml+jcyb
DN8ej5LrUVyndIKGe8zVOoOrvf34h/39QS1fkyVwSHmKg/TZJtPrQ4DdCPGOnpo0tPJSPXiQAHjY
Xreb7HLcfDyeeO+m8/liizQ5VrBYvr3p5ARjjm2N+NiHSGx3jaVI7oGfAg9oo81EvYCkCb6znEck
ziQLAg77a3AT0L09VUNkvSLPaABy0ZhxLhoKB8jPqtj9/vHPfO+2eC5zGjwFV3rKevsrux5/95Co
6BjYIiSXVMRuvosktc8LMVXdc22O4cPHQ75zY9A04jhj5WDh0mefAJUwNWCujqnnWcnVtOTinhCA
qBzRUxx8tlC/88Fx7/m+WaOV6blno8UpeduTCtxDlUbDFjmUum36SGJc8evvBVDYbUuN+ZOH/96g
Dpst6SEjZ2o5e/ajKBtURhEnGnKENokUT1abtJeT6nKK6BEC/oUG+G/fVk5DnqOXj0jwr7dP0nTM
npcfq5pNkOFNalIFW8swqQFky67Sn0wpf288lmVXsuxblBf5r29Ha/paNk4/wUCb4p+iovI9LVay
CwBk82VB+5bjQhRssgE568fX+c4bq53lgGDyNKnOnI1MyW4ULQRdrAzjfGVak3WcY3K1tIRQTTKU
+/ofjMcZyF42e5qqxNsrtdHnpMqyYkK4lHfBXAqhMaIbhg/fW3VU3j6ZQZeJ6O1C7GlH2sv3IdRS
m3k73lgkgwRmaxzSMaU1Xahw57WD2HSj7+1JOKDTljj9CavKuElKN3z++HKXV/Ov4RWfCsuiRe/9
bEKIapmE0ZAGbFmR9xRlntMzDyFh/QevKyugQxmElVerszUJrUFXydSPju1MuuQ+7SfrqW7aUS1Q
arv9ZLR3PkjtsmdjBUCox5f59qYaxNo2deUhYh+IbUsss1kjUyLIXFFmn7Nk2iDm+frxnXznE3FM
i2oehSymO/dsTF3itSNnaylrNJJmRPcNARXpmHCZkEXVd8IcULk2hXj5eNz3lmCH74MzgWIhts2z
2ceAWZyNk4OkFN3FuoxMa4XeukCtamuaUG3zWpdN9RSMlYXqTqVo9tAycNu7a1YtqEbUSy4EE9gn
R/x3Xi3HVEtxk4Mj/bGzJbiGCeUDluC4gOr7Vrei+F4GQ3D18eW/86gdmgCk33Eq9Uzv7OqnEYNW
OhUxs0IdbdzCmaAFp9UKMW12QXIf7rIwMHcfD/rOmuYwQ3AQc00etjzbShKugKIU0cShy4lsnIZQ
o5VpcIm3Wb79eKh35j+HqWEpGvLtsL14+yojB+wNW7NrLTo73cS9JxHVymgxnRHK6jpPHw/33kNb
Nqucs6Qr9XkV3CS5nTwRMzmm6IKfvLqySUGcU1JCPx7nvccmgbtarJuUva3lDv+xRwXaPwK9MZ3D
bIr5u/SqArUaJlg+1qR/KMGm3SaWBi/28bDvPTipljPswgzU50dYZEVSlWz/jx6gnruu9Yju8CD0
Jw4CmI+Heu/B/TnU8vf/uEKECk6Rd5D9YS3BHYDhHxAVg+h5wDVVW1eDso1Pd6GSf+jZdM7xxmT5
4pzMBvjsmyurkGNNNmOmjptYX/ToYdBR5x5Jr0p0gDiqdLpyI3cgh6gv5uewRtclZJ6+mHU2U6q0
AHBsc6uts08+Gfu9+dH2KIlpoVAnmGcrTdZ1vZmRsHJsgqAivDB2kTJ3RQ1gRpb99Iig23mJkrxC
19ANaNKNsONexVUAUkzawa8FzgciEd0qXk/iEi/QYA8/x1Jim7M1/KeLwjCyk0JwjXXKhDlBy9B8
dCMynGiSdhjIkzrsr50wptuc5KCNrmxYTIQh1xJOoJOMZEG34CPvi8aNrrjFBWZXEml2OPMb/pZR
Gc/RyDeI8TqD6UsZN+jprecNqAZK0EiQM00KSIdHD3NhrBk4xhddbcHxVyD6wGV+B4QR38p0qO8+
ft/ee7UdahXs0AT1EX32vhFQ1ptI7dwDnBRv3/SoKUIjoHeeNM7zx0O9s2ehDMi8zu6TL+n8JJ1Q
pgEVzeEKi6Sga0NruZbYvUqzjTYWkWzwbAP3l++r9DAJlZw+Ht76f5WX89fcpWBCFcyymYSX2eWP
b4vs8naUYR8eaQfQMqfgBd1vyZDDw0PneLZ7YkGG+Bn9W3Yp4G+1ayAfJKBaaky/j0Fr7wBQ93eu
ok6/snCBAhx0+xLbgGcAOW+Mewvt6nF0k+KlVJNJYhT4zn1Mof+3BO30aEZIS1o6uxRCYxclVktK
ltRil7dqAWuPzfcmi8S2Ig/hh+VoUOLp6DgPET0nMCgTCdFapreqgDoVAyNmewt9XFKC4O1uG5QV
vZebpxas684Kg+/lXGMyNgr0tJMCJllX1Q3SnPbUa7hMciKgVLkhlPCyUglmTZEHD1lR6RvEfiUe
zKo49K1TPCcziU413rQvOp/ib7Xjla+ROTkrdtLGVWzHwR42DAZbKFj9upsTZ6tQv+3t2XcuhxHl
X8bEtW5y3wG6Pw9Hs7LE2nVBdA42vt6kL8vLOc4UphMpsBZaIBQJ3S2TfVAm6S/faOsHE0g/1FVH
hMFBWLpHAkAzLtsQaWFVG6BYxROFGmNvOQvOt9bWr2loAH2YMnc0Pjo/3sl6mKYLIKTJEQKe+lba
FfBJAo5IJ4WaDiqml9uqa0BDoG+6s5s6vsMij2HZ1wadGgPtSzFYkM/hn18VSeU/embarYdSmVdL
q87E9R2MJfNPVT97iBxRigKV/T4YRf9FT6VD4g77q7Qpx58mHMsAGXoNZhcFBZiWtDsh0It3zAZy
jcnW2gTkRf9OIIXu6zTDqB5m8YMqLAxb/WwS1UP0AvDZwJmv7GScHopRDdeDXSvUF1H6lSgecRIJ
PGPYnUA9jdhN782xD24bK9GXOM5cb2XkHTBl1HNImrK4yQ9+Xg8Yx/1kg5cwObZW0hi7QVkZybXA
OuE25HOLdX2RyDtQ+C7iGmvNhTs3mGwN5hOMI0MEAirKvbXuq3zlByRjsQ1NYUfl5WowjGHv68Cd
16Kdhy9IxLvLyPPNVYKUGNd7aG1a4C2HDAEm0U6lnvQq9dO22XSEX29VN2VbR6T6sSPc6MZo6vkA
ZNA9dH01v9a5RcaFMXbI9Nug2/p6Nm/83ik22ejN1grgCAbWpJYR9LI2MNDDgI9HL+vZCc63YZnN
qU5BgJzVqci94SorJ/9HMTUkcSfEZ+eRN12RvObvJodwO1pxEQXs2TLKVQLhmoyq0kLd5HS4OCKC
WS8bO6M6Y4TZ9NI0wGaSUoulbUkVOoDCd21nAfkJ/hQpezsaabeIKDvvNWvAHiRVm28VkwWvS5cc
MN/Zeyicw3WUqPElNLkgu1Pm13kAP86k2rvXSCLbV5CaTUKX1EfeLstxO8HgwgiUpON6sCZvFcxw
mMLED66MEJsdr8z42xJVrT/Zz7yzM3QtNoRoq6mvUOl6O+eG8UQeSgYGXYRU4C/sqBDpJptH+Asf
T+/vbA1dTm3snajb0S8/G8gif8OZA078EQjeF/I6o8vaG1V50TblLK7DUOckxdsRLZaPB37nCtFH
0NtZrlOb5llJZYxTeC/wz44VO25JMHeJhBpJADqXjwd6R4yxFBfAzQjKhcjWz9avYiQ21dMde6Gs
LL+PneW7QEKKlKZyPMtvESandB02Pb7bYhz73wlT9A+k6/GDhVmLL70KipsO9d9nx/T3yphs/JeD
LKdY4Vhnp9geXgSSDDbIeS4TTEoltjtTHAfVEVlbZTArSVw7JQY6xAIoHlRrM7/o7exZqhArU4Aq
Vdt4j+jJfXbX3tlAYv/ktGBZoBSltex9/1j0u0DnZSLy6EgKar0ntDq76eD3gf/EFtDnJiLzEM5d
Tef8kxfjr/2Oy1Ni70p5j5OYc168CL0eQjLsbOgATvlcB+nrSBrJ2hWjTToBFpUqhPlm2oOzieu5
+uTDW973N5udZXTNu2JRzLCJMnt73X0zNsj6OEeHfdPjRVyYunpGHQ+Gr/tEj/PXJ+CanMc42Hoc
IVClnX0CeFRQ4RqlgXYe9hPro7ild8ND/fgDsN65o2/GOdushs442ikwsiOKWPErlso/iph+0zzU
hULRhtKKwDePBoHODMr2ldPpk+9l4Q/LbaYfaN7no+67BJAZco3bUhr4pDzSK/M1c3aI39fpx59o
+foHjChugdjf7H65MslgsXiT85KxSHgrsyGc4sKRgLWQr3f6SGAdASZoQvBZfXzJf7293FnLdDwq
IXxa3N63T5GN5OyhiWz3DkogSHhuUxysUs9bzfxyHC3ijByss0cQoMEnQ7/zAr0Z+uybbpUu8FYG
wZHJrbomT8bm7DSU+bVWiCA/ebTvPdk/rvN8mUAfS+bD1CVHOWUBruolA/FicmOIB5mPUv1CT5Ch
iAKtm2ePTdrrnCbl/X9wr7WH+IFjkMUx+O29HkuYRSSbe4d50jrc55WbfqvDzv0tNbE02wjd1Hcx
QE5SpHN/VphnKfz7g7VgcixHpEU6eV5kyOk3qGrIKHylrtnSOSXiL0gxMA9pviSyqHKEV0VELgeI
oNS0v6jIYdKid5b6g4HGmGC7bTH69m83qzy4/SO5YHHg4wiHGnhSANyw4gpqW72cxLdAq+62o3G0
mzgrDQjKgnJvY0g7+UpjeSMbxv7Ny+dD5ZgTrDmAJCawA+QsPSMOl7cIw/y9q0rIJ7Fv3DVIafCo
z0ot2StsKRvHbo6Kkuq2g/yAblmktFXqioi0VokVK1Q6sad2vB9jK7onl1M2ubQlo2MRCtNflECd
zQQO+LGqmmo3hVL6m7b1FSp2wCo7qCUjZchK/hil24yYNmgIwpT3pyMs1RibH1Y2OLbx7HkQ70eA
VGPuYKdODRBTWG8npGJ17A5f3QzH3YU11u5PjhXwmdhXkvbScCZaT+5kHtD8qzWwxPAJLJN/QtUh
1sQ+DGs8G/WWrjFmX99v4zuB8/+BAm4DPTBO1HassvaxaPzpDr8tsCQQWZDKSmsQ8IAy0aBUYTt6
kRVoktee1vGvqavry5Db4KxDtqe3eVJnX91OelvL6sh5WeaLTZi0EmSAPTwOfQqMi+0trCAPq6ne
uY4BxmjUPSHTo2aZ+V/KzmS5bSSLol+ECMzDlgDnSdQsbRAu2caMBBIzvr4PvemSrJCiunvTVWGD
JIDMl+/de24IVns7MUNWH12MQXdE5oltZ1f1fZua8daRdXdjeFX4zBwG9dikmtvUzPsLLUQXkh5W
jKHVnZ3Vh+4NszBjbSfmuFMSrdtGSUHrkkQQPGho1qofetmOxSXxiBQISDvL8M7HibzHp45fSITh
QOCNLoh+JqW2aYJYhtwPPHwJCF4RHlwwulUwTcWIei7H/d4U2iXGg0h3BFqV63vsp6CZcrd4agaj
qZbC8RII6KrdHMoQKd16NGTrbR0rUgzE2jOaPgs/xj5SLI9cy7ja2GMx70BqUDwZ8dBva0sd13WS
5a9EQctbZe4GWEZeviu1qAL7WzU/LWOcb+HK9Acj1sDO5DnUJJ/UICgaimm16dpKhvjiYbFFfFEj
QrqG6OLF0efe3kYdEbBBA6RyOSWJtjfq2HJuxNRVzZJzo76c6AjhFPO09jiMtH8AbQ2Q1AT4/dic
4wOyln7T8+Q/CUzQGObbkKrJreL2ZJaOdvE4Mye+JSP1aEkpXjHy6fmt5tqYRXKZmt0imW0SoxrW
thgvOzrdru5P9O49YwlWCRpAxLyd9OzICDkU6CAYalYT677S3Q6GgNpbHFzH2Ynvwq6CT1HUak3n
Kx5+Sy0kIXoUg4mTM3aIpR7U+W4uauMeN1C+y64DsEhLsbpXGcCDrNDTvVNZHCNrMTQrCQCDbkju
WMvWof9Ad8yrQPuO3k4rVItepDstYUST30mwia/2bv4AeBqFHCNHoE96ONwrnRbdagQ9z0QY5NpG
IbrIWoD/QYI/ViapuEXxEpeC9Ez8C8WuiZ3y0pEEgMFAo4eYx2i1eZD6H2XoJmcuBINgGq8xJaQb
iEMYxvKVMDkR+Sx880MBSgSDXzFAQnCx2m/Ys6K9dLRp49aqERMnygn10k1IpWkhlubBKUdt66l9
dtRrqIqupoi9Z3bVQ5QRVWLZdru1iGzZYorOn8OxqpYJvso7J7VAgoaOewTpbm8ibVCTtdKV8yYO
nZT2oKKtSoO4ZHDXtv6jK5JpMSjmc9U5UJwNQBaLeUh7Y6HBwzl4YC4219nwsS/J57IGxHG2A3sE
hHJ5TV81zHtm1YAAYwRb4KaiPB6v5ClBCmpLqycMDCvxHbh8C1U42FwoevV4bVVavtOcIjP8Ci7X
hiOz6wYCfjekyq5od57R4x9O0tZ0NhjDR31BzAtvB9k+NoFhsrVJEE/wmJXedB7RhG3ocyanAkbg
ro3L8DnuGjaFzozYwTozUcGrq4OD1xFLMj0LULRuMoxEEOZZfQ3ZgN4mOULd16Nj7udcsQLN7bGv
qWDLNUPh52MKvm7orl4kSZsPEXLng9OGDl263H4Ar2Cf1VnYFzOcSCrSUBn/c6XTblSnUnzRK/kj
tP/UhtQUNlFQ1FhRr1A0l3hKSa6m51ibUXOj26T3cCVaJXQ4H6Rb/M0J468zL9Whw/mCQbfmYAb4
UB0WreoKhSp/J9XYI7K7SgKCoZQFeTKTn47yV6nJ4ZtK7ZNr0pC0UVLSML620t5XSa7sBg0ATLFL
9JA0HrPCHamqVClaMm7meA4X3MV6+59LMwM9HV1jVTP4qtfy8V+HOKlbiYZS016b+MuAdM8G4yU6
n6NqxzcYz8c3yxXucpZF9N+PUSYyCapBx9QdQFTvr4zRuCeRnn7hNNIrqwz2bTCIMCGk25y//pKf
nKIQtCEz5n03rzqB95fq+QFc87oCg8hG3pQ1quqgYa2j//7UXI9pLnJ6uIDmXyPneLDwgUUeRAZa
YNiwIBNBZVrXGVki7FikHCLr/uY08UmBfx0v6fRoLJMa+8PRbXBSUKqJYm/RB17NZ6icepR1ZIZ0
IFOnxs0DrdcM3IZSO3lh6F2+/nH/li4y3+I/jsPokErU+tAHSOEYqWiY5k2T29p+aGg/+gy9J4Lq
PFWZfFsUA0+VKTFDZkDNbiZUsckNyRDdN7//J4U+okW0E7buYiH5OHu2yygu4i5WN0PuzitpCe/U
x5q9qbyYyO2vv/an12JOquOcoHn0ccrf06p0Z4jGO9cd1TsEUPoqr7vkgRStePX1pT45qtJ2U22s
aRpj5z/OtX+9o9z5fOwgphGdEZX12lIGTwRa6rAnxeWk/oYcW3arhqzg1O/lZP9npS832NHxgSMf
uL5C+vvXZ2pSOvOTzvGNVfc5zd1be9L6Z3yt0p+vESxff93PflnW3GvPEW07Wqr3lzNnhmZ5b3i0
O9D1L0pDn/7p0sa7G8DE/fr6Wtr1s39o5vCuevjaDNor/O/9xRKsvTNDfmRbSe0uVS4Qx5Z4jIV6
pkz2FgU9uYVO/3Fdh5CaSHl6IgmDNngCVO3rz/LJi8yjyxEZB8Z1VfxwSvZELWEpV9lOj1vZBS45
awYw7jLs6E606U1Uu92dO4Xyifyo4YIbdvjv3SZUo9isgCayhnkf1kmztw0cqaO3bRKAZoECQlkB
0Kh5P7/+pp/sdDgXrvoqmlUskx+WrIL8vWiYBxhyudfeVhLvUCaqf9j9hqXGQ7ZTCC3+5te9/p0f
bvTVfIVkzWS3Y4Ty/kZrsgH5aXNNWDtHR/TJqtKyZJPpebiSg/ON1uaTe0mCz3Vt4Je0sQa8v5rd
SzxOg57thGpMNFrC9M6MVHNZjrKGcCLdZWtrGQLBUTIvs8NvLv/JimEbuEMcF2UXKeLXp/5fK0ap
NyBT9SjfjV7U7fHze2AFQsHsjSxqVQ7DItPgjEZTIpf/+dYyITC5KG63q8T2/ZWtejRA+9nTJtXr
6uC2hrynutDvIRskwHWKAk4WSQjf3NxPNniWJ3xLyItp5+kf3uIwibNqnsdwkxL4mnH+p+MN7gtT
2Nff7rPflYeIKTv7rInM6f23Kxov47RoJLvMaoczyKfBT7vYWNBekiszMhMs2z05fymRi19f+ZNX
5o//xrv20JCzfbgyIiBaObGE6g3AczV6jLV0DaZA6UW3cU04WYP0e/31NT95ZZBOU5KiELnKCz5c
k34TGWWJORMCwIbDciPA6HfKRcWnvum0uku/+ZKfvTU8NdhScIShgbze5n89tlFlRTjLmZEOhEHf
u25LFvLoWHQtZa4u06iozxHnkeuQgxZDk3vf1Il/T1u4rf/+AB+e3oGjLp0uvdhNJcx9c7axAJv6
Eu1CVvnm3HcQsx1/bG6ngmGjMhMwcBggONQ+ccuAxETsZrCp4c5+fSc+eb4d5l8sXVTo+DM+LF45
sUnYJ7ViR1LEhNa3IXeG82jV3X99nb8HYS5CZYSnWJmQMNp//v2/7kCdFA46jyTfRWljL4Xd5ht9
HAv6oNMraQkjsFjWkkIZGNzPHVkuKRbthW4oyk2vq9lK0+t89fVn+uShoAbA1Oy6Dh/I+3BPWtBW
St2UOUexrrnELXk/HkHRD2FK66GtXhVO/34trllJMRiIry/+x0j3Ydv419VZXd4/krKnadomA2Ve
HYJht+0R6EIydZCNO9NZmcDYAW6HFthvps6YC+tCf7CqqGx9HZ3TtpnmZBmVHsA8BXYSksJR+u3U
4J9FiKRvIJ/1WaAXqVjxJl6DUl02QubpVxYgwlyKEGcFYqN50MbOPhRkUMtvfuDPHi5kO6gL8Zna
lvehfqetoZEYbuU7N0GMI7VZu1jAFP77xsBucO3DI8XFrPbhh2xCJYHgFAniohoUYz0lzmZyag3B
AOKZPBhGrc/3Nn2L569v4SdrtqOxGaPDQrGOn+v9HXSMIY/ras53kxzFpZoRGNVpg5e4w9g+FhFp
O5NdrjsrDb/5Ya9/81/Pzv+v/FGWhaRD1XNWLSz+Eu637mi+0gjnApEy/Gap/uwe4gbA9sP768Ky
eP8lSSMURTn1CgJYTzlY0pA3xC/03xjwPtkQ2Hxojbgo1AGYfLhKyHCEkOuC1cEh9CNUS3039W1X
MavDKpNMBvHRX9+8z67IJRkvs/HBI/jQJCjoXBo5LtKNnJD90ns3midXmMOqs8T8MkrWpW9u2t/y
bZZATKUOxj98FX8ZDuyOfzF4tH76cdIXCOfg/Ufk4PUtmW+prjLrQN6MdjEiRZK0+nRLPFn/U8c7
f/V72tRXaQkN0dG/WYuuv+7Hx4nVFWMCpd21BHl/j93ZKMG/UNRVStvuB/4fiMmiJVtjVB/UUTg+
FIHhmwfrk2eYcTeLPjNE7rhxvUH/2hAMODW5BVx20yC+/jWNufeUKDJ/Kqak/aZo/eyX58BnQiAw
6AzxJd9fCypi6kVq6m2TbBLxcXaEjbRIMhMI6KI0DvYLpb5Thrwh0ViiTfKj0azNbSFkb67hPJV3
kQtX2gEjs1fpH/73Igy1LLJ+j//ypn2UdI4s6zb5dSkho8Qi6Iawt3YN0KiYPIJuaM//hBOvf7Mn
//0KIDbgDoBmwNPHLvj+V4mKzhQOQ+gdjVggTC4zlqLPmqUQpbPKldL55jH7e71EsOxS5PIFqaQ/
nvZthw7yKHCGyLgc16NrKmvpslxGTg2OBxb9bZx4yjIqBvn765f9k04SGndEFejPOQeDmHn/VXkm
IgwiXrRTq7Gmr00kacG0oaWZ1icq0MohJmQtxFTWMW8QoFKrWmRyG88FO/DXH+bvt+39Z/nwMBZO
POBci7CPDC6GRcUaA9NIyk1t1zZEc1ETKl19d3r6pP5C7HN1tLvYGGzvj9D2X6+b1lmZl+poajKl
0DZ9ZoenkZCyQLZ9F7S9YS9q5pqHLgbmNxi0560kkj6pwcDRmhlIYZt+8zj8XX6B3+FkRfP02iT+
6FBMyrTnU8Ej8SxSZQBDlOD6CVqeQ9mcypCXQXLkuomkWwezTl7e17fhk0WByQjiL8AwOCThtbx/
JhRCkPJEldmuaS3vrkMF2RFD2LlEEcUEYNZhB5yEbkYPK6zP0eMWaagiAk80FzRlaia7nr9c+FU8
u0+xAT9r+/Un/Pv9NFkbWZERqVnXw9n7D9gZrhAp2uKdklWYWxpDBUFZuAsnQcCphXXxzTL594p8
9Z6wGrAbcsb+uCITfgH3V4TpLi5tQKtittyLBCzYLmx1rB7/85eDW0PdjTjOu6ItPny5himO2erd
Bsss+aUOLaoVcqTqTqvADS71gSyVb7b8T1YB3HeUayoN5Wuh+GHB82qvrpyKEKSZMDLk8hgSwoFh
kCfRXJl9BuQ7834Yo1GgOh6v+Oew+OYz/P3Qmxa+DeyNlAFUAR8+Akhb8Luj6DejUeXjougSEERl
NM2HycXJDS7TtUeymaex29ai6M2gaysmsV//+J/caVZBFmHdMDCzftStIBoYEbQ6IBaNGLa4GzsO
QfWkXCCOCnu0f19f7u8Vj6eK/ZcGr04M9keVTmTD75ElrFZsFeiwhUliHu6PO4usme3k9vYR1/p3
BI1P3h7cJw79ephbVwzA+weMfA+pRk1W7EwyfjYqgOOd65TNMjcJh+1IlNl8/SX//IXvqygYU6wn
7C60tHF6vr9gqMZOM8jG2yK1aledbr3VXVQ91hHBhM2o3Tj6KHZ6383nKEn/0fR4XoyoyYOvP8Yn
t5b13dBsXEGM/D4eDTrwg5lgewOImKRLPhJi60J3j9HkfVc/XL/Qhy+M2Q+gnYWKlEt+2Mj0ihk+
0GPOP6WWvEYaRCl/5EBafvP4fHYdk6KNGsWgd6x9eGd0orMny256hmxe84/lxSWEWLVaff3D0az9
7EJoPunVg1K4enTf38Hes3MZy4E6mCiXeEJwYEwvQ6OBlKQ/oTj5drCqY9/2D9pULnnQHxWI4aMO
QiOLL4qX+YM+HqG4+poujmWv/kI/dRZl9tBxVhsK79rl+jmwQvh4Z+Aih94vr2xfJ8c+mMS7q1FN
+VudJxDl6zlHj2/CDmZA8TI6MYSO6TWsI2Op0q3zQw9tH0ldpCLMy3KAFJuXzZme8zZJynMWKfeN
ER7GlJOF4d3JRt3DqNahHpJUaKMob5r+qcy9Czg4dGoYElAD8PK3QZeKIwrVUyiMFVT2oJEW2y9W
h5TxP0t64IxiHSnqoRDOfVr1Pw2n212JIaVnHbq83dgwUuVc/Qb5vzO6xC8YyRWeITjDxC+hcCpf
WNkFIJ5PtsZ2gkYP8ufOS8cd/qXn2pt/NXn2ViuZuiA59lzJuPZT29rW0dwuiHg/I3Xwm6661eJp
CaV+P5EnQGxC6IsZtL939YWOw15r1IdZMVed0iwBQgMdmaBLw0PbG4q2KZr4YPfTMh0EMQrmsai7
bTg6A1FQ7mGo3UDBquanDQBasylu+yLbt1O/nNVuRslA2rHA05aSBB3DjC0JHeg8Yn0np79ttDwA
XbRUEbj6ram8aDnxazl6HADO9a6z6ue+fRwqY5l74V3FGckPU3Vampm9aCWiKgUovZq9zq3rT4SR
i0K9wZagL3RSgQjwIToBCxv08rcJ8zjMYmXdZuVTC6P9QAMOTk+kGajL6PPoff7YADEfsBppfNYQ
wZbPa3aExCIW7WCclXBa0/chi0sWp6xNfnBe85auzLMlCP7NhLmH5KxgbG25cNVG0qQ0Lw7zSej6
2q6t021zBdpOpFxnKn9Vdj3ckvqM45MQI8QxMqd6ipqHBN6yQZgJjUhMUl3t9053ibX8EA/Ka2L2
v3vH/hnFyrpRxc/pGnQ45scaZAiDSPOR0DEI09arWk5b4FS7ekwOBl8cfwT5waZ+osUc+aZIjnMs
QLWSPiKGaScIFogHjBREMSLDzI51HYKmjjamNm6b3rwnM3fZjMMuIwzULMobMcQ/yyZ7ZGC5oyZ+
YTB+Q/DvcuiI3FWwuch+xcqzqS2y3YtZDZQUSG6sb209901LWUWetXX6tF16yohpyfgjHffd1Fnj
Mg6IZVilbkxkFkNkKL+Bp2QHicKqLoa7MJ7WrhttR7dZ6zSKrbYic1ENiFGHkHoVxoxXHOiu15uT
q8z3UzdsQ8RgrSRXM3OGjY1C3u00Ul64y1Npvil2ei7V9tlzCbqo9YeaLHSEwLNPF5F42Uiu+4Yg
yUjA+6fSLdsXrKO7Wh9/DZaxumZohUa20ov5JSQ8UGbTz75CoellgacVv/K4vFFM7w21jS+l88Oc
SPyKVUDrqWX8mtz6uXNSCAfOVsn6mzqhT5lWJzp1ha/O031DQgJAY/2sO/Fq4kWDwVnfTplyij0C
ZnDu1zyz5ckwRWDFUIVBxuUjAzbAQWmd3laN3OllT2qS56eZva95v6ABQE8n8cIp5X0oyGAZ5ckS
3Qlg6n0SajsACE9YsVaGpdy2TkGWdbIaU4DExDLUfb5syGlgQhKMjAvDdljqqvjtNOMmNJRN3LLG
unnxZOjKGiniaQjjTTGZgTZpN5mXBzS2L1lL1iQ5azqh0QYxgnjlnJSj3VRuSKE4V5zrinBcGupA
xFNW+L3W7vUufwhtfhW32jYzBF9mmIe44ac3E0vbNnaVERtZH/G+n5Mc1WaUdBh+m8nFUj0TYdlN
uIRKer26t9dacZsU2VaBnkzkOrFqcjQXiP1u7VoN+kjdVkm8EQkp5jEZBZPyDxIzNHZ9dh/3xE3H
3Vo3GqJOMI4hkOImr0lePKWavtRGubZqwzdHnXAT3szSguVu5CsIy+dxmnxXvxrzNKrYqe23nlNf
UuktVZGtZjIVEUoM0MOqt9ycbhyS+ty42Omdu7c64Dgy8UfFhbzeXZGKTXFXZaXnC8+kT02AVBv9
U1vdW9iXl9i0/0EbR2cQCkBOf1VP2pVwtdt+LhgpRDdqEq/Z0VaZoQe1KM9TmNzhOF61XnsJ++rR
U5tVLsofE7JV8GUbtawPuBAeCLBXFlUrViW0R6vzhmXtKmulIdsjajdafMWHTwj4VffNswEMMjDy
LSN9kdz8hUtND+bGGliv8kuUGb+sitBuwH2S8Y6NAHysHryO/l1lx89pkULtV1dqXp6u65GU4Hbh
89D9Dyo1zxbdda2PFcdXq/A21Uj4MbX72TZ22cCdqZVoFYdsafE4Q2E2tgPFQ6MRdajGd2XNYZo9
eAHX2R+KfDnlersy9BqZnjlhJ8M9V9fV68BqbM/jkuS5S29F+5akPE0d90aTBA15DZneHysqZ8vI
tjzEgQ69PrRJGaw6WwuG1t4KVs/Z63ZJqCL87k6GXrmL3uwfnNRYy7lI/GFo35BFb6sen6mStcc4
Ml7CLLup4/4Z/Sq48qJ/mmsoFWOEX4NeixBkKiNO28QpB1E7y31N69dqa21KkBuLbkyNoCRLzo8E
soqUwJw128lRiuzowaSeB+KNUy1dKkWCbhCYt2rQ+28eC5EFYaP+xmK8HFtvL2uEr4PkNTbUM+Gh
L642nZvCfMTFygKtm4/W4J6zGphW5yyFLLZYEDdgdEl6kT04HAUxfRTMLKdZXh3Ixr5rwGYjgGev
LV07iDFcOqIioUBfOZm61gf5xO/HxcMlVL29yKvA1voLlPBf8jq2R3nfIGKFfbGK1P7OEM0qccdH
vSMwNM+ao8ZyKppxCf76ZM7dhg9+U9XZfnTn17jiaehm91cfVkSjt69oSvaKNf3mBQ5U6JScNMut
NtK/IAsg0JTpJmszXg/YXSC6sCcW+SJJu23e9v6QZfd23OobzsAwvLM3xalSUsSGaZEDiXO9/C4f
+2fDnm4zBtULDrKv0lW3QnGP7BIILWIA4WqysAxCryaj2wp7qBYeNdSIeHxBVAVZnH1/E7YsgWiW
9+3gLidpLCcLqhAno2ohLA+JvCEuaeqNh7JGoTu4RrTy2ul1aLNT4zgvSL5WjaacFBk9V1FN3IDa
O8zqVCbKYimL+LGRLaWaMm6T0Ho0jfgNon6gaqQsGDxLdVcGIo+IXgJqpHK9vDeXdADXqtncxGq3
KuU10MXg7IQJr6TGDWxsR0XZxSvelN4nA/gHUXXrJuqPSkR13iW/MKe/TILN354jb2FX6qV0SzfI
uZthS+B5zS5CKoIPjitC6SuXaJ7JqxzfQNb5euc9OdcFFF3rts1GY2F4hcbJPH6svLZacKL/3ZN6
MYXWRuUcQRfIYpVMCV+SsRMvZOFeZoVkeDcVNzIyLraVXhxNLixLikWhiw3oL+jvGH4Ja8vuwf8f
Rd4Iv3TdTe5iWaHyeE2a+qkqxRqS802rwvFv9WFjGITYCzlceup/oputZTcQMEU9DxF/eKtGE/11
qwpKAAvduSR03dqXo7UVRX30huFxJEfNVgF6l+66l9lBqQTq38oIeOHnP9m/vRB3alY9NCgV/MRW
A7NmAqTb7r2rF9saC5iutRtzzG6aNN5yRtt3xVzvxpaQckq95eRoKDQ8scum5BLKQixjxbgvy+II
m22XFgQvuII8UYXcWTeDg9wAQ0OEdGpI9Vm4qblzUpOoCfNceNV9OacXAPnUVna3n1Xzh2k497j7
743hmpvoEcWiXqHGWUdIturetxX6DKvu8kU/6yenIH7Ik9d/5Az7aMDeUdgEUWJYXhRXTEUpanIY
eTTpdx0bEhf8huhGs3VeJy1bdWbsBKGTbK2kP4SNGWCK+JHr7Mau0byaRn3f4NPcmLwzzRTd5tLZ
iSlhl6mq2xp/da/Pq6oAslJMmkdshXVj61VgpbyBJYy0bnSUk2mn3sotymen0CRAM7Yrts8lh+Cj
ENTYIj2OOpCFWZa/FT5fBjZ4MVrEsJnkAS5II18ydNx0Lunx5X2WVI+Jmj2ZIBsWE3l+QE1jGtvU
cpptHPVUtktzii3yfZzshzSrbaKQojwOhHu44jfE+7MSGXJlt3Oz0DvnYPV1YA9EWrpRdZP1dcHJ
NF3VSu+QdlKd1ThfjNKKAvbliM1AYx9KTB8ywbki7ktVQo6X3bOwSODQxGte2RxAoQBMEeGQdhbm
gacPt4qVdcEo6rfeHdaQybekMO/QgODyblsIAHa3tFNFBsijuYF6Qhx5lPCXRechGm/QoP7C7hbE
Zr4xnY6mYbdqe/femcMtp25BVCd++1oJ7+o5IrZLPdgGhR5C7UMPFkFYCV8qI/VRq2ruRI1Zr6tz
QkqUa0SMrWJ41ZdVAd61gAgQtGl7TKfpbMT6WsHnv4qNYp/ycAAdJ71bvAgF34+qnQsQ8D6dJj9v
1SdORucuSuy32jZv6LcnvsGon/rUJTbGIvM+LUtSaiUyxPnEOTswzDQ+JKmxRHy26xBz1UnMafTa
8y5fU4brmXR7YrJiBb9Z7GtQFsYhJeChUANvVrEj4QYoZXsSo7uPbZNKBzNx21tXcEcwmTP4qvip
NAhmGt30rXPYW8uZUwRW420u+LM9eRSyfRaK9mb2Lc6FMQ/GeL50UXwEbnVGAniKG9ef6TDkIHBU
dzolU0zAbz09h1p10Eu5NluD2sVaKaTAGbOMN8hoeKImtzt4c/aSu9ZPK5S9n49TSJAWEJk2sQMw
UC+YRKhee78jPC3nZc89AAiccw/Ylv5JQsPBoZesWTIhJai7OdMvaTL1q0l6ZD5FB7I+AMakzj3H
ekofbbrXeNrTzJAL4bpZIHoD74RVwrQgeV1R7mlLErfiUa/H5qvstD1SoscCCDoleD0DXLH3upLs
Wxj9y9bKdo7brdMxOhSgk7AAHfSi+920euunjvmQWOWpLdwdGU3UnOZPkaClHWt6RCXPkVFOJwSL
K6g//aJ08o3dUJKWRRIfRUveOFlLbMDTeByU+FlXrF+W2f9jNRyrDKEecWRsOullK2PgiWgIkmqz
VRMrl9otL6le9QtcfavEImNS6jKYlYl8yY6OjBdAl+q2Rivu01S/YzcqAruLg7whXLQwxyMg5oPZ
jSuBYXbGvEfKReansXjTHKH7kek8dqm2c0siPLuK5bkFEt+GXWAKV30ttUH1O6nF1M+UF8mgY6jD
p1hbgjCRnJJLjiuLrCdjztY0OFa8M6c4NN6mmCkgXntiXuJf6IT4s0VhLvTYelEYR9h4p4CZLVR7
nPymhTIG2/u3zVhMEp6SVkrki3A8JwAhyPCkndePT41K4gk4dWXbi2djwOKsuO4RlwCxm1jfRq28
OPkM8IQQ1GDMwp/gZZ6imhe+U4mQTGeAC7pT2Ts7Mn71FCEw+vRdg1GFuWT8qmR540eyopqaWQDd
jkNJhR++nFqYGF1WBOXVdqMRKt7rw3Fk6fH0ajqOEsWbCV97MhvLt+yBxOmZOqFUqJTIWrtXphzs
hknX0iOZ3M4B4Cc1LGROX/sJvqZRQShIqvaNU9txdrW7NAmHhZm7J7MdqXhHcc+4bFxqVnlh1TEX
iSF+EE21wdeF0QTNJuwlYoZgUxGf1YMNokloWUFD1U0Gz1Znd2ZZdRbi+p6kc8+6Xj/IqeX8Wwo/
FdTccL5uTSH2imHTaensW6cgb4d69tTYxoWH46c+JfvKbgOz42hB1tOyC4uDafaHPBRbBk0B0boE
uDs386CdsS08QmRcdUK/aG25dUXyMBb5k3N1M8918szU/KTPtBOEpWwAtS5LZzi5nnU/RSxOdcNp
nWeOEnjpqohW8LCCBCIVeNbXidPeDzTOSiEfSf4OZFxhrpTOUU27W6YSP9GVwoBM519pmG26Ml0m
uU0FEGOFUvyqcE845QM8TEsjU2Mi1sNLptb7RiP63CHvy6vdO61+SZ189DNcoISz27QduA4x9N0k
SfDgVDyAVYLloN/hwzmPFX5bI2bJqeVbQSBZgJJXCRwSXZfplFGVXtNQ8rnRcOThIsXPuuLPIALp
ZrHyUudXOKNIINqWLC0Tb6VJn9VQn5s2Dcae5KnJGe7jEEFuRYJarecHt29uCdc8TtCRciKUrJAS
VWgYJmL0RCCkdmAuz65bv1geVCZzuo27/D6enQC8za3H/qAJb+dl1qHUNfLX+6WtZ1uty7WVrXEM
8OJdX6gPk0k7Ma0KOvGa+aNOSQcy02Fb5RgK0/6PU1f8oBGP986COGYmz/mgbEimYCdOoH9w0/4U
A7CJjGkZmdMT3rV11V8TI+F0O0NIvZfba3109rnHP80M58Zom3YxMqhfDEPxSODkVqerbCvOxkmG
C4l1t23lbQ0v2+vS240SU7BlnYkZvQtN+VvXw8fCqfZCmKeqmM5FN9JWJ+iRV5Wcx4MF2JAAjyHA
gLmxE7FKc/EEbj2ojP7QhqZPitxm1LvftY3iuprHp1QdyJ10rPsoBNU+CDLMaouotakjDXLEN9c8
RGw3ijlFgSWiGfh2pOOUZe6nUylDtsFOCHzwKVTljjTSeWGqxSaSPaKkqlvH1cgwovcuAwQOoRsk
4oqI+oKCfEE9l/pmqQ6+rhIrwWnyGm5DAY8fX5F7aZonraP9n5j8GGPzylSO8qV9KehIt72C6HMy
TpEIt47Hl5Z9INJwmU+EqDF9+kmkXbWz8tJcoejfa3JeRy7F5VUt4IWkejCFGZaegUs17i9x3B5J
yl2Yoj7HBs3fvrIWVaa8qR6YtiSOdkqjPDBl/kkT62SGjT/0Sbao6PH0UmfX1vUzg9EgreataGZ6
IcMe6adGGEi9QAZEQVqv1al9wMwa+VMUm4uiojtQiPM0UTZL42er0gEs/0fZmew2rmXp+l1qfAmw
bwY1EUlRveTe4Qlhh8Psu01ys3n6+lQ1ysjCKdxBAgfIzGNbIvde62/7dp/O3o5hOcqlrpAM4D5r
SgyY1bzh0XiJZxy0c2M9VrkdyZqxns4IJ/deZOP9jEb+VUIudXG101Z3QvtJihjuyz35uL9Nvb7Q
3qP6Zlk8l7NGR2omv4qRuVGjY9RKN6o5M9Oa2zRVz00mw8rRKWrL3posfVi9dCslkXq52dcbtS4/
6H38Eev6atO7tykBnBsKZ2c6yd262nXEaq1Ksru/GbT8fQr1Dxb6KJ46FVXeQtyU1AMo/pcqq6Nq
TLEg3AWQqVJ+WgpVuE7b0s5IxpmaWHuvcb0N89+NwAOkDLZNAYxKq1fa0PjQt4c6tSFK+vZF05ej
ayfHlQUfvpQkMjtTglQxP4xekimOigXe5CqHdhvfrXBy6PfKbHobtZTfw2yf5kZXfY+St2w1yR3L
rikVmdu8he6yNDAkLwDdvpKkBJ/iEnolQjkb23XWDkLHY4aX7oRJMhyrZjvVRrhqeKPwZfEELUet
pVA+V3yIT4LQXgdbe+hU9p9F7Oxa3WjS2S1J9SUUuaPhMcxNYoUt7zckJuNV55Bw4ICSed7VtbNL
Zo6/Mce+Tspn62rAShyqfGhHjLcGhb9esXEWcqis3gnr3jgVeLq5A+iratyokR4jKy+WPps/ZBw/
JIiI2h7gULL8DFX5LGI8GZNCUYWHKZiaagqhzniWz7pZc4kpMEnOqUrTV8IPtnJY8OVYb6qgzp4p
qGHI7wtiFxuwsYmIKtFvHCx/ohki4TnzhhQJWgVpwW3wpdX5dCT79pM3/7cm5VdPRxiJx/6YJFHf
UlnKh6tuKHj9ZfMKFJq9rwzlmUtvM65VpIkyrL31FjvLlitqSzTAbqq1m4Qj6az+lOp4yUcuSZfs
fqUMjCTf2nO6JaraV3TqgCSpEn3+22pEkGcTlu7sKy3dw7jOn0P13RaE8nmK+armtW8CH7GOZK9o
eiA7yovHiBMDvrRrEZBed7RAvahJpQE1PhvTFOgU86o0zzews9Kot2mmb/tsOq8Yq1uzeV0bGWYK
LRmmDL2saX3RxLRUrMajLZxdX5HggcmNaybeWA1Dk1FbOxAbLnJnOsWeRx+ta9AqCf/qjPnRnmiE
QG3kDYy3K7jBmmtntNMhOZe+k4xvltLuh6Xe6wRi2Jn6FCfzz6BUHIf08OWElC3vdZuckYNpm7I1
w2nRLtOqPzb0ADsWXAEe4YjC8AgzHM326XFSnYsBqRxCORKJqETl4L2ly+gT4uBzTjz0xReVgBdw
gLifQszxT4WjneL0Tz3pR51QyI3OeqpTCjoqy2VhMYTQ+rDUF+CI+TYZnDSit45kHu5iqo5FVfmr
1+znoaXUkSGNeHG3nN4ZJDOuQJbTsRt+KXnebYkF6PE+OBcds+sIq5C4xc88uh9lVseHusm3yuDd
Ib/DouEEXcyzV9m3wuwfO0M563bJ8TLUtzIeLkne/OkKgJBFRuXd+eFMIDSt/J2u1P9649Xp3C0i
7wOuC+IbfjVLHAgy8AxpvSuW02xmVnZvmbONZ43PTm/+BqgHSpv3cnEP2ZI9JjbjjaKwYI2cTZhj
h9dGMbgvXXANtaW/RGUMFsrwpLvNy6TG75mdnNeq2qZme8Or/LROClLEZCddEug0Y9tPMNzEIy6p
fu7T5AVj3c0AEteN9mTp0/PIIN61o6+14mqs9ibHJbIRjFujvVxJozmsdb6hOyu84z1qJ55itQmB
ULJAt351cX0zLbFfdIOMdzcomv6lWIcXVS8e19b1DYpjAX6hQtqnJU8AQpIXeJNl4zXjr8Fuw5qG
lKXVMygPlO9JuuuT9gmKi+NNLR44BENlgjeeDZ03X9EQc699kJBXMsTem1aXTWSmnGG0gOunoRYB
sTWHFBebKTzri+wVWwVkypSwctGAF+ninpvYZdicmDzi3JqOjtHd0z7YjYq04osFRIagA1pbjoSR
BkvJoAG46fb9V+8634viHRlUw1SrLIJN1ILLKD05LcJPqXwWq7WfCBrcMZF/jqN1iWcwAyySoh+r
IB2XJaoqm0cCtFhvrbNMWHErr35cDW9XTcXjUMZ+65DcofbFIe+qnTAzH/g0cuIBG+LSUhSr1wEW
zEfS929qrUWL0pwoa9t0C7iYbWcbRamfSnQ7dms9EmR1kvF4AeJGJ9sZD4RKEFxgNfAGHudBW+cI
LDy321BJuoGqPvZC39ZFDRGgbDrbYHxGvFzJYJL1o7MkDBpGKNph19jFE+GY+EhmZJ7DLallucmb
5FhXtghVYwqnitOezM2Bw6zKI5K1SBei98A7Vni3HnR3NZ8l6bN78qK9SHUhO/hE1zzQtLkOO82j
tmekMpgKkEeXKlLD7YF1Kr6oqd1OIkdeAfuXgQOQwaWUSmRQVfqK2gSWn7XWLPmMcd6EaWzzRHvd
Mnx5mvijkCmUVO3Wzhe62EsuDTPeykIegG/ObjrvERRSb2tGCe9w9VsxqTrW8q0QqCcM/U2Y3RKo
ZveuJT2UB1NSD69AncG1L2viR9ONghK17F8H8Ljai9/wIAQcMKHD1TwMcrO27U0hFyL19JtuUVs/
dFtTqXkjJrjYdrP2dmRk2r7Ey3Wfoft2fEC/d08MTRlijZvd4UNNPvDc+wLTbyySaEGKjkTo4in4
C0fUCilQp1ZWezmmz7kVsRNBe1U8bEqRoIusw6RtAhWvRA8tOZpfWWeCPOanziius+awgstTa6p7
s5/RXOgPRcfN02FqC8qFjr9ZFo8OBR4bXOzU8bBMdrV2Ke4JIYXLgubALPsmZjACuq3bMK/X3vL2
qqTZbCLDrONxbRBsto7dbVqdACL3iIz1m33itiAjoFB82yry0tREvdAUSu86HTyxYEytkM5UxRlq
mxBRo2Y5ZlHV25wsaOVZ0bWQBm+/zLMjeVBc0Y36obiSDmlm+rUYNt5ov1cGFGOipVe9MAM5tZfE
W7YUgd9WF+1ilTY+mZo7bxX+0kDk6jNrLKutwVo8I3mRBTPcYoStq3jEVI17EJP5DzcCOy09vuaP
SKTT+1nvMSG7WpF8V7Rj/gBzVn86dyiILxfz2XJwCKAcXYr3Ka0F3bULxZo9gXA7047xBpSQmOJD
ji7/rExLp1L1qrWXihny7OSNI4OVeNvyKFakWBtHUdaDJlv9QMcro5TEjtNE2eTO8Idk9wdrWdev
MpEIBr0/LgLV5RZXdpRRkWrG8Z/Wey1FFtCWHayVu3cmGDYrGVioJ4khbLjYK9OJGM3Zr1I+BFIm
AfC/KXV9zuY71ymGIwPUuRi6V5Ugpb7VQHZSus7T5VqTmqaS0cCtQtKXrYEROithx9Tq5B7vfGUG
FCde+nmMOlsGJDuFjkFT7eo9aiC+mjnw4hjqltd63CwJINKywhA2gupr9csBE6Il2omKisstH64Y
UQmx8abjaI6vHPvgPd1uaFj26MBrfDGJc6IqX7AhPW3zRjATSUC4YDRyTi8K5LTKpi3QVSkgC+1q
hvDCHkh/9akt6q/OE9sFkgCwn9J4iE0xy1uulr/TRKvCdLSOQLbgTMmPB+87kGs51TSOk/nKxROS
U8S3Sa1ztQYdZROog0kY54x3V9DvfjoJ2V+7le0oZpXEV+8DOG9Jnwk6OGtidiDhDTarJVJQi7Bn
PyfJehGa8WaN2a6pvCMutlCr208tEx9LLcJSlBfeoG9BYhGksuGGJGLhDiiieIkfyll5SQZxWFJO
nmwZRDit+WXK2s0I+9MJ93NW9K1Nf51dsMk52nPqKq+GmTCwJI/8VTslG/201In3Uv3erLfTWvhW
Pvwu6zVUFvs03YN/bVKku/KG0tEATsEs0nYkuGmkQ6eRW8eb0cu70CrLoPPqi2e1EXlt0ZArT3PL
1dPn9Mo2TN0VcVoACXJBoaCOPopnKHqw/bG76p0dcPnll2TiBS5Zt9NGBjoJivokA02CwFmMGrZl
Uyqk/jESlzkcDrwWXziaLpXSbT1egEXrgg7iHTo0mNzqZWGfLSQJ5X1rbpyBjyJp96WBxM8kTsuE
WzYa7aUbSGHLXIwguimOOYHIQYrrgVpc84L8c1uOHD94zAna8g45+p1+JYKqpOFdRdNTxR/8Va/1
XCEFgbBcnROg0HM5YB2JjdtCEHnhEJDUIe4rQbC7OM0AdlBnEDJ3GlEweKv34BrxrwLTPo6LMLYz
X9rxH0roGnAcMoE6cQ96P6/0onvEm5fLw2K6qAEVX3PUfTJ5R7caQ9KV4FQAJFwO52rRj8VqBBWv
hI9QxD2tDVg/DsGpFUdbVKfMwCY6oTYsxZeZly9umy8QHn0d9omHCOXOamX11iSs0syLfQaBhAOB
22pGuZImD/3sfqpVHSFO8jVjeuD+2E59F0hUH9TeM1njY3bnqdos8hoDDkj33Cv1TUqXcABCyB13
1w5uqJca+vNEe3NLTvY4V8JlXUObxRd77sVsbcwo1dkRN2Tpz22TJzwX9RsD/l0GhaCp4WobGHLX
hKz0trVQLo1yY4MB6kTKwbJdPdk+J2h8Nnba+9oMe0hQTTdx742z5Q8pd5B0q21r5qy23jVW3hvb
ibApocrpdmygWUD0z1Ysy/OEXGYd4LwST52wxFQUkfgdzQJ7issp+1rKiLya68AXnSXqrrI7P+4B
iigRWTc2tzcAEf+Rrq+l2sGa3Y/M0x6MUQlQKB7GERFgPIZ5X0p/1bO3AnUa6dA7tEgB0dg3szHC
Sbe+OsLeqaOEwVcYqIZu10IzZEgBZ+OXq5MsRrER3JqeB5ALFznDieRTHwhjBk+Mr9wmUVcKTgl1
M8/ZvrWWrZjcqAOw4RYOZqL+EnV+cbQJmrrtv2C8IlP2nK3d20pSrJ9AgVnMC1IuvpfkPqDgvp5j
fLB50Enl3czNJ9CpCKdTEHtl5DFeUpznSz59K05/UV7FA5Bnvj02u/QuoauYkD3ZnSBwEMCOvyuB
hG7Ml9viZtuRPr3EbJ5L1sKNFOYxJxMhUaczXSK+KsS1HKrHdd7xgmWRnF2KCurWhHtWASGfxWh8
WNr85SZQJBIARu0rJMDZs2Z1l47EOGSZMR5Tw1n5opOL1yq3fLF+5hnsqqVLCJXUcukWVnjR89ZM
dr1XyahtWqoFMudY99o3aRkDjR8IX+8K0VgmUUkxBpgH8xASrxJ6BzpW35RDHqpq+9DmyhvVG2HR
1QeR9/uM/w4y90y514WUoe2gWRugh+88MyKuUX8gulBdcppsyWAmyF9spgX6tnbLoze6Nz2+i2qZ
feRwmMyhv8ddPS0y+eXkEo7S3gPdHTSGkXtXUU1QOVSKAryle2+dZd7qtLkUfQxSPR4zQj/Ldvwk
GZwfRHKWpfAyJwPKvok3eh4JWW94LkBLvwokQf6UlFAEOU0ETcNA4HZ8TvcVZZzc50yr94ke7+hP
jvitnyF/viRejY3TS24pjSEaob0g/UwpjOcK5NS3FPGeuemxNuZbPoJClZKhXD+NrTwRa8dSYtFZ
Dpt/nluXQge8NJtaU57FUPwaLQ96Jjn2OqABSPdjdg/c08SDS9Cuao0P8Tiybfa8IDHiizSJobal
T9sIdPgMRISvQt06YlR36V3tN6QKvc4IHldUT31vqljkunTbz8mTMbksCjIVQdvQ+iQNc4ni1ooE
IlNENcjsu58SXntJy2nTL2Pla515pFZA33RzD0/NKc+MePCEJ32LXGBfoP6wZPO95uqPMz3aHgIO
ZH38Hc6zVepPzD+nxCx+mnq64MmgHKIKvV6yiJs/ecMrzilxjRETZA0tKuSpgxktFFqjpjNlfdR1
MWwlxW29J/6ktcaWXBLq5SZWsnGN2kdnGCT8avxvlhd7IbafkquTnOuXpbA9sD4nHMBdubtIb1Dm
4T7VP9T6dLWQHLWNnUCvTQczscuo1Z2jly5gk+4Z+tgncocRlO+2aoEoTENS8jIUFM0jFV6HYdvl
8VFwx0AXXXROspiMWjapmeDOeqsX8UWL1Y8iMesAnVU09+PrLF1gUO/D1q1w6o2DLDNGyhWpCDtj
UI79NwAJLCJlZxLbdKOtsy+yZme3Gsr5LL7LyNCvitojY9Qh4fXOimXrROaiF6VO+74Y1asj4DXL
Rn/MmXHLtngxpzyQeD34JPd1ZRBYsT7VIxUZrV2p2yKHUyHMxCHNymhMBTHUgm26vCcLikgpp/u3
bqA2JupRQnRP3lOu0/tKoDjp/9WXwR2OAivM2JJolfBJCf+dVtOZsJ9tbuePkn+LCn9Nuc1W0cXz
pOV/hlTsraQ7x8VydeL+aqc1G4j1wDB4b/XmptVsxuIkHIvxm+adn3rIon4qLhSCPE4dKnnTad8c
eLRSA2vDIhzofNYcXecU5mZE+TxMyzMmlG3dT9tFS4hMbHhd01z9EnZzVrPqARIzGJbiwUhKvq2G
LP82giQFnFOPa+68Fa4VA8yvu8pMjvcNKF6Mq0CZ3wn1l+5lPEnTL0eaLza3g7tO56Yls1kozzFo
njq4PzG6sNtqQr+WyW+yHPYr4GMpxWVO+cvUtduo7pjh4M8R/i2WCRTScpnVT54UJ1t1J8IHeUDQ
c+mbrBlfpqlrQnxNWxKSCbhtUJybaP366k/CrxMO03Bo6jRS4vZo9/alcJWTgmIn7xSkEVa315Pm
V4cvG3Kh2Fmm/iATZ0K1AK+5YjFGACc/B35N9R5WalfNUetSIstb96ciaQ3S5LNX51vqVp8Kdbvs
mTj6N8Xc7CmVX3xdcPavXUrhAj1HcjDfiZ6jgEZx7GBkdU3LdEsS4A9xmqeZmpWGikTMysZLTRKf
p0B+5ap2mxJSRWvykA1K14FhEHO0iCat9YuF9aU2myfKMPRA6adbbCjfy2K+luPMJFRY0QBpuSz9
DwV2WGFV8601EFoDE9miIadVkBVdd89xjb59GZ6qnhUfZ86jM3RDuKZFgVPKnEPaygkt0e3fspLX
2jPeE6dWd2oBsZSK9d2sxksXT9GUN29NpRB3U3zhLeHLU4Z826gVJVDec0H8J4d1Fsh+PceGiFa1
OsSWCLJUexll+XvsHaQE8b6So9yuuRVKlDxPWsudRIhPDc3TbQVlw/tqnt2wnfFdgldYel2H2cyA
HYtmYdLUDpPrKgHxCsganQ4NSubiamjMg24Oj1lqBNo0O7h/tFDEJceX+FmnKeqkoyPxJobaJTpH
KoBz66FNUdQ4HAws4CZXY5zyG5D3ZgtrZ5bORu2MwFrE0+okbz0FRH5bcBCLUUZ6I7HAehyvpL/q
ouZfOe0y7nlgydfGJKCvFqx6CO52/H/mnUvgVWRjQmL3KH662QaI0jL0KOg423nQOdSH975PjipZ
wnDi4pCPRTglFlmq63lAfx7rUH1NCriF2TYrYYlMTf3O0WstanOpIEImId/MljlzJEl8E8/1YYqL
szbLiNu/CCrUOJQFk0PT/cnvgiBn2jro8qvWaFlxuK451hwX0sGO2xWVTF8cUXa+U5l7KdL8W7UW
uiQW51C18Rzoidcd0cOGGYUcYPJ36ZhzR9s07nNbP2rV9LZUw41EjCg3xseikEFdlBe7WngnZpC/
8smpqAxJgM2zLMBZPSBYYHqlgYi7roep05hQWwPZpqFsMhXlDlnKb6Yeb7vKOFGPG5pwU0BwWx1h
JkSwuy/S9NFJ9Habq2v/hAxDJ5a35Pji5Gl45nnfx2A0jRNOhx1rcr+tCaZE9Tgge0PHFizdcC5y
IL/Byefg/g+1zsI3xLuGJQ1aPT+WSHI2mdN9ExV+wHMeSiXddXpuMQQbO6EhNshSeUAI522zWW5U
Ob2odvfg8BRT0AIpqmbJ79xwg0VNd+b9YAP0+PBA/vRBf05SyVrr1PUOE+G0sfKxRstbfLpLenNV
UghilPrE9K7X2Jsem1a5mgtwj7LaHHve0VHbBj3hFNYWYpQ5Wy+lY55BrGg+I0PaVK9Joh1dFcTC
I1WdnqXOT/S5wxpvsq/1jDidffHmaTOzZc1Fem0wF2BUpZeHsPex3jVoPOesfqlLZUMG5w5ffqSV
81EY4q0f4Mrwxx8dfb7j3btOwcViiUs/xlvVFHwlMpJpcattFxMKKiI/TQjSKlaQY0O/ZmgKeLiL
V3uFI1on680UyI6xFdyIYYhDXcPxUFnFV+7RwWrYo+0bKROs6NNtp82BMbAdSvI3tYZEZVt9knZ7
/+YQXC0YVqSI8s4g9bob4M9N0vad5NOxm722lDu5QgkX6ch0hHNrMEIq6bYS6aixjI/36uegLJJX
FsZr7bSnjH5PVkPlJK3yBz6i9OcVp2aLk0FyyRIw7kxuGrideXd+1rtqRYPuykcs0MPBKKASOZm2
3J9Rq2VP7dAjPjXvSLBkW4T6Sbf4BRSgHOj3ONV3RcwfwcjGo5farU9Dx4nPcm8JLbKK4dkd5oHY
OaJm+/rQ6gtrkX5C3vJtqv07ltwK8Ba3DqG37xS+8nty2NIFEcZV9rwgw8DMQ/2FqUWOxSbrac62
gjpdJfu5YX7YKD0ztX+wJQ2AshIHtBGRTO6A3jRMvjeI302LmjqO1+1MTBw7adJuaiUZNui+qFYE
PBFyPNedMrMQ6OA6eEY5eWeEVauRkWNq1Le8af+YLXdWBjHo12li+0mxLNE0MGnapvxlcf1uBlia
UXPQEXsKR4O4VrwlTcJlDuL5Lk3nqU5XhsDxfR2YCCaXzKXxltwdsRSKXHCHjoE6VaFW0KRTueeW
xQ2LKDRg3r/WtYt7iD6XeH41RocaShYgOaBS0stfTqpcFepQJFI5W59P1pz9HuvsNCzLLsavih7/
vJA9uxlc65Co98/DqaIm6detnlQfZd5HaqWcGhiNKGUUQLonX1T04H4nauIDZf5l5dquq7G+pst7
PlP15kkZ9rnabbo0f12G+VyrCBwpIyMWuroL9ZxP4mm/46RBaDYuf6zZeGP0+0j0hTaLKTtLIXdZ
rj3JFfh4bqZvaLAR/978o84G3jDzhdJdYuSwMgETtucOzw3OuOMiU4wPChZa5x6xQ/YGGMr9gY2n
S6/LMJba20Dg+qC2UdLLa1s0s58v9IsNQomRlrC2xC1VTXT3oOLptp21oJWSnyqCwApuyOLyDrs6
vuU6T0imCUyhjgLFM6Hy6cz0pWyNZ81z33NdjcCQo5nfTivvCru0jX1mD1whq/aaGvm80TFHwidF
5lSeYI9gNVM6ofu7rCqruyuCE0CMOVpN7Sqt/NRXqgh6xJ7g/kct1h9Vj0117DWmkMY+eHXxPJlw
YnJpH9c+jbLYuZBDEaUV6jTR2oiGIIysZfWHwqVmkFJHOQNUOckx7eiX04yPmabRkBS/a4GCGlkq
AIU3lQ9u+ydtoM2oJPhlpLiWBWJhVl4r93xhrQAdxR/PrKtAbdTHGLO0X4wmF1SDdoTK9MC7K1ok
t7mImTTtHuTcHIFx7+WVeA+1EZmVW3g7oB/yibznpa7fdBvmMi4CAsN2i8o1k7c1LIcKoSPad8F0
nGr6weqVzayaN3slxN0D4C5586T2tZjVcfXogDCND6O3d42pfS9O9Tpn6k8XkzVfy0uf5yelWt9r
d7zxfD0pXB1Wl59Uj4wucMIVm0Phjbe+57JdlfQyj9rvbrL4TvudpsNz1/Gv1IKT19T1JtDhbDzH
/EkyzgK2dTaMI+o3NNMq3PW4gwE4ZD3nIT2YwMlI7NYWVqYIezIYJWbuTV95gSK034ZMzjHk7Tx9
jRz3elOeGSVfHLe6KZnBO0ffjyq9p3FQSPptr7ZJRBtLUluDSlrr+B6XNYNBtRtzvAeec0vsP15T
XaXX7rQRFGrl0zcY/1IKUTfuJN8aXbsJ9pQqxtw81x9ZMpx1rNU4MHt0mJBXdAN+Ed5m+UmFVVYM
H7lTh8S4PMcZ7VGtOIPZJPcz8NzGy5PRGc+dR9BQknc3ZVmemNFnP6NwdUNuPrgH3lHTbm/kod7q
cvpyIRtVM7/GsbYlex+u2sHFVK5D6U9Iq4sRCln0J2Nwrjwrp6TVokS3s6MbSzIEsmncdnP1UnEb
OEUbGTpBWm3ur04RDmn3Ha+CbzyenqgTY3ZJxHeFYtZw5VnqEgsgTKSrtYd5QqPeyouNnCycOJcY
hAEO0IBp7Xwq0z6wY56UygXISMlQsbwPBXhWEfqjYXY9YDSeeupC+S+R+9ivGv5R4CXvLNVEJ4Nq
PaQErfkEM3wOI73lVgvmq6OzLqG59OLqjtwAtCT6SYzos8pOWDEoIFzQU+AqyVBqNKv7KZXm0Eia
bWl38jua3D1t+BpbMCK8lkQvJENUJenVIYm+4TCwl+YnwWvFEzbgRtWmkz3KZ4JuNyaSrEHDIjoY
R3fUQ5GDUiV2gU+02+FVx+lI1mHaPQmWAP4NlJ9yLnT6hzVY29RIzvidQ8pnEYNibXDze9xEiT1r
EAyyef3V3+ENriV0VeluLoizSLx3b8re5kq5lvEaYgnck7sHgQ7nEy8XdFbv8J5H1ZkOgwsQcRcM
JZzn3RgmUH5lie5VnSGQc2NfpubvTqu36mhGgI43C9JPFZrnW9P9AyiKoJf5odCmIJfpriAgsdes
q9C43Je+Dw3PSRDEmlsltR6LcnzDzPeG+3ufmlob4Ni/4EzaaZUTdDYNBrDkhY773DXla2/FPpWS
2PlLcFFvwzP8rnbKn5GMi7RPQ57LdZM6EheWw2ZF7UEXd1sO70fy14KhnYHrFx6bhahWMGgGuMAZ
QF3VRou8qt3zg395c4kto0NWr0MNVt0u975zZ/lx1AxeLTn3pkZhEfZaZz3Ouvo+V+Yhq1y0SsYu
prxkaFDypvMxz9nm2qJCIGZ92hrf28pv7tQpAQqqiyRjYsZqR/3g4SHTK9RYBWUjyI4RavcusjR3
4tdXhpM0aDBijFvd6qLyWyfwwKbMro1lc0YpnOOev0wy/G91YK8ufgtf6ujNw1LrrLksrKKXQQxN
bIj00ubjWxE7D6ORPA0FvaqQQRr9Q6scEJc3nDjV9wL52DRFRNXtjXi8/bJSibcq1TfRAdYbb3T6
GtNzqevzi8vQukn6UsOWPN+6jkfVgaNxvTbU2A6THH41a3n1GKl5cmkCF5b6zlJIqoF6uRsUiB/Z
J0JFvqgHljcHqp3iPlcnTtAisDvv11iWz/mSQFNxr6ldwScf9xumw0uTvZtzS52vFlhjjK1nvdXK
Gs3tQj3zsvfuHmS888gZBtzc9fiWaSaLtemL2nz/54AZ7Z449FdeDpWajmsQlUM0ufFXXk6hSGAM
mk4OOdLPPdGiCRwFPVdmmz6gWIyfh2x4QJppko03ZY8Z5U2nWpq3f/41/j0XySLvl4AcUihJLf07
eItoWFmla2ru1qRsJ5bv2n2xjIQK1SbROiq6hax+/fOP/Pf8J0vVTZzVOu0yNo0S/5qr4zU91CEE
3sEjGsJftYYIB6sc0Jn3uCIU3dq7dq/8H3lM/x6ERMQVeUwIwO9Fpn8nbbXelLb9QLqvnWltHbZD
mn24RNA4NMCszef/919InjV/JZAz++nf+YJNHfPCKprcac00v+YjNTpKrYtoHPvpJa5M9XWe7Pzl
n3/o//JNEvJEhiP53ca9pPtfP1aEiSuyakGKAv78LOhKlcQbWikeUlK4ai7pu4j4n3/k//Khei5+
LQsE997Z8Feir1kyqGYI/g/lovFwDnKluEC1Ih1Y7P/IY/r7oaEvgKoTalMtUspoUvgr/c50vcwu
DcKDC1uUQTEooPB3OfpSuPjQ+57TbyA2+p//vr8/UotcNs1FRnmPJCRx6q+PtOQKh8K5e+zofAsT
/C1ECQNpwJmNJ5AMPfznn/f353n/ebpL+h0Zwq5HNcO/foVmXrldNcY2J5n5pXvldFotfYa0Ur2H
f/5J9t/hVv/zo6CwvPuyov93ON7vz8esTvr//A/t/42NyHhf1mVHM4XxbTUZu/FYBPhyaaTN2P1g
Ihqso+5jM5dPchjDe3LDAqxWr/I0YvvVQTFTK96m1Z3y+y/Ozqw3amVrw7/Ikl0uT7c9dychCSHA
5sYCNnieZ//67zGfzjlpY7UFXGxtCYlq2zWsWmu9z+vl+1YqD2MjkcCM2yrT75PBOmEFdk/32osr
hsegN164x+/IhNOXC958/Gcs+nM5xveUMvZwlzYh0UaKehmgAWqyD4XqHfS+gUaNJ5FafSMazDGb
N8+VotebKqMYFDUH+hY3qfjq6elZ+nSxo5m16/xxHBCzeBT0hhBL3ebYtzmEk2Yv0qlIWHbJyZXW
P0rTRytTdfkrQvdlNwXVOKe3kqLz9Ng0hpOpV/25o/MPsAWmuSSHdONh5TvODpHpM+osPR3gNBH9
fFsrR08pLNGYpyQ0jHcjs4oGxrJ9pKoFfsxA4nd7PG1a0m9PrV8D4kog0CY7EoTq9RRN09KbPJqT
S+356X0zDvQcBDRSSa+nuUOluy4qW/WBFCHuOGoyHNOR6za3pR5BW+PBN5eOu4IO/e0onX6UVBEg
szXoHKmzHxUhksoiVwI9as1k39o1qYqxDvOT4SvJZ7djxkCScR6qQjG3udHgt6mX1ZcEBf3KcfqL
Pjd/P+j72X4FvsGcOdfvhyvsWAuSo+Tki2M3tBmFz8jdBH321AHdoKVXUMuhG3k0H6UVPtCv3XOr
K+AtaBdRqcqh9LXP2AJ8zeLYuW+a6NvtL7i08KUG0o5PKJG3zkibCIFz2xi1yfsgl0h0TbW5dHmu
h2szZfqHfnsTNgxEjQNJqHO/KKlbvRZbY4jHbdTe9RRgaJXXSZBDA3vtIc5+p9HSf6Fy+6k0EAsj
nqjWJsbSb5jiG9UwqDtgbnz9NehQ9rHutKHt0bNL761SHt2arWe6Lh9E1VBkT8jaBTUlhV7axnPd
Uju//cKnyTd/D5OVgtCksAxrvtPKYQy9GLrChfYvDY2VZe3L/lvNgiDBo1T9xQzpRF4ZdHFJvB11
djSXOQYlTeMMJ31Sm9QNXekF9vQHtJoW6WqkVTQrOi8iKJD94o90qAZadbOsr7SVn6IvfoT/vQAx
7ZdvjhpCOyMvcze+NEVJf01hJUTZiOAHklZdqL9ISovFdsCp77X1JWUBeGp2v5We47jvKd9jDzlM
nXRB3QbnlPPfhv6heD8DDwu/jUIR6V9bMwL7UKa5Se+jq+v91lHc5JWWto4bVOTF//q1jD+afhbS
2xKX3yvQBvBGeslx5wYj+d3e8r2VpbYUPhh4RxnT5kQpYrYtjRTpFLMiW5JU6WDuKCzCra9itfkK
xDWkBWlQ5fEvJhsKCuHgaqUSMV2/a7R/PW0VCeeBbnivvdt4pBjtYnzAgNh5wAHeOIgADsrKN158
Ut2eyL1wZA05+8SOrQgnMzApc6uh/QDnhCK005uHqPeA6dtR91cLG2IuT2gCSVdnu1jgV1lccuO8
4MMZnBsBA1KNqK9W9PKcw7r1N6NEa5P7ebcLBAew1+nN99vvWlvaSuEx/+dHzG9wePWWFsQEfGZN
BaoLlax01zYyOrsdDUpQdGjaxkA21L/UE1whjSkkIewgTHIUBBlHc4CaQa3frYzN4Lemv0JwXtx5
3vy+2VlkWWPm+VrpnjNw/gABveTJizDftSN0Nk45pidasNwVb5vFqcAn0SymvEUMdD0Dq8nlWqPi
eQlsbtV55Bv+nvyn5JKHb+/7ui/1lcdcirdM2NoS8wDDJhS4HjHUkqTrw3BEOB/r9lbWhmrAkfIn
4kI6rKzpxcEsKlKq4H6nmfPBYsyBWlu3T1Ur1LtAcxCbx/Q+Y5ds/uGVdYpqzDdDzUC3KC5LVw4N
yg48BuKNETjpd1yL8N7rKYTcnstLj8XN2BLQqHHEm+8buquCT80t/6IXtv+drVataBrIYXxxjDsf
bg+2NC/5TlOshlGaMf9gHeq9JpCJSiU7cLeK59gPgVAgPfmlsxN5g9o6ttec0pae0IZmqnGRJLNv
z3ZGrZVtQxbZP8dGr35tvdr76cn+axm5+krkszySLSVwbh1+8GwkIIIavL4W9xLVhTED4jb0tiZA
1q0DTfT+9rtcWm5YNvxnsF/3vDeHK1IWyxjxO7tYJTnn2kIjIEZDfWi1sDgVE3Xo9njatH7n4czb
AaenvxpwiPUUhe4l0+BU5NRv9iYSnFPkIEzrgyw5su3g5JvDzaEt3Q52isg61NyBAxymTF5u/57F
50f57zBtVZJKsz3O6RWJl1TWnzzZjR8aq/E/lyJF/qoaxddeC5oVu4bF8RBkcbNTkRPMx9N8dIBB
J+GjxUJ51CTVZvpG2otTOdXURiLW3vfCgAzGs2mCzYDA/fp9D1mi06Uh44ubSuudY+WUzmiVEDJO
vkg7645aj7Anb91+q8exfqpbYNRCDUHNBPyFHaEfTKraepfqsFZBwdT7219gaUYQX3ENxQOQcH++
sjocU2g7NGN6gdz3egUCtCiRkSR+F39DVq6cKBgF77Wk/YkSRvlcSEiZdhabD5kPCfP2j5k+92x2
Qs+xdVVFFuVACL9+W7ZrI+IRCm8rHAN0u2V4CS1UMrgVAfSLBJgTjMrv3ELqJLQpz90eftqSbw0/
WxweXs6+LeHjpZhce0ebGgfCAg0SQ50UIb3rTqArO2Wk8DNxXfOVXXxhY7XJr0mu52R0OIWun54W
26GiXJdMAPL4RbWq9JDRhLBvRptG2qD/AvS7OPz5Iws+P+k5QPcEgNdjFqYGIjxIc1oZTbw8c1Jj
yS6xaC846GqQuaSU2uIhLH1KFb7eU/K/Pf7Cbkv66n/jT+vnzX7k6JBbilFFviSY5KRe7SNiA3er
xXL89/ZQctq5558XNwzOZBwjuBTNNpsQAJydmbS/hBB3ok2n57mKhCEQd73h0QYycNo96lpPSTBM
k/qfwUCgj51r+FpbdHMDCuuDT16EOmXjB1NfX5sFlINTRYHq0DctNT26Xez3gxv177Wp3hrGMJ42
WmIjTgkKB/MNxUCt3tHJVpLBrsDjPWvZACa4KLr4H7wPyKQVbem8g7xrXvpcS72dR+R3F/aGS8lc
4c/Oy6zJsD1Hj2T0OGRsKe9SNlI8eyWEWdq8kHLoBGYSS+xfV8M3H4fzh4JCxVGoF0OnblzAnQfC
GthRSZt875K0WNmMFgd02JxNVZJNmGdQh6r0x6b07ZPqAnujitOgA7FzKu5QfbLatFfGW5p9uMti
6GsTEeLjcT37ygyMv5fQu0cCwiPBBVQntKtoq3A9u7s9+xaH0jWCF0vnXzNnizsd3agzLWxewPe1
Fxih7ge1RpGc9BIs0+2xfjOoJPacjA/+O9hsprdTHbIzBrz6jMA9qaxqwFh+coBy/RQHFCMRmlW7
yAiLnRgzZzN2MvxaWk0NXURBM9KW6RFVFji3qixXftzSNzZJeXOz1vFOMWfxVYF+NRCNS+q6tpHm
gfovakLJATxzaXYj4gksI9eyGAt3PfvNoNbsQ+tDbo99GHWnyjXDg0fbWkpVVlFWtpilA8SkIChV
LBJJWU0/482CGf0CNDMF3Qstw6ikLD+4p/ZiP7UuQNuxUZtT2Qa0GvvK97/44iYZI4MDnFSFnD1g
KssiEpEVnftYcY954onHumbNSiP0d5Q+6C3EhWcPHyy5B2ZEOTap4Lrh87GlsvpvYobhq9k68aOR
amt+94svn3s+lzysHTVrWhpv3kpZQq0TRuxfqloBaiegKz17ZdytRe6/lut8g8ed0iScJmeIOc31
QANYCSeo4uSi+Sni3KrPz1JBGDFSHfZ4YkLauBcQWSZfqC7qauDTqrsS0i8tdA4ZDSMejlNzbk+X
STsyOycEL61XyrvGbYNiW+iN+pWjQD3c/uxL8RJ1WF0TnGuSFOn1A7se3p+qmogTTSApDSV6Rqub
4o0mPhgJPdpbEQjPRV6UBfg+CTHVarQBfuTtn7GUSnHw6CZs48or+SXXv8PSuCk4tk0xPBytc9XY
4sGAbn2GpQTRLAQ1G6gUMwx6prdN0qAsmwBMfeVjA2DY7UamxgtM7z+PLVgKlHB1UgYW/qyzX0Xf
ORyAmpKqbrPfeMDqnK0J+Rs0B5rv6s83NoazLZyBmYPa3JAqky49ARqAF9m6KALTtH5Q8F17FYPB
BSOBgHf7rS98fMq3HM36ZKSD5cT143mBNwrZ2dZJHwWJqDSVKCpLNyo/GFkE3K9TU+MnzEI/3pi2
G9HD6hPAHG//iIXdnB9hUEWmrMujz9Y2nQK+gs+fd8Y7AL5T6uq9s2k8DAePBVhtWkbBUw6724Mu
bLMM6kjObTyodDH9qDcbSkzdvpNSg/sHfvMM+yX5EKSxjYIdjEWfB/hxtEa/TfFcX7MdW1jdmKmp
WJCoIJdof7geuo7BEOUdzDJonCX9Taw+4Jt6+E4G8Vp0srCsWFJTYV41NGLk+VEZm25kDEPoozTP
CxjKTn8C0orAN9XDL30PSGfIY3urOOgGOAEm3jliXGHQseaNZQAx75f1t1jzPVu4M/LDNHLFNJyD
p5m/Ba8AG5/SxnvSuqYjXNJ0UIjIoN8hdy6+RGof/qtnka3Rf1qX3h6EN838bZb4UOKA4CG7rPNu
rdz/+zEzbUC61Lg/Mi1+1T7fzApMRhRZCC1CReeJH2kf+Ieaq9q3P517jGJaFmZcPDt3tesJEKMt
jXKvc49agY3qBIW26C4fwOSfaBNy4IH2QJRGrB1oX0eDuRYi/z73r8afN23AvtdLLXO9swjj5kFE
ITrOxGnt91Xgp/leRrVp7q0hae/V2O3kH+852lSotbml4vdom7PlromC9huNipzi4LLdG6kDdK+g
r9t33tMmJckoFbAUqZK9iMhec4H7ffFpbCgcJHTnkJ2ee5xCgimEWfYWzfVF9pRVrXPqc4BBskiV
laz04trTMUOzadrC0/CX4/eb2dRqgRmlaV6fs7J2aUsQrokfStHlX8CqoI1uqhJQTdehe9XsyMPV
YTSgDBq54hZ7xTKaj2qX4oggwDx055AN5cPtifj7zksOFgNEHH4pVlMzup6IhV+l1AW14EI8mn3K
zfaHkY79pjBd42w4w5rh8dK755QR9IBTexbzWmwqUXumNf10Ra+CSTFy+jx32F1kPdw6qWTn20+3
NM25JRHHTe6V5Hyvn67V4HUn4MXOvpcmH+OAHu7eCmxAkwi1IlVptinX4H1edvrKyL9nYSR5EDx0
yXBbOjnC65FdrMWzKDWYZEWlleckjAo0K6AFfuBgFfxsDOHFRyjq41qYPD3SdfRK2IqDPQ1ZtLhx
T7weOPFqBylMkFwi29XgziC36mlveuDz7lH4Pw16dyiyYmdXP2+/64W4eRrZBoE8BUtc969H7vVC
a0rDiS6NNUQALqPuIJTup4VAftMaAYyGpgkQZ9f+XVIicQtW2mB+tSn+9uj42BrA3tlXrFmk1upG
26SaiC/kIJANv3KHqu/KvvFxGcC9hp3teyOs+n6g33FDJtSDWB9giGNMHgXjSwYOFpG1kZJFGgHT
k5eUqa9uFAf7gtvv6vdDhkzItP1rBJWCItL1q8rQdVhajTNaUxdYGDXdsCtrS1m5QyzMQVJUpOTI
hDKSPvsgZhMRqtOlddFF5u8jtGXPHcZrj7rhfo4TjAsa1B1/HMlJuteYeWR61IW7K11aDXg49dQI
QG87TSbB11BKOPhDIXFN7EPl6fa7/H1LYcRfuyvTDgPH2YRX1KKuIq+NLhmqxe+R0SjKhuL0pGQP
KuTKt0f7fb9kOZOG//8/jHj95Rwg9NgSKsEFeKP17BVt9pBFgfWpBDa/dXyISbfHW/qGuiEd9jCu
vBz91+N1sSLjbgBO3Qw1xoluqYqT4mbdvdLVFp3Pmf3CRNNXRl16SqqoXMKmCJWOy+tRzVFi+BP3
/sXBQuRITlUBwg6SN1SzGj4pVge3n3Jp77BMcmfsWVM6R8ymaoPxVqdmEPFoN6vBz2fGcCexcvE2
g9uTe2hp5GO1wuaDhISkYeN4JiKcehzM77d/yu9HxnQ0oTxiJpEAU2ePTke4EqsmPAdTAFBVNTPc
OehNzuiUy3Nm2f7J6druuQ27ZOU+svSpLbLnBv0T2tRLe/3S2w78mRXVxGSR+q71EaXriWvdR36v
HKKoMc8RJiIr03nxaUmT0h3FdYTC6PWYgzNEFTYtELGw3t6WuQ1rsImVfYQ3whGh6nBoIS8eqiIc
VgKPheifF01vABOMCx/h9vXQU/OcDdAvuQDIFBuomj4SQDymu8D7KM0IIYyClFBvwo4qCQmJQnWQ
/1hR9Nl2MoxO/+KzTxVUYUvafec5kNqXVSmjgexSSmrN5wjbV0DQXyqgsSe7zWBmdf43KmzqytRf
WGr4eZLI5JvTOzMfOGcPtemPiC5e1A7aZizMeuL5oLfo2qr7Lscq/HH7URc2TG4dDv3FLDR2zNk3
rzUoRoi2nRNtBdw0RiCaqNzGe1Tvw5fbQy1Mr0krbgvbwAaWpu3rb5y6apj0sVqdC6sY6z1gR+Vr
XYDeM81KbK0UExSHaqp/8IyW9q/bgy8csjYZVE3ngj7FI7OVTP97ovnMsYsXgwmBbm5DsbRTpTFW
5s5CP6y0ORSweaYPyDLmXY6iNwffxU351HWUw0urdo9jY2pbPwzA3LbCPcuo7GlOgqrDAcKiUjKc
s+rhZzVo2c7FpHalQr304nVSeWQOKbtYzvT3b+4dFuBEcGESTDA+rC9134HGxA8r2XLJqV5HC3F4
aFj+HtXbWgJr+W2QlqfOxRWaHX02NqXgUKN6fu4Lz3R2VQn7FRyqErt73NAMwMiomiH+loFhHJyq
T2poYL13xnEroq0ezgYC8gHtOwLfOFy5kS0tN6rC//1xsxlZdbBZqZ36Zy0Kh0myXz7k9KwdmrrD
Pq/A5uP2JFw62abL368+IW6b8/PEp+KWYNYWXFwPQ1jfROQ5xBLgAiYo+LdgIJdiH3Og9QtSdEH3
vTbQIHj7R0wzfRYYU5miVsk1iFhCnc2GuKgLfaixshq0CiI4Noco+HWOUfNJqRzxzqtk5YN7pHqL
HJNLyn1qQFdbWY8L5xujE4/qqskX+PWm3sxJPelLDVmKckqYIVgH2zHw3jS60zTFe9/GxIwJ/10Z
dGmzm1IGdOJzG+IzXE9GQtU4ThqnPEdDA/y/aiWALr9L4eA6FTYXfzMcO7lmIqSiLDX9nDfPGDqD
q7cxPE3FSAF4Dkp4l6eWAkh0HFcOjsUnezPU7KOqVRBYXVzap1C22mNMj+LFVtLhGabOWtvU0qLh
eagQcKuaKo/XT5XVU342U8ozyULcf/m4e88CGl26+tRkE6y5uy+kTUgDI5qiV5pA7LftK9FAslEc
9s9gSCHjJ/63WFrZTmkdCgFqPW57FBE7tVEdDL/6+Kus6k9l15C7JQy/k0FKD4JX1Ssfd2lTpRAg
6TIkXUm34fVrcMekpBlPJ5Fay/7O94BUBBLiv21EHtu8/whfRN1GqdD//CLHZCKBS1nO4JSZDWy7
/dCILtNOcY1xzxhk/q5Wo7o5eBnUNM8fJ/vGaGXTWHpackIEX6TIHDGve1DSyhwx6NZpNIboh9EP
5fMYIZnDRKnIqp2liOpz10Bp4WpQgc+5vWUtbRZvR59NuXQsDKdsGv+s2KlBARrVcT829kvqDv/g
/Zw82bI0VrpWF/dqYjASg3KqCMxXrzLUcSEjazocov7caxGEwxB+QUHZbJfm6KWdoeuA+ybFa+gD
iUUkOXy//eBLcfH0uqdLCCkMOoGvZxlN4hp24TgH4eOi1nsz01r0iR615x2GPDheWqJWXTAydZdt
IpSS+aYPi2rcYqJcpFuOWY9DxI8Abd7+ZUufxJEkFEzuClxQZud67UXwpJRWOakyEnvPg1GUQUd6
r495dnA5WD7KGHD57UEXv4lDDCxQj9BdIfXr12FWeZJpGEVfrAwJfE9W6V89h35qWkhkXQUTDsQ2
ZJrS1nqGNRcduwiY6u0fsRRJ8rwm3liGZjrOtD++2dXj0MI0ieTZyXPi8lWktn9foZ9Z6e1YelRH
ZbObktM6Iet8zoPQa0gZ4QQn1Sc1bOEWt8J+hbEP1zR8Nxh3ThhtKrd+lM3aehNT1D+LESjB0MvM
9i0s4rPrZwyiuK3ySMRn7j75u8ANMe7B7gRgTB/HPv7QECDkicbHRr/vdBfjbiUDbbTBqtWIjkJW
9rceqh04g+EfGIDmY1GVwXjsRj3Kod36jbf389KK98GITAt8PoWdU16pYiXAm17S/DmERvaR6qlO
gnn2rQpsWmrqFu7Jyr3x3rbC8RliXnEYzdE+3J4WS8cUykkpCWpUBptrO+IQUfZgcAS3AYYmZ7M2
ox+lG8aQTnjLuKmo4G32nZskwRMhli3p9u+OoJqV9ND4po82pUt+6jQifi5rgUXp7d+3MG3f/rx5
VbXE4ZLcmJLQd5vLYlc3NkAEYY3OXyTFwPYhIyNTRVlnnnOuc/pTdaczYKyg6YYmb2P/BYGMiqot
a+kfixzziJVFuXA+cYmgfEtync1ynhmzgEwEmTT9c+GNGa0yArOxSofikmrNDsvfaofUwj/SZm6t
jLywEVKnRodPWg59nzXbkmJabHFcpqc19RIdWkUAQc9Jmn+a2mi3lZmXx4ji3uvKx1welUqSyiYM
pGwWBCSKnyDj4nl7pdceORUQk5aBC48rqynl7Swbltmm190c3Jodq1+TrBg+JBpOvsCvYHudlcDL
nosgtL9nWGDIjYndwXc37Or3lQ8DcqvLvnlWVLhu7KtP9CeNR7MCj8ukxWHLgjZbF84n21Lan4Gk
43hTWW7roJ1PsmynhxP4uMUh7B1OQLl6cmOOq3OG4ai1zWlci8+USuL8zm36vt+02MwE+2HoBggb
bgH3pawqsIVc5N30zvIgfdznPYsGSGEEBzCvrEC8whAx+/PtF7s0j2i1EvRZEdvaczGHgJQ69inl
cddFklZbpTi1OBwdvNikv2mSyoytF59zC/Po2yMv7h+ACGxKYfQ+0HV1vedi4SkzoxBoIJwhAylT
9UP0T0L7KuUT+iJJ+5WhBRAoBpq6V1D5gn5X+yA8Cki96l4FilaeXZgNH7rGcL5qsNfEylyffsJ8
O6VVwXKmN0RWf3p7b44+2SCMQwAuToZSTWbjJqi8tjCPqRE0z80orT8/BMmfkF/nsNUk+e7ZIei1
Tq018JsuyO5L0s5W1dwJT3HDAysA9JRiDtjZlFVM/2HdEj8BuJQYfcg611biwd9XHDcZNnaIERQY
1HmRPvN9VKMYIF5yJ3BfQbcmey63wUtXhdZBFQnOO7hir7zwX3nP6zd+Peq0q79549xSe78Y4BST
tBo/0xQTke2OEhs3TUMGOIn4EwKvN9EyQ8zJKaBnXppZT/7IDW6iSw5oGl1dbXam3cDWCAwEgJdW
pup3IMHVs5sVWrbJsybG3FC62OpITXfRgmkpig1FSrKQReHpZ9moIYbFXv/s4yQEt7Zy1Xbr1577
TUsHL91o1pgirBYjVsBK3cOWJ4e60+uWylnQNFwVEh1ySagH5gcSLfQwSxFCmUkwhxq2+CM56tFD
dplve9sl12tlOfoJa8SL8KLGsvXACwMe3fp6hVzXp+zYn6u+Tr8NQfwBBKz1zVV6L9m13PH7PQgg
796s4/SlGxQBurBDeEk4rOjT86AB3vXGGOubOC3Uegui1vhQVvhSiEhvEvBt7XDvctOabBDpTBC1
aX2LRwv2WmW1SvLSgz0oP04lmgcknba7z/wAdyYOufbe4kqRHUWYOTgigUw0D1Zg1MNjCLUbY+mz
xK6kXgk+fo9zmCZT3wwdPQQ7v4LJN9ME3oEGqDukyZkn8bmieMpPQ5alRWW1ZbLc3qqWRqOg7ZAa
Q8zK/1xPShpP2ygFSnh27T5ASpzVAY7MpgGKAS6ek68EcQuhMDXc/403f7qkM6Owkal3zry2OTWc
idzElOiI94x6KC1lPBexhs9MAB7YJaAFWZtGK8v/962P3+BwCaPnl7ydmD2zYSK6CVO2/mJwQvwD
k+KIt6IVgk9VBfYmYbvySRcarq9GnNNbsLkdvUQL6I6giTzfpqFMelYFzVogL0P/ObHVFiBtoD0S
+QYtpktmBS83HT8GddL8cCAtP/tdZD1hDaVxJcJ+5PY0WHoldEGSmOGdEvXOIh9iYFaqn4dncNH5
lnThK92RDqGHpDGrLf0/PyARTguEVlMZ2xTzOqSBWWuCPiA8B6HSNTt3KCfevNONyvuuiBP3XT3m
GKABhhqwM0NyYT9VhhZ37wfIWOrBaNToxegpR+PgRdhygAabt89//k6mtD9UIdJVcp5hzPTGAg/a
oHXVbBMLIyM5JDH+qCHtbXeGTovaylpcOpboTURrY9A7R4b/ei02doTfsnC9i84B8U5R3QRapzsA
Xjaig6zLYRcYpnK8/ZRLG8DbQaeZ8Wa7GQOO/7As3FMOuwYnrniU1X4E5vfDUsBW/s0jAhiBakK5
nejoerQmzVtorFysuCr9yKvERMoVo1DBEXOy2NX3eMBbL3/xhG/GnD3hYKYpkoGqPsfYMe4brZPI
+9R+r3umvZLPW3qZNvJoMmsEKMKa3bXbamoGKxPlLESBa28JjARDjrHEubso86L9ePvJllbt2+Fm
q1bWmmga4XIPLCPxQ6/C8aMbC0Dw6tB9rzAUW0uULm7fJHA5lmjankQM198PPRHpzLHwzn7g4z2C
xr3ZNh1llsq0e/JVTdx+SeqHETx0U78CYW7/4m6O9s/RKUFZ9JvB37r+CWNOMBLzYi+m4duf4eeJ
13JQOR69Pi6f0BCojyPxt/ni5MQ1R9fxc+VENcr7WoZFgcmp02KlFKcoy7DCnDgdtz/KQpkMNBAK
PYrNtDyzg1z/QL2xQzUaG/cUDDaggEyvIhxtLbT4YPE95rkt+k9GUOjFHlZ38EEtKsfb1RluGRuo
uJ66p4mSuCgwCs84rPy46e3MglAuRLQioP+xaKia/biGzk0jn2Tnaha/8zy/JuKUMv2sZ6b5pRmm
dGOVFu1zgQWbeeLOuVcTa2XLWZi2wOEojlMqoog5vwn4sdPkI8HFyfYDWL34xvbnJoucY2c32CKa
kbXWQLawLoWkVkQJ1zBILsxC75ZGiDLL9eSScVnsN5lMrBGOdG0nG3qm6vHeGwpAUpko2i8p1tbB
ZODlPiSKxPnISibLzkKa6c88K9KHoW3wSVMC7Op2ma/hHljFaLQ8sF4HStYy2wGAN99Rp5BfuVvA
oBVW4vycNuH3wgrtP49mOLSnUjDqUJBfs2cLhNriKWYGl5E+c2PL5Z5sNgAKsNoSKLEWYe11exJN
/+J8DpE01ehzJknD1fB6grtu0HQZOLNLmsfG11p16AdzqsjIVoKSX43684FotqRCRdmNq+p0YL45
m8KO6ZgGtXIi+SHTfRvmTX6oQEB8oueF9uG+1bhLSF3xvjsxxLMTnuna+CpVzAL2ne4VT1VpkVBO
G/tc2XGL3bwXcBfSKnuE3wTTxL74JMQBIadj1m37JmrHvT4UJKQb3+h+xp3WaZCLAbbhL2nah75s
425/+3UuLQd2CfqCaO+cdEnXT+mORWN3hqGc/AkEXQ2JcTCVEAdXOwye0jFpVpbf0iaOHghdLQ3M
0zYwOzZMQP5+pKByF5i0vy9FmWuUjk2FYNu2yi8uS/YZ0UTzI4zL8LnXAQNXgb2yTf5euuaUpFeS
nDhiLCqQ109NZ4nTWaIPz0o2NRS0KgoVU9t1dNqdSKsmDwkWNFtLKt6XOEtWXvnSHg2FD0WUzudF
1T6bWU2YxOidbfckuJNiOUK55UfST6aSIHAykM15hvNCIGTzjvq9D5Uj1fVHVa+c8b4hV4JzMNMB
f4QcDsyfL2h+lknqmco2GcHZ9SQZYiviQh6fEqjLKXDmzPjkNnWqPQibyvCpMmsw5388B3WDZYaU
xKJXaZ7oVRSA13hZNWcc49X7wPHqF07eAgsboSjRrgev52xvD7kwAYj9Ifxw+TSnLqnrCYC9mkkr
IorXqo+9F9UO3Kc+xmIEUwuSg75vNTgvOeIMMtpkIhRtnv7FQoBSQiGaPlpzapK//gkeLkKCHAEJ
zKL+TuOhu6f9etwUod1hs5IQSNWjtVMcP70zG9KHo172n26/hWmizba4iW4BrY1WMdb/LGIMass1
29ILLrETu1TF9WrfBzDDU2N0H90SRzqP3OzaxrqwgxvIQSdlAO14iCWuH9xKxozoBR8uTjwz2sVm
NUG7urhyN3opJAL3yAwwWDU9vQMlNkLFJL+KO430DXFM/fpVLUkVYJCTkhmxA3rZ0Mypobp3MUWV
D9KOo6coF4N2DNMc0XqttS4m6WNlPjbkvNheQXqRhTZLHCBvv9GF5CstEYSmU58nIcb8q8IHm7ow
PQenPcS8kUBjMz3rLpWy2Mq0xpHR9FsAo7SfVprGbac0ih3+DuURoqD1nKmRexCNvXbpXXzppFtp
MqCbmXPz+qXbiW/bBUbe+EW2hb4tYoONpkWosdIitjQOxX1YuGjzKe/PplQMJZGi1ZhexlzihUV4
QN8VTenFmsJwihVncxf42f8Gmn7Im+PZIaemphCGL0Vp1lhQWdVxQEe9S0sMCooWYyh1jPtd17b5
yjdeODLZfvjAU5qM+/lsZH20UuwYi/QMwRXmBDGCFx1idVA4vQMqb15EMnBlzIXXOgF42ZJh8JIw
n62ZvPcjNR1V51T57AVkx1SqHQ7c5j/vz5i4yXQ4cjRasH5nIXqWyqGjlZLio5qmw6lPiehOjoma
c6MBhT+XMXSATdR0ZrfNfNwHVx504bO+HX+uFXdHtuKgquszcZDz0qo+fRJAuPNNrdXje/SIqrvR
MK/fJnqWnm8v3oXtcGKqTp3p9KiDBb6eUkqsCWq8HYZxVSOOQBe7Pf4qPQZLlbrTDD8+uB4W1rcH
XdoxzF8K4EmrShw2C2iNziXTgUIdMtVP5L/V0Ym6/jKGGtD/3PjoxXFIhaRRtp0M1I8QerDPVejt
S1vT3mB+6T1AKfvzE5lWM7g7UBpouJxjtMJOHUj/4iaEd2hL3EkRGclc8BkMT059rmpXvvrSm0el
S5qbuxmZi9mbl0k9MfUUG+Fgmx7i0ggOoBYxo7OqcFu4k+l4TKLt9ptfWlMT020SQdDMO88GWwNt
k12b+pcox1JgJ9EHKw8lYZe2knde2jDQy3Avp8uKJpfZnth4Dk03AUaEmB92d+7Yx8+sQJaYYdc7
sw++rjzXFLzMtkbK5nR6kDgkhTg/1t3KrjJb871LX0g8TFodGawdd96L6PEf2hd5XElsCHEzR4iv
Q9iPw5FXLbDEgn3o/azAGv7TqG4f47Fot1/yNi+6E3M3C08D1n7PST9SqBk6bDf2BYZ3Z7ywgo9D
ReB60HPhgrxkf262cWG74BpVx/lW+272mIu28zZZYKTtjiqGFx7Quww/VQf3q43bqHB+61IbMVgK
yoJbbxk5z0CVFPvFopb6NWvC8UOr6Lm1xWG6WMP9LE3CN69t3omUdK4RFcz6c2TojX7KcCD9odp5
iIOOGsHXVTultT6PRZaJb7e/mLHwwRz22l9XAuLR2YmiJOzJsKTiM/a37O5FpVrvANXXw9Eiyzys
LLbF0QTaLVYa2/z8ORWlC3Ensh0QjXZ6rqkBbEZtNF/pMl9rMVwcihZ9NlManLivX++ofpTiBsSG
jicwtk61TzkZY1+aww1Qdit5lsWxpuAGCj/R5Vx00qZWkaVl6V1oLMBvVgs/FonffFISr/9w+3Mt
TRSyf1SsmC5sW7PIfQhR1ka4f11EL5Qd1m6YbiqF/g6Nj4t3n4YMsNflypY8varZorampBU9QZTo
uD5ev0rLNZDTD8TqupVjZp3p7vgk7aLGHgjvofxOKUtTno0udJpNGv4fZ+exWzfStesrIsAcpuTO
ipYt2fKEkNs2izkXw9Wfh8YBvhZNaKP/uaDaVaywwhtoM2EoM6Xj7uOpb71W737G6rUKI6R+G87e
ZbD1pXmLi/OoVeaN5+LWoxV4bxtJ8QWSS3+KUyw6YUtjiDgtwj0wE33TCM8hIdq10v5G2OBwtfJ4
k7RiH7v6JF6kwPVSpgTYjkL/NG7N4lcqbH2xRRVPWL9X+xnK7huZb32l7L75YfBM8cAS2tbfe9yd
wZNUaXpuW8xwjTETRzyC7ENY5POjNsNvU6kRBW2jvTpeZDx9/EE23haK4ehd8loveqyr77FUCmdh
8JhMEJ/unHHAZVzPk3utyrFG7GZx/Hi8PxW99T6kUsRBg+AFHXhVv6mVcJZtDd6+kPVU3tZqNT9H
loWjeoF7qwvXqsBqxsRuEsvp5Nbp0vgfK6swi8cNs8bivgKwczRKRbsfRxrr1NFIMk9zVvTF3hs0
/K28KfbwhqqKp3KBUBy0aaBX103lPgcQdVunXnOnIMABaru2+gWm3FTCH2w3SU/O7MqbdrDDWw2H
su4xhOV5o3ZJAqp1oqx/5S7duAoQN0HiBHoyoYu6Wo3Bo+CO+Xd2BjPRXoRe6zuJKsbJyQrUKfsO
GzevLx8//gYbNx23Dx/1TxOEW/z9VTA2QwwPZ8BLbY7Sh6xVhtNsuuMpRz/ySjq3da4gDy7d6gXC
vCbyL1TBEWJFdp6xNw/6PE6PjqMsvtr2d5tW6d6KDLwYyym/Eotv7WtQ4ktPeDnS6zxAjUy195TU
gdYxoF7RzZ9RdQVy5qE5OdbGNaHfLXwMLUGEgPCs4Fn863rFCk8dU0xYk7jHxEzUmDXO+OWW94DS
8s+5PVGY6GRkRHsFY2/uNPLbr1bm5U9GpIs6GGSJiReI4/ZBAEATvkgpbqSjbH7HmTF2J9EjfZKb
MfonlWo+p1lOVcC7kbpVBxjR5we7i+7bQinvRW8O1tc0KioNbg1ss1uX2pTza3BnoQduhSK2Xxlj
+jaVqJnvejm1KkfHy+og84YoPU88A1DEklF/6e1M/9JQvceyt+gcl4S4r2N0WAZzuCPwK36NmdPb
PkaO4jV9xvvrYPSRfiAHwfzYHOcjrbXSQkK/Kj6jdF7eYwGcnWZhg/r0NFLffapo049ET3HnLbtO
uEEIYETx68pAhAaCG+2JUMzpPbqZRnXMDQQbD0UYRd0+HirX3CmDjiH3XOUqZFylxPtjwj3B29vV
0LwYwzBOO6PQs7eiXNa29OR9ac/to1VPYDDHCdFDX9InupsNoMJXXt2tWi1pMBVCgGrUif+K3bOy
thlYOSuaLtyDoHOkPQvzC0KLzXdvQHUywLYQyxB8RTRrh1ypOey8TCTDXvOGiW56H33t9JHL6r9f
AkuB9g8dDi6+/v4SqBuHQgQ4qrM+YTU6G+b0yVWwalWL2LiSom69cBRzAIdyHIEbrN4YrWj61HQj
bNSMAuAiAKJin+XG70hWzj+KtHFQybCQDcEUnYoFUvbxTDeHh1sKUpCWIfXS9zNNVb2gYlHivR1X
+WGu02yvjyQJZDh50KoaBm59N50VWZcHRdJb+Xj4LfwMACzeCao+i+jKKjlFrgQV9STKL01dWncG
AQa49clDYwNMofUjtztE6HmtuuqUzuHEvRFr0VdPJvmDQFhc4FiJcK0ncRzzhRKaGMzmyfzfBcVI
92iKw7pG+YGGzvtVwpekt6e+zC5WGLqfytBGqpcXaz+NtDKufJHNJbE1mjiwFkih11HH5DqxBorU
O0VVlj+lsQmBvtbLnQjD4kvfT/eQnluEd3r3ntq5gTG17hz0DhPTaoiw7EV+DV8Q7RRJu77ycGy9
yHQzqWfzJoNrXlX2U3j0dI9z5VQ6qrKjHd7vvY7wIInqB4PEIMI/9MqQW+8xvSRYbKAuOJCr0HxW
RT4Q6+TnLJ+aMqDikChBrOdA2swC38WP9+P2aB4fmw++SEW//9CmHIi74j47G72tPlgYO/mYLxZH
t8Ln7uOhtnqgUEPIzxELXDqhq0um6OO0nKl2n8jbzW439pgE202qzRi0Y59+KmEzPakNfMGbuByq
Botm3HBoWqups0eAx6OtKadDS26PSy7SJd+NvqDXKXIQ3TSKpZoFOAZjRu2VuWrf6DKJQOdaRtPv
07aHfFjShYqDKU/6L3BC5i+ugFp6+HiaWyuKbDsxDkH0UqFZrWhBAA/1DzX82IRPgrXqIXGt8ZQo
s3JlqK32J6VxEDqY1KCIua509V1sm/D9h7NnUko9qHXe7IVjVqNvANGGmKZUTYPSabU4o8puVncd
daknaGuu8/3jaf/h2q1Cedp8YIVcAIJspWVd/lVCD5W6VpHyiS98qKxDyWYI0c0CAlzfYgKtD3v8
I+YXpbSldqA2olbfsQxM9cOot4sLnJbI9MpLs/El/v2L1mIVqpwGyiMKzHYI/r2vSrDCNMCKIlg6
gdcKgJujwUKEZu8iU7imlBclwpB61CYXHDrNZ8g2033UIGctM/ta2vQHW7Zea1iWRJacJea42mP5
kFv4CJvheSiHmgR1iGHtwzjE5IEnAXl7HbVf3wub2gyMypIPpjrglAgFr6jpBHZasS/VpC12zZga
zVHv6jYLKvTo9SDsxo7qvBs32X60RZycq6F1H21RcfGXYgo/mfPkPmhtzeMwdR5NPsMU/f7j3bQE
AX9NcJH64mJyKRmvXkm3zRskLdX0IqoJ9mZjDF6MXNKQ/ZK0dp/cRLZXEu+tz4dNBmtKrkfdfHU5
IRwMcwUE2ske1fZrmSHK8DWzU/dzUzqh9vTx9LYHg6iHHDNl+rWq4CDaqEJ4WZwj3UifTLAKOwVe
0Dc7Kq/xnjZyrqV5Bl4IyhxI4eWn/OtYEhvgDB5j2YL/rxdUVW2cvLm6maenOcdDdNKThzitk88f
T3Dr+wGypMfEkLztq+83aEau5g0uanY0qHfm1LbHOZvdE5j9lF6stIKPx9taUCqehLAgQRYdqfez
jOeiQSSfWcpCT4JmWA55rrUJupV1kly5V5YXeL05F+GohWoJwGCdphPcASbztOQimrDJUenSh0+m
2uXX+I5bk6KpD7bDAZ4Ewuz9pAwnaky1shDmK7zxS6Jk5fPQWcrZTKxrVdytlwTuPHufFxoJzvWc
tDieRRqmynmcci2IptzdlzXu4UYIwVga0biLWycPcltM+wn768Xl272yrn9Ui/9aWGBfdELJkqjl
vZ9wHKl92CldcpayDJ1d3to1JsOuADpgxONYXmb0QFDTLevmKFSE6Xdw3EqBJlCJR9fQtBEvfNb3
fj1bZnhxdWH/hP/Y4qKt9R4sMDEP1uvHO2+DC01N4V8/ehUqE0uEdCZktIiV5HSb7FdMIlmkNGzx
09LGY5yP4Q67MqYyAzSI4f1BF9GKneFG1wiHW1vGopJGW4jaLmZe71dwwMYqUQUrqHUIVlqjASks
IzsAOhfvP574RiK18CwAXVG+AyS6+lh0qODWNLpz1soKZUiB/JASCswk574+5TEO443jzRhoLIyd
SFGvnPite23BBFBIImMA+/F+pvCeKjQfGN7TfutZ7tyr2azvynAa/alvm8OcT8kxTdJr+dvmtInr
/mB9eOdX03ZRSZR1VOdnG6yIe4zTQp41YF1fMVYyPsmhwSK+cppI7oUJ8hTr67R/cM3c/DqBxqBi
2Tjcw3akilNozFHC1oxl45NvqbOvVNBizjYufNVOEUV9TQVo6+aySH3hhJLjkwS/XzSp2FojDDs8
d1ODfzfixe2tpePC9vHW2Pw2RIBEwWxF5CjeD9Ml6VjqTSzOVk2f71eRNtrw1CSWHANI23O9M+cs
i45Okpi/qdrU9pWtuXkK/jf+WoY9tqu+zxous8qOMNdzCXQ6uBiw04qk9z+e61b2uuw/WjcOeDPK
m+8n23SFQMKziS8j9jF7TLGdQ9saP9HAD3eFCPPbsHL0+zi2v4e59zIpKuUxV2uD2NPkPpqapbEp
tGBQ0uZKe2VrGf79y1Zfu9KHKGpUD25gVNbujiKLnh1kMw+9P9nKeM3uYPMNIb8Dxo9aMP2L5ej8
K9RAoZWS5mQaZ6frjGY3zHb7Y0qaqbnUlRDlJwK6sT87cdoWt3aSV+EOkUmr3Q9uHl9z9dyaO7V0
fVEYpWG49vqB1Jd6k8z1My7pw05xxHQ0rH7CXKbUzx/vgK1YBzcyNFRhGyGOsHoAujzE1a8I0acz
60hmvixCMfqqMLzqqEirGy+Z1TrVlVG3JggzgxuIbAOe86pM0E4pT4gw0rNiZ/OlG0fv3PR69ils
rPC/90LJa4D10SYAYLeu2CkCIYkMM6Szbs76uXOT6lEgOHrSvCz5+vFaLmu1jgDoXVPY1lQENdZ1
SKQrhnC0E4e5FJ+KEf91bHoN1y/0KLrnIU0cX1PD6EoevfUFYcsD1AGHRWli9QXd2p2aSiGgwx5y
+mLUZu1nuFrvIqxpHoz8qsrUVv7GswWmAskBPuJ6mhkuLzMWXOjiZH0elJqZ7CgPPKlT/CNSu5vU
yAa/b8a7Km5vJ9ib+65oYTdPN7Gq/c7C+dw6TrezzHbeoXNzgpuS+p0SPg6JnPx4sd1qKggBykJ8
i6twCFIrvYaz3fhUvII0jxdUD6ds2aD/Ou0R9iIlik4KD/Cgg0O3XyO9QOtIFaE/DHQvqqK9RrfY
CrY4YWS+ENJpk5mrvCLWGpoINl69ZTa0x3Cwnm1rkP6AuJ/fSGIOuM/6jlA2uUOwpd+1oCL9Nimy
vUfb7srVv7Ft+DFLdvqHj7HW8jXVtlJsr2fbACJ5cKp5fAbTUfpmWj0Te6b7j8/GVoWFrhmYhOV2
JfNfPasVhnaJWofFxQGrfbGyAXtULE3UI2BX5acbx4WDXdNsA6ZBPP27GXZWE5RZX3cxdKbO7q88
81tPH4h35E6p5y3m7KuvQe7aoMw51uehFs3JFgpHpjDeZKwIEHXK766NvjKh5oIs5rRXxgK+wihR
wyErLHxC9TIo6GhQ6aTRdeXjbNyPrBBobBR5lkO2Wiz83FtrJBI5J0Jk2SH1UqgdIVZj6bHGh+jt
42+zORoDoVKOPoO2hrgVaYzyjD1Hl9DW5YO0E/0tzenCQZOaP3881Oaqs+QmSjjcxvCr3x+8sKwo
8WArcull+obBdxQM4EV3JHX2nWNMtBTTaQpMkKu7oo6bIKN0uGsLNLA0tXzUYoSvO25e37bma+dz
axkIykmKSY11Gr2rnwaWkq7orJwUr9EuUDYoRVl9tQsL61oou5Uskib+b6xVtJHC3pOVS5FTt1F8
CuYaYOWeRavG27bpe1QCcTXTgyxVKIU5DkHH2aWP0QVzrtcgH3UrecQghs5sOeKDe+zw9Q6DEH+g
KkC+zLMD1UuU5tvHX2/rziChB1BEExBw9+pX21lkx6IycBGRlnrsjZkCQldNo7GDOFM7Ps/ff5fY
prgP9xd6wIL8XENCS7sLozycsLAgmaruYpza5K6j2w9cEPp6s7fKzviNrXZ4ZaduzRWPKBA+6JSB
xFyFKANPUyujZjx7k+XsOw+V2mbQabqJJOK9E/LK2m69SJA2ae/TXSUjXa2tBXksLlHlPMewE85o
I2t0+BM0iW24DngZOJ9aoSlX4rCtQWEfst9B2mFgstrydddLt9NG5ezOirEfFUe5ryxRnedK9ocy
G7+OeW5fmejmS0AXkX7UglGi4vX+nMFJxjEUXOuZCMwMKvKNN0RYjF08GNrBzMNyZwmC3Xr0fk3V
UBMDYCMgC+kdPt7NG/nkwkZGtHIR6qUK8P53yMarep6Z5izBX/aBpcfQCROraKv/w20OVu0PVxao
9LofiSFem6F5Dgg1URKkq5JZ+SfxYmsXZfWvj+e0tWvpqSDQzzi0qVZzUhoJOquTzjlKMvvQdnH3
xbHSLkDKAoNox6mv4Hm37kxaJot+Cy3hv6jygxYNSCaBCciGpP+nGXmtA7M0lWcFiuY13J++lCdW
ATYyMUDEF5lTRFOWX/OvqC0GhTJVdT2di1jXBRpUmjE91rWJOZhtgSyAjhjOVjCPsRFfbC2rvX2Z
m8Uzlf8O/wtnMjB97HGPjcAueL465VMRuHVbtwfDiafkVq30/lja3tTTROi11y4nA3xwMce5lndt
Ldzy/C3CyQgbr6N2AHFqB+0A5k/CNHxzGAsFhyAew1MM6eyarsTfw/F5eNuBq4GV+gtW28oJFWod
3PUImQzSgt1pkIuqOup3TaRcM4DZgEaiJUHORS0bGCBtpfcfqrCgMJnE7yd82Xvsj9wps4EFtd6L
2kpDPSTEIt+6cGwKv0noN/pQ/vIHT4wVNk0lmkyHPiEfhH1l1HagO4p5TQBluU7fbyV+IXJUFjc7
EKc1W9eD24Eej06EVckhCSbh2CNizWLU/Nwqre5Qo/CYHKGcOj9cOH/dl1EoVwUxlxjzr1+BFiF4
K55s+ubv1wlAT9SraG5cJqLxg1LPxgWwIizeCf6Z1zXy5JYNlZjYuXLxw+PYGBr1Ph5zCIeLBOz7
oRmWfvyoi4tTZ83N6OhE4kpr+l5SD8iZuX0WZHKwaRBkIojLkpa3DSqpVBLDV70cP40KLUpRJ84/
wql1jK3wu0BnG1W4oVTR5Sg1P0br+CKiAbPIdjEDUfAk7dI82c9dhTC50lUXLJQNv5q9+iii7CeK
YOMutDrbd4wSwCA6UPvC7hJUDlGOt/VqvhTGVBq+6CtxXyOTuA+poX/qODJgI7XsQNzKL88LWVg+
1g69n2RWaPp5mEW7yVDMHW2CV7DD8OQEmippWEafc1XaR8S8kQ1HBiUg2s4POhqoQTK0dKfp+r6Y
0SB3aZGkN0aVYxgbdy8FSqU8F27lx8To1Ic89Jk6vbpPUMk7JZFwLknbqMcaKUe/aMh2Mwdd2Vob
8psZDMGLXhVfS91pDp6YXKptoxY4qjWfkga1AjB24IgyO4pfY5yMb9EodX2+Sn2Sel886bEmk73M
1fAQpZ0IUA3NHusEdsOYNyg9RQjoLeemQtRrqG6twXD3tEB63KtH902Vs7Xzclu5aVMIM5DteoAK
Qt/PJT0LgGhguGQXBnpPSVzCSH5spjL5Bt7HkX4SW9kcmGps7E2vKoK2EuXFSKMQYSnPuoTZ9Ovj
N03bOiVcCOYfnVyam6trXzVCre6bOToT0fb6HhW2uQgmtHxHLvLJuMlghDVB0k0dzjLdMA9BHekQ
0YZ+Gr6LECfVgzfl9GBRbC/KHXU+PfJp0c4mUBiglEFUAo7xJykzcQVYsHXvcr5goMDnoYW+Snf6
aPQmjUbsqU8q5wzgCbf20VD2gKHl7uNl+juWY2W0pUtKnIw85ypnrIFXp+i0AX8eNcqjduTZLzFN
pOyooiwlAkyOySjk5EXX2gpbk/z3yKuADiGxTlBgnE5NWrZ+7hnzXSgTF8lajME/nuTmUAZAP7Qz
CJXXGMRS2iPeLBiKlebs+E4PUcQOu/Ksitra/x+GotBFlwTUD0/E+wsS3yzVqs0Y2xtwvxZVid5C
mVbJXB/SVzv95xiRYPiPlgueKFiUrF5MV8jl2S7dEyI12k4XXAtTFtOBCSt5/Hhif8eINvcIoTdM
Z6r+a3EcLRFjaZpIwFVDLr/EMbCbThJ04FJY1xccBV4/Hm/jm9FHcUwUP2g8a2tsjdJaoWUTZZy0
bhgsP9RD6zWmJmoGWGNU14LEjXcNC1F6ewwEwWyN00Jxxe7GNk3OQh+c9qLZI2jlssjCn7A0qjrx
udjLvVmMZRnIRpbKRQFSe626tjVnqlxLZZEACMLP+83TzCVCAW0owNNMRMShzf2k2Mq+9UCs/Pfl
pUpACAMDF3fX5af8KygGT4tWWI6milHnvRkkfRSiWaN0uvC7AgrylWPxd9a0SGLhoEqjlqxxPRxi
rE3nUbI8tYoR/0jGzPxdYtd0ZZStPUonXWOEpZy+xpj0SqF4buY5NAi6qT+Mbq//KIdovuv4WKrf
aE1yDbDwBw65CsboRyxqlGRQBnq77xeSk6Ka4wCIxtUTfFkT9BO1oze6cbSHd9s1x8wB6e6HSqi6
uzDX5dEamvwYZ3V3X8qhRRU2G8Ti9zIe8ihLaz/s3GE4wj8kXOrUvPzi1Ib2tU0m+54uY9hiFA91
41hpYfrG5SyK3YCT94+wp+MdjKla3ox2gfaXamDrFUSJgkmw8LxZ8w00ea/t2a2Tw2aFqc8xBZm3
mj/glHJAKg4Ag13au6hr6bRm/BDoB8JPh5ybMCwRKRg0FyOPXC+vXIFbOwvVC3pwaAUsed779S8d
5IS5AgnJOa2QqhTrCEwjv1b63zqaFDoRr0KcgEmthvHKQRHZ0BH4RhyasPb4GLyJO7R5rzHIl3+1
3lFwgziXZEPc7qvXvyqlSK0GQffZLOWnvEZRc5FVAiwsp1C8Rn3oXrOa/vPMr8YkpKfBj5QF8Lp1
+9pWYhxQRqoriZPqiEdOozwByCbW6T0Uw9HTkeMjLiViPmZFYtf3WFJH1ouXQmZHzw8xnjuvMc3H
fNC1MNAsRNuOmhkaAoZR1d2Foku1QBOzTXUyMfvOL4AMqnAntb46O4aiWIhXOtekIjeCm8VSaTH8
WITb19WxsMYVuuyU6CLsBPfOhq5QlrTI1M10CTrYuAGsYjv4+GZFC+vvD4iHqgENm1fZ5F54vyUj
KNGUWqzkYlWy/WFUrnuPpFsThKOVBINt4VqmT5WvcqzhccWRn0duzwvjlrs2SV/m2rmDEyV9q1OM
u6wvaGVMru1r9L5gdYFqgamJYnipu4hfAHNVvBnjsw42l9dUh9ptKQIq7YPmZK9qaf4e+q7xedFS
f8TEZxfljXurygREjqV7cOvic+TYv5XWFq8yc74pY/LJ7p1i5wr1Z2rPwz4rC4g5cz+fK6Ocd0oR
7nS7/MUc0/3klL8zrfusz9pLViBHWxrzY2tGZCVFO3xWOvmPLRGK7kV7oTTKj43cXzBdfmkScks7
ZP+Y/XSMy2YKvAnzkCHE3k3DMdLX9aKH+Gi8tTFQ4rDS5DEPZ6Aitd7tvCKWuyl00ZPt1LekSaMd
thD/jKPef6ri/B5dC0i5ufg89VZCRhlNN15l1Tc9Pk+XJEx/0hYxgqJNDq70ws9hvEBKne6nQ5PN
ly3rQp8LP+Ns+KYtworxSNaj0OlObE3skM8bdpOTDrdjF/0eYAgfRSkjtNi8b07XFwlsIM04pnXm
0ZoU9veut9tdpGT5UZ0y0Ntq+6SKxPPnyGx3Lc4dqNma/Y3XZDlt2Bg9VU6OUiPbhNBuG6RzcTcX
4a8yQ1hJTV+46j4ZFsxRu4ieTav60Y8owIxu9axqyrjPUBBfJI+SYJ5LD0eh4k5TG7TaNLcdduqM
HQDsoVupl8oOMprht0Ve7FF8VJDUg+Fk2+NPsXSqJteYfPWPbagOtlcbZHwsy+q5jhw2BCApH0jt
W6/IOCim/GSFWF+Mht2QrntfcF8BRufmn7hxIBN2eeEPI/LZgWsM0bexpAuMJIUT0Jaod14y/ZjR
59z303J/DPoD3m5fS6+I/M4OG0hlpONxEknsYU0seA1jCqKhTV/KgTp3muKCXbfCCuxU5w1uS50u
m6mAOerjQ8wF1A6zFjRpOPuGu9jXTSAXabVXO9saez8X4pYQK9x7IVvaG4ZXO80rHwnUr1bt5nzq
DqX11vupWG7+6GXGZ63SvqtQywIlssXeqqxXSw2fMReAJts0Av1k824Wg+IPChIFEW45fR+qj3nn
1AFNJAQlHfmsaXXna078s4zmX2WbaXs1SZrPvWhmf57nJlCnOt2PjvISj7PKd8yfPbX/bC7sCDdW
72tZZLuZXxRJ8yJhwAe1kh5sN6KXH1Zf8qT6kVfJ74k2+XFYdAsmWz1k0NDqSr8BV2AGsM2GQ8mN
f9a9HARHp+AKkbnjTR5x9aRx1LwJs9dxbp1pYXb8BfDsyp8UF6Y0bdCgC+MXmk3fnVh9ieLwc2cb
mR9mUj1O9lwdaR/qS0sebEgMEqqMlLuxalx8GOwvsnfEjZD1N/L/7KHWYCpqSnY/ueIokuRL31FR
n0rtNpbKUySVBy2EqGE0Cva8HqfEKl5HD2TtTJ/ru9sY8U09RkvhSa0usyPUnWGPApmgeToMzvQT
avujLp2nTtAaA+R3QzpcYUWQq/s0o37WTzQym+FN2kxGZN+yNHPQ9O6+qJP5RMlI26nlPMFJ7F8y
nDcs3xW6fmywf/HVfL4ZIv7t7KjPLu0zYyjFsdXtZydUxQWtyNgPnVrZGR7cPiLJ+KDHIkKcBHVR
o4bmY/Ma9BXO4hAbbJ8Lv/arJi5PNXQCuBXfynxEbXLIXh1ruKMp8RAP0c3sqng6WIW+65azFbdq
coFRXB9UfuShjrxfOUqUOyONn72qeeCbg8aK76zZeKTKfpNqSguWdEx3U+Hd1eZUHMFxdZSr6m9d
1Unfs5XvjpVkT7E1PHc5fOTIkvIGhWFM+3oXfuIEUdyto+cBTklAt/yencYhd/VL3sWVj17+5EuA
iQFqm0eunvrQ5vMrzC+ODXzXXDEvWlMU+5wXym9CRd1VGt7rRqb/cJ0MGmTcIARYR295ZWc3aJuV
QVqrD2OlpC9FUyZ7N52Psm+0z4Pd3DZWfhp7zkmVhs+daYJ+0tq7oZhQS29t6xLhzaD4MDBpaYTZ
q8ULEdS2fNUynN5LEZ4jcA1+nafVLVr2wvdQsaalDJjbRw42O1oWx7JUope01F9LRDZ824iebb3r
H1D9N/3SdY7NIH4mWr1oZTmvniGcY57V94Yx30LSBtfjxEtlMArvsBV5tpKqP0+SPmiUJvS14J3d
1V3zo4DlDcff4yeo01M1TbAq0DD3gSsXt7qaHSo4S/5QxV8MoGa+2mVvjIu7bhPeDWV9q47howBv
c7b5tb5WN7dj7Sp7TMKMnS7r4gmfu+ixk7Xhcz18QVC19lEmdq8kYxsR87soaFWltkQcJTjceWc5
KtZBdpqKK03YtPcm4Pz/DNfCtR5SyB8LJI3W6/uIy1GTGYkdhG1DTUWeHvgKrtZN+TBF4zWR4A3I
HxEdXRHaRAj96etikgy7WDGUGvWP1O0fUdIkIvHsIzc0gvbZ+JaBiNsJbfpZRelj0kD9/Ti+/APj
WMfq6JDRh0BqmvrPqsQ04QKQenoankv8TLpj0uGD5Cc6yoO+o7lJjcyb4vW3poFKzNHSinyhl9p6
Hai1y1XURtL46mFrk/syi9trCr9bn50cHHFovFgwLFrVMMxSVQtYON4Za5B+lxhNfV83nkJMp0df
Pl6JrfDeoWEEFJDMBcLA+68unbhGEybGubDIAVtb+uxGQQq0OA8ofegu6Sc91P0YKVellDdyNNBY
C9dtKRnB/3o/tFhiwS4z03OdGNLyB8cdPrVpak0BrROKfXmRyv6KlMDWytJ5AlaAYALJ4eq7G41Z
V3FWjeeoiPGgKmV9SGL365yFzRVi0NbCMj1GwaQUgZHV7Lp2nFvTS+JLmpXtWVZ6AQtW2q+KjWE4
ok/pcUS4/fjx19yaHhIg4Gg4WlSkV2cY4R6gfFIg4wWcfj84kQdKZByOUWiKK/XgjZrFskHJCqma
QiZbXU3zEIfh7FXhqasi+y1c5Ip8S06mr3fCObtyas4RvtK8Bnod3jRAKK4RgDdWGFwbjVw8cGG1
rZv7nVSaykhLmHNYCii7lgP7pGlDFV1qVe1fAfFrKpvIHbIrt8fGKlMrISmlvkBesmYpmV3UigZa
zaVvsc7wMY9qn/Fxmx1qxiqN1Y+/6dZl+e/hvFUtowfJChnPU3DDbNt7DWzY0fMIziC55o8D2T+y
JHocNBGvMoW7JEiS+dpDtJGOUxKkDUSVCl7YWu3DJrp2wkFJLjSuG4zLJ9sHcPBTz6icKTKSp5Hi
B9nT2Lx+PPutbaYteqyLAhx11tWObmuzw2IWeuQ0OA6hkGbP8x0GmmZ0yp0ovLH6LhH7mI4oPixz
fHC1abyy0zfn/r+fsK4ljVVtG3lh9WcyA1lchIgt75TjW/Q9kWKmr4pox6ek1I03AR38yoneHpwS
PqeZ6tx64WOvSWdg8fm5iULrYKH9UfgK1Z9LQSUkPGOcNd+2NALve226phG8uc9RIfz/Y68pyWPY
wKsqrfgy0d9CMAD5hTog986+OlmF8fHHX3qjCEmXbnFN58XDbmO1zU1IptNkLRWfnjO8t5u4MvcT
RbNrxvBb9wa8IxRQAQYtp/j9uzMMMGkQeIP0VTkCzQ8+5YsmR1kCDKbvTGdZtjQLS7W4spG2og7s
LwEk8QABCDH09yM3yuA0WJSnFzg9mI9C17kdRyJkLSq+G5Jq1TAZDtZ61ovWyRGtoNn2KfwOu9GE
8oUmr/vy8ZpvLQXNBPB9aNfScVs9h7HZUCiNC+XcqKXYJ6oT+qBxtD1ouOYk6FLt4dqYV4p7W9sK
0SYdWXMuEmMtnp5nfyBZY3xBJoPCLy4K0RuoyvpoGCL95+MJ/jkfq0APlQJCPfiy0JfW5csWCJCI
R0Oee8NO5MMgFUGIKdXRA9GInMC9o0wR4LMkLvCxpuwAy7wfqdAZU684u9JUi+gBpwS32lVVNKKc
L7A//iQ7Ktz7OlO9r4OoG0D1uHi4rJuCOym1kKjSMt+arMS4UVt8yU+I/artCVVNVwnKHvjJM5sB
g6oeIJx+JfTYWmB2GORdc5ERXfMhS0sx9NaLgdjLct57MusDBy7JM/Fucvh4fZfr96/lZe8g/mVZ
KoCq9ztajhYpdZl7OJwXThT0jT3tRnSNdw1K/Ejiq+2njwfceg/gmtLhQ0oMdvIq7Oj0lMKWlaEW
baW3SSnmXRWb9oFPrN+2pSVvcnR8vlT43QWN41xTgdlgYCxS/ACXuD8Wt/HV8G0PH35y4bQoUzGL
c9lUgKVbmIqVxOpOfZn0ufuap30UXToVMfEqU/8fZ+fRHDeSddFfhAh4swVQKENPkRSlDUKUgQcy
4RLAr/9O9Sy+VokhxsxmFh3TDRZM5sv37j23lwhFxEyjCC/ngzFCXY430ff+rZ2JLDiV+bnvl5oj
xEqg98a+oltX7ioHlVoUIKJRe8n/33u16NT2U13XYd+RPXL4728swmh6/Pj7GJqcl4p/DTODxbIA
oM+wpybkNBIOJdzkxbmn/xIclDF1kbTUlngLgujU1T5KOnjHosGs9l/Xv7izPfkkLZxkJl/AaMvd
OJV6R6Ob6Z8KN0em4m5ZUvOlmsbspRhWM0j8qVnH0Lcq924r0xlyfb+6U7n7+315p/xCiUztg+iR
9w4o8e83xlgyuZl81yc7Lcs4H+aReU6u06qy2oZZT4Dyx6m1uw2r4N02QhydauOjgPl3lDhn4iGj
JTz5uBIu5yHVYolgIqj8aOvadnKLXmFNIZtbW+yWttp5FiNQ2GTSeB2UVcR1hgdqWuanEQti0mpr
HalmWfcuoN+rtR21KB3oKuV9+9Hs5s89hb8UxRASRPh8AAF/v1/9XAy5J0gAIl5aHII11+ggkqa7
acVCA4gJSAYL9oNz3bsXPceqgyvAAH7Jo6EaWVbTGrMjkGOUjNPW2E6YSd29Y17i5EfPzBsjrkRh
ifjv78efCxI/919Xvvhu+tTMLSj/aNTT3PsEpLaNqya45tTs7B2B6sjwQdKs2Zru4M18hJ/46Hdf
vJzz2JVzszHnlIEnd0GrXIGKrHIiex2HncVqs28nZOV//83vXfUsejirWQIS5C6Kcr4Sfyu7pj7R
THqSha0Yy5nz0WzyYL8urRWhmas/qBr+LA+xIvz/NS87Nk6h652cZ+1IUN148tNCzzFJd81HdtQ/
dzSug6HPPDtzgYhcrENqgNhoCLM8tUvhJHXqu7uyMNLdUMzmQU7uR1kk7+CNuCBmOHRaZyi+cXEz
tdQ/nyVz4G4+mWc0hLoqaqZ0NSLEdvotUqhVkSy9+C90vIOvaWoufhRsFBThuAQduKOixQ0ya6o/
dVUdIFZ0xZhFbg5QINl0PStejCq3niEfrG+ybco1KebCPHKgYibJggByufXc6Q2bCxNmZqjuR6v7
P72c3+sEJBwGKO/zFBn/4kXl2xUWk9A+bY6Eulc/uiKwCZnQBv+xk3I7UCRmD1lTG58oG/0nP/WI
0nTbQf5KuzVLJuwBS9LaRg+7sBB5bFhMsaJh6IixXeo2eyi61Tjpjmld+4YQj2DIrCtnkf3L2g7t
C0mn6aPUl/GR1rh8bsx0+2yOpX0EzkonqCP6JLSLnAhwibnFGLVmRwmFUNUb0bXa4+bcLnlqfTeH
wTtk+FPGcCsbUoaNztkipvDGXTt267fcGfjUS+hJHVNPMQEYqAxyd7fZv97go9+tozIQ2BZzgD21
D6YDglpSXsnf9eYo9dr27LamIg9zg6jTxKgLvUB2ojvPRVMOj/xly1eZqho6kOgBN9Le1A+SZe96
yVr7IFTaXZv25N5iHlmeKnvNGcx0xV4B672C4Tjd0h9qCLi1vBOujsyBuYykVfjWeOViDpyjzEFB
Cxvf+qybEDRA/2jpNcqY/r5gOC6T/34dAR1i0rFiycYQ+PtWIYhPnX1odZBKdPegBG+mTU/+qpv0
4G4UzNEaWnif/37R9xZsWAb4D/GDUEFeXHTdzpkqPWlRtW2td2O2jBEddma0VX5Gigpubpo2kW3X
PfGxxnL/98uf148/voRzVxfEF/XjZfBI0/atn59BEGWrFXtXdGqNB30p5U1KKUFJqYaW0VNvDMU1
EQ/WB6fs95Y3Vm2YN2e10R/1c6BhZF97TTsq0rATx5DNjgji5oeaivmGad9HTOR3zrxIEDmEQPek
4Q/p+/dnDKYhKKSrp8w6JzQwqzOHpjZCy0ytlIwxO9gxO0sZmPYkvZp9+iSZdSRCjtpODTpU0q39
71Wz3P1z8BKtfyrOy1pqmPALpe2K3MzHZHDdb3YVJArCxRoVumTG//cn/udx7D+ySKRVoDs5+f9+
B7wcnQXVdXCgJbzeVJlrn/LW95J1qz+wk77j8eRSAOSoSBDtQHL//VKiGUy/aXVIuYY5DZHlmVpx
cvTJPXTZMH2j5LP7U9ou7fQom81/DuRGvM+4zCpImkHYT46QWxtWZa/8aHWH1g3pjgjvg+/+HSMa
5g8LABk2PxxFwcUm601rp3VCFXRqa+96Dm5wY+QxCag1Qv6t3k2wuwAneoF8RSJbzOqDYuKdR2Ky
NvouLgw+wcvtCNUJJ9NUW8EWmb33NBrsrzeTlZXfSeScv/z9+b/zxXMxfi7SX1AIl35GrnAeQY31
KWDfezBEwNGURBdmxtr4PAwktmRVM8RiYYb69yu/9zN5h1ldkVFx+YvTuSh1Ise1Ljs1IK2P+aJ9
L8yxes6EZn/wRN+7ErfxnKZ2ppReFjFF72o2GgBq+2IkXx7CTlRgZ9kxmzY+KLjfu5284eCmeH8o
By7e8VXNvdzqsj6Nmxp26eJtD5T+25Xb1sOVD1RuP1akg2mLVv/XfRX4q8zIOIFBezAu31pRuXKh
udeeOIv5ddw7i9gLrevrZHIz7yMUyTsrNYsC/IxzTiSq6ouHZ01VsAzTKI+6sJCBLotl3NQKnKdV
91bkUh598FG8U2FTYOPm9VChIgW96IsOmkDS53fawVo9zYm0/0Ayp6nVPwB2vfOynNWEgY47A/ba
JbjVhdKZ2vVKvw3+Vhx0jv7FMWqskqKcPmgXvXNSoaNxZkqxznBUufhNgRnIVquGCnHK8uopuvXY
Cot9aXvpXiKovBpY4/Z//+re2/Io23hXWIfZaC775kjOtQDz8DlMx1WhUae0DQjhAtgjzDvqbRje
/hZQKIoyRk85H7yUtmNgT1sCksqAcD4U//33SfVLj5dMPehXl326Cvg9xgNNHR2n2J7aTYhkcbz+
Xhsn8wMdwTu3HEKyHZCQCxYRrsHve5AqfNxOfVufqgnfC56uOZPxVvUBghxN8+ieLFV2t20jEsS/
33g6F/y3L4or1limgax6gFwvGQemqcy+GQO6JCMufzLcignhjtmHQLFUqEPjJVOSMqR1Gv8M7G7H
k6Y13nchJrmFVQoSNmzWwvxcle1URvZsigjNmr+v+uY7GpefelGqMhxMoiQKq3rDHyW+IYpZd1ig
zklvwRgGRTd9sVKQM0Hdrs9AntqbBp3O0amhrKBXq0pkaN24Z7qorhYIOkejyLQIufn3pm+3nde6
brIYnkwIsCB5sFfDsfaCibQcmOtZc7b3peuvKVudk2WApw91StoptNd1fCA760dnzta18pY52TpN
S9y0I9rOSmXo21XBGy+mLJTErux8LzWT2gKGDrAvX6Kq1f2IyO9hZ1qk6MiUdPGt8T1CeUUVtbmu
jkPeuChsN2QJ1WCifijHWyCswwt3uY0svfreuggeg6lm9ooK78pqLD+WuvYLYr8Wcw7d7lwv1R7c
2TSuIfjLcOrhGYT5vD0ATljDFjPZvuvNfN9tbrEzDZTvk6qACDalvKppwidpraVx4dsaymhziOVi
/sqYhyX+5uZg3AjXy1rXfzQsUV9xWpI7QaM46oifi9JpypKy2kjhc4Oxis++u8hYguIh7eYZlRXB
DghBKtalZqmuzSzFuEK5KCKYBOM1MSftLq9mwJub7ly33qjF/QSatiQmPZ7418O0yeGPIjva2d0E
qLxO7R0wTT71rYWK6hpaaPZ6s2dtUEhZxfKslrF4dLtxPXHrq8cVicItgMxxj1adAVBd23upNdVL
6tDJJ+MEGZOjcYQkSjxEGbfu5irTQ9LYskgWupYMiJZ2JEt1ZJk3HlD4zI/7fFVxyjRtDzZIu+6L
Tefjp8MxqwKdcS+Me9qJAXG+nr0vvXEEudZUjzWpJbuNZt9tUDPYDzWPja/RjUrS8hkQVJf1xCPE
TxocN91cYjyQQKHnebkG/fRl8y0R1kFq3cM29Hgsyi/jJdia10a6IiFyFsOMLrKWn6XyY4s3OpZo
4D0Ofq5zqGZT3heUAddU59o3rZc8jIZGDKdi9OFdLFNXB1Ki6+sJndT43BAzHDHaQ2ys4cKx2n55
nDXD2Od25h7RMQa3jTVaO4eGLVZY145yLwNQ1bpz7GC0iAsTHqFnLeuVVp3lonaL3I1vCtMjufdZ
NhsHTaA2p0qcXrMsaPiGzD4LbVl/lVU/yhBq8uc1w15eFxUBVxqaIZh2XRd6XT/fjT3/ss00ObbG
tE7gGRdJ1a+eF7GYOVHgSiv2uCBgxFoyWs7IHNjr/VYWmOjttI0XoVzIldhsae+qyT12SLoizfPq
g9GL7Ug+3xSPfmHxsDPUtJtaYm+10UAsvtI/kx0nblYyC44tIuCnXizZwapW6zkoly90G0ZaG6ov
Xz05zfhR9al+zSmVH4EEN1cD3uF4UaMXhF25bqFHsnPCkknWAJDta/DVzY755hSpbeAjwqz6zZkq
79uwBcuvEuxRVJm12m/pSF8CxmXYzPq2a02hrgOq2JfWC4bEMXN9N/BVxox0vJi4qydpO1q0CYN2
d9eYRuQaS4603VbJWsnu1DTmqzJIOdlaVJGlBBzUt8DWyW6b92k55RH1Nf8BbcAh4ZWd/sNzG4yg
Zuqhn9Stz3O//OjxTe7Wpt1Ccw60r8oLgr3ZWHIfqLx6yTptgwxSOfeOX/r3g2bq8VJ2djITExdl
tlsgYk79nZUvrCbBInZKM82fpZzxWG9zIBK/16eDJVb9OKBnuybQECyCNtNu6kcSIruxU7ttGblo
4VSxuaAv79vpa2b323NeT9vJGtKvKyfXRBl2Cy9I7/aylmkCE3EIBwelY+cLnIT4QKBZZWOU4uPZ
61L371tg37fakHo7TSOUva/H7U7rVH1PWlG6KyZP00KXFA6MJlv9Shsk2/19Y36nZPc4bp2jiTgE
M5j8vSQwJz4mKDXecfOaG4YTQXFb6265HyFEEUUK+2RNR/ujVsc7IyWuypCOQ5dLJX2pMkRRAHPa
Zj3C8VWFHTEp9zU1eyzXlKg3c120uwDRyN3Y1JQlcLH6uOonRKV00+4z36QD+Pf78E6FTTFPOc9f
ZCFAM3+/DzqZQtlqrC1R3LP7Y0nRvYcq7z8aWb3T4foHOEFnA/YJQNzfL+N6Ru6u9VofOxay11F2
xT09iDSENohcV279DduHhG/mtq9ppzdv/8OvPMsb/nP5yw56FQxkzEkOaGvncbgfmPisdlo9/v0q
7xyPaCcZSOsYN0AMvajst1HiZKvIHxohXRgQNVKvwmBjUcXJ/LCOqfZR2+jdK9KpZ/bMIRBT2e+3
tUy1dukzzz9uE4bWU+cF2qdFRzkSEUQqQKjb4uvff+N7DxLnFa8vmUDczYsjYLq2wu59ja0VYO4v
mblujaCN3nhRGl+WWrOSdbDfqnKysMh4wwfl9HvfD35MH0SG+08wwcVJO3OyqSG2gh+84H9JSNGy
7hV6HMTc/ggFnLwxW09ko20/bB2MUVjwSN7qfiYcZRq0lWrLXBr/g2PqO6dHn/bpmbKDKY1B4++P
YbHlaJV2RY1lb5h+qqH/BdN1/YyZWL3+/f6/88RB7BBPyMiVQeZlyC41iS3IHRiO2bJVnMM952lp
Rrr7a+D5u0VP9Q86DO+cX3zQtufW3RlBetkQXymSNjxE1UkzVBXO+aTivk7z3QKjIuKwYR/sYv0f
mmEktdAxZI9l/nQpGsUi7swuMNmTnzWKks2uqFVoydrmZn5wHH9nI/A5GzL/Qd/Fd3SxAA6FYr5G
ai8JeUj+extIx4Bm5EmuzW1u2MuBf3FB2Ce28O9P8r0L866c9x7UQPzQ31+aYaEDm/ntQoJSgW5P
TWLdWX4XPNNjMTogJ71171ZDVkUdKXEfObff68uSWHTWG6MIdpks/n55X3VWoDGPO3ae4Dlu2fOg
m3PSsyinGj4l8ZIJhfwjww2rO+qhc597q+n32BgwkrZ9GVWd5bz8/Z689yFxTge/ReY9avOLD4k3
sExHMWEuaHwQ+9OGFnrrsxg/5EeceOedlYymGTrh84rte39MjLNKq6UbpMfSnbLpZkCVNYRl40zl
lVBV/QZuD0uZPxKwwRljWnMeFMPW/Vqg1A/t7jzu80BYitTfbtzM8N7aXKG9dYxukiHBMNsWp5vZ
2bFyR1XsNI4lA3vr7GVhPbqrFmeOV51YMhvFsb4MTpM+IQ/q0hy0Tsr7xzyyQfMVOlIQntX33jSH
k7bZ15kSaaJ7c+Hc6yPHOoyk+vZpVJTqkV7WfRYxPtj6nYsKpAqVP8nrrNEyHJ3V9FqLvL2b1rHw
YofMmC1pSlM9pfoamPjsyHTCeGrMXeIi+fGSpSrFY1q2/V1mdG4bI1Mz/FC2SlQ7WbrdZ5Sm468c
+cn4/D+8C1Do/ikXWOgudxpmvk5lV9lprtN6Z6Rr8WRmeHsXbXKTv1/q3W0FNR66ATuAgH/pdt/s
vE4x5msHM7DG5mQIzVfXBd7snoEroMHMuWZiwasB8KYjioEQm81EcxyMbSQX5FPnD2ZUHyy97/xZ
6Lk98ANYAxzSBi9ugRplhn2XhC9bG/NEwthCfzTTHUSnp0e+G+BIVf2970j3NBlEpuTLkD8Y2TBi
IRDeByvl+Wq/d7J++2uCi2LDgT+NB7q3jrVT9Ke6aTMRalCjyg9203/Ymn9cCBofYEm+UP7n96WJ
yMEOOVnVnLzUMqpYFk7aHwAbuU9+xbw6UbasAAdLyRGSv8L82hUtwNiVkmHEoFjgeavyYXocU38t
o87kC2UmP9l1qGaseOEAcX+OlK/67y7K2qcCreZbqkwkK+Duf1kmcbnhYEvjJN2NUDOXsfQvb3HH
uNe8FO59TS+6oER3I6Ekx2NVZf2pscX0uWqb/jr37fq6gJvwy02r6m3szz0k4AWbfvL9yvhRMK/Y
Vy2n9HDdpuDTeQPNQlOUwEkK9nckBdItjftu9fxyJ5Yatv5YN3jBNhXIb/paMa+pCVssQs427eMm
i7INs1UnGZzW0tm7WHpkUJqrVPmucVgFYshh65ccxj86toWT3sElntAIK00KjR7I2kxoNLANkjLS
sg3gE61PqWGUnKazuj/OXTMu0TLWun9DOBJhFEqZeHOkq16cTeq/RFD54pDpneugbJLOV1mm1hKT
Et1WkWhb94clERZHNH3SLHRni8A830/zD0rwPzcQph26QQc/IDKdQcXvr06uMojCHYE+q1ZZpBbV
Xixtd7pXCq/SB4vGB9dyzqXav+SJE3gOpxBA0zTH2WCP5Sq4Jt5U2w5VkedYtcnmK8KKp1CEDUce
CHalXD+1bQNtBi8rDK+2RT3klw7uZgB5Fu7z2VTVB0XzP9O8y+8pMDxa4A4Amv+ADf71h7peOTvd
ItOj1Tfyq9agLgm1tvefqsIMltBwpqwIVZ2mbmwPDO3CEeHHjI1+qQoEjFP7sx6a7qtbVcadqMbi
c6Gk/RlZS4emTGf3wqa4DaDaipHkcoMlMg2xoTpvmmqLPEZQkO/Ag2sfdPXfuf845Qg1ttAUc6a+
qGA0inyfbMyFLp/XeddOLb08RI41WzhIGSl98Lz/rLwpuZGhIAqhHv5jkF1xhNbFWjK30YyZIn82
etojki4HwupzZ36tYZf//R1775ooURh/QUBhMH3xE02a8JrdFhURHdgrUd/TLFeWq25bMbFa5fZH
Q5k/i9IzipXRFBNa2lWXQ1NZez1M3zE4TkKkENs3BJVx45djveubTmxR0frpgxT1mca8zPYHn+97
lz8fnHmY/Fjzch+WXuOzyS7BUeqyy0LL3fT9OeqTeIXe3AvdVXTznPVKzYv5Pzxe3m0P8xSeZoa5
v3/NZiULqaa6OhqaPUd9Z36v1Ki90lMfUDXZ6QclBzrQ83/x4rPEQIQoH1K/TqFz0S7oR1sb6G27
xzHoSYFmirwb0ymI+q0PkhY7+tUWZMAglrPxuNfsKyRp5Dh37cl3p2i0U+PgN5n1Qs/de2YSXkF1
MxdSZtvs+4w+GJinOAyrnzB9m3Zs1HbomSsJvZofOQ7WHDC6ocg157Zr/GXXC/Me2GUVoXPxwnm0
jyQn5mjJzRXFRbPfCtTgll9F25zeErbF5tXOb5VqrxaUaqEoKz/EoUtmDK0VkIXbU2+4V5ZGH9JU
d6tb93HejHcd7Edd69aXwV8PGkcrUwgQhSA/D8g9yPVK2/tGE8eUBF/+6U/82ne+QPflgcNvzHHf
sRUiXs24Wrp2CY2R75VoKocply+ccHEbY9c6RXmwsw4B2mq7v5p6MOeIYfkgwkEyrMqBP664SeEa
hcgRKZw6bnfg1a8jFvgHfUK9uJhV9oPcvarc4cjt0Q0wUo+DWdeOeSV5Vk7rJV6vuoORew2/0srJ
ZRnEWjxyROiHnTbk7plpwXA1KJb6JKe0ukpLMexq5H5xOdTpfii2MbLg7exxIVnx5oGcLa22jmZN
b18hH5gvRbpYUap1hKjXonpWY/rVouEfEa0DdcedHm014n4iGtxUxU+1WZ/JKKEy1IT3SSIdffGr
jvirvO3cQ295mOIzRa5BPYrE2Ba1s2r9BPhhny8OLAmYiCdAsPkVIHw4C5qdxW1WmT/0Cftzjyrg
SK1VHxtyyfeBobV3JbwD/rAJNkcK/IeAO1sHYrW21+PozNddK780cmqfct/pTr5e1HuOKYTUbmlx
5W6w1XOlrkyh/VzPiIgZNkZMt8ZjICah5wDCdWMlNpFYGem6ojSxJLXuNme80N1yNsb/NAmmjMuz
NT4UEMFPGid9pivtr9w1DDjWsx8KUlyiNdUR6BLl4N+xfplP6NSHfb3OSzJoVfFFVx3XU/Z3tQBQ
yc4U6BT1++sMTTBktJwnHqSSxCKi4mZec/9eZD5p7xzowFc0JmOQNYjmjQCc2fH4gcPY3cxW9tXU
mzXx0U60vLA9kAejnXemna9PLojGl8Et0ufJ8j5nIKiPjEHc0FmG4TGl1LseYU8crdrw965wqkfN
miXUkbyPvY7YAXYGN6optkJR6M5nOlDlN+V4wx0hBX3IfN1KchF4XxgGzPsNpFiWkGywDjHHVuXH
+WSq9sBLX3Gs2yiVQx2V4xWsef2qdkGG2hxSVdRCKLtC1cyow8k6i/lNGewsr50ie2EtKs/sF74v
wVRsNl81jrwHOjfipzDKZonWqdcjlyDwHdjJCsMSje1dwycHmIeJ33Nm6mkftbyAj8IqVOjV3nZj
9O5252mTt19Fpj7RnGgjfH+gXYOs2DP9saJiHrVjuo3UxzQMsYoL7W3pUvsboR0ahX5uqwcaLEsy
0zx9Q9vQPM9Dvu160yqTToOUkFVW9piZKJzMdN6iBjnad1wkzpUzT/71MBkLo1a1sFSW66tmMK4B
yqGiCUlIaA+Bt0dkXt+VQtmxqAqX9dP6tk1TeXCyTGN4ReZ8pTITTAQv+FmxHo8uWdHEHfQ/SlpC
I8EScn6YrbRP3G3Mb4DtDnGQut4XeDHLCRqrySDXUIlVksSVTyQKTwM9TmNuadn0Bsbmeay2ikgZ
RHE14CXGTaBBoCMA+VmctY7rdNx+9iUw3hzX+8FcuuwgRiTDM/nLv9zOvEWLnTdMkxf7NfPn+taa
u562cT940H7q/Bdp2r/yeqngtLRovpe22WmuU+w26U7JrPvZ47LZzQFQiiZ2WjHp86FyUmMnHEc8
0gSNSepSPytwsznS1XWMyFKV+zbLEDn6waLH1AIM871+OY79OrOFiYe1d5wnUCPBzinbCsyBPgDz
0Vs90czM4/Mg9TqCQmJnocpYY1Erp3m9Q3K1fk+DJWMLdRQzcXfuCKBp2oTFXvIGLSCGa/i2Jx0D
I0f5wYcWNLrBA/3u8VB2/vnU1xrkr1TmmSaUyxpO5YwOGGzymniI5Z6ZD45GXBd0Es6AljFJ13GM
p8ICUNKsxk1heflNNsxWw1/scuRsuhKqkt9nK0aQNovh52SR1i9k+ClnPGV2gKiwZ1l2MoeNrZWN
98Mp/eEAOhBx+TjPbGr5MpvXm5NuX4iCMr8qBpw3HunbxZm0TAVKjVFHlZ1Nh8EeJ2ZqHPNIXavD
ovLynTlCanJMDkSE7dRN3IusGVkQ3H5XiSGYo8CSEMArUo135xPdY7/K5bpAlAqEnJ0xEjUtojD1
JxbXajVf3UkrOELUZR9bYhv8SEnhnczOaw9E6VRxVaT8oB7OTcZHM2ff8yyvniQBjFTJDnWInlHx
2FNh7NRoN9iWskfJRJDSokxDGkr7BYANB5KfAJfkdTkB2GqX6nHpCOMCIZ0nxIF9IUe52SNJW78P
wfDVmKqn3kyv0bYe6CnN4Kfnm5bETHuYn2rhHPNpHq40o/PuU1dFqxz5rurDtFbjwcxgo81n3FXr
luHcw/qZ2G7J+nRCranNcJSS1ZvXPqOfF+Yq3xul/bxZ8piNvDUUANyOYmCCB9AvFMKJzao75IuN
4sYUJt4IlrZJt7ckr6pP1rzeyklbI93KkelnnzPaKBF75pXRz6E7rTu4ct/6JVNRIJ0rDHjxXKiX
HC5UWPrixSm8Z9Vr8MIUkp3FvHWc0QphORcRk48mcW3VcPrkC2jGLfI0DtzMMu8c6G1r3n/zAV15
VmYxEDFAv7VJ6ltk9OXX1rzNV9CgojGzRGTqOXEn/jyHstM3h9a/l37HYyhirAH1LVNm7wVJRHrn
mtgDBonnKJzcWUReLvfMr2MfOTn9wjTRAmQrhNI3CDQ8PynMCqTO7HxBC7qv0mLfiOXA+CKCa/lA
YneSe8715KcGQOfy4I/Dt2azv3q1dqWwe96baS0Ss3OuK1ddcYhe98LEOJ0H6EMm9wVVBkT57Bsz
HzOsXUPephYGdToZ8srFTMjCKD8tI9yxoe7EgQiVJxgYe6uZb4wJZcXEXjvLo2c0PGO1n4mBAAZO
swLDGksvCnwLuLHwOjdpHO8+72nW0nTYw/FYEIJkDk+jQb5Rv9q+eixmFqySpE9BL712l7u+cPe6
1yAcafZARh5m2XyyzSqBAvaJVexHfRZ2sNJR9JuEfzY/PQcct+/9tBaCxg1R3ItqCYXZI6bYSDou
UjZWBjEMyB2UelS2jOJYdvTO6EO/TPf11Nzx4++qZrzR/OIHfixgXHbk14BJU/HDqqdPuWPcVhpV
gEj3fi7v2wKesmWTf1TPhCYXdzPihCkQr1IMkgOJH5FUlz+w+37TF/XoL5MKR1DUiQHtua1zEY3e
dGVPdpmHdUXOOdUvkHMvoVaoD2bdvvmriK3NvGO7e0VChJ+yyfrbZlmcvdJQRzWzzy8+Ww/c08xr
yd5h30kiuUfYaFa3JEDCkpGzaboE17lX7Bh/xgXZgJFTntVn27BGS14f6q1nnpG7z8FI0RC40yfD
GerYzZsthsxkY4heC3RKrpForQjCtbC9w5hDHArcn965hY6FuGtKjiPqhvp/15e+jLK2+4JnAUNs
fosd26KXaDwoT+2D1HuzPRZsxJxIzGb1NiBbyk2V5P4MYdi/RdTwdTOnZOvtI1v/w2g6u6KsrifV
5pFR0K8q6l4gkCpvtDXYVxUI/FHu1yH/Tiv+LR9TEig4IS3NrW0j4Mw8y4rEqM+7bSI3PSihmbM8
c38Czgt+MxxUK74Eejr+IjcIHKcvJNHpcIhLETzmaxF7wnQik80EmQmvVtB7tz5leWaUX+1yeG67
8q2cGVAFHIE6c4vtHBd1GtwIvOjIKCDW5EcAh5yCzvMO4e9Hz/naCORetLUjUy4/EQAN+8BLgflZ
INYKYGZNbu/aztgNtfsEK5MK0Ka6awIv1BRfs2Bch691jGbiL0NCWxDfF/Dv/L49bikJW2ZjBJEc
TC/0K+j7chVU3c3nUuAvKkrqPE1KzqT9/IaFWGcA75ph33haBBbrqz9Ox/L8sYhg3pU6IipFx2oU
sPQUMSEcxTN1FlSygCPB7LT1Nu0CJ7QGGePHhb2bD/djzTklb24Xu0qCipPJJn6QEvJJMdgKrbGP
VJeVO6tf79YZ6WxliRtnrL8MFosxdfFPxI4pOw3GMMsGTZkSpGA3VNJKb55rS1zZ4MZC1Mr7um6H
XW7lZrLm8qlYnEfh5mU4sV2REdttQPznN0nUR9hv2pVtLeEwrCPoGTIKpNM/tcOGDBNneltYYzQw
2tgF5XjIHO1Q292NXfQxw+s0FrV9M/L3ZDiPEODY4BFbeVxLeW8CEtgV83pElzoc6nI9BFIc+VU3
BknA+kArpizYJv6Po/NYjlTZougXEYFNYFpAeSOVvCaE1LebhMR7+Pq36g072kkqyDxnWwRC5W5c
y/8YwwM7Kf9zS+PAWqFdai+d4QxZhBs3uWRr9bvE6D50eiVQ+UzRg7TfjU3Hx0NY6rLWPnfzfI4p
V9vok6wikekohSpi6IbGQkxG5yeAeTuxOw9NfGYd069j76+brpfOwSQZE21Tyd9Vgd2Kp8xID0vf
7FHWBHiZPjilN3NlbPOM2OV4nD+zXCeuzfOm42gO/1xDaw/FQukSHQFHS19e2xlJVSM+sjbpL1PX
Y0l02aP0nCrmvqyP5mOyzX2xvMSFBde2QKVVtDPYoNx564473SoJA9XASaibZ+PgVA+NcXhvOn87
EtRmk7RbpeO5GapXEv8YoutG32iYChHSdRButSPAy7nISh3pbEMAR7pql8kyjwycB8vGoZZoF51B
FmXsGMUWFIXsi3Ez1hyFRWPvpTt2G/79/QrmtMf7Vm8mHXNga09vg9+x/rW2m4cDOviNraVfDCgf
eceJoFz7afaJCEjrRewIi+J4GvtzMS24JEdOrYWuCLO5pu2soax0AmR8mwmxQN3lw35Vya4trD0J
Cu9e5SGZ1S+KHFiPmd7UnDTQYVWj1OaXnZtvURVTA7Mm+5yKBFTjYS6HV6/K3kxz2Sp2DPIpY9zu
oOkJ7zJaVqPY1ks3B4Y7uRHpKuY+Za5WhX0ChN96ip8js+OyMTvxlWrDc9sZf7M4eR+rx1iAjbau
00/m+zCunbs0h4h742OZWZ7QMW4mikIDZnQnnOb5MmrL28jAWHba3UdLe+hMpCfrMh5GPeHC665z
rwKtW2eidH/o7t4yme0QMj6TT/Q+WlhjHRXvhmXmpRxmnq0pojL23qspPbuzfJSGsKnoaYK22OXi
JROzBvzEOF2m/VVbCSJF1U2hg630yKwahx4RsScG6Z9X6gccpB9WYxusjZkVyrU+EHH5nyGK6VSO
fDNuv4TYlJ+ysTwliXFDgn4hLfVflk0Adfp1AWbdkIT7Yz3KSUw9+UuWx6mrVz0qNO/JXXCIoXC2
lvoLNdOuUf0dXog6BN37JbYtGnPxpzDLXbam3yj4/O3CzEBAED6Ktf9OCjtlBuJCZsihsa0QL/Wo
Bf3a3hNGJc9e7H3hqO+x04YDOYPAGl6HNr8iedbL2hysJbm4TheHa44w1wJtS8be2TuduGVGf7TE
cFXCe1njZDgoM6WboeHjRNfI/rF+NM78H2OfCAu/cjeNPfNorXd7Md/WQe3GqbkYs51FBkzhpujc
tzJDPT7X4+soVHkdzfFFt1NicOziBSFADuK0egEZaoclsc4EfIZr13XHwuzMgPTandFZH8qXMW03
jtq0br+zOn8927P8rhz74jGiS2q+B6tNQ0yRB9pb/BDdrohICQ4H4Ua4Y3f2lG6LYozm+HMo3NfG
Wxkvy6ht6tvoTB/Kdf7LrPy/WPQ3HQLyVFs92d7luu1ruR0HvIo6Q4zXzWAMxdhwEbpEoJisZfp8
ZXu/jbb4tpQdzEa+r/qC983WT41u2xukn9EUT0+N5WDlrqnCQpauE3gsphoEp4rmdN0iWP4YWuvH
k8vBnfzTWhENgty363RAmCW7crLjpFx6c6eSEtyqtNhwkvapzR8pwxYDl9yvcaHtprK8enkV4m2g
5DVBHemQkutPpP7rpOVaDlmi9cJe5ewSPKnUjlOHOojN+ng8BpJlyUreZW13ojCqD3w3uY44Gh/l
VpfKJtLVZAXJBxOLS7yrvOTFkxVwq/sq8mHnJusR/xZ4+1AwDPr43rvd6CB+7l3GCXPPAXL2nHaP
OHmrauLGsG7LYJn9r6zxdiuybMzUeIeSKE/L7Wg7u1hLCkgw+5CLBzznC6aY5cg1HjSVOqX2wLiu
RVZnnU2jDedq2qYVVU/Dsuk0fnR5nZ1cRgxI5qd4oEzFivGlQ/xD7vI+7mxbMJYO12rpj1nuXgxy
m2hr5pFedjDDkexs8I85yFzjmuIYB0M+54NHZ3YTxlRUoy6t9sXiEpSd1DvLj3mJu+KCZWRXFdpv
aQzisb8F0iLUrR3OvL87Cb7px9VWIwpLy5ewpASVKBb0I/EuJnpOauavvcY7alsvOkJhdDCHpeo/
K8GlXvGLrHNfW5C3Mqu2tExz8DqXop2PYl5PQ2tGvudfe1NFJqvKVJU74i33Y6+HU64dnH68mn1/
GAz9YurZPqmq0LK1ba/MU7kQSY3GKyzm8jyO2PvoCN3Dnu+bVh0Kas0eN7M+DXuevmBN8pcKOVHd
Fduc6TvTynS/xGZ7U6VagnZu765dcJPkR+lW0UrI+EYbMACvTWwfhoSHXJnPqukuRbI893r85OX6
z6Rp/bZ4EKlVM/wZH9HmksnflaGmU1FHyoYuq/ucOTthDVdGBfLX9XxXYfuKYNyMs9O0J21Cg6NZ
XUBNUXwdVzuJlCmeCF5uYMTWW4tK7KXyiyN5YWqXCpAtL49SghvrHl15k77ZPA+w6k+1gfjdTiFM
1nCc25OTT1ucTpE5Qquluf4xNuRq+VWoL86msBkuH+YatcZB3Tl7wN4oWatrheqEujD+BWevVyzH
Y/OlJ6Rt14b+KjhKyhmcCX25Z86klKZAhQA0sbkUHADa65wtEbOoFuRS6JGI2Z6c1roY+RQfdQ1/
e4JeMvBKirlqk9itfIzhhhKyfsCUXuxB1SGULOMA1hVgjOKjRN7IPCXPtRr3nc55BldywZH003bz
n1ZbZUSXAV9BrWesxcOTM/h3MRJhgKFkTJFyEBJ3rxyfbgPetpJCMrtcrrVXv4LoIvcYib0WU3Xm
qAN6I9w8WJllJ+aXzbC6bJ2a9jwSBusk+WkxWaeaxiOIQX4nvgf8kJQnCmu3VSdvyervBsvc+/SV
SYAxeK0pBO/czSXf0TTH0dJoR0NpnzkPBpjXepAwjTlmkT5NnqyEQc0TvUm4f3UsxVJtYuFcPHLP
Vwpo9c74zqwHEADtsZ8zpCmdtQDkKlP7bgwy2GfF3N+2sUDFgcTQB4Vx9VuzmDOjWbm1nWHLDXX2
Og4mQP94yIpHRvRBjAtAY25dsza1gTTboFiGDp1Ie0vt8Wu0zD/tWDhvdokMkGSPMmj7ueRHWTA4
ifJe1eUGLdmM1mE5eE7BfOFtF6KBpqLaJvPknKQ/fko98/YZ4YphbeEYIhpUu1A6XD9TfH1K5GMg
HCrEI1CPJhB9yLMWoYJ51cf6q6MvDthWV5h+rI+4JmGSgHYy8ZMr9M8ebxLww6I5kUYtAlOhu12N
eq9069nDJMaUrr3Tp4bdrHeice72rtaWodOUER0rZtBOuiBqSkcTSWRNzD3QFRMuMoepN+3gXdMe
8fjEzzn05ilEuk5lg6IblfqOTT1glRxjImqdzuiIb3B3blGWIejo1hIty4g7XwBo37jw+7DpMFuK
BnUFnoBw5Q0SEGKbRVp7M/XfRA1b2dTxV2I1VWgDcgWkud9HvwNtc7SokIgxHbkr0+WzHnE4pcnZ
m92zzQSzmarfdJkjX9N+p1W/6V1yWJrsg5JTIERqEGQRW1yw+XrqzOnXyXwYf6m2i+lDQdnbau1K
0Cfzp4l96xKXg/FD++ofZeSBBJFwVNsFg1nd3Dl7V3l+HtLlnOZWZK6QDAmp/SJfG4wtLojkogXI
GreUKxyRzv1Llbo4UExH6fG26tlfv7V2+HIi3W4+DMTZIW2luHkW84QdKVREo+PN3bZOHllrvidA
9rtOHsONQpyS2iQDPHBuyxj/1Sr/Tp3mW2TaDrHyvWibF8OcTgo8rjPzt37Ko3LwaQOQJjCHekrK
5EUlSKcqs90JwvYkqdzA4DNoU/K6ZOsNx9Fb1fAfAcUngbfWp0XQONSBtlORcHTb7j3rubJ952Rn
UDNFN76UxuRFttLI0DD63w5t2tbLMGd6cWOGTl/+yEH/Au5rT+3EITG5j25C3iNXaA+i+K/tVaTk
pSokig34bMTw47rkpJTUZHEm5Sd7bZoIB54eyDrLArPy7p7MEZQlf3IjiaZBnw+1lr6MTbPjig8s
rcVW412kGfMdVreqX0NjWW9z1gYkqwNolhbepaZBQ28eR798Gtb+v5qdC9eJHgy6+nXW8cuOwcfq
ikurmLyV4zTe9okXFcmY0f3gbysSrvgXqnCcQJcKQj1oWlh/3B4IQnxKwqdCouN3s7e+au7y6/dw
ZvRsHHS7+CNsOjhq4okDzwYKl2by7TdypG1brZsZOwqlkwk8q1b5O7oSPjVn2HV+vq8b59rjgvwm
fAacPCaF3X71tXgIpcyaPVznOSb0btOb8R1ra5gL74BFLj92oktCrdc/a6oz5oITzimQAdgmz2UJ
6kDKG9bAtPmdICi2a6xdlDu9tyvZTszeh3IZXjLZ3Cwbp2Nhz+e5JF4gdw2C7X1xanIZjqbzX6Fa
GBj9xHUVrtaAVfOjIoRw09trBf6mnTtv/tLTZdcU5suKoGNHxtK7s/hPq1iv3VIeQbG4Jon91NHw
+UmynUl7Wv1qJzqtCZyElsrGEXAi9Z2ajpupySXEdRR2LQqAxOqfFl5tQrq1sFzIuu/zs9tmzBK+
EWHGCzqJJZEAIoHm11b72rM/TUJHkE+uEYDQMy9+1MTyIkd1nRY54Cur3U/+KFOOf1N2u1WmPkck
IknihegNiA3xktcsAMUa11EFfDIYuEulL2kur4oDDsktoQ9UZJGWa2rFO7dfs0HhtBU4wMa++0N1
+dOga582ypGNWNXXKmuC8oenQcU3elrjwJm4+Djl/xIc9VUXzrad9acVmcp+GfuNgumf2IvHsuqC
cjb2a+IQhiA3rXjABavWU03506bGHUvUJakI9CnX0Clmk8l7uZNhEtoz+Hg1+bzO0GIGXzxHpfyk
YuAXdaEf6ZDU7yugWDPYTUglA/mS5sG0+2+nSY4tZy1pJv+pVR7LRv87x483dXHuaI5u0vZvSdtG
jcUeRPI/le2Plg67jQOuvj14k4X+x9sNfvmPleWp7eNz1tBW6us/gnD3ACRyMyT1Qab1Kc3TJ7pc
mI2sCYPnNEISewcCgSkVkuV/QtPZsWAM+o5AV5r2aOuwvgx74FBtQZjoGZv86V56NSvnnAeNi0JR
TVe8l4Fpxb9jP32IHhs1UUwlDsCO8EjWL9qkxUEUw6tJTl/jLUcfGc4mm9WjNgM9kHjpKh416rT0
OLlOJUuHlx+RN9MgEi9vArutpbCdJ9J6n1OYFneAoLDDHB8mz5gKpMwvg+O/ckRGsLOHTsnLUOk/
3YOK7BWySSXHgzS6l26t75bXHxKZ7WNrCUU1npNVhURDficWVvSYpc8V26y2z8qwQ78fTs1o7KaR
pUwbUapmTLsxhqUlTiNpd9AY1dIEPSEvTlX+I1MQ/pqyFNMlLasKTW1+tvp0783QBV1x7msDVbax
d2ze81bCgMZn4qrfMs85rbaGny2tQUilWGliXW7tUG6LVD/7JSAcz26Z95dxMtgu3OM8WHfXxxjb
OC9Jn0Ihz7Sh6C5mlOxEM2EUp2on5XhmPwm8TB0m2fNUwJTA385Sn5HvskcOBXuNIkyiPs0Ph6qM
r7WO+rJYX5LYDPUBxLaoND9wU+0E9YpRfQm8wnizkniPoPtoL+lWb9pbP5B03HA6tJ0fajaHebaU
YZHHYaEBSTRIXZAmbl3ZvQ3uAgHCy9b2A1b58lQsyROCUF4dRxTYrxsgAXUsxnJnSnVmz43GTOxn
kZ0sw6JyG6VyNfI0l/8Vcc+cOp8IAnpOHHFUfQPgtQyBoQCYH3Bgz4ILvH6kVfoNPcaZje4wpunR
EIwycuwDEupu1qgRXZWdy2k92L6ikCoZ/5Y2OG9F1YY2H/xCOzuDs6PRxo1cNPabODPOVMF9NBmO
GG99mkvUBTQmHoaiprHYjl9oEMmCUXewROQM0V78mmRq3CTKfjb08iC1ngFwra/aPO9Mpf2ra/kN
isuqnaMvUwjj8t7vz9JMt7QWQUfrELUgiFwWW9Sy2hZwB4ZkWedjY7v31aEnByn6uWB5EPMUwGLu
u8ziKdPovqps3lJNtofZk+dFynteLNcRGWq9uJARxpX2pmcal6uNAWhf2wa7i3zXpXXI+DpJlWC9
d7yNbVbXvmrJVxv47NT4p8Luvvbqa16Hfa6nV5iJAAPGy2oWAUP1bjFHUFR5m0ct1BH34gU851Tm
2J19xfWMKT3+NFEf5JoR5Kvz3jTLuTOLbTtZ26Rl2pYagQEGw+xsui9YTzakgj5jiOdLqM/p3AXF
uP7phjocanUWxuRe1TydnFpnD+zcW5G3wZBNW7gvLroM5zBzoce+4XTaxSnhqXnWXq1MXRMHfWHl
zJu4ntwgZyBlu3KPEB8nUxB0B8tjwMmP4IXp8lYINiEtdw4qgw0eXetPZenGbuT/OIEYbPxmeLdk
uot7P+othLA1coZQS+u31RZXa+ouJD3okTSWcNBrHce12JW+ec691KeEwLIuM/ZoscavnQXBQp/Q
2X/Yn00SiVqV35xBq4jlMw5Gn+pBLeInNtM9JdlHKy13g+3/6cw08lvtJkQW2hqMk4zZqX1Mw/W5
lAW93IP1HrfLOxklijzp8VS0yWviymucdqe5UJ8DuKcLoAl79+yZvgwK1PiBkXcvVBocEHhFedHC
sCI5yhL77+yKo252z3niPx7QvcsVCQJKk1Fcs6tMFr0o4t4QNdAwCiGs2HiD9lbN2QFT3RMfUIIL
yvxjd3Ln4oelCE5jDXpsU5VNp3bdMkblUZKiVdOajB4TdsFdQqEmAWv235h4yqBz0GoKGS4zfdQ8
1bC7fcR1tutyM8DDRKGWXp6WbmpeUkn/UsaiPovxkKzzr40yJRzd/B+PjRmgzHqqFyc0XAJgSN1Z
oPqYRRwi9cjsTMwtmPj0vnCwhfbaI4dvVeSlnbZBFFNvJIEnGw1tR7TGGNXH5qkpAeh86zj11q+g
boFmcoYxYdTbakLbZhurcaPK9CgVyg9HI9svk85u1dWEHBbInNQJKFjKXcIWGpPXvgzNRd4JFP30
lHVWK2DhDD+khg84re/Btn4L9GZXpo1gsOkkT6FYz1A9QzR2+p+mJhfd65/I4H5fe0QPlTA43bCo
edg2sqph2DBmTJvVdQS6q+tujURqXGH7yXFKy3uxsqvprbE30hQp02LroVbKrTXlR1O09Jnl2ZOV
QxkNXbo3p9EM62o9qKrdIqt6J3rHjjKR71u/5etznJsvkkui1Wd3ovoUFBG6JvEWZkDIC8oZwXsX
D0mMY6mtMzVzJJfsgwK191kr/5mt+aMrAoPd+rmlB29jIr9OhuK+iuE57+d9bTkfLYgwMoQkmlek
VKUWNaXa4qx/7nyQRmw1oT+pb2NyDtbQvVVLTHRiOngPnTUNa9QND3Ib+8tL4f9/meuDJJViA9/+
6ZUsIzMcsdGkkjgUifHPAIcY7tjzA0KvTrXJe1fHYrsudN2X6dtCPVEvvuqHSDdbkre8HXjUO6cO
M41kEBo/km2D/jigLIGrfGzeOBHUpvB0lnkCUv3Arss01Hy9/mlxZZwnfR0DOoIHnrp+DGu7/xSq
es88FYfoIYxN5Vbpth3rbEvI74dFjXef1HnkLwOhExWI3zo6266Ow7ZD10H9yYBUhyUgHvCyxs/s
LLRDgVsihTyaA+f0iHnBYo7/jokFnsxyn7Vyb3T5fxYM0Wb1lHtZaaAn3yQLK8bnncQwd8tHYkBa
RBqd5fzO49LfkXnsraIVwMTWS8sbTcbHJi4pUfC1Tp2ory+OrcCKn4ySfoxFv3pdsxz0vnpD13Tp
OfY3sP+3YZ7eVq9v8KbOFQsOjJrlvsxdFaUkC0GZLPDnVfFEhdlTYshLtZRVMFjNiVyda4F8J0ho
AQkSYQHv96+5vfBHvdd1MJwwJTIbzgCGiViaPvKFBwZVFh+xMoE9jO7bcrJIVI/stjZE07NxJjmB
fqbHGpirQ+gBFiyC1IfnzQsPHoqff5I7ySn31dHpEQti5sK0pSa0gov/uvT2PhPk7A8i3dea3kem
hzCkts0fTdYvwmxfDJpbIizKRyuHOjX7ToUOwVVn8txT+kzlMxE1O/xcn0pnDxNMOFlefnGy3Mdy
cS6oAAN/oneEdfBlLFMwZFufAs+DLWaZCKo1rbYLRCquU+xkKWK/rW+VC0OaWv/A2lobHU3WNR3W
u4XwdGCgizs4In2Cv1BieVsMSjac4lghrZf1fESvHOhLu0uMQQ9y2MRicKI8E6Gai3HrInMv4mqX
FhMlof7bPJXd0TWm91Lm33kx/cuIQdtYk39cJ+Q/GQOAufjvrF4nzSsOfgeOiMKTKgb/4Jcmyt/u
OavHqJLDXmbOsbRxz2XFeFs6E42EiKyahlHCTPqwoHE2dIuaMFyZ3eRSbmvDOznkG1Wz8Zs3Rk8M
l8tPKK/N0AY1DzMvRYQg9Xpnmhr1mlhksHga7zI2jkYynTJciJB2iHC15FErqdZ716/PpL+TK215
p2ShcybTC3JpywlCebGbbU+vs82I6TxiVboeG7fSuZ0oAWbxE/q5sQfUHPauyFBFZ/YYekX2krXG
h1mXUTmRhuuJiztgXtBsE2naSumqFm94c6C7mD2OoCwiYJAFqWdY9pH482Be9Ibvp+3sIUAykGMX
1s9eCykgMrRYfuOTozXHS1h50Oq9Z2wmS7HSrKAsOkFhIhNgOQWy0P7m5hywym2KvaLRKFoJ2QnL
daJ60Bt+WsvalsoOm7YKrG4J89n5l6niFLt5Fiwd691MxVSDUTmoVHdfrJzpxjL2jbL+krWVHjUC
ksJ08qtgsnDJUarmoK2KtZDLoQr7wRivqUsyelV5Gy9FfD1lIAYuEJjJpKm66Us29R+w/YnPW5Ch
Vxovoi0flXcwi71w/o4LLaPksmURcWHANr1VQSjrn7JfXks2Fb1Fbef4O88UiOTkma7k/+ZM/aFf
JnSzgeqPdpvjZEFJ0lEtWI0/lPGeOj8BrU+y4jU21mcFaa5rxlYMzrkthfmqdAK6cv3mlSB6GSDd
iU/HDPnp79cUMf2cY0mgMCfBrZqcF0d778mKllN+cbmaAXnPPF1paOlVvy3r+TpP8e9sTy+aq50y
Sv42ZuPnG9TsLD3VFz+vqPVoMjWU1x6Rc4aLp86jclIIZOudsejN6LzbTO8Gu7ncmpYNlF/4B6AF
GbrorUDEYv0VB6B4ePpZlOyYVpecz4G9liaBBrF+371YBAGGsZ3uy1U7at18yGZU8Jk53z2z/ykX
cRmgsBEn7Wunf6KICztcyt4lXZUHvaieWIRYgmI+WsPnZqu5TPWxZ3TpGFvNzyLBUu+OBV22laGg
FBi3CE3ZG4u6xVBTh35ock6bFAxBpme9y/aK6yw1C+oGKuKjrfpbGPnfySmNo1oy0sjJK9rmiNwB
tqadGkoypebvodAPyqf7skQpUT1yyoSbAs0lXz1GzLby9pBKI+gfvYquH5Cnh+qq/DQ1+2uQiCOl
m1GykBhfDuGpxKA1Z7RkDEVGvC0JWxsbApsMol46ez+Yy+voNAOtqgCQhIbuvLZ46+3+LyvyR2/M
p7x3Xqd8jMgB7DdkFZ0QIB6EQM4C65J1rRVaSfPqYClDDsgTU2sMwNKq9KhxxZNrT3agMTJ6vWih
0nFRMMyerRSFZj/41zqFmU/GP97Y8LfgrnJmljlL7Yi0Lnh3FoJw6Nt3kRtwlZXD0TdAShVDGvh5
8p5Yxb/MqO4lA9lmVPUdXHZnxfXBb9LrnPZ7bTIU9Y+IccRafnQ5OQV2TTcx89U3/pJH5aYfQrkl
aPzYH0rsXGpJ+UMtdUIIc0q6m2WMwm/GhGP3F37vXHhG0M0ZdEUTDHWKzyl+HrFieSs1sJ4EXkyp
Fa8rgtRpd7aLeAwaw/xKhSa2CG3NkLsocHJsJ96jU7PL6mAS/L7f/xoZsQtEXuz6tfpa2vSqpZxN
g7D/CIwxCEbrH9d1Qi2z+uPcIaKwtfGEd2sKdN/57KjcCERLxTPVmiEu+2Dxky+/BtatDNppK+T+
7sDtmwOcI9de9PSDS4mAhXKbul6QmeJO2hTS5gohReZbX3Yif0U3oD0tLXtnup1xNnJ6etKKlQzU
SEST1T6TrE7aImPvtkURAAVoHOi1fqWA5eyRD9UU+EloDaU+PDvFXcxHV/f7mQYY2TZPVS6/m7zK
NnJhZZyK5tKjqtnoNRkQ5J9FGSSRyb9Lclz10RQeLKGwaYoYLr4HOk612gG/+E9v0eMMz1IR8OjE
w6s9i5cmd6K4FiujRf6sJcaTGIZzHot9Zui72PEanrRs45SY7GjTBC3WGntDzIGFxHjc9RZ+dLqH
URPE78S9HQcFAO+azVFZ6qx6az87U0jMWGh3bjgyKHVpgsq4/KfZHAOGTPadLZ7kSHC3OyzcxVbY
uvURAuET4UK74THg80VCohkSBcp0FOWk71Or/uo7e6frALopTs++t26ma+yMZiyimRO0cpqjhaDT
EACX1vqEATqsLYvselxw1npl7dnWmvNPtuPAy6m24Cu3VlJ4T+G1Zi3PGQI/O25/GsuOdNqu62QN
h1W4Ic/GzUnRE835hS6Eh8ADkXiR3LJYnB/BUWcWVGsnPT1Y3BoV2fztF86pVfrzYPAGKOGeYpau
wpUffBXvnmOcZ4/9V5s9ZhhrYadGPFNV88Eo45uDYRMrVa+dlGmMZyIkTlSncwTkqPxyC6CKe4xE
TQ07cQ6RgEdAsGRb760mB/TpmIagnG4t92LgVtU99gi/SztrQAzoMe+wel+niRGKaqOUT8f8t8bD
kXZJEbqjE6mueAgHEmbxHrksAQ5EDLjMbcmhmrV2g4J1K2bjH+U6oeqNczJnl3nx3i1HcID02F5m
wje2nOwFyilJJwzwt9eIgwmJlCbIKe3laq0CwFcLyQR+6+v12UoMtDQ4/yGYN7wD0ZKby473bAEp
YNlacCEcrWb5QrYfzlpydGLzrqUuIEtP/BjuwLvJyIR0qNT3iGWJR+zWC09/ihtFZtua7CNglbTa
pBQ+bGwqDxx/PvpefesRx/ZKP4tU/6e51V+3rv8Kq//HoZzsTH88OEUP7ccW3Tp3jq6gNaG661/k
Yc8OaDoM4zmf51Akv4+AiY6sTKlp8BC8GoXcJ7iT2JFPtlYwuVHL4a12sKZ9WDvFWTn1VUgY58z/
GZS3nycC+hPKOkLEEq8sYjeouM0E/UZzQnpmdHhaU+uXXP91Q2ANajGtZOnRoSL6HsqE1ijYQdTX
g75bW6gbkbxqlvrpfaqEyeH5yBU4llV8IQ+6rlV7Nhs9IjqdA5+HYhj837ZWPLBpgift0QKtNZgs
WlzzHUmQGjBYsQdru4wx1GQ1yCRaPe9KH6v2kHJfUPoGdAz8xiPix7pDM6uOiAsix1tfSE2PMh+c
tpaBtM23uC7PKE8e5WZoZX2e7XoGGm1s2EMdKBWYC9PJjBaZQkJZnbNaJgCY9W7W7WM5VfeK976g
RHtoJjzH6lmUTTS6M9RY+6BRU8xL67ac7TcQr4XWcnl3ch7OIfavo034QYqHz0dQlZs/ypsByNQX
dVkXc9Q8do3u24YWWgoFx4sCSxEkWfYv3qx9pviwNiqBhs5dKKukn76HvP8zVcvdTrWL9OYdyQaE
uib/4+zMdttWti36RQSKPfmqzpJsyb3j+IVI47Bvi02RX38Hc19iWbCwD7BPcIDsbZpksZq15hxz
VabkiqfYWhdpq70LiXCJAf+ScihfTmjryQbYFyh8LVRGJr8x9mACVseRvutIU1OFr1BjbqqS2mRs
iGOox9d+F0xXncvc3DUo19yhQhMpTATV0vxeJMwOeZ4ia7ZLaotFghtI0DKUyXA/dUm/x/af773E
ePUL/blusTR05q4V1mE0kVWnOSslAYJvYYFVXNUISoNRgiSd1jQRHxqOxUfOcs7aG5wfEVaRCyDv
M5Aa5j4qbwZxzoAaTqhancWY02ymQTh8EWXQRCd3hsRAo76AZjhHn/jnQs4JpMbKZF8PXGPfp31+
MBzM3KonF55l7FJgxdlLmZ5tEWBvW+5pfJULCJSVOQ92bgs7ucuIkHdbds+FH1q7r4ETf9OGT6EE
tAydmRGuk3t5ghyqQ6zSaGPTPchCNSupzOKlMQTnNKEK4jFq5nYcTQNy1Z+tLu7GobEOfSS6R0tp
RK/LKh5cWkwhFdlkLj705lDvUJjlFEYaO31pM188eR06OvrakroeP+VXpTWBedXpKhjWX9/QOYKG
LwzXgX8yR8idQBbsJh5ErZS3MyWuCb8iTnPZAOfa9pE0X7E/TtuvL3huAPI2IDoAkjDMv6lp/8BW
SiNnr2gkwY4j23iP8I1+ZUJOWnWBV6HPI/nkTflQTHy0QjBvwHV8BFYAhYwxreGClrmIngqKrQtg
FfVLVo/q16SzBxuDBLdWwJ540OOOSlWsKLa6OBypAT9/fdtnnrNv6LZFkJILP+OUsGkMnphQMcT7
nM7ROrA7Yy1p9i+0kQRcN7Vev77cmU+CsBygL4xRA7PZyTDNMXCNFnhkDqJBvUvmM7xKKlbQPLNW
X1/q3J1ZNpR639ZN91NWRiAs8OG+ZL/gi+kmNGNt47udgYLVNReO3VNI/fqCZ0aQbwG1sXQTs5B3
SqtXMaobkctxl1kZrcOgbVGqOkao/KuvL3TuIdoCtswMfuVpzn//z1D1siG3hDFwIXYb+QZ5u65W
WCkmGh4A0NJLI/bck2TKBOwloIfa1smIbWytH1jLs31DHPRrN0Te1vfziCJU3FKTs7UkVcs8A/+K
CI74U7aqaYyor8i3Vo9VNhnjvFgjQZjcH45NvWYRVY1JnwTK1P/wDlzXmKE782DWT8ZX6UEuytkp
k204ID52suwekuhwIX33zGzL3ETOvGWajk0OwvzE/nkDbatVTgyHcdc5gaSu5OXjN0nvDW/5NAyI
HytjmFaDnHL66GGqEHP5lf2W66H+CCjFhjldjQ1Ye5oEd3lpyWetFDGVU6jksBQsRGoc0UZU7KzL
7asUNNTxvXq0fyPRm8uu9FvnwqM7k6QzT7iubkPB5T2bJwwuEgy6IcFQtEvqvGL1R9XGl7MGcu5t
+zqnqinDB65LI2hy16XVXdUensyvx/bnscbkIHzXcJmDSWY9ebJWr9Ot1WsqVUPeXxuNN655y6hM
h5nghsbxP8OofERTPrmzJkRP93Tarwsr97qKuahFUUh7oGheBdkS+8pEMf/1rX3+bH2d+JB5cnAt
ZtyTsQnPxE0iKn4UyX1Ij3VR7dgkBk+OlyYXdlOfGZlErMMmdcjNcAg7P4Eikfwh+iS1pp3tdWLb
U6TapwwiTnL+C6IlBzcgjUS3SrSF3VFT/fpGz7xD3THhZTuEjBqfk1KQ7RQSwdy+7V0SRvFn0g4u
qdncmRg6y+uk4Fx24Zp/v+yPyyqvEXqzKQCLuSzhHz9JH1Fb1oBF24VubO20jnOoRettNZpVfmc1
VbnU2qqnCR5rFZLpqMxfSLzs7lAlO3/sVjVy4w8GR2NthPvx9QM58+YNATicwF//zCKrFb3j4aUO
dgG4qqNuD80D3uh2rRLcxf/9UjqJDpauz8Epp6HGfomQPkTfuaPzzJyhhjy11po1wFZJxNRd3M3M
+7CTx872zPFnrjSZtr758bGXoc3eNgzzfV4Z2INzEEFmRffDd3S5MkriQdRYwXRq6WVVVlRusNBc
gp+dGW9MFnMGHSmbWDBPXz3EmbrF5LaTupdmq8gp1YhBPMI73Oa1LJdQ5bLiwoP+jDzzKbvDoEUM
ZXjEbn68cenQl2fuKFAd5VO4GeohrXDm9m2y0tldWsvK69zXksMiFLA8iY2Xr1/0590G7CIyRWHo
0Qzx3JPrNyLTA62in6Q1eeXsNMC7eDJwjV1cF+ZXePqKPYhnMAgNH3/pybqQhbYPnWAqdk5XoBWP
NCsx1k3r1TcB/YBtEEbAoZSgZgqEklUQA1OsQ9EgOHfYpBgqChoYGhix0gso0P7nxwAGbd518Wnp
/PPxNWQAXTtiAcddVCb1s1tYWbAsaJdeOo+cedwmRD/Guvc3s+uE6GcqSmmBg2CtgdLxq5MJORtd
g2xi/fX9nMmI9k3uCH42uy2+p5ODj1Vbk63HDVpyEGC5LXoq+HaDnEFYR1y7KNhGhGAcNs2DPVXV
whX9+PT173BmujJN0+ZWhdCdTzBBBpIJkz0vibSzdeLosUTkphYeEcH6F9bEs7cL7hN1JQL8eTx/
fH+NDsJOa10yzrOy657Zb9UHbTLoL5WDF+MV8/K6RbUMYnDJYcX/URU6vhtNz6iufn3bZ6aRmRIJ
eI6USfiIJ0OpAh7s1XFb7QAKxmtZOZCfyhiaVFPWD0YQjhe28X8R5Scf1rxSeZj+iLlmBvt474Vf
ozf2I33XKGR6tAclAxe8UVGTMATxcFqiERu+QWuDc1WwWH/XhszdRBE1voVeecPScEEXhfGEBDmE
DOdvjWIyaMaNrG4hPwJKXtfbQOSghdxxZu5fCbY3zGUmaA+bGO+vOf/V33ShrOAQ5sEg97Eu7XWh
592d143BtPaMBP9gmKCgWHaeidVZCrsEkaV3D55moIPBbMp+MWsz7yl23alYkksFjrAhQWsf26V8
narSeMr8qWSWiAK1H8FBE7ij9RO+wdRs+z0GTvJLosDzaeD0RkrxSpkmmUySLi3dyCHJNjVKrdcs
HjjlwJtoEP1DJvAJBbOaF3ZWCN2YZZXaQaFj1YdogzXDDDXKkk0RPkh7QCptSM5nEFKs4l3q1LSW
glrz7waZqLGOwTGWC9/qe4KfLMkjd4u4XrsNoAph2ojS9HEkLi/GV3mkWhX/NobciVdSdf1vu/Sr
bWun40ErPPSZUuheszUpID621BMqCts6EGiv76zqKulc/8aZInT/ShFH/PUw1s/M1xxJbEi6cyAu
VbWPw4q6f68nlG53DSchBJ/I2rK8Lda6o8FjsvMYgI1DclTuxjvXalM031T5slZHG9zE0UMDw+FC
pvq52ZPtNZMKuEyo+SdLCL2CKazHFF9p6pgopyafDm1Wqsn97zstC3W3Tzq0bgjDnqe2fw5mHYdQ
3Yt8a1e4wCdpWvvqdykNNMGjJ7VL+ZFnZgz2WaSkesTvuo4z3/Y/V1OB7HIN7OeuTrr8GZn7sK5Q
WSx6ZjRqabByLrzaeSdzMmNYbG+t+bwiCCE8mS0BEsFZFCwOSjPLFzwlP0djBF2vMAFh/iuWQOwZ
w3puMz+41kOb0HrGgARCB7GXvDBhGmc2f/OWgL0f44yO28mvY4aDhZzfUzujzq0/xAXpxCURQFah
hQqXJMDFb1aVk9CTBsNer1L9STahxMVs94m7CLMxfIxFiSctcVS4S3rwjjjma+valQEE7Cmt3WcM
KRx4myzu+guDch50pw+T2FogcbrgAz4973K2nbBsV7h8W238aXlhsQ6pw2moazk1EIXFkPUvVA7O
XXOublNFIbaW7/PjiAGEH419QkmY4x+9oAmjgqXh1LUpp+C9kf2DnXrR3dfD5twwZcjYvCHc1J+K
ItAWMfuwjd3JYSq3YdbHNwYVVVphNJGFVsn7r693blEndYRjLmcCUpFP421wFk9aEdgBypLeX6dE
/q1QUoJUdPkQbb9992ot2jVuMa4URiecbeF/L8b5oJ5p/bND5ncxToamHZcqd0mh22WsFfpaFMFU
QLBCbnT19c2e2SzN4d+UQmwO9gSDfHyjbG9jjE30L30j0DahXkRHTVT0Pqss1x6+vta5F2nTHjHm
Mz1t95P5Bqs5Ids4Ynd90EEcIPJUFCik+7RemyPGlWXbsqXYfn3Rs2/TcUgyIGaVotdpErTABC/a
Lh93lVdq9xwridSrhgeMW8Y2TAfziuW82GoFQmRJnMa6N6Liwkxz7rMhoRd+t80xmoLtx4fM7CpJ
/1VoUVsAtWPrYPJLyozPVI43nP1yejhDemEtOfe0fUaQw3zLH6f3DYoiDmRFSJPqJ6SddgiQAeNF
MQDBSbTpNcoNLGRfP+xzo4nVhE2o5dAhECfzQ5MxFwlMnjs7MctbDrJQFHQFmTKsL32lZy5FpW+O
6DVZTkih+vhMPZ2jsdFNNkgtFyEo9vRl57fGFge6//L1Xc3j8mSmdeZvg5r/fFL25yf9zzpJFQCA
KYTdHRfg8CLaRjuMLUGM66+vc+aNEac1fxoCwTxMr4/XMZRmxVNPvh5wq27fZXq9MA00RplkbCrs
LReG5ZlHyACxdEwXLH5U5D9er635uwpj3s7AS7eSHXyYEDvcFo9z8F/LDYYQBjs6m7EB7vw0W8Mr
pLSRvHrkn3XORN5AGLz7o+sPC8+Y+jdXlAAug1gLsoXtanV++/WT/fQBcvhlYwXfnVMaJP2TwRJm
KtExOwY7Ku/aBlqbdsUHqN3zeUwruoBsbZvAvvAxzD/0w7ChacP45HunwkLAy8njVTHJCKEk7RxM
DuiSuEckTuQcsj0d0XRGS71pwV+FdVJeeNqfm3TzpRlLjmvztMHmfHyzTjJoeeAE2m6IUcBzbAWO
KsWxTktvZUZO/eCEfvqjyAYg1JmXHjUkWk89e/wrzW28C+v3mefAa2cZIwiawp6YN/z/fD6x5xdW
XyKoSLwOBZtS4N89hKZBG4MoVREmUY/CSkDx5sLidua1czQl48qmEesD7P945SQUKaVGnEFFZIAS
7l2vWXlTN3WAaSRg7IyUp3wBJD2LLryBT5+ySQeAih7zBgPf+BvP/O89W6Y0nbmH0wX28HtC65Cu
qzaMdhXS6ZcqMAAafT3EP69zdIwcBPO2Sw2ZrcPJSo4zr8/nvta+6Z0QdL6PPk856RU4SGc7xqgI
oYjCtfL1kQRfDT6v8sWFrdOnGYUzkkUZld4eMyXFto8PnFqelZSNHu8Txw6vRFWUr147aMj721xd
mL0+DyuTHgGEQRY3APDuycvF/DXpI5Z9di5wlTFSaIDMmwgmwmRLie2R3BckzW0Q3rguSvALY+vM
rX64/Dz2/nnDTdS6ysNMSDSClm9FVhoHUSH+zWPf+s+DyfTm16rP/7PYQX281FDrvSw0Ee7hC1mH
jFblOvQrkD9W3v1ACX3hJX4eu1yOwzdHQpd6v3lyuXDqc62tbXCYTgM0sKBEvpTkkCz80pgBhth3
LgzdeQb4OFOaVKNpt9iCChmpKh9vUFmRIoNUxDsqC0V5NdY9BZbMj/tyFWulV2yh7PavmqU1V7ES
DjjGwoK2NQIxNraGpzwE+0EV/8ogqpoXHv48VX763WymLdr+fGB/U27+ec+OHugAIVMEfqFVvvV6
1LN5s+1OrS88hE+nUZMVikIir5qnzz7x40MwpGb5wSBmi3UVKyg8HpkIhujgwqkCWyK8iMx7bXMy
Jhady7n+walI83n2aw9R5de/zOfBzWclqCLyO9Ef+Jsh8s9Ng0dt9M7kVOAF7j5ncbsz6TKuxIDp
6+srfX68IHRtk57tfLjTTxumeRkMGJvHYMtzAXAmsK5Pz3EA7PfCKnTmlujmWa5PgdBhZJ8siYQb
KsnYwePjj2G+au0heQg6CautDxSqla9vy/38EVFaoITjkVfKuuefXE7Xpj6C9iR2I0rNdGdrICBW
0GHDaRnAeX/W3TH+1TZBAbzEUO49KW9ut8wTlbAgdZb8UxiiksSbQ/DfND6R2SvkoLVcOyR6gYkN
ZsaXrzm/6Yhb35UwW33ddOboL0i1D35nWQOKSHFn+PyLaUqIX4m6eg1TR4BXn7LxwZBqPGozPKGJ
mvCXUangHVhhGKzxlbvYJrpYIW2kcpphgXfFmwom7xc43QnDWkOl14+yCuEE2adQHTRZrAFwigdk
EiP0Jr+DQ9gY+R8XtyBc6WTExwS0xohWsLmg6oVZO3orl9CRI4ARI9tyifatKnAUAeMj48wT2V1S
d98oNcBy8EEQxvR+9e+QHJzHwMQwvbaBbRHZPvnNvYO1LF9NuokAQVZVddv4oMSWRsue+lqyMQXd
35T2rs5jE3mjO6N7Ed0T433hxX+aLqgTukygc+VA/1S97AOY9ARiJHAHLFyIgzSL+0mF5aFMc4pG
pJH0zVrovaP+hwtzrGYOQdFBgN08/v/5ZBsiIJSW1tOOUHl7UZgYnTGQlX0LvKcd1DrXI/2lDcZL
0r2/VbKPEyTqK5Q8NDA5u0A6/XhhTWXgn1Be70tz8AC+1F3ybiWedQwNM7sOdE9eS3xMx7QACXHs
3S579E07R+2KrbYI0TGRNA9X1bfG7qkR+hDfpUhRqJLn9isySt++9G2eeUXo3+i1U8ql8nky0Sad
Ixofbte+ck30clDDqhXeAfdJydo4dq3ZPRgT5dkLl52fw+lzovtG/RgtksXB6+Nz6qWBTagrgl2V
l9Mrv4VLkMZUg3r5egTqf0/2p1eipEOdgZluPh5/vJJljwnbtC7bI8cuoXYFkQWDh5ZD1LnNY+3g
1YURZWxo1IHuCyYXyr5XRVflNLVHhcsD8yn6+kJPTIISXOB4ok9vVePb+GTr7JpHOm15gsWbH8sE
5yjHiyIts60XZ+G1iNN66VXme4+XaVOb8DaaFJhhLC0XS8BMvXG89ls1ou3PzUBunXwqdwaHsE1q
te7GYBNQYbQt5VyTMhdwzSLwsDlMqHxCjzW7XhWBEbDDZD/ggqp7ez+1yvqZVA1hZU5gXUkjyuGz
2bj3/cK5KSbVL1v6JBtl+Gg3hjwZHyMjSY4RLGW4sfjnp9hAZFBMubwTPV7+VHcVzRJs2EyWbnXF
5KEzgZM2hQMwXlG4DkkZiiFrEKa0qMmA2PRk+YAYByDRp1S26mHU+Y91tMtR8afUwve+i+TWrYb3
KI7La8VCsI+bXNw0RtguPNEZV5po0K5WOKXyoo0WnSTLWtOFv4CuBvmztjCcK58dSFAnN5qqAIDg
RCYSAIM/KwGax9Bpr7RIxVvWASAwI9aOmFb2kiJGuwwmYW/7eJILIgXSrdQnCUQiIhmjKuQykr65
EhWWHFd4Y3TVdsK+T9QUH4c8lyuvmax1BjSbom/exke7mTNcRK/EhFyhEzxmHI9X2eA4S+XSKYKW
FNeH1BoHHJ6uDstRsXexesdcx27SHl3NhiQ/5Qjv9GYk9ECgRAZsZNt7NTgWEDuCwBrqAwtNKMHb
6P1wM07Ce3XDxF5OVdstzTwP14EurvUaX9CkgBqYWIax5BIOng/kPnz9dZ3ZRpg+gl6EUBS5OFt/
/LZqBTsxbkmU96zc3wS5T14Cpprp3qQhdWFffOZatFWpILArnieOkxmjEWZei75xdyE6qWeOuAor
3YBXpcbt/v71fX2OhaNtiN3B4bTqIcA+lUkE3NcIgI2K81Ro5VJSoRqe9SxLH4PB9t5anXydxZiM
tb1uWwLrlglRv/uoxTm4amLgdojsGiyybZgfYkE6SSONBAJzUvfj2hcqxx+gLADUWtmoB5q91p5m
T19feD+fpGPzbRBLTzvemP/PSaXHivo8mbwh3JNGRoSC0pgqphifF1uJ8lvJphab5YjZMZLfhlpe
WoXPbPvmyrZruy7SSg7jH4eHP2DvVeAJdzQSx3TNspgHW7e0E2/VqkrPiSpwoFB8/e7mcXAy33+4
6Mk9Y8dRJGb1xU6HYnqVOnQj/MR8NiFmrY3Y/aGRUPX03y9pU1VHAm3TEDqtaEtYLoyVZibaQd1z
G6vcx3WMtDJSP2XHXEJ4bnahoH3uNlHjobLQdV6yc/JsY+YcGu11vE8zwn3wnrYiZLebIwDMtM74
OfhTRzqyjNxLmen/v10/ecQ2uUmcTh2HKuJps60PdKMbhBbviRvRV4PR4swrlLHJcrNc5gHU0MYG
l6kHKbDH2Xk7Rg3ZAziEliLvzBsnUW8BWscrEut6gmKoHWcTFKI2Sq09CnZ8Dvz33E0/7CN82deO
DQkGBIW2FHXvHONED64MTNezCwiwYElyoh8X6XvFV7umahzsvRqWFhb9YWXUGjFrRR0csm6OmgAQ
u4pqXbJApfHVaGnDHSZvvFuj0e7rLIAzxz7hqUyT9DoLerEldwCWzFgQhtIptg05aGeqjCOruQUU
u4qzbcIUsgVS/IrQBNCGKao1Jy91NQW+v8Co5t1jAQT87ZnqWOUhsV6xL691q1b7yrCT66izymI9
uU2+sVrqoeA0zTXpIT9oacq7uCSVMA687JpTMWnTzuBh20AQWGvJnAvVuUc/wFugRTXhGNKw3o3I
Fojz+mpRQcil4ZoSRp2NYoMGqMD8hhEnxxy2GG2ruTb9rlsWbGp3sm3UE+KKfleDN3meMohmQDDb
nc0fr8IdUIOXKDIAQjhmsnCcDiBn5te9ACczMfIlZIZmwiAO/KI+KFQSuA95XE2U+ju3U+ZxrDr7
IIhPsBaYxrpf45DVx2awGtKVArEw+WiXjSZJMCJrcNRQmuruY90CaGsQ5LOd7180iv9LO1bVbamj
WAnHdlzbDkb1riLNshoGNiAC1nMp45gGpRti+0rd2zRp9Z3obcjjzWCDUiBJs0hJ+isJjj5YCe7h
ErUHBCC/v0XgTTJJ4jw17pCvoHGzPdCw9bJGd4/OaEZ/6Hg4b7S3IbYkpcnxrtONx36M7wYZBw+Z
ZiTXAuX8hrwGKHDMfqiRfsJVDzDaakQEpVCvyZvXryp22+XMSBiB1HnjCjywWFGi1QDXSU7M4VDs
2gIWblgAsxPODLBRHTp1NABbh7YFRmwzASEylhYVP4SbYWcSkiVH88pSkgM0gfJrquPqkA5Q441U
qFeWUMRgo6evaVLUeLEbH8hJEiQLasQ/9Lxir5EnwniJCgcN+aRcjON5uw+SNrwJY8hg/KGWqaz0
FSHWe8ApmHEFwTNu7QazW81bIww2f7CjSxcypcBadObBmEYqDHUccwvEXCADaG80UJuQ7yt59GFI
7gaO/ldlXLoHwWC/i1oPAmzm5jeMfXE7jcq5DzKF8JaMFCjquvUUQQNcVRHbZmhv9XVX6QOBIyQD
1RJ5UVyyi+5l8j0tyYZSum6uJwJO3imQ3pItYRwB1LvXrYYOkCyr/WTW8jqr+Vc9s4aJ1ZDgNVpW
u3Qmd1Ybwc9aaY7M1ok+uAeM+fG3snGdg+d31cbtTX0Toom/D5O+Js0J/POUMzuqcfoWe4P2gxM+
TTmyk9Z+lOeP7HxdRr8TLSebvBkYuyBq2PwvCi/yDr3RjbdJV+ivDobJ1xoVzDX6LUBVDQQeI9K+
UwH9LZP2OwQQ76hllqTIrVc8wxw24uiN0OLgUTihFd3IwoJ4Ri3jkkvj3F4JKaUh5lIdHXrjpF6p
jUHumhJGFUnIoPutvgmeYUWTkpnXnpYcTKz8N0U2wYDOtOyHmwBqWniD37wrRbDMMibgh4faJdOf
iSPQE0oGwhpy3JWPHVnzTzSMTW/phJEmgfYRcbvsSXMwLh0UP5ddkRagFJzvwiCwSf+4WWmJsQjM
pp1206iN5t5SXbGnz9l9H4iC+T6oJnhwXenuHT9zbidjqB9wzzvfejHFdxn3/8tL/P7n1xuLz1V9
6hds20xU/2z3T6OnS8PA3+RYwS5BjbbKLd8jyaKDIp/1bPYHh8iugGD4SWhjeOF5nNlfsJHxbYq8
1Akpf358HPxEX7QEbwHFtPnhMhwhR+ouvHk1NdrvnsOYtSDwa7qwZT2zZ/xw3fnv/6nc9CU4mMmz
8HK3nXefQZTY6BAXF5Hvl4u6ddr/6hkx6WTPblW28PgsTh9xFyWxE3TeuIsz3AMrADyoLUehQ+kT
iRgvPdW/orWTvRNmX6KmKW/P3aGT55raYW2YZocXshJ74AG/MRe/RKpdkev01MAZTXX1HKjxJfSN
XaFJf64s7oqKRJqy937WIYLZCRzXBiSuTfScLGG9T/qDXUT+lQUzHX0gqjV2gpB74VRAPRiOnQgo
JsKh7OCe7ORfXzt0YR+ZiU98p0GCTQgvsUIVs7LIf45lUd52JhRXMpN2xtBdZ8p48GV5ZeZyPxL1
tMiG8nsrCPRVcbZmL/9AbAcFUqltYSWksMKS5rowyhw5WOksqFreRxjPFkTB7dTk3EtHbYephj4N
NfFtgre9CpWzH4y+mQWOwNM9Z43WMqRoqAOEJysPyCA4MGehQNghx7kpHe1odo+IEK6M3gXUKTKL
DOnsKHG8F6g5OlEDr2h3sPwJEGFtI97kndis90q2t0FrXjsaY0rYzZqS/LoyyivChH9bk5yWIdN8
7eNEd8pgrxXp3s/T6DmnkmrOjC+9e+4JBFoqDfqCX734bZmCW/f3Pi5tne3eBL5lEaqc+KtqoJ6m
v/devYMUvvEcaigSGe8oxKPtjQ/a5D2igVk3wqL/ayw9Yo6MsaF0mN3JLFp7sAZ0gh0Xysqe5US1
tx8PPLpjLcYD2VBrYkfXAo57oZmPUQOw2c6h+ybWwSzAoieRQ7pAZDyFUlwTcEfGSv6quSDK0+I9
z4rrovF3UwsnUqcpKl2sfFlGOgho/yJXV0kBkHgU6S/2hpusS+7yCGJ2OR1MM/jhWsm3FNI/6bmv
WhusPJONlHIfK4dgYhFFP2MS03R8vsKrUDK2zu9BdNciMn40I5kZRR5u03K6y2emIWISAE/atwA7
+sIiFbW1wpfBAabqNfW9A4uz0cwfLjkSbigONRX2Rc9MtEwszudxqpPlxAKX9TMwqTwODtVuL4Et
2qtDFhRk3hj3JVGy6I/hPlpkDaXaC+LrZTNmL1hb9s6gfraU+3Nq450VHuVgb2FWAXBwl2lmP3ma
d2iicmlZI/kKcmBnTdrGSNqf6paGDaXUNQ6axqmPbIo1UaEblE3k/bS73Mv5hovX2inIOfE3kl16
DqFs1InumaJtkst7M2Mf0PkHRgkE4PiqdYx9nmWrySsO/IzHmJr9Aj0HkKD+qJXmryibnnUN7mRW
rIVPGFekbqkuklpVrzu0o0J1r4oWR1xEO2i3NCbg93WwwTrtJxrKYpGH8phU3UFnGMFttWlHxCtb
6/aDo47sH/ZVZ66BvjEutP4N18jGS7JVa8q7MRuXaFXWbCa3Ax1GcsBfG6t5GkMianA0QnB1STNW
DrJ/nw/F1fY0QO4lrUJ4Pxt0jVeQstZktz1npUbdq3gBTv2gxxMJAf6m6008pZl9P2gWMcqCpEn7
2k1sMtKrd3YNMCUM9ZhW6jomigAWKiENzhX4Ql6H4621gODa1jhS8XgGD37XVsNVEkBfVoDa3PJh
CtNVUFa/LI2iLiXV7/pICF5db6nFftOsiFTahMDBqoQ61ga9BWgkoGTDbOGp+BhyyieKlZqfS3iM
QeQePCP7MdIGIHT0oLJM19aGScJQ0nS3HEW+507+U3XOQVXdj7bs2SQlHsfyNmJqtWA4m9SJbSBX
3lqnDZCn6bYBZApR45GsuA0phA+Nw4pvEoy8lEP0WLjJbdvQMlP9SmvCje1xSAqg8AvvTxgmBBKR
mlTA++ySkPNxhTtRNPaNkYS/+qogEq/vn614ZpIGI1+Hs85QqlLx7nYuwJ286ZdO4T+3AE1i37jn
3d/UhaScihuJUmw/Hz+NlT9Ob1Vv3WNdjih/mndDTAqkyrS3GMJvnNXN0pzk2q70falbTIBGvB1D
TxAJLggtmFEUEZBd6zC4Cl5UxtMaQBfVK05BexIXDkIH94uE+DrT8UDx3namN5G2lABy9bVoa3F+
ly56oSCKdr2d7XiLq7I1dvU07hye1ap07DuRk46k50258jO1NxKDCl15bUbyKbW8V0KXSDSKWgj+
zk0/WOvaJJud7CxgTuuO9PgcAFNUDTurpQ4blPem3vCYgfol3t4Byl8UzQ6K+xuv9zGFSshx0tuV
FkOYAOXB0vY0DbNV4HvXxZS8GblhLKbM/RlEPUbcTPzxtOym1/N3m7L4wm/6zQhOzYvHxWD3r2qA
SyUbKh5J9yvNzPxmTJnORyhnYgK33QxHsvJu03q8jr1pPlUNpE9302/dU2DobDtaO4Lzgu8s9TYD
FAXyULYwG0foaVlY7tFiL6BF/XRU/YPeyYqIuC1d3Gbhj9GWws+C4hKZiJPJ4bEbgMD0k9hIchjJ
6L5So3/TJfmLDyyMeeGJ/sXGmppsqUHJvLbSilW8bw6ZNbwQbExuaN9tpQvMPUPqaoNxRNcetCsc
MHfB2N/WcTHfQcUwlzeh+GNW2e+hED/NqiX2jBTF2pHXoC0ReVjbFhTp6NprfcDGEdTdsc1hqTeS
eEEOqm9dByEDisudLaB1+YB2fdA1sU6iUWFZ/ZxW/j0yzed0hH/ksAoB22EXo21pfKyVo23bgdld
TJBuNXlvuAP85Rm2FQ0LnJ/bplB3VMzsRZfXq9HTjoaHCaSw3vHQsaIVd6OFWoP46LZ2/ky9vB6H
GUGW3sG73yH4p3ZCbzh8lr1962Xxzso82MQgIZOpIGRYI9a37TZG0Fzhf3sw43FjSMJgcaArvhmt
NZ80CZ/ftKJDngPMbeVtqge3NUGRCX0dQbpHmqUvTW3fK3DBgeVtEpdcRb+75Ry7Rpz13Sc80QeV
Iskl08gvc0EH2vhg6FBviCKJF8D//yCP+p0O/VOTjzcUv26rblpquW4tTT08lhjzXAlseojnLlLw
5EI0yluqaylEnox06jy47U3c9ADMeJYTHx/BzBFgrIbYbV+wDSLAMWE997/HRvWGAexQ2s4DsSC3
QZ2/ihjrAwj7e0+mtNOjZ4M8ctENhKk3IXWT4Rt6fLDZtvfckWfp+v435IMUm6D2BTE0A45r3QKP
4+PUmbeR3r3GtbEBdWasmo75VSu0q6kDZ663oPfbVCPDPV2WuAZ8Cc+OCqTDCp2n7BGJK9JSklGN
/+PsTHYbV7Yo+0UBkAy2U1GSJbnNdKazmRDZsieDffP1tegCCmlaJeG+wZu8BC4tNhEnztl7bQ0H
rkYOVwcWDcgwuUzplvyQPeJDP7e133ir/qLf5C2Iso+e1y7pRsj5jHYAiVWOmyh2/5iuQeHAbC/U
AZPOJ3cAKFNot5GFvIGUg18e5lIfKdqjQMsV9qBZJvJKWh4KonU/iqu/fZt+GtRwcDrHLwhjmDL6
ZrkJP6ow+mdzVA+lQubcFS+FLk5t0pA/Y98vtSyEXl5bZz4kaMwvH1SXbvO7U82CHrFh/ph4Wd+e
2hIZCEOhpTumqhwfdNU3u1G2xg1+EnlltH/mUg4jIB0TBE5l0CurS6lRt9HO2kfXjq0tGs7yBcp5
cSSIgNLu8s/SXx2aqx/m0OrWHEm720P39PZqagpVUjXpDB5MstnP5PdtuzIBJ5WQxUSGTPPNVDOQ
o8Czql+qcdj6dO7Bqaxi7weE4JAkncSMk32Syn7c6XPguns5BC21mvDS+9wYxnwfTFY5bQjftb5S
2Ta/iedmxe1MO9+5ZcOYt3bt/LNH9uvDrDxjz3i0bcl5aMLn0jYGwXYzRqfKSacUypsIUxb/1AMZ
nbnyJzZyzZeFVv3NXI2s6KkyKRs8MWzyvmGOTAf3lIUhY6GALtQ+Jz04NuLkqWqa8Vfp2bmznQNS
t7D/ajv0E9OXcSq6k6lVzQsTVQ6Hlg5Nbx44xJVqjJcCFL5uUttQH5XxYquhvtXyaYJSq2n+nLTI
ejK7mndFrWFfyZRJ+GJkfw7LMPZVFMVf27YlTEN22ae6IGXeJG/2SW+awt45VgSIdpq86JbcWPEl
qvr6YBXlVB8gG9NFr/NebvEQtndmpJwX5j/DnSxpJQq9JGGR29/s6YYuBMTZvQ3SpNnbeELuutJM
/5REdLdj5zy6xHnc2nk136LuSf3JrQCAmvl00zGw+x47cQA6FOHupuCfd85rX60N+c9YYBQzVNTk
wpdNPp96q24/dE2Q3PQJYQX0hOfvDbbQu7pySc5oOfrS7RvQ8whXf3DU6Nws7xPhL+jDNVWWCyZM
yXxrD22HdQB6WlAo+auzInKyqMupNxMvfS6tAU3Aldf/jArPNXjt6Y24wJTWymkkTUqPVDsdUXV3
J7ef5K7IQI5OYkbMMAfOvXhFy1upvQ9kNH7OZWF+vvxHnOmBuaCjoIiAhGDua7z9Ap2GEOLOS20C
Zki7zs1Q3MrYJpNZy6Pgsc71njEXVh3a951RX7PFLd/36vtfum/0iFARMeNeyWPsVpsS4C3hKatT
+UmpjjSCNpbtNcDRmXbbooxDvKCjVWF1e/srtaQdraxwg6PdGPR2quBZpnX6gswEdV7dpiwZU3tt
dTv3eBdCG9wDnaVtTb4JQsYXtRDw0hqWbgfLhV+TULIjBIXk4gD6XYmu2wdqGdO0ztlEsWLcXH68
Z5ZzFxEQ6sqFsoQU6O0PF848q6rCuGcqSK5ZBEg1YxE59Mxqt5cvdeZZYuzSNBug0NLpW71JtikS
jsUoZSyj1W4MgKy/c/bqb5evcmbmjmMFqwEtW4MXd7UVisRoyG6EXdKKedwQZaYl2U0z9aVPqAAI
7TkhsTCGpcEEr7rigjzTPMVQ4vAjoaMjlVg1F22+glpgNz3aZHnfUWkWh3hsP3gJQh2vGZLj5Z/6
/nJIlHHnIO+n82+ttdFzP5d5P+rOsZ/cAopuE3mEQ3l11XD6lPlzWBM+duWlfX97uabpurYJr4NP
cvmQ/ukP62hvZjma8lihKVA3eaNZW20K+4+9iTX8pmHyI7+aIpfJTovCfGQrMLw//8PvxtLFeGhp
Gq/xNFoZYlWB9XkcqkQSdlSrP6U+2AQmgmu/p7c17S9f8P3qwLx9MZK5VCELce3tjwZL3hpTyobg
gcP4EOiMIjFDZemHGdsZmWnm3D/pBJRfm+28/ziXOT8klkWWvPzgt9eNVQAeoGIyXKtuOT8GHUE5
aDa+DCCdP175jeee7D8XW1v0WNgdQfPZxsJL6LAPTd9+pjGVTP5MO68n+bGF+WyScExSVO7ZB0Mj
xjwUZA0xfkaLtBM6AfaZitpnORj6Pio4II5Km785mVBEwo81GdSVZzwzrK4+ZqOTECMphfUzTTKN
DBWVMat0VXXDgTzHIJKATzU7jYgi6Yz0Ibh0+JEEmv53wydl8y2LlhGM0rOjmMVwjIJJEgUA8muf
eT3poqMTqhm67pR7j3oYBZsGmcwSkUZq1d7NxvzTEIFiaByF5dSWXbmzepk9ai1f7lafOdf7NAoa
InYVUHs/Td3GunPmUf4egqUDOpcx87w4COXoh7pHzzBBi9R5pGQnIwhanUOnH8fp8ERgvdglpV3t
p0TZaEo7G4aSRuphYeSnqSqKL1mnjJu4FOZXMB7Wnq4htPe+Ne6ZNiJtKygFWr8glm1fVsK6snK9
3+WXdev/7vPo6dYrV6cqzu2RwtWR63SDUycs+lPuiPKHrDtOmwgcaDV5U+p+shMkWVdWlXMr2b+X
X20NVVvKCLATrCnm+nRVPUtkjO1n0ueHzm6mxyoR3ZXV8z2jTbJO0zhbPI6cTdZ4p6Cec49EoO4Y
J5F6TDDM3MwmJ0abVNW9kO64gfMpd+bQBP6E+8SfRw3sp2nFu8uf3vuNEUsanExsLq/opVXxkXc0
vEnt6I6zZxTEMtfEGWfjdMVzcO77XhxZzBQpODi8vV1McoJzO2Bz3XEAlnMzoGl6KM35q+aKstlk
ZUu3iXkvwYglnN/Ssa7WO2ceMv9lfFIUk0spt1IrghzJlaPV/Ew9lHvwh8bHWtHaCKT1EbvLfyY7
IgSnqqKowWeN72G1eKoIXmIbwAZtXe1zNBmCEQXZoPuuHpu///kB6tzRhc/G/o+O++2tnSagd50l
Hey/ufuUEZXyLGYc3ZevcuYbhcoEJEMyMIVYuXqARoJpKezhU9VZjuyA1D4kXT8HWYKZt+mm7IkH
gFYbJPYVw+q5B2ewzeKjs9DUy+Xf/9nzm8o28Tk4Anm6YGBpIsMiOD3u579GWRrdrjDM6Iq87swn
weNDoW4YvCrIG95eUkSGCovUoMyAhzls9C4dP1lF0V+pfs9exjNMLIoGqtY12cCLo1KPYmI7ilFW
LtLdzvypd7q6Jrd/fdnenmP+75fHQW1xwq7XmqRyiC8nVvY0j6r+0oaodg8hjLCPdV9ZPwnyZuCt
xzp2DEbsILW1UNXEWnGHpn1QFv2D7pVlQZxXPn/txYeAbmjW34SGXROfPeYi27KTBfqOvcjEzqJV
dH2BEFeYL8agvXV7ZNVzEDpk8dkSBFXbJnThao8BtdvZjIb4L9HArkrw7QdeoyG+19PShrxAp8Ri
WElE45b07CamoEN/Bbl7wCyglA05YOme/TUJRCYzeKjJtwgba8r9gDWbFLkGHHDmo4sLXX8sOS0C
x5n1bVIL7znWg/LYMED6rttW/uDSSVYkF2ha5YPrAmYC0iKv9w16FoVpOGcyooVQum26gfGhdQmT
hK6bWPgDhhBMdwR0ilS2us6I4nQTEtdoVHATBrwNVw7nr0Ca9SO1l0ofuQrnmvVHj3ZyiAgBzJjY
eQ3QiIFQKV+EtbxvbKnuPGHowY5HXA/7kG7zV9KsLGIOakZ26dyz60cRYmYmh46297KIBxTLSXyE
zg+4KdGL6kXX2/TrJBL1q7dGj2mSWWlM7XMikes0hSmlEcYXgR8pNsIiNjFrAblvKhALPzPcxBJK
YShRM5ZG8Lgs/98tzUBfWYWGN23qOtT3eUHczkY3I+8Xx1Q5PDJqVcNtJjyi4iiA2uOIP+KmmoeQ
DMmxTZ+gZA60lRLX3fZNSUhWOGrGp57+2R85pL2NoNkpWpTh6fwljNg7Uf9GFUHxxkDYn+EkyP7S
3Kx/9kNffsTRUH6rurp6CbRw/NPPTOaIzdA6nj/UzU+XF9Az6xhUFAemEXsQHZXVolJmEjlCPHZH
CZ2MBmmnfniqSl4ah2giXJ7183++HucFzroujAGOaasFm7wId2rH2AZSqkYQ/6gVBLPrD62rp585
lv5nNCZ76z/XWwObLLuOiJSeaNUgfN1Cb2KvL5a6herqSsly5mQCLtmmIwtlnnPR6lY6DjnRXW86
R0uaWbvLFKLRrVtkCVL7Lhyu1Ydntj5Oe5w3bXSwEg/92+1gqjrT7ZG6HyfdUb4z0vJXqgjvY8sm
ObsXky8Y1Z5SrZmubLpnqiYTACr7LgJ+tNbLjfhn7xO5JmuNcKdjqffO80hvd9NrGc7HpLU/JMyr
b0dpxzdmESU3o3TD7eVX6IyRHmgCAEONLRZmhbHaewMNGxLrKN4dLeTTSYqqPmZaae6BNnMuwc+5
QdMb+LDc5In4dOZBbRRdOR28tr9Wax03Hov54uZDGb7so//cBZYk2hddaB2FEE1DEnZm01fXYlKP
R1CxBKXrgaH9yZvRPSDxS355QTEu0yJLTR8Esmv9BYurHQL1bAgOnuxC/x+6aZZFycA5mSbl8rDe
/o1Fwrs/p9I+IsKRBz0jChH354M9SnGPCD3yGY7NjB8njpNDraMxmq51uM68pghB+OAlkBvNXncR
9Yk0W1tpDs0R/dYgE2jv2bBw06nrtkk3dXhJiekJ8ubKXnRmTAJyYGldOsT28pGs3tIoTWYk/uV0
HMaxf8kYGRAMJhoVbhtLzvkefZTebeO4ob7HRoOGrSWNj/TgEkUsxr9c3BIa0T1YTWZ9YwtAeJwT
jh01roepqlY0AeIpYJbihWmgb+w0y8laLXL3d5emTEKGOA6RTlWJwS42mdPPwsb6QmGIC5hUwilo
mQTPU7wRKR2UKwebM92Zxa9N+Yaof2E9vH3whJdG8VwE+dGie3EoMcwxaeyrzRyP22gmjSiAmXhl
/TtzTdoxlF94qkG5r0vibuz7JsRwfZxV45FXV37E7DVuy3n8W5YDkWrjYHy/vBScuySbCL4ohmGU
q6tvsGMuVLtNjTIzDFCcqf650zmTa8jubrzEdE6TYd5dvuSZVZ62O2ZaWlBQY9ZjxXqaE80NXOsI
BpgYsdfIlgEm4KboMjQWly92ZqlD9a4j/YXW4S2sh7fPsY6LqXbsJD+KyBH1wXNTcihbNcXeLrK0
TuzJZyEqjpFm9aiQOzp3uLEBQep4Ka5y+o33vx33mcOXDNSOAeS692ZElaPMLJZH5LC9+TfkRTLQ
ZCDI2yDaNf9gZ0AjEzIwQmxFPHtLLF07edhGdcTBRV+N1SGaBusvmeVYPZIsMRTJySkszEBKdcxw
SB8z3Dn3scMQ0vfo7PSICSfnsW2tgHH0POYa+bdO6/qZQRXtB0Po/gFqH/zR6qr/FQ86WocpSMUX
oRdkOMtWWPe5pZxftWAKRqIVwdL7msCAU96ZAm8gYpyRtRrA9sZxB/uxMRvBWDPSnjJNU9YeNv4Q
76MUrx8BGWZDER9onDhmGeu+nVn7zJlO9Pr8tC1B2OCSDavuCSD0RNCppRVfxyy3DRKQ9Tanc9ME
v2lYmfeFascPM+6sP2rMmx952nXkWcVe9ttodC87RESjgcHRnPwzqeSzta3ow/z2ksABx+OE5Yzz
14YjS8Sx9lLnbm2ScN2GX7AE2KaPE1GGN1R+S5gqFUDHDDMgH7YRqSB+0Rt4TuWM1xvxllDag+UO
qHAZuLXWQajK+VaMI4FEpexy8pHtktgwVdn1jcqQlOCdQD6DN1YsAFL+mTVoOxpO+0kqnYKusWJd
orSv8+c61oiN7jwMxndVNiGdIRPPTjZ5lrLn0RhnXBlzFE0haeNgYHrZ32R6M0W3gikpAZb9GOLn
sdlFtjkdboPjTNajHXLysNvHRKrU/LeMgFbp4LR3vLiMRxtZRT9ss9M/dF0sv5DYFvZXPsz3ZfOC
ASPAG0iQzee5KmMdEybVaEBc14ys/8vK1H4jEj54drMuvHemLLrGbX6/jXJB+u2Uswb9Kn1V80wg
yYDmJuhubSM3CVgc9cee+fUjyZ7hs5vWIuWkOuCDrkY5DVdKrvfrrK3RXqHzwB4OoWv5939qnQSb
Zq5TvRwRNCSIa6OagGvGnE+jadX2burbud85Y1lew5KdW3EWLB/0SK4Mr+PthfUoLR23q7xj0aXu
Li4rSdZsXfxE1+FcQWcay1r6tqDjCjTGCGog4MNYX0tgUVSpM6FZsLLooYv5aA1DVXuvJF+s5Gnf
dpirmO57AdZ1bI6x5Wb7oRvsbzX9KYwtZfo5rw1snkVpHwaC0FGXjt0erUW7o5fA4KkEK/KLHqtG
sYw1bt+5Wfjh8p5x5k1ZsLycr5hQ08NZnQvqWcVm3JCmwlknvldui8q4nJMX3lTrOfOGCZ+YQtIe
jWSNXr70mZrYhlOnLSxQcF6WvjzOf94TRkKE/4ZZcirr1CEgIXdcsj418VICoD7q4UjqZ0FwMUY7
Od8kiEJYnjj/PWul7j0kTc0wxyA4/gkQLXOBK3/dMmpcPeB//7r1A24skQZZMGenxIO4Pcgwfkhn
Yf5yvC67AYcdpxs8lAhBjD5C64VuAG0V1UX0QDGD3+N/+XOYYdFiW3IFrNUn3TlOYLVOFBzDwGh9
tnmxtfW09ucU+bMn+/LI1FHtCW5zb2bI2OTkYjWoc2JhLv8l594Ylmid46TNmXz9xmRBzZ5RpPEp
wC9xo5Qnj0mUEgvcs7pSyxqkAWfyc5sJcbh85TPrCtxBiilG7ZpurU9ybe1MpqQRQHqs91AXXbul
D1LtppLNYSS499CGRC1cvuaZJcUAwGbrDp4XaqvVkiJro5ZhK8VxRLv8wJks+WFrZbd3Pdpk//1S
Sx+MZ4uKAFTA289hTEvPjQBGnBT6Ut/quxBkglY+T/Air81FX106q7ebZreJv9lFN0G58vZikD4C
OjnKPKrWBGaviaq708AXzT4qn7zfhUKPw4dRb9UfK3abYpsxd8gPlj60dxmDOij4DkCkvQ6ZDp8y
6195qyWh+Oh44/RHD9xZ3HXCoSkLwNiankjqFk985sPXyzftzNsoXegNQFhefWarm9ZkSZnrsx4c
I2kanh9RlP0d9QYwhYfW8LGfA+tLSMlpo/LOSvvKsfHM28HVcZdRcaMUXuMJXI7xBaBtcYyyIXkG
dq9jrVGCei67VtyfvZQFdBEYAWfz1/3on8USrVZYgNrnh2p9dRp0XADRqLxHZrzXSJevS9v65aC5
x6jCYmODqf325YhbTZvaNJXHbCDn/UeOplPsnGAq6geYJ5iSGfV6fxqEoeHW8oKcXmOC4QVSe3Io
AAvtVZIPmLNV3o67YXQkORGImjso73m2i9pwJoe6SfJb4O5YKXPbLMQVV9yZkosgT538RnprzAtW
JZfmkOIeB4zKCkIDHyeMEJFvda497JnFdI9FbJbN/3JJkG+LtgMu2Zqm3ZCYnlq0kY8tn8BNHuPo
siJpnIjM/ipco77y7r2OVtZPiXbFogdaONrrzBcij20hob8c47ktx3smGzAiOz7Ib/wVrBi9p9Lq
GIspjU4qBfuASWKi3a8Nqfy15AFa+IJwEnMWXQoA4IG6hUPDEADAS7202NhkZxyEUxFOrfSQ9FBd
TztvJ2wvz09aOPXPYW/pnwHaAw2gJms/JFMzm1sUCa7yIe9W19atMyNnXi0qBlZJ0kDwPL59NUMb
+sagzzhtGFzexXEnientw+Z3NdquH/V1xYBmbm8K1/hpOn3j43IHdRiI+L9vRuwILComtiy4esvC
9M/3iMva6uLG5e73nMYfmil2IVE3c32fRkm/tysymT86hDBcKTzP3QE0LexEDN2ZBq+nssXQhFYf
AYOFk7ZEZzmPqnUbNPBy3JpGPG3rDNoCEIZPutbpGweVKBkT1bUImtcB4ur1o9JeONwUwFTAq+ot
mWZbk6K2j91IMOUG8J/cZVUeOShKKzc7tYiM8kMcSB2n1eTB2rC7yfB5+6BQosnEmTQOQXotgud9
u5nZIFUJ/2OSzCHk7XMZawuRohfYZO4V5e8glvauDhbGokGrtVdzeDRzOEt9jVgvD+tryOxzPRio
JpClyVGR/A2rFzS3g7YbpWkfmRnEhyzQYSJHmf5sGW59Axg3ekIjIPZMZXUfT4a5xTYmd5c3xaWR
tXo0/A3gEfn9DjXjutEFdTNKx4Quak7+6qZvOvcboH9cdpevc66CJ5lmkVww2Nals6oimqzQC6wx
zrGgQRHiQwinbWbiSZlrJp9NWHc+YjL3xkzS9s4p+hZQcrEownXGD2PwM8y4KW02uldONWc2S07b
zDBRt7kLFO7tSzBghuoNm7lRa5LU6vazus2zOdr1TVrdXL4HZ963RWFMU1+HaMxS/PZSBvaiIY6Y
48SoIp5gVmTPcZtW+SbIrNndYEB3j/mod8WmHqOYmNUm/XL5L3iFaq4eN5MNNmswRbgK1r3rthir
sLEr82iZidMXm5GSDCm8svKnpvU0QGMiwpAsrSahOI+kW20VIVUVgduF/VsxDm62JVHeX8npsxs0
EbFHvWegUd50bV9b28Aw0hQgmUYYTT4xAPCHBNT2po50J8Rh1aHf162qGz+ZsqJ100kr3EdWWsV+
SQDNjO5Op+s3DqRN3jhpZzJjbVlXdjhdYEWMgfBw4jRZ74YI44rC+t2QP/6FQy+haWVhGPDTStFX
x7mPW31fq1mBW0k09tV4Lj9RbSbtCUSTbW20tM/klSbuuUdMaxxgLyoj11lDwnAvqFlLJmjnOTmX
rtUafs80FmcLE3c1jE/UxyWuWWe8ycYovLLRvAbGrR8vwqYlrY9SjI7q2zcMABSOAlKxj2XrqfFh
iGBQBlWNeF4M0+xtJuHZ0xMRbFF+x4RPvmSCs8qdZuVDv03pdIX+JIlq8DXWimzTha1LQoFJoXab
EAp6F0m7jHdYM5r7ttTFtG0Vh0gMt5qavnaN6m9J5UAOUNuF+hNKeq0bS8vTXWyHHZL1IP5elKHK
oNGFMvedFDU/LE48pHcl1SOmtbCGvyByK//QEyHe3AvlKAPWSav+OklqfVWJTp+2D4L5U9+4CFI1
ckZz37Rgt2yJRq/j3dzQ1vVDnNPTZ2X3+ndBpnhxSHhDXMJldIL2VNxp/f7yp8Xw6/1SSi+aNpq1
LOoQ9N/efAcuqQB1L45KeoU8tKYs7+asmfWNEYW6hetb5OXGFNJ+dgbyfTeciqsIpeYsar9MteSB
lPHothazvVCkEuB5tRcFxaYxhmg4BNAaHuI6zu4MnlbCeb2VkHCkTcd18FJO8KiTgLOGgxsVi0ER
or6BcPIpEwVqDZnFbrE1mBXNEAZH9bcvBu+HCGfy4MpZ6z/pGYSkTQeSiqYJI8hdOXVu4DN88ewt
+r32L8OJGspfGree30ZzwXMM3RTzpDlZvT9UqCn2fM/TbZGYldrOxYw4GvKRGH2z14IfxeB0zgaz
6jyRbRXZj6PLr/ZneAy3pdnnfwiR6MdtWtjm/RTVr7AHZ8JnhSfP2syF6xZ75RJ3jXqnA/jVSb3H
XxxkIR39LjG5D1ajUeSlHUnJFaJ1d6dI7HrWQk1/DFHNZiQ4mYqyjzLQL80wdg8iBV1zEyuYLLwd
bvxUD33+zXHG4W8XDRrRW0bsPtuZ6v6QyoVnp40Gh3yiLHyq6D38qYEc9tskgt/og1QpyCbvYP7U
eZlOvjc7cwolCjlIioi9ZITRDINfzHABEO7oOms/ctBwy//hfB/lUD4n9tB/lWY/fCeXWTjE3Ojo
eiRDpxBtAW0++EHNxwS9RuG00eSTISK/QOVrdmi3lkjf1BzaDXtq3Cy1nC43occPQu2hE1fkWakG
FhicWT5lNwK9jz+OTUHjn1dl44bo9vgcT63omYloJmKXiJNQ8UAPVUXbPqRq26S97oDw6BEf+XZc
e+02FyhKN1NvQr8A619pu9SLum6DzrW+i93YZSJLyvPHuZbFH5AzGTzKyk0+s8tk3weMy18NsKm4
B/IOHoJnKhIxB8MGJWBn0w2tCRVsEFQars8JFhJagNfsc84ztPy2HczYl8JBa1MnmiQijuGRtyW7
B4cu30m9w2EByDiO+a6unKvOdJnefPGrArLuNPzAUaYdMzY9Go49S1g6uXBGi6r8MCRNe1Mak/3x
ykpzpmb797LuaqGRRgLpNK0sDmyJ8SzF4vbN0289xqzvVm6U2xYQ60E0SKQSdDDYSDtgAnKBO7Xw
V3Srvmk841oq1ZljNMNwJISLJYMux6qanZIgtmjgmMcSkAVdYDcyKiL3slCgnBh7LEsB+JMrq+5S
Mr3b8ChmyCbmdKWtz+7Y7N06Z2s7zkzNDrrXutsSAtTjKMIBUU5kAWk1LN+EOXetoF3u8vrSmHlA
gRqYxt6BAaOiUwwrKRyriSW6vsP4zCw6VZW2bRhm33oaaYh1Cm1vuLbXvN9pHMSh7DKkVDExXQ/E
oxGxLSeK5FTnNqyGSBW+wGT8swZ0ceUVP3cpehQmQ3DGURyV3m5qOlx6VIboYBsnc09JihDSosWD
HQAM7eX3+v1rDeAR25vDiH+BKa5aSY3b0ct2Z+8Yp4ScbIAQimfiWxK1u3yd9+/Mom6yuQIdK6Yy
q5MICpneyEZLHKaktX63UaI+jX2jEwyTOxYMocnCekGbcjSxOtfgxP775cFMLdqZ5X6+1nD/dANy
siI57XrpES8+CqKs7dOOPqnFpjrjQJofh07hMC2dpKo+G8xtr/Xs3n+otOPJnKYXgaqMEeLbR9oV
GAjptwwce2n1fA1HZaNAaXQgOG6qq5tOpsBqLv/oM2ddl3Y8mSxL1i0v7eo9slnkmfzbxal35nZZ
khMkLWgv06KVT2Nvf4+7+SvQJYYRZJDtU0Mrtpf/hPel+du/YHkt/rnvXYe1kQDz9OQWgoFZ5jF2
V87EXjWFjDjJFPdHGmho5SGw9RVIlMvXf/96L9enWc9tYHlc65VK2UOByLrsZMpBUaxFsfEbFlL6
fPky597ufy6zFv43BmVNEg7RyYW8B3qR2FKQ3AP+Z9R8274XABmDyN7MmCyv3OH/z0P+fz9x3VAR
JkSMIHHT01gucFNdA3keefHdoKreN3q9ovqbB2qEaJCP3tCYW8/hPHj5Bly5z+tepyu8Rtc4QcBp
HpuJ8k1YMANcLbi2+79fGnmgLMFQI1lNUEW9faFwKCRGqtLwNLVO+jQnVX3fYUp/LCmBrixZrw3h
t5vNm2ut51k6+XhdPdnxCV1Sciydhtn4MEwbJjLlboqi3of1Z+9QwnzpBmvwlS67m+VMvEULD9eu
jqE8wEf0BytCjRfgbnLzqb5y61/FAus/kxhitkU0BaB6V1+5KhT/1NsjA8ZA5CeMLrB+NK0Z3EMd
ulDJ4a+Ww64JGbOj5fRUHm3aKkPJPE2ttF8qp4ygPXZTXHxwBzMssWBnfCxlWAKjl4GjX8syPvMQ
UbiTOe/QlKEBtKwa/6wKkDBiXdVdcEgNl/yJ2LC88qYcvfCXQxZadeULObP0ol93DQ3BFRYWb/XK
1GrQAo3kk0M7OfEvFzvffGrscIQgE/XZvLNFAbH38vdwZt1bokItNlTQhvzUt78wKnLuplIBij2J
v43onD/DnJIZMtXWY2Dm4mtjEY6SFDY4tUA5wZUu9JnfvIwPl5xJjfa2vXonkkHT5pbW3tEoCvM+
Ge3sMBP2gYkAuyAPt7nSZXs1ya9eQho47PAGgwqKiaVq/+eRIpeM0NaY0REeeJlv48gV8s6BXPpr
cmt3rwfkVEM3cYbbKE7Cj8SpTEfyH6cPNE2cLUjh+VGldJ03ISDj7y5blTzQoa39wXQEZ6Dc/lxl
JnTkAfnRhzzqjMehipNfYU8C+oGArczmbNeK7JgKOXcvaoDe2sjYui/kPGw111APMy6FkjlIG91V
+fzDrYwQDGhSCV8ETXUDEq0+Ym8IdoTUE5o3N+DHIHPMPm1cbWdKQpIJSTICP0vi5KArqH+z1eXu
ZhxpIcyVBf8itQaosUJHAwVkZXEojOYEaxQSkyRW9U7rs4qXQgdxFZOPTpco74gaImmUcQ5KrWTu
8wcna2kIGyBkoCLUt8JV4ot0urzc44CW90NlRN9CR2QEFgoXXI0hO4yml9/g98esxYKFHJtVlqpt
zSVAB6OXZtVHp74zZH8LtE0n49rN5UtbAFD1jS4KX/jsxq+Xr3tmJ/n3uutKDYQMyFZaBUeHc5Y4
WgZEq33rFjCtL1/ozCdKP1Y6OCU4SNA4fPvGVnqsTXlqiIPKKjVuOs0at1NBR4f4iuqT1iXqFqYT
N9c18u80rKGMX/4DzqyCi2uPUwVqLObjxts/oNHdDtGvGZ+ItdCeBgSCB2ZE3b07Be6V5ejMpajz
zMXdZrAivGOtOmaXNEmcnqphTG6zoZ4WsmeZ/LLo3mZXLnZuQ6LQ5uVhwrLovFbLO23e3CEUYjgo
p3AfO5XEO2ucg0MWK3U3QBnel6Np+oNnPUg3w9OUj/SnQ6Q6AP0n4r4EuGMFXxkQW+ybo/h9+caf
GdGh0eE0wKCepRnD+9s779VFhOhBeoe+zacAyLSTfcNHsrD2Jjf+3MlO2PBH9aH3lQe2MTPyusJt
1k/oTo3kP5sPiQ9CnUALcwmcW0dlmdGYRqObewctzg1/ycq56/u8vB8TI/hYtvm1mMYzLwPSTzR4
cP3R0q+LVYiPNVFMgr1hqNU9IPYUjVTb9XfeWDXX8Cbv8+Ul+moNwS1vH0fJtWqmzkRQiDC0D3B9
iJJjTgIH3QJ9m+z7UJf11gLsAFnGeWqL0Ohv9ckjGhRjeuAsujJojI70xM8psJKXy6/BmT0SIMgi
BeDeE66wOvo6uZnaI5PIA65d90TAQrOBYGF+0Qj4PhAK898RVqykS+dg+QjRZ622SIkxUoQZH6HZ
ifw2LVDG0C2Z+sNQmnFx5eDz/scx7VpO9rqGH5qX/e0rbvZR4WUcPCh69LLbFu1g7I2usX9ZDN+d
UEI/unw3z8yb31xxfcKftGmqZB5EJ5A2z5FRAq7Nlk8acOLRboRErZybdFq74E+UtJARR7itsaMH
zOD64Nriuvy+t/UIw3fEvOZShnFaWBV9kZlVLooP9+DYCKF8N/ZSxQ2wivxK5XPmRjNVRBzJ+02M
y1qoxYEgcZN8To5KSGdgIGekD16li73oh3xHzWRcKe3OHPgYNOm0UOgisHu4q1aCVzs50UCBdzCw
bKotROY+3LpeNrxkNeCizZTFeDH1Yvqo0xmE6Fgm80yik5Pru8vP/H2NwF9iLhnN9B5Z7VcLfaCD
tK7EEBzmEbFKS+objfgq3RWTanzLbIHhdm12pZVz9qLktHtohxY2+aq07owwn0rp5qfEsCq1+T+k
nddu3Fi0bb+IALmZX1msrGhZcngh5NDMmZvp6++gL3CvRRVU8Dnol260YRbDTmvNOaa0mMvPM0SK
Y6mPyGfSKOhf6lzrVP/ju30/b2LZwCjhYFCH5r0GeQdtWVYJcOMTCfXzDf9WeOiVpkMd5ddSMN/X
E7jUMithhAeRbq2mJmIvR4MmL6LkqREptUw6NBZxr/ezrodfk7FR7seSRBClKq9J0y8sjtSKFm0W
kyMDZ10yCUUokozAqBMmOav1Bg1Cr1m73WHCr+qFBuJDzYryvabG414i64FwYqi7pdBy5Uv/c5vr
QYy1dPEHLrHq60NFrGsF9FmLXExgFfFGdqkDULEU4EatAKy5J6bI6XbDpHBoTJoGQ4FjTtMtChLT
vYMYFP4a5dw/go8Gsljp5viSwG0Kdnk7QD4JGsc8Axt1uo0dxd/bJrINPyoFHT6X9AiHaA1nYN2X
XXQcp9L8hE6EIiG/liyKEaMLxf0Ybq5H+noPt7J1wx+K2yjqhmpTc0u0eBfc0F2Mj13mxOEpTc2e
ZmyRFYd6KPPoIDBf3llGQwMFYIQD4szVlIdJhy60yxFI4BSfgqDdmWLUTj2mU5zEEKZoX7l9Ri6K
o993qR4EmyANo30Qmhqtv9lO84OYcu0LKQPRY+7qM80iNSWajs7MNZr+pXkWzbPqLsJflKrL9PjX
uc9W+mluQMGc0H1L2KexMmQ7Z4KWd2WevTT6GHNYNAi7V5n53l4o0Ps5gQJYnJy4EfgzGREJMO6d
4/Ta4eOBfnGGdSFdoOM0qdeujZaNQ9OkApZ2CAddu6G5D/i2T5O9NWtkTLRByT4xAz2qBzTm6pBM
EwQPv678iAtPFtkvonQeLYSItXBlkFFuOpLSZRnYX9RgKA9JxkXjwq03wkpofCoqjvjC+M5B9imo
M3lugXN6NhhIsLqlmp4pozlXXsOF5Y63baLYRLWDemr1GrogmfDSheGpIUtkH3bGQ1vq2a7I6bCS
WOJe2VW8P6RRr6eCvai7mQrN1QozEU6HZVeNT+7ElmobgGs6z50wPusk80YbAUpff8wGHWNU2mnB
tzaB0nnlN1x4EXS6WHHMJRmO1/H2y1OnQSuHjFXOnI22ooSD3YwIJhFmV/Zsly5Eyhc7CXIbFtrK
2ws5eVlQvgqTUxUYnbOTKobUm7Ax6Id//G1dWF502yWtHg+xQ/NwtTkye9ZP3S3DUwR3iZJLrdsT
pHASBg/lWEzf1DAcnmP8XD+NVjeHK5/QhZHM2sbSzfhi+7BeRwm/0sg8at2DHIcCKWthnTIcjzt7
ADb78Y1e0OBil0WRvci/QX+5q72SNpdWhxo1PSql25lemoBwABcc67Cw9X76TsV0DEiNTFu5iQwS
FnGhtVHGkVRvjE1MAjAxQ1KDWlFCIu83yYyKBMtiC68RlVy6h7uUUd/JlNi6t9POwbtqzrBz8xHO
ZqfhSfTrMq1+dqTxPMRCKr9sWxlBVExuSLC2mcf/Hl/+9y3j33n7FdmDKDS7nIkFyO3ma1GyEfLc
mn2gK2IdSmssHz9+yJemhOU8rVkuitJ3laKyLRvSBTrlkBOgdq7moq/uFVxX9WEkqDDfkqYlZ//K
NS8UHLnNRceOQ5lC57o+ZRt9VnVunlCfKi1fByYVav1//MdxJpG0GYBgQPHp/TJWn4IQQEzXaR7T
hYTOov0g3fFmwh6TulTytW6vUWsTKLMtrU44ggc17ZqOGIrpDOUeTVntwA2zQSQ4Xl86hkdng4Cm
5lApVuLnDRGccduQ0DBsg0bFN0ggI0tHDpFmesphKTc1wpppjs9C9sd80j63o3a0UpT6maSpED+g
B3XILil2Tes+t0F1HmrzQB9234QkWmnNuB/QF3h6OJ4HtzqGRfkzTAzXm6fwIGR+Q9H1v5kk2GiM
PuVj+VxXcrrj73jElVF5SV7xE+aXmWAUBD3ogHUfQrSGfKPXT7JwHwAVVfRmXVQUvYaDflI9UFkp
m/r0Jrfr3+hxngsxLJIQEihIoGQXit03qvER5BIRreB0YWswXAcFwOYYvECSOyd1BwvL+ERplHgz
i2h1m8hEY7QOiqtg363GJ50p9zDYI9Z5ID/FJstBdWZtHXxulPyOBsbZTQNo7mrynKTY+nHG7OsA
Rv1obpW4OIHagZFfn91cPUaGLFAF1cIDYPGpLpTd4EznqtPukXY6Xmepn0dN3WujaD2q418Vdd4B
ffWdPt9XTngnAdU0cnpwS46ncCA9+rO7rrAO7iT3sw1rny3I0bCI/e7ntvYg239prHYXx0aA3swG
DQxZrgqrUwhmXWIuBxajn/tUjHiLFfUmjPQfatj7aldZd0OS78yKW4o4PClTHx1TN2ZigLHeRs9d
WaUHVy+P6RjeCBfjhsjPmTHdjqUuSLdKXoOETwY11k8aC+hJpzQ/xhE6VinKu7A2vwNWZp0SWDlh
pZi95Q9KcVdZqd801mvdZbdxPt6Lfhz8oSEitrdIJJqjbt+YUCyGpuF5FSccw+e+JBB3Ei99ujQz
G7CE5B+20MGxme3MPH11oPK8iBH2MSpjGo/OxnTEjsJWcUzc8Msgy3MQG59IyKl4ZvIY58bX3lR+
RUG418KXOpg/FQWliih4NKjy7/NMSzi3Zu1RZsarMKNdQHpC2PXJsa7cO3LaCs8WZewX9ngfAxqU
bv5LnS1eqjNvpG77BhEDY4hlXUbRrlYku+VQ3DSZ7H08Fr5M250TgxIluAXVFul4uaZ60Tz5OtgI
H5s+jPqpznbYL2+cXkA2t7czYfJNnx2N8XWOykcYSEf+oK+7/UMYz3uSFP9LZ2iJxB0f0qH+3UOM
Vnv5eW6MW7N3t9ZcvXZj/eTE85dE6M9lGH03TKxxSfIpJXbH6swfYip9K7LOcKy/AoDclgVqM6dT
dnZH2YbMPIxgj1aYjF436mAS+62Rqluz44jRi00FomLWsh85PS/fMazf6lzvMo5ABN/kxyg0z0VZ
PlCSJnu6fgX7fQOw8iTLRSDYtjsVVzvE7uRrT/lwT3Csdg7G+R6a/veajAA/KJqHKVXu+9h4ILoC
9KVa90SNpN9pfD4XcfR16NNvdd8U9Fvoerb9vk3tx6Hothwz/T6AV6JPn2mGLZkezb0xOM/uIG4t
UK7+KKMHo7HO1lTAtXeSz1Y841oo1Y3mzLygYmDmtpvE61JmEM7FnmotHCfY4Zxk/V51jwGN942Z
yC9oOU9N1GpbyKIPhMVsKlHgT+2XMJvNkBk/tba8MReIT17lv4uuOxHffkIpzDuoN1T6782ofyV2
5impWtIPWa9DoybqQj4A0T5Fbr13hEyZKutDZ4ufauc+IfPnZIgpp+rw2EMRWMCeZG2VG+Sgn5J0
ftAD0kAHZd87/a5FbYO4cjzpLmjCoHjuh/lgOYtsejETwgK4V5V5Dzbyi0rslEduDCmTTnAOCZ22
ouE1LPN7+GW3gdU+iLB9VJQBrLE8SKHdpKp+OyXGTzpre1e2hyBDOtrY29Icn2Ts+gCbNqFa3Gdi
sGlh19+bMb8p0cBvDF6VlMQdDKQPt6n6SdjzsZzUl1zLUY6CwwdddXDGgEAankfWfyan42fRooMU
9bchD74Rh3FfmtOjatd3uRu+NiQ5Zbn23Eixh2IyeU4ryw2iS7GFe77D/FWgagw2alZ8KaxyQKsQ
eW6ZRIT8mHz+4z6e5oOeKb/LUIYbdt2kLM07CvsbLTYJA1UFSUmSIonpwEdNGr8qtK3eNRGE4ORX
F5K7TsQPfZbCq/quhwOZ3HEEP0SWddYC8yAbeWoIJDWHclPG4dEJip1lFlucW2cZ4fkWzK1Axnzw
SC8xanjVVAZWZdUTqYw3bDo1IkxFvu166wlY4BPz9t7NCR+TwykIBlpYJNaEiXseVavzHVPxILif
kj5o92kuz7oSbFkCfyazBiIs++YsAmOmCN2jlvwa1flLWal+NHWfWrd8pnX7ktMC7EzinzKm8snU
z0U6myi3mIvpVnp0PjHx1MpONsopUYZPdIjv0kn9ilCUhI4RUEOhfxtanQMsi4/SoRdP7YXC0Na+
60x4lGWyDwgNaWoWgTD46kibbBT7vh5IOQqNbRXKe7MYt2NfImtx6XGGubnPTPsFBOUWjkK1pKZs
mlrfUyEkzbJHUYuLFy4bQmGrMG9g55yaRnpBP4w7O58pJvHn2w5T0rxNHXHUkuqhIdC25BNOjPwn
rdQb4M+oUJcNfKuO97PJjEzBpyzreztsvrvQG7sh8GddIao8elRzEXhaO/ig3AyURtGr4VbnWoXQ
H8+pwmAxfNtQjqGiQLIbz2VFxkKdzX6h9cVhMXlSbDNvm0wjnw7bMjCKJ3XKznYnvcjgq40ZK1oX
fJ0IAcNh9ztXiTeb7Ia4SfVOMm8ZSnBXZBTuQt0XAeExFS9lBmmC0El8lm35i6TUjYIhJQVHHkwl
JxBxK9vuXGvOZ61pbuqQOICQ436pkA9a6Y3nBOHJMOJfpGEcZd5vMl07SpLmNtKZd11eLcLfJ8nm
LbHjF439AXG6FY7CHhp4UqONdvOTZvRXSrIXTnQUvdAronEjYGSdYYEKVFcbwO6Hpo+bbS0t92zG
OSHNFMCu1AQvXgovsa2x7V+Or6vTjTZLRSm79EhBINj1gwiCbUT8Vks0kRWV/2wZXWjn/+9q71ng
ZlambTzh3AmiX7g0eOKkq5zCLnHuWHbyK6WGi3eHkQRHLMV93EJv727M8xmJeIIwJo/rL4VKdg86
79H9RPhGEl07Q/GXraqr4MQ4ifPOlgLrqtygDkQh4kPtjtkUfYsFKbZFORB4olXGJ1u15ytv7kLR
4c3lVm9uiEnI1mudXXoPXU4V7B978AWbjBiljVZm4NQJ0dgKl5b8x4fFS08V+jE6VkoeyIBWT3Ue
Ey0rhUsA06AWDD62mlXaWXeIQpQfH1/qQnOClAHuEzkW+Cx3dSm1sXEGlC5QCockZHh25DlC0NzU
1KU3AoMWQv6xuwKvu3BRi0Y2VQ7aUAL5zduvpocFQPBjkx0DxZY7Dkjh6yidaKdUreuTPIFSWk7X
LnqhMkfdF94FNTHQuWvVWRjXRRAQXnkcoqK6pY1fn9JWTW+B5ANRm3M4QamsvgiqdQSdkoz98YO+
8E6XlgCHf0AXSynr7T2neUNPqizCU13Y9q7t87jwhsni5JURTvnv1/q/QI3Fq4he4O21HLOm+Agj
/IB+v6l9FfxotB2cXhUcSwu3uDIJXNAdLgxd9uc01QA866t7G6l3dJGrB0cpmp68qG2ZfCUmCLho
SjIpszy9Njuz92moZHtDIcvYtEZjR+xNyjaaQG5JmLBfqfhmYi0dNrk29d8+fiQXBvMiLEa3Qg2Z
re3qJ2aq1uedWaVkSArH3BdWYN2Xck5+dzCbDM6RWfvYqbm+lBJGAJ0fX/3Cy39z9dXM1ZN6VeaN
yQuJ2/rgwhomP7DQzJ1rx1d1QhfKWziSqTMzrNkmrjvJg5qGndaYOMygj56mplZf6sWuXQcy3c4s
2f++mFLohsrGJIJOQF+NZj2blDoQTnisi0FbgGaUb5yC8PI0sv8Hl1pYdAatVFrY6/6ttfSubcLS
j2WrNZ/z5URcKXly1yv1NcrohVeG6IQYGPSXi3pXvB1DDJm4c0q7OZKCm6GLthI25C0BBPuM00dy
5QO5JEagXQg0iXtjGV2rTopKHUaRlAqbI1l9rgh6D7aV3sovEe3dLT2x8KnodeE7QZnd8zUr9yYR
EA+JWg+/ppqC0+7jL/bCeFm6SegjKe8bwljdvuwmbIoS2EAzasHoj8qsBp5TsZDsWyNx7nWRs8dE
EZF+w4NFGMLHl7/QWXhz+dWAwRXR1jTq7SP0reypJQ+99XWtmvX9/+46q2/XNNuoaUmKI3SwpJIB
8AL9TtnXU7L9+EKXWnT0xLDHgHdYwn1WVe6+IbzWFEkKETehO9uapFRAJjp05lztzd6mN0SOyEaF
9PXIcVKeaglz4OMfcWEJZI3HeYzzlGVhvTs0h74dgpYEc4O6r9kGJztWXSg7pXWemx1lTIf9wLbQ
qmuwqUuvk44GmzBHRSOgrr4mnKOzE2dDfGqnKWi3TWJ1PcGK0SSvfDfL+1ptEem6/f8LLT/kr+6u
iYMrSSWSBytfMo5rNzTUjajs8T/VRAsBkzfIU6/MqbRfufKfEfru0iyCwka8jYB5demK/WrZduC9
xhAxnF/PHOE21WRDZIiTtCGFfMhRUbVd2hxxdGjfW1tIze/afjrrA2c9j3phdR/F+ZIrm1Sd3NoL
uHDTYjBFPaHI3zIM4D82hNMQbhJP6Q8qBuIuBR9reEEi7aMuMQEj6ZF9tWkNSv54pyURKEl+r9Zm
/xxBxrmd4oBU1Y+/rIvPHd0cHCGVBI/17iZX0ijNdUFXvaCaUIhK2U4q6edjnX4dsZ/hTu7Sa7i3
5at588QN+Ahg3tHCsftgb/f2ZVfTRP/VKsCvmoXhq5WodxXxwbu0TOl6Z80PrXHr7/T2bX8qh3Dv
toVDAcI2iefThytL0x8N5rtfI8AkLiomkP2rAa45cRrhCTOOU68pAdBRu5v3leEMEnBgoxtbQj/n
2msrp29fYqf5OcopdTnoKxmW5MhIKO5hLQsJ2p1V4qLiAspRkHTZI9IIEqILvUkj4N759JQNRfop
V8M8/2HrjjLda0bW9BDqe4A91lQlysZN00HgTFuCvN06s781sWXcaC0p7Pucis+mN+o8I/91rFqv
Fkr8Fcf9kF/5LN7zPHhFbLXZ7MNz0Sgnvn1Fgxo1SdG04jiOCKPvs8hxp5seLLLw9MqavvXgFDmF
t3O6w9JMSLFSZCG5CDj4m7vGlFlLjkbfz3tF5G62U5VBe/r4y30/MS8/EZkn3y7cQmGu3lsF1Fad
7Dw+Oe2Yh1+pXdfqziznkupiFCWab8yicjxllOLT1I4SdHMsKPBOFV3CK8vRu63b8luQeDu4ldm6
rQ08Nda+SIGxeqQdYDeeUCt32oRJ0PxSNWx3Xpa0ZCB//AAuXXORJHCY+yOwXS2BgFCzWikjBx9C
2j0MAc68pcFTvaJoC7yqiqore50LF8SKa3FUttheqeudVaaJqIwL1TmOihw3xO1CgSsiZZErzxsR
V+qVh/puK2OoPEtElcTOkCxkrY64FXoEs+sq8xgEXatuh8psBhiZ8fglLsaUIOAiRBMm89aydgjS
qdF+/IDfzY14cBcLGDkMfGbsAd6OAXO0rR57sDwGmTPeEnxtMOnrOsgiLTpg7IypGpttdeWq758y
nhZqD7qAbYUDePn/f62Eoq2SaixoMnC07YfNKDPzoa4Mzpy19V0Z8VBdueC7DTMSEL5YhpFOXY2T
7tsLanpku0ljiaPTOaR/VP2QTHsYy/p46gtLza98Re9lfwbWsQVcp4IJ4hZX1yvNEsFlgCo8ninK
1HEYbYaJxwjycKsTYuHbZpXvux5M2UR0h49M3dlNYVl8/vj1XnjQ+J55xdi1uf+1VWGGLSKkZG+j
DWIeto6aFM8mJc5fEgf2zTzGg/XvTxo3IWdt4I6AJJ3ViCU0MUGLDQFWyYzgrupUsU1QTm9Lp7Kv
bFvfjx2AXGiZWNnZ1Lw7Nick0UBfRi1HoSG4xaHXH+O6bnbNPMlTZtjSm8X0EpjGtRPzhWlZY8BQ
yeQTRjWhLXvZv75fG4x0Fi3aIrIu9J/4fewvog30/4hz7E5SiUlAU0M7qA65aSg1vlXTabYtsPKf
//x6ke0u2HFqnMzNq22dE+oJvPMhO/Edmnf4rMqbsUMRQ+K1NL9ZcThcPQteGEkcOjHYQHnn7PUH
tfnXrbO/mwarz0h+60z9hbIRyUGWyh3v5m40uttYpGgHiOguTllGNpFXoRk52FqqzV4opzCmnacm
v/TIVJ6TwsTGnPcYg/79K+SjWDa8+M35CJdP569f2SXhQpXNyiPwcetAsbQ7uaEwPROS8fPH7+DS
xwAphwPyYosWYj2FpoYorbyN85Ng4dhng6mdxiXXbwSxRNYRO4MEfP1XxFE9iPW63BjBcA0i8e7w
ZPBG+AWLPGspdi1v7a/7rYPRdIkpTlDFzop5ii1t9k09Js07hSChwUqvOzSO7QyrcR7kRM+0kfZ/
Hz+J1adBic2l+M10vmiIVH7Q2x8RsMsySZBGYFwWwY0Rq+2xizTr0Aq2nB9fal2ScIjl0XixS+dC
g329rkIXJWlfTpTYB4CEhuKFo0Hss9n0gEKrsKGrJDmk9z4ARYj/Y8gUBM7R1XZj7+7TKG7uQCuk
36/8qNVs++dHgbNlZGDc5KS33q0FkLMckDs0vIbuJSxF0X9V2RpOtOZ6eZOi+/qCH6d/Zi4TX3QC
MdRNLWv3axfbxuANSqKfoirf6R0UAa9gr6UAoIlr5+HjH7r6Wv78TqS/1F7Ze3DsXX0tqFbcMZ56
Se9ZrT/BnHHvQziKm1JRsruUW/MHtJNe5cztuXGHa6L41bzN5RezMouDzizKG1zNnkaBGlvBgnSQ
6kgMbWmhwIKusGknUrjzvku2xCPou5aMquTf5gUuvfxDIgZUlaXSunpDqADmiltPTxbbGq9MG+Nu
joJyP5Ece+UE+G400B3Bj7LUM7A5vGOycqqajDYd01OECOe+ywbna4baNyETIAdM9vEbfXcxBhxL
AHaohany7r4Io84mfCz6AZW8+mqGtGRbV5IeCqr2ylny3UdOPw2fjLbMrVx0vUPm9DwARevjk5hz
J9wMnNpJg9CRDgaJ9rnS3PTKOe3iBZecREtj3XnnLJuW/XqI33JRd8zJxoRWVOx6w+p/4462R88O
aibVj5/nalvMDpHMSfamzKcLGWH9nURZV3c2LMdDbIK7gmQS5Z9jY5w6L7Y687kZOqPciDCwr5Xi
3g3Nha0IHt5ge0HVYL2iG7QdtGowKUa5XXJAZEB8/OjPtbEdm7LcOzjeb42Ag3xtxtcWzT89yr+q
BMtdO9SU/xToMdqvlfqocacxqtlQWfjAws1Y2eJzbU/MQk1BwtumSlHYoikU1jPfBoKqEBrJk5jC
MH8JdTPuvEzUII7HKZvCPYesoT1IewjxFVWjTDj9l3G5t8JZvGRppJ2LSale8ZmgvHSBy4K+JzYg
3sq6lo8uKDAQt6koGsZpTPbJtKDbyB6J70Vhuy9Bh9jGp0ynvdhVMNlbEdpDsKlR+KHslFp5zciw
bKbWTwd1N70E2jRAxFfL29yrDSmrdXqaql57tMzBuUVZdM2Z8W5yXBAONKt4/gZ7J2c1OVZtCVjP
oGNAXWTeFWQonzDEFLmHJWT+LDiXnUBENb5WV9nh44/+0qXps9KAJEwC4cHq0j0V2HJKEtqtQF2/
2Wq+WAKg33sw8O1vY6LV99jHbT+t3fFKO/v9GF+69Ky5HPMX9+hqRaIarMVx79pLU3A4KLUb0wXr
xE4Dh4ns1El+fHyrl64HvwaIEcZlPCmrdSCXU4O/hz1bJkIJ6sOaN7VbOySw2O0xCC3tynxyaVjT
FCKPidx1F9rW262RVVKZNehHnIg8s7ByhuY9pu+fGjaLTTEhKUR92m9MOac/pz6Lr0zZF2YzqAPw
ktj04tFdFxlMNS1YFv5oyvOuQjJXElSipUt4cWrV5Q+lF2LisGSY1/Zp79clF5suswoO9mWjId7e
d0QuS6NHojhRTVcfiNkEukAq9xlgofn08Su98PVypsbtwQYMk4+5esTwoGK7SyrtIFs+JD/OxnTY
tVFukD6i5RzA64AamsdkX35G1hQ4V5bgC9MDbGj2vux/sdms/SbstkuTENLsVJdR91LEijt6JTvw
cvvxfa5rC8sszT7bpWDDo2X/uzr02d046U4qk9Pglo9atbgZsXGCqY2HQeg7BYv4sAkE2OVZVUgW
TgbCVkZbaR7VMr+yk7z8YwinYC++bO/Xrbi+VdgtCAbSnAPQLPBe71q1sp87srB8jHXdrjUqdeOo
hNi1qdZ+p89g3BN86PzrdounggGLxVNbAibX82YJoVtXFRkeFaNWN9nkVDcqcpybBHDB/uM3cOGj
5oyFZ4tKEnPl+kvTo1I2ale7pG47PVwL1GgGM4da2yCX52DYfXy5C6N32YxwX0wf8HhX73vSLIII
wzw62bzaPQgsivOAUZWu7LyamKN9kSnX8HwX5iue4Z9TjAO++91SUBVFzh/IT23TIHsbouY8D5k4
dnqSU8pRXoOhyff9ZM/bAu3IFYbDpQfsLo10aALLkF6G+l+nWTcwGq0TI56mIsq2g9sZPqKR6nHm
gldG7XrWAN/BfpmDMx2apU2zmjVUC7xpAwzmpKohwUQuOSuQ2u2yeKB+IB86MQdf0xF5vWdLzb4y
etb3+efi1OUoMy+2XEt/e5+ZEfY1EUDBISzi7Itl9YCoy958kQ786I8/ovXs9OdSiwEZkxhH5zW7
3Krnkfg1GZ3Y2XVPMtSU3jP7Prt2wFovrMt1dIog7CIRKGD0e3tLemEHYT00xmFUUa3utYB7YVcI
kpsREkWVl7vVfA1Dvx4hy0UNhiS6dz4X8OxvL5pYJRlvi4O7pdA6g/4JHON2pH2kb4eSYCUgrJPz
hWqWIv5xKliuvAR4si0UGjLW1T5iBKdSSkS/tBZ781iH9XzUtNBicTWnK1ukdZ0JsM3ba63WUuqp
Tu9kmnMwUZX8mGim3rTNuDjiLHDlvTsC77WXLLzWOUSuTcpuHV3LOVzPC8tvWEr24PYJHWCeffuk
NXUe7SW881iP80gcKOo0YaOtbUrL9rsmNnaFUPOtoraNHwbdta/40oDBtsxqIyj76Gt/dBbTyu1I
uUEOTlaex2sWyqaI3O6hjFP56+Mhc+FTRgqBr3I5T3P6XH7MX7NQhyFMVlZoH3RJQhGWYBDNPR1r
u6OyrM2quDLP/3l4fx8weLh0KZaMEwJOuN5q/x2knJdk7wIiMAK1OSh5OJXHsOPo+2BFTll9D+1J
UbZ11GjNr0wX7YMCdeo8mGGXelGJkXijj22Ga8EcxMFtm7ncj8S8m2fXrFv1kT8g9sqMWQQjUtqg
jI9FYnY/0EghR1CLgGrhxFl74VGDL7ZkLrZI5y2+pDgrFvxhMn0pXbXcqJP8NSoo1ig0p6NxCAh+
A+Tt2Fmxb+EsfysSS/zS8ePkGwE3DG1Dpxa/CYwJq63mDLAe1MLpt3U7wyOL7bgf/LmN2ulYZ96I
mOse1oZ1KlvnqOQxGG5Xeklwa1ukzMgm3zlG/nmOtG1VzScz+Z6R2A75CJmmR2/2UAK1nbbabDbO
HlOPrLaDXeMTm/Mkrs5UDhrbxw1u/8B55T7aRZ28trEhvsI2sz6HyBF/dQWxiIt6Sxo+nTfjKE0j
+pLF/MZdEfQGDnZbqyk70pUQGzCnBq6YOZK3ajHHIcOyMBNQ1HZdwjAmtmwcHHT16B3yo2HI+mlm
JwrQHowr+HdhpPcOrpPpeSTH5DZ0TCvjqE24+5U14MI0SeGN9BzMpczO60OPOyshdbcaD3yOyrMI
W3vrBmH4hZcO0D8wB2gQWnxlhoTawjhZf9ZI/tjBwAYS7BrejqNRzLGjRRSIhlort5Qt4GGLLPOH
gLMW9NLRV+xk3pe63v8GwNb7ndZ/S6bR/NyU+XwEA994OFwa8s+SGbuH5n5COOKyn7SKDti3lYpj
ObvOXVM27T2MVmjwqpXdCi2MnzI1yp7yKDUYD8FAMGw6nwqjaH4kmaNtByQ/Z0C2rh+PNsEN+fQd
PnDCbBrcmbhz/diQJ8OsE182sHTnOFngDxgEmqnXCZKtjW8zIQK+1jTCb1pFPWqNFvpjNwXHJm/7
Q2q5iq/Pdf0o5RhXG95q1HAGoaba5+SDDmFDfwiZc/WMEdaA+Q9tIBQRXlbIIcrv2XQnrze7fjMG
WeTheOYlVXSBgcLYZNKFoQdXEo/jYLREtOrDsxiV4jlwmvSH6UYJiUB2P53iwjLpxEQ4YikVphD8
kgIbTw/lPR5M58nuW52H3A7aXaSk1fMQVO5mpLcGnDxWN+M8TCTxFfWzUibarZxgoapuWB7jqpFk
byA8PKhlVu3Yy/wXOkF/O82KdsgnO/ik1069oxk89LTBHO2T3evzfxhJa3ySQtwaKcS/JjGzeaMw
ogcsnqXqJ1b+JEbcfVIV0Rnv7/g6DTL3JzOXL0PSDT8ibBJ0vcgALPU2O+k1n0Zgpd2mjBDJWXHa
HrM0wYxZjJmvqnl3ow5l+dS1gPtZwYLRqxjIeyOP1f2cFlC08tCMH+xKjFtyujK2DIbtwREOb2zF
HHfYWJy9SaDNKY1b+al0+nST1W3vxyZhv4RJHZ0xootvkRUVjXawN8P4BnpH7qtmoh+NwHQ3fY50
ptCm4kfVtM1Xwg9IBimpedsGTiMnZ+6LzI4I0cqxvSomMlvPYDTSzEo/kXFSpX8EDwerK35LXUR8
f4G5gTpjk6EdkGkBjvIBmVZ9pN/q/CSWyqADmne53JiVHG5C3eifFRrfvpsr7mNmu7nBiLcp42kk
10L6GR4rKIUni9RBmhF1f+cgx8KW07xOuBkPZYPURG2S5CibGJOjExe7OV0yhrJR9TWZDl5v58U9
w7Df40yr8JOpuK3iMjn0tYNFTscj24Du5ZZnM/cYEeV9P5o61NeJk6K1FFWzoIWmF/Rb1W1NAEQi
p1AfpikB5Wr3u++xlKfhML+wPNLRmmSLKNocD2VLSbrUotfWaQEtKHJvRXQpzbEaH8Qg8HxqAa5B
JHd32ih/RonzQoBqsZ9CiDJZ1codm+JFPjPa9cZJ236DbDc+UZBViHUh9SIt1PBnSqaOr1eB7csA
x5KlDt8rs2g/Ee2TYPwyGmWDfRpmU9dFZyOwbY+INLEtayX00qGavIyqpYe3/rcSSd2f5/B54Vds
ARwsURTVK02zPvZS5/9wdh7NdiLrtv1FRAAJCXRxy23vtzqELD7x9tffsV7nndJVlOLcZlVJtRwk
n5lzzHmlcV7GEO/edFNAsuEEwmdHiuhY+CA8Xouh8U771C3BqIkCJ+GW3HlFsXyT3oLy2B5cLdLm
cQhnY1tilvLq4M6JFpJakYZtWcgAcl3+sGoLjgYmkTJY00GE+ja4sTUOP6HyFg9WXVDqeCbIs1a8
Q3Ixvu2qTO5Je0+gZerGRbqwU3C5Oh/OMlzz3quPxXJVUJCAx/JzQ0lSlVOMqcK+lS0IfRNaWjDl
e31YvLw7QaKhd7b4n2gwxaLNTtenBDLU/W7k5SHt+jIyh2uCiCpnN4JBNpxnZzWeJmNezmpJ+jgT
3Y7HsRE8mUllKnNzCdlDMjtNTE6MAnN+khKwYAzdowOg0O8njL2anj3Z3mr2vqZp45NqUzsaBrf5
4RazeJocrk5zyduT6yRF0GmaFXVgk84ViZwEwyWu8yVdlilIs8m7SUeYQFNpqZsZGQaZgEsL0kaN
MTGTRmSr5bVRZAL5DQMJrMepFchsN4+6usofc1DhZIoVcb3IPBRWkh9JsBpDBgnWZZ24SKw9G87s
VVpf0BlHUq57rC1sJXQx5kcsA+LYTpobatgSz9UI65DneXVDNMdIFBwndz/OOPkYTRxFbSz84/qN
2/n6G3FZ7Ws/HFq7V7BVPZokvGeRXSE3bo2mD4h21J+tRdNA4MC6zZ1teFKTm+NmFCYWWszZkkhz
SB52/wxGrA3NrSgDOgQs5yaTp9DV2k1gGdatoxhhQ+0etBDU0128NDl5SnkjWjI4Gi0kPH65c7vV
8FcyfiK3pQCqGluPHNiYYQ2DL9w6Q3FH8b0NWUGJa+wb9EPzFzLlgT7AKvgCG9HQfmVj7Gxj/zoX
hYSGSUvm2ZqKO+bfPthgL5xBkHxuxmZ89AgTI5Uvz8Y4qxvDLt+4xPOHPS3HF1cM+UlvtSqW9Sox
UaomSqy9ir1xg7jeDddccgK9qOv1m3yYiyerNoaPUeG23FS+nRE6w+RrYfkcZztt28iUJVkXi54f
jIzNTqolJY9WTqqpGZxzI4X6IDHA/GC7WOJ+F8lQ+SS5ZA+5s2TvMrcIoYSjHS4siaAj1GnYrz1D
krzsDzXhKAMAiTW5kx5OIasSW0grtZ5cY37JrKy7zZvNisaWq8flIXtZ4YuEaB0BcUiMJWXKR1vV
Ko6L8HQQJFerY37toDuEpVA/dvOHtRqADPRZxcnWrQc0S+Q+j70VC0PP4gLf4MHaSO5M54z4FjKV
/aItl9XX1wG/+dQVVAwd5tNQDmYJStCZjzaf6NHD7/RKcWg8aEWfXvYUb6mcUhVXXupRK28q4Ck/
RV6lGVElCTkrFgRWgMvHUzboy4OXSaqUhSiblQaAs7Uz/dEZzICpiPOUAT2L7azQjkOZbEfXHOpj
bRJ3oS/SDqWGBnprrklFshb3y5qqW60m23QRVU2kHKTjfVVTKMUkfN3a61OdszFmz+yGZmp7Rznp
xanQqeddM2Gmb6QkAGiVeVMyyHpvUws0wlTXp9LJzLueNVLYztIjiMyynuVm89a8pHnokDlFLraC
Q76OKDhGSjth7u+juVy90zrU3G1tZFRsKAdAvI64/q00wvmiReVgb+hRDS+Ua26e966VoVstVdTv
ZXXgDBg/+tbag7RrbV/rzTH29MoiW6vG+NyRMz1vesbMYNXjTlg8Vujbgm4GxmIqfQudCp6RVTbz
q+FqxoXYp9z0VUqbNKbtcl9UaoiXdW8jx1UuWaCtAciH1M5g7kvxMc9DdmC11JR+UUEaqJdkjhe1
Z2cgZLu/T1MdlGs+hkww6HDx0ofohZtn5grjbae3y+3SLtmFM6AJBJd/1CwDnvqOQKDKm9OvMufB
6ZtIzm6tLnOoqIbXgTA4QNNenRxasj4w0a5q8TfTnQzc1I4e5IL0znqfzJfZddJ7Lt35sFwHx6s1
cw2w/z1PiCYjpQOc9+Z2OqZELBUE+mXpe6tBWp3psg7ZaHV+MSpxY+hQkeB06FGFjDSepI1bGHMB
lc5Uwkoo+JSeXSQHPv12C3nNurcnrfGd1OFZvqP/vDrgPjk3kz30Vn0IOlM2p6Ux+6hvk+q4uTC2
aUPryDAhAo8LtUUGaOrAREgeDW13n7QavT2F1h7V7JlfSzYDfppWXGpThgcawufFXlaOJ2vb3VO2
zV3Q2hIbeJLtHGZ2od/nJt8Ty/bpxSC8Iwssb1yPndMPqItGIpNnRESyL7WjK/rqa6MtS1iVo30w
xrK63bVdhFegWzjSEvrSbraQmFb5vJLjeV6IcosdvcrjssWmDTHkbRp0MjSs3r24V7PhZm/qChlI
DuVeFJReBFkSrDX8qlD1nFHAFpGcM/1ZswTRe25+r7WZe0xqZ/oqRZOEYIWtOMmSjRwwxLMkBzVY
2PtxOG4dMnQag59N7cmDO43JAWiIHdWNxIDIyRA6GjeTWObx67I25EtdDywPE/0Lz2E24Vo2v0Nl
wEY2Twt4jVS7h3HYZ0Rf0fSRXfQw7lCPpQS6IpvWudXGrX5NZ2keN8KsOG5qTPRtUhzWRbaP2qhJ
HoKjiLZStwO0jPedasYmbAZMOHUpxENTFkaUl+aE7ACQxFgBKU+TdL6gn21DY6AlbIRS3+mSiF5B
V/rcExxxzmbQcTnbPPg+YFO9QrcOi8bUyN9HtMxK6R9l2Vn70VFefcgyxFG7lxEZTOpY9N8P0dDA
YBpj8XnFN/yz+QdtBGPFUfqxKjeihUpQOLB9vBVRVo7EQC8zFlf//pJ/GHUTi/P/X/K3OelYD+Ow
DnIHRgG31s/ta2QzpK4m/e8/29VNg7YWZBab+t/mdW7S5vaoLfV5rJ3ytMG+iE0k8CdXbdmtJGPy
5d8/2B+mn4w9+SoFO9xrDvc/v0vg/F0xm3l13rw9PbAjyR/xZ79XEOz/ywUMk0hhIScFQyARNv4u
BMmysdHwrLtHak2Y/x6OM90d3DBh0PGXodQfFjAMydCfo9QkbO73xUQzTFprmYysi9ElKHuSibh4
YqAW2XEwKA6Ry1RnZGI169+cyP9vL/DbZEpcR7vI4FAToub95xc6TWNBxZ5qJ71e9TejY42HXncC
nbSun5naJFXLAGElym3ZfltNvTmjoMxu8oK3HfZelTyUuEk58ysJ0ADI40g7kcBMdNaJR0GCF7Ol
XdRmPSjbfXzKkhwSiMH5R6G877i9/usrBFkf0jbhmBRkvysw09HW9zmxipPrJo4kkXF2uqe5x6nZ
zJMp/w8bCYGiQSBkNcizMn+708xmbZLS9cBXwkP+xn0WVQ4AeCYPycWR0/iLgGTteR7MrIhdW403
vbWT1fDvn/l/SUG5WNn5kEF8Dac3WeT981fsRVJpE26qY1eQQeHvKXV9gc9bN0jnARHeQBFkiFwt
uhvkPSJ8Y5XZ/aBqA8zTPP3lUPjDTcreEtKwxG3AjPW3a4pu+ipHE+7R6MRw4OE2HToyuKKBzdXf
PjkefT7bb1cwcZ1sahHCswC3fputsq7UAf9XPPt3u/NntY5oqBgTiCmc3OZi2sNdiy/JV4leAguz
LykJsjwrQ5CREYfoaRg2jEs8Z73PqpCf+lUWqTFJEZT+d2s7hqlAADTo9muavllG+cGxxpGaHS3g
NEDOCBjQmw+0LXEDDBB/8K/Wa7qg1xr9VNT6E5Teu7yZo3H44a7DSQzG4yAUcaj1zVpWAZkkUba4
3+1e/2JbCpEGtSaF4bT4e78/WzodpWtSFNdVeWlJ9/BxbnybdCJcV71/sdIqIkLx0RD5oa6rX1q2
1/RdE4ixaqtI7N1ustI7V5t6NC0Agq0x3m7M9Fe5n8GD3Ni5Ip5HnpNWv/Ga4WMfnUe0OYCU+hjk
ec2YAASZXZarr8yO8WyiCuz4rbqk9lrCVCufND0V0Q5NVa1kgdfN8743j5sovwwwasamOc32Hgm7
Po0M3pT9kbnQknICEDSvDejx39N1vZWp/pgn04Oym6DsrjgEuMTeiLKN4yfKk+VOugOVdPGa1u2n
2Hu8k8zJvfrIgDD3ETEiTCysiJX6SdPzsNgycbQz6x1LPLLoRtC/m3uUV23DLZCdvQGYnwCsQxkQ
VevcHodsfuKZ0AVb5TzNOguvXhHsrhRz9Ux3wkrkj4aubQdXZXtQWXQZ5KGdO4x6PtDiuHITkiKd
FB+2s7wNa/YxafZFz/LSB/jZnsxZNv6oOkJQG2t5KPvxC6bED6tZHyrywrd+uVPNnpy2QmNIhioJ
w2BOZmcfIZY3o77Ljs0kjsWuRUOJ8W5Sigu6Tc+myqDxKLiBbTLsdEsVm58GMYzJlMJo4ThmM3ef
a76xf/nQNXmTV82RfTHDeFv/tc/4L83lM3Gb15EpFOutx50xEpaEkIX82e29s+S9M+ylloBdH8yZ
1/KdJZEqN4l7co/l1r9WIn0CkZeHOSojP2V4SwYw91yi9u1QDxs+n3G9E1f4Ipq+kTOoMoJK9u/2
cu2bUEXm1vy0WF0aN8DZYm+rvy8eXC9VIqlJCAvgAiPWenGBWHa6GQix3fVD+WAsyZn88QrgwP6V
6QBE7XT7YLZHIyb8Xct+yVV6vp6akSfWNcCCUfkMyhZAaSNITYVSONEipxc45seCRaKD+c2Dzrq0
/WO2Z15Us+vir4yMaJiT8f75cVmpBPo0dTfCJhah25M6ZA2rXxKtl3fGbsKoKneIAJMeprAU440I
paPdjkXYWOAdUypvnwEPtEgb4HFuau3R0ykutr4fg97ZvunNXBBhyH3guMuDUecfjWXcAyg/20Yd
EkKRMRrmXxAOWlT7G8VkODIp9xPdebMLSH1oUAcgUfMaKM15NKyNmTYr6Wglsven7qavtt3l4Qqi
i0FY+mxpTugu8lTwjq1u/VXl2aMreUwnLH5gfH1vTfNkdSzJFrS7TKcEyNCK0YNqzQgFaxYCtnZZ
G+QvVgWfryMn/VC2+sNU4ANyFp18s3bY75BlF+xP63hqjMe6KU4Men51QCYl01s8CvUPZNwhPPNH
TJ43aQk1MKUHX9gzBLqmQeTc5wsaQcbTePMECD6aMg1eZR4kdXEDKOB2r9MiaDsAoc0s7nJZ6X7V
OZY/j67nLzrfnCKMieP4O37oNEqm4n2wnY+mHR6TQbx4UOmoYencaVxSFz5TRgxqzYszEp3vMqOr
QxYYMhApfMjF0pHbFoiRFY8RUH1TZJeNe0vve2S9GuwgzoohP5fJFXXvLfGYORfyrb5X4xbOpX0S
3Vwy3LZ+MOw4LPpCC04qr1MmhDphpjh1NcHqm9Z8G5KC50dyqGR1Iji79Ye+DJoxLR67DFy2l9yq
bQ3bZI3avntwVfetMN3jsM8PQhCtO7TTV2CjMemNWtgk87dkLl68Yn7uk707Dy6G+HKWKhTa8LKS
A3Uo3ZyRq8WZZDmKrzq7tKX2WCX5yZb7F4NyAhcf59u4J5d9Tb86XXtWRTqclWO9qxkwBallDQNP
GHhVgoPaUIwLGSaYR6u1H65Ir6Irb/LUe69dB1wZXFHPOa1cHH6m8q9iZsfjGd0DoL9I9M2zK7Yj
T4YjPsYHgMrvmJkerHG746Ykd9L8nB3jpZkwthPtfdPn/W26q6exMaCY21Vc2fllac0HFgzv0zRE
ozYw7mnpN6XMbshaFyB1qVGamWwTczkwirpCXpk2mZuex6ujnvJ6iPvK+ZFZSAVswKasrge/Wban
dfDWeJqXg1t27ATGS5X1MFtZBQRsRL/tQA8ny7xDc9z5+sbcs3DlB9mdL1qTQmk0uM13lOL4eMbB
t1qLwwEBUej1Bh5RoA3ke28oz8c8+2CeLnwNZ3Ag5o3+t8Qs2tRlEXhZ6+Am8aZglyK9w2EKi69W
QmQ+5TLq2hTiIiQNWqcySeOyW+e4VnX2adYNhX/hJmzu1M1EXxSvS274ur3PLBWNF8PJWrYnKxC/
hZGAqxglWsihQVYSS76a7o9K9awuCVfwxZzF4ByGEGwmiCyGmNhn1wu7whGnQkvQLkJclCRQ8AKv
dfFxj+6DoSCUy7p9Q2WZRpqwXkh8eTP7VPgTcw+/87hYRF+/5yBazaF9rLSSuS300GIowTaKUgaJ
GExSxXfiWZRDilqH7J4h1RhkLqZeaY0G+D3+sUuzy6hrN6LV3+ck2/wMyGWzTHYomKoymubPyZJB
pXXXdfaDYRYfnbvfyl27zBp1czrepXp7pzH9kG37wCNtguwLgg8FQ5jJORos65vcnJij/CDrlCF+
bnICzRZI/UndWyqNzWwpWGtX2YFNQ+xo7SGZYEGhD36TdfKDQseIUt3+2onmyS76G8ct3ie8STME
MJAJnzIxT3lv/GQoxj62+tl7VETaAPyTaCRWsIc2TWNZubcl5mU2S3B8y77/5Dz6KQh9YLi1vUH/
zQPXmBhgqvFcdpWE9mq87bwpla0M3ceaIjThD5F0kXF4L19Sq/u2ZTk/KW7dMisOabn+nMDhBKZR
rLHYCeg0nDpwOVBK131CwnhJ2PVBtVqicsn0O1MudZBY02fmTlwEelZHOHFv06m7QsyzDyOpDd9j
mN5lTGlRZpaxO0seRh48WkmkGXXzzDB9qVYWIajV/d0QdbSRH+cjsxlPurK/bl7+o+uWp1FNqy/6
VIYqN17nybPD6wXruyt37bCxh5pXrgND4yhXrLKHWdrvLKTLkOryEyBT6huCjLFsgHttPfWbe9dp
/fXQcL7oznWtrDv6Ma2WU0uUctTWxRzWAnK52GDhA4zMN+eEhfeEWPrJ6RYRyj5JwUkUR3RkwIwX
Lt1uG9lgegDrN/QZHEXqkFaNDGwt+T7LlC8p2dwAHucb0+oHWWcnDvKYwe/dsBq/wJk65JwRVCM5
Am4zx/jB1tY7tvmE7dbcBOAY4Yb2PqBCdIzTXjY6ZcDCdwu/wce0i0RgSBmFZwzuuurNdtTsi23G
89MOnj+OgqW2xaiXrvaul/mXxnbfodI/aymG1sSeDk5nknTHwTkmvXHqxPaeILW8E2nK8qvfqQu8
5rbL+EMjbDGqohdVYLAnyYQzlNWjTaXjj33z3hhkMCSznGKMXnXAg2y+l8asMRmsjMMozJ/ENAwx
Gy550HKAmlIVIbWpcYurrPNH0b8LB4aorbwD3x5QbgyFft141OvZ9MH8mrH5NUQql8urIkOFOmtP
g43iBzjtL6m0x37zvCCdm+yQifFYrhLvDXRg9u/jcVmrV1nNP7vJktE6uHpMPJXhW7W87WoQyjjq
WC1WDR7XESLFVKgw4YoWVv6YTpoWVra2Qxke9ajRlXECYO7wc9MVNPmSfTDkrNjFol28E3Kro2Er
nGilQr2x18WtfPqQ5L3qpPGA3pwsgSFLz9vqpkdcseU5YQT/RbSLbt5oPH08OKZFdoCcYIbTtQwu
UvPnXjo/mImWcV4n6jAmpbjz2Ne/p1prhnhi9UcDAf2HsvrlUBWleaiyEl8G6xw/H03nIOSwRlOx
zZfEqxnDg2g3btdlzemtDHdmvE+ncd979hQBgIUh606rG2bjtHxmo9l1QdFNTKJXTdh+kVfjbZsl
7pG4qflxlvBj71e5UpBXpjk/GLM53EPkSw+Tkf60+X8EZTXur7Vy8nupzdmzbQ9VkNKQfxGFRluY
JDyrKnrwoEq6MkCWVxyEksvRBNUfNxoLzXzKmrc1t9E8jOV2YJ9r8oWn8qkH8xYLtblhxU7pbLmJ
HrAplmdkbBBG+tSLM6KOo9IaX2ySpqnjkzaazTQ/I/vKfgkihO5kPc0vhrpKEZFjAFtn7nuPRAM5
DQrxC/FGjkPToq23SNTsIC8oFOfR+7BZg0cs1ddzqzdmRFXr3SW57YV0cckLHKg2FhnTc8b5mopM
No1HE+5sZGKwZ5kj9ONWa0Yw1KI+8RRNedazyt8yaUcsDAzMvtsUTQNnpobHKNI37ytr0RzhmTeF
tEkprWnJ/NtsO3/paA3piWWAOLFgx+zatHy7eAJPDyJpaCp2hGMXg2Odue+FDAeAgX41ee5Bb638
wBEu3javG+KJSvphgNV1UikBwqye5lPF0Dq0OOzORme2Yd9UTkjr1ryjBiBHupfbI8HezSPqL97M
LhlGmIMjThou/AfHgcoqu3m8TLkr4hExwc20ptbJW1qgVeMkH3ajd5EL6e0erIppwz5OFrG8sqLf
Kabuc88zKzZ5lt7m7lwdkg6BCc8PDnIOigRZP6HPxN2UwYACCfLzoCivCjWdV0Xxgmou+/SSojzZ
hP2d8CqjqRm04W0x1vRLPnZ7zvLUXiPiZOu4XIhHnjrT87OkOFt9FdqrZvhjjoNz7ZJHjjNkSFbI
uuhm17bnYqxPi8f8VJbLPeXBN9fsXptSvrddRz1f3fHK73LZf3X29Dhsxg6E3X3TdkJiNfdSt4WL
sYhOZKjnd6JOX1dlC5BFy5PhWG/K9UbM72htFhk3i/ZIY4HcjRs9V9nJ7DXTH7ihQt1Vv+TM+ZuL
2E6Kn8RlvTAIf2MRdTZ6xFUyvxXD9L3fmmipuocNIigUUrbeIz0Wpm0VtmsrAKM3r+auHVZYX65m
PpRDHUtQ7H5aexHYfhmWQsUOpWgwO+WXqk5CfZmrsG6NG3qZ+zlVn5WR3XVld5KLBpR/ftFHhHLY
KCFxzRlHEFcroBTf7FaW+NbRgWdijvDRu90xw1y6r9pudgCLDcgy8rzJ+kWOTZRC+/LndT1NTXKx
WAJTyuTHXHQ/HZ1WRNqGv/DGu52MhXG3v/auutvQ6++Q2okSVR1Kw3Wn4Bw86ky2wWzUijH7el27
t4x2+jUoqomuefLevFK/TXuGgwmYM3aO71XtoBDyFvi75X7a2czroj52ORu5dDow2L3pF5t9l8ma
21iWs7E5L3OdvTlipbqdmKikK6FFzq1uLjcOydr5MHw1ZqNGT0Tprzau19SRP919uYgGVrVBM2H3
jCYaS2v9pDSemraJDQOAujv+8GpxQpV5ix4oLnfrIaMZ9J05swPL4DMqt8L+Cw6JDib/LlnMXfSm
a+POUi+eza4dqBkARqvFH0kLGSjLKZHIuV/QMGR8x0VcDjsE0Y7mVotnmwFV2zyQy537KFPMYGm0
W+ki0SsKl+QP59wL66zN9pFn8DsGa1SohuGj8AzL3gzkRG9hkXp+NpMq51nCXDKp6yD1nDkqZ7QM
uxFn5RqOdXUrxu5spi1gSE3318S4tNwZFOsL2cp0BevufcDFYK+9xK7I3/tFf0n77BNxD/XCVZll
D1G2UTxoAl4aSzu/b5uG9AdFBqE3PAI5Dx0x0tLR0I65utFWCeStaug6y8ib7MedqmBqumjiATLU
XTRagD9q8HEBNi0OHXP+YAx23xPiXSN0yHJ6fCwE3127fE684cXRJIo+N5KL8W460w991eGqIMxb
1N0OmpScsCd3reJZcVJmuuQb3JZnu1h+FliP/SLTLs7sqrCcDXXVFTJkBlwHyuULRrkHLd0BC1o3
TW5G81Q9iCs+ptVfNY6SojIe12QNNuy9dtZ87fTigDRzi0Z7MziyFsuXVi3gsPNMSt36/Tot2bz+
aEC+AxilBZPXfu9LNxa5eb8lzjcjYXuf47RBrnTrUuEDd+eWaisP4cPs3be1+oIhjmt8rfcAPd0D
+72rYw8pcDOXNyOgOL/u+0dN3z+Yud2OrTZxuKPPTL3qkUxdFc39nIFhWX5YGp58fBgPJoKg0HXI
xRtQOYdMc88FbvW22b5VmfXR5tUUWtOC7rUohyBVhJHYnBR3nUqrY7ml9/iQ311P+0rZGq21hvpP
e6+SKp68FAp7TsE+Mk5UnXtrmkr6nWH/9AhCZMaO1kVW/RfkxqdFFCnbd+VdMq5FAisQJ7g8eoNS
czgOxUQoB0x4ruBBD1sX+eRUksSRsrGdZfekW3zQisNWtBdko76r6b9KZsc+ypgbs29/qaWJ03l4
RWcat958sD0i0ZEh1Wr8qiHBTLLmoSJMyHdHKCFM7iJWAPe5lm1Ru+c3uZP1QQI7G/NDPOfEUFnG
L7MW9Ejbfm6rq9U8Ocok+Z605YCsYX8ACX8LQ+9sd0ns9lkdp7RVCK9OFKdfvRTdhqLyLlEs7eja
0A2NGykC2vpejvXFQ82NjT8yG/eiOm30C6u9N7yEcoss9ootmSO5w6zQbNEHTsmR/XkkyFZQnbiY
yTXbtyH+YzeQM/HMSpnbAN2fwYfVSGlms4ltMUYwYn7Y2dD4Hamls14fplGFKwPvqb8b0+mhqI0b
M51/suH8memARQ23DhcjjVt9OiqRdiCQEyK8PO+LZueRq6rvmb0sh920zxO7vDDd7SedFcZQNZrP
7gIhCsDiEaFuMsqXxha0hsl+Q1bt7bZqB4f33DsDh7qdf2zwAf1SZzmSZvOvwW0PgygvKM2igmZk
bMpLDrwI5ddios2pmI0PiG+s+pbMsYzRUHNTosgyuoVarJ2GOCmvATsZKuo2mYbTvLo3ktwBJM1t
VO7lPavs455wShSW+Z4Ibjmd6qSFw1FhxFic4tbYkjem7zHd6re06IlSyDzO3eqnNeR3Jc0Uz+mQ
KQwB2sZNjs6Ln5ZpTEFMrLAZQCdviZEETmqxqUJQXa/fZpOZk9Zq1BojX5IgdEHcW3lyrzv9jWer
W0bySFi5LFWJ0nN4R54EL4fcyhlUkv2s99qrXkpWmdt5M8vIol/CZ8BYsC2juXHeVYdXfa2KexQg
XDOsBTwReuV8LKj9vG6KyGy4Um/O4zJ9THC8OeqfyMGD1ev4Kwpxw3FWf9atD6vjb6urijB9ZZcb
67J7GTb9KXe6ApleetCvPeCMl9jcjh5UdFWsTzxtn5Jq+0SzdmKKGCMIOmd58TpaLYYjeawVK0PH
OBi96a8lHeFc/UWg8AfVAL591AlXsvPVCv3PnW/uWPNECkx5kpT4DTO+iHR02sLKSxCuzl3EVUzS
eFv/Zbtr/MHMYkEQZevNYoId+29Ww8yZe9PwJry/NC5xo9MpopzaBkX8Vun1vkesIQAMSnSWYFr3
MKxKA6NgWo1LoFlt/dIES5tW7h3kVctI1VEttQ7NHty4cUytpf3LkvhP+2jPRraLRoW9tPPbdnxJ
GwOvJyPzHFvDfc2CiSbI69FBj9janv6yi/+DZ87G5kX9g0yFH+f63//DM2flxUCKR1aeSAzOn7V+
27DKFHvYbQwnm7TFYWajdNeMkRJpz/SwtqrnlYosxGy2oT+Fxp6j9IhHZMmBVtjWXzIo/vD7wRzy
HBPW4hUW8NvXQcRlJrx2Yi+QtfrRTjz53KZo+h27wNEwUmTl7dT+5UX/sKWXwLFsZAGIMoBW//Nb
Qb++6R43zonHPDgqz2mmDbeNTsn279//H24LCFzXKEqW4vzgv4kP5h7vpIlC/7w2gBRz2Zs/naYi
2bfrU9JNCnyb4yoPqc0N/++v/IfLDPWOjgsXnhMG/Ov3/h8//Co7qKGLkZ82wYa6WKvp+spDGhaC
YuTfX+tPX6dtWraF6xZUiH397//xWhqSIbfSMac3W7l87oxz9BC7GMK8f3+dP1zMMBZMtElABbjh
f7tWkmlqFIlzUP7aFjCXwMXsF5uL43ZZi+eyQjX/l1f8w+/nXGMA0O4AqOJ1//nJajnn6JzK4tTr
NtFBQCKJ52KObb6xjG+HI7pcNPJV3u+vjCqs7S+Xzx9uDgfaLHcFJAXsvb/9iJO3O4OXCe2Ug688
GGz7wtlNithk3f2B4dd7YbOunv79W/6Tr5lXxZEIE8y8fvR/fuhOt0TbrT1rNWugJM7XDRUEhvHl
3S4zZV6mskgNXFBsEAP2bVfjUyHs1zmvUu37v7+XP33/gAAwyVsA7Pjl//lWDNbYLJEpqSxwAKGX
Qa1286Y60ViYYWHmy49i6RqUtdvw3x8RgHVNXfLjEwn8uwyOFd/AuTFm/8PemWzHjWRb9ldyxRzx
0De1XuQA3rvT3dmKoiZYJEWh7wyAofn62oiMrJScKrHijWuSK5QSCW8As2v3nrPPvgzLPEMPa8F0
EGUVGh+wYH4ml+JK4AbYEhw+24s1wqAbpzkYA3Zu2WTJJ1hKOG8ID4ix2kScIonhEGGyVjGqPqVt
zRaKg8eOwPuW46lJgTH4utcH9gcLyHzZCyUTNE1gCABYCF+5pAsbg4NhLB/CnWYVKZEnpHhDRhWr
GIH4kTw26ZsxOmvcWei849b+H3z+BJ/wvM8rNHvXj988mBZD6CMhhErQWR01GTXAYhwVt9z8+hb7
yeLlcmsBiOFbZoW+EMQOLWeGdkDEGZVBD6hT6ybTN81M1h8AUX72XLno4nSHXR8G3WXktdbTXE9S
NdgxARiPSYO/ow2jmt4R+F1yAJX6mBqcAiM7UVcRnY69qXNa+/Xb1eaC6OJ7hd8MwwNJHKv1pQDY
cLtMpoNOZrDoDOwLSjLiStdsfHuqMOPYp8fsURxXkAwC3VLuna5GJh+MiOP7KFWZwaUiQWpv6u0H
j8JP1nfX0FhxiCXnYf/zpX+3j/RC8QovtFClyyhbkz9M+Q4yod3afRKuaHl/BD78ySY5I0bm6tFC
r/hncfndBbsp7GSTR8EWu4PyBSd+9Camako2EwSXcfXrT/7nF0MKirgVHa95sZhPXcE4nynUDgGL
Z65ws6TY46cOf1+ihO5H3N+fiWl5c/+53ry2fvfmdOGlSTe12S63ui5CXjC16aIQRgfYkUoMbYtV
cY5ox06+0jl0iMSNgChsCBpwsNRFlXeN1EnCR5z0RlnUIsGS42TqsHeAiphXMrH6PZ2a8VVPBusT
ojbOOE6fVfW6iGxIP22MCfiDD/EnGwIMNqCK7P/M3i+5+VFK/Y5vhJ531c4GcEuOfp8U49KNx3oz
xb048A3i1Wzdevvr7+8nl0bVxb2isjfyEi6+v1qfmN/QS2dSNgbXvWiip2HABCUjTduP2mA99W5P
xEwwdB8sxT+7MvWVZs01q+1aF2thp+Y9iscx2GYFdH6EKWayQWdYH0xM1wsK2WAZj4n1NkBI+p9c
etYucyvRLbosufAxD1YqtJREx6KrF5lWD1coD8p4LbSm/qYxTLg2U73HnlQ43eOvP/H3TwxIWWK4
zLno41aeP5fv7uBCWFNIGqezjXKNNimxhJNclJWwBKIYhQn9376cwW2FbpdVEe3uxRcshDBdknDj
fZ2M3trqDGI6A2YgaxuP70dsx5/sBrw1DQgbJfqsdb84uHZMd7KqwNEMpQEFJ8iPZJF7nXmMahqY
7A7xGeMqY8tuzOhL9dhaOubqz79+z9q8vf24HVDjcGc59EJUCr6Le8ur+STIIIv2MIiZ8mKajmmN
c2pAe9kgKvOTnCkpWkgX21HQL8qunBUD8uGD1zFX0pevw5lRyVxN51u/eB1xOhKaZDDkq/LcvnFk
HmBKhWYlrZFOkk3wopL1ICHaoRqfbYexSzTV7Qd3wPsNCP+Iw8B6BjIhhLi44QK1sm2tjNSdB5C+
XIsU08h1NNBR3FmiLcTCc8v486/f+ftrQikyDdshSQzA1+XDjQM/bUoD0347GN1tADLtSiX29y1z
9PAevMT4Eev/fWFHdU8hAjHc1jUkKz8+Va0hLcrHMts7dEjcbRmaUi4SVTO7heyGNCd9pcgkHWgF
b29fu5KKJDfk9Lc/6x9exiWJkKOwnrFPJPvcbd3bWAuTbodnkZkCm3/4DCNfFR/UPu9LPYfQMfi/
1NrMarz5779bT0DDOE2kNeqWeCpmKMY4tnKPGiv76PDwfuHiQtYs/6eosFm2f7yQonk53Qyv3ArV
jLctiLhlSALWiihzZf3r2+eDS10+N6gpCjQcMEIxs5Ynret5KExakqMPyMN9+fXF3t+rjuaCkOf+
Yd16Z2eBX1/FItSnLe0qNV1M/SSZv7rVjYevF/2vybTj794mLEt4WTzqJWSFFEY/fpS9O4mSJpaz
JYIx3biDkW1yTz7WSeguqmzStr9+h/Ma/8MyxDbLgRP2HN44mlIX3xzOOE+xIaVvR7Jtn8AZIasm
2Dn5RMlsU/Q6RYnhQNXF06+v++5rvLjuxcoDO10YRgo+nda1h9K7GDeNXuaroBr61a8v9X7nma8F
mommG7GhziXNz1IGxvMMTLeJ4SgLtO12kpdfc1mip09j82A6RreCPDvgp9CVcwEHevPrl/BuCZpf
AahM7qT5dfx5JP7uQawyUEdoF51thWn+XnZlfIoiK7oWeVBlfggL9mTasYHj1Ck/WXLCA/PrF6C9
u5PnV8CdTCEJ50+/rPwbvGcNWphxm0YVA9hW6sNmEpV5VtrKMRYxq/IqiGua14VqPtgVrwh96sZr
K4+gHT42I0/RUfUiPepj5UCeanPT+uBm/OlN8d2LnD/G7z6mLKwwrUa4aQtdxKuiENp5QCa1C2sz
/bvLCE4tFsSZJDcfGS6/EdWKFHzxWbhDQjGhGHPas+wsZ8mRuPjgUu9LDjY8B2MY52DQhLQNf3xb
mqLmAdiDcO8VendO8W0xnCmM8UR3n6Y0MHpEE7iniqHjv/SBkTkw0UXeN/nf/YDnVzKf++Z8WagD
Fx9wm5QMkYcW08pgNmuPoOVPTi5z+EpF+MGA5P1Tx7VoudogQ10LZt7FE55Lq5pTIcJ9XwqsUEbK
gL9o8vJ+pCv+uWst7UYWzXAjS67OuIzQbb+0LOUjoPlPXghjsHkFgGvNB3pJtXOMsKUt4Cm7kYZ8
tBI4hZ5qNcUBHHZ6tova1puQznbJN0LcgWqERgYmEvl3UnywH//spXiAzxiEEFPhsbr/eCcEQpRG
CPWGyW5tLylLmoVrlWhkYwvztzSrlWFspjLZ25WDxSil9Pz1OvBuGSAJgMub0D5t+qyX4Ti5hiEE
IVG4t4UXrBVImSSVG08aesAlrkSUyX/7etT6YOz/5Beysf34hgX/P6k4WkjVUXxr0Z+uINfHG8ZV
1oJI3OCD+/vd22NttU2siNwtNOfNiyfNrAIpMTyFe4VC5ZCXYXPVNdp0U2Xo0Cou+MEXOt/DP+ye
dAwZdGjanA/GNzu/nu8WrDqIc9bP1MOEYyfXTTvaC6VCicJ4V67TzF4LuCAHPXaqDyYQ794ombLU
z3yBrCrsKhdvtJisUOhWGu6LrrE2TVoKIEH9EN3lzQQHJNZycIm//irfbSGsSwxWuHUYFhqwxC8e
aNshpxdvaYusE1VdG2u39M2fsUo+mOkAPkmxu4052QeSUFaEH22tuFtrTJhod7+Gk8Cn4oLjgQ80
fHCTXW4bDu4mh34ygVf8J2f3H78FPEbEbkTDdKi0EJuVD5vIRNSGKEd9wGFefZQJ966DzRF2LnS5
eRkMzj3FHy/oCJmIPHbbTeEBTzAMvJyp2i11Iy9IGxrvPaGccls5RWF/1WkYxNyu2suyKT7wP//5
zr6//6hKqSpATuM65hx/Sa3vSd0gVBMOl8DVuVI851SBOKF/Xu/i5rpT6H/pxdY00s8zgUlIdU2c
4rHLnV1qt3A0wIpEpfZKQOUqHfJtFQ1bpTQXNUprxRT71sQ8Zzc39oBb4s+76b9eh/8VvqEiQ+QE
U+qf/82fX8tqRMEbtRd//OcxfhVlU35r/3v+sf/zz378oX+eq7firhVvb+3xubr8lz/8IL//r+sv
n9vnH/4A7yxux5vuTYy3b02XtX9ehFc6/8v/17/8x9ufv+V+rN7++O217Ip2/m1hXBa//fVXu69/
/ObyrP7X97/+r787Pef82H309o/Nc/4S07f416/798+8PTftH78pmvE7GxUda0oFg1HqHE/ev/3r
r+zfWWwcVnDqODrGc4hqUYo2+uM3fgocNM8B4xviVVlyf/tHU3Z//RVgZ2axRO0ArvUof//96n74
mv7ztf2j6HJ4tUXb/PEbhcIPa96cDaLpGsM5pFR0kT334mmL5NTaospuGtW473tox2gmc9+rdbzT
elyvdJylvhEqT7gpd0ildkKOqMdnmmgqyxf8Qo+Dqp9UF+ZTaLUPuglATyr48zKUoRjafIbzK7fW
t5EVHkPWX2qHEFg04ZfgRAK0QfiRoRXGL7VNB9YcC2hnLcU8uWd3eVJ/bXUQsqRtqegijUXRuy+D
lr2kEPwss3/GiPQ1dUFbKX23rYHhFNXZ1OLWu88HwJqhNduuy1zjXEDQywZwnXnP04KmAh3IS2eM
3mNkZt0ZVC56sjQtHu1oCIRvKkp1o1QIsSpsnk9Ba9jnPuBwU2cx0JoyU4YFKNEKEm2AiTEpkNhp
Hns+b2qcYC05VbKUwhq6BfJjBPcTWNo1UaihtqxQLq5SzwkfIukZ157QQTG6Y4vs1QrutIRmqB8j
y5TLWknacBvXlvUZKrP1ArWNV0mQceobQ4Kw1qhjWJKh2KDE9A642h86YaCblGLYoMnJzm4xYalG
OB2VKHwn65MD9AzfV2W0rGOlJP9STdSXsFWiE7bZ4saOq/AunHq18z0EOnP/3E2f24IXzWo4Id+J
7Wo8RJ4SIY9lKnWSuOzOYQNGxh5KXIqupRULxVLix5KLb7XeDfdmPTpkubXBzhscDWkhyniaxdoS
vM5DogURg9HOJV47dRBLDajHfBvo0NFskFdFop/rqaTflU7BvNDqGi/xK3Bd675R+qfKGlHGRI1N
Ppdq3XMGljtZ8j91aOkb8E4dyL6eMNFUmsojdh1j9mD2y8Sy2zOLcbRLosFeduqU7Qsrd8gTViNY
fSKSG4mEy8e5UZAzU5JKSkRovcmqbtrpBLkeCWbDDpJbPWrWJj1MdpI81fGoPFbNLEKxEvSrRcKn
OpZZtEQV/tgHuvJIVggrOPMNb0WFUe5MQm+uB/prj/oEsNJnoFFf96hrHgEOOnewWoMnbFDWk+EV
FjSsxJZkXao2h/na0QjTnWYxQWYagPYyDF3fHFc4J4PbKfRbfkb6XWIOT7gQpDO/m7k49yx5Isdy
AiakTquUqJ3rYARx3mAj3IxqC8KyN6LeZ7/hfkT5yQTbSzFJ9ElwIrMnsnyzkOZrOnRegespVT71
ohjWstRAsBaORlaCaSyNOh/wc0KJZyVqniKD8EZLVIwqE2d8cIUaHWw1sdaxqIprBNz6uaua4JiW
g4PUEghBmZlfCDKezhKNA/LTuI33vQAC6MJSZJCTEKK7xra+zbBCyDXB5PbdRHNuEWLlgY8a1PAM
Ow2vb0FEpnDGbaAYRNiN+fSZwMrTWFeCeyqsixXw9fBNceAIqNmnPgJt1ebfylpjBQx41Nswe8kk
HNWmki4OVsO+yj1SiqJaNe6MKuUTd2ecaFMxkgzwJmuz0akcDfW1IUDjzAQARsLAPBgqGE5DBUy1
meUvIaaciKabz2UtiFWdXOVSw8NPRMKtGdjJMjXVG7zrmM4KtbqqrYLzxDjWHlrkdrwG05AxTx/4
bCR3KITvpXCIWs3iUVsMiC2w6zvOt6gRiPSB+K6+2/L+2lS+30QuCqg/9xDTA+TOR8t48J3YIGhH
KYJgvMEEDKpmPW1h2eJs8c11u+DBXX5wuR/bL+8vd1Et85SYPWTBGwjO00J8Hm+N1+kK3mi9Spbe
Cj3rnlaXi+QcXuBCbJK/1f15f/mLHXNUjNK0ebdE/y2r1lw57c40IlbbnUTfUdnGBufRB9ec39J/
KsP317w4mQhC3KNBG28M5xxgqLHdj9hTF8eB91e4KIIDbJF4zMebfiGXLFDmonjCYrb0Fs0yBWL6
EG0ZrazdD26dj97XxSEEmQr40mi6SZAFe/XCnrx/HXP+f2H6m6Yyg/q/V6YbMtPffqhK//yBv8pS
53f6OHOAE+0yekd0U/5Tllq/owAHrk5ZOCPB/l2S6r+jA2Q7VwninU+N/MRfJanzOwFJjAs88jOZ
FtAf+jsl6eUtQdqox9mUzia/jfP4XLB+dwg3gGcHUVccwT/5GP2UzPng5PvjYXs+Y/14ASry7y9A
RQjO2SmPjTWybQw4DQ54Vbe11q2/+8B/si4aqn65VF1e62KpmsjEilPVhhpp1CAfJ4l9D/CGnYTx
EWR0HFK8EfwgxNTcuS7G6T5O4l3eVsZD3CSKj+8OLoUNZE8pNajJrigWo92P5zSDh2xapXWg6wQr
gJgMPJKJ9B6iio0Aoqi+ojM23duB0M+5KOakwSxbjKZebQgqk9uwrPSjbKNqWI1h0ywM8DXLwShU
v26t7ISvhMxQSpBgUaEf35ouBnI3hAa5xW4SXXVJ3N6FtQ1ofKzsFTNn1fWbJq0+6cBPT5AcxLTo
LDzzgMGHYAezpvwq08r6RiNOUtmGekMeGzop1vC6M7ZT1pb4lbkBr7I8k/s2whOlOn3yyexy48mZ
Y/i8TkvPDtqO54AAiwHDh8qqz/jXQu5PTbTHphmsMjUI7nM7T1bCsjm9qIkMbyEcYmYlERTJgc1b
O9S66Lciy6JPijJKGKq5tfJMMg0W6NiyV6NRsiNFb1b5iTtYp7Ya66cicbHcdoF91Rid89wRLUH9
HCuOr4+luZFTMp10J05WWVqg1i+bakMHRnzWrJpjDzFieNCKad+HUXgIKgc8fRmOITTG1B32ddAb
Bxen8aeIEgH2gj6pu8gY7behKTTEIcAWKvT0bLIx7tNOs541oTS3vYP8B8290q4x+oln/B7iaeis
4qSKEmjATPex8mQk0DCrQDYWRfIlCj3vamw17wozcP3ihgGw9TLKM9unwCz9yjSyq0pThgNPSXPv
9iaoizlT1a5bZQEfYmLkqriPSVRbR9uY1CuUre1K64tonRG3tyDDOgbQOrwOZqacx1IHTg450R9Y
j07cz9URtEJ1UzPE2DZt0X9J68bcE/sZzNHifFEkOx9GHBnLsDFtaM2YxKu2zja9bfVf80ET6xjd
Ixwry1iTZvWWU1LfQ24r8f508hzBKdg4bmCvWzXMV2GXPvXKuDf77BCCbV1LAQRkaKP0qyymbNuW
kphcEcWc3khYKIMmOKA7ByCipfa+Lc0ogDQ+cnMM0tGgHVRd8uY28XTu+gQFaUqKzCF2pLZSq1g5
iLQfPlUMH/CPVApqJJpwGyRq7ZYoBoHlLyzuIBtY6Yasoc7228Bwr0xNpBx9YQjbwJ0SJ150EEl2
ejT0p7wLrG9KZ3Q3hQzbfUFu46fIRq6TZ4M4j1pZrRGFJz70fOOEeC/eKVCKVl1mqucmh6oay5YF
qK+ly2mFIB9fqIG51GDtYlyVuTh3Zo9viDAUdx3mRQmfvtaMWagKeQphEDzgyAlKX7cKPhVVL/Id
eKzx1DZRdIP9QKp+18O7J8Zrdq1F7bB0SAVIVig07GurtgIWIYmNBUJovXKasnxrGhd5bmFqnGOL
IC18mWfadZW76EU8ezDVlaIM7kGLq7Hjke2DVUMk9WMH5mUPLQ6Pr1ZgB8DGd24nzQznT8AkjCBQ
ms8jmbybVE0iumNG80CAKOQ5p50+66k2YoAMOOjJeDo0ZLssldomFLQB3rA3BDxYQ3jVubFCZZng
MNzgrbGvSzfBt1eqBBgHhOLFRe0d7FQYj7Q4bKAIELQDuNlr6M/ukpJdJ6Rbwlsww2ilVV3A+UmT
uzIfsdFPrvUikyhfOnQK1oodqOsxLoMbU/HEpuCx8CMwPGctaev7tDLbQ+2UylXKsuSTW+usu3nt
BM0cRTuZtPoxMnDleRWdgamxxA2wOSPmiQGy0pWqPBZFh63YSdK1p6f9i+IhyiF+xruxC+BDvhXV
5i23ov3QhhP8rAoA6cRx+BhJ0AILBl1RuKAFY8+5F1FwVdeTd+4QVd9RKRiHUFojPeRJyltc1PpW
ArxaFWgE91bkdGt4cylsVobWS3wQ4zP5VmSPxqQbrDNJV2qjWZnlLCYewIOqq+1LAX1jZckk/Mzc
vI1XQaqkN6AGuqWqxOVBkt6ym4jFWZk1yRk0qvL4qkyU7BY3QrGK+zRT/MoBWeVHwhubldk6Clkg
Sg9Zh09a3sJt77GOBcBvl9LQw91QuuGXqnbhsRVjTr8VBv/4pDhGexbIfTakXzgbnAM8p4ZWqJ4v
HHW4ytpE2cdgS5iFtBDIcnXqj62hdjQucP6KlWvV9jcd+kkF1jqVL0lfTSsn08pn1JXRFyNIxKvs
7faLXrN8mjEOd4hOhno10ajcVWng0M4x5BlHbnuwO48hra6K4hkRBiD+qLZbzUdGMF4x3nJfDIH/
0JehhHTNDH58oEort4HaFXcKriBO7q6xb2SlXTddaJgLJxi1OzSV+i7vRHPV1lFyoO9PVkafavmV
Lp0sB8sn6SiPIZkdfVSe494Tt2PupkcW++EhTBzyLyO3b/Zh3ZQcXD07f01yA7VRmPdkJZR1exsQ
tkp3qAyLG+bT9TWE1OCh9BJOu7xYfPBm6TQLy2mGg2lX8ZMwaKFgrlPTjWPynelZ1Ic+oG5nI6te
vdJ12CSxN4llT8nzxul2vNMQHJ3qPMMt2k099Kyw617AWKRXZDHXZ7S6M02l1rYq2/myxWe9bOye
XzN1pl9mtk3+gZNvFXeOKIkgITrwXtAxk5dhkqPq6y1BMA0z/02PGOaAw1UDiJWrRIbJxnbIJzMa
4aexbdxWI0qk1TR2WNmkMozsqqxS6UJPzekwDlp3M9YArmDMacUpqRM6UYM7ByY47jFSRrYr4kZX
ae06lQ8h0DywyvJvBN53ddQ572f6uKqJmiaegD2KQVW/CybI8ItUOOG+ljHggIEAq1zJ7FNQuqA3
EL08AdcYl6VsirOH0nFpjLBntUYJ13lY508yD+2bjG18kxMqCxI6NzYFSPaDO3oQ+vgbfrjTIAVb
rVwqGS0ZPwENtKnxH0E+ao39hBFWbvTCUmboO0GLvmjBXPhF35ufXMSWQKeCVgV7DxfcD8zK24Nw
zZ+dxnVpzQz6ppW5e5fQ7tq3GHVwRTq945te72yLRqtvWsVVTgxIsn1oq3VJIKuwNwxak9cCgsEK
u56yTTsv4uMI040hkXuGjPAWCVll+KxhGWHjYklXQ29v4MI4JInUPmempS8ExshlMJGNtMCfE0dY
2arhRBU4HT07Co9F4OCY12m3qPhFlmmv0IFSqbp720sfI01mKyvvSQl1y+msdyCz+LDUM3a2GFCW
rG96b0QXVivFHsuee+hxyz4Yda2v6W4aBNs56h0NdPOI+Fh+lkogaDOX2nRSBliVA4/JRrgW+jYm
R59VuDBHcwxbyPVerbyg1dKxWlNnQhKldPcnpCGrVLjdlWCSvtEBBMLNcglRyZURFI43df160sbw
kXas5FwgXGdZTkaGrxjk+72hFDW2OhLpfCIm7C/05WyYNUoSQ7uPGvcNVX+56JuiWNuhoAtfCAW6
U2CthdIp9wNY89up6KPcN6qGFnUaustWKeW1OpUFZbc7XpkCILMJimKJd826cmAip6RWEb3li9Rx
b1T6d8grrOkYpVV5clSADkuvj/pro6yNfUAHfllnUb4xvLbbtYCWDqGpxs9WGddLcOfF4CdObR+x
YMt4GUXe+HXKhhhob8x8d92gYdh17O27wQmrIwPG8akQMlwkEodplnsaK70nr7BxWde9Gycqn0wp
no16UCAAwx3KlLG58UKAI1kA3WiqFCyXUNeXwCtaTgxOlYHnz1W/yEDjdU2dr6wuaba2UOK3rjL4
ahvATNKW6N0MiBGvtVrDdnabyIwWZRiAvFWHYdUAzcZu5yRyp/Wdfo704cbLCD5YiqiJUfaW+V4h
YcKvMg2JiaxfVQ4VI4wPbG749XPb3kRmE6wiN2ofUjIx9pOq1t+4e/Fmj0YoOniDpjCWAmSQtqBZ
G961DmUOFEd3pcF65oCnVglYN1K6d7LWrVXAEEJy4oymJ2104x6nfJcdrI4J8UpNQ+ehmJ1NRWKy
kBdaKT+rcaGYvko1erZdV0LYnCFCmRdpazcZIUnWo1t8dTrcQNuIZAcmE2nTPuCTV6/ceBjuO7am
64qUmzWFuP2oRCE3K4dRczMGebyajADgkCYMEEZKT5hENIW3QWN7zxCpzK1AybypncF59RRXrxaO
U8y7fljdOKGSnOCPpsc8n+1giduFV8Ke27KKLU+ge21YIF6zDN2ufiNGOTtNGZDKrkq/5WMNcS8k
34vskHo59rK4JcMBSCfZ9ktbbYuNMhYgVtOxNhbK2LaPosm0neURg9ZoVpT63vRMfGlNTndI8mEa
q09VTDQDwoRx2armaYiNJyhUQDRUEDLsvyLu3yyIMlvNpqXtF6oKTUfTEuziVZALn/2dKlAlTO5k
ZJr1uda7BNKOmLrXlrPhjZ45xkGVIt81sTqG7CalvQxYqD/3WSCucpSXr1J08TGFr74uzaq/8kap
3tYGqQAgxzP7k96r3jHlRE01qVYHr3DzYzUvL6QJWEwOKbfyc1PD1kSr3KK/LmqIuL2eqAshuuGu
8ZRSh+Ghjq99rcSzTMa7znOWcD8bLcKxyATxtiZD+eY4NSmeGQjoHP/bYDq1NXwgH5SXtzOUROV5
dL3bslaJfPSKCuqQCPaMIUq+0jp+VUrD+iSGONhgPET2mJGCcRpyoW90UtFWfEET080RXm0RQ5st
gRBJr4ZCEPXWk6OX1olysGyYOlbAAbpOltBus072C7W2uUMix9kK9tqXsJgjo7qmGl+KcF6HSVgC
GlL1ran73HDZ7VBPrrInPCFtH/MSnNVGDSKv2wUoJSEJDJMMl71ZkcU6KHElFokg6fw6y8v4rSg4
Kwsogi5AUKsBEUI+XJZxvhvCo0J05PpPob9GQA/tFzPZi8x5LWaYYOBwM2pWmCwB0z73tvoZmPjb
KM3tpExfhlLniTJWbVufmfZ9U9TgCf/URrHaDalIV9Qm9wldsrZTfOEOHElJ8fRNPbztA20jOnXJ
kHoDweesdVYO84WzWJZPPfgsHSS6oy7LNKAsjllhFDl9NW05gY6EX9c1GQc4zXkGgyiWji3BF3T7
KrDvM0CzR8iNBL0ljAFVfSDBi2POVaxCmjUk0XpjAyKuBzMSByOeZ46ch8LyKu4w9Q1DcrxpquxR
62a7RRaBnyIecVbuuP40Qd+nZvhSKLzrqdNxnrjTt9jkdGMSlCxSGD3GNO0CT2dxg7YaAe6uUvXs
ROWDMxjLPvQWugnXY84rGuptznTQqoZdZhBB0tarqGNBtr3bkAo0gD9Wd6T3xN0QrSNzOHXtcFU5
Xrps9ayFKjd44NBVIhdbehocb+4hbsXrvK+/SNMC+VDBoC2rKlyqA7ronhMkcVDirh0pJrvOdp9H
xYx2jjtAsyjc4tgo9EuR4RYgjy3qTa0uaC7hBSR8oKB1gio0hC8Ok9Z90AaHEzWpOAcn7O2NRzNt
oQUgpyqQ90sIgIlvO/Cw9TRhVgcncVnaVn2IOcus695TVlhv71LJhtmSuLfo8YBv9SIm18SKjmMu
wbOPREVi823oKEISSWLQVCmZynvSXqcT3+43PUvFnmqqJyJPLTZdYBBoiORvTb8gX7RedU/QOvN5
YYHPnEMMUdX6hSPucGu/lFEtd6pZd0tZz4yhNIcGlOf3dLEgqxuUKx3QfF919a9aoj5qlG7ETgEz
rz2U5bULu4ebK9+xqhpLVevshW3C60Qj+Nqii/IRQ3w24ubJzb0v5ZgfFOEYdEyAZOQkr6zaOIYs
HSXVog7Uzy72X18TiAxbfbyj5K/XHgLQJd0C6ziS57CcIlfZcjYnQSHKPfhz9cnL4s9UEuqi1WuL
tC04R3jtUYiTIbhKi8GjSdF128orGUZng8bRzrjRRMXJJQqftLq+NrQWrjPJXyjlPcFZTUk3tkKy
mLCkC9R4FJ90Te0OVE35IsodlFwhwYnJoFxzosswS+TtKnbtL6lNOhMjre7IRL/dZX0OZDgcStLR
pqdUb1eydo4avKaYenMd1foDyZ3QaYtMRVhR3fV1ce2QnlSY3u1oGYXPI30TTM4cO/wQde02Kjhr
FUa8znJ0F0Y7PshWv4XE9Zmcvl3sDV+HrgoWbl4+jui7WOBh4cdJ8q0v2Ti7GIZMvJ56+ez2BgRl
2zwPaCpl270axKfJVEFrvqWsXKou9g+nFSwm3VUu282klveQto4C9uVGycJb8j+enFDdGI70RaNt
mc9/yhIFx1+yHpUq3XKMXgPJ8cuKXpVJLUZu5q0Y4y06mGPSIh9i9l0NBEKJZEVNeM4SIrDSCsoW
BFp8tzTLuCPVBJqg6xSP40gdTGDBVeR6y6x6cSKVsloDxBiZB1G3WzaCTaWP9DWd9jGoYElDJNvA
J4eWale5dkvuxX4I4FpnIwfIPFophFOtkqA/tHFHLJe1MzmYSgdkpijlJ9NqqAbxGGwCC5d1a7fs
bQgQ4gCoQaVtC/frBDFbwwTnd5ygF2qnfKGOPFqul62mxFFZjtpP4eSFdImgqk/A3TeBGD+RfvQY
BMp9mFC6QFRiOjB16VKBDOZ3QvuWNuwmo3Uqu2qtpB4NeWQFaIhe0tFbuSxztWIoK8K8vmquWCKw
f1DT7k2rpy9VJT2eX+XkphMfcnc3tMjUy/YKwuBTacH2MWtjrRDKMHid5jdCpQMBxLPVZ/w7aVGc
oAljBs6mkPvX6fLR60PXL8vg6Hly1SkDPX4NQd//5uw8luNmtmz9Kv0CiIBJuGkBKE+y6M0EIZIS
vE34p++v1DduSyWFGKfPQJOjXygAicy9114m/5YDZ0oAB0c5e9b2zc25b+ky51ucuvj0QRiwhnAF
VvANWgDRad2LNLAusJRHrePlDtifgF5RYxN0mvMPdI+sLTyr01pdVdNceFrh4u1LOYfvfD10o1dO
8l3rrKdQwfPRCsVJCv4DG9UNUbPGtdmVp15w1quBHIxX+JCeYeX3OjmBBTsRDh9+J7RVhielHrOf
DMEY2fs+A3jeo0Hy9TC6ERWZ0LlIvw9TKPZaH59IyboJ9VDnw0/lRtgJT8S67lqFsC5jO7ZiA99g
351HGmodTG5zbeolruNQmaGGaOlwPkXuy9H0dXvC9mu4JdiWSQcJBK1Mj9piP0x6fDUuyW1CK43Y
aWfV+qvZxkywiLmo6zRY7HxexyiyHQqHNkwOlUF+mAq6YRf+FCW+M5Bh1UwrHWio/7SW6zG6TfIf
YpTeHNakD9qAM7QQ/PUWa3ZijNTHehxtj5mgs8L/2LexiEcKBdagDTUwjbqGCO5FRXWTdQ5cTcuz
mWggTzYOdXGSVr5159DHRbictEDTGCiJ+yZc1lXxgEcbJdxLMuuBpjLMb6+cmrEKPSn7QNZea9a0
G0Xid4njtzgGzwu5PvY1hmEPVTWu2WVWuL962gS8jF2kiQOWkz+AGdGfyQ10z/sQ98CMs41i3ksN
/Rb6+secw81g7NXOmzmFUIaFV6fpd6k+PU0Et/caLDwNEoPRXXcltsqqDDDL8pdGP0zAF2yV+AYq
gwdX7kPqiQ8IEuAVR5V4SMPeQ9O8wmQ6aFWECf3kTxUJvkQ/osJFPhS4GcvbmW8U29xwFN8SqbhC
dvfSRO6uku2B8JSnXhPrguA0VbImnGlb9FRo9JRYyI93htHeW1kcxDEePO5y60AUctMKO0H1SHwo
4R2qCMim71eZFh2YE3moBfcy6vln5HqmOF/RT+0KFV8zSnjfHu8ThcLFBtVblQlXJRtlNWTt81K4
vnRD+pSGfPH8bYpMbJNJZs2yg6IPNyie93EhSAa168Nk8zImFUNJa5Uk9/G8aYstJgmeGlGGxCcV
M7TxG0EKPJzXXlJxPecAIVgnEKx3l0JTLLDmYwDRRJBYWjaFuvqW8Qxhye30rrnuo/Y0husJfxpy
7MBq3AclMd/N2H3uaKxXTVhtzBT+yVLKx2jU7nvDuZ6n+HHGIRMRTqA1feIN2TnfAnO2KjuGHV77
VO6GWxwpsIN6Sp9tjpiCm10lmgyYhd3q2Fdz7PpwEW+jhY3CnHxUL9tmDq86pE7t8mPoMaxrm9s0
ajYT+VcMT9jsrENozOBcTnHMwwib8qK8xS79RFaip6YagAo7dKFdL467O1cKzcwYISM4eFwoJc3k
aZg17pahX6d9qg3NjYuVhmy0dQlqzk0yAMXdEpM0r+AFz/YY4tLe7PA+Ph8+FDN9ebARAS1ztp5J
eh1V+1mV8n3UmqtaFtbKbtv7RWUrriFMmg6C/2lGu68wGyH8JRCY1bojTn4U0FFBoqRcdi3U7ELD
7dt6drH/JPaxxskvqzUvsz7NkqAsp/c13PyJdfFIGvEnk+6uALZL+medAOUEk/+hvh7IRTTkJ8x3
BI7RM44N17HtnkL+otPyx9lXcU4eYVIQ0vzWlfFD1k3rySm3ePmcsoFAyyp/V7qQfj1cR4iu7ISV
lI4MDJxuDgolfE3q+Li4M4r36ppp86afVD8Z07VFnyZV90klEnkxiAWXJz66bSYUGvaQIa911zg8
iyU9lhht9ZZqndQJW1ZSCE65ldxU6AsJi5QfxojY2ZTMpxN59hVSiFejaH+ggwmIzTmlKp6dalW9
z1ENkhhRYjGhKPmD1MEuJC1DexjxgSzY3ul9s1XhWE+pCdw5cjkkhLdaoR1Mqe8WG6CBqO+QmXYP
T66IjQ+DAJEef1hRg9sp5r4qyivEnPeR1APVGj7CqrmFjgewTlkxTuYD3MpPhos2vEHIWrg0W+CB
KXQ261s/w3OzUufaBVPe4LTqIuRDeJBO2qOSFcqatth6RRQHr8EiCCktYQ/xopKdEZr0650yuB9N
0xY47FjXjsPoHB+xFZHw1n1IOU65JmhaFwJAMiPIANNWU60FBBe7mBurL6GTXpOqKP2ijKjd+Ozz
pfpo6o67ntd4VQdz2vtodOkDWB5aglFUORVvg+vexY7+pI7dY7xIokRgQhvtHTRFP5VohKeGQZco
LK91o3eYjc+D5XqERuOi2r2E5cdgkqHsZjcR8E9TDIdumDaOZo1eMwyQrJ9ci53HUPZTsvyQDttP
SARO3xyU2jiEnEGzptG6RBSCNBDU5l1dgir1hgfKGDAW3VF40FW7S/pcxK6fDqHX1SoBIYDzSmwy
X5H4i0dkffe8KAwhQfu2bTrtl1S/Bhd0rX5FAegb+MwkOqMfZQ3gSourYMR5jwsM7U2NnUW3/Qn3
Ty5AybQCmd6qHN+qCd+7is7hhhhCF5tWU0HNxYGsPt8OFZaLgQdhdmOSD+ZKeZ045MhCJy6QkJlW
scJHwI/bfelAQ2b8cHa2i6uHsqtWJBIc1em9mvqzh6E3EFGVkGoeUhSV80cxvWQg9y5yzJjBkvoB
5Xqlk0RGnOqOaC9qh7tqJnTcoKwFBfMn+7sMu488fSzFsSaftbBN7EcQVGYn2/oc1W96fdKx/yxZ
mUPx2HS+S16n7GsoiPs6OhQ2SOI4e7hheN2AtTbOh+pB0qmlTuzF0fBkNQQLDcDP07SBAQM8jonq
c8VTEuqxG5OtKvQNYv0VjoNUmu9imHyq7wEKjEq1PU7wgYz7Go1IFa5SV7vBHthDyMmDXLf1cai6
zWhOZJk8FhVgilwveeRXJiVhUGGYr7QS/5Yl0OKZ5Bsom0QODJK52nA28ObAqFB8m/DhrfR1MWFU
iEdRN4Q3Uv0ltkeSrLfA9ilVEtBcvHXMdnuGn2CWruBnY/Ss8bjfrOgu1q4K82gSCrI4Zze+Mphb
3ctz5VacnTPDOxi1pCVt+po4G73VOTlkUHa3I4U0hYBX1PaNynmlImrEu3GVkriaw02wQmuLYZsH
SXtWiUs0OBWsdamnRIK9nee9Y3P2LH/owsRnADBSLhbhUcXdP93by4PMH9XFD8WVXcitTYpG/pTU
1CguX3bslT3qBBnYgvPsULZXg4vf/XWVH4oWMRJhOmF20zWnzgHX94W40RNMYDcqjQVCEChKvPzi
A8mQme3dOiEvqUKQWa0MlYTV3vHTqfTL9jFcHk3j2VmOavgeS4xXrQkeiyCVufJLtfFRAdDPvrjx
N+pIv8Neu7UelzD26waLjdjPZUwRYx5q5UqZDEqB77ZN0lWkerhlrjt7Wcf11RD+MAU8gzEL2Ow8
G8NXpLKrprkKgTEms/aG5BabNp9uZuUI7FUjQXQRx8t5E1lOVoKvtLxpxCfQHmyq2ivCG7d/N6p+
bZATgr0IQfXqSpHpnlzko22U2wS1RrGEK6F947TeojBYN06/EpCaEfD5ToNQVl+IZ9ab/dRNO8uB
BJJgrq6SFGX4kzD2HRPCWHnDSZ4kzOyEOM5zwgeCJTyTVFnd+EwIYrbki5RXw/g66xhbjDiJhnuY
WsTr5fI5Eua6XOgO3SRo6IC7OCEgW+UjzQJimvfQcjwtUc6FzwpKExMENViSbJ0lHdm/+qqxnFuz
5fWaNkmLW6DdW7ggnmQqK9ofzSKPxDWt2KC3jAiIMZsOi9JjIEuJjjN4DveaJF96wPggZuOuVeHy
wAK0ytLvFWU7TrjzKuEK5fg1TQ2Z9vGuG+XOsuu3UdxlDqdV8eFGNXP5fGPnrJpM6W5JsX+vlOkG
l62d1MnpG1SHM6hYp/bwhLsIs2PrCaUAgmNHgvpr12XJwqsjpSRisdxasWSehrt5N3kE1zNMTpgT
MOYGPcj8WZh3GsVMabbHrEWAmJnQZVKxUanISHNAe6Z/Uy2TjlGl76DPZp5VkA2RLEsAYa6G0k5a
Vn7T4Yg8C/6l1pQzfukYMfdib3fuVePQAjfl8GGn9QPKlY/ajnYgVRAS1Xq7UEOwzayWQmRA6Itn
5enR1rUrwu2vuii6descVhw6BozaixfYX4/DXEBwN98JuPdKrM71pfLIWtmi2wl64kNlKtbi3Dlo
YHIILIkqJtbMZtagmOUPN6uOnFQ74kTuchCWQYuLk6XVE3FZtIl2i4hbiVw8shm3zzj2nvoBL+O8
j3+UZOVc1RNTSy0Kd+NSPCl0lt7oONdY3ZzDsAmMbsdF85RJJKu2iR7sotnUedyxO4CRIOkPwjap
NmnePhV9ct0WIAvSpXkeCvyYFIcCi7Aw2KmW7cFovE3D4h78ugmmpHgpCgMoqQfjcM6hB0K7HTWk
kjFUyFVKiKWOkMNLJXNx0xLNuhVlvpe0fKu5b/ZQN/vAcKuTGsH6U8S8ce3wE1k7H6KGZl3HA2oL
zT9apxbrJ3YHNPsgl0w/CvtBc9N8l43y3SQQG1Md8SNp4fpjtEJc22g+T5l2l87hdd7GJ7IyXlNV
npEsl/Aau/FD2QzrUO/uapdPsoF78V6QZ3tXYmYdNXt6hE9t5sAsmNNsU0FyJD4nRBtiz/+E3KrZ
kynQQbto9ZJNq9ICJqqv1pBuTTC6zoLZk8FvLDcS2PkVN+zksdEx6odM2btHozSYNalOfVU0HYUo
Uqf+zoXbcv0zuMpCRrZrDDgCAgivlsMa5PO9n9Nqg9z9NW2U3ovH8lTokCrG0eCMNd+mWN4x3TkY
qUm2ZIi9lgaqIWHbTdVSrxxrXDMzfcjJtqUq0R7CPtnkTv3QFyaJm8THDFhSKlmzNXPkv3U0BsMg
DpXOc08LzvT8KjLHI7KYtRv2azNX/S4HvEcj7C3VeeSueX01vnWRZLMc+63qWr42xLVXFs47vd4p
6od3w7BOHfOm4Wwnn9R7DfZaX0kYPn0hV4k9bam+yCyfHmy8uULTgGRrbCYzIWug3y25y/SlLfE2
6o71AAoIK5LkodkkzrjwCXr5XNL8zdTRDolzdEqWsRyw5kjtM+nrjTn5Pqd7sucy9HI9CjpZ+g4v
tRHND7vur2EWnCw7vAaxYoyCX6gyGDfxLAKmlx+NULelCN+lE9+XjXWwM2NbmuVdNLs7NL03fQkt
saST0ZYUpNjYI6PyOic1aI2roOqdaxH3G9CxdQqcpU6vIzAvWi5vduJrNTnPAPVvEr3h3C+HWBYr
x6VAs/ircXbryu+K+2JGDIhKWdFl6HdFFW7s1gnsrPmsu/KG4iIgg3Br5c2VMalrPv3AKNMfbTzd
jJHxNpf2YdDPxt7yVStUkpdm1Q8ToZyMxGlWdqpzgtnHZox7BhD9SzVU93rZoF0zvkVuN6CfrCF2
WmN9AA1zbHIRWsz951kSsDMKQdZcPmLe4CWzCu4BQzoOOSdLa4cfsL2GdNmvhdOnFdGaJZOKqIfh
tQkJmfkBFUeLfcFUiiQVZ1FPIp6wVVcxBCGKLKZk4xygWgbNrrbwuRdm/2EHIWHWrYoHZSIlaoU7
E+7mkIGRRXiZQ9VAPVaNPLB8yB/zEKaqWrYqKWY6bVPX9voVBaBzdPFMgMHGPDgY5tpNOGtLAhJL
bdauFTIP+FLihCESevxjKEnlWKVGtOSrqtSiU4N6cm2WOaHDTpHS6cvuhpxDXQ9gXcTfaamza7qW
8kdDoMmAG6mh3VAx2ZybiEIz1YWCNXYkdeNRYhPHSWTT3AmxKQxGDTZKsaAu+/TgxJnxvjjFvHc7
Yb+c+cIa3VoyXXeWqeQrYmKGqwivvjMfj/yvdmT8XjLZugfmnneqSo1j9QaVAPZGpFNStkpRSGWF
O5G4LfNOfXaTsj0qcJ980ZXGPkqWs8C8Hch0gUa4NyfmvnPjssEyF7s3BjFtxjFSaYB0g6CvqGFG
Cmuw8dPSmd4teN0ne8EEbm6yuvZUCIDfqoYSlrh63BpYFxi5o80FNhxkyCCk1cHk7bgxrvLekHfl
qE+AgVb4WajTcirV1IJMU1Sl2DijqYUrE12lbmzToaDUUsyhuquXdnhIUt04tFXZttvInWGAumNN
hMUwHMlXcIJM6vmdauxI1FxVIdMzM07TRy1bGAqJZd7nUw+Er8hyPbYD8GhlEtmYCDe6VVu9PZQd
hkKF6qprRlpj44/W4H7iilLtrQamnlKaERb1S/usDRMAU6GOfL1sl7AOZrhYZfNdhPqMoUBcY5BR
t2D4du6Q40m90OadSDk5JbHJiU1q4Yw7sOYs8i40qvIh5x36I7njN2jw2kMHqHasyjO/xbYjcn+7
ZGNpRBaSqgrTaNCW+1hLTR8vhWRf1d28VhtphCuKT2Uzj+RoO8ooPpyxhxW2uAOxGLJ4FnwKWP2b
ybJv5Oi3faXfdnjyU1AU9qEtNewnxkgmQWSMsfDM3B4Tb8IFCZarI+K1WVC/z0ZCsE1WLfYPUxcQ
33J1+F4ko/E+O2qC86BVIOElFXsOGm3wLUXFLj3R4CKGof7WidkcQc9MWEn5eQzbOOO+J5xn4yjd
9KRWsxMQO4EBfz5We0IfkVRA3oE7x4JexbCZHjqs6fHnVqyDKzP7iSHoFarAHPRaiFUcq/NxbExM
NPDLvRKMX+94rALETgHEEZUl/TRPHC9z1S6oSZf/Drmv3omeQe5ShtaBSOnMc6q2IQe2M5+UBMuK
mu6ZUE7MJF4FGUI7o8/EfV3oz50OU3hllWZ3MtypDepzIFRODtrONOYwhSoR5XdMbhh+lGMEeG0z
tk0kezrH1xjYNeokwNMMsAKyHiraOiEjlu5bcTeiQ9o7GHMW9P20EBSE3R5MfFfN1vCplh8Vno9B
2WugJJB6jmmPFpZYlMq+xcucusCUw3vcDvoWaYT6vW/K7qEnsstzDMSjado3d7HKZGsYR/dtxOn9
rlMrzQ8Z94HeW2ryGmnzoAfLErbnTbiUd1SCyadOysu+phMjwMQnpWNxs+WOKQBHWxVa5GO06J4T
MLKEYf/AIVGpOsQ/wP+tplSvSb4wYUdkgkRZt+NtF0buGwIyk4LeCBeKJSe9mUeMUU3FwkLZYKSa
MPaCmt/111qnMRB04NSsK8S+QQy6ow54MJGYatnHlFjWaNVPBQgVmC2I6zCdfamL1Fw8vAkpHTWU
AR5Euex1GsP6Lukm5UaLIzqZGQxwPUYMBnlEar8vEwlBsXemhyhyzB+yrattk+nVaQidiPQJFn8G
4UqL0UrJkjTlkBRIkH1UcD7Wv9lT3VbNnqmNfesm7fRUETFQ+3RUzc7RZ+Ve6/N5Nw5EyVtu44DP
DzNMA1ksDDiwGgikkzRvFXqVzcQ39QIemlHGFdOQMwayF+JAoXqzKO3+MWpU+ynMy+S5g9LLYdnQ
e4gotwPseYII2W5oDtDD5lQNPzm5et+AqPWQYRsBEaqd93qs11teKCmuloIYGBl9oLAwPHsESp8I
UwoMqu07nL27dSir+VgmbgyjTof/vCqrgRQQFZM9uU7p157bWCchGpYwJVY8BmzlgBMmYLqF4uQm
1uLG/7cG7iyG/U24qqHlwxhSIMQRwrx0DNI6rBwttd1P/WLszUiaa1QHLXHM1Vde94b+56WgWrAi
HcpZR1ymIhCqmGlOau2xWlhH2wwNlsc55A/+4hMZ7cd+x0TYa9+FTxa5r/pHJRjX5j7yYLpEa+Jp
qmOznZ+/lCv/9XdhgoXYXcOkxrpQ1pJ+iWo+Of8uHvgqRlQ7HdAmbYxAef3qYj8tii6et4MZK+xO
IjMwHbwQN4aIWnLbVjgXx/C+EUb7kRl8saF4ioukuKEqOXcpGFVlkP22wzzMG9CkfZ4oAGK2YwVZ
R1dp5AJYz22R68ghQnegg3GG4wxYC1+tTTP2jYTZ0dSJT8s09voywX6ou2eE4Ou+nLapQp3RS/WG
I87akJf90ohhJ/sWOorx1EWweiZF3FXCbAJ43iqbXf69WKYPemb9GX8Osctzhs2pioJswcdKicr3
tgE2dSZlb8gcV4cyMEfUkYqyoAKTz5Y1xl6uhVeQ+pM3XRW7SWLgIxnBrNyZr9KJm+4Uo44MpNn9
LKPfVGZe/17vl+JSDKscoWrgs7i9CHHpJVSobRHFE8R53cGOZGjqW36j8PuhJSML8tMXXkn63xaX
0DHpdDScZ61LsyQiYg2O+fiQwH85IJRS+PLNeBNapAjGi0DtBdDrxf3QHd3e6B5UGZf+3FgJsE6J
x1EMhUC2jXYbYXxBalvS3Ewth0/RpuITM41yo6Iu860Uyz5S66fdvx/Xz+//cr0KDE3P1nImOR8X
6xW8ByIzFhDw5JqgWhRmAoAIiCJaEQwafWIcJdkGi2ymRHIJK9uXNvovVH8UQ32n/iC5u/xClP63
d4gBqoahntCEfvkNWfrsuEZGNlXTpI+Wqc6EEE6Nsk4gutHR16J6+vdTuJQ8nxeNjfOXZaMXFsK5
kDyHy1SbsjH3k5HcyrB6NzWcnP59ib/sw79d4ryOflFVm+bI0Lgy96itdmK4osrEokN8cZE/TQTO
N4KZEZEHJnE9Pz3df72KbmVwr6198QOg4JQdxkccN1YEw63L6+ih2UFF2jfP/76zCxc+nAsuLnqh
sZ5NMxxag3TZDuGq1mdvDCffiqbalW06eAQF3jtjunUQQKLXiB7/ffW/Ptdf7vj8//9yx5T1WpIq
1h7TkFVf3s35o95+cYPn8+HyE3HYYg0N93YTi+/fL4HdNHGIqrU3taesuctkH+R0B5qK3dB/Zr32
P4/S0W08/s47GM6Cv19Kb0JCDqW9n6MHJ/w0q00BX+HfD+yvXzxHFPp+jIz5yC5uZ+6JNhe1vddv
45N4+h+PCWNDkB19uZ/46f9hTboEMhj4aVmuo10+vnI0Iq0P44N2b705m3MloHjlIU49ThXpj34Z
EGAMb/0rr0TtdzfBnw/ztwtfrEvkSZoM3RgF9SpzvPA23Agv96tNsim3+RMZwXm+4qj1Ch/E8Yu7
/suacS3dpuhSVQc3zIuHLOhmsCZLiS0dStWri0w54t25HNGlCZQ3uOe8q0MefmFj+Oc+xgZ2zk/D
ClxnK7vYx8gcUSKawoPpVuNJcRFkRZOjvv97Af35WIkD0zAqOxd5xJ5cfHEGLjaa0tl7DqdhbUnE
hX01kQHWVUq2zS0pKwj9GqSiecxu/33pP41udIKUXPoEk0eLB/fFYx2nrtNmQzvo7TgGprQWAl+b
hbj2KHvWy05/RcLQ1zRRLiy61mpMr5dlva5Hit+xLN37L37PH7vPz9+D9b1tU0Xjkfn79xoTu0dZ
1h1ghdHMAoOhz/aTwPXEagrGYs3wNx38/n354kX/8Q64Lp0fHuRnP1he9+/XdWj5yU82DsPUhQBy
aooNcxFdmSrZja0zW7XftGTIjow7vngFOiYnv++G50tjEMlpphuma13ccoV+6OcW1fkaRF1/TVKu
pKQOmYq/RAwsV/hTXGXrer98B8nz//3A//a8cSWzTKLvNJ0V9vt9p3bRF0TAHKoCJwECbNUcrePj
v6+hn7+S3/Z7bK3PXy3TYpuQsMuSLjarzsY1+OBaDjhVO9ns9xZ53oUbBoyium2f281u7DXaGJD4
lTPWHeyFMPKHWqk3YzW1/ozhk1drUr9NM3M6oIWr1k1MwddUuvEo4wnib428+6sF+dfffs4Y0U0N
u2P7vC/9chxqucUo1zYPc9ugrnbN9LaCknOf2XoecCaQarhYkhFJAcAEe8YbcmYPoyKXLx7iXxao
qZ7zKYSwVP2PTV/Xaszxe+MAmOeo+BJSguu9IryQYvPQRQ2I38zkdCtIa/jCxfNntNPl+zMsgEih
nVuBn54wvzwDpbbn3gC2g6tcbhGHvyxyklduk00rrGeuhUvry3SLYbm0mBRQUmZqDaw8Oz9ilHir
MTdoYePJ3tRWgSCIlCM6lx1RJY+ugQMF5jWlZwwlIsUyZrghnkMA2JRWH6YHgcTdGXwQjORkXDEx
D5ViRVcCv2Ipe4b8zFIBANgokuULv5ufzc2fd07viaXQ2fnm4u0X5/wD4jcOyHlhXTsxFlxC7W95
RPY6todwA1JUQNxP+P1trvhDJ+sRvratb+d2sYL+PE2EEQzFK8S+TouNZTfH/X9cC/OBYVT0/3/m
efH88oLMUlMTa7APWRMehWCOjunvY0NQyr8/ZPMvu8Vv17nYqsbCyAn/Mg620sNrTq5HxJUbTjUo
/Av9rZv8MJDJo2TSn+dY5Z3XBTSw9lvT9N2qNcuK2Fxkr5P6DHHgHTjvXe+nneK0dwOOwIGryyeK
z4cEBgtTE3jWOGlAOxSP4ewMnxjAWb7qGt+MyJAeWnUkkDq2d064089zX3eKr6c83vS6e3D5N5i8
RD+UGhl/uTxbfbF2kX2uuqp8QX12gsJxTFz6eWAor0J94GEb788OrpeE74oX0sf6I7468ot++s9y
kZflOjbQEdR3ytKLLVevYqAlIOW4LAE00hwrw6yYYVfXUevjO3KUrbnqXFKqST6ZA2vGgVBfsuZA
7BDB9UqWfpUs97fX+usvOrePvywfEj/bjOiBgwUo16Klz2plZymvXyyePw8Boj74H959CH8uW0K9
apap1NyDzLBTgRJjwmae3S92yb89XJtNEgN5PkFMaM7b+S+3EhnRoGHkfjxDU5qf+25N7QAqsNZX
mc/Y6quy9C/b8m/Xu+hCi3BYFPJS6faFX4zTM2lcfmHpvsvgAsHhBln1F5lsxl9OJO5OtZDG4+nt
OBcfYQ9E7big8MYN8LHxAl3QRDhgkjIcTyIIN+W62NRBOhXBYHHSkhF1gIRlDqvz+OAF7gaUgmO8
zrzJGwLd767qjeP9+13/UazTB2G/YWMCpGuC8vL3t1A7Y2aolnacdGRKyE0XTLUwo3EJ4+5zFBPS
2aZ9ZH/xZP5cxpyMtuNSqYM5AD/8ftUSjgCxx9kRCs/KyQ+ZHYzGf9xP6r9f42Kn7cohF6NhHEE+
nC1855Sda27JgxiU7b+f4V/vhsBLVz1XZ3+0HvrSNam+8AxrER/xix336hSTwy0j5T9+W9wTi4kE
RIOHp14sqKRTpyTKsqOmcyEi1tkqtyjRA1VRDpqi7v7z+yI+lfBWgxn6n8u3tUIG2NnR7eRGnwzY
Otauy76yQP/b00M3R7XJDBUn6Iu1EKVNUjJjOkLNH5grdTYsvqJHFRfrm3/fj/bn94idNUAybSI5
EuLy8RUtqedjrR9zkUcdClPTvh0Rju8buEAHcjvGk4o4Zw34rBIzzFjTTc6B7fD1v1gxf4JVLE7M
CkEFyLQ8F9wXHwCGYeVwdvIZHHmA8Wr4eCJ3N7FrVmtUHLB5C9e6t2KnJ/ZcVhiRqdhCF8wbp3FA
sSAkvruhyP1eXVyw7fr/cPZZKhUExvb8TDzhL16LgaWxq0zTEZnwRqOvQx61waBtM13X+KpWXz2Q
P1srLgf4c3Z3ZMO8xK4bZuLsUxSmsjO2ttHkr0odJW9oNjRY0TA5vildnF+ZIp2ul2GsH3OZgmF8
sUDON/V7EWkRrwJ4QfA3f172lqgHRDhGnOtB8/SGiQvUB+mde9o2iE5emK/FmnQC/6vsh798AgyP
eMosCLKvLvtKYzEjh+HclZV3fM6ofXWLoBrri83jLyUyk3y6I2GRRKWpl9iyk0pLMweNLSqEEqdo
avEmdSO6ciEotJT+tXKMC33aTY6ASM2JfbSszNkho11OdiuidyAR4c0VM/KxhtI2NKZDFIOEsPDF
i/jbA2El8MLJWXMZZfz+eVjOpMsMy3YcST6YALfYLIZ1AO3l/1m0/hYd8F+/eNCfTUUv3zjP5H+v
dFEVlEI6JXytoxNhP08USHnO8SN6gUoZxryGJ1/RhuswGcj0if25QMUzjf0pzIcrA6ceZOPyvhQ4
gkzpNHiMPsa1bvfTaqn1d5mhPO9FXG1ynPl8Eh5OZdNvDLzFVkrerPPE3ZeT8YwcFJ8Acs7kxKxf
w+IvEvxhyfw9FMveLMf3OJYn6HzbKkUAQ7znA+sII7QFCQhxdCtb67dlPJyYUT40sXJdlyRj4BLG
JueGgH0os1YL/sg6DMYA1xjkHdghIe2wt3pFKOlkTd97WoRgFto7Y7p6k52F6XHUf07TuAS9jRay
0sYdPvaLT+ZltA7r6Kqw2zvhpNiaFWu1xZRe0nIEDOe+6ma+eEkXRYo9dGKpHfsocH95gvDK08Yd
88HCG+mLwuQPFBFMT6gcdeD62L9aFwuvbOKqX+r4KjHxjyGW4q6eopd/bzLOnzdDhBChycwpqBcu
W/TSwcuaOd1Vr7kKOQYz8o1lVOJ1pSXZLWgdysNpMLtvfa0gbfvi2ucC4WKDM4FITHoZFbfcP4ru
JrKzMU+uQGd2pt3BhEz3Y217PbN8K/vA4BLDEnXtwqtzFbkO2z5IsnaVop+BsLpCPkyuwuyZ4xVV
4Xq0x63RvlHer/Rp3Drq3eziZ5njPNXBaxd4chm4fM1YgUgU63xhlSZRJiv3SIgyNA+LsiG08SW0
449InBU+s3lVhNVxGCBh1MVTFM86asrxTqmrKyNv10tqHXMlbcAoIFOTtjXbV/FZhSYHD2LUHTvb
JqGvdSfHi1JSoQLK78KGHIl+ujqWBeqipfPGgr+ugUjM6QrMaqWoGBIqcNpvx/KbWE6jEGu3/D72
/T7C4SUbppXFGLpZRkhMJh91Y3z/b/bOq8eRI9vWf+VA76mb3gBnzgPJpLfFsv2SKNfpXWSk/fXn
o3owklqN6dF9u8AFhAFao2oWyYyIHXuv9S0tTU5eCVq1mPZkEIe8nX78yZZ9u8795etiqmXzuPDP
902NKgb/CHkQL0W6V/UblD3ygwy3lNH+5Mn44St5JHIQF8tf+pfO9s0FNzgJFLAbkSDU42sItMdP
RqvywzirvvzkQfzBG7ux0jmObvXs99VFUXK7mPrsgOc/uyMNSflC6g6Hkp2F3ovnhf0Drgrv2UW8
+bNB4Q92fKpA1aWQZgE43x+2Q0NyAb7tg6uiqJ6y+dS9FUnt//v398MX4YKDJ4FhDCRe3v8fLrdx
4eh9nyUHza4ViJeu276qTChoicPn/L+ooEEiGVS0OnvXXzrDMg0MPR6iA2DLmcQbp4QXGf+sF3I7
CL97FImSp89P8XCT03z/jpSkFNPo7PUL04elBmafBXj9zyZIP+gN2H96se9OZSozh1AFe+9OvFis
n6Vi+4mcVmGONNU1t6EXAd5sH2Kdu0+vn+3QOLUTBre//y3eMny/bdTAyv/8LTJVKQss5Yc+vu00
/TonUl5kP7tm2T+6l9CzJaKT3iAf8PefLYintg5srN9Y7G9xUPOMFM1Il/OwPAI8RSi1kO0qVA9C
2XKmzGOvnlkobHUDalt87akA6Jet1PQj68/9Y/EceAjHHjw6CFIcJuVhwNqC1K5mR3fp130tgMUi
+h1eBduwmT41DoDVJF20yjkYHqL01euPpX2ESDpTsICM/YiY3ZrHmOk8k089wZKySptHhVtJ0CzD
ZG6N8CJEcO46MXNiZdZm3SaaIr+r6Jm172oczpQKMEpa+qFbPDic6Fg8FaSlcqmll8E4GdFTqy16
Ca3bb1cM1Si+3N43yoXb3k+lX8XMEhfpigTr+mK36yxdj+bnMCw8a+k60RwisZ9+9QAjxlzt5iJ9
FMUbDcPIONj1QY3Uef8etee+xV2xLDzW/ckCq5tcAgAr1gwvG//raEsobPwGY7dONd+9BDZmppV1
MJMHvdspyjN5MkV/JEMHqFEulqG1IoKxBKqj3+h980Jdlo2xghJICbiNVIAdvtAuJViMeONk2ykF
y4XVVu5r86xMh6JcNfbGSndGf+mD+6TYFiPCoXYO8mDoFgHm00T1aahnr57qu/E7TItRblPs3DHE
2aUFmTXYu8WmBURWnyznSU4032e2vTWJ3mnOjYsQ2w/wyEEbgl0yLsW9bs7anTbMo+zqwJiFttNs
Swm8cK1VV0FHyjqNKPrw6Nt+iWswhOK1wjJiOcsaFZsNzgYW6tZMkdbNbORX5pcQviwRYf1XG9yO
3LTqwWq2dsQ9do4Ad2jmaLwG7z7QnzFHjOnGBRULyNsGX9X4qvMciKX3ZGF2n06iXKbhoiBU1D3F
NfhcYFC9MSsVv/TmiHT5UU2bOf01sed5mS/cCU8O1EkEpLGxjMJ35HDoLtEq0vWvVAZ1QNLIJcyw
6FbkNQOeO7eSR2Ior5nIBP7jaZwxEXE3hEauAYA+t1O9LCC4NFm1xu2DDfbr6DC2AQ3QVaAl0kBZ
ou3aN5pAlnuMjG1WyL305oVTzwLN3Aj0zEmKZhQKHVRJzMc87tmj6hbLoD3iIkuz62+kvVTxG2xP
03iGp7egHmoczVfal7LMlh6g8qyZE2OEJLtu3wJMO2QvE6TEojt3YsPiFtk+VE+Veh6t3TAczfFO
q/Zi8FkUoTH3sDJjvS5OebjzLBASm155MyqkdAyKvXVc3GPuDcKnvN712gZ+E532XHztuzuE2+we
RYdRN9mE+TJQj6bpZ54yowrT63sF3EHHMClQE+DqhT8Fu9Q7KAWQH+L5WhOu+AQMefqSD0BK76OI
Jbccu72FbdDtGJbrMJqoKOkwzknDmdsjeFbrCyRcrzjb7gM5P4jnnyPrvqW8a3tJ8hTANkgKKv0u
bQqOtPFKUoCGvVc9CJO0rlNS7ye9A6d1MpXnnA1G5q+CpivCRNTYwo8xWLfyaegPgDvd4khSkp5f
k/ShHb84YtiOLlrYcSardV48QUNRwxPyK3AKQbYw7VtCyNIoGS/r5KnPPe3YogL0cBMcpLpt9QX5
IYzatX6eFHsoTQoC6SRfl9M+iZcgFmDT1tyi+n4NSQMGFlSJQpljq8euj4cXRAbAM+2IGyTGKwh9
GoQkHmbyAWfwiVEZzbJoKcA5UELjJE/Sws8gsJB4tQiiYwRCLMu8GdoL0I7pAjwGu6kBlRqLd6va
S+AVabe1MQQ3g4KVVqw0hNbEYy0Dc1PF1w6NdAmFoHRQDxTX4RAKfaaW5ESNCzzVnYI7AoG/AkGM
mWDIYkOXjQ+5Se+iboF1EBI9UnXWsXzx6gfwFtzdxbiEkTmzVAp2WgVhgLq99R3l07RXtbq0MDXz
vkfoR+MzGTbOdJzMR/iG+BCY0nbtJg/8Kls2Gj0Kv3kT1acgkZLnengTuZ9omFvMO4SjTrFOx4se
r6P0TgkhAS/icVsP276GkGfOetiFPWuF3o22Sm0chCtmTKOybSB8mHsF83l0VeRiXKlyP8JAdWZt
ucZ8BqiHb1+bjRxi71a/qSEphEfVOem2xGa2rRUobAqMFLEKy0Vfv5laov2kMv9RKalriA401oah
ft+0TC2Xe3wZHQZBlWyoIzSewI0v5hBAh/j39c4Pbr+2jmwHXaGmEXbxl3rHTMeRYDH4uoBuwyHb
RX0X/CTN90fvhyGtC/ziph39fuKQB3BPM5craEVRJ9qi3wFCM4gxMpOf9K9/0M0jo/b3V7q93T8U
4XU/0o9QWZ6JwW5cR29YdQGVdQJl6siKY0j+kw/wR++N1qHDp2cwhP9ePtE7etA0VgkzU8HHrkjf
Dm+myeT9339PGk3iv5bjzk2BxDWGacBf5jZWZmu53kSHOqDo6IBNpYE1zzCzBmG9V7R3z8zmRXPv
Te6+R8qh27i/q/fGblhh9mwqs2uLLQ+fp30NhUPFMVXeSkKE3LhwjNlq8A3xIZm++ZuNfSSAdlQI
e/Ocz1EZOBCNbq6pcquCNLayqF6WNeeRpflBCbsWwGU/0RVoQ2uTNJhkotyfCrGOyrVT4fb3DqX3
VaTrUDnF2NTtFSBXAaq5rimZVo61DJTwhKBr1yvdopsOubYMXR+SctBhwoufVYgL0GOBoiIanBmk
ygRnJcJ+zcnYohGfT0SUaqz7FzWFzjPDwGdxVgCnyuqtqFdeBQhq0X5Gnz1m1WgbEcFjr/IioJrx
4dADWK6mB3talFR4LXhod1NNWLYWajBXbnRQh+sjES/es+H5lHAmhGDcVYKsggXMFzdZU60MbX24
scgT60MZj23fMkwlm6SDfw/6Jv7My6sKb0CBHPAQgqky+XiNftU8DtPjKD+8Ll2ZtbIyg0dJ6y7M
7zLgoGH6pgzvOWYnpllzJ37RlY1VfDTRawL7JAAaKO1nmoe81Si6s0EiWKe+mFkO4nf4Cydlz4Fo
tvO8PUWvkvyWbWEgRoBOuprkzoh8T+Fw2npPiXrnWhiL+O58owFKgG/iJluk44GR3uvdGdwE6AZj
dYhgc1C61cm5LOaDA70jXgMOn2dGjrKEkm4ZU7qOIMCfiVgZPZBH3rDQjHBG6Ry4L9wTGDDP4Wsk
7Uzt+f08XxAtnxl7xdiXX5L0ElCDZlBwEgeMTQdKYRUmrxbspkjbFDjz02Zhi/UIBI4uFKdCLxjS
f50oLetlS9hIHz+BUhCpCll/bdbRudAf2+g0dBsuZrDwXkWyq6Q6bwvuHTnGDeNqeRyPeok6xFho
OR1bTpC85D7RmUsD46PuDhvDOzW3dCNPriq98HXnmc7M0ZDPxXQEAETBFRMIb8yIepjB+J2z+fqa
cDcg2rDWXr3+wHV+nmsvtb5txdLE99wvBgeT+mMybRQCO5IKwrfCeQbKMSoaum8cvUPDV5q61roB
B962lq8WN1729Bym46m3g/mAYT7P18LJIPFAoblY4X4o1la76bW7pgJvvserGI94um5ZquZZNR+T
G0YcHgTkbpAg8FDKcJfgMxvCpUTOV0T2RhgVgQY8hXFdwzwAwZBiWsSNpp/TvNfnEP9nlQ41NHbC
eZ238wJ2XNSSNlIk7bkl11hJABS0xFbm1H06iw+AxjHJngZI/4OeHfsxxtm+H8KN0h5EvIrVcKt1
T5l5hnG9uNUV41cnhaXO/bCqv7rVS6gcIoolRQe4cu3abB6LkDJu6VorKyZuqdxEQGVoUlbHzts3
uTWPgqtLnT1wy0pnCu+sPBTERw3btHtSAGqkcNTOZYp8SXyAmY0sCCfpIhq2XffSui9dfS2Td5Wo
m2jb8w648FgqHrRNAgRB1daTOPTyDiwi/tgVMU/TAJjmaRIfkUX9OuuLlTYtK+er4fLlxB99dK2V
zyB8bPt7NcS/hXEWQmVxHdtNpb555sYLdpmytnrIMO2hwdauPORkV/q5tbDrfYZK2uqXMeG5YlXh
8u5mEjdwDnrH5cK0LbK3OCQyCsbaTEznybmbuAJ6XyvvYBc7kAt+O52kKf1aeRrsjyqzKJLCdRBe
09iEB7ofq4sGegQn7Tztt159NTsa/2cgobwZy6I/vPGe8owGaGhEH0lsLRToDbk18hgQtyOTHlvI
Yyzx2pRUq3IOTtp3+ME0DlclD0sFzQRl9kLxUnSC+ayTsJOU1tdNTrUin/dG5TcxzWH7sySDI+Rh
1RayEShGzpKEjKk6Cm1VFOuuIQhDWSugE2nwzvpjXR29ZG+71yj0DRiQ+IcAa+YurquH/PaT2Res
SoueEtusj12MkVK+0wVdT1a0h+c1g0rgd5O31OpTFQ/bBh6e0dxTzi7LVjk6gzXDF4MQ+DGJ2L8C
w0fAvpGRsoc8IIeTMGhNJOXSI9jIchpOHmii9CZUxjGAk/J+6UBkqSsKdborAxgg3E2zjiNIvTMr
Jo8wZsS7M3zJMFY3Z3uIN2wLnndNUwrsO6kferBNQUfX41A6h7ZNMe3eTaHkqnIEM7Pl4ACNtjfd
TaidY9v3Sjb3h8wGZ7jUgEsptN75Eh8gjsTDvihfzGQeGgu7usfYnuSL/MMVq3yjmGvu8Vy1J6BV
Z0iTooDXuIrNc9CtR24U0VNyzevLOCzBOdHuPJryWd4ZHFDOIm7uTWsflza3FtJjva8J5Nh3iQfE
hB15L5G6dLPu027PjMKiCAkA3/prJZ5Qlo76yiVB2NB4aPAk7uNurdSA1Eh6KVmoc0eiuv4EAs6x
tM3VS1I+2MPJrI6OADR+wkCOUQE3I5Z1sOzw1C7aSHZqM8Oz27NHNQRpxbk/BPe6xiN/8WAfh90r
ENyOaLbQmWVmvVCLXR4cLXFR67PJbp/Zq85cUT9U3jGNd7V9tZy7tLy7hU6befbcldu8nDaZOq7C
KLnHPgGsl9QLyAcuYF+bPEuZMkqZl1AUA1h1AOLskOwIebXidQ3kI7DtWZO8AuSehcrWhQGZpRv2
YJlkc/pELgq6SfmEH88Bc68389A8NXiu2Xg84LoARHdBfjHsg+bckZ0Wa+TbXtjrh/AFXCnsn7De
kZNHDhGpLAeIJf4k5Xy6tOMuDe8tHs6g2rsVaXLnarwnl7j77JkLFWel6uZZVaJZfBYc1bRC5yBq
4hEHrB9mZxAFQM+sKwIrt1e3pQZSbIBlEXfLNsMWDFGmS7wLa3vTx8Z5FPddBDlrWiXtaXowysCv
IzikEZDYlNmMdtazZQgguDp4olom7vNo+y4gXFEv4Wlmynkod1UVoBMEG9vhEoYGRb92nuHijydr
ncOjDmqO0HiWEMGbRJQJLwM+vo7RD8jqmTa+NsKnx6xrfqHcJKws4PXAEJgbChs7ysVzPt71sMWq
6KESG42SeUIBm8DeS/VLTkMSRkkhvtRi65EUVmdfMuOEhn8W5Pu0ugTQZz3xnpkg9mtSyopLRbRB
TrrzLsZhWGA6UdkJHpvqScIlrY+y9dHBlSkF8IoBrHiBNzjrg3MIvjBeQelQM+rJvV1v+2Zdmn4+
rNgROJ+pe2k2zUz52eH0rFkPZyPwcyhWtQuK2u+hmBn8MDVdMFyEcTaYxhlT5rc1VhQSq8LkmunX
2nsZ26WNtNzbSFq3NrgdlokLvn56FmTOjl8a7TFPl2SQzzyd1kDERSqfT7/l/846XJva8GqSvN7b
Bz5VbBB9v1fpFX0O3b7iJuIwnaaIZ8vVAcl5907WA+FlcjxvtE9P7EZlGZow1CBVF1cnBV/nbAUs
u+SRktZNlh4RCA5RjVtqm0GuzLtgWkwNGJIHMjQKGpvM5EefgQ6BcKK+93Q/fJD5qhmvaTZ3ai4X
m2G6g5XDGGZ8qlkMycIu92C+VIhLqp9MvmQVSj9x5pZ2KK8prJjbBQqyMgX/RqjYrakuQHqt+nET
aNStC3LSJep/ogcdgiopK5ICES2xdfeVsg1dQN5nq7va2pYrAlEVfvFu304XqPPBfdYfSeUkwiqx
tnFytpOjO26pnOu+m0OwNdZefZDaU9ifGFZprL4432IEB8CLOgWzCg2x9zD5sGINTsB9nfT3MDsQ
E1q7pIMwiOLgPiyHV8fFwW/KiRiYbq7z4VnWzrvzqJcj91oT0zXLGlAI/a73tm3wdRrfm57V9bVS
+oXOUa8i75/gyY+AP1RAXpN7NkOk1b0z06AzJItaXYjpixbQxaezRv7RfFK2aeVLQTK13xhnYd73
012uLjzQXBGOkehEmLeZbd2OFv+yLlbCa2YmaLthJV0e6Lda3dr0t/tdKHw9WijyIVMeG3qXkDdY
rE8JgFDvrIIpA+kVngEnsSpIYYz6ZSHXPWtU2/TNna2cw5jKZQUtWJkI4WqY+mWbMLkTxRfoyCuU
zpO4koHkhYtBXNxod1sp5bl3lwlX6ybdlPHabUAh3o3pLm9OQ/NMSWRZC/ms3H4HWlV+QmpXNzfu
U0q34g6Pl0FpPcTAlFDzMa4JKP1aARfxltDUzW8F+XNIY1I7ZgBrLIDbpGZMuyKrn728c/yO9C0/
h2i91asIcLSul9zdKuYSOp193HorUiXeHOExzu5FtmNixmsCC/nJEOyvXjJESabhWTeJqIpS7zvR
YeYV+lhzQW+2PHx0BNJjuPaW2YJc1TlqwNvzwL70/p+NAn/QUfnji1s33dgfeji5Q+S0YdBRGa6E
Ac4CYKXmt4bU/49p/gWR4R8aS4tX+fpfn3SO5Xh8zT//8Yvf9K/4HeJf/vlvNx//+PYj34KaDf1X
zTCRtTL+RBaABP6X/+o/G/mPXwz1VwKckathtCCRGdXmv6KaFd36FVMWKjbEg3xzmk3XrSlbGf3j
F0V3fkXxjcBPw3GNT8PW/05Y8zf9/e8zaR5xuqGgN/kdaLghXvju4UBBbujVQAPWLhw2t0HpIAV2
hQJz28Ic0ATZcEe4pLqpiNnZZXDZSP/L8o8Bw/q7EokGVpiH4dxx01oHQ8GUMWltnVKLE8UNudFL
y4KH2BmMNCb5lra8gF1F0NpbtIpNSONkCliAtmD2A8wuPI9dcwV0QWWHi/zR6HJ38kMpIewHsJcR
f2WujO6TXA8+RKwxF4tNmZVXu4xifc+lIjrACob1olghDZNerY8hDPr5EEMAVMUEBmYKE6s4dSFh
pRC5AVLnBz2/MVhKgwDfrYhD2COG8pu4yIwI15z1ncfkY5Q9x1mk1XtpB8CW1RRmzwsZ6El4A7Bz
JldVqBY+CYNutIhMND6oM1rUiJXBJcmwppIgEc2r26MeT1woO7oQZ080/V1+wycHrUt+VWNbEJUJ
37Fj0HtqBxWsVxVIp2MJPGW6EVpQutVFdVaYNmxoxQjObAd6qmAWMwyqdelrx9wZkNgmW77KlhQ6
p5uY/cfMPzzsMsuYP16M0isItzHyZDZ4KRt3gpi/WMjRRD1bE72jPblC8fIH05UqBZyu8JEelcI0
wEb+tmr+1gZyqj6LqxSfn/LwWv337UffS4RyfNjyf/78x+bbn8PP8rYg//QH8LIszkv7Kca7z6bN
+NFvSsbbf/mf/p//XMz3Y8USfwcwJW9/WxiXxR/XOffSf7c17D+bUkblX37i286ge78iVbAZR9i/
Bbn/vjOwwlXNQELHmYFuExjKH3YG91dQcLfZgqoiKkf1/PvOwI4CgABdx014iyLfcv/OzkAj/E/t
cXYGHUUMymUL3ZRn86p/PjbqKaiJ43GCma5XzoOeJ65L3webVesGVPwkQzHEUqpmrQ9iWOVe0X4J
RDVu+RQldp/ShUxVllRrTQ2p2TML5QJtq6BgMepdmFrZqkJzQ4d9vAkEIi1/UFrufMUYTcCxgDLt
aT7RhNPKOngeCnfiwjeFlGgy8cJV5tX6E9ljNX3aSsiVmgiUn2BLULQJB4KHUuZg+EWXbUphw7mt
PLKQmcza/YdeUXUPqqF+1aQHOS4J9VULlYjwl1plPi5Vhf4GGsYllT2t6ghUAp0OpK30KbR63Ug4
7EMqs4tiZtlZGfI2Wzq9Pm1qhcxvWyrGc09wi8Jo1xx2Xtk6xL8U4qgQ1XS0E4FTZ4y1hU3yXEcb
WzMFiclE6tWKGu7Cvk0eeQm5SNOq38dFZO6K2MYnK2vatmpS7XpcGfse7uk1aZgLVjJxN1aFpE8W
IEYXwq0roq8NdyRsqyIIwgN0dJV5EG29VDGf0yHt9uaUFsRG1uIYehTP1QR63UVZ9ZjhSGb7NpJN
bSXlIup1Aih6Df4+5MqFPgbc07S+uWTO1BF6T79AF7m+jXM1oD81vLpaWK7KppveTKxldzXhfquy
MBLuB2l0yAKXTa0r2/JRKVDSesI1P3NiBWGZgN2tdDd5k24cb2KtLRaG2jsPmi774yCIZUcwWW9V
L4q4x+tx82oMzOLJEuSmU+oJDhjgI0s5JO1OdYTYO33WE3GmESVtE3Vc5kOxsnUxPE2Uiisin7gI
afg21+GY9PTxivyzMJzwA9ISedmVld38Z1y6u9RhLO8E84BAAZqZEhJfCNFT1ljCa1ie9G/T8WzK
sN1CsDFWpU4qELGmbjxz2tD8aJQsPVh5EyJAit+8pgDinAMOhHvcIFJWZP+QxA6SGjIVHwD7KE+1
XtoM+qVCVkhTv6gMcp560wNk7hq9vhj6Qb3mcZe8GZmSbzSp12sxDRn3S019dugr+26WRdhEw7C/
73Diz3We/1OiEn/nRFayLYPaZO9nOcWBG52VvHcWXob0eBLEJdclkk0jqtonBG6VHyk2lEIzJsRM
L6G0aXm9NTsic7S+5+oXh+NbOk7NpiQyk3wBWr2yiVG5wJh+DrvcY3zvaUtdxNae81VfFrgFScbN
ChKbMUymTpcu9Yzer+aq8lBqGSDFICjn9o3d0kUNogGVrlOaFDAB1YnYxalTLgX4dZ97t7WempZE
F0dtyPdKycJM9dYnLyTehzFIy1Zk0T7MqVSIf444RoPk3vPK/OwMUpk77a0jpKUOXfbaO6BmgVku
Da5RHcD0ZTV4BILnNhM3Tvil6BPbb0Laq1Ynk3lu9w15sqRnBXpNsu+gjzbDwoamJk/TSva6euGw
JAFCDMnKmZryxRmCfFuLTHvMOrUnNDtMN7pDD1HXGmWX6GED3F2aFU7TBlObqY2HWKPTxBfdr4RB
kJ4iRyLcCyZQsmniU6XXRC06NF4q+L4zjkfiESrS46nYGK6VcOy6nlwlS0+qLVKE8PakyAdyHCUx
ZizpLi3cTU2crh/zV+2iQY5rV7A1613prkkfL+5JbmdCIg0EBWR3P2VZnd2x4DO/H1tnz3A42oBJ
avZu0OrxLOSEvrOiyjspxHkgn7C8eaNW3pzZqHMKkjxdA8bNt4POuCIwRbpLjTDj2jb1SyMvwLrl
rf4pyyYe6DIOLtdKhNTOgM28b3J4UEAXYx9wnr3jiSWvtVfD8SnDmvFaRoX7Qj6D9hrnjroPTD0+
OLEebczYHaA6QgYNlAnxiAm23sTJsuwVI7mvzDqJZ6ASjIVRjrSxOgPGe8d4fVeZ+nhGnjoimoKo
Z8PX3yOIAHCvawztEkLTfbct4/syxoOQtKZ+deMoYu7TkO7UjhGxXxmdiiEdzLVijyDoyFcqjKU7
lu7SKbT4VSMgzmdPzlZm09Fb0yoBHLc3IhDt6g2rrXpZumBBuCe1HbgsV+rAMD6XG4DZ9LwYrfnI
stuTnIxQYR5VNr45MMJVO29cj6oiD1iC3HXthC0jD1DwXT55awYIHGjEx4IKk5C4IFHCHidvsKPf
1wRPucbPCANpVQVHb+GOmbIB1xhejKhIntr6JqF0uCks0jEe0Oak/btksI1QLmIP17R+1woBvq6o
tG0LIlYuoSQNG4/Iyru+qIlOCtSoqZDGxDLwQ1UCuiXG9SIsRt0xCTh+YpCEYEGF3kdOLChAx1Ss
2q4y12PbhOo8SgGQm0GLhOzvl6OH+F2UTflV/rn2/K2e/L0w/X+vaKXO+z9/LIr/Wex+u8/u47dP
Eb/+uWjlJ74VrQqXT2pMy3NUkzw5+C3Un9/us4qm/YrqxbmVptidMSMb/ypbKVppot204lx3Sc0w
EMX88z5r/mpYBtdODFto813D/Ds1Kwlbf6pZ8dnh/NLpBeE6AUpmqLdWyB9aHWbrgYSVEz1Bs+iW
sRvTAM5jZ1x7SsIeGtTxQEKXrrbweBtDZd+x08cOuPXKLu0OPezgfHVpH90HpdKsAql3H2GjV3ce
3MWHcGQ8b0yBts4KEiz9Ch/AJmgntePeTI47ah3AugTqPtKyauchjKdLl7XDdphiPKZGbB078Ccr
wxnVMwF3hA0JtTmOamYwp55KSJiJ8U5unnxp8kG73Oz0nGiug9MikYEDg2JKrlWpcpzkePcwb/Ss
JMEKVNEKPHlKMX2ONmFKcSLMpWIFox/pCgGcCEuAlQ56O9NNJThUrRUQ2ykM5j0OumgEMs8KXhrA
AhgxiJv3ODSrPji1uoE9KgxIixUEUy8aO4qXcRQyg+ssnJRsiWmyKW/WG6tWacv3arbP3FZ/FK0J
K9BIdESCBRhHUEqkNQ/pluOpmE+gvV9bx5uuWV6N6PNKdReDGjpnUkt2BPKQzyN7ethJX4YY1/KU
ukeQniILtT/xMYv7RDrGh530MR3KjqGFZqNC9QzGFiOJFBcHRcO2SytKFq4oUbQY9HDgXEVlk6LO
ecuEi9kmNZljmbk2zntTl7vO43CeqUMfLwMcAYuyDm2kxYpY6HZCPJfbNBuCpkvfpZN7yBy9Owyu
plxSSo9lnHbTA0iYaq1OvamRNgKqE1zHeHW9mueEXZiOqRozNhqbJ47NsJ8xMBl3kmyvhTLa5iaw
dLkm4LO/Tj13KLOzvKUehHI9hVmFkD0yUN/lhriLUhMhtlaR1INwdE5LGiYnAE0a92EdVy9KQorJ
0JNEbJoiPnaJpu4ylxi2PM1QrySyOwfhyBlVSv3daAQobDz2OJTNKoTA7VqHTrdz6GH8em6YBG/c
VlyoJ1pW2bPBHuN97NTAiMPGrL46wiSIL+mDfRup9ozQ2IYJF2YlvbOMPRRsuXWh3vIgk2hMN3co
dnqgRSvYIcaSa6N6LTwxLMIoax4ZSatIwckhZhCk5NSRtqXcNaTgRAvRiOhOKxz3YCh1hy4y1a9N
A+A4H/VmZXoeBhjsAaRnelP5VFVq/BDdxLelq7Ubo7L0g5WGiEM7L9rcJF97V+uKVTgl6BmHOHpo
nUE96N5oHBKn4YKhTN1My6LJB+FyExoXqzSu7Q2cYKJ4bZeENEz9s8aLhpVemvUtzrKk74X8cFEa
aebX011VNc0OI3sxj2qzPZXOTc/KlZpMGk36jiqKlW6ohKbYdbB0FTNEbcAA3rRGwsUNclGSPK9W
QzLCcE/L9BHXW7etJ7t4b+q680ej7f2h5GxWcOLitM3FPbhHkgBi17oYKQ4nihdzQWuvoNS2jGCD
YLya02mjKouYRAyKJlBgBxUeLJHnyVyJWhjUjhw3eVi6LBikF2WeKNybdMJfkoLbQGK32aOVWukG
e14P0lOhz9/kcCaxLeQFISwQjAJNMOVvZNbNuIS3H0bBR+JUMsALjuWEwS1BZote0dH3B2SS7+Nc
lMxBPUyj3jSSb5Dl9dLKEYJXkQJDusg0hnVOGWURkzULqS2dg/Ij4vIEEUV1mN0HNbFBuL0ECcX6
8NBpFZd3JSG/EYVRfSUQJdqnnZWYa8utLBJKUevnLf4G6ZVkrllx2h97o+AyWVrBlrOhM32lqPRD
JYKWmaaOMU6LEAUKRthWIPQThdp0b005oZM3I1+QdN5DgDZtXXs8owiVFXOXZQb6CL2Pz9pA/I0Y
bGDEcL/orVakleOeR/KCWnqkW1rOzUwnBKLtJGNB9HBVMmKZlSJHTDYd9UhnElcb2trUkK61toai
Whv/l7vzWHIcWdL1E2EMWmwJUKbO0rWBlQRAaC2e/n6RfeYUCXKIqTO7a71osy7rckYghIf7LxKQ
62gATxk4gqBH/homdLRXe4WFLjvZJ+VNQNiC34IVpSqEhelCITIsCb3hZjKyNWrq8jul849rW+gS
BwN9tfxYW+vAEqrFRhqs0f4pdqYp+U9mVyBXH1GCsJsENZkE8E0WyBNCdVbtKrbvZaYsb5BHavmW
FVhz08+rD1krMPmVH3yIInkELUcpY2WNSp9sevLyaBOMlv+5ELrMFADKr+ysZN0I1eY27Suc7dSo
772ya+GvJM6wz/q+7VC5CSp6gsABfmLhA99Fe1OLTmUNNeephQjUIfAIlvJNWzpKQwAvQnC69yvz
d9LpOb4HGawLPsud5aMjbagGJtST0KwOgwn56mODknVSlOVrI9Stg56KKBJ8vP6AHGNV9SaE3TlR
AAGm6opPvZWm23I4yt991ck3Yar1h6NfAu5JVdC6vmls4rgFv6RjscJ/AxDGLQ17UshylxSp79VJ
657TScbx3AhL4ynKE2Gymzrbo5D3Pr4pfQ9t9cXOE4QyigoLwzdF8HLKUAeXSoTCYdAgyTjY4HXC
os9hKCQqLVcEhrD4OGIMpwm5cSdpop9FnHef7BKus1cUkQ4TBMD5lxRLzRaDQKTL9SHwXyvHd75G
Qtg8PrblqyxzWnRC9hx+IDtdSKE7eKHs/ETVv3QqwAi1s80XSRlNhaBwSFENGHi76NZajSQKDZOG
V2ZHLY/WRLXXQqtnkfXtS1s34E30GndRdepo/NkBcJRet7ADlfopf190FXpH2NoEmO2Y5R1S8ahU
tclwl08dBq5V1MGVKh1//E5/z3itrTp/75sldj6IrqsgQsyq30bOFCBcqQaAOBs6uz/aPG9JB0ga
anaVAYw0D5t0FVsO4LjQL+nvToiVrco2br6MsgltBu3uNcd+8WkcDH+fI/WxBlQ8HsYcowkZI5bf
TW4X7XMTqvojeF8oTTVp5Bf6MTHATp+dHJV1+CTbnAJhNdorctsMhlwUcTZIJrJTm9KI7S3WGtLH
Ku5S8AgBUPoa6ZLM7WXZ3zaJpXyqKy19HTqLTqIOU41ef4ZCJmroXuVLJoi4UgcionBnO0nH+Uj3
hm5DTzoZ5n0FxU1JPzdV5H/G6AE5y4ISpaXg/dbYevVkhHr2jpIjLvWUXjeylPdbjWPIaycz2I+4
+NLbRk3toHW9/2sKU/8TEMth7+v9UV6NimX+Up0icNZO1lsIe5dB8ImypvFTiAQyDf3UvZJJtIBD
LdOPvmS+dkRcxNLVutjnVlwMXD/SG1wxzB+wpA73Pf34e5zt+3uL3f0IzxZMwzggA3Y0aBlxAG7S
TDdwVNNNHICHlhPyWUZhBvSO4UgBzaUS2fePVLeOD1WTKhku9Eef2m2kwzuxYO7e13FoYVTbWp97
3xjkQ9OFQf4aJ4gPANzt6EZbzqhqm8lOSKB49wQDYFpMiz4WRTg+DHk0tFt7jB1YhrmuYqolUZw+
GhI2cYqOU8fGN46Kh+b2YN9PflBsEq2O74dUjds7FaPYHo4JiB/6W0nnZT5MbMr1euwdR+GrlOSd
ukXS0CdBpjb1zbS7CvkhIPVentaTzfHOdsaFqitxjAhxWrOG/khJsD3qR1gmYd50FJurTQURCZ9h
+egXuyKV8Njt7Tz4JNlp+aykZpKDGYEx+6mMSoQOKu7bB9KPWgKeFVbUxVQ9eKKGCSUnrVucIqiY
cL9rGoLQWglsweciWKnHqSpWiEbFC3ID6lz2xKINqqo0S23ZsCDwzt58NhWWIqfOAMe+G+5Ut3sP
bGJXfbfv1c/Jrn9uAY0/6Jt8M35/8V+XJLHmzXURHZ0DBxFsxFN5xZ6/OA2ukLDQDGDJjxUwuuTX
NH45eYA//9OLPdXXuHjTQrWmz+tYBk9l25jrKUySmpBr4Qs7BOuIjxHUCwEU8Rv/9IB5NSOkIyPD
hoUaj3s23fkYMNosNCUKvHBf7csDzhWrdgOiY0X+ucYX9p/ayv+oF3I5HvRs0Q2mxYXIPwoR59FC
h25z2ZPaNw96uxfmdrfnay4OQevL0U2HpoUgdVxISdVYz/rNBNw7K9cor3XqhwAO4/Dgk1kb4aIe
svi555OHvpsiswRQUxWt/vPhRJIa6FWZeTyr94gj3gm9bGmbHeBGLAzsQr5WjOwklDbr1YfKyNlH
qPK3MEaIDqlLBtW5zjYnmVgtiaUuhpt9KN56Y2oouHq/G13abGgfuza1VgR8sCGPvP9zPMpOp8Ub
IzvWOpqbHtDtjZBa7nbqnrN4q+6cZbEk8ZddfjbLgqUFEf9CrKHFDksrIQUEHzuPR3+CqQNrA1qP
6yBzoa/q3e1VqVweFOLj/Qk4a6cqbR+qEww3WuvJXl7zEIBCBWDbhVvnqffdx24Lf0RbWjOXe/s8
7EyDKjMGKh1W5smHAHQnz/MNidkeZ+PSDT7TwFwUYrrAOv2zSv8MVOzPkxqckYyhbfuZl+zt33CP
eUU3x030C61OBqqrq+O6+AAYpPk27uPN4jRf+650zRV64IZtXhgqgPhTdS0uvON+uG+3Qr4eWP4e
2uUG/pq78E0vjzJa8LolmIXob1wsoiCHUVFapdd42T55ptT4whbBnqRbpz+bbbi2FxQkluLN1pCU
9OaomZjLJl8jHqwxwO+FEV0uFw5MXQWVhBMABLzZcunHLjRquuPdRnbxLPaM7/4XDCrd0aufyEiP
29vx1IvT0yaTRotaCJNBZ5yrs1gdbShMxdbqV/kwef1jvGPhvOs+9V/0HnUMY4ub1gok8/jdX9uv
yVdr//c/ACwV6nxCRE7Ups9Xa5Ae0TBWprW+9bfaBrKTa4DLCzcSp46CLDY2qSttq7igQAHw/oi9
LP9WLpwN6sXZIObaVGUbZWyNgs/spIUgqleaX26giSMVuUL7qtyGXsTRENxxRB10Dyzta7mR9lCk
1xDGdrW8Cr/2d0sreumHiN11snc7qh29byGrBcfEkii62HfpcfGgF1fi2dnLcHX2C7Iu4kCca3pm
x8TQx7rakLK7KvLfA6wbpL7wvPXCp2aH+9H9tIZsLbQZhveAm+z17a9+ebWJX8AhQermsP6M2TJv
e0NL9Qa22LZHTn+db601JSZ5w8trK9/9a5X/Fbjp/9duEt/2f+4mPXz7+S34Vv/4Vp03lPif/mko
GfJ/iRXPRwBipAFbYsH900/Stf8id3M4FBxyU/6U/yfLqzcMJK0mB9wi8p3IcNkmed6/+0kCOwkb
BD06hU6VAFH+TUNpdpcZQHbJjS2R1XG66xds7jAZI8OsogQyEDonRuA5MghpXW6e6Efs7BQnrLL2
HAkDJAipR/UphClSc3R1Q78ODCQhoOSXJsy8RqpfT6by+Z/9cvouON9Fb78NWUmRuetvni1iL5/s
1SA3JC11QMYf99pG2+Gys5G21XbpiFbOLx0RBwcKZpQJMFGGnyvr6EcV/FLU+W69rj+q9Qbnup1Q
GS4mF/f6gDeC5C1J6s426GXQ2UEUN8ewCEOqxULa2PwohscxsKrfI1+zmDSI1uTJgXQZbXYJmIkz
RUbIEP0HpEsP8odE83Se6s/oNzTe4Fmb4IDMWecy5Pd+8WTBYYtXGhWaRYnlK0vufLrF5zj5rD56
SQaWfFgzv4TvlQ7q7wr7cesuWmPptfHfyRvYnukKqQjIw/+Lz31+BVzOxWxZjZmThPGRuRA+bEr0
qrqwzp5iV9kGBtZ1Xv5MAvewJF56PSqJgNAzY/eKxX4y6sgBH6KWre9qOBtkI46UjuGW3fPtLSPa
01c+9L/DvHkRnYSxhqE2zYQw/lfzIG8bD49rXhqIc6+Bzd37W9BRq2CHwgy3b4FOzIvkGg/HTbzG
hdEir4Op49XPkCtd4xeYpRU42U+3f+Plthbf/89PnOUCVJ7ssJf4iRD+t2bpPIdRgUmEX9xVZkzV
KnWLsdg0TujdjrvwBd525OnU5OOxtXziBhRSrO6nU/+owkVTHZGh/rn6/3t1/RndbKfpYapEtkWU
eq1sQm1l7I5P0QfUYj73m9HLEUlaUUJ+pEd8e3RzNOu/TrE/gWfbqpBGH2w3gRuv/hjynXG42gw7
BLDWlkj4vABp3vCVRNBLt+Ld6WylQ+UGHh4PP3Kv3KPwtJMWalczDePL6ZhtNuwgi7TT+FXHvQ68
dV3tu6e3d7aHQES1Dh+tgyjdL79crn8Hm6tXRzbXmht9tLYjgdpnl8tb/2H8Xe1pSqwR5Hr0Qx5M
0U9907jynb7wfplVmv57vH/Czt6GWCVE2mjX4vPTcmyo1IUezZRVh8KWp+7++jV6GXF2sISgLlJd
HKf1GuD8o7GRKf+vKaB7b9meaxzoibmxlyxenNfvzX+P1Z5Va3J/DPSmZqwNpXgb19Ly72QYL8Y2
r6S1kY4HesPq0aFT2DALkOmwnfe3d871c+HPMGY3cRK3JUZ+DEMqno7Jw1i9GNHH2yGU62fenxiz
UyHNsOBuJwZivJMP/Rpdie20M75Pn6KHfuNsq9fmo+qlm/Bg/S8e8dfvhD/BZyeDjGkw2qAEF6lG
ty82wnG0fhE+Y8F9t5bv9V1/n3oFPMnbw766QDBvgOLDe1vRZ48Q8jrscXuWZucgDB8fOt9Z3Y7w
9ly/OG5PQsz2W5/aYQGWwncRAPcAeW8KyjL5N52nbrERb8zYLQM3JbeCeQf0xAPg4oUv6RNQxcX6
5dJ4Z1uRBwCHnTj7pwQ5uxwMkfx5YbwLIYzZnkP0N0ODW6SNh/BZQxLNPb59zuGnqHvp1Pfq9yjq
7lDXBdbgIu2wjrFvW0pfxQPk8pr7M+/G7BKfjqFll2Mp1pSykSrOOeOTfaBmu3ZI5coHyLRe/F7b
Fq8VIOeV8qB80783H6vX/N1ShWMmWf6vU4J6jm6KkjsgtPPUqgAx2uotG1jdIiZ4fFbX8QG+V3PX
finvs0fEPNYOSgJfoWQvXLpXjw76MiqlDZ233SzymGBETuebD54fSeo+wrHyNOnX7W8+K6z+a3wn
UWYH1CCFEgyWQpzwMtIMK/nXP3eKclA3mktVFZK4uyQ3f/3JcBJ1dmSZli1rlcPYjBU8GDyedJ5F
5l5+arf+l2albJGQ2lJOcCNWV2+s2vfmLt4sFTKurXfQecIYEcDlRR2j8iMsH+qctDlSfwjFhLRQ
FnKUWYnun/k9jTE7Q+QSeWkQExxTmwBMuBsKNX9sGPND9s5+Vvfx/viqepgcvfbvj2vneWkVXU2S
Tn/A7NwYnKlqpo4fkEWrCQQZlJnSRS2BvURZLHKDL1PqqV64poO1UJ9UxBKdH6AnsQUZ9PRdcjQQ
ilMSYiNnuo5xpfY983201zeotS8N9K1/cxnMhDGqwL2y38qEJym4Lzc0AMXXNFbiDmKzPpl7SCgH
630vqrHPUB0PoJVQM9ynG+zI1/F7EtZdti13aEWs8ydzKWG7usAsHRKYcE25cAoMygGMZfX2k6Jv
/br4qZA9QZHa8w4RqzvwlnbWtUMDv6h/RxRH68kk1B2gouiY8bXtD5X6aE0PUr2QbywNanbx1oWp
h1MjBoWy62A/pIjR3D6UliLM9kzs24VW2HXqjkOKOw+6Mc3C2XotZTqdptmm8BGvo9vENOntK7za
VWSiDFS8or7vNvadg2KkVA0LMa/damQqqu3gnwk7YHbmlUFT5lVITPCuKy2neKt5pd+s7b/s4f7r
zDmJJOb3ZBE43ZAMqUakNpvWvv7OlJ4U5YOlPBybj6axIKR+7YDRRRJGNRrpZ5rS59F0bThiQQxk
9nifIZ28KjbGXf5LWkM2+tzfm5vuq3gfOAsH65WFTvESvIIgc6v2XCnSBJ4xdWivuJH2Moa/nKld
xegu316IYqHNjhQB1MexBwr6pXtu3xnFmKgGykOFcddpE37K8q6Ay6tN2wl95Gn4cjvglZUveOtk
GsIb4aJiir6eNsYZ2YYNdWb8Oco/b//9156QJuQDHV81pg3y+vnHcnJrUsaGAKJZghYlMmUkc8B3
nrOXYfu/yOXEqp5NoSlsHmgoMocAMc4DyqBEOz0gbZW3+tb4YR6me9EXQ3sm5/UqesaJuRo90ZWp
XP+HuSlesLdf+I7XCqKnv8KaXURB0TEXDqul1zfCBhlRZzf/MSZvrmbLicVbJexy1AawXgjHl5ZS
uZU5Ro/DIq9XVG8Aq5XD91DZyLKrGdxKWq7dK2O+X/i4IlebRbV0WWP5wCWBEDL7uOnoODEi+Zxq
vFDGh5xBNl1LRQJFmW29k2EcLUQUX+80Ih0EPqptE1Ecp3PTpB5UNEYvRcIFT/UPl6Iv2l36MMIQ
27Ueukguul0I1XyQd0A6NksPhYvi+jz87KIwJaMsG5vw5ouyyZ4ntH+OT5I7beVN/KX4Kjd3jpfe
3R7z/OARMaF1Y6kH7h6/qNlxpzYpqM9QQY8/wL2StqZfqxt9yT7zopD9TxhHMIXITOH+nO+bwAB6
EElIkYlsJtoh6lv1GxmNy61JO1OvxINz1TyAnQ4kb/nxcfHumcef3SFdaTpDgMHlW/yuesBMvoGR
ty63qBv/yKHSRlSb+Q2xt4zVuXgfzKPPJtnIAYyWqQw+mKpCdGf/du76D/m0Pv7MLYGmidfSWkCF
RmM9mBuEpBDyDj7bCtZYS3nl/Eie/5RZRiU19aC0rY/06PhB9tF3XjqSlwLMdu2ETDeI7bexdgjF
e5W57vAwIldGc2gzBE91TXFvsTEljrzzrcuJ7IgLlJc2/8wWmDrhNWZPHIF67uPGm+8ag1KphABQ
Gmd3ZEJ03Spzh03Ca1Cgb/a3uwgors7dDfRQBc42G7Tt1FMU9CbkzHAfZ+SpDbJ3qXc7yMXjy8RP
FpEILNMpUFGpnY2xaunxldkA1JduTI++CEnK3t9Kq3prKe6wi2jESb97tG197qDcKx76T0uPzIsr
9+1HgLHUoF+DQzRn7/i6GnRJSqnJywcN5bqVdYfUN1VbsFK/m6/LSLDLM5lB86TVBI2QxGUWL8zx
X48rVH6FWGTlvOsV0A4AqjW5QNgdmZTxaehfbs/0RRIoBgkWgUYBDV8dG8rz4yqiZhObx0nMtPOU
vrZb6dHcT0iqgugbwL8IBeYVNO380+3Al5vHRF0DZqTGvynHz9aRoYxylMUqcloKPomtuYpJe2+H
uEgeBLxFl6HzCq9EChOzVQSjtygN05fd7nO1N93cRcF0m+81gWpxww+3o10OiGC8X6EckXKqc60r
+Biy2R8dgDRltXbkfbXo4HvlW52FmJf52mMUFJJjyzRz8CXoNuNa8eJD+sFaZzsYQG78Wd8V2yXc
yvz5g9C6idQlm4A77TLzpIQ29YoeQMZsEUOfoN7hmTV9aTsE60ZI7Utf7eKensWb5QZahiXWaOWo
+pGapGsFdWVcUlaxC3rPzX+iE8zzWw03tz/f5W4nLC8SGcqugF/MF4stWLYTbUh3+NF5ScPU4mkB
qM0CZ+CmXrT56/vJUCxV1N+x0KUKPn9WZkYw1Y4ycj2nLJr8WVn0R71YkrMI4s9PnpNp6ZeoRkz0
71UDOoluIpttq97CxM2TV9bH2ThmV37QDk6hxURBq3OddW+4ItMLH9P3Cc5mi7W/K8vjLNzswEr6
0WhSh3Bx8buDX5mpX4YpXViEV9b8WZDZ6YT6k1Y2OSqzNvqWcmsj3Ag3GL5HBE3k9vwtfaTZcvfN
uE+akmUgwGdGh9BKeLgd4aIdMv9Cs6ecVOHVKhlvX8j4PNoeZVvnjiawW3/u1tVj66Egux926KMD
Ox4e4w2W1vcBiJP+7n+RvyzM7by2WBwjHfsNuaM5k36D3RI9Oit6FpT9PBxtvEC7Hz7qG3nnr29P
w0XFfDYN8/u1UascwSumofH8bejW226Pxn7qinzU/6HeVw/Gl0WM47ySOg8qds/JHoxAbQ2ahsEn
T6uXao+NzDrYQfHSPPGCh0bkmRsky6mb9/cBcN3FLOYiqzjfnubsEiwbM5zSVhwzHtK8yKc+aKvR
TSiqolTzPXalr+Gj7GXrju++NOXX9ir5mw5MGHkuZ/7k0nIjHRKdGW+DFzt7TZJPsfrh9le9tpoo
HJMpasgwXHicBBRF9MJnNYWtA9oMPeSxcSMUWodGX0h9r+1UZAmxsjNVUYuZfcoYyRyrEQcd4t/1
iGrvt9tDuXYFUY/7E2D2qZruCIlfBDju49d0/eTvf4gUrN432+WH4rV1cRpMjPZkYaaNNMShOBSA
AB+yDeKge3WTHBb7cNeuh9M4Yo2cxOlhABQ9Jb+396h4LL2WD281RmTUrNVyunL5AGbBnwacXRDx
kBtxdSRgt1F/Y/Ag/fB/43sE4CKg/VjeIzL8gzfwMobs8vE7izy7NbK2GxsuXI7yfYyCxbr9kNG9
gLiy1T/Wv8z3YH3uj3Qeq632Jf6Ze5q+ijD52C4so2u77nQCZjeKZWQtp5L4Gffpo1PvjfujN6yw
mDqo46YgEdhU2+wBFdrbcZfCzm4ZJLzbSpd4vphTutZSYxUjigMQeWF4V8JQxOHBAsHDpHo9W09F
nAJcLazcbUrrOczz1zQAlJgN00Kd+spupzBu4i0uynLGvIuLsXwjUNycXTnmIAEsADPW39+esmsx
VFUXWHCeKOa8VhSXQ+RESczhFX7IhRS5nXi3I1w5Hnn7/IkgfsHJ7vNbsc+1guOjs7xmmDa+Nnma
oiL8/peUMF5ZHPEAOlButDBJ5QV7HkuKh7JPUJXkvRztpO+CEzLwKqmfjy/t7u+H5VC4dMRbAWXh
WShLl8YyzcrBzcqHQb7HfG8VDxDRUUW+HejKasPY9t+B5vVnKS8GZ5zgeI50RmTcc7BhMB9ux7go
OouJc1ADEke/uCtn5wZcOtNPlDFzTbtfScboSrKCiS6e2lO8i44oF7bd9yJLXtBdXeh0irPgrJgk
ujC6SmC6JazB2URq+sCjSKrRpknb7uD4afGUyl20UWrsy2BXI8maWt/a3qkXttflY/Y88pzVl1dd
WnZBNyBbmTjRU20msf7VTAYDreYMbclwHdkZxumKkVjJHT7zMG7L7XQ0vsXOz8TYaebn5qigoYgX
9KPCn6sLn+WyCIVsNcARG6wgU4TV8Pl6jluEMFR44679NXr9XN1H35D7gjJHJ3idH9CTpw+PUgwN
4dhzFsE04qPPvsxZ9NnOrWMaM2mHBpIiN1h00f2H7Oigz95OH4NUWXjwXEmOaXnIEHFgkFJlmB+r
OaSuVNUpdpkP/Vp3x4f0a+ihsPIwrBU3W1du8bBUMbncW+chZxd1bkRmhwxG5qo1WvuDH5H5x6m+
p8A4rW9vsSvLHMat6GVh0m7zr9mnVItGKRxCKT4tHXx3pvBTB2jFkbxBO3qBPi28uS5PdsFsUoWW
HIWniyJtaBhjWfX4haPcmq2GEkwzVie3B3Vl/ohBbYZ6rA6LalYvNErNVPoYr18DXX7Bx6PrWBTS
wgl4JStlKCbngwVfFIjG7IhIfDRsxqEAisEeEH0Em/o2dlPrf2TbF6t2V4dFg5i6K2LA+rwZRlU9
UbQj3wo6CeA9LNWgpeorf196vTfe55sWoaV4mRy1FHeWNnV50qqO1DOdq37dPmab0gUqB4mehs0h
PCwzwi+7YICXzJORzma2t3JZIzfu4Tykj9SbPOzgngUNrNwLkInk/S2oFd455V70HVFjcpBYnl00
sVGg1hnzQFIxzsmjX1r/LWj/flXSyoRayD8QCy/efH6Om1WqIsRVPLTa1rA/HY13f73wz0LMDg7j
2EVSc8S0Q1Zfjim9WnLZtpIXFv6V9XAWZTZZaAnBo8uIUpbYbbXpV60lvZDKhRt4Kcxs2clhodha
j4tOiEmMNb6ayi9E/j7cnrHLNBB1QBnSKauNxtH8o6CJ23aajtkCfgzrMU63rVlvUgnlYkTMboe6
PPnosjoGgtzkgYgczm7NtjEySfYlHJZKFIywoFridl9OmNAD0GiBvaEh5nXTZjoCYzIAYg1IVhXJ
K8YyrbWUzF4ZBW5/DsxcyhbKBT9WTqq0i5DHRV6j5kQokq9FXizYmYrtfX7DWxoXri6YfBCB5+Qf
KSjbQZOpzHSbZp9tsB1BY0DdLVWAruQxZ3Hm7B/F7BtbHYnTu/kKo0h7Fz/q9ClDT/ekF/hl93hd
udJvqB6S2692yVJucTmZ/AADmwWOcwWswWwntZ2Z+sXAD/inJY78kw+ARHpAY50utOONd0s9i8s1
QkSqQcCLFDTj32oEJ8+eGGXlVj3aeJZB3apT0ztKmEJ3zfr2Wl8KM9u7Y4byYxwRJgj8/Zip7/sM
S+8hfv9/CzO7J0KHskI88OTVVHywMHm3pw980YWNe2UwgnKq8tqFnH4hKBOHALcjhDHd6IhUVt6s
6/oB5soCCuPKWmC5qxhZIQpJMjFbC3EzHtlxwtF0QlU6WjU4Ot6erSvXKsnDSYjZVwlQAUXaiIGM
GMQJ9VM3846e8grHB43yvXTIqRAuF1qvjMwx4PPLSKVRoJgD21rEj8bW7nhK/cDQ/b3zqWX5edVO
esB9SiUHXI3NaqnCKsYyO0PEWajzdqMIql4sdBlZNi3lzd3691oKpwcXRMPCdlE5TMlzJh3/fsWf
xZvNbXeU7BBQFvUExItXrTQ9a1n5KfRtY+ErXt5YHPIkf7oO21lYIp9n7EmZJ7ZRYIaexrE3Wmig
4gwSWsW9VGXe7QVzZeGDcBNdflpxqPjOtleQ2ChJ5xSuBtQJNTzDMIJrlx7518ZDSwmnCjJ2HRzS
+Xh0yVLLImDiyrJ/kbLofdA6uCXK2z5S+oW5uzYgJMR4ErCZhebQeSyHxl8g1Tyty6OUb0u1KLZt
YaUv1lQsbbZrix7dIZrskDe1C0Kdhk2dlUcMq4vMH7GdfAy1hWRvKcJsxcnjZCKbGufu1H7KzEOz
yBZaCjD7/El4LI6T0+du3L22CExUUrl0AYoJn+/Sk1mac+KCyIzxxzrScEHjR12n6xAzRbeF44W2
2af2bhE2KU7ReUD69Y5qccbS0p6tAH3UkjJr+CzGatqkj/VjdIdE5S7fxi7LfI0h3LfyabmnMFP0
ECVAkcj8iSvm+uTeNcswriQbU74exc2VEPyJSTPUL7gd8YpLH8z36hf8LNfQU35Vv9Iv6UZCUGl4
thGIXZj0mUDav34LWAzex1iPAfs7/y1+HGVF3qVQXj17q71XD+Q8L9/l3/6h3eYPKF+AYzBX0U/1
Xr2TvHrhnru2BwWKAOMJwTWdy7NpWR7JQ0tptzYGEIf9SgeyoaNHe/vsuoQbMuMUAESTjZOS+T8f
ZY8/qJ9Z2Mf1boYgAioF3oSMVI0GUPQiCrAoydRA7OKnpRzr2ol2Gnm2MQtr4FHkdI3b4Xu7Bc6Z
bPkI9VPTGNE2SRTprx9K5yOdfc826MdUGxVKKsm4V8AWaEgRhlbt/UcziiIcxyclsTkdZeysaEDZ
vwF/Er1OG5jC2+Zpz2Tu9XfOC3ZLImkNnuzX23GvLRgQddSoxOvm4t1k6Xni6x0LRlFfZWk/dlt/
ERZ/pTcGq0dkeNRVrvCfe6NU/WGitoK7QvAq1MZCb4IQ8nj8jV4gekQMLfxlr4cf2I7fHt/lchGE
IqYU97Yren7dZAR2J+E1WmJt7LSHOEK246jj16xubke6nMnzSOr5lsiRp3XyKeAQMt9JljA+zVb5
EC+sk6UosyOW0rTk63i5uEUdPYchYq95uJLD7vvtwVzeTgzmbYdDQ4IwOwtjBhLii5qodTSwZevw
oGKpfDvElf4DNUp6NxgcCAmZeSHR6aLMVyu8PZSuQePcSOIN8kcU3GulfdGNgXatFNY7JM6MHfyE
n1Lr+Pvbv+HabJ7+hNk3sxTdqVuFqtHYNAjvbs2gRwna/A++GWtPxvWLbEWeT2ZXoqKcVExmdXwN
aO1ptF9T5cN/MJSTIOKLntyBRTHVOAcQBEcrt2k59aPURe94YT9d3cungxFTehLHaP2qLEamDEk0
E02n3/22dLWja/5UXrudtrU/m08owKOQ2LtLAP7L/ILqCJhKyEPihp1n52EJlEYCUe8aUqwfJF0J
DoUi4SozfeqTL00+akvYiGsL5DTibIHovtLgCQ8p47hvP0qr8PP4IVpjJ47o+6p4hTJwFyxKM16J
STaD9g9lfGEXOXuDWEejjGKFUVK+cOmSeZYmbWMrWdp/4refZ2twlU7izMZm+v7k8ARBtXczbdBh
E1qFP2PYlhVgzun59vLEW+R2tNmJAnJ8TOSCUVm4QDryaK7SFuXOycaSo3xn6+M60bu9nQTbDCsw
xQof8wCZWf0hHAFT5ChQazgX442uoZwNwn4/Ruaz0sXg5BzPLxKw2dmd3lMvh7iKRTcVsFcn3vu2
s4mw6VFwR8YlbRUN4dKOWBrZbOcluVmFecI8CoU1ec2R7BW1W3xSQADTiNbW0n6IFqZzKeZsFwZ+
if1EQ0zd+ehM5LiYCN/+YNcjmDpcHfpyF/0XHBPLOorEKsx+2MOd1X+5/fdfSSHF8uOOoRgJX/6i
JIO15BT4sDYF4JZ8Tvue9vvmrvTq+zzdTA/Hg0DpxOPKwjDqbxVCRZ5+Hn6WR0rodh9VEd62XPul
/laTvE7yKvqF3TF8zilZJTDMIvSRjt7tkYuM8WLfwWRQqRchhjiv2IRSGKCQTeSQDp6XxphdpVm8
87GcQk9/cOtCxkflaKdrKdHt7e3gV45QikWis0auJ4yAzo/vJEcA3dBhXwLrd+x9NyKUr/9q7Yda
XXgJXR2mIG3wFhEQ59kTwdETezDkJEVwA10PCf1VnMCOvQ4vKHysR2eVQBkJlW6hw3913Z6EnX3X
0D4Og1pQp/dV7TGOp1XgHBdOzqsHNDuDNhOvzgssUFC3Go6BfMAKxxXls2q+Yhtw+zNdhgCYgcwA
PWM8nJyLuk1hZ7Id5jBJk09YzB3k2nRLLEpuR7mkKhjnYUT2fHKZa5ICDMjgG/l+0xzwlVJhS0mD
eZ9IVbe3JKEDoJXoqEuh3L30Y1ZD/dHMh2PZWh/GpCz+un99/ntmawYVD7tUM2xIkzbFdc06hvVL
PyjS/va41cur7zzObJHQkfSLuOQLCr7Y5CkrCxuS2MNGITWeh+ZOyPsJkumUu0WxCTzjJ14DYbzN
l+F7l+uVn0KXmya3fkWGYAgVzIB9/OmtKonXwGXCfZhP8UJdQAzo/Mw5jzL70NWAGogsyKWJ1d4n
48e2hloU9ls7vH/Xt0uPritnO5teA/YAV+vK8wFkRdZrEafMuNVfpCfQcuv6IQNtcQfncy3Uzg1a
XOv4qd8tFWCu7BxCgycBEob/+1xAsdXMIjVkds5kf0fva2VMXx2wPbcX0NUgsNA4wAFbXOAspEZR
ky4jiBo+qCTCQ7LTu1+3Y1xBQDCJJ0HEyjnZnDW+UtaxfVuk/0h0h0/xA96OCJ6nYOT1pa92ZSVy
UiPnyROdO39OJbIlLYyCBo5dED7k+Tdliax+BXuF8qjwYJZ5p1wim2ozzSvk8QX71+H4f6+uazxW
Vo61OoYray3agXaHEQWuTW65sAGuDY4yB0UOSFIygJLzyezqIRhQBIddHbXv+lzh07XTUm3q8nJl
gEIbRrUcYTM/u1wLw8pMCyQJdsbKuyifVg4VuDEYXafIdrZZbRdWyGVxg3iqqvBUELzMebWvz3Kt
roe3Ce3ROI/X4MO72o23zVra1u8qDDNfcMJBO2WJYHDlPDmLPDtP+tipc6t14GMmd2WrHyLtQbUQ
UkaRP9a9tlUWTuylkc4uBnp30ciBQ3aP6po/7Hs581q5fadVxUL+cG1rU4Ajv6UHDwRv9k6JzVSz
pc5KXKPtOk9S7eJ+bI6qmziB9uU/+n5/Ys12OFaiNgAq1ss/mCNllTxRstYNuFkr7LGR2Rl303FV
ZvulUv3V+QQEBOZORjxijq6StR7PF0VK3CHtbJyzsHYKonsTYCbVGH3hVr+2WOgUwsUgD6RJOdsW
cRuYaamIxTIpT4k8ukfKIZ6SRdGqTpzPQVAN667u/f/gkOYrIuSgsSHRZznf8rWcd0lcOSOQEO3Z
zOsXKzJ/NXb48/ZXvLZgTsPMcgnnqEVOOqUYuZnmrrdJJBp0zoZwfTvM1esAtXgaC5BKdTps58Op
4IHpZhFNbgAgNMSgENPLQ7A1XhSgoInKi3MbLmBRr/S0KbULlgvNZUps84LLkLVqoXWVOLELHrFe
P7iimWNsKai2+9ib7HW/W1qbVyf0JKhI3k7vvQbTXlklaCg9OJGx8kGDVosdDDFds4zobGiz6UQ0
SAscnSjDBis96bP8QL22FOrvzlb7xtHZF4dFv4Qr2w6VFiG3IRTLePSeDw3PJ+BQSZqw4Qc0p+L1
9P9IO68luY0mSj8RIuDNLdBuHIczQzPUDYIW3ns8/X5Fxf7qQSMaS+6NpBBDyq5CVlZW5slzvvkx
2WZ724JrhKPzof7ZBrdbl9/KATw3u5zgTYuAsVmnSL3sV6q8D9Jg37SPelkclBzt4ufrjrry+d4Y
W9y0cpOpvRVjTB4pgOi9awxffHmrDrllZeEk9tgac9BhZRoyt9CQMFVgx/K3HrHqSt7AaqBFJ88T
z/VFEOnKsYqdOk/poVru8BXJQ90TFc9wJ78PH5XP9LsgBaD6xJk/qPeCuijjqfvwF4fize9YRJmE
Z1of9ngO3J3odKv6MQv928wfn65/va31LjzUiFtH7buUizYd3V5hmkLpDv9fJn53UM/Od5EWyNL7
LMUMzYe+NZ8zRXq9bmItcPGxkFjipJGfLwNXq+vppCYsQ4yri6HLAEFchrmFwk124D1gffmrLwQo
hn4Jna6LqcO+qxKjCxJMavlBm56nhEF13/Kur2zt+2gsSxAQCsb9RdiaQdFb4IUTL+udY5ROt0Zl
/rpuYqWF7ZDC/mdD/IazD2TqUxpAWZx45j/wsYPXAw0d7/TBbT4WD8GxLUV39x0tBgEXRqtQ+ptH
nMouCho8QU5hLbwwnsepBQmLF1r5KS/nQ2cn91Pt/PmjgK4kVxv6BQDDloeb5g9ke43NRHKXutn4
Dp3L61u5VmDBAnkk7x7GuZaXdtWUKHPEsMEIdLdQ3yi8DBBAcZNTFd66rsWuLK60N8YW3y3vUDNO
aoxNNpxRCcRqTnUjo7ruImPzucvi5zmiKe+nycZDZO1aO1+lCNZnDlNVhjPVA4aDGrG+BFJr4wH4
j1u1W9DHVfdHaMgWvFV0ghaOYemt2Ri5k1Ddu6W4CMpuS5Rn7WIhWRVsajKwrCWywUq6stIqLATN
QchMlMFTu5UyroancyOLaK4im9vbKUZqyAsCiC5ruLkfRXga9wxqJm76MG50DDZtLrYurSk0ShLO
7rxYr+OLmEz1T/qj7UbvIUvdOTdbb7a19z6V5v9t5XLkHmmFESZ9LCINd6vBGeLHOydzy28Ma7qa
xzxA66JyKbvZFo564yMuW2hRFCZjZhLBfAeSrypCVqhoxpPGc2N3/YSvOqQF2g0MpoygwsL1S1tK
Feo0HPAhvJEz+VcjJuqu21hdzZkNcfzOjhdZuE1TED2CYpSVk+G00r0hGcqunND0vm5qfTkwPQE+
5920hNHnUVJqVSikDxC7c6Iba3Ocfe0dQ1VOsHCbTGpQ83y7mkjWm1Y2CRb1jidhdFJOklcx8ZV8
EARw24Qna7tHdYSBJUI9j9BFBqfZ4KXNWifIg5QodbI4FZGr/sefb9y5lcWJLsKmlSYZKwU66kEl
o0G+RQi69m106leGqG9Sd1xc/XKoDqVcq4k35M5LkWjv+9TY/8UqzkyIn3DmaV0yDcjgMn8gRejH
je+sLTTV2k1hMJmm8iVWeBPC0Mhn5JgJCRBwms6rXhrenEMUXo0br/8LMmGcGH4ZymIAEWmiLJl1
YCCsgrSdEpgGgpPUoLTx3oHoQ+R/ffPP1vj72sehcsqgC5iRS6Dt3AVaP6sNQMfCcWf4BZtu49us
3e7nFhZRIJiLIJya9t/1aKf2ZBz1Q3LYYk5Yzf5MlcE7ZNzpQS2v2Ir6T9OnNW5Gb8Q4IFt/J7Q7
modndBzAjhaQpDhf0j2cT1ubuBobhJiopTFjzU8QZ/nM/yRTC5mXxLaYTZEUz+Bu+FjuZ68GS1ig
YP9tq2S7MoEKXFWsk2qA6VzIoxVVKXelkYnljrv6Q3ISVTghi2a7yXttb3+j+7O7fspUEQyWidqZ
TUdw7Z0tE2xHk6IBzX3P62SCpB5Sig/BKSTD/ifetXftTbbvCYvNboIipTxCGN+4437+VJRunrlK
QJjcgvSvhcnfunhAt6l/LsMyF8pQay2/CVXku0I7pnJ89OetMa3VL3xuZvFub7TQqKcOM2IoR6p3
2m/BPYp0414MNEf5prKqiO+LzeYpA0YV6Tlw/cs4oCpVWytFyn3D4JbdhK7eHvpE4fX5NdukUl47
PYZMWRUyAsg4L/oMWtQmZWsmwoOFBEF17J4Z2X73m2bIa11k4psbBGSPKHEHO2gyNzLxi68InIAp
FCIQUmUw7C0OUBc0tRn5TeqlWfIyhNQmOtNrzXijSrBmRlRzBZKA5v7yKkqc1u9KO6SgFI67xJFu
4srytKnbOCgXQZXVQMzOyD5FM+AKixsv1Sq5BYZP8QWWhR6FRK2WN0xcOiRvTAZ+uSCgdIBvY5Ee
jOagwGYpkSpOquc38s4q0vvU1NwxCu7TDt3EfuCm0uAtj1xD/yQhytYhVnk9JFw+FBc/Y5E/lI4f
+NrEz0D5/P7fB7f1DjmW2+ox2G2Nxq18PpXHNQkYdQqhdv02/sR+FDVDxnypXjU3zti8BnDS2uW4
JUB1cduzKFhGuIUZg78Em+SDqc/ySHJcxfK90d+mme75deGW4Vatf80SRToFSfY1GepUSnzF8Ukq
5zn4rpn5Kw4JdVrQvnDJ3Fz/ViteKRTI6SbSxbSdpVfSVMkdvxSrMoaAuY3s4Hdzs5W+rH0jphcp
9yPgjkTbwi/nCMoZ/oBAAiPzTjsIofUoOVrQMLrm93mvjFwCMpztG4bX7cIqLu5f9YKePdIni6IL
dqOq3rWS5abURgKj3P/FJoozTeVF9IQXR9vxB7/wLcyEsH4qcuG2lKKvm1hdCbUCUj+BMl56OW3u
Qk2CIPUqs9srUvxuTLUPda5tuMO6GZBU0JhQBFlOt1dNkDeZzFu+dLTbwozd1JJ3I9Jq11ez6nWQ
lv5fM4sAoTrR0IDp4vmelKdpRhdEVjdMrB0iXrHUPWhi01RevMyKAaT8nGEC1PxJmcg6TPOm7zJY
fre0krZMqW8jkF0bnVSpnKHIz0PbhYYm6A7W5Bv+bVU0ke2FmZHJG5ejODJvMgHCEccV3kumc2mk
LXwu7xwji6gkevFEFqVmsr1XIvowvfV5HuT7Js02ZkdWVgmMV4wgU6oFKbYwaMut4lcFGotljOhP
G6hPIaoR5lR/nStpizFjZXUaZD5iKhNCsAvxkIi3VYaqKsTT4TA/Z2Ua3+a1Fv1D47rwKkc23XZm
jOW6V66tkNkRBaiPLhLHhcvElW1HbYjRRCv4fsVT34PgkKf3uTpseOfKARBilVQ4WaMotrx1GUCR
GVQZQABIu3ZG17hTnm8c5XUTqG1AhqxRDl7EXMS7xlFywGI5Morxw+R2zun6fq0ECxbxn4XFKR6q
eZAg86ShOjTvSj8+ZN3wIai25CW3FrLYqzCOo9AswPUpUeeO1BP74OX6QlY+/PlClrOFTZLUVqb6
qac59Qc18U95rP5j1OW7jmGR66Yu0Xomyex/m7YcFKnmOJqUkFatyRdivq/oq+FYp6Zg6EZp8lU2
pvTZluviKZA7jZk3Y2hrtzCVXKOw2plfDV8r+c+y5FXOwjrbVUVQDkd9BgPlEoj64lR1ChPhdeEE
N40N89NhzqRyT7HZ2eKr21zNIvQZVqlDFsi30Y8xg79IrUCMOeyrZ+eQH+r+YHn6Y/jOfrWBsO17
2sLmZ2mXbBymy+Eb9pRTK4gRoJq6UA6ZCrlKElHoi7L5W6hmp3Euf8TQugehdNS68hD2+l0mmT+m
UTlc/55rZ4DMRTCC8EK5yDDMQjL7YDag6igKV534MpB1zOH361bWjoAKhAd5C+aDLzRuB11LLD/G
Qc2s/zpENOJa5vP/PPyJxjBFbmKucTGHHBZWFaOdwqOZIYQmaNyUEYOiK916/HB9OSvRHUt8KYPO
nICBvI1+up8GRleynFL91Mvxvu3HXTV+thLzoMR/2hbDN85tibN/Vp4oHam2ELtOoW0pvTb80NQb
wWP12zCTJ2idKNItL+LK71V5msBYxWK6ntw5i6bd9f1adbIzE+InnK0hrhqr7CfWENs3PvK9/fQQ
bdV812IgT+D/LWPxTfLKLlKNYMFV8XlsntKSYQH1ycqiDS9b/fZndhbfY+zbZqhz4crFe4bJ3AxG
hyn5zgPhro7+4s2mny9qcQeOoBrbVuDfpO6oxtle7QpXTiePW3ljWVufaHEX+kFitCDgaJhncKY2
ibHvHRgXzAKq9+vOsOVvi+uw66PRyEfWNClPgXPHk3/DwNpSNAPuIZrvzFYsc5PB0aZAgVHQM/MZ
jU/dDdNTsanxIn7mIn+FcQO1OtESZ2Bm8WmksE8yo1AFeih4199Xn8zb+Iv9STn5Xxxah5EQpTB7
V/6g320P2a85+7nxxdeqizQY5lJgTaX+GETjvs60e6iV5/SPm3eEn3NLi6+lzqZdl5KRepa+1/TI
k4r3nVz8hfOdGVnmL5pRa3LdsZxUzCma732pdVV5A0u6sWfLxCXIi6oYGlbSTvp9a/UoV76kqQbv
+NarfcM1liTRQPtLRRV7pupG4vqa9BpZ8RcnD777aXMfZLl/cBTYZ5QtAfVVzwdiKSRH4WBd3kuT
7NuMt7KPPgIReRq6kfI+iTemYdbOL2i5/xlZBMAoafohF6m/5I/3cuvfZUBCroeItRh7bmJxttBO
yuJqYANHlYZxm7hjWOxyGFjT8SZiKOu6tfVdo+UAEl081rS3t5MV+q1llp34XE9a+6uOH8rk23UT
q3tmic4XnU8QbIuXWSVriV2Fwvfk+r0fgT4p9Y092zKhvl2F2sR0dwWefx7iXYUUkb31IFvdp7NF
LPbJCTJnlHLiKmA/cNB9+asqssDrInXjXba1FPHnZ+mCNPuq4Sdit6TIU6offbDFc7UaC86WIpZ6
ZkHXSotRczYrTOXM5UDu/fQ7pJOTm6jV7vq3v0ReiBAKlQSUfaCFL0Y5CiMeDCPEv5p9+kGfvaI9
pIqbPEn78XbYUYVlzqJP99XLtlbvlu0l2NQZlSnkkmQrYZ2Z7+eb8sVQvPAARNJVPGXv34EqBCP0
F62P8zUvVaAzRImVvMBXAicsPNnMIgTuB00NPRhGG3tji1fjxX87bCx8PyhrewhSVpkjEdjG+U9j
tm2389OD0ubfg7r55/onXT8J//uil0Ay5reKagIRZ/bx7E5VFbeelDUOWIa8UqyNhGb1PIinIRyv
9M+XjVjTkCLGt9hMS/s1tQ9RuHEzri4H1VnBEkS96mI5PcIgds32GRmFsbTYzeKp0ZV/E2fhuGa2
jgr6BTpHbgopGGqemgHveG75yZ7cONganFo72lx/pH9w/F5yw6uj0eRGQ34+jp+H6DaJU7ev38XF
1+susGaGCUwuDKaXoTpd5EWOmSp5KK4oh0Zm7z+1XXFSbcZ+kq0B17VuFOU8aqU8nxH+XN5PctYX
sTWKNuJ99wnRFsb2pkPxQduX3nbEWPMFRGiJV5pgLVreVFkG0WCn4wtgrd0KLBjjtV5lbRyg3795
mT0jPcnTFk+gQbsIwKAzcAeDmNgf/KPozPo77TlCfEYQHlTftiak1vfwzJ74nGcBv4+5qmztdwym
R3rK9tVP2jeec6wOaeD9TfQ7X90ifzHbHKC23vMWJeDZ9l1vAr6vNk6tspZmnltZPAJUKRq6oudT
hfckLt9hFfOyU35AEVmNmeAT0Jdf+sE8pU/DZw1RlP31EyD+99c+4eIE9BlDSsXIIkspuemYIWyk
4caq3sVmtTO1j4G8pQi47jQQFADqUcCcyosEZNBCen0xHWjB7eAfo1Nx699o6IVqXvfI/bIRr9bC
LkBCjcFy9BMoK731GacMrXkWGZWWMzioap7ulzfX93B1SXCEi543gEVnmbFrIWPddkT9sd4JSHK+
Q/eVwVwx95Lvo5ctUPLvFsDyo53bW5wDWA2KOLIpqg9e9ck5dXvtkJ2aj8E/QMxQkjzOnzokiIod
qoO32ef4douIdi1swjEEHRq9QIEDebunGcIHY4tYhzdp9eAGQ5h4qtJ/kaPwVSma/LCxvWuf8Nzc
Yrl90OiQG2COwSXDFQy7lb2Xvo636qH1GA0BgBIctqC2a9mI7aBnKFh9L6dUAnOaxsaJM8/Ux0fd
avampd5UenMzJ/GNOm+Jh61+U1hHEdIWA2kXg67KOLeVMvzW8Z1sry3cugK30+zHXfFsnbLb4Km8
M++HVyeEPuC3dP220Opqonn2I5YEw1bXWXYW8iMEB1183+9UROBydBKio/liHYf7Cnjcljf9xoMs
3fnc6uJd1ZZmD6CEkq90miHovms5RaHnfINb0QDbfDKeqNBpn4qX9OGPR9vJ6s9NL3JONTcGrW5Y
MFOAT1Ewfkzq4VFWtlx4xYPJM8FS0JkXLBeLqwQVWCNOfTCarTGcaAG4ZmU+XT8lK1c+mCwF8ATp
EmilxZkMZogl8o6wGiE/M6T6bpwtd8pe/9yKYKmFRYniwcWsjBInXTwJwKzfRV6gHZoIms3R3kiV
V9YCsz1gEAW8hIArvY0vcdIHYzNy4Jski4SC6hjvwkb3XzVr1jcq8+u2mH7UABuAq1k4nxamxRBJ
jDXN2qdEJmJO3+bW2l/ftkvk7G8SAAoHQudXYRDn7YoYSx4zuwnotLYJfbSieSyg/6ms4nNS63ui
bOcVNgxgZhu9tyr9O/pTW12ylZseDhfa9DBMgnlecuSkTqGE1shCjbw8ySG3VTZ1kquS6jIuvOtD
6UaOouP1ha9E0TdGF+fLyiV9NjvW3Svdsarzl8EB4NPP6NJk+v2EmthfuM75KhcbDXNE0dsDoC8n
1vex8tGQMw/ml42k4hKTKL7n2WaKA3+WiSZ1MqeqItZ1qG+yfqcBtPddnkHdUTC2VR+G3XCI7rsd
wsom/36X5a6x9StWrmGGaRjbMUjxtQvioXKKyizrOfJlrQXdfhpDyDk0pZW/mVZDyJwShGc2Vr72
QenKiUE5aBJ4YbxdOBRQmjnYNIGMIB5PfS5DLwktUPhAfHMemtpX7nTF31J9WbP6b6SmVk/5ZXFI
nVrS0zwnIMxh91qX81HyeXJU5stsFqfIyD5c99q1jT03t/BaEOGGEVDt8xhmQ83zx8w4c5M3cHJv
tYZWLgYh5wCpPrxEzNUvslM1HAsnTWDniYrq2aLnDvf8xsWwYoJBF2gCKFrCvrgc1ijyuc6bkBOR
O9bXPp3eFwoJ0/UNu5zpNeFgPDOyeMVogx23nDrBPGYf512+04CZI4r3D0AZGEl+lIdoODmeDuS6
2GXSzmR44PuQ30jvk5fNkfDVFZNGcc+CvLoo1Y0tZYumiDmcDjiArHEbr4LA/bvZofht/RLinH/x
VuQgYpAmEjuxBDDmcQ/eVSCFJqc+0KRwm/ZLnUnH69u8clcxDEFzVCMppQy9OAa9NZZBkoAmY/Ds
djKQMbfjWy32NxLudTMEFZFKiIby2zNeta1a+xbuDxQZXt6vdtIhrPTxL9aiacDHoO+Er3SxlrKm
0jpLwEuTxt+ZcIEPoe5O81Yb8XJGD8+k9wUmQmTWFwErGBKt92syPOvRvNW9bB8fwh3v6nshQBTB
Wr2VUq4ED2hjZPS1Bb7mAlQVKt3cTorGg96pfyiWlLrU7EaXbOfG7qutO2DtW5HtodIDIhNoxiIe
g+BStTRkG6UG+Y16AMb1rMkbWd9K6sAk439GLk53GDZZKS6awZgOcSYxzuSEs/QVFfPpsVH16mNc
RmENG4nvhxs3ztp+UjDjlkP5hiC5uNE7htsaqSJESmVTuWXufJol5akDJQKTm7HV117bT5pi3G88
5/mHhVuacdX6YwWIVg5CT54+BOD7QmTG/tj5mZoTKF1QwZdojSZTSFJqNrRujV0wfOscfd91WwLs
l2tR4GqBalKwjejGUjDYkrKxduyRmZiU4TkdoU09dwNrizfiMtwK8KdgoAJFyLzWYstGU9Jy5P64
LcXU2aRB97sF11gzwcOJ5p6iwYC2HKCaci3ze+RYvK6Ndm2OauCH6x9kzYAGu4FIpSg6L48RUq9U
SmF59+TsNAUqkqRbs2aXbkzNV4DckdOyRSx6G1R55nSxYoldyn72jOxqzc9Cr91+Swdy5TWNIaDZ
QuqQitfy8dTAfZeEUQ9C9nWa9vWNtoNa46DfRM1+eJ9/ZghxF57k06jv1Ofrm7hSy3xrWuzBWVZs
pXMYtjmmq73zgvEZMJoXBSgtFkehUWQ8zF6e3NBg+VcVbSv0rhSI3/6ARTSsKRQpTcoPaF9LJFSY
+SJHDVx1PFhHdSefqOBeX/Kq33DzU7ehHMZs+9sVl2iYOLlUkZimw47bjrC4lVpc5r6sSUwfkbzx
SZfxr6+KqoKoCAg5xG6B85luIPIDtldJQB27DVjASikTv4GUilgLjvFixBMQ42ikbUG2GLkRvPLQ
VDxqz/EnxYNJ9uM2t+C6QQqG4Bx4wlxIpgby2CRmxfL0oyzta0Yywp25U24l4wCh4e5vUDesEDUN
McQKxHA5zzXl9qRDUEE10ZncCC2rMTuV07vJ3NjKlehLiRvPoFFmi2j/1jWmsLBjJcgE9N9x1eBn
S48YvOGGA6prcUUkaowA22JKbeGBUh07atiynHbX7/oP8nGmd7BPblHRix/7U3Acb6P32Q1175Oy
R6+aIrgru8atuktetlx17TQIEBVCPwwoAfh+u+Ss13qpDPktlknCraAfPP75/SxmhARRHqcJCcRF
GG3VIVdMkmAgTMSQwNiZyb3R6Rv380rWiBlIzsCfksFdQF0nOZ5UaYzECKvsKfegXJtjcRSQsGlX
fOkeoVnY2rw1fzkzuay9Vjld48TE5OzMu7Z4bZpmF0KffD1grVSixMrYOJqDHIOlWyaaH+g5bOjM
L7yrgypwnSECLD0Gxzgo95pSHtJhQhy3S57kNPaGYrPcK7zgbbkXuUUEJWGspGxxgdRxstLWaocT
X+2zTwYPxtsU0frgJleO0tE85cfweH3N+ppfElpkaB1xnAvgjtQ21tj3Iqgl06svlR/CzijcQKUi
41vzg+E85kNxL6EyJsdo6hhPrfqx1yif9gaTwdpBDgwPCkO3nDpP4e8whQPM+lWXwWmWXhraVtJ9
If/wQ2cf19FBl+/LKNsP8uApdX/izZa7uno/yyjYpb0bdqHXQ0dYNfKdrT5nfXhwIs3N1O7WiZSN
8uZqOiAqC2QEFP0uHsNBJNuT5LPbk6d9N2u3es4fdZby2XyZXp2Haae6jCQnj+HHdqu4sebRQg+R
wipUhQx/vA0H6jxP46Sw7X4D95vRe9AOeTA6bITAy3lzE4ciaSMvBK5ygaygP+1rTcESNYsanGS/
FHOxDyGM78rn3oIiqJ3gmnROYd3vqqzH41ME2uNdPceeU28Vr1djB2Pvv7nFuLmXAzx9kk7U4pmO
lp8Qmo7c9Ivy2Xk3P/W/6k/l83icTtnn6w6+mnidm1Tf7jRzqUVo5dw18b1demPn6b/6GwSbDgy+
l159B5Pie6V2pWP0Pb7tTlvzeurqkT5b8iLw+5qWgQXG/uCZR2liTptph117al75+F+SY3Bv7fu7
GgpV5QFdmo8d3W3Y4U/Xt2HtKjzfBREGztJPtFUKnkFiF3QEXKYvQ+UcCsg+NWXr/baatZybWty6
DM/ocoG8iqdMd37e306T4Rkxo+l1ca8FPwOdUxUg4hFaQOye5+7U+OXGyV49XWd7vki2S3CwSS7x
E1QqXKH1U9KZbtmsp6/eF2CjgXdQpbwkbxqy3o+DTsz6076q88pr7PdddFRKCN/KETFEPOxjqv5E
NHHjqlpbIAU8GvdCK+ECaWRREJhtJoy8RL3JkHzM4wez/37dZVY999zIYhflsvTNsMJIe+hqN6u8
4Rfksdahe5C84Bjd6I/+fb2f9+ad5sWQZrxrvRI9562Xy9ZaF6FyLnk1ZTE/I2VGtGpsnukRVHfJ
/vpyV80AdxIMA8igLHtAURaHgx7FHMo2dxvnURpPafb1uo3LYpGiUKXkUSRUd/VlBcUepcEuQxIM
1AoOVsk9m6euBjlDJZteo0/u4GxBtdcOPvzapBPwSQKvE8s+O/g8gzPgy37sWX3lxaO6L6LpfpJf
ws0B6NXjcG5q4S9El4QnC6Yg3P6u87xs3ZaG3k2xiw79l+s7uZK2UEUkYQG+Qp10mar1NnK7Uyfm
xqfhflSGl0neoqZZ2TmSImAOYgoanNjC74KsGlNV4mQ3FdgRhkFDNzHtV5/hXbczrT+fQ2CeFYgD
oBGS64ubOh2kvrVy2selob02lflu7IZ/ZrvZcoi1lABDDKortKlhEltcSKk9S7NWUo/XHhPT1Z+G
/bRHbD53EZt+1mo3fkaycPP9s2l2cQOls5oGVY7Z/rW+j3+okDtKnrnTjvlXlHhP5l32uAUGWjnS
Km1yC3JJyDkvlDO0wgzDPqACURdw21SAgOn5qba5EYzXHEUQT5BMkctRkXh7xLqcSXLNZhyrsqed
lD7lTnqcw5c5UnfXnX5tPVTHwMmKYuIFeUg+6X5b5SRzUiqdlD4/TNYPkr6N5aydY7gO/zOzKGnH
UYWEkcgZ45v+vjtmx+8iR4rdcjMrWcvABfcn2AIqDmSFiyfrUBdK2YkvpPOagKHNuQnzA4O1t63b
7PpPGX8pjgCL1F24d3bS4fp+rqWjqk4airKkbQlw0dsv16tDgwRv+C890LxrvEmg0yIv+cCgW7gX
wMOtREw0iBYvvDcmF0FyqFUzAkckNjcAuiT00MOTevqLF7PQVEBDRYQwhBDfrsxoGt1OfW4apVI+
gIh+CeO0cSkff7i+hWu+z51J6RbSI+bkFztYEBGVucVO3erP3Zi9MNWw9wueksqwMZi95v3I+9AW
QEUM0OLimM1oxEjgJaigzNmn3MruCkX5HpvpBup0y8wiToV+nBqphpnIfi3Cn+30ddoaMFr1AUvQ
zTpE4QsMjwbXSY5EkbiTeXJZVVu5XWqhVZKUn0OreKhyxA2kfPxIDPiL7wUjhcOjUIbeYwm2yZVB
kgYUs71E9pVDJIUvdprNvDj0wtWtYYt7bG0zLeaukUEXKPIlwlTRi7Z1bFKCKfNdOfhV89pVp0/X
fXAFmqcggfFbHZaOKbnVW2evGdsJHM2MPfXoPKq/6g/WvyLAt4Xm+Y+Gp57Sn93dljzg6tr+s7qc
PDEGxU4qA6uGkR4GRz2kZXSi8bkRpIS/LQKGBj4BFD7UHmL6++3i4kFugtBEVEMPh9tC126NYsPC
ykI0xsYpeRmkOReZrx70tpanfeyhFfsR9dmXAqxTVucbB+syVFBWo+wLnoy220XzN2d4r6ugEfeS
Wd4F/XOa1x7c3264pT60aggVcsAApNgX7STZj6wuVUGMQbXifIqgZmIyycoDCLJTP3soanPLzbcs
LmoMVBgcGx5fKG610Pw1ykb7UBmeMk47mACczrvu76vWOPp8KXQLLoAxdlAbvpSSyiCbCiig500x
e03XQ/Zsjs6NZZVh8MflAzEvAessw8Zwyyxz4UKd9U6Bt9BLSmf8NLSB7qpd6h8SZ2bqqgi3igir
S4SJiigl+jtLp68MvdfnGXtTCUgGhKg79tF8oFGLXnFqbCHjVs3hl6bwUGwu0pBeLp2hF9qwsiSD
hq/89DS1yTtSSukf5k2HeSvFEof27aFm3EUooShAoy9pIP3E6SBkBn83eCGzcTv5k3EX04hM0XZy
09mVT1vMk5eH/I3FJQnkNJhWOBtx7t11sfYJtvdPu+teeRmn6ECjUQePF+cOgMzbOAV3F4e/KIVX
culRmEhU5UAb16wO1w2tAAxB+YCvJRqSsFw8aQuOtlkOmQN5XXBKd/FL+xIfeLfDKec6++w+eK95
1SG8LRAi+mZ92SzSC294+/FYICzrFgBcuoHLrqNqjGmRDD2IVDBATZZ7jganMJP+nf7SyPCLEW8s
BNF7xT9k5s/rqxevzgvjVChoeBLhLhgfM6drqa5hPIJApdc8R9K9OSsPeZ6jr7FRr7h0GlZ6ZmwR
19LccHy9GjKvGv9Rixfb15mS32CtWknC3xpZXnAJL7iowIj1Ut/7v5LT8FAco4f+Vnrq0Lba1w/U
Ka9v4mUd5q1J4ctnRZFqGqoRsazM6xB30uHFkcIfUvJRt4rbPm5ujGxL2GOlKPrWotjpM4tTZedx
p/LZsl/6L92rX7KP87vR63ra/f1Habc1D7ZSvBMGHfqN+CjYp0X1AvGx0k4nBFWNx+7TeIBd7Rgc
Yl4d4XuCzSH9PbgAUbm+i24ofw/300361G1cGyugg7e/YvGULJTcbpWCz6jM7xX/ybEem3h07Tza
y/LPvJm92T9Zw3NKlK/VP+fzfGt8EZGqgepNbbEFeivdOpnipSC0rjvS1gKXxA5xZMadbmDDfhj2
1qE6BkftOOz+GsPBiiB6JdBaAJcuXlt6qI3xjDX0ob8KUn3Ja8GsWDBT3W4XXi9vxbfWxJ+f+WxW
Ilmp1lhrish1ptc+kF3L2cPmvHF1rEBkdQo1tFxBVgh84OJ0ZGY9mFOJXqR0Gg/2UeWtz7iYtWNy
8hDs1S/K0bjNGxdlZo/hjdsRmqr6/6HSvBJbRQuUaikzHNxgizPTmNRxWoVbOZjjLzNApChSvVJp
9r3p3ECIvqGRsLK/TFaAjIFIz6Jhv/BPhhq6OYpIOMohGZ4rNdRP9D3Vu6KKTbcbzC1Gl5VoDnBP
tAHhuSXbXwRaKZOaSM+5oY3UdlUfFujxOe1vNk7EZWrDUwIyOwM9WZKpZarY5Y1Szg6KuPoTzDri
SDh7AyZ0Mfnq320zSa/kHSr6kWwiHezLskCtDAkCLjQmAmU6jFK3m5WNKLZyW6gCUUw0BWp5Mdgj
STV0DVmSe6U/Fe86ROF3naYkX610bHexNkGrDbj2FzpqceVt7Obq6s5sL24qmDZiNOUIoIZrPxVf
kxNYC4+SNKBjj1n8XbTZbllpmPIBz0wuDiM3/lzqJSadk3rb36fv83v/CPThsf9mPMs3yU3/tXpf
3haP25Iya6tlZJJhLUo84vH2NuIwBub40cgERTLN1mlo1fmAbuCwsalr5w60rBDJEcD8ZabqGH2u
BQELbOv0dpa/Z02+NzTfG/utAdsVBBKlRQBwQqsDWNWywDjBBWZCa8bQoK6788RETIq0vDo+BKNx
V7XaQbIbtxzGh7qq904bPQVRc4snfnCc73LunOzgR9nEVJObiIgQHqyq+uDrkL46VDaSYddlxY6Q
Jrl9uCWOvOL1kNmxRwxg6IBRFtGibswg1MeRJ19kPDXZLS24fTBOQECyXUPrqi+m44azr3wY8cSk
lwrE2AH19vbzW9NoK20w+jSQknc0+erHtrihSXAvaETCk/Yx/ycdPTtwi41+8WXgBznL25aiOshm
2klvDaej3A9BM6F/nd2qAcTbSXnMZnlmsmWgl6vZf5xXgzgmWiGuAefFBVOrmQwB3PfUCwJfgu47
RYxknL9Qrt0abLs8UMKQSbGAhg9rWxyoIOlLJ0MuEt26Zn5tA7sO3SwGybO7/ukur5a3dhYPBT+L
h2HOKLkoTcl0VTJYcIMVtv6zHYN242OtrklMV/Nu5r2+BClWRlwbEe8/bzBr+YGJ0fGQaJvtuFUr
mmYzuAKj7oUvZn4wFFOLSyRolre7LInRX8b/q/31nbv0eXbuzI7487Mkq9SnfmhnvpDZzvt8kkaU
wXLnbvKH4WYOwnDD3NayFp5O5Teq7ZxlASNU3ne5JD1HvsFL+fqqVv2BzIYqnyzg7wu/KzpjmAtB
bWua08mJ24dkqO6GkLnt63ZWd4/6EKBx3abSt1iO1PYTjWAytjQvXT1zTr6kJcyQ2vJuUPs/FnCD
d5jKyP+sLV4zvaoFqR4j5twYvlnsbMcuflCVduSNhGMtHGkEXVUnyaeHswi9VNOjdNC5oIYenjjU
I2S3pLW/VxrtaFoBWr1mFW90V1YdA05BRoLIcy6QWU46NlZnsja5UeTemys5eJV8O3i+/sFWHQN2
fqiibDTol5E2H3m01jL+13emhCj7EN7m8ZQcqrz68xYYYjz/h7Mv645T17r9RYxB37wC1bspJ24S
vzASZ28JIUCAEBK//pvkjHuPg+u6vtzXk7O9Sg1Lq5lrTnBooNaMcZIP6Ole6l45S2o294ZuvBpB
r88tkhIQVm8/X9WFzUO0G2MsG5f9Y43eMSD1jSK4pLaRIsqVsvB2eDzqrmQMF3bvDzvL73jnLCAM
WrNWTqBlIlO0c6xoTKkEObsuxn8/X9GFngraNj4OaTmoj2DinjloNlsLw0ue3BMOIo1y3+0QM6WA
rIBAH/2i+uymYne1vHbhm45RWcOFRkT/EYWLbeyZH0kwerXNLuo0TblXv3g63syMi7RNxq8d1feK
PPSm2w1g+7Li5qny1a9Gt3cLC07eFVfenAtfZLwML2KMB5weH+AmEWROkpqDoUg191zwvCzfEBql
nq+ysboCjr9QEAviBEsHxQa6qh+eHih78RbSRCA5vI37VJzrIzRdIPvqdL9la/43pEgXjjuGQX9B
S0C74ENEYpVuHyclwC7Fa/tMQLJTowO5gfZD2t/ZW7kxOT+WX68VpZcM989i5jJHgfAEsdAS8q3c
t0u9Sk7KABMSOjSbfdCZhl7V7AMjd7oeDvFUpQFyLp/1VytyH6/Zn7ZXzrwBRDEIFVbMy9T7FZAN
CvEgbcjIxsos/2Q9YR7nDpMA98HffcRYLZAoC94AcAdwK6/hIp5TWr3Xg9/WePNdhao9ZAOZPvQM
h/35R7xyS4sl8B0josXBglpjPYEDpr96gi4e1OT9JKdTt9F+f6V6u8oSYALZWrJ8GPhSkR+vnipt
wrnva22ywW1PwEm9jKTe+LX+0brNczEjVeiDa3wwq5P7bRNYKWD+UYTHq7+qm7gc3LCkESarnOmO
D3pOhY1SA1qvELT0w/bKLq6c7m9z4GTCu7+AqD8IsEjll17cQaqeqS6NW+wiBUgdLCKfH9baDGBf
yNQCKDgArwT4/ypkAqFbrHRn93j0zckFJToby0dHJddCpnUpGjHMn4bcPx8RG9CeeC6mDvevyA2H
cM3c2iZryAAcQO3+aHkzbpCeRHfxaN8khD34VOwnAPHyuBiv3J/1Ff39Y3CYC/2Hh6rRygMUE60b
B9y4GfUwjAb+oBvHU/8fNuBMgX90YeBDf3uOqcFQ69xnEA74UgZs73F9Jay5tIz3JlZ7qoqhbd0E
Jrpq78cm68trDMLrD23ZqPcWVh+aAisJVKYXCyW/7SPnEETWzmrNsKkbuXN6xNkQxPjLq782uiz7
XbxhMRaGk+hYJhOyL4cCoG3o1l1j6F8Dzn7fyCiBcusi2wQk3fJpvDPjQMyy7masLa6cQ2fkc+SR
B1vZedWASQcsVnzYesmpNfODW1ZfP//uLh3dUg0F/xAgMVDU+dM4JH0NicgA3qioG289Mf6UtPd3
nxtZPXS/Vwj/uzTsMWmDAOJPIyCW7TjXos+gIZ+29Lbo5FFI/yBDgOF9k4/9kDvTtQnMSy7lvdXV
E+eDy7aCHjNgFiU4wptvqCJt6vjaS3pxA9+tbeWOi8AZjZxgRdr2kUM6I1UgSLhyE9fw0WUHF77G
BCwqAMJ8wEzVIhqrmZQsi5/ETX+zyKzzXJ3ECf3X8kD39T1/in59fmrrUuhi1EehAcAAVMyXcOHP
Y4sgneKNAQe7CQYIQ34MTSqK1A3TBIGC3r+BB/Ctds50Tqvv41d6vAYWvHCAmPxcNH3wKMBJrq4N
rT0umRP3mT/H4JJSeUvvSN3vP1/m+j3FKtFEx/OIFgyqHesBbzPx2upbzAQJFdyVjTyOEbmbYg/s
2pG4/dzWhQ8BIKNFCQ5MIIhJVq+caO3Wc0G6kkE0xs+6ok9lTbYYkd94KrqtwvrOCq2nXqprsdCl
rVzmQGEVSF0UxP48yko2wJB1JSCeLhlT4Laele7LtK35989XeGk3lwFhwPvxmn9AXvazIUaVCRy1
Xx9L0j4LaR7RSNv1jf/t700lODcgEQBv+zBGC9wZipaF22eoS+QamzqU1j62v0bW4XNDyz17F6fj
O1gKOc5yTRZy23XF3Pe1E3ExjBnBlB8f6L5xf8jQOxCLbJzq2nDLxx2MMXoMLA7Kz8iD1vIGNACM
ZIj4mM1tiPyKOd2xm1oJyUSP5oHl8SvO+ePV+MPeero0EHw2vqwwt1jfGHY3uztaXvMkV9b0+wl8
98RBkctyegobeXBffunPXs7R2Ywy1LWTjKGRQ/JrQP+PfhnLAkYEvUXcjg833pmTpg8hf5yBB+vE
2bQnMdl8fi8uxJKwsSTGKDLDVa5DcVJOeDvbcgQ3NMpT3NlhrHHbjHrv6+Y0ujovCdQEkTjAlbBb
OxIPfWU9s3a4sr8X17qwsMBZIlxcEzlZzLMs22JjxiDys4iwYwo7/3ytF2/JOxOrx7QnxVyAbA9T
rqH67tbxT0t2+8htrvFFffSQy5b+dynLv7+7KdqfJxRNsaWY0mPGByQNukzqfginvKq+A4ijqr+k
314+b1SuooWoAXIiKHf/aZJNeP4ax5KZU71CxGEfJcOVT+zS+byz4K0kiMOxjUq0dnAX+4jmdRDd
qzlW2ecntJzAyku9X4a3cvG95mMXDTDiabmJC5pTkAJHLr8d7dfJHOqSXbn+l44K/C4eXk0o/H2g
rhz7cixMnchMDw4ywzntmhdZvsgpztCUBn0g9DJleKUUtS4P/ee03lldXcTBs4KB80IiKHG2ECxJ
oHCKIXGVRTuM7vxqx/SvVe3/YxNjNOCXsxcau9UN6QrdN1aIlQZD3aaGYTxC8fnYQDvlSqB3yVGi
OPx/LEWrm1LQSlfKiiVQwt6LroI9J8kRb+2pHafD5/fl0hf93tTqvrQFDdAgw6LKxk27/qkKwzTQ
17Cll8/r3YpWuaEjqjmGyIwEOh1VCnIC4ws6+MFtdxOn3gbY9Ntrnv//YXKh0kFRBoHzOm5sWs8o
Cysjzs4H10wOge8XcJZ9i0eIDO5csFxchwuta4j/uSRod2OsDFjhj+whYagDAz2nzH9N7nWuH7sH
lut9fIPpuR/VmWT6qby/JiR+ITTBt/Bfo8t9eucuTWACGS2HKJPk2XHLjEbjXdG5BcS3yZG7/fbv
Lw085UJWCogCYBJ/2mNFTCM5jDIbp/YJwPlNEysQEkf1lRft0neQONB6A08aRhzXQVBQ6ZpOlpRg
zQusVAZVXk9Dk0o2fVNDfKXkfMk9L2qyYEkBM8mHwTJtd6OPYQY4svGrpLcWu1LyvPb3Vy5rhPzM
aACcyeoCRaX7ijz//aFAPQCQ2GWO7AMubgwh2YM7ILPZeQsnoBxRvWb8muTp5VX818rqqk0JRq6b
AVaoMJs6gM/ANfh8IZdu8/uFrD5c15qkz2b8WTXIpt6OI2U2XJMFsS3RePSBOpJ+jwPjXaOev7a2
1QlRW/uJa7C2ZOifSjd+YL28Jql6MVpEfgkoQrDMrq+jtDimTDaTwLdjUmerD9UrmK9EGpkMdE3w
hAlKkb8+39A1d/hvp/Te5mphjgPuPceFTZn7RxuDrgYAxl370GZJVmbFV3Iu0umX/EfuivuFBusa
ENdZDKyjEiS7i14HmIg+CEHUIcjLqcDdV9v6jr9JP6s2xQGQdYA3m/1CmhP86FSG6nySX4tZLzoR
jF4tlEAYwVq/Ay0tnRLC67A9gfG+fOgTb9P2IrW8a7HXxScHzaP/a2q1z66tZNigXJGRHzoHssXc
glotJ7d+aj3IOSVvVn6te3Tp/X5vchWUQKGkEyheQJgmkJkt73v7tUHY9fkFunx+/12YvwpI5lAV
VgHZuSy8VfnwXMRZLXZs3NhdWt9KsKYmcTZDxcnbWXGmd+4+/PL5L7hyiOvGAFETAIgVfoDj1z/H
vuoyp2cyrcOkAaK5Cbafm/ud7q4uLKY5l1mOOMBMzBqMW058nsSAF3Vw2iDFnANGfaYGHkn8qlVf
ZsPckdwzs9iKgoY09Zm4hj27cLIuqn2o1ywwZ1QB/nxkITAQ1Q0JZca6h1nqtEHF1P35+ToveDzY
AB0txNo9RLQrVwtUujP1mNQCdQUykuap8K/VLC+tAl0HVO5QtfzY0TG+BSpmYESzSC71+jC8l00C
vl01OvnfryWB+hn6xljQB0oubZgCkZKSqM3EZOdy0Ry7SlzDTV7aMeBRAGWEKwtRD/3zVHqhZ4sC
DAWuIifVjpVaxRVvfeGqu+8trEJlu+GxbBYLSckeSYHel+u4Z/QHZEq9a/rsF4/n3XJWxV3qGtL7
Ht7apo9y2/gANoCve+abz89mPSKwvEBLDQZcEuiso8G+/I53ESoUuCtZ13ha1Rb142g7g+y5y0Gw
B7Ll/0XZ50I35U97yya/s1fNZgh9BXsTB0cgB4q9hVon6M+1UKm2IUk1vxZAVQgOTi95jXT34iV5
t9rVZ9U5JWBSAayP4ffZe4yrx8+38+KpgZ8F+7jUm9auIRbOLDoC0jmN8bCtWz7j80WnPuL9lXO7
YAgK84iIA+C9QBm6uh5t01qzdBrErFNtQBHrPU1Od1s7/Y/PF3Rhw4B/gE4UKp3ehYGuVnMd1vAL
GJg71p24j+ZrDdDFXa48OmDIGLtFx3zpLa9uYCVsY7UzTCTypVHPYf9sSTRbm7eeqByV/7Qq6iu7
d2FVMLnoOSDUA/J05Sum2FSlxWAS1ZNb30S7kFwLOS4ckO8BPwENNHTVPmD/4kpWZe0T1IVbiDV2
GAekI5Q9/r4HGsMM5lDBmLJg/1b3IPBibqvBQr/HHusbhe78ruxEfA+GqzL/66uAEBEMnEu4BinF
1aY1mFEKGHrJYGT7KdxHLa487Rd37N3fX7lXbioehss9AI0hoqa+olDxbW0oovNvn6/kgiPHfAmo
VPC0ore+rhcN/RSBNlCjpRS7xUF44iA4l9smrP7lXfL3ARLOB48f2kmAEqxdgm8SMocNjFG1q5ub
JuiyKLLzwrnypV7avnd21kVMEhciaKC+khEwQO7Hyf8aFhqEF061/3z3Pnw8mDNBgQFqJEC3LEv7
04MbPzCNQ9FRZcO4F1y9RVX9txk//jy6YAjXkfWjubNy0yXrKRheTA/OwbJhGW2LducU/XBNrHD5
O3+4HrgAVJcXYkkQzX8Az4xzFEibgu6k8cp651lAzY4yt5lz1I5XgolOX3MLH5zdb4vAbWM2BlRb
69tQB14voasispEnu97VJzdSIIFj5l/dBedEoDygSx/5IOFu+vm5fbggYC0Hnz6INfAJo5C+2lTm
KXsMPY6GtCVSDTEXy3uMrnK/fdzSZfQ/An8I5qswJbP8infv+xzOQTINmOQua8hejfMdYJw/IR23
oZUQKXOZuVKU+HgdYdCH53NRHsKc3soDtmHh23VXABqswAgJvBcAoE575c5f2DsYQX8/dqEB+UFr
iNltK6BqCbTuFFep0+jbRgbfBtW/fH5GlxYDJAHejIXK4KMaRQEkQ6wjjFA67k4y9tNj3te/N4Ee
DlrqNjpjoDf+84DqOBADJYD0i6FGD10kXxth8StvxQcPGy3qTxEI04HgA/XOyshQ89nrKRJtq56d
zViPR1f1TzzhX/joXMGGXzgbUAojMEeLA8iL9ScVh7QmErStYIAfTp2F4cuK0dSVzV/bWQ4GA+f4
bMGyvc48Ywvws9aCsunIfRDU2Zs5+u7HGD792/PxALxc/APKhdi9VXY51VEsSQAVisFpUlsnG+rW
V17aj7cMpR4IC/yeS1zgl39egXYcuHEb0LtSYT9FGqQOkbqWvzgQ1l57V6BIlxwdpM8o9n9I1Qe3
s4NJVlHGlW5BpMtsMQfZ5NRlWOcYO+HQhiVODxnSXLApAYlvC4Zj624qXBLvYk0CCdc4+WD1B+eR
99o3YfTDjy35j6UHxrZRKbWVlo0iza4CcktkpiHRiQ+FHHPe17LYjjqZmtSSfWlnHAOt8kk1muom
rRRmWHSKPFQtrOzSxNqkqjZdCR42MVRgbOd09kGwK0B2UNcpAzrDpmCgxb0/l7rh1Qup+lKeiDvI
ZUwumDRqATwYJhusSRUAs0PKVBOgEiND/BPWGtSSARMPdvGqSjtE0pSnMWs6q0uV75pEpWEsPBBs
JLxMulM3I/jeGyWrFkDjevKHKYVgSFIiafLtUSXbuiM6/Gcuu1gyoN8EhJDTuZ6iYAM0l+FbT4Yy
2Je90xiY6IZS3E6+ljHmzeOWHpXbePZhZm5hMtcVXvJmBaNswWNJW9YfqYKE9D4SyNReRetVXZrQ
uJC5Ye2k8sKYQoGN1/MfZNsmhxaN4V0Qj+Y5GVWVC94KvplGN6hS6vSmymXlS7VhrjvXaUE1ufUq
Pu3nKjFHEcn+WHSDVWN20BV3bRclJ5tM45S5dGQvZpL2I+lVkIWkiHfJYAGIypRdZJN2yM+qpuVW
SOreWI3dsJQYjoNTYd+8NtydwCM8hQnmxFn53W9N7KZ+58XFTePK+XZiwv7mRU15F009hlearm6O
atIu4sEy1pBVxVv66nRBnNkoPX2x/GK6VV5V5OD4CLaOwf+x6KjnpuOw0GtYVkDMrp1ndHjtfq6r
1MJH8sNxlCZZNNHgsNDH/HTC1smZw5xn8LHru1EJ/9m4fFrU0GMDHcDAr16Q/OCDaU3v2Dmme2Lw
eXQBvILiSf+dd62K8jIcm6ehLwlNvVrAGXGgk+5IP7p55wzWFgxQ3dGqPfcBOh9uhcJIoTCUCdKY
uxkYqiyxh/ErA8rwbOqo69PRdNWxVY6Xqzp2oPMWGejYMpMcPGhfuPhCHYyjypCdZxq4t3EInc2o
ncgWn1sQZj4pVYq4B8oN7kjyUrZqP5qgey0iy8krE4h4kzhDD1hoo83Jhjx6l4syDPc1EfMee43f
oI03ZkEI6u6Ez+JWMmO9xs3sy5SXVnKHHldZZK5hmMQt5VQ+YfQBeVWhhPe9Ku3pGFqxSQFXJuem
FkWVYlDOOhXwPphY9QLMpZIyZt+lU4D7qKLu9BqEdDjGPYL3PDadKnZWHXZfqEGnfleosatATTeR
W7v16V2pdXFPohrCLP2QWGFGK2CNsnYI5n9YQkJAZyRXIu0rfLDoRTMbkLzYGpuzNICnttMYnZBx
SpNaPSXVD1PhRUt1KbwtabvyF1jzlEpFGxUg+uvKYO9FY3eC+jiEcIHqsrvM7iWkekDKVelUjr1v
ZYOm7DEJWvVVhLyAqyhJRpvWvxHQE3l2tQ7O6PC2y+kWJfTL+67dusUYbhvZufIh9Cv9Fkk5we5Y
sClnujI3SJ8N2OydasdCez4n3ozWLHSBM02tFlIrEfsyW9r7VRWk32kZtmB6SYJx4xfUP7CAh3ch
FdZPhINuGhVxdNN6DfuHTiXfJLZKNm3g0DukqeYIPC0kI0BRlZbFMG/6nkV7EesZXEPW2G9bCHXc
cTWPd3K2BBi5SsBsU4ZkSwPL2c9NZk2JFWU2HucdSRonDzwp7wAZ4WldFnQ3S2/Obb+ddlY5JE7m
Do7+BTXD5DA2YX1DJXF+UR7528D1hp0HztZ/e8y93SZ27x6KMCpP4JpXT3yCZ+oE/glmZ3WfxATz
Pi5Sey3kfCK4LycUgN68GqqFFpn1MSIUjKl0Gv0tOLa7RRSgPahp5veUNWZb0xFDy3R2H6LO4Mby
KjqG2u2/QZLYSuu2qLYoZPv55DRtFpSJtfdahIM29cO30heOSbmsRa5cAgL4sCqGA1RN7ENImdrb
vTWd1cAAk9TaKr+B3IVsazCB5T6J4xTsrX46um6xZaSFP3Tc6sE3fvMUcWafgyKgj8WEgQX4TfKk
TG8DyoFzbAbBstlu5GbC0MsWnyRnaQFRpBfMwRALb0+DPvpQtdtq9Po7l1rjEUyP6rGmdb3hVVeL
FBoF1UZQb9i4sLWbE7cHPIWWQQ64ivVv25kii6jGRbIImmDB6OeKu8H3EHxGLK1N33/BzscnUBpN
Yxr2tXqoeQD1Zl939UaWhn/DyyA3TEwd4CdxEeRyJuON4g1knX2aHAgIovJCoXFdOaK81xi0ubF5
3Gyh++V+RSzQbkc7KrehbsH9qo2VuYgAdhWekhsIrLQh9r1hj50ou3zqGnevEtBKxmER4kunwys1
cfWzZDFPLcwy7iwyWJuh9VCrq+FQ5Dy4t1PSurkwqFSD+grjTOPQfIlBR7WvNXpxYcjJiQC8k85F
iCl8b4AKFPzMfW0H7cmbujabLJvt4hhzEo2J+a6uih9V57OsZPYdF7LNWRAXW0cJiiCvj86UBeZb
OMX+42CLeoMyqL0lZvJyjEAH0G8ZELOAAyhvKxpjNhpqvqjT29t+6PXZ2LO7kX4JASLB+i8QbGMv
0zTZ+4Qz51WDReen1wT1Wfl0SKN5CjY99uHWl7rLWs/r3yC/7ZyjBSFMejY9IxsP8zacSS59zc+o
0QUnwPiG1C7AcU9Gei9Da3rAO4EvfBysMu/Kbj5YkVuculaLLy3oFrfYwXLb6aE/VFBj/QFqEbaB
em4JVS4cud9qiBbKUJ3bup3/SSQdtsyy1VYHGjENj/lWeMizqSd5zsMx+CUwoDukE3zwsXTDadfZ
jXfTeCJ2Nm5i5I2rRJ8D/+OcEXLMQTqPyWQQOQq1xQOHyx7aLabE7LY/jtINflaTPT7YSefcoK1M
Sdr7RBz8nodvZrLcr67dGHTmNP3mWn60wXM1bazE6/OKTd3Zngc4l9LYPQEDNzRZynns8q714rfY
Hma87XraMROOJ9uW5Q85VNNmJsnwEKsCCKsKMzLOpL10DstyT5FsnBIROduxHaCQNZEZ/23ifIub
qrsFT6m/7cLZuplAvAwWwmqsX1kwoE41cTN8cazaVGlcKTrui65zu7MfMOPskFzoIq+AQ8kFBGrb
rAsJIzuktm6f8jqmdu7Jzus2zG+L16DnDJVWq9gTaA78pPU8v86V8E/C0Zieq0CS+SzasDqVhtEc
zKTBGSFXc+L4LneRD0omUN/0m6kRLhp7QfwA2hEQ2YMzCd/4DHqxDZ16kbsFNXukt96OD2raTGU9
vTgIgdIAlzFt4hA0yEQ4W1tOzU4Otr3z/J7twZVv7wyE6Z4qQ4Cb5ATKht1UPcjKqLS0RYAGYx2i
DR4mOW8TL/U8FXwxrgmxHumnEWai84U7/YwHZ8zCqOh2dpk46IOy6DhA2TnXg61O0ozlrw5fYehZ
Q14XYtrY0uIZYV6/9dkYpB2D+g7EsJwNZseKL7I2zp7YwbDTIOTYhAFpbmnY1fdDSaKNHah+Q1sd
5X5XYzQQA3Vh2oWKnnxUHW8S7g7bEYOEcWr0WO/hg+JNU1LnUNe1c4jRn4UrII06tFxEu6p3ILql
pVR5PJUBQRQCBrDI7cB4AkLA/QwPt+O9LW6HJh5fk6SfytT35uFHPzvum2UPHWSl9fidgJLp1ARc
n4rQkH3Q2fMXwSOIG3GMpfYeVZsmCMtDZKniX8YK7yv0h9CGt1lgi1Q5Uf9U60LkzRzUB9U6/M6O
lNhZvJ7SiWgG+k/oShdWVW3NDED0qMGgLeggDtDQJfeMtxBW6N0ZnFrjgCgycVU+8bHOg7CY0sGS
9jFS5XhoGjY/FhGF3wwQF0P1KIz0lnWN+FERDPsUFMIQAYdkfGT5codSXZeraIwRxZXVS20z/wjQ
DXmppynexEk71wcAb4IjdhRvDbMY51+ctqzKtOgT+jKFNGhS0zmQVhUeUH3KtPNLVdkQXZ09bw+o
lf1iZhfyF9TB5AixdnWXQIw1GYfx7Ds2nobOVnOKCuyvEtHUfYzN2zGNFzftg956onYzP4Cw1wvS
0aqxCRz6Mg6YgSb2Gg2Dfwa/v3ruUN9PNcSKtg0GQXcBi6PXaC7kqcGUXXdwf2epgWPCTV03/LXw
RS0BW+ZabYA9E/eSynqDcY32ANJNe49hPQNoVlL+g0dBvEDpO7obZxJWW1160QuAT+45mqEBmHYA
1P9blDEOBs+Jm/cdcjGKo9hUqkXDfkr4SzfJABrFPSjLd6L0S5Gjpt0naTBDlEDbyXzsAjrvaUvC
XVfCA0elG9Vp4wL1NPliFCk3pjwm3TzStAWdPOB2FclnryOoRiWg08v8cvIPLeoNPy0vnnNQXlf3
nYmLBjRiFUjnEa3zPV3CpCaZyxcO53acuqlEdksR7cmWie80KNg+LhLv7NAS0kedtraaBxTT3mN5
agdkwIr0w7818zEoRkNMA1lx+xaCKPQmoT04h4mEEDWSAFwJxzP8UXNWndyWFukYkOAEghFQyaDt
Lzce+EpuPEyGmLSSEWRihFslt1Ml+gchdXTueumah5B0wtqWISZlrG6Y7p2lrV+LQELSFlfn2Cjk
hKD8RLFh1AUB0wBLqruqlWYny8FvtphBC6x7McSOPCohkcgJ3g0n5cRgIAwoqM2EJTZWMeoNDf3m
0Lfc2cgwKfJ5mCFibeDxi1ktsaFPbiDdWnybRxP5KcFLgUbebH+1Etvaw7kh7+zAzzrGGEYEOtls
Kuabky/QuIoQu+8taA1Ap4uX5hyjVNllXEbDDg+A3sINt3Fqx5X2tnVCJcajXdyuYyLK4KzwuT8j
RJ++WUkbPfZhVB9KFcRvPYdQOnGJ3gyIEHco5oTpNCJN9E0ZfSVT4O67JOJnsHQlDyqZI6jmMcBR
vWqsdjoi0QFX2Ufq6cwAGYskJ8MYpq0ueeYgKyFpiUw4B82/ymXEp7OZqiJIMSDC3Kz3/f4H+GLJ
BvmcPFrhgJsNuAQq42GMmeCw9xO4UZB6b/1GQYXTDdT0ECjIL+KzAPN8xYtH6IE3e4b6y5cmsMyO
O52hqQmT+baIJ/qrKH3nRhZxl7ZKfelLr0YNCS2aoTN7bTCe1UVWA9Ay3NLQosqBEf5be5mfbWuS
Q9aD5Y20HklgeOqDm3HrTCF0RvpBs20nApoSxcgN4mSyQTDD4aK7MKU+5zfVEPDdMOgmC9rEz6Ng
sH6YwC83TkdUs0NjmYoctabxULu0PwaOFHaOakeLYp2P2D13W98wVMgmkDb1KtabuZnjPV69psm6
smcHW4o4PkZWwveV0O4DI2BUy2y7Vf5uwgNl7QnqaV7eeprvRuhlHz3QyE1LSwcTjSa29IsAuewP
SJFbdqoSE90YVIFunGoIgYIXQH+m0O7GSFesVJEHiox91kJ6u8ormQT4H3jyiJSxeChEBIywNaF1
4rJQoMRcuchxovJA/AS0ayyKzDdTl6Dp5xgoqXLOmKGZoyJ9MzLpnF1T8G+Wp3Gyk80pOt5d3XZ7
t27m+Z6EkXlKWhJPGx/5z8+eleOjqe25yn13ks94Z33wqnohpMZZoJ/d0QhUCttggbz7MyLiUlQL
kaXfIUNRBpJ0uFuCHyWj7D4Z9PAovanAnQg75SMq4+qVYoT9XA/ddPKssH/D/Ky1iSyXHWKnbnZT
RBAJsp7sVc34rRPhR6dwMNZ4CAT1TWYZFBLMOBSbDgzxb4joq73V6+rGaQl7mS18a6nFwunXOIfO
M7NpMSOmLctHe4RL1mgSoNEF1GqTgqMapY9ShTcVZMIyS7b2DbKxystCFmo7c8OaxBk6Zxhw97hr
vlm4D/IWg82mO44qGOL9BH54MECWJsZ5dIVb7gRpMQsP4LActpZKwg6dIU+2ULAC1lN9ayt0FZ4j
aeEuxyCqhaDaWCu+s5Gbsy+D79T6qx5D47/UhCMASe3OtHDBgoD0LjVlreLbitLuboJUm7/nulP6
MEpiqmPV1/6YJlir9RaJ0QZ0Z0CNgnwvPdo5EYp0SDNQAdJeFN7bfu2qh8LTo/fgKzsuHuoRj8jX
GXSLzk1hI4vOKel1mzIaY/KmKiKJeWDACuszA54C9E+xRpbcAp87Ha2qcNF3wVzeUAA0VIAN+Il3
StE7NDDs5lzIPg43rStovxvmqcSfjdnwP+ydx3Lc2IKmX2Xi7nEb3kx09wIuLZlk0oncICQaeO/x
9PNBVXdKSimKfWO2s6yiSCSQB8f8VmaVkJXAnO+pMsKgNAUFqxoFlYW5D0fcKrslTZklWmLdpKdK
SNlIL7kSfBFUOpjuOwTBXDPELfmUDRwAvDlu9G1by0zj3aSDwTM4W/UxRkFMyUkqGr039CTguMmg
RdFm3UTnbp7VOUf8DGmfLQGqdE+chqeYDB6zUfi0U8gfEtMc7M+xolJL70JMesmpJ8M1ugUvEYy9
3ChisWPstLM3q2p9H4upELilWuvNpscv0+ILQfh2FRRFt3yrCxCjZ9TZ63cUalMv5q64CGO9M5IG
S3nRB5rsj/zl6GgCEuhX8sRJ8aRUqPdcuWpEOnFrM7dCL5DHeAGxkNh1zHagLZJ4Z3VBXpxrUJ3Q
LwWl+0TI8KsF2DTwlNEJhfsWifylhDYlDLEVWHqcZhKfxzHfaVH7rmrQy1L+OA/JAcgVCaH0pM5L
42VFeGNICcUsoW9pE/Xm9ZHV9ZQUWXwrJ8VX2PZPiEDzVw6IyDzkhex7OfldigXqOJEbUIuasvjy
RjXD3dR3zSYaS9EvZeVWXnURCulY/yaHxk55JZxwl6xhUZeUoCzNKVwOnEiOervojnMYfXJfv1Bo
XAE3wvdQWO3XQKq4VIRenaXGaXLjEFalPxbaJzfxC6+5EoAS7SUYkvE1Xdqrh7RqF9lKYmeyAjse
VFsHAhAhBr8/q/94nf53+F7e/CF3aP/7P/nv17KaVyqgu/jP/76KXykZKj+6/1x/7f/+s59/6b9P
1Xtx1zXv793V1+ryX/70i/z9P6/vfu2+/vQfXtHF3Xzbvzfz+b3ts+77Rfik67/8n/7wf71//yv3
c/X+X/94LfuiW/9aGJfFP/780e7tv/5BwusPw2b9+3/+8Pprzu9dEXfVvjfN1+6XX3r/2nb/9Q9B
l/+5xnzyjiGTVWHkGQXj+79+JPMTk5x8etPREsGhFmXTRVxW/6eJmI2+GYPvjRgxftSW/Z8/woiK
9Xp1ejPXEFv5r9v/6Yv664v7X0Wf35TY2lv+8Pdx/Jd+hb8h4hdfXywMaeSyXA4RcRCrolfIS0R8
66th78tMBYAeV0JqvEVs2cF1N62V7DgiwEMVu0A27xQF+iDWh7tubDeJwozbZXQg0i4fIAVlwVWe
wgiUPBz3vUQGSyznR9bOLXiSZ07ZC1jBVbMsm0WPQCCLhyFV/bFKt0sDWkqRhd3r4bVFBYRbadah
nnCGmubOGvTb3DL2zWxeh6FkLyMgVMPuqLTsWBC9TDLcuTsNomTLUfhQVpUbC9hXQ7hPSJ7rDs+U
kh+0aTeJqj0Ez11xsIZOoZipYSM8uSHd9eOsbCc4NM4B7ATe5zLYDGPs1F1/ZUnZZlDnbaeH51EY
HaUneEg00GLJnlyjyWpx+4/97Bgpy59sOBCBpFcbiS8aRMFFpW1Uph+ld0sPNR8PmzJiHyil4jUe
y/cizG51zpKqVJqOHk8HFjenEMQNmhtXJKKkB5azivjAGIYcqSMnD/vDECZvlTK/I9xSYdbqW6uj
+XxMFnvKhQOn2VeBLDojnzfLAnuTjcG1lK53Gfc2YMDkdFIFX1jwxQnfQgsMUzM/Eb5cOFT+GGKI
P83VM8fIvTTXj8FUxtIw4JX+OuCXXiOTTQfec1s9mYSPRo5Ol4HuD45n2qaf+sbzZ0aK7zGJl6Oc
QKU134jotV+klCHGdEGe+Aic/kBCc1s7LNvxmSGtXI2u7AqIhtll2LEbvbf5H7Pw/58e/2Eh2vmP
f00/v8yOm/7r23tW9tX7j7Pj+jv/mhylf2LDIJMNUIwCc1R0f02O0j9X0Z5myGDTOosYv/XX5LiO
I+wbGpaCdefy1+So/dNcs9awCCBrRpBn/FuT4ypi+XHUID6h50NnlkaFiwWaz/CjEK3OpDGUFAz+
CLaCjUKjgFK6HZXqhZe8fNbje9H6YX6PcYQ2wkTFENVU4+Jq0C5xhgymdZFtHee9vue04obbfhO5
MeF4sJqH9Fge1zpS/DmfSOAuTDF/Xt1YIx75LrjjC83QkIq11ndB647O6HU30jbdpLv2vtl8lg6H
fOPXx4q5lGYwkEO6Za111/KDvk/oQH0D3WrdgnpLkqptEhbsKtef4ib2DDXewBj7Qi9vsjjYDxpV
TVq3KVN1W5G3oHCOaE4au+sIUQ8ttO9RVN0JIMB2JcgK+f3Jl1onyEkc77NM3rXBsK1BjuxSGu7i
QTnmWuxlyrs6jE6nELlfHrI8civ1GIJ41POHEugAFk9j/WGZpznhTC/CraSHNpKhxamQTEp7Ks9t
+xiVtdMv98nw2EFsytIxUzncDmQKYlzSW44hbW0v1r06lgTu595aoBtJJ7nfjpHOwf2gAEaLg2L3
0uCAzdvD8F6jDNCuTTW0V3jAFD6S6Au6BjeEiW7Tr6ohuUaLvbo0t2JEwD3NPXl9tMYXSC+PRc4u
ofeb5L4Req+V3zOYkEyEjosfQjO32+BBjGuPQ6hNk+lJDV+tMrK75X6Ba5Amu0o0cvM36lTZgaw7
jXnXqfuqeSIX3h27yIc/I4DiZUhu5+RBkHIAwKNlzYdKHyEB4rX2GJqAxTQ9VJW6lYVwa4V3I+hP
18d+wym5kdhRhN2zrAjA8ld5CIcc3PbTl3C47vNnGsbskK3EMO9oEdyEQ3OMYLGa/ijWgEn5R6y+
ad11mb1YmkGKYeNW/RaQ1IV/T5fypNb7NszBnljY4HYEToEdK7SWG7YVvAel6ifWQCYOnAQygDQc
PXN8m0rDroZnQdpY+VHL91r8ST6b9PM+/F8v118j/uLVVumMTeuRl2vwgRy9ZSt37uRkX2tf2Gn8
T/U69D9rb7vonPjzotTFrc1qq9rwQqIXR5lsTRqzFyGqowcLd6ie+k26GTLXlvYzFR6JF3mlz0nP
7m3NFp3Utnba2w9T/p87zh93mL/9GChe6YJnYib87+Jtj5c4Dap1Eg2/djtpu/iaX3rFrr3O3Mi1
nNGfb+ojIM0h3UkeHS7fPUOfZq7+7huQydXSoCLZVa977R/nHEKwcNz1IpNrMjoLIywPJ7sRAjuh
pB06HfYhtel5ZHu20GuWAPNIbCYNt4jfrAR24JOn8pulhfPAX5+HNezHz5MZLRJdCGs3aaBfkhZy
XLZbw/qaWtBeuieu8r7mIapJVJvVvSXfQ0shXSjOcUtZ2FjQHDINO3VRDs+tkj1oAklyn33G30zU
2O3IheXEgYbsck0oxajVxQJirFOrDYiw3VmDa8C3ZQ9dULCTz22dV7CtQl+LX0UDXqTstnmg7uPu
KOXfatRK1SR60JP2opie2r+bPTOqLDauVjSPkv6xRK/LXO+S6KGJMneZxp20pCdThgSairOUWJ5Y
eiQROEmfMNMq+2ZRvVGZXaJyXWPUHT3tmb20nWS8ZNH0hOsEWFhsDz2kZ1bzcqWYoRU27VrpcqJ3
amWxg6TbJEGGs0p/owHlmXhmLZAPA41M0FzA1+U5aNWTnhlgbhk3pR87auDqbGCBMPZz+66OJtI7
cvQzgtMauO1CYOWhDcQwHEmiArJo97I+MMLYVqaq3XW5HQmyk4v1SU6lw5B+DeAP5lR19SbzaniZ
kNyYEpWRVBvgGgdNAZNdvuSB6ZXdSdev4xgIVstcabhmMj306WNYv83JoaYmS9lyONisM+WYPeao
8/RcdfuK7KVE9QWEQap81Jv3lYlW6BQrcruKrmXhLc++1cqbIYKxtl9HcEu9cPLpPhJ3vTbaU9hQ
DDPwuG5KuoV1glfUCNE3XelhYTptPuLjAT/utEOIPol5yMsFyzWmlqWOKV/s7FR9X1ZdEpWWjhi0
viVgdJ1CG6fRVjBCUueFrb5UG1n7aLryup0sX4K/jbrXUmnOYU9Hb912XjTNpyFgHcghbkNTchWB
WuXJOmWRSYp8IjSHTqtcBnPj6X1/S37qnVEW27iLX6JK2SUES6TpGcbvfpJHO1ufwU1l3oil9HUM
D0uIDHAKvFAhtiStHDRGz2LfXavR8NoWwVaLlc3AnyjqbNchrQuWRyStnNSYKmYUBXO7WwZpD5nl
/v0r+OustcYkA0Pp+OfI47hYNzqxn4V5zHsX9t+mSmG7SCaM5HL++8t8153/vNH9+ToXWnsSt9tw
brmOugm3eJoie7yqzxJqLXfZ0l0MVG1rmxoxiKN9oOFxNWbpVnKW0cm/yZ+slr+/abb2dEBhDRIv
bjotJQphaj5MUZ1i6zEyD8nwSUjfb3a73DC7bOB5Ge2CcrHbRYEZCqLONUrz2gxExOHPJipzIFw7
Yjabss7WzAfB+Le8GeuSDGSjssFfw79pdri4bFhLhJqiYnDLiu8zPi7T899/kxfe2F+u8P3Gf9hb
i1UqhmEjdS4KQxfVshPfFlvRJ8XlKtr8/bVAri5OR9wMpdYEeOO85Dj28xLWBVpSymHVu52iO2F1
G3WfbB3Wp3E5KjG9rVfAY0lW+M8X0OSmqVQp7lzBCOypu4sZl5Ve4uViUCjsEXU3lx/+/qYuMn7+
eIBYgNasVr4sAph/vihyl4TUQ7Yrgy+86k69iR9aP90ID7P/vZPrOdrMn5+J1hfs8lY5ea3No2jf
CGP4+aqDNNNIbpU9V0VZlNrjO4no3rQfPNFNvNgt3dg33PL0WYXA7x4x6QMUhDO/UKN9cbewgqqg
yQjyi7j01ai8nrVl0+vysQb1Zj+76arAt5rok2/2d0MHt5Wu4pgj+0e9+GabhdcbNrnDtAG3AAK3
JP+PV1g/wQ/vQWfUyBBLpXfn4RzGh6z49vfjBCL9N1/Zj/dw8ZU1YmKhJeZNG4wdJKgr5YwYofAp
sUcFWrPLzAWvQawvEOA/lLIvRYWrhZYH5PAW4LRFgr1vsulhTD8KtWtoTUq20riqW+utigpaihsf
ks8d2oci/0imW71p7uhQO/bLvEv6e4mdEMIjNyzelGx0m4bD9KQ7VTp7rE42djckQvRLMZcR33A0
1PcmTtysAB0NLLfo401QBkdLOuuNYkfW6GBVfMcGfqizj9puui91nXpIpDeRjqjRfArnFdHksIIY
SYjCq3xcHLP6GGOObPVbHIy3sya6ag/qKvEvYRzyMbAl7ay1hDzJCGgmg1Nm7ukcdUOFYI0sHG66
2nKTQrrKRsWRNNwGwMJUgPZ4LTQvFZsvyjRtoiQ6NIt5NZvmTat0GzydzpRhWlfia07+nqCo+CUo
CQ6S4Fs0tnaOqHlUml15NhW0H2PO3jW39lldPBD/4VaNDhMsYyFAx1Blj8hjrqxw2hRd5PQa+e5a
wQOqHcTQ26Rp9qUlcf0MxZLuNTxrxKi4LDBT4J1mh1neZcP1RGdEyH7OpEDBuhWpR40Si8Ot6Amy
YasqR/2aSb9JvRjJR60fokT2ypyoXVRFRXcdaiJ6vy9aN/ur2kirJOpXzScUM0erBzMO6ImK5lPx
CsqufIEpdjRIL2tBACSTtzCPvmoJ7tDF3AmHg2I5D1ML2eNVk44NVfKM+F4uh/ci66+aONqOmXQT
d+kNsTY+m5sd8YgH1WjdvtS3y0j8wCzyDAfxaJTaBlHcXV9/w96IpVDf0lx0kyFSNNENG2yowoyx
ln2rKO4S9Ls8ljjKIKgKHoZGcnq8ouZgutAZTleLbtY3ByiVUMkA3R9HKz/3XeanS3JCBb4pBhS/
SexCLkRzsOvFtLVDQfaEyNy3reVjurKxJh7jdAbGn+2iOPWisGdAIt8XWMkNa7+oH+Z4v4SGvyoz
NEVwdTiwPkDxXTGoACnyhKEddv7UdB7z4lkKKl7a9jZBT5Wx05vyYdePEIvWsOsyya7bLzgPSriN
KDtJueEjTbST+a4QMk/DqoGAEvOARSone19RgDR56JPzWJ8prXIHdhWlku20vr3LFcRANaCHBue7
6iN1lAuiccUO11ZApxSj81uCbgW5QubHsb3V7Gh+rZbCXpYHOfsaQZtrOqnC+qOYa16XgM+geyM9
p+NSlvo0NF9G8RyplhfMMCGo+G+itHyW0YTqqWiPgvBN6d5r3gIlRngwf1UxUQxK4Y2pesNEtOvq
0KmrF5wqpOsJbtPlL+qi21Udb2GadlaveGgBB7NyqZdzFNiaJeGwMJ/mTNxFS/dRWS8BY8eKQO7w
9mQxTl5t8af+pjA0tOT1R7WMgHIfBjJkUcKngE9DKTmV5LFx7GJ0BEjc9PFcSMeSCdYMJC+vEbFV
0m2dmjtROhsSQKUaeph5vM5AeSXmsd0mV50inIq8PWHnxN7zjTTmcz7FrolpQOo4mlStX1jR/STG
p1xJFncy9Y0Ua7alcbybpGexEnfGnIM41ozkW7mx/H6REcBGV6L1Be/DBqPRDuLkZGUzeEGxX8rX
cKDSt0MglS27ckg8TnHbDiBRKty8Oi7dV0PcldVT10Q3YwXt0p4LjkBBNLjC6FtpgPLwm9hOvm59
kSWccz0T9nweNcGJJg0g8wqLjt211y2vRdbdRLgkFOVhqLW7tPw2W2e1e9TC0g2Mb1goGC3xthc0
KI3eLpSTZMQOshnfsBoXS7y78jALsFixFF+QbrmcVn0JmVocXy3Z1ZLyybvN2Ej7wtJX2w54XxGj
78ASJ5PoVbAqvOl6tQ1Jx2wG3r8wuOlVzgH6zZLf16OJ5+/BEDiAk+VEcrJghY6lrbL3xMv6m7Rl
jFXYBk9Z3T+3YXlVVK8hQs6lYd6fZOwiOMxE0qf6aZ+Xt/VSO0KcXRvNqigsjmg6KXDCB1MITtMb
GHHKPUJPRNI3MQqeRKhP7YQslhLeQJW3SOwO1SI7CFDQtyaWoyFHrMTorPR4OsNk32H4WDMi6O+t
t1KcvMq5ODraOD+22k7t3yaCxIS6ppzQzNZHAVAA/EsjRxOEm1yQrrMlvG8xUAHBOdgLH6tK4CgP
pt2HXl0TgIkIDJG2L44taf/IDq0PVUzspAx4oft38td3NRnr2q5V5X2VXFn9g6p95M1wQvvkFsGj
rJ61+Zi1X9fq8VicvLwqkFBGnqoj7Eemm/Jy0nJky2HoUNt1P4XWNovJxJc0W50ix4yZ3Hv5GEYv
q3MqFO/MjtK/gRNrFYhb0q6vZLlwAmnxlnTeioPAWmDsc0M68iduCThw9AxpWtXay4r4WL3dztaz
1r+GQeCqpmHnQMOEZNno5c+92WwyVP1VBpBaRaj7yjttFQKy2zMJqMVuup/n0e4AqAOMbX1jPY7a
uFUx1S0wk7qIB8O8zdV0Y9WAKsm4WYKE3U3JZmMnS5qTzdmxmTErSINfMjUo0oDLa2OVN/1qa7AS
QnMqR0pOTf6EtdFDFiboKsqn9xxMO+4Fv4n0k97Et/TreUkUe7OsHicdwBxZY6hZTjODDUbYkshL
teIHFXxEn/ptKpPSxFMo+Lr1evGNLmX4tzuMX7aK9lCfzkGm2V3FCVmcN2H30QmPMvYtbPrXFrIz
QActeRP5hBiJtlLB1rqaD0svXAcdQAcTbidF91Y6Hil0/sZ5/yxVmC0I/DXi7BDjqhWsadsWwre8
ee17wZnDcZcwa+uriHCx9WJvWpRgR/kJI4ddqsGpMCCpUyME9BCs92WcDe7qSgP9MNgHmpXfVO2z
EKazMzcY3oryRguvZegSq/2iG+NmhBkdeM2xte0UFTlYGNaGM6TmIRQnv6p6pyp5AoK5K9re7mI4
/fpFxWYwh8d0YKSI3b6WPusKuQha/OOUZoANIFqQ0NDIF4AFfeA9LNrSu5DqneSCSnU7GjwfpGtN
Oygfiidu9U9gid+dWX645OVptMhV2it7OrzT9E0Lnkap+wQT/uymVl7zxzPLqJDVNYQWJ4ov+r7f
xLcCZWTmSfZzt7n6H8Sn/+7wRx8eLZMa2xAyz36+nh6AmyVy1rnBFPvrvj3XXgZJZ1TJp0FRvSwr
rvnfbIwWDxvoNmU7H/SDo9ZYQlRhE0mSXU3XGfnMeGudVu5ZEfVb8iA8pPTunI67Umf7Is1IJWZm
AkznSCXKNjv1UrzLCU0S0dpqJp0XAIs21N9hyLpnVci3Ff2vsdE8TpW0EQqdruzJ7WPNabMRpq2i
HCZtvFSJwe0+qzK5yDNbBxcyAZJALBVhjqIaF4fibIrEbMTr8J0KVcFQcFisgWabctUpfDKsfvOt
/3S1y4J13uZSilWuluziLRD4k3IWej92Bk9iFOfa1WfE0K9f+6qCkAghoawFTPGCCpmKeTZEdWm/
g30FwdrKRvURNv67so/1MX7vliIdkCQX5eIdzcnRMLE2tm7trc3xzc7one6mf5Tc2Asf0Lc4NeSe
ne+q84BA5xx5n8k+foeqYGK2gFWIOdMvZwlsUGqpamHvgucchuVNyXe0t9pShF/BfP97QOB308OP
11pVjD8ADlqfKCGGp9793qZiPenhJxHDK55wCRGJ+irWpDpaoRf25wvE6EPLNiqARfE+SBV5lX3s
qdmn7Vm/MlMIe3+YFS6QE/aJWNk0kJO+45jOYU8fTql4aOST5unzXTWWttZEaLoU9++f4K/j8ucL
X9wgJTuFWbZt7457c69su0PvW3t5+xnkdRHk+sfaQSiKvOosSCu8lCMhBNaVUkJUNToivLyNvnuf
b1AC4ZNw6Nnxi6vl+e9v7XdY0Q+X1C4iVotGscap5JIVu1vYOpL62cpdC8pnk8nvBsmPF7p4t9Vl
SvViYJGKH7ujSIUQjmQ3deaTtJccxWNf4H5Grf5u4P94yYtVK0pwGksTl5RrHHOEM4STsfv7x/fZ
JS4WqoKIVlUOGZJLZzqykN2Vef3w95f45MHpF98QcWo58OfUu3pwrcgPJpIFOfokkuy34PwPj+py
5u1EjeP+yEUsmVDO9kU178p2sc2Ab0h6jOQveTrYBSh3hIDk7+/vN8uMBZBBehwxqsweysXblUxl
2QdL17rT6+J3N/XGdFs3OOE0hMph9//Z9X5O7vnjLfvxehcsTlBnCElbNhfh9Sp5GLaoKzbF/vNt
zG+W65/v7GKdIUBKFjPAHDc7si/YDls0l/7aAVA5ofuZTup3kxSyNDKpJJRpSMx+noUx1KdgWDxG
mu53CiKp0Rc2zeazSeo3w1EGkSf2UUe4QRDoz5dJQixei1Z17oJEoSnf517cFnl8/PcHBcVb2D7x
OJB+JV48OlIyjEFYRz0sdmynW6A3p3+enHWukA/FpyozU/3NsKAxCpkScz13drmLFrBNya2I/AXl
wnWLNX2Ax0+xByvE1gn6uxJzRB7LrS62+9a8nbRvQSm8k9FBU32HnDcB9plgm9S7rk/8omZ/2SFo
KfDKGIO4evEcDUuQbL4oJQrga7F/Ec07k5ObnO3quDo0hoWPcjk3ADZSqSB1vktxWwkLsUfBqYb0
JYwI/RMeES/I9njAkXCNTl/r7hJwDoru0+yJsly7wCuWg/DKo0QwjviIz/sqTPMbMZTQS8iYh7Vt
27HdAJ/DwpT7xkLe1MgHRu//NRcNAx1EcLYatC+geFFzS0+fvXCU0UfrJlNkP9YINtHbTSC/tOQW
SQt01Dy95PSFKE3ojNrLJLIxjbRDQ7UNuUp4bjL0aeQF1QJZSZzjs+S6yzlo97FbgNPWBVFKCpWw
llp50azT8x2fsBQfBGz0pho4g/ARGF8iQdrpMM6TdR9ECgptnkGTbSYwQ8BAullu2gRcVU4g8oX+
zSDn0AwU/IKGvOuHZY8NlZg+0AnK3uPivZ1fS77hWWufF+z5YWS8G9m0WVqaTHvwl1IIHZlWHkFM
N5X+qpIc0ZSq6kRgoIaaHiatP2T04Bn33Lk8rwguT0JDy2C+mE3g5PFblsxuUSAeNlInxDDUKDon
2qDfd8t4HI3g3lQFL2+OS/+RLzeqnLoJYHzMiTvoySlSlUc9IuBnekZ1Yhu5cZWEBtBYfmjE91DT
NslobfS698qgGOw5EMBxyebommAnxRRhD9OR/By37L7MnInKaRsDvpXyLmwJb6rT+otW4uKa6r3c
vcxS6JlijhFZ2nXC3qw035xVsO9lZ9aarwNwjTqp+dNhbrONhqWYQb6TCs1tkmhTB2dx0dBSbHPQ
36E9N5hIreTJZFsWVK0rKFdRmXk6rsOua069QqCIeKdYz73y/UbqgJESyHtpAS7QH1bhSVw2m7ov
XNyDDFzlWqhNV2gwZ0bSsenTPXkkALIZLsppM7arxF6+xkR9U/fSozI8EPJzm8f5e5AWZFiThCHN
/ohNMgw/GsgJhUSLTJN2UzW5eT6EdmbSoVufy/IkRc0paVmDLKp9JjpUpN7OgNea8S2NCCZKho1Y
4G7tkAxOvZ8tp8CKPHG+pijxriGFUhjU+0l7iAFNFwi0uMO9SaFapUabuDEA+ObFy8XyEKpPkXFK
oxktTGhHxNtT0uUKVP7YeqA4QXwzkBDSA+foceMCNd+3inI/Y1aQ+sxPIEPEXN6PhOg15m2MjW+Z
3qvmiybeiXV5qGi+0RnCelr5qijak1EfIhXUT3quSV3JEorDhsRPjI4hgRZfPwt670PTb4PiGKJo
kWc4ITwUxHkcquGVGIvVQp5EL13lgYLPTXUMC3KfJhOlLLy+TpdgQQKX9qEAQktqA4TdH6roZTFv
Velt0k9EY9glqFk2qscWuiMLvyoCb34TUo/JVIqpMjEaLyi+tfNiE+HhSwphrEA1tHfqJfZahcep
fRskGjxJS+uxJdb6t4pJsg/vm+S2Kp6UYrb1tvdk6WNQh51S3VFVwFcN0oaGyhJxXJvGNiHnpTxD
s9g5RW2R8qLMb8PATVhPcfuCgd3p0o8YKRZ84jITWHEm/doxwhvLILVZOSzE0aUz3g8RWL1yJ41O
8lGHcKKhmE8ThJSjSyh0RELR8DZ1kepXKMCSwrjWmSMLPfSrWnGFUts3MbM6E2YlJTYBa44wQVzV
FrB6eEsnCsPmdW4+pG7FoKNtKTNulQdsfjfzrB1adf1j6YOsRfgNkY6WjS9yH6uqVsnfloUbASdX
8RsGCNPqwg/mwrHwTy9pt29yMnwwh6QVs0eImBymvw4T1pDAnabjmAsYe5V90twNg7LGnZ7CJvJF
5c4KYfowiFvPkaHa5thsR635NsYzOOlTHGwX/uAYv7ZDs1eYV2bC0IMZNbOG6NmAr7REXy5GKu01
IpCGrz2uz055sIrDNAhE5qXbChmsrpLyULNTi/orprO9MPVvoaKexxCbvNxOdrkIaOjAaIvslJLL
47DU3smJvFG0emP0LE3QjKHaer361TQfEmPXkYGYIpdTFZEkk5ekplmxTo9Wt+znWPXbjsyRmRS1
8FmoWg8L/6L22Cl5kcUedmMEclbNe6W6FfIrfTBssqs3Ke7LdRGTJWknrKjsMTEf1fIw4otJrLNs
bgvYlbQZXlNj9LJa8ZPhnn2vzYJJRtZA/sOXcDRcg4GIx9GOWdaNhOmwlLw2OvD1uWZ1CmnpzJAj
y/lGpDnamL/JSE7CArWqogGttnYgMuWbeD2j6So1zG0IFRv2z0mp+NHS26FFBHBqwgUPHNMPSg8n
SSK1MTxa9HL2w8Ga3lT86WOZknQjoi4cqPNBHFllrhpkfh6kh6WdtyymTpnLXgh43gd+FO/UIn4W
4n1fP5Uw8pN6MPKbutlPPabkcttmgw+it4sItCjDyJvUc6Rdi+19LyqOStKXET3Re0cgHqFJVWMb
0lYWCfkIbpfl2zhFCBhemzyw9eWx/A7xPxHPSAYIex5E5HjTgJfvQ+G5lN7b5a5ikeXh2T3sEY2x
BFDavYWCvY4Qin4MLbN5uTGs82y2/pC+ixAOi8KKnd+w4bFD+DhLKT0VqmahcUMrwwcTmHBNOEjW
kBwiLDgch8vLyrMai+zO6qO5nOtpbyrHMq0hpOerLoDYJVEpttTrorM2YRas0L2bSrrdqojWKC4R
zXaTBnRl1ccKVS+6ebss3+N+3JnG7UpttmOwE8gsSDJ9V1UfwB82Pj6mgLVNO3PbuCXugLQF+JrW
AnjpkIxbW2nCw/ZgqKDBebhBOwdD3DwpIVNxvnixCTWe3UnxozAa9gBd5Cg5NFwVIP6It3JTbYXU
2gYkWuJ22xnKk4qVNhAQEAQvHYC9HDbHoKc+1lTsYbxlJYmHa7V6Dvg0ADC0QKFtD5JbA7xpalSn
b1RPm66qgl2Q+DLId3H4RSN9Awuvl/fAruJArBkfhbE0kycxa69pWduBdSWHtUfxnEdEoKuPOPAo
ZDRGVPz9FX2T7CxadsPNLtBSf/n+Trd+GamejmP1/3B3XsuRW1mbfZV5ASjgzeUkkEifZNKTNwia
Knjv8fSzwFKrWSkOKcVc/RPRN2qFeBLunG2+vb7xindHpXnaoHip4ueaHdviwQbMJRTjvcVOiTvP
Dntm1B7FoYnCZa2WbsPrKnc/ItSjYYzqvPOdZATRbsK4n4VdGTy3mO5jdVnFsqtY0O/SbDdGj3ks
EQ6+hp64F/TwWbR6N1Cu8NV2S/rQzNM4AIpsLUqXhfnzm0Tps7QFc2s8hBlAxjPhLFEyqkjXJl0H
7L3V3Owixd/OOs1ja/l35oe/Tzu/583yx5XO6ohMCGatnKOqw/f8mDnh1r8rNrOtE8Q/R3zj/9+w
9dC99N3vcvZPclsZNAJzwtC9Gcw6y23bTESwnaFOnHPbdNute7feNKvvPJ8/qcr+tsxZgdHzEk/s
GOlxdJoGCi8xUhGOMug6dBe+I5Z/Vu2TMW1CPcsIooLU8/dMeigHaDBWNd/PwZHvMqc8ZPfJM0RN
PGm947j7ruj8t1lDSrSywWgTjRUmaplF+31FYTDk3Cw54Qf8sJobtbTrY7jkUN4BTNUWGU6B/UX0
VFOm+A5GL89/+6xIzNCbrhOvzOPG59O8aTxEdTSyNtTb7eQIC4Ydt9VOccqV96hu1IX4oLqpi0nd
od+lDqLQ5Xeli0/eIm6zgSkGkk3Kq2f1wKwH3OQrtOYQWa/rVcNbFKy/r5B8fqkWzZpZuqj/rb3Q
YcaVBhqXWjn6anDYBPlg2uNcwhBsTuRLc0M3eRFif8Yc7UHe0Ri1//22gLHSf3/D2ceqTZ5oTLNs
U13hVGrXK3MTb4Tt91f7Wfnut5Xmu/6hvZA35US1iJVqminmVrenNYoHHFGVpfryD4pqnxSgPq73
Xsf5sF7UUOVCTMeGt0qP4a60h8XGsJcC07IYSi0z+7sy8nvl52+v7n/v5Tzy/vEKG4TLgmmw8aEa
cyYH5fJSOyI5cqY9uelWO3a2uWD84T48wMx0dBcRxTa8MLgj1R42eL3Rd81tZn/3kD8ZYLKol0p8
VPho0So9+2G0W8S+ULj1s6TaX0MI3FqXjYuyct2v8lWzq5b0Qh1qF0vZRUZFQfAfdC0++7I//oqz
z6rIY1lsVX6FdxiX/i5cAqu/QPC4IDldf3/Vn+mguWo8iKhB4tIpnr3aE9MtaiHyOIL95IZr8a5w
Iye1637RbdGujU5lJ0+JPSmLb76pz968jwufvelSqqXE/vPC/bUubaJpI4qRPSqPSTwDihehkmxF
4SId92lP2snokQzAS3G/+RlzhfX8dfzwM86F9PAoBdlT+Bkj2xi6pOnFewt+ZkeYqythL+5Tpzgk
t+PVN8t+cvx/vO3vLYQP313XFhERDcsmm/pZcwe3X9KAvw4ZxpVs8nJHsZsjinD3u1NZ+vS+M5bw
bmMiUxH+/fuLcl8shvnoiPaj3e2ROF4zygoZ2uUku6sW6i50oVZ+fb2fxAJ0MtHZG9o8DHc+EKG1
eSBHA3MYJpK0RBichOw/UZHixFCAk+Sb5T69xv8ud/5QWxQjzNkSNEfjXTM1Dvmqr4Xf9DE/6VYx
7gg5BtwB8dy5HVqZZWmntgHdKiRjKpafpfL89V379DLwlDcUjh7NeH+UH16Sus/QHqusICbbNgid
gnJPL07fnG6frYJuTCaggIKjnQ9udmHcyZ3F+IUsXCbk2IPxYFHY/fpS/gaHIFpSPq5y1unwvBxa
LfhpJxUp9QVUgvvbsIDQSEFtvCik50BTj5EmXDWIJWEUb2XouJ6QOkYkIzDH8zn1TnqCkCm01sDR
DmX+8PVPfB9zPN8KZmoELmkiQ+va2ZchJ1oFNJVW1ig9cpvWlBSXcZ4vfULJ7sgOlKuKHQ+XoHgX
eG8sg053gLMuC2ae846NgiDX09PV6H9rvfcOP/rqt50F073YdJWYRo0TDK7Z78M+JE/rlww6A7rb
jFm10DJj1mbX2aUhXDRNYXca+VnxnAivfuAtK/U6NuhGCldVRw0gQ+FcZLQ5qN+M4goW+dDxJfoW
A/MGsuCKaiETC7odmzjMDD/MXtmY9V2XikuZ+UAzq1ed0VCXyi5lC91PKK4N8xRHT4i0GR9FCJJT
IQ0u+mqwPcDkBqApM5Ap5l0XwQXwObBkQ7DXSATwL1jI1M+T8EYznsYsc+vgrqkkKsy3o1DuzCDY
GR3FMalYlELhVCldJKVHD/mjHEpnnO7w8rC1+q7v70am+iImfnWhtLWRknpeU0ONeaJML8iU4C0D
x3BE3FNaHJkjxdo+3+SMlY6JtRDawaUpQd8G3YjiH8O6IoOtNyNFja9fNfnTbw4TGnneDJl6OnvV
2q6MAYh3BJTc3jQsgZNPy67LdmrtbfTauh/KbJdOT2P6KncHQz80+EW05oNhkNJ0zBgMJOqi2Lpj
/DJg2hqk1UoFJRZ54kIfpXuPWtbXP/m9cfz3N/C/P/nsDewaZFstZHEn2GQbZVG+VA41N8mZ5Xje
2nujVUpdcDG8+AcSPcsebGPbrNr7dNfu5zFCy5k7tcXJW+brzv3OnfizbATE0l83dL7hH7bKMJ+g
c+Ly4kBFX4JHZzI5p3Oxjqiwz22qgi6e2Jff+Px8t+r5ptZi1aHNgoVoyJZG/zpRfSzQYJYzxWEG
4Wivalx+8yQ+i1g+XupZjULXLL+HsE/gJPKS19eaRogo7pXwmxLFZ+fbh3Xe898Pt7SgHDYK+iwQ
8vg25A0Dm87X79R3K5zFnm1aKVo9sYJQnQYATwM7ydcrfP7Wok/Qxbk2gNzp9/fClzqxkufwrnGA
ZdrlKbicc45y1V3INmyrJQpm0Sl/dHiZ6gvJzh3e2qtgKzq4eD/C43hgWuiYLLNbcfddKPZZDIjP
7X9+m3GmRQHY1Xgjcg2nFbcWHgcSGqV8BrazJxoXvlKtvr4Znx9wHxY8y3DMJsQ/s2HBIbGNC80N
HuYcWkME7Hqb2i127Is21jPqIngqRWAR36z/SRRIY0yBZqbzJJCn/P4wDLyKBCtkfcYInv214tS3
jHbchrayGpbVgnmjXbBNDt9ldp8pR+CoUe2CDMUo8N8KXlXYtIHA4VkvOwdvGYo0Mh0ut9yoa+1R
2XxzmfNlnO2Uvy13tlNqk+JPdVb+Ep6Nz9raoyBDqXqju+ruH6Rwn91WcNhEicxlYdZ1tiF4igwo
IZbe3/GfT8mbaieOeclQfs4Ed7D2bRKpRXT7XRnxs1qF+nHds8/XEqrO6ipq4+ah2GAeQXvGEa6S
nbLNlh3iDUf77s7Kn9zZjyuefc1TMet5a1acqyOGS68G6tsB2IeLjQgG3ldfP8n3cu/5k/yw3rla
LGrFwExG1ov2wvXgSDBNYiROw8lfWT7NkGV9mOVVNLhsIEXZknTR9Zb9ybPX0Y/vjrhP9v2Pt/u8
PlGj7JLaebdkHq1WrzBuYIYREF139/VVf/dcz/dMLY3xj6LbRiFE3sr2XFQ0qUENtrAyd+P6u+9l
fmhf3ORzYTSuHQ3NFQx8o43m/pJa/ROd8mcsABWdt8mZRr2S0u3vu48wMAmuQJmkiGciu49XrTs/
OIaH1l/fwE+Cu98WOvsu9NBPxiDjgNY7Jit5RdvOAqf+74/n31Y5+xYMuiVdNYYdSKu7SIVsxCjQ
19fx6YtAVggmjMkVEGxnSzSR77d1KP7CRWCYg9Liyliqi+LO2qYXgbqQLr9Z8bMP/MOK5wLaNlNT
w8tHegaHdhmuy5XAWBMIpVmo1tNQ+3+8Qu3sRCzNio4lAw2EB50TX7Wr9PBKy36j2eo/KbZ9tlN/
vLz58j+EVJhEAGn1WK5cjnZ6VW7jbeQQMi5FdyR8Ti8rW3Dy9Xc11+8epHYWp2aiqldg5zpi9345
ExmbuUexnT8zz8aD5Dt58neP8exTU7Bo6YWc9URhdpr2loHiAWPbxOOPlP6fWcZ2NT2JXWCPLb1W
NGfv79G/IjH+z0PQEkf83yGLh+cxb5ofHwmLlGv/g1hUtT8UkYYe0k6GolVL5on8ws/yb0TKU5CB
qb/QHJ2f/Z+ARUGS/9Dpc1rW7AeOYtjg7/2JnxUkBWYjPu4QMiQiJujF/waxeB6Hz3RHAxkorriW
SNvzvQz94c2XDCEv8wB3GbyYXK2817KYMlBpbMycUdQOPXTBLGwH1ihSsd/xNPRC5YQ5EKIsXE4Q
ni0WMnGxwMQUY0lKtFDwThyVxpW7caUbjKOmoGKlEiJ5dosPJ3S+OP0ZjNEJ7sheraNdaBan3DiF
evv64UFc/jqqPqLPlLNAnoszdYl7CDkSzgVDN79/1o2XSGbk9SZ9+HHdiZeiyrykiF1cSEEow62P
ydTJiRJIiD7Q3epp9KfrQChv0rjYYip0i3xgPbSekwbJCiLmvg4XjXeJ2t7Bt8uW4mhVadeWvMMZ
0WaGPgwyVwlkRxET6OL1Zd3m25Gx59KAZZv/DHPd/voKz47oXxc4c2yg7UkqqdTvF1hWgu9jAoOS
dmCSUg4vg9HY6EZ7GBVrm4XqCgvPy2EABvX1uvJZP/59YQ1vYyb/LJyIz2MeSh1SUQ+Fhe/JXT6r
LkD5wlrf9aCCle5umi2q1drO89E1J1pJmbgTUyRmQrAKTMKXvtrKiWSb7bFX2eDL669/33sA+CF2
+fX7wAoBtuLjM9WzUH+wDPyR8X5Y5FDqtXp4KLNxlYpbIIoHbRz3g6HsBn04igNEyTBwKfMejDpe
idWb3EmrEZeMfGi2UfuQKD5qUoSNub7plfYB+fmD5ocnrgokRLUIkIIWoOEiZYOZEFhD5aYcrSNC
Q2tCTykVsBbBaDkj89RlINwjRdzhfLuSaywBqJhVtbrtZGMHF2tp7CfMi8RjXihXWLdDLfADVxf1
ZzlM76s0vYg0ExN1sAopJh9Cf7T05EIMH7++eQjQeW3O7x6IJLiwGGXP28Lvr5VopsKUxb0F3aI8
ao1xMgK++8DAmaA9yFK+a9SXVlRPQhfeylb2GgXekzWqqLu6C8m3lby4ScXgVhNdTZs2k2g4E1pW
rDZeGj+AvRjalaeBxsByVFef4lpahbVrJuraAyEC12KB0efSNzW3YVDZ17GVGWCG4jzb6MGNSGlL
Eey2Bg1f+U5hTTeB3j1HcXDbIRhWNQe0X0ZpuoZ/ictLZGlQ2aYbPY82Gca8iSg8mq2JVeeL1TPZ
KRmHPOgOOPItRUFz66g4YmuxrXWE6byqXiOstL3oG0jii72lZidsPzYpwjkf3VQtH6ErXnqsgU2U
/kalGrUZXIMCbXfEia6i6fWko9i3G8xegTcAHsV+WtQuTDFfmXG81aNuo+PnG+nSS9Mn/DPeI+Ow
NjI8M0RhVdSHvm8vwlpfBxV2eQ9G1QFDzd08Cg6dVK/6pj7Uk4iUQ7cZLHMajXlOL9/n4bjLBIAh
vroEqeeC3sRZj2KtnpTbQELBJpbOYOTUOa11mac7MxwvIvz6TNACfpvbViNtGFkuDkpUHUM1WvUB
PpPo7BdNiTwpNJ/l0nu2GLHPDo3BuCzuvYOc3jMavItkR6zBGgR5vh2YaRV6WBKluUsGYal4QDCz
fpn6dBJ6pIJJvRa8/CLs/duyoiKZ7Ieu3aYBGt6oXPe+j7hRcX+kbX4JHMqdGmOj9dNdpPs/s9ZY
e8mVSgl5IfXmjdzll55WXUeMpXpTcW3oVBWg0xgdBeROE08eCnVm4jH5jd6MTt8E7D+GFS8ZY7xp
dPW+km6Zbjil0GD8yVzFQ/Cmt9pqHCWXbpCdGel+Kk1E6qpxU5baMaoGJh+GfTHFb4JRPkxw7CbZ
RL3MrmugO5yMTVfft6p+VL32gPfvUy0Xl/mY7q2BUW+on7m/iR4KUD+8I9gnywpj5touspDxRtgr
IhE0XHhKsDgAGpX5tY6HNLSGMdWB72DKPaV7Sbgt0IVKjXmjVuELdMjrcjJdo9JWcTbeJbWM3hKL
X7VV1l6eLgVafTUmztiZ3iEfW+dl+iJQgmeUlA+xvI4VQAVt8CKr5SkNhLUcezeDFb7MdWx0H0ur
iV7ESD/iDlIuMK7E0vmm0NsD9lNLbZROVcnghaXVRz9I3Vav1p3JPoy/Ka2QYIVz9XVlKriueFsm
Em67577lfcz6AsCRsRys2IH4gXy8PM6eHpP1Uy9L6AH5dZn1d5kwgVHxBV5czlVziPhub/Azuep3
OhD1AX6JUKknPNH3bdIf6sA4alV5XafqXfVD1w2BiRBZWvQ73zxi+nNvhhYNEoZbggYhJ+T5SYZK
lJUPeRi8BTnRTebFt5FWta6RdmvPKHa9Zt74SvhzKJXYyS04vJ6xxp72Mqn7ZRXClwyB7AfJXs+1
40xGibVNleXXSoutvS+Ld/Ho3aSWvBKTYpUbxUZQW9MxVAyhijmUUImzoom+Oh6fP824it2gzl68
SmNUDJOgqcwcbPkolCbmjilgaLqlKSzpfPq2pziwnzGYNlRscNpyIU7YDwXMMqOIxAsURxhMSWtZ
Pcmicczl6Kcm6q5YwK2oZdgJ2gtGops+ljc4eNnylCmLKBa2YiJs5YEdhiw+t0NHqqM7RddWrdmv
84xpgxmOoFxNOr0OY3IDdN6519lKVVwn6n1tRPthqg7AlHZ9njiioW89FQZG2NypUrrW/G4jS+F9
LkwXXUsJB8+pRYwsOhjM+zHzfqr4tMIUO1WWdKg9RKqHQcqvCsSTsliNi/RZDxPCVeFCGvMbQ7GW
eCHtBKWLFqOkOb0ZHislXk6TtUw72RW1aB0ismzKcRUG4YkMjGb3Y1EH66HhG5Op+/Y0z8ToKkTJ
PSmlo2vJiW7sTlK5tVILFVMCVRwcitBcd168CeWVlzCjglFDW0yIzYcbOdEv4Yxh3qS5X5/Q5xK3
9/CGxAFNDBHuPEf7+wGdFkj8s6SzaKGItlffmeBQve4iU2DiVNjhMT81RhSKIZSInWKbGLo1J1V8
6YUbtQ7swiefIeX5V3ndTZ7yv3NPkd+8SP6ZR8nqRz67e9Tnf2r+Na/0Nv5jf/Lnr5ux93/91Pkf
/qkDyZfeJf/MngRs34cn9zcA/63/nL2hLfhldTL7mbz/B7/o+woJ4LtIj+F4RcUEhOD+V2ooW39g
1THXFPkO9N/Y++ofMrRHIloFVxzCs1mV91dm+IdqygroRE2aJaQKCq7/WAP8mSz98oz53JkEB5Lf
okConAaiEHIKfAHwJzKts5cM51hMpXTrKmDoxVhjPkbgIlIX6PHBVcWDrtlgoq5LqRUvNJ+wz5AI
UaQayTG4Knywgra80MM2xSEoSa/GJA8eB9VsOfoG+cZrSxMfbRnH0zlDqoS0W1YSVrerOmnlK9WM
gyXmoNYWCp8W2lKJsRmmuEZzR2YMhDVNwMy24BztMZ6mbZwVJDtKkl/lmuQdQoYiFl2rIqjGirSG
EWcEPbbn0mgIbtBUmHzCBwoWUSXF98H4Pmnvq1O5xxy9SPPlpNWxGJwmSU1iZNxG0kzqxuOYL2+m
Lu+8aBF4RSHTlkrYQ64b7KKKXTeqvndiaE0yYfTxGUZDlVxMnoU0EstjVNhqjzwNVpvrWyVMF1/o
tCslkpqjYmBPjIDfzC9pi42x3QiS+CyajFsW8hT5y6YXVfyetOqEZ+424mGuEquYHgcvHtc9JopO
ISTD2sQoy27qLF728tA89kRgoGRbAWSdNDXCczVU41sjB0SIqiwI912CmF2MMVHOU7hJFs34UavC
C14v7ZCXTb3FrnMQF8pYw2/SST1q8oDGQrkakrw4+dBrjZ0UAinoWEGhAPqkAxSknlZoC80Scodx
TOu1y+AzOHHbGTk5jYXdC2F5u2YOFHpZ70F4cxkAHV6ypog2sRYUwEx60BgmTGyn8vWU5rQvz4e2
WkSrRFQLIMFmXVio2+soX8UKpsmPrezFr1JalMsYmhFzrNkkTdehnMhpwLTkYOxBF6XbIbWYV0ti
MN5F24nLMu/vSfzN0B4Dxuz0uJEa1xj7yq1li25Y2cm22DcIpQepVO/8NM4iW+x6kj/Pl5W7Uc7i
Cz8lpiyQqRD04QXoLWJIc/vKkMjUmFVCOl8NBSNNQSfDNvSZ9QQyqlqAuSo+aNSLwsAfSPH42vdC
GT6MtZ7dNmaSuJyT0bRSlEEdnK6UGm8BKVhE4TEFxyhuxkcj8qa1JJizWWCv9o+AXGclCEmMaPe5
3rwVlpdrtpAJ+oyLCmArA8yC21NP4VOctswsTbnB1Gya6Za5aNQsPw6lRFLWAAK2awviXVSK+Z06
MpnWZ12+C0OLsRRcXxcNLgnSzGsfKwOEXuVPQBFzfBu3WRuZLz2un3Y2lXhByBlu570w+QAXtRgP
Xxx3j5Ush8kCXz3oaEMSlNymeKp/YlJfn8JWTdaZEsUv0DakyyHgl4K2EsI3s256GGNWBjuqq/Xu
Jis6+UpSlVRUnCKbgqlYWlkfto3dIbhXmInAuN6DM+5byU8/LRNNoAahT+3GD31xjrMDg92gVwwn
tmZvxwyA9lEPJ6LSWuvq+KBMo7cqYjwWlKKDnFJDf9LkVu4W/mytGwxTuYQcYJpr3cNmz67ienxo
sLCtLoysLUpXN+SSJq4kMnjbdtoB3r2R4kycEdtp4sTmlky1eaUNUYJtI7aD2z6Os9c2kBp+Twim
Tl8V/dSGa70eqm2YSZnuhlUgrFR0TW9tm+KP0gvqMkB/1NhTnSYngcd/1+ZK+iSxF629ZiiPJt/s
uu79fl9mzFMQDvGRj1W/YYhQofFuyhlos4awnZi4WdYi9t9CX4vXnj+7GknKQPKT1rX0LAp8MoQn
TACGUnwji/e+4LQB+qJMuI70e0O23oYKg0ujjfwbq8t7ByoBo7VNZUQ3aRWi/hfi8QK8EST2QrZ+
akoS79qgbFyptdqd0Y7TFZ+yhHV9YbXw40U9iRfpkFBMLFQdh6sqRz5IEYPcRw4F785qVcZ/Br17
jdSg2UmGT+mlKA3QB4GHFDDTu/YSSPpo94KJoYkYFHslC9TXnnHAfRv6JbKfJkkAg7a8jMGQtU8S
o+iEz02YLRVRBrDlT3zlJR7IBNeoYZmTDBhcFHnOVxFlsSe8rCHISmLHV+iJyMTZnV6mWtPt3Byn
LWbDYFpTwb/nKCHPDwPjeWoCJJhA8xohyjCkU/u7gilV3MZlfOA9MRh/VFaVbC38vjO3MUMRgjxG
HGk2mledOOTqoi4B4TuYwM+VySJIY4pyUBBDRmr7mp0vDtp7T4Az3tmYMccqFiNZn16JgYHMqS3i
/jnOxZhqIVajpVHemZlMOYt35NLXa8m1usi4a6cuvg41o3NakrSE3b7OrgdZ6IDUGKCTW85vucVF
ZpIVf4vDt3+nMBeyxdolekHald8zr8kNk5nns+NC9TaRbpW2pEQgiMdw2CkBeMgF5wbG1fj2ukUL
Ud5rp5kImaB6NhkBi7sxc5POrx2tTSK7aYd26etGvEIlmNtZEgmLyOdraVorc2Tf0iH5tuYSN23d
CRlnWGBQod/qEsPJMRusYzbzO6N62O40mPkWlOycUa/UnYKPwWxTjBFFqmWuVSNXkVtLW7dyP65z
P5scnCvyA1bEwQajP+Gi1yNxGRblaxzj1SvkXeL6QhovBzmIMGAv2q0Y6tKDnBvCFc7TCTWYaBSf
qiloLvFeqNdexIwBO2vOsNhY6OrJa33vmplYdY0Ne3LTDB3ZdiKK/Q5knRn/aHme3SLllMZWoZda
V5oscHhtIGdPfWGKD3WTB+tgFLwTxr3Nqaw5hAjXBjcZpwQfcInKW1t4l7yU488gHxPsZeNhkGFe
92nyPLI/2KBzirUst4y8xlG4anDiXOFkFuw7naPLyszmpQ+G2X/GsPAuEEvJk1w8Ts0fg4S/K1so
Q7AYrfUDxQwp0UEnGelrEXN7RsqQj+2oZKt6oFnajjGg7VrtlvrgVRnFwFiXlritiU+j7MFtjDNL
3QeG0eLOELX5ASap6Ar10J9M/jDnekigsxxGRfBduVYDn2eHKbcXFMZdUTXSW5p52pGQT9ohfh5u
8dVWoFOGxm4yFfmkq5UBlzUOqkUblcIFbMPiJ5hNiwlOM9GBLxLg/iqm/6vk6Z9lRv/TWmcgVL5K
j676v6VH83/wZ3ok/oFs0LIw6aTDgDidTOfP9Mj8g7YOA05zX83EQYDE5K/O2R/iO0+FThbpE/pN
kqr/5Ecy3mSMkCAxeE+qYO79m/xI1vkBH6rkc36kq9DxTerjmKKCcP89Cc+7wCN1Ma6jLJ/eEDIB
rOgDGsf5TR/K477AXmZH8JQcAy1Mrggdi0MvacOLmDUYLIHNdtAKxI7fKjVFZDGxhSoV92Lo5zcj
Q5A3qjH1lwbo7JRIkdKgdVNnb4LkT7fYoiHKC2r/5CXttFMbUWOcWxiY7+380R1DrToYEnnWQgnB
NlsypOGFlxLilIlab4za0NpNGhTahTFVIuhnP72PzXKcIZ18KE4IJ/hJm+qeofGxF6GcGQ2j2FGQ
38tVTnG3pM69UGsz4JRQqSzEDSFxJmO1vIg4xaSFYGT0k32hnFaeIAI9UXv6HaMvhOsiI3NZ9HoO
6jmVmEQNUyNSXLw22ruRov+utaJ0M1lC7EOMVYS33m+8Q8V496qtPOxTCe82+hAKGlOLCh4EuHuz
qYsYdeHz6ztiV7mkV1QBNVy7a9sXR/HgGVO8oe4dnqrIVzEHb8Np6Zly/Yo3mbFhQzdWlL2FFxK5
8YHUHEsZXzZ+VDG0RGDa7Qi2rqxIfPijIkRU8ANqnKsF/ENK/uloTelarcUUV8NSE5tjTHTsbfs0
AqbSJYnevnFyx8WyTqnx5Uxly0s9LYN9AdM4sr2gMsCYtDW23xVcP+6Pz5Y0TDr4SWHw1mZYFSUd
+66lNlbTTKk7H5OinAbjFCT6oxLk8EQNcQwe9aCi4TFV3qGc82GTfv9a6JV82+a9xPFI3iybGSl0
MGfTUcITXsAOBf0a5bRr/Uzw+cOhfNXlEwTpes7M8QqwnH7O1tMgBDU6Z/BEsu0l1tTBY0tx7Cr1
5emUMNZyGIuM0lxThzvJk3EbKipwALE5VIew0Ru4LHEEcbLI+0lY07plP2WOg711EIGSJ6xHci94
F+A+2YXHcjAcCijyyU81fScKczlLapU7JS7KXfa+mUu98ORXSoYqW492QuPBaY4TMfeWFJx5b7t2
uBTTQKUELAVuGsrWojL0NLwp5BD9Qx8b6j28butSbGAXO6nu8wdUrF5gkDWasBkCdbpOwVpEV6Xe
JqadRhhX2KUuzrCaeIK2WjewD5YlrQrOLHmQplUzDPG06YD0YJAzqnAOBnzA7yUsqze0oIB3WHCs
4KYmSY8jWmIZld3zIa4kLQzXUOSSW49M21WVRKxINyv4IZJg6Yi1O2L5qiXWMZuyotxcVzuN9H8D
UKhwYQtHLoGc5/ZJFR+KNsPPTxNleemBC3aTNhhvJVMwXGs0O7eYkQ1+HuICNtTdIYJLedn0pfSs
Cb5xQ5CFYtAyQDxrkfQkhH2w0UvP2vRSBMA+yoNtLFvCMRl7ARYtbGCjMFWnzAbhFkMncCQiVfjS
aWujXGUi5QGMeotTUwnZ3pT98ckIO/NeaNLiOhwUzxF1iPmZ6omumZreJd3dhCFlEQ0swdrrvy9Z
/v956nJYfnXqXj4n6Vg9/6//TVUq+VibfP/v/nQGlfBNpuiHO/FsiIIjBn/y1+krzP9KwkcZ5xn0
epzL1A3/PH41jmxSoFlMYiDno1j21+nLvzLg3Iois0ZA8DTzXx2+Z5pB/oyMhRwwgJnPpuDgfCZ8
8GNm0/SiCE7WRa8y7QBgInepahnKjeYfirsh+kY69bvS4u8LzsHAB53MOMRUO0YWpAkh5RdErhiD
pcEVKchCUekmfqewmKOH//bg/77g/O8/LBhbHsIbClcnCafNeF802wSmCJdK8UFjE7ObblFfxXRL
T14HkwVjEceDxVGvW/rn2Bp3YIVdVVsigP3wuvxZKf4oq5Hnwu9XP+1spqOWaXsXXh6cKvUtUe6q
iMlBmnSLp6QjC98U9YatN59sOTg1yk+9fW7G+6Bc62iDjEXQXhn8ahFoDaAIEIFietdYdgiXuFh+
/UONswr2396Sc3kdhZvQFBIKuddjRXtqadqdvDg0D+G94Khr7P329YhAc4EwZ5qcMaK9aucbMoKg
WVAoum0uR9NWKxd3ucjOcYigqy0cJUdu2DkX06q60p4pcOBrbXGMLAi4iKFecbhT0h/idYefcoSw
PLy23kZmGzJXurOWr8N9s9VfzZv8oB2U2zRbiJh/ejRl7NnI9y8l2idPCgOjTx8VvudMnzCueC5B
R2vDmc7ZBzDqwnySeqrrKB72E/bfoxs1y5xT/9F6hUPT/WCGO/5J/64fFtpawSz7Tb6PbpvEhvTW
gG6q8GpcwC/Hvp5DA5hMgI8Ouf4YbxtaURn/PaOC7fVEZZMwTfrZ+D2u26tZB1a7gBFskfHd/LXM
VlazBYOl0YlHBhLtGA6TE7TcKAukbjF0dioSDD8M2WONWWexgFWR0KmLYHkdxxemw4T0AlBWu41u
jX6LkWxa0BuwkwF/PBAooPJpGCxIJ+Of5eBgle4z9pQtCnk59W4nAdB+ErQn/OyoRC46QXWGHhDY
s9G+BeoD5eZFhRMm+ClppTXPUbLOQxqd6lU2PaXII6jcFwSFqYfUI8wdLV9rerqIu0erPubCqvZn
8g2MlYsqvJ9CHC5b1ZbqDgXQckARZOWrFnrTnsltA24fRRRCpPEaDAukIhmzxRRTcScuErsxn7Po
/zB3ZUuOIln2V+YHaGNfHodVEtpCEYrtBYstwdl3HL5+DlHdlQpKiJl8GsuuMuvsNlw47tev33sW
TLN0hMY/ie/i4DECy1RZD4Q3Gu5NC10BXikC3eT+PUyQ2gW91AkO6D8x6PfqmXSAJKmVFMJEwV3c
oM2ykXtQwXcpbGEh21dCTYwBN5VrLBQKrY7ddc3Oz7Ypa9fxXZiFkHb77JDalP07Kij0FwtBQdxk
Du0dJOZARpRbCwc7JLsyXSj06hkFqQ5VUPw35N61jpdKHaY3AF4ZOmjF4UoBr2Do/kPYCfFmG9VW
vc8r3TBSJOHPwRvsS2DAIPBW9QLHdR7SclhKRgltPQqrN137Ut/rPToL5cImE8az5p/h8PcsjUfH
RaSmPU9RusMsgfpHgGK41578PQSimh7ANgdCj14O7TjgyVZ5eUpQE03gpplAvCawiwc0LKAnIcDi
0KlbNyhXKJRoD1mtFz18es2MX6GBsnC2fEuA3PjFU/oEyrWA9SG9vivA6nWxgJXclKFDCw+dBtHP
4nJ4JqE46njeuixPavWi9bsUmg/P0mPCGBqjM5LpvWELc4FVf4COW3hWRQ+lvC08Ew12hZh8jrIw
NARgPmJkLrpEZDBhZBQrCxqqEyjiX4tUUceUAoqwI0v45/TXIoyGe1yI79TX6I2xsxVJzOQNCns4
gQRIPf5iUM5XQMyEGJoBp+mgM3HZgCFVer4dbflvTYbpvF7+lMl5EzM1bTSN8e8GbUfD98oKNL2P
zQR0hsSq+FXkAZ4Bo2HNN9s1XI0goleiLogWnGYoEO9yQ0TXt+4wIA6SNRxWqPjYiQ+19NmUdg85
bthXmDiLCIeO10aCSXX3yAEGlxm1oo877kUB1gdICQG3AhM3XABqevhvgG+L5UhRQjwrgMyQALGt
tnpuQ3BFemyQv9Rw7JD7XeHtteIOnlpcu0o1g883iWBFna3CBRc9MX+bf8Y9oIpmPbhlvpHgYKId
tRaLXt4RDXk+CJ2AsIt2PRy0AekKyuZrSHEODhAW8CrUtfiDrzls4VfllRnW1OA/FBgXCSctWtNN
FVho+yZoNfbRa5BZlfoaUtyTjZLCv2ajop7yASftuDeV7qUrIFWmJ7zun+G/AguSr/grSg0RZh2a
mRG9hF0KggVrRoKuqUD3miggoyuJRldroBtJ0R1TVpxmNJodnoMvPMKDt1FjKfyZhzYk2XMQ8K5x
UQHZGBdqm38IhBVT6yKAI4CufgWVCVgkEWFVYgg4M5wKN3sORj5WFhtduxO6R6VfwSx14HAvWjXo
LrM6PruTNQ5MthQUGhOriOwUfmdQxINwN04jqTrgYED6q0fQuA3be3wJvrAazqjQOOsMMVnfXrVX
w9flop1wAqifxUIZEewfGBAZoIw9sMV29Db3dZDnDb8W9YI+F74l9PC3M0vWkiugL+EEsRpGzxXQ
tnctDk8GVQZDBb5S3RKbRvtc2gNLAxkBaAos/ORrufHlT56cSy3hKOPVQXAXPUJ8TVZhI+UIvgl/
38xt7fhlXboyRNzINg43CcRyYAj4BB8H4C5x3/ZhzGOnUDltjGTQ4dV3j843HFJ8TLcldXqz8Gul
678WTpYiqwHPMV6lLs8HiQlJVlDVv+s2hK7TA4f+tHqM64cB4Pmi99DGqKBBqmtIXvx6q4F6WWRG
VZ0U6OwgKfTcCDbO8NQ1yvZc9bYIQyJYDqLgT6BZGpgJVHyRjsJFB5BjKCk6ogJIABJaXeohRGCE
pSFXa7iG9YCt5yYY/jhkCzNewSct1LZh8sgiptM/oHr87+7Xs/+v/4eAHyBhLtbqPwA/gLr5/+WO
/7r/79OPu/XvwjYMaP8lirIEXJ6igREysoH/ulpz4HZAsZuDzMUoyoK18vfNmuf/hQXEjjAhWHoI
/Hik/7uujf+JkzjYu+MWDHEM3Iv/L2Xtn4uV4QFIBucEXuM/FykLnGYXlC3rJpVixAhEWvR0MRNX
LiPjOfz7cPz95AmbugVaIS34jnW5EAeBzJzkSLT6zlvdfvxEP+fv50/JcFC76HGhrFjXf0P5uf3s
0Jx8bc7lu7SDb1QEkAdeCN6ET8GCifHPksDvASfRR2XzkIe8DOsW/mAV5WDI2qeoUVNK7gZmy3Cp
TtqFHHPmq4iT2JwKXMF7A4Zi/H1dHRUcPbdnbcxIrnwUcZKpZA0PdCnAam7dgCYLJIsmoYyAun1C
F86XiQDg72ma5GVj05vpCvz25JFu6wPQ0BAlLZ9EQY+O8Sp/laGKC9u3z9svNEkHfw83TuFFFo4g
C7tF1CBdGdausGRzWqJtOgWXs6g9NBHutJQaAvVXePMXvwK3Qcq3fAgvQNJArl5ch1VyHwa4Jdas
XvjFO+3yhSU6fq1rkz2pHWW5pAL4xLIQUg+feyCoayxUBlUCUc4dtDwWhplbLAgRlzPAxS3AQRkm
PAhgGPnEpgtfcu65k9CAhkBZQYafdT3ceoP2F60eb3+zuXmZRAafgmIjs/jBTQOtYDYzhBoIYNjS
aiwcZxdoucrMUp9ajft1hnZ6PLCuJHypwrCra15n696g0U4NQuTFirKJesZSGtxVRhPcLN5kYBn4
XHMG1AvlDc3wVRDbexYw6tQAPmndpLnNKMNBKdDw6nBnb1on8RmgCNIdCGdgh6F55UEtGvA5lJxi
S2NPYEBjncU6zcNtCWKJANuEAAZb/ZPKEKuOu00WnavqNa9DNJmCfc+mhwYwrRCUqtoDMKmh+46i
ZJKC+o3TnHqtA9cNC0ZcDuQJobbvdgLKD5jHhst2MQc32cNAIOJRvGQ8RH9K4oTkA46geq1ChVkB
1It/H7SnEAlnLZR3tz/qTLj/5uRd7MO0C6VAHULWjYYzIGyDty3Jwnrh5z7lJByGYVsCroaNJBeA
AYG+oLXBLw6ttFD5ktraKIAKoAW2doNLDrwFGj5AYoQSKG4h0Lp1+ORNAkQ6xEWmBj9BkkAmjni3
UUJXTYSTR/lXnytRqGmt25Mxc1QI44tcTga035u8xApvWyDSWhhqwr8RwOwUlYqsfB4Am4xQpro9
2PeJdyXOfHM9L0bDNqUDXIRZV1C9pz7k7MCr4HwBM1igazQGWkpfXKi4SSMdAPjat6C+URhfAjvj
ClDo8Xy4gSA9joHzYLL0tdA+G/8c+hmq6jJanq0NF7kXHnDWlgxGxqtGGG401G4U8UUEwBC9vTUA
NWg0VwYH2kaJwhwER/SUPPiRaKZJ5vBQYq5lFUXf+4579FRgZCsIQgNll9TdQt49E66EyUHgMWrT
NQnmnG8UiGkDUhU5tyd4ohL19xkz1UnJuBgGnEDmusA0GT1EpgWkNJr4yUAcGS7aqGa33b2Iokq/
98Nnrtp0MCHV4CDDN71RohhA1I8hQsZehzA0gXUkuQsTNKMHDu4gEPi+/TPnJmByDoDnJhSKrPUu
qfuVL9a7kPm4/eSZgP2NGL9YYBoJGy9Peey/ZKNmjZUqu0hEoQV2YTJZkHCaix+TQyHv0HzVOpw2
NXMg5BMWmjLYLLd//1yuyI/79OIFojxpgcvE2kBJfw3xylV4EI/CqTAHC9dEh9j9U7V07lw/9L+b
KBdD5XGehjmw8W4EU+yQqfRWimEaEFhcNehD92fRdqqLLcdpBQogRqnpk8h8MWiuLB2cE7LJ36v9
OwpfvEEmAyCb+T2ST7fbDPZg5vbgRjviECOHyiq1aiOxO1dd6LRNqpO/x5skjIVWoIXYUrwLKFdE
ZJzUq+F4h4aF/MhRuis99FWi1zJ7Fqjd+qFJYm3nRY8kQm+deAZhKhOAfQMibvAax5W64K24lVxJ
9kYrDAtIYttL+VWGVlXnKbgFCxu/PqpJcxCTBzaEhG3yVoETqSZbeajgnqNYBPuXtUU4XkCbc+FQ
mCgo/37RSYRiAEtJek9h3XDr7TSbbEJgiID9hp8NPuIvWGywR/G+28oroF1RTkFppYC/gGcCNjF2
Gt5v74ZJP+/375jkpXLeVyUhCSbcVJ34mJw0e1hHbrISVtSlLliXVuWEMLBrjc7mbX7bHQJl7KyA
A7uKHca+/TtmTnV+Eq/ywIsTKEwPuHpCkruL7LZtXS5/ZwEUvD3CTETkJxlsUQ8DxGRhotgGjpKs
W//+9nNn4uH3XeRihzSwEcQ+Rz4SERjtgM8tPYuxoPOAPg2w8L09yMyPH8sFlzFLFLNaIoD4u7H/
0VZuOSQLszIXDbnJRTYPy7zjE+QLOXSbor2/kg0IRcFptbY0h4PgGMBpC994JqpPNes6GsAK1eMH
V65yO00Vk48UlxfPC1M0N0eTPEuQpLISCOYoN0PUJHMD6FkL5tU2dDJdb0O3nE3elHvQl+ttDqko
skFNeXUUYX4qbXi7tfx1/Ch/KBDIkgy4+2yKrXanbIoH2Qa9ZVHSem4Wxr+/WC9+xHpA5mgDblIR
nLdwAYQzhgTnqNvTMLMcv2/iF49nWRHQtr7ETQftRyV6oOxRIh26a2jFd5+3x5ib6UnMIL2QNArF
GHn73AGq5ctkaTmO+/1K+spN4gDJ4rLpG8SB0oz29brZFThp2k18UnHKLB3Lc2WJqcBzMLRJrSYY
pTYLnTc4XdufxgOtMTOsdmYrW7cnanagaSJT41pXaNKAw1O+i4/FRrPpyncIVhaqtIf6vCT8P/NJ
phrOVCt9EM3wRjK8mkrtWMkLfeCZ5TqVIGf4PAe8BQ/2/UPSbfxqlyen27Mzdway4xq+WKtx05Ou
7TA7sgMvOci4B4fYFq1R8LB0OSfc47JtxTtce+3aAUUGdgl/+mXYSbTgtSqEHyDeC3hvh91VjuS2
LkAAm+iBQQRIz/Tl9lvOrQF2uuGTQfNBqcZITr1tHzQYcSaOZqBFvg9c3JbQC1wYaeamOZabL+cT
mKyqLAqMRG3F7nYwEbfgIrL1HPiYQxg/WgtOdGxPwznYLM3j3LqbhIKoQJ5eVhgy8e+o8Fp0X7ff
ZW7ZTeJAHeXEkzVESYhhiCONLz/EsMm7/fCJ9NbfSc8/tE1oV4hxhqOidzpr2Ob30LrciWayFe30
DkUBZqE/PZc+s5P9H/vB4MWtOLiomnnguJ3ATnKLM9CzKwodeyjRJh/crtyFu3phuV1fA5I2/v3F
ngpI18M9BhM3uj1CYckC9V9v4PpeSuBwQHshrgbgYJSFNXf9+wNX/3M4vw48EmYYTmYPLTzzgqVz
TByn6J8nATohP5+ct+AyDVWOe7YOhpr+2emgjeqaXujv4GSZlf6FuglyFYp/p/oT4En4o5qQPrFy
HX+M2AmsCvqBn2AZ6YLe/dnigSr7zx8G8HOE/wiDK9z3sT6ssw3uB5ZiVc/yc3vKz/zCXWgmcEja
JHA0TA7pBhEDdRtq97vwvoSnphttuY28Ss/qKTaSp9sb4jvNvjbZk8ghDFzBCBGiYWGV6/QobA/F
Br6BtnyUThVmVNloDoBxDrkP74B8Oi/61I/r5NrAk/jR1QlkMwuNuo8uWKZWZzw+JvjMr4lF9NgG
UNvQLMAcdQC9zJcz+jhGjB+wGAjmFtkkzKhBOroEYYoH7Y1RUPrK4MtcdhCCIGblPzPEEdnWJPXx
9jxfj2rwQPi5dCKu5LwWKH9XltykX3v0yKXvf/boSaRJii5X6hyRJoSb+uDBOhjCPxDEuf3078zo
yndSJ2ElSkBUY4Hud3mVNd7fB2w6CiV6uObpgbXk3jQTTKaKFqHACnmq4Gtkvk1lkxfXt3/93HMn
oaRO5SL1qAqSjKrqJbMlweufPXgSCnoB7srIJPHg/Jgma69eqBvNrJMpnKkUmiRUQDhw08AFWF9n
UqsCgu32j557+GSvl6JfwdANs6xSGDIngEKQuwygmdtP/76SXlspkx0NuYrOV8eUN/FaiBTIRgDJ
CCZZNWB9cBFnadJZA8xCSkBigSFiD/yjz52AiKEMTNUiY9CI0wCVRJYQIzMnIkDnP05E0pCMEUr8
oEY7NtkvD24GecCveh9AxDQ1MvapFhYPh7nBJju8zYiYNwnwURJ4TRuGvAq1pg/qG0CSuGYAkOHI
yUuMbGBEh6bcRnDg7qkvuZ/MfdpJEKBtCdmEGK9Kko0Xv/vNc8l83v6uM49WJgGgrtBcbcYlWQuc
4dWJncQnArDN7afPHUDKJI+IFVkoq5KnLg8bQaal+tAGVtbneg2LxIKTLHCWQcNFAY994vvGZUu4
lEITLBeI2QEDV+cK1B0gNc2RfZYyZhyiKcfIazEQzNs/cSaIQHLzxzIaZCibJB32OpT9dSlcw6Zn
YUPObZnvruVFzkYHpQC/B4/OrBxit9letMp7qK3sIifWnWDFbjmcwKPZEVmI52OAurJJlfErX4wI
JTgPbK9xxP4g9w8heHRyvpLqpVeaiHT/J8OGVMjPAYqw7MEaxwAd1joR76QqM8FYCmF9wcAjnQkq
RxOidyYNoaQEg2jpV6o8cJ3NoUlPEs2suze1FdcRjD6iHcTNLL6uzQie0oVcrwtW2QXteykupD9z
szEJWSUbVlrVJb3bS9CtGB7S5DPharB9l5yW5tbOJAShZwldVIHtXQ4Aelq/Md0CDGXmggEB0J/z
HEtSHpDRs7ox0Jqz6VY0RgX9UZS5M0vraSsYpdP82bGkTMLLwGWR3+eoFStQv2jbz6B+9Bq6sL/m
QsBU2ZzEOYWGCL4CkI6WuMnXcDyFGHh+jFbEUs1iKz+rz9qmWYO0qb8Rc8mJYObjyJPQI3DSUJYN
N7jgxxmhKhkqXy/t7PEzXNln8iRoFHECWnOR4fNYngMJOEOxJMfT97mzKCM9N8QkB9FakankWBqn
jZrsmT+j3W2xZnXPnbWFTzOX/cmTcMEADtGD6DWOAT/Lp+oOgdcarOE8LI8xcxOQx89zEZLgagWl
4cKjboujEo2b0GJYtAISeBp7EVSm7kQTnAoTSoKuHJZWymc2Xx+lhVecOd6+ed4Xo+dS7tdlDcRC
iyDFvLRpbanlsLp9dMzd5OTJ/m/CnEhBRxFgHGpTUzA908NXaq3NG1QO9UUvjzFgXVtuk2jQ9rgD
ZCnGGaPBAXwlE/mUk+rIelG/Xhxm3O/XhpnEAerVPpbE+DoGrFyNxFGMcvT3XFzUM19DmiQbHcuQ
HPpiuMEERyrxr4UMY6Xq+fbXmIFISNJkw5ey8O8ND1kKKEi9MDBFJ/4d11W6Dzp9VnyVPRywyj1O
KOhxhVagfnUQOglZCro4C4Ws1PI5YHweQpDdinRH+IecAu9/VuIOsPCHHtS7EvAThSUuBXidAfsg
UVMw4oaDT9ayCvEQMPn6VeUzO6b07F4BtwfyNR74L6M7eysaTHVOcFh4Sm1U7F3JLrz8d1/nyreb
ksFqSUlKte3GJdI7pQ1vUQPACytz0Fk0CzNaq7pgSAaMJRdSuwld8+9UYKpvD5IJKXqfRS9RTDay
cu8DCx5IDVjIH5lX2JDVBtTp1V9s8M/Ec2kSrALKQvm0QC0DaphpuhL7pWLeTJrwjfG+iBER6dhU
1BgUfnToQtqVIbiD7m8AITNjOICKLhTGmPXd7VU6+6EmSYmi0cj3JIwGYg0MCXgDl264uZ/YF8/e
bkfr5G4V7Ir328PN7bhJhGLAZu/jcVmkHLx+QFQUMjS/oyVY0tzhPoUWC8ngwxYab1PC6kkwQ7PY
BQd1LR4h6rNjLFBfHPC2rMSOd+op+EJGny0E3/GovbbgJ8FKFvNU5suBuhxwnWKRQKQMpI/yIeZ+
SfDOuj19c19rCkDW4lrArQUV5fFbtaZoaLZgRisoT1i1LjjFGlg9J3Ths7ewrWY+2FTWvlDYqi1F
TCg3HBUAFdhCMDSoAC28z8xan4KOIwCbEjnC+8h31KRbVAPf80O7gv9Gs66O/T3dQdrIvj3YNyrr
yieaApG9OAe+tG56VwnfYpJtZXEjJJXp9Q+qfB5go6glpcmXoDRrtdHX8q5QIxCg5TVITHomoa+R
wBwkiNyi57Boe7umxJQ1iE4CB56UHwE8TLP0i9KVlO4V3uLA+hxS2Wxr1lCrwRTDJRs4bi7aTQ07
xZZrIdCJ6kpSyebgQ88der0ENmZt/Bp6YPAUnw3vg+oBl68+tnkQP4O4Mjxt2/dgojRwPARNWRPe
I7Cogy4yhby0swzJHfdWlXs/agxaQ/B2gPCxZNUh3AbldcP40OQLnaCsjQZPLtqHgj1CnMuSinsW
HEiIwwkQ6is79kQhYs35+d0oAh5Bc5FNwMcG1l9mZLvweKDyW4MlxVGISsiki2YVvXTE5X1YvqhW
WH5GFJRGUGek7pB7T0x8hLKJDoEpPYO0mlyDhpW+cAwktOptmm4qMNxg46i37VYiAGHWpxjSX40A
V0QF8MdCBT0PYIn4PEhHJUONRPX3IRR7IZyjp8HBA/U6AfszYqV9oz4SHyI50J8bIquqakto1tAe
M+KYGIlar1QoE1OZsQaw3fMiNJUM1WPusQ3UI7gUYPIqf3YPmpJ5hkDmSDGWAtRq2ypQNHmuxIVo
NVM/EidRH4D8QuoTRKs2EvUIXDE5h+Nqvss6z+hLEBfzZAMl4z/Ler9RWBcnmidEGUgYPYWGyksS
7qSk10Gqu72r5yLIJBdVOZJDJhWb2oMjqw/RSBWSRqDWy1Ba/LMRJpG9gm5n1IxnSjUcquJVjtYd
eYPQ9O2nT6zH/85bpphxPq2ZJq4RAiU0oHqjN9AX1At0nEIbgrWGZHHOaFHFohtBzNTo0GFKF3Ps
uQNzCqHmYhJD3QajB1voyuFGPF4bGDgCamg25W5hSs5LbwoGeiLjVZhZWNqzbz25sXYC30iCjDof
4ow5mpwXJ7ICeV7/gBD4GvzUcUTPQNyF+3sGI0bwxxaOtJmT+h9A6TwvubT0exeVRpOCwi8XmHg2
AePwFPZQUL/9YedC9BQiXTJNK6K4BKBQ/dz5L2xx9DpWR6MH6YEE2j+oQvEjaX7dHm7moJ5CkTM5
alDlQoUmSR2lgb+lmNlA/i2liXOTNgkY0KTKUjGoeldb8Q5nw17QblfSPl3lK38rOLwdWt4+ehIe
br/NeEe6clQLPP7+ImJwUSz0wdivY0m+h5jMqia4LlS17kXVKhB8o2eX/MKFmWvmFGksZ6RuYx5h
VhG2Ks49RuOMgT2mBQNJeohvaO9dt1VHodb0wOK0wlkHaLJehUAjE/hy9HbEwXCoy2220yyphap/
+wlFrh0DOgAky5wSh2/VyGaicFYcbbu0WshoZkgK0vcrXUwTXGVSQQVW1VXkD4lCP5b6RpVAsGGA
e0TwroI663WKHuaB0fb3fHKQ809Ghcez0kMWANwUyPXzUeGiLKlXFTWhK5U0BIoJ9zTey+zKA6Xk
9geduS1N0dCUMmqp1WjsiQD6MbqwiBweF+CVlTLFPg+i58O7GdewzOI33gYhxCpdsm1MAZjh3BAX
uuQzB+YU/AxQpBorHap3ef6QqVvKWhCkJYNNuVUWrb1s/WfTNJ5yFx+UQNM5oBLW4uCti5LTG2Q4
t588l/1+Ew0uHu1nJcRZGbyBwrzK5Rtsa2DeCQzXa5ytlewOMjOVByqm8qF6kJmOrNqHmFfYblJQ
LihJ9mlb7QMObRAlMEJQLQKveRaZN6+Cnk1cWaHnGZoaH7LElrwCzCHIWPKbIHwMpV5vkFvdfo25
dTT+/cVb1KJCvZ5hB1djUTTxbPRhbj94hnAhfaPHLp7sxf+Zn9xkHdQrcH2E2IzL7ekph2r1vt0g
FzYDHMOpI+4ZwD+FQ2mrlrbw6WcC+PcJfTG+GnAh04zZXhP/8iroF+drvznefrm5WZskSV4Nrm9Q
jCFO/UizI7OUfHHKGJCvbb9JcjTUbNAMMLBwS47XIdio++Up6l4T7hDAoT3yR3Tye1rajb/ivGOc
v95Bt53dCOq5TzcN2cf5I+e/CkUPAlVohBpcSKCsNbAODxqZyhh+/yvuGj1N3uKuMFIIEyjRC60h
71MaUuRUhRP6kKXRIDE+eoWojQkDoKY0/F9Z65LyQYaiieC1FpPrahXvaP/lMVtV2wTlHSehEWNy
OfJRN0937LCLJbfuv+pylYs2x7zI0B8ejkxVEbvsnguVrP0oe9S44sj4EbTAAgs2qYYsazZXb+HW
oijRnYTUpQo3fQEJh1J+6btDGD5BjQdkLC28l9TXutyWsum3T+wDAgpuOiVsTmCE06NOq+UgE6zV
ANhEbND6BHlO/Pi9RHdD6IqAfVM7aA5yBdnAXUhloxZUE3YPsBkHk8ozKhTk/fdcSvUAvFJSP3S1
K0LHvoBM8BGT2OfbojsNDS7X/pFN74cUEipriExF6cpPtnlx6It7UqxjeMkEjAmBYZ2qEFNa8yi9
hlYIyKfWHSIeLjnlORLdXPhMcTOOw+2Q3ndtYRa5CWljU60+A9WKIIkiqoZElb0Scs89zIgC+SnA
ta9i7vD+YvN5e3HP5bBT1HrrCzDUYhHZgi21UdRHPdoDQEszvkpXO+FItvBTDAiJAGSuWuSpSRZS
vJltNQW1iwku/xkEGN2O30TabvAXbmdzbc3vNtxFLChAqgt86Ly7LehaGlIGqC+kImzBUVcScEB3
/UM3rMLinht0yMVvGeWFkT6gRqyr7DrIHn1UnFi23AcpSEfKa8xVjwNTQOdK1YvMEYUlD9W5CZgc
Vx5bdznhADRKaKtLvs36C7e6uQePQfJyAgYihCEohm7PaHoOEyGvXwJjzbC3pe/uycWzCXyUmrKq
B5dZQQMFuOxKfx/xX4D0uQQYvxI1T3gf4ab1uVRF48YJuRImvxGiF2OqcpqKsOsba7q1qT1Deeyv
VEU04UC+VTaqXR3SzdJ9+7s6d224SfocxXL6F97MByoTK8nKulfYcxFYLhTJYOTpey4eCaRxy+iA
+UAZpDAz75ihfiRDoi4JfnnsDjqEwMOCwTugkN5/5P2ehiijd7oiQxK/us/zHVPtNWh893B8g/WF
1cbwHoyH7QDTE5YPTEXdR5QxRJZ3utHF7z2ojhDsAe1K8Q+SsA8IQu6SzMDckpmccZrM9Bx00lAa
LU5i4KJ4srDLZ/DjcLz5uRjDlnKR6GOVj8tlBPKnsI8PTci46B46XyNqEBx7p3VyI9h4hoBG29Jd
dealpnh7QZIFBlq0yAfZjyw4yhm3kA7OXLCmePtehZFKw3i9K3z00hMM+CS1c/wHDnqPyiIAeial
YSeX/LShMLyoelROVJzPPXKB9KlFpLgd9+eK4VNsfZAGAhtIIgXtsYAwkuKKnUIgfxSYPgYp1C9U
5hwmq5F/lrkhlYKeRLGphNDpKJnsWOe8DpXo1wauG7oHLvbtnzU3s5PQNYB0k4AB1ruqEhqFAs7n
EzcglcMBGubr6P72KN9MlStbnB1XzEVE8Tsvgmxqh04HoPeQtD6UB8i66cVatptDssDKmEGwQ+N8
MorKk1woMUq6BR5mM/YZkHKgz4CijM2sA+f228zFZHYSsAjDDH0YAVEmPFd7xeVWAv7x7+JD8hXu
kyOSnhXdsat8p6w1k3m4PeoMKe0f3qMwK5ELBtrQ6KbUW8UeWUDtKgJpAq7m8ISPNxDM9Kzbg8EZ
6+oRMMXotzDIy4MGryiXn16bG/CFUCl81JVtpLQQ+3/RsrUWouyHuoMIhaxANuXoS6UnCQXvoUCP
loXHaZlufXrm5Y3gA3pPdxlfG1rVO7H6LMK0FDoRDFPghk2sLt3X6dPA74fsGMCxHUoSMJsFH7WK
HsIOTtOLsIPr2xzi1T8XSchDiruAX4xbbSoLxQcn2cQH+hQZggN+m1U74kpaKsbOgNhgtfxzsKqn
4UCGEWZpAL6DweJ75b35Gp6Q8O1gKeKobrAJX4WXwKkW0rHrtS9xShEI2tE3ixNQWovAkS3Qde/R
i1Ag9EhgcaTXweftJTI3j5Nsyu+EvlHrALBKrTObHvpy5D1VH28/fGaxw+7p58Rl1SCxuYKv1Nrt
ut9nG7hToXqnOYIRuuqqX5HD4na+HgNFbRKcmMzzh0zFWCw8r5MV89Q5QNkb4x9YGeuMAVAqttg5
sVNLXkE+0IbLl4V/UPBlzNsvPDebk9BFBaHxB1ixgt77UsIKfKACTAIW6tfji/wz+kJZ6+dkChmf
y6zfoH9SJ7tA0CwVmvp/9rsneYyE5qIm8fjdsvCSQp0xB3FHXWogz+QyojbJZQQpFeEHgKePuQy1
B7u3Kp3TIwu3Awv4GoCFOhPIW+TA0IhHrwEyfQspx8ycTbH9fC76dUHGS00RoW0HY2YlsG7P2Uwq
AHz9z+9BYDpGOx4LrrQLq7IgpmjAoc5U0UmoTFXfS1hYpbGkyjUTENRJXqOwuJwoGXBDtQ2/Nohw
gccfGdwScn5uoiZxgGp9zMoNXiZp3lt13/tLyJK53z0JAQNTllrBN7gor2E+7WgWkK9O7LYGqnn6
L7Rdd56lLtIsZj/K+H4XKYo6UFS/2WgcLt9Kz2BGmym6WiDaWrxdrUu9tVgbRWj0sxaWwfUzVlQn
e75XIDMgKOGIGKv0B18HMgef/QyhxYXN+Z3zX9n4/0T5SyU7yBjh8ZXRD1Tf5nqo/7r988fz8tqz
Jzu/g4LfEIt4NoseoK9/vezPS+ioiUDkf7qMojrZ916VMmoOZQvYCUMHPewrXebCN7hbGKWsPYrN
riJ3qDlYatYZWe7BpQNYIBlS9+oxh4ygXsmZ04d3Qfgwen5pyU4LXmn/RgszKXpXBoJeotBYhzeJ
3imMlXPIUMR2IyXAY2cDFHI5EmRG1IEDnd1rsrxqMg4q7RLUVwdb6OpR5R46FSu/7KHc1wt6KTdr
2UcNNEEBL0XxahCcIOJtGkgPIogfeuGl8iqDQPjtyf++/l+Z/SnzgGsqmsDqtnefX98ffOvrabsJ
9HsoZS8tnXERXhtgEqMyVmOFQCNYOs+vRD85jrM9//q8/etnDlxlEpFE2FMWTRsA2jJoZq8dlPi5
6AIriN/F9HMYnNujzMSPKYFAqj2h6AqwTtK8cvIhtTMGwJEQXTn5FPfPtweZuXNAIfJn2CAAloo0
xIdwUTPVoayLuRoQojapsTBbM3B2yFD+HCLiPFmMRuAn3EoM30tsmaxbcPRjk7G4EBrrowQ9ZNtw
r6Q4C8cI9Wc3elGZhCimYiVZZBk0UoXa8rVTHsoLC2wm4fku0V+E26LpSsqC7O5G3r1KVV2UKj2G
otbCZ+Fnlu8kOgG4B6+ZBj9c5hzfBnREyQ7BPXngh73c278SzfnDzE2ZxCpeGfrApz44hsrr/3B2
FsuxY1u7fSJFiKErSiZDGjoKo5hZT39HVquu47gc8TdO7ap9DClpaa0J3/zGVFDn1EhcpuCvqu0/
Pcf/8SL+nADIg7odi5gFVrmDL6+iDf+8Raa2ivxxxMsDszzqOqrbbRum2bHH84mR7TcQgVxj8McN
/WW3/zkPIMzllAoBHfXADGhziG6swJFnWg3l2Mji0/XEb+c/1Qi/rI6fIwJhXy760KIPkJUtSEE7
U6DHCo+CYDiQgOw8bwB2FSutatwknryqE10RqHqRXNPA/WMJ/bID3jxn/x0QKHo5jm3MDti5z++n
h7vzi2k/3v/xUv+jq/hfj/XHvtEk05Rb+LPTzAlWWkgRTrpGSnJUimfR+prK2Um7lmmbyClAlVQ9
bwfs3Ck7CZpsmypwq9G1Ovximd5UpKtqTszWbYTxo0ju0gnkQgRp19J3gTS8j8Nb2t6jRRAZzI6h
OS4D7AXz/1Z2AYrz/9+oJFfmQtEayiHSWZPvk/pFDlq3wcpznJNDE30JzSFvQZIOq16BB3/33w/o
l/3953RCEmmMwidE6MDme9JbjRegus+s3Wj+X0/BnzMKs2bqHQsBdy8bDK+72F9fHwRRj/eX/76G
2y36X6vgxzbVNEmbZYo57RILenEIdOCPBvFvlYefJIMyXGIjGP/55LfwMnGJZTicCGgpBut24WX2
kRzDm3f/Nycj9ed8Qo11c4JUg4LAmEGYfpumx/L/5nwBXPD/X2JW2MdVodyCc+0uUR6T6VGv/wgT
ftlqfmr/2yoVky5b8HKRTvLSu6Zx1xThX5vIL4v0p86/zZtxhr13W0AilfjEX9bmTd69+nh5hOO+
CU/C+a+i3W9X8nNLAW5VDfDAdt2wVZKHLtvU8uN/r9Pf6jE/Zf5NnDUdfsG0oWLBE0fFjoraVsRr
g7fFUgxO09+QithLxapvSp9WrTp5UW7loT+U0vLHIfTL23IDX/57R07MUOoSnYxQNJ+F8pq39/99
db/93FsQ8a9YJBZjyQolLk6uroWyifL1f/9cGZDm/37Bf0r81VEt8qwsUIDw/jVun69G3e5TT9hL
OLKm9vQS3kF1rrWjGjjFYFepLZC/TEDAwbR4ZeuH5llJXBm5VLQWImeJYSK4mfJWQprdx+tyPNQA
aEwXTIZirXrTCSD/hitosVZsDyp/SXZiIzuQPkAOBOU6Sbw+cgzdEaLPRtp1wWc02MK7mezaxO1V
W35MZDuSweDtc+shwcPju9ZczcA8wUMrE6W2fEk+G/Wx9JrRm06j9FxRxCC27lb6d40UC5kZxoLa
RklOSeyrmOXlpt0KMNFbcBnHsduDChwErs6uOYmgHqOFPica0lFa8dImPANQLAIg9EcKVeA0Mt3r
lWa1wIcQFr9O5HX9oDQAvkJFXKsTrlhSuR+u87ehDL7xjZJNBjE++sIH7edq3mf6nR4WvA6ELo62
zBup+TAsoKDlvsIGrNwb30Pt1ckKLEJyBi2Q5E5rusvGuMOgpq7Pmv4h8m257DXYwWJZ+lCHsHac
GlpxoawKYFdn+dKvktrjhWgeknJNcKRr6L6dRbYXoNRQpdtXJfFTAndwH7Un85P1+779NLHhDly+
L0G+gcYTlO86v+ODjUeaWxFSAEiZD5hlTgjeccttUSZv8tCTR3iQGNV+jaPlWsbzxGuZynsQxvai
raTvtNqGiL2wOfO1TzgOQ+zI760v7tXUMS4J+Pm1tZdq2yq8ETtD+bAYTjhcxvo1HbFW2M/RZWhX
TbcWGqwh7UyGX3hjpzTCeryAB8vvQn/onpfQy6IVBgLRS4jmvLGXyF1Kd7wrdtZTbZ4Sybl9AjiH
4Dyep9cBtovgjWcg3SbWu0jo5Zq1vs5G1yg2kuUa6glRo6J5tepqT0GEs3R9VGdvyX3Dssv3mOHp
xZvJhdL1eAcVW5awqiITl4eNOfld4GAaCWgL/CKKXMuBttiVgFHXk7UO22vBCkq3LRd9h8yxbT6C
3O1TACyOte8Cuyw/03I7i0C0YkTU7lxcU1pjna0J1yA4TJNbFgdTPVX1ZglCu04uLem96SaYped2
kq6Kch+l7iDZg3mlRqE90RGJnnVM1OrVDILro2Xxh47AOOri0Y8eS76RlwdW3ym83OhRrVvVB7iq
oM8nVo52Zxm21YFGuf2nEN5pPmKXKHekZFVJbhj62DLrb9lzipeqsRkNXr+1/A26LTrnQ2RDjRkp
0TxZ70gTwsYxNIcZpsC61wHRDLxOPIS91j60mcdylTES+izHTcCzzmzreVE2dW2L/aG5fWCHXxA9
D9Jn1a6XaRVcm9gXZm5/K23zr2xjxCvRcOi+pZ+3ycH5wqOogy/eFq1bdapTK/iY3Auyrffg1h7j
edve8OQ2INfoS8cAuYw+J6w8W0wNwNjSpY99GfB3xbsWOyPqnsgXxKPavhZozHuv0Q6hvGJgHp8a
s10Bqa+ZwrBoEB/rwcGNgDU09qeqdQTmPvgaMDTsgn7b3zTj8EEEWwZUM6WbZdm0A0hUaPOp0yb7
Sb5gEQjktMwvionl1qkdd2XiDckmvYQfiemY1KGUGzupFlbaHso7HwOQeRK6SrPR2OyzzUBFb2cC
ZkW8UDsyaKWC+RHwI+s5OarpKtE/g2omi9oNiBMZE6GgWT81mDWyEbTPmeL2jxMsFKA4AU0WjAXX
ioHDtC9iPGTa+ht26Ww04pc+O9IOpOzt+56Gz/6aoy29gc89Ppd1Eg9Wdqglb+mcYr4aypqxmuTd
2IUrKp2D3yno3Ww2PaF4FHGG/FYNtzn19HQaG3qvYA8fo+GBrGqQ1Zfb9C06lazsdG0htpicsfOK
dKsaqzxZzc1pSZxBf80Cu4MEKLvLOpCd+bFmZnm8NwB9TdtYwN37S0+R4XSZbc7n2nocEJ0ru/RO
2ON1/4A/icMXprpj3E5JQtj5OUc8JldvS7avNNQb+6bxtDvzMjxFn7O8q6d187n0Du85Tl/umOqu
AFdpnjWn6Cj4VaxxpYGDlzLpg+Ng07uioTijRgDDu99ZtKMttheI0fHtaGhheCn46oaF32Y8TD4o
SGk705tVhlqsj9kvYN7J8q5pUntIv4w6Pqp0LGNCeU2/LLiwq0Pg6DC1FOstm1ZqF7tdr61RaJzy
2W1Ft6ao7SXqfa0fu/gjTq9DstfC+yC8B3cTB5cgX/XM8RiBN/fHsnys0qNsrvIM/vG2HB447r2l
9gfRbSzP6bXjIBzyuXfCkM/KFtFae3Xp3MU61hmGIZyJjPBOiGSm4tuUXxbpXQ5eTHM1BC9z8CL1
3xn/nyGtxL704nLYztk5DbzcACv/oSKer7Yl9Dgr/CQmicTeDfhssknQZ3l5eCoZVp1i3Mh4rRTx
GGD0n5W5K5mPVNZ9iNfrlAPYCL5aRDsTfq09OkDzYQkOqVwdIhCRaYoiLi02S38nKiqfdFwtU7my
8AMcVhk2DsWqg/5XquNGVTlH3mfIk4lV+0tf3Te8GEVBpjO9j0K7oQLkddxnDnyh3Uq1uBanboVX
w6YtkKRZuTOa2gqysjNn+qbpvwKunWFM0IOnTLF20jB2toHpQWZITt+z76oaGAZoVuKDEqR2Jyh2
IOh7Kz5r6skQzxn80ZlDwBDAn2q5E8XqoTKFU9QKaxMKWTI/BJS6soQzqNtrrIMxk8D3bRpBcqKE
C8H6NK8+myklDMhWtCKARpmuhlH7vGD8xYkbBqobEngXGjNQwghkjkZRBj2zPw0j0rOKccq4X1fp
Ryapjpro2xoEV1ub9tjwqILcKZXXWECCmkGx7AcgYT04b45ZrXaUZp9yzVb+phbfRTm6Qy+vDJMV
syi7Iv6nDmNkUAQHwlECE71/UNp4bfWvUXeyil1SQADLJSeZ7sPEfKtBT4YMuhlV4mZm4smN6Vfp
NZVLN+4volo/xcbwNlsGy0c4TFUoo9c0sU1lf+MAAKO4TkC/x6H0IhcKIoHwGiqGnU1cfn9QGGmL
QmFV5QG4QF62FMZh6qdUeVEdNQtOZVx5XxdOPUXbkm+Uuwa8ZbTSm8ATwqcyhxqeeGl6XNoHRXgt
osuY8vIy+NfkOf0Bzk1pW4vNqbU2k2yeqOB7eK3wHK8VCzhrHuXoKeKah/FRb43VHGDIEbaupj9H
vKRyVHgW46f6INiBAlyqkBD9pquIHx6oHKjiSlRWS3uUQTnOt7+QHo1/SibSOjVNp2LIL7So1YTl
Y6y8Fg2+8nhliDjhCN/4vthlfZGEkzG99tVnp22jbt3nzabrLlX4UYGQCZL70gh9XdoszasgfU2G
sYtuG+BwqHR+0lDQwrga0U4yYMjTYFWugjw6szLaavNpBVtzuZPJWKmsqMK+MrbZcBEQ2FepU8Kr
EeFvQrf+WNDsBiMO4VC3BF1yR0y7061SvczJWZVJJBidDvL3vmePqMEBT9/TcpST6yCdh26yR2F0
Y9zTsnDaVAqRYcTWZR0McH55gpHa3D4OAyBh9rxg+MzCY8PAJEMswwDI1zy0aBzEEsdDicYPLeDy
VoVNgsJp0/uuVL0awV52CwF5AvMU77seAPJdjpN2tpc6tMq7aIp55W/Pomf/ClB9C9eKDqn0Bs0k
D/fFcl30szo9psJLydSs8F7G0EV2WfOkSy+1LhEAHBpJ8pv6ZcSV7NZcmoE+BpiGy19iE9l9r361
YbTOo3BTc9fkTrBHjTidaFlPhF3TvYWD4JaNarcZFlWitTa5K1qUc0ONjaiN+xy911IXXr3UJ8uM
O5uCM9CKaNMpKQzzjZWfLKW3RZZgGE+8MxzLVrsSRs2RjdGP2SZTto7x1q0y7uqZGQGDF+S1jBDx
zDD0Bv+2s88Zb/DYHEsMmCGErEukPnH0nQa7qGeM+HUWn5N4p0FSVPhshLVtmKzC6itPLuN0mMhR
QNl2kwJNaF8n7Ocj9yOBOjVvR2IfuUvtMqxcg51rDj4TlaxRk+xKfa9SKnh4MZfltoMCYalM7I4H
OXia1FOMK0S5SUYGWPKT2kv2jHZfSk8ZKBx93kpCeZyV/pAL07q0xp08Ru7M4K2RRK5ULghjZ1q4
XW0vFe24sr2rCKb6FmZjTjFmSd+7qV5PsA2lnpAY5ERQ7/NxtGX1w0J0FED8bLXJboyXCAVqHMeu
2UG0UARPDt5m4K0FIj35Q5Y2lkR4qR4wjTwq5CwqJkB0Mbddizy3grdagaVXV6OV+GPXOZI0OUm2
w9qJsdyZo4QJDf2pViJ/qEV3CT51igAZYWqp8kZVV73eFuW1N6L1Qi4iUl9p2vI03maTuwnEzbEK
AAqTQgywBSsZbjRQ31zv7k0D8i91gEiSnZpsdunGtZzVvg7oUiRqPLQd832K5JnUG5KODhaxwhKt
qORaQGGNOX6MBgxurG3aH7SZlwYMMoigbnq0xqOVr7sWn+AkPGdtyFVd8egDNECenyg+qV6qDPt4
CRgnRyzTCnvS6JCCtbERpsIJa9MDs+ggACbhVPxUmN1aVZ97ztGcMoeg6oScM/jl5DYb7baZcRaA
9dFsCNqzWqcb3eie1bF0QXtQwEsZIGsdq98rMwDN/GOuVgRH1dxhnWU40XiaBvzPOQ57cmSjqMmz
hnNb5juDewDU3RMSRjt0aK8MwS3T3ZRHq6wJ+fXSdgAeqNbLdiHCLbVz1EhnVQPEWwOl7PptWqik
O+S5zW4gCmHyBxV47SzR5Na5uZl0nHThEVqU3tWGNEdOXDrOArttcpObKiJFBNFVgnUWS04ntOfe
JPKpoYcaBYPc0dpauE/QLs3BdFqqbWEBQztFCkMwkkiIfOsMW8Riq0qFN3XCdoyD6zRGz8Y4uu2Q
OWrag6rJbI0TXSoNuy/lTYi2Sp3ZjRBVM/qfhZnTYkKWVsOpVCpU0h2frnKWnv1jDGxFmTBGE6+W
UD+PBAewu6jHLHaXsxk9twphKuBGCW4vZhlr4zaF3l+jsgFcuqtSwY5gTk/CU8bfKAOY1e5FZoeq
s1XQXbsy3mbZ8KJY22mGBfokQCXXhK01eTUI7FlX2Fke2yDdWr3hjNFHQjmjy00IU5abZ9a6xOHA
OBkKaeGCR6tqenKqkH4WjpXibBCK64F8Og8RC1m6P8VYXI/1cWarUUbQ8NrgRjJeSpq8XpTCDun/
1zMo+96pWSta/mWGBMWLsbptA5pIFaxMaYYG6fTU9/pT2GIEjiNzcK/VQE2z7pCr0RlwoGvqz0W9
MqvbVlivcYBb9S0Vo3Y2HnK8+ZgHPyjhiadlhwsbCHejbcjjldAPyJ+k6tgw6iiKryX2H0IylSTF
t17QpwEFtZ3wwGMep5Rjf6AKK4gZg/Ajl9swgz2M+0YmrpPN9RCwZ8ypV/DUquWxKInN2sXXxvvM
lL2w/OiK5Z5Y7F7EjLKdgIIjO9YFbqMP/Q3hvSHa4o0OOm0Cq8e2YXK0cZODzJWM/RAMbIGWI8sv
tZV6vTU4ljE6BXOmUTDZ5vRtRKhVqV4JQ/jRysp+oJYWwQi0ID91srCtESYuzY1AFvutEHl6oT8k
RAexaJ2CcXEk65DkeynQdmJJ9tx91WRfAZDtQc+cpSOhmVSO/NiVDIWJwRcVy6pCdLp02Fc3BwcK
jVZwaaippl25zpTMDVLFLevRwX9qHcM96zXtZETXyJptTRIO7aI6VXWs0V0rvlEcQ+yFKdxaxKLx
VVMvS/ZCY3Cc78pKB0OeyfukSt1E0rbjqN7Pg3IMSHrTMjvjOM3MUWent+h+kV6bIP0n+O/S8KCk
8kbXh2eN6X+5p8UnjKE9sSKlijitOteJhXglRpd92zR4ZfvKT1TB17ThMqCJ5zdTLmXUKie+NYJD
GZHBJZ7UzXt5bBxRglBfi1sVpATEWv1VFAr4sxdN3Q+66ekVh8Q0281iuNJIog+EeZ509v7xpDXl
vqUqa1CfWU5iMm8G8h3FEtCN1Y7YaZeMUoKVET0WbQW5rdyLckDtRdqaSn0UVR3b4EUgSjKODbdo
DL8s0i4pTZ2eQ6WKLqGJ6eiymaiQKERuUZEd2oCaInUIId0aKqiXosf5gqQhoNNQvI7VY8FJMM/k
CbLmpeV7AjlxrHaitM/YD5fshpckQUelZewm+o0qir08uquiJwVnkKQzHRGmFJJ3OzfelPLYDVRm
9bdWajyTKFDIiFi0BXEz3ijCvp02ZSu4vals9L6wDUW1jfZ7IvMiMEVrjSPQCEVzAVpf7TMG8Svh
RZbRCt4wc+ngaNWRrqQjURCFFbRi/3OUnJk0IfYX9cuKZMcU9lmGpFSj7C8zH1otjqVid4LLS6+V
K7GkRn1Rg5g9mIx1+EgxaO0Z/5v6QxRUqxAwOYBizrLUp5EI1Tf7nih0qcY1zjm42zup6pxR7e6p
l2fNqdap3IdfpkH1WcSuoJC3sVaso+FLlqjARLlnZN/CskosRo2qfKOU9TYSjTX2Kyfd2PcjMQ24
UF7621ijyVFWbLoid3qyFXlkAnVcDsvkFdZrIVGtEKlnVzqmQtQT4/CxByapFa9VEq11pqSGJGAq
cna18alkm7Om+EnIn4OkYtc9D6a6zpOEVkNMHPbZ4IIysA8Pz4LuyVRbhfSQEq7JyVMr7TSkFtqr
Jh7kmCSbRWbVpZdEuq22w3FZvmMg861quQHsmalSXYktukz8geKeFYV7ceQgLkZ2b4EhPxCRarUt
JIpSw+jVbHNxnm0iArQMrVjeUoDQ6eMNk5tLCuGLxp+4m9XiPmdSsxxMP2uf+gWs4fSadziyBqcq
ZvK+OIHGhb19b5k6ZaXIFqlu1l2yNweRCSUCehHggjhsOjWlw0/OTTpvdakzSKyZAGs/VRQ3KdDF
RP0MlmBtmSuzayhq8wkNRJETtU8rIbCLQTRSGKg7igfartWDbR3N245yZWzKfqdmu6Sm+8PoaZ5q
fjX1VMhZylHrleXkCIa01qDTKWR+EwPWKiT7ES7ipNKnMeP1lKvrXn/U2txtltDtBDaCqnOnUT2K
Nb0T9U0Ala0JvQu0ZEUo7LfirZk07kc0pwV1t1ap7UiRH+U2u9fDD5Pi62DFfok6QeBkbRAzmWHh
agUBn/ndGK9d+5xEt/wleymU2CtKfA80zY74PV1r3OV54ortuNG6cZu25iEn1Bcxs6KWsKtxn0uL
kRQqOVQiyphgWnWWcciwZ5CFjdCb2zJQ3JpeGKoS15jwXSV/HeSSngKl8DwcDgtk7yqMVl3XvYjz
ROE6fYxEy1Mskgy10j2ta147Q+Fw7itXomKRJ9O1GCKSvFsuaAzxOlcXUksMjXKZqUgRcI4MJSx5
GJZw31ZDuBrz11EuVqPc+rMGijD1QiGNbEmI/IxcrJKY39W35cyQQiVvk3JncXR10qUY9mXxMkwv
avs2Npg9hM/SgncdZRedsbcgl33BKl4Sidsi2RqVW8obiV54UeAhBS9o6KXHSZOcynyrxJeYBm6j
Zm7aZYxdwthOP4R5E9N0kHl65rgLpq2Fwkldt3JMyqI6xlB99dnolbxcWNf1Krj63UC1b2Gu9iFV
rwM1ccl6VgcLQCrj+FHxVoaTY+oSNcloPWf0rMRJeoIb7A11cx+L4sOEEZIcC2etPUtEn4Uee3HH
mMh0FKRxr5XdqtAvwbKXctMPUvkzGvfZcMhpfdV1f7BEs3VGudRdVWvOIWBTOqKPxqIRNC7feR4Z
ditdqyn4TIueF2+QnaGZ3YBjwaIAwezylJfHilK2lcpb4jRuQ+23JEZGChotu8+GdB3q3bGMqEwT
b7qwNqmds0UHD5GQMV161tlxI6X1hA4phNbQd2joiLUZLxQdDK2h7q2OftiUa1m+LLQOrco3idMH
S6ztsU9DL58etTDdJ0PxZjK2PaW9H1nyZubP239DkPSVYNnU/NlFiNP5UxTI8NlGeliStt7sKp5J
FxeaM/SdowfldUEZmxnhe5RoG2EgAmRL68XUt0LmiKj046xDvyN+myrDDRiOV2Q8BCqq/zq1b4og
GGK4aYjryA57LKbS8tmflOYeV6p1r1BLpJVI0uLL1Xw3tVsa6hum2m/dSMuc6cZM+yDqUYw1GALl
r6i19Ok7Np/D+b2gFdq2kt9p1SpfkDaSfanhWyldahyercGbuZfNeLBoBqld4CpMWJmCb/Dl1fKl
0GSzlhkbZcPX2K8EPjrW/HbBv89NT80H2Owh1wxHkRa3IPKEM0CrLi/2efc5ZG9xX68V0HgdA290
fU1qbAPJcmxclOxYRG8hRwVsCzvSPxptJgjvaTfl91IYuMJIlDoF8cNg0I+rCmGdL9ExMjZ9taF6
XdK1GbtNy1xYOJ4agaBVNJ+EGOvRcLNU60Q2Vr1A4SHs3KI2PJ3+o5R8jDi7WdP9xFKdmF9P1adZ
vahZfzLlYc28hZvlTMzHvOAKzY04ucqcZPYt6jSS3pPSRLaFSrUXWrpSqPj9shGJBIRsO4y7YRR9
cWq2QBhXbI1Cf+P9Dt86e1/ZVutFeghJWji+Eg1S6Rz3D+QQKll5/GGmwHoS9UMZbvmiWjChKFq7
ZSnWxWCyfYqQgpYLhqCSYzWJN8EFZMfel116gS+5H9t0b+rLOopZx8Ow7sad0JCbavEh15WN1AOA
YY9MJrL4pV71qrZa8AiFUKsqnwLtK+UxnQnl3lvpnZGwkAaEpOzTdN8hhhh7cs0TMgpdv2j9sSYO
kMPpJNChEej8pctH0j5Z81MWfHGi28V8VId1HzEDftLo4FnBRk/3Bcaj6BkbieRJOiMakBr6d/XZ
FM4mmjJL3AjddhovaXMIq6OaHaToEEsHcf7gMblic9/2sVtaoT/HyV1UvhbhvF/EBLcDFOzWnLyM
lQin8EOfn2sls5HpnUuNSkmdexndSqp+VAD1u7oxmLe7j81NFW3Fmq4vma4/mvBUonu9wciBLmWd
3lWTYN+6BAuDeXgqEzQ/jJRyemXLug0sHP3DOzW5qyhaW/VjZeiXvpfvQik/hepaHNcVX9INCndR
d4P8G5d4Esh9L36kc/neFs+JcFnoylhGup8wfc1jdRWxnVgM5wnVITNvTxVEsHIUsJdHNtE/puln
BZpyCalo7saUvK5pNpIh8AYjEajzYRtJCFkWY7uEl9vpqOcSbeyCCZjEeuvL/jSpDXFy+zo1H1b9
XBmaD//QDy06Z/VVN+8Lq6Cd995GIOVDa93eAqyscKul27V5BGnW3EokUar6VbITAvvttoZITJxb
21Y8mtZxSBg/HIlJRAyHowr/C+VBLDrHKDR/DOp1mDxZACbCZK1Wb0aLRktTtimiV6HM3zn+6fLQ
v1djsMmOuKoLDJYOiXgvm2f920h9/VU3aYGEDrucQX2JzFLINlK9rstdLs4uzvvzSFGdINhp6ooi
1a7gEqbkrAVfcqK+ptldS2Ynn0S8qq5EJoPsq+K7grRBJIdnkFKXl71cBbRNOK2fOIiTx8VC68Mp
EyZ32mg37Udt9E6VrWVrnc1vkuEK35Hq58KpS9fdBWNH2SQCd5ZvCZELdM3W0U+cHgKVwwyNgpNU
PqAkvkg+mdxjcNgIlViFC5PLnF2P88pk6bZOsTihcYDTzM6WYdk8biZGQml4fC8BlVRPGNeppqzU
ImGzZiDR7lVPf68V2Q47J7gfKLJU1jXHDaICoO4RUS3Vvi35V5HjKJH2TIaK5Y42KDEs8WYKe1Gn
gPckpP6S3frtFDHb1/YtSHdytkX7q6Wg692e9p4c7OYr3PCjqVx6NFG4XpSGG8W7fnzMcExPvYyh
osSppDtBPE8tgRy+x5ew3PYVWQa1UkdK0fTjnRU/DcLGSN85vPnVtduCHNpO1Wd4c6iicoK2yQki
kKiPJg6n4jMpQapfuvGikW8PntQzP8L1yo8TuQCRuUgsYPlsr2m57qo9oUWASiJ1kOzGp+m1HFbL
o1l5qvGQaU5MzvvdYt74l1+H9Jvc7YdiXY3CtulH5G7zdnhId7RQEE9kO/0+ujN34jupu360/pji
+uV3qT+nbYmliFP4XWZLKrATij/Ev78JEn9avYpxLJbazA8et/HR3A5n9DLDe/U0n1lXb8OFEL4W
benzv5V8v92zn9avxWTEMt1caj5OslmgZ+bbdhW5tNnsaGfi+ffHVNVvwx4/bV/DvFamjmbGrhQA
WqlkJOyekk4PGjZMF/ZrqadSmMl+bn2ZwXRfzxQhKZxEaF1SSkioWXmJVPuP6/5Fv6j+0JRimKRl
ye2651Xpdf7zie6Mc/sfbRH3KNqXvyaaflsot7//lwZzSEfdTEuep5gfI3XVGn8NUPz66H6oRs1F
J27Mc8zcDiKCiWZDVX53M9xhRbo3I4zsD+7Eb/fqp4xUacw0kLFqGUC1GJjQKuYxDhK7rv7iGvw2
EPvPuP6/7lIshp0wxMK4M4LThNipL6WVgFUF7D7blJmOHtAbShwfE9QUSqWUvMl+a29EKzihCim1
O+tmnyvHJzUU7uuAsmlTUV6r9mr+h1b4F3sE9R943b8+JPnRIkYhMt2ETyh1OHPSGZMDjBLAouJW
zD59wOsx6s+Ddj+imME9l+SPlvYc22aF8i6h1aneSZYnSp373yv5t0/107mUJ1NSdLIYaPvHi3p7
GyVGC+8TvwP0XZyz4DyFTreKttZfv/IX8fdPu9IagHbbigxu0ZslCPBxcGaCeXING5noJtvfvER5
Y1e32Z32ufsmzbIu5gldkE8k4f33hf+2/pXbp/vX4xjLpjSahU9xHVw0WKuFMYDQPmOq75R+5fyx
cf2mdFZub8W/fo0xppIqWPq02yG6s6vN/+PsPJYj17Is+ytlb44sAPdCtVXWwB2uBTUZ5ARGMkho
rfH1vTwquyvSK5wsy8GzZ2EkXQC46py9137R51e0kGbB8qObvT9JqDOsZO72SPHrzXF/Wt9c5dME
8QcLxS+Dze/vW8m47MNq3Ekag2mSron9+EZvfvGZOb3nb69N8LqeTS2Mg3xBw3vWn/Dsz8T/HRuU
tdFRd2k2zdqdtYmfuuf0G7f+xRt2NmEFDkdkvxvx+y3Q/Lo18206fzdnxezYzNffPZ2XHEjibLrS
Ql2xjNECSCOx34loxYqKNCVzqwG5Ud5xnJL5xoiVfTlG69a33w30stKKd4m3p11WWItKXxPWHtQ/
Tc7FIdF0Op2MWjP3CauRihoi7Yej77CTUjuwcy8Tuykn66/9Sl+UZQjZLefkon2zJ7hgKz1Ho1p6
RI+7R9NRZM8mXdNeIGwf/fhZb/W3sDCqX+2or0fVpZlYnG2ixthIzaTksetc3Onzbs0ZbRe59Sq8
wce/1a+8K5DgbnQo63m+U5bOPv/m+bjkCDynk4pMtpkmQ+ieWJLgBx7qQ7gtwcEMa/SE7ke3Tldy
ZjO+zaeGHNVxd8IiwCtcJSvU1f/auDtHmXYmwCTo5cNutLu5sJpg3kx0lL6+vL8Mpn8Y1b9Yc7+N
PAPzmyYMRp5hjRRBbhFVq/K+RURQRtQdJFXj6HqKnmm4ZkRGZ29B8EaXkuWDOtxJ/tLSVBmePOqd
sn6zzaMdbZPSQd5CK82kvqyYRBqFiw5fnEZZzrxWrHcBts3s3JyHN8sfDA+7eUtPrHmTCGMCWlJJ
/qMJ0SntHfUtjG5CG6vNtTLdtB1rSnAVWk9ksyJQ+SjT/srxdkIeS5r+umbOjBCTpPfiUcfVovbW
tMptYdmzOKT1kqy1MfgZJ68EYgEzX6WChti4+fpSXnIo/5qwf7uUZmgaTdQCvSxRk1DfQNqauFGq
LsL6Q47KYgxWffCQTemq4HAllcF1/OCbLdGFyVk/2z7SSc6VHlPYbigPvrfu9e8WtdMk9afn42xm
1nNfBkpKNJ4xQ7DHujbMuLHuczVTZz+/vnDi0oc/m4clDv+6r/C8+t6TijQC9XmekVesTwAHzKXT
Duu6rZbSpoc39suuiJYIDoHNbYJ44xRrtVkZybhQdRRhMGeTvLyKDPkk+uLWUamqJuaNnbGXVj5s
0lW1Op2blvLDoXzJeXVv0ezwmm+R2Kcr/qcLdjbb0/jpsynW8FuDUvlRkrrlbbyNtXi3WcKirbP5
bl64tHzpZ57Grq7zuAp4p8dTaO0bxfubwH1/9ufxkkvpfn1zLn2ds+m3IposTlMeLDQB1vQTV/La
rIZvDq2XDpe/TJW/DZmw7tuq1E5DZlG+FuBHSgJZwlW27pdyKffRjbf4LqP+whc5p3KyJQYHU/BW
PaOzoBDeiHym9d840C6A1+SvY+Zv30QlJTBVW3KGKCDOJTuJU55RNnv931BGLn2Fs51frehZnQyY
teMZe7+XN43t5TBrZu/Ppxzc7+yllxytv27Wb18lNv1a6Wq+Sg4zx17BzGHID3P+w90KgOSpYsWL
l9973i8+BmeTjNnXudefLt7jo8GjfAVB5fb9iREOgOY7i/GFTcuvWfu3b5W2tuNIL+XijdUyAZxr
oT4rH/r8wVLBA9nfnX8uPglnE4CMFBhXiRh2AENOOEgOAMCh53S2v1mzL2BDpXY28KPON9XQ5lEu
3Hb+44V++YGs0U3pTvM7utxucPgOznRpjvkFvPn9qlWh5ag5W2Qy3Vxai/PEzVfD7B0lpKu78fI7
mNqFI716Vr7SDb9Sel2nbSLatRNO67a8Gk7eJJQd/9JEdo62jHV1DGwtG3botc3ypAuZ6eY3zvwL
z5Z6dvJr1SgQCmqgXV8Wy1j+iI2bUdaulfprFR2CN3jf7TEuXaezKSBKZG8OMZgNA5tzkjxQc8UC
EsxThudTufHEABT7CfPRt1CU00P1h/VMPU1Gvz0B9KS6dqw1xuY4V+chZ9qOQ/zr3behxRcO7+r5
4Jd57tt0/HeP7BoptlPYfe8HOkUkjp1OYwChHhQMRBnioPhbzsaFuVQ923OYnu9V2unsF8breIzm
nvmole3i62ftwoZGPZsCdEf1cvQSIJvMHd3GUXyzGF+aKNWzkV+MkUGvi5uBTH2pzKZldh9AaJOb
CmaWMR9W2eI7EMmlJ+1s4YfnVOoAbvkO+rNplyh+ricajwresK8v0p/vgDjnQ+pmbPt0OU8X6cdE
b1aMJ9PS7dcv/uc7IM55kMIYS+HXgK2iRAuRQUs3R4H89Wvrp9v4P4eEOCc/+gbOxdb+Bykm2xdu
uavXheut5KJe5Q8wozf9ctpqN/hOAIynV9+VJS8szcI5G/62SQr0OPK1BMu/WIt1sszntxRB5zWT
P1KBOdKPnXf73Rvap+Hwp696Nvpl0xtO7PTDTq0xcGmjGyF4Hfx95KNxCz8Si8RfFRMf9fMm4bST
tQsU6qZAnICR17+bkvw4xC8OViajxtwewV0Pa4575jKrnwfa9kGvbCe9ojl5kAo88yq9RrK/iMcE
DQf2Ds1a2CRlaqfzoiSJoj9FsmYI4I9x085FlpMbhiYi1ufQzHYtMv+kczZh189yPlAb7AOBqsBE
cjghvbRepxbgo3qtIO4YY5j4dJ59NIwBlJsRJ3unBOvmxEjtUFDX+8QfN6qXbVo0DpOCJeGBcPlZ
6vzMc4LK1H1GcUZET553P3b1rJ04fZhHT4Zw1N6+ftqMi/fgbIIEeqRp7PN74NVofJT3aXr3io8A
DFsQKKu+E8h7iaGx01nBudpCpsdmdDE6p+gObZsRRpOq2ybw5npME080s8wjDP7kXtaRiTs3Slkg
huAMMb1o4rqCb1Dq+WpKSVnGv2TXx6baRr1c9n6ySCuKAh3dbh0TiTUHxbYr5W4qCZhh8omLNRSX
reJDDnTg5JqkiDVs4TJrPrbtXNYIqqksWAOKY4OOabhM0m5JqInn6G4Q0BxunyEorqXqAY17MOjg
dulrrr95qNV8ZBzdQY9vteFOsn8Pyuue/nLco/9VbLIT0MzmxjKus6upMPZ+SDYsmiMSaWe+5sy7
zJp1BQQvomYqTZmbeGbGHr93HR2z8Ude2yQXeJuEdAkZ1qQiGMugN68ChHgqORR9LO4g3fX2D02j
FDlAXsnF0kTUqaI5S8LHHElmXhG5s4xKLJPFusVLBMrXtZwXZ0IETU2vL2zXMSsc+NU+jwvC6Xpx
sFE1tYht5XjVpW9j5qM2X6fl+5Dvx+oxUO15qYtlbh/bFuKLv0BWhpJee1KJTbf58vWoULUxH2Wo
uHHKF1fDT6XpVnkR3pOpRjRhfRu19HeVB2HUt2NHrFVkubK3cWZSywqvI/XY1/T2lWndYaruw24T
KQMwiXxexfTCnU2aXztVuejsYDvAGJJHOeANwI1ma8rqJO82R2WmVfdhKvhftooDRleEYmolmtbN
1XSrefXSMF8K9a7AR9BS3wXGoarrpE0XgYWnzpTzyawocE1zM0dkaX42nbdM6xiaAF1xHttBlreO
QTMBbLCP2kNN82VnhPjXXgwtds3q04PZpuTOMdF/lgVEiQJtBKGHwTDLA2cWJenctkjwpviDOWau
lTcngU1XPzdJeqzUD2u8jRkaCgYYRTk4UXMoNGwTwyKVP0y1d8vutbavsnatFuYxzbpNpxeLXB2w
HgNkDdfJtHQGUA4q7k9rbZXcg9igNfSu9mgm+8+uKnctTvEsfjOzA84DxJVirsbXTf6ulIe+ALeI
DmfKFwaNGdVL7lXaSXHwhC11oSuk/eL2SIN7x39V663pM8tpvNi95iOz6PJ11ddLHCoLM/60UBmY
oFDs/LGrdwZd/sI2n6cYsVJIpHD6EgTVkndft9V9akbMYRZPL9KkWGwKZUvkDBSL0bWZaePos6lv
QRAv+qibNcXSUG+yYumDx8r9j05Q18B8VzKk+gznU+PMVXz1OqDGloth3sfJys4+rGxddTjnUKVO
yZuuEGOHWUA0mF5SElxC5AwJdb9up9d7y8lwGmP+MnFeeO39pBKthJINfTph9tukRz1gOHedtasR
XGLPKEJcOGtRDEuzMg8tikyr/qEkMY1BJDkZUq4MiMeAYdsM95Pvf0QS50r7GA0Fi8CT1iBgM4p1
WvN1PiCOg9RprotTk0z/mQ43AzABSY7gyePSp+tOuxv8XeynKIG3Tsq2OMzWDZ1ja9A2xXjXyVe1
/DGikp6CN8eU+Lkp96XmWkLlZhsyU/J84beI+Kxrj+A0RHbpTYVKQYB9sNGIqGO2CzXcwzpa7q55
QPSFsNHKF3kcfCSa2FT1Xer/kIayajxMP8xyWvM0Zin0EH+V5NO7IX06gdaHrTkzxWiWTe7N+tpD
X5orrq4jw5UvEbu5LEHKmAa70a/eU9w6Y5pi38bwRAH4ze9bOABiBGlFGzMZII/jgMsNrmmDTDmr
kuuqMzeGcxPJnSe0d4publjHOzNbipCK7VulHvXySdWerTa4DaIUL2G2z833HJFX4pSryn8u+QSi
fHRiCGtednAaHwMVJcDuoS3uDagbY2Yt+slc+PHpgS12g4ZEUT901ZvebW3EgJOO308wsUcxcthj
jqZxaB/C/M00MQQ2ybGa7ivlOcsnl+r5jL6FO3WoSQ4YpmeDRvZeM84TB0Occ8/CuVbRkJkjc7Np
bkfoA7PG7FjktGVEPFqohytP/ZABbfoookR5wpLS2zWd+zKu3hC1L3tsDiYTQ1rYXKOJoh9aqXT6
dMZ0qSf2LEWbaaLAIYFgrsmtrKHLEBLnZT9y40UfhkMIlET4wX0Sco6rO46QHbIkb+8XNx42WNMg
gqoRmxq9Tn7QNeOAZIIl+/RqGSO2+VFpxmKIaH7Gz5ONC9DT3qy6XvcVqsyo3Ho4S4wOg1EcY5d7
GnNlqfWYjQ0apxnlyrCDZBIgaFZ2vgHRPHj/eicj7Utb/rNDV94EbVwEHeU+HtlAn5ZhfF8J726U
0apG7xNqKZdMWSbWVVlM+7p8t+JXn1lAT0wCVTFCd/cBOp3K1lyrUlwfsXGSOSS6ogK8mXAT9NOR
xQ3V07PSwnoxwvkAHUdJV46aLbCPFaQMCZMugUOCCTraFCBQxc228T2E1p3T7Zq22lgB5wWIBY7z
qnoAJMruM8l6pDUbU3uqoudBxwo2bYxw08OvCRtSaFleGNlj+OiBEXDy7NrAuRaVj0YBI0ydZmGO
F4NFtVSijd1ahyjGynXqr7jaiTWT42N61jWgChZd/GFeezY3ACtgUoGmGI8RHQ/mo94p3AoRX472
pHqZOHeoxjLHdOPk0ElM78HzTzI/YCmx4bbKPlRptNgp9hFvpejafuz8WYEYzLI/x+FnIvYmY00Z
7/xqZyC6NpR8LXSf1dxGQU4q/HAgt5ZPBwUhv40aIp4Sf9knb374I0f5q3j7jG+tlkjSEJrJksJt
8hSZL7K97Z0PgYzN11o3MqpVxKDhmK0U3TzHYRXG/U7YK8WEySPUfZgcEyZEL21Yp3oX06JbdLcN
7qAI6aCNZwD4jIKL/daqMbghu4ZRRAqpdSe4kWZCNGqElBlj0Siv1f4B6brVbWsbJyuBY4Pzog7s
9MK3pnNcOWFNjW5snf30e9J1uOofVfUm8N+EPFT9k1fGyyQBrcI817LSyBAJ/y05ebAKevxTa4I8
3AA6QoQzKw0bpjJLwXsG6LhzCBvGx+pahGIpkb9gClrV/dbRtaVterehoi9Cdnz1wWY2c4SF20vd
N+RHT52z03HQNd30invD7UbLtYrHvH5xzFvFudPQVVZ2AUBGPiVF9iJlgqnoOSHByRxu0FXyJDMF
ZgQ88qDVfoft9F5i+IG5dvJYbj3U2SLUdx5K31Dx77KsRGPf3rTCvA5VuBOO5oZ6N/e0W2wZs4rd
smN580Y+CHpu6sRvq/HeE3fImuvktsEkz9F9VBpOg+mul4qraOIQY4afCjctHkVxVwTk4TILnSLF
1jybZXTIOLFmd1a7bIMbRXnSs73RH+vprqKFl1xV2Z0/bDWQls6TGe9survlq48XyLYdFzB0Ee4j
DX3scNv6yMbtGw+dS6fcts26rK98oDJ+l99a0n/ICFmBaaSjZsVHbbgZX6nA+i8AZj16pBiyy07j
FT8Zi5sQsAlOiJL+XKq9e82IS60bORiwjXCOotjKYFVlDCQ80tXcrEoQVMQH+PM0dgPTIMT7SYtr
+gr6wqGbaBTRquvqB1upd1pr0p0ygXh9FmKeBPWswqIYlFqDHAgLv0EtzQLoZXtbjBQYcQJ2ba2r
q8FKOhxba7YiEEu6Ri7LtFl09GhpdcY+e+WoW5utsymqGKTNtsPITTyEIhf5kLip45pWyMlAPWUy
zhVaok618FokneznC4689GHj5hp9Iq36Y+og+g/x4BJdDruS43TDDGJv7HjbpVgXTDT8U4DYeuYF
r3UGywdEVMRmr71rzWLZ9fEs8wf0/Agc8SMkV2H3kJzEUeFGDxYa8DFdw2qPGlsz7dti0mYDz1Pc
svHhGD5zTDhvMO8yckm4wEVu4vyjaF4EDyBkXLzHG1JSrqPkvZo2ITFtXk1r97HM9L1td4AYxHbw
75WGyDyrXHq41lNgXeQjq1wmWd3kXngQxNk1pHiPyYJoQmLG6WqYySLsA6Kn7I1U/U2qrR2MhlON
lznCGeqteuNZMatZqHVu2L9HQ3MfoiUSG5E+ddZdCK2tdrKnppHrJPc3gdftdQ7gXy+WF8QHwjkV
n36ru+aWCTzAZozli2zD47EgVf3W2077bFMQyeytcPHfoFSfa1uk57f5vbPVFtWx3dfXqZsuv2ub
XSw5nZUce60ze6mXw85umwfTR4Ge6tivMNlNtGc0b5U12dxOwSPbH6WHRbzC74d4p0fu2pfWtSPy
2zyClO34R8f7/PrqXNpInBUnq8kpcdyYpCkBQIh0XGsOZ1D/27bHhdc/D6WQsd11ZULXs0C93kzq
A2zDYGRi5Usl053AnNrKjaRWQKuihvQ7Vczp/ks4frNXulDpFefRFYTZ5KancfuFBj6jitaqFm0G
u8Lvl7kepsVKmi51M6BTxlJnP1221QJX8FDC09HVbxq0F8qo9lljI4goJsQoC3aFd98AuFG+6WPo
l2qo9lkl0zIznF6tDze8ehe4ipPqZmJXNVjpbZsiFExKdsYh66AP9Y0NnazYXeECrP3wXsD5t09d
XIp71o2VvNQmMl2ZcsxpdhVzpz2Gi0RkVzJ9j6Ei1X2zzCxzcQqezIx1Xe9j+0U9+UuHn+S2d2m/
4cCHJRKUW73X1D1AFCvfl+knOd3zQhwHEzTfU4X6V8eK5sBdK2tv02IKaqz3RuW8oMTrhBrj0ObM
CT7ONnYs/qdmOvPGVGY2IAqvcmaZpboyedX9l4HmsyCSsx8wK4Yna1h/bMxhkxjYwa/z1NjIYCkn
ex2UxyDfZIN87mKxjgTBnS1ljPbV64426Z2ahpNey+v7THYuORHLDg6Nlz1bYsFhSe+eLEN3c0yJ
VrFzRo9Kk7UMyels9zwpG+Vka44Rho4bkW0dmeDCgWpKISNS7nNHuU7bctFiSAhG/Kk8geOkohKi
RCNcuSgMWJsUAjT66FQSqU219stgYi2uIByeSB/lsEzs0c26cDaKaJ3UCh7e8i6GbOKNxjotKEiy
MBZErregbkT12sWU+A6IiKGweRFs1DeRaosB9JS0P53gXRIgWJz84Ig9MsB7DlWEhA2vp0KbKVeN
Vbi2YX0UgmRZe1iokZxlnbqBIuZ6mVgkVrbQkC2xotJQorVkpliO8KH5pNx0w7LPvdto0glw6WdZ
IrBAnApEyqNTTnM55GtHvSr929KP3IEG4qDcBWPiqpO2TJoHX942YTirRkzY8jMrxs2k4rg22fES
8yaibJm2oK1wDw9Y+KfYWES1ed9auLkUboz6rHjh1uO8dsLCVQZ72eQzyg+1duNVP3t1XKk1QFhL
/aZpeXEIntX2VXP0Va8Yxp2hA/jLqFSV903YQiph9zjd9sUPH5Kb8OAFNs26Ivi5zspFArSiZ7+r
9NiXqwj+V0KBJ4/mJmfFtvmc8GZ/PclfmnzO6t61F2lD0+CGFSGYunIGf+ebxfWXVvYPbY1fpfbf
FtcgKkLPK6AYReJRKJU7ktzu2bhB7Z+dpSxlv66g6mmDhoENo3tEqO44LHSqVa2zLWLIwulrpCNU
66IawFG/1QqdkNtoHeUEkJHNS5esxLQzUtFpgMWZ7IMLahSOd+eMGHsUrFEK5RRtrgGZ+vpy/bkJ
LeyzDUMZRx3Tg8d3otoXkq2Ss9UssmvF5rjESImtafv1O126MWdbAlJFMt2hkLmT1WMSBG5NtfJf
e+WzdR3SAQdaNt87I1jxdagP2t9cnQuf+TzHxfK1UIrU6gFWHNLuPmXn+/VHPi1Yf3iUrNPt+O1R
Mtnf9Cwu/S6e2CZTv829gFwcQs0y1f36LX4JO/70HmfLsCory+HC9DuVIlwEWdZUT5PlVkZUeaFB
RUBtzApJAJ4+qc6/ftcLe6DzWJds0lRrPH0xEzGxDt+tpRsUwMX5+uUvXbez2YcKU5BO6DmpMakz
r9gFE+1LkmJJo/jmHS4o5cV5nkvkNWjWDcE3iH3gMipIWW2LKAOah3+nhc6SHOVlmspVa/bXGkuh
XSWr9hQoHgoXnp7bFiB4IrGBJzOLFf0Dwd26AfBIH3Zp010cjVdLV9fZ2H5zp43Tg/6nO31WISsD
4phayVUJ8P+3g9jXVb5wmn4DXWpDCiDly2yRybtwDN+NwIYbc2e08tHJrJXtJDsYhilB4INAO9cC
XFzGoLFL/dOPWJfiuyBwliO1VI1wMvt0BApZ1St4WjW1gwbgj6cuK1EtzeTNGl9ig+5GD+VyjB+l
7q1IIJv74MnZ/OOEujf7ZBEl4Fim4Y1z3VNsPFTKz3/t4dD/eVCNMT5rDFf9TkvIEKZG1SGsGfXr
JPj49Qb//j78H/8jv/6vS1r/53/w7/e8GKvQD5qzf/7nIXyv8jr/bP7j9Gf//9f++Y/+8/jahdln
fv47//QnvPI/3tl9bV7/6R+LrAmb8ab9qMbbj7pNml8vz2c8/eb/9of/9vHrVe7H4uPvf73nbdac
Xs1ny//XP360+fn3v/RTQse///76//jh8TXl715e07fw9X/8wcdr3fz9LyH+ZqkkijnCcDSh2gZC
rP7j9BNd/5uqqpI4VCF1CwoPM2uWV03w978U+2+6JR3Bz1WhGpp1io2o8/bXzzT7bypnVU1Vdc2x
dJNkhv/30f7p9vz37fq3rE2v8zBr6r//9V9RhP89MgzTFoYhDWFautRU+HVnS0RTjCQUSzjiVdLJ
GvqDCBPKSf0JJqYFtgHbyzIV9aemdzlzYavRqxCunWm6t43szC9p2agn63zoW7pfzqvUT4Njg8mA
HWEVe/YDXGEb5XZnTWH6GTqpgWdL1A79NWox47rrI6BAVU4rAEZPmdQ7IoOpOBSdgIMEc8av1yQb
J4Tm+UkKVYQ2uOmUuCROkm+/cNRqx5Y0iKj586EZmJTs0rs6yWrnrdCDnBc3q5Qjfu102aFvCijO
WeyHT0Mr9M4dW/BSIJNk3i2Rzaf+Uu8qu7/pjdSqUFb0o31lackQuoApsDLriq2G3W4qqihLb8a8
0jVACOOUVjee1cU1CJ7MMUuatknf+SBt9MCWzdKJ+xaKXRNaxptUTf20JUoJHcgMUylhGLaFtxhM
jNtzc6o4GmuORBkxqGqgXvn0QkbGK30vR48aWiC+ZFVUeEGKtvD/Dn0ZJfa6nIqy2nlW3tKNAigw
yQypgBI1gdh0k9rZ7F86CEipH2MuCTDhQeCtMC6aZU++fe2XwOz0OoytvQwNzVmzsbOrbZdrOkWq
Kc2frSmQKuidIaLNkqQTGhAvy+VKgH2d5lA9Wn1ekdsq1ha2fMKNNEFhdDArzSYeUG1hhWSBpT6P
dk3UTo6n39rUY6Tiqg8KG9qY1uUVwMg0Ch5Gu/CiI9UyPNmiUoDZkMsjG2BAivSLueZF6XT026Z/
7EXYGfgHW3zPktSx9N0LPVg+eap2NdAaG8xqKPWsWhRoEKB/KymnJCt2fHnPVcWy3FSCtsjUUe9f
TXEyjLdY7tr6UDkqp5s0VpwPeHUj0MNshFDexUkBmqxKLETWoohpaVthM9CJiHJ8/lXmtDr0m4le
qmNmDTBpOln5wSxqCxfhibsGztwwWwrDNjW5dZAUIaXTCu98g+t4XPmhD6PaMzMPl7uaDe1GMwKG
QzNEkb8MTEcvAK6k3YCMBhoPVBMtUBqY8N7oeHgSUzEsC6sejQdIN4HOGSwIaUeGtU8BXSSJvk29
Pplcp6e99kP34CKvcvyPXEVzUI3XOtCg6AUerJhVEWY558kqDA2WS0XonNzgF6Ly68XGqThmz/Qq
tfGlmmYJf11PR7FWIvXE0jP9sqjeyljvsZNYidaWx26C7dId6MacaEd2Gk6zIOZkMhOePdqLwEGB
w9ks6FriKxgJidsTKu4s4iKP82sLpAKN56TRhvF06AvMiQaJJYZ53EVJ8wayi+czC2VfzO1EIeDD
5+tKVwZwTWEatFz6AZYSoNRKi6btwOWrrzQvjQA8dL6AkRDbho7pNidHa27YowJZtMbhSz1KUzqO
51GjwJ2rw3bRN/wDQjht3plmDnq9Hg0H2rHIDf2jCX0axG3RJ/5Kq6ZA4VaNXhccHKVpyZ5Mc0WZ
K6jn2S/YtCtfEiIgCWaIEIAVK6OWhCOUdp+PbC9q9S1tA4eBFw460itF0X6qDdCeg9UWWXoVWxGQ
RC02KaWojm2Abm8AsIP/KkieaXDGVcObreagr4ck6xJXFsIhYTkJik5dk/MIobZXgdlokaVvvaSZ
osVYGVm6S+ly3kwWwNouL5316KQB5tPc4xZrgbESQUQvq1BO5Wa1Phnn1DRrr5SGBmn6HNZ10c/K
Wo6l6zm81G3ZZRVgAs/x6rmGIYUn1ox8y/WNYLgHuyvUWZnrEzj1NOjwrIhAN+rlZDjGMyV5xZwN
LHTRXPhWZuGFwiq81qjYYe3uIjCAQ2q04W3g+ONHXHvUg4QaWTSadEJM34OyQGIVpoTjQlgcovxa
WpOkzF3HNqiNIQhVuQx7LS0OrZEQyRkHEkJ+Iv3qNMErkzLXx17L3awqx2RdGiP9uMHP4/BnEFdB
fBVUVn9tccomGyON0kfDkcNLYlSh3Gl+azi7ylY7Scc9Haa9UljDfV6m5rBk1yCmDeIp8FX2aJBD
MdSTrrsDitEcFFoi76p0Et5MOmmMLlJR0C3O1J4uRykKS/IcmvA54kGX/cpRsgT5RWQL4RqNA96r
geaLf2oaX/w4Ka8qIZkuGrUAwySrnod58AqubDxwmwBmCbvbqJ0oWEjUsLddlG4hmS2FIcTCSoty
n9RqIg6s8AMpJXZViFelA1l1nOzek2BuaxXyZiYErQ4/HQtna+ojgtEIRmO61KY8bQ+t7tTmJlRq
W856jL72gRtUgQofFXu8spXcDBYO5DT0H3C8W2i0ZjrsU1NFbFgpXXMKajB5XstwIhtTUx2O50gU
22sryGuAWX1WL8rCDORMGnlYvQH51iVc1dRgBbSLQxHEBSCsqA8xl/SeMd7VXpfXG8+zS3JyALpQ
YGttNACJboxyoZTcm0PvixEsaX1C6tls1/R1KoymOijGCNdoZF7A8qeVEFy9mOMxNc7JmeaxVqR0
G4wcRpJq+zlZNyryIFqeY6ytp8nxqSB2GWFTjaKjvfDtvG73UmmYPZIsK37QHdc9d0KEN74qYxEN
K03x82zpqULR16KFi7EKZJ7Riw6bfKg3YQB3W8ya0asJpohLNYXVqBGBJMOyyoFulja/O2aObrmZ
1AUQj86JFox02q2WpHa3FI6kXEADuE6goRnVQJ8rDkvVIJygU3mTJR+/SwuKh5PRs5iWVq20+zjp
6o84Hj3lqCTREK2rRuNSelB0qDHqJbtdE+YKWi+6mX6suFVUBNOTV6lGQVUlCRJMcfTfkZTYfQr3
0eYXxFU0dq0fs8NMCpvufctKq5Wl7dBFl2F+wh3Jkrx1XYfyP/hZJB8FJ3uUbQRKyAe/DmSzCEqr
+ulxGquXIA8Bz5KVqypvPqCpHylrOB64PEYxkIRFwAHaaSvkUJNNeFXZ2Yl3HfddVx3HWnIP4VeJ
8cmw474m3EM26XIMRgB3E9nP8//L3pntxo1kafhVBnNPgwwyIsjb3FO7LEuWfUPYZZv7vvPp56Nd
3S1nqZWoGczFAINGoYFC2ZHcIs45/9boiHGsTv2u2g3OchrV5TgOH6ZoDuP12JVN9TBFQ1/8CAN7
qLZ2NXfdLxzgf6ENuy2/5w9t/f17e/2l/L/QjC1zk3/fjD0sXdJ/PHTfvvzewi1/6s+OTL7zHAz8
PUtIT9M+0Qv/2ZHZ7xzpaHzIHNuRmmbonx2ZJd4JW9meaVm2u7yk/HV/NmT8IeBy7bmWcuii+N/f
6sdORJtaCH4C/YvnujSG/MiTiUVuuarA3fKpCLtpiNfShl4EAWFa7NDzsjfyS6OferzGrGKgpMgz
lHhQkNVo2/eOBxOhJdVyWI+1jMZ8ldUtlkJySIonFKGGfUjwSsx3teyb5HoMOY43kSMbPJMKM5gY
QLf4PkQbTX2TgYObjQ/XzLcT2BmRWAwKU6/L53JrGL1nTPvcH1TXHQxwZya+Q6JtkLOprBxwG5gQ
Ez6ptblEZCVdrYDRnQIOocxn48JdcvneB7Crq9uqwYR4gUNGJmKj683Grq4iSroAeotFQRMvQH+W
O2SfMAHmv/U9om96MLpeI0iNdZ3G+1EuCkR2pcDcuLbVadwWsXf8A0Y61FJh9u3K6NnrtgP2rHqX
5W7ofMkwi8VaxXCjBgvTGdtfioWE8kzmU0jqtY1xHsQAzyJQq/Eqst/quhDFNumXqA4T1bZ6tiSS
iHGcIlK6m6nGhX4MzCa/0J0sCyhRtvS/BUkIZWiUJf7uhmx6XAhCZGcHo8q89go7uSq4jnC2xleZ
3RXnkaEYnfdxUw/9Fft0AV8x70vzFjfAkcFVZ9Zflpx5vLaHONYPzqDZ8Bvs69uNrZpM74x0DK19
n0fWBAPNJp2rqgWzcStw6+R2xqqhvO7LIrcOsWeZZBvgHP8hHjSkUeyJScKAtTinWKyZE5bA1OIP
Q794E+AMgieV17lgVWHTmAOzRmsId8qOx3ynmk4ttqYOg8C6N0S7k6KpH6sohDNspI1XX6dF1I9U
CaLPb9U8zf0Vbv2I3pu6g1KGiTx+xSZF+ZeOUBxgLcvAOr9zkw66cNLubEOaEcyoRsc7Z+qCYQdX
kemDCJia/NHjic+LZI4bFg9J2kt9CS9zW5kiKn84kbDmfdsEY/Jxsp0AAiaGBBiGO5COmwcjdHI8
jqcpgmsRZKPqdl4ZaPMaIm8ZfPfl0jbRI1fgqLIclr99nn0sYMxgXNB5UkjCSq7R4UTyc8T1tBlM
FFsttoBa38Ueo4piT+0XkWnE6FN+VmUawRqPoVvDby4mMNwddaExogYdGld9VZ1BooFSWYRFm1/C
8mKZDsvPEitFiIbeoxnUVXaMG6vRahN0PuMaZ6ymHAPV0rZbcYNJRgJrb+rV5O3LLHNJ5s3cwhQx
YJ6U8iavCkhhay8slHORhR2xQU1CN6wPVdwVaju7mRd63PKhXExVE9Mls0bh02iRetjz5QXIvaeS
Fhgmik2WUCoABPwe12eyVHIJda9NY0YHVul9KpNc3AZIRmOqIOe6CZz7OpyJ05hK3B7E4Fm4zEvY
tQw/LBDqStgracNgab0c92U3d4AmtQcv1ky9jRj4bCPDi4qNnU8kJiQ9Ae3HvLUpOuhtiGtjz0uI
o3L8YpumRBBx3xrwJnYRS6witxJ4vcMsIyGN1rmEVRETgRQbs8tU2qrqT/Ho5pB0+8H4rEPdLcaj
xhBe1rPsTPZlL8xIbooZGWwD1wHOm4WXXVL4O4ewJcVgN5o28QyzIbFBM4IkG2kUcd/F3KG2dsU0
D/VFMdN+MMYp4hKVyURQnIfxLna2XTgR2oWveuXszMqK3feq7Lr+ktD0Ud/4lluPBwwER/HFCKRc
/G0zGWy6wnav6YuzERbcOFRPRDnEBZEhaB0xgmc4s88tvoFrmYhe76Xy035xNu/N+BgIrL/ZAWun
3Hapx/BkGvIx+TblowEPvh+JQpw6p+EcaZzRvwub0LcuM2z8+IwFPKHPrZcmpHdFSVg/Btydcjvo
MqVkQpQY630dESjwvQXPQX+ROfheeng4fWULiAmdk9qXh8mwzfxoz32RbVucoxmkTEwN98y8rHTr
88LpYxp4bb9tkpRwG6cmEoj0wzKvd3EAcWrfhRh/YYcu6hs0Sxgg4DDqD2vRuDZClLAukIAUCaVa
kcvWv1Be6SL9FqVDMrWVEqWVSd5EAqvSML5OJxu79pyTKwKOihNc5RNXQ52sm9TfYPxVvg99I1p6
CppsrDgjmP1Owt9PKF3k/4ilwhYblldiwexyiXGY4lrjgN3YNj7kGcLjSyfCzNtsCoRDTafhU5rV
3H9xh3yQqzQpvH4VBvHigj4KbgG1y1wSCRPXCRkCE19EabZOuC51nuJ2XKezh39jT15c5DYGgWlG
1pEvUSTXtl1h0RjXuYvkg2LHTXeBbRTDV523eqPwWsINpDYn0PHGNbbN3JTu5wHGuHuROqOb7K18
br76c+EncIVbvCMgZYf9XnVN+cW3GIJf+Y0bfiyjDF9T5bdxcAmhFJ1T6tsu0fUW3plAvmJk1qKH
Eh9g1fbNTScyv8NBOkNpEBi2Ua3dKOiyq3ZSpb0LhGXh4Nkxn7rJoGLm+9RkgHxpN7E3PqfeKPIf
zeyo7KJ3jAHuoq6ACvnWs2znzsMMwmIJZ7z27ExVW98tFt+UsXAdZhKdsLci6OLxpusdhZCuaOtP
s93N3W4cTMRvbZZPC025cvN9w/gKUXhWinE7J0LAgEmEU9OINUZBjqcp6wOaTlhMpYhCZzsXZlpj
Jdtg9FugNCzWdNuLPbxjmMEFimY0EAWWZkyWBZOnbeyJBGMc9JCQA90waS9dSxOlWBp9jydlK8J+
HUretn1c1i2TDy9K2HHydrB/4cX/3z/8p7UkWf/7/uH6S/pliF6COT//wL9aB8uVlPhSO9qkQ/hH
62CLdwAoytXyF16zoNb/AHO8dzYgi+l5lPVYCVuLevmfYI5+ZwnGU9iGayltDUL9N8Ccn+4BL7Ec
JTHKcEyb/sUEazrFzkuvn/0Ep1lgTIt9PJyCQjCntavPBkOWT9U44Msa5ZO+IuXA/epWJkFreCtk
6a/35zcU8CWsZC1dyskvEfgcOS7HG33BqV44iibe9xZYVJLRc6WqLgX6mP3h/VRn6TcGAAmcY4kf
tRUX5X3aFc0DDoT2cbDzGRio6PuHLKyqM/Q4/dNn8OXv0stt9lxHuqbpWZ55gpJnfsxhzXyR4AYX
TrPj6Wy+cmRaHCbwjY8yGpoaVUQ7HgBt6l0y+zlmwEN9P8RetsldbG+BD7NbS0lI10UyUhC2ijMR
cnXpEB1K5U9tJh10LlNRLjooD52RmKNjF1jM6HzM5C0rZXskBXAGT3CL9nbCrfKONDnrelC5ucsF
FtKhOQcPdmoQE1hFpHx0TpA/tr4cH4bEiC48e0qupiHS3Sor4nSH3XmzSTHeX9KA1vQczipCqelR
JN7EduOsZUE0tiqt/Gg2TfjJDDCTCtpsvJwZ2mMPkcLDjQaSG2IzQ+qp7FBfZdHyb+vWToECompA
uphgDjwWU/d5iKYxXXfCN99bpu/qdTJYlOGlMVCBx9P83AV9CpLjdJeOl4yXvbCAxJAvHusiwYg4
iXBbk+gBqffGz2blk5nJB3JfyUpflVT2Kzc0ybtJ55DYnUKkx7oP1W5ogN6lyPVHpDwDqo2ZOVU6
m96FHOC7E2tTFet08NJv5txaewdH+zu8qq3yzh6bCsDfRCeXX4MRGtaq0kOPG7IaGTXikSU7NCZ+
GTb2Le0dJyVTnkj+MQvXM6HtmQCZsNg44J2j549m+NmMczXAHpx0kt+bqnFykMIyqz7x5dUMw9F4
Wkt2Vjn77l6S6EBN1xLCeQl/qVqkQKJq7WtHTTq+sREIw3+Mx5BaqWgzih/IRwwUwYLlx8CEOYo3
czzb2ybu++FSxuSp2dBUggoCmRqa4Bb7VVTlLa80lvTYN8c7pqE6WHdGpN6XVRn4MBOlNG6ccLDt
tQxo3NbMppqNWzX2NwK4onv4YW35KTTRgYK/mc8qj4pHs9DoUUGlw102JvUPziDglUYBcJFPm+Ky
N3QBjHn64/ImCHP3oouGJdFEjIsxOvb1RJ1k2v4hau2gN1So6bKQAj6vICc6jWq/+V6AtrPtc59c
TUuWz7adaKiI9hJ/DBRukYSV40pmjoQnm41Nnp7IxwDjNB24B5eBzyZzE4/oPE1+h5313wI+uudE
wCw9UC7z2RVKjxexORHsCFZUThdk4iTfQ7PxHmm5W8K/mMzv23k0M+i/bVtbfEsDIdy1ZuoA6zSj
nb5tcr/fAeM1RHo6zhiAX2vprTDMmr9Fvq0oqJN4y9EePM6p8ncqM5Ifhu33hJEA8G110XgXJvmJ
T4EOKQw7Ud1kk0tdUTZ4gjkVHLlCo3tPpDiknkzRlIUdwWyZN1NveAxYjMARRxnGHpbTTnlPXoy+
kaZd3wodOMe+1NE9zByDgQZPghqOITTqSYz25mQ6eEXffkxlxPgkbH1vD9Ivt8pJUMJlAGI32PRC
Ew3j7hgXwiuQ6MfAhKIsydRpQUD6cSLuTY1kjGWoPscUn4KVNsi7XcXMWy5yNtiHIbLzP6Jc1N/G
Kg++QntWl+WIOSRuBvMIpdR1MemW6UyigF1FJEmXzTTVG6ew2epqdwbsj1R5N4ELHWMquXDjKGf+
msRAXjFBQ+TxZMso2zUwBoznvNirUvffpUPCCf0j7Q6xBMS0C/GhD3AMD4eMzXixLDJX9ugR1jn1
ObODOjXDRdXKmRlFHuhIVmQN7k+WX7IhZ+Uf2di5zzpOG9LihD0Tfx5M4r0RLTE8uojamXjOnBAA
XZjPbsuAcN3HchFADmlyD/s6+1qLBklKrGWIXJeN8a5x+Gk1ycbj0Zt0yt462dAoup+YMkxA2Ld9
moidPaOVwR7B3WVg93eCQdx3HcgIQ81gQDqphrkDOjXwowRUM/eBz5Ckz4w2IwiIaUDcjc1nkl/t
b7jolpdR3MgPNYjWLXyQEv250R/nCaR+jqZyoGSd4jtN0ibGD3jLP0EVdfauhdSMBCCgdzaCniS6
MvkQRXV7KUvS0WkcyboCpbLdLecBefR5EUnJoZahAaslZIbBIlcK4VuVPU+emtvD6DbdLnJC6wlx
k/0UhUl2kcjA+GNixsnYzY/Yr/PoB90U8wUx+hdOVY+3iKeimygwrG03+/Pt5MqBvO/Inj+2Kq5v
VVN7wF1Sk06Q193lkGbt16B0cL2QkQUw3hgqT/AESJNxPzaDQtWmOjwW8cZWa4DdjMC4SU7j3mxq
4LG5Is4BcXYNZxlBBvPP3Mv8/ZTPxQQjeSEsFIyqsNTRBTFSFsLUIx913qFuDZAex2pB9JMxYxCR
OI15MZLIdx20SXvvVqM7HibRICoBB0gBiJLsR+p53ZPfUNWttDnO27aCkbIxg2RuwZBt2B6Rw1ll
tLK5JpLNeprl5G1DqocfNiff+8k1g68JpevBHclFAanLy+q5JojzAVce9+uMyOl9O4XOMZiKgaNN
TDAY+jCQxE6kGUmsqs2ItZ7rvQBxI84jdIlGbclKwYCLeVmaqasu4v47tibBYzSk2mbELSUAb21F
4PlY3araYzBtl3n5jdfOvymGAVFybVvltV9AuBaiVtk2X9gn9rDkWs1dOu8ZonVsA35n7ZI68xBD
Tjbu+Xm5jaxFclTl9aPRVGwSmgUu/ICMjsjQ6dUMVoUthJvwgmNVTX7feKMGQHl8xhnGMlfpSeYw
nUfLYP7UNEZ01VJBT+s4KZvr0XeaXWc5Ek9YA+sF3nprbw85t1pas3ULqNgei7ohW5lRPbGfAqMV
XFkxxhYcz+YKWInyZcDW5BOUPsg6sdcUn1VUi+fRt80GLNyPbzO6/R6Ef0zIzAlJaym7IrigYLJc
qpe6v5dRnN3ESZR9gXYUM6xo4YRAGB/atUjN5lNVetO4qipCktNpCnaug1e2hnr1WQ5EOwBFz59t
Cr+DRaP/AC1BoAAvW/JY6cIxtC3nC91IbzMFOn0sYsvba7Bfzt6CK8aAmwxQOVnl50Ak7XejnNJj
NyXsL0KV4yGtEuND3yn0xRKk/ihEZzxZVkhs2xxpHBDE6D3C/dA3dhvHF93ox4ips3QdJOW0Ic3U
2WNrjHVnuuS6D1VGvWpEOtiz85uXMojDe6lL/7FrTfebNxnFQ2IhuqD5DR48KETkUDd87nyg7cYw
O2dvkc01rFRVZ7u0sJvrgVx7omoK07yN4tx4NAwjDC7arHRugqll7uThfPPk1KpR68LgxTUsl2Df
yFSHIBAkEOvWvc7p3DgdshDqZV5N3o1Me5BEUBCm4+Hor7PB0s9D09sXfjlU37PZ7R6QMoH0Drlt
mQgNzf79mOvqxmhajVH1VMxfAnhzl9FYIk7M+8k5GH4wXkbQcXaFTIed109L6FbF0bvi49FEo7kI
7PsBRYWuRhM3mk5ez+akt80oDABpdqbLpIqY5cMdwY1BhJn7caiH8KYew/hI0wqJZxwFw3w+Rjqd
gFApf9740jCCtaz1eMBX1j9mTknsd9yaW5hFVLyTI/6QvemwQ8fuTaDrCMWwbT5OzFS8FQDOotxs
fXXXGmZNEmmd3+IdkewF0yQsLiInu6dWNa5tE08Nhn3yBk4KFGqX7fK9IzMYsTY473ebqMi7wpAZ
E5O6vC3bwuDD0PFl6nT6U1zMaidn1DkZXj5HSXH6IQ1mkyatK69h8jQ3ypnKDwS84mENeHOHMQXh
jkPhpljPWHXBoVp1D24xFMyMpvbA5H+UW6czKmaIRh3tC5fgaCtxa2PlMAFc7OQ9eCi+217ncRF9
yFIKvpXZo7kh+EqNT5xmix2qGwO6CfYII0m7D3M5O8jaVfIRL+P5zkJ5w0ZmNje1ruBRZnOp8J2w
K6KahB8aDNwMLjTyExMJSmC45EPH4rIUZIbSVQlE4H43fscikhyytMFLvehz+1lXc/3sBrZTEQOW
J0dXN2obSSe7njuBMpFNdMurIJ66tvUOderMV3UwZB99sPJjFFvqmx7z6BowgLhiPam9NShyH8xO
3oS5Lm4TJzVXuPYRdsrAWOzIqkv2qp2Ti1lWqImpcwm+xUduq02cxMwmhatNsvSXJIkcAw37jG5u
iro/+rlOD3ntqktVqvK5DP35YzCRpdqDyMF7wEyhNU15k5QqvhR6yu50FaAG+d8iHv9fQ7wtiTzh
zYnVybyK//zXvMp5h6cG9GMXmvFPLBlA+xfUbSyAtmMKRgrSoigljvSfAyshF2KyqVylHAnZyOVP
/Tmvssx3lqNdZlkuADp/r/w74yra5N+mRK7pKn6Z55nK5v+hQDOae6n1wOyIYJCk2TnNaMoDdNTR
2GYyhm1RkRIcvPe9MjPfaxXiAzYYmSq+ZXUQ5Pj0GGN4b4+l0Nc9E6b6CBwjxs9Qw3LvfvAw9dvo
wSe9yUHKeYgqqJ4XdZ/Eww7ljg/k1hfgFvZchOVzYhshDMAe9lNHVHPpgYa7lSWTb+4wqorwklZF
6EPmBTndFQHpqR9lUvUUGCSH+5cBeJ753qeSKT5ZRT2bm9yLE/WhBbUO9rrynzBNIr+x8fOdY1tw
keLG34wuqYg3Me3l9EOD/RCUMwUM/A+jLWKb07W0MSNieB3TY/u2MTq7tCzb4LL1Bqv5jLUbiaez
OZfG88gInoY6IjV+ugbOZmqzEmVmW58K5tLVs505hbfGbSVyHydlBv0N2s4uucL2LQVeAkAI7mid
R2vvl05sf+yMQeOjlAUijJ9mMoB9vJdabX9l8J0QcCqDLv8SJp03XXWFVPVTMaAdv0zCtE4/67iw
sOxxudfVCiouWoO68uCBrfOFuglNC26d9b2F9LJwpiiv6husHkxgnr5MF7MM06KAQCc3axuxYNFg
mGwfGg06NjMwgR15LM0xEn8o7bORkO4YGBUeVFZr3s62A4dwFxlQntXKtcMad826hxq1b1zPL8AR
3baFgQUtusypsQj3qHd23yXuRnc9ipZ4xk6mXZdJM7Qf+rFLyN4CKhUV6XwNhaaNUwKxJY3pYbFh
2lOBtZJrR7hpe0OJtl1GneXBWSjtOJjmq7mQS9w1pjyhLzALSArqqEzOxZ1ZCdIMnVaK8GKQKpo/
ZKVO7K9jW3lDQwRkMuIDGHlhXt8B3VT5rVEEM854tbbz+wr2pnXRDV3qHi2QIOYrLYkIyQPAVV++
71qv1jsqOz8uEDR7g31tRswYr1RJjAkgkxim/rYmj2W80S6UJGwBc9X/SAJhGwSphXEkQa0NYFRA
WOjkjHPrXY67yBR3+zw0HAvWqnKHSAXPnRsQPHcXdqFKmysbc9MUkbFNzB8IJX0XRq7DbS/yLMeK
zHaxdiUnRPZ1aD4w1xEYIxPCHibD1vEVec1lVk7BV+bcyv8SWCQQ41MIubU+qELNxyGeVUAhmYzD
pm4x8Bi0V3cOlvhTPH6hNMYoRDiJWWRrqg2vuXDr2hnuMcLhBdkMGBZXiAgDdwA0GwkY4WKmEhkr
vEP9PTXctF2oJyEhiZmxZBSr2Q7NP2iLCm+fpmmS/gi0W3nPpaWq9EdPEWvcapqCDo4qLdI1zZ9I
7gwKLmjSdRlZgil71UpyY+qgW0yftPvYxX1qf3B6qLwDHDu7zjcUXqUBIacQ8YNhFLwseGaolOjw
fjC/RRgIooBMSW7HrgsqQ7RRPlvQNUexTcqSmVrxdQINwkBeapjse1NWRpf5AMHg2PU9njGzmVWA
frkBO3vYQIoM9nmmGviHeYyHjGEAR72HmKOcj6Ktjemj21iRe2u1XZx+rIpwcB/ixiE8cVUx0Zqu
2O9MEmJhjiKfln1m9e+toZvKG52ZbndMGII01wSzJ95tq3RXf7GDnHIY/mJuEbnYZo5xLYxm1lf2
4BoUppJv8S6DoJXe1WGTMeWNh6YM7sMGks83Jsq9/+iGBS5XwhuluzMF+vZDguwBMkBB0ME2SI18
4KowX7rhA5myY2eX/YCcz8hxmmltuwiepcmYeC/jIR4hMOtuutMMYqjvIlvLm4z2MflszY32u1UQ
yaK57WnqI3hAXdwcc13HxoaZpZC32F0A6DFE6uS+WR59B9H7YgbUDfjXDfxbBrt9JS9SaRPyl87I
HKD+wNe9xZ8/CA4l00S27ZbeZrwY5ihK/h/EQ/K1KLKQv71ZElGFosmquu+/AXnLH/qzMDLfueBS
FB4UPjjGuWivfhVGtvmOPcczTZLJNKexeqHKovoB9VuqH1tJAcjG3/cPIE+ody4BicIE5HZcyyFv
7G8AeUvd8xKlssF1ISg6Cy3donk+0adauWRMPxgGAsL5kMJ3I2R23xYpWfDO4cWd+VMQ9hKp43re
XIprelmCYTABe5mmeRVP2H0pkHx2nvlM4stJKJxUywXZJv8IEFIYspSUL1chPzcvWohNqzKeHlTa
fqN1W8MxWmsx3hvTcMTl/UF17afe9C7TItsYS6SW4SQ3idEeRGTtys5mD+2//P2rXxBbkFuBAO40
5c9vkC6gXGe2n7ZXaStuEzXs317CWrSVpw/zxRo/pakvBM1Nl4TgJKzRbsz1vMHUd9cemp23p0vd
2Xdvr/ba43y52MmNJtKjlYwSobBEfbFqqvq68PXz22v8BWb+9TSX4l2bFg9zKetfXFEBhQa8hCsa
cT6sPWwgwyVJ86LBAtaJc3yFcT4S+/ScevX1i/vnuuJEqugFzL86Bg2YKBqP3uDdZepcdtWC//71
Yf1riZP7J5VlWBP0dTKzSQlFMJY02aEc9e7MLTy3zvLSvLiFteiaERNJY5U8oZzBEQ8Hty0TT+q1
fj1siGHdW/HGiW795lej/O+h+eWL/sslWrCM6e8gLMgTgnHiVl1cYcu7Wtw9V8R0rbBMwZzh4G+s
mx4MLlslR2tdr3uHMECGz7+OpX//A1699hc/YHnML66daXWRmFC0VsN9fqX241V562/wSLw174ad
vmjX0e1Zt6VzF738phdrthBjjSJnzYYYu+nGvwjXxGA+5LfZGiNcXL1W9XsiP3Iq+1W8PvOwX31v
X1zwSZtLv1Zi4Mvi5r7ddE/OWn1vQIR2GCzvmyNhTnA7z93kc2ueHCFpPhPD7rHjEtCzCy6zbbXG
XGlfb719tSv3we25qxTLp/HWe3VyklRzDLMy4irDY/YEuliWt5BP7rM1kNgh2fqbaE2pWq1NKjWC
t7b12jib6fX61oRfkXAdqP2c5CfPGSGaD3LIyz1ZHy3L2HVwv2cHJWJhzzuN6es6c7yPkMw3o1R/
Kyzqz1NOcsahFTA9dZomkOQ85KSEPxgG2QFlNAa259IDXn2sL5Y43TdC6VdLOMYKXsFOWKh/rMPb
b+vyYpw+RsdexjtaQt1RJ18KY/wxS3vg7tn/oltyo9sr5d4zRZnRJr691GsbwULEcZSynaUS+/1h
kVXf9qgJKHPccRO3D20frdV45kT8CxVpOa1erOKdnBqZgTzWS1kFKMJfie188NbpD73HIf0Ce+vN
uQ8BztZf7+DLBU/OEA9kNfYTFmyXmLuneJOtgyu9t7fT17P72u8TtF+v3Mu1Tt4HGOO4KSGCW5Xw
LQnl3MIdfao+C/JBsRzdLSrkaJ0/FVCpN4QZ7M5d7JlH6J0eJiYyMK9mfcv+ziyKNPKHjjry778n
iomkEo7WAt3w7+9JWcBZN92fIO5dFPyo2ouWxuntNV77sF6ucbJ7uVE+u9rrMD4tCUVRj8DuZ1Z4
7cN6ucLJ2w6AMrcaQv8K2cZaJpc+8oys2mjtkXS7/29cjaWhvTBUhWB+csfgQtRh3Da889nNoB57
fS5k5LUOhQ7pnwuc3K4wtnvDTnkkRmk+FouRitWWl3Pab80hfHz7Yn5GiZ1uSS8XO7lzvXD9JChZ
TD2WVwwGuhSHlZW5XQ6VYI96MXzK9KE4urv82r4LPr69/Ktvxr8u1TnZP+YAOjlII59YdY9aZJWH
/8MFTvYLNUcC6RILLBJ04T2qqDzz6p27BPH7B+RPleVOHSskYFJs6AHxpW/fpFd32RfPyDnZCApV
inqULJEeowMF5efw1r/Sn4sre1vuMfazPr294PKCvfFOLO4pLwu6CqFvlnms5+Ha42bTvvfQyOIi
sMQF+AY2Hex9by954h35a7OFbSe0awsTG+WTo9GqJrNcKPWrfudeqHX5MH8llcX9UG/nLdSXYYv3
85W6eXvVEzu5v656Uj0mVosxZ8WquAVuKVvXsl0R6nQZQB4vGcpeCor0HU7YO3EJmSlBlXYPXwdB
L7rAM7/ltaPt5R042VekahiqLi/SUlW6T933EOOjC4pLhOPdRm2So7Hu12JHaxtc9dcq2gXnz9fX
zrzlKGA+Al0Lb4ffH33uBKL2ZjBcVa6DQ7f3Nx5xN9hWf4CPQ4p8F2zntbVOt94RzQSuqgVxAsOZ
ov61g+/ljzh5/xZNdJCM/IgYr8F6/DbYaq2ZTL99w8+tcvLGMbUI3cxaVkEEavjlpm/8la/OfEuv
bg8CLpcpFPFzP0nTL5qjBJmnM/WsYlAnoDozmzM73OuX8a8FxO9PDI/sIDYtXhsEFFja7Gb6zdk5
4563vHt/2RFeXMXJa2F0wHlVwiJu/UdsPzrjLZXIVTxdV7l3ZqlzN+zk4UuTSUe2LNUV43HsuhXU
vP/W+/WvW3by5A2nwZtA8kyG4TEunjv9GKTyzNv16lhOvbhlJ1sL3LzBBI3kwaMUvoEgk6xgFfSH
dvWzPN4OH6sHsUu354vkc3fwZCOJUTC0zfLKaTwbo0Ue1p3ZN1975zxmtYxy0VSLn9f+4qWGWp7C
q+baygLLNvwtHHcCTczPvArWa1fycp2TSqjqx2gKloNoIM5PrNkFvvqbZI2fxge1q0mudv6HF3ZS
DQVdlxLkxYKqnlZzZoM/Et6EcfzbW8+rp92LCzudtvWICcw2oOoKvixhleaTTHfY7VNzofGETPyB
YNyzg5rXPuKXi57UQh2MgCZYdopGFDcuES1apfuqIaIhRLrZNtu3L/LMw/t59r54SbAtrf1BsFyE
v8Uw3aAyPXcbl/LwdFvC+s3+ORKw5c/sjhdLuOEoB5cQDo5vvL13oE776tju0Wme+ZpfvZYXC518
zGkRFmlRsxAC+B0OCNB6zh1Hrzwdz2V+Dwqn0cydNmJ4k0Z4paDOBUjrVbYyxUMNXwkN+ypqf7z9
aF75fn9b6+S7kqpzcgFHcVVk5Bp8ccoPmvCkt9c4SXz9WVv9tsjJt8SAW4xGxSIt+Y/Fdt4RPbNO
ictN1pghiRXY4Tb4mxmZp6ti8/f7cajSYOj7kFU1xPAWO1lcoVf90P/9F+LFxQG//L6MNVczcCPL
jOJOJ88l89y3b9/yRp282r8tIH5fIBCBn9maBSLSy7w03WoDKYFbr+ER7N9e6u23wT6NF3WncW4j
Uo1pnu/NCB9p9zCIc+Xta40m2jCEYQjHXKRr9u8XBG6RVWWew1y8xoJ+4+2IfiBeDNOvvXVRfyk2
5XowVyAD0yH9bJzxhH+lo/lt8eX7frFRWIEhrdpj8dF+yvBTlZQV1q1v7/PmukvPxcO+ekOVhWmT
AATF+/H31foAEXoRkjlDlsoaBiVU8GfjTxuafz/qf/UNebHKyRvSy6Qos5RV8quw3drwD++oMfzN
MulXxIXP6/m/KDuv3caxbt2+0CbAHG7FpGTJluVQviGcijmHRfLpz1CdA+ze/je6cK4aqK6yZIYV
5prfGM/dvn38+y7hz/T0Hw8nnVMWaSFLsf5sWP9xOWM70iFbZDSyw/RJkIm2fgNctbtTvNwvQy0k
E6VR/IeyXrwDL/Cgnnj//tCq1p9t6D+/he6QKYGjpAHKMGjAvd2Gf3wLeruzlaRzzOuRxNX7bBJY
2cQAmMRjUfeQCjeaJTmOTwBI0ZrNkIikQniYx1HoTIRQ3Y4MOl97qhrTNaJ+UX1VL6FPZ3ne0D2s
DFEfdqqhKbd+l2rYF5JlrnjulOhVKuueffDSJOVV4uXR/GFJdRmrQU+on/Bb1gMqV5IxMtttwjF5
qm9gIU6d5k2mkanvJFxHZS/TvmBcnHWh69lrRVdOZCqUZqk/Iz1RYfV3Uh/2NE4In3wMeQAS+pJz
PxNDImfgpAkNz9NqajkRk8GyfKsvVe7KULFJZ+207KWocjTkILa1w3lTxbTUzw+rpLy2ElVNpzbO
iqZP4aJETgDczD46NLa4U5l/EQgc/LHM5YC2tyUAmRVjrCLGrczT61BY6JI66cUhGqK0kFgqVf3O
jWnXrBU+FTVkgwlWUb7v0v6cGKDeaAt5s5AcpZ0Z5vbypHX1YRkTj4RlGEXWgyw5bq7lh8ZQjxUP
8qK/dM5TSr5IKZVjmQ8QaybPWoaNmTvvY1PTb1OFapkHghb+Pgl74zHPPsxWelBGYOLZc2LdqMeK
J2gVoXls8qp5QubJnaOlWDp06rVq1DuyGTtBH9nYl346tjuihUt1ohOen7nQrOZsUSLHDV55RQcp
/R45D61zsROQW1xAGvajeQP3SjNOikwyEL+AslPUg2O5Wkt7433dPkjWsRX08t5A9H7c71brOgxv
uoqXjsBM7undXVWG8/iB5GgDNS1ffg9tf4O/eMvac/qLAjJyi3UBtoDoScl3enVXdE9dDm6EoUzk
1AUAqZcKviD27dYTrYSmekxhTPT6Udjvenq/9oO7GgjVDusaIvZSrGPawJ/NaMRSDo6+NXCDkv7a
kuoHmXxpM1rtwekb2PjoZo66/WJt8zEJMvsQOXeNWW015TyMTSCtxNNgbue4l5KDM99SeijzIojo
5ArOtUh2ef9rQlYgN+4sQyGLxsMcHe1uDOV2cM3pNZp/mw17StgRGQ2i2yHZlvZurKmAQG3DSjDY
x9H6gG4nIXrSAN7MWjD3H9JQ+2mNI4dwCvShzkSXlR5UldLNvQ3qwKg/m+TAcU6k3FU3s9wefE2m
Y/4KYyabYr+wPiXOEfU7KTv3cyCph2rk/6j3XXnEr5CWSI3ul+ltKn9netirwZopnprQNPUWr6/m
9DgvX0rnYifdiOgZpNrGJkwz9u80W3HMQ1lwXX2jv1oUTzqQktrAgeiTUu/qadfzEi25vIkjxF4w
npKVRk16M1CxZ13nTYypoBG2g+LncAsbbHBa7vFa0xNGaQy8FG2c9YbI8XFJw7RyneZJhb9LQqSv
PubIBxek0ZzFGO4m/WM8/BIawlR9YyT08DPcnKz+req+ZWNPSNKFbgMZFhHfvayedPWg2M2GKx+l
zC2on5rQUp9mJ+Xp3A/tASQMLag3w1/tjtXeZhg07ucIV21Of/90EWhuG1Nze23hqP1drR7G6dTp
LzQB9n0fpCwAAZW200aPohBLT0SQBSWvSM91ccaJmq3nARyHtUm5KAMaOHU4SVLAC6NGSDZ/z3Ls
xuOHxXK8/xD9nZQ8Sd1VnY9lFgh5Cy0Dfh7kCFvGnZpurHarJndpGkrDMamvtEq6FGxQiGJOgSMr
6N7T3tDvmQKrZWghSqiDrAoHbKVDemVtVGcns3BTXMKa+ZAM2qVTCgghYcm4PW6H+JQ13AAlPYEl
HyO4IU5/ElhP9RezvTCsFKjGpi5sh49ZhetbftBO8o0jxuJgZ7VPAx0lDv2Vyg2h1zhuE7+NTe9J
0bqPZxpAyntaM8OGY6iu/yjML6PGtrWqvpWVITGKyUHtp75BJ3PJluQr94ZOubgEE520gdLfWR1d
j9mznDwk0aMgVZr3lh8rdw1yYhHdLaYRVkCXEGi4ZYfn1K6hDlrIdwvQXAyaeen+iZeZRzHfNQx5
4JJIOcFjZtHWt7vFLj19vmlATpKDd8NCIEbxoVjPq2GeYvmU9eVjqRHhGLT8voqelZi+wNj2Sq6X
INS7mqpLIcvXldpNzFcOQB5oLt1Ly+Im3CELDplracZFrM8ak6Q+FEEmotMMr/bWd5rPr6MM8p3h
cmJE07WdPb90N3ueWjyv0iWbXyoHBD2AVdM6qdG7DoDMrNVXJ/5Cj5O1Axadw1zED4aUbLrkTsY/
Iyv3I8LjEpmaVfwih4RMWxtf7KyLtowus6+j+wUaJeZi1xsShWGp7ZeNHWlAEoXBrn5ckwNBWdx2
+gKVQXoUZbmnpf3BrIGhddPnOEx3tYoYeUC1ZkD7jeSq3Zt5u4f3/5jL4mRH9rmb2icQJYE9tdt2
iN8kLf4aHMapmRyat7YF0F5p5T4rlmvTYe6lRXMCfHrgH0quM9EhKlbSyPHZTKp9Fsmm18IjJ1e8
pwQwATUgmb7ptOq+hI/HGLTGPg5ShuY5O0La3HSjA2mg/yKKHkJvQ7mqUi6t/TaClcZ1FWvlSrP2
sqrNXtGy4yTtJ60K2/WsKoe8jJ4UwNq2VWyjxeSQR+cOzfEXrM5DZjYsHtZ43/XHPj0NLZcgO8ly
s8lb/G00+qa/KvVpaPwc12ZbelhMR3tLew9x6X1toXzuQMtYuIWDaPxuNLFpyg9GPce4X7WX6ltK
djYAH6v6xikZmc8Neav0w7H4tZ/nEVpNi/bIx9ouV+/rFDhjkBjsgUhNolmVjAf91SK0nBXCXYyL
ZD8y4dHTm2v7Wjz1D1L6IDX4Gc45CczP6k0YbioFaQ132XhiYlmxeZqHxEIOFILMKZ6X0rMZdyht
pp5q3WMvImNEKhv6sxtVF8W4x+eZP9qUovO3yjro6MlpBJsPjX3Oxj3ivXyrh5Ll68amUz0ev2kM
VFpemprGpoh3E038/kbPCfPKXV5VgCXdprfRuAJcfozbO8zE0jMJskL2iVzHCzRjOqSybVnv8U6t
GvDOesMUTsWy2zTAqlhVI2mt1ItRPCFkqKbEhbJGFtpNlIdI/yJ7bdLm7fH+qTJf9VFV9kSbpg7Y
l0GQY3HpbDbNbwkebe+2yq+keaisdwTkbUyAS/xquicxl95QfTQ859FFv0HX/Eyy/UkwYjPHrUR9
1+gGROgBkw2/+tYIpHQL8XXT3PLDfFP+dOBKKupTpgdWRo8ImpzOl+8YQQAlW9F3PL6LyB2XYw67
ueZodXmHMk/d3LX6R3B603g/l/j+QMYuj+r65oxbIR2K/rUd0G9Z33WSugVC85EzRLMkMYt/vEbA
3Ga8y8CArThBpruCEODkGTzLMh16PKXjg6rvBakZaaIYPKYei2GWfj1URcXFY9sWG+cQGYG4M9+m
voGjHbZ1MOY0kvvi2ax9UoY2wik6LTcKwOUB6xJvD3hgpjW268No4G0vN5KtbtTS2uSc1Oj61e5u
uNvWo4ublezo18bFLmVGd50BlbXZGFTjh8xKmSk1KSf0rmHfrb6pGTvZCmPpLhHKtj3HU6B3oa4A
UDrMazi/LDnx5VNDpXI95rrX6xhkMpvqrx9n9WaaPW6CbofqpJHcvB+kLzvbsz8FSxItG3h7iHi2
xEoz4ZXsyWZ2RV7J8EjP1kV7Sx5pUSf3bxH7tDynebYh5UEb+ZwKl7QEP5MdZ9JudBEUTyw5gXHS
jyk6v58C2fJbSiVgwWdGtfsV92JEgonbgknarecHq/zdVFDqH0RzLp1tfuZ+3DzdAuq09AxaEpPr
OAUJQVYO2NCLMRJGAIu5sm6CVpGlFkx83nlXl3zwd532LEunUnAoCI7sdWCqaFRXKnkVQ+UNgl8M
jvix/h0RSoVngyLtNP5KSPsjj4WbsQYTsb7jZFx4qGEkyNU2Jlz0O0ZuNW3Udee8ilP+FCnfIJFN
y7dzX7c9pTnT/B8rO7qXjWOl+PCjDfVaAPGEtveSstFiF1oytwVSv9fSMIP+Sdeh+ZqU7wYLeZPo
uOPbo5/Nnu6VDzyHaXPsRNgW27iBcHKnKwdV203OUSzHovKKys9kN6131Eky+Z4XRbSXWYfpvSka
D5jA8GozYFm8OCGXnfmGdpk7INM6F0++1hnkH77CqYrv09QVlwoh4HjCIDy8VQw5bwlIiMeiP0Xp
IWv2Xc1UulmcXzqqG/WMOnYtfI1dXqLxeetJPlhHztzZRvXMOjKGYMJbxVWRvHQGqIcpNWibazuE
vTx6xnrH6Nh9odXBtYqtDUELRHs3rvdZ7JIUmh4I2eoYzJkg8gMW5WL0nGXfHsrsRWVmuwqYgkmo
qJiMgz7eddV25J/f9d/L77HewQHBJ1B2/tJfc7gm5R1U7NzY9/NRx2CjPmoxsABXTb/54eq+1Rmy
XWjiWehwtEDWiTeeSqXua9E2l1FMbDhkNtazHm1l+V45RfVR3k3kU6tXywym0rfVkzX7/fE2qcUL
LMlrNum4EnB+Ne9mGxbMg9SbVpMXXN4o/e+ygZowwyQ9F9ax/31r9AGTKGubuWel4CPRFQ0nzH6/
SG6mHDrYeRQqbmjCbc4zVgYsB8QYtGgZgMXgTAY2DnDcBfy28kJ0ZbmhZRkwerYp322iSWMYC69O
7hJwc00GQ8PcrfWbOu8hHMV46WoXCNPA5uYra3YyraHDgUx99CwpXg0d6n7CMazDYqJ2SyINnBPk
7qvKqrzwpPzJlr7HZLeK3/XwNI6f+nhmnFXeerj9xnLumvAG6LIHV7YuaRsszX0xh7bxJsleP71P
8qnQvyFPdTHPprs+xYymNdJWg3OYwW0/qiGE06AoASaSWP5q+VkmBVeTDbY/X/rvIjveULV78UzA
LT4xwA7DWSsudrGXxrNWamENvrPpyUe1WyvCYZy5cfQy9sHSXmCZJ4wHy1WJ26Bans3myRDfaY/e
8NeUXCWxujVp7fJOk361AEb6axq/ZFLoFG+ZvVXrhRPkqzL5efto3QJbcBPtr/6uEV+zdKjLiw5b
nXA+uFzBGmCETLwwhbThSAVFAvZaTp4j3zu8GIAJ7G9HPPTRqa1Y2Wz1R2vxJiOUah+VA2wo38A7
lX/2JWdt7UuFT1ElBQ04wf40tedVFASxD8DhFydIDYxUHo+w4nw01tZMzp18rIGOsqH2ZxLf9bO8
boz8pJZPGpOx8ojDwex+meyClhrU5QHXAj/Okyy6jQ7m6g3LeQKSPgPTeMimZ1tljUZxY1GPvXhE
/uHlGOQngOWZtywwJ829EQ8blsDczZb0er3NxEaTvtFL8EGHHJfk6kNn0s2j0TxPp8xmD3Uuzdug
+mCzTV2oGqTNDp3vgBUhzsmN3TmvrcUTXeanKKTSMdSXkuGdC4HCxrzoEUcK22l8IMoJ6znSAwB1
9I6EwFxc5tp0RXPmjWw5fDbdObP8F5uDMfXLaoeqa33MmE4+BpZZx6j0E8ZVHVyTa9pbdsy4J292
whWzNCM/c5zsqZW/4jWNP1sMOI18yIbbDGA0DH/9bphC7avjB7ZuVp45X/LL1a1QSk5nmlTg1+fT
0QTbodIgjNLZm2SXjahx0ovjOIZZwkO8KaTrbcVdvo3md4QVEPZQe6reRb+v+2vB8k3M9xO1KcdL
cxbbJ9vwZ8KdjFeUyWZmK2Kf8AkmJayHrTXy3pCZfW/ja1/clfM95aha26qIqmXpdbHtMFFfnOW+
H9Ogvunh45tYGR6Iz3xOa/O4whY7SMNrkl8MjLJUrlIYwGxo/EnfGTSl2dVHMd/rzGC3gqn+lcWR
W4GdLzHKOjrUnJD3RR2DLP0Si79EEDS2neqPGS87E91nNTESeTnuGNWr3ubndaVetumdIDcCilcA
Zl9aWtb5JJbIib7H/10I7wbp6UJ5Dp1x2VQtcUauqNm6wI4BHqyxpzoPenOW7lkIYV6rcl9jW9Tt
UzTIlIseS4C4/bRtKetJu1xFCOwaicsltLTrCDHubbFhVA93I6VQrQHfE9ps4B18BYeuAAU7R7up
e+r3qkA81O7sg0Hgpd8kKpf5LVYebQ1+TnxuoagkVIh6qBEJYhQUjy311NE3si1gVq2/QCvOinvT
8TI542Yb9Cgww8X7HFIgdeBb49emMzwTPlEUNpMn7BGe6+13qmmRql0WRIYazM9RjFoUTK6ffk4j
qpViE6kPfXxXmHgAdhqP1rzJwB+sBPUeqvye4hfNhax5KdUZh6nwldEv9R3MZ7jXyLIna1dn1+ld
v9fZnZdBn24mOVyTXV8caiqvEP5dk+Vsul0yr7YoWW5MuLsOHVGuhkCH0mkSjtT02/ykgPVWT2v1
ShHUmb5WOXTaZ6G7quSptWemt/eSXyhtMUOd0t5bOlctUco/C3ZVFOsWfBbll+QoxFWelz4U66FE
RwHTlFjnI7QethRQZqiVMgh1yy+DIh7VeYaZ38P0lq3YcIFo+IjWleg3zYep4Q/fCPGYWCQW1LoP
9PS2vU1OggXfNWedFiGoT7kOup9YGXQ+AbF2IzORjuVVoQRmjwc2VAruj5TwjLoVLzw+cxOMbXW0
DXZMrxNo+JidOSMZ2747gN1kOsVbNwFd8qBRmBcl99dzZn9K0TVFn0D1fZP/rgF3fTrN+aYRzEO8
VwyoRgfD/CAJb86fEXzJUwigXX/U4a8lXlcgBPXj7kFhr4WRWKbXxAVsgTmlcBm9Wtx9tdd2O5Ko
muUL9bwYocUCLeYuBGxCMbi2xpc5XxblMydpTkCbLYLhZYy+SaK7KbBE+JBsR/Fn5JWXUd5ssrPK
7r1nbxjHz3Ot8vgCfhsTql1KdR2JzGo3zpu6lNQaumCVBvSD2Qn2/YcOvD0e53vBn9vyWnpt2r7H
tyOfTnXMrd4be/CLH5zhCHccuLaGGCOwgtNTClrZVy0ZfgpqXPfG3JA9GXFW4ub5qgDt7kqAL112
qQnJUsAFANSwCLfRgGSVXJ7TRVr21ZDxrxyOT6qRLUoh6fK+gy5ztxpZfO4jna2ZnuvLyrdPq34H
4ggsUJ9FIjAMiPG6qHcGoXVTiR/J+dknbCBbNS7vh6GZwlox1YMuU7GPMNIxoEtXAxw3cGM302vJ
G4TsG8iO5KLFsrjgP3NOwPdBdNX2k8X7Yk3Jfi7TR8lSd0XZebnGdKBSzScszKFTLt9JUkWzH6X5
HrJ+kU9IrPPsWsITOJareSa8+WvU9Kes7/eVFsGhdB7GlSJlvrLuzcQuMe1DKlvfGBRYTeSdEZTJ
XHmKRfPdoEmfEC1/p1LLcBWnlOgdee8sMv8/GsrtPHefo9MVQekIDqmd+Gz1Y/9iOW3xqrdmdVSS
G6hoquyASFl26Usmoi6L2HWJxdxm/MWnBJHUxkyFOGtDA8mzGdvxaqcQq5gnOD70ykWuxcbu6yL7
xP6QxkcRr8Lal5qJ84Q0RQ2FCIgh9WTq9gxMasS3XQqhKo9VDpwJ52QRj4dakhvliRazYtTcAr5a
fZ93C/uTSORk963Znj44IhiZ9CUFhR1NLPm+s9C0uGTgO2wHnVQ6rpzl+sdUZEAbVqVnsnIkxfio
LU0aD7Fcp2lQ9gmV1ckyGg5J1rQ/DulUvKbl6MzbdZCrBea346B5Mir6J/XayOXfXQGLxzW7NWa/
JOe12KMjl0bf4UyypvOoHsVZxHNf8TDextFKERS7CiVvFGaWaWw4ComEHYL2ofZbjJFFsT+dNWN/
C6cWBxF3q17649J1FCbHeojN2V01ub7t1cE7qfeamlTiOamqkt2W5cylc+6KeYp21sqjss2tJbrY
baKmH4Tp5oIzO7i6m4Hj2gQGGMeZNCTPo97QHF8lwCCSJe1mv8Bse1uGRGD6IMqTCaPIkjQyXXjU
ZGetbCluFGup7KzIqSTkyZKds5+StNJIfilY2OaLSNWoe4ktPSo69kYwkWy/ivruq+5yJQqTtKaw
WqWDaLdlNvWf61T0c9hVevo9Kdn0u59STgjp7VkqXrJZrthqTWmd7TQHZgZWKMl2aoqN2jD1X8qa
aNMuAu2kfVlqbkieMzeSGTQytPYwHh0pGGZgcK40pfroClUXtlvATRasuDsrDfRZypoDMjQdkOck
1cauM5Vmq3RFfJ5SIkiBZQ90NZrYL66yoL06sHtUVnCTUoeCwsITXQUKKUYAlnUzRW4bc4GoU6Pb
8QqdJ8GvcOAl4TpAKT84w6pmV2PGDxDgllSZ1vpMTQMzzaK3Elyf5bWLEb3Z8qh8tcJg5i+BVOJU
L3vO4BsF91U4J1HWbLVBbtUzBgp7rw3M3/MCuaMu53QPXsXJDlGaS6UPAEtwFFAOQ+qu0gR80ADo
NPqNGQEJjYVgAZ+h1Wr8Cb2ARzE9fW0rLf5otKWYIbBHKayAuDDVL1HZQ/veNCoHBbZs1pGbxQNt
svLEf33AzlXx4IzZUnw62sryetUzxvTEUqT3umKopsAgyZcejpzuFp1mpFswMInhla0ocdLHIuXg
pmzbl34Zi+mAL4aKqjn3M8gwfqHer3kA6/sR/nLGpR3z2KtAtNCxUJDnAZ5B+TbmaxAPLxS2IGOk
FAhVhmaAuxgjG2HZLg3zDVZsfkaj1uubsheGshW1HCVUWGvGRW2wplc56crGa4oM8v5ca+w3O2C7
YZwYJb9QV5Mh4eBu2OXm1EHEWJQTJ1xC9zrAX6M/tzd9hlG2PNd1RtdB2Jc3cmjZKWvjFhPswLBb
Hep4CgOIdl/ofRZvLRUDmGcseno14Aix8monqsrS2KFsMGoYZZu0l43MjeQS5zPDFvQ6tS9vR96N
k74WEmfYFNdpPb+q0tSM4aDke7VOpp02NuO6zWc6MZ67tVUpCYGD4ETfGpZrNSmemefSg5NF6Ney
ZD1psjpE3zb+09IrkfYooYUcBuHMbOiNhytewRVaMbVv9Uof1Qezn6vqwajtGfa8WRhrW+71dTGk
X3G3yPPvPmY2OA+5FjXdhsM13qe8NA3B2aJjfsyaXc9Hkn4gPDYVzH6gx+3IMrbWO6C/DP7WzFbU
4G+Z97j92nJLRCkd3wzy+sbFbDUknkYpO5KPTdCYXq147NPDFPd5F/SOFtU8uatQfANvSO0B+cuu
6pRblEu4nCYsloE1wto4JZN1EdXsqMtZimdfhuJBR6Q6j7du0jr6HoYFJWxlwudFr1lPtdtVM2UK
bCeF46rZzGHEKDeCNtApRRPWYtxdNsUAwtoHd1UsPpQ0jMq9FlnaVrMFRVdFWrOK8pujKdvahB28
jYdIw/6QleIBIGaf7xctjVN/rq21Dmj/UBq6kUuGxUVzUtoasoUm22oUZbwcwPMZMCvN8tanscQ0
SH4NsV0CYW4X/h4li1GzmAJitV2kI2n120NM0Bo9YFvGw7uN6XD66izWkdsK1j9k6HKsouVboCVj
V4kdHIx0bYCWXoPyD2a6blfmp6P6h0PdATVtNlWptlbsGXmXxS2HNInd/6qMdlpouqADSLxBnKvx
DZny+pCtw8TJD67Dxo+HobO8WauGwXVEncrPsJ6y+SH+A/bOW1vLgrrqOApvLXV0fnEwqfBgxDQw
wfircUgEPFvZglIqMhevj/sxY29UakswKGC26X2YevFqppXzIo8zJTpHzh3D73nMZM4fi6Z6FLbT
cHIko9JoNBpQ6iqdFxfpbRMHFelhYiN8g8QDWCbjBv0Dv1OEViB2bG2z8kdYkR/NasnqphTziqc4
R/CDZHaZFlfSjYEt5NA5+U4kYupDPVqpRg9Lm2VehYZhOGgqTMLL0MJR3hXgYGzcLbz3x8rOlsGP
klldXZxAmeNC55psbzWLrPB5Gjmso2lLSnyaiux1n/SycHwgZCMtow5uVbwZ5Twd6Y6tDByOiVX6
NO8DcZSHYYY3vbSUfRCfNua5leqs3Qq7bqXHZs1127UrYds0NihJwvH94NxwPbHZ7dVI8OTTZGm5
iz0lHErdCJcjuC9+B3lyxo8KwFccrLCi9+hxO07d5bX34kylvwP7xm0BwJh3TrtOi3/3oJ0FayGL
xmAvwqwiAkkZ8bqoeWLBibINkQadU/fxeLQ0MUqUQqpcjsWNZj0oqt/HWS++LBmbTf/gLLiPlCMZ
XnSXWFBE6oFINeMzREPBGQgwU/FgZo0cPdXDbNscDAtT4YmJ5eFxHKpZu/TIkBtfhgXCUVweZ+zl
gNI15dUGGDf5rElK5wKnUNgvKkieh6yBXW6Vkd6xZlhAHiHUa5rPxmkdJBy4jwaPtBTMcN7gSwPC
jtrtAuq0ioO47gzLH4dGz/1xlpBtyLIuTx4ygErf2bxg/T6OgUvseIyX6LBIhg5eN4nttKCssEQF
3MhlzoKcSaAP1yaLlHMj54N0Hq15wlOpa5AeG6Holya2my9gaxmM5kL/nanicV0yw03Sga5vlaoH
C6+gGI0b866XlNwd2ziGwZ/V49UpaqHQ/ZK2w2/YzjDjaoCOnIHnUWv6Y5wkbDSTWdJfBSNMviUB
vNYgsdlMhkAo0wGpcsdjY2jJgPRQGpJ1V9tGZ25LIK8wz8x0qNjlWdo9op2qO9DTyLnvvDYslyRu
s35I7cK0joo9YMbqhKUD9ADl33oOa11tN8o5J6nAARFfEZXrKGApfNsND7eORSpjOU0ZTu8+hdVk
HDf3GW1oaW+o3U4eR4tNDC9o5yFJzUduem/86qdWV0NVSIb9ppZFo9H7tuQVZeGhL4aQRmnZ8WDi
zg3LAaVAyFAxOG+dMjOZziotQ4KylBiHNnNeLMYHq39+dckY6ZVZef3Ymud5US1IZ5YC2P521MuZ
BWw0SOkQNsYyOkCY21WlvL+uSffZFH1Wvs103XSXPm5WXAQteNDhCiS9pRzNHsGUXsdJGqZHzdb4
MW7eCWl6wvvdUFVEvjlS7pTNytzZiVJFYKIi29nnTk5puJmgbr5kGSzN8yKp8hjUxQjso06XbLos
fZPVjzx4DaCrgmDtVTXWIX5ZaCEr7jobuS9bdoOamDCRU97Jqjyz/fmv/3Z/3Eb1xecXX6KdvbT2
sZP5q6Et6Yv68F9M9FHXUYvY8GS3Dgfx8Azpci6LwZ30UnNcBIEm5DkGWOkv/bB/em7/Zzcs7bDY
Sk3GWUU1fnbDpkIbBQRVIgqvdkgpvHdj/xYYBBGaXlUvD6iV/HsL7v/+kfCaLNhMqmX+JPxg8ia9
e4tqFbQbByZu7lByo2B1AY08cGzx/bdE/M8Yhs6jfwNE/b8P/In7YVRlu9LwgTSWxrl1cyL8LbXw
M1Ly5yOwxRiKjK1S/8lNUBSl18xbV2BmWRT0dSJ9FKirYlxY2aTSI8GnEbVqoSsntatiSo2Q+H+N
RpmvwV8u789A6I+v8hOuAPSyd0TCV5H36bZ+o8F7Y4TOHuxAaF7+/bN+9sfzUY6M3UaBWWpC2PiR
1chqGZU8r9mG86EaHQHpvhN4xBDU3k600V61/4at+hl3+b+fyABo0r0tWz9T9KKZM4mVFbyhYvAc
WhkW+W6loUh7Ntf2b1fyli348W7w6/33h/3Iu9A+jbNW4cM4XjhGoTrTph5x+o33kM4+Dj6Cv7Wn
/y9P6v/4xB8XdNXp6aSsQcNHg2RyoFVQ/P/mqwzSd7hUCVPYt1um3K7wP9rf02ypDSfN6DDtLWun
5Xl5ZJzv/pLB+3mfbp8C78XWwcHT6v5zWBGzNo9FBbNeXZW3aHlP5ddEzdliEMLjiPPfH8OfwYmf
H3aLPPzjV1JrhT2rw4cJTqtTyp0xZTLBWeK/f8x/kGx+fs6PSzcMNjv1hc+ZVMntVTqKZfb3wthV
9DpQvpbNC6C2MBnE357Ev/2GP5/EBoKrRWl5k/S+dKbC62beDVVEP4b9qLixyxniWf4bgOM/cu78
wipIYcZNAHGm9TMoF1VN144tvQY3TtrtU+kOWLe0pCadX4e6R8z/9h5E18mVA9UzMRnQrrT721tx
u3//fA9/fo0f91ezcpT2uUDT939IO68euZElC/8iAvTmtVi+fUst90JoZOhZ9O7X75d9L1ZVLKK4
mgVm5kUDRWUyMjIyIs45JMJEVdv7KVu1vNOzWFn7nmLtFj70zHaDzbKptnNF2bY2AR3JvCcMKWHd
1Ub7YgZgfVbWtuCWQjGLPpKxicwt9yMDGbcNT08N/ETQg6hIdKka1CbTeEoBIyz5PxgGsdMPfeJ9
lNvyl4ViR50dKu3ttrErNOm7NbA40Eejdkah9fLYpA5D+iXawqvo3t6YuxDcPlDSn+1x2Ab70pXv
liFA0/g2NSn+/OykSrrdBX6ISa/q3ZL6lZorC1fxrAkbWI9h0z1Ace3SxODouZFEow4lCZMmo6kz
rXb6cHvrpveeWIbOJQ+hFZsEYuvSBkKoeizltb6qOSLkaIlz7NR0G7f0gUkPetfrstfUcBaWNj0H
U7OT3auZeU3SljLeyFy15A1fixpae6REtJVMI28pT5vbSd2EscuEERz568kqh1wmmRfmwF+IBgPs
TC7oux3UtCUGd8OaBvt2CWU/axXtbkum5wQPlTibZy7SpW3c1v0JqzShO+XOM3/e/nhX8PD3bTyz
MAknUA2nRifn+golgjDN/1HkAHR9wOS2H1loSaa8nKLme+kFj75a3Y+VdtBQbgIx1IULezz7Rc9+
ysRZ29qINFssFmw1A6DPRf3VMYAo2QtARm2aFL6vmUNOeCHn5mBc7mqVhwhrNnxLP113m/RRpRjx
kN5ZH7wdaJpj+ZHhJPqhayrdB+mhRhIFrRSKT27wfVhTbfaUdb8BXb7O3KUPrs6cJhOAuSJrnFbT
nOIe44RHcCl52ir9rf2wj8M387f1pdoMG3Uz/Ap+KHvabpv+N2ORySsz5/kjtZgNs8K4X7DxNsNC
EJ4Gf7bKkklZiIsGiNMporoehz6oW4a5s6r8B0WcdYM4GnOu+gJpwFU6MTU0udRPngdNWoyhugDE
H0fHk+Y8RZn2wQ7Ku9R09nR/mYEqHCjSFXvJ+sw5u1jmJNX0RS/xBBp5NRy7DfxAO8aC/F+wva0E
cw4jXKh4fbx98m6bpF546YQeryTaR5gs1efQ+FxJ48Jxur4/VQKyhYqkpsEEM723h9DUYUhH7apO
KS8yntAC0QyYekDGgOxEWzB37SkqhKtc1DrPZwNCi8v1jH6AADS4TCEuv0f8Y2/U0cqgQH572+bM
cDgsEyyyDr3O5EulZcmLkVYr4zU7K622nvqPHATr20ZmoqKoASA8AS+HrDvmZDFcdgEqwC26KSW4
KkYOvjZmdVfQwpTSMbvTYxXpefBPTqt+DpFiTtrkx3gKn/Mw+n1y+u+3f851YLz8Nerl1iJ0Fsea
Dc6iZxgytvoVIxpbtQXlAQLstqkrxgGTV8f5yif3XB8imEBBj/1lAG3HpK0riDm1PQPb69Mh+o7u
whqNp4Wven0Y3pVAOIMwY0KIMvmqiDhlTWHkrLCNfYAk5UdLtZf4Bma2kRETsndkaBHam5I8g0qm
5VpzIOLYuFNbC5QACIA+eIJbfuHFN2cKOREFCRGFYvA0d9V709FKg6nLky4DJOxd7fSjbu+V8Pn2
57o+4yTIpqyppGDcZVenoc48I/ENnVZ0fmxrSlaeotIfbZipD3kCjSljyrdNXtFHCnPAxhUw63wt
dZpT1gZddr/VsIkgk/Qptz9FGVNW0n2vbWw66QMCoXF12mrd19uWr51E4wFGnqnoCPbZ0+8XmYOO
0p2OWJNHVxZcXLZSDalfWJ86s6fvaYGokEGTOvVFS6p1JDAHfbWu10zcH2A8AIfr741tydzLyj5o
O+Nof6Ff3dwb7nDQ74rndJ3vPPhify4Qkwu/P3/ssddwSch4C0xB/GdyGstI7rpR5bf0OagWNQO+
2DAbS0Mdre6ByfKuQdvUQj8q9tGE+uv9xrEcmlkm+0A97zLsVL6vBbld8AADuynV3736w20DV3wW
YnmcRxWaZ1ljvHeS3va1kaeg5XQxeQxbADBsNXAZFnYFOygwsWJdfCnKtbzVoHte5j94L+9Mt/fc
vjjG5+k1KqCxGrNCraEF5tIfyA7WVvCfZ8EWZRj1h7NjoH4Trp1DsV9Y/IyfEYig3uED48xTP6uV
gdARoN8IuMosV+E+WQdbJNW7XX8XPwCSWCsuiADkNvaglW4bv75FudsUS8elUAVHS+By4bRDO92P
DHTvBqhXnqzmzV4iG74OgYQ9Zvp4fbI+HOjSRJdUuRUzILDKdGZ1HVzYPKpVeaz1aOG2nrUEfYUq
mH/MKzUCFECCQpGxFI+GGzn5gVkkaDO+Faa2QKA8kxcg8UwNlLq1YBiSJw6rWl7elv7Ivn2Q3X7N
RFe0DiCOBogFfcAK3oD1Em3SzKeCr1mFfRhldjK5yacqOJd923LRyz6IT0Xah1RCkqVCwcweXlhR
L7+W3ZFmmzlWmKL4iqDaFn1RWDYSlHXLw1/73oWpSUyDbaRPbR9TCIQCvESTSP2uSunutpXryMk4
G6eKNNrheE1fzpCS6KnkpCpwvuOQoQ18jybPweh5vUVPWv4wlH+/hcIiNz5cKrbBe+ZyC3khq3E6
JsgoqZBTm9ZDaUU7fXxlamLB4a+4Y0z6DCT2huLwSNCuSmOZGidRQxJKLR4NQjADX7w3dGwOlXty
lebZXoPw3A4SQ8wr2kiP9W6pNnd9FV/8AGvyeEkywxQtOcYcRm2H4A9yqMVCiJrJMy5tTPYTCXX0
J8Uiq03LdO1W8GLTK7J2dKo3i9Rh1+9uS1QEFNPhZFPmnYSrktJ9aCpg+9C6NctnYocbZ29Mgq4V
JoPopC4t7/rEiS9o88K3DTRepi/rTJIrm3EnhpWhMmEybV/BBCF3JDYII0HsEYqk7tE0s1+W8WIl
4IWb8KMFG0HL4GbjKAvn5aoRiU8RrmlCQghEuXBaeGCSqK3qkYFAfadtndi1YWrZOq4oL5jM6MNW
sCgCMLcFGiIPFNaJbtZURgbfaeGDE1Bb6/TPSPHQb8qfY8tMIi352+Fgpr7LV2VqABF4jeTxPRU4
v+qdtkIDl6FN700/Qp0luZSwN+qT9GCv/K/9jmJOsVq846+D96XVSVXDyiSpUSysqrt+Tct1b8A3
wFtqeDZ2olOhf44A4i42la83FklFW+d7Mjl3nVdVyLfmlY9ZfWcenXYlAzoBUvvU7ssNepmhW0NP
Hazk++Vveh13L02Ln3a2z0lm25nfwRmn7+qDsjcPon6e76ql7EncEpepG+qO0ETJfFBxjiY3MayI
SqgIgWt95+/JzKO145pPmHLd7GEp3M0t6tzYZFHwXOgZVbL/Luou3NUbcyvvl8zM5MNiUbipQ+0P
EudJyEN3xK+CFjuDO26ze/V3/vX0EmzNNbTl63rXMOpzQPxP4LXtze0DMr/EP6YnCUBFazLtoNJ6
38/4GO66LZQ5W+tw28z1xXG5wsnl35gwXGQ6Zmx4e9rTXVyVSyd9yYT48zMPzMu4A2GAiXarbQN3
eCO/Nw9ckhvNtbftQ/cPkra3VzVzIV8ua+KNYBwShAWxWWyUbfuMemw4HESAYXLfVdfJY0IPKf7Q
v9G1rJ7TD0sk3LNr1pg/0CjVaua01tfnXRpGo1gz+ItBeY7737dXeB3IWOCZgcmmJlal9LFYYF9J
L2Wf7csa0him+2+bmUmwL+1MNtLMtKCLTOzEn/o1YMMdUuTwuY6iq+vqW5C3C4FkaecmRzuKS5CC
7wvTyOEZZgAgubCm64fe5ZrEn585ZJGlXTVqrEmEKvkhfDFKOLqAKaz+45TRRvrqgZSt3M5aUTS9
bX72YJ99uckVZJ58ZtY8rDdDBkwguE+zTypPshMASUV70Wq89dttkzN7ahsGhRpTTDRdj1ExP60p
QT+uHOshhNhDBSlz28KMO15YmHy1uEdTghFNQHyx364ThvW3ZaTbd5namQtFCvFXTS4aXq+UYGhB
U/eavr8U+PRkCyHIla+DCrRDFNEfaqAFrbJ0bc9t27mlSQhOyrGLjKgGEJz/jLUPjr1QLJzJgXgI
nS1lGnw7khU7wEC5lj74+2yNNIF8iLapW6zR3BRIU5iuzQX/n99AwhLfhMg0rXMYg+3B8skGesVP
JgbhYWGgVPulhPmCU8x4um3yKJfpVOkscxI7xMAKsCDBtNSbgJ21t172XiyQpkCrjTe1aSnfBfXa
7NKPt71RE1/mykcUy7ZQXkCrb/r0kz29YZQ9x+EhEgRk4yD+Mby1h+wgJHZoJHIT0F59oFCw7dba
J/tO3Us7/Sm7Cz7xwBD6Wq/WWr5bCqczkce20JlSdQrfnMbJjiRjOJhQio+rLoqlvZzZ+YcUsrAf
g1FnT0HAnCm8LNno3t6OuQ8OY6tM10noV07rtD4FNcY6A+4Kx6xfHEUqHseqax9yWwb53NlgdW8b
FCFsuv3QPms6bym8bJoLtrWTd74M6WhoOFBqgH51YBOywFeYW0aOHwFnbG9bnNtYnm08vVEiVxHy
ugzpvin3gS/j02k0MJ8+BtZd3cv1Y5Xp8u9A07v7UqVf/C+M0pFihQ71hekl36YavVGzGVdKCzcV
lIilftdA8aMD/4wpf922Nhst7DNzIlydXVswjUlye8KcII4f16bbq+8iadBAiHJs9C15Cx6WgsVc
YLfZWVtD6MFhwvzSKJhFo1DAUEF+0MHoV1grv2vand7CFnB7fbNeemZJ/PnZ8uoRKepcxZLgg8rV
fjPS02uSb0n3ctvQe9Y+dU+kXJnWJPw5V0y/YWgYeZMQHeyH4lO4Lzbx4ymksRZtnY3oJUhHh5qG
0PB931iA/AuOM3exnP+AyZcsGZ4PTRGeIpjjfHsfdubCZs5U0ilQnq1x8t10reP8pZiwPkDJoX2J
X2Epc6UNdIz6GhblTf3Ci3dTLlaiZt303PLkOyJmFqD1jOV6rZDuJ9v2Tv1ar1bw5PBEk9ZgI5dS
qjknPTc5SeiCeGxOUo7JBF4BCTq52sjgGP95228WVzbJ3Jxc88ekwEyHvAGcOW58ZGZF2rSuvfJW
0T4/5g+LA+lzl6iQA6C5R1+AFvvlsYgzIFCJWFupFl8bqtq+VX0qrPQH4LytB+lxYqdwly5Rtc+F
cEc03DnzGn3FSWriNwyHd8JF80Da+Ke3NoxejOxTlKp3PpPx4ZLq7dU0p0lR+Nzg5Ezk2TimyIGL
V2LBFEHgmkfTdp0fBqONwbpYN1+8J+d3bVJA7b5IL+lP2guLE85zMej8R0xOjRaOQx33/IhgMPZm
HayD4QCFV2Et9C1mP+rZ7k7OSOszUdGJxVJKvc+26a4ROqaLb6m51xubSmOEGiozctP6RTtGYZVk
73YU2No2BQP3sQvWZad9N948ePLcv4Uz/Oc7/jGpXvpr2JS5N0hwRTo6FJDDPorVheg5fw7PVjXx
TaVPa1urWJW4CLVgU35sn7U7enWrBKZk6IOgonWh9l0vnH/hglf3xpndiYuCPIWZVEQ2gV2QT27y
wXn1d2DttvljdBds4AsrTgtG1XlX+bOfE5f0GyMsoxKj+m6Aospxq1d900Iu+MuAxIC2LERtp1X9
COmjKKiItmziDrv8wbxT76WX4mP/DZqGpU+wtBUTB1arwXMoEItfVTyKBvi7D9ef8kftE/wBCL0s
zbfPH80/+zCJ8fTioj628KtG+pxZD6rV3sdNu4nCcmHHZwrvIhL9sTQJ880AlLkTHuw9mMf4Ljw6
G/WgvahfylXtJg+UUhf8aukTT0K8bXYnLQHdhVyh9w2y5V28Hw/MWcOzt4GS9V57ON0rv6UjPFD+
2vl52/qscZq1hqJT6aR0e3leGfCAyiXFeNuegm2mGeoe3OFHvxtfw7b8p3NAglXVUxHUCzFQFcf0
6jiJ5wFzn5QmpnMrgdZTeGR8iyAIE4WbPwVPUEHuIU+AqSj9EjzK63gtrRkfhvZpzwDUk/ER5r6l
gtPMpCPf++x3TL73iMaCqlr8Dn0H+ydqVjR6thBC7IKFFc89Us4NTb4z3A9qE8sYGoMOAhp/fO0b
ZoJiBbmiUZb2arEkETIfKv+szZz0BdEmb4JU7HH75fS9/pmsIZFwy43xTTkax+gu3iYP8tLspojw
N77r1VvMVrMmVLFZ8tYW+vX+xjxUW2mXbLq9drjtvvOn9WyFk/tmVE+qTQokOjo+tSDS3JOrH+CH
7dbeyngLF3OEeYsIhYhmrww7yeT6McfU68IEi1BcrQXupHBPDynoCyHZm78t1Qxm+q5k8ry96GWD
zLtCQrSxFppWnvwnoc6ftT0sYPLTeDS3lCmGpeg3E9kdmUTToP1I/3WKFRyiitk/aGs4lf3aO0Lv
IAKR5PYoJHYfU8gvj3+tPU7OQKVcBprIhAqEUZMYlDdKFdeiXtBu41dl9U+PoFyPKuTGoLcCkGXh
9pp5LlyYm7iMATI6SzPqIXlavjh+t2+8X6O0pHirzJyDCzMTP9GZJg4QH+BB2yir1INc1EQN5PTQ
21tZfgz6r5b1JUFQQcF07CzpTc7cl6L7APCd0OpcVfm8oEqATeM1CmomGVpLRlG6psLICryZC2dw
dqUCj0RLwlBo2V/eIfkpVqxMiMyoO4o7G2VvbdJ7qILJRv5eDOvdWf4Ym446VErE9UzwXHFUPDaO
akFUMXBvGF9vL2v2JJwZmnilqnahxWwz4bqKNghEwAy1cNhmHfHMwsQRx7a0uirGAjRNsIB0sDzf
jf6H/98yJm7Y+fqQQdY0rDo4x00FUvCFEDxXTwFoJC5x1nI9l+iEyUnzE5YR/lbR8fA3cOIm8f0g
PZu/jX26gwmA1MlaJ7znYIAe3Eg9yicExpNjs7+92Pea2+Tyufgtk8t86PXAMMSWWoyCqescUt61
3q3bLWxtR4sJ0ih/0o2t0IIWP2z8fUKRBS0rt/1df/KBsaMXAd3pY/K9aUn34u0ypGT+q//Zrslp
MdvBH0rxQYICeRSKTBX9T/BMC6dy3n3/14w+ufoh+IqR+GMnCjj/g9MvZ/h+e69nDVikjDTGqU28
5x5nBbtAtZglTcMRshfQSWEafg7600IyMRvFzmxM3hmC6C/KY2wMSncP4dimVtJ3Pt8aWoPby1ky
NXlgWCd4yOwKU5KRfjZNwJVpvPPt317Z/bhtaWnjJj4aNcWQ2CqWIJZ7OIXxY90vJbXir7g6Bmf7
NvExiOoHsykw0dEW1uVqU0MeZMTVtoVKsVBhbFMWTt5crYGJSEeFJYWLB1z15SVgJ1YNdRhubSAd
seqZNUnd7E59MlfGEaKnF+t5aRJzLru9MDnxDoaVe52n2kDeoIJv2SZbAPAr8yl5VBlzkdfaW7BZ
rALM+cn5Oid+ktVOG8rCKGCCTwzCefGeUWF6dhSMX5rUBYMLAhFYxuKsxlxR92K9E8dp66QpnVas
V9+Uh2zb7sN7CG4ehTpe/ph/YiqehCl6KxcxBiJYTP3pfNETf+IRF6ZKguU4TL8BlYMFO4I3jvbr
5lQlkACVv2Dz/iKZdNXGf9G/EnOVpgGPnc501uQG06rQgaAQ435Vug1t3nBE80l6kpY6A7Op9rkl
cXLPQpqlwNtjh3DBGSjzBE12X46MwPv3MpS+HcrgsHxDht4q4zpVrKUDNHcvnBufHKCxQHcstTHu
xSvZ2Oq/i1fUsPbZZ/WH6u+y78oGqp1/gfRh1O9scydnKBizbnDEse1DwVX80kIOfDvczT2YHCzA
xOEYjsF3vNxVu0eDI/QxYardN+lUb7UqPZgyJPoJ7dZaX0Mgc8xjexeF8YckYo2wZblQdPw9gIK1
GkwbOuAbRJy6/CGZXXbwvEGhPvrG1yxsD6Mcvf2bxYKcoKJC1o27XtrgnMhyo7NYqJs3/X17ECPp
vH9p6Fuf1P1SoJ932TN7k5hgjmoF9gd70aH5nm9h02Y4Z/wEA/IiAcAMFu19LNTRIVTh4Tvt66aa
1tBPw5Z4Gzavp5f2KYZqgUE/XtvKJ+Uh+Za/LQXc2XhrAWP8r9GJg/ZyMDKJgdE+PqHLkKyL7Mnz
/7G7pZFUsVNXMe7M0OTLQaPlRaVPwgQX51FlStMLu/WYHyP1Y6pmrjEsYNJmH4hM2f7vyiafzont
EmgXBiUr+1jCpjtAMu8oxxExFSPZldBpOc33QhkgaHb2TvW04Kpzeci5/clxSEs5TFTxOfsnEvIN
E80vCIs+kxW70T7aZLulqbj5C/vPiqfsP0FUgzyK3h3I26F18ua/rCS3Xn3NQE/b2+xhEVgzfz5s
qFpBiADjNibBJ9clO4HOaXgf9jodRf9DND71/TIyZK6SCMRQxxrVVFEhujz7FkR7LSKbsC/voJjn
eq62xUFYiv9VSD2zpF5aKkrF8WFRQn/sAYkEbdvs4jekhFzrxX8+Pf+7ru7F0iZ3sFQAMhzEl9N3
3UZ3oy+iJoSsxip/FJlWjBqu+rrgn7MH8myRk9u4s/VQjnJshsPKalb5Id/6G/tnfeyP3n3vQmG4
EcQuA0HVXArjs1HnzPbEbRS5NopUfEqZ1+DPACj/Ttt76+5r8Gh+gSadx+umfoy3i9U+sZFXUejM
8CTcsVyvrkIM1+Ll6mbIJYL37UE0GW77q/oc7G7vsohqt+xNot5Q67UTiIU2jAY01ucshZfLSlcl
2jZpuzTxJk7ALWuTkJcFmsLQE9aiQ/qabrzDj2advMIPtAjTWnKeSXBjWiYwkgxLVfmqJzWE6WhG
WcUm0oddB11758WH2zs5H91sJq2gWBMYksnxz5STEyUGCZyM+IS+QVXzngi3UYGrIPSBz4Qr4xN0
cl+7pXnnWdNQCoD+ZTASxN3kKybxmLVQziCVsUZGFLQRT9cNNxigxUIHOEMlrj5BmuDsb695bpd1
3nq8/kFPg+66jEOM9yloBcC+b5fcm4hmaJmx7p3gsWfqJESYw/QWELji4E09yIKyCwiuClhnOtpn
S3HSR61BflVnGRplKX30VQRF8ZvdqJa9vr2+uSsSph64wqiFX2PIUr9VnBzO2dWoSshs+N5dECNX
c9vIbIJsa5C5UakF9jMdsvLUKgnNkK8nH5EuRW8DpqP3IWvjd3PwPi/3b+c2kYkuoD6GrgGfnHw2
BDIaK1eRCbALb6OPpDkJ+o3hErHLXBDlJIibEKI68uFL72iDSpXQ3uS0O+im6x9b++MQV/AWL2RS
c8thylADKqYwITd9YFRSovumA4VtniGQbtjpIc3zD9qwlNxfr4dGjAySkNcMqNNp54fxuxxGWOxE
nomaWpN/9DK/fe61Tv9unbLtgltcB0vMwcNAL1pmfmM6tzl4HohFD2VSONBd5tR22qPzIvgegs3f
8z1gCkI42gXA7mDYuPxSiq/FCjJjmArk/ZBoCBxK/9xezvVRclSqkcwc27qK301u1OpktF4/orsb
lOMhGMZjXbYL0Wjm+2ACx4Yt1DSZmrpchQrgwmxbGAg8lYqzb3WrWEYIqDLhuoaeOnH/fkWmaJwD
qma4ZhqKIuQ7UjtFqD0smoPdmc9wadYLseH6emYUgQBEh95hVdMjVMZpnTWQ/sC/9I/cvsQJoj2m
vZbbtzH7Fx9I4PFwNlPFGya718BP65gFLCaa/tsZfhf9kpPNlAhZzJmFSUKXq+WgpBkWxPsxgz9g
OyKQTKyrIOuTUZhzNssAuJms/NLqxPFOhtLkmWBnofP1clL3aZPfCWWipIZLKPaOcsYIUfkBscHb
7rG4XOGuZ9Wk2EprjycBipsAn2xt64ED3sU7kcuh0Idsk/ELJpLFisB1NLxc7yQXULW6qbTov7s8
ACpRmRP6j1lGo7RPqOfCSbyccc266tnXFbnC2XKzfDCQX0Fc8uSn923bop2bonA5bE6oG2i5ucAa
NvN8Zp2CwtPUNfCx0+NXSlbgwx+DluP7PDSsk/YqhhzYYdBgkBcBeTPVj0t76uX6zHHsrcJvelgW
Xf2oCu3S0TyW9vaH6I37UM6vgtN9bkE7t1QDeS+eX2Y9l7YnZ7OKQzt2TGxDhL3t7DuU+FrK6z9l
5OyQp9ogxSIaWgJN6iT7ntFmoOBoclZcvW5Fm8kCo730q+Yd/OwLTM6zntiV1Ft8AeHgJfJd9nNp
HpR3PKayGe3n0Pz+fzArFntrMyYHOoPYHApuNkPQsCkIysduuBEY+34D5bnFSO7ywNvMXXzhbJOz
nJV57tU2S00O4R4hMn/DsMmh2Pa/MncpTs5dYwxfiAqlYqlAsS8dLdKVWlXLEx87VsN1jLpUs3Ls
St3VRZPc+y1qQAuRSrjuZEc1iLVIBhUoUK6OUhHCVKSkiKiWW0G6l1FGDD4jyLBrd8vOPHdwscbR
5dmg8c80QHXqCDsaejaR7f9qffsljEpXyTR0G23UexHdbPP4p0/mvVal3FjHkvxxQCfw9qJnwiTg
TIO3Ehih66GF0wkiGKOPGIiS0HHPy0Be5ymkMyj51Av7O2cKABSjOzos5vJ00k1rjKHSUGwDR3+y
UVVJ30wleGPgZ6nAPROC4Vz5Y2gSgivSX9vzMGRA7mJVvlvZzX2LJm9ldK5qZQvJycyz0xEgH3Jv
mX+vE2Kl7aqh9YGpfXOcFaqR5XN8N+7lZ+8DDX7kVuKfvJiO+uvtTzcXeDQySeMdRwUT0yQc5kmT
5acoJFWhyC6t4CiKn4OtKFwy8/VrsI7Lt9vModSYiYKdh/xfv2L+bMcYgJwqdatWap/UGMrt2EYN
3Bje8qrXFxLZmVxZLA4WVwEUww8vI0B2CiWhYUb+mskQLiJeGVVd+C+8kvcmwCUGw9WrfK/UlKLM
FFSWjMz4qDXpUWu1VZUuDD3O+T4mBF2laQN+mwSzLFTsBLqJbpXX5UptgfR0iMKaycttl1gwM50K
GukxJWHJYpoYmXt5Vcq9WyB2ftuKOD/TOHm2GEvcEmcpTh/mUKKGWOnLL3H1Sar0RyesGd159cPP
3WJZZ87nTI34ROXBwh0me4eAo+efGqNbSQE8g6W06lElbJPTjsthwRnmPI4mHWAo3jOABCemjLRK
tLIkafRsG4oeVBQ1Z3178+Y+0ZmJafEfLSmzM2VMOBJatPEDj40VJD3b21YWFjItwnXInzVWTXIQ
2EyJK/muMaSlxP66G+5o5ysR1+mZG/i8QJOyZSVoeO30pv02ytkTAMNdXplbOybumnX1w+ryQ52f
FozP+cS57UnoGxuzbBykSiAWPMY4uqSVbklKn2ntwk7ORncHLrL3eiaoysk9XRZZWdRwYUPRYiSu
stXddK/cSW5HofiH+aP6WDz5W+fjv/l+f4xOrjCzNDIpSkm0vN5BrHgPT8xCcJ1L5KnlwUQFUPT9
/rr8fE1n9KmFQONKfqnX2pfkuUKxa1UGkEOu7J/xfb8BoWsieKK4i1QwM+55YXviOg00QmOfCdto
2mT999OwNPg599kuTEw8RIVkq2xPmBDTmP0aSWchDOG43of+t82s2wtTmR/+Hp7hXBgV6z47EkoT
SIqZipwOeaJAp2FTvZoVUm3ywt0/u4EEQ2oi8IhdlZHU0EMe0CbFQXlw3Zn3jL8uBPn5DTwzIY7g
2VoQq2VcwcBEvYb15Tm8C36IyaJs322HdfpD+dXd/ZunFLnon2VNzlpswIFdBTFFCuML0njfa7/8
1UvqwzCe7gaTORT6PwHaDlr12J+y3cl869QS+W9p89fHj98BfY/Js/q6hBZJVpkOJ9auOD8c8tOk
/XrbgLhIJlfohYGJo0j1mLfmIAwghQUf8ipuGfVOw8NJrtZajeRt/dvWl0bF5rwGUS4xogqV2BVL
sRfXSVw36NN1AayASEJ7fw9C5Ulj0bjT4FwW5drJDZoHVWy3ORTFJw/ViY7OAe00/5/RyIIFB71a
DJaodhs813Tw4O+QsTP/bFAFpLNVozbdpGglqjmK35798fZ3ui6bwZ9AcZPXCsQBkOhNwojlUHk2
7RNjLLH+ITIkVy1+t7KauyaK2H2nbbqho1fBIz/Q1gu2xd994STYpuNCERcyKdmcZiNKbmUolyJW
3ulb/ahvaPuuy2Hd/bBX5So7+tvT59sWrxI7xsoYW4OnWhPji1ODso9CmB8VxiqIvofGN0t6KIJf
g28JicRVYS8kq1dnABu2ARkYKTGAoGmdWtdLCIJOMdRy6NFtQ7/T4Ryr1pnpvTW+dcxaRCiHMAca
ZDAifHulyrVxhHJpXtBWoLB81WwaR/T80nywYQjunhU0u/oxQFe32aeJf5RaleUCZTStjRXXuwyO
Gnj/1pr3WlunnZWjQF6V67BuN6l/p3hLrn31gGV81IEmUoDCBFn6xOmkwTb8Ku3tVRFowVHOcyRb
JCSUC730tnbvtzvFtJqFmHeVUqmImsBCJ3oGUGRMP36sRaOvGzHVw/r0U5W9I8J0x95HurZPnMK9
vf9XWbAwxkvZtA2KH1e9qrzU8pYuibUqGyXb6pXsIRAaa/sUUdSFIzyzmYJjhb3UNIoJVxO5durH
MGEgfVoEfXCkSTpsQj1JgpWTt03tNibYKSClur00WaROzy+AOR1lHpQTVLDHU8tthExzDo8iTMXR
6Lw5ce6cDvRti1cHWi6Ikx1pRNAhTdscMcuUCaeqR13GDU0pzl1jNE5Q1SNzIy+ktDO+DwEfySU3
HMnftFGoJ0MqwU4L07gaktwFCQXqYThqhaevMqndRoHM1EMv7U7daSHrvDYNGSmdUNPAQwmok6cj
7b0qUHsmA5Q0eOrMAJ0So7jPVGPbytHn4lTcDUX5xAjBh9v+dp3tUiQBlQHtC0po2hWRZmMaaoDA
n7HKioiCcPNNMbVXo+sfE69c243slpFz11S0yayfmV19bOkOA4MokALtnxtOhWItVO6vz5sgS4V/
gzNAuWo6IokeXiLbwGyhhfnWAkrRdAgQ/cSllb8Q7K5uSqFWJF4w4OeAmE5P9thTJ8q6EvXP+HMu
fQmzL7c39/rvF4ShXPca6FnRdbzMFDUtiFvNS5k59zSFo1RoTXNQlOhfhKhLQ+LAnV35IyMPnjLw
PiEnDNZOMzw2ffemnoxoo/XyQjy8DlEYQ92Gj8TELt/p0lgXD0mboc65ShUjuRsV03uuoYfZWZm+
BG+/ruSh7ghhPhcSjRyKsZMdbILSGcIOspzo0H1SAIvC9fDmrX8YYCkNUclfAv9dB0XUMCgvQ0pl
Cm6oyQ1TGm2OxmyuriRTd4s6D1Z6H5xWlNcOugR8X/f6JcIC9apeoFL6RUVBZFHqNSE2Q/tC3zLV
Vq0Di7MutXsjVT56HEs3zEN5pRkVvCX0QgsdQAFguidGso5dBLg0Px2zwFkrhWXugtj61oaSGyT+
FyuO13479gtR6vpoXv5SkSed+VltOlFojPzSSv0YJToKqQZVDTTVajNciMXzpnhl0Nsm7ZrOA6Ad
jMpLhClflfpNH407w0OoREhWD0axMCEifvdFQvn+BeCCptSIWMk040rNNEMPlYwrD51HI2+fc6Yh
GOTP743M/BUg0phW5dKw2+wKmYxSIPrivTp1tTa0TaaXWaE15N1Kr4uNnpXrwIcFOh/VQ1DE0FEH
r1Gsb3IdDeckzTY6qUCbZW4r8xRqHfNJ0uuFXPf6eFsGhMLk1RqRizN3+Y2H0Ct7ocONalDElIQs
bU+pl28V1asWdv36Jc22C+1NhJ2YEqNCcGnKbjR/QJ9ZW6259zBz1Nb9PoYww/8pB5valVf5r0XS
1tn1nRkVn+XMh4twwIkSjHrflC/q0d+L8kfoys4qelRcaCul9eLz/TrhuVzoZE+NMTmFvYrNem2t
5E/UQPxNDLmcvq2EDtSSvTnPEvAC9M+gzbmqzFlGj+iH8Cy5Ul91PyvcIkPu3k57zR1yc9jevuau
EZ7iO57Zm4SFbvALRDiwV22CZwbW+3F7yl2v32vhJtlKG9gXN5G/6k8bJ14bcPSMrjJuspflNszM
hSF+CvADDpSYjZq4lBLaSl6HqDQI1ohaMI8IwgZ71X5vnovn5EVaFHi8vuQvLU78yWxTte4SLMo5
YG0ujKL8+xzt0sTEfZKo8qU6xYQibe1HGr2HnMLIRlBLMaRnDG79e9wU2+C4OG4870l/tnPyZUM1
b8qywLLgtAq8XVm/CLuhqxy135q2zbVj7Q6r7G3pHl7a1UmSoerG0KoeEVlPUVWndULBZH3bbedM
wAcI+78ssphpl9Cr8i6SRCBowjZYZUEfrwJFLje3rVy3szkc52bEzziLN0kRy9pJHEam/l/QSjua
6/7YreX1/0UiRXjC9CITbIOkk4DhmHy5NBZQaK3GkW3zG+BanYHY6UM+BivDuzdHYwF9OxdJz41N
ViYXraHHA8ZO7fd4eI7DX0Lo6/b2XTkgJXgqTBR8BFHyVTnCahIDZVH6gx2v4sc6ir0fntFrBwMC
7KM/Wp69YPBqUe8GiZw6KqZ0dCc76POs1IYMg7bV7m2m3KMqceW/fu5NrEy2TglSJ61yrOi78n/Y
+7IluW0t21854Xe4SXC+0ec8kMyxhqx50AujqlQCCYIAMXD8+rvSx7fblhzW7fd2hCIkZ2WyyCSB
vddew+HM+gp2Z0uZn25259/2T/fDd8f5bjnsvGhpNCw8z5S6Jg+gF2wL4KhHuv13HuLPuCk/PFPf
He+7xXAIpxaZ2jien7oLgiBTzX5qQfJDsXY+BkVHAeDgTOP87pxQs7NxrHEM9jRs1F3dFX55ZkST
p6gvlq/q0ivpvir8r+anxcNf3hxnywwwIENEIXy3KmG6u2QKhkx5GpD1scnq7oKFQ8+LoBesLv7+
1v/La5n4UCOiGDunoP35WWZDtYxLE+LWl02OPN0a9Ly/P8KPimFcSuTywZcDjTYck7+72WPYDEiO
0CrsWTkfc/22IpNkvBDvodzGyGYGvfyib0EGDF6rt78/9l892AA3obYExQCIx3ednZTtPHkxMOJl
CGlziJxhBUkTY7dtB3Q0h91oo/7nVxStPoDxEIwepBx99/UNFbx5WopnegoNK2kkwl2GWK7D35/Z
X9wkALdQfoAre67rvzsz60mytg3sOryeHEFTuoub9bBm8vHvD/MXt0cImOrsYgzvxx/YzOtKGzI3
iHIDT+NtnLoTaEw/M+f/i0cNx8CqDR4IWAbf3+/I4MD3p9CdSBv3Q8F83uXBNMLFsgflsoFHOegN
JlXjyZc9OLN/f4Z/dSHR/p+Nf/DnB48a6HOamTAx5UpDYbE682BXh+TXqOU/Q4J+hMEQJIOO5+yD
jF78h/TNhomagaM9QpcLGfdahpuzuNo8Y1uDVU32DXaSZXU9/wxu/4tThPrBxxAF9O0fZ+hjBgtG
A+PAvBnVxtN6MydREYw/o6L/UBbg7Cikh2C/oxj5odRR0l8CqnGY1IdIFq4/NXnnNEBUcFOuPws5
/Mtr+cejfbe5Aa0YAUzgaOPWXNKi3Q+33dHfk83w4iNdwb+St93p963uPz7m/8M+1c2/NzX7r//E
vz9Uv5iG1e67f/7rqvkwyqpv7j/Pb/uvH/vzm/516j/lvTOfn+7qrf/+J//0Rnz+78cv39zbn/6x
ka5xy+3waZa7TzsI99tB8Juef/L/98V/fP72KQ9L//nPXz7UIN3501ij5C+/v3T4+s9fUOv+4bk5
f/7vL16/dXhfPpi2kW//2L5Z9cPbPt+swyf8ivhMZBYh7dU/J/d5WIynz/MrJPr1PGc454ggRxSo
V4yXpDKu/ucvfvQrQAnkGOKF8xYU01/+YdVwfin79YzHJVC7QL8D8BQgwf87/z99U//9zf1DDt2N
aqSz//wFFLk/lSkJHjislWduOHYEADDRd3eMaOvOHzQtkkmJohGi866r2qFTbLKwu24G7CNgHc0Z
zUWE/IcioGeD6YTPGAanon4bbBZfpH6rQNnHs4ZQyzG0my6bzoXibP3CAFbHlHIZIyTrdNlpWmP6
4vc0YjkhfYDPmrXjwNwNPZho0F6hYFHnCkgrotsgUPwAk/BuLhD4NHd56sLoJBfQG5FCxDHADVlH
itGE9NVCnblLhWEO07uBD2UslBCIMNUejD/WUb+PI6Lqynaw8a0/BuKYRvNoi2BuKdJVOmROkLp/
yWYNRWvgjVXJWBcg0rLv2KsCy5flQS+Tuy702U1dqRYDiUF6u27qoQKBYLx6Mxjf5RFLgoON0knf
LHGm3JMJNFcKMs6RuG0Y9FmF8D2ZxsVgYd5bBHLCX8lADIgEjf8lqWE18eRP2ru0lqG4sto74SqS
Ga6wMeSLlalie3BsRkySWfrXmTKkcYE20x29qWU3ka/nI3PNeqJO1X2uA4mZAhDQnOhuOa4seUom
JKMd4fQgStP6pOj15JdVgGogtBYLla9WfTF3frerVJo9mnaNXx1GSu8R5kACzRqZQc3hybKlUjaX
ovIi1LgRVzcDERBSTo4dOPXbk+hJul2lpBfchNURSfd+kTRWP7MVMt6CTkv1HkTT8JTMfn2oe+dG
yD9SepjnSO/7hWb4CCEdLo2kZah7fjPHrP42IdF4AZ9lGsyBDyp6Cuukj8MtUjhVQcem3c5oaoq2
Fukp8omp8oFls/266MWzMoeRXna3zHMWb+aJ0hcKc41t1xAJAxdSn1oCtz3wSb0U+Ek9RBSAn44v
/dUilEqN+lJX1YSMWjNf9B1Pt3wFR1lQAwck2owvevRVgdjqoQB3G5ZWlFZ3E5FwB2T9mnzyqW2u
AF6MtyGf+u2QCOgDmqy9sHqaP7iZuq+chNj2whYCisiRogowfPN5QO6nvlGXzqu8TWhktJHR6BC3
PkdvNgqQirZkLnkzCGp5jcCzvORTxg5iSWjp1azZtSJKX5Vu5daQ0DvMnakLuSi3G2lLtx5iTIve
LO0mss34bsDFylXQee9Opss11XH3zCNX3Syt8cpBhfqYtVXwuXbWv1vDzpQqTsW+BhUXuitRdZcw
HNaX6Ur8K5PhWlSKxnuTcbVZdDJcpoR+Q72vsf+a4N3UdXsK+2g6VksEZq2l4QZrIDgNPGo3PBib
ix6nAGlHNO76ivs77a3+tkEJ9UDaFiMQAXEtjye+qZNAbgVxw0MHTAomMSE/tKyPvhHcSCXcDIdD
I/psGwsoFLzE9oVbeX/F5So2ZGogV2Csv/EGNV0pEY6nsV+rTezV+jkyE9l3yYBZRNKrQwBe65XL
hulYKxuCclz51StTsbfyYpz8+SrrYzVtWcCV2NCwCkqgg81XmnbDJrVpVnITy92CWvIwucB8MJmt
peMs+cS4mz9NzluuwrVqtr7H1YmMAYA8OWp+3Wcm26fRAIrCoNsI7m0jUg5hD9O1MrgOSVRtlW3t
dZYt3bVw1G7t4MRxRotYglIcdFgaEaWqzMS/NDpSm1U5/5LQbP0YuxWRTMnsDVe6Wy1s92HiiSAO
Mng+3DCaTpXMCyF7Z1Q9j33dj9gL5HTd8mA4ha0fNvvBKAnmrR2Yzplv6qb0h2pSGwtIy79UqvUm
vZMtGVS252oe0pKatGbP69xRlIAJBoP7Ievnt9iJDOzJlt1lU9q999PYdvkiJyhmhgp2hhjltjmf
Fr1lfaY/pc6iQ0rNigAktISgsKIXcHnU6wTI8pgwtYHtoz8ioS/mmJ/U4LEgd8dP+iIUJN7TALmU
6BpmHKXK5FznPgsXOLSJMN5ObdcfJh9MqFlwt49504fXbulnVSRxzOOSRGK8ywaRPaiO2jsbxERu
zrbIXeFpxofcG0Rj83oO4j18BAgm6hmpc4EX9wPD5mOaOtqROo7eoq7SXwhaJgM2rkjBVdXOPOuk
AgaTK9sAReg7YQuEE1SsWDK/OcyM8wDj+Q5zAy1VHWwRaf+kR4Os4IxTPW/rOuOvbPXwgCRJBblU
AbU68T9SylvvAAoJh2e0SiKDMQcZSX3pcY8ipAWbid9f4eaTDL1+Wk3zoYIeVWBtmT1omoy/joXH
Vx9Ank7mxFyLBXZjB7Em8XzPh0j4nzWEfMlnVA3BeulNnSSPjqy2gEPddInIdsgSwFDEAjHPUzGb
tNkT6dXwVl5X7m1HwUC080ysyyq1VbiTjotqF7nUNLnGfOMjacbhtZHpgOeQ86u0VfQxzZS+YUM2
vjg+kSfq4cJvYr2oTVX3DE2Ua1ckA7RLf70yQ79mLVlNMSLv/F1hJIa8QW57cudivQrYHK/mwkRB
XRWC0nXZsUClJF9cxP28FbW56+XsRBkGdfO0zCZ7mKOVXeEPGt4InGdMh4eg3lkQX489okJee98H
sjC3wNIOa7Q4ZDHMbN4mHmfbFkWi2Em66jtMhCD6rfhyz6uqqstUrzGcrmZmtjGmGge54DaIdN28
NECqL8ZZoG62AFJDb0pgY8icBpljJcH15Gl6J4SGuQvS4/feWs9HkU3sXjepuiK10C++noYX0Sbi
doUVclv6dhTvDkFLt1pOtClmv7OI+hSz7/IWEJHNu4Uvx7jreuQsWKTVFkx14WauenfpITRLFcHQ
+Dus7zrCCG2ablWvkZdpXAbBSxPU8h5Va6eLWs1daZMWQZqd38OBal1WgTvBQ3YpQtvpfStM9pKl
SG7nvmL3lTNZV4STzdJ8wM59iBLrkJwTyueEswxrxAgMtmsqnpVLNbO3zC7A+JAXs+Eobz5wjnB3
jdI6evBdLLepz0iQp1ld3UmAux9KogHCXp1G4FsQnxzmaR3hphSsvdglBjkFF5z1wx3XHYiLgWXh
q0tid9/OYXwZTXWnnx0uHFZnmJEhoBCGs32uBkAxuY5mEEalq6fHKaHtZzd01b2fGZaHOqw3cCKo
vzVhld6BryC2qISXCzoZWlBswpuxTYYHL1IMSQFtygq6YJNJfBk/VVM37DWeomMQr8G2DRZzGEzc
PUaRCK5Wf04/Zz80ZZI1Cc1TktYHO/Ol6PBlHRlLw3vAal4u8YN5LHBb2GkcHgS16Z23tvbU2hqh
V25tirUNl2s/0hWAtz5CFvhEttGYiH2VGfuMHCn9jNaWHNXA6r2MI152GfEhc4yqgtURZI+jl72j
BhHXdVe3W44x5BbgRlNECCFGdxyFx74hEIqm4G2weTp2VbBfbHMtx1BuYGb7hCR0lOiAm9Kyko3e
xS0HD3dGxRqaJbqORiE+aeW85xVtn9jyrMG0MZm7Jl9Sbd7TgaRXHBvFZ6opytbBM+mF7mn7ItSy
fIJ2CQFnOtdmY2SFIh++IYnZI/3O20y+cyA+IOXgcoj9eMgDusafQoIEUga+6epDQFjwHtos5DDf
nKajR1j8lUlV4eC9xo5AaPjA46r7EqsMnvzWCxho+5a8MYOqqAxVol791Zcc31I2nrKADaqoxxTr
Teq5GLtgNB262CCwBbji3i3z+rlILKTxWi8D5jXNpPN1gNxST3w4LU72ZTjWsJASYAvyaZ2O8O5U
p4X35spHIX+NePPupaJej4cjdHBAXuDR3fV1fOo83W6yqCeXSUaWd3SE6acCiWZnW3+5RD4WyjML
5Itwl6FEGGHegu2iuUQlKj9gOIf8RjzvmzBO+IlTJMBMyFnPMZZH10F4sDuPAk6x6lMUEXFYb33r
p7tIdsmTXLrlEd0T/+awOJTMps0udBHK8TBro/ukIuoKxgjeLYwL1HW3yOi4mBqM0AgACCj8ehke
u0iPu4QF7nWsjN4mqhqfsqzPmjzTQ7aPyNDc+IMYnyhDbDgIcWYMiwDw5KtBHboJGztvKIsQpSi4
2K5VtkAn7jWPMKHI8sRx7wEzDCzcywQa7GLSR0Wo3Vlsp5cpfPXQTaMy2tpxtRdMMWifEf1TDNxn
W29R5KJD3fyaZdY/LEjk2rAQ6qFMt01eT+4edZWHLovOt2Bjya9JM6UnO6bkS4XCcjMK2u8inMou
MBHdREKIC5XAKCSQbilj6JHKYY6SV09QT5VU+DHLuzp2n9QQ+PzNnfcCIdF0D6tT+5LSunsiC8Lg
MSxDhTnGTf0iaW1uSRWvx7Hxs/tV+tBbAL+zV6jhmnuRze22xf2Q5A10q69d0gT3nJvoLpHWfAmq
2dzUToalQgGyR8sSv2oz4NtbqMN5BXXsF7ZKp5dlzpZjFXrwzFSDwVNH2lcn1mm/khhBcHVgC7O6
+qToYDesG4b9XFP7NKM9e54qFqO9F1TWWJUS7xJgCWSGqYjva1kPS8n6HlRsGa1xGVAuW8ACgb7v
NUxAZ5SJry0hNdzqgvYODEfEKnuT9DYSi8AmXXSFpW7MBFiuVcLCfFqQAwCfVkkOnawcuEDpnD3F
lvYYcGuSxiDpTfzJkYScgiWVr9DAj680xaOZZzOHfRw+DX5Dae8ZUpwX2xFPFsuuot5L6rxKErn1
cSQ/D6WwAwajQbwLKgtFI8R7ZdrX3hVYsi0aBMObcxIyxRaNJ8LERSp8xi5oPULCOvqV2dO6jx5q
2wDcyR0aqE3jWTyhv0Fd/4v6/QLJ8d+hfgfz9ieQ8Lcf/zfaFwe/Ag+jMbj/yCDA4Ai43b/RvjD8
1YugGU/AtYGoE1jwf4F9QfYrKMAgVVPwqvFuD6Og38E+ChwQ/x+DIoBzZyTQ/5+Afb9xqf57JIlZ
rgcfKoCKsMA6/yU6Y4F/mIfraoytJGlVuu26PZvyjkidRqAlyDDdlpXd8x8uy+9g4x/Bxe8c/n48
3nfjmE4q36ttVpUc0vx/JxydDRmWQ3v/s6QCCmj0z0jmD2eHa//Hs4v5TIXX1WojjYSr+aKiPZv6
9VqQJFzKNRXLxhqGkIQY/LbcVp7ZwXkmLdqGzbtQy5AWI43GRwXm6wMWfj3eLdk8hSOktywA/9G3
zaFi2XKxjN1wx9qk3wzKtSeExJhD1WN/iPx1vV6iQMD/YIjMjUBR+20B1exr2Ipxm8QJ26K9jC/q
mKRHUWXRDnl96V6ic8aCKLutMuiBwDiHos/KrqwwWXjtVjRDKXj3ewBh4iOOu+lmHXDX5D70UKVe
sKpNLkZPVCfT7cjJeAcCBxwOPeE9ENgil6tfG3aBfWD+xrDnN5vBRXYBXdHT0RXrSZBcJ3G/Dlum
ab2WPebwaI3R3r/xOq7CYq7oeickBAYFABhEnalW07lI6tA2gBQ6IZLd0mVoF7UjXQdxNBXkmXVt
XZVB2Hl8k3G0s9slXRvy4q2jM0UVdTErQfkO6FMFVQbuwFH6b1BXj+OWSGSVPEQZgLsQ7ReiBHaD
X1W6oOtUmY1KtfjGovhM3vN8I0ogVMx70LpFlVG0Pf5L85CPSbYPPefaO4B4/fQZ2r4eGUJeoiUu
66iuw1JElne6bCfdtk9YhJMz+TwN9dlsfupSSOcDYKPwpu8YyQe012AmhGPvyvMAFT6LpjbJtaHe
BOQLiN5aAp+yLswBDJPPJbORGbcWua6+TvPAMZXshmV26W7N6nA86kmyaCv9qF1vggwo607BwG65
4j1CWbs7pVMWgXQ5YbTg5YmeEdAKnXMc1bANiFTQ406pOg/yiHlE9O4205x01wzoQjMUaOipK2ao
NlAVyqqZcbRUp4WdEgn/XuTA+Ek59tqsbyReMlIC3URHlTdhx9yzlCJOv0r0wrTOvaXp0qTQSdZ6
X6p4lGkZADZCokC8NEi8MshNjnnOOttNr2tlDfCtqCb9bhVStPtu9r14hkEzM/2ldWoBhlu1QDuW
eszM80CR37VpepN5DxBcJ6iSAsnt+LmmqOTL0cV96K7CGJ2nw3bmW6RyKFNr3m5sNXrJx4w+2xxR
o0wC3YuZhurURQOLLmk1y/k+IsaQvkQvFsy3i0+V/mgz3w1NzlbJhw85mnbEI+hadwBCH+4qQEpF
3EvYQWzQ3En9VUYmhLYW0fZ82UvUXOmTIioUJ5GZ2b5VcQp1Dp08XApu1d0wjSmkXwMBso+qMGHT
I+nIiH4eHNrgYlxSZjdNLSeNmwOlYa2LcWwH1uRhG7vmXTjXoVC2s0/S15EwX10Qi1sb5uWhHvxD
P5nKPaa4kXBb0HTU8MROwEXEGJ9XQt82YkVrn1d1nZg3+AD2tNpUVvnhdV2tXlNf8Nhmrr4GZAIV
Fc8TgutNyn7Cg+Hd6oxVRG6HWfIp2thW9QOyMFlkaZwPERcTKeu6Fn1YRq6fUq9AqCzDUMAEFEB8
qTqA0BucAQtemj4l0Eo1LTxsJ/U+Ne0YeMXQZjKGd8gQIyVkCOvhK2Gd9j5RDA4e+tt2UkkxwQHa
3wcUD08LMzzd1rs61oi2BSG8CyZaKE2BTWAEvmCpL+TURWTE42Ndg9cSIeWhQV3WnGAfWPtHx8Aq
BxdnlH065z3c3XDeNhwgCc/J7PULObUoUIeCek1gQatrV7rRbmzGEmuHabdwhIAGCuVm0j8zHSaY
g5vO2cIy5R9akcJhqWysSRnMLC2f8f1Cw1ODeQmwJgFcWtvwkAA+T7atP9KyitiMRCuN4RNCl6mu
469q7CZytfTKclaIoDXyovI9td64NiZYttDAMXg3eiqosDq3rG3TurA0c+PJsyppnlffwxK+AOEo
KpLOh4QEWZv30xKxg+l7Ph8wxmnji1B2BPllo1zJI7VzDCK7Ro/c5tQFA72c+ErkrkONI8G+t1ng
XdX6jPRUsUmSV2RlZZtuTEh0p8SQrls2J+2yWaLBpU+ITO7X1xhzpvlOh2HLiylRZDlMGcZndy6t
xvaA0n6Oy8GEQ7DXsvJc2Q3G40+jF/XzZ89jrtYiaBH+dcV8tuA6BxQPqN8k6bjxhpWssPkbqvOe
2GIueRRYMlWBxb5Lz4HSrgU9MhxXRKg67Mx7ZiCaPTV8WONNDKEEyVc1mugZ9zUzF17NPXkMJzHy
7Uwx0Slk3xh3ApZP/ANCNFj7onnGBiz4vKE2J56frEf82om3X9EcNZfgWTPYiKtGkKPHZU/LDkOk
ZcS63fdh4QUDCctYQl3WFn3a6R3DXPTEAXl/uqglN3VAsOxOWiWQTbfgXLp1rj4rLcAZ0I3PywFa
pJ2FtvrkgYCellOdevtq9c1jA+XxIcQINCj9maorn2MBuXS9ULyk8eI2lmKcDxuqbACeNcHfY0ld
cBjGiNzy+fwkSFJD2Btz8QhCuMO9u4bssDIgYTM8SBJAyr7cmUmjxwpFZxTmUbG5yHSHC+XpHo7/
dpZvsfI7ukvcqopZAK9C8eJXuVTICrZmcoeWU1iEo4KD/paAT6vzGA0mNtQEE4VctLinCiAw4QYz
TPfAE5seTNIk+eyIOOJOVKzQsY7upcFI8hiOcQo8PSMy2+tGLd5uqAJx2Wk9P6SAw8MD0mYdAm51
b20ugCtKXA2qS2EUhj+V4d4VCotpxATTBM+EhSvZJDN0PGWPZSF8aqDV8h4leqx6yxa1fEsXPzj0
Ek9oOc+jf6carzukhpPmOpRrdbAe+u5qbGKAlMQdaUQRIzXJ+SOiw3JjQuJtRTfzqygYK0TgZgFs
KNbxACs24m1mMYflEOFkGpQs1zMxMxY3y2PgFARZcPCv3CPTYblFKUev/WCM91gII1y2Wew9hOq6
zdDFEOU0Hdtj/amfMWCdd3Eyzbs+8tstiyZeitCNu3Zd+q0VGPYhtgG/e3/Wr8SYdhCOvZzwC48A
R4zwC+19Cdw1aCTqL5Ay6V0PFORoGp3epCyrnoJs4BeIquf5bJlxBaTXelctOrpF9uRE7iLo4knp
MKHArhGhuHbPqobA4pW0HuaKA1KJQElfggklispIe7smFnNokRr2rVUpHnHhuVRpGHpi59jz2Ok9
cm81vs+uUu9LHF438ThsY7KE9xa78MMSr977BCWjV648qreDN4Zlr87PHnji+KrD8FZh+9tNI0jV
XWph8Ied6wLehwF5cEHAUpgGhe0eBpvwdgbku1G19rdxhyYbPsHWlZRD96gGgV13XCJxtBh0XIkB
OMwc0/lL0JF4Z1WPIT8BrWJTtZ19hGv0PGAEZJoWkuX0TQP3QY5EmlyKs7J4CJoPSjGsWhWJC74u
9U3ow0AfVUxdOENihPUBl7jVnVIlqERAqER23bQ02NFgwdWou09Sy69asWR3nsiUTlfwAA/9YIs1
XZ0GzewuFq76lgQkuoKbDM5Lrl3JQoUZPpZeUhoq+A0YERNG4APZpASQLKIvlw3t+Hs9R9OppT3G
ixXS4nexwcBnasLxQDTMjDkqNcApmOWFo8QQHCKlvCLTQzh3jyi3u5u298QTUpWSg89jBA86ha2M
LKyMdFwsCIZXhr/FmFsXWafuMYDhEH9VR70kOp/Od4AFTA5s+Mvgvybk6ex1vjMzgJ01nOdiTGD5
Jhb4I02R+RJXDrOAujCJO8/am3oTV/Gw7YLl0WHY63qzH/n0pE3Wbye/q4pxruKXZOrMhS8kFO3S
2HuCheiLIJLkmaoeCRAsmXeWN4e4Dx5og99orfvkpsOevm8RDno3RGu7V/DZeKxS8EUizH1yK7wR
K6Yil0ALskuThhwAYOJtELL36tv1oZH03vrtUmbgKZZhqLapPFcmfL4msjpMa7uLNVG5CJqvKC6O
FaEfYN8+TR5aKswa6kbdOZW8WFQ8Gycc1qAXhg/IrAzBh8H5TwGyETrP3kmRFbWdvqjUf4dk7daI
BOgyooAajJQUC284pM7R+tn35Ib72XW9QgpnZYmlEDitxNA5jr5xPhRt+Na0ulTYbodoPsL58bEL
33mNnIK1vQOEAfTtec2Sl0RO79x6j3XqvuDh2+paFJXB4kl9eFDeLvJqqqYXXmNfVs3dbPoXlI6b
UHs1KlwwghaYRFaQwV4a24EZ9Gax3DF6cLjBKKjo9tVPzUVPvmWQ48/ihp1nXf23oEtLgZJ7SzoQ
DcA60ElOsuRIqo+22WnZ50mEOFUHObFZ9K7XwT0qq2sUbRdmYNA7pEMJwOKEJup19eYAo7vhSyvI
1tnq6MeSbfDEXiyWPLZdc7No/00mtmRz+OQjqBsT7+4mE9kVD+iWoDliQ/vWqECXEGeKXRQ2okB2
xTGpCbwYzd2QLkDiobVFEVXQsEHrDwWL6OjBc/4JI6knrZZXg7k+GmB9CU/jYnbZU2rCa0wB64vU
A3l4yLpzvSne4sp7q2cKT/XsZWrbzYA1K8qweGA43IzgF6W0QIhG3gvcbPDUGcVDAwrDCMC6t5f9
pDfx8BrX99KHEk879Cg33ozsJJqA/rlb4BnXwd9WBtuweWmDFtdVccztkOMWNVspkmJY0mNlQvAr
kq9BYLcdCdEXXqRwGu9bt69that1X0FQXIE4e654WPbWeej+woLEcR7Hb8p1JWJgYHetSlUPOSMK
1Ax3Yy0o0upGLIBkw6hoF9MVuv0mUYMAsLkcQSgONDn2o7/1FEYLwf2k8U0GNxb1R6vfZ721/cOY
QGh8SMf2HhT3S20RFE8/Ha3vITx5wXwYtxAmRB3Kn1ZjSkyqHdPfGkxnGo48Z9/N8kqlY1m1Q5Wv
7gnO0likW7lve9Js+jasCmTIwvIy/NCixaplAOsuGIpnvTsQru4mup+WceNgnkSnIW/tuh/WcTej
Z0VwFDgdj22DnaLip2Vlx2SCxcX/pew8luNGom37RYiAN1PYcmTRU9IEIVIiPJDw5uvfqn6DK5UU
4r3D7pYaBSCRec4+22CJ8sGpzChJKvcKEtgYwdFUZq6iNwXT185r5C2Ux4MyYQ+5gSAXecDQs/Sm
/NkaRCA5ez11fjhVsu5EkkTT9sPY3qoCdpJpCGyA4vnZ5NA+004HiXKTl1Eyxaa75lS6dq/mrqYU
fIGryE8Z9UupidciDg1NPCjzwHnmBEOiHjDdY0A5Bc1l1PXBjCykMPfbtA4MGQ+ZIb8tlr2yqpG5
rDt9vFsnvNQ19h9hufRPvjI1DBLLhzVJAsWedkWPRcu0ZEddzf1k7PeYFdB8Q/7Y5jRQQbWJ0GPI
pbgLWwnUx2DuCsahjXrfQegraA2czorkBrqWs+ofwlF3uiFRByMV05qHqTeDWCjCa42Rdp7DIeXs
5avJEj2k8WR7IPKF3UNX+30FfoSmZ/gAZ3LTOjkamYnt25dqnt7WFsl3Ks5D6gRjfyzJpKIc88xZ
wV5Xe9FwUk60D0WdtiCxTN8SyYMpV74ipDCTzUBk7VNFq+KRlSu7RQtrozLeW+l+BMIo9dxTczK1
9LYN44YBabpiErVoTTgzCGeLjfjJ+LRp9/lK/HK577LagehyNCqG4+OEd88WMkMK4yymbRGBPozu
IMY7+eKEu42eNAx7zU4otcwximESNHP5falI9ejksO97D8Ak9TDlgtqW7aB03uQkpDaNeRYpk59i
gDXaGHyT08nmLWK8c4CZeKDqDx1z21PB7KDE3to5JyHnkSZH08JJtG5H2G3QT5bYtTpcTC8qKapN
FnMTtjVIgjPEIRKB0GQUWilnp92CaeGeJP1oZ8NNJ2EOJjJf2tqTFK/BuLJQ1x62eil447FVeLIy
hWlrvzjlY6qOXlWIYJ7jQC7nEHYYRbyDxHUItOFycFtPZaE9iRIOAiVJIjl3eU3hZpZBBR0jnpx3
faiifjjbE9ljymHG/6V0atDXMpory9Okw5xSCKcvhczj0ChptTfTvm/FLS1uqndhbk7BqP1cjYiR
IbjB45Rop40Hqwkl2qABdfbjqDcerVI13va1EjTWXZffdv29Q7wZ9CD8QnPXpPYY1NG1wbPF9NA3
79P8rKwF1UZzKKYvvXOb2F0AjoNNzKnvM5f3wtBKeBqUgXZIgm0RvsnjI4TLS+jWbEm+F3zhjT38
rC50I6s+Mas4KeZwlEfEcl126FkEQnVOcWr5I3++UeFtrOOrlFKB9NlBdLXHXhwsiQgGKw9m/opW
RVOS+8Zm38j1GuXdSPFlRakjdnpa+1nOXpCV56QtTh3cUKHUj2aRvk3s9tWq+9a0tW7r5LzISbxN
pXWXdeuLrkEQSCo2pT593Tg+sgp8QzH7ULYXuFdbmC3Jzmlf6tF+nWIr95rVuu8WBPPZckwN/uac
TmmQDwllg0aSsrKUfBUv2NeQSrrs4GnOPJ5HBEER7IzDKrYbuYo/RsnpaHxJ1pIGb5C/Oqt9rAjW
U6QWoc6Ki0VKA+Wo7f1kSpfFdNPpnJ+rikZ8jOYLHSab7jtasSp2In0tfExtdkU87qvZCcHc/Ebl
tFim5TWXim8iJ5ebUhEM4XWUJcjTMbnSm+GOw+DhdayhGZICZU7uVuctZ1AJ5ZYO6QslSzgouRtD
fnQHffBtZTxmVXmcxEInlPm9OpZuDKpOOC9JOVx0Z7B61Fl4sK4CW35s0iXMJ/2p19LHxHgTOkZj
mbkfxglCknYDAEURM2d3mBI/b7r8uBrKi2bNWWDl4O528t3mjaqtvi867VTBGXEmapB4vhWjQU1H
qJXblg+QMTB5V4zKSx1jcCvrQo/DS6gvpUBts0OeKM+0Wr07ZNFghu0ijg4tO71ZnYi9ZHdfM109
J9Ad2vFAxgMsoTSjzLVuYDJsNafomspU33xKPSeuPt1NJIfWi8QpsiyvZay9OcmKVbfykM21Z439
oxi2nbQNbjuLAOPQ/FnPq+ZmqvsmyhLzOzDpl6rRn4pC/ZIs8XkedbB/dhwn1p+Zy74Py3hb2TIn
9BgMI4j71t2sDex3Rz9B9rnlyUdKP0ayg5GcCleaCYNJpyJk55wVFgKwfvsq8Z7kCl6Eo97N0hiO
eXNaJuLuR1hh4svCwSpUbZcVxIEphXC7Lt3HGRMtOPn4tCRnbAn8vnB6V22bZa9C/gAXq807bdCZ
ectp96wL5Xs2tWcpy899qpw2BQJu3fs8F7+UftQC6sDWBnUTCHNXJsyilvQe5v2+mfKvswy7pvyu
dktkL3NUzOtRbL0PbZJiwXCNrD4lSJOy6sYynzgXfW0WN1YLil44ntzrUZMWp3o+V2l7N9isabFF
RUwIlzR5xnIZD7Ue/gghpzstnLhP7PemgzUrZD9p9NsmH24yqXUB5tnxTCB6cvys9bzqyRE+OJWq
xmc+WrvGlBBNW9URMSHeXaVnC2ic8Xju4OpmvUHNvoTmJHmaBkSzvsntdsbG+3GV4idaaG+T2zPd
NeCY4y+QcFNECUNmwV9is4d3lYrteTSGW2kq93JJAmUtP21btq+S5aOyDpYUB82QB5Jk78zBOhip
462jLbt5+1zZF3INII23qPVPrO8CY2penZHwrmo65JiMlAV83KE4ZLP20bVrpHG0qO2+lUavz5it
mWwXY58G9SwTA1WH60xcrbbXO1IbLNlb5tyrtY66g5raiiN7Fl+tpofB4/hzP9K5+7S3izEEpfjJ
4MYn2v4wmsO9JrWe3Al/7eBexWnU0NJnluMWc3lW1NLr6Z8mpaRoPYm8C8sx92QYHfNqhnk33KQ5
yXQF5Ol8cDcl9q1t/TFo+v6Ceir1Fyv/kuI6zewxajTN6+XbSoRrCi1iRF9C+x47r04axVCvymbw
1NoIiUiGYjmEU5ZSU054qlJ92z8ueUZW3t7D93KVCcaYnnq0XWFhyNArJPNrNTlBPHLjldfRXSqG
4cpxfQs5+6xZBEo4wZLiAMjvlrcuaowsmtryCMhyNifjZuIqjohBXSZXKlf8q9tDq8tRnM9BMkoR
mZxBoxE6OFFgNS2TVMhtK/jtRvM9FHqoJtkUDvqoBpb8MWbIWWjL6h5tWQ7sCalPHpqdk+de1gl3
cRiNVh2uV1vAstk3+s7e7nPLK6YfafENxJEC+U6xKm/Uz6m1o9ehV9wLgNhV33XjqaESJOQpt3ts
NIRfzo2fokFpHJgfJEyAwbVdhzcC4XNjJCVUGihO8nVf2Uw49c6T5g/IdoxhFnexCIgXlOus8olg
KrkA/oV2dvFEVYfXtv1edD+RNjwkLXucTPiZ/kSuli85tj8wgap7O2z146Zqfk1aYILMYuGoUZO3
xPkmF+8ODHwjytn6LcAevZduIK3uiAQy6kAZNHZ7yIdCNHdIccLB/lms2CorCk4aOwCTEyPD4+ZU
gZDJeV2yOx05ulmGMGP8IrFPsbOcEDl5bVNkng76D9zlDf36BcOxoMnEvpQBXdEXcpYW27vKXKq7
pEcxRGUe67faO2D7c98Dx8tBVvXBTJHQJXEwZEloqICbleNu5nIcndduYqQOncCaX8XAnENQ3Vf+
ih4Fuzee43hUrXsQ4Up8j9USe7V5x6QAhhnsB7M9p/zfusL0jTgNKIIPQknJR5KPhciiWi7CXqkP
TWq4eaUfChjGM4HnEl1CqzAyNcrAUnU/HaiqFk7zyTmg/Njnbe+VmRqM8RRIm3WrIcISa3VYgb2q
IQ9XrYgGCICbDTXsctvHxCTdhW9aqV9zUz1VxreUnqDrVXaE8yiililzK8ajtQK6ygWfNYK0u7yw
XrJEjV3CAHDJ7esj89qvlRQXYNbJ10Vvnsq1g0gw9d81k7zcsjFqL2u3zpUna2enJXQp9aBnBnQt
R/fteCyDputLPllyFTQncyLSzB4rlHqU0v3DUpbdycR3PSQGN39bc5O+26HRQeDyXTFIN7VRgqvQ
7BnbjoHYIBVsRXGDx913dhAPI7vDoMkcNvZK3hpiDr+Bi3Gnte12RCdmB9rs1FSHi+LBcgMSFEs2
uVqcqwen0h8nM7lJ5+QbEUw60gYy2zR1NRqvUDhwVIz6vEbJ4h3dYP8Uz31qRQYBd+3touqN6U5a
hShBaaSR+lvSBVu52LTHKt3M501uzJ8LnlatydFVTetNFzcewC2SYvz6LXyOJZZUQvmO7CnfbcW2
B1l5waRt3c2F8+FUQJtJy9al+3MNNE2cwr28tJeK/GtHjwi79z5NYX3CY1hl835WgRAgfutb1wId
mf6c4PMjyQ9bLU6KQ4CGjfijz4YwFmxOndzdokYJent7UrL10ZyLvTSW76nQ3x3Rv5sjIppxOGdt
etK6C5Y8/eiKj2XVqdKnm7XIcneT+qAZpeJBpiUo7CbcFERabRwycaZzTHyYMGGivk2EVvMC97k+
f1nK4lX0X2GinOMhOc1jeyw6lWHycpzX4j3ZxD0DvAtkKb0oIP2xI0gaIJxtuRC6k0n24gRcTZOr
KG0Ecp7xRk7ScDbXV1uBoypZy2tlDG9K2++6uAIVrHyYQ3AlMKwx8QRq7HCtpvPM3lAiDo47befY
2ivYaOLXkLvhBuQMdKhOV3MCuJOMKQSC4WuL20tCdMf3ilCH1gT9MsvEcFLJcxKBJQiFXpN6polX
N8q8tW+JyJuGndSuB6bR3mzr7L9D1CkaWOoXNc6DMUsfTL0Kxrb18jKLnEkLt4FfW34MFyajRLXF
v4JijuG5xl3abFfOWdKqcFsmREmlrxnjjdLqdxAOEI2kx7XJMCgGHFexN4Uww2YYpAx7Y+pwo3PC
tCzu4eLu8hTxsFQwAbdca3rbKlSGq2DmtpFZkSF9SRLO6FQR/F/qncFXMm3GbmyKvVOlJ1Wuv4Kc
3toZKrMWpLBjlDTm4K0oODMUizGD1KHRkFq095pZsxuZYaYuUTySkAh0ZdFUWbm0z5InHlaAQ8x5
rWvXqIqjUjF0SUsTQ2J0SYs0/DBt5ntZEZjldL8tyYKJFxNITvWHuehJs9K+AYMcoGAi+HbsJ8HH
CCxgPKPrYihJyywO2ZgvPzI9CeFaALJiAimpUjiuimvmVu7H9AXRZKdwTIS+RwC0eBdLdPoj/nGr
vvKygFcc9aaD2eGT80QsuWLc9xboRCFnCtB1/LY17IlxaUGa14vLwMazh8lX6u20Jsu4QxZWPzrW
JO1ahlDNmoViVKK5UG4H7DOP6VLqr8nlL3QAMFbVMkI1BWUBHYsvK8xzYAw9T1rq4bQmfDGKQN1+
oqvw2pHZaCyBOOTmNx04C14rmJ8Dwz1IU+NlsJRH4kje+pixXIZDlKzeKgxyBUC5aSQDYJO2LYXn
2GPlS9qs+RPREkEyl1niK2W53OptTy6NNVPp6+qXmXm4P20oBVenO8H6KF/UZjLdMkE3QrOLKQ9t
lz6HubpVM9KCQZvdGNHtXpXX5c5qsuSwOEuzt/ouPiGU49loAHDlwjYWSw8VE3vMbrUuWtv5ua3z
svJMDQA3rmPGEAi8PCVm09XmarwYe77PhrFcPOxeKzWO90Y7T/48ddSfiX7etHiK1G3sIyJTCnbF
8jEZ4ga0oLf8ak2rfR/HiocP1OilbQvrLFHEd0tblYOBVve7YzTICJYZclVS/RzVim2cd62ZXYc6
2NDuOxIk7tpyVjxJGz+UAuLL5myKa9QCVZ3TW8dVlSDGabP83KyN7eWN+bEOVLoDH4I/Idl75c2u
9/zkGEwkS86KXowR9BgNzk/3jWkZnJBkpJIAzm68rB/lQ9N3YI7qwpQelk0TZH2p3rS51p4RVtFJ
GBnSNwD6PIAXBkiWq46fUhiGWdF8GHEsAojFpW/G44+kabU2LK32WdA8Glmy3ckWjCWULJ3tNzF9
1pBgDuRK1YqqN9eSvQWx6cYS2p1s0kG060YDJ9vWgz1RMU/2fGSU1oWS6OmubfO0GcVJ1s02AwrU
xQNV6xhILSymrBof4RgY/qjmklegXIrK/NJtSWsHuqNUz4mRmrebkTl3C1TogzHreWgSROXG7aW6
s9KvwkmtkzSY1WNpbG2oJKp6mDdrlEOpHS3fWnoNSiazH5e+Daue1mnOW6MZJXyzofoqrORRsmU0
Q6D/bWR0JqLTvHllNiSF5VA2+PiiTZHUWb9FRlcGi9xtgTEayJMyKv12cBC/zDWSxMLSYS/GYJr2
QqXAEcXrM5QASkaak0Irsu2ekmUuAZLbqTgaw7KqUBnLtQmVrNaezWqbtNPA0Kq/VXIH+fMK8ArF
IusbOGO6usU2kSRxj6DNlWcoKz6QcWVSraeNHCRFbQ6kOIEvNf4mTemW7hMVHsmLVLa4OHvyIjsv
PWSe/Hnd+lY/yGoBbdbF94dP0tZSuAJMw2cq8Cob1OLezOUUNerkpGtgwqGwFTdHANAweRiXIejk
tdDP1ti0bJeaVowhvJLRvl023NEDHFoHGCylzj5aWPO8BKXk5Cd2/WGMRGWu9g6mKfsQ/P+4e+2k
rrd9QLRtOUA5wfO6lut6DWSlN06NXMmHUtVkfDiruXsr4Yp4iH8+RMxuFjZ2rj7ggNCdAUf0HXQ6
KSoaufB0zUhucDEoqU/SDXmdQT3X447M97+0Xp108qMMYwwDBLxXXZlw9m/JUBf31ED1wdKryR0G
zri4Noyo7NnW0T9N4aoLO1xKQwpMHhq+CPHMY+yKVg9rjHwvWGUbSloyIKnbqMsKen3cItSTam9g
8vqYUNV1NdP6y2lBGa3ebXbFSK5Smc4PWvFhoWncjRhJ+GYCMZjTbqqYddvrz3FRJpTr9TA8DJS8
93ZfUt2KZD1g471QAEsC8EBqlNcCaeZe0VKKalZuEchDnenBZif5jVJMiw+7TAcCz5I66HTG+WB0
Qxn71HYW7qglbWNO//c8kobqVlBfKUtqEx0y/aOVbfh0x2nj4aJRQIETP9am7ID7Cv0pFmZ5t+X1
u9plRmBoULdQsVyqUS0NdZmTxqxnu3ZnooN8kLaHyVIYmHUz9t+9GsIsxigG1SKDzPnNMQGMDLOo
g4k9z0sEpVIaa8ptpRepnyC5Old1d4kXAEKUUxODRHubQsc2X+BlmF8TzdkCuxoAf9mKfMZaiLmd
pLpbtFijqobxxChus4O0g77VobcrBH6O8IiyL6Uj8G0Y66eRpgStGP1FZvLjpqn9MW5y/ySRUny0
h/ipSbviTqqsAdCwy/moC2XOQ8DTapeuwKhCGV1JWJmPH94B6+mDrrQ586VmwwE+Ke+h85qGv8qO
8hFvgxI1QL5CgzTaLRhKyOi09lsZQ30vYkjYkBTi16GSskcWY2Ssl6MOzZJXp7iM543zfdbXJ7Ph
1FCabD0k0GvDthITdcHyLlUx8QUxQEKr6bVnjrjvAClwowZvPBlSGw0//Kk1RVvfL9n2JS7VYuSD
aZWX1RiIN0sNLSqYi/taAWq3Dff2WrwguMsDoazPoz0n91KT6QVaGGYGhZMfLsylSUtOZktROTVt
5+lq/CWux5pDV/mqNdqzrpeFV3ca+C8chCEXPzpGK95spHPQLPr9UlXzvq9T/c1UlG7Xx5X9bsE7
vrhYi/REJOLTMKXTh4wkYHDhlnbgBbXsJU4lzoXNuLhSR4gRG2rCuxy9MiPe2Ii22Pyw8g7rkE02
meTj0N5qhf6SlEO11y4qJFubUBfIo2zdwx7MfsDH+l7RwtFp2+nwoVbdfLNmS7GLrWwMe1lSEbbq
j5KE3YIHiVnkYdPDn4PJXc2LPzMp9GxzUl7U1BB+o6BpTxVoJ75kGkzwS0fmhkdlMIKWcItyJ8kY
WwsO2pc0SaZkPyczyzI3E/EFSKzeKTZCRoald/Zq/lgK2NhqMul38XrJ323U75WCm9/awyP1xsTE
d4z5mp3el1LGtHlDHHHMMUko3Fq1Sx8nQOA1ZHyXQk5W97Y54rOAW/zolbXGUKK9E9vE80uGh0aV
jddLPicdmtLTVG7S+DYMiryX9EacBn1u73UFlaaGijLSejgHq1oKrElws1C6fHE7qL9+LKExFjjQ
UDlIP3BCwRijLUvPisVZwSkmsFP9ZpAZ0yR66wRlOcj7DIljWI8K3m3wZhU69vodhXTpwic8b2Os
UBsvyUGz2tWb46p2TWAKSnHo92xTN8Y4vqOAu22FvfnYIVOypam507r2Kc3sg430+qkQNeYUTQtT
aetWWgUpc3OUAa/bGoOq9fXyEdc1A/TGSPxynYcc7NcxPKO/oMyr/DYOLF+B9T0N6Pyh01PsOlv7
zilh3NHFq6GZ6stJGdLNg4FU7+IWkqxniKJOQj7N8gATin6vtW0IMDL4hgKCqymUrcgdGTNNl5I5
pS1qsKf2tRG5a1upyh5hWQc20zFdyTJdf85JuIBIYmZ9MCbr5CFZPxQ16C8bHmGlNVywBdL2l9Wy
+XNoaajhNGheQDvAh7tC6swbaYPjgqxbMX4w0HhdlqGAFJMDxa89JOc1bRjzNhXMJb6txnxfM4uQ
UFmHeMye9Fhu5rERmox6W0t0eGWO9VE1WvYwrijvYNGa3owe5NBqfcF8ghPFksTArqHm3qYoH2NZ
GOgZDM1XMQ7whwGQCoyIIIw5Fm/LNPJr9CZp3cVuZIZkq1zdmhlYjDJ2N3YWD/DtR5QJK7ZGcBcc
qBQXqeDjMo7tC0D56CkUsZ6+OrOH/QuMnkWix0qVWbvphfNuj5DviD5s9tWUwG+eVPWnYSn6oYRu
TV2VxdWNyUf12EotYOsITNG3w3eRUjpocnfu7eWUqsuzImXPWdzqKAjb+D21VGixlSIhH4l1IoPL
RexWvaNVQeOoQGADyEXq1VxmPgYOfpNzkatn65OkNd25tKYitOKkN70yVp9GaxqCBqsbY4m/CtN4
lLb8A6SNOxr0+03Y723PQZPMdyDmRciYFi89qn1oW0q5QYhoUhkDE3oA1AVND9XPojl8Y7qmfeub
VHnGZKM4y8xP3eI/tyZhJ8Gwxl04zonxKto+3netRMc+xemLGGSUjg5UG+1klehm2WT0adf0Nuxg
VxqstqDNgQY9S47+oPYXtr+aFHt+EH3+agtd/8T2Tv3d2e//K9Yc3EcpmXHe0+Uru1/TqrRlafTY
F/4UFmR0KX5z2F6XhDvfzVHrUcxg0+M6nu4iMPVY0klyojKYj+3x3+q5310a//wpV/6/UoIMI6v4
KWMh3cb4KUNXB3GtQGp3/77SlRfln5e6MmcsEA/klYkucD3Y96UTTU6E4X9o+0Q2l48ccZFy2IIh
+tzl+JPnrVwpEgsYUWqrLHWwDIcOvVupfmaLemUC/MfN/SdS/EX0WA9yIUyEQEEfoDK+SB5l2+uC
LSgDZ19iN9Wrnz3P370b/7skDti6oZm6QmiOc/XqFnykrAnhnN8GBJX5TljdE+Bzq6P09s2zE8FX
Ok6AZg/2rfNJgsffbve3a1+9SzHEmLwtZhXMXs9RF7bRkCEl8mVsZ5nR3Eh8y//n5YMY0zAN0iJw
yyGj7HfhpeO0ZcJ4lJXqmRHMJ68+A4gWz0k0M7wIlQBPpvQwHvtd8vbvS//u4Xh50L9f+fIN/fJu
KUx0RNNG7Ku0P62hQXmy3Tx///dVrszy/7zM1a6ALVeqisUqeZuTr3vYU84fUtD6l2zxDc4uBCnc
5kBZPnuyKr//d8Hu7/d3tZBizZksXeHC2dD5G7kf5QwZEzS2HVa27Ntik1zy6ECp5X1v7VUn/Ped
/7kHcX3SWQy8CDWE5n+8WVrhNtFin+4i8zenwUjb6q2dXGVYT6NFC/59vb8/6V8uePVCVzx+m9Xk
hvvAPCTfN9/04r2zshHJYR2sR0D1z53r1SsPRDyuMfWAfG2qhmlZ2kX+/esy6u1JTiTs6XxizQKs
IPItLFpP/0gc3nXuO3BjmYq41VO8PqYPlOLsHPEnBrl/irOvfsTVIpNlvAPMi8XZ7GE+4SluZ+yr
KPOafeObzf5/EY1wkV//troUh1vnaeOzQZb5dfDRljtmXq9r7OPF+45vz075ph2wgPOyx0/d7D+7
1mWl//KlLgomR3HLtcq980WEVSSP7iUTevCyEE/bfy+jP4/xy53pfBkYLGvY4V59N1Qt5mz1seOj
0/XC5qF+WvFXRm4W5djAR4u3+ivHW//fF9ycqTNWlyF69O+f8ee5evUzrvbiFVsSJN4XAPc9fzJC
EQJL+NqtROWde6Y7+6q/7hoIUG/yJ/7wfx4Dv1/6WurfUL8aJrw1/xLGwCKmR3hs/SnQgnXXTdTP
n+wUf7+gQbnOUaCgNb26V7Ft66jpPPI+0MIqSEMjv299AluDmT6c7vWzC/5ROnCHOLzZTLuZier6
5b//sqK62C7SqeSjbVb3ks2zm29EuO2ovH2rji6H3ecRRZ9d82o/tLJBzvJSiv1ZCrCSg8do+J+s
mctec/1RUoGwcgk9lHGR+P22smq2RgGA6suH2t6lVZj/MHieSYAYIqigYbnQ84j/8z6LfbjsL/+6
8NUXKlcqhi4xFwZwPdRoBzFSDdWJcyatI8Qc/+dC5b/39z83erFz+OX9rX0FoKGwI/QBIisvD+27
9avOpqAEqBvlT7bXzx7r1WrB4LBpVIe7yxUVDsjip3Lixwmq0s+845W/L5L/ubGrRVJuk9TUGpfC
Brc5VozyiRmYdvYjHIg2DZBS4DGw+zQ7+Y9a4ep5Xp7AL89TENbZDDVmGwx+HphjEsxJdJ4LZRz+
+uefwuV7/tdyuTquYBuOK8Kiy+GxnC4xCnOohvrO2v/7e7g8rOvLEHamKLLMMWWYV+8tA6iWFfSw
vrZV91U2e1blJATf/Z8LD54eytBLDWvKuqNdvTQ1ZyDSjuwmEH8C08uYjDKCBcxxL/p4y2NZek1I
0w9r+N93+GfNc3XpqxdXanZRpDUfgq89Oo+I/DGRIFOBWSs0sNPq13wPn4VC/3WR/nq/V68v11tF
6ujMaVHkgwLo9pJ6ULk8ilrzqHmVD5vwk63tb58gD1aBhcWhrFw72ie1meANktFblxaSFLhYuSpj
bZYeVm37pHn+67L5n2tdH38Z6greJsefVSg+gUyRhPqVm/7klv566v1yT8bVbj2sHbS/2Lyces2L
HBQBOoHZ7QIpqsiXcj97hP8twz8+h1/u62qTluy6y5sBV5UNf+C+dU4OPAyX4RWtiCMiE6MxdzUl
2R2sEVxoVIqDLcU7LMqjcZY3XD/Wn9gYBhcAVpVS3+y+4tYQe73QxnAZOvjJMEtH2c8hO08r88+l
8AEWbxvcClRVfUf0HZUCmyq4weZutfTlGauh4bSiV3r794fxt33012d7dUCgeTIGRRe4Fc3YkuWG
ut4Oi6R9ssH87dj79SpXG0yO1Qp+BDxRZ6if8KD2ZPVxXuBNJN0efO+zj/3ygq5eoELRrRGeYpF8
eZ0SVNe9BOr3X5k0BxrhKZog0glen0/QIjyBTxboX74DvFUMAjDZ3i6htr8fCmmVz5eMUb655ow7
kO/MxK1VxSeH62dXudpMFn205qUcWZUzBP9UHosXYWbjN6fJPlkTf5w6Kk5ApqUR6H1JVPgvQvmX
Q66UuzRRqjnGtby+WWMsXrrG9KYevQZEDhiW6/bSjJnzvhap/klm3h/rkWs7l1w+Eh3ACM0rrAph
EuCjQ/FXGPp8sNCrDVk8h/9e9H9skv9dxMJVmYxlvL+uOhdblrJeXTcy7e081BbjFnLIA33aPrXk
6N+X+uOtXV3q8qx/eZaNOYnOSLlUPtRfTKzucEcp37TW/uSd/XnWqJclLzM7Zdmr6nVJW6zysggG
OkCqEkdL5lnU6Q5hSDgWLlh9/K9K9T+b+stV4dVYtiLDjbrOL11g9c3myFWHEBZ3pPkzhrz++Iw9
5GZGJGYTdqhCXYHtFjCEl1+xsPxkb/nzCSuKbZhYxhoOMc/XN54Y+EzNMT8BT6VvqXjJ5Ne40T6J
dP5jA7t4zcmKbukqTiOmdbViJpnZGg4hfHyM3t0GrzAcFao7hkM5zLqlPZWy8llU9n+47G/b2NVF
r9ZOXuMIVhdUf6XUu5Yz3MTFEM2mdMhEf/P/SDvT3riNYGv/IgLcl68znFWSLVmW7fgL4SXhvu/8
9e/Tyn1vZjiEaPsmSBAggGu6WV1dXXXqnBZteLsdv2Q+N0/SHt92W7GeG9NMMpAMMuJMHLh2WzAv
TgZeCXIJg2YhUqz1Xkm5DTud6biqUQ23DJsJscW2WQnet2eTnb6wLD73xYGxwxTqK5XR0J6RuQ1M
6T/D0WnPNL/AkGrtWjFswRzMNUIh3FAcWzdnUdXI2lbOwX+5KaCJLhr0PTToTG3KzC6CBW5/OxyQ
kmkY5PluUe+brW6AFEwdY6q4UtJp3bacall2C0osjmsA+Cx+92ZSr82J1V9spqYiNoEmFM8VuMpi
tDUm47sJ6P1tZ7mtqgkzhFNNRzgZfr1Z0IaAQY0aDUeFkW8neTzAntpDehCViWR8KX9JclQkJjMP
vbI5SwrTCA6iLrZFvFPagw7bvnjdutC0VE8itf6Dx5jKFAvVd4STHRAq8uxMqDSaocrAIqJ8YDJ/
Tua7Lna+go3dRnCfSAA6i17b/f7eXlmdeQzEKYmi+1itz/bBIZlkmSgsbhlq+rWYvnAirgzOfCZt
Bn2UEhyykoOg3ZmIfUBJpmkFmITEbnxyOGD5Ky50e+2LvdVJbjVCDm3Ba0eV4BXJR6HDYgx/S/Zz
Bcp1ZR9vkxrF4FFEbIEwV7YN9dqCEVt1CmSbqtJW2eu8PYFR2W4BNOb/Vyjphp4A9e377967tbrP
a3V75q6GqaqmpjlkBOqrxOzFSax9tQkLhQU2+2EvOp5O+yykY6uduh+8e/+ntm0e/P2qXbGsa7ua
jE6sZYj6nWZqs/imNKgwBp6wS5E2POaANZjd37auaDVa+f0aRegtHSkxhXvLYLd54juvVeOLhY7h
GDc2DSPOpfND3fln2CqSzb9qjGsvtduXIcZ0RchaU8wz6J1cf1RVymCyAYzJR2Uo716UFChivLNo
/iVff7/4gzUIxx1ThmTW0uYqTh2MJxU0U4TqTecWj9pdd4Rsmdbb8ALzykq6v5DQXVubHQkvheUT
oiBhLf9H3op6b7iT+018Hz9Of6+Ht9sjeG1vdu51JWgiA2CoC5HW1nbe29L3lSO44ItX+zfzxalG
gC8dsZD+0+9g1dvCrBC46mn8kj82L8pfb5tbXI8qaw5/KgJ0rxWhC0dMOsDfkokATJtO2xbMUB59
e9vC4idCidnmBUEHz5h3QJQBYDXSBeJwAeE9Dy74WuaZAC70ewYfg8269PXi+eJRSwPNVhReMLNb
SJtGMyyK10BiAyAAKA2Uk4KuuS8ORbd2+4hPMgsfqo14JkfLRL98XrEzwa5BdkByLciFQYIwVZ+U
Z9Exk8nrp+CM/JO+zylkJS9rp1tb+oKXxmceyaQdsGAf4/1WP4Pyk2kN97tk2luBW0Fos0nccQt6
CmziuxDZYeuAGkxz8J6ZWjkm54x5fChBts1uBJ+6lX+hPqsuufTlT5y5tB/bMPcmgfiJzIu46Jxl
J2k3wOMKmqXawR3/igeY0Acbok12MNxY3jD/NiEYvhYwbjMieK0Vnfc69yc8ULOAYXuhNTQawTA4
FSfFzej/6Sd0KbaIxu37Y/oHx/nK3uzztJDJUIDBnvgqQlg13zKV8Cwdkl37fc0ZlkL9lbXZTvNi
zj0IT8TqPBBvx/oAjcHH5h99zyT1eul2aTOFKrNDqidTBZmll4Pu9KZeEqv6bfCRhGFXHgJ3OjAl
tlc34X412i8cNO3SnnC0i2gVMfkRwPEnrk1S6Pca4hiQInGb4dxuNW60c3+v7Tp/Cz5h7c5eOGd4
jm5ZKOMQVKyZbWNQ0PbyLMdVU6ZR85fcW3miLwXKKwtity9Wp8PGXXZq9O89rRL51daVdsyw05ye
voIU523nvh2cFzf0YlGzODlGQUl9mhniWvlojPrOhKIzyNSz1qOKE6zcNasLnJ09g/mINK7ZwmHv
Hy2Qwhul3ko7EZipFLx08QEW7rUDv/bdZgdwSiBDnTp2VeQjk8tst72hDLIdv4DR2RRbB1jhypd0
bu+Dqw85O4UBGijQKPUO/S9jXx+ao3GAAnZV11ts1+W1w4GjS6QaOn0iW6P+cO0vmq74RqxKloty
UO9KoxSfJRQimchw1vxEbNJbpuYpZFO3WehgisLDVzjFfowMoTEAVQKu7FZ2b3FZ8FbrPD8clHVm
QUXxjMzyVM+CJ9R8BHFbuWFZvdO17vPbvr+4pgs7swPdSlIiUF2Wi4ASAlhSG9xJAZMEuj+cvZp5
1t82B6SH6glPK1u15ylJxdiRWk8sC/wkDO9Phv0FZpa7JP/wtp0bqAdugfylSZVBFzfcPKWrppT1
lIrqVm78Tt+2B4ahtiXnLDxMh9bVtg48Ky5qIvsVw2LDrp2E0iqkuzI1G4Okaxa/4jgtJ6gF9dcC
h7nNwdztu60AemQPHeJLK421+cGmY6HICsHLgWobluzZ99PtMW1QC9NdBMMfGkc6S+XL2ytaszBb
kDKlFqMEquKOhc40FqO8vsaEx4jcyduGbu5tsRZVJMikj4hvzGFfEPEz2DYgjlnuxu1I2h+9t+/H
vbYL9/5+Fct3e8Jo+1CJAijpGBSjRPy6uGgA09vt1GBNf5DaTfBobuFt2f0wnuID1KJfAKysxqqb
6hcr5PZ0ONF8NYrgs1MdmDBzM76nuTYUYPbBOxS868MtI/eMCAtBaNjX1nZ14ftd2Zx7SFhmmhFi
03xod8ZeOaZb5Z124LJJ3WN/XL1qbiPK9Rpn/qIzwO7Zqo/EKckXKI89w2P7MMkgykVqiHlxS5q2
qmadu67eVEV8n+r5P6MFiZas/qyVcZM62cqhXPjU9GhpEdnIlCjot1x/6rKWEOrLNMsdFEgxDlnZ
MD8VQGyuHGQVZP+KHy/tAEUUdKS5k4BDzb5ypY56B8mu7VrvGSFAm4PZ0Q3DSjtp96P4B9QiAHp3
vPujL31pd/alUVqAFjyE86dxrY2HAAPj+uCNnR0TUxKJlBvt4Hc4rKxWXLCzgEd947/VzjY3D/Rw
aAKsQldxVL7HBy6P9w19x+EobZmVJ9aqG3h9vjfVGojotb34lm3h+xdnWEOtz5Bh7ATpPO0nN90h
F1K9bz9ox/zgH6CFpL4LFSHDULjesFlDUS76lS2ilSU+tSr+/4V5iancuADO7frJZ7N6MYAc4L8r
+yv272aNF0aEt10YcYap6QMNI7DkdptiP9yJmhzl8g9MFrrruLObsoEIUsaFwVlGlcRt5PciV9QP
8g66m2CffS7d8sTjaXLXMJlL0enS2Cynio2mbpDAcNwCDuQm/lLUL3+wf6aK3Iahcx2DurrevyLW
wqoib+N5prCD23QHgvjDVIA5RT2z2fr7Llr7ZuKkzb8ZRR4Li6pmoJZ6bTOCTCmAp5QC2QHxR+tZ
4Ezt+2an7436pTqslhuXdvHS3uyTlSFiZ6PPZG631/bJ/UCCD2QJwuydsJnDaeCuPkOX/PLS5mxf
aVolDFzxjokq6sXqLtt7rrc33zNIBnZi/SJbWiOTFIZOZd4grZ9FVVquWd86AVI3qjL86KrKOgVK
k60AdZdiN4kjBXDK7xbsn9dfboRBulHQ44WYKUZJAsYaqb4f42Hf1WtfbSF66LLqkKRC/mEp2qwV
FsllXvMmY35eNqvtaCntx1Jl+FhMF64cgkVTmgnMRVPoKc5zHSed7KaOeLnEsrf3otCVG+t9poUr
j5aFT6TLItsGWmBDljBbkR/Iua9omAERZTLs2Gm7OJD649snemkxKDYQb03KEPIcsgPcJA0zNEPh
xlD3IyqFqLK6kr9a0Fw4xDqlWsd2bJ6VpA3XrmCGKd07FX6Dbm+fRRsocIs7+1ndq0coEj+/vSiR
bc4ixpWx2S06UoKAGXAQxhqmogR8E1r91QxUHMq3zIgveHGZaIg38lzOHTdmltxOynv46LeBYNlC
zrn1ki2viZXPteQUmkUVWhODOzd5dtx5kz4hcONqvgyjIUPcu7Ljlf72/i2cW4NCgEERDlQQT6/r
hVWB1TapZ/M2tyj1piE6w/WBEfftFCkrAI8F/8P7TNHI5m3O4Pq1qYaxZCNvMZUE99PYvFORB/Lz
4PfP0pWVmfclQdDkXZbbIAsBw5jPAwXqt7dsbR0zl0tbrywAMNqu47XbrPuUDo+gEbb/NyMzhxtS
FLkyhnzcabRcJuSHDURBTGJrkIa/bUlE5plrX23YzAPKzAKLBnWbi1LnfTjpz3XIxdd4kQFltvlT
q5WXtw0unCUMUkCnSUtNYz5mN6oqgrghBlEUN48wz8EPrQXtS2ZlyWcf9gx3cFIUzsZQdd+2vLzU
/yzP0ot6Kkcf0izLBZ2GQoMzDJuyDbsDggWMSvcQ1DusfcXosrv8Z3R2M9ZOrQ29xHKjJEr3RYRe
uq920qGJkXR5e31LKagB6AWIucNwMhnU9RGzlaFp0e3Ea/LQ/BZA7fdgILl3h4ZS9FDksCVmSJ0B
pY1ppYwSrR2rKU6IImu/X165+iGzs55FyBNXouSXhLJ+tqes+gFZVPH17fWKQ3DjuhfLnZ11uedx
kb6StVa6/9Ecm+AcGKj/vG1l0V8vrMzOe2ameHHHB/TzKD/bslJ8rftI+0wBMHnIgAXAMCp3d6DB
hw9vW15bn/j/F7cO1LdVNYj0Y+i9T7DwKltmRMeVSLN4A1wsb3b+K1Q9+mEiPzRC1dmEYzl8UKNW
PtlObVab0DL1eCXiLJ4IigpUnUGg0g65XlbLN66tkWM4VN4zvD/bwDR2U5yt1BOWzGgy2CCZgQvU
m2cLG33VKocMM+UEdWEdn7Pc2qRR9fv3tHFpZhZUdJjlCkV8pFH6J/Q/WLBO/L4XXBqYBRCUGD07
F1EL/sYNkG5YQB7+wAIYD54JtKegDbj+IEOfwcVZswTDid/bkXxqE2vl8l/yMk2hUIlmr8DKzD6G
Hate5jME50IMf+jbEgqyvnqX5f0XB4W4lR1bMqbDhwtUXGTT82mGypvMWjVw6V4J5Tult/RP1DIR
smwcf1f3U/jx9/dPFHLo3hN7eWhd75/T5FXYdVzWpuap0JiaUFbC2bOyqptOOAUGEjUGe2yQRgx5
aTMzUpENKkKzr82o8KgdqdrUTyYI5K8pguo7qLKMHcJeCMLc2QjS0BXzC3LutRLwQs599TtmYanK
kfhSZR5grJEZcieOz1Fg20d9HLr3SNP5bteU3QHGOfk+sZy1fViKiuSrBj1jMFDafNw3iMrRrlF3
ce1Ogkij/NjmzkrIXwodvJMgzgBI6pjm7INaXdOMUJyY7uR/ywK4hYXegL5yey30WmAb+M/KHNOp
150BBiU0GWrYSD+o+lYf+4NPtdN46F0Uova6vmOCZRec1zg5lhIhXrWqLurpoit97UmJ503BMKGb
O0LO8ZAoCUexmMKdb1b+OSFjcEffXPtuS/co2C68l/YcsWC2qajRDZk/TMTjvPAOSeWP2ySRctex
jSfIxfZFoxgvZhL77tuncykaXNidJ0VtihKhN7JYH+a/bVX1PyAItAkGBqPLEpKCb5tb9J3/ljkP
PvAMpYzCGdxugVEdh6SQkIlp+veMKVUrbrq2sln+43ThYFklKwNLkT9MRcCYsjnApo3EZ3vn64m8
8lpcOnqXWzmLQIymlJZck1+2yGMdIcfttxNK3yu1pBskpwh0l2bEz7jIe7xWRhcSpWaAKDZ6Z25G
k3qTHzrzDP0eYA0ARwM1XNt+WgPlLy6Q0iNAUio+9nwIIUvkyNRiLBtNf7L74GfpJd/+wD8uTMyO
QZ6kdjDA4uCClK/O6QQA3khC+tRyma7MJi+eOJ5agGFlA7mb2aXbItgAsS+uqDWSuStbf4BPN+l3
ISJDJzVJhRiQou6gdZI+/ski/7MsPPfiC2phXzlOxz6mjHX8XXR9/AP9Z+P75Mn6yiIXPxn5Ebga
i1A9zyZzzZTRYcaUo5tPZiYhBwLl7R8sB7wXPDiUUME3Xy8nK3VtsGtClzeY42HISmiVdKM/MljX
rDj/Yvigv8o4MC85jF2bqnIIk2Sps9xKHbQPKsPsbmkX2mYqPf/l7VUt79z/mpoHRktNUHiP8USZ
gmPK6II6lH+ycdBPUUOVgT3N4QR5LSpbfHM3o4eP/MSx7/xjaa7O8YhIN38JmuQD9JMoPgNoud61
zOskNOMFxdt9u7No1sqP7V6M4Ae/0roTf9qtNQvgjMxkC1nfzFqqIShUFoTBs3mIj5A1SBvvJyqF
+sbeiLH/ylpx8sVIr/9nUXzKi/OEdI8kTeLCLjJlPIdVZO2rHoEpfRjrb04dxR/edo2lDqFgQiKr
FVBHEvNrgw7dSUbJDWTQ4XREpTgblcouITjVU+eYmFo7tagC9oFEYUoFjusZXcuIOcywXjuY+rGz
KfGo2yxsrfB5kjUz/CChOiGjhTBlbowYd4bk1ZSXvYdmRGOP27rqqnC3sozFfYPEQ6HVyLC2MYtD
0B3BR5uRKwo2D0ilJ+YSBKxRz/ala270PZPCNjz+qy3OxVIMuQ59LOblbmESNaRy+DkAk27f3dPj
gQCctj10Xc2hPXr898pKF1M6fB9MhgDQOLOVwtPYJhklY+Bx9Sck3x/a8EdzV+qf07jZhIfgnbKz
P8dwFE7BT5QsLPvTH/wAlkt2BxmgwY1z7TGS08t5pHPUo5NP27gM4RwKdyS31cbcRB/Qjfk7KGDp
/KXm623U1AVgWzMZ4zLoocwS2kmNYtNkTMNt5dHraE/GBXKUMD51G1/K7N5dWeytX+kMIpsy/8C0
QBi4Xmzem3E3qghtq08P9oHtplFZHdPDv8MK3csvvLpuZhV1nZkIurE8MpnCBA1/bdPn84ZyFAAQ
OQtsrn0KT8GxOoC+X/Gl283EkJgyg9bW4hKaXUHGUI9NyngdV5CldDvHGqoB8UVF8e6MqAnrldgm
/rjraCpmPXjWAjAh45pnKb2e9ZbRqOpOk76mSWh3dylVzCdHKbR3I1KB6jGRLD/4iDy3HH4QminR
2kTkDbj0dW8vfsNsb+UqVsxA43sy6obA+w5egNe2LCIewNuLrbyOtr69fRmHBPIG8aUiagazXZYr
HZl0XwLRvqPv/EFgu4eN/IxoKf11SH9O+fcVp729ti4tqvM2I4p0yuAjAOAm9/Z5fBCjNfHpX5xJ
sEsO2oobvb1Adf5O7+kyB9CRcSdb3WlEVcZYxdAsrEhlWFA0sHSmaOdHoh90JQuC18/mIwz7AmW7
q5+Us7nP39fD43ozXblNqYmtIswCRwPvMZ+iSxG2UOy+UUAoGJX7UH8SoODpLvnc78WbvTpYZ/9n
BW5nDfCxgIG7tjxzUbp0fmKJtVrICU+P3lN4zN5798aThtJ4fBJX2ZrNhUAgBmiZ5aMJSSltFlWp
obVt1Be4aAPWe5NqTiXvjKpvPudRYLTbFf9cMAejiinoEKgvcY9cB7hgQFUgYM4cxAms0B/CO/Pv
+kF0dBE0P7bP5c/isIb9WjbJUD3VO0ainZnJqE7NKSs9eacp6MZKKPJ9LgsToRRVqv56e3lrpoRn
XaRwstSUZUif3+VKibeRlGvHjHnFrVIM8srJW3hAGw4MZgCEoIDlwph9OAcxOlRm2MnoXoxCyjs0
WB6sXb8vjgPzAKobv/fd8vj2Al+T+Vkgh8pMg3PW0rlt50MOXBtmb9fC6qmIX6hV71C24kT6ByH7
/V1EtfD3xy8J3WLYUzxvBQ52HkeVGJZkZ8Rqe/4XpyltjV18+j9Yo2EOU4HKs+aGSVLkOMD2LOGj
g1s9yn8HrrVDpHurvTQva0iXhSSSuvSFtdmZ1+Uo1JzYlMEIGntwkB/UnyLOgIk+wHX89ue79U/x
RmMeAHg5vCBzJEBd2RZdZ0V2gxB40CEZUSIhx5elxDwK8Iq8e9veAmwZg7zOBfUdRVZZ/KCLA9GW
xhT4TDft/E+dC4MZsEfz/t8Pt37Qb62ROFEe0Ln2qIiAob+2poe2DTm/D7s9xFgQjO8QzrN2w1bM
UiFouArnvbn9BAUX+ROvDmDL9jyYyb7epcxvUUndZvf9TtoYd8qdtN10WyjO/Q2Twae393PN4GyB
6TgNvSINsqtbjwHC7Gmvr3jI0h5erWmWspQTpDJTzppEgM5+akeRQiCX/jg8ILe6FsRUvshVOLne
wTnOKwb8kmaMcJCTwa/uJm53VB+1A2one//9Gt/wyu7NI2aceDA4C2NabzYQ6kWPTVWuTXEsbyAw
fTG0zTz1nApDgiG6MMU38h78Y/OesYZtt/XeSwf12N+tuuBNdiQ20MHZcULSpNek9/KAwbmhjo7w
iAMU8dvyoIxQ6f1LVBM+Oz/XihSLy1MUneK3YHxkfuT6jJm6pDVJySaqB2bhd/XWP8uPiGkdctd/
v5b8vaKEr/0DTCPZFkUySwDNZvFjipKsyg2WV7nwsu9UEKrheTpVp0QQDH8UnLuwhp2LfbgTfHDO
wVOinRjaSrarvnrz+qa0QOmRTrN4hd4w5Bgdy9Y6gqdg3g2PRv0sv2R/oQwomABQYz55d2n2AMU6
Ouy/fyqxTR3KFMTG5E2zfcg7fxo7c0Jb+Fu/Q/r0qL0TRfL2xHXrriVMt1eSWOmFtdmVVGil1Nch
HSLvQYEJNj94x/xkCLLd9ek78ctnX/jK1jw7m7RQR9NY5sUbHovCBdF9N+Sw0u0o7sF7bvbmPpVQ
SC6OaFKtodQX3Pl6qbOISqWqTfqSpSo/OtfYh3QfrG3wTt0Lst/Vjb09rVijbsIcDx8RbMT14bHJ
RLveZrHgcw7dSVQUdDe/F9zcv7K5N7xSvJmwR4cRpltoCeYwrJRs2zbBkL+WxhySwm/77FHt3cEV
FMoh8/UdyIyJZLFnQJaJznVfuo3w4icIBjnmPWhEiqB8EaCUsjKTVOYnEC/u0RM76C7Djq8L/oX7
RCS9197ErLFFjYFwIQbMZueEy18yK71CUoMxD/9OcH2Kem1/Wn84Cc+4NUXLRQaip9B8uV6Yr5hp
aVtIKNme/qS0fe3mlL7ytNe2pWF+n9S/pOjx7et/waQD0gFggMjiaB9cmxwbeozRlLE6wz+mjKt6
RP0qOmVZvFVL8zno+5W6zW3RBISFBl0XzX4VxNl81hK5HMfKY51L5SCwt/JDtI+3/RcbKhL1GJyl
0+oZuf2E1xaFQ104jBEoagVxzeg2DvPp2T7YN3DIu9knuPnPXb+WgYhYdv0ZhTneMxB0qTAzzPaU
UDfkdKxGjogYg0RY6m+/dR16kAgsuYm/7V68nXxYo1u7vUyuzc5eb13HMDV5OrrLjYPccID+AVOD
ihtkyK0yJnoOU23tBltaKrcoFF0UNklMZh47+IpM1a8aUSe00BPymOlL/WrjFcFRUtU1zxEbN99Y
wU8v82ywGDGZfcex7PsaDZzRlQZ92iap0W9DesJ3CYLbblbGqN13OvLjIRp1ziaZIu8v28rkp7eP
zO2DFQfGvE2XzeHZOh9x8VBWKtFXxJ2i7FQq3llNwq1WZV+cEF6A+h85ynba9C4O7psm31hQvjtn
O1U26Eit7cjSN7dAYzB+q4CcnJda9Kbi/FrD6MpPqr6fqp3xMzt1JwGe12iawG0rH9KT6gZnSC7W
hmFF3n71OSjuvM4Vk1AJwpNZ3tb7zpRYsYnx15Fzh0LBr5STbi9UCC/FaDbFFpIkPuj18aUCowx6
QoyCYAIiw+EYQ57oHH6tJXB7wWGNy83ibjMZap6X6rygrxG3rKfXnEwwIgQMgJWb/Nw8Fs/B3iJH
0rbW31xt0ZP8uZVX+RFu/Wv2C2a5kt/7Qa03/AL7pecsPcEls4VK5tR/oU9mPOlMRFintY95G5Zn
VmeJhJ5KKAWKdaOCA31NfbC0Y3FX3WkH8VFN82zBwbVykm4O9MzmLFUajFRRtRab8nm6147/0jJI
52Z9ZOsmZ8CS6LvYAq3IXOosZ7Cn1BgCRaPs+j906/JfotMLF9DR2w4rqEXhkLODcWVs5rB10YIe
SjAWZfq+DhL0C4NjHKyhTm5bO5YgyWfojdNPH8ucHcC29/TRiGTsnLRwY90Nxw6mbmAMf1AmEKYs
m9cg04q3I01BkYxWS3HHbaz+kOdfLH1VqegmFUHLRaMLSU0HmjLKLtfHvJGo+ISNM1EmIHRBU+8q
H4Er8oJPD+3eOhTvwmJj79vndZKXm2tMmBbZM/9i5m1+5p2ykdV8lNjI3AyOrWDwU5RvmjYoJ6Uc
Xt72+lvvuDY2O96l6UnZCD+Im3Y2C/KLs1Vp1WZs10o7y4bgQ2NKB6qteXFCszPUjrNQdoei/4Hk
5En3zMd4XBtsWdo84NI0GYUz3qSQtaqPepZ7k1syUv43bU//rzbQg13sl/ZBCrX69+shfC7+FpSB
8MtChnztKUGhGJ3l4/dwO+UbMWQPWeC9cfA20d36E2tpGy+tzYKUEtN+bHs09bLB2GRtc5JTAFjG
2qq02xB1vaqZ/0eVjPep2BE1YlG4Er1hUXgJYNJoPqfIexiH9Mk6Rm71vTszZb4rzkV/tPqPZM0f
xalhENT1dquiHCu/zJ4ltBKikLVm8Muko/RelAqsnQPWlHx94+/XUsqF65594GVAqxruYrRUrr9u
i5KqD14BDVlm8/JzTikkvvdAANC0Pq1au3kbCF+6sDb7uprDW10NTALb3jwb9OKLHewh2+bwC+We
m7f6zNbsC0uZw1hGiS3xrdIPLU/J0tUO5Sniu/V3qxF1xZ45+25j02s9mbu49MyD+krLlr80R+fJ
3Meu9LjGVrX85WC5hkmT5iowgOsvF9bRkI9ZKcPDusfgTjTDY+9YfrEOGjo4+qp2xOICqVPCMEkD
8GZ8WI5p8EtTIYoR+hlpo51sUDaDVJDp+ZgZ7GmNwP425cVbLgzOvMVEkJrHEAbFpHm2t0/VrqYQ
sNrBWTxxF3ZmnhKPTpSGCTtpPtF2oMQxfDA33itZp7Oehi2egf+sveYZF+/jIcjreCywptDCPAu1
neI7EgBfZDfdr11KC0nL1Ra+VgovjMEO0tSdj7HgZJ4R0j01AH3Kk3pcS49uavOcNro3cBIB5GKu
Y3bPppVSZKoeUFz17PR77dW036Ok8NaO2YJPUJRHp5m3Ao/+eQnFNJswrG3iVWM6H+MCfWOYXe+N
Jg22Q9Z+LHrjKTcpo4xtvwLkXriZ0DbV8X0ZuUUmI6/PW4OqsUcfCZ5q+Tnqgk1TPpahsfntdOXK
yOxQd6HlWyOCGa6Xof5pa18KuTk2kb2G+bxFKlATEgglwJi88ujvXa8mSAOr8zJNFMOFzGCw7Ys9
bVLYN7StX7rSafzw9spunzwkLKIIxSMWPjPVmnmInAHYgPhfFGpEc8+4C8/dHZP0uCOqM3fO49q5
nrskwycUDUTDmQYtpMOzqy3zlFgfRLWtzr5PgbMtx/Tw9pqWLBiySiYr+DfABFxvIsTonhX4CLDH
hmym7lghOrOV+tyq9m8bunmlirUADGIWhOKhfoNla3VVks0kFO9k9dzApcTuBc1G9BCsb+lJ2RXb
4mENWnLjJK9W0WQ0qTfQMJrjnCND63wjoho79uW0rRzPfBoGxzi2avJYJc1DgizxxirGejNWCkfO
zL/3QfBsmc0+982nlT2YB05DpugiEl9DAF3QM5nttq9lct7RuTLjaZudAPRB/2Nr/VasX75b613d
ftxrcyIeXIROJWtqeRLdxnwod6X/NCpr2q031Q9WBABEcKmYrAvurGsT/cCkvYQwkRsE+sbvkIZG
ktZU955Fz9HMt6hXv0Rqd2oqe6sPzFyPH6pI3UAHEG5GqaS6WWys0dtWsfxkJWlw5+XNdmXX5w+O
19/IA1tgVVCulEVWcLENlpbraZPyGz1AlBYAh3QLpesRztHdtkBSUf6O8NFKpW0eauc2Z1+6a0Nf
KiSioJVtBPDHCKS9kTQf317a2spmH1jTfCXpQrEy5ckkebGtU16e5WRlcHNhMTgSZX9N0NiRr11v
YGiGXd6Re7tW79/phXKnm9KxhOhl5UuJcHZZB2HTuJ0EL7eoUd7AqBuvGLukcWTX8WHKqdSfcJkW
bjvZ9Yam6FNerNEBLuwfBlmXynUvirPXC2t7rXH0QqIZpn4smmybD+dgDLfD2K1cijep7r9L+8/S
7LKK4sHMTAHL0p8EdV64S1/Cg0Ga272s84muLWuWDZaBnMpRhLE8nLZhKRebpOhOsp4/mqnmvu2C
N51asTKhmMRUDLNMxLbrPWyYYzJ8KRAAU9GpVY72KfgkBL18d5WoeCF+XtmaLSwsmPPJEmxFJ556
T+Kpp8EQnT2t82wt+bygh8PliRgIo14viwpzo+QF7ZBefVKrr1362bf3K1u39J0ubcxSJT+BoMHU
IoVyZnOSPhufEUtwPnTn3tX30VG/ax4caVN+XiujLlwLggDzf5c2i9mOl0ARr2NWy5oHyVI23rD6
tFuzMQsZSte1zWRgo9tPewEMRB/90TwJDmTnXO7Hu+Gvlc1cCh6XqxK/6CLKQ+IkDymcgW6MwCng
6n/8O+04NBv/wUBz56uBn9jH6SF/dh5X5WPXPuQsDifKmJm9hG0BDqQO6bYHQDcHC1EI6+CcVejj
/f0qEHJxj8Wta1HPJaWYWc0MO7L6EhdNTuOnrj6KgaTmGN6rXzJzM30bDsl5LSG9GdgRp/31pv8f
m2InLnY5MSYN3htsCqHcelM85x+YTLpvDxOma3jv0mijfbLvovMvII0Wt/liwbNwXUyaldMK5vjf
55+qE0LxSAM/S++8vXIO/0o+acxE6dZGe/wT1zIYOqJYCYPWfC7PV+uolBMEbAUgrf4wBJv2qXyy
/xbZW8OsjX7fNygzolTz26gbsd/0q5h0EaNFN70sKR7oA1iJ2O8RATz4aqWN/VEHDiekiYNVXeJb
n6KJRZ9SvIQZcZmzd1V1ZYbW6E/kSt6h9Dexv3HUTX/wqFwMu8K+U15+X7DCkMFX8baiNcHDAOqw
a6dqsyEy0pg+bWlmBfP+qpPYm9aou5WkTFxF1/kFmG9G+SGjEdiiOY7ftHLVjwaVRmxfIlhu1/d1
k+5lG6/t0DlTMwO+b2fl1Th/7ovFUXl2SKCgz71Bt09q3wpOttFNIGX3Np2RDGCWm0TT9lHT5+O7
1qn79M4kW5+Qbeyj/p7GyVCvVWUXF09DlO8rdI/mb484CD2v0bRRwJs+1HqfbjQrhLCk/qrn6ZFs
4VSpkbWS99yeWBZ/YXQWouooYpzSw6hSF4eRGrjunBIYM2LgIm8f0lvHvbY0C0wU+xCstfi20Ri9
y3X7R9Zn/spqbnMCbFA5YcQX3ljm/K79NKiyJiqLaHQRCS23Xt809OhL86C0cBy9vZzb20ygehj5
ghCQ7zU/ElHnabFhlJQaOvkp4m7baEEenOUofaGrX+9jmaW+bXJhdQxDyHArKqTgN+15uBF0xqZA
vXjRZzk4llNMTFt7AS98Jp26KwJcwgqVtustbDmcY2Q3vMdHpED0HUT3/q7xN+YPIbdubGM3GLZr
ELuFzbw0Ou9HBHURot2L0RyCjSK7q32TifH3nv1NtZrj27u4UHFAfA44j81oP6/ieVsSZeLMsdKI
HvX4kKjg3GjHHJzt2H2ewGRX53i/VuRYOGQ6I+NiOEFEN3W2p03ltDmTMpM7hNJx8LND2sqfOitz
23j6Ax8h4eAZjatwnuZpnSVLlKpwS7ks74sobvfhlI2bylPX5gSWHIUt5EZ4HTGZ9wZMecqtcKLW
Vlb1Ri0+DsnaNN6SV0AOxYmGxJ8X4OzWKWKIjqQ8JyCG4TelHZ97qIlCqQVJZ/wcPfsPtu616GsD
8+KvWfDg8aol3G+wrxpCnSPOOiaCpdL4UMUIP/6BE3J5wywDxcMtD5I3+VYfxK+VSoCWjCHo/abZ
JJv84ysy+dCtZd/izTC7WimK/mdwFn5j38y6JP2f0mj0RUxZiNqe/2juqxd95UpdcvhLY7M8UMGW
3nYYk6bHzNnX3j8Sk43FWuFo0QUv1iRu1ItcN/SmopAkaXDTdNw34cmrprXvtBRzL1cyO7ptFaV6
1bCS5kfP8EHznEgu1DzglaYdKs7DtJFp9SkrCe3K/s0vlzi3+7GCGMc1y3DTK/JOh3yozD+W3upk
vAgIb/iFOXvidskop4Yomfdb+yAc0d/RBDsKsTz96O+dnyuOL77JW/aEn158s74aSwb8sacf/GP3
LOGE7GDJDI4Y6RhPgpJbQb9p28AKul99KawtdxYfsym2Ekscg+k9QlffgKJQoqjdwnxtxa1zZC1U
XwC6MRJAsqAQx+yZA0kZZIFSDM9iof2QnFOV5PvUk4+hM23T6quVfxoVpvDrYZsVxv7tvV703f9M
36gl2CxWE1udFz/76SCXxsYpVvvti756YWX2QaUYHW4/wwokGMYGQWSZNrG0Sxu33hsHGYC+fp8+
95/XunQ3zR7y9suddeafMmjz2hCGxVxQDZ4vPDffbfQ6BZAh+5q9mCuULKsWRTy68F1Y47ouz7FY
uco+PsY7kIQwDv8/zr5sSW7c2vZXHP1OX87DiWM/gDnXPEt6YZSkEkcAJEGCBL/+LlTb7kpmRtE6
fmuXpF0AMWzsvQZAtFrS3Jg4v7dLGolns5UP62dOx/PDLB2lPoD0+9LWHGONMehX/WUIqJtRkKVk
ZXGU+oN/GKXBm2QK9LLJ9uDAT5f5IboO1oH2l9YAEeNrdrVkg35+pUJjBG4ioKnOO7tq6AqLpcha
urD97jXOLyoDSaKoWMrazwWKoA6B7Yh8DIDQ47GxxEX3047wQCgb1CYgzcW/UCCpQpJ3jUjI5xvw
7ObHewSPS5TLUX6dhVONl3M1AFBbtxMQb5BDvQ54n8Qls9i1ASWHbWf3kOUwJYolRoJy0IhWS5ax
pUrmuVP34y8yu5BrWKzRtPEgKQD3V1InDVsbFQ1In/npXWTT5Fdu2exAU9vefz4HZ2cc3GMArFGf
QU1zNuO9kZXoXeAQcoW7gkn8OqUNTlu5lPmeVvC1WJhmm+lKm0avHUeqKpFG7QgCsDbJc+Nqxd80
1bnZuztQEB4/H9bpvgQPXvt2oNYG8hmqI8fRQj+z7cQzp7VHVGyjuR12JWzg022wBa1aVZtl3Nrp
ckJvB41gtJnR3dYNveOYSf9vLmm3yq/Dg/GSoF4LMxj5X+BDT4+BWbDZuR4ilpRQ6oGQTHeJViiG
qG/LSLyXtrKDvPptJAk63B5K+ShrQTYG+MZZwl9JF+/2DO1Qdxse6KHc/tDIn/8CPHyyHcCCRCk6
1KRq0A/em6YfjjjTzRS0/vMGJGABN1HPJiIuVuU2S2KNFrPW7ADnqzjai8Pi8ao/0lECNIs9+4jc
VMzKPMTWyzR8buDk6F/yfX+rdktk1hMEoqdjgZIDN2RgdE7ksPpCgLxGs2ZdXZq4lxmos10R04qS
nBu/JGeH8U6jMTTMcBwIbrAkphdOFU8Paoji4sq/GrxDZm3Cq6mqbzLYTsJfaPiRZ9ZvH5XoKKK0
AeANXq4aT3u8tiMjVT1QoPVaHdijs5rAPBOAmXlxtl4UQNFLd/YJPsaat45okDMu8qFeBw+oCX/R
2gTtLrSwsLVyBwTQFs6K8/EAboByj0a1zdb11PCQFibiWTfTJuBYbJDYhNrfSuPVgatd1H04eRi9
T+ZfAWdrbJJuFHZ0rNes91aQj9MgT+ivrOhV8T1RxW5YWevlMscpgmQWVs/Dh20lchF1IsA4kyB2
fnabEGSH6MXa2GtIo63sgb1b2WbrfzWz/t+P8X/SN37756cT//xf/PcPXqs2T7Nu9p//vMp/tFzw
X93/6r/2nz92/Jf+eVO/sYeufXvrrl7r+Z88+ov49/8Vf/XavR79x5p1KEfd9W+tun8TfdW9B8Fv
qv/kf/vDv729/yuPqn77xx8/eM9Aqrp/S3PO/vjXj/Y///EHWoAf1pr+9//1w+tXir/3+MqmV5a/
nvyVt1fR/eMP1/w7lhyka+FuBz4wVDH++Nvwpn9iR38H3gZonxDIfJCVNSyE8bbL/vGHYf4dWm+6
247DEX9T80P/+Jvg/fsPLevv0INCzQe7FDA1/CN//Hv0R9/pr+/2N9bTW54DyoJf6B3Z/ddW1LRP
EBAg3AHep4vC9/s1+2HJsNFPvcEXYO3ydir2RlP51aauvUbsJB1a98UHhcCLJ1r3LmEA5MH/WfLg
2QhU360iEUDJIao8d/w5pWPVbtJ2ZOMFutC98eJSMzLWWdTkwypRUweuuwxo/S1pSughR+D0+beq
lVOLbk3jdsmGRU3i/Uom2UnwM01aC+KXbeBeREkbfJ+gj88vTRY0UG7oU/hJEiOaOnXN1QjdeQL0
M7PXKuV0vG4kpGYJzVwG02SHJu4LMyJbxf5gdfW2b9vuBfC/+rGu8wxqpiWz+YZBa++6CuySgrne
mWkMsELxZHiTOohB8WplJGEFo2EhUAwYrVaa4BqYyUPjJLzddVUqXjyrgxeFj9o0qnKl1cR+PRoh
BO8stC7yHOyHAEkgSVQ2bHELtM8Fpc596KnhoeA0+TqGsF3YtlZexIbZencZa5Gtgn1PcWOkDTc3
jp+OLZmMoUfSAVFb4OYL9to3rvszVL5xawY860kh+QDgTpB2m8rPVEbsfmQx9ZwhJaob0XilE2z0
fANGMCzkKydl4YUjJxGC5thUez6k6kIwAehe4raPaT1ZG+VO0Uh6K8pfzcoS97juiuaBR6L73jSs
lGTyQ16QkTN75fNxfB6yIrvOG2P6Qb2gv4QUab0zgTKjq6GNoJENqfPqG7RCgKcbWWJamyDtHVDD
WqO/DUqDQjygbWUdS1DZYF/DfPd7lUTmtcO8OiGjYmgz5m2S3zRmXv8agojVJMpsEz0UqLODqxkM
QpFRFBK6iGmpbh1TuYdxKEoeQ543+BLWfvGqmsi4aYcg++KUVUaJ0QQOXdf1OBwsDPM2GLO0j6Vh
yoM7YIsQaedsz/yuvuiboURSVtERIj58YLeJLFjcTAVKU31kbViQyV0trUmSzB+j+yZT4AHTWu0D
bplfAmrWW2r12d40h/SrN/lWnITC2RhDHW57OWXXvhEMB/hFRNsJ3c+KGEbUHyw1JDD/LFL2Q1Xp
ILcd9dkXx+7NnBgtwLtEVGGOZzkYaLB0TqbQP9Rhb9RENG17SZsxf4qc1lkjaek3TjXKb6EF6VlA
zHI720Z2mn7vixHVQrvPWUAMWYqda4TZYUoSDhc616o3Qo5pfmVTZ7BiZvSOtwJ5ysngYTE2L3Yw
ue12moreIfmQ8Z+mJUW1yjM6hhtHyvQhdwLDIt6UY9uQduxYdWjN1BCHIMy8kVhdGcHgTBhDtHYG
nsK2k5ZV9Kxc0aePcNJiamPDa7M5BAlNp5tiFOOwGsY8GSHQWpVRnKOVeO/yOnQuJyccg68yn2xz
p2TeBBtVpGa+zm1/LFYoz0d9bA1RM5CsKUqxrViZQKWXD+ZowXsPBaSVA0RItGqVp+4NOLei3pAO
nnjMbZX520r0ZX0dBnCPh/4mtcPbTDUGzFmh16kXVFXZISWtlfo/QyjD1K8BmyK+kpAclhth0dHB
HwI23SfdYKmamCzPKiKBHvNWyNlSUBT9ykz3kaCBNoxqPI/kousA5W1KXsIvAsjRtRxpFD4Odmvt
o9zMolXTtUO0tcysQwsnLNq8t6/zfMhbcF6UTE24C7pWjhda43opTgBV5Zt+gjPVJjd7NNHLcMwg
tFtXyRhDmDyYnm3ZWpkiOFtDujHy0TWKbdhzz5YjzmkmA/UtYTiu2bqVXemXu2RgciqfxxL40riH
paRFaNVB34W0fuvgl9+ErJDhrbInbj3ZlmD+RtZd8T3rgGTICfP8IX/wE4s5W5m78MDrq8rvfzZQ
NLb3aSl5/5VlYV+/moob4UMQgJW4D4oxYatkkFazkQYsNTaewdGThONKMZAmlO7Og35Vu/Lp4HUt
CQ2rhfpQn9fjDjR7l91b6AyMJKDw2O3MsMGTOc378r4fGqu+ajskd8+WEjwh6KAPYVxDnNrcewwm
WAfsodxY+VPjGrHKpqQiNpquv8I+YhMxUsjZx7lIPQfnQArHQNzLnD6pIW9QXuJ+3R9YwiCl709T
zTeTURQ5cU1pqCep6n7YtFBsEysZtYkgxeSU+U0ErdcIZ2Lhw4g7HITpEQtgjHabMtPMJfFaaMet
KkhzRURK6gjgEqexLGP4GkzmU+JDY2ffot5TXVgJ9I45AU9swiXlek2bMsKER7E1OrsNv4oMFLIL
szMzFKnbtK+euOxG68JuUpWBDl0HPt11sPaw7uBeEXRbf4iK6WVs+8pAhUc6YXUb+rlt1/ACSQYP
eP4qZ9gjfVbxAeJPLpTMAd8YR8jVEipKJNEkwlEjv4w4gDNjVXduyK5ZSj1/VWbWFMbQxWomYuFk
Mvf2AJnMfPAKN+ahiFyCtIj3KOI3xRTLora6g2n2fkhwYpnOHZPl5MXcL6Z6T203ZY99wYDJryLa
R9e87kKxzacs9zd6+uhTTxPKH/uGOuOmEXV6TU0zKS6VRDMJ9wKVuJmL2h/zggiVeBft1EY5ZKBE
r8iAfqh4Kwap6DqaID5+WYXWNP5AmsD7bdJ2OIQSWOrR2HELFxYZAAyqNQyCMo+IiY8lQRmnNXsS
gj8QHoDxc/iqd2Tk7HF+DN2bEXBnsOOmHV5pb68qXCIO7MqYQ6dtYjisWhVox6qDX4gxOShweqNd
5xttsCurIgo2tqQuWJpOn3nfWt9GttfVghmXIR3ddBdhKWPyrNR2rhkcef1Y9k0CZhAPFI6KaKj0
6k697LXGTjG/5ROs5yDMRqm+gp0oF8SjECS+K0VqVFg8vC8POZSy7ijNimrlW4ld7ngGziU2Z1Uy
YocDsH2tk4A1nbMyUqBKuFStyw4Pq3UTdcjvSplXqKH1QjYrq8CqWVE+0CiOCpz78OtNI7UXnYr4
bmx48hbZY79kCnPcI0X+jDzdR7aOHPpdzGRWXuuM2sz8Aiea6/KMwG9rYzZ1HPbJyhD9m+yHuw/v
i39l8EcZ+9HT+d/xUKYDd1dXUWfxZO23SKqtntS5A20EL+82Vpny9edRjusziKKxzBAw0bxktKtP
WrFWGtSBoTCqegguBryddinQUCsYdQebIAsSUpoUxH2oqm4/jzyr6/0ZOoSmJ8g3rtbnmj2de8E7
kfVFRap9Dfw/XUOxGdRItDWIvVtGVs2qlqfxZm/mlqs05LWsSVE20K7vrb3p1/dJX25gDEZq391y
Fn1RBn0cGr+BowNF7sXoZmHYJ+sIulk2iLdahQP7cP4Oa81kFKksK9J+yW7t1/Zhusg2TbGythL4
Ob7qrrC81Pdo7y986uP6sB6/RpoAWhbijWrj3juuGQxRnoZ5jbQD9hxOjSuix2fvwU5v1hz0cUY+
H6iuuB+9NxEOr1qATcHtApJ99nmrcXQH3k+CMMtdAyy963sVB9aXUC0Vvk/X8HGk2YeFvhv1hxQf
diodh+DuBgtJlCD9NdGmLjsb5wYIAY0fLa3g4+LPnzP6cYizLSoKbF1hjHh/AdmrGSz5G5ycgFjW
iO8wDhYpt0sB9c8/vOGdNnHyLELAwhivBXRpMq/4/vlnO7c8P45pVts3uFkoQwyCCNvZTMzTbkOb
vmoINKOhZL5kHLX07WZ9m3qsoSbsYkRZJl6tAUzxgjU7fL4vyZDuG+k+17X48fkQZ5LCf343eB1b
4FUATAoxruNpZB2tiwKFL6LdBOp9fqF1jdInc298Sy/luiU2YVfFU3MxLqANzn2/j4Fn3w/V+LBz
8PoksnRJaePhvADrPB8AhSScMb4LR4vjkSUNVAbGBDChNikJ3J5JGC7t6zPnKOYNupP/jjHbbh1X
fp8HiNGJNb12dhkIZcQFwoVdW690s8RFtc4cJBodB28EFNnBF9Mr9sOib/MSXpW9VxL3W2GTZIuL
4nboVta1Ea2zZ77X2nDQ159YXC5hNs+szqPQ+ucfQqsoV0wwFKdSD6dLgtJ1UKDMVKc2cmfvpk/5
xs7Ewg1x5pzGUa0bedDQCU6u5BptmclRuBdz9TUwX5Owj7th4XA+s058yJJAPREYRzTVZjsgLTt3
6ExZEhuVvNZhhHv56vNdduazgZWKZQiymTYimYWg7UCRr+CVAReKeERhEI/w3SSGrd0vlf3PzNhR
qNm2GnOrLHrAwwkivrbcPwCzilcIw3Ph8zGdD4Q2jx++m57MtleE4iNa3niz5yFSfzP1ix0gxHdw
UDcWmrnv2c/s+sSY/go122XJwCXEiKuSeA8yJ5WM1bgq22sVxT1fRy/0yluHN/QxhZwTe7DphuII
9cj4lD8sQUbPbUBo0mBgEHwGXHruzTbp6Wj6voRA2cr81aJEs/KfxdaIf1QgrLakwv6I5dWAltbn
033mLoI8AcrV770105rt/MEw4FMyqRKemALVqQlIaZQmXw1e3UMwuV9bQi3ID53Z8EcR5xvekUmZ
en5NYFKLsg4mVnOpnZ3P+sMkFZzT6O7zMZ7ZiUcRZ1lZlLaNmFpMLnxUN/YQhGQSPl/YiwtB5l1Y
Iy/MNuIu/F+kvOV+uUUtYOHmObc1wECHkRgMQaKTU6vP+YhiSo1vNe0kRCxLxeJB5Qsb8OxAcJ6E
iASqwFy+xs9EAxMQFH7r8j4PnqhT/Z8CgBkA/ySAeufSruOgeWjR1BKUdAl1fvjuUsYza/e/Zx8B
5L7/E2KW8nRFkhpRh/sMFh/bsNuIp/ypI9pCwb2wv8PLMVsvyTien7a/Qs42Endh2Oi1Ftoo6lc/
PYhiYdvYSwFm+6YTUcoMaUM7EXp23gs9yId8DVW7H8l+0uq4O/6NbiWOLlLeAjJ2QK3P3cLMfVgi
9M00Mv6cXRwXcDvXRDB0vY6v7BoVAT9RmN26tzfUtW5lH1zxpDiwnj9YKX0Jg3Jb+/lF9bvG06ex
Z192Gi1ZmClyZS+08pUpgp+iqx4aaOZ+fmac7jVoqmtRVf12Rhd/NsYmysCjqYaSNOhKuGy6LCIc
/VwuHE3vV/TxHXQcZzYegMI6iodVS3q5UtfoFV46ebqNSkEcFaAAFsWheTH2m0E1qN+k8YJGh/7n
T8NDNw0CE65/0rG0BVoAykeSkgtxNXkS5Z6EN6u2MscVOkPl/2lW/wqn1/iHZM+vIz+tqwGd9HJH
u5smfe2QhH3+5ZaGNPtyKEaqEGrOyM1VCVyKBZBHInjpb2DMFeagmNXd0iV6ujV1y/fd6gd90RNN
qLLNWGdUCnu/kncJbbYJEqTPR6V39/xDaekRbS2NlPJdN/zDzDkuZ5NXQ76gHMDitpBO2iYb92PH
vwMovsEdDl8hSy2kSGd2AcpiWpMQklbgsM2SMdOc4D8ucXMGCdpUaRcWKxnmN5mdLeyD0zQEDRjb
jGB2h1zEmec/qdeAB5jhTujZLw6CjmPcVMMUd+VLZ375fCbPrA+Ewh0Kowts8Dk2x1L92FU6VD7Q
NZueQ2T+0cRItQRYOvOK04P6T6Q5MieHk09Z+4jUwj5u5fj9lWsgP88rKChHkEDJ7yRPr+BVlcBk
LrhIy/Sh7abXz4d75i6EeRr4JhBTAMIPRcjjPVe6w2SqwiyJOrR7uNR9G3fJZfH8ZwXFIQldlAg9
XTWIiCMzBLRCaxDM8q1OVI2bGNiBfQSxA8/J7vxQMYLMwl3Y6zOQjr4OjkLNQXZR7/UAEvQ18Uh4
51KYqtJv8iJaS4gZlwVoyYD9L5o4nK6g46CzXeF0iWO3UVcSQPLiFq86Z/iW+uvMMRd2xdlAAYAt
MCsKUVmcTWSJRlKWTqhlWIUCVKe7agfMpyjXtkEXdvrMh/tfM/lXrPli5aM/ePaAWO6dn8XeRlyZ
V82bPW4HlxixS9SXaAuVgJ26QNveBLJulQ/kv7A00W/W44MOPGCwcgGHh6Anun/HyxXuYVGThXlF
QPnOYi3nh+7aa3QFtMa6vkpXS+we/e99Fm82x9RVaM/AdgG45e1Ym8R3rhrE1AUk/T7hS0JS5zbH
X+M7gc+hyxxJmeDGzVRKRH9VOV+S7HFhz2sM3smgoKoJnQzIjOHoPp5EA8jwwYVsGrHBS/F25XY8
GFst4+ctLJtzKxTWGP8JNDtccqNJA7tHIKe8F8iOzO7Rlz+Dyl54pp6bNV0RQzUfEDDH1L/Hh+uv
Q3JdWVZRo1MzrJvqWlhs3Yy/Pp+2c0GwzVDSw62A2t5s1qwoKxSKYLgZYO/ew94pFFCZX6IOv+Pk
Zx9HexcDbQ1nBBPY5+OxJDLoVBP2lFgazHDFVW0hL1GRTPgeE9olq546CVCsTAKEA/TA0GF6eYG/
wNsasAunVuMuK3P5LPooMJ7NTnnjhd0OtrlGjhjAS2KEKiHpssCwV83Iw5HwwFfjRpl5J2/MLBxF
jMeTSuNRWAYcIMyisa6lrFo0hVqDpsSy+/5tZECyXhfQaY+rBpZJm6zvxmYHe5Zwij2ORjVxrDqH
SDGas/WCDNBpSgAkHUxHUD/DMj4xThvHAoGpB0GjgllQvRX2Svgm4GNRGuXENKj3WieOePh8DZxZ
0FoBDQsaTHJ8oNnH6bqgGMYMu9+YAJwaw4sp6tfCjOKp9BdO99OsEV2+D6FmJx1NXQE8BIesRQfE
YPPN+T0p3/cjXTtQQW0IzSGU42b3lAFXI9i+UeiRKPoi2mxTTFkMIfq7z6fszMvUQ2/RBfpSu2xB
Q+J4QWNH2XnfIUtsV+V1CD2UVbRySHqtuaBRSKqfFViGPmw/Ujd23TXwuq/wzgEpdbNURzudUqho
477UDNv3puvxb1LSsEC3LeSEUXPHpnxjqIXBnougKbXYwJZnIS0+joAHMYeGzQjQTSs3rYe7cVFq
8J1FcnxAoKBrAe2O/iUqyPM1qIa6L7wcnUOxTqEwDQhi1W5L/7bztiibOcC8jyT5Gq2bVXCnLitt
B+3uU5j+tiOpwvXSGX9myHD0hBAhVLzRSp6T/mqjC6I61VgqVa+iro9Tf6G2cSYCzO5wtmutCO3T
djyp6GwWvWkgRQ16S7N4VqJYItjp7zKbU/AGcLojB0ZOPt8LSVJUyjVQRvUpbncbiCQrb+qDUXkH
zwCSyYKt8bZL5AUb+Pbz/XFudNqbDb0AtIYgGTwb3TBUHgugzEYr/jxZw62dimzhfjwfAyKR8PFE
H2A+g42nbYEbvAqhA/cI3OO9tM2FlX/mOQOzYTBacAHjiQay/PE4WrikNVFqAfkI8l7xo/wWQv5y
isE+vTLNRebeaV6GaJD4088WSFjPU5i2HqEoPwGqm4y2AxPLLo99ZV+2ZXEAW5/pd7xPWOjzhSfF
aRIA+AnGh/chBFROyp9AApbSBAaaJNkX07yw0+uO3X++IM6sRYTAh0KxANoN89qS1aes6ZoMEK30
2WseuuomtAcyRBVpjDYuIRFZCG9hgZzephgWptHXAh/QFJp9vDxpMy59XaIovokUDGX5qzLxJgvv
+2EhjTq9QvGAx9UJXT0kAifVEK8d/BAs8wbI4ZCuu7Jo7nlbNVsbRaVtGQmHrj6fz3NL5WPA2UXK
AESohgHz2VhXnp+sOzWup+wmURaB0vsubP2FyTwdYYB2m2ZCYo1iI8yShNbjPECeAPwY6liu/UV0
N20EKw6jXgh0uhhBy0Pz0I1AJ8CtNr/BRRQh++lR7XTB/INDtCHh5VIlCxN4enpo9h+uactDVeTk
i9kjsMqDxOlResXBLfxLLygX6Man30i32gKtTWSfWfNB4zJTOFh/TplcBD5wykEL3dyrrgZUb7C3
EJL8fFGcGRMybBjggkAJg6y5FCtcmk3AwTF1df/ijPeTvQRWO7MIsAosCOW6UOkFy+v4OJSqCMxS
+Ywot1HbrLTEAwBP5apIK/OFT93vyVXqbA7/Q36h5UOgmDXPsmSZttM4otTRspup/Er9cG+7b072
y8p/j2uPUO+vH40DgC6mfbIemI+ityWA9snbt1behprCbC+cszP+559BwLvR2tAoMILtejx/RV5y
O0nQMDNyQR2C5MUEushmF75wDODtZXTnDBKKhMhJ4rGwrfU4tGh/1EBSL+Qfp1V4DBhJMvxXwOpF
52t2OlpTpUTuowiQfEPvVRvR0y17YbsO+unpF/j7LqQEJ/t6Fk8v3g/P2bHkg8yQkqBZ9OJn+Qr8
jFgm2cK2Xoqif/4hSsSASQ6mABxXqRMcsB47XXVcOKNONtr7WFACgKIzDBHm+yALSuWwAdl/1np7
u7AmoizuL60WG7/rUf42i6J//mEsssSDupaYMS2K52rfo017Ua+1Mnu64b/bFZkFmy2HWkwJDUvU
oJoeMiIrmT909WUBMPjnR9RpI03HQZsS9H0t9T2XM448gBRzCpCUgyJxCv07p7oTJsDy0f0QXiVj
GoN6YBhLHd7TTG4Wdza+qDG9upoAL8r6uN5rHXOocOPtQDwwhYH0WSgSnd9eH8Y5W+7lZPRl2CNe
7bobP0T9kF71roQk88o073zgHKy30ZnWUIzbySTa5+7Cb3By+2DAPow0UG6BxhOqCserBzq0XAmr
qolrg+lVmjeGH2xRQYgtnlRxJ55z9uXzb3tuV3yIGM1Yss7kqkAUWEJBsqdeRBT0HD+PcPpMPB7U
XBGlsWhmJoNTElj73qVhHHqktolWveGxEZtAU6XEXYkVKqfP0x2cl4h6pJvqbbEffHITzn6R2d7s
htLp2xF7U6vgIPpV/RhdFJsIRtTZvRHC+hJX/UY6C9tnKexsFcPJm00cUD/SsCj2AZtM3XvU3Egn
6cIRd+4g/fgxZ+u3V1mV8gpXlVlAPD18mephU4Jj8PkHPb9kAlyFQHprt4bjReqOHTWbFuOBLOU+
syDOO7YLIU77JRCGREPP19oEGmw/+1RWF3qDB24CqSCG8gNwp4k0h/wuv+oj4rvr5rZCkb3aTg+/
PbSjsM7x0KqyUWET5QDaF+BTAjc8Wb9/ZKPIpQGT6HIhgZl9IhYlsg5CFIiN1LsqOW7Vpz68N7xi
4SQ5sxSO4szuVAZXrIxbQHzihRO3SX0h3BJUjqfP5+vM0gZ0HaoY6IaiszzP9abcYoFlGJw0U70K
g2vw+3ZTncdK/fg80LnhaC93VEUgHOrOy1lOoRLcBqzHyzONRedsw+KpYIu6XGeWNl4YALaBBKFt
sfR4P9zeaTuGdS3LHkeVXDX37UO2glDVlxE44GI9fGfbJSGncxOIaEAQaloHUK3HAQ2lOtBcMC6n
tx4zryITDXZ2mKyzRZVw/U/NMhM8bSyN9dQ9q2h2t7jgFlcMTwGIxhNfAHH0rp/iQxVh3LmrdG8d
3HSr7Y6XG5HnLlYMEfVdlGOAYw1mq34EJTJMLX3LNJAZafd0Ta/MW/MB5Qtj6yMzsn4XXY3z42PA
2fKXoNV6IAOi31o+Bc63bvjt8ssswGylmJjhtGG4S/z2Vxta2xDcT9BYV7+/7KGqA5FWpI261nO8
PEJQHllko4Obp8VFUExPUGHduIO3cOyd/z6o5AL+i1ebOX9XcKcBgd9ABq7lUQxSraobeQGEJRGX
cps+GI+fD+vcUvQ+hJstB8srh5zpbjgtfCKRNwIjta5SkO/HGxE2Cw2ac2eHFudG4h9BP2hexjIi
dzRLdBkJtb96HIRI74vTjvHnQzp7Y0E+2UXJFoACyGEff6qO0QZcCWwvr4rFq7x1LoxrlA48SGE7
Mf1qPRV3/UX58nnUc8cHxBywoVGVhunibJkbHtQ6o74uyeDWDRGJgTpCRhXsrpwsuzIB1F0Y5rmA
EEaD5C3knqKTB2hYBh23Wo5DJON75YlLJwXmvjfWQa8WCiNnZzREvwaVq/dmySw1jTIPFMugbwl9
9tFmvwte0rscyMH0sYPldLmqvNWwW0oSz2TgKF7grQ8zXm12OnvtZ25X+6YoWjIk1aqd/HVd0qu8
fhTNTVGYhJlLF/UppBoniRaDBjpe09+i2cJJTFuWQ4CIyVXxWO1LSLiLrfZwAOvau5PrbDduzd3v
2Vy/VzVwCwDwr+219aI9Xq7g/6VVlTDAtVlOsgKcb1TtCga2Cwg4Y7awTrV4yfzyQbj3Kquur82r
XJbFXCXKCuiFIi+q68AtIE7WF9G0K0IZXNYMXM0be7JztUn8sb7skkorH/RRe0VtMEwvWmNILkG8
9r/CDSV6yFKbA/vh5PSqozwKV520+AZ4/xa1VE7ZtwkCunci8VSLmnyepNcTlxYFsz/JB/w/YcW3
aqDOrnNZPcROKij0EBzInSs3s9HcqYVpr93J6F7CtA18iJ704Kf6XlrewecQBdSo4S3qnV4KS5+2
Kc0fYF4DkJKAEOKTaixAIA+hGO+CwRoi5FB1fEQixkboCBSFuO98P7liGGyxMvy8vLB6WcEkwAo4
B9uD2pyoQlBJerOblrIOvaRmqQA+AcArKA4D/DQH09teYxSVC2wHFFsIL7qtdG4gyAdWtINm/ELq
pg/z02CAyqFLiI7nHNeVuJmTJgqrSgZD3OHQd6N29/kxqFOXeQgUnQHyBYEVWnSzxVxk1G7LAVOG
L7VRYARXeb+jnvUsXbUB9IOg63unlFp42J05K1DkhIIOzAxx9M93LvAmRZuFJfBVaHe2mD/fUJu6
HyE30K4rZh9ottQePHOXAeQLOQ8tSYcaoIOZ+JCgliyvZO0A+lFIJ1Y5eBjIcUzr++fzee6T6bYI
fPi0H9/8WhmG1omkB25La9fmz9bJR3PfjTZ1F4rtS3FmSZTHUzgYuii2N/Ke2m+Gs3TsnFkXsLnH
t3lHUM4P867wOqTdQQntnUHFMirYIYRIztouh2lhlZ9bgh9DzR6sMErw7Zqhuljs4bYM1w9va63t
3VJB9tzO/Rhm9v1HCNtAYUV/f0BxHOav7YzGdXVhG5CZDcTq83VwiskEsuVjOP0BPyw3r/WseqIY
1STBeJkoc2LhdBdd7+FgsvlL67Y/S7uAPMgU8jVjDvGhVyHLblpbPE8BhGGbz3+lc0vGR9kBt4mu
+88xm16oKLQFkRRM0ES07V88oAu7eiHCHKqZGWo0mYsIWfizYV9FssSaPLeHkbQhIUXmhia//sYf
JtXnZpYDJyVIMu2i6NGPsIu7hffPUgx9dH2IYUB+KAo0cdDG5eFmD9C7iXn5+Pm3OLsY0RNBKw4a
++igHgdh2VQFjgL3IIwojT24cZPBgZSGkTkXrE/DbVhP95+HPPdxAjxQ8HzVCmpz0k+T5aLKCghL
RIMHEzlA4IIlBuH77Te/TT7GmM1dY9mN9EWLc1WKEgQ7H0omBBI7Ilm5ovWMOJvEVNyFSVpGj4FR
FvyxayJeIKGwlUA3OVVPXZjzaMvH1PoJZDUP1l3IXXZonf/P3ndsx41k2/7Lm+MuePOGcGmY9BRF
aYJFiSK8NwHg6++OrNslZAAvo1R3+roHGvRqnoxAxIlj9tlbJYkHtSAu8HDzqhrAgyH7wMQVymaX
HyOeCXhcQLyDxkP0IhO3QxSJ6uqhPDW1I4DSkY9i2jpkwDXjAAClR3kELk3WeBfDemwBqpy+Blbr
ZlHgzcn0xzdekURgbAEGwKglcrhLK4EmKOo4IH4Ai1D2iegq+Bq16fjHBwtWLKoZRaP/FUUBOItA
RCVi+3rFeqyrAGRp5eP1s7uK9A00rsFlAq1FdEYRLjAXv2hqXezBzYL6s+Ln75YdOeUxPIJgLX5B
pcIBe1TxD6DKbOzNmmXOc9yTKW+hrgDaAzBKN1CQRvm9C+VjZaVv15fIXk/WFPOt2knsKsxo5zb4
uu0Gj4Rp8RJtjglWtaTscL0KAyDTMMxmLyp7xSVmG3O+1XrPQK0GPwMHTTXE2JrBCLTwjGykRHxl
Br6mJpArmfXINpKg2w/WxGuSrFeFZBP8Vcio8bIhL7s85K1sViNwdrk9BNqzOqUxprHFwr3+ddaL
wl+neF7UbCmXMWNktKasnEwgAeJ8HN5BkDGG9hyrjjlDpFRLQo451j1Qp7A0R9e8eINQP8AkYKEB
GRVN93LS9XauGz80sKBdXxb7DLF2mGeoHsIyGQlyy0mEpmvWuMGQHzQ5QAetUF2Q13Hs8dZFt3mx
Lg28YKpUCwXGtZDPRm8qEj4ScfoEdHOWj9Bfi8LIPyWehtYL41snAl1KMQiB7heBLRs6sQdDeR/v
r28dzwoTtVZ1WgmqkmJenNQ+MrWfgVl9u25iw+vhGIB/F2j4v+ZDLrcr0PIuwdw0+L4aIG7jfXWf
74LTcIOJBcvRHkHCdjRDWwYX9O665a1zgc4RgCEisL66yGyhMcdhqXdAq0UEFe9Y8XSk1iT5NpGv
Tcpr8m0cCkzE07YBRkGkFY9IqGT9bAkmUiY1Am9h7Zjpl8RqOLHpqiaGYwEYCvCteOqR77LHogIy
qcVUPoUXjC65a2t7KGxwBrntqURPDEUx1RZveHDlFQCAmqU8BxRpiE4FW74ZZCMWJEzJ4uUS3io/
33V2786v3Y7HRr61jQtDbBQj9YFeqmKIQo1ofVjVqIF7KTuB2pBHdrW5k2hHABpNeZCQTF8eS60j
llYME20GK752Ckqn/FJ9xVyyi3T0IX1LgJBypMP1I3mermeuNUShgetFpR24bLagP1jZNKQmXi8K
DxkOzX0JBE/ia5Bfpq0m8RlFrx16m/g1kU1uas5933gBVGArKepcBKbz/J0XrqtM04mgaVeBITp4
ksFJLankGHfFXZ3onBd060suTTG3T+6mJI8GdPfTWXaVFrzA3wSDN1dHQ5fVdi7Ww/ivTq2lBDOh
qC1Z+oNpCnvSSLs2C3zS1j4g1s8z0Tk1i1WgTe8ChvaBc0PpdJ2CgO13DNMe4VTnik79VLjJfQYd
utvOU/1ml91i1o43s7/92X6bpNuw+Gxd2UpGY4JWsox7X2/1vUiphfs6ejVTjZv/0JO/3tTf1pgg
zoxHA2y5WGDjToAwUdHWYa95gLk5iQ1Rh4/rd2JzcYDhAiwI7PmKHCaWO00raHhqdp07zZqvKsEX
Eir7puAh3DePC+AE+Hx0MIItequZLIDnlyLDq8TWR7e3joM8IiwRQGF9tFpek5CRAkBjHGfFRE6m
SGheG6spDHUIA6oUkIELQXjL31GxdkIv/lI8W551a3nlrr+lutDZq3IMbNmG+3YqN3pRbIzduqhn
f4l+yeBM9q7vOCNXe/5ZwMFBPggddQpEYBIR0CcLpIHEsi10TnKyoi9FBjUfHYp8utvNB6ly6oy2
H8ib+hY6os1n4Dvnhswho7QdeDExtk17PJdHWppCRQBgPrEN5alOQFV8Lz+OkAiud6ZbTE5sHHIB
M2W28EsFGgON4wwqupCT9XibseGngPal4GjsA2ZXmbxZbyeN1Ao+UVc9WtVbo1Q+6UqO390yAuZ2
bDnmRzAyyjw2Qds2cQ1CX7vSME4UfQoNSv3jy/XPuhHvGEsjNNhbeAnRirM8EjCvV6la8WCE+S2g
Ds40Zx9xUoANuieWe93i5rKoqANKbmitstPwFYh6694AvRh6NLIb5dZLmdWVb+YTp5y1FURioBIY
RFwnRJJsqSEoxCzpI8Tb5Nic6LBt8CI9jYFDlbMDu3GKX9GX6Jb8aS0Q9xe+4qxaqSNjZ9PA3lKC
ZkCFx25HBD+pOVh2ZymcxdHvwlyFCyNMPlGGyCmzHh4JjDO7AZOStgLGa07kuGUEZTpU8yXItq+g
0ilI1AHz63CRWs0Gs4ADCBfHxNbLiDFe4EMxxi9BEpp58qGfVwxDUycIboLdPDiFP+zl++w1uJ89
0EXttcQuv14/gVvLwsWFH5PRxES/4vLM92Wo5WUHk2aI6dDqI+yfrxtYYVDpEVhYYPUwMYqF8R8h
TFDi7m0tnO2yy525G7xS+4l5DltTPrvgM8x6uwAbsjj71+1vLhBNJvCmQadrNbMYS1IpNgFG2TH4
hYHvwivEPwVGn1d4JlECzoTCqy73kBhSgGolwR6SSPdywQhdTQkrDinUCmMCM0iO6Fi0hGd+VS1W
xs4E3y+CGGGvH4PUjY8RBGCKfX4AxYNki18hQHh97zYcIsAYUOdFoEtPCHM40iJC4iLCohGj4iUo
88uoijfqHL1aGXEKMhscyMJGKIPcjyLzqT28/pc72aRqBs7lJgetKvj4dc1O9ciNihDqy8S9vrYN
14t6EKXpxX8Ak2Q+GljKMW9monVABPHB6vSjOkunUJF4x59nh3mncwIG+SQ6RzCaP9defISOhIda
iz+5hddhnsRtv/Kc1eY+0tlzKrUOlWfmwxFDVKxqQjXMIsktktLHMJ7ukiH63oLX+vo+bjktNC80
6LLAGm4BY0uK+1GsVSyQOLOvH3Og4Qa7dQmkRmVbtPlguBWDBb0IIBvB3D6QcGvaEfDJy4OqCald
nOaTsjcfsh9oUaqHADHBHkgaJz60p9pP/eyL0rnKBzkap+jL9WVvuBUUusEChoIjGgZsKboWSBiA
0RIZRWZ+M+b0RxnnHBMbO4vcms6mWyCVRMeGCXqEORWDXESINz12brgvfNBjC2+DY+1opBv9sk6q
xrmA62XBJKAGuHoIuFcd+TnMlWigXdhcPoLg3NYNHu3jxnsAE+gTgNpOQ2rJBq5gHij1ccaqCuW1
QA1LyDuvasp7o6lcvRHu+x6jnmaiv0C/+Bg34JAqRTCVX/98G/HQ5a9g9jYOi8xSU1BCliBdwdA6
cQfhdj6h5eM1Xv4iQj+5vJlckJ+4vGR07REuTdNvsAgzBUXuGlGf4QIi3TFmy8FhtkOz4yxx81Mu
9pn+jIUZUZjysNAArmjk0h1V07aE1+ubyFsI9UILC3OpJaWEWR27D5MaK4j8MkbSYyjt03VDG/nW
5ZbRh2phKdKhj2QImCeh/MmvFF9Z3gqOtAtfjFvzIfjQvMkf4W6G2u5vxj8uTdJBEng2SoWHa8jG
zrWRAPY7IIeycqN2GjXx2ggUgxUSLM46V36bscQ8FmktaGHSIZLQIKEhufHX7KQ2tuTrThXZ4VF1
a33GQjWHz8dD3fRFEC0jlT3L7amUSIZFGYW1XkathQThPNtxBN+gr0KqlVdTXp0ZmMGIK/IdA23P
Vf0VSkMSZOXwwoOGVIfAKKJ2NSse80hvveubuTr/sIS0AL0gVCnRZGXOfwBEbtmhw26TUuudTCQF
CiQz5wpsGkH3FoPQIJOBq748mGYeKGUs4GioyXSD/OuBCDlPF2/LBkK+8xuLEggbXoLRbtIqa0QE
ayi2ET5CGodz7rY+ytICc+wwlAydnw4uGaIVtgQinAj85HmicczwFsL4XEgvge4B/DY2iv03OUCC
UyNzPvrGBUL34Pde0Z+wcBSBCMRink2JHVTCzjD8Geq4ivIKmQ73+una2jJQd1hgsaDM0hqzlkIZ
NKsvkbDE2s2s77XiGPB4cba2a2mCWQu4uuUQbIMoMonROPhVO0zQPwoqkTuhu4rzcVXoSkBSg+kd
0H1e7loSWDPkkxLqdgZXFTwdfPtQhVXd5F1XPPWeuKIr743Bq37x/MGqokhNo5qv41/QxLJheCaZ
QpWkeENMC9LxttRq0x51LcFHWUk4WgrmIjGMSvaD1vBGTTc/4cI0c+rFLEvzIMFxnJp6L7XESYng
9rzK1daJRHRM4T0Y8wEt3+XetkkZx1g86nTVrD33MpEVjBTJwpuRJcGn1pI/zkbpjoIyA/RWCP6R
kTIGyVi0oVqjs9p+kZJHOCjn+tFfnxb8VRRjTfTJKGKUrnhxx1rIDrWliLgpaYOHoP0uWyE86+AM
M8DX2R+XyABex9ABcCu00wQQy6U1lLbl0gRZE+AKo2uS+4BEXjQ/Xl/S+iNRGiEMiqCwgwWxOUxR
BhAfLJEMQocNLPR7DOs6RPsMeaRT66YZ7Rz9NsS25yBDGKdxCkP6IzBRyUfkNLSeuc8BV0dGeDLG
Q+oKh2h3fX3rcBd2KZ0oige6Au1M5lDMfVZAc1D+n2YdROuKNwPMf2oE8TtwKJaH2keBy1aHh+CJ
J1y7tbl0mAjaJWjayed0bnFeRiuggQeKnFYWhfcaRGIg9yfocmzXY1S8R61s8Hih11ebdv1/m2S8
c4vcNyMKij5ZBGVMBTRKk5q8qLLAK9nxDDE+moijqgaGBgBiO2EI14x/RVln2GHVceAMm19wuST6
Sxa7KFhh2QY9vqB4jPeNaeul051UL7uPd53XvTd3mWeQA7nhlRJWAh8Gjs7SMHPd46bJ06KRcFoP
mm/8yI/9kxo6IGqbjoITn7VxhxLx6QFCjBGYnf74ocXIm4ouB3VnaDUzn1KqgyjTdHzKIgucOv80
ZvS2Jo4R+pkug18YAaQH4Dg86aswrh+NyQpS9BRSoXzNLAxg4sX6df0OrgPsSxvMPpYSVHQjpcns
tLqh+AY4I6fSoewY3UBe1y7i2NPG9uN/Z5TxnooVSakGgj0bsj23ciV+n0CUZkhQhtIhNwL2hs5U
vFzPOf5maz/RkkKajycdEStjNs/7GDQpqPn2SvZSESmyywlgtutrWxGL0JOpwpuCgxY9QLwNl1cC
groJHDe1gspT8ZFRtogcROVQ+EII6/0bp6KBKF/BJCGFPDA+lJBUNqoQIZ/R7uaD8T3JvfOC/r8g
9P9Bz27xbVeC0M9l/p4xetD0//GXHrQm/ZcKakE8HnRi7ize/D960FCKRlMJmFDcWLSH0Zf5Ww8a
is+YrsMcIbo1UJKG2NxCDfq/wKsN5AGAqgDyAe9r/IkaND3LS98BcmmDOidMIeN5W8UOvaD0mETC
EYeypLGTW8iR7SAZ/KLLyV7UB+mmBKWN4S/25+GvP39V0I4ahSwOMh3wCGACiTn66DnITS1DyjdD
XiuAFX8gAe9xW70556XhFoPDDHQvq9irr/tyEkJYgZ5m5xpvApraD6JX+M1X4bXGgJXsNndnttk/
7OixhpmgWRJ6UhYgH7fBimwTVHWCilPopN529dUUMEgCSGRpK+pqvZBHaGXhq4ndKM6Qla3sEB+M
NGneunkvcGJmjjm2Sd43mPgQoSpra/EXozomhYhJugcoV3L65KsA87xzv9fF5lPyIDX60GFdwxuk
bsxP4OmNfXtHiTlbPwTbLVA2kd19aTmGV3gE1jCTTZUqwVWbz4anTyQHegMRVVeBMidK8oGfQ23K
7p7A2NmDmj+2kyfVp2JTvHBhPXxAb8ZiA5h4AQRLkzJUM87sQXzVH8s71Unc8JjeVl7vQjDjm+mj
233LmytjXzx2+fR/X4RnSoiaFpTKIxsywo6enzTU0K9f+VXhnDXBPHd5ngxi2MJE586+hOklLGuw
h6NyTN/4Mifbl5+mC+iyKHT68HJF4tznk5TiDnZvs/8fgm5keaiPl4djgw4E2pwuZ43Ub62v5W+j
7MUH43GlJDCqQ3TkoELG0prtwdGO6NvuBF5HdftW/rbGvOi5YPZUOBgfDSqRwINKpwYUrEBnggrK
s2qnfKHLjIFjvL7MrcOC5geacCadxFkVj3Q5B+IeAvOqnBwhzQx4svRXLPFz/L/hr3LjgVg1j+hp
sTQMZKB/Czgt+0KkeSx1UEOCiP0ONZ3P9q5wAfo4QCPXlX0Iuja7PwUCnS2itou5b1SSMMlweWCU
Xo0CTSRYlYQpDP2WqJ95yiNw23ptaQH5P0aY651gNr9uJBjpapcycMShne+LewFi4E5nG7sRHTnZ
jvbdLr3n1apWHXisEOU+WlbG8C+dIb1cIUgaDSm26He7rT+hseAngJwaX5QduGUdcc/zZRvH5MIc
41PkaVJKg5rr8Aqm1r2uvV8/h1sLApAPKEyMeG6gPzLRCARTGPEs2cSrHkbRzXzdJX780X5kjwJC
Xc4F31jS0iDb4C/UQrEg5418QB5uxEG8MXgjsbw1GUxoRNIyQ9EUJujBz0Fd69PGSfVqmU7npG7h
8M79lmO+WBRz8KsITB0VuKMgXVocaHiUgGZNfSkPpRt951nbemgvrDGHUDbnWuhaWNPs2TfepGav
HsdT5GQuCrcnRGXj5/w5yfYdpaJxMvz3+qHZ/IQKUPqoE4Pnk0Vg6/EMDpUc9hv1VwqDIscr02eM
eQIwtPH77zNPAMrq4kQI/j4hlRvIECuaQJvICf+2XrcLK4zrLzo0h2JozwOR5KLpZX4G4E2r7Xkv
OKMzgVf8bgZ7ROG1D82u58RKq2kA+BEYV4H4A/M9MEn0XVoGC5nWjnkD43Kn2FpV2toQuQKqz4H0
jFlxT1dnXwXG3Ur+PK6+MMy86Vpg6XVO9zaY0y+Cpp/k4k+bPOzamM/XBJI05QNMgK3I7cCNkaZP
1w/gVox7sQrm28Vg20hKaiI5FSfoBz1ovmTHHhUvSQE5iRFp8gfH6R9dH8u/vxmL/K/EJse5hFHa
H6XAPOK3h2bHe2M2bxdyLbSUUEBZkWyiDD7JkPHBueyRdPVd4g2k5z2i1EWs1rIwwjgsGcNedSzD
yODX71BvcwWUn2cHuAsA8IDY4bmMtRIGPfALg4zPiuPCSnTpvHnoLc2lraDu/DPfZzLG9FDRFL3s
hObBU743nomHl/Whekk1Ozi2DiVyQbSSu+2B3Buzp1SOkXtRBm73h27HS2O2X4/FL6XfZ3E1wzEI
5zqjW/MGuVUE2/Vt4A4OiOxmRz01TnbL0xTbCEKxN0AoImnBUCFbVhJmSQIFESxKOihODXh1yXBA
EOhk6Y5zcTbP8G9T7BkOSdEHCc2N0Ot6lx3VGYvbchfvWkDDNWe87V6V9+yOogs0Yqc/rlvnGWfe
5XhohUI/B0+77tDfdrhAVKWR+wWpg1kfbkRnaCsawG0wDiiyWjKK2vmsRYFtAFaNOusLiiPxjWQH
ru5qj1F6iKDT5cixW+0CXuRNb8+1H8C4p7wyhyIv6S4fQe8Ils5xX3ndawKUNYCMnNd4+/T8vVp2
mrcblGBU6M0S0xDcQNID2Jcc6M86mSlyTG27pt+mmA+oaJ2c4nZENlTubaP4ZQWv108IzwDjltIg
K0SL+vVcCt4GK3xJ0+Jw3cT/437/XgTjiSLk5bpATwedzYmUM2BwcDA9IuPzgPcG4yPXLW4uinLr
gK0SAA0WAQ8AW5oLIwxaoBYLyY9I5k7ibZ74hQkmnChKIhctNdF6sz8c4qcyd7PB1j9bcBPGO2ly
EMug3TbqtgLEKTec2cjJwJjwe4lMVDGSqGqbEvYJFEPADufVOYBKNmVGhHbJm/izm51It9sD0k55
zwuIV22Ac8SxMM9ceEw8Wbl8DhgxEgjXshv2KD/Z+QM/CNg+PgtbzN1WB9K21tnWUT1S/kfMqT5o
gPM276IdefrT9cOznVr8tsf2iwNQndQ6tUcrWYo77zuowyuftCxRODxfsh1YLawxNxyDRr3S0exs
nJMnUc3tRMEKDcwZUynD9DMkjVupogtlF1uUkzsQsjlicDBqxW61+t+4m8WPYbxBFJC5R/0ZkRBa
x0r6PHBlGzdfpIUFxhdMRR2PCb03nWvdQ9Do0dqbj+Ir/ai0Hz839nSv7Qr0OF3+rdlMc0z0IChN
3pp5UAa5bFp28KZ9k9pZXti9GmPwiMeVs+V+JND9QEcACApMaV3GM/NAMPdAS00myJW8WMpHJ9Y6
nlfdeoWAUaaFGYChVqrmcVYKKtDQODiSKx9HML/Sqm9i2GLmGI/lQabvrEMcKN1yLgj9/exju7DM
FhTMzBhbgWbDwj54DI6SDTY4R7zP3jUn8UJX5zzu8pavlWSK+EMHmPY3L/dT1bqwIfSzUYJbtUYM
pUaO+RnfpfuiceMn9OaRl/hQlvehIwwdrA4C76UtY9w7fZlfZTv3+cOAWw4YRTfKmomGBoa8Ln9U
XAqJOdN7K5L5ts9eBeumLAZcnMnV0PvlbPnmx15Yo0duESKPg9VMEMSgFXaEyNA0HVKnRJiOmfYJ
2o0jwADfKXfE7h8UpTe3H0gqE6xxAN2xEyl5lGEUj4YI6i760O6jj+Ij+cAEsa8efoKiFnSMnW43
T92O7x23bhKwq+gbUhr/FXNcFFYT0nW0cLruLTS+ZgUPj7ZCWtCHDBcIrU7gnawVNlZBmlTOtElE
SWTHaAfObj13KzCFvauvtRMhdp2d0XgzZicDNN3nhc5bK4TMDbR5gVAyAQS8/LDtJCg5+t5wSX35
jYjmKVd59KebT8zCBpuCZJoW1cPZ5/6E6idl6my+ojsEDyHeI8nyMi944mVYW652aZN51kISx2BW
pOsKvqrhizJBa2TgTbXT54h1RJCrxJwGaMnA6c4EQVltzmYf0v7XT+vePPa7dJcSOz9Fe/kGfujp
+iXc/FQYfVFR4Aci4RynLO6gXBZSF5aw1ho4HuWTHPHmNLZuGv7u3xaYW66DVrSZJmxaWEzgNwXm
HtGyWc5OBQLxMdSgNSjt/3eLot9xsahOEgskdPQ71eAl8IVMChQ7SWSMPV43tH0KF4tjvHiInndr
zrDUekWOCW79Efp7+2Hf+skrQp7Z6x75g9KbweNyS5kjYsR52hZ/WQUq5gFDDI7+0bqSkz6U/rSX
vnFWueWoAZ0CMRI0TiFHx9iL6mqQ1fn8VhGv/BxcvFF4KNEnCZ5VGxgghzzzO7BbUdXSKj1Yy6+I
qhZ4FWHVSLuaANcbdZ4Yz+LXrMqQiUQgATYhLuiVXRv5WtCO/6J+vLTPeDHR/I8XyzUTNRUvwj+K
4l/f29X9Q9NOVTEARpWhMKnL3I6ob/AxUwsvLoQi9Ho/xbzJ6XXoT02ggQe5LswvrAZX+wnVxlA3
aKY6lLbhS/vqJj6Y9nQCTI3fN99c0cIccyVMs9JyhZprPeLNuYN6eOrlYIvWIqczXdmuMCPOzd1W
XoZZJHNEM6Nt5bSF1eJEoM3iBaajuOlj/tj96Oz4UNWOBz3AFvwkKRbNe/DWN5KaxwwfIie47hUb
t1gVQkUak+5xcQqfBjxHphvsxbfZq33+1eDaY46NOEko79awRyInRKxIbmm4GlBgRvGEfg23nrl6
+s4LBOQX0/cb5WRwsORzPWN/U6s6xaTCQKjpmjPnym2eHSAEMApBedHYwEHoKgKiMtyGShttOczt
NH+8ft/WsdF5IX+bYOOGfCqVZKYXrv6cPjPhVpw9MXeHg4SGTeuqijMYrlbsGuVICzn/Ivpj7DMx
RFMqWp3EsN93mRM0RxL9uL7CrT3UQAQK6VKK2mchk2SepbaKBRwNLbrTq+YYDLye1ypEwRqWJhjP
PIAypLMSmLCeKbZi3gcn3R69ZA8Jap8HiFmLBTPWGD8sTZmZ9iGs0d7ybO4hE/yg77oX602EhBig
2YAkGU56GqFXFHRe9JTMTj2g1OCIN7yuyqYzXSz9TCu1eJSQs+WGHNEfcx89zIfwmN3QaFNCvBn7
vHhz9e5erpyFXkiCJUoYDkQoGMeHJviRJh9Ke7LGjnPt1lgnxhD94ItVDaGWmWEQ0Gyof8V4RDX7
zcdficLka4abgArmiby889tU26ZNxLlIiNQ1AJG0QZcTC2tsvf5V36GB41fofZOd+a33CVTOXeO1
eqRZ/7+4Jgu7zJKpmIdEAtiVJahyTg9F//26AfriXMTxdE8XBphcWq/CqgqLEOKA47vSfqsEtIEF
xakr0W5kDqj/PIN4zRjzHpQgLdEL0CHiAwo/h4dxsMsnYbBVzW0AbTHsca+7JvAYlKNFAQoyR4ka
s1BfZEyB1n71hXdPVrEbXTxSPKqlA1Q1K0fU1o1ZzHR3o1b/KtansjH9bD5BIts1wtltY3HXcfPe
Tc8HYhoV8z2gk2NnUywxF2Sth9Fabw5mL96hD8CDsgIXvvFdAfsF5Bd4YEqNcHlXAlBqAyELKx1R
03k36tAWiJ28SmSD2Eo4o0Se6UH5iHGUAUMqw9B+BU++hEXnBKoOc980oC+1cLffwZSfHnJjiCo/
xNT65GA4Y0AFBBNKmL2yVb237rtYtBJHLIUZzFAWkb/lIdgnd01ZSam107IoUyB2rLaA1zotSp2J
CsK6HiBCV44xnD67VpjKyuhaRtSqlZuIAj6ZKwLxBdXF4aBFVUlEL5lNYwKuXxfr1i3lZO5E32pI
IdV+RNKZYHgdWqKS5tRtZyajqw1yUQkAyXdQgnAUQVaI4aizNeGfTgJJq+rM0mw0kkMrIYVkh6Jc
9L/kVu2nNzIAMmHZSadiHss2otTQ2n0lipP5hhhjFDGilesBYAtF2Qhd45RJI7WzHQZGOYR2GMUg
grYDc7JAd97LQYTuHDRxS3wFUmsjzvaoxKE42aZcyDUgCgnAhw6ZiHADuMuU7sNBFosnqRVKeXZz
WZvlG71SQHxlABDQ/2jSJta9Ma1FqbENM9erOzOZJ+NHkM61eKjHPOufclD+02ngsCtFCBSCm93v
Ce2y90JpwijKmAkIoIAJzLrvdZgQ8dCXqgww52hIafOt6utEBrC1qu+zUifavs5iRYcjCozeMcEz
Y9lKmeeWhwNVN19BpqBXT4mhx8lHPCWaZCuVXiRuHaOA4A5tl5XeFOb1pwWVRvkzV/NC/VYNw9B9
I0SfFS+bTK1zZrG3IKPVmiL5IkY60ffKqJfaY9+PtXqC4E873bblmKBgDbLsCZwmTV50stOlaaZ/
IIkZo0NYjIG2By1qVb+SyTAGynsg5h2Ya8so6G5iBHfvZUiMz84SMCfVjb2Yn4oynsEcoqjCeBem
EJTzzVCw6gczT8fp2JGghWZrWVSpccAFgfOwJ0MLMYE/mBhB9BVpznWImg1C8DhpoDovnFxImumY
FmWBMWYrNcX4RmgjFFwd1arkFuV2vbQGX0C4p/1QEpUokPMICMZUdKjEDi9qlYvyS9QZU/mIYnRX
7hKwhewqjN2lDrZJl9C9mIPAC4Zs1DsfFe9Uvqsr2QwPihYksQsZBrN6k1KcyNsShOgvSj9ZD8Qk
phM1YYI/GOUSivFCjf7jXWmM4XgEDcW8r1tdMF0ocShT71ltBIZ9zNHULejWcgsnEapnWS4jU4JQ
AtJ6FaTufpzrse60IDyXHDXpDXPfTWD9vi9qZbJsGdLCoa+Ckx/EUr1mjX14o+ZTPSNmyiIItFRS
pTff9IJAvwpRtZHnwAZYOJ6PSaNKwi9RqMukh7xnln4HHUPe3Ug1HNPPDvPiwfdJCsIwOQgyIn/r
pKRDK7Y7icBdpY/9DCnt6ZEERqaRk5qrQlM9T1anxNYdfIaZBmiAkFjssctCB4h80/YS5rUxWyc2
6ksHgnltPnSGqDUvfVWqwvRcl6OKTC0GL7Kr17IQqffofqpqt5uzcEqqY1BM44Tu4KyWH2kOjqMe
baQySgt3hmydWLmiOuvtS68anXQbZJaMcoU8mbjju6CwxKbbo0PVgJSyrQQh89QwHcDS5gx6LJfd
fR0n0Bm+jYo6B4oDG2hA9fR6cLCVThlgDUKEDpD5Sq6v7tq4i3oEXEJV2WWDaqxSuFPASQU208Sl
GSYXj4WkGqIOZgzJhrL65PV3/S6/DfykdsLcL30+JHkzQsbwN0jiQXC9Lm+D3W8YAOCl4XrvRR94
2o4daHyG1/n2H1jbevOX1pjAJxEHuQSzFA0fZRCdD5jcok2T0UESAKDPC1K4HXc2Yiu0Wxpl6ot1
ao2l3sJo5zYnsFpZP0Yk/MZNeWu643GK7UZE0yj71dz+q0LD0jTzRS1Ui4BrPK+XaiF4lKVxPCLh
OUCdC0B6Xpi8FchBC13E3BRICtathD4I48yCPThpiAUOQKCk/wAutZnkLe2w4XjfG2Vtwg6qYDvj
zVI9qKUijEXrIgCevgCgUgeWHgOVw1PwNhc7EKgYr+pb+VAc+cxQ61OlI77DTBQtmoGOg0nSIb9L
5lBUIsRzIBjJfwoajzx/jRsF6lU3NWhnYFQUGlBMwaoBIzZSAZhoVK+sneSB3FK+qxDQudqJkczO
n1Crc4td3NnXfc/m4haWmexd7QJDJCnoL0s9uhvFad/Eb/87C0zG3s/IRgyQmENNRcYETxuKxmM2
zqJ/3cw6PV5uIWgKLiPxqsitTMmwkCSNvkkaFKlBJge4q2OGvASZHr/L/OrSFHMg2qHF8z/ja9GO
muSmXugNtnErwoUSriIcb13MXciA/xlrDcYsSX4ftYMBYjkdimZTximGbRnCeAWtXJ55upgNHIhA
W6D0OyEuLfrIidvQSW5GKeQ8d1tHDg84bhRcCcaqGIepWVkHhQcYmqoAVNeBAip4PRg4VjaeOyCj
FmboehdlDBXtmLDUYMYE79i76EHL7Qb8Qz9bpF3gvUS/fHf9BK5YxNHDvbDI3GJJEOdhinEEIWrl
ktHFIHSEccYjlK1eW7uFIjPGOqBCR3FLfmBLUEr6yvsR6ybU+UdgfNWkg9Jo01wuWxfzNIvAcALf
Wdq3FExUYJQT3RljJ55ke9rLT9eXvXluJJRnQcUgQ1mCud/IhepIUWGwQI8rrkZPab7qMfHQ6vtX
n/S3KbZcGxpx3ObUWWUnjCFWA3oJIFlzpSPRPKoSzsdAbFSk8E2xj4ChyJgGZ6tu+kTqskpxiojT
nEYAeIBAKzzjZj7TEXa1M+4gTK+ZjvjyD4AJm1cF6pMYi4CoN7TsLj8mUuI2iVosWDyOkTvKKOS0
6NibbvJq3lfvjYWBK+4J2vygoPSAkhdVNWAbfGBtiEWhgNHxJ1LlRqaw6vAG39bTnpBkj5M9v5L7
9IM/wrCOL7DZC8vMY9R2cjRUDSwnB9o5tTxlR8nbuStcB9yXdphtRZVRKCJqp/XC4K47ZH63bxoU
redX/bk+qQAQ/4M2zfbH/HtfdcbBVtYEUU/o99nqY5u7SuQOLxLWqD22sY3aZo+pyzsUDvbXr+e2
Q6ASz9ClAOn5uVq48IOJVPdwFOcTLDcYSZG/oDvk/VSfrcfmfXpOXevQ8noC20v9bZP1vR1IzqWM
+oTJT9qDVdotKvO5YznJq6CjD4ZhOo8Lkd7+rL+tMv63byZBLuhKxR2YGx6G5wzyqbZ1ZzjmPaim
UG1zw3suvHFzrdC+Oz9o8gomRcyqjqoen7Vx9bOGtrSH1ppDwaLlQ3UsHF4Uvh7CpC5+YZH+osUX
lfO6peA/1FMPCPuN2M69xDfd3s3eww8Feytw2SV5i2TebDEGj48cw2QGxUaCVM7i8m5sRVXLVTFn
RsGZqSO6j51r7krdr/zyFkU8Pw9sPUCbltcl3jwti11kTsucVEYgZ1hSLAHN39904k4feP2q7Shk
YYVxadKQxzUyC3o6yvfUdNtHDJVSfuDYlpz+w+zsYscjB9vIuv+btCtbbhtJtr8y0e+Yi32JmJkH
LAQXkRQlWZb9gpBkGfu+4+vvKbqnDRZxWW3fdnR0O2QzWVtWZtbJc8gGkUFrA9TkNfNagP5OTiFT
2SMQQUpKGotkc7K47/KanR8te5iZOSpE1YFb4DviTqd3zXfJYUfaHVsFGLWs/mWyxM4c9sFWZIGj
yArRcfh8mFSoM8W6kAzErmLqpzC0jJfpKbED27AaJ3roXvGmACqJvxEVLN6QhDoXDCAC2NeoAzgK
CSfG54xQ9swgfuX6b2ozWmLyyy1VOOlA8ULGFn08hC778qSjRBYITQA/qu95a7IV9CQTPZoK6tMh
uvOZu3XpTBhQtOcBPkG6SxNPNoqYS2KK1vVoI70b73IG9YlopTncfviOQj+37dyR2ZC8uH/mVqmT
r4xCie4oWCXqO/FD9KXcRohxSjxRCUBJly0ekn/Lic6NUsc/8sYIj9bAuhmPcKLpoT0gPbBi31Fc
CaGkXOO5nyUpsLRv5jYpZxBFeZwohPyAQ7W+Cw4tNzijsc4E1gsg2fn0yTBQRpAAP5Eg30KdjEbv
gCrF0zT2TbGp19JRSVYkUSVnw+9M74icy9skj5zj97ip0KS3qvb9W8rSgFv0RPMvQp2UovO7LiWz
LENGREY38fQWungjsNIvbPH0pUtqbow6LVBOGRIxhDEpRT04UKyae7odTC2fj5/zSu1UPGi1aqJj
Xnk+0RyU/y3eFz2zJS2/ty2xxkJtzwGBXCeFZAUl0fayYwoMzP/PArUZUw7kvCk569DZcQ3DaWp/
9RsWoGkPFiOIzF3pkEDsSU08D3jIUs/AZXov8J5928Ky6wDTAHhyZaJjQC25kIuozRUYRLvFc8kr
+EvGQ4+OKEc7lLb8UoVW/JJ9sPgGFiMwIjP1X7PUPgimUeirCmZrBz3WIs4PBITQnW8mrznQEii+
/o1UdHHzQe0NXI8ARAFddnkZ5BXkmAwO27t2jCNeXRHj2sO6RCF0eK50myTA7JLvdR8UuYJmVqnL
XZ5iZYQuH+GTlKdvXRnd61Nn470y3w29Pu29Im/Mrlfdbuw2gcrHb2PcsliX/491/jl2yqGV8ahk
FRk7ZCRP5UEHnSXgRQ5hmexthT+Se8mzht+6f2eDJ6d0Fml3ilTnMmHhIvBFH618vJWsfhgVz5RH
/Pq3spj5hNNbuk6MuCUTLrsj9lFiid9J7g2VY9BNOnm6ighokt2mtXhnkOozgBpgMaN577zWCFI8
yZIpLjZ4aewPhHBCszS3Qs3KN9l5+OKGnlmkTlHVS5VXE4sJEFo695FOUJgqH2+7iKUgEQwqfw2L
cqTc0FUBRGrgsv2XjK+gLwZqwng6ZeKm8Bi59sKAoOCHRh5oqMLp0Qw80hSCf0fC0gHe5I5DZnUA
mIoG4xJauBourFCbUsiKvo5JRVhrhfRrhgLRKuRTkbH3l61ANAU8eESalvI2Gtpyhwi6DQAv4MVO
OKj6bw2DaM8Qkmierm0VtQ5hpYJMlqRnpj+Otl76+q9fcoARgYxPQu0OwGdq9f1AzQKDHCaw++SO
pIQ5/i//uL3FFqdqZoS6SYVUrMIfLrIE+K8WAPtgBHRLD0QX46AqVkBfxHjhxziUY7PR3idgu6D5
wlnvxl6w1AA5P3H+LJbWhbMzt0pXrCI5xFM/WaJKRIFh/BIAoNB96kqr1yJGrLB0z8CWDtEoXcUZ
orvNEj9CiEOSANktX42dt2kQlgIvQSDirALg8oL9tEV+PnPregc8EVji8egloZEtC5pTknb27U2x
6AtQcwODqIT9Tb8aiklUx6mPufM0YSfwfmXKvXCXyeCqu21oqcQgghX1L0vUDR0Kda1GP4KRAVKw
zd34jATcDl3lJGprVQTJOmsCmTap+1gImq5Oic1gUz/nD4B0OQYEcopXNLWCf4+VmC49rVyMkVox
rq3zSCPMlFBsbN0gterXCvnvvrOLJ4Dez7ejx60mfhOOOx+ETH8jEiLXEZVUAQ0HXlDgxSGRSCfH
ftt7STT15HlHkMDr5u96t/4IP4VWcCifyqN417nsMtVS6HNhlroloWYtQpweQ4+/F3fNXXlI1/F2
WBuW+ihWdr+JHM5WNrf31OLmhegYhF50yNLRvrn3cy2HejQid7QRq8N6iCdLD1mkPou7CCddJX3+
SA/oM2JwxdSiHebHQ2rTrNsJPHk/6J+73EVthU0nt3T0oQmAf6CrYVwJQsvRYKB0SsKBJHVDvFip
esg4kEsmUA0GmS9uHGiSUGcjT+raNwrAOtXJu0sKeS2CxPv2+izOHEpfPKCn6FvlaWp5CdJiYRui
AyN9DpFYO7VL+jiDAy+e8wB29rE4qJ8GacoAQSrQcUUMdt6blEFSIWJcccsGIN8EbTiUu84PcXOf
HOSD32YwECUQ8pNjsxYH1h2zEOKKGqC6/7VBXdQdp3aoNMHGuAVoNMURsgLggxrHa13BIYKqrDLT
0kECyhA4ZDBWQ92A/Hw2KgPMJuB+hUW0zFj88KR0n3T1lbEZWEYoD8E1mpbFZOq01hwCB1U7WTXb
07QDdNHWgEDWX4Id8EArJrHm4qLNhkeFV8hT5CwljVb1d2GF11G45lVnFk5OoPrFYdoHJ2buzRot
tYjtKPacXhGbDrC+/rqHFlVmSp/1jeRmr35vym/VYIY28w4i9yjt/+drScVgtZBnakjWUj6Vr/UB
TV3gCI/MAPlLBgqgEMhGEx1Dk9keA6fmzRy8D8O9ds96cWJMgEG9IwpRwONZAd8jGR7V8s4b7sff
KT+BjgDCLaAPhqI9nclwhV42DQcfxpW+laGvp2VN51IN5cIE2VuzoyHIiZ4UPplOl0tWARTJz+VJ
/TGpV9lBcuJHz2I9GSzv15/Doo5jEOR5OQaw2eTit7HpN11WubdP4/Lq/DRBHcbAEyHip2HmGrVa
B1X9BLzr10j8k9X9F5hYQYsxXyHq6BV6xLUTmb5xC71A0OArICpYDWuNEBJ3bn6PJ9Yt6/BdiSTi
yrywSh0+DlCIFN07ANCe8Jjc2c1meEJdpPBMGRB7yA/cCSa5icaXCs2OhgvGSEm3p0+/Bfa8/CrU
cayMDKyDHr6K9NghDhJdQkVrWPUqedWKM03l3zBKxnflA4g4N4JA8ETQWQoXa3I6jHhyUr8Cy4Zy
Y/ekvAC+7JJXPUs6TT0ar6VnwOePoDv7jahMmxmnTkycBpOQoJHPhODEppV8yxhiR4EMya/vYKLx
o0OvjQc0kIpfEl5v9ZTHzgL9kqXKJ178FqosI+f6wc+ZJIAaaMACDAGRVFJeoAlVgfOYgrLnefJG
CXZRbN7AbgA00ckzwQr/b6poD7K8p3AzrsJ7FDhRg2IL1FGR1PX3IF5/5obyujWSkFdAUPiqecfi
iaROhjNtJ3Szg0sc2FL79vRe+iBiUIRL1VE7Bps+2pOo6Z2aMqkG7FzI4jSmgHYeL97ftkC51msT
1EapMnQESDXmVt/r7n/5pNpVcsB9CfpWn3k3UlKKxCKJAsAHJALRJwInezmLARqPxAiqVLiUBxtF
cWBbagt9ZhvZjj9kG6/dFSoU8dG4V1OTVaagXpmurVO1qsqHkmPOtyquEmkl6Ca27RfF6W0QWpG3
Q6NgnBCqWHE2KAgQIIFosgamDPqIjKQJRG4ArIufAe5DJcZ3+RfybMiOIKnU99oWtZiyIDZ4c+IL
pL7RN983gS4HfaVxSDQzAWQpeBa+oz2M0Mxp9gTa2cZkBRwLZxWVdwGcVgDC4W34vPqzMzJkEZdk
UZiYSWjWu2Y1Ooid8S3c7NFv4e1ls7wLQvi9ZA2Q8r78zG2Ya3wZu5+nAV6XoKckyGldRSRKXMSc
Vssidhhid21VugC/QaAzgasng2fFJ+T6uPRPhI/7pz1q2tOoxhNPCXuEmbUG7wpRrmTXwEk4QJvB
hQk5EUBeiRDJ5cFR0hTqnJ2Ea7LQPYiXo97P6TJwWoa8qZImcRiuYWkaQTABMCFA/NeJo8/LYQeV
N1TVXoT3CiD+1EUMq33i9pybADzPM1NVcvTpEc4sXrmGOvcaXs4KTGSzkXaAvZnpRl1FW1ZRimLR
Om8REhIQ8WScSoyOmktRhQJuhm0KoftTFYCfnq9M4z1+AJi5s4XADifQdSq7ksCzPvObeFNNVhi4
Q4metnUFxAi20q+iDa+/FuWdprTV1YCvwfv63gNpgBqHjSvGilI3vTNOpCkOPjn4xPO/vNbAjWIP
y6RzAdRidKJQVF5UFb7KE0TVya/NcD2tYzxS9oFNNIjZvur64oGki6qA+x31HAUNsdQKiMZUJOhj
U85vSOVh2oA5bVXtZPgp/knfscsS19c3ZZGaXC0u4zrqWw4YoM5GWy0md1iHbks4rdxgKzFCsDPE
+GI3qyKmFD4ISG9ER2dO4pkrRGVMjycwloJPd7L5XMQVoKDlruENO5B6FBXKtDQDjre8ZnCjQWbd
PCQcoe3D+xkKapCEI4bKYMZILgAVTnI0Y5rdsGtAVdGspZPE73ksacbsjL9MZ7B5Md65PSrN4Ouq
ifJJ00H7JpkTF1oV15uTxHLvV0ERMEcySK54nFyCqKKCongqsj4YMKy2Fy0t2jc4Kbc93/UlRpmg
HHojJd1gjGWJCwTg8cnO7HhAAai04k/8p9DRHtTHyfKtMTPDR8/pBjQcW6zY7/qAqFCUkkVw/IkS
pJ1odH4kInmvalE6Q53Kh8nDPYb8aDvaghMAWQmyE2bAeR0eUUapPVNrOR9JsVf82a+SOqETu75L
lAT4N5YXpurVpB0NBMmwCFULdE3BDVx64UyJGtTqBXJRE4np0vXgju1sp7ijXa4kq3ENO2YBjejV
vbJKZYNSDCJKHFq8g9nQfQS3p7pN0RyQCFZSW/4+W/tP0wG0Q6OJQa896BdJZtmYTDkdaiPje2BV
VR2/yCMwtGcvRz/4ODEQPYZo+Ao9IMlagjuKrUExR8jPv3Sn2PYO4Rtja1OHlMTccPWgyIREEWFq
pBa4iKsBAiYigL/r9nuz6R6NF3mrvKNfFsAB7aH73JiN438ZUBqQH8tNtAbs1H/BM41z+4vQ3lhE
TAHUGWgU4TM0EINSX6T2AfvusP9x10cqmIiSFfgbnbjehJ7J20T0hhWmUfHTlUUqfhrbTvaCDhaz
XLdCT4LPjbY9hLASndH2df7yM9d7ZYpyhWFSxfCW542tuzJ6T4xDu5rsaQNU25lFq7dJxhiviBeu
t63DA3zKrsFcliDwEE/NMXW+GsUALUCMCG6o1/WQgJ+oc2Tt64SaaynrZmTUjIoW7bR+WITcD97q
QSyLoPhyT7cRXlKIjjjOVvAkAMiMNsiT7xS414m6rA5IisN0I1SgemWUctexHAONMmFhe8gwpgcZ
fOf1qrwbHPGsEcXKcegjdJ7V2RipnTuBTgIkejCnFEZ41+WdvNPzrlzJntQ9Mk4JdYf/OTRc35oM
YT+02VzOZyDXVYfqFTklwTcyMNQ6iMDE3+NyFxePCBTpIJoJcagrdlNIA4Ma04e5ULdizqleitYS
0PkymdNTfDASSwfRTrYiFewW62mjq0hBJRvKnuMqeB3QK8fubKLdJKYbvbR4uSKBogoSscsp6No0
UdIYHkuNk1dOEB9iwCgZ00zOI3VeYQNUlriTJIBxqGnmiNI0YOmiKYCGuX/NgAwnEL0JRIytXTgd
WsYImS9TFXlheS/sUleRFtZ12SNCxs4dbE1Ed4a3GY+TJVnT8DdaMxZ27tzcmaJmFpGCqUEs4xbm
xIzb+WLwoql4gxB7lQEIoms8ZNteGKKutg6Uz0XmwVDtRN6RyJWQKl0v2H6y6jxnsgTc7doGTGZt
ZZ5EJt3W0kCJtia6RlG+klRqzyil0qWyD/8LZupTFnXHPq8/T2H0zNg3S+s3t0O5O7kJa1AWntcP
dawN2CJStE8OWL/2OK5Z22XBnaPv++eoKD8np9CwLUVdNJtWAHooC/NjnnOurHX3kpRH2zYZwcou
N++3R0mVN86LOTdL+btQhmb8KCNOCePvk/htyEAxU6Pvt/8ee8LXvPKeJVVn7KClQz+3Sd3V3lgP
pcpNohlxX7MQ2kQZK8inQ92rYVF3tD75XBGijcFsRHTzKRAYLTZV6GbCZ0V7lqTGGmTJVRPO4epP
VTCub08qay0pj9OXcRKVOQ/rcfHoq/ldEKBG2ETiulc0NxlABmHkrXPb6JKbm88q5W48KQKBTIQh
89NR9D5wTMzYQ+9EpFhpIjCcKsMYTYxuTClYlSDHboJJ2x1q6AymCfqzBBjNBKgBJiypaaoB9xzu
zM8H/U7gQWg690qyojZJJ0Kn7wE2atDP1CJngjzeRjIzK9izMn3WSClvAyIeMerB+GVWU+3mISAP
g5I4vF7uO038pAwsacWlaxr82OjW0kh/wVXPRosDCX4dGCRdMG2Jrj7+69A4SXmsajDZ3InoTkG1
TrbTjYDqgiN0bxrnhM26QxGrtj0JJJkIjdg1lqWZkAE2QU+ZCEU/GneeCEE4ijV2NeAZOnJ/4VAr
3F6upw3IkdwkZ3nEpSwCNRb0rmtoHlBVGn3UVVJfhBUMdi88SvjPRH2DaEzq1VqwcoyQmZYveUNQ
RuCtC0yjuOaog4tOunjSNHgmpKop0tYw2qSoCKI8GqwA7zIeoX4HqLkyOqTITyrtt8/wQogGLl4A
jwyoNZH69mU4BOoxQRu6HllM2n6tdcVU+uwRPCxmZ4zWbVMUlPTHgVJQedDPPQQA317aKho8X3Yg
jCXX+JNsVccJmQSkKcCQCZ79yLeAjwZ8jhVgLzn/uVnqntP6KBbCEWbTOrNl3vvU9DwLCrk8jT+H
Rk1jWE8gsZpgYxRP6YgkrK/MAGRoQ/pwexLJB9Gh5Xww1E0W+FkE9CNZr1Y6+UK+MbTOHbJuc9vM
UuaFffFzQORozmI7NW64rhwwIOITBBu1qq9BbOmQDiONcfmqZbeps4ZGHYVIKSJuVMg6+VBokfcC
KN2KifWCtmhFgPSLALoRUmS8HFjnxa3c5bASBF24GluQjOj+eO/J1RtjChf3xMwStd3bWggVMCGS
KQwPfmZX7ZZ//lGBB0esZMGHpk9gC2RDDRf9mDIzTW15vQnlpBFgWnYnwLJAjQsBD1vMTe/Ftwja
7LfOGEqLCpA7IG6gdSzk3m8mA+SKplaVIKSL7aZTGW/Li8f4rA+Pt15S4r9cODXCM2CTYeF8BSRb
MrdSZFaMsbg3dNBLIWXlRdSfL01wXtPXsjSA7CJP1kIQ2Xldu2B/Z5AULI/kpxnqDPdqHCYhWhDM
qOdWHDA0hshiuln0tQTNrqASSl6KqfcQEPeUIGeGDVILBSdf6q8q8QAOxdAhh1gE7yES8E0EVpbf
Spfmtql0rVbxJlGNsA36wb0IysxMAB4vZ1Y8l8KDuR3qKI/oJAbhJ+wQNqTifjzwyS55JyJdipve
C68Dnt4+5Y8i3qVdxtleWsK5aepsV1NWheAjJdPruc29/JGoACCCFQzXdM/bvIj0nnXGFk81WrFR
usFj+HVv7dho2VSLqNQPK8/NSjvAAxdYhe4ky29xpgOZ+f4ukSmkr5u5ScqRFJkyKaoPQeXe4i2C
5+B24nZ0dLfeNhCcA/7o+4DHr9hp3ogSd3YY7wdMgroyTuqddBJXxRZgENb0i4srP5sJ6qBqkVg3
g4KZUEzV5V6ie+NY3QXfYn4NRI+yqh6nHSm4NN+75/o+OXTfJTcBNXiJTDp+KZhK4Yu7YfZ1qAMN
cF9XFTGZJblDBPC5l1kVYJYF6jr2erWslPC839Awzq/5rWTGnxMwVKsfOTrkgHnJEUnJpoA+s2Sl
Ze70HBamuma7+sXQYL4nqHtar8E7YhgAfiZ3+UF0zhJVTruq7zwzc0gzEKvSTj7w1iakPL+UpV6Q
BpjeRECRO/2sGf4qrl/EBmDboUT+wagWLI9QRBaAO4A0iVGz3XhdyQ0lZhtMVq9NaxEYRrovdoKr
mhF43aEFxWRUXBzkzCY1qwpfT1FMtnSGVguowMuftDelttuTsCMIkOa1mszyix5bYmxF2z/fT/7n
AtVZ/+df+P17XoxV6AcN9dv/7MP3Kq/z782/yF/7649d/qX/HIuP7LGpPj6a/WtB/8mLv4jP/9O+
/dq8XvzGyZqwGU/tRzU+fNRt0pyN+B85+ZN/94f/+Dh/ytNYfPz7j/e8zRryaX6YZ3/8+aPNt3//
ga6ZmW8nn//nDw+vKf7eY/vt9frPf7zWzb//kPR/6mCiAPGrBvAPHo/gHfsP8hNR+CcJIHG/4E0e
XYIqdghYoJsAPxL/ibAST6zId5BQQwPrj3/UeUt+ZPwTgQUCFxXACIH8JfGP/477/sd+/7EkmIc/
f/+PrE3vkeI39b//uHruxOeD9AxtGKg0L/St+VNSq+AdVv8M0RM73IJxyBkQoVdm+Zi4ucPKFkVy
dc+PIm2Tug8kNZ08uYZNcuVCKq10/T1yA9y+BJRlWMIWD1E1aO7CJxUSQIaEGpQ5W5+lcdNxNf0d
KOc/imMmglRZRX6eIl9ENTh1pT3KEk648V1oiR3ylb8yGC746vb9YRYNQ0BmgX2FDnGrXFe7RIfZ
YJNsSOdLdGyAg5u+k6avv9EVTQejlD06gvO4SuriolDhELxtc0dea8b7e9UULGGfgu7x9O32vBIv
er20f41PoqI2EA8HBjiaCZSxAY1s7BIKNHHNdHR0SHEeF/CniLNVIPtoxtGk6YNULmGndtBvQyCM
TYp5RDO91QL1z2yEuarMng2itoFHKDz7gJUIA5+lsmOUaVwSwWC0qV/BTm9lx25NuvdT4BLYoCva
kf8wp4JLFZ4Des3U5aEImdEUooc+mK10zLBT4nX9Nd6CGMIBWqYyxUfDzZzxTT/Eb7dXkA4SzpbP
GCjgm6+leT2hjiGuXkIVNwH8Nhl30dAz1CQWNiXxNTKGB9en0DejDxzu4JUpDoFQKZDGiTYR+s3A
vF+sb4+FZYi6DqcpTJLWw1hAe3Koh/yBT40ntS5/MRXDlGE8QDAAuA4GXJrmCO346lSBLcT0jEcu
mmwfUr+3B0LjtkTaBBUc+hJX42GnIvs9PRTwVeRFR9vK7JO14JzBdA2mfUNCufSqRUCF0ofS97BE
gvX2QIRTqnW6AS/bOmAk4wubHDBOIO5AOQAENu0Mp6LWoH5BYuokOBogDg51N9DvM+9R0EsnKRjO
l5wZyjfNzdG+sO7iLOVamBv92M6DF1QCVnGKMmISg5m9YdB7LZwjWAN5DMGTg/KEOsFRXEL9qYPD
GJPQjtWHYWI1511FmGRTzE1Q29vTylZOUwwo2oTrUTaDFZ9ZYmMrwBUTuErbQDTQ7TjG3bl0quZm
aVeYVVqCiBeXiOSbiUi6yPDCCCDo7T2/cJXMRgctskuPW1eDmKY1RucL0qYeeaDwc6sa31UQo3vl
sI38k9ExHMbylKLHEjhxXRcl+ih3RQB1khIsqb2ln0Yo90Ro6CVlL6JSiyYLJkfB0ighG4K+JDxP
4AGFTPbsXsn0EJxPEY6bn3t3Whq8ZY30PauklR/J+74M7WxA42PNcsFLRw9QeAmtpAg94YMvzfYK
uKC6iLjgPLJrtVgZ4p3hy6u6AU15zjuNyOiPFZb8ytwiOS+zgdbR0MShhkiEBH3DU+02awJJb07h
ilXjWDp6c1PUnBpNAvUSD6b8aOIhPYJ8qIF1xv5c9MkSkQQCLg9AjXOYOxtRkNej7hdg6ZNdPB0C
KnbmKNxWzLRu6cDNDYmXU8eBqABcgTo0fGtwV3RfRoBtuvgXVaPxhA93MjdD7QlPEFKp13GN5c60
UiCt2O3CfWPyL/KKX9c7nuEgRfJ5tD8Gkl/UeJD1AXRN+ZE0MgatyXDAxdOwUmNT/1qthGN40Fbx
Kf9UAVWE9pt0A8YJaeu1prL90aHC2i3Ls/vX16BB32omKE1XErJFDdRy7X4oajNmPY9evQOfJ5do
jiN4JPhS6jqYEPQbFQnEhTaKHDVROjxPlJm0iTO1ArImhbRiOYZrI9RkV4nQ9ixARGmd6hNkzCoR
eIZE9PdJYyiWnAz1E0TapVOQjuPHba+7lKEANyEg+0TcCZYBKoKvxyEY4wKeYdx67rQhzQYQ07WH
Z0it2D2zOLgUWMOeTDiiVdilg4CxzFpRIbrR6qnZGA2an4A3JXE1CJq1exZQ+woFdF6Hn+boIEDO
xCLNO6yD6OpbIEYaqGwAwiy43gpDtvVV8EC2WfrI3Sf7kuUEl0IQ0m+FegIeVrANLk9yHMpxGBGx
MOIE69qExgv6TQtH32jWZI0gH2nc9NG4Z6Xcix5RkjVSgwApBo1Pzzyh10bIHpmZWj9yIItpqpAR
XVFilH+6D3SUETokEMbw1MaZplHRzuGV6LZ4Lmieim+E3xzkSCTdRJOIm9rlPZFpZb64L94tM9O0
gwxTQQ+hcoRAiGSd3W4abbKHcntcj8Hq9glZvDrRIqiivRSM8XT2whUaJ2Qj5jLhqo8xLb5NfvDS
Bco9GtEFs+TE0c6yglVNXIoTQAD1l1Uq1pOKjOf7DMcSFfPvRWiq++E4Wp57lqThTdIXk/uutiWt
w/GKVStfPjYz85Sv7tHLwSXESVZgN24P8Q7y9uGpOZLnCuM0PBuDLaJf05Ld53HNKt0ueWhZ4Akb
CVLDKwRonFZcwUWY8UCDQuYA99y+aP2X28u6dERmRmjH0E1CHI0VHEMch4+636Fbd+BZ+uGLRkQs
Is4gJCLpc9gNjRL3OqaxzzwzbyRbEWv79jiExdma2SDfYRaWoKqoQcWKXKtutoGkrueC1sJGl83e
+KofB4h7BltWJnf1UkjcKoIHA7kc+iyvUnqtAt1nF57rMZ4boGsiq62kMYu14p6JHY/iOrOmL3rN
CsIWR6sKpCIK+RnUSy5Hm0uJxkkiZpTfettspb2BySlF1xY5EJAUtIbcQiMM6zwsrqOKCh5PGsDh
7i6top5q5B6H4TaK7mi1D5YsFv536apAheQvE1TGPxR+k4GzQzW7ojBDTbe68StfYkAKMiE53TB2
DWtEVHyiBaMQZDHMcSXRgcIaxl/jT6CYMfmVsIVAEbuzcMmR4jICQZ9OfDedg0icPvGpDJOCDzRc
jytfRB9puTMG30rlh461aMsnY2aQOhlJFHvA28IgWDjd+gGtZzvhIUJzCUDVwI1b45t3aJlZ+uIO
nVml9kqHPvlY7nAeSUFlulNLswNL0AqMtc4EaW8zQ8Zg2MxelqU7cT671P7xVeAcamjO48Lo7Kgw
p132GdzQzlQCb8gaJGuM1O6JerX1R1Ls8JWuMP3eaI9x2XoP4HAGR9XtrUpONJ02zAdG3YRD4Fet
RErM/JY8qenog0U7rqOxTsTiAZytG+VZxgQxDprkf6xbBPQcgTRaxUrZETZ6wlJiIQyPzDQyG6Y2
Gt02f07G0Buqo8kA/wp0GJ5VeZ+nBUaZ4lexUV6y+8wGVwbRanLedbPdANiENthV9JXbMDcPCZiu
5nhmnQqolLyPpUrD2Gvo7Al26PA9MOQgNESDUGh3PWNJF53PzByVeQaFooGWBebETl23/r2QVoyg
bXGDosgiI+YGQJLOMro4BlsI2aCe2jtjErm90D0MqfBwe28uDwQODbAwciVR54BXIccqtWRvjuUR
ApWeaTRjzZitxctW4Q3DQPEcTPd0pK1nvch1ZDAki5juAit59DZQRcESaTjhIDyNoNvxO3ny3Cq1
JzQjGHLoi0LXdUq3uqevi6Yx5bJkjW5p783tUJshGpSpiiayVHt1O+6HXbvyjqNNiDSNDWtQSwsG
2Cw4AhURPa20zPLkp+3EIwU3By+RTVnn3spcYGRGxNPSh2lmgwade1OqJwbJTsS6QBm9D2MrTwIg
tqoEgKrO4Mfn27uQZZDKxDgD2uSjjEFNY3lImnjngz3WMjr1q5ygj/62McYM4jn6ItzMyxIyaCIS
EyD5t2M2rIOA4YmXHP58/qgNMWVdFug8NsQPWSVSNwzW7HCEkm38kcDO7ZCRzgLnCZJKEMmFne69
2Eh2fOJeCJsO1FvVO4O3/I3/JHZgKoH0jzUdhcI0wKO04iEFxErXF4sw869CxQy+WLV8RMrQ3LrY
xOsSD6n8vfiIUAzBOwQRvt1eQ6Y9sqNmQ+98vywS6ICa2jG6D8EwkVrBZ+BLIUAiv/1WuABIIRjv
0WqMmhgd+al5NNTtiA3qa7mZZ69FcIKeBWNjLuWsYOUEIh58IEBZ0FfowOO4l16ERH0D5ozmrn1V
3tVtdS/sVFtxuRGyIBByKEwRl9q4ZollLBW8keahrAmqKOB/eGoNlRz9QblAjj0HZB2ywTcuCWuo
HueZmYXc16quN3yhPWde+9JI0UZQQ8a75PJXQF6EOQbvFh7aLpdVChIo+mGKQJkhW/qUfwH91y7L
BIsr0HVSjWbXiQAuc7bQdWvwF9i3t9VSEIMiCWpdYIdBZZn2rikko3nN9xRzOo5o6AYpQrXxd9qO
lJaVB+XUf1Hc2jPTL92eMNHnjHLbgh9UdLwwo26CWA1PmpfDz/mq7zuwfqIdofC22OC6m8hhtQ6h
Q26pvcYi6FxIaC7sUZFprQtZ3wyBZhahUpicHtxlsXc/FXASw/RJFRHs+371enuSF7wjRChB8g/Y
NEEF0YOUOF+rYxVsSvHXgR/wVgRxnbgxxTh066RbiUp2bATevW11wetfWKWC41ySqn7CKzKyU7iH
ZqODIus3LBA9MkIydl1RiHkxmBCzaWYsbrLkJU9ZOO2F3QH/o5E3VLzgXKWfQsHJyliKmin0iROi
8COF6aYsBFNVKsZBIGtARQAXpqhzqOXD2PF5qJtVoK1UTrGSIjZ5/Q1C5vaYPN2eOPJhV8ZArUio
LBSiIHq567PaKMpGKXSzrHOrTtF3BPejCKzIaXH6ICICtgzIPVz5Fi+SfEU3YCbFDrRzWbNKxZY1
ILkarmDM38LBgl4ImMgh24zuWbrk2oARblDCGN1brbEyDAyJq7Zll9uyBBwjQpqmZBZcyfMyPY1g
udOJOcDzRGrNkLVX3qRFOLKxjC6L2A3jcptnkhlm/KdAyB258y0uBmtxw9ICXhguZJZA+M+jnkVu
kMsVTKqiG/pIws6cVKdBKdFMEt7N1Ak8mZCjATM0b3Z1xzjSSy8xJHPBnSkgTQJk4dKsqotRho+F
+2o5u0+jRyOoTl75wRfDRtRis8u9vSQXr1MprKrkXQZd76/uXA1XNShAyJYCLpEK9HrQ8A3ihAfI
qJasQgmgMVcWGzUPGfijhacK9CQB+66Ab4RcUNQRKVJPSusW8Udj58/yFlq340H81O9BqY0uMh30
t0/1/bCXHAh3Ob8+RrKPwU5J+LvpyqEfN7WQ1PA2epi7unSIpXuD+2XKC4AJwEENLhdAa8Csf0Wz
FKe915PiYbudQJNGwI15ZmWfE7Nz+g2/7jWTW90e2MJlD7lVSCBA7pW0i9A249oPu4hAG1GJ1S38
NzQstJ+jwaAzZbMore4Z+TAYGo78SgHaUeuZ/ETXtxIomFCywaslAChXz1xFmRVNT+JKHrVvsLHn
Qc/YoktbByYA9YJjEAH3og5J3OdClVbnrdM7MspB4IvMd+OIhgFh7buIqcbgAe/zaEV0+t2UMbLj
5RH+ZZ7OJSeeG6pJRVCpZUiHa0gXMZvQWSao7BG1EzlWwRWNh5DKlZMvsSr8PwchXjoaQqXFQzEP
iVZeWFrxLalS1jItDULAOwtq8+DNQgh+aUJUOY3zOswTKZGI+CWYwEysJbd4/YEiEO5vb//rW1dD
rxxodXFLAddLdxmHkxcNE3lhVUdjo+m5lYzZOklDhvu4vnUvzVBTJ5dhK3NoXjcTYzyFtfjda3u7
0POdx/OsSbyOWmALDFh4lgf3CpjNLucwqDUQdyYkCQ2DnaJEliQYbi/dBTVn+kFg355AcnAu79tL
a1TwPKpd60ckV0n63E5VNKFIhlUkqpME6MDqHsKiNCO+ZVhdmk+oB2OYvApkL33VcqkfRDxAFSb6
Oc04cVQV3Uj+Pag6GHt+yT2CVQotACL8BmmKvZzNqia9XpUGJq0tB+r3e6/wzXawOzAxrf0tgZhp
/KZCJVs4croFNN0PvNmvh22Eee/n1yAHZ5bpq5GQV3oH/1+D+ACAFIs3oHBqoAcNzLa3V3RpbhUR
8YuOrETCfXRpSs8DdcoLAe87xcRZeiuomwQFqFPii+I2Guvy4ba9hf2qIteFaKyOI4/q66W9Meqy
OGoxw2n0OQFlmfa/7H3ZkuQ4kuS/7DtnSYDnKy+/446M44USmRnJAwTv++tHEdWz5U6nBKt7Xlek
u6VFsirNARoMBjM1VZPbLHto08Kh2VpKurC4r8BCgBXUcOpnnzMJEon2E956oyHfqY1yiPL0CYCa
A0/D7ffruk4HQbCKyxxQd+i2AChzuS5SREaVhpiqTwl1mxHIxPhuGlS3YK3DjT+1/Py9vaWl4bGM
RjtEYsi1lEXJwtKAGoTdado2zrnXyu1WBvOgNa5VCBZyTjEZhUeKkC25Bo3U01hVQQAu4OHX5BMv
u63QWzF/UQdkkKvpwXWMFkM4SI+JmJu5qsgA+JNHpYVyRCGNdm0e5f5Fx3zW97u3ZAT3swp+Akzv
XO2eFNNSGisKXLshO1RObVK8kX9TUEvUKjEYcGZlFi2TZLLqvlE1O3g2bkEsktoRSpXgjTM8/RFH
gDqJrf5MT/zl+9Ut9FAvDc+c0Sx6HhUqDCsYlgw25T72pkN3GHu7Q+qcuzmK249rvbjr2/zC6Fds
PQtaBp/asi1hNGuhn/Q5sDUs58pHm0M5jZpb4LCAgSZ2JYBxk/yB0pWtW7Mxv7p1OUyqFDbMFL2M
MAIr0n0XGyv3zHUQvNyqWVwiE2loJxyjlVD2yzdUjR2j34KcwAyevveFr125vLIvbc3ukpFwOW1Q
BbJBfKqljugUqs/prXlXvIDRNjtkW5Hp54+5rx7GlzKz081aGL6OjZc/QWz6mWfIQKyyosZp09lj
HvwY450xHtE8dUjvM22lnrqAWL20JiLnmTWFNlbAB1gTfBY42s0T38oeLyHd3d/EXu7Em24/QXIy
v4t/442nfMSv/0BSS1yc3+278IGzn5HRkoS8EPt+xAiZI6qpljP6OrZ5TbNhodd4ueRZoOFKUQRV
C1u1p+6r3TtYSZnNTupd51ib3C+eId73smb1q7jy3QpnUQYjE5bVjdhoQYusOuB+hkRaDbJb8y4+
SSjm71u3d6U/iTduNZd9BCdyql9StEa+d/HFwPMl8YgUESXWWQoj5MXSFMmjPcUZ8FqyzdU1zq+F
xBA7jEEotPmXRMunUMN1JXY4OU6vozfsxlOK6Xyg6VCjVzwDaFjV575U2C16TQPYqpz+sJYWLgw+
XP6KmWs3FVBdYDYW37lzQdMPbbhnUJxBXGp028fu5j+a4bs0OXNjDBenPdIdcZoUn4JUXDFsMf+v
eNVGu1u7uZZ96myfZ56smEOUqbXY591w5Eg18n361p6mQ/ysoZrnCpQqWCCeu4fECzzIlCSbdNOU
9rh+qBaj1tlPmbm3nnck1Eb8FIHNAeu3Uz6bEmS/bXJXgIhQ96O9dReim/8W3671FheuIVBToewl
EhSVzN8hSRAHkPTC0TLosZW22QjWBzQyvz83a0ZmNwNjamDGlGCv6e9G95j12emP35tYikwXC5mF
fhWaYZ0eYiHpsSC29Trs2H3kGjcWBLWQDj0EdnKQD/lPY+XaW7hhL+zOTgoZaRUXYgPNAbpd+N9t
kB1LHWNQa2FwbRdnByTXWaV3BXaxbmKHlx9ZC8WMamUMYyHEXSxndizqMMBkvbhBGQGfeIRLeo1W
cM3CzNuTUTa7KoaFJkUNIX7K9c/vXWEphJ6vwZyNiiF01VZgYqPU++Ru8vVnkO0hx/IxvAggaDE6
yUdy03z0OyFVELrjysPz+sEk2N7+35Ga135IJXVVKTwRzJt2Rj1Jv6fkrWxX2pmL7gC8qZC9MDAP
N9tHGtUj0ycZ6gTqQxXcyxyiQ4X//Vau2PiaeTpLLVSrrYcM+2lXWmJr7LbOn4rp/nsbi/7w9zq+
utZnNnpSq2FRYR3oG59IFG7ihK5kwQvvSmwRKkQqyvwYZZ0jDOSsDwcLSlcAUAAC/RcTHsPYILIG
4q6zji0AKPDYQzAFAR/6lVfTnqWcxpSXsCfqjVCAcoPENu8s3N3ShvtB4qyNkixFoXODs2PLFLkg
GBjS7FIPXYMGXqjfqbXmWmno5dRYgTAt7ifBNBAg65B5wbjbZcoZ68yKJKjY2z17IazxJMI2aMyi
5vkkxegNNe0zUlg/V0CUrhc7IIlX4RwLWS8oqARTN5AMIM2YuT+oAFo9GOGaQ/FU7MQMdLA1C0A4
8jtMCrnf++jigs+szccBmrrh5lDBmqC+AloiAf0yeTQ2xA2UfyJfL15/s4z3fHVz4gSpYXjgioMn
V364pVuovTjFH1xkYijoHyCM1uyJPz87hGVWNpHRiINe7cTxwBO+telD7YJtKcSMzhr4eunQg/wE
rPoY9MLHm91lksWlIOU49JSEtgwITFuvJAQLoQuNNYo5EQwnA1Eu/vxsRYrVhWAVQCkpi3sXj/kf
xmSVKMera7FlIdyjpAnEIPCdaALNUTWd0ZpSZsKQoHQFOF8idskwxtXZtQuNgtsktLXnbP8PoszV
oSeCNgFYHoo3B4hF55uYUrlAXwrPokdAyV3M6XIOyDVeRxLEpL6+HBiVtMEdPv4BJwWdu+jM+izk
cFZGSoNmOfBUaHrZTfSlmi3S5vGJ+e1hrR18HVRnBmcnnhtarXegsv4KqvRIvh4kg1MfVR8KEKmT
rn3Zq7z8wiCEaC5dCLTubOCYovt6dlqv01EdILPrQTzeraE5NE128dBtsnfjc/3jfv9trXmEzXVp
zEK8QYE30DdW9zkhu5T60c370SY6tf/d+CaWCgAxABwCHTXPWQKVBDUQDv8qZXhQk7mXPIEfFoi/
drtibcl10I7FExdCbAjeM8dlUTtKfRICZhu6AlsZ7ofQJk8MQjZ47RQbSJ58/C9NzrwV42ogRYxg
snJrzRdCQ4Ijllh2cpMJzbVV/rYv1MBFCMeWni9y5q4s0EvNjGFRSZ3oDiMXDVjNfoX77GfnDB5a
3n7B94J2J/R1b2W1V+Fc2IZnQnuaoEk2b0tnsV6gMRnr8FxwCL5VbwIOHsNsDZrGVZKQq1ALa2ix
AFkJU3Aj8bnPQq2cY8qDJigwFmp1RFJ6E8UF7v5wJRm9RnDO7IhL5cxOZiZmNChwUvU+13wr9Kqj
7ig230Qv1jt57BNbERKtiofaYrdZZ6lbW+fsSikstSfxKOzH9U6J8JjQm4NaWit1xcVAd76f4sY5
W2fS6rzoIuxndkRVUfXyDXNSiBISAXTG7b82UHld7Zlt7Ow8mkYU1OWEhSm3k5/XNjSGPEH8xyOh
/wpPDd1V6qul4Hq+yNmBLPQ+TXuxmeLapMcqdum222LaDPRX98e3ADRKf9JP9A/WugdX9zUWi1IH
IFUaJs0BCrjc3SzGOIGmAqEuUhAnCBikzNtxhIgIeVDkZCXwXCU6sAa8GBBUEJwwrkYDCR1Cs6gA
YgLT135IgH7pm7fvT/uaiZm7KAlAWkUPE02YPgJMVdmDlMorN8TSrqFCBPwZsDSASc3OuFmoYCGR
YIQn017poj/WlP7AVAG3tawY1m7ehdsPeDc82ZDVoLU1t8Z4kBs9vh3SbVHSzvddvuOayz878BwN
3rgjhctNe1QctKlXj8PCWi+sz+JMpNMI9QlYF6xlCioGiR+V+06MVQvEFHWCl6h577R/wCu+dPYh
pWuqGOQhpnzlnSo6kJU8KfCXU7VTXCHGJAZ5QIr/G+Ls3tq7UVmIaZhaVWAQCQB0kmffNQjqPOfo
o3/NypvRfkrv9Z0gMlO86bnN7Ahq3/4YuGvAt+sXFT4fnm0if8UteTUiTJhpZNCOE584/wDxnQ+i
v3sDI7qglTisflKxjNllfGFtFm0GI7KgZAZrDWY9o9fEN25Ut9xlXnZK96mjud8fyaWrCqp4Mih8
BOj2ivS/HgNV4ghBdvA+xHb6ezxlj/lzfCJ3KODvM1Ooy4BVotlE932DEaqV07q4u0LhBq0EqNah
nX4Z5BQ6jGXKpL8AT13nCMifmFLkv8u39WR14cAgvFGQWoLbSr2aTtST2mR1AEYauf4l9fsoe+ql
yAesfvv9ti4567kdkfacXYxtH8esnWAnj+6Z9DundwldqX9eRx7B2AaGTYESA25wlrUVGRmbFoAH
oH8KiCYS/RZtTayr3hgWnjhyuwYQEH/hpWfi0KGGYaKlBFTMPBfmpCJTELeW3VN+y4LgY1CJExTD
tq/i3VBKdtX9rIAr/n4nr78YrAKPAKY6lE+uWCsQzMPAoLCaBsVJM2J7VK2Hmhg7te9+fm/q+qOp
FAwHQhsM0z347+VHg0yCbCWSYdkKe6+znwOHqilfa5td34EwgsEWwTUCkPQcFNOMJBvaVrNssKba
kB2yWbhW87r2DJgwUEG0gCoFamu2jiFggVw2Jkwo3K5ize+0YFsM+ZZUoxOGvyueuyX7BBDJDqll
gznHTfH/iflQ9+qmnD6zjq2gDBeiN34TuNihOWABCz8H9+eAZEdaHwK+Bfrs0et2BnghBdsBBVm5
BvSyHbtrYzTXY0Tk0ugslqa1pQICBKMQp/xFoAMw3vFd6KDEsU5PLp7Y89NxvsDZcexTrqjtAFvq
Rh+hkx3uzWP20YElbG1mfXFZ+LKoqgklO2zqpZ+OutrWrC4MG7PHXjeBgBxKj0WOL9kmDuHJJgNQ
oyxNW+WhM5F05VtewyewrRAkFP8RwOmvzOAsuAUBaI8aoCy/EmIg8NBy3ZSfKCVxx7jB283R9uPR
UG322p1iN3WSI3v5908q7iSwLwrBnqtLozKRdNG2Mexw8kgF5VgLZLsrNpSFyCPYMWFBwK6QiV9u
c9BAzwpyYICT+eXkaH7qN1tRd9zGn4AvfynSRMzOZXv1xbEQI84tz6W7c153UF8C1pH/MDfTMXOV
nwwgDckRxHNSiIfVWpVz6XxemJzFjMCSOYA3WKyQfTR88DvV4LOCzJyLJP3EfGlnrWrLLy8T8zFI
rtB8mPtxG2TDJAWDYcvQeiOQIqHGGux9IaRjWX+bmEUAXmAUSwthIsXjKY9qQAGJM6wBONeszDwF
r7fGoOkIFABNNnKl4jZ+Q3j3vnf6hYwbHZq/FzNHkyUtL4EbwmJqT3udXo0vDWPlXv8VbcUg6Gor
YWVZ83ukGuJOLnrYo49J6OmbeCuaCSXEG5+C7QhXhIqdv2Z1ySnQ4wcWFkBHHLvZXnItjsbSmHDq
JsNlyEtb9vb9Pl53XeFseBgCACsUftAXujzYCs1UlUF4SjDF3YNO7aF1GqAZzI/2xD9p4iibjrvy
K/G5W5ys9SnipQB+8QNE5DkLoGMqJ3pnwl96p3PrG74XjMyKU6IftHqwxcGd3UsXtmaXhQk9uoFW
sDXCluHXz6A8taMb6hWbci1iLn67s42dnbYgUSe5ERv7l15G7bSfgSuehPor7KGBTZ++/5SLYev8
U868BXJaZqhRrC7d0dxWncxNHqtD/SpI4FGAuu9O/4ESCZQwkY5irgD/xf+fJ8KlbEkpEm9xMSi+
5fsTlKYzSNDvCGjbMOz2/RqXTqGYVsRFK0Y+59PgVmZFQWNJmG7T8cBnlpOTm8paZa8QfjD3ExiB
OJmuauIpdumTnIaSmU4YVSxHe/LZljwDgBm9ktJGJuMq9+FTqTpBtZEzSKWv8bYsOI6AHAtANUZQ
8L+XxlWQ/nBraFEnScrjODY7rfz4fheXbnOYwPSTrulfJ//SRBtBEYiOvfnlmwZArL9TTHihr06d
skL7K/PC2+kuPZorz7Rr7KWY6NIVgOAF4dbVRI8UyAo4sEfz60GvYApy10L5l3iW4rDoq2TSQbF6
RMXmnbv1DlqCj8X9f1ISxriI8Fcw3ok+4+yCLztDyscEk9xycKPKud8or5a55kULvor5PcAIMAqF
t838Rq/ajuoZs7DWsXGUkNsSV7a9usYpeF0jwVrOzMziTBI3eoR5JnzLwmGVn+2IV4ILMwm8Fmhe
cE0Um9Uq0JKLfmkP4VlErtWxeB9nKmlhEzjDY/njqw4EacLshu4JKLjWFdavaXpFX0QR8EoxW2oY
s8jd5EUejxk2U8XN25703egTXLmI2yv4nKXE4sLSbD+DHGP/Boel8OZL7m4f7P6nkAdV9VVCnoXE
Gs1eS7xQZcwCzOOn0oCpOm85nvQtkndXHQG3BEWVxu5R4wY9STlhFsVbOf8LPgNzqFtgOsTAu2kW
YnhlSJIxJJadlYaPpBOkqZa8UfJ6F/efBWFbvTy0srIr4kcjBHV2WDsqWXv8L1S7VBO9JxS6oF0C
fo9ZtWukeShXIZYb7fS96Jc0+wx6IWJkan2fxeU3C+mo1UAvC8M3qLDNb46wNlFHZDX2+YtdVPDP
KJ6Qiv5+axcO/ZdmHLFk3P1Xo2hdBCbwCc02ZL/ZVmpf63A4cHA5fW9l4fyJoXKEbxkKMlc8xMAU
gLFa6SGXnE671CBOqxRrPrLkmBCuwJsWiggUNdHLOwKMZrTshwEVLqf/Uxw7IK5Cu7zPN8W2zqFo
uYcqqhuCPOdlLU1b2kN8ItzzllB6nRfzpLFOrLwaLYCk8W6GCG0RKS631qiyr81gPgp7p6F3Lqpc
s3SprxIDLKGWhXGR3jMlyR1470ip6n7/ra5zCZgRo/CoPqFUP29c9bwAxSRUZGw92Rf5SctKRxmh
SFeOG6bzp++NLZwpWBN0G2BJw8U2bwxgxxKtLVG2s8hdCta+Tv9UmuC+NoJnpYvBWFoDHpp6tLYc
zM8/04773/8CER4vz5mgJ0Y/GYRAFsG6Lt0mmRpdijoc6qaJjpNmuFJh9U5I9TtZGe+bPtnRtluJ
2UtfEu0IE8NugLdf1YBoH2kAQQWIm8WHVaJ1X2e2HJcrh27pQ+Iu101NsUDEMw9XlFVRJE/wl8HS
7+uc7wD22hRycOq70k3YapAmCzsp+gDikONDzpsB4RTotdTgU4pumugpRW74rGwEFLF+WWNfXvps
0P2l4rR/jd5ffjaeBzwdgc6zwQHimTx4DukdV007bm/q8CMMcu97N7mOYGhvnNkTiz979dW1rreY
18Ins/JDloLMqAtWDt5ClntpY3a/YGfLtkVzFMnmyLbdX+JtkkeextQxb+PArp8qgQJ8XsXlXNc/
Ly2L1Z+tTmnKNGoiOGQcJz8zCbM2VDtqZWWTIbVj/iYxKHG2hc3ZihjLddC+NCxOyrlh2lYTYG0w
3KMFgYOXj3sIH9hdoDnff8DF06DhrBEwzOMymiVkfZ5JUjfCO3MDJ21sIlcfJW8cM0eaYr9v/3xv
bvGIn5mbZWUxilcBSiFoRzSRF6NDZhbgl21WrCwkf2L//l7VLHqFpVTKavp15qYGzKTgIr6ZNnCV
PretPWRMV1niFg4CrjhAKsR0NRoCs6dI2hMaljIsmJ3mhFZ4MoZm7bkn/o5ZTEZsxF+P607gbmde
ASbGaIpG2BC5T3Ur1NmENFxwSFZnrb4u5+9sCQ8980BQIoKxqIGtzmcP1BUgmOkmfobIDD/m7xZg
o3epLSoSKfAAFch3IMYCOvJ36VHbZafpMfTXEIgLJS580bPlz1xVCyGAFZT4SZXPR1CmpHgiybkT
7o0H/mzuCHRKFaewnHQbeeln4KyRqiz47oX9me9GaVBOVNhv2W4MLDcit3K6xilyzWkCGCBaEXhF
UCHGMX9uslEJv4IO8jUCFm1TBVMlRPlMV77tfcE5yDGQhItRKdFdWps8Iwv3B0gRIHMI4BpKlfP+
QNHoAe8ZC2z1vfWqXX+i2kZTUPNqGOaimOkJKm+MFvs6RNeYnZ2Mt2oDOIj2UYEQVNqGQp1k+33M
WABI4XHx94+atw6SQIqVIcWPEpOeE27QGEh+/I7ejbb6NtsEN3Ql/f/a5bn7a+AkIrKYBcRr49L9
e1JCHqIMsQ+bahdUdnHU/PGU+ECc/c5Bk9iIVgkM96G9St++dMxBtYZhCcCzkdjO/NzkpVUFdQTw
/p7fAGK3tR6E8AuI617oWttrKWyd25r5dFdItAYlIrZ2n2/1DY0BeDNTSGEAbwNEH0D2jglASr7L
fcnV7tIN2bJH7SP2VzEiC56HPFM2BCT9S6f+csfV2mqzPM7FR+7wGzY65jZA+BVAjIP8Kjz5TmCb
UYBR7fRZWukufw0QzD63qNGBnEmMwlzVsxrIukMuvkAqATKQJkYkg4SCx/Y/rdj2U5c7+m+AujOb
n0TIFUOY8dsHGFZB/bUpUSLlt6tOv5A2ApmPeCcL+Dx84XI/qMkH7BZ+kqinp3fQWdird6JBUT+G
6D9+f8QWsoALY7M0bmCDKicExkrpJdUgaDdEThSB6r6rMPa6Rue2EMnRetTF/Ipp4YvPKeQisx8j
xYI5areOdssjhDrJZl4g2S3UhpjT7TUPtefkAK57/efa3l47PXR/IMBigZsNZJjzt82YyJEREXBd
DuGHHP4xyn8//RB0JPhuXxnV1Zu7GxTLgApKAD3ToPIrqKAIIZ0I2EoDyHUQHK52mFD1hT+cuzAa
uihViHIwsMAmmkCX/qKaJWvwaHsF0KrVn6KyKyFTEJZJIldHM+Oh8RnKeCtDfAKS40X1rjY91FG8
Qc5H48T7UCeJV3JuKpED4VzelbugoLQhNxRP3Iz4farWHd3kkdHmXlgFVGGPyYBZpMJtpTjrcRkE
CbRrncGkKYjxwqE29Z9hECUjpu7zMasbv0fEZcaWpFMUO7klJepHIAdhbwMfDujLhkdJTD3crS3o
5gxtzMvEBX1HoD1P4YBryZZYYuyZDg7X1GuCkVSuxATpsTtAQC5kDrJJQz5J6aC3vtUPrVY5psEG
yB+nBXJ4O2ENHyo7B8lJvOV1woo/FAi83G3boo0sSFOCtRP0vryouYPJEr1oHQDpAhlXjREU2R8u
V2bxJjUxRKAGzFpZP8cSP/O2NuKGHhqFyS3AS7oZljvIJo4otbCmN+XS1khm0g+eDjRv3brVO8xX
V9QcptFmUswho6eVOUu8qh6qGETvbLDA+lVjm5/SSSLa4BZBXFm6Y01mDEn0MeyV9imWQjpgchjb
2tgMiPT2CcdqnLStUpma9N5YHdXusp7m7BeLJ64foINdhAn+FrUju7CIaVP6oNuuo2PUqJRTpwO6
xIS0VJslwbtmgGLBH+g0DND9TdXefIhKKcieM8VK2XNfq3GeOGOiZNJG6uSJH8yUZgiUJmo/7QHE
ZYPmoQpLg2NbAAH5Q6tIhz3ta1hLbbM10+CeG4mO4mRvKMNNOVQqMs2cBarLjEQVEjNmne0Z6Nvb
TRaheuCkQ6wkB9JLuvmu1gUrfKMqoF3mJDWTg9zNKJDqYHrNSrghi0K13hlTot8OVdW4oSQH9EWf
2h5tCy3MJNA3lhGpzC1GsVN6YiOzptzuwrpqdlEZpWnohD16/Y9sAnZNxZ8YaXyiVZe1oMWK+yrb
gHOzgN/ngQJ5tEBGAnXKSBZhdh2d2uyIwSVRs5mAnesB8u6yYXASPQyIo5C+7DdjraWSPQyM6tvA
SLOKOIlaFM3HOBGkPiPEN6u4E9TFw9jXdqQahfLTQmFvYrsskULB953GUQW6u1IZi9jpczlEU2iS
8i7W+aumFHWzk6qsH2SowRiRWkVPephESEQPtAazNSbsG0NlfwhVQ4OAfr0bhteyKpPyZ6dPRL7v
+xJAOBYZXNUcGpEYv6OjylS9c73RIlCahrSpfD0fcnaSZGrUHpFUufEaOU2jj0ytmlv8ekyfk1wO
2tsxQTe8s/upDqzYnQjaZAlQXQmIg22TRJ3hJOmYV8hBOqvsXsMQf/6aIQdkgOIEXB3ADzYxq/2T
DSTIT7kmqTxwShM8u+D4YXLYekaComdlj6PchU9KDs13BZPB8gNhFSVeNFYBcGoNRsfS95Lmms5F
hUtqTtWQpOkPo25rUJwNqak1gKqr47ht2jYaH8as0lnqZulggYGCdnUWpYfSYGbT2haUN/hdZzQd
C5x6NKSptRNjyMJTZ00lgMQK6+MtaO4l3QuzhEg/czbFPcjalUirbUw3EGUPZzOiu77o4uTIQRXP
/kABrk4bT+fpNsCJIm5eT3V9m9MiogdqdgCY0Ib3ld3IJMzfuqmraeu0bZvWrR2YyVRE4Ggtpelf
4I3/LzH/f0QZ5P/+j5L7lcL8pv3g54L04p/+S18epBz/hX4B0FVgdMCEpUAm/6UvL/4EykiQNQCZ
LDhdZTyo/6Uvr9D/EsMQuvU1rwzKTvx1/9KXxx/hXxCzYcAXGiAd+1/Iy4PEFap+KjoagH+hHnml
Y92NFSY/u5TfKr/YjQakTfWSHppDepj2k2DIRCnBGVZeGPpXMvd3YvIvq6hjf7WogPQRuedZJaGg
RWPoo5XedqbuD7nqMwXtod489irG26wBaL7EziT5rSOFF+aV3VYYeKHadqCmBx63zio2eYN6W61v
QRFoK0O9KxFoSafcmrzYgfnYlXPUG7IJoySVa4FFbIAKFO/YdihQmQxSV9UZMhKkl8iecCVwl5eV
Axm3uyEPbyMxBAvO7jpndj0YTtpDSE1jXjVBH0+SNkwW6YxhbWsV4w/aB9EhX1pqst/lGbRwlU2m
6D7mKZyqbE9arJU2OgWHOJ42XdV4aTp5I31ooy2owb2+fk0KPCdDH0fZHTnxVLne4rKwqRXshiB6
A0YSqQ3wj0PipGXoyEmywSf1UDA4DSRD2oSKjNbc4pEIndgptttR2coBhncy+kw6843y+zAyn0b6
1imSUwyWY+kfA2RXw+aVKeYmhMpyHj32RrY1eA6VR+MelZVDIVVYYLcp8v62z1q/jIu7qTWdgUY2
EMQuCaZdbOa+ycPdQI3bUZUOSBtdEvVOoo22nLcvo5o6DJPnoL/fSXK1Nev+JmXVDU/yFgzY0Z2E
GioitT0GHa4RbLdGnqyS+CVGLXk5IMWQPMW4jehDcFP+6RuQLfP+oZdTtx2hb1KRByvLTlljYP4E
4TmpN60j6bqXTYNdSQ+5jJso5dtGLrxRiyanqC1f58pdJ0W7bFIf2uyuKfUXqgz7pqjdTOeA1FDp
pEnalpXm3jSLPVzlSR5Aa922u6bujnUJPshx9Bsjc3rW+mmqD3aZ7oK03CJD3MZtjtznJU56u5Ab
JySBP5DaZwT3oUW3amfdMj19yNRhT1vFrozGgerkJoLYZUgwKjeiMaaGUMZV7DAlt7Gm78wJPGEV
OBlU6tZQbhxjl7TZY4Uxxi4ZXVpNPi1rTE9ZtmrECnCGMoACu6TPnDFXt2OKIlgMthzMKIwO77V7
I3kfLRVg9pdkHI+SNLmg2HQgYQiGDO0uLvLbAS+TQrW1+wGa6WVus430WQROcjPiADyFz2XoUTo+
VNHoaEO6BUHlvbKxctnwwqDekHx6rRrdr+Mwd9BYRbqcyKFjsemBFC3YCWoVxA+5FnhVpD7p4Kjn
PfyqjatfUoKh8HAsS6e0lMCBPrAP+QiopciATxNwxmDctivjQwW/b1QFWCTuUjw6+GBiaRjqjEKf
RMDQozPsNwlmO2v5mDeQTJtKV9ELR4OUc3PIQ8vLi/rWaHo/UV8KjTu4GN2+SJx6+JzgofbUaXuQ
IG0gKmk3/Vs0fCDzPESIRmVs/g5Leq+kiY1Zr208SS6jyi8Ms4FovblJ+vYBDxjA+zRQT/40Sssr
cPcCUPUS1QkslOSxyLsJh7zc5qm1pWV2rALI4fXM+DVG1Q3C6D3EiVyeSf6oYhBIib2wweSVhPnV
ineJrVsDwhHIgUK13NTQMQLz7M988Mto1ze7tFNeeWC9q8XEkdUUXpRPblFGdhXWNpWkyOY1dQhF
4TDLjPehyrfMUuyu+80ImOKzbpOa6u9abg6cyQ+sLk8dKT0eos6IGa84PpbacxzuuVTey4XklSCi
BLedW6aAGI6pH2ihPRYZqMG0x4j3PleVU9NQr+kMj4+JZxUfPZ55DK9hwolDtNfUoJgeU9y6Kfck
S36HaffSdJlNZL5Ny+GWUfztFCQxQbfR8sCjWW9XmEfUxh+gXfYT4yNEgjYkv5q8uWGkQUb2O2DD
Ntd+yWR6oNY+D9kPFXwjjWI6pFBuhgH1aSvD6yyC8qpiY/LtFCXAvDDTqSoUssd3UxtOqjnaQWW+
BpIb1Sn+DcOJdKSb4KKN8j+QUAbjy3vcWLLbcummaLRHFEzA72jyrVGfKj2wJRVlKkTEif4o2LDp
ptuevI7Scw1VvUFnnjYwT1F3EtC7er9Vh8YZJLrJeu6YSuWVarkXzD8dRkPqlr+WLYAVjXJfi4DX
Tzu5A59NfVdJNwyY/L6QHbXN7TB7N1V+YoEEdgy1cgzyAE935OAjlfst7/EY0O4zbXRHMDJR6Lfn
U3JQSv3INPOpkXrdIYr0kRjPQxw7mWJCGwMMlmhAVQ24sIi5x5vysZc/LN1XxleIZXqFitnfLvWJ
hMCMdzatIw/SCjapQJVf1ttgbPYVVKxtY2p3qX4wTMmNp8hWgz1v/QISCKSCoo+hJJDlijZQE92b
+jPNkmNWf+pqRh211J0uVDyKcxmV+McU2dazWyv/aJT3iuFaTUu/RUin1pQ4XUkOmgyZnAxvLS1r
X9qgfeiU4XdigAyz+E1wvWTm+JENhpeP/b4PDFufqt9Tlh6sDLN2XYIh2Bi4lQwNHC1ycPxc2sdH
gTNtqlNVcLsm4PmW/rBIvc2694nchCHfgmh9rxpgn4oiOzWZ23aJH7d8W0ilHQSmZ5SYsc0CkHEG
j6CptfGyd2JsKCdHpEWHolTdjEh7E/TbXd28aKnyEA8teouy201PA/vZ4AcklEKLrXsI8aE5eVLR
fyTjMaD3MZiD+yHcyq2CX4zERi/ueggL2zKlpV21xkcagYWDAWVlapBOuC/0zwJv/rGYfAWo1lDJ
/FRHOBs4kjJijxh8nv6bvS9rjlNZt/wrJ847jmRIhoi+D81Q8yCVBkt6IWRLhkyGBBISyF/fi7L3
2bb2vtvdD/12I2xCFFJVQVGZX67p67LQRyv6n2rkm+8V379qLHAEq3v5X//+AOP/tRD8gFAJ05as
TVEIjhGMx7YVGyoULwvAO8aejmyE0ksowX4nvl6Yqn+qPz9wgdzIXUKwzjur8Y6oHmnZ32rTiY3h
dwq+v38hgIrgTuBf+6g2xeKS541lLOe30BRFkqMfx5Wjw9cpcjfNGrjf1vwdVbG8/7+e358vu7yt
n+rrwc64LeE5PpPbPiYReeQq5DdWEGEuWvEvZgfc3LJC/a14Tr+wPPydivADmvvjc6UL4AlIFxjT
B65EtmTkhkvLsz73MbuwDSqTMbKdsx8j72A1b3WJ8ydhtgoO0ozyF/o7ov5XZu6v72DBRn+6BEQR
gHDQ2541f/AYhnv3rel+p1n+u+sMoRFZRG7U+UtLhZRhau21LM9wIdVhBnEFKgh0nBy/DGwPNAu3
b45KKzV/c1/9Sox8P7mrNxGdFNCY6mMWSW4XxaztvDq71bjW7tqsH6lzL9MydGGLnJ/++Vv6d5fy
51f7wATAxGANZpHiUjZYRmwd9Tmrbv/5JT5QnNczWvoxWgRNuLGc+chjp7YmTYdSBLeLuZqR47Kd
ymdr50F0bt1I94GcnfMQk9gA11Mg+fGfX/5vrucvr/7h+wLQNnV69PM9d/wSdAiSmng8ejewE8O6
+FUb+W+4lQ/OiL+e7ocFcGGO/tBZeEGZpOtxzVcCGbxwAy92hWn6zdn9zee3XFrcJzB7+sDTf/0q
oLihgWh1fZ5kE0rzcWpPeviNOuVXquF6QuhjhnsRLM7fdINiBamIzER1nqwu9DH/y/k3hNzvXuHD
VFGg4pWDV1dnQ9OY1ki/Q+X9z7fB33ydfzmJ5fhPY0bbcbdCI8Pq7KyXiK+lHQXyPX4rJP2g5Pvj
YjkEQl3AQX/JOS94Q1AiDRVmBRVbEfqDXmPVTcgUyKbd/PNJ/c2nH0AHDOIJS0P6l1RCh+aQwRs9
rMxYAsqhXM8YiSelfnPtPuhrvp+UBe4M/DTSC/5isM+srEUzvQC0Z1KcoGlbVVjKLF1pkdqAeFwW
rH7njvybyRUDxn9eMVikWj99XMylMGea/nLPTbGtH4X/TYk5HPzfxb8sA9yH6fSXF/rAu8JLr5yU
4NSWtGO19Yd42rCIrpE4NYULZPG7j+xvzwztLmwPngr09/gwfVJbcEbmqTqL4JDm5NTP9T3gNOQq
13o7OTbH16tejfS5HzaFd7Z5DaijjTyNVsBan/wazGK+l/XJH2+6NAuN7IvtHx30BU5tFbsqWPkD
/9JRI+EAx1Pe3QlabZ0hR7jMBDFHX6HERVSarlcm5yuEWXZqDFkzhB4rYjXANoNYurygVuRV4OVE
NUWtE7xTtu3UWZV3fMjIHnjDJrUDdDGk6sk1jGNXrkt1f729/wdw/re5KEz+e8T5xLL37mfI+fr7
PzBn+gm4rgsL+tLqBlmkGMm+Y87k05LgAtQXE4FlLa0dcDP/AJ0t+xM14RkAVwyRwYJV/wk6m58A
TC2BHciYRDfD/zfUGXj1L98ohAyiMITrEW2EiYMeQB+NUKxbeNBWJCngLbVHgo2AdoagPw9idJFp
s5JDSryNXaM13iOraFfelW6bQ2zfOQ4AzcQKOlsVceqRMXsBDMkdGP9ITQA7mBWZxjiAEULTJCAF
D7aIPOs0CEhv8roVDTqrOPVuxZuDlKPFUW40s3cYEFjs0F1QN3Z+bik6ub3XbRm09Yo0Oa/btTkz
FqwdUyMBsufplL4wOo3d05TPusZXc0qX7085a9Wp0Mi1zBFOabJhSaVrurJd5wp+9ru2c5105blA
L0ns9l3TjVsw7NZdBfU0wbfM9+W0RXdvC9Fg4JNHB0BNRU0wannVlAClinksyoU0cqX92tHWw7oN
3UlSqIIK6ZJz4Vl1d0sD8EWx28yIxaFdP3yFkxzJdbPuA/sgS2JUiU6zAfoWhJa8tgHVsKhMXbOj
Op/UtuxYfzsJiDJCRwyA55VB0yyaKxYUETGZ6MOmUl66owOvvznABc7IIcB617XHpoT8dUD7uQ4i
kie7piC02tHTzwEvyF2XFjPY5gy+ESB1fb8HWp+bgPUpgig6o0IIsTI8yVbZmBZvostMWJob0n6z
h0yKg5BWoV/HIkiBTaLNdVVvxrQH9bmbp1Zaq8wls/PgtHPBV1wRtK0dzdrHU3jEEF9t4KtGUoJj
TaMg77X5aM1g2tG5b0yxriZBR81y5aeWh1RiPNPUN/tciiDNI9Rspe/d+0NRjAdPBhkDHNIPlLm3
ll+JoF3hmqK5+DfLHDxoyHMvGCr0vc/MrmRxkwlirkcwMM1WLOrl4JhTVw57h7Q98Ie0qyffXE+k
CEprHTR9YVnPDLkVhT5VpSUkcrnk7IvPvMFl4XflVInRPViS58CcEGPS206YtnMg3nxzdo17JBgi
zufV4WJBxbK67AIv8RzlduxpnoqBxMSsxtI4gwWugZLRvrUUW5msgskgaW21pGgEmrpjfwPgwTLS
M1w92pNx0Pv+glNOk1W+8YG7A58AyjeerzB/6BprOZeh/ejeoQiLQF+CIZ2Lm1aUpoEk+R7z3dHL
sp7uvMK1+yPBde0TpFcN/b1Ruk2GFvaIZuGJ72dpl4xToVW7sqDHKtdVgIkI4ADTY15hHZA3OXDK
JoMiIO4yaDimUFtzO76pkczsZiz8qX9qapHbq0w23Ni3OT6aPV6e4fbkM0LCxNYthk4+46rBN+81
XOFJYLVlbixnpIlEDHyzc8rVlAvMv4bNz7OwmupozWabHTPaVwxuPGiadvjGVciHdFNwIAauYhBS
p6++1KkaOYAgItFSOGyhemmBDlJh5vN54FINKxO9Dset7fHWKcCbt6b7lVmMV6timGRxGNsM4OQ4
1U0zH0zfBMRdUzTKTRBmANmO21Sjf9QDzcyztI2Oo7WtwYtQSygxzm1qqgEBEpC7bKppFN88p+ny
iLk1cPnK9tQJMNMi7pqDfA6OjceWOI0lcaV96hgzHKDeQ6nXpW6ATrZqgqaml2J0kv+ZyPt5+wbU
a5ne/vuJfPP+2r39ayvL1/rtX8v/49cYPbXLPx6Tv0zyy3N9n+Q9+xOis50lwQfdkpb2F39M8jhi
YQ6HvRkSfpjJFsr5xxxvUAts9OKyBCGNJN7F+/WDWDao/WnpWoQnRYgtFnNwXfzBd//A8uSH/Z+x
Pfs6if9UNiN6anklmEld+JYQBLSU1T/V530WuEbaZ8XONw66rYF8BQ0K1TZfNV57KxFfB9k0moX4
iHEyFsbVdxjaumcEwwM84LMxu5HbQ8gFnRmQXrR2rQhu/Z4f5qaF4he9c+O6qzat5rs00KjGB2SJ
8OXW5xLyGS6cIbFoE02Qv0VZgeZ4HvxgpbZQvg55YigTDbpSDjLDJ8XKpoKFKf6kdNHVriIMecEu
EUnPgh5aLdrHHi0ZYHx1Dmoh1srs9y0ENxGDATJOZ5GHUJtUUVkrO6RyNxvTc2GgBcsw3xuW2hlj
nkPSFGwdv4NcOF8YgmAeVna1J1XW7bze3crer8HtLMKVMYVcvQ7KCJ1WTn6VZ3tlbxlRQ8JrN4Im
iYU1aOnQyuwvvBzVxjHIRaJUicnkwAvZATlp0bhRIPksFNYKZ1bHqWrOfDSaaM4AP/PqVqBMSTpI
lkeOqgkf6Y76I7hME8TE0nTAdMfgKOr+Xc9tE5ZN/ZJ18mC6YCbz+lS3eozTVkH1ZI5rSKKeRyOb
Q1kT8BgZqETDwDsAZTFgJpEJCyqwWj2m7azIcPJQWxKsSURjvVaIalwTcEeA9wvUghn5gvUsMhzc
8clQSDJCUloqVkF6z6t8MySTBFdYz2VSZt0RXcM2nl3Aq0Lb2NduHc4KHIUBJUE4BuO9k1ered5P
jQwdN48cE8pZV0cZZHI9eP7KXaEMmprmkfN+U6V6XVMTiQDIbewY+crsz4IB/s4Sp5RuDEGy8f2U
ck9uRV5GrLRRuEygD716Aofos8i2s1VReYmu6gQ5wcpG5DzHXKaNREryXHiooVwQN706tZ2xVk67
L4SzFikKqLmXF4rMT9Tid/5wqo0WogBkrciDBvFqlp9BCdUx61y4NEuSlJax1sL5mjX4W9LMEGMN
RSLRTR30p7tLJ3B8RpYo4W4sz9tQBAuCyp+ofhrt/uSnaC9i6qdgwmeUDU2RcIdBf1j5J9tn65mO
R5p5t3XQwllgYRIDYxvldiQE/LZj25/aYcSC8aJoZiVNUX4tTdD4JeT3JUjiwA67KttI2BUGLVcD
SFeDoO6sjLXn1WvOeRy4SSCfCyqjnnJQDugFYU9brEzR12cFYRx6kHoQBUJTn/OQufyurbO9HBoL
tHAJOtuHCL8GCdgbqFGZNr/0+Fi9Tj5g0YBWSPpYVHoMrRTSvkEySANAyWuCijxQMRlqeAY6a+No
vQ5SvhM53UjD0WFmKfRT5m91M96YmkOSajfh1HsQbRo9tHjTLc5Rxi16GIdmXiVFnVYJVzhkpZCX
kgM6H+Qh6ys7nOvKiIhsd9Bj5mHjezrUdcYiowGLGehvsh2/o4v/H5bE96LCv/+1PPNX0cwdy/L+
OsT/uXdkXzshxbf+42/98keYGH68vUUZ9ctOUvesn2+H926+vANf+v4C2btYfvP/9uC/3q/Pcj83
7//1769iqPvl2TIm6p8nR+hd/mmivUMWUf6v//2tY19f//Jn3+dU2/+E5GTbhoEQdkmsgDFn/RBr
uZ+Qw43OnJ6FjGzUn39OqZb1yVwMwGgXDcgG4DXexR9zquN+WhJ+EDlJkMJjLU/4YQ79pzkVr0gW
aPjPWRX50cvSHZO+hcUzXm055Z9nVSQdwxmjwN7AADPsUj4iBi1N71CFZqs5AJKDFtZngfL6AKfu
aExnx0f8IxaqYq95OcSiteaXAY+7YzttzNRCmKIxmDeaTN0O2eYv170x5+nGKRVq8bo0Nm1TvA+5
C6xaVtZOQnI1m2pso0znWQQNcL/FREzuet/NdnNZ2FhzLYfbDIgT5KEyM71nJQx0ycHweppS2Bex
3LbRTAEKJaO0VoYx+Hvfbu6ZQ/K7EqN7PClMsqaTsbsa0SIQN42LxvwJzHSpToWYuzBDZMzW90V2
X2R9ujbHHOKm2TfuBsspEssZofrASjcch6J99SHjoh3G3bYCyZu7F7T7o+choBjY9Iz5Cg2Bb3RR
1zd+WfFDCc0Qr/W8g0Cmsotp73bzuFeTN+6ZYbW71IKoYqDFQWRjcQCN3kJdju+8NuymiK25FHus
l0MpDXrf5f3ntjfyk6YzveesKzHLWd62QyvDe7+fvqlUwUZC3OqhRj1RQY988bEqexgNfUiBRZy6
7km2nTxDZyvPZKYIY8Y1WqlgKGNzoO6KQUlw8eYmoVR4664uncjDwmXjC1pCxtD4fljCO31TaffJ
bXm9G1pBN4pZr+jC0u69ZTO6WdOEiLRo93me0cQ11V1OnGM1TOnddeNb5tlqmunUeZm9c6D+x+qo
vDFGdLxJh56dR8nfGv2W0xJxasjLhEagbTD1Ya3SZQ7bpL3K1ypP/eehvKsCVSWll5EEcz5dVCMd
C62cjVBP295xEMHZ4Hlxho4+iNPGYBtrqqfHRpAHrD8vUiXDOKtLhzn9rhhMaFbyoyBSnXRTNZjh
JX+ShK3KZonsy6z2kZlzsPImKOeKZbeCRR4n6ToRXviISbWH1gSXb+csG+lV3saoHW5sGnNkt3Wn
Ja6Cu8Y7nj8Diqj2KL16CGiG17Fk1joXLaRBywZEOjZVXu9JZ6Vxpi0ApxgckoCWQwgJnoLZdLTT
aBhVk/y0L5d9dEzsdnQc7nQ/dTfXzdTSCEhQcfLbqrspVZLJ0j12ULtvenO8zKk17sl/Njntx31T
IJ7i+tP1wJ+PDQ1Hk07/fVAV26KAhMhdp/ti2aA/O2ooD6IpmkqQ8SXYxJKXkKYDwlmhinKgMTHH
cEyN4qhq9jrYZnrkJUL7fUfcCtYaN9WyoUAnADzvro8AO09vuDSNmxkzu6xqsggX65DyogUCZz+Y
uTMhjtOFoW556LppSf/jJ9yF5drT3bP20ZM49LFMXUFbXYZDNk3ocrF8B2ljixnwS/7C5qzAuDXy
2BotBIFJpzqlSJQ7cY//+ImWWZ5Mk0miVtaUAP7GYX/ZDC6eu14SJq+PlX1qJ8gmh4vAsRsr5DQl
ESRXdcINABWxrZR9dNo7ARUWderxltpDjk9Nt6tyaJyYzCY4kD7jofefo9N/js7C8HfwmbwBoptP
RW0ER4ttRxbclob/BEVxDUV6Lk5Vk2Zm2AACOlWeoaLBIHVCvA67aO6jme/tey4OrVnmp9b12sQq
aozrHlhFmvtfnGzeK52bz6JBtxUkQ2X3uFrmitPA3Q1kzk4Dq72oNV9GBJsiNkn75SpHdyvkZUzt
Gq3w5KbvizlJqY0OgGaL+JyB+xXwHMRft9w9+SzPYu2lCM1L7dSNvLTj+zLVvQj9UZtAZ4x1EPBk
8qS6Zx1V9wjH2mZGU9xcH2qAyCGgFQq3zCvYJgCUFmodsCN0PPwIgX4fkUBa8ONg988DftGaG5Gq
Uzq5+Z5PnO3NyoMR86cfK6HNiGYEmf0lhH48F9Z28L3PfloGMStN+2QO/ckVfX0DAnN4gGcm6uD2
aGJnNr29C+0QLitNDC3kc62CeKx0+oUA54ugXOkhX24hg0NaR9xLmDP8Bqb8xPQZFITMNOdD7iGJ
lbvYHXvL3HSgv+EsITqeDcfDjKPSXa8gIkWpCQ2U05Ymja4/moZ98UZXbpqsto4uIkiO+ZSxnTCt
XS76ao6vj7lsso4idVSCUZNF3x9bfrmoZxV6ASYlPhrVhJgVB4maZo34cMNqjgXNxUHC7IDY4Qr0
kVhheO8vCu1iLww1x6p3scTo8xJKQ+hkv40jFFHXozIgKprNFMu+vHvxzNK9J1zpy1TwCPMpvb8+
BM8TblFWrMsW1ft15qLLzOW0Xr2Cg0xA/ojZDHLaHnP64K2oBxUioHJyNwZ0XrtBUW07m1W3jpEb
YSpRxhcjOZpeW946VdMipKYX2+vudVNNvIgGC8Er113YmnZ5X5GDqrrHZirpU2XWasWaZlhfd3VW
H6sZdjWgxWFmZOWpcpw3y/TLp8zBJFHXjblC2En5xIsqh8gr789skOM9AUR6fdys2mzX1lCdXv8q
UN0YtbUDSEBqhELUzDjJroAasWkf59TmuMsMCcm4Yk9ghHN454ZpHfQBe+pN9awtb7ix4SC5Mwtj
Q2g377Km8mPYCtq4IZV16guz3LlGLtbC7/2LPxrQ+LqeehusHbj/YZf5eoprQwanwSLbYkY3bUDW
eo5EhhXitayaAWWckOIPsTbU3rR1TXQSpTRGLFYal45Ac3RQ+DfER+btZCs/9AGF7LMAkyje8rCd
0cDp3mX9Tepw8goJVRN5YhanbnL8EytmeEqWA0UDy1k2ohlqTfTJRhmELicsX3euDO47oW88y36h
NbEfSlyUxKSTxErPtR6qQhnJCNR6da0L/9xFfNaPX74ebXVPLxgnVnVriGh2LXrj+KhXgbjyTZp2
2YUQnEI5SPXm4E6tunKjZujcLWCfcQaof897O7sMNgpZiKWb1xkRXbDlUX020s7eQn16KFQGjMnX
9MlI3ZvB7ItvCJhMcpeVX6Q9Mwj2sgLi57Fdl8KUu1puuspNd6NL+62b2uPOKlK56LunbQaZ0N7t
BdlMXTYerLFBenIb6KP263RVNCU9gXhDe7ZKf049YymALHZOgQag/Nb0tRn5RU+ZiM2W+1tpzFXM
h1HeMjqUqwk23eM0ZmQzF/OwYxmd9lTW1lqg4uXEFzs7p2qvGjqvqF+xCyr4Ykar+qyVctdXvf1I
LIIysq2eSseFatMG0uY48xNxTTMm5US2dtbNT5X2oIL0nQeB+DlW9YuiuKfPfvNIeVq9kj6tk15u
uxqy6B7wRmh2s/3V0hXsfqDpWpEZQDKm7uBVvDgxpBrEGLXAWkAqvhGuHveIynWiaWr7I4rFIoZP
JBnR7f5zXcHgUQ36S9NAuQiiTTw0M7yfnpEZ7wb6oUCZ/KJG8WLab5oTdYcnUneNDyoBQtJ5c92d
zc7a5xXk0tPyK2xRxAOvg9DH1as82LoDXqCwBh7btPSOhd/RA6xg3woktkEGJNUt7giVFLbwzoWD
m9RGVtcpgC90PXild6iLUm0g2VX72krpii1a7qZD93feDafrRi8/kQJfJ9yIsA2684tNVPMOrVo0
2iak2dnIEqZZ94Zh8H02uPE569UcMdAEF0r8NMFKaj56ShZbX2HsqTkdgJ9mxhZff29PhxwOk3Tw
TtbMdTIJXV1EU6cRYXbwEGSVGXqeAmNqY0QkwfBm+8XaoQrAJ3qSUS5hHbHRqBpZjm/MsD+X7tBs
pY3RAbN1HhfBTE4FzfjeHgVfpSVvHqHAfZSFO73JND9CLyueim6sEhg41UH5ZnHMEVAT+xjDnutx
3HZOO721Fv9Cp0E+KJJOKzClameVtsIo0cLXrjswM44SLyMs4Sg9bQCQYH1uJaNvAiTMi1UOFItO
IQ6pcsc7s7PReyAQLwptCWPSURjHc0UeZDZuro+3ha+TPBjfECZFY96n6cPoVTvB7eIVLGkTK58F
GPrM9lKa2dv3x6WVhgw6tZPDnfxcjiCY+VyWrxYx3ufRyy+LWSaXNtZ+KX9xutp67EXFUPurKqrR
wOOx0z1Z96Jrk+vRGummsWNgKLoelVWHqtk1rP11Nyf0PjWlcb7uLW6innj5bWl2BwU0ZIPCyt53
TV/hNq28XUkx++QuNbaa5/4Od0W5bRHjvYeTU24Iaa3DkDJz3VrUhBVySFcqwCQiH6UGGVSSmu3H
YUKxpGDpjJBzjp7OiosLkAwCi2umYM1J+8OQw4UyWx7WI+lAVtNs1g/dnH0dpTe+2WmxpdbUPovA
dsBo1NUxhQPyMKceADFF6ifD5Mc56GnceX55mGA0g4ZcYo2Q9dYeDKATezYv8aU+j4FMX5yitZMU
yPQO921wmRr7/XrcCUpU++7MLm5uomhFtLUTMCOBn2TY5zBN7g1heiviKfMWWPQcFS5Nn2DffEh9
AddXd6hygZG+0+yzW2j9lCMTL0KSWXebWyJfyxStYJmS1h7J2UBLm+xzZ9DuNI0+X7tZOR6rQtrr
nvTmwTEyufFgpN8LRAZsjclm+6CT9jb1INJnAgNw7th6azh1vfdFEWwK1WQHZ67ERnaQ4VY2EsdF
0Zd3Nnwv60kY6Kaz7F43crbiXDvyhld0aR2UjytUXJimX2sapHfMq/VpCCDqsfv6Ht7j6t6c+arG
euhmaAHz2DowwnlRu5rpue7Sdg0Xv7mfDGXt+rEsNgYcLadBYuzuiDXfAfQpI1CuxTNojWe0DGnf
qxFgvScUsEqEn5ld6r7VVfUlq1vzickAJa6sqjuwTippNUbGwhm9dS2UsSYT1sS0EXTH/LndkFmx
k1ZIKw1k5d6mI1wztAlOrDWxAvRymK18LK/HUIBfTLwAkQ8eGl+vdYMxre79AMN+/gXueOPMdT7e
m0EPOBEPD0VGF1x7lU2Ytd2+VC9NQJ6pdLqLwW3/MI8o3HsnR3uLS8NEtUOSyNpEQz2+zpmlNljn
3QaTH8hwdod7BOvptaV1XoLx6OvDdZM55c3odsUOH26+MTs4p4gq1Lm36XAGOKzOrpXma0i3wMsv
j/15AOMpFARz1kUfDrSIM07a3sNwbBsIHHCyG3sk1aWeOxHPeGOr6+51Mzfz2S0xpAqR1RcrAGqW
U2stqcCIvjxUmKioxmaPTxzzg2ynS1lb04VjCRvWQWrsro/VRj+cKgPE0fIbA2PzxbYwiSlDN8n1
D64bwau9MTrF6bpnQMKZgincoy1Seli8Ql1w0Eyn3zd1y+cubkob/QjHrtpLCaNcWYIo18SLqaVC
AKWwH9X83RxcMwmK1Af51WgA6E4HY8PU76qyX/UNvgnOME+h8qEMk9l88DjbKJNNIQSrMDCzMNAP
Enkf8EuV+ZmRfQ7XUypevDoOnB1oIU8/sHTYBLxcKa7XtskiB0bqrAhH/FnQvw0UEcjNnfHqjgik
cui+6VCxI3zBxz6lt4wjN8h6Kcs+6qaLf5BuDYfgNxg7BlTe1J8ilj8ShJJROBPcekwK7zHzgQCM
OsoH5D3Afel/G/33qcg21OPbejoHeOO+mzio9xlxw2Y2b/pwUl/x/hW4OKc7u+bnRWJsgQf0mikx
+kcPwXUleV3ejp0+aatZuW6ZgDO29XNTvV2rlqmOpxwrfuSfiBIjzM62186AHtqpWHcwsxpDEBFx
lGrfw6o6gGMavVcYUPHrL4EvksmRICKeMw/6Bvmad17EoP7j1kbAKG66z1CRxln/nPVDXOI6qx4C
K8zCeKOpuXwUXaRxugaQkBs3J9Dfphu8Vl7OIYr+AWdrEriOzEOD5xlmOwK1CPwTQx7AGuIfm+7i
2jdkXDeYgizzcx3A4uFgSdQiViOIMv8bSh2Yvd4r+9IiYiFAfohJgRPVX2f2xW0hRGJfqgoWZQHq
kjwU1IvT6cbGB0OtIcqxdi6nS2rAFeTAtPcySh4N3IBscY76BlkJXgEO8WXhdYflBgBqNdg3Rv3V
xtoxaLG+jRZeboa6sg3epB0KAzZeGmltfcva+t0naCKDD0D1OkwR3NIbbTKKbJ3lj536mhnLJeQt
WlhCq2kiKQjyJKjQwr6xQ50+IWEoqmusxKt9ASOY4cPNBasbbjeFBnt90SJuD5YyuXH4QbVfdbca
cAWhwJm3yo0rI/Tf4GibvvA2ITM+bhBekUdCp1k146qEkqxZFVOUhVNNcT300nrRsb65dyzduXZS
wLFF4LbcaRFbPO4h3mpxx3TSgWqlnxJtZY+QkhyB6bA+dt6gmhrUdgXNGQ+aR9vamjhnJKIjKwJN
0NC5ygzhQaOw7BbQ98hdh5aPzkqLhKnEv0ciHPho6q9mlXRYWYIZBDAPlKPdGehOHRfVIy/PA5q2
OBv5blAHU0Qk2B74ot1gBb+S3qM7bLwOAClcn7GZQ/6zx7oMnknHPThNWGPmRJxLB3/1WsNxXZzA
cBdO2LeYhdYBj4gBrzjWgptiQtCyE8sxcoejPxxHxLVahoEsmZFDRuu+pWKsNwlyrWAkRCTPsA/8
hKUre9oQIwaObCOix4/aPLHmlVHsCJQLHfJBI5UmCo0nzZC2MECfOcUCD+hgwuckCD4H5j3i1rW4
sc2d+maV0dBt8ZWoAPzC74giw0kGcW6NHWxeqTgjOXZSr41EYksLj0VMnEvWHlt9o2FKV3yjMe22
TxaGtvzRprCF4iPMYPY4D3CK+c9oSlU5sX1SHizRM52B/bN7I0WTuHtt4u4yHzz41/ka/vGA7hrI
8dw38CK9DXt5hNxYXh4pCgfbh+Zu48IITY8z4vABOoPbBUfLztL4Ruw75/8wdR7LjStBun4iRMCb
LQhLT8prg2g5eO/x9PfjuTExs2i21C1DgoWqzN+lcB/EHKNL6+gjrnk/PzVwqcIhbf4NDRcQoEBC
sOARDQejY2N9i4xrh4s5Axqw29huuF76xfrSEdaDsuGoZyV3Plu+LtgbmXaY4YSgoGe1DgyCtKcZ
scEHhVKv7fDgqo+IO8COhV0TxApg9qRXLwqA3YKXb6KY6EzEH/6CCV7OXejdSryPHD0D82zrFFu1
7qOGq/KLWtNQ2Xqyt3okHT6UuTyHuvqkEwepiXe1/xzF93n1AbGG6ZpMZ6SFEVEjjfpPmv/08VI1
Ac1ylPtmHI7KwdIvaeFAACuEl/Q1IUS7rbrR5bHjT02QLNeO2JAxKw5gOE67VDL4WgSRngFAiWty
IAFA9zJGfebH3nophT1+Q3GGUDjrubfqgfaJqVConL5lhrz7YBSYNEHfluxYHIT08CUYIrP5m3t3
A9tWsOjv28EXFI+ugf1Ab5CWUYAHWY1WjhwhMgaOIkjw5CE6aWtvrr0iaWwDOHtgSofAF7d2yw0N
WbfsrYiZWuTeBHr2nT1xopBUwp3FgkWasMNt+XgcbEUN4PLHxR6RhHeiU+aO2vzbMCaGpb8MyFWC
dA6QnqkfQ/uEw3BZGbViS9Zh5NlL7oQh2lkXn2eb9RB2h3WRdibl1yCo8g5o6jKTgmdltlinIYJg
qQZ8xpRaD/Ela1hHtRWM24GhcZWt16vmbamln/57MBjsp5jO0G57JY5rt80nP7LKbSeVa1gVWFVH
n6gOX+ybQC5RKrGrVUl26NaXrsHkD4KLY3+yp0UAjmtOSSrtVBri4ogEl8AVqzt0La2vYEih+lAx
lOMEpFPpB0ITDCeF1mPGkLJtyqEyuO+X9Klv22SfJRX25yY6FH3zZcUDsxCF3qG4NYKlXxJfKfRL
u1jZQc0Y2DJjGrCJvkYM2cb0KDVLaPmOmRRp0E1TZ2A71dXDsjwPxI4mc8QouR7beF95edwbzuPI
SrfloGhrYSsddyr5OZoUGMOrxolblGo4CpmHuukKvUrEBgwJtT7Dk3fWvxrR697coho1A0kcmc3J
PJT1F8bWy2Z1n/UWn4CuIq/eFk4dhFOiVl2Ftu/2/z0AvX0tpflaFyyFGUHRIQEq1+g3B41DKZub
s2Joqt2M2568se8lZxYI7bci/tvqZNyRxRwU83EdVsHB8eBuk3wwh+dEfdyPus39EKsTGx4ViJip
+1IUqFNcTR3BMxGaaYvPZZCi9+iBvyLL4VQzQV3YPuvJR8Uz4G9T5DKMKLCm9JEVNeqx11rKuyaO
5O2axtdS74XtJiXPg7ijQsBuj0oBizNsB6XHIrqKYVv3KYhdcs7+pdu0S7bSj42jmR7Eof9iax4d
wmB4EREA1ARrMPxTgAQdwyJRQyf/diVClKnKPxtIqxCuAHHMWhKM2I2FH6TkFE8zvmVPMQVb449V
JKG4iUFENO8wvcof7QNxqfNgLBDVaWN6Vq/8bHFLgiq29p0u+YK2F5kJsNvGXzmRDttcHjKlOcxd
H2xVEOsxctLfVY9eDTM7zjL6HYkviZ7/+7BdiyOw/HFi/hPKV8zjIvEr+nadpBelSe9Z13ykevdR
8Pc06pdxfVdr6cX86bT2WZnif63OXb2ItpA+y4j7bhMZLmGN1toWINgm7RuN4G4oYPilhC234iUj
OE3ZTyKRu6Eobtq67bI5clcujFUNu2JADiGDRpniDyOhybmG894rmeawbTd5D4egdSYd3RVVFn5/
zSp3c8nFxR3lCqXJtPpM3/eU/egq7WTuqTAz6olinIUd5AJqBRXn7NDrIfvgnCyvkz4ur8O4bPbc
ja45zdO+i57rPmJTbMfGtuJGQhvPV6ty9UUYGrMPyNbDKAM/4OaE5wpnJWcJoZ3uhTM4pJAf45ld
uw9q8WKi4oXHsaAjnmMdxZzsN1bIt8Hs20pFdwR407e/Wzx/tFXHVZGerYUxL/kcaCkZHtUnsbmu
KGchapGDkVZOBbiu9X62nDX9FTc63N5TL7pS5In5SoT9Xye9JR1ScdYCkqlY9NEmUyM4evfXJs9o
rnerubr9uHysMyOlmtVbU90vGdl2Sp7qHf2dHdsWy91R6M9Ttitbp1pb35M6GOpgUgLOGaMKRWxv
zV5NqbPF91RzJCVgOGk2XmXiMri7DNtYHfPHNFyr9Q3Jjcnwx6A/B0btTIRcoKCy1Itgepmwa1u7
8HpU3+TNBoVuUFOuORrAtdl1xe+s4f33TOlgTq6s70yNm4ATk3L7UY5ykBWtm89Uc05MgcWbv3Fr
noXunCgXmHhhR60sPJIAnUhG6+mmuUsCQCyRWYSUMqzYgJZXytslcnLNwXXV4X8ArIqzzuOFmF4a
h1Kzl7bVrjYwVLfOXVYE3xf/Ug3wv5242svm4LJI9+mNV2ooAfeBKXmFebPaN1k6rKpTNA6mvaoO
2tFJSVMxXKniW/HzZa+l6UbquZ+DleAIAfnavVedTGGQthMNF4OSqB0uzByZhcAybhZlHiYKcToZ
preYD9/pYHpb8Z5EDmCTRKhPTxSGO4vuqPiIQkyUccQ398Ayjqb5U+unMbnj3vII+91tWqgQ/JqB
SwfxFKrPU5D7ynkIUI/8bIflYNzVKxTF403yRQybCeLSYsmW40w4moLWpXCltRVRQOb7Bsi1U1a7
qBirLIk3VeOtmlRbB0FN7GSz1+UAm61Uf2exOS2P2vq5qn8GXQwFwwHUz3g7QKSqul14YRHBLIBO
SEgVX0eqYc/DJDlknp+I//BgQnOUw1et47b+isx/uelL0h7Nh0yAUXnp1kucwZFeqOfrcccWvgoe
nU9EvZZnR1HwxsYri9chw9VyoYTV9V3aHrf+LcsLF9y4fSDr57I0dkp5EvSTmL8O1CsqRWi3Hc11
X1dfAjHK6W9inAh7Ugk2yS9Z9jGJE5uPR2mqAFUQGPFoX/qXx9XLDPr1uPI7wma351EOS9LhdLlw
1vaeImgoyVEsjTMBeMRT7OX2Xg4vpJOjE3UMwdli7n7rcyLlQmzv1vAW91fOYZdoSPV3ZOpdrbLC
f7sx30mAiqm/6H7MnLihnoGMfwXhGW9BkGA1EByBwRPFjy6I7ro9l0ALuT0m4dixN4bEHVKNxrtJ
/haTLEw2httt1IZyIHG7NoqrRLeIaxrJ7/L6sTyt/QaKWJA07FieNUGZHRTRNjoFxem9sT4TXnVe
7QXd30qO+q+2Jv5HcFQuSM+HMGgT4SXiPq6+jcd1C8fJiUsiLhc72p5lXoEqpk5JjhLwUNr4//9n
IRNwxgzNxS2vCJvtbQ56ZLgSrUr3gTXNJEKrDGaLDvab+lCk9M6KO09PKF94Kny80pBMyZkpJ9yv
AUlmncJ9yfKbHQj6qvJoUBrCWMx/kk4wiRtbTjdxz+i0fu6SnPuRiMftkCE9731lfu8IVpXW3Rxb
dmP4rf6BIGpXjBiJfIEYXpmNE1Fqt4dG5jQvg00ksaZ5N5fQ6sk/uncyfH7KG/EwfExSdYabRR0L
pmYkiuEZVDqDsa5uzGUQIr9BXNwMmeXkGfthN047M52x7Wrrh6Qngk9aKKf1qHjVB6omBLi9tu2W
stxRa3SulAotC8RUHLMbrbCXe+Amd01GHRCj3hHt0vCumxEBkL/mohzXlFJuULPl1LSiaw0t07aL
tHG3orrVDZjYI+5Nboi+rFzL2LxW0UNtEi4lg6xvVbh5sdXAiVwrEOR5Up9kODZbGCDCBCN7n6dO
fZvMPCSm7CctoAQrdV3AoWHzehK15KixZ2ZWcByMX5n214XmmoXplr+Oev1jZSWIx0hUFZHXa0zS
anJb0cI0c/eqyxh8ReURSQPVU833nkxNcmVNJPiKV6BXLoBLhdhP2KFnhSRo/jz+/p/Pa2WfAJOo
z49/6C1Iu5Q9R503wtRFmUyZmg5UXqKjgCURM95lQmPlZvEh4m6qFRMIpnkAaWMSwcKP52S2zipR
PzO1wlIanhAZviSu7w1BovGmeI//e3xNW8mHsQjaM1CqlZQEih0pmgazJ/bJjgPLFpQEwKIPJ4qG
AHokv0cmjduLVDzAhqtsTraqfEBwjcu/iKK6nu4JDSSKTx/3uJEfh9LjnXKi3puEh2QcLD6+wejC
mr/P1CyqdGKqt93yoZK/tO1ViV402KnCZtlbNjlOL0ZOm/Wcxee+vc5c2JXKZ3Pb8agMtMbnTbpG
xT4pXrTUzkqGoPGaVdmfxDNWyB1lUmIFaXvma2LhLOj31VW8VngaBJIw/aW9RBUDgu0+9pT4MBlc
xIpDeCKE65qIHqbxXN331vssXYx3tXTGIgR6uvNFbD1QPbSLaXdNtOMwhGJzsPrnirtVdyem5xFq
r+wZS45rCjfUra4hOW4DR04XE5UehROtmfi2pidR9+r5S8aiR1zueJ/aC8O3qtQti1A0OaG/8/lL
GsKlv4n9j5me9OlLbglY1myk/4ozk5CS2jpkPoSlRFUahTrTtEwOEfm6TfZa7k3pM5n2Y/dbWcHK
z+YJ8nyl8OE12+iLvUF4kUqPD9p7X7v5QUzeScNljx8ZpbN7rUKcebdEr/4Mc/TlsrmKyfbdp8wK
nMcgKc3QWKij+/q7mbiYJujefw9FZYaqNb3PpNvJTfM7K+zCIzfK0EChC8tTvZmHrJ+/8eyBDszS
G2KYYEL2osYPovkRs2uKayBuEsWhVNJrGJNvpt37BDXEfJwfVY73yIGGnVkYg1+vVF+qee+6tPQK
6uw0MhBWrYTjkZX6UlgT3yGkF8QojCsuLZ+YlDXUSONbreXcNPHm69XU8F/uwq+7EDBnhlnS7xNl
caxe2ecgu+CIHddgmT6yvGZhZ9c8yUx/rHovkuPpuVVnX4itoBIjbafWjjkmZ1VRc2fVBwFShC6l
kOr7MEU7yap8C7mD22TyGNakGINyrBnqZ908irClo6Z99wghTTQETl+Vd2ZdNG6LqcsjUyb2hJmz
t5v1DzVKXTVf+lcMNPo+bcwXcdpAZ6yufe/T4pcKICDidT2tFRMRhlRcPBK28EDTmBrZQdOb8Qmc
gx2cn1pTjKKk05GMsWibufhQczK9KiY2LH0kuRWyl2l5anuUupYmPM2xQgdyEB+os0xtXtAx73si
7Gw5JfkMxQZVNaLPJ3K//5aM0o2YuzpvCB5q4OjEphHuXZTWNxQjdiQYJGut01kly/dkPjR7dmX8
5HMSXQrhpZrV+tKjrVkwb9smRyiDaBDmjMVfMseaX2+UFUZleBnTnPCtLIRWbakANZch1XgEgKeE
HGsRKRBkeK1ujrZq16t0MxMOGrOIRSdVEuuorAN6xhK3ayy+KqMxuRtoAuoLQ3bTbkUrnW2EJCWq
8J1URmgOBo5yseegnr0q/s4PYzXmNn5I5ixDjURFeVS76b0xiomAwuIqqhwuIhI21fJUHdN1q5S2
xEaJ0dNfIgYm0IfkxbyjxjZftxYkK39Ca8z2H8waNq1RPFqt+FCdvM0cRur4JZtwtnpND8/ul9Xz
Pcl08MZM484CezLbcCDiId3+5eNk7SMjdoa1xTcFDX7sY8M8oFnUlIxfqXE6too//UhOJ42AbUUm
2T3vUp9Hkaei/zxIpJmHObLGVeSH/fegDNNxEDXRV/P5EYatuEuTX+RukvwNieERAYMQjE1MEy3v
iqgEo020c5+uTbBG6+xsOIx27ZAzwVkyyCRL5Jemc7GLMF5ZQExnW5hQD/89TOObmse1j9v7JBMp
fRCq8f8+GDMBhppQF273QMX+90FOB9Db/z7/Px8m24yIhRf9hbjNVep0CQ0WVVzKHedTr7rT9EDU
CoU2Xuekbr5ktfrZRLZYQvaC0TL2izQ3p0FulDAehmcpb9fXLFaQpc79x1Dl8W6s1tkuV6H0YkyO
H1u+XVTotGtSJKw4Jn6TIzpUq5MXXecYZo21vJ7CHLR7LVYlNCvyQrOipCUiu5ro+y3zJILaj2Jc
zccu46QVJ4MgcSX9QMuEgimCrpim6BoN3Jb1ZoVkv7LC2B7MD6Gs1cMoElfPTB7swtXHIshyyCdQ
1i65CxOYhLi8Y0Qmgnw6l8lT2pJ2VzzYeTGLsPYBZo/KGMaWVj4VZV4dxh6cx2TaHR1K68WEltwH
RA3E+uWK05jLYuepaTmLoMYOBjq4NnmfFi1QQtkkAOXqXi9xSQ7LeNxQ7gLsSGd17qaD3Er3OdVf
2gykTIS7rwif3Ma2coVMfh+GpeGiWYOXCs17LZnb3oyMPpgJyD8PwyA50qZiNaxXf8ERuRMXgC5z
tgZnUnGrNfoDQ1KNsB3r9VCA8ZpDlpwhII+tSBNoILLOy6Y5CK30IU316GUkPdhjjaJWHeqR1N2S
VOER6K89T1rjNi2FUG/QkWpHIiWgrJAiAsSspjcv+hZ4RVc9FPGtU6JmplsqM4iL6UkC8HOKeIYS
kvXqCgeGVafcR6PyLZCH5fU11KDR6wchovvqjXxEB6mEY2vFjsm4aXYR83sRvmRrHt2qme5pGtPH
ajOnZ/UDgCrt1ckcb8vKEd6P4udWSkccOelhsuTP0ZraYBBBwepphAtZye5Nk+ZujIVym5dMOkfq
CvKwwLko3UlpSyy6lUmgarp+N4uOmGBp1f2crd/tkCy3zuqXW8ppHtZRDuE0qMutLku3sSi1xBww
Y15qOj2d6WyN1LvNpYuZQdxv5g2pmnnL+p5IZ6A9miyO8rH31LRJfTLtux2D4yJH18zRTdO6PSjk
+ghf2TYOjpWrXqQoPxbPIjGvq0pgoAZ/QIwiIBBgiF79Mx7novyIwoFRq6znjCwCxnloj1A2csPi
GPonMx1BRHSjnaviWVHrncbuk5S3NQ7zljTn7djOJxRRBEDD5VZBp1P1qdAX3eqPE3jjohQOBk0U
fiSEmvKhSS/o8W2D8YTNWHktPOxa3jlCvNJSMajOdqIEffuO3V8mULkvXLUN1+YkoKubOcH7vSg/
UEbVS6m2CQRxFKTO3b2rgpWloUJQoxnDWjQTjs2CNp8S7X2FxlLNjYB74n3oBZMLFxT4ROK6ASIC
oBZAP6N80CvNa7PDnIghu2i1Hq1tI2dzdepTRtR0+5LC0A36PzMvy6BuU7xE8/OUy5anELy9cXAZ
zduKF1YUD1b23siBRZ9SLZ9VttfEFza1SdxP5lkGKsmfUPTviNkoDcSZsWzze3aCeU6ADbT9Ur12
Bn6l/C+d31JaH/5aKFjGVHTn2E1Xz0xfivzNZPRwFgppGOtfmXQbs2M6+LJ8lLLIlkm8FqChzJds
ZGbEuFNLdBQIfutnkahjnQg8ogtsQ36esreyQTT0lpo+SLat52yskNuNdKvb05I/ddbZgFrPSdbY
otHJw14d3EWqHFKMStqBiKkgRmJ6Uzfu8Iga00yXAYH5LwG3J9VUhVKOGGfNpe5r+tUz3LrpkMvL
qW4+KNVRQsTQHeREduboPgB/WgCpkJi1t0reQIs3MnXFKSC0WDxM8ziUFQldzHefXE1YEG2+RkeG
q5CdcouATuXoHk8oAQ+d5ApR3gWSzoGx1g+V4eYb2nCJCW2NSqZPrKlFbV/YLsUNlO/sNGm4Fh+m
CMQRIIKms7v2gh9nPtwggB7jWuwkXglLP4lgaQPhrZFwH2PUf/kBJCpb/3osIUV1KtK6dkojnOrO
6dT3JdvDKmE5tnZzy6ouF18xkBE9aARr/I160yfwwjXkF4WfWcze9LAYDcy/MXEIyGeRA7tPOhRR
EL++jGU8npGfNG/iUtNiZcwg5BLX7b5NrgX0IvfaYy22KbVkq3IleL+TywrsyHEqDRWU6VNsBtlY
gLJdCvFURhfyu6CwfnE6qw3zb4zFScVrn9wlGvnVkwgrZ2oFa++4YlE3/Uj+psifxxPOD7srhGMy
nuPRaTQmQGmngoZckS3fiClcZcD8/q6a5qltRC/lrRKjoFrmvcpaQZyZE6QCtwRdg1mNuSgHGIcJ
mEbHoI+FyzFAYmQQIpT/7EJpsKzBUsRgPLzn0p8u/rWTsgcJTfD9zMDpnYZGpZKpe8C80rc1RvGg
4NmpGy4b0pzyEBMTLGqk/CYQHM3J6AvkgP7jixAoxPKvVKMnaL9I57TjpnUe/syHPIbxI0nkcpQ0
pRsDJ/G00FwZMzA2eKfaJOhnJ6AZb4D0ldkawbhylaUx3ioyc4fTLB3Hfj+RBz/4ufKjk+eUSauf
aPpxqH6s6jttAaKlX6HoHMm6osNJK3On6y9Cm3pi8mJVimtSaip204Pn6xjMGTWVmLZA6FC1fkqj
vLOk26K9Y0ANB0jbjUEeBSXRo1F/yF4DcgmyWOdMaOyNiyhauFnVvZU+tuHFFiUNQWOOTuYzJxtC
iw69claUSz58ZJDjWu0aUvOlLMSm8Gk8ErRMovlRTmVH0mijm8KfMAugUFK7EpAVfyM+8U75FKWj
YOEQyr1ETk5pRXJkc9riyF2Iqk/IitKzo6XW+H7cVqxgRx7bNOCSzNh4qUlZTLITKa9LxebWPfNs
Gb8LCmoAbt2z4k3aQnlJnAd3U5/bMInOlQTnku2i7j2LT6bxMsHE0etngJid+3gq2QmNuJLe0pj+
zq+nWzmFbECZdopoYKt7Yt7kZb9ar+g6tu5J006t+oZ+RhzQtSvcbWE9h1Yu2e0jSWMhRj33U/1K
0H+XP3d8nuaHajgozT7Bnqo6zXavuqf0F2Ziy8zzROh7KnmyeOi5SqjzhJkrdKijnzi65yPGwYBZ
PMm8gsCf+vSQE9St3zrOB3jXBIHYvmt8mbba1vI/xgeNaB8Mz2LOFMK1LXsiMMwc8Drt+/VMYE3f
BW17qipfH3z1UU+yOg4FVhRr3/Z7Qzhm0j6XfofqLC/ARr9J9JYaAeIb0H6ZCb9MPgCMyF6W5uds
rm9KdE4WwgO+NeUja86UU4N+6EZs/uR7jNEpzo9p/z5NMJ2vlYZvMmDFg1GAUB+RJMXlvZ1u8tjv
+vSaTs9J41Yy1MN4qrRTKmFRsyUC1geCvZd3RQ4gZydUVZVxy6IDF4BXGgnfj9lAZfuJyqlig3ts
8zGKCIyYFLm2xbFs4bIhyw+hz/iaPEiFA1f4kQ2vYKp6Xqr9oj+P1l2YvkX5PCvE+Z8y1atE6s8G
edRJFj1NPU2PXK4WBI4C5sFpPYx/RN+j72E8BTXR5M0k9mfqRYk/iuJdxs9s4upDsSEwInnei9Zd
qaA9sQr6dIZGGXSGx6gj9rRbwsS4/E/pcKURWt6FoxHObdiXDA6sL+Rcr6oL7E4TlYM3RPJfO/K8
glp+jVTSL/AgvVTUAP2x3xDOTACGoVhfxvZ01KqD3u+l6WVpa8zlRDblQPLw3NGbBK/8GM2o2bP8
N1W//fKG+CJhUEgeDpq2k8THasnqM3OIqDpelnw/VHCj6i4n4V1ZAzSvq/Eyz2+ySv0WyvpX25xU
nZrNnahcKlyU/d5cPPXx+kD8dKdaqQieI/NSSbepP5ZdsNWvpYD4cE+kTGn6puGTRGFjAiSd4rpV
17Xfa2fi3ewOY3QF1RoUIoKMq8QF1J3ReEFDJmVw13tdOmbdV8MiE7zGxcuzfLbVpbROpnRMoquh
AkC6vXxc0reWk4DhQKsRLugFd3TuVoP5DH8bB5zGoIS3nHEPcFb6lxK5ZUpb+MS1ztaLup6bLcis
czL9K/EwgMHKf2w6S89bdC8MpyI5T26eRd6H6Fq2YVt+FNqhbzged/UYtul5RAWkZO+d6ueyhkvi
bnQHcSSb3KmRnCUXDugivWTKReoOyBYIWo+OKLysoSfL95RCF2p7ZflK5k+0u2ha+akILtblbK1B
z4wJ5jcYZ1F/sZAdGSEXTJR/+vSTq4AYMWY4ghHq5SUVPsfmVA6+eOlEv1TdVX9BIbyh4BT0j9H6
kbgr1IcWCjSuT895jHY9PUe6u/XnUn7qkke5/DYkXiwd5vQVtsBuyzv/JOk3yy2zAhj90um31HgV
HsAXDV103ZhImT/lHKwcLxSm2naKUtPWmerRm2EkH3Oap1bZme1Njt3ZunTy8yOLMMP6Ux00jVGK
e+4GXinZJIhmbK57ZO2V9K3o72i/+uSFyVdrfevyv2S5TMlFWr8WocaDjXxzesVuudNzxlFgTMIR
2XVPKB/1+qhnr2rmmxUVYx0u+fNS3Mr+U56f4XAVFQw5Rkj2Uigv7O398tzPpxwGuBPvdfdSLb9t
/MQmD3HZ4hbQnir5a+5eGrWEiGo1t4pGRDsPSQlexYem3tci5xkpYU36Q/upjyeGe3l42+x2LBHE
XUyI6ISD8GyCUkQZxEUdiuu+Ul9yi0kLJIyCj4yw4FSRyHAL2OtBWUsXjeND8BvV3NESqrbniuNl
udTmhfe52U5FFggLQ4qOS/ZEdmQ+2xY8Suup1n4jYWhL3qhqGsQExj+RABgOR+Q6jXBkGc/DqaGW
mSsvHT7ItBmJ01lpoFkLxmtavTwUs/kfW1bG73sXEPFGybGBciKtCc/vel2qM41CkwU55Yd6sIj5
KZvbhgDUPPflR2z+4+BhYzTMt5rSjeMIHS4iWXl6WopfxbqylbQEReU2oMqQ0N+qe1l8HXmefRtu
or+CAUxv2/z52E4MP4artq78eo78Ub3XbC3SKwPWjAnlZ32lfLlV7HSNcJ2zT73YJTEFgcphrfzl
CO5JeZKf2VVVCdJHukX9u8p/JppnohFq8iCTKNYe1MiJgSVr85yjqE9DYEAkhAaENiswYvyIL4d6
5TXZbW0+ASgyyIP0e0INUd6H/jBnh8b6sCTXAKZebsLyg6Jhm3/j/FB0vhgDXCGnVei3lzqwKsnx
5gwZoxLh128mymSRXVAtF4vgS0J7OC+twnwxVJ+5u/dGhoOPkkvdpV8VvxjHDcAnoSKM3POMlZkH
4uRNa8ZmswVriV2pMQ/MED7wCsRB2VtJ75UInOao99P+k+DaNyblzYEpxX4E6YMd4V0aGKrXG/8e
RjfGGZ6GElaT2ytHsmsmxm4zTTx3Fnctsw+XO9NHbLk0dykSV71QdiOSc1BLIAcERSJ0079JM5id
gOy7x2BgkQQ6glc1bXQzTA0NtVDvJTUVYWrJpkKq5+fThzowdWLYa+D6ee9s4oeUhjMrvt/XvWv+
N64vPGb9vdtO6OZoiFXjpSOqauUglz4m6ZlNXowdqX5lUutaR75Af84gjaAp/XR+guTvOhpQG/Vy
BjomumAtYoiSlpQvFNVEcY7KQwAz09+mB2P8RQLsUxgAWFZoAcePog7G4aJfrfWOCAZD9GNoh3lD
4jPTY2dmcxaslhlixUMbrRLBNYaQ59NQ2lp6a5VvBsk3uEQkmckEbaAThgqV21qjR6JY/14XMOSO
/jRPT0QWMZELLOe7Sy4KVoCe2T/zTiNLpkMmVx2b9b61TwpuaorqHplPdSSzxRmp9wvjBmDOIzV+
ilQvPeWwqW9S+8RgtUf5zyddcRKGq0YSpGgcy4EwxnPTHxrsr2p6Nda7tt6bhhw3VPV1ENHBNS/I
iQXhQLInrSMZdSrv4HFgdggfmawKghXrahpokB/kGhNn1hpZdK+krzjY8AhLz5xdiMeZbELj2uAP
5WZ3DLSc2peaHNSR4NeDUYYAd2121lSYg099ekYSLctPa7E9pOz5st+UkDzZGSbtw1IRIP9MKuJI
ggVAV7r5OGECLneUxwY75naa2AoFhebaw+WgprA1/iIHBSZoMlYRKCNWM73Imd6UsfnIiu1FZOLk
bqoEwq0rzM0rBSEiP9R19RXbq0ryWj1g24qIHriA/7PzmOuZGmlhXc1vlQjtdUAVnxV/q7W3lguV
1Tz47HqV+fQAsLLqt2rgCR9ATX1lJtswHOfuZlV//4+j81pOXNui6BepStrKryAQORhssF9U2G0r
56yvP0Pn4aZTfdsYxN4rzDkmuUFy/FXNe1K2FXel+iEqp5FQ2pOxRbHmTuo1GZj9HMzipJRLFV56
ywb0Ypg/pXaw//DA88/wUXbTiqOmGAg6YUNrrIkKteptTFJ6ih7rLPsuTmhd4gK/9dT44i76B1JV
r0TpsWZSF/e3QNmZwb1kDC4eHTVAfLToZpVVga5L+sd3wfb0lYcWFvYOqCWIslIf/5M7Qnb0kogg
lp4LqXtPSIOjZpmNzvqPVj+9GtHDTRm/0uhd6hGdlUegrVHACD1YAfbsaF1fKL8r5TpRr+h72hXe
QWM4dbJLTdh+9ga1nR4tC502Y1j/DIrqFj3tAl7wXQKWzys5dA5192hx9mTRZsCrMGJWPNfKn2y5
ScYKt9pK/FPxmcoXu3v502MY3gv9TpYktnYldwnkmuxV/GPo2ybYhvrGIsOmIgpnkYWbnKss3FQl
2vqtXh6iggxRN4HAWDIhWNGn1d42b7ax54aXRiYc65F670zdI+1TxAe7fdNsVxSfMKkC4RrmJpEu
Te9UxcWk5PGOBekvUFqTFWWcYt6wF2EWMnSseWwW13J68Dlg0YyIAqbkm2I40vA2igdF5VC4qbLO
h4LFJEviZYPjQV754YUxvNYeB83l5jC1o1TTd+FW2SJOHcMPNqPNKtaHf5kXbmI0KcsxiDh8TPM9
9Yx06XUQC0rPYUI9HLOYhtLnrskcuT6axRu0CXplcrESdLLU3ZnsrwutmJWey2pqF8WHGQhaPw+Z
ooX3DdcXh7VXcDYxRb3H7RWWLA4G88MEIrhCcrIUE/Qs/V+rYgZYWJXTVsXNsxgLMwPzQdeldr4x
jX5FEaRGDwFkfULWsUimbZbSNp30fOc1EDdN3LC646tr23ARjWscxog8At5fBb4PMYgNkAplbBdG
v2fiKmPVCuR3+V9a6Uv2ytXVkhoa7Herlv88SXOZh8w/CtFfU4WnvAF1aR4hU/ACoMMS2ReCx18E
yr1kPm0J2ljsv374RVXHSpyonfvUIixAhahVzKW4Rm1et5zXDjWI5b+UdNUb30X2D4SuhReeQ5ej
CG+H1zG9AOjnFh+SiThEBYCwIA192mgC+wb8HUQ4ay7vmmUvXRlfZO4eJ8l/JG4XtkQLCbmW9Ovb
MWGpyaokTWoehtX2ucVrUZxk8px6wNXYXUk59LCnnSLNrewL9VBvuZV8HNDSkn7W4+IVDI1HIGa+
8VYyxxnZxhn9uFS4MIVVrw3VQChKYcIXLYlBcfGf3jCswxS2tUzZiiwFnCb0z0VPznHN8YG3ZFdK
vPut58h4hWpUs9RnxUdJSq13wWe9xFiMKOtkm7NCdUJonvPmrAXfr0gi0ddfT0A4s+6j7a7l+Jyw
3BZEmelPsyDoeZH3j5I53hhnTjB+Z/GxNF9t+ZSTtxiRK+M/HkA3h8dc+fRoNyN9H6FVLZWhP3ix
tMVXts84J7gJEF/ajOIJFlia5bcncz2S+YcmahEr+047JiMU1GnEfYUoYFRI1Au/SvasgseBmVRu
rhLrbp+SBr1awF1L6ai5BVKzBRP3UPtnVRsjlVdpWi99ipRMu6MaKNiKB9gxPCCkblHiM9435aUM
XzqHAg4Zqn6q6YZcrvLGGe0h9AyQ2ad8XKsSFaU7f8VppJDqmU6E/Q5jJ7GJgxOobshEKZacRn3G
6O8gaq+TkES/KDrBHeeh/vTxqi3hLi2W8KHZ+XQbdG4sdqsN/30m+qwLqpPAZJxSrRobo5jfrMLP
Ln10CEK81nPHIVqxkFkGGRjZeNcZe9EbN4OM7ZJBZ8v8gzk4o1PfWvQVTzARXl1zMONNVp6GZDMY
PCDvRnmn0d7iDOO8LMoLqwcsOgxHvI66H2sQppXa+pHSWz+72Ux7ozD1KHRzNcrROmmAgNTrHgIq
G/S12X9bqeTkzd2cVHbg5D+QHxmz6ELegk5CeVTWiHa+W7X21xRbjmKAWmKtRCs04lbU8+9u8I5m
7q3blI1Cidy5rLDDDpiuEv64HI3UCTy2o/1PM41bV/fU/X69HUIsm3mHtQ8+StuF70Ew4LQDZVoT
BEUCbIqWVqClyr0fwa680K+elqyKOf8Q3VjC+kNBbNYpx5TvGtiGbVogiLf2cnY3K7wnKCcyVGC6
veUvVju1ojUotx36pEHHL6sFrx5DymTra0Pgh0TDNr80orP96VYbk4Or+2xljNy92KFPYnIdUxyx
oR3Cu5Ipy47KlrItmZeMKCjzZSVFcPpIuMSS4EuqMzszaltylG6O/vMIad2oPZ9Nq61L6rdsq3L+
p5K/Z90gWbT6SMZlsgNMZV838o4cVc7rnrbuI2HS3dKoVWnjBNWPTIqpF8ApzE+Kj23TImm91zet
BYewRh+JkCFEw63ls0kAGU0aUhVSJKjvRT06AdtLOX9aNcyT6NK1Py3Bo2CQYL4hCVS5dajf7dJy
Fpoufg2SHzkhecx/moL3sXCp7OpYv1fSuGoaFZKJ2GqCU8qjYYXke5wnbXVnL8r6ySipEvq6buA1
Z3tlnscPp1oWZGMt8nr+SuIn6umYmDdnv5ArFubwbdX1spS9i90WTNlqVOxfOkQwvS1ojmeLh90e
UGWhwTY7NjrSssN02Wmrg8+RjOxe5USqrNvsGOsTOMj8iTCQl41u3cCmTct829gt758ToD/LhpUX
f47oNur6iqdkY+O6Vdn2B/jq1OQTqtlxZI1ZOoj5Jf889QcdFBxr0oWZMCZl76pjobbIT+0aN/vT
jWiZGoPTmRwZIViANsQFK12leSeu/5q6Cl/uLcoHjQVghzrsVnTJW8UGUm6DQ8/CRLDDZEfF0svj
0hfV2VJuxZ4bLMzJNaVu7phYqxgb0QPkqnEZ6tytURN73lfkAzHEXxqbAcuEi1Rj3Op3EbxLx44i
Zdkgvs0ivlpmjyJeTw06N16aVy9Ng1/Xa47GeEoQLyc9nJPecJmPA59AzS27JasBlZlpHn8UDcJn
JTiaCE6i+U6zj8QVLDqR7mpEksDI2Rt9JdT1QWzDmF6lnGUUCwtd71c2NXHKRUJOBVX5kMXbLj1G
szzdN5HIFKmdbHoZeLNtq9/gNUlwprxjzoNK6OUxdY16blSswH70InQgXsPq8JnDEIPpcwbjI2My
Wj1lbcKosJfku9q8M93jXIQ1TLdYH7R/QQ22k66XGl3eqQLxZmwh4sxVtkWW1zloX3/rgtNebQjM
tOCmYLJjjBU4koXbJHpZOHnzc9XHK2KJK+mhUr1EXAwa6ygIaizBzeqgy7uCO0Q9V6q5+MUC5cg6
EEBdGS/o2ySoZ0sCQwooBqiOFxTMWfNh1yMQxWqh1Xdg1FX33Zs/5nRuUdz2CLfTYG/53zLXYZI8
0uoY6Tk9oxQtg6a6JSYrBJ9wBfBRsnCYzbGqEAMnzFF4u6XG7WhTj4D4B2Rgcs+qRy3DfDfl3/GU
FUsJiTTkIv1cZnjj8VrA9eZbA6zC/J57cmZUdspCvHX1noOdhgp9APdyuutbXhBVZQjaxxpucftE
oShhCGXcg368Wg7dV91LTskroj+m/tMoylEjIWw95dq3rAPQ1KBq8Xbb/bQQlrQewN54s33HnaLJ
c1ALOa1cgQINHR2rawVaDv4ZJ35ouvwVKXaGqIeXkxt0lMwM6U5k9moxFk8CSFAAk4ZTOI3c92/g
2ra2hQQ0ShQu/ih2waSBUB8jZN2DihyXJZdMATwYQnO4LBsMqgtQReRKE22cYdJCIawU7gSWfop3
WitelgaXK5XAXVWZdR9TmpdVx/OsTPFRR9hJFM8yovSc/HJhYqMPbQ37SvqT9ifK3++Urkr5nrpP
K70SAoHK4iC1B0NGdJDI7aPxcSOWYVutBsY0XW4zRNHjefM23qfUMLdj1YbLKtZ3nd/Z12wc75Bh
96miHLxeEku9R/GQP0gRgbXzxffOkq3lWIqVGqr3MBXfmTDncTNffU+q3AEjHrKlRRF1r2gmT5mt
uehk+qxoHD5hEC2UBpAXdlsDdviYYxU8+xQn2vBroyAL6l9i9FamzqZKWM7My5wqbUNfSiC5RecR
ByZDEMNcyiNfIa/z7IUKxQAZUIgnjMEcYyB/XYlAwjpW/vB0agR3NIFTW9XdjwztxIxWsxFqCVnf
1AOwE/tzTFDYRL+evpGJ4c7qj6i8DOTwsjcwTsI4T+0h9JN/kiU/8+po8qhp8zNpyji6AHP+eP5A
EHup49qQN8U8UEymn2jojmk53igQkhYTH5hgmnWmpY0zaQ66KKv/iKVPHA3OEE4nOxzd3ivWdYdc
lWm5/hqSS3ZNGSUmp2xgJDiIBVhy9jVv/Th96CopsjJqFaGl7xYih/Wgyk8lFPnRrzM0CMhIXuCs
VLVfDeGfjpu5KlGSPyuueOyg79a4h427lGsUGzUos9KwAfnFzVOe4cACy3s/tgL5QVFQxwwbyLlg
E5IYga/MeECfxkfEXdkP8ucwKUDh5d50DD/civgr9jW+Wt5AcrlKd9NVIUdGi1ac2MmdVmgjG8Ph
Oer0rWxswqr6Vw/hB6GfKOeeUZlt2hILkeCx8//89laMW6VvFt0pqH+YWHYaAo+Skqcu8p02RccC
dZXbmoaPedzewo5FfSDXj9xXqK2jgl2aEa1aIsa53uTPUfM3KeHBEGV3uSeWE0ZSq334yimUzkX5
jyQIipDy2ijbvvKnY6Zaj6HnyC0bHUlXjza6BlBW6CXqXZrlpqWltiwup1qSH4EK23kM23IXe9R1
Ghu2Fjwir8xaYKudnDR5kwrCCwBXTqjhvWRZVwzBPBLYA1Q8F0n/NNDAe42/NPAowFSl+ZTwNbq2
shHtI+OoSmcFMxHyPbX7sqPp9NS/JmE4nvDoRbe2ccMQ0ILbMynw9dgttfBlGXjgB4u4DDugc+yk
RzqUG7VhFomftaW9Tc6qysRuajc1jUaqNe/BADcZPFZL6mpCf6wMa8MGb5PeR0n6sSKadmUu6aOU
eBoKgkcGSAxXILPwqHzT5fjl98Rk5J3phpF9TBRx7uT6hr7QyaEO+b63GFdyiFC6Y5ZdQjXx3WhE
P1leum5n0tIgG2W5oC9F811H2/yvV+JL22EIG0cCBVQikzTAn3Va/xatUw8fkI+9ztXVq+7dYv6m
SMXdCs8kNBY5b0bb75P52Fo27VtbfUrBFTbA+MiD4XsabdAQ0tLyD6r/MGq3l0m5PCzppZkJUR1o
0lmF5xWN1yz+kcxDGGRo3bdl5dbt3jc2SXmR7WPIT5DdIN6V7cYKf5SIsX32Nqh7uXYDa68x9zxV
uNmIRQai+S8NzO/R+FfRZ5gUwhAXmC21OEln61nyo0y48X0qT9ZI8C7Xmq/+9hQ6oP+UcJdo1s0e
xXus+T9qx0XFbXirQVFy/oQsZQLPdJTaJ8Kp0SCeBS858KqlYmk/HsOqIDiMolkAcQ7j58CWX5xH
qMwD9dpuOcU/RQK3ZV3lbx0m2/NIj2N5joZfD/mFRUfLEDd+lvEVWb0UbHSFq7tJb62ZYuuW2lfG
s0A3y0JKb/lgdZMfZbRPOmo3TMQd/vVrqnAEw4IH9dF8BqFySDS3mQ7GtOrjiwmfJnzqwYZDM0h2
lvo2Dk9YPIdJ2qce497f0HakBqz2Du4oTkkZs+TILnJnx1d7eosGhl8PKwEA9i/oLp73EQgQE4gc
9KflyfcpdtNu39ubKjiy4WbjDS1wHQrEyT0HTNmZyFc9puKtsgz96VzV0h6q3vTCxTYsRM+MLRj1
8yiGDYs2IFGEGEAARYpirXGYwLV5Yi9lZZ54K3bC8bAF8V3o9OHyMS5O7JjeqIuYo/YE26CcgMz1
LMiMk8v+jd8654tqACHpRnkZJHutX8fqKm/QfF4K+kz/w/TPhvGqjHVR/EnSRUTvWchLSnay+o9N
gBod2QcOL/9SeLzw977gsLsnqptKZ2okER6MYR17u3hANsFrXLf97BvWkugEq+48EA+ynJIC/loJ
AdkEj1CS0xiY/sVKhVsrDZDzhTNmH4EPGO5o6Oxh3GpA9WyxsEMDTK4wyALxXgW/teFKsQv1r8F4
MqnMCmsIxoZCjDj2rSIYUQjdZeWStQd6XQgQrCMR4xSqva0+ROD6ySFlxTW34QHRHauJSLXqEiqn
RmbOtZGKZYhS1H/jd/YJ2iofqvRsCY+zkRo1xPcwCh29d+QfNotzm8nIBOcvnmlDDInD/Bx5D6u/
6Qj14k0Vb1DoyPpbaH6zetfIho8fbOQk5VpjXALQJcZTw4ZW/DaIRliyw79CE9P2rl64Ees4fcdm
RMp2HV+mGcaunsZxuskEz6GGnMJPj9qOuDS5QMWN5owrHmNoe1Xlh4E7LUMv3nMSaskuFkcMwap8
sCQY2UftQxJvnXUM/I96fOHHZ9e5MgqbQHnAmsepeuNjF4zf2Hj1Ie4WMLCpBlxFQevGh2gM13Vl
vvXSJRB/wmewokbpw9KckvmdaYcHwILyAlz53fLVDTkCXDx8DfnCHT2S8KZ3DQpNuWasbxp702T+
dDLDTU8qJ/uX1C1CQEv9iACEfiplkrcALKgmW8Zjao4MdC5H5+hB4xaV2F2M6D0cIQSXUupket+x
/86xZyJSc00Bi5gFxdJn0kYVd4zImFg3oXocGfIu1OYr90JGEheGrgPhiBYfU8QtoMfE2L0PIxzM
t25yg+oQWxvbePL1Mu19GOVfVar/00OF+QAzrL4J0RsmJyZ0mYVM7t7nz4kegMFVGZw8vpU+qASz
/GeX/0hp2sdh9laYxodWYilQ2voaSVz86IUyoZnUDmLTWc8ySjfMDFmvoXPKWPyFLJEm9UbKWm5e
A7aMpU1iH5/thpiZsbwVpAuN4c0PayBp6OBwy47HLtgW6n4kJkfuT0W4a71rJCNmQIj4ncz7DnwG
BWPLagQfFU/EziU262JxWLV9gqg6+JLCjj4UzB4Gyp1eFt990oRrJKI5yp0MX0LmP3ThEZSkR9+S
0R/C0g6Wkh5+Eg7ltIrNAdbEz7xI2Tr3BzU12yXGvXDVi6oGvUmXTWjOQiRomeuCYbanlozD/6Ci
SAtTY57o86AfmFOMxtsgb7vMLfJ9jPNz/qMrRJdK+odSK7a2MYp+hkfs4xF/ZZKGK7iXb4HVcp/h
/130WnFCXqUtphxDQ06ZY9bghxSFDi7yK2UZBeh62N3ztbY4ohq6eRL7Ti2oCbKavszQYUvQ9XeJ
TQ/SkQLpr61d5m17uZzEG16gsgLN5+g4Ri0HawUcI79YAxdole04QRRd8Qvq7TFP6I92OYF/tD8a
/T4zuk2K1Rhyc7xhJKQjh+3Vg1VvOqiH75b6roa7gt+K5JESCYTDi6TgY9muy6T9fNgAGNZxoThL
FVz6pIQIY2u2PDB0cAFu/PQwCHcMV4zdRLNPcd8H18HEWsGbxnXa78fmyR4OdUgQy4e09u4EVzCs
YdMox+YriXx04Au5Xy8+CVM9mzXDopbyRM4optAkIlsyLmb3FevAeBGOsRLNc1BljqrtuWa9Bht4
ciUtEskeQui1oiJ9H1xdbBcFWS/JCReX9G2mJ3476Jdag74QDOJmijuH2+MJpCBj9RBdAF/j+3PU
5LaY9jVwgLlZyDTq3FzncCUiBvGONnAyB9ltyl+pDUjBWARi13vnwXuIYCWTnoi0txtRrTcbblSj
5njEJ0vlWR617pogWUfM1iCV9emLEK4tIEq4prmWn4SV7at6gTmEeerwbrI3mdvGhd78tflyrVIy
dustgrv82EftBOJbYceeIz06Lq1zGKyw7rXhh3pMCniU6rZgGEXrBVXVxqt3GboPFs9jvPTFC1Db
qiRNo/zCdSGGGyvw38RjlE8MymfPeD7Xf/zpWfu3rroZ1a8Qn1h8x/lTHjkuJHk/Rv/y+hxkR7Ym
nLPzu2QVZyYY8nayKrgvP570pV04EO9Z1X8NjUOE6kJMl7hlP7se8LkH6kNCAt1sCu9S9vfgLwA8
Rl/cnuN2m4zvOZqdhCyt5qrokmtY45+5Gog+HdYKAwt+QrbWyX2Jpm1s/NnzIOWTtBGRJE7fRmvg
pZoCeAlgvb8R9rOqjka8t/Fgi39cdXEHTtCzh1vIEjFlTqK4sGaU6Nc0Tgr0CkZREtQO9h/Fe9L+
yek32nsUHwsCoKkcFiaqrb5YJz5hMsO0TH/M7rOwn57y51dH7jtJT2Fic6GQlgoHgZu+7+JDJmIE
dk12iypEh1rxSZjPBnkOd78Y9iPfF8nXNoaGPMSCQdB4SMUjHglFuWMnm1X4CCDRTK9/2wr+3HuS
r/zxNiPGaoalQFY+pHwlelJ2VgwGuoBjqH1DfloNiCNGR0/mdeqCEfy9N/DOfxuYk7AHa/e2v0zc
gdV+HRRbklGl7CRhJ8qDtwq1xbSZpJX4LDp2iIj0PaZTEb5mojyXCT+wbJwagIiGSD18pUjAq/61
7ETBSnNyUAyb5LzR9AMjPDBMj9R/rU3qx0HVEAFot6Ral0ZwaAG/KkMYrPEJv3t6vGUi92EkrxRJ
gXpktKMuBCFipv6WWa5T9ce+eZZwhDtoF5bkqG0f8DVCwsi2Cx0YUxxHJ/5JN5ZKzIFHcw+1KmMw
bzd/ZqRsyYNbZDj2mylB5rqPo34lMSWu7b+Uio6oJLkDwoymadZcYSwhfpyhXUgfUBsspCZb3fjl
3dQBOYeTvWaK6+m5s4zZeFr+MAGfCjmb7BLZL22SZWauHOvVmzw2xSZN5XRRtdT5wg1zrf4Y7eSH
6dSqar/Twfqd3TqEC0+0ggC7oubKugXJPwkjPmlt8ov2NjaWVf0ta8oSwaCivpRBylYepbgBz8uT
gQYS6lgAb1gms5mPDrctrCOdndMrDuooRQyzgXVJE5DL3Gg2Sh7D7EDfJdgsUhKu1B7HTIa5B/vo
rtSCFYr/VpBP2WXgXnSYjGpkrRtc0QtDBYA3BuMzVJkiKhPj57Lxk3kmm5bgPUUtQfIz/a+GbQlv
Isi7trCXUrTDbVEyfzMtZSngu7c4QRiAYXgUFs97++7aFpdWlT8Tk1lly3RItjTOXJmJA/Thb4NO
gZC7rwy5RkVjfqA+wTumSEclxmEdxCxFzX5cp5r5VOr6hCetNccSoomBkBabOmMhFtqYoeuIiLAG
zaeZzxNdbMewfVGOpaB6atBRlsGlXul7ywj+pAT+dts0LCWDys11+6PUiGKMybhoRnoCqwHfUixG
tW6Xpc3acEqkFzbNdy9HPSt3KrZqkHcsxINOYM6ADGTCVC0VHgc5+JAK+ZkgSyTequvt2+h96eF8
gEhkeOoiWko0TXAZZKN1MhBfgVHMmYjUJ8EBmbfh4AySEsTVElan2mf+Xki2mxYdTSCsIZUdQdk0
/OxW3Kso71xbm42RFbqOoMyHfQwaw/NG0kfyFucs0VBkg/KJmsWNkfd1qgdz2YzsfkqCim9weW1u
z1l3Lvpiqdfju5QVVyXRlE2i/D8OaCgbiki+8jDrsgl2w5+QkFrWzreRXZE48ts3UcmsqxzgodPc
JYxH1RLDQlAm75X1ZLlLmS6KR64UypqkZOXYgNuK4+yXRzXDBhLnR33+N2Kv2LpC6metyIHD0CmP
rgJUWKR/Jh0oQ5v+dqpr50TaM6ftqCWU5satHNSr2r014miWNjIIayd8oh3mAZ6VjTRz3DitTi2U
Unu3g4rkpnwr3jTWEVncgpMhfYv4CApSg1+JVaYS8nZ6VQSXGFE9trOUUC6AKXpQtUDQPOvdE0K4
wzhxV8z/M4mN0K11ZcZ/R4eS/AFXUnayUn2DRJ8SMI9HrfxCL9lO+Aa+S0MsRgh08gUUzYCj9tL8
DYSUYMmxtfzo8RJK7Vc3n80r6V6GKhZWIK1itIZd/cdfUVQ/IB0RZesjchuk1SX+7hInB1tY5rQE
qOk0pQ06LWEZ+7ISKyM+dN23yvZTjyircvbj99RmJUEt05UMLnBk7EMPpiqXFFNIfCU5RB+2B6uR
CFG7AxornKljtp9pG5on4NmNg8ltPoSGRTiOfFe+A2LjYvliFXd+WMpChWPenrZ1wCCGO5ZYSYxA
hqPRgdbGhiFTiWRd1t5aqqk+AdfVNthc2S3lJ13dlsoexmhPAy9VSOdwlxYIdP+SBn7VNSNjm50y
t6tFM3WJexZx0lZIfwNsUC34B3WXn8yOPWfEyTpOoG1RdTBcVsK+8ZahTRMFggoFmfyaeZdYNeNX
07JPyNLadqUJSY4ksxczzXyfEbYSqfyPcVbNSP5ctlWQTcQ/lSXID28pe88AM5Wp7BAMUJa1BRlZ
/A2Ad9FU4uXQfD6QaavzgM3Oijj+ait/afGsJ3woOTK6BCZRiaE31H+kxKHcj6ofBIzz2xaK39LE
m8lYY2X7sKqgPOv6Glmin7PSlfn8QBcXxbrvAkePNh2xtL3CQju/B+yLNerGUG2wMnPKyBgvjP0w
HXEKRcpRUw/a8Kh54my+LiJ8B9W4COwbVRS6HF25mxmCmXUnNmW3VZPVNG0DfY9awSflmCvm4A07
qf3Ta94kUGHqIsk/yhxb4yYr9igv8+7Wl1s1vvUmXMJLqb31/R4lFxJGE+9EcMGO3KhfChWZxL9q
piuSScDKv0Sgjaz3iQkDvGVqYFxT5Wbh5sC5SojZoseMP6UlmpeX7aF+/1YqQpePwjob2d2TkXm6
CuJ6+ZpG3zgwiuHMqRoaB1Ns+slfjhi/WuDE/IXGBozpKA65gagQBq/t5uEs5V4AHVG+5OE2yxPl
O4Jlq/70JrgF8GkQ89J75/6txOWQJDevOPJlLH8WY/aehqfU/qNgMuVraLytuuzP819m+pd5UHGp
S69Bry3V7t8QH6PgHGnProHfOruTSk5I7LVCmtejEA4HLpd7380elh9hbL3h5GtvJft3AAELGO3o
v1rBO4zVpMe2AFdUPceSq/JFLe3XOJ5U+c7dveowYVTkP6X2L8m2rERs7YnGVcGEHNDJHSLhxt5R
VF+9/vDCiypePORB/8E/Mb397NuembcGf25jlRumWJOywxUOcxZmM+45oZ4E3rzfKDfOPB+G5SEo
6sz9kP3O7HCE/sjFmvotxWDUvtfFnTl02l05J7Xg5BdXQ/6lQSOip0L4iBpSZav1so2vvHilhU+3
iDvqKPRLCrS4RR4Rj6yKzKtgk/AJUB6RssW6GHMdr1E377DDH7gK2a2rHlk+m7LZVf6TJcw2zM4q
GtX0kGavsb/a5ErLmOTNlDUX+miFiFJmxgRxhxUX7j6sGE0dJrOgET+zRMO1PR+PWQK+oTYXAc2s
r2Lwyh+BdR+MHcwclhKLCAAkXn8/J6dXe5DKKBcHFUNJ66jkPPs3ofdkf6P32ZpiWyChZVpMgDA+
FH0ETr9L+63er838PNV0/btGXdXSIzxZyP4CCCRn1JJ6vk3zgxbtDXFiS2WvypLE5W1c79ZArnYN
el5/l5tc/25ZMVZzq+heFA88M6G1L/1tDduhgfi6naqr4Kuqcrq7g7UFMNQkB6Xfe9nlbkJcTVBj
Iufyj3L0rvrHoNo3JoLkI8SJxrrK7DcD/2ioP6W0lswd3qci3DBkXGkLzIY9Q8kBa8dGn3h4d6Pp
TtC9UWyM7qxZsRn0rIqS/cZZIR2VM79DyZof1qkN6WQu9/eRdwVElZJdahyz9BrA4khPso3xxOkJ
Z4xP+qpBVvdzCUJwkeY+oocaHjRQ/0vCNfuMfJejLhz3PrlU1TbNntSMexBwz075BDmfPAYE+vku
7+8VO9Nwj8FRqHAaV4H+pAjGBBW3bqsceLRij+vnxGvGZm1FJ886QK3rOgd4zxbfmJG9md0fdHja
hJjPAr0RPMpwpRrHdJeZR9W698kKw4/wNqju2JLp+SY1Hv647RkEwZFVD4bl9MMWN40kVnK3QS5L
EhciyjZ0Gc/xYDJbUl3OoDRia0ZANbayNRoUMBDw4VAyedkBr6tQb7jYeo2qbxOuENaJpTGWWwVx
W9thn0ffOVsSeUzwplUaRnY8F3tGyYqKwaK/xLsAvIw6cTtcZ2xJ6+/m6L/WFpeE9NhxYLsGIpkK
khG4yqAFnFF21gJvNxAS4bcgsYyp/Cz8FCVJkj77wQYgCqhIgmsD/QIjw8RSPAFwEv4bIFXpCH+r
Hb7JhIVcl0yrMLk72PrOdfje+ceG3IqK2QyITd8qNuYcMQRJJXNyQrTnLUdQyy8vM5H/I18KU1pH
qZoT/xo+oVizvyrR/Q7+BJY4lhhpplW3G2rrbtAipwLVR+5Dsyj5fw32d4tnEykyFYeuuOGduaLC
fYlVort2Gij/S0G879Qqi0jKjPUg9PkECEGi9S7sPd+hF93Sh0jNn8woUGvO65JtXnOmDTwO3mdi
oSiNXnaPXWjoR2BXcTBPf4KNQF5rm2Sn9UVzQ77fVQe1/SB71PN3XbEL+5Uuq9kiZ92fWlW1KSbK
rOwqBaOxV7IN+kPMB/iSrL6z15FlM6aIeNjwkW2r8j+Ozms3ciQLol9EgEz61/JWKtNSSXohZGmT
3iW/fg4H2MECu9u9UhWZeU3EiR2qEKvfGf7GQCXtLIcXZT2h/x4Ke9xGPhhdbMDV5Bl7F76/aZHZ
3k9XocviZjUiPdgCTl/wU2jDK9BEDtOz6LItpjLbGM7lxJ9pcdn0KXhj74tE1S1SQNQchnb3scut
kLzNAeZhCI4/27Y0ViRCjVAbddBB/n6wf304NSGSWou5p8IYy0q1LZ5SccI/Xqpdb3yGNWNhaKmv
BUZf02hvA+ZVJ1CLtjbPQb1ts6Mo9wztiEZGRQrZHgUYT0FZ/ABtY2BizhjbFuPQP5XdHCeCoyX3
KNWBczZcqrx7LKgD9fAnHMUjX93W648hhreM2FXz2caBiZen0Da6lshlB8J5GeOr1L3XNDyQfcgj
zoyQxVU1vPuIvlmO+FD9/MC4aJbmfEzGV9PGSJbeHDleUTkMFRtBYMjha95e05ZwgosFZdDEMno0
iQSCbZgdOsamFmoWjbGuDXdL7X257RC9z3vCdNN39cb3Kc3AAho2LPOAow3LfoUZYsA3m2DHluqB
IneIX5CgYdHM831mb+3o3WRvM3jrPI0QU19iFW4zRFQZoxYgVDmbIc4cjf5weogQ6+Gu0ncWtzns
JdJBkIl77HPwFLcLG39A3H0mLj88YHFy7Yo4fYxC3rSxu2W0ndUgaGfRd5VrQYMNQJAYnM8U1SCN
PcM6F6gs1tYzH2acnyhrNsnsspSkCDMlHv+68ZxKEjioLi5Rt26aV7crOcWAmO4jwa5r7048t5q8
+dBcCh+HJN7w3ntnT8YCNVe3pIHWsx/bS6X91KyQSmdfRse+Z46zVeGb4zI7BeEnPHqdImR21wU4
ZC3kD0Xb7R3IYFi3zOZocHLL1GSq/NUn76P6zcMX2KykKpImSgtmEDb7UyKVUxPKr3HTo1bUIFU7
XA1z+cWuqT7a2Hx7ttSHCA9iyWR0YXvXslrn4EeG6CDrl2DY18xIYeyWTgwbWjX5sYKeKtJ0Uz9Q
KJlrp14zd2W50DjB0Z/Kq28cQAAPNTuidy6GIHyN8t2g0MHLbBMY6EEw/bfPcyYGr1LSs9BlIeGs
qmzrFXefKTqSTWnso+ZqIKzJsw9hWZAckTyiaQ/PddOdKm3gZ4tcyIbmR4vGoCOqNL8m3sVOfjPr
GPjMbHcleWSoP1miDpI1nCc5L40eoUHgDscmJY3JbUJ0eu0pk7Pz08cSjf3buMPdWbAXXw35TQtz
fP7IAt0W3S/+WVseB+2q6D4gJ+hBy6jqIEFv6vYPS0b6Vn09Dmeg+IS+++N7zvlUMC4jf442kqw/
1iCMHAO5CqlplA0ankbQCb32MLKisW3nTctyWDNiV8e0lHYheTLZHkvG2cGoPnCcLaellXy49Zfj
7LhRZbCjpElM8C5nHSyRfhOzTOAaVpzod7SvboAeZsuQBM0PRK5jbG7RKVn+2vl0dfDmCIAfuXcu
XKhEbzlaF5udZb+a6kNK0oxEzHf2po92ypdd+QMfNsQOEyAJxNRptFtfOdxxTM4OXfPFRnAof9Ek
5amPDix7bn2ssMj42awlkGBq9yFGsFFjpS0LPzyOjs9kXC2pmezwLa9+UFUg8dfqU5ZcPYp+Izji
yECDTlMO543Qq7U3HSv9rgFtRYS3CB0Hwsh7HCwgay1b9JEZP1qrnbrwm78jBd2gfDRg8lML3oiF
AW24iGOi7B4NuajGpK9yk28h/rDxh+28FK1kvoyTcqUGzFak3QQZKscSslBCk/viEXQ4w4pa9aVz
xDeuzYHSLlN+P9yiTswcs16ajIX07LVCMTTEbx0fvBs+MVVaYjpjuQ9DOV8PLWwpEwtC2sCiIg+M
6XQc/sywHpMCSLCCKrwnOjzR4zCjA/GID0mdBxTPsneQ7FyK7jsjtjIL+FgkDjArZlKNgZ+B5SKJ
bGtfZdp2pKgP8cRqHasTChxaePDZJS91N/0zAPRs5IySrNHFQ5vQ7FtS9kvzzXWrQ2Nm2zD881ok
TKbmzzyvaalzl/n0HDrNDtJrGs0Ue0rpQ14IrU0XOqfJiZcKvZkxG8+BoMeUhja7VkLmyNHyGQm+
ed2X0uyN5OeVqLlrNlYFR/rImKnGUiCbmoqtoUO2ecGdFZTyZT89iQnBY8xzSWqfjr0MGEBjFHyo
NtLTMDwOxEkSw8l0N18J3jsTNrx3R866BTW5Ih94BYMhVjMyEqpCboPecu0zdssUVSAv3X4Thjk5
j8ZPlnkhSvMQ+SuYPpPUl5EwKsTO+qq0wGm+5ozdwv9XB/G7XeO/8vKrEyo6N8C9rdCY01PUheYT
6Xm6Wgt4oKyQ5c7wIt5dyK2J5ewTlygjlb8X9b5OSa+EjmOa7i7v+S56fV2UCCNKmBuNir4Tnec4
5OYau+InT4Zj77RsNduntOb5pgGbKgV+yDvFRvqiqwIon/UH8u4m4KTW4pqbTBzIM9gsxLOYOWlJ
3m1A+PFgLoPp1e0NjK76E66zRXOq17VXwtbsOUflgxhYoIDQEJGpnnoA2y24YjjLGVT+iX+iGpaJ
hP6ufq34V++adSSfrbVeMnQUPd+kzkM+Yfogvmro+bYOlX4c25eYt9urh5VqngeGe80xYaaSZl/1
8IsCSht5HcwNK9gg2zuHgrlcWv4ScL1U3AbdSCwmm52WfyL8YhrWlNbl6RmRZNSvKFwLIKiq9d8E
InJa6y6mDlTBgb3m5LBMoBATiXqKCpB4OdbDFAsohaCrrXVyI5iHDcZIb30cKCZ09DFqD18kjHGM
R/9sJFRwI6fkX51i6p+HJOjl9HnPSztRvDXTtZs+dWQWdfZpez/Kt6jB5vHWP6176yC8mhqJ73FO
zRD+KTItQet41wm7t8ThEHrR3oaJEICy6Vn9C/6AxdeUxm8pulYtjXaASJ+SFoAwcUK2hkWRz+ke
uMa77RLdYz47gLYcf2T0BQj1M+oJRqvUh5cUC/jaqB8JkcGzPybPAKwWZsJo4az0BvuNt8Z/f3Bh
D+jUYRWjDjfJ53dwPQv/VXWOCmNtMtVNi2RVDTY+HRdiCUSEkVA7ZAoeSN/+pSyJYK3lTqeyIuuv
Tw+wJ1oiv3vnMEQ/XfdRO+uiuo0RNuYFzuW2g/Rgmqs6qp+K7CfKnivEzqp7VhFntOsuKvw4En+V
5XVHaL7EPBisc+KTgT/Oib+jwFuN2VsPiC4Gtt7vdBhNOvURx1ho90unCtgZu/OUmAP6Lj9aJFxd
kOLdwepds4IKDhFXR2qi4mT75TK+lNZNEYyI3HdpT/7SND8TdBM1h20QgZhyFlX9I6m+LRTICT+7
P6eD5dxGJXr9wla7c2Fdx+Q90KCdzftTsmDSEEQ6+YAGySJSPKjswWeRmXQxHJIowu8a00zfXAp1
0bGGDjQHYT8iZHtpWXirkEQzkb6aqGJ7vVwVLkk+gsqL5IKw3UW+/RZhdrBUB1vAu0dleyGC+UQw
6dagr5mYLOI6oUQ+NEm2ms2zEjtTjlYsJ8Kxgu3hRsC0caGaBL5EoA0s3PwNQkW1GWwD89i/smMV
27Gt/Pg2DZ2U1QDH+rTKgFEQI9djygi8v1rESxcTqiExg6AiaH7JYxVPprDR29grAicHkgtNyEZj
/xNXZOO53tLWv/uUiAxR7KNw3KrCWj23xVvRtP8o7bUUMScX7EDzA2yxAjwitL2FmSdWYPZBROH2
tsF2uo1YhrhtEMG2Qs2WNcgpD+a8molrAyIfnKv8PaVd7lucytCRSufI3N0P+1UJ8ocZGwliev/w
lbtzmaFRHLvxMkRKZ9fbyij5tFPG2TweYDBFetE5XwbqfHg93G12+5lIThQ72HD+ZlG7NPB/kMOU
jC9j+JbNCt2P1tGZNaDzmnsWtiSlNvChTph9DwXPBNgr6b8OPl6ZryD6KUL8+q+SyEsbUuhs5k5+
64i4SWgcTa4I5a5Xklu96bHJpeoKaX9p4k6dMzhwwbEt+R2RgoDxJ5/nnTV619mrCg4QBB6S27cD
7yhYIIPyI0unzeBLSmfGm7ymzgP5RjLxZB8ghkLadKJjge/UJ7FKZwqKIKH4/X+Gw1+bVd86hWag
CG4b7oPxq8UE2nxnGf9DH5QBIY/YP0g4YFIFqpX5QUMSV8q/9/PbZVu7eaLKf0cy3JOfYzoOPuZF
tqae/ZCeIOlWNXIwLfvlGqqM+1ifJv0g85cMqiSsIQhFqC34hbNoWtvkxwpaX1996LZzmBSgZEoc
YpxL1k027jOTr15z+p3NFqfwZ2UylRa7Jkv7TGYiyjkVGrvuR1QdZfYSet8ey5KmSgDtfpTzm8QG
2Q2HrVfNtM9hJFPHZu1y1RnGi5wbBoXcCPvQG9+MfpVTawyVhqn4uWJtG3LHlAySzD5YdfC5g0Ex
pITyXT156Qs7ePifqD1ZOMl9RPBK8W/CrY1RESf0jrzTkJLLNJ97BGvoCAQ1UIX+h9c0ah5uiR7F
ZS9C9AvaMMbnLSqzmXxse6xooKSnDOkrdgTGbzRXvkjm9YDBUgSYgGoX/PzokXxTUkSmDz95sE7K
BsmSjOQvhsTew1Rn3D91g6nrs3OYWdTfMxCOJtHE98+yZOIedz6zxl43AUbA5qeP3rqw32odsQdT
vg6RzHniFfWpVptUkX9MV+LqzSSdBEWPNJAJatt2TqOUWJOti9KukFdCKhgZEvNJ0+EsDP3LhzUo
QnKuiSkCfYiJHAUEqhOvJO6LjqnkuLbweOjuxXd+h+gaM3YTBDbKkNzQgxdeDcKbp9FHQMsHZVIV
V0eWI8DravotuQvsDdd3ox9080ic8cbDP+9Nn0n3iMqKb5n1EJGHIYb3e48AgmrKKV8YN3Tua+lc
O9ptyYfL3DqOPmPtIBgFaXys81oy9cGnMkPaVsGXsl5r+ShJgeh9zBCzbbOG7S/7DeU9dAJIi3q1
9BjMafMWg6lPguHIBT9GhmdGbRyW70ogTUz2+pvHQRj01FeEd7obcqX+QSBXc+ST/49RSe5gxO+H
VYY+ryjYNoFUgPmZlihRo183RgNYQbgD4BKisKqxx9EGe/hs0mLjwoTp5RHZIbqEUrc/M7zHLYLF
sCWXcU68PAgNHyC9Rdt9eC6LU3+VI9zU0qPWdKxavWVkEh7zIOBxtJHCTLSM1IbmsSd+RaC8Z9Ne
T+7S2jQhKx8wgAjY0FgAAvjX8NPbLMXBf0KlK/9E/WZUFDIMXgkQWGHjX3Q8DAZ8xHjbmTBE/RVp
0HwqQCK44WcgL9WrpnbCXKVkHPV3OatuxE/G8t0Sv54FpUfj5S/TtkXiyP+KvLpp3LXqjNZjOWoB
S1celOA5iD8zV22FusufgqCFOPjEwFah1Jnf7FQiU83fJ04X11YrWV0tndEKoycvVk81ylqFqWSY
L/bxTq44/U61YFjP/j2pXjVWGfBP0Jyq9qBhTa9xpijq3LkDiwLs8GSxrRtWQDUtcerth+kpQ3Zq
/gV8QiUTS618bSGoz4tex/zh/Aw7d5WZVMsesID/kwuSbdfa/wwn+UW36nVAIlLx7ISdcVDeN9Xl
w81qH9X6tRgEC6uPLnhpeHpHzquK6iYux57q3N5NCu8HdjSInSA8kqi/h+VwK7SMiUDJQ46NB6sz
m5divJvNycEkmS5xQSwywEHMM1m2A4LRhb6eNNIIpfMa0ufYBq0WpDyhU1q7zVZYF2skc7ModqL0
ngkcmFBl9EcLdT+LaDtnZqRJrkaP3rWAH9oL59UceEZrHLUZwjw/Dr5ynbrJDRhEjVn9NgBnSQ6W
RUBLQNsLjQ5GISuS2aqaPgI+DMmMvqLMKst620c5itg+P+pOASynat9HZNbCDuOt5cKZdcyoX2dl
/9Eha4ZxY3nXnH2woq3nrvgsmvM4cR9g2tK5RtZuHKyTnE0sNDafNeufjlDKGNDoBB+F5CTJ203e
OFhoI3Ssm0jgZXTCaxmFbDuVDQuBYAOkwDNeYR4wZl9egFMQo4QXvufJxEtMuVZUzC/QzzJFZHZo
5p8FRG8UX9rYL7zZ0VQOy0krKfvXo442042yl0L5T+QAaUA7sLdFSPMmG5xRO2iLoWBGPyU/nYEJ
zZIUuzOBxpMbS/811NkhHQrhcwyHVSLxWoTpLHPR83glRAc3IbdfunZCWFazuBS4juvrEDCYGuWs
lAaPjUIl9f6ckCDXhOe6f9ajhiiRcZuUqKSD2mK5Crq/1bxdGX1H49aFsVvo0bYMCE8CZDNo714j
/1wSHK3yWVkvhk4OakNIQzV8w21gtA1vxoOGYkz2Wid/gFcFUkfIkLoHVBa1OhdlnHGYkJ9jtNYd
/YQeTC/JfOwI58QChzUjiXzMEXM3u7F5MUSHsbNzNgNYB4osYyMNYNsDE8aFGMKTnE1KzvQqHkN7
d8mECMQFgXRdfmUWc1umAGpE3StytoPOhNDR9OkSuiE95G23tiZrawoDvEBEZId0iFItUK50LsTw
UmOHicQ/iL4Iztg5vIror2D/GIN9jDouTjPzNumYvnkeNDWljnlKT8yq6CgarKUNSQXWJgmyk/Wl
kpDBq7lLFNBs4BBdQJa25JMT3bhwY6xNuTxU9E8O/lHg9qxPrGVOJTVmpIMK93skMoofi1aiNFDE
1fNizQlYS8qo+yDxUxQEY9fhsGma+oIV9NDjLsSxSAggplnYvxDV0SR2G0fHqVv5A0slTmU14yH7
9l4QM8+hn5p3kmxexOC/0QnWUPFNbrs0qNcOETPsfggW1LN7n6TMwL7CTrvkTfqwzOlWhEjZO7GJ
Wce7b2EbPpWDH50t26APWbclh52ouuGsoEdBU6DYNUkQVBFCZ7LlTHwq6q1mhBF056B4CehP8nA1
JBfkezkzX99/l78Gf4Rf65hJqPd9emsSegejXeSasdPUF7qKHO78YH7mCgeQrYHwKIN3kAuYR9tv
VmCUPgO/NB71Y1NGhBE12FLrGktSp2tnS2kWacli8dT8c8sjh511QshGhkgGuNXKV47OXvQnqHcw
3x3cgGJRAkdGXjHSLMkugXLTvh4k4sHC2VbhyQ3/IB5A6PuXgjEgczH+qdVhaLNNldlwbiQjZ44W
YiqeR7wI+nhR8aqSG8dhTbk2gKW5wVMc8NfpFwgYkVw5KNMN/qKhZ6rg279dkhMIITvMufYVB8Vc
Z2T7sg857V+zKd1BEOSZPVlUyNqwtyrk4WiFylVlrpPg5DcvVMK5+2T20OTch0sE3oSSAhuJmKs+
BMKk8ybtq+EwePxSI+E0kCoS3qICR3JX76fuVkIgoKz1ko+J28/gDoLxlz9Vg/vcFwBS6rylTCoH
YAsuQiBHUlb1VLKY+/7AOxpbXT2heATm3h5cmuo63nSg5wl28PfaHDkQ26vBkQxkMUDkWSGZqjGe
zZxkm75rZFKS8Qs+HRq7lu+x5VJA0gbxB7qDiQu/wS3rSOMcuGzJC4fkZcVcSC92Dp6a2EGTnNVI
t9jrVCxznE3T1dSW/g7bUnZ5pGO3Gy2CuAKbFi/HQhzvUsasnUx2gePemMOFNEs5iwBJ8GFgHqOg
vIUSDUXzhcRKWKeujKplT0UM/WaXcL+nEa+RaXgHrc8JcG8+6gHuMyufHkueOc8K3tKxZtlI7HtK
552M0ltRYw0ciplDVRf3qJXqZrqHU3Yw80cXxZ8k1RxaeA/tEp0Y91vcwHsqZkOteeIXO01xdeiy
cJtjnNNQ8w2a+kir8g64NM9K/I8YGzwRnh2HoQQKA5WhgI6D4SfKUVDmDrwjY1Nq6WcssxMi7L3O
CZ6YB0SHqfJXrvDQb1NgM0ZhXOoiR/XdfqQbRYjjy2s8kVzVu4jTgoogIqBV8+kZroCRpIgVkvXg
0oy07+nkALzTWVUN3xOuopMbUEISXxWvmp4xE+Rs4EvEjLtjSEwxApGk5BPpQc9prmQ7WNXjqg4Z
YDo+6cuiYoyYGT7OuxyDomG3JK5gsCht7qE3mcePINOea9QaHQFjoR83nFhjuuqj8JQUd0UwFc4L
LFK5vJfaSIpFex5DRbihcw5URLaMc9BniUP7E8c0lK2BsTIhCrVgruQFfx18RHYG0DqExAEBW9ca
di4onJ7MqaLQd2Z+J4OdccsLWsuLwQYVuAJZfoIQL2qnch2hx9Vb+5TK5C1u7JPDw2pb17AtNg6i
DAX3jAfTZ41NzsKYuDvdNEhIQnFrf+qu8dOjF0XbYFLilzoGC+PcedPzmE9LG4I7pkcXjrtjoDWo
K8YioFkSAmbqWI330aHiT7RLjxWeMDz4eeJvSu8VISbJKj6bN+ZXWkmIklVftI+cMCnMZ4xH3BTb
oO+fjSIT+yZg4CW8D1WLJzzRCMV0+8thtVEhVmd9zkfY7wIfTZL6pj8eGtjqkIv891lIiqYoxKHN
lDt7DtdZ1uDvKYA70+fwssHuDM9pignw5NU7wRgt2zhISRA1ss06qbcEdhGGN5fe9Sfs18zFa1o5
3EygceTeY1mXrBAgTcOrAImlHS2N3ueb/FOEeZqVrTz75rhuv4kn+Vs40x5fNvPdv+RByAEzaUZl
aAlCxmJ18CzjbweqjLrJ8WAUB9Y+4L8M6zwEdE9YQwRDp0C9/Z+e9QJ+vfY2839MIDc3niAVrSlO
CzeXz25QHlFcf02T9xdMbrYsODXX9tr0YDQ3I7AFbyT4ASGbzRLj2+307jDa08NveQjCQf3Z6rn8
q8p/MUHDlHlolpYBi9UaLwjvdTLh8Tx6Gs3xKiIkRX0hFKH3Cv1b1tlrA+8/+M5JEUm3nKyjog2J
yBAWe/BZMD7wxO0Mkg+0N4hcen5iTunFr0SO+AgQOw/sT/suO/9fxL1NW0DsLXdlV+cReMNyF3Rz
H6YBbh1H8HxTfPbUm5tp7gUiJFglhjMOvgkr8MTSHDSCyGqe6jYXFfyq+E4IQ/48tvwfId0A1rtp
Cv3FNKZxaY3sYLPZCWUzxIrif1WAPnzlTvEz2fJAtrnxBrrzcu/M2/7ktYwBz1gh6e+BX1/rJO0O
VkJFYQ/l3k2YVncuz3//yRrvaKpnFPHbXHXfowA31GbyyUX1QljDrJbkDUBzhy0VoAmyHfvijidS
VtDJ8AQM/a7mmTbs7VgeeOL418SY2tpLiQPhRsSmZTUrxoctWnh/YVmPJKqucrBv9EOr8DDFmEYG
vhDvOnsbQ2gA2IviDYaWwX4yJObgle6xf17pwy5K6EfG38HRYGMba0WedPXpG18yorgYzlZ0mKwd
50Cj4cXGwbkR1pOb4Ziad6DJE8ZRM4ovuuTwHorkCXmyQYc7iGRnyjXTWtSjOrGkHMi4OYjFkMuy
ZU4RLQFSc7PXR7J/RfCTMZhDSSoZoY2sMq2zXT7a8cRwugstWEMIJxYO3q1sgD+y78Unqc2S2n7Q
fuLhanIg7YsOdwfUsqr6gOdtUOPZ4rMXL6rHc8pNSCDj9IXPh2HoG3+Hm54bMOPFy6yn7TzEJja8
zaXEOm4vecqxwii2vfEz5Bj+XwjPjumJtX2hIY4/z6iV6UbgA9Mu/R2GZxXsKMeKYEdQTfZAcWdx
jMK3/Z5jEfrlqGO3kQM6hgB/n1W0f71/H0PM6aq1WQedw2g9BRcNRh/CYonfuyvAcHjTbqGQ+LsU
wOjamZUmV7Ma16X+EpZ4bHyMZbqkfxOlrpayuFrBJnLxtPLbrFsH7xutcu4B1lr6cg0SN9XohOu9
jZydSTbhNbm+CSGNWpSWwxKa0CqggzJe8DHRgrE+nifEKUcXf2XSXoamvAvP+PHLn1hObNsQEuBF
qhng/tMwy/rbMX1QxUGZAVLFwpNVJMFiDB6IXTWA9exxBXNdfvmUv52UIUIV/5VrzF4Syvut1cYu
d1gvhwWXlxgv5ugxnSUJsRNWs5w6egb2imFIpPdrjSnHsHv84lQeSKP06qkD7G8re2GW/oJR8sqe
gQ5DcZSiuht5f5u05m7gqgsi+ofa2NjTEZDlRXPzD4nLMKp17o5y4+YcCHTNxohZkH9ICYMKl19z
Mba7XCG0r0X5bVsDDh2QkHm/qUYYAEA8bVwhvX5P5QOfzyLV+cwFcLtotCGnvCbW+JfpzAD1eE7y
Qj8B048etmZsHF2VoUG62tnNPRueCDn2iq3Z7EdH41M+dOmjS+HwBW5/t9AAZefS6tK1Lt6mDNFL
2Leb0J2I1noR1F1RigvfnB5xbl9MfpAeh1CrggFpQ43EpRq6Zdsa/3ob9mdprdhB3XPikHNS6gkf
X/vk2GFOYu2Cdc7D/mPXu4FSpOcvZuifefSAFDMyuzcsHXW8P0tgvw5+PUkHDJgC5pIwPidA9cpz
mEFfcpAPIpOrdoYH5FzVguPtNWdkkZINWOC/0TAH1/3bAFompWeZN2vz4zHqP7ZwCTdilLPs9N5i
POnjZnIMNMDtWrfcR+YI+oGOpa8Q2qGoBRST/twsM8kFC+apSXkOfts6eh9slPyp9WFRW4dH0zoR
fE22ZATUGxGkaP5lY36eN8S5fSJZt6D9dQbwiOahFDgrcn8d8iVghdZXDX/IIFgtAZ/RqKPdPWoE
50hK0v5mdtvIIsWl6PA9xy+C4bLDKKs2fxWeiRaNc3FlBNpYJOEAGBKqgL5nbjSqNBOCik3g3Yxs
108icHb6EPzE4bBTRfcjTe0Xks2nDKB4XqKGrXEFILDRd1qCttgyVg3aG+ke1R/jaC89rELWDcU1
1d4Szrnx1lKuZYR30AMASIfTad4CFm6+X2ZLX6OTTsiFtS1rGcTGzvJJXgqQ/H3wLAac0op1A9NW
b0zXqUB26aVw/Bv8QNpRr92XDLUeLruNjX2qg79ZY0Vy9I/eg2oOKyEIsiPeup4+1foNYqZ3Vr0r
enmKLG3pGN6jxCgXpnjLDOBbrFB5llxNOkgQKXcKSAk7vTa2m4aQz5wt6SR+m+ZkJ+OnDyw3bCrs
G6Cm2Yk4SNutKML2pB8tHtCiCDfDuuND9Eq8LE1+MO2TNxZLK0P/2HOzvvZoak3rz/rzoWsFrfXd
gh8AeUN2WnP2KrRS2R7fGlt0uDSXSj4UphkGgyBUTQRkFRAdy5MHjS9OTIrOXgwfSSsuYcuk97dC
74UB0zIpiVN0wnO5+RbFa6OD540ON60x2Ay7KnPpD2Ft03JH6qcLJiRc1A7IfnUmzhOfl8IJ1lZn
NEPGuu0YOYqwOoXFjAOwNy4dZI7u1bVeTb6D0DZPw0hMAzgB2d9qRRXOIgTw3+hvanQKkUtf56ZM
BkEOMNA0R8ZHTIeUy2CaSBfQ7lzbnRPchTv7PChIG2StaDbaXtCMIjJJo/2UCR8+NeVp0Gi46DWw
VflGVaCAStBKnEviQ6mXrvyrC+JXpk1AD+HMCUxwIyxD25YS+7fWH3yGrrz7W9yPq2KcafA3+FYb
JZMtVJt/uglU3m0X9Zel2aeo5CUL3FOejXwrxi2sP1X72gA00fphsXHGGH1+wklLKZnBoM/cAGXW
KQjnTUmxcKpfVzfwa7Zrqwmvehof8wQFuknA8VpEcPxDd9UrcgHRjLlgudr8bWyP9XSq7V2h9k7I
uV29E2WHyQWcqv03a2BaSLk10IwYhGBoHgwGqSZeIouXsqIbXZaG9qwpvvD6KeamkuWxLohaaMuN
VxdL8edgd5gitv/FoBG3hYEdTO1C6334lB5OauBbLN9QjsIJIE8dRGlxLIW15NSSNJxN8tcMz0ZO
KJqORJVTOHL9pag+c7ffiwj9bYDFpvm0aUIi+3dAz5UI6xzxMnEkWWhWpo1mRkDh6Eqrnn2YLNUj
rxUjjpU2hRuYF5yAzc3H+D9gt/JYDXNtTszaAoDrtZyeef52bj5AiKmeS8c8RHEAy/PX+utMdIDW
LyOFb0t7nRDZEh616hqCMZgJtLsYFVcwZk86L4EdTDzdxDZMh3QS9GrQqMVLZgMdjWtKHLtfFQKZ
GH/MK3HMwzIloXUvkq+mv3bBzU2v+Jc7KlQ3oMxIBWFLd7e9a8Ol9T+SyV7gvZCUawPdWxsxMk9u
jp3vWr5Kp7zoY7bYmIyoSsgio7935p1wXvDZ/FnkSViuWvnV1SuMjWZ3T2kcW6siTdeesJDshbTH
qnipW8mXB7oaKrlEXVswKCcd7cKgGuk941W+oaH86luaPmtdWtxnKsVGN5xjFoQi05lfN81Fgvy3
+iF6yXH5+xptdNGE6JZc9H6VRbSYGv+mRq481JC1BQIqWtikztLmIYp2bETPEKzv4sVn+VvgNjai
U6gYu1W76qPeqw8tSm+yefWr6VIpsUwxKSxs6bZ83eB+DP0GlYkTINzqQXfUbei7WneWyVPbtE9w
ekD1C74l4tzz0OY0TPdG7x1HOWwS1iYFgsxCu00st6eIp76gJC0xZZgdq7H+2kTnzHSfrWBmwlGz
NWLjaDryES4kV38NYcTNY+eECKKEX1ebnKPERaZuql8FReCu2Z/1bjVzGv2PxlbncWzGVV8QpanD
2R9Iiy8INzNaEvRc7FzkDwFkKVkJW5Fcx9WLVq6LXw8Vpg+5JGruUk90BKNhvem04UYIIgWF/ixd
KGPuouGXzwc/mY+om8aykkKOpKl9bqBLDTnR9cL+KcDRL2UUH/ErhW98ITgnuxx1GlIv/JUhHMxh
nqIYCOVNHV0TH5SpmB/rpJPRWCbpvI3TSRNmhywstdEQVTrpc2A550TD5jC0MEnaXWLC/XP6S20M
WOfHtTQ0hEgIE4THuEyK7gl3OJ0zX7VBsJ6ZzcLEDYClpReokztwbhbaZys+y+hdH6+2XR0oEwGs
J0i8nSczsecubtkNt4+huvhMKjKE3pR9eRTvu9S+OpMZo87H3NQ0D2vm5/lTtmv+I+q8llrXoiz6
RapSDq+W5Ai2sY0xvKiMwco56+t7iNPdt+oWFw7GQWHvteaaoeta7vx5jjiuG3XYUD82NRlQqGt8
HbMCGWZQCp6sqntPqte06DCvs/Bbksx1yHZlZcGnmRD30GOgQTIpGmb8ORclXLsCX8YKirLH3zdx
4UKGs3QZMlIMnkTVn20lcVvDCwyIQZX83rbau8A0ucuE35rJe+XJWB7m9gBBAjgnpNnzP8XZ2gWw
xqolrmWNhY7q+aWHydZCvCfrHTRsQQpP6r+VHSnvAALMa5mri1OPbW0HLUEOv+KGJBCLJAgaWEVg
W7FYOuVrTVufUHXqSrfvzauut9T5xbUO/VepYJTKUGFOdsvrwMEMIO0/Gq93SiS5tYS7fHqIppyx
nOkivFqZQ+Lo+IJIxJMYISZOSK2yzsQcGZ1eJpBPF99zIIciQTRk5hM5WjUqW9sDXQhxYKm8OZMV
WH4MDwFNfGZRZukACbi8Gtmb5b1pzMuzDx2NI4REavCr9OE3IKL56BB/1htXDwv8wsx3JiPcamZr
t+2tJ1MZM91+lYv6BV6g2eIqQmz7imnoRzcJS4kOnnNbV8O1Vj5kYzz3KgOqmt+8GeoNTy603bNb
H7vDIuDWlEL9WxrF17YeMBGwvK1PyreHC5HAUWjjvYhyMuAWL43hQ4dQY8Hn7/XPscYiu8W1RfO7
Y1PqZwWPZZUUca/81FSKyFxZwUx+x1/72CsIYxq3IvcpitDET1vBjxFU4OrAkKyWdRfoiWtEAcKN
1EcPUKFHNUvNZ5cPLyqZXDNFKpuGl8pHEx15ldOonaPOcgxyXcKJdAr1txe/AmYDdY5fWE6SqX5E
a5XqMmMc1anlzhbmHJHop8oDBiu+2yQs+320cbLGWqoYQKRMWIZkiTsrzS8Pr3PUocrPxGSD8e4m
yIVtAW7dq05ksYxoE1ENAs2VTlCqiAR91aDKGDxq67p0C6xB2R5UK3ItPmxoKW9yOdOdFBETDKF0
BlIxK2aVPcqtuFZ3EXEjpDaeApoBMoCW+dBeMOx+VagROg/QNjwTiIavQutICthvGrnIizh/nbrK
cWZl7CEtPVGEyYVjWLikjUU+apzoINiSIqx6oUYEJfNHUcJpZ5CL92qoVgrXZTXGDp8nh1q7DYr0
rcFIN8PaqPuj1HnbBgqA2H8mLOmRRHR2iqxrTk2JiJZLK+ROgk6kTLQb8hgH93aPoQZVnd0AlWVY
+uXE2i4tz2B7ircJchy92eoWdFKa8Z2s0aiTsFTpxX5kf9UChg5thXNpNh71qPlOw9AVicK1QukO
+8OIU+AtFE5pPHMLGafA4jXyx/yfAr10NK0veBz5C9ptvYrQNeFoj+0OzsDxWo3T7dA3DNo9Yg3M
PWg8HqHxT4L7cx3X39EI59wXUHEigdXG5RwUOg2vYoZxp9dsyMM2WWsNlCeWjCjbNC8ZWEFJoBfG
e27SkbclsyzbE9Ui8qQ55Vo3mTHgKNprlYrvPY4lz75V3T4XnNYMV2WTrHo8QAqSvoYm3atWS2bb
x2QhsJld+M2QOfjU5+cqg33QImrI8jM2MK+T7Pqm6FZ0OTWDk560+HBGoGQNw/ST4uOYMcv3ffBE
DFlIeEK9L2AW2xs5gTzhKqPgzyOkaTDJph2zf5c6lylrZoPKpnQo/bqvug7DBzvEUYNNACswBMM6
mRzm1cJGqEh0eNmMhoV1p3/5Ueoiqi6ywvWlZKUy9IWvsM7hVRSdsJwCbZ1q5NQRHZJFnwxbZp5y
kKF9LAboWB1RSwS5ZtNL23FzNLq8W0L1d5Y+vmYseVKNM1VWh9m21zROYs20NE0EWvAY36kBw8+U
INK/37Ha0jz9ffv3xfoNmYpvR71hO01kTHrNEU8FWUqzLb6leHllxjkYJwyIhDIjvZrv/vvRKMuT
zOS8l5gLxfMD/t7F30MRBiQoBjZerufbKbIOjLrpwue3pFZNvo0Tk8TT+Uesfwl8UFPeV/5KcgXT
4r9nyGNi6Ubcg6FXt+W2q5P//eI30osiSYTNFf0s2xd0fiHKJBbLTJ/+/vbvffx9+e9tpYaPjDm3
HPKI2g4OtiCO37QzR3FChjCa9Fj/jsN/fzcogkU8s79LQxMFMhmtMVJapwu9Q9EAQzNmEUbiaoR+
JORZFZSlGBHK2kMSKubz0QyZMwQfYc5wb759NHPKsRq+Tg2GHk1qglaWsPGnlh5dGfbz81FwcoTm
L4nAFCaBfxPF1cQQGaSkUkNjzVARBZEVHgONEMZqVidZlY+jh/QSqh4NhqCt5fkQexArs0aONlGU
K0tq5f3f8f77EivgPTF2DEhy6OG0+b1MZlhskaoiuoyfYzSg5Am0TgY1lT/V/z8FGA6bjm8tqm0L
7wASdVVs//7y70ybDZS1MfiqlYrhXzhs45IU74z05ERQNv8dmTRIdLdVtI8+jxPJ/Tu5mcS+kCpg
HbkT9ewySV8N21JPiQZtUcSaZsjF+/ccf1+yjuhQyWIx+/uRWCIT1Hk++H9f9I7EgsjU+oUaeTpn
PcWqZwiBq1XrTuFbbwXTqLd/36XzR8GaQCqTwPULdmHKV8+w8CYwQRIlWv5/d42pww0YCEFCdcz5
RVyYjOa/zwV/7H9f+e/l86lFm2hVyyIU/+9ta6YBmhjTA/zdSX1WvaTeRAR5O8ef+sFGtPIzxK90
GyqkL6QFK9jfkw3qLkjKtQrbBNQM5z1IO3uxT9/o7GDk6yeRQxmLLHL/fX4hPKMFuRRRCzpTsVR0
OB6lPowF7jz4sFdxlJfEwgDnDCtWgbNJkZ2VHaZYYWzw6T1Yf90sDJeA0qnxVcK611kFNfFvuYi0
dFzai2pX7bw1thnQF2AVLP0VGln4TDQi3aZa+6vB/tQXD0adVDuj4g4F7iu+Hi2zDhwxag5ijzhE
673RSci7X3mHCS5RutKFJT4IABPSE3vTqwV9NHXATyA5819ZbawvEnjHaW9KDkZ35Y2E29x3YQMQ
MDxn6NFVVU5prjCLIxwFAyyzsXk6zBnJC5RBNhmPkoVO4pqKUQLYFaEVjmLYiMAD6F+ECgc2sntC
BmuUsjSU9Wf+UL5ohwB5UhkbLw0vL1cOMXkkRdgUxhbKTHTtfNiP9N3d6HbP4MqHm/l7TJkwQAW7
SKCN2gltF3W7MntMCqT7yMDLGO/YeWrDB1S7Ba4sGjWBM/8bmxzzBIRxOpRl+BMQImzwm/RnxKQA
RAbs5gdbNmT0GmJL3M9s4xUPZhI2Ah1EEecke7iTy/WSDY7cuAq3NWT6zCXhQgzILXILTB4s1kSi
Uhxc3KBAoWwHdGExeWFbo5bDqP7uo/mba/wNRAjeP70lHRy9I/IsjrUfLgRwAQwrSK1jjk2dZhOv
VoFuwFdmfFO54CIx3FYcpZ0ob5zh6mFBBrEV9sT8csjGeR3jOVzJQegBVIhL/GzuVJUapxxvM+YK
NjzF8Md6QsJr7rOqIl2ihaRVxyoK7QYZuYwyQ3tiJnLn0OFpJRiO8OwvFEop1cAP+ilPcLovC60E
0jKstfEfo2gnRQgOwq+HbM14Jc1lHqDT+7AogDs5Gu3dL0pQhQTEL/+mQtjaloUz/NLQVG/dl/Q6
7BnHRrt+M9x7fEvXMKNhl8tL3IUZJl2ya3anK6e54gN4j+puPvILD+CNZiftGdETXSFBcxTkmTC3
qHBPSm3/GJymZ37hJ0BVIh6S0k7unFSuBK6H6j6P1Ca7uzLLGpG2L9SH9iU/hmoxPUOUjPL8Zzxm
uhb78MgF1zDkwMxy/jdsM0xMtWiwWpuSl7l3ceLRvD3exzy0gRCKd9gdoja/DjAyRDRLt0Px+czA
8xqXhABUcHf+wrzxhPxBdSdYpmhfeG7BJPWFd4ZPzD07wY2kX4sgB98t8lgX4ZGTwyfl9PPmOeno
CCbGHvbefPDH8UWHVZUs1BsEp+6uPPmfeuMF/B/atXT+LReL/xP+NNeez8kBH+DC27SWHATR3FQN
Q+0jF2nMkIikltHlG3x94QADgmDOSIuuwSqbb1PQxeQqJ/OVbOAgxdrzhYbCk3DhpBG08ZVhoRi2
2ldAkWAtzHNyVd54RPEMXxhH1rfkqiM0gWnt6gfzHG7Gh37mjmdJwch+Puh8XqQCLzBR5YtJOMEp
tRYjcC86cLj5u1DAcs+umFgjAebIfrJbRM8YxUG2FY/RN24s2By8GyfzqG4oWCNGyaI9fgoaGi2c
LvgZqNsiCxCmW476WcFxK+vNp+jh+I8afmfMgH1ZI3HUMKQbQ4EcTOyI5AHSQ9Oaq1ht1HWetYFd
0pKvCNiD0mM9KpchEjLsE3lOb3wIRDHUaPiG/KJfYQAsQN2chTLAndAxF2Vi85npFrRXNpEN1v7M
0ngDXFwLcnXgiEKtW4yXDLfPX0ANfgAF4Z7up6WCuzBcR4ZqtWMMrHrwQBYKZ660rRJwwubsYuLG
VeNGrUJSo/EbNEO8lzHRMfN4L1UhsH8fcLR5g1Uff8Q1IGja9D9WC5AxuVw4bCFcOW2LMTSjIVdK
kUrRGNh0DxCtMVDCJnqW0RHDwFKNfRL6u+wwWz6QcMVwX+HNugXEbaTYI2Ig168PhIgH+laDGwDC
6E8N7gORtPR/6rHBHKNGkagkNTLCyTy5Naxv7sXwyILcboyneeuuLN6oDV9wP9rgKH/Tbw2rovH0
f1jYuXDmJeIZncTK8R7Sc/Y2deKj+gCrOBZ77gpIljPvuF7OK128Kfj+zg0EQRdzGvJFQYVsNqCy
Qp9FwsG8E7EzGF/9LbpaX2EATcxW3sjXjrQbkeA9Th0IMKa36JpcQSFAi2cN64ZZnl7dsMRqRgdo
HC7XCBYaitU2JGpndcYjdd20yAsXGGr4ZD2R4sxJjx08EhBYarB/xHWTgQweueuJ8/jKW7Td5+od
Oe8II1dwYIMbMFKZm9jGwCrb0QVQjw1MtBgc4C66EsAu0FKRx4u7HZJhKBpX6cqqjjwzn9ci7MkD
R12mn/3B6xYzbHbwPurD9C69E1gA7J8t2gMMxJqNDM9FopOYl3GUTtU9wydgXhL123QFNcFnjuWO
DwQ5dgf9uL2wunc+vI3EypHLI713mhO/wJXzR7kKW+laXzT+DlTvkp30R6+5rGn42p3iC0dx9h+8
cjukGw1CrMuqIz/Uh39hPaJ6ZWMI7gBM8sPELe3QuHhqsZFi9sDlTMFyzp4Cgh2UjQ8dsjrxSgxI
DpWl1psAHuXK8piKV8Sbda0OKXUM1qaaY53QdeUe0xsIBAUeJnRag2oelbQtEMJMRAiZhBfKEwyr
vKm/9YpuqzHFyFaUticTHAN9grWYBW1anTEkRE/Iwp3fEskMHlur08oMuCU0zVAhqGHsImnmLufV
2bz0YknzgmnHa7s2IBXnNoF0UMKBL0DIYia5wwLVE8nnW3Pdb2RIq92qe0eGBjBYOF3skPpi4uyN
SFa2wwd+s119J/EAlrqlL+5iUu4hulOGq98KVKeP5A3kNYS2+c3eLCMPdxmoEmKS4DOfLSYIQqyb
b93v8I4tRfIm4j1I3hEd9vRbn3mtYljoFLjs/rHdvfMczbv+DZkE01YuRFBQTFW0X2qF8ty9Tb9E
3lWd03xNv6m58MKl9+3fmi9ym/SPlIs6+lI/oF5+hxQRjA+g7oiL/sM/8/z9h3Ks3jlInW83v4g6
yZNjZAvZEuN+DgnvongVPj3iWCYHwVWOvzzI7C8Ia8OhN2FHQ4NGpIj6ATuV+Q1G8aL6Db7QWlC0
8AiGdz0fAMIHaKsJbQ/mGZbknBZbxKHwdySDmZNcMKG2PtAKUNvBuxOJfoViCjMaasyiu4nb9ql/
QdnmfqVQQizPhsnvuFkB3hGFfFqXjrYVgyMEl5cKJqFoxx/47mYcWrI9f3MyCD+EizLThJzolxmb
dwJ6x2aYIDiuBLIvyMlEnsUVGKk4r/A3ybskLXFn+eUh0Lpy5F6FazIF4iGvE+OxXxm5IR7avKQW
OQxUWuRKgi1+NL+c6+p9AGYh8/Kbi63R6ZwX3Ag67mZoeHs3whVlXNUgo7ETahtfXyn9BpE7R5Or
qRTsGHP68SXpXc6KLGG7ukMCPrtQc+hiO7IwLHBa7Di/vJ3AtCAhMXAx5xnh1oQCvkOGjxXrgnwi
di/VOOAXr9zFSzjtogqGwwJSeoi5AZWVPperFE2RvmQFik6UYvFPeEz2MUsGmZ+otqi0KIGyZE2t
O2EIQfW4mazpx0++rKJk4ZDhMkaxhqao91UE8AMzvqg69+QHWnRR9Dxo+Ki1qXQ0fGPs/jZSClaw
F7dsBqwtwldXDrJrJspvTehy+gBdZTmFaseewvsLMqds0SMv0eJSocrmxlTs3ljnLQj7kYUhqpdi
i1rJmbebK+8wPVZ3WhQqNWpYilS+UehHnpQJ3VMc2arnX1AkTuBtVrGcWlq+oH+mlYmz/1J7dlT+
4fwYyj3wHFqnGxUZb5pvUSMFdwRKJJRi40qJyecKbAze6LHTdkWPBDQ31m4FjqPOX6cRM26HPoRE
S/yeYZEWT1ZYH4ScZnLkuDkMOqlcIJ+ppSM+QnmB7BWbCoPEap4d2TU1Nflinjt3gY7XaeukEkg/
jSGMoYN7iIcWyuM5uJILXFGScggQJzD0otpQlzwB5NC3ghaEznI8UNQzkPtr53jn9Ge8+RlOrKBP
QjlyJCpCE2rJXJwKX8GdRlYYZsEUpSPf4CWEpmecFVsUiD2eKNr8WvwSy11rTjSgm4H8AJlpQctK
aiS7B1WbWDryOX9QToYSGZxUmFAIZKh9WND+8AOG3ICbc0lac2+i5uJi/Ym+0xezFOG1HXxLZ1dH
WUKk+0OnFvSgzdke2JGlFMdyCLSNFKNyw3gNDlF4bBU4v1FudC/hwAgzYhmMKjzwQoMXaQ0ExhLD
oeyliw1S6kXrq6m7n1IVnqleyI7ZC7vSGEVHMwYd3x0MJBRPWqkTasa46oR1rDG26ABuWz/dSCXo
VRPAQG31nKuzpQSUZHzJYXw/xCyKtkV0icI4JnAQZZ2m+ZSwMSt1L1EJMLchSBk9j5y2+0EoOleJ
1O8uhEciornVCMouVOg6AUPBXJPXVSRYthSiD+iLFqYvqZRTa2UuTgoCiLfTVyqxqMxtNANSW5ig
gConasvKI7JvLLlIkglD+bIBtYmzCVPLBW860nc0EvQI0LjoVearQoWjOB0ZKLYIUtANs/wllrwT
Yl66iSocPSYqM6mFVyLEsLLSKwTFjwYAcWN4H3hXES2CT/XCIx2yLriOMk+tHFFQ3sI/+4cJBx0R
O3fGjZhlaBS6AYVXPnS0z01kvUCKP1k94RIiMDhpItTj1RdMnWHnwSdjdi8dNBwR1VqDK0G0nZvo
kwW/weuX0wiDLOAMBBMljg6uzIT34kuzEqycdk00W/2mRF8OWnLjmpswLr7PqwLcPSgvT/4PjCX6
u2ofkHw4gtntAhrsfJc3txliqdcqMpvRJUCENBVrWvf4XrYrJtnKkyU1DlbUmEwjW24rHGBxlh52
L4OkIuWtroMBPVx/8E90TyzVNHCBI42urmIG5xLBgWC7x6+SliFax7PnF1m9LTAr3pfZsm/dxFgc
NcyDjeqRsbr0SpitRmGtmAHvyKM6RXeH9jAQth0W6pNSwvgZPYx69NQRfGn8kDdxOrU4W2uaG+p4
ArYj8+oOlQ5C0kUYU6oNvvqUzIahADY0QixnOy5HThWZmV6NGULSQPaGLhwZ0q1VJ1om+JOORUbf
6EPGST0Q7qQH2p3gH8tqv6ktJO9ClV6S6bCvUN3TaC5p4enw9WFHzhDgCqcA2GduoU3bn8tpNiZU
iPT8OljMk1EsAATrF+AZXeqIFSZWKWy1WOb7W6wVFLPbSgM4VK4SQm+EOJKB1GT+PY0pqiI8Oqta
bJxKhpY/MvzVYhOlqwmvHc3fosPie5M2kQGPkVtbHHZ+/ilDjm85J00JsihOLXKZCb/SUFgFgU+C
R/DTVcj19dLap0duwyxf5f5+YtqEggY6011CTB6jmd6V3kHRd3RP7BWmt/W0Bysuyi62FULAWK17
wXRHZMhjydhR1LX3iTEt8r/STeKA2slsD6VcfdS1VZN7bCwrOsrAnWeFdGAIsmgmFGKND/FljN69
2gV7sMDFNMZkLldsTQMXvchQna39oO98ireBXYHEWORh/ivu217Byas/BFVnzi5fhkoi5xxMb17Y
abQTeBnyRs5fO2OJQWbVLnHlLZuDwYiAIilyYIQ3Wj+8asNIP+9SEsAgTlBFWdsOBoyA7Go1tRic
NUn+AqvrXde1U9tDTS4SwDYfaR/9pj+whGs+7vxmHQ/wIbS3jsQKlSwbJcB/rxfxKVENBUfckJ22
Z7iuaSq76V30va1WoGMJi8KpX3hKECjhjWuGkGvqhuraXLkvi7uxVW/QkdjeGcsByxTyduod9sPq
iQQHpC/AuAbO2RaIkIBy9VM4Dclr+K4j2VHyKdz0Qnipin45CILmFgN0Sr3DPyThkKMMxWUBOMdj
LAallAw/Cnc9bcJVLxrvnUcmuaojwe/b7h6Wsr8epOo9S6CGIlBuNWRR09DfVeMY6TIARoMyGVeq
HR4TAFHEbaDDUTdQh0lv+EtPb7lJCuJKWEc6wTVrl7adywpUF/RISrmCaJAol2GgL6laWIj7Bws9
YIHypTGvXuoykY52ihx9OOGIXWP82pi7QITDXvbrSgBRqUVEg5k4brR0WJYV6pySHYLVU9qoGn77
kmquuqz/NST9QKyoP1oto9GqQ+JWXwupyrk8TOLNyStpAabNynCx/QJxhON/I4RtK5lYaCBDrHeJ
1HLG1CP3H6iXKpwrsV3DxeDKBODU0UhO+ILSmQ2nURKx3KRWaiUoYKWpkA1UxvomVwVXYLBCV3NN
9PcAcTBMRjx8K8VlrBG8mbPZJAFDGtbnAQxKUqUxt8jkXsMhkrm1xf6BXV70NuiatvYqbqEAIxxV
GBu4HyD6ktktTpUsZjvBJwwqi0/gBig45mIZou48HaDmY+XEYp7Fg3+hqJNUTCad7gnzX77pD5+U
gCfgFMlN7M7XaC/fQJjAKLsrRSi4ylVEOfV/OD0NOvfG/M93CWgGBJ6disWSs06RS/HLV7pj/6ck
reOKqxStPkiTestf9DN1uPDGPwzPYE+NaiLnWUjPecPDBRTU9q+2Nc0Vj3xQ23rnXJ6Lad74T0mi
Ak/G26aMD/r3YE/ZS+0OJmlio80rBq5uLXif3GaASuA9BEQBBXXX9mW6RmtrC0SgQ8XlGBOay4AV
O5bxlmhLsId5usHgj30aLZlrxVsQfWCB/OJ/UpUDnhOliicaoDKVKlsdhThQbTiXry7Hm32Tp8Mt
h3/kjTJl4djyGPAleov4xd9YzVL4nVbggsmTivuDZRYIClCU88RL855nUO7NO4Oaol9+GF/WO+IN
4T5YO/RcIrIR+kgadwTAGIGmi/wx/gBBCr/iOXgOJ+/FPLIDzQlBdJ3KWjth+0SKFNI8wZxhx06d
8DQkT/rKMadw3fKqQL+IDhAcQONmaZrrfJYfThwMS3nY1cLW10/zgbdwA3EpP/g6x+dpy9leSiM5
ejeLFv5uc56VYwZWwzXWPSlJOKvy7a+LiT0uFg4Ilw4rAdcm3wtfzEkYVXWU4Bbl64LqgpGTKc2d
Bk/BuIojRwfATc/FGrB5wU1G+MBVcRhv9AGYQTO7TpU3S+2PCS2oVhWfsOAv1TcWTFoM8LruvF2P
sk9YaPvqA31eWpLSsWC8iamFQL8M5sEhFXA0nbfvCAYG6/x3/cojlF1NEFK3lDBUQQCJHIK2XGAY
B7mVycr8Y0xtd/AaqnSQXnv4SA7pu3BKUWhQ9ELMwWIPkLoAVp0fHWBIELtqWSFBTyh7ucH0YHjH
a3jVQaA5SFJ2g9X7w/eGYw6AT7BTBcZhCLthZh06PzI2xegfMlSsZS6zHeBOtkgygckY1CNZb18y
skb9lPfLM9om1kudv/G8CAe2mb0GU4h43D7Q35oCor3y3ssAyj2s203YMBw0C+i7YwGUl5ubvgZr
cGgLOdSA8LiGfeCJhKzG8tfhJZbnu0H4AoizyA4oXudlHWdwHMbBvEdb1L+F/IpsiuGjNNr1bOTc
itdJdNlb6qWBF+EuY9YtisK672RuyCZhIibazb7ddPfhXjLxpjF7wYSGFDyLnWUP5ZflxXjSVDO2
oTtmuDXPT378BgKuy/iGWSC/1J5iu6KenYdh1opHlBdrcqvTvzKO24yuU32I7EZvLBtcS0/xxv2n
t0xX9Zv/0zBkYTWT6/WMS4SQ/G3gTNKiwk+WExNgcl4cGRWW3AH8A8zqeTPjCVlLvLP1ml3Zyrlb
+GVvEs9mc58BNHDMaHroRxeIOo5YRJ7aqH7o0DttPfgZusxDqi+6lAras7j7n9U+2pcXQJmL9Va+
8JKZGx/UB7gpVUPv7NHiMzxiaklM+1N9sKRFk8tAaFnZQOs2WOf8Z0sAPZsVY2HOK56xRcZqi0tv
nq2pN/WWYOC4rPYacwkCOP4mVwilFsEJo/5NfGFpfFO2GituxuVmc87/hrVNy+YTh/VllFhkm3U1
mubO6PpX3RIKhvf1K6t7qLlME7pog/sRK0vQO3TnsYKFCxLaRXvzDsyrkmx252G9ZpwBXQ/Ce24x
kABJY64cnYxkOwWvFm0FSwJhB5nb4TbCdMtYpAr432J0Orddoqc9MVzfTlvvPD4gkgNyPFiAOAP/
2hj5hmbHefd2HMbxJnzJZ4sgvtpl+WHWxZLERtNTAnPJgOyaDueYJa71AcWcwgQu4mnGm0e1TKNF
tcxxwKlxvsAWLHndk2p6xrUnm2lhinLhb0DN1QLUVKTnAQUn+yQnn78gKoTulgHtH+jFkJuxBH84
Z+jg/MSFXtndCfCM25AhYXbiocJTNtfMQFvrG/sK7GX6divG+ifDgRhefLQU+rWavvrIXoBdZ1DU
lX4B6UQ4fKx1dOj4qvXLvqa1ffHiA+qVfgeM2H4n9ENrXh5W28koF8o75D6FEgZR2rCYflk08OvN
YZb4dnkusUvC1+BD/i4ACUHG3o1ooX2ap/I7ef3p10TFf+gVdwouOQt1b1HE/OKMjWQ6eqeK7F21
Q3bzEdXv8fhr6bg57jWS6eCNkMYZ2rNVSnO1KIyGPRYgVc5a8aPvEpbXEB8FUFo0VWsjga2IwzRI
0QFpVc03wd6S8cuXoZhmts8IEXbTIqN1MhlixilmZ8aOS8gA4gKeF1+NN+qGdtjJzVZuV4xiauk4
lMfYPzKiab5qlMjSic+fOzgTOMbWe+g3a6u4BhB7tCy8l2l8E6VTzAllUB6RbwwUjaAGZy6ffFoE
uMhkGYcUol23gPUL/Pq6xCWKDNGO8GRFIk0BsyHxogo4azHSAXofwOO7d7pDzEZCmRVnwZv5N+8Z
0jWABO3gbH4sOogmeBg4PucDcF/+lnSWF6e3lrJ20PO11b9yCokXih8AQKhD64t34yrSb8U9Yoau
aUvGfYDs3eKToiu9yHw+yiKufxZVLlSaFJZRvuG2hAqKhItZZOCwwLAlTwHyPe6P+boH16nHJbv5
fLdDJpBAtzfYiFBKsBryYG4vWZ2RBHYTNnvQRm4YEEh+yySO246KjaWBPQPeiTcs6RLftFdgIIqA
xnNBHJkyM5aDUYPl9XOiusCmlMnDja7hH14JMcUXln0P+DFPg9Wjio0B2zNDAQTnXMq5zTZfMf5A
DIbvH2zMLntROCu0AMyUFHmrYT9JPJJkj4/UUxF2jecx5GTj4P49hSFNOWZClB5Izn6sH/yMoIsJ
l7hZDFyZsEa/sSUGhecfRGPBkAeZFnUUqKItYg8kLVGEgf/73XKKHHxWILiG4VJSHatb1x5tJFso
ZlaL/ptpCbJzSiorv8faoS2g4IuIFc4BYwYf5H++KihYmFBMDi5BwVfzC17PqISrYTS2peyC5mPr
kn3FD3D6nsuEI8AHN2EuQTdfMO9i3mLxKnz95RqhbhrPOM8cwwfXKt4bzd66TnfrCZUhgWoERt9N
LkJgIt2wl7syfsa01HiyPFP6N3f1BrokSSv5powurR6YM5fHlLo087VDzUYxQNFHh0uNzCXjNSva
P7FaeyVmC27d78yzh55zHjPrZ047RR0odOG5PlfEHOJgs1nQB2fciQbcqx9fein6F+ICGnBXPJ7h
WTFuJtx9kpn8wZBls0VDqTgRYChLD+LVkApSNjlrSYBwy6VOH560LPTf1MD1EkoJpQRrMGgP2xBc
De8BLEQTxO1Bi8flz76UkXDerqCa/H1uv3aoDpjQdwQkkNai8wLoePBlwA5s2XQYjZFH84pRNidB
i90W/i+8aciZmsM5CRkrvdYhrPBB/tJxQY+s4Fxh141QHfVJbQMqN4x4GoeAYKEB7Nmh8fQZwxDJ
iahpciRgDjwbcqYaqDacodtEsav9/aoWqVExHOJ6gfPu4FHFFcPcS2Ce8ctqnOFdeDA22mbEPwo/
C7Ji6S0ASJk64WGBqUDrIBdpqGnlXRKvJhnhp5MiIlZxVnxpRSex3HkgyMYDelyLzP9tjfCg/eQG
O7abHMkU82XMXPGj923USMrAyM0xl9P0ztbN2FLyMsdXTir+c8UiWlNmsSZmoouXsDBAqnM7/VP1
8HdYMDgib3SquWpX3J2UgrMKR7XZqOGGkcKJmKC8MKgxJlapFd0oi1dbr5krAcBR9EkzC4BBEwNp
DOTSC5swHQmjFSYy4Q9DJTZp/8d6C078Ia0SV35zpbuh5OCqZse+0dXRH8/0BHnm5lDOhY1LFZmI
G4o6pDOUBGwt3RMSAYtgEm1Y6cAGmdJwM1Bp0IPT1WHb395Ehi8GMw6bGqXE5wQbMLxQUjRqdgDa
U9n9J9X8Fkq2VtGTJCrTi1SjbxaEeJursgtKwhNxTzGGEX6tYkX4cvRdJE6rERIYBcxdsjvvlU8Q
XqS3+Q0+8F8y13NNARCi2hS0HG8OfQ0fHVEuG2Roz5IM6hXAQvhwjNgYj5WApi4lV3SaO/4rctYf
7Kw4rshAqWG4RShXag4lzXftNMka60sWBwWt3TSXZ/DLeHBngsbammVDfuCEhNkypuJEtycxOYd5
sEApwIOj0YHUwFvANIvrA8P5HCXXqbmHP8kpv9SXGAekJ9sRJ41iNlyUn1wT4zl8zABvYfMpAnBB
kveQ3sKOkdZ8X/89l9mtxtox1Zca1bsFp4LGbcJaTkbDhA8tJphptExFEDWUKgu2WjyRuUHLfsnh
Vr+r3yZ24XKYskstEWFoUtu9DJy1VL/1fNPrK2iirK2FiYgOkts8kGZxZmyaBdtSO6TyPEKt4p2m
nqX2gACWKMXXMH1jrZ4fJO+Yiicxi/4yi68423I3+rKbQVNvCIjDQMJVJOroVa7hd4EX3y2ysvcq
fxEMFz0gTFiufaJ5ZrdojA3woaNKgBPnpMT3UCTXZD4vlGO7M36Y1OEPLhytH32P/0BmK8eycLP3
/kP4Cd6TX1YDFoH+Qwf47G12On7Kv/1zvTP3yidTaZ4vem93wsX6gUtMRSZ7tn7SeFqm7uVH8G5g
SAGTCgc7NHOv/J9ngGeV0zjShJSL6KsV54PFNFrcJcWSzYqdidJp0FFoblgdg4G9wc2xdxogO82F
Vd58EFdSTatWX8XRfFJA9eaTxWlKDlO45sLRrv0LFTMiW9+GWgAVgDWJcsz8qL4gNLAI1+Y8uh5Y
fskZIQcbfQbL2QMFKNSL39msGPVAiyGBDcNDiZ3y/I+IwMnlCUgAwHhUAhIAP/jCdZe/E80FSznl
GPwFNlYTF9Mdmy1LH1ZZrIdms6AkV2K3Lxw26neeD5ZC9asr7xwd4+gfxA+elxKZY8NgX/DX0Vd8
xt6QRZqVuP/m4BlH2AEfKLuEY/Pa7rL5mAbDzO/ov7P3HFmUSB0/fpTfMdMOLIAu0BAwK6M85KzD
MWE2ryx0g8nTzC9IP+Izf8QTc4JVuETfIQ/jQsJi5H+oOq/dxrUmSr/QEGAOtxKDcrTkcEPYbps5
Zz79fPR/LmaAhmCrrUhy76pVK8R4v9oUIimW7hZoVDEu9YiubKT4YsVMK1xVYxqE8xJkg8zOHyWT
hg+EsIxpMWhi1AfgMK4ni27NbmYi8jad5YU4d8wA1A5sWuZzPrl+yjulNxCRuizH8LSYlkO3LHBd
RFv7bWKcgbe3jbn2oifQp1cVj2dYS+kJ4NjTdt1hQR1ZoH55F/7kshKLKIWYvtN2/2JFynrHWGxk
7BV4FK7lsnSBaELoHVWsr7z/Te9ZxkkoSvNTWOMmuIzQoWIugOeC6OWQJqhVQbW4n7qFCpcpCaVu
/pS/rWv5BD59ST+Lwx8eSRlbvJBfgvWv4NJcgPtFl/mXChiiAZNoxGIfmE9OH7BzkeEkK8d/S/4t
0MQFe2RAudzOFPbDJUFX+G18L8RpQ2pQJELo9GQYyLhrQP8D1cd+kmAXekMQ9BDDGMd4jrBNW5gC
IOixS8COkDjUgyPdCj93trovrwQx+AuHJ6TxkVkAbRoX6j3jR2NjJqSJkho5JVABzr6MLLCU/ZmP
CpEC9Cb8HU4nXIpZjjzSldGsJbaEd2Nic92ySpLixfUFUdiQ3Ti9cOZDDYnHjZE4SuKJlaOxMv5g
Yc/8Fk4Pp0j+UXOBUTpQV5dLhUSjaZJFCm8JRgnv/SdhkTGdWbP5k3pc4+fCSs3n4VNBcqLD0hJv
/KlhtnDtkfpGwEq4XOW8U1hNYeotH7ZyuThNmjNWdcjJfNSH/7UYTbVLg0b3HDJUJ1yZ3kxfc3l3
FwwEqSR0oGsLheeyU1I1cFo1UMU5N4FmgmtqLbx07lwO3KmUPXjWE709cDFWpBdQomWEqPwyVflH
5aG+AQXh7gGsypgajgggiv4NDEDBSYNFSUHrP/BI6O78DyeiYdOf8eSMDBG3LqzmxcvNXyHuJtmY
TfLXf6OI4SpZNsQFa2Cz3Eb/6IMzDx4918P/wPQFq4aI900dol1Bjnj6wIa6UdlAe3plJwfpCrcf
8ApxKqg0kbZDdLD+GJ6FRde9ZqZBfX4PmQnwZLhlL4IE6NmUBn+DhnwZIlDy8Ar+vZ1IHnZ4RaB4
qHy8WR4TL8iveQYDkpIdzTcTAR+AH8/s2QGsZwlohCNGdRTlAMkUaDyeTp0CBvwoKs84XixWpeAi
DC6u7S+gC9Ntvg2Qk+wCrgMSCT3npuwAbm5EzCAU4AvnqfkSy5xR7Do3CANcaw3MWgypsT+0U+AF
acuBbHVXQ3TJd1Keo+AE6phEDs5GDM51CyGIV8DFA0vLsFZbDjmvpoe29TtBJaVBamD5MGLlL5aS
iCN56cQT/F1InpwUFb6bDCVkNFJwdBxGNfDcmR8viKT6XX6ORGK8EEn5zUC7/xRxFOJgUYbRgWNf
/sa5E/zj9OJwAmXxfHxohqx8WqhDnBeFiJvo0rJzWnE0TOzy6L8i3IVYj4GEsYkG6lwWRX4AHaGZ
e+G8SNAY/J1zAB8Ud8Yvrb8ZeJznkI2ZPkMFKW9gr8IvH8/8BvBidTO/xbdCu41AKN/MSFBtsGKC
95cgnmQq8uHfOK1Bypa27ptZLlSe5TyXbKbVtPoMWCayKRwavfaXVDsQAnmZQYCNMnQBXqStBHzk
Y9OERlv+rEnXr6hYQk7M35SpKXVygjvUUvWyLr8KD+sYPuXlvDJYqOBIYA7DMO6FtYRU005ZiEBg
FS0FvJJhneMDM1W0nuGIFLMcaMcG46OV5feq6N+TA9xAHMDR3rD0f/LBOOd4N2wRQBjFAUkln+E6
n5hBL+65qHJBupW/Av/JFQFtZ8evvDEeClykUEw4UPh5wgP7B6cuz5SLf1gwDGRoJMzlwKt4UnKO
4LTVFOlM4v4t+hGahoogeUf/ZvBEd129oZOhm+Db5Wvk/XAAgEu4U/zmOuZ/ap5tGYmAj3A0uA/U
hO99geKv2pWvSL3TdvDueIyE3yKL0nn6hkH7B6J0b/WvDL0483hpHgk+k34ur8SyxSr1tzJAntI+
FvvqD3Dbe/oJI/rAMI//5AvjY/AznQ7P3Ro2yQqLviI7xE/2QcZMqB6e4vfwBvrNNzEy66+XHq1/
Brj2BQBQ0YXziznkHzR7YTSmfUDVorNn+MODgAYAaRkN8XZ4iz1bPbOXFZ/gLf3079ElAaUGXuIL
4lRD2lAAJPONWquY8UaI9dIyUi+frJnWlUec2c85qZ7zL084UBFMLj/wCN41dQIZRFc2bZxLn+Z9
cMVv3pB87r4BJ3hh/hKBRPTCM6rfxXKm8j2ZgbO8t4Vxjz5uBcmNIeZy6NgWODYNXr3L4HCOa8Kh
2QVr2PwClPnlKuVSY0dfOuUfimHqQUrREC+ORwRj8jmwItEg3yLhyAq5jODAxFgQPmU8qNAEBf/i
v36NLWBZmziyoM+sENDbDwUZQTZ7GWkdZeHQq8HjRow+HKoX4JvxyZLmE2q5Lv5RDQAtRW/GJ02T
wLKEm4MK9cChYeNxBRFjPmuA+r3Mi7muGToghmbCqjnsiTR5Iwz58NQ+2QFp0GgOw5v/TUPNyc4V
z/fuNYf01NlGN5LhqC0kxHLSyA1OaUGF1xLDG32EHiWmU3apLDQtWt1iWD5eW4MLyOQRuB4lmCAH
tgZHYaXOLHlKF6cUIxRpQZkf9ZQUd7nRDqPS9KeI4AwOd0/v0zEjnn3Z97Akgl30lQdNvK4DfZul
k7rT9d7y5tGszkkC8h+Fnfoyi0TMtTzXrgutkC+0+gmlRj/0jbmo3RlOauqY72Wf8RQWYIxWIOi5
CQa6xOehovNRcQMtttqulgiKzDuyXUlZW3KXA//a1Za57wu4oqaVNJ+p0HiWGQrPTBu8sqXJi8ah
vzdYWZ4hh21L2SRRLJW4SpToKIEDF34Eflf02Jz6YvNTzvObFKvVeyA1aMiEgG9bxstAUghn+LtB
lC5uZAMNjc4Ux4oRaTeZLD8QpdIOq62wLaNYeRRl8d+vSEz7fd2EoK/FBDE7iMWjoKv9K0hiNOlY
go0jllb6iH4x4cQLRHHGcQTrYTO0LDp/Q0CFza8TFpxX/GnLNcw5zL+X+8rlxmooREszVty/+/5u
WrFKbLNqkv/nvjmzJntOoKX9Pezv7+qsAlSHdyvVqQj5J9TuTRIvyFT/JSHArteqNm3HuprIPmi1
u6JHBohF+FlLPRh1Wg3nzBeH899P1pi/c6hEFB7/3/1dqe+sPmvxnzCQpefxs+vg0mLBxZ4X6tGz
7sBwc0J0N9Lyv000QKrVxBoLKmMBNzv0nYYSngrVJ5xDqL2/38bCWI+mLzzkCH76jBUCdtkGxNi0
+ijVyH8fog49oKaYO3h1ZMwOrYt1kf8+ClLjBjU0vr8/w+ptiGpAkCw0NlZQ6Q54EZCEH/hrra1w
ZivVR14xKZi0qtxaElq+oJBH1oFCvXcqEPwU59qHMSQnPAOiZ15BIzdkBNzLQdF8S7j83URtpqKT
hFnZEUrYD0Zz1/IwuFPv//2ii3l7L0uLnciihlVapNJNYah70grS/RCQBtElpXhRBEKYSDe5alKk
bipDqh5BpeLFkk6nZvktwiIbnaUpHf7+c45FVskaL6hZH9VNmwXR1iAtgfBV0dyn9dh7uWgm5wof
AMfoVf1Wp0DCUSP5z6jDP66LcHxNIvliWPp4y1POmdZEV1P4pY7CiwQICKn/6AqKaqRX04192ebD
twKp3Ij76kMKppaUSaV6BToGMccrh3knhJy5Kq1rG2MZJBtWf+6qxHBZgIqjpujtBhQu2yt6hf5Z
MqqtL4zJYU5g+goVuIc/DMa1tRLjOuCCqWpluelzLvmqNvpnEWFTE3XGu9XXhmuY8uT9/ZpLhHmw
Vu6yjoQ5a5abW5dM4BKpHO/+fk2s0PK6qf9XhPVrkOK+LyoKqoxCgDmZjtJLGmKtLgQDuk9/ZDTE
+SLlIitIdpYR9r+IBL7yhpvfwFD8/Ryok4fG/+br/BbVHd6zbQkbN2nqk7HcZDrJc7MJCJYbMlvM
cp8+AFau/v4nS5W9GtbxJ6ktXq/hzJKQZACtVBkPfa/Eh3R02hYb2UyaIR70+VVOTVKzyqwC2V1+
jIbwXJeghtjIEYdcldcw7H8KLUw+DAteiJYqAu7sGD7jGlAQ9yE/GEoTsFRVZP7CnzjiwaBtizq+
pB2WVDCzSzy6y+mE41aASZsP2ySycvzbCBepChJGgy6q72EUaNC/y4mVLfI7LMLEEGvTHsXGYJVf
8Jw/5UhqL7JCgzRhp+SGVQ1zknDhi2lds7rAt2u5GfFq2vomjXkT9+Cf+An83cgjJgHicmM2nHxc
s9CmdXeCXHFqJiX3cAXqj76giAyfDfMQB9HdSAJ/O6WmeGj4QHtzQZJySzzKZunvshSDoAKqMVlp
OdRWyN1UWMH88FF/486my2Po9H0UnUdizMVKEX98vf3WCcmlJAI7Y9jlRRgt2WLc4mdiBYyB+1zi
7NSo7QMVkt3Yzp5QQBce4lEmYL58S3DVAWpvzKc5ku5eWJN8yTi3U53A26zDskzBadZNGllErGKF
GwRZ8n5QRRGCfA2yP2XN3kc+qIaVutG7ZvakgHUwN4j35UAWX/iBElFBWAkf/p5H4RETEX+j+HN4
/ruJpeidKx42bKcL16yhWOz9TP83vJbTOP7rG/pJUhGn61QYP23YYcYuysZWtbT2qKoGRIh61O+i
IYBFj4nksdJW+3K54eH7dpRfzaoMHqVlWq4mEDLdhIPwIhT9yWB0iGiJRdkKI7dUxPRZW6W6C2sJ
q578u+mF+BTn00LlkKaRYoGyJZgZa4vlcGWBlDdJ1SoOXvfDe5ZW11GR6MlbxDsQegFbkYXOmj4c
CZEUXbkIh93cy8GpteK7mEvBS9Ok3qQraPoMsBqqBe05RcUW2icMh5CxoTy3oPpCDNlYx0Uqz4bC
szRR2OHTVh9YCwq31FrhRhUE6BPFhEz3yXs8lR0JtZg3pzGRU2oeDZfap/1rhVrAwkbSNlOYYX0p
qsJLibF52gR3aeR7DgaZ65IzlXS7RbtwnE0NhYYFHSCbRW1vCBCB8oyLqi3z7KSjBoDIJg12c68L
dTyFcUu46HIjDsp00i3xnsv5YlP2kUG1zQiPSLNSedOIh980g25BseDyCiuJsQmn7o3vE2Zy3/We
hr+jEnSU3YZv4vIhZleN3MShQAIXMR7ZmHMGiSowCDZM5vvfTYEtvymK8XUaso8kRDrYCBKn2RRE
Z4zwodsr/e7vrr+bcZZw4ckIxWqmQT/83aQza18kYWv892sY1Jab1SDkQZKQ0+aXj1Rq8ksghv/d
KGEHxEuU3qbOa3+vidrs3H0u8vNco86AlQviT0yvpwdtzqwtZahEJ6QojXjsOr09Kp2Z2pHIbE+N
ZRnzQ5YwU9VDzJD9/36CfU7FG0QbczCxnKoWvr+lWK7QdpDC9A5bBiVNFiMzfb4ZjQXX1NDO8pyJ
t6wqu203DsCCy39igaja+tgL6wb3k70szyad6/LjvKxGRRfDgytVyQ5UUT8Nhppsm7FSNnqtX6UU
Zk+TGyZEvynsMUEk5VLq8QNLZ4RqUxCIO00pGeH7UKny+ED1yKWb+NJeRLH8KvVgTJ3sP4w+QXE8
QIyYg5qkRQlYuzeKYRv5ZbKfJn0ENjcyCHYMGdk8RpxBNVRqSCDmQHljIc+zonsdY1nYz11KCrVa
nYIp38SDrxyLnrlxUiEFUORJPTZz8d9N0oiENvnEY0bhnB+FFnCjUXpzm/u0AwKNRKTJ1aZW4D5N
s6/tKYYwROgo8Oe+eViWGf8IEEU7JNBgOuYqVelqiyYqDmMSGddRrWI3UqIWCrh+VrqwvCdJQ+Jn
GSSXoSIeSy5V/DDVaZA8YjgQTIKK6dSsyKDqwmU7Uo8z69EEh6Ooj+Jkj6qiHn3O7a2a0IrMQWnB
ddEFbyCI4BQk8oYy6WsIMnAkosWH1f+pZr9KhtHAW2G0bjk7bDkjpwM4C8WIdPT2POnht2wQlOSn
aHDYiLfxkB3amvAaS4YnXXYb7B1zBh76TQGZ8vEZbrYFod9Y9ay7TvYEMdHYdD1ZkO+lkqO4feGA
4DowgP7ICnNFfI8RbtZz/dtjUQNnYwbypXbKU/0zDvqvslOZxUnj11wyvDPBRalHJVxKT2h30ALn
OjLgDvNjru5iJpl5HPZSp68AsqX3FEi7uWDu3VZeFvxkA+voOTIfZfMdNt8xHg7jK2qTLnnE0pVU
2VR6RNkt6K9y9FTYXlPlXNc3MztYxgsVQAmhh54CSdMCjSrQFjzq3z+xIsjfJ4pBYEO5J5eYEmEx
N8lSF+gy6DxqWnA6BpUgNBledQv2QG/MknXg/oVCpiwwHM/WMhjYWqbN04tvwq/lgagVb1G0PDVO
081BVDCWow9fh0twEsD0FiMaQBggs+kfB1E/q91i52I9OpKg8aHB1g9PM3Ruwg4nEg14n8nOhkfz
nwKLxTFp3ngwK0PWbc1//A0dIx32eMNgAdeEbFxN/8zv8UYFewFRLvdKjLBkTVZTZ555OzmAXnOw
5DP6PJRCMP2F+gRhFvLycOG18TgDItGxRm/Ka4Hr3SdouTY5gYCV6w8II28Y27boALsIx35M/yIE
NXhBpOvpH+4L6Nw4oxitHYX1eOt3vKTwA202W/HM5X6AQamvrVtHQggR4StVWzeMt5CqibD83eEN
WIhJDs51w4VXgi1iwqTmJ14CKzJUw5viR7+MtyHAspo55XpmBhothNKZ7z+9md/ZxfC047ixbkGw
rl/l9/FW/OAgAK0UAshiZWPzfY6kXnsFRg6UirxRDNCQJGDiJbl1vonWAuwV0Bm4kLfCA9PHim0F
3TfY8bZexuv0T5m3VNjKsQdcMmPbQPeSg5jD0Jpw1VqFJRQb7Bfs8VZ+MvuadeKm7Sl1izcCIf1Z
WefWXg9vGpYNFlOa9cTn6TecBQZ6ioUC5g3yqZfPMkpyzjX4DSBk1l3yX2vUGDhmgY+0HkpNnhP2
LtW2wDkfb0iyYSHH8UNyU+MaqBeo5/CgIAjGNlRudoN1VB3zeJv+dtiEwvh5kfMXjk1s2DDBOOu7
yJkylyGBn2D3R3jotqy+9fnS74AhyYsiCjkIdkbqYC8lVbRArkVSNkQWXoBcdZaFZz9TiTxEAaXr
OkRoDahZb3uSLguXgNcuffraBe41DL4b5R1xWfhawjwux5tCRkXFikiMomyCFiZH9FpWe0pxQsy3
SXv2c5frgAuOOFb5viJ4ggwT/TmRWLkqfgzVG+XPUT0vK9nocappkoN/5MAyfBhhrVVrLlsUAvUJ
LgOXwPjFuU8YKCb+2DyS7AE/HAc6gsg5h7PesbLLkHP4ER0DE07lQ0uPAmQX0QnrvYhfAOKdZ/0P
50VOEPLJO7DnhtAKkMIdkSNB8cB0oiw9qXy1lLdQ3caVwx9wYvH3GvO8wiDHZj2qy7Hgcq9aL89P
E1r6GIWPVb4W7bmLYOigdEB5WfCjzrtiXtydDNLeKmeAT8Z4L94rGhKilTxuVAIamSOs5N8+Istt
NUKQgqplHEthHTC1l5y53EXim8TjvyQmcoOrJ081pPrQLxhtJd0Ze86By9R/0fSzIH/BmMdkmNpO
wAoQAxgwcyTD4asKgUN0sG0P4zPG5NHIjGrLuxF7TJvnQ25C1y+O4T15EGCsgGoFWFTvG3JD4nP0
IbOHdvso2hmcdbmx6/Wj9NUBRxOLIIf/xOKzTK9wRXnaSgZzemUYxIFdddNLIzq94simg+1/TbaX
/uGK1mFIvydlT7y0HjK3H+CuULetgmv7SiSIGOMuei66rVzhKGJwXop3/TCTWt//8CJI04oCr75H
q31w3MsRnscVB8qEI5jeSmJJ8s8gu/miKyRXiseidFNta+yVA8y/NDz1MdaHx7r77SWFD/NeJF9G
/9MVn1Z957Coyn6QyE/dYq5YpTjDcJQUZgDQZZgEMYgmjK85CLCtDMog5GjWyn8Kr92Db5MIZKLa
Ma3BImONPJg4Y7nAAsp4T5Nrmr7peCaoOJIyZr4m5ptWvtP6VeXFZ1LZr4J98VFNu76+Q7pEQEH0
NhnWSXrKoh9E2+qGC7gvNi2FznQLp6/aeOk0DAReZsJR9Qt4kukzRCFtgBzKrV5hEfmcq1ds94eY
EcVxJOmIDbPDI3LRkkvCobT2bXLkvK8gK0xwyRzz7Ic3gGIGSvGngUrwg+1EJ3DtqAr4F78a6taY
bRnIpNxq0k2ZfnLdG2FFJoTWfI7FFsdpXDsX300z+IkisgG+1c6eJo/kI4tKg/zo0C3Z4/BtIO6J
rIUcspDdMkPCK/8yh65h7Zcryl+IIZLLBSola0nAgcsh721mSslhkDYFGPfxS3ude5eaD3L0JX4N
YrQua/+FJ04eAyTWFJtM5U6CWC5eR/G9L78RxOvGVpDefes49o+yvaXJxly8Z6FNrDryIY3fhssZ
s8+P+Dxu0i/yhlgqKjx7oJTFq/yVi0gwXkSNox1yiX52GFH4NkqQnPH9sDUY7WgnDh+fNiNI6BZS
XaqXWt5UvVOE/9IBN6z0qi2g1boeKQCHbw1C0M0yXYpDHRqJaRzYYRrFHQDoef2qOGCRQkgwF6/Z
I9yR74qwsLNdggmFV0l2atBkCh8dHypGQUTklvsYfcxNZm60mKDBw1mj8nYtEkD7CyfnixzuOupG
zvEAGgNuBh3alnVyYn3kW/fzdRLs5LtEz7/CnUEs0UlSksaCozc7EhejlFZC34o6zJkDOGuA2m3c
TeNu6LdYiVcUlyNpuM74RfpgqB9bdTM9CGFA5aNNh5iYOOg0LU57yEBZJ22WtIw4SxOHB8bNzUxq
Xtxf5Ohqjb+K5DQQe7gwm+gt7mNb056pfIp7YqAckRJaGJiXgEewG7Gp0xmUbqaf+BbNAOXirhsI
pfOK5qMbNhGxkiyXll3ACEISKL9Nyi7C4LM/u4FvgsQ+te6iRvW6QGOp87bk+cUI220wbjKfa7LB
dMG/5O0hLL452tSJpD6tqodLfm9iES4xrCR9WBe455BDkZD2m+Pn0R8MuIaptSmC7dL1iOpiiMh+
cYqnEbaQjjyYWJPyDIPWf00UyIgtSiR0K+POyNgMiOkNhE3A0D9hY8GJB1uON0F81H3mlZjiCKWX
wTjKk7davgYI0VPorla+YlZxZLSNAUz2kLW7XNxRPq3QeOM/8KsKP7J+kZEp0n12b0V7M5O7X04r
5Q3ajEioagDtZczOuXA0kpuYBsSc48NXirYJHTnCIEFAA24E+3DaF7hNqoy5CllwZkCvmZFSAfUj
V7/EH0CU7qPBE2rV36fj/JU9sp/wjhiM3Vp9rydb3tZ7y9HtdoPQZ4XJljOdxq3hDqdqF79Ze/gO
D2ZbvkqXS/m5Ul4x/9K4wqklSIWFsxi7xqv2NfxwNLTXFu3ucd7Mr/E5Fmzzp8edibpzq7n9dqYb
R6aBIe+2ZOAEvytZjVis9+6oecngpLIT3sfXkYhomk+iG5ul2Ef2a0p7Q9mwOerCxqQIVO3smFNl
mY7Onm66nKf8bPabICEp0MV4N+xOYr+lAKba0VQMY2xs8MuGM2NFq+aDjMKVH0ms2nDNWQ6ZXpSG
xFNbrIKTTR2ookuKHT2hC4/fS90TSE8T1iGGCFiGy3vMvQ3ZEeDLsXbB0k9PRbQLWDdKlorltkou
LMgWXHlSxhD4SK4peFW/Ic8Bc+TQ5SyZ8WlvFiEk5Olu8Kh5gSrwO6OHLxAqUSTOR8jjYrWZDZeV
UhOxwd7zZ8SBses2xQMXDuYFiMnRFmBEJdUuHF40ppBeVXp78VioTtY41KTCxB7+UMlAlHaiShK1
p/s7DI4hvBiIvhnIAUnU8hk/+3fxDg4pYv+G4fEbLN6JkCDSWhiPH+klQo47lEEwN1hU8Bg1RPpb
gbpqOHII2Xr5L6qmuMOoYR2kwJFL7YuJRE+lA0mSlwlXDaYOa0Td/MhJRCWCiFF6JauFQMWGQ24e
QuMcYn7HPJmNx8w9DXkti2n5jjOcRvSDaacE3uBM849nNPbDI/ugr+OkHr/owUkZN5kTxBgwrYWn
Ga6Yd2bkHgU23RmQODYO3IOhDqJuTBBAOekemmYDwQ+5FByD8I8VAncIdjM8olZD+GTTcS3doYU5
wIqanGOQBRsJ/VbpqPl6RDkxLK0Wr0zzRLOo3UD0+EYMkYwmWyR17yB/4gEbEev2qcyuCVnkNyCH
laSoYO8LJ7MlXIY8EsQRaF6Xf6rlaAcKGxPpEXRRHKQCJADLZSfqbJ1rX79IRDt3+KWQyWP3mKfb
7EckZor4EIKJDmvO7QLgK6L8QgJvR+R05i5O6hWnt0Cq8bqNWYSRziNfwa1+xRoKUsPtrZbWZNri
wE45LRTUVA4iUTJZKuGGizXXmuWjX1gHlAvKyvyXf1XSXn/XNI8tzfhiyeHisL7Y1NnmZsgUyE4+
9U+Wg/ri/06MsbCAo43sPAOfDzzS8f8f7BT6ENI1zmDEkvA+Fu7lqn0pL/N2YMznWvvmY47dLsFk
Ys2OChP8M83XJk9XgrwtkQ7JHgvuHnop+JGXEX5VOUnqNOOWo0AlrAEyBCiR7Bbzg8WeYU1Uokhh
dRe+2JCAwOiTyDQYiaGjwowDpAQQAMEguJJtiuv4TTxqAipjm2BYttNkOPRnJbKFV6BoTbQHXDVV
LCvhAa3yf0j3WzBdc7PM00gsEtcomil00dGnygrvgQGha+EF8ZpHR+zgvZ0jiVtYgk7xwUUiJ071
qH7oTxmAKaxtJDghkykggK0DtlToCCYjSSc0ryWGdJXHwkMfgmFii4q3vnfCr0kStebVsy2iHWlY
WEAU3VDzZBakH+4TcBaP97NEJb4uC7sElCRsl6Kw9Hzys/OdRbSkSP+5rENM5ViEtHypzhAMjZx6
PpOkZju1O6iyauepqSuHNuxAcBFIbqL/2ZlbrjZ4NS+C7zTp4vAE0Q6im299IlqHUYPLJQZUKClx
CgZmQn6wdNv1BsMMljD2cHF0cW5shYMS71gZa9WdRniQXi4cFhlO4mK7IItuBgYZOwXcb7BETneE
JR1mDYg/Viyj2Ml12rsos6f1dBZbSd5Br9EGyrTl4meGjpwUqxnBf83l3SL3/uZNAmH7yG4WQMnT
5m0s7ybrTFS0yusuPiAUNy5NvT/s8Vg3mgOFLp8igMtmnTEdTXD5lnazdCUcMZlcMAOskDNqO9ZY
nF3sQCbsaoMmyC6gbSlrEDK4QEqyU4PPKnVZsqAD4Y4MZy1PNgU2ypSBfD8AnJMTkdicYd63ms70
nJWyKhI3ih2O33ABMEJTRoXNekQxrL7jOvpPZOuAJM0h9iEugk1y+ryr78EPKxb3wpWgzma3rIIN
+Q8sJiwjsJe/WOVoR4R6bRqOCRMbrSUagGv0Ed+rn+5nGDbKV3UkEKE+U6Zw3V9b4YXva2/s+7Ox
1w4ZZYojADER00fJth9fhpt0UAmlXTe3xFjnbnk3vnKX7LLNuEHKDihjbovEoe6SXqMPFr3UVV4J
Kz/G5+qIRzo7+bZ/Dc/6ZTFUZWz8A3wDz42vK3rRE9Pu5Ct2lxDXOs86Fxmme56a7ETJI79u5KgY
mxpmZg0osxLOOpgh/f1vNNIgUFW6RCP6sMurdd04LfxouHi4ceUkx2EuvhCDlZAI4vUgwnt2Wg9V
UZ1eDH3dIpX/QFGXIebDWkRCKAJ8f2nrrantNfMR4nmEnTUSESS7DsWeoKwNqE8p8FGueiEXRgIH
GdWxPesfrfLp90eu6YQ+A8hsSZTfoPivfrIPqjsWro6VAYgUruNMXqYnyFSOaxF6u+YIkMg7b0Ty
JdsyvDusmbEIReDDR1C91nBq1VaYe1iosRxJ2vtItPAZpO6l2CkW8cVAoUJoZujOABDsJu+McqCg
ZNSq8C8I44QE+5swJBMBRXdQUsSF5jowb1wrSEwCcrnvLFrM31MB97DFqUxlg/T3hbgXm3dJXGzM
VAVS+0bAdXImzWSDSRv5mxD+wMaw+QbwWazP4KkBAnz7bvoK8OTD82TNZoscNlbvgqMsm/9y2pIu
7IgJlA102WRME7BCoUw8wJqaj72q4WQtrsUV7tCjuI1Q9gRHG/djwDZ0Hs1tGYK1rpRvcWKwu564
PDNqjZX+gTap/qYvSS3cANfBb/3mH0MsFbHng0pJ72RiHLM1J4fGL4Ekj/QUfRM8RqT3XKQQznDh
AC4vb7P1bdyw+GFHbskKYcMl64zCAXD7x99yvdGW6u+0sfxrv9iTKY/Qf1qQOdpVdR3Y++4ZVQ7o
9ZqXKdpD8xvJ+CCtUDJU8k7V99jBlMLOYANFsEC3zOnLyUGWH0w3ZN7b6pTc4kt/qLf5pb+0d+p2
4AW+swa1EljZO221CZgLHPBefy1q9lP3PqFksRYZ/P+MPzgcTJEBP/EHj3+VjxTux4fxEJ7qPwqw
8qv40b6Ycb2xRRKuBP4iBuvhQwKgtvY1pa7omDPX0IpNF7uPV6rpTgNPxuTryCBAwQKDGgovEDIL
GohWAGeb8E7ix6n4rr5ZKqe36MXwoALDK2RE0Rz65/9sXODwabvixdghKH0Zn8H7/BTtdl3uguJo
/JB6CA1IcVJ8if5JTzjCEKBhrc9O8tI+9W+mTexNrMOQUamEY2jT5/mqA/dxkREVuAq86EgjOxuA
Kif5nXov/QLz0P+1GwmEEyNL0l9Dly8tenCjX9qv8E7LtNSByH42mrqxCpYlZppkKcMtWE+sGLrX
IFQfV91DKu1lGb3LP0RJPuW/KgnPtoKpik5fabNmxbDtCRqFOsxow1oNvMe/q/s/NBNCPTwmtBy7
OLJ9TOeJulprB+WQvtcXbFTA1PJ/WuhRNWGoQqHN+jEg7qbDA+ssbfDrnmaJGqE70SxF1HEUiYjC
kAV/cSQatgQEQhwbDiaAC4ORB50cLR2FPus0H5ZPojV3egA+ik4xhW8ryaa9rfQo/9bUYp8ag7se
duVanemtzlZt5xcqpunJZw1Rg4HL4Z9BM7DObvxC+rIQOtWJWEWFfRlnx4iQQKJ2MV5Zi78VtFBm
VPhzzfiQrQEOawzxxe2CDiBE2HRI7ZA9tG7+zqcXYa2Wq/bfdFIfXfMYQGUXCcdSDy5XmewYlWOp
G4bFLK7dQ/xZSlpAFQhXwF/oUsC9gAr9A2wmzuCwgtO5fECFFF2U6z/UmxHFOtVlaTNaYmmiyfHZ
bfliqr+G5ys9d4/yPANh1OtkH+zzS/uC6RbUVMx0oAJjLKivfDofyytfRPT/9XHCE3p+TckZshZI
Y8Zpu3XmzA0VmzpYhfQfrMpLyjhppdjJhkmo5ZpP6QVoO/72n3Tjl/lFfcCYFDjnfowvDtKkr1ky
hx9+VMRVE2zL4NAFW87FkBIXxYt5gElVJZ7m2yxDDY2culWhZqLO45OA+eOmj0HtncI7fqvfOdXq
yzDaKf7RCBEO/cu8nY7ZJtoMT/W3REICBxDperINcrtkxgoh+I07MLFi32XqwGqCGHNl/l+Ozms5
biuLol+EKuTwym7ERkdmvaAYJOSc8fVe8NSMy9ZYlMQG7j1nR8nletRBlpzCX+MzV1flaz8coBrG
iA8we45ZICyOVm51bjj+pkWl/lN/CT/xY3PGN+HKwyGRUuZPYXYrL5yA1Yv8b34bvzoSf/C+8E37
J6NIAGXev+07Sx+sFA6Av/DHeJExt8BW/QKOsWoqkwup562X4lN/Y4uRSUQVneGXTz5TWESHm/lF
rCaPA98K861rcIUdynh/cPddAEsLvbnB+tXdJr/5XDdO8vYVADMD0MfizsdAsrBT/2jnbCcrNd5R
L/veSeJfnRSdvz0QDJ8E9GfnsnkTKEZBFvfqfrKQiAJ0gymKPGZQGQ5z4A4chO8Axjy6gMLjnRsD
rWnFeMXOhA3nU3yrXqyP9PE/CQIezkiINBzZeSD90Kce8+JFdsd59629IIPRwfiIFp1JCicW6Ni+
t5j6nnrFS7hU3zHx4crTAYAnh78qdOARJw1EqB32OYjb7YI301CYDXaPeM5qktlEBO0Vn0CORwyf
PTzUZOO/FLD7wSWKu/WSIA5+EkZOmS/dn375xeeUwsLiN6Nqtr1HCPuQK7/FZDUMB3C5T3j2ef97
E3fUzyZTDMrbmi9YWvbDjtETkSafxnhpPrtP7tLxFQSn/AvQm/UnznWYRgUV5mS3w7EGg8CbZjxB
UbfTC4jZN1yaaIYmycQkWvCRVce+8GkJNgiUAo9BjP6lks7+NlNSoyFdDajmKpcwM0ItPZV6gCiG
VGQdd3xGdzzGXeQJp7zEv3hCkNFv14JPhDGfwm7M+qKfbCfUmYrlGYPXpMe4tkuAIBVRPc/7SVyQ
ebgEhYppwG9lP+sfFvGFxIT13tT7ohyMgKt7TLura6eho+7mpqSv0XbOc1LeDzqgRv8wiU0q+CMQ
JANr+ISOvcRbmDv8CJNeSh6CAoV+nAZbQvKPZKS615srL+zdGKCOLNM6lOd0NL94uOYUbMduadrN
Kezz8s0vjNdZdBf2RSYFnDcdQR8nSTqOJY8x32SKXQ4MUXFLjhDI1/7SdmS+c0wY5DE4VuzKTC8U
bA5+xJd9bC9gIpzYLQv9ttfUcQdviCzm8kvBADmx5GQHBr0/7aOP75vCw7CnBx9akWQPJy7e+X5U
7o7OD3ZFzgJRF7MNfcdwzUWnkkqQvYF48FHHe7b0cR9BxohiR9i0VaOpDjNUkjNvpY1FyeEmqn4b
ryfJ6lz4Pkn/7HUPoehRLha3GqhIg2grgWRz/pc1w6nOfw28kyVpFSh1qDSzzpPUXZNoDrrqTBH6
381KL3qWXGgoDjooA7PFkM6/jhWabokpV8/TOtlyCZGmbm8dpZoD/yNtMq0MzJV/R4NUDawSfJNM
7VltBFyMxancXJGParb3/zsFh1o6A3HrVyW88HO2nssMa5GlXvZjI0oP+finS02G4Oy1JwmQWGCH
SrQYlw/tPfNoUQEgeqJuHHftBGvhbuyUkO64mwoB7vFXsVNPavFYkx8JQ+zEeGHwOsfQewpN4HN9
WpX8PJsMuj2gQsqBLWhni+u+Xdpd2SH6xgoOrEkcSNb0b6qnjjCTUeSAC1pRvlmsV4VqvfSlisdN
uTQmBxXLvC73b1CkE4Wv44AwIh9S/Ax4eAgNUOr1liCXZZfrQJ6y1J63jABJ4lcyoGic6rEiHSaB
hbDrmfbNrpicpgHiy/VgLvp7V1BynYI+tNUCbKi4OptUJMWPNqImufhJpizyhxybEI7QiM1DFGSn
6QmeTfj9Byu966yyc9Rd2jK/Uy1JFOuC6fEq6OR0zX0fvVhiHuhLflPWqjlKliMxNX7FKEHBXgNg
UxachPYxI1mcRZU46eN18REw2bUp+HJHCoLe7fncDc7/thheVsLQs3S8rXWIEtCpViLSpOK6ZnhI
Kd5ZVSRowLed9NBl0a0VnecGi+CTLPzt1K808ZIIOdV54B4YlfeBZj0qqcVHTCAEtw7WLtKDNJ5Y
eh7kE/hCWzyM6GROn5v4LWUvhfQ8nxsziOovNHEjmrlMOPXrR85JU9R/VRWJ+9Hqwr46FDcVH6rk
c8ixHjOVsOIR3wGdjH0WoI5U58qbSmTpPjqQFf03/kIAFtwVp3466+ktZUbhelG8fA8zsAGesS7I
qRcBtYKwgk2jpb6YoscIyOaq9EeDhbdgqgJnApTeIJn9ZCBJJYzXl1Z462BaexYNvy8pGHNFFM6i
t4IYiefO9HUCy+fjiP5HDnTQ5NV6ToVbYpLnOXEmo54mdLu+DSDsEV4yTkQkXcTkbRgfR6UiMTBC
uIF9CYgSUQ0MybEufuTlRSnvys7eNTiKdXfTryV24BbO1akLu8JqLMQhnPrM+aT5ZfUt0Dxi3hMj
WPkYDPYiypAhf/sZMQxwoFtGb1oHPJqwpp976YME5OWQCW7cQXM9V5ZPMDcV61nsWutlF5cvdoqT
cUUUB7HkNOIpTkg3NK4b6iG+PdbdEh9THs5lxiw8QOIL88WoEgBPGVtNfk2lfj1qsvBZdJpngto5
iwVb5hUxZwLNhr6uvGSDx3AriteqZAkafEUNa8ruzacEL3liM+zmtcurGaNJ9LaX4aaI4UJ2UWFT
y86mJK538mLlJpxUlPMYCH1FxCh4SEaPe95kmGTfXUK+znJMH/yjNQRZ91J0L0Cy+QDjgxrlRS+D
zfJmxRU3qqAe8uxrw2nCRy6foG2l2t8IoyPQoT+2D4nZUiKq7DFu3mhvsS0Nh7SkreXa53cykibl
eWSBN1oWGOZ9vTdeacSkg32ES1syopysMWDi1ICVNt5jpR58GEJk3kV+Zdw2+cWh8ztX4bEbT0oS
loqryEdnstw096cYqgj5WJDrJ4Vq7fisNS9q/qxrH2ZP//KJq32pri0PnrydxzyYrKsY8DjivpCB
Msg+Sr8EJaRxURvdSA4a4VwXxFV7AnU6vdNY/hpd2sKrZR4SzwRX6JxidSTaUU23m09ZGhbS0Sw9
zXD7jHYSJ5ZYEBABM1S14Euimf4sHxiHeDdF+TXHU6YEvG5ze0ksr6WHipuAUYdoJTnsCBmWXnpi
zqW7kYaV4SVI1x2wklhhk4x06JB8ZK5B2zvqUnzJzfUhIMYYnieeeohLZEnmEY/bMRt5bvyq/jQM
P5ZfSsoSesoXDxm1aJLuD+1diwJ5Jfr5ntRQwIeuE94ryXqr76tpK+jgiMNUbJH2KSL62LOBEREh
br6pE1HnpXnQWFck+vNpNJ8bKaxHx6ogD7x45yOue1xbtj5kdX0RqUKW+A+6StIuzO8o1u4l1dGT
axFRBncOHQFGdGwVCB8fvUG+eAtu0Qmz5uJxkqMC7QuouZeF68JCCwOb5+gcivi/waMLD5HBJgS9
6FuIpKhx7Sk9KEgs/VRG6u7J7zD/0UUq92ETgR2ekd0KMvglnceZL8V2g9gT+VzAh8ePc/7b8M48
R8bEVdTXPxYdlK6O9irPko02aFTWltcgZFyBxp/A+lLD0fXnaXzmUN86l5PW0AMUB7vCavaMNRz0
c6y/i8YNQfCMM0Lzt8bjrws8Bqtzkj1t0SvE3ka6hekZFAC252l5t/I//Zu4XSfhnCqBJF4y45GW
gShcMrqTRSchBFe/CNNFagMNdwoDIJHhrJ4/6Um1DYeXPR2cLHH3MwZDTHtZoSTqU6SfKiFo27dY
9Kz0tY45fAiXmi3qswkVIrsvPg/Zq8C0vy3P1fKcNr8L5tNaau2zWv1thqDap+I4OWTLiRJpxfRF
4VYincWfSs8AlQ4nmhtX6zL1NlKlZnDpzkxQDcrKeUwcVfHRLyVORMy4cm1nQlnalsVTErebIY5n
LVPubSAZ55RkKjrAmKPL+Ur1TqVi4EDW7w39M0c3hKtVImlf/lIua/1/Q4CXcUGD1mzFWan8gQOL
cxFFWG23khcFmMnJ5CN1hp/pYKNYQSTSwu/So0GhFWx+C0VMzwlcBLHKz5XwKQ1ozjwev1VhZLmX
K1G0oWC52USHlktvpETgiRm9l+JZgqrOgxmbLBvYqH0M1rnefGN6twD6rBbS1K63s5oFtewJySn6
q0url5jC2SQJM3s060lMznwbI4hZ61mQQ2V+F1Z0Hu6bKgbMIltv8yxu3V3SfjWICN8siDUNcwtr
jcuZbJgPGjbFFPV7yCHTqKCpSFQw2zp95coEMVRkZRobiH7HxRpQjGxRtqDZ2WCD+HKoyv/fRXzt
bQw4mtE75atH7Wrbgn8x/b1CxvXGuxShybGllPuC4DIXgCOCleTQzPiNVOUfzfBNFv8GH8MTqh32
WPZgVj0j5l/E3+evyWfxWmdXreTY6PsaXUKU0x/dHP4AifUsdpuLOESBZ0dViFqUPP7cZuJ7wVaA
1iaBN2evHxVHQYWCNxNqrr/PJCWUYd1/ZYCbZNGDyO2B9hrso91aFLE5TfVBZrCRXbvsaojfpX4z
YchIb4NYawClpu3RVvFRF34bHWC0daPsbZ1pO0GbkAbbKZKxcPNiVcXLwnAxn5fxIhh/NNyZxhUf
D7h/j4kpl6+TTp6TX6r3GaeaudMo8WMmCSR2Y+i9+sXiGyX4enbPJq/FQfQ+Z2xZxUdPwNpAuywE
uqgVbhNv9yohfHXCdqFNwufgm0ENy6QE8MErWipNeJXG9/HeAcmCNW/FNRvf94UmEwDq0BvIp5GM
/79r/Fw03gL+smy/jEtV5GCdY5irqG2PX3CZSEWo7GEuD00NzeYUqwEfRJ1+sNGvBQ7DM7goO9O+
rjUaqUcOQZ4Q99hV2ulRN4d9+rqqHUwvEvMu2qG5jQI1Fbe/ywUiEgrNWcvVMR4sw+8Mb+GIMQ32
1b3r7rLq8HKEGkNCLNYV6ke5ZtZTtVAk9JiUR2q9T7Mrtw5+3IhPhCP2M8tCTQoNADcl1LEU2VWc
QoZQlq4HOpE0hfKlV49kIxizhsBW3lvyZmBA0LjBDyOt4bKLTKbVD4Sw/aHsQq13Y0TnUIaPLX4T
MkfpmHad0XrT0pettnX50oxvfeQVqquOPqqHqXXZgaTJEZNAb5ANe9Dr2A6BQ2PFHfC+AN1+NZ8A
JN0zNevNscqxHiAUfINV0L6h72v9CBc+vYz/v/sGqqPBzRC9wL1waBoZ6YC6V4DCS6xRTIMqsTPR
92iRFyoFakow64iWaBTzv3UwyQfgCFbn1byxjICOrJCeBC/fAJJRjPBxVNgagPsQy3eEQO0IB90I
E++oek7OiXYDqNH6T86bKWZjcIX5eQSFg/6c5eirjOc/ZkwKJvBsr37W6NYT6sNU47Qrz8gn1XlE
R8nPCvSCj1H+tNTHBphLjMA8vWrlp7JAEP/jh3gSwCqZbsBG5pq223tBnBQ0sXRfIA8soO0xqvAP
JOdifS8sn9cHTaFcnxrOooo0KUF5s4hiZjIbHIQP+/wjkkRIXAWwFjnS8KNQ2OZBwNIhBzHKeSDI
q5oEtAlo2rkgXpXhtD9htMvnO+KoeQlM+gPLj3LxWTVAtirxWCfebNiyHlbTW7UTBPi75rCbQ1W+
JMbLYN0Uw9FoE/mlBYSp2xUQq0cv9XInr/Y729OOGnsa2Yz28IsY5hpviAoofrIyVrdAEX2iW6LR
LfuGiLhXKoKt1MfzXmlBBn7QuOOE7/e70GgU9nIa0dFEsNTC1dVXVf9QlL+6zn75lZA8IRBycAab
0lYsVK99yYJxHBCnWnaneot559wTlWexedWNEMkuxtUy51v6qFcKsu2kCZLsRRDJkvHQNOsMUEsg
Rt6UOEj2N7ZH4uRBDcD3dK5Yh8+vFP0pCtTMX5Z35s11CPk9sBZKC1PGeZVZdS5sB6IUzJufxue5
BKqxKeK0kP9WsYuRBvsR7+dRVtg0rtnsD5zAonaOrGNPIF11BDylCadeTfLfiWid6RhDzyS3qCtP
8hhavQfV249hsl/JNpS2LiHnc0oaSTqv67yetZipDTRGYbcNVPluNreJio2Jzp0dk04iV+vO5vBt
tqC0/eYrS4Lw0S+WE4jWrWvPo7Rfvua9ll96vlQfGIa7CPcMatYwIbS09LJBDSntvYdXnUuvb53R
eNfmS2qdOFRHjHzCazqFY3th/mDfU6OLmOOeDSdiLtNDxjxHCYbkOcsYlILdUyU8n4oIpbWLybMG
XemSzZ/AlpnlwWRyffvJK/NtkOFypSIN/ohEgirwrazRaAzEyzJ9CASJbVDDKBTW1pnM374NIWgQ
60pEd62hYpC+RRnHqUQeHb012jXmRqwfyBlm2bEaGynMOt3LxeVv4uzWUC3YPy8zxzZHipW/WOp1
jJ9T1GrJL5rVeTov5cc0wxiwrdMOiqzH6Nw19XTN2deqzhusK/AhGoKpuWcRUx5nM+RmJW9HQ33U
49eMV0CxJ8E1ZTLFvS29zOof3biLlb9Ipyr2CDlc2aV1zmJWQxuVXPq3XVZXtNhh8+Fb/opkdyCH
fQzL4WctPEm4wgwhCqjnXS5kmM48XAuFuSbQI0+34Hjr15anP3Mc4FslYucgwtNdVLRanBxuX3ha
7Pb/Ax1ZYmvIcliGhLBDTLlVr8w5Q3qS409DPeKKIffwknfvCdOGdlP0cJcUZDUyZ/SUvGviHjsz
3HJjC3FdSBvBNmjf9UuCA8I4W3HYJaetP0/9vcl4LcunAS5RSx9MhWzxGDBErr7kM8crHE0gzMnf
CQYQ2ENWTmvhZu01puRj+NY0uqLjfcFkLisidxOO+upm6+84f2r5i8SHtKMkwomFZSvuaxxoqIPA
/KtwFU9WCWR+iyNvWa5VRPXGseqcFnpVor4MpP7Y6eepDXYVWOPCJubpWSdYiYN5W98361Xr7YTg
MLvi3Sn/DemrnD8bCIij+Q85CtV82jWHwO1RGIsNHbOkuqgE6fT607EwvQ6xDGIhwU6JL0KtpPIv
gyG5ZWvfeyE/j6Z421BrK0Ek2IZ4GXMuKD4tYoC5L5bdtZBT9g1fl7lI1vlHDrcdVaDhTvP44gKn
TaAXAaRinZzryh6RKJAFBlD0vxQTK3fEl2pbRqgWcbs3Lhcp/ydBqw3WKU2QIaYnzfrUa2iUNLcT
UG0D9sYqZC+O3oz8bkivtbBLm6rtTzbUHDwRbIDGYmEgwwhl3VOG38q4m8M1yR15OVb63kUHVx39
D2OtodE+G2jeSig3pfgXzfCYaZikVzEO9PlzoVBGfM5ab6/u235Tgv1IKsGRRjCyGCK1Z3CZ/wKg
QGIqjL+YNvVTE7bEoW4SXn/yjeb/cRGvpAh0hvEX/XF8lcksO6oGzVEevmGdjCPZXEke7EViZsn+
SSWZxQq2u8ANAuBczo+MdUnSv2Jkhn0awOWPuTt0jLmnsQ47CSISIiAxAO0BdtFXp+jicj5pgtnP
RnM2sHoOKG0qtGCSDWV2aNTnbMX6HVh4snCq9dd2uAxgSiV3mm8Zbl3aGo8i0UbWYX4AAqbLObZC
DAj9bKNyLAsfnqTvnZJCk9XeIjbCo7j3p4l3reURJ0G5IdePy1/BxP5doxyLSKiruXii8ptZsDIf
evebwLuxm4FVbJObMsyVYUHzU/c36t+Yb40RRdEHIFGihk1zrevTMARnAds7o5NTp37fhUUVtsTU
9V4+ktWMfcX4aLouqNd9JYyHl94C9EEVSZqnNmCGvUaF11uUA3wk4jM6WEl4NWMMKKGGNLx9r4aL
Ovli5haqLyon7AeFcB3yVz26GMS+jSFI1Rq/GKa3KWhzTyslurKnLxiQXtY+kLbz3HpYLnmiGWAx
yDEGWTX0ediQvaOx557bLZAs5JOemXgaEZT6+6jsbAko3MC7k2AFxwlNIBI2NPRoQWo+q7K3pFho
vbUO2vcpevT8YU3rZI0ePRgmCM9KPPF9MjhTvNhDh9AN8AnHwfQi0WtNhMTAJjcJ52y3XVTSGyLw
/5+JuSAdQx0l4uZMK8Vpbh47kFRg+8CavCgIRFHLtYmP5BQYppX8bc8fdKPoUrPAFFTb2QiIAQq2
+W1WL60RYoasKt9QfCm98iMI7SGhJN3N0HLxmOZfU8TAfx6tgwBdjGDIj1f81R7DTBcDgu4I8DIz
4QQ16ufMy9it5YBLIm/x1IHYkQ3l9DXPijOUd1Sl9WTni6tXoZidsJ0k1bn/EwHL9y57O8xktPpp
fZxNZxS/+4yiq1Aywth00sQBMu5I3OfCH90UcnU5DjM1yz4aWSU+wQMaCCJgOLGU+orhrZtXyGGy
Ol0PxuiWnSOSeQZsEOG/dLb1NKt3ETBzQo+3YIQ5KcJ52dEHN6JIbv9+eRVrGlFFVDE+abUz7D3k
drXcq4oAD4DquwqLw8fXboqfHQXtD9YuWAiaccborfwD8c6rhW3NSlymssxiaGNV5CaGPb22dBmb
91n/Y2Uu/Y7zeKHQhoBmchoHsTpXFf26vNPiGEJDjcVO2a5FUG3ONrrIr6CW1sAcjs32ELqTQg6x
Pp6lypOWUEW7O+JnecJtRy+obYwuoq94u3KPxM2vwobTzq9T8qXL96h9o+xx0Tgngik+MSqluiON
H2jX2uYiaw7a6yQ+8d0B50lSnvmwod+KiKcSXPY6r68p1z0p0wpqVCctbLQhEZ4vfjvCkwNBCk2a
6edee88aL50/TUK5IzoKKk9MWdFOUheKxMmtf/LlWWgdVgP2C42Yg4Qt4G7tlOcVC5/C+Y/ZjujV
9linbMqe0Hhq8tzUH3P3RbJHwy48OE6k3s3FhwKAmOEpBjKVtpOWh85mwh/YDTIN0c1HpHrjSwW+
MVXEZ8o32jeRUGqoWJOFhohUjr/ibp68Zn7Jswibwcq2QJXmVJnnlNTKzeZ4yTaHlYpNSl8P5T9Z
yV+V/GppvrPIj5yzmcyU1BWmfYEufse3Y/eT8/HTsUI6sxGO40VRL0dioiOFWzPjxGyBPMpc5pWZ
pVd1wsVVG2iC1kr6V5g+ohIadNrsPFtgMw5SHUs9oJwHskKqaGKDBaBdQTTtej0qJPTHx9q6DO15
qLkqjpF4nqlI3J6Z/RCyTEhW4lMXX4gVEniydAdwVIsv1ejx9dfERw4/As7Ozqw4SCX0wWkVl4cJ
bQ7rRV546hDO0fPYXDrLHcDXkZG+YeVKFQdjR2qFq3bJLEaMhzwh5HUpLcBgjWxznk9InXM5bLQT
tK43rZghLpuMkiK9LdmLmNFW8g/zpCnvv3BD4yu/bwFb7k+h/67Ky7yhfAWt9ZX23C2QPy7iIMXk
bHV50SYiLL9gibEQVMnxuGCqJhyHXl1qHhs3w7/wqqDeSYQxyOZDkbFaBa3imyrvPkUCYFAI/DUR
TSkSCKU0mUnnOpTMH8wVkP0KsMGyoUoIxRXC6mPpOOAB1S3HQoYpgKAcsW1VdAJk2r96DFU0Ctpf
ifBCYzmR9NJS+gPBS6nEHmqPR5O8/sOonkXlmvPmdidjPJfbsVgOohFUBYs47wSF0/UvyLPRH9QV
oMBFllIUL/jfmNzYPqE4LAMJCNxvoG8enzmXb6OEAChI+qz+HqGfZ9kjYhnrLhN2dkS8S7w59Qk1
sDB2J9MxUhciW1SxL4U8biBzqurUHZ9mIPTHnLcCfQUgIDUFMf9CwPwIOKTwx4N7eGIHQpO3Txio
OCwd0a4jqrucZRcL0wqyH3Kqv8VeE3MnboYND6IvP6PpDMa3akZhpbIp0uJlsNgpPF1Ze1d767MY
W6Yf1Lsipds2IEyf+tvoGbN7Tzfyn7hwAd4GpmsXaF9C28pdHKL4ynDo4BjcRUR2dEFuNP+bKgvN
YiwjxwOV2ki4LvWvbYGzuzNCgUBmgjPBOwmBSt8sVh8yYNePIeMkDDb9VoBcUQmxta3f0IvFpsxk
aEumg59CJ9sAQHYHBJ+6X8Rr+VdcwkqxPvB7JT/V7wBhFOFnpN6AJFP0o7/gaAuu4gZHtB6ILHIE
r+/yQa0/r+O3Lp3VBjkiKvy6thcyXbdjlx0IMJZj5Cqjj28HwxquTiKNHASBSD6X+FEUyAlARTzG
J1U+DwsF5bFTLDcsLQK62eI+Sh+oS5dvzD0kvuJepAuhYFeOLU/qfkZ6g0AGVg9rul7RfHFdsuvu
5koBswlicIHyUE1C8tmG/MbngU7C+ojpDgf2lM6KeBMiVGr3tPBItUo36oNBc9k/kUVifR8Q9lKp
GaaSV6L1ROSHvv5HL45aS07HsbSOZnVMZNSGZ4UTNt9ZbVguHLT6P3Q/AqXkNFw29oafSjrRK6MH
lXSyXmaCsRWSs3n71Y3AL0oTvaYMDRmWgTjfE9xjh4BA8LIFUpuB5NKQMq/IgD5npb6yY0nk3hAa
zOj6y65LE9ITSFm94hcJN5FCKZtweLO1SRAnEV//Jsi0eyUGfkUuAZuidjdxcERsC/BLwFZkdcTO
WNjshHmOJzAhXsfLWqyvrlKchzWsqecj0L4/ocijhBOwARtf7zMmwEqZqKpwssnupIRcMXy/5a/+
zkuv1d4EbZ9DksLjUUNOH/ETI18surAPWeVkyo2p1Ez/NvrVVJxu8BmCccjVb32CdxAi5TAv8Jic
hRCaZJBQOuDX21UcSBZ9WyuUABdg0ISGwgHxup+WdvdBWqnVMDyo/6JVIVoMYSpoiPliUglshixW
yLQBAnn/ldhGHUaYIT8FRwNYl9b5KbnV8N3HdrOxRFCFtiNcTGFPEFn4u2DZJtVGCpabhwUAO6Pp
L9RQz0s3a302aVvFnSEfddKDPwrqIgk6qDLAmx3aVbRw1O5W8VquR85nUByCC1nLO9S/OU5KYrf8
GWs/8e3SwXg3/3Jf6mgr8AgSHs36puMnPiiUcNMp0vDAU9IbZNlp1IOBvZ/kiZFQTMT7xCapj7Qu
blAAhCkcUaTm2xUDCIoO89CxLyWHtnda2GEeaJYXyH5iUvAiHBQdmk06QB3eEKUSmZdvnl6eGiyW
pL4Uxz4P2DW7+DQ/6sXPtlBHWUDohuwoRPAigxdwclNqAKnlswtszLjc3WjgSng/t5V9lQ3PYFy+
QmxO3QvTXiZcZfqPLMvvNkdsLtZKt6ptcLoZni65EDZQFaJ5RNUK267rx4LAkAsDfIzVD+29aGfc
y4uTpsV9jiVn2G2b0RNjN8JbsXeST25PU6Qg15viCyCzbWL30LmTGC18BCEVjE3li4kz7OZCdDxX
ol9RhLoGIAdKM8Xhv5xLdXqeyj/HYQBPdhIgd2RsGMV5l6EchePCvJc5W+3nAE9YjZn4jdXhWhIM
FzlABJCJFwct08fW8nsnWxrttXuQ+2dFPhk5clYaGDuoewTacqQfGybAiEQxX8sdPjOeDWKMa65c
mhTOKfAK0YsIAjtyfE4bKXK9za2J5ijp+alE/RyBDRjAq5Un2zHZpwFcRb8WvUSk8tVBsIhJvqoO
Ep00zRFJYP1crNlFtIHqETGatCGSDpAWGPUCY3JSIlVSmwmSdcjVOVDJsUYyQdE5DVG5Vw1BLECR
7r88rUsu+14af+jtW6eGJU1yg2Ny08ERGLibPfB/81Vf1J+ha/0i/ZMs1OGFJAZAvc9EPZD2iOFr
daztplFHqZ+IVkWjQbsvtEaBdA4mlRuk1IB5wKAZaBDM6NRBIxXHUWYRwvIy8m6DFubnTrkcZwnj
lLBmuDAEAqsxc+JEInpK1G4IJEGd+Jb18xGVcC7ZO1RJFLmGw5uI+DyKuVzBvawMqLO1fvt6/ruH
do3D+jIH8lc2cn+BUrg6ceAIGyhNE5wl5U97WAnAFZECPyFM5Y5XS7elR0Nk6TrSKqOrvtSEq0Di
MricyMBEipPur4rblFiIH+3wzQ7MyLjukPcPrxRQNmqmucDziUCfcoqLSW7m9JcvqaJ7bV4yldP9
EHPOL0Nc0KOF8FsU7TEdTnOyHqSNhU1d8soh0XIhcKz4YRwvEeshxuQzkLB7KF71DASVlaDZLrcb
70NS7jJcJ8YxQ5DcEm6CR57mg0DML5hfgDlQJCJRRtNGybz4DvQSHw9Go+kHmElmiR+fINP0v5Ay
ieZDo3XP1gnPqPpWX/aHkup3LF27uZUa1afpnaAYr/RYKJ34S3leYBmZOOjiwps8Obl+ZjqTU2cl
XYeZEARLoBeCqe7AYrkQY4YrYDsqOIf7Q+stN0tEofuESBt2r3NItDyJsU5nUh+7KzZZNnTO2aMs
BmJ5ipB0Gv7Ik40zDHMPJhpSxc8EL5zqb8HTnvlH1Ln4OzZ+zzjydmHf8Jt9wkPwPeL9w8kEVap0
/m6/epY+YbKX11h6eiadGiyR/9LXIeFqJeIC0S3gb6Qir68VtID6kB9xXUBWb6f+MP6Z2YWfumfm
tPQ0vIxveN1+Wi9j1uCk3dvq2PXVCdMpjvncaS/VDQCjIAgCriyM7lpsz7YeoPVwhEskMZ885W7q
Kn/IR0Jf23yTuYTkzWDceKL7M8Rh4FQ/60MhPeNn94ehTv7cJIcxBiSXfA3u2Xx45Nwa7BemG53L
NxXjA2YqRGIeDXGyHTUO6Mi58kYQl8/1M7nOrya/yInoKWol7vK5IoPpUNvW1fixnhH8pP8S17il
DmRH9H8LH019sukwlDxtFKc/1W9H8HNUEWCp7MJsS7Q8fJBdcu7/ohZhZ19UD8Fh4+Re/wUGMgbb
LUesT2LVp7keewM3wEHyx4lKOKn0MYl7KX709sFzp74N6Ee8/J5dyYHPWPuojsZP/9S8098c+Uw8
pCWUaFoWf/1C0XTkI3xXb+hGLTu1rRMiIASeo90drcoBOyBxHm0Vzn5kE7b8D1B8GoPq2J7JH0ID
a5yKW/4G5B2dqd3B6/DEYNJpZ8VrfmF4YxKGmqfpJr86vAE2o4OXn6Mbx63TOLGt3kgCvqVEFj/N
f5Mf8RWjAJPE9/gXBxMuyj1kEu/gHZuNk3qyTdmhjXVr/qyzJyDJsDvVruT17nwGfvnOrhS5+RQl
n+vXkR9pz8qDEM3/ODqv3ca1LYt+EQHm8CqJFEVKsqLTC+FQZs6ZX38GDxpoNO7tcrkkcu8V5hzT
CV6I6bnEh3jPGGs/3Hm4f7Wfet6wVH9c6+9A3Gq8kv9HSmmX6WW+5d/Q3TG9oeVnavBu2qjkaD7+
BW+Z2xGWpHxET94mPhn+YOniQ9Teu4tKNCq/rHiKfaYkx111QMW36335TTgIR+uhn3t/5H/S++wG
Z6p+GqMlhv9yx0f3wpfmVofwlp4lh2Q2L75C9XOUXX8O/QVDIFKLW/JRn5vDSXjhXQyuCBMu0//G
pPpcn9szb0nPHxbuLOZR2QWfwTN4voq6hadnLZOD9Jq6fENwXup/OCx4ABdKXm5xzUbzENA2w05x
eDX0lWX2YHYyyduk3UcjrDS4c8yTDjjJsO+bsGel7fgVftHOlvP6MQG6pcwlBa3keZEcelCz3g8C
PScXTh5zrYGm0CwWP57JlYiDIXhVwiMHVpK/oHj6nJFv4CeHvlDi5XUGdi0VXE8sSOwkceBDEWDc
RzXPfxayuBht7FLCG2It5Iaaj3oqvxZ3tCoou9WLyTiJR6mEajiT6/PKAAlf0dTaU3PAxDElNlGG
xkf4hq+CLesoeV10Yy1skA7AFU1Eh3xEqIrR8MgdVwANKjfO8o6jE8nGK+0+vetieRFcImOjPaDc
4K435VdrRiBfhAtoCmN1zeTKcaTI1JnYG1GDootI0PR7UNTRSZucDD0BM+dU4YBQkrdW2sJdxhaQ
wtggPvYGddG1/NRHdWQXhx7hxyb4wx6L4BaJ0Ql5rIsz0IVd4mJx9+ez/Cq+Zr/lbfziLj3N1/yN
zQKpa+N612+yfxrm7XA1+6x5aqzwmK1CzXBI2NXKU3fMHqLXvY/dLfRbAF+36BEd9VtxStHbtUIJ
eYBBnhk/ylHJXVka713fvytpqdtRzHoyroV7FRLpFXPYfnR3cGicb80j9RFIcaRNOxbonGOi4pqo
NJGrLkiJ/Y4S76D8LL+WYUf76jieV5nAGokePNiCc3qBtUELV992HM/dD2Uyo4rWI37iBaMRSAvj
O/c4Hl6F4AWNWWLhfth0mNps8wNf6h6t3G16l4gdx3YWMzLeWi/de/A5zzZukJV+gsZuoYM9ZI/q
WOD1x2A77/pvJDmf89907Bmpb3CMVC949zeLRDQqubg7ptNoxqIn+1+uVOLywsoTUOD/A6H3Vrvd
e3SsNRkgjAlTZvggcYtVurzhvfzyVzvxlvaq/QpOrYcdApOmW97VI1Ssw1wHO5yRZ/nfcJAcooy+
x7fiJL4h7/4JVRMfN49Rri/3mIkIJERipUfcG/MyMZ6J+ZKDCbyGJMH8FVXPaog/iLKfoYoA4ej4
Dks9Dc9BXbNSa1PiQJ9mLpwqvZWcMBbfmFKl0rOrP2vzoy0Jh+QE2CYSYc02ktSRF4a2i78DuApy
7z1fKKOeQttOjR0Tn/pTWBs8Q8nMMBZKiqetM41zUmPLRo6NPg6+qGdET/DoLNqUGDn/S885C+0d
F5C5Y7mdokKMCHbbsnbheRX9EauPtkYRQ1g2bQZoAzGQoAyLI+NFGLuS6FfUESqgOR+9xsSqLGMn
NudRdeZ17oT3miFnWRaWm0g+PCaAqhZXidRaXw12D4y+irKzKhm1Bu1DGSm4qVCvBtLoVZr2RhU0
lhe8UQMPh7Gl3FJnbsjtMHl1f8EfR5Jih7/4V1ypaNurKoN+iprie0ZwRiU3L/p4pmyDKoHl54IH
ExERFHCinq5G/sn2o5nvovII1Ucx7Cf+2QsuMdEt1xEi9bWdExtrM9LBpKXjEEuOoe5LFWZZ7cYH
jallnSVUr3EKpPKO7qQK9wL2IHoia7pPy5mxUFBe2uVEk6UBTtG2Q8IntS85Ngk/gnbNA75e/MwA
2HRXgZtSR+Zv1ugNhUMgBQr5IT13oy3qtEyb9mWBiVNuW8uZ0WwsN56SakcTOJAtyvHFmf+DnyZQ
jpXuYKnQ1WOaH4XogL97iF2UhUyMFOOoMk/qT6w+BfyhTAW0wmlxWdbcG3YAYXPNkLWDrfVbv5Vv
EUll6i4MdnAQWNPqLVvOl1CjMRwODPt6HguB44JzQ3ZF2ZUB0vUqdewLLZAO20A7gQTDHOdlJFuD
rF91HjtSKy+q/Ayth2h9mFROs5fGKEQ2cHg3TEyj4UNR3pTk3ONJLcojLSorXMp3S3AXzGnaee59
azoF4lEit2vd1MPMclrVffYvISk2I475K6JNCFIzUz2Is/qReStYR5UdoIYNhDkE6BdcbRzLh1y7
sMz669tD3Z4K1RuyQ6agE98TIFc/WhMP4oulfCT1RdD9qdhPMO1yu4AimJ5SPHKko0MRZPH3AxUg
waz3FmPJ4xFk6mzc+WTTBCLacRmuXFrRb6PcWfiCi5SfWnKJzWs9sHZwtfR7Gh5GzFDy0ndnkxI4
/CVow+gfRMewHafPTlUX4PWQ+iL7fTL8qFxpiGYyoI+1fBZy1pKuwkF8Dn/Rfq7N8k4NdybzQPhY
1vSiCMe4erTFSwqBpL2Rb7NmeTN7DmF9/e/tTC7sEXk8cZNuML1XlRcAFOQ9dsIJgpgPMasr/Um4
1EBjCBk8ME9d0C+woIM1xNSP8HiMrW/diXGucVJfchx35r82xJ77KpcnAVgQ+rZ8DxTXKMAf7FNi
VqSjJjKD3o3E20Ce8uLCbWdEeE6r+bT6mgydoqVyITPnGJ5bEkzS9cTC7s8xRpNGTVdua6euXvh6
iO8bDB/FbGeSKO/ri6MuTnM2hzUZbeYKcODC7ZpT9E+6iOkpic998drHB7N76iDQeFxLj4+b2B1z
Ogb6NXtmg42GxzzXOJfWzDZIu2v2H1kLuRMwXrKnk/DBWzMOr13xRefQQDoDPbVmr266E7vzM1yF
GuP65JPa/pdWG8KNKh3ODaJVIpd4aNLqpfoyzQP8IPN9POR3ADPnmZOYE+tdP5U23MANzd0GYMOZ
QLlI/58qzaDxd75Pz5ZOtdwZBD9sq/3E6QpEOXQGyjcaV95dxcbJZjDUhdY22kYKz9iu0MqkSEE3
a7zTguxqTk95q5eOSuhMO5OOBdQDs/G2fcyoiBCRMFrlji/GTe1qu4lvlrOXwvCGcM5T6FwpfNH8
QuCFvi5fRCFiSGiNyW4Zld/spNeCYEslaE1FPHecxmTrtTZDgQzHgnKbmveluvZoVAW6STp18gxh
HaEMWdyCGYL2E8tXXD81HdeG0R+DoYZeFokwHj0yrEFTb1lXIuahcmT4tHIRou3w3pCTJG/lgLKQ
15Ip1LjK0il1GQ9niENVJ1cxK6G/saFv5fEpr8+WtUe6zfSRulsg9ZeXHLLnHv6oWoIu81QQMQzJ
mz1+PJavuYsoYv4DPIiwAcmCIV2kGcfSat0zv1bswMtCX4Y80YG8p1LBe1ysvqyBWHdKiEXB6hxg
5LCj7EsY7aFyo2KE0e1KKzRWoxDOQ7gHXnBVZFygVDTNzzzsGGwLLrOHQHVYWCGn5X/z76B6pmZv
v/R8p3psGM/GfXjnn87KqwCVSaouGmdUtkfjV/lANgY6dkNe96hupWd0Te/JSTkQPos6m+OdPopG
F0fsBjN6MV7FCkHRC6d7a5Cdc6bZbqZ9BO0BiguImcso2ewsVBSkgV8jxbZ20kX53+NO+1Uxn0Rl
vgnfY/LCVF83NwGCInojJi+f6I/Gw/KUv9O7zFu0r19IyBQ44YhQXZNB1W9uwdN0Li/ZTfjjMasP
Ke08jj0ei87lhecnLAjSJscq0SVtCR+2ZIdIZqNkGgUecjeF9/ktLZDZb3supDcKci4QN2W9dSvf
NAjSDGZLj3/tuscDbTewTFyt98aIou6fQkQ33Sm/XLle466MJBOUYbBlIKv+X94j0uSmFBKfv0T4
aEYb1XnhQfqnKeo29+STtkA4QG1Wv7t/ayTxJyZGG0fjnUteeR2u0xeV/Uxa6B9BoDfwp5K543Uu
sQtDGmIGwN/FXAkFidN2vhCCCQKrahe4mWE+prtxcPjVi09+/rX7R1IRhxD/yvgtgE5E6gKq1/oQ
Ly7t52iwUz/ObKqpPBIs1cxS+F/Ve/Gj3cVr8UONyehtbW//sAwy9KZSaT3tEO1bNn3rT47GQ9Sv
1ILkyUc14kEAsmfthF9eMIRAEsG2W5SyHCQUsOjM6d9pg9aHC1YEuAO0UsHOMOAzMi3m23H1Gpyv
nVDO8J/QxPzmfnQcr+mr9JNgV7/yYKNh1zRED3ZoQCPZWJvqwcRMB/cM4Yf6CxkgK5ANDzwY0KRC
hPhLdUndyi/EAppmme33DvgyQcvkMa+RysMJ/w5Qoe/adCisqNaYVrEo4PgVcXlxtP7WjPC4a0xQ
uRQ1YAcfJh55mtN9/KZBhEMs+iJXDOnPWKyV3pZ4rkhV5JdB2fQjfjbhjVeTj9E8ha/yebnwU2zs
WPZ8yM7ZLbp1DApnp9qRFYmEmxAjAgfAZsF83KbNDtgZ5pLsVnjFPws1wEZ7qtHOiOjhz9yelbYy
MyNuRDSf8JroVn4YZepo39a1mz1z7YGmbPaNSZ7lJvhenyMIm9Sh6Efwv0bI0zyle5GS8zTthct4
T3z4RoDXyvdecDC6G3/kqTbQOv/xKvKglcJ2OnFm5LOPSYKbIaovuP8tmXRYN4YAQo4kTwzPbT/6
U/SPcr11Wb8rMbJTezSclNmegGnixBGoVj/yipTbYM9jCKD8RM11caoQY4twYfG9aqIBD2NT5iau
94XKqgWXz7UPfEYCQeewv5LJpiPhzNzXBhNlvNfAlhyEWxbbxgKq6JbkYmT21l9U7mn7wOtszLeS
zSIShC7bZ2WxI+6HBDja5YXMlgZjJpKggwb/ALkJN28GTgtasS8wkSHvK/0lDomgY5JAeIRVxiC5
O8vuYLzGUNp5p8B19U6qHPL+n9RSODMu3RO/MrBAD/i79hIPj7irP2jwfyImflxs6oaZtF4c6vG1
SSkPtrrphKhf1UNHRjXHGDDXweYNz0iUgnrywaRBR5kVY8xFDHMMSo//hp8dcm/JdBe2DAB5PDTq
Wxt96MH2D3mnigXFcig/A/NRLjcz8GfA+cleRanUO6Xuhbo3t2Td+Ubi1/lJ1U9peWDOwNc+yXym
h7LbBoOThYegx/23IdS7BvD2CgIZPaWQeIReGcUOHgIgd7C2QFMRSrEqYbYgSkBmaAdAQ+xKnELk
U9a8qaQYHClTKUStdFO8lh/Lc/n/w2DrAptthqoirFfUBHKB2zoCVMHsGqkLO/01mz0VKPeQLx9l
8ZhY9vqMghFHPgSncQA6sl2Ms/GPtD2ajbT0jN5Fu11Tl+c3SzkHVbPZFTzy2amiqe1eRmIEUj8w
MVG6BvAVRNyVHSqIzRz6P9QltM9AGJAPTwyirliWmhq3ITOAHQJ3GV0dhQgUFH1nMRjoNlTyjIR+
MeKxHGgNJw58PKo8LfGCBNbN9tHsRShfJ68jwppWDzLFmkm5U4GepXaguN3gWgLyn0MynDD/SvGP
yZUT5OySsR7bfH2MB8xyF5UOltxa3fOQcMHwg1jVjAMLyw3nw9jtSb1lH1WGtsn2gdYT6ARMmNJl
1s3CaWnwfR1YZXB+gmehsuxlWDsIjN50YQfdT1r22bIPLMcobzKKJ14QYBoCk6fdZNk9kOD0TGeH
5gu9lwqsHRa84POc89mLEzIKyDNXIiRltKeJX+EvKJGfI4V7aYQ9uYYlFgFpR+E3xE8hvEkNHQk/
mRYX6gptPH6NA5qdUsU14Sk0ov3ZoEtEGQ6+k8oK2n++Z37Oip0XcK0/wGH/345R/+ishcAlyLQp
e3a3GQc9n1iyjweHl705UYpIs9dWHp01TW+GEib1+fx1xnpRhJf+qsEo10+5/lLNV+jUxJ635mas
mBwcO1iOpdtq9EjH2HxkA9TuY0hls9YUdswrRqu8FMcqvpSmw41b48CCcCfwzJcneXaZmA0Ryx6v
g2dRPHNyN2I/QcgRegs5EN2u5QgxH6n1SGQe1WvZ05+/1QInvC8CBwwAsHT+bHiCfhFmYhK2RP/I
pZdmpwbjJUsCA/7sJaf1jOF7rUhpgLo7PkTrwjUeabskOxfzQ4HeOCR/tSD+BrwCXYg6pmccN4k8
DXwQvJeMz6zrCCdixgAnO2PxLusnNQT+Zx616SqCRIi4zG1R3C2IFH9SPPD2EjP9NJP+KpdIN02V
SFrdTnhLMhdNE6t6lXk/E0lQ+5Kr/z+TQkYwjrtidrDbojtQkW/MthXac+GzEQ0kT0iOjF8ok2Zn
Ln1MQFnvKViGKINbO2GWo7sN2PyWGAhEUtgdCIPf83QhTuLjZ/ss41I23ITJfM4nAGSPSfURSs4S
2RFx5ug26HvMHW6DtPzDAtIXvpUiPtkilmDqHvWAveW7JZLmZ5PZKcS2DAEIPyicn9Au/xTMfwCG
2J6q658VV3sgVY/N1s0onN+SEBkatYJNTesX2kVX0aVsDez8GUfVQTHJR2C+09AVn6fyFJL50cS+
ydRbKk9Ee3UffMdqdjLgntglqMDErkKXwoopNF9UlTCG2bPeBMxK6bJTPowDC5joVL+xAXW7J4dD
zjrXHp4iDeY0MTPZUIOzfkA5Mk5AoRd8ZCUqzqnFyNdVardflvBTaUKv2DMsJA+RvxCxPlVTcB7d
/OWeo+1ibcnZsmyp0JmW1g/ZMZ3hrPrTc0JOxBn3jEJ6z/DQsycjsIWGhPGYHH20sdN+c11ZZKTM
R2GHlMJ6hPkpw6wJ7GM36JccIRAbxE8wHvQQb92nikx7Q+5tbzMCA6f707FQYFb/OYEN8vgtLH0D
f8qh9YCkXLky+DjeKggdDj5DOKXigP7SUWlH+AEqiRAMcTcYy/dcZyYc29X8wp1Tdt66OhAuMw8H
gjW0J+aykzKvxg7b7AxM9CLOOHgSl6VzxoYt7YZ/JR1BUv/fS5Acw8eWnakaqhgj4s76lxW7BspV
6iqN0zETGZEyPoPetvhi+ODIl+q9NVE1BZ9XCFRv1JfljLO2Uc8L6ucA8YX1TyeTa5PPtbcsqq8N
pQ+24NiGwk+QdOg7WluTDCcoh18EuNVB1ePPOLFef2OFY+FFVgmFfPbDq9WfqAKw55OxxN7WhAsC
mrpkwR2/LEQcYLQZJL8GcGCssjS6vDzGXUVBR+I84RmeTKQNdJrS5S6TNWSQX0vyWy9IwPYGnZh2
b9RwO02PIqVkPascJ+m2Oc/U8OJels9GQyL6hZwnIpX4neGSU1dKpJMQJ7ew8+BAdnSQBnxD+dNC
ql8j5D+GBv0V9HDGXdQE0WYd1CDAU3dWf0CNKEpfIEmGAPpjdxH6g8LkIt/M9LjKgX8wxgVpOBTs
NSLKU6YcZEUhV92DbkeCyo4h3ZYCkxUn1g+pxuDppIH6Qkcg8EavbQSF3yoCxUi6UgcOqukQwzy6
veGJ829QunWITf+aWUcZek+7b9ijxu4QexyNEbCnxmPlOjJlfhmhtuCa4+Oa1gQJBjmkruAohIXk
yhHJIZ3XlWexepiM8YvX2fKkxsfRUIYu9tMaZPFx+dcoTs8mVBZ2RnyKx3V23EyPRZSPQEhIpwVL
T1lArWNX8bmNH2N9N4fXGCQ7CqmsPDL7kvNDp15GAKiCfkSvIcQ/tUp8FJPTowLHFj+WeGuzR1Z8
x0jlGKUeKK0rFuioaKxr3b11ED3Gy0CCwuJVzVZjfRmc0+ApMmTFHIHH/6ds7LF/M+X4lprjSWq6
t0kAhdiEjKhpHiO85Akf/m8mVtGO4RusE0IjFDcn50aQfFxcHGsCYNdtz3po2uUBDDvNJtF82rd3
bl2i/xbrFuVfE0wMrOE0bx1BePy6xNWQr7IcRRWn6yGvXXF5ZcczTKcI+BN6ntxX1/Q6hrRs8oxN
eo/fqZLkyNY1m5MkbRF+rOR7oAaMXF6SRKOzgxu9FBrkrHuY5q860VmZeK+WaYQxn38IMVLYWjVd
xYIgo2U44GkF2+ItzCOqxqDhQFAEqsMI7VjZED2g0tIIKgqRhsUjz1L+XplHXHBJxciR03Ry5vpd
1Gc26W72Su/1g8pz7i9W6E375hz/lgJCF3ugmwJZ6BsoaDQqa8QXDTEoXgOiUkzVTYJ4bqp+++le
Q5REC0sqWmZbSBDwpMJob0N7tUiRlmD4Ue6KGukpHxbC9zXRzljmXQdKhnU5CjouWMnBE4LEF6Vw
QcwTJYDgIsoibUZ+JOkbdkIKfNjcev6iIQ1ls+Uu07NWX8VK4KV3DQhIw61A4JBWK77VExg3IzVD
ndS9ahBZini3wADnLQ/1Wxy8lPWDpG5D8sr0mMUnE5YG4fBNuSf1y2Lbx9WPmhcjtsBvylxZ2BuT
XS0kyh3khxzv4+Am5IeaC3z8Uds18R3XNZ3r8DsZ15j6VCMlaLk12mdN/zp5K2Yh3OjH9KD//xG0
O4tRqQLqj6Y7WyMoqtuUnFLWZcf2OOXIlNxU/mOOo8FlDaDS+xP2Al5AltjZUZs3M+BcfrF4D6ec
p6roEQaS3UeuYmNX+nkeLx1YnMzXEFzZ2Z+p2CFyVRr+VPiEERi/JQxIQUHn0OfZlVKEJHZdE8xE
d9DHl6g7k+VhNb6mvKglkiNlfgydeJeUUd/XMe/YLBGsEi+ves+WsPMsM3+pwQxTPILlZoZA9Bua
ZTRpjVuAGf1ITleGP4ydVlBeemZKs9zZVsXy1tDZdNqtBa4eyRoePjfPXyrzrVuZPPu+8TIL0p0t
xjvJApxFLCTDIvoFj6t1zmBFbNjctMAydKSbG+WqeeNhvs+oybJ9GDjdZ/sb/oI8HqHdRQw0jjgZ
g56hLVsFJjOfGSwL07Ww75Z7AZTVdqR18TgJd9vQUT6mC0Oviml1zALoVCePYeCg/OpCj5VqTPla
HOI72zVi3Fi20HBiNS6OseJyEUrDNeZB6un4NhNKQfTGFnztbVGRNXbmIEKSRYXL0DFmxs5sqaIM
2ynlCUNWgfrvh2kqJ5CxRvMwbHPolnRYDr91Y4cYfJBPgu/C8EvAtXJOJo+tKQ54pu85dkrwG93d
Asil72VugwWV3VXHQ6NL+7hbXmeVBIURfIlMkHGKVT/UKjglFvqrsYM9J5v0d/qSbWZ5ZFuVATk3
m+Ip1ZTzktiBYEN0zxyTYe5pWmxWSAxuyg9r2ZoYIKZdMrtafSwr2mmiaLBf+KK111uXz32+d+gF
LSKU9nN2/ArrFw1X1ezXuPgyhK42GS4xg/DqYhX7kR0pUiTuPKRt3IIRhj5mIx9K+p5151G+dzqV
zprB0Ks73jLeDJ3RfUXPc+pgB/FMa2SMI+7FXXJdvlvTJmEnP6XTlTMGbzepN1ArW3aMy/oioFGT
VD82AQQw5vJSmbJ8q1Rr2GKH/w7WBxBOVI6pZ6LpMDFVMUbG8b3lqPEmhDGGq5WXUD6ahHaL6I3Z
eW/5Y0QsFMWFLMlCIW3AW9qLEj3y1kuJpgLy8zLle7IdBVY2OmfaXpIPFZX2cgpMkGTegLtDQ9Fv
l/IaBMP5rD0FZF58zgV0TjrKdRUnKK6CgtRg9AlC1zATRIQqJhoFy7a0zaVLvThRfWbXCXMIgmdy
iFMW+/cyd/pfAykfTr2BcnonIbcNTh0ovuCsrEnjh2DyzQhgBkaQLaeuQROaHIOWyvEkBh6Bj5ro
lVAv4EINp5rbpMCIcCZFiGA1kEiV4S0aBnm+uZ1F3ED/QfCp+BOBmWpB/3uVweCQQYEjsyzKnQIP
PYshHh50IQhPJLep/ApW7OKwjcsvFpJjJvmtq3CT8TzzjEiKU6bah97ReAwxdOwhWIG0puWFEh7t
KTBju434kdMzqlnDbrCHj0wvZ4LWXW3eD58SQEoizzObmEUb/zj7YRYV3O4UeBArqYkAPgrzviPA
ES0OMg+QRTHq0C3TVhKDgLu3FqRNqEkcefKcgRXveZHzi5lp0r4OWYwkAxbDQWjPRSgiszKgDC0r
O1SVwh+rhkIbBTjXNDokXcY93fCRJtVYbvsm4HsH9Li04p9Rzk6SWQgFB/1PSYXCayYVpRhulZIk
bKepzp1cvQHJxBfRahgJKXjibm5h27b/qnFY2KDBu06HWXBiuQPM1PqNzCg0YObD3tfTNYIyXkvE
uTrHFPLzDnsB0mb+xbKE14Q3r9SPCrQF9mY8e/qCV7sSbYt4vhklRKXyfIHoL2umR8IidqcRw+XS
4i7ociGl+ZaOUb6Ml3g2Mcl1vjUQoZyJ/0wilwCCxfGNqikhvlnWXlPlkpefTfdk3WRidnuUZCFo
0alofnr5VR3ZN9anOjgZs038B1mfBJbCINH0R6rcBQtSNqNs0TcIZGl3EqNKDvPuJtARydWHqN/G
8V5ie6T6G/vDaN2q6pX3RNZ5OvfpUQ1vssTAbzVO9Jh0cKon30kMfZhXbBY8vntVv+kFC7LgSy3Z
Ux4i5aGClmsVhpruaD4tzZ+WA2FUXQHA9JVoXbkHMuGrDCkmQ4h9FiQ0IRENRj2+J9XeJE7lr0oI
QN8GVHWW9FDa44ADq/gtYfmFuJsDy2b+zABj24QacjrZ4+hE6PRvIsEqNsPvrrIs/vSISSBQv9SK
1UiQA5Q3oTjSYI7M7PMGqF9P5xrmcsvk75uelyAseDVy+DsKYBdnZXWN0ozGZFLoKX88iRKEfNRJ
qYVqWhbhkJDAIAiVyZKY7lOOfGP5LHMg+6gRiTRm6qF/gtKcG1c2qKLTxdJ283ifSFsgJdmKK6Yp
+rcWcghVGZKUyCIBUsbm/91aTyqW5TyIjwoBhRj8xRT50vgrJ3aUH5TobUwuovUqEenaElkWXfiC
s/YmWBetwSVyrpo7pzt5YmXktYB80Df2db+S1+lx9Zq+wzMNLtTBb5DthWzrzA+B0gf8jjw6SW3S
NWhkhVnk88UyCg5/gP7S8cxT/v2zCoG/V4QRJKzWCdajBmSWs1g+GVh3MwXpNUHMMl4bGTK0SF6j
DpKLZVPVXXJMQ9NnAyiDs3/AigG+6H3E8MtHGIeQksZrm+xT5RxHP1FwMblYpPK3FjBznAXF4W6O
o99YOyvoaceS//dH33wSl1uJ3/Ka+aKwCxdga6KC0M3vgfp9xmrtFOiMC/FRs6LKuw+GGHX10GpH
HvkKlw6gnp1ql0J5iry2cfSHlao082bDhj4ui7dI6nq3MdkGRhFbcAHwSjC/BZpwCtsJ+Gr78rH8
dfVrlSAl4jStsDxo8kcNIlYCdyT84DRgwRmQF9H4gv6YDSb9O7htOhTHSHzmkn6ZmpSz9dR+jPN5
qM5L9Y+mSOEdgI7AZIZFd5Tv+3HfVVyDTpI8xuFRLwNuib+sIKQk8YvGl5EGWu2XlZ8LSAPqaaQo
aHIi4I1NwDYSS3VFPDSHaXLqNE+KH/IlLW6V0rk9P3fNjx+Wb3iUlt5vNOlL718UuDUGAof3SP6y
ZDcdvaI99sD8Gh+yQoRSip1FL/kmfz6rJyJIOtYxEPuyZVMZHzliIoicKkz6kYXFM0jjJ4mMkxDf
dfJltUee3ibpJOX3Vmb0/BUHzxR5WRe+F+z6QIJ1j4jvAWnK8lmcQ8SAiUuA9nJOHxWm45G/UD2i
PlrZ2jkGnuYgeVL/5HXgc5OBK0PNmcMv+FFGf2sUb4rvqDqqiiDWbXFm9aabzwHiEmrjvKJ4YI7q
rDAn65an39RbCHapXDpOziS9Z+VPGsQRxODMM4qRRDQByrDCm8yql5UzzyNcR1O6RMV9kU556NNI
50DgFHYj2TqSY/8zB/K2430MWl/QLj1VFgfpJNylys9Qbk8s2hCY4nOsThGaab06qfFTHSlCNpLm
aSR+IalX3Kw4mPE3EadqfiSbXVvRtodpS7+T5Xv5Nx5PWftWaC8F3niNPXjri/CxF7A/77OEmqaX
Wff3AyiAAFgd8RfKX4WsvYfRyFckKzfhXxjaeKtFf6NDAkzMh8GXPY5eOELonBHNcI8WH3nyqUPG
Tpkss/k5JrTpw9us3OTC0WpfQ+amXeQeI3OyF+IXU75rBba62mnzj2k+dFQ9Xf9UzLes/9JFJ42B
TT+55eK2PkiEQFQBE6OhueXmvszG1ZBboQKVInFrAtCsA9uSqXjEyCRxA+1FPLOiLZhutQV4ELOQ
7pFi3VIJJJwo8A3JheUJMYqzQaxRvX5IzcQhVuAWk7tDiAuL8hTPZSx2753ujKFP9a6Az83vafyV
Kddp+pKzY4o5zKBvHsGbgoTJ5QudojR/ljPoZEf75Nxqyp8+ZskPXBhimXoUq0NnXHT9JDQaQ9Qr
dwk6i8i1mmeKwkni2AnEW9I8B4wFavZoIoBnOyVzQ/WYUYwfw5YFJWKIYsezwASwqbaN/GALWCo/
qnCdo0vzXRtOyBIITj7bvD2BiKW2A0nS6VDu3qUFsboqYVJ+s+Zvqb6nDRiu8UczPtIRBYzDjLC3
3EI+xd1DDdYpQ5ncuvC06H4FaE7c66zXWNNzW1avBghCLX9Tg0M++Ep97AHZV//G7HNezkb9mrbQ
eb+LwjOWPUWXkTHcALEA7QZG4V/PcrrPmImhbaAf7ln46G6PNzByyI80jHPCLt2cLpxw5LAh+1X+
wvzY806nnDuI7NHysNSswm3Cr1Gij6BwpAsjOPzYoS1H1C17smoTvBgELrB/cl/T1RRLmxzUn5r8
QrihCZNev1TKF4pGq/B49Y3iXwSFL7h0OWIJt44/A9gzWcL/dVz2deBF32lFWqIsUhS1sa0KJ7mh
/iIcPPoamp/WoL4y3od8lzenWD1qwT1Qf7v8z8Aqn7yJ5jNBp9tQX6+svUPIoJo0rtzTCh28wDWA
dI5FmDGEgGqjP/JvYPYktMcS42iGkaBekCozkx9z2W1KS3d6HTynMMQoMOXj/4/ymLN5y6hmQgS+
RnOhZ4nE0zT1m0xD4KEHN2j7WeUzHm7pKARPIs+OQZmO5kVoCBUOPlhgL81zLE9jsO9qGOooRQhC
osAhPgRuxnJM0xdhV+TfknoX8yvy0oTbkxASiy8ZVPbfCK8mujJpNtsauuVFP04yh5CXJdehhUKv
fXOFxPXpzWoZ+vQR7bwpB9RJcM3Z6s0eWlXZdNsjty+iTJMaXmuYSAh/PTGcY3Uwqw8Znx4xDraV
ru4fNyhfpOmpg1ds270yfTTLntVqqz1b4cHYvKSq5ZRodtL8ogmYDKKBBfVVxLir/AvVLf/lKJ1F
5HjFjn9MHfoiKGE4twOjePgnKPPteoQQdmlGUsTwQxLywiSlISGQU+L/HnkqX7MFxtR7+R91Z7Yc
N5Jl218py+eLbMAxuONaV5vdGMngPIii9AILSiTmecbX3wVVVhUZZDM6860t01Sl5OABwOF+/Jyz
14bhmF+np6J+ZK1buNOJdC8lTUM+DfHG5VRumMZOf+fbPzp0ZL3CLXM5OKuw31nmdW5eBpRB6XaL
WqjbOty3pVXOtqMakk7tOkm+4iaoaGPxrn0gdpFcdTk9sDuaTTPtug1pGYD/Ye76dBMZJxwQ3T0f
snI0IBpnNI/qCl54sJhXcDv65rTddR3JXXxFVbsBH4H4maZg8nX9ZR5cAhl1IzTHtwgAi/ihK9iA
7csEcV04dSSRvxXt1TiXhCgqNaepjhsp9MjTzKfNDYIrOus1Uy2poGYv9ezeKtfOcG15N8RImfko
qIs5lx2giBeeDTc0EbvOvIlICT5P47ep4jVriTSzC4GmDu1PsPNjKprnKWsZriix/b2Ir0tFfwjo
D6LucDdMu2gi+3sz6j86jA9OxhKXTfoW5wSacE8SuWxu0ul8pNMeWyMU9s3SwjuKYy6fNS7Q68JU
Omfik8DpECRhMDWth44SxiIpb0VKCPlQla1AqfFI3sWgAZSH0O855wbmN+p/ZDcV2bRyySVp9oaf
zuXtiKjisbaAmmwn/JhCbBHWC9C7YYMjGAVxYCO//e0//us/fwz/13/Or/Nk9PPsb1mbkjfJmvrv
v1nit78V//jPpz///pvt2EJarmk50rJ0y7Ckydd/7G/DzOe7jf+jZKPMoRpxbos3hQIXsBxf0Jwo
2qYSzHDwGwTZt4FJEmeI5Q3QbdUI83ZB0t/AMNmiTeGaGtQUnFj2VY2bQ/ZYjNv6F6hDD6862t71
pZnBjjzyyYX95pMrQ5m6rgSgc91yXEtI5+0n93q7j6VHvT8OyhK83mwebrc3rj0zUjqNsgONJV7g
w5Lr7HNPg+cmJsN81LGoyM3Ke+pdk0JDP3Hqr1yNViRJ5UpvbiUX2EbVVRcred04Fp154OdXyvTd
bd15V58/ASHfXge33eG0YVi2aei2dBx1cB0KB5QixTqpClB06wVEr9CiD0YEaXfdS0REfk07gUhy
66Yk269X/XVrpvWFK6R2WSrPJc4rnsp40C4DtbEpQZwnTngXKTXu3NonUDX1ErVJ19Pz4Z4oo9fu
pJN5l8aYUQ0IGnnk0dju+0sSrmsKU0jbkaZjvb2knqSSlzsurGuHdpvWdG6r1OloDLbCM99L9K+6
b217c2jvyhp/scxvp0sV1DfFWCXPYV8CJ5A0gqbxZaAvzMGwrv79RxYnUHrD6EspkzsnadzzX39M
reGcB7dZDfsxGazuyoPDtKqb3ifCwOauzAvSg5I2964DENqnIcKfeqhP8qLGgzNtriudznALZdtq
ylt4EE2Egk9SarO1MXkoJPOns2htIndGPNoWZ5E5t7kb5I6TwB8wneGvMst1EnnJzu0SijEpJPcU
NcyvvyU23me/Js9/vHl/61/v84+cqw/9oDn463/d5yn//uf8M//6nrc/8V8X4Y8qr/OX5tPv2j7n
l/v0uT78pje/mdH/+HSrfbN/85d11pAju2mfq/H2uW6T5p/r0Pyd/9Mv/u3512+5H4vnv/+G0WLW
zL/N5/T82x9fmtctYTOl/rXOzb//jy/OF/D33/gzfAr3737ieV838w//LhxDmrrhWrprSJc3EjgA
XzGM36Vl6NI1Td2yLNNkTcnyqgn+/ptmOL+7jmkLXbd13VJK8J7Wefvra0LxNdeyXHf+HyVYZf95
7X+swf94aB+vycLV37w/ttRNy3AVF+ko15WM+vb9KQCid8LHE7EaMn/AjNMzKo1zIlmoddwT050P
Xu9Fcz5XxhT8qkY/C5rBpE857tuBnSqBreF5RTzzAqooPjPTqNfAR+KpBFezq5Ogbu6yOkgTYy1T
X6Oo6pJlCAyEOWmYk64RgYoSczeJUWOkwrF9KERWF2jT3ugTypiNFhSAnEdWqLVhjq08MeRUPAXS
pyDXCJfGGCOwVLes09yf1raXa2rZO32BbUUgU3crTS90NpmmZxOZxCH72XkN5bgqDbLoJjQ0cefp
ghYQDp56dmeUVoVvYpkDxoqlXVOFQI5r7Mw0dap1pTvpuWXJPOEiA5dIbEjK8FRGmtIDpKONhb6y
xRQBSU3qdaswHFHNKLchxLHLghN8rnr7Z+wnFK4tMzSaTZGPfceRRvd12mUtQWu9bRbcdDWKR6cX
8lvpqqyFm5yNgFvCUsK3rAOrWSel2VgPFWBSiAR+FvH/A522UVFZyJLCNm+GBGVY2OpkAphRY1E/
Z5o1OisnJ73tQ57xuF1kgl3f3bGzB1snopzj6RqOhnqvV+Z9O6a0MOi9LNMTrzJ055Ifajs0K5Ob
nKRyhNAURQbl1cFPAP+PdQd7aHI1GnkiFUWAubSQQ4VuDgN1R+ka/vijzGRDhSicTGHvh7Jjoyib
Vrd+mJFr/uwaeZp1eMbqEWbxhecHsz44aUcp8WgMvEzhp+yE5ghWm9euphW0IewubREYC1+vdBSJ
nh66sM86w3dvNLeHgRUWqXC/dOUE4pooro12qUev5+QKhCidcnpccdsxc0CIWKPmgJyoJLbZ3BQ/
uZ+0kn7Xoh38+I5EMaf2oo+pk1hhmeXbyCyk99z0ztA+CCOgEl9qdtQDBg4MHcvnSeeYMXVuTbav
Ltie77kkbYJJIHqQ4lEVadjR1HFW7cd0UrSmFGFQGM+y9scag5uhtu5UmbjNDZnpXtzqwgeHpplJ
DWYr6POeJvi0aKIKW0Et7dEKkxGlnaBwzYxkVYXGNYH0Usb182QkCqiizguIX0hRmdHwddSx2cLa
25ioF7vdFI33cpxcixebtPVj5igLVpVvxjjVOXWY4ZbRk34dL8fJrLM7XZqhfq7MCbBu1foqZ47J
mKKplsPubUqnirey+GX67c/NY5ke4QQ5+hRuk0gZ8tYK7JqcgyQFEtwMRRO2a70KKpPGDkc5aMB0
9ugxzltAH6bk99Fa4oj4u/A9Wz8Z/BFliFcY1P3Z7jVkLGnuBHa1DIIeyqntUTaFUOVUqFI7Z4QU
P8QDBlN24vjZWd5ljnZeOppn7RzNUvVZ2niDJPtsz4yOevSM2x6cEr5JRknl19RYGFFfmZQXJzko
EmFaQxdwWBrU9jSrMdjIBxbeZxa2PsST1UlbBWa6majzaQHADqowhrqfop5Oqdp1W7mI9Abwqzm4
aK2zItX6Zy+uu+KqG+vBwznJ0imyjX3ieOtYSrx9qkxIeu27AOc5yPNRW9LDKQea/zJtimJAhibz
eqU85aQUaspa+HiMdP7jMA40X6RxWpeYDKg8vdCDSnGhaaJPG+kqDCDCxO7kqo0MvbhwZTABfDAU
ndpeauA7EWUaXU4Fe5q7aJx2btWqOwAFWlp0wNpAwNOdNTWh4MBZN+J7miWoW6pk6hui93qqzxIn
nsgLj4UzhFdMBNpsPb63XzhxnD/aRm43O8OIsuCLWw/4XGsFTg+8bvWTrAwPCMKY5BENsKaMW+yq
tDb40stOpSfUl+ry3vUdzGWW05go76VNfepwqi+RkA6+GbqXr/b7D841xhw1vzrXSF1ZutIdV+gO
u7V05hD11bkmB/JstknOArzLrvt1v5uJKzDwvNMfDrmt5fiDtugFlpckDf4RlL2JyV6fqQzjo7EN
3eR0JZUkuH87djZEmWVa5Kb6Jb0e3+otEJNTpJ1ftFW0PHKdcyh9cJ2GTbBCrM2NfXd+00ZzYoPy
6KtaDStruYnXVJ20NcfzTbaG0XEWbT8f8W1sT2yirDcDHsT2QRZraeYxYHSKodoJzJst/kDgbz4f
5qObaNiWEIZLxOXaYr7Jrx6gXatubOs/xsl3OJwvoRugCvVX7eLIWG+Pkn9c06ux5kPyq7FEqoeZ
0l2aX8/Vzlx1NJauQAY+0ey0hUdw5gs6XdT681E/fHKvBj04eUvawMJKMKjplueawugpdE8+H8KY
f8e72fFqjIOH1eSeFjmSMeaZqHZIbm7ii+IEHtaShMxJ/vXz8eYj9/vhmPaWS1St1MFL59V9Wg8h
IZUzXEGxL2MsvbsnZ3j4fBjjw+elHKUcx7HJAxzEx5HKbNcMqP/McOV+TfZkBTD4DF+zTbtKr6mT
XtjXn48pPnpckkSJadqsLIY4uLYxdgLSMHMf7HrgRL7wvmNNc45c8AtW1YhgloSiy2GLt+da3dX3
zRJq8RdIi8ce6UHC5tf79+pzmPPZ4dVc7URg5k7F56B7h+GHs3jpLKxHOkWXGYbHn1+18X40kgMW
ORaOS4JX4GApSybfMJipVNo2yGxBHyX6AvQvq0t0AmhcHnsT39/lt+PNy/qrq4NVWoRiHo/c0tY4
L0ElUVm4de76lbkGG35iFMeGfD+Z3g558GAzzy1sEjzzglad0vZ7iaICFk3xQhfQkjhmG6zVkdsq
3h3wlDMf8XSHhdtStjy4rW4kgiK2IDMMm+o0eIRGaa7mweUm38pbcWrccPJaI9uY68Nn/ddjGZoP
3iA+wLxjiHlKO+pgdTWzUrFrctToNnQgbTwsSeea0bBErrPggmeVfIBAa/UX5tPrcef59ur51m5a
JyHwvkVwjhDxGqOhFdS9PeEnvIGjo314m03mrTKFLnTr4NFWHR0+wnFppNqFSGAWwQYt+ul4Kp7a
Y6/l+6WPG/rvoeyD1zKJx9ai/QiwwLl7bu2sJc7omGsvk0V0q11Qd0fWSafjkYn0wQL/dtiD55gk
VdS1FcPWQOXwvN4aX3E/W+WnxS66SS6O7pTvNxSyEa7O9DUMx3EPJ+7UjXnhEqAvrO24noFfGtqc
5bAETL+J4Jx9+wtxAPOTdidJQKUEK+/bGVO2uTsUMZAbPb0LU8Sb3bB2ieumgl6VDtQ05pTmlsMo
XWHXn8/Wj54pO4xl88+vJfDt0K5Ipaw7DoflgPoARWIm823W0r7UH3svPlqEXg81r4uv3ou4DJzQ
jRmKPrJtAVoOlPSGrrdFv+pP+/No15/8lbljCWWQ/mcFUq51sItOoRclfdJBoltCvLic91BgD0v/
dA4dtW/H4p2P1hzGs1zBaYX026+5/Ooai74m+zM28zUCLFklq/QZuvUKX6JNvHJXMCE/f3zGvIq+
DUccy7RJP7smUSuJ6IObmmQpmQ706SHUaelrWy9onyVIR78rHzntDDRYBKd4A9Mdo7XkDulem5xi
J418n8bdT9DtwP/K9iIds/Mjn+2Dje7NZzt44H3cjAnZFl6kixGmL1qA7cwSpPhUrtzv7g0+GDfa
kUE/mGSWyW0gM8+7RMXh7f2oqrh2O7/GSQTTyXREryYhTAz9sUVp3qQP77sjDMe2hYPj+uEikVZa
NgY1iI1uY24ojUOfdLKnwNuAJvgy3KJrOSm1+xqCI53X3cY9GtB/dKGvP8BBFGG2RRc4KR+Aj422
9R5PmEWRjpvPn+H7RygtXeoEoKah2EoPdhdHtKluZ4D9xm+Rekzti89/vfF++Xnz+9XBlhLEqWV3
pfXSbdR2AIwJiegC2tTWwQZ8RRi2kqf+1bEV/v2zmzPgnPAINAkNDkP4cOzcTHTiRQZ7LAwgiPSk
2tDjfc+8Fx2p75FrfP+k5uEUN09nR7HEfA9erQkDPvOV5povs6NIBrFlGLRzicbTLMkaZdqdmayt
lO766NSZ3xWHwBCLrsFFVENJ9ciH+eiGU09UXD2xAlWAtx9m7GI3EJ54GcRLR6K2zKFz1mgtQ+g7
CFBjunR0hApN4qwyIVYe5OsckmM9YtJBA13YHjlOfbCAcXc4AgvhCsdSh9H3WLhZrzvGS/Zo3fi3
xBQYJLPdBl/rx/zR2HkLquVP2k9y4UfuxPuVU9rCtl3qqoxsHmYw2sAjd2obL6T7F5VO9CKjlal/
y8mMaW4BxPKsigAvXar2sSOHbafPeYHk8YLmVpuu+88/zQdz5M2HOXibU6HStgrES5h89WZzInrz
h+7Yy/bBy8wgrsUxhx2ft/rts6fWPNDJabw0K32JFPI53pFzXaNQXbU/o3X1RZ7++YuimGQ7VK7J
Ux3uTViQppYfVi9BhArqwiquTOPs8xE+Wj8cYVOMcrgcDskHh4yxbhHB9eFLvwRH/eDWuAEvQ0pE
FO8X82F1mha01MAY70/EsfTbB68SY89bPR0G718ltIZ1PU4BYyuctcBLLD17EywRCz7JdXwOw2p4
oNJSbI/G/B88yDcjH2ysepfXsT8ELzPvd1pR2xVLwNVrTB83w7DIaUk6dkj+6FptabhSkNw1iKje
Tp209SLNr9znCeF9pmuYyiXwkvTTlJLF54903lHebqzStZWhlE1YYxDXvB1pyAq9Jv7+2RYNbhOY
CfVffPKuyBGI4gbxrVbNkQX6g5PqmyEPzzWd1iT0Mrs/xXc8R7buptxCDDjN6WZcIgbdlPfZJbWs
pb8SF8fv7Ls33xUELK7SLdOwFRPp7fW6bRbThu8+CcwVbOtkNu4bwSl+flPfp4oJgGlX4EURti4s
/eD5maElptSK98MP2tbW5U4ABz4tTjBzuLNZARBYr6vveEhFC//YAv/+At8OfXAcpmhpEHXGe+yX
YaItULdc5cMiWHWLejWuWEmB4B2Njt4ndQ4u+GCfgxCRGr0X75sVOZ0vFO8opy3l1lx3Aw/y2Oth
vJu1B8MdvJFNLM2glPEeu1cwWHAdYB3fTvdTttAvoLYtrVVObY+e9300rryn40nyYx/gYG2vwrBM
VB3vE716mKbymh6bRSdOstI5lSWANYhbodc8fj6t3q1DB1c9rxqvI5u6dg3HiPdC3LTjvfCTY9P2
3R59MMDB8t6YzuDrfrKHTLad7lFwOTkqrIV5hgpt0ayRwSMKgIvOfPp+7Cz3PhvK4PNWKZXgjXlX
Xukb+gLKbJ5C8GnOs5+GWFan9Q5vrvUcpmR39bhrTpD7n9rPCPKUWpQ/rWyB1mX7+W1+v0C9/STy
MEpO/MZx2mgfnYI5W8vipiZivXU3oC3O4vKGqUUHOFu5vTXnJNPxFMxH7/CrWyEPlg9ltH4+5fP0
9raWOvMeZr67cWvswGPSToiD1J13eezwfmzQg4UjyFvfpBlsH2HpSj0GS7nnmkb+z+/t+wji4N4e
LBSJakQj3WgP0WVNr+uX8bm8cJflKgaxC+Rxg6gf61HAS0fm9kfvzutberBidEy6XyuypPs0TEFi
0wxx5NI+enteD3GwJozB6OpDEu/pt3VBvGFrqK0jsSpoar3Pb1DwN5BWe0BL40qdjGfHwpRjz+9g
dQiNskO/GO8N0Gl2R5codA1B1/LnV3n05ThYI2iCSNp4iPbov+TdSIKwvoE/SikNT7l1+kWc9hus
yC7VSXLjXovbz0c/On0OAvfGrLTYTOP9XHwaH/ADtVF5z/Znu/gGJdcKjlzxRFAW39XHYl9xGCkd
zNzDyCFXNBeF8d6+Mjbo17BJPrUgK8xqQw7Ox/L5R57m4Um9cseo13E6LXz9xDYy7MWqXY3v3+f3
89goBwuN3tR2OjFnGgBEvsSNPKWz9dvnYxx5LdR8X1/vWnlb2xmPTMWoNk2srpA2jqC+YrgWPQzI
z0c78p6rg/UlTTVHZLyEtjetdFqOR6wDPh/h2D07WEn0qEGhb0T7MP+JEWUXfgX58PkI71Pwb6ea
mj/C61umqTQ02ejLNReywZWOrK26A4O6quAq/aWFn+qjcsjf2erw3Fi2dTr2RbSfiuhCT4El5edZ
I758fk3vkkDzJXG+IPVAj6SwDmaa1heTP+EjpI8oxVBLmnm4o+X2mwPruou8C3q51p+P+OFMoOfR
psZoCkc/eF85BPhDyCYqSrH8JZsy7z4fQMxz6c3Zab6muUvC4rRNIfNgKVRG3qqQOMFBpxKfjNp1
iN6oOjUxo8CpthBY5WQbbV1CCg3TfFE15422NuOvsvhpLtPV8cPNh5f86gMdrI4FTQdTIqM9Gall
byIZLbafX/KHcf7rSz64qXKkrNvGc2RibDzw8pvmBLOUpX4e0Ey0Obalfbh0/Pt6DhdBVXUqzrVo
n9a4/LQWjY0NYA61KhH7ZPn+yLV9+DhpZqKJlzaAd2WhOo9LnZY09hZMneo9pO6ltyqA6myHB2cT
7Y5FvB8+rVfjHSyMoV0mAEHCfY4CRwJi6Qj1Pr+kD5eqVyPMV/xqHdEDX6MlE/mgpe/M7LKlz9WO
x7+y4po0GPMZBS3OB1Ni1F0HO+JgX5X3ifwehk9/5Rr+9esPswXOpNVp7wb7kvDQw6c5dwRUYePI
RXx8p/49ysHylKVZpNNlsq+xqyzErabb+OEcm2AfTud/3yn78IFrpWtPXEpwOj2WDyX0lnOchy5w
yjztcP9AT7/AOYtauXUkd/YuncRCZdmSrBnKEMmC9XYeNKbnmG0aUoGyof44Em/aAGi5bCGNmpXY
/NknNuffBeUgChl0yh3ey8KqnNFpv4cSPkP9pQQJGqljhbj3l0T91Jib6oncbRJKby/Jnwx3SkX3
vV5jhkkUOq7N1XQSLqMHQJobou6tvwn+sfr9KWnE/0z3cFU8ZwB1np+bi33xv0D8QJ5RGaaO0ICX
2BA8PqbIfy+G+H9P43P4Wgrx4c//IY3gN/1DCiHk72yXZG5pnBDkj3W2pz+kEIb+O7V/qv9MU7KR
us3j/EMJ4f5OE4SSuuEIxBLKkX9KCHFwgJg/Jx0yhCBIvFzXfvcqDL7t9VrRfB+zoXDWVpc4JRae
la/DXhvouAUPnztZcRrUACYrc6x2ZmlYs1NCWlTqtqZtIPEWZtUlRfUdgUyVw28JY8Si5AO70Uez
R730x6+7+6cm3v+2KSXmqPa/n0J34XNV7f92/pxnz69n0q8f+8fM0ZgVpL91IlNJfKWYHP+cSpCF
fqd+Qp8hzbi0Ff0qPP8xl9zf0cz8UzRjKPnvqYTcRpD0JSSkgdY15/aEP6GpoZb4NmIgriRNJRUN
Vza6Gvtdp6yUbeNbVQLlfAq/VSoSP2nHt3aRlcdAaYYOOFmSyhN9wC9ZryWKVmkWj35pW+eezO11
GwSQSazuaaxrHQdx0pgeze+ISyL4VVFdnVSyd5eGNZ1Whtg2bIWbYQrOg867ngoLh+CkgshZ9ska
Dx7iTRezty7xs1WSlM1SmB0Z50YHChcwg82we4L4Qo0+xRY8KdOvRu7aJ7Dm9mwcT5rpuRhOQJDW
c1ssjXYG/NOzlQ4cDiPP/tL2QPoMVd/4UXijtwIeFCHLakpjXFZt/cygsWZJH9qJ7lEnNyydZq/S
eAhr7y7GyDP3PDZVPRdfO133trpSHN9bMWGhoLl6up5KoT1Udqy2k0yhlZpthHlLaGSyhL05AroD
6bQoXRFcNbZmnMjAB22k7MLd0+1Nl3gdCOvSjmXVXuuqsF7IoMGpM9JxV+pBDojUDS7tAEjTaOPt
W/ouVLRmbL7pOkKcZlLAXxWCl3BtCAdhsRE0Mzpb9KD2R/GDsmoakVmJO2KR2g3MLcqOfptFg1li
WJBQ0qxknd+PzmDfOlYzPZVhFwLGVNhxryx90na5PSS36ORLkNCusQg1wwBw42k56uQhccgaWcVl
2tItz5LSaZTKNQQiTdu7V/7UJLsgcgPY5UJDzNKbY7zOfWi3TQt0LwsD0iCp7dG3peSEGQ9KaZgl
NcqkdRgaxc/INztsyzOQG61Ii3VT+8mtY44eIgqjE4BBk/TUcrEqK+O2ubZ9lyaSMhVfZWqZd30R
u6cCdck3dz5tLSqtMW6jRNoPfVhOF5re0x/bljlZbyB6bpzKZ94d3N7Lbga88nhLy8cJrtQtQvmh
1m61Wg8u8sSXFMU76KSpQnzQeCirc+9rFgAnqzONvLNMu3sUfTMmTUVYKBlgB8ekh55fIIWG36XW
SrOnL6mNx3pVqn6HxMbe6MbYblprnBPxUoO97U2K9EPyI5RDurEiE6HJpPQQzmLYm09xonfPTe6O
2FloxU9yaRX9ABXdxqECszsWEe1iTiKRL1uJQLdftDoIXZkBCSk9HyqzRGk7KMyXkYRhe+rk6XWi
g3PpYqBdSSqwma3C8qqaVLq1hhG0rWeXN3WCFh/bnRYBk65tjbLG2tjX8G1GGBbukqSAzNMZ050X
4KU+jlSt4hAwflXp/knBR/8ZJGBrCfCrM8R5/bml6+YaNZG4orm4+GqNPh7jobRXdEoMF3WCag0K
JtB9JxoU+nskasByRvlStFn5nBoW+OvAazeOaqF5AkpdQQTznybX89eyBCjWVW6+G5zO/Ym6qYdQ
X8UAiJts3BqVqM4iy6UhPLfpJu5nx8coFuDUImnj0lWNu0TY3dZ02uG2i8L7Lou+xZKOxlok0GVj
tRayA3zggmnHuVdf13lWVSdRJMyzcqq6+2iEZR8UHphQA5SHME/qODLgSuQZGP3RKalWxJYR3oyh
+mmVwSS3adc6N5OV5+bFFPQaTMDI1bdNxOFrYXYD00BlEtBsqsut74oYL7VYBwM+yXA3otO5po9/
eMrRO2OQPeCHwdoOsyGrMD2wOmvYFoaT3mGfBD7DnboXZHk408b6CHcmtyieNJm581vQHOSHy/M0
afSvWdpYNyrrK+B0mXBOCM7TVagNwBSRJ+5yVdBQ2mr9tVYics8z5MUIcPoJ8oCBV51jUxYeh3C4
dO0aEaI9lfJRVyx0dWKIpxIF4ZnpQljPTDPEL32wtmZGGjoocrnsPdM7NfsuHZBhAeENNMvBkd00
rsqU/4x/jec+JW7dXveT8HmLI4Mm7SRsrkyVRqum1DAzLITc9HnpX0s5c7pk7uKiYxdBumOejDBA
Ore4n9LcuCQWC7BwyhT+9EKV7swfcKJd6aTWbVdkmVzWSSIkOxSE8cyb/MtKVQ4d0mZi3zTCYicK
zQyOYKuCyl9XVdF3605NA24vXaRfg1/Rn/zY1S54ycKzLCqSPcJsLFPItIcr6nLYOHYoi8/CkCDN
bwD1iyQLzsNIx8bDbaMCZlQFiiSJXtrQnPBoglKZGrsujU+03gJLm52kzXjq6MNVV/dPQZed9bP7
YXiX6+Uu7YA9K1AgPnQZvHKD4aLFKyvKizN7ci48tOBZjlsgoM443HaivJ3aDvQXBgaFGT47GfWA
ulmWffBQQdrz6Cmuy299iqnj2Kw0bEKjTAc53Oa4QiT+ojLMPX2GDYiqrz6IZa8fcE0AapvhLtr4
Lv6k0YlLWytblcnDxyqAvVMVHcYA1XkDKlZqBaDqkoDVhAPU7LJ+pqNqi3I+WVOGL4zvHoYJBcCK
yAbjV+W71ha7NIU7z8O26ZkhbZsCmBoJSiba5yv0ekRbywTKRoSPoQEKBWwcdMIAAke9EbNbQwYb
J4hP4+lLjMFl2U3LyqffoMxx6HzuXWaeqpe9hhG6ps5dgQ+uhcV0ra9EJk88DKMyeIdV+CWqcmcx
muZPlorTxIs3WogLQgxpHOud1I8wblGwSXpos/CWDVwsSDmO7UusA8IT92pqoDNFyM6KH11j33VB
eZOGMCrrEHMka98CnKzrHC4somc3vKojorjoyRTjWVgRJ4zXYU+sYeindYCZq/xOG9o61eCxlSDP
HZgbAeTkUiWnpY6jmFaPErEdO9k0yNMUNhwogCunSgxoNOzVKFsiW56rtn3RRnw/YYtIf1hKnn8V
QEsDWVOVzSXXA6a6Pm0dZn9Wh8vcx6eW0Ml2qxcwE+VChIRVq7jVw61p4i/YeWH5NGh5uApF0aBy
JrvrIoz9kcXAb1LiqLXRVum1rZrWBdDiOeddcB9uqddHOv4TYunJaWPWiHd7CLLJuGS1O2XVRMnU
4xcCBKYK7kslziwfJxI4wS2mNagDIHmaOEji7pWNLkEtADNfGHcCnGzhaSdVy6PWNQTFI6bG5q1f
V+tMy24GZuZYgc5z/H0l94VVg6WJfVr22BsE1nOVdjevEUYRYRgxrgIgm3P5IIN1kzuXAQaqTgfO
NwAGnpZf2rTB+o0JHToPXVs/qKbe1GWq6PsDrxLgV5LVJfUbmeECUW605jkDdNPDE415mXRym72d
rETq7kYlMVN4yYbkVOBd08ubHh16iYtApb6WgDNLyNO+BdEqIjho6fWd5MbR7n050o2qeM3UgrUc
dHiJUSwlwVRumg7knVUsJ6u7rvyBrH6R/9TUtZU667bXL0rLRCubbsCM9jDa/GqGef0MIW2HBtvj
uYErNUB+o20W9HsA5oxXIQ+q825LxJWjcatsdEwGtjfcocYrNxk+zgImyaoNq7PKbM+Ecq6GIQS2
Urt3RY73gnHT5clXoy9WKb2tehOft7axckBasaWtU+GdOLX1pVOYPqfeKqiKhxJAZeSfi7Zf+Cbo
XAlsr8HFUw0Ea8NTPAHpd8dViOcR0ruLyklvfMGBB5Mvy/8axDCCTfr8dXkleh+op3nia9Z14z90
oOBa8y42LhLzboTyH+jNujeSm9jkCu1vmon1fNHee6F7Bq8FthLX7kSPfdZvdVvjAw9cT7U2U2yc
HG0TW2JZ4NRhc7YaLA0XqfvAtZaYNczH9aUSMRLw5Kue1/CK8Ttjg2dFuO4wTCosFwx1chc6XE0V
4Q9Jn91SGx4odpzpTvEAk/NSjcami+qVVuJvlXmPpB0echcAUZCfSxX87Ft8EnOY2lPbhktD2PDO
USCvhVY32IpX1rrRjfKys3L7Z+il4A37JZO23wSTiVtibqsvdTlgXljCLqltHFiN/FSl1vfGUdWZ
hVwTWK00VvYQNCeDiqNVXwTDxiiMx8BvxaU9/n/23qM5bmxts/0rHT1HBdyGGXb6JJmk6ClNELLw
3uPX94J0vlISTCZCOqN7owen4oRUhZ3bvNu8Zj3iDrCmu0xHaFw/QLaOSoSBBqVCnM1Hgydr7Q8D
3Noe0TT7fmjRPlI7HpOp6UCZj5ylk4IBG7rAvGk5lA++YsjLyM5vh0FBUpGcgX1p52IboCsMwrCw
Lps2ry5ky0F0yQOmZoCMdXUuzj7vGaTWVG3Twc6sAwS+PLRbgkhtMQfbuldzBVC7UqLdULHueXDG
PKP9T5mtXFsR6gJmf9CshhLjDqWnvA3UbVDHMBTyXZLVa7D9xapUmgelDR/kkHIvpf9qOYa3GQI4
lNpYbYbgrBIhaeEFy07fWbJ7UfEQ0MtRb1baCUHyUiAjV3Anwb2zef5Ss4GZSyCoyQKntrn4oKXy
B9v2pXtV7r2dZUrkXEbVstGlC4r7d63m9i+2HsnWqtd9784vhLFXB8eG/dqk96KP0EdpEA0WrMel
ItiGEgGuOnBR5Wg6GQ1fz+GEU/jZ0VBRSi++u5IK780CTqvKyQ9F65/N0Pjc2PnnVqCyOIQCmIb+
XYiaYatBFKyaHHNri8YHHjx8ERWvYNnlbGNdQq8UzR2bLumUsXbTow6RxcO13qEhJ4b0ucWWkP/L
tsNYmqO58KZM0W4kKzlUQ7rKQvRfWqjtvh7AyEyoJa8t7hmxAwYZPs8QPrqFeY0jQSyrVDxUanHl
JNoTD0yetQA2MaWNhG/EpI5CEz0Xt3RrZyTktR2MbBQj0DFJoJ0nxQFGw6JEMshx0RLGdKpMRyz5
S+coawGKKHI/pg0qLFayDzxQf9rQPGSSiHZq1n4N++5CcmB2FQ0vGTQmcTRVILf6fW1JvIw060bg
1+AdKYllOT4SCi+QkEf4kiLIozjtyNxAA6SF8zAqNBobWfraNfW+KfD7VXTMfnFSi0q3nANAtNoq
bAcQwCHKJMgxCrdcBpaBwF3TRRzRhXGnJQihi1FZZaTBe413Fdl1typjGe1N39yLoTtkariVo/hB
Hcy9pBGxSQcY7ZKA8fmjzfLLiMKendrZj7EKW6ipOod96jPPXASY7wbh3eJK2QBXAGYxXCm9EfEw
rp/MIt1ZXfgC2WPfFTUs7bSCTtfXaCvky1DiZ3ahh3yGhmIOFKwC/UxxldTqnacbBy1/LmxnURYv
fTCIZdpk9wjfo/aObjPwG1Q8oBUGmQzKTUYYQ2fTBuGAuSNDKMjSy+Ms2daoTqfotjV6D8OyGmTi
D26/yPP0m29FH6JAfuyH/LNghSxs2/qsJcFzFnkNBygZLVYtQRVGEi+rt0WF3pOaXukILeuDd+s4
8sZ1P+rcNutuWKVRtkwVExpFz3UA9JxZP8UO2qxdQeIul8UERppwA8gGTqRRGdkE5gbns3Fb+cDy
PD3iaekUbAauySMtQyOvJ/cWDkWzL6PEfglcjnwutrUFFFAWPopGileQtsTq1BMkCIIOgaEkVOOL
ODOkrZ039lctFqC3zFjBICn8tW6PPKgffkWeX1ECxqDH74D06I+0KSyj7krTdFsIMYn3GanSJLoV
7P4nUblJd1H7nYIj4kuIEiDihDoPwp4z4aXXsf23zY6BzuMwo+PGcHyDne5B6VbIIFAjW8q5QRtf
o7gOHuusBIZWtN1cpt7rINDbhsfxOGqY92XlSKw70qPlbVjW1YZqJGMbdEhK+fC4qpko4euI7X/a
M1QN57GqgdWYRLaswW2IqIY7oUpXFeCJrnc+nZ/CUzM45terBrnJY5Xg6x7hivJNHe27FEa6kbcX
hVl/D21/ZsLmWhnH9WjcdLOp69xNdnp8KQw4+valjK/wfE9Ozc3InyOWLstvU9gd/OVDaqNDYyCP
4tj9g8QN0pQGUAFZPxPnnkR1fk2MYFpMGV6FJf+sejnqUICPkpdSuBvTwsYywE61lwVKYXflyrtz
FqkCtJbQMbJLXDJmQpGnO/q77UnSRWDrftLq4c5HPC7C7ZVRDZFRfYcI4/kRPTlrR52cRHF9QX5C
abL6dN5giuNVW7vyKWr3rb/aSI7G82cS4NF4Fp0jxQW34uxrhVYQ6tRLsBxkv0ajjMWG5/Wu30VL
dJfO93BmKKf2lUeqJw9auBtwxfverY2eb4lAu1YUMwtmZijVSSRedH7YBCi5xbn41AGMWyo2N3u3
tLSZHr0O+f9nYeq6RcUMW7M53ZHHknzdRTXRQVWJa8YgkMtDo7C3kB0Zgpn9/9T2JI4am+zDBQIF
aZJHO5EhayVcUMKa5S/PT9HJkTtqY/z7o5XhuWN2lxftQita4d9dw5YC59ol6X/ZzmSLEpwpCQ+P
nYI8iAf8P80PZrM/3xfl5ICxEVEIQoIEke/XnRnMQhviIcL/uqiuhlV23ymkdTcAvhtjUSAHnoy6
cucbnWtzsvSIluGD7yPEdtsviuqjR2nM7O5zLUxuAcXg1cSx4XdXI7xpr6U/zvfgpJUejdpkmZEw
6nUAxHaSF1766bBwsdZKAdQc/s3OetTQZK35RkmAoOEiX9qkhvvVhybzwnXAs3bRKX9lPLArxowS
Q4FD8HotEOTQ0yKOcfkikYfj/noAYPjnAweYVVBHTCIC2Suvm2hVJXWaLN2FcnaRQWqPNfuH5Lt7
v7Cezrd0ykoNFcCKQYycjIrJyKkjdFLh9qeG2bXAb7js89hY5mY2M0Mn29FMOmVbLNRpaW/KLTev
+hRfniSuiipCb6/iZVtTHT3DtD21qI3fLf3kWx7tO1Yo9JAozq4OELhSimu7q57/YszIXCIvhFST
t7WNqe8KNc92fWeTJucJCQJeuskzyO3nGzrZlbG4D2eoORajvV4GvQdnkBNuZ+D44+FpPvRuPlN7
eqoJYEkk81AHbVnTFKw6i5VcqjLSB6wr3ICA4ySUts5349TcH7cx2cjwdEasiWzXVf7WCOXboRcX
JhK8/10rE5sJc3wgtZnt8ISYZCfwmopcWNIieTnfzqlN7bg344gerS8pcP2srYFwu+VzlRZ3mtRc
pnF9r+NH/ouWbJW0VgsEiTrNl6Qm29CKNEcfc/hiJt2zqQG+DtAmcMZb6/m2Ts7R77amyZPsQ0kr
Ab30++yHVXHFcWplmcvhXBXpqfVmmaSQkV9jQiCaLOmh6nE6ecmuyJs7f+i/W202V/M308S0K2XJ
+6E3412o+QS8Ki8B9e61M3ZzaryO+iEmFwInVRJZj5PdQMyrrZ1PmtvspTr5dn5W5roysZzQcPK0
Q6yNvaXA70IoyNSaX7mK7xID53oysRtf0ZrCEvGOZISPJEldJVL1lWSCzV/0BLgBtCdNIQ1rcmiW
SZZ3qptyvTUOppPuDSW/ON/CyX5Y5FjJMJSVNy4NkaQ5OSnpru8RtyOlf1GrRHjsLJqx/58/deo7
ITXM1HmuyjDgJl2JarerYzvZJR3q3cY62yXDrRwfMnItEv+2lYKljXaPmpWLlkdeTqJgyL1nyMtb
C6+g2c3M38kn7fHvmTwr9cyzhNSgN7pG7aAEdvvJSraStVOtS2p6N+ayR5bP3CAANF8BqY2r49xg
TOwZZ5vTxaxQeSjj204vOwKEuX+vO9r3vgqQMytVapGyTpXNleyPkCFTd/J8gYRMoxAvJNJESYQ2
oAmfdCkKZ+UQf8mVCtwFRxNU4jD0QgpJW7W6q7UAx3cOHmKdy4T1TdcdBT9F8ljwRLXWRRyZJOGj
Hpjnuh5eE6VCgo/4kylvzb4ytEUaa+WFmuP/Pr/2Rv72m2Gwyf6yNNvUKeQeF+fRoaCFbZ/mccoc
OFvVXebFdQFy/kOysfBIL1wQR3eIHd179xquz0OhXpOIF1EGN5ZEtBTrIyJvLeYLdibl5b9elce/
azzMjn5XoslDUo1Cy5AlNJSan7IX7cXdKQuOxwN+UTRUFpX+oO/axdw2/POSOl0ax21P7ERI3lAR
rfzparHMS33dkXXdrBGOiRFlfJxHrp3aAXAgU1gCZkh+Aw5psqpCbyLdBYX00TGtfpUBEUZmp9Vm
NrO5hiYW5wAANnFr7zw1RGuore/abriBOPxn9Vb/mT2Ndw0SDSqZzZNVhY6OQrJbhlZn/KCjTVha
A9kb6e784j3RG2pYTFM1BM+ZN6CXRJhFORj5zqm+GO2+NL807cfzLZw4xqiqsgAc6yMMbwo5UByu
Ay4tiNjtL4zAzi4oN0Xi8nwrp/ox4nyoGZN1iG2T0XLsODPDrESpMkJVtPxCFeY2j4z1f9fKxKIC
VzcAKBc7r+h29uDcgiJ9js3sz69+ZNcLoZL/rr3FoyXIc/ZMy85xqmrrpUEdopHaB0und+sMKZYo
X53v1vizJ8Y6Pjipq0csifGb7OO81HU5iyp8k8UySPJbLyaOmukfMqN9PN/SyWmi2oOBoX/wq15v
SbHcjKUt9a4zkNIqtdjYqa1nfTd8SfrTqVKA+I54J943MqnXkw1IC7vGII1r1xqJvfK8Yh3rEhkd
cTWz+7/pEe1AnR0rWUxNe3NPHxwjjANL3g25jEKtEIjklvBtMsO+Oz90Ey4xG8LYkkHKOtozsBen
PQIkIQW2AvDY2g/2g9WimNirK2rfll1x0aCHaEoFwWN9nfdzxVsnOzmC80Z0qII+xOtpSxK46nDP
dwbI/UuRWC35ZKH9jFxZ/Hi+l2+W4thJk3sVlRwAUaYkLG0g2UHkoxoXeZbtDdW/y6oi1j3nNHp7
QI0NwU6DuMW08b/XXbL0UrSpTvgOqZhFs/cv0MK+MrcBmoGzwOW3t8afjZkK9YLgzd6AXhpZH+zB
03dQI1+QgSoeEDfKvo2HosmhaIf7DrVluL3zhOmT42n/bnnyiBgy+LqRqe18hQ3E0JzPlN8WCy1R
qMg3khnvy2hTr/YR0JwmbiRdsEB5IE2WSUQ2VjMQEu3I8lsbIVJtCCQRVtHqJSnzjy6xl/X55fLW
Nzs2CY8ZzNTonZ26lvK+dGD8azuLtFcPtd08JY74UKMVFsj3WnVDDLrPnhIwBEHzDYUFXxlmruAn
Rtjg/FTxYoCderPROK5NTrSl7QbS7UtUH/0Pibi0oj+3C8pYMHsOaw7s6XItuqwnU1/shB30e8uO
zeteKoPngDpHGa3IrvrTJy7jCm8doSuIT7i8J9unFcSRbmTGjrz6dNM30kepLsqVsJsZ1+ApO3zV
0OQ6JVlk6umVsZO31naEECfpqrul5nGZQAcj3VSecXufWjEmpdijaxNP4RtGpKupjhS1BjdTsnHv
wsv6J++0BNYiOwt0PVf5nx7ngP1kriQA+YnuaNPwgRI7ke0lzk7TG9TolCu10NuFqEh2NWRvJrZz
YjG+amti7h6Z+YNSO7so+FQM92b1o1BJaKmsP71t0aWxQp/Fhe/wjSOHP+mkXrd3Zfzdj6Bxof8o
4DXM2PaJ7YRWLC51yAygKDHZTvyqqvOgcXYuUnXL7qr6lsMQQWFggQqzF680MISAqg+kK3Uzd9ZT
i+RV0+M4Hz2d0AbIFaVwdla+QXF1r1yGYFoWyCAOS/NiVG8gh3XG3fP2Kc+Aqkiy8WwaPf9Tk6uN
zgtqjblLSS1c5Nd4ZQ7+hf6huahf2pV5kX7Qn6PvcwSRSa3+eK2gdk6h1o3wI17m6Yk7tEaBRwWn
zK1ULxufl2l8QJP0Ca3iCtL6LCBlvEy+PiRetze+F46G1vcc3e9oL3wKHrxvJJxru2Ajf5TChUcF
F+JMF8na3pNE4y3V6wTC/cxld1w1b9oXhobzhipTdLhetx/lIZlyarb3qWPLcmMRDQ/U+c80MnZi
2oiGi8igkNCERDjZPoWUCFFE1b4k4dcr0TN0Z4i6J/ZNsOIKZyzhm/FSMTGOjiuFMTTF3rwHZbtW
dtIyuixBSCjrYiutxEx/ZpubGEQZNRx9NDfumjo0xZ7EnU/OnjqzTbct2vWc2sCpWRLAAoQBBdvm
aH09S6pb90XXpXtHLx3SzALKfBaa3H0chsBczuwzb9xYWADHgc1jGzvAhfO6rRyZHLP0sn331b0z
N/2jewEwOF5162ZLxhir8Hx7p9bGcXOToUTkpFFCN9ubdhJdkTtJUYRUOU/nGxk/Ml2Ax41MFmCS
GkaFZBSi4mW2QFrsiyrKm47ELwSy7efzbZ2aK8RmNMGzm9v0NHshTp00KJNy3+nJsu0/ONJnF2H0
822c6g/nJ6o2MsgAdsfXc8Q1pcnx8exrOYaUnSxqoIimd5HrfxyvYjEcNzQ5QXOBGh2Pg72hPnRF
tyCLbxHrM5erE+8BGqG43da5CQNinKw4mRzXvsqrfbMxoNkbywKGHhyReOtsRvwiCe0X0SfSfOdW
+slRPGp3/PvjvTfHezGOonPIr6Xn8LaEpvlY7L7GV4O07vfRLcKV3B3W5+fu5+RMF6PFe27EngmF
Bf66WVlqDIKk3V7eutexsbB+DFfFR9KvFnDm752HUdQjuyN32nkJLuWddf1ncJDxiAP9YHCJBXBh
jXeW1+37XaK6yHPuO1uuP+W1Iu9qV7dvHCTYH8939e0A0xI7MsepRnhYn5idg4/aDod275AOHId9
SKlDe0NZ6kclLeYW0Thqr0eVojXiKQZPD2W8zr7ularzjLajjqMyWI6pnPJaZCt3HS+RlV2hJzyC
uucUpk70D+8NjWGJSK1NIVC9w3GUJ91exLW+iBznKxqyX0RbfugkEvz/eCxpCyI8Crvjq3liiY2u
tCJB8tSTFHOFHV5YsK7XTWwhQJ56M6ZxcjDpFxsMrpU3t4JE7aIiHbp9Y/AYl5ybRhhXshieznfp
hOHzPEbDh1iaPKr5TCwh8jVPkwwNS/A/K+mivE4v8DzcRc/lJuEOfaFfFZ+Sg3Utbc43/PbM4W0q
dNAZSL7obywAdboqFki6e3JxZw+ktEuF1c3M14khpI2fWA6B+3LKuUqrgpfHYO01Se8o7NeSql4U
FDd8dEKj/7X4/wh18f9PxgoB/6OpfSMw+5C66SsQxviv/wJhKP8gNwM+BOVWOPpMAPecX0gVCW4K
LlAF4AXOtdGBxyv7f5gqyj+k5XB04y4lzYCl+S9TxfgHsgAgIpktm7QdfNF/BsJ4tV+xKRKchRxD
GhCpTfzQyX4lNCcSFv61dok41xU+EhiQ+mZAVm32nBs/9XtrfNvUZOvQerXpB5rSt9XevnTXo1CM
sqQ+8mIut3zilX3b1Hi5PDpSPUlq1fBnUyPGLd72VA8VsIWqbbTNKPY+muwPv7pwnLv/+vH0trXR
zo9aQ260rFyCJ4jg7ilu24otKMtZqS/9J2dvOoDgUjgxx3gaS+d1O7llFpYZ/JDVQbg7zYO615t5
tUp99G9iWerBefjdcOipgjHLRZimChFxWUDgcMvheiActDQKKASUqYm11pawYiUKEhsWycj8KMpL
M0urbyh8pVDLPfNJQyEFhAHJ2TZp5ytEopqlEVGDCXLBurGH3COw2xTSxu2pf5XK1NkYeBcvKvRe
N53eGZdBG+kbidfuqq2Evywtz1g4pQLMolTsVZA10aVwnWGDlQSr3IVtIvui2eF4YBGqTXbbSFqx
8a3c2CaDrX1Hp1f5EbVJ8y1PdGeLq0yjbilB4lVyKcKrB+jVjjSsrS4AQSzp2YORqf6H2B6+G8Qc
FpGiU9lGGfvFULXo7JVhv3U0bbhKzLA7oPbgXbZdRa2WXrUxut6h6jPIkX+juYim62HRwQMQyBLL
VDffqDkqtuu49fuPURFnw63aEv141OPOrz/kKKimK0upouqAnmtCQaWL4NXnoMxSbS0a29fLheQq
xmMWUAhsaxF4h1xFcHXTRGnYrQtSjeBEI60dt+skzRRtrWU1JWBWgrLxHkGGJtyRKyyZy3ropOSF
kWtQKqzS1F4omeT36ARLyXPteBKILVkUVNg5tUSRpFcWX6SgG3CkOLn6Qw9CSicZftfH3yD1rrO2
/R6O6SpMOg8dXvAwV9Q/2+2qcHKnuQKVK2sfej9LnKWem/VDpIjQX8r14LvrLo/97ZD3Mv5eNY2b
8pviqiVuIS+ybiK7N5YUaYYbiArpUgC6MPRN7pqAFx1FwKjwD0PAHfAWkdbyhxuW9QZpZAe2U5ng
bEG49LI2YvuHqP38AoXqfj0443MNnytpkkJLw4PaKiAb80TVHgNX9E+Gpytgr40weUilHnQp6Cj/
yVBz11oGapm2izwtxAcrVG2xjUoYEkxv4V0jt1HoiwyvwX3cSc1NWCspajWqSvVzZkvoXAdy+1hz
K7nMm9B5qXLqWaWhEDuqeToiaWhj5HmurUmxCp9MGWZOVtfmZQaD9HsS1O2XNI6cx0yu28uo8Snf
0sKayk41j7Z14lZ7N9PyNWn1mb/2eA0vB8WjNqezEvVyQDPu0c9L2VyYZhuS2YJoZrAombcvgSea
vZmw8y/QNA6oRywtKV74rQXePPDj7mNFFdIK5FX0kZq94s4ofWeVDlZaLHo175WV6yd9svQT0a0j
Q5K3tp71lIY6+hqZ3ALPCR6Qj4UU2XjwlYE0F12yrtucGsBWiyAhGXkXrAbfbDf8m2SYUFJpXcpq
oGYLmaDwo4xY+AvQJfm2MKzhsVekjkotxS/vcyrcIAd5AcWfA76v1u0p+qsdEV0lSVd7Czuw0m+4
JrJ2FcktrCapqfsdEuTmjRvbxsdesaXnGMwLkk4RFLs0dP3rsWRnw92vXltaru+MIUz3fd+rW5PU
mKeMis57FXluaOWON3wvfbVAHBaWtswN1F3LTtVDEJFbWVuaJal+eI5SuVtYftVsE0n17kFVZF87
pbW/BoE3bFIO72aVlWrxuauU9kOM7oe9oOirOBRO0q3ahuoI6tLAzBipfmtg1JepMPUdos3R0ndl
MjIlK1iWWensWrKmtm2udOtO07vLIhblpeN33hezN9xLVcuKLyLK9dsGxd/6B/CB5oOozPbSD0px
3WZRuBwdKctOjUc+x6CtA9FX30Mqy29dq9BXddPzwEWF+dvAFWFboz+9RcNC34ZAYe6pywceVLb+
Ju9aEBkmSf0bUm1hScBpuS+91HseUrO+I5HANdh8He3Cq+rivi7k/EXSKHT2Fd1fd4NdXpRNql7L
je5c9L6qXqadbR0Sr7FXcQSwA8BBcxdrTXyA3ZJ9rBL7K9wm4E+mBLW+deNuH1gO6tlZUEZLvWi0
tS2pMYXOvVkjYU2qA2XOojEeCpn/1we2udIKXbv2vSR90ALdkdHN9vJDQMUfm0Ruf+1FE0Nm8SU5
BbIDaARWDid3osET0EPT9xZNEYTbmAbgC3SsD9nyQXdYADFMJzc3Oiay6xpLQzPdieJd5KI7P8Ky
nC5xDnqRSWt2hZyrDveRvQhdNL3kAJHhoSoyUsJk87ISolokqm9fwbsivmIHLQDwpqo/O14Zqgsp
tPOXxHJB2uWG9lkUlTpgpqIncN77I+9EFI/tMKY1Vd5wgfq8D7lKkcrnovWMnWhdZDJ5Gt7qjYyu
g5fUG9JJo+tOkYetk3vyyk81dKtd85soFWknN7L9EZBL5lEFqATbHqhSRBW1M1yhheptMhMSllVU
5d72XBWMU4Z85MKNS4M0BQuxVVP27ko0iJegd/0LrXONx9It3EsvcvIb6tc7Y6mLBGBJrCQUgDaO
+N5SPFcuFLcxSBBnY1/kdedHa1cumZ4sSsi7CFsPh0w41DrJXGWlPuXl4O/sooTi1ChG+c3zY1va
Sa5n2r/ud//vXfO/CXwdXXXfvGsWfvG/Hj63fnT8uPn53/x63Gj6P2R2Ej83cP6NpQrcjH89bjTt
FxRydO7weKIo8t+3jar+g2+cLAKC3DgSSKX+922jKv/wHf5ylKOjjEM1/5u3DZUSyFaRkkHmGf48
Zfr2RWk1VK2h1xaR3ZTKF4d/p6WOK+S25WSIkJSLwLML010qQVgp2VK4vJFRiWur1rCXQvJzd5Mq
7iDufg7iH62n/68hIYV8dqX8n6T6XHyt/K+fXy2V8T/6zzt4BED/5+FL5PXf1SAZ8j+awMVvmz9l
vYl3/bscJEv8g9NOGedQpf6O5+6frIcxaP37+SSpik6CMIti8mwqAlGGjl0lBxYemI8H4bkUcrOF
mYukgu1RzYQSJmGZ3w3Ry+N3oFIFQMgKNT60F/UaGRT44RJIlY2yNHh5Ous/DIj+29A0NUyTYiAQ
+ZAcynV1ZXxGoGjlbt39qOPtvyRLe6Xsj8z+xAv3tafqd0OTPACFcHJWt0V8KIZrSGT9n6Xu/f7u
xCOraHLRJrmWHIIs+SFHFunQ1SdP1WZ+9mvn1+/PswqPJ6JKzba0szI5qJHzojjSxpHjcJWb1Uy8
b/yZJ1bUNDYFQ6GB/NOis5JeW8O2Db+6Gbfs9Ebzxfr8yI8/9VQTE5+Capaap2Z9csjjbzaUNkMh
t3GpGtnq/PffG6KJhyTSFD+TpIjv99kqaiBwpdoylePt332e7f94BrraVgPDYOEM7WVjf4K6sXSs
j+e/PfHy/J7eiUF3iRnAFDOTQwaA81bzJWNVayrgikGSINnB3VSttl8Y9fBNNmpyzJvKXlHpOKe5
9N7YTexc93u7VpI4PpjmrtD2oOksZyY95Z1Paxyox+MWWHnYw3pJDgOCas2TJDZx+HJ+2N5ZUfgN
X326yvqsS4meuYsBR8MQHXg9LfOPScyW/i8L+MRe8d73JzadR4lUlLVEnoJ931pPJg4xJdwnsvh1
G3u3Oua9749/fuRlq3JdzuPG5vu5syq+2Z0BBxDw4ZzG3XtDP/758feJacdkB2DUUqiCEjGymz6Q
m4VqR3OV5e81MTFqBZ5sY/ZFcmhFtrTqL33lrY1hc37839mUpsloIW8y1zGV+KCEQB/F2q0/Njqp
OemTlM2QLt474UY39/EYmWJoHSPnhNO31kW8TrdQhbvb0Y0LA2mr8LqfOUvfG6mJiSty19oWAjcH
q997yocImeA5jfb3xmlqvQko0S60EAQzvX2YyN9oysFj0RrLpMg+uzj3zk/IO32YkvvNUEFzyDbY
A63HSAQgqxat9/B3354YM6XVoZo4PJWbetvUG7vY9PrM1v2OnXEHfzXHlZ6JiCKiGNwOyMR4GRrR
uvnUVTO793ujMjHjPut110l0Lkmj06rcNNAhcRSeH5bRkE6cmtMQfhQblTP4cXCI4v7FUornVszZ
7jiypz49sd00CU2jczrvYPviCqw2/rRMveryFp+Z+UmLYHsgETETAH2vH5PT2RVuGnq5SA6StpSN
q35OTPqdtT9lZ1RxiBcrsQlmRtWq0JGu/0RJM96EZWzNzcEkh+3f43maFeK6Xie5RpsehhsaISIi
yA65DfdjUASM5t+dlFPMiRRaZiw1XXrI9K9R9NJyphXOnxWw/NuFnxqWR2dB33qDnNbcMHoAu0Kr
9z7A8ShY/dUq/VkidvT1WoP8l2h+eiDxo4bGGaggtDtt93dfn9hvazGjiSVxhWi6TZDB3e3lvzOv
n8mSRz+8Mhtbck0nOSiydzXI2nNFKdT5X/3Oypxmo7Q9UfjQ4Fe7qfMNXM4+yf3rKP+aecFCioyZ
Vt6xq58ZpscdyAbCWl6eHkr5YDSXlTFjr+9saj/Py6Pvmn1OGrhu8Ou7T0l97fbXsj7zkyeZqL/X
4uTM9aC9ksrFWsQ3+6SsNMIHK/0jHsb7K22prfGOk3sxq7n4Xk8mB6/QOtHoNlOstyVgzk5Do88G
4WFrzZ9hYn53aHIA4z90utZiE9KcikgigD1qTV175nx573UwzSsKYHziCIZ16O2trbaCD3mR7t3l
KEo8F9J+54gcxVCOr0FhF0qB0jEloumXXWdSc65BsJXIHTdnpv0de5AnVmyFg9CacR6kWFuW6lbR
PoETNuwbqbk9b3HvzPToqjnuRN/lyCLktJCBsmhloDZc36yZn/+OoU0zRZVaSuWePfSA1M/WUftb
F+jM3/3usckjW5N6mKSayU5RusF9FcJqt5z72rE25z//c8c5cdDLk7PXSu0kcWu+r9z3F9leeRlW
4drbwI3eBHAgX/qVupuTf39vmCa2XRGOzBsAogcnerZi48FO0+fz3XjvyxM7VpOAIEwRpAc/++C2
97YyNzzjMJwanon1qrGvtFGG70m9bVbULe+slXJdrJH4WAdrdyXNuFhO/34SaF7PctPEEaEZZsEM
nXKjN+qoy9eG2/Ojc3rtQ3F+/fUoqUQjjdZV2/5VYTzBgVvr0Vy143u/fWK75C04SaGoOByjtV7s
uzm+wHu/emKxIpObuOwUxiTJFrp/sKjann3+jh95O69Eul8PSQNTMFR6maVIfNctlmoRrQpwqM2c
bul7ozL++ZHdgmaKes9irRfpTTXwz786ewHfv/6uFxvodLhJerDdOz3daOWdba7PL5NxsZ0ak4l5
yk2BpiBw2oOw86e+HPCcqJuMkrLArFD7qYaFOsiXYdX+ZVcmRgspWzcanSFys2/c0hd2wqontHi+
N+8tn4nldsLt4qxkSzDqbFXYcrioDWQSW33mzT4u7xOjNa36SwS0YwLF6aFqn51h2cH8cgQ6lpdJ
2M0M0DtryJrYbU9dQhfb+I2zUOz7FFYDbPK/Gh1rarRGB8HQwGiF9rWX7obibqhnKjHfMS1rYrel
qvq15HE77OwD1ROFEa7L4CYq45lReWdip/mrRYwukW6ybGQ9XbSifST1aBH09f35kRkH99S8Tgw3
CBq/SCtGpgzvI/1zytw65UetvBq6RTKIv9uSp+K/EcJVhNrY3BLrc+Rejc9S0czY8XsTMLFjC95v
RoCLyxTZ/dV3v9gHzYpk278zrCmxqxmaiMsOvvqhesmA9keod/vt0/nRf2/JT6w2M+vcl1Q+Duff
ci+san/+u+8sGnNywKJDQ9qwqieHpto1xRjGvxrs7+e//c54mxMzrZRh8IecnSBSsm1hP1aBss3K
L9XcJeS93z6xVc0trDjRW1y1ym0oVmV54c3VH7336YmtcvUjZhSxSYahuGy15HvsRldNU894LX56
EE4Ykzm2e3QK5o7RRw6vKl4n9g1Uav1R4ShZgbxdt6v0qlvnN9GjWDZP+cZbz6nWvrMzmxML7l0f
bhV6UAdLE+vCaK+jQFt1vbHXEErSw+b5/LS/s1SndQiVXXuaXHKF8CpnC1MCfZZmd/7T75zECEm+
GjaF8K2Ge40epBu7Mkm5UTae6W+ydk3G2BVieQthtjOm8c4TQDUn53DulmaZAfI/KO462kP8LhfR
ylk5m3ZjesvoqVujCLWeq4Gc1Lf+z4OYSqDXnQO+BSd+bE67B9lL+hyI81W8rZDrgaG7lLZkwmzm
QrrvLPApwVCtetv4v5x915bcurLkF3EtEvSvtGXbS93SC5daeze9B+3X32CfOzMtqFCYU49VDwBh
MpFIREb0+lyd83J1m+YQG+90FATtnH1mMHavztCo6Na4PsebjA/EsKLUUVBoiZR6ZnYCb8t5hCAG
Y/2lHue0jxCV2TuiO0rQBElgvejnKZj9ad+EonXheDGDcQWZCXxTqeGSkFPiyronr6tXzF69PF3f
05xEKaqw/lx3KD/Idb0kCJiCwZf9yqvdPNSeSVAHcSAqNuGtN2P7ZqXGMTSzEB7rT3P2QvQMYeUg
WAveFKl/jqCdVakadExRDakTIvlkwWV5vauGl+tTxPt4xuzT3spL2yqR5F0flDHo+tNkB9eb5u1V
xsbrYlhIk9L6vKT7FLIcA4ThzDDCx98alxmMXecbMkqK8PUm+cDU1+1jU4v2ztbGhXNkQ159PUeo
mkXjvNQZEJ7090KtBliWJAfVZnNXgc1JhvS6C1j0DurYshfnq+gWx1kRnTFxvQXKuLVGjCmrD1Wj
uMOs3kOwVLAqnCNEZ2wbYpd9WkZ4O6C0MgMdGpYOYFyipwle64xFE8uq1o1X89wYH1V8Vrtv1/cS
xww2BeSvi6HWDdQEFGQ0ifo2qBYICQDr9eNO22qtKim83gtv6hlLlucxseOpx7NB/tzAGKD1Uwum
ndc0Y8dykW/CGDCGpj2XcNrtj9Z4vO2rGRPOJ7XsE9Dp4eT+R7P8zL4jkeCrecvJmLClrxo047Cc
VjY7NTmNq+CbOb5BZwxXz/toos2WHoIsGmikLPl7AglfKPgJZ5x3irEYLmCMdW0GGvycdw4BzcrG
O2S9TBDnO20PZZG7PlxfAM7m1BiLLfOqmWQgls8DGR1UTyTdcSSAR0uC2yevfcZk1TG3qqZasHdw
MTRbf5PF63HKmJHA13E2p7Z1/CVk7rb6xoximSEgaGhObO7n+LYdxAK5aj2lEC9ClhHwZJo/U1MQ
CPE+mTFVIzVXCOCi3TH6NUtv0Jual7fry8l53yCfwtZfpmMw6AR6c0yHFo4nhPE7pXSgh1rvN26e
inrXu+GNgDFbuYwgWD129bktjuV0GKFaOHxcb5pjtp9lbl8GUGnKOqYRosRkPq4QZRXR5/LaZay2
nUGbnrRNfa5NEE0WtdcauWA2ONcPFpaF+19hpAZmY9HezDjspCOkjJ22eSTSARyjqiWYGt71kAVp
oaosV5ct7Q1xzoD4qS/5fdC6SaA/ac7gGUF3Ltx61/oN8KTXl4Oz0ipjv7PSUS3qMG1T+TFIYFpL
n6go88VZkg1t/tV0FwoF3QEKkedG30opqDNngmQj76u3/79sIiq30MdABdnZhCicYqc+BLEgeKgI
nBqv+W1AX5ov6mwpgILBpEAEbRotp4Za9xj9dwzp//fGx2K1qJEWIwr96vOgGztt+hVN6j0V5WF5
k86YLrUAles2h58PJ916bkXAAt6cMMdtNkUtxAIVxB9F4pB/bfpP/98xGfy/+WBM11Q0MGmr+GQJ
Kp+5ERRtiESMY5uCtAvn01koFo2ylGRb+3H/nkB12cTjlcghc6b7k4j4y1bJUTgGgVYk0jQEZMuu
6QRbkBchsECsgo5Vh2JgHE5e+UsP2jDxasmZDyvg5PLReMpfrzsA3gAYI+0Uo6Omkm97XVOAHLSU
YJrl/y2i4cI2L089qEz/tKR4Nax2quLP5LcKvObSOZIIcnq5bXAd/dm2WtajCg7W+mxVEKJrfqHu
DdwwgiCQ1zjjAnJ9EzCn8F1tdReB79q6A7Xw9RnnNc2E28jATUqTby5XPwKYPvWHRnRS8RaTMX4Z
pccRrWGktYH6ujsl3l3/ZE5IzIK6onqKzbGEv9WQDDGg/0i/LwV0qSHeCc2s633wvp3xAmpKzLlP
kTZe8RorBVCIv94uL9HCwrlIIukDQdnseR5aL0VFZNrPrmFNfg2u27i1zlaTbyKkD6jhw2UZ4KPO
fL7eN2dMf2G9ahJleYfEpbkBrzvjbTaRT7ze9magF3IALDedufYQtu3wrAFSvMFtesUI16yrwLff
vVtpGgkuELwhMP5BqmrUjlZwcDGw9CrKkJf5tjCZBX01c1tEFZLs56kOS5QJ6yghTH7fNjnbaL66
5VrPqozAfA2IG467NBudrR6diMgfeLPC2LASNc3SLpj8KglN7Tzm369/N8c3fO7hL9+dlqZcT8b2
LjO+LsW+GFdc2gSJbd6GYU7wZmqsdKCbgRm7PPetqXM02bHpy/VP5zXP2O9gy3KXaXjCowbccQIg
+kdr/xK+4m0X1gvb/S9gVxxR6BpgZkgyO1FSOEr7SrKfdeeDocKpO4HFchaABXelOcSsxxixWZZB
otSSdv3c+AjMg+uTxGueCbfXZS4StcKel8ZsJ82JV0rW22wnAl/HWQMW1TXZcrTSFG8JjXVvFkFs
oRws27eiuxuv+W1UX3bnOM3zaq3YQQqUtqCWO2TQnK8hQXxboCYzVmut8hDXCdZYixYX6lffCwIq
NmMWnOm8z2eMVlrNsRhyGG1eoQTG8NPmG97lnRH8EbetLnP8KjVNm77G9A96AKYJD/wTDuApAnpz
3sMUyy5WL5pUpsWMfPsHatFdcJt7kAjwpjctmLz/cFXHgqiQd2jKjDVDSsfQIn1bijDe9W7/zYY4
hXIwAuhKZ45I8uByXAGalz83FK4Tup2aABeMRVB1ryM4xCTtraq8aJnC62ty2VMrLNhrppXVDfmM
whiifWuG5agtIlmwy/sJsmB/fn2TK+MCggQcYNHkNPFJk7936/0qCrp4zW//f7G2BBy/rbXVGeY6
auJ1qMSXACDRBjSLQIcKpueyQ4IE5J+dxPJIG3CtlOce+cGtJpp+KKsA+cKbesbeUsB1FnNNtquo
vQelbb+RnD9dX1ayNfL3eQCa3j8/nIxKLFFQzoDtoAexgfxspi/SsDqRijvv4qnDwaA/CitGUtJw
ytwv1J+gY5jI4nbLElJCPAo+DXmoIUVuujFIK9MYdivirrx8XCkss9ZcVkU99gBuxMrjaD/FRmCb
Lyh6ddIyGFNBbMbJBqKo/s9JkEAKtcY0R1Vc4Wcv+W7eyQ+q4ZnhHIKyQ3CocLYIi+yKTWsEggZe
TYNgTgTmkt6twEN0fR05e4TFdE1zOWVSC582qx99/JSq/vV2OZ6FBXSVbQMCIyUqz3bTBgY4VlfN
2CVzFejTFsaugpiK9/mMjRaVXs+JjmWmuR6mrXwAe4B7fQS8ad/+/2L+dgqKJ2PLLCzq6BSNk3Wq
0+WCab+c0lS2svuvjeslklC22W7x6/xLyTfZeBCmUR36qe16TLvWq22iOtLUC0bDyWdAmOnPHrOs
SEeQCmOhFUe9t+9XD+dXYHnm7MuB7uaBKKPJOSbBrPdnT3aXR1DXRHHzdIifisFtv2/syElggNgI
gaJX74mXB/2N1sFE1WOB5FJSIMOxVpmH67wyoqL6NujOJ3PC12UC+YtpdjoaN5XvRvVcaW8SBT5X
8irjpksYyOX+nKysrlRAEbERCPiI18NWBpAWLzftYBYINvYTpD7oZtvyR10c1oU6aRVcb5tzOLLs
HhQkTXmWot64MiG9kjvU+CmDyqx+u948x/hMxq4lO6uHOYFdz5N6RMkKCI+KvWWJVFh51vAXEMwy
27RJR/jU81y4zV7zo/3yoJ/BaGWHnwCQG9eXMXQZaHQITzdwUOYu0e7j6L5QBUl4ToyosIivBGbW
2hs0NOm8RXeaPXSrD+QlmgM5AIfgvZDYkXPWs/ivBBRdUA6jW+C7uAhHQ9SluvG+Pi1e6f23umX/
Jw+tsMAvmxqS3ugdFl1X3AyvaiT+ZZb9bScSi/NKGjpn/XY/VpYHqb5HxbzXd7uo2RFVlJXgVItB
2+JPa5YzPKzp2QDX90i9wdcD6RVMarljefIeV2bqSyHZpbmLEP66nXDMkMV80VSBvpKJfZwPaaCm
njU8Gtro5+kiODc45zgL9xpACinpETrQVR8iWxlFiGp5CSQ7RPlBjqmzQK+Ctnnb0goeUD5L88mI
DmQQxGecU5aFeOVxXROl6rHkhfw9auiu1OvHDuRwslG8Q2kkHEoEUqqx3BbMG4yx10aW5dMKO1kN
0Mx16rs96Y/dmu5vW2zmCJ+SgVTgJdmChhxcacsDaLW/Sy00qCrFu97F9qUXonqDObunJlEUijvb
uUcudoDSlGILzI+3U5lzmnRDW+cm4o/GXENieUM57Q3poBHBZYcXdrB4rzVPO41mOEmt3Mm/k8Pq
9Q4KRYx9noIBESolyQ7oxL0tcOwcw2AhYFWWdmMkoTtJBr1fMQe2Oj8qqNkpQIBK6CoIbzjTxiK+
iqiHlOdGNiTZ1JGTA6B+Xkpcu3i6acFZyBeoDMdhU0s96/3BHINIFUwPx6p15gAf5KoB+TViD4l8
gKPOGXWPToJEDGeTsoAvCbrW2bp58lh6oNWdJoqRed/MmG8M8gXNBvQNOyiGkNzsZmvlmeTl+kzz
NgxjvX2SQefbQOpxLCzIPb/Ike0a9j8EjLB29HG9D94IGPOlCmkk1BYBnGsfktRryK4QYQN5n8/Y
r16VagMS2+pcKsO/ektdSypcYr+B3vGuJtWNS8tcqPOxLAcwo8LFdXuQ+9xYWKCweK9iJT2IZLG0
c3W/6efpx1lUFcWZcxbhhUK0lFgRPjlSer9XWw8m63Tlba+VYFH7M6QYoXEqGzr8TLE+ZDouIgfc
dK/vFo4dsdAuacrisYrx5aWaB2VEvRUkuLc1vU3Wl8uzOaySOo44eZcpd4ia73VLBB3mfTVjpbDL
vJZjnILj/BypT0vk3fbJjH2SpJOmiSJ2m/HevKzxXmq05+tNK9v2vXCssroNVldLkgohgMSB2oLi
piC2dXSNulChcjJ1eiyN+DnXUWueNvu4KILr3fJmijHZuYXgdL69RtQ6fQd5hJvJvaickeMONMZQ
LUlLy1bGuaGiGlYpTgv40apUczvNkTMRDoiXX2ORX0tmNQWRcPp13uzhQHejPT3gguZB0FswSduB
dGFpWMyX1ZVaGuWYpDRfXY2eaDU7GvkgojFwFoEFeJV6EUfJUiIGNTIkR39HIuvlffj2/xcT0w3a
VvaME9YwJ0h9vw3GiY7feunb9c3DuyKrjAmPC2jNUxunLJhzgxn3PT93IUtTuDN0OTvXAj9F5V7v
izcUxqRBt1dQu9sufvKrRX7b1rOa34FfWuCMOB6axXsNdReD6RB+rlbkh3LBxZXm96RIbzuzWFou
vWyRzZ5rxMzSg2bdJ7eBSRSVMd94yKX/PCaq6TfgX9R/r082x3JVxnLVskiTQUN6buwPpRlEKA3q
IQtu10Ev38bRp7CIrxRvPXO98RuqiuGYZZDneNywBdcgznKykK++gQSQPuAsn5Qwnd/MX3EuqELm
TA2L+TJaSaFEhknRPIibh6w/Jq/j+M2cBTuF9+WMyZZ6udoDtuJ5jJ/mPlTrzCk7wWHOa3v7/4s7
6DWpgjABXGUEZi9lmJyha50kv41ODev3Z/NyVyx522GTF+RjtX7YZahRwaszx/o/X5i+fDnyq4m0
jljPIWqdyXioiRSoddBIIkEjXgdMVAwRAlVeO7jgeZn/7fvClxpkZxCFo9gouG5UvFwci9Bq4hqe
fkFUQr3JN4PCSwKyV0ISlEHs1e+CXrZY5MJhxdJulRowR6COwa1Ksqr9OI3lrkrswJIlOxgfjCzs
+2wMskkvdr00jg8qAVE/3ncn39B1wUdwNhoL5zKntc+wizGbyveO+Fr9aE+3XXZZuJa61uU4LWga
qopNDQXozrVzj+S54JzhnWksZitDbXhURjCSLrAgEbnu6BFCKKM7ecRbduPk6i/XV4qz5ViurnrM
dC2fMRLa+6XxsOJdU5HuWpye19vnZLY+kyBfbCbOiFl0OYBtEsRoigyosBo6DSrgu93k0GwK86Fx
DJFIH280jPEnUxMvWYLQ2C4h/FqtD1Mqaa6lU1etyOv1EfG21bblv4yIJFEHkYLNSEGFa1v7Bm/J
VP55vfHtQy/YDQvrSoo+VlsDLsbox2NdzQe9FFgDr2XmkLbsqTVlqDye8cCSRA+GiAeS1y5zSq9p
lhADWZSzqjWhZufHVh0EvoqzmiySS58lCW4Bq9mkvWvGgyPhEZ42D2Z2m0NnMVySKk0IuXDMSWRy
k/VuwoWq1Z6ywbu+mpytwrJzLcDoLU0CL7hqOOr6cKELlGRunJ1t1r7uQ5OA8qjGxWap1UAnzijR
EKgSQkVXY54TYtm5ClmPyqmHE6KeEhgu5IVlR9tTZ/QVFJYokyOqPeMdSn/hufTSMIwICJZkrwQa
CGPzzOvxOLQ5uyFzRWlvbj+M7VZm3fTJ9kwafZuDTfNr3PU/oLzrF/6yE73FcixCZk5xrVGnqRiw
bZexfi9a+73WRN6U1zRjxKtB4sSqIwQ3UAHdnmvG79d3Ks/UGCtWWmoD3YadatIyg9ABeW81LXMN
JV0doBxtwWlw+ftlFsbVQt6kixU4i6L9AekSl0oikDNns8osfGvNeqnINhzHViWvB+Bi85qjCb6M
7SXL9kTZ9MsTJbNQrnYB8/a6vcdWVRrOkEaxluL3YP0sTRHlOm+OGLuuhqGsIRGAF19N3key5LaZ
KEXHa5oJvRNLzhYbCcZzX6e2063aK6gFBFcSDj0F5HH/9EeWrpedvH7aljk4xqEJpLvsnQxOfZKD
DQ7YH6Ub/LZpQ4/wz65spW81NUFc3y3zs060zknbdgINJR6cjPWGvbp1wtiaUjdJDTlEehyn18p+
GEUXlEs7aGuXMTWjSiYjXmx6lGj3VJndq2pSCp428hzJosJSTh8sWMOGmknWEoseVfAj1QnEv2bw
DVn+Cp9x3WFcuoFiFCxkI7ab3KQ2eqAqSvYM0COE9fQ6UegYicrwL3rrrY+t7y8nXFRrSbZo63DM
VDdC5XPiWfvs3VBQxKr48g7a4tfHYqE9Nuja+mEsrsyR8dQgKHQE9PC9MH+mHTlF0ALIS8ldJ3u/
JKIED29dGAMc617FG9Yy4FE03lErHn2QS7xFY4vrdfxxfTSXjHwbDWOHYL2MsxVvH9CKqz60qP+I
RJypl8KZrWXm9MxQHVMmMlomWhDrz1HzqK83wGi2phmLHsiUm7MsDygihsJb6hm2Dail4LbG+27G
kuMhtglNyHAcjX+giwW9AX8d/OuzzWubsWarpOoyNwYSMMPBbp+X5a6rRCgNTtssSCMe01Q2Z7M/
DuuuNO6g2ZlXgvnmmC8LxzBnqS+WOYKUZ2yQvWFLB+hNqrtBbvtdSyPFxx3HfLlpilhkhmUnejZl
qvZEZD0wwRoRaftpfb+tcdZ2V6vr7SXujlJsR+mjmRqD6RHUiLU/pljWROEFZyn+yjEXw6g29mS+
QiEoGIkVGKviLQBmXB8Fx2ZVxmbrdtELexjNV80a8UgxHiOaCsBXHJfzV05Zrvs10oYuxBuxW0wP
EBf1zPZugQTq9W/nTQ1junHdW5ECeVdQeVm+nhuHKKuDdcoFxsubGsZ4odFpgR4Ozef6s9bjoVXw
7s+bF8ZwUagPodIF82JJeJ1LnaX15x56q/5Ns8IiegajaUyri7pjXaYOuHVmKHIKuUx51stsl3Jp
+llO0bhl3iXp05L+LvqPMg6VXhMs6ifV/4Uz0WB8PfQRCrOIpe6Ydbqjyw8SKlSgSQmgr+plxjcd
qc9EeU+Lfw0Qc0+2r63KCcIrTkQoVE4PXUk92urBYKNmdV8TYFETUTXFZ5bt0rcxO66wqaKkRtof
6zE9ru0jBDlL3BIpBAQSc/6uxopToh7OWt21fevkJyr/yiQ5iLtniGpSah7MthCk+HkxisFszyw2
ZnuEduIx20++AgroyLNOxv3GzQI7E+xVjomxiKG+jfJRmTBgvfox27O7gPBBxCXBaZuFB8UQrYw0
3eqOA2Dj2ZvR/6CtwPVwtikLCZons9BqOe+PWhfU80mCJLFiueVyrLL361bGm34WFWSaWl2oJrqo
P0ZvhIhE3DqF6eih7HVhAVCu4DJw8XqJAIWFCdnROJXLio70dq8Tf6IJKmAOw/jeq6+TkTtVBdHk
U40Ez6LtW0j4Xh8gb3W2/7+EwGYToda5xfuObUL11Vero6UL3ng4jlVnnEhR68iJZiVuZcppye50
I7j+ybxVZzxHUYE2cCrgOaBP7KAQ0JVMCJHi8X1VocLbCHrhTQzjA5piGVQbfR0h3OtAsJRY/5ap
f30EvLYZmy76amggetwfafNIq31THQcRdsO6fNX4izIKitpLk2PSi/acDC+DGlYo2QJXvZNDwOKW
omZsVhZE1ILhpupILz811oHIsh/bhWOsZajaieB84IyDxRLpub4OkJZvj2N6krJfIMB2jNyFlLUz
WJAHyAUrwbNvFlRkqB1ROsBuj6C/avZNkHm5O5vBiLf9TUpKSr3rS84bzxYlfLGzZZJLhL5ze1zz
0i3r4RWMguE6L45OuhTa3uTQxaIsJMdAWDYpIx6LYizs9jglmlu2g7PU39YRddYUPNWi5C0nvNEY
6wYzRz7M69oe6zbH0oTSRDwoSxXz2/UJ49gISy8FHASkfIelPdqwbKL+kNbCKQvR1Z83RYx1d322
QhBbaY9J9lRBrc/oFz/Wod38mmWD4OjmjYCxcjIs1VCWdQ/hQWgyGR7NfbstBPvpYjZsM0EmvISu
cZlpi4x7yZq4uvUxVvddP1dOPOdvwxAmQKkPUArqB2c118doyA4EVS8m6Z+ur8+ldzf0zwKSYjOf
o05VuuMU4yVc8WMj8doSzIOrY6uvrfyDiFwaz0ZZYNLSV5BJi9BVnLzIKDxVBnW/SKqnqrNbxB+r
9JgWZwXiLZMqO3g1FeGot81wIQxkAUugUozSeNC6oxo3bpfoXmt9N3pcLVWXzp5knDSEewYUu2EB
hSji4NgVS1XVt5PV2Elhvg6L/m+hUg8S9RmE5+G9+zi8vnabjV4YGAtKsTsbZfMTrjydfJdVx0bE
68DblCwgxYxnq1GG7ar2W+6c5EUNxnt1B+fwbRlCLQDewLvxRssiVNpOLexqu3YSRYnxsp8OjjxZ
wnCMY7yE8ddTbvSkGDGSbC89629bjXsRlCHZtyfVL1+A+wpFRUW81dg+4cvRoCS5amT11IXD+E1p
QJ0nSqFeZHGDjbJQlTav7KGf+i6EZK6fuPXPJBjbsD/XrukPnhZUj905gfzCsXw1HxJBnp43c0x4
BiSkJusyOp3s137O3KJNHSsR2eTWyqWtyzjuOjUXadiGlO1Hj+57N55daz+iqEF1u58TOMz96zbC
nTzGfc+pBa35BT3p9+Wd+RuntBqoO8ldHtQwuSvBh32efRXPepkr7YjoWP3EtF0aIOPXC/D3a/WM
fY3qsCnQ5AoSzimNXVnKgWcYzOGXXJmaDwh6d1dACS2QlLLx8BPis1o8PqAeYPCtQso8WYranaZK
6j5qah0FS+niWDQ2z01vTac67fKgihr5BSl8bIqmkh+TCXfxodFmp1eIFbZqkewkG2Mr9QlKLNIi
Kta6WKKCnfkJc/2y5zU6l3NHseet8+Qv3wtvi7uAvaMH6mMp8frbviv/CFaS48c/schfOhubbFoH
C7a8HDaW7joEPtRfPOomfuTWov3CifBYMEFcD3FRrhhScTLvAUUJEHdnsqPD0hR30/2qQuLkXuy1
R9G1/ROtc2Gz/I0vWE1VKrY+VdeAEGoSaKjrbx31bnSXgARkV7mp7BhHseYYb+lYzMHYtmmRyegT
NTKh4a67DY1cu6U7P8oBYuZ/xZ6R2xfjhe22HxPVaLpQhsiT5ubgpi0CuktPits5HWY0801BtMbx
wiwWIUal+RIZeR8qih37jRa1d/jnltI+7HcWf6CWkTWmRtKH3ZRCIFox5b2e1e/R2IiEui8i67cu
GL+r1pXVJih6Cbssrj0tq/KTZaWonF9QUy9XaeZGEMP+UXZwkjSPJb9IYvvXdRPjBC0sImEuWlm2
9a3vofKzRnqPYiK7faeAbLOhgqiFE3GypDMKYAJqnKR9SEi1S1MltMbRa9TE7XNtcNMczyK5Tb3Y
Nv69PirOJYFlnhlJQw0yY9HMOvMrRGDgp0Yy0qh3qab5XTGJkv+cvccCCQ1qtYOeUxyZ6mOi7ixD
cFpyZuwvFKGVjMTY3EO+Gqch6UJlju/NzPBrvdw1iunasr0DnvX9+nxxTn4WUygvVjxnWyad6Ee5
CRrlpV0ECUre7mZhhLraq11jVF3Y5LKTkM5NI9npqn+14d5qfqRT75TRmQ63SBlt59M2xC9HRlnU
dUmaogtTcp56YJ72tqhmj7co2yb42rQSt3K2nROffEZhHuKUBzZWxALBi8E/E4xf2kfMUprp8tm+
htLPTR07d6k/+lpAnE19UgT24N3LPv//0lNBybiixhoR0nO1T+GZjYfqmHyv90aw7JTGub6rLhvH
X8xMfZ9OVtTbXQiFwqecjA+0mVL3etuXd+xflEyoWgXNKLgLQ5D4+KrRn61Bwt0uEmRAec1vjuXr
BFU5QCQKmrfM+V6f2lOpd35ORGCti0X2pq3YzPE418OYd932+Y/Fm3yQXSQyXGUX7QF6j09TQL8j
Pn0XBfaXA5y/GFSVumglqixdqBr/GKW5B85+V0bdtzGJfWnJAyLHImu/HLH9xQWVp30Skxxdrb/B
5VA62bMEoNX8obrgPpU8kbIKb0TMkdmABaZvenSTkI9CuVPSEzEebLAKmwVB0mx3fZPxNvA2yC+7
IDcWCVLm6EWCaqoadqN3vd2LNWHb8jM3lGpVJF3PsfyTa4AbrQroMd63e1h5KPImvB3M3EbUuM0n
kqELqFsTlADjBSIWPN5wmmbJnABzmyKpQtNZbDkSPYBkzMvml+tzc/noVlgyJ10hsywVaHxcWzfX
HvryPc++1cuHEglWleP9FJbXqUkMI9a3qbGftzqHOkQW38ON0M09Sajwy3kmVVjNPkBWKzqm6KV6
s5+bvb5LAtutXvOD5Jtu/yY/LEHkQH15l5yXJ32fByKQKXd827p92bZVuXYpeBbRM0QaXFy1Q/tu
DXuveMJlRsj6zjEOlv6pzoc1B0q6C+fipBqPaiq6YvK2F2PbStMSzeot+Mb6OKgPE3XjSrD0vKYZ
g5Z1Q1OmGk3LJtL5b2mER8HX6/uW1zRj0kM1qK1WbE1L6e82J17ZGs9msQpsjhMc/EXjBELXXo/M
GsHHz/gJ2bnKyaAReIbbOEF4SHVl+I5cxCJw+VbwN6OTHQ3phNtHaOpRVsbu0K6tWXmtjmq+xMOd
CCTBDoAAOhHFVjyXqDOrDsVtCJhJM8XBMXrE70MIcoXmgWLHig4Nbh/s8g+0r7V8op/pBDuYd/Sg
H4iTBpUrCq0420BntkHczCmEOtFFvr500++ufWrpx007jH0gLLJpHDMQm4QGHodiuhwSaXLILGLp
4KQk/uIX6MBQa04mPr37XZw2ObH6oL5XEIdvPeh1OpDN25ceZuooAkxzPAj7UihZYExMMgxIGlon
VU56KYjeeB6QfRtUe9o0zYqhJPsZ2YfCW5HKVkPF///Kp2xb8+8cjvIX90CSGQrE7mlYJm75PX9q
7pNn9a6unbFwZE/bTUgwXl96TkpTYR8GSbZ2S6WgqxyZwLD0pQE5za1Ej/gbAV7j422l9O3Ogb5H
aO9FheU8i2HfCkukoWfSot/FhVW6iRsfmmO935KnImpIjq9hnwuTROvKsegpiIysAOrF7pStg5Nl
xmleRE9eHKtkuQvMKo/VFbVeIfiZrOlxkKAjInpR53lmVo1mhgSqVqoaDavT4vdOFdSu5KbI4m0B
XYdrmygc5a4GE9N14AWsylGloWflrzHuabL6T90c5vg8JjsCsOY3AYqeY5nsE2GZ5rQYNQP2M+n7
LFGCORaRanKWgkWHt6tt2ZIU92E9PNF612SvtBbksnhNM5e2JbJBUEFwao3ljzbdSdmzJXqz4jXN
3NcWZUk6CMqjafnOKk9Gdwau9Lptc/Y/S+Nnd+ug6TaalnF9KWKPyC1gyGI0I+/TtzX+Eg2W8IRy
msYwYdruoKUZIHN5WOVR4Jo4NzEW+W2ofR616tTDM2leR+yfsdy7IE0K9E75GOwimPVC4NY5VwMW
Cb72pIyVau7DWfs9FLmHp3mnpDtjfCwmEbyAd3SwBH5LqZAKAtU0VO4nFAu1YbeL95OHNypXfDng
rTljyH2UJohCZbhzYwTda/06yKrXRWSvTaJ6As6yswjxZizKos3RxZp+q7Tdmr0KQfM8j8dCxFF8
HDWrijkag2ZvuPnB2PdBetYcy9ECeWc/pO/XbYPjh1h8+AwegLajCg21Wts1SMVY1o1+iKXso/Fo
qlqJ+SnL3kk6CJF331fj4fp3c2doW5UvRrcmEZa4JRQX/OmjetieWVCt5bVQV/dkMMdOO9ERzZsi
xry7EuhZkmCK4gVWYaFED0wkgiw0bw/9FZMDylPnGEU+/Bqab6Z0skR1WryzjGXpK8qZltBNpmGr
BStCmew5e03KcAm2+p1eFDjxZocJxxt1AN+gjEDQkE7ytKsVwQLzZoYx4LI2UlUliIum8tBWktMn
QOtYrcCnclpngbeN0lkVFDBoCDrxdTmZdHW6SEQgwJkSFnprq7ZtDxEmPrH3kHrJVoF35n00c/oa
da6pmYWP1mYX6CJXW04KHZ3rBnU59a6wGNs1LsZOM3FVyPZqsNXmDoEUUmGyjIPhVVg6PpWQOBsT
7BMadKetyrgET9CAe89GEyT2+7y8L4uspYOhl32JflTFgaAdmP6Dbq/iemL80/jF97LYHn+97FGE
hfhEvVy4o7AIrFmfO93KLbg5y+1A56p4Fcg9og+Iy/rpeXiLgiVAEuoYueVRdirHOJk6Li+ZPx2t
23YzC8YqEmAxdAvB5Fj9QFVs0/xOZgFihYP3V1jM1UyztJ5ntP32ZoTdPnn5H86uo0lunFn+IkaA
IOiuNG3Yo9GoZVcXhrTaJUELevPrX7a+yyw0aLzomFtHDECYKhQKWZn8tJ/8eE+aICZR/nxbPn7Q
JRB+X7fems3b3n/l1klJ9pZ67ngkGQeUDLyvwZQ7WbzlIo04ONzD3nYtIMvS6pi6eRGUJWSt27pY
IxSYuwFxfIhnu+MQFovxITM3P54FkKVZX0f2MixQT8hY0JIBpDrbNkMxsyhDa+sKUKnbW8ibFNRk
oD4KQJzFgfegWyCqMY1wSPYHq7SLH3S2q8BAuj+qavZt7xkL9oI4x2GwJ6SkWhBH7aMXlXzCc9Ji
bwFY7rKgohkJoemqyYWpjj+5aMmmOQiJ8aSL4888GEGFOzg4hGM/XkPoPb8Q7eXxNyDqrRWRjyg6
s3Kasb9RoBOBt+YLO5LQjCooofN3feyBk4CfiwMEu548ZMna9/6ZftURZyjCOJk1q97d1cxAOniE
nBkTT1166qqnftLpGqi8ksyexXKyWj7U2I7V+XsXgCfiax0CCXq04jz5VwefUDzQmjKZ1tiaBtkr
UERseIcCzf3RfV5wCtPTpMm6Kq4IMmiRswHiD3U+HWdjtS+91Q9nFMr/a8x5GthmvUULKqKibWfN
+f5poTjiZDCjWYkytzmfjgW/mt7HXIs5v4UNb+w2GbpIl6JOrRkNV0/p0T55ZxT5Y1ch+IpSjbdU
fbt00zT83auEiy4s89+0+jGR6P6cqC42stThCH9Uia3ApJzJvy4uNi4otoMNuglw9lqDVHZzG9cr
FwkQb7Zzlk1HAknq28m2vTi4F9zUGarQ1gxGEWvIdFtiWRt7hRLZ0RTLT4A9z5u3nyCko4k2VM1L
eeJpHkyXORiDlV3Bgp2ZXyahsQWVTcskW4QaHvFSfHr/DWi/xAy60H3Onm5QMw/kzrpDV+GaZJat
ZbD5krVY7UnwqCsoCl+dwLaj/BHRUjxhysiX3lpWbqYwanBygjGw3K7396li7mXkC3I4wnAN5Ljw
REOcJ9uIy0kTtCtMS0a5jLMxLM4tfda2W8DsF45U7f2PflNJ6DYbktXS3NvyPEMOkEEWKFrPYxN0
LKiT9MWL6jMowg89HjJupmaF9W9UYY/ai6tutVU+XEa99G47Z2uPoB5QmrN1Arb/sMdNUoVaxMJt
77/h+n4f9a/suvcsgxa3q3h+5s/uYQee1nqH2jDYtR/p7Fq1QtJpTqD0UcwbLpwu5AXxqFxpAhJV
u5JBs4V5Fe1wfSDDtTaubao5aFSBzu/b7atZ4a7Nt1ag4SWc4uLlJqZux04w4Dk5A0hV/wKgGoF0
4XSLOXP5jI52++8Uj6LD8f7OVZibjH1t2hK87xPSIFB7bdYiGLp3gIJpzELhhP4AuSLI9FYPjbOb
rC7Kv2b/aV+/Z/lf9z9egTI1ZURr13nMblpsyuIMFEVUfjdCKISBtQkCx+X7NKy+/T80gRQWIAsj
CuHXwhxvoznmLwIlBag3C/nLDZq1BLrjX7Uet99fbShUtIPqkKETK31nbFvg1N+L+np/uhSXaBnK
Cm5oYtU72m6ebpgT72wdb5foRwNJGcda5qRqxYz2C2DK6mQ87fB75JQddI+rqifKP9CqS77n/YjE
4/bBDW644ipCzXkE/bajf+yBPwc7BbDFjy6GlD3aq5YUguIakxuJJfJwT79YuqBYFQjIGFXbqMaV
tri5bMl+sA8Af0X7dTqAwBlPeGm462zk7Zj1D2It2rjAEdu4s44RCfkJAlOI/G53CH7Q4cvetvM/
CLY4kvFNL3BPMYxD5aHUvkdhW/YBslrx/Z2r8LN/cGvZI5u4s/y+UM4Rv5TX5YhhhKjCLF9qMMG5
Z+fRrqSjHDeVdUbd7M2lW3/Xzywu3vsh+7iHy1NxQhXAQdvT2w4FMOv/2rqoGOLMCStzYwanYYOd
nEf2OwgfHSCEozuiVOt/O1FeeRTfcnvH79HLEN985Hpiv8onPGigRhYZifvr8/sS8Wd0QHzp4G7a
jvK1wmb2TwxxP41B4BZ5CapuYvJ+Qsr7a3nkCT8WP9IAOZnPfrQdDT2e9e0bJpGFHHdjqdI0R/co
lPmfb7af9+f07ETgo3eCNGhi/1yE3rtbRYzm3U5x0yEyiI+ImfGlvhnWtyUezyYiImS3vvzvpUjn
ghRHHJHlGYVTOy3+bnGXf3Lfe8n0Lj9sL/m/e2jAiMuoOmpHpNgqMrBvG01eFATP5HawxBTONUvS
0+/SEC1V/W1vv7FRZHjfUBvN0JmYNIJ7SYlrKFtCummWROGHZGCfLaaaFwSN8865cghviKI/1qsR
d76OAEDhtokM6ysqBzefm9EWHCeQeAGeL6wuTrC0gRmDcjsyNYb79mlNPMk7GN04TsVt4VEvd+ZJ
f3KBX3kUH0pk+B6lnWesNZov9yzK628rpygB1+RlVQshuQO/AaOz02KScrjP4tCML7tzKbrvGm+j
cJwyyV/BxmVbatzPu9hAwRZLEAQc+lN9bHAv8Z95OCP524fFdx/orv5d+qy7Z6nGJQcEzQ4kzq1j
t/g8Ts+b9yPNjrbQPT6rjEMK8kvX3ea8Q/OVjzLwdx4qpkyNaSialmn/1qkFqZGJJB9kpan9QiBB
MX+4vxyKqAzqH/89YcreQm13j8+2A+/D/NR/5GWAku+nWyizfLvJSqO4+7IugS5HoHK9Mv1fU28z
zwf4e9L9NKaEr09T7wZm/6EFjUWLrHxZPPPxAsYaPulGedu7b3guV4oLLJ/QtGxxxb+d1reKNhdi
p4ET8JdbieB0WjWPrm/f9IiMB9n3hfQUchJHBxLEg4UafUIeuuwRmf9v2dZ9yrkH7M3enGbvu6jN
kw1OnPv7QGEcMhIE4lAeczNEgdbgRpb9ZWPTkU6J8RgrA5HhH14pRIW/6chn8/tcdSHLmg+bZ8b3
P999a31dKovL5msxblO906Qefpbl343/dbY+QCHQ6jUPpG/ODzq4ebNXgVhaTNMKNWuaLD0Nh+Ir
b+OZIdBfdaSAb+4cdPCnd4JONUcHNCXgt8ribNfpeLzpPtC05JlmiA32eW7RZKLGpyqdQrsQh259
RA/Jdansncau7hjxJitx8szYjz7BJg2WGvm66P7ivnmYogPJRS2uY1jCa9DB0sWjbeBlLH8q2vW5
mEF90ptYEKe7us6sSTUq5kt2UI6Pa8SSYb78ojkuVRFwp4qhHP+IqWE4ki8i20AXsbk0gQ7buy4d
jl0FQzO2kHRU04ViM8luyAdNvl3UHk1EPR96i+fBmlW6Wvk343V8/63T16bgk6paRcaStin9a1+S
LaQlSNlA2YV877xDVL10y/Pk5tan+xvgbbwJupRCknqaOpr6BUtwWvVh6wrUWdeuG6FOxoUWeVe+
n2aIH06zHUIJZ4YIVLsESO+Rn/c/QDWfkvX3YCss1gz955XhfFqruQz4vI1f7reucF4yai3L89qz
SIOyQVCAr0Gep+0/NBO/Gq9dQmEZJJr7Oo/ud6ba3JIzsMba3EhWYvWcoovB2v2xa2oWTUOqOQIV
1ipj19zaTF0IocPbODkP+9XCM7soWoDdxxRw9HQO+dJk4VCvK3gWWt2zocJBy7C2ovJr5BIptjxE
2KvaD2hVB7YBrW/Uld+fOlUXt/V7tfEbgh3gt/ALHvWCzMWz4VqcMuvqzDrGYsXiyLg2TgfPt6vR
SjruF6dipEuUZiW/AN1fnx4bxK3rV4NgLniq3aGwklEU7ypjC8zMfXYXkBgMD1XxulRWoV2cXUDn
Dd5ncbpvohZBJsZv5qAr2347gET7kjeggzkMm2PQhPmeCMfZ9MO9tK1PtG2ayBiEG9Z95b2UrulE
hgDJvbWYgAHl2XfuprpiSdVmkFxCl+3LRicbH1G6z9U2BJ1lHPzSO4DqI7y/VKrdIIUEfscH4tz2
G4z2tFTOiWR26PBCsxNUzUueoKeFZ/orAwXaQBJTtKcF77A+mQ8Pfb2Mg8uWDkcQy6wkdb3jMvZR
OqefjHLTNK9wyTISDkGwn2agJkhGMpAjNQovdrxG48MUUyPTT/pr5lTp3KLxpTv7tIptw/8FkQZN
oa2q+dueemWDUNJFifKC5k26H8RcRx1WwDJ0SCfF1pTxcKzK17zuSsRLLBtQbVB+oKBwA8/L5hxa
vDNqVkARB8hwuAqvZ2Y+IiwzXQfiw+NzsWcA7nRlWHtrXLb5eVhzWxPRqMYk2TyYjrO2hqJ1shRm
hROEXVqjR9amy1+yItdkbVTrItm08BvUqheYuGzOn62+/Ku6UZ35RfyYRUj2jAqgMesFtxK7p8eK
WdGwed/9qtSsh2qKJHt2t4r3bVdbCe3EU7nwcz3kMRjYT2WqC8QUkYpMQNni4GuNGYcH3eH1+nYA
ImhwltPqmngqB91ltPfkISCti7LR/1pJa3HXm93KSkByctpJAS2F8rK1jzYvneZlPyGmqzBdjmmd
BReghJzO+1Id7y+2YjXk+jKOLGaXZ7AOu2pBQgAONmv+UQhwgNU6F6jq4raNX7mROgNSfQNPLsSk
SLgNJPQEC0CncybDj/uDUBiEXEFmeO3KSN3uOCLAvt6lQe6lz+O0PGYQcvWYB4Wjtd+qPRmxUxuD
x0szRGLRkTWq5kcyZ9IVpjmZcK0N26Msn8J8yM6DXYUpQurHJkgy6dX1KpD6rSQpLPfYmUbse0ts
zDpVP9X8Sybtk8IbyTyTBMDQgz/OIEgiYcr9x75erhQTIFh2G5OSxONlHvPMRcJ1McaQ2rt5eGiC
ZAhzVk2jh0sbScaOfOlqN2gyUMf4juZYUEQBMjy5nkyyjZlNksEbnpchteIi5zq+RsXsy/hk7i22
gJY2rhMVKGkdaMjT4UPdZY/FX7L2QEZu1yQHzZeU/3J5ERcunl9dQ1croPr825y9cg+eVfXM3hlJ
jHw+tKV1TFd6ZOWoMV6FdVnSiUxHuxjT3IR1zVaUz0bcl9VLw0F60wtNAKxaXcmAJ4c2K8+weYDc
SEp3+MRnHd5BNTmS4YIXeCxcJ90TnqVIWtAniE3EKAzRTI7qyyXDZblbcps0ZjKntAhX4Y3n3WjG
6CGjkjG5Fir2wOORmUnRpke6VGe7x4swUpL3m1cEdjICN9/cvO8zYSYsfRL237jmBJudBlP3ySfv
bZ0WrWL/yHBcxy0AOiALTdLeiVxnjxbH/244IvHT4bEwXmYT9bKMiBF650lnNREvpiRzTqn9iKAX
8p4yJpciC2XVtW8mjTlelqJ8TgtdtKvYnTKDKKiDc6Tjkc52ljbGa9lhbO0LNXQLrJp6yXS7zkjn
IUWKxoEWXOH9Y/P9CxjXompvP93fQopA8Tevyivf0+64aKOyGjnOqf68MSNu/Op5M3uka10/GHtd
P6qtKplxPUBwGK+vyPvPPaik6vSSGfSIQy1AZccndxNGIHadeIbCqGVY7kDb0kTRAPIa3DzUjXhv
sl7DEKJYcBmQ2yCDvqQL5stKs9Ni579Kr7+iYPbj/eVQfLmMy118vHvbFjIy04J0wswGGlnrrqvT
Uyy2DM2tQIjdFo2DvJhRvqzbHjuuGzcEzPfu3h6zVPy8PwrVJN2286tNNdT9uoOhCndAXn5pC/Nz
m4uTPT30wOb+ST6Hh9Ay95BWmgzvmHEeWVN1nTzdkaAwut/oqFdfn+f2IuoNa7CS7m+yVFdwuQdI
j36FJ/z22ARJdu0Mw2CYOboASaIXr+WEd9u+Dvw11YXUqiWQTmQD70i7RbDU++pGdW0E2d5GTq9T
11HtJMmc5wVyec7C3CtrIuZ8amYQSWUHm5wa98H8928Q9qtlaP1qMlurcpK2cpa45c1fFS3EaTO0
miKKOZJRuQMufaI0OycZ7DYuje2p4DCJhfy6v8gKlyfjcuulAmUlbR3k18cD5Xace8V5tOhlystL
6ZOnzNYxcSq2rIzQZesMhedhguYjdS72ys7pPLbhRLMvaVlqHlZVsyUZdVr5Rrmvo5OABPays/oI
leSrU9YaMIuq+dvvr5Y7o+4MZFGP2XLHq7lvwWBMH/jwkOij+wfB7EDyardmfD3pupPfmtFMvJel
/AEdpdP95VatgWTTW4NCa8fBGrgrPXWbG1q9awTltr4TzNTVzKg6kcyaG6XL6Nin11uy3PvLGPBg
SI/g/o/uD0LxJvQnh+xsNI5l2MlqlU6YT604eR1nsbPu44uzrDQAXyMJ3aYrUVNZ+xqskWrxpSg8
3amTrlNqJ+2SQqmI4NGmOxirzhm+PWt/UGTajVfuC+B9iUDdQ2ANtRNtHp47SkHzsPKGUpNKensY
f9Bl8hGVCjOZ7aTZs5+kLN9ZAyDNg+6WpRrGzRm/MhHUoEJD3NqxOH5ZRYL27YHOjRfa9fqBce5p
RqHq5vb7q26AWNtFnnduMvfWZc6ruPfaF/+fWovuezvI+YMok5i5z6fcdJIyNROAsRK8TAf396/q
229dvvp2emPLYwt1EpvlPyhs27LEUzWP0D7QydKqupDs3DVSFy/crpPQqemyAIgH+8mq5jyoxYjU
AEFB8f2xqHaTZOvDZhjO0vgOkm70OHkvxuCckc19sHXpBO9bCxI4jeckG1ShVtEHtYtXX0vHHKta
Y8mi53Qsu8LAx0OLINybJqG81CT/FU3L+Nl1h4RGPqFpI93saHHFcAFHhC4Z83Zk8yczJmVAeHDD
gQe8DnliWcdp/VZVZzr//dCyyvDZ1msJNqUDETwoWDbTfix687g4OiEl1exI1gvprCoXFnOTekWK
h/ZmGs5LoVNbVWx+GS67pnVZrLjx4uGFhxOHtHfOvi0YBN6tHoqNTRkyy8bB6Fk/uQlps+q49ksX
GsM0xshHNi+PLYFkwsyl24wSFzex6fbC7OJDV7ZJ2erIYlRbSDJcVEt5TsoHN0G6yg6yojlUzvg0
8/2XkfpxOukIblX9SCZc1cDxrFvqJpBgHQOx/SrJ8led0/NsoAY/reP7s6XqRjLlemqGppp9N6mM
7q/CLd4DkHCegXjJ8dzTdkwHrFP4OxmeRrZO9FW6uck6rpfCdJ94sb9UbfPz/jBUzd/C9FdHg8HE
Xg3V7iIN6keQ/D7Rej0h/tdAfxV2J2PRJtMCi4DAotd960zBatdjFiz2Oj9mFjIYDS5jA/1d7SbT
OP2waiPOnOxiZzqwr2p2br+/mp0qr0DXB8xUkoEfbeAnW4wBdTVXB9Xc3H5/1XjBxxQE2KmTdJBq
ooQG/vTX/UVVtSxZ8sK5v26zgLOorO6c+WyNoIb77/3GFc5OhsK2Xr6X882OXeQyApF632dufxxF
9al2rIcyn+YfkDKR293MctxB65EE0MPd48lqvlXONGkOetUUSeZrGtRYnRIhvaA3wpPC744O8XXO
QbFvZBBZNqaT2VkFrm3chQJu9c00y4OodFqWquYlo21mzyhc0SCeGwkEhrwM+bbupa08nZbtraE/
8ObAGd2c3qutOfmeIUbBcaut+GkwIGKbeyBR32KWsqMrvIPFzev97aQai3Qy53igYuNtqcvMHZ8E
cf8pqrmLSmvT1bqperj9/mowfdPZ5shxz5lte4xY3X0CUSNEubLP90egMAgZL9awDnFuj8Um9VwE
Vj5E5j4nmecnjU9O9/tQbNc/MGO+CyYTyIslW81PnFjxQNrHXKhMhtaNhj27MwJHzytPOeAv9tzG
RfXr/oerJl86jZnneT0v4OS48LPAZChlbNJj1RgPZZ5NWYMYD5xAt2Zo33StIvBm551jwle7fadx
RYrVlXFgxmxOdSVwBOwLiG8btnwtsurF27YubFl2eGiWZDQYcsxlPrMMoZfgVUCX+u8sqw9p7geP
tS/Zs5jA3jyMGIRZAFpaT74I2xY1as1YPJaD+YMljTpl5+WVBZ31gbPAWI38MvbTmLjG+suaG6JZ
DoUhyOAwz26EsIoV+U+3X1Ft3Vj9flobgz22n2RUGC2Kqvd7ZMSW0rRijIeE05Y1scd73dGjMAmZ
bXwsCk/0XDhJvzhxMX3wHIgTCe/Bpab/9XYWGi6dCelbvkD1eySh2NvYaUzNuan6eMmemzqvmn1G
886eHgqnDobNBAeLro5HEVXLPOND02fc3+GrLXu5pLwsoi3zv5Xz0AVp772rs+yxcchQMIY3HzoA
/JVU0zQf/GzkgT1ZLPL2VBe5K7aqDADjA9yGUW/wHLPhvefI3IsQCleWoVlpxVzJROMtEBgtFAUY
zp0hyObuY+sZXbA2Q7ww/13j2Rq4p8IDylCwts+KegcYIwEozHi/e8Q8V1CXD4s+G6OtWB+DU/3B
M47sHTctD1UKtSm+jg2zg3mxDsVWLJoJUy3I7fdXgYC3+2vvp5iwvRQnI8d5ZBOhydWq2pZD7rLZ
N7MZWELF4MRVT8gBDw0/7rtv1QpINk0Mi+VpVdt4+qwOdPwCgNO1Nv/e7Ty+34Hq6yWrdqgHUybo
gJR9Fs1lmZ28sdJVrqpal2LtprBRibQ6LOn8DTiY9dAUusymomkZAjbUqTOblssSp2Cn1iCXorc1
Z7KqaSnIJsxwy4oyFO2sKOjkzYtHW43zUaynDPsyIH+VMuA2kwq1LAH2fdgYO16mvDRuM0NjtgpP
LcO/WsfGk8FqoRgDlT6ZAPVUbuV4GaZk0Ox5RV2TKUPANmSV62F2gDMfVqjbFfvJgrrzoYYw+eeV
je8tt6lPRTsApTTmQeH2W+BOU9FoplE1wtvKvbJne1qIQ5wUCNt8eo+T6SxIA6Zm+sgGgAlIQRN1
nNXOZ6e7FGkZdOIT1fGwvfndaPi2LV59t4cQw8GR2V2m5rlu84D2C6gwNV/99qKg9Vuvr1rvEd2l
5YTWMR9n8rk4ONEMVwrRWXFcH5p6dCJN/UIGFxo8fndhVVM8mbb4mRtZFldeo6uafNNG0IPkUH3W
2DeEXnfxrPZDanbBxmc81XfnoTPi+17vbX4L9CH51cJuxx0PrP1lX61NhI5Dyjq0mU/Wd73buEsg
sq1OWDVb8dh2ORSBfMBwaQ2EerTsTve5bWbn7DtucxCeV3+qvL375/63qfaI5JGNtbFa4lj9xbUn
kPN0Qx3QqTICvxS6xwhVF5Jb3vNq9trRple3xo3s77GGiF2ue1l+WzXE+aOsFi/LtUu2vruUrHXB
vgX8yB5O/pKdGa+bp9wpyHu6osItKExhhyvep2wQ4232R1eQ+tyY+KfUJOLrVhr7EPBcoMrU25qj
g0Tytd03kOBO3vLQCYjPlbz94BOD5RUXl87+NKQ/zEJzn3jzFEG7khMBoSZLXTMXl6xZnpe0ObF1
0DH/vfksjbYlPzJzvN6aXtldtrWfPkNA3TvY9lZ9dtMufTKoLb44nTOETYb8em+MRMeUp9g4cnnu
Ni6NcNJFXApmHDpShwZZPxjF8HJ/678Z12JYkm+pMlaSJjXFpS+G96xJD+bsnmy3/Ddvh5js7JGU
CrqRHAzZZ4RUbBUXg6/2we1R2pVzlGk8NgjJtfRlmoIPBmszMN9H4GOWyeh4VrCsYDtOzZxHaY5H
g/udvU1RhbFI3mJExTJe0MR44V/EJ6h5g4EYcr12cKM8pgHkjo1AV52lOl9cyW1s1tBt5oi+/qeL
jYMfZBsioEEe25q3zLeJbhwq509diIYMk4c+7MA5mocbteH2sodeMEIn78amdH/eFBtZLroFJYKx
jaXPrqwTh70dnzeRHus9+3K/ecURJmdRfZ4ZfcPW8eKJ7IuzlhkP9tIDMQWh3r+CD7o7ucrXynW3
rY/asqXZAOMN/ff5yw6eddc7dN+dEDUpIPaOQOkCOcyYfoVo4viO6zpWzd/t91ehRsW8jhU0Bd/K
CK5vLtJ/avAMRLvnPkb9iZ0gOQOkgbnplHS49JF5YBiPd74pJt546vxIRz6lcKRydnVqSuj31Gy4
zOKTT192FESLvQlME0J9p336lE2a5zBVR5JXsAEOpOmE0bDj/6QErOMe66UEVOshuQG7XxrS9Wg+
t39S6y+K1a7cw2ObWTL7vvbXyc7b9nuzf0z3ImLp+yb7hw06WgaF15fzrChny5B8NrvL6sxRmz6j
GCbKXNwovC9mTjReWeW85ERrLlBl6HK/uQzxjUjnRklHzu25+n8QEioWQS6+NUyzx0Vuai+UzKe6
XMJ1mT/y5d/7y6CIJ2QxCjabKxeMt5d0tr42qRfftOY0s6P6csmc57XgFFKa7QU0bId+8qNlaK5E
d96+XffuUDm12q7L6PYcnz4MT835JgJhhCUgh3bQntuIfNVpkKqGIR3sSCLNsyixxrO3lglP66cy
xwUR1cSaNVB1IFmxZzg9KqvQgesXF98vEdyyJ5CzaZbhFnL+8fiGeZKseC6FUWUmaS60aOePUMxq
o32iJ680/14nEzWkNYQcMLYsur+lVP1Jlt04+zgWFfozLXGkA4k8ez2VuQFA6HCyAWUu6odyKg6Y
LP97YIhUzFMmtuayzyHKAt30+tAQ5FRrJqg1sB3tEmsOtpxGQOCencL/tnbjl64lMfeNhx46MAYp
oi/wYgni37y9ZKX4mqdWYPscUnLVJ16NmmNCscHkjOsoypFyiIFdPbJFWf1rmt3DXOqwUKrWb7+/
OrVnNqW7VbnsutNfY2UHGzDkIBS8vxKKmEcuuV3GvTYXiznQ1/vU7cclHcPKec74p8eal2zbr7ds
wwuHc61FGYzWk0uyQ4EUyvBYUgnLKxn30PDdLG89ELCkl80UsOyHZT7oYmW9RtJ2RmW2q3N1zKPv
X2h14Klm0yhOBiaZMV+mdhbV5lznlNMIjDuffADHNT5C0bicZ+1nm/BqwHcLfxtPHZ3GQ2cWqyaR
qNiRcpVtRY1cmCt4MxcPRNodOSByDvxd93iuuh7J+datZkjRuK1zZR/A4HvqjuWxL8LhL/bRP7bR
chqBSHc1BqAay80wXlsXyiZFNqCv3cFdP0DKKEhBFXx/+6sal0yX5yOtQbXkXI29j1FFEUJkDxxF
uvBI1fxt9V99+2rVXs1tfHu3Qi8IAlp1wQAM16X0VM1LxpvSci94hWXus9kL8sqsI87zLTB6X8fd
o9qnkvWObWrk+5I5V1R8GOOvlv54bOKlM9nmZoO9iXaHFvX3mX9aMxZS7mugYIrgV5bB4UPH3bUt
sa4b+7wsPKoz1AA2zXbYOtBMlfz60DDkytveZHQVKB27LsXXckvo1gez7gxWWZlcd+u4feFnO7Gv
FcRWPt6ImNt39jNeoMn7OWaH31oNvx4bh3QGN02xQwSPsis83FGU+4kM/iG1xOF+878FUd4IweTK
W774LPU3zJMxE4iWjnlxzB2ridd176K6snjctbyI6AJk3Wa0bcRJNoZbZS1RQ0t2GG1UVLDCWAOO
Ao4QU9PEnEJnFWTAaSxM52fqLSRgFeOaT1bYlsyvn/lAE7rcZld3NIMJTxXZzA6s4i/3Z0RxrMv0
+hNoqXqCkP7KKXDxY2wuayjWqNUJ0SpiUJlcP6dQACe5w64pQyrJFYHbTSHUMvYUTyNeUNv7Yx5U
LuXxRlq27YyBDO2LaXyzh4O/HB+aI7mgOh8EJJIb7H+bN8G6FYHTfJ7olyI1osc6kNwzNfa8KRgO
4a42Y3crk9Ty/1mMJSma4fP9LlSXNFndaOq3vpr56FyzBezYDIdYxsv1RwcY1zPruvYmoWWHjV1C
LjMv/p6bajqyuubnkom/7n+DwofLxddDui298Fz7OnlTXIN+RnS6baZKLMoKSMi7mtBWyu1r822M
+vMEJv81C/jTdmAHAK7iXWMvynmUorGUNB3pOToC1ScPBHpaT/vz2Af0MEIlQqcNrUpoyJXXBqgU
TNJy+zoe0iOL19OY3KS/b7Iguud7he3L1ddjj6cWs8nsqwsaxK0M7OXJM2lg1JqzVbHecv11vqdV
6fQeuxruuXS/ZLamdlKRbJN1kZBOwt0ZnHNXsypQDZafczZfzTyfo7zwP6w0P1VD9tNm9Of9faua
p5trfh09daLJGpEyVCE+b1kRZK0I1u95possFUHC73P3VfsG6S0gidB+4549L54a61QPTUzWMcon
XaysOEd+G86rTvoyX/BYj8Uw12fR4eHxZ6nDu78tQOrQ37byqu22Mt2OZVgQKzBOW9ifm4Nx9SIv
sq7pCSJkkP2zwXuqwT+olkMK2TrLzXaAydiVFAPIsYKpykLXC83mcH+5VfGOXIpdrKL0nBzrYX1k
0P9sDmlkX4kI9uftcJMAInVANHGbYixyTTZo4hpSpLiy9/NXEGWhJhgHZNhNmqEoFl2uye44Gfp2
x6Ln68Uf/mVGmDaPRbZyDbZBJsfxZjTtYRXm/VBMLBzBAuWbF2o++JItqyPZDcTgis1C9OB8sxgN
Ux+i3fljj0REMmtYQzOUBSIGAqhAkm+FEUyTP77L4Bc1B7tq/qXDYs6sNisAsrgycL20B+K/87km
K/D2zvmjyNcE/67LDMauI+DRDFDZ8v84+5LuyFmm2V+kczSgaSvVbJentnva6HTb3ZpBaEa//ob6
2/jlKYpza6sFiIRMIImMsGJho/jz+boXXP71/xT3puPsFu56njLSt7E/AY0TGTo6hcsbgxVKp/za
B7tU5+NQODjsoXaTO8/QhGpVy6u1PkUiHrg9Zx38ifTFHkyf5zbgN83lf8p4bSyNsAbC64WZr8nf
HJoAhU4CVGXrdTSf/tpoja6mDE2T5BtkHKOw+Up09ZeqdSLdzVPhpTMqwsmLQIlTXv/mdr2Zm11W
aCx+efOyZJUcz09RYtDD4kN58CFnVTcfS/Y6NnkUVIvG9KoxSBE/KN1y6CYLAbk5u80J0q8Rd7dA
H0bX17pqDJKblrypmJEjzBBQY2xA9vc19OcXP0/vujVwuobm8KgYh1zKO1Q1HlVRrfrSNOekuV9q
qEyVceLdVOTs/aeYdymsvB96tE/bw5hsnAKUm/vrJlIsURkz59gAKYkU4SDzj1aCzM69nWmsr7LK
+v3T6l8KjxBgDclLbR5s/96e0thLNuJmq6xD+tR+yg03TRxESlAUg+fJtGjkEki5oOT/NttI7uv2
jUPHGkkFBtzOBjtuGLVdk23MDHnC612obCR58TB4s1nSyX3pjHSJStIWYDS1iiWijgc9eTHNN1F9
Yw3Z/2stAmVo0UwYTGkh2RwG2Za1LmrRsuD9+lBUK0ly5h4V2w1P4MzCAmHEn+4jHf7e1rLkxnbv
T37IR/el9sA3GlivgCAd0jS8LQrJBbtZy8PESTukAcrd4OwEAvXoA2RUaeZ4XS7/zU0BBve/lreC
bHDFuuNS7z1tzl6xu24WVbvybguh7CJpDTwLGagduUNVxG3trmv1k19V4KWls4mJpD4KLadvQauJ
NWsDlwwhOezkDWbXdCbCZDpsEnvnImUkirfF0UD3FOFexqGlo12YjjeSlzAA3L5pf5Yk++uBB3QR
QRQM2nvE6pyXxiE5LV+qshhZ4b6Qvdg6G7aHeLwP0M64pVtxCHGh+Lg+EwqXkit3c2oFOTFLXFJ4
EZkG1mV+NkvNQVC1fCR/nZMsd4F4Q2ZlWoZd2LbZQzg3jmauVa3LPktGYowJ7loMxX1p7kcZ0RyQ
FUaRoWZuCLY92MV9GduzW2YQxohppolhir+W8WUz5axpCa6gZdjvaL3sJnHbreQ/FbqZxypoisAg
lQEMwsxfatTvF60ZX18ql/Oxlowoy1NB6VQgGEzhU2NFBTl2gK2G5RckrCuAsW/rRfLgonMmkMXg
QAvlZZwDIUaB9ve18yHKe224V03C+v1T/BnGoel5iHMDMPERIEwbINeP1/9ftXYkz0UxdGLNFPMr
wKw7CT+PSvt36ekeXVXNS3tshcKT0FlfObzkwV5cSORtW6bTe7ucHbM8yV9b5hMaOhPCfeWa960B
ukPuJu02GNPsATx5Beg5QKtT+81y16VG+OW6yRRBW67X9do5tKZ0IC92eaLFYzfSOOWbzNCBZxTt
yzAys58q2pIOd4Ai7F+6IGPARNcvgK/1B9RF6hjBFFMj48i8uq9TY+K4VmdviEazs0TYIK6bSNW2
tBFTVySu62Nfw9KNUGwcGQPbZr2mdZWB1u+f3cGoK9+zakxAX0djeT+Py7bwdpDr0ji1wt/kCt0l
KXOYh5GXIjlXzs9Wh6RXmUXyY6P2qtAeG5icxD5gh4U4ZVSTK1S1LTmyg4cbnCXQ9ticU/bLCh+y
XoPNVtlbcmIQPIHT0oM52nbjie/E/GtbMegnNNZW/bnkxh2Z6WSUWIhJfZcBR2ffc92TomoipT2X
2qT1mViQCiZJ9Wvwgu4J2edJs8MoTlcyFGzpTYjKp2LNkzzzJYJYe5SSd5ft2iDV2EZhehkV1na1
2ecduqhRNdIHwN4/JM792Or0cVXtS45a2TZjxQxHnXpv4xEedSzJwDXdH1ia3nY8kaFgcwKOdYvh
9Ix6i5cwzbbW6IqosiqduyoWEFm/f4oHdWcndjjPOEWHv1x6zJ08qoqv1yOZYgXJYLCa42ES5ILk
xV0eXNPaZp5OlFtxPpGlF5ZkmGvu91ibNAQ+ArwJ23GpkBQPNnyMLd2Trso4kvMuLi1KL8RukhX3
w3R055/Vbc8TlowEC50Mp02KEeDtdK5jp/8LVkRLRx2u8i7Jd6t8MtKCrdts8pTkT43n7Hzz1bKc
GKw9m+uzqzCOjAlbNV2zqYR7lf19Mh4r+kFGHYxQ1bZ0ybVRihU0Jtp2511p77ix83QpKsUbMKqD
/3fF233Q5CheRERGAubY7FBbAuaQdjvHq1b3dLCaSCc4oxrGGjk+OVcYiLEGso288LTe2FSc4Q6x
UxNNRknhX3L9rdUkTg8NEtxQhzgfn+v2tkOas/b36benOexK18fqqfqTMPbu1vfi24rHLFl3oS/p
bOPpBIda9mBZ24U+tZPmCqqytuStADFXtT3gSIta51qAZOauLzRhWPHObjnSPpvmkyMyyMm8GHZM
sWiKXbpv3cjcuXEJ3MBtHiV5bQ+yHFKWiJfcvWP2LuQ7m2uaVuxVMvIrN3gOolrYJmdFZGTbqj4a
zfugOysoTC9jv/yuy30PslYvU/dSDQ8Fe3LYbWczWWgh7W2ztF00TSFQB9hgcah1gBpVKJBxXkUy
tPVIEQrIz/97j842Y1TdTe/GfkWDiP31eVU8FVsyNGhokbHjLSY2+ZOcG9Q+sH17J5oIUiP1EdoX
++CB6YraVDMtOW+bG2GF+hMgnPJv/rIBXU4EbFowv9w4FumsPEyckqHGfJCz9wzt2si5K8/JPX9f
YmPf7tPHRYMDUlpN8mfsvW3H1zBEzv6XBk6XbpEk6+PxZO7YptmTh0F3VFSuBMm/kfJfz1nYjqdT
sseecIcbXXLwIgD61i3hKfmjMZ/KUyQfZ05tIhmPjoK3oY3IaQ0lthG9ky/1Mf9IUd9IY1uTwVQs
BRkcVLRen/UGDOizM4eosRtuZqRYvFfNWNaJuJC5lJFBheeWRcuxFCwLECe8Fu7Ss/io79eatnTj
a7pRWEzGB6Eab0rYAIuN2VuBcgJozHIdrleB07JkkBDv585rFwxh3K11pmzPaTyj0NRB6pXdVd81
llqd45Kl1rF92lEtEZShBZ67l/67GacH62D/8MMYJ79tG5UbVLuJzfWeVMaSvB8UrjOD2jf2wOA8
eHceYCL29PV620pjSa4vXHOowvXU7TwOW3dnHRYwPZeRv6cIYdnee9P0s/7sJWtJjr/UlOR0HURw
Xqv0rIP3VBrR8gw1XCDbkgf/1delwVT2kvw+8UoHNGWIzI7YhQbeg9xHUmgAaJcO4YFthpK52OSC
Xi1w6vN6N3fvPdMFL9oQed1m7rpYY6v1R2VbrZ1ItuqRYG7GbqDnUdhPVTXGJvs7TkAduMPjxIst
4FYCDNnuNxJqzkKXosrao2QyIYykKBOzPrdZEDEzbrun1P4630IXvzYvBciwLWbXXQdk13tqLbE/
/xBMc2C+NNtoW35Zn2sTsu4tft2yP+YyboIvVaiZCFXT0o2lmUAg0ZQjPed5ubFrExxZ9kYIneDX
xQ1q/XXp1hJ4jLqAF7Oz4Rr3ax989DbNjIepne97ezKdRT9/I93W4j+badgi2GhGpphvma4GImYp
88DJcXbMdguapZG/52CssYen60v40l1+Hdlq0U+xMRdja4LHkZ5NF0rvTBSnfqHbgpZxPi+Pmeij
MCC/rvelNKMUH117rqtgxGCa9xGIWey+OPF1TkSicA+Ry42rGZTC92X6GqMFrTLkCVcnwe3sm5Xs
TfNrurSRyQ43DkXyfPBA28wgSX3G0/Kw9f76h3QbQrg2MofYAtnPcOhudBvJ44cya+fe5Jgh1ix2
vAizfQsJg6g3yEN1NTAXj3vrOpAcP18c1Ma1DT3zrZVum2O9Xedmfi6+Vl/nrRvnOx2HhWJy5Cd6
6pmdl5UhAjNn8bhsFnE2018V2/JeM/2KaCA/0iOrVvKxrum5yt/qYEub9ya9bTJkRpkg6A17chk9
t/YmTz9S/ipoG11fUwpXlxllLKgfi8Gp6DnzysisDt6SgZoM8tGaBzOV4SVXD32Cxx+O9g0uYiM4
OeIsSBct7m4eNV2oLC85+GCwInOLoD5ny1Njb/Pm1We769a5eP7BCpUpYwQpKc09eFxxH+z93XIo
4/CtPtqbbJvEOr9W2Uhya2siQSnw/HquJpuFp9QaunwvlnrcU6gjHz0wffxp8r664Xq9jknybdr0
Qe3N8IWVCtZa7hoxx2zSWEw1GZJL86Ybq7SEwUzH3Hh460uKFyvRBEBF4/LLfdF2c+CaBT0v6a+i
fA6M3WLfdsSRH+4BVC+YSdA0uEg3VrsHf3SckA9bd4RS/fo695+2vNq1SJEPCHUQT4uzPjbDU8h0
d9lLp2fMqPx2P05TkHkJPKAznszgMdNl7hTBwVsH8+mnqagMXP5Tep7oU8hfm+CHD+L6oNKcllW/
LTmuS0aw7XVYK2Xo7MfBA7fvbSFBpnfpacWa2V/DffvbHH6U9n1BvlwPCaqflpyVw1f/L87bpmNt
RQu6jwAq6ZpwrAo48iO9t+BMN+Ywub0fN+a2i1lsxPy7vWO7at9qnFQ1r5KTekbqVkOLToL6T+49
AapSsx+59uqraF5+kccTgTV14UzP1hcuoin+l/6Ky719dH5OIeqh7EO6sV9umg/5Xd5k7jCUTkbP
wjXmJ4s1/neWZTrxvYtZYLiWzO2yzEZtCvBMnDmIGRLb2VsZBX+n2Beju01ItnPSYAfN5UMwWVGe
a0VA/mVULtzyZNqXxIGudebjODmccIscWUSBNXmY9sUm3Kb37D5vNyXCN8i+mpjGt6QS1+FKHu+F
yeyAuK8+ExZ8G2fwIVpQHM69b76loxVSOJBMCtPWhJj+OjBCQAJoOPd2wjX7g8p7ZKLtMAUitWAI
hMX99C9dkZ69++IvXsl3dJ/rjKSI5a4UAjIhSJWkE85j4qlPooWV0aSLXOHly71MBePVISuJ1bDz
6I7b0mNRagdxUwMZyNvYBZ1qOX7FfWZ73XlUI5ECQdAlEysLgrkocPXmwx5598PQz5vrzau8R37y
9wPDwZEGljI6d1Ol9i6Z6hNNHienOnHUebq9HVctSA3srZvcApDAGpZBALXXLA6dkISZrOJPGDaA
u7u/GuTerw9KcXmV2WDssEtL3CZgsxqZMOE2VZQY8MAZoHrXi6F1/TLpyrQUJ0MZC8D7tmpEhkjq
dxAITlLQk+7TcN7nZhu1OsyiymtkQABvGxCUpLghZ0drZ2343gBThrv3ds2+im8R1llnRdrsja4A
TMJGJ6aw4zL82o4Q1nE1kBuVnZz/PagYnfAdN0CqpJzNTeJNm6mtNn1hbQf2yK232yZecvscMFe2
TMj3VMLfhNmuGeqoMts4qX4KOm/48n69H4VTyjgBFiQ08xOHYoFBs8RFit3gT2FBvl9vXhF/ZdYY
Bu3MfEnm+kzTXz7/Qm68VsjggCQYkP+AevbZdV6K4kUg20bFbTdgmS7GgSxmFY74Z6O4b+w64n3M
G82BTrF2ZHAAt5eyRuiDPxtj3LG9Te/N8Ytp/7WMv9ctrphQmZc7z3jPQIfNzk1ubHtvOaUzP4dD
ddthV8YETFPaO5mVsnPGX9vquebnhWkOV6o/l5w2MxvmOA6clqV014rqbmnfoSi5vc0uktf6XpXV
IK+uzwuEc4zNXHwJHM1JQPXjkq9OXbaYxjqpFNozZV5vanP8ajo6kkqFD8nYANstq2Kyuvo8h48L
OZqGJo4pTs4yK4yHvZ90HoHr586P1nTeQkZw0jROQTbr9q9/1coXTpYyMICA2SbtGqs+Q7OgjXhF
mk3lkmRLcL/eVGZ/9sBV/oJiiI9szO2on/Pf1+dbYTUZMtCmnjNnSGmf3a7d8oxEQ1HcNt8yZKCg
tjPh2lGfw/GudF4d1AwM3eb6byvWkgwZECNuF4IsyJeMxctsGJEhoPeHyubbml+7/XTJ5mKARmiI
X4foOUivT8TZWtnz9bZVFl+/f2o7EbO94LELlwjr2eL7JdPc3BXrVOYMqT2rnLMRF8gQsiPmpsqT
KEdiYOmj2/5bct+lrmzwyk6IO2XzNAZ+7AZCk+hRmUTKfrmF4IlrtP7fZJ6qiPa1ux36Tty4DqUD
dWJUJYXIHw5spIiyd7/+CHSCrIplKD/tp84MCbilr8+pe5eCQUEgVRVfN7eq6eB/l0kuaLjklYW8
WjDdeXMVB6x46Iz8xual3Bfs7aakcuuz3++L4nHwfrvhn9v+fF2gnxe4EaRTuC7EGZTbXVSnfcTs
t+ttK1bKPw2Bz23PQIdMXen/bU2a7aBm2p0Tv++211tXuNC/N5FPrQ+sLruJNHjL4eMdnlwfe9t4
yNLmKTScp+tdqJ6+/n3/1IedDZbbNlgy4nn83h6dDY+DI3+f4/QJZa57HXm3avlI3mqnrtO2KU5n
cx9GQY2mC2wbHdEEA8UB7d/l8tMoxskSJM+wKQojb+KMOZvGBGtzlkVemq7Cb6FmSlQ7o8zvMaMc
htIu8TKkxQmq5bLaNzZWL+KAB/sgMEGS2rIMxRN5uGUiGWKjT/fX50qxHGS+D4eyeQDfMjZl8VT3
vyfRx329qebbDtAy30dHIMnehbw+c3c8dAs7WpnziqoTTfOKKZI5P9wO6GNiePTclV+S4rcDygkO
WHlDHoJm1syOIjMiU344vpsv5YQ9oRk9c+/6HWSpXffBaCZ2Xzrla2MlKCkz2joG6PnH9VlRrGyZ
CaT3OkAtQlzFhr4AdMubXkqevzWGrnJYEWJkDjcfa3fKGoypCN6S9GToUMiqK73M3hbaxKqLGg2D
djyParBEBRke3aKVt3+Ft/n55rqFVDMv+X7Z9NBKGQOkklm+Cec7Pn8XSLQl4aNnvt3WhbRjJ60Z
oNQRKdgaRVLHsBcELJX+70EA51jN1k9jHH5e70k13dLu3Zqhi1dqHMWW4LGsUZ3yAljN9aYv+jdI
WdZV/SmIWTnzp2Ju6bmYvnhePA2ogss3AUTobmtf2sJD8F8vjPf0TO17l4HM2dy2P5fQ02zhlxcU
/n+d/0//nwWVEN44IoDU++K4knmvgNZsOYidDWDmTe/06Ebez7OxArVPyc5zUO6tJNkw2z2OJh4o
i/RuIaYmllz0O3SzLoBPo3FshvTtiCO9MNHTQ8A03nB5x0XDa4efGvawq5vtjIarMOraaLVTAbor
ILArEdXHddctbtkx0JV0e7adoXPsFkfN1KljnH2acNx3WdQHf66vqIvOgPYlz66rcZwzjqEMPs7I
bl//nQFvifx5frutA9mv86FbuvUSjVTIdhLmgXT9kd/2oov/l5yZV0ASB0OIx8ui+BE4UC1hCYQ4
MCldoHE6hYlkcFlKO6+nNjZtxh66YdOwJyg3XTeOaiUFkkP7BDKqSYDfB/BxOq3gg/luTiNwXXnR
ClbNd41OVvLizgpCJ8m3Ld91F3BY4PjfiNiBzO3g7Yj5J+v9qAi/laiY0SH7FX4nA8uC0Wf9bCOK
IFEIlnAwwTU6ZRJFgJUxZc001sR0K9zSM4ppMN7A/QdxlCKLPapT4Vb9vuTdEEFlxLRwnh7anpyC
HLQHmTlqNh/ljEsOHRSBk0AyBoeNE3SHk/2wz3b+g3jKvto7yFXQ6JaikwDzLXm2XQ1j1fl4d+8a
AWqFdBOMT4mvOTJdPBCgccmrO56ZUza3sNHEzrZlmJvJniLqQywh9IdfS62rlVd1JPl311Gvnwp0
RJwmjCsQbVrC+doy/jhkydeh00nFKBaWDB1jI/dB8QprNTWLamiJCjM/FS1OO72t49ZReKAMHhv6
NoOeEww25M0x9J2z5ftTtBjOoatFHDL66hTmEXrgmjSFakySxxtV1oKzCR7PwGwcedn0k6+DyYbe
i9Ky1WQzLz//gc1N2s2DWaQDaH5FGkEQbp+j6BqPWMu+AfOOqIfYFfRQA6QxLv0+mco7qCTurkdP
RWCW9cqSETk1P8d9pMIrxJxtSwFedkNz2VE1LkUBMYdVAmlBbCzsrq5fmHGqmGZLVB2zZLxZ6uDJ
b8lReBbhwnFC6cgpTVlsOdPOH6A0P4rdyD6qGbQ38xRP7OQLHdRNNSopKGTuMoOzZ52N6n6Z713+
4Oluh6qmpZDgDXWejyiCOTf0sR+/DiFS2tvrE60IArI0WQg9wKlxF3pOLBYRTu5s7lBA1GvQqJMh
Svn4er0jReiXoWeD5bRTEuJCtRj290EkX3KQed3WtLTTp0ZuLH2Bu/k8QRgnGM5l6z1fb1pheVmP
rKd8tlyBSeXDLxOV6ob7nTffbmtbcu6yDjMjI3jbdzskSMCmaPfZduL15rbm1yF9OknPSQEvxlPo
2eZ5E3UNpJtpnUZ9bmiuNCrbSG4MKXBGkxnnZwp9Pgi+/5i4cZj6RpMiVy0YaTc3wqKy3AmLnsyP
ZbD1khvblfx0EmLoG6g2nDO33U7tcEigqHTd5Kpflvy0xgPNPCCBcrbAvBG7ReJiy250e5wqtslE
MKM59sE0EjziHuY8srfLwYjTY/MrgU4dcKK3TasMPgu7JXT7yca1aFwi1z+UoLBuLI3xFWtGBptB
zWoJzZxhCFNw6JMO7xJzTBwdv5mqeWlbHvISOtlTCXcVeOMW3yvTwFO3LgWhal1yWAf5RaPOYZmS
mM9Z84M4/MPUAtZUra/fP/mrDeo+yKwhHAwVHoNKYGiriPsau6vOxjJozPEb7IwW0hvz48riDubl
Y/HNWiIvsuK1FM3U0WApfEBGkNFx9vK2QMav8+9Gepfr6CtU7Upu6y9pFVTr1GJxlnExGO7WaqD4
cd1zVcaXPDfoaN1Mi4+0g3Hq6iFalq0bflxv+997x3/ei0FvKx+0kXUN8wDnHVGm3WHh5EddtVNc
WNlbO1UDGCAhh+E11f04d19SA2V1TQb20rSt3sUIvZHSbc1I+MPX6/+jGKuMKUt8vNvZOS7dRmps
W/SfjDxmma6cUjFRMnrMLwUvihS7MbiYtrwOzm4YaFax6s8l987/MZgYCICDoJspwds7aX8VmfPl
NsNI/k0YSgX7BWCNBKlxPDsaPCba4KG4ocgYscU3yzE1sFtmKQviMu1fgqndmmO4G5Z2jpKOHayg
OQ1seLs+mvWvL6w6GS+WNY5nkmk92c3dyQM1ayDaZ6OFFs9Ybq53sR6wLnUhbdFdAgmeIfGRu26h
+DLsCgEkove7hoamQXcZROWu96Pa+WSFsawwW990xL+db+fuOgDskp2zRzYwzjc3pk5l2NgIQvEa
sBHs3s25aDbQbGjZ1/K9GzRxQLV6pTBQ8M6mXYv2hzqJuJkd/EXshmLSvMsrmpfhY5nJx6QHx+a5
T1GMUjjph+C4kqI40NlenwaFZ8sgMpETPpoD4pgV/ARZ7o5mlubfFbcQGULmdpbdFz5M0/L+51SJ
U9snLz7gBS7S/HOoqdtR9SL5t1tZneOWeAcNGK13NkG1XAH9qNT8EngUDFEJv+0IJQPKAADHDd0T
CPjOc5L30ThUEUj2NK2rhrFOz+eDgiWWaqhclBbO43e3YaeKjx9eEO78MjmLadHED9V6kpzbBp7B
hqGwkVvPPC+jpjqJW5hPkUBzpM2c1RZjKJDFZXAo3GjKyt8IVrcQq6yNS3s5SmJ6gqpupBfqbJ/h
PuWVeFaz0t11L1DZRXLjRRTgsCSIRelytudImH9GHfGdomkZWDaNQVIxD9ndpW/6eJitlzaHxnpl
kUlzzlGsHRlBZoc2zTOLAghNWOLEKSS5zhk4zS3BCiDJO7OJQXPu6KpxFHuQjCoDMoM6iTFj08Oj
mnuf0Y/QOhi60khVekwGlqEQIqkWiv0nIc6xmvh7kkApvkz2U5hCiTJ0Y4MZ5nam4zfHSmKzHjWh
XDWudQI/uWBRV2KhS45048BRAC2spyatnpiffGkyHcucqg/JzasJsnP+iCDSCGvjVM8d7mG5D+TP
15vWsQxB8z0wKNMAz1OB8xok7y3eEm41j+TeDmkso12xGI7/NzT82IfUeTMBrtjpShQUW5EsSuWW
JvdZjacvvhzz+eTPmtiqXFKSdwflUnp4k/+/elW0fepP/h5CVxtjc+MFW8ahkdmcWMdwB666Q+Uc
C1BWU01aWhFAZHYZHwSuS5eBF4BXaTSV+xzcnKGmbUXokDllxqQzyslFRXtHkpiS+9D1NjlK5xlA
BFWtiU+qAazO8MmxDE9k/TCV2Nu6+7l8XpJv4aBJ5SmWjIxGy/sWUK4cS4bQbW+dCNlf9yNVu5Kf
rgoajUGwYtruKNynrv9yvV2VKaT9NwWuPhsngH39YXwDyPseaDov8kvnRlPLTtoYS+7iXnBuoBqf
lHHHT2N2E/7UCv+516d5TJ2kyFuBM0q/2AeOFzLf0ymuKi5SMsbMQw0wMWlV/snMZWelY1zTag+F
wmjOebzQOyBO2LxonioUkyujytLWKz1jwWYfLk8EckCCa2ZX4U0ynqxBXeSQVwUMhHdJCttnBqh6
UuO+cKeYBZrfv9SLH4Tyib0pTQbhBqc++nYYVBvX9oi5I24BKjs/ywVQIktJX91q9IjmjH1p1a49
rn/yaeLDsux7ijep4xSYzp82C+1kQzPCjgsRRquJ0qpOpCiRl/1Q5EUzHJsqLNNw16bQsN0uZgJC
oQNBPWt/E9cRhiM5d8HtbMzmojumppme84FCuYOa427y62bz/+/nq8UkP+eovWKB5TVHxvZufVjC
2DB315u+tHrXplf7fZqMaSr6hlf5eAxQcuftnKny5yMJU6bTDlasL/k4ScKKT1aY8yNCFdYRNE/T
eDTyNIjIbJlOVHjeOGxAFFfqXjX+HR3lnAPGJB8pZ09MWcdMegy/tOA7WSKw00MXr9yudd5eXG3y
Nzxmg/0ECrM7F0QT+W5lVsvAs9dpdsJLEWj9BWn5ZU4KURg6t0eXZ5BCbROr9Q80B+74T+iFeV3E
9sJtUsSh2VXjSxVkTfthQNhA94ShWP+y3CfJJwt5wbo9tu44OLEJoAnfIbuUJC+OZadcEz0Uy0c+
ZFmUBrxKkvZorVK9g+sNURN4g8aJVa1LJy3aLIS7ntkeRzp639LGC/uI5GP65/rav5SbwiTJpyyr
CvsZHL7FkdVFCaA/M+dyPE9jVZebsrOod8c7RsZvLqlK/wtnEAq75RloXR+S281+Y6R9zXAc4H+n
sIR2pi4Rtq6wS4t/teUnh4Y6kVNPed0dzcKLCn+I6uC9Kk/rbee61VQdyMEIL+PJyPr2OLG+aKLE
ZUURFb1fZHu/ou7OziAwpFkAir5kHkHfDJkj7DA/Zs1rDcnrao7t5K3UPqioVoA0DSSlDPLjQX4s
cErt+WtQgxCvcYBy+Zl6EJp0fl63mcIb5UKExbSzwrPy4uiPWR1TntmgZh/tzcwp00zLRWD9uprX
MX6aeJc6me9C+vqIJPJJgC2D+vs2tEE7g71osR5q8sfEmFJ6kwglOpT28QDu0IUVJsdy3kvnx2L/
GqDL1yKNzEftg+aakbmwnP89Vn0alQUVx8m10uJYG+l+VeEOprfSRwkEJDs8FLv3WRtlzvdOvHPj
+/XJUsTufxnmT136LF1ID+nLYwAth4GsAi2PRedFvP4xQ1mPBKcl/bjelWr9SXmoNKkD0oUYHYBJ
r6Z1GJLlyak/ZlyGQTiz6/vmRkeSImlArSJY+FIeG1AFha81BRt38uBBbPz6QBS7vHwIZp5ZBlZH
imPagTQ7ATB3maCDcaqy5wpK49c7UUyMfCCeitFkbbnGawEVuflbvby2NujpaRs7oO3z2v2U6/gS
VQOSFjd0jE3h2OhrJO+0f+ZijIX727J+dlppPEVwk4st6mLoema31XGY89HZtKVh5vFoDdBKcvqQ
8jtWlajjv247VWdSpEvxNlhN1C+POW5ZpffNMJ9F+0rC1+vNq8wl7TrmWLqJ4FV5NPP6mAoWLVkY
18yJR/s7mzQXB9UYpJ1nsqHfSAQvj34OFZdn2ldRybeJ9+P6GFTNS7fdmVe+saRNeVxGHpF+jFLn
qwieqaf5fZWNJGdniZ0XKbjgjsGwRMWAsHkMTBAPVFE/3TgEyc39DBffusMQPJAChfTIAV3hzyJY
NB54eQiBXGEx2YUzCYNXR5r/XLwpxhtxjPLOLVIPU65LQCt2siCUdjI6TGOO8unq2FGQ1PI8SjPo
FP5Ih/Jn3hmboH7zh/ZhCej2+sRfjiuBXHcBqTJ/sOe+OvY4XxpJ5Bh3ZE7jInlqnVcQfQWF7tVn
dYf/7maBXHohPGsxms5NjwD+gFbSS8J4LHxd9erlBRzIFRfQpsjGmkKvJk28w2T7T6IxI8efo3nS
hWBVF5Kflw4ZRuavkjisenXC5z61NpOL9xPQtFyfDNUSk5y8nZAbKBh6gOJvRMSri4Sw19l7MUGy
oj9c70Q1D5KrlxnUlDK/ZMfCMeIsezThhNdbVhlIdvIprUSQVuzIUeMbWZT8nI2guus6ke0Tk9zk
58F/6i7Czp8aYKWPoQF+FPfgNfeCfCS6DI1iEHLNxYBLegVRVWSbZjAjHsrgFy53XairhVA1L/m3
z7lRcws2Aq9yYeybsY7ycDcmL9en4PJhO5BLLcY0DbiXo/mWDHsH7NOFh1JZ2hz/H2dX0hypzmx/
EREgJrEFaqJctttu97QhergXMYhJIIZf/w73bfypTRFBhFdeSJSUmZIyT55zf/gV21H7K8wZVRGr
x/ACUqSMFIHHtp47K7av9ldQxhKSL2ZJxK+WRoYTsbTxCR/8bAv9vPb1qgPHI9WKFItBjNtQf3K3
hHfWFl1x2w7EQ3Y6YNw5hWwomIHKvg8YlHHuL/rayigOmwzcdoC9qi9a4tKgcfOj18f+0Ig2cPvm
THE9vz/R2voo/ttpdPImkWN94vbqOtpjMf+8P/LaCilnc98TS3opRp6K1977khujX2zRS618tdo/
QTpwlxC7qFHoghax7Rrn2tM+3//utbEVby0rj8foDq0vXVlyf6jSr3a3xfGysiYq627aaRCRnJv6
0idWkLUH2+59y/6z78OX8PPuHddaUoD3owYzYmsngZ04cKM227CTtS9f/v9ucApecq/tKqRkxzqa
jQzoaS3MUE6+/+1rwy+b8W54NrhlQpbh0ZV7KTp5qNlwske58+sVb+09MEILneMqKt2g6lAcGcfj
2E+HfV+veGsmdMNtoblz6fX2WLTmW4P2FGYVG0nHtcVRfLTX03QsKR4bWKGTNrsPsp6DrivC+1+/
ZvCKo9bxNNROm+WXeE4iZtDjkCX7tlXtcKi0QQyZV+YX2TXHxssO7ZCd5nbYt+4qwS7S0AO1gHC+
yAYczTI/G3YdtNke4hWXUrXToSo85HZNPGD0Fn2RjmZaQVGIS+PpGy+klY1VOXZj2gyNga6ES2cu
plk8jaDEyijZOLn/g/d8cP1WuXY9K3O4renDBYTrTfVjyhtmHIsC5Bq30mZiSMJBuqP11lfc06dA
Smprh8lm/fxFGE6fvlhValljOPeE1KdcI+Cq8xtHsjTqY2cuHp2uR54qqHVWcd9NyuaQLhimKXAd
otHPmpNoWkSmpu0DM52dPgSXmxz+jMTRzfKgz6Ia0f9WcHM6AcDV50AZgyElh25mbhb/MqC5tt48
K0aucmAWUqB1F5QikCbUTxonvu5utdWu7KKKZR4pCkqAtCFBPMUvojBPTkYvs9ZsuOeHSE+YoQpO
NpMmLhO3QGnDki9OPwTaDBjDULzwpDwLi32x6be0SkLNk0GX959rYp/uR4aVX6bilvMizqzWQ1El
rs0j+HcBS5NHR25RTK8M7yx79S7og5wkJam03RdXnC3ymKZhb+2ARS+uqwR8nRkGdCDG7mIZkcc/
V9NjTH7tWhRHCfZmO8rYsobu4jovhv5LiFvdvO0bWgn06C0vajD0igsp4/xL0rD4u51URu6nGnN/
35/jw7aHZWmUcG8aU5LLxkL9dr64r/QENoEjDfP27P2QBxLmxy0i2OXC9EH0UbtmKJnyfKhYd0ln
mZ41YrmHYUxhxql0T81sQ0fbAxV91aND/P5vWzEotZUmLkQlDcFQ+vS6J9cbw7hLXj2+Sy2dUpW3
mU/SopA5bS5Z0YeOxw5ck4eknDccfe3rlfvbKGoyuzGG52UKgEgRFOCEA8pl5/DLtO+8LZfFZI4e
hp8HAbpp4MMmWjR+Ym8pvKx9v+LOqcELc7K05pIgWqRxE/Y4J2pQN+3bXMWlxzYH8ZSJzdXrKpgK
EZmDeaCFc9g3vOLWetHOGUgMwWjVa6Fb1ydWsFOfWsf7w3+YA3A8lXphTlLKvNFDLaXMHvmZMS+0
Uv3a5Xzj+9cmWF6S77aXyiHOc5Z40ZQaRSBoG3m5KX2znf283+IOXptk+f+7SXJuV1WT4lcANYbe
2Lw7uwLqg6jqHe16i2fzw7cvlkoxVE3zSgLtKS9yW9fwpal9c0ceOVn/UFbN2R1df9+WKPYaz1gu
VmLFuqb8PMRplEITyUqGsC+0474pFJvFm2DKIN2NXSfdVVa3mbEXknE/3pRV+tDpsFiK2UJGUff6
zKBRRamQkT132Bgau56MmMiKrWrr2jTKyTRpaAejgtJIz8hL2dFDYU9RHW81in94VOBXKGcSM0Yv
b3uXRlYDoiehxUFvat9lP+FGn//L+FeR76HGdB1PTR0IBsu1s8yLdK84ocXCF57xysz6vGvHVdaF
wuKNJYG0iGab/NPm+plXI/OBenkUcotp4eOCAX6D4uvCNktvkqUXZZVtPYLX4cbLtjtYIBEPddOy
/bH0EAPq71n+xRuLrQC/4pgq9UKRW3bauXDM2iyOM+5tjVf8MrL85PLmqXPxPLq/hivGpjItVG3L
iywznQiU6xcmHV8y9qxLY+NZtDa84vdI7Yy6q/dONCGt5npWGA8osrjJYd/XKz5PJbqm7EKD6HT8
mUkvcNOzbWc7B1fcXatTs4D2Gb49Tk62+Kxry/Vq2LnwipcTYRNpkNqOpsYLOst7rY06nMutZsKV
00MlVsgBxNbyBsNX4sXLg4o/uc5V26eyDlTZ/55NUzLguUKlHdlMD8gEmIah+4OcNk6LFatRcw2l
h/d/nI/LxydHCbWEiYrjpFWnXVaj5hrSgetz6nZ25CFmt+StnJ5S7fu+sZVTu3T1LBtsfLqUra9l
qDFq31NjV33A8dQkQw0APLKxuh0ht3MjMT9nYt6w9sUj/3pBYGjFU52ynEcgZbEonBzQp3OEzPLO
9Va8dLQ6PSYahpYGD5PqNUfWZXK68P6Kr5xn6hsR7dLalGiTHQnoEAJgF7gF+1o7UzSCC8LV2FNc
N//cn2rNLhWfjRtNr8sUrJvCoKFw3WdM/VyY5a7EL/ZAOZrHIdN1lzAnaka0l+f1gfX80MZbPewr
n68+EgH1dZ1mxj4MYCS3zeFkxfPZydqN43ht+GWD3l1YmZslnJmaHZVlH7VVGdijcyHNVgFrbXjl
INYGK3FLgsUvuv48WdXR1ZyzttkysDa84riQsOo0XcscOC44Y43ubIA5g6JusMt0VGGeCR0DApzb
2No5i4y4DZtqjBzAd/cNr3ivbpjCLGWBsyrNHkoNOCnDunFAKPcNr3iwpxm5h/IhbgkmeJpLK0Cz
LFJwbOPqvhJ7VEEeQ5pzM1W9G41Svo3N/EL0LRTc2tCKy07zPIJncXbx8OjnU9OOT15qthu3m5VD
Vs1GTk0dd1xgcKuUYHfqaOaPgHb50Ks9olV5i0B5ZRo1KckGvavAU+dGuk4d0OhkwYBSGehg6XNt
b7EYrdi/mn+sSsitJG3tRKkuIje+8FYPiszY2OG10RXnNY0mHaqxcSJbd56l258KC4Kh2h4qSjw0
VJ0di3atcDx8vN00t6n5KUZytq1dXRgYfflR7wJbn8U0y0t8vOjjF8+G7Kjz0k57sqcYXPHcrOK1
xTVmRqIqXuruK5/Y1YDA4C7HtRTH1VoN1/s8N+G0aYi284MVs8uc7LyoqcQIw+CCYYMlZpTJ8Qjp
5ygr5wCSyhvFuDXDV5w3JkQbvBprAyrki83sgGvlVZL4uN3NvmaYypEL1Jwbt4NpRpOQV3AzhVqb
XQREInatv8qKYOA4jxtpmVEipxBs1LfGqgKSbfHqrHy92mBlQigxrQkxoy6rIqNCljf1Hke5hexd
G17xWjuzRqJzD9bTsUeruTZEPpfGlhD62ujLrr9zK+ZqeMZ6sRlREDFlBrmisSS0RrERnNeGX/7/
bniDGvo0Lh8PZa9vJpVvNVrCApFuJcBXjFPtzTJo5+Tx5JiR1wkAaVIAduLpT0vwxgU5xX3zWTm9
/mrOqpvRkkgqRHKCBn2aiC4odIh13B99bYXI/66QjA0xEDO1X2j81WVPsnvxtvCoax+ueC6DYRps
HklUJNOrVlD+0Ca1s0HXsXLjV1V2mpwjw9vPJAJi95uVoTGgJ+21tej8hBSp5XcumeBkOv95f50+
rgo6nkqMMLNhNk3wUURdi4HrZw2YjCT9UbvdJ2fuDobxSSe/KmR+LWqc6N5nsNrehkdTbKLV0HtB
BtPpoMAcZFv7szzUP3jtqW1sg+iT2UY54iWT8nuV8MCi0yOv3cge67C22igdvLAkWy+PJWB8NJ3i
6qkNDo62T+mLLl4G97P0Ts4og4Ewv9S26NFWd0lxeMna2KrRafoyHtMXI1y0nqHpCaBksDCcO7u6
P2EMyoENQpuiaj3D+RMDsGx+tpsp5k7QoiOPn5jOMs/b5/wqQ4KXa8AwWSS79uapiiPbfr5vzitu
r7bvUcdyRWxgXJn+GNxn3jc+3/vNit9bOWMAK2FsWrx2/VtjbQTzNXtVjmldDhyYKDsDoduTxQJP
u+i9gFS4hY50J2yJxE8w9r2l1NY90YPrzW7G/Fo2ICf1WcfnMegzE2w3jZi2aHRWdkFtqQJdEis8
2uTX2PpGxBd9PFbmuBHYV1ZL7Z4qRZXTnM/4Bemb0IPU9cf5JTZSEHhkfplY4S5DUjvoEOIFeP3i
/ComGnLa+oP9G3TqG6OvnK8qYUIcN0Nlxhi9zL438b8mOzbkF03sjTVaOaHUtjlumGln6Bi+z4o3
PtV5AHDsFkhtbQOUa7eL3EGc4w/fLk59+WuI/xhO4NW/5fh7nC4ZtG/ub8FKYP0vFr675LDJEE1e
5sm1niHJ5lMv/jJO9gH14VM6eRuPiJXzVmVTcAqtyViVsqurEz810cPtfq1ncpvoeAAeRvB5w/PW
JlK8fHYMOaDRi11NcCuUFmRMi2dmFH5V9JHwfpEh3Vi2lYnUljLN0p3GS0t21WLTr7MJT1HAMlIb
XRpL16nr82HribQ21fL/dzvkxL3rdnrBriMX4ZgUvoDYrBBe2JQSbTS/zGSrxrpidKqIj8X6Ym5t
jm1qPKRZ/0nbN82afZ6iUQONWWy88bzZuYDKgd6Wpsk0CpNgrgX46zWRIjDdx7GIcudQDp/uW/dK
jFTle0YrrmrJGnbV6cjOY2O6ZyaKIpBFvJVbWXEgVcEHHLlAzJRCizSWvlGtfHSE5xey8DksI3E3
fsja1ijxIEs17ESeJtdsbv1aygMFJ4nMhA9NVATlH9To/LLfUuheq1nq5H9trqtSwxCL4kpmLxkp
z69q7hvEhO5OEppl7DMjAyl54xsG3RcjdOXg514/xznArNep/NKhG7h2oe3zp2rGk+O1gW5uGfnq
b1NiRIsOicbTSBwlaRdW6XASlQBP+AwJ7zfe2ed4tMO8+M77jdvSx/77V1tazOskczQjxiu1Dycv
C4fs92ySm2Z8d7jhk5xd7hv7xzbyV2faQGP0BQqaXPtR801bC2b5aKWFrzu573ZpAJVbYNO27P7j
4++vvrS+tftZs9zkSlytC4YM7B9eam3x76z9FiU8gM2N2VbtwRqqNiy6s1XOPrjQAstI/HgYfFb3
/jh+u79wH7vwX61pc4U+HK1zkmvB54szhoSMZwcTuRn61PHMuD/L2k9aFvJdHG8nF2rr4N642u7k
Q80YJabiVtDsQXreYXCfhk5+zVJ762Bf2x8lYoC9xIBMPX5UOc/FQXNEF7pts5VXWDNqJUBUtYCQ
qynYFYyUAQFOn4jiqejw9OseJvKLo8nj/qqtTaSEhTw2epT+WpxJFvEtF3RdszzWQI6PgwsS0tzP
mi31v7WplMBg5Q2pDYInQtz8AVmxO4YJekpKwKG5+Dp2m8F1ZWfUBja7twZWcp5eWzN+ZdY/tXNK
au/glL0v9TABjYTL44e8+Nzyn3HxlID9vna2Xg0rtq5C22gylbZeYfIS+VbvNNhfE1YHQx0O7vf7
O/bxtfuvDjdm4pRFdSe9OiCS0Ppnzar9vrsY5HXf+EpoAIpdryrwmF+ZsH1ggxaVNh6fJN/icFtb
IiUNUJgxANx9mV5tHSoyJthPcWk15tA1LhXdWKSVYECVYGAnLLX7qkqvOevCbM6RFEqOOv/CcKRr
lvzWazfd2WqMXptMCQVtFg/GyOr0KgxQN+ACYYvan0kajLitpPLIsqicdnWROFTFuHlDQ6ayrNnV
jtuv3GRnQ8/fQI6wEUU/vtFRqsQDilKWbRoYvnSBnpzYa+01vqBbmkJrwysxgDb9MIwDrqU9807I
zgbmaD5OLDvet92V4VU8GxiuDD5beDaQDA1fwkkvxeRQXxflniYVh6qINkFigzUlov6cTQ9Dbn2q
wJEOaexd9RSqYtmM2KvIpOPQ1wmy1UI7kmZI/L6t/CEpt7qU1xZJcfDYNqRrWC4sCNvh62QyD109
saCLh2zDilZCsApaY0NGAcWg7IrexMsArm/QvO/bYcWxzVZCQWTGyJU3OQGyPZXv8DYObA5Gy31T
KO6ssQHJtw5GhEvS88BlqBOwP4/x9LpvfOVsF1OcuZlAgPUG3ITFcGh6O9QTsnGir6RZqau4MBq1
+kb0Gr/2so4sAwoXeFyY3aPFkrBj1asc35qqCRL9XwaKGTHvtSvFt3PQKBl2XPArq/U3jU2BLrOb
a2/d71bM9i9Im9clNvAf/AqJu+TEHNIeJEIVaHw9suF+H7K7ug5VcW0OT43MLlP8BGgsXPpTFnpB
Yh0Wsrjs0x5dyWWS5Vx8d1FN4iQvcqLl16FIfWOUYe48gAQmzOItMdEV91Nb6dy2xtA2Zsi1PtTL
MRj4VsVxdYmW7Xn39Zaejg7lXnGlt+FgH9OImWdUCkLjMOEVsWHDa3uteHnh2UJkM+fXDBJ0adDR
sq+Cgrnin3xi1uN9P/wvk/h30eOvvihLzF3XTaK8WiI9ivY3Wqg10YDDbj4iyRDmLLLz4jbrN3SD
NyLMKdhB2Ba96sqlQUXF9YXbkRx0udce4quD/YtlL2ld+lpnHlBy9XsZOPVGwFm5MTpKQCgH8NrM
ulshPYjXnfMNN/ysyw803ij3re2W4vggp6xqy8H4HX2aHH/MXt19aSyqIuLAca2DTJFWVy0XJ717
Qv+drxviYLGI2x3++7xhC8tafGALardUBxi8jEcIzmlG29gskHbO8Z6vSUeSkGRD3gG2SLXPRuWM
l3rI6mM5iVR7hSs4epT1lv7z/pes+K4K89Ezr+esK/JrKt8c8zVJNn7hyiZZStRxSEKQy8rzK1oj
At0tDiYENvWt2L926KgAH2Mwcz4N+Gwr9yFJQ0/1MQvzAGqq3Rcz2CfKi+CpQn2mjrHYc/AzzDga
hgs64/2xvvbpHqGfZXwl8owZwk6a8fzaOMfZg0TkPyLe6htZ2Vq1Za7opsZ2q7z6MbPqyLTuIdsk
iV0bWrnTpY2AA3ppfjXok+dEg7bvuqWiIvlIMy0BQOma5meePRLkd8eNw3btk5WVlu5cTQXH0JU3
vrjI1HlJ/Xbfh1ZykFQVmdI48zw2wRpzz/0O5zz1dXoq5LUp2ltbdiEfkgdas0Pb9/tioIqQLFvP
1IwRG2BnkI1Dhgt22RR6UI7JTtNUu7YzRmgHLUPIeI7OgY1uiD6kswH93fuLthIgVKyk0CdrQHtt
fuV9fbSs5OoBwiiGLbm+lVe/ipHUobZsGP2y3cZnx0HBY/Zj4x9iBXq7Rd+y8gtULF09SkJHE767
EGDSJKr0LpD5r13LoyLpZOyUWj2XqBiazzoYFMV8TOU+oA+1lBO6sdu8Y4jOcN8b2l79tGlCtlVI
XVt55XiOna7W7RnO4OjfUc6eSONDMcQvyFXPt7jNVpZehdGl8VQNhY05BiiYz16Prg1QZ25Slqz8
BBVGp1UGmKIh/X7VBAuZc0uzX1N71u0Xe+fDXuUlT4fa6moHM7hITPPhU5781J2NSLe2OEpwhixg
kwkPYy+yZHbmhtzuH0RsHndZpsriPcYNovQg4Vl9/pNVIJMc6q+yqsP7w6/cHlUYnZOatHYp1INj
NCVYnhmYht6FA3uQBdsir1vbX+XJPZpDkzu0z68tr9jRy50xAGM7MFzmlAaTJruLl2Pt7v+gte1Q
3t8LH+//gy9aSzvOeYlYml71YTzsG17x5Z7rtZmYwHaAuf+Zalo4t94T3pQ7h1e82fUYmmiJDldI
q/EfrWQjqDYd8qK1xtv9H7Cy4SqYjlTl1GWyzK5a3ZfntBDjCbSS7oszlD8bvd06b9amWcoE7x6S
wqjcKUF196qP5WAXYVGKAQJ0Wd8XzOftFNOT3U/epl7Oxzbmesq2A0AALuG4Rye1aQRJb56nkTy6
I1hDaBdavNwqrX1sXq6n7L+d6bFwyhqd1D39xx2shxoq4zLffLUuPqG+VCBfpaIIumQCf14NXZ4u
lKEViKACob0IvRMJ0eJ33moM/ahas0yzbNu77dG6Kuttc6R/TC2bTiNn4ytw6g4LmqmNfW6kfQ7Q
Ulwg4W3nn+5b3kdLt8y5/P/dnAnXE1Y0EL1ounzyteRHjeqTn4mtdpC18ZUrJ259gs0mxtdTPFOs
bgpSaziThG5kFD4y6eX7lTCGVCpBYxgkZDJwVP0TQ8LsWsOZvnc6vIm1xp5wucyjmDIa6szB6Di0
Tj351NXs95yB7rUGUSqnF2PaUwtYplEsGQylkqJ+AUFC+6rNLx1nYK7dKNCsLZUSxkTWGU2d9Is4
tHaou4PpaJCA0lAT/n3flj6e4C9YwJySSetsfHxr/5bWU5lB7P0ht3/cH/1jS/oLCwAq4tE1FzHe
jKS+i3uyEIGWbjzV1z59iWDv3KCKRdobAmaKwHgp5z9d4V5qRwKAslWKXfv8ZeZ3M+S88gD2hQFN
wl3yaqEtkqh2+41X40ehlhp/FfzLJnPQYwIpKI/wsAV1qNMMPkdLo3Yu0g1f+zg+UU/x5UYbAWgk
kD/KSx4HWZeeHNv6Mlif6JAdmxJlPnvagoitLZfi1xIsX83kQEcuHYsX0y6C2QXhQ70F01w++e+I
DkGI/92NaZzBR4uyEvR/zy47Em3jovNhUmbZB8WBja7z8MLGGomDfHCC9AAY+YX9ZGf9DLW7jY1Y
+3rFk5GRZ5UzLBp+hfSp2/mps2FGK36gFvI9PU/M1IKedtt9G3UroOOrBS7BfOu4+Q9u+8HCq8X6
DpxMhe4ZcINPUzCHxkP7Ki/pQQtAxX6gr5DBqcLpSh+rjbT2is2q5LQ9SfgAeYRFOp2+5sTJz0Av
VWACHVpwL7BPrMrmg15sJQzW9l9lqxWjyIAggmCxPMrQCPODPCcPjg/hhFNxmk73Q+GHHFqwMpWi
ppIZOJocCJxV/5J/kzMEHAO4e34xDvyJHtPjFoJtzRwUj9dHg0JiBBefwYh07Uv/H7b8a79LxmD5
HYqXG7EQtT7N1Y1mkc2PDHCohjzMxhmX3uD+Wq0EErV4786FxEUKmqkNs7IIIP/vLZ+6o2nLjTTU
ijOq5Xupx0aHHEh5K+RpGID6PO77cMXJ5zp3m44Q3GyGV2d4W1ibK7lhQCuL8lfRvk75aJsOVDqT
80Qeey3It6TM1zxArdePuCTFbLGZsQimoLvwT9qhi/I2nA/tyb1saR+uLLtat88kzTOZYtkJB8HJ
2ISttsXAu/oTlLO6h0ZNZgHXcGtDK9IPUGmrkFgfg/y5jJjlb7Ezre3C8v93VwLZWwyAOXixSzNw
eaSjfhg4nQ4pWr8Pu4zIVRw4I2I0Brwib11ePlqafs0p0vdNNm8Kxiwn5gcB3VVcePBse6ne4CT9
1IXtBbiDUzUExg/3ZKI8qW9J2K+tlXJgC1s3RhstdLfOTP3JbHxXFP6cbLFMfFhjRSRSK/g17Tqz
T2G1ti9DgifefK7Py29Ij83GUfRfl8ZHS6V49Gjje4GU47eUBe7rfHSPy/VAr/3kov8eD63fBkm4
hQdZOyP+Kt737VyTFjqJ4mAc6+c8gi5BFnT+GFg4jIQRiI0AuHL1VCv43aTzzMqxdBXQwGBnpsXP
wQJX51O9RXa+cgyp5XvD9LTaofB1xxCfCHEuSK0GLfIwPiv08L6nrM2h+DxrxowTHb8CAu2ZyVFR
O3fybIkt8Op/TUwf7L7KU9PWMhmylCLX2XjGC00+29x6MQfnAMqEDAxdv/HCPA5dcdXNpPYr2rzF
6FcCPq8LSM+vFKKUPPeuk9G8kGrrSr+2d0p8sHQam1xoTeJ3ufeYW8N3osUggNTR8dGGZbwHQwT3
UvlQE166PGU2TuEMCilAvf7cfPmsRAa1qk9M7tgzGtJuVlEbfh9nXweNA2HdmH/uW8baBMqVfiqT
2YM0M6xPpJDcC2sKZOtm9XPN7pSgQGJXsKRsy5uM87D9Xgt+ICys8n0XerWar1WlUc0tJKtd+9cw
B6VhB1Yc9mLfS0St4fMK3H/TDM80IBW2IL9NZPnuL/uKaaqlW2/UwDU2QAx3ziwvGBthXOU0cJ/J
sbwg+x6fREaGDe9f2WNb8X6SpOU4eAjNlWUABmAC4dYfctJshMjFnT7wfbWm29sD86w4KW/m/Gj3
b/O47x5nK+47talwRyGxu8w+SSAkRrBhg/N2391ZrelCCjKbBhPGowPpF/NwMB4m/fn+9q6tuHKg
153HJ8vF9oq2DbP+iykeCrpzbMVjB96yJO6R6TKEGVmx/kwJ+cfztgBZa5apuGziukxmUOO7EbBc
ee6t6m81ZNh0/SWuvt5fnRWDUUu3MWml2zBRYuwELap2a59bp2iO90dfiTkq4IUaMo3LAfsKZRj7
ILz6qxgt3bdBShBOlDzdn2Vlh1X4S0XNQTdsZLy4TK9VrIWmDRikt9VGsbZEisumqVOOk1ciKW8Q
nNMiKKs9tWGcViripZVJajaOi0d8a6PR8mwCwq6LjYi8kpFQ4S5oO6qhBAHDl5p1mrTpkCS+FNUh
t3/XZRtW7b7YoJbmY9PMSwPde7cib/80ojl5uf5qWIO/b3cV/20HWRnToJc3TftRmwe7BgiJbyzR
muUo/ltZfV/lRVvdRDL6U/GS1c9JumH7a2Mrzss0Waf2kgWnLTRWpJTeIQGpoJ84tNoXNtXKfKtN
rKiSrLrFOruVgkW61V1ztB/vWnm1Mp9WaVN6cCyoxCd+DTyZaZx68vP+4CvWqRbljYGToRlZdXPd
J4qUw9jcYlqFXf0l83Pydn+SlT0wFddt0VGsVw6yr9CXDDOTRG7avhYV3YLGrY2//P/dw7qfm8ya
ZIXTnED2Ok8DI5kPpNl5LKrl+WzgXaILrNEIPTlriuKkD/uthOXau03lt8mTrjEJaP1uYAFx/eVF
XQV54DB/OJIjPyZH87JvFxQPrnNzcnoHWQ6buCcAvQ+e9J60bOtBtbYJihOXbZVyvcHwg1H5I2Zh
eZg1G8Wgtfe6yncD0mSTOP2SR7b9BTbOT/of55UcKyzQVt135ReoVfkaEu26O6X85iTdp7YpHzKb
3Vg6bpyPK66mUtkMMva8GKfYzbJFE85z/2BQcfOSH50kARBhTTAXW1nQD+F5ONJUchuZyqnpu6q8
DQuQYTRTyBDxB3QamWFMWWhk2Xfdc3/V2b/p7G0Eqg/R3sukip8TSROzYEhhdqFxNMPs6L6UX+uD
PHSPul8GBdTo9p1Gqr43RH1HPR+XpKMb5emjbZxkt0e8afkVyiUbSvGVTVmKfXL0T1Bgj5zeDMku
UMYyvJJAA1uZEVcmghXoXAKK2iaJb0N6MLae+GtWrLi5l6fU5DUSdBZqvSV0N8AOHqBivbHJK9cw
VZE+5SSZ9Q4VI85kVLQSatTU3uITW/t25bC2mm4qbGtZelL6XYHsq/E0xltwWPfjV5lKauOgWq2D
bRrPBPqzqENp2pEDZQrUMBsj3bgLrCyPSmkTt2lhoA0W9acpdaDrQO2zbM3h6/0Qvjb68sveHXRz
0pSxjkcxXiJhlkf6VnvBmueqNDZFouf2CEGlG0AhS3hNP2lgvgw69OW0fg7qqCR0/+z7Dcvev/sN
eS0s0XtLZpeCSHyYujIg3RZsY8WAVEYbECXyNpe4mDJX/6xZ8SOFKksHxof73742vOK7AJ7xrnbZ
nPi69S2uj7oHuN6+4/m/4sS7dZldLSazmFEBNy2QUzzy7Hmu8p0frhzOdaq1c+viBsYN+qpRIEdL
xzkzjt6+fSujeC6nvK10PUZmQjcCXvOj5tZ+Fm/Jaa2dZ3+x1XRVpyc6/CoW9U8co29IUVw0MgbM
rh6Z6I9sRr23qnxz3gL1rmy2KoeuOcbQC8jl3pr2NzLEADKdzf7TruVSEWalRzStaJDEzHXuW14V
jmDw6B3zcH/4//z2gwSUCi1rNBaXnOaAh9j5HDnF/DuxCu8QS3O8OrxEhcu2TvbgFEeLAErc87lZ
mn4Apl96+CFc1pxcAjIWMo25X+rdVh/3chP46LuWtX5n5DqkXXHD0viNsu67bKuTWTwPIN8YvW8b
v3xt15bQ+W4Gnnp57PVY2e5IT943FmQhCzs/f5ie2wM7t6fkmO/BIeIoV8FozpDyCd3vSPPRJ6fx
kS4TW8CCtYVST/Ea8Dz9/zi7kiY5dWb7i4hglGAL1NBDtdvV7bZ9N8S12wYhJjHDr38Hf2/RVy6V
ImrZvYBCykylMk+ekwq0JEERUJtjNLQNavYHP7itRCkjz5LGb5sWSS7SEN6FSTewUKwvmk3Ywsql
bZaigUjHNUOUR4zHjKcTp/fVEaK7oRlCw/Omg5b+JZVuVp5HPZSDBDv21WHRlaEVkYbK6ujdmAxz
jnvxaXLKT00GRUAO9SGQ3+GQKpAtHoom/eanFd8t07hGQ8p1fDSX95zKXfqZD9zgkOc+raC7SYuY
j5+T+pX4N8UcKjfqjbW1h40849RRnh6Lyv7miHLeTdN0vr7tm4v9vetU1nlnwLzVGN9HETMtjrWf
fXF8fpO1UlnY3aq8ZQa5F7r/WfMsBI3hjJqj8XJWSGVVd16D6cPbQrFj1FEXgGrgubFdUHJEjY5p
9HJMgsTLf2MSMdhE5wHOnLtvXva9bbapn/fri64wmkBKScrFY9nCtlPKrOJuOuWAdpMGDG798/UX
qHZVikTlxPKgNXzUL6vlWwcmqLAudRJ0l6/EfwG5l9kf/JUH1WkonNDzvrHk1wQ9ugahtAY5V6BJ
ThTVAyrruZdpDghaAWB92NESTRP34PQYfP4MlDdKFe9p+mVa9kCYHDN+uL5qf26iF5xBRtY5wmgH
c8W1EdhVMwxWA0MdRlSldWjiup9iyNYdd8Kfoaz54hevbsDDqXhN7V+1+wbVvFAUezCPNOQLc45b
sdWqjjMkU9PIyjQbq7BKGZpXjoWYvBElAgpp++QN6KPQoNol30L9pe+Xriqo6a61UQOJ4vpsseNq
wXVxcokbQTE63RG36L9UvpWAOLgBwcrcty9OvWqSAIVPyKC8wKoLOs4L1r5eq7jAtNcEgWqreBi5
xqJUb5DymGyaCWkI+qCz84t5Xph536bl95JpSkWqx0sBQwjQCjqVW57MLj8ENn1k4JgcB4K6TalL
xVTbLwWOtksGY7LTGvDwMurtPCx6tne5rl+gcG0ZhwdpeteZ27nPQs/83f1brBsL35fFuPf750w3
CKRaJ+lakzWV0wcZmuk+CNayPItbUj/nqwGAbPLjuiMrwp8vpTLJlFoVGOnQmzCeWfaFWpoTTbH8
f+HZ2OCAw8iCjYI3CRS+i9Pta7Coxxy4SY2VKvZAFlCboNBnmGB2ONV0/Ic6zj+1277ShBzMwXlI
CjNsM/Om2yuV6WhITpd5xEjTaTDGiHVu6KF1Xxc3pi6SP+B4a8w1xz5PnL9Ndf5kJnM4loMml1Sk
ADKmrfYxNThCPObkJs3w0IDY7NHMOVujpTMrFqbrOJ25u+o8T2FS1P5vOmBlbUb4lh2v2Qo+QyTK
kTvnmtChsivJJSp06f43lDGn5zR4y9ejNd7UpqOyntpoicoZwZ2AFj7fzcbwyYUJpVTHOa1wZhnA
Vpodse21KVE6s2NS0tBZvH0lrENlGxorVay8DF2blsZanQmHEuYsc+secrrXg4TCgGTAGrS9UdIV
RnFCieUwzWUYTEHkTCWuCA82Rm+uv0X167eF+3C1nf2gJqA6BvIJrYQ7KGgEx1zcCP6gMl4tqRg0
xBaU1M30mzefO3a2x/fbfvj2QR9+OGco3LQLEFW58WMWE0AUtdVqYpzC3mWk2Tw7EF+GctuJjWtI
M4zZ/Fvr5i5UFik5apm2SUMLZEjCf2ocshPI5GY2RYHOblQ/XnJWczUW1hkFypUY7BibFvfw+9n7
en3VVUYpnVyiY9A3yNFoqHx/1zTZnWDkaZmtsBvKQ0d0enyKBiaVIWd1nweipC1uN4+wmS95XEbz
Z8TO2A7J15sv/DL0zB9mzFrk2Oh5g55BarjSFUcVfiUjz4bOFkvpEgzhlSQc6hnT0YMm4CgsSMaZ
AfoB8QKBg4smEJFuiqhqkpi63yYdzFT12zfL+uBaKVRlXVy1cZYUvhmB9ewnYe75ugGpni27rWNB
WnRGsQ4aRH4k8jJ5yjt6i1ybb1EZbGavI/UstNeApRIh+Ze5eWjpaCpUv1xyXIJVMWoc6gCUZABc
f4EnaMKNwqlkhhAvt0eIMODJovpVsE8rkLNVnh2EGQeWxm8VQUFmCcl6v0wKji3Nafk8k7GPWCC8
0Ck8nRSJ4g0y2gzMgUEiSIJGt/VaVmd7hRyZhr1RsfIy1CxpksyyKR4NhrqdNS8/i2647VYn48ug
sdUXIkWDZBBggx73C3qnfnowXU16o8iWZX6lzsfskDBg7vVS7wYf0z0ufbCm4K4Ua5y2Yu91RXzd
sxRhQQacZcsajGaDqcF5furqB+EIMDaHU33joShjzvq5Kcd5S6U83/2++jmLyt5+xnjXqsmYVUFf
RpuB8a5Fi22LO7Zx6iY/zL3yiYsn7o+fxzlh4STWu9HcdNygKjAAbOg/GJ5u7FJlwJJ/r1XWlr4J
K0v4/YCX2XZc6Ki0lZ8mH8oDZwEt0AvNHoddeuwORtQ8eKchdvd8H8Sl5gKoiCSudDxb7Zj5S4FI
MiTpPwn14ixbYlQ54Tl97DjG7rqpKZZKBqflUMZYSZejvGk+T/lbaf8mua5JoXB2GZlWOtwCMB4e
iav3d2ZWr8t8izQ0TgcZl7bSzFlzM9jGMx4JxhAxsrbcSNYnY2Oa3HQMHxrFDw1d/OzRHorOeh2d
2kCVDeyDAfguPWprEPOXXB1sZzImpucGBUM/aHuM1UrClfSQisjuPObX4ci4ZpNVL9k2/0MWUJms
qPgI5iE3SKPE+yNE4wHDzaiOUfqSGW2fsZnAhzd4pc3yvKn5Q7o0RlgU7dd8EUXccp2ogeoTpHLU
ai1iBkEQfxizsXz0x7qIHbR8MbiZlb+WHpIK1/3hktttHyKFDgqmfLSPO7DbtcYQuh00S2txb1bD
U5sHh0Vb2r7kG9t7pCiy5k2D4uoCjhowVRznYB3iKUi+3/YRUuwo2tVvXB98RK67/Og9ElretC+K
4pUuy7FY6/311yg2XQbMYD4iMNOkAS/RUtf941QI6j+RFkkV2LZLLQOlYqn+4iTxxmYAkTx/WBvM
kNZLF+cmepLXv0FhV7K4CZ1bVOLrrHgAI6AwImDeOSBLdgKYfZairBqPrZlqWKguZRDYcxn8M9co
eo6Vkz/M5oxWg+m8cTrFdmM+Q9Xi4LeWfxi6G/nA/kzcf/DIMrP7haxB/lAsvRuW4KNFJTGzI7Nr
S83+K9ZORgXxZKXNgFGoh84jd8Qwz6ZpxaCd3g9M1ydRLZkUuUojofnkL1AsANiunzEJlWSfCid4
7pr1bvbTGJUDTWVM4fkyNsjsLGNdhAWOsMmB/BS7KyGRKMQ3t55e01THj65aMymOjXaf96JD49No
vDnGNNYrX0ZjF1BRfkKNVPMtqrfIUcz3TcPxoc+22LkfGmt/P5fjzkLle+6H802e86eZ9sHAMMKU
9dMKxjA3xcAiT9f7lbBdAWricFl1KYTqQ6RIlnrMJhWuOw8NB2EnE88+GqRV3sc8NWZNsqp4h4wd
8kxcGxYfvIJesd6tnb9b+dDGWe7t3JbqELeqILYZ+IfV6vLAK3ITH2Ln47+DE4x7kLr5h5u2QoYL
cbsMqsHH6SvAR2lDX3iteyfs3e45T2ddt0C1TNv/P3xBwMEGEhgIKJbLvRG8vA2ZIWAkjJ3nThBL
Ap+N8eWW7/mrH8vLonaGCug56qz7JFiiwcUNyHKh/2ftrr/icmChf/Vfs7TLeb8E980soqLjkSid
49SYcWL0semAcXyxf15/1eWFo3IjNSip66WpFdwbeRIFgr9PQ3JfDUtstWTQHGMq85LCCsS+aMGc
oQADoVFGVT+bUWdDtOCWL/BltqsVQPc2yKfioZggHJqBuLrK9n7RAHWUHK+/QpFLyHgjgOk8iwu8
wm/Z0fXQsuPgiehczW1K9XgpjhRV4ToQqQzuvdV6olbyU6wB5JZuc8C/0EZZE6zMEthiF0STUYHB
7NBx1xe7qFEZWDTFwsvf8BfyqBqrkXSDDTsiBmpuSdSz7qHPtHwE21rILXkKruLtYPzg4EODE6Pz
sgCsrakPJfGhDVqwEYBngbhQJaowwPfS2UXSPJFK2PXv0W/sMoJm5grZvqQik6HJk1QfKkWaiQ9L
OduWf9/b4sl0jSMN1seGL5rHK/xRRvSYdWW0gpj+vdl1T37VvXlmdSQC4pMi0RwpF4sE21pufvph
LQmocdJqbGEQdnKmVfoA+vLPvZcBHVbe9W35EFT9EVWYY2FOIHrwghCaI6+N136+xZ2oDPuxqtmx
kmRCeEsI8Nku2QVzhXTGsm97gUyklPgdNmQLainG5sq2h7RPfT/WOp7Ay8kYlSEaeUXE3Fmw9dly
QDlvvaSD/USgXWc7ScjZcAsMAfskMycF9mwZIInGZ8zZ02ouUcbdOeSY6GBLvl+MNp7aXkdipvoo
ySjmvivqDl51XwTZl6oXkbma0CHlj/0IyAvv9tf3XvUa6SywvW4Y0wV+DM63EQwI6Ldk4yfLaR5H
Sh7dpNKcCgo3lSEcg+OgtoY0895iBrDi5g9/zndtEGgqI8HlcCQTKQ0pwcO5hyiQpJ+cxq4jpzIj
r8aU42BmLyho5GFXFztknbrL4EVw52YO0jEBnUSrqrd38rn+wWnzNjN730FlMKjGXZcnD1Avf8lX
tod67e76bik+U0Z1EhMxF/dPRN2u+cqa7gGQKxZyK/0e0DG06zUWVBxYcMs0Kj5Rhnn6XlJawsuD
+45na2hl9qEqkDIE6fJ+/YMU5icjVzAB1Pa1Xwf3I5IEFxyldmen0II3QEdNs++d5b/d9iLpmIA2
1Iop2jK4RyHwrYDbdoHxtcyaY5pPuzF1DtdfozBzGbrSFvbSm02F18xObHEKscb8bqAsvu3xUlAA
39M0As/Ffq+c58sbpBNRra7Qj63eJot5ieY1ikNPxrBMTurxbnWDe5GMh2ZEv6ipjynkj9pcd8VR
LZT93zOvydOWjhNEy3r7PCZuCmqO9N7ttVcoRcouczJlEHnrOaQk701v3PfEwXjNNwfAzGwqPrFe
xJgc0lyfVV8ihYHAEQMvjcw7I+KglTSeJjRkU36bhjOVkSyOTSejHh16Pw0evRPdXMUNE2XYFqj6
tj7/UU12t6ssqLhftzHF5su4lrbGlc10THrveei8dFVoAcw5+Pe1mG87C2SES7WK2kKLlr6LwcFP
F0n2ZJlLEPbgaNH03xSbIksqZcNquiBN8c7BIEDu8K1Hq5yYOsTm5m4Xkl8Z3rIa3lzwPl/egyAP
zaD9tEzifH31FQGRSB7udgY1C29NzsOYxG4S7NfGjykjxxrlspRZGg9XHCQy0iXtXN8YwGR29lnx
OoPEHdNV3mDNUZs/4dYZQiO1SyfNfUplUZKvY7a28JdK+GdrsjA6nEOoFIPXfRJD9/NGk5Iq5Ing
huM0hXcWXRNvgL6BzuApvoVaGecgkXw8mSifp2Z1z1N+5ENcWPeLrragWBwZ8dKTxBNLs7hnEvTl
vQMARpwVw/iQeAMNOca7NSukMCwZ8iIgCdAII/DO9hJaDMkCi9qBxxbGGm8hbcEqydiXcR3sbB6Z
d4bexthhrjEBrdPv636hcGgZ/IJOGguSdrLeAc8K4jnoWJiP5SdS6erTqhds//9wCVtR6xRDmRrn
Ggx7Y98CLfhMZ13nVLX6klt7lmtm2UTcc4fbsdkWcSAi0T0566kGUuv6El2kntzWX8rlodHMq27G
S9K34u5Ps3mH0s58P8UbneKo08xVWazkzg0foS+Q2+6ZT9B9+N1lfdhDwYXUmtikWivJl9GOWvzC
hxnVs3lX9cPRxoRvyMfpeyXWyLAm3RXr4ijHtmCSWwsoO1ppOXjnxqHsjo9zfdeIl8y2HsQwk2jh
xRCDYxbQkAYiWQLkpFHnpbrrpCIGy8iZQRSJ76c0/5W3x5F2+3bDLgnoKtXxmIyRx9qwd3LNoirM
W8bSGCVffX8ogrOXPq4gb/eNk4VR0euWp3r4tpMffKehrBa2m5NzyoKorH5WXnsHJMLutqdvdvjh
6eXSNVWTu+45W5zYCNx4wDzbyHVcIxfnW2EFMoDGnjt3AQkp/0XrIPb66nMDV7GW4n4qgiOn9p1T
4D5H5ycjo0ewnuxXBr4xx/pCXeeuHR8XS0e7pPAsGWqDmd1ymgecBdTnd73VRqsZHDsHx/HNWyXF
CJc2Ja5Cjn2uK1DD8PesZTtBdMewKgS5UmwwmW3bA+695/p38Ck9VvskFvGcRfOu2FUHT2NvytdI
IcLKrcEfzDSH9g99aIX9T9AGD5PlRJzRXbnmJ8aaHWn4fVf1T21X7QJfNz2usnUpZqxNMjWtU7tn
A3TZ5XkuD6OhKWurCoEyvobljkcAcKYZevApyBPMGgRNjgXRLVYc0T17Z8OSPrjC+ZcV5he7Y7+X
ZXwuXIreSoU5w+v+plpdGYpTW1bQgXvCOa9DCPrXPSAHZUjsCNCAqNpNRwSo629SrKUMzHHp2BqB
6OsXt1irQw+FhmNVQto4GFNfc5tRxfi/+KK8idfNgOjhHtjZjYp9fxQ/+x0B/gqib7d9x/Z9HyIU
zY05R8sjOIvyiAPlqVmSqLSb/fWnK66yMmWUV9Z2jVYzOS8DBEftTxbmz8zvuGgG4H/Ldae6ai+k
wEDqee1mzDaeM5Z0+2nq7bsJCcXez1wdPZXiwHOk4ABiNoAapq5+b5zls+HRb+X6bx8M0ZQ5LwUp
4ilx/plzR7MpimDqSDGCg21gGYI5OVfBaHw1wQLdRn5qOWVsF+MmQ5nYOolgF/t84T4oE0oFkOUo
zMzA9SAoGBQPUqNJospP8lvIAXBEyWxSduI21mhnwZl2R9d+YiwedEhVxTLJTFI476a5oI17HseH
1YzXvgubbl8Y79eNV2FWMj6uze12XqljnkvLKTCWixF+dJrnut7d9vztsz64XjvXZb2mgX/uygGF
yd57mRhJ7wSpiMb9VAskOffYMnC0dW39z1CDbDH9voImVcxLmOhg4Kol2qzqwycUi4lpTBuEzgPS
3eZl6He1bvZT9WjJqXO7njHe4yB1YjHPcZj0j1Z3C7fVZpSSO/ej0xleZQRnUFyB78GJSHearZfr
+3qRRWh7uuS+IrFnM8CM77nb4UfHDGIY3V7EXZwd+T6NxVF7Qmy/94L32tKJ7nT+Yta8B6F20vQv
GckgCNr57mfC+t/1aJZxAyaFiJjVv71IFnAOriys2xQzZSvVQZcUEURGx6X5nAx+2ZBz5s9+Fjpj
KZaw76fy7vpyKgzhLzTZSM3eypBZmsCgOz0w6LX1087Z6/XHq36+dAHgC0vnpcQRRUFEvTbpsZ08
zQGuerTk4BhqKtyxxvk9mzFgXLluuOAipzoMzJL82q5MW/BhCh6dOgBWxA1XO9+lFMbFfqU9GuY5
iQDz2tsYnSZd8X2wmsM8ezuSPjaT64QjAX57BDudN36+voqK81EGlY2GN1SgC6HvpC1CSD7tgi6L
SNkdK+JFhXPIlzxKia7Ir8qM/mShH+LOykjABqgxPTYYHLufufMw0ekTVNv9naBGGXISmCGEFk9Z
AC5BZ+JP3bDqqsyqJPPP/z+8HbSmns0B13qcbIDA7AVDWH2T43rvoqEFlE9I0Wg3XLS0JtQkK5AJ
iIp9M91Bd61U9e/+rMuHX9AuArCepkse/Sr44SyQvvKck+uyN4cGLzZZPidDfhaV/2W2tVyKKj+U
Yg0hGQ842tKP4+Lc24LR0Ej8cJ2DX9dNSFE7keFptclWq+in5HE1szLyja8ccNio5YANABZhu4um
6aFaPJnQygtQ/k4bvChv7T50XZBfNBgHrBqe4a9qCdvmR8bSrwUbosXpNWfxpeXbkPxSMFi4bdGZ
YsYRrcrdaNK7JRnPGFPWgD0uZdrb46WQIPy6gh10ULAq058LM5/8cr4vHPYwuemnNnvFQRdf3yfV
h2zR7qPtzUA/uANGEpCWoj/RR3XzyoDzve3p0rEPxdTMFQSzFGOXLZgRGMM5G16zaX2//vyLF9Vt
oaSjv0M1323QHAZ3fNjHm3r8DK3f0PiyCYRsPLP86/U3XYr+24ukLMC0kiIFLyR0Bxvrq8f93TDe
xn+PFPS/W0BwxPvQpLPel4T3ezvJ0mhYJ3tPFqEbHVStk5y3G31XYZoVc9DtvCeHTbMFzZwqFj//
t076AaBLSSrWSc7irZm3pUv98lT4d8x9wlBTRApwSN9ymdqeLx3wbtc7vbvpWNjrXebvm2Ppf3F0
YGrVj5e8ejJF4lpVCRhfaZEwadsnK0v+bUl3cNJv1+1I4dkyxytL3UmYC1jZjcLekfFfy/ySm1Ej
/Nh3d5XuHnjxUNuWSXLrJQExE/H/KLglh3JXH/If6+dp/7/qV6W7ql8K8ttbJPcWa+KNrY+0JB2+
eN23uf/lgWR+LHZcl88pP0RycIPb/y8gtgkAkSjfw5LcEPMHoO/sjkzj3aqNl7x76NkIki8GglMf
FV2MG5g9IE7PBGCd69uuCLNyau86w8qqBEP3/lyF7i/bTEPUyq4/W/Hj5ZR9AjimDhK4hGNWd2Me
hJY1fxmT7pPHNE1sRfCTk/ZiztahtzBLPoviJ+UYj7I6+7bZWnniI+BZNicFIhP4qR+TxCogaxjc
+Lslf3aZ7U0YWEHUq8v0ibVI2ysr/3592RVbKqftw8LbcdrEtjBXGVphwK2I6KhrVQsuuS/NqnV0
TSx46bht9kC5mZm7sZ2R01z/8ZdthsgKn27pkyLYdrQuWAh4BcnX0HZ3fnO4/nyF3yJB/++hNjFr
qqsSq4Mhb//g7vLYiIw3aITtvag50Pj6ay6vE5Hx8O5cYvaQIU8iNuAo0LNfdkVj6JrtilOTyBh4
E+IcvlsgLDgvS/S/JgLdrZ+3MzPfGbGuHKmyJCmMLhYroCiCMDrb/UP7vpTsUCb/Xl8hRYiWbzes
6a2Kej3oF5t63Rmg1QO2MnkYCO6UrhjvITuu2QvVV0gxtOoqPxhpAbZl89hDrDJskuDJXXTMCpe3
mv7J/z8kqungjUnPcDavHtp63xpd9FT8bPmiwhE0oYwOUllhfsd5TForFP3x+uJfrB3hgJQvJ+XW
SGsCPHz+hL5t/uxGIpof7GfjrXw0Dv6DedRJiKs+Y9v/D8tDDDvIzBKJsGcTTJuWIW1YENbecr7+
KarnS6G0aG2LmxNY8A3X2C/bCYDsq+W3SRlTeVrSQtWJLsWwvIM+F1rGn72c7q7/8MuRjsqjkplo
1pUvWygtxO81WVB7JNQBx0K2c3ttWqpaHsmFWVWNuYOx9NPU+y9TJYrQHyZzD7CxrienSBzlaRaM
2VZBmiCgWu23JjlQDzt9l/VFCJr9VAvdUH2H5MSB4YzzbEKWhVfPbRLm7Gurw6qpNkI6EWxBMzNg
sKDGKfZ/VNzauAefNtFJgVyOEEQmz/XXPhB1iz2AOhEkHJ0n5pFf143o8rKQv+hzSzFkc490mnnV
cfCKF1AMAiJRaa77ql8uOW/CMYJcJjgAbJKXIOsZfru1rjh+edmJTDKb8dojroWfXjk/TfQ2yz4a
6QPTZSqqldn+/yHugJZaOOWKx8/LUzpBlhjCkzp9FNWzt+X68GwnMVcflAIIzZa3n7q9BUXEpv51
fUtV6yJ57OymZS3AeHzi66fFe7KwLsYUj5muH6TaU/u/P75avSazNk9qyulHU5SvNmWa5E2xLvIU
S+16Y08X1GymqYlLq8BkxoNJSHx9YS5nDOSvIRaKtKeywaGdOclXt5l2GMU/ouf3eWDDPe6uuu6+
6iu2/3/c3RHMV7yqoU9m22E5HUf2FSDv699wsaTsW8SXTKc3aEnZglhQk9KYdj7G4R/6ASrqYSry
Uwpaj3AReXFqJx/srQHEP8KSjN1dZXRJp1lIZfoomZiVLGnfMvyI5Ety2jSQsj34al6KN3cPxvb4
ttIUWBn+u5C9Pwle4Hp5auy3afguWk1UUhmCdBYkJi1dTPvCgsU32K4IeBQEdShcgFtuAV5s+yQd
CunaQ17PRjnEm5EfWSDYmcLR3l+3AoULykMqvt8zlhBm/qKT4wBF5wHOGoMlNNFpKCpiiDyVQoap
w1QxUl5RvZNfBBTPdI1KV2PEqqdv+/LBQVhZpqm/cbaLMgtNEvXks03vbP56fXVUj9/+/+HxbWIF
y+Rt1gnBvoQ81KUfrZiJ11JPXeoiYW/lEZTS6WsnF9jbYCQuxpXTtt4vdeDecTI5YYGE6WCMRvmK
QDDfAVoX7G/7MMn3aUN5mSVg9CxS/lBmdUSC6rGzLXDI6FpWCteQ51K4U7oWJssRgTMMPxSdcWz5
VEUBsWi45sPemCydetDlvA/95/9uEy+yiuVb6sEbdKb44H1zs7xC+TnbKISgrJzd17VuOEllE5LL
AwPuBk633eGAPT1yXk5hXkBXxfbn9VH4o+bsVS2f5PUQXQRVNlDmpwBtvGpxkZHwl6oE6QMtHpxu
0MD9FSeMPLHiUhvTKAwONLTd08zLZyfLDoZ9C5Qa9i3PpxhLxUC70y3vln02sn2LSkrgPRT+4wzG
zuumrDrH5AkVt2JVb+a49dpNlBwqIODWJw5qsH0Zsz3ZXX+Lap2kSOAHPciiMlyRWogXlv2jWHpA
oTTJisKk5BGVyl5dNm/FDa/ErSXboWt2GK3Pme5epHq+5O0o2Zd89jaFvhLw6DWaqAupntDQ9QRU
iyMd4rm/ZomRYnHWTjxwjDyzoIty4j7ftvaSe9OltUdwoqPyPHsstgg0zFuS7enMbgBcbFYquXRV
EqDMPFy71ubVGt6dKe745+u/XeHG8jDKWHsO9balbxf+6BrWfZbQpw4jr2wwj41umEOxwfJcioB6
/WhZI8K5sUZ1+wil6Kin36pJ8xWbocioGyyQPI8CvaAmKxJscA8SoGPQrdm910435uryKIof5Nw0
wQxw8utnUou4hApmquOZUWyAPIsSCIIB460Z1md+CA6NZbeu7tei90E805IY86w6pg7Vmzbv+JAs
EIw0W2BNwQW4ZjEU5Mvmiwf0rQ0UYNrcFilkHXBgVSEc2CBSiN5edkIMr57o+rAJfMQ+WzecojIn
2Z/HpYHcLNIePoEp7Vfv8V3/jwvJvOs+obImyZ+n1LZITeFuSQ74iCh2cBGNJ6seLXnyLKqW+hZ2
GyfmPufrqb35nJEHULgVEL9fcBs2IA20BkUFkYk54kPxKWfUCGn/T0FoHXYJ201z/Ta0Nya58uxJ
y6zcHlZserepswcvFsRuB/8uyfbX90Ox3fK4yZzSKRk63JXb7p5MdyAhCavsLjdu9G+ZvxV1P4pB
VSjDdvmbNf0jsnA07NtsSeZubZMix0Q/fjtvUifO3Mk72UOrk6lRrYzk0qx2+JrzDC0gk++ndg1J
X73VVheWRXpbAiaPkdSeBY41MhcnkfPdFLiHqu/3kEreXd9bRVCS6VrBlVp765IUJ5fmoMB4Xct3
zzzNwY4TzdmgeoPkzb7lVMznKOLkaeKChd2ZTqvB3iq7AIlqV7mPWW/ooNWKRN+V3Hvya7GMHbJV
YEDDyfy0OkeT1SFjX2Y/bkvdZIwin5EZWpPOXlqk2siXMNLjEvQIaiM2DBFf3xPF4+XJEafC8C5x
8fjK+Cf/2TZ92HUaa1JshjwNkqwg/hSU4dGrFfkYCaHeweu/DE0aUUsDJ1PEWHkQBHR6LinAVH0y
MHbXINolpe5kUPibDBlz26YwlwGPNlsWrfazyMA+hka9jqdR9dMlf6Zl7nklxA9PS+CFtpjiamo1
K6+6hsiTH7lwjWkcivqdQlsTlHB7031a/CAS7i+zOdrzz6V4tAMD/SY7um5Hqs2WjmlHCGMyioCf
xHoyVvDavc7VGwjJoWOiia6q/ZB8m4h+bQ1QsSClSUMx7brhtWb/blJg179A9XzJnw1IIvdDihEw
XtI8BP9YEZql8dls6zip2W3XBxk7BpWVdEYNk5+GASRzNV3Kx6zCVOLkMJ2UnMKuZOhY0SdmsDo5
viMpDsybQuhQavqjiiWSwWKL21QpLXp+mtwkMry7xICekoEKYK9xZ0U0ktFixeQVPc1RaHAz65CS
CWW09Aha2du2WKZBNnuH2M6Mq0nPdrb9Ytef13VntbryourXSx7dL6WfW2AKPpE6iacVuOQUJDvQ
ofxx3UJVz992/ENSHywYvM07JPUdmT57rfcTLBJRS3Q3c5XhSC4snCWvM95traGfJotd3SyJ6rmS
4/ZZXc1Wh0Ba+EeXPfJxf305FCFHHvQo7dr2/aXF713bcGrJm+nVj2Ng7td6uW8HTxcYVL9fqn4J
wxOoHU3FKQP5WJrV+3R8uf4FCn+SkWBAkjJUPqHYYzfW77JZo2xtIa5KRoD4de0hhdHIWLAgaAE+
bvHriTPcDcyPTRRcknTWxH3V47fN+WCT2dQvZmIDstXZ+766t34x+np9cf4gyi5c9GXiXwxoMQGw
ePmeE39X0WJPjXvaizvXOrbmDya+DU6/a003NJf2c4t7CGt39Tjdz9nXtoF2lianVH3h9v8PXwh5
nKAblyJH/36OjXw/CDNKza/XP1JhW/LkBgecq6tmMz9VpoVqIeEmxIghKXH96QoP+dPo+vDT0S31
0M0k/DSjynOAcJYRJo3zuQdpTgh0Mb8zba5LZ1S2LHk5SPfbhq5lfrLIekyKn//H2Zc0x60zQf4i
RnABF1y5dDcltSRLtp+fLww/2wL3BSTB5ddPticmQh/caEzopFAfCBKoKhRQWZn1PP3nDU8rdzXg
QEW+LXddTLaoJiDHK4B9H5nXPXZwk2ZJp6Y4DU13ENbHju0ycKmCupXhUaM4U28E/N1DPfUjVOa4
upKxS+D8DyarLMozN7KUZz9NAXMqdA1PCkOVwUtmZ9KF50N1rhc7Sz3GfkH904mWbLHjD9mTzADc
MDLldjaVUIoyobVR454BOq/spRD3gLtoIorCkGTV8N5efdsUCwYpvwfdgxmc/f1UOpqQq7AiGbhE
14EaI8fTmfjR5HcolkQ+uVu3J4/zkBL6Mc+TUUyZFcxZuRTj93ZIXcjDDN/b5ftYJCYm7PZaqHJ8
Wfd7pQ0qMnnAv4O5Otysk9tZobnvh7471uW9U5PIFr9N+g9uFjVDKsKJDGmq6bD5ZYd6fA6QKGRW
gvpHB5hcMCVV+7EMUyboJb2YmrUTxdnJv4zDwa7spF+jrbY0xqWIt6a0l5ejsbglpO6/c9eLINBU
hmwcdBei1x/uyoAmYY9u0e5VAYNl/85OniLVTG6v9nWzdWVAU99tde32df/d8EWCXrDEqBlgEAxa
Hs7n3fcTiKi+3R5KAQV2ZYZexlGDYwU+o6jD/6s9k8c04lu4xVCBOuiwwNfDlSsDnYAYBNNqOxfn
csrjpXjDHSWAcTphAoV7uDL/7kSps0NhhX+/9MZ2PS4p42pBRQUUe3xBUciJe+uUGUY42svh9syp
1v/y+7vt1jPynG45tkDhegs0AyDl7Y2Amd9+umq+nP99OoPC7NauW3GubGgIAyi65CQMHJ2C3nXn
dqm0f+/5uA0b8ARnUZfxvILU6J9eNOFUpdmo4VpVfYF0wt5zoHwgqlGeCQTRnNqLrCoLjWXT+Ijq
8ZJvj+aOo9bWlejxE/FUL+Fku5E56YDH1/clV8auGwNYnnYL0a8IHqFu4+z/EhuCWZrAp7AdGbqO
ntoty5u2PG+2ly65+8C1tSDVoy8r/s4sATAOhAulofPsQuh1zhNefyz7d2XsmWmQxbBcJASueM2t
KhzZS6+LQ6rXvizzu9d2GkRBHAHK874HD81k4uyYayxFtZSSo06sqf2JXCa77g/5eiDII+nvQdcz
f7XHNbDcQHJVs8+hp5vz8ly7/hgOzhzm4EB1giAeRufODcqINP4nI1hCwyAf/CbJfwfigCR5G4rz
Tq3X2f42gv7faPuDP30sv3RlqmTwiGx5C5aaM3h9v/jjUIaifTMbpvEAxRYnQ8uoMzdZ3uI4X3jW
6EcFBA2+jIRbbeTYi/eJWNnws5gtCh7CWReRFGPKtWQCTl+C7QfZYG6HdnU3iUM92CHpgUNMJh1m
QBFa5ZpyM6+49ysQWi3xTyvuBpEOFgs9YFtMzYWvaoSLob/zFXNcCrDoXyJr8A9tDlwcxDhC++ex
mH/f3n0U3uhK3uiB7MWBUDjKEHvSZoAzfWzPlIvIM8AsI8CxAC0a+6lB7zzohDQeoVhcGU7odTnh
bdmjk6A0f5dsfvZWEjd2EDV1NaOMMjzXnB0/ND0ystASnktyBt+wyPATGuHfstbU3Ikq1lZmunaK
evMXF7d+HToV6n/2jMV7eVqyQ1F87F7UlSXaiwLCIQNrUcnf88eW1NFE6hgCW6d1MzUTdLGTvy9z
XBlcuFrznjkF7kaNDrCiroVwyHzkHyxjub4U0Rta7xy0ZkDNkDz2HKD9zcr6MfmBJjgpzF8GEOLO
Z+pmKCqgln/YybnONc9VTYsUtZd+4rlLcX1G9nSYcGNcRMH867ZNqp4tpVvNPq3gq6KojTnDr8bs
Qf5lVDFf89ePPV/Kt+i+TwawONsvcIceevToUHd+Yt7HcESujAb0wGjr7gTXxrY5HeepjrvFuzNY
kbSbLvgo8gAZEUgpC5wSdb6zyJ1P/krB9W3ERT7+KINMA8pWGI4MCMzMwndLD4YJYXMEnj5yLFdz
HFe9vRT0ZyTqKFoN8/eS9REYVe2sTzIDFLdvt9dX9eoXu3q3qQyIjnwNsG01okuWfIqywNDc5ale
/TLku0cHjjkVQ41UPRimcF2+BtN5Mp7b7sftN1eETJmkOvCsjoKTE1eFIIerm0PvfJ8bEQ0zDnsa
x1VNjuS49p7bY97glrAk/hF99WjVrDUHPdWjJb/1si3ndobNHDhAN2nsegKFPio9t+dGNfWS1xKR
t+s64ZDq0Cer/hSsj8Z42Kwvt5+ueHcZ/EccM7ccDzNfOyCSIO0RyVxy+9HXwhnkrWTkTicCMzB4
y9M9X08NacOl7kAWq9MVuPbml8dL3mT2AXfGpeap1wtos9DN/STK1dJ0zate/vL7O4M3Zre3PVHw
1CAbKDfL+61x4iXXtW9fS3UuL3/5qPePHxi15mrgad/aP2avQ19GV0QWY/fGwA7b1rwJt9Ds5NcM
6DKWdLgx3GknNu956vPsaDj0aNP54E5FXJD808eWWnIup8lFVjJ8jhmIO+7h0YV7tImOLVe1GJKD
OYPRM8OGJfV7F08AChWowE+GjuhVZUmSh4FqoevYzHlarV7cFPSLU4oP3KBg7mW0Tjk5vi08vPla
u3h79tDy5dBoaYQVEyMjdnZSuuawLzx1Kf9cT+vDuLgnY/0QUzre/hKu31kprbqVcDYJkDoU28nY
xvnAVy+PZp8v8W3LuXr0vsyQ5MY0EwbPZzrj7nXZThVYDFH0vGjUcWqLb7m7ousjqHo3bIyemKFD
V0Dokb5r9mTF2stEUOs2o4VmwfDZ+sXof2Y66LbC6WRAT5PvooLO6gwdjy5ygwlKN6eyAYJk+nx7
4lQvLnm1Wa0bzfJiSjfHNcIBYOFHUQjd+VRlWJJDW9nqCgPddamBmmQCnYgnTPxwKviqu3tXTZDk
0wJqQOBkaKZ03/IfXjCnBjPvdncCQdYgNCcx1VdIjo1uZbdjZj+lxVQcBkAjN77eATB+uL0EisfL
wJ1qHQYQx7VTykwbqo0GWKXKA6G6HijFHiGDdyZnm4LC6aY0z5vhUv6Ngw73o9RLbErAicZij33k
MgpeKON41jYo273EWObWfdoygEj9/jHzIXrC/F1jsdeSvMsYkqeDIqvyJ7S/p9A62x/7wN7STKzV
YVyd6ogyDySUSK2rv1xlhriMdlm0d7HLnBbbm83LaF6GxAaE4VXqmDwx9zHJ17c6mMNm3b9vBunR
EfJsAs5lQXPPbcZft61DtXwXx333Am6+jfWWZzBwtFxW3W+DnDq05wzAvpRbbDe68uu1LsDLh0qB
oGzGeQaP8JSW/efaerb955n9GoLfNQVR3/IvdLc0iajqg6SY4BfrOIA6aEp58d1Cqb0x0HNYfJ6t
37R/7mfdpqMaRgoMrega6JNjmBHcgsEKFrU9tlkb+u2RTPe2qVM8U82bFBwMtppZv5Vz6sxuLIyn
rPpKfB7aQNuQaQnh2iH6mzVzp9rmZOTQ5gyu2WcVED3Tjx2TlzFIfZMAuuX8X7MVIYcmHwGtbr3r
qisKd5NxRGtB87nJMeIIeYlANIfFAXUA+N3nRcQ18zUbqGIaZXqpjTHaoj96ToveOdQkD92ggD72
gsp5mbTGK/pro2L/77ZPqb5JCiFzW4LHdIRPFfw/1tzlfI1J+X2bTp6lO8yphpDixtLNi29YMD/G
i8M0HnEfGdvonab8sZo0WaFqzqTQMHTNtpieP6Ui/1JAJkYAylDOv9E/j0bQCgrzr/2o41hSjSWF
h6KsWC02jBVUb5b91fSf+22KW6eJQLlnLAgZOnplhePKTEis9i2YVjClVfezrrtwbSlYQtfQqIMD
OE9CN/t52woUqYMMLOqMzhhytNOkFt0Bp0xcaH5z1APAj6QxatUIUmzohC+YN+VzSls7MeblNHaf
hfVEWl1tWLEqMrComhvTsDtkPV7epMKc4DEvk6hP4H8/Dog+pPq8aPl/FQsj44y6HIJQ5iXFrvzg
GIgdDTpH2o2v1RBENvpQG13NQeE7MtyIt6PPJ8iMppfWr23yL9JTef0Nh8KYGJosQpF0yWijerBI
v5k4kxjBmToPSN9DGmgO/aooLYONOmuCIpGNh7vGp3V97d09rOpfpHieC3HoyIPXnerOPNw2Y9Wy
SFHA22drr8Z1Tu3u0UAfGBLI1m5wUGihEv1KzDG9PY5qxqQI4JqdxyA0N6c+2OHF74qmfaeZsMur
ykUC5B4ywGgjO2F+j0fT/hM6CPr6ePuVrzJ7XB4sJQGZW27Cb7Y5bTfr0aYP9lRGjv+JknuWPZku
zAoNhWP16Jt3nnFnQBDg9sAqC5Yc32aTaRsN/LJzaDaDVnkycAPcDGMUTL7VJe5C0CMx7mWj+dLr
RuDLxSLbb/OGN86SztXbYD7xOVnnt6WAhjo9ifkDt7d+4MvlouaCJxaZu6TdfqZTMmVGCJWlkC2Z
Jl5enzZfLhZtThesBBiaVNhe6Ln/+ONbP8/RuD34TEdvdd3WfLliBP1iOlYDPkIIGoM3PV1cqlmE
6+Hel4tFTjn3uP7E62fts9scqoCHO7oz801ozEq1yvb/ngU46yHL1fhLWg9btDWvm/tsF/8xD7HL
SFb3+SPG+5fcPGcjL9EKjTuHHf0YAHoS+1A0/1reIagMjcf/Yd/82+X/kpsvwDtpOCZcPrAFwMlf
t+qY+01qFcCEleylzfpnd+fAS/BkXuuTG9R3aGo9eFYR9YEOD6I43f0lSl9ZngGaentN2927d9FK
ZrJPlvu0GPT7QMykM6aoFF8E+ewJkcBlQ6v7sTu69OD67u3LSDijrgIflPZrWq/+FFnWlifVavCE
7hAqrEX+YoyB+ZlA2DHeAy2eSeEAMkAuqzt7cLNVpN1EnzxKHijXdZ9f3yL+0qXPtx2lKX/Bxt3m
4dZ/qRfsQ/Tf22ap8C5ZdL7vBQrtK96bAkTRNkHo2E9M0LDSkZSr3l7yrjoYu64ZugUn4PFIxuHI
OjNZHN25VzXv0l60gfqR7T1f0jWDJJfLn+191qQAqjeXthuSN7THBgowE7cTPytTVDfB/8Q0j1e8
uYyA25eA8mxYl7R3t2fq9M/gwtBENNWjL5Hu3e1GY1WlLbocFjMPiVmvp9LPNdgY1aMvm8y7R29s
zweooom05i4Aar+nTqeMqrBEGf1Gc1HT1WVr6o53BOJawdLj0LBFg/OhC0c/uKzzu1cXZpVBCypf
U0g5P0F4l0FPsguZcL7cdiWFvcisa54t7NoCuiqFnvKjZdenmlFwvuiuRFTzI2WK6zJwpxBkSQNo
b7ROD5BDd1hmaPEwWweDV6QKMpka6cATlPv4hLwso2U6ZGSLCv+/DvKHuy5VUE2T5LHDanbr4CGp
ahcaO7jEmaoqXphOlFD1eMlrzZHvYuSYpmXoD2bvPQLICiHPj93F+n/BoErTIoRihpYN7bhOsmQM
XHrf6PbjthEp/EuGPuFav2lRREMyQuxTnhUPzoc4GS+JpjTxo1FvS0uRSG2en/jtcGKtpwk4Ctv0
pUnfPQrhOB+PZqDLEsHdWkKQB3clo8Z1FbPyF3ql3YYBZNewy8Y9crYnefff7flWmIsMWtl9xsjW
I+pUO4md1X9Ai1zYFpYmXKoeL4VL6OSgSLZSJPe4tu+66tSJPBG7joRL9fjLerwLaQQdKr3b4vF+
4B3a3T+BNj1CW3H8scm5DPvu8du+dUWLjidYjHOcquW+acdoG0Ry+/GKaCOLrI9OY7NlREA2xY+B
fhUgqHPZ2a7PbFw1QyiSQRm7IliPrhQGHMKlfLJAWM/c7Cjb5thD32FXlNFalK+TNWiOWoqjse9J
2U5rubvVoQ817fJpQM0igFIUuicD96Wsqz4k6yxCTzAaBnn9tLjb9xaC1+j+EZ+HoN40b6GyCsnR
nRJH4GIf69Se/M8+nZ6pb6auqDVWoXJGydmXUowFcYIuLejjOqI4c7htDlebTBCgZLhL6zWBZUx+
l+YPaDlIh6P7EjyZMY+KWHcNqnh3GaLclBU1wOrZpR4EfyZQPzY6fg7l20uuToZsXUrwmKR5ylPn
oYyzODvR4/JqxDq0kcKaZcYrXmN+thVDkCM7jcfq6BythB8/pJtyWQDJ3+2+G6rNwAKMW3Lh22PJ
FPI8Kr8O6UVNiGqOqapFuPz+LqwIaAavuYthcK4PXYisObqIolwEKUmaej4teUG7dLuzDlY8HKGK
Xj0ssZXkd2hU0hiq4sbAlbx8q3c3rwOsw3zXP7gHCOSUkfXiPbcnkTiRHbKn8m488RhsJ5qixJ9S
1JWTvSv5dO+Tli0161PzE0g2Y4HesYQmRdQ9bHETz7ETNXF7LEMesViXSqmimcyLxVlZD8VgdOlF
yT47OqfqaL/W/2X4zOCQ32ml7FXLJvNg9XVtj46Rdak4bIkTd8cNVVksm5Nsp97QLJvC7GQyrK4f
PS+zMQgfT+X4aJWatfkjK3RlbWQsXUFYXfIKmqrmyBrI1PfCcYPEHauRfi5aKOwGIcvHrnxxrX6t
P21DZ/BvTIBq5+sOxvbu0woaJ1Q0G1qQAtr2fldYT3uxuPYr2GFHxkLqZMQhIdkaA6qXjgg8u3ws
yxykjyPtGHsxwI3Rxy6k5bPYhHjfCClFvvdfNAZ/sbIrX/jHQN557FBxiB8s65B6VXDYUKY0hxev
dRNwUUQMzMiVBbHOzIjy0kl37X2vIquUa1b+xC1COaBf1vZYLf9m9Le1/dt9hIkAwe6PLb77JmbN
teC1MVy2sZ62oce/Zb7uzkblOn+KGO+ebo0lQ7Ut5+kSLclFNxVcUFMIWa3QjKfjeK/Tz1TkUHKt
yt/WfpwJvsL183TqrLjMu5i3v+haJB7R9WKqPkeuUvVlJWhmA3E5JkDiJexu9UP0S4bDZzMs4iwi
OhVexRYnV6lyWone4yUStrTAFlcc3SM5QChEkw8qP0TKmKFWb7UtwbpkX8w3I8Tm9mpEJMzqyI2w
x+FTNC6jMF65WuVCQLSCIANm603ExUsO7RMjGdqoiNY+2iMr6uLltGxaGZ2rjcawZ7lJPmho6dWX
AcHoH/3hW4+9tPz6/9dmrIihcpt8wa0xaEcM0nX3rYCajqkjgFMZsrSnjvMk+tYSxud9PNHmWzM9
BVDgbTrwkhTx7TVRLYm0h/Kx3PZ2XYzPbPxvXs7MyxO25SFugjU7jCLxlvvhbW7gbgBVFlRB8qGL
WjHWNB4g9WyGfBwc82PDyOBqz2gYdJKzPm2m5cCsMnaXH0thaGZJscRESgIdlgW905RDCtH2cMmT
zNGhUVQmKgOr3SBD35vvIm9ywz6dj13UQBaLhF2Kg9kp0/n4xWSu7FYyprry/H0zh61Llzomd04M
3N+zc6bf/6/6lnYYhTkRyWKHwcrzcTHx8lu0HwBxwDYcjlGWTnf2azdHrAiN43Q0+lAXVBT2JZMk
2u5Wb6jx4MMYtPq+um1CtF22qkmTTnV9dRGstXmbOmjvt63+R5/1Ma2ch35YQ27zmJV9tHUQflnf
fH+I187T5E9XqYkQuWQcNjegT3dROgHvaR6t69fN71+mok2W5kdvuokZlImolgPtIau1CpraqxFn
A0/QiTWFPjq7Az68rK6OWFP5PtL1ObRNKS2sqk8hK3Hc0Pce9mz7ZgBfsFduOnRH6t257XBXiTne
Vva7WGgVMvATLIFYQsroyUM7vjfqbsZV6bEM9XbGarsodQyp426YgcdxBfUQUJODGNJ8/69fv9Mg
nj1sLZuj2b8U4VhGflvYTshMsA+vNocklfFASohOBsFxMV83puVHVwQbGeFNPYNUvoe8IhsfcjvZ
fc29myrU/AXxNo1SWDseHJzNKI9wWP49YLsHC+FhOBgp8Q+39xSFSzrSgbNH47a1sXJM3bzslg6y
qXVV1uFEegMiqsYIniXdxbki3shqv4tlNasDup106OnPfrGfcu5HXo5swtXJLahWXdohBy52fA62
9xEEYIN12l2WsKrDvCXoi9CYluo7pEiTgaV7xF0uRwnpG3ft0NnrT5bxNRh1rMqK47kM/Z7MgfMR
n5H2lYjofN9mzgHwmLBwcZIyfhV80XzJdfF6lJWlSAH6QOFn3YBz0fcAusLLjzFiiRFtv4zvS+wd
iriNeFjFqHM83zY3xQLJUPCu3/t666ohRQMUhNppSJb8ZPEpBI7A8JgGkqLwShkM3jqUCCNzh9Sk
X4v9YM2fb7+9wllk2LeBK6fdFHgu6Y5GcQIwnxWaCoHqgkTW/HUsMY0udwacUPLnPa4SMyKRFSI5
ehljC8vAI/PAoiruz9r7MoUly+julQwDBKsxpjGH/S+zwaUZiZx/gpiEwjpmYXZffMb95XE+3Z4/
VVSzpZQj2AUYWuc/H+l+c2J2V0T0PD5MEdK0SHft8yeBuZI/yVSQQFVVdm9SnCkHXFO8CHeN+yUH
a+9ba+G/Kemrp9J9cXbkh6ASz4Wb1OUQOdOWkt088c1M0RSW5BuNjLoEgo4+bKDHK/s35q/fbJCE
sWxETJmjPOcHtvFjNtvxNoHcw/zP752TV+axUZH7diVnRop4MMdkm0RsIZHO2EOm3VlVhi6FInNz
PaRw+NLA+dxOP5jz4/ZCKSKQDCi3OneiZodTZt+gkJ3RsOzYPUQMj9k0gIvDQ/lt0mxAClikL0PJ
5wDSGc2CG4CW/bCLX5W/Hsm2osoQlqhNIpEPizXOma+JeYoIJEPKxU52MVxs3oLkT+acN/Lq7//6
kGIUOgNUuJVMVcnKiRZzhSGy9pfln8X8lnFgAcqftxdHdQfwl3YxuMvtYMeqo0h5wPEArS1PRTTH
ZlwmFHRNWWRpwrXCvmRCSo8ZuWe4Aa7PUbIURbjYdXj7I64vw19yj6j7l31tCC916rFNB78eItK1
1UObM35fe80EIjnD1WVTF3/4OyL8pQDZZ5ZR5bOxpnwm52b90qxNtI5vrteHZWBGXiXCRRzzXJfq
KDJeT2ZN25f/N+BaIqdiYwruBXRZ/VP3A66dy7Bv33zrHICWSlBd3n/daf/SinRNDuB/h48szDWa
cxZaOPl6gEXx/YuRfd0p06ydaqDL9vjubtDge2n3NMNAdfaQD09DPYUFmLdt4JhNLqK5/nTbSFQD
Xczy3UAr3yfgUNYNZxYgFZrTzpsYMhfhlj1BETwQX28PowhBngwi253BtsyO76kDCSLc5Idz/jvf
thAYpKivoErEfrgNi8udaYKQ6sOkfXBjXcPJOu4pA1MD1O1wM/6ZjDSpeXecivMw67RJVW4mJcST
04vedvFlPOui1Xux2XaY6x9uCdFGouvFV32NtAv5DSBy+9yZON4tl0EI5sqhcxxsr7a1R/vH0q+/
9MJ7O1t5bfVmajn8ZHrr0WmeO52q2fVQ95daeJlb3Jyr1koL4aDyPRnVI/EDHRbv+pbgyaKftrnW
u9gbKx1981D2T9S9Mxs7sTdNhFM9//L7O09BWlo2BogxU1EscxcGrYtG1HVf2BSZZla2sQmdLY37
X8+CPRmHNqLxuM0KjpJ8DRwCVGzmAG65Uo1vqB4vOf1mNPNc0xE52G4cW2I+LmuZmL6u8VW1zs7/
zlQQWHbmQVE0tQceo133aLc6rn3Vm0tebfF13rxpN3HvsiVWw+73rYDWgo6TUfV4yZf7yrNWU5hm
SrIl8ViVuHS7m638eDsKqkxI8mKIYVq5sRtWSopufazr1Yl32vUpqWyKi/9Ak1oqvkIGoJntAJbK
3XTSybUewZGVmCNk08z5IyKIQA3JADRiObQRAXVSAjvCxR9Q8EP1X07yM2t0BBuKqCr3VeyrAc0j
jJSicBUXw3hqc//MqiaCbm0CsLA2jVDkLXJvxUptu62ywk4LA03aztd+oGE2EJwz7D83iR5gjqJx
wqEpvt22AkUsl5stPFO01FpzO+0g6tD7dpgZFSTvVwLgP3/auQ5DoYD6e3LHhZiYgDoi4ehZrcOh
x6YufkCUJJwrtEWhkaHmkZjwCtW3wXDCcbqbq8/9tsMm6+T2p14v1UE2/n8jAcCuJJsMvMGwTEfo
jydom0tm6kUDpCyH/Wc1O6np6ARLVEmGLAVaZ41NghrD0ZYABk/up5qdSjTM5bjY44YbBw6+HCIt
7nq6/YGqLFRGTIJpcMU9iAMGj4WHW/5KaiM0IQddJRWupv07C5WjDdfEeBnNiJe5u5Joy0DKvIXv
zYOB+9DBOWRWk0AjPib+FhLnkRcBekV+mKgjDaYT5l0WFtuD3f1ze2yFU8oYy3WaWotWFJVDg0QA
RNbdGpJ9j8mOzLRr4tujKPxDxltm3TQW2ZjhhhG3BsQ7AMoQdzyPg/Uep29302WIim1KZgqzF1P4
fodxavNnZz3qxYAum9GVFfKkTKH2dxJ0Hh68TA+76b4C0hEzccHCgz66f/WD12xf0cX1282+4n7+
5WPTdtkN3uUnjPMJF5oY1RNVaLPXOTsZ7W/HexA46TEdX7jCo2VAZt/l47z0/YgtjERe+wZNrjP0
hBPL/tduP1F7jBtTl/QqtksZmQl5F2cg7QZSixE7cdVHHV0ft/2Ay01NnqX6Gimd2MvWb5t+Rctz
YR0dfqb5vzP0k5qRhiZdk7F/aqlOdfnP3cQ1s5CSixzh0VzAa5iC9iekYvnicOcO8tj3Y15Ek4FG
2LKr7q3ZP7WLcTSoQUJntZ6rob3fQEwygCEChHO3jUU1tVImMuWwxcLHh3fekrRkAm0CD9nuxOOm
U3FRuLEM1Rz5ZNfLiCG2jUFq63mDvtOELrLcgm4i8UOB5o3bH6Ma6fL7O8sHKLgGSAcT66DhxBJD
SPffeb6fXfLZXL+ufNCkb4rwJ9PKeiDiajcD9ki2FowFKWF2tC8DKo88XJEy3P4axdLICE6zr0zA
DRxYfZk/j2hI2+ctQl13CF0xnG6PocgQZRSnO/grhzVibRq0GlqQrDLMs4W/tx+v2hVlkllvtspg
rfYpXVFeEbv1kGXrS5MF36bdgHRfCSnF8mARM3LR5jgCP3p7XIU7u1K6MdcB+icblI0K009s62wS
K/SqNWrX/OhUXug3aJxlOnEO1UJJwQOywUVb1dj6LzQG1Z5wUcVb9X3S4bauLRJIreWvQZeKHRQr
6HTdZbgPBq+KyOymJqt+3p6ta+Z8eb70/qY5GXysQLHqOC8tST3IcrlDHY7dqQXs5fYY1+boMoYU
80bfIk6bg1rRdWxoyKWi+W3195UujKmmSApjAE5CHWUFraVpTy9N6x56y3swG65xk2sZAt5expxi
b8iDYYQSUWNXB7Hnn9hM0tsTcy1mXR4tx6zea0EN1VXQk7033N+4VjxwC0Bk7DisO1bb2+1hFBMk
406DNRv20c+KszDyt5KM943l3K1aEjDVBF2W/V3k7XNv8FaK5R2EHTXZehDuqMkCVW9++f3dowPQ
uFJ/B4m+EDYNHX97EoQ82674/LGZuXzSu+dDl2Id1x1M+itg7BDYG8BJqztUqhZXikN7Dlp4E1Ja
Z4bJxvWc6AxQEXzyvUcwCB1H49vHPkFyYDQwNwyKgCWUxsRdVRThvlkgV+AfXAHJd2egSaCBC1L9
DLdEo9l/p5AUNUcdiY4i/Mg6qzOEzBpcVYAXFSdscw9d64tfWtHiPnRCx2ugMCIZNkSyNvP9Ecoq
6PEJvd8uCHqc3x+afJm6sQAE28rHBsI5KDsEMx8iSDXf292kKwGo3v0yb+8MtFjdESLlePe8BI36
6DPAxBzoSaDQotmmL6YuJ6SIQTKAx26MQJALM23ueWG5t/G0jJqdWOEBMminLoraFs4I7Q7TQYV9
y+8sXpw3q02mxjvQZg37gGrsVGFIMo4HfFU5bjXA107bALwFsRWcMUZQ4x9XRzN59WrhMleSS1eT
x/xiytuzG4q4OrG7/mQenAS0hKfb9nS15HgZQfLmwYc23DBCYXxMIHsHbfQkPziP3uv0lUXTsfy9
vdweSGVXklvXJgQtqRXU525E7cp44QyV4O6jXyHtyPU+DwUUv5vz9qn42qf9oTu29yylZxx4LxCE
5PZHKOxLxu+U3c6ZXTZQ/nTRVzNGa3NvktdyfQnqiLnOxxxExu4w0MeUc4AMbGyPS4YrSM0sKZZA
huiA3L5pZ1a15z3b59NQLW8QYv2JKwPdJZFqeqR9ebbdGtTzGUQeNn7iU2LSt7IcoUWTNMbPptIB
ai6meSWAyGAdSEAOcAnIGEyH/sE/DMf+xBO05ABCU2g72lSTJW3Uw7LmXb1jEfLxlA//+NMDxEk+
ZkWSU5f2DF4X2/R/uYMTZdw5URPnUmOOCYladICSftGsuCIPllE5HVoty72oNggpT9NxyH+BeJGa
bezqhHxVA0hebQecEp9gxRf+stLjiotOkoVOpnn/q7AiRCdb8uu1MgVEdmqY7NOIiu0fxyYxQd98
0sV6v1ZFQRkWI+xiGr2L5ZLznDgH59RE7Ngne5SFFy00HUxa4SAyIsbq/g9nV9IcN84sfxEjuIAE
eWWzF0pqjWzZlu0LwjOeIQjuO8hf/5IT76APIzQi+qpQgI0CqgBUZWXmYIMqEWzdZYqz9qs1gPe9
i0vxPR+PwPYajibNCasiYWw6hs3WtPVVWmKKXQ7uyNKktqIbW/Fx9NjSOaz2INKnWfhH5xmWWjfu
7ofv7h2TT0qg1kMcp7JOoTeRTIDi3/Y3jSurWJe290BZVTjVNbQjpExy8acDSuW6vqe5Apv03031
7qeDMDbyZLXhVKgfS6BQwpQshoZU3U/fQ+C7oe3JAZ1ZgP0v0W9sX3zWQUrKYHHd2Irv2pYPjRYn
x2b0cE21yhog7eKTvZggu7rxFd8deZsNgYcVrVAFdJ8HMPnfaRa1t2x27AKaDNjg3VbHE/lRo27K
pMHmmp2odpSRAQyUpYPl7CMUOhJmamTQjavcrJkXrB4k4esrDZfhGJToSlyY6VmjMbbKb1gEnYg8
UdXXnhTnpkMyGdw9Q2WdbruQLkCqTWNe3m4V2ivr6/gXOe89XNU5fMpS52FDIC7PJoCdzkb739/t
dwFSetCnzfV17tqdBcf/YfUvt6egs5B66jLPIs2MGRTFZYDkkfXCuME6mqeAymfYdkT2rYhwV3DR
abrRJ+qsD16XnXFXPOTox7g9A81hq7IbeovrZq4Fh5qGSjzYewV8ieafjp2heSCI2J2GUvzW6hxa
24jx16Y4Us7iHvKWq4kn9+MFJqp2alFLRjn6Ba7lAGWA6ybPt22j2aBEVU6N+pmNZe8iCKMM9alN
9+Yq+tws8fAdYJOHKCGfb39JNwPFjauK8NbpfEiAlafN/iqWL7fH/Xh/EpUdLsdTMqzDAOJc5T+b
/1TXzzn78/bQup+8f/KdV+UWn73cb+ors4YnsP8jZJoUfnRD739/NzR6kBzQo2Pr79xPLrSoncUk
iKYbWnHYGd1OnRNg6K4NhwePDfTk+Y2htetjlwUv0v/+7qGpSQVAUgXsCDnw/qG0v471S2E/d849
cKcQ/eDK+eqEkZANw4IS//vQ/Ryda35PSWgfWnHRoS2ntgglYln1914UBekT/RagPa6Y3Pj2ntEY
SCWBQy+HIyeOzINwLEhOVSfhOkefdueBfW2MhMaaTa/KobJ8zF1rGesrsa/gmYm9Lt4mwzNL83gg
KjQvHyCisUUrwnK6nfZ3YnSIxhM645LmVJ694HifpZQbsddLvxqj/VI//CpAlRNC1XIrmotlk1ia
JOU/qjFhxVVonlj7vMkXuHC/5kE8z8VD2YuXcUR+A3Rffkh+g+PlbWnzX7cnpXE+lTLOAo50hovU
1xywRsnqGIKghlCtG1rx6xUqIR3J4Xo45jl7lSb5Te16Kz494wSQI8PAfYmn4n4ARMftOfopcUXJ
TyY0nW7LKm69kRY0cRNFxFuP0zgcxp+zkRVfZxrFr+scQGTQtyFklOFbWGEDWZE03B40Dq3C8yyf
AMJT4ncHdiWaw9bR6AJERfMKeiAe24BI/dN5pheoZruqWL25h/hY6xKscfhHjnwf6WJnebKGz2jm
BSTwwTdlCDSroQL2qiCqy66rcWGczjk9BsPRNt3qdEMrfk3bauxHgk1qtewM4c+L9GQKaVSDG3yc
CyAqHs/NO2BMSOf+Pa5l6F1xeSnXh5oF0LNLAFRG4YaDLpB+coN24xfqQrXbVCjSbIVA2WYVAB0Q
lMqaqxNJ8QXotPERBOYQ1ORucMrqpnhFLC4M89TsaRWQAakbvKbsHglmcCNDTg8wicPtGKVZIJUy
qxv8moQtDtjC+bL+9Jgfd+GP20P/myr5b46RqKALn/VAsfq45fEo7r8HaKEEnC9hX9wv3dVNd7aU
5tQ/92cj/YfOTMpuK0khAmt2cYq41AKD5mynbb/+8EAxnQCv+BQNaJVyniWHGvkIyOFDXtvLwVv7
7RixbD2KtjHRnWnsqgI4eckzPu52dTI0pHoCbVtzlR3LOfzrtnU/fsgQFZ8JFFArFmfAY9ItwzNE
0Oth6Q8CCsExhD8NFxiNQVVUJnKsQWhPPTZ5FZLY30b0oRNTyudDqAnOYxWA2Uhas6lFgENxsk8r
FE3qt/Ehf0Er+tlYm9n98YNNqGIuydotITqS8RLzuqMr53NXVHOcb2VKeflcBO3zEJUvPOp/Ueae
7lobFWzJpVXPbMClyZJ1kADFtB2qovkVWe2bO/ut4TDSbDEVbBngUtl7YkFdK/tVtV958zetPt83
gT3ovXuRRDXafRqZN9cSJIpoLvDrPqbuF3Ff2oyoMMvGl6IbJxwLubg41YmS75aJJE5zJAS7td79
dCwqNBeKormigOzHoi4f/B7y6yEIS0MK9R02Xz2IB9+2k24Jdr9597FsraumkZhHaz2463depLT5
ento3fmi3PAcSOxW8yQa7NswhryU+IMGPyQ4wuX6/fYXdD9euerZ0YoCr9XVVwedaVlZHnDKPE9R
a3ACTewIlDseF1VJpUtHHvc0+yFsBhBXwe48fv8Dg7Mnucz+VF+rnJPE2rgf2zSDvlk/P010+jq2
3NSDq9lRKiKuZXNVBA2uxLJdfte9e2qX4OTQ+We7kFfbfSk8585jXllzQCFX1uwvuap/2ZriIXBM
gDTNYqiAscYnAgInOC08etnsB8/UJK/ZQypIDK3k7tbs75AGqRZIKPFnz4Tx1jiASk9YlwtkIQAz
AV8sCoeBKJJu5r+iksuYtrxPnHY53nYEzVGqYsXw5iEg7cVVbu2thyn7GwkviQZY53J7eM3+UfFi
DXDQneNGyBz1n0GsVSG3XP2q1u5ACfo1TOTeukkoIduf/XlheGReifxZjoeZfpn7AiwfhresZqFV
Vqqai6ymIc7q3vlGJFg9fsz3ldSJSkkVjUtUOxy67mProX1eHmyG/mbwCNw2v2brEyVGT/1S1Rbd
UOcgi3NeqygDd1NggqFrdqnKRsUtd+jzUVZX1x9PLrQbyu5YlVXcgx1+FIbGEZ3xlUi9DszjzB6B
CXB/A27FbLw1jdh2zQVJpZ1awTxK7AzvZa+xEi7ai5zRZATB6E/bFr7aoB5p7fEzpJGeeWTU5NsP
gQ9uZSqCbAu7pekEzh552qloq3MvDhUoQZtkvYAk8/bKa8ymQshYg97ePSV8nQEunwAoZlB96TbD
HUmDKwIn8v8e/tWEBA/xkYbvg+mTPwznWlrHoiuunmyuCB9nRit4ifOzoSB0vT2ljzezp6Zceydw
PTewOcqw1mOztFAt+3p7ZJ2xlPjRBVVA1yGvrvVUH+toS8rV/2Pa/rpv9D1qvbsoURuitgP1+T8r
1M+O+SqXr1UWLeDVcrPftz/xsWmIiluTvGrbooGfjxl9DLwq8TLTdtVEcBWmNoLDrNgygSyGGx5F
cIWWk78lQ/XZ5cPB8gzvZd0KeP9rI89ldQ5tXlyK0WPfgRcbu7b07ruNqRA1EeLAWfY4VWz+34SH
f0diPd82vObk8ZSL3lSupV15WX4tAA8EJLpF+y1ynSZpJZ3xlUSLZWU9sjcCOOgl/FkGwWM298+S
2aeyoFeBU3rJbQMzkmYFVGjaPI9wX8/i1wJlDJmw7dHN7jOSikfrJIB788T4NcCuD/s/mf+y5sMh
CNPbi6B7TKvAtAG15aaZIn5t+miLy5YfMkH/6QrnoXJa0NJAyYVZ/AAjvkKxB1hUZij1a9KUKp3U
2OTlNAeY2WhXLxOf3ccyJ+0XL4TkPYHeSOxn3HpocqtJOtosdwVCouLXgqL22SiwVFGYBtF1va8t
gahEU3O/VjQaMO4Ixj9uXbMM3a7r6+1F0u0vxcObkfKurOf257w6B+qhJgzYqydNyF2NI6pItXxh
QyBIyK+keZ7yZ9dZP00sWVn06fbP13iiyhzlVpKIQVIcPj2oHIdx/Gv06I9sQzba84C+y5bHrQ4N
H9NNRnF7ZlMP7HrYz5GTx9IqkrK1Dl0QXiDgerk9H80nVMBaRJGHcBkiCxKFX4Nuraa4LCk4bzuP
oxsyD4iJdfVD0TSkulTQmrTsAg06KweaPXZO1+ooL/zPqIjHY3C6FOAl9r/cnpNmi6mwNasekDSw
PezfwP6yivxts4aDQ2pDGNOFGZW9qZujqQ9rTMQ9h+edo6y+NKkAC969qFGiEjhVg8fHwgd6vo7S
jX9ZrMQ1Eb7oVny/O7y7hixrLaKcB/y6LGgn+8sq+wQsi45rKIhrriAqiM1rZdTl9cav/hSdPAkJ
ocGULNVE2X/rde9++TCy1XUm+HY7+dCRZuLAyJY67Xcna5IZMr+rcBLPtgzrrJuJcqZ307iMkHtu
f/ZsTmwxPNmZqTNLtwaKY9uL5+Jt7yOK1N/YcgmlDS65ZAmo4WTQjK/i2spti8YOkmhoLOsEWlbd
f3AzzA6C0URC8fsuN/sPvi2MVkdusE/h5qeQ+6cqs+I5MOVHNeZXedKrqR4zNmEjuXnbxSj6vHbz
PRpXCEUqyo1H1ZCvC+wzlCTpQpR33fBkZ/IRws73xW4V6AYmB2T75cKvAoeos3WQyeGQWk5dEwyQ
wl8/eD6qbOiF9JxmzRGFmt6Lg/rJ54kcnv0sANztHiKf3U7KYe2RYFxd18WNLbT/XtYQfJP4p0fP
skx4BE2sViFvnZWXxGH4Qlt3mEmWtFb53epN3ci64RUfrhxUbjqChXbLt8VevnkiP/jharj26dxM
ceOsZ5m0R4fj9VvE7Q8InQN+f9wWQ3Hj4+E9FeO2uGNLyIDhwxI88Qsgtf3FdQ4E7cC3PVj3gf2S
8y6g2jMfZh5N2ELkezeXMUW1wJ2c2LV/3f7Ax+b3VJK7tgnQqrPue3TpT5Re1508KDB1+H0cITwV
6bYNnTtUNlxslzrq5PwkC+9Oy+wTemeZPVvZ5AzBZ5mqozt3r53t/1O31nPmUlO7t+7n739/9w2/
rdxpEzO/WtPZs55aUz5at6qK00bO0jKwtuMEdqpfcu0epposIGrejvnkGnpndN9Q/aqwt4gUiP3M
BhwbBOW8eMjG6zr/vr1xdLZRPEug0dRtoCR3XZoXkX8JTH3Lmg2potEyIuYWMq2IyuGvIkwC9rMN
k9s/+ePbiadC0IZtJHnEen6d/O0p7/tkcPMYFM2O/4mIn5OERIprON51s9iPhHc7R9pox6mrEY+c
sTla0OOBMu8li0zDa4wf7ov+bni3akdvI137symsb61FHosQhavbVvr41PJU/Bltcx89DlgAO3Kt
E9JUL0i5fi0bJpPKZ684b9LbH9JNYv/7u0nU+cCzpWv4lbnLS2u/0c17uz3yx09AL1T8a+VWsMvO
w2+H+tjKt9xPWvGdIQ3Wbc8oI97+isbDVKHScvILJvMOeRj5kwSHbATxVYj+B4N5dMMrDhxFQeHY
a82vFVviqnolzXSZIHMUmC7ruj2qeDBaK0SbVQV+/xj0h1HYzaGUwAa1eT4bgrRmL6lINFcy4XOf
ZdcM9QzXB2viG/E+S/bCG8MBr5mECj8bK7CZhH6UXeXkJwXPjr3dHGlmqlfpJrD//d0eXbqV29lO
am6N6MfxrwLyDy57sGQyDo3B4TQLrRLErQIV2m3AFAjAz7kUX9fcP4Oj/HnOu+Ptraqz0v73d9Oo
JC3FXGIvyXZ8tXPvFUn0h3plhmuQpsjgqTgizy+LrZ23Bh38FDRaGUB03qmI1hgYh9jm8wuobV7Y
0iYrHw3VJt3KKD7ed3a2bBIRth0ckAacQu+ZOxBRGo/8HuHUEES7SkErdD00sAdw8NazTlNTJ3wI
X/28eLlvURQHF5x6oVXhOLKLSw2KbEYOofh+e2xNbFXxRFEOUjwokuPiZQep1csyDq369fbYmv2q
4obaLqxbMAXxq7O8jt1bLmWcg1oqmwxnp6bBw1MhQzNSgnNB8IH1HJx3acPq4B9nCFZ5hx4t3iYd
Tt08VN8WnUDnL04Jd3OrOK8ESEAgJzhDGwuEn6fbxtJ4nooh6sdVsmnFNaldpR/3NThwKEB36CeH
AOt9n1CcW2Rj1wkbnsAH/wcguGyhZ9neh/bwVD62IPPFNFOEDn97sa1PIO+5/as/sj44PlVMxmBL
as2hBCVltg3kxyosRiCFG9Jge/an0Yke8fx3h6+3v/bRMuxfU866YUQ2kBQEDF65/62n0XVy9t5T
UzPbR8EIw6vYDIFMF0fI22ne+GF15xOfaOz1wYm39ECd+zQxAhWjge7TIBs2zGJzUQTnQ7qB7fIu
A6k8Pq27gqELyYR0ZUsiwNHdkPa8tJlhtT+KR7uB9l3w7gBCty/4LQofdHArZAhRFsuNd2HN0qrA
DHdo67Bs8cu3jD+iDf5UI//Y5f4d3rX/cuWW6ufRbFXzPjxfj77Xo5IKtVMrM9hd4wYqMiPL3MUZ
Iz6lY9A9S4J6al6/yNqLQfad3F5a3SeUY6zri8rzPTGlWT59mRvQvNn1eiC1n+SoF99pJuUwW5Zw
ZblTTik0SJ8cGR6qqHtZy3vSgfsqKP7ruCtzHItCkLl4ddbfAqHCC57B3mj4+Zr9qYIwfAYxjKBj
Y1oP2SMjHVTGTFBP3dD7I+Xd1m/LytmcxRrTaImSDHoc1VgY7l26oZUTrJRO4DToLE7dGYK81Xhc
oux0e9NovEql7lm2LnM2q5lSGw3XqDOlfgYx46m843GD9VRhENVauzXI0+cUHe+u+wI6q5D9AxQM
QmYxASJBY2GVzBsMXqabjbI7B+6MNXCRc1rbw/Sls0p5AnfkCN5icU8idp+RskNtRCHH2yZ4majO
q2U/tsVyYHZ0vr0e+25Rc8kYXi36e2AqqwvHxfA+J3HdVp+zDALFEOJBJoP+hDTGF+j/GqK1xlwq
DKD3PG+be9BFA5D2B0WtPAjdh4CMhouvZtuqIABrIV5QgUshleDxia11OoyF+Oe2nXRj70HwnbcB
v7O4gmHfrnw5l2Q5O16b3B5aZ5X97++Gdhy5+GDXmFJWhlm8Fv11lTJZmsbUiKkJ1GpVfxiAT6kq
Z0rnbnkbGzt2iHia5uorHgmGiKGbg/JqWiL0r0eUTWnewjxTfm1mmkxe9u0+EylHTZQDe1mv0QR1
B3FyN/Gp4AACOq2hcqn79YobA8GxVOBbm9Ia1AdDGF5QhD2gt/d4369XXBhqHqSl0F/eFWaOtkWO
EGI5Bq3pINBcEtVC/pQ3LvELDG81pH9sl9I5ZRH9NYsRBDf+zA4McpeG80yzldRKfr0FVRGu1pRy
xi6F777llf+jsoqYTSAWuW0ujaupeLNuK/0CEnozZAchUDPl63bOG27i59estcqHNoH7FFQ96wzt
guhgr/aZFUCxReK+tVaRZu5GM9sZ5Jxm2cl2XqP8wAZDeNP8chXcwEbflTnZtxGo7rtgSID2f4ys
wPA81i3t/vd3YahcIF3Iod+RSlRXDhB1f4BQGrBUQXABr/59cUJFN3AKckBW7B/JwXFTQDXcXz8N
Tmk4YHSusG+pd3Ng+VZMhTXMqVwaKKpFjy6fL20UXSAm8MkUr3UfUWKdNwVTHQp8ZCmr76PX/QrK
z6FNTjkAU7VroiLWrbYS8gpnrRfq8DkNUZ6bre2v1psPrm2ST9KtthLyKqdDOcvP4WR9d8UlI6mc
IpUyP5Sh6eai8eN/k3rvFmPNWzvoajGnUSUOW8Se/GAyQBU/TAzi2qLCHCKva9esAJM/WdrigYvN
PhM3H2Lq5F9aFuQn3/baOBJkeaV53p874BoNN6Z/Y90HVyYV/ZAxd627Vm4pqI+sWaQ+5H3bGf3P
oCK/Qpm1CH6ADingXlwOPkQH4k4MC+ijwfskujVuGkImHocdXdwja2dZ14dNbiz8K5iBX3oGWLgn
AajcCzd8o1NWF598v+H3cA3sltt39btVsRoPtVKXzKkzuM4/U25PZ0lAU58DV38ijRXGgk8mnKJm
E6toi9ApbboKb05bUhzQMXyI5BbbxXa6fVJoLq8q0gLtzI43IaOdkjk/bIM8Ejb0oOdejr21HFFv
uka+MDFm6OaixJYRUqhRiNxSCmrlT4wNXxhoFbNqS27PRTe8ElUah/Jo9osldQLx0/UH+6El05s3
56ZGHN0HlIAy9Z499z3eKlHvHkvqPxSW+2mbTbKQuuGVgILkvL34bJ7TZskeMrmcRFa9TZ776bZ5
NEFXlZ9vx4nbxTDNKWAjDxRdDQ2bID3b0mNX4OZRrOXX2x/6eB6+Cr2oIzr4uGtimSd+7ET+VJF/
inIzHFC60fed/M775IYrzYbevTRy15eAQw4Kqm7+PB1v//iPQy54pv93+Fw6/3/76LqwvwgpvwKc
7ty1Q30VdIFMSVW6G1Y4HKoj6aaYLh4QwoWh4qb77bvJ3pnGgfJp0GYFAlMjEimmc22Z1A91Vt8/
+W5o0pBx8iXCECpulx4SJgxRLzIO//FZ6qsSgbM7WA4VdE6hRHawCnGUsNSBs/WRlGVruJ7p5qC4
L4TiC0usiNuith9lhvOm4Wjpp4adoxtecV9vjfImGLC4dl35x6XuN6gsleLJnrfcsH90ZlKfQV6d
Rz7AOikZ1wtBKXXzhpe+/zaTe/g2aOirGA9icRH5PXx341Zq2e5D5Q8n5GcMNtJMQMV5TE01lLzP
l5Ta7IxjXiTOMKPBenmr/Ojttgd/hCXZp6B4MAnmmeSBjW/U9TmMSIxUfHSouHcegw3qmeRxpYON
ll+nNzy3dF/cZ/vOOVynaOraspaUbdlxyaJrS8ak5MtjVxSPgg8/KjtPHNmYyko6K+478N33Rl41
ddTie2FXxFsEhSHk1+syCYXhcqjZyirxUO3loz1nQqYNhU6nnU0t+INReBPIrt/1jPFVIMjS0zlC
+4VMrdY9sbx5jNworevgrnyEryJAnKagBOLbEtqm5RV8HcdRsCfpEwOE6+Oz1A8VX8+zzbaXcZap
W/+OovMKUUg64V4WppbjGcKV5obuh4q35+EoXFG0EucoIGizg/rnECN5fwjdv4QfQsetg64uTT0Q
IN12Hc26q6CQ2SLOkNs91L1yC2o99erEXVagsEKpaVYfXzh9FRWSDzWRldXJtHB34Bv4Tt3tgedv
XXTJt+VKI2PLhGaNVFai2pfgz4qkTEV/WcrlIMIwyZfo6LpVMvFvk98lFpLaEhp0dfEwrL8Zt98I
a0/cAidTlzSzNES9D5seEJJUHMlS4mFbrAvsCk7u2kF3NflTOCCNGauYBOFRTk+N+3Ud4Gby9+2l
1O0eldpI1u4YCuDF0hUk+WiASXwo0nLZvMpwioUfXIaRP/Vl9KtpTRdwTRxUsSa8rLLBy1w8Ka0l
brh44CQ/iGqNt+LNAuNh0xQHLunp9gx1X1Ou+zmejCgv7nRQYLsWoo67ok3KqjhEUZYMcwvl+TDu
HVM2QWtQ5frAWqd0ZD7IdABbIfp+YvDQP8raOtAytaFjVDTBMdwF3AvDhV27bZQoUxdVCA3vcY+R
3mOwNNequvS19acF9STXcZJ2EWd7EODdeKIVuy9yqvgUgIUyP2snmUblGCV87rfLKuYxJh260m+v
3IckcfAHFadSTT5Ec916TVv2c2tTMVGAMMZkzkZ0m5EnO4oeo+1MWX3wg61FL780JAA10UfFr5R+
6wZz067p4NBj7bxRH/JrAG7bpHiSAGiEITFc1bRzVK4hFguCTRSAZIYVhcguWiWaCHqbwQOowGOa
kYtbNE9D9GexoVa02IfSNaFnNI6hAlvaxUJ7IBmg680ryGH99AJ+doblYDH70+SucW7/uVSmhvJ/
c+T/zeX4Kl9OWAQln2S3pqScofNUtP7T6oU0Hv0Ztzsyz3HtOd3FrbrfIoepR8thj6QA3L+lYZMU
49bFTZjNl7xavnjrQi7LOmdxE1BIu6+OuO9oU8EyfuE1A+8qmrro3ird4JKP4SE06h5rTk5Vr3Dg
Sz2gdEZTAsH7tV+StiySJe8NJ4jmxhcoscdlXpSLpcHw+fQHIDjHZYm+jLZ3GpbV4JS6GSjBhhaR
I7ywQzesWA4NZlBsUVwTExG5bgbKZcaWVjly26VpQLenkf1Vt4nLts9WYQJea36/SnHX9SMgv5FH
U7F5f2SUYxuNrzgDDSuwP3Q/2OYqz13m2kJIoDVTW9qIvBD8ORZ59O12QNQYRyW6Y3kwMZCLUOQ0
gsciGo5eUZYxNKKhLlQZUJk6++zffvdo4BYdZGdtNJV2e6Z+e1yH+osVmHqRdPFOJVRahtKZMghd
pmjj/TyHY7KBg3uu/cfN7z5X7uc8s4/CbS91N8Y8RJAghQkKrJvavmbvpkb8UfbojqEpHhXHrgeb
3eQd29qUEtINr1w02rzMaSCXEECg6GHM2r1sCguaYEy6xVd8G0nkwUdWIkyHOkhzsbYHx2IHnmWf
sC+d+7xbxfStTR+AJmcIU9faqWQDiNJCuSMyyUnp5qB4d1dukbVMfphC3CHtgJFyIDiHtwoIl50v
t31E44AqkK/xrYXX6N9GLaQ+s6B8YNadaRUVvFeugV3LHOW0qWt/jRY9lFl5rXmNZL7pmNTsIRXE
Bw2JXuINAAOxrECNpY/hek48iv502zy6DyjuzSLBnW7gYdpZ4blurBNx+gu0ve8cfv/sOxezVqfy
aVGGqe8EhyDLDwXun9CHv+90VqF8bm2N7eRheAGKQJ/0yTqgATo3Da95CqpQvqqcOt9ycbZFa/6J
O6+rK8oYhEvXiS0n2zOhZ3RroHgyD+euzzjyGKRrDqDSOC7elviiuHMNlBPancsCOAgSQXubnxbX
vlgb1HWNqouaa6MK5IvyuQlBX4DhNzuPF+p/BTA6xc31VNIhKV0P2eogsarFBEzUeLSK7Jty4o41
NBPSepRnz8++9kVjuOfvu/6D01qlVpI+aAM3gv5/tyEr5CskpI1tWoRI0fi9dZ69argvVeYp1/zM
j7ZsIF2U0gjaSFF+Cdr2AD6I82231tlIcese5Pt+S0WUzm6Hc6E7jpOpGqdxChXoJ+uyBykrht4G
/1Iw8QmI1xXKPBVIZuvUob6hKqHxChWMMhR2W2ZTFaV8cf70GER/MvvvdTAlHXTDK6ezi26Ethkx
PBRLjrxs4zEvnyvuGspNup2k+HSUe4UTBBi+9cbHxXfilWZQUkVJGpK/t9dY9wnFr7eyt5fFwWad
/c9oYfHLIZ7WJ2ain9RtIeVsFkHnWh2q6OkSrImEgMBamsD1Gtur0Mdq4kXfD0OUVnyD7Ztkggbj
ANXTuwyjgh0zAFFkmfcIEANNvGhCttNL+iAR2/fbH9D9fsV5XW9Dx/YKy4e997Q1wYFQ62koqcF5
NQurMhstRTVMVYjYgBoop2fUJOIxO3X+z9u/XrOwKoURqGmDcaxgnqIqEuE758LvDb9cN/T+93fH
PbVLKGwVGHqZpkOJYuswBaf7frXir/PQdHYYttgzNsTg+/lcE/t4e2jdciq+mpchXxbBGZ5R07nJ
wsRDmXWkpryKbnjFT7NQ5OC1y1i6uCuYWWjadWiAEiYohs7mip9SJwpra2FR6g8d2Mad5wx2v8sw
Kr6xqcp1EFPN0JXiHLJ+TdDJndTdnQ8kFdKIqmQPfu+KARAjjsySl7y00tUxwYU0dldRe002AYm0
9bB7EMag7UqYn8eZHJP7jLN777u9noMajkKkkaVzuJ2GtjpNgRsXxZ01fxWvN2QWGgF82L5v551+
4jJ3WYyCiuHXa2KMqqvXVRnYPcOJpaz5FpFDMJYJw9MrY8V9TqVyEhUILFYDDGzKa/eIpHsSDCUI
+kx5Ic2uV3mJusxqMy4XlpaVn4Yhf+h4eecvV/xVTgJqXZYTpQ3uyda4XDwK4HZhGyyv++WKv26A
fod086PUBkNWZ1vpHEhDrkZzFVexeUXbrBQ/GDeCdRo+gZOCHoCqYYdNyD9rDr40Xtj+1yH0rccJ
asKGHIFmQioqL6pBRlt1UZSuuUPSEte0q90PzGAujRerqDmJ16lv1Yj7HvJnttWd5oKfRyOyQDe8
4sX1NJbNBvK6NKf06Cz0KbDKeG1qwyVW42YqTg4sIJPIojFM0XCWBtkfIa1fat7HzWA6F3UT2Ffl
XRjaIJq9DpB3SNtqPpEiS1i3pK47Gu6xH5evAqraPw+zrmpK5n9mQ/5YT97BDaqLqDhy9NY3MF5d
OgnNvO73vMwGm32cEsQnlTWRdj3XkjDyeTiOT05SHMeL/DQeyak/Zwn9cjt8f7hr8ZHdnu/shshd
gMcgaF6rFTDVU78y278QNlKTW3xYM8IHlIUpyZTZUwTDkTI7yXxB3T0/rlzEUwm4Z7U+uXNreEx+
uMvwKeVuhIdkRUCf2/zMvB8i+rHVD5ZzbiQzOPiHWwzDK/ejCjJrU1sG9FEEkPINQR+41d4PTwY/
bi/Fx7UgfECJuFO2ulk4RvSRBOW5XJrxOJEM0FKIjzI7fOwn5sZbuCJ+gX0YinJ/OLn/OGTNL8BN
6rhY1n8qVkFHw4mRA2rOIDBDIsJaDPflfzkG/5MVwM9TIvZKrKr2UEV59IuxSraSP85CnoIw+CGg
5xGDDck6QAzoyQkB7ZxsP+bI9MYiaD5vbHpgYrg0LlpD0C1SJgaL7Z/+708KVKwkG2TUU6imPYqo
+82X/tdiW/N5CvsfxRqAvjdz/o+zK+uNW2eWv0iANlLSq6SRZkYeb3HiJC/COVmofaXWX39r8uEC
Pow5BJzHQUyKSzebzeoqPWyheB50IGwOilErFHvh3SOGUlGqkVQz0HApQXpeo0/U20Kjbg6O0YFe
3vu86xwJbkj96c3T7YG+v7OpCKssdDft3NomScvB6KZBLNNtV9DkdsFYVrPivviHqPS92RQcTtek
ej+vzE4KuDq/dYzffHU1vyJ4bZxGh/qtCVIhYtGjPUy/UZb5w/E4ysELj/njMi3hZuPv8hG7I+/H
Zy1t6f1QVECNGdbF7azG79ianyv6odwIVkFwXpA+MJ1918fMb+qIZaVPViQWft6e8z/X8PemQ/Bc
+ug4ZGtXOyE5K3yvr9Y7ve8K39Yr7pdtd2o259e+jqs/6/Vz0Tgv5lidazpNYUvYNzyIX0xtLv2s
Wu61zISsOGtqH17dRwnc105badTbY8ya6aJpeVz0MwsoYV+MTOvDnSPOLSquAsL/Kdd8bzSCc3RQ
4beMXmoniNOXwGwscE8spX4qlyXuej0pqvLSWJkTzJ139kh2V1dt45MJ4L+WFX3QT8b4xUSZvj/b
pRH1Zkf9pW5PzTJ/gg+w/bYyvHAjTXdmxWYGpbfsPtdt0Lm6a+t34Nb2bdMDFZsDr7Tbr7dX6X2n
TEVGdsdrZ7wTEyspUANm93pAvX/pZCtMQta64JH3BnQjlm5byWZNJ2JmuBbnZ8qK6PbHXxMl762J
4FG7bGpdiI/i49viPrd2n1V6OPDiF01rv2+Nj9xfKRVRqbi9Elq2GEVbecG+V0cGgHNvLIpsh2SS
RFRq23tLNgArlXi1eWB2G2kDqBAa1UXhz0X1nVkSEakeyghLTa9pkiHdFAxt+azXu+7r1fZcrBC7
5+PJqecHiDLqwahpJ6fTf9UNw+tv7zzhXfWHtmufl42cbHvWFBtDEg9ig/83bhogmMw3e6dJ0xTf
t756cXuceqAtbmn6Csb6YJus7667hl6+PN7eLe8DmrCOgrtrdQuZ8nmlSceGH7M+5TEhNarlZiAO
nPKU2vodop0TggHuQ7Bu8E17UyA2ZWss+EKrXPoMdFFOMufZpykd/mmdq89XRW6S41SEszbZaNvp
3JFEH9ykW61QI8ddg+ClVdyB0zc0+Yu5cAV29k/u4L0NJQRyaUXWWt9rknQNFE+m7tXp10tlQ92m
ICHQNs9IWh8GZv9rVmOQA8a19/aPCXnZrdWCRklfIQnwqQiD9TqyDMU2k8Q02/tss0JnS9i0Xayl
DNu+C7DY4eisoWFMPuL0Y5WpaAMk8YSIjQWBuDM67bYm2oTHqglY7hjXsYd+Nu3fRpXnPxQ7VhKf
/YWInV2XttayJs68NThCh4Nh5yHvq6gEvsC0r2NbQm/KQfDQfTAoFDGyBihZWouiUzxbRWkJQZh2
uLR9dei2/kBW8NbsxfXh72UBMdwHB3r18G+uUcW2Af+zo88CpF3N9mlcXN9biofF1u6ytfaLFUTq
FirQMsXUvn+toiIm1rC4QxZ7Bm3w+Ezm+4nrftq+tNO5Xn7uo+JGIjFLEQTrbeOWeRx5mbziIake
hhJv7vkSjVsZ0AU0bnnQKWsnZC5VxL/SxatLgEPXZN/KGOrD/jjcm2wI2isxfJ9HY1OE3n4el0Zx
/EqcmqjhaKaOW2fVbj9rxp1hHpb8M1GVxF/94jsuRmRYyxlxsiFdYc+2VYHBpKCBzmmluH3IIvW/
pBsXUnT6uKzMH6rWX5rVp//MQ2LWv2zunCer8MEdkFknQ38pzBer+LfgzcHVqwBlqlnZ4+HgmLGg
0YygW/7B8/FtK5CEMyL21dNap2oJtZ/xEOrpvY+1223rYOWB5f663YVkyUToazVXow3GQj3hzbSF
fZev/pLm2t2iwbd8rIurxb0xZY/VqM8vlj3hXf2laNtPc+58rlfVppPsDCp4CrsD9WLvGXtSW1sy
6O2XbfuIHK9D8e+/X14B8Uy6Fk3vUERyJvfA+/TEjeXrUCFEyobIzhpFMkC2Dtff30zSOphlV+Du
ldQuaoFq7WtTGUnuUcVOkjUvhBslyFOXxtT3ZMibmIFHRafzD9dV8ZdLnKcIN23SYSyLHRNVUECz
NboEfTYFe9Me83mNNJ3eVWmmSEZLjtq/sKfUGLzZMvekpW0yG6NvoMZtN9zHMTc+3d6xsi6EW8rK
oatqERuzlZLXphwaX6sYdLy0u74HJ/vtTmT7VrirGLrhpVlnoZPVjPV8OoMWS2Fxku8XsafWos/r
UJMd+aTOXzLvq9k452omQb0WKh4siW8SAajTZLTetntbAsXN59X6hVqzgGpFohc4qJWCvbJeBOO2
1gLwUwNhnNOwwNHDEaB/R/9W9aDi+Hx7HWSTdf39jeU1lp7PuBtsiWsD6mgHaV75bLun4+vH2hcs
GynuRndHtO+0nb93R08jfqcfHBWz/LskmPBSop5n6raLR8CqlkCzO8CzarLQe8iQ+Ttq5XClOvKt
vfDsZE1F4A2/iuVbuqoQERK7J9Z/5y6DjAf0n1AWO6CIiVhfUiNZqi3ci9Rv1sPmqABzsjUSLhiN
XewgeUE/Hku6/GGfPkOIxMGN9GNLJNj7huK5DIrr3nNa7oc1JQiLli2iqRPQzFWp98luJyKzZDGB
PF/nBU8odbyvDOLqB53Ute4eyq3v17i0N33+d14nbQQrZ9E9I3ybEVtYVacbj3UPkODzqNeaocq5
SoxLhLCyta9YNrEx2bajUQZt88y2Rw7KDa4iLJb4OBHJmurGYIETcUy6cbjL9Oo4elzh42QfL3gG
4tYeQtuNJzXQD4PxaSAPU2ke+unsVornD1kXgmfAiYx4tnZ54nkPzLAREpIW2cdp9Ef41dtbTzZD
gnfY9KLydA195Jp30Kr5pW9qxedfm3gnZBZBrCDKW8YcTI4J1IQDe/zXWxBZrMfb3y1rXLD8cgWd
9rpRnjDydWnvdCv3LRUXjKxtwdpHxiD6hZrlxOWfGQNs+1fmHW5/tizlI6qDZjl4g9LJ4Un6fQ7z
Yx9bzEc2HumJOA1UuknvymPBJYvY1aZeFkAU0MuIGoNwOHUoXC3DJpqP1ytDwIK5irntq1QiJBMm
Ilezcs7JSrGJ1jkZyLPJL2X+fHvCJDYgIlfLdEnrcRx5UnXdp8mcErAxIvlQhnWnB001K6r8ZN0I
1mzNjukshj4ia67jbkrDuaFBw4t4peC38xSDkRibSFVZjzU0VDdjTLRujfKxj7tG9SorW3IRvkpy
cHP0lTUmPYARgNgkQPH7WgqUUO8e0u1pI2PQ6kVIejipuv80UfwX0qC02ft5e6lk930R2ZoSzQMs
GpO4kApXOfCoV/RYuOYL9Sy8WyIVBwXltGSBlamCJ0kAIHKvGVaeL3VBxqRJL6BX8TUbfqB6aiE8
Q6pj22fB7bHJ9ofgEma9KhyPUaycbn9eLO+0Gvqj4TlhU9SneRoU3cgMSQgE7A06JZY18cQcniH/
naMKcFB4Y0kII7J+QhBjdajB4Xiq2KX+tsTr06Ji7ZdsbBH4um/WbDAX3502P6EP4HsqFkjJV4uQ
V3tpd8+YELOsCIk70twh0xluOj+RvvnYSSJyfHZg+erTsYK3L17nPKJO6U+rAvIh2TYi4hW6h3wc
N8xLWZgMPjjnuGZZxhJVrZPdo0qyCFjp5ordI4vwRARsNe6dySasseH57X175sdZD5aouW+jLmDh
oCpvkp1iIv+nAdG/rElnnmznNL6KL6ZHL76qFrKwUg3Gej98MK+/v7kXUTrxHNyfHIwhoRE1YRHR
b1d+AB/sdXhUC7ZXqIPftm7ZLhOs22Rz49XcmBKoYa36C5KiZI121ekoMw7BqCcQY/TE0ie8gyDL
dW+oSgwlzsIULvCjCYCP2eOrl/y0tfE8/JurRMwl+1YEyJqM9jM1hymxwFjVnGZEV6T9lvH6gJvj
7TmXfL0IkqVONZfz3k+JUz/sZtCzZyXvpOw9SETI8t3rs5ZPU+IdUaFgRFYVWH92kBesxXH/bQU8
RpW5YqdKdo8o4Un7Na0JoO0JKr/9If9mAxA602AiH5G/QTQnQmbxlpzaFcdqkO6lZ6euyf1GU4Qk
0rm67to3ZlZ0A7T/cjRuXpoTDb6PF3bI4TTql/P91Z5Vg5BYgYib9dgElJVuwcbYM8u/TEpeE9n0
C8bbr0WDyzMiw9SuA2+Pal5hFYpgSH/mY37coVfiQNVwQHmt3RMgFE9DbqMcLfWtMhy2r7e3s2x4
gpHnJK1zy7An3BkibXtIB0W2UebT/wRbb9aHg9xa3yjmbQi1hz+gwSR7HQAanC9eSF5uf73EGEWA
Ld/TlZoEX28PYAU6ZOWlTOOPNX2N3N58f72Y+0oYmnaco1aftPTQj6q5uU7uOzdMEcMJ2kw8zpsO
Pjve7663G9s3zloMaYLQU5zgsvkXQZsj7YeU6+iDh20dsqN1BLKngmQG7mx15IVa9LF5ui7Nm3ma
7RRsDM0yJeB+muYDUH4lU7z6yTJ0ImTTxAsbswHo+nNcG2Ef77XP7rYIeN1QPwJH/fP2GGTORARs
dmmjL27DZ4B3LvN0T5CIX3rITacoYj24zqMHeWseDybk7Lcj0/7R28Vfu88f7F3wBIMN3i+9AoUx
D5eDEZ76ABJhR/B4Qo7nfoi9UMUdIDF2Edc5bl2fzcs4J4v1rW4esl0BZJAcuyIgE4rzedP3mD6t
9Sf+ud/BpPU0up/HXeXt3+/hLy5KUGp2W9thiuileAFdhl+FZZwf6oBDOhs1a/c4GiFc5Cn8yvvX
MyKiKnvDtNvNRHfDsuHp8OocG/deZz9RjRo6BVWE8LJRXX9/Yzt1a/CWMnTTj3nQW1+rpvDzvvMd
K5lKxf3pfZJe+jdZZZMjg72iE/Jpj8zDHNpBFrBDGTs4Lf+n+LSEpj/EqlKW9x/riQiGrFpz2PEK
Oif6OT2PcRlbMWqPz5Ni0mTNXzf3m0kbzP+3ljkaTlM8H6doPPF4VDT/vo38RWG5dzu+/7omk/Vk
tD831XVN4syICBA0DF5abELDdtwe9yg/GsmQ8PMU6uEca5B+v+1NZNMjHOjTvrQe2Hqusz+cSlyl
lsiOAAM+3W5eOgwhejfqsi6qZYIlzmZQZPeUdiCXO+VLgrxpYHmPBQ+W5qGaHrS9AehaRc4oOdD+
orSsu8Ko+hYdV3fwknf70bqfg+YfEnRxFag85PsBBREhhNro8I2m6MRgzyXx4fQ1XbGxJAsjogfz
toSmwgonacfsOMb8SOJr9lRFbPPnDvt3UEFEICDrHTZ53jInZvuj0gI67/4wHFr9hQEwXRovqxeP
TuT2j9bY+/bogj5k8YGePVjrj6L8VIMtjz8jglpqHT9zf8nv+lQRJEgcnQgYBJqUW5xiWhtLg/b0
5BP6Net+5E2Q9QoggHR/CH6BO+WqAQ4/J+5lj0i0H7VgjOoTg6Jd/lHrEvGBG5s5OCkxEDtO42vk
1h20WG1dEucj0l0Odtux3kPzlnWHyqT9IzryDv2L5zJLvX3jV6ewpPcggl9VV3lJpchf3JZbmXZe
k+ODzXiIUINxzu/rZ6j8HrKQ4HQuA/th/223iNfwVPb4MRckgvlyHYyg+bjBxcV2vIZOVDwUryR2
fRNRIQtVFiUxWBG+11Zlm7vTDmUJGExhhUX30gK7h8uy5iBPPMdM+3p7RBKv8xfFZb1OHtjX5mSs
gWpPI3fYAnP+fbtxmccWEXrg5x89vbxGZ2bQnTCOyAvoXZdA0yiuDiyyFW8RfzKP73ggEaU3p+Xs
ZSM8kL6PB1ZQ3/b676y/r0bTR0obMkqu32Xjw1XplZiezxHq7GmYEx2wxMgFyDTXusPau6Hhrg+6
M4eDFbFq9l0HtB997BivRfNpNcZQMTPv38OICPQb5tWohv4aD5+7kx1U4XrUT+3JTVC1pziOJSlH
8he2z2qI0XP00dyZwehfY3sWkxjEVrGqsFrm+kSQH9vq0QCAaE5aFtEaBefQfKqasHSTqd79eTSD
eo51Uvp59zCqylJkm1YINIrKaeZZh09p01cH+Pb0PFFVzHq9+by3k4Qgwy7T4cpfDYM4GBEN+nhI
ctz7jMP11rd+CEr+F3tlwV2yuyZWZu6fXOBj6ixe6NPtrSVx5CJBpbs3Ls03tA18B9OBblbNzHUG
3pkZEbVHqMvMocesb81P1zh6QFiWGg6K0Nuyy1wdvewxWxWDkKywCOMzjbzO8cYwJYX9nOEpQ/+W
qjhRZfNz7fJNEJ+DJsrhkC1OeHrp1rtZxW8lCTREeshttMduK1xAru2f3vwFpE1Buz/mP9a+VoQy
si8X0vvryibgqrAAOzhSSmoetlWFbJN5ahGit2jFpKGCZE7WyIr6cxF1R/L9f74iDaazpTpAJeZF
BdOtaEPJvJhzwuqhfcgM6CJrqxZBJHv2O61nj5CXXIO1a57yLn+F7ipQ+RBgPTj5znf/toXInBYV
bFzzhr5CJh3m5/nsOEGCuAw48dfAjq75KVUiTLKJRUwfRboeUSG6gabyFo60dg/bvIHn24M8we2h
yLpw/7uZLc1r9bbQce5pKFYLtfbLqKohuDbxjrmLjJILqAkqYzFwQtntl7lhIaf80I7Oq+2Q11rX
IuKqSIAkpkPof0exGznOYwtdjftlK8N0eHA6PHuD5dFTETzKuhCsXi9aYHYqG2kVrQx1PseGWUSz
m/6qLDO0tP1j4CAiIvuczoOCA8P+tsujvsbzHn9soQXb1/EUMLmlNSe5fuybO4dd+lERPMn20NVU
3zjEghct3XmLazWA8V5k4qEnV3isPw9r720iwdxHPXdITdH2HNGnPbKD7dLcbQewjJxp0MY03KIy
9zPqW8H+fXtV5YFkQxINvLbGvOPlkpTzZ3s9D92X1FYsxHVPvjMiEYG3MKtFIVi1JAzVPMCUEUh9
m+OxyRWrIXNOIgCPu6jQW8A2nxSn4YR7XpL9a8R6ZOIaQ07s9UPbSSSTJBbPuVljgvYNxRMlSuyJ
Yw4+zWfFNMmCz79EoUEAxfAGtySA6F4fvKGbWvgGUG1wselBlTSRzpZg19rQ5ZR1xYIENhjN/xkR
45on+oAaSZ9/tr7dni0JUoiIuLzC0KDt2KOX7Sl94qeraP2QpEfqZ/d2VOAiY6lyXJIgS+SZ3LLK
ol2BhbHj+a4+gBApNiOKq6UKJCC5WtqCtVdgOdktE2Ank3j2ZbaQ9+3otgJ2jPQMitTv6nSfnozV
GkIck6ZiO0hCFxHDV8xV43CjWxK8Cq3ZRSk9LotbRNiekzUjiguGJTE+zSH5mgXXWw4iL5CTYKPh
TnJQbAGJ3YuAPbPXBiPbMYL9YY+2Aw2Q0Q5oUIRakEb2g4sLjl9GKgCEbMeJIL66q1uWQjUnIX5+
j1MwjbtoTehL2odTaByK8+TPit0tG5nzX/+/1k7mbKiyTzYjZkU8zGh69ZmtCreu7bzjMUUIH01z
Z9bARQSh4U/5cL8CAeZGefNgZL9ur41kc4k4PmpnpWnjsS7hAyRRk7lTnF6SU0QE561F6vSQCUQx
Hop9x7x44Hr5CoGK59ufLZt34Uj39G3NuLOifLHHrdnbyXAwBx1ARPoMBpoPyTFRUDn9d3VHje55
kRprUvUv3NF8cwih9+PfHoLEmVjC8b5uzd5qTbUm9rU4HShQR4+Bw4dSyo5bDyQCGNj6TXcPgIT3
gtxzpw8ujXDA98NeEGK2a2Ia37TpnpkZCmV+3B6UZNlFZN7S9/OytrjIafNrrj+Y+u9ZpYwua1oI
19vWmLOs35dE7wM+/bZYRCbFjVmyFCImj7bUdQwCI2jXfyrzOK1PSAHsJdi67zb60PavtydH5nBF
fF5ht3XG5mJPLIYHvT3Mgv1fLZihjnWwgjpUvybJIggRmtfvrVNUWbnjKNxzvz6ws36iPjSMnrLD
BwNFEZU3gwNwQFn5DqBZGRQ/yPhLU+lZS7ySCMbz5gKRr4OJ4t7FIbGtP95eAVm7gkEbPGs36C/u
ibHo59lG1fzyIfEmSkzBnHfa7U1Wo2mw4aNy9b5pC3+jCncn+27BZImn4R2KNXuCSuOZxPmmgLRI
3KgIvOsyZ6K22+5JlaIKzCaFT63tcdC0cGpB4HZ70mXbXsTeTeXGzc7ARmmmYDpctz37DqonH8w+
W1iG6mceiYsQgXhrCgG9shqwvNYYEbLgWd4a7pqavtweiWQZROidgaJksqQjCmR5Gw3pctg7FaOC
rOnrkN5cJPd9JwBKoOn5WrjOkVVpFa8UkhDiT5T0puVszxdgukYjmRz9ydOzcLb1+3kcPrnW4Lu5
SpZcdpv4s/pv+iFeYVZT1xuJu7WH1mxPOsoioSMceigzTzXn6zqskW1DVLjw4tXaj3yZFTtM4r//
fNKbrjlUkyBPkBmJ104Xpx0OYFJ/9PYsBpXjuavHqCJgcIG49gf7E2x9gopW4emoWHZsAu+dG8GW
bbHVN582FPCYW3/iVX5vzyrmOJk7F1F5kw5i+DpvjCRdvSMth68VsjCgxDj1pQadzvExBZOjp6X3
tM4g/OD2x9sbXpLHEoF6YITRjKyujYRDGjfcXHoZCC49tN5LfzRt7WA1NL3TKhVhhKy/6+9vFtJj
yJOVJhbStvMHbkFva00jLdeCkuxHY9/9oskVSDuJ6xPBfE0zdU6vdQYYaboFlBvkse/IfTUAipq7
n29Pn8QfiWA+QJrXnDboY6uN9mDoaxcW02qceI+M6e0u3vMbrmGJpegmAAXtlLXZZXAfBhKbveLF
4r1Pv7Zr/nclbGeD+NBcZRdW/3bLf6sy9ZnOP/jRgv1AnKQDjdmQXWjlNT7yfjWobVcV0ug9h3f9
dOGwrPWyr2ltt9+3+jezH+f64mQvLI0trpKylfQgJqcrr9+cHTIQF90iAVLue58HjWn7fQbV89+3
F/Y9n4ZRiAXnjc5rZoxddhndFCa9vfTletazLC5qIIyvUl72DBp8lyvsQbLgYsq6XXcnIxPGlNk/
7F8E8GVuKi4c75nadSjX399Ydbak+6pDAv57DuW8yQuWDsBZ79PYKryUbDmuQ3rT/mZaeYd3NAiL
8QUEl+bPLR1fS+J+3Xbiu9kU314R2QxdTfBNN8TLKjOdGmRg+v5CaR5Ntvd74ipnIZsl4UrrrC3h
ztXiIM/uBP3ezxhL2905Xb7EOdtsxWVHNluCZRtr40xDybILsZ7L2nfTzO/rh2IN10l1HstmSrDv
NR0GPqfoojbn8zJUDzoowwddJWIqa14wcEDyhp16aH5vHrzswWkSW8XsIWlazFB7g50ROmrssldj
uI5ZQEzX76mq8l7ircX89Da7K3EHrPGQXrT1X6N5/tDWFFPSBjdtJy8pu4yZHbj/tB4UCT6ijwHr
FZPR8+Ryl49ouzCmygfNGqRcpkeD9w/Gpnr5kexJ+7ocb0zL1hGssQGmlRoPTr1/a6ciD8Hj9mWo
6z4ivaNKusgWQLBhY3YpT2eXXcw6P7bFxWz1D1ylrtMkmK9Rdn2RQp79UkJiEcQdAwgGm5BXS2SY
nYonTDZPgu2CsHXTLdNmF6j4+nb2xWnu9zr3bQC4axUG4r0Y7DoQwXhLEC5DB4+wi1utj6XnnPbZ
jg1nv1/mLEjBXWkU3QegHNeuBEP2nJznU4/htOyyrReKatpsUrQtWWkx58y7lOmtY7FLnXfJuqyH
IUsV543ESYj5ZSB1ex1qcVgFK3tey/I0tcXjpO8qZSZZ+9fVf2MNlQZ1u7232u94/fMp1ULU1/tI
tYS3nYVsZoTjeM0544Y74/PdZj2bTQrUKWAdwe3WJceYmFDerGbQdlfHgg61G/KSvE48TQqjw6O3
XXxEbhI7R0wvt+tQDlqVsou28YCxXwNrf657+fVjYxBs2SrcgbEd+xJcgI8mkNHG6H7iOx7iyKSY
JtkaC5asAw7UtiMWweL6eW/3GHfYZGFU4Y1kzQtGzHdnHHQDq2CxObZc/d6xRo68gqkiU5F1IJhu
zXBB6OkGL9FAmJ7pfmvXTyVq/2+vgGSP/pVHdsCHAclnrG+9Hr3WOsztvx9r+er23hiXY2TdyA34
BXeAC+VOqBYDkX20aLd4gRhMjjkxK7ynESvGjV2xXWRNCzYLlmJcvEeTXWidEHo2VOh2yTKKeWLL
AKlfM67s0vAszMzS18HB2xSqEnHZZ19/fzPZi250KGrg7OLZ+8M6shOjv24vo+zDBRNdJ4aYR8ed
AsRcPslAkVX6XqGwHokP+0Ob+OazKUf9qzWB/6xy7SC3olLj4dDEjfV6++PfzefAfYnJYr3o5ol1
MM9emwM87/mZ452Z+UTYXWVtITdZWK/WmZcnkivG9G5+7tqnYLFeQZnbzthCXRUUL15URMjBvuSt
zx6hAhW3in4kSy6mlEEDkrOaLrCvDA/KuxVAVElhBJI1F/PILpi9HGJiBLk9n0Hn7mdrcyybNry9
KpLgSsweF2MLkKC+td/7MbLdL3Q/tcsAmYmXUlelwmWTI5jxZrD8Sg0JM+ZWtJm9TyuVloHs66+T
9mbP5q47QaESkzOM/aUHz76BF1d/XqarIOyhYCqyPdkiCCbdp2lXzm6HRZjSZ6oP9xy51npeD7cX
Qda8YNfaiAy+wSaED839VPp8faAqHyprWjhyuTvSxeZoOq+qC7gMAqcov7jWEt3+ctkCCEcuABp9
Wi84WLAIL1k73bvA/bXbsOKdozlmXRXf7kc2DMGObciOzinBMMrFeDCcn9Rbv9qTithH0rqY8dVL
6JSxHq0vuxW7RhNOZftg2ookk2T/ixpHkMkl+da52h3XddtfAKXxe+PH7XmRzL+Y0N0Wba86nAuX
tkF2usKdPTPNMyPkyPosyjLVHV5yOIhJ3W7lBnGg1vrdcY8af+xW6OhVTw60VW6PQzZH15V5Y8h9
x3JzuIZuiLCewc7zc66M59tNyxZXsN1BpwOIfGG73l4wn+y/9QzAstn5YGJGrMe2NEjkTnrPLquW
P7r7EKWZFZN9e/nY5wsGnBfGoHPWIL5qLS3KGaScrVYjB1oYm2LyZZtIMGLrqvvVW+iC7yCXxLsA
GN82emB9yOuP0L/gIBbLrrNegyIuQMB3q3ZeDDcwt0d9iDOahben6f0xmKKoDe0XMLouGW4vXkai
RmseQDdk+cXCloAOLn0gi0rB8/29aooF17qXjnbuWeAobzwQ4ZLmW91/7Jpqipo1VQXFMs8D/7kJ
Cql0AXQs7RWu+n07MD3hGIYTKtLdKxB+5UWBsteMBEhqrKGZeiovLVsEwYqXLIfSQVYi2uLk2Pf9
WYO8NpQ0TkPqgYfAU+xX2QJcf3/jLBodosrDir3EodjN1uFbm3aPt7eRbJKEkxj6UQaITfX2u9vc
2yVIKDYfhqb4btn0CKYMGSwk4vik3enNowZZczzVT6nlr+YZj4wKO5DNjWDLGsDGRrnsIPden/Zx
f9nM+Z/bUyNrWTiCjdlcNqrVCOMKUPjtoPupVXKYkokRtVbKwqrtnq/a3TwVUQnFM+dlcivAMn4q
tfreP8BMsViaNbY29/t17kvzc7m7Z28zHkj3z+y0Chy2rIfr4N7sSpeuQwrBZu1Oy3WEoF/qAgQT
dTRYivYlW1OsmQbSdtYyjpUdp/mTrRGICbBvc6pSmpV9vmC7pK9Lt7AJPA/ufpNFE8NegyJvo6ZX
qULLllmwW8fAKWMUwJc123DoOvNY19mPtcoCPZ3vF0MF9ZNsVLHuufHMfSAj1e4KqHMTwAJQA6W4
jL2fJjbFmmenclJ7hzLOncGrA54lze0rvt+vpy0AMeKu4iZ//xnUFDVOaotp++QZ2l1bDH7aN52v
tcYX5BhDrZ9f1pmd99z6ptlMpWImWxnBti2dDWXpbigJWrqzka9fy3ZLg6Us9YPpzs/cND92GTTF
eugNGjI9qlK0OzfXUZgMRs3D3hsfe+kwxTJodyYaIz2sfB23oIayq1tX0W33JzE/se6ZF3aVjxMi
VDJ/yuZHZl2rn399rO2rTb5xHaO2NAPfcDSvlfEKGiHUFxtBXenx7eYlBiHWOlsV5MYcB+elt9JD
SZvHaUoPt5t+F3buGqZYltxOzpqnHOtpkAI1hqA5C/fZBQqw0V7HIjPi1YWBoxzC8DvccQ+TUVWg
Vp6WZNEnsIlMENcghV0qjliJFxMrmIk+Wlab4SSZGNgbarsb/XyYy8NqW54PLbxvt4ct8QNiEbOb
rgs03BGm5bMddmQ/2Mx9ahY3wbtOpJcQe9mVM3yNDkQ0/HWGhRPdWpaG2LTHnh54fs57fQh7PBue
jS7rv1GoB156xyMB2xdUXbrNL6+sPXBmbF6sITuimFeJgxBVSnjqaohMMWCbal+gSFf6EOTwGdR5
xv/j7Dqa49a55S9iFQGCJLhlmDySFS1rw7JkmwBzTr/+6/HmybjisJ6WV3UNDAGcAJw+3Tqku4Dm
XpnoL7rrk89VxUrY3Ii4xead2jgHsmdyeWZBArXah32C7mpJHyr9jYTotI/wZHV9Oxe+Tu2AbqlD
rHoc8PSZjr8Tkh1ELY+g3H+rcYUAftm/Ps3CqVH7ocOmyqZphJftksz29F7fcBt2ABLaenA8npHv
Wbr2SQuGoPZDF6MkDr2Ec6dEbKqR758MVPXb5EsvniiN/uuyTKcYG2fEgZii9CaKgN0g9tfcldoX
3dd0jEAXimDklJo7OpMeQBroa6U6qmLHGj3XQM+DhRl447G43kvINPGweHAa7c/1fV4IFSqMrJVm
VzbzXLw2xbtT7mvovNbp8/WxF3y52g6dxXrYaT0yEG0KEYfobVas2fjS0EoSUBhzMXRQCgK00SSH
GhoZe43lSG+u//KFE6nix/rB7sfpcmsroCQH+Ru+s8c50MoU0O5qrRlyaRKl0DXKvmFWhMwJ9eR9
zXZTrAMn45XNSoF9YWtVwFg8yTqLQngniwoTLCvVXT238oaMsbkSUZe+4PL3D7lAD0GIobNweCZo
iHB9P1EIj7aHeFzhv1saXzHcAUgcq5IZLkI8e5h0BvVRMCSnHX2iQPOv7PXCUVKbmqOwnSEAFWsn
WxP9viqh1Bqtsl0uDa7c0YuelH3cJdrJZM4hDdlBfKUvDKHWpP+ufUigXgWqU9yB2jG+my0IZtjR
vIagWPrdSiCH0BdK3wOuPyRCetI8yz55u25aSyMrlltCatd2JgQWmqAf2+lDB7AS3n7RclV8WEi0
qpt4GJ5khdeKcDs4IOUBZdIa3dzCz1cBYkXZ5aWFO8+Jxe2Pvm7fQ2eNRXvBXlWMmB02xiwsHET4
hcAsjQM1ya/Z6F6uL/zS8Iqx1swwm1LiwOgWJJFmgCW3YA/7zRkN/a/NoJgr+josiEDP4WkygOrt
HuLSOkf89/XBF+6Zapdya9C+aAdsrAGOA6Zph7xDG6zRbgbjzOl8J2vrQfbzyqcsbbNit9Ssc/TE
hg7SH+2VlfZPe+1FdmkbFLtlxMrzOinDUz1AbME5SJ7daEa14sw+5SSAW1DBYaAMtXQO1POp7XIP
1O+ulUN1aSA3OX/CbEJYQdyg7mikbUA1dDUK6IBUFFTId02EJt8hhJTBrmGQteLO0YxXrH4hnVSB
ZIxoPBwsm53IUPhIkg3xo7T0TWu+GNFtl30xa1UxZUnUdraWauyUaPXRpK5Z1rjddS9l/6QnnpGz
lYxyIQlXAWYOOL6rIq7YiUGAB5QvblyNAbY1aKyz09mb60d+AYVAjcv0H+JrnDYxNH8IO8218cpn
6kflQ9HoXgTCryLjnkW7bWn1bjU/T3my8m60cPTVjmYj77sqi3HBIK3h+GOWtrdC0LU336WVU3xE
S2WfhykCYhz1zb6ItC1Jkp9GbNcepCWPpeWsWPBC7qAC0PKMOVNiMASCoXiepdzP6Oso7emtmr5C
0QxbU8VGrCIcIplP4SmNio0z/dG76qam/cruLzgKtbeZCqpR4LbC02jlQzDFzV3WxmjHM9YoR5c2
WonxSaublkXx801zuovN1KNSv79+cpd+uxLkm6kyo545iAS2dAIBIJqLkgq/tSzUEa5PsbC//wGg
MQJFSsJDvJyyzh3N6ohe7RthdbdJHK7knwteS1UbMXEiB7PCHBULb/q435ildddy6+SY9g9z3LXh
Wq6+YBZqg3M65lPfNtA55UZxnKKXOJuAr541iEoCBNdDvPL6qi1sjNrg3KRTyswGOQa30m1q3/ey
/142axy/S6Nf/v7BX3GSZuUMIZATC9tNRpJ9kmwqK1/Z8YXzqrYzC7sN4ykvsBvNO3B8W3T6f83U
1G7maugyVkMs+nVo40M1H8x2OibhyvvbQuKiYtWMUpdNK7mJ+0Xro/sQ1zx/sJvbnPtW+43mfZDR
bGV7lyKGilvLrJ5ZI1CqJ8YGvxl/ojOw0rkH0A6u9dKtih/J9CyGOydcA+0swNaoCltLbdM2p5ya
p27Kfd68dWL28uSOVL3fD+muxV/TuN3RdICODhp+efx+/SwvWKcKZGO5jkbx2jZPDh7QW1Z4WctB
JA5ixuh3FOloPjHXlvXitz556FOBbSWHWnXXYQ818svQH1IQbXLuh+I9SZJdMT7kceo1fI2cbMGM
VJybnmZTV0RpeGpp4+Y6HqhZChGJLxZQ1CbphhUjlYljnhICDcHRly130+bPmP8xtTWo3sKhVyVK
+DDNxBh1diqGV7vOdjObA54ZntBm3CdvJvrkyLXO7E/JchGH1QbqknRJjiIKO1W17dUFlCvb5wqi
KJV5E/EcmpnFt0jErg21D428xensVzn+p8n2a/FQo0cGGtvQILO9Pkt2Xzubxr+esGRAaIXzgASx
Zf5AX/k4BaiH+ebcuazOPfyAlTxn6bDQf2cCmWBfgtQIvkucnXxXFjcp+379I5aGVhKENiu7XjQp
hs52lHyvi0Bvf18fesl2lQRhGDhp83zAy1E/nEgR7hPITEd6v6Gl9Z2wxh8ssrIVC1+hAuZsywkj
ycvi1Uk3Ne41uN6Ea3wDC5+hwuXGeUb3VQ6Q8xxxt0ffZzTcVfT3gJb6vUEfrq/Vgi2puDmToo9i
oiOQ1OnvTFLXinacvqdsx+PeRekklMNKhF1aqkuu9SF+Ryba8EPDzDHT4DXtEKRVuRmibgVcuFQv
0S/zfhifdVVEitLOX0coDBQn4jSuLp4n8USyb0L8MkffKlcW7W9G84nLVjVOwtJEsSKxEHYJeFX6
Qww6OxvZJ7FsN9Zu0/AQCeIXkeUW01Nr/4RuoDv3Aqy+wy7JkGeXFZ4ZIjfVa8/Odw7D5ZhbgZMm
G2PsQLY+fi+GNWH3hWRWxeXxWC/rssOtfTaFa8c5tG9jKCYe5KqbWEgwdcVNxKWTGkOHm3Gpn2iv
bxNj8Bzp1RHz51Xa8qVJFIfRVfac0La0D6S9a7ofMbFdM4d28BOq3yvubmkKxXGgcKgZ+Uisw1Am
aB3+Y7DXKr035AskP1as4PPNICo8j8WAaZkJxRTpn9QIGN755tsyWYHGLI1+cSUfbECkuh42CT5A
8KdW/OjsrdUd+v7uuq/43IIhOPnv6Hpn2aU2ddbBLu/q4Vtavjfk7WtDK86hrwwolaaZdXDqc0oz
t5k3c7amBva5jyOqtkkz5iGA3xg8ym/MRHfBcOk7LArKIdygZA1WIF8ro+31L1nagssF48MWVFDa
kAYovQ6Dobu8euoBJOFvwHQF18f//IwSRwn+lplYIuWCHYjxLuQ2c6CrJL714UMC4bnrUyx9gmLO
upOEXRU77NDo52SGdm/80KE3TaRrVZHPIxtxFFPWKh3eOTPZAbffMHopixfN3qSwubh/tYZfX/sK
xZiLuB3Bc8PYIR8e5LibkwbPlW6zppW2sEgqVK8Em4HJY9M4lPkPdK+WzPZYfTfP8YovWjA2Faen
9WkxQ6YFkEj0D0dUuuF0k661OC0NrlgyPCm0n8yZHsbphjQPzHiO1+geFvZWReelBZx/RjF0zHcm
fWIlNDTn54JdJETQFd2ugds+5ZXieIy5fNsHQ9OiMqUN+qEPZQN2j2prVS9V+n1m+xSimrg1zS9h
+5hq95Tf2mwN4770dYp1486kMVGZ9KCBp3j0Oj66Uvih9osk301zjXnwMtp/0wuiAvcaVlkZOrbQ
v0C3HXnI10TLlsZVDNsQlLMhxJJV6YOp3yVrd8qFazpRcXoiE3TQNAzMzl0Q7cgu88JTdpr8zM9X
JaqWfr1i0FGi6Y3DCnrIx2Nubq12d91RLP36/0Dx6jGVpMORTZ7bEwNbHj+hMS7ZE++igALkyxfn
uRyqDye2ptIBsQTm0UDq/JeheDd9A9FE0EIOaY2XbwGIRlR8HkmMDqAUAgM8yZ9AsG6FX++Gb/Nd
54tdfQ6D5PvK9yxsiKpRomtAuYdE0MPgXfgMUx+C37aLrh409/i1W3v5Wcs31ydbMDwVuieLqSkR
9rBH+ZGIG13EW9PeVESAbMFxq+739WkWHKOK4nPSlo+0wjTMuWHyWxafcuf5a0MrgbuwOpNYGRx6
Jr9XM/jge1cMK3xNC5cfouLwUhPE6XnXXKJF4ubO1uTnAQdY+2FrcieHeW/3+1i8X/+Spb1Qwnc0
Qgw4sTg5FAO4tdOHLI6CShdeY1ou5e8xgI3XJ1ry8SraLhZz2AsZ0YN15ncXAS4tCHfNC0RqNheJ
xTUKoYWDrELtNDZpbZ9IHC7w4pCnjD1d//0LC6XC6UwBRrpKc8hBn9HGbm9D8Ryiw5o3pRs61a4U
a4QISxMp8dwBEVRVTiE5pNZbIr4bXPqmfBzbUwiWqGxiK4nh0jpdcqEPDsxAiqk7BY5wHN/OlmsO
K6WQhVxKxdAlw0BCPatgGvO+bT1teitbsOmvXIoWbFqF0YmCajneBSikbvCiISAu7TlkxQdeFviT
SK2C6OKs05KqQUxq+atD213nPDbRT7zQudz8Ws8tUVF04E9vhpRgDmIhnTpyItx08q+f0IU3faLC
6OqizBNLgy3r9aZ3Hqn9HGo7034bo1Mlt23GIG18ioE8XJnvkmp8tmBKEK+mrDJbK6GHFCqQ8a1o
xsBg9FBkPy3rPUQjcWNIPwtvKsNweS5WDu7CNqmQu4ymKTF1gPmY/N7UudvLyhuzCTrNQTub2+vf
tnDOVM42p5OzrAcYYZYf7DaCNsODbq1cvRcsRIXbsRbUnRODIzTzc9ncGPqOGjuzXQsfS8Mrhs2H
EdVIA47Kgt69ARgcj4lXmu/lAJPh40YMkWugD76M96V8qEO0jwKbkFnCzYcdSA5X/P3SCl7+/sG/
MG7yFHKqSJDavSVTV7b7qV7rrF14BVCheE0+JhF4w+lBP0DGc3fR87pIz61xliwdMSW8T6gJgJ8a
w/dod5plYOC5rwN7j6i9ul/TMVrw8youb4jAimlRBKpKWG4UVe5YVJ6WWl4SD0FWncW0Bg9Z2gol
xnOwxkj7km9l+iEi1EXrAMDoX9xnxQkQkybMuViK2W5DsommjcU3141wKZlXMXpGn8oCB5QejGry
hnGfGjb65zZd/SrbdF/2b1pzM/yq+nA3DXNwfdIF81Fxe33XQG1JYFtkb7jFfEj6x7697+rVMuhC
4FXRez2d9HAoCfTGj+E53HZb7R6vzUbjdhtAg4J8qz2OX9wclfEtqWnXof+NHNruoggNasDcWnmj
X/oMxb7jqYhxfA1yoOQgzDN0hK6v/4Jpq/A9I63QAsg1ckDtEdglEtDmudRQfzR+TdBai1ruCWOt
eXXBMlSqtzTODaegOLwtowC/MS8kPhFrb2+fnl+ofv6njDHnkGS8kO5qev6nSss7Pu56UUKr1wiq
sD3nIW5zBfkeGsO248WLw+nKKf7swy4zX3btg/edZ5qbCSvIMSfRb7tAX249oLmm/P3/36TL8IqD
HAnq3FTrgBlo22diG37U6IdhqPyIQPqVvsZAMABovOJiPjPJy2yX/OPDxwjbIFNqgHxX2smf0azB
sRPNLk8rX1pr5YKlORQfCSAbS3sLfMW9HsWuw7PfzZDoPpqbPU0LV7KKz2zm8iGKr8ysyMTj9DQf
m7baVbI4zeMa7+LnG87UWgSthrJhJoaWYeVqzcukW+68RuL/WaiyLaaSA8zREFMQwxSvobUZKHH7
9A7IoFwPDHPymvHt+qH69LXjMs0lHH/Y5wwsLhVoodn9HN8bYP7oive4g+E7rhEyHwd6R63JTaIy
iMx7s2+8iMd72q1xcy8t4eVofJi+yjm6LEYw8hOoZxc7TTtVa+nk56eL/adq0Qw5MbN5gpiGdZiq
94JDy2+aNl2zv752n58s5ij2LsvKsEeKCUb0y+k/7Oz+a+Mqht5OgxWCLBSE/9Z2iLbdmn7Y0u9V
TNq0GCFOCyGBoT05GfRq/eu/d8HlMrUcQZ2xmYcZPxgpZxfUe2OXbOe7+s9FoCrdFsEXp1EsWVai
S9MB08T7yZv93EcSGox32h3fDbv528osl1VWL1gwCLUuYZdx2DkX8YzuYG31oMHzn/6NPjKXuxf5
2nktTfj0beYy0cXwPxz9rEmTWOfYDuG4/G72G2/ehT50L8idcSCBOKwqe102+LNPUmzc6Xij8Qgz
6VtrSwOyk9vpVx0MvhFMu37NGy4dA7VyYVqloQ8U+4PHpr/TOIF5vui9iyDyvyj7iyvNv8vGw4qC
Cg+zOA9TAI60bQmxxtgTP8eg2Ay7UX4pbjCuWHcaQ5c0KTOoYfQeD/dR/XD9gC1YoVqbaAuwyOUN
xEgGfgOkuEZWbrif5XCX46RYN5RNTTQcQALj/65n1mZavZ4t/WwlVsssF0aRDtBQMc9hE4TNyuPS
0riKUQuZ6EzQHuPWd3lxk4vdl5ZZrUkkUQUR33Scj3T42cy1m/YrAy9ELJUZoK7j3GwiDGx1T7UV
ZBh7WlPBWTIhtfaQVVxWMcMqGw8OovAh38Q+1KuaoNpfRMu/6hHUysMEHQXgMi18xEUiES9JO/2B
3Fm31kbfxZ6+srdLS6WYaivBlxVryI/AQOEltVf27yGozL+2wYp9co5GKS2b5yNaG+vmPmlWukcW
90ANv+D8qGMorByFtsn3qJF4od/ESOy8iy+rt2tCewsnXy05zMLoSWQyqAc550HsnHTFwfxlH/3E
3at9/iGPWMEmDNyzXGqFx2Xcgu5RWpQnmySTcfJKZogQvwyVabc3RZkm9oumDUWSeqaZZU2/HQqp
a4HsaTkdujJCVu6xbs6SjSbKaryfuN7oeNOg9iBNt9PQCR0BvqyRpMA/rUPIdfRVko6GV+Lp0yyD
CdR14XejqppmP3WjGUr/+ilYiqLq+6vUoQMvWWccqR6yR1BKk5uuRKcrmPhiV4+RkSRtobtsjF/7
itwVujjIpCs9aoWjJyDmtnIcF866Kpuh1aagYVWF9z2pvBLQak2OYByIVrzOUp6uVnKYnukWBFov
4me+dcgCbOteam71fonj+SUxid1xJQdaOJlqOWfmg2RhgrnakkyHcZbsCNjPGpxuycDUqo6doDdE
lrDccXPRuY832dYC/M/rA2tTbrs1lPNC/q+SJHTx2Gi649DjjAf/QXpQB3TbeTckj9eP3tIqKVeX
tCuqIpoi49glw40zNIeQr3HcLR0mxXHOA9rAJx1D58CWk7Hb2Ja1A2o7uP7Ll1bm8kUfMs+iGcJE
i1PjCMDziXPds6Q8adA+cOQXvbNa1+EgANbaJjGOdROf645smnwtSF6y1k/c23/KOWZvW1UhjaNu
O79Y0wWVXR/kRH9LJ/UiR3xte9WSB0pepaMJg4OUyaJnVuoHEX2/vv4L26sWOoZy4i0pcnYfc+LL
qNvPcbIBnsu/PvySr1CLHb2UZhYOPTkaGtvn6COdeutMbFTu0vOsP3E8sJNCvKQgSKs5OLRa8NtI
V7M21+f/2/PzyQ6pijWlMQrQTNnQoTJTnxjl1ui3QiKvcOi5HZ6j7iyidkdABSXY2UgQWh4L8qen
uo8uIncajmNc7tE8TC2wgdhZMPeP1PhtrN2vP23DRapsKuZl5q1jOJpBjlbx3DLDTRruNyTf1bZE
AOzcYUg8Z6R+wYTL0CVdvyDogWr1mc/VMccbCdXdMEGBR583JQRgri/b5d732aopVpkWxNLNkUEW
zaS/k6YKNAmGY0M7j3XqDRp4XpKfX5tJyXCM3m55OMf06FgtwCDFhuq3RtIXLkseTUt3u3yt5XfJ
16sFlyqfrMjRwJ0BpSrsqR8FmWc9znd0U0Cws1rL2S6//LO1U24nMQ+NpiiFfuzf586LdvmG7/Fm
Jn5qd2yTbBx/7XlgyXSV60pk1BPqnhpCo3aYul2q78xh5cK5tFZq5UWHbqdlmUjK9QP1hJdu7HsK
1qBb84C12oer7ygLi6VWW9KUx21/macSnnW44JvYvvthv3b+Jf46fv/j+jG7HNxPNkUtukxpJx2R
S/2YGqckv2VkJXwtBAC1wELpJExwwOvHqbopk8G1G+nZ8tlAg0Jerxjj0m9XXESP3JX0BeZwpvfJ
+RXGZMU5Lw18+fuH2GtPMq7LGQMbooq3grQjHlfztR6RT+EIcG1qcSWh6KooR8jyiD3fsmDc8dNF
uNb0RCBWit1Ly0///QJzquuqcXJ8geTo3/e12e/IcyVzt17rbVqaQjHnqrEMU+iXRWqq/WD1mtvr
4SZCAxkaJUDBpq1l1Zff/NkRVcw5GY3OaCWWS9/yrb0ptuWuDUo38mov8tfg80t3FJX4oBR5bIIp
CjfKzjNeiF95UZAAHuCiveWRuvV2rcV3KfKr1AddEw8TSWHaTWC8NDf5Bo+XuAY9jN4YRF72kP+2
H68b9+JHXfbuw0Em+CKtL/BR+l0XhJPbeDLQgvaAUlHo8t1XhZKZSnlQWHY21hom6sXbON8O8LqA
B618xcIBUPV20KwiCJmxYBdckyu+mTvht0DquxBgBbhh7a6/EDZUvoOwnvK0kKN+vHS+8k0cfkv7
FXNcSOZVnoPWFFMO2h79OFa+1hxmYx8ND+gx+eICKdZu6HIsohbD95v+ZHnFtt6Zr9me+uLQuenL
9VkWnKIq5p6nKdMbG+Gb6+Q2i+d9l71eH3kpqBqKhTckhgpkFenH1ncc19zIgwPAx7bzuZsHiKpr
wKyFbVAZDyYtMSNpTPoxZhHw8uQGbSYbwVrqgkhyZasXTpHKeNDlLJQJD9l9bbzHhp/VZF20ZWEL
VI4Dy64dHa89+lGOzBdD/4B7yfb6HiwtzeXvHzyFXYy8s7peh0BT4usUkiny3PXGrT2tHJ+ldVGC
NQTi+KQLWFfbWUjck80AJ2TaaxXkJVenchvEA+v6YcL4pA7yPQ1maCK40jNQhfJAc+RKfw18vrQL
SmZedsVot+DpP7bNHv1D9pqTWFohxYprJ5JinlLsbvfEf9YmJJBWiqBLIyuhmidtIio70Y8ae5vn
mxD35VBbcT4LaYBKXtCIsoT94lejBdxNivu2NYN2uo3e52KNaH5hwVWagkKH1gvTLf3YJN/b5MFa
e6RYGvdyyftw5nk+jaEsTHi0+lcV3cdi7Za4YEwq/QDU4O1MMyx6NLVXvTwaoMk1AcLr36/b6sJ2
qvQDGhB3xEoK4x7wFmfT0U7uoxaxMeLd2/UZlnIUlX0ATLrgxR/6EJ2uncvL2i9K6bbh7EJ+ZNN2
AyRP6VYUNcAH5qaz7/OxvqkLvs3ytQeKpTW8bNqHzZkH3BfLMbTvbapNW9DE3uo22AD0BkKQCcG7
8PUv/RuCP8ku//qTD/PIyR4BaZyiUzrRbyVE5F2z6r20osEY/+xr/XsXt491xjaFmT/VbXR0DLbr
oVE2WMUfKFh9S7unuXmLhsHVWrkhRG5Y1viUWd5ohQdeztt+GAIxQEIIUGBt3CSJtikGez/IZFuj
S9Nw+IqP/bRDAjeLvwH2w8ckmgSPe4aPMUVyFDx0pdO7NIyD1om8EbzBaBK79BQlxpr82dJl5u/f
P0zZzmKQU2TVJyZaf4JYdIaO90i7IfSJjMmdLtDWP0CaA2yT7Isx9u/nf5hTzm1YZy2rT+DSBv/G
44BLTj7eXT8RCwdPZTsQnZDgeObVSe/oFCSFFXtscooffTZIoMX4GvXnguNUmQ9CNKkNpJzwESHa
W2UWyb0xMLYftVq60BAyt05F6hUvvXQy/kuBkE8D12h/QqMrJOZ7T/b3fXvMiic6C68toHyhveXh
r+tr+NdPfGJVqoKQQyrakYSa9+F5CvBmhXBcv9F98R7etve7clvt8nzFgpeyRxVM2OmFVQA1zu77
TXuigQySrf7Q+XPQ4p2E3l//ogWfq+IG7SjK6DT27F60O62J0PQcROTp+thLNqSiBk0u5kJoEyiG
siHya0BeKf2h04dSN1xHh7/TQCRouZoToZz3NSQkU8GDjlGXkjInP0PUy9fa3JuG/L6ov8KqAlek
KzlHPOhCc7iWn7nZ77SYBfns7G1rjdttcc2UO4MxzbI3DYxvuhegUePOu/Job41Abqrd9X35PD8w
VOigsFnaDIOdnwtaHkxue6mxdtf83Pjh4f+NbnofofncwOIbfFvF32boSUThwWqD1hb+9V//+Yk1
VNBgK+dxJKEozo19bMHawviO9l8rHRn/kRfq5jQeevz+vLfPZlN4NulX8NOXJfiv6zBUSGBr1XaS
VV1xBnlb7pdh4zqEfMu1+aGoq33sAA8l0+D6Gi3t8OXvHwLJWFo6s+OhOLdZ7obc2jAaba4PvbTD
yi2hT5mw8moqzvqUuxQPiPLG5DdWuinClQf1pQ1W7gs0TxKCcA9FgOIZfRi68c6/9nqLnph/14VG
+lyC8aw42+Vj3T406VsD3zOFt1DY2l5fn6Vfr9jvYIZla3MO9xOHrsZ2kci8qVrZ14XBVXwg7eJq
wOtkeSakDUDb6yZ1GgxiTRhm4dioqMC6S2TGE+xtWdyO7CVde+pc+tmXs/ThODo1dbq6SIHhdbZS
3uSO13YrzxILVqXi/uaoDgUUmeMzj5vzRYelIOJXYVkQH2FeMcjHSK6JESzkGoaK/puJbqYGbeOz
lsptClKE2qGuTccgRluoZfu5XubuyLpjDmzd9dO0cGExVCRgmciubi+iUqXD5AzEpOGUeeTiVUMb
n+Ja9qTxxZRp+o4l+pS8WVCtJOlGTqmV3XSO02V+1pdapHscrOCoF6almNOHGHpgTb3i2T7PLA0V
VYg4a0Kpg7B7vTn19ZY4lYvbEzSGVhYByg5L26z4BLwNJbSMOQp5opvSpqbZAV7CkRwyF6iLhZSM
vGFuOWRZ1rd/NJCr5ZPh6yKNQI4rmgpIg94tjEY2U+KZUSgurzTgR09KjJg3ltV5uWHlmbhhEODW
Emh0pCa/hwxyxxIvFvVU/7IS3lC/IloU/0ibMaluLVuvQLQ7pmBXPkRT2Nig+0hIbkZe6lTVlG+r
Ssti4U9lnfDvKeRxJgjHGEUhHdd20lg0buFQbgo/JgMVZ2PueFa7CRqPc1h3yp3itzaC3RVk7gTK
6VunEwWLgzwcRumATKzMZOblNqnY7vIfzU1GO/h6kB46oLJCW7luvXCjy/O9PsRxV++MfgCZmiTz
0P8eMXP8JLsinO4ZbUz+pyPhNG+7yLGo5Rl1jYsImgfzIRRBLpppx5hGB3StSS6nTZ5UExAoE1g1
kqNexaGY/VLHo4lXgfBb/5UUZisjHyDLzvhJTNBmC2iNzzHfls4MLLhLGWKi7WXEAFmZWeuySjam
BSfkEdwb4gkEXF3/bFdOyXcAEuvhzVwWTgSis1bP6V50Qx9DvSpjLXrQ0gl7CVBDO52LaqLOyQBJ
jUP8UqMQtgIe30k7d7JZNv6YNQgIQHu6pozvwXeN94BMdLZ8jfHGORmuDDO47U3D0Vd+DnUA2Zqd
rCgpn6CVEJPv0FkpZkDbnAZtlVUqw26rjyCA9+O6T/PCM+va6qDXoAFzFiFCFiX3SCWI9jrUBJyf
bimrKJOuYbZ0+gPANwAxbqJXZbnpetoCm2CywuwP3DCs/px3sZO1WlBkU58+4zWzsijeK0KgwZ22
TO41oDbJsItjakUv6C7SE0heplaqfesJgBD3JbivyQZsN+ZPDkodwf2Yigr9oHQqLOlVgifJMY2S
KWq8Hg3KVUDERRY+KrS4PUR9a+jbzqgT+17UXa/9yERMgZsYANT6lrJ61JgPwfcpvreiDj07aKlu
QkAWO0Hnp4rpMjyGYrSS9xq1+P5phoApBF6dUFS4HmrxVPX7js8hil61XvPJwzGxSmjkjNGYfmv0
2aw2c2LnIfozKmPcpaYlW+nSTOuq+yYuMvtP7IQ5G9GwaRf6qbQNaNC4VRiV82HS4tE03MyJYGl3
luBO/9iZ9nDbCis59GZtNZsBdN3zb82ReuaBVrmnL3gsAZO8DgJC8zmzTSd9Cx0zgqRo1JfoFtox
R4RptU0Ge0q9nvLKsdwSnKNDIJskqkH57XCy0YpUGqCa/B9HV7JdKa4Ev4hzAAkktnBHz2OVuzYc
uwYxaEAggdDXv/Bb9abL9r2gVGZEZARLw/qzHCkSbg9wO5OwthtlmXGIT2S2YJFx3V6mQk3lH0Xn
fnjZYI+7wGQuMnpqF9d10HYNI732Q5JoOC71if8N7+8E2ZRuGrY3uValOculUok7FlWyqhfRlZn+
b+NYBryWnefruZ80MJ16nVzgdT+F4ZKn03gc53k2h2018FdKsWfzgE3Y9LgT5fUpQJBFujpEbN4i
w8MnMXvH/UdXLAkoiHte0D3n5btxc44M131QjL7urUgcBI+9nffLon2xo/MslHxP8ammYzqMbYDV
Zed7eLKlXMSkrmwpzB84tyX8GSVV5s+22Ff7X8vxoE7ULgSkGBZSeHu0jiBhnWRWqhWBn+Pqrkh0
GIe8luMm2lMWk5w99R20U6rmRtnuBqGMsBCo03nCIF3zb97wbtXE2385ZAgrDNLTJElq5mJ5cCW8
Nh5bl7uPcjAVvKOtJWN1ky4xya6J7rbHBbI+O9SGzai+5yjgxjqd4W2y9MNhZbHcshp5WmKDfweS
Yv/hAcOctYYZ/5TaelJm+UaNOjYte13NBv67NSvSfZZ3U1/poTtlfJ8qcm5L1qZPM0wt+qzGNLX3
bS3osBeHnuGx8MuMwXo6hzbJ74nwMnEwfB/1nDYRyVrDEa15ILoJXVXgX7ZV3pmtkcJm7euCbsId
NEsjy5ut2oJAh71lQ7EeBXL6eHujSiWWFspVMvEjTYIkYFeJ27Nra9ekvVLVJeSU8tWFq6LpuLaH
ErsK6RlHuQUsVwW9cnvavIjd/WZS17TpmL6WM9lvkjQUoC14V2RvA64z+lL1a1fOcJmayv0Zr6Gz
z1k1C/FgRUnbSzBqgi5q7Bd96/tl6O/X1kR6JrFKZVZvsEw2CN6hUefN4Nt9R+JP0fU3tmUZudER
znG3eK7d8ByydS8sDBH63f3jlLlxPo1VBirLYDkXJrAb9MRls3cDCxpd0gbNS9S4ycllkZnf52fa
2sTcSLak3VPHfLuekDxLpi8/GCf6BsYI+M4aIiLZFki3+nz82UXb9s33edufy8TZ4dg5fjB2O2Yp
58OjtSrTNa6socAD2jZZ/I7LspjjXrZD+6XhbaLuSBhy+qjUGEbTBGc2MIcRPchwzJQwo6mhuEvm
G+vX2I/gtzZiP1OObczQtMkICPOQd4lGL5LJRc7vY4JgJ3mcOOlLiO9hRjvbI0oqn5uUKL3cMNhS
r11jnJmF/pMtZNsPWLm27gfM/fB/1N1ayGyoZVGNia5Zj83gsTZGze1HAVGq/uO3BSnhkHLpbh0O
ZBOd98eRjFsJGMv2JDksbTHLP5yV2+eEMAF2MYuXdUbZdt8BAc1a1GxJRV/zgZj1LksnMSx1l1Ck
t9U67gY7+tMoujfi4Mz9EgNHwMeawAwmnHM90J2cRIlb9TyTKZ/sqSJDNq7Y7uT7omrivHMfLKa0
0PiDQJR+cYmaOhzQERTrdSWaD+pKd6XxXFQsW3kiSMNaO3yVrFIV1ISdYxG5OnvXZZdBdWXbHgQC
18ihjG4vH/WMq6TOmbDsZqILW57mvmWQrauh1bieOjL2f5clYqHyACRpHe7yWJT8njP4mLMmWhl8
d6d8zrfhOKDPHenFsVUzcdSq2M+t9ttDLqkL9zzN5y07cd1yh8C5PU3zB6eReAmQeq2meBB+UeJq
Wl0p/4W00mU9+oUbG8GslAN2q820J8Y+A84pjG7GAqY9TwTdLpEnJ3MfYuMCJq33eZ54d7HLPtwF
xWUOfxG0mMY1aPqKvGj0blOAYjiNy1Fsy0aLI7ZsafkjI6NoW7is+tLASw4GV8nemG5K8I7y2fKl
aro0tel0GHOvZyQ+ZDn2ci64HGxX76ZAf1PsuNqWh36mxWzrthtZcvgOULbyiOS+WLDDtKCrGxA3
1U29AY+MxpAdukoq8p5wvHFP81Kl6Jc2RDOsNZyodbRHlUJni+siL0289xQd320eaOge3ZLNkdV4
E0S3NUIp3Vq4M1cI5cYzGfbfOc7rMp0q7bC9ADulkE2iAfAY8HwNZTN7r2K6lL87OUC+iS6uFA9o
tWn/e5bzljwvoVDsNiMlQcZR5eZtuw6MMzU0cxYJuBbU2KGFC6htM31w6w4Uvdld1wp7TnSWwUVi
xtQVH8bApxWbOrmo3CPpAk/2eqU8IpisyEF235dsX5fbEguYOUqtnPWeNF5ICmdluUc60we+0nmN
L8s4YaH7tUpnUpwTZtfihyWZ7yTSZ0U1WZx5kHEd+m9P+rdSSdzt1yjLxGAwRX8m6t6vO/GQLauq
MlekZ/miPGHo2dLl4pKQ5d9dsaOvZWRyFieML5Qec5u4/QWx1T79V0pU8ze031s31xSZuimkmuU8
C3LnZS/HY5nubADx2CPoq2oEyXsYE9RsSoXvG7/svEpv0JTOSVZjKpTleWHTON0Io7QCT1XKHFo9
rE8H1bCKGfYVx3GaxkaIDA6+uPDaVF1GvQg0EXol+RLrRbF9rPc+1eqYMiRjunMiY2o/pz7By6p9
m9o7j5jhOZtQnbxctKlzOBzmqqvHLimGhzFbefG2mNaLDyNj7q6qxZz5i/aa7x0gcMvLWtFNO0x/
WIJYJAQ18NBZm+8jg+k0tC3k5VWBOtYde4OUrwvSbm33HjlLFxDfJEeqdT5PQycArquufyV72dF/
mMew63PMMqT5IW45Lki9PgS9UGiyma+KCX0Oc1iDxkuVcqdPLGZC2uPoOuPuM1r082clA8ekVBkC
ZTIkqH3xXlQZo5eNziUucT2M3XZKlrCFex0kh3IOJt67vpnyhBIJS/yeJReEgCp4gPWGyZfUpNCE
eT3CbDDIpDT1sgJ/kvWw7xoHaLPVrsk96j4iEhCfGMYoEIBHsuFpY4KoG1ipTvGXmLoNVUNl8+Q+
0dEt+3p0VhLboKa06DWc6hHRnKvQ6fkSqjZfodMv0FD29TCqTh72tXctbGWlUvudSPiaHpIRYfIY
GYcg/Q8qXWL+rgoo01+HzlJ+bttC/YeZK5jJD6tz5mcCwwRyw+aWs+JUlbsZHy1eA/uOdX94iwuc
3Dm8+K5z9G62kUNTuKthZX+nqKcPXJ+7iDes3Ri9FXHqtx5O8Gi8vlLHnwv0YqxPF2VxmtJ+dNdh
Vy1dmlYj77itNaxLNtkotvpwQjB7OmvkOBWlf5UGTte+mdM8n9TdiuZzxXaQ0yRcy9DhBrzaGQ9u
Qr1htK+meur8NPyMbc4H7F+NHuqr6y4gor7BchWxr32Uk5yPFdwBwP9v3tL1zHNW8merLQ3tkWEi
z/PDgCJaRbhHLzyd7kqlQDVfUkACEmlSsCxIizOdBw7eBG231Mmh2kznrhXb0sIdOtglzSfW55jH
PFtziPPptysv+pxBJQtO1N5hNvJnMieV/0Nagr166GVLNFWaJOvYLFmnYODVeoru+1CsDsNdjZ0x
y3/unuc1MhkuNqv0L4q/Ze6araucCt8mEzOisSqKj7983/D9doeu1N+5lPbTK+xJPHssEEwvjkkF
q1R6GNcBMIRYs216S+Y1Nzdb2IZHJrf5lGAnCqR5Dpw/g/myPPTYFEPY1OpsoLXD6Ad15M7nlzBx
zQ5pGF8L2bmbPStp/tH1QEZAnSjooimdj2bgONYwAHX6LlAj3ZOZ6N6h0C4MiQJHqAri0h/2Gfqd
v91q9p3WIrGIv9F7DuFKFdt2rVMVOX3bCDpAAiBWpsjBCFiH4i9t2TMbDjxbCg/QqlzMCIyBRDGt
tfMLxntg2RVoI0wEAwSlByKYLPG9I3aRYVFiWorlaVK0E6zuaVhki2WGZIR1qwWCJIeL7CRZ9WFN
415iBtrzrP2wql3JczL5cSSHwiG/4UdeDMH8VHO1hDdhukLetU63bD/GaVhGfCZSraavoWzYUCiX
vFy68TuDtjBrAzBjCcNpD3Hi7mVEzkS4GwuKgahZbTfR/gWykmiYaFIzdANcVLuI5y2oQ84D7D0v
GIbyfQWwiBw2TG0Z1prLuhsLYBNj0MBZFGf5TcxyrMvUvupdPKiFLr8LbDTC1qtQHUyQk2W7yROI
6S8BePBDOYiiVjMrXX6mC4FVCsK80wCZHo9TOOZIQRrv+sIu41UagsCGZi0JdmSA37jhSHKC43Pg
w87KsdlWMJs/SnwhwDR4mUjG69CjAcLq5CzHHkoEhlBjd1wDmvJf0myZxQpyBzx4ZMb9zbuqHU+o
iHgCqlgLBBIzibF6Lsv+jyBa/wJU1u93WxqzDWMJLsnyHbCa7xCPUfbe/0X7L+Unls9cCfW7Q6T7
vPWJPW4VyqCpPYAvgRVBoUd/zavVDTCqn9EJuGZfCv1lo0OLcgMAMqjlXCSqamPTA6gh059qNBaQ
WIv7u42vKcAFT5+wNZrE8Zpse758Yk5MM/dUaLhXYkMBLR/OrgYCXv0rRh9L1xSAQXXTf2eylwDL
f5bLMi2vo0A8tzhusdT+uscNb28/F/mWH5FxlIf0gJXNqTtwOwHwPPglSITRaDweDLOZoRt+2gKA
GRheUQRf5K8anXH3Q0IJJSEvoG7WuhZM8PgMDzHMS4e0LWHIc8iqzmTJsVxE3H0Dv2Pcd02Wydgh
+cPvbL5f6Ljaq0lTvX4CgbScHIGbzfS5/V5LFyefCIbCZ12k7e1gymx4SzQA0o8C0aSqP2jX9/5x
6YQi+kCzFF3NQYRxVYdSrcP0tarKDGeWBYMZe+JVbm7Lja+o6I5lJT+iTLerP1EP1nY/ZjFYDaNt
Orr+31LN2J1Fn24jnmWeOvUNsAxr6LBPEfsw18RkiopDRNyiD8AnwLqkTTpNhuI/Ve6hYcEbrQrU
I7oMj9UaaXdrtjVClDECLFlPlPZ4hJirdvGjJIr050Eav582BAJit2JNqHXHjeKRHTMs9MWnTu4d
PFKXGFxE/MTAQ1ETMgz9dUPnDLBrn+xcnUajcMNWVSXu0+D5ftvvM+NjHU3C5wd8qeV8KWel+Fc1
mGGRjcHUNRFobaYi+dNNSIM/ymkuQDcUPRS8gCz2QQIRR4crNldXq08BTqQSMGB6DmYo559FJdzy
HSRhx+oD3NF3+4ktyn2pceOmFptHuF72rV48oJnbYHhJnjlxFRI329h2oH7buY3Zz9FqIDWHrnX9
Oh1NkQiaAKGbunBZOmnyu8W2ZHoauOu3EplvXdE7fM9cr/cjKUZ3NyJ8l6vDkiYosg0D84DusMqH
pCRHDEijSM/pLEk5o/0SvlwOONPj8LNL97x9H/Tctuqt6oZlszVmvN7j+K1oif9G58f8siiS0R8p
9AP6PGJjjNZkIeJkbMLhDpT1w44+ELZNUR2xDLAMw4ENg5uzxxBwL/zScsm252Ego7vFw6AUQ6NP
lbhjo+z5FwaZDWNNn/tie6Xp4LprHzkZUf8LjDj/itSxMRwIL79zSAoCOjRrgKFXCFiJDta2SORA
+5cB6Sy/VUbwiGR2f6xgwZT+q8qw+HsU6W3C8Dcp95SiA1+uQxx1/tyFuSpe83nxhjcpQXfuD9qv
jL2ByhjmU6pL5CmqfpnD0pBlRrKUSoIuL1JURX7PLZoefyqnNX7v842W0GMV+5zAOAmCQ3YQST8y
WuOSkrgj4WUoc1vPMzr1H7pnxDyEol/FnQrofH+gncJk3mCBuGuvmXcZ6Y/4lUX2u+o3qHTPwOpn
/UvtYGDuJ7F22HkvTHBYtPAd3X55DzpCNslikvbBo09IT/B7iY9kTRgk0HjGYAiAQXwEZ8VHNQ4V
+J0RNRygbMiWlwLO1JNGYVq285ak9CSK1s3zBzJ5S7hvsiV4e0z1ssvfelabzU8CTYGsbokvO5XW
G0Lig3ltfVtV6uz36CnapBL187i12Iv/S8HmuenHrNKphxhNYAf03QiyVC+GjPnwV3bCYvOJk7X6
T8P3MZ4pYeP0FHXYi19l5Ds9Q/M+d+qGElLN8WYdhhKolRvXJTu5pe3mD7EUSdnMWEvp33q8sCV6
fiZ98obsonG9WQI2oNAN5VVZNAnIkOTS7dmQDzVACDe42mV6mNA7MQOHgX0dzf455hgnriMaelZe
EwfLNZhjzUtafAFBI1ixUMbzHwKQEwi+JGNt1Xzfrs+wY6T0ETRdcDNu+L1Yz5bkg38sfRXIckzp
6te6tWV5XjWuxXu8fn4ENDu6/bMgkoR4MCYzCMVEAOe9HBfzaL1b376vvxtccPGR5TgbKS7akuMN
HRRwl/1SDnBOOMCEQRhsmIi+GmJthknSWz4gNv6WTIaYQz7RtUmt21tcNayYQl0OjuupISZibRZg
g94BPQIIoM+ghrL2GaL6KtZK4tsTd1OrVzgagpog7nc64DbYD5uo+i47ei3c9G+YNr3+AQa+lyfU
nITcs5yM6ivFx/DYQsaTH/zrjLuo/ERMm5yzBkkrgh8ZIV1bnHd4ScQCY3hXTb9WbITAjnmBPBN0
dugYUOTCCyzT1AOW7pdGFYAnMBBjpZXmtZAyR2eUdzrK92niLDPNDlDC4s4GYQuUP0sq8BwuzirB
ui/crxC6x5Ue0mNmeYpVrMlkMEeXGwjfVCFn8FbIjaUoLph6YTNlQCg9JLqY2Dn2vsfvRHUKHFrb
shVQ020U2C4SitU9OGwEj54zEH0Ekje6hgG0lV1orGoUnGptcoaZ5h5gWRnQTkkOPJHmqfS/EwlQ
wdc9JgoD6lg4I/NzyjAEy0MeGW6uZ9gaUm3OrDM9TEWpckR+ztKvAIW9K/ocms+9nMZ7Hng1PPNI
NUJaVIqd0hotjFRAkwp9Cd9GGpfVsn27ANrKl+zT5VsFbhXFwKA9sInAR62X0CqH4YB2AS24SyB6
2THKbz0xDcBKAfp4TfnkGg/VEwZxwEzO3UTwVvpF9IVz04EiLmn6AYvwBLLdiPduDI99mm+DAJS6
RlSqmA7Vju3ncqkknCYW/OO/QsXUwF6Wi8QfigVJIZe2EF0CO9VKqP00OIhcD53dV4jDci8HgkFB
z/j9h9TsW/FJNsDXugFPvuYbegKuSgtycXOWHXvt1V8tLREcrzAhyEoc2mnGvEPSqrdnw2cBfKzC
uUF0VFXSU8Ljpm8qjFdOnYAh2wh+mgMEmw6oCH37BiS40m+g0UgHdkAFiaRq41mprkm7tvRvyEJi
Xl0JXT1rEHebhOXkJ1xxH3Iwgdz4vCiFq7fWGo/QKcy+2a3jQPJv+0Uwct/iQu4fshQ+k+dsZzbF
MKCz9Qy2pgvH1Mw5v65b2PUV9MSG/EfRjeomb0UoQPQLwn/mka4zKFkoBUN2B7ipw8s3qGkmGKqW
bKK3ISnX+YHZbuFJszIPqqVu4T633yFRqHI/tgGg0MX0APEPHQdx2p9S4Lnfvx+HcAHomA1QsdRo
khZ0RCPgtPCFQT8KUP1ZKAO9yGHlCDpgQY5XXrYu3rl1G1cYn634sKY2NuPaI8+GwSKU+7H4qHBY
IFsVmt9122Q+KcmwYtXtOEZiBiFYW0y29m7hTv7eSyDTx7VaCvVchoGSo4JIwBwBeQv15EwZ/VT3
GLoTuHmptO8VtAdmrRg6wC51HT8ighVWjnD9Xyfw872ppnzEqAvECe6Ecqqm39y0g4IsAAajSH3x
0qX5kxr3Mep6o9kM6m/It51/7hXhy1cuQ/qJgkgiKAhgB+UAboDMCPbIWlP9lJAojMN1Yhg/99pW
RvtPlmF7GgzYiGqoTxI59vJNhHYx6jB7zzJ1QFos4mGO+4RssqtDIxsfPFQY2fREUteq8i2FxzXH
hcuJVr+NEDnGg0ykhH0IOsWRNsSOo8yPuVNMyzot/dS9FmqAYcGdVej4u6MvMcN7lK10YNu3CN+C
z8Fg189w5prQxH4qKoE9XNGQT90X6D3s6p5SjCLo9UHMhPRNcpisX8cioqEFhdC25QdBKHP1mILv
3U94PobThq7FIIt6GALIhxpcVLFOGPKzcmvAywHXa5SBhx1tJs+7SvxbcLVrdlwXBdjtFoRWP74n
oIp7fwSDG61vkG+/RXHeUjr6ABEKDM3pazpqwhN4aHZ74asjsgfhT3BKLd23l92LIXSHygZiSCNi
ZcJ65UErXp3AzQ58uFSKlRr7G+jIQCPA9WsgzRCrzYkHDnn9DhxxKsF54Vz0An4kMgnG/vJJ0g3+
OKWF0vl5zjvMa5cW282sR5jc0hdrDZ+aMqkuvs14n53VWmU0vzC4EIb4lIA44R8Jeq6ivXftJj37
MWnCRPckO60ydUkkIcRhUgKoeqJER/0imVAs/toVDlI61auutnGEJD+BOGC9z5LYivmkqSjm+wBL
OugdUpNZgwDMmLjkda0qK2+4wUbdIaNmm58wwmEwPE5TIDky8KYS/rMQ1fRIk+dm9cn7BGy2dYi0
AIhyGgk6wN+Y2aN9n2xMs9vWuZyACa/stj+M02roJyvKLKuV/VZYII9xg69Rg7lfYsYZ02DX93XN
0I5BqEFLFesIqOkrLwNhrxUMUAeg7VMxdjdbm5BhvkkLVtkjupakJ/VsZ/D7tchsoX7qEmPrfcw8
2btmsGHGma5oIWBlrYxSoK8ViG2N1Y7JbD+dg7XT1yoq03c1j5LvG8C7mCMEcC4TUvzKRFDiL48o
2I9FqND11ItF2bgjdCmTl8qSJf4GyJ65nwLRU8vfvrKafizSLSkayDFQRI7umHrWZpgF1H6gGlNx
hw9bkt8Q9i3dJfMVwPcmW9CAM1D7spC/KqIdIpMmxYuIzNl0AksxUS3aZp50zp4hZ+Kw08C0TOf0
Jm2HcX+a/f9jFiUwwOcwl3I5dosY/ZsKNgl/tkFn8x9M+d8YiMS3CHYgzCAE/vHBE/vXjcsebkhk
Sn0hOZBrsFMIjIIETYONDdekmh0S4ASUmNkn81nA96rSbRk/OqL39Bd8Zdv+SViTtti9KrJqhQaI
7u32lgLXIRfZovGMjRr7TienNelUXoCjctJfQ0f68JQKMXhxqoApiB8Ftyz/k7WlHxv8qHLK631f
UyTKJmVL3VaP+6TGe9SAgo1nqKAiuxQYFsY/xCLopGw8GBt9A0aI6Wf8KK8TuNvik3AQnqHScKvx
G3rDLUM/girc68jPpMU8csrpFsa/cUzUdKGOT/63SiXpIKmDruME/3X4M4EF1AnWRPwK4TH2UNK8
oBdgK5grboZEDnDHX4fgiqYIWxvzuzXQThf3JRnTHM2s6fLu5HYWeXmIZRgZxJVTnvNTAGGCBfHW
q/ZmpDmoRJRg1Ol+7mP2SDaoMLD00GPCqlvDGAisfKkie7d2CaVDbmXbtr9xyQC7sFs6Fp9T3Hx8
gUpi2v84C6xgrT1rbeDH3QK8eywhXioOKg8t+Q8NwY4biZF9iuYUGAyd9gODnAJLRZNF0vr7CCYb
QFqcCE3ezWDsd9lOeTU9eFC38RzbvYr6gMQN9OLHBD+b3oF+7iBnJqWYqbsuwcnxHxAZQV4DnUSH
dzyFfu2KL42Un5tJ8gienZr52OMlTH/LvuwsOPe4Gl3vJfznLjjh2/oz+0Z58mbGhMMPPgAMOkgo
oZKpBgIJEVYDuHmRGjL/YR5el94TdCJYR3aw6+ogxgS0AkWgvVMyAWlVIqbFPn0jBKDbt6IcnjNk
94xvilZrOKxFn/r/unbi/R8DgVP5e09Vi1WCabbtLdsT4l9LLMKk/8XKUQoNZpiy54iC0B5bijbm
CTA27lnXMoarENwNwc57AHbc0JRk5r3PwP2+w6y+4OfdzENs60oUIcKsEdtPuWx8HGOFSi6q6p90
wkVoTdGgkGsuR55/ajFtmG7lghYKt34HvnCGWore2bBR/0OMXOwox4bt+SEJA+tfZoV4YggCAkri
YYEebPjahELQw3G0oVTvKKhiuqzwNPI3nam24n5KoEX+BWAFHBdVuLMxWX2DHNMxQb7lBlUhn9qy
cRtbHa3t6DNxWCeAPyfc7m5C3oIDsfUY7GbnRyxk5vmlQ24CVoiQi5VvP/GhJX+ClmELP+cs0d43
EgceTWWa6XY/aDpad20x+Xu4eicZVBAl4BN1P1ds7ZfGeL3uH4Xeo/kFiIyhRRNRdaZuNV6b/9pu
L7c3G4NAp8PVFgF9V22wWBxPPZ/jY69mdd91Ht/9nszafYZ5/d7WM50lxVJvgBize4/1twQp41Bn
/GfTXjjZ4JSaS4vJXjxDdGfY2xwwrOFPaMP0E+RNm17aHLXxFNaF74eBDALedHB1699X2IFBHONa
+kcURXuDpBJUIcjMHiXLkI47mvjm/Z7uaPb36qs1A/I/IAGM9GkMUICC0Di1VfYAL4JrDgT3oCRL
JJyeALi+LO3owt0Ota25JXpd86vO+NWCGhqHBv1L5MNhw9yd9XW5xjw7VdChIQpwrez4S/bomN4r
GFai1MBGv7Supm0y0fEA5J0DVABkMdpn6B98cZuMOWn9MZZG949iAJ39GONO82eyz9P3KvEm5wL9
DjLQjhLKFLhfhvQ6DBWQsXoHUMX9wSCr1rqG9nwZsatboLWAV/gqtl/b7nfs9FK5Wf3phHFdw9I8
RcoJEptYfsZMgVe3LsLaQpWY+ZS1D71gWC0FIIIj7e9SbjdWuzwDe6wT52vIFdb9BvF4Zru1PRRV
R2A5RXJjyYpll71ICLrNHEgX1toYOtW4qwU7geh2/sfaeSzHrWxr+l163IiAN4OeFFCGRScWJUrU
BCEL7z2e/n7QuSdCOw9R6GbfKbc2UMjMtTJzrd/IwFkAI7lJ0tFu4ng/5LeDqvNvbB+8NJg+EA/H
0bRBx3FvBC3g13VXz/s+dCg57i3ZmuktcH+c81t/AQrqlFesrngewZxJP2c17Ax9D9vWR2IlqgZH
G3Dcmc3ptdVm5NcOAVsBp+a4qifrN1WHpP9SyHndPlq4/VXNrmnbDAlrgq0OXGWA1XPj+Ny40IMz
KNNlR6WYUoCjOD9bgJwNumrFR7lp0qaiLh/rXevZCSgLimWF33MsSjjyyfa+1ZsIEESa1BkNmVI3
Z7l0raHszV88n/3rprZIh09GGE4jVzQWz/y7SOpk/prElE+ecU+Mm8CTAPE8QbbM+wco4WWk/aby
YqSON6bg737bypQU3gxqsv9UG61U30fmlJWcdVRrDj6BugNQEtNTNHCQqOcmK29p+vGrz1Fg+vVj
V8gjKGGl5fIRA82M+nzyjzKi7UEKCkBv9a9D1A0mLoKgAscHg0tjVe9UWjUF0EQIjO2u7/Iqf9Zi
hyOQO6VKG40uRXdq2rssplVzaUhiESyUAF0ZLInxsUW7zQDf11OEU3JVfsZyJE/vkUYHYkQrD1dM
xbWT1AL60k/FNJ+1ukUP9qxMZj2BTk+lKXdzoGqp7soWO0TkKjXCnLkL4DtpQm8kwTfUh4pcwyHJ
qW3FvgB9oL91cMrUH597ek26f4jYPOWT5ffF8LHTWTKuQ1uInoVtDbN2ytrEnL7SsBlbGC2tRJLZ
VVM6J8eYeqP+jeZhMlNHo1KH5kIoTeFU3gEkr52zWZtWyQ1hVC3dQ0cyGX/lULet30bh9AZVCSmj
yT85FMwtr6N0bX7XFJO9xAoVfeh3NQSDafpkS5YlqV7bgjN/NZo0shRv1nLaJrssxI7ihTZa1n4E
2qCH9+DuRsy7K4L6Szj5WQxsS0Os5EmTERsmXWs1sMHG0DH5Yk6U0NrPDWA3OkJzlfS/qZ8a8gHA
XeXA54zGbtZdSCZ+fmTjmbn1c0LWUEpv1HpkqwgbqWtew3AotO5Iw8dvf0x170TxQbdK6CeHHqfA
Tv/oL9xaOK8tv/pEi0czPkWjHad39UjB051j6PcPmkKcPYDgz42TSS8/PSe4ZadI2TZ6pO9UKaM1
soNWZjrfY8vnZrnrHRn7xh1EmIy9XxnMWvoFHYU43JUyCP8jbbxKTW9N7jMBhiOVrSIhWKfW/FO2
omh2w6737cbTK7Y2zuczBeybYMqBNrtJ1oz1czUNpfTD6Rck0s4E64xOZxTSjc5psyQAMvlHxniU
7WEGPU0Ta+peMqBHUQ84Ps+4BhYLmOElKgMja/fgnxFR2Mf+MFCC7SIfQeAsbaMXunPq2Lu6anbK
k5JRdz+jr6TNrs81p7fvuogRgRpSNZJu7+uG3RdoUFQnI/d1f0ppQEPsCKebiIah86OcScTSqQKz
NSUXBqGt/APH1jm8K9JAteJdmdSGzp2zUTOl+VLD/BnuEs7j+kuR11yzIa5r1i9+VJUn7pjEihy5
Nr+BHEGZoLCafduCxBj2hQPef3x05NiwwqWwUOuMZNXrDrLcphUZ0w3YRDv7RKkAOQlb6qXstW9r
K/3VVpSV85sW2pqWenbLunsiGFLnyAlJr57oGvYFouFQJ4LnQImC0PD8fjYArpp602s65mRh1QWA
3Sh7Uzk1Ja4CdKCjVIo8J53TIEUicgGVIu9mtlm47xOflOCqvgQcw82CslHQZQM/YMu3WT/UNhQn
iWuW6SlNGYzWEfVsYO3n2dcluT0RhMV4HAwa94FrBmYKk6QwSuWnMVEnei4DP5rPWRvA/d91fdZG
phdztpKPbUzy/Cqrtd9xjQukWFE8eFm28z0pzLK6pc5tUOatwrROIYgr1Bdv0rTUKsTdbI4VIE5l
2DM7yZLKotzjzm0MxVPLGMQ6QPO2yB4xJR6a0XWAH+b3M+cgGptj3kpSAw5HRbtrX1RWXO3nlshY
gkYue0D1rR7091y4YYB5cmI6CA4VuY+kYkcoGhcoT+qgedHUSfWD5sygPTyu10Nyp6NNLO/rILNj
sPBzUQQdtxt2uBeoJnp570+BL39TKDx3EtBh8AOg7SCfwQcajGrp4NRV3ume1WUjCGHaSpbtqrky
K9FdYMh17T+FNtBk3AWKNCzguUl+4mQnuzJqR9k3VZTE2d5uJ7ZedqE8N/dzbDnT09zJWvxbQ86q
xFWcE7/zq9KB/MPdSReEmwbKj2Pa2KOOXbuV7Ug0joAeqTCEASNEN2msR21wo7Vj3SR7u9C5k1DG
TEb/oy0XOWLAPZfD3qPhYea3qdmNCh55eomFdlbLMhdLg1LN/DhnUxODyjGomIKuV8q5eYwSh4JP
FI3K7Ja0w2l/SHoQJ4bbBHQ0OIM5Q40jFgVb++eQWvkiTkvrev45cxKCaJdLpC7sc5S53lcBRTTw
DE0NC4yjctv0nwbQOnm2U4JMhrU998AJzD0XBF++WcC2xi9rjOfePqazoU1fcnWwqUpTp1X8Hw1X
L8nepXY66HSGgwi6Eg0gayoee79FZW7XqwjWq4ggm3MRH5peboNgB6XaVPOTEkjWDMbLgqv2iLa4
RWegsLumTe6TcEwAF0Q8CYAA/X8AAXtoERkcoUHOYNgqWmnIDwX2dtYnLac1bnq601gt3d6pmFVC
IuJWDt6p9Z08OUYtFa3wAQ4Dxdp9XbSSjFFLOdfU6wPd15xbWpKpMx+dzARX7M2NZcrpPlNNSW3u
lNakN8gHTmp/djKKXw7uWroxZG7MPtrRsVKGuMrveo4/fuKmlmmYH5oCLAA8eFQc6PgFqoPCOt3F
lhPdjo6rbRkugMzUL11b0nypc+ET5G3yWQ+lLA/2kC5UFrsyRCkzxkIcDa8ZZVONXUW20omWbA3c
SNpJ0pxlC1JtaTovwFQwL6A3ZaW61xp6Pi950aiAgdyuluP0Ao7I8AECzCkrCjKZ0rCfqXGcPnG7
KUCm5UMMtHhnBtqUUWSOnRlUgJoPEfW+yLLSZ3RdnIg8VFX6QIME3yx3DIhj/3miK95+dcKqb3Ov
wjPMeATBZSie000OVaUS3lf6IuuApgdvph4KDJNzpKL1H5q+rLvv5VjrNjUS2rLpWQFLVXBTnyUr
K8DNTRakCXtQ66i9zxtr4N4GqXdoF9SK/TrTbnpq66wps3NNkCuDW/KfuVpOZdtXwOrMuI8br5bp
NtAFTegiRy6HGTshSLjCdNApqyYfzr1MGGNjOEzNdFeGkPJKrxyDOvzMS2uf/ycenacu0vpR2sct
XI7BY8dT26+cICmp7pRobLFk4ygrS8TKYKlhxh0xKBzAjuGk3k9Alweb6kfos3c1qgqIBaipkf+m
sZprxgEung7MV7F1paKuUWM/8rUu1LA9wchrmtwr+ii1pV2SUXT/FGX8s2A3x3omgeIKKcb+NA01
NbnGjHRuJRo0SyFB7ioljl2afk3cucrs6NMP8Ha69uhUgGsuMIfkdKaLAOD2F1dTltIulIuh+QAg
CLCkB3NkCJ4mcPrAjm2jysJHCgYJlw4tDrvYbXycZO65WpURzMexkGZofBLFQRL1THq9aQatNj5h
zdsYw96gYxX2np1CL8TsrWnGAGpDTLl538SGg6wzvGtovGPjLCUyqqmEQDIUQXybRJxe0xsr1WBv
n5sE89R64BCxY1R66UM+AFJ9TCiSF09TxX2aIgglhWDnQyVxXnxSBEwI9umWYnmk9lNKyVHtnPpn
W9tyfKu0cDeCY9ZUao6VWiwlXCtkronjaQA3II/nbgYsZH6dAI/GuDQoVhrBMxnAXcowP5Ox1MJD
lyvFkHsRXdHyIPUaeoYwOOgYS5w244ahGXRKGfukpJ6Qwe7IWahdd5BB7jgWPxa0uN58THLZtAC6
toA2FeSUKFsNwChHrVVMTAqztjrqma1I1o0cNKGaHtTSMcYqglDX6rPxHGcq3Qj96yiX2hhsyQet
KR4IghDdSNGXC3j6vXI6D2H3XdmfdYuaUIrNcO3qfgqipNlxfHs0jRubY2DW6+7Yh6cNfv9CYH9D
FcQW5CKsMC1VvdX0rwE3KKXJwaiObmkNBz0yDgYHMgM0guSMLzPA9awe9z7dvuvvXqHtiy41Mqgv
yuCWftGk+Bbhvz3QtM9GEx38YtM5YvmMNz5PNKyB9pO1zayU3zQw0pVXcH06aukwAS/UpFepSljT
0EukL2PYDjcRGlX3vpKNW0aCK8IToqWNDAeZC0GvXBrgww8JqLzHqSj8S16M04bQ9NooLn//8e0S
5UHzf/6X8r+TPqwLtkHl0nO6VIaXCMb7HD4VfbIxTW97K2nW8m1/v6CFcNP6vMCqqBEYeyRMdhH3
8RkKg0qfwBljt0O6/vqiWBuxJVD+eptVhz3IrUi9wGn4ObS0w3vIErS57G/XX7AScZagHwOyLDXy
RFEvdvEitQ+59C6/H010tFEtoCBANFnNXcclP3gAzP9g1tXl+s9em2YhUdCENipoKv6HovneDI8F
ig0Am9Cb25jltXEX88CoZHZtGDo9BjYM7k/D6EbyxsNXlpDoqWKp1J05IvgXRftpmHvT3OFiRibj
ADzsBuvsgxC9PkwrnyHaq4x0GDgh+P6l1V2wKRI8nHhD6WXt0YKIjIqpFkDGSPofeLQQwzSdbQNY
/L8frXMgNje0UVaES8zla/6Kp9IZ8OUBYvUqQ4REC6M1Wky6rahGGT1DheDAvdu8n+okf4Y64E8b
G9vKcjWFMM47tW1zyKwXFRG0pvmazBTbJwoIdbvxhhUdKNFkpeJGlkUgNy4RB1+vdDBmT9Qq2utd
Tkq30fAw42QrB67N/bJ7/jWKJrhm0Fqaf9H9hxLzcozrOOK8c82KoZ1FI0Vqw79kbL2xk94rQ4Kq
W/h8PSTWBkqI7KWVPWt941/IID+N5miWykuoDR9UWhNmNm6sM2UZijd2WtEyprKA3NpQWS+UqFAL
TD0oV/+tFui72efr37L6lmWZ/zUR4NnGoqeX+uctioev+P/EW4RQB/svU6EMpct4iC6aFx8oT2EE
vgOHj2kk9IJ3fo0Q933OwTzQdXyzDu2d4kGTOS5jph+yQ+BtidWvZABDyAAdWDV6YCTfUIGPJdNd
8rgMd58g8tIA7SeqW32L2J89/7j+WWsvFGLfL1VTDejsXNRpl+efMucuiZerlltUn+0tqdLlYW8t
N3EbhxzXU33xL/V0qw1fFW1jha1EuujZ4hfjrKsKU2I1p7p5CHOv0zc2kNXFKwS6D4E3aKk+/vfi
Tb1luikbHOrj9nSvZF5DCHe/1uh8pXwAQsMoFmjtqY/r53koDyGV7uszvDL4olkLBNNQrQ2WFDpR
0YlCUVh7/UQjauP5K5MgCjFbTmJ1ptLpl7QfqNRTNZvmnZUW75LtBpX5zyRiQNwt1ToJn/X+LnGI
7e4rteuNbL4yNn+E1P7KUKodNgO8Sv2S9/KwT5CiOfh++/S+gRfSXztFeT777EOWsbecD0r04fpz
VwZcFxKeHZhKQT/KvzjNSfa586KHsOnttLbudSHNtTZdvjH7k+aWdDqfEhdxMX2nuKo3nfLhfatG
F6Y1HyFXQpyRLpHj6nQUlsNfEW48fPUjhKzWxYZhWiBf3tjfnM1cvTYP2j9XpgJkJnda5ncuHun9
71JUFWA2XJ/klcygLzv3XyszZOMEWsXDM6wI0FbYSYV/CpvawzblcP0Va79fyHAt6HUzMzs2NPtU
ho/wnM3mnUtUyGuQ24I+0CR7Scy6+hBF24l55VeLFjUKKnGGHCbS/8CjhYAtJT/Txp5V86/7yP/N
yX5NmlETglZxsoLzr8Vdx/P+deSS9tjdtHtK82woW2eutdERojct4xgDGi4nCeXskoBSyhdaextx
tXI1FD1oAMx10PBiMKph/gQF4wM01pMfqK6Zmp/LyMp28Eh2pb+lTLtyOBHNaEBiIgeosgfHrX4P
ePu0dPnt6iN4kIvUqwtRZiMWVjYC0ZvGMpKioXXNIRKspHVjJ+88RmhCHNvAw8MStsKfTCTv/3Vq
XGZdPW0fI9ZmXYhkVYZrS7/pTyaKpS+owdTaRqVkJQ+JrjRja5l9IbVMQafcwV52S6QpO5ouirxl
SLOWrUVHGp071VQ19b+PWtF+MXn+98k6ed9ZUbSkQchyYmsnuA2jPIZGfVMZvyDqeu/KpaIpTWmA
a+7Ayl8iZEJ+pbXuIEGUIucFaNv/cf0dq+MkBHdVwChPNKa59pKHf99AkPbFN/Dda0ld1thfG8+Y
RYMUhExGn1wiGDeDeQQRtLGrrYSZ6E9De/LPtk/hCuqLdezfZ3UOtOSfP7pSkfJA0rV4BhOhupzl
WljanfmslvK0sX5WAkEVAhkwQ5JOhoz6xfyKEqOMjF4Uf7IB0V+f3ZUYVoUYxoPa6NVmQsC/fCwo
V2TRUQUc/76HC/txbxVSVBeaflHa6lA4/rHPaEwgAXj98StjI3rToArWYbcdclgxbu3qz3muss/v
LeYpwr7sRKZvF9hgL/uy2d6zL3fDViVkGd43rqaiS02s19rQIQj0adIGz9EuKHtBBMDupfMgXBwM
ilQYrrqIrcbZt/eNlrBY+z4D/ogz5GXStKMe/gxt7aONGCSH7o1dZ2Ut/Ukgf8VwDb/SjNFOuUiA
wkisOzn9FEQfr//8tYcLCxUenmFADNMvKL54lqzskR3ZtfaWsdTa44WlimSVBFMjMaHpxvsy129G
8wvUxeO7frzoa6KHYSQjm2leYBV6fjDfZIMKALPaCISV/CbamcwxZVvIfuZlbE6h/ZAXG8t0ZVBE
45KhQas6NArz0gcx0KjmkDsGyNrudH1UVuJXNCrRMZDWLZ0pTXugcnkIjhocnp0cEyXdSJ/W23Em
+pPgUREFYKqNixk68JKesim9c2rdQ6gH6+Ducv1D1sZ/+ftfC79PbDDANf2i3g90F0e9CNLDqGzM
7towiYGLRCVyXJF+Gdomc2sbmSaJ3RFpxDJvvl//grWZVv/5BTpSDQW8En253KN+Ty2u3VK/X/Gj
0UQ3ElX3HdC50vB5XshPEkJ5SAaMH2y7OOBcWezQUj5Muv3NsJUT6uBw8RCM2snS+Kxk0c9Ek5Od
M2lbl/S1uRICHZhfXkFBoOvgQwml+i9H0uH6IP6xY/zPrK6KpiUVLL4yzGbtM8goKIMAd1JXk9Td
bKe7FGIHHu9ADcxdlwJ1K0F8AHntpvu5sm4qrTxlfgFjCNljNBgH1KUjjluRD9kZdekACb8Ae9fg
edQ0NwGpWhXVWWLbQ4DXMxBT2tiz/1Rc3voIYdsrJE0aRrAjnwMfJEFjHsFwH9o8OhrmVxnMHyQT
dJdKc+ePpx62t2p+SKzMNfA3oZ2za6LioGBtYL/WXQqPGOvk4Bt4+qcerOVAco3sHtic/6EC0hPq
4VOteVZyrxqZWwDhCdTnEaJrR60thNY5xa8IMnmqirgAsH9ruCyqRkrwWKrjLSD0G4T8N2bv7RBQ
Rc+WAZ7HOA81GwxUDhSwbxUgZfDiNgqKb0cxeh3/jDBk97m9RpyFVEv9ONf+aarUu9Eanspx+nV9
/a34MKqifUsRSsCBAuhcycuCtjs1R9/rXfge2vmPDeNha7dc+xgh4dk9CqMKjKT7pnjwy0NbSi76
8lNaeNe/ZG0uhJQH6a5q66kv7sPgW5Ycm/pLs1XYXbnOqI6Q6hJF9islwEDEOS2clmO2L44Ia4c4
ABtutDlEa58gnFc0K0TxBiH9WwseYBnczRbCS1segW9XKFRHSGKJhYasbaTNbdoZDwoKHmNlHLV+
3qOxcQFCfLHI4O+aCtHOpbRbs6ylurqNchT8XmrlWyE7GzvbH6PKN3LNf5i5QK0boiZsboGATzep
3RV7Pyj8z2bQ6GeuUhkOAD5EZYiwIxJocYmwomY65xBoMHIkXYYAiTnX0P9qFDjzsUUKB5KtO0OY
8WzfHtguO9VVI9V6/n8fDhuLH2H1SG2sg9WRFDS8H6dQA9L629w0EXlrb1oeLqwZK0aq0EA95Rya
xzT/4ECgeN+vFtaLAVOyGmwe3JYf0+rZmh6HrVLTW0uR3ywWRvUqnPUS6t55IG3L8o0f/gqsOwW1
s/44ae+5pi5vETYlGRQ9ii6+ck5aE85QMnS7vEwqfCLhwV8fozdrpcs7ljPkX6e4sIJuLDcMktpD
6qlR4WJHG57l8TT2+g2K0fgM5DuniXcAHHdF+9uyPs9b3ZW3apzLy4XtYWE51HbAMMr5hMjpK5rx
rqnvS/2hQqe2QSJo67Lw1pF4edOSsP76TNjiPiD7Rjl3xYtmPKIj6eqN5/RPWv14fSRXlrFYP4Xc
X0g9JitnVfvYy6/yfLn+3Ld2neWXi7tCrdcoAbIIpvaSxS/YInC6+tmi8HP9+WtzIMT2Ik+JlpSh
nLW4cS3KyvDoZIcjWjy6Knj7bPg5aV+vv+tND73lY4RYdxRkTebJUs5Ng5R6GHit/qPkzJt3p657
TccavWjT+IK8ANJC0sYXrq5xIRGMcxWjIsNbzU9A9ssbgAtedt8Gu6HYwejdJV7ubpXtV5aBWF8d
GxUdF7Sszotq4YQpyofrQ7f2XCEX2GgA0by2maY5+gYCmqIwx1Tv+sNX1oBYUeVcqzUZlMQz1Knj
aGCaEtyhbIesZnKCpKRZ0C7Cen/9ZW8e2FgEqhD1Bn7WaW0xRPb8WjYnCI3u0HbQT+edzPyM8ndY
CngE7BKnPPpTd8zG7sf1d6/kbbHgOkMiGxC3JQ2oFGs0jATHuzr+EkyalxbmCT2orY9c1pa4yS8f
uczj3wnHiBEUQEfjPNMhGIIvUuvfoKm+i2GJKQoqtTA6kXPrwu/v+zIhTSBJVNpmoy/rrrvL6p8Z
jme+9c2YgzNI3sbZsABcnTwhXVDjLbTaJGUjlX5yYH1I0rdUsU6lSYtIQsU+c26yxj9lOgwA7QeK
Q7t5qz/y5il2GVQhfSA76aNlMyrn1tmZ5/wQHtAffSJPHdRd8q5D7PIWIV30KBjZSqAwlPUp6rwJ
gaV84z60EsVi8dYCGpLgSk8yL38EqYWYerGV5JYJeGPBiYVbGPFYEqAvdxlc5WC64P1ar92hUg2I
ZkSScyNVrH2BcF5AlM3GZJWN1OluZVTykXJ71wIWoS3oVbQgdFhYhUq10DiYHZoQsYVRwlMy9DjF
bezTK/upiHHpAl0x44zADHPd8XR7YO2iqoM4R+bvnaDOD9e/ZyWn/tmM/koAnL5NCWY1CTso3bF5
xvICB6RPs/raYaI1ojGKksHGpKwFxp9o/etlyRSjDxRP7Kv7ZfKro/lan7CLY/blE+YC1z/prdsd
gSGWuosw8hOEOJVzgJII3mT7eVJfIKxsPH5tZoToNiu903W9Z5v26QMg9GUj5HjrJFsrbO3nC3Fd
1nUGaTtUzpn8saVzZT0jAXF9ZFZ+uljqDsqijVHjJq6NcheMH0f5fupubON4/fErQSeWunVrsnKD
GuO5Tsp2HxiVeeRA+85xEQveCj5xAy1VrhnIH8tYoR0bbWsbXObujawkVrvVys6w/9CUc39IHsrD
eJqf4JDv1F24lzbq9WuHSrHc3bSYe8SOynmidINTfsjbHedI2j0LWpSq3cYJbGX5iIbcQ5kUsh7y
KciccRtCx9iz0WLQcaXaWEVrB1XRlrvXlGzwYUGf5+fJTT/CNHZDD0+++ZjdVDd4UHjF5/etKGEb
b/JMgnXbMi9d/BBTF2oNYyORr8WCEMZ5aWNbFiVs0hhw+h/V6JOd3QfdRlpdCwUhiOWmMpMayujZ
kUwkrttE21l6X2zMwNvXRFmsZad9Y1RtxFIylN9xpj3CEj9l80yzUj5hxLGRrtfeIpzlQwuLRDpj
yhn1nRsOSDEHQTN4cRJg1Ft+32964tqKLFZ267nqUVQgWVdNdjOq3W0w2p8jxf4W5+2nQO2fUnx2
4sq475pwg3nw9tzIYrVXn0MsYTRGL3AyJIK0nVnYG13Wtw/usljkBZgXZfCLlXOE0FlyO0iPYfeQ
+h/a6ayMX67HxEr4yc7yXX/tothilAYimhz8EEPIXN1t3GBfn7IviAvU/1/3RNnR/vmuJDTRGm55
V6tWaBjJu9xQN5bX2jQIsZ0GGmQSmZmf0wOysnazdfZfHvCfyVwWTbpnRQ+wiAE2EbxIz9qhO+qv
3avyVN0p+0WeYSMG386zsljmDRHfyC2TE2Y6ZZ/UspG+UInF/9IeN06AKy8Qi7uBYVm5qgWkkP4Z
G3McNRtnY6NeWaZiaVc1kOh1dM4BAWazuAU6qHMXLdIB95CO2/b1+kJdmWB7ySt/rVPJ7FDvccgf
bRf81OvsRdb8jQ17bWyWpP7Xo81SAsKwnDTMID2lBbZECpIEXb2xhN7eG2R7ee1fj2+1aoCLzNKc
1CfuWLD/n/PqMjTqxt6z9vOFCMYjGV2pgJ8vhRcbQ578Z4pGz/VRX3u2ELHoVqpj5vNsrAWwxYum
D426f9+jhYjN7Qzl4ITEKefVKQo+K2X5DZ3bjUW5thXYwo6c+ugvRUbOlUdu9yF3dqM+qv5PO5S9
JH8Nmi9p9Nw1v9/3LcIGPaRt1lc5d/REtvZlf5vMmtva8sYkrGydIjU6VuJOHSeeXliHObsp1Fff
qlyU9FGq2JiMlcuULFKja0mS8VbhHfignJNTss+O+k39+89x8jBvxPBKIUUWGdDYxHRGI/MWpAtf
yhtYKF5Gr9ytPOdYHPJPxrtKDrIlRDSNZCm1a46tXXLy7V9j/u36PK+Essh+HrkvFyizc76glObr
6RnxyQkRqowuuLZlML+STy0hniO5R4QUJZFzwkkpc56N7naovqKrvAuy2EuUdwBvOSuJ1GclgGg6
5BwqwwhZ8xz7j+lUxZ+GcSMm1sZKiO8km+a6R7nyXCUBlb+nSX+eJxRMi6frc7EWFUKAGxYyb6Zc
kj9Sy7gt0DjBXoxio44d4Q6cUYbg3Cx511/2dmEDV8V/5vC47CYf+yD5rCDy1aWwqA4VBjDS3Zx+
lqt9oZ6uv2cl3/4HN7oInVrGK+aMaPmuLL0GSr3sb3zE2sOXBffXRuQ3KA63CNudZbyQJ9M+5Q3s
7tbcSFNrjxd26MlMkWccuF61hfwaWNaHroy/Toq1ceVdWU/m8ve/fj2+pzZdEx6fdaY3AA63h/Fn
kH0sDKQOro/+SuSJ9GjFmcc+mjmFTZJ9U07QFOXoxtbb/UJq26sxYGU/CTZO92vDJYQ5HmpSHis1
N/im9HrnK6pftxgjbHzK2mgJG3eWorPSmywkefAPSfQT0XjMMqJXK1A+XR+stTcI8Z1WSZZlacSx
I3uc6hd1qBHQvbP7l+uPXwlvUwhvNZZls7RZrEnxoNlHX3/eGTW3qz7YGKG1FwghrVWto9ZKzKkv
/pzoHzK6zZgcdrPXWuPGK9Z2VZEGbaRo4A2YPZ/xCD9MD5XLbjceRnfy0j0O2NHx+lit7avGf0S2
pWUFIoKUQnsPEohXuOB0DumuuqEcdNA2ttWVJWsIEd4NstSVy5Itcvwh6vsEL5lK2rgCLev+jYuW
Ica3k0Z5pWGXq0O8QYTIk6Z6I/GtPXr5nr9SR5lWAzxJhked7Nt6+u5M5sbIr42IEMSlVBpx6Fvy
2eyTXa1H3iB9r7g3v3NehSiue79Lw46yUn/QDtk+PKSf8ZLTjihL752b8Iih0/U3rQSzSHQOkEWz
8ZclGPT+tDgmhebwQUfVMUPu/forVuLNEAI6sKoC5cbIvFT1oUv2ilo+yDhVSKOLTuLGO9Y+Q4jp
GrlrRH0Zr3RRmh0bvLwqbzKi45Doh+ufsTLjItt5tiIfxUDWkt5i8OzAKvUfW+n39Ycvy+aNGNCF
ONbwGx2NkN+fj7dKdpsn++vPXfvRQuAOKAVHSDnLZ7/93rQNWqIf8ujH9WevVZBEQq9iOiAofM6r
tTd6/6ofqThUNbvRHTx8qVz/QZI24m1lEYms3qiMWiwDOfRhVnRAuHSHye4dLn5uk/m3UqZvXNnX
XrPMz18JA/XlJp9g41xgOuyG/j60XtX2GE6nOdwYtZWVqguRHaZjbypSaF7KMeEM9t1q6wOWOQO1
mevTsjblwvacIdWK6jDpFB3zo9Z2n5w0dPEve9/tQQSwodSp5HR25XM3fpWSuzS/0RVMljEFu/7z
1yJBiORRVw0o85p8robvZeY/dYbz+V1PFmFskrZU07VJPlvaS6x/MeKX689dWTMicM3yI/RZIS2e
exuQgOljevq11FoPB3d3xPvz+ltW1o0IXeswPzLQsiOSx0dF8ixundlw8LfkQdY+YnntXwsfE8JZ
UZBOP2O9lSPJFE4h29oXpbgd5J/Xv2BlZkVUWhqFqCf3rBzDBlQZfEvsLdWqtbERorahedrZJVku
7BCMP49ycMinY4PT6PVfvhJSIiqtGSsdm2tSfx9cVIB60dfsXVhlbuMijTfF201K5GWnrzzzqO/n
k/2xtjgqKm6Oyky4JYuwNvrCLjzlLVKkMe8xZuW7adRnVA1P14dnbe0IITtZ+pSD1pXPtX2Kmq86
WDpdv4tiyG355forVn69CDTDNizC6YsZjsLsGJZYCnRDt1GcWpldkb+bou/YGwEFwyk7FtEzTiZw
Ezaq72sXARFshq+IVPUKSyf90nrlTXdEyRw/50tLhU09TdZG1lz7BiF8zdlJlIHCI9vjN8TOd4if
1uCurg/+2sOXv/+VG2wpxjS9Yulk5QP2xztA6Kq21Y9fiV0ROjYEIzrdDRt7Po5IUexsuJHJF3yG
Nn782vOF/baspmbISg64kf2szQ/o5HpVc6/4P983Nuo/x2ZUktToKm5GuQZOQQsj4z5LDahBtr+V
fdbWvhC5Wp2PWkTbn/pH54Lpu0c2d+Net3Z/FNFfkIDqoQw4ws3PrYdG9zH0rMvwqj4OgGnK46xt
zMLKN4hQMLVqilTXeE+MBQmYNrePW/f6DKxkHxEKhmsnIJ1l5+q1OwkiWZx8aebPONzsquZ9Z57/
oPLOONQXBRmiHyq3T+78aI/w806eNk6dKwEmosFgYSXyJJEkBtX+YHNsyyoY5vWWDMLa44X4DdrM
gexEiOkD4PZoJyFZHW7dXFbiS0R+9ZKCREcAiqNyPocWDLJkP8INQ572+vSu/Xghfu0M04d4ktjb
26PfeQhNjcP++qPXVo4Qu2qqq2nIHeJspY1nYLE0ShgsdRn2nXP2WmFtfrz+ohXQDt3of2YJCZFC
IwBleZ4VbwHt9KdZdhtv3KOKnu+2UBBrUyHsw0qVz1qxAGqU/jP25L6pu9EPJb1c/4iVp4uoLwkX
NGzqWaRNEmDj7fwohhRqeUz9o8AE5/pLVvKEiP2aUG6iHME+JjU9kdbu00R+Z64TkV/+f3F2HUuS
6kr0i4gQXmyBMlR7Mz3dsyHG4kE4Yb7+Hea+RV/dUimitiwkIWWmUtLJcxixbbPf8s+X8tXetweI
sN1A7+PkgOYiPxiKYCExWBEElscQtII0BI4Z66PtfizpjuWKpiUGK2K/lmLpkGk12OXbwjebiMzv
1PtiGDvUGl6ef1kP27p82upjxyADhMTIaW3SPXey0CnnV544IcEt6Qr2zsvdyOZIcOp2ML04RynO
KQdWIIkg9Z6rbjxkZio6tZeaVcGQrBi6HaTgKaZ/tPYHrOnyyGUGKngyZFASLeXYyJKZhaRLDm7V
XheOiOC+NIYCYF0ZmJT4xEi48rdSu00RJ5So47PTDryX9+/V5ZAuWJYR014UQwg9iMApZugMXvVW
huaFS6xUzyDC2efkVPHvuRNx+mQlCA7G2zDvjBmiJ8PvKxYBHW3W+8lKy3L0uDnCk2cosJNpgbYF
219uehvrfy7i0PRmVp+advKYaxOEqwGY7kOzYxAluRvqE+gFYucndRT2f9bN0Mu2QJ96cVutMjmg
gyfWQotNfzKMfVWl+9bBvaXiVHPWUNGF4MkNxGZcVDqRk5H2H01DgrIuFGFIZkaC9w6LbWmQLceF
vdmf+oEf8rU50F51Uj3rwRi54MFVw2paZ2jeAR9Lr/1OCu4XZghawstLLBu+4MIz1zmbqbPdMLmb
vOnJI6i6b5LD5eZlwxfcuF8dh/UDjqqL1gflPJOAJNmPmQxfKYnT8HInkn/4D6qLQo7cXLYlsN1d
z1AOUhmnK5FFBKod/7ZPDeLVOmsR5VjnZH4Se986x3hNV+Pr5eFL7F/EdJXe6EIlCPnQ7IBegOnm
DdPXk6OtOlTcCJSelcIGsokS/Jk6ECvrN/Ijclj32bE9aF4YY0fzUacUGmG6g7IJgX6yil1R9mfb
OD55NtjwrQ5KGVh9+uK6vzWnxvTd6dZTjPzy8uSdP7RhdQTXTs1+WNduc+2DvjfD9oDy+QEsAFO4
8RLruR/3iq5ksyd4OmH12uLWDmY20JvUWx5QeX2yS3t/+U9kzQueDiFjKH5Q3JxCWtsvpo8B+mGZ
in9YEgBFHJijQTiRdnDzdb7pyVtifLk8aFm7gn+7m1hgrKNdCL7t8hKw70x10pfMh4j3shw283HL
UFv9OFk29P4O0Be6JnMBQlr0aQiidu4Eq+GJfh9PHtREVKIHEqMX0V0tg37lNLfISxNoSWuhV5+Q
BoBBZL+qCowkUVUEdmVOZvWQBIZ8eAMQ/AI4SwDJPupDEPuPadJrMN2Yo21hPnmvUxeT1ZEexw/I
bedu+grNzut2HRHcBYgs1xt3gNOCvckDC/O3kiueBmRmI3gpan0dgIixsi1EIfhX0oW1u7vK2EU5
C2jspQsp0XRSAxmbA7mvq9DDslEL23BWpNSito50d2G72kYtNCp8iVkqzF1mk4KbmpAUM7mF5g17
b6Q5FCyjiT5AUzehiWJyJH8gYrZSsBOMKH4mJ1r9puZLoaeBNqsIDWWNC+5KAXvqehuxsXcgtJLk
J9AOv2lp8Xp5YWXNb9P2ydIhddlMJsNzUgUVWMd9583PslFtG38vrs5k0SJky4intEkaxEhsroER
QOvsYRpDO/GTuwEE+sh2990UJeGsSHZlW6II4IJiHLhhIWL3t5Zou2bfShnICw+0Q7m7EgeDkg9h
54UAdlu7KRbF1W+N9hlVqP7QaorNVhLiRCmLzo4tqAWicWja3uGx42QAqQe2n0OuTW+XV/3vjeW5
hRF23Dx3NB5XmKchJMEa6n62o1H1pEGD+gi+oj0w0mE5hvrkQ+Hscp8SR/wPnotrRVxbiKn5TO8n
AFdYW4Vpg5LQMVkC1pFK4fHn8QhYHcHl9cb26JLD6oZQf98YcQ1354T/0L3iDA1azb2qDE+yViK+
q5+GuBgXRPN1fST54wSBLohiESXdn6x9wfsnB0Q3eYVJgyBblR57d94nkCNvVYcUmcOIiK61ys2l
S3GVpOtvLWrtvDwwbGTfJHljqOq0eje06x/lyKCMOR5aFwAniMFetgjZz23fP8WeKYHC5d9ddloe
QLuCByCfm0+VoXpSkmRootRF5dTQiIU+92nJrSC2+M+61d8uD13WtBAAOIPUFVT1kIbMDtiKyG02
1AqYqyQi28IuntUeSyEnvp0bCei2PB+SPAeojoaXRy5rXvB8Mjlj6hj2etK7yLDdk527R05UZQSy
eRE2c9JwznhZY/CFBz3u5Glts2seR1ALJ3g1BCOhcRxj4HmtRfPSg1gz3blEdUKUGKMI6+rNfCg7
O4OnsbcUbDPOa+7eLMX75Vnf/PVMvBVxXSzRrZxYCbKQ6Yfb36RAxA/xI0iEl8QOueoB/vz7Akr5
hN1c8+x06KDKfRrtcQeGu0fLooGWlKGFxxLilCdtScLFqR/KmLwTW0WKKZs7wZHrYrF7lqcI7d1x
cfbT8DHhoA3d38uTJzFZEfNle0vczTEmbwQmvpnu+g7KcypEgaxxwZOXnsWT1cCTbUyTw/W3Cnrc
UOlUvDbImhe82V4noJi2sZPqNPZ9MLDb3NAVEyObd8GXV9NOoQ+MsbtAjlEWo6Y2jmaG6js6HK+b
e8GhY9vLaG3ALZKVhTrvX/puDMdZRZUomx7BqWtwPAEgbS8nx4ampwVOnDbda62pGL0kHIlQL6fK
UtAHaetpiUdQ/VahYa27qyZGRHsRPJm7kK1DkjF4YWPyPTG7nWOroEyykQueXHRpzJPKXU9dCRnf
Jjus0LC+PHJZ04K3UgrR6kJH0w4xvhbkbaLz4+WWJfYoIrtSbyY2Z7DHrmkjd53uUpSuaEUd9kmr
uHOWZJEi4Vja49E6z7A7mlX6lnPsBpTdd15+GjPnpkFirnAtWT+C3w5WPXoT8zBJy5FYp1H7g09h
gczRebs8WbJlEJx3xKWank10PSVTtic5xZl3UASd87WPKLMWvLbvitlrKnM9WU22c+LmLWmWsKIW
btWgRJlh95mp7oOvPZg01bFF4sqijkMFcXsDLGcr4I/rAWjjqOUung0thb9JbEtEfq21naxxmWFB
uh88263Nyc2+Opni4CjZn0XsV9I6gzWCb/CkO5bjTxkoeGm1g+/trb674XX8brfJ0+WFl/UluPbI
GK/dXl9OZfltpneMfuj1vWa/JgwspV8u9yFZDJFtDDg5JL4z/qet86ixjK9lPT4YfaG4H5Mtxtbt
p8y9K0inWY65nGzjcQBNqHFrz9GqZOeTjX5zmU/NF9gxa4e7HJQECYguvidDCzJGFR3ftrecycVE
KQcz96bRix1+ynKj9g0yPTamGZVgHLHnJKR6H5aW9oUXzewzI1bM2HkAIPFEdYcM6uV0WCBiBn6t
rfB1K9DRfttL4B6MkB3o7vLCy4xL8PzC6/CsRVt+MryvA54AEGCioXvW5i+g6olG8v1yN7JzowgY
G+hidXNh8lOZ2QfI2iAu8metcA+uk370KI6Flqvne3F2W2Yunr+ynzRroyXBjcLlEUhsRESSJXFq
aBCm5iCmcfdu1j56c3OItUL1gCMJzyKczHOXqXFawk9j1QWTV+4ZDOO6oQsBIB/MuqZ4Lz1BMt2f
Jnevd5mf9boi+stmZnPaz94zs7hj2YiZGaydR4HTJPwutlUv47KJ2br91DxuC3nZVzM/DW18wxYv
qktXkZnIRi74va63eWwN0DyfLC/y0vGx6tObInd2l+ddErX+2vKnkS/ADTugkeInHTif9VdJXq14
X4N183LzstELG3pfGbS0HSyrtWTHhVbHybR2QzwfLjcvm3fBs0k8E3dt0bytQwnOBv7N6xR5m3c+
Iv5NIz5NDHFnVo7bvHNW3xRsjhrN2zkzOXgeCwqXh+sQ7/NBdUEnWQcRQdaYBRgAdTwkJPpHDWn5
FUoTPDSWH5cnSrIOInass9JOT6eGn1oThA+ZbxaRlajCjiQvFMFjI09Scy4xVZ2O67D0ncbuo5cM
d15hHYij4j2V/YLgwkarcV52sNSJdd8WY3kZyRDoZFBEb1nz2/dP6w1iBCvzdPyEvu6H6aedBcn8
8/LkS6xU5AuLDXtqWYm17cblvufjDaWaYtSyqRdS8tWbOpLqJfbtsvdRIppkb9Dg8HvMjIoMSWaZ
gguztjZa29meuOavcfrLa97a+i4ZFGcX2bQLHqxDQcokNVqvWUQoxC/cgFqqA4ts6MJJOuZ6Nzkp
Gm9Nijrvu2niQZ2+I0ZfXtjzsw/O9X/bTEJnreFGxcFwUh+55gamzUdwCbMDduGozVSIlvP/AVrN
f/dTadyx4+2V0eqf2wUh4o8BFgSV6O65JXCpLXLN0co1PWCWaJSN2Z7lZthp1Z4VKhKqc5O0NS/Y
z4T9yliLmUZLPaN0tkbkhPSSmeGRgzhpMAyuIp2U/YdgSsNUd3E5aHZk1oYXDkY6HdjScL/LwEly
ecHPLcT2L4JBNW7D6WzldhSPUGWFQmudl2/OSAPeqABk54KFSy3Rplxom86ET/iLOLmxShT52yre
ovOjt0Qzcuo2xRUytyMjyT/saj42mfvLSfmetqprSVkXmxF8iqL1ug7rUhInoksN7sX3IY9BIBCa
qpIS2exs/X5qn5CZAteI9rXJDhlvT3VzTRXtNvHCBqC3bLXbeHUii3xY5aNB3+bueeCl30H/+LL5
nDuIbF1sf/Vp9KZX9q4+YvQQB31v7FdzyO77ddqNrHwYveSjLAcVEOq811kiq9ya29pSAG4HhRgv
MBb9mMf1h4vrmmRhN1WvQFecS5K2HxJ8286qkndZ6kYQ3uAgiiADmAZPjqEDYeTnkAMCdIFimean
uNZ581IWWqe/DS0Q04o07bzTWyITnRuXNaqeByfyvPneWZtfnNAqNK8TRsMfCh6vQxFBW1LuRMAH
B1wzdzZo0FwjVewgkuGLWMV1nfBibnQOYpb2QAZ91/Pm29r9uWxvstaFfaMr7U5bgGyKViulUbeS
JEgbZ34qRhofLnchcUgRrVgUjtO1TuNGeP6/64j22iUqh5Q1Lfh6jgNVC2YhN1qK8jgu1h2uNHeX
Ry2bmO37J0d0Ym0lXYOmPVJ+5PmEkp/mEcDOK06bcAsRhAhawQlKzD3kmYrph97feUmeBI6mP10e
vWxihKSvjMvcMfXJjTgzTfDVU7BI+ADsKismZR0Ibg2oXUe7fMHM8+rWiuvbki7XhUAReWhza+jB
7u1CKKVZfTAOh2uaPSZmvi/W5IOnvT80pcI2Zass+O6QxAt17BXmb+i3Zu7eL9YfDe9Nl1dB0roI
SDS4PefOiNaXCQhNbeGhNqb3bdIfL7d/9uESViSCEpOVkmrtDXTQsoiv3ddu+QNdvT9WEQcu3nrn
ZPmgBrkfsuYEvIUixZFsHCJecbZ6PUkgyhFZeY7yK1xQASc6+jakS0srfaHaqJg/SaogohaNaqW2
izfMiEBfHaQPOwdcCUPypJlU4YYSMxYRiy3PaMIMJwGq0/yWlza2qakvFVufbPhbp59CSJIuOTU6
S4uqfAiBznafe7f5lZCkSpEVmteZsMhHV3Cz5SWpklPmlaFbObt5XfY651c2Lzh6lQOiV5c1ZmhB
rgOVS0AYX7tcdfsjyXdcISPXPMJjQrHEtjbuWfa9AW7XsNKd4/LdvLza1RJe9hVZR4KnT62NSOtO
caRbfDfpUVaWfkyq0IJ+2pJBeEwReWU+KcIadWa7A2qHvCjxAC3nix+bHNzT0QRUfp7qBwAYNkZ8
64umOn5LjNgR9nBSpKam40AT4QLe8dsF16OgRFCRKUkmztmiwCcrrjJrojF0UKI4mVGvuPi99pym
dM/c+zV/o7O+v7xAkqgigh4pSjB4BrhKtAwgAO9XbfJNV2vCJYZuogENhIdkmjRFTihxTRHwaDBd
M4thjKM0535JeXtoWmxg2Qi2SIZj5+Vfkk2dEABqZmhrMeGXDK4/9CRaYjtcyLpnyRTMdthep1FN
8YT07zXK4tIpedKmJ0dfQidPQa40HqE8r/AdmYEJMaBbB0NfJlB/4/70KTXcW2eaj5enSNa04P9u
qs2oR9MSQA2Mu9xs7qtapR0k2X1FPKNJ8Fpo0iU5uW0xxLslwTPKXmtqq8I1Nikmhd1KTEnEMhYQ
Ia2HuEtO4On62aTAJs14LO7mQ0Gv0rellkhTZ/RlZuQ1T05DZ3yPkXohNBpWyP6q/Q22iiNHMmEi
qHFM9BG4wiQ9gWARMNM46pI2GAcVG79sorbvnwLJYLWzq2/Nx1kVmaT3c71tUe+QQ8eV/7jKnETs
ol7Z2ZiuMCd3an1qNKdmSa4AGCLXsgVnZo1TD0mTpsCs6mGuD2HFQUYIoNjlkcsmX3DhordtanEr
OVVWvzO9KipziPOgmP5y8xI/E4nq8jrRimJJstNSs73t2Thtp4ocSjZywYU9B8LpC0PTbcwPDYQC
jBio1LTaXR65zGyEjVvz8gJvs2kGvkztwZnMHe3JASCfA4ofFHFa8gciiLFb8nYGrXZ2Gqf8UDr6
ruq1MMlKxR/Imhf2Z2tqKARBSsw9t/AmVIVQAD4RUl4XQkX0ojFqpaXzKjt1bt7sACfhwUIcFRpY
NnjBaw1O69qyu+wEtcE+cDi7N2jq+Hpjfb28vhLLFGGKrjOa2qyNCTAk3ATBPmM7a4pThd1LsgpL
8NqmbadmnRNEZ2Rjcb/4WI3n2okDls9hRwvFJY3sJwTvLVsIN2VdAe/lfd9Frd1P3WF1ek3Fyy7r
QNiCU4Rj0Ph2WjTUBcgLLPeDLarSNtkSiw48rqkFYWotyprizZ6hdejQ9n4yUkVKLGtf9OA8m/WK
MIy97ANorIZjFgexq6ojkiyxiFaccmizJxzNp/GD5n3k6+Bb7dOcnppKRZIj+QMRtajPLepjSKNF
ixYHZChDvW0CPFsojFTW/PZnn3bGxWkTIJ3xB50zBeDcD9fJChcv2132MFnzggvrbm01ZMU5NLbJ
Y6O7e+iWvDJNpfIma377/mn0ozHEcVKgQGwkAE0UK8gYdd9J2eG60Qse3A/xEJcVRs9YdeyG9IHz
8Tfh5Ot1zQueazZNMuUZRk+y9OBq5b1hdn7c8CvnXvDbkul51lE036ctWAGhk7F0wcpUhSiSsCAi
FmN75HY6cxTnZfmt05ZR3qvo9GXLKnhtM4JnqiioFq2ms5u8+GDYBq4QVdmgpHkRmOjGrr6CkRxB
ZxoDu0pPJv822aqYIGtd2HITTc8p6kW1yAIDIEmsMMGzyRyr1N1lzQsOq+k2KrpJi5ud2Qh0UDm3
OM7RqyojkWqKMEQ7WVDYD8xuNJE6xHuWP+j9boQA+1UmLwqbuu5aZXmLcJNnbPCZZR3zmb0utqrY
WGKUIiddr2dxnLm4MhqhENsXXcRcFQZM1rTgrQ7XqpVzGGVTe8HIhn2dXFM9vk264Kl4itIdt40R
JTnk7i0zIGB3ScF3cHnSZSMXNtmOV0k6uhg5GbsQxQdh53DF9rHFcRGZuY1c8NSUWBDiAQ9NRNvf
85j5dnPfLa9u8vPyyCXGLkIGkXZPmdbnyYn15a6ZLN8dspthIIrRy5oXXJXEg5HHc5mAoQz1T2kX
aEMSuVyV3EgmRySfG5LJ4mxO48jMtKNmzLtuSnXIadrPi04UR8PN7c8sgEhAB8mA1CUL+tCNfty5
vCdhGmfcTxYQ6pV55fgZ0k3FYUViSKImKcVyTMOgAUC4tr5J+B/A+VXoTdmPbH1+2sozLYZ0c7F6
uOvLsiDt2/IWtAftA3UR59K4MHYzVdV2ydZdcGWOl5cxLdGX5qzHXGuP6WrvWr1TBLnNfM6tieDO
ljcUfdNOXoSpuqEgrh96674xrbfR+u059X05qwxYZmGCZ6PU1KL51pNjGXco4gvihAFbwr536zW0
WfBwEWnYAMNf2M3sRcua3axF+5BRQzFPEnMSUYV1a8e0YgkKoNwFwNduqG1+47XcuEaiDWMXcYVz
R7q0NagXuWw+ZDo5VqPnJ+zKWz4RWcjGXN9YYjH7tnHXeNiG3equ1trropNIRzcX61jpBM0z7oVm
k+x6XCxx01M4s8ThREq6VfM4hApwD11mnguFnKW0p101lqw+rtTA+aUe1mS+M/vcU/zQWQi6S00q
7BaV4WqOThMjAnw0XMM+gL594O0sH1JSYX1oFSfi815him+f+YKNf7VKI6L1b6s/mexrx27m9PHy
niT7C/HlMwVGMh5rNG+/AAXeRf0hDo1H+1t6jwrXPThUXhUdbfHiv3HEFB87+WBYM8I4/uMuubf3
+rEKzHvtjoTNPrtKRRxrIj50ZpVuDi54AyOtoMdJT1PfGZZboseKl8jzwdAUnznt3LZwnWjpUYMY
m2YftKM+IJv+Qgs/Zc8ETJGXp+u8PZsiTcucZ1W9Qlk+GpGEtPMX1KDuNKd4mpOtblYRss5Dikzx
xRN8V1kRr6kBfHJ5Zxgfuv29GqddyRxwYZGQWG2wtKrt9mxR2LY2wkbCZ9tjLs+MKFuwrZugvmq/
JzTdxZ2HKpjZH8qoMMG/lKnKU2WLJewnhd3PnjbDQd1O92tv8TvU2IxjHWgOA1XfAWNURB/ZRAqh
QGtzs8rBthX1dRcayVd3nAI8NqBez9iP5ZeMT8GQqt6pZRMpPoy23Jq9MvFIZELjwo27sMy6Y1r0
/mqzAL7oG3GyM502nD3V6/JZwg4snvg0OtZAPrvY6qO+/1EWD2VXdn7SPTss9z3b9AnPjzkenGqz
CwrsHWwdfeI+JO4PPXvRYnBQx6WlSBIl+Y4I8fb0drEI2W4ibSucWV0HVVrvUjJyxWqej7iWCNIl
68hNiG/E0dAm6eOcWQ9unsWnCdFlN3X0y2UP/1vJ89+AaIlgXWiizyjqQ9mN/XJn/qSnLfKa98bL
V/OgHYagC7zwlxvGCl+X/ZTgDIvG9DFmTAeasw5qI7Cg8J6br5aSYV6W/wg+sFIQ+SwDOihvUUwB
1pPiDoxB7m4MUfoZah81uAYUC3TeAkwRt1sOjmd6HboytNuW7tL+lqhE32X7oQjcHd14nNxtnggL
9HcWWUEdzkfnl4ZKlNf0SI6OAo1/fkFMkTy0wl5YJgNFhB/7U9pmzxpFwFjpzkjc3woT2xb3vyZm
iiyipj6ubc8QAdNEI02I4oU+fSEOmbNjTYGwfBlYWfQ76jW6dRiQLVmHfEyZd2N5zJqODJrZruJx
6ywrDiKIiPkt7DRhVetu5o5EY4jqfRziFvW9uV13dlCEqGL/evm3z1uiKUJ/oYaVz24zG9Gc9Q+F
V9828dPllv+eDc9NqPnvc13MUquG3rYRsZ/852yCushB2qft0q+954N3CwSzfrG3nhXdbc2e6874
d3dTnOE9XO+MaAkW9NUHxZOGBBOvRgE7MWWKKV0bITiwuPYgWN5vSeD4559IZDz2P4vI2G+BKNkr
s0DZ2ghRQgPCIkVu8/90MzmOf4Oe+W2zgn9insoKZD8l4n3NrCeOZVX/N7h/uiLIbNfTP12p/0oS
j0Sa0oqClKJYEDO8kviLda/P31Ilpdi21mdsQET99vGg0xm601F6y/cd3Ka4G07TfgmHIN2pynZl
YY9uUerThQUbKr0qXUQK/WUKuqja0Y8Wp8wAHFw7cqR5ALF0hVFLTECUo16J3rClRNY5BeNuiPRj
8SX/Ud6U/sYbWh/mKegV+EoJhMwUwcFZNrJmXTU94vtlZ4bNAeTA5Y19qHfskKpeJqRzJwSFDsyE
oJ1ELyxc92tY7P4RP/x7EIT4YXNUTJzMzIRoYEA0OeHIMyP7wfX8+tV76L/3QbbTAhBpWrsq9mPf
OFLF/iT9LSEoLPGa8LrHb+URj4qn+GMz7kf74OzxxjD5YDKzVF1J9kIRGqf1jIK/jhlwoPpRY9NN
O+Unh72NcfadEBrNTh+u5M40WRAvReBA+KKCxpKBBL5zgE+5ipl8S3MFN3BKmxWanZkR+OcPfUOe
nNp+1WP7z+UllP3ntrKfvGwGNGKctdKMirEc/M59Zo711XRG229K7+NyHxL3ErkB8cBnFEZPzWg2
tDCz+8Pits/XNS0YOjRs2OSSDsPnidYfl8GuqpM7T+P3y+1LDmyOYODOYEMmk2hWVEJ12F1vCn5s
y+fGQ1H/3lLpukq8SOQBnNLVqqmOTmzWH4wxDjTS71bvGlX5zYKEDa5w9Nwuq8TGW824dwYcG5q7
tLXeL8+QxIBEjFyXlYllztSKUt7T9TZZADT78Hjvxg91Dgqs3i9cTVfxuEiOtSJcDho5A2vmDkVs
LQ0XHPVo/osDRJpAWatEuMnIr6RQYTxlnW03IZ98o3ENzS3m1o6qsfLjuA9qYgUOSHbs9wJlRrm5
56mq0F92hP6P1mtWDrHb9zbgVXngcs/XUvu4Zt6HRrQvZQXtbgjPHbGMN8PsqSSgJHc6IqaOrlnM
Mo2VUUY9M5hB3vzuasy89zLDDqrYq8OKTImC2l/iSyLKTivmFBlJX0a1+8NpvaMOQcDWGg95XYQa
Yw99poeXbVLiUCJhYN6Oo6Hj8fN5Ypz+Lkmu79KpXpLA7MtrLkEpoeJhKRkmO02XjJ/6pPN1VLoV
cxN27LaIG0Vacu4vth6EyO/WSwFsXA4OgnT1bXP1e6IHXu4oNm9Z89v3T9Y9ZLYxd5yOJyt5YvWv
3jqu4+7y/J8L+NvIt++fmq76qgYmC3MTMy/xa0t7MxJVsiYbthDxG4pyaN1MUTKefXeGxmfpe70o
YpmsbSHadwaJrcpD2yYDHlHrcDVnPhjJNQ8O27QI6YvXZMwj9jb0mN53jB0S23msQdp9edYl3MKQ
Ffz3tIPNcKyLRh9PvYULWc8ubh0nftWyYQdIXw/pvjkapvEEGoudMcy/rXQ+Fihbb630zXLsU61N
v2nGXy+P5lzwxM+KZ520qTvUZNjjyTNGXKHq3jsZk0OajQ+0TCNPN74MhbnT+HKdzYknHmMy7aLW
LfxeZfo4Fe+0sYwu/4rELMTzTslX3Y7dGM9bHeQwnAG3tcODmdYKRzx7JtimSnD0bqF6Bug9OfZg
czTiF6czd82wH/P7YbQCopWB2T0m8XdtnBQBUrY4259+ctARZeaeDTGpo5k8g0kyKKyvVfytc0mQ
GD9I+a6uk5P+nBALSohpWuA4Jkfd6n63HvX5yMMy9fwuGV+1JvdBcgvM9Tvu1PamrapEl/2gECVA
FNt5AMaRY21WYZW815nzlNAaVWaGb7ipr2m/QSn7ctk+zqVA2/oJYaOcrTS1EjYfJzZk6S4xvARo
p86MKzru0jYpu2ezHttVsXhnr2m3/oQ44iygGksgDnEch+m2g3r4dJw102+LNqgqugcip4QYHC9R
+pjh6NpBd7QOc+gCjNMUaGkWrB7H68PzdX8vRB2XDJWmGdZy1BbwLnjTPut4EmixewNZMdVzxmYt
4pUDfll8cky9msbU4Ohkitljm6G0i/BKxYgvWUDxxdHssJdbBX7B7aav+cCOc9Y+sMx+KsdriB22
HxByyZXQBizSjfec4R0CUsu3k86ueI7dmhbCB7Bqtmbq/XIsK0+DNDHkcisyzk9zxu9WvagU6du5
XHHrRogZM+nLOe29+ViV7QMu7oN45s8l6aOl7x/opF+3B4vPjE0xcXfg7kZPMWIPtr+Y0PZsCv2K
p5rtL4TAkPTpnNudNR+HNX6B/qNf2cMdJ0zhm5K4I74oGno7DU43zMexmeoQ19e/K16ExTK8LazW
wnzpeNDFU+dnJf962f8ku5NYZtnUtbOwAnweM0e1rp3sx3r+7U29wr0lNH3UFf27z+1qoqn33O/K
17+aOkHm+ZavB0YIGhSVttVfBOQZFxffEOFq0BfW5vnYFrb1BVwM1s2STqems4Ebc7W7EaIMweKl
EB5z3dBK2Us1x4euYL+7dLpZ3eG5jsv7dTJ8WqePvKvCMgYB8NI2uJnKnOea4z3S0pYlIHqVB+ZY
1oe4JT8vr4IkhIivkVaOkrASxX/HladhWd2Rtgy75N1xVWAe2UYq3khZa7fENHHbI10emKeXfmY8
VHOOUspquHdz76Ftn/g313Uz31OLcG9+cW5VhOCi131aloy2R7Pm/mwYp7GYgaFuIjAEIDUZT0Oi
+3MPvU6H+I413NOm+Mi1RHUGp5L+hahTtnTO4oSyY7V+86Y3Sn+THhi/PvV58mLyTJHiyXJn8Y5q
rHO7172YHUGw+VCQ3eLOkHUaf+CVFcinUM9f3CyNlqrxNU58nDhy9lTn7c5gc5hwT+HLsr8VolPa
1kMTTz070hJKopAgAHh6Ym1oGX+Y4/lZp2JElARz8V4LRQNdOYLg7uiYBBDkH8zownV+mKvjrCRP
kVqskKcULC8KXrUgcdWGsER+1DZzkKz1lzntfFxtBIz/WDIGjiPoFtE5uM4TxXg19Ilum11znGYU
hgY9w6235XPv1+XmJeFWvO/SjfJ/nF3Jkq2qEv0iIxT7qe6urL45dZqJcZp7BDsUwe7r39p3VJdX
bCP21AFIQiaQrFyr9AJB/GxFefE4Ae7gvFXtBpjHMC16eotJFo313Pngcn6M5V7xL/Xcgq3yVHpb
sDTDEtMrQSUHHlfZys9sJpLeh6AFv41xknIHlrL6TjRb1WWmsWiRI7IrnziO9LMR+JZankL5UEog
QqqMeV8uz4Vphen5q3mkNrhDBx8SBWFiW36y1ge3Kg+qcBGM1lNR4sm8epjFtBfR38udGrZ4PY1V
Tn7bsUD42Rlh74D2SEKZyVXvbr7sl/65ot8n3Nqu60uLB069NF7nrn4W4KQCaHAiyBdQyxyqIU9b
JCXn/B3v4k+XO/s0BYmzkV5I6oEqdwLw3s/irtyPtIF68XgKvTVZ52HfxD+L4J2DltLutyrfTGtR
CxCKByRQqK/IxvbRrvfKj5HOiZMJj0bYvnvr2+WBmVaiFhGWfHCrfOjPGY4fKrqtxzxpq78r/Sa6
a6DoMJ1eZhrnUzBKKA9mYfu4Bvdxr9LGPnDCrlsIulrGyhuSEzbCUnN4rFsXye47rsq0pvTFJc89
+45SsI2+DEcZvei0QeKkLXLuQ7zroW7TYGhS7LNgENto3zDrnhYYemitRGphPuSyX9cGtNJvxfyt
9qPEcYo0mn5fNel67WlX0CjoF8vLqvzB9p9CoM8bwhKO82MYbOn6GlaWXoJaE8tu56nwMw5O8Qq6
9+UvIX/ipt37WxwEpi7c/6ZqghF3hjLKvWwOv1D5VUVVWgZg1gvx5vF82VSGiOZp+QuOh0tgOkMv
s6CL3pc3Q3Mq8SwdCbpbV0hQ/1jUlv6ZaTSax9MuzyMQrXoZ8iG3ufiDslp/RP5JQQt8ebtuOJq7
W3kDKl0ReZmY+tRy71y2HoRYTiNOav1XiKuC7ytILvdl8BW9QLX2gjIA2ZeXcWwG8/Ba+irh3SNl
79e1f/ahD4m6VlRNP6+llzEQ0Hn2KY5GsN7er/xwuX3DfLjn7x/at1CYLWfpwkv4gN1soIfW7W7c
ZXgWfvV3tJaNa7fJTufvH/pxogG6kTn6caEHVrIjWd3Uj7+inGJjIj7FQSEC60obYJLxqmIG/6B0
/gwju52DPWhYj2UMNap+3sfrmjrYRLldHqI1T3rOk7p49Xl/9Ithf501z9mrD6Mk5eCSIsY/xONt
N+zIXKZjgCR384s01saMndv65ELmavGAQ33bDWkDS4bkmax4AQEFykYmydS2Fggqu7Q8ojwvo5D3
XoP66Ofzlb+tOb7DyrkqwLKcTT2u8618YGCBu2x1019r/s46AOAmJ3Qz3/66ttFekK1boaFlvZB1
qJ3Vq+bOyyLfT4u83jv5NUx4WK66vIYDChu/i7iX9c0/CrBRZSdseqXBwSleybThdYa7CtG8O15J
NZC6h0+wNemq7uAMVbI4ZAPMZGpec+pwWV0LRC9eNq5nxulqp/r+QMPheHleTc2fv3/wpoBFDpAL
rZctwtl3PqMA4gvcJf3T5fYNsU+vZZWtNwGYUnlZrpqbpnGyvpj/qaVIO9U99qL7c7kb0yLSHNYC
QakAG5mXhSvfRZXagyA9vdz02dCfxAK9rpURJVQQM1ioHJJBvZy30rk6dfzK9aM5rVWrCeIvsFA9
Vo9nCIITz+8rlurl3zdNgOa4cSCKcuL4/Wa4A9olBGaq6m+KKWvpFsDBsIb0Aldm4+FRtZ6L267c
SZRsBjM5VdEW/YJhAnRJDB+iPh6E49ysp/TYOeGJgYoqmXmeCNVt8QabOtG8OJRBP/YuxQIqujTm
Ym+V7Mmvg6SMpvfLM2FYo3qVK2E4T04QaM8G6t8yJ7qpl43gbJoAzYltMgPHQnBAmvowkVGDZIb/
JOnwdPnHTbY5D+hDjJhxQW7dFT8ej18HL/OiOHXJEbWn1y3Rf5GIH9pfgFqryALbux6woYGT9H10
bHt2mBmkOb11Yxgm+2sb7xghidF3rZs50I4R8XrvDFslrAYn+zd18mEEjbBWENVbbraiosM9KAuQ
cOCmyulk8R+XJ8E0x5ofN6zweaMwxw1yegNdks5tUm9lG3NgMI5exurygLeyXEmGoqa0xPFhHbfe
wQ3LRy9gPQPM23UOXABVbrtgTezmjrTf5BBt/LrBMnoFqwqiuXU9H0eTKgK4EjjcFgnkYotc32SZ
87A+zC2eN6C46o6YWwiF11y9i6bYWJGGZaNXr8ZFa4F5CkafbZHE3U3LHoH7TmhzG+Dp4fK6Mf3+
+fuH30c0EIPN8KYwOP03kbu/+OZ1wJBj0AumwkBYXTASNxsakCZUb10HpW31ZVz3/UiTRf5zeQSm
+dX81hop5kBifqeuTodF7SB9+DrU1Z/LzZuWp7b/BiiMGmyO3SsaVDrxYpdH7dOMev2I0a+XuzDN
gea7td9XfBoxAqHiXSfFIeTt7nLTnxsn1GuixmBwqQKrWzb4eYqtfucMVjayrafWz40T6mVR7ejy
jkSYYgLm1aAiaWz3kGmuvF1D6qusE+ogv7lv5hbKoW5WFRVq+pp/qEd+XbbO54YPdXTfWuYDLWb4
bizI0emCRxx2rzT8eUI++FUV1GJ1w9nNuhXJVEilz+LdpctVp/5QB/cNAwPNRr66WQ0mPTBgPJQK
2JOCbJzKTatGOy53wzIU04ifF3awZ8pO8bSZWuVWgbHJ7JrHepHfB3kBs0MV4bEOQZbYX8MkFtmh
Du/D/QpUfVaJpguaDniCdSbkgq/hJTq3rjkqdap2djnDVoU66NxG4c2yPA5V8/fycjR4kw7XCwHS
toNz80FRP7gh5IR8+xXZjB1B5LzchcH0OkIvb1zW0donGRu7XcnWU9BuQaI+361CHaHHOxSIg94C
pmfFwWrvoyr8ylsa7sFtk5bNaB8vD8GwOHWknk9JrJoBU8xy+TZwkhSuvG+mLaS+aRia43Iegxt7
DUjmkjkBWcvO9YbUaf8GCwVt0XW6SHi9/m94ALedZ49I9GQzahqE/yi8aTdMBwvEAddZSXNhPtQl
iKsx0St/Q+Yk4Vbmld8vt/35xh7qWDtqCch0hRwm8v/h5d6vQF1U4EiVMnGMxRb02uQN2sZLvLaD
sINwsgXSUZiLGHg+Ur7YYGC6PAxTB5o3d0tUzHNno4PJ3zNEtwGP8YkXBonVs60XWIPD/R9oTiws
KMTqZLN4i+L7hW/c6Qw/r8PlWkBRJI9cJytJkdDywOh7AWhv/n7ZNgYn06FyDiN2PKPeGUjejDh/
erW38t+XmzY4mA6VK2gdgFEGTVfl1zlSSYmsOrF3gfto0a1Trck6mhP3wvPjaHbtLBeHWKLi/OBU
NFHBBkTANKma90Ldqla0DG1oKlpQgu1uFATHLlvH9Oea3y6zGhTNAxtPTeOOV39YED+osknUKDZ6
MDwxhzo+rgi57RAwPGZTy9O+KQ7NwNMuvFfFbzybTNHylHePOXu+PCBDsNChcb4l/EXNrZ2tQxbW
b1Z/7PjXuPttdXeBvcVGZQDIhTpAjoHFOGwmMWZRuaYeX9Oyrg4o80xtaHGHCqQixbFTBGx/TqK6
Gx69XR6dYbp0wBzOjzML1lni7eYP4z/L4Zc1p43YeAswuIoOaAscieSuT2QGcJ2IWRKsRTqPxV3M
j/Gwfrs8BMME6Zg2tXTzHBNPZjX9whXbNewPB0V/j5vm3P4u8FZ7XT9nE344ERMWVTKEmnhGbboL
fQgtRX+b6dZtMr9AzX8dbBxxTOPRfB9Kam5tVTBaIdippnetq9J2/LL0w47OKbe8jfEYgC+hDlfL
19mvmjAeIG7SpKr+00d/efzeVkEaL+3OAcgBJG8uDZGL3II4GMKyLkSAXEbdNAs8KeoYUqlIOC9u
6vV8d3mKDHFNR6TV/gAhIxqLrGJjmVAR/mP5yFNd17i2n9c8BuFNOQ9gTMHBquUnL/BOl5s2+Ym2
k8dWhQXMhyHzZutogUHKCZM++slUn9Tty+U+DKbXMWfuOk/gVMVso5Qm+FvHflkmZCgjnjIP6Jbr
jKSDzzgE34d5CkH9MVEQc9h//HXaOLUZjKSDzka+iBbloUNm5T/i+EvrnnLGE1l8o/mGiUw9aB5e
VX6+BBTTUFv9u5rGxI7jPY9mmdauOLR5+/PyVBiWqY44E86Yd1aAlVSEUZAU/oL3+M79erlx0zyf
O/0Qpjpq4WAoQL6yeGDRXiIoubrZ7Fj7y82bbKTt7wIVIZ4Y4cGz97Iu7xGIM+VdGx7aduO9yNQB
+e//Q2wObPK4wEOB/LmnoMysE+68Rv3jHG9xdsVo6v+fvBCq/9sFFBRy0HHl8OQR9qeDnRGvSD01
HgEuPYQjREZJMCBjeWXY8zX/JhZVvWgm+PdU7edCnBzUK3V9tRE+DFOuA8eKYO0gsFVgPCpMZehA
/qPMxn7rqG5q/rxRfVhRYlxAzQjGnWy1hkM3Lr9J6R0436JJMDV/Xggfmvfd3Ac8TAxZO1VpVPzT
8yhVV55vdJyY7XVruJTVkAnWpHj6qtplx927im/t1oYDlA4R47zs7KhCzLDoD07uz3KrvHrsxJaq
tyFW6OiwKshpE4OcJ4sclbB+PIY530jCmX5dc2VZRIKxhcE2PHgtSrA9NmJJ+rgEQtTaWJqmPjRv
nnvLAoIbK5/W6gGVsHvRyWyOnVuGFPrliGRaP5o3F8SDjvqI5dl0gB8Jfk/CuUyscOucZGpfc941
yFURQgczW6wnP3iOnWdxXa0wRJL/u/Qh5k1kOCLWtW7/YLPqqRuD4yi2jt+GP9dlCcLCpxZqeb2X
kZ3pAJKVvvnjxh5mmFgd9EWiqPTy3hLZGip7R1pWJ3INT65XPS/R1rnINIBz5x9CwzpHdRVFcK61
nH7F1iMhNRg0oo2dxuBaOtpLdlAm6CO4lhJIW3l9jBfZBeoKl5elyUDaPsz9xq+Klg/ZwKOvY+sf
obv3OFnq2R2vzDDpMK4A5NV97EYCyi4nx/nVDI++eFDdxkHCZB7NdVff9x3GEB5cIosU4kA2wnK9
lVcymUfzWicXUPrwlPdSc+SsyD0OpzeKfIk3UZWm39fclnBKnCKAcUpQxGGTeRgntXGtNTStQ7p4
VVllYGNTyT17z3Evm1ENf3nVmJrW9lo+F3bNKjTddv39EEb3im0cn00ta9us1zkLW8jgo9zyHfiq
WyhnPl/+Z8NU6nIE/+bx+IJblyjapAif6q5CTcMtyzfMbYgCuh6BmjxVrxPab5vlToXLcZZr4uXx
++XfNzV/NtiHINP0vdsLTkTG2tswvx2HF59tMECZLKPtsIrMhW8RuFBc91XixyqtLf8Hc+p9H+W7
y79vmlfNTaex8st1LrH9cfewonCvHtyNAGmyjOajvqJ2N0DL4gUg+2msd7VzP7EteXFT45p/VnU7
CH9A9OUD+Gtl7b2tZJ121thPGwcDw01Cx235zrRWTg7LRPb0jDdwFNW397ZC6V+To3QpjDbOUYaR
6ACuFtAYFyq3uFlP8gUgELdgTxJVo5fn9+z5n1xW/k+goIL+djHkArsU7gw2L5JSrMcxqEAOYO8Q
/0/Ih5KNzgwLVsdwOUOO+vIJu/rU3jLrb+4MCWoTPd5sLFbTlJxN+MHXxh7imarHpK/No+L7Vf2l
/a+YpSV0xS+by5Qd/pc38UMXfBJFJ2fYCxra30iwnCovuI3cYdfUwy5f/IfCtdNqngCV3drqTVOk
uXm8Lmvsldhqhvrvwo+gSBHdnNjTq7f+Ga9MTvybOf4wriKWzoBTF8bl/6qWnSMf5vF325zircOo
IZDoIK+Y5k4ZnsN4BRk0GfGbqS83Iripac3XuUK9bSzPy4rU43EIfDtrI/738owb3E+HdoHfKPBl
7oksEvJ3sPo4+0djxoLrqBFCHd8VC5AxOw3aX1qRzsUtmbPIK5Pa3diYDT6h47tQnMFiPNaLrK5H
FFIeZf8qm9uwfg1Fu+HWBvvrKgVr6BQuZGBwWPf+DlFzQnH7zWXjm35ec+jAccJlGbBoFne8H/34
ZxNCIlF2L3IqgYfOt/CrBhfT2bFZ2TpQB0U/nuRHVK6nUxgECY+tgzcPN1KGe78WG2MyLSjNnZux
7KEAEvcZdSD1lc9Jt0C4jG1RLJmaJ/+NgbwB4C524MjEflTek0OOS/l2eTZMTWsbtqQ0l1aIpuP5
yaoPLAcjMTlcbtu0hjQftiUVfqngw8VYZi69FdDTuNzy55tO8H8Yr9pylgIpVwjyHam7x3EM4po7
Bs6Ly+1/bpVAB3lVsvNx9IVV5nzcWRXdMebci74+Xm7+c8MEOr6ryOegCttAZFDW/OIT98i8LQ46
k2XO3z/E/BV0AiGUyhCS5Yu/4L3xH1qf5nCL4MhkmPP3D837pB6K3sHJ1yc70AIALZL0bIt0wfTv
Z3N9aFx1pSdnVANn0rfs71U59Ak7k08tM7g0KLWvA4qAIv2//bCwn916gflRupUE6q61f47t6+Wp
NY1Bc1UI0wSMD0j9VC09OgI1uXN/x2xUfvnOVZen4P8AX4BWNJXA4u/UqVVt1qBczgnsY9eFG4Mw
zbLmuIualirkEptvdcsJ2YP2olmnjcVvaFyHfNmjjwIedxBZwI91VKSqfCw35RkMnqWDvdjSCKcm
i8h6lu8LyK2V4K+4PLOmps/72YfV2ebh0vRWjZjQRkk1eYchrvaXm/58Swx0fFepfIFDCJpm/N0H
hn16a6e73n4CocnGz5t60PwWgF53xtUMRhcvQPxYw61b/Q2XjLmny0MwWUfz3bEOKOHnM3SIUgLb
WQ+quW65R5q3+tzHyXLAcvfCV2dMh/lbM+A4svHfhgLOQEd28caKa+qW2ACb9QaH/j2Ld2Hw1gTq
aOVvziyOVpzfTVZGu58DMtCONQB2ypMo7jd+wRAydF611o1KXNcqkbnBl8a7jagEwccXOmwd5T4/
CAW6PFNngZrC6RnCXfvgWGviTn8KEe9b8NYW1hve/jY2ZYNj67gvEefCZyGFJa3ncb5d/TbhwUbQ
MKxfHftlMc9vwvMYAifLC3CBIZ1j/xPzOzCB7S6vYMM06Pgv0vpU4LLXZ9IOkjb4XYJ/h1h4cN24
8xvAE4GOAlNzNSA97fRZ3aMS2YKqG67nPbS15+Vl8n7nAUvWsr8L12N/jVZ1ZAc6eVqDl44azzR9
1pwJw/OvZ0xQtTwU8tS2W7jOT+nRz51orl8xpMU5E32W29OTQG5WOOFuQMralah5GL5PXo03wF8F
WPmktW/nOVXXEdcEOq0aYeGkeN732Wo/OHGLYsRTUdwO629vfrm8KgxxTUeOhXKpIBflN1lFfrRr
nXpA8Vxu2ZB2CHSYGEGRrx/LqM0s6AlSH2zS7S+nCdLciVI6qQT1a7vRUbto2MgtmhxU29Yjn3Wl
PTpNhoSNu1tYm+EFuD0O49YuY3AhHRoG4NYkQMvYZMzJXLYLQarSW/coBLtuF9PBYWVYkbUmZZtF
63eR/5sy8aIaa2xXx1s0IaYxnCPQh22+zEENY0Fb9V82Gi/clf79SkC9tVXbYZgEnVg/HMFV2bOo
QSH9vCO990hXcGyvdCNvYgiUwbnbD7+Pbdi1+2ltMptwEFABonBv1f+oMeu20BamAWjujuqmOQ66
qUHZ3fTQefFrGMoDteaNAZjsr233eJb1CJtFk5WY2XB65XPWxmO6bFFCmAxE/msgRn3q49G6yfr2
toxgljnh65PL0maTPsk0BO1OrdpRDEHbNTixDN/dpU+WyXpStb3vm63DqGkUmiuDnK3scOZqsjGW
YC/Kvfcm9u/WWM0giqu+dOOQXo5ShvinY8CcZbVwOoe6QTWGaV5VD05Ub2yIpqbP55UPS9XlExCs
y3khKZLWarxpxLVKJDqnVOsxAQLBpUYhXneASvd9XzzjSftktd9INB8oa47jmdYVwsyyP4hV7plV
7C6bLMb/6+l3CB/oWKEyFqM3Sq/JALZPSqBvIWsBVvuX0PYSGn6LIyeJ1nV/ubPPvPHcmbYQbOJa
BVsQckdexs9xUIYHJgX4dtW0dT41dKFjhVTEHEq6os0ge7xzG3Bxyva2ot11I9A5plgIqHQfIag3
otgHPo5DMrqN7C0DfeaMMJBOKwUiO9koC57CQeOwaymIOFUsgpOchz9sgDbg5XkwdXP+/mExVwT6
inM9tUjRET/xptpP4tE6+lOYuku1Vb9hmorz9w+95HQB+/8o2syP80Q2wyGPm51rbYFhTYM4e+qH
5qcygO7IvLZZHQe3Y0ifueM8jCzfjWG1Ed5NI9DCe6G4WNcOWQtrnA8O6W5KYiXD1YtJi+6gLCq7
sMM0OKo/FK6bkt7aeaI+XJ5l099rkT1cSCHjFc1Lt4rUoVwa4NvawGro3WTb7VbxvGkeNKcu66Jx
ERrbLJT0LnSqnT+7XyNfJmvXbIzk09sI/EIHEgF/YNeuU3WA3bY3UPDdAZd2o0SxY0H+NHs+GFaf
1/ABPK+bbEwG6+ngoqZ3PCorLC+b2DcoaHh1O1x5guiKJPx5RNrJTYie05r5bVbESxZ74hiO7kNI
6iuets/Nnyfrg3M0akRddOPxzO8bm6RznIPx0QUafgJPKmXuxi3aMPc6xEjRuAYfZ8VRiFqplM70
qKCDCLZHMHzVcqta6LOcwHkwmqdDYdGJOxcXQwGO1JKDr7R5kDa5pZCb4QtN7P7rZY8xbIY64Ci2
Wpc0YdTjkiPSFuQkynuzR7ULghRRfyd71MlDhOVyZ5/WxJyHpbm/G9vNACntHoWSRRraT071WLHb
0Xv38nbfxnyvqh+Nu4CWtdyTad04I5mMqUUFJFJG1fUF3jk428Uc1ZlROkLAN1dBZsvXwO42LnCf
XhnP49MCQ9j3TY/ydpHZznii+aMsIPzyN/TyXSPiXV88+ep73m897RvGpYOWSN8Sv1dzl9Vd4/v7
onPZsisIXdrUC9ryTY5RGR2hPQ2I1wrdLn7dHqGTVM1268fBFPNsmlDH4nYoBAKNBRhQLq+S8xr/
5Hym01PNsolLzqs+WwK27l1O6VvjOOK6MKFDm1xHRItYPKRcahSQkwk0BFCA9cuNJW6aE+0EIFun
LGaFLFUYjP2hca3Eps7XPFTHNlJ/2jn6ajdbIp+GeK0zVTFWr50NRZ1MjOTYjFHSEHFqcmvjNm+I
dEQ7ClTBUni9g9Aw+Q7YhssRxKXLgxfTv9O4VVxi6kMLCKSwQimE12XVRCJ4f8mPyMAt95O0XUiB
RN7hujWlhYCO8nlZIt5l7ujXVuJ6Hf1eAea2cVX6lCccjk80x19rBzSvOUB+rvOnOUs5TE+edJMq
+GrRx3xs0754j0Rz8P0hLebbKHgcUAKIALlvt4rmPrty4hd0bBRtht7mpAMuO/rp9EXq4EVIlWVa
+XUyBlvpF8Oa05FRKPlzKmYBgVWHgweS6+J3ZdsNvNS7hpvrPA7tmFBYtC0ZawSuzr1Nk8hV4ftQ
597NgFP7xnIwLDsdFNUG1FJsxDOUO8RTCg7733U5FMdyqshzCf72jROPYXP9903jw5FkHJXTyQKP
jZ7oltPCICU/hm1xdH28ekGRfN15S3FbypkfPNCuX+e3OlzKrXhIF2rjIcxSI4ggozVYpveKNI10
045Jxf/SltH++bJrmWypufDYEWfKZxflErZHktXrbiWXRVJRO52GLbiRadnp/hvRarZlMGSVEwUv
Ed7mDyXAcieIW/28PAzDrvPvlv5hrpSq8QInAO7mki71y0CdXpyikJT9xinEMAQd1DRT6oQ1nYGr
GZuEQP0DtSut+3r5702Nn7ejD38/8yleRzkBGi3iAwfJSFF6CSm3SmIMxtEBTXlLseP7o8hysMPj
RpABBnvdfqwDmQaPw+oUrtiBOF+1R4vnu3VLbcywNnW6qrkbQpQ5EZURKUH/+tjNU5d8qbstRTtD
zNUxTEVpE1wxmcwgV75b7NMU/3V6NwHjiNraWkxD0HbhyJ1najWlzMI8Tgk9LUCGjs3rOJ6uWjk6
lV0Qt8PiRIgWYckwB3TXh/K2Q5nw5eZNFtKiA5/ARVlLKrOhA2nAw1zLtIwfKvEKJrGNLkxrX4sN
cTSUtYW4Bkm5v8VS3xEWPDQD23o/MzWvbe3zPPFwaDEBHrTqXO/H6E8JcjBfLtvn89aJjpQqBZTr
/XaQGYu6r82IFzk8XD+tNYiQL3fw+fohOlQqWCmzF0vKzGJq58e4GHuiSeo62qnJ/3W5D9MgtC0b
7/PVSij6oGR8d+X65qJoH8jW3eXmTUM4f/8Q3ChpIkg7KjTfFg94Lv+dt8Md9rhbS1lbpeCfn9tJ
fB7ahz5Yn48RKnhlJmb7Cw1nueuQpD6VdiyPuderB1LRMmnacdo4G5g6PIfaDx22ka3GIcCgpFs0
CfQ3flgqPtTS/8UK6wbIvCxYQEx62YKfH0SIjqiy1nWe13GRGbDUh6YrvzAmT3jgpAmewQ/+Ctz2
XENwBRjnyx1+vmGQWHN7h9Oh7mSNDgM8DlUFlT/CmHSvl1s3rTfN40VV53NOKwSVfGBvogisQ5MT
57UPQNd7uQvTADSvp6hcCNsRQaV1l6dwio+cONd5pA6wAsVID91NFE3a7Zry8dFBVXffIJG39QJo
8BcdZGULGq2txyVQBTYYZhKrbR/dpUuKYIth2DABOrGW1wCU3dU9CDrsmR3VkJfHrjxTKg7tVo3m
p8JfIHTSQVe56+QhiN7OxBK16oOUVkspv/HK6+o5CeyQjwEkG1zp3MYdZO0fSSSDmOy6ruqhRQVC
QVU8hBYfxYvlSemj0ha6bi9+k6/dDqfUOgf4oa5yXDGQlYqqMWk633OKxFkXAdWJicp5viUoKm+8
NO5R1v/Tq/Ei9iagjV7cxpXreW5STwOPN9IqpmnTQlDbj1KsHdhILEoOVGVqsBMS/STy2+UlbYg4
/0fwNbaq6EfnHKWtgwDefZnTIf7HhVKXF4+7ITpc7sfgOjogrJynWK59jH7G/h5R86kQW1u9qWkt
rMjIb9pwtWQW0Lh5cQIe/Vx8b4upzzQBWlgJw4qOuR3KbLLv2/WXcljWNM+SXhlTdKBXI2St+DLJ
zG8bmZW4OO8CHmyhcw0xXod3gUBpCGKJGB9Pxeu6tAcesJM7zFknnS4hU7iLZf4S29XGcvr8ZEd0
yFdk8xh5EJxc+gnwX7+WuyiqX+uhqgEZ5dHOpmKrAsjUlXa+AKh5aqcC5wtC1L4oxlO+tolXA6lE
4n5Kx3ryNnZlwwLTMWDBPA90tDFFzPGnveXVA2qg4y10tql1zcOtWHlIRcPDnZ7sedg8Mez/l53O
sHZ1kBd46ZeKS1AmhWBpmZR/X4Q9eG3bZyi1X/XyQXQwVyMDssAs2FZUtcdj6h2xi+9Tnv8I6db7
qWkUmn8Dd8whRgsDtQDbWRN4fymyS7t+hXoj3eIzM8RBHdc1iYUufW7DDe1xSsJZ8FRaHc8c5Adf
Wrv7YYFD5xTwnm48C5imXTtLwBmUP1ow3FB6abAET3F1DU8INkkd0cXU7LCix7F1jgL7EFlFu5ut
4dSy5bqDnA7pclCwrIoYMbEdiQQLIX0YSHDdmtVpvgKrxxPd+eebobyxKxCouF50Y3P/YY3IFg+b
YUnpeC4rCsWweFhS4PhKm/DJBzcD7oZRsfUob1hOOqKLcT4UuY+QMQY3bTC8QYqeJr4U825oizpd
IOOhgJe6cj7Oa+zDtQEAd5TZ0xWhsK4nFC0s4RMYysuNGflspQIqqhMyQYYJjdUzoDHeWz+FBxle
xxoS+Ofp+fDfRFGIsVR2k4k+3LHizV3Gf5Y2SFmhjpcj4Gdn0vO/a8E174RD5hxIUG8OMyGH4V/S
Z+6HW5iuz1bSuQPN9EqSqikkOnDr6W1avpdL6UA1fAlQZVPE+8ujMHXi/tdOlaTj2K8x7MTf1LTn
zE7qDg8vp8vNf7ZYz2PQAqyorVXJM9pmqo9jW5x8UMNZLE8iJ3UJvXUK/3C5o8+27HNH2lkKb2Ay
nEbgHEPZ45QT/5omtpfSmdO4laecRhux1dSPFlttd2JyrIGZZZDx9dk+hhqJX+1VhI1wiybw02dd
DEZHWPnOOQ3cYTCVOz3b0S04eL10lOxQNexumvOvNpiGU1/4J38Mvl82oMEVddhV6EVttRYY2DxL
dubX8W8sf6uAyNS4dqCquZP7dQxo36B+K7mi9NUmW096prY1T69G0TWszhucO+t90Az7GPR3l21i
mGydmQmiKivxJgIP7J6hdIhTVKKQw6DVw8C/Xu7iU4jCea41L49JySfQpDeZGnO1Q5rBTgrPU88M
BKixWOfdysVLxYD9mKf+Byvc4DT09EfNq+sI8gNPCwEebxsroDBgrl7wsIgHvHfoEW2Y0DQ7WgAY
1y6w1gYm9Lm9d4cwhVTqRtP/4+zKluRGlegXKUIItL1Ktbfbvdhue+ZFMdeLBNrQLvH199Q8tRlT
RNTTxHSEKZFkJgmcPMe0OlrI86UdcYIC1LGn3/vxBOayg1t8QX9Gh9u026tjyI5Mi3bQMlROoK4A
9rA6dt4TumW4Co/bnf0KOuhqzgJQE1GAmytS4MLg0Ez4D3DO+XyZPWLZwg05WIdZNVEferjMAOIR
FUPGx8+yZIkj1QPx1QfAr0DTENo6kw0G0zFXbZ0TDt35Ghqnyz9+Ox2vx4LsCu5ZZ8uym35Ci3fU
nKsjXExniNa/6oalshrafe2tBwbggMVmph/RNnd3U9k45oiJQVUPEu1dteIvYbEmVb1ZfMsQGTrk
agnLLYyA17w07fiN+O1DLVyLiQyRQenvm7oQYNAcqmvQNd7J28TXkMg3ToJL6UicCBzv9XZ4mH5H
C25AKGhQOshdqmiSIP7VE44no51DP9q917QSWpQ7uHcfolj4rx2IhdUOPeOpWx1Aqm+xlaGM0yFU
0ltpAHK8Gk3GuKHK2L7JgJu+KrvftpFhmXXQFG9p2MlrweAtnkza1nM+kKoqLWdkw9fr0KiM1wH1
fSSQvFbpuHUfqhJleuNHti3Q9PnXpX9XR8d15ExBgYBunQHgWZAHMmmpDU3frgVyE5aNaBlK9C4Y
XtriU4jGdzXz+8JLp3wqg74rvAZ9NVu4vAQqSpfIpn1p+vCrrd7ZhLJMjV1wNTopD6zbdgwyKmlR
FPdpygQ6Eiorg4YUPir/TjgPmcwPnhp2W4HL4mLcft72S9MktNh1cKvJvKpnr272iedy56EXZbGV
/Yag9bSgnReyksYdUVLUP/LqQeFNJo72gfx037dr23LogMmmCK89WVO1d8P8sYam4dbZLsYNPq8j
m0CHNQOjih4XCCunEHB6WsvA4vMGw+hwJp6TQqDIRmU//qP4jnVgDfT3m01C2TS8Fq2SR7PHW0Rr
4T3XfryLy/Nc/m9Ei/Jtw5sso4Vsh4tkznAsxXUlP0TRvKP9nVWojl2qaOCDUwaWiVi3Xyd27Gd5
kGt4uP3lhq1KBykpn+dRAaT2RfanNthBvnMf5fuq2sXZPY0rqOR1ZMMwB7k3hHD61VH72e2PtFD7
DD2Pt2dgOin8+/f3aacUYyhdh72Ou+xY7/O9GBPxvzlddtD2PXNbH6ppjbXY7Spo9W0N1rghLA3L
cV+5lQWsanJPLW6rfhnQCodFAA42FXQfKaiyRF+c+eW2iQw5TYc8zVHOaMDQaKd8kqGenrxzsIJL
YnK60uJHBuvoVE4i4hC1yrIK5NX9PsvaXbeuu/u+Xgtebykjz4em8iUYKB7i1Nkl0wc1FD9uD28w
vg58Qq0WOhltEAGiTfi6n/MIT/Oner7n6hb+r4OfHO4EHkhCKrAgvjVAVbnsPhLXQIc9hU2zjVCM
RA0FOJjvjqctyJNuzPa3LWNyG61cjq8NCW4cVJdeniv5FdyKJP55e2jD2cvVdtlyI4z4BdzF61+V
t9uiPRk+8vhx6R9V/c/t3zC5pBawkz8UYUWXCp077l+uG/+dxzbDm3xGC1jhoOegrmB41Z17SNvV
EFhuH9Rme2j7s+V9HY3E60WiG3yuLuMoXmOOHg3ip87i3/HCHbnQu/m9UPMYrmdlgM+P1aHrq92q
9jL/oWwyPqav1wKW0LUdpI/hyzH4HFB+jKfvoP+3gWj+7DsAPP7+9YSMJKBK4GTigeJ/m9Jyfhy8
H6itQMP8IkdLUv7zzujrSKS63UK3ylFM9S6CajjUOKmHy5pm9NzJwLJ5mX7k6rvv9y7IiflLO6Ea
D2SyReAefCa5l7gsFdmv22FgWg0tirdtWUAL0mLfKo4NklpdvTDfsrH8OQ6AWvv981uwV4ALEnti
zP1zeW3mzOV6yOt+LxccG29P4E8P6ldv1eK47wWT/Lrx8mk7AQK2n0L+5q/lBxEsR6GqGox18ocf
Ytu//YN/Thy+ruXH6cZibxRI2CAAmRsCxvPKEnmGxdAxR9BbnvPJRU5SfbErKbpF2h0a3u/6bh1v
VEvlZX64VpfAa04jcR7yfLvrNsDXgUZocQrDBpd9kKrf+z7o8uW5nCwbsCEGdIARepGbrA5z3PQG
B7mQQz1/4g0a3dukDIPdbdOYfuO6Hu/jjAFO2EywewSCl4G9VNVPgSbBrgbjyl1HGF+H9XCcG2MI
Xldo0xkP4/At3NYzWx9i1+I6hljT4TxjtcbxvGAJKvFBentVAC4UncrAhq81ja/FcoXmBF7VtII6
yBPlT1nrJxT9oRCkvr0EJtfXwnjzak79tmOv2+Qkfc3OYwy64OEe4AWyhA7qWZo5DjPfKS9141xk
7Sa1GPa4SPnR0PyuSyU8WP7uRI3A2+ZSNVjhYP4lR3UaFndfCFvLmiHt6EAewf14GQOGBZBhfGpq
MNDswsqpFssCmMa/xsa7GAjF4nq5G2N8XG4nbl/RPfjQK0vyMbiPjthBiwnoG/yiQmtCdPA7vNY0
ENNeYzT59/6n2y5kmoEWxVm5NsWiMAO8Nj6jJ6Q8bVkj72iAgAPpyB2BTk2Rj2DtCMpPmfgoyEvQ
3/nd9HfLz3netlGI7+7XH06LLlC46n2nC18nXoLklORZ9m9a+Mtf6COwk59vW9u0olrAukAwbeMy
VGAt5qDCa7vUn0uRRMtwDD0b96khK+jqfFAxUaU/eNVlXr5SR+6Wrk7npboDRoY11WE5C15u85Vi
9AavbG4mPrdz9eW2dQy+qANyytGdy61Auhzj76DJfKG97enTYHcdjiO6to/qHOdF6N50+XmBbkM9
7UtuWVaDxXUgzrBusgEZDj58gvZE27yO0Dctg8GyTZmGv/79XZZptiAsfLxq46kcHfPQ/8CzbZxu
c3NndaZr63HCck5jyl5RFGYHBnTjx2yuy+PtZf0j38PVZbRY9UocVKKuqy4t36ARWaORdwLNPd1R
/G/jQa948/cTDjVS5nj1zve3f9fkTtruW0R+EefXOOjVG9gzHodxsCQfQ+kTaGGM9soAmt1eefH7
R7f4TuW69+M0omg+kcvuvq/XzsPMzfpNoF0Pyf/rWr6M9xGE+zqr0uismQRUt7p0kVPuehlnqcpU
ttvmiOCOdc4sZz2D9XVtvTDC+/5KR5SHIMI+jiU5l1G73re0Ophr6caeihoRUUKJHael/cZ9i90N
R2EdzRX3nSerGEnoejSS0fw2BfWzWvlugVL1zgv73RKutvrBENk6sGuTIt+oyvHiyLEFBHImybpx
54K2NZv8u+knruvzLnnkExq6/LktLwxE+QrQQAHZrLm7D9Tl+1psL87obNXgon6Yvy5xijhP43W3
2mj+DYlbB3WRIZ4oExzeOpCT9LOHxQe2I4tego5aFtz0E1owdyxSQjk44hWCfwnjbCeUdxl6MBDP
4X3nGJ0pqxz8ptsiJECpuvzbls//TE7tvTpgHzvGqraJqxhmomO5AlmKmfAJeZbIf+IATJuk/RiN
67HZhv/dzkoGb9KhW8CQxyDeiMpL5uFZw/W6budAJQP3E6MNXmf6Ca2mroIOctIbaqRgCZOFO0sq
6/kUjneiuHxdZW+aXC8sJvwAOhSfULPvwqW1bHWG5KGjuBw04vShC19yqDplUbwn3m5mKumzr8rP
Pga5BUFnspEW1GR1y6jKw/KyiSCR+fIzm8Y9aQdL3X4dRqcpwYatw7TA2hovfktL9NQ9rUDvLNH4
fNt/DBdPTNuT0WnNssEVJbqWv1T0bQxfBT2R8UtNf7Xsg3/f6wzq89+Tnlct9dh2LdIGdAiLZvjk
rsuJFK4lZZjso+3NWwAe7aHFAaFp5nY/A3P4pHxle/M3hLGO1Mp90BPG8VZeAv/BKY6d66Pr+oV0
tvYz0/hX5323I9SNpE4W4OLGC92/Rb7sfBE/5Ww6FpvFPQ320aFZ3VKOZV/jrn1GN8Ky6wPgcI+O
zLZ/bnuRIcx0PixQnCzDEiLRlXRO5HwMmte4m3f1emi3/422NlZDkOl0WFDBal10tCBrN3/F1SM4
q5IJWo23p2Aa/Gq6d4sQzyNx+whTmKDaW/ZyN4D7DP3qFg81Da9ty+jA3RaX4OKjc5cdHP/7JoM9
oFl/3/f1WhgTp5RqrHG/GLjzR0pwZxxlBxIzy/Am/9HCF5yPWaZiZOgxVIfBiR4jr7acpQwJSMdg
ETRcZvR6p4JGGfcB+IUgAefr9tp4QbNr0F0EyhTVPtdF7z7EceZY1sMwIx2atYEEOx48hryXzS9Q
pX3w0PRtcSXT2Fo8MxcsZmXTlZccVUXabYrt53K+s37UKauYWJ069LHVeMPspTWTT7ytuocKOeR0
lzPptFU1bs1oxiXy3frZHYd0Ls4xs5FjGo5qOjbLhxZSlStsZQw6f8gRHvnh8i9NneSF5aBjCLX/
UFWVTVWWPSkvw+xnCa5jZVITtOlGa//rtoEMCVvHaIkyH6DEl6NgYfmQuKo+i4LsoEjZHn3KbS2i
pnloMU3LuEUffVZeqBpTNA8ndfA/P7IlJNMctJBe+jCI1wxzoMGWSLQa83HnxgdKvt62kSkItC25
480UeU7NXkvv4oZvvm8pWAzj6gCtVYX5tEgc9Ye6u3LbiI/etFqqRdPYWuA6vohIM8Nzoq7fVeH4
VAb1+S5z6ExTs4QORh0jasd2+ekCnnjKy/BOj9cppqZOoWU8m8rLxEFYJH/kzPk6qpf7vvzqnu82
xkJ4Lm/Ev7Vn/E0BtZxy8IpbLG7w8f9As2bFQISxlJd5Rv8aG+h0GJclA3h5U3f+hLbzboWa+pms
Jegts/pU5gR3vPXMH50xt3UjmPxGi1S0oBc9mvDgN0UP3YH+oxMTy3tMCCv/ofL/9wrvnfWrMHay
cME+FVbtBfrCl6maL2W5/Fjd4GMTWTu6TVPQwhX0uMvslXD9QkaJF6y7TNkoMQ1D68gs6oZr0E4l
jqjbP+vKH0tVv952TUMO+w8gq2i3xgGg+iI97zSoGZ2Wzol5Tep5th5I009c1+Wd/XMXysWt74jL
2HRvgzOmAMhduE8TNAX+uD0LQwzo4KxBhMSBLgbKBUnJ50iEnUhnB7SU4LkswIZ4369oYRwETVCP
IS4K/s2bi/pndKsxWahtlU2Guq7+O0ONPfM8nyMv49KGsYtAr3zh/xU1tn520/haGDfRVrnorS0h
vnGsph+SfEa/zJDZzmAmJ9VCePaqEouAOAtyFM+sPjPHxm1pWl9tp/XjdQROa4D/gyo4B7vyFBWp
X9rOvibDaJHrdplaoIYBKez82LA6oSDlDLIvQTXub3vOn3+A6UCtbSuiZRpjcfFH9gt9BrgA94/t
2n+lZWfjIDb9hrbzDs6wZIUHacBieQi8oxPmaVw+jIWlaLgO898synSRPS8mtMatKN4HOAHBa/6x
C/O/wNf8FtblR4+tTyR3LRv9nxM205FbJdvGXMWwVrc+DeQMljZQRScMMlXrfaHGdNTWAnrRWMka
uXpbf+bVeAgZeaqGHzgjWZbcNAktmGdvY3NTS/hUI5OYpsso0xJSSHFzZFZthD/HBdOJokg5LIr0
CDnmNgk4UFRbJLONjc80uBbPQ5GpOo9QEuVtto+96oU47ZtTLzZ5G9P4WlDLiM9NCIKTi9P4SaXE
E1WgWAQXxu2YMw2vBXXmD3xemrgEoK095OIHA2ia+JbbIMPgOkCLAmeMkxG+vVu7fRnTl3zzTmsc
fbv97X9OpUyHaDWr441tqDB81c1JXs7DGaRKNjrVf5sC/hDLOkyr9+M8jvwed6FD5DyCtb49x/6y
dulQDc6OUgmOfFzGtieIpylIoBBUZge+RtXnKzbka4O7wizpAWOC2vy6zeN+Y618uz11Q57RH8zx
aCtxXY6T/7Z1cLXYUdRNCIu34zxX3r6q5fh9ks64JBvITe4hQItcpoPLhIoLPjgoIIaqwtNtvfey
Nb09IUNejq4u9G5XZ2tLRFt74jI36owOjefJmatEQqchJ5WtT9j0I1q2CWag9eced9BN/IXgQm+Q
L95w7EDsensSJn/XSgcAx4ct5sj+28R2UTslGXMOPrM1ZxiS5X9UAxtHQSC2KFGePwCIdQgKiIQn
8IUdVG8tUzDFlJZu/IgD2UTnEloGanuYyomcJlJbdkeTfbRkM8ZuAx3mEWfThr0WKtuHlf+SdTb3
NCyvDikrurVenAL2GclbQXdV1iVtvnP4/vbqmobXSoeZSdn6QYfyxHkaIH/C+i6pWJRu7X2oPhZq
Z4ACBImKCCKAWwjQSI08z8WH0VvuW1sdVUbxurN5DfbBNVZJWIRvjYNuv9vGMfiNLvqn8lKA5wjF
YR8Nh8lxHzkP7rS7FrWbA7rFLl/EpVSnmj6wvk1UfWLDr9tfblpWLWi3poCugcQGTshb353GYkmI
fO6t/Fim8b3fM1vWxkO2TRy7VDidFWvTNQK/hij2kRX4/uerbaaTPw1DQFRLRoEze/WxqjOedkV0
cDp2nOjwGcwufVLz+bAMoaX2NASyDjQjY6dUXkfslS37Bb1PjQKVla0t3jC4jjOjjT8ICTDlpWhF
OuVh4rokzabpcHu9DVlUR4Sx0IebboO4bMxNK9DZs+fV23YhSyT5dPsnDEuuo8ImXm91DQ6Ky8DP
A39062bnbl+JbwOQm8a/Wu7dZtm13dK4LdZ77s7xBAhqmQYs7ZStKcS0AlrExXPWN6HbMhCHVSSJ
ASRI64Wrz7KmNvSpaRW0qJvEoFRFcyyy+6zCz/n0mdS/UJeHxGYkQ0YKtLhr21bWYY/dANSB144i
b0j54mWWfGf6fm2fBDfzCNZDKi6ZOs9dn7gEHfHuZ4CsEqeytaua1lnbLwk0CVAKNTi4lFt/FIHz
pNi6fl9YLPdr1pX/u8tddWAYCYjrbj7WQjXDTlH52BbPSzwdY1laCI0ME9EhYfk8ZtVWR+JSFeGh
g9isSqVMZWd5NTQNr+2byzITzwl6cfEaHJIEFNAIbZKybJ8I819vG8ngTjo6rKKxL6BnLS7uhHpe
hHvhZJaXSUO46VgwMICEhF5vF8sxTKes2G9Yh7W+s7TWKb7cvKpoNITIFowFyYClSEQAqvUOFPXH
0QdB830W0kJ6mbsOFNS4WgHdKwgtx6M/2ihyDMcdHQzWD9McygkLXG5/F/4Hzn905ANnv8rlebYB
zkyroEU0iGS3gbebuKxLl45hkLJxOonFdu9nGl6LZY/OTde2CLJKoGifVH0YnfIxCuYvt61vGF+H
gDl0qia8RSKIh/UYrcxNfNEnVQuin9s/YAgAHQCmqAd9hKClr7IDjrfadkr9c3tkQ/jqaolzs6FV
O5Li0sjPnJ/i5s2pTmgcvj26yTDXX323WYLSOZjE9cZPlk9snJNg+VnZumJNX379zXdjt2XBIR6R
iYsTqiePe2+iGcq0irqExPdpxzKdu0upshmXGg8D21jvO8f5UvL2OZwJmgd4te8zGxrSZCctfB3P
nTqAdlC0iDhlFTj1B37oxvsaz5mO/6p9AUywG7LXdhwufVh8blSf9qyxwWpMS6GFb0viuJVdwy9N
OCS9g26ZSII7r0R9d7zPkbQI7vp6mX0PBvJcimusQs0Pk8PqHVTibW1pBlI+piPAlKDcBeqfvXrc
d1NZgAgqB8gNGiIDT0HCQ1M1tdOQMo9Uhy5rIJfYuH56e4KGLKtzePntGgA9hJqmBus5LOh4+8Hr
End79vrHsLgPtcJ0jJgA9xEkvlAMSNIc3BoMrz59uz0Dgw/r8DASCVIKbNTQFTm2+ffo2tJ337sW
00FhQY5G7LnC/tBkXrLJZV+Avim29u4Y/Fdn6sL24xbKFex1ib9GP1uUk2t5XsqX24Yxja4Fd9BE
RbXkqF66ApzZQznxPWu88Uig83JQYdDsb/+OaQG83xOiG1aCo0f6WmuIJHB+VtOX1f96e2zTHLQI
76HEtOJSUlwW8UlsD0Q0acBf49FyWW0aXgvv1ldTIa/nwnB4LEmXSPcULi/O8u321xu2Tx0HJrIC
ggJs5henW85VqY60v7PA0/m5/LZhK2UtB/vXdlq66GVr4g9cFedNrhZcsCkx6WAwXKytrowmftkK
9LJWA/xTTH6dOHGzvUGQHTcMbVzsh6AuE5xPIHtHSWBJvCbTXVfs3S67OXHAi6rkuDYUeeL1vXvm
lb88314YQ9bTcWIEfQa1iip+mccuaSFyNL/k5C0kaKL7y9ouanAuHSqWZZtHotUD9/4gjlE1ohmj
zuluZBAorT3G76vRdLxYvE5N2RJsgkOdH5aYHWfnHqUv3P17WmSLtne9TvjsNayAnPkQ8jQbD7dX
wJA0/kPkBWQmTtIVEFzqRLpjJc5zaxnaZHctqEk4NVOX5+CaFa9qIgdeH6IqSBfXUroaPl0HiY1g
tfQWnhWXOYv2aLpIm9A/DL4Ngnk9wP7hCUpn8gqquQuXHp7PmEw7+sLr1xWUwAt/dW07g2kG159+
F1wg+Y46udX80m/1aaPzEw2/Ndv06fbSGuyvA8bYlLGyiCHCFTfug0cBS2jzIhnFYx/Z2rYM2UHn
9HJAALpFoAyDRCRqlpHjVg8kCLay0jT69e/vzLPRNp4gxcIhDRmjY5GeqbRJwposr+3JZVu2k1qG
AnCNcxN+Vs0xtp1LTF+tBavbb7C5gNnnzTtyWp4zqA7cXlHT0NouvBYynDqKr3YBm2YbSZW07WMm
g2jBWip/6hs5FpetYyc5dJfG7U5U2GjxDMPr8LClcxZvFVUBUoNPYTsC5Xpe8++3rfIvjvAPkaoj
xNxgwn1jMRXgCU7zU3ModvkjdEqdL/M+OrCTs4NmaWhZAtNEtJAFU9UqIVRUXKpmPaphThleqZNm
dN5uT8YQtDpOLFOFqzJ/yi8V8MBNeAyHHBcJP2lxFyE/UOq/xxSIx4c4WEl+mSf3EmVBskJZ7fan
GxKmTuKlSllf++1ykL99yLM3l23pMOKJoklWiIbe/g1DBLha3OL9u68H6CNcBnSPKbI8t40NQmoa
Wotb2WVydFqJoUmNA2x0HPDEf/urTZbR4hZ53odceJtfXPfz1hx5fo5HnrCRJKW0vV+aPl8LYNFD
C6SJ8fl9iGac6a1QoWUf+bPLUx0aVpRu24kJNl/4C42jC80/h01vuX/982fjn//uj9kSZkUt+/zi
Z6F3uWLQElFu3u624f9cX1IdEjYNzuy0o8ovq7tVEGXp1i9Qnam+C7cKXgAL8/s9iCLzMSkWx7PJ
sZnsdQ3td9tWO1RsUHTOLxkLTlFEklB6iWjV/vac/pwhcPX9+/CsdvqFhhi+mr8K8Y/oeFrIh9CG
qTItyPXv774eNF4VRDvG/OKJ4sjX+oVIW4Oj6cu14I3KYfTC2XfOmcA1UfGQLd9Y+5frH+8zjBbA
pdexQPQiv0yMdyBrkLut7Xb5hLYTEfiWBGTyKC2UqUs6kXtFfmEdyGFkAs7tEaoB1fDBnS4UKe++
uWjR3M7b2vaMs9dJnTf+xpcgHZpk821NywYf1dFhfZT5OY8c50y7zyW0WWn3o59mi43+nO6ojg2L
QTyJ52PYyJvKF9b3ePPAo3UyOiB3LIiSpwXHWUv+ME3k+g3v3JW4EM8LWOac2zU7cPVC5zUd0V52
exkMwaCDrnp0LmShS51zp8C1TmZIXFoO9aaRtSge0acQDFvgnPvWecmzMaWL7chuMokWwV7tgkAf
VD0XRtuPHsg96CQvYW1jTzBEsU7fxdp+9d0wcs7uVCdz8xgVD03+WK0WUKThtoPqSKuebpEXhhne
Ouo8xW45zUgR/pk3NKXzl67bM18lwueWrGFyVi2gSxbhyWxEUlL8Q+6mYfWN9U9u8cGzUTabfkAL
5RUFYxkQ/EDvFWlFnrP2S1e5iWw+gV/qLjfVwVe9iOXi+a4DmrY6RQ/SAUcyi58anEnn8kIflhqH
UTlnkYG7/fsQn5vo1+2vNjiSjriaRh+tUgUME7rPnvOTzlMS8h90uK9WpDrkqoihUz9mBI7q4MKM
1g+5td3IEL064gqPBGIN89E5e/GnmT4t0oLtMZlEC92MMscVEcbNyWPvfZkG9AOS14LYdi+DL/5H
cU9GHkdHLJydecnoVcngFQmr02LeFc6P28tq8hhtG26KOfZXBzkzXh6m8YnWRyKe7xtai9UcaGmw
8m/OufZeWiAA6T+u8+2+of8Tpd3ckhZDVx66Pcn0rQu6/0GHxxKhhrJBx1X1BRkmJ8fwY/QUx+fS
ObnFM66Y0m5OwTi0uz0Jg1vqyGQn3LIAnZ7OefXLI8vaIfG2znYbY5rC1afe7bQiX30xTggnXn7i
xcsmP1TsGOAMQ4OPW/Byewam7K/Dt1o/zyR6xJ1z1Mfxcq4piz+3pHJlspLJVbtxjLpPtKyVCxEM
VkS7YZs27J5y60uLFQ1BouvvRSwHrUEzY6LtG992Y/R5VX+5+YMqbBgvQ5jrzF8dpA/VmA3w42Da
F1t7cufq+xzHyVQ3liOnyRW0WjsIhzFaeeecoZOXTsrdA8exv71GhgD/D7ir7AfmX0MlA8vjR7oB
f1/SfHqKcTi31F0mA2mB3scBqQHLcc6E8iSDbqr3pNzH3FZ8mWagBfvUznMRRTXStxufspgfocp+
ynh4vMtAOqYrIAVpYwkHmiTjR1rPNCURj09rGdYWHzXMQAd1dS7r+pBgBm3ufFvKLkw8VVwZpiZm
OYGYfkEL962C05SgID3LjXyoRydp2uBYL4NlAgb/1CFdg+vJOHQwgSwnzxAE/Rjm3JJrDfGrQ7q4
WDso0QvUFf5bzYoDNCA4gMWrPIyrZbcwpSkd19UWqyj8Fb+xcdrj5cr523Wj89j6YFH0LzKC+MSQ
n3hTHERma0EwBIVO+tU3IM3NBHfOQeGXia94AjrOB9mGHyWaPG+7rmlZtM0bL7xb5UyYFyXQhfC2
ZAjujQotpj2ZVSIqS6z42OQfwsX3oMWb9XswOYyWwDNsUb4W13EAVF2kYKG1xvVv/6kfPrL2s6BH
j50Gch8YCxvQ7xvh2kEx1XdzlMTES2ZIn2VNZKn/DObXcV64xoY2Y4yhvZbjrOAcoepmsY0hnnWg
V8u6Jgrdq8dGy95VLe6svbRxIovjGIJOp/cS1InBeIrVzYM69RmglK8kfhb5Z9fGx2lwf53lCwZ3
vDZS2TmWuFODsB6OO4HfH6DRWj2IkDsWQ5l+57o27+qcyZ2zlXY0O7veDIkRaPW17DLVLOkj25nT
tBba5hyVEYvGiGAqUfGr4eWHLM+/O31pKZP/5Q3474MI1fFeU5h7Qbc49HU+9Od6XxxWMK98aM/Q
UDqNjWWDMNlJi2ccaWku3CU7A0xxzAJnH/X9hzKAJnKV33e5o6szuhHUcbuuy84yJ1A05EN+KAMn
2PV0sF20mTK5jvoqgbqr40VmZ8/pjgjmQWDFt89DA0ln+qsjX1l7Dpbvt9OrYeF1lBfh0VDNORZm
C0UqxTe6/h1zy6obcocO7ZIg2OjXuvRe17gVO9qN4WOcS1vnhunLr17wLirkMK7bAmZy6O2sf0kV
NGnotSpRk+/tb9vm33f7P3itDvIqnBY91Sz3Xun6tWends13dfUJLU2i/0SD/AvvSTIO/v8AwjuV
4sMWPTLoJQ/0bxIc1PZt64NvuDb9evtrTPPVsgAuUWagV6Pw7HgeTVintv1WiRdQ9ClLxjTED9WS
wNoC1EiDIDyD13afV+t+cQhPqp6cxs0KHDb9iLaf4/qmIXPmhecwWh5qX54ImOEAVj5A3sqSL40R
pCUCPol2y3IanmWZHaUzz2kOSuHdXEXtDv74Yy5bvuMe0F0in59l7dgYw01rpG/30wi1LAc/XLMJ
fIDLPve3lzJYLDeRBtvpqDEZ9QBGh1N4jvkmH7OoXnZu3vJTE8V50nP287anGeJWR5C1Eg1XQ+mG
5yoeU1STp8gtLEtjGjr8PWhnPwrEWqzhuXCD9nHcOJKom4+W7Gyyz/Xv71IC2DB9ELMs7mvePeNB
MJn9h/XvfrAJUxpWV8eGTRCydYtuDs/dND7HZGOgee7pTpLeVpGaJqDFOJ1VWZTO5L623ku9fRP8
K1n2wXznhYkOCMMLYCR5XyDAAe9J82x4A8KiS0L0WqclBK3PDYWxamCmLdXjv0J0f8igOk6Mh/OE
4hoTKvpv0fzIJ/ktE9O+5uPPzC1wGVTuRKDOQbk85EVxLrhII9Va6gHTemlpAFJMQbC6UCBe5xhP
nvWraL4TPzrdjhLT6FqsowclzghXGN3v6NlFD/CF9KO/63tqo3AxnB50PFmXeUxEHiYQN+LvPJRJ
5pTpEizNGVm6+chW5LN4rnILg52B44DqALO+nRtHjNv4uix/uz3fzfOWQkIpEd3Ou3JIbg/juOyc
ejcA9Zf5EKY+BJ5KpzuvPHW2snXLnYxPgX+WwfRxIuwpbPwnFiyH2ytmiC4dfuZALdGNxrj5VGXi
MeyX+Iyb7WXPxgbs7R5/u/0rhhSnI9C2/3N2Jctt69r2i1hFEAQBTklKouQmjuM4J5mw0rLve3z9
Wzx34oMY4isNUpXygBCwO2A3a5XMmWMxsbNdr0AbFOFEqo/XP63TB8U9YKrQwmy/AB9Uw18qHnur
tdxNbvo1QatvV7j3JqU7oUaj3SqzZLpmdIhyLMVkPDTeJEsjTGq6cQ7M8XTjIspdYLQtgaRO7aCz
nZxmdETRuL8rdzE7dPJW7L/rAbY5d42zkYqd8hlDIJ37JY2zAzjmgusS0R2T4gTMoqhZh8+fedl3
fjyxZwmU8gdqp3u0VppNqH1qTsaFYFbunC1kT/06/WO3G26NXd+17h4uuUZl1XY1CyVZC6R1znlt
WwPDq3keSqMRO25Y93Ul5pfZmlbOuu0g7r6NSWcfWJnVOwLQmITanVZF60pAi+Fgsrp5XYrJPQHm
vvhszMDFaVIiD4CYS4+MtHs3GJ08Nk14c8dANidbhWOwc7kYp8EQB1DEzD5Yz4Mot3YmWHVhU21c
MwiMmVn28NyVXxPzmNjgYybugQL7pJy7w4SJnLl/aTrms7jzrVUeKmcvFaC7PasdbSZDZxCP6fDM
nAzISGjAxLBP3fd+337si5fJsZBKXIJdTkPdiSpeACAaQ2wCRn7L6wZ84t/QPBF7scO9eJqsnbeN
xlBNxRdEtAa6lBVDT2jV+WsDcNmFO8Jzxmrvubhl296565iKLyjj3qaFuVmRHOxjlxou5vBtyxdu
UeCVg4woo3brR7WVeykj5s409fvLWmozHDcka4cZ/QjWFB9NO7pwl75wq0i9JHECd15+WE33Ye33
qEvfF5el9se1ZRqVrCLsTM34dwVWVBqNQOsaar+r92YA3ncZltol1xemkVUU0cetxiGopnEDZyNy
vAXSmwtLZaLp51jattmPF0nysy2F14j4xV3Ww/Wo8K4Jbd9XVDqr5iaj1TJeoNbfzKypvSxakqCx
Mgys1N+GEpgc/XyJU9MHzcfx+qrvKcK2qKLia8xXOmbZeImHjhxaJ//T1/OpFxJkIga5m8CF6Sdu
ewQq5k5J79203rakqvJpag6TmY4XkvT2OV9bI3DTEaPexiU1mzCR6eQZZR70wj6MMbIKllHvnPF7
KoKl1ZKWa5OV2QNa3Ip1OONyfz+Yt6DDbp/eYs1bF98C526OrRGd5+xD5DxOTfnBTnbaV7aop3qJ
7eNKNESzoYMJC/xuwm0/JucyfaS59OUS9HuZMd0Sm+W++f2RWbEGE0bjZVhQzOhey/Gh4fUdEKLH
aSdtqDt9JQqWcTbzGLikl6KPzWNq0OrORl5qx1nrvr79/e0GHBkNuRTDZcyTOARGyxBMwFrduUW/
58A2CShprtJKCmMa2HAxDHIGcI1XMguZGlF6fUGLnUvPe/FmW0TxAG5FaJek+Xhp6vSEOaxHPhuY
6Og/X7d13R4UWx9c9B7IEobHaFNf2rbD7Cy1knvRLZbf8P7H9WV0mqTY95yYtbtGCVzKaPlFH52N
efQG3oLC3rjMCX2+voxG3mr9ijsYAcCsM2xCJGfqksafBnMvq6nZg1rByoq+szKjGC9Zj8y65wJP
CDFLWsMHCeaUg2yTJ3NCLuf6VjRyV4taw5y0PZR3vKRLbnogO2OeE9f3tLR3cly67SjGbbpNRdkU
DZdpWQF9ZS6Vl0b9nwTUPukyA1O9afcu7rq9bH9/Y4ZdsSZTkceQfpxtACpx5DUUqDyrSPeEo9Fj
Fc7AHGgy1R0kL+fmUIMTAaGz9NYuuyvj6p/rItFpl2Lv0h4ZcC8gEpI45oUD7vhxsRo7uP513Q4U
Q3dYNiOxsA6XvnYe8mL8wFaSeOVgfl6N7HR9DZ0gFGvPwMmGyla7XtDtcMeLyg05cR/aKuPH2xZQ
7DzPXUSkul4uqZsmXs2be5dwIJ8Z684ONFqr1rQKlqD1p4xmjKB9Mexzl7407J8ecFK2tZNq1MhB
LWSh5Cp52tHlUqRL4UdmhCFPu0eLd34cM7lzTrpFtu29sQinXsvMFe58gb+1+WGbvpSxT429wKcR
tIpY0FvEWAAmPqO6KwGpuTGK19687A0Ek00p37l8qAWttUzmeZFivWRZi+YTl1vHOM3Mo10DWpzb
zW9hGlWQiKU+DCM4wyajOdqyWLzMpeXhuq7pzlAJ7gTvcSnLfL1EiesbgMVv5uYn0HBOJkN26bY1
FJOvRmuUbZ9ijRpMvIANresEmLBz/6Gbqtfra2jcClUMH5TdDh5XxQqWteE5Yu0rKoG3XR6oYu8y
ISPJR3wa1dM7SZ3PLI09Phk7EtBpmWLtqQEeEYyA4pdP8Rl97Qe7jU6ope54RM3BqFUqYdVFMjnw
VpWV+zUd7wHYGN505mplCq3CMSZu8cvRcf/ILAa66L0+I41aqpAG9gRceqDOrpfYXI+gL/QKIJlb
ZRMK19k5mPdyVbgTqgQ3oNYyWkwkLwhEmXU0+GgAz3zMgZXQIm6LdT6WeRYd1ozvPdB0m9o04I2/
soAeGhe1tV7QvQOEpuLQ9rit92kBjurx83WZaLRJBTPgDhvlZEPcMs3vXFJimBCTxka/Ezl0n1dM
uc65NcZFYkJZKb+nRvyJD+P6iRjJ3jVHp6+KIUc0nswMSOwXJwVG1oYv8bhUubmjsprIp8IZLCPj
aK/A749nKwuQd8i+Djknv9dyLvzZMuZfptsVP6/LQidvxbLHvpqNeY3lxelGsQA33WVPDc3oGopa
2JG3rna+N/qtEYxanCoX3gguU3mxipZ4M6lg7O4l6sRed6Fugc2M3ijvgJTSlBVYoK5dAEyXPfPa
JZNBIaLv149Lt4ISzhcGerG5yuUFXNxB55JTv1R34Hp9uv55jTTUetOMUk2eDIW8zPUQjFycO1t+
inviL2SPIU2jXWqxKS3kOFiACgJDY32iRhZigCWsYtcbQDpJseT1negOajOdN6Ko0H+ZSqM38dxc
PFm7d1lt+RzU2bd9XrFxYMgstmxb87LUCS/8PIlKemB8WXu/sGm3d1XX7UIx9MVMNmhI7ELWZRgD
06wa0iMp9wbxNX7k3yTZm0PKOsJ4lQw4pKI6dZZ5b5jjTuTQfVqx67IlHCkpfLqKlqBEV9tqDTv+
SXMoan1pGgoyODPOniRjYPTx7DVgjxNW/uMm2aq1pYFEiBBLZ16MLjkil/ATDGD31I32IMo1QdVU
bDgGDGcFbG/zkuT9B6tKvDxjz5Q3qErX90acHkjq3lCuRPxWa00UZZmpATT9xRHy3mlH3P2HsE12
ij46QWx/f6M+gznPccIaAm/R+Zl539bUxxzJbVJQDHjrP5eV2D4+iKAiPzIjRnns0/WPa7RTLRhV
dHEWVsOuks4Iemkccvnnti8rFotOGDSNbn7HKYtHOk7/mHF3o94rd+ycD65tsAlPud4+tEXmDZIc
+HLjFV4tBq1ujVglxvmSEhNU28VRijngeXu4fjDvKwvQDP+rLFGKmbbCZvNF9ON3UNy+0sWd/Ixm
e+jwugWU4JvRcR0tAHFeim650H78usTjEe0oO60mus8rVltzEonWpvPF5UjwJuUBOnQu6N4sh+7z
W0R+Y0uULznIavDrLXSxCEDnO6YV0mUvXaKp7xAV8aDsFidFUnG+MGYlgSzWj6Qc8B+76k5RnMZB
AZSgwGzHe3MWNOzmutrxQe/fKUCl+t+duYNrgVN3S6S44JZsIu4VM/JNkNCHrs13Fnn/VkFUipwS
RfpqyBsIP/ncoAicGQA5HpNgKMIp/n1dg3UbUUy7A0WAIQasMXGgcrZPS3vq09Jf8pvypMRV7Dtq
qqFAkmO6mGhmpA+JbGiMCQOHPwqQiUwBaqbdHwdYGzv70amcEqJNWvWVoPl06YfieZgWz2ZZ7vVV
/8/189LIRMVHWG27q5wK3wfl2cGsuSfT7lNiFp+dSNznS7fHPPe+MycqVEKRjUXtFNl0ict2DGzX
Zgfgsrbe9V3ovq7YvUXl6Iqomi4FE99KAzAkwph3CuEaCajQCO5os6Ray+mSluTEenZehPyUZfRw
/afrPr/9/Y1PWfvGGjonmoAL03TLmXXR9EyzpBhP4zjzmwIeEYp5R82C6scEqyidDq3X5oI+1mVn
A7qzV27Z7QhuYOZUM+CJZ7/Aa6cw29P1s9Epp2LMLQFoK1we8pbVUyuC3PjdmN+Z8ZRN/c4F5v1r
HhGKOY8VI+h5qhGuW9xcxIZFXJ9pL8+WVSMtvt7bJNur4ejWUkzZTeeasA4HVVcOPTEGTCrGVsNv
hlGgy6L4uTJR+9MibsFJ5QJ3+f+qVj6VbQco/+mCmeEDrYhXp8aHqttz55r9qIgJuYgjzkG0CWJl
7qPb/YhY9YsXzgOh4x1Pzdd6sHdsUKMIKoKCdGkEOnNzugi3fnJaecec5kTscvb6LLqz5+p4XeE0
uqwiKYga1XM7l/Du88DQYTPkT3SYm52+Bk1sUsEUmEiomGbEDjBcf+ioO3jW3H1pRoxbV8betJJO
Koqpc+4ufZFCKgPlJ1DqHVCi+hpLfjLH4WCv00MzuDs9B7r9KJY/0QkklnSakC4ldzKzj061XHrh
eE5zy/jvpsKKB7Bln7K5tXBkvdn4KcPrqFnSY1rfgmG1LaA4ANvMZBNHZLqU7hi01rfENO5sxPHr
+qRx7iqFTbyQxjEiOl2qcv4lJxBluq3wymYP5E7zfRVtARAaRlrX+PUAuBsf+npkXs/77JAaVrNj
ErolNj17G5/G0aAggoGQl/LirgnAeN3vBM3U109IY3EqUU7koIGp6nFCJTztDwDeodW1nfegTTXG
oIIsFDQtRZ3j6zY1bK8EdeVo15cZQ1fRQAN06pleXuQ7W9E4KRVOAQyNZplKe7rwpg2GWYRrlp3G
1bS9wTEDR0x7uQndQoqJO1kHZPMZfp2t0ZfKlSeXo3huneXKkPBfrB3z1i2jmDcnSJXaGZyhW7PH
kvNPLlDDF5Oe27L8Y/A99NwtGv1dPCRqU5s7FkaU2MlyqXLr2FTOYWqzx2wl5whTPL1Z/JCJ9AmX
N+VDQDvzX32uYmmUK0+Xy0qKU0nkt0pGQSr5XsFHZy9KlG+MdUH34orv8/oVqCGvZhSHfCSfr9uL
xueq/Wll7wwNbfEEpT2C33xgwIji3U9ElJ2rtOb3q11qVVHbVm/gJZjk/EgM8bF3fjVAfbvt52+6
9sabuElrpsCNxQs3NQ89cvprYd9VXX9Yd7mPNWqrAi4sk9kOZCXzxS5/g+LRHh4G8tES4Tj9vr4H
3QLbyb3ZAzEroC4QiKBaHtHu1U6lHwHDdHROgEbfkYLGcamwC5iatmuzXHGpjpI/ydB/A9iDj0nN
f9JpOWSm4eWp2Llb6QSumDmwpJ2icXBerhN5KbBZBIiBVr7XiqP7vBLBgaMzVlzK+dIa9XkqlmNm
i6ehjG4LT0wx55yUaZdNMYqfJr0MzfCYJ3OQuPVtVzYVaGFBIT5BQyh+fTd41dx7JnCAeB4I/vW6
Mmnin9qjNoueACUCGStpZVHQ1dw+TsYutonGW6hNaqUb2Q2Kc/NlNRja3gXg5NDV93EFVO31n6+x
BbUvbc7Ktho5Fpj4D4cFdH6NksfM/iqcG/VHxVuQ2VCbo8AKHLNqxp++eYl2A6lGN1WkBTd1qUsb
fNto0tNKlpckyo9JXoXXD0cnWyVOG2iGGNpui2x1ZvtROaEp3Fj3JkZ0X1fslrGWgZEBrrTqjA9m
nT2szd4bQncuis1KabKFFogBMKg/WSOPBbUerLy9LYdmKzbbAsAUHCT4fDTmBwdzmkmTYAKenhrT
/kSrfK8vSbcNJRRnokjNKBLzJY+G1k/QT+AJTNHTBEBw1yWssS+1/8zmAPXBuMdyyfP8YxktR3fi
r6Zs7ydyW7WXqA1oE34x8AfwsHIwGCSqwROL82Pgwmuz6eX6LnR5ZxVRwbCixppbOFFnXUNZOt9b
2ELei/s2oXcVChnETQJB6sDJpy/X19QEOLUlrRMo8/curmFL9dUi3xfQNYnKm6LaQ4rbxxzIjoPS
rbPpxptgzSvBAP+XLagTZoc1PxhAkOLNF9d94vHHdJdOVHuEiq1ntVs2I8N+jEyeqeRhwdoz8j1D
0KWpV7f9p6a3/DQuDjTiP6+focYDqMAKGRG0jHmB9sqmk092Y1YfbWremLH9d6dvTs7Ia9YbcYfU
GDGmewYXdt9l4x5m5Xu2KUzL3Szqzddpb7uLw2125jy5jztrDkEQBM4aTL39uX4670l+W0GRvFOX
C+BmJTsDMLzzq4IGY+6gtbmlvi2nY9wiuWeMz9cXey8Obosp4nfQvNBHBqal+FAAQMfJXsYMpEet
k3SA1O3AoBVHNr1Bp7fFFM8PVlYsBmqXT8ChyMrPTW607hGbZSs/s3Roks/QhW0ekuUGWeD4zKV/
um2fSmRYTS7B3DbjUJ1JHEuev3JjKQ4RiJ6BopWwj3PddKfra+lURAkTgF2QtLS2hHtfHDYquqWh
x3jtd05R93klOvDFXlZW1MmnOcZ06uBM9Qc5Zr/Qf7THZ6RZQa2tEBRR2cz75NMoYj8hQC9bvTb6
fP10NBqnFlTq2MpiTFCyc5V2H2m0Fh7pynsCuMg8nu9k49zwPICyiW39N4Zq5UvpTAXmzotqZYEb
W8V9uywEAqn2io+6c1J8gRmj3JHQkZ0HEGf4psHNoKBOcujmtbzh3bntYlv6zS5qClwl0FSzs8Rr
vClkWKyzb7Xjxay6ndrze954W0JxAaSWcrKiAgDOY/azoTwJTLkkh+vSfu+isX1cMXk20zESDj5O
reLnKNZHVyYPqM2DnrG9UaEU055oLLOxTGAPTepZ0W+SR/fL72qYvKHhwW3bUEx6rBcar3kDSS+u
HUxz6gRTvQJtIp37E+nXvTkmje8Xim07c+Y0idVCaQt+XNuUe0ltB6VIwwxJJZmA4Csrjtf39O60
ImSjllkAdjk0Lqkg+MUOunk54GZzJBR4tEsvgsGhIXeH47iA8JLjbdrkz9cX1ngAtf4CgRkSNJ3s
DKjE0MXNoubFAYW+u2IyfdHv1UR0yygOIDIEn6cCDbJZbwTUzD03d/w8cv06fu13RyA0PkCtvLSk
n61GpgywevUrt3MPzOPHZmE7Tw7d57e/v7F/0i9oOyEJO4+THaAd2zdGK8iSPSTO93KYmwooti9m
4HujUk8BCfOFRg88+thM1REDxp7kj8X0tR72KgrvXjS3pRRPkA5FTXsHwy7Ip+DOF+HOPB7NKvuc
ifiE5yVm0FrAg+XPESaBryua7vAUzwBAq2h1WhzexJagnU1g00WY3N+bftE4TrUEMwxOw3oXnxcY
9i5iBhp751bbVBxBQUvioOMAgomtY97/slOReo2FbC/PiV8mlcf7LsANFz0bMrQW8s9NR6YWZhKQ
eDY27rfnBpxhjTAeZ9mfMuTwrn9epwUqADYqGG6SMDCFYYrnU5HCLn/UUR0kqQxpx31SnMXyc2jN
nfU0IlKrNK0tyDL1zD6XsiWYorSyx9g29jIZ784PQafVMo3ZA2YvBRH9c38YX2lQn3IfFOu2Jzx6
WMNqj9BBo8dqgaZKZdZUpmWf2dJX6Jqu7ZA0SXF0eLHHWaM7KMURcEzYSINONkgWUsdDubcLE6d0
d8SgCWsqvgDKcCniZkHPGZXHxTxyMp+Ssgv6KPcKMvmNkeyspHH6alEG9OG53SFWgr8pA0bItxXQ
oDn9yecfcox21tDAkfyNLJDXsUOXjp6NZvZE9KWuPs109uYWL6ixeB1p8kmYv5uSglRoCsfK+Rgz
tuPTdIJSHENbr44ZOQ4EZSSYFcO488GtdgH7dPaplmlWNrF8yig9V6gzNmngjr/RdQopFX/q5S5Z
wjmPznzamwaxtp+tFtFgQWrVhkVmVuA6QM9OKn0Mj/qgJrPHB4vEnl2BYORMxSMxO793x2OHiYep
L4OkPPHq09CsQPS4jB1Qil3XHwsZ3OajVEiCpE5I0+Ud6pLIXiGEgBxn8NdSejNf76M+OdhTFmBY
3u/jPdgenSdRiz+D0xHwvbkRPMlwbx2KID+Zn9D3cMyPANn8cn1nmsu4irvdma3IwUFsnXlhHZql
9UbmBjbN75tlb5ZOo55q/YfxNh6nqrJg6Unpy3iKLgnQeg/XN6BxhCpUgWQg+e6tHJIRU3Qq0/af
MY5H0Ib0e0M2WkGod4a1dHDl5v8TBAn+J4g+AIDNKQ74y237UJ8TYpB1W7nkjOn47MHFPIzfEdP9
nKbpHuaKThCKn0hjINvbc7OCP0oGHe4KjGU7UtB8Wi39sCI3O0m69Zy6wjNA1hyZN97Y1LpPY+U2
ziFazlk3+STFc6QhBztNdjoddO5NLfvkFi0zq69ygB31Hp1IkLePDoDWIsDltiXIKc3kwN3XDhOB
1yWte2SpZSCWsCQZW7CV5218jvrCk/LOmdfv2Zg+rvRnZV5yC81zeYcZE2vn0aAJt2p5KGrzISMS
/SHLCrDS5nGOfxVzeZrIV4c/kHVv4u3fCdZ3nLeKVlASHlng+M3OFhJcQq7HFrRxrtUfrVh+MaMl
xMT5NwGcZlTaEBlBKbdWweYXZsz6xeML3gSHcRH3hlOdRIN+fbDTcmt4LuIyaCeobbV6EcPcHl19
yZPQmREjuji8LhrNVcGm/31ayaasi5FXPEyp6U3DeUi/2skrfqIH8oadq4JOEoo34VkuHbMqeGhU
wmfOszmafrX+IMVve7lbhj18KN1WFH+yjGD06RYs083tI6pqK1gtVgx1tWYght/Xj0u3FcWhlC1Y
De3cECFviwNQpUNAAvkis++mfLhv0LPu7L15dVaqVqeqzJ1KN07csJTsWJe/6/HHsNoYeQThato/
uOBkAeyGU+7lO7ULbnt+88o2J0BIi3UR4Vxaz3m8HlMx4nJXBqLoedA1peUt6bzBl4VTJ+VtCqhW
r+py6vpexG44zlVISjdIVkOiDw5sM/lyhzFVvqOF/8LLvmOoatFqAixVFY9ChOkAlrkm5sfYzqxD
KuKP6wJQ4yKiD1Eiu7PT2LVfi/JxSOtPmHF8aNAd5jm0SUKwl1625g1nGO2AryILJKtOVVuRoG26
yKcmL4LrqqYJ8yosQ2FPgAyVc/RstoWPdEGwpJYX72IkapIedItrb6QdmzLHcGskQkCefRxTHva1
cSetKPbQRutcxgkFlhGbJC4Azq/viGhiplryEjMIrTsMv4R5LNEztNwNKx2CiNUeRnFsL2nLl5Ws
0qM5nik2N4+R1T3iatwGAIu8a/m4B8Sk27zikcA33NtxW0fPbVPkSRhjjikGDlbfd8eurUXkOR0z
+4M19D3yghMHvA3gCHcGaXSnoPipKI+XsqmJAJzmxmjZfnHn9JayH14SVPFPSVm1QLfIeZivmT/Z
/Z3Ti9fr0tO4VxXBgdUyKx2GT8fuF7RD4hGCCaPh2c3PFv942xKKBxLJkqAvAksURAJReGMSFSGu
uvemkR/y8TaOEUtFdRjHCXWD3HVQ5a0DRsB+2/SY19qruWhihIro4NZ1n2Zt7YbdxqhLYtL56Zr6
i4GJ+N7oaQjWyyPrd4ddNY5CRSAvO0D89RuJrzEbgdOhLxKoguuy7lwXdXL/y1GYedGt0gnnaP25
zh+ien3gOZhq6uLQufmOd9ZYpIpCHte8Mug4O2GEmYfD6iSGB/IJ+8lODOu45lF5mEsaA02yabzB
LcmeS9os/p2goGKRV2RO7D4bInCQNOftpTOF64fFN07bS4c8XddrnYQUi0eCFIXVZnBCQo0HYHPe
xRZ5lJ27IyHNi/bftMIbV14gbxxLNHKFY4ZhBFHSGQCSQ/RkOeWfVebtjnVqllGxHSxjTPt27Xi4
plN96mmJYgzILmx/KbviicKt7dzcNcelIo7TNS3zci2iZznxYEod30UDVr4MOzLX2KcKKF4bkW1N
Fu6JrSFOaSc9shDg2OY5JvRKYOZ+YYB/O16XvO7Mtr+/Ec04WV1ONtskIwMNbfxY5/3nqgHX8JyU
O9qlMVAV7iFPs8pa5oYjK9UcmbigHfsjsP9+t4IcRqPf68fShK1/g/qbraxZS9eW4qLQCPGSAezY
p26+10auE7nyDEmy0czauXHChNlFQHPQoFM7Wo/M6W7oHEdk/DfV8ebn2ynGT5YWscWp56MDFKi0
EyEGGXdsUJcyUYEeltgwi07m/0uZ2H5x3HJXi28fy6N7a8rk36v7m01MtG9rQ0AGbjvkR9wQ8w9L
435cEuMWOAwck4r8MBKkrghQ18MyRb+DPQ6zj5nSxY/Xbo/UW2N/KvhDv1LKUZHiIZtZHDisfzEq
/uK2CwAs0A/fl65HM3ePJlNjgSoURM3qCJrrsLBYIuFNbn9nzM1LSbJjHIkdj6LR3r8wIGrTnRq7
csLKdF/ikV96NjzE7S093ptMtmXfSN0VVOa0iKNn3oe29ZimwWjv3EU1vkPFFAfMImiw+t4Js5aM
/mTmfsJJ7qcOzdD21nqda3y57gl1Z6RYOF1L12grnNE0jGGZWH6ysA9D0h9u+7xyo+eAmRZRnTih
LCqIdrBB+JqlLhDR6R6Uty5Nr8KFt7VcbJfA+uy8yj255jUGGKm875k0f3V95RwdUPEcZ8wUfHFM
npwAHzZ/Hg02Ps21+b1wJjDnWCNBH3qSx9uwORKTPInvnGRxnlKDtc/LKvrX6yeiU3zlKTCREniB
aKUIqyk75KLye1Q0wYTVAC3e3ct+vW/Lf0FOTJjXdwCYxELHzZhvLs5DVvWDNzX9Q5kP//CpPhvS
Ol7f0fvKSlSQcfTZF/0I2O8QnSfrGX5kuW/AgxdgnDs7lmk9nJ0Ro5K3Lbb9iDdGN8f2ROE6cHy4
ID6581b9IO0ftwOBr9OYYAhZxN6g2/u2QdR2ynkAm7AQDtAo6vUbwCk/VDlxPIzbeNf38r4q/IVM
MdsDceYpcp8j+XXOz3W1Bgn9aCIXef37muD3FwAFGHWXNCObG7GdO7AFAhryR9uOhwx1KXsGBpg4
Ry0L4vR7mX4lzAh31t10+e/b+1+YFItTJ5SJFhpR/pqMS1Md0RjgjVkVRG4dJt2jAZq8wmA7671/
BSKu4mTahqV5DtjVEKWjT4XZX1Z72TnC998/fyFT2DTLB9etnbDGxOHUla9rEtrG1spVflkL6hft
vSn30h+aVB9xFd9A0bCD4m3nhAOPvG56ZH3+VZTCJ8YTse4wrX2yE6CEW+bO7v69i74jKLWZspcu
s9sldkKzi57T5ZtJQrQkeDUqDjLuH5rWfmRoTOKk9sUCrvGNjgGDC6SBRtE9M9NtW+26lMM0oVoJ
b+Vivr1jyTmvgj7P/oCK9762/lgoxC/t59rNd4KSRl/U7suUgnIVLHksTLKkDoYOyeikmPbaYzRe
Q4W2AJVdmpjUcZ8nwk+5ZKep7NEQ0+y8yDWuXW26lAY3HGvgLASwxdFIvpsZpheqrS6QhSROvM74
ed2KdfvYTu+NpxU1FU2SYx91EYIK9/9zvdHtQbl04OI6xW4JAWTZtzyBWzKcEx2kN+IJIKVvuXst
ZBoPKxTPMKfwCBhDZWFZLfyAG27n5zyqj2zGULcBlssdQ9KdlZJJMHqwJzgOmhLrKqV+ZJAXRHnX
K6L65bowdBtRPMPopsVgCYQ9m4N6YAAZ3yeRiB7s5ja6EfDCBC/G9ZU0W1EbL8FlOnYoAFuh2eaH
JJGe4y6PKBLufF6zEbW/Mo+neI3FYIVGnL3EMj2YKccNRbZePBTfr29B59ZUZIuFRsvEYmKFuOml
3zp3dFFqKovDvKamV/EWcze52wAk3/q2miXx24iNnlUkv9a5w5zMlDa4ZYtv0kYx5/pP0rgctROT
Tfk6UrfGtlubP2B+yvmO8l5649c3Wb4x1UEOhmm0kNk8AD1UsCB1oxvlpXgBF1RcIM5L8cPxuGkz
OyyBlFQPZuql1W5fg+a+oLZfFsKKM04MEk4yip6ykSI/a+bOscmnz9ZGz2lR47tbsMJvgMt7iNGY
s+NNdepo/ffkKruqVii5+1whyCDY+2551zlHYrfBbYJXPIM71QtHkxUJMcxxXGN2qp1057fr4qYK
hMEGZrUgxTOfwZU2AAqynf0F0PM+abLHqCcHzIv+cYEhcyK0mTwi90ZldAurjZh1RKgsOLSZL62/
mNYxYdGXtc8fwRH5oWPiaIzGZ8LZqejinXu/xi2pvZl1Cr7oqhQEtcjxcek+1NVyctpsR0qaa57a
ijmBEnp0Rkhp7ZrYt4V4cuUU8Lm/gEgUva34J0z74f84u5LduHkw+UQCtFO6Supuub3GSewkF8LZ
KErUvuvpp/TPHDyM2QT6kgANgxT5Ldzqq1quIr0LTEsGZxa5BcU7fw6fTTM1KY+qMIZa4HUxK0My
xTRt9to4VgqNu4PFpk/FuCZ1X4wgSdE9DCgCx5fyQrsMKM1zCezRlWkAtr6qDs61DWlq3dqtsri0
SSiZ3xTLCIuXYXcD2apvzRTetG7x53JgqpqXIt8eRp+YbmOnUO7sEoNATSasNgDxeZVpvEo1R1Ls
i6LsSUsydOGZN8NKD40Q96s3oJjIP1wehTIUpY1BEYq6xZ2CnfKAjAAAkDLuSVUcqr7BY7knRGR4
bIicVoh4NSsjbSrQF13uXDE+uYp22KYaGQiS04GJQTlNd3Zq8kOE4gQNCU2l1O5PH5xQZMznUlR8
6AP42bgZJ9vAC9q8aFKKqul9d/pu1RRiIW5n5HbqglEozmtjSkAwrbuCUaQUGajp11sNgHdl4wov
fLBohipMP1m26b6qzWTrv86bnYbBNczryCf/QDQtL+zmEgmsy5t08kjUutPL5iyaE7bC0jI4s1+Z
HYwgektH6t7CoR6DjcZQ0XwIxfr1sjOprLH//s4ajJkhh86blfog4S6X9jtu9a4qIrNkZObqrH5u
ZgvW4DU3kyZDKRYzSlPzxKCaGymRUIo33XFvna1m0pmvfB1vC9M+0VGn4qc4Lsl0HKPXudbEXCud
Rzt7hZzCtxB1qV88x9pOq5sNsWsu46Gijg6orrKFlFRCYwKVfz8i9TpLmzJWrgk1PR29hSLzyhDN
dRk4GbbZSh0nezEXdmCW/9P1dXh+hT1kmCYV3BnqCo7UgFUErL4HQwwvJrudlvn7Va4qAzVNXuHK
yccAFov9WY3qjQmm2dOp5mYf1LsoCLBub07QIo45hBlwXGVLnla5TohP1fz++7vmwWpWFPBXKwVF
4n3R3c1b/XftKw38X9W6FMLe2Ps7Ug2tj23SBUbUL9YDaow/XZ52lWHlDYHvzmCG2K+oApbO9Rwz
z4FW+OrfN7W2DFzViRTNbrPMQ+H1cM41+MH7twUK5+FY/2RU986mmiVpV9CZRu/2DUwMUp2/hdE1
ezlbRv0rPUiKXTos9pwTLMqrWZ88I/y0ofy3oqYGBKBIDTL8cRYhqP7nDdkOYJrEJzhVV1OgSdQf
JTrwBsoyPb4wQWzkgO+BeNMhG+bIy07CLiPX+T2MBPSzyWVP+sgEez+SCVBPZPtkKsCTARqOgPNj
toZpM9eaFWF/i5D3LHvzkgn8uWBu0IAeY+yMc+982ZwUJf4nJ1uiSvfo8pGfog8Z9sVYR8hcQgVs
wH2pyR6nKXwNyvoY9lcy1cn6PQtIUpa1wCRBzvFta7yfvmOmhLV/e6eIpqxxrnDYfSTSiw6ZXOje
GCDcqNv52Plj7HPjUIvucJWtZdhXjW0XCHfKBZou/KfTBbdbR7HJN3WcGx8FxP75u4+9S6kUX46n
BxgbrDhx79pH3CgcL3+6qun993dNOyidWu0KM2NuLBkIOwC9pjkiKiJAxnWB/XPzp/+YVXh9JN0S
Ucu/dUil2VqrvFPKoqI0HL+qdoIYqCKEpTdFdtg+hbw9iMbIrxyDFMWhgYXdWJEt3N5NbL6mRp49
UbJel4xk+JZtkqEcLVRZgcX9lhrLKyRiaJzhVBevxXb0eyfqtcdphallEFffmaSc/T2cSzJFwPZ2
t04/cU1CUphDRm650zhU4LABfeK6vTmZSFyvBeN9LaLW75LLzqrI3TJ8a2Pe3E1LjxFY0MErweAe
5xk9MrIcIvJHcEuzACk8VxbqMWwijLpswf/VVrdL69lYiboW6p2ujt1I1YMU0QO1GJ/EXl63WIlr
mDGrq1sceDRuqzK1FNW2V7WGyxpEdZM9hZZzIuaVtG7/1YS+SxhzExqr78GLqNE/icJJCG1P4bxq
TKyaGCmq24xZtb2Bo7HwgcYPv3VefVuufy/7j2LRlIFajVU1uSig8eFmr014gjbrIQtf6XBrEkMz
84owkEFUQ0gdkPe04NXzWp74UP04Au5nfZ0XH/UTon+7aiQykKrm5opHaJSdldWT7dSRKL6AJDdu
wxvX0eQmhSVk9JQL1sHaacD/6JTeg7+tqY3/DTJpjvuq5vcJfOdHfWnRzWQzJsouTq3bRja2L2N7
neKjJQOnPANPzqwboKkOxsd+ZE+ziXrrCperG9EybamMLYWZCZZi4tl7Jy5/xGNvFIgZWxjUELBC
s8opIlnW0tmm0i45pICQVi0n9ikuu0NbSzOpMoIUbV3m2F7PEBAc8p/FbD4K8bubdbWwqumRFk8m
Kmy1qZjPfVve8ZIePD69NmV3Ir7u0kgR0bKsTtGYU5ijNOnsUvdMG/OhzPkrYHg3y+ADql4cL4fb
x/NkyvI6hT0zq6x8SEmYzVkYc1zm3hc39zRJ72MjmzK6KeAdaycKAmq+htkJO3vrBHSG7qr+4zky
w/33d5HmNqAuzz1wafvMKeOy7o7Q2fjqD+JsGeXnzqk+XZ6kj81tylAmUtVbGRTezsHvP1NBIm/F
uapl7RFvvZpw+PAumgSmTA4n8qwBvTV0HyYOIMI0QP7MzQ7e1N73uXdA2SdE1Y2HoJm/1LzX4IdV
A5PCPMwqXtQu/Jiz/pYDSlpApXgNw/NW6HhBVF1I9w5T6wnQwSCTFFw8dAQvXCt/dAb3s80tzcqk
8mEp1k2L1uE2YmXyNvd+IltctSFIBqiOmEE1BCnaOQStTH8Gd41D/GMLyk6B8xz1vpZMh3b/ePtn
ytClTQhQMYaYJGr3n6zKxJOtd7PO2YFW/M6q85/TuBSa2VKEpIxa2tbQtY0G5Mp4ZogHL7xvHF2N
g2KiZCgSJOD5lO001BsB0nY5lxMW7u4QFro9iOrbpYCf7QklfBB/P7eWZSRQqfNuUeGpo4dQff7+
+7t0slHIs6OKYj4vRvfYhuTgdSNqD9gXV2hfnHaf/Pd2w5QBSJQEWwZXgi+tVuIBiO7gZRtaZiBP
43EHMa+IrXOVtCOLlnD9mQXt02rbmitGRb6U+eCCecC7YL8TX5vrbUB+VDjAgH82exaFvUQZpD80
PqaaSSnoOQKEmgtuP4gxp4KZp96ETENnQ+zAtzQJUxH1Mjpp2ZZ6HPbrrnLlt2IoE8htP1bhdbdc
pizDUy6OETY2mkcVx7kfq2gx2afJya7aJJoyHZxRZzbHCzxmaMJjR+acTAtYXDxyXV6xFJMj45BI
a5ogGEYIzn7/ifv8PEJvZxM6inOFfWUc0uLbJng+cbfSjvbLNK8x7Y2/gvLfHQhyLo9A1YUU6j6e
FQchICuYQWS5HsqI+Na5NkFdYweauzNVF/vv7+K9WkowPEO04Oxb9n1lgsQg7NM6Ww+i1wksqbrY
7fOuC0ZYuYFpbaetDo9eaxzzovscTm5kurrVSWVqaQ2npp+3W4+caPnkW+DVR8d3RIS30uNlQ6ja
l2LZ7CYU58xIGtAmOUINMG7wRF1qnwwUKf1fOZ0l95kBWQG3yUHh6hztULO5UbUsLdvb0gHva+HD
7Zanjo+PbnX4DUUilbFDFuHQkqXueJ6wW+4r8TUT3t3Gihu8Zi5RoaUhVQxBhgrNXds4ojbGM5j0
frKqYRFfZ00GUrimjAlawSJSbhXk70JQHM7g4OCeccf96ih8HXxL4ToyMMhwO9ryZe/C81FbzcFL
5K3d0W+Cw1W+KQOBxNplwVqiAzMrb5bqy+p0X0BEmFzX+j6sd8HLB95k/lyNuLEphtvKGfpDa2H+
wbT097oedru/64EMOFhUWT9CkhjUTdazDfWcrfA1FlZ4qczN1lmol3eHBq1P4ctsrK9c1H3i+WCx
88ZPojd0EqoqN5U24E22VI3Pl/G8mouAnhEAX7mvu1BU7I1ldZzepCO2xtN4Nni5/gg8lM/2tiFu
BisAtn7zzr3dZY/1wnTEPiqvlR6g5pVAO3MfDelECBU5uz0S5t4wrqWiUvQgw3KszXcBjIM2pOE2
p5DlxzarnqbB09S/KSJbZl6zrMHzSiqms1V057FwDnjVLMEyzhI8bWq2kqohSMsz6iirKXMReTmv
IWszxsIxvlQh1zSv8CgZkcP7xWu2tZ3O9mby4+aZ9ZHr61JUH7///i7sKmiXg2UbKnFmbUDorvF+
uQV2GKVeckkRev+QpU0gIAo6SN5N+ZJaNH+a6E3B6EPHgyYyi/mq63xTxuZYm8s8sI1M51VgA78E
fpQVTRiLzLzu5sOTIhsw8zKbLHQwztkSm1YDRj5Ilq2B+DkL5/mqLCgjdMBQTQKHwxx9Ke59PHtw
ym4br9GkQZW1pXhuHdLPleMO52WtUXu0gCvL8W/HSse2rAg3GZHDXRpaxLCHs8jvICTr/IchvvWZ
7npD1f6eGN95awiCzYEsznAO1uLVzv9mvCqPJFwffGrr3mEVcySDcrIgnAJSmsM5BFG7uB/qp7XQ
uJAilGWaNGYQtyQhmnby6ZjT8XGjmcb9VU1LcUzDfM473xrOWT2ew5LcEHfSnA1UTe+/v5t0vpkt
34APP7drUd71A+5mclsnU6qyqLSlDqnYCKrqh/Ncht5daIVdDCaa+QE4ASMaw0wz86pu5OAlbVWv
G8awmH59aM3hK6V5f9xpIeds1UyUItPJyjmzY0CtkqCTIDB6sEe1b4KG9zkJI1ptZdS5xbersoQr
hTH1p6wI7Ww8t8F4AMFJUllVCt08TZZQGFyG5ojOZNvWwCbUar814/hrZVdOkYz0BX4dfgnhDyRR
FNyaPl3jPgfhe1HXwQ9Sud7dYGgBfIpIlqnH5owGHimw6aPbJ47zgvFru6byDzfUMtcYAIc4VbZo
2g5fwZsSgcz+smlVcy/FMR5QnHlwEMMQXUhm8MGawfB0uek9SX5w3yYzgiGvQVBrLsdz2RWRATHl
oofI5peB/RU+RMsdjfeoZl2KaAoil6wJBHbAToYifbbhBN6iEKqzvb+XB6KIMxndlYFWH6muGM+b
4KeiD2Ob1p+HWdytqA43Sx0ATtWNdGjuwB63bnSA+xSgxisqXIp07sO6dq9hzw/5MiaXh6OaMCma
N84YaWrs6ltjOvHsz+jT07BcQzMHT5XxXbWoRsBwkSsao8yjYBDeMShLcNXg1VEzAIVjyQCvqhyr
CfzGWDHb/OBVj+70HWCHdWyjGZKnNdWgZVXd7HZ6tw5VQ8NAsrN3Y1oxXe7ZXj7d3tDlZXZeQq6J
EoU1ZJjXsoRzZ6/oxWZdAnQF6qGW4djVIKO/bG6FW8k4rwIIeFFs6AD6KeeGt0cHDIS5WxxDm8V9
p7vTUCQSe//93Ww1TQ1t8QlBEhjtyd68rw7W18sjUE2RFOHGMORQO+HjeantAymMO2y946r0jpeb
V6zVMmXXSr1hbPbw9tznYngAvr5CZbyp2wOr3EgKa9QE9jX0OMYza7vEDEGxGaTT5MY16l/pFNGs
14xDZWgprsnU1CNzRpzWx9dpefW9J7MTB9+I2/nX5ZlSGEIGe7GsEqUVdMgc0BwdwKmFf4IEd0tv
l9sPP14xZLgXcxvHnqCTgcxU3IOKAw8Ae/lk9kzZ9NAvPuqHIStOuWblUBj+H+TXjq5sAkyYNZBk
DpZ0MkgVdYF3E27zy+UhqaZs7/tdWIAraPZyYx3xwL9GvpcdawH0GvZn1wDvkW9lti4qfGTDuZjO
dDVj4TsHbJhjCx1d/n5FWMssXZa/4ZJ4wnUrGyBct/lxB/G/y00r/FUGffGlqofF97D14H3M/FeH
PAQd4C4N0NlfLnehmn1pG56hdtVeCLrAl9/V5o9xtZ8snaqHyn2kwK5Raz5Qe8MN8Yz3REgw+MUh
qL634tvlj1e1L8VzOYWka0K4DgQfI075yQUB8WSD+NnSQUUVJpCBZfBJv/Q8czz7w1vuJL45Ryx4
69gRIrSa5UfhQDKozFirOWy5NaIgdX0lxphHZabj1FGYV0aT2QVnIzc5fL9yjlNeHVaIhc++Tuxe
YQCZhmseQSSPl80JCOz8ZBjeATQMJ9sv4sbXcUCputhH9i49VNTl0PeCgzJWJIPxSVTZeQU/xsJC
zY2kav7339/1YPB1qF3fxi582uJNlDez1WvODqrpl9blwV7KYWgpLun79tRYJALF+ME2dcBclXNK
wVu6LXFBN4v98NjfDllmR3XBTygPPYshPMy10DGTqIwgBfIWdI7j2SE2AMaP2X8qIXzRLYei9a8M
ASmQ/QmEoKB2wJPVBlmuzruHPOU1u0cSyhiyjplrD0QlomvNT82WfQLFdGwbdnI5BX1oAjS/72ne
OQ/YTEFtXZDxzDc7HohxV3Drq+skLRmSiv693MmHGyR0snf+rpN1pKwsA+CKp+XBEVME7UW8Ydgx
6lNiQ6QB3vYud/Th9gId7fZ/19FcNqIVy4zylrq8M8wu4ksdeROPSAN1nnr42hpf6kIni6AalhTa
eLMY14VCkTlbusNivwhcMoGSqGn8EyMnL9Ato6pRSQHeebgmm/t1OWeQnZ/836X4lWN7ae2E4n4Q
rZApF6Pu7KhyCCnk28BbQRaPzqwqT0bcNBW9GbUd0HjkqV50ieVDfQcCS0mhz4Ms3AbPRBmG78Yh
t4+UfWqdOSJlERu+EfFmjX1nvCPkqausr5fd48NMiU6lNGADcuTVPeSbqwDFYeA4W+Mpa18vN/4x
xhCtS0lgNR1IZuVkAW7VibohP/C6OOIdOLIcN61RC9UJG2fYDlfN4XXJQYabhcL1GLdDeAYIqo9W
mLPYzMbyaCyDZsOuGpUMO6upvSwjrsjPDHrGbFti2rzM9hEFORHL2FMggoiTMfYGHe+JIqpkCizU
kxEaDs56zmsWc/e7E9BksYHh6W/GrIlEqSO+UYSVzIa14fLcpMJazzZto55964YuosXPIOvjHCV9
GQ7PBvgJNN6x+9g/d2UklLFpgCCiOLd013NnbDEUkZKW/7GN36bANS4wH6xGZcr2UoffM3DtXe5T
NZNS3uizpcELkw3i2nGLcuev03eRAJXHhFshFDtFW6Gr7lD1JCeNymnpGlTrmZXNcULedRiLAUqO
aqdMTKuLLFdXk6eympQ4Vn922GCX67lhQVR7XjwzfuwtHyqffkTDImqCWxt0M5enUJExZKBa5UJW
eoaO7xlPXFvSC2u5mYtF97ilGouUMWoPVXPFirH08EAAJJNWDJE5mFHp/wRpyXEw/tDl5+WRKPqS
QWtbaPPJZjBRVn9p8yLh5iNz58i1eJQZUzzUKPhtrnM8GcG2Lht18w19FUBBNPy5X9K1/bH2Xkqs
b5C21RjnQ0E5LCIymZYPqXp/BAXAuQP5rOuW8VKYJ8IhlLOAZsJsImb6kc2Mw+zSgzNAj73dbkpc
VF+eUsVSKTNnddbSe0024nCSFUnQxhzaZjM4EWuW0HrRzKXCA4m0yeiyOsy7tZ/O5dBaiZVRvM8M
uAG/PIQPN/iYwb3XdxumCUTmbUvxBA2G15sg34HF3TP+7sqPl/ICiGXqoXPRvBvQ5ZDNAz0WE9Pt
uhVZR0a3TVkF2rIJrU+Fk0UUPHPUJR1UeIuD4E0Cgqt7N9NOlcra0uYBGLeh9cp1OrflfKwKI5nI
+twVzU1X4FG9aTXgDJVFpJzg9DkG45vAl5h4H+Dk1d3RPsDba7YMimHIqDcKTjEUumAYc0D7aJnb
yF/MUzaXhwIQR1y/aTxL4bcyAo7WXTZn9YZ+1vAXq+iJrWN62WlVTe9De+e0AECTCdjn6eyIMqZk
vjGn7ZpHbxLKmLeqAl0dKIGnc5GxrwASfbaQIy9/tcKwMvXV6AjIqA+Y+GnxD83Ko2miR3dbNc2r
JmX//d2ktE5I3dmD37SWndQMaEaR8T/XfboUxlWN6h/Cd590szexhKd2zO8XqgN8qmbG/v+f3lsV
bi6YjTqmsTxn5Zi4QefGNF80x09V+1Lk5naYF8aImWej+3vJxIsDySWIeGuWIVXzUsQGeUAHgcev
s0eLBLjYU5l/JYPutU1hVxnOVhrQKx1A+XYWpX20fHGf4xr7slkVqUCGskHC2jQ3innJ3SWpC7ye
L+SbCxRjJSYQg+ku4VUjkMJV8MltTQfdDFkdDbRPLV5fF64ykg2yLuMGDQWMgLLq4AjLusuFJQ6X
52e/Nfhgyy5TSxW86Ty3htsTE8d5Ds1P0/3Rk/k+8ILkchcK35GhbCTHJdcy1sg3S5AsS3daRucA
EdWb65qXApd03ehMBTYPgSVubVY/lBBfckadb6q+Xgpc6rQmsTZ8PQ0fmvFvNvzc5WSu+3QpaCth
z3MVAqSIt4+oCNyDA2W1VqdFrPpyKWbJ0NHCttG6y+mb5dsgqwLmYjJ0Ry+Fz8uwNcvbQuK0mPgp
817mzEymytVEreLTZRKprvSdOqw6bNkg89hMWeRBCK1zXq+adhmr5tuBPU89Wt9QquEs9u2Asmd/
0PGFKUJKxqs5eBvzOx8eszYiRrlWBO+M8u6h193CKHKarOHph5RMOeCzgJYZt0Hwbc3GmwlKqJFh
jsm86p5VVEbY7f5utR0I6LD4Pg4wZcYOACLcge6mdt+sal6K26UsBBRaMAoH1e2NQ+97SGzkXCd9
oWIhlnFMhcH8ygJYM619MEyazHoMaQ+wbug+lxDpfgVvjP99o1gSKmeEBlng+LFDjfqchRlAmDQz
YsPc5mjDRuMKt8Yjp4x/KoagwEvJGD6T0T7hWex3R4D1GXSK2cEHuXxvfp/pdwazF3syQqhFp4VH
suOAB5m4A4d8bFguXiP7LYtDMX9r50lXnvFRBtg7lDyEDH1Y2KhkSXO7NXcVsvY4LdrCno/iaG9d
chDsaLIJfM1gPRJmVHj2kWz5Z6/+XBOXaRKwSqJBBkVRN2sIQ3XDc3soH6yEH3Z9ImzOjvlBL+ms
GoiU5gvohM/Bzuc3m/XXdSVxCxGnyA37KGt6jWt9lBP2yZKSfTm3gzHvpHhW4X3pnClBBfPtnG/f
SJVjL9hq9oGKoci4KLPFZSLey/53KAx6VF0ffPbN/DiCOP5ydlZ1sXv3Oy9GpZi9lnsXqJl5IcKL
qjG3oi63jrQTXy/38VHuwWzJpFch2PoFR3HGM5lfO/9T2Xyp7M+Xm/7oDmpveh/Wu88fq65rDaO0
Uo7qGaxZzr1D54TX/DWo8pi17sFthxjiJi+X+1NNlxz0QJmyvposCNo4j6PbQC2leJuC21owjWup
JkuK8p4YouZdaKbWPL2UvXWepoViRW51UajIWzIblg2BOWPdcvM57EwRod4oqQk/22NexmERbLFn
j8nomFfy5spIKZDdCw8XA2bat+K+8ILYXq07wCMPi6VD3KumTIr4DQ4Ahi9i/qf8gjT2aKN61oO0
62WbK4Jd5sYa27KErmBhpWbmxmCwiMvscymWeKRDZIS6uinFIP7BSS1DY225YaajY5zYOCeCgHXW
qY5XDeIfmNTSc+IYgZnWfEiC7W1m/QPoSEED7dxDRF7jvB++7SAeZXhUPpBxrTKMAkQYMfAJ8cSD
Iho8P/ZKSAH4wcHaeAxZ1bNfhofLQ1PEpEySBV6XtvNdjEHMLrCdQW59CoxGfEKh7Qw9kuVKsQgZ
NZWt1v+lsdX53kyYReMeB6Dk8iBU5pfCvtkWf5xauqWBQcS5yazvlevWX5220X2+wo1l6FTeV1u4
ZqBN8psBD0SpDTKB0vhB2FGs3y4P4j+El3y+3c0vHd/mkfrNltMp3dic1OE3Mv+mPvSXQuj0et1P
IwxwXKfQDh+gqNB/Zv0YQ7IpKblOZUo1SCkVBNQDu+XqTZDT7eLNfybmT5v/zOGIbNUgSxVLzn+u
/27J2YKxqhk4O9MKV8Q1tpSivrGcH8XyKsp0wBNB1uhguIpULUOtIBC42PbmTCnps2SsknKsIzd3
z6VRx5U4FO7y6bLhFCEkA67WnKAGIbCm1O5+NhOLyup7nx89HY+qwioy5spqNmOpQLKcdoMHhW3U
tgAz5v1aS7iergJI1cc+tHdm6U3G5iIY+nQe3qr2sSmHQ+H9bAH4GVadQqiqjz143/Vh8rYLlkr0
acvoXTttUZ3zyBPkxp/dAwSVLxtDtU2WBRE7uoipZEuXeoUZBZA8Yu1tIXB1b92LBYdbqzjO1YKT
1qNB21h0ugyh8gLpCADxQDB7t3u/wRpZtogtwA5K47FgjibLqXqQ8oO9TNzu7LJMGUr7oI7m2E3s
d6/F+qyZOkUaleURLauoZs6hcTXHxVtzAxhLEjx1LHJ+LHH5pTrM6YxrbE2623PzB9lO5vwyaE4K
UI2Uaenf2vS5cq7acPxD8lXnxbyEeHTEIlo8zmCKa9tvgX3oZ/dIjD+amfr44/+h+qpnajUl6kXT
fo3d85L00XgqT+zkfjZ/hSc7wRO4ZlPwcRb7h/aLNcD+cBc9dc7LBKJsWzyUHuiyhm+t5xyC5vXy
iD4Ozn9Yv0xe4pllycqUl38s75RhTSmzADdNEahbNKelj93rH9KvtuV+F/qwDOQ1IxGcuQWA4abj
eP14ZTFDaQ8AYaCprrvdJIfgXB6mFFimk53qyrZUHy+Fd9ub5jjV+Hjh/LbqtA3fKh1vnKppKa5d
H+RUmQXg3WS/+CxlNou0Bakqu0pLeriGkBdGfXxqO2ti+k9h/1Q291NhA2Xw+zrXkY/z3lBZBOoi
KW9pMtAbar3SrD4CtWuE13Uh46pWvFvP0JcTaU2fgI10QIBEyltevLm17tFLMVEyrqrtRpG1BF3g
mTrZvDuowcWeY0Ysf9600OwPERKBacpgKkYdJ4CMp0jpPT2NJ3qT/QyqCFV6h/o4pysDjXl02SoK
p5LRVG695oAZoScnfCQ+2BE+z+PT5ab/O/b8m7r/4fUaHZ/V2wqnWsf8bNl/eg+oTvAvNXhdHs3Y
N7qYhK8oJTlnwx+r/cwB15+Go1HPSWAVgIyh0K56u/wxKrvJYQ8oruH+5314yXKt+7AyYq+Yj2Aa
M41rKsZ3s0nBX5b5bPqsC55BxOagyI681YNWelVlKSn8S4BxuzwjIp2n5swDkbRZc9eW4hTghNkD
dNfhKaQwfgTtfZA/ehw6PaxJgg73ZkIDWVd9gpQlts6sa9riE8bqaeRxZX53LU3SV9lHyg7CK4al
teGHbHhzq1O2PS/93xLP1oPOOB9iV2EdGUo1oZoF5DL4+qlvEwA/Zp7HQ/O5XD6bIzAohh8Vq5Pg
ILBazctlr/t4K2bKiKra7RbUhgSwGX0qoJgVInLnr/Sasq99RPtkvtsqZxWDYpaHSZvIzeSkJT1D
junylytMLYOkiOWBrR9ilymffkEH7rCun0e/1LxvKowtg6PKCU9s7YBpGdbwBcI2ZvCyNtNppxue
oC91eQRKe0shv2ZV75mlJ9K8sG9yUsWTa0eGC7GP792InYUR4oyUxYx+DR2NtpRiFybLDpozDw1b
LCLN1s/z1gCELU4Z+V4ON3wIDqvHDpfHpvIrKResE3EGQfwinVdw8rB8WD/VQYtTsWVPh27p69N1
/UgBb68egWhSUaQutmJbeedZb8HaPVdmpckouy0+WCKIFPaOY7leE+RFWrZ1PDrFrZXpKKcVTiYj
ppwpt3t3CPPU60+oxYvW7tEQLAqseIKvXTU/MlpqLrd82nojRwC+Of09uCqP5oSSZN3DgWoM++/v
AnygBIzKoQcdXpQqgFo37P8gIZ5Qtt9OOgSSqo/dx971gUuWHCuun6e4g30MlnCJBHSbWyc2chYR
yn9dnirVnkYGUjU1CZgJLZbU9Gg8cODPF/GpXh+r7c4EGapRug/MNlKb/ARFV5TVr8Y1ZcpIk7Ky
YGEYoznmJk97Y0zsgT35DfsluP/l8sgUqVKmFJtzyxmh6MDTPOueWuEnWzV+aSZPszKqmpdinVUG
qwqB5m2LP47bethK73YV1+Db9smRQpyEzGGmmfPU8st7NjbHJQf/k+dcoxSxty9FOOTZIRrnhllq
VfMXCnGxCILDf5fCxtYk0B3qFPlQRls1KNuufIPxFHWrZ1AbxHTOX90wONTWqlmzVF3sKf9dmHS5
TUIa0AyXnuKBMJNFfkuwZgGF2Y+GTrBdYWxZ4y83ARzO/dp7rmvxZWYkwhUFZmwoNbceigVKRl41
HW6fSBlk0BAMnmnQ5jG4AuNhyq3YHwtI2ZXWs0FKzSZCcdaWkVhhiacVI1+ydJn9g99BnKKy3xrx
Zg1uiyzs1/HmVQm4CarkqlCUcVm1S3xSkzpL+048YNtigf8rj6H6rtO3V9lH2uGPfM4BNW2yNKvd
Z9BFPtpsubULX2MeVfNSrNtL3hnNCt7Jwsto5HjVuW4sGtfOoJkg1aZI5hUD9RCny+JnKc6xEF1a
yidryWYUfBhR0PUvIbQlAexxe9RjVIlZ2N8Gl2jOg6oIkjKBCynRNghdDA53YtGabwdOrTUqRR4L
LapT4eAygstvGz4gr4C5EzfHdtZFm2XfLoBcWeK0MR5to67gSeHcMqDLcJaKTcJkuM8YoJp+yJr5
dghv/ebe3cBjBG0LK9DdOii2STK8qw2MbOLAlz+PUG4oaXbOwfWkCZl9+j/Ygv2D7fJoF3K8uKfU
a/somOlzU4yJEF8tvO5xO1nFeSqnmDAbFC7b/3D2bb2R6kzXvwgJMGD7FrqbhBxmkkkmM3OD9hw2
YE7mYE6//lv9SO+nbE/cSH2ZVmTjsqtsl1etVUOcLQgnt49QYBZa0/oiiYwK8dhVd+BVPoptiDeH
JA0kJiG53UT1iqrKIm6c7oXU9SFvy1cHOaZxZIkjvDhfi9sehNir8+r7bR66NpgMSHMoRXXfe/0d
ONhCUVlhgyyjXQ13FK8y0PgoGeBtHt6G1uah695YNe7stoZFqgPR6Ax9FRvSPDGocsMpi53xxvGR
q8h3ToyG05Z3nuF324iPc3vZba0VT8DWD+pHw4qTlfLj8oPRPfF2Ux9akOobKMJbC/poygb6EmB0
YhHxySkYrUPl7N0QTb1osUq5aiBzX/A4HyHljrrMFLQpLoSn8Q5YLDvvgIbHTlunUqMA9StCLRbT
9qWobgUetSb39yhe1+X7mMmjjzSLmEDi9gq0eOiKV+nt3OVM49PCVVa0k00IZTHfJF4Bu4Pr5bdi
+LEF1bHYe90whCudYc2uZubMvcPisbBB3Jo/2dNbP2ZHKAyG/uJEVbd3VTFsLTrhWtENlHgyoFgU
+R2Ybz6R5rnYI+8zxCcdmCh8sXFUSdI4a+68LLHZzgHCMAc6ulD2krV259LYmrGoMvC1xk5tRSMy
Htne2dEQx3WI4cAzSE6m6CNfQCAxuyH4MB7rVSBH/SjkeiBg4KrpnlanIb7o+MJ1kVtqQRoPbOFr
vNnb0etJVCDvlK7VjtFMk6G5vztAupm3gRdTWv8jypHAY5yvO7vFx5uFDi6cAGwaZttDsUT3M8iT
JZ3Dddg5/Ji+W7uJAGIiJPJZHvaK/ijT/s6xltPlzzatI82X3bwpuXDQNJ3bQ5H/prwFhDlZXYCZ
dyxj+HodRkhW3y8UQRcch7UBxGRdqeKrvl6nVWOgLm4J27x4KfHZKKZObTf07Yd8ecrtf6/r42y5
d/vSONqqHyX6mLeHuo1dFORNApmlV0h37Wythgikwwi571lZO+IQM8lPIPQMi/GmHvcAd4YZ1snU
FAUqpXB8LB7QzA3D8otYTpz2+X09Dp+aXOyYyTSG8+y/M5Mj18ZtV+LFVjDi9rLOwSGYx28j2PrD
6yZC816HTNT3xhU99BzJqjiYHgaZH53h5Iifl7swDULbuQUUoWsG6uiYMHDb+CiSqa1kA+XZ5eaD
j2OEq/kxEdAirtLFiwVOAy5/7OVRNG1U7InhmtrXnDngXDp2hs9fm8/jeENw9lu7l2rYQ2gYPFkH
CdZyAzfVOnuxLTY7Rv0/OwSbs/eOY/h6HSOoOgX6EYrWXWmX0dqW02mT1IvsickIpck7iVVTN5o/
W7hKrpYDI4niFc9dXm2FYCoNF1Vf581/AQL72QPxh42Q2tAS2kwdSECabjpSZ9zbmQ3rVMcCOt7o
Du6kPPhAEeUtihcUO8hdBjVT85ovM+v/ZiKv2M3odNE8sx8V54er3ECHAjYpmFhSH19PBGhzJDCh
SK9UN3DmnRkwrVPNjVs7IPmosJIykEdZHBIteyTJppY1D86H0a0AGvNiCdKLwFYPweDt7GUmo2vO
W4muFxVD0yPlc9hn6xTmGZ61/Wu4VZBv1OF8ypkgMWlViA4jCEgK57iSI6n/uWpOdQgfiBVV7csa
X++DKBeMKtkfAv4CeU1p5/njNa8ldYs6yLPXznhvIVDz8p9sb46G7thOV3qVTp5W8SobRZZ5sVp+
UP598NPQq5qdNWmYXl2Is5IlUMENI/GWzndAe4TuIB7yeS/nYliYOmhPLKs9eIJC4RbQV+ZXp2Ha
i8uGm5guvdl2YtgG4ZGYq+a5F8DSCislqD8raZgOwz8eFd+aJt25XJp603y3zoGg86vUfy6Xog3b
tVLh5H0fOyRCUi8anDaCcO2Xy4vW1JfmzS4wHl26BCSWyMk8B36W16EF8vOabPkLKp4HFIoV2ICa
dW8VGA5jOmYPBXacLyUhcYv7gcPjpcmjvvntNUiJ/Xt5UB8tNJA26fxq6Vp0QrIzv9AGxvPtpa2L
GKf8nSPMR+vs3PrZlO+OeRn3smp0MQBXVu2hkTjmzQ6Uei5/+4fY03PzuptnnNnIUvrPw3G8dw6A
T95uT0vknepTdnCfL/distD5ZPBuDEGlqtLxNhJ79spCJ/WrECIo7WEqxJ7PmMx07vpdF3RrNkhh
tV7c0RlV1lNku3tLyPT15y7fNZ0rG7WTTenFpTckS73FYmuPDr2mzO88A+S/zbeBrKpptEgcKP9Y
tz+ZI24um91kE82zZdB3yEui5XFD+mZOjz3bK8ExNa05stehcsjpEf1mbkc8m/NwyEF9fd13axuz
JBMHDAZRYsutcGjaH3NW/rqqaR2WV8tmhjI8QmtFaUyA6BTZnqbfR7EN86jD8Ugx5NU0nR3VX0/I
F/9hYnkFJWsRkgoVPpQdbcveidmGJamD8gQIF52pxDD6oTtJt43ArHm05+lw2UofBc3zUDR/pajf
8RzFSZyxL8gP+cVLNf9oqruVfr/cgWH56FRmdMBjHIgHSVy31YPjsM9Zu3e1NzV9/v2dtzLag813
xbejOOWQ9fORb3sl/x9dZM5m0TzVdjo/CFw0XWdu6GXRAmYgNiRte52/6pKZTTPRlDlo3yl8pP94
LMS0wwlkmlHNX61akYUqGLzFaY73b/PwfZ7fRnZfOzvnUVMPmtNaq0vHosbHNwADB/Mnp8zDkcpw
AMppFzhnmNy/cHOlGACjxjCWlocdqv7w+HJ7eUka3FfHx3nVysBIj6Y7642x+7z7MtMSlMonEMt6
e/gMwwrSUXIFyB2n9rzuvf63h3gJoP+YV9GYf708CMMk6FA5KbaZthbCMsnzO162t3Z6X/bVLa9A
zDXle0dGQ/jRQXN51eDulKGbBSw+lqQPouFPLK93optpljUXnqu1dRGfSVzMbtTbzpEFe3zBpi/X
XNjFZw+OQJCmonmu3ekJ7ExTKOZ1jw3X1IG252517Y1t6Zy/PTv02Y+a5CflXgPCQgSimhuLYqPM
UTaJFW8/S5v+UAqFNcHSIH/fv0yDfbpuHWnOTP18GaRcYKaGgJuWQ/ujuGmb9qbHDhp2ObsGxIAB
6cg46swSBwl0xNLgBun8m9x3D6W9h2Ex+JsOimNI5Ld91iKi2mPU8S6SIAsZhm+9sA9XWUrX0GyH
rl/6rsQAcu9nQZcIj6k39uJCokN5oYc/LvdjWFd/0YrNRebPtsCW3LXf20X9wNkoClpv53HT4HI6
Iq5tuO01bCJxOQWxotvNxvfEpk1frnuzP82QgETTuIEdBarMgLE5BtNevbmpec2jVcN9t24UAVvy
crRKCDZCFbJMr5I0xwLV/BnF+ZOw0wF38QZkrptz8hs3ujylpsWpObP0oGhVZmh6Q851kI/Sp5GH
PUd4b5c7MJlG8+K8zf1xHHISp45/GrI1VO2CFGCx8/2GNaMj3YrFWs+l/sBML+lpGLtHgdPW5S83
7GM6r5iNG8VWV2g6Ba1p68aW9zBu5WnwPin1+3IXBuvr8LZt9sHLBU7TuJkHJwRH2q29WBRVt9an
iYHv+3IvhlOFDnKbW9vHqQ4DKccKSMabjYI0l7+VJGTZd2H9utyLyVznBfDuzOsh4+oNPjioVErG
23zz69D37n1vsA6UOtNxqveQ7IYlpaPaQI5ZBpbluTGjm31gLWR8UC5xsPgSXx6KaVFp7gxqEipY
npJ4mCEsek6qIHN3XdOaK0+yp/6y4lrJguBmdNVtgWvrdU1rrlyA58bqIJMWL159qDYvCsCAcF3T
mhODfaRWvKr8Z7GigL9DuuAmmLN2x9EM86lj1FrclVJFfcSgYW3DVQH+6JX0p5tXe+HfMKE6Ni2r
8ixbO1g9H4e3ngzy2NhTu2Mc0+efHeLdwoesgTUjeYUb2ZQ/Lu12osH22M/DTvOm7JgOSFsc5aar
Y/1fdqz8/wRG9YnvZscMkUjHeU0e7wevxSDYXCebMx1APn2kfvnUULXzBPchTwfOWX9hvRq2bBuA
V7HMhk+ytG446Q9TNZ/sRUb+vCWtp+JxBVWH4+zc8Q2hz9M8GVzeqAT2zl1aENdN1W3qNzdSBMdl
9fuIqGci9+T9TBbUPLsVviqDc4606UQ3RIXTB2ElvfJ5U416K7yg3olOpjFpfh6gbgARClEJhEPl
+HPr3gL7qyJf1/7LNe8K55nS/N2GXi0bC+RKiepuZ97cdbtaoAZv0RFefFZuvbW4PbRQ6ugkTeo8
i7I82Iklhl1Ih3WVdRpsVMA4ir/ZgNWK6Q9OlAcfXrMnMmrqQvP3KU3rKsgVzvPTWwZWAfEL1D+g
lrhZ9sqmTD2cl9i7iCJd10675byVFhvg2hCvxaX6Qa3kbqbeie/CaA1LVod6Uao60RL0Iyofz192
BIRC5FTpA3gg4ss7h2m6zxH53VAI4CcFULduvBEVr/USuW59WH2ys+eZmtf8e0SSfSwEceMhH+8n
73UU8ymtr0E+wA10dJcvKl4LHO1jpsRtWW2322TvRHXTFGtO3E493rh82MU7667D1UIod6tjar3K
3P5aV87hsv1N/WienLX92AXFgtMrf828R8tToew+V8WvWny73INhCnSgV5CNpV0u6CHfnMPQDzfQ
YQs3lNpebt4wAB3sRdyKLBukEuLZfqG5cm9oY3u3nStBqTHZHYhw9gqLDIcEnTGucetipgOmxAr+
Keh0wDn2dHkMH0EqsY50pBeRaeFQOsHPBL52tMdjze9YL97UWP0uavdNZT9SHuy4nMGrdeiXy+1g
4RnGUUkUjnlVFeU0/eOm840LgPDlEZlmRXNrx1duMZyXlW1/z60474KwcP+M5MRRNny5C9O60lx7
sSQwNEjCxV3Zf6llGjo0dcJuvEoHFJOi7deUemTJUumC94wci647Ocve9mmyjubc4+a6SwG1VBCB
Dc2xr5vPoodSLrPzf6lf3S31HgOqyUaad3NQHK1IkrkxLwYRrtYSctn+HEW/E6UMS0mHflGcDDyr
E27cq+Xkru1LDXRcU9AIwWrHNwy20vFf7ZjlULTKsGFbVXebDeE4432glwei7PYm98p+Z8maxnL+
gHc7Ucsl6y0yu1ASng6rq+6mPL+dqTiBaej5qiWrY8B8nq8kW+DnDijUAw6Cw0DFmbdHmWwawXkV
vBtB08sgm5qagUQRyQLcr9kG6Hr5vWiCKydDc2vLRXlt0GM7TTsVpf+SWUDD8XenYiVerjOR5tVK
+NWSFuihz+rIYaGFapl0O1xu/PyZeukO4uz/blDvDARAnw0+GDSOtRTzfoy7/sob5P/qx9413YwZ
yAUtNE0UuxfD+pKjCOfyV5umVXNit/Kcqa+QznC5BInE0j1lZ40/R+beqbLSduf1zWCcv4Bg85Kx
oMYIsj6Ix2H64l13yENQ0EKpcFCSvUwWxP2KJYQcBZ7fmnBSdGdVfmggNK+FU5pScF6JDPzsaXWQ
FnKHo5VGivXf1mlPr8TUhzYJdEozaPmijwkUUWlZjiH0ZA5OmR55sP24PNEfRmsKTfn/+i8bWU/B
uaISjqrcordQWUEfWjrHl5s3DEG/+owVNsiCofkpG6J5eyo967ZrhggULDsh9OMbPEagxdDGLWeQ
UKILT0IKNx3nIHL45B4mouZbQdS/nT92YTc0D4H0vUOKG9J1YzuP+Z37lX2/TsMCZcreKZ765okL
+hyAYbnMrzrRYGhacM2cleOqAhUebm8H0ENWyPbaw7F2QnWVyC+6OHvmu0EUWWVLKD2Brb+f74nH
Y+rxhzwjO4/HxtnRYqtXtnUuLbSfrSPkX50XnjmATbrr50rditLbwkZar2vnH4a2+np5Yj482mJM
mutv3twtUwoFgrMmnC8HVEzPKiy34ZR1TQRw4r3Ti1tF+M4iP6+0v0I8+tNiQXPmCx/P01QHM4Bo
zUOdDXVUjsExU9bzUDY7S93kTFo8QIFJuzB/gphLmZ3mTN5PrPniZgLr3d8x3YcBmXL94pQvKkXy
C12gUObAlvxu3fZu3aamz6mjdyut27xm9Uo0bff9g6qbGHXu3y9PuMEw+i1JAsQKnWqo3CzChQqW
HW2zfOn4FgblHhu16evPXb/7+izwB1UJMiWovA/dVJ2KNt3xEcPy0e9GQZfmwcidKWHEfVlEdRzt
vo0qr30EVWgXZoV3us5Mmq9DYq8vPQkzdf6WgkHOeXFL8biNXR0OfO9ubNhQdFbtMy0g6SgMxYa5
j/iaymjgXqSqYWcUppnQvFusE6SlJ29KlPQhm1lBRcoKAK25bCNT65ovT3Vvt1NLpyRYVAQ1rGfm
kNfLTZsso7lvqfoVCV407fBfysvuePDmVuXOScrgAvqtaKh6T6k5QJwllhcqBmmRomt/tMufoMx3
+jAMQL8W9U3le0L6U+L28wkZ2kMegAyKujt+YDC9Tpm9+HngBgGaVx7UuwBEIN56vGx6g4vpl6DG
tZpB1rAOrrzHYTnkM1Sqx3+G9W7eY1w1Gef8+7sAQbqFtt6M2fXnVEVzsP4ZwXMRjg1IVy8PwtSD
5r4Nyg5Sr4RmUireoGISWs3dPP253LZp+WjbNEq40zIQaBuKASFBiqZUD5LLUKIm6boedLfdbNVy
Bz04XvllTPMnwfk//bCF2VTsPOaYBqH5LlvJkNspumj6/FDPdTil3qEb+MFXOxuNaR1pLlxljVSu
v2AdOV/x1NgHzjF17p31dVi8nfSGYZb1K1HOm6XvQRGGNwj/LvCeJj99XIe9K+OH7zSU68UxhKih
G8qzYNhaRm3dn+xOfcvTIvH7+rjm9+6wF+0Mk6GXyYCt1EeYhn5YJezjMqY3fdblKCYSCeReXy6v
KZOtzn2/87kZR/DcsbEVbHaQVLYAPQpq5le5s2RNzZ9/f9d81bg8L3I0f9bCHUc3rLMUbwV7GCxT
85o/M38jKCpBUJrpfJwHiFnz+sSyPS5FU/OaS1siDagiCKcVOCCrAMrIOMyiYHhPIta0lDSHtnqQ
pZcMnw8B0sgd5WGWp3HcwlR5x/yc6H29PMkGn9OZrHPRQZHFQT9LATx3M/MDnbfjak9l5E/1PUmX
67Y3vSLG7Ta7niarSOrBSla6RkxUiS+uehaiTK+GKXuWucOK5vEWCz06L6LWeHIRoS6b6WN/Y3o5
TC89svZg4k54zbyvNgGXK5ES2KOsyfpwrnyQ6l3u6eOJZ3plDJvacRZWJRK6MJDD1qdNoeyz9L6M
qNUv6HY/DMW3y12ZBqU5+FnBoIWevEgm52ugCigr90fafd32nv8/9hHGz7+/83DpCNARW1IkDXKw
0stBi4OKBOS4Ln++qXnNw71u6UTV1iIZGTuyVURARN5QtlcgY2pe83ASjBBkmkqRFJ1zrIV/KmsZ
WbPaWVGm5jUHl0FOFW61ML7iUN2sD3jAee687XidcbTdOu/JSHtnEEleVIcCQFEvnw/1tCeH9zFE
Bf6m7dWLckjHh14kVeo9q3nZbtnkbicm7DzM0uU3LwtxXBo3OK2cguM6CLq4T10U1E6U7ozRsH71
qppp2Yoid0WZjLR+5KyO3W7JQWErjrLsd049hmnSy2tEP62DErhIuHW5dcdgbRCLvd5uxgcuMne5
ajNkemUNa0cxlQFWA5fTgr2kw72u6NeTWw/zzoIzWUvz9mARrRrcVSSzBy00n92qZf6+jf6nYim9
nRk5u97fuRqmF9j4qLyA3GhQJpnDB4V6+6r7Q/zOe7m8qE3Nn39/F1DspfaR3x/KRPTd0yDpk11s
r5ebNs2z5u3+IpfM7mWZQA0loSh5dBrnWFGyE9VNX655O556nbxtujKxRiTHILLeRrnFp8+XP97U
uubsnFQVJE0LkfgOqyEm70MdPVxGew+mbTKO5uw2gLwLtc+BnAZJ0DR3lsxD6l8ZafXymr7bGLM7
nid2RR/RRZR29ve2K+PL1vn4iMP0EhuHtyPpqqxImCQnYtXx7JGozJ2EbcVbQIK9klmDg+lVNsyT
M6t8WSRZV98Hlo0+ghfZlQfXyg6Xh2KYCL3QhhQ5uNUpyxOe2ZEHBvmxzU4Qm71uleoFNqMFXI1T
oHm3Gw92z6EDsifdYFii9Pz7O9dVqMAdC86yxLL7n3OxBGFA8B5y2SymxjXnzVlKUQfZZcmwosys
qT8Fsvl0XdOa4watysnC+zxpiuUuy507T+2l2kyTqXltVi4Dbuxoumyt4obOJbkp57w4tNssTpe/
3nCY1MmliyyvumwpcuyQvqtIuNgtDjGjDJaXtmxb/7Zy3A5CSVazWjf2sC32Vad9phfYlA5rs3JE
bizvCzy/s1+VVJEn99TuDabTC2xEn5dDSdc8qUcc+crhJObstrH3GHtNzZ8jybvFGni0GUhR5Uk1
ekc/rcPe3+47sgfnNAQKvahmBgSv3ViWJ6hlc8J2KaZ47smPmY//+qNQx8tzbxrE+fd3gyhaAuRr
mmZ4dwxiSHZA5cG6d6s92KWpec2hQS9cusIeioR62PFvFvzR3uMalB0YG9d/rhuD5tgepAPwzlwU
iYSGfBuskQOuAytbd9zDNBGaczcDuNdTMIsmTV4kYvMfpxm60Uzey8q/chY0J6+oRfK2xeYDzu/n
DrtCGFjNrZWR35ct9KHECKVMZ5cOeLDmNSRvk3Gb3YPF/PHgVT3BI6DsD53g62095g5eCOz2sKqO
ho0ztUfmI6dfOpKEdLT9OLPKP0vWVnfbPHmfGngv/o1eebj9q2LHm11ndkGWRwsZbcVwWooeahNX
1T5SSNj/d6Hb2ZQ3TkXzhFjTsWVEnNLM/i57VE5dtrFhe9FrdnLqcpr7Tp4Uoj9INnwvqPvv5aYN
XqQX6vCUTxy32DzBAeuQL+mxHuubhe/RTxsWuE4/7bbF1Ig1q5IB18DHTRb2gwos8cNuPOfUumL8
ct0wtGDgb9AV74O6SioIi9QljSD3exDZHp2ryUpaGBAzm7aGNVUCCM7Rhgw2n8BsdKVoOZb+fxeQ
HNve62pZIbO9nBxaHGhfHBVIfq8zjhYCSGH19SC6Klkza4pI1hThPK94Mh+rPVVCk4G0A7rfri5z
fdyEB9cTyULsh6xUPCTNtHezMxyi9YqdVbAAlG0YxELq8lCR/t8BhHyioVEFPuO22TsUGXxNr9tp
glHZdeFUiV2rLurdTIXjdFUZNmU6ibRslizYygZJwraIuZBxPgWHwdqj4jDMgl62U/r9CrYDVeAR
RoTBcCL989A/XV5EJruc+3y3mw/VxkslxjLp2vReBPwhbfZO/YYgoRfpCNTL1FvPyiSfUIgo7ZPX
PhCUBhTyuuigl+S0aeYWHsG3u6OKClcczipD0tm7W5vMrrlvKqS1OqkqE26ViWqyQybz+8wix8uW
N5lHc1+/BM0cTq9lslne7eI0kHitn/rAj2bKDpe7MI1Ac99N5DbolvBONFk8CigPpeN9noL0ClpZ
HBF0FBqZy6meJyGS1gZwa/SPat17TzMYR0egAd0epB5kpBI7Ld9A2faKy/whzZvHYi327tUG6+gQ
NLCRzQBsI7XPZtwhWHuPLf4GL4U7tA+m5s9De+dZJK2Q5M0wBCv72Sv5wLavti13TG+yz7nTd433
fhpwp8S3K3o34W1rtONx+lnbe3BtQ1jWAWaVO691GWDlVM13XkYMOZmRPQ7kWLls5/RjGoK2+Vrl
RFKSogvcsYF6eG0zICC8m6nYsb+pfc19WTbypZk3kdQ2aAxSdrDqAVhMIFqKbPlxlYPpGLJeQtsM
BwiRKKs+zaMX9jgcF5BeuNy8ITgTzX+9NAV1XtPi8dVaD2yobsFl/vly0wbr6JCxOkV15Ni4IhEe
F6h/8Q/tKMsIUKPIbvdQ1KZOtBN0tq5Nl50Tn7MMHvM3ArEIP4dmNiSnL4/iQ9ENhCAdQ7ZmadX0
AZLPKDT84jR2yO0etTFgcx7mpHOBHSzpoZ2gypKyb41od9zPMDF6GQ4fq6WDxLFINvpLFulTw6zr
9jQdVpZR1+/q1T7PC3nw0hYoQXFEjdK1BjuP6F3gsLPRxp19zJLV41VYY7lu6YsizZOjtnCEg7Tu
c+2XMZWPwR6HvXGWNFcfpiLvu2LJkm4m9/MA7Z0sJvJN2uQrqdJ7gpR4WX3vwatk1fmvnaVxbvyD
NwO9Kgcq1D1y7+h0BStf4ddRwD2EM3Hg271a2nhoygdWpa+VSMMZaU/pg0TRq3YYSLihd2137xSG
yn0/SxSp7kr1jCSGkj+wDxzIAM6Q7OCJnROcAazLXC1KKIBYqzElWZKCoyqAFldG8K742XXgcPOp
ZA81sFNt3u4cKgy5Px2ztuW2TInvZAlqVI6sXW57Bbo8lKkgPQC1iLvBhlzF5Tk0uJkOXRMpGVqI
s1i39cxyNkZiK0RdRXwQIn253MXHuzRKPf7rD9OarSro/CrJXJCKFD3o54aj7ewxHJma1yIgFAlq
y3PKOvGIvO+H6rWp53gie6y2HxuI6o/6lhDb6q91neSA0A5Z+lhP7HidYc4x/V2gYOvqsIKiaVVB
jaYNTiTrQlL4p+ua1w4w0yIL7uDOmljEiTYG2jxwALE9dQuT2c/2evfxvCSjP/RFk4zCjyuUwG4o
4ynyPUj3xy4A7Ph/m2+3ysW+kjfJWqT3VA7xguz31NFbz10f5zm/75zq9To7aaeYbMvYxM8j2fwl
hH7VMVubI1BaOxvZx2GKci1M0dVP5ylr0XwTFKHvE9TdphEtnJObpacp7z6BQeamxx5xeTimBavF
qqZfWel76G/Z1Gltp7izg2+XmzbMuf5qD2kO4guu6mRtB1T0NsGDDdkUJfY4Qg2Trr/YT7Jtl7V3
6yQFg21UIRyRht4Gbn+sA/dJTg6UNq9yPv4X4G+mmdMuPiqsUl9GK6MHmS0g/N9De384C2hee4cY
6TzNFd8A92rktyxD8nZtm/p4xTygcS1wILc+T6SB9uxUWbcEbygUIkxtcSULrM6DTaRApvZMA9A6
9kGo9VQDX3bdl2tRYy16CI1DASReqilsm+LebcUja/Zk2j9cQDCMFjXcbuhaO3PBMLBYoVPKoyuG
1yAdoMo1f+v9/jRIYGouD8U0w1rYmG0L3QHZBb6h8tClyHiN9TWbMoahhYwcCFFRltR/Vpt7gBjZ
bcn2JHxMX61FB07S3Kk31IL73jREdaF41Lmte9WH/w3lK1HENE0KkDFLPVXc/S5RnHXZ3P9Du/91
2OR/4fjYUBYt92j6DCKGPxthPxyW3w8gVhZgTiprdSvXQURz1wDjx45Z7Q2RteAxRYD+mpBXGbBb
buGktlsM/bEp/4L7cYtXdFhQz+2VXR5x6qo4WIc9MKGpdc3HG2KnqnCaM1mGk50cH+X0vdv+umzM
DwM5bHn+/d3mjedFx5Wl7z8zLiPbxgMdtU50zq7JC6D585jeNd8qYteeAnKwX32gHy0x/ypsJG/B
b6AWGnZDVuxsrqaBaA4PwFg2bS4W3DCJ2O6h85xuX7zGuipcMa75eO4LhnsLasQVNoeyH0+jhDzr
tMdqYPp6zc/HzCWFGkA90M/5wUJhuOz+AI+38/Ef31owDZqv98JZNn9D843toBgXcm1iCcex4VY0
uYt1Iqiw+gclQrIKG7B5sahJc3YzOHmzRxZ/Xqwf+KzOPlq04FjyAcCNgfAbZdjzJYIqu3LodfFG
B0l0ad2vkoKfaComYKzVabT2uN8Mn66fdQJi2cV4pjJZ0ipywaFfl/2dZDJccLO87IWmLs672Ds3
GaYc+I4UpBkNZDK8VaJK2ilC5f8pG/BEX+7jwywjKMa1cwgEGeZpaRGkqrT7bG9PqupvCYhm03Q8
yna9ciRasFoJbholRS9+7d9zPBfUkh8L2iUtKXa6MA1EC1lZjTukmBEPPdSSVlihnWSfgt47rhUk
mup1BzRqmhMtdDnd2m145nfjYFBRPrmh3XKU/37Pi20nbfHxGYXpnOCzNdZOxkrwy8xlGY55CkZh
sJt15ATUTRJs1mmy/Z3Z//DugdnX4tfaL5LTpoDR1hSUIOWjGLGyppZ97Zr8MHjrp7wuTlWw/L68
2kzW0wLaspLNrzrqgDBx+VrIZyVQFJri/D6W03V7C9OCWrVYxCINtMXWKn/OOZr3WwAo8HRqDfHl
UZzn+qOopSUsfNY3QeXXYJIa2Ml3+I1K945fBgPpgMaUlqRFAg4ESQ0k12eBaiwZhGkhQ5wlXi5/
vmFX0cGMmZcNbV1l2FXG7nYEbwTrV4g57PHlmIZw/v1d1GJFJvgi0fzCx3DwD1x1x2aLgZHdWbSm
79c8fetXng/0rIDnzp+LtI6GkpU4/Fz16MiZjmf0a7B6jiV3YtDPL6d0bfghK0Z6Z/lBujMEk420
YwlAPf5iLYzE1pp9KYav/4+zK1tum2eWT8QqguB6S1KSJS+x5SW2b1hJnI/gAoD79vSnlVN/lYMY
YpVudQGIAGYwmOnpRj/Qxiu7mzRda8HSeBFPsewkEFR6DDdr7efktqOAPUAwt/wOQrJhm4OXA2R6
HvRrkuAyxq1/cYGpzzNUIcFrDOLHPrWioRhXIhXNcqmYQPBs2HWDYH0H9wTsrQcS2py9Qu/hKnXX
msp0cygX4ZTwwBQeGB8HE6jeE3NRDDLXulhTudaNf/r9k1mYFRiplhrL0yxAoEOVnHHrGcTxYeKu
yeJp/JJKuV2irbso/NI+TpV9U0DzzXfylUtJc1G4pyk//fsyk2hDPentNCkdrvs5qeOysJ/cjFhh
22dWKLN6DoWRtjHo49j2vKfS3OmuYiZFMgz22GDfPZu5oVPUu4oVN83k7myg4lHImlc8um5zFGuZ
UYVGdyc49qfWi6n1PNMcdcQ8zMyf579EtzXKxVdNCOHGDIEoYJXbjM53jAwri6T778qFJx1DEsjb
QJ5EfAw2kOlZlARFWK/JcGjcrQrxc6vppKoGUnHaydgakid0ZoSuNfy4aGVUiB/ap5PUMzD80gQx
N/qrFtHO+aF1/1wx6VIMQ5024Orn9Uu6tDGxHnzB4/ODa5Zdhfd1xG+KvsPgBNRCTbcJkikqzCm0
L9Nu8VWAX+uWlitNAWGhIXgSHIUlYRqb839e9/RTWbc9VvjzgsLObgJdiVFMT02yHEdrefDzLMQV
cev1w94mztWwmCtz6hZMMeZkMI3/J4bOkjTKqxC4zj0ZH3Iwvpz/KI2NqVg/YOunvoBu5G7Ob80i
20Hd4Or8yLqDpFivEHypcwLfzZGnRR9O2LvLPiXeyvC6P65YcNoDwC97cNBaGXs1ja4FwndNyF7z
11VwH6POJDobKg8j/68cX1Jgg9P51/ll0eyoCugLFtEJ4BfAx5x0YSCtLVB4YSP5vrLXMv6ae0eF
9bmTlQYO+jTQYzpG6G4Lq4zGPm2ssCisrVXLq3EM7idPPFz2SadP/XTPjXLmUE4z8ByWwbYTMqzH
8puTAlE79tvzU2h2WyXnpr3TS1/gkwJ7iokHwaep258fWrfZpyk///u+Yz5I5hB6V10aSSnf/NJD
u9hU/3d+At2OKzbcJElVWW4AAuC2e+zG8Ypn+VOVPVjORXjgwFfZ50jqACCX4hNsgCGy5hn1pGi2
Vu4aTTyhcs/1U8YdWXnecZEPnXnHuxwMfbEYHvK1zLxugRRTFkNZibbB+20ui/THkFfTdUcnOzRY
8WFSemF0r8L+oO2XznhoIZ9ilh8zsYBMgmQoSHXrIAktgqKVaa1kUDUPCRUGmILWqkbR/yR444ap
WCK/2My9eZXn/nbAm8uhaxk1ja2rYEB3SL0Zz1542SaLQE4Rpt028ZLdwPi+WMCGmiFLbF4W0NLT
Bn4yFQbWq6llNdmBlvYqL0RoWY+tM4eU2Ve8eHasOvTG1/NWo/uwk7l+mitYWGexgY27EjSZTk/C
bHpoZBOSLIh6usS5/FF5a5BfzRlXYYNkqUAQvHA8Aophehtt80fVorU2MpsFnWhL0j5aRTqvfJku
jqCKQ5iARnB9Sc0ty2myRzVnQfiQ5zRGvXy5BeqYfgP7V3dV8jmAEiu4OhaRrwn16D5VidoTlnLf
bwNzS7gtflZTN8cZ2sNRSK/re/RsNlccTZuXtL1BqU+JAfxZlBJfZx+XRexdaBmRorxlzFsJXnRm
pjiOWgZ4o0NAZku9tn8aKodv69qw2lhQlGAmaBJtwOFQvSHYt7bnj6XmtlDxh2ZTDuMC6dRjnz51
C2pI4r+Or8ECNXujMn2XS+osmVEHx9nZOu4G71yLeRvISffeWgld9/9PU38yqwXt6GjBHe2jX/8a
A8Q19VOerglJE801reILU9ZIq0XX+HGusk3Lk1AId+PRPlqG//raDqlXxkP9MQFM2ThGXNhXSKyF
Jf1+fnN066f4jLwqMnOkS3cEQgcE7DejicHtk9TtBMmWlUl0K6jEC8IsE3+aMuPotVcDNLhFEJnd
moLNHzTaF2lSldBubqRh+93YIIsS3Iv5EcFJmBTf6GJETXVrDUePHUX1MNnPUKQOa2qFQf6rsV/9
ER11RSjRhMLWmC111WEVijj60iyFQG5keCXb/ioQodjTeLmy99Yj37Ptcsf3067Y5rvz+6dbWsVd
WMZgtlSy5LS0TXvHRNzbKyUI3dCKq7BknQSn6uyRWw8FccKsu2LJ2q5p/JAKLcySmgR9Re2jtF+n
YZeS67l9s7IbA9xv+VrRSRMlqaBCEBfXljsK+wggbIjWRCu797lE3WHlctd9xMmoPnmGukP20zHz
9h2EOtGpf9KlG38kkYGYEojo0O7Gy24FlR9vGrk5CNLI95Q+dQnk+fBK52vBpMYHEMUHVDzI3Lmz
g6M3CRCHkH1aIeCzr6ym3vdJsTl/UnWboTgBY5mqMmsTeqwygOZuFzBRmRbYuq7OD68LEYgSIgxm
0tXGbJtH0x3eA/RCtkEdD2hLDWeW/WRtdm22bOObYod05Vo7mO6jlNDAL80GhU1DvJckDW333vdv
7eCbXaw8EzUm+Adl/emApYVpDEXldEfXvQ6yp7F+cMdfK+t1+otfuM0/6/hpbFPWiDUKGvzRTzc3
5bbYmY/dZtlYV2l8EXsxBNlPoeqnSQa7dvGMM+0jqZ8K56eVQHZ4pQCnMT6VKY95wTIY42wfa8Ze
s/lH5YxA9LpXvvSv8vkWtZuVg6u5oVUIXZAGGWN1nRz9bIm80QqXaQ1Apzk+KoBOGLn0+5kg2JOh
XXlh597KsQrdNQCM5vyoCLpZjrTw6yw5jsUeEmmxY161l8ZFpmLQUAF2ZiNx4V0bKyL51pvajcgv
PJ4qhK7vWoO1gA0crQf6K71qd/7evbF/2Vu+zeLLwJe+qZgv2s58gJJwCxUuuFIfRjtKzMtyACp2
ri7EaHYdR22n4h5InkwyvVEBxLkoluQXwRkKnYm8nTdmjQdXmfHwXrCMapycY1Axowlns0yv0oC0
gCINHhi26+KlMq1yxdV+bRD/AOkhNVq1ss2dI/EpVL5a1NYboykuHP1k759chu/RoMu71j+CCHnv
TzROTXpRRPMPht4aAjCQ2tw5muO4sbzmvjbFxuFFFp7fhq9dEjQL/v7r0nKgiU2wML4xsiuwcy9h
U1ISF5X7gP6x9FuQyBcnSMVK8KfbiJPZf1oquhBOfbLI90GOey9xNvbwev5LviZnC1Cn/XtokMqI
sRwt+8/tQOIy9vf0Fin8XbNLY3J/fpav3dM/4PoeFZ+mbU35SBCmHX2oTz86xBNbOojLRChBmP73
d4yGV0HWmuCWA69Pyctt6vnb8//+a6P7B1A/ldyW/eLjwQRZ8V2wOFdpCugtqcujBelPliAkOD+T
bp2USBy0PsvYjgPYP5AXy510Q6s57Oo1WTHNMVIhZkvR9VKc6rlt+7Mq/5PZygJpzEGF0adVNaPv
C7dbydm2NjZF1uzB8hCjeNu30ybLLyFYCjwVW0YqZJ6mwXWOMum2IhnuzGqtOKbZY1+xaIYoaeCp
Jd9Nr40WkT2V1IlywLGIEIfGaeeVtIxuCxRLNnqHzo7FjGM57BJ2k6wFkKf/+W+QB74C5fjXBett
w8p/eyUfqj2IZBLvqkGmk70k9rx09wTSJebvi46piijjjazrzK+dI2uqMBvryKi2/XQ8P7juMCmG
PEANjUJgAdyQBidibMLF4LJBVSOnFflmD8ls/6JyzFkZybptYHsLiBTW1N7/vCK+WEiVjQpq1MCu
5mXL8Hp8qEDyQX2oUht3Xu1uecCgl16FaNVJggDcWC8ttArHvF9x85qnjafiUsCI4phmlmFyiuR4
A4x0Tu/9xg7bwgDLjrOVhERTteBUdiu2+3Uu2VPV4Y1soOXQtYIB/WCGU+uE0I9CUvmD20mYNGM4
sdsRpNHnN1c3m2Jm1JQo6dUlXulNcPDLNhzoxnMfBOXQi6lD8tsx1vDsmnOkglfmqRTEsE/9k6ko
I2L7G7O9ExY4i9GxPAQ7StbwYxrf8Q+WBd2RxeKdZvKHHrn452wyd23zmkoZegmNL1s65dmbjYkt
6j5D9iuRqI72dejzOVykiAg0dhoQjrLlwfDXriLdRylmaMmitYBKTDEdWnm5hJ4YKyBefJ8nfGtN
9UpmReO3XCWt5VGT8sWDdrRVtGHzUQPGi7cLMdhl/lalvMK9lLncSJDO6l3PLW/rYeqbPKy6zulW
HgCaT1Dbu0dTzNQSo0Cv4w8fEl2GDFHJhp7fWnZLExVYim/P7bnzoNoo3j2/C5lVhnn3w1wDEmn2
WU2q5q60SmH3+PeFGXLnu+hfejsLfQOI7TUCdM0cvrLJRtWJ3CcgH4MmXXtXTlPs5N1mDPx3KBRu
HH/NRHTzKOHThNCm9cYE80Ac/OAzGfE23Vn+tOEGnHg+rWQkNPOoJKTmaI/u5NuYx2uJ+9KZnMYZ
FOU2TTvM6Hiw6BhZsr+sawOUCH/f7RlefY7BQWEYusvwCvVftCs6QPAEK68lzQFW8btzANfbBnzB
ldflKUjngqvBamJmOKAOWGWZ1i2a4vorw6+6oab4ihQKBzRxQ6ulV4HrH6CzEIHM8um8n9TNo0RY
BZsmIclpnnkebh2ziKo5u60T83YavTA117SmTtb3RaCgonrLXkAMoj4dAotwZzeiOrX1KrHy0Nft
ieLtjSWRtGsavDCzBOnTXRtg9/MhzNnHZcuk+PcS/TcAhg/4+41Tsfcqh9wIKQ12N6MOGbtt4d5Z
trlGK6R7ZqqNORaYGYMeOkH/e2b+SUKCWxpZHsgIrGy9xlGq3TloCSmLPjFQcTJE0UfmZLwxuSzR
Iis/PL9smilU8GJTCg+3PTILnR253S1rIo+vXIW6NVKRiymxzAqqchmCTIR6lEE2xZ/B+QABoWDa
GmkX84pG9pJv2NBHVvUKerqVa1ITl6m0hTQA0yM6tzC1b0sWkuHVAPywYxDnybsY1IDbqfwIjG5l
uj8Vhy+MRwU7BsGYWQNkAllYDvY2NebDTIyQzb/qXsZV85KOBNjNLuIWQuBaRsWc4B3gRty3Ilat
Icx1m6m4ihr0WaUfoPA1LHe58ZplcbMm0q6xXxUPmeZeD75GA13rmf/o2d8ozyBWFs9r4EeNl3MU
/1A3JgHxaILxmfhmy2g2ZJyj4bGg4eJ68WWHXfERcwaikwxA1zQ0mqscTXROvmu8l/ODa8+AEhXY
VpkZ/XSS6vb8H052rKYxqgcJLyTemWMi1En6J5fJrexe02QJAxBMB61jbRzoAZvemlyH7hAoQYNX
GlZCEuEcbWMjoNhVFftuVaZaU7OGZOPfdzc625OKBUyiaNQFIHMk8xblqk3i8QPx+nvB39GsGi6B
G9sV1L9Z6jyQyj+wznuaG8i85sndmI7XLbl35w/ZdxeG9yrU0qvq3myJLfB6dhEakf00fzjV9wxw
TsnW6MA0XkUFW1pSotg4UkxSZN/nSkZWAlpemm6rsQ+T4GeasU29GiZrTE6lVBwtxgkfAC0POQHr
EEPCd4oTKDBcxE0YeCrQsitA1p52zDnW5RV8P9xFd5H8CYY+BRmfErx9R53ALXEIJZTKhhOGsLQj
EKqsPLt1V8s/tIqT8CqSoMjSbrobEmebYjc9tDG7KrbrNUDNi/sfqGVTLnI4VXK6aZt3O3QBGjhR
yXGmv0GesnIB63ZZ8RpLyoVVBYZ9TMgBlMSO+0SM+9S+hPwN+6A4gyYzpfByfAJioIpftx/8IlW6
ALWNv3fY4sAQjMzHyG2+o0ZMs3HrLbvzvlTjw1RMJWkTWblVinpH4u/aqtwHjhmmaH6+bPjTJfTp
dI6Vz3PUavBI75Nt24o4ZcV1nq5RWmrOjQqdNIULQhzoLx0zJ+zbez7EnPdorEfVBv0hqwCs0631
RcyhavhCC3MyEif4nw2c6uCAaCIEPVU61kJQ3bcohszm3CAiSZFHbn664rHsfy/iw/WvynI3TK+X
bYdy98t0KcvRcMS7mK95dgepYJ+tZNh1f1+58VN7Hs2CzuKdLPdiOEERWrFd5k1bfyNkXDHh01p8
tRGKCddpUS6zoOK95mAhH5bNmEwP55dGN7RivzIH6Le1kSoZWyPMxLQbqjV1H50PVeGNlCAbbZZY
G1pGpzo1i4thM/7K79KoifrvZR6f/waNh1ORjrnLmjLoLPE++GU4djfF+JYBArS0v8+PrwkdVX5F
npiZbxenPTbeHQ/iGlYbuhB9r15IvhLb6aY4fdonh2FnlgPxVmxD5t+l0CJz/Rc3LWPwiszTymvp
yyk8/w8u79MUeYv+kILayb7I9jy4ziA2nnUbT/zoxPP5ddJRHKpYrKVhdkMcJ9lLUW1JHhzKoNgk
wHS7KVqFkbsebqyhDQWyvQNEmM7P+qUrx3edfv/0XZVrLGlT+PyQj04s5iLOJO7pbA0W/DVuEeMr
DqrF66B2EwOk2RlzWzcC0aZjvjeFKcZ9I0wTAJWRtan72vp9gqenlbWDa6B7dczSLeSETUkByLay
+dB2YIx/EhNfjOyU50YuLBpyI6luS5YZLguzxD8llS5Zl39qf63pGNPAQAXGmP/aOukMgP194l/U
6ooUm3Jiydx2RcttfnBpG1m53KKevzv/z7/0SRha2dGlTEomJEXAL8C4IWiE/sRLXAWGVjZzKGea
OgRDd5AXnol3Pc/1g50irDOD75f8e2gs/30eJRvASePk+PcJv134cA3mlguPunLZ4Fi1nCDxeCDc
/w1iqIcqE1FdDmvEAV8vvK+C6pYhtW30LvBDGowxekGixFtLYOisVLlnEnDym1OBv+7m424y0o0D
vSiEYFfnF10zvIqm80ZXFkiK8APUhW9lYcdLF/yyRLDSgqPxnSqiznbRlWYGIz/Qpr/jGbtFPyI6
ocl7a7FYitWuIt1nnOb/5MvoJKqycAk/tMby6Dj+ds6y59laVrCyX16Unq+C6rK2L7p6AHtfJcef
pviezuy64eV9l655S90HnH7/9AG9kDbyovAKfgoWa9luB1DbBu5FvZT4AMV8We3gfsmwPnaW34CV
bVsY80NbXChmpiLrZoNURofWnQOKvOFC/yMOkLjkQ1R3hK1F1boVUmy4BRRgclAAOQyOsZW5h0Zc
uu1Wnwa64ZVQsSGyApsrhq8gSVNVw4Z5PEqLZnPeznQnSDFjRoGrIg2YYnMTOINmCr3MjTwotjve
ZWJmYNT/+wgR5rkLwKsw5boNx5lddba3YsZfLw6Ysv8e2hUjKZysEQdB3Xvoj+490j74wbzyFtAN
r6x9tQxLyzqczg6IIddnv80MQiSgd7lk7XH6//73wikE+NNgvSht5W3U2bZ/N9R9z3eADxVPY07o
muab5kvUep0QCe/9YUDsYEwbmzVbYowb2q3Bqr58NHn/1OcS7ng9P4VsuI9vPM95MRc3JgPwACQI
PloKVkjXXrkZvj6xmOzvVQuW3PKl4/JDbaRLCND+ddJNt93sXxfVRWBZTKHEQpx5LF88LJcDUGZC
UKUx+5tWysfzG//17YP1+PsTBu6X08hwubljQyNSWO+eIe9bP7kemiBqg7UuSd2uK95VpiXza8Ce
Dm6BNyYE6WWYU97ss8Vnm/Of8nWE4XmKceeEzF5v4yKdF3Y32uSpLNfaA3UbrRh3T+D1UJLnB8sv
XUCcunujmhBn24jPjTWuDN3JVUzcRU/L1LcB5Fw6AmqaXwLYmCb4XllPULCC+k18fpl00yimXniL
MRctpKVYbcSZtV+AmrTJd0afiuRnT57Pz6I5Vypyy4IoednSBB9DjMifnj3kv3z51NgPfrdS+P8a
oAXLOH3hp4Bgkgsgvi70b1pksAewRM2ViL25C4v0WPp5NA+7ykyjTDTh+Y/SvNf+wWf5jTWUXQ+x
WW8mcRcs27ECj8zIHyuAE5t+iGVDQgshfwplhAIMWR320LeOxTgAfOlDmOHDomtdMJqNVNUIe5tz
6QSyOIw83xsAx7nGhALUErcseC7FwZy6ldhON9M/TkIK2Ul8dg/Ak9PZe1qPN0MZRKO7GaR97RbJ
yjWnMTQVvVWBRafpIA19gHDJnpePVfNITQJ9FOhBrGzil3UQnBrFTdQN9VsroVBstj6aU0M9RDNM
dPxmXrlh8t7iZuQPa1RgupVTHAfwg07aLRDosOoi9AQg3dkYdmiINOUbaZEYI/vzR1P3VYrz4Nxk
vLcga9Hxt7LaSwYE2oyj6T6n5t3oA6TI1pjldVMpDqSU8+IkCzj34MBjLtrQyu/LqYunqggz49mw
H/3+5fxXaY6DWuBP7dqY6gpfxclTza5mUCN208bJf54fXuOk1Bo/WuglXr0Y3hge5/plapF/A+tY
+czs7+dn0H3AaeZPLgpUcMlY2JjBrv0YmTFrfOq482jny/H8BF8nQnF/n2b+NEOaEcMTrEY4ZZKb
DLuRkG9NN0boz428uYzczNw0BNLknIQlhDjLYC2Y1qTkPJXDSJTt2FanqSe/iJFUQdgInM/4bRz8
sMT0M3HBp5NHYLWME7722te5fbWaX1ve6PD8pMnQOXEtq60nX40CLxJATVJgZKnj3hhsz6tkxba+
7hbHGisuo0gmiD0WFWIwaW0mgI0t93qgP31hbgOQjRS+eRTFy+CKaBqACkInLTUekfBeya5q51e8
iLFQBOQW5h+2dMs3fJd5G5nHzWbagCoH+L2wZlCnCM8fKZ1VKK4EDcJz1REJHv7se0bfurb8AeVw
aJCk41oeS3t0FB8iqJdNXY05fH7f2B9FYG+Kqt/UC7sOBnkrci90C+9Yw9qrcl6JfDQxqFr+l5KR
KalPmRZGsUfz4rZAg4xtGy6ja72eXz2Nd1Rr+chEdQJc8JjELm4gWh5bQIxT0u+bzosog37q7ITp
MK7ABXXTKQ6mBrQFagOn6RgCnoBcc9h40ZiRAK4PGhBhK26HblwJsXX7ppb1p8y20PqO6ZJyDlNa
PBTWE+0eG5pFE1qLczwkZFJuzeKBd78vW1Al+GBZNwWyF3hkmdYtegwee1Tm05QiN9N+eNTZFo27
ner+v/PT6Q6J8lCpWq8IBMR8Tqyyr7Ytd1Va3o/LvGLLmgtBrf0XY1+Ni9ujjWUsNx6zroZZ3i4t
kOrzWr+dJuZQK/+tMbSJjy7jQ0kE8Jad+wCs+iMeeqFlyqtKoN9YFNvzq6V5c6mcS5NlTH0FwPWB
OsMLp9kuN9fkG7VnTfUR9iKqCbSdh3GoWETaavnWJ6YE5bMpwr6CCJLPhuraonka99TON9SCNKUM
GH246ONUlMAMAQw2AhJ/gPqAAVa7wC5JiCzM9HR+fM1RU4ECuZuNzIA6Oa4VICjM5d0ZPIDh7csy
UirjEhNIBXoDkl1LzzY5C+IkNa6Gklw4vBJ49IVjmb6LlNHS53dLxu+s0TxAdPPC4RWzr+kwo7s/
lwexuIeus94ZOkZss1p5POrWXjFzl0y9CZVlecgba2N02V2fJxGp7JUXk8YuVOakuhQJGF5SeRhY
t5/84RbsiCtDazwIVYKBYrbbvCo9KPxkxbWZAzIsnF+5Z8YINS9cHCUCmDzcVUbgQLToVO4MnDbE
+d/aS7ViWJoIQ5VdhCiBhOaBC8v2xk0FQUEDFG1FYKRh1/xoGnet1UGzVCpIYO4hT2cWvjhkdbbJ
U4RlS/5ozv/1drXi/zTHSIUHJG2R2FOKGdAXcu8WUziR+rWZxvi8h9Aco3/QAf249HaOva5Ycp1Z
yZM7uSv/XLc2p98/vRsINJXSxHHlwU3zN2Z+B7jxm0yW3WCvsTvqZlAseOaJLFgCC7bIm08fnfEd
OvcW4sjza6NbesWCfS8Y6hy0XQdT/B7q76nzaxw/LhtaifdR2gW6fynkwaie3PodhAH5qiiubksV
8+1ExgsI1smD08gbYxluh3JaeadozMpSzNYnSQOFTjidxBmbaErTX3lnRDwxrLDPoFvepRfxH3me
qohI23Su2pLDvQX1vcGfqCie0bQbnV9+zRKpLEU2HbM+XWqEYG6HvstgQ3x5mfNUuYmculxsc8If
z9OjNPe5CSplkA+KZY27UXPoVSTMPNGxat1KHkiV7Npua9Z+KJIkgnzg+cXRRHcqDqYS44jnNhYH
xdZomoqoTK+bqkM/irkxgrspezk/j+5DFOtlmXSWDgWggwc8gG0fhrHZuRYS3pSmK28X3RSKBXvz
nAAphMheWu4N5y85T/aWwJd5a+xHGh+h4iUmb2ASgQo/mB1aW1NvZ/v9vW11K/eYbnjFlmXA+dJ5
JzBJw38nnfcG9vePcRQXro9izxAk7Cc2YHgjPbIO5G1m6PQ35hoXke7fK/E1tSxSiAHVqwaj1uIX
QUcmWcrd+fOjMWIVNeFLI8uKBnW4hKd9PJkL3WceGqbPj645Oipook6sqmoS/PciuEPyaWwlmBle
bJArXza+8qxmrILijAFIyZAicVuz7LoQ8hXcIrFvLisRrsZdq4gJXsC9pSa+YXS77Uy3pE9DnKPF
9aFuc5m/U6mIknq2E4ZzihoBSx/yIOnj1OA92glzP6yqYM1l6/ZDMeWGeSU4UWBoJXJ+wN+FQFJs
kuy58N8u2xDlSs49v0UuFYtll/KjTx8Gw83DAByCw8rlqfsCxZbTqqxAbeDBVfh8S5JvS/1oDvl2
ch4v+wDFmMe0LJPJwGvMcq5lsQtIFs3lQ9NduD6KMQ/2kOfINMFdW/6G0fS0AfEY2KCg3Zz/gK8N
2lWFfKdZkAQkpsg09dIMDTiLJF3uLxv7dNl9CkY96NFZUJTFSzsXj6IE3afZ2iuOSJMvdlUNXznl
fc7yk505k/WRU9MP3aBzQg4Ks9Ad+F1D82KfstRFsowuhzzP1whGvnaxrkpNNNTzMFjoeQco5DcD
NWEBHsSGdStOSjf66fdPq2ZQW5pgdET+oMrvXPY7n8w9bZYLR1dM2ieBAyzIH0AXAwATpgbnUTtk
5Tjp/rxi0JbhVNaCVveDifZ8MmSh6f9010g0vzZmcN39vTJ5ys3RswZxaIdnh/5IiLF125MA+cqZ
0tmCYsz1svguT0ekvcC5MtXzXqTDisfWrYtiyJXL+6lwMLSoH0R7bVUPjbNiZV9fOK7KODR2VjfK
HqsyzQue9ftTT+dAKzSvxg0/XmTJKvtQ1SV5UrlI2vUz3TSg1gceZ+VAajZVJRwCyNNdutOJYeJt
8Q7UcMK6i5h8Pv/PdcOffv9kTUzweRxMDD9l77za1UYZzVlsrnXCa/ZVBR47APdPi4d9HSBf3VnV
HoW5qEE3x/l/r9tbxVoLVqSjyzA8Lw5lBl209GMQELV6a+2LSvOuip2TdTpSVPzwAfxJplZcZ89l
+bMmaw5Bt/6KzZY1VH+Yt4gDGR9tXobJ4kdTdrCqKT6/RLodUIy2nyrW9/MkDvZYbOjEr0vTjo28
vyiAcFUIXWbN1UQrnPyJfqTzkyDPJd7cMLmVkPfrhx+6of8+n57lnXoEsD4ZeYISUGdcM++Jzd8g
mUG9NYSLZo1UdgsQozPPI1ijviboBMoO5lBvl+SizkrAZ06n95ONuabteH6KNRL0xiSPBY17vrL8
Gpes4uRcMdgpCNrEwSEyZia4numaZJxu6NNiffrXPEsm0y2x8tK38QJrtnO6xp+rW2/FbCl38Hc7
GFUr76n/Zs93dfl60XFX4XDCtqx+mlGacexjMB8beSf7lYtE968VU4WIR2PlC4Y20F7i3k7VLzdd
iWN1QytGasyjtAaCodsTsAqE7wE/0SCskS7rtlK5XZd6bKH9ggMItEycpwvIG9YEijT+S0W8ccgi
Tq5AUtsYH6l9I+rvHdAYzRo1q8bBq2C3huUzbVxbHAJ6JNVbAS4owNxs79e0NoNm6VXyMXSujKQV
ebIPGEki3wVBZ2VQMwoWe+VIakp6rgpZm5jFU9A/JXsffbfTcEhyI/RMtpvHKpRLs0nS66K97r0k
7uo1pXbdwp0+95P1JintG3/Okn2OPMRMH+r6PbV4TMYfdFrL+umWTjFj0fK6yCrf2BNzWewsAjk8
UFLhVOaVaOIWjUHGin1oTpkqg2WRLnB8iHLgluwAuaoNVI6XxEQ0lL9xaIqtlKk1duIoZsgtkqDR
OEF1wHT3OUlfsFMrWS3NWjmKCY65g3ZHw5AH1nT7k5SvJ+TPOllr7db8cxXkwWzLm/wkrQ5UDOgG
XJ5Es4Zp1ay9Cu0YbCBnrcDEP19I7DpjKKyuiGbT2/tN+t95r6255VWWBpNPLPVNIg8VBxfHlJW7
ZAFAkZPxqh68bdMiI26Pz+cn05iGiuYooWVUk8qSh8W6masfJCWh0d5A7MIha6wTuikU6yvzfuCk
wxTJ1JyIzKZrkS9vbuO8cciHjG1nxOe/RXOsVNKGNh/dnIyYqKbtgTPxc57zTUXWctWnKOufNmnP
VXEbDIQZUATEsfo/zq6juXFeCf4iVjEAJHEllSznbOnCWnt3GcEMpl//Wt/JD2sIVTrZpcMAHGCQ
pqebdmRTzVeGEb86xnJroKJHcBZAyXffJFyTgFXNNGmDzQEEzxlb6n0734n8zp2yld2sLXDunHeW
yr4U3tDSs1EnCvt9Ya6pzSDAVr8Sew6SPvk634RqPKQwb0XkpxmHQI/FjXXnTtdpma1IZj9eYJ55
suIHy1rBhxPPH0/zkOZWaNnAuGr5Kn90EMxLDoqHMrIKGzXTg/fVZA8Dv3ba37Hu5f3HoIB1yTc1
qjatqjzR/HmvJf8o4wObSih8vY15vz7vnx+XQebJOTRG2hZyaMOp9v6Pk1nrqtLRW/y4QsHy6fdv
+6kPTcAxcdB56G+uIDq+OelvzGCLQDZ2m8Tphtu25i1E1dTJf9+a6kg2scTnaKrbz8VudN7H/rYy
9q64c4qn8476cZ7ic04z4FsblWWc1B7AcmQNZdgvy3oBx1ZU6MZBZf70+zfzUwRAQAlt5mPK/3rL
qnG+IqFZJFRDfPr9m2mvWhI3RlX3cTHzFWq1nnPq5sF5ryjmv5w4owDeTALlfcesfYnwYDmbby5d
c1Q4nLevcou0wFWmQ8oU1cbHenpmfgmwZxUs2lpjRXz9d/z85hmQs4nOZqfeGzzgbWjQo+AIMDz6
ssTWfILK/VIQ29Oc827uOSaOuxb5sCF9vDvvHUX/5dxZDQGSRcwdP3K8jbpLFDpIQi1pFgz5+1Be
NvHlFBoeifpuKUZ+9OdunY83BQPnG2nW5z9BMYFk+Y7Ib9vWQUnhkdHPHoVrXrJKqr+zr6siVHhf
Tp45Zm4sFoX3i7ladd60yxtLM7CqrkshG6fL4KO2nh8rxw+m/IVBaKMHCCF5O+8a1eiePunb7Iy4
1/rlIOD4od86/MOrqrCbiyCe6vUgdFTSqlak93V/AHOSV6KVxbuK7Y8leZnG3zb56wNSff47FDEs
y3gMQ4vjFqXFMS+SUPB+4+GER8xxe968aoSlLRg0taaLvFBxjHJA3FE15Xo6NXhVz6XQhZp5lHK3
KXB4WELOrXcavYEIW/NQ+rP1fxJlDcSpuE+K4ji7dGO5tghArbYxxk4TuD/PT5dJG3AF2NYMFrvi
OJkGWCG3C8qkK+em0rHvq/p/mlHf5mdfkxJJ7rw4olLwdurBce7TBLSnhqb/P8/Mf5Ji5VhNfc2N
/Fj324ndO8MGPJLpfOfr1AlVH3D6/dsHOAkEYHiSFseuvKPDtgUz96TLoahsS8G7WL49xo6XH5ve
CQSlNy577b1Wc+BRuUYK2sE3Z1rkfn5s3c9o3pvJF/Xf6+YOerOak7+qBWnjNRPjP+HG/LiUB8sC
dxKoc7j/2hq/e/uirCdzmRS5RQc+W7+j+ZEk+YqlZO1Rse5pp1mff14YXCZFbwQKnLo6Oan3P60k
fZhaXxO5isiSE2S5EKJJszE/TvUjzTY5PFJPt150yZUIXMpS4IohjcXCSH5kS36VudC0JPy2n3Ro
V8XUlPNjJtQXYuhm50fDEjdkRhV/xqbAmevj+QVZZf/ktW9hJRyIPuQJ7CfJXekcwbhY2DoWMpXt
0+/fbNt4avKXdoZroHiTjEGTriCqHFzWcSlmqenZHbGm/FihDq9c2ywPsQhdaFwKWcbLsq3dPj/a
xohsz6azjXDRLZWqCSlFa9ShdrRwBYw3n0V/nQ0sbNy1400Xdl6K1AqizOPEW6wGKITNynyLhP8e
T/uac6yq+1KkiqQZIHKLUe2aNIzKT7dKNjP4VhsNgkoxa+SUWJVCWQrlarDv3+V1SMy/jqd5AFV0
XU6EtU3V1T50Wo80fbWHW8tFnp+urOTh/JT8GZTC/smEOVAO8Meyyo/R0q0dEjLxh6SfzfQ+OPeu
dWPm95mtA2Kr3CQF7ghJMiMpMEXz+J1D0Nu21/oqdJWjpMj1ytmv0hFTNDKT27hq1mk5r2ovvRfN
hQcSmdy95BH3cUfHnmvceMVH2txWVPMYreq9FL15RJeiTWA6yW5A65ZzCGtfGaVmEqkcL4Xv3IOJ
ZKAsO7L4uhseveyKNjqdE5VtKXRrQW3Rsyg7RvZL3N/73usS/T0/ORVnBJm53YgaMx0iIzuK+Qo0
S3F9U5Nj7+yLyxgJoUX5/6s9cVnTk4Vkx9EZgoLunPwDr9BBU27i4e38NygGVk6XxcQf+1SM2THG
c04m1l6NSlkKVn1d+ZOqgZPzvu1YM2d+mxhDdjTIlw26sSoJW+fF1V5wVfZPv3+znyzc6cHYnB39
7NkFraU3bdLhjwtStvMOUswfWZGnd+zEzco+O+JJLDB5uRMxNFzLzXnrPz6XM1fmcVhAgDQNsciO
aTQGeeWFoOoE1q4BufVzbW2n8cXxddhT1ZfIMRz3YOl0MBKs+5izN9tOAtAlXrZDulIIW4Xfekjs
ZkeOW0Q1QVAQhCK6YlDVLiAL7qT5ic2vWmAdmku0XK6E0+Ch58rOIPYBjk4HPzveu6gvwndgXKQd
Oa5I6oIMNDsu47vVPbtgmjHmj/NjrpixMllDFM9eSkoTtr3txMN2iFcg8dKzr6jsS8fnKmodXLow
FHZiB54VNsnX7OXBCNj0ZR8ghfREIYoRUzinSnBuRuZCgCMeGlxJqePeUX3C6fdvQQ2NTWDuvdN4
R3d07pBuuaHjU3wRRIu5MiFDh8x6jOITRF2P5ySAsb1H5O6nRoeeUESazLxggDa7h9hidiTp7Qie
0bxbLR250PtSGBtd17VsaTG8bR+I5Moit1HzGPXP5wdX1XcpkEtvBv2Km2VHc7lv6jKY/avF1nHK
/Jct+Cc9CM9Lu7E7kyQpjRxbJq68bTQHHf+0nGk1UR5U4xCa/BC7uw56RGbxyvIXwxGh672azriN
oe5z2SdKwR05UBQtvCE9kvnegjzsUjwbury0YkGX0+oi85KckC4FTfQc1OYNikeCxXykvAlNH/w8
9H5wTM01XHH+kPPsht3mlqBoK+vTfeE/Os6HI37NnKzHQVc9qGpDinU+Dz7xMvjKmB8E1AOtfpUD
dm77O9brSmBUbUjR7sU+af1+xHjYZlCCG4XMj3mchtYYr2vdM75qYE7z/duSwmZ/jnqfp9hpvXVB
gFgtjb+TZd/2ZLwfJjN0W7RW0afzc0z1TdJdGph5r+/nMj32hhP49fWc3rmQh/FBhbXocO2KVVLO
tVsRoaYdFekRqbMn0/YexnjaDfWfJLkIq8lcmSJhGCxIXvVGcoRCBbjtH0uAzHLrYWy2572k+gJp
OeAZElBFZibHzkLVAV6vFyhzbhbdS4zKvBToZRI1nej75FiUMcg+HspyCozmzdWdSxSDLBMfNIY7
Vq4L+zXPVi4LWXNtmOWKcOy5l8W4zH2A1/3CnOYuOXL2PqXrqdrnTnfCc1fNZQu+TH9QU5yl/IXG
eGamOwoGrKz3r7ldheeHWLGfyDoJpSf8NAWY9WiIcl115soCb2KS6mp5VealsLbdrkFmOoqR/XiH
/qfVvJUXITOY60ghbOLm6DoMpm1rZ87GmqDeqTE3592imjrSLp6mYKCtRic+Lki9RuPOyB7N03/s
BWrE55tQzH6ZAMFoi9pdXGYcIqixGe2WTFYo6NofNbd21SdIwRuJAbLPAnJlafU1tOtagFy++GNg
3S50tTWqT5ACeIiapEvaxTgU6WtD3wHFCV1jVUHl67yLTkP5w3FEJj4gQy3A0DwYh5yaq5mX10k2
aN70Tqftn0xLp3C6ZO3ixY1xGCD2C6miutnybgjGCCdOb2+nuiOVqp3T6Hzf15YCYlRlbxxKnj0x
KwpigTe4CkIkHd2ddH9ypoOZKGLNPo3St6ZsMiVuY+OT/CVe+YZ/ZQ3xFZJgGpyGyrwUysCwDIDJ
tMZhdEeArfoVtYeAmoPm3KwyL4UzzYGOdgUcleGEQf3iPZn6IG10LJuKqSpLkhKj9kxmeOSpGb2Q
Mb6z7erFH5rrFpiu87NV9QXS0XzOHa8ovBr+B9q4QV6BWfOK+LpjsSKe/8Fy5ThL2i3M5/kzwCBs
vqlxsWP2ywh6pMu+QIpnvgjHnfrKOPDFfk39Kt91J8jGqcJ9fb4FxTDIeC7bmgDWbEvjUEM8lZbm
u4knDlHZgJ7yl/NNqF4jZGRXEZnCwAOTcbAbdzVXUJggAjVQ5SbH3YVS866APqgrxiszo7o7t2Kl
kvkSUM/lNm3HMXuTcTW7027mutoKlcuksE78aRmzEmFdJ36wiGtaR6ul2LU45p93mGLeWqffv60b
JO8GykeMesdi8Czm4QjdE2PWCSIqVkBZHMTNGkrAVmccRGrvzSjbNt6GeY9pbe45W1YuJ2/nv0MR
IDLYy6MkalLX8w8G/U2mbQXZ6rq5HrJrmmiWQFULUoQvdQehgWGhB2N497y9cBm479+J80kSXZLj
ZyJM5sqgL3+eciI81zxkoMKdjb92/+R4YOXuhu0AYPPc7oS77ezdaNxXNdGcFVRjJAV+atiiMVs0
6rcpQBh+6PRrnzfbqH4cEaOVjitA0Y6MCPNiPKyZGdqpvHaTztu6sNZd9JLSp1rc4zajWccU4yRj
wvqlEGlTzebBHowgi68BpLuuUSQDZqbS0u3sqkZOv38Lm9KcmV/nlnnoQBjrx5jTPp62x4Avv+tG
k6v+D0r7wzFFxodhFeuSOl7Mg1m+oQ1PgOR6Ckg2b6qK7LMBn9WDqTPZUptCO3btkyPGLOePSBBE
uE55s71ziq8K+ojng0yxGslMDGMRj9SZJvOQsNskXXV9FJYgwKrfz5v/mSOUoZLu/71qA19vA1WG
oRvnXTmM4di9NW6xXnBqMisUIopHAvZS1LezwgggR4GXqHsBqRFN+6cD/k8OP/3+bVSt3gfvtVeb
hzRqoFrpIp0ceksRdNjSlylMvWm9OGAfvBMsDd3xy9e9SKi2LRmHhlIbcDf0rXmwmtuyeEmTV9Lf
z02z8tww9g8DcL0OJvD571QNo3Q5yHIC8QU22gdveJ+GzTyCONoOTd3dQxXn0noygO7L6ReYd9om
cOc14IBtej86GfSbbhlYqs9/xc87F5W5HGLhQZhtodbhVIPjJta+JKhszHXXj5+dRGWEWldGwhyB
3jtk8/zXQB2OE5OvdrQ2cN/q/Bf8fG6gMqmD4yM35mXEOsQ1345R+1JDOOS8aVXvT79/m8ltwwnF
E5R1mLqPuNnwHqf14Wlhf8+bV/VcOjVUo9GOqPC3DoBPrqOCXgEcoFm+VcMqrQG+Z2U8q+B3Gleb
OTLem9wMY67Lw6t6Lod4nUMPjcO8KfxVEdPVmMeanv+8J9B/CBtA8ZpAHg1OQZa/2cTRbin/kjy0
dSpLKtdIcdskhYBsA66N9nDTQ9K1MX6lfro5P6Qq41LUWnZhEQfHqKe0eUjmPKiiX6ntaWJVcbCh
Miqty+K4szvLOixdtYmnbI96qjV0i39bbbZKxLhnefVaJMN9Q0H5PbD1nOiuropQkBFrg0EzK1lm
69D4vrnign3NdmSGBPKgTk50yWLF4MvANXcquqYgYAmMzBcnXfHUCUjxa56vx5lp5pdihP5RlKMW
yHFqEPnZ0bOJss9S3EAGSDNCKuOn378tGLabFlYrRutAorsozsL8gwidgIBqBKSQhqacWS8xOp4W
+zS/q/nVgjcXHeeFyvNSRMc1qpzIBOsTd0JK10N8iKzfZvJEdPz0qv7b/+8b2jdQchja01bghlbJ
bxMqPqu4W1EyX5bLob4U2/k0RnjAH6yDU9+iFIZUrxPkZWoHBZqd5rlaNcRShNPKmUiOIDwQbm2r
ybsmTbYauFhftIDIQDa7yi2alQK7WXPHoioAUmgBbfh544plW4ay+TPlTpz2WFtjc+stw642dE+x
CrfIfA4txOuWzm2sg7HkYUrozeI8GkZ/db7jirkjUzqA9BvalxbmTslui+rKRR7VB65gvnDTkbWP
kiEX7gTOzAMbK9RX/jazu8hK8KoyhPHwcP4bVM6X4pdHwhkpqLMOrPZ3Tpw8MZJons1UpqXgHcTS
xZNIYZpbqGvy7pCXe72s11LUtrNn55VILFzRANbx810+6xa0n/OV1JOCtZ/G1jNwIT/URf/BTLqa
TePKGNqTtOrNhBqAjFGwi5lP579ENUOlwK2bwXJ9USCysuIu9XAr4S+jGDRxq5ihMpBticoZSHTD
xPp5X/ZhA0KludvmpmYYfr4NUBnE1qXOAFEodD6pk7XdfDX9PfgEQoZSyPpRLKvzLlJ9xGlz+LZ9
LXGc9PGMEfEJxCsKsQW31Z1R/+oKTzMIipkq0z7YDjXGHioZh9iqVxyybwwiBec7rzJ9GvdvnSdi
scxhZOaB5vZmYdW6Tv+et6xy/qnFb5ZT4S7l1GFsc6MJcE2Ks+us+MOLITCmMDNHzeqs8r4UxRws
7RG3PPMA2RKIANQ7n/pBEvOrsvI/z3+JIgZkDFtZV5WbjxhgJERD38vWrMSrS67bvBSHCBnEBsrb
eWAgCjk0kOEq3C1eIYLaAvIoaIyP81+gcpIUxWWSFxltbPPAoqOxbEparIQRMuv5vHmFg2Tk2tRm
eW01FC8IZNn17JO4EFYpdMq6is7LKkPciIeknWG9QiGbMQyb0om+iIWHg1l3glY1IYUw64rRblIT
T2rzvVGvch/lbF8MGieX+efU7LdQWCw+TV6BFzubuq9LBUxinn2C7EpjXtV7KYYrHzduZuCtrrL9
YPRXE0TTsui9EJcd3mTY2mjPJY5q8I5/egubVhU2eUcH8lHNHSl+hecMC5Qz8a632Dsj4dB2IbeZ
e9ljKZX5Xqhb530S41nNzIBSYtuYPUFFOaR/erE7P7iK8JWhax0pYsNuKvPAXQBOu11JkcV9nSEX
slSaV3KVj6Tw7fyy69hSmofafnBxu5tAiG21OoIfxRYgQ9MSyBlWnleYB0HmlVkPW5bWq/O+UXRc
RqIlEeG4LcI0KEJB3FmsbezwVjZvz5tXuF4me+k7dxAzFfNhyF8rXFcy6zVyhvVMruxcl6FQfYIU
u1lSjMSfx/lglAdu/PaMBzo8Xtb9U5PfloXWw7tklg4wnR6XbjvHX30GBPO617EQqfwjb8EuhM2G
ms8HRvAAOiPXWZ0gs2zZUnHhN0jhy3nnCgMyp4eF3afuQwGhHEg4uvyWV1wziVRfYf+/m6bSnUFf
jCZE/wv1DjW5J+09AI1prlskVBEgnam91BqjJBfjIYu3ffeQ6OJWcQQiUtxOaVNSJGfHQzI9G/ZT
CQoa4DtMLw5IvddWcSmWfxltNqQmGSGw2h/6+dpNRWhij89tZNM0uSBFBMhQM0+A7gZVYvUhqUgw
AHjrQw/Hc3zNLVVl/jTs36Kg84RXe05aH9ypDBLjFYR+Ae9ezoeYyrgUvVMR27bBYdzxSZi0/tqO
4t3A2OYy81IEQzEyNdIxrg9LY74VqfmVONUtd0bNuUoxL2WkWVlSZrSn3vsDWQ2Cvds8fbis51Lc
ksVsHWjUVMjvrVzzDxJcufh93rSq11K8OrFHGMFV4tAt0bQ2R1ZumYl6g/PWVbNdilVgywhobGG9
AbdHRe8qyE+0zWbSbecq+1LMzuXCvApvSIdFWDd1R3F9N4JeJHcTv/C5W0aX5TFrubsk9cHIhhip
xAQ8ge5fwx00xwVFRo/+o6pjQ9LIszEtLcx6brSBJYZ4XbbjZ+lNhzLjD6OzbFmBd2I6L5q0jyLU
/tHaMcpR4BhKnkgtSshnsmyTFcktnztf04JiYsk4M1OwxB3IhDlbpV0YkyEOK9Bga07Rqv5Lsdy6
Ja3m1qoOcfE+orjKnZ8NFHuen7WKPcw+fdK3Rc5KRyuJWwfGaReaFCogrAlwN46jX4mu5Fb1AVJI
135uWtmCD5jMNnBN48Eo+yCee805V+V9KawHrzKntBqrQ1nQLZmhgVBdBs6iMsKsy33WRBTztW+T
zTjc5mC1m7oN1dHmqrwvxbRd1LYputMW08ZXtvuOOpbQtrtVL/K1FetSqoqVQ4aYCaupPKzY1YFZ
fxr7qmBsPcxbGr+dn0Iq86dDxrcp1PI2Kb0G/p8WZ5W3yaoSH/mpyEpzklMcVmQkWdN1vtN3ojqk
9ENYtxzJ8rb8XZl32XQ115odTfURp9+/fUS+QNRN1A1W7z7DPYMHpDoWotpaVHeWU0SBDCpr+sYe
kNsuD172yqo+mKA2a/46PwSKt1cZUWblczJCO6g8zOUDOj1MXQCqZx+Vk/7KnZGh1yx0CjAKlRFl
QDdn7Vx25aFcHgwn28zkwSvvlujOjUUYJyKw+JVT3npkTxKwoOfXqZlopsF/aMV/gShI7P3/EJVl
VZogy+UHNrfQA67vzfw9zvLAzOsNY78Tf9fWHBBTGkbRUwriWQG99imuQo8mq6xYue20Sn3dDVK1
l8mwNBcq8BxPM+hOaqIYcgwXpwtYfz2B5YL5YlU75qpozZUXpZq1WjWDpNWi6o0pQj2T+BDVA4l3
dvJa6/goVLloGYe2lI7vZDZsk+1wk4TN1nsy3ujW3fDnImwzzRcoQlmGoZVGWnRx4fUfw+SuLfqU
+I+07bdivLZYOE+zphnFsipzlLmE5enUoBmn9ENeXFPABOsiDpYlKEtdcljViLRiOCUZ2qVYqm1T
3eFrEvsXzvPQ+dk5rg7No1iUZGhZzgqW+acmvJ4FbvFgu1FQWQ+i1OycKvvS5l968ej4k1VtJzxv
WchzCP91FtecCs2ZWDFjTWnnL9I5J6MX11u3TIOBHr3qd1+/nl/zVJ2XloOlYG1k5Vm9Tfsnwzua
zUcJ8p1SV8mh6rp0nE8pm+LBzettXW5646OiO6Lba1SmpTj23CwxuAPTUHjznbtpuW+d9/NO+XlS
Ehn/JXqnm0cDThn6GRftbZp16+F0by2rVQ4tlvOt/Ox6IsPAMgi4JuWEVjL7rRrvrd69IlMa2DRd
n2/gZw8RGQRW8j4vsxQNzPluSQ6zeefmFxGDEFm5xy6yyoDYQr312g/f/KjbT8fa+brqt/928383
KcJOX/TtHEGHLvVBQ4+xhXI7cflmcv46RX5jpvYqJsaqLJcQCrgvC3B5lrHLPXPjZDPyosMqX/rV
Ze6T4hqKUcRvYkwwxm5p815N7+3wct60aoJJEU1TAbifkcJ9EzbhYkej6yIBJczj2F10EiMyYmxs
W4vPHJ2f7RePbRoGYuxlG+sUhFRTS4rrpY+MqBoxtUb3ox8zJLRuB//tvHNO/v1p8KXAHpwxyXI+
1dvyJMLG4hUjlibkFN2WsWImaH6NhguspPS5SF9GckOQTLmo2zIYrOC9jUyrVQPc/hBbb5ajGUnF
XJHhX+AzrNi8wG5GxtAurqbqfRh4QLtNSTT1Byq3nFaob+EGIsauzVK73lKkb6Pql28iUW/p6pVV
1k+/f7NutI1waIUP8KsHg96S9HVsL/SNFKILiHJrg5n1lqfvPQkXcTeyvw2o75BFOT+qqs5LkYqX
dZEVJ+97LUrGt16+i3SlYz9fN4hv/79fzKlgNWBZ6LwNYNMEmP29H3/x6dkyPzznMb2QZJnIADAH
5ATUSOElJ9o71X5k98tlFE5EVvXpGjCizQtM29lzCjA2qgnGzXnPK7ZHGfRlpr5Dfb/BJuykuBns
E6TP4/k6GzU3IZV96cJtNnzqOtJjWubPfr7uSBQU4KfTlun/fEonMvgrysuFdj3Wmp78bifon9ao
kO3DtLixIQW8aMFx/90af1gvZRxYM3UFK/ICm+VVvCMA9a9Z6LfrKfQDGuarwgV97ur8mCjbkmLZ
BHCdpARtdWtr44bZpjaRrgzTcFhba3PHwaqoE3RStiUFN0pAyx4yyvVWJOGwssMuEK/+KgGA9Kq9
45t4letWqP9umz+5UIryaLaQIjKwW3braEtvrF2fhVNY3Lkb/FRpnKdYyD0p3umYtlZr4nuIeCX1
36X21zxxQpvjyfYyKAKR4WN8aAA6LFros1V/6hn7MtRSUXmpWQxVISPtzIZgcWWOCEmCEl3LBzdW
ERjsHQmj8Pz8UjQgA8ZM03a6xa8Rk0USgF89gLIAHXnQpZfhiVCN8v+LbucuuJ5HcFDEr71kG5k0
8J2b+EIGKSKrBKWEcc9NDay11g1FhZhxNGrNu/9p3v8wSWWYGI50buTYEc5FbR3gZh6K6eu821Wh
JrOdAZ5td3WTN1uaDZsE1CUABa5z78GMf5ugQwR6Jph7sJNRN2SEBrN33y2f59tWDbkU5faY+vPQ
Jc02pXVYiCs63oilDbxCc7ZRRJ0rhfZYGN3Il7jZLvbbaN/by9oZyyD1r4iOT1mx0Mv4sTRuvArC
Ds0WAOXp9GaIqOjqERm9pz7LAs7c7XlXKc4iMpLMcYaqTQdstkb22ng3/vTML5IsY0QmPmMiLyM3
xVlknI/Z8uTXjyQ5nO+1wj0yeqzrlrkz+QLTnIVdSTd1PCIR/A5232BxQQpr6JYnhX9kJNkiqpiK
BS219cEuf7X9U5HptgjFNKWn6fXtEGsNzoIHW9jumq8ufo6yKoiMfatdWlV9P7X7zb45UVA+FrDf
VG810oZVdRh1B01V36VNG3q9Q2pR2C7st6a4TpJ2nbtp4DVsfX6IVZ2XYrhgjQ8y5RkNGMehv17m
29i9CD5AqBS+iwDfdD8TXE3I72TKAkJSFKvryCFUnpG2ZNMRXpeVLrwePTAQHCEvyKI7FFppNkzF
4iODx+bCb6IEsLptHj8KrAWOt6HjL0rfi1SDcld9gbQlCztuoyhDCwkDKrB5z5rPob6mpY7gUWFf
Ro8ZztjGdZ5hee6KIIm24xSHWXG1ZJrlWWVf3o+rKPenCTtPU88ggbofy5smeVq4rjxMMTX/wZCN
pCtEXDRbv72xneuxPEzj7qJZT06f9C1kuVWNfczR9dw5FPZrXlRB3tuamaPY7IkUsxHjrpu5MO51
Hwm5cjvNrUeReyKyEBje8llpd12ztZ69e+/D26TrZJWGkHq9HdMAx9FdptmuVKcKIsUudwnqU+q+
wal6XlurBpfEoL4G1GXtrPONe4ei9stGQgrjUgifeplotsR6tO3rrPwjLirQ8lz5+GB1U7lEXlrt
U7/fDCIDRcby1pD8fiLuJRskmpB6n1Dec9R3Vnu/ehush8R57dybNNrbkP9JdfvXj7swGpEe7HIw
mNdzW0CxEIS/jlduxrR/tEUWVr3/lFHy7gjLCM8Px4+rHtqS1qQyN2nkA4y4z3svbNt12dgBAR1S
Q3e+rQEt/7hueK58qmhLv+gW3lV7FEduelQVZoN7z2YX8dJe8saNJqSlSdDZWGYHTfhdGtpxGgj/
vh9/zRcq0MpHima0syl3Qe1GeL+bhbfpKxLOjU7P+ccVBN2XlicTtTHCwCK177uX1qYPmVW9nB9f
xVySeVQTa4A3Cgg9LvFTYj8wMIDV3VPLIbp5Fev46VQDLJ0pyDILN+2Wat95dTAWBUgTAE/Mt+WF
UuzyySJuJ1u0PfxDS7oVS3Lfme5lk1OGbNIo8txutOs9qMU6eheRZD2N0CXwVucH4MdNzXNlyKaP
e7LRZWm9F0a8zU5PMHn9tZji+TLz0lmXMZYl1Ib5Fm+rIMo1jMAVbGXnQrMzKKamTA7Y92QCZ31S
7ycxh041rJPG1LhGMTcdad8keV3OWZvVe9Tz0JEF43jbGKCdRU2AfR07l5xKMQDS5Ixo59tVig+I
DLEyqj7knrGZp0WzgKrGV9o4PVAxlj2H+aJEOYw93tKYbM020eBPVO6XNhyLOX7aJXOz5yCxKjM3
zF3dNqOIWkfaZvjce0aZF80+EU2QDgfLvvfLg8N1umaKrcWRtpbcdsrUrniz91I/cMdHsz4OswFt
vFste6jCOzJ8M7WHbJljNMELN1i8ZifGXuN4hXdk4CZwP6U5jVmz7yYjMCgP6ul+6J9AxaM5CKka
kCIXgh89cpZTs7dyB2x37puD6rlgNA0z4G6sQ+wrYkwGajbGkhTZgFZKmvyNExvbC9ll8fRYxrja
o1Y+aJkXXxbQthTQlLl56ZmYrC5Ic8rhYckeef04Vdft9DhnmlOxIuBk/CavEijB07HZ+y5o1oQf
eKe/OdMMi2pKSfFsjVUPavC+2YtJhE4RPQqfadZq1YhLsVx2eJDPy6bZm95wzBoWpE7MwW8YXXWF
f2H3paDOc3NcJmdp9nPbBSQqkWvXyUSoHC/FMy1Sx096q9mzLAqhnrRyeBcYcbu5aCeTMZtFQWqb
VkOzH+pu25nDZshISMEBct68YjWSGQGNpYriwqmafTSASY1/dj1IBECONRzci1AunivDNtvSqVoz
KeGgmIcZZGTjpb8evEjzfKDwvyzvmlv/4+xKmtvmleAvYhUJLgCvXCRZ8hbbcZxcWE7yhTsBkuD6
618rJz/EEKt08EVVBsABZgZLT7dlr4WLLxhLduDiqSimXW0/XjaP/9mFNcZ+7vTDAdmvnKwnVLRH
0nYh6fhNOfOwWbokMKX9kJRuIFHORVqA1y93qJuPs/996LDN/bLzE4RuxpxA0GZfDx0evzwS9PMc
1V6x4XQaf/574P3Qjz/4Zt/bmJS+7YPE6fer7DYmROPPKjxT4MxRoWAS853X4eCIw0qMFzmbge3l
r5etpBu94s6zg9t+/5xD86UOMt/B+WYrwemWk+LORtO009wh/Tv0zGtGvvkzDUqn2NhXa0auwitb
A8oExnnklXjz/Oy4FFtlgJqVo0Iqh7kFymLtkWW6qYkaB/xstOygTcCasPVpkNTJxtZRkzxVVKWT
gnWuwGPLsTW/eKsRlMQJquFUiunGS3C43Di8amZCJfgbBjEQ4AvaY8e+NuSdg1mjeb+8fnRNn3//
sPor2Tl+VnbYIIlXKv8s4mUYf19uWjcN54n/0PQ62s1IejhWkU4P1BiA6FqeTOrjnc7/z0Ah3EZG
03iZqSTkZCJTZziwzmr914hD0VXBQkA6uHGp+TkOGKSaSlZ2rF5ObX8Oq8L5U9oicIgYQ6Pxgsr2
H3tehE5Ln9q5eUKNVjRWeKnNKN9fZ0TFvx0hSO8DY3CsWxk0/t4AqaEzkb2cllhu0bTpFoHi6UXD
l5l2sOBszXgbTPddRYLMNOPL3/C5l/zDwJeJUZiZk3bHRVgeLo7Gh8EVt20vd2bpfy3n4dhYycau
/PNP+YeOT5i9BP8Z+ioYiydj3vvS2xeTedV0/EPFlzNnAEFV0UHpYPxRjyuL8VpymKEi6LpOkDbr
Fl+Pzmbnxf7BefKB292UYpcpmgfkVjvPImrfye6XVfyyN9XyPo/BrgrNbFOUqtsTNpydY4XmmLwQ
XB5ennTdRCjeP5edVSYTAovXFKAZGvDC9sNIN0KLrnHF5SFGMNMFWLTjBALQrK9R3zSextTcCOuf
R65/GPqc2qfSbNA8q8QXujpdYHpzUIvkYIjqCXId/Ubo0nWkerffAvrvwP5nOGDpRwx1EuZXW763
65WWUly7wkNVBR6d/mhMTSyxhDLen8iYbwRHzUSoGEzXkH5rIDoeHfGLJYB5GI+e9fXyCvo8rgMe
9v8u0BA6Dg5qso9Lj0IaP4u8HJxbR8K+X25fN/bzpHxwsdGzqQkGw+64VvwhLWuoOY7fFyquNI3i
wUYx26VVt92RVPUxk9NdCenL2d96if98P+6y81d9GL3Ne+grOqI7+uxd9Hcs/90aN9nyw0uARzoa
w8tlI+kmQXFj7ruV0ZocAY97d6PMdq3RhF7L37zCj67rQnFmvwM5KN57uqORNQFY92+oU0WSV4ga
zXVZQUVnQsaHFJOPLmxBv/hu8czz8Ysx8KfLX3A2xj9gHvoPKd/qGSVQQrI7SpoF9VxEucd2l5vW
5AEVk9l448wE+PCPaXmk1W3l3TXOXd5hl3NfJVvSuJowpKIzvbHgtpms3bFpv3TFy5nUaJ3ijs3B
VmmYxkIqL1/lmdQkfOqOZZbtxbDsF/eqR2HqqtBM1Jv12PGPmFsKRpFnd3hvio0zr27UigvXvp+n
YkLTs/vqUnnbyC31bV3LivcKaVZmi9PzEXLKwXnnNbrZxnlWE9b+UZAtVlqUGQadkqPRnfruZpk3
QGu6phVPBQZWlHjK6Y6ZDfkwaQaQAaqWrftOnU2UfTbKZL3W6DDwegRtTu/ftMN1R9l/iPimqvWX
/GwTPr5DJiH0mh/ltUZRMiyQ3ZkL0igMO3nsxkfT+lNuxXhN8FURlFDUAKCigNfM+V+x8A4nWVxJ
oQ5rY/+hiS4qgBI3gURWBGO3s68A09X8ycoeCHsQ1WHpvY1ONPOqoigbmUMebEYnzDVv3Ln8MzTJ
xh2CZkGqKMqy8RJ3YViQs9xX/i6fTu58XcpQUZSlNSc2mOS6o5Njg5+DhsEz7oY8+XI5rmtCrioa
Wy0eL8cBRsnq5W1Z599gtbkp3CXE3eyu4ldVG1JXRTzIUQK3McFAfs0DoOJPNl8D5lxVlIbmFZdt
i4VMhKP5lAkQV/zJejso6q16Q93yV3bHfun3WV6etzipgDZLEXjWb6d/y9etKh/dJCiuW018mSCW
jB1gnR2ELb/MSbaznSLM+q8m33qh03yGim5wPTetvMLpjlBNO/Ttk5ePwTzasRg3roc0XqxiG1jt
ttZATDiYZ4ZrcpZATB4qe4gX/0zRxu+MTZlHjcP9A3NYG2pNs4W8tfypafWc87eVbREAaaZDBTmw
dcyXAmQ3x9Yq7z0Q+YYr8RrQmLZHaR5LSq97wnH/wTy0GRvA5YWODDOEfsNhlP1GitRN9jkIftiW
p7Pp0inFVqqv1lDMv3vrT2V/Ga97YnFVnINJZ6CQezQvgGKq7Me8725l/t9VMUnl37MJSzEFaNzr
PdztD+MLGcfXlU2P5ghcjmts7FA0CeEfIGVrQXExpcg6lhMX3vx1NtiGK+iaVjy6z5tmTEY03c5l
LFZxW3d041JAM7MqeBKPid48WB5usegU110a1Ha/96DkJNciujwBmtGrFHzUTBrXA1vm0V6fe3s9
TOMWS4XGb1XkJC/6zhCozj+KDEIb0Pvj09tiL9elYRU8may8H1Y8Dh1LtkTQRAkTKmO5jOFls+gs
f/6oDz5V+GBDLRtXIIlB/8dMA9b9WZ32RwV9oOt6OE/Ihx4cvLPKjqGHhpl5UCdZ1FXLd1bXoc+K
+HIfuilQNs9mVTJmlTib82bag+g4Wp30C2RONs4quuaVVNzgHmbBjgWfYLY3kN1+QPVQlA750+XR
a64bHCUXe2nl2qbHxJGk1pfFKR9737iDgsueNQ5Q/84OsOKd3RRfL3en+xrFj6vJxOOf6WPK50EG
tTlmIVn4M63nccPXNMlGhXVVRmlU9dleCTNDd2lRAlAvu2W0IqMx9mlabpGAa5xaxXfNndmY2DeK
I+Tf9nnCn+fR3Yh2GsdQZV87biZLS0u85TssMNuvLXnunSyUyX+XZ0Fno3O/H9yCpIZfgAcDl9DT
t8pFxHPvTfq6yipcAC++3IfuG84r4EMf9ipcwUZ8Q1met2AgJVkCmR9Wml050Ypvu/4KMe/zRzjN
41rv6oyC+uGB5zFJ3Y1v0KxWW3FtQSbQHS94Ke34ELl1fQ8ul3099hv5UjcNimuLnPjEOr+Ej1w8
Q2Z7X6/Z+4AXAXD63+RQjrluJhQXt0tDzvmAblqcMcVi3RRL8TAveWziWWPDUjpnUPx66bN0Iiss
xZrnyUzvRm9LfECzCVaRXnCFZpZu1h7t5VEu38oSJCjA8Js4LnuPxpYatWb8KuiLQA/LWlMkirFL
9k0iH/2i2DhwaiKsysmX4KFqMioEpMUZj55BX1m53vDRQRlftxccAWpO+qd+uooDkEIH+f8dr6+H
tl1N5KMZknCI5jf5RKPBunLHoUK9WrsYZD3CUi7jB+DuI56TXWVvqfdpXE4FeaWGQ+usRVRtCGiT
PAgWl/XNQLL9ZV/QzbPi0TUV4yxQDnJ0ID7oF83ttKluqmta8eZunBK6Gjm82cmi2vZ/EC/dQmzq
rKK4MOM2bnEXYBL9tYiBdxiicRnvzXncusvRROu/EoQfo3VSWC45Z5wMGBynq8rAmKrImOi+stKN
hxONgVScF5B6tC88HPrAbrYEJhR5A2IteXR5ZjUmUmFeaQ7dMHE2f9uKE5CBu8kgjw5tX65r/hzD
PxhoqjOH5Daax34Yr4V5bC2QhHPLDUSRzjaK0w60MHKHrf3RlyDTNAEPjLlBRXzd4M82+zB4CRSX
10xmD9UtP6hcHk5WF4+9sxH8NYtHpeQbAIQuksrqj70/yHhh7Ncy93NQoFT1xvMhJnLdVyi+O9Fh
yIeC9ke+VicPz/I5sV66aUsCQpNoVFCXl6KKZHE9ND+swcpuKvehld8zwDM6e19tbb10y1TxZK9q
CJm9BLaCtvKSl4G/NAFDMfJ1NlLyMB9aUSQrmre7+S6Z8NZm0bdBbMmsaEavYru6lTeNZxk9UBhf
nfInA8f++Hp55JrNkArugiw0EYmJkTsZCWyHBhx86Qu7gTZswr9d14fixO3sVeaSog8PUFCr+mJ5
Ly5YeropTof/Lnehs5DiyHYyGkta+P0xT745w/e5fC6nDQvpmj7//sGLm6oYWGdg/YPfNPSA4rFF
GVmOcbg8ck0IUsVXOQFbvJ1h5EmWRGTwjkXi/7jctCZAqEguYo1mn+ZoeqQ3iRd67M+w7gaxMas6
uyiJ1zEBAuxz2CUvvpG0CBr+O5FbG1vdslT81VmlI+uF9cd0+FpPX9upB3PgQ5e+oezzOp81FZ8d
jXw2Oo7xO+7bOvzJ52/mFmfE54b/hyOPMdLlLsXoq+VeZvuKNcGUvnvL1kX756b/hx3PGI3SXFbE
zBqkhw7qmf3hfRq2NPF0rSvu6uGE56PKBrZfH/hoBn15O29yWupMc/79gze5U2Z5PYPVJX+hZuS1
VVQn+/lKCNY/7Hhs7q3Bt3N5BNwlIMCD++mwcWP5uaeCyP3/h+7QHvUjYE04znSMBUu/+at51Y2f
4ys5duR1zZiLpvOZhCu3bnj5jvPc7nIc0A1c8VTw/huWzEq0XmSh53cPY50+Xm5aN52Knya0EM2M
grujCZgom+4krhtEExX28+X2P48Djq846eLMtGAlhk7zHwm7Zclv0r6R9Hast0hWNatdhVwtoirt
Ms/kMeGvEEkDZc9Av1wevK7p85bnw1o/PwZPXl/L4+pOoWWwiFMntlizcV2la17x09zmBLf+jTwK
H9jZDBrlwlhCq262EAS6DhRfrfxGLvnQyqODbC1AA2TwIijK6zZNjgq5mqyVVkMm5LE2zsWCbrTy
7K2e0/fL1tcsTaa4K8O948xzYB76ytongxMYXf5mJ2ko260XHl0Xitt6iWiGrpby2A5JZJLkaMzL
g8hQ95CZvy5/hW4OVN8VhiCjhzVUCBFU5s+aiyBztnKg7gMU9+VpaidTj7iT+EMkbSC92yUszXvH
2diCaPxXxVsNKGUthnM47ocaNYnxYvya+AtxwmqLj1ZjIBVsJZPEpXaGTzgTEUAJ+uc88HDNu42g
r2te8WF3SspqgmI4qgaL0LWq0HC6m6Sm1/mwirYqaZ9KSs8+TH+eAZ+Qz0o2E7km7qvkd2zK6ywD
EfyRF9lLOddfpbF1C6wzy/n3D6GtswagqVHdc1yNHyT/1edfzeLlqhWvAq5Scx1TWbs4NTffU6Ch
iuq5gk7IdY0rHiudlFeFXw1HKzfpWfy9CHxHvpte5+wv9/D5edZRmexSvBFxUTXDEdKnHR0CvBXG
1Pxiz9Eg5mBk8+5yPxrXVdnsvMlq8hnEG6gm7v3D5PkyynBZFaWG14KTPrU2VqjGg6mSgcHBwGgG
pvPj4PpQFnYPzVw/tajrqix2Ykv+dvlzNAtKxWa5pl0NieVJ1OTUd743P3Zrt1tkcriuecWNU8Jn
4tJEHhtI7U3EiAeLHHjjhdc1r6RimxcLBRcAooRlvrh980ZT+b1OtsD/mrlWcVlSTmkOmI48SmPd
D15zBzTZ99r+SQdjq+pHM80qPgvPH60penTB1oOfidgy7YBa+2J4qFm+MQlnY/+L63VUkNbi0Iqk
UGU5Zs3y1jbeWYEenQ3YcbmnKe0fuo5sHSB1JlMcHWDuASzPI5Zt/ccrfllOH+Z03wxbypy69ark
ZdetgQDILeypFx6PzNqnSf2Yy/L7dQtKSczE7b26M4lE6fL0WBjTbqjdl4luwaB1o1ec2rGzlpc2
ms+n/MGaHzExXzu+RUSgaV1FaFWrLJImResAib+YZn1bzeNZB3er7F3XvuLMJUgOmoKAeWCCtr3x
x5h/TON/l+3+acr0HfVdnlgS/EU+aJkyboccQpY+2XiP+luV/M/qR9OKzbvBKdvRALmUcTCsoLqx
dlbU79njX46pvYhLEnASkEjs061FqmOZUl/lSWX3NBvwOcNxivNDtfMeQUguAy/IDuQEkkEvvspu
6qs8Ba6QshId+ebPcQ2t4Ro/8B31SX7guDtMFhitYYfa/6/owmx5uzxkjdqLozKtuJakZm6BGat5
876kh2mfx/ndU/JohFAgDkUQtr+7sNmX3y73R86h4ZMFoNKvyLUi5rigPwi57MqD8cu8q3b5od/z
0Lgnj+Yv5w1vEC8CfZoH74mc3MfLPX8ad2FE5SQE7S1ohVkwYpVUgbu8QlmnE0e5tvFs72W+cVLR
CROoz/aUFudNFbqRkbXrgz5cI0iVxXNgPvt7vit+pDu2kW99jSmV6AtGZ25JF125D/Zu2I+n/IYe
yWFLCO/zGlVYTAm/YGWfxtFB+308vAJUt/Pf+zdzR6Ll5EbJxgH105SLTpSAMOROllXntT0sceXc
zChDpl/s6WsxbTjP3ye+T1ac+oifo5y9r8pzD0fnmNylh2aHcyrOkaf5OIaQiQjNQNwVYX3anppP
E6/vqE/60qucvOsQCQTLwp7seA/GEOhPIGZvTL5udtSn/QknPOAE4Eh97L45Md+XIQTNXkmACoqo
2OpFkwrUB322ygaxB8arbvP3FG66JuG657ft7ZnN272Blz5d9k9dT+c89+EwNZi8Hptz8CzF4yAf
Kuea101MheL35xPaIM8cg9K46/Mfafd8ebyf5l+0a///eI2O4qG0Am1w6fBgyp49s4QQ1zXP1Whc
ce2UMmMtB5BES2GHTZsdDUJ3l8ets7Pi1SThHA8ioFOmSXrq8vVOQjL2ctOWLvqpT/me5dUj5Ozb
fW3hjQjiC+OeVqKIPOKJGwaFgXDsx/ZkiiYNzKkRKJrhediwhQRl6ZsxdJYHbCazMu58MFqVreUe
kwLMejik5nhQTJLpUDR9HTdghA4dbDlDWY3NwUxXIAaLmkSO6dQh1Mo7lEbyPjY9SlF1nuCfyTQ0
9/7YfJtr4kWdJ9OQolY5dop8Db2pGaLVm6uwXlv6whhtWuh3F10bpKbThFaOTdyIE3JQ43x2WBfP
PFirAOiySCDkuFRO3EDbK55lOQbmKIyfS1bcV2zMo9Gy6jDPTBKOozXctm3uRQsd18iyQFU7M2bz
QKwrOOs5xMqDJbGmcBG8xntGVUccgIg7NxPDTd5a81E4zAtKPolgrgQ/FEjezwNKxaO8tLpIutMc
+OMqdmyAAA4UG9s9Lwt/T1dSP86GsUTg9sruHK9PwWg3pDf2DA6Oru2SyBN1Fq4lAJ7Q7fFC4VcW
vgQX2xAkWCAbbUsJ0TeIEkD5Vwas9kmUNxwQHM7sA6tws2UAH33yE9sAZWTbxTLDVZoo+uLe9cx5
B1w2uyeZ332zGDjn7VrO34DR/jZDGnPPRmMNm07+qhtzC5CvcVBTWehdZxjd1NlYi3hZiLxkeV8S
1kLCLnM31rsmyquPZ/XE3Q5cyUBSSXN6YEPhx1ZlFyfA9rrnxl22eN016gO2qs/hz14xTkXVneRU
huvs3BUuCUbzp02dKC+ecNl6ZyxrMPqvudwqI/98v2Srl5ZG4aBurihQ7Nd6kXD7oFjw58P1JAkr
EMOYLIkux43P9wC2envZTeXqGFz0JyBEwDcUuWkX26i+Wup171xVruvbarXoAJwj8epenqh0dl73
u57EgaVbPNGaqKrii0YoZFcWgLN7umRBmszHFiRel62ja1o56JlWAqFzsWKHbjwkrRXkwC5dbvnz
KXZU6qhlAdPcZCFGrFA6Tr5y8600bkiBPSsirk82cpnGD1UGqYaW4KX30YvR3yzmn9KA7OqGaXRN
n3//sGdwi5RCHwdNS/LqFD99fi+vIv+EftR5Nj40XTFqZKBwwjklnSNbgByqKTYysG7Uys5hqskA
LW+M2q13BXbWqM2b3y7PqCYi/YMjGmw/dycsw7L8tpYvnjtG1XwYqqswOLCKElPpZPUWP+f3Xj6R
/NEwbgl7uTx0nVWUg8Bi9nORA5C8Z8uyy5C1ieMfvfwqGJrvqOghuXLwZQs0L5YyrFH35y5zuGZb
ipua0asIotmxm7TtnXZvkr05vkCYruYbdyaaOVX5oMAuDSjqhKbd/q4fv6zsPm0P3N56+tU1f/79
w0LHpXCdSh8L3R+/5dNtPt4Y+Y3tPV+eVV3rqofmuedD56iFspSM5nTPCQsd8p9c95fb19ldcVNn
ZQXAumjfZe8FvfOQH91xK6jrBq84aiLAAWU5ME0j6PvMnH2fkSUYW5AwW/6VH6Ds9MkCQAVqbNp9
5/lHCp0ckwy3GRWHa+xj/yNUmSzGUNYMh9/CiuueojRuORLp7a5rXslNeQ+8Ypejebv4QYc08MDM
L75ebluzK1DFKYs2sfvZpu0eJjou2XJ0OSTu1nSXEW9fcuyaL/fz+SzbqlJl1k/LaNgC3PCch2YZ
uMQMywFv8VfFZFvlQ8o7InKIv0AgIb1b/FuckQLJbostbfPPPcBWATm+vZpunXDoI7gAJ4zL5IZz
PXZP/tSY17xf+7YKzLEHj2Yr9vR7LvNdW/zmFgkK8di093LayOSf32XZqholq0leM69vMcHdk9Fn
XeDO5utaJF9AFPujrMq7yU+eK5zoLk+6zmpKInMrwboCvJ/72Wa3SZr/xyrzkNhbb1W65pVkJvxs
MtIMzS9DHRtsDQgKFlCzfZ3bqXCdRBY4cDBMCORJIvAcRv3CowSHscvGOXvvvzdmtkqSRIkr+JCg
+bFzIdwZVOl3O3GDnn8f+IElW9Dtc4z+rJuz43/IPI1ZzZU838tTu7D3XdN2N7KftpTCNFPAzu7+
ofXOzTgeajvIWADLW+SRMNwgpxs5Wdf4+fcPjXO8KEw2t6dTadqOEbh1W6whhIXwctdUFd0iK9CI
n9sqfEfwnNdTlUwnULm8+rUbtX6O/YUUAUus9XHI6/uayCk2LM/DYR3kypdXgPbEqaa+irSM824+
iXR+t6v+oc1ZTMvxIUvmaUdGnsWT/VMkloUPLl5zOm5pQ5CzC362LJSMOPCOJdNsLKfUT/HisT6Z
qMIZW2AgDOeOiXLn2tPedcUurfpbF5J8U9rGhbGUQZOYO1p4Qd6VYFsY7xcYjNE8Ss30Ty7/XDaN
Jl2oYBVv4tW6+K08kVp+WUdQr7d2vGZiV9jpNWgDHFWVpSsYivG7cgZsM09OHbcCqLGcpGXsi/yt
k+Z1WwOqrGE7ATzfaKU8WZmA1i35Qvz0IEa5u85Oys4Mt92NdBY0b4zlAyloyJru1K39vW9s0ano
pkJZpObkMlBt4EjfupQHK/ZmRknB5p8cpm7r9VDXh7IacQWBuR3xGV1tPLRZt7NEf0/7156z+LKh
NLFExbCYqK+Shuv0p9SEzi7UvUE1GdKaNAdGhfl+uRPdZygJKefEBv0jQyce50FB2hdHQKuJ39Et
XitNDyp2hc9D3Q1NKk+oGz6N83TkuXEjZu++xe3b5Y/QWEplFmKj7fd8MvqTR4d4TEXMUEqUjsPu
cvO6L1Dy0TKlzrKCeulkdH7Q1Qxg/uyIMvQwpVuStbovOHf9IW9Ms8dRRo8u/DEN3dz/PjIeMDf5
dfkL/t6zfxI7VQBL3ab5sNB2OjWzG/XtH6+l8eLhztZ7mkovyqs2psyLiGvEjfPWj8m+X0ng2eNN
kxq4T0+D3rbiwRwjzr445ObysHRpTMW8MLPtTIOk88lmDyY4bqX/knkDrvxvid8EdF6DAk/xm0da
zf5FJSgyuY+L+zUdTiOR8ex1IV+62AUXcX5g8rXZelHWHFBUoiJSICxwkQ+npbIOuXNaxzLyoD7b
Od/dZAvCo5Hjsj1lp5rIdV1mng2nnti4x+8js8wCkCdGbfrgSuzK0meDTve4iH7EFWQ8rVZgQE3D
4FvbNJ01ldBBB7N2XECgT33uh4C5hyP0A1h2kKJEmW9zaIrfG8vkHLc/Wb0qZMaAkjk1VipPKSqX
XOjHDg+WYFHqNPtsIqesjgS7NeSCufRRe8DukYc3kqHm/KHSHXXmUjqT5cgT4ljQWDnu0l+Kwg9k
C5rQ0Q8a2gaz8DcIfTQrR2U88kRrsrIT8pT3T1Pz6CdD0KHQwVpYsKblxh5OE2tU5qM27888qmZ7
KgQz8rgo0nGJgJUb6a3lQ09s431V042KqzCZwwRxuDzZKPkeenM3I3MJthU7dM0rOX61F3uyZuyF
FpEf8iy5Z4V7M6f88fKa05xBbCW9t6NN3LpC85mghjhVpJm8G6txy2kjZ2mSikoL5XpJmyek60+T
/zhwiCROkedkgMBuAQF0HZy/7ENK8VGWJ86Mtqc2m/bMIPfVvOynwYhN344vG0kzBypBlCvmqpxT
2Z/MnkHAtkgj0RddgC3qlhKgrgdlGppuSOtiov0psZPdaHfhQorDNCcbH6CZZZUcCmCMIllQ33ly
/W4PKstnWxpXlcf7tquERz/1DYnXn/40NmNYL9lhsGWIk9PG0HW5U6WIKkEl53QgbD+hQnLfTDzq
yvfCGn5Z65tYQOzgWXsPxwSocW0xj2gAc7ZKGdU5Y1UZPrrMRHOCQFBIDJz1nPl5qeW7lZZhKczv
EF2NrAzovdKMiVlEvj08X15umtlSeaXYWLhNaaB7j3bQh6pDNtnNRlDURF6VVcptyTpa508DykQC
QpDa9yWo6SdAOLYkCjQOqQpzFo7JJ9NFF3I8iSQw7Dy0rb1I/lxnHcXfi3NF6NrDGd00CY12eDXs
LZEj3ciVWNvZU2GJmXenERd8HXn38NBvzVGfbRT4aZKso3i558ypQYdEnLrE3w822bV0/JWC535q
kn0HIZDKcV6NtX+6bCnNxkWFsWZl5fN+Xflp7N00ao3+UVBsm/IkbtxCAL2AKvjJtjdWliaEqcjW
Bl0ZvjO3p6QDWHMvM1bfpjSny65fCwiKX/6mz6eIqOVi3cKZRYQrT8x/9M47BhAbSRrY49Z59/PP
IOqNE2RBRNcy7MHamQd+50QoNy7qLSV03fCVFYal69WC2HiEp2UwGtimjkUwk+/uvGzFS831kYr2
7dLBT1vhOU99nD3aUR77sfGfuz/D1ZKte7nPjWSrQN8W504gSbP2VFemuVuzhkZiLmnQmMnXy/P8
93X8k72wivlN8fBhkarsTtkMnizjpXNYPPrlDXes0whgWF23oeGNr3Pq7AYDMKgJx7raeKYj0Ert
YDw0zRasS+NHKkR4EiKRtgG3dfGUJ1voJHbG2AV54VAIrK1gOsPj0kNdNWuNmxhIWm9Mpa7fs/U/
7GwWXtWLM2TeE1DVccFs0HiVod/nAW/8nTXk4VBv8S1r0oIKdeWTI1tZ4Xpk9B9QNBG0RRGBO2Eq
/7jFz8szqslqKtC1c0zSQOwIWa3ez+Ud7/ZXtavCW20cXTLs8PuT38fT/Mbbb5fb1axxFcK6pnOy
4sTTn1jaBs7SfCmdbO/kxu665s8z8WFyRYZL2ba2cOAa81OymqhAW2+n/CpiRN9Wcau4/3OBikLl
u9XZYdJW+8QYo5bIjeOizjjK0nSniYsZzZ0q0YeL4R7KeQqWbtm4MNE1r+R4CDRaBIw/8lSP+SGD
Q80123XiKgkxGEeJwljqo8NdjN7vm5gAO27n+zI79VukGJ9HeVtFr/I1y9rMw9zKSqTBUn/z6PQ0
kPHJHJuNE7QmNvx9PPiwfOza6npx7qJu7hn53tR3pL6diiL0gdaxrqoMhqGUvf1q98tCC9wK5L7z
Ra7TNxdEvAGUSx+GutzwX82mSEWOscrylvrcB23fzOQ+q188/rUY3slyauoTmzc2Q5o5USmqxipj
Tm0l3QnanCAgDSqLBoZ/32zdxWuWrIolAwhjbhjKPE+ooQOrTY3n+bYpnlDYu/EBGsC7reLI8mQZ
bLuq+lMfJ/s6TuP06/Qdis8xChJwCRVdFZf+Ips/LKx1MHOndWqcfSr6+yxbJcn0uI5bkNFzePsk
rauwMqdEfWfjQS6n9I1XIQagoI2gNjoIf1q3k9wqDdHNtuLhZpVRF+rD/UkYu3qKZfuTf5/9jZnQ
NU7+P3SbJoqTQfTXnxqL7vMRepkVjyzXOs1bNRsa71ZhZsWEolTcuMFK8IP8kOb3Kcgp09/g0F2d
Jbw807qpUJw7S3FTLsDec+qsn7MAwynuVSUkoMkYsH7a6ES3alXc2Tiw0qLj+VO6QNzU5yqa2Pkf
Z1fSLKfOLH8REYAYxBZ65Ez2sY997Q1h+9oCxAwSgl//sm+8xfnkVhPRWxYSkqpKUikr87MXqz3Z
80O4YbWm91odf0atyg0DicG4XZIdxZHtg52oErWv9sVhi8DQlIvQoWjSk07Qc1gvWWeUHVZ5h0zp
snijPLVlNwB5kkVZuF+zZR1OeWhFKPACcbk4uUjIjxtjNaybLlw4BatXqf8yaqX/UP1S9dlmbcrl
ceI/b1uGIZbZ2u5eNb1P6vayZs7HpkI5QQdofXAXHJboVFcDz0Gn2I7jw1oduuihhBZvfrj935fj
wZXgolNdRe4ctb0NIygvO9Ux4Bv4H1NCSFcrrFbfH9vLPwdP68HdOyewCjWH4jE6VntUau7cdn97
BIYCEqKD9lFuBuLbAj1ZbpJ9dJMx4R/zXTsnXgyNx4dlV8bD8c6so47f577KV5DHjA+CR0mFOo45
esm2XhOvG5GrI++6mtbI3SEES+/1Uv6lKjCWvt01TW50CZzvdqkoa6ahI2g8ROmfhJzBoZ3j/tfx
cd6R/XL6WNuxCOPbnZkGcvHDd30NbbGKnNPpQXm/Su8lGn7ad4kLR64OvePewnhPcIqT1ltbhHta
vqGmZOOMfj1OuDruTlh9RfMGp1w/iMrYq4OYFsFz2BUxU+4JipobId7Uz8Ub381PrcK2ckcc4Ori
K6kl7kqQdkp9IZIx+njfEmjbOao/wkH2l7SJ8zqU/9jiYZ62yECuBw2wPv/v7zPa97m3IqPEoudy
+u0WG8k+U7vauyV1SLgMHaZlDU/CfnC3ltXUrrZtW16jGptd2hV074p8z1AlcnuaDU3rsDrwRnOP
l5gK4abZ9DS4dz2RuTqerl0460WLdit/L8mLrR7W/MN9v6w555phR+Y+ml4X9xT5y2vkbimsXj/m
uTqArgsImYoGmUDP9Q9+M7wsHbh51qCPCyRm7gkuoae/hKqLTrbjKrBrVX9coPFJBSUGuWXbV0MX
Wr8M7Z1rNj4lXh6BIyFcmsdujT4VA4rcw2wDp3V1htD8pdt3zfso/5KTg5+P5Cfg/nkOGejox1Js
ofBMv3+x03ftu33oNgMdwHji/haga7WqP2u/lUm+Grbw81pMGXAysbrWA23XADb2voy74BgCIzll
867YkugzzZAWXMqyW8fSRyesd8rYYfNeZcV+XNk3p6SfbrvA1csCBqIFmqEUXHX/9cHw8hZJKAsE
wSmS0b6S+RNfm4e23YoQphXRgg+ncgSvEcYDTuZYgO9zGn8uW9qhhoHoL32ZP/w/3UlWI1IEsTMc
e9R7tF/y7k/Hft+eLcOK6G97WZM30RiAfkbY475HYaczKVTTRudu3VKuNEyS/n7XdrldBiAvTYt+
SGpVHzxV7QfRbey3puY1p6493oZThhFADPhoB1maL/0eCLqNTcA0QZdu3zmdmqSLYOeDt2Vpkqrs
AO5d4oJ9Qa79vhXQvJqpPvJxNULIaz7Y7gPNipg455r/c7t50/Rofp2Nnu/NPUiexqhLSEgOTT3t
fK+6B/kcevobXt5lFHojaD5CkbCkbuJ7fiLWaGNxTbOvOXMLQiG7HEC0NStv10WfO2XF+fJmk41T
ydVsG35fc+CyANPzZINhqwX1deFacRkcneJzVHxlhZ9w/5yTjXueIb7q71CZQDW0uISlDEgG8kDy
LmbRa1SDxP2um3Do6c9QJBDK5xlM1fUkFM2e8KywjHNcNE/C31huw3roz1B2icxk62E9VPHW8y8T
2P/rMB0ztbHeBmvV35acIXK8ur4wnrXZMWTlSS3tsc+3oAym39ecOe99UBm5mKEG5KN8eFTtr7ao
8Wy+tYua/l9z5jbsBqct0EFUPHosrd1Hl9xzf8Hqao7sOsIrUGuGqZnyXaGe/PAABoX96iPB/emu
WKGjn+p+nfo5wOyjNInKc0ifs7te1PD3miNXtBxFu14cbZhit/qw1C+B6ONGgnlh4w3ANPeaLy+S
W7hgYCMYSXTihUyhF3YktLlvI9Af1vxs7HxmT6Czi55Wdx9YY5y7x6UdNo6+V28b4V8cMXnQem3A
hEiXtj7nxXoSUu5vr6vB7HVuGIuDcqJUvUi7niZDw4+dX31tg/6xU+KeOw3+/tL1u21yLNYmomoQ
aaPIzgalJqXqGcKyG2trmhzNcSNn8WzVYgRlgExi79ZxlSHXeHt6DKFZp4RplLDqWaBxH3Sm3jw8
BUv5UQGj0UfOB9Tz7G53Y1oFzYEFkZOqbAmazWVJLI7M2VjHk+JfXTpsCYGZ+tAO2FzlExFyBmlK
GX6B3AX0fIZ/oFUBpPCWUp7BzfSnNq/j9hRNCiud8V3v2/tRhrul2cIvmlZa8+LAYkPoiwnNj9Fh
xXszCbdusIam9ac1PxIiyFFilnLH3YV98TzzeuPqZzir689pvVjoJOYRaxv8pPPJK34q0JzW0RML
j0F4F/Ay/JugAWAct+vRSwZiGDn/mfM68dYtgLDBDfQHtdHCRRsaOCId3C+ybx7GfDrOK38MxmHf
B1tYGdNMaZ7sU5tYQYRelFeerDD71c1rErXtAwDKbzwEtY9at7zB1NfFEN4FJWtebcgloHi3A1HZ
XJ0rNwC3QvXQl1kyEbuH2O+wcXAxTZ7m3NUqbRJRdFUPIH3PaCh3EYh2gr55CexhX7VbWHGTEWse
XrZ2wGq6inQN1XOf0Sc5bNUWGDxbf2ZbeGAvQ4+m89beRzP/OFufi4huHB1NrWuOraLJ6UGBJlLZ
+4/DTM6Qe0wqe+vwa2hef1grlyJgvtuJtG+nHZ6gjm6WxV0UHW4Hb8O06w9q0ppoRCwwGE9Dfihc
9xDUW7TRhpitv6J1RY37a4s/txf7A0TBwKjt/7sGdlzLLSFK0+Rcun7nCGs/CArWMzDeZaDVG78O
qnuugi21FoPt6+9jEJQL6gxab6nqPucLixn7l8zfax+w/353e/pNA9A82V0D1pQTjhfBVKZglI0t
GwiYpd7fbt60upr3CjxnCcoQWEnUf2hL/gxm2Y3DhalpzV+ZYhGg5jCceS4OkhWfhRV9uO+vtTP1
IMCHy22cGAFmSqmIhsSZQJh6X+Oauw7g6Gm7GqeVmQSPvtPUyVxucixcX86/aChUFDTUuvw5W5cH
W9nHSXavrZo3dmNT85f94J25K5uLPOMMMbLKHsB78NHiMMvQ2VImub6mRKeisNqo6O0C7ecTGBCH
+jFqt5S/TL+ueerMLZrJCqTZffdlCD8W/VNRbuQ6TE1fvr+blSwMQ8FdpGoEmR/JOu0mqs5N5O5v
G4ypec1FbURgFYw5juj9fBZsjIXrPC9Nv7HBmuZcc1F79Njk2ZiYwM1UXJUhRRaOb1FfmX5e89Kx
qXgtbKxo74o4pNWTqn8tBbvrckQizVGjXAFGf7HHkcl9FIZJNjYPc+VtXI6ux1+i68FcuAlJING8
134R7Sssczda35G/zetld3txr+9RRH8Km/yF1l4J2+ma5gFat8A3z8chpB+C5r5c+l8sExTki2FT
0Cm1cAsrW/rM7QHad1vCMKYRXCbvnfU7fas8iuerFDdr1Z44+cWnROZfbs+PwX70x7GQClQW1Ph5
6H75zdluEeY3jMf045cu3/24R/jsWx6aXgkqZSGZ283TbhYoLgq2snoG39JB/tUq5p456CKowX+b
hSDCvNNtqea2azXRrgtw3Aft6mOQL49Z1h1uz7nprzWf5VXDwFMFs58iCV4HMC66cgNwa2pac9jB
8cNGNCUcVqBSElWlfNpCsZua1vZVWY1yjS5N9z4kwL36yad0468NlqLzJnaD7TAvRPIxhBZX7VeP
loxwtWIH3tC323NusHOdNdFvR1lQhMqUeMNXCULPWtLvU2FvjOA/3ONfkKWQ6GwaXBRd3/chLgmT
DyrLdbcO0U7OA7QjP6/y6OOy20nnACa6pxVosjp7ifo3ee/uqzNtTEtYWQCgB69tPx8mSlO6kN3c
lhuubJo9zZW7JlxG12qDVwWKB7B3oHA6pD7/4PUD29gmrwMMMYMXu3sXLso2t50oXL1XBNSELG3S
L58IchFW8JDN3yQYQpfsR92F5zHisWdPH+8zDM3P+8EhlVcvQx6D4iieQb5C7LgtNlz9OuIMo9J8
PZtELabS816nnZd6gIGBHj6Z0iq2ADljB2tjJzU4p869UVRdEcmxj15DtgC2WDxW4X3ZPySt/ndd
QGfkRJEYINozrerT6D4Qz01axIHJdzaO7IZzgE65MQs2saVs2u+h/6vHISloPq/rabEgI7J1mzFY
sE65USvwJ1uo//ou2l81i6O+inm/v21Cpt/XdmjInCixkjJ4tSAxMY0n5YnEK/AiLR798r4HJqKr
xjgymxcwS5DXfj2qqoib+WO9Vc94HQ8bEp1uw84rtdKJR2DU+9HjJrYU0LmnO77IZCRuXKkfUffo
AX9ye8Kuo3zRn+brs9ODMzpso9SCXGQrHrk/gtg4B5AfyiJgr7O6MmbBqYyGmLvFVoS5WOyVGK3T
aXBPFZYSCvSEdfNg+RA59apk6e1D4bC4oyVYo4NYArzjqp+3B3o9j0d0Zg3oyoDdZXBo6oOrN4vq
w9wcx6p8Cxk/zv6aZACR3O7p+nvwX+waYmicgIBHKGXhmMwiOhUl/VmM1WMX2ijbhRZ5WBS7bKo3
dgSjyWhhoep6TnKgelKPOQe6ptKa/2kg5+o7BYgBinjofziL+iyW6nR7hAYv00k1ZkVk47kVBc6n
418jWZTffDyufFvqjEOjz5EViRva06+3uzMsnU6kMQ+iz9qxp2nmzyjaE0kumwNpBwh6/ommFgrg
0e6+nrTwYXFvopkSmElOHildP4k+x2HBenWr4aeSu3n+fbsjwzFLR5EFJbE5SOxpahf5kTHbOo0r
r8HRTqIny9li6jRsRTqYjHcT4yCRpilEHchpGQFJnsZgK9dviOO+FjnEhCcWZxmyNJudF5d0JyT+
XzxvPt6eIlPz2mnAihTv5hHNU8VSWTuPORdfIbr3+XbzJhvWTgMhHtLsfhqz1LOabxHpjj7hMS+X
PnGXGQpFwYZJmYahXQPqCiXJhZNbKQ7Tr54VDnGUycO6jBtxzbTGuvOraZKUFFkq5/qLVzlvmXuf
thvRwWN1b1vIgdVZylV24PMUL571GHrW/vYKGGZGh42tOB/RkLYAW83ZcVrmdLTLA8RNNlJVhgXW
IWNstaYJNzuaBo3X7UiGZJIQDz14UuncfrfFFrmgwZX/on9wuGRr49I0nHvwZvxwWlVANbayY0hE
iA0rMuwpOgGE1Vuqn207/BfkMnHToWCasEPmWIlo64MbnumsdqXovt9eGdPUXWzt3fkfOMe8RY1N
llZDcYbWYg99RXdpnlq/En2CJ4zlxcWlfONgbrIDzdF9MYao8YlgZpF8WrxijO0m2kFu+svt0ZgW
SPN0hs2+ni7tV2ObrjWo0cN57yEZ3Vb2RrLY1IXm5BUQbE0DJorUyYBtppDUmqp97w1xILd2edMs
aX7eDkXtL5c4AkbbkxymfTFNZw764tuTZGheh5ZRsbYd82mWTh4u/qNUXxrHL3aUdf/c7sAwRTqw
bGq8jEdNb6WFW33GXH10IQRnt+Oh4Vs64qYxXMz5ndmW60LUMGKKiA01zbV4WYlMtknLTM1fRvau
edHyqSpZawET1B49i56mhZ0hr7xxjDNN0KXbd80TUnpQrWgwQZb7eZ69uMWxZrX4KZBbeSPTCDS/
BuZuKJ1LF2XIQEjtZxN43YqL4sv+9iKbOtBceS5ACVmC1TJ1YJwdQY7RDz6sQt5ppJonu9lS9p1N
Xehm59ZzsdgqHaGNtgsXVNPdNwLdkwXnbt8xks62FR5ZEE7jzufWiJsI5N6njXkynGh14gZw1EDI
MRvcNLe95UAghnOkXuvsG2gdHfrGqWOXFerU+gzIwtsDM5iXDj1zRWipDEQpKRn73cIfysKJ7bDe
VfkWa5UpbaTTO2Ru2PUZtIZS17WOq6wOU9XEVNGYsyIpJrErINZb1F0C8fmzWLyk8/MN5zEYno5O
87IVmGeBCcXMeqmDTp8HwH0TPoFZ7PYEmq5ZOjytiEYyK1yX05WuSTWA+jn4Ng1yXw50l8lmP2dv
NspM3HULD2KwEvcy2HcRIYwWa3Cc1kmztdmFZZ00xbcWecxs7s/QubLCLbyU4XShg9dmd1DtNGJk
GRH7wa5PE0p+S+Rm5iVCoSQw6+wP9tANSzQNSwsSo0+iOq87J7WpTMoV/Cvhd3sBdykD12XzvV1+
3blgWriAUKq/FjPmDzxzIG62Ep6hmm49AX18lM0SA3GVMP9UOFt8TabUs45rc4UVUto1TgrWq32f
hd9C1ZwtWsaU5nvcmA9lPj2hwArl7Q+LYCc3EB9qlOuyZmty/+vqSmZF55dAJRKb6TI4aVONxwbE
hh4dn7LoU8nnmASARjEFwOCf0YEUJhMJSnNip8z2g9/HlTvHqv238cmhm+r9ENiJDJ9zmW0svMHM
dOzcXOUyAtbVwX0CQHk8ExX9h7r/sYYNum2TogRvK9iKb6++wcp0NJ0vLd8aJ+GkQOw/IYlWrdBU
zyF0xruEz1kss3YjMFx2zyszrtNUWG0BwYp1clI6LcNR5sFPYofydHsYhqO4DqhruqilA4UNjxzu
CKOtg08DONmXLEpo52ysjGmytEijOlIL6BfAU/wsKYD89zMe99nvDFnUkoz7bqtS3TScyxy+C2mS
9mSRCyJNM+Y7v3gb7X/CEWQ9YbpO9sbKm/rQ4gspFtQdXaIZ6hhj234CqCVWiC2r941tIq1NM6bF
FgeM49wJ4OkW6BM9+dJYoDZDJlvKH11/8MVdlcAh0fF0NecNBPOwMks/gUD2bcLlUkqcGebXwdoK
GiYL1u4WrjfZ1M8bL12KYXr0rTVyY8hXeVsYSsOK/IWrK4q2DKLOQwUzq0ScK8dPBz66T61Xs125
rvMu78o/tz3GMBgdZUdlA7GEfoYuqy/tLxPxh9SBgNWGpxiOUTrQLpQZLnvCImlJfARSSV5X3qp4
lOV+pP3n+4Zw6fydlxTcnXhY2yS1Gc/PZBzoI+hXtggRTEPQnV000O+xfJIqVjQJyL33TV+9Qgny
UQz1XZw34d+UFCFeYVp6WXK/C+KlAangoAYS52zeeqoynPl0agoSrG7D8GKYFqpL/ShgsarzNhmc
raSLqQPNx6GcVCJ5gA5at54TGuZ40rPVLmJ3SR1hkrTLRqHAGRlFlKRClsMBRY7uHntWgONAGdxp
r5pr975AcjBEF2qNPvf5Zz9AIdRkBY+Ur1u1D9cN6i9aClAVSFT8OCQtJC/B8r74BzULvrOnJown
Z94q07++Hn8xVEwlWRpr7eF7WeElmVDFwQ/dKZmsess3rkcqV0fledZcdGTovXTOsXn0xfINcPIf
wyKfRu630Kf0drdd3DQWzcXzQs1DwOEfQzVCCrNF1nk4RetdirzhX0QVJcQfVDmGJK1EBVJDz20T
YDDtDaO6HmJdXR+K0Jp0YcuCtLadl4qob3N5Xx7K1XWhQPXIXHe1/LSyg/0C6u9mJPvwTnDGX8wU
UoZl2LiZn/Zlc2DZ8JGhfnxgaiPnbJoYzaHt0pU8FJGfho4nYm/mw57Om/dBU+uaLwuyhMhO5EEa
MPIZ8jyPVv/ntjUaPFiH5o1usQBlJfx0rP38Ncuh59GuVoitGZzWLfo83u7HYPU6a0Xp2p4cUFif
BsuKc1NReyx/iliT0yQI8KC0USdrGs7Fu9/tn4MsBjuwCj9t897aVdm695Ucv6zTmn0oGhb+vD2a
62fAv9gsWm8M+izjCBYt2zu+G0/h/JQXPmo3XHF02yWZerKFLjV1dpnSd2MSZWZnFCCMFCTZp0Yu
uDyx1zGHerQaedwG+cfZLT/dHphp/i4G+K4vaLgKEPR0JB1qZX2vfChD7rxlIEXsjLSBwHRm979v
d3XVIiJbR8tEM/xjpq04LiuBQ5KdqFE3km2xAV11GTSvuUxkS/BmW4s42rkCWRpfsvjOp73I1rEy
q5dF3aAUGqeyj8OwRA5jZWRXQbJgI9Je3Y/QxcUa3q1EGchKrmwWx6ixk25yzhcRFpBqf5pd1ONd
WP9vL8PVFUc/msfMkjhgyCrFESSqz7wo9moMT341nusu/3q7C8NK66iZCpC/0JWeOLbO/CiJd2r7
9hAgR3e7+f8u9n9dwzEEzUEst+2DxWfyWJ6bD0GQ5IcoYW3MzyQpY/vhQvFFXlCPv2M7cr7d51Wf
RJean4hhGkIopMkjdVUy+UeCY0m3pKE6YJh0S8X2OkQH3RDNCByfLgpvscciX503O5ghuLMH39tw
bPtCfHQskFBPs+fHg2zbgzPh5DJ7kF+/PcirWRv0rp2CWVauKuoxSMlt8GrzhFq/leKQTnu0LBgl
f/Cmreqx6ylkdKZtoI5vr0Q5mQAX9dE52D8ggbaLsDec1L7/UKZbDyGmMWlhYZQzcXmOMQ2tTAao
+VjtLzFbO48+FR7Y81A41fFft+fPEIJ0sIzn5P8/f771ZIk35WykvA0uq6NiLFXlgwowBoCMY9v6
2nlvUIiowMxx+79N7WshwYI8ThmhBP5I1mclDw55KrNnUlYbEccQDnQEjMz9GdyPuTxmzjfRHdry
+0o3EJimprVIsKy11zAHfx4uzxeYvveqtjRFTU1rHl+BYqifAvy1VTyG5cGOpjiPvtyecFPbmpt3
3lhY9qXtrnkZyJ5mByG3UH4mI9Sc2PZ7tbYL2iZOPO3Yydvzfb7r58Q5Dj/aXb4XP7eyvIag6Gsu
DPkmYCtGdOUuZ9K0MZlZXDi/8xlc9vxhsd/umy3NhVdPqSIPEBTL4i3oDrb1cZEbx0fDZOm4F19k
Vp5dPKssSRiHuVXtBuAh7jN8HfZCVpAALQQ/bmUvnf3GsmO3JTBvcFkd8gJyiY5ULpqm9JPNnyn5
hQe3fnm9a8Z1oEvrSOXONVpfxtdu/hCChGPY8itDQNbxLVLxrFtLGE02FTtk61XbJHL5aU0/SlXs
8uZntJmuNxypPM2FXeqEUaYwjKrtYtEf+NSAQuTfsfvWVO7GYcS0EJor2zTHjTvDcDh7mtpzqH42
7d52fty3EJozW74voCkI+2SSoPwc5HlDFxN49u3mTT+vOTBTIOZ0u4uBgoKuOpIOied2L+qNQ5Op
ec1xFzxolEGBv+fe5xGqciJ4FcsvqFLc/ntDFNWBLGOYO7y+HJaAsPP5P2324k4bccHUtHYYp31R
ZZ24WE50DqccQi87667ir8jWSZEgJRVQulTymKsH23pV1le5xRpl+u3LQry7QwTEmYtmRdO0+8C6
Jl6Cl/k+KTWbXPp813bVOJXtDmjbrj61kJmrCTTC7lxJzVHbqu9aN0DbFXmcllfSHJm/gdcyRHid
BylntVfYl99meBhdf9ps4+Rh2Pt08iOugOwg/cVC2KtEQiDznovei0f6otY1XsBrftvIr2MRYC6a
j4ZBbmedBSeqG3Zw7e8ueLTwAjXKTxBZTghSlX7w3PXz7nZ/pnFpPuspKuecYr7EEBwj9eBDAVmR
NZ59pARasLUjDXG7J0N00GEqWcXIGkpXHqPywiMIDbKf9vJQsdPt5g2+oENUItVTGvlofkKdwVz+
GsvvTH643bbp17UDsywcr1s5kccm/+Gxf6v1SWQv+WZYNv265sY8ol7fBBI266U8/yLd47x57zK1
rblxwFzp0MCbjqJloDW24kbwmDl3nvV1fAktK1dIytWxWZ/d8YWKo9dsLKjJE/4SHrHAelHgCe5I
+0gmTug8s0Z9zhs/bp3F2nVFGcsmeF3ACmOPnG84hGmt9S24YUADOrU6qtnZZd0f6Yo9kpmoFbhv
l9SRJCgLsH3bqdQRR+ndzD63OMnl469oi+jMEAF1mIjTjY2YJgyg97ohZqR5Khr3021HMFiTjvPo
An/K5NyoY9A9l/wfSdJwSyfC1PQlQL3bbxq8I09Ohd/O6Utbf5qBhlr6jUuSYUp0HEfGornoC/x2
mZ2z5Zl1G+0agqcO4cjHDNxpMMqjHZa70CbfF2Z9DJ01aSP/S9RZz7O1thsbg8Eu/+PAfz8/U23N
dYS+fDzed/4Xr692E/lmV//cXlrTHF2+v2uf9bbv4HkA7UtwnLwVdzGMRvZ/NZvv2i0qJGTGEu1W
7GfXB3FXf92GZZmMRnfWuqz6+tJ41H2c5zMv3rJq4yBhuEzo8IyOViB9AX34seRj4pUfwvqDgvS0
w3fjnRfd/wLfu6npVRi4bo0uwAGTumv4UFriXIVsYwT/mcaVvKkOzrALBQ4P0UUn32oe146CH6BW
CePT57zi3wq3PIuwPuEROdxFC4DJtMG+LGPCW34QNlJPjks2rNdwC9ShG6BTi6jTrxEQyV4Hep7p
D+46AFf0w9EGpeRzPXtPPq+muIeK3e62RRu8Uwd0uMi6DF0vshOImMME78uxrIeXVvXPFptPsx+l
thvedzzUZUasTDkUIPXoVDPyra0nHA6rf7oeFZYopv4UdUtsl9iAbw/MEAp0RqUCWs31XPrRCdzS
n3iLfbBQ7tGl6okt4UahyHXAY2TryiN9Cd6piWQwnkKNe8XzNwglPtDereLI9s4ZWT7a4XjoqglC
Lnn25Lbs99KIb9KpwPvuNr9vj/V6bTf+g/xvXKr9abD71c5OGZAte1JHwOHWeMkEW7S0IFedgYkR
FMbQGWS7HAjIDkqIOwaerCKgr7f/wTTfWpQJbDta+7YqzqtbQ8gYOXnXof9OdnZgq/31dh+GcKMD
RgYfwKZsQFHOGnV9EhY0yUL/jzOtXy1afCrbYsNQDRFTVzERaqgUZaI4zythMYm4iB3H6YBKR+L/
9lCuLxmNdDETXi0B0pJ1eZYjf+mWGYe33l6SzPMPUzmhCrL8BGHaLBnL3E88b6jOE0PGBsJm2aGo
yq131avLht/QThRkYOyCHeJnD+luu0gghrkMAKK6FucveDmswOLVCDfEter2wE0danYCBFxdDiqz
TlkAJRpn2VsE1MHVmiUBR7Xp7U6uLiBGpd0Pc9QfuSpj7EwtcmKzj2EpgKu9O5vX7oO8byqG6jPr
5KvykIOf0h+qxFZbp+urpwwa6XAE8E8Tr+zw94OEOleBRDW2pdsT898h9K/tDm1r622DXjkvo4Kd
STeAYVl8QyV/miuWuHXxEizzN463dWllO8hBJU1Y/lqHH64V4NYl9lNHf/oV3wMWsae+jJm/Jf5o
MAqq3R2JY4m+kw07V97r7Dwx3BptusDftuDQVyMHhn3p+N0pwiU9WblVsXOHmnv7gyOf8+mDZHky
sm5jak1juNjiuy5EVMnQnmusWvhWTIe6qeOsAMPWJu2naQza4XMIAreyL2NYILhjyd+VeyqsCvms
fTTcVSaDedI2ksiz7DXLWvQxhPEyfa/detf2OwgdbsySybbd/52lOVOomfd6dmbURwGMSIR7X1YI
Xq9ZkS0mvtrWmJ3KPD8NpbefI54wyz0OQ3+q2k+im0GyUB3wnnu47U6GNdfVlqTkDctdxzrlw3qu
6qwDbcv8kw0+JFfyrV3PMGW66pI/+nY4hAgHeTseW9s+2c4WnNfUtGZSVgk6hnbM2Vm4zQ6kQXtO
t8oCTFOjWZKN82SU5bBWEYGYNhNPUe0E4GyOzm2ktip3DHGeanGeeF6VBdxh54bVCcMhxy/pIWJb
FUim5rU4H86+XNoVzRcN34nZ3vvTL88tdreNxzD5OtfU4DuDH3Qu1nVqHgbunKJoS4jx6qmeRjrH
VD7bBFeZmZ0tzAsKmlbOcbL4ZdcHwEWdecOXDUusM01lws/oqBQ7+351GNw9Y+k4RXFB7skoYhSX
ft9FVD5kNqOXUYRZe5LlsnMAk48HID1qud6TZUcfWtSWBchIuiFDJSte3txp3q+1cxyHLboqQ8zW
qaSsjnnd3EQYAg+npAU6puOgpbdxHOkz/uiU+V26QBiI5m85t1Wziiw/10EbW/4a50UQV8uu5ltY
atNYtNDtch7afGXFOYCoAfnsOSgBZCIOvJes3LiNm1xC8+emGaBqZOGAX+bN89iqp3HZ4u81Gavm
y37hdZ0K1vxMm/60QKZkZd7n3EKlJtnyOsPf64A4rqAGjLtCfnYXd5d5/CEU7Hg7Vhj+XgfC1YrP
TteQ/Bx26jhG8tEK+6Py+r0Y73reo5GOgSuJIwe3DPPzXABZ5YUPeV5/nwn5cnsEBuvR8W/eNIGk
uccIbDaeRcN20psOpZhip/p3Cqv97V5M86S580D5/3H2Jc2R8sC2v4h4AoGAFy/uAqjRLrtd7tEb
okchZhDzr3+n+m78qUtFRC3thVRImVIq8+Q5TAxFJQ6kdD+n8Vvd1SdRdX/Krl85MHQzXDb/3aFU
1YNd9EM17yE9YIjnrHSEsa+zMnNfpTGb5HtfxjV9uf0517Fv2BTFapNqsWkMxrl9XUzOs8uW9MvQ
LgXfmk49FUeeCTQUcR8EGYGL/vxkE/ulDzS92ZcWaOCt+4TT8EOU48VhpZ80Hpv3C3c+FdmFe5zJ
chdXVK4srOayVYF2lEOarfBca28R/6cktgibBW36eTmuVb90W6ecLpWd1T0bMAOxew+6jGNZFcbG
73xQmj2wRdrtc4N2UTdduR81X6SWQ90ioXYH0cyDCXxsS+Yg52MoCjNaMQ7NeaNWQWEHsW0L1hwm
vJWAkg3sdNlMJFrQX8qAXDcHO5raV8P+bebmDlQKgwva31XVMN30im0iyeSaHXOaA+seK/Hg3qXt
6EHD9L8e5oGhwZM5xhUJ5S9JnbMwB973BySGppWduZppRcVTmYLntjAoEsr7PH6D1lmIGDuYuoPT
l9sBZ3dRQP91+Hh7mzQHnwpUzDsOLL5JTOg5p4/jeNG8Wfi+8UcIFVeY1lhjj76OHsVXXX7Bu6MJ
mK3CzKzW2leUhAm6hVBHSPBGTIIk8QCVEZ+gT7El7hlydRFBjdlbY2a8XobE1BeXeze1zetxGufa
2jdoqO76aVdgJjFNgRXbYY/io0O+mrEMfWOtZ1f7tcpRbws/By+utPbUYVuZWNDQTIMenI2JXb+k
YNBsm2ZPp09s+eE63sEka7kETXCtEn9NBO0BkOaGOKhdRK5Epr7HA7A0w77zzgUXOznNh9u2o5tK
OXUnMJg1RtJfTqwZnOPfcvLLzcQ5j58m9wtaYje3p9G5gxLZxRA7s0bADvaGSFEDGKIaftA92V4W
gdhnt+SbclVkQucOyiHsLVObWBKfZHZ+xMQf3wfi0/0qsueyy1dORt0cysmUxjmCumy09nEyhrzt
gzgHWbC/S7InqN/dt2gqTDKeB/hyjkUb5inw8tfReJ1hfctF9NP6Wg5I8r/etT0qZJJ0g+NlNdRo
W+6BX6MH/WkWlZkZVkg/tulp9D4yf60FUGMLKogybxp0QxhYO8f8zMvDQpowg7Azd4aNgddXLo4L
uDhvf5jmBlEhlVYiQHhfErantPR+MoN6w8ZKcVaujK+58FVYZY3Wd5x8DtuTwXc3o2M5z8Jwf41o
it7lWTysvFo05qZCKiUzvZq7BttLOqc7cy7zg0e6N2KCkri0GZTEGyf7cXvJdNujnAhO6dPeHmTy
KSMXuohPrvHgG19783Hx6oClz+MaobkmeFFVKYcGDT0FuAoOqcfLbw0E4c6DcMxTAiqxFUChbvuV
o6BLClBXLkV7gIYw519w3ZflFy8ByHAtJagzAPUgmJt67qYmPzA5ir3NunY7UZ+Gs7GAAKrq1oBv
16vIkLG5bNe7+y92QVMxp1l+qBIwtc9BDZgAc6JxksnsH3pCO+OtGIus/zbllvtgcJMDiW5awPkW
vKF9EjAArZs3WULgDGJLcR+DiLZL54I/pZbJ85Ug+6qpuqaK/DPMrPLl6NMjNdM9T7yoqZpkO/oi
sPtxn8zWWvrv6t5iIuVKqWVK+rwBVgt616Fc6g1lyfa2C1y1TAytmI09pCj4UAwNGvjAaEBoBwS5
M5ZrxaOrRoPxFaMRo5nHWQwepa5CnaOwX3o7OQz2vLH67NvtT9CsjhriLk4mss4BMgiMXii5i3RK
nwgq1it9uJpdVmF+NbpvfadHp7iY/XJTpL0TONSZQ7PsfoAIqApsq11L6Gt2Q6WeMlrSiRgV6SOf
Uep1xiAZ6MFq1yQtNJuhsk7Fs7Shez/iU2h/aMkjyofAl8xtVENg8L7NuHzZO991+tYvmr6kx9o2
tiMXG2pWu9tD6xbnsv/vhu5mmjtO29Fjlnb7yh22SUJevdnd3x5eZ0bqZdDIWDQDhu9I1YRNO5Co
GKwluj267scrLow0hj+OlcRZgfTuWLhBPrJDZ9zpxv9A/JbW5EDe0KNRTUdzsgJG5HYUa4Vt3a9X
vHhIuN1mXkuPlVnuzVy8tcIGvIqtLL1meBXkN8qGV64FF0tIzsBzX8dhZhXfWJNP9y2/yuBUxrGR
jtUE2xmaOKBxwtFgbYLueSrX4HIa+1Ehf1MOeDn4grDDWXmqefro9t19h7SK+hOOAUw/wa8f8+bZ
9udI2OwnaEiDu2xTBfoNRoIOBAOUPa3kJ6tLQwMcZy5Jft43/GXB3vltLRLhImVoH/kw7weDb3Lc
4l28Jld39Vnnmircr45BfGJSsF+ghXkIbSbRYhLj7WAU02vTAbZbJPP3PjHuY+w3/z6h338OqPQA
XwFrD2Cp51SaoAyZzkix3LkZyoVstBO0G1HpOJauPyIbWeyTPAXuOKlWAkXNJaBiABNbGiyPE9z4
c7Zd+BLIyjmZDIyA8XTfSa3CACs3HRmxYVAJAiPRlNHYTVtRrYVDmhtZhfYthu0kBR/sI+nRId9c
WD3wMOg+9EZKQMYrY9RRrGGNk1nj1yqob7bM2inKzj6mvLXtDTc44LCUxcZdWAeIvl026r1Bjazr
XIYdb3pAkHHmhX1cfMmWdEvjtXKTZtNVAF9TuqSQQwwWBg5W+hDJYbyze7tOfzYFdEEji7A1iLJu
dxR3FxYpkjQFJZQR8zko3QJUY3YbOqBVbUjxMLZixZA1t4aK0+s9SKUPDoKlVKabmFYf04lvDP+u
diRsi3JjNwxspoOL7+AQyCFtcZQlT5F6c863j0XdliiOnnScp5L+JeYyXzy8JALR9HtZt5uCNN9v
z6FbIuXeFqPjJHQCdU/mIouZFZAiFfFihZCucaN7piAq9G50xzl3KMXdFI+bEfyOcdNEfpltbw9/
3fuICqkrKdR5aSrA/ZU6BRgYeFEN0BTJnbUHim6Cixm/8z4XBbq+mgr76DutuyEkpTurNdco965v
AFExLQJwSi9f8ETsKwr2Q+tY5W4E6syVg/a6DREVzVIQkHfPKdzaWgYI8P7ixfzdc/9Yjreyu7rV
ufz/3erMjiNNINXoUUoryqvmmVvkLvclKjuTKKSZV0Q6R9Mvnup4+iDb6biU98WUxFfc1/HQzyEt
ZHAIpDxp1W2y3Hhm/Rrdmm7lFe9FGmGSssPwkPUFPfB4sqGiNPE4Kqy1pJFu7RXndeuyGZt8cY5F
5WVhg14VpPb8NVyk5gNUXKSFZpHFignIE8v0nBfCDxNr/pHMADw0XnpX6EdUgKSZ2ckiBT4hbfHc
aRxXPvc0J1E/GH54+4DQeJiKdnS9tlymJsNGdNUuT+xN16WXfOTK+XP9NiMq1nGRnlM3M6iSHInD
2S3EN6Mc8tBt2ywUICE88TpfmUq3I5cvfOdrF9hyZV9YmaRtfzBYEqaeeTYbbztXa1wlusVS3Dk2
qzEljYdYphu/9OCTqos8D9ZXS2OyKuLRqqDU7bQYP296vnViCAbh2bjGBqH79YpLZ4UVJ4Xr2uDe
rZAhqQKG5q2+WkNg6YZXXNrMeNfLntlHCwF93BNQ9k17M11DqOmGV9xZ2kXTzBREYq4xZEHsIE2Z
EMMLvXmtZqmZQcXANT7kMntwCx4bOX2yJOD1iYjboCIp39x2Ns3+qlA4AHKAAZnxDcjPph8gBLTs
ZSyr4L7Rlas4ySzI3V18bc5rb0upO+3iRXy9PbhucS5e9867BFSd4zgunKPXjtumK7amTQ59k600
5ulW5jLtu+GTWWS2a5TOEWqor62Vv9WOs3LJ63654rTpSDNamBi64lNkl3M0ZcsmrtduMt0vV/Je
PTMuAVDFjuAwmh5ml9Mv6Ae/T8WBqEKJaQrYfewtNi4x52uSxS8eavVjaaycmbq1UXw2WwAxMRbT
Pk4AHrjU37WLFVnNGshFN7ziszE6NihnPk4cIPkDwAy+m4hyS+MuyK1LVJBbB3kwdyhg8caEvFcz
hGU/bxdkqG7bvGZrVaAbEppmL1iM1SElEu70WRreffauAtzALuGQPMcvR6GxjvLMisEY5jUrlZWr
hTmsi+Ksw1J5YL/DD/eAoQ7iJa03RQ1GbOLUQwC0SRYNS2YGuDDbj2mxJCuxhG69FCfOCq+f0FKH
vEXMNg7P94lYqwRrLneV3q3mfs6B2sMjXyy/RqvZiIx8tmX/REGcf3u3Ncaqosr8mKSuLEAhOTAw
E/bVIXPE5xFx9oo16cZXrt+Wt1VeGgSEmwbEMEsZ1mb96ND70iD/0LXNKe3sUdhgSF6qk11k26Jv
H2m+K637UmtExf+B+Q5ZYBNnkZP7T4nph82QPqXjWruHZn1UHFQsJC98z4K3+eyI+kTExRiJtohu
b6/GglTok+fWvjFMWH6INT0ucgyL0TtPM/zBvE89i6iYp7RJO+gPSBTrbGShhrT8ZODGP0AyYI1P
X/cRimPHHXe9QoITuWrrJLR9Pw+8OP3Ii8yMBm9aqSfoZlH8ePAWN2lqpIQ7f3pa0D055uQzZxbU
jf3t7d24nnUmKm6pTktANjmWqjXkHwhdf7SbKkxF9tpT+7MY5IUHqr6rAkkc5Yae57SvIIEJx+b0
JavQbuVm+ybLdt1YHHFO3vcgdxT/LmxDyLFFhCTs8WUBo/cwdedJ5PcdTyqXm+ibgtfQBTuOdfHY
9ubBapINydbKADrvU67q3qJDU3op3vtVHHQMYgr1d2KsaQFrRlfxSZ2TNTQWGL1tqZ18Bde0qDdx
Tyvz0eO+uKsX0iUqOMlsrKa0qxw5kcw7kIRthzz+5dI1lJXuK5QA22vMrG0MPBDmrArrodjJzgu5
16/YqW54xblLv1t8NzbAYVymB5r2ePs1HyD9t3L/aJ7iKgCpAtjWNeQl5EB4nUprQ+YE6Ez+XPdW
SJO7+pSwB5fg4F0k30BNOKvQqXt0hQy5mLeN1W6gRLa5fXDoFklxZpMubeI1GN7qu10F1nBTWEHv
ysN9wytOPBnZ3EB42zkOOS+DCs15VUUerHSNVkH385WAu6MzCIptWGjWzknUi3zP4hbdrG51vv0B
f+t2/zTVYv0VR3ao2XSWhxlsWWfHZil6QDrSP/ay+NuBUBrmS9buyhlcWIYzfYVSWLZxwNof2rGY
tq7Zs/veXSoMqXFLI0b/D16M5hAYdb8bkbQCWnXlBtGspCpiOGeZPSA7bx97L/uT8uFXHDcPvLwP
cPAPCVw6JFJUuIyOPZtCytywl9aWs2zFjDVXLFV8nZHFdb0O7Ovo0TnO/RhZcXZM+59+3N13X6h0
cJ5RemVN8QEV6w+ptJ/mLIfq253pGKq4ueh9yIYxRGtNmv7qhuFjCwkT4G2Kle3VvCVUcJhkMWCk
MZ4wBal+iJY+4F5fiQR1lqP4uCnjxK2my6t0SABIag+Ap++Qa73vaadCwmQqRJ5Q5MFSszxAT3XT
k1+3fVtnNIprj0gFoJaAC8LP2mMJWq2R8Fen+c1X9eA0D8d/sGAT7ui5waqPzYBSI98y2r/NQPbG
tURGKYXMwQc5OD/u+h4VGuaAPWdmHu7TkrKQJ4BstVAfsp1TT77fnkGz1SogrG2XpkOlEMf54Oyh
q/A8oQZTj+7r7eE1G6ICwsDz7Y0ETUjHGd37Fh+OED/81AEcM5jVn9tT6L7g8v9316mwrBIawNgR
CFxtPCPZLLZE8tZccTPd8Iob150B6cIYXwCmzrBv+E4aUBtL1m5rnT0pt/Uytx0Y/jLvOELbNDbz
g1vmnzqreUyW+okOAjwj4hEdIGvgEt2GKK7dQr7Kp/XgHf062SQ5/QD9qZ+uKTatlPfwsbhEhYpl
vEkZGMS8Y2K7O6vIPrSi306Srry9NA8jlQzO8VI/7xbmHpNOfq9qmbTgk4f6d+gzZpxm0qI53rFY
XARoDl4JPDVnrYofmzw3T2dO3KMP7sEQbDBO5DG5rFxEmj1RsWOT9LMEQH73ONi/utRE/qmLavdD
ztZK6LoJlLDcWipc+63lHlMIYwc9F/tuKfugnLONjd7j236oiZ5VDFlaDhNDrd492umALps53zi0
23tW8sebpmO3DCsOqfsY1d9H5M0mhnky3ExBmecH6lofp2L54Q13ZqL+Mki9P1OqcsqbdnGPdZMU
QdrhJkEzemCC1+f2YmlOFRVTxtPEKCibPSCMio3pxyfRQYyqX2uf1g2veHknwakzSuIdFxE/zMbn
FA1J7Vyv2KtudCVEX2yrq8t0gYg86cLRqYCTnTb+qoyIbnjlEkeBmLSVi+F79BuPVrV1kyESID26
a+lV7Fghiz7lHpZ+9CiSQ6QPW88rAq+XKwaq+f0qeswBfwkkyfH7S6fdFxWJTMM8OpAwvf37NWeR
ChdrytISTYbfz5Dd3Y5D94XzNlkZXPfbL073zvDbwqdQjjY9qBCmIYPUoSuNY26u5Qc0vquixIQL
uW08iL3jkJA28HixGWrJA2mDQF2upUl1k6g39jh7lVEL75jO5pOfzmExLc+jj+4/ulYI1U2h3Nqo
lkG9haTekVrT61LL7zV4G6o+/lZbw0qFQrcTigsbKO8ZC3gojrPj16Hg0xD1je1HkwBi/7YlXe8D
dYnK0ObyjPgTlzjmvHHYtK5NNxkx5eekF+O274xfJM0MEDQ39lYW9RwZUyVWzhDNbaGStuUNBSSq
Sdyj7P0DHcag4Cl4OhcALfkPk7gfbn/i1Y1i//C2DcbMM49a9nmABK2R+wEnxmvdPNix83J7hqvh
CGa4/P+dxyzSYlmcM3Y0gBgr8u7zLC1Q6xL+0giyq5i/I7GzuT2X7muUe3xZJimc1EYllfEuBOPG
N2GWIizRIA0WT7JWKLlqeviky/TvPok5pDQ77rnHshV54C7TpjXs71PJViIF3fiX/78bPxbEF55n
Ixwph+KUpP3LPBru0eXOPeEaPkA5AQRiKbsQ3D+2rjC2hZA/zcQk0e1N0G244vsG2E0H00/8o2/z
6Vg75m/qm9U2ddPn2Iu/uH3+hSR0bTbdWinHwIBGxTzuMv8oaf0Yl+yJpHE4JO6KG169TLBSylXu
OOWSNWL0jnm21AFfnDhCOm/NyXVLpdzkjA6D5aeNd/SQr838fiPo8Jgw8ooaTRbYotww0q1FJddP
M/YPEZ8lLGZ3KS5GayF9hB7pJYpFLILCNOfQ7x0eLYOVPgHpAM27ya22WS3XAq7r62iqmHfA6fMB
tHj2uVk2s9jV49oRrRlYjVY83sxxOWHg+JPctId+F0c+WtD8gAXoLo7mhyEN+I/blq2bSznKPMOY
5lRiLnB0wd6WlzapV96E15OuDAf4f32+IRQYQzLYZ/MZZrDPt0nkhstLH5mbYutH7fb2J1y3uH+g
7gIdUNxbhH2uKS83Dpn+5K5ZHIvMF0/pBfcABgwR0alca16/TmyAD1MOM14mRuuaiX0uBx+vniU0
ivqblZ87Vgcuh+Wzre2+zB3scAEEchXLdP0uMFUy22UBt3XW+vTs2lBf+l0veWiybQFVrdsref3g
MVXwO4mnfGoZxu/L3+5ybiUFB9Ov22PrDE051NpW2k5KDXpOli1Lnir7rnMfnef/NTIE3U5Zey49
W8um7/emvVK41G6ycpCVWUvspYJZkZd+42zlrn3o6yAPltCKyD5ee3Zet95/oO4AudQ2etPo2R8h
CdidQPYaJLAjRBdT+YfMK35+fWv/gbx7wrJ9s8E0nTxAjyBIgdy3V0iWr5slUVkdpVNN6Dtn9Gyn
X1J/Wzjl0yC9XVOuaW7ofrwSnMiOp01jOfQsDB4mpYicPiLi4z2G+Q/cHfwQS4kgm54Hecyt7zRb
CeZ9GOA/JSdG1IDEzroM6I0c487sB3piDy31DmLsdrDYYPGt81R7X9Ks/n37M64G15hOCVG4a8/W
wgt6Tiv26pRDSBIROmbzcfaXfdy5K5eTzlwVN+ajRNDuZzgi6iwwHZBBZGA8/t4DKReDyMhsgtuf
o5tHcWtqNU6cu5iHz892Kzak22bD3pegI+3GYBYrd8d1WgAsm+LlDahi4qXJrfMY0p/mtt8lSTA8
ZOFUh/OWQ5gzfQMb45pCmcZTVHx8URgOQHlAYM/LKbdB3NBHbRYMgke3V+36IfsPNN6bJDAkGcYX
bciqtyVZJcO+7O8Va1YR8bPMeL9w3zzXVTCHzpbuxW7ugz5aNu2OR/b59gdoPF1FxtOlYRSUWfY5
6YwwMayoL6HpmWcrPCAaq/Iu0757hQBvKap57ti5qt3PFnsYcvR35S/UGJ56ww1r11mLfXQzXXbo
3UzuBDCjWS7sXJccAp4/p/JrWz7bZRJO6VvnfG7B+0ZiM+K9H5WiimDr+8L55MR/nFRunOTXOP24
vaS6X6IcDB6Ny8w3PPtcVMaRNt2DWaVRnmeHwmu2A4NSWFN+uz2V5gzyLsbz7qMbWzRTTXpyHorn
qTk1IgvqcTjFA+6betjdnkRn48rJ0I7E6jKD2me2hJ67G4b97XGv6/My4ilHAQpgiTembnc2pic7
ZQEhfJumgMLxLGw78MKBBaf80vinASxnk2eFpH9pPbYD4XOwxHAJ+0OJAPr2r/lLw3HF4VTcPS8M
PzW5051dL0Hh5sVk9qYov3OX7wH73PTOyzz1D2CEDAbDDqo5f5Z+KTfmPPwWXXOI/S7Myb5Bqt9K
n1vyDdXQ1Gu/lWQjZAPe7t3s1NulL83AzXFXd+CpLkj+kqTZ01yvkatq7kAV2j+13Eba1cSSeqeM
1mC7kKFbv2amEQ75q4kHYeGt1SI0dqFy3Xpdhi7tDnbhLWhFBIZnzS50H6FEH04p6jrPAFtjy/RJ
NObeGg8+fRuANqskgZDNHwtw22J6GrLjAGb+JX+1FwOMvsdxmKLWfEaZLTRaf3PbMjRHpMqHG5Oq
54bZzr+seYzqsdgtI9k2bE1NWbeMysE1oonKRZXNPrfDZRm7NffS/WzlGJqyeWxcx+CvozuHNU92
iB+yIl7ZJM3Jo3YESBT/eiQ2qtPcQp6T7qB6Hs6iDAojmtZIvjQvAqJKwZd5Z2ST4ZUnSCO8WBu5
g5DI6xLSsNjyyIlub6/muP5HEF6SZBCCV6fC/FgP3SGuP8XVySzlA5D87pqao2a91B4Bp89tnsu4
PIGAFAa7nf3Pacs3028bqfnbH6LZcLVPYLFSPCYLTAGq/dSpkawMvOUuwTZG1E6BtKKL4XOzOo3i
y/xWIWWJc+u+3624+zK4SWoWTXXKEUTX9t5O6rBbq7VovEvVgF8ALBBm01YnWj1b/ilb45bW7afi
tTni79Tv0/rUg1mUuw/S/z2Qly5+qvuV0Em3nYr/tpOfJywHrDMB5yDhE2i4y+clWWsC032AEjrw
pjHA59DJZ3eUz+CW3pDY3g2iCws67luIhN3eXN00SvCwVE5bAdhUPsvSnZ2vYJg26M6xFtv0wP8q
rOz7Qqsx3jIPqNDX23PqVk6JK/i02OWCROGzx7NIJNWONWDgTMXm9vCaT1I7BFLJs7Ke4v65s9PA
jYPc56E/d8HUf6NyJbDTfILaJjCbS8zMng/PYBgO3HYMB2EdGzA33/4EzbNIbRFolyxPJiepToLN
ke3wJ9aCQccCe0ELmuGVrde43r8EqAUd2han90A+zNmPzFhZG92Pv6zZu6AXdA6Z1VsYl1kffYju
MnFsqiEcx7Wmat3iK76dOEbFoaZanihlG9kSgKzjqLPn8Pbi69ZFcWyKRr0BEijVaTKTsCd/kLy8
PbDuba1i/y0zM/2UXVbcD4bICiFg8cmL6Nt0rh6Tfb3LP3mbYiXbolskxbFrkF/PheuXJ8DYSBGV
9puxVnzX5LEha/nfHTa6yZhx/pWnvAq8F+8okZBPSCAO0xzYW5D5/lhLZWu+Qu0IqGYkupJ5vOyF
u6t8aEda/a6p19g2dcNfYo53plqP3iwncemEiiFF2vnocbN4C/Y/y1oT4tVYk0pOWqWDbIbLFxhp
EpWAZZnTGgjoupYbuH6Um5mMpZOgXbI6JVVQfPZ2I/bB/iC/QQvnK9tm2/TkrzzfdV9xWcB3C5U5
Xr+UKatOdUkeevT3JLO7EhZpjgu1E8BZ5i6uWJs+SXm2rK0LlkkR79iqbJnupyvuXNq24Y0mxu8n
G9cB0M3oibrt0DrzUe7onsYZ526TPrUgYJ/SZZu5P9PM3dw3uuLBvWP77oCM2HPndYGdnOICxZQ1
IlNNVK3i/3PqA9tlOv1z3n7NkkM8fPSdl2L60j6N4xqVqWZ5VGh/Bu5GFDhY/zzMH1w7HDIZrD5C
dWMrnsuzZgQwBGMXxIvmMX+MbQuSbGuQXc3yqOLui1GMQ5Eb5SnunGdK+09xEafgo2qiyrIigw6b
MVnL32jiFRXkP/epLH0LD5wS8bUff8yNTZNI5APAyv3zLlNSUf5LZ3eUjlN1autTyU5Sfl3V59Y9
AlWIP81SDO3h5VHTsD2UW9RmQ9JE85Zt6518MFbuM01lm6hQf4uYfjf6U8oDzkb0C3n5HFJumgeI
8NlbwzSaH2mTlYemLeetOzArGnPW3FfRUblhZQus5dLixiuy14o/98CDkU+jWImYdMaseLocax9V
rrk6ZdneFR+Zt2Ps5fbOa04/lRm2S3Lf8Ya6Og3Vs0s+Dsb+9rgao1VbABIvWfw8K4bnlg/5BAIS
wSAVbqA8aAejGOb51c8Gn4Sc5XP78facmmVSIcIiK2ejwDUInM/0MJLPubXz1tKLf8H4V9KLKrHk
SMVoFfGCwTv51WDLzmBtKOMvlL2YyA8iNAjs/GzOL7lXbKr0CT1gqLo88OWp8s/SBKUct7dlCcVd
f0/jL2UBmbsR0k/Ft6H6ntsfbi+B5lxS8cWc9DK99KW8ed0jFzSQ8blD3oj6myk+x8UaG59upS//
f3fdT9SheYwm1bPtk+1seQdgmrdSjCu+rDFKFVlsNbUNuyTk7LAWRPSpJcK+XFYs87oADSNqv4i5
FBWa1HBvZrVf7ShrH1k8PdR+jiz/kpgBA320iW7PTMhzO/tAq3QrzqYLjNVGEkqkPdVtXp3YydvZ
G/HCDsvZ3IGtdFPvjI/TihVo1k9tKJEy8brBxjviwqhOu+9sDdKp82pl36lRgOKsxT1B+mozVo/S
zUK/2JnsQ78S7Wksy7p80jvLcrrGgQYLbothBGa0DSZymvnKMapbFiXSI4vNF27lDBBEe1r4VlZg
xnpum4GviVvofr0S8OUxT2gKPe2TOW9z94VYUWqu+ITWdpRLYHLr2jAXhAHt1/JgBGZQffJDgcD+
UEXJxo+WO41HebxBNM6wfDLARudd3x6GO/NhanuISMsZwgUEOYsYgKZkx50fLYpGt889zSPh76K9
M5uWs5LnZWGfOwNwExMyvNzugjLJH0Ttnm/PoYtk/v7/3SSOZciR1tQ9y033aG3EJtuR10tBt0NB
N/tyexaNCan685lfQM0NbbVgg5PRhWACBaaIDWvt27rhld21SDs2sYmiT8PYPnbjB3BI7S4Y+bt+
vYrEo5KQbrFQDDEHJxra4sHmRYA+i5XhdS9atW2AWXNWtxfQxhR/8pcfjscDOzu2AxhNu8cs/eGz
JwoU2QxxV2m+pvkX0DKuHN6alVPBeW1LoHM4WNWb27zwsQ6qdJveRaIKXfGLWb+zLNvNRsnGyT8z
oEKKx0VAnOSePlIMffmcd0P3ZWbUEBWt3gQYGXKHPFq9u5KF1K2IclYjFnLmJIfTARYbJSM9VSwP
B3uNTV3j0yq4Dnk2CAVRav5KlyUy29ENwEv+1CziBaQeK3mLv4HRlbDuH35Z9LNzv2taDpuB6l0y
1+i0yEXol+2vmonIA40yTMn8XBTWn4zmfSiSRGyXoYB2ndF/NwTbyawhm9aa18hQNUGcitAbE4/R
pTfJGaUPie5c8cob9rmuk695U38pWbMxHLm7z2GV8yBG/be1EZSfE9LFQRKP9iYx+NtsxWuNe1dj
Buef7gLodVec9l755l3e99NhNF7E9AqiiGxN5vE6EAFTXBbynY2bKUor1iLJ2Qev0MYRrb9HoRlt
xw1tIllmmxzgz6EBf+dA8je3jg9D4k0oRvf7Yqn+AHPahovnTxvIZ2cB9E7MfTdZa/Bx3QJc/v/u
15VuBg4AEAKeMwDeQQW8K2b6HSVjMLAzMOwbK9fTVW/EIihniGn50GpMCT0Tw6B4Aomas6BovDcH
5/3/lvr+z8/p//Lf1Yf/dQz5P/8Pf/+EgmsrOCrY//3zf57r3+Vr9/+Z+7YlSXFsy1851u/UIIFA
Mpt+GMBv4XGPzIzMfMEiszIAIQS6gICvnxV1aqa7a2za5rzNS1lVRTjhLgdp77XXxf765e/epv/+
8dL//at/+c277qcd3fju//pb//IiXP/Pv1+9+bd/+Y+D9p3fnuZfdnv+5Wbl//gDeKcfv/n/+sP/
+PXHVT5t06+//+3nOGv/cbWmG/Xf/vzR5fe//w014X/756v/+aP7twGv+h/vTfumEVry9tfX/Hpz
/u9/y9PfOOcJI2kap1RkH06r4dfHT7L4N0ZyJnIieIrH96Pp0KP1Lf4i/w1MUoDkOYUMOOUfAKcb
548fUfFbkucU1yS4qkhAXfhf7+1fvqN/fGf/oefhcey0d3//G/vDzOIfmxzY/pQhFy4WJE8Izclf
5/Hz1MDpN4rqw0pIq8tEDulcwP6314eWLVFnDusM7bM6tQG7zv5zoi5xS1GPhNc/B5ZDY0UNLJ0+
wQpJKSRDxO2GVd8bg0zLIY4La9c6KzakbMCbrOklMPMxVx5y/AieWUUkEIzxLrjMMrAlatY+CiTd
dYXmdR5/T9aUZc9ZXBuk/QpNhkPtzagLlWhYC24RTAYfBs95EQ/kXYBcx0b8wbToc+HsZ+zIbXRp
bb5g4GYGvR9y62E6Ncl8MFW9rdA1dSg/p7IWdhc3eoOXyYOOJqVfE9g4NG9TjIwEMJN0M693NvEs
vpkGSmWpbBOb+0Bj1j9m1s3hEEf5OD3BcVtsyOYbA/59aPf2ZmpJN1Q84cEeVURncVCsblTRxdw1
B0gd3VZAHd1g6ZshnAbk+rEqgR8Qf8rjjtC70LZNqdK4japMt03/DZh6DYeaZY2GX3uy+w5Apsu6
h2zgw15teVibI0fHkT0seK18WXgLri/HivbHdoY1K8w0OvK7mZHNXTECyOWoGhV02SFaQp0AStu3
0WZt+jTGTR/dxmMbxzejR1TERYHQ1ZWZj6EFGXKuFixpWIdC291DCYcFf0deXA235WYa0VV9iEuQ
PenWvXJzm/ip6NxO9xKSBmIOC268tsL3rZOyZyyLr43tVl/MUbI1VRdmPTxsm/a+GnH3uXPem8wV
LPTEnqKUmPZHz7bZ5SiNktyekbIJ14TCuS5dqsQke/5GWAKhl5K9S8+B0vFzr33fnJSFyvfGrp6u
ZRa15JlniEctqMHalXB7r1WZmZ1mZado1x4w7CbhhDWasmLH+toqW7feIHo0i9nT0kgVH+A1NUFR
ppflOMVpvqgCFcRkwXir61fHwpYd4J+nNeSC7T6fsHT2O27Jtj9n20iume1sV9pYgPkHk3Y3Pg0+
3jCbqUVKLrZHPtBx8DBTOtVLnM/I1Y7r7C4W9eiODQ2yLZWfu+lx0mmclJltl6lKp6bH/we88Ngp
hHRVjol2OovJ9uPJmn17WVxI1yufLJ4bpvY0Ok1sisFOxdfQXRq2oTZMRSSRS2D8J1KPe1ZEkepN
ZYzi/IovKu7fTZs8WznDaXIPqxrALA91X0gabH3qamyBhZsXmn6DClJC68HH1t7EVIWxyjIEhJz8
ms1z6Xmc+pLErW4+NX7Lf+0hLN3nFFoKouDIm+V4EG2/LqXR6NmPQ5y3+YcgKY+KlOhQ38e9cW3Z
2z1dCqbXzmBSwReEnSMqCiYjYHGSo3ed6+/5vs0eOl1O+nIPVnyflNOI/TOOoyLWPka0Z53T5eCw
zvs19lmwB6765SMxMpn7Q56PY1L1TrN7liItvLAtsMCL7pRDcGEXzbKyDJt7xRwCf4oty6a8wCYN
T0NYk9SsdFPTNFDVLIGXG/bM/sB1j98fmlo1JZ22PL0GwjYEO/ebGw+TEM3+7AV39nWye3dgzszD
veyb8GOJ4u4z2WTw4F80aV7YNc0v2kT5z3RK9e+ZmprfqSPTTyOZyasee7g4yDhuPRw5ZlBY02V1
2y21qTYHnFSNLPPQm2+JJDQuJO5NdWszjcVN17puCgoTy/7UJQrD24Q7xssUeghZYL+y382YpbzY
8iFVJ06HWWOMT9wAiuSaNXcirFPzLG22++e5ncfbRSRrKGOOGecdHRL4nqUh1klRB+4QioCg8eXF
Y8NDxkBoREhosSlq9qJpG2QCJ6KB5CPO4HpcrtjQlvdkjfZmhT9YBnSh2Bz8zV9k3XB6vzAykOPW
6B4V3ToPaAh37QkKOy/j8GBw8/ZPc0hyfrbCCnoT74nzB9ibMlqtadftz60NCTJGhsg3R3jyxSsc
K3tSn6lYP9LlIj34utLZnIMdWvtI4xvuo0FcpFXgq9BOTyA5ZjvFU7Av4evOHOKt4byz+4fBtT24
aVOoZKBNUohuHklBUppWckMQCY4K1cnKbWZsy0T3qyvQDgEyFnismiONEgTySTMzcsTOlUelbgaF
XTcjcMbIWzWZUxySVJRprNuuyiO25xXScSZxwmlNsu8rps7pwSSRDhXyKMjniCCZCaXvsA2nVOu1
OSXIQVmuDA+buR0aEtqL67QF5j3b9Es9NOOPdcu5KbphDqGATZu1P5YpIJpXdfFAy6i1U14unvGp
HCkCzA9WyTa5kzXtekj9XZdYJLPKnvwYazJgrxFND1AuQVRAwOYyzXYsPJ1GgwxcSmp97iFUtEeW
DnY8MZCfMEmgfmMH3Lk7r1jt0/o4m21+XafJPgMHMKIMMhok1L84kt1xyhzyxPJOibbc8nj5ilmm
VCXKAQWcnEg82t1AG/qwzamdy7HL1YDJKgNUsnKLOKYmbbe9irptb+6UFXl/0WMfq1+dNkqeMXEa
4QttILF8SNIO1uiGhCxc4nhOxBnhR1EDzgvZxEPSNdxWICxTC2+1ufavah8TczPNa1QrfA3GjWfd
N3Fb0SQ1+V6mfT5+XXW9tfd5IlN/pjBM2F4QvRN9kKOQDxFXk4gTDscA3+2iL9WYMY+ALdAjzTco
lQ1uGURVZP5lFR/0wtFFLjpuRCknC/6R7vjSTfFGKk3QNt00Po2XZxeJIM7SJJ+arnf24hXv5cVk
/YJzUehpNwdNpx6nCIu5dU/1AkZ3QecYd+xu557dLW4K42HJWiq+dCLehiJG+mZURGF3H1RtsT+M
gJE3OIKTAcYrcD7AChiQzfRx0xkRD86t3heI0I5g5xlIkp3GTuDDqIzSRGCoa5P2EKXwm77B1urF
A/G9aS86s8iT7UzaRmc3N4qdTYtLXzSD8c5PTpcP0lFmEzkWC5425NGP+zwfxsyw8Z61EbKYZIgH
df6YsduTQZq7O2iOoI9CZ34ilQC7D39ADfR1zBzSb3BfaY7haR1TlJ26tkc8hON8L2o9A+7HdWGz
YMLAq5hqGHwP8IvjF+Q/SHUa84HIl3FkCW2RPtRO5vdc4HO+xsAAnShsviHaeh9Wtt7ymuc54i5g
uTRBL8ANL3Xm2vUGri9urhrVJa2rVjUh0iNKFCZ7slEoHat5H7Mays4MWr3nmdhZHsFlCrB/beNh
JZe6nxnokHbEbPtzN3VwPH/WKefb3Rgh0/PUZ8PcPsVKeH8U+OrqG7Hj5D9pDdoN7pvVWnFNdOCL
+WJZ1K7DO4TMeyRvxZaBcf1GUQP5tEx2MtAj9256XVsoq8sZIdd/OvT+l3rU/2vn+S/d6r/tZP8/
7FHR8f+bHnX/ZX+8dfJfW1S85D9bVBb/xnPIvjnY2JSLOMOI4j9b1DT9Lc8SxmBgkcacxh+Oc3+2
qCn5TUDekQio5GK0sR+yhD9bVHSviaCIm2cizWnGcL3/Qov6xxT1Hx1qHrMspQSe/2lCuMjYX6Mr
5A5Xr3mpKWRy/Fu9uww2az0CZdFzGUJPc6PPqMhKyepSY5xz1PvcV2KZXxvESRdUNK9TN8GUpVlN
GZSjX/5pKf9sqf+5hRaAav6Pt0fRQDOS5IAe/wLlcLDNZmsEPeyrfPQhFk9rUPdbQFQiU/JEqbvZ
athzIBD3vzTYwMLk8E6KP5YZ83iR/FVrQ1eYccBmzR/iEVZRcTGPT6FVVbvmx3//EQmMPf76KTlh
Gac0I+yjD/trmJSaO8+JyadDOopBloSv/Vef+K2FqmeT1Wqn+WZdjb01ITev6c6zrag7NqHD3kOa
vXEQR001ubm/ENskhyRd7M2WjsPRoKs6wzbjx4JJdRlEg1YzVtE1yb24YzCDPMcTzbfLlgr6hL5z
KvZlcU9E2PEFKTnumqKW3EpN2viNix4H10j7QMp9kymi7XKKNJh4uwLq3s8wd8o+z2F070M+xC/D
Ju3R9QlvD72PlT8u67T7QkapfCdds31fmO1+hB7xzcc0QqOkkDE7HPN2JdXgxhQGanAz06Vep+09
+N4fGuB3h7TbSQt1am5gU9+Jp7j27uhzF3dQPK3sle97dsIBj0Scnaw/owYTHSS+ZU0h+t1sZYjB
Ugh2zSqgmJOpEH01uqJV3Rwdbb1sR47jvxRKrzfw07blDMT9aDEHfNFDlFZDFy8e+YR7dEATrg/a
tNlXlse8nKXIHuQf8ApP5uaykHn67qxsC9sl/KHeog7GEvtctQCrblcZhdK1rD1mbk3LoFd74qv8
BRiB5wUjKl+ggA7mVaU9WNOSA7W6AGeEP17Ka/0dZ+P0arnsfycr1HHQBGQ3SK0Kx2yfga0ntpUg
TtDZFZMZ5+mSD404epPFt6iEb7LOzwVHpdOhtKXApFDv2SLoRR88MFzUUSnDxK2plzN6MX5JrUq/
zl7ST4QN1bZP31bdHlnuURWg6hGPGBHpm1Yu4mUn8itwk+sU5HBCq1o/5VSA5DcA6f1mVxQqBe8D
fzTz3M/Ig+nIUCCvChVTGt+s6CcOUUjnamNkO5haB2w7Wdyjr6V5VWPPqWLbmGIQ6f2ILrfktP46
rJs+NGIlCLbvrrlcXzs5fN1ptxzmpsFpCWX/tzQ4e6V80GVjoHaywZOisUuFfTuvfBz8ZYjnV8vs
DR+nu9FuZ3hdv65pc23A6Lzd0aedZM1W3JtYO231cgOtbAYnGp1aZNtnZCot0eB8rlA3AIKuHBdj
ATT+fYdz0U28zZd+9yduBLzVxjo5bnYsdQjTgYX6JPYPybuB1nYPNa0QwSGqBBDV/cRH8KnJ4g7Y
IMMRSQQ/NmRnnJAEGaPHRovSwtelyCeXgUSR7O/RnMgvhM8frM3xadTTi6TT3RqRy8rbk4qhREna
vZQRP9SRPvVU1U/KqAdL+mfs/QDwzBxXpknK0YSuUsg1rLbUH5GpUeXKVa1Lv7pZr0eSj58Gzw7Z
ZL7P0NcXjuWvmsEUxiJ1dOplaVbbHjs48hYbeMMlwAFVYKhLnsLgTxkGlm7D7dBE4rKy6Rbuf18z
M9WnGCbjqV6qkHZ3426v7YTqh6QQe2WvcyRel264bvCEsaTrTt0YZ2eFI/gWOCaUJbLT5RyDjbNs
9edmlp9HqY8w4azaCeEWuDEQw+KwnefNbdbLk6m75MJTOLCsPZ7IfN/eiGK66NYxlISQ15qKTzZJ
pmLGCZdMHcAIkZYATLCEkFdGnr5MmExuztvnCOgQqD/bbdsnCT7XXNhpdUft7A4VtXi33f6EVbtv
9PbCGQi1ZlTfHRA2AEeHeSGHOuylZfHruHhV7tAKnnGwlnW/f1kicuv6/nb1420uJO7bZLMlB7JQ
COW+jIxVagHCN+3ubHh2m3fbTbYmWZFz8LPtAger9G5V46Pn072M2ZnpTNwsFKtoWlP0bP2+i/0i
GEFsQN+/1LWsQk4BLFh2pzktxNa+1VabkiuYKXr9QrIFBjZbXjEIB9u6O7hEfYKvFRwwd/Rty1Ww
/Dh29LrY9GFjJn7MoDg4ts32DM6UvNa5mItp2S+gQX7ZuuFOtNDkYt8qJjxxWD2joA+N8lsRTy9u
R7+YggsLl1njw5HN+ZXNfi6VM/bYgYZ4HxtjD7VySPeak4qi8wbITAszzEC2Ml2mW5JUom1/pUMq
byAty6qNyoBL9kivJ0NyEd795GEnj9zom3FzR6WbU+7QYe6iGNYJmiWmlgr1cwTXavkF8MhUsGb9
klF+x7rsPTfua7JFDyvCUw8ibutvpkHuRhNGZYv+w98U6Xm/htmcRN/lxU7SM8CvZ8DGd7rjt32j
j27z9/G2v7ZUQU07jvNhSDY8c2uJphhdQ7f8WPucHbjdLt1KTr1Tp5m5mzjww5qYkmzpVKyk+y75
lNz2VP/oZvt9JVQeenhEkSI20ARiBlB6Y/bSwN2jDKZv79Y6RZTQhyDaxSYuaK+v2oW5IFGHfzTb
fTOnd07A95Dlp9b0h3nKbt0S1VXUsKjA1X63gVzg7v2a7A1c2VQKTAlSgSKBougg7PoVAsgr6hly
kICasOmDJSVcdECaIyABFn2aWd4VY9+6ImUIqWY9PdO4fnHpNJWNTBmipZdPS+/D7UhANlFmT+9l
stWl8+N24Ck8VwltbxoKHBeCHZhLDENf0pXCIVcMZQAF9QBUei91W28Hm9amcJbc+d7tx26X6KnT
ZgQyLpHbOrXmsV5N/+wt7NhhaHaoZV6ujYLxCaIQIDCqyfy4beoUeFauWT98h7fT15iG4asi2/xG
J5vd9hqCt8TjQBVyBWjpkHyO/JKjtln9SMXcfElp+810yaENY5mAItcs4SqH0BaRyh/TZb4hAxBY
O7sXilAYW7Ot6Hf4CRdIfkoePN7d82Db/L3jSlcpNthjriccDLW69gT/a44a/tA6Xf9MV0qLHSaN
FxUtSGGr0S++r1C0gRO5iOWpRWD0r2EQ04/eD8Ge567b4LHWNXaAyHBJNyjCmiE7I2qNfmswkxNX
Vzd7dul5T/lZQevY38q8WXThzN7Sxz3uZP1zbRoGVVmC+pPjsBHkWyZRNXxgR/cy79BJK0KhVrZR
d2HTVI/XeJWob9doXF60nRWrAEzZqdDQnH6ZNOGhpC0dHtQ2jPkrviP3bWnW5mzzPdGIfjPsdszr
9QVPEUXNmauzM26vqFrTnxH16qjHCHBYEo/XBWEpHplB+V7jdnbNJbg0ecR5Ht0uU88/G9nxZw6o
4nGXHcYSUwDlAIHC7kcWdeKOL/X4jUJ6Xe4dC/d5jqd8MChW9G6G44IZwMNm4PkM+xGOnWLLe/uy
8U5+iXPpHj1JsMVKJdIKUAG/abKIvDSxmG4WYI7HZF3DO9vH6I6z+mM/Tz4jGcg2Dzn1wyN4CeEj
/TRc40YuD1tiNEVMFGEPxuLkj4HQFNZLfgzIwgKMEAOOnbI0/xZGrn5Ow2AAZodw9kkdVxKb2VHL
QRyiHS3FFhnyFbhrF5fS77ssBmBYVzZ1a1JGvauPFqAtLDjn/SkWWpRAJKJrtMkeSEwyX+ecTS+i
ricEGGyjvzeo7fMCKF/fFLXYJszKGjSXKLs/B0f2l0G1I27JsZuKWM/yyW1OfNEarvdJ3dRXo7t2
B8k/hZUygicvW7RNtxiUaWwQyLDtyn6blttNgRZT4IsTX/za6seoZfZxV173xUxyqKICdRa1amBL
goqNUUDr+4iTeJwhEyRChLLRTnziGH5dCeD6mySAEaT2OQX3OyJcFURDtYUjpeuAp0f9Vff5lBRs
4vljBmvYO7/F9a969uI5asL+DQU16rY98Epw9bHhD+Mlh/cnyneZVnRgmCON8E/3Dq7UwPkVXGVh
BQorSNjEzbk0F7pGAXVF1B82jRIqCdF2kIwtx6Yh/e8bdKIo5CaA3cmsMCbO0xPLlsew4dDWPSKP
RePaAvGvsODauax8xKPbfmmn0252fUGoji0o+rpqMgS8hXaiz1Kn9Bgwlyw7NiIVIMHdsGRyKNaa
JvfOpuBzrCrcYlgxFrIb0DGJEdZyLZAyOELxE5z51WGioX5MG6LKRk1f++3DJzcBI424kB90tw7H
HuOjA2TqIwBxPp1qByvXaECEgsrEhNR0mBXwZmuevfFpsbfJeNlUr47rAPFlG7iqeNOJKsALFDPQ
WsoqjUdExS6mqYTaP2FTi5+07H90jpqT2x0iipKP0ppncsXOgyl3sUdLXPg2RUmwWFl1ys7XHlSn
U4bt7ZApJMUg9RRLR61+D2ZYnglNyRFGXluJmlqe0XcPpZNB3FAW5sphCIGElsweWJ6sFw9ZYRX3
cI81WUc/pTx31VQTHG1SpRH2aCIKDAD2ax4Sh25i9jeMY2V2zIqrNCMYFDdMXRWaHdzAgR23wYEt
BK/QZ0zWTYnbdEX5MrMTaycYCQjkN2se49zIElQSRLemagiRn/kczY8pj/x35AOML+tQD/m5znYN
UcMOtzCerts3atf2zoHu+hMtNjuskd3MVZEJMtQBiQLF0nqtzkPaAGy0AS3HIpP8DIEnCrixl9dZ
g6SAiLdVT5Xdt+kTUFhlD2TA0PS0dbwzFYd2cz/0miVnip36uOKBdCXg4/opUYE06IX1PFVdyihK
xA6jld5sF73kOw5uORlxaEiqvovQR2eTLpgxZTx4hId7bg3ElM34mbcj7Ah5JJ9svcmnXgCMK7qW
JA9xM8K2fmy27dZ3NbwXqPKPadYDGO366TbG813UOgVhCLm61SAVJiBrmpJQKLxXxCcjIbJtLchL
Omd9EY88w0kjZlECssDhziOBfBQab1grwPjzOdCa2DKXabjzwHjvKXPsBRPnHQNxP8tnLdC+lR2M
vTBhclN7BtTfYEy+uKxIXRSS0jhb3xK21LjRYrSIEZUwtF46pFIoc+7RaCAM01n2auGPiJLZt/1W
Zm4YdAEcsg2HSAM2kVgTONBrZOJ0IYnem9GHU8BI4TBEK/+a0Ki/8y3pD9IKfoGDSHSETX4Gvyfk
vmC4Ze5rPeS/wmRhZsNcLMvW0PRCR5fdyQj9Ur1O69lQYPJl1ovwc8Pu9mCXrH9cNVt8CeND3CSY
2Y26qoFDIVrIEvuAuQDKMLFMaZXXDj5KJIT7rc3BYFhsBv7GmPj1Me9a0BVGnLIYKGpxUdm2mUPS
TO6xA+ozFTbJ17LzNR5tgYngbQaOyjWLco5x94r9R5vcf0l8s33j3eyr2kR6LxIP15nAetAMt503
Z7rJoYSYzP7MZL3C6yix8pWOLL4sm10uSovssk6KQOjvvUCXpfNQzDI1E0Y93MEmmPRvZjfdG2xd
05/ZOrdlg3HJKaCZhbgUsUdFG8DrIFktvmFqj6l4ljaA2noMFJ4td/tVrbz5BCr+/jGHIwwzP+Wz
941hzFTqxfqfMtHJW6r6FMMGBipfGJf9iTFMNtePyqmc9265wGKh+TLH+Qhu3eZPva8TAuSWiscs
Z/p1DL69WYSlD4R7e7vWofkUODe30vYYndX1AiAQ9bt6A4bTHfIZ4hk1beYUgdjzIgz5sYLn85Q2
jUbFspm7XvX205gqe4JzCjLeo6lXH2Wa7Y4EoNpaYn7I7zs/wEhH5u8uw0a84zpj2Y5MbkW02PaQ
652exQbmkurj+Jan3p6jtA6XyE/DUSJnZy7WxYgWLXtWn9FY10UzxTBDw2zrINMpuRnB+3oc5jpc
UxkDTlIzUB5aIwFy2xf0s7LucXC1JvpJ6xCe+yFCNxYpmcFvaBgeg8fYvAIK4c74lsMPBNpiY/lo
Ri6AC/oV21/PS2aUvYEZ0c9ugerfu2w7c9nEX5XMyZVr12CYi/eGnZlEx1lE0XXHjVTuDjNSymGN
qzLLSgS+776kdrOXvK/zhxjzReB0Zqivg9uyqmE2/grvW1pkS16fHbg1Lx3z8lJnc/K+Ls2Eii7f
AfC5QUostg7fWjFiUJf10/Q4sql54kMY7ubE5hUwRsTzRUuOSAKwufK3tu86Vs7jphExChCu7tP9
C/Iz8yPdU5zTyxjtB5kze48psL0y34aHLUvNjW7x1apkXzCyovRGyRXj4yWPq70JMJxsdfbJoSL8
DCCpxXbY7GVHgih8Pk9XmD+wh57m4tmuGn0opTUH4rjvdZWt8DwtJMn8MY9MdFntzGBZ7gGtfpDg
xmM2KgzeGh8fJMqhqk4XsN1GTc7QTGCY6JGzsM+Iw87rxD0IhUayW5euRcB3Vl9gGQxRhRLDtesk
Sqkm8yeJ3HeAGoitv8TNtAKbJeqn2IO/phsRn9spsB9dPAdsTrb/BApK+wxsgj1g1/YF0IXtYRBt
9BZ6MF/43vK7OlgSLnXdzmCaTO0dLEnRAQhXE1YoxNgf3R+lLZBYtMKGyuFCcE6eJz7gzNnXb5hq
r8cuo0thVv+jty7cgi8UDn6uuwuJ+XDZh266YDQd3w1b7g/RDNKHJ+hPmySH2aTd1U87JNHjJNkK
vBpvNHttlIlm3N91i152GAZSABW0ptSjFo+G9qgdXURi5AuY8aoGzAyGHFVGj9k/ODhx/g0sJlOM
DTxPChJLVoF6iUcuBUPpgwh4htuePG9Lm0IELdgjZo1w2HPtVrEWo2Pasvgl2ZIU/GYKE3XcvLTq
Uw9ATGIUKgu60G4tUj9nZ+ZXefLYCXSVwYm3xmC5wQGAM95/iRU2nAJFBJgHjMHq3fPEtDgt1uZn
knfTcYgoPgSsz/jF03oFC47tDEPbfL+A+hljNzMzLVqdmKLmrn/lQD2PyU6nClrl+K7T697DA2A1
L7DYzHihI5c+oCiBnw6q7WONbO7XMAgUa2PbwhQzMxjFwB9vjcEf6No7wpl8FC5Vv2Ss2FPfJv17
nYA8VKD0m77blWdHIPcYLeDQZdW4YqqRAm+YwQETSPf9n+yd13Lc2pJt/+W+4wS8eYUrw6InRUkv
CLkN7z2+vgcodR8SqmbF6ecbO4IhSltaRGGZXJlzjvy4kvRqgn5XLTNhrJloXjUVcSvCU+pMb4TP
gtV3HYVualajILlmXykeqiraSFgrNA2ejAVWcCqchjbGfqTHKZrCRTxVwPCQ85BvpX8nIUHnDOO4
y0Yh3gERl2tnPY1v6dGouZMIdGaGEHmggD0eZgoaLVbTIfwnaOPutqDVOCmemSqNVDhmblkncyj3
1L5+6QMaI2Gce49mm/QwTvVi14VKRjNy9JYffxDUTrcVNUqkCoU0mK6KqZlbXktYSWQVIyQCdSnw
YFo0XtP+Jzni+2CloV2fv3EXpdGMXDTXtdwPn5K2jnZtISw/5NxKBbsW13sZdSP1RjHn6T6p8nIX
pWN2DBZhPqZClxADagv/nMQP8EnHZfgd+uf8GMpVzr0knYWrEqot5Q1cNLsBHSbXMXndwdZi3LOF
Slx2yNmNThI1+pc0LZddkliGE6hZQi5RFZ5QB5o3syLrM5rOKPGSWh+OamYU8OnNyhsm2fS0qkns
rptlB11R8YMlL96LlJOOBLAkWsZR1AeulqP6g5p/fRK6mVi41jPJ7gZl+bmoWX/Mw7ai+/OYPKud
FknOHMyoIsqxn54byzIOeVwYT+mo1jtJmTR/6LOSs3CSqS4hhjsVFl1ZyagPfiFn0mCj/0STssTh
o5XNw4uuGDNZtdxyyS+oN2Joto1Ln4qMYo7ECeFjWR591VqyXxRQqmsSyaaX1SQEZM4izTXMsfg+
Z+riC1O0XKFCoWCJWFK7Ipro7Kgkva0rjbrD96740ZSJPHWh7xuh1A8JOnCCTKLWLqFHBdtKf5Nr
s/BIOMsVkMYlzXMRpIEjNUPnqRP5447pcVXT7pmMSinbrZqM980ykdiqx6T40pllt+MGN/jSIja/
DDkZPpd1JWGwsxJKkYrsz0KZH+KuDfZdo3Zer0zZI5vQfKXXUnTSs4ySo5nsKf9ND/nUyHe9Mo+e
pceBS9X980h+knyvDPksV/LoRDs0GpaKcbqT88p6HFtaySbozJxgUKUdLnj9Jgn0aY/JYjmOshIl
2Gli41cZ19XDPAZI0YRJPqAW7hRbLaXgV66I+UGVYsnphSZz67Qb7mpM1okdGROlR1OZ5K/B0A33
De04cDtWc7UXMYr+1LmB2Sl73ElvgylxUEOOnlaI5pXUSsNgd3mf1Y4VzoqjmbJJ6WdE0SmVRf5N
aPt4XyVy+4m/2kCvhIFTLbDwylyKNCTayny7cLO5ZX+9s/Ii8DNM/iR4sHWnVRwc60FgY0/N5lYW
8tgx00WUnLrj5p2iEP0qR0nSeQqZyM+RbASfqrqb7EVtzDtVKdTvUcouRVO2+IJSYGNPRCpAHQEP
jKkAWlcVa4uErcjdGGrRw9vzJN/wCU7IfVFd8CVP3Ft8JoHz8f52bkR0IRZpcEQgKl/eb/QdxK5K
RuHlUYBXHuUjzmbPdOkqMfsctL554WDZIB5en/DdeKhb3h4spEGDhRK5TG7HQog99Kb+jeo9hXcq
p86o5OOPOJm+S4Msfu2MJXoRZsNq3AtPvRpu3x1vlvrup9gYbjBO5TWiexk3hb26ucudejAjW+SZ
Y/9SV7KLn/FGekI2UIljkdGkR66OOzgah/bL5Mh+5pHtunBirYapvx5NxnhiWLKEaWRzcg+Qy+g5
Xsge/bQRIiqGjHkjL5t7kuURrZrG8C5YFJPbX3qp6fL6HH8NbWnMXMWQWJGboek7FSWrBnPtS4AY
cPRpVpiaSPjIkkmBeWmx/KV1WV/im+E2rmrFFNpEivhYO7/3FD/lZaIZtE23dSUndMrbaHLy7x/P
nHNjrgob5FSiyNfNI8ZKb8ylyqdbN81hylo/1tILQ0h/RxyrhMowJVXXNTRVmyVS5YkkGB1jUDb2
padlD8/AUY6hM7tEoEfh6eNHOjs93463WQxSbmLyWMdrvdFTncxHaBL4zJpd5hXP+sPHw63/2naS
sM3o5uoZ4PWtT/8msgzkoqwspLreMnxmZ3ZEY4ZDXz43erX/eKSz7+rNSOufvxkJNXGrq1omU8qt
TmoR76Kwe/l4iFfGyvZp2KgU2TI1VUEB/H4MqV0aax5ozDmM7QvlAckV6Sa1UzEceX1LMSPW3Dwg
A2xGt1LSOZaVsSbHnUw9uQl/lrn6rOULKUvRj9X8mRNb0IcHrH8UaDVPbOp7SQz8uiscAeLITAsm
BAg/M3psu3N70ea44Wr83p0V5IKGYkCg+qtzQjXFJF7SRvI0IHai1zrLXj4YO8WL/eiC8/jcPFjH
0GRFYrxt9+YmRRKUFqzeUZ2vBGO9CwS3gyn6baZfOOTWBbN9SW+HWqWBbyZCVY+KgpuI/TfW7zAo
uIQ99C6Zf348GV5f9nYcbNqSImlcmdDUvB+n6LIYbbImeXCg90mbt/umUITbzCyazxF9k6gPpsVe
LzJ9N+VKeapmkctRpqxCdUwmitzrtMKYwOUvRnutLxiWXLHsxL05q5MzaQBVANdOtr6El9qznlsr
uoikjPdu8WUzj5e+U0muGehG+Pc1lAX6hZYlZ44ltjLci1go2duMzSYTdymtGmeBin0+4i2j2fgM
hbRGpIQYKIhuJ6pRH7+Oc/vouyG3xy7JbzL9DCndig5ERj97DNxh3vduYJf+uMcqdmFE+e+Jpsqy
pq7Pp0JiWD+ENxOtSeKMCprKQx4GV3JTpLA7y5kc1c/9Pr4cTJ05KRjPRLHEguWyvtnhgmrBwdQo
EieF6Cxu4abTvVIeLWfwqMV6c/65u9Qm+NxpocqKrHDZkSQMqZsxpURv0SoEBKTH4dBEduSCX3Xq
g+RFXvgYXIgXzyzdd6NtzkJW39IVMaM1SmjXwi/s5+gr7I/f25m45d0gm7lZmZ2Cro9BrHryNRxT
7XiV5vcoD+xhHi4MdumJNrOSJK0BJInBkKCiL8JTQZY/NZ4+fqRzcfa7Z9pMxTaJZHrVMAxT8VA8
Ru6P/EB+ZndpGz93ZGiyLFko2AzdxN33fs5n4jCbSjeInkLjq3DPlYUkHI2DVuhpcIkncWabejfY
5qkKQVPiXmEw4r7xXgrl+UGQWvfCZ3dmPnAqrQ/FCYhSfDPpYr0X2gINnCdqtnBSd5Orgr2zh33q
FP+Q3frNv9MOSI8uYZ/+UqlzE3s79GYqLgaZzLLq+TSjbxX9QdzC9IPmScjnHewr7C5UCkmdX3jg
M9chVCo4BEhvoVRXNg8spWOd1HIueoJ1fIVbcQUUaTfhtU9IVXcfj3buHb4dbPOIVRYs3TiXDJZD
Q9RKT1Kbx4+HOLPG3j3PZk5WDcETWGXMvnM42gOsQNuqUKDWLb7Jj4c6d8pg7JE0jSQYgdOWtrm0
HSqaGmOxusMIl4Mg+RW5+s8h92Y3dzsd36pzibB19iOU0ZLqio7p46/2D7PZoyeJGDOQsAKbbf4t
7MPqP4LCvwaD2LGJ0VVR1nSCmvcr24wJ0IwYPkrWk/TuXeqidjheOKXPPsqbQTazISbXl+tjxSBR
ci/l2v1q0v0/vCKWlSTjwlRIkm92DdCScUcdAcHMriw8bh573Y3lUwl9q9j1oiO4l17Q2VmhycZq
1FG5Ccubz66coUxbLRqd9Q4XXlEl3yUvvS85Ogxl/eESCfrseMRviqjKWHkICN6/K21qM7J/PYG7
ZC9kjsZnlCg7ubcHj5uw3zxfWsXn4gANM41lGMQfpvp6AL2JdZJe78UBbbgn7NUjnsMjKmg7sDUn
IamRXIjg1ze0iax1S1csglOczPoWJKwkWZH0cTZ5ySDZzaw6rRoiO30k5EY09k/T/WfA1te5b7Cw
Vu0hV1VtG8kFGYbGDN+0NybovyE9YJqhWZYi3sVl+YQi6eXjOXrmyDG4C2v0ITQMnF2bK0qAoK5W
onj2QviwD1akFF5ujcOuAaUAj4A2IkIlp5f2rjPxKtYwmVVuGGyYW+5M1BmTLsiMGh2ag3ZK3NxZ
j+7gc7crnEvv8MwjvhtssylLWEwCCzE5t1r1R6Zm7MnIW+1hCB5YtvdRH/z8+DNd19hm0pjkNVdr
m6mQTN0se51WZ1Vb1+Q0svq2VfXdrC00CUoubJPnngtPHvkMzgBZ1ze3Ptos6IkFxsCTjXqnINi0
aQJ0GoXpSu+0L7hBpQv72ZnnsgCCSxpEMEPisvZ+rc+1nsQGFgMqcslebfkc086eh0uh97kV/m6c
zR42U6KYdbQQXuPOnuTGHjZ1mB+u6jc7S3MuNYG59Fibk2ChPl+KBsMJ4YO00siod/XSpad6XUmb
WfHuqTbTMAhx7UOYoCzujh7gEK/ExmOHR27hmpfcJl8QFpFvU6mruiK5D4JmhwKkU/6TijZWDH8a
DpeWxrnt+90PtZmqeUQRnr4WI8fFmoJr+bEEh05cnujjR/L1C1P2TJT5brjNbpNoaTxZ63DK8hhI
L0PpaMJ4I9eT22dPufyEfd39j9fi2xG3qeEh7a1FqhhxSGF+5IsPhgQORUcJ8+OBNnjB15373Uib
TIaohU0JZGQkmznzfhNfpD0VGRb2tfVO3H6P/bK4EECfnbpsoLIsiqrJMbVZkX01FALaH6/RvZFS
4NBDJzHNC6OcX5BvhtkuyCqoOgzl/z1LKLY9N1etWx9yP8jtS5NyXW9/LZQ3o23XYyKQtltHKzP9
RPNGuT8s44GN+0JmaIN++/PGMClLhEuGqG4brjRGS9l1HUi/np1wX7ih1+yn2F8zJ6aNKtZGZXdl
IdLbXSxHncmgrKn8/xl7sxLaDqfXPDL29EN0JFdFWfFLd/E++hn63sFGVXZhJfztkyaKeTPk9rzg
KIl1qWHIwY/u9E/tNS5QZGCH1BMeDI/+yrtoP9yj5Oz3Hy+Ns7P038+qb1aGNRglRVAGbnr1KYiz
qyJ+DIPmUoLj/DR9M84adbyJDEGSxyQEXleg5EeOtC/Ug+Vg99sPz9qwvzRP5fWA/Wuivhlvfcdv
xutiwv50nT8YCf3WzlzZy73orrVRBfviHYRrJ/rWn/pHiKMjPfkuvNB1cX80/Gbxo8TOAD3xuEHS
HoPmWjIugdgvfqKbhY+lPA6idU8bnTUX0TqIWePdQAWx22WqbV6ItqVzS598DnU8jXw2rtv3n2gY
TiaWHsYjASL5yOjSXa650drR3IHxpHiPxddi9JLnS/em16vY9sN8M/J2ceh5JQq1wbvsXMk3P0k2
EKjItOvUJY/bXPHYnlDvTLfjdl1iOLQDw5Zv6F8buEv0S18jk0P8cqkB8IXPY7ty5LhEVKasK0dD
RK9Fe226NkvBlcvg/uM1+nqp/ugD2CyeJIWoYk0MRTrhBju7o+zDe8EZf5g2vffcLLXDi7erczP4
7Ye+WUCYWspa6njdgrXY9RA46hBcOLvOXODWDOF/zyh9u0jAX8XW+l61MV6OWSmh2Ytxg+nm92xJ
3LlfnFkSvn38YZ6JzBmUggM3KzS82wSGKAkBumueqxf3U3IlWp7e6Pu8ve+Si9fh8w/477E2pyVW
kl4RYsZCufFZ9Aq3ndC+uDQVecoPdMV1inSnYte7j93k16Ut8NzOLnMbh7xGXh6Yx/v1uhpTI4rs
k1dh0bLk2A3zeNeAyPv48zw3T94Os5knlG/CXDYZBtQsRLEqnmmOhvmxuhDDnR2HeoalywYZ5W2w
aGRzmsxqNXmW9CvGRg6H5+MHOXsGIxP+nxE2R2HYCTkyWEYwn/E6HAs/8oPxWL1IN3NB1DF5nRN5
ETGjQH3qwlI4c16RaxINk33VkA1l24+yCkcrNWTk0eJR8VsH2smu3g1U+cXDdESk64Gep+Bq3iiH
6HBpK/t7qrwbfFujVNYSb5QxOBh3WYjcDCPReInSf3YQKlPIT1j0hMTv52NUYfPpVHXxelLkQnfo
jcm2hkvc53VWv98qNVJ6FB00agIiiIn3oyAxk2KxJZGs3Eq+5WMTd2p3Le6FTupqdx9Pmb/n5PvB
Nkdwg+urnywGyxA5ykbhsGG6Hw9x5uoCfpbqoU4grBv668R5E8joUTfNWp6KBDINYvQXedyv1TW0
hL7E5qw/pn7w8Cd8+f+spf8nrz06/nfa0lP0Lc6+FT/fIoRf/8pv2hJY33+RcSQBbqCkegsEtox/
KeBsZZ3akKiRHmR6/6EtyeK/VDLl6IIoAdNJRWPO/qEt8a9JIjUW3SCbbiAhUv8T2pK67rVvJj9n
Gsl/1IImGUM0XPxr74Jeseora5mEbr86+ZwiHkN/GWbRCYQUL6o63HRW/TBJRXKrdcxYA4WwPeTo
e1PaW35aUuE6TKtjmVbi16kzvUWULbRMQwTjWwhQq7bxXuyH5y6OpRPiAOw0tAW0mwUfSmWUu2no
2bUEq/6aPo6pMTxRBBE58BrQK4s8QWaEGgrZZboGGVIe0yk5KlQkb5dsPqlTkzymTaf5caqGe+wd
F3j52xwPHw6ZcENBQUX2T2U5vf9wtLSKhiKLun05JvGJTPV0jUlq6kThuo6G3g4XCfHzkMx3MdwS
RLrlrg+l9iHtQjLY6tj7VtPlO+QJOIETa36MDHzNcAtN//dzJkmourB7Q0waDc28BlUAhTwSh4aY
88dAGB+LUCauef1VC77/zUy9+/2e38KstgeYSZlOpthEdhM6qfIKnn575zHKoTeGvpx2+LrxrOhQ
9ZWEkmsVCDvc8i9k7KsvS6ZdlQLqI11bhr2WgAZpghoI4qKE15qZA+cdTAVyjC5fxVb4z8c/419v
AUE1/CER/DUzn9rL5hTANTmDo42MnWSlQNphOdvt1Le3ZZgNpyoTlEPddbc6DJbrmodxAjzED3Pe
fWuUwvLBsvYYkiUDpB7/K9CQO1OvrechhXYELtZvcWp7SSoGnpURs6ZaMd91k1gfSsua7nRomhBG
Tc+crd5P9Ey9EKlvpV+8ArZqKgNsAyZ79Xa3rlIsGzM6r52QlCK6r6RVdl0ucSsBw/rY9jqEKiMM
E7gXzQNYTuVGLBbtWgO2vVKwNM9ok+UgiyOurWn4Cc0iv6JnUWy3SLNv5I4ZC1orfRBQGU6lnl6h
OlIOxgDPIlWt8HoeEv0KUF+Z+qBcrCsa+hZ3YRxcavG3zc+gZYHFqICVo9qDin7b0yCE4CSXZjrs
TKE6VuFi95QqHhPULo+gTxc3nMfRH2HlhlO/D+r5s9kG8c9+MW57uc5fFrEKvMasQod4XLlKgkE4
Rivp7cJ021zS1h8T2RUr3tKoFf1VI5KsQtFViEM7VD8jkfCsOYilBi8T0tp/3QOQOeNviDKVuSYk
3deoC/djw5JPhGG649L7PQQEdvy9xIu5sHZ15ZGzAsRdz9mNAKLxvtdg8ebj8gi0HwlvHBKorftA
CxjFu/BE2z3e4CjRsd+AyrG4v2w1U3JtYU6dimHXt11x0mJx3tVTNGDR1PMfy9U0OxnbedjeihUo
pqUeOvivOVfTJXpsen++6oBhYOUV8/suC6M9/TIogkjLsWrMxgOppD0aVVxfiG9X2OC7o2n9sS2d
Op1IuQ4FxSa4xiLTyBSn+10RlgUUyxY8ljCcAjh5bg6s6ygA5XyOdLATYrbcl7L+CTsfdHSt+B4I
Uu0mlhCcIoyodjnP1dcSjIEIHkslSX1dqmMEyUHFdMTbiAy98rVcKmxr1D/Jc5P/wJDkcBruaUIt
PUv1UnpBfamn7DZBwlzjANdZC4ivVErKmwMGH9+C3QC0qPJ67NVOHSfKs5Vfy+MsPfC3SD6nRXFX
zy18hDafaUBb2ckcmvec0vWuLszxGlzJ86RcOhk2sffrj2Yhz+IeSEhMjej92VeUxqKOitjsOOzV
Axb79BBibz9Gcq84UCyUq0KvDoqglvtwLnpXV6rPU2NgjJ6ywMlw2HuiPVtT9eXj2fzaxPFtxMJn
RiQFwIhio4HVZw3n30S3IVVrCfBbt8OwX+5EKWnvW6zdNjxZLZ2ul6AqT/My5ojzZGner1ZcGxyZ
XBrGfSmM4lWWYuYHL7h8M6TUHTLZcuci4L6mzc1JrM3mVMkNwqOcIn8/5PqVmMpYwZXpLrHk4tAm
XY+PFWl6YWTGTxWU1JzYgbxM1zR7F/2PH5cM8iYviQCf/2A0qKh9Df2vKCSiWxNHd0kRt0NhMEL8
n49kksCniAlNDEDlDhrdVKq+dMZeB5FuzJ/yNArttM4PepRatprf6VYz7FVxlNCISoODa4IOVmLh
laUI+KjGgYoA65Ms6Z8jFf6OFHKwjLXpY+gfnTQXi53YDmBpY0yucWSATynjx3zsxENThb/UzNTt
cTYNW5ANNhP8Zi5GPcPHkKu7bWe6KriA67LPH9JUAi+Pn9XWrDK346F+ieK7WQHgMkXCLdQ6YINV
gmmm6pwRmrlWVl8To9+XsnXbD/jRqaCfDKmMvKBB2xxUtUD3CAkW06RNXrb24AlmgIxJjnNU6EAw
0dOBZC4QfSPLNN+Kw7toYGgtb39anXAbFMsxZDLRdOGnrpSRa024RebwNOTCPjZG9VZb7iRIwVKQ
tn7UprNXdEJl64mu7MxIupuEY/igFMLt2OCkhtsMojEOMDflV33H0NoUOAptF7y4tCpPh5ufHY2w
XNxFp2SWI79kspFoaaYRsxPntdLIV8VM60ZIxHaLzcpOoqVzJwqMwwJWJx4g4QzEarCzn+N2+D4u
OrwgK7cHU1sBE5adKPGwKwB6Y8eFkkbZNYY5gwWr8pWCt5eI1wRz/lwKz6Jmfe+klQP8qw5C4MGy
VK8wJ1eW+pdEj0SnHNTFVivrRzYBtGLB2A3Hlj2sU47WBfvEKJ5Ng3ZBQdmHrtwIsl1o4j+T0n4S
q0beCyH4qhSSBN7bGjBhiiNbS8RDycKJ5uJT0ot2VqlXgzg+Yenac/reof6tbaNXayLn/lsE1URP
FW/RTkXmtK0KuyFWHAmMhieHTGFURtdGAWYhGGVfnddJj+lLCPuvcivifVKGKyMjByRqfqb3IGqi
FZihZ3AXwRImEPlaS7RJ9T21KqRZqYpzOxCUL4G64AZpFZvKaueE0f08a4VDuUsFulV+nUNIQMMM
maYNp32ZDojDG5owYMu9ltXppSXwn9ofqgo5VdGal5rNKAB/FqvdqakhV3Zx8VxL4ddyMD4183Lg
Kka6CupoVRYDEI1DXVbfQ6DMTj6BuEUm6TadSQ8JGlMVdY8LObO82qLTaD0KI4AXQbJTWqQ4o8FU
V5oFwlHvFS2Rc1dMV3mMKaMPgpuInwCC65UUYyK2dPEpC7H1DEHY0bCAlgIL9E2ztJzc7Ib9vIJf
LXqROAHLcj9h541h9pVGsWtl9odeXz7TLaF70vNPCRIwVwpIqRsZjA/rcyHEL5qqpYAxq9LWK25G
rf6DiHTyl54GAWVx1wlB7SWjNT8YUravq1L7pMbTYZKWFpoi7uEpk4xv+bWI++k7KIUST8RiHGNC
5ZNiLEe8/wLGBqjtpIvwqDf0DikCQbyrW3l22kLUntou94l0RacPwTk0a8ySNvqTtG5E7BvCIxSl
wlbl3PhJUxTQCEn8vZ7ugwYGvz5O0TFVKrCqIjBseX4BIghiQS0hhoyK/nmIAeBgaC5PgTSon3pt
BK1lQb/s4moXhnq/rzLwrGFcSV8WLsK0i4ieaugiJ6UraxhuhvgFWCALvpHrm2QRMkBm5n7OIMWY
BhhU+tXcz5U5XOFVemlRK53EZvlc1an0EPYqXcKiWnWmse13U3BlxKF8E8ljeyto4gzAJ3rmmoC7
cf30Zmn+ZmUgUdRane6sYtK4vMeflvWgzkKlRZnXjV8MIfG0wch+jGu3jaqNT+mcimwIM5yyMW3c
vgvl+9bMvJp3h9+1o0Y+NcIhDaTvlZYfQWRpT6OWX79eMcDsKf4QLpD8jMHVgwaiGILz0zyqzUnI
PCXB2W3L6sPM9vvYtgPm/0lxq7R0sbumTpoa+VOttHB00sZrrDr1+0WiRg5G6EnAZRuJ8nNJobzX
6S42C43u0obQeunG+IFzvvslSMZ+rNrgijZnpQ1EktwGN1t7YbJeLzCrdvSjKPdyD1FjBeXYY5at
kN5Av1umuoT/3sIDWgwOuSjNn1JT+gQuP/oOK3a2zdmY7kwa+J3C0oKBLpD7bXKjvLYC+Ti37Ay2
SB+QsZqAw9XLKYP1QJMBo7rvigKV/aymvkUbF5gDywioY3Z6OS++4cvJPJPw84iJPnmCff/w+vvQ
WQYnyeEX1FHY0xsuaG9VFEq3Ywx/uoxJN0PU5+WnWnYyBGu39uG5kxGLO9yedD8KYJOM6+/VxANH
MVYgFCujk1UlTULq0LzJ1i+vv6p8K1XUN7/R0PbcY39A8LLEJgyCitphGSS3tbj8+bJYOVUneZac
1z+QZNy5YYkErqYLy4n5TuMRtal7u7SoCsZdePX6e6gr//zpv7/VaNtkwYu+Fiw/bFvpzsg4bptZ
ke6qTknstavLIQE9FNjD2BAL9G6apFRL1iga+xtXh6qIvJLo4CbV6kejLrrrVm5PJer5xMmzuCK1
M4ZOHYZQScqpvB0j+pqYkxzfWyXsqjrPo11KYw69kZr7SuBMeo1p6Z/wO28DDgJQVSdAq6yrLwII
h3QpVLz2TEQxSBNvNAJxxwcPWE3D1lXXPdoVY/lq9E0BciQ3nmQVosUw93thqrDMi2bxrK4hxFDc
SepzU7btvQpY5wZXpEuECKYG7khpisn17+8Sej/tcyIBjM5sFoKuMM9NWYdXw7EPhrmxlVKjM8Kg
O0oER4tVk0FlNGGpxVXTuGZQ1levX17/WFr/HxhW7TEE5MVVlv5RuRTDAYrowpLGP8qgUWBOlPod
sKmXcRSKqzFJDGKa5lcODe2Wll3E3br2GGB7wNqeRe5Y8dEBZ1eeZRPWDSy1x3RWW0Bwv3eiUp2n
O/g/s18Yakjxm9iUC1nnyjAyn0VBhzPcZp5urV1TFKWyhbBWfmCBdytuSA9FYjbOXBDiWrXbpY0d
QTs4Uc5/6DU5eaB8ItJ4sOMOYzUY+epJdrOJCp40Gc8jzSAg8PXNVYal7rrpn2mAxvWhFTJuvUof
PSplyq4hFOiyhSpEU892E5TxL+JfcmW9RDuKpH7Ej9iczEXbldl6pazl4BhoHBFJpiRelI/kNSEw
dMCqua2MZT0cxLZ7VptuucOc9Yv+Vv8MvZLezgNkR22GRmmOtFubWiu6pY1G7g2VAizdKoEXqfLX
MEnKvUrDu70+KI8drb8+C5UyumojPSxklN2pGuhikRvu77FrSWmOY1miUxP1gmh57F+K9LYE4XNU
MhUVgGgmD2OQiHaVcXN4/XYI8+fff10pcCem62fWGkvvTaGluE2vD8SXyYzquqKrbxv/JNs17F6/
E01t8QDLqIdSEEe36HLi9C6zjoo5CX7XpIqbF333kAT5gyj1+qmru6tWMpfBjk0pRyHk6PMUfy70
n5oYLLsS/dCesDG+i4AMO0rntUIf3Q2aYi9AhK4bFVyxXPYDRHBtWHt5orKrwD2RvPmTQatz61sF
4vCnitnf0DOCvr5aJLfhtLi5n2J9emi78KCv50Oi6OmfTw6uSHwaYUY44Ar0W2kWI2cpD7wY+WXR
aSk2aJDFta5Qb7rOVG+igrTKeqAOKzLAZqI+DZMZ03YkTHa4CKtPajbdtfT+8NWhSE5hemBTh6nO
L9RC0kiui3ukdXagGuPzICTtdcOitCWDBTOGWbCPU7F7aIvCN4fIOo1E+UYXRdevXzQ1ufudTjAA
QtA3aA3UWXxaJN7GDZxutc/yw1xr35Cb8pd1M90NZNkcqYc0GYmkCK/hp4hHJPXhoa2tn0LXHKP+
czMq8RcgxdleixLA1HXzM6tn7ZZGCIGnhWZ4oDfNIzF9do26C4GBIZ5e338qi//I43VldPKnxtLm
G0XsMi5pmfuaXiaKU3Av0d+FRmNfDCme91JUqV7S5REp2mI8aiqID3mKFHdp5MCnqyAdH2KjuSfu
yAhPRjw067ev0/P196RFUA90rVDhCQfTIVCExY2WtCXumIaXcVn4TCbrMzyvaSy6I5g8uIhjpTyX
rOnf3zZll923YXY/jqPhtMGYPZ37FakLrLeFcfV6BtPlVNpb9O65mvjY5Ti6B0J7rYEHc8J0Cm0N
bNhjdauswVdKrxa6GWQGXau6/GrJueyFRS5d5/X8nCiCcjdZQb0ji6HbopzQQkkw1OcJjB6QwEF9
pq9B5bR5/OdXr396/XtvzurU2kkKWl4QFvnxd/44rVLExcVS+lGJiiDMkyr1K1UjBFkzj/OAW7ju
U/S5YzDD0Mkx8oy7OCfIyBqFdxlG0gnk6MuYDM1e6WTjOq9aA91ZuhxKJbs2IgUNmjgn5S4u+h8q
ZwUpO67C13LsYEYqb6Sa+pJMl10OyLq8ef09uW/MI1hom1ZXyCvm+ktO8Ynl1IVUhugYQTVFdF8T
r4vEFaRQ6COQxtViS3ld3GlmypVh4BZScW1G0K9IJ/Kw7YNmll+5Eo/HrGmpYViG3aVaeJMFPgyk
+Sboxz9fgNKTHljz5MQT6rWozb9e8+TF0iS7CQWxRcT9OLFXQdoH0A5E+Jgu4/wVrHHh/p7h3Bnv
i27sXDI1Jli/yjxyE09yvXwps1i4SfEcinnT2kJq0s4eTux+KLUCUCnVk0k0ch+ctPRfLJ3HctzI
EkW/CBHwZgvbjt5zgyAlEkDBFbz5+nda8zYKaUJDsZvoqsybN+/x2y6veDgGJiorDMeazVOCcoQ8
KIy4bh19gJjR2mOkE7BMMCtaQyxU6F7V6O3PXmU8dOWDNwx/y3qzz9b16ipncz61zdaDFlC/F0L3
kQ+leurYJL9pbBb7UlkbB8mik18NOcXJ4rSXysyb6L95RNkanNYwku+q1CJXL58tQsPU6nZnWOKa
9hp3SysPYlKcd3P+meumeG7YUt+1Tk/qsi/jcoOnUY0D16TGVRj/J1oqKjla/+ZdC4Z+H64JHARg
gPeWbnasn1x7+Wxtb+dKPbvCa+5IwmtOKrK7/69WyJyW9RRD3PdW5XIPLlmoLYT2NJ2+fRKT7g81
ISxja72InmxXkphDdcRQX+XzcCN/VKXNvpEPgqWecdmbDhe+lc7iHlsW/daYf3MJ7qE7eLdtVzSR
ez1flFGpQrUyVwKgbQ4su5kp3QhfDch7bm9hFT79N8LT87Bp7CwADyHud7PtOYYYPtV6qye0qFu0
IO36g1Qifjz6Cz/OHzLLradmqRLKUO1kQoaMOpYUg3IS6TF3AdP996XVZSePrSW4icjgp39Vp7q7
EBF20vfqsrVPcLJZanFK8cgMeQ6IFsUmPWsi/PdApE3z+e8NXPbWvDSjR/KVJkBl1O0Q/Xf97lAN
o9JbH6UDjYtk5jna/6nQuqiORTfb6bnM27AEHFDy/A9HwSrRDXOP16YdS+ag67dqKMOjVm3mZVK2
x9zN5sDo5z4Zr52spSntqd7d3/n6px0Z0idiXSceeMpPkLIgl6T9ce4H5XZVq7+Q4bBeE7F2Wv/9
mP6N/P57dNIWVlUmIcD++1K9ThQjgMP0kJnG9rlbpGOu3siSuL6qH6NNGk0Gb6aa8+nO8ooT7ony
TUsZJ4iyeUpb45Ewlz5RJxZOy1033rZRnPPNpfZQvOc63U/6Ul3BgwvBjqQfv6ZmA4Y1rR4Ag26R
5/Q2NNK2PJuNXNA7RP9W/pZbk3MhMmkjmPa7y1NxyrPBjLK2doP1qrz+6y2QoLbDXBFGBip0JPet
NhKpgxWjWVw0u3v0hl4cCMZ7bjhRYoVB2QkbbptkPS9raOzTsu378d/vGpe4ueX63/79TmmJSnQA
FkSkVFtxV27940qmLJz5bk5mdSLC9NpAGtf7h16uZkiybAX8L+L1cPVsS7RJyfh3IIeQofdwWkZ7
u3jTkvGZbdTl1ctS7Tja84S6+VWA0Hy04PQdCTiHu8cR5LdNpR7/vU67HovAqEqLyP715d+M1bCK
+39X0L9fFoKO7bGWN/vQR0wljUu222sCfhEuQEO0wYJWftuNmnKyGyXW//X+jnXvtaKii6FdcXES
xD0LZ5dicI1jtRPd2AzWnWM3PYpO83mNF7xT5pLkRt2qaGqE/UEaZeUrwssBqyhttFSLL66HvMET
ETsWchY2hP96volM6cO0Vj9kqaFbVCcF0YBk887zgANlOUoPjcQrNI2mZBTd1NIIFSDy//9dpllB
ed1hkI6OUUtgopJcRp8k9tKj5PO3IM7eKgr3ULjGrzLtaixFPlzIcgwXtKjbuhLjAyK8EghYHObW
0k4s1qkocO9rwqSs2uo3aUL7LFx3Dtzpqu47Xk6WsXYiBtmOyh6Grxc7ou5D9E5wHxbNndnr4mIu
z9nSExU6vXLIfTlCKYlTyq4QBvyqXfHopjzlqYPK2szmlTIzBtaBUEcEzkW9svhgDForqfx2kR08
ruhQM2hESab4YOhMZj/kxbk2vpSmX6N8S4/ADjgdFtRCI6v+7GZz0swydPUKQATTO1iSJHgqLn62
iuBaqeTzucd30uYHtWGNzxtIk6PE1H0ovEjVeQIMmsBx/kSCbHW3KgTROUii3N7EOGoE3IeqzPKA
60zEWq4huLFNxi79j+S7JQd+yYNVFVfw7YFUa5dwwrw4NyrcZmAdTAXWp8WQd32liJMG3zWdU3ot
F/YrbmKWHcgUZNGvYzblkipaQgSMOqDSiHHXw4nM+VpBvN28LbTHoTrw2H5ZgJcDXcm0cPyrqYN+
nKwiHuGwkHnt9ykTBYpA2MJuF2npBExKQ5MqnTLe1ER0so5s1cu4F4cFiR9lRThpUMMSotyYfJ7u
/Lj+rTZVi2emI2uhN5HTvxGox9yKJ97v8UJb4oDC8lqgrO9qF1gTyBKt3B+nzKHm0t0X+oQinPcB
uPU1eKStm3iaIVS48/Di4JJQvVW5JQqW+UMK1LWqjYgltlNROsFmdgzgQGu13SepjH0yG181uFHM
DvaF+MjBXyubNGP+P9quOUqvtxVTNbg6UNSUYWWQ0xx7r65eiXxEpu+99x6RJhm39NsaC0a6BSI3
mGC/6LX1ABbuIi3rz7qBWdiKkax7si65+LVDpUsi7JD6m7y/NaQ6JnLTY50lfl6IdpI23qfcc7JY
zeTrMEii7cfbwSSsj5y3yn2tC0tjclRNvirAJyuEPPkZNRwclgNd998tbw7b2g4EhHQXS9Zvhr2f
N337QIhrtfy+8fI11MyiSrKthKE6fWvFvIUE13wJM38xrsJ54Vhp7Cp61NbT6jt1XcWFqgEFKD7E
mm6Jse1M6njrSWAfklqZb2aRfzPTetryn+tnZeJCdFPlmopXvnNkpmHRCpd43CKRyLW7Nv5mbMkF
+dAd83n7Wgr5M2ZLGSjeyFzOJYV2AtIc6JlCwm3j3bQuMYa7WzDBW4nLBTMQ2kQJiIVNr7kwn2e8
Tv6qT5HVyw+cuMdxt4ndd7o3cQVlQDd/NMHiuiTRPG1EsjuW90HIZum3qvpQmy1R1POvDclFOhma
J7P91bJYZBGtCFno+4BJeiLH24jTMpIidW8yrXkCU+xTDIEGqJo9TGlcgFg9WQpwwJQ4S2L+ShUc
91WLyeuXrjcrJhrapyLcJFtI0hyq4myLPD0YOpghs/lys07zDYNJX5uBpqafcEI7T4+6C0xXr+pH
+ndwZFVK8bXRnq8oOTFvDwNPx8oi0zRDLqgx0cb6Dx/vzGckQocOnAsh2Q4qB9XdWasjYakfpMNm
XyuWEvpgLG4KCB/ejGPNfMjdFYIpyNUMcgZUgZN+QZBaQmWQKB1W/WfWB+ITW/V9XGzYT5tks0rh
7mKQloMgDvKmPAC4uOioOOFQiA+9tMtT3jRfg3qEoLAChisH1LK/k96XjA3kRtXiMCjTSZkt0iry
xvXU6zp1E2SRw6yih09GbGRMwFCLTBrU4kCl90J0S2VoiZ7Vx6lhwXhgYuTvIC+CET8Mg6QGLq0i
7q6gK2inHExFOccYaZjOoUv6Hv62lLFSWGG32cF/7vXwuFrcotLUk1ItrYCEVtEawMVB/ejbM0ur
m7+vrRvMf2ZgLjyd5uDXXXcHSX4IBnSkUKpsPKoEUC9AYy6DIKq3zq0igTztRAbBOhQIG2A8KLG9
+aua6F3TZPHOwDtTJqXlneme68E4tizDB4rLq6bdvHX1B6Z+wwEK71/LFZ+NWjQfa07KNk2zj9d8
OzXk+UeDmJXAWug3RG69XHGs6J5NWPPjiDwwybOOdtx5TpTaygsXyRb22mxgb6aD6QcQtFJ5WHoG
MG6pEh1SFKSWV+5HseoKDLQ1Ij4WYEjXhU4nPpd87EKTVHN/Vsn7BB/xWZFzq6cqJQ+fitW2ue0Q
Ym18O+2+Kb61zCLJPGaSjC6Xvk9yvWHUOfN9UNndSqWriZqgosBT74OTsikp6j82QuQA0COAcLQF
DmL1OhWvfV1FuavvQTY4Hz0xmuTfA46ji9yRxBlhawqjD9DwjvFDMnzkgt7xZWOXJB7nQQdBD8le
3me4PQPTuy2qRb3kla5EyAAYGjwr6Zx0PPDAHPdZCfuiH86q1bnROK6JOnYHkq+8c6XUN7asjLtt
HZOdKxDZeLhHZzvy3U9Bvqd6PMxtJJS8jXe5/kzaEM2zezHKpTnSNOZhqaQaIbfign3tQUxeSKmr
JXM27wGv3DgN26fIGCHvmXvj8a2rcwnep5oDxVhcX1uR7KBm06tbQOPGdo9zaz04TUk4f76dSP38
rDkgU4t+0yDcDRfPipZe66cCIEnodvNKmf1gumUd9Y59bqcpj0fZXxaGitGK6crnfQ/aFTjDPq0A
rsrlr9DDJVdQdIreF/AMLosF0M5TP5mIjkkPJdM3Ji8eQFX4Bqm30ASZM2WqiPdO3K+6t5GtKE8W
bPZD5s3IGup3WxlA7iTq3F4xZdVnnHhGDQIBAM6w80YUvfhuBvQJDYNhqZCQrbSEy3Zg9IZ6uWbp
P9RXo8y+ZWcvtRkaKyIs66zm5+ts0bRofxddz2NvVi+eqCieh+JHTbX7UlGVxGiZV+eCws8cU1oc
DbdKp76tHuWAufGoKmY07KqJe5GSr2d0664YLfYOD06hYCjkAQYmaYdi6jl05cYFqxaB0u3aYeEG
TOqaW6W3tQ+zgWVu6umhK/bYKin9Ja1wtK3yGbf0pd09jbBo6H3AjEgqJxsX5EPuGuQMjAp7AUzq
QkX/m8nyC2hlRVFLSeEKFKKNRmkWrUmUepnGzlzHA12/n9fqqwR0HxRecckm1SDO3enDdSbgelPL
JrHlOhHr97JLbX1snlHoXjci3LR4zEbq/tR6GHMjsW26aXPTuUFN8tnT7Mt1OR/gupzFhrDnTGri
9qj+9XqpNbJoS1cnMFlmTFcFJabO0YsXleT8jKeoxZ9snZSpfie9Frw3mc5jqRyt/A/+oTdqegxT
kWysC2AyLTALs3rQoBzhO3XSN31u+kRWW4hILYkkHrGF1cXHZrOLbdmg/FplfcgsWg975kpJB6CN
vd+6XDnQddVopO0KWRttQ+hSIYD7r03T4sIzQAcVO1ga8xq5MPFHwpCDEXNwMOYT/DA6DbEQ5c8V
SY43XhLG/Y9VlZ5ZK/qo5J06jh8KOlw4EfpFe7C6QWXpCCw0o8SGs4bIeZsMWjvGlVNAOfdmGCAT
yA1npMDoCV0fVwTmZcC2ZLeo8jwHIhuKiHled9CHb5eM7agd2up807Ubvk8NCGrtYB9kaHsdkhkn
3dwBNIgssZ2UpkXmnJ+OOBrG8IygYgeuGKCn2taHzsQ2KJkGhau2sd6ivqugiaJxXu/kVpf+Cu+b
d6+ivbBNHpDZjfKCa6QwsnCS+bPOJXu9blBMrceGR+lATCFQS7d8t9vSjIkosA/Cah/7nFjkYSa4
226V02w9rro1B8T/1CzWDnGmN2GrbsSul7FiLe3Nas+XVUvVOwvkn0VzwmadjoKz602QTk5+Fb6Y
AEtnBns7EiyijYTjkf9H0zHfGDU6/dy/aVvKg4aLSeZnDx+1322Lwchcwbu8vi6Nw4XAxGi/gpOM
nI3tYXwbTTu0Bve70L2POsNO4gjvmGKED/LK6xnnLgeifmXgFboVaOAamtn4nnbvDM00RTkFYM82
wymr31HXjBtjmHkGM0ZQpmdQCmiJwWl6A9zkxvLulD6Vp1E3f63uuaRqPfTkqXID2vj7YCjEk73F
nW4NxwUWU9DVp8JVQydz8THpUMbMnnhasTq+AcMz1pTsMjXTX3PGkFN8lW0BxaRm+mVJ7ZXo6dhc
643Hiy37lJxwbBY1buaV67BhfUp3lajyqjFsjtZWLmEqmGN1fPSoMNggw+CO8cojhGDOv9YsxY2s
L73fyelb0Zlq7pj7is7AAGa6ezCq1q+i4Qu1ZnbsprW5MmWtX6zMB0/9kVdwRqZnrMfagDPoQQ/c
b+vFMrJv5im+nbb6JTf/DDZhYdn16+kbDKxG04jrTgGFwWuFsSECdSB0XvXqq5PIuK/dCUcChhJm
L/NHmvX5eRktGUFAY0Kk8ghg4EDdE8E8dPbHWvEXBzBpefexFZsXWZd+rPQ4Ncih7ywSh1Lld2aC
EnidzRmqiv40L+W7CvbF7yk7IZLud2Vp/i3kqsXqhNjc5bCLRlI4oGz8rIL6xZUbJ2u6BONWv+Bn
EAEGpG/Fcj6LRXu1UuhRniqt6+c8alShgINbEaSXBBQZdGb+fa6i7JBfpedc55w3V68O1Ymit6io
RnVLjZysqBNj2ZghLDAk0+ZxE1sfeY0S0iFy6nfDhc1K/nax/tEsKs0ly2GD4W6m7vvASNoFAjUD
+Nriq+AQA0LjPTxdUUu5LpcxVg1ViQvdQIiR7bHQ3qd57q+R9kPSGVeoXMeFvCuf7TCT5NKx2f3v
F/iMOOtVUsjxj/EjI47AKtj0sReFR0/Kw7zUNXYXzcJ6yAxBImtb9vyDYVz1bW03aGkcHiY21XrZ
w8YA0WfgablWVH5W2BdqMg4rpA3oPAbjDzuE9/XRkWYbuPv6hhqPrqMfB5XLvB0oSZeGSPDBJhth
Tcolo47V6j5uFoEspI2+qbGnja2E+QMCu248TZtkKneoC/cVB6HiAIyelNvxOtGvsU1S4Iyn3ev5
EsLs41S7gY0bNtfDuxEGPorUVvlYqHDavJTboCbbqqrHcLjaJXsC+oDkWBom6s92WrrIBGgYtmKP
B4fPHbH3F7WWX43WOkA7pEr+NAZbA4OXqiDHHpdcu2td00sAM0YNLWYg+bSpi5qo1l4eQGY+qroE
p1TuiSG1a8nGBWqqHR/p/K+hAYgd8+5lah53dOIYFY54+lqehFW9FlN7a6QlYdu692KpVjjX4DLw
NdDwLAJAOl7Osm1TFA6NFOBWHSltqCnIe3MfbAPcU9RXBl2xkYNBqNtf0cFLZPTsYPH8lGYXVylv
UNcrBs+nQflUU4OxpAUZCJM3nlN2mppnMR46puKPe5W+eioT1TTHDThB2S1T1Dx7Bg9vTG0EkMHx
rx1gaGrVDSCCF2ahc6L3I66tjPTDamYhdWTQPJdBwRyRAnCt+V1LUWFj7bL3aGXEFbCFnCztuoUd
wJjE9twvBtLlph+E1uBFUbx7WOi0ahDf2cwoL/g7me0IGQIapzIm86OhitXnK7JbeerlIKPa1O+V
Xr71IC19GBVl2Lbis07zF1x37lHs1UGm6Z9B3MJIJ4c0d3llrEzAKEqKKwKNbc1zpV8hGq720nju
r7d40B9d16+rmUFWq4UNdwcBz5etron64o5yM2EFSCueLz3nUxnZBS6zJyVfxoueo7tOhf6QzYjB
prbdKGTzxkqPdSqdpyNP6ECELqRQWlUnWpqoyjonkZyLkZXr3yQ5fEzLgFNazesAeOElV8sp0dmj
uxKsBDkSuBq5YGT30A/7466TDdINw0FnjTistpHxWG4B1wYpPaQU+AsEWX9tZyYSrTFTNa5GZLkV
dydqsdelBwnj96xi8dwrmbT99L6hmE3ZAs8E6G5nkb/cwzbYuE0PG3sjJSHASa52rW85w/D04wCm
eGKw8uJJMHJZ7e6ho2gH3RmZIha3E8auc6dZL0OPb3Kg/A5r9+INo0AqL7rTQONo1V4RYsM9i94q
jxNzo+tijoxS0rQibZnShFYoxKzQ+vrioDqpQAsNLuIBBrXf7sJhuOlGZaHrcVuinBuD8btPlgva
EUOMpNAXZbeCRc7uN0A8sWLyJ8cbXTodQvZNe4hI0iqT1XlYMjNHFwbbWnDhcjoocclOSmzlHyU+
c8VrnnRAlAhRBrTXyX1oG51UGBo56U1dPIrlTYVkFk1j81frCnxG6a5jis4PVIf0XawWTeR/NHwv
Sb4o1KyYfI6my/xiLh/TAkixGHvu+3G0L4u0D6vLBS9Gp2a+qGFFKtn8TRWM5Uh1u4MVSWJiaytE
+q1yb5lGxOrG595wMbs6elVeqhq2WekZuNOGBUoemx+09l9DRnGPOWJs5vbYuNPB7NKIOrEJl9aa
Aiwp6JVCbknnoYVPCjgw0qhhYk7efStHohnAVUaKdTA3JDKbDGtkhs044w99UlQ9goRmPFA2nBkg
T/HcW28trKQrH/SlgoIUQAChk0DiXadpPmWT9j7X9UsFQ8vvB+4k280C0a5ZpA58O2SobQRCzD95
N2XBXi/kQW/WuWKpIOxkt4WuhRvTZX4Xqz0rZ3supqPkkYeBZH3tIh2gyspD54DomaR2j40KubTc
9kM92T9E4D16Hj+hcmEixMJIoQznSvoeRfRd5Sx/bGz4WDmNczdPeGH50fRQchMQM5M/ViSt2Yab
bHt5n0J2HJ1mDSp1bSNeFQa0LgdMDREpAvmDf0Iyjc17WlamQilZlvaQ7y8VBF9YPR56MQjaXq1H
FlF1+n/76nXybKyU2/0kx/S87uld6emx5gw2qkCjn/PWftinJcCbsCT0CQQjbWy661XDcsJWRwY+
V7wbb1RQ873nYBuQHK6lhhG+8OT+PKZ1fT1ZXpfZ8BJzwCowGWrYZosVkUN8UMnE6T1lvM/En7Ki
JbPng5D5MS9n8YIJ/UZa6PidaCNWIvVk6rf2CLEXn5rNsdP2PKgd69BP+2jHpWhpuebmhFSt31Od
uEwo50cTMZf1zn15K2z9shO661tNKs9zfdOuRnYRZp1INXWOxNxg4Ve/S6xbIZG0Fjej8cqjlLPn
nL0ugtl2Yaxhk8vyuPTqTCBkfbP8ZBUzvqzMvYMjKVLhR5Jo6E1AeR5Kud/yQVXvOpcPpzXvxbny
Hga1e2IRmm6p5xwhZMZlqosOlG3nRvGetn7Qb7HGHB1U02JUfykhbjbJyMwlbSjU6Wx9c8uIp2FL
6TRLm0UQyGGezgyNnO5ggv57WGE6+YaW28+um75kkHRv93F9L1GYYx56JvSjGipqe9ja5SEdtS6Q
3MQTGM5gYpW4zY5qsQxntg0fGgvNxCnV/djkGGMH4Xy0lJjGrDysW34yKQjiGhpPkgk+2+YAM6LI
+eTkMsSy2cFzan4pC7xwsLznHsc87ZH36kL44mtNoaF074AZEAVHOBoGvoht747T4JThigUW5Rfa
6FpdKqVhwtRQao+lq8QKlvg+Yw3LbB83mdtYGaRD4aaENOnFmTWfwAztSbiI2FSJW21RouksqNre
jlRMKgSyHyZhjHJwHOdv154V6gTkUEN2bzzOn8P8wUTA/Nqne6hMNc4ZSz9L/csptS1miYnZk2Nd
EBNhrZr6H8c2Op9pzd8ZnwNeFBqEJlOfXE0eMMLQQDk2zFVuyHn1Ym+y3jXd9Me+7o5r2f6VpfnU
oOCdFcuNR6d6MId2uB+mGxM7V8jM+qHuEQz/LFu/XarVDl1fEroa5OkALNAg0HIt8vt+tZ14nLP2
5JinZfb8usC1BoiCL1U8rgxOmeMwpF7FPF4rI+YI0uLdHb6AWhr3YB4aTi6d/7WiZ7Liyamp8KUW
2Xn1vXVlAi2ZN0/pzHiF21T3dPRDapRx1s937Fjy2FE878y3s214w0xwb9fQmy0Lm0lH+3gyM+xW
ze5iBZ9ZBiwW5cj+6Fu73U6yTe9rWF+BLZ2vVK8wWBefbWo/sLTDAbSyO0THvQWGFCIAt/nMKDU7
FV6dbEoRLjhb8Ix+F7ZVJlUz8RgzZYghuLCc4FbPXfl1XY66uugNmVynTtlY/WHT/Qj1iIqohuLS
sxxkF4NFi8Ajt0jjUnXOZZhH40gYg58Os0T6GPKYpbVbYbdsvLmNHgATCHiYraQax3t8S6Er25jv
UosNdykO1Ozxpq0/GXaPkJhV9ezzBqEXCRvuz1AeRDpOGNI99vNYx2Z3/OwQZRTZUqKrmB/SHgFR
AShGma0TSoMMgCFcvE13kqmY29iUHV6Msp2fVpAGSpXF1YA2jN/yuy0Yi3ij3A5skQ2MaPJH06h3
2I0siBcZd+HGBRfMRnFHrERoFoy/Z+VJLVXxPChfCtZjv2zYt1mcPHZXxwhB/dILtUsaqNNkYyzj
H6g3lfuxmm7LHQBrxzg3aFQ1P1r6xDW0didORTYRYKfNK7EQ9VNfPO0uAxe9Znyxw3dnSH5usloJ
5AIKSlOVR6SsPDbgyxkl1T3bUjfmUCl39l9E0zxuZi73cjkwMGHW0xwVkN7MhHZCtj0+CYbXvivi
EUIiD9Ft796IYkIqO0LpBumOnYr4GGIrmGsYK4tzBdYVioMfUg2C9GqjcGoat6rgMq21Uz7Y7/ts
MmWu58jZzJlOnSqZdbCsdG8shUkdELgstMR1J7pZUMScL0Xd2lOWquepd548uLShKccvkn1POM/2
yFX6MZrFs+4KC68Q7GUFYB6Yx/S534qbXdS3/c4Oy7DU/HixyTRjo5zqCRc8D/hva0zDWeuql9rN
rYRMjE8dg0aoaDt77uRbpsRAel735egM51phYqtV3Rkph1l3vjTv1HYlffw8REIql+vgWzfwn6Di
3UmHAYVj7ydrQPo2NoZ6pnhlMEYLtM/LBY39dlLsVxSaKmaATt2uvTjLj8RRalf1yc2vqG+6+mRS
s9ssO1jbyJ6epoYV4x2fzTDMDZWCQczcfGisvCCMYjs9EQ0GLwHw3aa7eHny6cjSLh2Jt/eR5Yyv
jBWLuJT0+oSj2hnpA9WABjSOCafIk5HFrp0B815f6KlCIBELi4MmJ5al/Y6lc2GKdmv024ulV2qi
tQxNWBHkia9YvjHTKUr5FAYevmxIO4GZ7y08Tvp/wDvqYUA4hsqO2mFKjVZQfSK14suet9uqdS4b
G9G+zcBOupw6hfVsCOvkTNmXhp3o5FSchooco2Wv7rxSJvD7XGZBaMQYhJ5tUWHj7NBN1LZL2EME
fWSD1PQiUztPZisTsI4XwzTeikq78UqO5u0iO3m/T/N27HvzYO4iAmsG5W8T97KasqjSq9t8mqqo
MimIKudilSxQrYiTkwK7FIOd5gPX/hzwN3dEq2Cpp8dnEnRT7PP9tJpNQsYHPt1eZ3ZscCat6xBR
AfLad4y9xYpe7LWPBFswPG0ecOqTaqZ9ileh8rfVbH9wCueltNctWWV3IL+hPqk7ES4evurQUcVJ
6koySy8p2etiRZZtXIJxv/ZRlz5NHVFDJMZouvukO/sDVPjfmWyIaEAiLgie99irtzG05op7rwtn
D4XLuDa1c5arS+RyRa3Cpn+97i13ROH4aA58AjrzuTQrA/6LSaZCub1N2noZ2euZDIL1MkfHasEF
PhfobW2BoLeXR8ICQs5APp6rOLZWOTGJGSNHobE0IewMufjFIGKGlNlKgFl1Djr1tWMjOTf6s9Kw
4okZjuJJZK92l6EoDxOmxPnPsD0YLu5/xtkTc+ASsgVHhx2JvES4IcwCOJE/tbkT23V4LVvZgX3J
9Xn3+1dDX+88XbtrRh2oo5aRhdaxKutdzTwzriZkp5c/9srLUPeOF7bBSek6i6HYFuj538Jlcyhn
NRh9jmdB0omqg/eRm26W7BoOuHbg8Z8eFjPFkzIR5bOddFTHEcNX6u7JIMd3USHPFlP5btX9r5rd
X8mWTEnKLNBlrJVWWJl4l7zSfhiG+aVctTerwFy79BXtW3HuMEsQV/fuOtlPY3VWzEfvxI7neXIw
JPbeS0tA6CFHdTFU6zqoTwHXGrhm9TtVX/40BbvDyJh1p7y1K9ehmiJ/Y3RkP7/A9a6RApTtbNHy
1hiuyKPOW4KicM4zlzJ+Xe3aa5cOPpf+bdv/5IUbCvNaMLiSAPIJxwfXMGl3NvsRvXH62uli6cTS
S9c7f3uyl0JTXc+LZRdxn4s/jav+IFx9Cq86Mi3Oo2bB3SDXmzQuWvO3zXCeM35nnJo+cvdKXL2y
Q2bEAtQ3idlaNzX7pqOlnziQ/dK2h4D+nAExi19KxojE0+mTnUhsImqYtpnX5nkv2bIdkfbNPkuG
5aMsGjyae5a4GO6DbBvjnvlweP0RGJ3+kunzyySGL7PO/uBDimfR32Vt7l3NyAfbQzOQxm86ZuiA
mXF01/Tp+pSCab2ft18CGrCJjd7NTi28zbrfrfSB3Ty+rQqb61DrFeQlbj0OyWrls2KVCPNdFbHh
+2Bn6GyEApW+7XWvjsjv2R3ARsPacYPV58XsIRs7qM+OLVZkWbbeG0osbDIb9M2KHRG9eO5czJVM
KyYOENcfIG9HrY16sMNXa2aAvDbaMCzeuQkVHDSI4JjxtPyl0HKOcbN+nIvFjta62I56/oOY8rrb
9t+h4e/qyGks6YIgzTkvPeIStsvk/I+j89huHNei6BdxLeYwlagsWc5pwmW7bIKZIEgwfH1v9eAN
XndVl8umwIsT9oWSWBPVt5FypokW2VD8W3izrU0RXZssEBtf0kvNtE9xir0UWogr//FrOPpw7ZJy
PZZcx9haH6VpFmdsWrwVODWiCcDfleeqX5mLI8unasIZD1nAHWCM0s8k8V/cBzcyk0ez+w7ome6W
DGCP60aHvJxU7GdVda4EZX6pBeV637ZvV5wVsx8yiJX8LZjI29bwwYu71VkypLRvmsBmrHKiCQlM
ATxcwoQA6Q8K0OFBG5duLrzVsliY2fYdHIIGu8F7G3oM9ci4vRLJbQzUr3jomlOBC7Ev732P4nnS
jphc9QfW2mpsLQ+zgOHLmRDRM4fDuPJRxZOGaXbQOzYX7ktntlYYN60oDnpMNnWb8neqJ0Ah0bCq
IMTEI/noySz+ScmF2JZgTovZ2wb2I0EC72SJ4S4YzQv/QuLfqY4ISmpgA5vXJEI1yquZQVqX8VKI
U+8rgAI+P+HqHYIO0pj6tsLOXflM4luAErEchlPjcb0a+fjsppC4Du7gPjPZRdDzfmYLg7di8Hbj
MvJ/28R8sozyq+Gwxh+znkZqUivHbyoIBs2XbN33qN63HZizbBirOPemT0gnt6XGZEPmhMwNgKjL
XN20vyJhzF2q7uQtATwJfKTMfA+Cca+ieVumhGK4ee6ttM0f3Fx/5TX1YicRv8mSPzW54+K6Ooeu
Mnv0cE2Miyj2yqx29pg094b3E7ANPuydi3aM2KyYk6yC4K9lLztyocFxfOS+fRnbwtvzQIq4MpJi
l6TVrkm4BVgBbwo5IXe1eHKBZq+ybbZ7umLZhuz7izVCd1COf3D0cNOijzOiDGuBz8Mg3buIfG9B
23sT2Na2xTNb0vpk0aDimGb1bXRG04yaNtsXdnXtHL74SqmQi7D64gGkT1FugbX9eF43o5Vxee3t
4tC0aO2y3Y8FMmzk63+y4W3EBnYLh47inz4Gs3VBHMd/nTNM0K6hPgRQtndpA6dL+Vza+ZZ40Uul
uXcUWtOXNng1VH20FpSeMXWC9ODY2dtsHrKbu35b48POQ3IybZZi3xilucolt9dQkWg1iEcCl0tX
ljVdXI5/0mjTVybSs4VCUjjh2lCEfCRXwpVwsmTt22UQ21NzkuJYuWO6awdaLrPT3n7StRn7pn+a
1QDa0Z4DXD1Kvd7Aji5nMtd0o+68kGAuqkF7LMZLNTdvpm+YRyK2d0B3wL957ZOv8uYwmqRU0aIo
G82vIsA4JYAKhDZzuzgxk4rQQgq5bAKy35GrJqN6ilIv2mdecxANi5sp7CZxM2QfmUmK2UkNgYvr
Pcw9tkzStMdSyvuFJZqxxX931XvuHp5TimlAgC8rjJNXlCSt5Osgv/zauw40+7aDal1+TOrogmkg
H5ad3aUHJcWmt80cVFcUJjaVS5OsGnJH3JIL3w8ABLiE3VYfq40Y2UG4QDbBM/0hIbALw67dcTEm
bVjRZKp9vXXZxj0WdDTpX4hVZEP2zUrjhUocJ1oq2IVDO3ITRN9lD0WCEOXJkXQyvSRFwq6tXZWW
66pK7rg95tskqCYO2WZV2reCSpPs4I6d8Kb7lRVNH3bO5mtIYv0g45nnkuKdXPuOJdZV1n+xO/zX
rGux5dDjejnPz3lXbEhofIWIWvyEeM278sFK3OPSmZeuZ/6MwFzTcu+Z0x2+KKo55oKodcvSTi2G
hvYhTVg0jR26ExzF6jZn+Hncpi2t1cJezQa71xEQEKVMou75yaUeQ8AvurZAjEhQyAfDm8TOKZ6C
iQVRLlLqhnzEvd3q26oo+dkt/eMIvBD/biJ5uMwbPZv8fZ0LlFw2RA55S4AEfcDqL84UNhyN8II6
c6+rrHkZuqXcZHpZLrxJ38Zw0Fvts/ZqisqTN1LWmPlgL0LsmiKEzmIzpfB6IeLkurtlbIZ1aPAf
F0VxLVmRYCUlxw8hwamlrcKOnPk4W066TtuX2ahYeN9H5ywgJTmF286orfMcig+jI9Hqmvx1qMQ1
iDNM3Xy0wqp65Vh9ClTnrGZ+lJO3KvKFdXRcSXDfGBf5bQVUvyXKETazzZSQCA0m585R6aYPMmIL
gdPH+VKRG2QASqqQHH7CI4LI2skgPeXRB1wz7q9R7zC78CeU8/BqhvhqUC6L2E3xetR9AV57HQg8
TcS7reqSWxODTw/MweOUpcnaE3B2llkGxzClU9aE5+kGx9Qe3uUo/Mew7kE8lpKpOGmevXFoCZ6n
W9RovhWRE660NR4i/4d+EXV26ExxkEWviOK3vuhIIq2jPSJdsZ90iOBQqgc7o+gRRsu3dYsoS9lF
PE+qWC8ZODNcf4gsrjg3qXUvXznKS6Yu1q0b6gG1t7lOgcV0h45k8YICE88zinW+y2Y+eHn2wgZz
AlmncCa1bfcdFVRGydr1j8nwrYxoPM9W2GIH/zH6YNw7LJxTrX8IW74xc0tRaLCL107Y5zI0kHxv
DTmzO87iGWhdekd+ms8NPd5JUEog3E7mSdYWUAr+b68WWl6aD2gqtX3RTQgILqNURPOFmyP7P7rC
PoBw2qY1XVKwDnccsdGhDYMMJaWkJ8PMtPILhFydNSyzwpMg2Bs8q0oEqy6scSaLi+0v+ABGuqkj
O4dooIB3cISpZPhTbQitOvdfQoNgRUlslj985tnzoOEAUzJ2vmIFCuzCyLWYJMu7jMBbzBRQEeTg
Auw15k9IxKmfjC9tkqoMx07GVB0Zbq0v2FFy5Tf2xa8pRbf1rUyBPw5fmQk4aQ/4CqrwmMnzm4dU
vvrlwqoOhw9GO6MDTcgZBOF4Hy3nlK0+69ZrAnSTk64VMdtmIUmfym+jgpITjtMPPNJ/aNKEohx3
HfYJOz8BZB5n+B/RYt631OAzs3m3LMmRvmylG/wrDAKrRLcaKIUjajgJALupFMPVcahYPFkl0l6R
ill09q+cEouRLvkOnYh/QGvbHXq9QoC+cDZVVwzguG9dwE1FfUeugfsEdmQa0qxb+KapjvnGIEy8
TZJh3S62T0+0TtbjBAfLtNInfxb23rn1cbpQGdRJkXSSICGqAyZ0JUEuWYWZrqnvY/wm3MjhuCnq
s2iry2aRBOizjTP6/j5Q/SVJCm+TmczEhewffUMyUsycwaN7D3honUvxG4b5WxttvWmEW7EKAjBQ
xb/ObJ5ywdowKjy/+aimlZGYd76X09f3jjyeu6ix74dGffVIHHP9WeBETVOx6Zv+Tmv9PM3ujj7B
mdnhvk7H94Js6DCYaIH+NdT2YbZvE6sMLqkmyS6zp1sZpym5LBslDblG+wQ823VYD+++Q2GnMqqP
abJQM4LwxzZkTJJuM2fsUyN9Y8hyKwoZV+ZCnoXWnNUZZ2H303oMrSdLf8uRj1gmdrix74UyHgoS
gjYqtNu8aFEdCEUyRwaHem6cI1Z0PGZpE2edF6zKqj72FiEgLtJGtXDDgsonbGiiZVXEKUIsl+MJ
GEllUAqMrm5oHj0z+mdNJnn95c24WR9z5y4Hrw/ukMN3yYBIYElmgKBEjCDytOuNgT8ugohlyqrc
U91jLBgqudfO8mvJ7TTgSmDJcXfD/rKn+lAFqdzNaVtyg6akaOXMbWxNW98uC6NaVFxbZbcPg03g
RPVNqLLiqXC/I0c9BLMCw4o/yAdLto8p/CsX3kmDcscjzqTkNOQLCXWhaLkxj812mcSwZyKb416t
w264pYgOQdGUhyRBt1kmxRZstw/W1UIfZ7GPYRBu/BtwOXRhueT6bCTexRnsCe7pk8OSo3PjRk9y
YN6KwuLJqvyzrRl/C4sfvbZq4KSd/TE1BI/TpN+mU6oQ61MQ8Ah6vFnnh9JEtQoi+IYhjBS3YvNG
ZEUxa0NXXk7SuW2Wu6Bsj0FtvCSuvPShJvZCnQfZcVUPjbHj1cF5LpFYOp8fFavLHwpRcF3y042V
Grd77++Q6nNqduNpMCcIUBGq2k+EVBUDIk03utt6rn/2U8izbUvA1pzwhKxZvNeeTcNgsek1zXLb
JsvvAHoY86uvY/5HsEOVzxVOOq+6atjaXsZsIKxt4GSSJ86e46RFF4moK97kbPZcUPF0J6weve89
+Yuk8NUh51+CINtgHP4QJforJDTNqol27KWum+FV+XOxmVX3CKuHYnDLnllIRbW8QJu652ziquNx
Fx/G/SC7U9YzNLepXlMOe64VCZ/5m+l0PJULaJ0Zl4Z2Az4ILikEy4TAvnUWmk5A6Xm/avFJmVT5
TOLPx1YjbOODnWK+NZ/FFEBnz9Jl29noQ6FB2hyzFIFW/TBOmvF4M6CDDqBEUX4gbAJL5B+IUaDI
MsGk3g3dN6hzktjFSn8mgnOSlnZ7CcspX5UBrUKzMcW2grVj+3x5vfU+CIZUKsGrKIw0b+Kjrak+
phzy7BQiX28zPFMk2Zlpeegls0A01uLOyOTZWKSxDVuCY2E+xjbhA3ow4bpt3Tc/ATXEH+6YL7T/
9M6vtwg1OHxwAbDOvzNNm9ENs2xleQSoR7JBdaHO5WCzRrt0j33tb4kjQ6gnV0B02zE6c5tWeB6l
rQ+VxTlfL8NyHlN1HDAHL0WLlctkumYVUrs1e2Ar3kw3mAZM06SXgfmAu80bKzTGuFA5oHBq4iAA
M+zHJT/I2d6x37hFEcMwSA13jlXs6JRx0kg/PUI5Y4XPR4UjLvgStSIoTl0Em3Apy53b8oTUyTv1
JDRAPiy7sbd3ZSdoYFXFjFjBSy9L6Hxqa18hcm+hi1ElJBFvwHGQo3psu/kQ+gY0lkLtxAwLh35P
ZI1E2ib/YojoLeK+BgW5Jvzdu88NrvxSEMX0DTpbWTfSXyCbc4s5Bgr6Tb4g+Yi5feOCvfX77EVH
dLXRU3YFhZlkkPbBxrul/8RvzzOOuaHyBF46ITLSAUPUURArWVdl8inQy0SxzQv0LrOfxFS3eze3
XsrQRgnywUFNtX/JjLaBBec72ygq48InTdlrh481H4BsAG9oKRLQXX5QFgKnNrHN0SoJjvIdIpZF
j64gALHobu0W+Y2apb8Sb96Hff+WS+rriMNMa0lyboaI7plLdS63d0lXMWkEqDVRQWpgAv9Dhql6
zmsHNcrqGZTtfaRKtdOU3qEyvzvlqC/K+6lGxmV62SwBZRi2HyYsTVKzwVMtHbnnm7EpM3dbNnwW
CGuyPsFK4YDx8+cm9mhaZIqqpd7NyfSVl3PA7ePDSnlovWX8JHhxmUULWnVR94Frv7gpLgHVoH+D
naAXUAprOhSDPgI6VoeQg3SLG5qXm3oO45AwxRa/4kW582eQImy0dv+oSguH2BbeKmTLCH22cpeY
Yl4LjapRj266SrL8LefrWQ0uAAvwEY8aJZOAKt8EEdwlvoR3i8N6WvrgLO1zTepiI5bRxRu7Gbr1
QsCZUU+J+2FsrlVkXDxb3qL+qIgNaYUyDdgwTiIraayzP3XdpnXc357bOZlRYPYiCDltwKfHkUCy
SeR49ROWSyd9hV3u7QmT0C1erHw1WXnITYBkYgsVOQ5IWKp22RfZVzOphDORYyzkF5ukKoglpU9Q
tDBxXQxQMwh+8yIN9gxrqzLnzPHDiKBbFB65Nq2sVO5HEkc7frzA0ifMN+JNt6BQubLzJd9TiA0Q
pLvHfMIPEBV33awgnBKE3s51pzuf6jwZJkpMVTJtZVo+cV4uu1xNNCsGZA5T2LcA0tEfCel2FbeC
pKjzWFiAvaWpmQIII+HgOPzxLexZL8E8EMtwlXXaYt8PLGmx8+LWtgZ/3pN6o9RRdZG7imAskMos
G3qYNn/bcAOg6F0WycuUhwF5ZUF0zKn3ozUTn+ucKtaWOhaNcR0mnztTVco9rO6VhWwUt6DsV+0+
u0FvbZ/QmWXBe2mRbeqAa0+vBTZ/TfGt80GKZGlsQuJs/Q7xJ2iPuDS7IvX9HSFfvDsvuqjU2Wfs
C+kjaSPH8+71NGnaxMH1DUXxGPn2I5I3hZ4cfICTNRw85CIJmzZ5ci8YAOmkS/WQtBy5bWOzBy8t
5XkK5yfjVv4aJm0zVw+I1oa5mwe4sQbJGQpZB8MnqtZVLO/yVRJbKb+ay197I4PUq46792WpwliZ
y26IXFwgJ3pocwOCTE3Byckx/SWSXHKdzax55iIdVlzJZTHBUyMT5M5Jc0QVRLGDwR77cxUPRv3p
m6MH+nMGYtQdPSfyuTy05VZOGWTuZbgztfeBqfVIwTtfN5EUdLv4ntjlZx42/aGjAJMV6T89U37m
hbktLY6uSoQHPRflOlfEtBsQe+skP6t0+Stq1FkP5X8ljQMePl5mnXybEljUkINwMf1Hh00H61br
i0jIEQvYjduM13lAxrVRNve1yierUhDKks9Jx9UsaAXvARNLw/egAuTPid0fcFyvFsBmgqUNFjBl
L7yQ/FqPAWxnMUO6mBOuZVg3vcemVE3Jj4RoeiabJCRg+lL5GHLU9SEu7YY8oyjuf1oUejetmy83
yXrPqBmtFMvSoXMZr2k6m6sJ1/aABhq3t1a5ScxgNQYgoc3xF2io2IRkXcbMuZv87OLkNCABjq5Y
UdMxluYhlQY7IifqbNrU49Y75dG68+ZLpUAMc1L+g6f+6vpLCH+Xjp/VLee6BZIsPJekQeC+G0RG
NoEo/sKAiBBwN7mR8og6oKCSWjAhnPSQ+m2Hb8cD5CBTpj7CqtuimpnzZcySewdyXFfQ78bwZ92F
V50bzwP8HDrHqAAyaN58C83GBo7fIEcL56xQpW6/+tKNTepNNMQ3bVE9pTb9knIk/htkv3avtjNQ
elTto6pzkhsdiz2KuvioXAyI3rnjlBw3xImfl378sTNW54XEmF0HWMHiJXdto529qnhuRNi/dyb4
tJa1GDciQcFhTVBGQgIJKShjLNI9bD0DJhmJDWNO1rNP53oawfxa6AxhpwBfDldLI4d2NcQ+r+i/
HXZUj2771NP/WC2VRbyYaxxQBkJTxn1EAnfddTCR87I+ukAqKk50RvaGmDLvWyf947wn7d4N9T3A
03hwqmfKM+vKNqZjoBvYe+KGryqsFRhsSnN8SVqCINVhj0QiwClGHgRfupp1SoK8zYPHNqT6UA8P
7oikERVIKdZY2jTsCy7bOR6QBZ1PY8J2xr4KrbeWKPhQSCiG9PDAUUWCD0fVVXh+NDmj2b8rK3ID
0gd/ex18iupRmSdviFRgVcH3zVAqSsJchaaWQoJtlXcoEsgGLy7LQJxUg+EdKKEaHhRPlHAr6uCD
8Jt8WJMbaRg/5HHvPLH8jJJLKJlVOy5IBa9Kwg0E3051FLAJGENZuPWwCd1XRfElFrX33RQJ0WnP
3CYdZRPFQWZr81IVyVMxyW8vaKmqqRUG4kvn3YFIJjfe8vGhPH3VBezR3sqi7dAe3YY+KobUWszw
JLJK3gUz6QlTJ1ddG2Rqyvxk5eD9yvA+W1pSL6F4yPnLooPOu/oWhuKeCZXSyXgJOf4t0LGXIsxj
3aTP6dzMRETfkNAbdp4NzYJ6EPJ6bJxlnbWU9SAJvFTz2O/GiE0BLNCj6YBqHHtJ8TnRC1q7ObqV
puwYBDdkqsjoOoOIWLtkJu7cnrLPYK49fOorHaUCIY3hgPboUMt/U98qBnKsDf8yNbyPxyT77Kce
e1MfDK6ag3I/Qv3Xoxpi/kXVhsOapeHt2r1VvYQD+0e31rWwjG+43CsRUfMD7/450pxcbtCLfoG4
7Xn7dBhPvNBcPcpY2WyqC0RL83ImRdg3bB/h0kekMltOC9fLfmEvKOrRZOij7XS/9AqePbILw1z8
tIF9+82cTiJMClAX0aUY7BlB2FlrmXwqh4IuF5G/IWVdkBE699Kjp9FYhI4CdWOkSKiqLViIpXoK
Kr8/eDDGVul74vErwqgmnR02LGSlgld15RZz8+rhKjhgM/wWIk5g56/gI7gLXhUYt9hN3FiQ00AH
hPXiNBCB0n3Av1lRlPMIAKAuDO4v0qDGdaGw8W8u5P3AYI1VYV2roqXINRbHEvJk5VSn0aRRqzpJ
mEje1RWDHhikbat7oP7kbmQWmYgj81k14ttAW6uoyJIEPhX2c+tWAOoIGumW4gPO5CpNk49qTuwV
ce5z2oprwheaEOgwuomwN8trct7/glppTI5yzR4MHVfsJSFJnT/4NwKERzi2APJSuhwqQ1lwSE/W
FV7DG6hzjKa0/655C/RLG2thXtTY/S5c4HN/pD1ryYgfiv8bzfm/KKcRRV0eflKEjOwl342j7ubI
3BK9PGqwrlGl35d8yqAQ856ztrYfsim6p6jcz4GzctRMwrHuIKRM953ZXpq25lvfdei91SPZAOAw
klFVJLuC53Az5eM9dZ57KTghu85ihXfl0aBnbwIV0sAkzIyehZvDc4ng7e28hO1uone5AGAB+jvD
vZXQdPbONHStS1RLXmvPyRC+5O1kblpzTjb0KVjWFB51Zh7c5dWah0MZhYKLCjOJaaPALiygR1cR
JQwhn4QiiP17RpgHL5tQdAMuJfN4UAD2JtkB1Q9OtmVfMwoA2XxD7zvdczX3l9aov1GPH+z+VEXl
SyK7Y1JG+PBIPZDcyBK/jQMVA8PZs3ly20usi97eLh2bH/gyCGheusr/8wPGajz4TZaNX0urL9FA
3KV3N6WzPNfwL9yZ8JhpQXjwvE1tF+hA4icyprcEyLxpGfxhHhc1Mt92/Thxts3FA8WPA+rlWDVx
29w8Gh0+K5FdjKHnipGQisHVMuZtrpbjUHovfMdfcjTfyWhv2NEannKVv/qEOqC0cH4E7cdkuFRN
kgpa1eLCy+2ntx7VA0Io99d8IVRJH1KGaooNKotjdPCViknuxlUK/q3mY2pOpLcXaioe0FUs9tsX
Z3aUVofoIpNgnS5I/m6KxBnSecvD8N2fgs8kSplas/G3LutvawinOE+zqyk/JtgHLA9ZVyrcF6py
1p5NJFp774H2KZhCkXPZkmPV7gn0S4zb8BbpLu5Y/qmS/egv2zkZX5Kquc/yaa8p2vi915D/at9p
OZJ+dd7BS10aM/2hwXk7d70dNiQTLe4AsaQuxgh1mumzXfg8mupi4vzwnPErRoGnEqRft+sUlp0H
A4xq5EISYOawsozPSAKBHW0oD0PT0JeTHe82f5OV3cYkTcWZeFAhmAsCQEIYj1UO251c+TGvFgaU
wnozjPHj/2+4xqgmj0XEtYC+4eb4BPbtuOhI8NjIUHQFMfVfOhZp1RTiAnOfDX8LNJY0b55cWcLc
W+Ujrc1JwNp1A2S3kSNgoEPNSRwb43LuRI82Q5fYEfkh17h+t5/0WGWfxSReNBesVdtTQBruRP9j
Q02ifjPGfd68Wq7emyEdBJeIiIlJGg+jDcBMtke7qh+Hhi2edrBP9bh2Jod3t3xyucZzIw/tbWWa
3wmhKlK4DmuLp37r4WJepDOdSSyREZbeiABdPTQNLG7apIQYXGMDhAQrnQ5PS0pLyvk+GSrqrmV6
Ef24nSMgMG1kvBg5hmngulhV5Fzzh0LP82Hp2qsLeJIpbtj6LsmJ/xWOsa8+TDfZCOHceQlRMnS9
C17P9xDxARibd4XbVA1DAAUoyuHWW8ANyvkZSysP1WvqaVD6Qfoa3oygzoGDyeI9AoP3QebvKCRO
K+3MG5EMdA3+p8u5REKng0z9h1zMBUsA144X/aaKD0wju2wdhu6P0cE4QCN4Kbi6rBVeawGs0Rku
wg5ZqdGR/nac/M5X266jKzMFyVMLTgYNmQuUSP6xWo0Q+IlbMXtW7HUnpz3200VWUO4y8TCWXRkb
9fRWPyvfP9xQUGqAaNEq88SRDVO5qWD/sUwCW6b4Msr6ofZ9uQ/yx6CpH0aTxQrLzsvdizuF32MI
zm5yKfi7nybL5zasBuDhdMgL8sDWU/1cWtMQWx2wloKVAKaQcdtbL9KrsGFbyBPsyjl6Bs6nqMH4
khsmv2M9t9IaT76PqQ9JcY6diqGNjzfBhCZzjk7lDKis+kMP7SEk6QsRlvUyOD3RwYZPsNgLaBOw
yCtLM1hVpvtn93x7IHZaZwKhqzqaT91MOgZKkr/KPWcPr+hsO+MX8SvmTdH9tvNzNOWo+YhZhCv6
P79IwWQ3Ggv6qUfVWQtTqBMxEVPa/zxjOpDRxhOclCTC1v5KApK3NOzdSFGKpCv0er4OAvIWRkl1
2++HJh/+LzWLC/F8uc8W69lWU7rVtDLt7sqxTLJeMC123wI3PVa8zjY96veaZt6nWqhc0eaM3DTa
65DhlA5roie9Lofk7DswEoaQ44J7OfQIsStL2Mssuso5DslllcmfcHkkiByu5glNMx3xx5ICidrv
jkXXeUCYgMfMtvE0992d9qSx42X+kM/ZRgTe1ZCd3liG8bno8gTN991j0KZdKQOu68EFjuxt6RYU
vXbnhuNldDzaSJU6JeNwjkISk6pTdCCokq5K7PRlNLfsKmCmKO3vWaS8OAg+Ed0oVxmTxbquh+kQ
1M6lkez7wVnd8xMoTK6KrpUfe2x1UjNk7izwi2Gf2fGS7QNf7zgxy5UMOoqMwJkyM/kL2qpf2Zhp
O8vg7tTN1t4zA8AtyqCw7SJhuTLw78zlFA1E3sWcxY4DMYKnij+DTBMTkkmVk9wY8+9HnVu/rWOX
p8oZ2TMj8rWDmr9qfKrXeGXH2TSWHVMfy1fMlso1sR436Ag/5+w5H0EiEcvGcLCW88Q7g4VLA43b
dWdk1YUYJIEiHC9gCEgavGdY2LJWYe9fGNOPMmSLQuT3POHe+CVM+7nv6UU5XXkLxd/YlFeHLvox
sBn4TW/EkgnHhc5ef2+O04QsE6gYAv6fmqdtk3I3dBr3gNF11YH9xINvARO2aEhX1RNckO/GMneQ
IRCWqmDaDLxIVyoPsz3VUPyB/g4aD8OoCeOOFtc1NK6mmcAHna3zsKTfjirvVDvmxMZY1ImxvZ4L
rA3QpT8uiQnX2A+KBUd0XJCW8/t+4PFaOqHWmRedMpNLfzve1nn57p9jTi9+hj/P9YTIdHcwKOiu
/LIxd20oTnouD9Qi1so21N2U6G2HCswgWilEKjJoJWGdmum0URK1tk5cVAGKye7UvEEZ1TvFyin8
LKzF1CBg0LVh7NTdlbbAswoNZpIROzV3hdo04p46Jd6ASc7fcDQ/9RZoL480ebAVO7xIILne+2B6
d8Fy1TTs2OMh83gQj3ZwA0ehfjO76I2LQchOGgtuAXxrb5DXpKwWXmjTgbJIQ1LQMNbLqTCQCpJi
XOc98IO+9GY8XuOHUDmL6/xPAcJm494igr5LQr3CNsi8vjyEUP/YPoElOsOCXBtl+zhA9oIDwia2
XNX8et7hVMwYdLQfvOUO2I96Uu5WJ+KKdvLkycBZzztThi8ZIbm1BlPJ8lFJrJnaArMBCZ9RBrEZ
lfBvAN4n0iHiQAaiixT4cgoJ7TRS5/JLsQUCyBaNG6TVMDgagRVHlZVvTIsOcNnclWokfRsEnyjq
Nl3QgrnH7WvEZywirwnBEkHUGb2zowaxz8mtrQQxWjFTiWMHVkFVXT76NoA69ltaOUWrtg7ObWvR
3onQDCKcjLGoHuyQVlvj6a+G1Oyti3Sax+Ul7O2HYZEwMpJtr0K1Y2fg36zT6zhrDuzhHRv9wRp7
0G1ev05mp96FNgt9oRtDwOezG6X5UZN/GinTJqJ7bMbojSQtTEYt3HW7xrMLEIah0sCuIJTT6H90
CRDGcO/9iB15hKRcngNjzVBX8J+Loi0+LbvAqBvPPtxOOgtuCNczwNSPHl1JJF9w0hIU9zBZF+OP
TfVfTsBAnSUd4Utnb9nqRfOOirXbX7VIENEQ/0c1UujtLJpp6S+NcZJG2VfvwGvh3QjvJ+2fGfP/
4WjtPJkfJzXeS7Z1QSkrfnDo+G64v0FZXas+kDhByxfZwnRrcEsHbJZnWRxBFH3wEpy7Lt2X4fTP
s9Jx55rizcr47grj1WwlfG4vWi8a/lgH8WzlSENv/ajmokjjd3VLcEov+1Fm/1AbDsuYqb73PlIP
iauArGhAsaSJqMP79qc2klOneLpSPE8ieM77QFUvLeFrOgWpGYlvuMqQi0jWTk/kgiDq7iJu2th/
auFHwwtPYbO3c8Rbh2A+fsvxjzvfq3GrUEvjYymmR44cVqIlWDWzQ19zQsOx+cNLYjF+mjCZhPLX
940vXp2QTe2fbvHGbW+5fCpssSNu+l4jIFQWkazaGGBlcMZJDz6pN7y4/QI/BJszST+sRD1rlytb
wMlAMZpod1b+KlmCrOcb1RWAwbjxv/xH3XntZo5k2fpVCnl9WEMyImgG0w0c/d7I+7wh5JLeez79
+aiq6c4SSqqZujtAo1GZUv6GJhh777W+VUGC8Zzw+20O3fzEtVHaIU14rEKrhc8Qrpp0bvoMQKB8
K90V8qIsuLmqwdlkgFJpEDX0RiOWAzyBjGNu9LA8KLexl63LtqFM/bUlUn9hO96TLLhkyIz6YTG4
57Ske/bFwoXbavZUdBheKGd4tnNJXEBOqOjVS/SzYKbajEpCi4dFKqad76Bg7dLeXSegvsa5Cirp
w9mq+G7ZPZF3tscK4XmbbsJ2jOCRPS8PF+jP9DWmCYl9EJxlkZ0u6bHAVjRIMRxk/EAgE2dmZBxc
tMN5ozOHVw7PRyKzbw2PcdPIc+QE/+sPQxLtokJM4vgDFsGmssdryx82QYu4YJwcJlOXAUXompw3
BBQyejJ1BkZTET5OM1OPzh8XKQyCNIyPym7prHOrZCgZU6fbMai6rnqC9GSXX0R2ifozP3MFIlqG
Xzim9VePNaw3QN1MVox41yGsiyTiY1wXXLfhtgXas09fsJA8ihYbbGTPIwJmgiAYJ2/NEmiFZ4SD
7CqTJi7NeJqpefcwc90Z9J+wJNzY4KjZPNCg89lCxB5jjq6wZtWEu0ZXd07htylT6yJJABp4XGX9
5IFKl5j1OrR97wWvQ4w5w15aThpdQrN9TodgVxYNlM7C3VZWP6zgJ84gRRo5TFA41V22ICrrpU1M
qFl0CECHmY9xJySKj+9hbExrp8ZFVTaPeVi9uPMTKBCTABw7Hcrke8KMiowuno02neEVSqhzjLaD
aJcod4F8lKTLmPLVFwbaDCc58/wDkTOEVE0TE3mz3kSw8w1ehbGI2hl0OdcA1d9EuKsS9BlmTCtc
NxVckqbfG83VyMVJz40PG53Y3NOU63ZKp2miMgnqC+TqB2uCwd2aBo4H9pYhFgo63OZzTuHFTdM2
9G9S/1hnhCUntcLhkabA8jTkw3Y6XBYCtkgiJQCXhu2Wj/O3ZFME+xdo6zyQRT4ZsJYsALZEmMQ4
aehvRcS50+wemVd4HNzAWvfDiy4wvGvR3P4UbAxdS2OurliLRpncFqJ/rKYBhbQzLpygR0Y1EMOe
oDVBA8jWEWMg7LuQlIxBIVmqm2MWh/5qNLN7LONLC2nNor1H836fQQCB/zcEy9avDqPFsAbyF/jD
sgXHzdCZa51Ze2njFYCWiUsmQbwA2mMz2XBturlyoizUPUjYjkvPvY2g/8a23ObVuEK/mizGwUyX
rFa8dYUwN8dG1MhiW9G0YWvKRQWzrK/CVdoXVwoKjhH7F0GQP0VlzL6tKl4gZE3SVSulR3dYqKcj
ZrNlYlKBEKEMR4W4hjFC0tKqRix0jW67zIn4LPyHirzN8wF9uWlpV3XVveITn9bM+pplI88I606X
/eg/0RO5U+7r1MFa7T3Ecb4uOyJP8B4MnnZh6wznDDZSQjS3ul5d9Sqg3pu9ZKbXPc6LhkyhBI6B
fZ1E0bnlpy9aoL9OgBdPRMxAi3FSYzNT91qzpRd3b3Q0yhIwwV7Y35oY8ZdDOW7LpHxNQJmtMpFf
2VXyvXVCRdM0hllI1tYyVtlDPQgLYFn9rGjqoqDzeT6y01J0D5zs3rCDeulYeJg6pN7jeEuA2MAW
Kt4Fw5PBOhxm3SW+vwekgXtv7slXZv7kpdwSlbTuOjXweNIcAjKpSCJl7/363pwV4WM+2OAo6TPN
YzZGn80COEl0jJF061N2n7nQG9mSPKdmuY8yhrqmx9DK4RzpumMuuBXJnuUyJak31aOzmNQWOp80
Wzp8SyoHZU+V3U9hhlQcpIsU4ZVwacPVRvI0BOPZUKfRCZlz1K6TPRu34pXX4FIVMTKm0mJNzP16
LSPrlaCibBNgiRvTZjs6UF7HGqcIfX68HzehgL7Y5S8yhQuWGzgySnRgdqsviYCAdJF11wrWCHNI
58rrm4eazj0YHBth4EIVoU3RwZWI4D9clI2erpCpe0PjntAy/VEQ4hlnXUEcCXc2G+vmpGOiDadc
cLTCl4xdIVL5nFevqm1tA09lmKhH2ZNZV5dWR75HqL3WCVQdOiQrw2IUlxcdFsIcipCN3bLu+xcF
Re/9D32g0IlWQOGGTNE3JRfAl8WFRL0CjBkdaFgcc0HJH488zbypuyeMcWV1Bh7XskTly0eLAa1v
2I8zrE82RYa2XxPOM5KuZVTTYhI25QgNpwFeABYlJoWUHcygxPRMZuUCnRZUDre6q8Akm3X9NjVM
9+cPKgucaH5cfFdsEZaTZJ3VMm/l5uK0qpneo9LXHJ2WNi5mw4bzGNPbS9DtQ4hDnT5/YF062xwc
P/YHg38dFxcxI/rE3AdeczfO7+wbZboylWYv7W4JheCkM6frHEsP9DrmolwU+xS01ohFfFWGxlVA
DYEheacEfDMcsy7+H7ERihQfv3izqBxPrJ7PENk4sFRxSEa8hXa/NAaeyuzCUZW4yUIv5F2PPJ4W
YX/uVMxNqrNm8L/j8YQQJ8VLRz7KlIFv8lKFqmVo7wHBrGCK8cCliad5tdiYxEx61UxVZDSt+9SV
WlmgHZXYVz3TO9DZwpnag4nMNJ9xBsNjnl09LV3krvVCny0OnpOdE0BDr5c8hyQmXbKbg3dCnKBr
pP0n9kRpy75I4+GjjqVYmLosGOCj5Pb8nEFlRJeWQaJYa775wxXjln4TBIE2kGtmlviy4ee4DBIV
0FvaCQYkX/wItQzv6AuFx7Lb9JlxM4kOfVMzXKvcWrZeIjZu5aY8feG2DYD1/AynqFVATlHxXs+G
ZKHY0EpW9GVIM3PjTueWpsgNp2QHSQ5oFPvAyUCiD4gUzrIbshmWMrunGzGegQoaTqrpe5X3xRrr
ZEXPdu4gz2cqTe7dHnG/18wTSrw6eO0GucAk9QP2LpVxJFbVwGwnzx+Fk+88nRBhnidLv+HT+QRO
0DNDN+BDVoG7SjsetBFKSKpPpJwb19iTcAePgwAi2PCRWEx6tdQh2p00IQ5Xk2UAKs2jkF636Og7
q5Zjb9jNfe4kOhBvti6VSSPAnJ4LlZ6P0VQu9VZAiGbcqZUji/TwA63Sc5CVtL2HgDgIGlRNySd1
CR8j6IgopIXEKDcM/q4s5VUckU9LL5MwLpxcqDQUru+A7Koqm57A0ai10ROOIvu3Qu+LrY+KKNcn
uDOy3NFkyrjWMYlmiIrQFFXPNXOsE2NyszVreqehqxN+c4pmCCIRkzZmzuFI/mjSNwf+45QuFSo0
yNc8e86KYlXFuP8D2UpgFjy0AZEi80l9NmyH0qEhJnMcBl6ZaozXZrFRYnC26d6HCHZP3HkgQTzR
jch+NG2mmFaTThQQ5YcWEDL4sMJmOa3tymXqCp4KSpK1aIcJTwV30oKYq34VCkoVl6cYTyh7U3q3
PZ1R0YIICW9F69QMYuW1idhLdMGqzRD00JW9T8rsmroENSxHgWypYbRn1sX63bcWEXUyFjAOsDWg
k22NYxigj1YDa3mh2A9bdN3Za62HyefKdO2L1DBWpPLSbsN2v9BMWri6cTul+jqy0mKbCgHNqlMn
TUHmOnPa8cRvDkTtovUL79uQymLy3jKzZv/QLAR+vyPNl3trRvkb+HJOpiZ/oUP6nHezgtQEd01E
YIoXYI2Au03QgIez360bGNhTjuNwqk/GhAkX8wmn5/70KQeQ2pPCDaYA3w/zQWO2Wk2xRqsqCs+T
CKayiUN5YVM9UK71GQz22rgqe/M1ldyBTjqSgTOF5YWwEnurTxjCrAIHuVGr5uC4orzAInelRThn
rZx5VRZ5TGgJcGhLiOfpyKIzsuJYI0NlrN23tNL7ZRd3zqb1XcB0XvhE/NVd1TntjT8xrmgc89z0
8u6maeOY2wsFLwrGHZVgd89k79A2WkOnywqvIyS6ZjJ2HMse7tvkMEmoAEaWprnBnTx8J8K2WCU1
LRJCeB+9OTqtt1u5U0ADuGihwWJzPMRWVJ+rsabZ2M0GiwmQwl63ou/G1EavVaSfuWRH3Wfj9OoO
TJRWSlGN2egbbn2rm5tezZXrDOASkxAmatEV1UpojVpmHiBXYrvEHltCcTUxTrBtJr2GEzx7ccdm
C2zDFV/sac6wdU3d2zGXYiQVEWLL6DQ65qh/j8E4PubdRPJB2Ti7MYtca6+JgzOHJb7/nyH9h/o9
wg47LlJXq/FPQxNaWT+yIQ8mn5mJKxWQOlujk6m3E2O2B6N3apwwQA+8lLYOinQaNga5nF7BbDMK
81Wg0nTjdP1bRzdhq03CPzU0sCKVxEaclOCI57+KTU3bgLi8LgkjPlRDGh8yRYMaiWjCnXjpOdXW
MyZ8HK3cSIPYKJXne68komq04G5pElajqRNhaJeavGQBVJembboLPwzNNTGsMYD4tFpJa+zOkszt
ziLgm4DcPPb2/RwkGIh5x/F+athhFBsuJXvdot7fSYPI27K2fEHvETawl+TeoYDbggmPWv89Qjnz
IeBl/Ls1aY3FmTeCcp7wmyxiu5l/JUGZbTFHxxoaLslHCp8zi1G5hJP620GfTDke3jUywrbjM5cg
EDUG47ZotO17EmiVkbodmx0+azuizHSD015ZoN/n/5JyAp4WNxmuuhH8tAEViRyNuzgImmUpdP9g
9Nb8QEoA79omcQB2iK+aZNStkcyIhTmwWMw5npwacQw4ARsFk4eevbJ5QscPPJii3WBp06UOF3Ib
Sg2lEM1N33AoUCsEuSM0ROY7UXYzKte/Sa/K+YFWm8RlYZVq7yeFac0mlt5q7w1/KAU15NoguBwB
CGvhe1yabwbxoa4RR84Bmz48s2VaRXKnA1KFo4FQvGHjtRdNilBFq/3yQsbjXSMzb9/8du2mszdl
vqhjHH3bwpXXvhUPpzIkgc6ar1xkK9FxVJF2lgzVHdLo8SJK6/DUdmKmE2IMn3smLCdhgW4HEWC+
7cK6OmRQ7HAa8LpjBzI2xVbSs00FFC3AatD6Y+MRBevf7n3oKCDtDXRIdIYjljWdsanfnf72EaE6
eav32EjD9IuTCLHA2s8RAoH0f00Tc7wfYUfoxYD/1kUPU+MXOX2/ECtVIQ6SRrrlbu5QeQ7RjjkU
zSRrAusiW6yRefaqRQ2rvB7Im3//V+bHiFbmo8YNQVKZP4NPzLzZ9nX5agfCWqXEMy0MvqWLheDI
szYjjbQqFxMGyG1Q+c5eGS8MMYbTURTpIQWPJXJVnwemef1+joDczK5rOg+kVuTHSdfVTWwhYAsK
47Gz82aZ6JSRIRJA2Ry4InLMmba3i26jrpIrEiQ4XzIi8BwR4YmpZ+pmaIj5k5BmEa17tKIacFNB
ai4sXNHnhC3QFIG86ohyX0E7PU9bdh+OW15iUrlio25d5Jbd3JaUoEFaLCejYt6smNDBUa2OytGT
I+FQ4IvGNdJkwJ/DWF5bpJmWWvEcuu74UOqWzqilJ+3Cbldh7dPoT4b4oERJA0bW0aXtlmdm57or
Q/fyS/qfeAOIpV369Xw03AlfpO6D86baXSCO6k/xkWp4HsgpxqMcXFW9c1l1ZHUVdX8FGdDaUbIj
zor74j4dfnjBtJKwSga8F9e+56prSzoULCr6DvxKX0QaJbDflGeOgf1eSphPsjlCetXOM9bMOXSK
mX5kAr2RRnb0Cg9BLUSNM1ih+oWPcZqN/yROwGZ13prooTPaHVQkRmkXANpf+kwEu6HCrFRYeBU7
n+wmCz839SgcPN32x+84StjaBtUmd2DBdZW9MscqfekTqLYgr4xTYWQkygzlPVY/AJARjEFfIc+P
aMleg/ggAkBLo1dmB5txCPZVU1i3JeraRQNt66KP28tZnbqKu76A8oRd385zEjVT+DXvt0VvxuHR
Gyf92Gv6wLiGmEBg/Vw0nXSvwqWG9wgkuxOf0asiXrJS4VEFCbmNDsTBaiSRMBGS6qO3D7lkD43/
Pt03NFv2YkRME9zotMlAIlvVYir7cmcru9pkBcRblcmchRJ1GUjpDbNCtZ1ix1kpn2AmDGSnrUFx
EwUGyzzmwciJIEV3EBVTcyAIloZAD+gvyLrzAWUjCFWkMmGU0ZyXLrmsLOqIF7UzgbFHiXgBN/s0
JpB7mxADgrAoB6KhHzvWi03T9Do8z+lc6HnPbYhuM2RYukLDzM3UQwLohwmEimsvyoog3ppE4tVg
4t+ycJtFWnVhxyDlHSS4IIghNTTtNkDXDlbxqgIvAW+lX/ZANI5ouNxtzHOUjDlCS9Cqk34Z4vfg
iRpCE+2PDpRSgOFJvEwZYcmkIgzHTOmJQFylhROQZFvYW5ME0nyo2NSmDqVQ5922TrpyPG9+OnnP
WpVOM0qLZllbr6ZSXVXC9Tem5aoTtzA3dlbb2ybRHzNT3rGPSNm6Fs5ichAIuiakXsGtgTMFgGwX
b1MuxizyjdNwINFlRK3PMM1B0KkfWNty6jLkRZkWPqU8oVSNLsox2NZ3dbqxuChXUdsYmzzJ0ceE
j8zBwhMWdTxKGC4hT1+3qfY9nNe/sRYXHYs4jdXyfIyt02BkoK8H+rQUnX4n6FYtUKfP2i87hrR4
RHk83PFxmAqi1slJvhhhd5KuJC/sbIS2YO2papjASF50gPgxm2PoFCEYxNUj13gOln4g413Ckpvh
vLFT7UeuwS00VAkEpE+aVQ4GYGhQgoowIbek8/dDFz4WbNQRR0M0wMxwOxQ53PmJwMB4+jEYqU1c
JW/L02kNz8JbIto91U2sZDPig/iwYBfqPZ7CaZ3bPWU7Y6eFLgdGeKU9d2QW0ouqg0vu82BibHT0
8qoU4pQNb85dU71WtOvtRNFVQ4lUWBpWan5NqcAh2Tq1d5PhIG8tH2TunTdG/+r1mEjr2vruUrjF
jjpwRpuNJ+OtMQjk3/Z4BwiLyNC4P9eyrtyFDeGV3TytbFKDfi2K4IpGcKNI24g63AdgywOq/frW
aHJnBbc5J/6VbZdlFEfHcYJNp3TiVBmPwI1BCysYUNQipstZpEsKeqIl5hdtyuFuEBpFcmJIDkGV
EztHCDmZm5UU2ykrcMzk0UYkzWsDImvh+1epNTTHIZTFkjHOUeYZCRA9AyPNOnQxtO5uOk9TJP6V
Me4Lxq4bN67vRtPcv3+QeIIzQzzDySUbF/3Uy4x0KRUhj6SBskychAnmflqy5IDX3aUdc5Q1p4JE
iSYgLbtLzPjJEnv2npiiOwMYxInowJ3jIiVEcdSvIzE+1lzEy2b2rdgRQkaHhhgSw/ixbNkbzTEq
Kpao/YPLMdf7RytC8JK9RIouYBdD3LInjMqWvou17o4EsTtr5HkZnjoAsAGBF3C5RnLaWInnp+8D
kwD6wrNmewoBfevZoSmjl9qGMjYaa9lj15Cae9eSUbYtWNQQzzMKKRFsBG1wGU3ts6xoapHmlyxx
CT9mysYklhoX1qjfWhoyVAopOj558h2xo7UiHlBV7S5jd3BS5jSEcpPelQfCzVEKAbRDUx2eI9C2
iOZtNE+Ht5pXvdQ4SfxRPZE4DzGlfj9+jjJQZofl2hU4z2q+a1yUNKRs8F/MXd5vsrwqL5mhwPGY
UpIl+DxuoO+yDF2zSsc9vVjvyqd31FjhWyGpIdzOvylg5RBdTg0icx2xH0Gv3375j3/+13+8DP/p
v+UXOd6YPKv/+V/8+SUvxgrAXvPhj/+8yVP+9/5v/vU7f/wX/zwNXyrSn340X/7W5i0/e0rf6o+/
NH+af70y7/77p1s+NU9/+MMqa4hVumzfqvHqrW6T5v1T8D3m3/yf/vCXt/dXQXrw9o9vL3mbNfOr
+WGeffv9R7vXf3yz3w/Tb0dpfvXffzR//H98+79V+paFTx9+/+2pbv7xTVq/MtASuiMNHRm0Esa3
X/q395+IXyWjROHizGP+ZAr57ZcMyHnAPzJ+FbohbVcgInNdS3e//VLn7fwj4fyKsAtEhKNLKQV6
zm///a3/cPb+fTZ/ydr0Ig+zpv7HNyLCvv1S/HaW378WW1HLkNgZXVCPyrUcPkTx8nQFwZJfN/4P
nd6GwWBLe94Q+gL25gDrYXS2bp4nK1UK/BcaseBowlyDGVeO6Mep03LbBJP5UAZKO1hwYCp0o1p0
0crQ3GWh6Z+XZdjsTVahnVm4dMOqfnBvKyibFYahHtJVWhDCEtOtAopf+Di8tfwcZE6FFb0zgoeE
wmJbxiZW96yC14RihirZasUPyzKiHTy/+LoEBrNNyhAfFRPPh6weMetpjnswvHEOkWnS4KxIsX77
pkZwGDsxtWh5SC30Gu1EN6MW0wxPkN+nkukdTBa2B3TAAlg6B8du9IfGHLqV7gRnis4Wj/vizrIi
emw2Y7XRVRRwHn0Emjpag67WaPpnpoI1qj2XWFjNGdILYkkjck/12QeI9hKbaAEVwhTjWRYyS5+m
zmDA5KE0TFtg5M7o2z80s69Oeao3F2iNxb7RcXchZ7CBfNf1hdZ4FY9ShrdoysjWM1Il+DIVoOVp
VtGipd75PaimQnrjlYOXGV4yfCZ2VtCEGtDoqL9L8yEKPedsRn8NizwMK4K5hGRKPPWluc91XMhJ
Elc3XeWUpxFUcdqR5vg8Ca2+Toux3HRDzaMfORRIqCB5asPAGoGkAIemZYnD2iy0EmZ2r60CrnLo
OGZ9C7ctWPSU63ub8Ih7IOfuRcJ+3VhkouK5XAnQHmPp32Ha7nZhn4ub3k79c0tNzflAI+oySBTg
SpVAMZT2FN0apFaew9NS+apJIC9xnBUDnqZkE4zcIkBgVxM91NvZlY1hgGlB5RkgKizPfQx7BmxB
0PFop5teLIe0Cw4TO2eeMYEKnyaPWOpad+pdW5RclwA5mXi0/gTSx09Lcr4hftywgosnGwIFgQyk
SdB5i6oXY+Qxw7w42PbCoPEi2XJuKTZyaBNhC3tL5s1tSnLgk2nGTC1zSC64GyY23E7Zk0zZTS+1
YKzKdIx3pk1VX6TWOEIjajO0zR0GPicMhoYuczNc9BWAkZMpsBuYZkbfnzkecq8JuwTPCiPqLxj+
oP81GrIjcqtlz1bU/kjzJVMd7V9sThcT2cLnNJSHl97zmchPAT7gVgVkeApfPiVkDVDB1HrEdkfI
K9Mz7LfKMuCR5327CT06LcnQaOtMJe5OKYuMybFITpmcOQ++B41Uy4gTC3tUHSdFr6ggCX4j0ztJ
vacesyksvDpN8YU0wIwXtQaimFYNWSiJ1MW06nRM3iGm/5WFrGE2dhWrCA7wxrOS7sxHwkiaJB1R
QElOzakoW2uNjw9JlYjZ7iHl1qdrzdQkGaflbMWKm7Q6JdgWV4xG/PuW8S7ZAkNqSXMVtwrKXhNi
gKobRrcnjYqYI9KU03YW29UDUCWFm1iP2pOaRf/ZBPZwSLIMKnCuG2SUOD1s1hCdQ91l4UafEsJ/
O11eKycdVoZrtBcxo2DomUN/VpMhSAQrMFNaw6wdY+s8AW2Ir0yXABIrzewLV9fMncPG8SIdKYEb
WoanoUjlK2iBcI0dp7j3Spym6JMyRjPz1tlVeYUHiCbIvH3cWzY7D+LJHYa0RQH0cpx2I/uqA+p8
vCzKZXPtTo3JPraf4CsR4ISRNS3Xker6vdW4uLkFMbyTr1n0n1P/QBodKicPFbwbGdmq0vr+uyPE
AExWYE+TXni0hwaVUY9W+cxtUkZEPf0luJM1Dm3qro7ZdKRrh55G+24YUnOX+AbJRzgS1lZpAqnp
+hrPlyyMq6EDP0I4Q6utczOB1tcIXWcy0as3mIwoFHoNSKk/Yu7ajjUBGye1lcbf8yhE82BIwgXX
wBkAkdI9a3QoL2m/i1RBe76qMlhbpDze1gSY2QfPHHyEb3X02NuF2Arb7d6qti2v6F2nz8lgGk+W
NhMocujmBHi1dXlwyjzYC1FnRwIh9HMd/fne0OC/nQwO/OpR9CYxOOT8whYSxPpiUNtKw852sT4W
xcELzFYwFqzq8wg0x1NSOc4piRKIcxiTnXaqMlbYkOGw2DrlpYxgR9ee4khMklF8wrjPhtkZ1FAx
MVmpjT7X4B6z9NuGovgpLQOyFQWE3GXlRd2mmkVVc2294kEwPdqm2SzZhTx3KTvxhEaOWPkuVgmI
t/121LKeG6UV13068eiKKHt4fIiVW2l0koJcu+mw0eLeNgvM/3bVpiw6qlFXKbF+a7IFtQu86Omh
1Fn4AtvWkSL65Fe4Q75u2DZtMxTzVBZptbOKrL4t4gJ1vBFUTPhCOOza0PagaexouIk6y3uqwWRw
fXc90jTUu9aKZT3c0xGZlg5ou6Pp6AqHvtFe27mW0mlQPGZBrlyWWTg8CmBAL7DwxRlHMAWIpYtt
QtbbTqJ+vHAaHTNV1AYziw9Qt5jZAON56DOPoXFpsAVhyPQ6VSZ5NlOFxtnFpbqOdYNJICFdGysX
1Yr4XZr5YaBtXM45fUHl3lEJoxmi2X6a9R0bggEXixNm5nnZW8V5QY3zZkyaf+i1nHaCi8z62HZj
fukN6NiGRE5rzGNELAU2d7zqAeTWWuWsiiQtwaNF6Rs9s349GXZbrKfIIVIZvyr8sCq2xVkQpe5S
CXtkZso4aWLocun6ZkSpFIYvkekw87ZQwGoNS3JShA6WkpBR+dQXFUm+VnpMiLa7KV0X/lnfDreD
xyD7RFAfGQvf66NbPFjFHtlYuw+cVH/lWsdLhfehOEt5vh5poamXAe3KsWasNMcBAXTRHVXtYQ2l
z5XtAKuikFnZij6YHznFauiG4Vy6DnkFFduJQZgWaSkc7rPMrLQbVybRjzCiMUU7cdrQtlSPSU7+
cq01RPT6uvbc+np7G5mS1k2LzQC7vGVi6nZC2mUGHPyDZhSzp6Jux2t65PlzMHXqjucAfTNi5wMG
vLY57v24T/ZhkeYk7GTDZW75cPR0PwM4Qm2rMQXXphffxZDjo3m+xwlZntIFjlczdPTJinuYH1kh
w32ngv7UctS47I1SfP/f12X/s6LrvHjLrpvq7a05fSr+P6i8zC9Lr9PxKUufqp9Lr/kf/FZ7Gbrx
q2FbpnB1QyArcJz/rr1ckx+YjkQDK9B1S4sC6/fay3R+VQACLYefs72iM/iv2sv9da6WLNfWdcs0
lXKs/03tNVdW/668NJP6TjomCV1/rLimKRsqUbIwVDhMjhN+jAdWPJKZfypBfy/1/lDaffLy5h9f
PqPAKGM9hlXlR8VR64kKWSRj4hIynbmki379LhzbP/0Sc1n5U9kYmLndFTzIt9QXJW+AieghSAmV
WBQQ7Vt4cWpSF02o4Sf/+h0/O2z6H9+RARyzmXLKiS9zCb7qTaM4BEnL1OTr1zf+WBH/67zYXBI/
f6WyiapAJpDdh7hygei1hlVvlZyKR62j6NobQFjeBBuIGw1xyoOYrIZdOHTWYqdLs7r7+mN88jVt
LtmfP4WWSI26v4XrWLS45xV+lGRlRyMWv6/fgMv4z86cPZ/Rn89c17DYNXa+FcQdXzPhMH5ESekQ
JYY7afibb2L98U2GIsosllAefmGGhJkK0TmPK3AlGE7p/n79TT47VPM3/OmbAIpwBhXk5RbwWHfu
lEV/oSZi/r5+9c+O0/yuP716HhbshCot3wImk7fxiKN6E2WOLRH7TYa5+fpdPvsOHxYD3XcDUAke
cQJaA7IZHytWyiy8+nuvbv7xO0QM+ozQjootgL72sjQKBDCBXVnV6uvXNz47SB+WASMrBkmiTLG1
4nHoz/1QQZyvNN8TuETYd+7GvsgPuEGQMLIOh9YCD0tg7WlHER2mUoR+Ky/RscxlEx2hEwQ2joET
Noaw+fVHnO/eP1lt7Q/Lxhjmfe7YLFTe5GjNoqWBBcVa+pKgolhz8+9jIH3mhB6hIUcGv/FA4yQ0
p8uv336+4P/k7efnzM9XkZI4GBgulVtkhKDaRk9eTg6Sh2K0CjJ1Wvf56/f55DqyPiwbbTIVcdRH
5dbP/ewq1Zw59MvImW39vdf/sGr4YTHFRu4W20ThPT7xjCy9teF6/cWq98l1ZH1YL3DwtcwyA0Se
Fdk1caciUoKr6KUfy/QvVovP3mL++5/u59bAuKvbMU15dwSQnGi8sl5NvWLSatt/73a2PiwayQSX
LQscGPqhGdq4JWGun2C41JK/OA+ffYsP6wUP28kDAFBuZa4ZTDj7tKSqTOsKUCVe8/uvz/Zn7/Jh
3UASJccE99QWdgK25F5rDedQcykniORbLzz5+m3mi/PPbo4PqwftqcaetcJbaeMfXihDxs21bQyD
fZqNLpoQivGsWmu5YeqXXUL/7G9eCx8WBWA3+CWZ/G6tLsxubJSeYmE3Az09iBiYh7/+evPF+ydf
j079H644UcEYY8yYbxGpZ4iVRlPk2qrXbGQlzP3CsaQkacbfKoHfRg8Xv73uz/u+T1YA9WEF6Byt
MGF5wvAE1Z5BMKDJvZraILv9+tt89vofVoChsHVBd5tta8zGehkVdc6UXvedvzhan73+hyVAiwY4
OSVkUDQ0IeM0iyQbK0lWX3/6Tx4Dar7Sf7r74WvSYNCjHIokhwSJvm+gaDJJILBvk0lO1jYmKxOj
J9s55xCXhUO6qOf2f/Uc+OSOUh8Whsz0OwlNntWn6NwHLxXma69PAzTVxtH+4lnz2RH8sDZYmmZb
JW3XraIpi5tj6olN9Wz7x987hB8WhSzpYt0WjH4crJPEqsEXc1d+otVQrvIwoR9QhyUQas8Bwd6C
kH+0PUu8fP3mn91LH5aKYAjjsZRsNHTPQFkqyYLGqw3EcLhE4U9koh00eX719Zt9diA/LA+FZvqe
nSVcijKdniMqqlu9Ik76L9bw+Y75k3VBflgX6G1CkR4gdDTJqM1+pXsoUYs8qPNlVuYke4d/8TT6
5KKTH5aE1C0CANA8tB3Vxc0KliOxd1aOa5kxgQ4p8uvD9dnbfFgZRpUCUag6DpcOvqQlB60h0Qa9
ze/D50+Xts/e4MPSIICM1GXJyW/cBjm/pRt0ywUQxoCwlSZ+/vprfHZa5nf/aYkwS9qJ0DLIZVIQ
/W+NYBbw+3nqwB3RUs9eT70nmCBlkmifr9/ykwtNzn///zi7kiW5VSX6RYrQgBi2NbSqB9ttu90e
NoR9r615RkLS17+juyrzmlKEllULEJCZQHLynKsuS+Si6gDFbhcXOfRPKNIE1bw7Bki93W7fNnFG
RBDQ2mG9iztMM8egIwLKArwkvPHBA7D0YJJ4vt2NbRhGZIiLoPGV9JpLAGGSowDtxjEY2mbnIAzX
B2y2bMTqjZWErnwF4ldg3Cr1UuORd99djxgOD7mWNMczL84D6/uUkzntOVT6s9On6m7XFAWGzwPL
x0HKoJoL4KLA+DDi3nVt7G20blnnwHD0ER5djnGHBeiD4NFHNEEVNjg2a8ix7vt+w8cTx29F6cBS
0zxpf4JpArQzpZNWr/uap387Ah5Qetx6J5yboQb2oQ6dGTqX/uZJzOLageHadEGq18cF8wKM2R+8
69bHtupPRTqhgErJd5WTfLg9Dm+1mDdi+4rpuPboucoLAV4rrHOVPS9++o2DFc/n3XOf66dmLB+a
xP+DTTQHQ0+SHG73avG/wHDzzJ0k8i0CmasMILLM+bXIfGMrtFmW4doKxWhyKhBBEkagMi7q5eg1
KHwA2t3Z8O91jd+aMsO/h2kspO8N9aUfdBSmIANQQU/vffDaN5S03/fNkeHiqnbGInUxRzxxUTs5
hd4hraEncrt1yxh8w73xSJh2QYOjft2mjxnYzsD5h2p5LDaguWKR97e7sayGb/h5ReNxRKEobhTz
0kJyCLWeH8AajKLryoN+0z5zWvPp1zbsjGHRe4BUXCAwefY1ZPwoTv/7Vts3PL0NGo4Cch/rEH9o
vOVx1bH3UMOeoYb39iRZvME3nD2pFBkFRSViybuVFWeR0/hYAf2jL7c7sGWK/bXnq22bg72m0W1X
X6D24xy71B8eusb1ATxG8foEwepPgc+SD7wvyNlrFvq5CxQe4IZ++nr7C2xDNBwe1eOh1wHWe+lV
MyPo1/2nYXaTp9utW6Klb/i8xyYQ+BUwZj8onQ9QRgO4Ka3qBZzso4BoQKpq8r1ZprHcaXBGBJhB
kgIpGBcd5h744CEWhOILvMWKnfd933D+EJq/i7eGGLCbgfxEAi5Up8p7CjOuo9uTZlkSz4gAeGFP
oRuC54mAU3JCLQO44AHU2HB8y5J4huOrsMm7LESmRFBoppYzg8p0ciq8doiqGeyyHes21sISybz1
C65sGzQdzNVOj7UAK34U6gWSpCzQTyom8RfILZXn2/O1fvkbUd8z4kAN1iZR6Anz5Uv/oroOzIJz
/a0iyUOoxMcF6pGXvFXh19vdWSLnfwnsq2GVPeAUo2ywj6VNxsAX4mUrJRnXX5xWyX6nERiBYYEq
15jFmLzJQa2F28QEsB3CNuKOzcQMr1c9QdV1DhOD7zPISdXDvQBz5N2+GTK83u3kGAgol4HuGxUL
QwXCRtyIkgt4v7YOkbZFMPzcd+pwCDwEFlR9QUoF7wNgeRfAvBdV7Z1uD8M2SYar+6g49AKUTl76
PphA3+CCMAGwzo1J8lzLAW9F5v7lH9ynwPP3Fcp/RfVxDGP0lA2oFXH58uTnQx8BPbYcxQIxy7Yq
wFhTQerInVj6c3IS5SGzBT6cExgkUTWXdwGFAkEJRB1I7lHHXEPxJDvhMqVfxqXzIAKRk8gJs/yB
gZ7+S5EuoAB3x+kxLYg+xaz3/xl0330ZOx1D4JcAJYHabZzLj6PIwDWeQdzvCL6xEVW5CdjcCqgk
hCBaRvXPkeNA9FANxPUguZ02D0NQLA++5PUHj/SQKpjT4duC+nVI0nsKqtMlmHcTLZdTX1DnT6Fb
2R5RfkFRGgBuhTMqsYoHaOUsr+PUqtdhmWofJU0+mKGgHfEFEPgfXTa54PZPUaEyFtmPck74V9QX
OgDkhvElqZGXCCvok2CAOASGQq4lwO4lyQEOxQOT+1hTN4dcVAHiWuWA4CtYFv8TCOX5v51Hmy80
88HQkTqTRo5KDMNRUjzlQr4hyDqQZDL2ktKVcJ/m4P09SK5iEF+xVbCz6diDX2aDfy4cPqIELZP0
GRQ//K4IAR0CghEk+nMKvY2SgswQ5YmiRnX9WMrftQLSZ8N4VyN6Iyi6RphvwLyT+4BBXpp4US+q
8tP3SOj9lBr8VRloS1fsZFn6YMxrxXvZNbTYiPoWz3SNqD/jKl2lEDS80Kx0I4YHq7s6dVH5kRX9
RvSydWEE/LDSukAxbn1ZAKpkRxZDFiXAy9933icgRrjt/bZO1v+vwnzfuRwV13l1gYx2jqr4QP0b
i7J6XAAc2nq1sPWxRp6rPkBjSfhCmhL06gSSKBUjgPWJGIX3vdo4JNtOmK4R6isAixbdu8UlTlEl
9MAU6owBFmcF9B/iCarcuSIc2HqQlcoo4xLa9PXi6Ak1vvVadBxIDg6023NqiaiusTEUXh5CJpgU
l4UOLqjbAjAZHdnAm+/72jd2BVT6pCOJ5+JCXJ5HKH1QRzD5b92NbS5l7Afg7tOazSDDB43+V/Al
otBKixZVSnEJ9HGNPHbhDuB0w88iK8muOePC2CUkcVKlQQl1aVAjCCQy+EvCStCNXWj1yv8PE1wY
YWLQi0NbbwA6pWTLtDI5qn9T3XofkzYgEWj0CAg1hpLqXV7FhREdQFk4FYG/9BcyQa8FCMF2hOp1
iqppvKeXxeseO+DCCBBemOqcIAt+QRF++CgLVjx7gje/bre+tvLWnBmRISnIFHJIAF2aMKZgtUMF
qgTfSoCiyyGDniCETLphY/UtWSAujBBRhaDeHLIC5BQZYMsigGBYI7EzF8nPqUi+9Gq6m9K6uYcK
5oMm6uPtIb7tqCBA+TswLd6Q9Uk9SVwJiimqY5BjtCjn3RjU22GPCyMM5GEvUgns5cV1p7UYreRx
iMLbUqCyppSy3ujGOndmOGgaVkAgsLsQQQeAw1Fe/lPnQQLCa4jgyQe9ZoDvCl/kFTJ4CQnup3ZJ
UHuUTN2y8RG2mTSChoMzJPQ0++QSgwDpxWtBz1yILTu3WCI3YwMY53G1apNLO4HRJK9BJgKilvQ8
4PE7dcTX28ZgWa4V+ni9S4U9xCcZarYv+QLbPwYIqd/BvQq61VqW5GFfJ0Zg4GoIfdzYRURAdQae
8iI4FvlEQJNF6tPtLixLAcjlX+PwdDmXrSIimmQ1vqLUznknJ8E29h7bWhhRYUJZEgMpiYwk88Jv
I2o7V+E+X+UnXdfteBcg2dlsjMS2IusIr84NoqVjzh2XRwCiQ0yux0nUAY3NIRbBeHd7siwbgwkt
9QLAClSj48sENp70NyhPoaABFFClI8etGnVukVUHoZHGuWhfj0ZU6FHWkbVilFHqgLem6kNwtzf9
iBd8UI9if3CLnOd4q6PjFqDLZhBGfBhRwwL0OPTm+xzgmiNUm1UDEmC39zZ2O1sHhvODxka6U47g
2VUuBw80MGHgJJggeLHRgcUQTKBp5i9+B6VGifIAou5yyAZe4mRYqR3GacMQLGMwUaRt6NfZNJeY
pLaGnMuICosM/L3n24u+xpA39lITQtpAs2kAbqFG6YbT/0hBoAwpgDaJz1B8XsnHVHvOKdR+VwqL
vSMy4kBIUoYyWae68Kn4Oo4ZNjiqq42Mp226jDCwjBOoKMhcXRx3HkDIBSLpvhRsY71tra//Xzl+
jtcemkukDBwGdoNRuOKiFAjcbi+GBYPJmbHti7goQyiv+2A1o+U3xRxy9BsgeUUONHbS4iw4swnY
xgDV7BTlF4/1UggwqozZRXHw1kAvnd8RMX7t4nnD/NZFectAjKgQtCiriSteXpA+BPNGw6T+pfw0
/gj1dvp7BI8Q3dipbb5kRANezBrkoEjCNKT1j0ks+TuGyup7V6Zy1+MwNxGkVewIkPEzpHgIaFnw
+K+eIDTov8Tx0v+5vYaWUZgoUSRlADZAtL4QjUSMYqCLXVqUjM6DGDaWxGKEJkBU+hocuZxmF10B
BnIHQiIC5XBWxf6GlVvWnBpngbIbwraZ0IHbs+E1HGlwcRAPjqAkCD+ADnML1GIbyNr/lTdBjslH
YJNTpPIO1YRh7UOWkKI6j23MlG0x1v+vOqh9OQ+o/sku4wJZrRxaHE9DwTxkckuIDe5bcCMkIL/V
UFpIaJ3MGVgkXOKCcEnPq/5GTenPfZ0YgYF1MUNKT2JFvBokyYJWWXry2Qw2mSDmATvd7sa2IIaz
Q9ymd313yi7B0JAz0VCf0S7jO1fDcPCckiIG4U92CXnGn0DHXH/APdH7WIBU+du+ARgbPoi4plWb
MLtMnf8TokOrzjJ5t6ttEwNagACR+qzMLlXfN88c4p4Hl9T9vtBkYj5BzkSWvqMpzg8tiFQTEBMz
KBk7MlurckEcum8QhmtnMVnaBuy6F+omCkBjzmPwzoPFeevJ1hI7QsOnkbBlSQaN2otErbnolx6s
O9kTmab3GqzzG1vF25kgkLL87dcNSzifUZSCUQTvF0//1hXUHzxwGrdQy+0dcHjF2WfiLC+3Z80S
R0zIZwPqMSDUAogvjBSQ+WTwgkeXxOqHO4/7YPk8NF3cDX0QZeGVZkKl8HGRC5i2OxCU3R6BxbND
w7PB9+9P4PZNL37tORevwm0SD8/BxvzY1sPw7BhcxTEtYrwwLS3qy+uJKvKQJgP5pTxAjN+XJEk/
gqFY/JhLz4XIwcyRrL/cHpptcQyfVyAhaUaKm9Lo+dO9343ORzWO6WMVZ+zL7S4sp2QT5ukF3Rjm
gBYBOqPOHWe/qwn0cvGsfgoyg9EkQ/YeDJrVPic1wZ6UVgC1IClzwUuIPjueHr6iCnUTq2+xBWLE
gLpwIHpSwAIckonHMA7wQgMaig3clOXiSowAACnFMG6bOr6UufcMHtHnsAdVXOwG35KFfa16stGP
ZdnJ+v/V3t6AQouoBLmX2qHQ01QdFEMlci+TTtqNdbB1sU7gVRflMKuUQ6kskuBbBrepKOX7BPSy
KJqpBzB/3zYuWy+G43cQAAHZb4/0jutCTHGu+/ycibKHJNlc9BsHCNuaG/6vF9WMAZ2dKAxA8b/0
7VOgoWW6bwSG+zM8Z6esGsDy54BPULaghC5Jdspm+eV2B7avN1y8BdsdKMbQgQ+55RPombr7foKA
9q7WTUBnV0A9zsscARbDNn0KpsW9b51qC7hr+XYT0FlOcbGgeEtEgyopdIxmCsBHV25Mva11w5fT
koZ4GaviS6DqPxwEhUdOvZ2508BwZT8bUWDl9A6EzookaiREihiEmDdu6ha7N5GcQduBD1QuIur6
ACJnJRum9uSUCe62KmHlvjcvbsI48RgK7gMwk0Y9DfzLOOr4XPd62HcoNPGaA2p6A5HVImJZlkFj
BAyVuvSrfUnZwPBaj4MAV0mIXcmuxaEgHDM1QWyrhYJZUmFb2DhO2VbC8N948SE1ohDn6Mz+xGOZ
H/zGe9d40Cjb52GG/2Jle7xDp/GlyyAnCnIt1EFL8Ebfbt3y+SZiE2TxIwh78VgCFiP9Dapd2bkL
RQPio0A93+7C4mYmWpMtihdpFshINxo58bH52s/K2/n9hg/XTYjSuAWNt178xePNIynlKwH29/a3
26bH8GI51AAyiSK+NMAS34NNunjEGWy5TOO8hZW2dbH+f7VRirlWC6t8GQUDiL3m6sGd2/uigXDH
7SHYpn/9/6p9xcHcGaSpiITOcvDZlzPYoDqn2du+sQW3AXhX+ha7Y5tP4Wuv0vCTant93vf1hhdX
hGgxJRT7S7fET6yc20syAFJ8u/V1Gd9I0PmG85bQrZ9BQeNEYPfJDwAI4SGqAd9Y1jyAlL7eiES2
FTA8GMTERHtpAxsFjQGQ700GLrp0ntx9K2xiLn2wGgMtA6JgH9Jj9zLN30HdKb3bNUUm5DKdMNsQ
mHIiLwVVbKWhzDhL+nFERDqCWmMj92BxAhNu6Tc8czLUJ8CIXEjYNV7Rv4Mstc+fQlx9tirOLAth
gi0zSH2Oekgl1Be9+KjDAVrHMZs2ltlyeDexlRSynAQ1P5ipUEHhouqCj20KHuWWZ+eq5PmX1uNy
4wBvuVR5hlOHJfHFzAB6SVZB0MbJuwcBiMw9Qxb8TL1K34PxZT5nRRVsOKLFVTzDzWfQj49ElTKC
6NWnMMD7lipAm6va51SQLdStbYEMbwcLjZuLEu+QUMRuz+ngpaciHLbS8bbWDW+HTiSFOjT4qEY1
B1DdEuwEYuFg40hma93w8lpDm3cE6DAau4aBkA+FX2MRFO9vu6GldRNvCYAL9JJbPPcFVRxOEEvH
Gh9RNs6yjSSHDXBggu5ikFCAVQsmFUBob6jFVyWW9iyclTdyvpCygsS89l/mOXtw5fTn9rAsPmMC
7kAIX4slkU6Eui0w9U0MZTsPKs7j/gRZLoj/zCEDH2s6h9CKud2lJdS4q4Ff74fCCVWVaicCe7J6
FmBQu0C4q/3kld1WfYrFV9y166suApUGC1KQIkqhLyNQW+WDkauUPf3uYzjvdbV0G/Nne/VyV3u5
6qrl0DnMFpwearelyad29rv8DIx/OT83bls+Swe8gRC7rpoFJEgMlIi9T6GixFMU/oN5HG9g5zmv
3PFTDFpSyEzQJIWAVpBsoqZslmsEjq6fkW+MCZYY2PkfncpR9OUyVb/eXk5L+syE5Qmvjj2vnkSk
IKUJqTOwqDnI8Wcv2QKFkdCTH1U1N++ddNyXbHaNKEIaSIokEOmL+qD6vCTTewoVC93mzb7d/D/E
9dWKQut3LJtSiSgWKNXxw6WIHEf0G62/bf3MROS1wGf3MYDhEdS8jpB6/UgL5yMup1s5clv764Z1
9fUgvQr1DJWGSLbFJ7AM3ztjBfbDdsPebc0bx32dKqDEeY6jjoQCEgc3PHiCoBI8teATvm1Qb9sr
M/F3VI/ppGqMgHv9P6kPQ6LdxgnB9vXr/1eTo8YgdIcBzupIHpxZW8sLhKjBlz6LeMM63w49zITc
1SMo3aRb4T6nE/YSajcFd6cjnlk3/aJ5sPXebJskw6mlmpWuQaQdgYO1A+Xz1IEuetmqErbNk3EM
mGYFtkrZI7sRDE+OSh7ddHgA9fVG3uHtTYcJw4ODWhZ91QCBFLvxqh83guuohYJB4Kfq7EPZHjKi
w9a+apsp41jAk0S2YNhH8rBJvO9+wMpfbSrZxqHDMlMmiA7CPXin81EhEKKU+uTW03JELhEcjbTY
OvhZBmAi6ASLK2DWJY8aQpsXIqn/wUVWKLrtbZa14IZD+5RUunLgEt3SgqyjAa/zZYq7HlnceIQM
r59DrWBmzkb4sw1mdZsrDywdf8hLyEREMYXsWjc1CN8Fqc+3B/Pfpej/75OMGw6ejngE1nGBzcit
+9+hngpIYrvp9HvJ8WZwl8Xzs+82Zzp76TOE+1h87ydydo6TmEEjjKK2fxg0qbqnrKnDJ+F4lB9A
xQzCWMhwhy9p33Oy8ak2w1kn6GoismIKh2YqeYRn0vSrbjPxGVBWqLjTfqout6fD1ocRJKbJGco8
ZTIqUzLcCTKEh4lU47l1NjFFti6MSFEEbZzpBVKGsU7TYyzi951mf/w42zh2W8IpN0JFDoW1JZw9
3Ho6kP4WCeQuGgDg8nH8OICQ4XR7omxWacSIHOT3kmdIcjDPYYc8nOqzm0J8Z1frJs5uVCzzwI4v
IRA14SBUxu5n6bL20+3WLQ5sQuzwvl4x2Qwiykl2DJ0OhUcxpEEmtsyrDlzUe/Hr7Z4ss2TC7RiP
g7ScELYZKE5/umms7vwmkZ/3tW5EBgiFaAdkqBhHzF/DsJk+DJInL7cbt5gRW833ytuakeRu6eFM
QRP/ca70UxD4jwPqzrQkW3BK2/Ss/1/10YPO3eEzzo0O6jzuGOiv3k3LEH65PQJb64YvgwPG990M
50YRkDwqs6Q5NI0U59utW9yYGW48LaMTQsca8Fk5qq8B+CZ/+svgPLadA9mYfX0Yruyk9UJ7LXgE
hvHivi4r8NyHEF+tsdgbnmYbhunHpZyrugo5cmXFQ0iqM/GK76xsN2bJsgYmPE4TL2y0akRULJQ9
xoUq7iWU6DbuxRYbNZFxHKUgLc1xcmRZTh4mMKK+02Boui+9GWAXJJLExpZvmSUTIaczPKNC7BYp
3bj/Werym+O6Tyh22QIuv30jZCaJ4lAAhkW9HNG0aaoa+g+AzB/SNmQVdOdyaKyivDAN77E+bncn
UdnQH1owU2/ZmW0e12Ff+aGgEldyKBNGsROnh7JnuKdMEBcN6fQCrauN1bLZguHtzkA7TzoLj5AX
6n5qNS+Q3x3njYuKbQyGt5dQTExxuuERcYr7OJug8M6ciyhQxROTZB9UEgTVf8/UPDp+SXK8TPhx
9QEyiV8EVGga6b8MBcBzt73eNk+m1yd0FH6HlC8pRXuuW0mjTnTdxvHA1rrh8EtNoYspezh8G094
Ri79c0LT112fbmLmUHijaekrFo0aigTHGZqNGcATILnciIiWrzdhc7Ee53IkA4+ScZLnJO3bKClz
9bLv842TfeMU3bj4LVSm595/CvOlOtMRAgH7Wl8t98rLkCGc4pwBGaATCIJn6VicIVdf7rMaEyO3
yK4fBMW6hl2XR7SHZOLKkbqRvLd4l4mI6ysweHc85lHN+HNQeOOh78Q7wvLhOFPxfd8EmS5MeuzY
RbtKs0MJxmuS4KMemmbf0d6ExHUBkhdNRinq0Z3pI/OT7uQAS/gI+qVu5wobnuu7g6sbN0GE63kA
Xah6Sl5pmQJCuG+CDN91e9y/ehLQiOtpgMZj16X6AAxht2H/lm3OxL0FMvGgtYQ8YcWH8PtCanKZ
cx7fN1Cv/3h7CLYujGSbgnYtQT0BthrsX5+hOibPKNfKTsnYbKE3LTHi//BujIiUQ9Ytkn4N7Ufd
94d4bLYSPbbWDS+GyAQJvSlhUe0jEyPK2XkqG9k9354eW+vGTrwKl+RZQli0Viyc2tgJTouTexsu
YGt9/f8qAo0VonK/7l5BzM64OPzwQ3fesE1LhCCG85Jgnopsws1Zl2qIIYW8SoZ64xDVkzp6k4Aq
5e0pslmQsQWP8ZAvboNBIEN/mSd2npv2uyiDX7ebt82R4cO5nMpC5QuuniAOfS0rnmV3ivtdsXFO
WQ39jXyLSVjYQ7RVOxlyU5T5kComT5pP/7RL8R1v1peCz1ErvH3GZALdvCzuACulDEnDIC8PgdMV
BZTDEtfdtxQm1o05EhUJNe4n7eS1hzEpo9mDtKqk+zaEwNiPyRRAs2Zm8OQJ+ZhTIhRQUSD4hSzY
rsU2EW/QNOSFgmZTRNgIBbPGZccEgm4bLmGxVBPxlgdAyfAYgQiP3clx4Pm32Q2/MpSOb3y+xedM
rFsfDFnTTji3B4x8mqp+vKvA0F8rGtw7s7svaJiQtzZX4JFQyFepBfp6pEORmishOnF7Bf4DMrzh
DybmTeqZQklO4+ExF0kMerwQnE5TzOYGimZg7HnkHrRWAFqGfENRcbBLVG1BX5tGON0flDf432Ld
gPpVQrLoPgMS5h9COuGdudDlVp2MbSGNmNCWQzCWy8SjqkYt6Ylh/AOk5So6HFoGRY4Ne7GEnsDY
3kOQ6k0oicJ1vxr7LxBDH7+Xi6avt2faMggTNsc75E7j2Iett8l7TDkSXkH6mKTq0+32LV9vYub6
eXZo01c8couZgjODlq89iKk2wqatdSMUcIi3eFDTpFEStEQchchifWw0W8SGIdo6MPb1dKB+0YCc
J0L6RvzGoXB+4VUwfrk9ObbJX/+/2nmLjOkFvIwiambePAS6daHHVgKeJzndd702qQ0laHmA70+Q
7pJ5rFAQA2Dzoc3TkO8zTz/4ewyzjwc5gTr7qAajSMQmKCNUZbrFHmGbIf/v1uOWiVwOAKXWuTrm
MQQYu3EFBm8s72onb4QZEzYnXCjFMbcKI69e7qEh2hyTAqLyXfuQlH18gkb1vgOuSVgYJNUUj9IJ
I5S666iENjk0S4j7oQ+Xdp8xmeC5UmfOkkJqMJK6GL+Eo+NB/A+alxBqWSbn222LFW9PmAmiK/qF
BUmiWeQ3VXiv54D89lXXu8dmZGdHKNQi68+ojIJMZF1md7c7tTihiakDqYNWHFI6EXf08iBKArFy
PWm9VUhma99w8jkndOmCLEQ+PkcWm7tz+H0ovNI97/t+w82h4QAsCsekuWzC42zQQqPVabbe4m1L
so7qKoi0pCWTv0LNlPcqiwXUWOoiEqS2R3IGtfmJ4VreeZsYTYtHmvC5Yvazua/RHXQrp+YwKg1K
UadjJdhSGdnYlWwrYrj9MnTQ2JlQjEHqYrxLIXx4CRtf/7i9Ht7azBtu/x9L19WUcTwDk5FzGtUQ
zR1C927W5bEvfs6FOowQy+UDeVR+c790/aGOuyc8a+2DqbP/QGtXXZeQ/eQ6Y2vXs4dXgkAcoGAB
Equ+k/vcxUTY0Tktmo4TGoFQv0GaM/hX5mIfaxAzwXWpCto6UB6JhrJoz2DF7I8d9EIP2BQ37icW
ezaRdM1Uk1mBcSkKQnlo4+JOBi5ExMPskvkutHem92LhpzTYSp/YrMHE0eHgqLqkQz4VubecRkXu
VvU5G9KmOQQLdIuPqZ870ENtMrGAbL+rp+MsF9TLUbesv+jcz1B0pl05b6A6LMZvgu4KJCpKVNoj
XUoB7ssyEEPj6rnF2Wlr3QgXIUougJJLaNTq7g4b9WtO+o10oK1p4yiAsmIxLiHyvAWd5jMIlsZj
3+st/PZ/m/IbXmsC5KhbtTNZcJREDRsfznzOy/g7OA5BGsPB/tsehtTxnmmcds5BMiLlPcSAoPDt
Jp3LDg5UfqGhzTMvPKVL73t3XSLAT5enfqgeumWefrkBZyfHp8+hVEt8WHDKro8aFJN0YyOwxE4T
cdelQMM5KQ+jumsvnixe02lKDvWq6nw7stlWwLgrpDVzqcjI2sHwj4dlPiAnsq9AiJqIu3xNM8YL
hUY368HHyP+BfvBn4fF/9nw7NUnwCgYJaAHl2GjkYY+63U6fnMLdKqxe9/L/Nx5Ifv69SyKD6Xus
62gEWQj1AcmhPDlMoJQ91aBYO89lLHZFX2qi7sK0z9gSMpz0RuL/avH66B7zIIZN3p6m/85zb43E
OE2gThSYWFBZRLEPicuzE1ZDcfQAR33xwJbyvpyKmTwWparUV6dLs/hcLH71PqOIXCeohoBaJQRI
Z4Zi0sydo4qHrjpAL3LMYCtJyUGViiP9CdpKPYXAyKy3CpxsK2AEHifx45TIMIyUSl9X41/Nh8Uj
xHmzcdd9kJqMeVMM0XeIMLMoR2HQAr0n6g9H4jtqS9vgbQejJmleHYwCqFPk2ntFQOSLE899kfjB
xtZna93IKIh8jCHiArnrBalF8C6J6gF8u9nWg66teSM6zOD2w1a33pbdLP4HWtDIaSEP7m6xPrwd
3qiJ4WMwJTXqKcSeRdhBtyt+oGDi4El333sWNTF8IJdGvRFVNJIJziEHDVai70kj813PoEDJ/B0l
ZgblvbyH4vpSxu19kITqyKiqNiCtlvk3qe8aaCq5k+pDFLAF6mGZVHHBgu/DXkF3+u9vh/JcUQEU
TaLGI8lJOiI88cXddxGnfB3T1bmV99CkURVsJwBFYAKm6qyMD35dpfFDHg70z+3gZrMg4wQBvOyC
iju89Q1+O34mMXM/QbI7/QfkenF1vt3H26l2yo27BajOgETPEaC7jv3EYa4AY6hbgxt5KXOCk10S
/h5EnH4bmPbGjT5tK284NsBwgAhgb460SJL2WHpgAMeRuSO/b4/JElu54dnO2FbIVeAVE5qHLT90
Qx8GR7Is4l/KavIyA2DxersnywqZGDyU1eKulHS4K+epep/iRPODAkn7Sea02ueEJhAvDymTbePj
PdOhw32InCSeBb082jcAw8Ur3vRz6foYgK7C7piMWr4HuRn/wXHW39ijLSbG1mW6chaUn6TQp8c5
T4uMoZCdxsufpPYJOYRLM7P7eIkL+U53+JDDAmjSlhS0xQxMdF7BswCGNSN8xeQDber3qmCnBZsi
zsNZvJEzs9gyMyIB5AG5SCuNnBn1xIegHMhdU4RbcF5b60YEEISUsGScYJfBS544ib3LkIT5hh+u
i/zG2cmE5yV9OY1V5QXRXLHhOIDb9IES4d1BPns4d0rIO8FlttNVDKcPCM3mCnzfgL00xXxMkrSe
TuA+TUGwC0jJllSRzSNN39fzAPL6OIg4nHHl3fgc5EVxTCe+zx9NtF5B4nDJ4jGIujCd75ssbSCC
Q7bY2SwLbqL1ZCEnb/AqErl13tzlI0DkTLvt3W1vt7VueHsDSndo9RYkWksm24Ofjt7LBLHjrSok
W/uGp+cNCGadGO0nwSeysPI9WXi9Kw9A6brgV1EECI7eS+IMx8xupEBNkd/9KnS8b2LWAV01joQ9
GIA6nHR0umSPXp6mqKWv6canW/yMGl481tPkVSPy6m5fl8sxk/nCgbyrFzgDIXN4x1wlviajr37d
Ho6lYIGaEDwpaTosHg+ifEhrDlz7AGYGJFmd8bDmq94NNS8ht+BDorE/NcEACQwwwUIu6FSnAxkP
BOoL/dlPcFc6CO3T+ZhREJbjYNBBSlZmLpieUDUaPPBSJb9vf7TNeIwAkWTgQoKiahBphqfEw9RU
uTrQOpt3HvipERr6Ag9hpasRGlTWnVqvJ0enqqbTrs83YX1+Rpx6CbGki/bHCyqcyo9hme+Tr6Em
pq/QnIHZyfUjsM+0JygzqIdqwQNNXmRbdGiWbTo0goNucC1va+Ij0ZZ/mAcCCJufvqNd/yIrIBRL
Mvp3zeaLuSVOm5x4wQCQE2VVEIHyJrjXg+MfJ0nKC8eootsrYtn/TbTfmOFtpgOnO+DBomRHUuXN
V+HKuj0GVQaKP+LSfmvbsfVlBJAeJDf9UAZeVIXFcOJuGR7d0p/fBRAq+MXHYN6wMtu0GaGExkpm
k2R+1C+LwiMDuD/UgYs+CY6NKvpxXzw0cYCQdFdjv5qbxiPyBeoY8pQA/bExiHVS3jh3hIanl4OL
Eqk+cCOn5PyYEMpOWJt90GAaGm7upF2FlKiHb1+Z6WbphqeibLeokywLbcL/in6KewoIQgT5qwqE
IvPH3h31CWoReOjdIp63TJBJdlc4Besh6+Pj4j2RL6jer49MBvWX235ha91w9JknOSlr14tol41f
GlJk7/Kp3FKKs2x2JtfdWPF8Wurei7jo0sPSKGQZVe/I4eD0sfviJu04okDdkRulkrbRrJ5ytXWn
gR/O2ajRn9aAVJChPOKZXG0ABmzLvfZ61boOCVQoM+VFuUqLM6HksS3CO/0/zr6tuU5c2/oXqQoE
4vLKZV19d+w4eaFiOwGBkEBCgPTrz/D39O3U6dNV+6mrujvxWgZNzTnmuLDOFWkK+up/90T+OtVu
abNM7FN4nEk7PzvkGt8zs/0bRvoPNSOm//kdtEppno74Dk44frtzkl0DFbqxgKro39g///QU/jrS
HqqLHak2FG13Gz+1ehG3U0Lpr//u9/PXke5stk7oW4IjItrFYQTWVYXd8G8ZDP/w+/mbAhihJQjT
JAuOu5H+IPJcmGLVrrkgbAQCj//qK/xNAxQugzdZaIPjJsKmSpCfdvXx+t9l5yV/kwBTplsDdkMI
pWE8fW+Jly+Q6/0rVPpPv6Gv0/H/nYJsU0ytqsEZY5tGNhkz1YYwOIgA++Bfxqr/fc8Jt/b//BEp
6zHYyg2PmEzpi0JPWu7r3BYJ2dYr4ZFE5FowXMy0Di82cv/GNP2nb/bX+U6JaCc+ohZyZIfQQs8z
e89duHTljvC6vf6/H/4/VJG/6YFdbEgL+y9ceC5y5zDceE2gvDlsvtW1XBf7L4D/P9Tev3mCnvch
xgkSHMMBEY0nPyLoFsJxaYe6samca5gq9BSGwF8N8P/91f7h4Ed/HfwBznjrJGVw5EjUBHQEN6/F
dvrw3/3tfx18n6ZrFrRf5v+7ae+VIeGrcG77l3fuHz7732w/y8cWPnCcHsPU6npm3TtiOf2//GL+
4Zn/TfVj80wN9L84MyqdjntA8tMoBw9dYprdwUTqvzOMh9v2fx6cWUJFQceWHvUYAz+bnfqyQv83
oDti/y9d5X/p1v6ONCaZDEb4+NLjHrXtnyDeGDDVbHG9sHDqEGa45zPghDPbh3Uvdu0cRtyZcP/c
SCPWynWNDu7Zlua0dFqOaw0P1x30REzETQk7F6RG9IbN5nsO3WZQJK6P1yogti92WCssXReUcQYd
xNb/MNpdm7QZr1seNY9ZZN0jspRMKXW6lmrt9kJn84CLbQoLkk1bATnRZefmRzgHeyHzdiiHbp3L
hLmPaSCIUNTxdkl8rkDJV7fAdfYqxxqraobmtMW2K8hA5iIZVYM4tZTWMkeKo3KiVGDjrkZ+Vywg
h2GYPtdo22F1P0CTSNpHvvnfcm6+ggDDV+b0b6RcfmdL8LLQLSkHan2xBstWhkGclGrZbqShsGEL
4/FAIIBmFPm3oPnKsu3ZZVXkIekiXck1eUDi6lLoXt/ZOXwaQvYiJhilMIomVEwJK3U6I4w5Cbay
Ve7dt/t8IcH+lkEiWac5wjqXUL5kYnjt8uF+xX+vEbeqq53u63FaZF7OwkWyGJxFUB0ZVBHxzb22
i6HHNsaN0rf2dm/Yc8N3cu7gZQwMPypoEjz2uRUFTLpfJKJQS+WzFlvVea6ylJHCrJocVOs+lIU7
NI8DVdggWcBgaS8233nBUxjEmei9Z80Ge3f6WzXxYxCP7I4oe0GHxOFMFoH8waPfASUzDGKEOC5r
fm2m/SJsfkGy9wcT/pOY+KyHMTru8ZIVPBFI+G48rXY0pgV0WQpfUa2l7oZfus/Cyq6xK+YGLnXI
SurPYwrfdAD77IRAlvHS7aarQs73OoqGHynvbow0WZEsISsYQwxHTLs/WxcPRU9F+2jb6QnmUD04
lGwshiWdC4UldJH28yccmly1TGKtUxG8TOm6l3hsO4I2B1u4XO2n3dgGC0KTVZEVogoxOBZLv7xS
Zp/nRt8zEoKSvACjxTnKsMsFYcJm3XOLTEusp81QMQ9P7ADmwMfWL88hbMUKpeFWpzo/F1MaLjex
07c4VL/TKTilbZqV+kvivyIqqgiinNbEyLWgcvkm4hHTWTh9WMZ+QXcGWMgyVcIMFX7DFE/RttmP
VY6mlsEQ1hMAkJLHnSribfg50xx5scQCx5l9YcJxwaGTv2OFKRIs6Dsdh4+ryJDluPqza1dZ5ulw
w+L8AKeb4eo1bUsWAZlsVnJ1nfAn7c39YLonT+Inn+DYYPEvj4qg4AWz/AxbG4HyLPVBmQy9rWIl
S5f8QJLOViHpfbkJsJemqSVlIvzHQtehIF+G+Qg/eVjm4IWn+eNE3VKPyNksOpSn0gYgjWwG7HXT
LvEhadSn0VsPzq0GN2biDMFA8VoKuJwU3sq2pA5qpIw6eoom3lXKxd1hcdaVISIGznOYaCSduqAk
Y3w3Jl1XiCT9UC55XeYG6hMYdeNNsbZYYS5zDGOYwubZzp8BVrHLZInhhQ4gHZmiPPgegv37XTc9
AjHDJoT/iJ41f8yR+hiXbDL0jTPRG7ClluTWmUxfuI36gwGV5EnPqDY2WMa1TGNg2GUKx+euWEnS
HnD8W1dGwUpe+xVx3Gkb6RaPgeqjCPf4NMFZ9hLMKjgZRJUc1qiPceMk+BSNt/4y7F9Z8U2IArqD
QnFO4nh5Zm7Quswb6OQoKJLA9SanboJJA2vkLeNxEW3gKBVwp83vAiuHP77r2HWZwNkojErVUSFg
sorxY3lhk6i7Mkv5aV1oaosQI/kDieLwx9it5grdwfgn7+b2UWcTew7brPfIwg7DxzY37k5G6GbL
jE3jY5y15DN22/qtlVuKp5uRe+b5cNwQw9LijmP91ThQ0As5SXeb6sGo2wkhYIjiYclIioVG0U2e
LtvJRHwXh5aY6JT7xZ2oNf7bmuX2ZUH88Q1xEMUXCH3sk2Js96bSFEZyxeSYH2tNs/l3CqdzW3R8
n+Cd72AyuNvmmXxpd1Eh7rqNfcwLKCjjbMYyFHlfTMv04Zp5exqmHZKQCJG/NAj0w4T8uAt8gm6h
EnVFRPdjltDvjYieM7xABcz/NC4vfCeks8lqsvMroZxWsLgB5m3w/rFMvvmOfHi8SNe4NY+2l2BO
wdT52xA0eEmSlF+QwdEUiMKh9RSEQTE6iD1Qxp/YkF4aRl+hGrWHbIRbMnfSXbhJp2LeWF+aGcmt
YsZOHkL0HWWX6wfwv+OKgeNa4sr7ZXp+PxCg1olOpxJE4fDqYo3IzyzxZcTUY68QaDmqGSR+iWVV
Owd3LKEKdzkO64ycy7NKxd2CWFJoUZpv+8JGBFbTOgbEXy12YrjAV11Sz11BjfwwbQ6prkv60rp1
RVEfF9z/GEIEMccxUrxUyUwKBKneCb+0ZTMIUmJlTgqfQ582quiFC2dKH6C9UHYfz6qbf2EzjECq
FgvPEd1J4aLluCVo/OfM+JIzlpUbQtcq8JW/TQ66+F54mJ4F4lfGV0RGq6Wtpz58hQnsUHRhKMAt
lnG1sU0Cis3XciT659KEn5BDtoUZnKtyTU4JmzIkzQ99tfRgAsKX8HWEN1KhBH0KwkhdIAwBfXRh
7jYZRYabNuodzILk9zZdRnw1nR66PdoOk5qG5xj81sIv+3FsZXBYcb+BY9LcrmCl/t43rwtc8sEJ
xITuQOiUHGYt2KnpKAH2Bk1OnmSjKDMzpYc2WJADiSSdtkLGNu9R5V0/PaqB4FzMfMOKbkSWwHDL
VCT1KYPm/sD913HBXPiVdO5a9hDtwTxB8wA3yZINJn3CS7ZWlJrsHOXh1+jO5efq5/6cdNKfwER1
tdta/StIuqlMVWYfsjWOLrTh2clxr85zzvxzENH43tBdPTXI6e0LujDy3nCjnvYwbu7gy5kcSD53
bxI63xPi4JonpO4u1QK8477JO/kbPg1dPXazv0Vs6XKF5WILR6EZ62bZjFPZBH0uCk03VIgp888q
imFDl8nxurp1M7iWESO++SC/Bm0THGHss9UbzJcfneNbZXPhY1TG2d7iXadvph3Mt3ZCfzOJHp14
H22Q5rkJRzjpXvtQ98+LF7QeV5dB2RuJEk8FfV8vgYppo6JrRjw7LAML8cq6/bY1U1PZKJEva8iz
i1Cs40XGOmhwcJPfqJZP/OAjNVRt32ZllDa0hECzr+Ah1h5gBsWw8qa2pn6IzmNOp5p3y6+pIc2H
tPv+IbYWv6c2onWCcNr3PNny+xyIIN4MO7wsyKt50uOgD1neqHrIZXfkyzBVX8/5ViLCC51FKkEQ
bcjJ7N18ErOFii3WsNmJku0C9bVAs+NBYcWSvO6Q31ei5dkrPY3xaxT45Lri7FaZidTdtC5zxcmy
Ycsxhg8LmPql+XLTs8OWgieY0MqmCXnMU5acxAL0uPAyR8lsm4a+Gr7k8wmGPEh9X5JlqxHqKzjS
U9NpKPLOBN+TBW5GhYeA9LbvU3IZg15AdTgFW0GbtX3o/cYesUG2n/G+BK9byKKr2MPm106b8Dvl
QR6+ctYqAL5OUCQAGMfJz3TAL/Mwh66RJSFmoT/7PBSu4nvevXehWqdbHk7TVCsHlSCciWFJWPKO
kTfkGDYC80k7fOfRQKCDaAHaXMKVEVHz1sqmQLMexVU0tHa/4DUX8yXKEHhaUi07FhRT1PR/YpBz
UMrJAMWh6FLuToi8DOLC5Ex3lXFwC0CfSqe53sIcCohBdW1pYzvTE9IL4DFikeksf9MBWe9Xs7q+
OYlmDUnBV77+TJGxej+kC4POfV775NrGLvEHvZOwLzj6vq7QLp7Wx9XH1P5YgI3vJRgl6JOUNEt/
zqTKw2Ij6WhA1aS4syRC1BBuyb+Eh3OWDpDItC1GJESZT0Hl9mbH6zfgETwRXENwqO000hUg6c/l
MTRd+ilgqL6VEFOG6sZR8CCqJu7y8RLbIZMXRZZsKuRIwqXMJz/7u7gJowHyT5XfqHBGY8h3bePH
WERQsiLlByODz9mCWzNdeDDWRJsey1hB/HM+yxE5CSzCXhtZDd4eOInC+LAm+/4EuwESvYOVipU0
ZTPysJE/Gff1iPZdHaZ4J8NjT2ZsaeTeN02ldJhwpKjP/VyudE30UYVTpN6D3i4BOswoCjF6eB7Y
J5jmRf1l0BPH8miGu80ls2GINm6Dse2zG8SeXTRpw/E4OzPjIfQj7/ezzEUcnhsxLdkdYICUh4Uw
G83LLd+IKWyEx1aAR5QgqNH1qsP4OerPbkqdvHWMLf6OJhIR4oUPus69RzLqu7IhGQoCkTrMLkMr
bVbkzCJqF1v/fobGH+W9pvuCySCAhcdQDKQTp5k2LYjpaBMQ87iNFrULzsNNLSgBaxQ3IU5ly1fc
w+uGveKzb6OAvH3FZEcHS0M008HQRxh73RQ/2MZG8EfG+qJgG8ma28jFVFSdRN04KeO3tcBSfBzw
tvcbXire5kntdG8I0A4m1TkDFTl4bxDzcsuGMTBIqUfGUxFkbOnwnSb4EXkR5u4QIBWKYugPJcfr
7fN5LZLZ5htO7wSfEFT+dTqYcFn+GM7W90XDSbna4LfbnHoJWvhdogjNLpTC3a8Em39fC7Rx0X6D
/C8fVsRMnbzl68gWuF9kYjzLpRnD2u5rJBGipif7mvYujF6oiVDDcJtvrlxNmwWI0hRpe0lYBHvj
mOAfdQPzc3rTdoF6NEOOrSnGzcYccCtj7osiO/S3PXEkvVg0XD0sDQYkgeMIpusZKj/7rTEi+U54
u3ZAaqhh5Ro0WEaUyPBozQGT9OQ+/NpF8R1Ws930G0Ehof0N03V8PIXctJpmJOcf1Av5K2SYDysI
oZaoYLvz690cQD92P+5g+5UG/FjygMhhbaqs4ZajpQokVvEQzDlcBjTGvQD2NxCmXfXQGG1GtpVD
L4NSYHnHH+DtMei3NoABzYXLdnrf+5zzx1jSGSmGTC9jraQUS5m5RrmLz5YhxIPSg4BQlbuocHSL
/J1vps0d11E6chGJG77PLV/ax3XTa1RYu23TGe9ONBXO87yrkGfC9jr0m9qOdB7CP9HUBb/NmuH/
G0M0iUfMdia90akJBabvDbXIj9ay23mFTuNs2aKCyxT53Z9jPej1EMQNkbd4Y0L2hJWDBXYFrXhc
WpZscZ3Qmdtq2ALM8hGO+k8kzRr3OwhA9/3WgdTkC8DHQ3zMoiSHJ2Jq4dS+CpEEIDoFBubLQzfq
a7zIzFdhuKS8TrZ9MjcssZ6XURKT7CzomASwxVMZPU7himEgB3iDyYOYzR86xPp9JkZsqoonpWPc
QbYTN9igL9HF7NOCM+xxX1WWiIHVTeq7vF4WpewRwJxFqW/YgLcedq9d0U1mj+us1/leQ/IxY0iA
qQMpsFEIdGEFYNgrOoO4u2kHjBRlr7fVV4ElcVyDhEju1llwfsxbyFEKxX2HTSVoiKYwMkj6K7rm
aTlhLIzNcY1U5yqBio9JLN1bfuUy9kNF+E490DLZ/AkiQrY66WcqK64G8UOwvn2F2FiFZecU/ZN2
YKgV42r7pZq7NJqrzm7RIzQM8++vf4m+F/mSbc26jgxVEqv2LYWzbFh4cKJ+LHEw6PNOu2SqtJtX
1N5OkHAqmTDRH6j6N1av2MFpjPENUDUadeiOgAu28rrDpmA8pIvt+6MxbOIX+EMleCiIG7W0tI1a
+EGleZf4oscx6urVwGTo6SunozvrFs5PKLlJqx9tjvCmEkuhMLn1u4KqqHVmJ6BU7EEEAcUyipVe
MAiztNIpvu/BwM4WLXg2asxPHK5ReAERjwIf7Nm/TmvfISAeE39SEB7v7KceoHR8iGBFuB9iWOwM
z+CohmkLqAzeB6Xmi31KewUaEmPwXfometbrk2ghharXXIj+rGc4WH6GrM3CSw6HZAifwnHo3xCv
LcYD6nMCyFFLCit6HEhVk7YP4qrfrGrvcYEhqronJFOygJ0qfOXRgGDhf9OAtrqVDrEWOBh5n88f
UkWJOvk95TuELcqrK0wU9+irErpuLBNcX7rApT7xIke3iYu7V/32iHGT4j80PZYzhxFg4j06OtUe
NCCmpbDLrlw1J+DHnzt0i+ElJjKdLwrIanwZKQ9PyLw2NwJWtPKshETtsTTyGD9nKDnrSIYIFpon
FmHpoFgjT4s2Qwo+tGLPm/MT+nShhgQAC1sAdwxr0xR9T4elSsKYAWrdhNafC7MBqfDb5M0jkusA
FUoVs2cFSwGFKwQoZw0WRxsesDhdUBWhHesreKdxc9myqXnjuE672wGJtjGGUz6nBRySfX7Hcj6D
/O3CyRZTnq1V1NLtijyNbSwWtanTbPLwE4h48ABwO32jo1MJLs9trvdhXuFmL2b/+NXkqsJ1EjQo
ngCVTuWSP3az21TRTCnAYx4PCCZl3VPOkggGL4H7SGXWvuFaWa89MvG+NSQM0OJyOR8n72f0k73x
DQZo2Bj2Y9geKOnSOoGH122wqWYpUJVwemPUfCSWLeSqw60PvvDHoau1aPr3ft6AkQxuSW86BceX
klvCAB82e1CPTWAN7tg8qCGAtq9jSKXFUKTZqzDALpoVpM+61z2p08Xoy4DniuVDpgO8PE2Ojb3p
kUELI9n0MLN9w2yNkB5onoy9dxGdX5ph9AcGjEJehqaFy3xoLZClmNC3vLVeHsw8CmweOpNRDAU7
cGGaUevQ8WTulHiMYo9TPM4XFjaYi1XQfyOqQfII4f1DIxdy3gnFa5hn8rYdNoawkCSDpNFs6Yqa
J+ldzLFBaNcw+IVUKHvcVkiuv0r2S9/vrPJYfl+ZV/0Nxc9FrZm653Teo0dkjTQ/A63+yCnrynWL
d1vkMLU/zW4NogIX4Ab8d8tRJEgKB+UIlxR2aC+Dj7Ej7oLEwqJsXm98T9N3nWgUnGFih7yNzbtY
pPlpZ9lelrhbPkWaAYnfM7pAyYoJqNgzud+mGFJ+wUiXombumxYHZ0bokGEp2kYlTZfJVa2HTAtN
62zjwq2M+mJ2YdedLc9EVkvd7NtZNcG+HTDOf/Sev/Q81jV0dtFdmHiRlSG0WPUEYj06Qcxrh3RS
S1B7SCDTAueNAh9223Pm2+FtjyJR5QssqNps7Z7hGS3/TNjBfGR+oZ9SeDSvuwgGXElMV8FsBGYk
sepztwVPS0aw5OXRB8VFfQtqGnbOPHbfo4HrMtC5ga9DbCsRRRNSl8a8DDfSvEQp/0q/HZyvtbNw
POxgR4Wt0Vp4AmQpFcl0EiLKASwgehcfNz7sGNTqXDY/p8A1WAZu2WEPPAd4xMUB9+/yBjES+hdw
+u9a35zSnQV1sCNTgRE/FOtoIc4X6fozGFpys+LXNizBdhWB207WSm1rKAYINkVIw/v9RUB8pzAV
rw0khbUxyDRbMsUOCSHBXDCZpR9QCyc5ske1OqDGxLUmsb2xCM85z6nKDwufwRyRaVxiD4k/3Yjh
MvCEXBKbmTO2b+HJjbDi2tFpwWVnTyoqsuYlmXJ7zoMwwbFkGMoTln8gQ1umBe5e/zaQyCMZDtEc
+MP+M5IoVqHE8JJiwVHksLAusIL06BgWUnl0E8egw3C6RJN5SIK4PxvrDQJgdpxGMsT3EsFSAnu2
bDoiQGwvRriCjiBCKP+EFp5VEp+4ttvadZjaCXmQ87xes7yN3mxn7bXDkFXuI+mLbVgwQNNe7h8+
89tJIrfmhlDyPoZ9+rquzf5NmvYxiwMLUT9WX4rvHDMQsqA4PtNzIFh7dmyay0yP82Ga5+kN6H72
4Fin3rD0MXGVrQz3CgI0q0QvyVjPbDXBN9WPeJeCVYtjlkZZDfuQrgKFW8JxlGW6RjMV1yuZo6dF
sLyCdFNeut569Jw5L3qZhnDI+cIzGjNjlRPv1eRpdLdMra1GsQ13ACXlsQtlWIX5/qtFV3CL5Pru
wQ9rVEFnYE+dpns9Sow2MiR5mc7de+Oiu87MmGHCISoHtQ+lQHDUlyl3e4xpM1Z66QeL1PIUSLFs
ACwCU3fYbAQ0x0BHNjzGKo479rHNpLvNxUAvS5NsFLDzF+i/0eZAQVyuOBZy+Gi8ScrV6v5TJ50v
kmgZXjdNUZewYTpH6dL87vrQXGHmMF3m7msDB8VH/Jq6PcKeaMUoX6ZTC0/mZgv97f6V4Mt2Ad4I
xs6nQEbxG2PpZDFLQrJfphFiM3ZOv4W9eh4ZmuYyA1oEkJvPK4Kjeuxd0h3lpZgkLPSKNoKZVxFO
s4UlhoD9s7Ot/kTOhL/StR+qeVeJxabPIIYewMtZZ1GD5GpPD90qzllgl2eSBPlr6Frzznvs2ma0
p1UGy6fj5kcCYR/Xt8riMEKlKK9jTNLzaPsOL8mCBccASOY5ziOBT0iQcynwV4Pjoee6EQnWe5ky
dUvbZ/hK5YeN7LHDIjBLL7LLc4ARpI/qDNa1P1UcwvcM4VwlA1IJi4qU3OGg6yIFlP/hYxI8zzJK
TjFBIdTbll9W5EAcFgzyVx+R9Bawn7lVzmDJRIcTAlvbErZt/hfQua4O7No/BJF4GcdQXPZ+HrAr
N9tPPYtH6OSx5Zo0wrLAtTkqSdYzOjLXF23ok0Pv4xeFulD00dyctEXBsvlKf3RiDF/csBEYtk/D
WxL34ihFGKIzxlYDBDT3qwmC6E+QZL8XWDdjczHPafXlrYCtTo7det6PBysDcytCth0YMqrKnI3R
nUWFx+2k2uDU90ZUIMxA7iTyZDpmX6EbMujV1cPP7QyKSPszB8j1uPIEPs2zHX7u0bIe5crcc7Yl
08WHC6l7yaf7fDKkciqAUHnIq8FwX6eKg2aU92/IGmoKED14lREcVsp3AMMd+moa9ek9KIb7oem2
9lY0+XuaRPIxVV8gU07n7UraNLkOdsDiD7jNY8yn7bD2KzB+HkRjqdBy11074ckmgsFnNkYdBEYH
RA2iK1PD2sB8QhNF70iek4NNuKj6fAchGh3xJWdhgmCC1L+G2M5hmuuzmw6W7a9Tlymk8ZI6QvpZ
NdJ8vKEh3A7wQ6L2Q2aZh1Q8+rX2k7xTm3gcAxff9xTBOhpY0w3WBazW49adYtawV2Qs5T+ZN82d
G7CcHPmszlBR+ltEVncXMC/DOghkDYpJ+tCjF6wJUesxlLgdC6ohBQ4k1irKNj9GxPrcqHVXn0oD
aNnjHpiLHDSgxLWrfSzDetNY/8lusQfMxc0NJs70ZIAwHnAucPcDiDrP3eZ+77OFeaL27LqNWGP3
Evd50MYgBcw2OTPhJDYm/LDOThz0qKNDDNLWGzcLgKc+e42TIT9BdrTfgaefV37QfTFb8G7AUsDW
Bq6Y2WEF4xB9o1tvAUSquyHqzYlk7XAFTtEVxooJY/QkcB7gBqfAZi5NvmLjkPi2GhF59mPWWI1o
rkRFGzRAMCQIy80BU+hwu9wkYf4i4O0NAo7RNwSLhOd2RWhnASjQ3tAu72/2yf9KdUdg6NL8SV1Y
Kx2JpzAKPSzDsOsgNGDF6MPxAPYHUHqPPqzrzGHnzX7SyfprnvIZcJ6hJXZW29H7KbmDhoMABxtW
cfIqJrX2yQcOTQ8f5X26yU1gT5i/NrQSgzgCXY6fCdZRZyjhsT4Q6dvAEPPZQLuO0QFRiiuF5tgF
Tp9D8bXYcFib7PsmgWkwWzQY9b+NIzVFgtb0nGOMLS2wg3dgR1gXIwvhLR2y4dV9adO7AHYszWDI
FSNHdmboiR+3tQ3PGoXpgGxOsGkIBs3bdcn7RwG561u6W/4gODIw9RfjqmlnecY6XNxyPd+H+Qq9
0+y/z2gEaiCcbTlqRk5Lk9+ZxOUHUGU+LE+3KmhF90rQddwPsGc7DBq7zD0V62XHiuDEu/itDXH0
G2NXChuYYayw9J6qLItwD3WL+A3ilT52DDsqki3LyZEN1wQEjW2DBheEAf9plUgiWB/06YVnuSw2
3/e//YQdWKg6WW8xjNQSuohDiHUmOpG+R3XHZEA2156DCAwoASCmxxDbyfstiQBNt8lagr1lgNNF
aclDOd3Ihukb3Yvm7PZ1PwZrBu942UFjB4XwDYR2U5HFSLEPE7qXa0vCIyaR4MFnCBDaWJJMRQoQ
4W3rsY5OhSTV3snv3tHhIw12mOLka9xeg3nLgI2YR7Ba0iIRDa/Shv2O9v/h7LyWY7e2c/0qu3QP
H+TgsvYFYjc7MJOLvEGRXCRyThN4o/Mc58X89bZsS8te0qldpVKJItnNBibmHONPgyglU7W2aEgy
4ecj21xplxSl9TiEmyz6UI+dl9ZGkdTnzuJJ9FpAWe10PV0+qcjqZztr5NAmAOrOrmLnNGxm75nj
COGWbcaVs8ovBq0S2OgAwBBXexn/szdI2Zn8SCpMpR19rVoARklwpTqrv1U25ey09Q89mKMvFlAs
xPubH9dZ9UYGYnNtt0nsbvYsnvKCQF9F07KrYpWafWkXn6o5JxTe5mPuGGpgaUJDg2J3vtaC5Axq
IwdqixKvJvbmKOJpJ5Ecflszhc4nTzrnyOJRW+RkRcLBZjLPBMyYqaPxcWgzYFcLz2zndOcUqsLp
ohZHTRLALArnuCwrxK4Z+eegSLNn5HZyp8jsnwRWoa2LhTWFG/4Pf2h6OFJm1Pkb0qR9hY7BA2o1
3bqsmqvhkjg1tAI9H5yLC9Jc7+ulnKI6Z3rE0LfYeGryXVI5vSNPTkI3UvcHYejycRRz8qqqDr86
d8BtPUHotZ7E4VKY8dNU4cWJ45SANmMcbyeO8atEql47B253HDd8F1nJk7XJpd92hgkBY5eHUlLf
TWE8ayZsj0gMxVVUlKkIDgLHiZGsIX/mrJBacplqZb6Sdc28xj1vnWajUE8MhE+9bJRvh9yc9zoq
Qz9znMZfe70+jDJAhT6J3MVUOjHufgbnSNCi60Wlck6WputAoyGQkOs92C5KIYWIRE2hRU2sYQ5k
HVVBzaRQc6lf4xwdAlo32U2QnrgJCgl3xh7hSfjfKSSr5DRkk3PMOQSvc7MwdqmIl29yQ0wRbIfS
XF+mwLpTX80mm1MFkNka0/ZoyRkdWjKrASiI3B8R3jk3iMcQYShqT+BhvOw2Hu8rCLz1hiSNFOWk
HKJl6E91En/NuZI8IMUxfGviMJxVJT+kjF2CaCRnLhlFf5cRW+kNLangYyqJEGwzPkJaKq5uwKtl
ivSeDAB+89LQ1YukbogkqkWFXIp0VYQY7xMf9g4ardunU5J5RjreZj03LJerx2IZ9SjPUMmzFZSX
XMA3+IvcM03pYFd0U9D/WO11PFviNbtINyZzHqO0S0uPq1ZC+xo6os/8/cK4eoya1zjqzVd76d51
uNazbeYVBWh7MC3lPPWkMxmtcMuifVy17XYji8xXFyQumt2HljQ+D5b82MkzmVyCMmPdpJt23TAu
lTVEtlNPZ5aUBjOgaZ7RmJ9132VRb0uKp2sA4Qx1HN0aWWSUD+mpEtmztdAabXPbuZZuNp8yUxiP
1L7MwUSHcdbsrqL5RdT7zcbk+lCLcpRRujq0ZwXG/pkz7VkZxiGyu7nbGWXmBDAqxk70ju0VEiIM
BJtIyr2t2LLvTdaSmbyli+Tp8I2RNAKRbn0yKWd5hC3t6Xi+oNXbU1dRFdSyZhZuLC2t7/xDLqah
rkrHuWcqYtFDOemmj2xMBf8wEjDV1hpfHdmGDx4n2oO1nu9kVIRv5NuVb33SX4762Tz0CagbAsBY
ulqbSqO4WdFmzsqgfzpMHvlqkobZXw2qYA4wc35SKgwYbDISw+ilYVJln72+CWMn1qH1Z2IWNKkW
bzMjrXY2M8PIjbPWvZ7O6HTMbRC3Y2t2EPVLFy56UUTxlsgedWV5BOpUT7lYst269BUldjGgaiZe
vQ4VLTa/UDhk+7GA6MrNtn+cnWza5ZKFDKVma+0LR7ttKOWvxIB/dBmaxde3an4wF3kFouS9fNvg
UZVQ9T/1xpp+h10kCiSvHBkgk4D7Zyib+pEJme2TnBpOoE167k+NtBxkWW5Ht1mKzW2Tdvg+O1vb
u+Yor0qorRmSMQbCblswoFIleKzIuspN6tja4e0YPpgYAmrL7SxoomnGqCTSE62ZdJAYYnkEkywR
rOWjiqx7c9S31SEBE7lqvhDiVGTXsQmlyKnTIrOg4Dyn9qhGFTnEd0k3yJZvEI0MopSDc9Dtqq6d
1uUTaqSuhpu3Rprxlbi747o1suMB8TQOco2iXnYQac2bSOTyqXHk6ZShNKC525DGkioJmupBQ6LH
NrvKWoLKWB2oEMPqDno10rVA3imJK3djCquTyk4ZpHmZjF5Xdfr6JC/UvK4jlMTyVkCboFgrisKU
R2309LbQAHWNXA8VdZknmpOi+UDZanWX2GaVNqC1ptSTl2ViIFEymo1f1GMWbNSBQD/lSKdAUTzt
On1qbuLBsAKYRu3cVHBY+3izHMtrESaYp0kGmKY0JeQvbMxadtx+cIorp05YwEKDFQjMegYM0xhJ
mFMwL/DWPLDSSw4AWN0VcQpq2tfcFG8A95n9rmyNxse2ONvhwuTTKbxUejeD0uhO0PVaf4PQ3dmP
Q2I1fi36rfJQvkiOnysSFLE6Z6VGOTlmbzpDXQy3pQCvg7W0xYK4ZVuxEOTm4OytLDMtIkqxxXJB
yjbuYra33tE+kJaOxW0GPLa6yHhU/bDajal6SMz0OWAqW1x5s5WDb43NmE+wfH2F/A3odztnU9H0
OyT2pXAB1LhOMfu48E2z0eLHsVGH+F7U9tq8pHk1axUihaXMQ7OGNfwGxyqmyMoohkYmz69dHtVb
odp+PNfZU56U3U1DrM9DVqdW6Uqg9udeyvgr2VcplQw7tSq/Uhpgba0T/RM8kZb5oJ79tp+ZhNJ6
1Tqm34ZcUWOvYz7NfNUtab/6ciUsqG1nGfIPaF5dv7UUS26vtViOy2hBB0YE/SCV8AemiWSToZIX
omRRbQ7TWFzk3CtVO9My2+1RF6v8vjRFFqVSp/uK2qmk5453RZXySRI538VOXfnE7IwPFvJQf1S6
WxpucTCJeAl6XQwUHMNtXjQxwnQ7ERgDjDoUUy67NVpXn+nGoLD8oR74cXPehEJBUVQr0/6Ymnot
jFZZXSo2MGd44wBGW7wY63zLgVjsMnXWHgbdEFf6nNjXA8MUMO91KJq2uIuS1mDLnbTxcQNig5AW
r5OMACwpECbX6ZL6NvQrskwhuamt5lFBcNOlRiTzrWiae3goyk19Lm6FIrU+eoQ5tK1080XZSKdF
b1FqGFi9lxk7pSSQnVBNNKGc5zETay2d2tXq1fU80l9cJ864LIHTWcoLVKXMDttAY6lx230b83Xe
t6hBCIaUuu6ITlLqvRpltepRoDd+Pg12INl0BDhh2OzcsouTVySe/TEr6PpQFCnL2dHXDuG9mPrP
TAYyV1BWKt7k2JmC2aXEUFBmvUDEowiOCWdYQm0w1GsHNgOckgUFPzvfJ8YwBnPDvB18Mzra/zJ/
UKcu2ffmWu37tTW+F41KUajW7XW9pu0xRot1j/3aPKjpzKmxqOXAoUbD4iqz3qZhk+ktiXrqHDLt
m4YNGR3DqskWpvyHh3sVllrQVtnNdujFvL3qPZCWa6yrI1yCOWM/h8bbcxgOAb3Kk6Gacef35sSI
OmbuvfcFkpy2HZV7ncqT/miyfEUY5NVaKKmNRLafLFD5SM0YQLeO2V3sSK/EnxRQckUakqV7rhrq
j23drL1OqG3Izri3kL35xDnGgQxySZfXcPOaa6vPj9pcy0EuIyDM6wUBm5yNBzoJbBGKZdCxam9N
liHrb9QyauahdXN9uHH0ZvK3Ns99c54IvJns01ZTMXdOUl7ltmV63WiuvjQOFiae9mxP6gnhUNCW
Wr3bxmLXp4ufWwj/mn7QzuSU3NQ1YmqGkD2VaaUT1Nsoz4xbe1vh+l19bm1PmlMUUpbxAM+5BBKB
mgGz198QFp3MYYuMqbb2htQeR8N8tBG2krokeqie9MR6X8Gga7xEfaK6a6z0Ow2MKZ6mxLe1PDCW
8mGSivc+lanOIESYwAJemu5VIz3GA4IrvGgn+GfLTTpF3tvtypw0trrRhSO0fHJJdIgrPYi1bKTU
k24uOlR07zxi+JK1rttPbZo+ZGZz1rZx8hiEW3iKluTUJ81tLDB7NUkKH8qddwVYK/TIkFZu3ulZ
oHfI+jpOOGitRAuH4bL7GIWcnahw3io9AzfjVAlg72ZUaIMFEk2fphWtxGkF/K7H81Xd66e2Wd5s
JWv9xFlfHFSCKcQp3HSi7TNnA+VbLCOs0x4DR9eCW+hZ562wwntIeC3Y7LQKphEzlra01nenhtiy
BN4fYnu1A2lX7S2DEsYHM8lBu2aR+eS/TH666CsqVeeUN+vGw64nztPkGE+tVjJUgqZpClHPHGdZ
aR8lqzzZa5V4aKwcBk2b8stqLu17aicLVVmtnKCvy/yId4K9EEr6aDUGyLBEqbjGax6qMeL+ERvA
OpTPg9OJG3w/kMdoFzxhJsaV0GZlpzna+rqw+z9AoiV+3oHbO5l6PeGqggZbZHfUrQ5aOlMRWLY4
iLr0jQIbI1gypNldL8kKjjQk/0NtpcJbamTNByAF2MJ+eh/RLF7p2PnGWbfDOFcRWPXTbY70gmPO
fqR2RS4iIUQvM551C6Y/Mddppy/d8L3u1W3Xqsken9tJp2/ZKWpannMEJejBXvKmeJTj9qVokkON
RChyUBWfSGeefPDo2benZn3h4inRRkHtS9V48eu0o3TVFVMzufJqqKdGxbSYFjylVrUi4EPzkB7x
i/NIjh3WxlFHlG1pqr+WjrErpMU4drbVHGG2qfLTafywWjnZS4PZfG0G68NUbfNssSN5WKaUEOl1
6hWzpINHTu2xXKbtM7OGvCcGGzgPktJE4uDE6ZWt59nrXJM5UU+MnKpqrflW5WyIplXAmhlfeBeS
w2oJ9QvqX1w1aVzuarpFZJNkdmuEIe5GkRaewZiY8wA9yVvaxj6TsC1izEhKd2BY59GaY5odOav0
11ndqDlSxr5G8TjY+anCxVJ6DFKXv6rNAm3Tq6Wb7kTRKwhHcsd5EtVgPFoM783crmnXUyNV886B
acyiogMPgj6XsxtVd+p3Fk5SHqxGs+4SKxEmSkMDI11MTttkLlg2Luksh1h05pEQMuVWRrnfeHUl
BMFEmbz4hlN3GAhM6b0xGa8rMFCs9FuJUZDdpFU3WVmlryM99W6e5+1z2JbuWDhFPvl07PbznG2t
HOXpugIy5GhiZ9m6UVm0g7vkE/jYjDWBeljRH1CAOYbX1JuCLA36j1ot7Qzwgr47q6jsHgoJ4EUb
2vKIT2HYg9WgHsM7depiVTptBdNn+jTrYsxufS1CJU5Nv5WloeeaW+odRacpCNp3shcD5fSh1OVh
n9XGGqkkXaPMGW3thIi3utUmu/btbsHcMDbaSeot5UiJii4hIyQB9QrimAWvJPZ8Z3ioKXD9VLmg
erJstzctesXCW9rZ9IdpLL1NVSEXxgzC3lhfdJX+bxDd+JSlthQaa37xTS32bU7nS4ujQZYs2OXD
uhRfudllt6WDeRdKMW4/c6WlmhhQ01PNk42RyN1JUfXsykhLcWV0vUFokY6rLm7ESVM3KWSNFIFh
2siUt03zR+JsnvJyZRIl5/81RPS9oQzZDiXvhiwnG5RdIesz7lVgeFTZH7JeA7KktGObUS6ePYPp
dRgxXKU072XM+247d/j9FtCXTlOTB4Q9xr5INvWewJY5GDoU8Moyj95cKpBHqY4/gXIId3K7Bmjl
NJo1rkMPvHBRKgDndXwyunL6B7brh1mTKz9tGEI6JijZqc0bSh4z2StQrGwaAKqaqqp7RgEDJJjr
6MWIVW96xRCri9BE+c4xJMKhZPqFMfWAmBJNOtO1BX1FeQPma4c0ZmTuwwGhHVwQXTjmMRsA3bo0
dT6YmXdBxWJxdPp0di01hpllknJIzgpVugn1nW7TudrWDDGvSfFAcJDPxJ+cvtyBYM2U+Bq9xuJx
59NoSuVjkvfXEM45cCgKrHwYKPlNW7vXL4ReWWVfM+2NW4uCQPM5VXgchyxa50pzZUwr3igjbUIp
rQQJBkT+FZvntlErJJOOdV4K5dFxZstrUFndLFy+V7QfX9rFolIntHZKJt/MRp2GloXUD1wI6JOO
xVU6UqOHeU6CHNEmDYMtgZRY67VJImaTb2hoMWZ2F7PGoCyby6Rkw+1llr1egs2V+XyinqjcPlmI
4F12pkCKlhjI85TO2fWi4Nc0GlHduAypF/qJaU6Z184YPfWO6NBYbzk+WuuLjYDBTpWoPivDniN9
M79TD/fXnZZxOTeAFtwW42FOcDf3hXzDqBl7NzZ2t8+yuHDttulod9WBox65l60hvcHuREEEi1NL
ZczyMgblXKIBjHL0vF4hVhi8y3zybCElSWztt2KqLqM/KCGrWn8YaQFZIGYeLU7mQOCgw91oka+Y
JveNhELH43A7AEFPfPKk9hEnVIGlMAEH+19Fwa9B4jM96pwjenxLJ8nKqFJG46BZS3dHRKN0zdG8
7rJ+6ulwuxEVY2KwGSzIt2qEwSO9eoR379ZGL3SQDLsEqS91it+M9g/kdV8tc30nkFdNiWzQJbFH
OCOI7LTpmmfihXCpjzLSvwzkCfjoIstOJZ5eR9aeTXmtPLgOnvS6EbD12AbaVq6B4DbrdXbWYrcw
Sem8IVi+E+U8+RKTSs6msOqQhFnmqtKoASWUA/8pzBmvVYW2O05Xj4EdxVnIIqFwy2tftcVGZsqo
7Ugwup+2QfFl4VzyCRrjpGOY81A0gxur+Nho69OrLqtOaKeujaItw2xIkqiMleui6k4SajZPU3DG
2aLhYASc2Q8y8q41s8dnFWscREM1IAer8p3QM8udrXi9zuMmx/VZUxYuk5uh4GRnk+eAXfu01Bfw
H2Xt0COcqavCOoybpT6MKW1DOTOQeMxaqKH1YpguGqDtvgZQzqUpAqUaox5V1k1tknCS6+Ps5sp0
jbr4WVokORjKWHKRog0njevuW3p11WjpM6r3wZMF6uvWoBzp1/EM6LbdD7bVHgcyHlt1eBWm04UF
5l5gN0a4iAH0M9GZFR+rVB8xm4axoRPDF3In2EI9ORePjOV8NzJOcTMVbYjsZQ7qopojrUxPsa5r
wWQb90YyzXQezs4s9DLYCkcO5aRJuB3do27x/Zb5y05VP/cFqszFUNegByswLAxzHWMFAg1Vys5a
iwyNbVHt4yEdHq1Z+7b1W4GeAe6h1kfEl7PzXWG2M6WcUnu6xcJbtwJ/O/5e3OElW4STtLtWd8DD
suxeE6J/y/X6ylSz9Q2jVnGICzW5UtTc9nETkmPb9G+tUqg0bkYP27pq18yVmN970RThRov5kpfa
fKjxPIQNxsT7sscxZ/SIshNJRiWjGSpuDP2anAAobgfmDxLe1ejTOKlwC+qT4qmmdk1vUZG7AEo4
M/Aab9LOjPUbYk+pd0TUyuptIo0hO+MVsvCnfkiPSs4Zh3Yu84YW2bHFVUdaNwb42z8SURccotXl
pJpdWykGn3P1jDUX1amcn1XCLmjk2FjbWMYkK6RTvM1+m4yBk844TSbpzORyI5jmAVB2VDFPJpG5
5SjxyunL5AQmiMMSwUqt6Quee5fx8Krv2Pl3nFM09iVxtNgOyQcpC6UJlHEtbrJsPJaVzQrQWVWJ
xIXAq/rabeoje+GrAZMaxpODhy+VdH8wJ5RYtLdITqss5Bzf4DuLJEgSx82HVjs7WgoRqCSPmC14
SMppO9iFea+16xIl63qroLQj0KFB1bPBOW5FUdKyYz9vO6U+ULt1F3tN2QA5xvNTNjE4YFARESjq
hmpbdC92NnwRJ4JPFgmmLU0oHMo4OW4xBlDUSZuH+RHvT8fEXos5vju9NoU3JZUMFUgBU5UYU5St
Qd6EUMjVGjmD2xoe02TLQfK2M23YpXSacy9Gix4YOKddedCO5Zj0blrAYZqr1Ho1RggX1PqhaTTF
HWP1hkHsSE9KMMfC0HHhANF5SZW+JLDvGYh2IdCqd5KX0XcFdmHbIQL12jOq6jNutqfNMcuQYSIX
wqe81jO1QxDaIrUr0LFmBiZSJ+6gcdUtVPRNXDvFanopZdNTr22T10pzzNO1Jr7WQfdafWGHZKC0
B5g11cWHb4Ztj4EekhcLoaMe1qS3DigLFoiyNAtldIHsSst7tywxRjNRRpo+Ps1FedMBJ7ozoNjF
jZ/tVLV7a2z5MU0nLIlLunlEfpasaqjsVb7kZgyP9mj1gaXPWH0uQv1Wpa+uKoqkanuyFwIg6PCY
AhFLMPSG3EcbSitGauZAzPpcUaP17aZHZTWgAcYf6Gi+tFItuKLYeEgkpcyuU0vmJqaaWX7guhxe
QbLqHsrdSAhOXa0DniF2QPyRykfGnj77vab3VSRNnaT4K/hUE6mdjOwnmSUSZ+zeGeGujDqP90uS
TkTJFpmVotERHfdR0nonMoypcc76khjioCj9/LTELN+HwpyRm6hlPJpuY2rxFMKTZwOMg7PxqIGf
m+DNMqIv1B/ZX2V+/yxa6Yc4r3gyFE21aK5NqUMm7jjy+m7jo/r681yon8R2qZe3/V0g2SptQgjZ
wCutbBX6KDEfwe2YSpQ2q/fnb6Fc4vH+t9yjH0L5klKd8e2icstkXVZ2FNW5wqoD5PJWBHzE9jRZ
zwzB2szeKPbbj37sVhNML1ar06ZMVRsR1yJu//zP+Vmc1A8hfox24JEGe4ripqH+cjoONmP5qMz5
ZdPWv8jZ+0l+mPpDmJdESVHY0PBRV+sV5WMcP6mANZlbJjre3DYveMaVDu35n3+on62SH+K9krSz
CqSoW4TNDfBCKjd/0nv1/p969R9HACqytkDP9ltUT53p0/LoO1lusr/I9/rJEvxx9h/VgJyoucm1
miHI0JzK+IkAOy0r/qt89p9cnh8n/ZW908g2wpKoUZyK2WX4UFRqwjz9i1zqn6ypf4yb/d1TJNVK
jSEOr2La3abqtCv01l8pxxbpryaS/mRBKT9sA5AoJflc1UZ+m/bRxXCCyll60tSwy/rmn1tEyg97
AfLlCR0EQ6H7wgSDWA0pUGEFdn++iH72CX7YBQTZHEYr5xvF2YXqNoYmWgmqiFBMrL7RKzHRIl0b
/HNv9sNDXqCXzIyRGzLMBhMMZbwuE8kIV2uSZKHdVjXQ1Zz8R/rd//kQ/5p8Njf/sZUNf/83vv4A
c+uzJB1/+PLvD03FP/92+Z3/+pk//sbfo8/m/FZ9Dj/+0B9+h9f97X39t/HtD18EkM/jejt99uvd
JwDw+I/X5y+8/OT/7zf/9vmPV3lY289ffyEqrB4vr8bWV//y27f233/9BZHb76735fV/++blA/z6
y/1bVo9/c9/6Mf1//7f8rNb/8bufb8P46y+Sqf6LZTuyaiumZak6WvZf/rZ8/ue3oDMRlGkO06sU
x2Bd1A2v+OsvivUvjqXjCDB0RVZInmHRD83027cgn2zFIcbBIv2EkRT/eRX+cJ/++779rZ6qm4a/
d/j1l8sL/e5kouRRDV7NopNUFFvniz+egpO1gfoti+oPwXgs3ozrOEo9AoOOta8d4tz9EB7CTl96
1T8UrwmXXXUvIsn/q6Bl5fIM/PcJ+dvf4eiyocomF+nHOVOyPjBrbhop5u+VEELrVRzyd+rSEOmz
25peHv3udv12If7wwS/PwZ+94Q+PPKtLLZeUNxzDdk+c3q2OzeUmbf32ngb7oS5d520MpKjx1edN
JwrHR8lmYMt7//M/RPlh7Nj//Og/bHC1YnCTSv6SIVDC7FCHyVUViYNxJqqUhqVw5aD0Rci5dpv7
pDNE3Qmt33Vy0PBeulkw7lCa7YsguULiFGz87+qEwjaAXfKTwPSLUxr2786b5Bnv7R7vz57R2rv+
KPbaAQ1wAKu9X/zYFZ9KsHmrX/mFf4YM7b2hcYfQuOrPzfVyaILtDbr+FN+NyIBc46bw191wmKM0
MJA9tq4wvMLPfPTP98tzGzl756p3nUj+pobJx/yovJCO1Ppp4OwRENZe6Uk79PLJX2zhyqXA+LMb
ezmpfnciyfgRVEbCq74eJXdrMEXFI55Lr/oOV/oXi4in5H9bt/g7HZX6TeMJv2TR/u7dlng0iNrm
+RlD5xq9cqT52jcEA64erUENgeCDyA2O119PIgAtxCjZ7nWved0QiH6Wnhwhsn/aGJ33HXxG3A+P
yBQvWK3OeJNID4aTtTOv7FP6agcM2LNYJHymgFGZHipw7qD4Tn7FZbDmN9Hv634PfoNgfW89YH2P
s5BYm2c51LzLbVJyX0rPZA5CfFxu4fxZe92z+Q4xainfJB9nMSlz2nqVfKSv+rsdWpHmQTM40g4K
zvLBCxy3e3PIq2o9GSO1r1/FXwbmPtpM30Lo6Xz0GX2Cu57XlSgKvyRRq70yn5HZ+qOJEtkt4PyI
ORQRPVqg+CqPuHK9lN9RckhDYH9ypGthd9VdZXeXZZ/cFsppK2ec0vcDjLbKuw5X1ZfRB8QF1gtD
kSEFwAI89K92THvvWW/124rI1C1CsrR2a+xt11tIdJfXmW52P7kEP3yLDVc4VL9AkV6uhtqn9YX0
+qn3SiIDWSyJ374O+96FjDbpc+ilXx2f7N1r9YRmrn8tH4cruJTEl+9M9FfkuHxqQKf3zksRltz9
dXWJpUd6tjeD2R/eyskzvhVvFW5XP46mu1JyJ3DHW6CQ/XgDE3GX+URInLZwOZcwRl7hUXPed09z
SI5p4Bz0rxURnQfODv4ZkBB3Z36ytvzMk87reXrTvTIO9+DWZzTkPeuwJmHwgXU10JQTZ5Aemf1a
4Te9vIa8unK0YnXitqX3dQgbQAiC4SCfdsfv0ntH23sfow2Iqsy7BFtaftV5lrVLk0hRv+ri1UR3
nJKG6Gf5HriM/9BRto9jlG2MDr1puxNhOvkRYp+jovcZNcYyMXZ15S3Vvbr4zt72nPsRYjIQaMNv
Fk/nYj/Y6zX5FGQorLf1N7gHtLXdCiAamYPrfCeyUqvecSbqhN/hLXuxvnq3fl3ejavqhjCDxFfP
6KtLFGQuSV432kt3P0JYw9/f4LGtA0V1SagDcFmkIE5B9l3xkOyk58VEwndMZjAff0DSxuKqzj39
/QyawlPkpR/8CNb4FOXzjCrBy5Ca+0YohUOAqMsD4+NKxXGwfqVXcZAfkfdkJGOdxXfpw35r1wOB
bVxIEjYJs0g967ktPOfc8Qy3u3nP9v6cIH7+LrADgKcFqie5hFeaMFGxy5UB1A3rm1eSH1kZgbGG
CBPY+fsDuAvyjdlPMFLtUBJo7zbH2OYlhzKcn6dz7TcneJBLhCN74OInnvJp3FYP84b/GJMX4+vd
hczq5jCA0mpf2MaZKzOieElwYEHhuMRY63vpXKCJcMc3kO7Wzw/1K64SwBlS4x76u+KBnyNnD4tE
Ne0FaPLg0YZt5S2h0Y1AyhON+Z3D71ce6cW4M0l7TTXfYaZ54rF32VhvFxOVBRem+wT5gm8bPrfn
8dm60938/CbeGvJDqsieXGuFdHKbB8MjmqyRfKaaId3olf22+EiWbkr0oaorVdFFKXKdnvOn5cZ8
GEknbXwwSMEf1dzJ5BuMjEL2VGwHPICl6jdvJJIhlzoAgkGYCdSWqH180EILPeWxOxAcEAqfzVYQ
vZFgvXRVDLiki8N9c13J3lEbmmqXaXRxgtLfJVww9/QHrPw8f18IjeonoOTa9ggP1uCzBleBmNOP
hrIr7xA/pF+WukcFnUguqgL9uiDBbfJVw9c/OTj0r9mOuN1swVqYrP5cwb36rb0njLsAx1aB6C67
K8+UanubDzdwwNAtI7YkJonRPDcd5YOFu/p7/YKbhzaTG1F+NIWrf1Z3+X5hhyx9EpTGA8G43xTP
6Jih7RIwK+OGy4hS9LEtP8/v4E8Y380HLIr2JZ4wUIxQSAHCuI23/4JXk28SuCySuRpXTgL9pflc
7liUmCsPJWdk7c3e/IXCGCFOXng57g7Fnd6gvw/t7Km08qqrBl1k84TVYcoeV75MURJA8HjlmcCU
oIqyPZKX5lTvJt9asSOgeiQ8ws2oZDjbouyEqH7xcczCH1AgsfTrs7xXUq/vw5Vc5FOPLcsjbzDx
NC1cljCFhLD+nbvzWm5by9b1q+wX4D7I4RaBADMlKlC6QUmyhZwTgaffH7x6V9tq93L1uTvnZnW1
bYkAiDnnGP/4w8m84SgHSdWOGZZAF20cNA3SNRJ8wfQA1CZODf4Eti8kRpFfULpVuGY1VQbZkMcs
9W84Gkr7eD6GVNSih62KOPOyMyS1V9EzCSWztm1KP1ad5CRwZtXsuOYlOY+fqwsxMw+IlG6O6LQM
FGsrT92psEeEDWx0mRX42gNU1rJESedhx2dgN/bEKmid/ix9KJ1zu+u5T7QJeP7ylolPMlP7I+bD
cf0QGfatPIqsCgBuBD69M2DeE34vbnb5wsyl3JXDsm5a2e6C89RuGQ2UgyvuxoPgwY1g43Txxc6/
x4dwv7zk1s2bvzNzelJfRQxg0NiPC5kSt1YRTqhdQvhP1iWnvLkODFcy3bB5wnUbSBdpuNV9XAvK
hrW5RkQCvGtsB/zCXGPzwYtpy0576L2ZoZc9+8JTfxCelg1tPESOhAkk4PNO2QyqJXyIHCR3ga/e
zbqTPPUc7ziUoWZKPZ6u2tqYejKatqbbQzGuRcwKamdhWw32WC9nTnddraM7cwNZ5w4zNf2DQwGO
jhM5H8vycPLDdBj8bova4K6+719nAaqXnXxUZ2NLpc47qTEE4L0zd/EWzqT2ED1VT2bmBURYBIda
RrlkF+YD7dpHVNPDLsdIVeMVaGUv9bZBxXoU3jDL1BSr+ibNW/hY2Dmr76mCLQ82G1wLWrqU3T7R
tqNs5Ztps4httqw9ubEkxnyRYsWPwb6HlvtQ7JZiXoOGJOPj7LEiI+1q8pvaDjTYL/vNKOyKcqsW
mMzeJ4WtvwcYTYNNY2+Hq/X3wkGjKtqwbbWRKkR56B3tCu6Lpub2evseOyoUV0pMBjzYtbIrF7s6
ctjYJM7/555TzFyX0ho3BUF5RppmQtjhJnFHTZ2IU0zd842skJH82Ji0xIKvOiiHINwW+HX0vOYI
Hp1ccDsVRz1Erlajb8HeJM02MSDD5A7iOBH2n8iB2BmUj8FX/WTNb0metdoZQ6f4ZEvmRUDmVBNJ
OKEdpgZwDSuwgmcWL0TLPltK4iM0H/w0tbWGLbGHkXvmjAzIezeSoFQ4fbGpMhsaDtbWrYjW3NO3
SGprK/Hyz9UDjr2YVas3J70mCOdDG4eVPoY4t6/DHXP3m2H3uj8f69EKB/QZ0BtcDO74OOBm1nNM
ueWyV9mokbyZ5ZToDoYHEjLZq7COdtIVa9XkQqmTwwi2qs+lGg8xa/IqThundAsv2YYnjL2tymZo
czspd9SKFN+5g/9P+oxBEuYsTKRPVMIOz2PdfkqRXcF2wSYeQ+sRhiuScof5dRkAfbGtW+gkfdxi
EYgXR04ozYAgCeXPDp5hj/LXeHfaoZ2uhXcjsLX78nM4Nh4+EbR0/Dd/n0+d7ooc05TEKyu8zBWS
sPvYgGLJcMiGgrmRrPCBUZbiKyj3nhEHQSPiupbCNPPiF2Vnvswv6hbFv1M/LxcvOY1rerIr7Vpf
2MLQCI75Sd80B9XpHImeUvFzh2amtkofm9onukpPO7LILRnIono1jvplvAh+7xuW4MCJ3grvZkcr
W+6WJ8OlR4j6OKXx73BXTrtb+RP++B5c8DVMLy565YxOZ+en0Y+fZZsu2A7spZFVHeZkNgWTM1oc
AsJOfVEO6RuMTDs+3hwcldxpi7Tcx+rHTT+RSzmRJ1M6omI9R570SjvYbMqngrdxbTryA27p8yV+
0txwTeOwLjYQj1zVYdKvgRLSh3H1HmxMm8akeKzPFRUJ71Tkl5fZ7bzpWad4WEtr1Y6d3s/2SJat
1DE5qY8dncQKXZU13aubcZezHo7ZQd3wjuA+dk7oxrHBSUk6w73XRi6FvwGWt8pFWBN4z0HgJjFq
K4edK1mzh4EVoPfiGPPEU5Edqb+DI7dE6cdYI8OO56GtWbPaud7LLoQrfSPdjcSGIyl1Gju9RPUT
24tVSdv5HqBhU2wwh7Py18mldoi2crUN7iKb/X9HprqlevXkVfpW6Pahn7rzcNbpsnOrttlN5FMk
I+TYqLjXgTUUHNlWtpW3yFFTS+d5FXerERTpWZR2PSU2X+rgmuU6T07R6C4NYvwcQsPljYOkt6oe
iSzs0t1ik0IZbk22tI04TJxqnx7re1i8NwiIsl/LKBJtRER6zN7kjQ/KFQv7bUUV2sFfoPhyErx3
LNxz15U3nUa+GMln6fowYJ1mXfsMS8cHvkoDAde28UwHbcpzRn38fSw3kPHSK9ScVsfFacMONJ+p
xMwH06Nopt60Syfaqmc+R3+YEfwqFk/kQgdsQol4CD6W29E3LRUqu8cjXp5AaX5g387l82g3+wn7
Yova0YGBiwuSaMXr5LDyMIXwdwKlq8Vr7pWuwUtl7LCRof1FhR8Ze2xW4HBbGEGmkg0HKUOJeNsF
uJ24RmtXR56Eg2vtugLeWHFSgAnJ59Um/Gxe4xP0JhCkZU+hYLULT4K6c6WbSt9j+rdkrzCKO/Pc
tuYGdzoYPn63No7RBt+AiP2VOFb7D/ib8Oto5C/8TRR03VRNmJgkxX2BcKoVM/YBCEfx9OvwwHce
fla6y3wzPKXPkAO8wK1d2IxWscnvwxlXWwuqqdtug1fTV6/ljh8Zn+P3BZqRXFqzu3mnAm/ghweC
Qxvg4n5zoEnzNRs2ozv4H8YFb8uP2L3t4nvZEZAG8ibH3xnQh5bCuUA7UHorm1LUq/lfqNAu4J41
XbMLyhA737d7nWrYsDh2fHaD8FAa/mBzVq8Tdu0rrkAzbb3d3eFcGrm68/cPTf4dbCwamiHJMk/N
/PH3P8Fecmlkaj0IC2Y5r4e1tsXOSV6vTjpPS7NFP9/KTv0K/rgU6yxfBsxeuCk3MpuVvu1MG9uU
RzZsdcsmyxby95f3Yyb0FQP8+fK+fKXFJGTdqqU/Mi/ZN6SajnkP/OBhVMyzFV2smB3x/IfP/HUC
9o/X6KdHsmRi/vRINBQkqoEe0GGzZOMWuf/s0u1gSx8GN7Tnw3AovPT5D5+63Mnf3ekX/FHW5jyN
Ju50tKtN6zabHBwYPqw/bOGnOjDsWH4snj8B9tJvb9eUNcYWgi5r2hfUWm9lrOgFEdr6Fu3+friO
LqE9MTbtDZ1vx1cO+ekVWwc2mbX+JpnWzYUO62fuGDhdSdXzp4zuf3NJuiiLjFskbFt//QZudSz1
ZgCTfuUj37SB5+4lNzsPPJPcy3bxRjv1+87OttkjFSFFhUGBAFawmf/wLvyYmvzLt4Ity/9eyZfh
QhCZuJHJXEn+JK7nh8yh04KjQn+NwZGNcMgRntApeIGTbsuDRDsjWIYTs6bHD/UTIOOu3hBzs0HQ
8Mwqkb+pWyqTzYoaoV5H2+gRnamtuS0Lu9jDVd/EDkZ+h/rCWvrT/vi7QYn40718+aINpNOJCLOZ
Nyx66DbAek71bh5Mzrn08n+3cn/6tC/oPaGhTSkvT65zeHLUUeRGLOe/7k17Ais8aL7eH29xWSRf
v67lRVZ0hXkagpRfXxz8HMMwKVi62TV9Wn00Lz0lLksWM5QjqLa3ehTImrBnO6KQy5SL/If3RWG2
+LcX8OV9SftVFEQCFyC9LhVt8iIpVvENCW9EpwcKIvrmFZk9XF4rvKvek8/oabbVT+MkfExOub49
Gh94INCAgGj5NGj1ZbX0AIyrxE31+Kfd/8eJ+HfP68srUVSqWBn1crne4OAFovr6VWis6ak6tzZx
Jaf8fjq03831DzwJoE93yx11Hl+nRgDwCfGekwlWujeusAIrsKnGZ6+6anukzvIdt+SoB/lOuCpr
Be2xry/aRNzrIOdb+t3sCg/dIyQ3lFRMFAyQfgKz2p1xr+wgO9Hp/P0eK0nL9//1fnVBkkRTgTkp
fh3yaA2MZ5E/d5QJmx+294Z0I4Dfyun22t1tLzyC1IIMNptYs0A4G8Jr2H+A+YItGnX6R1xJ60+E
ZORXvQHixcd5H52XmsDsGPoxEYk28jk7RJ6a2bVg9bb4UULRd6WtcogO3YFK7seKwGtiaxDVtY63
8zr2l54pOcPh82NqC5Kq5D2njzNsuj2wsJ1ccr+1c0/ZYEWzgGZ2YeHK8MBJuA9O8T466vx5t6W5
8tRd+djsgMj28wJOlCAsmrNyl2IEcwM6bVitNBO5M+0KUI+VCxOXzqx8rPz8oB6b0zJuLMHsqFUe
xv14KmwM9I793txSn9wRh+Usmy1IpydvBzvYBL7smXdLh9bwGcZ1KTdXKhhXCewAVENlHHzE9LV+
eCgcLJAQQwuhb3y7gTo7JlXVYCdL54A3IiqHC42Nk7n5WfcUJ9+Em+JNGjyQivIFQBUPujXDHXJo
7OR1RXvjo8Fyem6scNMLW+zgUbZ3fzwmRf1340i0BoaISbtJXOmXtdLgiBm3kyQ5EfOmagG/lCPq
I96XdgHq6VZB+j5DMEUK4ts6Fx8oL5mT3G47BogMcsLj4GQv0QPw3Rp4dHqKzt2GGY6/oqEzPyi/
BgsBmBt4+GYNTHrcPl5GXRUWYHg48i2AXDug73isIWBYDQtWPFwYFgA+Qcaaj9hXJ3b2NO4r9pVu
OX7ceBM4tbNUbjp0gNGtBlq+NoQHoNJVoWEp98UxORog3r7qRQ4Duk2wVj0E/l5Gf+QCItoykWUs
CjCQfp3yTiQ+P7GR/dte9YcdJlrAHx3vEmo6a9okx9ljDws9kqF2A79A8kFtwDKNApTLBtBpsuW7
BtNlaLHIyu/FNywIDcpkZJuOwngi/5DfurvI1Y5M6VYefsKBs9Ap2RNKt31CfVcD5MDyLbFp/ENN
rP9uE9cRUosG3zbUxC+lmKiWoTrqGrviXUSjbVrxfeVI9zhkYPN4MWgF8tf0MD1B6Z7P5bCevw1X
AdftZSCV39dbhvvn5lmjtXhhgJK8axeSa+4Npurfk+eVAgHfEt8prIC6pheowI2FrkV5rt+F9+LY
3ONgfDHeiycR2De+NjdL4Z8yETO34t0CL+VgFfkfyk95OZj+ZWf85z3LyzP5qeiti3hux5p7RtFM
X2ygaLPTXXZiz7Fk/o+7bD9Lm39z22/SeXqtzv3bdMyc9FG7mPf6oxoewpfgnR0csrwee0BTf797
KwvD5l+u0YBYYhooyWVR+/K99OrNJDaOqfXCr5DuUVN42ZnclVNwN7njveZJ9gm2y77YM3m+687V
CQtSKujwfmAXre30kL/FuzTegspTu1W+eRSfIVw8xe+MZB8ST/G07XBaaBUENuzEq77WXxIwIWx3
Kmv8hHZF1NA6e40egzdEK+K39plxVHFaRr7ttlunRwl0G+77BpHXrtibJ8kF+I3vsf/0jU15FBgJ
oNXZVmextCqg/8INBbdYyzP4dLcrVAs3pmV+U6yX/6o7dA9e7i/YSGozQuf5q/cN9izXgJ6U7KwL
s+fHZf4u0lia7se4rp5m7waJhOFbBdhWoyvdsuLZZ7OTfqwdrMHYdusFzVYFK2JsuTqaNkEUTvXE
7OeN6eOa0xl8QmUflt3iiWt4HpxlEAVK7mmn4pnqJf7O7g3oOylWf4dxMzjlAaFP84xDtmVYOLcd
knXsDdvVof+YTgwVMXDdLHgHkmK34axi+iQ74L1cG7u8TRXBmX9HKpgV7IfInj/R9ODTYytrA3jT
Ui6YhK1eYQuuQbk2qcQByHlEA0jShLDTTuQq3raQXtYDgxvyyDgqx329X4H+hevge/PaMlYM7Y47
qB8kQJKcSerTcrGyq981R/FQeeGpwZT9Sf1YbTAKdPNn9CY1LcemecALgc3H9KV94xnuuF3AQTCt
D0gYmNe8UR2My7xHsqQ3xscaSwY4/KMbLUW3ujUg7ybZRw/mHkAJaMSwsQnEmccFrg4hODBw9uFY
zJfwmB7Jf3zPXqXZAeTqbPGNYG5w+/G6AGDGbmY0BDPAyt5kN3xZSsXrABP3EwRonXyPOPH3PLJ3
EBk4Pwt01nniXWp6kF1jGB5PxVvA3X8ou2SLcZNxLH3IFxai4ntAqG8o3zx1I3iFyzM9ypfhagCp
gwj/qfaUf9fwGjDWZEWTFKKNlr//aceB36h1mLmyyx5KCCF7ca8cso3pL/DiwJJLNpO72mle7OvP
RISRmkYA6lZzCj97V+/Cw0212mzN6+dEoHa1Le04/evAznd/v+/82O6/bo0G3D1BU6HXSfqXpkKO
Aq2U+oBu9FI5I50anKAtZh2SjeGSfi8fw9fgAaWXPZe8SJzN5xtlntFcMBXnixXuCCv+AwH1t33G
z9f0pc/QDDRTLaohaknYHoDPQwZsINOeDjvpwhwa2ljESY+B9O72QKdKoV47wUN7pd2wtSuDglP8
0G+WWk0B+A8vwqv6kv2p5fzNjm2Yhs4zY8cWde0Lh3yJuJnLisscKWZnkBtqlnXCTC62p2WP0b2R
DEhreEzAvqLtn94x6Tc12y+fv7TEP71jQ9+aJILw+RLy17PopO7Kre9id9ghB5RONftOth3uIh+v
Nzb37s8A1m/QlV+u4MvLk+BkpM3Njy8qelgYJqvW5vzHK5v9azyJLnQB19D/uLzE3yyvXz74yxtS
4AmWFsutL9tSCO2IvOJLucWaaCO/Ispysm16ZZbzp8b/d+v6lw/+UifnQzDIGGzLTnVt9voaV4nQ
LQ/4QG5T7+Yvw1ZYSoILocRWzjK2NBxUEDGoUJtPxp0mZwQ1EbMZGEDafdruqAwP4T2zLPbNH0v7
P2I7n6rvxaVrvn/vDm/V/wN8Zkngm/4//8sU/jd85l3cde1/vRXf/uv4fYjbnznNP37+n5xmQBJN
Qz2rUVNJS1X4T06zwXwfjTYoCkxehaX1T06zAoFSMQyVfwLTGID0n5xmwVSozDSR32rSZ/8nnObf
MmplQQVFwrxSEpAJ/bp+w1bSVdIxOAm1bj0a8LR082jEWCvpyWtbYZkw1P48pZ7ZFztZjmNrqskE
rKSNgZEisQQe9jm+kbEpivm+mxMEafXupoEdAlvc8gnjd/FcmK8Gajy0lOcO0yGRYdlKivBXRn7X
z2fiztwqF+wkUSwNj+YAG9kI4pGpCe+hNhzB1l+qAXrKmAL6y3jRr+rVupinI3kFIjrNG8bmutPf
HkRGySsROucqu0yGcEB96cgM6LvpHsKqXygNslHw1arxB8LiW7yegopXfx42hYKEDP3NOR5N1WlU
dbdqBreWP+Yo+YhCw0EgD8WLoEOTCScScgHr4ZWcn1R4VmWob43kfRgfCICxMBSlcFFgyExVDAO1
A+5tGjq3UDriQXvPruli1eKvRtK443pnYj8W6ubzXLbboWmtjIlZsPijYDDMRJz4AYHRKe2olmio
LUxm4hBVSwmr4BCybOmbqJpvFIoCxqE3ncD1oFon0F/wEcFu6+b89L6f/zqYfyaE/46GLfPeaoT8
0g8YXxv1NpPnIemEmbMR9uYPGrwdOB/Bpnba/QrK0kIgWLZdYJw/nTjL5valVligYkVCxEb3+LVW
qG49wqgsIAtLw/h7P8XHMvwDxvg7hv0vn/F1Z69JGWhME+73JTqr62WsVPjAI5vlMKHi+MMhjovN
725KVZEpsKYV48dR89MpmpC8bLYYvTlykiH5HsHEcH6RMaCW430u32wzjPyKtKW/gopmd+gEOy4a
nwhYO03xujDTdQPkEU/vGvQHJtRlX7pJvxAJJ7/onFkzMTvCAg/HLow4MQii5w8oWYLaxRgQVsON
cIj4KS3vm/66Ml6wFsI+5lEQsYbpy92IFVE76a5AUG/8LVfVxxFXf+albUIEQGAjgYShTOGh1OsG
N+NUAqNBAFpJJKxPyqbEfwqyuTcK/S42BYeQmkuTlxf85cEnoVrAP8GGjzcYRJl09zGpX6NWc2fm
uFIG1dJkOsY2YQaNlzZjZYm9fL/Smj05cVscttwxRXkQmQ+CFJ21Pl58p/EQaRnUr2IjdAcFsPU2
fBOm9D4rugyTaIF11Cr7THsiMt6OsRETVhJ0Rg3xThKsSdhydQjamIde5ogmRLrhLBq/okx1Sw1M
qI4+JVE4EZ3+ZoTzd+wQaNFuOUgSA+hpcbPShn0yJZ7UVSd8kU9F9JKJlzaB6piOZ9GUHkBSnaCv
7Tzh7jvpruYn5puy50lvWyWypVFZp7DQe5gHBdnyej3amkGnXY+bUJKduYVkVWbhWYzZzEAG8C3Z
D7cO8zD1SCKyk+qpXSQonW+S22sr8oegpSFuw1w8II+jGulpF3fpvrGbPvKWLS1KQZTSatf1pj3E
gUOsFXZdo7LRNTQUejA+xuSMEgQFa50dcSibtVkUazIO4dbDi9Mi1TEEVONSvQ/q09i9SUkOXXUx
ByiihSKNM8wxVExvCoWHWkeGWwQORi9bs0TBoeiGh7tn5WATyL1SzsFPVzrJxglwXcur+1W48il/
MHIbbTPFy7Oo8M6GGWmwFwm8bgGUzQQKoIBJ5Uh0jRmAGJKVG6T9aYAHT/KZXavxRahIuUoeK/0o
R8eogHWEVF4xCe2O+q06qFbKPxAGEQY8zJnB4CrWgn7s4gnKU0iK8+g0MBoxVrHwSyBQHpS9oFdW
GfkT5YNh3LDPp/5xnMHkJ3AfkwQyGAzYuNO6KhCRzUsqowch9zIX3/D1eR1nmgzhvIrPmDQRtgXX
W2UPjTJIeIzsTGeSbu4syjC+ZFsXJZtCASKK4RAW0Q3C9x4uba/kO1OGfW722DIQsSN1F4xtvaxq
LaHX6TTTMyN+ywTWG/l4Pc85uqJLmgCP4Pg/B3Dyb+lfZ8b/14XgUnj/+zrQwh/xe/xz4bf8+7/q
PlFU/5tpP37ggqz+Q5T2V9knisp/C4sVqKGhx6aA4yj4R9Wn/reA57Vg8hfKcsItGtd/VH38jCAL
Bkcer/+PX/gfVX2/tkx8rkxqBnwEWTElg3jhL+fbXK2ESBFHokr1t0QnJluc3nMSp3CDNB+6WMNX
U2DTECYIoXq2u2GQKPSmAFwdXPM6KhyyG45kU7z+9Px+U1f89rJMw8RFQ0WtvhTEP/eSGO+keRDE
OQZuBa8w9Sb2EKqJT+sqqf5Qw3xR8/31DChiqMglPEJ58r9+WN0mshDlfb7phOA5UtDs36R9XgYm
Rh2gQZF2J02iM1a3bTDivldh2soDyfZ52n5oiUABJ4YNJlJ4NCXPmGUCVqLwtVpt9a0xPs0BeXxl
YL5QS/IT2SzBX43VLyrSX2qwX0uGH9dP7gfNg6ApjDu1LxwKnW17MgUh26Si+aFhuQYlEVBryBnN
xk7jE2q9MVTZcBodEw7SNDxC2dz/+Av75Rq+wMUrLcX3hVCTzVgzQCE3YK/cjDvMTGRbNIy7v/+w
X9vtf7nhHzOFn2qkXpyiDOu7bBNF4/utqo9Fu3qLig1GUN+yWHv8+09TheUB/rPQXD4Pc0BFosuS
ddbLD6z8p8+rVt0txHR75YemUG5KGavXTubk6BqmtFjy3lQVcuJUwZiY3ID3p2o3KbG8DqEdkzuE
RXXMRzCitGRGF9/OahJHu9oscInExIhfYT4WUoq+p0zBVJuZ8CtWIC1Wvk6MAW4uHzYQymbFNVx1
srAesdYixbYN78Mb0VCygShpviWSpeLjc6cM41HLtsT71ZtRl1skKnghh9ISCl8fh5sACK+Yp0Li
N4pCcKeGOm4w1ebWkDtTpN3LzdAwzzoqLcJ9XLP3fQsMPuXzs4ItyqYcVA6jAi8CPRTrXSlGJe5A
N9KhUHzVolSdOeYat8cpESI7MqYMZ7ApblO3mNWNYk4tXDvOtCgcvJtq7Kse2ZsWVm8R4c+WjmeH
EJT+oNb4hYn5NwWjYI7U6nWOwLx7UmXsLrIKUhbvKVdKuNrNpGZ7RS2+pTjsrRWtwWy2atdYkMD1
ypdMEwKaSHmK9mm8ivZm+kJ0K+Tbol0LOCRbkiwSX7SoMavodDNaWLwrHPgMqbgoaOccLMwU3M/r
rZKSmyplL0Ixb4yQIONYcVcTgi/Ms66GWDcWrwkGV2qzS2UlwdwvxtxZVef1TfeBX5E96VjFcVrY
gV49GuWttwUxOtyMXLQzCHWebCrNvUB/XMi1ZAkdpB/sKZ/0HoOtOcYBrtWbEFawQTZQqKMdYYzZ
t/dqZGCMQzLsrPY3mHb7AkrPri7TF/x9bVrOTjeCp2KMPxtkEJWh4S9fw1T2hUy4LfIhKqj1JIyv
UZ6i8cOl+aBmAxZGlEA3TVCsvLsnNxq272LKja0JU3aSnXAoJyueUQF3q3vUg27VMg3uDWjM6shP
1RlCk+TmGlr8HFXDZHcF+V09cTrl1F2TEspzGJnfuKeJdgRLw4KS2saiDwQ+lR/GT50IbyfHVMfL
E2kbmwGovxnfaVnEuFrpH9K2ujOISncU8v+0pFzUaiNDDwUbcQKW6AfaidyOcvBFoTCsgaRB1hau
jQAt+Cibp+XMq0N5X5fje87WIefS/jarj0NFqEibQqV9JLBV5O3PXzUlurLJHQ1CgsMVhnSV3IoQ
1BOTahzLrgwivp7Eb3WYPSciljkVg8qsegijOSfE0sWHhiqg2wnFfmiC1E4rGN6tgjmDgtnkrhjV
E6HBBhZYRusqDRfU9/me2LHq0Nfjwx5LFOVcBc9jHGWXWhKPcTUQXSbUREx10lshm89KLq2Ig9QY
ntTkj0144wgGwsNCecR/Cwu3yCR1iMNJbg3Yh9klDrHcxtyN+rgIr0v8gR41zsRbKFMjC32L9ph4
S1J8GB+bCX5H4lLdtzdUTvrzLWsQSvU3p2wCZSO2CFpSeXKnyBCuk/JNaK9kNaovoi4zdh/Q4BUt
hGgazBeZebIZ5WxLcfEQisW9EWoEuphqc4xTdLL4GK97nVhNpZYSPxwQo8xKgqq2GbptjBmiRfWk
WqroxSsxfyXc/kDq1oa8SPFlzAriUCHoznEVHYzVElbM9wrlFpVUQZiCh7O4sl7V+lHQgt7riESz
hTGsHzHilmFkdD1QQiAWuAVOKJTTRD+Gq9BvM2EAkBmETRfn+f2cVAG4VIBYF3FGMQrVOSrLDqfL
8WMu1PqIC1u5Xs57WRw+qcOFnRFK61hUSisdwnNbdEgSxNj0DSPaNjyAbRiz4KpE1JAsBIqjlQhC
ogZxU5tOn5QaeCOGsuImqUo440qGAMuxuxh4kQRScdJKI1z9EWWJKK9czO3ztYr54Fqt09iR2NNs
La/vMNS9OYT3Gm5WJ5+5QrxgsCKooch3spFDV5kCZhvx6iAnha/lh0BK6ns81oUDOYFvWtBeDKyj
imka9jIOQ/myAc7hjDQCEUOW7WTMsc9zpz2GbHkbo4B13RikEgU4USKmJkwKkQN0q1EO7gJ8z9lv
0KA1RDNlbU0+k9YZCLlTf1VJT8UqNOjFW8PRBlI/8Xrg+Ck1kLCjGSvqtp9WOzk1kXJ1pAjg3HqH
O9y9RkTaWmsRaM7X4obENiWTzyWK8L5ugxNo3wRpRHrvDB15YaJCvh+6Cw55KOrIAqtI2KxwCshG
JrrKQJ5NoBFafNuUkk6YmHgiWJTJN3LZ26gEd4bcryUyhc4C2RW1JGCwHFRM2IiIxiwRskFGYwaq
KDmyvqKfjohWSwMRcbuC7VpZ365GUFzVsgKazKtt2bZrZmv478tOrDOLxXaU30GdM8x7RelSu69J
6tXna6sliV9QBXUVB0aoYHsKcVxZDeS0GsCpXY1gNvycyaJ1mea/5UQp8HOnYBwYOjb4583iWknG
739fLslfeMRLuaRgmaszZpRgumLD8Gs9XdU1mWd9mbIScAHrhHzgtAju40RcB1kh3aldiZJNJ67G
kFJ8rI2rIUTEzwTSESLIqSvDnJxcckj6BB1RY/b2GC1amLxIj2ptuIomvrRaJJ1rRb8EvOlSUNCe
GFO7HyZzp08N5DgJJeGNsG/CNkMs04CirUpGvVCuBoR1oFN6hMxnhVCoQG1ZTuGaF8Ul1BHELdAv
BSaGZTvtRBZTPCebPNBHH4YlFmpx+6y3lCxRX3/Ty2uQTLDaSLK3Z1mA8QBuM2GAucXrkxqkXj2E
qCOMOkMjRdlqk6D5rBCKZYwQIUist8IO+wy2qzPe7Zc8LP1AU908QdcgGN+zVsVRv0BePTRuLmVX
dQGMyeU89jnJJGN6L0sF+sth2EiC+WZIGanfubKvE4USMAJww2DWVtrxvIISoARbs09Xm64GTM7C
BH3caHzUqaqfVno12n3uyyG5xctJHJd4qeWzXwhx4vczznsr4bZZ6jB1xF8rLLx+Vd/W023kwDFW
7liCmScrOG5YspPzoHxqY3MfkbbkiuK0C0sUaOTz4I3XVj716rlMhBVyS4XMEkzsyDq3eglnawMO
Y0DmrTHBeQgwFRtrBZkhY22rR2ddk9wTvGBu/bp8TFopu0El4FfofU2nysb6qzJgyOGpwHEBgUdl
dFGnr2NXe2lHC5Sf8p7pQR5SA2QBZZPIHYDU7NQ+vBIV7qtdfKyr8CrPwn5ooQsRZwLnIdoWavqN
IB0Lv6atIRKJ1GjPRVwf29DIAAAxlSN1DmdmzW+l/BEDCKENzpI6Q5AQqDoaRb3r9MEzCZtym3x6
HyeKw5QwFUvECGCseQDyaoQrWLAbSlPyOpMMjDZ5p2YGfurtOybsjFQK4V3SiyO+RCDrA66CLG+f
ENwVnmcGsE6AvrAeTilMY1qBEnljQXwNXam+0SJ0/Jx/73KffAsjkg1ukca3jUFuPoNEIciYMPy3
OtzuiC5VvieqtmCbnCLqhNDvNhBbJH6kfHkhIO8Rw82H1dxXIGN5RyKfudFISi7mskCVl3frLj8r
GgLoIZQFO2rbO3XAgLkYb4MHurkR6iR7XIXPFACSHiMWbxO/LXMUIJKBip9ERrBVhkchTG+y886U
phrfMhc6hglCYe085bVuVxL5JSTDPJWjHjhM4A6BiWK95a5iLNRsYo6v+DndzxEhX1KkgITyV42O
AtUw2ktmtPdU7v0+u4HwNvq4MyYmRX21eiUNG8WvhEQu/pRbRHyAkosSsHhJoRWnXcqKXMEGVBpC
8SrxoHeHUvsf6s5rSXLlWrJfBFpAI15Ti8rS+gXWXVUNrQJABICvvyvJEeSZIW3u47zQSGue01lZ
EDt8u/sy6W7MREiZdka5SyVxQrfZ77CKwZy17n2NhuKBHOg5lkw6eF7qnLWU4PBHhJN134njM2sF
3XKYqU+WR9EBs3dLyz6tuAMxEV189aHZ+1Se/uMI/9/S5f4f6qgu2Zdq+ubP8Nf97b9UWP1/VFp1
9Xv8e21v/av63Xxnv/5Z3bv+E/9D3RPh3wInDG0MK57nsyr6n0tdWzh/c10pZeC61y6r4H+re+h+
qNX8medLNDfkv/+l7tnib8h+glSVf13sYoH976h7f5fJ/km4wGLosTmmF4q0CcmOv8ZNUOzyJZ/0
cKg6ihwycL991T1P4ZTfjMojLGdCnoCxxuqUlv0xGdklBe1EDa5oDqrzowMYY16IkQGrkeHJlNQt
79qpuvcVAVAuSEBGAHNQXnC5AdXU+4wT17Wx/x3I9/Ay+pBwET+3szfJsymoNIEWT9SxBozX0WW/
zhs8EmGb7T2bRxfTWLn3elRGmZKLJvIPOdTe/dMv8P8iLvpXf+VfvhZMMizb2Vfy7fw9iPJPes6o
5QjVLe0Pg8CD7QXdIcOiSqCMXJ7rYgQuLQ23mPbeDUhR//z376qBS0G9pwaokHXvmiLqBMgTb3lr
1UAWWYNKfMsMie2+VKc2g8iJtAulTNi3g3aHDat3bmw7FdupsB/SIa4uSYSwk1+b3J2uo5x2cKiM
4ffII4OdStUYXN96/j2raNolxnrX0ipvpKCd2Leuit4x8WhEkM5U7IbkZ7GyfV4s9H676QvtogWk
zPAfz4h/qzU6f5HerldUiJmfi4qeNdfxr1rkP391qunYjYTqwJbdPztjPW0FjqdyYPLk10g1ghes
gmhojnM949YdMdCWBKct55dbZoRia32xQ4pFVKJfZGwSuIoH5jTid1zEqyDgZ4arRwQC/hv1CDUc
poaCjsT27M0wwSz+z9fCv5qmrsZj34u4MzzbRXB3/asQ/U8/TynG3JlSuz/wPsj2wZQdukBZG+E0
2R7Q02uVYISufHpslbb/0f/3b7/MvzdV/ut16PuAFphGQu53/B//+pcPzjgOodUOh54O+ZWYKucE
xe25vv7i/37hzMu7zvGr1imHEyfLvftkkMUGfaw7mJojIb8A3JnTzrIsgnLdTGgXhezwn78j+6q2
//VzBm4YUKnm2pH3Vy9wnE/Mewufky+K7ZuxlmNKIjjFL8/6PT5D9cCFGuEyq3l17Oyqepo9Dqv/
+WPQD/9/fhAWKSjcIVG10PX/uvEP2tKr5QJIYILhJOpb2vsmnN3MdSNrii1X4X1Me/JqGqcTqdUe
27v6UXDV4dv5t5Y/PCXFXK5yxN5LsNjBodA49h02p0Gu3oEz5R4dB+H8Cd3iyiiAq2OU2VWhOHJu
eLeMezcUwY22QoYLUNqrkVQp8YUTvfRmpZSX3kz1i2CreW5pET/2VKUQzoq2S+kSpJjs8JjK/i0A
p82pIkk3aZK/dJlUuzwfzCmGrHVKr/+treNoNUdsuZn/OxybCxVhIUM6cz9tSwlbe1E1x67tAOJg
BTy6EYQDKrfdN4eioya5VmCYlvwXZJ5tt1Av019PCiyI/VWW9AWJHIjJhpr7XTuneGKvw1/VnyGh
5w9yNslrg5xX8OrbzRI6hgSfpZfhDzuUJy9I7xee88dCeA9zkNy7I0QDZyRik4v2o1IBTsdsei9F
4u/830DyKL2TbALcBJhkw7W6riLAe4ttpZu8sTBSpL63Hgo7O8DxdNmD0zHQYh8AvU61jV1sp4mq
/Kp3L1HaHpcZI25ejMSJWrIvYY8wmacSBlePypP4EYXKzh+vdLtVI5MHNQyfvNhyyNn4gSEArbyS
owfJtt95Qw3S1G3JMa+h4EzcWdZDxk/HwXKO5YMlnafQnYd9Kaj2z/Q1mwjoRXjFfBn4+2EeuHcJ
NQNT7WwbXWPkjvu3Oa/jQ27Uj+jGX30op40ux6P0eVA6LYRYFB0yxjHUu9pObptrM24XeG9Zt+d8
KW/zhA6ZUOILtx11C8q93Q6V9eQR/0SyZ7BcJM9a+8Wx+5el9W+msj3Ew+/Y8X9VEiryaLdU9aTO
2YmpmZBQytM7AJko6gEnJXxZ62C82imMx0m6PM8wJEGb1r8id4I3JIJPYNE8vQfCHhB6FvfeHudL
aqmPRdL7JqyMDjxTv4D8HPc5Ces6vUHoLte5LMNj2dPOgOSJfsRbjL6IqfAe0bDJXCEHbYN2wdne
hSmWrWHd6CW+8B/NOYQ94uXWpzDUdJApw8aS9um9zlMP4wslbKFLKkBKZZ9gSH0a3Td3ecpLGhsU
IN9aHJIMO7js5885c/XOShBjvJSkjZP79904n0OoL7xHV6KyFm6I8AINwt52DeqC09GsMtolPl7P
Voei5NTguRRMR71/lyhTImgSGbW6aB+l9q0flMONGPA7dAKcs4MpQzvz6+TjH5+s5hJXfC5ZwXVy
0F5WLTKMp6kS59GDTUEP04qPVBvMbEElz1c68AUENTiy8C6mUByAoLIw2qA31cNvS5pu1+csPsGt
Xis35jE5IuCtISCwJsKdd6BuHfrea4qrYgeF7itPm58+T6Ynm0cVBBNrBYTi3Z+aNy+jo6y0ClLP
ga8/qdnr6f7o4/FYz52/cRJV7NgGf0y2mFaQ314LWf5htzDTNcOaa4z6QzAv9sk0/siH4iQWlZR6
xLF6K4R6T3NErsnhpFJVwT5q9MWKrjAuUW2zyCaPKrP2Vi7Lx8R6yHEW8z1AX15VjXgIavYSuYYE
UXjjm26NvbYWwqRR70A7oAANPO4hzNWNUlw3w3vJSmyTDZa3wxxHwZaHx2i0seaHFsheV1NLCobs
M2eMrTnvPzgl/U62Prt1vZ1IfhTLgxCK4Bump/XsgFqYF7ZKqqBsZ7HjwxCSlJzrgk6oXn83sbhq
DGy9m/Bzqo5V7r4DY7V4qlEt4vuo+CjChzZ5yNz6MWysl9AG9ZX9JCVFoqWl9jpz/W2SqrWjCV85
Qj3MMyrf7Me0+DVrfLuOytjAZX6ziypWF89NqcOts6TDdlhKyE++zdf6xejJpqdpboOBkN8IbITO
kYehxuzhWNGAkGEflFV06ykh1wil6lLSNr+LibBRNN8eeVeqvS3yc1/gaYsdj7tUjngnGwrJcvLU
QXm9kQ30qnyncb5vaqgFG8Tpt0l2PD2T7j3ZCq1If2zjkL2MpRUdXS0Z30UVpxgg1MCayhHJS47Q
64/lKw6Tp7CNnyoZ/+rUbTIaIKZL8FmElJ3Wsrzn3bDtdU9kJAm7zaAqfx0ClUjvMgU5e2zn76gF
Y1gO1Uc5ZzQIwxqcNd7H0WcFVqQRzfq1/BH54G1tMj2ONxb7nsP60W7pf3XZ1E9Rd7ivutF9kBEX
mz75xuaFB5u0LbxXy+HNAxbyzg0l5Z4t9RqRNTz7wXBJgZggqcfvXQh7onYvgGXEORy2C+yQrqz9
fckTYGfVztHu/OfBqrwNne0IraY+Wjp88tzZsEJo7ov5C29f+L74aOy2bx2crCfb63DQALjt5mxv
Q2ehDyZOgSZN6ko+fUQeVrcOlW4SWJzf12rT1jZCXZ6OO/id1K35c08Ahi2eTd6klZ+p36u9V4sZ
G2+0H2yjTriyGte5SUpSfFO6vOh+prElfwtbOqbgrShU7aS6NHJiD8x0t+ECGI5Un2P5Dao9/BTn
nHekPqokuD5E90Y79KnlJaV89niZljy5MRql2x8DfrUeAoZTjeSpzOLdjFBDwG8Qmw10fIPzaN8W
hhbvGek1y50Cyod75Ln+JVP/c2yieF8Jrtg6iYKzHJiazNR+laGzLdCIwMSeGsf+Y6X0LeZWTzTH
C4+zmJqLwj0YGe2toxAcrb9AB4NukmzE6EPBaPIDMifX40L2OczRUyfvTz7xgoPJ+4nV8jg6WbqO
M0NKp+oxF5b1Q1hGzaW9MnaXkhNya/7MnX0fOdcVKmKNCj/tCcqXZZ3HpKUFfUTCK1wuWdjT+9Iu
qB9Ak36FwPXZp+y7vcS6yXKLGGOkiSIZxorJ2+FhfQpk8UsmmeFBNtFUGKQvytHWKpbiu+XuMb6D
dbjF7zaL1dzWn6yEthLgGMRQ59BO57AUj5B/zcGPJypJ/eRDTu5JqnKDpeW5olayHOdxg0ebCSV0
izUiI2RFu6pZOR0X4DKbOiT63ozOa8IRYB3Z6QPraW6l+T1nUJkHfhntn0i7byoAfm3G8EaohQYv
l/ahwL7vRHcH0vczN/Kjixq6Lb8LOf7YXvwxSNfwynJbTKQZJbWt+F4WWng6anLLuiEcV3u7Sb3H
gSjWTpyDo3fgvQKM/GNV6kuMw0eRuiTZr++IOR1Odn5FyKSQ0Hx/2sYBKv1In5A3mVsL09XWdGya
VcSw2qV3skp/4uXOss1dVY+/K6uLN9ZoRVsbARqaDrtQVtWc+ys8knX+2slzquuXgfLP3quJBTbl
F2f+OUK+LRdiaROFwgXVcF3AhdUj7zCryXOjVo5tiSMESCwMPuJ9RxFr0NdHXwcZXoOuP/sAkERX
NhuE043TqH3eqsfBpgbUL8anLqMhz3K+F91t2B2dZDC+iDl+nxYavzhRsFO3gZP2k73zGTFWOpLW
vkhwk0TLTrTo2ZVHtmW07DOcSp6bUX+bJRJzaQUou2ogFZY0usbLWU/hDV6d37Fwt9kknkrP/Mao
dtILrQRSTqTvYw4bgX+yOQKvmrlwadVD/M3mkhFncvO1LUS4LkfmzDH/GKprc5y8Cd3oYufufSCp
CG4aXqPcA3+YSSfil92lCLx7fEIYkC02oHVxM8ocGFRp7pKrT7+KQjjTHHvylvW3k/nhunEKOGcg
ELGf8Vdp52X0umLbC4lpIxkshnH91C5BO/IF42T1GC7Tvn7uy4HebQ6rj6NnLrLXYJxh7Kz1gHkS
DNiqG2jcyno3PUhTHGhYC01Z7KKCJVEzhwotB/S2x0onqys2l3Y9bqX8KhNDbuB7jrOzVlquhMh/
2kJwTDLBvuLegaej61WnLbq6UkrC2fV3ZT9dZlmyZsJISSPMKuO11+cDFckztWImcc6Ng3drFtFp
4M92+QynTWPgXvxle93ppS259iQCDgTVb+eZgvo7ojwj133bVf2u8sI/ZQixUxcYU6cy3zi1hYmk
XQ6K44GbjE9z0r0VLbWuPF9XuA2pm6vfnfnZUzWblnI4QVwhhNjk39kCpTz/7mJMr8pPxWpoM6DY
YPEi36fPaRzpKC77Ex38+ybW5U1Jg/PYYnHmnz4BPyfx6kAxLG8TSUcFzC9CR16eopEtv8EPfqOb
7mcjnpKR3d5imzOPRsjZC//uAm4vLvJhW/vRBZJuuzZYlTDZdqvCxs1QRn65qtkczMbMu9DJ70HH
vQ2RTVnYLIgL6kdRtMt9dQpQwaSSIM3DpD3VBY63GVseeMSmc1niEsNYRYPPuKyjTcvja6GV1mmG
eY1F6tbqGuukZ6Z4LyC3mtlU7ZVdZjCisN3uqu88nr0dv8JjgLk2KcyN5XcvPitt+rZdNrnrJL+E
UI43VcKaI0MnAI/Dlqm+CCXCk93zqHXNPUftxzgMqaTw/W3p+PaTa7UsvZyEltGr9pCxD3+sa2d6
9Ja11WhWjLou99Ipp1UX+fBOmwjpr5yKbQjCTiY8V5SgqzWrgvZsh33LAVj1a/wd9aEt+/Z+gond
qyQ+eVF27l3rZFpanSMySaC3yRx4fnpfmKuosLBzr4qJflb64qCQk2jLMUCGrAStNPyVGNHsQBcm
fKvFtFdBnK/hTSFdXlc5o8f7bXRZxeBl4YaYWPmN7pcqeW4W9tDuIltdKjH04KKri4mras+KV6+r
uHisdNrulCH2S42/q5ZTiLDAyddx7lqhn8vmvZFp/FBVlFyOWW5OSzU9eSq+RbgVm8AFdVWghJop
whXkaDKjtrgR0VVlG2hKnP0LW2vQX1kCw5ml7pXjwOYlkesQkWO7KL1DqClXo2EUbmf7LZh4/k28
gIDZcJzJ2OrFaNzDlbHUstBys2hdWdnRqviV+RkN1Eke09eEmIyXYGV56rsWrKaqQe2Ua91Udkcj
7vQV1tRSWz0B5AiE3XMwE5NUZTjwLmzGXeRg9FLLH08FNyrDbKDdim+XVwo16S5b1lZtE5eJvawJ
aovuAUWamoeWuoeqz6muWIjwcm89O8nBNKzGyzRFmV1OLDnZxNrOk0N6kJLC6tiOtHZXDcUTSde+
pKwX96pL4Ta21VNo5Q5vmfhTIYabyIlOThauARF9cEcuKzcOaCgxTo1GpjKcGvqQZv6LqozZLEJT
3G3Nz6z6z5xkeJoOKGU9g3cX44noWyHXgP/UNsBdQWc4XzEPe8ZYhOLV1Hk7HDIDh7nCpQjUf5Xa
I0hExHM1QGJm/c46I7XM05Lkm8ovLpnu0JQ04xXHNV4n7rEURXmaUsqdhbtc7LZA7CtDb+2Z7q6u
KWOJru9e6sdgO8W00ELjLNQPpTU+S2bBZpWPMNuI9dl93qPeJAazfLy0v9wvT3B1lLk5LrIGrzcD
7QMbu/Ksji7hHKpcqoKP1F3UyU6KT+20dPA0sB5CtBm8N/hktUdZJFzP4zgR5+gLyn65GG5yk9MA
k3TDqk8pQG0pD/ZaQvqECvaDx9xZN9kpzCqL3/VHJ4ti3QgcJc1pbEW8rWtUgbKK16G4lWPJTgbD
MWfL5dc4ULXTVQOT79QfeTbQNeaFzxXl6UOif2UlrcksDvoV5yXJ7aZpEXTqP7iGfG5g96HiJLRB
LIMGXsmvbpjwJaSQsmMCHuupjXazF2zz6VHb6j3xxLiGpvOaLkTLp8dqbghNW5RyJ1129EJDv6hw
XuyBzmMSQV+VcJ7qsveuRo4/PpXK8XyfzNMF9hZuSpxn686ik0cvVLAw5W0jixb4YH4ayoA9vOWf
XNFSo4PlY837V8xjtxVtSS9kSoZ9Km5Tuwtvhob2VWU4EMBTtxJ+PkKaPDQZMjZzDuEaatsq5SDY
DZF3W8zO0SuWq6Y6M6vSB5lr/LfGTukoqL4wV8tdYMXtKq0HbwfWzV0tCsbddYSljKgM+sPUhRdr
oTgjAylQo6/WTczr74DrgAG75TVSwyov9ax2fqMpPSGf0k5mP1OnkfoCWYJrsLWc586Pn5zOu5uW
4meYKT/QFn9sP8Y48Vd21s2bQtH1EpqMDtnw2fMK5OCKFl2T7iOn/903PkxB+R6mfnwQzq7qOR8P
eYkwbEA8IwL7qyWINu5MMLFbohcArfRETVg9ndS5XVx+zbW05J2e898mRHztA5zBDlxN/tL5o5hS
jLSeQj6rHkoK7CeUoFXqs+pub4tA0Lk54DwALtsBhC23V/JiPEL4AJU7ofPkVDOF6bPv+swhM203
lbYOqbIF3xhp1KQ+WJFLqWOQjMwA/N4sTkoFZmlwtuHMfWJRdzOID64dnzVnnPCEQZU7RG5RHtq0
vXUK6thtSeWbX/JyJtqyt2t34w7zsXdptekSXjM4FzklIdg1QcgYGOaYOUJzaXxvuV3mETNXx+my
KgnSTVys6zSpH7WxgPp2c77r+wSvaElxdQBYYDHlrwT3zNof4htUAAwkjfdYBf6Lw6lty6CBrp+O
azirNIuDoGmu82gQ8UifWyYRykuDBVaIUZQs51m8p20T3ZQjHrXm/SHzMcPycHysbbpUAvdntovb
CBSfRfdzpTmlDNaDuzS03S76aagTumFdys3trviak5OpABMfstFmEMNSM6T5beAPPygLNDPb88iJ
sm8fR+eM7SBDg2fqWoAtgYclmwaH9yz5SKtwGIob5Kuy2uS1YQ9SVsOpGBfMzo73HVwbR4aev9MP
bXrhtbfxQ5xRtvsSJtmXDDVhdSy47XTwIpznNC2ha6NcCM44ZRMT3I/pKIupMGKiQdQvfwICXbJs
fjIms71KSTBGq0B5j1HfUtSf4rFpxORcO1fy4YEsmr1ue8YaOyg2eiQpF7n1nmgx7S5Wy/lQPDTO
rI/TElCoHOXLJtJ5yAxDISRGo32gQElzDdjx/GgpErixgXg+FON06LgiZ6P3Khv8a24KPiRmU5Ym
h8TTO3eMzs2Y7ROuQEda4gzCLOym+TKKiN+ceGn8rtmQKWi3LqaQMClQ3Agz4BB+SjxEJatmVLG0
pvI/z7cO24uFPeGWZymtqnQDtUCV8D2vnJFLt8j1QQTqwc041jhOOx+d+hHZlt1CAS994mrSEbXS
mHhboqGKnNvgAhLIx2elpIvtFEsTKjs+Qz5vN5VgT+f8YV4Wgs9F8GBn4Y8anLsmSphHTfCRK2qq
BkNPjWtOIEkR9mPC0HPpbwSrLbsLHmMve6PGAzAPBSoSb9WkZo51w3icg9aBzdw95sm4sJFiuG6s
/rYHtpw3Xb/JYrvZRKpstg6uwTUz/ah6teJBptfcGcPOWpKM/QBF27mFphnWtN6FujqnOU50nhGT
jyiCmsWObLpSubvupbTHjcy//QLPvDZuCxJd07pnlYKtXTWuYsHPoA0FCKw52QLN8S6J6/R4YL/w
qWU+P/n5QAEvTpy8pE2HVrs15OBzUDCXKDW/ukIS/LaxCimezQEOnfVYsiGtqPSye6oUBm4cfOB5
DW7aufB6CNpQHkAV023CUzDGHr4qFU//IBbHJQp32o6H9TiFjFYeV3BVRVtI3UfiUvcijX6YQmb8
cYXcxEM9sxsEmW1FzkjJNMMvSLX1MPGFt1bGgzXS63opOz5S/uxylNlknBTcrqRbpTpkrLR2hRF3
o/1ak2BcZ6zDSYkC4I3zEbOg3nidh+DChRAG9fswfZd2vSsboAx1Md63Y/VnmpR4w9fvAxJPXpcG
di1nXYBEroHUqroTUOEnR6qHvH6PPYACVSO3ZR+cxkiLk0D9Dj1j4RtJnhvswf7Y/TAKY20OMft5
zX3msgCzMv6N6D6o/OOMyGHcU8XvBqN6FWzDOX0PzXIqpEXXt0EJGPwi35mwGw5iwZ3HvH+sWmQQ
i/qFddoVG4D0AlZv9KJoQ4xHuAYprmYiD7poQn7mcj/Z5gmrw6aW/UOPapnhF2PEA+XboBJACn4I
FOsGh50fvmeUycqn1XWZdllaPKdTSGENI/Qc+vSM2w7Ka8TFbFv3XsupWAm975dbf1L9LsKReZN0
OGFFh/4aUz95BQwXVX6fKA4SCvYpQZBXtKRzzw++zuiXWA+0twt63aQ1F0cnd34Je77MTfkeuP2b
1j3Ta2jW2GlZDLQBAVKGPKr6q4bPz+cuJpgDgmnx7TrROTFvPDOqS3zvt/xAaZZudVm/mAJPZ109
++kY77usezIJCyL2YCAHAqoRR/lc9oboG3nRJau33HPcKI0Z1/UQnAeXhITgDWLbEG2AjzOIZvFn
XdWUw1toNjVeaaXn5sNKPyRQ35Uni/eyyLlvwxTq2VhfpEz8fXb9GK1P79/slBiRrPSdComvZkDX
olaC+BMPrdZ+reRoNlGGCXp+NyPxZseob2ElN07di93CEEKVn94xW1tn7bgsftiBBPKYXE/WmWEs
dgRdggjwO9dyMBZESwCxaykPQ/zURvYfxM72JKEt2ejNdQt/AYLqkgTuyg4SvJG9XhlPu5e0es+s
8gTX2t6U5Gb2ekEh1O5v54ojyfAzBmx71m1EM34pFSvUxFlHMHV4U1PT5ciPoI9+0+K06fvhzUMg
EQNGw87Xe+Lo5Fns6VWCF5hbwckUi9mq4DifIEHOccwiUb15FU+xUl+agT67xCEzDdAbLy3k78PU
I7tZI9fsuDh4oNky7wPHwnLZULxvx+JuxsOcBKa5FHXBpD7fNT4veeZbK8QJY9c24tTw2DmUVOpg
5kL30MD85tEjH0ntaOHtgqh4z0aCFyoZioMcHgdjChzDGSiu3HrqQmttzz0oBSpRt+xL1umUcPtU
UO+7mW3YqKc7262GbSzeZaHJPVmFRteKk7VS7kcB9P1YjXTme27P+TLHCUGRSBiCwg46xjsXwSRN
3dPSM9ABC8fcauU0HLZs/4nWWMUZ3U5vY1zxJuTJ3laUIVoVJiY0ZkKu0SbsQW84DaGh2O53XtGR
6Y49JIowO6HZwj+0tbv3homsRuoB2UnET4pogona0K6TzfjJ4u5jim/VnH+0Jjr3on8MI9Rjp8N4
YgwkC5VS2g81ffQDOJFEgnxOX+hldEe6dASucsn/XGx7F07jr0Xwf2yYHcYkzTe2tMU28WDHg5hK
U/RRO9DlNvXBZFjTQ0CY8bQEmu14lX1wFUAdIEq/6kp65sgS7pcxeqPrDRHFc/ryIUHp5cjm3iT+
NvPUQ12kb0H6VQ7YxdOMNahVPedR804/1ylpd/inN4F3fbQ6hWTbZ/EKza7HWHoiKhbr62GJzI1I
b+VUi30xNzvO4v1ZRhNzXfJLswFZZR5J+DCYH8fU3U+x/zBl/BTTlh3IxZPpa/6ox3Z6TKeXLALb
E8zAX0tevyu/ddSm4UZbB3gPZGPqtR1Or4Nz5XXriiGhiHcmJ7RHAK2Ba9Zv0pYpT5CRXTVu+mup
v/uSZ4UZuOqziMlYxs2qIifSAxMWWV2DxPOA91XuTafq564e5DYo+HFVtuwGz4Gcw4TQk0OoUR6o
4shpHFUYr6wK25Ox9GudNrjWTexvYq+7XTIWtIIjnJyy+FgqThMRyb2+7r1jZnlbf1b7WV7ffp14
SyYb0T2Quywv823u1EQRNf5uO7bv8Qr+xDmsA7xiN6SF0p029jelPixDKmITcWpRiBkjLC1zcq7d
6d6Kmodi0NzcxEh8Dhq7PiPYNOCgaUpufDf5XfgJd0oavi6MvK6eRmKBdcPsCFilLV29sTPxuxHj
3q7y4BDBwcEExYEeg0Yrhhy3MpVxQk7HPkRxCOtoV5O0WikHek6PI6PJmDiEGW8qJD3qPhkgERjH
4VuME6US0zXCuXjreWB1xtGR73NpbxKqQADX+WeOKOWW4qA+oJ0zi6xm0whBoeHV4dSk9rqaQWPF
Ea9hv/us0vkU1UxGmT8dxqFZcJU0N6NLmYEzIdAmHgmpmqupSNiepPRf1XVwsYJBn4vic855ZKix
W9ZdHoo9pwYi0+IB/vBNaSEQOUanGw9j9hHTKGcfta2n8cfVYb3rr6C8AL5yEtoUeIQjG6+sv7c8
rnOmh3kk2NLW5aWslTz3WXuYCrMXE6qPi9Pl7OJDmyZa+GBwHiSmRX7b+kkGFP50phI3zXLrkUhY
j6a+DzCcbUMs8pKF0q535R/ip1ud2T/chqtlntjpJ4V1bhOU9EHutYe7EivARxLxCu2qkpBW8lpz
yghSMa/F4vDdczrwx/wrSii6wOfMlxSCUvIJVRmuX3j2dJgtBWyrvNubbGbe7L9Krvu9t4Ask0GS
Hhb/CZcCZe11jfzWoV3IiloR+zPsqCThjSQ5Z9UoKkHy6Q50ovBGRAmkWCli59zb/oeYpVlH6Si2
HrBtjA8yfnDxfRhFBjpW7sqQg9s4k3zJKHzlc1OqDiOpCgi3xEmN5slNx7X3Ioe53hQ1oJAlVkzI
QchSCzgHPsWamU1UH3affoqi+l5i0x969RDVtMGaCrhGD5aw7N1jlzbPqqJEu/QVc1Za+ceiQJec
7D/1fNeLOsD8i9oa2rhs43TGF6wGb2Xsivit5u+RTP09xSEbY0mMH0Nzh1bWr8JRyk34abksOmeP
QJHQ5pnx/cJCwV19MMR6uO3svZz8em0RvZsn2LKgy2TKsSZC8OSCozDb4sFbZwXn6MQlRttSbG/l
d/FIrQkzGchBZZExi/BBjSrm+2FOXEJt74ujKbMX3veHoXfcSw70Yd3wWCD3yaug7g/WQNnDFOlT
29LI6fZOe816fs6mpXEXT8y68750XpDirtJpXfRHVt2/YnpCTtGSfLhlV218NoxZXRyYxVDDl/q1
Bfe64lSwTWdywyKY3g0iB57o6isZOKMWWU0CwvwaQkiWHKY4+yFLbSssnEl/zKOYmLNWbE7xtqx6
anYOwvc+3HCi9CCE/xEHrLP1AHPQghCTmWTle/nXFe+852qG70TG6+o1WZl5qXfEwAHbNExAspIM
lDlbBx/7HS9trBBVuGFZBa63LTQ/HhvQtC5/cdQ8AoCPD6rMzpamIyYPMDm5M+4GtgWoPWR+kv5h
MoVgE4MzzLPGYi2a+EkW2ZZN97JhwZqsMb+tPFM+MclFF1ls3Sh3d8tsn5je/4u981iSXEnO9avQ
uL4YgxYLbjKBlKW7uqq7N7BqBa01np4fqnnPyUQlEzNzt5dmMzQOz5RnBCI8Itx/8dUNs9DuNM4U
0khz4KHoOUCCxPZ3rOKNmYrio25REgaq+5WWp220XvhJgWYpRuVTUEJ8y4zitRr12KGit1fLnLO/
dWiDNisUi9Rnrrk2AJStZMAvpNkVOoMZ3KZmh6dcat1KnkDxaLrUqCaERNdCU9U3S2QLCizs2uHN
srI9bQCg2Ubx20L6dcz8bVAJBtMhurDooy+GKwBdADNP14t8/otS66eyc9/AhNyiCVBtQUKDyxvG
l6B3sSeSgq++KB30JAHnlIBmMwTZ8Q3N3cguT5VA9T8befHWKzniCGP5vcuCF1EN4m1iIcGWKcL9
KG+LtPsq6+NRzZPXZihu+h5/v96nUKNoP+kbglfPt6Uh0c0VeW3Gus/Lv+KgRarvxdxVVaOyL8o7
MQWAJScv8SB5OMoOIstKOkiyjIVYJW3KqK63RkJJMSMVqAmCsG2F3DD4NLsP6m03gOnJNO3HoGL3
V0r9LklHKmEa2m8qZ241uN8L6LPbsbS+5CmiwIWVxC9uunerPoQ5JE/qbeGr1XIZ4KHXOrFr4hiL
iJ5iWjRMQyB9Av+/RnmzqgBgWVZ8k4LvvUq+9ZFASpApUOIEzxCf/2KLGNxo9cKdjiiS0VafUQZC
+j1LEGmK9S2sDfaqCTk4kc3PtYdClBiNTyqtO3IpDQ9Y9mUlvdTlTkmrbeJ7XDxknrV6CQldTp0G
xYcIhsOGbRzq/t5AbZ4UwTMold11CMfDy+l8BBovUKULE6eot4itRJumaLKdL6MPDOmyKeRyXbjo
LuCnlAehcWwkf6PlkbzX3mTIlKCSyKVdH7wNBiXdQujprMoBuBxgNa7GMzKHSxfGFrL07QSY9reU
1TQILz3iRqkDfEi2wxLkR4/IeyyEh1bJ7xv6hqbl+zcJzr5F7AfHUCpNFAfjXUeLLBc7rFwTlFLy
3P0VjMHgiKA/YaiHmzGn2it2ITa3tGBWLdoCpKZBXltufD/mHPq6RcvOy3iJGAjuyyI300qntZWC
RUh9wEjCLUWU9ijFJkVxk657QG8UWNfI+cS1D4gxxY30IHvxDxlC+yqsxqkGhgNASgXOGMW3PsEY
ooXLjA/HV1GpJViXRYpgRODtYq3njYHivNyhbeapPDTUnaBJLKOUKrZlkO9dioFqETyVor9ruTGA
pRXoJjX626A0L+D6jkr3rJRyeGNqHdhIFbC7HiZwYjZm2uBAFZe6A1z0gEwIRh9NiNmUSbkpU/0J
sZG8iqDpUZVDorxzlQM5GvyVIpQ3fE1GWcY4X+UdMDEKg+4YtA4ahxHiYRnJSfU+ZQHlaJdDLohb
674sQCoXYr5RY4w51Y4qDRgv90iz/PeIHs87ccQq+vseCtF9rOb1WgB25tCuR0neRfc0zerwWMLq
lf2tIGryY33rJY10ZwS/41HL7joDed9WfhYyRTuGfTOlQIy900AOABPuUU5ARDGWk9tSyZ+LYKKO
dzKePV7G4zqqteemlB0L93m9fdVGDiYPomotKyWND56fjZ/dvv+z77/UpaF5lH1wTC0q437AzgCw
tPKaCGXB3kK1gTPABjKHKGYPlsIHMVB3t3IFIrzo+27fWt6Tz9q7Mftmm1QGNjc1vggTR0ntkSgG
sy0eLf8Qp039JCLx/U7HMoA2rAtULA+5B4+69nHrlga80APrIHS8nFQjdcoUYJSQqsbmna8FRxSw
mey96lPtO2h61bEaij1JRFULTDKX8sGobhKvsBvEK3tOYoDn2ATiVyh76tYH8MgdJxwR+Utvv0SQ
VO5aP0Qzro6TVV0H4QQJY9ge5dYebYaxDh/FOHhKmqDfUuukUUntEegeV5kqcdUbsG3pGkbsOht6
9M6AfNohRVI78psHqZY+W7r62QgTlLT7o9L3+u3g+rnTd2HpVFKJE5lapZu+TQqb/v2k5/ZFYuOg
x1Bqm6oLf6BHcNMUiv8JvYNvAu+vI8yIvZiEn6IMZkeC/MJjkKDpUdTxQ17WwRYZxfwQuQlAgkC8
g0BlHTI1V7ee6O0tpYr3RYorsleoe63I1TsXo8tGaPCrBlwq8CZxUhHOxDvvLVVBaPCP36axic8J
HqZWOXpfRNBFkhLaYU0OymXpJksZtl5quKuZ3QYFqGSTNlJho6aHzCDgumMqY73eZtY2FfNVIgHS
yGgbNqD7wQ+lGLgOtNLiGnlil84Ik2dBqC3fegr/nUXRrxT5Hlx4arUa9+WICmpb1TbnkXIn1fVO
C0T9IGgYcir8lY3YU0/HEYkL0GRS42s9pN0p9ysuuvMQ+QERUw7mQenBaObJl9XKr7HAkDlJse3T
Js7foNFSq2V1X/QNYBRB0Z3B6vOvpQaON4jpcRakz6ptMgDrgIDZvjz9NCe19MSppwlFJwfmmZYr
mzRov71zutCMyfZC6B2qkRMmVLGZbko08LQu2BdKCM0B5TXbKJp8H4oP5EtAMRrZN5OgZqOl/uP9
D/eT0GSmZ/02k/LeqaGwrdzUGrYBQoZ23cU/Ip2r5BByRCaIqnFT6ZB7GdgRgeomtqL0uxjiJbKM
fkZLFX0W3uOI9Ok3GcqKbUD3UaJqtAdxifGg3mLzkUuHTMvCW3WiR6I2AkZuQNgx1RJz7/WuQ63j
qQ25NxfBG9TF6EmTM1voeW56bh07VVH2Dyk6NxzlYH7V8snK6Pa/UxhdWssUIjEyLcnHZp1s+omb
6VY16/s+o6TvDH2G+aEcZjuhyG9EzuG1phTtMbFUvG5LxPV7T9tJ4JPDhH6Z0OCViIjHcOPq3WbU
AzqYcfSkC2qy1vxenMBCWLOUrXSnUh/NPLm50xva90Gk3lHqdaRYNx5ZxwdvquINLRCrPtT4TUX4
c4wMCWFEVtdoVSo+xMiVCjm26UZsvdVx95CgjXLnSR5FshhIeK7iIjH940WvAoz2ZeenwKI7Ng1m
1NnIy7m3nrSOgo4RvGShzgIRkPEUsoIzNm4ejEqTb9SyplcMNEbogCB2XoftXlccg5D2I6C0aq1a
rBC3ErpdGfoiz6L+PlBAWdRmgilAMTwrQ/U9i1JegO7XiK70H0Lc/ydsPw/5r//6zx9Zk9bl8PTL
C7L0jH4N6fR/J2x/KoP/uHlLo3PGNv+VXzAD/us/TekfpqEpMD1hRWsIuqFO8keP0bD+oUGalSxN
skRVxqDxLz1G6x+opJpQWnVUjuWJzf0XY1v7hyXB4BRFyvEwOKe/93/1wv+HilzN/u8zLb9zfq2O
WAo0WUO23qNJBvzv/zjlo2Z0VIUx7gdH3fJQRvlncPAmfCy/FmthHUyGsgX9vJX1K9gsySlLE3f3
b5rne2wT5RYZpTuwFgzlPDaHf+KNnYm9C+L8Rmmrzng0nMnaqIVJ6SyJ10vnIo8f4810C8PekFwr
kCCSqBvF3FI0KtfV6OjrcFMeS8etD7HyjBf7M6L9CzxmPvLVoc6Yt6WnFQJV0cHhLooW23bMeUOo
ryfr7n8+7unHnLQzr8znpBpw+i2rwkMO3hwHYFGq4wNSaIxf1yOcs5c/zOBcJnMIg6wIBVaLjJJc
mL6V1I4EdM8zkicy73YcHcf89/WYF1aoqYn4crEfdEi009SeMKYLubUCtDApOJPz/KGwjS6CAzXY
A20CN328Hm3Gkf4zRDj6EBpVdO7ZhufhvKBt2tyvBge7W2wz7jmusHGDTHZAbjrEzmLdYZGmf4+d
fFv8a8Tnj8Fn7HBeyxAN+25AwE7ERrDe9mr77CrWvjdENHbuMHn8hfzVvmmF11LOnq6P/dLXPR36
bD+OLoUlJnt0VK/DC8mzPeVZLRqno3coYUPc5fLGpHFxPepMvunPoNn8smzAsTZNcxa2yRS3qC1/
xG4NHe4VVrCP8Mm+p0dELidbe4TgeKrEWy4x1yNf2pQW8XQdKzAVNv75p651XDRyUZzqtch3Ufop
6fv22gLr/uOsaiJrCdo97wBVlWbDMwOe5pUxFE64xxMbn4xuo2IwvZjdpl97vvuJwyljITKgWZo8
cdlP9gldAnpARVs4BWa/mExhFwMrMVojFrTHnJHFu8CPl5YiTvn9JGICqMZXqqogf4vryVaLRupk
9TEZ9kE43C1ujwsBpcluhvPPlC1QDOcB20jlTVWS4LDufe6fsw7XYrhFe0znXyU6a/bSEfUxo2rI
IYt0QxGD4LCefbtoTN1CNkjbpr+vIDimkFKur8ELh6AhSlDjDANxEFVRZifDkJZSJOeIGCK5Ua0A
mRmI/ltoZznes+REG9Cg1yNOv/l8nRBQl2RuDrpiYtxzPomCFtXoycsDhKRnzbsbaGH0qgm/6VPX
/Lwe6sIKOY81O3GVhN5ilzE49zOq4ZOzrh+thZfWMQ7lk34MNtVCBv14xJ8HnM2mrkWCFyYMrsXT
Q9LQtPo2+G9a9P36wD5mDuRtJBYEM6ir2vzWlOg9hZaBMJVVwbqiNgXcVsLR43qYj8sPhAeGeOhk
o2z4wasQso2A9F/E2oiCVwE7b/xY1WEhyIVr0VkUZXZtoKcE66GNGQzulDoNVZzCv+bOiEm8QrkW
8zZrj9cKvq6LGeTC5zod4Lv+xkkGGemRBSKkKwdKux08oSsa4R2EE90axO6wAXO4ytcp6g2b6xN7
4fudxZ1lLhmhQMsDmsCTNjx4snEElWl71afrUZZGN6Wzk9HVA5KFgF+4ucjIe+4y7zWA4JQrCwfM
pV12NpppGZ3EwQmqzCkE9E56g1CAQ88ntGE6AFcd31oKPhgYXh/Ye46Y5ZCziLNLUtXlKoAlvttk
1uivUb7VtjK1l7W+wiLNll6AsNN0X4lPdAevx55SxrXQ06SfDHYMRddMDSY1wZGtyot8PQ7FBnj3
VgBwH2sgN1s9+Xo96KUsjUeRaanowxsiafo8KohvWRB0ipXTUSevgdH84kq4Aha5Cb81C0lsMdrs
g6pdnbbNFA3rDwenhRU4BtdWV+598zDsluxBpXN5qukCZpwNbvY1eRbJXB0EqkxAGlY0f7S7Me2x
4pMr76bqeum2cCUqxlktbRt5dKlN9729MMOXvuvpDM++a9OPht7E5jTmPzPcW4/qsNVgzzqQ9F8A
Yq1h/bX5Rso3gbz4OryUa0/jz45F3w8R0ReY83D8HSX6Z3BavxaGOGWV+dI9DTFNwcnS9UXuSkAD
/nxW71ht2x319MndfocK4NIevTAgFflu1it3F+ODXXrnZ/0Iz7d3VLGgjOqV1l0pj57Tl7T0UTOn
Lysr7QEwnA7xaZJST6hU1dZgPlRmBRYs7Yb73ELScGEHX0iLZz9strqlPEGT09dyODMBXt0FtDpP
f2UiC0ib4b8RTOWChfGRYSKANrsQBC1FS8lUcgdV1E2IsoUZOGIQAx3KFib80nyfRJofo7nIWVK4
RIIHbKzxP6KVqnQLQS48Tw1eKn+NZ35iZpmbuCgIVQ6M7oO7rZ/ZDFgRT+axyV7a+ndUgm3/G9Cj
pbvwhTNTVRV4LMpUrOIhc756aZzoo1JF6K91ul2X+RZwzR3Y1WDhi13IfqZiTX5wXPElEZ7MeaAk
MzLcHVgfOYx9FEf2UrITbYhlm9wFq2zcI+vmN0eh/mG0++tb9OPSPAstz65CgFQp8ooY3cjyNp8A
xiiRSz10sLq1r0f6OJvnkWazmZmSVATi0DueRPMJXBJYkRLhm+tRlsYzZaSTjBNBsen7hmZUpKrW
Km4+e/Uz14WV2sJhvh5q6bPJynmsUq+HMkq1mkpi95I4/e5Hjxkwr/qVuDIWvpP8cbOdT98sh/ge
RmzNtEYGwELZyvqRjKt0Q6lyr2xgNlGvgXj/xd+BBHKgoUInxEBN+pzeyguXr6UfMjs7TV2PhCYV
gRj2QYHxYG1uBHc0bxcm9+Oj7Xy8s9NRxD8jSDSTZL71dsOt+aa9buCTeqv4pbIpyZjHyLZsdGRo
UF0P/fFcPo88Oxcbrc0lzZN6p8cKTcaZrcjftOoBGROnAanavVwPt7QvZmek5YoemGk+LKIkEFkQ
NXKUZsHsZynGLMHgTFUCSxqnjhciF7m791JrlSHrfH0oFwpbZ1M3PxGQ0yJnwjRzQA5D/xRftGNw
SF+tW7TFH4r78G10APcsbI0LC9Kg/EORhBRiyOpscFIcVKHccAxVUrTzzBqrlGphSVwKocswOLk4
wsObG//6KR0pmX6zM+hYZuf1cxwMz9fn7sIn4k//HWKWuOKRu0trTCGKX3GfbvzkJ4Qa+3qQmc7k
dPGl+HcSZZayECFS8tFisYX7YJc9otS81rb6Jrv37GZpMUx/6/zyZ1Lg0URDoz43nW/n6XFofR2C
FQd35ZiP5gFPt4wyDxS05+pnZAf3ws3C4JYCzlKGL1Se7A+svgZ7ZmkDRNvx73HpXaMe9hDdL3U4
Lhw11ORkkzctvSkW4Pn4FFdo4iBgfIb1WY0ExFqgrhvgM7qv1wd2YfWZk2ktFxEL55q52j/uKFEG
fQmTF2MIPhde5N3DDjIX1salKFNhB8leVaUNN0t7GrQXzZxuc6kvvehicYtKyoL3+KUZU5kuVZa4
0fG4PJ+xohSkSsmnCyOMpEjcDIj6tj4yv+mX6zN2KRGZJ5Gs2bUmCQst6TuT9zLPddp7TqjsNGWP
PImxNrZIJG/7dlcVW1feXY/8fmGar/rTyLNrThL2SjUORJ7OLTf66YsvAJGBfj3qB3VdPbIi1/4L
+u4TX40yWv25Ld9QwvrXkyITQD+VnMib6EMdN2qjvJTSyglqxO7h3CGrpm0WxnohZ5karUy6qHxR
a14UrECemCAPK2oEndPpK2Dqn6JypW/9r+ON8YU2o429EhKG69Gwb+I7yek29ZtwiA+LBYRLex/Q
z3QM8C9UVM6XltRHMQSxfLqLKRv0M/qd/LVdW9sMnc6VpK7S9WIp78I9gdH/HXKWbkJNS+NCL3C0
oTYPCmUASIRB6DailAcY71tnU5aCVrrR8Layl8Jf2q6n0Wfb1cSJTfFLA2k6605ljGH1dv3rXriA
nQ3vw70ktFJTVfm4ofWQIKa10nsN+rnxKqo98Fh3fL4e8P2+PN86p0OapYcUhm8qQ/yCmem9pp70
SROjn4Gu2qkWHHJfP4KgudPTz26ILgw6u6vUAzpUO4Z6DP18G0n6Haln2AVttIXjpqz+T9oLFULw
LIsxTNdesh8sdyFtXkw1UyOD3aZOv352DFQV1lK4rFYO4NxVtkLq1tY2za3+kPBCHbmMrBAY2F6f
qkvf5jTmtDhOXjlFnRp6HBTUP/sW+OZE2I0zXCIN7xhE5bH1RnlpmNOfnH0cSis0T0xTFbkFzfKa
2vumD9uydiqj8Q7olBlrz0RzAlqSu05RiXH0uuCbNKWUbAND7rZlKHifuk6LNilVy8+WGI87M4Ma
/y/PxdkPm12cPKWLGuor0Pel4Uube3ejab5CmIRutIkXYl3oHFARZfT8D04ExvxOo2dU7y1FmjKe
8iWC9LOS0JO05QeY6OFTihn4hgdD9yrfpT+uD/Pi/J9EnmUbEfgeAmZETkgnpvE5aBZOjAuFlvOx
zTKKZcJP0cHkOdTO2tXwArJh5e5/kLy24wEg6jpfN3tQ29ulOsvFoeEPJIEJ5pYzP0Y66JeAJHFR
RD28U5AZTKWF1Xs5goqwOlc1fF/np0OLQ7aKDJHTSN5elIMbdKy/Xv8+F7akRQr4K8Ts+2BtAt0k
Z0sGobcRElwVA+x1QgT1TNr5ZQpq7XrApTHNPlenWi6yRcyaJYHYgAmz8kV8Ya4HuXDCn41qdgiI
XhUKegbNDR7oanIBsyTVnvDm18NMk/MhuZxM3izzd4oPtVTD6QCSV+/kjYXxWSELj3qO/G4eFLlz
Pd7CsN7tK07yJyajFYvOqiBjI2KKCVAm0VXvqoVhXV4TSHbJrAxqe7OjAeKMNHqugJ1UMu5bHaEz
U+UyGvvfPT89BpB6FgJeKklZk6U9HgL8LzT8zw+G1tXcAcV+JI2L/q3y5U/IA2xdq7rLlPSn74HA
9ITiLoEJsQ5dZJzHCOLKUr/94sqcIBn4f2gf++1KiN2vDkDfga+E2lUu7PtJWPT6J5yWxIclcxJk
tjJhcIjWwF2bC1+wk3bBFkKnI+787fUwly4llmpBH9G5WdKXnqUObDWCMPKaP3dcy3fyyvZMG7T/
Y2qXezqBpH/qfoDeM2C4KOZssOODPVhul96blxP0yU+ZpxgB+Lwf8VPSm/A5onecONFj9EsZ7PEp
uYERTsOIx1Rug2JfmoeLOwbJSR0PZwWDktlS9tmTWtvQW5GFNn6Kjb44Dq7AV1XVMd9cn/OlWNP6
OtmdepkXiLmSdHr1VzZkD0rtb/tw8eI27YUPK+hkSLMva0jdQL+a825qxU8dTu+Q7gxeDMNOd66P
6MJTgUX09+zNvpyf4p3QxxoGZvhKjGlyF0ioIXTDcySg+YwX1Aqgfb2wQy5No4bpNsZIgMzkedlA
z81cz5G9cgpRf1JghlLEQihi4dy7GAU4D/rv/DuY1vOPlTWoDdYDOa4Py88+IB6uhgWwIdRPrs/h
pUDQuy1aQQCH1bkzST1Kno4EGt0Y4dVEDaoKn/LFQ3UpyGzpGYMQVmhR144cv2bdYz6RTJuX6wOR
LuVHsgmuVdwgpx7d+ZSJrdmLrcyNVbt3t+kG7HHGK3lcK2saWQ4a3O7ae70e81K2PA0pn4cUPLke
XWHgkpzd9/lrxHM1y97klIc7LdmSvo+32I6d/uZ8f53GnK0MVZWVDJnp2omtVb5PnHCTfkeVdasc
JpSX61wf4eUv9/ekzr5cjnMsPtYjL70ydyykSvs1GgfXY1z+cNQ5FEpkujx3E8qMGD4q4EZHGF/F
IcJCNv63FvlfEd6BCyepbzCH0IiQjoRaIj9bfrf182FTleNCIe7yZP0dZrYCEbwN1XLqlKeDcK9L
4UsJI3dVohC2MJ6FGXu/r5yMp5bT3mvwTnQqvToIFZgx2ch/XP8qU/I8X2eWAT0AOCGaqqY0z0C4
J0DBSVyuG7G78oLSRj0aMZttDmnxeqQLuCNC6aAiQWNqwPhn8xYYajLUk+Em3oIgVV7yjecA74tW
/QEsyRqB64VVfeFCdx5x2mQnE4hcp1dj11BSXTC3tDcO1rpCgK9cRTbErPXC+Ka/9mEqDVnEWxaY
sD5f4EjSZnKIGoNj3HeO6mRbNAW3f55+6LIvzebHVUiYv6PNF3ugJbWXGGoJfhcVtLV5O6yDXbVV
H6THcT067R1cVftfHyH3YgQ8TJ3GvjQ32jKNKqzzHrVxBNX5fJQq1sjJ3v1B3S3V6N7hubP5RCRI
mxpT7y/P+bum6qOyQSqOcoH3VNKTMG8RQmCn+StjB9WT9ukqxnBq436p18GmORb/Bg/D4k2m6MYE
uCVlzX5CUypKqEjF4NTajyQ5GphgCMPCJfnjLqfsNeHEpsupoc87cP0YxKYqM8yxkVD7+51UCwEu
bYPTCPMHmz4GGRocRACxWa4Ue9xZa2Vbv2Fl9E/UVuUP+0AHhqFBQwIuDFPJMs53neKnyaSBmTv6
rbmVbIRwlHqVQyJcIdTJOS199m4ru9ijBnXwGxtvh5vwdnF/TFHOVs/sV8yeOC7kE0PL1YyCzLQ/
cKt2ki0wJRsf7vW45sL/GNx3u6VV+/GdMYs7WzIp9h4iuljAeeAmtKhvr1I73gjr9Bhu/oTWsxUS
+dviebm0+eGqfBaccs351Kuxm6VSIaFP2Twhe4R35ptQuztZ/WEVDymiWAsJ4cMrYBZvltJLbASy
PmCSO5qG8gtU7y0+yDaKXtslqPaHS9gUClM90UL3WPxQPETMD7mqxkTlQOnX4OzR8N8nmrY19E3U
bALEuZXh6/XhyR8Ox1nM2cvDjLUBnxxInhyLW6Rsb+tNBnvpLdohHECRekCy56giWblSDt6aRMQK
Fzf6xne4YmsP13/Nx1r57NfM9pVmCXlMrYQZOAQ7A/+Pb4GTf+9QTnH8nbijtoSE0PB9Ket/yE+z
sLONVEplqKcmEy8I0MKR408Qfbs+tI/4nFmM2aYBOU87Lw8yR7lvXlqIL/6XeIPv1Fa6a7ZAg+h7
30ypo/+MohE+2rb8ajxYwcJyVt/rER+Sxt+LbH6o5jDq5UAKee0huIIyXyB6hySJsq0nyPm+6XMp
tVPd8B8LuEDbqkcgRbXi7hCbYjRp6yMqkrvCdzgF0QsGdNo+CPEeXHflWD9CTBvIvX4V7Cm9aM8J
Sl1fdLMpsMfDuQmJdYQ7ZQsVEmyWxG9DqfKs1mLEHszagO2LmFWieaNnl3o7acfVgnYTybUf7KI8
Kb7TYIlUp/GlzsUAMK3xVs/x/sFbqCyR4xMDpJKNYCQJU7J7HRiQ45oaeuSyPOiPpjnK2kpOarM5
Ii1TdjgzeIiOV6rA2TtUOOsFseDferrRGcjpquN3LdSwJ7QU4VtXZjWG8UhM4oOYPWaJpLwpop97
+8ZUYNGrqdk4AdoQaFAho1Nif4Q66op/ayI7Glxs2fxU8ovPXsJpshWNqu2O2iCWqP9oFp3BCum8
EB+cwd0haRkbqypTPKzF8Hna+lGVIhKkGPeIien0KoMK85IWK6tHtKyDt1GWaVxrYy1BUJMHHNMh
s4zpKqDN8uJmrdo+VBj3fQ2yxkNpeQgmKRpXQb5Ssii8rbG7DL50odrcIM/Tf1PUIN2IopI9uQ30
z0br4vugMgMY2KNRPOC8Pt4PmSp88s0m3rWJ6m2TDAUuPC5iddXGKssK/WoDlWejm4xA64OG4isO
cn12yCIjucM0pV/nkSTbAUsRzfncXHuVT9kd3pk9xpa1KjI9QCdWKjcDrhkoc6MVIQ9K+aw3rv5Y
WyXGv51v3FRlqT4heVs4lB8MO2966c7VqvHZHbx+WxTcVVEqijDeE3Nz1Qwu5HRFbhEyatzOEPcl
re90h+dxclOYKNVjGCHE3UaqEtxM3KzT8MuNEumnqcPCsqUooY7uKmKhOYbSCMZvfHPriI9b8Y55
SUP+o5emKAKqxpqeU021aIrhdCUmGEH1MZpoI5p23ka11Il1q/mCjAsZp4sWCvVjzDr9lg45Cve1
39mFYWobeeiDAD69aX634hqjC9+MRQRsK4pCkh8aG16c2IB1rie/QMjXfPyytHGw2chI+fQo9g2K
hz8FDh/3UBVx9IAQu9ISLzgqg1vYRa6RywWzW1PYIDsxT1uxyCp/Lalho+xMpczNLTZhnmqbMd6Z
WK8aCHiG6idPCSdjIQH10hpF91s1wovTHaTRGVpLtkcd+TTftArBjtCuQFTcLVBqMcoSMj+az9BZ
Eikq170oNC+VVxRrBD07G7EIaZ/JQf4lUNAaWbV02pzSkgynRTEfIXI3PcbNb194QAF/FOVbqzFM
x02Lchd0TSt98nVfp8BJhRnTktbCYVaggFKIHg6ZolgN+HDgtLtOej2/KUTVRyc4lLuvrqRjBu+j
ecrmryzU38QbYcyBZiidBy+6NZWqX/tsccnuRGN8rjOTM9GNdUdDCPWAAC22ewKpDFFQL72xtHIy
MKz774XiivZoSZiLFUoPIrGHdu+wD8ujG1qmYMOFdCNbLxLU7ZpR7YLdGABYWJd5pj6gnFM+pZlO
67RWOBLTkkmQMROzVkh81ihHFWme3SeFUkp4ZQoV1TVNAm+hoWNioSh0iGvV37p6getipQnCnRCg
hbZXiih46Ft2rQ0fXeBDarhfryoLqZu1Iueh6aDAnz4HxjCgxG11uQ3tuFv7ulvjS5N3ziCoAWLr
qraWEvd+qEeEq+Wx3Cq+j2wSm+ErihP9rRAgoSJO0oWWPLLNMJm0fd4iWJCLz1LkJd9QrvPsoqq6
A5pot0ptIspFY3g9srfs3BjC28qIUJaLJ3GoNBhol2XjtrditAllLF3Bs+9DTISOvZU/VwOlqqqR
H4Lc1O1cMg/4DH3NFdTQBgVBDRfkr277apKhUCqHG2tSb5HExDyIOs6ydZhqj66amQ3SLFr6o8Wz
7MFH0P4QhhYykWqG/E3bQlu1DPEhtTT/ULrF6FQuKn5qLn7p0asnW1c8jTvEoNQ0U5HKiYVPbaO6
vxFXamxBsn6PEh4UQSp426IXkk9N0nrr1oU1tw58A1P2xhUOacb2RYS/cHpXMj9lRUOnsHefUK55
8REiXTV+8UmuB2lqoOgrH63vtaZ65kHq0S3QTFyHnS5H3liSkxBRSSZex0HgaxuMiCIJedqUfJgQ
sSwMCYxf7pDlpIyifOrystvVAfaisSoEO3kU0HlD2M372au1ewR4KHx3jcrqH0YXl/dH1Uui8SYO
2gRfjRHHhLLrH9QQm/V1W8VM3CpFjByjCBWBt0zWczvCddvpjFJy2pZ0gI6L7qGQJG+GsW2RKO3T
z2RWtLRCDqigopgmT8Z6VtRVmz52u01gtvf64KPgglaujlTKyqiL4FAi4rSWqf9uG4k6DI7vFhAy
NfodsK3QJ4HQgUDZQG4Fbv+98YboMSgV98UIx/Q1wj4R1FeCiUkrgxtRcHNTigr5ewWZM09ocYip
lfwhy/Juo8tleDf25niMg/wdpIaj4k3mD270KNRd3mJ8YiRrMaaeWrcp1l8xKTqLajzCRs2Ky9ui
QfNoKHUPIxNLj9cdtggiRAIkUlS39IddxjZBRLXBRQR8H1psWV4ckKGJv5fD0IKNK1Spv8Giq7rB
fJpTSHOD28IQzE3gtcjaG3kK6oF+H+pieXA35P1So3Tpxv4OKD2pP0UVlJWwU5Fo+2HcG1+quwQL
g1W/GpG9e9RRhVuPnEC4Qy+8+Beu7O8FgZO4XGSEJKQcinT1iNzLJ6Q5l8pPF1+aJzflWX26hoBK
x5wQ3UE9ABY9SDfF1rTbNbcz7Q4nJ3hK+AE/IoxXLrJapj9+7Zo+jf9kfNwDu9pILDLJQdqocAcU
b4U1weMfcGL9VVxqsb9f/OcR6ThARIIHbQLYm0V0e2TgZB2tjH12l27aXbNBkBVQx9Kn+1gl5Sl0
GmmqrpyMTVB1g4ITkaaKVxVQuJhKXVEAdH+qkoo7calkcellfRpx9iklAE9V0/CuDPf1fmKZYQmw
SzaLKMNLFZnTOLOvlvo6ft7YYTrmtxHtFmTBSxu17qOy44ofOBO62bWQy19TZFvmoF7aE6fRp3rq
ybxidR2GKNNO1URxHf+UNtPEYqN46Gx9Ux7+Cb2aS9WD04iz6gHOUZHue+8RsxfgEdW6+JUcsGtd
TUyXKl+5r+V2uTL8oTD8voDAUcGIUuiazpaq21SomE5iVpbb7ms5TL5omC+WYffz+qN9Kc5soUJN
1ISuQ13BHcFRGqGjqtS6xi/Xo1z+bH+PZrY4Y+CKWWb0A3RS7NkTedNW5kK2/F+23N8xZgtT6otA
kBIWppivcUjcmG/VVmA1GuMORtn6n1iMl5fG3xFni1Hzel1CsZO6sp29idm2+kaxY12gLp+IlLNX
8m6ZUrA0k7PlmGZ4exsWM9lpsS3h9Z6m3f/rTE4p4GST+Qhs/jdnZ7Jdt5Fs7Vep5XnWRQ/kXdc1
QHc6HnaHIilOsCiKykSbSPTA0/8bsv8SCZ4iXPbIsiwFAWQbsePbSLtiTDQ+9DEX6Brj4TzcVY/e
w+VwtRf5Z0/Mx3X514tcJKfaRonLVOLTZRf9DbzR/XwLW6t0Ky7zoMakjrzUxRVzlpwANnKE9PVl
7gyGBQ7cYk8A9qJmvFq7nbOsn/1Qi2xWgTsJGknxFobsi1JqfmfSzWhDXY10B2+eSth5VLCB17ju
fT5ZVqakvUj/ZhmYoyUgm0EKGo6zz9rnYQ36c3bkOpptAAL2s5D3/gsPwoIpB+y7g2pADl/wB6Z0
8QVaoeMQxOr9589z7pCBYuG/gy2GrIabZm8x5AK6+mZy0NCJ1NvsEhbq40krUxiMtCsp37N7IaXo
/sWF1gTp5/3jEYO2Mp3pUXL2QG5vFcD7teGLld0q00UF/2E9XUnrnp2WbyIuRnCSczTCTD2oQqmD
o1IGs8Ivn7/Fn80nH8bjmxCL8ThmOdJecwj4ncHpcHq0cJtz25vpoTrEF0kdyh2aPM17bVt4a9Ck
j6LfeTv6FXw5JksYhXS6wBsFyBgOD4/xdvwCSHt6HHUkrqXm9hcinLm6/70ydhF5sRG2HWfoFsci
C6tkuDd8na+yn7/Zc/MNHChU79CSg39ZLOOszGFkaODZImi3RQOPgvJg6FefBzk3QN4GWUyCTjpJ
U1n4erLvDuATd64yg9Q/D/KzS3o5RgzFghe4qhraB7gVrEbGRDRYs4wNrpjJrtwNzo62EHZlYbwp
fxTP4lpVN+oP9b7Z/IV+kHlifRZ/sQfDW1DPrRjxFdiVuiZaAZ7NUN2m3kv2TDcc7o/eXynan/uC
KGTb0CPYQAEt1dN2UctJhRct3HXm9IEBOx4AqilY5c5/qxrBaKRwKsY7RvP0BzYUR1IG5yWcBks7
C7MGqFyIyyB89Vc+5LkFmlIFZWvI7IHAW4z6CFi/VtrzZA/yS5J7gDvrt8gm+ONF20FgCYNPD6vo
Ovzq7DHqbeTFgbAcpYPEdDefsHvMCAD93fluBtPCfZ179vN6yHNT423ExeHQ6njEoabE/JMvdXYd
AXq/8jbnt7Uclm8jLIZljjxgpKDwEGibZmcegIBHXwpS5btkv3bzO7P1oKsPjbgmtRS09y1WabS9
wVx8wnKF29i+Q1ObHGDix686HVaE8MKGb3J2P3bDj88f8cwMmLmg0CBAaIHAi/FCkPcQQ4GvBnjs
LmK4kin5TWrrKy3p52qpqqo6aCCwqPORgdV3cK3rZxYkdOOB7rOAiL1t7mc/KCw5Lv1iqVAHzDgg
2FxR3wRVk/rwSNuYJyCr48smXmnFPzNR3v1Ai43X7vWhTGHXB4hUs5lbAeARfgNL0Pvebl8+f8fn
Vtd3sRbflhkthWsBEk7jvrnIt2xb+Mjrgf3rshsapDu5M1+7W3lSDutL60cRtoXYv968szgVJlEq
6mi+bPTeGIhbGLXuQXXeaK/DNxS5nkDhL2sXtBwf1phgO/uQR7v067Ryzjm3PGBrcWb5KRq1nWX/
Kq3QAVH0P5eHKURR9I/ERutPIJ4D28VWr/xnVgdVNcEBnZtjIFpa7M5UKa2+NhFQsWCJkttPiv43
6CPzy30TZLk7WxY6YgDOCLId6OweTBJmpGF0Ihtti6rEGtPwoyhqjocuTQdcFczWpbgGtdk4ESPi
za2a3IuD7jAhUQQjv6t4Y2FpKi+FnwQsNIEJYuHq3ebsS30TfzFrFHhsGAMR4B7t5iZxuTEvE594
2hXQm9hbnNv44fO5c259evvAi6mT2gNod/XsSGyLxxHcbjTQ+Eivnz4Pc06C8ObFQmvy/uRf5lCz
TwwvFnVwHAcCdTurdeQRyvYtWuFDw+/DfBdBugMrVwjshI/kzU6sPO25lDE4DDMkUJuhDEtyGNYk
p+aOiStPyLbdST+wmwjiBwdoU7LJrxKgx1cVHh8FYvOgehN0scvByWRkMLyGxAPeP3s0YG5ggXVr
ufCch1H2Kjvr/Lt+E28xMy1IEJCLm/cCVA9C2JKE5Grw+412n/ndgwqRVupNl/yKBq2PIskNNf30
ZT1Dd3YHePNjLOauSB20TcEqDhrr1JVwoRZ1sUGtALX0bPv58Dq/+r2JtbhYdl3RQ0WD79pgtk47
7HWH9FgdECsUIYO57+bzgGenzZt4i3mqlYKnjYLFT7XgkyO/DQo0oqm8+TtRKKR+wPFClrU48g0V
rDUZQzYAHmlopXtO2yzQ1i5A/+Hd/YqyOOblMCYAKAfvrkcmB6udawP6j/wc6mGwQXNr1Vtd5uYf
fHHuw4z4FXIxIyTK1XpKERKtGVAP5vs5P9fs55b4/ttatI/jULPgB6ZpOrVsXEQWz0eMlvSDniMB
DxwS/C82srJPmhkFfR6tfLCPh0yEmm8iJi4INvaP96tcrilRpGclCuwVup5t2L01Nylu/lBbWZcD
PJ9Qr/l8iJw5+7wLudRUwXJITZhMoWIHTcK+wljZKwwFIx6i2g9uKBSp+3aHdXfyU6ho1hWZ88r9
/ltqeK1QDM5IZfDBFq+3NwcN5PgKt4S2dOD4lW4mGxXK6liSx2zIvXZi92ZEToVG1mb9x+vD+9CL
YRQ1eW4Z86Yyj9zuDjPRh09QqAfJ06rY/VwsnK5QPDLPMSfbCfaQJSBrsL9xo017w0/US3dJjNMV
JDMr+9S8fCzf6dtgiwcDCcXgECbhQFucrP6CpqiNl6rXj9eOiUo/uthXRtHHCanZmg5/A0QFq8ha
bBkE9e6hyNFBb6ng2Jnb/Ah/YXi72OBEzImB1WE7L8iLJ5y3YH3G71gf9aYOGSuFcjQzGXClacrx
FFWgR2fdTYseQQK1iAHDYaOBcbNZX0W2fk+zYUvzsnXTojjyQr8civqmycaVnOiZxQJ8ewNSWPTQ
I0c5/9xvUuyslj1RbQXd2LCEb6DmqLDswjM9M6OVSB9brSD0N7FWgMyAYfUBCZlUMBUUjTl3iSr9
F2ef7ucjUZqFcOhBGsHNfYiXvn3+oc8MrHcxFwPLQStzbks8ng1HRtveaZNzaOrq5PBNwUKYpX4e
7j88o6Gjr0EHbH2ZLjEsIPQrgniVX+yocMtQbIpDt4cJy97Zlhvmm7vPQ55ZgnF4NwBeR9cN/DoW
S7BdwaFctTRokHo1ulZHWX8bJ1b/4BWKXZAG1DgjqDH8/9TMlLDtM4kMP/8Jzg6hXz/BMiVLS54q
U4+qnZklnlEjEruqFChB2crb/XgIwQB6E2hest6MVS46oRsZXm43XRbaS6l/FeaXz5/lTHL7fYzF
EUSDdpGm2MmCJhw9Am0ktAeVi7vYptnCLr2FLXCQ7SOPhFBH//fa6PfBF1sL5Q04MiPeZJ+b30WR
b3ltrN2bzyxEWILQR6GgEgIS+2LCF9RGlktWgKA3XrnTfSld5atEWeK7cjLcARcRtIgnAGe5fBVX
eObopb0LvjhG0taAPVTZdFgCxswF1HczX2+B6MncPy7ta30b558WclHkYw3YaSzeaCn0tBqnFEYy
FLa/4g72FpA5neziIcrlytHk3DyAMPjfsRZrTVem8A8vsi7IYziIFnJfUefOLsXkQqN4vzJOz037
t8EWG9hs0KWPEz6j6UY38KaA231Q32oSaVK0wQvPDpLn6p595xNsdVAAXuufODcXAZ/BmRbv1fqg
YIFuKpl6iRdLrGfawxOMOa6yVhA5t3q/DbKYjDpPo8qEq0RgRjdpxh9jBzx2lj+yVPM0Hfo7voaj
P/tYsHmB0QtFmmAJ7IUGApS5NMF4sYxdVcDxiqkcbqXVGh3i7MD8FWhJZ+QFKR2jhQ1kVt1EMHYZ
Gu5m6YAWG/w7fv35cFl5LH2xclZRp0uDI5qRnjT72iCNXxSF/3mQc5sfOuxwIkbfGRgNy5ScEidm
koLGiNmNjE5shfEhC+dGLelHp7rBvAjWe5TmWbU4WFEc41Axm9vdPiCf0tjq80yBGQc8e12FXOnx
2lSb14hlBICzAZX6CZ9Y5shEp4ChYQDXr7ttMKH2ryrIyhmuvRl31RGpsZX3eO6JdM3E6gySIRJ+
ix1djVOWqRkuGLaEu7DmN/qas8OZDA0YysDE2Q6+FYo7i2XRGOveovzPNGN34uFs1KLvjTAJ4qu/
sVSAY6gb0LmBSfDxhNKqzgA7Z5Rsdc3NBthtOY4ri5WKwJm1Avg3UPbQCgxjjKWkLs/hIZorMMUQ
xLmGciF2Sw152sIMYF65a61+mw9raZgz0+pdzMX6ZBJGKkYRUw6Ti2KoywV8ihq+srGcGxBvH23x
tdAT7mTChm4BMLArW5EPubBWjgVrTzL/CG+OVtAoMtNKYJUiE8uF22qQTbk79Wvs1jPle1DZLLTA
algmYGqzOH3QeurRjIAOWPit7ZsdMr5wk3Wd65kEKXyk7a+ih3UN209l7HIKIxmC3QrFWRSk58d/
83hOn01EzmGV/QwXQdfmxg7miHy/Nto/fiwdjYUKGnwhNdEAuXofSk/6yok1hCoHSOuV7qHW7DWG
/cevNceASdhs7Ici32JADK1Iec5ggDEVOrKZ0wUS2C7lIvh8Qf94xkAYtEvPxYHZr2exEKErIeEy
wSoxe0fl+wZKTiPM/kal8l2Y5f1B1cxcxSUGAAQW7RsJtX8E+1crivdoIXiZKjXyeUe/lxM6XT9/
wDPn0fehF/siRc/LGE14QmMTbYaL2fwlQ3NxQDfdRjmwK76ySH3c9d/HWywYVkTRSFXUQ5Dl0AMO
gNTyQn5Hy1/uDULgTF4Ya8YAH0+lc0jUyNCSZQMJs/iI9mRao+WUKDkTyFK1Rtm3VL8ZxiI/TDUq
dZ+/0bMj81e0pQlg1A9o6lHRrwLvVXTkUTeJsV/2u8+jnJ1jDpyxkFJBP/2S/GdIgsbVGXsOl2oI
tZmtwpnbTlc+1scdZX5zv6LMb/bNopGgAZNTNQJ8gRbmblAzHhQpry6LSS12k2ImficY25LIXEvK
rEVerJJaZqcF1ZDBrcy283TD2CZ9HBoQOKMBw51S9FkNmfQ/f6lnakXvn3f+qd48L+sTYaMj9Q87
JLXG3XDu7IdZsONJAGNngCq9XkuMnR8wv17yYnh2ZUfQnzF7+bBHGxq8uR9Jr42VYXl+Evw7yjJp
rFZ2BKNtHOHkaPg5SHpejd4c6IJsnEgcCFk+f5UfwcPWu1e57NTI9b4XPE7mk7ADWmowXaDvOPLL
HN0aYi9f4yNDZ/vP9H8cQgq4rmX5D0vbr0deLDW9QcqSGviaztF+1C+AtvIsAETYd8ACoEH+W98R
RYC5dIP83rLoULfWyMwO3zF27LuSwSddyXmgNvYaxebcgMElG70T8+UTrpzvR2mcJlUjZuN2YR9y
7aFUArY28c8tL7gBghNo48CKQ+v7EGWuMU0IiiJ89GVIb7I1EMD8I74/jSD/YiARglzvbGay+Pst
nnI0KqkdirLW/o/uDy3EHN98PgrP5LJ+5nkgVoDFL2SFi90tEgmEXfJnnMEvOs8ICghlcq+CfKsP
4ZKIhhMoDdchoue2ORzE/x14MfaUjDXOODCMvfRFRhFag0dPOJWbxehPanDgW3nQsy/0TbzFeUir
Sm2iMW4Yc3kNXhy6X57AyJyJ+jWMWl0wrny66zY4vUDKQO5Wwn+sCGELQpO2bczCmA9HPgl34V7+
ce/tMNHTTRv2F3m4rrk/c45FJKhPHA3fczZ1fj8y41ryuJHwyipg7LaPo7jaoN++um+ELcMRcHrf
mKz0h9lwdRfTht4S7KEXNWmK7yvPPI+d5Rg2DSi8AJpBTWMJt2wlz7sonis2e2dDw+FQh/w2cf8K
AeZMXgFP/SbWYjgB24PmTolYQ4iMbPKdw+st4L7tKaHhbOf17C+sn2c/6pugizE1xJMVZQoWAQNS
vfaYe51LjjMYw1oRjp1b0ExLA7LPMgC4WWZNhgFWulGJQEPdeU5+a8W3fW+tTJGfB68P3+tXlA8Q
/giWUFGDkaM6SXrBo5Z5vGJoN23UMfKUJIL9dtV9ceY8FHpTjwXvUk8vxKtg5Q36UkcYTIKRkEdo
fOBiEDe4gYNvoNLYnQz1ZEml8gmpVJdmTu8WuZ1tSFSh2z+Tc58pYZ60jDtlwKZgZGmEjpExf+Cz
5xedmuHUwgrDHVWzfRkU3KENp5A7ZvdISKcVhxkSIT/M0qLe3xnFb97KYoWsecsMtcW7771ZOGLB
u8e8tDcErR7Oymc+P4otrLjwVgeAZHkHnSqHAvj0c5GKNlBcA2SEfB+uoZB1+caj6sEGlQz7tZrC
ubXYBGDLxm5jA5a92GzSeAQ6HmbVQVFNoY2G+3I8EgO3j/GB5Wub87md05pht9AmY5FajuU8KkRC
FD4GDJx63IMvSWe9rnyzeeItRzIU1rj3wi8eJnGLicn7NoLbMEbybBg620mU/Xdll+/m82kdh43h
J4a/EvPcaof8DXbtuVUZVf/3624zJkZNKhhJzN1+cI5whwc7UFB4J9erhfczh38Id5H7A+MWWdRl
ioTxJJagxtRBckFPHdTxOIizvXI9WzcnuEztW6y0apAExF+TA57ZR2EIgrSggW0M6pHF9lKgv5j2
IEQEjDguG4lbyKd22giuY86PLp2essFcm4PngiJXjPUP6U60jC2+Z1fA67OxwOxXNmbm2S962N3N
gEp2VG/TTePCoCNy7b0eiKviCEnHyqedN4/FcILR+q/w85B+c+vhgwQcswEZU9uIZzucrzyG28du
BQ3r+jH5zAR5F20xGyu1U9GpDhkAods+e2bD30gNoW6BpDEuINCoLAsYqPHqEqgTKHLai7rDWY+i
arJGIj+TP9YhCqCQMszp1g8q7yar+WTF1my3kdxpwbRl8P7DkPlLV4tz51hQtJGphr8P+LnLYSkS
PWYClWx8omrXXIAh4panaAfoza4LdA/98Btj+xeyhmdWGuS+5vngoBkHy+f7oaFUHMQukc9PiWpl
esBeV6CeEXvAwQBaIvxik/xZF/qfl+F/2au4/mPk1f/6P/z6RZRjFTPeLH75r2P8UoEz/KP5v/mP
/ft/e/+H/nVVvhanpnp9bY7P5fL/fPcH8ff/Gd9/bp7f/SIoGhCBb9rXarx9rdus+RkEP+n8f/7V
3/zH68+/5W4sX3//7UUAqDL/bSwWxW9//tbu+++/qXON63/e/v1//ublc44/dxgrhtJ28/zxD70+
183vvznKP1F8g+sCbBlhYYV6zG//6F/n37HoP8E8xj0KAxJaHqggfvsHcB0N//03Q8dvYXqjLoVD
6h+/VYt2/i2d/hMOZbYOf1l4aeNArf72/3+4d5/p12f7R9Hm1yIumvr335anOGcGVMyXrNn5DKbt
izMqi9VMyRwmt4XW2xd5XtJgMobI43bSBm/ey5+h34aC1n55OMU8QJMqPE6Q0sZFYFm/GUmRlqVl
8C2QTAUOEfE0BTG4JxtkTrWtXtZmAaKKQS6HZmq3qV71u1IHjxcKknw/KTy+o+hle8xKjVy1UZSg
Whw1UdAkUt01mdbrbme1zTFJ0upHzpJSghLSKx4DfCVx6zIbhFfEpH6YjMSAW3bNAVSBL2i1yQf9
XjpjiaOhFRuPyVSnz7UZo6BpSqe5aUv4FKLlkpJ9r1ZF6jYicwbX7Eh0BTmWChAyzE1ctdO25TA5
YZtllzYwH+CHNSYu+3FivKpxzDY10qihouVipw102MnBrjLP4kqCdhfbusm5rbs01qagyu36oeoa
Azy/LAooMvM4XhaDAvVGlWZ3E4O5Oa1THHvzlA/cnzTa3MhOmW7HqFBCIbLyBOKS4xetI32HinxH
WJqqrp5wBaiIYgK+KVbJeIqpYK8DMGaHoq9GOKyljoI+T9UoXCcvnNhP2m56bgAi2ReDZt7Tyux9
PKHzvRn07k5pBjNIUOG86oxKvXNA/DnWYPEULvhsxTErbXsrFBoHSZL3O9axYt/YQn0lI2/2HG8A
O/YI3r1Vp33itmoff4cmNccNH2AvBkNn4E01pQKrmwPlWKZlcgBBl2+02lYPKRhcB2C06iAVgnVu
NBhIhGeRpj7SSmtDYs5uakleJzdaogDN49Au1Cd7MN2YZupG4j38iEVMcDXLkc0GHKW57CuKJkal
1+pHBx1Hm5wktm/KoXsozJQ6Xgc6zAu36mJXpugW0o1UB3Ct19vGJ2OKPqUqUdUfpOytfavY7dZJ
hfqjNHCW1RJmQ2BEc7Cm7Lw9MJqqwFmPUblDuZbsLLCg7hrQki4cIkrkBJrKgQ+irVxmjl0Fomvt
EL49ia+ICNCpVinr0p2s2glTmUh0IESK+qR1XXTgdRFlnqCl+oijmglSR4bZAbPdNkQXAYeYzYK1
l0ucWIGvIvBBD10lK5C+gIhJxWAARTGmxranQ2EDAFgz3JeApNoqJGZ+bOcG3Kow6mRWJMcJKK/H
0aadz2Q5ZG6dNzC0ifvEl2irGlzWGanfj1rqtyktT1NaVNR1nG58gCtHX+5SeCsrwKMppmcJI54/
rxp2HRQhDUxCH+EfZV4T9Coj82ho/ZM1ZdF1BM7wjW132aFsFVzXRKEnLjO1POBmru1FEXNfs0cF
9c2OiJtItt0eckLtglvp6KFmaFwXoq4ua6uF7cMg0gAAvWaL/6ZcaFZqXyCPbT5mzUQ2I7A6WyEb
42h3o70Dui/ZcD7Fm2lS+aaPE/2a523/yvoWm3qf0ePQm1Ng9hTmiCqR9zWZ+gOpFQzfCTCqzdBH
/WWe2MmxUEnnDqKA95aSqPJGS7vhYTRnHuEIYuKXSDAM/zqyCkD3I6dxlaEtLZcJ+DE7ksATG2nN
H0pH+wunpsk+y6zhELWDsU872IDrZfqQADOEltVO+1I4JMqxILYgR6nAFJFRJnilcCoPMh41ITxm
0h2PIjXQBqJ/ydI48iaSSrceRwYwkFZeiESdfKKk44HpWbR1lDzGaK+ZCUtVHQeOMu/EE1iOsK5K
MbVR+HWoT9IO9+ZS49e0isbjECnJPdem6Rjz2MYbb8UX9OVp+y4T6kUjOlzGgdWh38dGcBfw98eo
rPXA4vN47sHOs0VphIBZtfs0gT9v3mjOAZ4lFQBYLfKRhBUFbGym5rJtyQhDudpKdo4RO/DVQAux
n0axfa3JxHzqhUovkyjCIYnX2RSSpJNbcwJei46G1c42VOQxjiMaKFWkg99Li/Gq1rTaSzkUxj6E
U+pTibxX6ADvVIbEHgeg9gyocDRm7jqb9zcMMKo9jVPpc0LZHpk4eIhJUWxKI6Kv4BVnXpPkUekq
amZsh7SztizTrZCwqnyJW1GFbWnqWwuLXezW3eAcchXT3WbC/kbZMB3N3NlYIDT7iTVkvsNs45aZ
eexGrcjvEjKpV0lrabcYZPQIrx9wxmsisYtotig8GIGIFhoeJ9s1kQr+jFZhUTaNurgqtTF5LNs+
eYVJivUF9Er5ZACoSV2jAxLTraVuwyNzkmgHIKP5MHMFj/DyI54pelUPWri4BnUizAMVCb/uiolQ
gMccWbuCa9aLyCN6i/Uz1oESbaMAM7K4NPpJ1V1oLsZdm7TVDYvKuHVFldHQwSkwKCzJMU6l+CG7
Dth0mTUttiJN8zPM6xCLFwTfOJE3rsUauBnDFjfMuBHtNZqa26mp83unHcfadXrIa+EoKNmBD3F9
BYCiukkFNS95RJ1QsulrleUCYFs5MMiXIzCaS9I9F1LWGy3PNGzdTbvNe133obqsM9gjgpuZWQ6S
x1ULWTSJ6JFmCYhlPRxVsUGaykafBvkQG1kbqLmCOaSR5iKxonKfqHq/mWLaPjo6abdkEPwLkwU5
DBq8HzUwHa/yXNKDVDXiQacbPSjYabw01wvweCl8vbum0a9JXpOAmD1wLTHRUzfVBtHjSznOHUs6
52tj9OldDBdtSCUMAT5GbjuTl+cEnXNosjhRWhaKF2V2FjgtBzctjowKlwe1xELR5mWyIR21brRI
WujZToBAdTKj31KY+vkQkecbNlI5+RaQZPvEERboV+lYX1pAAEGWmVcDbqmdxfbRoHkysxS362j8
0KMqY7iJLLkR4iZvXnUt6z1V6MOujiZjQ0bReTgbJ6EyOGBT9mp8PygF8Mc9DMxaSJe/G0nWc4jw
e+VeNwcQ6SAqZh5MHscbmjBjY0e5xn0AIzGxMJf9yuIyZEambciUO/eF3ePokTEhfwCz0QL8p0kH
Pzu1di2lxYNTSW0TsyI75q2ZX/I0y49KItGryUYdACM7s3cmiZrMFaDAvdqC6M6FKDj6LCe7lY1b
UTP1pZb0F3FjspNWj2bsQXTGLrUqrfBMaAUDn6FX9rZRZy/oxpKYi1qUlHBwtwAaViKQK1zaqsZD
o4ysdzvsihuRQJRf5HpzYFPUwAWkyWUYDzi6Y/xx8q13HHKl1ow8R1nCj3YZdxkyk0prBTlrd3k3
WoGFN74ZGGBysP+z0z3+yupQNKS4S+yY76wiVh9HTW8ueT5Nt2pB5an8uYmJvkMGMK7pKUIb4bVW
OfwVOz+0FnXBAcKugF/khVJtdRy/ehe2sMWhkWOauVQFkNEsZqorYAcv4CaCE963HdqAhU0uurgl
fqxUbNP2KYx4eyO/LUtJrvXeFJ6TDLoPl8Dqi+xz7Utapfor8iAxc+tBsq+EcfsbSINIdmlGErtD
rlX3apHxk+i5eS9BwjDdXFHNHxq6kbc867Fi9DZeN8RZyWUFWulWT6d4R6qIh0gMOleVMWF/47Wu
bAe4USGQNWbBZI3jQ1OasHJSI21XaDYLcWSguwqlvhMx68qHFkn9Bm/T8gbIL+3KaDh5aS1r4CE3
tc4HS7XE4dcup6DIJTtloiDgco6q47MR+Sq1S7Me7m91ccx1oAMqvUqOEIAWN73CI9VNSaZf6FLj
d3LIsms1L4vU74wSJL8qzjZVp3R7Tsd6K/rY2BigHm5NY+xDTUk7f66DXOYZi9HwntWJm0tbdQfW
D5sZYnuILZ6D7kyyE8RCMNEEYCDo0a0I0qZCt0w6FfpNWpxUvUE6+fU4aMPXOGLkm43b8g1zxua1
i61q75C+9aXKcZLgXXQvBlox1xgU5zQmbXHS9QpI12ZotFBi9vrCzrM9VAtkK53U2QoyEV8vyQQk
7mTKBFqhON5kdWx5TkvMIaQagXFixLUt0Xp82Lo1u6dslt56SP5gO5wq5UK2DgetYBAQG2XVVGzG
shsCxgeq+ELpWzMo9KKGXGIceHYyZVM7IPMqHKjl2OBPYFW2Q1jVmbkDZ7qJPIPbqulHuKM8SWWK
oIlRy8EjSdnAdT2emwlwwomtQ6abfdAQ9bnXRLudpopf1rJuvZoMxtZsVOMKRtP9doiTr0PXG4Ey
Nk8tTW7asbhLK63BF2zKQOZOcUm4LDsUJhT4c9Yp2RCSk8ucl9Y1lSZsBOLJua/UHhJcmO3t0zwy
sbYb3CuAMwliYpdeVAl+IeNRc6VBcQAcVOsCzhr9UTMbiEGlSiNX0SULCowgv6rYV73XMWDKCd/H
6iKva4ruaszEdWShMqpmKX9qx7kPN66aKzLAsN0TTaseU7CtD52tJ/th0ggcbZNe2+MwEoHL7kx8
F/d5CeUcBi/ZtLXZCzd2kmhEEcXSma/mWXrdJCXxJ8mZhNxSYc9AUmOzU7XRrn3UbscdtXoLJOO2
iboHzkh53+K1Z27Ul+NThRb4ZzE2yg3HVX/HiR0faG3yQ4f7nenpSZfFbiKyCnTfOLJ7r0qS5piW
FP+5JEl/KpgBThUSaK+QIcDxm2ElchuIL6awq/L41DLQn9ysjDKfGJrqRWrTemCamNhvc9m+5IbR
hCmy0T8qqEp3TUfgecna6V6b5HTXtSCbD4VTeYbR251npYUMU4zIm16UMfYszWrxp6OK7vKkAhYC
HrXopk+mdnqQusVGt2XzRYDWGruxzbJskHVQOtWrpcANiMKwemcNKs5epRqDaVT3GDsBmNnQkjpJ
/tXQ7MTy7KLXAP8sBx2GARl6zXoXN23Qkjut/poltnlVYap+h3cCWgXhwlf86NO0Qusxb/Rb7uid
CMuGdtKFTgBQTZrHeuu1A28u9cjmyoxgNTI/bnH99FQ9tq6ystAf4Qsa2T6y8iNuHFZSXjSF0J8U
dUSRoCLorkqV8l4DstzLSEFDWmLnNOVo3upOq0JHF7VBVaqD1zki8h0rL10emzz3NGzU4FZz5zKN
uYrNkln1dQ6t1T6iPXGR9RJugn9A5TaUUfGg+y+ER1WHnmxwxHVPGSjq0FVJ0mOe2gxVGWCrCXAq
BXlsOB9xl9esk16k6l1akOYRU6O9RKPfgMJGlT0xLUp3uPdDyI3UNd20IKseqN5HN46D+6wL4YS8
QQJOHrqMJ/uph2F3jCbM71pcJxd9EhVhPfb5gcu6wYsH4wQ6Z/KUpUaXBXAXqX1VWMn3zhy6vWaU
/R5J35fUwelCKTt165gSgtCpY/u2i5QIQt4SBGacttATRyMkNtC/9oTOmTYoTGlc45plHEFYjy+R
KqGQemqm+FYNtAmo0xeeNKZxz7C7eTH4/MAHN1UxularFS8sLfMg78c8FEWpbmLQqfdZoRuHklk4
fACAeDLyvPW7zNQuartoXk2uYfnX0WsRiQqUEw331gr5fyyXAzOPom9HWEIrNTag/8fel21HqmPb
/sr9gOIMkGhfIVpH2MZN2s58YaTTmYCEQAKJ7uvPjDz31nZyHI5R+Xxfao+K7U0jpKWltWYDwB3s
HGYX51Kisjp2KbVuEaGi2wrp8AtoZNBicqDoGI+zY60mkA1uJE4TYQzgLtQXdMEfPN+Yl5Eor1i5
0kxzMmb5AMpFRDkIy7nP8S8BqC5Ni1uFhAEiNleJVTv1jXRtBU18Z2r20EJHVSUoRTttWO8NT6p3
qr0iU/80w1nr2KLyc6VM6zaxHZxQIdOQjfd2PUGXgIke4nYUQtEVHZwrLJ1mY0PtHgf3Fgg4YkBo
653cS6wuKPdRUFdbt/K9g41j51r7k9q6gXIeJkcU+2Gm06MP4f89czr1bfRneQvVNyS69tQgPeuI
t/OYWwFLVEzX4Qh9//k0RW3HaQ+ORYsvg4IV3YqjRrNSYe7K2AtnuBlkZabWzM0AkDOTlt/7wGoe
kCHOB6BR+q+tnqqfkaVkhdpogLQT1gG2idEf7V/GTrM8KclUbx2nmJ6L2vwKcSx9mqUoE3AsxjVr
B71iENaGLvRsw3SFwv6lEtZtNkwMrAAu2I4ZBxDOfODZHcrO8OGzTb6yWe0cu6qAun9oBzE8KBS4
reCzoLBGIe+fVxhrlD40ToRFl997k89Sl3DvQB3j7RR0kNfh0FqpCRvzRVnBeCfLrH+yVCnuZBVM
e5yJXOTLHTKYGWmhx3CyBJFFOF/QhGZTUhSg1fIcLX2/vilQgBXQxD7SAhtWlZlp1URz+wxfBuiX
Wzbht8Uc9de68OtXwBGGg2tYx1foj0JlGUSZW9aJPo3mwUNG2cLRoGn8BPV/aHjbPjBmgW6OAoWG
uKEiXxcovxzaHuKBFIYrsQN64m7OSLDxSyPusswat5CYZxvm1OTZn5vgxkEidEBCWu0CX5OEdTAG
mdwsgZhPceycUCXu2GOm+QymlJ1LXiLu5rdNW3/zul6hSjCWW8cVsHRBBeeh7XT02mcjNFuaMtsw
KwpuYZkQ/chLz/vFK1B+RxQqb1G9gxPBLPWuhSo1arNe4ceT51c7maPcGHe5jHamUQXqRmNefmsQ
OcyqQtXcBS+RDuvCYtYBVhP8xm38ZmOBtfidVXBA32ROMx7hMyVWIp/bt8qr5C3k2AGGEi1+g5DN
ZoAw8D5yLPLoIxo+4ZQLFwVVwi3SVH1xJGEdaeTnDUesH2R4Xc6Nu2sIHVY57fWvGk2zDa7YXg2q
r8Sqn214QElm7/TE5XFq4atFm3a663qQjqyg96+l03Gy0ZULtRPEQxFjRQBzMlv+UcrcrIcSJ8gE
wJTgtWxks88nlgUI0wPsKyZgZ5A7hL2isQ8nuIN0HZyMJMwL8N+bFa6sNk0wyA32UuBHIT98JbGp
b/TY5vCZn83R7TMwGxTy2nVDtbuehrbfDMOpZVGGZE/b3Ek4mCWrSuPUHbNAtA9dMcCbV0Pl/YAk
W9xNlYt+Z1/j/qgarIrM1qvS8S00QAaQP1Dq6t68NnFkC12AUUM+OtIExWIPJy2oFblHlJ2hC1V6
NAnQ4blBYojNnYyQ7h4i1AvECOMqyvWxGcb5Flu/91q0Eczdw6YU0yqvoCS/Vj0Jbzx46m2o10PG
uYK+MzAdYdlDby4TN07mZFuIEwPjKqeG3DmFKH9UFWYNLSy6LTqJekRtpmoDiErFY7/s7XuOo+hW
O5pvq2joH+0udG+Hsm05tJzgNhoT3qD5AbpdiebJSTyQYLdNKqeHR5pNQFUSlEB8RbAePPXQq9Z8
EuObhWRLx9oT2U01zdEq1431rAsCdaHIInu3Uu5L13fsRo0wRaqYCX/01Klk0pUjcZOe9c2d1aAk
h8Zf+OrBM6ffKPvEULECe77y50m/lgGtHyqdVRtD4c+CXXhSKy1lAScGCfOI2UPGezIkHAzEP+O2
nMy6q/LgO47YgPwzRXTi2RX7WWawFplLRZN+pP50GAoG+xE1zHmzwk4Pcfk6yn/UjJgHUpYuEkqo
Qd2FVkAhOzOZL31dRjeA+PSHrMuHLfSMUXF2uCdHXERONy7ss3/Yg486L0D6yLRVdp1ZCGOJmAv4
jBZjoL9mlfSnuDe2SSzsVfdjhsNzO2RylffNlCA3Gp4bBOSrCKB3Lwa3tPRj0mXOnRPW7h06b3QF
UcBiDb+A+RYyCiQOnaG5gZlEWa6wfqIk4JH42vCJ7rCdimvXa6wy8WecrRJZu0gAOuZtaAlGsDJc
7DQsGK/aPiD4zWdHT1r+115KYN+5Ln8OfoOK1mQDED+NwfRgMVvmiAF0JGvhBQJCbFLUsKvw0M7g
xDQHJyI23LY1nkmX83clivKLhy8FfwEavEwDZFlR73Je8XfRD68Ku1eJb7af+8DfmmKgPzD12xeu
Ia3DTZ09TCaMwhuIcxF0FXz09gKtTSqwMT4L7ul7qCbwmzGw2iTitXdLimpOMDucfWQHzQ8iUWdB
THbWuaefvTDn1SrQNRK1MYSpjgxBKUZtrvBuo8j0hwGI4dWAP3/E1oA3Ehkf4eqgOmdcwf1FvLXe
hHbsHEXVLcsQi+O6bfgXNKa7Rwx0aZK8kJrGiswToOAjzFmua9529oZnOj84AWyrccKwsmsxd6HZ
T1DFtW7qAhWyfnLRjARC/9qG7bTZuG3OXyw348fMttQdDkxB6nhlD8wO9o83APrEkTSjd0dgQdTH
aFmLVasdcJ5IPtz2eYEjNWndKydT1kMgOE0nh9RvaPhmwFcY4T60GXgHfjX7YNQN/DCVhXzNS5zR
xjCbD0Fgi2c5e+hw6+bU5s6AqWdwBRpyz17P/clMhNfyuwiCTsSV4OZe5YTtWhsCEKZq65SXDXl0
mnxGusPszQgexa2jrXKf0Xy6amtoUUzFRDaVnKr9qDUOKPkUiiIOpaq+OgZ3cGld3aKWr+FGM8Gc
BgXU2zxU2dHIqHmYlCfemh69fxSqekDuGexKwBuOoMPd2S64N3Nuf6N9ZG4FGioHy6LTFSSCkZRS
022APnReq950h9Ee+BfdWdMxRIcG3uI13xMoMqzC0R9u+rztdnPNyi1lud6gEVAggE8V5O9tRmBl
QUi4pgHPj3qowg2bSP6okFs8SwmHron62bGHQ9BmDmf9WJUe++riZX4OdQhzrX6IUIMOOUrgHLOy
yoV/Q6cu+NZy9MjzuUJMQ0cbWgQha4pd66j+Gr0KCk16E4L+ONTkfvK603HEyZ6IJUoUB2k4bmXL
yhdLtSoZUEl7idBRvVUTtZCwDMGuqw36Np4S9lcDBaHYLvGolmexH6K1xkcLJfxHcGIBIm+ovCpr
iO5JXYkbP9SnbgC84zxvBOZcox/NJhSxhmJkhwGJ3Q/VTvBn79Eb/y7CYK62M2U1/HawzF9zOre/
euS9t2UEiKLMxfDdqaLyzcepGQE3anEO93Qsoqr5YTded+AGvTY0onzw31Aet2MOLA/2Q6uFBRct
9A5tc7CsUL4ifVxr3W8kB2fHrXPEaALN+2JriciDUbsj7saosJ6kzoIoiSwuvlQ92s/aAVSLBqO7
moKm3wIEHt7gODxu56ptrkcC27igGxsLYFk17TM/aFae8PZIEFoST2CdwKFoqH/UFMWjHGeZ7zLo
I2BlB9kebGI5tx7Ls5+QvnZvSpn3uLVxxzRoAv/N+AolH9c4OFyqKIQmjiDZbanc4ZcVKjjaaAd7
ubFhjrXjueVYcDua9ZSIsC/e6nJo9mXjmQ3p5uyh51G9g3KSXI2zb29rVCIfSVb2zxZW5LfCCL5v
YWJ0MOCZXmFfRw2kDMshzQsP4jRjiPwjgBvYagxC9YZKbrCBYUe4ISPsnjx7cu4HtEuuZDu2t/+i
onCmHMyHrZvnqHfmQ7uemaGxGMvhMNS59cv2lf21F9606yHJcDsbwp4lqqYvjeY9CkBDiaIIiSa2
H3zVOKuRGLmHRzxbD7qEu3Ak6JfO1OS24noCy1LkAKfwaCV14FqwLJL0lSIzPaIK3BwYUfztX6iW
OBn3Q+AQJHxM0KhCF9ezGQfyQ1r1T6SUZk1s9Dssk81ro8Y6kaa1trylCtGgDNYSznFJZuafremb
G+TMNf545FmARrilH5qTZ96uNX5pn3h9kL7UJfnmUQAfVxkyh6PtwcQtUCRAd4w5L85E+g2c9HoZ
N2FR3GdVU1wZi5mkHGV117j5NUEB9Csu620st7fWaJiMXzxRuPbKGVi9YVSZo1A4Ofg4sa04zLhg
ZDWh5MyGHPt9jkN6OSAJ9Iy3iQqkqnOtw69yKIptwCAGUJFgnuN/6ZqLvHOCEieOXidUWdGmCiu2
mS3gdWg/jE/oEgwJmiPIanRWGjvO5hrVI1fRV+RU46ZUGkiqLockQ2kPXuq1tnkYh3za9iWfB5ym
ACj/l+4KPyxoVezGnJoUsHP6aPkTX4c0Z79+46T+P5QOUDoAkM9D6W5O2Lf/c2jan9//BODhv/of
LB02gP/yYTnuQ+TCs2lkgzD3P1g6h7gnWBz0VNGAgCq/j3/zD5bOxm8gcNMTVeG3Aur/w9IF/wVT
YxT6oDoHdSv873+CpfsTJGuddAmg1eIGC7zl0JelHPIxv0e1fdhpKHVuh6zvLgDx/+QC/nP10+/v
gL6Bn8GQDtnOXSNbLJzwiErPVmBCxhMwC+/G+wOI3p9owH/usYD3do7BcQhViHtUYL8E/hQkBJQH
lInL189vcG6ITr+/ewmqpVaC9NldBzGkE0fa2dU5iMN/d/UFFJvCP8wrMzx+SHCchEnrdZkZ/wLg
+9zYLBCSoKm7UltVfu9aToZupNV8F8bU6z4c6e7z5/+T8/DP8C9g+gPuYM0zbtGD2bHl3oAkm7i7
qfSijSj6OxSqLrzMuTudAJrvvkMoIz7mLIQsjQPXUiJ3HF2yInReIzKmuQUDvc/f6MykXUKfO3QO
Zhy6o7ughxq59EmcM1RQjJiqJCzsv5u2/oL5q5txnGvwOu5OTdRrvJn3MHqlvvW9jjz93Yss1nYF
EYMRGWJ4x4y5sSXy06rC3l48VKDgXxisM4vjFLrefxSwCyBq4/nBHRoX36wKpm0olj9//vzOn6Dw
f8+t/8WjCVuJ6o3p7zoFYJcq1wMsp8JsT/RTOH/BWToBdHAN/0ucvXGgDu6hGHNhsv2mCP3DVfjn
3otVjwQIZT2/g1hgpqDKofeWuB/YtZ+fqqSvY8jj0Zrjnuz78CUYeFz7NK6Uusrso4j46v/+Q/Uw
FCV74bA4a3BgHdjOan7RLLow/Aum0z+PeRq6d4vCDluUsIq+v6NWsaf0VZXfUDmFhet4aGsgY6YY
5segmYWrMqdXQTWid9fvB3rJeHlBv/7nARYhpooEs1qC9McWU6yHKB4wXqHQW8fH0ODUQfZDCBjc
XZZvUCONRStRZm+TzAXDRGZxVrsx/pTzTTFckj4JTjf/6OMtgpKYAl4aS5Z3RT+8IZu+Hkb7JVSY
L5TJWFc2/JwbiGpO0WbI9UpSA1jRMPZp5rEnCCBIyIeZNUpyt4bNP6Tv35LJujZRiSZC/iXg1jfH
+JvJGa+GjiRtMR1Cx7oODLqtY9Ht7QxpWMR+cnHyRS26uAQ7FLEdsRGwvqTMsl0bsqtinm98EPGQ
GFzZNgQ/TXCwCpAEp1Mp15pvuh4yzv5w0Ka4QgA/lDUsy03zHOVmS4kCIKndFmV1V/oQDFWwRfSq
clUTNUDyh0PIANQlPagNqcYrr0dooXYeOzCTp059X1VyM5qTc6VuniblXwhrzp9w+X/mwyJKO4PI
lae5Stns341zgQo4gDNw8hQwi8kb7wR5E9cIr3UCj0dIZPdQrP88XpyJRd6CStWNM9DCKGHDc1Ju
WiNWtbokYnpmI/UW0Ro4gNKNBJEpauMvxgdkUIs9kfLr509+ipYfzNcl68VtBA99SVWqFJFoS8j9
FMgtaXCQ1cV/5GLy7w/jLSJ1b3WCoUCvUtA2ui5WgUXvgAxxIUiOo92FT3BunE6/vwtHtKZT4OZT
l066umkteZggD6b8Yvv5OJ27/CIoB23nRJ0KVGopy8RzBQtvB4fHfCL7v7vBIpwClxNaDD3UtEdD
ObE8jvN9x+0thLjJ+u9usQiYIzSOpfKdNoVfTzpbMCamrYZRM8oKn9/g3DJYBD+DlnINQ8g2ravR
oBxis83Q8kuf4NzVF+t7DEeGTkXVpe5cPvhijH0///n5g59J8JYyEwJe4qVdmDaNWPYrI30LVvSc
ZkWW9oX3NoT2hVPJmVdwF4s5CK1K9wNCVJU5boJ1B8uSqL+QtJy7+Onl3q0ARtFfcCOtUj5GP3QQ
wYqgmS+EiYUmwb/XsLtYwxXaPgyybjqFaLGGmbMINkz3+6wHdxwEDpK95kALKOgRxJm+pOt77o3+
15qeOsVD3JRE2QblmBlm7N20+vybn7v46fd3w5XT0pl5G2K7UM4I4HQRJPCZuUTFP0X+D+Kqu1jO
okc/Yig7naLAh9rq3Gz6ij8ozg617QOHTOJGhNONqDvvP7L8+ucLLVZ3B4jXbHMMFrLSm9npHgYX
ZdzPx+rMLuEuFnbUBEDku7pNu8h9M7VJ3DZ4a42zRhHswmnuXDq3FJPSpAzzUloSmVDLXnhoqR+w
ChS7xnTZmmP+JVWtyE0YgA+BKngGOyXPubczqzrqfmoQivNsbQ+OevZFPe8lYc66ZyMyryGnG2eu
yJ0PPu6F2XNmRJZCW8BjBONo2TodmmEjLZik0vm2lPW1weL4fNBPQeGDKUQXwSIzAng2LTD7kfbt
cs8J4qC2doYGTzbYEjpT43cfzbULyt1n1gNdhI9ZDyIClFanY2XHTmtzJGxFcWECnbv4InzAHDmr
W2N1aRUwgQ5+B5xDCNXGz0fqzOa8tNJzqKXmCqCc1AO8a9V4DcOYge+FY3u5+fwW517g9Pu7aGGY
10EZl7cp2lroc2YTwLQhqVafX/3cCyyiRaYoYLBoQqaBBtbUofWLyCigQAG5IKp9brougkMIS19R
li02nr7tr8LWjV6nyMByJyz4ded28v7vXmQRKJqgMpz6bZuqmT5WY7vVrU7noL77u8svUoDGQjmk
FVqnlKO+Y0HWPRrh3t31bxeuf2acloR6QNKoycKyTVkzmv3JSztmtI6SUjp0ByIP/YoGoFwFCtYh
OsiBPiNwL0DCEAGxWajEAgM38TyIiAMPWx1074gDCqlNonq/OgJ8km0G8BhxQpqsxMoyKMvSDnuB
paYtEAZkXUs72qIF/aj6TKyceVArS4RkDV5PcFPbGcEZsutWQKzSDQ88cD2hhXosZYb9uIBcHJe2
d5QdBL1lH1XAjWX8mjpTsG4hBL4BqSi6gS3dnWpstiW0yTeQ15iuwIMxX1pqsT2DGMup2w+hjd4B
GVAC4I4qpL7kAX9mppNFUOth+tLlti9TEUZQWcfJFO07dLwHoJr/LhqQRSAjINmi8WPLFLIaN4UL
iTknrB4BVPny+SQ5N0dOv78LBVqDStYNrkxDbCpJEcGiPlCdn7RlVmyh9zBf2BHPDdXp93f3GWcu
pB04XdpJdRtl7k0HxNDkZ3934Pjts/T+8iVHAqIGhd6Nl30rRoun4K6oNQCDl7Siz43UIqx1g1VN
09io1DT0WAvQkcNSvJ56a6dD7Odf4/RVP9gl0Yv4Y5T8AsraoBbLtA06to9E6B5qMJh+ShybY5m3
HMRBl16I0+deaBHeIhdaZ2014dO79GaW4wtqbzft1Byg3PyXs3cR4koJ1QRSIQ0C7TC60gagnijP
g0OrkdB/PmRn3uK36c67L28o4QFoE35KSjs6QnPnezD3iDMBUCPW7A5/t+c4i6VuLBNM7UT8FGnb
fqrL+wayL6M7fWEg3v7dmyyW+hz4Cv1U3EIE1nac23vD2muryq5r0ief3+LMKvytcfxusPg0mByK
+H7KqoR0ccGgpHXhO5xyhw+m7m+JzneXDpDjTp7L/RQuxwem2c+cRunfPfXplu8uTcbRV0Aa+WkW
sDAZLNB3jASlf+guyfGdWXe/K+fv7tBG1pxNYQSOedWauG6sdHDsR6GBTY34bnKKC2npabZ8NEiL
9U1RG1VeJfw0yK11k4frLJx/ZoVzIjyh9u2Q1RRlf7e8fx9+37/TqDQxHfhBjEt9PUfBlOQRUO9N
VcJDr6P/mYzmv49qvyuY7+5j0xDBqqceslSQXud6fM3s1jkCCNRu/+r7L1XlrSjiBFo3XjpIUCat
7rquw41Fop+fX/7MzLUXSzs/AbBkO3lpBxxZnEOfej16ziWN2jNLzl6uasZgDDcZL51NeKyUd4SM
wEPY2BfG5lyh+NQOf784eBHZCvhGlKlYE7vKO3FaN/OwCWYInXThVulrC5VsCX2Bz4frtyz9B5N4
KWEMLYmwYNBtS0d2rP0veSNXdggV/nFD6keUmVadvK5bKwmzm1H8JPS1os+2Ox+ov8euBpWAZ1td
lTPfzNmFyHnuuG0vIoRbjM3EmQjSEGQXfxzB7/k1R49u7sa6bXZ2dkRvxDW3gWJ73t/UdZs0mYkH
Fzz+GS0otWHq1DtR/kW9qTP7kr1IFwbGmtn3QZYLR9RiCgDPAF8Dd6sQ+9pvAFuFrKD7tQbjRGVf
UX3YQhUrUS2cbcSVm40XAv6Zys1S26d2dQmVgbpJ/f5uhiCzQ+ckaNBeA1unYPmKmBdPis3nM4Oe
wthHM2ORURTAKA12CTKo7lm2BqWAXoGK7UN3p3Vf5AyiGYg5034s5WuR9Y9DBC63KuR0q1vYLYOy
ib6K1/wiVXcvcgsWVFUL7rrtZAms/HLwIOfHUUCXxJM1SzjDkfuklrBSwIz5Squ4tQhP7KhtINfq
QvEmgzTk6IG+LotZXhjRc9FikdKMwDF4BvKQKcgwvwgBxyEKATP8fAQ/njSQvPhzMc9wR1Dg7oiU
TODUTR7FyQLMrpFGbQLw64Us89xdFgFvJLKwcUKvUuqpm8iYn77a+cOTD9Wiz1/j4zGiS9sR6J01
wGH1Is3FuIec85Fl8lJZ/ncu/L8nGaT+/hyjUhfghc54ekNcvS9ABYOE59zuA4tDFbgqc+TNnZRJ
b4GiAPA+xlCCJc080V7BsLfcFtLImGGnv5tRLDhMXUs2YVngpAq7jUPPgAPtO+Mi02gGfwXg9rj7
u2FZnIFAgsigZtPDnt0JoMsDkSJ+qYJ3bsQXARAiWjWtgKtOIY0AiKh+9HT18vlTn2bFR+O9CGRB
CCzKAHuotAKfiw554oTQQQE+PVCghbBrMfKvf3enRXZkQ4YmsOHOhK2yfSuamoEJP23G0L8uwX0H
weClsLoL++a5AVuEKgpaSeHSoUybrgpWDtjPq1JZlwrmv4t1Hw3aIkrQ2gJt2hlL5PKb3oO3LUiL
g3dXm72vN8KD1jCYEHn5MwqcbTZC/wiiOpDsW2kIBFP/KXSLjYemUB5B0nYoksZ5sOwSBPpHDuRn
KJ8DeLwNMFik5CEDk4VlbDvg/3t68z+3cPLgr+IdxLH+XG4DqvvMcSEuMM72K29o0tlw5fr8g5/5
COEiEDEMEYC8DU99QQ5DN26CUV8IQWfyIijc/fncZcRz3+I1RwRNhX3rOh0UNFIFPQg1p8z3t5l/
K82FiHruRRYxicKAoOCzqJDXQzItB6Beju6FVsjHCSQNF1GjgiVbAXKdSD1/n6MmpvbqEkTr3GOf
fn+Xujeiqp3BH1EriThfRxj9HWDDwYVPcO7qi8CBYl0tcG7mKbxQIHNVprmd//i7ibOIFHWjBBet
K1LI0csVJX20hm6aWn9+9TMRbykQXnhN6I89QcQLxRcUyNrYggseSFrXAaNH7vMfknUX7nVukBaB
QjbEt3xlWBoUzWPZR1ZcFijCfv4iZy4eLNZuNoOTNIC6n8JzDz7qxXfY8jV/93WDxdrlrg10H7jI
qcMi2FoO2BRElJHd509+ZtIv8bQzioW575QidZX7LFj96oKZV5D6oo3Ob4ueDyJ0sFiyWS45N5C2
SW1ibVUwHBEMPP9pIHvIPe7tqoUa4L6DPmMwgHeg14V+/s0enEgy5fMKhI1VJKw7GBkm0NGghm5P
zNGhe6P8ERepZoDPK+9IcCFfg/7sm50GMQXCdvt+eJ4snDyol3AoQ/Bg5SOVpdyOtYZ275wizvvD
iSW5b8y+t0H2NHEX4BCHOjd+mcHug1zeHnuLogWOE9968MezwD0q4V61+hp/Qzhc3ki76iVUMUCs
jF33Fof0IzaOMDOvpXMf+MUK+4WFDwedpkQxeMQY3BAil4W7xSOoQD94EOAYyb4V08FrvzOxBzow
EAEQBTKeVLNpQRLFJZ2RQ3gQGD12jb8JbXeNR/CcEQi24DSOtsogtvhst3QrIWgkuy5R9cbPIL32
0/fUOnCesOv1trzKKndlShst+QwMNHWFDn2U5acO/WkvnFDAF3112zjm0EJIK4uKxPBr7tw71bQi
Cv/Po7EDt76c+M94hjzCObToEgNeK3FeWrQn/Nr72jjDrnGHrQBX0LdhcpI7caeviX+EfExc4yRo
uirJbWcNBRPA/szuNITOaCc4Jxp7Y7Imnj0W49uU9NvpJe1hQjMcTHvnfpz6REHeEWerkPvXKF/E
9myv8MKfr41zq3qxIRQD2tdR4LG0Y5BkdDLvW46C/efXPs3+j1bF6Z7vdgQuihxyjziA9G70hK7G
hGGv6KqZarxa7dsXbnMmwgaLrSFsWr8FeJqhq+FvaVfHEtnwbM+J6uxtb+TGzpwLkeTcaC22CsUV
yHymQ45hCncP2ZAA4kPQfPl8vM7FqUUaKc0Y+fnpfA2Q4APUalaWUTuuxQU/pzPQXah8/vk9FNry
HthJZVpjPUDjNXHa4QoLroBkEdbEKWfqOMSgNrkP9im1U0c/ff5mpzzpg5mwhG9XowbuCXllqozr
f82iTj5KVwwIT5l6hMYRGMMGTNDPb3buPZcwblDFLacd/RKm6aV9GCLPu7MdCJ9Os2m2QQMpkpwp
IDUyE0GZoXWi/dyyeS2qyI+DyZHrsonCCzPm3JsvMscAYmsVlP/q1GaNvAZhpLqx8tl+gBhqsHLd
KV8biBVcmEBnFtwS+B1yqBnAr75OacjfRNc+daHagteW2M0lL8Zz77OIF5Wms2gB1kmdnIN4jfAU
28z1km7ooNk24IxLHHLJTvyUWnw0bRYBJBjhyRGOHKdzW782bncD+VhIHfa3bQTWB4jXscfhl55d
8ts9s7z9ZSSBzYLwqqlK+dB8rU+sXZt8+3xSnlnb/iJy0KLtrNA1VSodfYjgOuL4/bfQ1xem2ZkY
uLQ4mozFNXMJSyEDdp0L97SBQsE6v/UUioEz+Qap0YuWAad48dFnWcSRhnWtthunQndm18xXQu0L
AHzxDzldk+GH7aN+qy6evc7MuCWC2MmgvlJFbpkyqwgevLnzf/istn9ZdShgAMRq6SKBoSWYLRBL
KDoHUsw5whkQBXKLZyFHUAJRLu0bCG4NTb/KBqp10mm3vHBg+w0E+mBAlkjktpv6wZFRkRpoRXIP
Gz64tTWH+kV9h9xngiLfKQtrv7tuvjqlZp4HVxeo5p8K+TyGcvZp8+/mVOJEyXC6rxjf4hec1LUv
1jyAvUfzXLTu+pRfNHmJHEpAp/vedD2qUhIl0jfbvPTmwk5xZrIuoc++gDiSBxnQU2dPo7zFEueS
QaIL25CPp493il7v0gIou7XQTupYWkAm+prA6XIVNuGUtIbsfGoFd1DWCHcQTf7KaWc2ELVv19wR
9toZqnwb1N79SfLJjwvI4G8hGj8koR5hRVJaAGTYTbRnWMRNrEZbPHFYF0Izr88foRnAYqs2yAQ7
R6zmgpE4YBDYLewphI4uiKyT6saYeVxtdRMKyEo6P5rJ45ADgsKpkp7eRU33CuMVCPSSsb5iUI3b
tm1LDxPSgmR0rflKOzO96T3MNTJ3Lx2r+00BfOYV4HbWF7eD9e5JrvqkcuPFegZ7KagkqvZz0SKn
aAx0gCK2GsoIfQ6I9YWeRWPWt/YGiOF8Y0P5I4HCDxxzIGJy8ANoi4ImzCEMU0Nw2mHt69Tb1X1j
u+I6AJddggfR53d2Rdg9lH2e85wICBb59IkJC2cgR3fJMPvzSXWAxF1RWcgJRoh5ZxqTdB7uYDBT
QbR5BifEpXstmhKyMfTOK3KcGkxGYT3umv/m6Lya20ayMPqLUNVAI74SAJMk0srhBSVZY+TYQCP8
+j3cl51aj8cWSbDDvd89JxJwX44qgMROTBEObplCZIHFdmakID2Uff9Nffu37Ob8ZOVAJtrCMl/6
dqmuYh7lfUDaAshglZ4E5JRu18hZXxtRjYd5XKYj/bPnxfVVlK1JcskMMFr2ZLjoUbfmrjBgcNDX
7t+4g8FCZzzc/S6y0TxsDJjv8zrIDzZcyXhF20SPut1gskxAjEca/HAsCTG5A92lERN4mm5xNxfv
DJX/eAKIilcym6Vy4MR1BT++eYC+noW9MUTIJE6Zr4+W9p4ZbAHRVnzNCziztWRRStNlDDFTPt+w
hVNfHLfMc3fKAsNdyvw91ToOOnb+qr8TmaTyFrQxjLLIrfQvpPu484ZwCbg35cnRrL3Yx/zC2lo0
DC+PyZMmEsWE/CVZxztzgUtcZtsv6S/7sHJo25J9Kr8FjQrTc5adLfdSVvuVBTKF3sLJLuGvHmAE
Lc0aFf2l8dqjUiBhGECAXh9CMdhl/M6ubA8iqHZiel8SQFPL5zhRUxQstHqIkQaQo/qcNixRXKV3
gWij2rIftpneWHvTKjEKb/UXm6fY7d1jL2fymXVyJyv9ZFEFd4NGR7mGaZJqwNdAz2y14256n9zG
s3NngzaF/QAQmdm3u1pmZxvM2dR+w+b9hBfAF9KNN97njUSX08DqMUFij5zqjNB1gm+t83CAwRis
4KUS+/b+aZNPMl+Pt9/KA3moYG4MyxTxniiOMGkJzIoxnQC29qAOjI8Dm3QJ9GKjN8tTX3wC5jzV
Ax1RRz1QOpv18GetrEhVVqykPHb811t/brh6BBN1HgpsS2ZEo/c8Ats24Zbly76DRadmQI1qe+Tf
ONnzqH5wC4QLQ5m8jrF+h3x7J+r/FmMBwGlkoSP3nfVfmRZbRNmuQbmiXXXf+N5Jj6tz+/GdgYz2
BtZgl5VXPn3L8uJ+fTAzgnf81xboB7XlW5zWyXHCHefxQC1uch3z3oK/wovuT4L5w9YlKXr7xFzr
wTcwc0nbiHmu+RDKcwYuzd6q3VYDAQJoxFmByTHvS0/DPUw/caQMHnWmfYdKICw6zdBp7j9kNk8L
nS36uVtIW2GfNw6sjerq+RKDEw9bm8jj6s/gHXNg7j4rkHmEv7LzJxbRFBd7Dvq2rf6NZXnm5+zM
8mFIungZ+PYv+ya1TplbJQeorQ3p54dW3QXWHMl+fOQzKtsEtotjhXxhgVTcfskz1IV/JIVzFCB8
npK8ixn9vjdFd3veKgr3MLWZm1PT7QPz7XSOvGL+HdPkHxXZaDaZDZW/ALuZgfDugnS4m7H7Yj4E
esn350YJrZO4A+9X6QRQLNDlsTvy0d1OKWnAzUOsnyMIaCBmYEhz1N/XDHofz8y8zIpigIdcbvP+
c2EyW1vJjl+HwGDCxTJuT8A82I/d+Dhvf7ymYxGfz93C6r2eLDffS96x1CteDY4RoirjNXnOQXcH
5PczR4Oi5sOr/1MbZFZGwDQUxn46zXm1S6ki0fFCRYK8TmVRs5g7v552t+9at3wutXMDwLw2bCWj
JKScie/bA99vr4Akn5OAshQrbCV++ePt7b20Xhn5itqa+UItLrz9Pc/L7et2+1Fuf0nZczgyoqaq
2cohd3CZXjyHxKBzVPU7RfiPke8JH/G4uT+2l0RTrU8FU4Fu+esKe7dxByi2r9v7DmR2B1T8aape
Mnd7JCJ8rBrr1Pre6+0j8kfv05Dbt2Xm96nTueG8bnmksuBRshRgB73ZWqEZlla+Q0l6nFyIy4B8
SppSuRzR12bNRzMb0SyKq2c118Es9iRv3mj1UPr3l7CwSpqTq+wj0x7P9qpPYwMgRcEteoL4Ds+5
bI5eObOyOFukE1c8mFqHxpoIXjTnQ98c9K7M9BsMmSAkcG7v+tLBGVCz0JpmX704KRWhjOcPx+fR
qFM3ynP8BGlmHmZT322VC+jCvwND/TyI5V236mmTBkndYd9tgmsmX98yzf7M88J3PeeOY79SkPqs
gvVVZem54tenVYNDVcN037n+37VeL0Oa7OvG/GRO8iVnKyPqgALS7oC9iip2FpmFpDS8C2JK5vBd
I2dCs3tyOvXGvtm8UHE9Tvm4X+bgvqikd2pmdp91cYt9KcV8VyXBduDclP7F8m4fFqb64fV3Zh/2
c1XHfeCRLQMWSjxyULuph4ME8L0Ic8nxhT6iC1UO1C7jWjBKAYC1EWh0fSCKPiLd3UA4DbMXMjfh
nLvZg6/TVt2yZxbIPs9eeyLyzWM74XSTvbkbrQ+0YSBzs9MwzFlUgzU69rm3PcO+CcDeZRhrgk1+
KpHLB5MMTr0z1yA/E8+AJO7OZvOcDnV6ELOv6KONXv1m4nW7dwx7OLS5tsmEVKu341VJklp29u5V
Wf4xMzFxvvHHDmU94krqGmq8pCkhw2dBmRy12UBD68RS3o1M9vK99pbtJGTtXKsEjlZs2MbfppkC
ZBymVUJ5EsnrSMgNzqBq3Wee6+UYmHh9dm2fm2K3tQwmb5lFxa8f6u0ZMqALeHvefhWEUQqtsKbc
CFiZWG+sLcb6fL82beAqBlcVi/39UbrACjErLOPfwvCIRvQ4ut+moKz/iHKY/3UDFCmy2eYCntKS
06PPxS2GgxPMMeSeKp7sHpYuV7MF4GxDXbmYRc0XOB9Oa9uupC7Kod0DBodZCDoLZG0zPiSO1xD9
9m/hnzUjYQy7OuhAcOu1vNHyffx1RZFzZRpnVLcNMHZBEyqSSz0RUt/aVxIlzWs6kFQsvfY/f2ko
0dYzS7D8Hkc72xlt4/xdMshWqlKI6TKJUkFNVuQZbAOrS2Ddbn07SpLOhBCtXathg6+nX6c3nD0Q
ZespGdvS28nNcSkH3+4RE+NAtWW48dqtVlTb/hJV0yyOoOXJz+vKiODA1xEghYCXJNyoy3gxfh4g
OrcLNboXU7UWfH81fo3zOL3P04ZYl/jf3pC9vOY3RPyegS3jWVqW/WsBRXuwy367qwcLlYQtMlRG
hjGvYUNlKDQqtgsjQGwE19n85t5kfU0VCDPlLOZ9nYopSgbfjyfHMi+uN0AP9W0CsJ0Q98siWb7X
ZJ5/tNskeyEL95QNujlMZWud10H6d8aQLqw7cn2us6l/YjyH2WqL0umOlyBDRrS7aB0NeUGVsj5q
2w/CSgHmwws0iQ/TM8ZYKUOf/GpUby5+l73I2vyaFuILBvVfUXvXxuRSyItV9zAJtx0LLgcdc5r5
nUzmbHIsw9quYHeohuU2wFHv3GL0LgTVk6xG2qoquDJK+lT4OrI5nTgz0AJ/exHWzImpYYYlM7ao
rs0/6eAGUeKz0/EtWgMQZHa7nzbO15XbPBZOwBnSOiQ9VyllDc/FZD9kbhLLQL5godk5leJUtLmM
+HLsWIKj4nAvZBkXffCUVsvD0EyEk9L5kQPMV2PjppD8tl0mvINliUPmDY++vQY7R3PeM01C29tF
ewrlnjgU2bpPVtwSc5Ddyj60efyxCKXAAtaa4r+0s788YbQ0Seb1D/h0Sif6HdY6RG3xpP18b3u3
bFAdMEmvcfbwED3VoAFrhlWiqnP8vRh9XrXcB37wFvQVp3UVz3XuMArhxbphXR9Hl7cQ+uZgFw8K
qLCxZQ++h52hK1/U3O5LK2Br1+CrhPCbg2+P3mVtZHooGkB1bSp8uHY9vSs7kVBLRSkPljNxWhgT
wzw36DhfJO2Sel9v07XyuDKsQTf/1bBzLghzuR1Y2aUrk4vbZk+MIpVhZrG/ZPMddHQgn47x4C4b
SPgxvyNh+unLHCVG28VObgJRbupfeKg3ZctDqRz4uJT3rQRBvTWWAMnbRwjzDDZ707G7pRBHNwz6
Ml7YC8d1elv5Awc9/Z0D7cVO6w3YwSgtpNDxdttU/yt1j8yoWVCNJRz9m0L+073LQzQ/wAs73oJY
k8auXOf/WYL/Jh+Gu1w0p0lmPKW9d7h97n6FUMLzEo5KnfBfVNAnYbHBPi+kJlXsfcwDr89lS8HE
4h1s1z8AW9hT9X4qqsbbJ609xhyU/imyIFa7NbvbKH7get9BieuLVy2s7rFu1s/Nbc9jzfObodp4
YrCrONte5/7zBNBCkdXFS8dyjg6nOaWTMWMY82+JzfEl7cU9lqWzMQ5Ho5y/x0offD2dXUAHa7bp
GIwmi9q0oaZNKjOabsI8M/2tpikPsW0dk9ZgQTCyHd/9b98ilzCu5PjIK4BC0OXXNFT+HSYtGGJB
J4Hy+rsBkGDIxSZsutsBFrSewedFW3TpaVG2KWxd834QBiavsQazNp5KoOl+tl0KLzvm2vnBw3xo
7OYgB0eBGq4uvKZ9MBVFDISSI/sW6zH9C+Zk2pEugf2+wFHP2jtB+jJ2NwwzW4dhffIViylmvdCz
CZOXgWPHY+k7O8NdXjp6DYhX+WG8w9ao8wiKBCbbXRls3yn1EZUNhJPa9OqP3KqcrtU7L/UefZBm
XtDcV8N6kWZy9VGJoVbiQmot19oyz6nZ3IZevpcgP9bbQu9CB584CjkTVXRLJ4erJ064kuzEjm/T
40phZ3HNSA/+vVb2o5U6Z3xa7W40/FNlBB8g0K7dLO7tdPlXmO7L7FmUAsrpDK8wIAmLz7GbX9u0
v5faeSAj1gHRoDSE3+cEvvfRHgOY+/0/H+PfTqTjH+o1X2QPGW3wrqqaPp2AszjvBC7ml9qDNt7i
wOCUuVtWU/OxpS9LKq6pro95WR51jh16Kf3hQP7S4bGVsbesPSWU4dkdvOvIIX6XF+aDr9WPM5fL
0QnsLWxGWx1rSlVH+s0iJM3LQaFHC0/wfhw5GC/JgSc6p2+g8MfbDQwmjiquARYD8dCP5Htcu5bB
s0SxVfHphH6TpPeqDaZTPjkNPFG7D+uxH56MAFeh0a6K4NQKCDVwu+6PNRXNc+47CITs4nct9du0
5NWD0zQlG4Bl3TW3BBqvkmfdWCQ4vClgvG1C2dPj6rhUcpGfxtiuH7OZk6cM1upMoS4APWdap9Ra
q0i53fTl1TaM8c11XIHdzc1+5mHGVV7z/HR2hUyJEle5X+rEoQxm63Ov2C7dHjfdLjX19IdPtf+G
BUnCtRTAckFnmv1+XJFUOAPnmFJx9ixqS9A4S4GmmM0GNkKN4UQQOO5H9zZY528wKy1/u4zAbh4T
F53Arp7s9INjg372V9VQyZzWncVyFcrc/+Z44T1NVjp8iGmDzzP7JrTteUBOdOoKpwfs48hk2zEH
VWHYy7n9Vt4cV7CZ2DaHaQ5tYLuH3GyIsvWTyu5k54ozOM3u3I2Ff/p/0HJ2quyy4maPMVPgv1G6
vPR1MO1N3dFfz70hqotNXLap80JhahGyeVVPAeztv/ks/mTJtq5hixwoXI0c2SQMXS05nVnDPhiE
PXJiQdbnc2MLKPx2seWSN7YMsd5nviiPIBbpMjYBC+0yi9gw8UG0qUtW1Cm0d0zLKX8dGGo5kIZc
d73KjeOwFfDmy4J8H/8Xdc1Kr6tnKoVLj3lfmosR2aNdnWReVZCLmHx6z1Rqfrq9M99Pc229FXLG
cGEUS/loeMBo26LuL7Bzf2S/UMTiFXT3m8CKoph9+AS2oCJDzxMcyETdj87oHBeYdBdkLfWF0LVz
LspqeJu0tF+HduzuF5UHuyGtkp1jT22cMji7Q4UzxgJ/UmSXDW5qSQp78+2SYj2jhRQuWaB7THuV
x7iWY03Wmz/Dw698V9w3s2piWMNNtOYEUtx1yMJUtdWdYNrkOg8NGXpbjbHNVzhqBk7ndd/qY+lA
ay1WD7ik7XE1cbU8ZUGPQ45z3vAfESXQT+uYgNxWgkuHz2zMm1E5JA1Vs+aEYpJ5uwKqF4Rg1FBa
OysbwBUPuRmg6pNt97dI55Z4+wB615FDtLZ1f1Blqs5FRVm4EvYSe63UsRIrUoFh1uW3nJh2FI1B
W2Ag1bWT9bAtUbI69XMD9edDuJ65Zysyr0Nn0I/y+lvvl1xzcFMz6kO/Bb9zkuVxbWY8JbQAItfE
Y5UMGpFAkLaPFN633TY6K/WArovcG9W6KQARU+64nY3yDmK2x+26Q0sbuNwB6JoMn6sF2DorsoW/
bc6jlfdxr9ApELfZrP2QwM8e0lSBjfZ0FBBwv8DYXU6G8N1YGvlw7j3H2w1tAeW0ke6XMy+0FgtR
xrLnpChp4vzpVJvF8AbWPWquCXoKhkf6RioZokTlvEMmu73PQMR+NCHm62QdWJPxKnpG572PlqHD
CZ0BupOUV5xl01e9pgs2gXXjiutMAJQ4QOnBXXaC9vlOUOjK1gbS58YYY125/xl1oc5yNTiKJsnD
rLp/KVfYvKkfmnp48gLzQfXWS047MK638rErljNXuIcpr//hoB7Dujc/ZclJuirnJur7lGNEZxe7
uSqayHCsLirn3t61itEq3i42PVu8cJF6Xg3jTmFmY2Sl/Kn8nnmfTL1gWmDb8DMTg2z7t+T83ALt
3eYkdlzrKIoJuW/lHHh+/hopcqXAOpQmUr5gvTY9lp4FSeTMFlzPEEI7m54IuSNbbzd13HkouiOd
8VMiqHgOt3O5l78MGHA41edvTK3czjvVc8cZR8Ct5opp8kOP2X1yo+LeGvhc4BR3qOoNBOyrMdmX
tOreKsf/N/fy5PjlezVDOSgTA9exS+N42PqeHWp5LxoO1L1uKEy55cN0W4MpIHS7wEK8AmYl59Lo
PWscdZGQFF3d7m0zzQucvp+1nL/adPnAo3IaZnkccZeytnlPuikuzJL9SxfjyUIw4ap83w2t++rd
Ng5OzigJ/fy/3mxQ2+bdfuNUSzWSjgnKZH/jWKB869UqavJo+HVoo9IKPNZJvzeL5C2QOYhm2i9J
YB15qmiwyq4PO4CCEVn+FPGe9bEY3rtUxbvtYQrsOfXuOvZ56vpnOcj7RFN5ybc+vSfmV0deW++9
xvvBrQuJmqMJzPOBUWponvHaEyJrjBtDreCIsarxrtDcSGtUUdpxP1VmXIQQRRhk5nRaCj3u2ecs
EGTOExKghC4APR5f8XmDRDe6l3TLoHI7BW6FRsVO4d3Iy/+agPp8Z0VLKy4LxGnw8u61xA5E2dh/
Hbv8FQS+iPsymGD5L1+3BGKWwzvX8sCtg/SJk8bIz9A00YYeUg5M8PyNNOFmu/qPGLTwZs8kDMdW
dCxlzYNNUWPnSikivk9n3F3xXNJsMYxLVfAB0Yo8+IYVuW3ztVmUUd15oO7eiYgCFK6Vkgayjasa
y2xwdiBdxsGaPuXu+LH1oqIgmtwK7vl8CDL2zHGYvEi34rYDZy+q6TDbTA99zvGyq0Gu59w2yNs1
3j8XwUFqba906y6CoH9ABmxXmkkF4CR4tCvzSTEjGVrV9JXkoM7dKn/k3w5hURXnzvS/M2bZQggE
HMCG+mnQ9tUtKWM31k2R3KLtScdfKmWMGm/u5yZS7yRHixz9Wo2Qn5M87LxOhrcAfl1yioDlzo6t
uZ/eLYUZ8BSkb8awvdX2UsTJAh0xa2+ujVvHC09WRi17RFxS1u4eOD+CwI43ncq7F2cJzYve8+M5
L/+J2vrg3KQwnpSoAiGd/53bojm2GYosUKtuJEet9p1QJZn9ydilDqIVOQ9HK5evLEgDl6lZXVOT
bEZbGDS7ltuQgJtv0ZRm2+vocFvI8CrEs92rF8ucfpkgDu4Tz7N2g85VTIhOnifPaCL8QgSLSTte
fKO5IgOcM+620tmlA7Url6rIIZOpjjmJBmwyA/Zk/+ZbGy2PEnfrNPut7APUbEPFY2LWL8JZl102
9P8VWcq+jBwuneVw5uS+XNnCvd9xVc6zVxsEfoZErDuIY2U05H535/Y9v4b87agYqo593KlhalEM
ErQHT9yyktChtP9H1sZnj8kDE0yGspQx+LgVHhWvLlgjih7znQ91OuJ4nu7VMniopCo7TKz+F6w+
rhiV1txHsobORcEyZM3VpyG65WJO5r9mrlt6sy2d7jnzQ9/uOrIZvY4tDX9eljgDNMVK7fB80dHg
6WbplqOzywCz70aHK1mh7eFIyIVqTkBmdi7maueAOgyn0XRCFvQmFi2Nc0pcWZxlFks97DgsH7hW
96OL1qNvPR2mPnBDkzPTkxjXESupa9HatsXOW+QSDWiQ2Bl5Ako9OtnNFDlfsM0z7eGQ5bJHqOOK
AEtnpsEjanqu8Ba15YFeI3mN7SR5Ao/+oN1Qox0JOceZNAGz4E8CQBtjpB0nxYQSsZPY6FOskzRp
+mvO/xAVcM5EbxbW1oZTzwofziqyz/42YpebvTjTwXO5pUw6Tg12XXhHdsj1jWVUNgAau2p+6sv0
dqWhumO7ThE3UNqizp5toOzmP9SSNdFaS4bFSDxm8zgnjpug3x2IS543Y8hm9pQ6Wu6EbHnjSH6E
i2tcCjmsuGIDgsq1gxE178S+5jWyi09v3DK/i5lkhD3lwd5arT9+uuaHVeVnmbdvfTZ/pynlx05k
Hfa/jptyoCCjZxmFSK22UHEVDk3TWw7pMv+aFoeHoKHePsJs8hstsTQVmm4oSDvd0W4darFcvYXb
9qj5jE04+ZgReENWI7DDokkW7suTiuXQzqFK05qPzklxvy/fMhdO7OFEQENiJIcRK2RsV+IVwbxz
JuLRRGk9bVGveAFJaTzC1KfsAM+k3TuFn4Wr6P/muBYOwBVmTtsoRGhtEOXmaBdRLvnkpPxBhYhz
01JRL0+tv6ZBdTtLbzQpUdK8pyK5syRr4pjbzXEcvHe9jlloqemelAxEdqfEadPycrj1UEJHhVNq
kz9G3TXWihvZzx+MViE7ve3S3Xy024yy1UYrpqPIz90A51xaibeyQjbc+KKJAoTLXmGJs1iN6sSd
pX0caukSvHKfAjwNsRyLCgWLuHat+xenMQemAmXfaFH3yFwCGYkNNnZrlzpqW82LMFNJOaKgG7QG
1d5yKOIkdWVeLQEBxINkf0clTMb5hkVxQbP6mQdGRzVdUtTp1v8KhzNLVmEyw/hC8belI0VMOKI8
0UaNdLo7O6kot2nTYtcw7Ki1F7YTg2g89YXlzbGHL6MW5mObJGlsj0n9WGub3T6xpgfTy9TBJVIa
ea47Hvo5Iwk5+9uuJEGyR5aknylUD9ccaN/BUI316lG6pfExrJFrw5ow0iD4mAvXh2FJdH6i1vkw
gGiJR7OWp64q6xht5HbHrPMtuW/VVLEKjEut4As7cwZM2+l5xn92Huem2E+IJUNryXiYbUPFVNpK
mndpsEvrbYi8jr1YKXxP3A+Xq8gsLFpDr4dw5N16WTq3f8SwPJ6NQBuhXVop4Q2vP6XJGHxYIxxS
p1R2VKVZc2g3Xb5uWDP3ZeqXe4308TERphsPjBReg86Sp8CgtmYkaxBlgMEvtebnKMax/JcNCXKg
deq/NG2EfZaq7hlxAfVp3U3FDpYwMY61okEtJ4t1t56Hfd+XC70grQ6ivhUSDcP/EYgDSIc05kur
YBQl82hHc7+s9/Qhim8vKQitYc+NlqbRf8pS3JGJuCQYc+nwLo+95GToGJq3xE+oEqzN+jcdneC6
1jSw22RVp4GKKkehqfqhJ+6nZ1dZs/++DmbJsuZRT+0IGU6nBk3z55AG7h21UalDzA8kB8Tgyki0
rnxMR9BuZtEPkYsfhAhDm55cLlGx2ebclrTf9w8K3w3pjpx7ZJv4GH68Obi4i/W7pXzHHBNccUCv
LypHCSWhLWCHDSX1NzMHKCzYoXEHU9Y2cmq3y2yeNNTGaJ1RtWDSxo8ghyHyLZI0ngn3VXUkM2dj
mWOvtP39OtCjWLIkYYVDRnS/IXM/uKPLoh6MfkrwbFgelEUirxCZ8weGrDo0aTm+FUNwK1Mlcjo2
7by9uFnR3Hdc8n7NTbQvATemD8Y9/UeUSlnMKfINHXOBcKmsD1MzmAercrZ7HqrgfS0GShar3R8W
b1gilm335C89ORl7zeNVlO0+Uf30qHM4Ghyjqcw32dQ9F3TcnlCn+5FIDXKRk43uc3PMg+na8nu1
G2tPtDCLU3MpQtcwuPs2wNAUjadvR7CSaSjsUZHW2Y/fN+rIrQ3XGkrA1zYohnimBAerutDPBY6Q
eF6N7FN4Wl7TqXY/1lxNlzZoZ2Is+EYSJXlIatOIl7py/niT9h5l04qXTmXej13L4TvZPO8e0SiO
507an2tgltc1d4ma1YL+RJ0GL0k7qk/bSbcDocb2GPgWhw0nG/ekx/RL3zVz7NR0DaFprT4Cki2/
F5UajmNlm9EwtQoPK3XwYUJJ7iSFOpiOU73NQqiTRP93YKTXutT0dGNYd9N/dlMphLvUXhK3rz9q
7HehmPolEnqWT0M5UijLsAt1crbJ6LSY9uyMZbLssjvSEiXjTRPFj0GmH3hlE9arWZo7OoUONriS
rgTTBHewD8ez77moJRG5vcw4rg6r76Z8p2dDvNF+3+4Zt2+ut7AZJBjkUORfzBYEr68Y4E7IPxW2
5+wb+Ca0eUcTuX3nlUdXMSI4j9VAv741HrR2umIneZ2fVuMzaZQ01HOsotcY0vwpzLDrnQB+08qR
IIVO4Oz6C70IxsA4P8t3iGcZNpR25voogUfSxMdWu7IORTJb5z/rLLdTYpurv9PtPO8hvKgHLYvt
il+MOwL22IdtTT74eqO987eNL36XIIfWSNiSjjmLsMndDsZjp/+pjQnosFr76XUZl+IknTb4z5eo
0tIiy+4ml/IXlRs6/IB89cPqIEcZcxoOJXn/mOILX/HMCGoW2dH8k4128OrgZWNVW1veJIG4ySIr
nKrvpiZON3PKebD7Jr/Puqa7S5LW4/ClpukX6wqSJavs7HCjVdPuLLclGJhJ/V4YpfgzBSyv7Wb6
Z4Y4uh/bn+VPyg0x7mTqPNuF5/9uch5jZyzMs9emwNhu3xMzBdNIgaxuwqzT/cWDm0npBg2g8vPq
qWJR+mpW7R9qx5fvyzSrhyyzu+OqJutOdLkLIBmSdO1v+ivV2KG5HeBO7LDg7dEwba+AJpvIR9z8
6AUswT49xTtzc8QYBrW5+LsisJK4INLS0JjDoOYCyo+2iXpSl6vlbIjSgcCZpfvKzulZW+t4pcYo
ImfAY721W7Avqf1csQTXB4yYSwTtqiWTZ2eH1WJDbRdJwLTz/xtdAj0tp+KHfuyCn6y6CaY3UsWr
sK65bOcdZlIntKapvdBIFZE3cMDFmTqRaaEd2dHC4nYiiO0sS4lpl9a8srry4MNlJ6HJc1Aq9ZNU
nvxSPc1w+FSE7LXrgUOoyVk45bbHrkrBmItOnBacmVqjXuNA657u9+w+5m0+P7pKThPXRyYfqUmM
26nZtPdclMRJ8UTIEIjHEqXbZr2OwfLeF6Q5ucEQBWn4S0i2cjCrdXuw+YQoQbUkUCvvKdvat7zO
rSdDyPHOkL48LGmWRXk719G0DKeCgvmurqiCcXf5lW39kpFxBuFQOEYYNNSpKcpBsmlR0X+5LvUT
eNLT/NfwucB7SWJGK4Leg8gD96gNbz5xs2Ssf2q2icAayckgx6ZIJkLqH8iqZAfWrLoua22dzXYa
z03CmrTzpXLP1dYcUbe04ZA61S63pLczAwAfXLk5a/aBMndTJeso9/FqTVCKH4vEnf7jzdm+Ct8h
MGO4Ouwc0DNB1YiI6kkbUjTWp9Luf4AP0g5bHP09b4HDMGTyPq3Ob/I/ys5sOW4kS9OvkpbXjWoA
DsCBtqq6iH1jBBlcRPIGRkqkY9/3p+8P6prplCotNWNWZllKKpgIwOF+zn/+JZu+ejw0OhM3W9hO
7Fzbzjug83sYcyT+TvrpUegsg9jfjJN5g41LtAg6Zo9mn5I2Jci8gqVEIHxhudc4NWro8XHyrtqc
2bBuW1tPTimR4ZkPRq0T6K5hb78kQ1RfQnXXwbCwW+Sdu1ENXiD2PGbI3xMz2xaw1ElXFQuCHZNl
4RGTKs09J5tGBQx5m6Jy64/R0izZ+gPxVAcTR6wxfLCJ76sITpWbTd+GqVzhYbKNM+9klC0ioFnO
C1VQSH8d8k8ZVYcMvgOelYdO9+9zs71otVOtspgk56qEhKmYPqBxOMhoEMuqwXTYFanEgSiAB1jr
7KYenL+9R6I4Rby8QQk3b2X8qG+WUVf3a2viQ05Lj+7R9PeMzjvLD9ZepHMRmXtI0+AiGnnBY2Gr
+9YjCdg30ghY4N7Bqo1dSC5xW4TnOOPfTWKhTOgHeZkvQWyT5dCGW5MrHhLzEmM9n+XhrsiqPW0A
NE4NNnu5SSMBaq7W5jzMnJART7mJrrStznAgNj2v2+T3F2MgncqDgW9G46KCUsTb27fA6J46uyNd
WS6sY8AcErigf4RuhbKrv5EOGoeOm67VCxx99YUaZ5Jcbo5bOUYvpW4+keguIN5NmCMskG1veuGT
WCa7MSKAgQDZCOBz4ZfMaOVYvmg5+7A3BEdHBDxyTN0fCxLWqb79U+Cry2RX5kIE7p1ISwYcqfOl
bgqNxrsYrk3k2KxIdailDcW3JNk3S6/2qIDyinIBd1Pb6TEi3rBZV8YIE2Aq94KgRqZT012mwjXp
uI+RXTPuK18jMb4lZnAxwzpf62WPZAMKrkmZvKj05kiW6KkViVrndrM22a8WJpWiUesr0VorSfcG
Dq/unSh4SjKupHJo4uUjOeUps768XUZad9QGANQmNYela8oDNvJfVJ4RSRmUOuz0WG8Csp8j/Smr
gpsQrjYC9Yrb1E5k6Iwnw4Vs7ZjmcjK1A4GxD7Ybvo+ReXW77pX5xyuH6KYwqscBa3aa/CxjJ2VG
k5JMuOyqobgIoa7NVGy6MnyJtXcLS1juYza5KybM64KSHKrrjQF+PpF9bqrgS03fWU0mgE75kk3j
rfA0Jr4xL9pnab1MxbjqowpS77iNEaPHvQ3sZttvvRV/JeXn3Y8nOILWS1WKTRjheBcUW0JbT000
Xccpf015TrYP1FGPn6XA1hXr/jhP7h0+Ax5+bRW7MHnILyGpkV0c0QPYa7ex6Sn0q41D22wlWTc+
Q6XK2Ex1d7ZVALTe9QtJ1uOSuflbDrwBpWtDo3IypY6Jg7MsJrnAoOvVTpPrPKqTrb0sIFEFVb+y
8vY2FxB+hL127OlD1ipEdED7TIs6jOJVy55ds12aaMqpHa+NjO4R9YdDtJU6rB3NWKJq3aRhd7Cy
Odo9W0N8u06kDGrQ9eIouGu78FiCNqfOgJjXvGSDiYLjYUCU1ErmXWU4rnxJYlKT7JthIulRrmwD
1YawIyjfWPka/nBKYSzCfBrS8Clh1B3F3s4MEKpH1V0k5WZ+VOE4bpnzHV0yd6qgpdSeVnoJqlSR
smp1xya292ni71Mg1NAmUdVWHGuUrlr+yuj0OKFyn5dDEnVr28VlAL+YUEexMA6KUadLK5MuUzHB
SL2vcJKctfJwH1YFyynnoufHY4r6LsjUyg6ML/gGKBT5Hn9N2fnZtYHpCsZMPK9JjO9dLRmaTev5
vqm63JoENmOxrRalU66cjEOTJVD32sd8jXHibJWmtqOK1nomHyVbSmyFEeYxYLdBf6s76UGk9TcE
QEeza7aem+zmD9ZJB1g1Ps3bLTjxhv1m6ZH8iBn8iTHVgtjBLYOmbYzhjedEu6wmhtFol61eQE9N
DgD4Xyff2g19SkKQZS/yXL/FsH6ZsBvHw7C1I0qUyIR+h5UASY9Ab8GqHMojoUQpK2u+23lLzdZ2
+yJkqgdRvu78G07OiquvVgYzskRVT3Fh3xUDYei4qglLMMgtQFOLOwTgDfDgQyAt4kubR1Q0OrtC
tOka86mPyt0QRhMYy3yXcv3UhS0pBJaO+ZTcjpDfFtTENmS+5CtEJ7XwQ1Q6o0aC9aR5TDpriOy6
SSwb0dJatM0CNCyZt+u90WKvz+ulE1WrSQZ3Qrm7KPSfqMkuvmJ6zRd4h0RwVlGyScowpGUKqp3d
eMayhye1LWKqAgeCdRvN1EpCNI06XNd56K611L5mVXdM9eamtMVTIchB6vtijSPqx5i0j9mUccfK
U9KFjyJNjl05vjHefaqK/NFQiSBxsX0i+2DHBn7KiSldaLjAT5Z/oC/5DAz/k1yeB13rCTLtH0qr
OWtTs00iZ5Mk5g2wJChf1ZVH9Gc3puGazOumrS6nGnck9IY9vIv5sgGpYYF21tnRSmh3AYWGPy+q
sEKyMig6srFHXtQaFUzp/AFizX1hT7elp2BwD2j0wqHdRqF2Zmqm7aiszgMbHFo5m+ljPDXHbsj3
QwK+4pGo4eHiVfK+BVV1LXuPUw5HDU7lJZx2OLAlb6LmMHU21bZKg80wMjtyE8QcvmmksBT5LW69
cfvkELf+BWj5Ad7nbuJ404G2EMswk1OlMULOYIqrtyTasTjdlrh6Pe4Ojj5cS6Nlkgz0SmfB6Q1d
tsxiwTcUR0vTz90EUBlV2pOHHjRpk4MXV48MdvAdySHSGWzgYEL3pV5t7dp8K9EYsSWJfhEmAQmw
ffhWaxqjF84oswZepGk8+Qnveav0G70yr8LKOId7axPWyYdPSSTYcwLXbpfTKMdV5k/6oo37jYZf
R6v6CfDYEXygyqBxVRwfU/3ip80uTc1XZjDGOtDR2szvIeHHTKjSXVzArmmkmKFt9RiivcCo9VZY
5WfKLIm8cqoyKvvS6G8owlCrGN2hb0ssn5o7P42fNC1BfdF+jfikbedHbA1W2LrddEWATUtPNGxV
aWst7D4rgyGYE3l7I6qf5qFbaWsNHPJk9oH7yAMXPmGlHdN+OpijMZOlPyANb+OgmMnDW7Oxdpmd
3QF17VCbzuvOyOql5EBsw/7AcPzeZte3OFHn+52Si6O78Jrg7hfavRM/ex3HndrkNTm6rAPuPsUm
1KmuXyakT2FAcprNSOZykhzLjRj9Oy+1btAoHMy8fTCGYG1Lb2XDJYMVg3hErrSqWGpZv+rRWw1z
xXsQmv/swzOFSWelO9k197p91ntycrP0BUbAeqzmzAHnJqc3BWV95qOdls2ONrN2v06x9UWHmPWH
AIqK74SHmQgDF8lvgKUT/76gtUb/uPL8PY4uMf4qSV49jbGxF230iqPCzofXlMGsyJr0lIHXlPLO
N2zkme9NdBPYhHtlKGhrxoBDyXS6Vsd49JY4yzjIkobJvfSUUpSsG8xrvFBspWxu+Om8zPJ58XPz
2XJ3HUhmWnLgw9HCSfmkRP1eUZOjjcseOo7IoMtv+LtKN9HPzZzQEyD5rPNYmQZgoLbPu3xe0Lpc
wOtMVyp0ScytGqagDdaSrOWihtGjtl5WEHftZ3D4smJh8QbYHOX86kimL8pE7cf5YwXtLmjHG4WH
B+TqL16g3yqr52cAOL08Quwjvr18mP9p6ek2ZWOHH7IaGERUUfyJnf4xriHQ89Wg0GrHAWy0kcm2
c/VjaRF3PlqrWkJSzzWicXmevECd86WdOaHor+b2wnmY/2s2NVbW5Qdm83BA+pVZiXPYuQefUG8K
Pv2lyNKNaAkkzuyd65MWPaR4CGu7gFdIUjI7UG11P7pP2FgGly4bix7mArVqZiHduZJ3ufWSdmdI
IfCszMVkfjGVf6PF/rZ3oKl0Sz/74jSAZnTZmr8vxY1sPpmdLDPAXC5/QtUHDr6ECb7Kgk9MQFcI
0B8dpseLKarBob111dBA+tlS0Hl5otxPYfPdH8VpPpviMh/qfeGvqIwDA+oIkCrpcbyp4/hs4gRn
TNm+dpujHxt4C7BrBEUDbSv21oWK2bdmKE6MDL0ZfDmxa5xAT4CL5QvfdXAe5mgUxOSEi0GBK5k1
zG+UwxMeeGkbtjG/orBtbLH1YZ+t0F7lBEjB3GX+BB20jpY+6YtJsuVPphTlOtF7wsPtesHtiHTr
3mJZkdLOwRxtFG8uOB4UiauNhS7sPzp/BjIUa8tRk2LtdwqGib5OoFf7EKcTXjqURkucBsMR1jZ0
fg/26baKy575Ua4vqpHNTGLUukAphXWBB/MghJpGlbUNoxwPWuzmaA2f6tSBLYROYN7KPGyEiZTY
StNBsWNvbRU9Daa4pGRZ80UGCiEnKG5nl5ogiTdhqx3mDYiXy2aKXbfhRmd2QWoNSmoEM3Q0rUn7
77TtndLtBxxqExJtXPNbAggMm/+gGPnHbK3zKjXUANCis/jo87FCHGfZS99fldMBxoET5DmoY/WR
WjMzm3KbWPLVvOH5Z+6pUchp6VRNOjteSVFlKz8WsMkgnXt685Yk6bQz+4hNIZWoXUrUa7qvXouq
8Zm5u7deChNW/5InOEBhTXYzqpJfMYTPOjs22SMD5EU4blEnBBrH7Ggr+5rqqLMdeY0F7ANPaz9l
nF7NmeUd6l/Gydon2WPlPtvmt7hLWSzxuhOrWnTR3qJMA4fWu4cO6HetMX94CCeMBaUy26/uCBKZ
ahMsv7FgfjzCvE0cp37wyyzaVj0abTNonowRvtxgke9KUuBXRloWxMim2xK8m7xNZTE95jBCkdwX
I/WGAvd1BuvVmSTaEiNu3oxSla+aVUOsMmMdKplqdYAVrytvHasHRiiqlqlLQ6UCC6xc6+PYHonW
6BfjXJmwAFtGbYQVRGOidhNXvh3iIoRxW7rRRTHi3jXp4NONGy3D7pwuzMbq1me2una9ycSgYbJe
FPBotK1VLr5OopuSVZUN4LuRJLWxNZuTFbX2w8zy4Awa4bgYiip0knWwtJIK1aNw37qQrbMiT5Fk
C1h0UFBVFhF10r6SqfvV9RU+CxV16aJtFZbQTtF/6iaBi4sicsQ20EgStOwwW6TSQwzCihXbNLej
feIqBs2ixSVrYSolymXmxfK+lJZxTJKcE9xW8Q7iHwzKoISmOo2uzr4W5kSnjMYWfR7yX5gGeP13
9jl02+HCOQnwKMPqri4m+74cupBJVkbBjgvr3vUqeydiEi3nT9QrgnDUkZ8EKwgUycbqe8CAwc+D
m1Gz823LLqWG5Jm+KV3U+XCLC8xhAKzIwMyXdlyh+TR5NQoAvumoV/mTZfnHWfk2+MUxowKeQGjM
ikpYwj/1jEvmGgEJrUhrOlncAXEAK7jukxyQqHbJfn4/jcx+FiUqXa3bIP3bkty2snV3O7tgV4j0
sOioj/Tju76zT76jjprjPruVvvZUtLWxAdVidevkzsJAqRKU5n3lyCfUNzthGWfRJDvhaHuHkm3q
tLd53c0QgQeZeWGagPEQ16qsuSQBKb2BekWMg1rI42DzInJAy4DqlLZxUQ+y5VCqgOt1+8bs2uZi
9uaZRJoD8ohk26hyUyfVkSWOQtMuX7pQ2xhQWadWgeoF3h7hBsQiqfJVHVj3iRvgnmcCjtpYDZBq
4iTapTEielLjklpYoJdwHUI+29lJc9AJNNhzVtKLWO23aMQOpcseiDW6YtuLC411F0dg+e5wHLrm
MU0GnMwpZ2BGnzsPDRTmJktLr7dBUt/BV4GYijg3raPt5HYbXHK8ZTna1QIh4fp7BSbEjTI4q9BZ
7DHlvv0OKXCypw26iqRiKhMevSx99PTipcsTHhjve5iSNhKNF3c+J4ay3WShe/Xj9jwXQlVrjUt7
aFZRb+TrQepv87eOS+NRjFjpJfaLNiQb3cqeZD1vf0FzSn2U9Y3UcH8y9INX5t98u7ztS3XoI3kL
KAwxJZFQyFgfo3UpC4hlBrACXT+VCQbm9sfIHUpk9SVgmk27eQtOfdM1HTx8c1ePJZwOS0NdET5z
tzJsYUwUvM3W781VM0WPESc6TgS7lMUxGwkKnH1SWAX0Vx3CTvHqxuN95Cb7tgkf/TD7hJWXs90n
+wRDwJFuEDbbPpZ02zK5NRq4/+hREIZ6yEbojEyv+FqWg7Gya64/iCYwnShbMhDd4+a4nL3dZRBD
pCXEwjHg3GDKcej1BFiGTtIL65OErtG6nMicCO+F2zKBH2YlFBrwhdGza9bjczfKE/zjXddiRqj6
tXC1i940XwzeVUWHST3OOEj7OkMwTox3jQZXrcn21Ui+U+O7ELva575R19THngD6zV2h4aMjRpeG
pxU7oCFI92X+lkE/wJkmPkaQmA+Zmd82BcrUITYY4MYk9KbBrWBGZsjmGdYdZXOZ33HzNxBdgnUV
u/HtbN9cM67hiWvFopgCZNYFrFrkQMgnQ+iGAY35FHw0tnvbBIDPE85uVZYd6t74AmN8m1fpbem8
UWLMizReDhDKhjFkjiIPvaF9QyX3OD9PVKJXjb0Nilu7q2yYPWks76wqPbvc+nZ2FpyfNEkq9rWW
+U1YDV9kRRuuOYF5Z2vtYyqwAc2c1bwPqZDMZ3AeA1F+WrkvQTChrveinaFDgC+r6s7s1UtTxWeI
NA9JmT+77FzznwtuExy2k8CKcjb0L9qcuUM2nPzBWyEuOfqThQLYes5FiEfJjIAzjl+6hfahcm8r
Y4fGGBeDtDhqZcNCyIwL7i4vyA/StZeji6qC6hCSz+1PAa9T2lgLlWl4IGm1ixyjPcN3ZfZXrTVv
vAvEuC2K+lSoYelN9Rz37hdLfzC+6pbjzTQgLDt8uOUOYr65cRld9w2fnNcUkV4TtvumcQ+JYV9z
g5catvXCjtj8rRoanOZNt6D8G8/IYq4/2DUeN9iarG3VhPChLYTQVMRMtSGu2ptYD7C003cFcpL5
tzpFdgWw3WgK2CXVYfRKnBtyxArYyjKZNkwEpBaGqn19xUIOMq/dXsog+LD76lbiVyqLeDUY/TIL
/NOcI9XQaWSVs9XHaN/F0zdlOS/e3Nq34lDmPQfPEL0bVOBpxutnBpRsHFmT1+1h/TELhRxsimwZ
+eHOjSUQcsLEM/COcmz2CrieB3eXBRFQhXQpJHL3U7hZ+xpXWfcw1T58EbtFSRnupdl2G6dUAGn5
wRjLZFmb8ApzY7iEU78YYKts3XGKP1yjPpml2rDLfYiUXqctzUsBX30Bgb+EwdBue6wWqlxcp86F
f45Y75Bh5nCf1bm8g67JCFiOd42BcCjN5mCFzH+bmkgtU6moc3qf/rI1EJZQGdkyv1ph9z5fA7Y0
21CTp8CAZcPE+muAEo7Ku2cdVaNahSReT7V5Nt3aQPuNSL4OhtWogr3jTA81+wVj9RItD1wyiCuI
hLzX0NauSdrvcTxapLlk2inOin+na8O1ChggVjZld5A9yihEjke/M6aYuDRzUAjTGJw8VAD7PbTW
cFYlaKr5DVnKWoXhTVe1hzp8L+BT1jmi2QIbXGFp53lHndiOBDSLmH1b9u2mMbyd08Nslpl2l5j+
FgcB0CgzerS05AVx9WPWpWyrCH+NakdHdEEZcdBTQCanesYN5KYPmxcnZdA0W+pv3YR11VsD5tXZ
a+lDe4wcaO3ti574zToMytu2xOSwBeBoVHRwlRB0wYncRnWsb8wagDxyLFID42MpIaf3Haep31KR
+ON8jobevS/UYwvTmIkySoZsuqkKQSaXW5ARUGFFNmkbLRufgzF40gIX/41uNfTeEZL+Q9xOj73p
AsxMHMPCKsqdn/ktQzBz6eBct8iJ5+UVmwnkJzfD7U4HvasqOLVQ8bJ7ravKTcfgfdXZ2Pm0tjZs
uxzDrKnpyEuvCqy9fC93Nkoryfbxi+ngo7CdtSM4a0E7Ra+r2/5G6imWRVoHPDUSRO9I7g1j8ASF
MMfbRE+9RIuI0K2b3mUF7NHBM7hihDG9qMaDPmTZmAwPveTA9u1DBe3tI7dF/+a1WbiynKp/quhU
7rApGHdOHteHrupB0GQkpxkYPLREce6CerJ36PnAA32moBvHTv2VEZTxwbSBCuy4hfLa+X2xC3Wc
yIhjaboVqhx8wUaGFVkboY6jUytf4oYqkA7Zop6scZQ6FGiA6Bk71PpGGK69Xulbtw30owfxgHog
7SDsVGpfgIM9M2b+1jldfZRT0SzzUPOPUYyRTG4AekyGCu+brO1PQ4sOu0gbuHcpw3gQY3gdPWQq
6pD+FLLZHPQMHJ5x/gvR4t6Z9qlZT1JqF6aS4qBclayBIo29U1YPlT0QHOPFzQukgmI55ZAFdeqN
CwJEAhQq/W4UBUPnFj5hyWhkkfeYc3HlNL2+k69ZZhDvdcdd+gaoWaAwvSn7Ijr3icAKORfJF11z
IyrpRrznhtR59G4d4OhQheuhjj513tsFE7Hhgc4Ie+QAJM/1MPTXbTgEOXKDJShEDWEmAElN3Qih
rot72zzeMftcLVu3ZTitM4cbCozEAyhZcMFBfv1CYEdjuM4blDxe/TLqdwofj+Uw+eHBxtxjW4Z9
vM9mPD2cvOHTLCbQSp1tkmIjcFfjrKIqPFJB0MShtMsrFFJa3UFgqCN8lcJgqncQlrtDbqvxCzW1
XGq2/2wYVrXuyljsfddt0GMOmHYZkeWtLad8tQHsVpDyojUORmmwsDwHbvuYSomYGbfDqNID2Mn4
cJgBNMKoD1Gu23jVw6htF2VkprskNq96Z1t3noGllzbRDcjwbFke4SCGesMK64EmA3m4sp/qESAG
Qh8clcKNNhZ/vE+06CGOk5fO0K1dVM3p1U15jXvrze7Slp0RuRnyQTzlVPEkBjPC10LPrrGZka4x
hfrzSEjxwi1kxnIfYIvltkX4o1W6y/+o6Ei12iraW7Mw7oLJWLm22M8YDqjgTqXFTRKiO5mC2wmJ
hOWj3GZqRt8clApT83j5H4Woi0DFCJcNQ9zMwFA52B8t4Gvlpa8uUOvUxMzOqUrHGX9lBaCH69dD
ivqt1ary0kSQ89CmPsWz85iQTwJJ86KxqnqFJiNZKRP83C6Kx6DAP2HGirz6PKYpDoTZNguLB9vL
se+EpJQkSwzf1/B+H+Omnd3B0IBBLVHRKoZ8jT1C8yoDhoNYMtx9N5D9z6/Df6mP/PZ/7ETrf/6d
P3/NCxByFTQ//fGfD3CW8vTv82f+79/58RP/3H7k5zd8vH7+Sz98ht/7r//u6q15++EPHJbUZnft
RzVeP+o2ab7/fq5w/pv/rz/87eP7b8Hg9OMfv3/NWw5gfpvC+On3f/1o/+0fvxsC/93//OPv/9cP
5y/wj9/v4UwFvx3z6uPt3z718VY38y/Q/+aZunQMQ3cF1SC/r//4/hPT+psDI8m1dOYfLt45v/+G
lVsT/ON34f7NMUxLuKZueLqFBcnvv9Xzf4ofib+Zui50T9oAAdLDrvr/XN0Pz+d/n9dvWZve5shI
6vkX/+Bzio0dl+ZxdZYkX8i09Z/scu3YcNSkaep2ABVb2BWId+nLaT3kdbFAA75TeX1j0vCva2kR
LzUU6FsBLZPZoKdrwmUfDXRIdnOOe1KbTRfzrbC5wLbmrEYwyrcKMeon87dP+HkzqE+taNqbIAxW
ohrozQpnl3so6SE3NVtMB7pCrNyiiw96d+t7Epon8vIdRXh6E4jzHx7Wv27HH7/+9zDL/zXF/f71
UaBZFme37khq7Z/sXosAa9imUre6CT2XcSk8IsVgx2l9Z4NdH3YUa2PSLJwmQuNQ48iSZ0O9GqGP
vojWPYjIPA4mthC9xPkKMHkmOgy/8gr/0TJ7vkrDk8DjHv9juXwPg/uDKW0DwttYMsH6OYdZIFNc
Ezn/0D3TKh+yMny0czDtRI3ayjcQIHspDjPd+DnpgQb5bHrjUK126MjNBQBT9IuIR+tHJ9758lg4
pmdwD+f/M6/wP3rmBuFQl8qs89vB8MZzYnewqYf+3dARj1FCq5OrEWwQV/4JG7HhQkjE0YOSf0A2
A4ELtZFsS3Vj42txHs08hCCw6aK8PlEHqYcC6KXssw8LH+NlkA6fTpJCidcl8udoSLceA50q8sqj
hnxZb96tpnZvdF+3jxm07CvFAvOQMDUQPOucaDZqh6qlS3RGWW51C3GH4aFvoaCyjz3qyrU3qWKn
hPv5i6X2o6Pw97vk6Uzspe5YWKx4Py01dPD1CFCZ3MIvMM7SD95k3eW0YjVuImLEmNbMoITjrLaD
ty2gjMr8yXPyZiPiJNsMnlr3LeZQjsRMqCfCaRm1mD65DtKxIYp+4dVtzpfz45thei4CSsdi35KW
95PdOAQQhMlend3mKZI53pxVrzmnpg26De4T4Tb1Ne53UqzTsRbH0Fq0nv+Qxv6nkRj5rnUf+0Jz
vwxNcgRoJ0CRCs5x+hBonHvsdN4XS4Aa/vU9tn604eYeC11aOrmMUjqm0L+v1D+8KFMkvcJu8vBW
iuyLhjUg8vLIvauF9VHRqD6kmrZOJs09xuvMuOpYKT40RfUgqiQ7d8J7sbWUVmf+iMu/WtskPu5K
30CH4pXm0sqqp2BKp7e+IbtqlA9JUYTbfrRO2jjPbewATzOerWgxR5pydJeUnP5UyxOVzbDEBQmP
1MhHadX7i6qI0oc6zGjb65NeOuMdCO62HVyG3hWIGa36ntyICf1vXP3iPn3f1n54uCAKDiZfiG9d
lAbuT28sfBobAkjjgj3q8DyMwZg9Nda1B3W7H5XcGEbHI876fI9fVHdWhfMFxbN9NEvuw18/tJ+S
EOaHxnWYrjBsz4Vu8vMRlJqpxkQDzb8qOgt1LaKKopoIH6n1PTKTEB7/oZivE5ahse819RQ6GnCO
0bUbqcmv//+XM98VDkSTE5Zz+cfdrJEGlCTN7i/4VvMSYj6G71PFRpYwTkRitHQwNEUYWpvLzmeR
ZIrHpaVAepithtsGKt0v7pA5P44fH5dgj7Us1zbkXBHMy/4Py9ovB1dphTsA3Y/XgunUGZ+1A+TP
pAu2Gg5xW7eGC+tiViWqTp48DFFeonkZ40ANRbbknJ087CBtBIk9liY1yk8cARuGLkkhrSW+bMOi
0SZ9ZwTpr/Kq/2S1Ualga8zBpc/Peq5B/nD5KSuq4AzTL3LeACwXqArXRgxHk51d+ymqhDJcwiVM
bop4wBHaXZt6U6/9sHv462dr/ttJJQT6W5LFuAjXMH9e94bdKhe3MesSV050si1Ev8oxrZ5SJqLp
jCW0LR2mo6mwJ8R5ywq6dENDB2fMsZd5avWXuGUIFfVnNU7dTotybt7gxpjq5uuwCLAmYfyiaQGd
HkLunQgj6zYJxK8qgn/f6FiawhGGcBx9Hp39eEtLvfaCvjSti0SZtvVCD+F9E3+bcGVeh96QbuhF
duOYV/dCPEDXqs7KT/fSxvR2Gpl/ZLOBG22xTUvhG3vTDfrVL+71vxUtQsy3WUjD4kKpcX+8RN0h
83E0QuvCVawqX5EJ0HjNrivtcxbP6U3+uzRg4VERh4QwIUvP5zHemOBBM71UlTXeDQNzVyRUBKz2
6bqzMw8nmrw4BYriMi1dzPN52ayQyQFEY5/xrQmfpa9/8VX+5PX74Zv8FH3TumXaoZ63LikyNxWE
B8OLflEdiD+9W2yFVKIGp+7PK5PNLKoYs5oX0+uT2zxQyCt6g6IuoqnGM6LawOBPwRrK9z5Tz7Eb
IcTg33oawyAT45OlCqJ0AWeCI1br6x2k7XPIEGuJn7e3MdJiGyn0LKloFp1HgJXR2/m+kMXb/OIC
Xuvn0orSoxVV1YaiaTco77kRAmfIXDuV0mdOkKLbSDXxi5fS+LPby7uocyRxbIO7/LhQ6kiATTuR
uFimaB4j3bs3Zh/YroJq0mEMvtB1srEqiV9Brap3VeDo2zhYYuYzFdSUmLxNGDD9IoRQ/MlegdTK
M2nEHMq2n2sJzW4GZHN4bmTSPYEPiUdcRhS0DNM+Fu7dWDjmEc94TBFRNNyWMWoFei1w/ExgGowJ
YNFa2kG1ln4VfGze+kQ8vSdOG936NeSzuHDRoRpZsnY7XKzn16APOVVIAbaPwJUEAs9FaSR7BgyV
SHeuO86ZmVCvcqm8p8ilOGnS279+b+f+9ufDhl7VMoRnOH9SG0y2Z/e2WSMqTwYM0ZF0bXK9PzWl
zhfoIB+1qbHFIB6ytBW4G6kCfbY49VDwMtvXcg/mDTZ6AeNMILP64oGlLvXQHEGEg3VrGubRsLCR
NkM/27UYYdUmTk3fz9OoxNtG9QAlWfH1+x2LKvOY4utxdsroDnC/2FgBAvG//sp/dizQ+7oW7a/j
eXz3H1cg2kBcYGO+clo8RTB6l56nt7tR4ofjY0e8CDV8QTo/Z4iTD69h+9+Enddy3Mi2bb8IETCZ
MK9lUI5VLJKSKOkFQSd4k/DA198B6D6c0/vE7v2g6N2tIKtgMnOtNeeY7ses6d0DBS0wu8i6xonz
wZTh5HhldAmz4XtWC3ffzxhm9OUg1WMorZvSQDqi3mIj9Luqci///UtYy3r6j0OCLaTg/CQdlzu4
rDD/Y5fNKm8WmjLMx/Wp4W7RoFNaDuplCAl9QA6ynueM2mHEEyT1qdaf0QWVJ/msiXS6w3QGjFgT
R+bEeOmKJoeqC6ib+aDx3Hcdw46uQU6SxskDS+KbTTuXUL4lD8Zsj+jfUQH31CFZlGBroKr/79/P
+I/6yVr2OtolljAdvuY/lgl4z5apCmAHGLwOzHWGi51BPdZyWA+9C9rEdnYxuQh/n1SJMlNvs9/T
zDsz9n0D5wVqatC/Tu0iTutkdM04aT1puCz+5Vb8Xwcem92ZelgsB7d/lnq9zQA4wfCN93+QF4O+
9N1MMdKPoskuXZB6+Npx3GS5B6ELqmyqh/EtixYfgP1vn2W5LP98LBxXGJK6yPbEP4tzJOAd8kWE
a46t+bUxAnbSgQ4ZeC6C3Ls6owj9aDnMhiKdj6lZJ7sotoFFNTPS7bnxjnUKbH+ci+CQlM4GsCPs
s07P/u2D/l/rjmtJ+ty2Q9vXXtbj//H80g0dQ6xJxmNo/4yqRUNnwtOaSBBuZ1zz62dk/zQueje8
zkX6o04676lrzGFT5t1TpP794PqfWwAdNhq2YnnsPEP+45VyurpzaCXPjxYd9A2I+PSgMC4fap3m
Lw0utMqR7bH7eEC9Y2Q7rZ4bt7WLYMD028SKzMxwjs2DOcDC/e8vhPufRwY+nTCp0DkGCsbY//uC
OQOqdqcQ+iPemW6fD0oDKr7oWnqkA2jgrR2bKgZQr7O3gSo/WrppWwRR4T53c+ecNcFlDM3Ab7u2
8kur8Pa5g3bWKuS+HzADSCg+foLBewtzzdKM6tc46cYN9UZcwkDQrfFRWRpwjBpej9UMjCpkb/vl
BJWrbNzq1/pPsJw4lmAwP1mJqvdhSupumH5EtF78KC/KC7Xl0ckN2xdpfTXsgnCXtdiLzLs2lNpO
43+bhIhjjBG0KEXaXSFPWX4rsZ8F32jMB53RH/UZxapGBRRiUdqtSx1S+fQeR8mT1w+G71R59cuF
jPIA9f4buZjWtodOtq+XSBRDpDSCwgxdKiE7R01BqtHiGaA06KmpNN6YhTk7ZVoHADa2v95i6JI5
agRT7A28pknsMEGTdfgvt9mU62P2v19hwU3mvTB4hy37n+2/rGAuE3bD/1/Z8V5HN6UfhUPzQarf
jYSG1zlVdXIKm/2zxTMPcIjGQVr9dMd8bydZ9TwqGwJS6NxCS/4UAZt6t5yddZ2tCZYYZGtsNDss
zw0Zdkhtp6IqNuPAiERNiFymcwyo/QU+LlLDKnrEWPllWo7ac/7sSOZRzjZ1oRYNnVGemgpHJ0y2
i0n1WZrXirPMHVflY1cLGgpBnp8mc+wvIRKwMFU3fHj9kxbj5RoAbRs4pGhvQizF70VmuJbjqvAa
irQ0BJ8CxumaooA6gURNNmp5VDIHtg/eZw0DeeksUKiWxyFNHsa62gPqD8A3VBOHNvWOnhmXQwPj
vXayT1RYDINCjBpzkZmHIQW5kyBe3TJxIYWEw5epT8OHiMKQvy+JQI0VmmnvXXrFnSgWAA7muBsR
U8Nns28FPYBa6vGVJQmnVh4ipLJMXqRQphBv3BD8WXHHctbsS9dCA7B++LznBSMPpZbTn2rQ5qMr
4g8YdsN1lO6X5mr+FBTF96zVz63NT26SqaQUpSkHahW4tLQh+xJNAoQSP9s4XG24lb9GM/tsAyXv
QoWvjt67G8txjPvauzA9CI+d7vV3U2CBHyL9GyL21h2RjAfdjwGYNbqs7sv1OJIWYqbzN33kcwKp
ZRCfneNhsqeZTJxUXZ7QJ5GtIQJSn2Kt2icNXKNZr4mm0edTNTanSMz1Q44FkxGfvMCQNUgMoKHC
tgmEJJ/5d9Bju56xYjfX1V3mu0KN7Xcgj9SFy9KK+9u4rdrTKf8AqQBhB2GAKHruGM3E9V3Xs3g+
NGTgmhJUwCBc4GY2NyYzKBaWJ10rMTEU+B33Gi4ipO7JTWUmYu5ifLMRJV6KsBo5hrJ+tmN8ILTn
aaqx0fVZDSkbCyEKA/BZoWcCd+x9pPrO0ekcrmsYugeRPuBxdo2qeeroOupZQU/F0K/5csTAIOVt
2wyzvDug+ogSncAqQ14Ap5SVRsYbT2GUB2dzQRRVLQ2cTseHjxDqh5LzvI1EUJ4sKOUI5WuCuYZ6
P9OIujlYiDb22BHYhujfCNB80gQQOxPW1QGxwcB4091bc8C4O+sRP7XG+IrgAq4HDV0GgG0avaPH
kc9j20QnrcygUTU4AzshLxLxN30Hmlw6J4RyEQZGqWh2XKFwDyPAchAMsgJ5Oj1Kh/i5mn2ESXMr
L3Gmn3hKkeOoZPY10WGsl/prgfMeV5Lb79ensBITzBA9+jBREiD/SmEJeFB36Ajpz2h7nq1ovFk0
iA6zbRBysBwrmYWT1uDi3I+SdrpVQ/bARMFAK/rIr+q/mYb4HBvUQgPqHeU51d47oaVu0HDxjC9f
K2rQmrUhbodRjYwDbhKoHdZhFxXb0tv04iQ8p+0R6A1O/NEGFQ1Bcpgry+eVwl+oQQHjxCj4dRt7
tqZdN3uXItVJzJhRxiyPWmKI4FA2+iWGaUqOohDojHQU1IZyTmH+u+x+ehi6F1XDca1yTJ0QvbSN
TuXy4MsMZCDqQx5txwCN52b9Hxe9ZGvY8YMqk3OTKGs3LyOO9XzZAxra53kNSqQyRo6W5o+IpcnV
uh8R770mSBDyvPY0SrPcZax7tAq6wE9EetBbVt0BOd662K0lHgq1Q6UD0dKa/FYD1xxq53uqVHUd
Bxut1giYMArjnsHFUwpOAdsizwqI8qUrur6K81zdcitessYt50npQjw1XfG6/rfBlYvPus8fkinS
Af3EX7BW5mvShZex0t9HWRGKUsYv5MMTjpCm9UuRR9m2HyzxaJGLt1s/KSQaC8YahdqMoyBA13Zd
F1MdI07fZvl5/VtByqS9cAEGBCS2wabjtpnVK6kg8gko2adCNvaYJuUXrXifHuWMGzvWtz06j+c5
kvv1FmR6+J7b6JkqL69uHoEfqAJpWq69TIr2eu8CzADNca1dfeLRMY4mT5Kfp/ZXpSTioRKchYTC
rSPD/Hs4jCLjGpYpstGu9QtX5Pv183rRXB1aNAzbOjd+rI/rUDb3KgecULbqp0Tuf40bh97ibLKR
TtN3HY06IoLuako+hIuM56WTgX3uLVrc1BWv6MN/5MlUXeYeTqguNFTCo0mNbmryRNc2xEl9Lx2s
eJFmGBdXQX0cFYh+7qU5nQUr0jzr0zFpx4+y7Og/JPnsR3H+Tu+Tt38pcASoD7AtIvDXR3FO3wzl
1g9FJIBLts9OOE/nWpCL3qfx2QmbejvNLuPjWSsOTQcQjzcVWQIQLGL/4Ko6qfaCbCIErtQ0OzPH
8Cga9wmm4oVjBXCnWrB5joyIZU8YE4SnV8I1eF4iLiX51OUVt92fJpfGEg8BUXDocQhO+YgCsCwe
R+2HWIKIlqWZl7vcFrKpnxx+BMuGg4I6fEqzyL5MpRDXIOBMlQ9JdjbjmuvaYwIRUvl2CVt+1DTi
CdNM21dIrvZdgwRj+dFJKSO/HrTUr/op3bfT+FqgfXtO6/xkAOVI6Zee8kI9Z7gpjrHisUSGkrN7
0BWv34O69q6icB7woxagOZHt5ARm9O6yIepNcjL/8ExhXwnJYyrjCokYCtEWmXuTuiidKIeOZSUJ
o5uRhMgC1MKyRDhJ2flh+WJ5OUw9em3saCdct+Gt9ioiO5p5Z+Oa3FRIjO5xUg8f7eQcaiy4D7k1
PM1ljibXTqZzVvI6dUaw03T3KCD/eWN8iXLkg2EKwZw+4b0uMX9mcHP/Lk5m91RUdfowlvZhrdhQ
PHTJdgZd9kS4yNu6zeuquk3eKG5u+8FaYG4DRqBP63tN9XMKyQjdrS379dWzGZXdMYiEcEn70YPO
l9Fr+rsMsekt/4/I8m2FWOeKHRYYH3DHvaEDGtYKVDD1MH6thcb66uEjx2zWVPUef298NHULT8/w
246odtz1D5lYG9K3IyLjoRbr8XFdLaO4d04mkjNPUWRZijSkKj2lep9d3bDZwFRzt6BppvPAkZu9
GmmEUOg4GbkeZzc1iHU1PjOP9BltAH2Ojuccd/bEowT3rbRqTGNeK9EOx7u+eps0dlc3Kkm4hKIc
FEzWO6/w141L9SI8QDyCR2rBQ0OiuVMZp0IqQNQVm75nYrROnvW2PccG2rBRHwl1gN96mYRFSOgy
QVpe5yxZJBu4Ykc+14l4WhSO9MDcShzXa2WIgS2kr9QFKKw6tiL/jhZ1QrAVVgcb2ycSuDC/5Gin
dz2pOOw5RvpQ0DsKjWG8xuEvaS14mgmUJ8uT2Oiy+8V58kMsIFgc/LyxZItOQY5xSnsMmuhb6jY9
qkZjvKcVhoQ4L5HKVdo1zM4VxoajmYZfsxyrUyNyGOeLhDG1eSkqNwKuCiCXWJZpYorbFef1gZoj
VqFs7hfjBzjwaTq2w2BAP6suTGjVji7tkUi1/hn5I3dqAMavyvbZc4/45ERdpa9xYvQgjyoUXWJg
CCGq57y3IbqLIPYhEHBWmdN3pb3ORt5D6SxY+yHJq1gj4KRwschqBK56IYjoQTzplh3vq6bnKkLu
+/sU0//XMBU4/rzMZzmLmHsUllT1y06rh13Lkk0xb7nGp8RIfAw7RZKoOS7pvnjmreKpb19Ur5MM
mA9fUDzjQ6SwD5WS3R2V5SdEnlOEAuCkDx1Ru0vpxpQQAgyOTqbewFvCCbms+cKJKkVK6NlHTubd
Ye3T44ap940BF6yBetAzQNlXBBgfOHKgfddzDK/lAHyileNFeukha4dyMVM6+xjEzPPsdOV2FuBa
8q4aFylHdEhrXBeVZXqPiet9X+dCBnlYOzfJh/Pae8DVi5ayFnc9G7YJNJ5NDicDEwe+RFaMlxk0
FZYfDuASA0HZ2A/Dda045vg57pIBD3uY8OnMQxim6NaT6Uuboq9syr1TOuYcowzoQ6HL4FcLykNP
yhZRDmQ1Ls15N/HqTb9ASGhiqF2Z9+cwvTQNLVSu8q8wMV+SULwC+OpvnRi/HOHgnw20M9mgtd8U
3k14pNIklq5fAhhCaszdA/05RDmWwC4qgcUra7pXbryE00XxLS7TdhMEXzrSRN/SAZYXsvxhyJ+1
h2NX2kdUwsTRWuazE4S9j9K3+q7F36P+QPx4/BpZpHsNQZG9tIzXoHCp5/XU2DA62wwCQNVyHAhT
mHTAfGDMLt9SMrS7pSkwHlWmfyv2yEruksjImx49xV5PkBG9zX0l0iWzbJ78ieCZXZtF757rJoci
RdFTDx7T3NAAExSpylfVEO1BMg6n9dkhK8reYuWXW8BKwo8EnMo+UOFB6dYHSQ29H8ocv0yYPs1Z
aZ3ikjehLcyfnFuJPV0G29ixP+UU7e1snJ9nZl2OMEoy3+N9jYmHmnxRmcj0LR4HPGdamp7W5gPC
+RbgXcorX/IkYHHAYCuK4gG6U3bjom0j3b1pFSkljKAiV9PvLOghUjXN57xlUdA1Yo8ChVNDBEXP
AKj9C3WWgjDGNWvjCkZBXr2bsvYeSxl8pkLSG1wq3yHXX2CVNvRsRHijNCc828URHFXndhwdPyuM
5pjDO8VKHb9UWvgmpZxuHXXVJiWqhgtA43q9gd0gfxscXJ/C52FyA1/T2vYU0zO4rbcwbOSWpJzp
wenvTPsDQk2hDxhd+qt3ZYMEOIHbIgSjii429yZJ1FFeOdwflOCUmSVw6vJBdAXTQLJZHuP0pjT3
M0vc9MXsil9S94KtmNoGbIm4gns3buDo3lDzETVllL8jiRfLDqFPT+k3l+ixjaFIlohbagF9o3MB
sZfZl7/7J3Q3chgjokcn4yUBD7VpMw+Ef2PSKDF+lKJ5L9M5fDJpZSAcC259DspPyIG1KMP8GpJM
8UY227nJ8USNaV9hz08RGOn2+yAGzkgmO0fQ9t9pyXO/+mF+ckd4PS2EG09G8ZXUS+eksozmd6im
E1/7JTRbzMhD0L5ghy62/hCBv1HZYt3o5cWem09QMU5j2p/Syd5s9gsh0uy3rv9sYERUeHs+iYV9
qwPPfSptbe86gSJXQyOdmpdqP1dRT+Mr+0nr0zuVqONYUTL45lV6ZK3v/I4ErH1s+uCXU56bLPfb
BCVvruXWPjVEBoUgHy7WJP6+Tk2DBXUEHyFRkhI9AjcfLVF+ht6Gp3N8qlIZfeLKsTZR4JMMlJ5a
xCaPCWpCDEkDSmepqGqob77pevE5J/I4syI+tF5+KHKuKPYmGAZqXAAtcU2no/2a4pDvFUw63an2
TS3tqNZt2D969RDEyKHU0KLsiDznnNb0mPoxu82m9SeYxuqYtagB3MyDLZWFjw5c2X3cddmDE3sL
3c8m7aybxk8dxhrBXtiy+9o74vk9BBzkAUB6THQAGrbFnzmr7lMiv8cEXcDESzEYtMF2RqKlCPDQ
bNI2lam9c2HYJWhpAK7gtDy9OyS5apwStLA8TlAa93YcgA4FWUIEZ7KjQwzhSTy36BtQZiPIzoaf
XZlZB4bFAyLK9lcBa38TOLl+ZXuat+bkyzIGP5Eb0JPSlk5lMu/ZhCHKw+olvoriOR+T62TUz6IJ
wfgofLXEDp9raZJ4T9imCOxdkA+PWMhNFmNyMsz8O8np9B86WA1WcFctzajOolrJaPYRKwHbnFOE
PRWbDjO1b9XuuXEFkOSyQjUBD4V+Mmh2pnSzVW27KKN1mHpkqTvidZIZ4QFGhjScubZEgkX4pguD
KaNuEkR7J5npkhzzuwF5zEZe9VxYIOiR9ccrmRXaO33hdYrA8/seVkvFy3copvlbMXoY17SvGhvy
FggFKLEwB1xvBNueDWynzczCaiTRp1xn6s+T5vXyZaRbDHbExIelxTy78M5yuq1xOBnnHo5IZnoH
Nwfmie5BB/xC6To1WEgS3aDKcDFkT/rNw+0wWvaXGIixn6BlkgEMpz9jqoVDw7cj9qzKxEEUcyhL
XOO8TNMzii50BDWFDTDrKopeEZEe9Zq5CeG/T0Rfw3Ywy2KnO8Mp0KR3QoL6R0UzmMgej5KG2aWa
JucyK/GSVgQ8VQ4+usxhIqlr+TUo6Ugh6ssPhFHDp8kfQ/dURxEqReJ22xRGU+ki6QxnAsE8sQfO
7FmBu3PL4Rue+z90CWlZNT9t1+N+pFjGKfNOzUgaqAJsuM3y5FKqAAEaKAPSQAPwDW7pz/30Tcbp
2+yM3ib3uMed1j+GHOypVv2CR2fracTvKW9MtxCRd+yXLxDR/6RO/RaFxgtpmtuoBXoW6fHPBMck
ENm7yd8kyzY097FlfOtRtG4au5D4iyPfG+RPu5X1HpYBON2qdo9uhMsPgg4fXHAFn0MncthyirsK
Yjj6EodaqmNDN7VgN/3kJNH7leFkB7IetnaQvoQzmVZTNP2EecbOXXAqs2ZH25utsYlACaQpSDjc
f7EU38tRL2jzJDGTouYrSxqwdX2COab9Y/d9cRyd/qp5uHOGpDyPNnm7uQ2YMudLOSRVYS9L/XYy
ntw8fYTDVJ1GsqoafLDkHFMNmYjDMWicAuzsPMNq2kMAPQSCD2jQID6Xmv1hREl/5lF4E526YkzP
KhIsHAZFB0i7B5gS+hbYzllvTZ/UGWIuumbH+2/ukI13hy2qbp3I7/FEUkG2D027xay3uPpsWcPQ
Cp0L6KtTVd3a1IRCyu54ZOK9ocfm2xo+pQqnGmgv4W5yGf0aebXATNgXDWgvQVxdcUy8F0jnlD4N
vldVOzukv5wVmpNmxo/gSAnBDIZt6wzxQx/JRztEe5IV08XOu8vkEV2RvKvI/PAyyIxaoB+axv4I
jeiL8OrM1ujKL9BulZXuxpQZeCc7lFCX4+wpU+55MvpfqWWmt4GcFYRnAJLLcmCkXJFnJjrv0sny
nNChAHhBrqLdBnczboe7xsylpLMHoc08tk033nBwXRMtjQ7gJ1iwKp5irsWAwY+4oUAZADKFBaY7
zAw2b+szGnvoOx5ZAGOVPFBnNefG1F7k0OrfwIYWdEJM8zr3EMst5R41EaMjmzIYYMXwPmplfjP0
XyogpEFT6bWZfIPJz9kx+swP8krtPPpZhLqjtqio/FMneJlLPTtNHXTkRsroOIgal8NK3mW44PRl
iXAGhE6SS+ceLVFc1ajT6K5/AbyFK8vrnC2OCR3Rses+rX+QnBbuOqyovucU5Act/8EoxJc96/K8
/qs6KNpd3M+EIpiVfFj/cKjZH9oKE77rBo4/eEqdM+H9TojOeKAdi1uMpsjOHpnsFUIMNIxajSqO
6Bpy75j2TVNCy5tQsao2GcwRJDk4JTL5pVUQzwENbupkJhv9eyS6/hvTNm9ICQ8utcuqj02NCZ+T
Rp5wO72grjwtXoFNH9ruhkBh9Lz5nxCA0iUKWdO86S7n1vzuluNbXaNJq/DMWSMF2YT39aqZL4YB
AgWzRLZdO/+r4LrRW+8IqU9pNGZximbUUfFrzaEan7OpLPdYxLLaqhRZktu070as9kZdVge3rkjI
TpzxKtjN6TEbtE8xfzPxBNfd/3AnZN1i3pfDVD91Sfn3N9BqfPEqJJ6u1FAdgufcyIbHuEmXRPJm
W5Uusu+Wk605NI9m3bx3su7PfU7+TGuiA5fWjXSyE/lm5AfK8tuq/cJjeiTqiSnz8i1G+JKOq9V7
vQd1kAasHlHgfltlUujDrCuhUgiA6VFciISnaww6QOs1uvrTOQD0JWBLXkAWz5t1RlZ0UXl10Xz+
1aExSmkjWb1MqNA3/KT4b78vjJkGT+n4u2BitfNo/ZyLrI0Y6pVqExI+yE7q9g+2x49NaetuGyrU
XTrNpJtqprEhgR2A9lye+IfsoAxL8ym4GMszIOtm5yI7hlU0/ciUrtsy2yLcRDcvLHUegCFCpiE4
npmdtTRtbWgtqqhfPZIxHxMjvXdOB9lIoSOz3ZbnZh39teCHw86wH6Tr3QYPxWBc1DW1ack53e7S
HWIf8Pa9LreKZwJ1rm4BfBZPnKozf53WVG76s0H+t7GkJV+0UmMPby4CzP4G0p1OxDMneLty5aGb
mJMPEZ6bfPIHrKSPNI3OdhtiVe4xnMbLSabw/vY8gVn1OxCCAH8JKLjVsG03ZmwH/tBVW8sAuolv
gnmMPbzkbs+Jq+khCk9Lo3IZWWDSdc3mEiRVf3GsK0lyvmU4Cog3iCjK4MhHyVFeI0d9c3lFbKuL
Xoyx8LXBEQ8k7TxyRT3eYC/fGhEe6dFKv0TU1n4bYjtdL17oANEhBVoexkiET3+vXpS6j0Xe3PWZ
UqyKE+u7HNPjsPSP8VvcIl9j9sBGIxW+Xaf6xew9umggsQfZESuW0s1oxUD+mWjEMWgRAAhr9p0i
H/dxYFM/Z387upVCl6UH31U2/Bi0zmOWRz28PDtFXT5a1fg19foINQBdehL8XlebeS5ciCkKWRII
NQVuhMaCgzmvMzCcBD2d2ib3vZHcdY1OnE5Cr9eG7ZOsQuSwbfTojhkMbEV/Y9wVkwesJZ9/u+X0
PQHXvQHxOp6rCT3W2iowOY8/tUaw5+y7LHjhTBReSSvrNgkKWl49muBxOSTbLiNyEw0OKk0dxN/i
uepJwAkbbZfpDxPtHNB/jMImYjkvRpK9jovLiWVAXhou0abOiEJw9Zx55CLKjcEXL0ys3fqukpUi
LwCo/ShArKIIgBjg1JApGmzJo2FDQ6f3ErWo00kWvaKGDbdW5HBjpY2CAPQJQSgYsprWcXmZZ+uw
duRpJUCcHFF4LUMppSB+yajxV+3ewNmA0KHC2K2PCc0edxfQeDlAKjWZv40E3OrjR6LB/sytn7aB
LVqR83XWnOps0ubFwAxTf5mEghFm+ED8PMyp2CAeiS9PkQ1LChh5ZsxvxDTjVkV249nKPpjOVB/W
b53kDWrY5RUHID0cnTD4rREctT4gnQGgM4V19EDhCL/WG6tfTob6I5y9Q8eR5WWSKDOn7tmi2jym
yVAA0qudPbald5JXs0tlzty2EcoQDeq+/2ZQm61iQCcGmNrp9WNZgEtfZyA8pzbiLov6H5oN4rdF
IgRnbpD23enrz7WhJeacRN0AbGMoynljVuAidFfvtnLRYijMDycwYRbV1t2hj7UNSE70zTZkLrB8
xymxljbqN0ihEkqhF4NPJRDuMKvadxbRL3iT3Jd5HvpcSobaPB6Lba1BOTyO8BFAHQS9CfCExtpO
GAx7DXrRdAvJTCFFl0lqEF0kpGGGxiAJqpxukdR3LKkuBz4Ymg0sH/seuOixvHAwv2l59UBsx2n9
6GFMe7jso+mAC6rc93mMTqDG6GTK2Ng56jv7l/EiQybmEehmSaOUIxQUnl4b9tUicgln/H+9aRwT
0ws2GoiV5eFHjvBhgyV/bGmsrkMd8mx+E6Ha7gobQCKvHSgpA+aLmgqOebF7W3+t5yavszI5INM2
RqdVAEKttAcyI8QW60UPD34OfJraBHQyFj8VNBpx6Wy6onohoSljUksqi/BU+z1o0seGrtHFa9zk
6GjlHdTBeM+EuJNXmWKhf+2q+Y9hNfQ3cnv46IvxoyVN5oEREbEPfIuZjFFAKupjtFPSBxhD3OFg
yAey0k9U11Sqgc/ClZIrE79FCt2HVoEUob2wZJ3l5vbvhKtKWL/CK1qvjVXVNuLqJNgqp5vOanDt
x7iBFbM+LL0p9KeG1wNPp/oGEh/lnXHLigttMpjJhR779T6gPjJpT8Bdztg2Ay8g+Vjl3aGWnU00
FswA3Bbu0dZg8HRmz+1nVzx0iIU/uEdUZu4cHLNQv2mp+m3D42Tq3RxwMB4h68egvIn4oRC7mYED
+CHq+gMoK98J7OxQZoPro5icfWTmC7eYyacyjQ8nN5sdPzc8Zcz9iN1soAfAwEfW/icJvfyu1/Rf
pWkzxooJSKjMd2KaQag0CEsKFegPdtpx0lilLCXMdIRqYMoJnEJkQhbNcfYG/WYsf1hta2+iZ4in
/c1NI5DXbBhh6PX7blHYj4Gqfk3zkidRz+63mcrWcLvklSGGte9GxCEGr+weOZJ6ieqRsFyPsq/h
7U2in8QrdrsGbsrf9XlUdbadQA3uHI0L1OYN4h41HXBAV8dSyYNVdSRzccQ9YTLYo2xmymJNx7Hl
d+XodlZdRNJ85ENXHlXHlCRjZHFysrNCM3aEPUmGq9sYe8dCJxOWrQA0W0FpZWPZ5eS5bNxIyIMJ
ehUWHnVq5XiQjziLogS8uGb/YkQ49yyC4bZ65dL6nGETaqK+aX3zY92KzKDPYJdkNkTg6VjMo3tN
q73jjcxL9B+xqBhzBM1pqFpm8suZ1mjltUwMqCt9n5AaCjylK823wuZ4a416ee7qaUH3XUSZib9r
HMIwhpxW/AmB2H2yiw6WY6Q1Nztw3+RQPPahdBnixq9TZI13VKiXyRKXpAzufFGQ6AuAp2uMG81F
AZwVfua68lLs7hPK8MphVtzy/RdODkclaZ8KDZ1DmrcmryA3veEZvHmqkpea4PKtG9IQCfG3dqVB
s1WWGPuK9MS4D9mU5nznYU0PDCRDwo2q5STHERKfGlPiHBKaDmuFw6j10oLNPZmdtSvt5JaT+0hW
GA2SPjUI75Lmx6wC5P4waHOnYo6hSFVg4YwsEW0rRyS+l2MWTYpGO40xW6FCtHm2Oe5u6ZpSV67y
ClAAF4VgQY3Ri4gkCXbzATCSRw07n13De7X0Xr+sG1hfgK6sy/pkT+7fX7Uepr0yeUA0pA7VQlqv
F5XycmeZ2aOs0dqjMXcMScxTEdjikumIQZAI3ZzfawFXVjsty8WBsR0xicuSRz8BlsQ0b0NtDs69
XVM2s8qL3vzRlxiTcYlQjAUxeFRnAv0BTRRKUbkUJ0+EpAcXO9R+G17QI4kq+u+SQM6N6kRwVANA
4qTS7W2X87LE0s5pVVIN5GUyEsXh/tUGB66tE40GD5E8ow78vWORNSkcPHDlVpVa5tt5Vu9wVre8
kVSkmWy6rW2U3iN3bzfhEbysQ/PE1eKTjZlgUUlpEJL712apvtZDsnJm/WjJq4VRBbFWayLkAILe
eSLBskhHjkOX5zjxPpOqgVBXnUqLhGrEyM+1MotT0g3oWXrmjUR3lcOPFmb7sXGjaQ9bGJVG2z4M
HZVcplpSOqMg9weVhVceIdHSjxXsIUSUnZiQDQ/ziFSpd1mcWKAbsJ7UJtLbNU60zTSPtGDPxK/K
qVIYpONVAULpQYdPNMcieSIrAdpX2B64vYeaUGIZk0wZJckn8MVx0xCu+ohEJUwZCZV29BFWbrYr
KZtBFEYoUixiHVRDk7eqwWyaD2Bal8sQ/AoMg87IOGFv6os3Oxo/Z7PP2VmHMxk9vGIBPXrZ3AJH
J3NHV81hIpPSdub0obHTXeg5+ZHAc0bAdnkUvGp/7dMhMmvqM/rVCumg0sDvM5NF6YGQVK8OOeaq
G41NVBHiXuSl+7yeNT0QPZ3NDFfIRWITVT/CLHIu4zhBJXRJUhmN5wCj9tbqB4nyLTI4ZeBFJZ6r
OMYm8xXUKQ+rAiIYNbIml5OZgZjs6A1ExYdKTnyqxOZUjMLTKg0Gcha9nBTum911L+w5SJQxytOY
yMQxS04JeYT/j7rzWo4cy7Lsr8wHDNqgxeNAuJbU5AuMIgitNb6+l3vmdGUwYoJd8zRjVpYVkUnS
nXDg3nPP2XttZfRfcqWL3EjmuCKX8IIUGGkzaXpBwXMzgw3S5TQmi7iEf1dbdDskYkKKcDl22hYT
9AthiL77Z+/AbxxPOGgM09RMSdEAf3wxZ1Ytlc1UtNLxqjhM4sA/ihIEJnVDKjGlTs/BzRRpSFQQ
LHOgr6ur6kCqEwNQGI3nwc8I2GMiljca9KfEJp28fNQn+bHrQ+GmFSMJ71hOI4aJWUyRnijfGEZ+
9ztgiRYNRVN1STG+GkZI06LTQ1jBUZRnA3G7kS/0qCj3QXXB7bc2/WZQSyFqWb+EgN7EMZjHmnCx
qh3VleIH8mJqlfG5IQZgvTLJeOUw6392Rnz04XC8CoJe2nDCwkfw3SKZwPE30n7p4iv7WdgPewUi
jGxYhoTT/AtjIaqtoe98wfzLspUrPlTg2udsKhmIyHLL4oSMyhPPwoxGAASDX0NBTNTyW4f55ZW+
vhNT0mVLVPC2ycYXP3HfNH1cZoFwvJ4OhVytH3IGQ5MCY7nK8woJxwRre2whjyZUAZk00lHhuLo1
jZGpxYjgVLpsoQFS7bp+SSO6Y4k+XpRBrdNfTDowB0y7MtSVJmrN7Z/vZ+W3719TxYvxTZIV+WIu
+od5iLM6fZ52Fo6lUnoT6+fRLyvFJjRSW10LDno7boh8mC4Ei6cVCoJ3PeVLGEDhXBobQdM+glL0
xrxRH0EEb4g5JO69fCSyPF7kxqNV9/ViGvzJNohW96xmTly/ZJXK4wJmsiTl3oBydx0UYAl7purQ
7FtOLbn5DbTmVzSHYoo0WzBC6CZeduULSYSI3lwfgEjCIh8486EyPgzxvAEHVj5fa73rh+hD1aFx
IMGqNRuP7GjSgAJQfwjqc+bHXjeQml2E8Ta3MF0kKEeHPPyhax/X84jYmsX6mw/pF6QI7xuaiCEp
Jg1aS/2y6NDJlNPWhKNeQwnwqihyjQLbPDrTW4XZDRxI1NSaYi0DGQhvnMWNN5DFtU4jpGOT/nAV
fkx86TqXmVNqagKJDKPV+oKQ5zBXayh8AFTqDPxF0ugvnpHrsbKRMj61SGb6I/k7Ch7gMJcyTDPA
ZnLm/Nb7/tvfFFyDaOEqtayvDImCGL8wzBigwPOuHS1CTAXk+4PsTbgV/axwMsIWSnq3B+l6Iwrq
sAgkwJSNVmS2rFfgY8eBNguLHrpYoyI9jiLoKmaly6u6VoJoK2VO2TED+eZT+nVR4lPSwCNgaNH5
Db7cXbCISj0X8FPj2d6JRUSTsY5SojnBoHTppVXTDdkuUdgd26gtvCAG6as2HNQvJsKg6NxYrMnc
EURtFzcpmXLUtT5zN5SJxNanqXIzZ+pzWVafSKs0ZnW4CnM82AtM/gRCXfoFlYpfrMB50wzW5lqE
/vmX/I2Z1BQ1GUekJiqaBmfg5/XiQvgYAiEiv47QbFQ1VfcspUng4aBqGfpCB1eBywebsJHNU3Ax
3IPDKxjfEfZcIq/sknpTt5rmDmJ0Dzs6cYkV9e28M8dvturfbBImn8NlUePhId3gy1MjiL3EJAT3
V5TyCCcdlwwzXI+2wvRtVu1yI6iXeMRq6ljvGIZbWg4ubhAL55uL9qsdkndiahqQZjYsdIU/X7RB
ruRZ6An9ayTEc+EYfbZWo+yVRdkoBIWmkokPbSZZN6KJzWhpm7AhVxnYWZZ/vTEFEnLq4htfsPzr
0m+KmDO5W2XRslT9y/XBkYXDI2dV6Q0avtlFZoxQWRqjeYX0Hrz65VGTcsNFs69SeQ4VSA+Vp0tj
5juF9UcButzB35e4hUDoWlgZS0hu416uUUwWovmJZR27CHXINxWM9JsLKmHX5lO9YEl08cuuRZFX
aOLQ6MeL3h/ZLoGQyO8tQsrd69Nk9pwMKhzXzJ2tHwXTYKmM1L9aq2nT3RYXr3xaiP9+XWKyTBs4
sC6FifJ1g8HLLagkI2vH68MoGyV2FkP6HGd460qLb4OAM/VUCqDHr8yba48P6um3Zclv1lH2c02k
UBUthe3j5ztOIAHMuoxejukcT0tFYMeNlXVMUcbIHRwGJzRI54yvxzmhyr8IYwuqOYvJuYNSzvDM
TPbZr0uAc4HQL2NfkzHhl/trp0IjJQSmprFXGyP45mH5TXVq8s45musSuAMCtn9+6wo4QGoRXT9e
su23RjU8pnlhkVsi1piAqDEANDGKCrP3fBTDrW9izmkg81/bQQKaBuLnQ+lvR81E7I1gpcMS0aS6
SrqnTC5UTFn+4DWVdJtbHF6FuBM3F2/bn5/631UbXHhN5f6UWSu/llalqmRCoBjmMRQtAaSf0N91
DamtFy9nHmaPgxkewwEUjTrJS8YPBgRspkXFvhgwlFxP0n9xkop+lTu4wbCZ6sl4GLYG5pZhTPyb
P7/j6+L9czFLZJ9qQEuCl3TRvP186duxUGmhd9rxKpbsNbSRakK/qJmiBZoSBtuz/o5Dwce4lB2v
N68YqPtMoy9mKp1CKtUUH9QoWTPjTLw/vzvlV3QPWDWJVVSVVctE6f/zu+u6stDnWI1OV61m4TOQ
RD0AZjzl5a2J89ZoIM3RjaJy62i4rfJwdV0NfGN6YII47DuwC7elLj3KaH02tX5GXkpwkNoJu6bU
RkekAy76VNwttD1e6q9xXwOBrUm06SwYApZ5bXk1wCRW+04pSzR1kkBS9hNvIJ4vkjpzbVxEdX/+
5X9DRriQLi92ZpPjzi80glQbVIFM45imNfuDaAZ3OU5LOgYy8d1oXpah2JHzSnwmed3++jr8SBPV
OgXxN3wXFlou9JfbxLR0HRKUwfuhwPj5g0AFO6hzI4ena10V0B1flxksj4IU4ySHQ0WzuVboYSWz
cWxyiTohK0MquWg/libGJKwwvS7B5xMvvsgYP0377PMsop09l10VIf0YQZ2LD2mpD56OsHBx/Qf5
LuVSarPQo7xgXNZGN7lKM9fo+3knCb3pTBFQ2WsVX1wCjLoC2XBSKnekfUuHpkjtatYnoGhYdrqo
pzfvj3YoGi2uOjoOIkOZkSVPSIBTYpmTtfkhI/XhurTkevKaRrCmo1rap01BMzLIXKXqLvHTjYJb
JYXK320NqXjtek5zHRMA+9pFEVUsVnH1ZOkTHtwIFe0MUMJOwkw/Q7R+oJ2CfJLwhnbMPnI1PQoo
cTksNfRY8x0WSeUckJZ6VfLHLU7bWCXtEdMnM5ROokU2BzuY8zdBD/FY45NjjIEkOcOkvC7xk2IS
LqMNIrtPTaxhNPocRK3wI8oHbffv36cgJC++aZB0ovp1Z8bJkeDD4z69dmAlkNSZqlO8hvKHKY6o
m5KJJo00TevrPPm6hphdU697xALfvJffLBgWNaoM0lDWWYG/1KqBxdSWkXp0GoMwI3Zm0r2rd78c
RIK2jH51fQtXlMsPGX/ikgNr5dRw2q1svhtp57p10y785BIiLBHv9c37+5Uwgu5QRumuX0Bkv3Qx
yOdR8qHWYCDRfaUD5ARZIz/XGbbFrqzqB2n2vXBETp9BhFwpM+rwkP22JGeepUqH92Aqb2GLhSMs
SokstJDMmfjbouZK8fn5ebcufB8ZGhm0KcX8svBOvW/1oMDTU6gLO2QlxY7szGJnSNOpEXX0buxa
lVbwZlXSD0PkG1g5KkdWLxHp1mTsMfrhf5UmT0zb1rE64I3XAul6Q18PmgK4IFvrQX+IKDq1qQE7
kXbyozEP6l7BonfWgCkmlugWcql7gT4ptj4RLmTl0UNmZebWaOoPK1d+SOzrS1GpE68kEOZWQYri
lf4c7FNdvhsVjr9DyVlDFRpE231CKdRwc0w0M8l4i2DxR7VqrhUU1Y6E3HrNA59GXbnWu/bhqrwv
VRyrAqEMJMsjHqjie6lgGJngsEb+XJf7mmAlQyHbnBJPgiae9vQAWyxZZelvacD/gPoQLut4LBbM
vJmqhHq9D6vhgNOeizC2xU0hIyyVrRjiZYn/uMIKoZmjsh8a+lsCoNZTx9RnmQpTSZaQiugZ/9uY
tqu8PNWiPm5MdO5uXOW7oUAOnMYYFmerIpVzmOaDmiXbum1J3gh7IOG8hB2PhkSOCUf7sk/Ufamd
+igXFpHRNGtJm17SBpXleKE+ZGVDJGiW0E6OMFlKY6hszNo6TyJpdzFt5ymtztdhxzgoz6LcMQhN
g7tpfpxFH5JPYm1bv8d8Skk8Mntf09UiVQXlToE4x60YNQ5kP3jA5Sds5ip5buh0mLr4GzMK9A85
Qg83f0cKln89vNNQlIDMmmALL23Rn/e0YChUZtdpcQpCgU64kqhbUZ44J6q7kTnHhnwujeQCldl7
IB+LAJJ5WVgYN1Q9WEQFWe1FncjLnODKMBNurdl3mIiRoUEz3AVVZhsD08VvFpBfj0GgxkQOljL0
N/gJXzoOeptWM3j36kRHt6XRXu4qUEbbSZpQM0owlzWkd+RFROgRUC+rpYhzhV0KTSoku/pe1lrl
forC+z+/L+UX4hQjFqBTJjWkJVMpfFkwQjShacZc+AzmEJma2diyT06F3ggbZtlouqzuJCSFfX2e
+qRm4iljlLz0Qa60IiMl3VEtH1PWkYV4Ia1wTJUYvwUEP12+Ci1XtoKiFiIQuCCEfEICu0sSY5ph
BgzUBcKKiHmtDEAjqm/0XoWRoCND8tNq0ULrQZQyXaXr0kEnVA7MIu1JCcDTN4cAybhsMv9cPFXG
ZwbsaToRlEu/FEsGc/5S66bueG2cXYv/ctJWnOedURt6z6wmayG0xVPXohkhRaE2d0HJnOtqls8z
lBeNEZ272q6kc8uqa0X6QximfzXiZlqom9AKjtdSTCQ0SG3b1XVxDX3mtFLFOuDHjUrQISk6gaGN
m5Yq2MWDk+2L18Enrvbi5+61kOGcUaO1NgXKljwcMeIiAtcQX21aP9uDEFx2jMxuKeXwQsYQKIn2
Q6bR5sYx5RCm5u0KNSsBZIMeuPkcvA/yNN5OsvFwpa5M4svQtzu0gJaTaR0z7rR4lhX1XdHw+oEu
LFwxmT25CLrF1fgVGy2NEIVMALGnVss6LafxWbiWQacrVMy7OkCyqCAfJJVoQqtgKssmHxyr3EgC
AdBDId5f74+MrK8FR+/7mDF/0lsSyWoqUdGXm+Q6KNBVYS0zkNlfK71pJNFB6OqdQZcuKSfGjaFx
ZkiYEklHchFBZAxrqr14Sbho6knxijT6IRh3gaJsGoQkcJZQrV2nxUWT0X9UvbwF1arnRuJqVRIu
DBxxzPwbqJ4Wsn5lHGw5LJ0hGJRj0wRg2nREcpcwEfPCd7n+lEomKgR7cXW8/lKTT9UY5IOAI6GA
5cLd37dydUsM3fWIJqFLox6dS0wP4yveptILWtQ0ck1eAjBoB9k9UUQXWYVqBhflVGqKh6Kp2Gso
3tDoImYZp3SngrNeiVF4OxqhtIZuDehGPslSpy6Nur3punp1PaeGmn4nQxa/66MfKDbEhZnpRFhO
3IFDzvMcdDtBLWDmjfkxB/MM4CTd5Xjdtrn8XYPo6xGFPqxqSNDCFR0O2S8dc80a8imWavHod0O4
agywp3OCmrHRQhLCNDzFStgcaglGIVvUsDLTRv2rvPs7WuH01zP+JcPhy1//O5EO+4gTc1N8tl8z
HX6Kgfj/KfhBY2/9Pwc/7F/fX4v/cfu/6E38uOZIXMMiLt/zd+yDpBDuwBzD0i90NpLg/iv2gf/C
toL5h14un63C9/wd+yDL/wGhhrksYzimO7LKTvh37AP/SaL5qoq043R2P9ry/0bsw7UO+NdyjhZb
ZTGHUPj1LJGMZllZFZriXvV8gnYK5f5SkAVwPYeTr3ny4LMoLIZty4nNUp7/cY3+vpf+mbdw7Rz+
7nUvJcA/5nNiqDYsE0W/7cka7japdCsOxSEP7qXQXImV7By1tn71U5TMgY6sYVyxXAui16k3Fc4K
vkDEsKLPP0SR6g/qtjWRcKMfBwzVwJ5WkDeXZvLcoZvJg22nkpU0vv35vXNG+GkP/NdF+9LKMyzg
VHEQ9tskAp74I9be0uhFUjx1SvHWPWsjMuT3XPo0xkP/LumrMHDn4SRyFrdGHGmnwaodIz0Iz9Eb
f8sudhPEavJOknf7VkAadGsk9wk+2TqDqsO8AzKzkzeBN26Kl+ozUSfocjZ0oFWzyvf5C74hJvUL
0a0W9XJakXvglm7jdd7ozi75Z7vZjmyYn57pQiZ3kOp4+VGw3wybdFQPr0y4i3e4ZTlSFP4jjSrH
kBdyeicPpPyt4mrtE8NUHtL0Ph83mYjw7D6pMBLAhk8fYX3YScOogWJw0twUwHB/FMsFdDN4D1O6
eWl0u9jQM9CiYxna1Y2gOEZDareNCrgtFlpDZrx/aCfEWSNaebsCJDRRyUAucgx9ldZ3vCAktraW
XKnRQXgs4nqjVrshO6jtQ5VvkgldzkqiugpXkroa+1PVHc1gg+ZK7NdK/6EXE44qu+tXWcEmvEgm
JvnTDTlxtoW5BsXJSuQ89Ra63X2jLLXkJpz32j7VFirtBi8lXP6mGahibOg6pdM+COpeBwHJgFKt
j9SA/A/zUuhK2GQqspWj5wFODGOO/lV9F987BdW6kxO6pEMdbWLienWXn8YNI92QD+uDvS0rR38v
/KP5pobpMyQcLmyjr4VxNdxGT6PcLipLeqQGAUhwgII1NXcY9y/pYnYyVPi6iFfnYxf2UedKxZbo
BdpGr7pMMrBTL1PN5TqFBJa6AhYsHRkVZtuVYmzz3FUeZv5heWRuZ+6kraPpoZsiW0kOur5prYem
X1QLedF7zHK8dJPeWyt5oy2shbYgvtYljltEDvaWR99Mtr90bv/1hH05toy6lIWtaXVbEt1P/gab
wyo8IvLZK5v8MB7yTb6XTtl3u+vPjYt/vRqr7D8Xo3isIX4mvFq+6x6qQ30ab3Gt3wZLzYsP9SF7
nm5zr96bh+L/9hUvx7Z/LH/yZKQzKJhuKx3Fjb/RH3BBLcNjskdwdNQ26QFt60p+NA/K3Z8XLbI6
fj7F/Ou3/DI76dOhgxuidWDmqoqMS5t8MXK6pUfrEG3Gtb5J72gIoZbOHqaNtK5WujcvkhWPwKZe
dBv+3QIJ3brZ5DvrXVn0u/rUHstFtM1PETJdkpqbVejvW8zYko0jkgotcCt01cOCYz/+0ICMgdyJ
wNuCdGodCrIQSYVPAKUt7y0Uo29S7gzniFxZQi+JCWP6HzuxJ3mon4kzE53doVicjYbMkEU3rbXW
0Z7KHewOkWdu1/ZnsXbEakFsECgMqdkEB2vY+rg/IttQCIe3p88pd8kebh6Sib+M8PE64Ey2/qkX
Tkg7d5mdxT34TOyI5mt1Ux2s7V2zVMjnxZ8ogahwkn27wsDcp3b3VOM4Pk30gBYZxzzN6XjJNS9w
pOnD2NWj62a6pbZUY5dcOZWlBFFwu+qChSkvq2zTVT+si1Ox/LSekuY9LZ9b5UHOPwNxXRsr9Ofj
u7wftsIzLFIt5sTpxstM31DvdURP/BDf4j0sjM9Gs1Xiwd+Dt/kZ92Qfu9Ajs7fxJJ4fosvRCxvO
S9/RhnNrxRH0FX8gb66++KBXhLXxh7Jldm83nwZ2rPfoMHnRKlhVD0p1xn7MPqI4fEjWqtlOW/zl
w6N+I96I53Qd3ilPnZfYCP15JNM9QS9OzUPUuh+1I7v6AlHfEfM3qKSB5XGB9ieoHFySqeziTEVX
3q4VN10ky3yl7cEY2qoDruY8AAd3oDbZlZccisqhK7EDabCwjuJneNoGLlGODsR0G7kAL08G0jp9
Aj567B70lJvPJvlXsVUP35TH4MLzF4xMN/yK5dqyQ2fC8B657NyhXT5OR2A6L4h7W+scYGmbHiC4
2AwiUMYWaWEjPp3yN/GHta1uyuf6mZsAjneVeCqZ8zOt1JUJbYrAYEfz6szWnOBTXOS5F92nW10Q
OOmszXzZ3oGCdcKjhNuluCfZmW/lB+i5A0ON6JnpFsqpchZP5sBWeqOhmL8R18K5fo0P2rl6ks7k
Ue8EjxXaU3ayRzyQM7l0uNzZvtOdYMUJ5MlYaLvLxRSc0PE3L+3a4qvjBfnsbr4IF8keX7r9LDko
/u/0Bela3rSqFs+j8z565mLaJR8x4UjP7Wt0Sg/+bffU187Ir4Se85Rs8PZffppqSxvCRhzfDZ2h
sdXXRFm2OFdzJ6xceXSawZPeJBT6rugluo3duLdwwE+qx8YvVo4KHO9Ce7rhvhvZgyMvV6nmbOxX
C6jqMPRt9SMmWOtJ5ECX01occPr2DvF3Tpna+qK5Lfc6TckJNbqducKy2PEkzsuMOb9H5Iad7DRP
OATnSHgoXoxFu8OMN8Jfzdzhc6igSq4nbnzUP/2yURYilE9gjtZCNj2No+ULOawrdaMsYqolFPCP
0iMRwV67xhJIb5LG4aI7EEdzqA76JnsQtvNpOPfvyDDGegWBBBQQT2Qz2SF3cuUIcAXe49LNzmgP
AoT2Ba20ZWW6AV4WkThx+DVuZO3MZNtV9oCVYDwTFFI327k94ZqfRaeSicUi15Wg6fnkI6SfvHkJ
q2vAnvaY3ybbYNvummRTlA+y9Fwab1byoguPxhPTyucGXhUCSD+6xhDbzV0wfZKPQXRjfI8Ne2zv
mjx9Q42NyNm5+LTFy0o5rOL9GNsUqLDRAexPk532Nsah8EN46u/6k/XYp2VGn7h6KeSG9s1CL8Fn
JHLGL8MHD0bgR/bDfDZu5JN4mo4ZvU1snhc79nv7SoT0TX8OnuAAp0O7FPXek8cKM7aL87ktZK+r
KqggaNlegnTJuRYgFMMDTKrw7e7Veg2zJAXKRAlV3+DTc9pb80f7oYK+7el0O0m/6w7tUX3Wbyly
uulJFfS10YY2kIQ1/jRMQtwShj29Rtjc+2XQry0Ze8tCvSk+Yn8LHECP7fLWfBD7t6T5mOCePWUP
7RNkLu64XgPUARE63dCrsN7kzgXcUHB9eMQL5hdo+fuHuVsQkhGVNKu4hlSfpc9Eb9yVlMKBHuyt
5kOxgJi5sJ7KAdCqg1g8vC/T3isAd7WPqmvsmePOBOixbLPIorDEB2vdZBJAsa3SnippUSrHTlhy
Mqq3VM8NXIkdgoBjdesvAECED1rodFj2K5qjTo63G4BXZrclpZ6Hj6zE9UYhGnhqvxVhQKByBjcB
GyfjDosc8ZndjV/N3yExO/vvwUfY2FAMwocyP03Zs06jKOwWZHIL07pXF5jH0dVQZQ4BswpHJWme
BUKxsx9w6EJIR9LNbJ21lqkGBvHLZxp/gjhLTvKuPU/ceyWhdK+KQtLvLlPfLKKCOQBq68bccLaT
6vuozh1yY21rWJFsiYsgK914dNDJatJWibdj+gZxwUZAbSP9tsknCZOHDIuePn5E/h3bpkEB0y6E
4/TA2njGF9nw1AtbpTto3SE54zG4SV61Y/mkFC/pEz6W4jG6xYB6z6zFllrALDZAa3e8kV5OrEle
65T3EeJ4r6w4aUEmDZm3FytyX0t2p4DeGFQSV7VoIeKLInw4H9xJeuzifBtIkk0H0BHXE7vecvaS
U40jfFpNb0Fxlm81AOwA6UKOJ0N+192G/LTWNh+lvXhXQUIgVt6ZJ49TB61EDpfjeXhX0DXSuyzt
KvJ6Qr4jp3a6BTdk8l546O86R3007sxFc4IFGC+xQgADhpGS3LYvyMcivNkyEM+tod7VJSluzsWJ
hzbUTZoVeCy3eoNxnt7jiTG33W1+Tn8INHz33OGBaeOG5g/FW/QJavs5TPDz2/p9uEse/QOSWEGx
EQlLAfNJe/6oHi1qssCZykthI8srDH6pAiTSFqBmL8QbPmagzbLo/M9oMiuMP7jyIj9GxsBiJHbK
Sjfjs/CkO+p9aNrsAMkPPXatzpHEQ9zsibe3L2IIWpnNA1RujSpncSHuhT0Za5VL+31Z1lishWep
ekXISJpetk/VyeM4bUlPAz3Ysfi8lt//VvPsv9cZO7wyifosvnbPLq/0Xymq/48komr0P/7QGENV
T5/49ee+GN/yv/ti1jUOVaIFhkVSuuim/opDNY3/YMKN7gwtm8T/W3zP330xjebXJSZVv/bEGEDw
TX/3xVTpPzTd0EE0kZApEdZp/Dt9sb8EKL82qEii+/mEVucdPbeI+cCkaAzKV5YFrk6lroNIMx4x
EkdmcFOTmaxcnCBYqjnVtErm9kIUCZNDQ7YrgXVIhiVjzjIHWFmov4P+B4bDSQXok+mT7tsa3eqc
ImEuUoM5AQnnHQwWRQ16Rw7QOqP6mKVKpkKozKpWrzZM6VXxIwZkripmfvUKTFCsbuJ+lClzTLQP
+tpXLd/snRzGZf3R9lk3hziVpYHc0raTKp9krC6b6ANMYWfRfYeRU0wjqtc2mYCop2FAVTKPIkCj
AAFGoriKXnclhXDdKTk9r8lPj1kd52pHoplVI1nSseAjGGo1Jlq0agTdbyVbE4teWWAk1DhxRnE4
dL0z5pPAPl0qkzngemUMVu3N3iAJPjG4FC+zIJcluj5ZSZMHFZqr+hIYvS+dgtnX8qOJqwlOWCWL
oGBsQM6adJbKYgzurNxKw1M0aUDy4iyfqpwBWkhXJSOsW3hPzEz4QAU1hSDe47Y/SKJgTufOSMaJ
AdBogLhTZKJGK7mQkq2SoGMD34U6W76ZS3MOzyb+T3jkgTmo8R5PJFN/JDI4w90MJkdd2aJJzsKp
mKcofYuioPG9sq4TrAF9ZrFJBYi/7Rp+kHQ3z5raZqTmGky/+CQUcqHLiKW/62kuklvfxuUqTvqy
3vVppmUGfcWkFkS2+xw7rtN0GnkGjt/nHbRSH5iHNDgaut8gdAl59XOOzh0kSwgCglX02M3UNBnf
1AlGFfV7kwAjZcQTJQInCakkP7YUR016EYlZDankSMmJnHJQJmWlgbdDuwf8gAl7mlgzS+dQ5NEe
/UvZkNAqpSq7VGMMGRjYYuC58XRS3Y3bWIAUDckHmZC466JWFN6DsWug402VQorDKkT/XkWu1U7B
YG4LrU30x7KJYE6veNN9dBcbfTfcSlEfkQ7cAsToc5cPCS2VYzJqwl5vIgGwRGIOTFBXHCwJaiio
w1NBesOBMeUPTcfJQ6M9GOTGZ8iov4VxkDMm3hqpNCXrJtMl6NJTLHD0A4KAYrSKo/pF1Ctzbjgp
Qu4U7EZqxoCArURrd7OiC0jxBtFvojs1E6fmIBVqOdCzYMCkQ9Xvx6Jc87OwPM1lHEo3mFE0f41s
efDXiTBkobom1KKrtxBOlOjVQkJePwBxJCbIKUeeWpmEgSbpLo8rIte3bkh0wdW4XgZjrzIusgq7
bxwqy0zRqShAVeixcQuEyaoWiWJpySFoxKDcRaoIoDHEjxqTisKM+kcqJqX53IlaCWQpTKD5vJCV
FjWY1xNxEreaXw3Noi77cTjwVQ1dzJFbEk6LKSdGYQ9ShDBHEFhhcB4RYoQMntQIBCxhWNOpxQMn
0/jIS+MsiIyy30SYmuZ2YiBn7UdDmysP7H+mbomjbwu6L7U1i+QECGHaI5UIWhx6jAaFt5Ew3Oa1
97V42lZGFoYrpApQh5DsAk4TpJjsMRwTSTUMa7nJwdA2FwLjvaxWWv0RTxzfD3lRhsOLMvTRsJeU
CQmJTXB7rWwboW0bR0d7arhtnhKHGEZBAK9VABJwmQJnk6nZ9dTUYc2FIZ7ygLQ6TKBNMvQ+mCRD
EvweySi8EHIIkjiiTpDU/BWz8lDvgKZn4GxiMe8JoIkTPdT2rFixuMJqknIMMrCu9I4vmQqGHVDR
arRrA2yIzjii6LxVsyFhPfaFfuqwjBaI+3gaGzTptiKKRXgIjXGm16uWo2mRo6G200kd6rA8+L0u
zuehAdJB+w0q5vDARLyy3K7MkspVcuCmaG4wmi3AOg8mXTOD7LV0ti42KGbzyggRpQ77c4UEsIdo
rCbBsBiyLMrIYg3rxPoUFRYpaC9Z2gETSQxGSHalcnN0NuBJPOmiP4Peq1QzpZ1lwon7oQhRHKMh
iUeJacVMs2WuDTG6qxmuBieAc21wwKk0SJvQRwy7U0QQFluliQlzJnptFDdNIpbVI8uixnkhq4fK
I1ouMJZQCyT1MxiASRG+007aeG6sTp32VWtKn0Gdk0BcsXG0ezSXU7Otc+I2bqeg7obWDsuJjAyY
lKUUYfbD+b0kUKwTvblHfHvSYYq0901jqeFTrI+V1DigyaiZZ1N+jjLx0yo5cKQqnIfSE1A356e4
leWKPBB1EuBMB8huXaD/lxOpUBrxJiyMtl9ovRpZbqnMImx42I96+ZZFTd4c/bTtaZnMwlBHW/gu
hFYQrBNG2ybVwuwEJUEJd1BKRNJHarWJjcdiUqZ0O+Cl6yBRT53g6nLcK4SKyYnwFMdqRybMUFah
9eQPSZysRAqA2IsisVVaN7GGqn3s49RoPLXuURLaiD8DYjLMGIfEqq8vGOA87JXiRuH2AlQ35TnW
UFFsjBvTskZQQ7EeQrI19FmWdkFnXYwUc0GHp8pFZdoTd1y1vU3lR4IJWj8SbQAzkp4OYcU000vj
cqj7+QU1ia4+N5nZai/pEM3SVlVnoCiAe40swkhD/X9H8mo7bK08NsW7UE7kap3EiAjBG2hRmj7H
gdgxkSt8Q94wQZD7d83IS2tfVrAGLuTSgSJf5EetkzqS8iOeXTnA/BdUuvTcwKWon9M+8JWpp3eT
lvMiRyNFq06e2jBvFlbaCKW6UOKxm09NUYRN6saNKKW7/6TuPJYcx9L2fCsT2rMD3iykCB14gABB
bzYMkskk6EASBO3V60F1a/7q7FJljFZSTHV31lSRAA6O+cxrkBaEsoNI4+Z833p786W8k62iq7D7
a21ed5/1G66pvb/dN9S5tAtS/6TeTPW9az8rya5xUcBcB/njq6TMJcGqPpbLNyzMcu6fLopCJAJ/
53m4LQnGCvWQ3fe2dicvm+OifkAXxtBQKD3JsJj8+baEf+Qfr4iJA06WjbK8R1fluLVkD3J1y67d
U21qcGLq61ZtVAx2tboFeLtl3NmhbvSoMVXD70n/xJTjeaoRyNq95e5/ngoNTkd+fc1xfk5x/sf/
RwgBoFBYpDcQciwjLUvVLZC7/+fECO3lT2xy/hVdD4vy4+f06Jdf9Fe6ZJh/wB9kuUAj+Ssp+jNd
Itf5w4Y5pONTrYG+bXKiv9KllmLxIa3hnai6otig1/6dL6F58YesQjaybXy/IcABk/0PgARf2Fd/
3TkYaR4fgJxmfemlvTjAMGQtt+O7+/KgnXUPLtuXU7jokjtQLR7Ti/t2VOcZoB3gVrXrWw6Fxp8G
8hewgi8cuX+Mn/0FXlDjY2tjFLYd77OyFseUStPcVwPLtzLqit/ZzH9hD/7zcl9RFMXtMrc5Isdl
WwrOfhW+A+PjlLYWVKHjuV965xRNBCs7pDp8af/3D/uFkPPPqzd48Z+aiTtlv0Umt9iOd9GkRB7C
NQJ7tQmRM/BB7HomCrdeMULdqaN/1o4y/iy/AWz+oPz8V5L8zzv4kiyfW0fyFnKC8dN/tp/u3j2k
cwdkQXx3D24rO67n7m4pRfSlnbmgHtvfukj/foMlkZvn/N1dNI3Pn8bBsIs9Kja8hbqNQfwHZfy4
TujIqLNrmxpzeEg3y21HSa7h71/AF/DM18c3vjIyNahkL8vYbcfbUTGV1vOc6dZab9r4rO7p8hxR
gRCP4zdz/At05s+rsuAtCHl6w2r68toPGA4/rdZjO9b7F667H12WUmZ0JefYO9K9puA8j+ysh3xi
1jTX5O7N19w6xvgoP/nVPjivzbw1+M47Fzr8L14D9JymsoGagf7Dl/an13CStxvWHve1B1yiYhKU
tFaXrHCuQFAouR/TnW8mmlNFdudR+fMZgD6xv/oNHiSivB9vPKQ35UQPbbrPdPNAmrzdfQjvBmEc
yosxYoLhtYf/dEKCdkztXkEHEbsuH5nrzqb3dpsrYUZDh+we88jCRqbw4D4CfO6Doo9+QtucVNGt
C4FkUeZ1/q4dzbktpE8lQKXYoaKTPBuEzdlFbneld7Cl61FWdC/OJYCTLQ7M6msG1Q6gzS6AhJm/
O7JP07TX1J0z2Nyu9VnxlaPmSprDOZ1uPdCRgG+aHhz9yBxlb3wsxGMNpslRgnt0yg6D2iUJfdBw
rSAC0gFtflAyNTfGG58Q3qncu/9y9JO4ZqjGj2+pchGGY0+OvYc37+IimODFFWx8pVfF93Tf2XXp
kKGL4io+NVfkvBNVqJ1tjxZip5XcnMtYjylon2MprNaHYSunwqRH0LMpgEf0Qa9in1jRqXfLDjkD
1XlGZvTsoLxUU+uGJCEeVwTWRYjcDezDQkii9AguXQDxB09Zbvu2exnL0XGsjaW23QUmPT10d+KY
77zWx6Nr9x9OuVI7Wrwt3dOiGBgxQrEb0AB0m1u2OLePi2MPrPPowa0XVLcQ5ezospAyq2e6Wnpf
Fe357EGFX1zT10IWx6GSqxmm8mgPinM49xtsQyt7xvuUGTS9CNk/hrcFNtuOmduuIuhPu7eQSkpW
Mm6ttpaaIKcADND8ps139sv+ZXgaPsdGzkHS0Ci8W/Zsdtj+fnFKtI3YpY/lbqb19sLu37zr6EXL
eW8414w88sG6pCCw7dUfainOA7JNShfH3js6BhfTq8P90JaYrMr0tlIiaBHAaQBVeagvIbbo8dQu
7HOXiiBWPD5wKFxOpOzZ2Y8gfmcyf1t2aRsFp6DloZaDdyP8CvqwsvM+Cts5rVpSrHRwiZA677j2
ACzRX9z3yvzsnxssFq3S4fXkl0kDTXO06dZwpFybSilk05tj95EDi3CncWrTRcYvw+7ONXKATIcE
5taAXp4xUdplVntqSv1d6dhdSyCRjcNPhqubC7TDVZ0pfR1xc40Pu7fXxM1TfTTgAhrn0dtnWrF2
N17LQa5uK3ACdPfteedG0sS3NP0NT/7cYTrrqj266e2zZ7QN12ZP65aGmPftGdehzljGm6mZGoO3
KawcWfz1zkfdMzd7x+EmPrCdjHedC84mOMg5z/GhjbkhLonAP8Cjexqejsx4zi4XgXfngcs8qOwA
pdF9PNizsXROn48XuIQisrrM1pmVnrHd3Drl9NHbzMpEwXmn0XIXakDV4+XM+/P+LiszaoG5PlpU
TpG00gPt+6stdK8Y6z25R+mo6WbuPq3+NrdBXbVN/gVPprtpX1yzRzN0wN4BxuIxUpen7r4LiKQn
5SWo8dwabIatt7DplOegBEO8aNoao0cXtRSSu81r75BsgvmAHWbbPa23Q/gAKytELVsTp04RHgc3
rB4G71GdoVvgHLqvQSsuQqldAaboHSOls2lLuRGdhmXn0UPxoa8vJa8cnAfX7Ooc+sfA7Ok9defo
3BKdqq4B4CKT3GdadrE57N+Wm7m77wBa+NCYFeetA0tqZWE03n7GxuTSfxL8sXPs+4tqxAx151O1
90QTnk4X/zI6+wEIqKSkRBVf+rxd9AKSU2frXsdyToGhByLGzGnWAuAWRh+4PtgK7z6dO9sGchIV
BwaSriwSu77soSt27oGZ7D0m4Orjt3fx1bXkWv1LW/NRg3OvAClpXmF8He99c61riNok+N/0z10k
Ielxrjd9Fa7zGegegvti7pUpSuq9TSmwh3OqrBwdRs/UkMS9d6gcRngIHrDT8vV8788Tqt7n+NhR
80esdU+LeVDm+7AebNAjjNge2DccJTuFcn5EdzA/Yf/aq1OtrSXn2XlYDndszEj483kuHlZpKyKc
jK4RXW/C6CI0VjSJFzK/QwTQ0Whseyybp1v0aKlTMEu0REmsZWNKBS4f4BCVj7nJxtVqV5BaRe0j
8vlxCzed8xpq2/siqOEo9OaEnFYBz3QRgCro5ZXUvBQQEi4/IwDyTRT5hQv8V0ADq1HWofyQR32J
37YKTIcHOq9jDI5eWAJCU0YWmqKBuK4AfpCpa03n97s4qsHafQ0bCVX+uiyUwL+HjdL+en+cd1xW
nVjBEY1YTleagHR6ncPglG0T+OGz4/Bc01qHkmFMjjlDU8W7Lu4BwXHQ+lTCfR8mee/3YaX5QxLg
H3emI+hjS7JJTqf8/c5g9hylC3Z440nUMYHwTvrpcuRvM9RuvZA6tYPUq1hGKUDeBBkWQE8tx1OE
18/P4iXyHpGH0wEp7ejhUSRlNKMPEByDAeC0wu95eydst5xOA6Lae9FYmGRpd9E5Csd2+0fRmUcH
V3IAW1XEPKpIYaOLq0iTVPOSUzDr7kXnDYJYF74pDHZRSXSB7rWfftq5c3oRGriOJsJcdVZrP5/2
VhwTbFm6/waN5S65LQHlSSQIG8cdvnRGq5agB9E0njUdpVx1MAJKK1aV+3I6XN+ICDZOYnAQfjKZ
E6xNfArqwTNZHsVE9un2ux2EcPnat1h3Zg2+uXtyR2H8Eh/p7M0juMnW9SJfLNpIARHruP5HPCLm
EimP87l4hXH4sfHZ15jgZxEOz67tjib8M3uGcOGcXBdvf+OGI9yonI4AXddtYtCluDobgUG2oHjs
tESki27ad+9uGtViEBydmR3OEufj6ar8X7Mnz0Nz0KndWZ3Q4XflsDNDLt1liB3/6AR0TUBC1aJn
euh1Z0aE94mjudHT8fn+Wnh3RrbV/JB7uucFlnCe8XQn+l6c4QYSRCv/KabhcO70VSe4uNFV5IAg
nbsXjLN+8hCZyNtvPt8OY5sz7+w5cTv2em1LxLY7uYgkvIl+5UW61+YvOXrEaettnM+FBeqrt3WA
YokAPI64uqK/ItwOLTEsnfQmslJ4IUgp3qzi3Jysr4jQG368fZ3hVONV4Qa192qrMVvzQmTDV7NP
iRnhvW8wbt46oDko+hte206MbKLWUhDSiLkI1qbjxefgnXqx7HBf3vrk+EzRFsPRSrN2FgsHVVAn
5Q15n17oBOt8Lo6+95GqIqYAJ4YZbF7x7HECBPQ7Hcu/eOkt7r6c9E7cd3exh3CAFYbpXiSKo8Sj
FPI9qUvKlL27BN8vQvLhKOWnSWgyX6mQB7WfkSmYYpQm3bOICw94oocOmChEcvM6o71LOPypiv6k
m26FVzjMTDJxLxyOHC9nch6cLJgOUVETn0k4eQiGl+MqW7RRhxLxdONMX/6TVyunL9cSb875VnDg
QXYJ2zujxbvgJBKHIGSwsRIEeBuXTvN9oD5d3WVGC2/oDbm72osPTr87WT7ECA1UxsQEENnEZFXU
SSTemBEQHLtdQr7+mfPmnO3YAuLvkmatgXD/bnOju/9ztq61LAOyGpvbkTU/UdLJ212mYP4ZxbPL
au0Vjiu73KJ4i+WAOXOMVu2bf4nGlmjPSTXuzTHO/P7mPPhlMcfGDVczbBXyuvIFmy29Xu9Swzx7
bIe7NqhnNr3RPboFVoR6G7H0Tg62kRzTMoq1Xqv9kr45B9WmOPWPkfnpBr5s+yWa0KhRtopxkwCS
Grq3lEFgAoKNeRHxP3rY28vJpmuwuVzgz3DIKy6eYOsnZ3Mxo0XtoE8ELOkmmqzx98eS8cv8/qfb
a17sT/k99n33rVltmxeHvl9gvQQpxamnLdAChFrnWu4azOhlaE23MXF7akytj5b3XlrRW0slQOQJ
QuF9ySUvcl9jwkCP+h9B1i05edYQreZIAnG23jmtaeO9CDvZ3cteWInH4Pax69GPE4/kJRY2ulf5
ArTsNw/YwFd+O/5fZuarqpAYx41oPNpkWlxMUbMPCteInr27GGBI425iy90TplpJxSHKXi3MBNhi
fE0Lf5M+u+VyHK+k/sHb+jQBHbLXm3cZF7D6XQIpnhMIlhk9MK3qPJLbd/O3mR7/mD6UgWXLsgxD
0r/EM2cZjd2npBTjzQhACDJ6CJEQzwo8nGbHJWyXb8pfWlPd+8cFLUWHaa5Shmqq3j9PiPr0wN3g
guny2TVXRQALINpDzo8O7bfPyKEA3YYngqW7J4eHH0XJh4+sFTgCX1lZsnjHN98kLi89xX35u9HL
Nybn3sY33TnxQGgRWlC0DaByorFsRr+fzl8oJn9FnT/d/ZfapdY6VjpKssXYAPgiqL+ofkV+3CCd
sdUNUEdYnG2w7PZ3kiK/jDupupuSKSH39aOO9tM6koodzr5VM2wqmPl3sk8vK6MPWyG+Jt/ViL8o
i/14SiJbEFYGNEN6xF82tW0BPcvc1cVYXpX4L6KSPiO3GiO78O6daIGlO+zTMYUQOp2Kf/c08j+n
wc8MPwUNyn/Oj79d+8t+Rq91d0RbpRgnG6Csi2oT7NXBG00E3KDfOYYohzP4aVvu11NlBwsF/lcL
UDxchAogP66MEu4TmDE64CFAmmA2sE8KtDyDFwEe7fcdNhnOJQGrecSoB7FpJLkdtP6PlaDqXu9A
1wq5/0KDg1+a/0IiGcY8kMje7ixAbIJXRwvunM+dJoRG5s95xTjYku+RcBXDw5C+drIL5UeDWgTW
jZoSY8dffFSileyGJSdx6UmE3FqISi4nMu7x7I2HwW5yziWniCSBrSNlOIN9C3sLQuYywoKEO5Ao
FLUmJxoEDYePieDgFznb+5sCTkXLvSUScBVMOQSOcdJMxcCEgYHiSAJC8RBxd9Au0GDE/QFmEqGz
wSO+T9g2CZn05u7THQGAxBfzGfflkiXy67yoGHRwrID12SEw0EF+SczDI+Gf4m8cyCVBy92llxD0
9+GBv7HzBi9dpPOGaGFUWIc5Lf8Q2dQ2m+O5Ti47V82oQJ2XYNQNqBZXD4jbADNP0wU6AhWlh3/b
nY2Qe71wSBT+tq0fBZjaDca9O0eJqlMso3XJXHQeOeAF64OKdhMpmYZH2Ws7T8yPZ1Nr1Q+9rUWJ
0wQG8XCeUy1rUKUERSdfxoq22WKLWELWbVymu9QebJZ2qHaQDDmIJ+8WJ5LOJmiNj4nUO41bH7cE
Tf5yKI0pjZBf1lgEBVaC9sTCDs7JfIA/cXyk5oL6+obEQ5py23si5+bUpWDhnPyCnIJDrIV5m6Pk
eEWPThQWJ3Z+C9m3dIrHz3u4rcXm7Glsw9gcfZ7KzFQc/ux4cpUXTWnHqvwTXlv4h91d++oVOxfX
7y15/N0BHI+8TItqM/qn8Ere3pvt6OVC5VMP/ROte09awCnQabJNqtqTFWS+KZt7JoXzba9xSaJY
+iJUtXmVJHG1C5bfgDvUcgFNIBOBV+OEpAvnGqatFmiFY652EXQZLTgyaIcIIbdOA36/sBc/2Np1
yEC7ltiRnuwcJM7xdKOIghNJBWGBFheMTQGV6MFhV5JNFqnlHSYwv8wI3Fm1acqvkdlUuE+jZl06
SqqzKPQPmP80DqmSTUgnHRiPUIAo1nokAOktZOToLOliC/FiHhd5k0SdcSUlyi0pSEeVrxPxdF6x
ThIrBXbISptS3Ul2AZRcrCd7rCYcN1nOdsQKu1H2aYV1Fx87IFSrFyy4bXwfb/hwir8k6L7szhk2
Tx+ONrNVl9zUq9t25xpzNHkb/5zOqdHeIdlS/3ZanWrYlOitHzlI0wND4aDGBZ6lsHG15NbBzpJ0
kmdvklRqn/BhDi5l5iuk2HdupI/Y6kId45UtNLL7jYcTZwIK26lG+BPQSKOdlzyjl1e77G1KV8kq
d959u3Kbf3yzUwz4NLkvZUw4vmmVPKYt5wBTD+SOt09pnlwgBhVsDQ1B6LFgGbrn5IAU+wrzipWU
b9PtsHWkII2JY2Nnlh/YSPq3BwYd3W332UogPh33Lkg7qBR2og2PGwHS43EIiQC3gD+9hl5zRzV8
N2CmKTHCP7XWU/FL7t8vSKL1709fS8shxMYcbTQHjZkOCueqUDKkNYK9C6g1w4wz2/Qpejswbn3M
gdsmw7bv1MMyPoQY8cFuvnnGpwatiaIovjDpPZfdE52YIuKIUaM6rfHI8bQwBC3O99jtioJEMzJw
vzx2gHZN9wDDJCpmlShDmH2iZnJZXsObxl4sePcJSru8eBhDzo8ONYbcdLSh98hiS/sKI3D6NNcA
h/Knr3eM9O1r7C1GcKLpT7XEGN5iPtnFApF2Ero/WStsEky8ip1td7NxWr1NqonXqo6lKV0Kr+l3
VTlMroTpD2eJ9eezXWyWF6+EhMbZhMd3U+3P8KMgrrQ2ot9yaTdHl0yB6AYDsXfhBT+79Rj0iSMH
R9IDAxb/0bEGj7SOlte1LDYJdZM2YVghlleq8Ieo5Auazpjqbmmynfv4GbFHPLJNWLdp4ZETvhJw
wFlTsHhSbD4FeE9ow3dbYhA4FfjANoSD1HxOFhD77m2+SrzbsEJca3zqa10lRnNwfYrf/IWGdnGK
Vcr/LCWhQPl7hraH67aPFTollHPnEejLk/MaohdHQrH11FBzCg7HO403Rh8VMe6NeZy/PmHwxI+Y
AGAKxcmC7z7a94AUoYFz3grpJSwK+Vdx/rjN1BDfzjtEB9nfdWBUwCfHOgtaymWG9QEhPnz22WPN
7KfPg2eVEiney1NGbIVXR18+gLty65fubnVwnxQE1fEzhBI3rMMKdR/e2iGXPO0A51BucybOCSNP
iKO2oXsxMkhS90oqzb1z2wq2WcnO2tVSJcDDR+/ss2YmX+hsmoO7jkCWc7kHuu4opmNY/eoa7cz0
bcYlRjJQSA7YW7D3TjQYomX31iF6K5b0QCAH0kQhrlamHMQ0fxyOU9iPKWrWFJkBuOm0f2Y0Q7bp
viVOq2ObiirytzTl8ZNtOvI4vG38Y7vV3fVurulcaZ3eVhp9G0mDC8UUTcyscO3ejwap/8yfPosK
kAdSC1DlKq+OwRtT/b74FKPpvDaQDyMitNi011rf6BwSu9mG+jBNcR9a4vrEhAVFShMzf1ONoyLY
ZALNrtfKpJYA84t/lsBUKOfQ5XFwyU1qWCnimdR9HNdLSGbz6cGtJVGHx9TIN6m8c+4/CIsEPM8A
r4liaXuvnPZUtbwnb4nvuKyubLLMXOBNoqqwnmyI+twLaettejehH/aqs3dtxpH6s/bBda4rGwmJ
HbSakebZ7Eb3kOcqK2rCRRmSzhJzmQG/R+Aa3eVDgzsox0SxqwPhVfLuSk8Bh0qDTeVcp2YZE/mQ
l91lD/Ck+ePhjGdw5zkumCoFLYqnL2a6oWWbobLNMGNHTZJQBM/oiyjP8Ubraw/Bc8vs0AwDKxJ6
c4Opw9EaRazmxuGD1S33ePCY9lwFH9fXmpK6TOpFMoZR1sOzl2qNwaPYXsWzYI74FWHoxNwyURrf
xTao/dCIy+g6QjOVsM106CK+vVsP+P+Fwbqs4IZKJx8RjjK5ruadKz5Ow9WJd0C9HHV5QUPTkVfM
fkQ9Y5ZucAnUKlTYdXML+hdxVIZELfHoq32Z2kNamFVo5ErOtCa1Dm7BYVBQzd2ED3i+L8g7TXB/
bz9YnLgBQoPlWuE55P3OcRWHd+0Yosyyt4Mi0pzZ5aijg4d6d3LMZcz8gAFpUbEMzmO7x+44ZSl7
l+GBXvz0yIoJ9x6nf/Fxp+fZNLsWVU4LJVrJwcO3ADE66CV1yrAKn9SiOU85/M4f80+Y9GfylBWu
Ray/6ElYMKUDCyMMOQt2WkxLAqhJPYto4e1ivQtJlq1ZpkSIuGyguUsA9EMgEo6xeKCBERL9uWPE
1YKidxnIHq4B4jRlHQspKpfQHiA0a/nJsaKijxY88T27MqyL0YPl/IwffHm/Gf7lHC15r8hhezeF
NOaDwCDrTG02Oo+u7R3Jyv7DECs9I/aNrA+b/rY4zu6hnlmRNDUzLTqy5/Myqb7ZMNRO0a2Ntbh/
SEAOhyYFEVrGxd0/0mtkidKT3NNwtU14fxD8HDiU7I9Lggpnzu1G6ng/1KZ6xnLDNZ1OOG/PmuJl
AbfR3T6b8MS9DtniQyZebC/h0rPp0t9NLkM2Aj0z8pXMOcTUYP2ePbl3poleJ2dLHLvPkIkdvQbm
+uDBHvY1yN0cXc/g6T3cfbRt7z4VW6yUzjms6ZhWyV2MqU9l9tBMN4rQU0AEwa7DGJhZtSPCPy/Z
STw1WLFHlOHhs1huog18yF4dt2AU0iBFdvrdVbOrK03X9+WuD1iZDOrpNKvIvQxpGUD1vAg6vXjp
EsizG1Yo1XhFD/e3GW1WxDl4uSS0frUwSHaHNDu5kjV5x5Tx22WizuRA7l39tQ7x0oPRuadWf1N5
9lKHS8h8qEIp0sT6sDyjltLDggs9cLFJz4kOJXXN+oB73ZcTdHwDdYyU7RNVWtDgfBFnj4fwIf+9
4YqLIINro0ayGbLTWVgo0FSO7sLsraxItvz3eJ4fg/fYHAOC9q/Oo1dSiDRG0GAByp6PvjQij/HO
/gCZFQ7wR4OUoVG1hvDryj05ON9CVPOqj/NUGerjUzBHg40EkPyCnRLJLa5tuOVnA2pFhaLlHRZU
gsgGswfgiFb6Zqv+lFHkUM5iVY4LV92IFZ5eCT5EKJyIzZqeesqORI2AKgblxCldYQXA/KL0nuua
49X2m8bnsWnjUlakNLDnzBEkzeEt/ESAhWQVVQRhhE3hdEvRfHiJLEzFZYfody6qhgnh2CM4ilC6
Q5RxxWt6x7ay6Y5Si7bj82jXs/wDpQDLl3i19P3NGIro4kK9mN1npLHgEIhh2D/5z2a6XZXwYocN
i7Z9Q1plroCY2LtWeE934R7NmEw/iOtAdwoK+1qoJAWAI+HOkzq4BwabGvJ78S7er+6HcMM5snUQ
cZHa8xsLXPbuo4drBsecnjD1f7JVoUxk4iw1Viuhdt/Z+vXBdBrbcPVZ1FNOqsNnA9GEBEuAQsq5
UEh68vvLoUqnwmmn2PB5zqhHjBlGGubUJTaglW9C7ZNelZPmQThgyNdw0uNQ+5gz+XhQJVDSW0Ii
IPTByYOEimJtfAtfyZ2AMjYQl7lnlPR9xGW8KxISu8DyjLTyYcXTiMHZeYNnlo+foLSPtXm+faf7
ugeQKSvbNc06jtzldXzvVqVb9diRGX6sFzwJgYtEX1vJwl4bfLfq6Mgu0SepEUCwMZcDRJ+hQxGz
vOO6u139eGUhXSFEHPga6iAnf/txeLq36D0D4BRZE1AD4pSb8S58tCWIt6NbtEUxZdtw262GLQdZ
X2w+aMz0KNOQCquDl+GaNGlopZ86eFw3HqfCWqEKwgnAXMoxF/RKKh/tqkvw1365sse1Bufsnl77
JbiNG4XS7YC9y5rMOzwcPwhAJSX/A451o9RzJD9iT3iIXWSlWnrgTyRm8dEF3rAVw513Y8YYnGCn
9rTp3O3Ep5HJES1ORwkfndP0uYDo/GFMrtEl0kBMWILd6NnyEHnvKSswNgQGhHS6h9eos21b/RuZ
7qIS01M0F0MtMSP1w3ZROAr4SWtYwOe1lTW5PkB3XocSQm4U6rDiWD76z2BBs4p2YsXqoKDhbvsP
knvEm0nXplVadU/kylpojfHnjm/Al8Jq9hIPTiv/3r1FVL4iLGq8xblX9oh/1jvvDHrr1L+03MWb
pXPxOf1zhSrnYK97xwGzYVEt3iyNW45MV9vw7wvEHoHbsK1gRDzQY362SMUmrwkiDrxkuhMTtmd8
gD6pmUHiHz06aFtD6gZCukTGxj0PQYx0sBSl6UIoVoTgIpwKB1GHrQo0io1mbIITW1qlpVOnSFMg
M1VAskQs2lEKXjhywf2FFb5HXAdeQKDGBLsod/TVuOKu7yN+s8kvEfMT+aHWYD+uVtLMbr/7FtWt
Y/+VUCW0xD2VvUtUj97o5BRjdbZ35pjHOk+6iNc2W49HcMaMMDKpd6We8kLOh7LPI8TEKdpTpjk7
i2fKG5Ed81MiKKDrx64UEjF29nkjKoYixEwC/RbNMwulRkf/PH2oi80ET+YQKQmI9rCxVe/SOQdq
c61DoGVUd5Tg1VUCa6h0qXn2VTReYnN9TxWOJ/cVHjs7uGqrOnu09fgSnXIqCrHuUG1faKtrW6oi
abKPnqOid420kEEPh1XAzoyJCLeYPdxWypxtS7xqPW4WB30Ei6qmJa7RWHZWHOmbtp3eY2DfYhsd
PpH0oUWGoipKJCzY1rMx7TuPKk7d50Xcb+6LMJmpytPug+aYGNyc++oBhIg8MiDEK69ulZ96JK7+
cXwNywBcN3VnVl2X+Z5avRPwyg0tDk58D7mz9iZpqkEUjxgPOMMRMmsOHohA6zC8DKhwBQfg2BID
uyPCRgzp4S2RJhJUDUnxC+pZF2p4FAYpZLVCq3LUvFhDmUdAGV2kYEO1xMrM6bNzXhGvrHALTS7L
/fKdn5YY0emiCChYU6W4+2gcPbryh/1BEfs1rtZ1IFMngUZP6B2/ljDz71MQbhy8OR4eRdee6tTu
qDo7t/DhmG05bype6KZQUAGSCnyUempMJJZuR1RcGnxG0X7RCFfza0jLhlTV2cXQ/FnknEaLazR8
jU0XdYSASlpYcfZHG4oYLIz11j/2ATKlCocqmJ8BtF1KQUyqYkapqa+FL8EWUHgGJ82GfVmGNYwe
lxYu6Auk9awVtwKShfyxRXJJpZw+ukxevvxpYyIr9it1feobtWD+3kAPfah9wJ3U/1FDeZQ032q/
OUMqv5UjU/ohtZ94I4unY6by7B0/veb8VtztCvTVTK6azXsNHKoccns6zXQm/6yR4lPQoUH6gxDP
J+AP9Ok1PAwBNLMr1UMzL7yDc1w+2MZ95f1dv+8X7cq/tVe+9GMr1X7buMYX42oir+yTOEwJ8JqU
kmR08Mifw/3yumRd/r6vI/+izfi3y37pkr6tx+Foqnf6ZlUja6MtCCNIA1lTXLg5Wtkpcf78rj2v
/KJtBupdQjDTxIvqH4rW6Dtbt+fhVYxvMeaVikuyeu2iNTS8Bqe17d382iPMoSq3uOZKUgXnAIGQ
/4tn//kevjz781ldi82OIX/Emx5Bv6+Gm9ncN0eXgUFp+ZurNbi3L/3Vvz3xFzKLIVfS0TR54kN7
H27DaoBGNEg0cZ2h/ZPKsUJCCaR/bhHG7OLNN74Yv4Ij/O3yX8gt5+sVDXTUiset8Jht6GWIC7jw
cB6/3siqCIXdLlJjPabiE7V6pzZQxw+FaNPfR+fwkt4TzBpAlequlDySE6GCne+/ucdfNXFtbIEQ
T0U0XMHi9u8t6MuhVvWbfinG1uxtiyrX3EuGXNXcfXDe5QS2x4EJpoYzCTLBNx1O+Vf9zZ8urnxp
uCuH22uu2Fz81TVmj67UO7PxDczV6ZME5zYBMlKMWjPtQ/p4LtiDfsyO/0hR5H/eroihorFR/kvc
qvXi9q/T57/69aLeXuvt6vqVX/f/ooaIwaT+d1vZXdSLv1R0s8Vx/d//W7o4fGzv6+vPJDm5+cif
pDhTRSlEklXo0roNA+5/K4iYyh9Q3uiwQ0NRsNRSeXN/UeLMP2QYmQ2TjnY4EvMmf/SXgkhL+sOU
mvdpg0PVdBkMxX+mrdu8//9avyY66TawCJVboTkOy+7LAoLvfDnARZNc1XoH9albXm/u7dTHX9O5
z28eBs1w8rExv/k/jdEvWu9fVsWfF1YlWbYknhLB6C8Ts4SafSnvGL7ctIn9LDxJOrb1ArQnNQ6p
6fZdW+7ZIOaytk5xRZqMAxMDJaRycW+radPb8Td39KuhUCV8CMClMMTNqP8MFSklrFmr60VyeTvi
Tc0B50nnjdVCiZqA9YCoctSd67OIj/nvr/xjEX59CaBTNBxJDNWUlS8vAbvL6xlbPMxvIHnvlfh2
NMNn3bj9nhb40w/nrU9LhiWF7xNyI3hQarFhQFU7U11SNhMTRvkLnSsJTtDTlS3b/f39/X2P//NV
aQi8w7eFPGlYX26vpdp3BAuQUbBIG599VXq6R/wpJTKa/QtZ0tbWeyPF9PuL/pgAXwdFl3gfjdmc
Iulfts1GxcB8z7kqUupOhXpefUd8jA0Twf2KSqt99696YM+f/4u0M9uNG2mi9BMR4JZcblW7VLIs
W7Zs3xB2u5v7vvPp50v1jxkViyiiPYBhGPBFViYjIyIjTpyzxnu6ZAfvFrZmlmm5iht2aqduiw7i
Kwg97qykeUrsb5YAORS2m74YPqim8zK4we72puVJXuwZhWMOmflZUOYQDM3QSqguJ6jqKbSuYOHR
RxLnHJ45RsDqfA11s7bUzNoBRelO1LAUypB3CJbsUAlCslfZR6Tht3eFj7vaFXdGlzpalvQ4lxer
K1ToesKACYwwRwqA8QLYDhMj+W+gJeyU03u3zhsl9jvQktO1hhsKX91OjD4VLuQWIjmGU/swhbR5
9OEugwA68yEd42Vtmu7n29u8uiZyeV3qhNnoHllvofjd8qi8FQNiDlwT7eC4QCto4+UjugIWIskE
fJwodD/m8faqs1z3f7t+t+zsdAN0AFwtynEeMJXDfmJP4FRhR6FvIWjCmBDX5XfQQ20K6FDatcsi
zWRusTLbZMKbtNcQ88sSGUovDL6tB6MjPP+WbhybEcE8Xdn5mrIrQEMo2U8n/RH97VvNcayng2PU
J5vra9r0CzXKP/6aK1/8FLDGuxZSVEJz578KMynCBkuo619dJZkdg52tmMe6hIQwnu7L4aSp9GQU
A7T4FB9d07xvDfBmSX7IRfqxc8RjdFBC7SE1vqx8r8XfRgQ3COBSIWv2vdxg9P0uIOLKL2XQ2XnN
+nQLrdFBb8UmpEMmioNng9lwEK6n0jnJqk1OKZgjC2HJGm16V78rXV9xPvrlq+lfS9IhNJN5KunH
PCS3SjLYjkEYGk1G5ZCfVu3x0E1f/YJRCPigc909CyRAMOpP+cgsIW9L8O8KsB2U5v1UHEc9O3NN
v+gPY9M9TVNyTv9rLOKSGSraXQyeSMHE2Zd1Sm/qsykFoZsoO7uGHszp9o0rKaooeXNKdqw/Guaa
QclH09zMTZIxBA+ctwTs0oVZEP34IyxRW79yT/VAOEi9z/BJ7VqGrioE43Q0lPyagqANB2s5ocfC
z3C9r9GabS+ZjwWNAlKsFlobrvyl77yM1QtPwD81QVFMp6+rD5LrDUKzByg0/grDnzQWkS/+umK0
8ljn+5eQc6RBCU1IHV+umqpGDBdSA5QHQhMgH0bhvbh41ZTI6PnUuwDAIga4D+pm7fm0ZJXAUEkC
DICYzBpdLt0lHXxKmsus+hR869rhoR7B7gU7Z8S72O6pg7vHqk8WlGryF5ijt3IvFj2slLy3HMlP
AYj48heUVux4KANOWydDi8IB55DSBdfDT6YF1W5EU+2h0mj0sHr8NLrKt5XDXzI+W8edMWlFoqzN
TiAJA9hsHdafxvTYMPusV8mxyV0AlsXOTocPrjM8Se7Ogepdl8OsxQBpmVVrX2LJCGyQ1C6+Ad81
Nz0zKDstyiIUdT3/YLTBPaRuR3tSzo4WfFJy71wnydkN0vNQ+WtnIAtFcwPE+UiRVEM3dHt27wtb
7UVbEOWU3NmUlIg9f2OY4GFNiq4Qx7pedRI2IwnUUAftQbeKU0SP4PaXWLp7NkqggrgCicjcFBEH
r9Qs50NQXtn1abgrHP0+9MHJWeNB45c4dMKyYXt71UvqiH/dMk9BHfFvyCYdU1yan5qJoXcVMrUy
g7SPnFSnb16lyVG+RXol3N9ebgbH/t96XHWehVC2aGJm7kGkBXqiGCShPrgzZm/M9Gg3D3AJ7oXi
vHTB3lFBpWrHPis2xLez7rsvSIt9NIq1n3JZT/vfT4GqxuTD4/Tmr9MMwSCRu9q0HUxrY7vpXZh+
rAv90an9T4jiPan98KGNX+I2O49edFo5iCWbg6oGYhqVeAg8/fLgtWRShgT92206MFkGo5uBtpKT
/jXl6XOpD3/5JvPgFYWbFLyZo/wco+6X0q58/et3kKNx9eW0BMrGpuXIX/nO4UdO1A4wMg5beGEj
K90Kt90jCLmNG4kSg7SfVFMdh0MGfnTlAOQGZ5fuYumZ46niZqzHlPS1QcJdprRRjgys1R4s76OZ
Go/6JO67zH8MtfC+Gn4VTfvSuOOhCBm5j9zPprZaNVi4gRyFrpJia7aKP748jNjRM1/tIS55eyAN
0X3txseqArbJZ4Ky7jOUiY+W69/bUDB3YX2a7PhYm8reG+k8ifZgTtFzpvHbUG1F5/K4cmILLtJ0
IBfh7vAzUX29/H2REnUTUndgIct+L2n62ibZYkiwmQX/WP7O6j4ySrz32tUgsbiyw5JILqkasfJy
ZX80fD+rMoy1Cj5ZdMrjxttrSv0Qj9a9DWrbQ9biH4rDf93e8lLWaBIR+CymrQq4Xi4XhtuHWTmo
ibdKyutOB2sH5qYv+r0vIPCOrKMiomdB/BZltIFPbuN3TzXwLt+MjqEqH/H/FFKIU28gFVM+GYeJ
8YiIZ8Ht37kUxQV1OC4zjFIMLc/uEaSDvHhbb5TwZKOqprsM5n+11H64avwd1WS6TTaLa+NLX2cb
0wYvP6zZ74L5CtWwdalAq8tQenlWU11McWKSRjUm56GmxyEOn7vMO8KOd3TGFMJr/T5zwrX0VX6D
2UUW8s6wbdXUryK3lsCzWFgkjWUYHPTA2qs/a828T1y46CxGfY3xQJlyMwEKc0ewltlqFrfgSymp
yfQRfXlCy2znRl33nggKLmnl78s2OfZp/OyWyjkBoD32D7oZEEtMgCyAYXlnjEP4SfHbFZeuL/4M
l8zZQA3QZYzy8gPo+aQFriMIKCUYC8RZmbzfIVoHrUaAGLkzjV/skvFNl/sT+T9rw98ktn2nFd2D
o0U/Wt8/aHULBKXcFsE9asW/lQygo67DND6OLijHlZRjKRrLci/sbYjqYTczHywozmaxoWIuhv+5
dPtzLcRONCWt8d76bcXjozJ9iRASAyQZMiOEKrkPjZKZPkTGh0SxNivXaCEmCE1DZ9qlTsUjZPZ7
IhGHveZiShqgsb6i/WylTwl67OBFYSVplPKn36IdlBmPqTvR8h6yH8E4bq2E12tiPjaZTx2o/hML
x7pMLjjh8ipW91HJk9H3Sc1CD8S+OTHAaMbHiab5qJCxlNz6hh85+cVzBje/48dHX03/WTkdmYvN
L5qUyaOgThQQ8xpQnKv9WI6YeVCmx9JgaMkoPtqZ+2J53T75HE0Qbk1K96Fzi59R7HyO6unsxsYJ
asdvg1jzeTJTm/8ancI+bwco9Bjju7T2pA3p/cREHzusPlpRB8Wi8ztobOi7wSvjbspc/ev2CSwt
afBGlsVsqsXzJZFJtvtYn8Ztb1Ist9WtrNqmPdow2gGGZ0al9LVPv5AkCmYUKfM4yOBxSy53WRVu
YbT+QADS7G9BAO/QII5+w7BnwTvdr568Unn2NTB9PadfO/7aFZUmPz9mgxgohINGIu2Myx9QOs6k
NRU/oM6AMsex/zqUyC/I13LMfIiIj6YF0w2Yz9FUqAm2hxZRBNXSnofvt09/Kb7QFoIqURZCry5n
DmdoNw7KuM2ATxUQXKndQ2Ynz5ODtN9xUJnToVxye823851vn4InFMI8zORXv9y+Hkodb5vAGpJ/
uVP9pDU0WyV8uLT/kYqmsIgAaaD57w2HlbWXvJGl2m/PMbgtr57mbhNCRFtDSOBArfNPL5zPedM9
1DCxdrY4Boo42nRK6JiQiUHC05RPQWMecwVoleE8FMrHlR+0ZIyWgPOOx4vBG3EW53zXqrLe1Sil
d9G92gWfJr1+MnUfIe/qyYrqJzhfETpJT5keH7VwWhGluzYAnol0kmTTkGFaZ3bjo6hXh8LnPPIS
dgXsYEruIab+7PXB958xoMOwWEt5r3MLlnRUHb/rOu7VjhMrcPIx0tF7ghIb2UwGUv2Tm1kPiPTy
ULsXBZxvDuRytvFAVfgc6qu579JPMLl9BEndoGMqreTdE8mhBNR6SYLeoWfAxJ0ejeG1T5utLJMl
OQVnzn0w4/1EgdoUX6M+2a589uu8Qr5JUH13aKEShGZRcfKNKnEK6hBU4w4y2bX75vRvXTdG71Ns
zAJgxH1W/C51RnAt4y4IxrvbP+K6TqCrZDWCtpGNI5rX6DKkzyfVzYdtl6ZoXSMQ5sfPIciXuoAy
CDd8e7nrq6erJIVEOcrspNPSFN8dehv3Wk2qjXgJ23UGkGX1cCh7JgcoT/x/LWXOLlWn5pB7wyi5
1SM+4EQwKT42WbhRRb/mzJY+pIuMsaQooOk4ry/nhpkKmNppo3otZls9O6O97ypG7zPYju4oiagb
tWaKFCLqu0jP/W0ufkSV9UHxvR+3d710l13BCVP8EA6Vn8sDppqQkhfaNI/C/Jy59amanJfA0R+D
T0X3w0YYSY1Xa3wLV4nkSaXKy2OOmqf8/3dftc6Rs4VeetjWYb9vOgwJ+QejVs6l2UH95+3R7z52
ymuB+aoF0M3R+3J729cZBK6E5ohFSxs/qs7sKueVrjWpANi8s4b8EJEzBvG3Xn9tCF/OuLrjhS+u
E7XJ16itgoAQlzs267IKsxJhRy+ATtwO7u3c+2yC2u3+DmhpKKaxH+1sH7ton1sOmP3sk16udbsX
vjW75j3ChmmlzVsvdt1ZRp8rYOJLZaca/qek69Fqj7YaTIg1mH4xht/prT3ePusFl4HD1BzZiSJ5
mifzWdk2gxGV/VZQDjHoE5aF2FRGu8tq1GAbf8VDLe2SuggxghO3YA27POoud72xdgeG/R2Yl3lw
2kGway0BhwqWlD7k9Gy1Ml6LUNcxWZcZMKAcmkaUEmfuY8oKShQRkugdPaN2eLGGaDNF8YFkLbPv
VBVKIvVTFlLIr//ASeq8e1W4elTDteb1KtdOzabOTaajQrJtPTn3zHK0bbAxg3il/b10uAI3LLED
vM/mfcVMRwpgTL0esUN4VAy4jbk5qhqe6mkAYwu3VG8d22BYyTje6iaX6Z8OWAF6FVTA2eW8K1DB
eK/lrt0zQPi3x4CiXsf7six3QZD/CGkG5PZPAxXBxPYPQQqrqgaeRXNebhvyktMAMSF9Fo2JqyRk
KuvQN3OmSf0kOAQ5nBPCeAwdRmqqbjO5yq6x1ooqi+dtAmmQN1be2Utj1iOzHLKUffekvj692UIK
NLbPkQmrlU1z0tgWSbsSCReSbV0nwBumYzgQw8yDfG+h4UEjnsFYN906HWS2vlYfPVT+YuUQy9p8
XGx83z0nHRlAqNen/37QFhkmOR8mpkvU2vv40HZ2bcU6Bz16HSQhBWEJNZN91vgQiAy9sXJ3lxwU
dUWXzApsxZVfnAwButBpcVBlsCuDdhNH+qOtfglSijI0XG5vbqHWzukKztYi9NH0nyWSlggctRUq
1xXdJae0j+Xf2mT9pIbbjsN+jEly3Ofe0lci/ZX1uvK+UqHjla5ab1DAi0MNc9pWOYijStOQUbQ2
WQQU3mweLF9CgPodfa//utO3JSUHPmdr8mC8/I6i98PWKEd1CyyiYB4KUpV8eHDz5ENKj6FwrLNX
TtW2HBg2GIc1qIx29V1ZHm/Iu12Cdog9l8urJYqfVk95QFHLTa9H31EzdpvqriQYbwor/Wcc6l/o
GXx0nEOcKq+eGv82S4ZADODx7igewmR41RGfv30sb8+zC2cmfxephwu2EsTbvHxRK1bc40fA8Oju
7yBRPivtYWybowg8BgqUCrYFHV11LSyYuHcYymWsSI+eMuQL7l6D5OAmX5MuOTt98Ky76l+26jF0
pTWPkW0cQ1p4nkqkm1yju6tjZFyj6RB4TM+n/o54uda/WTpkYPB8ZOowmubOPFTrR2afNIAW6ghy
mxjUSDpts7rfD2qyFch63j68xY8qyx8ygZTlr5lNNWZljapaqduoMR/Lqt+H0888+Cy75bJJmmn1
yegQSE9ekjDaoSOCFGe/rRgHSpBIQ7Hha2JpKxnOdf2UL0rurJLd0M5UdenG3yW0fjjWdjtwCLH6
AlesipRulCIJqz+ETO/p/aHx4Z7PjXvLMx6zfjeULbw2kLqsHM5Vmil/h0EDn8c5kMa540aWdWwa
j+Z5EWpnrWeEr04fPa/+hTPdeeW4nazuwRXh97p1vnQ1SJuE8aZ0xX3rMpudGzgYBhWVDhM0x/ze
G03b9ZqQWE6DOel8Qi46Ogv4LVTJF6z5X9re/4Rq3n0DIxDyNc+FRdymEO+NMP2gu6XwAEE9cIu6
4aeOV/+gWp96f3z8GU3el0rQRumclcxGl6/n2Y+W2AdiLMd3jT4RQ1oUiDQBcXOUBx8buhOh+BKY
4WtV15RaY/gkbYOGH03ajUVnPIyYoxVmfQrI6RsFWMDgnI0i/SH4zypvfyXtAF2PYu+qyWMIOFE+
uh3Bk6r6ymeXjmz206lLUJngUgDtnBcGfKMoHJTpQK84TEKUaA5rO0UrHkXDgGUTf88z/VT0+cYd
ICcI1ZfKXMXuXP8EWwW+K6EDlCd4YFzegLGMXWHnMBWGmvJFbwjYUNJ7bXVK+/5XDSlDC9GGcR6y
8IHWR9wEawVaucDlGZCXUSbAnWpUoecZotXpipEadAjD0fzsgLabsrPw+g9x/4pO4a7OyVUHBMet
37cP/zqssi6XnwRNk8Y+90eBXZtqx8YD3XysGzqRgXKOrV+NgOSJ6jfqVCuWep1AEDQkKIsSrGFd
w1QaJN+6zIxo8AX6X40+nJ1SfTa97GMw5t8LdZNP/VMvGBuztOC/mxprsy7mhtMX85jqIW0zgg2c
trrv/W6IXaZao4Edl5vEArUFcLltIfIP4mejJ4o2zW8ewz9vH/nyAZCbclNtPvXc2MooRrgthQCs
YG7R8uxd6SXnsXE/iUcvgJMobk75gyjiT7fXlZ9ybmIEOcAxmg1Ga94lGxVNEYZnj9u2wovSVmx0
6L/sn0AB9rdXWtwhWBQAiLx1WG+WAY+DVyaq7CP3HmBSuwb/YbvFr8x8yi2m6hA47hh9zIPvWRd+
v732dUAnJXHJvEnaMK95pd334ga1Li6SL+ARMuihN6QV2j8qmDSttFZybxkZr84UoVqch0bknF9b
ReguSoq4eBN0kxxHKClZp3X74A7eWbbySO0e2zWQ2dKlxV9R08eEr19ySIgOkzZxaSMvp/cKJaSi
/3SYQLbE18JDUqLYR339DbXMozUoWx8+kwZFb0PS2CnPulZDc6JOm1Z1V+7X0uG7vK5pNRl0QN/s
4l0iESt11ppxD36ABkPfN099jyp7+UGQP7ftWllq6fBBVRDsLIoHZMmXThtVuzEcMvpodt6fQP6Q
pj8WXgFvk3IErIRqT3BCc3ctW1qIFTR1eRHoEsJOSf9y2QFrVlUFC7PM6H4Km5MiFbxH+MZCIYc/
nNch8o5m2FAqmsqPahNTzw9XLvPSFQPBQrpEkiJv2mzzKT260mtUWgoV4g6p/3fl/0CXDzFa5HmM
vZoFuziyurvG0v+6fcNmBMs0bd6qgALvRSXfuKp/jhGFmjqKMPow3vSdvzcGSFqYgqrtD75rHBNr
+BUn3qvEuntp8iMvYTZWm63VuHyj6RzU0cnvxdkaPsrxnJVfd1XJ4tfJ5jvwBc01eCxefp4c3NGU
udggALBjBYtUF//dEeHuRhAbg810Y6jc6RZ8mCKDOUl1w5V348IlAL1h8Eim2QYmcRZS1UqvRytv
aXWm6ge0U3/3Mf116OXUDjkpZcUQFrw6kZtCB7BPFcT8zBrLzhtMAw+79U3rixDNCZ3gD0qk/dAj
ba2MtWT5KOQx+IN7ZXJgtlYAwBkRU9ZqtI8FSpYSaOnr4X0BjWCOXDs+CUZLZAiqL8AunXgtS1q4
8DhZvippokXnXP6+d+4lKsI8rX3elnVpHgPK3ENlHqYEKxtLBO6HD02+N+gz3Laohe+ps6LFYCr1
Z5qWl6uagyBKJeOwLSn6elO4a9rpoEXivoCoJgTLfnu5hU3qIOipFFK8As86u9iD44SOgprzdkhr
tJK2vUC6xN+7fv8w6N+9FgGcaZXLeCH9fButo4nCnyubVfwaGGPZojkS+Y+t5p39QHlRuv6xSu8b
7eRpn6wEaGUWZnd/sFumBah0Ey5cZ/b+tpAk6aqAXpIxwF/QfhuK+ynTtoMPFS/EWwFDE3+WglLt
ZhqHOQ7S/Xl+4pmtMSkGhuSjUxVPJ68OXrq222lmdYpPlffaTsqGWYaVT7sQt3XqSIDMuD/ErJln
6LWqMYosJ3L0SMka8PhQTC8m57M2wXsaQxJhipXzXYoTuknFwZGzNBQ4Zq0bzULWsBo6ONjhZvZU
/8B6L2FmbAygh1XD4F6EJGr4G1nS59ufdnG371ae7XYw1FQpLBxxxAM0ml4dOnR5uUEK9zCMUPN4
ayCTpYvKO0YlFZMd3rl7GhCa9ayeFrfoeqoo7b3I672Yqn1kEZiMlTR+wfFKmRtABIAqgEzO7mk4
Vlqo2hLRAtUj+vUQ1Hb7AaWfuj3cPsg3c5xlmZQBJR284/Ah5z2hcAhEpjNNtG3U8KAGKOsw6zbt
zAhe3Crst2o13ntI4TI+N5yFPWwsRb8vBXyRQdUdtbb4ZyimO1Hkzi4eC2eLaPlKUrR49DQVQNQI
nOW8SdYJLc7EyGFEunFP/n0AfX7wKJcwG7xnVvQPnsu6RBLRlgNFbM+dZBdN6AVLOJEfQUEr0vOk
Zj+iPoPj4zxYNGaDfT19nQbecLe/xZJR020m9vBy0wHKXgYD3UlLOw9CMlxbvJWhB9xGOAFmsKSi
db+vmbO6veRSQBC8MYBimpRH3JmhdZNj9p7L5KkBSbg+AokpDnZGH3b8MQwFBZPpmDKseXvRpX0i
hEkTBdlZaeGX+/TLoBwFoBVo2uBkdCAINounxFC3me5tIPD4YPOBby+56KokUIkqkGVel7Cqsqm8
UnB/mxhUdMw4InUWpaUYM7xqPvSHEaN2NnRBhbOy9NIRA84C90udnXfV7KtOWRshIeAiGjnFB6sB
pypke8y8C0zIDaNvE4RYnljpaCw5EHoozMtBK0CxcXbEQ1F3dhSyaFeE97LwS3aFFryx/YMWK+bD
S4XR07ehxXkKM0xt1CYGS/U52GYQVZmAkpNai157K15/8ShZiAIDI5IgDi8NJ6n6PhpGLoiECqjM
jRZt/yBfoqPabDh8vp7/bTTW0uBr6Lrc4rt19ct1/SJVp0ThUWJE5yT/rkAZNKoOutxPI0Sregq0
NHsYGfdNn+T84W3TXbwtBtVzFXjV9fRZExkqkuYUqMsuPbtRv6sb9xxH+TloP+kTjQU6rbdXXL4s
gD/kpNkCLKHrYm/qWqJrNzLVWWjhQYl9OCmqp6RHP882Tkzo72ovQ3Tgj9JFitfgBeSzA690edhT
XOuK3VVUDXtmqCOkQ61DkU2H+JRCotdKIrtHBk1XnnbXYxTyG9OtATjMnNNVodhQkq4NMhBkhaHf
OR2P33Gyp51nZFujfFQ8qMT1Fir6VP9L0K3wg/Y0JJDo8e+xzaBTGr0DGvKP/RBsnb6OIAobqk1h
m8ijaTCytmuTuEt2wVwShVXMgpmX2TkFZTnqCYNHW9ueDoWvHsSUbrupP4RV9lHYW11fG8RcXJGu
ocRV27INfvllfNDsrtvqw1Zt/b02IXTINH1DJiC6HyaLZ+Ha2MJS6Kdi7vJhaLYTMC5XrI2h9gKr
xncyeWlW6getTrf2aL8EoXb0Vo1gcYMQsqCLI0ARzntEjmlMfW/21MJDcd827cmtsnOXlE/iIDLY
f61yJc9b3B83jLVojTG/c7m/qplcO0zYX+U+Vh5KMmm7keQM2fSUTGsgySXvSUIJv4lkvbmC6FO8
jhgFwmACGFQrrTlV+LHI+lnXEPEVT/BI7YW2FniXFpXGKRvdNJDm0cHzmiTy24ovKBhL1/1PQRVu
VTSvNU/d5ZmLEIv+rDCGdNuFLS5LtZCvSNsDJ3Z5sMKj7VgHLJuOIcTY8bMC5CXox4Ocks/i5AeD
JVbqrbjqxUABlA1XQq+FJt8s7E5j5ItYY9mw1TcFOif+r2T6rOlMDDKlzvAiXY8uQcEKnZRm+IO0
yiWhMk1qNbzvZ3vOyiyOMpVAXPzVT2Lfm9D0Vi41arCTMWLKw9pU/tIhI46Jl6axeg37LdLE1BvT
Y7eAbiuFXCM6Ukt6LFXjPlW+DLF9N4g/Ss8pRam8irAra549At9gDtoHlqmNzSnSGXEBZZzmjIAG
yXZSYQBNkh+a83c6rYqQXveQyZTfLS2v87saUZzWjTJ2nPDEPFCMVAhXdRxRsfJ2iR3ztVG6hCeH
PMjwT7GCWDmjd7cN+xqAhHHR9wDtRZdJXBFGOaLTVT8w2L46sQzkal564rlt/4jlhAWZbfWlmXzo
p9dQwItpAQV4OX4kqarmSeVoVg1jYiBDc/tDnLewmwxfq1Z9LavyBCDjPgMS7OYuEh+heF3ZtvT0
82eqC6aebiLCe9fIoEIjMZh8oB+j9zkbs49yukimfr7qfdGKV/q5TxH0qMbvYQo3XM/fY1gzj1Ct
4AgWQgSeWmKv3mpo8+xkrAMRe80AFFrQhYCNf0izc+Z7x9JFgYYefVGuYbAWcnmWJCWSvTVGJ+VP
emd1EB2WJdgVEmzyjSH2zm4LnfuHKFuTXVz6wBQ/GSGRHSf1imgh8VvXTSsqdarNqKiHwitjmmat
3E1QnvhKcdCHcmtJdew2WjnXaxgjeZdqgRORfSeKdrNQH7oKw1kFysS96W3KVNwDPUO+6r4v1L+H
wXlxx9956J8SB9LhtHpuugJSw1+3rWzxpCmCSFSU5DiZ3W/XirSJKhfgay34BqGOmzzmHQocivHP
7YUWrUj2aOHVMImNszjRpA4qghY+LDfRn1YoyKodXOHaGG9rJNQtEuA7wwJAeHvZucOWMAiZ3vC3
xFrPo2JSabrjjXoHXYh6kNUNzwL3knQ704brW4sOI8RNKinW7WWvwuK/69p05W1ona5IilJVtI4Z
qbBFNOHOl/PyMN36sJybJUAoC3qd8kU51MD6Q4akg1qsGdfce8gf4FBaISpDIuPOs5BK7ZmL7AzE
hCFZrvMPuQ9RkxJuYtiiRPQCVTyqF1oJQivGo2sxdN3PFiiC2+cw/+pvv4JfAHoTA7sqtVWhqitO
CGlGafU7BZRwQoio1PpU1/1JK8W+pPJye8mrK/22JoMxjsVTiheVPJl3zqM3otrNK6fbRnF4LzGr
I3posf9AH2mTqEcn+sJ3ubO1/5qA/buuSxmLa6Qyy3G57jRWNCl1TnyAyMKYgt3U8GI0UMP0IIqG
zM+BhIq30uH2fuc3+G1ZJq8wcosi2pzrs/dKP7NBbG71StxLOsM2q5+a+lfQ6mtQE7mD9xFJLkUh
gslOVrousehRmBtlMsL6okOxriG22xYHaBde5Mhprv/Oe/UhjWFtMqsno6/Pcblau5XPg+ufwOC/
hm3jSWaHrDRxVRlj32+z334MszILVzpZl6a+6O1nvbDQ9DYfjeDr7UO+8tVvW6dESb/KIKcXM/eF
mZphVoEK9mP/LorhC09KGnXJWW2+TxFc5TpXHAJHQf/cqrodpdIN74OVW73kzXgZ/t9fMfPWse50
QaTX/dtQ/ds0Qzkd8rg/5TkyrEAyJGmfhM6t7H7x1ClPkAqSa18575iZ78IYqn4rvWcMEFXyhlWD
Ccyn2edp/ECPC5GK4aAm2YrRLWzZoEFKZY8uxHVtRC2Uuo8FoE2hIo7QwIwZbu4g4D261otAcobE
ZaUWJA9xZmKsKHFcQLgAsc2Sj8muYzLCoN8mI6AqRHr7ljcVkr22u7PDNXe1uBoMQ5bGknSWZgbd
kvwpXkHXQZIiDghZBiacHdm5VL8W7trw6uJhggaFzwzHyADOpYtqQ70IfB/X2OoINfCEKRt/N6CT
AQgB+k/oTr3ym4PE5W37mSNAuTykcyTuDt5RpeB0uayWO/TwSoUoAEI31sSpzhGlN9akmJc8P/gN
WXgGmgNZ0qw5FylaY0+q1W3N2N+/jWXAoFPa4X0c8TAVIMNEs6kUhS0rK1Fn8WShaTLBDCzMGXlj
NOVF7P7r/L32hySISvL0zMxaymZjhzmCcI1QcyG60sEgykPsQf1u3ndVXF/pAP/1Wzn1zlzyfRO+
2FZ7Yq5JYmfdP8oqJCUa73zY+phtmpWjU7LZ3KviftsY3U4gniThYGWYf4yGc2MeikA7SFLPkEhv
xy0JFiSU+TEr7ZWO1eLO3/2O2a0ZnCCMqQX+OzWRZd8MhBE0ZN2brwM6PNFq29dY8glvbQUB1cNV
HTDKKhJ1i1sqouFB1gE7gAMSyh1vFE18zBXkQIL0ECG2J2mpvCr5Elv6ivdfSiqBc9N3ljQH10C1
ruh9aL1JKpsoPGSi23kOWjiZtdNzZTuJ7M6LlB36K5K4uGQQqf2DbJofwPwRwF4VWvG5/+Aeu1ZH
OmczJeIrPQQcPL7rjaq9hlDGJuTwmbPmPZauloTSg/6RBbW593AK3yyzqe22htZs5IMQUawGtWNE
GtDAi5vHuJ9WcqqrFrH0WBBkA8kSsFOSSV56rEkvazXqiDq0Jz+OOW+x6lhG+p0SIgzcvQzVZ8r5
mwQuvMQ+wcJ3p1rDAU6IXWA7d3716FQIYmZrgJ2rSsjbz2JClWwa1C1wtcuf5aQpMMxQdNusZbDA
OZX6Uxs9mB2KZAWjq7xo1B9yolFyIt124UsXzvh/K8/nodU80hIrJLmVXVM55F76f3vhr0D/4VPg
U6rV98tCysEHoPXt0qMXV1E4yLQQ2peB90toHo3+QfKOtWgvl6j0NcEnb3yF6+WuTdfGJ5fiMbUm
U9IlWXJa6PKIzcQP+yrtum3QguCGUkuCPEJSqsprPmmxt799rovLWSYMTdxo+U66XM5ro0Hvh6aj
oCg2hoJSFbRrrv4sMsRY2rV6+OJqjPyiCyBT+TlUOvarVG+h8tymUXBQGvjIhH4P/xTgYZIPzf10
e3NLN1faKpBd+dfcXdhjmetjitFkHd1nBm9lL2NsvjMwcKcwN+EL2AWLtfr74i0B/C/dFE4Sv3F5
plFbV4roNQTJxd43XpA2V4PfLlphI+zARCUY9g6qeRhqdwVasJiACPp3DNswVn3Vb2g9t4KBjvvZ
q9TdNfMYefDBUW2YIu9s/Bjqams2aBk7ayQCC9eTtJx6GRhSSK/VWeZDfmMaWQ0ToK9nd7FQdgrE
sLWKttKo3TW1eS8nAG5/3AVb4ptSBOdJICm2Zch898x2yiZ09JIxW6GVm5bJIb2KdgEauYq19cy1
2LdgSoCgibzgy8DIzh1y5ptD3WSi3WYKTbgAHLpMLyJrI3myjAPNsk2rJStbXFwUXhseXPCqkKRf
btFu43R0QXttH20bGZWQYgnMRj5P+QqN9Ugp979vn+mSAdESe+tl0JCjknC5YmV300Bm04EpOnXW
Lwn5DQglRpBDxvUSqS+t3R9Ae/3Jsoz20kZhzuDK2Xq+2RmDz41ROzwQXXAJavD65DxEr0ryQLPq
TrYebes/1/aJaPA90kDSHGaFrvhN3chplMbBI2n6tJW82ZW31fvuQPngNEZnx63v3O9NVx6aeG3Y
YMlP8O6QtPdEefXK98Ic7UyZyueVzDUyme1iwbPk1VXSHRP2zKYNvDRfIlCEsJP+d8dvUkihHGrr
TJjNkZpKYwx6Zca44ireaUZ2T4R9gEy5Q5Kli9dIehYNi+qrw1iFnJSchzUn9t1oCAreJ0wUFz6y
6z6IbSaitOkpin8z2KGF42HqV+ebpcXOXtOyY2/LiCPkvPGlRYux631mfJnGz5Wd66O2MUkljfAe
aMMdPXvJ5y2JAKWTsmFx+wPLBoMLDgrwFfufxQJqFoOlVBWWbYiNjHhhD+KLBF4Er2BMoNwTMEb6
O4YlV8oISyUj8/3S0me/c5B6ZnHgQFK3kig0qJqN63zv0UUUNbTKTXk/qCcLlJ2T71syHANBSGb2
VrYvs5Wr04eDkZiEX2Es7f9wdqa7dSPLsn4iApyHvyTXoMGyJFuyrT+EhzbneebTn6+0ce+WuHjF
2weNBrphwLVYLGZlRkZGvP8Ns9PXta7nnDLkqEwkAkqpOA3xUUdEW49jeD1+lF8LhomZmNdmbT/1
ZXBll3uN2q1IKoS0Uf0AigepfP87FMa/hkovez9LhofSGo42deM0n21n8YR8c1xjOiFVe4+/kURC
qwcJYLwe1G5dIE+almaF0/VIAarYs8Vyz9zv37ItfN3BbIXPXo66qyXdC+Mia1ttO0cd8N8QwgVA
H+8fF2pTCk+t7/2kN86dxuAEA6S1+SUMcVON3Y4z/zM3cXlrs3Mu7yHCWx/7u+VXJ0/rSqVOTGx1
5tS4livI0YyROFDwZDxEx89zzyXWt24Na+3fnzdWFp0kgQ9ra4ZOWjlWNbYAZjHEg6pg2JOLEqfw
Auc+RNHiFJ1WSTpCWjvE1dfxSy49SMveVLg4TOvdF70ewHCGVjj173c/i4d4aZKg96fkp23/jTLT
y3MAid3oIvbxYiFVSKSDwtBEXO2zHY9y6khT70u8ZiEOHwTxdYtAk4rdo/ioDD6znR3eOloKw1Iq
3GW+pjUrWyoamYwkGXynig7GZOA5xqOp+nmY7a/jd6z6cFsudHdMkjP525ed5Te+KCRXNOpwahbn
wpjHTtH2zTI+5FQaD+i9h7PzWJYtE8414lToQ9sN/yFpszeau4tvRBEILmQLDDhQlq/riQZhtSwd
WLweou9ROxx7KfkxxcWDVTuPQsSiS4vDsGCdKxX3gdPd5LlzqzS48i4KcLWBp0V3Ezk6zpH9I6J9
e+HmMiUGg2PIhGEEUdFdnIc61MehCVrf5DXYumehV5q20SnAL6GP8DrVjS9DV7wEAbM1pv0FKyP+
7HeVLXddKD2L8EuLZacouTykpM1CbIkWEaOE6ytAZtQ7nzQVs87yR08QGKPxiCJRmL+oVnqd5Ole
DNhcEO4oPBUBSq5HJMaZM+ooUyvkD2Llh/VlaPHehNloFA+D6gmJOpIPHzNcwBR6wChgiYYwJtLx
uQ+hUnA/7pxa/eJDFaXDf3/S+vqhnR0H49j6VaszFGy6utpT+yI/UBuujb9V3mL0m4WPIUYT5vck
QhEEUkNm5uedX3L5/UAaFmA4dwAtuwtCYbooldkpDWIYhpsgX91W+DtjXm63aK7ESPqU1VUbxAeC
6HFn7ctUTKytwXEVxQz/vo+LXbGYUtepjZ8Vnw35vh9uUSTAy7yJFXIDxNWi2yL+R3L2xsQvP1sU
qMFySDwZU78A8ELY33q2dI3vOHiKI0falKBjDc8/fK6FY1BIKTc+7Dzt5TFkVdp1XEe0HS681eCA
mUqr51jOxv/xVutymK7QwkftmGpnAzdmS8eLh1Pwf4YORgQdNKf17IFwXjOIEEYHrdu7njZgXOAB
MTUPcQvW5ZoCqcsS82pB2PgSyWedAyZHGCZjmzQN4bUofEzCuljXKjG4FF0a68fO5lx+EBQwsKmY
6iZMXfTl504yZjV2GPKF1hV3zFlcJ8iUlC/ip+TIXgxKiuSM4QYg+SJPEtQuqdjVSRMV9Psb1IDm
iv0cgYnk3FglSk7adGNba42f4JWetF+b7CeC1zRYa7cTouCh2xGyviTpQXd+cHo+3obLeM3qREQh
FUGAWDObVLnPgiq1Gz8yIZYBbKImOjV3llbg1bqHoL7yDi6eFRlwLjAoXdCN3n9+mZyG1RzHLUe/
eZ3HKHU6UbDX7BCrYF6/o1xLn5oQWKNBTTs7K1Z2i476XjC8TI8MhhMFSQFQjh7n6nfYxqyX5cz8
4UuULvcSY70lCg6NBbEZxU7hNCRYBA7zUSKFsdBwHgLpMGQ0s3r/78dv4EIrB8I7vwL8SDBWcbtZ
HQC7MPI0SMPa10C0oSK77Z0CTTTPnu3wHwuj1LKu3YxqsboKe0T0e/zqk13Tj8uk6v2vELHkTak2
DhL370z90fa3M27fefMyzI+czC8NkrrFQ2ND9ZQMX9ITPx/anWO4ER/F6BsEDuxWEMAQH+ub1eci
UJZBsSomuhtPQD56hDMXbbQ8NjwVTWcSvmOgPn289Zur6jTxTGSnQNTEnrxZNZ/DpCg7o/Kj+JRN
KO3w8oUImHD0aRhwlJCsbcydbv5GUQzcArDFgqKPtaYl2dUgwU8g9tnW9/oc/opTP46unWF246ZC
eOzPXJ3T5THFdKxXrJ2N3voEYYMBRXAfMfi8Lk+4f4xQ0ipuXxsGGHXJ9NXQX8QVIOrBuaV7V2Fz
kr2MNOJnE7lXoWRO0fbx1m/uAmcd0h9R+PIGGCGNx1qSNa9EGtHE6wav4BZm7sQT6sGCJCYuSNHI
Q0fer9DITJo9oHzlHc0kBR8f8zU0knRupAuBqMTJCtOZ4sYvFR0Lr+sKAgtE5uK+Sj5bDPObwdka
f5ep5Bq8i6J+TtPWy+e77sWUvFGz3Dr+WmUTxJe9N7VxeZNKC38PWL8EqRVuMel5JtmMUPsOjYl2
eVFPi43zePlC2tqggLbzPjYuApEgioFA8hSuovffAi10aayUsvbHof6cOgvtCRlqcdZYv9RZ/70s
BmaO/7mjRY6QcxO1Kmbt6XSQUus2L2eSqgDUZFT2ftpGwvg63MweUlpQVbz/aYXdVXI+qbXfaMtp
HHGT5BsVwLcUA5iWOI13DOEM7mjuzZJvxWbRBEU7DHqsMKF7v7TS19YyqUsNst+5y9ekZICv4iYA
pZ2RcxOF56QLWbnEc0A0xGFNWvT1ovCqqB53XtHGPgiYVuQJkB2of9//mMmZYVrWZuXP4XQYsy9L
O7mZol7b+nzXh2B7sI/iurg1jb2B0Ys5KT4T0XFAn1mINFyMHTXljCVUR3xWrcxnHhlFyOsMJ6QI
AwyoBsI0VcaYFosRX5B3ALo9q4RXMz1qZnowSTIttKr7X1Jo+nk23DT16IIe7QWVjXudiCLmokgp
hS76+x0ivW1VBuUq32HYhR6Xq7WjG4UwAuz7rpcOs47zjVT6cnw3mM3VPDMwHwOE4hGa0DGadW0P
Ad3IMt/9InEFvblizHhCF3y2uWKY6HXAfrAssbPrwnkxqX46xqhEwBN7xWc9my8tyadS/m/OMUNA
8AXhc1F2r89xIye5FsTc7l3zfakepM5PhxehgdcSSaah88RJFm9NUHFrKcMahzwoAsZQ9kqwrXcE
KoWiCucYqtLqk5LHIE8TOar9Tk+5dZ2nhqQ3yYq7sv+MB82VPMXfxC+ZB8Pr4xfBo7GD4tXKQMxc
hrv4uPhsVkkpI7PcxQRahnfWRhKzEY/RUqZ84wgEd7GX20yxZPjVq9oJYThkv5HTNf8OphO7Fc40
O1XaRpwHIqc6I/RShqzRrJ70WxkzvmqhIDzoOi1hw60Z9UDq9qCnmh/tzkltXb5cLMjTAQvrDECK
muTNqWx105QWTateDb0c66cVtp6g7I4YRVWN6dlVhsbC7RiVR1upr9hNr2l2hpU3CCbMoAMBwBTG
dP0itg750qBB6pR+JZs0IE5Rn/i1Oy+EUuh3rfm1YcKGpoCXmqRlen8QBGKh8RAkmE7Gf6q8v1KC
bu+22fhi+Vli4gRXk0ut3ZbeJoOnIV9s0V111hNo4zUC+/iccBs6oHugFF0V+1P/NOjq69gT/Rx3
P+huvSXBu+FQCgbBxcR8gzDNJKVN5WOC6mld50lWfmpPc5OeS707VP1jBdWmwNUrxVIqpte+50G+
VafzE2hPcljwONNWB0VdyolkP6t8XR3cpsjPIlNbMKmdarSomDEzY4m6VDrGTX8n7JYrBhk+vvY2
4gUwJ1OY5OminyD+/M1ZdUrgzqqIK18uBROlf/Wln6TWU+c9jtvGp/huqVWioZWDFVgZSzn9tyYM
PwnCjZA/dsbwUIQExOXbv302PBzofPIZQCkEE3v/bKnaWzOjm6UvYDAxBqoq0hEVccz1dr62y10U
K4n4T8oriDbvV4oHXc4HyyhfbSogZ4r+H9PenpTsfUCbK72qrlPMMXKyPjJSlaZl15d+QRCJVPV6
XuD9g87r4x54sdHl4akEgkR/C42utUlnpld61hZz6Y9oa5KPtVN4so3suoKOFnBpiIYuvXy3tCT3
4ze3u/TqWJpTjORMP5Z+2zavE7xLCfjewI+TfxqT7rZa5paK44WEjJ2lxTF8f2Hx1Ey0CF8y3LeM
1Q7XlZEoQ12VOI7X7bGbgaus2s0n6Mw3VuIcFPtu7E5pM9wZmKELXpMd5+c8B23ESXLn+toIEfQz
BW2bOwyK+trJQZbgN40YtPqQNboJXekuv5XiU48quago9UryMwNZFUGvqjGu3m0HCbBmvR2AyYKp
xjgBn9P7o52WWWcHfcBHNH1xAK/rmS+WGyRJv+pxBhWW5hDjiRXRauz31Fu2Tjv+V+IqFcdwTcox
Ir2scjSp/SblC9ZJialTQRNdmQ9s572L97p+UFjrJE6CLE87f/WgaeSMKmxM9Kwplzn1Unst5pla
jL9BZUQiGaD43ChEK9tTqIimZIdMcPG4qgYfkDpMTMBQnq7CyMwVwFAVVJx0CA8RmyyAA1r4CgXA
x08r3tq7hxUrIQCAPQZT8toaojMzqy+1xCz81pBPWJPc6yHePuoeReECAmIZoZYCKwQk4KJbK080
66acZaaJXmVUXMWm7WUoVw2ycytIMTXaYVqyx3m8LCzFuuBAiIriKn5xt49tWEV1axV+LunX5qGs
WjrEvReb0iEi9ZaA3VUcfeos8ZBhuh6j/oYM/hCpPU7ce93yi3tP/Bim5lH/hH+JPs/7gyVFjJGZ
klT4RXjvMCVWEKzDAhVxN88f/j9SrK13+3a91bU35BQqoRPw8O0jgpuuzecJY8Kvg/kkpzw1n6rV
dq6TH17rWtEYi+KDkx60cueYXSZZPDvwN+wI5gc4Bas7v9bKEn1X4riR6K4wYykKVte65EGZlxL/
suxszdl5yRgNqQblfh6im0xGL79M9rROtz4ug5gOEMu552S8fw1N0hTAUdycCRVrW8QHYWMb8a0P
pb7z2DtLrWF/uC+zjmhvydHGpaNNvJ4GlMC6k918QNleixYUAsUAKesCpy4Qd0rapgQ7QB8uxwyG
g9UVxU95RhBBL77Eaf1IYMHKVnvOrM72gu/pPH/PYfcvkeRZZrSD/19coOKd48oKUiDYSfbqxoiU
wDGWgitLlgxPUJP6Pvkx99afpcRaHYunj0PZ9hmj6yGQTqEzslqvj9oi6YeES0LlM+/jQ9UhyIxD
G5oGh5qLYyxBuTl7jvOl6MPDYKIvtEcfvbyoeWoEuEBvYPqRbq6uj5gBHDMwSRsk6UVMWgXNsZ0W
V0RxG6EhEzWlIC/c0Lg1JuQVlC87u3ABXyHjRvOV0SQkhi89TNs0Lg1sKks4yP1VhRLJ1FqBu5QJ
JLzgTg8+9zTBmkDzw2h5/njtS5gXXiUSNmhVsTjtUHFG3xQRKm0UqRyC3G+b37jGAF2S2cOWmMPx
qErDMRGzQnJ/zBhSEhNSgDFQ7w9ilLEYethgdIP4EEG/zkP9koemW47/fPwbL7mYr78Rl1zo0+Jg
rnogKQD1VGAI4AuIU6iCyg6ThvBJpBYkXtI9YeYq5nZ1I8XyZi8kbJ0PC5FZYfkOi5rv4/0eZUtZ
223HHk3xE9ZQrgA5hfVbsvTHlOkGFfE9xM5PYRCdZPtBavLjxzsgPoPVlU9fBNkyxG4dgqD2/gd0
UTqnlWHxA7Taoyf5oGOdqGHf9PEymw/6dp3VRqtzHMqdWAeMoVpGlJoYqhlpL4wBoGHqtQ4e2bHr
ZAR5ATcoe/ft5qsW0ActUBNf6vUQogbjIYoqnT4L7b36UGaHXjt26Px1NukcYHKU/xnNxTXzPSfh
jWBMp4sRaQZJ2eY1C7HuDH0w8NSjrlWO8hids9TwO/KQokl3sM+NrIL+OnLOQkGTrsLqm0PsejYJ
ScT1WP4sIPsQ5IQKjc+d6x44Iy52Vny9rNcnyAZNEtQ3NIDU1ZtdgmW2ohorHbUuPXSMQV1TzxoQ
pkFbMYH6qgKtij6zruBZHAYAJ/G1oJTDehYt/lhH11zfqdc2Ukz24b8/ahX9Fz0qKYA4bgEoUjv1
Xjt/jfikJ3xhXmmnqOU79c6il/Up0eTtqqvd19IqNxaxFaVcuIYN4YhyfPmm5N/TYHaZgXWTpXLt
bkfaeHtdMkk0ekCMLtg9aZEq2AIjOVDLL4VinE1KUDEuoI+YwtKYCPTnwY6YednjlGzGeOZdkFwE
/IfRsdpns9F7M5RYeaGHHrLBBRbZ+C8E5NKOwlQxQbwbO8+aUeuRKSYaxeuSK5ORqteyiTngIdLP
BtSHNh4QYAUVp3HxcfC58EK3xXt58ytX70XVuyTVNUmYHv6kq1fKZ3VSQQnQU4vhQdBECgzV767U
uXTzVKbn+eyFU4TMUHAILEmQVyfpb5nfiDMr5pSXZCc72krY+Ik6ahVgxPSIxYf95rKsZsYeeyMu
/ErYuLGZC2xZO1U/mZiAinI6hqnSZ5kviELC60UwmOaJL0vjy6NBVMTSTt35/9g2IW0JxkC/eLVt
uZ7jbGenhW8/YbB90k3aFlAvRzJKmFTiB4pPW9aGI2ZeclD7GfN/i8x1bUYngEVXzOiFtek1xl1t
pD86G7BylIOD2u18eeKXvI9BFuZPnH4MfwQssIpBcqXVVmpqManGLfCyr+vlUdf+6M7eaM5lfGUh
RK4Zd1KEMPzqNdVSMU24wMa+lcnI8va+jONelKCL2dA0WLwxsHYO78bJEEr4tI+AWni69fClkZh2
T6cEEx8z/xRD24tV0x+i+hTWc+wGVvCcVPqdHfdf0qZ4cIBDumI8y3XkSV/nQsH3Z2+cbyPkC+AP
ixtAEVRm1kMkatFGU5Tm/CSLZt4sH9IqOs1L9WwP+kM2SWdTTs9ZhFwTQjuK6rZK8zOIwi+hKv8O
VTeYgejsvVx749UAJ6DOwbUHz2jdqa2R3ClHbYyZ143dCLvAXs49ZXrs6s438oMu7S24+WYEx5Ui
ltcD9/z9N9sP1tQnQxL7BBcm/hY3t3HYBPfD8stMYBMlARBHdBrgOXWWcdAFPGoawx8Y5AAfoXZU
wk/WOOzlWpc5HcqDBgrwQpQA+dZVUO4pJSTVkCJkM6prudW/JYr8e6i/dWFxKJPua1zXRzkvr3E+
DefxH/i4PxyUkfBY+I1U8Mexd2uThHmjMHEUjIpXUOZNYIMJ1KL4STkpL5zMqLnLpfbEge7cHIPj
qPL0yuZeTFPPVL491Ul5taiJ7LYJ3YbILk4UjnvE0I3AxugT4toAMEhdggWtXhwdlhH9YORDy+Eq
k9GYFep9tfqtSRFy6dKQbztvII12qhvNt/qwfNcd3G9KpThISX81NsHnVr9qNfvZpJxuZMjUkkZd
zfQDmGeqwnbeI+BvHG/43QxgC69miAGrlzoM8iQPoc1vrrTbHo/7oV6eZiW4HlUI6bH2u56tayXX
/jp69JDV2Vl7QLrzpmsKmvHzn65tMq+cx4hJN+O08443Dhy/DYITg3wUM69Zwpt3HPddl6eII/hD
oNyWsfrpsZbVuzScnhhS+aY5jD6hBoXXmq9OWD0k8Y9cvxrl+h+kk/eg8QtkGnxPSBIhqEvrDHbb
+3ebIYMZSy2ycUvmPMVt9IhC57MwSGvbz1aj3cpJhog+Yn5y8CioVjtbIf761U30eq7g1EFxvUjA
VSNz5KJKcEKQcx9RIiSR6DCruGzQPEzjvxbKOXHErakkx7kOqXvS28bufvVGtKNVsZEVshOgiJZB
3UEBskL8AFeZIOlCZGtRTUDH+Xawu6vWjB6TpbiXdSAAJ7qzI5C3Ypaed/ZB/OUX++DQIxIcVxKI
VV0ZQqWS6VCg3oc8lIVFvGCctiruEGl/JBOL8P6Ym6+xcSo0beclbHwqsL51+IXCROaiu4/lZmJK
uTUwD0xVF2a3Szm6ToFvSzIfRgYR212L+I3qkgoeHIFpejBdfY0jgnJXcolyvD8BGghdlLTACxID
aDWc3dphjtU6CjSDU3nOpZ0H3qiuWR2CkkhyLdx8VmlJr+fmf9xcHQxdXDuoGqYcrMEdesR8+xlf
tN5EahdvCkWuf8q5EIso6P/PO5HgsuwSOAae5mBNgm2yCqxDm0ySkZujbwflPVSXhzHqfDkoDqHd
XKugb9A8Ifwbzc4tc8mV4quncUE7QVBcKHHff/UgOFojS/b4SnRabFLMtDxU+acUVDfEogNGy982
ir+oPVmp6Tx2C2qmBs2bqPunqFRPCjOvaNWYT2HAHzZ5rrPhl6FNd0JU6+NPY+t0OtgTCplJIRe0
CuSKVPeLLTn4GjfURESHMU6uBwQlMoxW0fU0knQnJl5Cr2zOmxVXeQp0FK2BdoGMlg7BF+StZ9XQ
/G1DChfp+L9+Pu5OiBzAaQwZr2E/szOlKc4RWkxwOyxV/brU8c/MXWa8T4rp3OrE4o9X3Dr+r8xy
OtoUKxeuwl2SL6PSodsZtr80xJCGVOFqjxnvHK7zFyUk7crUz1ZV3gx6+Ujf7O/HP0Bs4CrYQSan
NYxqCy4LsngBb+4/W2KeWy1Q1FzK+Jrc7CY0IO9Y1TmzyuPHS22cHopEmFNMfMEpXnf687pol2xG
GdwqE08oLmBRdehNyU+b+h7ngSbeYw1v1PgM0GLORu4GSkiu+/7pZHVaomFidx0mljJaQlZ9VaR2
4Q0hmo6osiuhcS7LX2GadqQY0vOENJuHc4vLCXcn0N6lwsEjNjWg1d4Nct04NGXYuaH9z7/fHAR7
SEQEpHrR4IuKua9Qdhl9C2sLDspZGbRPNdBD2KbXFlh77uyaUW58XOSRzDRoKAqoFw3icHBySTKJ
PJW+nCiZb+tOv66m1E2D7Bjpe0rQG01M3gbUHFF4seR6sjySOyx+i4EEQ3suEutYqN3VqHZHDWWo
ch7u4itjfDJzryxkL8PXWpFkd44pvJlA34m6W5fe62A1yLkQ/Vz7t3SVLaN3nU1IMyfoUJd3mfbc
htnDZF9hSQE7VT3UunVypO4XxjL/vuYnuyHbNF/BzvUgAYZTRlhaZBilklwLWY5Fwq+3udLbvUGJ
C6s80aF91aOGl0X2ba2ahNU0xGUrpIittLh36ummMfVDYzdPAuyQ7OGoOsljosRnbYqu1HL4VHXh
Z4MbVk+PZVZ+tdrgrmUArUv+VHK2wzLaOoBvfpy9unOhdkZFEYxI6Y7xIbL7YxDHsGolGPMo+BfJ
Tloprqd1rLOFYSGyxSTY67nOqizBqWq0ZnIpeeWLBpbuMXS+Az5thVTgDjgXiMgyMrTKaJImq+p2
QjIQ1G22dHoxHf1SKBi0Zz8OGnsrrV4u8g1RnnRki2JWVEyBOSYuygbS1sbO1m3F7jfPtG4ApyE1
wVix0lAyj46i2KggyqsNkDlA1pjJn1Fu/fjhNtqgzFsIoEqU38zdrYK3nld0JlO02wR/RSB4pZp4
htIfE9VhwO82t/9O86u+ZDFDouFurvdkXjZPDPiIkOIF3lzrIo0xOZuTIMckInAIJX1S+sO+m9TW
dwCh9f8uszoxfV8WHd7LTKiDO/fRP336DB8KDPUY7zaTNvJcoS3CaCnqpBCqV99ck4fR0Fno5Yge
hyDjWzSNslo6Stqnrpvp5waIjvx7PVTiEEkj2jUK87QXs1NOj8bANKBaE+fDjY5XrdjNfu5vtLh4
keLOd8LCkwb9Wh3srzsHaWN7oY4T/yBK8M86C2AEPmiC2OSRhagEswQ0KcWI65Dhztk/oZP0mFR/
mzR7aJ3xW27pPWM67hhP/0jSfAMi9Rzp6fdItXdqn41XQZoJuiSocJdy9ehcW3UxUXBnNNgKZ36w
pdsM2YU6Mb5iu20lgdvWw87dc3mkBXmalFpBboL6WmzWm4QvDXpQmAQRKtUZjrr1rBLr5+Lf9w1p
JjGtRl3IxBo6Ju9XMRJ5CiRd76E7Pvbjo9MhOyh/S/WdDt7lm2UZmLCcJ1G/rmH+WdJg+6pK78NI
cFupcavyN63YavpUV3uPtAFKCBiQmGOKMhVS2/tnKm2lGu2lRiV7Tu7krCE/7G8nJ0DU8E9vAZyV
jtvFzyrEjY8P8GWYZ2GQe8QBgGpRLHu/cKFZ9RQMCAL1VeCaEjSrxXH17Jjtwosb+ykMRh1SE5ZR
1j39QS7UcFARIymVq2QKIAR+b8sHGmNNnu+cw8sbBbMeJFGhB4q235qL25QF3PDFocZOHaZ9/mg5
vtyj5Nr9Oc5rbLP2lFa2FsR8HIEFkBWoJWKX3xx8AHa1XVIWnNIXO/w8mT/CyGdQUfjbJM8fv7Gt
s6IiTsxjvY5fySuKnOYsOsZPdodG8feXJnhw+j95d52mxxr3VCTZ+h8fL3gZSjiQoBZEdIZCkOF8
/3CRlJF6Q4by9fpPPD32SFXJeAUE56BgLjz62wY7Sc7GSRGDBuJD0ERhJX7Qm91MjKHLcjNEqilp
6cwjbD4JrlJw0pYrplE/frqNVADtBXT5QWktnaR59enVs+RUVYP0l4KNcuGkp8KMkVJvzmZOUZcc
gwnE3TAOi2Hf5HF/N30a9Pv/zW9g4JqsTrBZ17Gmy2U7V0NkZKL4cexuhyk4Rbl8suLgZKi5uzjp
Ua6sozynN41LD0fdI0hshAFGLukTCpQKJYLVAdYlcMgmSXq/KQq3zn511XNUPy70ND9+0q1XKw4T
9wTVEb2y96+20BtNqYMF5anG9sI2v2q0J8VMj3lRHsv2y8eLbRQoUBd5qTBbwB8vaGbBVMSTkWso
1DSWpzIqGCoPUzC5S/tg1vf5oqGw/aO0ASXCH0weF0t+GIvxoNq/Vd7AeB6dH7oa70TcjfKQX0XU
RTJIzJivs6R0NIo+xezNn4w/Sjk+MnZxzMM/dmrdBM6Ezmh7szAFLNnPM0jcx1uyEajerb3a/zGc
20qZCcJZIdqR3ckaWvrTT0pXHScmPcJsj/2xvSKao8AzNIjX812BtVR1H9ASxkHVbegWUb+7cYlu
7HBrtFi4l/LOBm+vCIsWWQ+0r9aJtdbo9uAwGOrr0XjiBS/9E66ypwGB5BxZjWD65+M93YiP7Ol/
11sFkDlJmtZskBdbMiLFoHmYyUHRW9BhTg7lnwhkfyp+frzm1iUAnIzBJrI+CinKKkZ2JL0Lo7CE
exU/Me1XXmlXcpB6RvNb0rTjaKKZuEAeUc87C4sT8r7QRcRVpNpCoFLwaN9/wXoG9V9CJdJXSSFl
KERTJTN69Tcb6bpXCE1lAw1fQlRm4ZK5h25svVvtFU8UVdMFZ0xtszYBJmb1KnHN7LlQniLnGzTW
LrtLtL2zu4Eq8bAAigyVIFgEi+L9wxbNYFuFWvT+UH120AIZKe5b5SXSDll5lU+noOBhzchTh+8N
KP5JS+9m7Wpnx7fOF+8aXXkEOUkQVzs+ploiM9nR+9Z036iKF7cxzsPMuz2naoAVlu7L1aNpInY9
uFkgix/EBI6C7Fjlmme7b9yQCbl83jn2W1cG0mO0NPhtdF5Xe5PhRxoGFWlIrHwVlUWa9PSqFfiq
e5LjmxGT0XfEg0nFyfxXdaUSSWEx0MLE4fV3/FfQ9JHaTlImM0HTadiVnZ/Lj9O4U9xtQLy8fnIC
+LrgmOgXv3/9Tqy28RRyK0aD15f4WxI8mCA6q+NVYV73P/rfBvy18iTJL0CMZXwkT3G+OnTw5evI
9PdqOnVzy8nThUgPydi6h9DEqWEWekzlk1wXg+Iq4T0jdhgJfR2D51a9heToZhoOKOehe1rGl1A6
9vX3oPyEQWcvP1T9w/NQ5u40Hc38JFedq8V3+ryLC25+pADO8E2QkiWxer9tEkNDEjqjva/mN1Po
Iy/dlwvuA9FtVsjn2LpXGY1qnV+msxwHppwz+6ZFmi3AIhBR0upo77ItxIoXQQuMUmGElYp4XXt0
1Fc64kKkN6K3PGq35lTfToRrXN1at0jyK1m+C5WnBp5MYuRuIuXXWZa55uLsXMCb6SZHWNStSJ6g
n/x+c9pINTNKFjYnRHEybH05HOnDPaZR7hZl62LV7BtS6tlclb3SuNp1Fe58uRdJGCglesbcxULw
lqrz/U/Ab53GUD53vq3r8B5YtyBi6Kkn0yHYqaIvn1cshpgTWATBAreT94vNYdeGNXpjfhH5EiCa
8s1p/6mDa2d2lezQwk2LXAtraJ1WmLyz2a9X/bv3vlpce7+4irl8iAkJT6pc9/HDVyt1xYB344/R
l8X6tEQekK3XsNvSEQWCWP402ocqc7XsQba95TyrCV6zP7pk9KzQtVQKrADd2tIrfqlp5MV2woSj
cma446hG99Xyue6+ps5DL2dur6PdXKvuUH6VtdzFqcPDxNkroszTlspT5gclP4TWIbN/6L3s1qTa
BhqIo+aGWM1hJ1C7ZnRk4Dsc/mBk5RqphfITajxun9A7PHf55xZ20Md3zcVVw34RY8XAOZNIFzAE
rgK5FBddh6XFk5iEEirBxezDJaBVjjYEcS43Dx+vedmmZNiYVIJGPTkUEwerE5JJUp8kEnKAAqEU
bH8hugRDw63gb4KXlelLgpjJHP6IjJ3Ca+N56U3xxPTG0dB0VksXeerMTmm/iiMqWigm/XXnr6Tp
ruXRs+jTPbqSuKlWB/LdgqsDKRcNhXvstH5JJhEzQW522KExIlzw/6GEowWfBZbeQoRvZ5svYqDY
ZjRCBd5DFiGvLlEnCwvuUZ61MmLXCm/y0nQRpvUEIVtoy8nq34zNN8zMV0ZU+ITw1DQe6r18ZnPP
3/yOVQnSyFPllBq/I1ig9WLiqSH1Vo3DYZYRF5ImfE0Xv9oJea/ctfXGQwIRBYjD5bmOeXOryXUR
m50/1D+69kvjnLv0a5B5s/5Fsk92/89A+kr1lXSxb5zawA3qgzId0/oETVsMiFl7INXlbc4LAVQR
xFwwI27KVXByqsVBbQPQaDoqzdmyzs58YzbIXHyvztLCJe+mocsoJIh53vmafdfIfhm79rdSuzVO
1og4lVf/MUbPCR617Orj8/Jahl7s2H9/3msF8gaFKRs8DIYY2CeJ/Ho5GPkRn7XmPsm85nMzo8tx
nOpDYvNd3ua3MhyaVueLvVnK81Jc3Ratm2pIKPqdfIgUGADeGQKAMz4o1k78eKXVXvxQYhW6gdCq
mJ98v495kmTBorCPyqwfbHYtQiyKiZlnvBT/JCEz9/aUXzkyFoCW4tOfPEyjepU5fcmoTfMduTsX
exO3D/42SXpaqm/oah3qgUzfkD6n5l9DZlDBOme0Uc1PVVzTw/dj2T7bY3k2MlTpUcyjEsDyQHWO
RVCcIRBdWcYDOYAnqS/dsNAL+Y6WYls9pbV+H8vyEbpbirVp3GfnTlJ+YnoqtO1V4VL4nKR+PZs3
Uf+UFF9N8yqJSOOMT3p+QrvdTaXbSKoPPbz3QL4P5b+9dh9zkOF3pFhpZ+JB6uuSwqS0lqeoTI+Z
1lxpGUQehJe5kD4+JuZWWFFek2SoFyAaqxBqOEE4TaXKlSF+5bH9Gd7UD8Z4rNCG4na8SfrzAteX
UTr1rJjQ2ujMHMbJ00MkXjwmMmr1Wmk9p7+/wv1ETlI3UtC3Kv5wwA+GcYxJupsrvj7tQfnUveTH
uSM2HRyu57/mbXArSXfM8CST1+jooPiAPapxqpKbqvsc2EeU0bJH5a4+OvdRBcu4f2ZWfUhOO5tw
kfGKTxnCN5mt4DeuvxW9lsZQq/XOn/vyUHzvi3sbrcRf4WfpR8tX0ltYqv4MQJYmDtVDbt8ozZWi
H/TsXMMF6e+s7sown6Pye+Yc67hjts1rW1+fKreieV2fpOIwh6rXFMAYHRSOKyf6rDKqvSg++cyi
H5mYxiDhOTKOVqu5COaGX+CWGJ+t5M843hT9Xeh4+VNe/VCd0UuV+liHd0aAXVVKCKQVBGPlsxac
pv/h7LyW41iudP0qin1fmvJmYjQX7dHwhiCJmwra8t7X058vIY02utrU0Y6QFEGBRFb6lWv9BtU/
1fNWWfMTAONN4M2VG04NFOgMgKhIEZM+mOQZB1nNXFvtiAYhY5GRY0t6a2FCsEirNzDEM5feqeYo
gxFrU4/i0TR5iUSJpoSSlZK69vs1l3vWmDthcRBZv7WQulg0B343TtzvoJ2gtVH+oig5ie6dNvKl
To7rVQ6Zb8jfhFyLULq9vN7mWpmceD3+HQWVR7IgPqeP7tyM/duglHPBytFzk1VNZARPlUTLceIh
QaPPy2MBVWw+5bD/Hbg/I8doT2paifrrZHxxvPtWENC5xpUB0lLf3QHyWOslD7l6rmJ+KlIkn0uE
iMgFrJaporcDRTY0UsSzeYVzuHSqvZdQQU3t73H4xW/VFY9Kz1VWhaMs3frx8qAfp9zQfuCaoTAh
WCecdYf3jEvQbPqhRs6hKxYidhMoRUHMV93fLiCJ2EdWDThBVj5fbvlExET+Byg5xpsI9EwXVdM5
SRuGJGrtgDAYkUEVfZlIS5cm5NTsp7MymrlK7snOUmRi5zDLJBonSywamoQ4KqygDmHn6n8SrDDh
FyJiVaF1KNJdbAHs1+qZxX1qlskckLTnQJUNSr2H4xzY2SjjEEB3o8+58TOWFkP1SYyzFb7I9b3t
w+qSwFDirCZFc8njE2/jd5AuwBAUAo4ccMzBMHsS9IgQO+4iau9jkWVCIdBo3wyrmOvqiecAtFsy
TDhkvos/H3Y1R/nZjkIIACHQe6tMdmqxMZQRW+h7QbCrKlQULdip6K9eXlKn5leY/BB64lpAtXQS
hceR5XSNY5UrlKaWZvsmVOEtgQH3XzlM3pVylDchlDPTrggHJsHaQbuTcAEvYrWBMckLHKn5rvxZ
6zdKt3WMN6xXF+6IZy7jHiRLwePzsIq43PyJg1NIW1F/4jyj3j55A9WdUnYZGVFq0OZVPei7vPvq
9sFcJ8UKnXYSLSQe07rgGU2JYGkUpJwiNSeF/jo0TwYZ0YgXrB+mq1ZvNnj/bEzkk9X6XmiLp563
qXt7YcpPl3t7IvcCEIM9RO2WVyeZ08PlFUsQU5QBPT+TtEKIPI+OuqRRfs6I1u3qUSTdWmNROmid
27zDDGnVzUnHHp9dfAIuEYLzQWQ0LcUbbpZZsa3nK8Gk0hBNFCSAIoEMGRD3oXnR5MF+jGeov8e7
+LDVSZiBY3AZBUKeNM6THQYGyBWgq67vwCnfFHn6MDPOx9tYsLwBo5AG53J4z19/eCopdpQkfgTT
08VWHlPiRVkqy7aC4Rfb+CgsywoXKdyRfcKrmaa1o6VGtClwKtCcKVVMVZCMpq84rSgXjs7eRFUr
BHiFbkKjJjdpjlqyML8GV6azBEMQmUJH3BznXJOPw6yDj5huqygPcj80/HIlyx5WlCjhBsZOhs6j
4rvujuC/5rwMjysz8CiQpsE+AdEU8phip38Y8qIt6lRThmJVKNk68gANmvIq1Oorq5DWQvwqF8K8
EjYXhr7IVGnVdOlDHcc7HwNJbY6nfOItL5ifqLyy0kWZc3KsEfd0Uen3xao1fOoR2aJuw9X3GHRv
itaZVwEy5HnsIaNttBvh/CTuUaEXbGJlh/PPKknuO2BFDbrBdo/2g6kBtLzPGmze8gVI1hV5ostL
513M/fCU4lPBSiO1j6oj+b7DIUw62x6UoUb9tA/XcPRQ2ICwTuJBCNA7NuRM3VuUSNKodrP2xmYR
yw/CLyK4Sptv+njXcGXY9UvfYqHY7EMPJRCoDSJ7U/r+3oxwBVSLK8ku545XcWwdfTjFOIGW4B0x
VS0vcJRUWwuV1DR6c4nmTTTuOoSgkWgVwhVmtR1R7uz4rriZi4lPbHVy57bMa09IZU3vTdTwG1PS
CtYd55gIAoV8SzQayzzfqgnKDhq2hGmzMauZI+3UYX7Q8mSJ4UXYUM4ti1UwYKGDpoAQRBHCMaJ1
S9/bCb0nCuVPAWY8KhR+6+flJXNciBPVEwGYBdh/Qq2oMbVSqss2X2kd1DHxHADkmTrdJmuinUwy
USeXXkfDNkK9wniZaf147Gkd/zBgMgJqPSV5tFGWZlaocqpL5qYad8aDNAo/zXAZRreNu8NWb1vl
7eZys8eH22Gr4rL/cNLEFcRMc1ByagjMcnNb/WKLKEZ1FWfRqrFmYOsnot/D5iYHG7DgXss1Ojmq
/gK4zGLwEUfBEx493BZJXtaZ0P/0IqbZ/SRwS5e7e3qO38MWeOwmyKjD/hZhOmKiLSP1ytu1Cl9U
byNHySqO7SV8bt+I3+1pW8W9kckazzQuBvNwa9P7D41P3lh1MISwE0cWGNUWBTQF+gqJduu41LYT
iSwJp7mYZnwD9nGl7/wEzXEsOdNi7ng8ESHzKcDB4DgAIdKm6VnLw/G4rQchlx0tQYc346dsbJHG
S3ddIKzWX/yk4iicg0gdv7qBc6jovMOZosY7NY+l1gKocUQRbPSKbTn+Gn1nUQDKhCc0k+I9sbJ5
2onnNJqGIl49nGnfyhBHDWu0wLAbUoNyORQ6NuVUvfItic19NH6fmd7jk5sLEpkh6sIEK8iQHbZo
5pZXYFGQQSroNwZxCATNbd/e9fjhmkO5MHryYBTS/U3W2p8uN36itwJbS86JcPhYsj4pXSUBtJCu
MPvZ5XFz67sLFJZ8fKu7LPjdl78ut3diKVNSYiIp18OEmtaWEl2NPS2x05VM9CsPSBt55cwV/j5D
k+0CXBCaCzK6oAePoCFcCaGdomcn6f1m0FCDDo1bPzVuIfVthvgzKig7JL2ht9qfhDirmdjPQV+R
m8y+O3r7s4i8kdKTqa/cyFx5Du5g9p1nR18jAyGCZtwMvvPidu33BmOYZVWEO8Noy4WNJOMKHM4m
CCUP4Q31sfV/XB69Y4EEjYqgyD0R6CEEOSUPahhVQyFDok0CVDTWyc53veeyCPZm116X8f3QtQtb
QTW4T24EA0YcitBUtpVZX+e8Lyy1mhntY78S8UnA29mXaLuSUjxcvSFa3ADzUK0bPJYrqeu4J9Ie
0oXWcQujjgbpCz0HqlhhCsQ/WwjBxGRQt548a+t24i48+JbJ087VfdVXYB2h4UGc2xOwZf7XClUD
049vTLe+9jgVA5zhbW8WjnNqZQvGCjuY/wXYdzgOhK1IDcRBtqqRBxsSb6On3abDiCeXdqJiLJyU
9K+ZZxDlau9HdNrnm1H25iZEhDzT5U9BDyilQq7JNCZ3ZdbD4R2HIQUZBYnRuKbESeo8QtnKeFdR
y812MZoy+QQsRBAt6vvdzCo99QWcZTpqhgJLMQUPe2OsjH2VIZQn31u85RU0n4R4/oAWLfIeSxeb
BaP31rHlbdWdgd/D5Q84cVlwssD0E/RykJNiqj4EJ0qiB4YWGexGn+KxBqce78uQt0Id5jNNnVz+
PDRRbRTKoEeigL4Upo3VJSkWQSYyXu1adW7ynMIacTaVDPGiqfR6WcsBlbB40RsPYG8XnfrtP+0y
KRzgKzo6z+80y8Mud6WU16gqpStXla8s2986iLFrlcctNrO+jnMXCOKSORGaFdBKpznQMZdDqw7h
z7i6vIgH+w5K2a1j/Yzd6wp1SlkLH7o2+c8BM7TK9W8o2PigPTi5I7muKbfVClp1Ntxivd+OfnFN
ESmR9k0S7J20XKZOuw3TZO3Wwa0mGVdB0810/cTxy2oCgi+kYKBzTd/XWeRZaTtClZR6ZdWkP8PK
uOI5hPe5tEmNkkoiu314spX4ShujNXJPkiJvG3tECGzcZUHy+fKsnwjH4C+zw+DqUUACP3A47Sma
31Iqox7iVM2eIGOFJg6cRP09I12VOCYhlmYZKIQN8vZy28ebjKaFRaMQDuEmmpy1wVBmVj6qwCRY
3p1ClOI8WIWPVFvwcLmlUyuOzQW/E/UdnNjEcfNhO1e55uF0SWks8Ksr9BA+p9bwG8vkVVO10qK2
7GDdjdlcDff02H5oVjtslkqdL0dCAxI8TEGWIt8nanTX2WUE/KBctU5148redWfrLLd+c7nPx7JZ
HFyUU4hABUb/6DkfGmqoGiV6bXl9VdT5VTJk3wHubyQ3/eG3w85gkYe3kep/VXBkI7F3XWblzWgq
i2ER529Nljxd/qLjSFFQ5W0ReiCUw31/OBxhXJXKEHCS+325V4Zrp0EeKMYNhdR0K2dcMcbM2Xpy
3j+0KH7+Yd6zrjLMIgeIoxZ3qMO+SFb8KpU/OheIdRzeeiWRj/WXdtSfjU6zds0A2isb6WZlrgLo
8EEybIeI4u/gbSUrX7ZBsKlD/9Z2vJnunp5yFjp3JsVSrq/D/rZRZFhu64P/ifutmUG7qOqbIgFl
Etj4/Jj7KEk3sVouqzzDlNReWNaw0vJXMBs/ca+/49XyrGXGzNH7rsl5GE8IZWS2OcVFjuDpRreN
PnIlF45db0g3XtD6iwh0qms+eLmTL/O0SrdjAFQkQ92e8C8onKvCvSnhejmqtxpL73Pgmdibu1nN
8zX7VI2NiZtTfIXa188xlJaDWt1DIbq8XE9czO+CzpTqBBkAF4bD0bSLSMdInlq9A0S6tz/lzaK2
tx64WyuhuNN9z/v6zlLQbLyOMLcMKdDGvvN95iuO33aHXzG5t/yozqCi8r6CubVmvhZfqkfXAKsc
QatCW9YKxnWox3eyF86dIKcOaJGpgIdLRQM958MBiKzejosMK4BiUWXlNvaM3408UKD0snuvia86
zdl0sr2WvYqkRf/ZlZ2Nr+yk6pOiQWFLZ86Pk+epuDoxnhaS3tNscK+kFSB9lGzLGLgdjcURMGc1
8beFx+nl5C9x6Tx0je1TdPH/U/acSI2hQoAUio2V6/RNOOiBY/oNIaEnD9vSlqWFnlf70ag3TlTd
aXbmz8QKp45LtAgU0sjCNnMqG6fKnaWVtkZtq9fuMeraZGbz7BrGLZ6BO2kYniovvbq82MQLY7pR
PzY5uZHBi2jWQJYffVX2XuhvGiVZeqm1Rslkg+rRzJCeSMqJdCN8amHQ6/DkOVxgFL77vHIUsvCe
cYWo92JEwFdulWufwB70WLmKqmyBO8zvEovjaIgBofnd3HNfP370IdlOhQH6LCv9qK5Ya0OXqDiX
rAw0L2Ot2VpSeNtmgKg7M9jFGo/AJiEui1+bOtiFuf910JrPpFPxj6T650vKj0ImWR5QDnNLvVhF
RQz83R5frbjYWFpt4ysQfAmNL70KkihvNu3QfUm1Hj5yYoMF1Yeb3AKIZlX+SxyHGiillIpPX96E
ob6Nk26p5fHOyI0HVI37xeVJP1azgoEjEv7czNwaRyJyLm6AXdfH4gHiv90Go/Vqh8nWrBwk0GW7
WVgu8DZ7+Bq29bXidbuoUdet6l1VfjyC+9arZfiU1wkiMERVrlIsd0nn7eS+m4kXjw9k4AuyoMQw
UczS9HpzgzFXpUgJV4M2bCu5QlUqehp97T5OS+jHcvUl/S4pxdpPot/eUHw3Ne/bgNXSGMyZexzt
TfElKCNwLRAzE8QeLtwgbmrdzvkSq3NWRdlc1Zp6jy7yQm6KZTFG+8p1Z27Ro70pmoTdybXOK4Y7
6bBJ1XX9tk2tcOXC/eA94GblJmnrTWSHO9OZG+tTHQShIsikyBoCtj9sLVTtMQ1aOVxFyltCAbQv
aqqOr059337r6pmUnrhHDo4duoa6CxcNTQlszGFjLVLVRVCgcqypr/roYRNXL6SsWl9e58fXh2iG
EgeKXfQKS9jDZiqjUwysv6LVYFX7qK5BcgJ5gqejxe1TirdaqEJJGqPbSlGeZ9o+ukppm4ogHeQk
5wk6iX1Lv5aLZACC6ms4H4fDdahG+z62vgSpcm8Yya0NdYXX0PWQ2UtJYMW16Lbo23teqTvfcqlw
+s3cfjr5UdT7SKNikkF0djggapt4pVT50SoO431Q3Q2AKeQWNdLGXocufKyxuUrd4mbQnYUjdYvY
IRM69A+xPEIuGXKQa9aMaM1xmUQMFAg/ljiPNe7bw2+yqiT2TUnCgVqu1qFZ3khqv7U1qgK++TDC
PLVceck7Ht3+8RoFqrkM4PFaJK+M4hk0TBLaXIaH7ae5YvBUzMNVT4E5G/O15D4YnTyzFo9HHs6A
YOETzMC31Cat9INj5GpPLVvOX5v8Kbd5hY63GOJsZtbd0dVGWgMcA6cwoBmgOZN1J5eS7qNKGGB1
mC1KqsyJ9Fp27sLGigTKe722HmrXn2n1+PCgUSGObHCnCyerwzHMlDY0MtkKVqkJSLyqhArmQpaS
Hcpg14luLWR3JlYS43V4gtAizBqQoZDsj3JoQ6oFcuYFnMfFeCWKt5KaP6ruuEnM4DZp3Zkr88RR
AtiJuIMHDfv5iAFfoWWYGbEbAnsXTxKU5k35Go+0h6Kz1gNbqHaKtaOXHhgJ43VmTsUWmHYWLVUh
gi/KWVOTsBH1ySYqzRD9QXeVAFrXXflejqheF+ONb6tAmKuNro3XgRotxqIBSdlEM/v06GXNuhJq
A/B7WFtHdGU5aFMvlfkGfygWJRfeYDfPdmzeWYG9xu3ne+T0j1E5EzCeahXyHC8RgZ+l8cOFFZf8
QC65A6EewbcZF0WvfsYM7rn27VXuyw9JMr627u/LA36yVYMACTdb+9ikM2tUzefMCFdV+ttwy3WQ
9q+K2j+GiY3fb/+EHfKdP0u/ODHJYGI5GrivjiljPhhUw3YZ4Ka0N0rsrPp2fLV5iCYSE6s3n6zw
++VuHiMhuKCEii2gKxMuz/Q68J2IsLsAxEPudh81zi26zqG4d1B20K+0un0Z5GrbQfHxot+tTAyi
+N1jWv6FOwA9dYXOm5Rp+aLJswApy8SvQziCCZpOutw/lqP508yiW0nrHv1WxspYv2Oxf+qV8Fvv
zJl0nbiDaN8USHrStORGJ6ezalfERR3R3RjlS8MYl0a2Q/pm0y4K193mOY6TyAubuIOBdJ07WkTn
JrubWEj4hVIQOy4HJI4TltBnibyIUrqof8yjGwcTyMCMbxVPu1cCe5Oo/qpurDX78lZ2qwU6HBvJ
n1XUEOf00afw1GbZ8/Q9sgsyJCO3/Gwg3paHHZqDae7vSDvdqYgNl1p1FTUysDx77afFjZc5ryNg
4pzX4uV1eUwXZ11agC3ZBehsc48d7vrKRz3e84Xe91iutXh4wCZvlaOJKLx6o2DYVcn4HLnmV62w
QRW3xaY0r3N7qRXeSs+w2ZB/GLH8pqspSv2Gtoz4Fc04zpxN70X26WgRnMNBFlYN3H6HnzkUQYJ2
m+uvzMK5LwLjMUi6h0o171qvv/NBLUad6oFm91dGqsgYdRrY2lMIWWRO+cOuZFAp2TXBIz6feXXf
SvldF+RPYZLepk61wVVnPfTM9r1Tu0+Skv3SG9daDENyrZhIsNggXxNffzG5c9dSE92lakGiihKa
HThzlnonLnjqtOjZUzIAzj3tqkJeNTdrrAgEDjTrgBV7xdrA06osofIHixrQ8eVFcOKC55qFc4Ia
nAPzZBLHeDgGpKnNi7zJfg1Z9GhyMhVl+MRr4qEbrZk8yHGZRiw5aNV4G0GeRcXrcC5jvYsiKLMY
b3jaYxtX3yynX9Vjs8u0FqF+GGhho29rKBoeFnbZkL70tQp7oVBgKCONGrEyS7wyLg/CiYuIrDlf
I1gwRB6TQQgyNwttCzuQSJFYP29Rku+lpFw3Bepfbbl2IQ+WcySsk9sPlgQSgGRIxOv7cCxUyY/L
HpucVRV0eyl3fyN8Dewy+dImZsmsD2+NNi7U3tyXdrKp3X5Z++Y6wWvBq5ud+K8W6XCeC9UUkEJq
m1SMM5yvpNXl4dHEl0x3IMlSUjh87LGOQ5fWlU/iMFi1w51sdQ82tWkndMulOyjytRa/kcH8ZBd1
dVsXLizK0vk0WAhilgbsm8aBpupJ6MhG+cpyXvqx8dd+I7kAWwL+jgzzKLPgiQcaPCsJnfnUFkKX
eDBErpbsnTGEHlmPP61k2AypusuKz5f7d2rXOdAKhNwwQPsp07gIolJBG5k9QN98roaVEY2f9SR5
jZrsGqY3l2Vnbi43eirUpTb4Z6uTTAD27YVWZX2wgtqOudYDwvN7kHpuny87B10OnB2tfOYsPXUH
fmxzsuRCaQxRn0I0YpDj2yCSyOB4MwGs2MFHa8UgjSLCWCKeyaWCnnxV2B7dUtBY8VTlLauTpe2m
T25dzl1gJw4vUWNFAwDtPARmJ22lVdlE0sCbchzKm8HvHwdXui67NILFG9vrMR8fbLWwN0Upf9M9
515D9UUzFlEcbZqs3zla/qRhToKflKqtMd549K0iWBaZ067lTN2WVfZa7lu0FMIVblGa7s904HDh
CRaLhtw4smIkTUTJfnLuZOkwDEXNIzLgonkOpGecoeC4K0tCh6UdWjP72DiMO47bE+fgh7Jdm7pG
3tsu6dekgoI6fgJBfdN5OelSUGWqVADiHK/lMUgXjgvYO83aJzOHWO5CKg9wq/Jk76mV/UeNlzxS
t9vQ+9Q1w6pHb0ao9Yd4pjU+sC3fB1QzrHBrs8Z27WrttZ3jHxGCGx9VoE72s9d/Hqzys9n7X8O7
upZXjdRtAy/+2un1XWLWyiqrUL8w5fal7XQXO3LefFVafmuA6jcl9pOJuU949rYVX9s2c6qF+tHc
IIVNVITRIAA8ruPJTTUiAwJ32wlWTups8sLfWEG3ApCPgNEyte4ZqHU/tjCfy+vcV258Tb97qcE1
NF1+38mYiqdW88mQB5x4k8few1Sdx3kR8pj0Naiv5nPuDfchZqFBudA3ODYvG4WMGXWBof89cOsn
0rUvpbd+XV4rbnqrYSI2DM413jsrpZBXVW5ti+yqRZoelt+uG5TNoO56bZjJABzuZ9aMcHgW/EHe
4yA5pnkbvQ/1xpFYM94I2NJDgm54TOSfdvPz8nk4yZb/syHqq+9VQaHTNDkPNUyn2kgl1TBWkDD2
umItfXxurLTa5HLw5Aw3g2rf13h+lLbzbErRmwP5+K2376R2FScxBgzavnBtbZFpiJd0ChC7OQuG
Sab8/z6SYIljEnmGabK4iGrdHPuI5zm4bTmsP5tV8ZzEpO169IJ1FzKCGS/05m5AABKYbxptXDm/
c6ViBtg/iR7+9SXCjxVhHJBF03O2zNQEUH0qHs8uoVF3m6Tl8yiVn4uwu+2y8UZtrH3vOXvJzh/a
rngyFPVeU7PloD2DUlionbrB0uMqsfPbUFdv1N7fKwpcoMvTOrnm/vWdzruNBAkNUCKHZ45pxJJF
vZdn13Ab6HvF/l6W+8K6aoxfDaAkwnq/fbnc5rsz1p930HGbkxeDlntS34g25ZRoNsjv0szYOj/i
LNvIUnsLPhlHrVxNr2OO9CAuwALld/74NCq3PWACNcbjxlU2UQZvOLgtUa+p9N9GpKJz2D9A17j8
ue95pcnnkl0juEKTmfTANO8EFsxLM5epLIr+QdKLTUWt18ifOz3/lcjGde7od3rqXVmwB4ZBWwgK
B+SurdbZV0mj3Tb1Wzy+Zl2J1oB1pw3KZ6ximkFdKm2zb/UaRS31mtifV0QN+b5BGyiiEvkmZ8ZX
VWse5Mhbml6y1HoHcoa3tb1hp5bmnR7Ei5GwvJBWmf217JaVBKlVkdZGgzdClO+NIV6JP4NqXyvJ
q2RLuE4ra7UjX+httDJHzqtZKcidARTaalX0KJflU9EUj4JdNnbWV3VsH7zO/+oN8XMWIpqgdW9O
O/fqOLr3ID+LAjOuW8KacVpitvXILQeT9VB0I3boN460HIG9ds1aK24CqNDZ+BAmCFS8yBkiOuk/
j9D/+tH/t/cre/jnVFb/+z/8+UeWD2Xg+fXkj//7kiX853/Ev/n33zn8F/97G/wosyr7XV/8W9tf
2d235Fc1/UsHv5nW//V1q2/1t4M/rNM6qIfH5lc5PP2qmrh+/wr6If7m/+8P//br/be8DPmvf/zx
I2vSWvw2L8jSP/71o6uf//iDmObDThC//18/FB34xx+33+JvQxV8O/onv75VNf9acf4OpEUTlVO0
v0hP/vG37pf4ieP8nbQ7+wTAtUaBWwCe0qys/X/8Yf1dJFTIzPOeI6hSRC6uyhrxI/nv1GLIw2Hs
IqBjApr3x//1/WAO/5zTv6VN8pAhIFX94w/jIM6VQJQKlPeRLHSSJkFCgr7aEr4/EmGudFY+ccTM
mj0Mbf/966f8yAqBQrgUfr3tTVDv6BuVmrxXnBdZDjeOm8wE6wzhh2D9z1amgafsk1uFLQI8yNii
J7jxY+fhw1z+a7w+js9h/PTnrxYd+xBjRjjV6bhw19tKfXEbZV1Fv+Lmwcz769G6kxtv5n45Mw3T
8MzSB6/yzaLemoyRm1CbHke4LnNPjMPo589eiGY/9MLxSdf6Gr/eLcKFjYZQLN86HQKEGcv5vybL
6uMwnft+MTMfGzBjXdeTrN46Y7GSgB/jAE8jzeryrz/3/ZMbcPB117LrnFXaQt4Gpxki02V7m8BB
D8iyePldbmcCRftzoCbXeztSTsmdkvT10r8KVd7vq/Rn+jVaB+t+oa+AVS+bG/dHgxC9iWTXghzr
yl90C2s1p8t2biQncWOSu2gel1W1LXwsMqXqq4VQGGmlmVv63EhOitu+E6QQF4pqa+h1CSvauy9M
IruqV740UTOzac40MnWm8bsmHiA3VVvZaZceUhXuKC88lbpE9Ne6Mb0CK8/3urZtqm3ry+uh8OGd
eLsulYFpe+vLa+EdLvJnPPPvtTCVipQSW+vTjKHKa0m1FuXgeTtjDO1sofWWe90Wivo78kP9nhRB
uKsKHG1bRQ5WZCTGfUXJuQGa5BlfGru3v3pK0yy7ERtnJ0/kfVglXr+Mgtz6NnSD8+ygw7yR8Gf9
JFdZvXSCahEbUGx7hfBh1Gpp5RmasSmLKOZZKQWU4W2vWrZSrF4BTi6g3ALfBEFZk21HQ62XxgTT
45Tssl+2957m+Huv6/ufQWzYsGPsqgkXYa5aLxKsiBvNrcLbqpcKPOh9s3ol7zU+FImevl4ey3ML
Qvz/H44HuY3wMm3ZVgC4ln7/q69/aXjymnPp33O/f3K+4aqe+n7Fpind71j9bVP3zpfzJVXdf8Y+
B6HPx/PtzA0zTc1UiZKUmst6w7jmycSuHs3EmXV27tsnZ1tRGWo69mQfVCNbRLa9rLtPYWYtiuo/
ypb9uY4nZ1qjDVZkqTH+tkpWLpUqIhM5JDMo2MOc85+/fHJcjXnjQsZIqy3qwT+dwP/lp+NtVga/
Isn61lbVJ1eptrqTf7q8kMSEntqTk+OrMkfb6VsugrFB6FtSlo6yi/M5FZozU2FOEkr+mNpp47Pj
bcUDQzsuuNUWVoFAl5TMzPaZhTTlUfRVGY5NG3I0Fm5xnXlusJHAns1M9aQ0+e/peFdk/bDRVCnN
m7jwmI5xNNdZaoIjtEyXVHCByXmTZcvWkYe9CZPvWmlLbasHlUV1pJjz5zszQdOKSDSYZR+6WYWB
AlRIq96B11qPmfPX4gxTNPuhfzBtYFtR99omhgsHPftc+u4P2ZdnQHTnZkf8/x9+fVjlqW7FQ7X1
zGzdNhRp7HjmBDkTCZuTbQ6WaBxro2MzhP4SP3bK4kKhUEVobrTmOILnvn+y1ZOqLxUj4izp22IR
mTdlODMw53bGZJu7iRw1sfjFZqpe19HXpO+3Xog0lDYTeZ0bnsnGzntNTwYtqbZoCtykRn2Vtd5T
P0pvTZze6L41s0HODJAx2eHYSY6GX7A8iwT7pd4rX/ysy/5aED8F7ymexG1tRdU2qsxbjMWf+7Lm
1VOkM2fHmUmY4g1ivMBDfWCMKKPeWGpz7ZY+Ns7JcN+V0fNfOmAN0faHHRBnYdz4DpeFm30vqGKN
/VdeDjMDdK4D092r5XmXyVwWigNy0FOF5/TDQJwENH7Gbv7cBE92cN7iOlg1bDMCGrLty1QZZkZf
fOSJq+e9GvFhZAY7VAsr4XJQA6CZyjVzvWjGcGZozn33ZOfyNo8R3mBoSoFet+sUYLX58/KcTnLS
/74Vpqop2FCWQLv59LqLsDyXDWSI2gyHvdqHSyj1KiWQKo6/u3EV7aIykXfwV7uVRJ52p49j+4z0
pvxtsFvvug4rRGVbz9yPnulh+WYnWzT/2utR99SbygjHfeDgG3T5y88tmMmpMATQWkyD475KFVJy
5TqU02/tQLZNreu/drRN7Y6asitVdxjrbTp8lsxvvjKuO9lZJLU9s3DOdOK9NPNh4URqr46W3dVb
yY0XUXlneoKjEK7tcK64cWZpThnhaQ81MNTogtsF9pe0zpR9babOE1wF7/flmTizPnXRuQ+d6BtV
VtyEJmq/pTxg6IXzTXO6OSmrc2Mkevbh16eOHesKTr3bzrpuFcGjxhyABEUaRpu/1oHJwVCZXanE
fYjljlo9J7mxCuU5qZpzHz+52ssQpIk/kuQypWJRJHemmy5Hhc0x6DP74NwET0+HRuk8hGFZQhU5
c99dcbOAqptDcp25fKdCdXaapV2bBvW2KL8rXb8Y6q9an+Bm8qWzXi4P/7keTHZyhQ9i1eY5ebRe
XplNtU7C7GHUi5lr60yaTpvc66MUtFpVJ/U2irrhs5tEys4tI+cV1fFwl2PFvYC0rtx4TtbOXDRn
Jn2KmA7VNmjtzCXS9vzvpoeQh+liXRHhPl0UytyNeWZmpgBwpfE1/Kmo0aSlIkRP0Yf/ZuYOLhlI
GfczXTmzt6eyMK7j2eOgOsQVajksyjp9c0AdzFxs58ZpsrPzNIiTomacguy11V/byt31zds4K8Zy
7vdP9nWfocoAxJrA0Ue+UtbTrVpW924cXBVK99eC06lSD9DoTHdTMQv1F5XreaDu3cgP1fgbU8WZ
LX5uEiZb3Iw9t85l2iAJny+MoPnuW3NM+jObT5tE79rYSWYnvj/M7n3TWXrDsHTkL5d39rklOtnZ
ftqZie5wNiEteZWjBtYprzbggsAwl5726S81MvXbisNWMTuHBLZh5Vstzbd2Mn4v+xJBqDb91o3a
X4zhpw7P0G56ZPTUajt07sr2Awxa4pVqzcF3z8zyuyjgh3vOqtN+rGTKLcA6b/CEv8pUd2aRnpnk
aS2fdKg/ZDXZlloCX4J0RGGU6zzRV5dn4Fxq4b1K/eHTpdZpC02WeRtHdfilbeNiFcalhRpcoT7r
HjXccsRjzu9D50GJw2qfhEyPhlbIzA4518HJTjc6s4kln7Hru/Q6Cc3fUSo9F1bzdLmD56ZGOwxB
Bj/IJRwI6q1uZfZebVpn1bidOjN8Z3bJe2j+YfR8GDZV2toKeZEM8SRll4bpVZf7N2aivKRePXPa
nhujyU4Px7TM0cDUrqS0RsBObizpWYf7se0KTDUuD9SZu3ZKOK7Huk+HqtEwEyD/5t3I/4+zM1uO
FOe69hUpAiTGU0iSHJyeykO5ThQ1uEBCYhQIuPp/uSL+N7rzq3RG9FlHt9s4Sdjaw9rPouQ3H+CX
s9jUleor+lqfX+jCN3Lu/8Xo6mOD26O517ZlImJ4LpiIbj//5RfOjXO6TAtBUodFtj4XwgQZDchv
WO49qND9DanUt8+vceHbOBcbYUgPj6B+7PIaWFKX/eATHAKtc+UTXHik/oiT//FIcWpWyO3KPp99
YZOuJbAs8GFjpRXdKeJgLOVCcvb5J7l0tz4+4T+u5dqRxksbddAyVzwL0ODIFNy0d7D1Nb+6Yrqm
0b10nbN3fK2JBeZo6nP3Y0pSe/4W8qQ2NcXy2tXk2krzhSf4z4bLPz6NpRXFqvYw7huX0CWZB8+5
NTChfYBR5QxbF9ZADBcvqS4p1pY+v4OXrkn/fQchm+vmuSjHfUhss6TMk/0xgqwfAOilcsuMkcZ7
itqPFwlWfrA4/Pyyl27oWUDgmire1M6ydxr3QYJO4VC1bZm3MQOW7T6/xpmc7H/9hT+iqX/cTzOY
li7YA95bPtLXiA/wIwF8d2lAB+oX7BQGwzHuPe9XVAB6lIKuNL8E0wgDMhk37oZLO+0cF0hyDAmH
Yb720J6Jtv73d50zJFXVWn8oPbOPUB4cg0GGwH6DHw3vShGqtFxqvakUH9OaSkwpmdV+n0Ac6Fxr
+l4IAOfeONE4Lv1qPZXLgYxpC2tQjHXmCkiflV05FS8EyXNQH4f2IZigzN2XkFZC62Xpq1XE/vj8
q70QY85ppBw7oEEA+BKaXiFD247okyQGktDIhGkH4QqsVl1Drzysl652FmU0bathkQ7NZcvm08hI
eQu0c3ujYVN9E9YhoC/EhvN/G105Z7GGtFPcCthZ5AyW699BuKnADta5B+YhTHmvIb0ufT9naUUM
K+PALCsG7gW9teijb7p2CTaffz2XfvlZUPHjpYHqIqL5jMRsB5Ost0i00ZXG2KXX+tzpvFeGt8SR
LJ+aONyVGOjvxoJA5Sg7nPwecYrdiNbBl64LRD4zWh9KAp9OwLhJpnjNM9ryOEEjHIZQn3/eSw/I
Wa3BCt1MM4n7fQ0PjrzzO/XoMNU8ekBzZN4UwPqkof2X/3IxJz7rKfgu1oVjU7DcVvVWhH6mG3/r
ohyIYnM7N1eK779/JHDs/30uDJr3ipUBzXkp0a72ZpI6a9BAgCvfWDn+sK7hV16vvx9B2I/696Xq
3hdrCUp6DkWWhAl0/7zUy4FjdaBeqvvVzqe2bK49PJcu9nEg/eNMgGtKGS192ewh2wFQCsK4rGGk
PlDdyxtd1dXXuHTrNalMG796yuN3akLBC6vZNevagD2hV6PCtJD+OhznxjPZyn2rUg8q+Z0McKRd
CaB/j9FOfBZ0GLRFdStsnRcRNPkFMxX8TUB7sFRdq53+/pr+H3HzGoKYZtZG5+hab0QvNxDL/6c3
wjlfsUPPqdOTWBRG1rQFeoG3QMiFCxPPsMqadh5ggXYzjr57JeJ8PPz/dwoCOMG/v9Z6qFBf9OWy
781Xw5rdgDQJnf904HfUhLm3cvjhXuOzXbpvZ8lL+LFQRmCZm1sOXatOy/4a7OPS03kWSDpCvaA3
zphrVnNwe0SzJ+vip8BakDycS+d2dAoEl+5qznlBWgZXjn/fObW4Lonr1uZeYd4K2j6Oy4TF4Cf0
x/bBpPK+q++YhXVdO2zrxstaAPRXMW5pWPxGapQyCrSrw7Gpz+CU6qDeCvcSo6gRAApiVe531ZV3
9+85Ixbk/v2Xrl4fFX7Q25x4cGVsugxbdJh4LUl1DSZ6ITPDVvy/L2GHRa8lH1QO0yWy5RVdUIPF
0mLbDrARkfpDHJ2gy7ZfnAhmellpFf3p9956raN+IeyeCy6RhsLexm1UPoEfBEupoTnC1yuiwMby
X3AQWJ6deI3dK2/pGcnq/2eiIFL/+/MKh01Vu/b4vL4Crbj1xNwkpCv4T4nG3B2JB4LUELSMX6Rv
GZrwrsuTmC2s3kFqP2buNPT/7cCJPl62fwTmasVsj/XhlDuaiUOtx3BPvCnGUqoeToJL+eANi7mS
Y114g6Oz7EdNvlNXHEiaqvC/AxoWfsV26LWm4KVffhaLZs0HBqWvyllLt3E/bWAVcOWovPSrzyJP
XOt+5bLQuXCCjdv+FOg9fJ5V/Cky/xJBzzHWpYcvWMsOOr5VBvlQTeEvPtv+JQjgbs5rLD818GhN
hRVYEsZP9ns1MwlMoz9saBODsczkVQcV9hHw/vLXnEs14Q1Uaun4U+5FOCsSMAW6AEB2r09HA1D7
hLL0CMUV/G1g9AYfcxsz9PjqDmrLjkxfcS7/MoIFBZbRhZvAlBzLihyrko7uMWn2CtltZyuGHcfp
usE2fLXR6KxmnMAC3XAqb7q47V4MmfkXW65wQWwlXNZohWNs8/kNv3C+n0tF26ZoCNYcxnyGLd4u
1IXajR7sft1aXuuv/2no/O0unoWzUYZlOcK+N9fakEzMyt0tMW0TYLzZ/YAbsJ3Hos8GYHY28EsN
wW921t3UqjCDIW+1Zbb280opsLOx9PFKKf4ptkGYf34LLgT08CwXw8FDLJRNZs9g5JCZICIbfxn0
tgzZfNcyVVwJLZdu9VmUKzR1mpjKYV8i4YHfUjGND+G4Oi8Rdm+eP/8sFwL3uRITilkbdf6C3o1v
e0zpP4ROywhFVbzREH8kCzQ+V17VC0nCOZ+IDU5d4ORlENPJ26D5AtJy6nsAN0xwuYU44o9R/Oef
6kK8Cc9CGfp2fgfI4bRXqmyfJvgFpcsU9LvPf/ufjunfns+zcNYtsZYenNf2XTzCpFeBCTqN5G2B
yc4Wtr1kG3Sq2IJlgPX32XNPvuBYeW0Q+7zFt3usIqmHKRBdNrHZbGLlBDA5RdOqBnlmt0hUg5//
oZe+3LO0DCQMf4kD6O8iif1P9hWjyaQpoQ+iI3yZhivf6x88+19ux7nOs/KsWmm1drljqg64bFpJ
ljj9VGYxAuyUlF7j+cmoC//EvDYuk5quOuv8Fou/cMX6qiIfHg0OiX5zgDVSeIrT+7HUzp3uFg0j
bcccME2AjEcrjOordPdHb/o2eaxDxibI70X2BAWYpHFG1n5+wSo1S6ZgcraTLYKXgsJUOrLx+tJ2
tMydRfNrXcgL6fu5/NSBt0crAM3fy4p42MSjLIWn0nDwRfEhQg/XPTBf1bbuIF0o3eKaucqFN+lc
lhpKTScjXGevUa4jLNakeA/4aLJ5Cb0j7JahRh1I+ACee38l8/jTyP/bl3wW9BpScsebJnC+JpCs
edEZXJ3Cr6onK9i8ni7JNz+wMmtdGKpaMdJ3j1XiFNjVfEEtgwm1YX6Ux/VEU0OQZc+gdwFm1zrO
2+iikvv8mf8zy//bH3oWNeU4OPE4Bbj1Fja57TCYkx5i/QUWUiwtws6f0ibAmanbKdwxMUZbWMtF
3/xqqW+GFoUrly7f9IVTH5ylDB6VmHQGzyD9VtjaheJoVgdtOIEXA53DTDSDeplFOb8sPKYv7QyE
CNjmfnNXEywOzmvYZL7UPEfzpzotpoCX+NpzjqlxYHFL4OAcrHV3YHb0T/D+jref34cLh8cfp+t/
5KWybTAgCxDYgzWcD5hZn4yAfZ5ZwvlKdLlwDJ5LcEtHwdYGS6T7zlIXyFQanmClYb613kevilbX
ytZLn+QsmPtGNsM4q3EP9iY8qed6feVsxfap3y/XsCuXXuSziA5tFLBF9TjupTuTp7D3QEopmeyx
9KHh/CZd+s13J69O3cq6txEZl2s9uEu1THAWpGMeTazo4JltUYkuMauOo15IANPDApzpfoAZRdCL
/sgn2W+geAYvlzVtruq6qRIYB17rrF7Kus7FvDHiuBcJp0bT6IekNOERoAyMJoXjHUpkn7QQCY6v
VA/2A4uWlHGY2hnizUJuiIJZuo+32RuuvMeXEvtz+e+KEnWRq+hynOX7BigbSoDDWpzjUpCtnP0s
Fuo1hO28xvrYVMlkHfuvcXclL7qQQZyLg42AYrM0Jc1ZJ8WjKlZ5jLFaciWzu3Awn8uCy8gdEAKh
2A1FPG9XbODdlwP6sEHH44dp7sJnNg/16+eR4NLFzgIiOHfYG8Pxtwf7Xb7ywWK92++8VDSTs/G4
6OF3Eff55xe7EBT8j/v5j7AzBTWgYRJhZ4qLXWhFCaM5tqbjNGwjOl3b6ruUgZ2rh2sZMiGRAeyj
hqgpHzR07WlPxXxo5QjzhcCx5IE4PnupNBECoaJwnqO4c54RsKIfdiqnHUjzmINHxotl2rcUrGni
DEsG7bB5nUihqwQ9q+Xp8/tyQe8BYsa/b4y1ZoCZkvT3FfTgYeJFq/kJ5rd2UvBBo2fN5QKbyiZ6
noOhHRPpD9F97TfxQXPk6NdStY949pfD8Vy6HOMkhBXN6O2jWHPgSABCRJlpq2hKAXEsfqGwEdUm
aLnRm8UWcsfids609rA12bUOjFn7ScTpXI7teyNE9LLqoBuTsZslvGElalwYKFJ14tqnb5ZE0W3F
hfoSGsQqrHOrvBSsDsDVnvX3CP5Tw6YhY3lXz2P1ozJKP4xT5N2sZXWNbnhGffhfq+icXl1PIXjZ
QEXtiWnEDh16wFc4IfoxXGBHauLFF0ntUfJqx9XbIdaxR7/tqv1aRO4DNiaaAwsNeLiSRXtlO1+m
mukZbtpMinz0nOaNLrR64KsMgw0LxiVzO6ykkGDF9p9nhRF7G5bzlah44fU6V1dz8pFfDHbFn8fm
nyFb6h+iJ86XcAF5H33X+b+NWgES+ffjOvu16Sy8y/eMreQeIHf3rYsH/hXBqSNXnsZLbctzobX0
hJiBcDKQoE25nWBgoFq4sPVROuhh41BO4YI6NYlTgT5Ixl+fv4qX7uHHv/9HiFK2qeeK8D/a6/4E
A9DyJPymALavi+OTr+fqmsfrpSudRV7uWayxhnOdl2Y+CEK36Go8kzLce6a+Qny5kBx9YBD++WFq
4osgqCfINMMgzuvViTcLIDTJKKFw/fx+uXCN+XvY8M76jtBYGM2xS59jQbd7L0yw3mlQMRt4h7jL
tuSdt4dkoXke10XtCmiyDrErl4MAqAHWxapI/RgeEqlrjX3FGzcmNABVxf0yF/V25mrL7c9qhZAC
+H1K4f21QnczqfioYVQ6VGM+NCcAHXbuRLN1xrKXoptYwO/bqCzETjlV7QOabru+H04Rj14C/IwH
eCv2Dg8LaWFCXBew9PWrdEI56sLvSNiMtbCXNeU7rC+wft7yFPgr5OMfKVcNwd+8bds5FfN6aF2R
h2V9Qs8tIeNXOWMJO+BTIt0YOEC6LzipEK/fygalGJwmEzE8BzEsT9vwlx6dm7rC2lKLgsGZVQJr
g5R4Mpk52XqL8y6DZ9IUH7O8Q7i46AVMO/WxtPqhy1M6882jWheTOINrEphbJqZrjnRdnyJrt6Bl
3QECseXeQfEfmrn3sW/fvKH9OTd3E/p+DuyOXHVv1W+P/xLAhMqgmsGrlLvRldj17MEVsBtv6NMC
zVFaebu+6G+KcHxHRQmwS5uuJD74fBcA70/93NAqXeKnoQ6RHHbwV3qoxFcy8dTVd8rIp6rx8mGt
Ek6fGF+TAo5LTTumi/smsP3ZSiBTh2DbdfWeCfQvRR1syhBOXCiJOKY30VptCvVu626zVMBIFQ8Q
Om+7DxOIRoNihKosiNKo19kc3oObdrCqQrNd4FuZfzAYdjXOsOds3suov8EWY9IXBzp8Ba48C1SV
U+B+NDCZNv4BCzDumE1Xr49dFKat4GmJ9sjw7nYM3YmjoeLQ2jseY5lthAfGIsetcY6zeQmoPvqc
gsr/TdHqnpXv2n7TkuOZvCsFYHaeIBtd5AvSCjRGUXXBtW/x98ydTQKAcGJXwKhCs6Z2fOjh/tDx
dyjPUsP9G+03U26Y3Qd4ZAMYz5Ei2EUclusNf/LGx9qRDxw4Ngw6cIk2cUpvR+Jxp0Nwh6h5AH/o
ro+bmy7iKeYe8JEYkaYTI7e+02ymAfbV8Y8G/3H2phvPlvdx9NuEQ+JbmpcwFQfqDA+1Ah7BS73W
Ba0BbVMhNkTCPhNgoA66lUJsBxrl7Yg2ThAvcGLhb1h+x/RlwP8A3OoUvffoaU/RStLIGZ/A1IWD
ZLEp+g+Sng/4Kvm1ttEWve1sNVDVtY9d6KdIzXZN73sYiiE7an15dEFHW7swcXmZl/GwgrB3X44x
jFbrtCifDNBC8Jupb2oPwuimeUeXOCGgYobRndM+NNW9iWpMcJe7Nlzhlw7rBtMeZxhrzFgn5ApY
rHLfLHhYTZjYos7U8GbAyaybdVuxcaeMyFYLMEY7Y7vxtWf93byub669AWwO3aWTs9wH3a2pqnSu
phTz2zpW3zmpj4agYmTxIaTyIHtklRNaDKufdY2b9TTcQJSFHKI4AOP3w20xjANumfe3of9DxTIj
PlgF049y0duGsK2oXBi8a7ys+ikE95mOoGgQqF6qcmPh3kUmLwOl7udaI4/RcCd3oCZSOsFiaWLY
c8uL1Gnx8vg/AvFrpm8lNYkXoOcAoCS4yn4K27ftWs3QyM/8wSdhkc5Lt+VwbA+7ZjvFb9M0pU4k
X6fi1K9AG8z4vFEyLTzBmAvPaRzsSurvIITbVE6385uvkSuOcxHlvn5TFCWz27+Pq4YlrjjYCAUl
125qIn4wy9euG3NV5sY0x2K+c9bpqe9OdQ/3x/ZELP82OVhCKHHO+PRQg1HVNvXJoQ7ch1jqeYhy
i0yRayY1nHOULtIqgD6O9luGsb0wwx1ZHIAeb+MIg1/vbdYqaeARw733D8mAg2yDNL9mdT+088YN
65ei+uoVbhrA8SqOfChVlg1X6LzjeVhEewzMeCgdtp3gJ2ZrDVNIlS3le/RhVBp9b2T90ip6msM+
aQt7s3T4SlDYH9qyhnf7mFVqxCtJE9YDaOjZvEOoqJm6413/3QULjpZ4ukdjcUjMJ6IQJmh0DGy1
h10daK7hmipK0xIUyHAOdkUrYffLvy3ySQ/w7wF+vyxWwAjntPQxvw7NO3Qge2AnUqA9ciyhpkGP
abyIs3WYE8leHVvsS9ag09DcTw70+cWAZvYRwIss4uBduDcoq+DypGTaMZqr7jsdv2slt+UCr/Zq
SJsIT66WHwQ+BLhToXHpSvysSky+nCfa+o5OgCYCJAfz+/5VxKMYEdhqe3ThFwJuhi+heOtRNhxD
LApGCRhs/BbWffS2rUp4VU8ObqEz+T6UF6V+d+zkfKEDfGo5rdvHCuYDW9XjE2BpV6LIhHnpEcO/
8WYmg882fsvtoy4LeRrLxd1XMLHByR6L/lBhDN5s7EDLg3ADrZMlLNSUeosojmvv9wPO8CnGXr/r
ZvMYhcA8VmKHbQA0z7AH4P2WQsZ7ZSjsd2KotPzEkcJGaQeoMSxE/ZcC7oY3fbkOdy2fUTv5Kmye
yrkGoJLsZOfcBLPe9wVRx55B05gOaAHeL42G3QsUe/mEHCkrwGbIACxzEiz8/NDt/LzE5cfx2UxZ
W/T7TrEfMKmSR9CU4eJGEZkaATDMil37Qf52YjDaep6GbrNbw+HYDC4IDGLYTqRpnmXh3Ey+zqA9
we1rghuIt20G95mvBVeYPw6VNSfHW7cGSpHbfrZ30O622exD2ytX+WX+WMoC5+SGVuO2oqM8NuHU
p35Ho8RdqQFLCEgByZw3bLhmjQLpzVHmoYojnaCY9IAQ1c/+EgWbSlp7rOBFqmJRAfGCAKfi6dmW
5avoY2dfuzUB6Xrc6CjgCTYK8HYJGBC106tL3b1Q5suImhGmGHvWhGSLNeuvIvqQHDchTs+ggnvs
iBdxngPoYTt0t8CNdGU/pvjr8Atb+WjpsIEzza5xvXuwu2+7Kt4JRjbt6LxOXQ27+hLWiVggSt0I
Borr8lq70DWJMvpqwimGVhQVWNTtwQLSYMy4WRchbwGNm1VyK0pzjAb/WEPLE6m+PnaD88FxXb4J
M88bYKQOpfF0Ukp+GOrK2ZGCJlCqPPM1LlLl+78AmuHAYJsYcao1blJPDdYhJ2f2kdj2chuujfez
EcuaRig3dyVqXgF9f1FWmWSwwgYROpJBQuMWeQXh69yBVMRAYfXHUegttkBo/TgOKtQpiTzUDYOL
dUXSsHbrBJaCu1eC1Rqzon5Va9y3II5OS5CPCyQD+L89+R6iI6lgVNPA5zAm7oMTLewIqybQX1nb
9x3ybuh2kxHp1Y+QswpAhUZ2wAquCizCdQrYhikSbWWlnZuoVZAJxVKGGB4wc4pcFOb9ENFHY7Bt
NVE/Tl38ghTvS8W2IY9su7MQBn936Yfee5ILaJu6t8GGRh2GcVW1PmO1JlApsTbuU7mucT70QyuS
yBkcsY1hGHqoekNSzMwRQlQ5Q78s3CpEmC36/ggCk2qzriI9xpW4a9NPr7KyzCMC+zBvYVG1VdHq
ZoaZ9QYySphDzz7sPTtdwpCEuAWktv40SzyGKGjxs4FMRWV1Vum5PMlRiV1UjuOjJQPuY2iDNjh4
daiR0cTYY/8gwlYdwqWK3CT2kKO2MQDYLCYDjveq483e03HbHEZGK7OfZmA3UraUHUeoLmGeLop5
rfNQDrXJMMd5D5XTADGLru0mXkCU37YUNRzWi4gqkrXAvAJwUqyw7paJz+Wmlj6YtlCvqUQgg0Gi
oYFG1JivpBbmbX0Ck80VFRs6tG4SVQAGJGHZkZeibuktPPRAdDSe+92MHfbYFoJ99sF19CPMkdbu
oHWsgPL1PmxbFNTl9wF3zc7D85wDwewf/SIUyFnQgjhMobdiUdcd42OJZY0d83v5DJF/dNe005AV
epkfW3wRc9J63vyAxeGRpIHmzV3TwDbOH0s3N4HjZG08DrsIvHwUfQu79YawOwESpjb1PE9fRO+W
qfVW58EWKFxSByf5Vjeiz5di6Q+QJ4ijDij2tp1OkW0U9cG7lS6cGmoW3oL/qH/MROusgS4Jn4kG
dUo/0kk2eT0MntsyygFTxxNWUzNsQ8h6c80LH1FfLLfc9/rjWjKzDSIgMnt4ZWND0vfcGccAejzI
/UO/w3giDqv2xkovCVSd9ZXcRzIqZFLXLtjWXTUdmrKrv4zVxG+K2hZbqQN1HERhn4py4Fs87Tbz
narCm26d+jfyG7UZ9fBjUWObAOl8P8NcEWk9Ngx8Mo7HJWCHvhYIFOahQAkCjvNMU8X4snGXEMLk
Vvx2l/ZU+Wv5Tfr2+xpy1KZwSdqUPX+kdOxQxnZv2Dss0rFci60NzLNTlU0aVWq47fAEb80Uc3xF
Zkra1XMyBz+HCN2/SnhTQWJSvxAAFncDH30IpgPkJ467b4aA5WM/2h0tQemPOlptNbBJnPnzkfMR
YOXIKU5NKMpUdisDRk28dxxRSQblK1CmQARa2WBKH09YaRZ223Gt7yp4o95Ehn/sLLZrNsU03gzY
NYEVzDJvpmIkG7dHJm7a5YuN/f5XHOromaDJDHczL7rFS7jAiXaI0qqWRWpAfP4yt5HYxzVKw2Y1
UboWYbRtBhZkoSP5I8cC4NEbyi6RFneFqVohFQ1em7F3AAqoeSpV273xghIYINB1y9pBbOGv4ec1
SsEKC3dps0TeJkKmPXooPKlPosQRsOwJMTxLw5bUT1NZ8pORC81BWKmRxPMSFGp/OmDOWSVYOVGJ
0TG/makSB9oO9lE0BOP7IirQG9E+yrnCR1vGru9Li1kneqSvRjEFsZUcvjRYLthrqtd8bZTFqGog
CPagpwW+0Cdigi6FYdMEsNwEJ9Oof9Jtga9FlrDcEOvGVFpkrREz5Dti/OaVk/mqZicEJKe7kx/x
Y2xsm2KLYtoEZYiutWq/rgTKZuoDldiVXXHiax/kqqpjSAxwk1GGsVtmW3lyemhZTM38rECJdOf0
cXljqpndsGIsNhCNRQnQ9Rgk+TDkdsq2gFmXq8lGzoNIbWBfFfVgulFPcwrsN051IBaSjtp1g3GK
PdWF/q208zSy8WF2fZNC3H4vxvGnMwmWIa9/AP8ugDi8XCEGgOE5tNLiuXTiPlHYsE8CyZ5VFNZf
PGBvssENp00zqgfT4xTVlOncn0KSD/HwBDtzkTKNngo+CCQdS9RlS6sPvRmjvS0dnpEZhoFidTee
x/HqYpUhqcr+h9ON690Kz72YcwjxNW1e3Ip32TCsLpSRjruzU/EugrFOWVP2d4txncdJNnUqJGAM
0o32AktymQYnKnP6sMBWaimBw/dfTKDGU+nN8OwxLlhxc+ftQrdtke/blx4yMXhVwIt4wtA8kdN6
dEt5O4s4wikWjLtpjIPUchLfqqIvANlf917QkqOIrdq0FFQy3rwXcCJJIz3pG8yE+xyBpIMxjqJb
r3GjvK5ldOwJThERufOmWQXc1Atzhzxsj9fmZpaIJYwg3vU0+iUG0t/jj79vQnOq3UFXu6lrkHTJ
AN4A4VDrOzR9aJW11bwWsCiYHyYwX1JUXu0D81f7C8UExQMCED1QysU4fS+w174kthTDHha+Y9Yt
LQcGPoCtZ6JD/eDAqDNl9ULeh46GqWDKe1yF5pt1LkgCTlCboQ61HyvYdh/3TbxhukRGDNZMQksg
E3nnlvczFnePBd6LL52zLs8oEWtgDKYRQ9naMPdX0AKujJRgSFolqvuyea981u30hLIRvr1rPi8O
eoDa9dJlobBGreB6CK+fIo2RPB11raISabwTv8w4G57ABx+fPaD1t9K1mBkW5EPaquzDQme1pbKE
2UctuuG3gX7igzaOUccyNxX4ydLqo+0HVFdxDRw5NIxSvnnFBMzn0FJchA04TUrmJDDPJt96r9Lo
3DUu+kDcfSxbrZ/N0IWPZgDF3p1psO8HmBDMNaFHbGn5GxaPiEZWLA5k2+gDvyD7iqHH6iMOqKQ7
L98w5sPW3ArDREjNlgDtG3fiwPTMKAHqSkKbKQbUc8lae/3JWyYLteg0+oge8J5yV85SGMw6JyCF
gwe3wFeXxfUS5yCamp1r6i4pXdzzj2pszOm6FIc2nGkW1hJPIcxE5bElbvi8eg305cIR6Bs63HRf
QaD3fgWrH4xpqcESQnaD9hepiirjXezcEMxNn7UH5tIE95nvkg5BvR2t1g1UxgI9va6ccWp58Fh/
cYXo4OYdYcdjg9e4rFJwlcYgDWtwcjKgijA8XNt47h4AxRT9qVENOU4l8NoYfaoC7ipB2alEemtO
oU6NcxutoT4tsBraGcKAVJMihFnSFLKUOrjNKalDfjt1oTq43SR+BRIFRxIVjTzqySt+imkym0BW
zVtVY9QJwzgAE7HFwKeTY8V0wIHjoiBuPsayjFVdKoAW2UwUoAy0CZbAzSqoYutkCEmD93sQLLyD
2rJ4WdZa7s0izE9TKvcZjgP+r3li4YY4TXnLi6LZFmVn73Fbuy9KUhx4KmaoLyot4ea8LIkB0PgD
KbPyvCAh25SRAk1PBcEtRFv0KSCeeoErTZAZzLFvKHHZqzY1/xoEPnufQg2Ld1lBcZWyNVph/DSI
4CbAPYMjAWzFflK3C2GQG1b3NRijqQ9eJkz5+I0v/x9zZ9LcOJKm6b/SVudBDvbFrKsPWLiLlKgt
QheYQlICjh2OHb9+HmZlV0/GdHZOz2nM8pBhIkWKBNw/f9dq/TF5KmpApEmnNaaj0UJuGdFJz6re
erNHYU9XfFRiKL5bnuvyDpJpHTYJpCQz9qAk8r7PTLUMMqdXaCDn4sWDnjGCjnPyQzilCFulEhvS
mvXT7LVTpFJ9wUY+/irAK9g6iF32x+kWyoQrU2EjT67uwvIyWuteaSuazayypVp0loB+2WsdL1w8
8etEvkxN9sQO30hyTW1niCpnDksO4/Rd6aOfFIXq812GWD5HRIZYLlzV4QVG9wQ1fF8N+VFp7MYf
6wnlUy430yIE9doTm0zNsSQsa7bqHhnMMVtV8P28fa6GeOsOyo4GPvC70XlwWioK1F7DOFmY0WCu
bHizB0zKAJaK9q2fsvzhlndX6/OJQ0TU1yOlGlPzaY7Ld93UHuuFN6W3TNS1GVpufoon80Te/1YW
JL86i31QM07EufhytGznjhJMCMwY3cu4cqaiB4XsSuT9x7HM6Bdzd7qTFafFyxs/jXOGWb20AcC5
/5a4hfOoRvOuUN7a8TjWyktJ/xhQDR20pOmTECa2Xty8OVkcJZ15EgOA40yPzbFXy4PRchPinBzI
ArPHZcva5G51vMbghhujEJxDS/Zj46IUnRLMFeM61I3N7bxulyVFAp2Vd93QHxOF5s4toOr4jWKr
td38BR9o/KZ0/k9kBOZPYgZ37vV2cOx05yUtdReUKQ6vNJcskTPJ+Nlyy/ysqZIBnqD44dqmrl36
IhHyo87q9VG2nbLzHKbCW661ofk358E2b6tbmXeT6sg1mKdPxZQqejjkNMFsNGY8OsI91dy4U48G
askUerw59XdHIjp7xedaHH6Ns3qxA7My6Fkl2yK7t7pK/Wocqe3HOKMbC+iLM1LamVB2zTrOb/Vc
6496XeUvBLfbLokrs8d+2q3T3qyGOUKkh7qJSPdrXJrqA4snN7DSukEGQvmrcPs66rWZkgCGIeUy
4MJG59jFbR8OnUH/iN6XOfORqqgIVDV2IUtVn9qmX0y/WgdSgjV3fG4aGd8pTmY8da61npZByEuT
qyMeFtcEBxaroZgBMPF4bBy7Zb6W6R1vYrhPGpBVEpJUfd/mt4fW+Ja+UWBh3G6ukq4Yi0gDf87b
xvELexl3WUGyL7MqTdma6IyvdRmRZqppP9zZ4HaXWauN184xk13ScnRnLvEkvAU27g+lzLRjhcvg
myeT5tVZqvrB6A1j69lN5wSDnK2TZS4KFV+d9qaPOgdM0zC3cZm4ZzNvDck9YHSn2HAgsoi9+JUk
dRDkwj2YSZ185Ugk4avQZd6nS98/95axvKiL+cKwmuyV3JKgm06efzQ64XjC8Jar3k/GySlrdpQ2
caa95lIPMyNDfKuhwWs/lU38NC22lQR6Jc1Hryjde6+l1YOlqJd8wLhRD7KbAMoTzyh4lLrgm5/z
7q5YlnqPSMi4xJbBkTKnQypKLS2zSELW6EpGyVqufq80xWaNE/MQ64sTxSZZXzt3UjkV2HH/nc8/
e+0pqGI11rEX+ybD6+3A7nUv2Pv793Tp4oyyosZwAdQHyF5H6S26NVLDqTZLo7IEZQhWw6n33HSX
JaZ1MnAcLfgQ1fjZnsA+NrEm4jvdKKBNjYwd37aWtAuUpe+GUDdn8Na4WowUdlJnU6qLUh56TbNn
3xjd/g5TgUu6pl6qPikDixtyPbkvbueuvGk0sZYviqXZJaJraH/P5vgoulh8d3Lb2q/tFMMjz4UM
ZM4A5UuqQU+J6OPHEeT7Fs6SHFt4rmPaWvlezyqjD6lx6s2AEj132A1pPJU+0XrF2bFRJmXx0Lxb
4wozgPRJ2YhKyNs3YiyfOkeCFxTtDWnC9s3/Mssw7Wv9EzBDJYB7NnJ6JtvSeIZm795LjDdJqClJ
84ASIPvA1h8fuexoEbJv2mzqepy7cSFiTq5NAcTIfK7ni/tBTo353ggBrp+U67qVzHI7C8xRCca8
cy8lctSnXhPriymAo+kG7L7NHm4sVDndi75Wfcr5GBewX81sYYB4WZX6heT4zuFEt8IRinWnrELT
o+HWyw0rVaU/SnVoN4tmtZu+TLQpLHJNRSYt9fVVn9Lha/BWvQmtMWde6wY5/apkbrrnzLCyJ4v6
G8q7rguqhT2kXM3xR+20y6vFLfIq1Fi50A043Cmp6b3SKjB/uSD4GzkOqh0wuWpnx3Ud6NhlRb09
NMnXkOg9IerwA2/dXLuExfS5GTlz7D1XTtHtpFDLe2/oi6NS1O7rOoryMtW29SiKMWtpVR+8R3f0
LN33ar1/q0w4uNvkjYO5UqEHBPyuO2fO7UpPFMmj4oLP2/LEsVZzrdhzJiaKWteT0fUddZmPXok7
FsZv7fyFlGqo22XNKYV1m2er7BYCFBKW0VwWz9ksHGQhSy9eYneFmGniuNpNykJ/2WSkbaDr3moF
TXvDO4sUXyxF2UOn+E5TdPMmNV0kDlOLvN4Hfegk1ZomVTdjW9avXZyMya4YDOptSG2yn6U367s1
deov1/L6yOKzAiPpJ8AVZ6m7ezsv81cdFdqHFzugUW7FWtAU6fS9qz3vI121BQmDFs/PKXH7d93S
1Z8rhOdVF0N15xXAviDyg8Qu4mbyHDelOOmTzdEHOH1yQs2dyimUljdCzt2A69igDpZUtXWoQhKy
+FZ7vsra54Bl3+n2uG5EncYHjCHVD2eAH9DUSiU+hVgYcoF6duQwBtHdVjrv0i81CUUfDzJyK6V/
pH2yrnj7HfCN7c1r4K21cZ+bUEXsEealArbmvN0RmJOjEBSQ2UtDnKlVPpBhoL6Tbk5hUl7U4brm
LuS8XM+u2yIxTkrtvkJOT5GQWu7zcqmAQFNxsrVM3a81sINd5cXGxct2nE1Fv2TVmJ/lCGqR9g1a
afblMgAfUr4VLcZgbVpcETGTj1tNxwkS4Og2a7/MpvwE6kgFbOPqYONDXYaYuKpI2B0Xo6m7waSY
ko5Jyz4Uns6uYpfNs2dT4rXpEFogGnUIZxpQaNeXODW5xG0ZJ7HfqqP93HD+iUOUNqyItoQAo+9+
wWXo5uubLm5HUyudUU9gHJUtnAkU3ezF2aURiL4Lynw5TjYclxutMb5VblOd61hBu8O0sgA0OZYZ
1GAmoJeqkl5LJIgXvizxbvQJMgy76LuzMarC9V298vZoEd1vpeWxhteF253deiTdaIjpyAmKWNpX
0XtJpK7a+tCBMeyXZVzxUTN19f7UpWXkWeuyR4E/Z36c9RXsBNSmT1+w9bI0VvJIa3IVaYsiufOa
7jq2k7jP6Co9LHYBUasl3XIZcMy9yKX0ULR0ynEu1SUam9h57zx2Ap9aG23bcjNuVNJjoNL5KPXC
FYDzJObK2ORvWbRkM7cErrMZtIGyNmrQMPyjVXF6VFvWtBmoAqaGo/Beh3wyH2Xtdo+eTv2Zo6v6
t6qx8o3a6c3Wnrs8cnMod3ew3qZFByJNAYhCAvdMIFaEQ1fbXNJzspht0A2JtktsNadYy9OZVtrC
HOowg6H1eX3vslqaci9tvU22YEHWjMhnLplgbb4kMKxev3AZlWWY1cawnqgyHZ+FnfXD0zICWd9K
5FcHPK3Mvte03r7F9LU+KY2V6n6q9onps9GaNeimisDWgoKdQmopNIezyDDvhV6hLRu9uST+burl
e+2YSvPozI7YpoMsP0ooTvCWOhZ1wMZKEktZpfPNkqWxoo/LSKtkovZQ+QmYxLPSrLO7GykDNugS
Iz8CcGGIOqsfIleLzcc6TWVYpuMAPu9N6l3uetVmdOH1fXhBChdW6vlmbEiYV71ySV9HJudNrI8K
2hEMSQ7iymCBrIg6t52j3tGNnVokpeEL27B+HZwEvQ/vaidKiDxYM2ufzf0cjHjH3zOBVCutqvJa
L2J6lizGW6fr9DvDaB03GlQz/1YYorpAf7YvsWzWV1qM0v2caPnBcqTYF3UOrJ5V2k3TpxGnxDZz
MOd2fG9bo3hIMuelRdj0ympZ7kE8FcKr2J9qq67eBspzz1U7LRt28Pip7RP1oPaiPk6dne/UFW0W
pdwrqpvO9XbxMOp7U+rJM3IF71ljz2PpWAw+UFls0nkgemOxwBPB8ZN9wgcULUMLvmATAkyhLIKG
h8QUNEDmZb1eLZdVFyVXuhpIEWbnaxlYHLI5qb+mIUOKMy+DVUfGoIH42tZ0HNQij/JWh+p1SokG
r45p0A5SV/aoypuYc4cUVlT3XvOwyN51b1RBe5Bqle4UVYWCiNkbQw5GQhxWRdcPi5kO57Zd6x0C
SHRaHC4qw5cuXud1LOan0XOzC5RqfCwJK0lIbtXcaz1P3ATW2IRk0K/Pa2rl35R0Vp+KRvO2EMR9
FVg0eF17gckvVgfjVCuyPQyKNsKN2n0wNZ15cBVQVRbuGJ0au8Tem2T/AKFAr1OxZp9JJ9nu0kkJ
egHmNYJaUVlC/sM8LyD0EMnlnWZayhZAdo6KMWbrZHXoT03Ze0hWFq85W3NRbERsrkR5D5Lg5J7o
nbR3m4uEHFJ9VPn2kVaxCd1k3Sh3naKlV7s3zCO9xOupgL87WkWqXwC7itBjOa2lO+5dkrAfhSVu
62YKC+sTHDrdJ+uobglmQ2dB+VyzL520+UonU0MzumSfStnkr2zeTUIorUc+uGYaO33iNDLpiXtw
s2R+6Wkj3k2enh6zcsquM+pIDz4xz4hcQLuRByposAO8qTgQ6MhoYX2q75NQ3J1ClhhjM3oBf+3s
uQGsqxoVvHZUNMhf3XszZsW+S5y1Cftx7nZVPN8cCVNbq77dqbTQj7F4mqXRbgZLGi/SVootSMAS
kVS27kCT2veFAgLG2rQhEIoLFIa5L+XIr2+dC/vseIJM9360iWLsPGRLygEOfpagZ1n6mTrpiHon
N5ODU8z5KaNFau/Og/jwHKH88JJsiSC86sDEUTEeGLUqiliAiu6mJtcRjEhv5xiEGJCAHT+6elo/
t8x47CxI2lCdNaSBKKhSjG7NQvYvsTO5Wt5Y6bXPWWmMzyzjuL2OuRmAHCUOlVh1vDExpz5B+1eX
uE6xf8USTjYgOJMq0V5xIgCGfM+ryjtdOuqBi8FFXOdKP3EJqHN1CEyuqX4/E38KP4OWzk3cFi0x
8DCmqsKbn1tNye9bsKdQ5HZ7B4VOfi1k3IbcAu0wcMg8OonNvdiZ3pujz30TFnYpPN9uU/SaQwbo
4nedVtFDy56fcJbW0MJRnX2Wk54mWHCa+jTmK/FOZVJyD0lt9MdqpnKbwfuakmaxaewyuY+7aj0W
jJB3cnCnU6ty0ptMT3wTa7EEdW4QnGLoWWDR6rGVaaoFhWJR+51ikUN2sMBqNgDKWEi2BkldIL3T
wqVZ2dhGZQ7lSmpdkqP2VPUOGYXjFTAnhBVu1dxW9mOboKu1J46j2IUPSZY1YaaJ+Vp6qMbSGQFU
EoPDG9Xk7uxczHeLMyE1pyRKbKt29I5Dl6ZA/LbDE2eZHomf5/Brx/F2qWPrXhnEgobXQJLDea84
V1i1H5I+1g6tYhCHlc/iRh/rF8vK5KcFO1remaOrX7zF7olpNKT9kg9l/93UNP3HJLNuMwmvOrJ6
I0c2tanp/XSEQd1QgLOKQLKkfpRLp5KKZ7XZMV9ma9tK0e5zk11zNjr9e2Hf8rwTxPyImwuFL85C
U/81Lt141gZR7cHwuYMKz/Jsn04496rmjK9dNXvVjrTmNRRZOV45iCASsfJkjnLTWzccLyck3Ktz
wNSoRHG5eAfTKafvzaokD0w7/WbNPCXsp8K8W3uZfsNLYqaB1DwZidjK2WNTXElWjLu6q8SXzHud
kCLDonbUK4sBb5c0j3j761fTGKud0UMEJlqpo3eLk86vM0uHIlqbe22yqyUSUurnSpvYNB1dOY20
am9tWx32PVPXBGLj9RcivNYLjgYtpJhsfhakYXjB4pbeCfJq8Fl8zSh3ahcFRqM45PrU+aVW1mSI
BBERnt9TGQkpMqOsgeqqEebPaj+SVginHUzOWiGnM+pX1kD1MgGm7buhcu8tJojvmUYNqkRv/OB6
oxaZWew89lIoU6i1LhRIr9rPXk1ROtCAnR/rNp+wZQpyAPraqgAcpYGUoVGjfF2tB3YY69plv2lF
ClI3TUiFgR5tMQSoFzM60OtE2ww5yPZklMYuV2Z6Z6VaPohBGOi5EJFliLyOxVxR/M0ieeNTWETW
QruiMSmuMFXiM6lKfN+tWD9yJN8ouufVegQSj9FVj0sUV5Pmp+2yfjBN3igDb4qgI8zIBHkNharE
oWPXbliOHXHQXMOHMYVWhc3VgwnmPapaNLWq7PScMHtjPecYKl4U1sE0WIY62wpjHjeKlMOF+KX5
noTvNZLZXE++2zbMXTnQsJ2ObqSo0Ga8lUFsc2ci+yAvi7NU7IRF3s2vM8VgmZ/YZvbSuzPQedqD
3EOd96ES2wszmSueRFlOZzITOmCqEW1pZXKUhlYGFaqSNUrnvHR3WQ1Oh9WhyJ+8RBk+dFw9p3hN
mjRUJ67YO5D7mKmznJygbwxQwyk3h0sbM3UHJfsG968jNr0GoD/NHWYCkjDKo5N5g3tUDN0xw6Y2
NXhyk8VslG5xbwywur2l2c9pnqAWJZJz8CVaG+JZ+mljxJWyK9V+2nWTgsBtANo7ZSCgSjDV3vwy
5SpsWVHjpdakY52Be+NHRiLtWuj4XAjkZwbC2a5FiUiI0qnyDr1kY4v8Dcwx5XqVGczbZGfeVtXZ
p0OEAIUGCjS1QWPJZQsOOCpHmtc8J6oK2/kx34gzVGTJXh+k8WBPzeJdekVRQ20kZebJGG3F26Sa
UJGrGbrRn+BiVuA+zdDt5HHELfMuxDpvOUxz/tZnKtPvhll1e3C+rnjVFNucqc8VdfJM3LXdhGOu
WAC7eTzeIbIGLDSVW6kMt2YMih6kAt9x72H4naEEjs1Y3A7sloVTR0dhoUgrDXAs2FakJmo8nmw1
XspdItk8OcJ4uhMnezNGWqIg6yduQ7UUYKKJCNIoz1s3w0OgJXethTLpqhmifo5bII7QkakHtbeg
ZQrSOgNu9Ia0/SyzblDDKpWL5AMCYTi0M+SObyzKQjlwif2ODLUpJSUltRclyNMSz5/hrZPwdSz/
z0CAYgpah4l8a6tzNR2gS1CVJNNUKm912aQ7qSP0ZyseP1HNm873KoPExlrdKIj2S2FlW8OWKXnE
2tis+3GctEfBJKZuyLfPJ9wSdbECb0j2Y5kOZihWqV/WpLPpHK9p1gMUG/XrbOX2u24xGcD3LeJC
fzlf/Lp4VBdWFcYVkW1kx0XbQca9IOnIQwO8M3SmYTnocczZBs5q49LZZwSoUIDPZ7MjhdnMMkxN
ZqHXu9JU4shhFsMtYBccEJG6Q/2veb7p5JpcYbGz1pdcaAe0dMl2hgAHPViKzaBZa4JQdO7PrZN2
9g5cJUHEjuo2Ks2x/d45S/8F5tpt9C42aWwEZRwTyB+CJHIBXqTnx1zXs8W3E1SwjWKtoRySAr2z
DXp2LsQ8/9qaN5p1SCaVm7QS57VmChLqijO105N0y+pGiys9FNsxW823dMqwScFVvlVpTsCLQbrD
XRY3wxv5vPnF4Pa8pm7WgQG67deao52oB7FuULmIDdEByncWwSYNqKucInTr+SGV7sRxDIbmzcyI
gVunvvnS1wQKQRNw6Ugi8JozKtmZfjJbZfkyAHuswJBz84xIM92M7YxXAjXzVZpguU5SuQeAnPGD
3WACKjUk6wpfUn4YFbt9H708PeZ2j/ZmKu1a981Um77hPjZTdkKi7G/BCugw5AKiN5BC9dVwBlx1
y7dMFPDST+kiAHLSmiOwgndANzOUG7K81Me+GlisYrcZQysWXQJYkdrRtMZNhLDHASa212uHX/a0
EAz+YcVOwpsssQpPo9K7fiv07lD1s4GbSDZAMTE8WqUMx5QT6K86Y1cE2nvbChfQ8T5x3SEw3aL+
UEapv9tZnR4apa7eKYDOPwgS7XbtOJN6HMe2Eg7FzaL0X5Odf+av/CkYwpxWVms1n7ZAMuUuk/oU
xuD0fMOgUv9vL/FTAISidEbT20q/bYQ1+E3rYPEqWlU9Jwhrrv/1a9zsoP8JYftzoUtseVrsObLc
qmJW99bam5GazetfMMJ/4nP9ubylzlSaklKiUwbitrbG0i0bE/YV7mtSrlay/FWe0Z/YUH+ub5Eq
U9ocpzhnkq68VCni20JPsPp067qe2G6tAxBeGXDXT3+Ve/Mnjvmf21w6OIWkGyjDlmNX6xD4GMXA
7fpKzMeG0JvAXXDAENy7g2g9uM1rurZ/lXzyZ5/rT/7hpG1qu/aUilRFDnYjOmp7ZstgrA+mIv2L
eIg/ucJ/S3X6eL+KKqHXXPsf3Rh3M6d1ZFdz4ezWvtPOQPjl3rkt0v/11fdnL/GTfThZndRu3E7b
wa71G9dR2w0KJBR8Qz/+hTH+z17iJ0UCGe94eWuJiTAf5i1u4zEi79HbyKT8vVn2f/6htbb7raX7
o24WiWC7/+mf//ZUl/z3r7fn/PMxf3zGv22/6luTfffzg/7wHH7v768bvvfvf/jHTRvRLw/Dl1yu
Xx1v/997w2+P/L/94b98/fZbnpbm6+9/+6iHqr/9tkTU1d9+/9H+k2/ZZc35Zy/57ff//sPbH/D3
v53fUU//H4//eu96nmrbv3icpnTDMDzXZEf6279MX//8CeoD8j10Qzf1W3ZHRUJP+ve/Keovlqpb
HDFU1dY9E/Sap3UM8r//EDm77vFrNQswRPvbv//l9/9Yyv7xZSRf9e///t8bho3fMtX/Y8mzLYtf
gswAWlX3VNf6OWSgMEm5thFP3+d+7ifvduRdBpwfpgFz2EfGk3Eh6Fc59uJonzXN1x6NwW93AODp
HeDuA7th8kIiD9q0s7re5fW93V0VZy/7JRiyvSzrDdaWaN2YXburf+20gN0QPEd5Hcd2UxmJ31if
Mn/WOpI/HsTqz8AgRmh/lUU0P4r1gaMD8SOI9NTHQgurvbPJIyW6WXyXvfU4RNjNmaacNEwD70cW
gtJwKGuKh0wvItOSmxrzuhq1ApcIgpHevrrKfYlkw07vFoL1Bnk23XslnzceLkEHCreA5XPGL9VC
2AJc2qtM3E9JkvAaVlhPTwVW9bo+ddpxFhdLYQCPv4R4sctTjIulPP52RIthQPHJniGjgxGwPH0x
ATfidjcoGOfJ86uOqdv4RAkWKvlFISRRGft4wMdwIN+uKR/t9Vxod1KjhOjQWtqHxlldQWspxrBz
57AxCKfBedgxrOj5myaLOz3ZNkAh146PElg5jZwcSH/bjhGRXicEzxxtf+XAwIG8ckM9Dc2P/Kn9
jlUUU/PhGXN5mIHobQztZZz9AMo5+JAvvQjMXWx8ghSnHyKC4g/KPZ6GO/1HuXEOVmAeRYicxjsV
e/NXL94tfqFd4iHCMXDMt3T+buQP95S9L6cyVML1fnROMVag53mro9OyTvUnFkw0zY96OG7bx17f
C2eL6FOrPjyU0t2lv0vmTfc57LtTt1nP/S7e4TtXQw6im1v3uI/5/lA7vPkxwbMAohmtVrjET03r
Vw8jB5w8MNDvkqtSAyd+grbORJ7Ot2pZBx/XBg7cVzIi83fwLdb9AJrgi8fUDtzsSeWiy8VGNs9L
dzS0jX42meYeTIeu0q09bPgfT7kC/j8MR3ygUR+q2nP5j73nv7Wk3okPCLL61/7nBfMPa+yl+arA
W76++rv35udH/v+4tN7a//58aT2JPh3eK/H+h+X19px/LK+6/YtrWJbjepprWo5q8JN/LK+6+otn
uo6NKR9Tgg6J+M/l1bJ/MU3b9TxTM1lf/2NptYxfXM8xXYT8hC/bBnVc/52llSX+D+MkfKipGTaL
t2mZiFK9nxt5IBZQFqRUmOq5bQY5J8fu3S5vCRCp+ag76ok0fB/I31fr/H2J3S3BK9yCM/mTnL59
+FJ5KM3dWCRPuLl9geNQV9YTktrNzIASOfaX6xB6YXA8bZpINPN9bZSHqXdeXNw1pBRFi5lvZulg
gHf3de2cUe+V6XQuhbYZh/bOJAqkyJyHkUWnU90QEXtUtObVWu+H6jh483XV5akyqqcULBmJ6i0z
tjmMzUIOxnhA3ZiR5ge1b3xfqmmr21rja4XxrZ37Zz17UBRzW4v4vZ26M+kjWwL8DkvcoQ4k2Qgl
HEYN8AL3MmoYQmcvII0q6L1P56IPYkMY/7Hmz1fje/wvY+1d+2Y4lIu6z+0SATdKgTY5e9yPfYUF
YaxfsHejtY6xu9hrdyrRTbedQc5Gth9Q308j0q4xDhXT3THURbY9RWrHpleU960OJ0YaitY/QBlf
xvVmNrU3uJZ/oBZ4SjsOfV6+b1+0skVaQDE4vvqaWIphUzfGyR3byF3gCj1TotEs72W2bPKK8j6c
bee02JaEwA0lFbYm9FeRGps67664Cjdcvt91QOZ6wJk8wj9TJdiMmkHoBgqRYg1xQ/l9bD45xfec
q6YZsqCG0iAJMaDhewjrDJOuay8blROXVrAex/rG8oqHfLy58yXi3am9s4oJKxVbDIqYz9qCYSnF
M8FWBPhlYWKpwQLTTfqZuZ4wZBBi6T52BKOL9qYoGJ7Qf0SpkgbO0P2owT391KnOiETCzlPUiOhy
zrrFEQMLyGh7L9Nib8iMaNLAddZXYcVnsBXc636ueRdHNpHuyocxIZoh7jF1cCwhEmqZphBj1TEz
3qVVYqufgnx4b7r8LbtRqfqIgUdTdgqieMwCddCOCJZvjVq1dUizqzUtIBugHYVyVI3k7GjqqWbP
NU0rDkdzs45UalAd5K8OKkov6+/63nrMwKIoxXsa5RhWWN7sDGtMKYI1b8ED0aG3y+PSntDgbdyB
GaCxtA3xrFG/Jr7XJEe7/gGgF1TdGsIh4BVUsktqPHud+2wWy6F1vM6vxpKhZHjuUEJM4kiYtaSd
ya9LvPCiirqhPoucXIEWg28h33/L83O6eyeFvVg+1ML+tIQTzA16YKHEZ6rVvpU2jlnQRPcpw9I9
tXKfomNHxwQGuliEShiJfJ4ZNoOBaC9viHAOPNc3j6Uznqgujf2Ob5Z0+NBcuoPWOxekGQ9xXkEb
JJGOZMvvpPWtLlukmmhLHbZGzWYSEm9689K5JMLZGbln/UtrA3Ljn6BEZ94q6ou9Mit6lxysV1nv
Cd/6Ssvl1BrGXa0T65BpkWIQ+Y2EvEivnkbcBsHwG8VIfqjD+h3WK0jt5Cu1AT8nNPVEqTH+ifHO
iu3n3m5viPlBM2/C/srTQpmbaJ2HT9HED61Mdq0Xf1S2hUaK/Oua9LHI1BOs2fIdHzwqshbPf918
tNkeofBRJSkEuyxcSdbvkMyB/g3W93WgPbTvjoWhpsDK5KFmy7DTy5QTT0iPbHH0pqqICjd57OPq
0LafIEp7HUWsavbEcRwsqb3SxPbgtd3VmVKPXJfxat7c/3m9wQGGpYJ0pFolV6R5zDMmi6G4LhSR
GBkFAZMXkmZ9zY2ZG7fc6TrBSD0yHwM2Ynw3GVcyB96nJYBEFw/G4ITGuASqurw4cXoy6iK04waU
KwtmQwazIMRQvMDIoZ2wCdTQpPFZudwGBBKr4SIWYpDa8X8RdR7LjSNZFP0iRMCbLWHo5f0GIamq
YBI+gYT5+jmcWcymo7o7FEWRYOYz956bI05LEZF+Y9znAMYp3f802Z9A6Wxgjrnki7C+NPPLyAIx
VUusaS5KMqZ5lol4FRKsA1KFU8k088e5x7FX9wHOVP0sWJhTyQ1MqG82X2c9VcMHbUjYlF+Kk81h
+JGDLl/JqmJAGzEC209oqYbshgKSJxY1e9fpLuOifzLAlJh6nA/P0y4wH7ChDSek9s+D2qZ9WfD1
2IKfzl3/Yem6k4hbaRoaP1Twe7wbP9DmUabVdrh+CUVYEuF7MlzldDXr9NTk7XutA8BYzQP20igw
V3yQ0WR3Yb8SpMjI1ZhNnNv2k8VIO6uLuwz5n9hg9aQ0TN4yfFp++w+589/Mqz9IWvib4tOZBfpE
lkTP+gqkR8sravXuRDZDqqwn4H9o3GwR28PqsTeukICO323W/wSmb0ReRqZK4QFv5j2+eWM3POW7
uvm0EBYiPjnrKGnHUsOqyAsO8tfZM/YLIbGmYz0Nvn5NO/lv6kdIQ/WjTF9EkQFSyAHC9CncQr1b
/ulaeS1WaoM+/53kiqB92Nf5+nPbgI5utDoqIXCF7g2fDZTufvHRXPWwrLC2Atd6Q/5vAstUrh9x
DJ3a8n5DJuwWw4KbWfu+lccEOaFDOW5sl+dGPGe3nMBN/jYOQ/gMNW/rs+YEVWJD2GCNEWJEzqK2
GxAlZVuYDQePFNPQVvl3rVdx169PWAcZMwHRcM1vbzQupq3eQWzfaQodsdDaN60yzkB5zqxqLzbq
MmkU0Qh9gcPUSTzL8sLa+LFcUi/a3jlrab1jiYLMsW+zSI6eFzagpVjOnDLylqPOtc3dSvLD3CPf
LfIDEdYn4JMvgaruB906IHS/Tz2ib0TtXZBERwp7InrL8Wyn/rs/3ijoj5HrbX8zzT816hE7OjqH
vbua16ofzjACeH7TFXJHhZpLkxOb/+rldpB787M5IYtPHTPqWNkZJUCdTMLSqFg/gMqbn9o0fSsW
M2Ljc2f0VTz2PMalDRNsa80rmYNozYJLadaf2tS99ik9vZi+coC2YdFsRXw7JnOteHU1ygAeaZ56
6lnqCBX2Jr4Kowib4HWGmVAAtVlYEevBMaj/un63L5Ah2uNfpvOAQa/N+o28Z7duAzcXnCqRrvta
3+4lHaHdDRczTw+BtvLbNOXb4mRJ7jsPFYsbLYur4LVfxauz+KGbm+fBQD0DOs1sNfyEPPQ9VnLe
jI2W1TXvprp8ZceOF9k8a7C9Oi4SqaVJWgXXphan4rRmz8yMpx71ihs89bZ5wQ8UTRkuxHZ2oLs+
MNf6tKuG+iXNErAV7LlwPVv5p8zY3PgIbUZa6aDsYn+CrWT7WsyeklA6vCpb+9ORIMNGwoMlpUKX
axiRdTITDV1ZXtw63RdfDY/Jhmc5P7WEPGn5c6RtiDzt7cXosGilbg+or57++7K4Raubo187+cXy
GnT9qzu6y5Pa4J8IK7ItuKCpYr5qSeRiBrXrZrFms7MbNENjx1qweoCn4HX9Qdf7cPM2DjkkTpV7
V/OBH9kAixDjubfl1a7RMxnlFrQdaaXvdrqRuDNFawvyQfrZS1Vzw/veRU/bJ5ImeAhaaw/349pY
KMQ2FU9QX0ZM4RolrsR3ELuw2wZTFvFEmAS401/UzD/EsJDFhbMQnRU0OmzNWP/D0ld/ShFC9Fh2
qdc/T5WTxdIC6FazkJOGQYCpeYQTE1roGqJJyznQMNYZ5prFGZdv2In0AVWz57+2kwZPbvQSX0x/
ewg0SoZsIa9aR3USodMwg/OcZo83qKKPM7S0/vVcNwR279o5iOWG846VwtHhzEF8RurPOk87A2RV
2Jp97PXL3sjBQS2SADFxHj+8qXkCCXKqauepoOZFHfHi+eXFcVGkbmWyeb9KtPAEXgmnO1WzhnxZ
akfWb1wFm7Si1Ib0uGTpCbT/8jFuVKY+e+qVtZ/pkig/u/v1lvo2gjKy1EdqIcSkzdLOxPPgYM/j
QhVnzWGV3XcUpYbDJdAfxrqxwkGNJw0hGSF447dd2hTl66kpyFD2aCwc9PbskMGBQNLS9tA3d+MS
JGbwYYwapsbfZcsvYgGO4XIf+eObYNmmLazM8ucCrxrexFjzuMxyoUWyzrDmbwe4TLs1fdLXFKv/
tFWPpru1Cd3bpU7Vx5S3z01rJoZPgMFjlkOHaFPxiAQ82wEEeWFSj3ehRTTIW/jiDd45z2w3Kdil
NjIKwIn1Q0OBkqbOyTF+gLghZTe8/bIgfF1xkrRHoLoTWU7uUw8ESPGBuzS5ptX/s3VM4/4h5zxy
Ru8kD6BKitAdX6vMPI5BfrTF8+hjQqDEe4G/HA+LRNZYoZYW9zj4dqqGIl4OcYURg8dV6mOSB1uD
W9i5CDd7rOrtKA3z6i7uUQe2x3cQ5Rp3GVZ/hFnLfvMMCFNvmPKN4O/q8AVA8v9vViUWRnFOeeA2
hnCkDIaDfenVtZXgrTgJYc3sEBXFuvMOARFmpgynm0u8zuFFeN+3qkPJAMHFnDhrE87qpUeD5/5U
yOo8g+nUlD2vpAhoehPa03roDIqDSiWeQteYxSsyxi7Pn1sHUSN2PCXWu8wan1J/eE75Daa5oEsV
kW+ePR6qjdLCGd9oondVN8Si+GM5wT71uku/OI/5kl9cR2FAqgwV3VSeFAZVhF74jjuX41hFA+0n
q8s9/1f8KbxlPGDyjHLxM4tnwLbMZJX2mOk5Lv7tCBNNUOun0dSobjc3fzxn5GqYz3Xv3uOO+6q7
4H5e6hPZ5i+1052HjUhdp+0/DeldHEhyW2accVbp96u18TTUmKdg4fC8iSXEKsWHuCksx3qkFCZa
x3owRWrvcse6R5dxr08tYp/tT1et2HO9F+ZEDmr+4quQ5ZEwqeuE41aay9O02BWG7vEHCSMfN86S
3ZgjzwaPcOJ3ifTMjeFEJGhgYTyAGkTYtJ9G+xexUwTL4FjZw8vgbpHtbFiIgXbWa/+uOv3TxX/V
jzbGLHQWpTj7aEALQCYb8/IqQM3gboe2sp9dYzmOD7gGthjXPPQP62xUFLXLEo5gQcjpi9E5cep0
/KWWE5mD9SlJ+DJxSmDFKKK665/6eqSUGK6oMemql/GxbdBoL+14TjEaOZiiJU60IF0fsDchpZ+1
B4+CACYOWBQHHuCcmy/Z2lHy3DKW8O/ujFy7Og34M8wpJ+YD8FZkir7F3kNvgH6LE43KK8zH07ag
8HV9KzuzJlgxc+oPyne9Q9EheJqqaMtXFr4TagKV1Eu1lwhx6RJ6gEvVCTWQQYl2lm35Y87e80qt
YQoRyyo4bAaNP1Krqz05mJaKLMZz+6DvrYxsUNyid94GU6NgO9kEf4UhEnuDdYgPaT971mvW/nGr
CuFPcCMxHFAG8+PdlyHXiBX0m1XKvTtzY+U+vEIULeX6J9MRnrU+hNXLMH5rsgpnV3sKhtGm73kr
N5/nmGlYDiV0su0xJMv8h0yUYyEhVN1sRbpyoyFndrc4v3IZcYLSn+3MenoJJOo2yzxOFieEbhtX
oWvfBj0Txcg4HJrh0cQM4VhxPtpXORXQKt46YpCRdce+/YE/ETopfU5RpJcep2Kd79v5JqxKKP/Z
gvBLVh9d+tXp761Qzk4UzfMizGSY2wjdFQx0gKy5jdOOvLg15LR2EpWefAurA2ZhppK1gXRieh1U
I2JHySekssOuh9A3Ov3VqMyLI/tHhNLDoTTdk1FoRSRoJ3QDwXYqPiwZICJ/16hwaMa1V5HPQVJ0
EtF4+m854k+6aFPKCaebzO/E9mSZ+a+vT399nF67vrSzGJxClBJhFnWyCTEKM/nBhLN2KP+3fPsn
hoxBn3WZugfO5cMILdvPIq0H6eqzy4HMilp6t/lWJOZxN3j9w1S4N9TgN/Pb2ODXW3giqWa913LN
fio8WGA6rbo4CT8LIVNannY/Tnk0qRy+k/9il9VdzW7BL/U/ZUHzy3LXuFTrAnwN9emkqzMp6ozn
SofxZD8eOhqbAdEGpBBuOAublbPeD8M7H/EVMdWhUioq/CBZRYvFGcPKHPclboncTNLWD02Xqr+B
8uGuseNckb/dNkwP23b1haKMABicU1ve0JNZXAKuKZqRY23GH5SpPqomMFk6yqlBY63BuWFneqzm
7q4mfaHvnhac/qDrmfNxFYoC0x9DjbZwyZXomktdKmY497W2nMgw/Ws2yylYqH3hyrm7WogrJIHY
XAlZkQx7oSB0O0JEiTHaknax/vbYi9Y5WvwPX6T7rUxZc5lHj78SvVg8e31I5/E8ghiQ6CF9j8JF
xjIbD+Ku2Hge4ty99vRho+gevHIOtZvTrS6PrcQ7Q62IfrDznUjrEEC8KiIfMWLGUxlQrsSqjVcZ
r2I4Bl6CtUptB2qwsJ1zSv4ubsQBFAMEJ/CCyxwF0gw7lUJUYW04getmjKb1nDg5TCRwfdOWHxbA
sIQ8xzMpV0s27TeU95kTETQFqJt7gsGV1T0b7bQHTNuzkfOhWer4nee3nokEN9reglS6ENewLn2Y
6lqs569s8XggD06qnTP8qKBbdlKXyVDP+1V/WPTHib+2Tj9ItwWsp4eU7ZHm6Hx2C6LYn7Q0w7JB
aT9jKFTn1H+o0IqthaTE+BkL/IiEAaISrq84vyl1zdccCqxs+ivV+dY1cQdmQVdlWAYrfwZtZC0R
mvB95Zo8e3yNIHEaU3pvWP9kI2OteJGlf8gaL6bFYNmIKzp/1Q3vOYBVzcbUnoan2ZKJ67kJE/lT
nQeHCl/+dFy8jpZvTAhHtYtL2f7Y2502vvaTuDLqOhQQo4jx7DdEau72MurjbuSOmt2dBRoDWdYe
sxEatdDSq8/Gb0/m8lUPwBhR05+pf27CThR6g31tG2Y6W4NNw3nyPOth1sRdKiywF2mUohOLLUME
oatbJvp6784wLTdse/lpuMWd3etmtEwcR90qfkEs+aesa7Udm51r2mQvkL1CQuMYV6NnX7O7WSBy
RVrXneTKgEJjAdTZRujlKaFI07fK58hFd45lwiU7aVh4Rm/NXlr/4tOm93EpviszwC6xHsBrUF6h
s7/Qpo82nGZMdAlqYEAd/1V6U+0YwEb0XeNsT02bzrDU7Xj5rfHJE60Yb+VXW24Q9eoElkSSjSOk
BZks6lODJTkPSeeLvbNS6bEqsTz06u8tWNWtOwU1OG0mPfUOxSty85D7s547DvKrOz75X4XzQRlx
zOmEFC7htoBu5Q0lMwUWXFq2x7sZmUyWyupRR6AbGD12rndjWEPRodrtRogATJIML9GhpOACZKqJ
jAkkfWZWFwyoM/spB2G58NtdU6YlQvHbJNHLwVlauJ0Grb8WBcYlrDr5ydGsNx8xgppnmozBeNlE
vpPMDk8b8v8zJfscK7wT2Nwq6kgeccOQDPOGm0A88GgdXQ3UUdr5Z2uo3pDsGYwSNHBMNUuA4ebl
p74iyqLXMQT3xhQG44wlyDUZB2QdWPPS2A4+kI0GF9e2tD/tNEV+MaAdKOFloJkPEdq6WAPF+kI4
gOM1sVqK9bEW5stsNj+KMLdolQuc1il34R/y0RcQfFDNUjoLDixcKri/MnZky1w95tZhgaFwIdjl
B2qC9wLvQz6k1rOfaken9py/nVVcy6AaPr25esOZ+wsNL1dImsruRtzWSkAha/uCFbN8GDo+bcPk
LUFw/L3kQh40f7wE5VTfpSoFrVJyviG+ZnI7Ullo6WPQWhyLZj3GRa5/1bIdIzUrmDWM8k85iXpu
P+DYdjDwjBseVxdnj9VSEG9P61Dqh8mgHbcK9ePo6kglPUdZZrLec8HuTxm6HavbO1bwmSKSZxqx
JV5uvk9yi6n1ZTQoEhfGbmQzB+G7gVRXWANNrq9y2JBTEPZyfrF1DMXiGEjgEQU+yyk3D95UHQLy
OU89ApehBhJXq+V9valOtwzLRREYF5mdxFX0Csy70CTQnV/bDLCBSKSg2/gn9Zsz5iwAVg3R3nCF
EFhTr4scN6vuRF7DjHTRqegRDFWxOVv306DnsH4cvsXDM4Lm4QryPds5OkjlTRSnMs32cBD+6MBa
mIbWIhJiKCLdVU812amMKRtt527dV+6t+d7suWwXqV42rfQSvKnc2O687GyPDFTUpcFuKHoew/JF
G6m9LLK0mhbHvmsb50Fvr7w/K8cJcO92wkHSjsDYzQKIx2xsA514kZ5KPu6xPsqt0Pa+zaywNw0Y
3xnTpCmVf4yNS6HH8x6XMHcXF1i+NydMHZ2ottK/qeIFGrKVF8u51rSzsmsX7MPpsPca3iX2npxi
jxvPWuSntMczaQcYw1fimpsAsqMGSL7i5zoGl0mD4cAfVp2xPMuONPurynq8tpNhJr76XLd8+Zdv
l6Jo98Ru1NBI8fR2uIOwxhUAaWq5q+dhTtwqezLzVR27Zt/p0uPZq9AJ1XQxazAwxprDzW/+FLdi
adAmoBVUDBtls6YP9aEbyzO+TT+24bCRuUipwtFLJ/id1foczuZIuWN3/UkXwWVxIYS4vJFh4Xkp
9cGvttEg11uQSDBqKzlDvoMhpMsnKnNcEwx9fKYoFLdI8I7MxX+Cvv4aXHClsBVracn7sjefhuk2
M1XLpc0xapdlsRDfB4EwYGhl3eLyhtkM27VudiKoqv06128Diumj0HV0gAR/5s78CG4cPc+SOF84
dfjmk07ArHfbEmT/BT7MpHchtE1++rKhS7i4mbbfbM4Kbx3SeKjlM3ZC5E8AicJVr/xk6sbEahZy
ENhYI/g2mG1dCiaMoV3zwKslvyuwPj+shgaOpsNBM/NHwNdecIDAKlBKE3KRpnl97rs1rGbgyKZE
SDSgHZhLD++WRS8CyoCm3GGQlTUbC0vIAzq8yt20oQ+wtvaOMt4NsV3M3GLPUN8SCyfxPwQjbIXf
ly7N3xQhbYbZy6NeG3roGSCIbodAAGn9qKe/lcvnvE1T4mIrPhajj/W/v1NAv7TC6I4jmDniHzCi
emiZlB4Am1a4TmomhDtrKCBdD1WMU6mOYPW6TPbfG/0Innu7N4KpZDXyKvBTCn/QQnPQv/tyZgGD
GT2x7L8CMDKnsRV39vQJPTJm3qZf7Jd1InjOx+Bv0mUf/dQ+5rb099m22THOmWw3SVc7bGK+czi8
w1J1Dlgs3OVo/73HMVX/yGcdohFIEcAvk4YDAftcNua1aw7C8pAeSDgdXilJK5nHhY5gXYHw83WF
JPhU2imBGUEdj+JDN8ztOk29ebfU3RQzO8VTtE4oV6320rjWC9CgLhKdcxihWXA/yiz2y3lJ3FnN
7M/X9OAoWLvTtFy62z9cAlguylL/Ole+povlJkrXikMdmAS0Lk6k81w8iXy985ubxRSp3aHRUYA5
8F3ImNiq3WCEi2YQBUAqWFi3zPEqXcizXrCQcRu7SgQgGtzX8B+hMjwHBSk10LitWGJAobzvnb2G
Ho/GrgsbjH0TtSoTBD3gm+nxhlBmTD5nGk4jfCjEeJIW692tBvvLFKbpArg4NhX4mMW7R+F3weXF
ImtoSK4YnBQFYN1e/CVHv+KDf5CQ2M9zfT8VyN5E6ZVxtrD8sUrTYTFk/G3NYkUc8aWQkZxbrf5e
iiMcMzdiBMY+Uz0CWzl1elMfNz3rcH8zevTnQO2m5tLjOrl1cPtmXI9rNeqU2QX19OonGRkM8QTU
f6d0VyZVp31vrdXclca32w7WRQgn4WGBpmz6MbbDO7AZbJAqA5710BzbAu8y9Xca2SOqRPzyYp8u
dxODofvVye7dymSE5aHTcLKpC418glU09l7cMw2K4QIB/pm4dIL8ReQ+9XbDpjpHPRsJdCWxaqoZ
eyC0Xtph4j1y6ylgv3U1mvTYa8WuDALuKqu9HYIovVcEjIOf8yPzzdLmVBYsU0ZcfsnhUthjdhY4
4xMMjgxxl3f9lrCrl5cZzRiUDZx3HSY5PI/8x41zfg0NuCdx5RSYusZsPGIgADpqglu3uyCZx6w+
rCbwpiV/EILqhPMRWlRzXjVFa1FvIbkVyBJv6k7lT8+V5V6E3/Okd+ObsXzlgAUe9fk9AKp+9OUw
h+4w3dWVczQCpPtVsRLPJ6aBr3ceaZmGb55lb++1F0cFhHJZLSftZDP6nwISYIiviSqHD2A0hvqc
B7NiXLltoaMWNFGay6OAOy7va9zOEuT72kNJlFsKS0VecgResHMQaXk+bTlL2Ff4yNdy41tUKaRD
0MxetIYBSE2G8Qlc7OdQQ/3MFLVLja6DOXl3tFXLLBFPmcI0B93UjVHOBI9G6kP1hMRFBiwGRWMp
7K8e3Rc2Gf917qc7DnrB7bbBR5+NizWgL0HDz4y+nN+8af000vbbMrx3MDlwc4b1fmLiIPyyeCV0
4cOp85Scc9bQVsd7DauaoZlKfZbmHq17J0AvB9t7tzgPhAAAJ/SnqHdyrnfZlHCbzKdKdzhkRwUy
D8Gx0bE1InCpzZ+MAjmxuIn2eLh94lVMBzh+dkMBTRn/qBjpjqXXsV6GgFIXY9jTNEWtTXSGKo0P
xcj+6KQGP5P+EuOLDV0i/5veq9z4B4bBWCcvdNqqi1a3ftpWUTBNYai0QPaAhssGoLeh2rm46jz9
XAHKEVzuV6YFmfA+GHIjFLrBqFOrba+zQTHj+NQJA2zZrN2inqiwiX6GcZvxNJUCGQB++bBDJRYK
hirnXAu2aGUrjQapcc8U+/ig9Gc377o715Yrzvrz2tNf+Zk54sVvzUcwV+YjxwI9n/gOGtxcve6b
r65V3mGd4RRe+hShk5nezwaj3EGb62/hMlNucjgZqWrtJOhFeuA1evu2IXbHckA2g01LkcfUZgjr
LY2qjMURBqz8klEC/+9P//9vNEgLmut9yhsG1C648EHKg7X2JD37EC53AqDXeTG4K3THCRnG8eBn
5pwo3PWxWyzG0UCJo0nyUnWlX12JG18vBuPAxr5elhs40xgugbN+N8OWxnA9yyMKGZ0twnXUy/JJ
ZxEtm+ZDA35AIbzAKyZH/SgJLcO3iP7MgSSBWMGilH0NFouPgvq6lhdbTfPRzKE2bKa96wRYrVTB
0zda43Ur157Jtfd16/H3doEE0s1Sa5/JjBe2kSiWqSvRRdTak1qvfZqNu9Yid61fjNPoNVc7H5eT
bvSXIPcfB2sJ7iYywkIHmEEEk6A7Ge4SB2Y5PXauusgCnCitShcDDfH3I87fXUroxcUy9XtQn5Pm
G1clLO2qRh22C6UFG7H9AGbzcVD9UdVsx7e2If7D8N19dr+ZzDQIq7xJ7fws6Wp13AgidrFeQoem
yOhQruwyiafbbe1y3/uw/2vLWcNtndSptIeTWxlmBNoRtYdHchyxBxBxixQ/tAkainZgTDSh0Ro6
nn0otubQ+9WX0Kio83XAD7ke/GG+bPBJgCfh751G79KN+mFp03JfaUegAtTiUv82pz9mUGnMbXVM
DVtPqZ2njwKcWEJpn++6OYfrlc8Oa/HuDdJLhlASSS6pYMZeUETscC30jwTFhpSbb+nizcchH94W
jB8HqfAzuhKmTONMXwBUWPPmd40uD3ovvbe60pvrpPMtxiO9W5useGqWR8B+TgKyRIOnG6DubFFz
rs6THTgcCsQJrTgcJ8ZeNRM1htmVSPCLUWGCnnBMwjtgdIdT5T46BsRdMkq0BHtvGuI0/MBn+9ct
86g16IvNgOVpadFXDtav5XHWQqJ6Nyzgypb2o0n3bWbmh6eaEG6h/Qaa9bAFnTjkTtZRmDvPNvWO
7oOsHKeF7RbbNKYy+Odng3Wm9q8fxxNbLH+XCkkCzZhUgrDTlEi83Q0czjCddA/XtWKgUGOoRXpR
TVhnEdN6dp0QJcztmh2CdiFuZEP6mmfZd2b3iR2AW7OH2oL54cFB1t2XoOoueiAlyBXUu+DJ2MVo
VMIdmNMMIUqxzSpcP7qaeGokV0paR6ruMoOvaZM6ENsM72WDIsguOi1sG/ntKDNKJxlAf0KACH8O
/Uw693E73NY7dCtNSvqDw8cw2N5GagwbePyyidL0owWrAXWG91jmyxMq7TnUEXV3SBtWItHQ5Fq3
D8bdQk/au9n0WHNx9/a3tAKTJ6jS7wfm3LKcHkAIMdPd2hxFXP1Bj/wrrYVraJnfM1yWUbe1f/IS
op1StB55c28Uk37vPi+LD08NVUFpIc92Gz/dD5ZEbrSjvSJ+0sYIbBpWxOhyTijkMF7kIK5cA6Z2
351E6mtkJNJHK1MZOwDffpK77pufFlNkT3Xk5ysTFrWRekcufMtk6TLcUF/c3Peg9fznYFxPQurt
XjPa76Y07r0qYHBV6/pxZu2nboHDjbAvWbY82Dc/ommUJ88VgESGTz4movp6pE4dFtm1cHy+PvOh
r5rnxhIkMxSBjJGBo62BURMOw4yDJkdRsdy2bI0C9lHcpmQMq/zBu+FVAMu0QQNhBC9gMxJOBUKD
cEjS+WbcSp3ZdcQGcQznhNc6EwLdfmCvoZFLwkCvTCDNY12i+Y6sAuAe6DT4a2+SJ9CciNuSMEKR
wzQ4ntART6KC+NGvu1Q6G0xmETF/X05D+aMDjo3JGPpSvH6WE2WMOqENA624z9BYttqLTwKnJ5lv
E/Xg+5Wx903s/Vjgf4J16A5d2jL38zuQ5PKmUTdhFplLlJ/ygs1/1c9IoGteUDq69w1ETkAP07oz
G5ogxD1zlFejt+/m7Cmw71akqU8e/CsY39WFX27eGdOAQ6hT7VWs2ZuYmdhSDIeGX4qEsQsPAl7+
O6RRCOrKiyp172Em8C+SZn8DY8Ek83uDWrlbjo0GMn/z8HWKUcXmJtxnvhS7xdeCGyaCR7BBm6dB
bmewUggt2Guc2t42+Ht7shB78svcS8LehvVdLGW31xrHOQOfyJNpZPw7zrZC8t0fLdtcH8ohtIdK
XAY2woLL6o/DqEn6uLe2SRxYKBIlcl8MFkd7/zq2T0MJ/9P97DTKadZrKSQCS326w7NRUh5xlmrQ
b5kFYyxmHi3ibP0e0u9bbutmJrP0I5/+Xwv+pRXCqiX2AvVQ+hvl7QkCV0QUJusH8BXev3R48i2S
78hazBi31ITKpX9btnrYynd+0B4Bj6MUlyeZkREHkcSFCuwrcaoN+HEI6fpcHh+nlvu/8hLJL65S
NigtStEEeYGLMpu87bG1Q929QleIAxT+s2ne2+g+CijefezQXaIyislAAYCEYf6m8hY0SXb3KjM0
HaV25zv6g7uYb5nL2mG0AIc1zq+xMk0cxQ94n1Pmqw8XFcHGNL5U+Z+mnE5++qDG9p4Mh/3NIb0h
5q1F+wzQB5jM8FcNh3p4E9Wv3l6IQ9kF9hswZtV5rCqst85zSWdiu1412YNBJlWQswcnpgQulQLW
WpXInlEkWyzJfOJcsgNo9QQNxHHQxUVfBXmn2W7p/ZAXqcGln7SdhIlRZB8eQhhJ9hPz7GiwtCTw
/85F/5BVE00XGFHdOFiFPDEHOOG5uY45K09tD/n2ejNR2OwyioV0uox7wiT8M0d15GqEUmR3knJ0
KR8b+dF4P5s+xuaEJnlg4L8VJvgTRoaGmz6LgQHwSMKC75MW2KYPsupOtq2S/LlaKPoJOWRJ6TAx
xIgGEO8AwXi/kS0c6qX7NfrjmbOHqNZau2ty/CEwA7jQtfom/josAWorufksS43H1GR/0esa0gnX
/2NVpE1VdkTDl1A86CyiR1aZW5pslnU/msaP23NkrIG1p2SJXAs2Nnzorqy/U4Tf2vjhUELdAt7N
/Ora7XXpDKwrt50JkWfoLmq+04ObOBP/6tpfS4PQ2ZSqR01FMgagnUlvPjKt+obi8WBBjZhvZQmt
simrH20qT/5aXUoZHGqDL5ZC81q4j4oKNRvWA1QrQmJI45sL+zBrns+ilBOHXeAZ+dBEsb7NO0RD
2D6QBESpwxWRBY9j37m7akOFPVpzODjzEZR4DFD2tCDaH9f2niltUqECc+r1Qab5lx6sr743RQw8
MBQ4ZrgMAzEs0Cxv6U0mc7ACGcnAdtpcsmN3Q8HY2rsWyH9GjWDUOiCdZPqJWPKmbhkwvvY2abn8
aCHP5VTGrqOhW2XHQTqwlJwxeOHJPDTP7aAdyQiLRngwLdYErX2t3RPz2/MIWrKesiORpBTDrGzh
Gz0UVMC18t6shjo3SEU0OM5lHOwP8R/qvmw5bl1L9ot4ggNIAK81qMSSLNuyJQ8vDHt7myQ4ghNI
fn0nfc/tqI0jkN186wi/uCIEYliJMVfm9Jcoo5PM89B38bwIhcPI+Rw16sEmIOZO1rdsLHApSGEI
Gj/jDPrV86HtlUaJc7ET8Qi6I9TTKhiLDefRsh5KMK0Dlt85EySz/fKYieBKPOwih254srE6QoD3
XtTVj27Eq0FXT8tK7hxZm369yeR7I/XY+afYwpIdR8CecnjgM89D+ojmzV3Bg2KCc8V8wqvUeJ+L
lzhBxo2MQNaqrOcsS791BIOPq18eMWSt9e+8mmYQn0LE21P6/zLj/1c5lsjgwD89bfIfCZb/szTM
/0PJ7a6/moH5mv7dlT+K2/zLP3/x7/R2m/+LILHRB9eachCAkGX57/R22/2XgzRL4gfcRuYjp/+d
f+l6//JwKUpsl/AAXHuGzPd/J7ezfxEHvyLlnVLuE8d2/zcZmP8MMMt1CEUFHFdTDME3p2rOK2zD
FktcnG+tybtfD14kieKeb4qrchEE+O+il6T9Wz/5MQ2QaV3nCmdqcJvAGPKgtw+3t+/7il+UPW7E
JmoxQjXMAoMG10vzIZXOs2TZ+7TFddC+D2BUbj/AOabXMRfqauNhIXd67zhWMCfPIu9u/QNvaXKg
75eA+McHagubSzeBph7tH7mTw17Ua++HWH6CyNDGN0yDsPx+00t41M+rpkcjeh/qcKRzrbPXeHib
GWCFut4MQwj9mbtuPjFCHRRnkhYugQt7QYDUCk2ezNohabN0kib4UYHmCc/EAp5yFUF2QYvkmb6i
UJMfkf21rwGa4AfYkGkQzUF/nWzrmrPiDIWiDbmSJVbewgDmj9vuV1k6jFE2DVc8MNjuPXww2/bS
OzZYNBBOhC4SrBR7SH/CNjXb2RoN0SObkQM6jcj+ndXZm8gHyd3f6x31lmgOxsLWEO26uLrG4a6/
4vo9/oXUmxxp/w2ygYOiTa6uAlMwFW3zwep5Oj+uf9MQXbYGc941ERVLMjOUUd+1tnuAZ+bX9aIN
2LA1gDu905fUoWDOUzoFODrZEgTRzj+LYIr3geOPpMgNOKY6HSG7KftrU9u498BOAtmcxN4Ah2EG
WaRPbsMrzkmX2FbVXyFk9ymCMx3YgteKg9dRzHRjnjUN+jIwNy2o6zkOoLWLb8Qkq06sHmElO3bR
64Bbj0MPTsOxVlN9xOVT9mN9YExjrmE+oQrGHCBqX51hxrZLlgopmVhqxcO+8jXAM4g2igIHK9zG
2d0FZmby4iD/YmNQTGGlYR5WEY2LqO0gReKCze+9H1wPYqsgjazX/s/U98akYmsID3I8l0wR6ZB5
OvETTUpyGvrsajn+GfqClxrC3B6U0FoIqpbUepkV7vyr+t7CbcV6Dd4OCZtr80Cd4VkdevGYYih/
pzCN3cNw8s7y2Qcxq9+ND2X5Hhfq+z6mTQAwkcAbSAZNb2K39bl2VXsitvfYlAuLAnxhMCEDNyg3
JuylCf/Zt/ayFbuN9tGePdr6bXfFfhsSg3F/HW3nrynhD5zVPxTuTqfW/URqJOivN+/tWLf5Au0b
eKXLE3WsvO6aUZC0L0gYKT7AcgRmZvvK16YIGFdEqrXRfWlQ4jJKBQ3cQXHoWS/97Vi3+dKqm9rn
FqdZbxfd1S5gpeF3DkzYa5yzetWxjWAzfUKbDDo+iHTKAKe5ph+ruvsFR09Ypzr+p/UmmAZAmwzc
HBmyCllf1xhZpQO8P4lK7qLByX6tl//2HI39/T+7SAW1bBnBAkbr8ksdqy8lyLIjg3mol8vz+jdM
bdBmhAb+moNVY0aoC/WZlfVVTEgYXi/b0P/LCeR2iFWvBARTWHflQ4JXcLyZwjN4KvYIugXEZhq8
AQhYXNbAGZnQJdgIfYMNwVMTVMPO+muITihf9pAAGM/SFk/AjnWHpF/vAe+182m9iwzdzzQM93Dn
HTsRt1cOX2/cArtVtrF9MHX+8vsNvnxXjJj63OYqkeORPWe4q45SulFtQ2SypTk3hZcORXpIaYFz
I5GJO01gztWnGUmasVWE6z1jqr8G3hGnYXC+ZiS7F0jNz23yDaTTSx15X9bLNzVBA6+duPCCaTpo
G/TW+1RUjwJOhyJwX/smf9n3CQ2/BHJmyQz23rWof5VueTfjiWGeXyY57hwGDbydaF0Cse7m2tvI
B0DuCFxp7wdYE8dluTEMhgClGoaruq6Ul6INlM/vfQir+HLeBy+q4ddP6myKfAcvmkhgxqXghyLg
WA2863rvm2quoXemXWb1OcgiDggVkFc8xFAvWy/aEJtUQ23K7Wh2ghLhD8n3oipeofl/GXyysW82
1VyDLvLKRquKIc0wJoSeVQWVnD7ps/N65U2lL7/fYLeGjFciR/SLx8BDhkNgL9z79aINmKIaZuFN
AAIFnhuvsA18nwjw94XDDm3BQcKk8+/1j5jqrwHXD2jeeQEmNrABv4Mx81FUzd160aZx1QBbqagK
wElEsEPqKkMqTh88p9bG0cFUuAbW2mNgeSz9bs1P0E4/xHCyx93HvlENNJyyFjrMSO74U/VfsoRb
Mpv8v9a7xdDjgQbUSY0N8l7BsBQd9oBsDH62ULBfL9vQK4GGUkYWcbJctFc6uZeOOnDULR/medhY
BZdi3tiUBxpSg7Z2cHmZo1sodGBi/1FR676qx0+wYrmAjfZuXyuW1t1iilnOWFNMZWNfSfuQKQga
HusKHsZ3RLBmQwbYNA7L7zdfsdwaaVkN1Oqi3vk92NMXlX9br78BuIEGXB5nUz22GIUWwj6gDFfg
NwcC8rwD3nizDQCYqq8BN24ruxtBoLxaZfIAVSykz7f7ZsxAA66C47rgBfYjAbh/zYhc8bbA0+d6
5yxh/lYMacCtIFFdjBFEyVNomqb3slNwXnsZ81c5fs+8bmM1NPSOrwG44L4TzynWlDEGS5ZD0hTG
Oe7rehNMhWsIxkYWdPUeE9uUV5CFu4fa+mlfyRp+Wz6DatSgZPg2nPzlmdn/uF6y9oL1/18B7EVb
8jbca1nC1gP0iCsrFRIuU6QvMLhWZRAVSRgyHItjRO/S/Fh4YHR5d1LNZ0IpnhurjeXMMDf5Gqph
fQx9gVG1V4jVj9BrG+L+e92jM+GZ69OX9WYaoOcvQ3YDat7IjgYCHTiDoQNVWgDPwTMs9FbB2V7/
hKkdGrqLFhooNefyiuykk9/0xwGHgaHfuocwFa/hOmsx5XUuFONs+XcHso96GeK/12tu6hwN1/Yc
gPA0o+akLR4lye49Zl1INp1Yvu8K3/Y1dJNeDH5ZUZDLJWS0+ol3YCo15/X6G3BHNFDjQkBVbYqd
nA13xBC8WxdUjHS4rJdu6HiioRpX5TzC4y863oZbZvS3cL5nyOdaL9xUdQ3YFtIrINCGrrd9fiZ5
dddZ4wauTEVrwEYGRmcjPUuCz+9fEqd68rNpY9Nv6pLl9xs0Za2HfLw6gHohWFjV/M1vm2NZfNjX
JUt7bgp3VNzTRKK/WwUVZa+BN627scYYAp1oEHWpF0OaCV2SDi9SPtSkgXM6P9i03/iAqWM0kNqw
JaA1GLrXCKxwDk4Z9GIm2Eru6xkNp5KUedZNCBYO+lATZ4/Irwn3Fa3hc/GZKUXgoeKy9J5pAU5t
WcN1dL10Q7folhRONinqMoKpkThPk2DIcbU/wxB2IxwN20/dk4LCswl+YLjkhDUVZcfettyf0+gg
swGSwMg6nRvoSWSybsi+gfgPc4o5SrK+LAAt2JYx0v6UsG3aKHuZtN7YB+kmFFkkJwm7Gmw/Y++1
hJPiAfefL7kcPnsq+u6k7XdvzizYJ+28m/Q0MMse1k0NSyUoz/U1HlKoWm71kwFvngZlJI3jIZWg
aCdGequV3yPr74E09h1Pg43nR1NoaZAuGiQ095kDSLvvOjDqA6hMRYV1ty9wNTzjErinIsZZAJZ5
SC8KaFe8hxdjBOlCF76R+z6iwVpVjYpGpN1ehxQZ+SkfPtKJfILAqtwIKcNK4OngbojtWzzDMMwC
AkhQPjxRJC2cdlXf1VbfxqGQYYT+0jVwIBMzQXgbaxo86Ip+YxAMUQQl838sCKSfRxibA22SD1dX
VrArQZK/6JAFJvONRhi6yNXWYVzXZO4wYwsh4VjtniCzB4fpcq6VuzEGhjh1l8bdrGpwlXCJgNPx
FQe0Y6dA1M4JpAQ/rY+Bqfoahq2opcEsALQZKfJB6rzv5LAxd5t6f/nkTcWjvhbxxAVWhhGyibBp
rZ4YDt+uE53X627qGQ3BoAxwJSAqe4UX/AmXN2cFZcFGVDuL1yCMBFpYM9tFc1U+SPYlJWCeunWT
nuXUpn+vN8HU/RqC4dcl/Aj5X9dpgrx9XU7DA5iu/s7SNfjCghpyeULKa50Ff1l++9EKwJDfVXOd
AwbL4sDtnRzTZwC54ZQ9Dg3sWfeVreE2hWcTBLYQlGoM/obN4rGGs97OsjW82kOP/CtIzSJzrAiK
86jSKD27ngMvz/XKG6JS537JjqnShXIpuLTlPTIXvkw5JNFa68t68YaIcZbP3qAK3OR8ciqgCi9G
T7PvX6tg3rgAMgBWp3tVnszjxIlxoC+KB39yT5XbnxqYSffD1qnFsOH6Q3y4qX3iwbk3qpvmym0n
k0/IA7TlvXLKGhplbpnalzyOmXuKR2GNG60ydZgGYwgOeTlM4RCoSv5WvGpPSP5S+1ZgR8OvJUTT
De3yikf9IyIqgxk8CT1PsNP6cJvGRIcwt+DfDWWZayGnV1B/wF9Hqn6gflZDt+/aUud+Cc8di6HG
/RlytSAEVMxpB/kiJj+st8CAB53mBafZyQNNahEAQSYFTn8H2Mhe6ODtW8F0rlfU1pHMSvTQ1CYf
LNn8gIDx1pbaEDs6x8sWeZKUNWIHxibwJYs/08Tb2H6aitZwHIBcKTu89FwZhV8OgsZtvef1HjcV
vfx+A7LOmtM6g0bE1Y/BIsd/n7jaeYC3tTW3HNLcs5oZezbIayfBd1H+znd3twbVto5zkVEcgtuy
+IqbmTOMlV/X+8SAI1sDKu/LfLYchbOKN4Yeg1wTLfxr10DaDfrR698w9buG1ZwUIwiNFN9w4w9p
qd6XZbbxgPFnQvmPwx1EN7W9ck7athpSoKhHSg4SgkOYlyNsoIKWJi9WOn5SzmJI43xS8OA+2N4W
R/DPXvmtD2trMTZApIQH7LLOj+FQk3OJ9BWwTyN1TkQJgUNcvt+XboG85pEhDd6/4yKCxhUkvr12
fJhh0gnz+e8NZMdhWvtkIQ+JQtY4n8tfDnSQbG/+xiZ670ItroKUVFm3l2maHwKH362PylLRtxqg
LfhknHyqStwKiRTuMg5FQx4d9c2lLTKHrLMSG+u+6TtL5N2gLoUQVOMsO2lO86Mfeae2tJDrxd5l
jdUdkGACMVZIK+xrlDZ7ECcKyOBhk4GbbgaKPINWKGzFBmwJIBLZEvtLz8XGPv7NsEboadOJtOKu
9xpbXi2ZPEB49v3ArW/rzXhzbUDR2mzSz51TxhRFT5COLQt6Gh37A/Rx9kyEKF6bT3LWDAGu6esr
dNFfoZT7EeZ3G0W/OZ+gaG0+sdTkqS7CVMWRAtGkzedCEIids5PFt26+TZ/QphNk9maD1y9TVmQn
B1iohAL+vT13P3T51iWIYWx1Chi82mFG1GDK6iApAap0mPfysj62pqK1iaNKWwaZa1z1BnN2trPq
afDlxpJvCBumQRraEp0QToZT0wB7aY+n71WJnGARb0DZVHUNytCR9FM+o+oE9wbekpcabz14m6qu
AdfquqRmDMBtZPOhaa0jr9VTNWYbF5qmmi+/30xCDAr67uxhmfB6+wV6xY9zkG1sEw3hyDSsVrDB
8WbIwV/ziH0f8gqS0P4TG8XnqiKv6yFj6hwNr93oKpEti/TQRlCAbeSBwP18nOlG3JiaoIHWh0I6
VO0aXGdhObrzkQ/7PYK414GVhf2RQdnisN4O0yhoyHUiHzlZDZacpC2R/N9DT6beOM0YukjnexWe
nDvkEdXXSsJwLZbQn/BfvIi831VznfM1QEQP1vRYxGA3FEOkCGJdWUz9u/XS3zz9eZxquCX1GHRD
4mJGq/vPA9zNBzg5DKm8jFYPzW0ybaxYpk5axv8GBdgnOV4q/PoK7flPE4vfQ1/ukhf2BpvBVPzy
+03xSa+qBEwPCU5M9quAsE08esfWt72N8DGEKdVATHtXsFghTGnaP8T9+KwG9YrTzTmApuj6SBgi
VGeCUSsfqnK5urfG5NxmyLplzsYgLzvSN/ZbVAOxQG7dZDW4r2yspj9AgetR+O6rlVgfG7DgofVz
H9fwIYp3EUURVBqoVQR58MyfcCGCu++y6T9WBfxcIF4mZbvFNDbs7agG6LLt/TaKMa0K37/PISwo
hvQ7jfpTrOav3JoD7LjT0/rQGKJLZ4oFqVvPdo/Rt8r2UgfpM4cJEgzmNpZlAwZ1stiQZeXAU2xc
YFp+srP4a4cN4yxhL+tZH5142IcRnTcWO24Q+D3OiUJBHcGJIaeaTZBypsWuizyP69SxNLcSKGq1
9TVqoEYeQ7VTQYl1fQwM8Ag0hCs7EvmcgAs4NxXcACw7yCC77sYQoln/gAHietY3H10SJZBFvbbE
OmTgzjSd98yIuIfq3MZKYYhZnTOmiqQLMDnh8lell3aeQqegDzCajU/QRmQH4maPMnH23GZgMDTQ
J7lP5wiL09XOPfhNjBC28Y77ukrDN/g3npXnDF2VwK/IS2YI7Gdn3tTvPOUlG/OhCXQawKORtEFH
x/pKIVVK/Rl69dCGj7fOoIbidfJYSYQkHQF5DKlvd7QvfuGsA59SMW9sbAzx6mt77ZkOncUq9FFf
+g9WUTylorhf735T1bU1G88Hll9Kjuvs1Pnqxfw3ZJMeJ9gG74OaziKLAyil1jWm74D7UBUpGXTz
oIG0ETymjlladbNUN/bs55MtoEjojFc8Rn1w4Ruy3jGmopffb4qG7ZjlSQjhXuMKKz/EMtixBVlh
o+Kmbvf+WXrOS6jr4an+KpPxPNrRWYzRMyQVX/ZVXsNrC+h4UHbHCUpNLw5EtsF6et1XtI5XyDeV
4Gc3V1ycHjLXA1GbnfcVraEUriEUWoJ48IPmUPFEOw+COp63RdcyDKhOBuNWzcELVgCRa0Hmrvu7
s+iX9YobRlNngo1NEWBXgulFdFBpgmucm1tQb96IRMNiQjSI5p2cy7yLAVFnem3L/ANL7Qc8Xb7H
q9bGoJoasHz6JtgdWHPDYxTBjlfRX5mX3KsONmlucLfeP6auXz57Uzw0zBkUqXDPzheVtDR+jqHu
vF60s4T0G/tRouHUlRAIB6FyOYxl2U9WdQKSUXBAgaQ7GDK228L7CzJK0J5/isTgnPJJICtUQgcc
qseXjUoswf9WJTQ4OzhmcuTVSthelheIt/0IeucZj5wPQooLXE/v88r+LiFAtFCn5op8Xf+uKTI0
mEO+wYVfLk4qMcRLo89VDKmt4uNgb91mLBH2VrM0rFPSc0cMWBzicvgxl153B9GeZ6inQn9J/EUl
3VolTPGnIZ/HDvxpasQfD2AaAz/EdoQ/jLN1V2UoXqeZ0RjZZjxA/PnwIserMOwunpUjN9BvGAWd
ZZaUbQO2JphG8P+A+qf9QUBKNOrlQ+DuvI7UeWWMJfDewAyGy227h0Sf513wGgGJPxXDiXSCuOR6
QJk6amniDVDjRU6Vl3i1wk3NY9uqc5+lYW31G88chnlAZ5SlPMl7T4Kwk0JOeKTF3RSQjX2MqWht
Gojg3ENjuPlc+xGCYC3MFiFvsK9TNHBjEwAz9BHRk9P5npYF3Or9Y+ZvnKRMFdcwXLh+XNbWMrQc
yqt2AcOUPCW7VCw8KDn8c0C5gwmxLjFDIGHu2ATuAwhZGzOvKew1zOIONUcKKt76Z8mhnVbQYf7u
QntkeCU5NjJQY4Tg+a4R0JlkkTdGkKxAH/FafOgUDTnMdzMv2oidP+SKN+Y5nUiW4MDDSMRxoeR6
55SJ0Kf0sSDRIwShz0MyfXRtyLZHCrrExbFL5k+Jnz6QOX6KYKuWC/ZxvZmGUNC5ZhHJO3d28J5B
7eGc+f0j9BM2ijYMls4ywwLVR1WLFhZBe+be/JA47hXus680a077aq8t8rRL4XHbYJAY5TE2btOn
Do+Xh/XCDROTq8E7TiD6rmBgd63t5JiXQfM8eCL4Ek1qYwk3LHWuBnIkRhUuH2l9tbwSgnwTNBJZ
/BjZ5cXH4z2eas7rDWFvL6muBndcm6TTBF0tKHAsZrm20310YBkbH6BTVbewtA9gJtWSpPjaNCTa
wI9p9LVZII0a0OaGhYYGvV+aiHvshMFEp+9o3+27WdblyLq+rGPe405WDWgMFDeTQyBTf2P4DcjQ
2WhV2qRR2+Idq1SB9zux7R5kZNXvvNB3lsG6WfYceMU0FC8HVzGw4qUlSI6rwIzdAIa7dPMb04uz
xNxN8VCLCBoKEhR8LyHVZsO3qbHSj50Fad3EATPWi85ZJ0+qx8aY2yc4r93FKr2mTvpOTpDUjYI7
pEE99tX4kTL/Ajn5i02csLfnrfQEU/9q6/5o1SMMr/FQO7hz8lC60oLLe9pujJ4BWzqnzfES5ULH
Eu3H1a1VJ2GWn1QQwVELqqBFtu9VQKe34RpVqMDBzWdPO/nS1h4sukkAj1SfZ1tZgs4fnL41lto8
UfpeLMqUV9dmHuZL3tf5K1Q9BZwCpYATQkrONB+BgBH5nI9gxtZnGKL6Py0LfkgSPOVD3kJxlkbQ
S66TaoZDAC2OmYuY6MoRBxa4wJzVWHmn0YajJRmGvwuSQFR2KOMQ3ireIQ3mHj5tdXyGCVNkHywI
45/wXg377iRKTpSV6X3Drfxh7uE5BjOm6jTFdnwci7Q48imtQqsFmc1yYEzuuk1/J6BMDNepgR/m
vJmgdJvFR9lxK4QAXXc/kapYjEPgrYUD1rEdoPTJ0vivmM3lGXI33YU2VnKkVgNx+6GAmH6fpKd5
7ktYvtZfm7Iv7n1SNE9ukosz3NC7I7Kuk+NYQ5oULzkQlea1C6n8KP9YNmp6cH34eLeWrCBQy3s4
2SSvok3qY+PCOgUO99GxFfWnskDKod2S5s4m+BRx4aRLIthBYZ2ofjHYrBz9pIlPVQXz6Lb06WUS
w08bnk/PkRsNJzx0QvWGwlHWk+RXzBhe+RuePkEgtn0uIH/9tS55fRnjyn0nfajblzm+TGHDc5Vp
mj0gNZdfBCOf3Wn4HUlBoQRX9w98caofpVXfVRaye2qoXh+dChZHYPFHny1fjmcSeHBot0h0SIXd
HVoXAuSwCIA9nI3UyvVFxrBa/jkr30w4pWxrUjhzeVXIlCrhd2rZ9mOZVhvb+D90zrdAoK0nrZpL
igey7FrBJu4T6m1fmQdDUwJXG/RZwx+KClxGp6futyZ3vQcRU1idyH74MSUQym3Q6RtNNc1c2i7U
hf6vM6VIUJE4+X8lwQwvhRlY3NgaGl67dPJkOkLbXQEb4TRUxzYprnPlQKweWQwjPB/T4iA9uEUm
W9eCptsMnU2Z86pseIbvwXLI+tI/sfxQfnI/2dVBfrOuMDKwN577DSGi0yqhZ9gNaYMP1RYmYv99
6yVHvH7tGxWdWDnAJCnA8ZGHtoAYcuGX7jOuafxv6+Ft2M7o4nllhTRRCHvzUPU/muGrXfzoeH2o
01/rxRtCyl5+v0EPXFSbfIhrHnbpj7YtD1W8pfpn6nRt8YiEqnkQVTyEf6xyHxYvN6h57uxz95/V
dpPAdsd2KdyVJ1BPcC4jG0c9U701vCuv9GVfoWgHigpeO8PozYK5x5bIjWF/oMviJXVKkB+JWGxG
9yupnY8TtIcOMaWXNrZfYdipNrro7Q8xnWXpI7Ejdl3JwxQuQl6X/53l4kcUVO8tv//aS/q8J4AY
17aTIurnMqD4DLFgq+YvvnobDXh7IJgucudADRsMfgyE1V9yzDw+3Kd8sWtKYLqgnT+DD5I7JQ+r
oIb77QkyU7DP3sDs26BifGnRDaiEGBUb2ioIKXbXx7nDDQ2szrKNfjGVrkGWdJGV00LQEHvnFl4G
kMmDPWa+a2fJdBpj2g9RbPEmCK0Uhu9xEsXPFFct90ldZRsPrG9PaUynMo4+teCHUAchjHiS0Le6
4r60IAkpZDofg4jskvXymM5r5NJyCe5W/VBEEbw4rXMPj1s57LvHZVxbjXkpRZ3Mgx82ZXB2q+9B
dGH1lh6EYZB1MmPKGVOt0wXh3NaHOPgZqN/reDWgSleyI1Fve1CCC8IO68gpC7IPpPbzEwzONpBl
GF2d0EjhLiZLi/gIoOhSDHDFEfVDq9pPvdg44Zv6ZvnyDbxgDSwkPNj9sHdbnHgIOPuqgpLFvg7S
wBuXQUr8WflhpGAUE9UPPpKTmtbfmC9N3aOh12FIibMzFN/XMNMdHshCEu+RAbWLKsF0aqMaRM3A
h/LDZILiajbh5MMI/VVDUYGr6I4PsHWD0/JWVokpnNx/jkXjUuGUPcdoj6qH8Rup4PXdQkOls7ZS
I009pi3I7QQXpKEAzmz3Y0de8jgLHfk8l82+GY9pOFYK/Ge/7P2w9H5JmRwiGA+l5GU9mgyxqnMc
YXgFz/B08sPJgWQ3E7195g7ZOqKbStcW35paeKPqUXo2U3Xu4J5+tLGf20CCqXTtKgcGJxD9UwjV
MfEfq158qWay0eemojUIdySBNVaBSaKqSvnDmuJhOKpWWO3dvm7XQJx1Srbj4PhhCqbvnZ+n5Z0q
6dYKbDgTMp3VOCcsSO3EwsqSfa/gWs4HB8aY0PfHVORlX4RsDkVW/oWl7xA0btgHMCHOrI3l09R3
2saa5QNoRC4+7jopOYzwXD/Cl5HvHHQN0FwGlXAc5ocqFiw5FGQgUNIG6e33vpHR0Iw0doo89oaE
JcPzOCgV8aa+m2Gi0JmNeeUgJ7vK7bBSMVydvMMIV1s501MDK/JdtdcJjRPyOxQy0mzEFXodx+LR
5ed9RetYdrIxL3EGCOHT+TJL+5MstiLGMEnrBMaihMtgnQxzmPY15k4YFrozrPEWS7X1ups+sIzI
zYoML6K6ozObwgS+OYojnW4q+u/wQt7YU5jKX36/KT8rmmGWRTKH3cJ2SMsUdlyTZLC1S3yxb9Ou
0xjLTIyuJ+gYBn3wLijh4MftjaINganTF6ek9vFoPo8hbu2OHSHwBUvhdMdguFZf1kfAMCnopMU5
sjLSRCNqD+Hpg5r452DcR5tjuuJdiTtfFuMKNRz9OoHzcNksFoTimCmLnfZVX1uDkWfOEwuWELjn
hzAW/I1LeAGvF23ofJ2vCEMzp8Xiq0JcK59dRX4IHl9mmz5FU/l1/ROGztcpixVYPrGdcnwCbrMs
Hy9Vv0t7BbKd2hocuTWeYFurD/GsdaJtEsJU9RT380bYGIClMxZxo9+36ZAMoTN+KfP3hLgwz/uw
3iumsjXQVmjNSJ2oD2eI4trgzzu9upt3XgExXcxOkAlvCqA1IWSUepZIjL+0Dev2nTF8bZHNK68Y
vcTuQ9VQenIZjK09taUmbooXbY3Ne6zfqRj6sPWzO0sWD7FyNjZWpk7XltdAkBEO9PEQgkNzQXJN
mNAAs3K3ASZT8RpOB0/GxJfVEMqizQ+k+AsPoNfCka/rIWPoGJ22KNUo4VQX9CEOEpeuIycKB7T1
og3TgE5bZHxgdZQiGkdSgeKaBBOuA16z5jOYKGyj803V18AKr1Gna2ynDwvfhxtzlcdHwdl4Wm+B
qfSlZTeLYCEF1LHtsQ/T0nqehbpLs+DnvqI1qFKIzoy+LfpwmOEzU9Mrm/ONITVEjE5ZnAjyMlO/
w5Am9ANEu07pKJ6HaMsJw1S8hlO/LoceB5U+7HB2GP34ru2R/JlvKcKZiteQ2opkGpWF2sMpEE+D
lryHyM2PEU+M6x1vKl+Dq5OLCFmrdR/CHRqyigxGpqemjM/rpZtiXkNr2eWdz/CwGFowZ/VfSu5c
0gz35WIru8tQfZ1r6JY5gSOVwhSfukMDh516RMinHt4h8Xo5BJ/W22GIfJ10OMLzyK5434dihmAz
jGDzch8ZgOlkQ9ETnsxF1IU8g30pLHPtZut+0FRrDa/R7NWTW5EubGhQvsKwJXggI7av+/pkGZKb
2SAIJMUSZXXhBDH+k80IpCDGatrYF5jqvvx+UzpNBlhh+ikWV+Ecc+bdZXH6cV/FNcR6NmHKU+gW
1QUXj4Pq0W5Rr03hqKG1IsXiUGC14eKQK2FlRLzuXPf+BlhNnaKBdc7w1OeppAuD72w4e9XOYjWU
UhwjeZ1DqMYZrKNPRTj20ct6Xy9nx/98u2Y6l5BTQdMAtyphRr/OBZjGbfdeyBnPh/MpaoMDTGQ2
GmHoep1V6JFxsJMcfRN3fn2KxrQO7cFy7uth71ysMwaLMYCDV07bsBH+C5ENvH/Vd4j9bB1iuaGz
NLzCBFJCKXzqQuTD3sthGA4Z80/cAZXCyj7ZeHA8Tiq7SNvb+cLlahh2W+VxyEO24Vi4YdZnT9Rr
7mi1ZYBlEFphOpEwSahIh7joQsn8YykbpGl8DirYjuPaxeGfats+5GNz8nMYGdvl3XrMOUvcvhV0
GsCt0YNPUSK6kPTRqY3B55ISVzHNfTt358T3wj6dDxGTj2UkN75pij4N+EHHGibyrg3hdH2A+ezR
hurKNO2bav9Q3W4mQx86Em7UYZgicJiaLDhDpuy83lmmimvYV9MEFb5AtHikdcm9beXwBW6K7kSz
csv2Z9l8vjEcOp2QWyWoKZDcgWCk8K4KSQ4/ypbB8LjvBumePRENwcGTeC3Y6C7DpKMTDO2pUkhS
qdFdM/sCNXuYSPPuKAPxUSbywqzmcST2LiYmcqbQ6JuhKSCkbbEhb+FYP9d3veyDoy3EPkURpsvf
ZVY3FkGDsIIVgn3wA6bOLO23PCNN/aShP4F0RuK2TROy0Tr4YMiePdIe8yn/PPskPRUOjOqzLeWy
ZRJ7Kwq0BR2kFBiCuLIJeXT1ca+rqhjKBZ+hb/S8HsmmD2ioj0e4uyODsAm9bDhU3fSlIh8iNznZ
hG4wsUxf0EDeJenYlLhaD4uJnKRDy0MGAby6rn+lagvqhjVA18ADyW3qBGVNmMNsyqpoCCH4uyRo
yoPw1C/BsQTMDj2qOuo30GLYVPyZRW8iWOVOlc7Q4A5Z0DxYtXichq27AEPROp/LYx6DYEeFoid2
ymEI5cIscH20DfOWTt3CFS8WXjAdQ099dWZyjGDkNidbilCmimuotkcG/wibyXBw+CkKxlObyNO+
ii/BddPdAQ4qiQUFv7DJykMPNeOo/UzGv9YLN9VbQ/RUVIsbyyzDoorjr66dJ5A3yu2f66Wb+nz5
6k3VOZwoIjiOytD3fsdFdqhkjZfcLbqQqe4afoM2aKNUoPSBNhU87pFZ1DF7643VVLqG3aqvLGir
o3TpCPB78/t43EpoMRWt7cpFk8Qxj3NYHhRudyJVPJ4dCNad1jvdtIfS+Vr1kkrrzSAkV+Dwjh6y
6SnSMcgBvPSIX3NYMcufo5PekanddYtEdeJWqgo/jexRgD30X5x9WXPcOLbmX7lR7+whSIIgJ271
A8lctC/e5HphyLZMgtgI7sSvny9remaq2ZXOCUVURdiWBCGxnnPwLQTviqWW82fVO3XJCfvM6yXb
QrZw4JRlD0znFbMvzeBdBVVwI9v22AeAeSr1YbbJEbYDL1Acu6PjmI14RguT5V1Hx5828n9dxlGd
hLCe8egxkh9QoLwZVugXlsHu1/P196uBbXFdNVeumyLOjpMZ4atlyvEYlp56fl/r2w0OzagRDpbx
kYZxtvA0a/jP97V8+jx/2dz+wCMLsPV07FeZ7iF4Rwowe/WFUfn7aw1Pn//eOvCvHatoNR2XaEAd
GyogpMyi+LaMZUbi/prLh+ES7/Hvjym2RXeZpCdwWMW4Sw05KmqbPbgsTwFtPv56pM61v9nvcp77
AIje6ci79aMKwn07s+fWS6t3rs9NSJ568LBpe4wVLccU3gnifmxBr4Sw0PFdH2AL7QphJBrNS4qF
6capMF7/HEg4wXRWXqiw/H2gxLYQL1XWkycXNh6Hgd7z4AE0y5uI2LycLyAQzkzBFuLVqVb3qw6n
oyfbnDR1cXrLBC84//UAnev/5o4mtV09sGjGYwqihy+vQOzMRnnbsgvdP3NGJKeP9Ze9NnZETVG8
Tkcfj8eyb66MP19AX51rerONqYTucG1mbLTE3hBNdlB7KX49KmfyarZFdrV4JA3q2k7HUOlHS/tP
VvS7Xp12c2VsbqLgdSGqLtoTQNzK970ss2RzdacRGD/9aKZj7ZZ9QtoHS9yF4/TcOtps5UkJ1KZA
lMBCJXdBVcm8joBNpt3Lr4fszLG3RXYhV5hQKZ6mYxyv+2Vq83H9Y6IoeHje9RwPO4CLsbDqC8Dx
M3O/hXox7XNjazEd597lFcLuwZbvwj+wrZRd3/nQVRKYel2Nu9qE0CKzbme7+BJr7cxMbNXsvKkp
W+vL6Rjx2dutjbpehYt3sI/58eupOPcLNnsaFk8TNCjUdHS1Vyzey6S/h3VwYWucG/nNhvaTweAl
Ao2PXgNbCQFoC9n9ut9/Xz1hW6RX2ZHVMoGm/fYHlLkzB9rVicpk0+9pfyk6PnPgbRXsutHCEgbq
XMcGZbNMefquBASi8+lrR/wLt865MdpsYwvGKu0WjSXU+PnY2iKo1wvn9d8XMthWta6hfjUR/H9M
wxqk3u6DiaZ88m6DJDhWkd656VJp6dwq2tzNPErxAjRgi4Uu2hsf7tuSVl/a4dLD/JmJ2MK7tFp7
yMbXWKVVcN/Hc9bbp5GFiI8ukYXO/YbTGP7l7rHapEFvTtOwsqJBOiFon7HUzyp7CbpwZpC2aC9/
DBvTzJgOhWryuoRHMvQ343IJjnuu+c1ONhHK4wQQgOPiCRA+XDb132Ny6THkXOunf//L+HQknTyh
GlwJ7l6DKBj5XbaAJPnr3Xyu9dPm+EvrMphMMHneePTiOHdhmMV0yaZZXdgIZw6LLc7Lt90K03ac
oq2lS2499gFEzP1K3FOt2itNku+//hjnfs9mL6dVEwtS4WOkafeNJd5zOru7ILW3MGrK6dheiJPO
rdXN9cwkLMSMxK+BUQBJnlgwZZbdLcnbrz/FueY3m1mS2sU+tLqOUWiyiT5I+sKna91cCMXOzPUW
9zVUdUyHBSspUWXW8+6kwZJX/aVdduY83WK+/Dauu14n47E8OfYkcu1zJaJLaey5zm8qYHUiYoil
Ikeo4tiApWE+Mpc+9FHKLyzVc93f7OJTaYHNHboP6v9hcd5hRgj563k91/fTv/9lkxEWBAuLY6Qf
gf3aRXUxjPUCIPEl1c9z7W82cTiGA/RRwvHYegziAUkb3MH20oK9TS65x5wRSQE1+t8/Qzq4BEBo
UKFtP55moXS2fajbdCxzSiZZfpANaZJjK7q5PsRJYMEWNx60DGrmV/W+hMDKUqi4FcO18ASrgcZM
lzIbRB1dCtnOzeDmECgnGk9aL/0x1nZXCbGiZxetWs41vtn6yeQnXZP2/ZGkMP+aqXcloENS/HqB
nGt8s/G5qihM3ub+KPxxNyd4eHJVl1xYfWdi/i2ELK7CsVZlh5nT9cHpEkdLrG878CTypipvE0cN
JLGie+n771NvZVtoGbRFfAXo159RCXwZuDHDq23E+9jLbCuJ1zSqFsTX/bHCfF/xxta31YqFZcpp
vlByPLOlos1pMKYzRG2hco9n70+8rrK0ag9ifOdJHG0OBCoRsU2z7BG1ye/jQp7rHtUa2Ph++/V6
Otf70zr7y4EzCY+WCo7cR9eqry4Kb6mGJoF73xst2/qlTiaMahaI/thYiYJv+w36gXdzwnfv6/1m
HzunrEjAhjk2cTLAGqH6LqJmF83+pZDqzHaLNnvZ+BVfHCwzj8sEt+8oci0egqpLMc+51jebeZys
6QeLwZ/jYAH5RdNsJPR9FCS2BZiNeJyG4Sf6XtL6xR/mq7DzDr8e9zMd34LKpoC7eorK7jgGVREh
TIbXyYXtdK7pze2dIpUjZMCKmbwn3owyTyleDn/d7TPJ1tYZ1Z9bSTnO4iMlwascP2jaX6E+ua/E
tE94COTDJZbTmW21FbCbMKHQCpHjsUkjfZPCt/EN7jbJnGnSX7LkOTdSp3//y9YlKJH4g0/7Y6Ih
Ijzr/ns5tZe4iWfC5HBziYccNvSyDaBn0qicxp+bGYK/soBSS21efz0b58Zou3kT62ln8SvKlH2u
g/gH7Jg+swje9O9rf7N3q6ElrXZonyzLNTXjATrL18H4PsAc23qixoswhkIp4FgRnPrt6MHzrRLf
NMwx3rdctwg0FUdB589hf+SzUFlEm+8BaDxRYA+i6XOmUwNmdvy+2diC0IZwdh1vox4OTMBsnMKi
ySsI0Lu/nowzi3ULQCst5MwYdGiPScU5AucaZo6jfWc8t1Wtq7vQQG8FI6VHDzaCrlBt977azxZn
FhuvAdUeHU+5PJSxhnBqfKHoeWYDbCFmvll4vA6uP0bzHwJMx2HKav7Op5itTh1dgFOCtE9/lBCh
UfoWqkZsudDxc5O52bmNX4s2Zmjb+jG912BLIToPLt0AZ46eLWSsScfED4OxP3axJ9pMSjNBB6Lt
b1mzNleE1+UdiJD1+0AkbCtIFwAYlbT90B/7sDkkVXAXhpf46mcm+D/gY7S1K7dIM5xUJo8Gc18m
66OC0NGFI+7MRGzhYrZjcHQdkGqIaDgM01RUOnjfFb9Fh3lEgpUo0TQ8EK4lDwu1qAtgpHO93kTM
JXR53BROGHEvre9KP+b7UHrxhY6fSWK2InInUgBEpH2NDMm7ryr7Ap/kL9WIOuqUkOvAxF96LV5U
MiTv2w1bPTmnorQj1uojtNb8IBuTUdBM0VhcWqHnltHmLqbeqhsqW30MguZa98EL6+Z93awff300
n9lvWxEwNQSdLYXtj6vaRdbLgAa8IavK8VuzZLpU+vxz0f8nio5t4WF106e9JcoeKw+qfvLHUnfP
VQs76HbIzZreVeRGRj4wb5+q5KMgegfh5aKUY8Hab6sSt4kXFQ1w6etF85tz47oJv1dUS4cOruzH
viUH0Er3bUWe4mZ43zLfQshc6NFOtG458jJJioCQdr8Y/1Ih4EwFcIsiAzS9B7ZuXY4BSGqcTPfj
0hSg83zW9F2OuSHbSn+VAmZAJLDrse5Dvfctngqsl1zytzlzCmylvyDT1+EdvFyOiq2DyoinA5kn
dRT/+PWyPtf+adb/Eh7X2vBJonJ09ESYj3Ozi+0lFNCZPGIr/GUEGTkSwuWIxLwVmRcOjVc0wlH4
EESdcrnpazJ87NYSGKQBPghvv/5IZxbs1nTVLX674r1jAQLsla5l5nWfl+VSuniu8c2l7rSqIqCP
l6Mpcenyr51toPH4PtAj2/quemsEC44EQzZM/g2ZzRFOX08RzEF/PTLnJnuzldnqPDVwshxhqsKR
r8Qim7v0wrD/fePxFlRWRaUJADZejn7fNp8SFCIBlNcwQrhwiydnzFXjLaqsURb8c5G2Rw0tgOhj
R1h9nSySDrcobJTth5mRoPnYV4LzMPODbpVNpoHlkSSjNMaSyxC09N2QlbB70FdRLX2c3WFi2LOq
yzk9Gd2N/LpflxP2sZdT8wd0NcbkIBMSJjtoVlLQ9IgaklvTWz3shQ+TlB2ZrW9/4gEdIr1+NDQG
dq04EwpnYQWTTxIadSCy9+l0qJdWhg9V33r9IQ0Wp6+G1on4bm6TKHd0XZYdXoOvJxVEn1vjxm+s
TqK7+hmXzuCv2eID+b5fjfa/89ozCx5ixjA+hrDVglRXp8YKa30Ei9AsXVgVrsXbELxnTWQ+kCaY
froFeogZnxsHoqHfj+v1HPXW/Ah9Ug1opj5VLseQt/wGvDuZ3CgY8awfxmmuzAdYfazjESogib4d
VyunPJ4kUvfawtDlsRVtWT2WrunFThgQVHNRpTrOVZiW/h4sspVeu7IWdbH0InEZMufWHWCL2z5G
DIyYN+hdsjBPcdJVeSSE/dIrUpYvcIefvnK4ufhXwZDYsuA1ah8H3jYyzgYTT+NPO4EN+NiA9GUe
ZxhzJ1eqnCA4LQatZc5Gk/j5MlOXZPEQa73XTRzDSaIrB1fI0kYUWgYeirgtyK9271Ye6ZwHiwd8
/DI0mDoXwhrAnwdCUJeYWXJMZOx3B6V0RQ81Sfu4SDG0ZVYjc1t3jSybsqBj7EzuA9J5b6Yp0bsR
2EccGRNMm6vrHkSjZD+uQwncURsmugADpJtya9fhltKZBpkdeMuyqiP8mw+9fODEGuZuGwP4R1EG
kOn8EIzSk8dy5mbMolTLFnwLD0hpPlJGvrDFMB/D2k489xqd4sP2rIn2q+7qJEM0CblnujhX5kYb
cKGpYH2wo5THQa5VEmIHxPNS5tPUuTVfXF3V2cAouIudTrHG+lCIuEh8kU4fV8dqlvEFAEMwNGna
QW2Q1tGujcfBHVt/tUGuVFA3j3oEEy2DnYedDkzPuG9S0Y36oxdbOcgMOFFfHh3xpXkga1ovENAF
qcS8MZ52aTEA47vuOCYQ7KIFzHwo2Nc1AUq/Gj+QRIs4T6xZWKHWOG72UI5yfjZ01UofaD3DhTMX
sGJyOwjBz6PJZKdneaWrMGF7D9JVybVWHrQzytSPobSjOf68SjAqr/o1Fv7eF7r9AkPvD7ElO1eG
KeoZfmRvmJxU/WlIZPWRzFH9zflDK16GNlGy3TXDIo3Yzf0UyScel1L/xLMkiXeQVQqSMQNnPIyv
lyGEzmump4rWOhcwvmkhmz74cwr1mmYkt23sR9NBzDGlt4kahIQ5swBJCALoo/vUS09NDxV0yasD
V0KVP4MKHt4WwxGq6kcPfyRbONTzllzU/QQwriLAIEhgyafrcqCwj4bmzET3Cou9/upEJ+wtbuqk
ySOKpfrBdAK3El7mq/XFS+OKP8dCl3q31uCb3inWpOKgxi4QezpMYhb5MIQSDKCV9hHqDFRAyhh6
hXNYcAQy9gAOilKwdiGQLFFtzeYsZJ2WtyiAV1DQS1gV7gKYpMWFdTSN7xrPm19jnWh7ZYQrQscH
ns2QaFtzvjwHEIJescE1CiZRVpdr5sLuwVUQheb9k/C61O0aWD9/5VBdoXms43h4XEJDf8yx30MO
ZHW1gHiZHppjFaywKSho1OQhSE2fRTT5XR6TOMi0hbMwSzk8CkpE2oYlAvbVXIUHsIdTeUVHBgsq
3DrfxoXfpXPM+6vaRelVEFmKzb2osM/SROmvUC6Xcs8jQbBJGk++pAEGOFsnnz/Qpv+BPohvZA3r
70Hrt/rJiCSGZq2L4ZgFaTef7TwHAffrgSejy5E8k7UY2mYRTzIUfnu/Vhxi5gOJSZeVpbSwNjFJ
XN2phYZ7WPWeiAn+HXw9EIWxJXbTbQSf3Q7n6trrOhODN8x7uPpV9k6bjmD0ZlyWuWtgiJhZQ2yY
pZCfGrNa9GWaa9dyP1MORNNMx6Yvc1utgJB141ip6zZau/UmFMPUZr5jI6zOwfxN93NohD6kSnpr
HlAOMffaS8DnYSg2LNe+CcndGooFCA0IC8X5jOyUwgmTBMPOQskLVWLux+NNv1TQsA+i2aCVGkZL
rkvHOqtCt6qsYWUYXKlK4HRMSzxsFbbvqySPgeJP7rjyLNaKWzEgUdy4KIsrE3dfWzda/sLW2tAM
hx1t9i3pVFSk4xyYoneSiFyHqeyeZeV8e+uqGAgAD1bCARj84EjfNr4rTz7OZdLsrGfaJgslq3gx
OjGGVxwUP5i+g67w4Pl1SXIaBcF68AKelHndaq85WEjIk8yAAuN/iZJ4+kpxkrfQ3m7tkptZk6hY
KQ6Qx6lWxuy404ZcG6pKenCBbAFxnKM5R/2JkKIOEkayZAhWmS9166kjQKRrYzNot47qzl/nccrV
OAGEP3Xwe4do+jy88BaM7FtvqDi9I22SjjC6wAQD4ABB0NeJ9dSrC0DipvCpilEGyWCdlIaHZXH0
2I8Ikr4OMuzLDBKxyoeBj4o5xDa0PixdGS33sD2DKGGi2zEsdEI6REpQ4Zsf1xJGT1k1pBhRWkLZ
8cnTi24eQgdJXiw1Jcc1r8k8y3xqu2U4GIif1tcdg8RbEePOx93btOtS4Dzj64sEbNvLfQKEaY7V
pGB0Uk3gJmsby/IIlwocwXg5l2EBUFZFr1SnujmzSYT9xvgwl3d0Qrxw4jGDs9VhLyH96oJgeBXt
krhHBQ24uMAurTsIIKhhhRj92LY3yNm9YNcFHSBM2OXyM5iyEPSiCATFVZQO5Xgro3BVjw63svfT
H3ogtaiizcnwSoKJYa2KdEaGCM+AzvMmch31pE8Bt+rBC0dv3M9Rh3jUJrwMOOaYJW4ft73kO+Lg
zvjAFKSX98JgxaD4Ttoq5x78RKDa6M1NwUH6oNlU0ukPQK0bv2iIz9le8ilen6HxEkYFtL/FlJNp
gb6IhgI5z3kKD8z9yDous9rNvbeTTIz0ZgFxLshpGaW0ECa1abbWgSH5PI7BUsw2xYwi0FLxCc1l
uv3o0ehpVGu43FlT9dVBRo0eD207OKx5vZbDjuAaV5kLuE+ztsIT4EGoRUZFKYa1ekFJIoDTgxlg
mcWc8r9QwHCHPWd0Njs4DNUonjNhNQx058HcsAomAZFq6A2efvrwkAJFVV2tjVbRp2CtlmIK3cMy
YEBMAM/4sYyG+5kDBIXr1akfIUz6YCmoeQsn0GkJTH8zwK4m2pc4Iu7DWBqbOSID/+hFSxDt8Xgl
xms+QW+taKQ/0AI3mfjgejKlN0EczCpLgyElxbA2rtktwWRJjpCghrsB4im1CzkShXs4Rkh2SAaK
p+ymjQw/8LWU6x8SjsHQ53aDRx/g3bxO8AFIlwoOwsMcXNmZ6Q4Or8oM+yQMm+jBC+I5Kbx+Xt+s
nkIIB3IXH5Go9DhxF8Jw5zWpZ7os0CG/DWnlowM+ifZqclDOg3V8UoIq0qp4J6B9Uua4aYZyN7S4
hTMYOCXBfu7rBAesi9hbUDNSw+d5KP1d3eKUyHqAyVTus3rwd3RtoJqn+jT6KlXnfSstYsdsbZjx
8iWFcu5NKWiZFjMdu1uEov4BZiJY424UA1w9GISmWSmAVUoGDuMx3/okS0nNlizqangItOOyBNe6
HNnHuodH3l2y1ErkJJE2va8QcklyqHGdeM9lizwPjsR2eowjVp/Q7ST8wkchgZQUSj9Q6UXD99Gx
pcoSEcVxoXBK+0c8J0YQ/QNlA0GCJHzXllPTwBvP4WjoUP/BrYwtU2cAhwc29/BWjbxQaYmjcAKM
4MqNTShzkSJSyhKER89NIk0AvwkhXikC6ZekFnN61FR1MpeynaNDuQbzXT9O3aOZhfEOON17mJmz
0zqb5DSzQ8ViH8lV0tTVITGmnXEmVZbei8qf+vuURinbk3lc16e060T0qqu6/7Fgj/xEgQ+mFjNW
ITxm1qWac7uGSVv0JbS1Dm0HpOetHVksDiG6nz5Qf6X30dKGOBT5GD77ppxfB8cXfZh6Fi0ZrVHF
BLG4rUmhUXfXe9GOutrLeEEuQp2DpqTPPUbyNUndfGVdl+iccd6ST7rjjtyF4wJVdORNQPvWaUvb
vGpmrHDcm/qkJBBDh6QwEiKzmQ+bF72PhIr6outUKvcs1D2/N5UpRQFRvLjdxaQh5dGHSaW66wdy
urYgDxneqC4I148hmD3rFTBfK/kYVNb2P+q1X+0nLkXPdrCqiucD8oggfkAYo9OfHafoJWg7JFyz
Zl1c/BAHIyoOs6xd+6HxRfuNwHEz+GOx8RDeeLVl6VezDmZGnIiENqey8dNdWpk6umazj5tVGhi7
5sbzZwiQa0egn+jpikSPXur5r0gokdpra0W6a3rt2xvYGoz+oQEgU+yXBjYNJ3Xl0R79kfAO5qcw
c0Lir0mXe2DjN9BFc3F0RyxIeUcXLKa/bxdk+MgpqWr3qxPziPJGzAYYHcejKOAzK7wrNVQOiutD
XX9xztqlaMMUhJNxALg7D+KetPcJTsmgKMOI0edF+16b4+4YZvi7Kz0+srGxO/wBymxTGCuxLxNO
0p/I1Oi800xSe/T8BNA9O09EPi/IUGekDEtZX02SMCpQsFm9YR9CgTZ9CXGgcpGhuoRALWGdCrJa
ruFbCz/z7soaL3BXCgcR1FM8nfI1Y5Hqp1sX6/ZEGBd2nd+amUBWMFya9nmAU8qrJi5EMaReapf1
NKp/THWTqGMUV/4n0URpkHuTX0JriKzIi82IcwTPhMwBjIJfJQuz+BPb9bB1ST63HYSKr2RLoeTs
D2GdHJjwAsRsZaWjzwkM3oOsRfbfFM3q14yfzEqitMexopfoD2+oBf2WOIviwTrZEZnx4PBaPopg
4TsUYojJFqnoekHX4O+rs/FW+x79Ew0vDTiZMFs9MqZsYVEgz3sWUAhEBe2jNi4+QL79kjX1uQLh
5kGrIy0xvura44Ksq4C6NjQ6luFfj9v/4/vyP6s38/i/30j6f/43/v7dtGvHq3rY/PWfH43Cf/99
+pn/+z3//hP/PLyZ+1f11m+/6d9+Bu3+6/cWr8Prv/1lpwc+rE/jW7c+v/WjHP5sHz08fef/7xf/
6+3PVj6u7dvvv303ox5OrVXc6N/+9aWrH7//hpfVv5R3T+3/64unD/D7b/dv7av8j+9/e+2H339L
kn8EkFphwAxgnmh6giDNb39+xf8HjsnYjxFvBD6DIvtv/4VUbqh//y30/xGFIdTsUUaJU3j14c2w
N+PpS0H8jzBKQh+AiTAIA9x3v/2fz/1vM/P/Zuq/4Ej0aLge+t9/Y+nfLYXI97eokMZTazXMDUJm
eNw99cqOD3WNq3HuWqRiPjDhPEuHSZFsZhP5vIx+YooALhwH1GBCjsvW2F3ZqfLI65XvLPHivW0H
wNMVjwucB+LbHIL1lQhGUClpmulN1pzucANIZE9jgKDULUXpM/Yddt3+EYq4/X1tJpFpvPR9iSJl
7hAPIKUc5+UO+O7qg5Pa7SrUpt7EbNIC6pBwxEXVlx1Dw8VT6it+3dFE3DczqsNZ1doU4sYdlY8p
srDvmo4IspWU3xxU/L4G8Eeju9iEcTEPKrnxkKH4yGjjhGc4KvQ11WF0rYOTi6KwwQ2KUeOXuSby
kw1M6bJhTmEsFUVEswIfoCvBx2PTMyqFkczHsfa+BqozSwYmBTrTIXo/Ojou4JtwQe5H/Nhz4kJw
E06OmZ9GxaTKI9M1ULSqQ/fHZIbhBohHUgNZoPhLiUhh2flRnBwC2/NnPjH1JVyCjmQRqZDvRmr8
Idzg35JYofCJ5CfIoVm67uQUeI+jgOSEbaDWgijL/rHiDZhnPG0imzEU+yiAxQv0HaCrA0LsErFl
P5E1+BqxNWqyEfA/mFDA8reC1GGTBZApyFMu2uepXuLHSfpTV6zDIgIEWIFYd7GSjGWLGBbkcDB6
DVBXJJXLaKfIq02CCSavVYpbKppInc/BLL/AlWh8RsW4eyop7ROE8xT2XL6AulcHJ9GCy9kKwDfW
4NB0U3fbRh7cgeFR7dF8csiiM4gqkSxA7emapQYZDUFBYifD0JB9TUc4blUccH4U6Cc55BEJfESA
afqimB/nfLDszSJkR65oVsDkSTy5qiijWIRZn0B1LMM7mv/TQEkVNeEwjQ/QCQsfmqEfEfNpGA2t
kjqRq7QsD2z0u5tYtBHPVzCXv9kWDskcP3XX1Gn/TcylAf6WU3XHykEw0NkC1MBWFfGbECKEFbjy
U9DlTdCvN8j+vV1LkD9n/UhllKt2aa+iLmRXXdt1qCutesYzviyRBEamhAtJI1GRmkMid7VY570M
7fRFVHiv2NtwqJqM+4CSZy6Oqx88JHYv08DfkQHFln0TMNvnuCcjP09WP/rCOsfWjLYUmb+oGtRj
xy6saZZ2o2j3CuHUrkym8WuCmYDDRzS5a4c/PpmogX5zbbv2Zg4SS568kxI144t96GZKP8rG8CLF
WwG/GRA03i9lFLU76BsjDuoXLfieQY+4PJwI5j9ZB+GcrqtHlgVwDXaZnAMUzL0xDSjK3c6YjFZg
HyJ+0/hOP9Hmx+yGCWHpwskeSeryMZ3q+EfauwB69LxKkErrOP0ieWL7awFlqTHnE02fYtcAtDDi
aG5ySPt5MLOfKjLnXJo0L0EmXTMUw8I1RzlQPYR0xKaMa+RzeeNzcOGnpR7f7CiFD9euMHzlWsyf
tBi7ryZW6spLqb63MUvWzC5B/ExRmPqgFLKJTC+0/oiMwbxVeGHYu8lrzW0PRbRrQv0uQYgUnI4z
asSDD8Waqqg8wx+81UvEznWO15A7YQSZUllHV6NY0SXazXD3stR0H0mgzRv3h+5lCJPkqQormJjp
KvkeoQz8eUCw+D1kBGS7UuPdJK9CT8U5StruBuyd2hQgCgXLntsJ9QEYNSy3MRxe9CGKZphPmBI5
Q8G9uCb5mJA0wtKdZgfIv3PfQcSevKvUZ9GXJGrIzaRsuyKDCNgDbg7/zutC8dL1oT3qUFYo99Uw
XUPXW5wUMW1VUUNuoL5aUdZ7rVTkDYVXtiTISYAnwZxAVG8uYHzXAfFGSYXsNbXQpzTJ1OcYR+cO
xvXTzdhMfZ3xKiJir6pyxeOKx8BqdxUczbNKlvBXgNhKW0Cpr3nmidRfxaC4PZZL6t3SuEllMekJ
ERP4TAwnA2tLucNLNIBwFSX8AIBT6B3CkVo/4zUkJFDsGhF4Z0kTTfAypBEOUoOndxQGe/MHDVu9
mxjpC6dgOVxDfu6LlaOX4TIIdsNQs2++dv1rtaTh19jE5hDX4QwHghoknux/kXce23VrSbb9ImTB
my7csTyOnh0MUhThvd34+ppHN994mbcaOapdHaZSQ7qiAfaOWDHXCqMe7M/CcaZHRel0y0sYBJZ+
ZrEmz+0c4ejkxq4mekLaG++VXldf6TByVlAyI1yINo2+MsLA1FNLpBr6q9wt39NY8AYNpSBeja2Z
v5VGv5fddbmEZUl8Iyhd+SNMSaajn+unVlu0QJZTsWXyITPh6oqld0VkOx+WqoiHDnzq8z57mNze
TLvHdeCU8Z0+QdbiW+IbjqXlQSZNFRdFY5q/FKcDD7ZNXbnMY1ZQJcgRmcbFOta3Np6sV9axmrtO
HmxXibPajWmRntkS03y1qN9YavU+26Bt6IE0inz2qkF2CO9gj2vj5pPd8ie6pGKXth3ZQWspS1Ar
1boveQzYJ5gzsyoasyVPWU/O0iJMdiJLTmi2Qg4roM2SvY5m+ZlZbbSz5nU5dENmH2otTgMb0exx
UbPUl/jSg3UYU9T8XH4oh0Q6q7O8cBJOY+YbtdR8C71L/ZycVlrzTp2ZjmXxg2Gm6n6Gyz1ZVirf
UCqt3JvJASdgrdIyd6oJNva0rlc75ixaG9TtOocg+eVbzOAO2lBrNj02KdLznXxrpIu8Ty3T3CRO
wYvcyYTNBJJVLw9DETeqF6ndxGPPvbawirUafyVk25w0axo92UjLs86+y2c9qSabMkrpfmZ1NWJ2
u9mKhyi2brTeqLBJ2bH0ISuS9UqbOQdLqxf7slLp79bc0XYl60EPXDBEqcgSQ6g+JprEleZkeWDG
lrLXsNeV48jDHCaSjDocxUWojnb6IZJB+r1Wdjq4GisqN8gx2VbNrZUBfgTjJ8woCYw8W08G65nC
QddICsM0rL4vpbJca2UsAr3q6lNtmNG5YxZ6qgld2URxylxcFUtg6c0aFqOSPyiKVG80h320fE/k
I3Mym3TIP8p6FjG/WKzZ15hDhEqhi9BgGheO9Wh8IJ47BMEzREf8m8+NFqWy1zR9Nx0Ug+cNub/q
Cqq7yWhvk5Zq712SWSdzIp8aNrr3eBqcW83aUcE4ZjQurFRasczkieChcJLugRid4jwrtQ6I4nTv
jhN1giVChDhvU6lk3tOyWeWadeQ6vpqanbykK5FmeKab8ieWGg2QPFK3ci3E5CdKk0ebaVByhkgK
e+tdRe+mF3gKPYicSPBzzQeohHUe4dwMdTEus9WI9aA12FBdld3HybYoh4ajjzKf9c6RKaoAo0m5
nXW1PE6DI8jiMbPKlWxJ3k6y0h9EMdhPZjLltzTplVPLTmiPIjnetQ3+GofevUZgbxnKtWw0emmi
dtotRTyHcWrYkm8MaXLt84lsSacedPRNU7Lun0VxieZEu4gh5WDMZNaZHfVp5lKY08WANp9nNr5h
hHd2hRZxhWkJA4Rx7FB5MeBMa5j01uiPQxnfMrk1Sy5ftd1yM1kUiXLuaQymhy90pjL9NvTIUgN+
uH3pK048LC6PCVkuMptSdTdPZ+OFRdfGK7f63HECiHnPXJwLMuqH3SRLhN+aXUSzOOj7qRMwXpXC
tlCO5/53zUzruI79EC5dUl7ixtSfS33Mb9ZUNTWKqtqkbuwU+psd9zODAxm93mr1rRXb0nlGUD/0
0ag9Z/EUhwhPseJyIlrv2mQOqV+PioTClK7RVscgJ1+USurlW9vp483Jah5Da5g20TDae8cUaCOG
PrUuMRGDP2pwCa7DWP8xJ5M1uijsKH9atWR9Tghqc+dUZInbUth6lTDZ7TlBODC76lnEmy5STR2c
988q1xicAlL6m2No+g0FTnrtojUP0oq5Z4NTN2Aq0fOWQ1P7pWaK166syuOsk5brSlKUH2qrLf2y
0GRv4tU4ih6IJRx1XXuXE9t5XRmCbyDq71cyM70b+20tgp6Jfm/c1SrTjTBS0UId1LlwR2MFSHL0
7EnJOcYpI9KdYSjRri8HhnGStUBxtnnp04ymXu/Y2rm6QwYkNdHf5EV0ZVdS/ySSOPLzAi2zi4RZ
B1pk5m9Ls9Y73PiT7GETtE8NoDlhYlUNx4G9Q568fOzHh1RvZhBSOX5o1zputnWr8ERpiT4d1vup
5lJY6A8c8RHVMotPnvpRVynnRWo9qKgFvZupi37UaL4OlViyB5TdNXASg2pPtrrHOBH5jz0PYmd1
7fwVSQq1W7JMZ4mm6NOop8qT6FYKX4Nzsv1UaaynqS6c2Xcs9h3Ra8bNpwnOxJelr1FQlz33J+yN
I5NbnqZpqAJTvAq7YyaS0FU+iG6aPo1cUa9ZoSwtszZbD80qm98yBvSWp3FLBLGdd+ckqqPyzFBw
VImOwKPPSHYRm7VhwqSCWJ+sXtJ8O1uqvaPGZZinoPtTCjgz19Z6UVlbfMTEFe9YNKEHmnFvnv/o
Nv+Xpas7r/pf/08i+h/S1bauvsfus/839er+V/5SryRb+4eCdKwZCvW5qtgWFOZf8pVkO//QeKTY
PC0jBFu2Aoj5T/1Ksf6hK5ZJU2rauvGXtPVP/UpR/8Fr48gOwtcfQUz/3+hXf5y+/x/SNgxDVSzK
GPo8W9NN4+/JfShlZPvkphk6RbUZhzzQ29RXDTeZl02/MMKJHahp1NvSCqesPkZRd5gczsPyMFbO
eZCzazPmZ0T7c5qKl6SkCnGmh6m6Oq0doAcZWDRVO7uUqBrxmr6OMyBA19w0syKYcQwQpj4aZX3X
nSUo8+6rtscNPXNA/RT2au8q1UtqjBtGMcjtRmiUxdVJU9aDK+GQ/O6W/8Bw/wkW+7dvCI+9blmG
rTMPw0t5h+f/hSZOrX5WB30CQhKd5iWdVRzXyeANbk4p1P93fE+ThEzgLOYM4vSsLjL5bffD6YR9
yPIVNn4/8jo7u2Wqz0kFuqsK6T2TjfdirQ2P/yJjI7TyazpmNrOCQd3IzPMOQlbOVrQU286ILTfX
2+5GrxUnxbynfDpqyo9WimkHqn0psnE+IL17Qun1/cIio8XUo32Xi+UEDq3e9H1BjDSgxC4ymVit
d8sLOh5N8lQZAQmcEAuOIJdxaqF3msp1GNv5Qo90L0eR8XBRZwdOidQdRlO5AT6A2mWS84AV0XnQ
MAwYZDuc+FyOfZGPngbtsCf0e91HPdV511LjrXp3gsxhy0oGeCesqWW4T/bQWMTleVXWzyTt7aPK
RROwaD3fYM5UztO0fhuL9KGZkfLJxOktfnM4bg9Se4Rr+09ZQn9svX/7aZumqjsaj76i6n9POesx
lJUJMZshoFPjLfdFdWnijVFuuY1criFZYT5q1uL1av1uq3Pn5ln54YxLOECT3pxal3dV3XurPMcH
p5Ie0e1A2cb+kvS0q8NAc9Z26+/p/os6tYeTMqWuUHvn0Z5lPVBKB/0wVsGYY/OWslV2w5yo9XsI
IbjAImxWU4LlqDKvT8uwLrt8o8s1ENGqVC4o2H/K9P0bmcyBoNHrKwrHz5//uYvq//r8J3arUp2l
yUbKiNGy57j3Kw2+QTL6ULJtOEondTaTA+WZ9orpqo7+S5Ot9ERNE2aZVbDXCaVNqsBXG2qIAVUm
mAy1f9WTgWZFV05R2T13hCsGGNJZ2W3/QigjcLnjSTa7xv+X4/ifiv2/KvR/s6HwBemaostsnrVk
gw7577vBzXoxCzRXI9SwlxX5cpDULmZvqb2S9K6TgiW07aqlg69KmeqNi7yZ82W7FNl9ZJvbgZot
EMuOeOsVWzkqg3py5HFySffp/wPTzn377yaPP5+s5qANag6fr6X9PYytYlu3bnaxhsSSM6vMHynZ
yk2atmeTN2azWirN0UoXTG3GL9GpUSMsoOsljXRgZ7vYs0fNZUoy7KVliYMZkshNKFuBeo0qRFjY
0TTzyA1nnOKTC+RWuDY0Xlo7V50om20Ry9sxEbVvVGdLjR9ns6RQKdjASnd7y6KfWM5QWYriSV6n
jaMMu6xLs6BB+qoojiEC5Fp9ZiwdVm0f77PiORJt4hH/aroowPumScdNO2e218UFGHUHcZtl/dbJ
1Ld4tb9k03psojzxmqU23SJbHpNsfu7S1nRZlvs0md9Nabgkzb9F7G5NRnG0U8qsvHjKLOsB/0ca
RNny3P9eDan3zFb1YWpQdQbNa0sZmbGcK4y2X5pOVVvFR757GSiQTjk9JV8x9C0DRCmmnEtPjEa/
kr4O7ZKWnH2xV1b05scoHi4j5kQ71ZUtFEfkpimQoqR/ym2M3JnOO0Ur3le7zEh0b1JvoIp1s7LJ
LlYGKbK8tVRwX1Empegm2hcGjJ+ptj7NyAkSGZmiXc/NUK77bpR8YWnTOe/bM4usPyM58kGdY5pi
wfx+jlWMWwu6Rm5DvdTag+kMsidry1MzRVKQFP1Hc0e2F6vzbKDXUGoArfThy9CHalfaK4maRDe4
pF5nqNS2MqwB6sqjXjb+xGl0wCvc+qNaY9dqBtXNtLQOpiy2j2zVjkI7YcilJbGnkvlKylgxH3K1
O+ir/Dn0yWMVrd0+rxTtsnbxEE6L/ICZ7SrHikH3pkLtzv6kJtc2mld2REpv/aTcJrUeXNIk/KE3
UEdJpRUm7GEkn8vkKi99HzpDdbLb5TKUdNH6IOd8nSg4YtQe7Hw3V0Yc8LtM4ZclRe4l+jHn+ZDj
mHN0+B7SNt/YchssmTx7oxGZIIaSdUCfL8NxsmW3WyX+8jBk/mSm19ZiEGOMsQizNHvOhuK7ookA
4jSUXTS0P1EZh6LpNa/Z1V30ZuDjphl+I3F98ior3cNKbXBVsSkx0mS/r1LDNYqviTGbD8AYk8Q/
oB/GArzSpnuuHIDhxCwR+gx3Waw4LIWzGZ38C8gl7LQIvXNwPpd8vqqOcYiGKg1L613Ji+rYDCLQ
a7JzUA7lbWUhPiI8s5Op8tZEvuZYAnylCq2iJ+/FSpwH5kShZBS/kJI6t++KjN/JQrtPGVr2HZg6
vhB3iVDN23yE43IaT+vro1SsV31k2mA6/UUtmwtdsuOZhv44WTWLmhfiSKWRH/0dj5wbliiodRzK
c/fYgv8dRKMEU9vt43xbKkN6ECpU3VjQ0nNTfyO88c+NCuGHLJGQqhKzffYKEHZRmIO4yb0pzOuc
faVJdzHnZzlin+8gxAet5DWvreemTM62NZ2g+wbP6pp3Iyo+lzkhg9rpeKtlK8x6fGgrqFMl4qCb
lHGbOlLka4xeSaGQHqToPgDoGka1DPm6OH6wKBrDqEnDup07nhq1ZbxS8/Av8bseZY+5ln7EqqRC
kOY7hkT0pav8PKiZdMoH7aKDa7sla431Unis9klcJYuvlgYBZVrMaVMhO/zU4vGiO7KyQXPZN2up
BczCylBumiFUKQrv8mHh21ovb507xGxHpltZNMK0vX6F7ORKhf6BSmfqw6s68qm32fhNZ3szVCn2
Zjn+UOblsdTkeTMad00VpjZJM0xFhjxwNlQmMutKudmovqhQCBfZOjBC36tiRQ2JG9deGEJVDeIQ
KzNif4YF8lsRrHp6lRLrezATMDJ8m47vxD3WrGkmUDdiMYAMmdv3/KDXpdtHWjYHBE6PFEjyQ5Sa
O61iADp1TYWmlP04cNy5Uf8q2mphEgyYm68yOspwkUZ73XQrLJE8MbTSazl3s4yApGjY6KqjeFVm
dT6f+os8G2+JZusu2ZTzppOtz7gajmrtfDFfnt1EUlhdUyZ24KDa+1rRP9FKo23wHZyVyLM087tv
1EMuR8fMmW74rQ0PGJ13tWstt4vSq6HPVG1rtmuMNYwKRXuQ8o+qHjBzUGoHi4//Zl74nqpsRGmV
henXg1QW886Q9R9pXPaOzEhEybxo5bhdZefTJv0qKoeHQjaZcU4qgW/qbkr5EyoHbWw0utfNuRFS
N/vGOL13aTDFsbo3k+Qa18PWtJINuvLs5khai3mcNV6+WmecE0/dFII7fula8TRptU/c8Q/btp4y
sz5OhjTyLsznwpy4EODfIqvKeWvly6R+pxEor27ERxCxT4wo+EBiCLJDOwt3ZusAryU+PLZlLLnZ
utrA+LtPh20rmh3t2yLk5xbri7tM0mOBc92rzOk7K+vsOiF46aXjrXOJPq/Iz07ZRt46qgy065+l
QNq305mL0xw5e0EgtQILkUlCBnEfUFpRu2/N/NuoIHmz8rEXW81qv6wWcQqOoVJHCnl0IV/Ot5Jl
vkY/zipGDnZWKq+2DJ0hVz+y1O1EjVI38EcDcwaBr5PjUjSSZ6tGxEg8C2C2hn3H+4TlK75JWjn7
QxWalkldZiZev/SEZckb8pi54/rO8LW8e3DiX9D178uglkHplCUTBH3YVwuIkprNG1xjP0g8nygG
XsKL7BHjQOBQHjqtpbscB4AUcXXr7cy3LT4FS/yqRQjmFwwVOtu0NG5pzu/2Wr8i7z7m97m7LqIH
S05e266i5Ht1sg66YkAgnhv5wlCeCgKLnFbPQWpM3MBEbDIsqzeGhadNk50MZm58TRXxAnHAUC4V
secMe0VnKjuU8nTBDLuXBWirInN16s6dSO7NDzYgzJ49SV0op+uTLBpfjWla5DV+ZfUayqbuHAD3
k6Br95J8kru7S4iiyqo4L5l7aN4s5bSXuuLV2bTjGrrBLP/O8ECGWTtuZ8lKUHIPd7zTs4ci87pR
xXxUzJ9SmuGPU5WnNu8kHwybZaEM8MdycZtOfpZnSXDljq/wIBxf+AhIw1PPonhFyuazbMdNpMU3
Cy+vK8TCo17fbJkdrNX4YOZR4ZkOxc3g1MKl/0PuJGsgFV+OZVwc1MfNWMDFGirCYr8+Cgf8Q63g
z6o2dthVY/iTxdHS2dwqrdRs7z8wSIczy6V+elPeKTYN4Fx2ihd1vzSWM22zYeb5W5aQCcUNg9dh
GbHUEMG0osvPnioPm6TfrUpngV8ILcTKGLuKXcaBUcUPg54+sQDBN1f11meMQwDyN2Dw/kwAi99h
LN2WMQ2sqT4Qol9Q0VkvZkxCMgZB3P9S3vIsGgRfUa4GsaQctCqh78CxOPTDB/p5uPZZhWUB+Zpp
zBcWz9jtighXf159NBZ+Mpu9husUGlPDkgTZ/DTkyg7YDL/VdAJ1zeKOxEpP0SwdS2l6lYnq9uyl
yb3IWh7zITpEa+InpFCmSsv0rXiW6v6bdum5ZVTpRkPKxmMSeDZsf3rNk4T6U3C+EXsyYEzBCqJe
ml59mGsGHfMEGq6QtIW/g1nNuAwnyV6+GAcUmCIlKui0++11NhOINbU+WHiyL5TQbtrfU2+QhWRy
H85lwg+fdIeu7y5GL/0UpvKxJtleSTovnqu3cRXTfbKDUCGQbdu3XEc7FqgEXd4fGUG5ac/lRxLj
b0jNl4K2j7d9drMVvDwuaODB5TXIG/byPmQW+U7JW5X1ez1LsPBZCLjD8CvH7WtJ5UmYCWdWZ+NM
HMcWv81KOtAW8bpj2JUye5jsT82CY6rSMwTYFTnusc4+4kLLcMaIx0zgv5hOMDIf1qh9QPxs2Hr5
DXLw0Q/RW4pRjhzTsLQlNOzMXXr9s7Cq3wtfIq7ls0AcCkrAly3Wwn3Vkt0KIuGNOE6YXTA57iOl
heAyrnYD+yKs9ZQnao5lb9A9zRkOwo6jcCjvc5bEBB4v9z0hLJvISh5kizmf1nYX5uQ7hVrFbWzl
q6iiDt/yC9UaUyWgcNHExF/N/OUhWr+IZQqUXGyiBbvhxK3sSfTmIuV+mBKGH/fzZKYF9uDuOiwb
rl3nPN/K4ClJeYQwIMuGbDOKKmxB2cDgAA1Kz+ioMJ/Ab0ACLMD/vjSkP7R/n9VQ9pxb+bFV5hny
yTpZeoU/QU+8UuSXnLGsT04+xWUW4vgEpi6b51pi4yT+jABz1JNRSpgB8/mntpaXsUxe6buPk9Jy
tSvyjWwBdzDVOsyL9MnO68dFMzY2a07ohuY9rlnbW2uwfXtcAt0QOgV7i1CXKZu8oOYHbhZhKrVA
Th28URTjlzC/ylTFgTPVb62A74urKfCnVYYjI1a8GXFGDJZfyfPnn2/6ZHVHsuYpSvJzow6jb9jD
4nWF+SvVzZdRTCMDZ74wOjOfw+KQWaPAG8XhqZjFvjbJE1SLl4WZHPHcxkk1mfGlcPEkblxJK34a
FAxoXaHu7EF/TGw1Jb07AQSndigb3oISL0sKswZacyqhYoSl7gUqIk0e2wSVMnsCubo4an6OVOlZ
tnjpqlTQjmdhJBzL76fq3Mxx5jnKC67lW7k6v3poPSyew7ZvWWEgxBm9/YssRAUK4GbZ/TnWy53N
j8AYI2hBPIMYUZjZ93Qa7cOgPOYCJEyLlK8607drZsfwK3Rs0NkwNlJ1tVeKG2NpApHn1+rRaslM
VmZUWl3ypnrZ3/89nGb+mke3uYq/Oow9TWwEC/SRV9DkSXH6M6lZ5YsIz58YxlehmsV2bpi1ttV3
32mcMXgYvNxOtw7NdGnn9HLfMSt3OVrK3cR63z0n7bHM1i8cwqnHtfRYG4rp4Vq5luvwMrYwOora
+ppiPqqW8aXgNUjXX/mKVwInl+RZIv2RVjsYsXZgg65/ZXnyrs7rE66Fegsd58vZ6gFZbqMogitX
vaUqT4ZiP89COxXl56AtuefYyU8bJxubHBRs3jtruINlNBip0F9ZjfAWLc9QXIznpeLK2JaaZ5BD
RpxyaeDAGY6Lbe5zbJLcakbhyb9rtfmBWqOTGecjYjtGes6mJtMt3tuydatooGQbNqaIeftqfjub
pqOqpwFGXRqcvssxeEa/JyO3AU7bxyGbr1mpPmpLuvhjv6iBaoS9qX+ZaR17Sa0ek5SrtrX6K56C
O1NounacA7tpX/jQ9nMvHzt9elFU9Vdkk2iQV/k+ff3zT7NPZF+IBj+8JvZONr/nHdPChHpg+Zoq
hRcZYyqT5kutmIYfjeJlwN7ktdS4oENvw7DshUgm+BdyLntxHLQJiCcR20UUna9NnPwFo93OjL1x
1j05tn7bMn+k1PJrYo+9z+iypm59yyz5vRvsL22yN1juODSnUBXzD9J+6o6oJQgkNt+vePTnQTuJ
spm9sqiEq5Z3DNSZrs67qP+QHm3nVR0KfUWcElgtlOZk+lFl13df9Pti1cc4ozBoxFHLOZ2xiAJG
JFHjy/EV2+1VDwobzSiCH58G2F2RCSs0eyWEXBO01nIfGDHZUHDK42ii1Iyza82kzja9GeOBXsIu
TXu0ET10RLUTbNllcxEpO9FhqpWYmkOc7EFztpksLhE55ePQBcT7vJJxB0GwfOrN4LCaXn8utPLY
5uqmr2rhzYqywX+C1dE5VxRGfS7iXTx/AHrjK5PVl2qh8lIsKXSwtGwhHDz6DIzZuMR91WI4punp
S9rzBHdDXAbwig6V1dKEw6rbXnVnsCZV269dpRwNOdmwrk2/YkFyfHu1Do4FvNkZo/TCajtajdV6
5DjUwi6ux6c1Ui65Ij4JrrKPaTwON6I40IJ+msJJYB1XwUt5KXSc+VWUcw/0SbKdnHs++KJk4Mm6
QPF1oI5HJTs2gi83um/KRKlhnc7oFFvT1u49VkrvCTH3veJOdZM6QY2TkfjdRE6qS5xtCGWrfAp+
6pBWa59auW19e0jkTWW37VNTV9LWwfBHTEPpDVorfXLvunFSZt8xt48CY7CzsAwfLMBBTsiHLo6y
Y5E64lZGknmc7OzRJviJwVhpGE5AHraCbEI6QMbeGddqSuxuy/w7FzAWaqbGbi4yL7MHsZ1jJduL
bgxS02m+HJr0+74J+YbCYIcLZ9khSQvnOAmBnlnMybMNvekua6od8TrOQXJuMwZNM1gQLd68Xltg
7W3pjO1WY93KtZDI1LB6oioj7htJ/PUnlc6YL+x1iZOl3KFTSeEaSeNLastnjpbyl2xLW3lpo73Z
CSQaWNINNOotT+TiIEczx3lrYpQWVXPUc8PZ92jlSC0F3mQ+/PkVvK/k0gOatHxMGePmNNsywmsf
JetJV8i0lDULn0950+qxPOXlXJz/fLD0qaQlHw9O15fbSVLxBJezcsOP2h36PvtJATtuuSa9j7FR
Hadl4lwj62TXaSkPFefjg5Ioj3/+358PwkjOzhT/kCwrsZyCm5OOuj2gLDAXlPEstvH9Q988drAJ
W3m2+6dK5J/q3DShoUjrLhuG3GXaGV3xOydbjH482nwt4OlksfQ1kzU5wSNUqtmDLeqCHDInDiS7
WkkBmTkXZLvvXJJVyNbGZMoiZvIz7CxXz10+zoEk7MZjpDbt8/hmSptafexghU8l4QJBm2udl8QU
aVRznW/PFvQe+0JjRy0vkk2HtMrSrYb1wY6tOmFR18WblZnfaZeIEEbWuofZpIe+xSGsEAwSrf0N
WlA7gFJ/MHvxmF0oD9yN8tlGztbkfj3B8q+upS7Z1oYY81ZLqwNs5c4xSrtoryByW3ljH8jxcHZ4
JymvkmKDItVzl7XJiRXceEJbCB3k1wZAqqoj1bdrBGpe7BtY0JASSimGoEhr5ggcmYM0RHuoM/bt
zf2G/ES04xYhejH6C89m5OMiCHQlIeQhGe2TsW6dWn5r7Njcm7Fu7Mf7Uo2+TBxfMzkvaavtbdeK
XYswegA/sDeL0TwpXaU9U3W4htPjel8lAP5YigDRVOk0GeKQ1Vq1nWdYuUw1eFhke7viizzJuv4z
TqxQ6bFXh1adJJsJftwb46U+GWX7k/ATc1PVmjaIp5R4WSsgCdOj3OTpYclx02gD0nw7nKI8bk9F
JZW+FRd6UFInN22u3GLj8ueVa5dlfGC1BIfpgoJuclPuOaV2hHpWQcoYw9XK4kb5326SdlwP2GUH
nxyhjqcOnLJw2o2wV7Gtbd3ZxxWRT90sNaGkVtnDwpRVoGAe4g67/6BG74hZeyelJ22k2QpEZUls
Cgf7Q7eZTpB2WOUS6amfu998r+vDOtcvg2kaO31ZrYvGTbJj6yh5PcsxbiL5yynG95WNkqfFimDk
7kAjEwVp33c9YzgbDdyG5T1G9w9qXohDQjszCj1BhS2lrUiz/PrnQ26U4OL4yeVqn+CcvjoNr4DC
A1w3TneczSwAIQVSyk3urcXYT62ntwuLaGL7vZxXogis52xxVGAE6Zx1yLRKah2NaNaOfaaOHgF3
yTbrmJJMWm5t5r5RLomcnculO/FWcKjPtc2WDXnwmvKOsZscuQuaC9tbYRBTbbzwdDjUewR6mLpJ
R5+t+bnX5uM8lTPUgqIfUikt9k3nePM6paGxDEcA6WgvK1Iwqbq4pgI9Vz/Napn+4FzV+2qX55IS
0K7V3mLE+zaqor3TTb5C/7UxFeUp0deO259Kk2Qjk/CNpPRUlTRA5jX0ixGBD9Kg/BDq86tBNAp1
bZ48Omlzn3X6o+q4aVeqN7mdpA19PquOpQcGD+e87hJo+ixIsqb3lRyUtt4xwDU3Ts38eOhtYM6l
0fY6/95YMAHVedxCSy3rk57+N3nntRu3tm7pV+kXoMEwOUneFlm5lErBkm4ISbaZc+bTn4/22r1t
bdvCaTQa3eibBXg5qIqc4Q9jfL++qRonOhdcxmIy2IKGdjJsk/IH5udVT0+B7IHxNIkENF9qzWpQ
qu5gFGwiZ9xbAeUdqzY5qZpo06J9Ps5Su2bf1XSnOn0zhkZ6UTbRc0G9Yhv2sb4t4ubax5S9UpUB
yOLQnjU/uenm9HBoWf7eEGsP6TRka25qDEbWrcSiU7fMUA3iFmUjQXYcGt6YVbmntxSTBA0ofn68
r6qLHgjKwN4cMmxEGGxRhnfbOE0O2I/DtaHSRgZncTPnDQ2zxQZsZYS61qrp1eOgdi0RboPTrSB/
MygNV+bXVKdYzZiPgx6kJx1hyYlE+QEFfYodrKfshqAPxk9Ki1cM5XnMsud0xDxXh85XZhTdYaFx
Pju1Onkdo1oxBSUTkuWx3gEAcYcB7easy/CMbSBk7kGbnLI+r71KxLteDPWpKdVu0xiADYSmQ3wa
5Vp2VD+rIPWgpia7Vsn0VdqLDFtbp2BzwqeW+rZ5FQfqZVYm4utYTquI6ltRJP5dno54RkrHwV1B
1aSGf3MhBAPdhL3tCIfp5jnR4zzv+sCyVwpOi2Og5d/KGJlFVGI4Nath03R9+ZWvi3BTEw9DK84l
K2VFfDBfoLSldErdSCsdfavpqn9tGVhKfGMYKUXPF5RZqzQ3OE8QCbuZ34hdFET93hkQd3LMDjdY
itctaKvLcKySi0FRTn42zRfSwu9kTweBupQ4V6I3LPsVXZd83Tjtup0ty1M6ZfCiqjkbzLtcqZia
MOFyyjUx2lLkzxExrP2GrvUr0k+iTNg8K7bzPtOBkA3O2K+n0T9OIfdan5Go9HGPudxHgkyaQb1N
uZEZ+HYLZUzVDxsObx/QxQQ7tATaMxnOvT0OV73TbuuauY7O6PswRQhJQXpvg3aqrorQj12F5EKr
x35rxDZ+wH7oVsykifbTRK1a65yXMmzXOFIJp+CUu35KPxrmwsoajS8aDV2T6uYO3OfWsbI3qeYb
fBt7dS5ubdm8rJW48EmJQmOlwO7xO5BTlk5K3ZRcQYOSwXPlFKYuiDwTyS+RRVmmmyoYg2M/2aBp
iK/YRIhnNRg/om7iG6u2OXjRmLpizM/RxMlUh327oxTKFlQXU6knnOGz3haUeUWkbefQuMBwz1AZ
tXgaqEvvYo1wKypxlFnGjRyN5MTMXtu1y9qkvhwhjqEQ0NIMYWR45o6Gw9GGyEv62zke1EMn6toF
U3DRjWm+ie11iaJmq/VOuKPfs66Zz7DFCQE4IaDWHZTFvlLrbzZerR0l7Gfd0ptjqKJbQD9AZF9X
t1Lgg7fM5bZed4j6HhjxtTeJZ1ZhQE1/KEmMA8qRXNgB1MDhHv/yZWbltEMy20sybcOJXJ5zo0NA
3dGws6tOP2fqtOlTPdwioba9vHEelT6Zbq0wBpWYqKeGmsl+iYOHL5pTHFAqL1E2fLIp3/B0jgpY
Na/OKDUI0UF7EMidwvhqohzHMDuYA8Zsp6tkYO4WznN0wTkiJjuXBysqdkE3YywamGuVv41AB2NV
vRIUiu2+5OEAFKfKmx9kjxV0kva3HkMAsgvjUDkKyU5wTYtJ0ORblEic44UO0Ugt8Ln1S0dXFcEh
zMaHb20qArcUONxF6RSUB5h2NJT8Mc2hhawnHENl4yZPRT9t6Zt0RetzzdBdmie4E5Bz6HVNWYiy
CmGmhU1lh5XEcQszzBjQFN00BT3OpuwAA5hj5datmbONzee4ip4Yudx4lA79E3aRB0Vtke9Qj6Z4
A2uS/DNR1b2gtbZRM2XjN3Oz6gbrW61HNOJV83KYSZQpFgCQY+V+5Rzq90SglidwcXpWdM2Mwpuo
pxhh+Pl90PQGwseIYzWlNqhVd1TWKZXr2ZeGgAa+nOUNU3Nj+epSgaZ21Rq69OC47XwKFWurpwlV
6ATHsSzPod/vino2KeRQ4sCES40voHughsUeGJRrxYFG3A90IgyK3ktET58YdtZ4P4XsXNvZIL33
NKRg1uDfBYhX+xEFQc+O9pb+Lwbn1qtSD4pP4GEreUKF/ZwlF0YEi8uv4DwYvbGqDBhGRRdfSWNb
J/4zNczPeApLVD4Y0ZwRKYd5zNQSGiJR8W2V1hXtTxf+Su1qYzcc/Ky7G0cDechYPZmjTvfbTzdD
h4JTgT21q6N+3o7Yadyll0SXNdwZDlVX+DWrVCvDe79tPaoqNqZSvd90WfnFRv5JMa8tdjy/x9pu
udHGuwpKiatlsOgqE5+pH4UXYVQICJhiTwE5O0Z9Fh9qZsMjj4BlMTIhi6Cudpek9VSXLFJTG6YL
vPnh7ZwPN9J/AhQ2XBSti4eAA6JHmZVpzdrHWJaq1Z4FRmfEd1xLLpUohVusCL6MdnCrRC35dtuu
9M7fg40CU2mlT0Dt9ugYc7qR4Rc737XpJhfteNWLL46a3QwtnR4I4Z8r/7OeYkmBE2quNcW/mRLQ
ak1Aqy0OsQ7Xzsmise82E10doY7Xyazhd2e8TJ6iW1UDhtI1xi0oF3EdLS8kzYHrJRrgasXWnjAj
Yji3xBNWj3o9xzRBCAa/qWawIfrYG4FF8ATeiykIOqZts8X54wifxtnoQUKUR1RlQYe4jfPTpoNq
GKtQ8lgJ5WlxjD3GneaAbRIxADWJUAnOGLqQoGDbgKdy7ALjGpRotJJWQL0kXtp3OuZ6Kkxc8H0y
H1kg+9joxn1Y9nu1sjGDTbsZrh/zarn0a6u6dIOppmUj+7NDOZNKu+/1dsh91REGGoQwVtm9pg2K
06hBkVHFT3QxbNeQ7T3KYKr8WbW35u4R3hdYI9ioivGmUgBUSO/WtNYu0JN+jQyfmCchH6XqRw9L
26SVhWYQP6/hnFMgepxE6iMGqI0dw6Ux6rZdN3GFfLgWlPRVhlgjcEOSs6rU+LJRmoE4QexlTkQc
ziCTgv4sGXk5lNPj1IQLOe9xKoK3aubxWIX2jRLS89Bp+tqa0vToXKuI0cxC6o+jrcTeYKUVyitd
XWmKYV1gVzpUjRm4/JPNRk06epZ5eQnX1fcaCZUsjKmLGIDiSJ9Pmpjvm6EYCS9Vqt0p/eekeSll
rF5V+G5XtT1SPYcfSHbnI9Iosy92qTo3zaLOYzsivaYYhETT36qG8taphOfScpSNrqsI9hoNXbam
fbEG/VwCubm0BbglvwDTNxJoeTrzgfFPh0Ar43m4CBPlqq9x5E5RR3TbZ5Q5UWVrzNtZK4hvFvJW
fRF0lLxC54bj39hFQg1vTaf3zBR1LL0JPpZATRepCs+oKTlvx/iqrNuvoBOfEkO7THT0LOoo1mpJ
VqE04g3ATO22dk1i/WTo/nhHB90nv9raeeTAYqsaD6cKvOIG76hDY/KQD6rhccXfkuJE112uPzZy
YH5RX6EGihLranaSc20W1VUaHeBaRa6a4RcK/QZ0rmoiAivb1yKs8SgPzufJUqGM6vgSBx0fjYMW
CY5pte6EXXm5lh3i1ngFOwzZQqnFyqLjfOi74hiBK3SNyXnEnz9vUIvfRlBcN7OVzBtauYNtH0oy
XtPup8+ouVzAcD9GGPzvts1cRG910RTf2vfIl18oMf8vcWGWset/Ntdcv9Qvb1/T/0E+/UKn6xeP
zfI3f3hsQNN/oufsUFXgnNaMRdL+w2LDgv6EWd60LVR9puYsEwr/7bAh/0FhjZlGg025+Dz+5bAx
P0nHpBdvCUcTJmXG/47DRvsdIEZK9b2UW8EqS9LXNwezji/jBDaJFG8y5uaNUY1ESn9tZtZeBwax
yvN6ix3wJZwC6GiE0XhPdz89uN/I4OWi2/+300HRNe4gPsb7gdsj9pJisKbmEJfqwVaqABxASebg
ZPnRDjusuKAR4NAgREDSb5tYUirRLCjU7ksV6w/kIpd+F9M177UXYRGNa4pteRTHiaWyJdfM07uh
E6Mbh9ND2k6UYOY4cWURn3UrKM6aWOS7mXoATP7UVPMDrbf9nMWXqRLuwzQTK32sh12eNsEOnh71
Q7tooUXxITsxfzVtfw9WxIvn4Lqamo2x7H81vauy7tLK6NBhpwTZao/KajDVp0qBUyPVlWOUpxHS
4ho58T5P1dvJBBlS9PxnGriD//50jd+O1ODpsvR+dktoLdrhlgIa7b5UWfUoaOi5JO6EBce3az4G
xIHSMTyZhl6HrDbyy9NUxk9Fbu2LgOaNGAOvb5ptbw0vpNSmWwFoL7WW+l6N1dmkTEH/1U7SYGPn
AwXRoEyITkO5Yk4Okvl+XU8UVqiUdfzvMXXnakpXqZB3lpZDmrD6m6qyPpjt9H0W0u8W0ztzlBxb
lUGCTn8Ae34NHPkYm/NIhJhctn1OTVDQjQxN3/oMEBqpnTU8iShFvjYH7cpsqx2p75Jn3cZDusWs
8dbZLRlmQ2uHqu6jwdxhFl9iHoLwx2bogmr+4FXBd/r9RnjH7gLq2U+xolaH2g92TqQdEKFeWQbm
K6omkcXce3t8sNDs9ZIaU9K6ThZSSiK8txoghgmrWKuI8Mli4hWz00+O0biEWUDjqCCAbfn7ktJ+
tYL8e8MuYxt+MqCFeRkCMg/rQ9d1yMGlq9nNBmnAWYRoy9oxeKPmty/s4g5lz+1cN73rh3g2RA+m
oChPRaER2iLr/Pvn+e20CFb4crz99HHaEslwK7P60GfQ2UnaTVgHUA3+/q//8a1wQv/8z+chnJgA
SeBBTOWpSqtT006QVuXckkrpjttbeeuGKv6oWmhbcje8KCGOi1TPboOsIchTwysMGUfEBEt/HMSj
yb1vMddCTZNbTW92RWx9MB9i2dW/W/7L0vrpWUxDkUOJLOqDqX0FPuiJ4KtDMTWhWmkSKYKr+eCx
aMs4i9/9pHcuLDoE2L0oHB6gv+51QL6yynhEwbZHA1/Dqx1Unbimxbf30YD6P76Kd6M1kJ8T3Kd5
dRic+VZM6HsSSCYOMyZWzSC/JdFSG5lG5T4JYP1MMbM4zU2tynO3CH8VwnXWByKmsTfJ6AL1MQYB
iEqpfwWeixPDnsgOLfujmZp/Oozez6GX5qRInybgAR/TUxlNOrQWyPyV6NA3mcFLH9W7oi3ustS5
R9c4ujaF2loP4UgjpUZ7gyoryFqv1QZcYL43CBO0vDwOY/RWcYAPUwmsZoGulHQemkz9wGqq/+HS
kO8ujZky8RAKo2IiUrUJzOIyIYttFqG4Ie/qMLiaCTxn9VDp6FNltAKtCluppVsH9NxUrmq72nVq
4I5x9aRQ2SmVbF2VdESLCO3C+NIViBoplk9mfGsE4HT+vle/D/38zaKU707/PFfSKfOdCtyTsc6x
EawU8N0nRrYNsJoiOl/DLNcBVVygvEjD+gGZMjjyr62P/CjthnYLYAgjRLqkiKS8ttV0q4TyAT3g
Es0aIrzcx/ZgNOk2TdJsk+r+PajnB/RX91NhPDsaMw+GJN12TfSiNlq4Dpz6nIfqC+34wtOs6Whn
gCkYuXFfoj36+xfXlsPod1/83dXhV0kLwUwrDzp5vMyjo5T+IZMOsiIUC3l3mdSPvM+jORsbUbdH
NZebnGblB1bGP8Vw8t2VkNstimfW7CGhauemUOHJfImPpNaE1yVBhyMS7iljLr26UOnyizemiLSM
0bDAxzlGjSPEpCIPXjydTPZ092XMyJBGU8OC0eBCEpnWUVZcRgFR+M88EsQba4J4G+nt0cqkZ5T1
MUv7o8D2sRI5WpE8tM21Y1fOJu/0k10OydZRArjs+susKzZhHLDwKkt8Asa58SBP6SujMUaWJm0e
v1LPBfSeTR/Wz0DSqY2Z/rU5hWJlFHSV8/Y+SS2E28lTGuUn2y52Ii1OWWDsyhCT3SDrTRWKp7+/
4e8zAH/3ht/dcoySGWzZ691BHQmAm6C6Y9hF5ZU9UuLOoGMwhjoQ15oip9K1Bvy0XF9LjkyPqzrZ
2AQqbguTGD1MQJ1dZJvQD8I11bZDzf25qkcC579/VvGHAEG+uzLhGgZVb3T9QaVr2mbnsb+EhXWN
s+NYZN1VMiVrR9YnPatUTyghArdk24F/sMmCUeO6DoRtI75klMOqCOdv9WS+WXN7jsMSLSajHisw
cAycAYS8q2djS72Zb+ofYl0c7CzZJsXzJOW+Al+Dyrc+JxKPUE1fkUa7ot+k8oQEa8U/aJbPo25t
AqizUZiu//7t//im9F/vYJ8yNgivnjtYccTWqEp5W0GMpmlVR0jqkcZD6LVXhUrBpZC2y3pUPWXG
Q6eZ8wv8+GAnYgr1ETjrdQOKzDMqO1trOg5GtLxiB1P7o6HY+h+Sr+8b+qeAAYkKoBLumEOcJSbw
XQeVGQPdposGp9pDkFaDVyx7TjU6JP0FWVbgFCchteCMUxC9cWiG0bXNeOTbAWG2O6OGvXB6IFwQ
+tDdD8ZiDwMIKpsPQhy5PMff7YR3UQD07CJSTJojDZ4wbxYgAJI2kbsEV+Cmd8p5bYQlSEmiZ4pW
BZqxLGcuUQfpOAuqUzxHZwhfVzCyX8qRaK00CaVhBmMm6zCMgCKm4yQEEzSyGCULesGNtCi66Tol
6tLKgDIlFn57LXrqnOC6LTLspYiMd7mSJDtDp5ReKb3upiG/wZhBHRojQuCyxdJXT/HZBEBAk7M6
+U1aeGHS7OifPKHHuI4GWODQ+i58EbJ8g0tbyddyxE0Nj1KlPYOSYA/YLsESuMT5aj5um15+binb
ocYvgjWKtdbF+TysrQEh4v/aijaX+ZY/LRKtSqD9q2l58JWWR1WSXjTNAL1oyPxxgfZg3wqqxA2g
Ga9bpZxpBTTl2skRQRVwxNZMM/mcTPVDJMyHwUldY8ah0QeJ3AukgTj5DO2Dm+j7UNDfrA7zXehS
DGUurLhMD0tlnSbkczvy3MGKPIjafCn08Npy5Gddtz4zK+kKGnaLKqnmSIRnvZpzWKyVHl0zGOtl
iqPz3x/gnzIm811cYnC2hqOVU+KowJBoSHWWeElvb31kSaEihwcTzLinl5O5DiEfeFGcD7u0Ug61
KEJry5kC4GOmgnQR+HOEMNQPPthOf3xg70IHvZ8s3DNqSUo7D+xzBkuYC07BSKUJZ08f99CA8XfI
qzYgg56dVl3RXlfXzL7o3TEdxVXYFSpmFJg/nUbPrmQRfnCVaH84n8x3gQVKo8guO60/5NR68VDR
1bcQhgZe03SPOMPXkl3e5WJjtKabaeHNB2/sDxGw+e66zRinoukITQ4+3eoWrhotRGpikX0MfSSh
Qt02jgN30/KWDgiSnfum8bc6IKqVkZv2anTG42xwpYXt8YOP9IfcbikV/rwLefnmUGlM7cGzdW8w
m8012n6CuT5egxMgyQN/tzKT/Cu8w2POSQGT5VZQC3BjMZtro1Xi9aQFbwWUY5Kh+EXayuXfP5u+
PJbf7br/vPNoCSpjd+hCPGbUdIJnn2D5mzZpzoHXxCzvoEKMSfgZRf0RVf91S6EtITWuI+oDvWbA
k6MPvcHDgTXSXoQeAcNsQNyezd5YzzJ+sizyu1yd1nnVfgBo/9Nlbb5LY/1UMS2ntbuDVvX3ZuvY
NHRAebaKjT8vw7XePg8B94OYxEGI9sWkEMldgrAN3vBlJpWLBt3qSnSWscFpi8F5ZBvkI8WlyJYf
7dHloP3d43135QGlmUNlMLuDrtFgdtSYMQOYGSI1/2JUi+2zCK4aZ7gv0/mBxstJK7jsLHje9Oz4
dJVh3s021xWdRqsmGOsGD85Cu/3+9v+P9QiWH/Q/UfL/d2DhdY0D58/l/9soD17KouY9/qDMLyj5
73/nn8K/Kj6pjk5H8QfjfaGp/FP4V41PpqPBV3FMW6Usy8L7V+H/k7BsgPCOBNcibDyW/y78f9Ik
Gjt+i/9KXYd98y/u1/WPdfKD0v97NDzl+1/WEx8LfNTywx0bwhZ2s3fbNksis4oAoW+Heb70DTDb
dbEC4Dpty15ZF1aSuowEhIoEMp7BCOgyR7u8tYv52NjCG6MC/4O5q+Bzj03uFgbARSc9NQHllT5S
PJQgG9sf8m1Qy50s0m+5MvJPVKYb9pWnjL5BdVluYu5rt5fpiRGJO2b8MFBuoP9a5C6gQ3ixqbl1
VBOCZuY2Jj8qQs2BIqWpZ6atJOdKYfLfbDFV6jZB15eU2bM9gj61fAYi4tOkJW3unMzeN/WrZctL
cMqRW6qQEILey4O3mHNwaWa79Fepi5ek/0mwYSAe0NFzbes3hs9Yutzcxam10cndl4+6fBjE8pt0
0Z6b7UXPQMvGXorj2drmQZqBZ85osyJ7M0G3YGzjts/FjWmWj4wyumVUJBkm7haBMq4d8uvl31IW
fXWTPvel3IFSQUe0zqnrJI52E/j9hZxe24ouiJKucyiGeXRp4t/Mrfsp2gfGGWWSZxOQq+25rT1z
kgBLrL2KL6QIzd0ozobpH9JwV2nzEYT6Hdz1fFvVoPsVpibup9DGAjG6DrNHqVCJ3fJ27e4amvi2
8MUu49qLMwae1h3OKQZ4rnK9fYxw8kVVfgrjHoPyUD413WuhvpIYbxjbflKZoxkyvcbJXAmjlk+5
fHK11FwNsa1Sm65QxM6Mi2vwU9fTdF7+1/Jqlr8Ie3MbqGKrNaAK+DCKQV2skXvQpF9kbN44fvO4
/PleATAhlMdEwQJTtRchRgqF7oyb8U5n1V/bsY6dy24wwObgi0mquldJvI5OjdYuZHj1DJg+L84q
a295EdSH1suCUIGCwMB28ztI7ltD1bdytFx8Z8dln+iCMo5mbSw8D4LlMDTVFmQ5LJ/9smI6BXTF
yBrGeoJliJOA6QkRJTHScptfO3tZf1l+PNqlLSpu2lfpWjbocJByLes9gHedq/wMRBtmDto4XYNE
d61SX83gHrocnqu5K8bsutXkZR73F1WXP3Phnxpf7rrRutOi8DihIhf4eWLMkqyJpAo2xcCawOBZ
gRVf1seUpRdUXzRWfNcigMLFXNf+1rCDY5Dy5kP+CtJ4RoEpB1VJGco6u7kpN7LNTrNNcGi04wUH
1yYSPX6/EUMV3zW3LtvE3Jo1b4VvCShk3SX2ZnlryxuNmG5V6Ux1JOweODwWG8Ok97A27E3Zdd7y
HhxUJlDJvX4Ex8KLtq19yhAKSM0nJ1RQU4ebKcC6rbG36cWxOTp6fiV0XyRvt1CAVhAAvVrFKy9J
oIWCtpP1HpUmg6iUNXu/QqQA+cRd1g6/LNBiJd3ZmDpvLsIj3I9NGFxOSb+nj3iqa3vPNIVNhNID
R1SnupG0mJE0Sdy2yeS4HbFBl5AtZ7H1zIS6bjtmeIUaRt2IL43f4we3jBMYnxP9wmnLTMEU3S82
NyfDsMzfcWqKj4VF7yxcPNcwNbxMhjmrtMaTjGiG0XNMmezCjaYXzMBAjlmHWD0c5hV7fYAZqvdd
RWMisl+WV7oNYdRuzZ0OJrSfDbp2DPT9/md9DcuaFkR3wOuvQ5Fg/3LqcKOjh2p055xnmrGiGoMD
ZNDJ6yL9otBqCSkAksY05dibA456vKHDSFLcW+I652yCfaHv+gaCDHPuTNpS1jorU4CrS5qNmBAI
L1/y++dsTTTwCFHCDtVzSg+NaU65O/Q50AkEvKmiX6TaEO0UM7wIVP/JYKInjOYG5Z8pV7Fpct10
eB0kXh5nZkYuILutrqDiwB/zVPX5NqbYvKkG/9vAWAfEbbqyjfCD9cymW8gUqIXQ6zDXamTChO/F
DZO5nIkTWOkA2s+tXINq/jxRxoLakDErjXIaVuFqbZj8tNHB3CG8kmpMgb48reHuJOkbqAQAsYk7
5/5jmQagVccTE/88iwKIph4pMu8ZoPRRbrTc0v+OCv+5xXXb1IRUHZOwgN//KT1XmOopAjEUW1+x
NlPFkcsJYmF5owVOSkvFa0JV278GgqnGFhwFR/voI3zPh95/BoMBZ4YOpFA1l3Dm589gZLK30i4p
tqgdthkDVUofFXBX2psw5B5Z7mPur9RnouOX5R4dG2szxwKTZq1fJEb8IkztAdvrDSMRUCaHI77D
G6zSy1TxIQTq1C3y1q/6VpFo603NuGLOg7cc0GxbK66uLUwlkhFUDEi9jDqBrB+Kkh4jx7nrVVyt
RAspxER9tRyKwawcei4CSnXr5ShfHpSY8VE1Ysso2Ftg8nemeM3KylU/t6m9DzltR9Y9SM59bmHJ
Cfbwm58HTiXJeBCr5+9z0JW63GAY2OdMKSj74BgP/roemRYdSQZao/Pk11YSHFX7JdI0FEtMPBzP
GM4BJWIuGpCvTRZjuV7plnt19xoYXH9zvsJJdy2RWWKXYxL1arkOrKWuxL8hpLll+uxpwIFZDsWt
YyffFDA830MFjQKCcQhGeek0w2XFqk1noOrdKVAACNaI0uvKuVxauHVGAylJv+FMmxFbtZPYxVjn
i3HLrYGKUZ0uWoaFdqZZLaIHz5msu6FladmLcS9vEdEJN/CdrZjnhyWQqshPl9uMwcxQ8fBrmD4z
M3OG+bwyIHDtc34vT8ok/rOgZtuNh6rytcmyU9vkT4WJLVK84rUEimFuguyjdu6vef2PPcM8YVVK
jQ3Lwv11vTLDo1nmfBXbwZ8g2WAHKPCGcqCnaz5OqESvP+UF/8Tev0Aefxdqo+5y+FnY7SzzXQqn
NlHfBQhHtrKwLrsItXmCgdMWwGOSZ1UYN2LWCENrL+DaWC6/PFG2E9cZUfIHRY3v9br3m5XszzYs
ZEUwRd+VfJwmEID34aqPi/t7CTeIRKekvB4ookxdsKkirkT6oIU8KNFtGiqHOTmpRvsg9OyEg44L
zWbC3k2DXL+w907xZcqJeQeUjVyvy6oM0QAYWzkwvbRMgAkdytRiKoq9HzVx6Sv1wTY+46Ta1SOF
+hbJnW4bF4GEWCBeFWrykqCq4W7QJyqyIdM6WeYN+2Qe3FouM7wXtmhwZI1QXLstncMSPAegTHq+
whJt//31Gb9m3j/WiwMoh5QNrS2L5tf1kuOmD3smzW+XsC6FO0gzApMvIzEB3PTlZ5b1wNQpI9gs
G9HfdsEjyFxPjESRIGvb+pWNbjF2dJT+93BuBNawnMtdoBCgEuUx05QhnH2cbZvHSmD9n+o1E/Mu
B1SkZSC85QcninWpY45RbLGdkGp+8CV/tykcEhtpIEUzGEL265ccnEBNRMdFwktYMo5xEluJbKdo
l2SH423IN2k5rmJSsw5gYOhkR515eglJSviKBD2/jrXWG/yzWqenlAg6GdnqLK7vr7A8L69syaCY
+ri2s305+YextzaqeaFTrxptc7/8LqVS/FcfvcJ3Xfh/XqEEE+VwTWnW9wLoT9ekUSpRPpgjqz5O
XxvGBE9ib1PHjOoOvWUo9wWAYuLZlUWixfnH2urMr0aiXYmMvCDmSJ+Utc+4Gr3DEGukTOzkOuHQ
LsZlYVrHsso+KLl/Pxbeb1VeiMndKi1VfY//NdLKgLba8KE595cUb1R6z5aorjIaDhxbU44XIOs9
pvP46EZLK4HDzIAkXJX4sPGWXw5YhxRhkXk8dhEbsJMX9lU9vkb3vl+xV7iIybTiZRByc+4SOvXs
/iWXHxKwB3X4UHBrTjNSLYfTiIZEy6aWJKCzsQstUmj+qBqiTGC0ccsiDTT+H8M0pqJ5XHbj3xfp
u07VP6/RMgRCHwIe+/vv//QaU8mYX5yyxXZ5Cks6sITlOm/B1JbxBq9KS2EM9SIJ2QDLGpRsnObu
kpEuX3GxG8X3y2llh8DdUCR15GwffMTlMPiPl2YBRjcYtARh5N0+MsuyrSeNj1iOWKNJR7gVXJ74
khYuOShzQQk1Utxk6SmOGMu6xGnknAZTnsfnilf4vRxgcgxyYy+mRZKk0SI9DD7qUr4r+y+PU6iU
gCxpaaahmuq7wG3myWEuZVcY4XFujXPRdKDLCWlqEi0u+yGYdrrKdCxrq9kKVeR8ZfgMOeCITdpL
AIN0J/OPwsn/vCz5ULxdA9G8asFvfHcQVbqvTKiqt0vMxRfHbkO5xlLWFeUD2pXrJd9mtS4H52ku
i2tZYY0a5AflbLF8+V9f5K+f492pX+kBRlKNizKZa3eGHA+fextkFGHsM+9zANJTxG9LBJlLYjhe
47IQbUXumpukb9YGcJfEAYLOeusi3Ibzc4GHE/t8Lq+i8YK1fLCa13EA2DcdSvm67CU7oQADzLhq
Q3dqrMtF+rpsweXL9izpnoChM7uH74v2/+vi7aKz/nPx9u4ljpKoaV9+GQSqL3/pR/XWMj+xJyjD
UoeVQpXLjfKjeiutTwzvpNpiM5+SQ3mZuflP9VZon1SBItsB6of/QS6b/x/ZtiE/sctwSUmKuxxe
VIP/G9Xbdxx06XC8EI+AdWWfYLr+3h//6SAEC69R/dCdbZ7BWcYsMLV7UfXpaQws9U1tclOsFCeB
SNHD10yY6c7MhCq/rmeteii6YlwHVgPdYszK/Shp0ZIckqCmQ9Rzj7QJczrTMhofp06PP/PH0aIq
wbybZaU+9XmgfJtDzdg7E7yyPqBIZQQfn07C/jUm4VtCnAGPTlarcxYQO/96FPh6pVpzPGrExI7G
ES79zzxdqztCIvC1ja/O+don3p486cu23xgmhPqRxO6tYeI1A3JU4wYk67AlZ7cenHAObtWw4jzG
2Dhdo16wN0KPAmzFenhSh7QG0YzyfMl0as2Li4Xdiqo4f8Arvrh0pmzcdZg/kRGHPQA/IUvXz8L6
VYqx3VHoMKjNCPsFOihVDVwscGMAefuErabJ1J0xG+JDoqnUoMxWUo9ofePYgUmc0QRMjEVmHC9U
9Bnm0m7IM7hcjd5lN6IFqFAj/j2VA66WeBG4hqDTA2AlY3tWFHsYqfV0c3/RaVX4lutq+jkfJAFL
S40rxg0e0q4Ptb0ADA0mNyu5eBg+PBwQofdwJ5nygZKtbx7B0egxjLd5cWmCVIlhHiFCsfqpiakp
d/M5nzrC8EmnPJdZA2qEQgok+k5vHfK8H7YllIsdCOT4evGlbv3/Yu48lhtHs637ROiAN1MSAD0p
L6UmCJlMeO/x9Hchb0eVipEU/1ujPyq6owddhGA+d87eawP6Jb1jCJ5pp6ULhFicNZVGPPn9iD8Q
/In4VARGfCxCv8MbWKsbsTW0WcU5gPdo9dXQDMO2M+LwEdle/UlUDplQgQINt8+F9n1sU+HH5PkS
fDSpO+AwHlziRPy9RyEb5XNrsrR2/mODwnqFy1FPFnkvxhv0oibqp95/NmWxqhGAS9EdX0i3LASf
WCak74EtZ0AbCAJJ/Xu/o3pM+TCs37Bs/JKVwrP9LK7WHqGU6yLJIhdIVW63BtH2sUrlUpuE5tUn
UvQEwUg+BpnY7ECEqG49qMamh5lHK5bPy06ksviI1ca4raHG/UpzS4uXGcTiWxn0Jd+ZHM4eKeyj
hTR2+7gvB+CyvW+8GoR6UYHziHQ0Qp3uq6LBSFcUoEhkNASbtBck4Eedt6+wPds4YH3Yb3Kyywoh
P/h+5D/B5Ux+6X4TgAGQOzotmRZ+9BpLMPT9abzRgwaQopDmYk2+Ids70iGj11IfzHchSM1b06C4
raPoPulwt04BfCeV5RkgAD52td+VhCsdeogoZLlrBGsCaVT3Uc//EgodmDBV/tcwzCTwgkFUfoDA
HG71KoIS5Qu1tuVIBrshNvUX1Wr7ByupBFQmpvFGrAjYfj/RS2JGCND1tTHeqUo07clA8z6DKNCo
ctZI/bRmCHdT1sW2mqflZzlUVJHgbaVbT4M6KZRafoITnL4oYR2u0tao1qAA0qWCFWZLSER+GPg2
dliWO7eCaA3ADmv1ojDxxi6iSjH3QtyLd4USPA8eDhYMrMaOD605AP6miJUS0L5j9A6f1MjoguTN
8FAHnvyhalF7gPM1oB5KLfL75OFJGVURp7mI+0xFyEqMaNIQYoJTj6wctVh3FPHv1diTpRZOQ/xJ
CuVelOLhA1C0nh36wBLfFda5V4N0LAIyOFL1yeDtg1HS3y1VFJZVFNFMqMXeAVBK2SGwEiwq5GmU
r5YqkN/qqemPZGjzwPbA9Xx4kKxA4g0CkIW2H80fQ5RZYHviEiQVVjRczOlwHK3eQs1GjWsg9uGX
YeXIk+XeK5ZWPDBT0eszsUVjh7TpqRIQ3BEBv+qaMt41Y51s6kAVdmhm5XVqyNlGCyPlmUmlcBKD
iIlqnIbTmFIRI/bRwGmvyG5FhaddBF2a4xlvAhNdkuUJ97BshW0AIGZt6UW5aVr4zMGQlLcD9dOX
dNCouZEHTcBkFZg7wjQLBzFb+DH1QbnXi9yCL473N8Lrc1OrsKhZzS1XDGrpVpQ6JlJ9yKcnIWvb
XcYp32kteTxYguzdh3VPgKSuFTHSVR9LUqW0/FdcvdZWETsKQGGPVhiUC070tXI3TcWTpIeT20Zt
oDpZ0cCLN7toLYg60HIry17I+uhWLTPFg6fmsS1UsFmWdaIp4EgEJX7QskEk7CbUyRIA+FBvKDYX
LznWhE2mdTrmGmLuK/IVsDrmEiCI0cs2YoAvSg5Df9XUk/KzaDT52QTkB/6ujMQ1cYEroW6Ap2TG
s9FbhSsNondqc3JKFuxrUm6vFqmhFkOIjdHom1tR6/DZxlMdvw16qL4AepMIabWywgUIFJLzrEZA
IwyUYc9NkQzwMsATkZfaYOyV4Q+VuBRiYij1lhZeFBBSwOIsbUL4iRxIjNBwtLISTkR1ZC9dIQUP
PKx029FoWLKAlHcgD9p1OTXCkYYcJz0ZTvc6F1hR2D4pLgBflQfkq8JW6ytzlwCbrxZ6IJpuZlGM
Hg2z/OwsVbdZhEc7F6NMW0TgvW/kDjEqP0fq9MTyR88hTTZ+LWqv8iC1zxHosAc6GOJKYwa0jV7K
1jIry33U5KaLPz09lXpYP8jD1JAp3OSMtw45pbAOxTQEJ0MMFSrkfPilsBK/kjGpvgkqQqpFp5fy
toPV8+nhXrsJvbi1MNAEFNCK8bUTRBXIoyCdhjhsKBWN9aErZCgnk8Bpocdn9pYruIZ8IKAfUzbh
NKtnVG85ICyMZ9lt62XbCuissSzNXHaUPMgPggU6sCphcREQ162iuqb0JAnWWhsS6VeBPPGRlrBh
La22E34BDicmIbO0rYd7PFhBefZ7uvWqsKo0WCi4tnFMFV3SMvCVoFlLvlf+SAziLRbIcxEUROPk
gV3vvcfWGKl4kiLAmanWO5LNg3bXmOQqJlr+TIMDew82/OgBVnb1q0Ud9C6C4fGx1hlTsupjU3yr
qrEiqUNtow81yAmIqhN2JgXmcpcUp3JZNkl6ZM6YAGHB/0GH3rtCU3tHvRb9t1Cu0x9d4IM2wqJt
s2INx4awZCwAULTWutgLbhFrwhEd7PASBfTZEOsFDDYJ3CJ5ndLsAfJgVtP35T/yXUrU6Y5NL+5+
KzKCx0o1ARbQjazXU0oCb1awcSCX1XjVOhJMCc2A5EWVJj6kHZNpLgsd/cBQ/pmGWvQjM0rzs/WL
0cXd5u3zmViFshDP7yj7D22fsJelvbBXmx5OqjgDCYt+TKKNCEB9Xw2EaSi5Gax6vyLNZtBB0SWq
ZRdpBgjVxx9UAO3eN14UP7JpqnfIyqV3ZrDarcs824JRGLcy4Med2lntycrH6RUjJkhTRbGmtVpJ
sIxlLQkPgM+mCiuhCqGlrYviXkAH5oKHk5dK0SR0Lkco2IPZrDUlS05jydaYXPfK/EmqSZAu02JM
NlTSsTgD9EBVCMK0r+VqaxmFTjJXJLoEdkw0YUX5QU5l9BOiVrNPtyCIp3RwM8PAedWIUvEmdCOr
Pr46ByiHYfsGP9jAHFkmnectmX60u7GE32Z5ubKUNMHbkY+GiYJMgJXldQPIO0KSAdKPvzK1txBu
Ckn+yRSo3ASFItwXg6huez/oHb+r+lMJ9WOVaB1IbGuq+0Wlj9JD3qCLBl+kdeQSjZpxI4hCeVtl
OUKSyo9f4qboWjeLcuKBGBRuHrCHCNOm5VMLR+CZhkjv4CTOTT3RlP1dluctNb8osvJbwIRTCqS3
QPWvaDMU1Qws5U4PE/8l9JJaXYyWlZxKsI7Doq+G9HMqa4kCM5sUyNwjKyNidFV8oI1r2EGkdjsj
CbRTUo+qRtBqriZLcvFGDUy7Ma0l1ii3kNkVSFMhITIkip6zAPsntSZbrpPjYxZrzV06GtIzbdn2
hh3yFJKPU8gHSxsClSDXKDpKQeG5pHdnqyZs6hc5BckghKK+yqtw3Ei4Q6BLpN5HLxfyO41W4TY0
+eibKsxetaio7nxrwvhFaBDRMDpTZ+GWSTgbJNNwhgTE1ZGGJxsWuZdgl3tq99HJld4swJ+WFGy8
VjhBvUjeVc5dGGM6eDyd5bNHrSbB22tqlni2FGYNZDNPl4+ZOCC3UQ3cAvbUazGXVssImjVB6tFS
bUsR7hQx4dteA4nKgcO3bvIM8lEVWcNjEMnmA0d01shSadt91gJX63jv92UVAVhNpSpaV51vPemo
y50mIT0wamS2xAaAd98xpskgB7qDrGsYQfc0KQKCfAvFIR3tTiYGyWTL2ibDkqZCD2oSOBl7GhKe
ha5dJamUbdUpQuFP7BLJ2sy96acvtRTdM8k79fCKoeVo3UmD6kTCbNoCEcgB1dQ5wRbEWRTKYw1n
JSH+YQofikTSV6zirKCdTKd/Kvj8O7PlvWWSuslK8gsXY6FV92WSdGxrPPE5FzP/RzUVwiHM9OGD
GILkM4STRQW6yE07GXz5CCWmv5EUgyb16GcZ6PO2KHeeFnTgGuLgQTLL+EYqtOQoj42wScqG9HVV
nTFAOjKOhBJc0e2grQqE5B4EgQj5qLNbUSatNjbALLaltdXSNncmwxx3Y5Ykb33HhkcRu3bvtZ54
hPNg7NRBhACETXA85GIlbL22FpGJj+1RiNPiViwHQjuimgiJmjCswCsHPOuSciCutHqoi7J4HKVS
xDWWTenb1Hh46w2EmggYIs8VzSwpiIAQgaf7Ar7RODBa2c5n6NQEpsPtTCl+1MMSgLDeAX8o1cqV
Mz6V3hKkLftYea4fQt7kbIVOo8NVvctqggkY0INmCwF0RqlOee1KqDpBURr3fu6BNMmEsIWKq+jP
VS7oK1aI+on0Kcg0/bBME/KpbIUkxDdCDgThkPeakR4iPwT/CfnYX/VZ9JJUREIHFvSLIKEOw8MP
LcR+vJhFk+kTK6DuG/0pEie9OtC+lBUb8TpxwIWlgcRQPT6/TZES/76IkAgki8iSLfQeqtKsmsoY
dnWuRR9laSa8zCwIdrrKuXGePEaXWEZMenXBbgYi0K9UrguXpb59ZGfAdw+05keF6c+wQbNDbitp
RHBwjmLhkIHnO5UY7WvkIxEB1SEJ8J4pKJvYn0BIifTv40QsTl3P2Y7TIZpaKJZ9Tx/KTH/pxhCs
Yh/ZNWc0QoOa0K8dDv4Kkr8enbXFwRmpwgCFDHnCgvf/iVnSOKkeJBUvsqjPNFbzMNWdghKNhu+T
GbHcL6WJk/YiSQMg7RYH9EAXm1urTrNPdNOkQCjR+EJS4/CsJdKIFl8Ang2eusPCECvrWBiCt1SE
8jWGgXpbCqXkaoEfbEfRUOoF5G562ZZUP0wsOeTXmLnP5J1om1yQ6k8wP/671pty4lQF8vAWBOI2
L5vqYxBJdeyEClB61qOK6Rq0nMssNND6qUY9hwDUTDtyn0u4nIHk4RDKlNsUHLLDFpis46AQNZho
DATXp5P/mIDF0JeB0fctKJmujm0paOiDyJ0pbJjY4rVQS0y2uVncER9hLvOKjKTE9LPXNDTr1zGV
ezxHUP7EiGpZGt1YYxrtwwymDUZVmnBkOL+Y+BfwUYjIJKhovY+BN+xrRj2QG87Pstp1ZGp0Ac0+
FVcBOQKReDPBCKaSKABdAGrV3ydxzozidzVc1roYboIAxqBS9jLcbiXF0BS0wTD/fy3lPrSgyqG/
AD5OnQwJhG4JxQei3nrTTk26NsIWGGAaA+Zqs/zE95SYiw7XSYgXVUEtUg1juFZYElwGTkQ8Tmf1
iAPLWNiIapa+8POdE40ei3RaZ9sxqdMVr6k4CtSw0NVIAwWHrn2vTSxYpSIIzVIxIvlTznXfCeI+
OJpaw5dgJpP1NPlm9tgrQ/8gBlVCeDzg8oYK923AynFnaOm4VqpBWhrkHN3oWUNlN66buyqtaDJq
HuSBJFO9FWE4xPJlikGP2LNco+r1+6BWU/R9U/vWqN2M8JQYffGU5iQgkXu36OrBO6Y5gTLdOGmv
ZuibVGR0dTq1Sizei/0gPgMDpE2ulnK3DhpR3k49Nu9SUtNXXakAGxBzz/ZfNeYRJAg6lM9MBYuv
AuajBUOUuisP8bgdBIWZadKsbTDFrWhb2TjOp/c5vUPsyvumbRI0zZI4kC5Rx4o/c6vxH8eymq9B
5wmnuMsmOl0mImLiD4lUHEhQTNmT4d82tg30/HVJNB0u7qkihkqVtOch4PTc0RM4lao+3bXePPwq
YPArlZgZtmYcAN6bhDReihR+NB/L+zf2tYCRsXRAUkuGwkAFJ02fHZRkXCY+sVmBHG3NzJPmHYwy
pPeiWpWOaUGaKtjJo8qsQ6exxqFBZuNTnjN9Ce59r889u4yIqyEo6rtJlRuoTipUaBLBSUnAadvg
YF6yzLWabc4VqQEEZrf0czF4kzkf38ZF3N/ohdrb7HyrvVdp4EElNNFbrZ4S9si+3B9EQZDIM6ma
2O6py+4SoQZHSiPkrfEScHEBouI7in/DzFAUEfrxWbOcK6H42CiciWQKZxaCu1DbwNSWSAOPLbI+
jZFORiUawk2RiCTmSBZG0tuAJYC4J5WS/6Ihu8IVm0STloKugV0ZI5UkDhCFLLJ+M8jeljGtoOrL
OqVw+wwFIWrxarxJqKtsAdmrB8OkbUl+qbARRqKBVWOGV6thuVNzXr4Se8ZLnYnse3rVp0IohgUp
B4Q9bVQRqiWcWSJDwkikbGVm41Hzu+atkImt4ZpB/pRMwLf6AtL16MvKizRIkrZo5VKwxYZe80gk
70YCDUClFuI5UvZcbEwHqZPYkWuSh5+cbIaDQKcA3gjc0g3wV+WXHCveT4GkCmKfG9Up2khwB7bi
4C6yYNqzEaHPqENou2PPixhdLRTJc4eqIjNSr+M7zpODW+uSuJT0uPyQcplSt8CfUuLWvvPjMneV
3lDvBgoJJJfQe82aDCM2hXPMN5p3FCWvQALvZ+s2zQUAirq3l9IuXcdiZT2rqhLcq4hEbPhs3WtD
pAxOZS/lmzHieBmLMyS8sJIbenLTzJltKWIg/6O8L7aOyLDCWhaTO7fQIDVT0symdQaEOHTKABlo
RtTiDa01ojR9xbA++lBLNkEVZ4/ZKOA9K0Xhl99pKeqbvD8YvT+t/EFVNqI/hLM5QPpMKVbC7RVB
g9JG6bZFiyOgiVqLjUsH0V8kHG2riRRRcik018wZEspzvqPEE/N0UXgD2CF/bFxYb+JLZRUebZAo
+6EUZb0TjCRxOGSNB6K0InLGfRMIoijeEXrR3o6RLB0i3t02b8PuHsqOTC6jYJRo6FlvSvJCU/0W
kKQ3MzB9bVmrIhZLP6wUnPKlBCPWU9/yPO/R/jbSo662FksMteZ4FCyXo22768deBbU49fUxViyO
H5gvKZcULNGE2/jv9OqowIZKSJRNRp6KHQetfptMyXgaB115g80nEcCbontVvMK4k1qZykoi+dqG
YoJ0o/pxelM2ZnGgoJAfoj5QejCJ8bRRu4ZsXv7NZRWztYpRbj2SOpG+tgJ8+oVokESIFylu7KzK
5MeBtcPRYJhjr03iX/446vuRhW6JDk97DHvFh9Rf1O/YmIq5f1Pgy6eb4PsNBBb2NMe8naqDkvQE
dZlhfDNNXnbT+WP/U67l6aGUYvQUsUecmqFg7y/CqnBFvWQ/4suJ4GiqVthhnNd3KfWbJTlb2OIn
LXVkirYbTShKbZEOqrjTMiruPFDL26lM96shiM2bom7kTUMxcpcAEtoRRgi4WZmzhbVi2ES+wYay
GvMfgQaDn25efOw6sqj6kUguLPvxY2QCkuq9Wt0DGYICExie8KyOHVjLMQeXq6LyRyIHHkM1SPUB
5y/bAjGeP5o8TI4Tb2GXdb53aqZBczLwH3uSUcByVEL7MNa5sCrDWSmRdPkNVU2zhYs4GKE90IDc
dYnhPUXhEBxq+D09K32l34t60p2mgH4EveIgf9MnDi+CJPb3klJCoYKShEsHJJ8KwkqJu7lm3ive
YggbUhwtomj2ZUio2MKP5R6buIYpQpR73RHzgqC7iD4eCWLxCMm/E9Nj0Hn0BPwkTJAOFSXEZtV0
2Gt670NmWZzKsQo8Yy5VH8SWZdLWs6KmlJz45KpAwB1LWX5nds/3VTQm4FbN7LntSIkg0NEsKcDi
+1iOFLjvoW0hSwkG6tbLKs21Tw2HP5PLFE1HpeuweI+pMJzYuqPk9SpOVBx8NLw4o6p+1FPlOYXX
svR+ERj8SQU6qzz/FpTM3WyDvr+iW6oiyib07392s8sonmhetOEaWMOvHvpkvgkjGXRxQ70eN5NQ
OekIKF5uEw+kRMsnocnUCq6gkmYB0j/+DFNTFVwKJI5LKMHEMzFqGErkG4i9vtKCQVlSfJtwcffr
UTc+jSGCPj1Dpv3c+b9LTP7fAIGn4md231Q/fzaHt+IcJThLWv5/swnOuLXvlCZhf6Yymf+F/3oE
Zfk/iJw0DmUInSTT+Etlwr7gP3R00YoosmIoFFL/UpnI+n8UE/7f/I+iAxREFvFflYks/kdDkaKL
aM8krGZoU/4PKpM/Gq8NzbL4q74K+jsftZc4zLjKPR2GvXmTruWbGJHTrnkUrqgc/6nx+F+Q2HyN
WQb2RcGiwgZnWvWlvX7bHoOnBbX4H1+e8/UB9/dPnym3OCCHgjDx08reuPP23XO+z13x3f+lXtGI
SeKlv/5cpEZ5pCGiVNybjRCTKdhJDnnv5Sr3u8y2tH7mrLSWtW1Utg5ToOFlMn1jXeZevU7w0iPw
x0kwIRShUDPGR51tXIDOxykVTiR43gkPk9AQ+62ZOV0oTbYkYCGqC6IxOLvQYSAhG3EPdPZOC6wt
AosZ8UL9F9KfsVJ1rV1FfW6sK3Ia0N6PhRvGknJLGL33jKhA3gQRbfwIXxGpCLH3OFAH5+yAsnq6
nQQrcqfKwi0SUtVPS475fgOfG1iJuRHRNK+FvCJHkDTzlUWRe5FSRFxaOTJskW7Eqoj6CuwbXOTe
G0AD5l11oE1bLGS5Hh+ToY8p7RjFvZVCnQ6HKn8JQPrgdhhhtOdt/bPtQ9DLkUrnN1IE2KbUxEGv
Z8qaAJ561bDVd0TBIENLJzBWLbAJiHoukFWMXq7wQSkHeaFvTSlMV4aYT/ZYjapDll2/U6tA3Kmx
heNx7jZFOYbEyWt1/CAGxWwVTE6EYOIokuXNMd7sNoZuJk4zFMM6KtrhQfUJ5rLKKKSEA3+naQTO
cmmvzBV54wpm759z9d9f8JnwqVVzo23RDuzVQ7jWbeLilRVU52usrHkc/70U/P3zZ0tAQ6k41uYB
Is8twurn2Ge0qMYrC94/ZfN//bp5Zq+QvLbzIArNsNs9TEx8madKpUxS/KCwvVDgEwAT/n6oz0vn
H27kXGxreZkW5EKi7FOlB5QfQF4ZSR04cH/COu/U5opK/sL7+C1U+zJZIeorNUuwOGpllbwLm3fs
d9oKnQC7FOBtO78vFJBtg3Xlvi68oHOTRl8JlkkJZtoneo0jUsWqfJsmL98/NOmfG5K/X9DZ9A4H
eQqgWk6c2WnRASDCek3ljXLWL9BSXblhPoiGh++vdulWzub5umFnOo3CuBcweivWK2hzx+o33//4
mVj371s5m+olSbckKYnJ91s0drw7da6wH5eRrR3jQ7ehSLQIl+kGF8Oyd0SHPfZCdIflsbStlXVb
uve4Ejejc18tzeMWVcyi3V1b3y7d99kKQVBz1kYE9+0nJcSycrToJnrEfn1/45c+/LMJYsDz2U0a
Yiex/piwXeTgstrhJQ+G++8v8BsD8KehdTZH1K2QNnXLIcNc+etgScTfgj42sxCeMvfaQ/ojgoNd
wDn/l3jeJDDBNu31Fb6Zp2xDIWnJyW3t3VuP2brbYgheeg5eBEfYRFce3qUBcM7F9U2xqDMW8P0Q
kuUp/BjHzVTfyNWx0GB4C7U7kBBoyNd2C/NL+cOjNOZNxJfZQyd+I/O6fNo3YBSoW3r1SohGa5FE
qYDN3tJ3VKYx59aFvyK41XsuQtFfGUnR333/Mi98i8bZycNH+1blFffbIO4USIYiHWvPSXf1/c/P
Q/lP93c2n3g9adV1Mkz7Hj2oRfwGKpfvf/mPbJn5+zibPWLGd1Fbpbz380r9pGcdOoVEmRegL6GK
ldXhO4fi1DVss6pokLdGoEhbDw3LJiDsa1mKOk3CMozmphgIAUCQLtWL2AVfRn09n+RFocOdDzXM
fwGi4TuVinS394D8X8OlXno8Z3MUoee62fg8Hr0gMG/QsMlfo+39ES41P5+zWWYwE/hHVTXtx21/
tFyMTY6wROO3bhzJ+SV8crfb7MqwOXPh/DXZGmeTjmWGCSJj1g1zFe40QA2HZCet410bLrMbiUtO
b+aHuCdE97k59Pfyvl5//xlcWH6N87loMHtUYVyYPJlVNFIlLu/xxi/Cjqw2+ZRdAy1emFXPma1h
BerAKHmak5H5DtTuBmF5pG+KqBi2FJdG+/v7uTAezxGrTAiil1XJuDcpFA9y+qvx6mMVFld2j5d+
/my+qaxI1ZqRpadv930wYqg/ql57ZUgq86f1h9Gun00mVk/Wk5+Z4x6z2KvomD8+6k1vb2j+Prnp
1thFLl7rxeCY62xxIy6qpWx/IEJeGXb7Hr9HS+Pz+4d4aRY/547qXdFYokemfC3j63ro9NeIVqfQ
7ID0LMhYSYr7rlev3PalZ3o2EWWCwa5JjcY9IYp21nbvZuQf6zG9Bvi6sCc7x2bObYuojXiqEykr
S+GtdTsHs+Gzzrr3/fO6NJeee0ZkSycIq9PHfbCvnWbf39WHckXdLttFdra2DvpLeROtMwfW+EJe
pU+arSx8V7r5/vKXHuDZ5EFBQ8wS4JVkBpsPY8rhzxSROalXqluXfv5sitD0ifwpUxv3SZFAl0nZ
dHW5/EMIzOrKF3Dpwz8nIWZGZgl4ccZ95Q626URLgp1sfNy2sZjsxu7seqEvhYVnNwu6URs0DBvd
XuE0WE5LmAhL+lfL5N8tueekw06qtTGRsgm5nyQiVjQUpEaT4vyrd3WOLPSRxrDI8jGaSLn6EzE1
y+Qq1u/C8VA7mz9IyUM3OgnSXjKpQxunNP81I0LQisn1u16BSBqv3MbM7frTVHUOEEwVtCkoPSQW
LI7ntr82XHihS2WLaOwU26SQOtqVKV2eV/M/TIu/IRlfNnm0Zcwow6e9D49YsbaanTwUe3OLX5t/
0gfoDitCXbb+TbzxH4qlsLNs48q1Lz3Rsw1GJ4B+yzourW+1/bRjSXGi9XQwrgytS+VAbV4Jvtwa
YqSg65AU7y2SMx+Ge2PdPQs/ceJLh5hE2yvb5Esv62yCyCkkqQOS5n0RPuptjEtn14nXeCkXdhDn
BAbgyQM2dJ99pPwQRu9196aYbtLFjqeTwJjdfT9uLryIc7BE7A0ZAdDcgoK0LQpXpkfwXb1LAUd1
9U4CEdaTevHvrjXf6ZeXIuu0CWqJayHhD9vToO8FAgla72REq46kYKG9su279PrnSvTXK0FqNeJB
9Xj9FlTzn2bnOz3WeXMirPWQWu8SlPquFpcalbrv70268LrUszkiFEqlKXRurhzWKeyi5OBJJE3e
RxKq0WLJ6Ygd/kIkOipJjqN/RwBermykZiNCpIv6a3/GhUVZnT/VL8+Yyh52uHlMKyfvsbDbN2k9
/sBRlx2jK1PUpS/mbFshkyyryyj79uatZD/grzghq3LMK6/u0vFaPZsZjEoY/GqeGUiYTBbDPt8l
q8HtNopdH6C4JS6BlkTabWmx3UgOAtL0/fs3qFwYzecubq8iDMwi9ngPl9Q/hk+KW94Vdr3NVuMa
DvxmctO35EbakZT1JBz0m3wVPoITfrK25OcdsazavesfjFW5Ibr0yuP4Y+gRp6XfVaSv7zPD7jMl
/FHWvTBTkhbtEdYJmMOF/iLa+YbJ+dSuv38Cl7an6tmORBbFXMznWROevFDZUNDuiieyEWm1H8Ir
M/+ZH/ivI9lvdMmXO4IhKaD74CKAIJx0a7myk68St3CJIl1NNlHji+Bu3DQ71S73KNgOzYr29s24
eoW0+Pjv7vR3IsOXP0L2Kx31O3+E4sZr0flprDrHWgmba2vrGa/g77s8m4F6WfzvXNe45WK+r3oF
h+sBkuNCtKVlwB5McD+DK2Ny/tU/rOTK2eRD0OXgq/OL61ME/k+6cD96HlqxXTBurjyx+af+dIl5
1Hx5YoEQZ30x74H8p/ytv5s2/a9hj8nkXvzIH4QVKaRP7X3y8/ur/W4w/+lqZ5OM79WjWalcDTD7
St8+3IHwo5x3p/JfNJbcE3lYJ39pLoi8tGvnybcJrP2XD/NsBkLha05WxbWRODqQIBeNc23D8PuF
/Om+5H8+RXyDkanP313jQmFQV5NrctgE0e5Um9RJ7xK7Xvou1pCltsaZvaiciHFxQ7j8G5Jr11tg
qjwMOyrCwyK3xStj8gwb9PfXeraRUZVwaqL/HZOik7nDvn3qFt0WZf2+2IRrQoEcddUS1OvUT4BV
FsOvfI+/zk33g9Os1kg4NrJtrGSXk7vTr4ON716NyJofzZ8e2dmkhGinitV511C5/rrbt067mtaF
E69EyuOebR2qY3ijvlTL5BCs9JW5DN3vP8ILX7w8L4BfvviCWAQzqtiAwdBHiRy+IuJyajyNSme9
fH8J6cJi+nuS/HINJaUd1GncXLvUXDTfK8ntndhpH33nmULEalipruhK23p3bWhdOhPKZzOTEEhI
3EQuqdFIyBfB6kniwbYOoZfLgKUlcEmRX/yU6DYQL+lgR1uVTmM/Dk6xItR1Eyzur9z8hS3Tubqk
oMaZjwp/iXSiEOvoK7SiJzxq9rCQNwScLPuNcVveFIfoSlDQpQuezWGenNcizhw2oOALrPKubci6
Llwvf0+VYFmRsHPlzuZp6g/f7O96xpfXKuK074b5tZI54KTHeJsvN9qtI9uJc39tYFxarX8f675c
JGjDSZcKLhJbRyBtUuYS7LokAjoe9UWt3ofGXdxcKyVc2t/KZzOX0aGCkgaTZ/chvEwPGngneVF9
Rm7xhlBdPcGZCqbFuFHu+436Xj5feZKXXtnZzCRZInCi+Rup7PRu/DXZBWM/mGdEaVnaLbN/RO3H
t6srn8j8KfzpzZ3NNsAp6sZHFbUXtDuzeg3FGxT7Vz6LC7/9exL48sKmKcrCQZkfYURGo2zCSXrs
pWvZA5d+fX6CX35dpGFjYIxmgUb2Ig3sMNKflaFd+dsvHal+b3S+/Dw0/tioOh4MEKEUCd/Bvyvc
+KDeoy5lzD59/74vzIe/mwZfrjIMfZXric7AGRPD1qqasmwjv0wZQbiW6a/YgyzTiDNqMURXLnlp
r/G7FPPlmp6hZakYcc3yyQCDf0Tq+1QeolPMxs1u/4ezM+uNVde28C+yRG94pa2i+kqlkqwXlG7R
mL6HX38Hka6UxQlB2tKWztaRdhGMPT09Peb4buWm2o9uuEWD6F9wATaAVtm+05j1I1xo12qpC3vN
V/r/7W+AJnMcSYOp0f2VTe+Ak4/4HJ2BwQN8vNTzv6KLVpNjcFGuv4/z0vNmOY7Wy7ESanieoDzE
1bHGRbL3EWqh9fvPL5WWvq5ov71PkNJ4DFXMllP7kF3raSyrx/jUmcl2/Ku5/kPqtJhEu8xiQMLh
iFWc8sds8/vTl1bCLGaUQlbIXSwhyUpeUjSxhEVgx2vZ4dIB9Sscf3u1otOKus8wXRRHcOttaGUG
2rRQRx1RQw1eX1+5zWiN1pQH5Sv52dcB7IeoxM1SkThV/KHt8UYYS5iX76VxE3h6gkMqDArPyR9I
s1GjM7oTOlOe0PahYlu7h1v52nUbWE+KEHShrR1McyM8oHH/HoNx56pvOXpknxS0Mu+Cy9q1wMLg
g/X7TxjKgJXtB3jh7XHfZrFbuLIRLP3sLGuR2wx3DTV+ltI3AH4MRt9Tsra5faV0P43vtEy+fVOf
pgm8hKbg9h5ehSPahGHIo0dbOCh5VnpDE49yk2FDKOn+o2IC32jmKEMcC2TCVn3IbOIQN1q5Cls6
OnLTEHz7Y0aNBFKB1of9YEFJhWkVGGDU2fDN1RXzE018p8CCVfTKYlm6Ip3wDd8fR4awUnvcKO+p
HlohcurRDmwF4kbFPINZbuDOWddMxYUZs5Ue/JUpLS6kSNwsAsVDJRE64IM2LshMyCUEbhOGBoPm
Wg932rXdNQ6/E16EGzpwz8SULuU7XGj/5BecNUI9UGwZCrrn2k0O5am3IHtfu6FeiI3cLNMBf7hB
40ONjRS3EwF6hgtsedCw6kqtrOym02L4ab7NIhRuQeAGhUabfc0LuJnuYjT/D4iRGVqxbE9Jq1Mn
J/Izp0jaymfmp3H96ZGzxCaHdQjfdBWS7XdJ0vPcJG8+AF8PtQsoZvLOecYI+tXKal3IFtBZ+++k
YlyO9kZvRJGnR68pMIkAVeigFuo8fxGKfcaugfaUgfUjjo//JegDEfLvE9GnMWbgzqCi0+VWjr7p
LFe3OXx/f//5hZMa/PJmv99lCRwGMH6lDdaDxTbwHDugm/2NWNL2PbpOB6PYEXbkVq8Wc38Oeqo2
C0tS0gVl6jfQVDqDVR37Hb+LHnw3MHkXtA8HmMlhlzorL7j0sFnYiQP0qOQUGshOGG6+L9zzRvws
KG6C0IhYBOlR7ip0GgZHqSssPx6vCdz4/LI+RGy4RlRaQRz9vPrUucg6gSRZagYR75zDd9puq5ec
E/Wq7VcCz89xR9VmcUdI6og1HsaUkre2vUdUXJkh00T43wWmarOw0bcCQdNcjpMDysIFmg2jB1W7
a7DEiYaVb/Rz2FC1WdgAKLzyaY+/vRmAIgg4vRNhZRxd+QIkBciNNXSXrsyGn8OFqs3CBXyJlMjL
MBtQdz5lr2AYP/oXasWv6vN4b/+wp9+f83V8/GHU5spblVOqIpExapIDPckeXXJGbKrmaIBUbSm4
n0YO3OqKzu3yx3jDTO5pbQdauGpV50rclvQKCGx4dHkW4doNcRBKX/4fek03vSu8i69qjYbZdQnf
wtebK3KB0+wBgsDzOgN9uyj5jWa/QWaKcsdg505ovlADDGJrrdK+9LxZ9NCacIBbPJ4notCj6TdY
eezX5NgLxQd1bvQsqTAwhwMBdjDcUg9H9N7p0aaHHFX7b+tUndbvtyxIGYUWfdNTOCJHFeqztl3T
xSxkPPCV//enQymrO38Kq62duf2mPCVu4UYmdIbHdtfuaiszu5O6iazAldBUu4Nryu+zXZxWz0+z
fRYj5Lbqaqj0+D0+yDP6IDi0S+mj58Bbn5c3Y76B9+F0ybUh6CDIrxNQNdf9Fzg8waJl2IlWVZhF
jfuoITY5alAzPInn3/+2ryP2T3/bLLjQLirgcIEBB4qItxUDVJoP0OnJFcSFnXYRzPbQOolZrgnU
F/JcgMP+/QxFmYO7zXM41NzHPZzEzBpkbpseRsd7gC+/to1xYDnWTviyZlO+NGvn2t0BWSdDVy7e
0fIubDN97RDaiv7Q/cd4NtfpFgx9/eg54RHJUC/vLvU2ccUneLCabF9a9SbfDCao7W78muKAyDn0
9h/rgWjd+3c8YTnXdcWUc8mipWW3zEFDOvw68l0fucEuWDmeLOyfc2FumvhawpU4Kil1abRT90K8
Unr7ufbz1Vj2fcUHuTBKcJPDBgowr9LUdlsyq+1uHhn1spb1PqXofb6tTPeFpTiX6Uq+h17eKToW
FmoTuu9EtrCFssxRr78/YSGforMoM6L3pxPVFPfkQgcwGsDW8AzsszVR49LymetogTqOGbrHsXys
sbLaZ3oSXHatt6nNtuMluHsP9bEK9fw1s39/oYX9ZK6lBecchWUums6lhQs7FNmScUH/uVaSWjoz
zCWzcH4a+QHedGivY1fxKcBtV36AJ8ZF0D9+f4OFuTsXy8aEcb2kIvwOnfrEggx94O3l95+eFtkP
0XOuj+XgasQV8KLao27Q/Y0fWteLjXZlZSzFZmW2tHn0b8EXiXD78dSfvNd2C514fFYeu6vvdp3O
O/CtgO1QNBrK2+/vs7AY55JZD56AHFwXuX3boEsOZkm4Dsy2dWhk52al6LmwQOZi2EjlQWrJMWSV
1b/Fu2Btf1/63enrf8scpCBmTVbhd0PA5WOt0TX2JPYr33nxU8yWdc5puZb3KrcvQxTg0pt6QUue
t9cusATYw5rXSa3kRG7eisRsaVXMJbBDL9Q57LI59KWdQiGEI8BzD0CExk/stkuubFvyMVnwS8OK
dm5pJs/yAF4Y21AuMXyQRjxK5/JQrJ8xp9/4aZXMtnywkWC86+FlQKm7R+fsDmtdWAoZ4ys75c7v
M3cpMM5Fr3Gp8ZGcxvw+2EpW8Uh39BlQaFfIYeqC2p0EG4NdcYq7jTqhcFZSu4XgOFe3Uj8CYI/D
qNXbqY7zyDvxpnmjaz+/8FHm8tbBa6Oe65BWUA01G9AWPXiZvTV05a9fCIxzgSslIvx+4wFZC/BX
aNGFM+DKcX5BwKTOBa3w0yoK1mHXoOTAv8mHDh1rMAvZBhcv0SsbhMU9FEz/LaTIs6U/1CltuQpb
yHS0gihl8/uUWogoc5S15hWdqhEPaxANwfVwHwhs1ZO1Mo+4sCpk4d+AlSVtqXWMYu9wc1y+y+hJ
CN36lp7pDoIAV76kZn6qoETJdAgJIcsGutIMIE+BZPau7ioLvhnb1fuNhQKMPFv/qN+rHdoxUGSA
CiW1OVdwGEpc3i3fNXtUvY3BCuzaDY7Kpts0G2KGpmZK0F3IL/9ttGdBwuuktkumKgfRkEGTSo+V
PzwklL//+sJCnQte8y6qwoJkKGzo4p4cw62qk7N3/f3HFybKnEilNHEMc0f8eOFfZLAC5HpCgq9N
lIUgIE3//7eNbSAKKTXSI6Ms36Gd0IvypgLINm61+L9N9LmItfNQmY6meyYRblKZsq/jJ5ImK0Fm
aeSnQfv257OhHTMlxY9TONwPNHsl0Ax0sBNIVdVUwnI3avxKwrTQOKJKs0BQE+qJGXyy9tEeLYQ2
upyzK7U16IXKXWf3en5DeoAak3Lu//ov/WsIb1WjvFfn3+fBUrV4rmLt/Z5GftPx+97m7s29Ofqu
eMT9kSlb2T5yiSm+K9DTpFfOXDs+LWUmc/2qUoHDTaeyxqTnkXeZS20kCLsQ90a1QV64XX2pHc/6
/Q0XbnjVuTBVoIUGDwmEWt6+tzaS9kN9K5zoGh7kt37vbbN9sMm2iY0KSunAWf3Ir2qEF3aruUw1
i2ilkggbfKh5dlhyNngAK9vVwk/PxamezGd5nGjcXkgfPPE9hpXW7+O1sHbngtO8gM1eVWFCeB0c
omBxDMryFf6g6Az8/QELMgbAEv9dXknuw96jlPFBTOlx3AqPHNMTxzsDSoC8FIUbyFsHSE9BysT8
d6Ppozh/UpwY1o6kCwt8rkIlslK0cJGX9sGYGm3mH3MYx0YIg/DmOsiyuFfHlTi7sEd9Sbi/hZLE
k9EvKONdC9jOAfTcbOuK2XXe2UUShisjujQXZjGk4YparhMkRax+rOH9VvXvv3+qpZxenJ0hlJx0
Ig9Xoz13D26gl6I61FtVq8cH7On/bZ/7kv99G6KsUhpaNTUK6wrLzcSLTNYWB1h8P4gwWiw9+DC2
6O5YeSMBk+yHxP4rtfn2tCZV5aCeyl5Kql0AdzDyptxQrf/kSnaMAx9+tX4CbCErT/wwOAUJ7aTX
VqLtwln1q9r67eFxNWpg2OFqDt5ZD4r72bqpCxSA8/u7LUyDuQwUft4wiSUlymr9EyHPafDw++8u
5Apz6Wcmwrmw86dKYX6oxw/Y0+tKdPv9t5cKnXOR56iAeppKOGh10Vb2zOSxdUWXt1BAgHHayrAv
XCmrX5Ho27jDtTgiwApPdfTWpjrT8y2/SbaR7dkoPGnneGV2LY3ULHGIUp5LOInh+zIIVJMXWgY6
160cd5duoOZaTS0DGwNTCL9e6vyJb2CXDN03xmxTbiGG2KFea8GftNyAqWUGbn0vHXZbFXssxMy5
iFNQyzqQsgBVPBgrG8hTpHu6U/chmjCnSrhmhM5oBeCV6toLXUmwlzKFuZYTpKsACxZTOt62tudU
TruPbuEusVQTJt82mPPq+7Cn/3WezE4UA5wSSz/F+gS866S67ADurXQm11jnDe5JOw8ru8LSPOH+
3QHDrpAEgnsG+Lb8EeEETXBn2azVYRYi3Fem922yV7Axz2LYQO9ZrgLTPQrHqPYfRVCD616yOw9X
lJ5oygRdm4C1piOcaLEyVpaz+HN4/RLlfnu4V8LMfoxwrgCt1qquzSE5fNYYPZgzbNpDsJI1L+yq
XwWVb09JYEkewiEM51Au3tXRYFQ9asuN9kATZbvyJkvDOD372zM6CT6DuPOd+lvBrTaYC/mEvidO
hu4GeeUhM4Tu/7czgF/970OETOA1Oil40q1gVc70EN9iB+FFMqFocsAfKnfCljr+Q+xEj8BbbANN
H5Adayt/wVL8nes5IaTA7fn0msApoaUD3FrcYqNby1gLvgu70ldM/jaOtKDwGxNQVqlhCt3XR5Wu
LKKlgs1culmOMlMp8GF7sqlAhp6+UmK0Lpo/0BQ+mOy0pjjRFib1LCyMZIw1UUDgrStrknvoI07j
4bm8JE+/T7aFnPvr43wbI9nzYJpM8QDFrfTCGC/94b9JTNW5ILMoBSkMwZbbt8JfWfnb0M6Q+5XJ
sxDG5gpKOcuATAXAeJ/FbowqU1t8BsXjfxqSL3PAb0PSjpIcDPCk3nMhPPbUYw+ra0HEJbdmNZDx
//6QpcQA4NB/Fjk423Ux8HhKke/q5ASHYisk75H06EEbpfhHIXNz4QYLd4pu6Yo9rzx2IbbMhZOD
F/qwl8Vjx4fWJLvsKFjhxeEdWdahnbZ+f8rS15mdCspAAfWlw6nAbxUnSWQLtqf7oFsrNS7E4Lks
koAE5AsaDqDJ4Fu1zD4KKtkpbba9Jq31ISysi7nAUQsjfvRLPKPPK3AxXrtAhXEuZJfBsWvXTk9L
4zRb3WmoJvCdRxjJ6UaCeXhMztRbe4OlH5/t9M3IYo/P8QbAVFqV9kFw0xPIa1v9z7stnYsX06IF
/2IK3ujDc/I9cJU78dgaaLqzIErAqfn3mfRz/KNzxSLRFAFUPzymtZtXCTrfSVLM7dfuQRYSWziv
/rsKvYi2Ej8diwSQdM/+w2DEJ+YqJn1OXtsn4ZmW6G8IDP/AGzHAI6XOTD/WV+8Ufp5lQAv/+/iQ
z2OYzuDxLOoMvnDD9jBCgl6o1zxaKff/nDwDLvzvI2IYbXZBOL0hekSLI3ZZA5TEeuXYsXCRROdS
xGoE7ubr5KcyHdSO7p7a6gOsLcGo1BtzdGuD3mBbgM6utfrrQpcVnasTmzEYs8xDZi50JhxCww0P
WwRg5HQh0nvU/YVNGZkK3KQcdiZTWBs2v0/GBVEU0Kz/jiWAPVyYCXhy/44umLgESwq4QUOwfEc6
xTYxojuasfGm2oHdAITEPyAlrSyFBQE+MC//Pl0LfW1gMIfAFYj/J8PXHG0JFuuG9uBvAIx5Yc5w
aA4QAprQ3KdXchlLHXCdQ7QD9n0DC9lCDz5/H4mF6gydSx/9AJFWEBG5OiM1U7vdjReA6Izcqdw1
r4Gl7zyXPZa8xNRAhtgqOWrP4Baw0Gj3WI13zyyMeFfsPVu2JOCiYS5rVCvL5eeoSeeCRyEdKy7q
R9ThQuEvqaGyUgHiANPv/feR+3nvonOB44CacJApGDjtFKBFqtqvadMWyvl0bi7KOhjlRRLOP+le
eEX5FCvjqX4X7QT0on17Lg7hI6aoFTrZOdsL5SYOjdiVX4T9sDJ0P6fbdC53jACLKyMFaiEOLD1f
MMZmTa2wcBinc6HjUI1FUMoopLcmWh8iwJwrw/vgzhR0BXcEU/gdFmHVU+d2rrJWHFxI8ulcAgmE
EOcN0/yrn5N7AUU5XJTfFRP0q21tcTtmr3a2TVvy/1YGqTqLKy24HiMQnjgJXQl69HXq9NhJ00OB
mLZybl2a17Pg0ahDy49hLe4VAD1AmpEAOmPAPPJtUqwEqIUDHYCf/wYotYBZfsRjBvqvMCMhVmvA
FdE3Hvm1G/6lADzXJhZNMgQNsHx74M+uMLWPbt1f6d5fCjjDoqZdTE0//HlwQUw2QRsbzPSwZg6+
MIBz0SKTojLxJslHox3j6AVQLS06/6eYMBclAtwYxaPUcPuYD/SRQwNIDh9vQJHStb7XhSRgLkik
ES198Bxx1Vecesng+ht8YPWApEYJTmp0+f09FrKZyfX+e92CgOwRNipiW6soejLcGioZJH4I0fkF
Sufvz1gIMnNJYjrGXJ9OgnRO1cBdG/UiX+t6WPrzp1T327lPSuDkxHmFiBNZTv4o6gA2CxjXtp+W
9UMVk8TJEwCNfn+PhcR2rkzMAIHqVQ3ere1IQBtU7bZ97bBTa9tQnjrnPuRAtn5/1IKIH43Z/75Y
V8GoeQzbEdynawevIDRe5M0rwbUafBS0feJtPSAtv5B9rrAPudQOJH8lQVzY7+aCRa+midYMLQwW
cR4xZKmj4M/LOSByzLOKRFiZeks7xFy2GHJiWPRAj+7JznOFv+kNN58uNQY7PpYb/pLdUqY/RI8r
I7rw9eZKxlCD4Vfawt+4McC2getbZ+UQlfqTFQoMh4JXlB1hkVkanb4y75cyrrm8EWA+lfd4Ef6c
0eiCCnryZXRZIibpMAG25DbZoWYIuZ1Q3sehfleI/J/EzHSuclQpA7BK7MY9FcX2KOOL2j1QxSs5
9UIdhM4VjiSkBatlmBJyOEbyJrnym9REMe1ebAOIZ8hKeXhhHipTPPm2uIdUJbgNhQCwFgPdV25D
HcHZ/UzGtb1pIXrMnT6jlhDay7CRTJrXMdtmkWK08qlBrhKj6+j3ebf0ErM8gUUFUNDoigQfYdf2
n1l64gFm9j5///Wl/VuZxQnZU8Cz6yNuP/A5JLPVhYHhFMuF1YCD5tWRpYXNxSP9ZzJ0D78/c+mN
5ilDCcN6nmJDzyaeu6oZKvpW+6DW45pfmb8Le99c6jjmdd4zDo+AY881tv2tsqnOa8eFhb9/LmmM
hhTUjkmf29TvkQ8YarphmtOSldPCgkaG/o+mURG1LK6m1XFR3OhFdVCMP/Bb3mRuu4tPyQFHTAIX
muRD2q3l8bz0pWP7ISGdax0rVfKBeRYw0eBxbozondtqcoRWHDoW2lsql0oKdl8N+zPWIg2Djl8t
DTECfw5QlBJGun1zpeOQnPOJyFGg/CCBQhLJrdvWQj86Q5h6aFigjZJYTQBDTwsMc5QPUq0HPBgE
txr8cYa2Nl6oQP31Uq3NLTQFwUelEoaHsagTO6l81GsoslnQtOEvStL+3BSR0JtMAFJEp6QXBFiI
SFF39eKBbDT81AuMHHld4gLtuWUj5wDRJzjA8QCkBuRE+SnHfgGOgcC9o/gHxUHuazIAFBBMmCke
n9pk7HLOKmOAOgMGvCU83dEdE2Gp9wPTqBMGVfMEVYQkWFGbBZsafwsxcjFtPnkhIoDmjn4IUhWq
4U8in9UPXcGCa08y0dTqCrj2ZAwOctTzZiPxr8GoNLiji0ZwkIPBUzYKfChFPQr6/opgw7+Bxp5Q
I1EjVutZwMYHlNAyusszv7kOMCRvdLnzmqNEYtSs0P+bnVsI2CA30iREJTHtUcZI4VFsNBHvW2Qo
OkMR+8aMFFwjt0UIbrniKSW+RiKgMwOZkS0BjWG0CSFIjHzV1SpwNxUVIK5cK3o9TOEdKjaDZ/UZ
8CNdKClWBUDbRWGdAMeOJM0T2wfzFSQvAmoekOrER82i5OLXpiXIDtJS0z0C3nFQpcjn0wyoHEmr
hl0Bd307UwcuMBoBlHsdaS37ULmU34mIig54lppVQJSv9w2wqlzRRS8eQJnnWm1yYGCT0SAwMvls
UEm5pOkoGNJ0RI2SRDqKeSs+iU0sckZSB82JhhgJPyw4c6hFbpt16K1JlbiypZjP7cgrwU8vW++a
NGVvaOCpb/HHREYYD4Wu9XSwFb5p4XxAswLwPT+0cwJFUTXiwNp4QPOmYKmh4hh5hckFxbgVawrj
Uq6A+i4ehCM31u0JoKHuIoRVcy7AvTVaPqwMeFxgC5OZctK6poA6r+Dia69W6T32ZGk7wIkZcyQj
1ij6HeYFHO5Kv2/eKdhPp4EwOAbwPJqukoRqTz4nM7AQi2JXYlaf+VTNjnEIbFHGqHxIw4oYzKfM
zhhocrqfMygDCRcZwDkrBpUq7wh8OgibXVvqcSHVuwIfxIAmqHWKRoauQiTwDi0wey2fShmaPupC
MgRvQBnXC/90KvcUJtl4jyPGMaMGnRe9GVIZwrMIbXaHCBp1R21EoIzGrtHLrgKgnQqCsPFEldih
2NXnmvVpbmjBWNW2VqLrg0cdsMz8G2tEqgOtfqECvOWDwSxGuAlmyqsPtrpR0IkiPTw0cr0pKw5O
gMzwCigumWeIPT/YKbBPQOSCJElpND7wkdeYVaMNFsepvg30ugMq86ZoaiMCH9wY8vTPiFltiaCY
Gl3tb6RSDmCdWv/FFatocDWKE1VyCBQxsxuO94204CYOpdx+qjFI3XkjYKkCK6/jexhJmIH0mKU1
4ktNHKVLSr1k/d9UzkqwXMbcKgf5RGl84RQ1QpAczChQzK4tTGAa3SStwHYeDLGqT+Gogk+ljHAG
BH7KlUoIXJTRkFh0ioNsD7rqPgzaO+Xhu0+l7jlsAHsAaG/DOtQRQ1+CEr0r0GJe5s8lGb7QkyBZ
9bke5qWexcIRerrq3rZ0Mkfw603leeITU8lByAdeL0TFauDrCl64O0YQMzRZawcZtVjS613fGypi
KAuiA155V8YiaCRip4exf/Q47iXrOeS4YJS2fnNjBJ4uERRsTOF3WZHuiF+5bYFVrKZ3hVEzVnwb
xNTeCjoudRLOQ1UoBIO6AXq+xEo0ACazC5QksrJ1SrHGPFcl5Rz13Whhh9thXEQnjko7JLklxJpL
2ngDpIYF7YmlNuE5KoHTxowJq9QaFNmVfdjpjf6xTLvjEMJq0OdMrg9Fyw+aTVSivRCGgXoZ8p0J
dOAhF7seTraBomc1AXyaVpzuVRGDwYVXHPPeQxspjmoGkuttrELXovEnAfAjnQB9iliMRlvFgLxn
k1TMLfISlc9q6+WqDktSpyrKL3SWrbbacdCA5oyoZycqokAHne8GW+heYYw5YpOcgTQ+FzBTH/VM
ZLk+9PId3QeyUTTV2zAW6ZG1YPa2jZKjXz6E1brWSuSGcgQWaZNtAHjccw2wjNhEAlyso0ckjOMS
RHl+2MmshjRGIEiE1OEhrbJSD7pag7ZRlszp1u5Z65FO5kDd6WIWRQ6QslsSBlarDoXTd1Jicryw
SwnbwINvMIGajTFMIjRaqJuCphIXZqCRHR0oQTNXJTq0UC58LVyp5pl5kqJHXR7dgmaB3UxNCF7b
PNNieOG4LgRaomyMtAsPCbwKsza2QEILH0UuoS48D+BpW1bgf+cdg+9Yewl99jCSlNkU34TqIi9t
RgVtZChCVDbHsGRprcFSKB9wRQT784MHqvuGlVX9KsSKZgcp/PrC3IoFH3a8gicYhAdzHltO9ajQ
rH8sxtGJvd72CRe/EIk0joy6gwF8NW/ATR0GCa2EO4QWSYCYlcWZ8bge9AX5HTDWz1JUHNq226pL
nzyJHkLib8phxEu0sD6QtSgAkBNENUw7K8kru/A84oZpupUBBHeYyvdHr+YfAkDFxVSBFiiLim0O
wL1VQTpqqKTEiqEAfKkVaKS1FVcC70akoR+ygEahRhCrDTazbZuquoJn80lyHvuo1ZM8wbVLUtoK
gJy6VweI1YMlBco988STqvRAi0M1w9T8PgAi3+fSu5jI734HGWweDKnR8F5nlB3KXz6I3bpCg0sU
jDcpje1BiCwAD6qtXFfo9fC1NtbRdKmrISIw5iBLfeIEMnj0QGV2Vi9UvVUqnW/KIp9YWZeIZjqA
7hrxFH0TTxAXvrcjIPRtdyzbxkxZYsdagaI5a945IF7jwTsSL9+NIOTyeFmt4q0q6q8ej8M2MsAH
mWihEQzYFEbkJVyJWC//HTKxOPiKZHqBN4AZLdYoR0Lx1IdbGMSBBe9p8Rb5rLQVofBMo6Gwqybh
TD/TigPSEN+s+fJD7iFCbQQzimQ7i3zBIpx8HXJiZVU96LRM84dMreSzGGVmrrADSbSd0o/bQEK2
qqLvUYXpaFo9NmEDTWPaGS1OeLpUC8WO1RVQhB2uy/023+Fq/iyO5CaNgeNxnTE0uTWWiuUNraUO
la1FRagLSneA9bEE6B4k8hUwfKV8k0gdbYNSuUmxsMd4xQhGjcNSzQz6yExoYoWiZo8F/IqHzqoz
RBCk7sg2ep0Xuwo6Qlx7a9QH8AUwRU5TDJ5FzggQrYEvegX/B8GEayu97d7KPKWbEKBAnVae6NKK
R79zgJ6fBKZDR2R7J/CFjTKsdmLCLiXp9loq1sD50SM8ZUFD7zGfeSS0HC4LQwNGNUgKPF2r+T8t
qRwaCjqIjMDUo2cbeHSWojYwRN370Gdo3ImK5zGLaycYyJnv6WPDQZTndxlIz60JSoCZNKKR+r4B
GZopV2AgaMQYa94SWzDK/OBjBG3OUPgQVcVqPOZB/qYQ/BbOD6eIU3B3yEe2JKquymqgd0VAdz0B
XQE57oNZLn3SCmPSSwNxyRA5fUI/Kqm4J6xwy1h+aWl8VENY9/tirqt8a7WsQsJaBbrUFKcIVYhh
hPFJW1A8HdLQRgsMUa02tBMtFvJPEtpK4pLgtlb0R5uo5eAMENPZWc98I2TBqRzS0MxoJW7VQHkT
e6HHdS+AkYrwyIuZdpXKTEBOJElmHwRnxo1HXBAdeIU/dDUcRP1UwculteXxINdoMu/m4GaKpMz1
PJbOAvMB5opMvsaumgl/crk7kJ4dEjG/dG0KSB5npMNbicmS1IDHt5+JCLEV9BKi+KcO3yGcvKT8
qwycuteOei5rB40jW6FAP0v62bTqKSXePSuTjyjOQRVkgMlE4clX+BhKzgHtJkGG2MOhKloJ17Yo
BlNp+WkPFHzZlHzlDS785bErCO4bZSao6Ctto6s07e9F8oeRietZWEXKWyPHOQHB+TXmLoCDumDW
62k9/QcKr2s+d6TxBxPre5hzB3XozV4MP4SxuoQJztjQmtQ9CmHl8JGn0AVltZWEyllmFCyrnjkM
hw9PA6pm4Gu3EzkXzXbQyyXKJm05s/dik9aFjT/V6GvfGkLJRJevLXHsJBXipq8KR0opnCgHzcEB
bxtnSO0ALcp3Ysxkpx8ADKaImpzQuWMb6SwagXOuaqMtSydL77QD4dS/dqOfHiIVC5XLMDpldgq5
7BAwgNw5zxbRYAj2AnyXVFwvZbBk4/tM94rUSXMkQuQRmeym5mVm5uIVfnWQy/HMYs3wwXs9ci3F
auXwz4BkvvPpUejR/yiOjhx/UPxPSsA2jsUXbG44kPnJH9FrPpJGfinH5q5o4h2SQkMkwi2FWtmM
ysZVPJQesuICC6DOzw3JC05+NJyz2tOJ0nAGXyPlCgIsiRTxo7gr2J8z8W8pRY9CoD5wSaBHdWpG
+b3FlVPS/pXK56p5rHIBWp2nTjvLUWgR+XloP5hc6z0w04FwK0s43avoSQTcMx8uDZyiwkfgqPUC
sSTPB2MINHsYISCum89gFN/9UD106SvcudwhEl21/UCr6ZHPS1MeggMV4tdMIwNqvXTPhvTYQ+iK
xlz1DXjTzPY7AFDxvboBdkrSkflCYlLeB9y+0atyFyp0w0sCmEPSmy/+HZVN3Na3jD2GKSDl8MsP
ZRQ2cL5vQTKrVZzGK82U8d+Ddi9qF4J/k5v/o+7MluTGtav9Ko5zzzY4gaTD51yQyZwqs+ZB0g2i
VKoCQRKcAJIgn/5fKZ/fVtPKSrvvHNHREVKpOGHee61v33R2kWCS3lENFk8tNjgR4AvuA9dPUY0K
pWp7RKDrOKrJXWiAXexptTPztOKDdjEdQRcCvsOQ8bSer+vpXjnHEaaLDi5JfHyeQa+h96jElLSg
C6oPiz3Wzh1rqhWc6isO+EteX6nR29UDng3mbq4eA+ElpdvsZBvslArifPxaZvOrXWcx67BL829P
LzdEWBhlOpEHxOxXQxluu+4DhdKBu9QY8sJJRzPchDj5ZSdCAA5XXjkf/Nk/FmOQtChAWg7RE4q0
rcIcO1hUvjfu98wa3woszaZi+Cc/BkgQBZWrCUZAoeCEAbGmgwuVWGPcRtUL0pZXRXn0cG40tsbI
QAZbmhUtvX2IbEzQlqt+EHeVK/eWmrETKzEaUffDLvZzV61akq8z/2sdRUnTGSvx5xfiffiyOqhw
vFKdeugnFXeZAf3QWFvm6J0TBK8DYj6YWtZmDK4HH926nGMLJ7fGoAKUBhnL+2qXeNIRxVyDL0K8
1R5Lies/1jAgt7pJJ5TyYSWUoR17kYN45DkgO8Y6MMv+YmscNLtnI1/rQBwdYL+zia60+8QadCTG
0XsybLpF/YBy2FfuSGJV6gNvnedJTN9Q3zJq2jV8pqn29lZbf8mZ069dHNK5Zogg+uhzvssS2dsb
yaErYXeD9rC9AFYgRlDsGYFF1FD1/GTi+gca+LrOyyCpLN9KHJum1aDRDTI6HGYUUd53bZTF2gxx
N3WrnkyANfR7nb07PVrM59lzhQ7DAOZE9EYDOOwOO4rBk/fzKgtVMmOfUKKmMkW8ZpD41EEftyUS
qawExd2+HuWpcIpIvbFE8BOslKmLVTXH5XB96kSh1a4cVG5x5nplDB4LeuSQ3lIH1Y+x5x2yKfVl
CIte6CJmUa1pyJKxHu8sq4Em8JC513lVpxND/KyX2LT0ce1jT+6STVEE24q/omroJjBFWvu3gWwQ
VyAJsd+Nmx9pJDZt1WyjIXzSKCw6CpNanVx5QO344GRy52gxtH+nE294y2l0q0uIpf1XnGERJaiO
vtVhX5tVSN5h3y5GqCFbFBaz2sSXFKEwCb9mgEkOE50SKB7NSbvBIDnWzj4rfpzCOBBnjYg7bIPQ
hmZq1wRqFTplYstbld0wjGwV7iC2BEMPYjsUdS4IVqYRHUTkb6aankIOzHEQfZCueTAE4vShjxGc
2puwey1Q7yfCVxVcA/eAw67uyBMORnKFlBKKGLnyKuCswzlC9Cu3dL/M8ASb+qZFs/cjwDwYykMb
n/44VhnMRc5W1N2zlhqNn/2wKoGBjQqTefts9Td9BZh3x3wQGfNrVMY8GhT0TaCDXIuohL/hh+3j
dGq3zw2xU11aNObcSrU17bln2li72LYXdXdlsUJth+aHyKc9imCkhVtdQ/eXCCbupFegfANSO6xy
H8DH+ZqV6gBxNYIthb+iKBysQtSq8elwdAp6aKqR76oODnAUxQu3nk2++t7cpkVdvYSSW3E93NMs
3Hl+kbY9wd4X/CqzHU419WqcdOJaZUlO7uygfyU9eWN1/bXF3j0O/erRjKN375AIgrrbod0PiOUC
wLwJip2xypSd6N/IA7RbpzFJQB9RSm8XQoZrsWrDNdAYvCLxNNI1+vSTDdyxQfgOEOk4KGyyLiLl
fOHSjxBQ6D3LWRfz7Pu7wcGBNIlQ7w2mdiHCD9n0VB+wKx5uWhWMt5MYEJAOMr98CYs2exWehUCK
qLQbOwqHDVZYzTqctfM1MiCTc8t6CdzMfarIRHQcBoLVkJIRTDSqci6l2E8agbqceF3tfvz9b5Zj
e4GHLM2S4IA3nRFRHZH9i0nyfX4xMXIXyAHfjTGmzAs5YP/MTZY5zBrVkyLHNwfTPbbDkXR3IryU
Pz/l+H73AqcX+yU/2noZmUrXsa8QJgFrlrhOd5ycDHkR4dfZrT3WCBD2UCyMCFOC2o85zGvfwxmU
xaS1UQo1+TwheO4dFynOFvMU0oA2gtziILM7B/OMctiF/OmZtP0S29Bpl840CHzEEUeGCHbQ7kZA
ZL8QzWxsTZBpiFucKu9x6AHAQZf5j89f6qe/+Hdfd5HmHJoCLumKoALpTXa4Wck9O1VGir+vntUW
mRuyQR1mEr9YCcgiP6A53o/xQ78ClXsjEr754MkbR+kO+BAuESzOZfiWiIcstBxlBdw91HODOFol
6ZUnVIESrFFxX88WxBkGodOidRO4FKAaQ/1fGa3qvj3M2PQjLfYNqQB3VWYTKq1phIhojkVxOAVi
87rFofCkOte1BdG0vxcS025EakDXqMIymjsPrBruEIjSKNcmUKKmwAZpKL5EMt8K6q5cPm1Mz9OG
9R+yDAQSVsistGooVr5AHI/LDmxVLXEAnXysCDxP5iY6IvyeWi0yhs1MPzKG025bOcGF3nOmay7B
Fb3ieQnBOASTCFuC79+68ZzPUSJrUl0Y4Wc66JJeURGEN4PSAhuADGzduqcv2ofuQXWEC9QqGsy1
CEqaMB/rwTCIS9riM2nsJdPCdGHpFHMzHfpZ0j42RT6lmGiaB5YJ66Z3u0tKztNU9ZuB4J2+7S/T
DNFzQXyq3AP3+b7S8yNEV8+fD7Jz324xO1ZVNU5BH5ArzRv6EHSFusEBOLdXPKPF3aAi/iTaCGtp
NE0w4mp9yRJ4hnYfLEEWxJpRzKSa3CuNGTPWTf3QUKipauX+iLph158oZ5hvalXt6w4lEHuJ0jwF
/yFkuZa8whk9khDijcjHzs9jS97cjMhtHqkLwIYzHIpgSb0YM1TF5lnrngJ9Fkb1HJEhVR0PEGCN
JmSVkSQPEPXNSIi/oNirlwhRQIdIOn2grkeeYK0c70bULt9lNb5ijGXQ3fVWoV+RdGVhbLABEwkN
LP3VE9NUnOL0AT7BQPO06kN1aQY/11EXEpUeOfScVFZ1pD3tt5RKs8nFiC2/mLy0CYm5IBo5N9YX
EzYb4fMMiqg+FrM7xKNyrpDL+2GR/uXzzvpTl/abgbCEaDiT3dbzqXDSvI7W7hYJnVgfTgZIIP02
VvwYQunuJXSPwxeqDUUIrcUWpPbNmkKIjCppMKKgeNkK2YYtvDdxBslUFY9AV4jEw97j1UW9X70p
E9gDbhBLvS43iI0fWAxKbLYJTx6dTb/tr5DYWqMKw4UZ8gy7NVgSPGiIvTat8Vbw4CY4sm+cDbkz
K5HmGubwcSWSIKU7pAVRosxbadgl378+gfq4xnHpisr4ErD/nC1lCfoQc1+Y+fQgY+Jt9CqCtfH0
iSgQvIj8rpG9XGdPnzflT9Pn75ry1Fd/mdO6MUJi7XQvdrQeqt33fHU7vQ2JnVTppZ3fGXHZkuUR
aWSROmcKDizSm74trueieS9NuZmjeTv71YVd4LnbLKbQduwqBcR5AMuYlzqINcXRjCOLS1RacP3g
duWlAplnP9piv2nNU0HoOM+H1jaJN3qJNz3JAnNjFEAH8ZUgI9KzjY1lrpSgoZkLi8QZMdiS+NHX
yJEjojFCpUdXWOESC0mIaAB7PwNzBpEXWdl/bSe7xH24ZPK9soRGNEAMdCav7oQ6ffPb553uzPy0
xHk0k+s6JQKi8ECp66FFETzPQXg2vDSQz3ynJdAjCGSIDX+PuuVdbe3movNhfhDGfG/b0EOgkk/f
EHF1UkMhZiGByL9id8tTio0eAsKI5Hu2065bndlxE0KegCMUON7l7K/MMIcr7XTmK1AE4xpHDP9G
Qrm0YgVMHY1XkxXVfbub/ZHvyzAjV25dmTVyDPORt1X41XNaCscHwFgvwqV8JeYoOJSW8D5Q3Box
yXnyyX3Q5vXH55/6zKBYMkhwoO1mz8kgwesCiKP2wO+uCvAsa/ZkFc6FznJO3ruEkYjOp+De4i6+
1Eh5mlBMG0TE9GY0gTrSJiuu2ZTxA2yuE1JjUE3AAlclOea5v7bkLUklLjYwgzbUHKZAQWYwXRVK
bhs5XLj8mZX7J4fgl1nSohDZEcOng9UeIUNwzDqMNsjVfd5IZ8bDElCiBubVxh0MsG+wsRdWPIVH
DiXi51c/1wUWkxX0E15lfGMOwxic1IPRN8jaNzDX3vhzs3aL+uXz+5xT4C6hI25XZ7MzE3OgE8Lx
fY7sp0tRxJP4V9ALHAbXvWaihXyQoRKhh8Dc5/c99/UWu6pKToZHzMGxw71j6ob3+y6/MFGdm0gW
G6kw6Pyma3Fpbu+LKq1RBs8Cx/0Kkho6X2ie0/L0mwX4p3j2l65lhiCcwbNA8xTfsEMtEGr7/Luc
u/DppX65MJHGYPLBhU0Ny2zxoKfHzy98ZjAsKSI9rGwSQXS0Mxj17nqyV5TFlbnw2Gea86dH4pfH
7hTI/QhVmUOmHrVCjcO3mb9//uBnmnNJDaFeb3h+evBIJ5KgIESKoG51H3oJDg2f3+Lc058a45en
zyTj8wAZ4sFzYLdHOnsY+zicLszm566+GMq66GRjfFkfiZrY9wrryzGQmt/4o/QujKYzs8XPLc+v
L4C80jR7VX3ULIMJWtvextOj3HAr+kpyJEqaoLsULjs3Y/xcT365Ge37uuxGRDwgGyquydMMbS9k
Q3fmyY0vlVQ5980WY7hBFLaB9DA/zi3nNTLwTKxaG0SM3DTikrfh3JsscSHM8ewy5zo/+uUQu+qu
FM+BubIgQSnUFx7Oq9YtEre+4Ac5M7SXAJFWWqXndRIJEhEWT4POhgMLvGz3l/rwEiFSVhC6llWH
VmHXZX+rXcTOL5AXzjTGkhvStCRrpFPiwbMxcdyNDMwK2dnPn/tMDGVJBxkDX1twhEKO+exDpJzH
/rRCaJTDAwDFb3VhhJ+7y2KE+5DLCz7jLkOZVJBi/jAqAZa9ZwgjJMP7569ytj8tRvoU2nqYStwl
r+OuW0ECoxCr82JN497asx6+nL/4Ps6fZ6xC6ALe11NfQk1BFufYIiB/opCww7b8ouf+zJpBFot0
b2fzQNtSHvsOWNt53yFVBQ2aci6ZRM/dYDHMA3vKOllIiQkRCQBzdLoxNt4+Gi4ser9fO+h/Q4bk
o3Kd0ZZHD1sz5BJSMK6LW9JC87H6vM1/P6jhNv5zQ3gamnuw9vCJ9HMGFdVoLswWZ7bndMkJqejI
fBgy5HG6gzFXoh7nu2zWzhhD8SbKBPKtrr6wfPy+GeiSCQIATNNXFm5V55m9k6VI+0IAsgBDAk5c
9YU++/tphC6xIHM5ALA5WvmRI51tRXej+6PuHz5vht+Pb7pkgqDm5JjPWVscczhDIOfFoY/HhRO7
ZtVCMnvJcXfuFRYD3M/grxmDGRXmnGfeHgKxG7wLx4lzbbAY0ZldeR0VPS5tMiyodgfggIXMQnnt
V87z51/pTAiELnkeoJuiuE8uwFzT3QQ1G6Sv97ZVwTnFM5HoWspkRnh2q6I6T3us8mnP9LwpdGht
bT6MF9713KBZDPs5by34NpryqMc2nuVHMF048Z0bNEuAh8qmMmxLWR6bHmrIGHoJaB+iIO7f2BdV
x2ZOhov5LIzw/34EoEtsh68GSEKrtjzOjk764NWiVzq8MPjP9LMlsqMH73vOaFQcwxm4fCgY2vw1
Gy8NxDOzYnjqgr9s4PrS66ymwtWxl9rU5rV3b5n1ocLX2dBVhrTB573tTI9ewjkmjkJnti/KY1fV
sW89Kq/EARwGgPnS8nGmH4Wnv//lRRiEC61vsvLY2t5bg/4EIMn684f//Y6ahouRnoFhFHXwjx/n
t+HR/t58sC/RpZj1ucdeDHVoMgYg9nJ0f1g6YlQQfikvVms699yLJRtCpooHAh+9//DSeZs/03V2
IVR7rj0Xo9bNe8uqSxhQ8pFjpx8hIw8iQhRnRup4NpeqgZ35OkvgBilFgUwQvk4ZvRXztcMeP2/R
M71+SdOo2tlCNWG0KCTHqr5CCYXbqLpqXvUF3Mm5659a5JfOGPXKr0KOLx9BaPQIMBQMN8ir14hi
dhdG1Bk+DF1CNYamFhkQgWhdH1Vu1GsDXKtyY/ebm/Cv4TZhKbjun3+uMyvqkqwBwNY/OxJBR7Ku
6cH/aI7R6tIB71wrn/7+l6/l13ZdZXkFN5PvxDq/G8nD5899xt1Pg8XIZZFCqXpVl0dcuL52gcvy
V7JO+ibuPqZHj61ylHJ/4X/p+EKXUA2rHs0oJrxHgXzSc/do3ZMbOBdATv2LN1gMaCjORuwMcANM
onO4668pai93ZDe/XirscfaLLQZ20Vp26J7agr+at+qt+PA+1J11L/xE25vwTR/trxfa5jTD/WbN
XCIzpA0tA/LWmKg/ijmBS1FcYaC4946Xgg3V7bP3fvv5rc70ryUuAwg/bU/cLo6tUnEWejFMNJ9f
+dznWmIxsEA6U3naBGZWwWLHl3xL26j9qlQVpf7U2utKIkVBNczqpVfqdKi6/krAQLyHm6NGjbb5
UrmHM3POEpThUVVrtzm9JSxJMAd94U8+kq4wkVxaYs+caekSlqHISD1FscZWb1aZQM5ahnH54rwF
d+wLTuiff9Mz+50lKiNq64CQDPNaEN0U7KAKKIe7S2Xkz118MSHITLmnOAvETByElOibDFJUDfqL
T75Yy23P8gd2mpFJBgcoH2pUgGOc7GlpqQu3OLPuLhkZNQkkRD9DcZzFgRXDaqi7pEKZs/FS2YZz
Y2Ux/r1qNBOrsGm2NPS/L/pSfbwze5ElBkMS0PqQnsNov2PORmycbmVe5cPnXebcVn/JwTCt8K0Q
ookjPoV5HG4l6vrwmN7ob+pm+Ka+X7jN6SP8Zspa4jDKkyG5KfASkK3XcwrR+wCOwHfX3ogmjrwY
bITP73RmLPun5v9lRTSCRUwwvI8p1wjiwtjB+83IYvHWXNp4nhvMS81oF0FZk7u4x5ytYGsB2r4E
68GkQbeGXmbMYvhHPn+bM33KP/39L2/jAFfgaYnPNp1O4dW11f6lYCRdFv2SFas9OLqRM+wPFk7J
hQXR7ZfPH/rMTLGs+AX7VWHNRW8OdvGNYO/W6i0fn39e+1/fzL/xd3AMfypz1T/+HX9+A1ChEzzT
iz/+47GW+O/fT7/zn//mz7/xj6N462pVf+jlv/rTL+HC/7zx6lW//ukPaaWFhs3nvZvu31Vf6p83
wCOe/uX/9If/8v7zKo9T8/73v73VfYWwwP07B4Hlb//80UmDfMrb/uuvl//nz65fJX4Nmm4xiNfl
L7y/Kg35sh/84fnwYEe27cGJ7bjoKOP7zx/R6A/q2RDHhj71PJhlMbdWNQov4NfwI4oi8ZEfEc+H
wvyUcFJ1//NnjvNHGKHsRYTO4Trk9Hv//+H+1Dz/1Vz/UsGBXkOvrf7+N/+nEvG/Rj71HN/GzRHa
I3hMkBJPA/aXrhyCNeGMbkDSAeQNnuYkCCvoITNG+2PFhTM+Wk4xkX1QjpgMCFib86qrbW/67k8a
9ifesOCbtnXOwUS2cPpAfnXKYx1VmgK6COPuN+1Q+Z2Nyug1aZoC3mudR5jNiEVQ0dWOcmNdt0jy
RMlsgNKGHtr120Oj8g7WOp97YXfX4w8/miyAWZ4NnQ/da5sJL4A5WPJBrgmbefAtCySLto03CRjo
PaIEirm7xOVXiDN4cj1ZFiC2kazgm1eh9quEUDaChVCqod2WrsapNR4huOpgEOGKPjHI6qsR8e0s
gAk+gnOR/MCOx4JaV0vYYnRvWOVcTw0d7aPWvSWOFRllsQNTR7ZJl1u1P0FwmgV55K3cwQ6n/hhq
+LZvg0mDK5PmCuVrUJiwb41Qb6IetJ9vedCryLkFMs5C3hGMD2ILOIZ8WLdqBQHMJoTqOk+126no
NqyJ3a0KWKciQEeyGlsLX+Qopp2jsWN4MpWTFBr9L3Gh4bITKvTQxz0Q9UqldcOwkD+7qJKmVk7P
uIJTr6diX7C8gKSsRFWJXWUXjuIn9w3XFmqBWyCikLF1/BjidajOGK49trxbuxM9ZoK16jA2UdXe
FFnhzwiIFFP0HVgTtrUHhNw33dSP8jYLoOSMOSChTRKMNkRRypOhV+A+WZ4/4lP3UVK4jgJdeRxR
eJIY6jdpWIzhhveuffrdid0UfYifjUAb2UVc2B1+2A1djcKkTo3qC/AswZURdT2ShVllHlVbNJCB
GMyEicOhBE56F2gmVMRq3ah9Ac1Gip2VWRzuWIpr7kw9u1ZiWm+WGwAMHFWHCOmBYHui0DjeCOcK
WNBtuXcNbfIs8VAxo3BhmieF+MobTxSwMbdutnEikk+PQ93C6M/GrAF0oumL4mquWfZSi75FJGxq
YO829eS1Ka1o97WVI+J7zWAP3/wxR2yJGmPbsaLCOw7+VAFwopj1tfE4SrRGkTNlqzGq6L3SDtSN
sqqC8KrzNcxpg+c6w2oyQu8gRy/NphyRyvladQMM6iRygXaA20LRBL6Xulnllpm+ZzZWUwB4APCN
8Y8Niov2Pfs2M2uq74KAhU9T0/MOSCXRWYdIWv2rKPpBb5opYAPaLjThpjJj9p43oriHiw2V94IT
Ei0eOuMEachsj2zywB9fweisEPhvqY/29mk/AWM0S/sDvBuACyYjMZVIiTZKRsB+onXj+L5OBJ1C
zCVMlN26VxOatyKlt0HOrQcYYphmVJhhUfUKXzfIV1FpECqF4ZIGq6pGJwRoA761cCbBDelcOPeN
nroI1BOUsIpH+K/GwyBLHsaZNNxNmIxCaAWzcS7X3pCVP3yeC55wjyJpNNNu8CDvNTraTpbKHiRp
IJqZia1ew6aJigeaOdTsyinseVzbpxqNA0jpbGPmPu8+conVFhbpuUX1cRqgFjnIXQVAVEGl4ITn
3FdPbYvyKDGtUHgutogFHk1kKXC50M4tAzOJ+8DckqyXsYtausiQSq+dUyBFfGcLlk7F00wxTBwO
Bi8DamEMnJj5fmStZodZxTofpKFpkE+MbC2fAIZkuSSqkqbKWLO2UMMBxfU67P/h6/OsB5h96Es0
Mm7HIVMmXAV0oh/MLnSTMAFb6Ok1Kb8pCgZn9MimigOMEhUWTKye8jaRYGjDZpwAiAHmeGr2zAct
OvXbXEPBa1nAU6sceyEkZceqW3E2VN97h2MEDoVUXgyJcjHHsg9Ctu/sZqhXo8kLCr/oqYIePHlS
HGaLhNkV7Lxee011KdvUD+zyRzv1sz4Cr+pYe3x0+B9Qn5Oa/ShDChvjhDLdLJYWOt4VNwNHZXjf
CevbcY4EnJON6bqdRypgOuDHbwPgSFpABYKhhzBPNCWDSazn4wePODagg4OAaGoH08jSeQ6qYaWb
DMUp7IbiUxa5GwwbFmiFKKOsIM9sMzUAucZac2NQGeeR4xi8gl+8vpG1Pdz76O8ABwI3exCKGpI2
tnR7kCg6zwXg1gzkrXa4lSch5OgI1VSTyt+Nz3mZCK/hP+oBpBlwtEI5bmew05Iy4qLAEuJoC1QS
rJzu3Ab2apq6PDsKKSfg0cAYqB5JU2Gy5jjKAijiwJuVkLECgqyR0nETMw6Zl3aZwCf1SekLFHpw
8GG1ZFIdwLRh/XuJJyqemsohzZUfjbZKOtdo+WA1vQwPXuBK+arwecHiMJiVYjb1vgH3fSy71wmf
TlzlmKbhcc5OWaRycMY7x4Yr9tr1WF2ugHZAAtwBXYSnHIg0neaB9OqbCUXi4O63pf3eUTnKVT1R
HqUmq+Df15Fd930aEqbmo0O8KBsfvAKMlvJ69kRAbkUeEDg3awNilde7Wt9VrcD605wiY2lDg1HG
QLJGcCECnxsmmKU8uUPKzi3SIGsA6s1lX1UPUPlboEYVQ+fCjpsR9zXvRJnhIw6kASStgs/b1AEi
eY7TubDHNj7sBBPWAHPEQirMXrhDBShJ3pH8ig+h/NDeHHgxk7550KazvKuwBOMq7pyqoGvoTC07
9boWJzpVVxPsfz2m7TYxdeXSNZsCDFHXKlvEPTLsYKAKCUj4VNQy0kfdV42zDupGl/ftwIOXDP5H
9mB8ZYq1KB2gWUq75eJLBXJ9v555AUE6Um0cFl5dV+2jDVVTtoHR3/AZxtCT+zAV3VQEhzySkieZ
B0oPERQgB80dHATLyQewJdZkPIFW5IT9gsJ2znkLmzZXa3gUUXkozmZWhesAq5k5NgEa+iEcnAA2
2qrWGVKi2FJjSwi0B8ZRPWCaK7EZhADPCpswCczQz8/ZHNjRR+XyEjMlkoIqXLezW3VfutEzH/bI
hiyxI4opD5D0jl7XzZxn93DKk3GlSpRiB06hBMbHw/8gGm1116WjYnZ+Nc7K6wG8UuILevd8qs0F
mE7e2vBRZ7aXDeuKmKJ88zSBYQXptYqtigmctzSsG8JgHFekt784QTQgygYion0bwhqFl++rUpVJ
2WkkTBvPGD9lTTDquAUjEXhXeBhRJwnHJAKmkC4CkK6oZleWnDz2g3ozBQGNRwgOeyNcYrHnjRp6
Cu650XNkG2fa2mHtg1I0igIsN88a/Wg3a9PrLxBW9WSFZhXu1rGzsE/zcQzF2mBdlJDaAWfXPo/d
SEDGmYFXs6FD4CQAmEgGAD1gOw/rPy9L0j8Q1eIXm14UVxnadD4hK05GYEC3+K4AccaGvqNFbExN
LiQYw0idfO14jvsyWviFBEZ8jbGBicvZlETbUVIGUE8lWs0uSCz/+3Ps2UPqnw62N8179aC793d9
fG3+LxxnTx6S8+fZx74r5Dvc3vr1z6fg06/9x6mW0j9Op1MS2oiXEjc6Kab+41DrO394OOfiTHsy
7frhKSb2zzOt5/yBmjYUCQs/dKMQ3J3/PNK6/h82tr+4JIhlNEQu5n9zoA1xbv4llBUQl9q+E3iQ
w3g+9e1lccPc4q3TMVutMwcBp2QEEhIiD01RSj1Gj59tlGIzUN11OI9qVBvB390wRYogrmscHVNQ
oCRwAj1rwFocUIzl2IV2VqduGxn3pkCp97vOckG9Y2HBQczHXiZ6HlUz1ikj7jQcoznyhpjhU4B8
RqCfvgvsAXzK2JgW4pxmICOg3SJkTv0etbNW69L1o5OTzWJbU0yNvh9q4ag9OLVgsUcTENQPhTdb
EPl02svZCkQkiJjzXmMXZM9Rg+2OmxfW+Cpr6mscrDHDR0XSNVZQ3QoNHsFWKVtjINcyhwiJoVLB
9ECysbO2bVjZ8w3sD+OwcVobdDkhnah8VmEJJeosQpKtAHxo5/VUZyRv42IGi2tfoB/om2BoNQXs
RU2Yw2wi7jk2tc0BmCREipuaEf0e5EZEO+ob6e9BgLBFAoypPnnep7ba9kqOI+oe56oCcLYdcYIJ
S4miFNkAyIRLG/ByJq9K3ImhNJUPUB+Kk8xTi500jhAVWGo8/1Hw0fRVYnrcI994vtWYJx8w8VMo
0yc1AQIUky1PfHs2UIsKr84l0CBNgd30kFms3OPbmBzcQ8ZHnK+IJ0vzUgyWPbappkMvNtj71xwA
smFm6wbaNHYIBksUe5ylWr4aGxF5r8yfe/9RWaCDYC3shy5KuURcCDbjGqCaCqZomfTotQD16Khz
0h7sO/87nLlE7rXNCySbtXPi8vbCQmhxqqrrWsyFt+6Isc0uagsIAMoezsCHZmo1Kg9Qux5jgpYf
4klhgL3MBepIQztMKXXClItuDLeA3zJ/G7ZYmPdZkys4qfyBiB8DnwYLOZwgOjQksB4A9qx3bJCu
+MCuz4iVGjrdHEVdEPea5ABIJz1QeSIxAtdFsqQrx43K8qFJelTRkUnQy+iuNYTInUdr5l/3GZth
fXT6GguQU7AXOArqXZmhdsbKZ3wKrvLWK4CXw5kZpEgHp0Ab8YIW2TNldXy8Lv26yVelFuN9Wdi0
+yIQ0BjuGXJT051LMl70aVNSk8GWHJ24pYJEUJOBcdSvLOw7x61dUwNhbQczTP1Q8tx/6CZ3qp6b
PHdVA06Fw+C7xjny2omMrHBSrq1oN2WqJfsafa664g0usR08PzSbmmPvl/Rw5AVr7FNQrx6nTHZC
n4LDExvWzK+DsMKd7zn/j73zWJIbydb0q7TNHj2Aw90BbCOAEKklM5kbGEURWms8/XyRrLm3GKxb
ab0cs9l0VzWbiYTDxfH//CK3MMf1cAaLNLePTQgZKd6uBZXn1nScpdrF0bCWu2WgpbbJYrm+FL1J
oYD1bTdj1GAWL0uWuJeqCV3nmOOyWh6lt660XyPZlP11mM51Vm7WjAIEgzZqux1Fi1vspcQyJLDz
biHwhBq2P6RhWuut24t8PFK6Wvi1FtKpAs8pjd53Wy/G4iQZnf4GS+GRuyGGfB32H57wEKu5IAjG
Lh4ND4TOWsXY7FQyj5dCpCrerXZHl37I0kNhrqRDsRGtJFd1ujxoZlWywdxaXp+gg3sXr4irstQp
i4Eh3CZxGO3m1lvvR+EKZ5vq0m7gzhnxVTS447NLOX49jN6cB30SLqyLDHPQKRnGJYRs6uXJzdBI
idWIdsw5B/zI0UIRXnQyoriFYMjvclkrt+6XS5dP0rm3dowV2VeiIGwc8XsExde5ykJ8ACQRfnJD
ow4qNs7sGTu44YrSDpzChHbKPG7vqrDMhR9JMz92KV4guyzXJh4cDNnp8q9ttPTCqe5gkoQH0Zrd
LdYv5kH3S3/IXaW+1dJTqPsT2WDJbITJ4n2zvAHpcFvrpsVaCAOVsEvEkyjG4kGsXCoOPIJexpwP
/dsYYSjiA0NBJ23iPCbgEPvF0I+mGp8bhTuNuDOJbLgrRdLdpStLhfPNjJ9jqLtP4YhYm80zjvYU
o90rETnroc7aceabuU2JK3bZvcrJBL1oHFV7j5YO8+9TwzsE4VBxO7In57XF/s9gbmBLuHHTNRq+
LU1WLbcGIMdI8KKO1j90I7u70MmL+DMbfvhSdwlmjUvjYLurnbXtsFsb4ptVyNPIg02/1XZtFoGd
tJhk4PTvccQBvx0U6SF0ihKMYjdFM5XF0ZsXoY/10IqHNamHdYPh0sSmXypxMgZLjasplOvkz6uB
p3I34OtL26ce9zLO7GGXABz4k0q95zotxXd7djEbHm0PEbnNxnUwm9Z5HQzVv7puhh/h+woew1g8
eKnVP7ZT2F55M34vocYktXXwxNnE8YyfYg0J+7VJp3LH8bZeh01S346OCxZpoOcGoKBbVHDk4jTj
LM5u0U3/B/o9dBP1Unzzijy+DwE931QzOxf463dPVmcbRySipztEjVWEZXfLPX+A7ofM3H0zeeGj
SLLu0Z0Q62znOZwPdlOO100de9+HzJHXRVWyl4brcnI3XWvzHs9CAmqqEaLkNlLjwjVpNoyvIqzr
ml1PsHVsSrcAVnM9jbeSyibmV6xD94WxmDgjVd6nV7ivY/hcFW29Fe4JTzbwuIvxj4fS2Vuxv8BL
MDbDUo6PbWEvX9wul7zyor4mttT9nl2Q2+sUGu1hxVDZ8I28FVQGGpQUs/M8Z4ZFAjGMZbt4zhsT
hZlfjRge4/qq2ZTtxSuTPVUG50uyyvQqHPr5sgkr1qpqeoKR4wrzy8Aqi6j17Tqpn4bR9aZAmSnI
tSpzdm0njUyyB0d3fUWfyyVJ2WZebXRmlKT6zYODuaabimeyfhNsQ/SSv/Rsn49F7VWEvOTWV1f2
6HbsOG4WMIBMqXvbw4ts2bSpksNBNN5kXEzNNJtPwIHaoXrCx7r+jGFegw9tHfVi/hHGzvJiybB8
KYelNnG/xWzHLwEQAHspVRF/MmtTnHzCeir3FT056zk2TwqYxJm41ovVXuyHKAVs3eE6oUJ8sSLH
viTJR0fBmoheHicVjvA5Wi/pez+y13G8nPOY/22DQfWiC8gw43hym5usefw2RVbd79c4jLsA6LE/
cU2xTNwVOalamwy5T/hoJKIddg3ejxmmC/Oin60+oXPZdhqrPzfOAEGXfsCL09JYCMtR5i+OYZkR
MR6lY+8Z+2X+AxRwBBlw7Gm5MxLXMvwWeLAPVN5J52FJQzf03S7xlm2VN13px1Zopp+XInGirRhc
EpyN+qluKdqvsLvKxsNSeEt7Gwmr6LZ5pkcg9nKVxWG2RNV88xZP9gcL0oTa6GVplnXb4oenvguR
J+qqmkj1CaKhsv4AxaAbUZXmUG2rOfXSA6xiktFS/jB+AO8rKh9/eerR1coysVs8tzQ2EkPQfJ/j
UU74KNHd5eeun43k0YnmxnW3nuiAAzb9KXIr3faZ7MQcdOYUpX61OqJG/pvjDr2aIuFEnqhLAnOy
vTbosH/KHjMxl85e0ynpbmCJOxg6kgIAkDV67Yuas3DYy9FqvKfK1iMbUT5abAmxLu7IY8iphvnV
XzJzkKypAmy2/NboPCqOgDeFOjh40LrX1ASWdRMtWU+gHjUy1tkpUowP6EVnKdmOqbjSCEkcIPkJ
3OHPVTehU7pLToczaH0cxW6vk8PsD8Hq43V7SHcczhvrYfmWPNlk/tSknyIw9+Pgo9CrsyhEfg0i
OjyPFqxybEkL9Kz7mdHBNZpyUkEH9Pw1j2T0IuhetC+Aop3HpAGlcnFVfaZPVSPExgBwsIrqoKxs
fU6UbqD3kTzw2KaD9G67JYIP0PYmaHCtrPbzXIXiA8qBdX6/5VcWdPg8aduKX9g747NgRVdozkId
EGBdbQQ0WOKAb62tFbTbZPdRWN+vDAcGSAlt4druaJehUuds6mjpm472qRdYciyuBtCuYEqxU/4L
xvBnW/qvbegzmsvPxwAdCO7/tsnMOL30X7rQ3C8Jn9ajd0JM5yvcfsXdPMj50KQe81YVoX6Tc2df
iNEwv6IsnC4Ksl5fZB85H0XX/kqP+PNX4ZJEYx6Awz633GD3AJLvXYIjCjO3N3TEAJXXypAuFQy1
6E+k6RfCxC+v/tv3ZIQlzX6L9+ep5yuh1mtXtLPieZoemx2lI8b264qdmxftF1Pl26Z38NqQ9An6
tRioJ5bQpyyF6DkI5yON6690pp+vD2ziaU+4kAxOjIW/folM5hnorucF+NU5T62iZehksnzp1zK6
rGn23WXgoh8pvf7mqY4SluD1mWq/+Zwk5piHWmncMicz2iVh7G3gKigkbPiHd1HcXYfcPLIPxv63
ya2hZJiWaypYEM5vS2mJVWSU8AuC3sQlcSkxWcnRzf3z3D5tIf9NsGBA3x/iwvRgp5H63Igg8upU
y5DbuInL8Xwy86egx8XdqB4aET+XeV1syrX8aET/9t1sT5uUObbH/Pr1O6qFAUuhewQ4owfYni6R
/mAP/+2bnV7sv58gzzYiXYuG2AWekHqj178U65w/WOk0Ohch9tMpHeB1trfpKdwI/sx/QZJ/s138
tkS1KS1LQViRtqOtc60VX4zWocN3q01JTRIUbr4bnA+Y7n8zgHhqQBABsvQAKM+OBpJBIEOVCmsf
O9SYraUNRVlUJR85d525XL1PEDBGaVu2zU5rmmd7X+niXG0vE+xa4gPHq+nG+ya37W2zj/5wnvWm
/JLcqW1xO7xUj87nj/Z3sNrz2SmlYAlYlumZ3jnPcBy0YWHzAVS1vqX9I+4hsB0ubel9sNTOSHk/
31Iq+i/aZZ3z5X6dj4kh8pU0By+Qe31hH3Dx3BAftG9xTfrnyfG3b6T1CUkGpnbOnVzifu3CqSe5
qIJBSRRKyC2iSoyLvOyG/Zy26wcyr3c3hLMFzmEhFFyV01w8l0q1ztooU7AOnMcpEEGzN7bGpzm7
Lx/dO3UjfU5MP6KMSR6t8AdkjH9+3V8VDD/H9a9PP1vnGvwnFi1Pz4/JgUzi/bIjkeay+2BU//b7
/eU552WHxCes7YbTcxIsqTfDHscWsAwpAztYDjjb//NrvRsfnI8q+hpp4gAKDnAuEO2hwQC/mC4F
otxbO4uIano9l9rXt1hgbzPf8D9SgP9eWoFI2aevSNlzIuedqRFMKHeDrFOO4uviRgbVvj5Ex/hB
beMAu68P3vBvNjE6IbbjahcCoH1O9UQ/ZhSNSfiEmz+GVD7cnTbh/O2fh/H3w8fCftO2iak/zczz
4oK4kjVNoxXeVgqPhlgyrHrzkHwNSLJ1uLGb6CNt4u+vZdHoMaXmv0z+42zbXGrPjLqpjXakY/jG
hoAdAkm4euyS7UoSc/d98HaRP3ywCv7mPV1TcpuwbYBYeV61TPBqQs/po50uLmLoIEW9UfVwNZce
jl50Rb3Y/+eB/Zv1YMHDZIeRkDBpX53NFccdvTAc0niXsu7sy2JPr56Vl96n+w+e9PuICptpSRFu
sr1AJf115xziOAonnce73je3efpwKvmdwKi3Kjso/GyCcg9fibb3B2N6JgE5bS1C05Gjo8YEFfJ8
CTqTM8FKAqPtgvhu9btNEoRH98rZC796JBrqg0Lpw+edTZ04JoGMiizaifvsRu2sQ7H9VsCt2pp+
Ghh+/cEn/L1++fX1znbOJE8mktt4nBuLTV3i9azVTqQ39eA8Deo/89I5H0xlnlVLzKQiFVix7Ays
6IHz/TB9+OeJ8nvB8tf3UeczMhVDPGOJEu3GuntSxnILt+rlnx/xN1NRszXaEJa5MTMff52KlbRJ
kqSZtZtqcZEs6VZDtS+HLvjnx5wpAP8crL88R/z6nIF0M8MC52LKR+Xe3Do742sSAHKTY1r4tCHE
Zjl439+f+ieF/M+y8oysfvav/zMx/f/tnv/J9/a/CuwTRf4XDvvz+vWP7PeO/+kv/ez4O/a/T0bc
2uGzA5m8q8H/7Pirf5/gE0U9/pMKwJf6vx1/9W/469rxLCoxysuTePBPErvt/NsCNGX75H5tm1DK
/6OWP5PhvysFugMO5TPFq+YM5Tf07F8nS9/F2o3tPD7QV09/QAvOgrIT4mmK7OHuL+PyNxePX4+Z
06NgPEjH4jEu6a7ntSXSZs9JpcOGv0A69Q0uCZY/dVDQSFr1KmeTexYnq2x0dYAiSujof/58QX0C
Y58N2TkP/6bLBZxdmumBmLt9UsGQg0q3iVaBI6ndfvPK6K7t6BD+81PZ7X8bYpSLIOsQwExLUR79
OsQQt0hWUl21D1Mdvo4gm9bDqKCXAnHDjiIThJYkJirscCzPMU/rL8VkY3+3sWOL8IhVd5AYLa3K
9tA6puE9jAuKsou1WN0v4wjJ+qqIZIf1G3kMll8JVU2Xq7bHT6ai5U4+XKvjSxhL8JzwuLbFJjbg
YPv0ybmvj145Gfs1zDIdtEO+iotqtKqLYpQhVbfuG3wvx4pUsdpqT1Fpfe44B0dDZdsYiYmdtdvh
YEw2rQX7KSKgxrhZ4y4bSHE3MeHFUICQllKa2AkU0SKChExCDHk9PXS7wrMIYaqcqgvAdsBKwGwP
fRVC1GrKyFw38TBaNPwhTJLcMBFK4tO7qLHRHx1C1twpa7ZQHdP1QM8MD7eKrvIAIW9hs4NulToX
JpSN/lbQY8r8PssImB2ixljuIYMuXxxjgeTppZGdPgqSAeYHLmDmfMizMfo6wA+mG7Sk5rJf4dB6
Qc+UcrcWVEh3C4+rIShwJghtqxIChi8jNven0KuGB1bCKeNBRvD5rMom+ihLRoX3Fjk1n92mqu3b
IsyGt9nES37vVKg9jimEW7mTs0cnN1/LxdxFheHVW7eCPwPPd1RkA41DPvHDzFW311rl862c3CWV
G1smRBS7RYyhpZToEb5GxKp2j3m+DJiXD1zyS8M1r0AWevIPK0SIG7dJE7HphhNjXei0fLOdXMCB
VZXmJjThRLYfdNgbR4yHTddH9xOeINN8Oi4SfvIFPFM9bov8ZMs6CHIHN4RqAG0ObtzSte2W6RIq
9mjsRI1INOihQPYvLXR8hH6d4YYQtfsQZ+ZZmaN8rMZuvffowVS+6FkCpJ/Y5kA+VBTn6TFv67Ai
isFYDWM7MRmfZ53Z+eO8el7uJ6lwn5aoUU9mI5tXT5lzc4MeB+sNJ9N1GFRxogQHbS66l5xgsBhq
Ry7DezsqivbozBI9nR3Zmb6LUuS7SE7STj/acBmT78To0EOZSfQSx7jGBzFYx7CJDqWI5nvkLox+
5JSwYh2I6+HWMtZ2CUaYpCRJd9iVY445kdactwQcb9tWopPNNT1ahP9eFwZLH/VXwoXIGxBaQCCV
BJ+MdxkaFQpG5RGRs44LmRyp6rwbLirR/SqH0DkaQ5PDaYVTYz6Nbafmr3UUyzhY0IM/yrmfAD6L
CD531dFMuMoUizqguSVoDnjG8IdnFqr1mza2bsNGqXFvyJyqbXGi9puOq3nZjUOF/EPGS5JA5+oN
82H1oh4XfbtBTtlr2tkB3WLvlUNvsvYhzV6Lu4qua7rUoLEHZErl7HeelbjbdJLqa9W4661DYjsp
Dk6cYR9N7CyhOM78hbzOmitAl8fBlIfd96mbsGhRaqrbbWjW2CawPyH5mdu0D9YyL3OOjNK8awc1
BgbpU9FR0RBr9x3NNbgG9ew6F7bKBn2X61ESj2N1pzZTHspo26fN9Di402K/hvwU9ZK19dBvVFou
d5nK61sP7C/2M5po6w76pfMFmjMaSD0iMMIEheBusnuFXe0ho5m0YEJ76beoPiAgtChwozsGRBcH
Gvv4PGRY04XbtocdUK3HvoaZScNWWzy1L18TjbqJv4vo4maaK/HsNCUhoqZjlSpYnW5t95kSldzM
UX5HHvRVgfcrQeeT5yVHqFbQigRMtXiXF5MxBH2mxofGkwat/Th2zT0BpjGJTRpa1t5ALSD8pCL7
kDaL5zR38IKFc5mB4mHv3ywGcERBSulxQppFquKSf+9dbYtPVuzE4VVmdc3bONXS3Q+CfOdLW/Ap
le7H7eRmgqSc3HBvGmuZHzqSViNCM8yeMBqzbpoAB9G6vahkX+0lRwVesUu2uFdVXq10EcvWDS8R
AubdUci5LAO1GtUrVXRP2wRL69FfrUZdQ/UD6RtRyZPOWBuEFy7d2hm+lVurebO27IxkMqfJKXfB
7R2xryC/6q8hoeJrMEyj+cJyGFfUWlQpm2ppm/UGxC39NCLksDZVM9frXdqsVn7rmU1kBYPKya41
UPmWu8jSI7tc5Q3pfbP0MxmUXpq8SRICvesa4/niWNSTiyJsbrwvnskcZpI6BaE4xljdtlgIL4GN
53M+gAEhqDyOs20RKMmOHfnoBnPBcQGvfjeyIG8jk4oCIY6hTgTLztvPJZ3GHZKWYsWMmhhd1lwd
8Skrq5y3KXQgtoxCj28NpwSKtNhtHocoYWfWXmwTfQM5bYESj6nMhv7ulJ4OpKH1Kxm3IwYBdFC7
a09o91Me2Tr2RUOY+UZlZe4cXWXnRBQBD7Ln1y0xKNGyYidQOrKyaAJH9GVF5bQ/rBjCuU/jviJE
b0xnEj2iVTUwPsbM3g1kZrGbkn+JX+cKHf3goFSdtl7sYhM5RIVM+VM5zpjGD+RfIWhLq4FuRl5b
nt+Ok/u6rJX5okOnfhvNHIZPYaTIIJvQrgo/g+H9xVFu2e7msumHTc1RojYe3y8+rBmnw8bs2EOv
eQ1zOkwjH+0xVuMMl22GBTTfjcJLmv4YYTAJ3YBYi5KW0VKfyInbel5juexjXbZkdVpRq43AbDsR
FZtl7Qis2fahp9jmJ3hqRbpZoSh1OaK7KB0aGCHhMOoNEcBKRsRu9bEOWKa6dolQdAavuoAjQ6TR
zlOd2/tKNU1c4eYmEsVMI1m4mtzrCd4QICJlXTvce7U1rwQ4xaKWW6ddIwsp0EAVXz9EM7UkcVQD
/YPyQJkG9PNcTl1SrfcyREIZ31bEe2n45k5RaMM5FIwIAaPiJ10txFSVvHgrLr3Cn8WJ1VaXvTBv
7AH2AlFbTdj7uoxU7MtCEJLV0SAfj6NXG+3ThJ5DXdbkCVS7xpm9Yk9Mu+vsXIie1WGoojaEUtiq
Ybqfhxi5FzEt3eQePaPnYJtPtD0sRI1ntyOTYJO/8/riaUi+TArd3SZ5Z/65S2RWO17plOwIdYO8
rm4iCeJ0DKFqo91FtHscthf9LNcv9YBOB7GTjCUmXyfmYf/OQqyMkZwrx07CeW9UJ6ZionK33Dee
OQy3wzubcTDTklgp68RyJFsuuWcxRSiNIB8U8mENp4F/7nBBezT5ASe2pF766VD0Yz/4Kq5RJrTv
9Mo8mSExLllndwVeINC5nrSB5u8heydnhrIwb9uKofXbd/om5Fyquj4a115toneSJ1nBhbGX7+TP
FtoRceS5FdZwNk8kUTgaEHAzARvvpiNDB2GAavLburbx9bXQVpZUihUKECIOO6Q2NEElztQn5SN5
o9BUi3yQ495BQhmTA92g4Ounxfw+q3G8iZAk+pBwoz+SPKuaPXMQFqwb1fCcm9JJ771pMsK912We
Omgi5uRuQgCSnnYzF8rcdv6TYnui2/ZjjXGBXS/lcj3jiDI9q7HqSBXspRiOQ19aekdZUBLbeCLz
9os91UH3TvKFy7Ha/uha7lqRXH5iAgPcuil57l0oH+vExB4UVk5OIqXTwhT5xCeGX+z0anmzhwUu
cTchkjgYQ9ENR9XERgp3yypgixU45R7hyFQi9xFKVkX/qdaxvezsn9xm853oXEL1TZx9uHKvQhyX
d94TXCwknBxDTh5m25OmE2aVQzIeWZUrTD5Z76cMlVO67eYx/T5Pg1tu5TsTuzej3ETDDJ3IH5KY
mqxYVH/BlQStm3ondVvvBO/+nextTLCTDo2RJOlBvRPCE2lk6gJWXCMOFQRo53sqCcv14VBDJneN
KnmQczRLP7eK9HMUFjGmh7kd0k61kO7s2XtcYj0FKay3k5Iubk5e48bH2pr0dGwlVckmhLtRHWlk
502wYmrUksVneotfhYMGY8xaLgmn/2tiwvtU7YBnYOGNH1ykz+gm3Jpcj+w+GyIF8gT9W1ODjvqi
peEae66sJFlGRpNRtU1F216kOf2AjS5iafr2lFLQFysxAZwilbiF8tlOvmlIu/qsw9YkJsqzxXA9
o7WxLsJ4bq5sXYafy0UOxXbCL+FPH/j/D479L9QiJzvh/xkeu+36thr/deyHdqj/9b//FfRVW/XD
v45d/qUEY/zpInGyivjzR/0EzSzp4tQgHAvCzsnD4WR58hM0s6T+N9oYhMGwa+AdnSgmfwHNlEJA
A5om6aCcPKT+BM2k/DeRsrDx6bnT+mb2/CegmQW34hdQh58DXMZv4JimSXNBnEdSQDst0Qjm+rlV
1vcBJqpK1ZOmHkBYRQhlmPBPE/xbdBHxNRfsH3FThkfTWHbMus2AamKu8l0YF1dQoOxNMkcXUXYh
iaTakSl732lhwPOtgsGAO9ySXx3W1j6aT/X7SLXSi3vdOelG9K6L5t6D5YhZAt4OilTcISYu29gX
tHxQixfNripXQC8EguOC9tI1zaPY44IfH7rYuUHLsZ+jjvBfra7qLCN3vbgi2ixmm5g7v0uHW0dy
hXLDu8jzlsvcKC8nZQe5ad87yPb9ZZL3Zv1QxFa2E1X2VYX2ZbqUezsMN6SA3y2A0dvZYMfx3Bpa
Y3QigH+2RvveGuRDNlgWCERXB7E1HLD8pcZe4rthqu9UYd9HefoVU/G31UGTXa13i5ugzs3jo92Z
25YI8I2FSynnY/hNUcaFOTtvmcSk+YLzAb2YK4n1Rr7RutynyxqIJno2SNO009cq8rDhq92jKIwv
seUc5ZD/SLtXDdN1CMvH1JQ3yUpDxbDbI8kszcY64qnwsrQ1KcymHfu11NA1quuqSjCSa7KvieU+
dYs8FLF5k8aohAS/7dzpm1AaF1akNOF06rNd1vbGyq5EZ+0bQ31pou7NkML1Y9Qj3hz/MMv4rUiW
W4csa2st97GYbB9oIRhiXi+14C3Ns/kJCffGsda3vAifBp3rk5zJh432I4zcz/SDXpsy/xGK2vQT
N39qsZxO47cqbfQWy4puS1D9t8K6jnVHflyNQNMbLLJR0+9RIsk/zp5zk5FFyl7fWkzb2bvtM6xI
nMn1CWC561ZCAhfKM/i6800sG3PXV+5NChF2iw0PofEmitSoQfdhQ93VbgUTm2Q+1OrtRafrhya8
GZIx5PQ1Vu4/hIaaWQk0CKblrzqjqIe3PRD8tzEnQtUnD0aTyO9RUE8b1xb33izvqzmffHdN3rqR
qydOLAcuw4HXr+2RdHPo4zms12YDbzcL8HFRWyQwDb91ReU62S9VsVdduuxHfAwxCYGOaBFg3jn4
CIiEQOHpAFUWDvjJd6FGmm/b0PtPFHxN8YNn+73nGBfR8gDGXhICmhRbo4p/lEb8o22SP4ZDUoMJ
1GiWBsCyakHnbxeMNjm3D/lcHiNHdqyr05eLR7S8c4PpUnnXJtkCNLR+nZRF/B1aBwjGFsOTNFdu
kv9wPHGvdk5GXQp6voK6cnQDgSxra2/w4yZf6lNlefnFjBPJxojnQ2GpHVsWIt9xvO6JM9jEZSl9
K+1uCfMgxCyIxPJpdGO5HyvDZVUsr/ETGp8YRZ9hHiKXRYctxw7aK1GV8YNXdT7uFHKfL6IjLzt/
K0bnqTIZ19WcPoVGznXIJ4Qn9qGI3ieHDqsT+NjlUzdWe1xWvueJw1aoiYJ27SP16GFNiy3WHti7
uF90xGwgWK0hrwd/8aiW95Mm+biuxZFD+z6r0u+jPPZ9eJ82qESmTj+YzuocUCMVbA9+1TifBIMf
LKt5hcpw3/ce/XQnq8kH3dtr+aQ1DPl2aS5L5DqBo3kM95O7eLkMh+46UYtHs7G8c9N43bS1VZJb
zVRv2uTG6ZegXqxPCBWBoaLwKWzSr9mU+M7Y7cuBNVOlfAingozMNf/ifcLANAvSVn7iqLs3LHTE
jYuMOG3iS3LH75CxX3PibG1cK6zEqvx+Vp/DXqNTCrmtT+URMTfufSU7T9ezB6hZ7b0yfbAXC+XY
cCHDhKa9xW7M4ftHpztuhMikvcI9mngvqIrfyqjKu3GupqBR7gaB3GaOq6tGjq9rqm8EE5c46vr1
YAMeboxRo2yp1KHqq8d5kTQp+tLdkmL21nTrJ0d7u2w2bxZTfAp7joplwlDFgequUe5tk768Unis
bFwdI4PEzvN0UCVb0FIrRetmRNr3JCho3QFRAqe3SdX4sSyejWKKwAVtIgqV6XM/LLbRS6eG5aIv
O5Kr9YC7Oa2HOSf1z1VBbkDvNq9R+3D6mcN15OZXa+2qrbN4T52o7yxrBqIqnoto+E5JedOsjJ45
AfMSLrCNUoQ4olmyLSIQCxVLWfuD8h0BppWNapu11R3+CngoMt9trvrbZhYjCcW4VPStga7BqW4w
lo621ZhjzCbMilxnQPbWqWCld4XecBHvNhT8/iKtW4yPsYkxWWG48rfVJ/JCxTZJagK/QFzGFlp0
Zz3oBklZlmY7Fc14O83eFoqP2lJROFP9ucXtwZpuZBcHiHDfCrATkg2dRxzZQ9IS/LIo5TbchUNB
0ZuckrIUiKhlYPdkmN3GsdsfCM6PheEo0lCdp2YyHKZ+nG3MYZkOkeh2YWN6xzl9PAVjHesaLalT
s6Pwt3EHCU+GUbusv8BuDWGRtwK5Ne1rabWv1tR/02L1nYHfNbEHFm25bOalfHTausF/APpTJMdb
J2YyeCN04DJ/Ie8H4IoWEqT6HeC9CIykcH08tHezCeBFewC6iO9mGhUWpZK5cvw5WA6A8PgZU5c7
9hep4x+hwjqrwvDKT6177Ni/OvXYB7GjEGDE6nLW+ihO09pcUYNAUwgRxAWLKm+7Dpo0wruvs91d
WynHFnxhtRXely7CE0p4yAZWfmx8CuXuJ3tfxssnjER+rG38NlbLs3JeawREQV4un7xxup4bHExT
g6jGiD13ygqCLKddFedXTLWrpuCHUmHeKKUu8bmhTpqDtQXkNkLxSWGwI9vXAbXD3utdFJTFgc7V
J3I9P9W4F23xaok3Zt5xzV1viK5+WlA5Hma5C62ou9WDe8UJTIfAwv4q12LYhyZz0V3c1G/MKkF3
1qcBsOmOOnlmhtB4LbhBH1SWHOp0so5d1G0Hr6uPDfjOPLv5QSIBI3A+vFzIrbeAHwKopexL0rzx
4p1Yqg7HpzkORKzo7y3mZuL4ROPq3tg1RWKqDllkXJhR/YiB2Jtry3vyFtImJDm+a+RGZvE2a7yI
edN3eAKFf0hBeOTEuadQ8ILE6xsztJRvOP2BQ3STmLG75Zyx941iI9HEw/bYdgkDRE5QW5VCPTbR
MfIEuKa2f2R59mMa6mPUtnvAZ3vTDL3Yemgr6WEuCH6FfYGb11v9g65P5Edg0EFSG4cqOWHtAJoq
WwufJr3aau/ZiqP/Q96ZLTdubGv6VfoF4MCQmG76ggAHkBJFSdR4gyhKJczzjKfvDyr7bFvb5Yp9
Ojo6OvrCDrtK4gAkMtf61z/UTjuL20R/b0QRbiPV13ZaTDhgcweI6QQ9exXiUNUZtNYdfeOcaGsg
uxuQ3vWYliwpRiWI9ByKx10rCg+19f0sihOSsdcS6yhK2N0EtoIhcXQJJl6ujgvIYK0bV9Oj1BqU
Wf11PFaTG+/Gfhx5J3TTlHmE1Qg1cWXzUhvPWEbuszllQ4453sCoviPRIwqzSla4yXi5neKNVT/3
eCwXzcUU5tnO7DdfCt9pet4DTeHISQcEh036NqjtoYgG7m0c2q5BfOzKjnio/TE/pcn0OKnjtrPi
TZsmTivLFLj4haxBWkw8Hqt+pTdaurIN6TvRPZ41aDf+TZaqhJhKLToonJjSLHvl4XUGfcYGpo+d
4jyEwbuElI2RTXn2JfNVLxmXR7kqEabRPI9DSWZH9oxLzqvCvZ91FoEcGDxI5gSJND0FvIUL1r4v
lIzGR42fmcO/W7E8enlzJyUBDGElOIAkhCuh1289q2Rr6P1JjQDd2AWRJobMoZL3dAw+yCXbtG3w
PtcZXy9blb5yq6bsCXhLfWQhQXly3e1aIHDMuGTd8Z7E6J+W58qn0/ANiw0hgpxfm4RcYwlXrXaF
6V96IJVVhZYGRiGLN532KNUucjAIt//u2xEWAlL88XmxJTTIjRXUlASUpWCXSAkfGNSt4Hy/oOGM
sX2LUi8jE94BkTp3mAlxLjaPEa434PDcBoOyo4vZlhSMxZwgA0gZOCTyiWZRNuqKYms8D1P+ULKF
unVF0Hpv6P6q0+R4I08tfPvHVBWoX7sa39YhxvVw1+Nvt8ejhaZTiV+rq2FOBsRllFxxhZNeMzJ2
ptwepzahHAiZ/5XJNuJ03yUxfruxlM9bpqXDqrTte0zL7ObQt1cVhA23ldITBYFwZZlJg4bvnc1g
caVJ42MSAazPanRgnHPEGGlEoWeegaIPVvjaRnqDDVB/rVLFcFHe01a8iera7LQ1Hk0aMCrlegzx
L7BwCQtaCmxdJLct4lqo8fgsjoF4ayqGNsvp73TN+Ig54KadaIYKJvxukZRXdW/gaZc2z1lePZsh
hbEVPwbY+WAiRslYVR+kqRUWLR3zDIeigCutbLvgW6lyxlEuGyD4AIgdgUYRYZMyIqR44LJF6GHN
ZSHLwVpNUyLP50e984op0d24L16xJThPdtw44B1bXPE7V6bW7nNynJMGRSb1HgqVguuECV41opao
5lUV0ITnEVZAha4rjj7VyVptbhkjGyvODA1pevk4+SOZRAbVG3N+uiGNHPq4X8LoZWNe0RsIzu1Y
pOba7MtsK9n35WhjOVwxwYWmcCvH5gb/judRHwY0lsnrUEzPOsoNMLbJWfp64qfz1SRj75XW94Nt
fYsYc2MUCobPqRKFyxmtRReQ02ckJldpRlTS2OqIhf3RAVwVK6uVCoeBHHfYRClp1R9oGrc4Lr9M
NRtBKyrs4xp0iezGhoZvV5m8do1yPbXa9xq9gisbSb/O6sBCtGLeEnHy2mqoBotMhFSpRKnjPp9D
evFHqqjQt84zJmMru7QfAwO3dRx9vDxIa4fJ+XyhaKyjpl4NKgWIbhDHPtj4ZxkcNatlmDObU+OI
MkOeP7SscbgoDKKprJaTHFUEI4wifAh8dZ+F+oehjPt4sRmoO1IX8TPACGp6FLlmUcFTUA4jlUHa
Ja6w8FZb3DmdrOcHg/ql4IB06ORwZ5+CJzskvTaA+cEES7kqJXltdhzxYXo7B/U9/dDenswzs9Mb
ctB3QqGQS3y3igzhRipMjILRHuadDyX6y4PW3IwIKZRuXeFhs43kWwi++x5h1w+W1v8BrPSnFkPL
e71Brv3DYPf3916oe/+3fHAhvRlQ636Jkx46HBXDqAYp/eM/o7/DSn+83B9YqbGQBdGUGzLsM+ht
/8JK9d+QL8maiirQBCyFmvYHVip+Q7UFt33hm5uqagCw/oGVar/B1VcgGSKSXHSF/5lJ7qfW518U
Q8AI9FMArppgymdiKfeF91oVlqFKSlwz5KFhrT16medWzS1SxE2FhjB9M/T4ItmAjXj3rkLBiYfX
GYYfMk5k5SCKrRzephYjPRHb9w3uuishTVsajJwmpN0rU1/sVOKTB2HNFOGCLXmY7tsqh78R998Q
zrzyNrLbYxwxKx21GchCMleya/fygSx6oDhsVwQVyrLPCo0mxK8xN5CUyuts2enqtttJqUYxr0xv
WLBNW2bYDwqaadf+ZOe1BEU3mKhYap1AuYJQNBGPa3S3ElvQLKERT/OEiFntNcH/2g0acUtFXjqD
knxb/ikNUFUm/CCTGE+UzNOzJprB6BAThsEx6/nZjOBdemIdSa8cuhatE64GRO6By8hNdtVTmK+G
mvKS8enMC+lc3Oouiotzbr+TIoWIoAgPc1NVrlw+oWLcyIn9LZ/f7CCnracr6SyM+EKj2Pe8SmnO
6c600osyabfW/BJAmxz7cGOjEcjm6BKZoBxWnl3ZvvwoQooLqck2VjG/0GRfogkHygQKgp1eMf/l
cK0jGQAzc42RFryXildzVm3wqvS6L1o+tC/e6yLRV2pnwSHCWJ3NU9z+AMzwkGW8066xjfpQsazs
RnAvmRSFLMZspMmLd/QghRvpyQV9Q+7ofrvCR+k+MHuijID8zKhlCK9GN5mQDkD3y4EeX3wKDCUa
vvFml4jSZdWVyi4tg51Zm3dmD2iHE8Qub26VghJeFaXYym3q1JhgrCuTOCQFzbtX43glAmUTRj20
+3kma13XZsdM4480lHHLWdOjn4ypVx2ZIr8X/WMxFxe8CYQLW/tJxWjBzWxWX7WcCMAVYkOHzJxr
XHVJxVozxlNZvcotf0Cv+opu8DVRw2uiQle6nL1h10kr/xzj0f35902PqhljuGGq7/MpOPhzW65V
TFEXj6T3oL+bHjsJm1etl94+4SZ9rO/6VGFBtdeMIEDqF0CuDN87RTrg9BTrwyMcU8gqoXHucrBP
vFtWTZ2+SirHft7gzYjLrrQBDTwOEkdNI5Ni3uq1E7fDu26k8yaXxGMk/BlPLs1wysorupEAjFqa
nCC3jmaj7ZKUllDBmRN6XPIus+xExYmXURpUgQ3QWZ66WYLCFhRXhjQ9quNdWfe2Uyfxx4KwJxMr
Upf0e8m4se0kdNkxVzDynjO5OCV4VTIpf0nVvNugCKHigvY8qOJCxIFORzM0uz7YMr6CPglopylX
fqrGu/IRU4eCgbDWr+TRvBkk9TZaUL4FLbBtypLZhG9TlX3jqCWeP7XKnQw0Wm1bBA0AMx8CNRb1
0iR7EjHsfE8H7XW1r3VzPDRD+RonWbw18mHCQ0U7jPjarEUDkQH/QhLFu+dy0LdqBIg029ou0CMP
X+hNCXd8FQb2himIO1qUf0FSCrcc89fG58YXpb4y5QcmyfcNFyiuqAvl7BSJ6TjrwTrP+7WFo6fr
++lVV6BdhDRy0ebsLoG2Vmb+k6327wKnRjcSaG45RTxM1eQVkyNmLHw4cpM2SQOcFpIMbaTRxUTl
DAF4H9bMeYzhRQo114akokztQxD1t22evFOOnxUgXL+gkZJvC2KjIJQUyYbUyhMeXeuypGPQsALA
d6XbTPXgwTG5L+SsWajNKabT3Q42TOrSNEwbGJJdFOdXORNgBv541mW1SX2qRsVe3vgJdSK9+04C
SFdrfYefROBqQY6RFRuqlK2xKPHMJtrok3I7ieQFd4+11nc38IMxpKjltRXlH3ppcJc5kviWmOFg
MARwMfaOLsUXLZKvhJZ7Gp5suImCCeL/lLh2NlxLY3ZjwQKD5SO7UpAX8Kbbm2ru76IqNRwoClt1
FKNjd/5zl/FJfWgYzHniLU5jbIjY9kb8qd0OhWtBEQfTtYm5ncQ9OfftxrDTaZ3gTzFW8dVss6mO
OBevdKumUsRTaxVkQQ705V9HolWu4sztzJyWL63ZfhZlfI8Jygs7wtJS57d2wsUr9SZYYwEar6I4
vaqLCUcxWvFBAVLF4aJ1sytoGJfGD95jO4D0JUPFhNFyg33pJg+r5wUOSNj0hmB4nHXD08RtwH6M
Q2ezhXf/SqtAd5xaHrp8UNoFFsRl7thpd778fdKBfFIWqONL0Ydv4XPs6x6uBleK2bl5OT9pY+yt
S3T+NzMUAJO6QUvq3gt8tJRVt4rq/C5lM9omTGxX4V1npTDhAj78cgKpeGwBgs6PaYjvFAixi6kA
BnNYmKujueW2yavC4hbk/vgo6G4JoMKItAnf+2i47vvhFJYYwivMd1uDA7LnDqApA4QQQGI+k/CV
wHAMyDdTHI2WF+WgDYI94OS6VVIdz4HyJTfaR06GcKWp9XNiBRc5KV6Ts4WIH4Nv+ZYrFbgQteO1
kkW7uuSCJwbZexonlcaviYT6IBF4FmVGze3FmLDOzJdCVjEpizBs8hP7sYgsekjs7d0SdHAvSv+p
xd7Y7ccs21pyraxG0R40QI511T1Ana2cxIJLred8/ITN3FCVxk20YnRFzW6V1gDLqam7DFs1T47O
2LrhzR9VwBW7tjIhUCy+VGpaLnsxuSEqz1swMy5yYpzyMFHa65WCkncy33D1BrXR9XxtS8OVZAEX
GiLBgmMwPnTR/RCi/3/eTpjIgX7eS6zT/3H/Le2/vRf1nwkWyy/96Bgky/wNNyiTEk9eCnxlkV3/
oFdItoyhKKJXSDb8C4ktcpXfewYFEoXQZf5C0WRcN/6UrKFov8Hf0DBpwNlUqP8hvUJV/6qZAfgW
qo1WRiykEKS3X+MbTTGPkzYjKYx7/wxr9ALNkdHXExOgY5ExPZiWrc4y1WM7+ng7CSpkXBP8yFSc
hciYxATYkFu0tjHr49jW1jj321to5UxYATE7qcKYP6Z2ScNgky/sALNGiBQOCVHMdYbZ0xx3WCJ2
+8EwpTViCWnt4/ekUKAZMbTuVH+nwWIoy1Dpc0RbavYZYQMP+PssliFv3SAxYiq6fAWtUN5gta2i
KMdNmFzpItlbCo8Pzv4LF8D0glBrcAHWPsruWPcbApYvn3+3EBYwxfQiLFVXhY9gJcEzqoMI7bQm
M7duwOMxNtZZAzf3c1gU5LxSXCqkQeF9ntpnC9IZ7QC84bbmMw7dXjWSb8vHGtsFQVV0b56tc4rH
nWOoeFyHk6fl1nkhc8QY3VFFQNcDvofoEr4y/SFrpAMzU6C+VkmDy2EwrOOQBozIhkuImyh52toK
6j9hvvUUQDV8NZYBa22Gl6xs+dZafKNW/Tnj4gNPok7X5zc/H69KTtWOYQ8+76I+V2XwZAwwzPBx
wwsxi1+lSHx8/kllR29S8VL1tAmFJj9XrBXSTO4CBEzYXxfbLhMe9jODU3XpcQIYW7XhUe8AufAA
F4sIwBN1uzivGnRNPqPtUH7OsJLbCfuu0PPjaFLwhZ2y0Wv0Mk1ignzAmC1r/33ypStsEpO1LPsn
s3hjATMkzsTZolZTsspTU3IvAfIeaiI3wO5fKqsmhKGBqqzZw8WkShw6Jm7obHAuzHy3TMHkJ3u8
CzCucjaYTdZHi2u3IEZehMd0Be9N0QZPk9TR46T28j6ZD74JeKRDeoS7TjbGlNTZccK6H4MUccKs
QY1qf4VvGEouKbhDhLECXSe4oGjAfmTq2aa8pMu654jRAKeFtQEth6WS3AFjmYc+nmhMBBoynVaj
gn6xwt6SpI6A3OQksD1Fx3AmLj/kWKnw7ApqIgLES6832AzYykuqKPk6yws4OCnQconB7QnfyHt5
yr26hJNbxmQqpLNyYvB3aon8drgfWKXW9lVdW7jjNjDcK5k2x7Zudax71xmPqGMMT8AhT2Mbpe4o
J7dx+R5L0XjDiWvnO1UO35FkkvgiUFw08csYWsj1O9+LQAxNKck8HOPuRhwkMzPd9IuXrRbZTo55
FXkVpefzAKnQbfCJBCpM48IrwdWUcLg2/Rc5H25N1QrvDWWYrpsSRYkxBJQoWVU79qiTRYLyi9UP
lAl6vyeWIjvkveZFUSH2vg85CWMgl7suYAYzLcn68ZyzE42l/AwIV+xwT8wdv8/eh2joN4SKWIeO
KQylfvAwMJeou1AslkbBrtdhafticDQdBN1s+2ZXMExZIX3ZYKKOlWhcvLT9ROkXNGf80bB+qpZk
LKbQyw3RI9W8z+Wyg8kPZzvQxk3V3xs9ojC5H56axH8FKS+7+CbSqNNtiU0Xb7clYKR4wU6f9KHX
SU9f7CkIXLx85Whs3ZayfGCQ7w7jnDrw5VfW4J9BFDc4erm2vYH5X6+mB61qdKzx+kvElNWlljao
xmmj7Q5f/770sBwL8Ylm3lcxCQBzFQw1ynGnWfWdsPAg1XrG8PQYNLuxves01cDfc7bIRpH1lRir
29zsTbdF6kHJ/i73y+xCqc4tJskImxgNNr0GcyJ/wIV3cBSrvbWiUyDrrdubtukWWtZ7XfC9N6Ic
YtlGTOm617Vjw3AIR17xITFFZQ4kbQT0dPxMZ69stII/4d0ZygdKi4e1mT+SXuJfGZFPRVVFL02u
vzYEKLmlDt+nhZvutoUyrXBkvS31BR8BeXZKu+92ZQqXqoO3c8LvAhrUhDBuCjsWJyfURvpeZONW
/pbwcYiZIoDCthcdw8TMCuhax2jRqYiwcruUNYroKhsfTVkEe9gPW6VYfk7teiKnlFOIU5XbqB3I
eokK1mYUFWt4L0YhzYv1AbGldQXM+L2eGbkTWn25pbVPZPlmEtN9VeVvBnoKFbwam/mdhJhlb4W5
j/DRd9OhnY9ipkWsYQ0dZyvhEtnJjV7jS0h50m1gNl8huSB+tQwOIazwjTFQR2Ym36jYp8N7qd61
g9R6epjIV1YYe8GQTPdFYz+TfkV2StaH264bN0kX4WxKVghVZ1U4RKoUd0kgE5wVWm7nZ5yGLZyV
4YHgkWAVptJmLDWSRgOsMY1WohjQG6/Xs/TRHn08vByTA22FNuVeQLtk7GwS8GGqzWHqklda/3xX
y/VHjcmxZ3Co69kIPjOTdtR19lrt7RCD8DHeJtYarkO+8a3qpY6bg41rqi/f66W0kVol3w9i3DUS
m1zXWdte56AkFefqTOb7sSmS05TF13JElA785pfWtOBgq8UWjZmy78LIa0rpFsva7SQZ76XcJs5n
kYBTK1lTiGFJ2lgXBMus7HmEZ3Hu1yIu0IlWVnDM6xTK25CtIomzaJycRhHr3lf2ilLdyIiOJ3xi
wtOUWzfEQx31DEFvr5MM5o/afSowQG1s/arlQQaWhH+md1c65vEQWcLXhKwfB7fjPo7snV3WG8C+
NXOO8MoPc+yq4cWZ5FARAiHexgYFIU27XB77rLxTjarkODbIUYxbr0CzyCgicMkpyhppE0VZtiJv
xB364BAY/VMiQlLVFPsZ+hvAxV3dVBzCWHCn6nSd+zkSTbRYLlo/+wG/4mRFKk5mgTabqGlbvDwr
dZIcZU9fBGpq6qETakXrlf4AAByE4caU1MrtUVc4ZiMktwiWWXL2orYETJFoJrthKSeOXPv5buqq
ZDvqzXqcog2JruZHvqhhw5aIoaY6DQY++j5loxshC0LRBPUlA0u70mNz1/kPljSMh0xmf22Lawbt
g6eYuKO22gZQ9D2OuU1Bx66iH8dyOge5wFMaEknUyx9y5FsOOxP2rLG/9/NQv8lG5djFs8eDdteV
/gd5QE9SVrzMEKiaWL8bh6FmtJebBFWp77Ou7CSKM9evKTn0+rsV+YcRJs+mS8cCC8PF+zeD8kQZ
23dgaW0SY3kqpju1F5krKdJqGZqjrrnYVs/OrkXDFnrZGlnWAeXM04BMjIoDColfWnd1QXQKSqpV
s0mEoDWUtFeRpm+1fK7tfuerw7tiUa5bPi7t0sAYWlbuzUk/hWF2jjOIiqoR0vFyD8K0Cdhts90g
HoJ8bB2icFK24RpIq4aEEUP47aJ6keFit9STgIXHcBKo3+3ksS8OxWi6paEaKyJf9kqCM5oteEGI
rqjqQNwDHOjXuQoiIzXpMTOqxwy+EFpkZWUH1lN3U3bRiykxFtRS634e44uwEpyUzZ1N4Egw3eDy
EHnhq27UR8nqb7rMPPZlYXmxlTzUVuphZLxKme3BC+3ELvf58IH/YfrtXS23u6KktCoaktqaKsz2
WSozwzb6I672zO45qjHghwaDeuwKFmlH7c04g/ngPqmMb0oaZpAZaxd+8G2fDfXZ1+wS9Q6bq26U
z/YpBzTbBxbsET0fJ14CfUXdQDUKjetRE+QdGIW8TcIXaEG+q4leYh9Xk73U1wcj7G57U92Arlnu
yD12wG6hTER4rifWGUkTOvx4sp2GvsMGJoJ7zu4m9deDP2z6dNp1dnbI4HQvDxr+yD8ouebSK6jD
QvTWpjcBSWMgGA8xFeiQFQAaW4F8UYKQ25bxMKRQ54YRVnKCXRRHY7D2fYz2M1NCrChp58qXrK1l
Ga4fjDJZQRl+nLr+UGhqvhVFeyT+aNnjAYdjjQCXpfhjwTeuaBdKxmBu6iXxpS+FtI6MPWNrtJFd
csGdFB6G0d+EDWl7OBKPfLFwJwQEyDpFtQijC5KgfY4VtaHeoHSSW+uc2FW8QszaO3JlH6hSv1tH
ZseTFEBxmKpvY8gshZ/NQPVWn1eir0gKhIAaSczE/fplwN6hDOEFBbR1RskRbvqgXrSHn7/Tp2CQ
y89mBgyIYMo42yqolkEyHmVpdCLsx/fVgKE6WFluzre14u91MgT2kYJlMwE+M+zdg9JKE9WLKq8N
BU5/JBibTX23DvtG2bR4Sh86lJvh0hIgiG/vOl6+B7Inx0Mw37akUzqKbJ2WYb2VumuI/arTNAmC
yGB+ELll3Q6ZuMpsboKs1twW6ZuQsh5cT3dVvdUeiPpY2XCu5SSdrokfXTMc4aUQhzE0gawYSG/0
C9WqndLLZ7/ZYfU/L02VrX7813Un5e5xCDs4SUq4g60ue6ZgzfRM9Na1Aopt2uF9WU9uWU3DvpmI
zszzhD6UsLpuPE76HrLZ7GFcfDfmzjBZ9fVA6ZC39pWe1tfaQOuO1o52x/cNZ0lO3NcA5XXHczIp
PlPBqjZcvY84TAdtOhYDIT2hbSTb2QiCXYAZqTK2PCXBszHJ/t5Ef0VKIADB1DtGPO8xOYDBIaOP
jLg4wYTROR2yv87pvjRhYI4QQ33FCRmnhEsEW4DD9y4Fsihs+0zEz3WhoqeP35UW19tygU56Vb3R
B/O1yFgyNG8Ad+ZV2CJOha2M59/QA9eydBomVo4/yJBeDYkxRLCJCTyIishe9VzqLOBRX66zhVPD
Kqn62mm4F7AlxuQqgLYHsxBHjvCGEu2s+TwVQSidU7oPYJfjnC+w6QDvCxJGRPENs1GJraMadyj0
H/Pum68wALHD7qTjJctUJyZKDchC75aTe9khYoX/U8F5ZUvfcM0YugJaxJFxlEAM/PH683H4lGB0
TXoxG/ifFSdoVOE6lrM1dWPJh5r4GpRAGnJIxKGmt1xri5/NQuNNIppgqCt7m4ygJ1Ymeie1wrdw
LDxcGEhaU9QnOe4adxDiOM2QNqCbellOVGH8lFK4LItzWZcyAyDEEO0pTnZ5kG+WDVGKZ2SV8aYi
p2QT+DQZyyxNZ8y60nuQpeWl/KC9ljKeMVlOLvLC7//8OP5s0IYsuxLwTtlL62wpkthhASxyR5qs
0U3bXjidrq1GxrhwWkCHymVDqDGOzKk6auYJsGAJ5MjSy2QikQmamaATeu684MAJrXknBeyFSAEy
pTA/r42ksdWp4rmKM9ORU/bcz9vBmCuGV3QWnfatWnjty42oGuOsDKT/JcG6Qo7gFAvzcjFuwUjl
+RMyizNe7vMLTQtiNg/IIWKBI3rbHUd9vItTKKxZtheJWOfxExku37S5vkVJm7oqRGOCIcbALezZ
XOvYxCNewV+jtahWSHKA0oSDy3qWUDaNLGJjrOcNKbtn5Nk/NsjPjXsMMKHw+zfDBAyqRzla9Zvl
9n8eAaPB1NgO9M3nj0Km4ASzmhPl6I5EDNObGPOTlTKg3CKzwynk2IeBnFQuWslgx3becC6DSy6P
yRj6GyyPdEeEQGbCdA3Nq9hqyfggQLYe7bPs99/KsnlISs6hPwHAf+O9pIH1/snnaQFUYXRgeqTg
abtAuMvf/8kj2qjNpgx8oW8kwaqZ4t3QYR1OBGTiryECO0bevkUsODGax3Bhi36Chmnpn5dPJuWY
cifB87IJLPdW2Om71e6LaY/Q/lRhr1+xCKOOVYkn4wJn2qWMLQRPvh6IY6ypd8TJ/fNX+qt35+/f
SLdkVcOUQMcJ/a/fSEhQI1pd1jcLJkwwIfU7yBh82dZUtsXYPRsJYOKgmt4/v++ntO9ffJYfb6zq
Mq6QqiovHJq/vrGa54xZop5LWSOt8wmBtPTjAgO3sbReuLmCbXnZRcrZPirLkd8RGrkwJnTLpOG3
XzTKh0k+GFHzGOI80qnZd7EUN8jUz2EQ7Qi+cHGn9kjgviw1A+EfXlwYv4hJ16D4/NuaMNFTYtVt
gdorX76IFgsZ861I3zAEB6nlky/735CMt420RlN9Kfv6hjXvEdlI4EPCFkZw9MWYIoA9Sg/B7hDx
sRpgXXOsN3FxXLb4hB2408B+l01uUt5mnTOzgLlvTvyC9kchJAS76VLHNJp1P+UzkCx2ntzLkNrl
85b9R0Og/51g9T/zyf7n9nuxpJc3/w/E1TGhWQwvfz4porL51qbT7wyz5s/Tot9/93eKmWL8RoIo
ylADD80fytrf5biK8putYB1nY6oPBQuy2H+Ni5TfhKFiegYz19LwPWOS9DvFzPhNU03c7TBDlPEA
xTb2P5LjLvaP/3oiGSYKPOUoW784q9VwivtJdKanoSjU8zcfBDBT/QdCGLZSjQyxxFZjuOkC+wdJ
kfv898nvf31y/vWGy9jqT7soiTB9quL84M2oyKve3qqdDK1ojtBilj8W7U/f4/Px+7tv9eWxlANl
CFM5mLykuxtm4YrFWl033ICEmH68+BaM7Eg91CTkQYZ12jYnR9z4xTdUuG9/e02XP//TV0yNTJki
csU8OR6wbFuoqpJTgIwoDS5XSNVECumUaFpEGxAcrvJs96cVePrxBf/i6b/wAf/ue3/hCWq2FNl5
JTWexODfKrZtHXl6r6yCgF5D7k9DZXJiGe5iP+OP8eoXb/uzRfTFWzTBmQtBXFV407i2b7pjetM+
haGTPxYnZn3//CbLmfTvX022v7ilSkqokrRZ+ExtNLcUxBHZw3ZJWkGB0xW2G1Iu//M7/WT1/Fso
RzQNsl0Re+shmNzOk40oBE0ILiR6EJ1S6kHLn7fEvUA/Peta4+KBtv7FW//9DeTE++vSMWYJVp7C
wEqkCt5Yp3YwgYmDXQRHSIfQU1I5heJQ0YoD7v3i0v61HPjjkcSv/69vatmjVCD9bL1kybAabFeT
MXPpoY7wyKC/wKhDXUWD2P43v+SXPQeG+2RVi+q+fC7vo+9SAHCKp9vKf6qvMbaZf7kuf3Y1v+w1
0ERjS0u0CmMcvKq0c7YMD+GsLMtnZkcjVb2Suo0Saw/yLze4n13NL3sPcsi2gWBafK6eUFPcTGlP
3aQ8VMuiZTMiJPwy1NEvrEGXU+lvH4wvu42CWVCQSpNKOh+OKa1NIxVhCuVXCEljRqsMmX3NzXp1
ZfHfaMt+sWqU5Xb93RP5ZbORtKGqULCqXrcszAVxXRymdGaj6iulGIpKH9TqNVIUPIXmbd+WpyxS
tzAF8Q761do1f/b1v+49xsi2oKKBt8RBZnQkZzbzHkQJdrxvZh+5xdKWpU8MhQ9+VmnY8gf7OdTR
qIOHCRRHTalAtmQiN/YDpB7o0xCeIiSM2NFJCE16m+qtuosjtw7sBPdLtd8PlhJtMhGtq6h22e07
t1LTG1ibYCcSghgVtlg2MGbCXAXdFigTgWf0Yk8mCa+tPD0wpfPGyAo30MiR6nbTS5SHNw1JkjGh
fWjLxGlU9Osp110rTquNBtpoVdgLoiQxzewY9rkrwUfLovC+CJtdoDAJJBpoJ5tJtcHSskPrrh+Z
G9/gTkrJfAmsV6W9+edH+Cdr3PqyGXdhIPfYmvme4leXZY3nluYSD34CsnWjwDzApQLY0H61YyzP
zt8sta8RB8hJ7FRUpe/50S7GoNIOLhZDgzHqTmbJDZvXsMnuJuvaIiGrZoGxof03TwPry5YsamuM
DDnzvSrf8l461PmSRb6cByT23oUYajXR3ZLANsewnslb/+drrPz9qSp/jT6aodBnGGr7ngHjOU8Y
MJfWKk01ZiWWa8flQcyHXr/Ni7tfvOHPrvKXfVkwrG00Zmf73ENERvxv/SC14W65yjH4fSJd93V6
0hXOIEM9IFezvX9+55+c7V+pShPMx6QpjXjfW/aBeStD8P4AzsAZNx1K/n854P/5rX56Vb9sz4U8
pBb2DSo6MPkU+vLe0s+Ljp7p/oNl5OzaZGcBb6ph+qtDfdmJ/271ftmhx7mpc0x1FEhW7UFCqeUP
dxbeT1mYrHGlOETshv5k3ixsTZ2PkkzgYv/8dVXrZ2/+ZZcWzWRooD2jR2JqMtg7Py03FodDXDDL
V0YbVkeB9iBli0qS9ioPk0OW2jckZSpVfcQm8jDjWJtW/kupFVcaCHSYbDXUahVpDlK7Uw2wHuxW
91UD8eUwzWxF26TeSNw9heGsD8BNOrC6g4y2Ih0QBwJ2WRkefbMLubO+jyEAwPj/Yu66eiPHtfQv
0kKRkh5XWZVcjm33i2B3j5Vz1q/fT57BooZdLO36YbEwLmamcCFKJM8hefgF3EShkA3lr9oYH6Rl
P1YfMmiL2P5E7jC4je5DIR86FZPqLY2nTg4/2aWHrMjFLsFWBSS9Gezq9FWCDGi+D+RXRX7oxSd9
+lHJn538khePwuCmkjuon0Pn4Uw+tD5qH7zg5qnH564wrS/dRk4zucLgcYMXgQCt4Mocl3oOkN1G
8kVYhbRDJR4GbcYWG/qMplpwXiJJd2nTPyVic5DAFe+D5QSU714HSL8H4JzMNfRBJlOKB1yx6/4Q
WtFQn6Y59ZdEeiRN5/azz/O45td+SOR5KAs3nmcvC7GGIty7St4nGYpoMN6MtOk3KmIGzD8f9QzS
LDj9f3KF8DC32rPcnYSy8aWMPOlScSyk/FenR3s1nh4E3EQBievPLUGlG8howPqiKDUFHfWmuf2F
UpOjVwVYM40Fd9L3hV8lkePoPtbAn1hm5Bz5Oc8Sd6lBnE/QGVwL6HICWWQ+Sp9AU/VX8l72VwR8
MsSkcdkGFP1nHHrwacx0KwOIxmik8Rit1HWlcXlA1sA1Go1yJF4d4rgCnYZpKcAV13ajJPohV6Es
u5znmje1FmjhagQmdnYVsqvjbK9V2r0QNV7RTcDgAidfx3aFuxf4lHOR6A0tHJen4g48b5QQZWxP
eGiAlMA8u8FUr11zh9PSU5f+kNIZKnNQ0LJU3MKBKPSQ5iMud0CQLHhHXyrcePR+VrVHkvH2nCQx
io+42Yi1v2RxeuyrYw0AEfD1kJFIwQ5Xc3IcZoCo4t0YQp9pko/9TB7HUP3Qlmm1TIbSq+hFWebM
Cm7/gR2bz3UKjGSt3ENXE3rGKTy5iD/yvavgJC7luFiGgLMiw6BX1TwSnfOZt1Fo22u4Gk761I7E
N64KEL/TfQThbACnjCCBuoqcxu+y3johRFiWFgV+/hWZ1UhV1Szis0DirTWalWiojRjE7xpAqvve
r2d/aSfUwQewrhs7BnBEWQ9Sn3kSQOATWyqy7CAieDvDyYy9iErtRVToVclgvgz+imcKwuAYdgjw
fHDK5EttE/M5M+UWNcLq1CpQPMxBj4apLDZ8PHmsZ0wtVTPVsAaCkJg8DFB5qGKouC0bcqAqAy/p
sYOEBkouLbiUg68Y6u8yVHiKN57H9uN3DI0cgOydEciPFJcjqsa5QQmKDbZoE7wpehFQRf0+HEDC
fkgBONW12lSfcoA7bneBeL2mwtOeN0s0LFAlClNfinADUuzhKJ+JTwX/hhUGjstrJboHFoczhnAy
p/kMyMmKywWFF5yU+b6ffL4wpxEXEKTC4hdbuigdsJU65TWx76N0y27x60R5ZSVU6b2UAJwJNPQb
P5+hWIRFWMV1GGj6LrRIOvmB10/NkpoqaMSpeN+IwgHcOD8tIPAdwPwVUIYGVzx9dY7F4wDZH0wy
cQ8T1F1doZuBfAQUsAcCq8lepQ7T7aOvIVaUBS6oVLheg8T+6smsQ3oX0tkkKBzc05jtAMElZYV/
hmA12q0SQ+5lvRqTjbp8ykM7Bm0qR9mVl35l+ed6BFAID4GeVTwmNdNQNQSoiHVyjitwHhQP0P66
d278KYQjaueHSoEOCjffd9IMUgJ4TM192sGE3heTO9i0G3DQQmEIsxAXyyAYHsofU9U5pag5GvQ8
4qQ2awCV56R1Cjy+ERX4vGd2mBOwWt4KqGrl6pOM1VuecD8HY6yl2ZhWyjoq10aLqgtw4CJJaSu0
fnLQElwIFAsP1BE5Q/sL7lsoTqe+0j32YOuPMASf3uroXsnhYADVhZnATLXXTAhB4kordLRsn4RW
m8ZA8n4dsnajOj8q9WRNdWSGsN2WgtTugcBTpd6c9cBN0uZOT4tDgmtfpD4jJxDcgYgC/J6tSJst
ae7NFnW8EXCtYr0fGxZPhh5IAoDxkuW7VFe9FKCjJMe6CqbEUpeAoIdwZA4tqBwaIrYjt8NPZeyb
VXrfHDQCVNmCBgLqb0ELektNjli89/wA8GK4eq9PpzrW7wEO/A3J7aeedyMViksYuDTMTlJT+wOp
74XGlzHNk5m7WwiEiyEf10byDzFvAY3r7L6D6rkMSJ4OD4piPUQPIc4kb6RtDmM47aFT6kkikPrZ
e68XgNECYh6m1jRzLtQ6wICF1HfB3XFZDWMeAoFmsPLrBtju3hPmnzLQGjkwpVC3skk3HSu19+e4
8uIucPMcojD4Z80Te2gIqMS9lbzU0K0g64m5fAySCiqJuPsdoQ8W2wufQnIdcBawqAJQcW5380qR
uDodZfx+UVYtQxHlcPB3dnFNLE1vsE9voYIDIFkw7OcOl+T4OdPcKlSsutWfISpvYM9lZKi/1LMO
2emtooPEKH18zYSLV1lm0CVQAuB8oGYhWNZIe36+a2fcacYtdLHSpf+QoDiRqeMTtt++tDxCETvV
9gr0ADAghl539w04AaK5iDJvzvOPOXtecOsbEZQVxvwj7xdYZpMdrubNIMMeVOseFrgJ7CRAWkTd
GxW/Szcus1j1zpXkctmxaiVDJX7MiF8H8j6Yo1cpdDUoI0MZH4i1ISH7ogtfRF4CzmtPJM5aOsAV
NkaVFTzU+QQUcrgbNAMuIFDqnKErURfavqz091zu91EtQlZlgN16aK/DqCfZvsGwcoDhb7TPOGWr
1LYlA6WEA+AJt4O5etdUwV4CEizo03OQoHoNR5Sv2tWonJcyebndJmPHQqgdS5OCQSRMs+ILONYW
uAbRtPN6rl9LGRm2JmPEA0b7zdEl1CUvDwcBbdUW8BNSPxPkZgVA7AqO45G+V7SnHNJpJRSzgJg6
c8q8V6Nlr+AcdPtTGSd7Qi34Q10IIGWLik8AdBhz4i79aSaA2uEzAY13xXqzqrymgSurFaFWK3FY
5mgBSgD7zzsBYp+Jlj/z+Ma1Z7keTp+fbQ35PQHaInIrWUUMK0dIbygAxdz+VlYlllDrQAHueCdJ
iwY/c5wpRdlKZskUUtBM0Z9QJ7K6DnTVDNY32HqkeK1vtkslxgw26w3QZJrf6qCUqK9r7NbBSyuq
2OAsewFdTwrOmqr0XJeb/c0a2jWgL3KgHgPOquBu0p96WNSjMNcWL9qMwkCC2h98zQ0CHQAAJVBY
ByBpV0CIYApfx6D72UvJOUQ9WmpkYL62rm1YUUVlsayW4l4BatyvMvE9GEK7lQHr5SHtE4CCm/N7
0OT3QqBsnXcYiYNQiauWctyPDpXuj2LyAWk9C2RSgAK/8pUmQckNgrZl+SPGYfib40ylqlYJQ1jK
YoYDgu3G0OkWlcqSxldo1VqR2J7HGcXiCqJHLs+F38tVCpWrIHWuTCNUqLBjH/bwodjDhwYHOKRI
lPS1Qt3zuIYTsOpufCOjV2k/4F6BUlOTypwfovS3JowScTpBZH0tBYoNcEayhPgVLEUJ/m7z/wzi
sDb0/00zB5OSDV34zyZctcOL90vQwprN/qG4KquKDezmNIlIvITyCAb/H4orHPlwyAHqRQIZDeTX
dc/7D8UV94j/ASgRNGsAKgBcSlmtv/8BLXCK8h8wZYUQMw/Zb6KBHfu/QS1c3X6JgkIFgiqWfTcs
EBmDS+9B0HMnR72kEZ2Lzjj/vWRc3qJfXUjwDdSUhxBolA0tnt6CyABOIvC7cZ5WG1HMeHeZWo7T
PE1aIjWRXQiw9wDBFqkb0HrQmvbqCDOijWZYH0EtvFML8YtcqBO7UQJ7hMI1UZOtZ7M+gVppSzWv
ByjJRPYCDUIZ6EC7y4LDkGhb1+Csl18bvlhacNclzWVdwI0uLKp30Ju7A2RDxm6jb9b3/GOnsE5S
6vF6y9Xwt4vsHEqdAiD4xUfSoWoQka2kKTJaoNZG7Cf7EDLKkR2fBgvcORNS4cbPD5iQeNEZer9u
uJt3ixUbD75vHV8+PlB9NrpDZhXncofSutHCuLh2YcpsAj8MB1riNAYc5wzBfH9+b4z3wYyt37Px
+C6Yu9F41wz37RkFcONQGLv7wzPUK53Ygk4aPI/Bk3Q+73lrdyqtt9nwNuzHWZ24fvrFGC05pLRj
mSQQbYgdyEQdFH6UgVWHqKM24Ux+OxZZU41aZPlBq0VpkBMby4wd4nAJAbvlsVTGrcM7qwEqlQiZ
zDXNapoGptBDCxOvUcQVbKsgZ/53Yr2SSxiPX1PhZS8BVtFPU4SpNkgTeaiS4C4MV22IgIQbKyYj
VlYvh8sWUOut9DyIEhuVZQAp1AG33mG30f2sh1NZBOxcOcwIAjGLpb+CXD0M7ThuPPv6eV4UvrCV
FzMogGVrm8Vaai+ObC77DCaNe7l/iuWz/IjT+k47jSoItwcQiTJlo1HGrP060F+0CU8qiBJlbWQD
ivUyg+LboepZj/lLqG19F2vIqeyCuiHfFclKSEclMQcDA1hpAzJA35tQ0r+HG4WDQouiIbLVqob0
mm7k/duYT97tp7PGmwpqWONUSRrh0KtjzwzggxFq9997MhXIgaaIc5zAzCsQsSEGlQj18Vi1bz/8
OuIOU4mKYtCuJq2DrJgNBhn/Ge+nPaj8HbTabQCXrFAwZ9W53RSF/P0HLCUKtGvJBNnmrpHX/b0L
2oSNGrIpGHepDcF8czEw0mZhQSbajJwAvwxGYwsmqMNmZ2Z2auVWhZkdOqEDtaa7z9vvxJhxIp0C
UnHABgj1UyVCTaHhUT0CVr7Ov5kjRSoLqGQWQn6Eo0NS8rD/6Y+dCr5fsVSN9b0PWKP1IiqXQuuU
CnIdNolgvvomcPIMAX0YTRXjC2yccmWr2iNePV5g9NYuvGhJzuR0glNqhtGDhpLxlFiDgTsy/EGC
zaiMR3jMGi8eyI4bCYc1NlQ2iJe5k+tJgkgskP11WT+SGCZTavVxu+cYAStS6UAW5SLBBiyzx7Q9
atlKvRjkDZAP69WpZJBDqwYUKmzzwkbX/a5J9xPQZA5E3krj9tszsrFIJQWYZRS5qGCTmuDCBQJQ
rgakmrbIprRw9veaoDJDFXY8gKmwdZ0UcYDWS6jx4M9JmXKGeWYFjxZRitvvjbVALfYNn8+CEmFr
Pw/QloMoYm+1UgMfWBm3XLc/Zw3pK1vXL4Ovi/nLJUmo9Tz2Q6TvcU+kHpeMQLwWEh9QXy+ie1Kq
J1CHN5I2YwYIVOCXkEwt+17BRl9VPqCCBpIn18Kgghc3phhjAnxtDS4+Jxn4Qo0mNACE/bmYYBeh
htKAcp1S22Q9eN3uNdZ3rL9fNMMnvFKNGiZBAJER7MbucWH0KubL97ZgAhXj2djMagtrHDvOvCD4
a0rTjfhY+/naaFPRDf4MR2DrnNkKvAnGHKIYyTS5IidD+gyi8yLXbV2usHqIinXwQyMZpP/Elt9n
UFUVq5HP3+t7KsZnaKjGoC9gC5lOXjqAypoPwnuXw7Xkew1QEb5obSzXKqJaApc+VsJjgwov1OI3
gpryzvvvBX8tgvxr8jTYWGs60mBv8uZkvRyfHkCVx6rx60dlfPLG+/eCjadWcTGvxTIgBDu7L8BB
vGhHPisqp+NT3rndVYxwW23nLj9FkHpoJM1FZpcEMj9hNgcASq4iVR2k6Uo93xgRxqLEr81fhBsU
WJJ+UBecqfLxg+P6Q6BU9cZwMCYqzVcJtEHVkrjP7F5oocGV2FDb3AEyuPF4Vg9RoVypIB7A5hoq
NeM+EbF/0/q7ABI50xxu3MewOoeKaYBSkmnWBJx60krxkmWoERmz/nh7hFndQ8UxytvwzMQdoS2I
RIaWY+tVcfWJa+SX289nvT0VzWIoC8lc47jMxyDISkXxps7RFpTn60rqSr7jqVDuq6WSxJGP7Nqe
TXI/mi3+OZtQVLJhuQFW6WCNNiADX38AIIjmbI/2+iOkTGwYybmSU6CqMhm/emdC6QS2FwbkMI3e
elN3nQ1HFBOykvjf338z/jswgCP0OTfy/v59tBZztHYbQX09g//BWkm7LhdCoF7sJeFDU4ZOlkUA
2cgm3ik7UIAyaE5a3xmaP1grSgeMWoMjrR2AIyyGYLRLWwW/66P+BytF4HKthTYUdoIqpF7SBILX
4tazr0fcH+QTFdRtbpqwPgDTM3Pgnkj9r1bI3hfgOm93jMJ6fWr5h/uaLsXYmdnSPrmrj/mxPgZn
oGF3zUfnRXf6ST+Vxxh/6ddf4f397/mx2YNV4TeGuE/vVL//wZ3bPTlhH7/Xz+o5vNPP3EE7aafo
SE4KfiEn/RwdM/zX7Tdnvfj6+0UiLXoZzpYFoo3MIQHYQj+3cNr2bz/8a3vyZ7ShD/799BlCInGi
dpHfWF1srHZejuA1+wKSMI+LGe1Th3uLf9xujPUlVF5S6zxJhmSM/Ej/kFVIsG1UIVnPpfJRByps
Nc0Dngs/uFh0Vguh2298PZPyOpWLoqnNCwLtF4g0OGLgtbEdTRsTkvHSNHsi68EdyOQi8gvpo5Ce
uPjX7Ve+DuQAbZTaQsA8PRBynY98NW2eCQDMmlRb4jRagyA/F3H7ADmjD9QFlNXA+W7JI0dQs30p
J4fbL8DoM5oqAX1mGMotYeyDsJCWB1lzuXD3vUdTe4qhqSNxxs0MkDDvzQz9I/B0NhEwrPemEgT4
tTIB3y/yYe5qiLjrnPZxsZXgWKO9/n4RxEqSZlMmweUEft/GIPpDvbGzZhQzeDCA//XkcSkzmBf1
sZ/4q02NJXiBJeyHPSj7Vvs6wyjOTJ3ChPa0Nz/MnmbeHorrxC9MMyqY46Eieh0WoJZCyRCLMA6g
dmyLb8tHasYowDWWZI/eNrJjfe6VRKXRQQ7qPASS89gfzcESTdTnrcBXbZiK29G9Zm98FWOp1qiA
HwNoECwVZKYGh+wKpz6KL8QMbc0CpHe0FPAeDM7CqvqcbKQBxskCp7l/jx+8ckuVyC2+a5UPM6Qn
cac4cDS2ylcoTAC6+CL+hhAp54oeNNk3MvH1CsIfWGGFG8ZqwJ2NX0ySJS2nTN1BpB7CIUCWVxYX
bSRmxrJOI32VSZq4ClBiX5EOonzOq7twOeZbMcV6OpUNMmjR5lDdin1OipHLPKk4dcvdWHi35wJj
KtCAzlKcFuhgcQgsiDosS21BzcmAhphdlbgzLLfiaJ1ZV+a1SmWGpVCFrkkyeLktqK/BNkmH3YCS
mxAmdnHBbkfQWC8htqJtFSMZqYiGLUrppDWFGMR+XAIM5Qf/ICiYfHvWnKISwjJ18FrEqc8XAbNP
g0+9rmCU5U18AI7kaE6SsrFnYY07lQmWJhGVtgdePIJMXtucRShSwUfPTDcZ2Kyhp7JA0wtQuxwh
b9SR3m1TaWVct6slYIXjBsyobk8wxnfQCMAo13uOFzHytbAbZFALGrCl5grlNet2A4yRpkF/QUxm
ueirxO+zDFq5qRXx6sv3Hr323MV6BiU/IBdg0eWvui2h1kHp+JsvTUV1oaU4sMYqpKWkXQM4k/h8
+41Z+yIamJcOUyWPQ966cSAeMh0yhbDRharxqZX0Qz/ASjT7HOFlHBX8X5AVvRNDxZvazrndPGuw
1zG66DBN0OQladMWzj/TPskBXYLWkQTZWX3caIGxfyHURiCYAtgTyFnrRqVymEt4kjRPMcydb78/
ay5R0a1poVYI3MJ5kOxeucXZz9vPvU7FFIEL+nfHQO9MrpISw1LP+a4IPwYeHomCVFpCWsO3BVsa
2PD28CQKeC7fmGOMq0KeUAG+wpzGNCxaF3LFuHfOnAY4jOPoyE7jtigOvG183LqIX0nuNHBu4Wpg
z7EIeuM9DEyt7knwug9oT7o66hFSYwRG4vGeZMdWYG6dsr4K89capQ4ATQuj2CTAUBUH/gU+sPZa
DwltzsRK6eaAhDQnXIg66kZnMmb2F3HkYmZzYYmb7gbf2FVP3Pg7TlwNd94NSEe3O5Exr5W13Yvn
a5GUjVKDCZKIHfhJ0CnjwZc/f+/ha6MXD+dKDjp9YITAnfmpF34mcPROpr+tM5gLIqtjqJDvIgmi
r3wY+jyolfFJl96V4EclbuytWBtwhYr3RAvg+tJBLhgaz4fFas3ahI3hAeZXB/hmm4Wr2crGELNy
p0JFvxIMOoSzYQU8OGCC2KUL6WUIeFuQmzVTS4WwQbG1H1pf/9rspfKBWmgihOd0zpPd8T23I+fh
V+rXfvsYWslGG6wZRUX/VMOSA56noa8oNoy7K8VJYYtwe0IxBp3GDRZLT3rCgzNci0+dft/Gz1Lh
qNlGFmY9nQrtGUeFXqrw9KZ4S6cDnBhyqGmCZXP75VnVIJla1lXcUQbtBMezdjcqYAUai7WmDt0u
FOjx2TwOW4Vbqxt9tQbClaGWqchOFInjlQwBUkkfEdlDtnrjwaz8LlNhvayGLcWAEW6R/Nr7xIKC
JFQTjMiD8ulTuXFCYDZDRXgD6ZO+UKbQF+5gtOHDtM6MfkjuYucOZ3Eb9RQGRIqXqUDv1AGqvSp4
XhiS9BT8XE87Rmtqfv+2mO1B1o3Z4g+Vu5XQr1MYRF6mor1YZJi4KmhQdCtfssJd6xBDMAcXbgob
IcjsOirMs7Ik4DuijeWusxofplaW9DA6KMM7uPzams+MSJepSM+hyz8XAlqRM5u4qhPvIgsAOcAT
C0+453VDdAAXcrl2q0FGgNJQv7RJ4TMIrqOv3hGYOxqCJaMqElgw2oHEoUH2sgOZnM2hYpy5aNyf
OjSd2tYc5xHxKcgfEhKC+YdzSm8L4f0S/b6dFhi9KFFZAWoZfcuPMyYgd4AbswBpmmJzGVsH/EoS
oAGAspaFcbU+fHDih9yevMoGNd8oEUH9VjpgjQqVDooK4r7dGqcKpMbvQDoRrNgGU+ZNP8Kad7/s
RAdGbZa2UbH/wnpc+yYqL6yTLoYbSeinmSF+ctjD5qiOQTzFhDHEr+KkOTJi+JV3NAfQWVvdyhTr
86+1S2WKSoHUZgEpVz/EbRe4owgreFkb2WfyAltWJ3ewedrYfrCaonKETHhO7XVEloBDOO4BoUvk
3p5trCdTmSGo4Woo9mroSxpnchwsBdX4e8snjRCEjxNcPOHwCMV4UK6FY6LVsKp0athhf+vdaVxg
J85Rl6toAJr5xloxmDbHlnGUoPF9fa13gp6oJY6vvCN2kk1qCDfAAz2tvFoBVaY56Bzk8mNPDj6F
ZXQbATebAvGjCHLkKO7xyrlqCosfosG6/bWMvEBDArO+hG0AEPooW31GfQwbMU+AX8vth7NWiC+d
g4utOR9DekNGecHPP+Fs6q1TmfwuX3tLdhKIiW80w5htNBaQn2FKHidoZc5KSNP03FvQcxv7A9az
198vvmCpgQnilSbyE/WjRSWP30porI6n4rzI+2LU1q4p5lOS1DBJhZjaRhJhvTQV2GlRg1wv4qWl
5FnsPb7dCGvWO1Nh3UBGMAWEtHLl5ailLyLgS8OwEdfMuUKt82HcD3wtoEPEGbcD8Bx5hNYmTAdc
2ZH+qtx2Y0BZOyMa3MdHarYUDdpZgIrGlORs5ajfQ8TJiq3NTcs6ileyOA3vKzq1iuMMSUQ7Lo7i
1C5n9nBUdhZTdngvsKe32xHGGJGv+sHF9ITUnNzFTYprU9VrivtMfSVbvEjGJPoD0idUUat1JR4t
ReasvavpxkizHrx+y8U7h/CrxrPRNz1o9i2nvWYgndzuDtaqTSP4kk6cSDth5jdw0wZ2xoA3CzGF
vW43lan/XIAZyS0dRh53KNv8DzZxrG+ionmKwhzqTnLkc1hGy0Iz8/rHxietQXttKlHBnMSKHEZ5
jk96Ba/dLxwNmiPmZHIuxEMcYaOIwvoAKrQDYR7rqCKRX6fLUR8WJyuijfIg69FUYGt1klbx2jdy
RGCm/c4R53bXMLaENKBPgX0bVyZy6HMT5McNeZYnKIqolU3SjvzooFC08QWs2gkN6QtUwLGICHQC
kDh8ZAKeZMH73YQ/sHKvYxwKV/pecNDIvqTpkq4EcspX58YgsI6qrdudxcgUNJYvqNpuIR0GuBkf
oeDCSQ6nbuwjWY+mAjoadQ1mIErkE5gCmZoe/VXW2nGaNg+arAbWmXWRMboSd6si5H186a7wocxZ
u/xqm2uOzntoPsYWFHtmqHxu5FTWYZ2nglkqU7VJCjSHs/p746d2DSMIKzioPyGlYfe+aOSVBcPk
dmP/sp7BrkQ4T0W4pIE8BX2pyF+6FmwXVX8mZQ6tp0475lXocbm6sfaxAoYK8r6PcS3eVJEfZyjQ
L7tKfsWKEfUbIHDWEk7D/kRNEyUJZACUbIQVv4fzmfyE45JBsOjBFvT2TL4ejbDZ1f89HZKiLcJu
kTDfJjs9qQ5QBFZ6WEKjfAXdbL+9V7h6NEdD6+8X866GVxr2fzrwPbEMV6LHhuy14ahwMIvU9qq0
leGvJkg0s86Li2b4eE6VSa0jn78PKhO6N07pVh/VvoMboj1bcDRMjHmrcMrsvXVyXLRGSNLBpe9r
dse1idIayjZkndvGWvMKH7f2QFeDFl9FZQVOHiNViDGrc67PbXUpMnNIx9Ld4jSweo1KCkTN5EqS
69gXA+KBqfeEI+fGwsJ6dSoBdKJc4yocqAS5KJwkEyz84PPTYt+ewFfjHT1DxbssSREEhvHm6kQc
IKrdGapnslrY8KK1QAF7ut3M1WhHM1S0x1KVdDVfASAS+FWZeErNPU9BD03j/PV2C9f30miCWtrT
WuTrkmToqPvuoHjcCTKPT4pZgau8OV8Z40yD7CCFAvlDIYn9+hOiro1R+b07eONZzMziXQAVrzCF
jcWXstz+hyIg6DTuru/gI9eWfOw3Jb9f0tyR+ztNOvaSq8P/TOAOAofVID+LkDpvmwxn8yd1SaEv
OLuLAAHR+W2Eux28pcQRXrSBMSu5kcHblogbb8iYmTQwb2nzWlFiOF2GvF+Nn+JyyqX324PJejSV
FyItiiMYjmGRleA/JFfxnVyl+3rOPm4/n5FMtbXdi7xTlBwckAeA3PQ0N+f+Q+veICxtxNFeap+F
LVDD9esPDCGVFloY1Y19VMZ+OVr9LjyJpuKoH6mrHsPWW5Np4W7tS1g9RqUJbhDzMirxRZJ2l8Ec
qP1Ik42llPVoKkXoMC7sOwlIOV18USfYdJaQU97Yza7L5B/bDfQQlRdksBYa/B8TBFPtqQIxJ92p
87sBtkZZLtj69AwZ3ttjzvoMKj+0Md8Kc4OmihzWQCLEFZsPtXi8/XBGGqVRd0qb6W1V4+ENnK74
8jEMQmOC4+EQnRPy43YbjORDC3I2JReIMBhLfEX8jJtXuAt/77nrN10Eg76kYZ9Bd90FBfysVaoF
hRbr9qOv78IEXaUCuR5qocqDrvXGHdlFAEbkbnhYzAUUagDQN+rjjJGlkXV8mrd8xKetN8xOBAOS
HMTPBnKoG9/AejwVxVoII8ainkNv+cW9pl4P/JypPugwuDTyA3QQPQ0CQqqRfi830Xg6TWwzbem0
xK96KCb2J7l47JJXPWwMXYVxX23f/izWV1FRjW2e0pJcx2ziJKNIoWQsS644fG/X8mWscDGnCnEJ
y3jER3BtDYPrHWnAvYk3Hn4d44NZRYWywullhLJ76oeT+FJOlUVm1YRTvKEOiRugEgjdLqhLQAzx
m1OMxtbNPC9ObYTeUslzAekFJSSGwnu3h4KRPGhc3VArHWxkp9ptq9+LCtUW0evyxwi+5K2wsaBe
B/HgupoK8mEOxjmHDbELzyIbCCUL9iQScJWjDc0EAwbMrmA3ri7XhiRvlh4Zc4xWz6sKjutkKIx5
bQC6AOzjR+1OJFvIPsYiTgPw5kQTuwqyJF6stme+DV5H+SnPcy8YwUXs85dC2qgpMDuPygDFwMG3
Veojb3D6l1UN4qfCO4W/1lI1SxNP1WwIn/yhMbevmlldR63nIQzXZJFMMF2ZsFseZHdORB+amu7t
Kcd6PBX9uRaNskqixEv489QDAl+dx/Jb+jqYa9Si3kNYvOW6BA/H8Ru7WDfOfjaQ0r/96tdLIivy
4t/rlUoAmoaVROJx+87ifsE84D69V0CfPRAjf2qfGpPfZ8/1RnCyBv8PzB043jAWx9doR+U1gg13
bhUwMMam+xjajQcPms9ieMggw9QDBbd1NcAYIFqybohhc67meeK1sJpN7lvd4/mNXMDYR9AAu2K1
g5oI7AnWZTn61c+/bg8M65WptX6RY30a9CDxpLw595zmi/H4wMvtxnGDtZdYbesu9ylF0wVpqoi9
365VzwqUhtiFtNKvv4vPW+PN2JF+8f0uVi5+JiHsBITe7+P5uR9GO1IDsyedK8GKoIKEedrLrqps
IbCuw+4EnYbdzWHbw0e24oFPg/4iOBt29DiApwEz9xf1c/YB5XyYttREGSsNjbvLsK/gcYjlvaQZ
gfmCgXsVOwIc4ovubci3EJasso5CJQCgVuJcjmr4avzKnsrQkLy1Qp0eOJirAhEb2PlGZmZNOSoV
LMsM49Y4HLCJ+dllNRR5INnXb0lvMHqLxt7NGRlVNVALT4PVLa7/wrn1eu2TBJUfd+FGflmj48oJ
iJbuE4NgyOMFTgPdCD15ZXWqiKvyZz1BcaeMH74VmjQOj/RdXuhVP/icGBo61LOn+kSKrat11idQ
gS/kvVBqujL4w1hauX4IGojfV6cpfrn99qwUTMPv5nIquE7UBx/3EO2pOaAoeZRUo/012NN7DziM
2aDKA8gz1uG3jTbXuXptXKg1Hw7dMNLKwhES29n71MG7W686C37Zn2Gs/kgCYL3m8CWR5vc6gUkA
ifmNNMpIzzQ8r+UguL9MZIBVb2SnwW9d3sImMFIbjcNbeLkHFg/jxI/BQ1xIvq41IPeJvB+n8K3j
xE8JcvAKKb4DWBZ0mUoDcxpW4IuiPQWq+U0Oy3Xo94Zv7TaJjxH/NB5vJlEkFyMmRgmHLjhN+KoD
8+kOjt6G9hsuti8E2A6SG/rGnS6jPRqON6RTC9O9aPSTCYaU0wQfBhi5T1thyhh6Gn7XFqUAjXnM
ual4E9q/lC2wD+u51Oafr3RQm5Bo/Hp8Vrr3uNrdDhJG4NNYu1okmZxV3AAbKCkyFnkxFVn5qwsI
HHuabHM5YfX6+vvFklzVYZ9EGZppMpO4kyVDHC20q4+AhxayAdEDi/PTj2ET7cvI+xIV+k2VTVxL
MMrhZxYby127mCJOTKVb7EG06XAQxzWrZEJF3o02QoU1QtR2v+GbpA3D1RMr108LYGR6IJm3B4nV
e/RWH6MRCTDI8KMc3oTRYBSR+hlq8/eWFokKcgLMWASP39Fvi30477hGNPtpy4SG1S3U+i43Y5xx
MbpF0zI4DCXwevyWnowAYeF/T6qh6JQunOfKK2DbKIqZ1eTjRlgwepyG1slLlEaFnKLHdRkOLKqx
FPtk2ng449RLg+RgMgNv7hr9zcMUpIT3aAy69AJGbw9lxQUrY7tRVWNdqNCAuTbq9WSBk5afHQRn
hW3Pd6q7sr9Da4sIwuopKrJxCJG4NMH4hnV7asVd3esv1VYhjRHGXxcrF2mjiP6Ls+9Yjhxnun0i
RNCbLU0Vq+RKts2GMd2apgNIAvR8+nvY/0aDTyje0GIierQAC0BmAsg8eQ7viOlZaHvVwd5iQQmO
wjTHkAtQXw3Rl7xL5srz+bK4k2P6R3N6Tot3166DcdpL6v8Fkn5yCdlEvD9GPmA/9RZ3gRSoTGDz
LiWPlv6eI+cA+tLCObgZyHEhT+Skyz2exAGF7CwAk934rcHxtD5UwPIzqOIN6Q9oYYDJkjq/zAzS
gD8r/96eTj1khjAa93cuTartlGJB1TimY6cuT0zK0sC00WBH3Lw+TNqcH66vt8r8pYjQrKXVu0ZG
jiUgz0M6B8ucjCNN+PJHq9844L3Xv6Oyfhma11olklcVInF5Kt+hQ4qmFeu5/7OBRaH/ev0jivNT
RuZli+ln3eT4x2kxoC073NkuEwfPRqfzrA3W1w6Av7fqD34gTKgzZh4lR4id/ktKW4fWTfNn8Tqy
t1aKi6UMz5smTpln2TzZsBb6M8R84uUVQuxHN6ZvW50LkkrQYbnF0oVDtrN4CmP7+6D+MC3wCzQO
VNJEYjk3q/lPPjyJ5p+v7Yt0AWhIMS1TRgDmph769MH/FoAo/G01+AsUPk7XP6I42/4+nj/8fsHX
ZmapTY4cwl+a8Q2UiDsroxpZihpLOfXErTCyo7ODn3mvjPhfggrr/l93+fCrubUgKenoIuGQRXby
39CzWfKvhY+/6f4PY7sEWQNNtF3SgdSkNykYmrWwt/YoRhTeJkP01rJKaebjpw/WmYs+YN7tgm43
Fzpj13dU9YEtZn34/ctQVeaodV1S2HUCgJsZpKT7Ng/LOe2WPSZoha/JoLyZQ3uHTEjdGcce/RiQ
TQUo2Uj2GEtUw29z+zCHeqGWqAVMX9QlCoHo/KxGoBmnePLvEDIObnMLBomdw1NxQsu8e00/C7vW
EWMb/Yflh83ww9WtYKyOGtD/1/dE4Qva9vcP88FiuYtpYT6r9Tv1wGXe7LivIvzIwLzFFsWg+5pI
7OxpBlFN9rsmb9d/s2oPJP8d25r67mBCXagbks5MX1bkImOTjv/4VfZkTXMT+M4UDtMcX/+gKqWu
SQd35zZT3XcWOdbZxna9/FmjPATw6wb5tIGG9B+Ci18bbrQ/17+oOMZldF5fTJ0zCHzQdNPAyy9a
/syqX3kGiQLz1hE76cHPHdKTwXms2Urbrk6Odo0+AeYkYjWTbG3CEpiZ6xP53Aw8GZZXV1U7ov1f
JMVaJ6NhRxUnD4W19/ZVDS+93Muq8CHPZ5BjhVbD6aftxVP/7/Vf/rlneH/lND94RmnUIGZvcX5q
Y4EE969a23mhqH7z9vcPA3d9v+gUDAyolL8uw4s+vRbDzm9WbajkzUQUdg41KJGY2pNr6BAOhFaR
gH5wuoN1+dwuPZm+LqdL3U8dFUk7a29uwZJcEGCfjWUORq95ybLip19Nj9d34HOuJh3qNv9dqbyj
Rt71Woc7ZnoESBWq7MXNZIdIX83hEm1Ybrs4jiTIj+R9L2euQCV5MhbP4F0Bcru1S/pDxtAry2J2
1C5tDHwnXD9CP2nIv+iA0m297x3a+o3dJcQ9VTkIBbIfBtfiHjnb60v4OV2Z7smIPG9djdSjmEzx
px3C4n6NCHqZt9bINHEfaZC2gQXkKj9Zt+KI1rydiSmcRwbnTb7mWc1SimSeIffi0OdqIHuvAgW8
wZOBdS6kqrgYCMIW1GOr8YfP8Xz70emHTOMB0R/7Zgjy8oszkQ58oKI6MTQQUO6GJzriWWl+MXbJ
IDu9bbShcTCykS0BXZ5K/XuK3tXrG6/aACkSZOBuW8sVg/f995Y+av3L18aVEnHZIJqZNF2GCFMc
4Z3nxWt/XB9aua+Su7t+xwhfhyxZFtKHTZOWl7wDERj1hyoSbq4HYsyss5a5xaG2GudiNm3/tXyX
JyPtyjo3F7dpRJI2RA9qIr7PvHzemdm2Ov+bp/BkmjuG5GxvLzRDICMPRlzFzqW90Y/VCQLn5/y1
+9rJIqPsFnPhPWils6QvircUYIh+pE960exkvBQHlwyw8xdammWHIp8GPVTmvbHlm7kHrP/8quvJ
1HWaSwXteI0OCjRxTL8t7dQbGW7T/+rC2nEJRZnMk8F2rDNqTS8QC4czxORBv2pBNmS+QQv8TXaL
DKH/CFR9VEAnZI/3T+GFMvJO1wDTLcQMVrbUCAa/gu0ae4fjdkZ8YlMykZ2pz2Afnlq874/sfjiy
43zmJ4jZxkNy3WpVP15ydaq5jqc5cPWKjEHKX6CDsLcT2735s98uebrtETzsTVskk9Pd+zVEonWR
B52mP0Lq+OB3oKgQ5Y8emsKu3nlhPoEf9/qkVKe7jLyzZpr1lobydH6q/rHRUeFFbWwf2WnrNtw4
EKKdD21z+WyO8tkutHLgtpMlxiNossONiQqK4t+3C8SSoMx8/TMKn5SBd55hI1hmS3uywWYH9nFb
h/yz+3R9cMV1UgbeGaU+61aPKXS1HrfZhSFfjwREoO2xnH3+kvNk1N0yt1oqLHxA42/UvC+WOwuU
EWXnBh4U30FVExjdn+tzUVizjLXzstZsfTHnydTEmcmDnuxRKKm2YPv7h/v8ANiDAL94nizNzeic
B5CYVjtOrvrR298/DI0mz2y1LPAt6gX5LVbnNqc+2/EE1ebK7g1ZmcpNDQGh9ixiKD234/Da8jQY
873edsVrwZHcfCptslJSj8ncA0qTLREwUEEFDXTPyAPLRd5T83dmo/rUFmk+rtRgDpUt+Jgs03oH
ua7TSodvZf9ulGhgMO/yrv6iw0lu7baZ7lU9PkS772v9s0Yqrpgv121UAQzyZCzdPDmF0C2EXCTu
tXP9okcUdFBF2HQxmHr+f5reFZYl4+dcq15TXiIMjgdxag/+L4iLz4kbjjEUbiFIH2i/9uhZVJ+S
3ugFJ9QrcVNL9PSVLVlo7G66wvNkqrqK0G5IS4zc2rcNxCRt7WjTPQC4AnnmyXi6xs7oUDDeJ5Bh
P6fnDhDTAFyxmX6obvmpOQw39PsCxbF/djZ/84pPDgwZWWeKwSctKOYSMAmeQGN0BkHwcasobufS
XmJJcc+S4XSQgGEQJiVZkg1GqA/PjWYHxG0Do35kX2tagcjcf31RK3M2WQx5ajzf/chzi+dl1Y4u
b58sL2fhxE+LXd/UHo13Vk5lYZLzr8bA6rJ0N2Oe/uSX6X7ThUM/a6R998/+W3XYY49WxExZA5cS
iCL7+jAkTdGeoBEUENM95tBirXv6cn0yCpuWQXXMREKOD91wghRNetb7y9DvLJNi62Uknbca1rgY
y3CaTX5fDv7NQoaD7ZVRNQuQsy47jxCV38hguqG06y5P5+FkHTeactBxlYFxmS4UjN4bU2Lx0JNg
jxdJdamXSe0cwAKZTtcB/ebOAuR+F9IHdrQuzi071U997AVG5Pyixz38q8LWZKxdN+DxK8DjkRjt
W9uIYJrfr2+8auDt7x9OsAwKU5VIkTAHxoz5/zrDXrlLYbQyYA6FLs/UjbJLHO/Z76KVva91XNg7
yBzVq11GzWVGbfMh11q0OR6z+t6wToz+5kUflOAt68bvU3MPEMPOMa9aJMnTu8ZLmXDRHWiU4ifp
te8MTLLX11+Bn/ZksJxZjlZqFbQDkH09GIi/GWpHm3LN1ra6B1lQuLeMkCsGzxTaKjI084nEG/ix
rvqordiOjyv2WkbI1SldYEdMJFVz1NHwM3LsQwsKuWVnlVS/XzrMnbJmbdXiDU2sJw9J1+7kDDu3
H8Xeymg5wRixyYShraGI2wUdcS7decqq9laWoHVyLfX8utsey809QwImB0VlByWi8Z4d3J2Sl2oC
298/eDAyLx1zW6SrHQLukUwjCV60365bpyJ4m9Jt3crIKlp0jSW8G4JV5OcW7J3EBynAfMeNnSvI
X9zMJ1cQUzq56yllRbO1DE2gNmjmCNLP2wXUR7JYPw+37nEOzTv/aIcbSN24m4Lxbq+hQ1FjQ0j6
7+qZVkq4gYpqAkwhqHOg52q8brB47WHTixpqCGuANPDwtWq3J3PTNSyvUHXWs8Q3/bMxR8ysj1DM
C7u9dg+FNcgAutbyJuDvK3QmVad2LING35NSV+UwZACdkU2mMRuNCzptLSzweA7SyA3rtzTY2kbT
mFz2iCGUn5L9PW8tseI4P2pn/7vzRg95BD6XegkckGnnN/UjmiO0nfyi6uYgI+oYNMd1V+BjOkhK
gZ/oYH3Fa3prRUURbIq+9JxF7l6zh2qDthD3wV1Xe+6Lxco9pMiTor0b1qcvuaqMq4PCXwmYF8al
+v3S1hHfZAy1W1Ogu2MPCqLyFhlXR3udc39NwaFyQjG1eMtf1kgH2Y5nBvw3gU7D6f8K0nvnliL+
/I0YHxbLBL/K0PWef1x9I9BKEHk680NbzqcCxdfW26PwUxwvsjit6/kAEdkaOn0Aj7ac14k9drtY
B8Xh+LdG9mEOIAmZ1mFoGySYfwJUFNjcCDIgXIZ9zNWWBfgkgMqouK4ReI+2enqc7TdiHsn6262q
YyP0wFpBeOrckuyfYjmDFCdoMlD7wHlSGuhLE/Zjfp5XUDItDGBMI2TmDfcAXdT+lFAkSdEa5JmX
GipzvGyPwKrHfDqslRW67QE8myer/d2vXWSOx6Hc5HxPqfE6kp8tGFHL6VWfXur1ss5d2NMsXPJf
VWrGvC4D6Ebhl4md25kqWsiAPa03J94QjukPIH41QqQ9f1k/8A7Tg/TZObTH8t9lL/Op2E0ZtpfV
mVYbtE+PtTivaRHbmRE4BEB05JeuO7LCGP/63gd7WWYnczixgS7lrveajsQOzbZNf3pi8XYaJlT1
WRml565r29HShcEz/ch8iN3QY7s+mwJkAMajaf4EOPeu4i++PQSN+zDAJGp+n/OfHXkR6fPok2hh
f+r07fqUFTHx78Z+mDLRW92YNlSnC9Ze3r2wvQZrRfyQ0XzMd82eVhkuYGR+GFJnCpbcvk0JGwE5
At3HngUqkih/L4AfJrCsi6vxCRPo6d8myOaVhNoJVr71JGR1sHd9UM1Huq34yGQUw7LNJ/2W6m5g
db/GdQ3Bphus5d7LTbUbUq6Rmj4B5W+OmmQpAs0QF9K7z9c3WuE9/wP2A/5+aM2GHCfv3tB+Qn4n
IMPTtHeTVLiOTMJXGQ2EvwsMv1RGYOYPLX2e92xUFWVkiB+zq9whdET9PxijImke82dIdxERbulL
55CfR5Ls9rkp9kDm4qssp69ADoAq/aN1LhJ+pEACBTCoLTMnwuzZvuy2n6qSGTLgr+YV1zLSgTTj
DrzZt1Wy3b7hK+3NdAALccR+g67pkIa7jPoKM5bhfzyfK62hOML7SAurFXp25cGJILxl2GF6u2na
GRFE7IYD/+W/XLc81YJKL5nJKJ11nXSeOONDX7835Z4+mcrmpMfLONQWyiMaFm9+KTUzyOcTQsFO
YFH5i+TvUHgxC8I5gUYYN8Jx9f50Loj5mIUOlnTauQCrPiL5Oxi6UHtpsRsOPRvTb0N7WMf+rIOV
4vrSf75Croz3o5pZVEJfRSLM35wfyPzE90qFCqd0ZaBfzsZ2zTfEov5g/k4FKN/LiMTzI3KL7dvG
Vjclezm/z43WlTn4skF3JhuCO8ehdiLTNmLeG0+c+knpAhSNpqh/v7Zc2zZ9OEv8hk/5wgYkJFJ6
zL0pqUvvfrb2UPSKpIQrs+45zlSkFXgkEwGtohWlni1pjS5wiAZlh10X/9yoXH/zww+z6NiQdZYG
tFR6t956xzXKbtwbHv6fRoLBQu1Ww6Nx98H4+QHsyghBzbK1esgBzh0PW1dUeZhqsPCDzDeGDMP7
Hvvb50HElZGBI61JJTR4Ctrbg9L0gnUPiKLyEcnR11H382JC8cLLjXOZOxdi2Q/2vMdnoBpecnGo
CAl7rCuRMH+K0xlPd8/pod65RyT4eR0U76X/7vZczmyiK8ClGWzWyB6b4a4pWEicIZx5EdGqOlx3
DoVZyQi/zETavVxQQMwGs4zyyVzAY1SLxzHT2JE23d6NTvWdLQh8MF/PtZcibaGpPqXxsryUE9hk
82Na72WUFY1MkJj87wd6iCQPvJ67hEEfDLQZ+aFN7J9z3Iftce+2qDBXGepnLSYIZRykrVMb7851
bF/Ghe1kHVULJPm3k3dkrACTQRHUAwh+BT3SmdlnMe+Mr7BYWfC29ri/mGkFHMtsh878PeN6tFQ7
1QPV4NKZrZeZv4DoFgsjaFDUVcJaHuXNsjO8at0lZy7T0iXwaOxtX+A/pPfmavKD6x6git8yqq+a
p9nwhLOxxIT+703jpE8cHmmXPobw0Z23+6xWOLWM65tXKD7WQJkAPpgl4NpPg/qHfcuPfjyHegit
iSaqz8Ol/2l826t0KjZGxvpxY4CyiSPwyYaBYwccEp52mHZ7yFXDS17taIaXVroPjHW3hAtuuHyp
4yx9+drOyEi/nK4t3ptjhnR/lkx3+YGF5s/pgLWK2iPfq6UrrEtG9+VuMfAWSYKkrO8I3ue6u0cA
riiquf8D7ssZnQobzQe17/Tfxrka8K+qCgiIPwPbnVJwofGfTCfTCFaPab5x891XiGpvpAv6rLm2
03ubWVvZeczZfe/XEc2WnUuoIl65kssvaKEaiI6prRa5S6vOxOnXhg56eMKhMOIdC9g8/H8Tca4M
8ytEAVHTbISQXTzF5Y8BxMkQn1ugSFYdtK8agHSYo7l50qx8wxLOfuCkfWD5h+u/X2FaMqyvai1z
yIyxTzR6ScXDXLo7QUux+jKkrwfDyapbOE67vOJx1VlmUDXIg9ZYm8rrdkDzihu6jOsrcqtYTLrh
+nIBlev7imZRXXyzTCucsmlnKoocuCtD+mq9pD7w+YBiNcF8mOK5hyZjHiFpGpROkI1BdkGh+5DG
2a/ru6KIwzKjXsbNtiDQXE4GgAgdI3/wCyes5wQCyQHkmKMsfbz+oe229on1OptZfLj0ZPlo2YLh
Q+Nha2JEPQ5SqWCl2nFBRWONK2vXTs5QZXlajXh5TLEoAi3W7hBO0MSTtEl2mv/oYZnwZ5YHWRXu
Pg22APLZrCTPr323HKusyZP5sEmkNsf0nbvx+mQFeljH5NT1l+vLpzI/6dgvxsHlVYsP8YlBR/Hc
8yaZl9cUAosOeoeuf0QRJmWavaHiNHNTYIGWURzWFMkZ+4nvtdcr3FQGAraWprN5Ox/bBswxXpY/
+nlOD2ZmnCq+i3hQrJMMAgQEVpQFacSpj/RDf3HObmLEog6qYxWuZ/tPCd2+x/bon/a0FRVhTabW
w22PEo+MOaIPYI2V/dRTaANe3w/V2NtSfvCZAgyhrdGChLLNj+64BOa4F+ZVgUZGAoLtbmyJP+VJ
3i7xJMb70vZBk5FdqF09FCuyvwZeulxPeOPHnWGe3Wn5B43Cge0D47qurz4RO6atsDoZJLh6hU/N
GmBjq74ILSKDe9tPdKcaobIH6eQvu3JdPGaKk7ncM0aDBQGg94ZgHkTI12VnoxQ1D1fGB+qzP6R1
Bghtw+i9aL3AzaYIWmlhbpTxlC2HofCi3gXlDM8C7t409pl2WrQ6WlSM5KGe+sDuSQSNb2i+AQVh
70E+VYsrxY1p6dF5Zxl5kvnibp74EFIP2ruOtnevU31AujDMQFw3rLHyhBFAFTMt0eb3pfmazLbu
ytjB1nT7vHPx+63jXw3qc3VHv23Jl+3wGJrouqMprETGETbl0JUZSL2SvB8c2MVYnixSRE3HlsDr
RlCL8Xwn66pYLxlKaLJKjG2/4O1W9ud2tg7uCulX7u/AglQzkUIG3ZDcpivGxF/rp7HNo8Z2btry
Ytm/dbYn8quaw/b3D3EpH8rKnqDWlORpETAwBnjsgbO99IUi6lnb3z+MPjObFb7LCvRNIWcMpQE0
7Oz0+qretzJwcHAqz0AzXIHe0SGuL8tr8Tr86JegvTeS9H63kKvKwMgIQoaaR6UbFYor+iN6OWlB
z44N1aOTBUYu11kDlv0eixHl853rlQJo4lqSo+s61/F0wxe7eImZFqL5KIvTF/24hm0wPs4QqEKN
Zxd0rdokye0XvrjjmK5FkqG9woP2QE+NPQIHxU1BBhRmZiH6eoYBLFqd+CSLJm89tghh+h5ORpXa
l0GFs5brDETS4Cs+iZctpZu9QiCvi8jjltQ1cMW6yY/XY4vCWczNUz+ac+sBKt5jpWj9wOd4IGY0
9Ht0GqrBJXcHysIpPcuBr2yFYL8OhXvjTy9f++WSm4+ux5t5TIsEjScJW7Qj8eyYZnutNIpQJXPu
tTpNReqVRdJPTig6gn7YIRi8OZ7rP36zc/4rd1q6AAhnGdZSR7w1H8RtejaT9AfbxBCth61tjf6E
9uWeeNpf5OInrwEZa9i03aoPYulOo+ex9FK6npGhZEQKp4uETmdA5qa+ANClRwkGJ0ptGuN626Wa
sdSBM+msWwNuET1/LqvVrg9C7xhqDeNS2qDUskawuePccPvJb26Qpakd864WM4QhPC1fRwAJKdfB
RObmU+naJ38Bvx2PxpLNmORszBN981Z/dgH+HVMyzUHrldABsgK/8tvKietungo3KkpvGdgd3uvA
CluG1vALgFlpm+5cllQ2K0WqqbBGwhq/wBtzfPf4FE3oh9QyZ69oqtxyKTblvmeWM4FTmM/GeXnr
Aoi3H/X78WyeywRU3se9nIAiUMl4yNH0Vk9oXpHY07Mw4xHsLG2Fbe3bncuC4tH8P6jIGvk3t8QH
QID2mI9tMuj6+0LJm1PEcwt0DaAO/TT/vu7vqulIkcqhdoq3EyJVzx+492w5RtykRUjqHV9UnBky
FtKc5xo5PexLW9AIudjfzqL9uv7TVUNLocqhqe3V207U9WNT3Tp73YoKW5WBjwNeYK5WubBVVCLK
DM/KyY7bfo/gXPWzpeCkmSZdcg5X6LohJvxWDHuWo/rhxn9PHaTw56IFqwC4b+aQExbWRh3V+i5h
hWp8yYl5U5piHvDLnZ/FvRbXZtAd5xv6az2iHSNGOOuf6OOeFIfKMCWH5iVzXLDjF0m1QDEuM24a
H2QffO+RoRheRjgWRVNOTZH1p2J4BXCWmixIq9t5j75T9daWIYR20ejp3BRgyX8oX4yYncvIKwPA
k/I/9qN16MPysXhGw1q/14yumpDkyHTNch8VWZAKd+CsLo1A5H4oRIVG1Z2OKMX2yzhCAtKEtrLS
FVcD0PH2frw2N7bZRde9WTX69vcPVyaoRE6Z6dIyNlwgclfyHbfN98rcy6Wpht+88cPwHvoFiZML
Gtv6OAUZy0RoVF0TEK7pO4Fb4dgyNrDtqtpaRFfGmfHDWuxjnc6H62ujGllybNOwtkKAWcYLTas3
16/6NHCKkj9fH161NpJf05S0dTWwMrb7vKRHy1oHkNrOYD2Ly9XtxQ4s6O8R+clV6W+V6MMegAfJ
YTnheTweeGwHEPx9SUEq0ATuoYrRXxd5EQmdCNp1wTdgEIMfa9zfi/s11kDB3MRfmqyMGARVbFfn
WjOdikLLz6Lqq29j407B2lj117ZLRg2iNJEPNMcntPE19Z2wzIsdE1N0VrsyZnDUinLiOgNT8msf
oUkf6vZjoJ3Y7dZXTcCNf32RFAYnowX5LDTHzYiVTITYseOPbsC+CM51ZXRgWlTNoIvMTuyuK04g
UbNAvc3nnZqNIg7KUECamgVve/z0Bvy31tq/jas4Fz1nYdvnL19bHvO/wcQeBGjPWW2jedJ9S8ly
O9jWju2osgiyMi+zx1FbKF9PaE6gf4nurdOk3/axGVeHPfpHVeVEZgJcmoqzds7XEzSBIj/pI3bf
HsjTAMXJJ/JWnfRYS7YiMw2nr7XcuTIXoN7NUKhPWzuxNCto3acGYNceqiHXt0Rx4DoyKLA3CaVj
WaynHDzZBz/IwR4/3lTnNBrDxQduuodsE/+1B4X5PGY6Mk5wWhAkc5atJ74QaKoZYbbcaMvXOLUc
GRqYp45jriZZTtoSO+Z9Nz7X/vzVldo850MYHp2xHvoCFqaLeJNSyM72PRoPyl/TEDgPxgGUAEkD
ctZgP/WyOcb/Rn5HhgjaG/3nUGO16u/gxIGgPDv6HRjb5rA7GTd+ZOwcMZ+nFxwZJNjW7Zr2DqZW
rONZr41D59YXznwIoAENxbTourF9Hh4dGRxIXI1UANDCR+c3h0RACX5tXOmc542x5GvbryeqiTnI
TVBYzrzbeYkpfN6RCQHzprUF4BbryblzXvuDuOUojcRbAdN5z9DKfoIacNDHEG3crdCqFkq6xLO5
ZuWWCDsVWmI339j0dn2hVN4u4wMrZE96kGivp+U8gwpQT/z7to3xDAF0Xg83pYgb4Jb6H9c/p3B2
GSRYQM7J1XJjPWn+TAOvXuyTmRIwDK92/nz9E58fW45MBuiko9uP9bSeesgD1S2kfr1gTC/d9Ptr
40tOr3O6aGCWWU+Vh5rYpWMsmNYqxHMxvP4BxVbL2MB6NvKKTJhAt6WtmvHo7lKYqIbe/v4hYGkz
mB8rPsNwRzOGwPczG/c0HFTLvgWsD0M3qVYuID1aTy6d/7XQv146tAvQp3LRh2nvbFJ9RHLrSVi1
N6YjlqYDOlALF6CdquJI/KfrS68aX7q/6+sserFi6UdA4u0jNDmjarh3zT2EoGp8yYspSC9Nt8Mi
DXZ1mLX60PNpDFrgj0Tp7DGOKz7yP+DAWQfu3oSP8S59yjXcS7iIuKPfrWlzuL5OCjuSwYCln6bV
VK649LDnmfCg01+vD6woxDgy7Z8+F6jsoSVhu3w4NvTCIdARktAw4+5Qvm2RFRSv71/TYnFkWCAb
IY5gUHM9mf4c+f0EZjv+S2c4UXemsxnmJ8e1jAhciU+8tcJ0rEcPUGLkHfHGcAI9FOf9N4YiqMrY
QH/dFHcFdsPqtQOS2QHXf3mN88W9lh3baf0SYgUwp7WJO5+/9su4c5CqfrjszoBBaylaqRIwCzS4
U5hrOIi94o4ike3IiD9q0EFr01E7Gcet8WBNqvkMxiZ6szVqteHyze4j34mv7zQy+Iqtlny7rN2u
7hsQ782TyfhDDTpGVp0amxZ1h74js+N6uPK10y+FZXTWBchNonlBXcwsR20RZDx0CGyzTZtfFdhy
J+cm7caKRu0yFrMRzmmVjvRA63LOAF5t3bw0YtO3eg7e3tH111etMIb2DwglG+OfrATBAeSWe/zP
S+YOmQ3NDEuviuHQDXNPpzBvWFlpp3rM7fI9xS5od7Qa1+KX5q9sGg5jTaa2ie1hnsga09KxGZJ7
dtXVJJoZSHbS0Ch7q7it5sF1IFkIGUG7gaiOUS2vZdp4wxqMtEhzGrhV7VInaMHm0PwSOmGCBcAM
ePN7uulfgpDHF3npXerMzi0nKho0ZveHygRoECWfUg/7mZmRARmFQz1MhbOGOMiM5j5LbQgIBKNZ
9N0F0JDB1gLhWG7Kb0kPYYE2qjJ37O4gtCbS+1VYI+DFzaA5Tuh4U2XeWQ44iEHgZL2XTb5B5ZfU
CUc9JeutX3RR7i7Ta5M6ebikeu7dtC0r0U9UENsen4FPNh0n0jSXizlkghfpdDd4o2W2N6gYoTj1
NLuza44X7raz/dAzukzi2Gti8dvYMFrk3AOfUtbXCVAm1F8OeEdmphF4Da3tR7N2/RlEX+A8nLpb
nvbENpA66Mhw52midqrYdzMx/M5600FWxBy4s5ZnjXQTmmBMAzWx4mZsgKwVkYFMjXVbFFNfP6zQ
lSt/LHhDsJd1zSBV/4jkarvoYYv9E+Wpo1auwwocwYSIsCLzOIWuV7DpX9NkS9kEjCCZ2IWrlbn2
GxA6+ZLGgLH4QHbqhuPlHP0MtPeNqKhM6h40bud+G3joctGGgFWezfPAmHhVHtvRBt/8syO4yexH
nzplBuosG7QPfQG2x1WsWh2ueZ554HxdmAeCjpPVidnXQw8dJaC0oZ0++tWdkaEjm92sgrTm8oR+
sLHWj6g+rOKPARl4IJfyNTc5g7a8KGieGDoxRy+sdDd32fvYU+qNsa3Zbv6HDHOeAVtEXHcYAzZN
AhLQIjPmPG49ixpVExeALBrfWGMMHcGLeEHIvRnywiO3hOWW9d6SIc+LoC08Z62e6w6nzIXXLZAT
h6Ydsbec6KP9Tl2P6XrQVJqPbPbgcGe8JcboUOQROm5kqB1prejtwClBVNkmoqfuutywHqzIRlCt
BZ9OJhCHlTjoVWPrgOQvZlMCItxDRDw75UXGQJi8tiC5jVo2koEeRdGaYABwXKs10T/u+LntR8jh
DRNY5tLVF0ZgwKEHMKDqlaMVgfH/OPuS5kpxrdtfRAQgJGBKdxrb6SbTTjsnRDobGoHo21//Fr7f
wKW0Di88qKp7PYCDpL21tbWaPtVq4yUniVbo52ytMvK7zZeJx3dN1mAJAEPdO/MQVo6wwfJrm4LY
1UFjS8La01Jks8GjHmXg8rW15nYEdqyDz+FwT4p25jBmyNfShKBDASFpmCyumcY1dN0HUQx57bUd
qRZy3dU2AxnHXAl1HZDvRTfc6DlvW+NLMulLC7kTUL/w2+OGwYHS6yyYwz1Z0I8GZMCpVtcqorno
c/6lbWaHaLigIA0t/hYuN5cmsnMap98suyYC0MpsXdgYFSYV5NY0dIhlBTHX6hxqBbQnKwxWGp5R
gqGpFjFwryr0ueqAEknqGGCeZp2XrPNJDp7wtyIxl7Hw5gx3nXOA5GYKYGtt0jl6SHNKY8MvxrRx
rkst71fYqkErbbT9FaCzqrnSU9obibfkSd3AqnUgoLOCF6FZAnjmnjqVDhuCtX0tEUewa8DNMxzO
0rmYIJVhGyYpvurQsO4ROlZDUC3ndT6twjNN0iebdPbcVn/SvNat17mdqhawmrZNYfnRJLijGzzo
L3cQIk/6HKHjZcnsDD9MbEWiClySFx2sGxLo+1MvS3Fjkge2WcX9IzpTqEe8uCQ8naIuK8u48nAl
PlgQnjK5Bc4C4Clt/8jzye1TzyVJruFqKi8xw7xLLHJva0Vu6t6iGwz7dYcTozN5lpUN0xVh7jLZ
PmrOTnBv0nWe86NDy475scupgDCG6yZYVlOj5+RP0pXzLRJQPJsB/HfS9o9ZjCKDpZ+12To1LDOg
LZ7MoDr3OdV7H00PgNm80m4s3gFU6PYm99xVaxHPpeFO0+8Ye3z3qjVL3OLuZqYEUhYdYUb20zIy
eIL4GwqgrDyax2M1eWbbp8IOMI91g6k3gZ4UXgH0gfHbbJxk+JKPoprDzKy19WmqyxoKSyPHEQGg
dSE2j7LVzaviLqv0rv4+xG27jAA45sX6OxdNDKMl/LuoHg2yoE/uQcGvNYknOJuS5ykWk/HoTDbi
2csX3elfsm4BqSYvGx7bXuJ2wjr1mVUgCeAWZMY5RytMvYBpRjkO/Ykxw81Hb4Z3eNsENmd8fexo
LXLqQfC05cJbbb4KC343dVxibPUETUJNK0vqZ0aap6aXtQ06u05GmwkDqa15FZE0LuPnji0rltCc
lvYmT2KliVdMsWsdGJ8z0L5EmfTdYVzrpT3ZXW7lPOCxqWfQEWnTebotUwNeIj5GqnW39GFUFfFc
m8FcNixMp+TPKXdG+75jsG+0Ams06sHxGKGZfl76NJ3QshnnOL/vy7WojzXrxupxFtZQnIxK65x7
wF5YA3GNoirc+7nM3b4B5EQwbNsj08dY90jBW3gJFqJpjG/x4Nrxb0PYgj00nLJ29LE6V3cAITnr
57uhtNyxDZd5Xd2vLtetwgqxGiaSQKQkdRss/lVPCzh1u7zWQMLo1nj86jjMBIBy0ntufKlHWP/9
npM4x4E6RVGnw1kTmq3d76amYnDvan0GXc5ryiTtbvRqNmAj1hg0FgT7ZbwMdyV12y71xr5uC9gB
V+i/H1xdzNottH/LCn2etrb7P/HiUOt6odls0c6vV7Ya2n2ZD6Xr3jeANZvBTtH8ccksk1rSubS6
0qTrKZk0jy3E7/eASx8TM5jMaimhbJOWuq6fXLP5ZdcoHHP4DPbk3OvkqXKtxyXZFRtVnLdlbgvh
8UC7wcS5zvaBwZpCzatv86A/di9wCAnAdwco6wCy886oKU5NMssFIZTOdTprR3stXkzTbL6IESbY
pOj1nS6dAujJZF5LrBdrvHCin4wBR/Dtbgy3+s3kkQOL+hv6Yu70W1SfIvWj+nVgbkag7Y/9yfGJ
Zmte1iXwWCTI+JfXmKKRLTNbRF66tbCs/hS349nSvLn4strUS5ef3Z68reorpGOsk5dJCe4+XsG/
juIHgweUtUffVj1b6kjNJY+npKIg/YCVg+LtZIw/m7nc6fKrni6fWfNiGZOpocfYXa+xS/pr0h5I
8ufy0Cu6RDJnxQBovmhzNKIMOPUVA1jgoJldfrTqcC8zVTq3snTdRGPFPOTflnN7TSJy1ELtySI+
jqthEu3hEhWpRKao9J075quLHhFLa8NjwnX8QrfuVhJfUTP5Urkx6LD5DsRaMSF0yzHvuqiDY/Zk
GTBkWXHo60OPe/zh/vKQvSmzfdCLkkkry2yt3O4y2O+cx+dyQw3o4eAPADxDIvfr8jJBk+zWOGuH
6tqMNt3Awt+zrVUlFJmlskADrSvGrj/lJzQJrHA+9nBsSjsP216QBHutT+V7pGaVEbdJN074xibU
viZH44gBnD2KtAWNNH+vbai6AJIJK3rbCDa6+Jw2gNFC5nUP5gAzKvjCn/BfCFOmIXhy7b11jZvm
nWsBVYOJSqmgwnEy7ljbg5yVaudhvSUp7Kk3SU44JEBaBT5Hf21sNsX3IQ27NNjUiPZ1wt/wXB8t
HylXVB1gt1u5e/qfGu56bOtQv8sem1/NdYx53ARdnFC/T+FZSsnOXqdIITKBpXO0zIEHJfpUazSy
+zl/uhwMqmsvmbOSWDiHl52mn4azda6jBluceMXV19Xbdr11mavvywN/vfw6xSYk01aq1ahMneFt
tn3SrS+L+F3aNABqcdrlfaiWviWlDi2H71069v0Jwpy/rHBFhFk4o75F2L5csepLtsT1LkERgdOP
xrAf1RMkS6zRh6Kp13HzgFt2D4zEncWuWm0yjSV1CbPqiWHfg0Muwc1qugb1fF3Z1/h3S26bANfr
ACMP83UhcAMHcCBaEdHl6VK+XUojlmUvcdFiLHsI8WQi0G/gZ1eAI3CyQ/M2viUhlFNgDYzy2+vu
0nCPh6ta7lIlEZfLCiMG3A8xcwh588Mpx50BVT1ZSh52lqyt2SIxwk5pKn/uWtCqnitlhcGF3WzW
5MaJaEG63uyq7qgugmQaS4Fmz9r0TYop0H07auqIviZn9sL92Tej+cB6L+UHa+9mUZUQZE4Ly0hq
NklRn4yv9LY48Yd0445HNlrt/qiDQT4FW1Zwh/DyGlPs9DKxpRZji5MXBq7OHnpxIitEoneAWwps
GzzE/xuk6PFyDbYh6SkffPJcPRRftXD0xc/iKbvTg/awB35SJANZRNvt0MLoAJU+NWicpXUVzASj
NEOjLv1iQMno8khtv/qDjUdmuujF3FrmUtYnty31L46+LBFCBJgBNO9O9dZDuvwe1YxIQV93XV0j
8KvTbJEzM0gGI+sYKhvVLm1YUUrKDBcIueltkWONTb4RWX4RxMJ3S68uPbe/c36jYxBta8xxg0qc
aiuo98TqFFFKpOjXErSTdQcvriCOpmkPYk4+l1dk1ex40Vk/E1YCZFd6Cel9hv7r5flQjJbMDzES
MfIanZwT1+vrdsK1U+xNnfuMFgbagQncI1rzx+VXqY4TMlWkzojeDegDnZb7IUyOItJCx33ogjcw
KI6O/ibCW+98mAKZyMwtnt5top2IBxAX8LZtcyvDJByov0krVsAJlp9DnjKZL5LC92i7+qhPNoxP
Mj1wkr2iTBEo5vb3dz9fSxve2qMoT8w4G7gQW4E9HMuHy1OhiHaZMzKipqhLuKACgvFcMdzMm/XV
0NqnuNwVwDM/TiiyVLZdJpx01tvwx4fNzJV+aTcD2U10QhwE3QmNj+lH7O0c9m6YCNfFNC4IjeUM
d8xjD8nO4dQe9moFVZaXpbHHpOgKZ8U0TP7/qQVaHoe0nnuoovrGvds7eKhmRNriy5m6AAPG1rFn
SxEWK1Q6p2LyelO3Pdv+JDRGppHYeuVMcwu0MZSAHuKKfLfbEqxbXJGEcxbvLC7FhiVzSUCybQmk
CC3w+dmRpffdSIKyTnzNgKnz06cWsCxDbSwzjIyqejoVDcV19ORD5fjIBIxpcyO4/ApFAL7VMO9W
1toV2WRMAgyVYvQY+mVJ/pPlOxJpqsrr7e/vnp7bTGumaQZxgWRG4Zlz7MQe59n6vTQt8Y3Yda4f
697yCV2mYDThOKANybld8uZ+KOzlS2ZZNfeoiQsUzdmDoai+edva3v0qSFoNuNNyraNNcVGEq2BA
mnBvuA79JwdV2v5ZYiwro+BrOHUFlfU/s36T7aac7SEf1DBvh7Z3v74o8jjW8nHCjWgQ/2gh5JuE
TmC2ofN12/OziN5dXhqqFS7t9C7uHdJ46TB5qQH/s7jLvGUprilEJvxixq0a1T4LbpJZKHUMMIqw
HAuiQfFhO6Oxu/i4aUu0QLvvHZ0VpYvMMnGFkdG+ALhpjc+Jm8I14/FTIyVzS+AnqhVxjsuHbsD5
0aKeA/yNBWxNvz63LN1ZVYoiRqaZmIU1jTEQNydXGw659sjGU8qWoBWvBJ652l4/QzVKW+5+t750
YU39ANPJE12/G+Wffk+SVpH7ZYZJNSVNNzd4Lge6rDwXuMut1ojTPY0eRVTLHBPbrvo67cFVS1cI
42jfS7RfcjbuFFqqp0sh3QMJvLStk4V8Ss4lobnnTDl0efro8hJSjc5WYLwb9XaJ3alxAR1aB+dh
7IhP9euyfU4H7c/nXiBFcw6K/2imZRq2mmNhtbQ+5+UtNK2fJ8N5vvwO1SBJ27uYCbSbRQOhHXPK
QwAefhFinwGbt3dG6eO1SWU+yTRmpWkmBQBW5l9Got52dqZX0fIC9uO/419BOgpIgKKM4BC0BiRY
6mt+YF+3Akjvr4S/e3DbJvTf9E1lFkmS8wzGzXhRF/bXa9D5SYhr8fvtRVqwl7oVxwLqbsvs3XIC
jMhy7DjZ3gLjOvD4UthzvIn1tIdpT6zn46qUygQSwCK6tQfCIrIOiOqzG04RtEkPuxczH+90VCaO
4MSRGj20hqOtdRbjyjwaj79WP7Ng1oSu+O3eLaii/KUydSSvqcHAwSgjOMqFdrQeR6/3nNsVrkD/
P31vxbUJlZWlAV2qK9SjRfS/MpuH1c2vwqsjgXYgGFEA8Z3HQxKkIILgzfhfe1/4duT5aNVJ0c+1
oY55s7357BzG0/+kDGdff6GHKdj+35x4FBblRTht/rCQHAxqP4FkxV58qeZSSg22SCktOvyAbdmX
aCk734AfFX4PZojAS/X6cDkHqZa+zELJSQ/1DaAm8anYKl83LuamcDh8zT6puUNl6knhNCRFHMeh
a0IjzCCO69trslM0f5xE6T+kE4jy0QSc4rDrHybee5kLSp69A5P+uIag/whSQyqaAJMXhxUHwk4f
59t8rr8Lq3mw2+7KqcznPJnuL8+EIlnL5JN56tO57/M4NNBaNc3fJv/2uQdvL3yX3JZhzBNRcDfU
qyxowccq6p1258clL5X1qCva0SEz8OTW1q6J7nzrNnwct5+a1fEhP/bz8gcoLgWoI+32cE8Axral
LCqfBJx4g/5u/lqeHUAWDpm/RMUXqHMeFtSPh+U1v9nzNlBNiJQEWtaCAJqvLFodsO/a0RK4cLTG
4+WP+riCobJitTU4ACQl+KZl8SsmAghhXQ82DOO6vU1alT9lOsqkkWQGCxfAkcA5QKsDEltj0HXe
tomyoA/10UMh7AOi5TkeutP+dLWXQVUFgsxTIUAOrzps0qPk59id3jr6jodrS+IvgeFueu47QArF
LMm0FcCNAW4dtllaQZEE/G/pvl+eIcVdM5U5KuAV2HbjNN1BbAJMV9m55HDxhCLPEMFEwTe9Gm5e
wFt6+nf7bo/+qchnMm8l7fUKuEC8dIRkgp+6gN0l1mLCiIw+XP4u1YhJ+cAZTOY2Wd0dKtIC4V87
LGRjxXYUNpQzL5X+C/B+AI86/YE/oan7pXrM/NIKN+bNtnHtUrFVVYgsXq1NvZESu+wOm3n9DcCS
OtAUOVwqV/HFPpiBfuz2zkrKb5JSQb4ADORoeFcx+PSXcy7PGqzgCxotQQ8XoL1+n2rupV2/qYe5
oHXVHdxSQLFUz3Do69rlb+mO9O+nJl8G/sUpVvSYi+6Q2/05zTuvXvbWleLXy8g/oU/uMKbbo0vc
DttDAIbXAWoZ4eVfrnr8tgm928Z6OzUpnEbSE6gisOQG6SciOiMH6H1Np8+9QjoG6JBba1mT5qe0
awDC/iHi0TeqnUpLEXYysm9sUo10EHSI0KwjgEuT5PflX60oUmSF6klkcT+tDYvMwhy+tJzDuQZ4
8i+1sUK/1e3+wF3MvbH5wvzLL1QcZGRg3zzFVWU1lOIgkxy7Az9sBSPOTp/bGZm025OsE6YmDC3S
jRfbKqAaHXtV1Xh9vDNgqt8vRfNs6LY9lrMb1c0JdJ2oWP4m9GnJ7qqyhGjdcSjvLw+Uoj6SdalH
6IZpYBS5UdLRK4vF35zWPSVVdb00yZ296t3nQkOG+1G3MdsB+qBRn/6kGY77ax1kxroz3Yr1JQP+
CrsrR50JLeIwMzXr1Ft56aWbAjAhvlZ33uS+XB4vRYjLgL/BAkfXhQVaVOePU9J5BjTDhf1JfT0q
Q/xoGS9tPiICBzJ3HuNZkMCdJRtwhW4PJITm4S3v+ueZ9+dFL6NYn74zp/CFJs753O6cVxRpQMYC
TmNb1S0q2ghOdlB0/pa3vy4Pnmqathe+y48LB1WpTTQ3opUeZob4U0H1cgWGIl6nYM3La9hwrDvn
U9VESXs8Guqi6tdVixggAY35oxHmqZ934l+128oYv6IuxpXx2I20q/p6uxLevKcLeLNuogi7h3zV
REhZoOUG5fCZ16KCGd/nld6uotupgRRxT6V9vIcepZW6qxvpydwCKphr+QuZmPsCrlUtPKGzPPZb
kN528oziU2SsHhxKzVTnA/LMQH/WOn02+yK6vKoUxxQZrZdCVyqu+pFipkEgm+EH3t5atPd77elz
L5C2ddZa3KQ2gtIa4gD/nFPTOmhlFph9v3NEUKxWGZ83pjZ8ezPdjdKsF14+r49t1cB7lzU7bQLV
+G8vfhd6Qzs2wOzbOGhhuxL8RtC9ilD15O3v757cuAMjTdfGUdfEcWCOMNNYO2tn2SiWqSwqPU9r
qq8W9nHQoaGpIV6XmdylhX3dUuOKDvHnUAtUFpVuaG2ZJbQQowQXYzFE95weTNVhD26hSHyygjTJ
QfkZSo1GjjbBvxn2CaLwM+HXdeGbWRLp2d6HqE6ElhTYpdklcZ0UDG058AKd83DT/LG/Z1fwVL5z
/fypf2ofrGv2asbBJ8EGVIbjpTxvk3jGEnAex8AE7WpDLwXmtyGAh5K5eZCGlyNRsRxkHJ5uV3qe
c8Yirg/QdtRTsDXBBIumOnFvwDwbcVNfWTtJXoGphvjMf1d2Xc5gb9g5qtZhEsCZtGk0DnMXuI5T
+3o60KAH4hWOWj3w6pSMV12i8RDH8dbPW+j0U42th8pIyoNuzTGcWTV+1NzGiabMQZNhbWtUWqN7
uDw2ihQi4/qMElKkyYglPKT1lxmqaUWzvLjwu7n8eEWWleF8jiUGmprYu1dnvskHC1aEtbF4MZgt
myPQ5ZeovkHKJWDpwt56RaZdzBiV4nibLckfCEjuCfspctWbuvS7XAXeepKnTo7qjR6X5sdS7AFU
VA+WDgQL3BLzjOOHJ7P1uppigOqJsbPoVf1vGaBH3ITAhQkP18/wL4eoV3aNOzgvC2BGv1NAq2ZX
yhrA7IwUGg1xZE7sJumbl2pse28Rzo8ss3ZKZ1U7RMbsVZVtlSsYqdF8O0dr4EZFFAfLLTkQnx33
TUUVcyHD9Rw9AzWxmuKIEUscU7BPg8EYtOBTS1SG5xk4FyWlK+Ko6sHdnqBC474Mubs319uC+eBa
Rwbm8ZXZkOJYUAgsETuLKD6JJfi/5lQFEoW9q0mieNEWgu9CwW1crXaXUotme/EmpwrdPPlcrfEP
Si+DIIhb11pEtFce/8ymv5eHXrGLytC8inC7IB1qyIVXvxZXO6255rnUvgXz9+RUE3QSrHzn3kBx
AP8Hn4emZrcxdKNapBF0pb7nRhnyrI2yKQ01ghgUaQiF8tfLn6bY2GS4nmjQK7QB+o5GjXvghnsM
Tke8nU6G1kQWAHWXX6MKDSnMx4SOHdR5tSgf48Pi5iFA5jsrV/FoGaKnubxdl3rEgDnsTs/h60yr
nWOjYi5kYJ5Ik7yCDqQb2emjDZHJqjh17hPNvi8mGGL9ffw59WIqo/NmnbdshMJTZJGeeVDdyk7W
lLf3TgZC/OUZUJ0cZXjeaFgdNWJkWsGjEbfg7lUWan7JI9gWwW1wryZTjZkU3kxLnKWCQkA0WY31
ra6d6bptYQYxU0OP0lrL0BIZekhjaDCUdlPtc1XCG4T6XVaJJwP0H6gPR5AGuYMA5p3hZrcJzITi
ek+6SbXQpIO9reGsUVF82UDB7R9qs/LHYg/SpIjDt1l79/sd0zGMckGbqiyyG7rexP3oQ3HHM/jT
3llA9fulQ33C3Ng2cvSqBgvAACsOh9TZGX0FOhNTKSV1wIEgUlHHUX6CD0923pZWh3vziOBmwzza
gcW9vL7eW2SK0ZLhdwOwIuWwdasSQKRJ+axP2EqgeuJ09LjWZKewVYWMDMYroGia6qL6N2SqE6Rb
8VWXQ1MxMTIar+KdXSXwaIxiSGBBMX7qfV00vy8/XDVUW+H1bmFpKS9NYMviSNePRjWGvIAgUgmR
GccXjb5Txam+QAr6idCmW7cDS0Wi1f4a22Ina6kevP393a/XR4fBojOOo5iKJRyBZ/AcO8l2+o2q
sZEiek6KjNQOjo9TZdwvOHRrUHuwNC2o7CKCx8rnyhJZ8tkZB152JcpPTsCocIwDRMk/OfBSTNdG
uphLh7gbyfyz1Nwnx82Cywtnm7sPCkJZz1nX3NIlfWNDc838ojfNek4WpvlFWe1hmz+eXEuG4PWt
aDXXxo60LOWz1rdf9YLvDPnHP96SMXi9BaGWpe3sSIvBn/Khp+UIP2l69jCIut4zl/94/VgyAI+S
wlyMBvnBdX5U07nqH7sBRiup1w57dbnqFVL42o4x2UaKV9jGdY0jWANmvPGcrVowFnZ4eaZV8yBF
L3gUujtoCDI21DDmynUS1M0y7HQYVU/f/v4uhCFj5U5dwiF2Ypl/SN2CCx6nO8Xyx6dHS0bbOa7R
8nkDipRu61yTwTLBx3OL5UV38xh3remQ7bxJcYa0ZMAdNHyEQDxsZ0h2MH0r7ODVPN9PkR40URbt
7QWqhSsFtJvA882dt1wxskMWC2jDiYDVYqf7rpoMaZ8Wncg6SK9hxdqHrn3UxofLS0gxETJSbhgy
NwOLEI249MYGKxkKZw3EmWLxfPn5imGRYXI1BwmncHo0gSZ6HO2S/qnT4UiMOd3baT4+4wHS+t9l
6sSDoP2M8y8MBkISl6dxAi+hj9ebhotvi9tYvrlvgflxlWzJ4LmGjrNhMPRlaaeB7QV1LD/V9R7M
bW0KqNXaQaPR4ZyxkkGHMr5yxEuaQRpjTiGAZD7g6q32XBdXDoaF4wmEn6ClVA0QOtCSYSeFKtiH
lgy6sw06iGzpWNQGY2D5IsBYG68aOIHOADir7k3HXVqgKrwcKUsIi0/OrCO81q//dHLzBZiovQBT
NLUsGZhXO4Q7pWlT9KnjA5uhLZ4cdCCnwzc/hL0KVVE7WjIuL9bcbuJajkg7ssN8Mo4s4NcbNArq
mZ9Ej1qOlC2Wkjg61N3cqGl+F3PuDX27U3gp9h0ZgjeCS8kGA5M/axOsZX/ZMA0rCDQ+HOuKFnuC
+Ar0IrQP/xt1Q1vTFJgulAD37IDOXLcdFOZoCd2oA5RY8+c5hCK7BxIDnKJ2D6mq2ZEheGKdm2mY
kQfZWCLAqlDvFq9oryDu1pq3bnVY+0eS3ptwYDSn6HIOU+ReGY0Hp8tpZQzlDp/nB5MnN1D++vq5
R0tVwtoJN4P7ZRxpLrllOcjahn363KOl4kBMOU/bEpUUNC0D6Fn+XSuo9Fx+9tvx8N8a05I1oqHa
yEk7IeqLYrke62dLdEE1Vi9wyfZoxiH0aoeWMaIjv/c5ijRvSyV/s1SxSQYH188FhAu13LcyceQl
PdHU+FrXcwib5mDn6xSblozCm6ouZe6w4Brnhh1+/GC+ccwO5J4BT2p6Qbbr5qOIVVlS2tKdxSgJ
QE7OOsbfqpy+jiJFgSKIE+BiY/VXnKF2pkyx0dtSATESyuF7Kljkzt13gw/XVZ0DXDVfgU++Q3tX
DJsMwwOwJWG6ybXIIOJbUU9X3LJ/Qsx559Cnevy2Mt7Vo+NqOh1fTGQ2V/ulQw5aq+8W09p5uiLI
Zdm9fDQMoq+TFlVwCS4adh9n48vl9aRYurLCHkr01k5joHlNOL9tLmdTAhEQ+3dqvCROGbC9ZqTq
E6SIbzKthAkwWlEE1YTX9H0WlUYafy6fyIi8whIQ+UXVE0HRVHjT2DVeQfKdkFP9dDm6LSAxqI5I
yONbK78b99jHilUvw+7orOs1xF2B6bEaEzFl3449CxteshBc97vL86uqgZi0mxcm9lrOx+TQhXNg
BFnYAo0OiDDQojBGp3a4yxzbxuODvCuD70Ce790xxZvy03jKwvF7s5HBoXYZwF4FZsk9CPRN9in1
OEtG4LkFZEohowwECGzLHcqfepEdrbV83Rk28+OPkTF4qekUGa0IixrNLA+9YYVwufVXQIWdeLqq
llJ4dGLPXWG/QjY8eNMcXpPw8tu3QuWDkZRheevKta4zgZ8xG+tVW90XR0AFqAFsPGuhDlHDLNzy
49TaKcoVqf4fmF4rhgX8dxaNFWYo1qPO0hFAFTm0MWQ7bG0nShVoDgBd/psl13SccrKgJ5kO5FZM
5LGAMmyKtticWHdTzK5rp74vUnJo2jV0FutHSkwfOoGhwa3IdtzjGDuRVmlfaGZo/uWxVkShLNdn
5fj2CkV1ZOovPcQbMwc2qAOMVuCLfvkNivxBpfxhzommwXIdgKuu43650JdGIzsdBMW+IyP3HJ5y
GFKin8b0+pxp7gn41x8g90eXf7qqpP1HiG/SQchKhB3NES7rgzSChq/7aB829RD+qn+umyPD9zSX
pSXTWhZNxi1trmIcQXd+v2Jpy0A9kdhu35oLmrH+suDG009hqOCvvVf6GVyfBMBKAwgyEG8OQGPb
TYWKKZdBfLNBNKCqMeXkdgrXYGPj2A/J9RRA99fHq057b1LMv6y2Z0A4DF01zD+s0q7pkt+mvRNl
uy0F1XdsQfOurGFjK9appzhdoNvsac50R8Ue+kkReJaUDIZkZZlJcGXvcMOE9PfymzSjZ2frMbb3
evGq37/9/d3vj+uywdUdEo5YK/ugxdMULm2yJ26kWlxSYPeWIWL4caCXMdFTW+BYZ6T0phHAGS8b
ldW1d+o/1Yu2TerdZ4yVM/ZGZuPConHqhyUzaogIVHZQGqt2UxZk9l0j22NNq5aUVDDQLjaMseqS
g8OXqF70U6Vzb42dnW9RPV6q9bOsGaEKMaLqcdf8hJ5J5jkO5D1rtoQ7Qa+YdRnARxe31e0CMEvq
DcnNG545sB/yNmI49Cd+aXj7nR/FVi1j+EwXnQb0hbUI/rAhWZYTNH2OkNQ/idnxAUr5pulTMLN0
JyGrPm1bIe9WQh53qxgMXLe2SdE+obKrH/q832PMKOZGBt3FQ8KBAeR2BGAKCVlV1x63xz6I0Ubc
qQEUS1kG3mmx4DaufXBzWE7RbAikQ2eB+bHhOTpET1e2p4+rGik59KfeTO0NHDI5+hhwg73msfh9
eYWpxkkK/E4XqdE5NtpJ+fA9dqFEawFNaRPx+Lnny/GernA+6YF6TdrllVizEUJQ1XmEU8H8cPkN
qmmQgnyqDegWuCB+6ECctKaZekNsXUNi4A9f1qONm/CdHVgVH1K4M0BCk1mgICE23I/sZYxGA8Yc
bTfW3jInqQf7m7B3jDOFmvXlb1McaWVgnp2ZvU5zlO5GXfTPY5IUx3LAzU0pmBEwWiXRCBXr08QH
53MXIDJGb6zqrtZyHkfw23Z8+G0cGCvmnRFU7JMyRA9CjaNIUmzx4MidOP9bENDV59Xxetbu/H7V
K7a/v8sqxgDnkinVAckkuBhyLP7YxOyeE5CV4cqwMy2qHrmspWe10F6hA7ZL1Kc3KVovdmKf0y65
Yu0csa46GSU78Mz04wTmnH2/c1JUfZyUCGp4pax6BiQxzZNfI+nv54lfZTBiSfR5p35VHbJlLB/v
SK/D7MsGUgVKI2H2w5x8jiM22L6+2Xud7n0O6GjJSD5zpMCpjHgTHKF056lN/l4Omjds3gdnThmz
p+GmLc7srctxak/5Mw6ADYQL4JUVbjIjuscj7aw/b6T14rDeweXKhvnQ8fLLFdnoDbL+bv2ZbZMt
MTfQOI8TGANdmwL+JubPKf+Rwfnt8jsUy0BG9BFGa1y0YuAKyOnm6YSD7o073q7unvC76gVSCzBb
mT44DAfJCQOXregBjo/NTGDl8vK5L5D2fj7OfEQ3QouasjwlQ7HAHkZ/FhV5WadhT4FWMRX/APpq
XEj3DVLBqCVXmmEE6GDHVf21JMyfnOjyl6hesu2r7+Y7T6EnP9YJmo6d9QqWXFAY00FbE1gY10Fa
sZ1lpZoRKfLbGrcxywpHFCjF4RjW29UNZbAQg5hq4kFCvNzZrlXvkcqB0c2LFtdaKMosBj8q2LZq
EV3/H2dXsuS2riy/iBEEwHHLQZTUs9s9ecOwfdqcZ4LT17+k4y364DSEG73VAhQKqAJQlZU5F6A8
B5VVYVvl42W77fb5xEf/vtI/2A1tp9DOSnA/28gzSKgH7YdZRJeHli2JcCFImoxCPgvFngVSWzUe
ZNP6PuTTYXBLv0++ds6IgL6saixdyzLtADK013SyHnFSQyIh1cIekoaK81IWjEUcHy7fq5UXKMPN
Dzsk9f/7d4Y3CwW//6nqK1kOEclH6spYUigYHTbQo7fsOLtP49wqjkvZ4PtCfVhrrWKlRTNAB4bk
wdxygB+uGnSoXF7t3QM+2Uj6vpM/DN6BWxjXbcCbt2y6h27ZmbH45+WhJRtJpNHLGihNOQWGHhtA
nJFUKfIh1Mpnjuex/cW0l8ilt5YOHVoH1YS9S8gbm0T3UJI6de6QKswv8Wld8Gm9o81kWGhZT/g3
1Ei8uHEDiHb52qgr1kC2wPTfa5BPjm6bM3ZPMf1cKgBcfkypIvDJUBa64M1QjGn6keHxsxOGmQdy
NOvj5Gs3O+sM0lx4z+ce+dpjSIT0ZWY/VfWEjZrHhq8hL55r13WzhZe30+dWYiKcz6ggG1akwEeD
6N1r+tupg16nYqtKKsVMBPQRszZsS0dbxJjq+/vN0c4dxHn9gaYQIaRd+aDb1gMhRTD29rNZq7q5
JWlVJmL8wDMJHFAOjGhd3c2A0Acrdd6YWVK/tOrhuIF+2B/czfaMwQJp3Rpr0exm1NOgl6PqnpBZ
VogBDG0m+uAC5mGXwBnm6N7EY6zSvrS7mci9F6cmN619By4jVBOLLjSbP2OdBJd3xefxC6q1//ad
1OUZJPkAUnLJPSDzXh3/+drAgtvzPKfQKoBRqN7fxElyq5XGlw4/JmL9SKVBxq6JzUPMUUcv3NiK
OIqi0Micmact49dg08wVfD8pgB51R3jMOOghKclxoqWiUCQzu/CYT6yZJCiFARgM/cURar1e3cyq
bkbJ+xCkdP9e1KVtDDdrkfWo+qW9Zciuhgty6MFqzz8zZpMg6ZsYamb1FmTDCPnL1QIT5qKlitSU
ZHYiHBACgWPRNLvh+vlnH3fhNBqKMs3nhyITcYAQ/kucpXZxmA+jfeArhGIbU9uOzMCFxIQ+s9/2
2aI4uvYHx38PdybCAC2LLtQ1cXSt9T3YmP0mf9+gudil3xwwdi3k9bKr/H0SfPadPbB8uESkLa4+
iYZbfO6Uv6hm534fozmY5jdxbV9nTnIL1MJpI+ZN6YIojq/hmKW3G9WvYz5eawvU2806+xrUkolY
v4RrSb5kKXaPqQfQHPWZnV+Zdftmu/H3dCjvoQyhOJNkBhaChGE1E0kHPMQa+9UdIARskMC1z+Pg
nCfjapzK4LKFP8+dMRHt125FAyQ7DFzy+Ve2VY/aUr1XJX2Bnuyza5fR1CQn9A29XP6c5EAQcX+s
NzabxriQVE15gzLJ2Y63WyOvFJcSmXsJwYN2jZE4O8tQ1TwS8qbksPnbz/bJPhThfl3B18kYwCsC
iF/pua/VcWoDgEyc0+gV1/Uz80F0PnpWdnCDTjEZia1EqJ9up4xZfD8nxvE5Tbe3rSAPdq/ipJPE
CxHVV8RxSXQdl2herZ4OcfKVpae5/Ebbws9U0m6yOQgXALy7tbidwDSSaPdT81r33CeJpdi7shns
H/0QHMbFGllWLNph6OlUBGtRawGdq631mN6Uo88XHf08lI5cEWJls9m33YcPIqXQ9RSUhAenhb43
w4OjZA9gGioVF5rPHwRMxPhtNGFNYiJ7iZt1h5i9WmEzFtZDXVAL7PZKbn6Z4YRnQTbqBihQcZ2O
B3ZwEx7gygCy7SFs0/VuVrL078N95jTCLQFUQvlsQAX5sJq6FXWQUw8GwOPCci3AHWhr8clujQJq
KiWakVfXurPROhqgIxYHSb3VimKgJCaIwL/eqcEMRVZE0qFtDnmit9D+7lRIUMnoIuav7yCA7O4E
cLG1vk1rE3XG9nw5VsouKyL33lB3BnH2FJa+cM+GIJDR43G1Xc38JpnP+gih6O0qW/4B6ZBiA8pm
s2+YDxucZVNLgcnZKSuc+Dv0rqvHtVFq6kncR8QBjrWr8zlPkqiiMd/OOeeMeo2jAag8E3NSvLgk
m1uk5DPqZeZZAycCoOeP7SKuxf0zhdouIQD6QFT48urITLX//sFUjYFLoVYDXszsMQBjyUuNXnfF
MkhXXjj9oRpfV1OKt9tOXc6CHA14jzuWJL1Kzy59vDwD2QtRBAeOQ4p7S4W9m6MJ42wBQJKE4PxO
gp0A86vsEtBu/7el1gwS93WLh1Tpxp7VQsRdRW8giZciGrCut21y9ltoDA4iC68EzTmYtD1r8ftl
E0n2kogATHKnHglHvn3l6a2uTefUnr7rKeWgIoIme5IfLn9HctsTkYA2Q+TIWwRkO61+l1t1W031
1car+8SyzqnR/zCNVLW5JEYTgX8WNMBKhkrSAZrlB4emPlICUdts5yZ2gsvTke1fEe03pUOdOBS3
1zZrfad+yScGaj5cnBbLa+MrkrwWc+q1ZY5q7evlb0qCi4j7c5p46NtFQyO3UV8NefFgGUa0WarX
lcTdRQgfVOF7i2poFC7znw5FbxNXbDHZwIKrlyYo3iCZAhIiiLffNaPGbsiaqOrUsvSTCN6bxnjZ
lr0TvHEtQIYWPWAccCjQhmq17tnLCjhUwW7ncXhHo+/D5bWQbWfB45MaJNvTilp1Gz/o1PH7lYZr
oXs6b72Go8FeUyVpJIl4JsL6UrOJNbKn1/ZWhS0wQnLUfHazdzdOkTqGyb4jgvzKDfwDaz3vJGE7
xHmXC0iecOH3jAPkrw7b/WXLSXaxCOobTWcp1t5yD8ukX7FmM8AMt14t86C4U0icX8Tyzc2WOFqH
8bUcuAj0RNwBf/yGfOSTaatcRbbnRGo+tP1aaG3laLWAIpA3xQboZ4a9xwstwJSdEtvcX/DHygTQ
ndWKmUn8SIT6LRbpuAaCyUOB1hwvH2nuGUatSErJlmX/6IfDPtE7x3BbmI2z6ZXq9n0xz6e8VGVT
ZP9diAFu1rkZG3DM9AP5jQLcq9ZS//KGkg0tXPVbPrB5svZ/jpSFW25PaFxQRFzZXhK8fG9sRRnM
MQ/lBJr+VCeFZ3V26SG/ZkQsNcbo8hSk+0l41Zdj6lSoEwJh2UER2XXJq0maK5e7/uy610Vs/1yW
4Qx5NdvTrFiRSpUYTgT4zbpDlpHAcMApRl1BflNb9SiWBRMR0Let5tCkA4rGtf7HMCcPiAGwFpvx
aXRfkiwyrcor29/ufOjtg1nGwWU7StZLJOdbHGaYA22g3Z6BRzqPr1tSI5nURKRAL+Hlb0gcRUT3
udWiN1MG1Bpzfw7oxciAdsdNVjG6bE32r35wwxkSkA1hJjZzba1gLc5eGlzAL/9zSSJMlMXlXJ90
x8U57HI9TJl5KFbu16Xloy8EEE8nios2Ikt7/NrnBJc3ZtKVurPHyHZ5hDj2wd64b/erFYCjE7z6
a954uuOk4ZJPvSIWyBZHiAVuXZXmbKIFzqTaXZfxUzU6/jyxb5enJPNTkXWP2w4y0NaC90TKJw+c
PcQv7KI4kAwSg1oDemYy9bqfu1oRaW6/hpZuZQp3lS2fECOcwgQKWzf2CmGTedPe9hmbV/VE37ex
7bxqcHUf8omeaX6N1o6JEMChgEoZFMVgzSYPnBE5oYdyURUqJDtdRPvNRmZnjoaeCMjTnLoCoTvr
FGFbNrT4xnd4teU6AUip+OFsUe6ois2Sx5JIxIcbH3p7KBrHndVG69CGRr8OQgHFxI6p0dxsTpaF
ip0mm4MQCGgO7t+mwhs/zVDyb1ju5/H2sjnddaPjytEtxlU+gOuqqKpbFCSOC6joGr33nWr+Uayq
W4EkoIqsfZ09Dugw2MN4PYc7zfzCp9MwV0HlqHLAkpu0CPrDtSCHAjRclhYTlIdrf7b4TzupnvJq
PoJS4q6vtu8Ko+5h4JN0nQj7Q8GhtqydB9c0bKThhmrxHHc6FiV7TAftNNQm6Prnyh/6GbVk19NG
i6HiM6iOedn3hftE1QwGavyIvKa3+lCF8zp/ObphdaJBcafSWJedvSIOEIRVnK/xvx4MTlBemf8j
paYk1opQwNaadUA7wCtSTdV50u13qwR2ZKpeLi+WZOuJBH/Qx4J269IB2JHww5oXvr51/miaodEq
AqrsC0KYsNaE8gaXj0M/NYGdud8tNhAIerqHrC7evjaL/dsfznODZsU4ZUBR0bkPcod2IWFrHjrJ
mAHSOik2tmwphGAxDD3ITQ3MBBLSXk4LL9EOCVqNLs9B4qEif1+19blt17icQlrqnZRNwADKY3Z9
BQaUxONAt/Jpfv/at4RLg507KaozIJ2o4gI9B0XmZfH8PMz5VdGTm3jtXvrVUbijzGq7l35YG9ZP
Tkky3H8rNt1YDcCyU3qbTGN4eSqy4QVnN4YSCtX7opQm9UjShxqNklbVcCkbXbgNGHxexhnMsMDJ
xjyk5gqQXgJKJTprX3yziQjAuW9ZD5g87JO1z51pPDOj+XbZNpLTTcT8JcbQu0mOXAPoHVK/zM0m
4DVRPWxk1zSRtY+PmTs5DtLwC3nmW7TL1jRpFiCreawApNmyJUBJJqStKuMoWY3/IAFRwie9hkcB
ENivRlxDzosh+9CuX8xqiHjAqnHK3hhgsN6Jj8s6/yYzaBKyEo9R9J6omgll09iX64NHNEtlzeuE
jmnQ9q8Hwo3nHLyHx3zRLUUskR1OIiIQ4JOmtTdMBFgK2+tPe04+Dn7Prve/peSle0Dw7pXBEcYV
S5L2Th90Jn3r9PlPb47Xemlyj1nsd0eHH0ucPc5xe7q8r/ej45MLhogYNKzBJnWLJxZZe5ht8Jb+
Ol2emNt5evW1ap+IFBzsjULYHCHS7BOf1waUd1XXvc/dkoowwbVONUtP173JYw0Ktv2oWD0qVv7z
5wsVUYKaOW9aUoEOMauOa36u1ochu16GxeNzROzEz6iKTvfzc52KsMAsd4xVXwGaM7XxhhLjd8u1
M6jqX21X2ZAl+4ZwrsdJBi44C83+7kw8ZAM8PT71/NTOvy5vJNlK7B76wRNnWrBJn3DmNll8tPrY
T7Ve0Wbz+XGOS9S/hx5Q3S/iDG/YidD3oa4PSWWHThqfM+Dhzaw+tNOgSCrKrCSc5sBkNo1V4oTN
h5uWlRDPGM9NAwG0hoeX7fR5xKIiHNB05sxad63IeKBBbJLJyxbnSWf54+XxP3doKsIA3XIu2zbR
k1NT/ZmyUB/fNvLd0AL9i5ky6goHOZqQJmAh3OTkdIf6RMM8SIPYCs0l3BufmkMZacpHpWTpRWzg
Vs1mRevNjGpA5U5VuBw16wHLcU6v9CN7Y4+O/6cMoSBwJIqAKKnAUhEOWBRFM/aDY0Ua1I8jA5+M
r3PbG4I5qMP1WKtwuBKwNhXBgcwtGo7HpAWGluTbztBSRfH1cFh842Ci1MuPqgKG5AijIjIQcLzY
apO5PM3n9B4zuir85toM9QNecYfYd4+Xt550RmIMAFakjJPWjra79byXZHiUBnZI78aQHpoAWqSK
rJn0S0JIQA4jR9GqA+8kSj/TffWQBr8Nb8Fn9ofpfKXiWZCaTggIFfjE6j7FlNKTdmcfuqgAZaHx
uBP87aZT4XIk0VOE/CUoBM7ValtRa36b2hfbVIROSTQQsX0rmBxMgtAZbekTyw0vZQ6eXOdt/GHz
RnFOSiKayO4HdS/eNKQEw2h73xbfqX5fqeheJVTgVMT4aYZp5L0BIr3Zn8MFAt1JuEIgYeem9OAo
v3cGxDI9urFqC+/r+t/7EBUBfpRrru5UDY/qDDqnRZg/9r8gtxwAbJ74RTBfGSq8tiS0iVi/rdT6
cig5VDzj35mLMtyS+0xrQlBGezxdAz6ouOYlm0CU161Hg6XOlI0Rr69MXC0dYnk2xKfSh8VRcUdL
Lkuimq7eL2kFXQsCEqjkyI7jcZeq7COuWBfJHhO5/SqkL4fBQJ/whHzB4Nxn43LobGXrmGx4wcst
kP1bg5HFkelNu/STvx2X0UubY3107lhYPdpLRFovjRSBcr/Sf7bL9t8/XJZKwKGmcXHcqPvTnyCm
GxhvJOpOgMKFX+XzpCKTH8mcrk3rIo5aJ33Wreq+QRpUMQHJPUkE8EFpLM/wcsQEAINGbj/zDKhl
Jef+FxQ/qlf2QPz8mLxCJ8z4dvmTki+KoL5kjkcHIttOxLLrprxKQL4wTtdu+vvy8BI0MRWBfUYS
x7m7gi4A2jg+qIA9A+QIZVx7rJ199Cd7S3VbxC+28TAm34wpapfzSP8AQ5k4j7PyBJWEH5Hxb7bj
ZNZK/Is2vsvK13UAR5EWkeRgOb3XxD8Ie11z6kHz26vKozv8uDx7SRc4FWGAprGxpMMTLXKT6Q0g
+9BIN5+s6T+zlYXZkHl4AUfD2kFwI1+jRae+xqAKn7mvHfOKAad8u0b1tIXQh7seeRkOPQ/K0lTV
MWQHvoggbGy7B8V75kRtsPprSIL2cRerNO4A+PerA9Rsvl82hSQUiJSCHHDopGz6ONKW2865tknj
9SoBYdlxJgr6Nrld6sgkxVH8w3nKSs84s2A7bgnEV73pnNzTYHpPlIS+khNGxBJ2zeAWy4qvVRq6
+ofeT7ffnYa+XvpWdwctef+axYS0Yb5YlrF2+AwDb0xe3VRN4tuZwi9lyyE8NtyuLuZxH3xzS2+F
ZA4FoKhXYMclMUWEEqJZv20Ix+A61O2gZ4OcW3PPLRplpiq/IuG+oyKMcGvAsMdAShyVr/UJjVlH
+NZzipBfvIPuYn11vOa+PSeFD4CBiixCYjQRTqinZFmHHt/Uy/OY32nN7ba9fmmxRRThYJWA9XdW
HGXOK6++pfMTd1StPJLOIiriBfONVGMM7EhkPm6H6cSunOS8/dJuOTQRfBrkYfJo7IrIvqG4HssM
JTwjCCuzprYmG0CC1LOSA2uZN0z3l00l4aOmIgFgU+AZbkLKBI8UJ6qpR8/aXWn4hp+FSCCapmc0
ABWgOx1h839QgJG9WUR8YQnRYK2gMCOaB051QK4a3zpRRMrEzx/yG+1weX6SN4vIEQjdSovmRjEe
s0q/hjJD0E+xImMouU2KCEJzhT4SN5zkuBT0RAFJrevidhudwps6+0TAsuZlfX6vlU34pbmIUEJ9
2Qy7BVbiuLFgrXC4Zqt/eWTZphbhg/MMbpBqGjGXOw2db3dlhR0APvL99HK9+Xf5ZwqbADJsiqnI
tp2IJ+RWz+xkaHmUPS+BfarQwH7CyxXoSL31zMKrTlVksGDxwYSOhEahIpCT7TsRY+ja6WqvMz48
++Twd5fPXv8r83dAZh9pb5uqyViy80RcoVuvGWaYD0dAmj09fTJbxZaWRWtDCAhsmdIspd143Pn8
2XH9Sbw8GK/0t7n2ndRbD7vFFs3T3vKnXjUdyTEkygPTuNEhTNqPR5Jd8/aaQw9wMwMdMlRf3ILC
cyOe10SHLt94nA7NM//JjoXlV359NLinnzAnf4yKR9CxZL8uf1A2IeFGYPcLA+GTkRydfPFKC8ru
uEV223NsU0UlXLYDhGtBV2rOwDJ8Ia1+2PGVWT1f/ucSlDwVIYY60duihKbZcX8JTqfiR+WDNPRk
XK/HTnHrkBw6ItKwMJamXoq4ixzTPU3g7mwd/bRQTXHsSG59IqRQ04H3aUGzDxQRoCBLfrRS8D40
/xTD42xYR670d9k89tX/8IitNremsVvxqFxR19ODmm8gh9IVL35ZNBEZA5kBuHDNVh41vVel/p5p
7iIAMXEGWMEOQGmjWEXMINlOItBwdq1NGwhsBuglVOSzo5m0ioqCJPnC9pfeBytlTHOWrsfQi5sc
jeHJ0Vx0Zn9zTLi6wlSyfy+4d7bmWwK+nj5CotJf2F1cqVJ7slexCB9klt3bi5sjelN/DCjwLNeG
X4QaepLob+2BtAjuw6kMyyeVsKAkdjDBs4u8roaCYVctOvGd8irTOr+gfagrO2EkXxBBgvrcL1wf
keLLNSfc3O5Iix8Dv5pb1QkscQwRKFhuKRmXdOORZZh+XIRG03o6Ubi3ZLFFWsCi2iBMm8b5yWIs
WrvVb9j75dgn+9uCPw+Qo8x6qFicIDagET9uvlcqEjZJTBIpAGeSAeM6G/nJ6H4vyf26gG/ldp7e
ys0JXJWkgez/7xb74GkVQZvb6ugdyk/oPx5z4nixa3bHfGBpeNlEMuMLzuyi6xuSdbSL+vm2Sajf
bfXh8siyBIeI9NuquGvNmnR/Kxp56+05yPgf238brlnYPuF9olITku1/4XRec7ds08meonrEAzGy
0txznZfFGALFVPa480l2U4Tz5UZj9UVX8z05uKs/p0Hlu4VnePRQhslBlUWVbCoRzlc71lSvNfw4
dX6h9I+E3RBYE7vaCR+oU3mTq0puS2K4iOxbaB/HaYIJFWwN0pGCgqT32oFDMKP201n1UtgX4BO7
/Q3CHzbwAgXbMRkwIbRqHHaF9NI8D8ESjlEZ5SrtOckW/vtM+fCRuchtza4QXw3rsXV5sE5fw+LQ
v0mvDyPbQw+J43095pUG2sy9tkLLalwrzCP74/vvH4aPi0lvzRl/vCZF1PfRbHBFOl62kQSvTgBN
boccIxcuMokFf9BAFe2Y/MYyWtDeN+lBjwtFkJU439+q84dZoLhcgV8ZRprYnxpwm63e/HHZQsZN
xdtZZifBvUu6xR1PUYkpOTSvKqh+6Cr6NVlt/C906cO/Ty0tdfQVL7wu5KEe7sr37BuJjEMFjg3V
CSeJ4yKKj3aVzZqqxHKQMyCP3k7LZK2uYhvJnngiki+b8tXQ9KY4OQM00OzDqtnTP+jrpVq4OIbT
4rI85qULQWMDJyDo/PvnoUhnsqEtvoT4re90tYlEOZQu0b3QOgCvWhUZVvCbbGN2t60reZr5bBzn
xOEqy8tsskemD4ZvzGLQeLvi4On5eZpn35yqa8hjK8412WVbhAMW2ZokhoUDumt95u137ezshq5f
AOV2IKFanlg2kf33DxMB+fSSgkoqP9EBGnDFHRmf1vH75YNHNrYQIfB4z7OewUg6KNOW4i7fFh8q
tpcHl6SkRBggfJUVNvRRoqGYco/Wzhl8qYUH0N6hXvg7N7OQ6+UY6M6guBJIHFlU+h37tc7ZwrrI
xYlTGb/B/x9cnoskCImgv2zRu4UkcIFuvbN6cFhWEbi6fXtQUC/L4oSI+IN+qrNWLS4zBtRN0c3+
kgYj6vXEJzdtxBRInc9nQUTsH5h9q6LN8BHX/kmGiLEfefPO6ONlG0kyAUSE/62TO+ljYnURbcxX
u3GigldRkvCXKqkmjzDbsyctslGxz3VwjiohD58vOxHBgIxQqzehdx9BO24KxhOIOsMp9o3RHwLz
D/X0Ky0YDcVOkGQngQD8tz9CJrNySjRqRRr3nB/63uPhF+diASEEIE+4e/jlAzqo6FH1OJLsDSIy
BIJnFuJQq91F8c3WeOYhOxe+4SUV6ngFdOxUECGZGfffPwQat2V0TQuY0aLWKWEbKE9VLY+fxxki
CgWn+qJviY2hdcs9xagRgsKTZV/yeiLiA92a2TzvYZ5yee+b2xrroNjQn19ziIgM1NAsUhDw2yE9
i3VGfaV+PI0vHQkQ5DeI4fxVqPnOTimy0oniozJTCa953mlpbZUw1egatbfujIeDfeSmoyhcSw4u
IgIEy4JZ/Tpj/wLBvgTmgf+YfnVB+7wG1dvo15EKoPX38fLfyzn5DyywrefMAKQC1puC7hYo8Mga
g+a8TYA+ZGc7dB+K+zTxjNcygaoQHzFTlZN+/qAiIlJwavHq7wysXH4iBxaghviGjKGPxMuZX21v
l/eHJJyKIEE7axpOGw0x2x6CgZ/c/vcMhLOtwhhIit/kPxLA7mqSNk76vyCbvZespaF12np4v+NB
HeBIc7/Td4rayxOSAOqJSA04W2SwHRsfJFrsdZDBtqbBNzZ06Oi3afzuuA/g4oUQrUowULoZhYcE
WoHQGYhiexTnj04Euu4jBzgWbBS/9evu0PravVJ4WLZa+1b5EN5onFMI1e3G7MNd4jb109HXwsnP
LS+ZvNrbwt7PDoEKIiUJpyKQkHetC10gbMEG8JOFZn6lRKbLhhZihGsYRr9qaA4BjbpHlzV0ZhXy
TRLyRPhgsRqtqdVQxna770P+u8uNwNFKr9Ynb3AXv1VtNclqiKjBOGmQJS0S9L5uOKZrtC52CY60
5tATZRCQmEnEC8JKqWFY+Ib1o3tmB/O4s53wN/O2B+oVPJu6p/1z2XEkQVvEC/KOL2XbgURiKvP7
basCFs8PXaxSfZUNv//+Yes2W57YLcWiJF0fNFXzYJMubFKVaOrnyRoiQgWTTK9j0EO5h9m8Govq
LYmHoLW0H6R+tqDDd9lEssUQPF3vMnCaNaAemlv7T0y0Y9wRxftd9v8Fzy7atHALBBIwa3xf7Acb
yfyK8xBaJgeifS2RSURs4LZOkKwxQTNmoOD1pFVWn4F4ekFbyGX7yBxC8GnNmPJkXgrwWrRayOIp
Mpb+ClRDESQmFYUVySdEQKDB03KwF0xBjwcnSkoAD10o4gVDUrf+2CqzQ5KlFoGBAynLJO/wnaEe
j5jXy6arwDSS8CSi/djItzIx0b20FppPNcirjBBYLur8uwkxjJ67740+qRrZZPPY7fjB7UjO5xiS
v2CCGPsWSrzaaY2Tn19abhGdVximGReodhyaCnSIZdoVV2R0NxBpoLCio0lPUfaVhA4RnLek9jaA
L9qFbsSNZkGSxrxaGxV+QTa44NNGxZ0k7gkmwUukdJ67Ng9a/fWyhWSDC15t6+CQWoF4OiQUWhu9
5q/uBDVyVVZLNryQ9Fu7itdmgZDd8+WQpEk4lORl0FU8BDJfE9x5WDVt2AYL52gx+HX2y8ISOGUd
Wt3jl8wjIvF0iBAtIPPBB8at8yDXU4ecxKmf2WoF9c/T60RE4o1JtYK+E0tA7MJzx6OVU/BQ/lg6
DtFo8K4lp839x6n+6NOX0GVEhOEhwzVkZLHNg8YsqCrlz0k6hNCc/WJ1lohgvDFh9oI+XvNg3fTX
2bG7SdBIv0Z4vcffs9P4bPrTDf2V8yB/ImPwtZXad+CHMAIiRGwEVzcPbH4Z5/u+GrzE+trRJxL6
1XW8GsNIzcNc52DauSLo+avnf6j2VKNQdfn/yzIeIirPtd3ObkoYzX5Eq+s9JFRfFuIPPIgDA8nO
HYJrziG0MlT1NsmBLsLxQIScUgh6gUODpf6Ce45rcr/c0CShZ36b/nN5XhIXFdF4uAexke6XtnlJ
v7k1CSke3MlS+HGbHy9/QnKCiKi8AR2dqzNiP7dZfbs07pU2D+HloSUnoYi/6/KRrtO6u0ob3y9x
fD/a1nW+bFFR1MGoNS8m4V8LNSIeb910bvMJYWCzk8dxqP3Y5egqLBROLzGSiL7Ls8Gek8QFA1s6
bF5u720jtuqFKQnzIsKObg0UcDjisJU81NN7xs8WaqyXl0A2tuDYGbeWxckwdlFuN+s6Xc1otqi0
UrE/ZXbZf/8QN1ytZ1vlwuyTnfc+qNaeXD1XpC5kYwsn90ZNEILZ+OvGUl1PG7olmjT4mlWEcztf
GKlphaFbYGuqYXxfmvHY2ppiM0pigyGc21u+VJOuwWs1xgAvdNxrvnSHlRlRl9cvfZoqIqtscYUD
nGyD3owDrN+ulunNxnTdFfSRNPxw2UySFRBhc31CFm21MI+xcLweGUTNUOUtJYFNhMtNPOtaKAiY
B3RmnJN4/amv9m2cDu/FhHP8a39/X54Pm7Ob7MxkM+6vrVHdthMAc6U1K4ohMtPs8/owdtZCnnvW
YPoumxZvSqyrushVqWiZcQSnHax4nqoOcbOqqh+ccH/Z5rOTWp2nJ/RrYV8ExyU5GYfO3YNOuf2e
lvZcJY5iaMn2F8Fx29ZUePzDNqCeO3br9j3D+2fo0n+0FqwX1I2+tryCE2dJzOOlxgzGChxZ/aZf
r5n2cnlsycklIuRygB5YVWBscAeEds/vLShLGqQPk266W1CyG8xZESxkiy04MWTMUayLkTgZFwMs
zVt97Zjo5V2cF5KoKsGSQCGC45BMN7Z0g1oRAdiegS2JTEawWrbC0SQLLkLjWtL2bTdheJpa77SI
g8JkUZ12h1wH+9PcJYpTWGIqESXXG1rvgPUQJ0LKeATFixLVOgclgry737JWEVU/rwmjMPdv117N
LiY9xWycMZsPsdtvXrbitr3pV46zIF1Tho1TO95Qq6hUZMsj+HudGGyxYwQqyOmg7ZKMoH8ya680
VRJysg/sUexDtLIKboJuDh7ZE/RXpOWz3cwPac6+5okidx5pbIdMGB9UMMuVblQPA8kUiyH754KT
xznT2irFYiRxbkWGntNjT9vtGhxBRPHvZbtXOK0d6FPRnCMFaxjTGWUaf6oeHXQGT9Au1n9djieS
40IEz+kM+kVExwI0S/EE3pyrzdEVf1/iFCJgrkJug24r4kfH0NVoN2ZkjMt56NmxbJKny39fsgoi
VK5KazSHocR7WGhxByDgEfpXDzxHC8/l8WVz2Jfmw/7sCkC1M4ZiAQEtFqNoYbiu2V2WqhpNJUss
wuO6zK7ThiIlp60OC5BGRNVSL05VHn+feIz2Se3b5YnIDLX//mEik4VG2tXBdl3n/Bce8bd2X4SL
ZiqGl2yjvzDTj8NP/8fZlzXZiSvd/iLiChAIbnzxPQCbXbsG1+Shyi9E2W0LEPMMv/4ufE7cqJZL
WxG7X7pd7QI0ZCqVuXKtdKitAmvNSHqiPQEhYaHZoaovl6JtzzELx1lA9Ok7bnKTUD+5aTmMIhun
Nrpscqx/Tw4kGBtoZOLrZ3QQm82LPWfxUGmm5s9+/6CU+wfx8W5ucrs1mirHF+e7sBabnC4EL10a
Tm3tRStJmpBP/DHPC4gujduvrYHkct1bTtTX3XwsM5MAjtM3wdJD/3UqWqiANNMYNkW5HLLJ9DWT
oFpC6bgf53a1jT1R0Xb1fD06prhjhrXF56dYlQeRYXZF29jjVO4hu3c04y3yb7YfO7fnGFlQAf7t
H60IwpORrmKp2DUy7K41eNUj+kKGL2F3RtcfS+TZ3H7TyeSoni85BtH7pi9G2NOQbKGb8usKvM0A
mmkWQxHmyQC5JRMjhCuwI3MBaqvhUzP+qNs58jIoXKL0Zs2tpqyhWHWZNw/6s7NNCpQblhLpKP5W
rrq7gurJ+8/fbfu0GfzBLOckNmeKnpre7/5JPL/QPV61AJJbWLoCrMJ73W3Ly6ARftiDE7OzgvPb
VfV0ySO4tWUOpoBf5oKun8vOt76v5dScOuEuOr+gOFtkWBxlNOEM2l7xHKJbl1+hzwWULCxAB+P9
joTK4vGmvU+/69TeVO+TDNxlc2kjnIfwJNCFEWiFfxd2/ZZ23AkaU5fv/HjViYySm0YbiMQZDML9
VIQsF3T3XVl4flUUYFoig+SMXgxGPiEenaAdFqJ3zgqbFZcTA7xWO+P3T1MMrw2ELYLSTPH/ZvDo
2AMEg9dyrg9zarcBcbqHKWtI7LX0lW9kirrNKjQXzI+3DZHBdMmwDvO8jx7NJ5HZLIHIjmSkFwVU
RAbPGZxmOGXBELihV6n1Khv5A/v3stWvlufours+9jxExst5ogEgukVEtQlmPy52fi+E/yXtuziF
6vhVA5RbCO2gz+dXVLVdJCdBFlQ6TRN68HMr7J9NnQPGbzc805ixcsNIXoJC8G2djcSP9/7K7mGI
p2iHHDbPaBcNkxN5JnF18JkdZheePGh//Lff612WQt8QjHsdH+uDvbVNwK3tno3eZTlfIiPrxNQQ
8DzssdxUPZtF/jry9eH8eqg2sOQj6rwGCHWP2QkEz5flN+RUw7V4Of9wxWLL4DkIGoCqvXNQQq9/
iPHOXnuNX/jYs0ET4d9TnoHvwoFmCpLg3s+upbeU8sBYc9yX2OH8p3989SZ/QeIgwpkhb4paKgdV
ozcYaKIffffG713+CoTpdljGYTl5roAyOSOJqQmbVCPbf/7uEDUbx/RaAfL3kfFPbTXf8qW78jzQ
UqxurgkBFEg58hdSLjPydkkRAyRf7Bf+1p3QC3FHHtZ7/26OkmB+Jle9xkGqtoBk76i6VhylSQA1
TOdzkef/FIPu0Yqt60mmbvm2kbA9khGmHQ+mEaT+NzvRXRFUHy5ZdbathI8bnm6tHWRa1iP6/zRO
SvXh0jWfFWbXeYaHOWFbuTeeDlE38C2cra7WbCPV10tm3YIrleUDwpksm6A14xZXZabV/Ngn+O/7
DZFRb6g5VeD823M47WkN3WvhoJuwPGbhnD6BIjHK4stA1kTGvbXWmmUdaMDigvh5SKbqK19FoZkj
xcEnA96SpqIVFTi7XfNxA3GtWV0x/rKQl2wxA5JfVl8gMtotdyu3dFZodCdVc5q4dSSruLWd9ZOZ
dJqRKDaUTI7XNy2ihAnMzp5JX5YMMnub8B5nP2k1O1bB30X+Ar1NLWCODHUAbpEXK6/vrOxrzs3A
pAMK6X7AoDQlBAuKjNzXUxsajR3Zrl+ELkW/UwbhL1ZGbVfakOn1UJ3bonyevxQTvczNyCq6aWnh
5C9zI7acJYsMFHQCEHZfxvdPmOQLGjFPlBWQEKjs32BXOIEAAS0LzRIWRRnxsvtGV+27FJYrI+cy
W2zZ7OEAoF36GSLc1+kwaSZJteElp5AOq7ni9uojcTxPuFayx7Gvv0yTf6ohkVqX492YGDr2HsUB
KsPnNkLymjbQefAIOwCBCxGvREBV3L43yHjI6vnN94bbgoPf7fyJrWj8IDKQbjKKbUIXAIjUD1uM
BrODg3viYTjQ2LoqQvHj/GsUtiZj6vwZTdrLggMts0BHASQHUMuBz3WjUCy/K53/0MkzUwG1vrhk
SzWGrpM4LDQZoTrKY9UL9nG9CzD6JZsqh+JcIyxrgoFZN1vTXyZmTWT8nDM3NE8ozNBYnMAY28Cp
fm7JJ9uZNIGfavblM59ufeXVuD6M01uVPM7050x0qV8FvJ7IfHZGBh44IZBWMJ8XJKz+oyu5fZrj
7eBeXawrSWRx3Hmjgjv1kMTr43/e0x+9aPs0HBBUHrNYlxFTmLsrmTu6x0wzzUa0JdQ8mO0psMok
2NyDPTBU3fKga0V03iY+TmoTGV23WKsDBWmo/bL2pWQrUG/5zVQXEEx9E9238+9QNMgQGV7Hvdbp
SA8pOzdxr6q8BtsUsoegCAtyr37o0unAc+DTcrKEXUu+MWuN3LaOobP2Vmbedda1vzgyabh8RsPo
ghkN2X1XaGm49rPgg6BIBuPZq9FOi7FXBC0ve8zIOEW4V61Rw6w2Tl3xw6tJASHWfjilM58PI9is
4pUPSbjmZvnl/CSpFkLyHsZcJDVykwaEYiIjZ0d72V7n/I3U6Zc6E6fLXiJ5kKTPuJExyLjwNu4g
WQdOrpuuPJntdMrzi+qrREbqtUWSAIkEKUTShhbPlpuGsTZofDsJt209nB/IPisfLZnkTOZ6bJK+
6CBcaCSHxOZHu5iiwm0+1XOnAWco/JWMzbNGMhsz6PLijHY9Wr6HIcid2b3lFSs1SSJFuYHIyDwB
QT2PbrDz3Bz51VxXCMu86U3Y0GCFznDQemkfuoaBVmsyJ2FGXXBOCY/dFICEh/gdN3RExaOJpAla
df022lBUOzhG6b0lSKX8PD/bqlunDO8jgvHB6xEI+9X3srWOZUNDd7COttlgZornOgXX6swjYzNP
y4az27FuxNDdjmbzCn2cSbPqigNQhgLmVWolJY5xuMWvpvPGXKoLQPZ988F+kpF/KWy+nsYUF1I3
90IOtfiDVXZO1EJDJCjtog2MbkZz7ZgaO3ymCO0xA09eD13uxajpMan7y8B2REYJYjfMXUcpRMwR
Y83/GNv95H09v46KLS1jBGujG8esWI24nNMuSsj6o+hmeg9QkM6Xqt6w//xdiOK12dpnGxrfh5SE
ZbEEaII+oTdeswEUTlLm4CuTreagH8bjObDgJXMOHoRfgpyjFlv7CFzKkl2EGSAy894CcEZZ9qgE
cn/7xO3+NrftDFuBazI5qr28H0bvZsqwaNn3A0LewmzcW9b/iRUtHUGAah3kPEW5FkPj4+le3V4t
G78pgcl2h0sNUYpPLIeVTlusaKQiVWAOWbAmrxdtURktiPSWYPOMaXeJ6QZ51ZiBcNzQErripmLe
ZcygEPnoIvxAO7DDH/oxvbEh03jZt++79t2SzlkxtqWBRztkvAXu646tzXWBGsD5x6u+XIoQkDQb
DZrCR/E5fREU1bncZM+XPVuyW9PMJ0b2XB8v0zux5Vcgcb9wRffhvJsVkZp+l7m4Fnnl8AQP9GoN
zTEHDE7nuxXhm4wUTI06z+oE1yJm1VFSLKe6R+9P2T8MhH0CC9RpzAYgut3IYOlzyaw77tsaJ6Gg
5iK2ZMXmSJAe6jA4E/DTwCnI1yKDisoyRGU23bpdFbsOCMjN5MUyvBdg8sKpR+atNw6M+2+XrZ1k
67a5Qse3JkZcp+zLYtifQVivCVBUW06y88Vv+LSgjorSKhRhaX4kuY5ZSTV1MpywL5IyozZyeF03
i8DKQcllGuJHNg43uQ1a4rJ7NGl/cqz85PgWKn/m0eNFOBg9kpWt5kRUpDpk0OFkQpp8sLB3wKfy
MpviIamMe3f27zw2AkQ3FFDdq2/Au/9wfq0UflkGHxZ5nYLx14cUFq1/kI7iztU9paOrGY5ivWTU
YdJVwADyzoWQS0MPjp050bLpepZUD5d8BCiFBB0p/E/nk+txAgCUu82Py+ZFchKZk9sV6yDWN7Vl
G3RV+uJl5Dj0OkUV1bzvcd87J1RT0TQ9BzDJotsdrqLfCvxbZMvL+c9XIGaITNFX1QPOwxLHFj3y
K9NBbt0ClfNOrCxC3436U80jEYG/n2sSgrvT/yBg/ZPtfTcgq/UHd7CxcQvwPHK/OKGdMkxHEq71
hdVlGW7oNBB3XQegNsZJfEP4T5EaJv+IygnRE/yzys0H6ui6CBV7S8YfWimaXe0N8px0WL8ZxL1L
NvZ0fm0USy/DDg27GsGRgVBoMZsinAr/WPoj9rBOzVL1fOnUByR2XXMXhY56aE5zMdxyB7A6e9XE
iarHS6c+B1zZmjrwnDE065EO0kzUW58znzXRZfOzv/jdThpJVtC6xNQzxn+AfmUKcnc5TfoDWhG0
y3hDtPFX1GXQ3c6L5a1a0jSwy2oNRnCKHdKhP/Fh1hiFKg345+fvxkL6hBqrgbXOIe0bCJHFyWb+
dhPccRb3GXke1BYG9rBU5QN6VE/rwO7Lij3NDdF8gWq1pHiAFS1UvpOWodnWDEjrXkFzL9zyURNh
KgconfVgYnHKhAHxYdy4f/iz+uNwZT/uHD1daEQ6pl3VkknnftkZfeF5qBmhWnKd58NhrGZwgG1F
UBTZnVFNuou34kUy0tAieTEnizBiCIHOwU7Gkibgvfc6ETZ0vbJ7HdpH4WBkjGGTCQA9DKg3Js34
sye98TLMif/7vAmp3L+s0VuCJsvKrAHn7rh+B4t6FlWVH8CRe7gdpVcdmw/gPYjswYyHuX9o5v62
avqTJdgp3X61xXJZ7k2GIkKyZDOZb0PlmI1R05GfoOZYA39ewEmUVZrDTrHHZRgieGyarQZBecy3
ExefHNQS117LdLpbygcHG5EigSUzeN21iKgrCPmAbLA+7iTuECSsDtN84FrWGtXOkyKC3Fttt+2w
IeptCg3yM7Ge/bkM0P4b8ErLaKaIL2WivrH3U+rbPT9Wt20PQJNbRdZxeSEHKHvdNzcZCIfMaGtC
ZMBDn4fN0TlptuQ+jo/mUfIUrt0AUesjfdngwjHMxqPH6ieasDd/MZ44CpOQAIq9CkVKt74DVu+Q
Eec+b33NzUgRn8g0fxlcPjA4SPlvaEUPWHKyJxNdQ15KI8h7HzWD/HCzAMC4T/s7f59CvpC3I6YX
sMzTEqV/Ii6gYWIk8p51i/jhGuIl3r9f0hQtz0ajZjEYZmMv7Q5NP9yg7Q2FmS2uCQnEDBrY2r1E
AwCv2zfsuzEBA+32bYPj0kMnSQYZk4anR4hja477Dx0hHi/FE9VKCnA818hbmu63NPUfcqHrZv/Y
DeLZUiiRO7wHxQ6eTa7bJbJfhAtdpsCOqjRAVE+j/tZnN2/9FEKBQLMFVMOR3EW20TqvZgT2gL+j
RLMFXqfZwR+ftRiN5CE6200NQUtwdT1nX6EuFicnmh2bwwb9Ouum/aFTzVUNQYoZpryuZ2euWOwl
JA0AF3xh1aqZng/NEGOQvAAdceRR7M149cSj8I1T262xQwcRgFdD8w7V90vBgp2nzVYs+P5UrM9j
M5TBaF50LwCGWDLw3J6HybSxozpjvEVe/NRUpcbOVLtVRiJ6EykI5Nzgop63IoR6YFxFRbz8wI1t
Cbbr7g0cGV/8k04v9sNjE0OR7Dpt16WiBA6ZGpBBNsojW9hno3bi875QsdIyR59rr3ReTOxWExSk
LQ6WDWHbtjaho+U63x3eX0cKRiCZd1IMM2kdZsR+j0ZWQJyRTeN3qJIGeY8dNXTz1bjqahWKXSUz
9NXrxMbeM30w4ljDeKC915QA0TrpFJyfsI9BJxiOZN+F3ZRVZ46wjSOkGm/MK3YQt3PEQ7DjablG
VcsiGTcuP20x+iUSPgs5cSM/bH1/L9j4WC3m4fxAVBtLsvGxzEaeF3iFKNkXc7FOA6u/zkariSRU
CyGZd0X5lAw11NvXpXjgeR1vie62tG/9DzaUjEbchgoCKCUgIcmUjkEvaDTa3yjhV8MK/r1i1XU3
KjaujEUEi0IKpj8MAfhN59YCrWPYLN1Xx1qb2IcybVCz3guE1Rjh+SVRrPpf+MQ0g9y1I1ADN6ct
6FjvPs31TMAuuExHlLAKzXsUSy8DFJE9nUfPBeOOmN1jaaVXuTDx34tmZymWXgYnmnluJnzDtSbb
6uqKZF4dp/6yaT5eNUn7W98FOh5dh6GxcI+oEnEUxL/l24aKsn+FhirN0aSaH8nEjbrN26pCkL+O
7RXuQm+gqXz0a9Cwnl9n1fMl6/YnSqsW1Hix3706/YPt3fTzP5c9WrLqLKmWti0wO962m0Z36spP
jpvG55/+cfYdzS+SVZsdSetiAEqjP8wHNyxif/7HjcaIQmcYHBfjFC+QHtZcSxX7SAYUZsQFZyRF
ubB2XsfpZhi0spCKBZCBg9Sj5pJ5eDJY48EmPvHbOjTC5YkGUKkJoEXbhTwudMGmYsfKAELLzaEA
R9Mk7gHJ4tNwn9VLzLL2GgQPmqhE4apkEOHmoP+EAgkE1IkL6su+6a4S379lXeEGALkhOdcNfVCl
/aCxcdWY9pl9Z4XDXNkjhNSR1feG73O53eC4+jHZJli27PHn+d2mWiXJ0tsE+XE2wExctKymvnms
tvsVpA7nn/4xvAytVpKVFxvpIVGAlIGxeYe1Xu/QRRSAKvEtmYq7ohNX6eB+6xtyvfTks8f8iNvd
7dIl37Oxu3UAszFT6HuK7dPoFXDWxcmaep16pGrokodYEtGwJkOVy25ZCXSJmFFVyvnJbk0dwlv1
CslTQP+y6wbAjZFDA/TG9/LncRhewHChcaIf091jfiVf0dpVAa2vHW1vLTsEgl3NxnqHIObOWP17
M88e12K5qVj9mXTWCQmc6PzCKsIDGZu4ooVuXE0UpVe/SSIv3ba4dRsauYWRhdS26ZW1bU/n36Vw
UTJEcWF1MxoZavU4LpYgH+31EUD/7OH801Uj2X/+zsiquit9C0LyMWhBjgkDUMoGwRtt6PdkaGM0
zOt4/xR7Qab92yaxGbXAlM0V/1J03tfcJ6fCMV/Pj0M1S/tr34/DzjaferjDeAwaQVXmL4/IueuI
pBW+T0YOisrO0AyBPvCcQ/+6mdPQ6mElroAYgJG2EHYV9GuxtJp9rVoUyW10DjhMHGKjZjdlxs1Y
Duu14bAiNkhFI98cq3hx+lqDJlSNTfIDpk0MIEEArxZzZgZobn0tch4ufLN3fG/U+sXrMFANF6rq
aiPjCofM86q8QZvPXo40vvGDCJ0jGtJCEc83ugutIi8mgwLBYTcRd9nQ79ZBET7xKvCZp1/TxPvd
2caxG6poyuwhrBnRDEux+2T4n83Thk5DCfha69KDAbTksZsmnfqVYjvIEECKSNGpO9goFb+ZvUVW
CcvBTkAK4sjE1/MG9DGSkvgyuo+zpGmSDsftFPOrKmrdqIjqEJzjLVR3d6EFyq6Lo/nP+dcp3IEM
+GOjhTH1dRKnVXJjZORzx7vfNTr8zz9etSCSO6CiTbtl6fgx40s00ObU175mrRX2IiP9bEYM2zRR
yVv5dt1kAByAdKiq0uulW1/8DVA8uxveLhuG5AjE3OYOEnC770eLyzTGTZnrgpOPZTKx4JLhQ+9u
a0WBBKWot7Adt1srG4OFzbHRudesyG+AfAE1FE7vyTvQ1YyqzTsmPr22RRHWJnkF3vXzZBONH1It
mRQszKM/OjVp+dEdm7g1+X3RuZooX7XZpDAhNZo8RwMZWlN943cPck7Kh5O32V/Or5LC3cjIQHPd
UN3KkBcviWkeBr7QoO62z76ZA1RlG4HPeFiJ5SlJ7Oqy1IeMFUSDdefVZoZcORt4OEPeLBhApHd+
PIodLovxdnwrQUyOUi6Uw3iwmeZ6rBeeopW0cY7E5OzKwfXi2lsMHTO9YoHs/Qrw7vTOdswp5wXy
dx657qmBZo/tYBDjcH5Aiq0lq/KyYciYAenfOEE3obNyrL974aP3V777ctOGdNfUzIiiaRbQ6ovV
aFZYcfuRsYMN71K7ZHCQy4oyVes0fcBcNGEmwyzCfFyn6PzcqKZe8gI8qYsCnWZ+3JK2jUbXRLKj
/sLWTOdnVNYh2bWb2rM17M1ngOJDBgowqiA1vNctdUIHdaRmG0NRkzvUkXS5D9VyS+ae21BuRVCL
Vmh3Oviu9xWtrJrSi2K2ZGggcpi45dpgQxdiQScQOHjBiuksOhS5Yq5k0N9Wt8vY1T6ATbS0Qj8t
Prne+Bsabp9yo7kBePez7ZtruKW2ZvuqxiOF/2k+tuD524M/bsaG+OKX/7iOzjYUW1jG/FnQHiLr
jgTztjkGtx1y8NmV22dfEIVddn2RNXotK4UwaINk0UDTgHfFsfV54Dogv7GLwHNfL7IRSzLyunTS
dQBKI+6TMkyL9OTa7KWvq0ETraiWXTrmjaKyet9FFngk/c26jl/9jj6Bhw5SGv1ju5UxamUnfMO3
88NRrYtk8rQcKp9nnh+n6ZMxnFZrDo354LALgy8ZAZjhBFy9ArgtkfSPa9K9MaaTAFHd+GXo31aC
z3B09670YQ1MJ/3qCve2ot0jiol3rdO+0Na+BrupA90uIYK+367OT5rCUmQcYDUmwkhWaw/CaXNT
OwDOgK1/vZm6pdUYo6quKwMC18wlot9wb+lBhB9516ALKKI0hltuH//D5aSrtavmUZbtreaCrmJv
w6gry773uZPc0Nnkh9ZA04HL3OHKGU0akQS9UyRlTeBa5rfaNvnP89OpHKt05BeWP9U1BZNbf2hO
JsqbXjQ/0MAN0ESMzmrn8/n3KM6CP7edd+ezYw/wEDNwGMPcgi//tUFbyPknK6dQ8gq0TBZ0s6Ed
ym6cJgCNfXfofAHldG9wjwu6+NGsDFGOHJIcgUdBLe00HIpEc685i1SZ8j9T+25sInOqNKfAwG8O
bZCRYIdl4nG70i/MT7NgMayjUeZDkGTpD2hK5SFPQP9ZOd6JFuuhFZ1m36pMQ/Infl3mdTJiIhxW
v5hme90byQNIVJ41E727wQ+KcX8W4N042VLXLd3hDsQJ0s/dqYq9h+VJjGH1yYH8Yn6nwzuoshOy
VPCM6l7dWtgt67UZo1viyr5zgySwAhGhDq+ZLtVNW4YWLqCs4G6Fi1eOkPH6Pz3hOEuMNzBWOUce
ogv5ygTmsNHsVMX6yAjDCmCrockxfy0dTwnt4qxzkORxo/ProzAxGWI4cLAjJ2B9jHnuTMlx3pwd
gL+6rQ4ir7I0GTw4WQAtpxk2+sgXKCu0eUj96clMmsgZ+ruuw9UUQf06AmVVmz9Tsv46PzLFuSzj
CYESs9sxA75qcUAM17SRh+AVHDXIjt32VXZM+Pc1NTWrpHqZ5E5AYmEl5rR75NxAs62RgCHZXhko
QUQVMqRG0I5SJVHl8e9mMukgMio/LEsEN7xy7dbDljeuMi/s3/70BsRZmAzH/chpjjraHeUqSm6C
jAgF6x33B9bjVwK2vEFsj/1mfPGrPjbH9WUcUf1Gj2kAj5lEc8c1lSuVo5Q5EhnbyGLaSG2BE+nW
u7bB3ZZGzQ8KazOuSQDZFHY6v2NUtiBdPXzhjejJxZsQpx9a960zFs32+FgYEvQ3+7555wXpVq2M
7DWH2nOHX5XTPXkNzwOeNd/owqvbYc2SgA9FFdqufYfCJrsoxvZklKFhdY1RdkA6Nd7yXC7+D/S0
3m2lE81DAmL6rD6en7uP05yeDC+csrb15hFpFCc1X+eaPjbI3VE6RmlVxSWddcn8j92hJ+MMm22b
vMbtcZyIU9U+L6DzqzQtER8vv/cXzLCvnNLnqJGOnICLaY8PqesM4fkJUn245CGYPYqmsLC5quXZ
2J5y90aUj+cf/fGVwJMRhU6TsqT0XCNGoixuxzzIstvMpHHfaxZXNTOS8ff9Ug4z9wGXq3pQ3BQL
OsiF5uNVG0fKMFQ97ZFyX5CRrfkBgOKwdNCb636FeGIhVo39qV4iWfY0LH1emjvqQVg3aNxBcC5e
c8q+CiKgrE00vkrxGhlW6BnU7S1UguNuoH5YkGG7bWcfp09RgxWqEJDSztZSk8r++Mjx/sIZFpUv
HIh9xR2hcZsmT7aToE6bsbumpqgLO9czemSDfK51EouK4wadGv/2YpM1Ft2wC0U2lfN5nNZrTsx4
TYpoFMstCOAi9A+9pPMa1RuL+cCOWZ8ffEuXYFFsQxmL6KO0xmZgs+OxzG+hPhejTnuR6/dkDKI/
F/YicrgvCPYeBFs+pV73et46FXEpmBn/PWtJsrp+vWMvmrn8MQ0OPeWVFxueF3NzONqJ+wVaNhW4
vYsGkAGCTqyef4KmpGZoCscj4xGdydvyyUeScyuzb0tDjhZdHeyT5jK36UnOwWFe1RsWGCuIKB49
nGxdrushUx2bsgbwnCF+SuvJiN3RXYMyz57E4l6VuXOYSfp1KmsaFhPuuOvtKLKn8+ul8Kae5Cu2
PM9aNJLhJjs5h7b+PVTpKQdoZvA0E6YalYxP7GujoEtiYUN4tHieNuuHl9XkAKYe8dh7tROmVvWd
0w38BKhWHWmDprPzY1M4KBmxOBpp30/jDhtZf4054MjFo50uUTveLJbmwqcwUhmjaLSmmzkZzrlm
uPPFXVPo8myKdZFBiazry8EdwTLimYMbOOm8XA1zbQblloq458LQzJHqPbsdvQvViDclHVoXDQBS
0+txBfe6uOOFc3IMXYpbYZEydeLU9ijCpdhhBfthgnJtgZoHXXRnnWoB9ov4u++HhJ21Ioox4h6d
dea1n63DFmy+IDpdaNXnSwbfG1OFJp8BlG7ofw3QC3CsxzQyjXrTrIBql0ohQUsWXtPqTxOyD+7Z
Gq3V2XTISzePS5FcT5V9UVrQ+wutuPmzUzXYUnnLeNx7qJoB4mAcuVsUmjyPYrJkjOK6LVWWmxgL
tQaIHBgmQatovkQegqrovFErFvwvsKIY7H7Ya/9VBR7RPPd+Q5d1Pp5/uOr0ksGJtMtd081nfmyB
6LQORVwDRx2MEQz8OHuxjuVQcc3zZITiPGZIvQ04gYss8F/oIYMiWnLjNuDCnyPzQK4s+1SMWopu
5bgkM3c4qLkXqG4cu8iMd6Rqjzs0GubMQ3d0QcKvY29Rrc7+83fmCAgbH0A8AIqAtgN86rWoKs3u
VZiJjE90BMc/PqIxz1++dnP5mVX5bZKSR5OUoeHqBAM/Lih7MgcizZK0aQpsALBaTIFT/0rKF+De
Q7MZgzJZD8XIvp3fa6qpku2+7FFHzFBs9Inp3ebN1sXtDP6T809X+HUZbmjWc1VNewOcMOYIpJe3
dmb83Dj77lur5uxTZEnQrPrvxS7FSNjYIQ1Ej/9tG4yzIzti+96kGoNUTJKMKEyNmXko9uIId7oD
SwToetisY+tUrLVMWcjSEUPYIxPbtx7E4h+cvP9dAxZZiv5ASwTzRfLr/HIoHKMMKQRt4wJ2BuRR
K2SVTuAq/sV9q4sd3/EuW3BHsvBhhKwVuE3B/ooyVpCWaX2ia9Me/UHw62k0L/S/Mr6wTHgJNUcc
520zxmbjXddjpbnjqSZJOsuTNec2dbDYbM4/gczy4HLzMy10FzrV46WT3LRA1pxOdgrm+swJslzM
gBLtMhpZqYOjqLarZNO4wjeNTx1xqIlYHuY0S77beQZGzst2kRSsc0IEpD6a9AAVCyh5T+D3AZbd
WzUuVvH1MjRwFLU3z6mbHqhRZ2Fqr1mEC6iuVVD19N0K3x0NHB5pFm2dHvI2j/Zw1tLBw1VP3o+M
d0+uW3di3Tymhxr9gHS9XxedAKFiy8jQvzxfjHw1LJBPVeylyns3JAAABUCfXsSOTjwqme1SdhwX
cHy74wx3zPvSeXdQFQv6ZbksJJMxgIyRtTDaAnumheiOM4+PruidwEt0N0jV7EtWCxgh95sFBF1z
ZYWew5ugs2yu2fGKY0wG/lXDlhtF6mUHryFRuTTf85lctV0BeNQWXWRUskQwIdZAqLeIQ18XTy7k
U6K52F48wj3NC1QTJFktWOFGp2u77EBos54GuiKR7zarTltXMUUypG8ewb/nL3Brwky9YE4ALqnb
cKHV177QESUpTkoZw1cho91DESc9ZB5Ybdx7135ohXG1jI/gvp0dpjnDFDMlo/nSDH37dd0UB3/w
pkNaJk7Ax/zzRessA/cG3+XDUA7pIbVssJ855u9ErC0YVwHDOf8G1edLtjw1xbSmHj4/yUv/N0kd
6x5gvjo6/3SFL5Jlgtm6mVZSjeyQOROLnI6T0AJR2ckt1zw+/wrVACRTLvzBbqBXIw5z295vqfsP
BNGfzz9alQaSSf5caxzLrd6KwyLi/HMTo4pssthCW96puLZ0OtkqY5AO4K0qPR9k0/kBdADmaZq8
Jz8bb8x+rqKK+/+NSv/Pz+X/8l/1w38K+v3//g/+/LNu1i7joFL69x//9y772QH9/Xv4n/3X/v9f
k/7WffOreh66X7+Gu7dG/pv/+kU8/7/vj/4fc1+yZDeOZfkrYbGnkgRBkFzEBgDnN/gol7Shudxd
nOeZq/6N/r3+kj70UFaEVFmlzkWblSkzzN0fHwkCFxd3POd5fP7hF6ces3G7nd767e5tmMrx/SEY
6XHl/+uHv7293+Vha9/++P0Fxtl43C3Jmvr37x8Fr3/8bqoW04/j7h9/f8b3Cy7PFb57fi6ft+ff
oqnPyv/zv/73UBy/ef32/Pr82z9+85+/NtVz9lswlM/16/Av7/32PIx//K5R9oGCg4foBsxdUz0Y
npe3Pz8xPliMajYzTVOn+tE6iy6fMf3jd6p/YIZqENM2qKZqxuGnDc30/SOdqbijCdhaAzlA+vs/
3+GHFf1rhX+rp+qmyepx+OP3w4f5q5DDtInNNIoMJoDUmU20nyFYNrvoS1Kr/SOLO8/o1KiiTLYD
k40KIkf76BcHEGez/aKyXHs/+H9+MKAmGEG9ja1bP9dXMlsj3Tjq42OqILWxiN5MubX17tqlbmaD
Oq8c0F2oVQ5KhgCsXFuiLgfZJd3MsxkVhc2A7HSlG6g/QNdKXUiknkKKdAJJqy85MMTTrPVrMt/l
PYKxgEVb41FMqs7bFVD/bJdL81WrDG+rUGSVGLeAZ3po2q+pNbisq0602Z2hYg/5Np9nrTsppuap
+uYUoAcB44tUbZQfogNJz9nnZei/mNmdQe0HFXCiXO/Unsc2UALgwqe09dShvNh7ytGs9jynO+ge
URsB2/w699ZDUpUO6jY+Z8kY9QPlAy4EEp2kRsLr6onNN5WaPqE3g29F42zof2f9ejezqeDwgG2R
99ZlKc0HMEsJe1u944GIIAUzOhb4oCxB0VvXxZ5jALmnqRxGOE4EOKcxlUi8mODyU4rBnRhQICcl
zAmVI0HnzJrZwtZVUavxS9UuJq8TUJyue1AvtV8r+atam+PBXHETl8OVoENemkv7yY5jZ9+LL6VY
txFmWDekQi/Xj+oK7pZ9dsxVe1QpdJMmzFaruKn3ihgpuxiVFbX9KVPGsO4LqcWFNJG5Rz8rk/2j
Uq8BvH1Z0+qkWYrDmkqU8aWwPbNOeMmmXxxC2k+RpPeNQVSApBmGRbE5fk7DdkNXTaum9I/LYojJ
kupqRKkxuHaHeq3MuKVL8Y2tjs6WK8mzByBdRqldOrSvRVGal2yeJTFKWRe1146mm3VK2NDtac+G
Twnmoxwxz03rpYrhk3hEQ8fGh+Qt1WZpZNQ3K3Kb2yanBCGz2A62Tq941ZSX1AymYTntrYEfv1YD
sNBSCFjOTuWwhJuB0G08oR0p5ijQidDXjnpS1EWvY+Hs2ExNk8vGmK9DNwb1SMSqTXeANU8FyjRP
iqU7vRXLPutuynQG+43hFSkkMS2/mFbKi9IAQNUyi6oe3bRs/GWuRDWBhkUDkti0tZ9Low/RXngx
ieGPvcFLgATbrLqpiHkCsN810ddr23X3dhLLslSiWMtu9vmaZo2PGMXj3CfgZS7FFlc3JrbwmtJL
gTCCSdfznLyAYFOyqrpJ2lz2aS1Ku5CdFjutNrp6WQVWPYXYDSfwz//CY//X4qDpNnS0jhInZvxk
Osxon63qhQ2PwB99aJn9kKsl4HkdlKk529R/2rXyFamtcNHWK7iznHbMz6BX5G3f3MWAc6C1iI31
mm+d13f5CSW/jtokbgt+BdKSc2uUfKnbGxYrDxQU8Aidndq9C+C/S+DBSItm94q2RgA9C4wVxNvm
fK5WgBOCeWVE/WvZTR6UhhNDe79XRuvUq7HDc3OL4vRLYV1b1njgyghjtOzrff6VuHRVIxAE+es6
fVLTXIKN7mNv5bKddIxvdZqsctgwyWIcXXtrPB1V12RNxKYSd55m0Y0ITK7HcrQ381z7+bacs2IW
K6DKa7XAVm+CZqzF2A7nRJ+vlQ5q+wFsZeYakX538lITVnqTa8sZja9e3aJBcNQq0fWExxPktLEv
wPClbL7GIKpsilfg5fAddPXKaoKV6qUneBWihFibcBpaX1uVcw/4VOQY+diwAMSTXh7/qr793Sn+
6eQimoHGMpyXtqn9XOiem6xCWXs7PLKk9Bv2aRqhrhJUC26GGGjt68rg6og4Ix2BngQcE6jcKM34
pjVtEMK23qhMUlkxr4cErY1DjCJoe+jD2VXHcFX2C+2Jc+yvFvXHu45qM0r9mFFh2tTX+ieQS7cx
Ek3N9DRYdUB0/bGLs5djgxEogwRHWM9mEW92MJltYOpPPfDv/2YLfbcj/m43/Bim/lM96irMFkul
RGc/p8FpSToTPbfjY03o46EPdTx5IZPcDqDmNf4Vb/JPrXHfH0gNA/z1BjXMn5twZgWdCu0Ce4E2
Y2hUjWtyE1iJrTCTaOyMx9hcIiD/nPq+ESvOhLV4spceqWbjos1wGs24dn4xBT96KoBINKAJLAp8
Ic0A9v/PBSI6YvamvszL44LW7D3vAsUmPIPyAdOz39XsNFtMtC1sqpJ6vUn9/OAAr++X0RBH322F
rbhjqKPy1JumyI8wgGJHdeyMwG1PkldoASedzFOTdp/Wur7J6yQC2aIkcx009nQmc3NjDSUOEgte
E2jKgOE/d4aoM/IIuAaczCDgQAit3qanasov1UE3ZlSiL/XTgUeOGORrVXXenBjS2qazWhpyN0Ru
WM8DLBPC1uuQ45EwB8ticppdAxsW4CW6ZOu5jWYVvtaWb8XbRw3XgpGt/ZxU+i3FRVwpcdoQ5WFQ
2QneewR28+UXh/SPbtwx/4xQSwegOpr5DPMds+tvcbFWi2mWpph/pug+OCrA7xL/ucb/Hzyg/9JP
+p/o/YDvAtP2N3E/PKwfvJ+HrGp65QQ/5e0H3+af3/zu2xDzg041TTMtAzVL7GDO++7bEPpBJbYF
5YP1IeTIAH73bRTrg35oTtsgxFQNsD7CI/ru3Cj2B2qrKoNHYMMjIgx64N/wbrT3fqC/lLXF4NiY
lFCD4V6WBc6nH2OnK7Y9HduujJKxWkK7ngwvZ4qozUy5q1EOqJXb/GSifJOPnboJwM2vvFnBdoTA
8067mz1/NoBF2ILq9rqkii2XpX3bE0CZ1h2rI0tPB9lPoQ7TaJ3Qn1vkVaRYQOlMY4L9h1PcXJKo
HtN7bNxVVNmgiWIet0hd7va5ZVdwaX0FVUOX9TaScK2rGmUVTuaMhpl5XvhkJ+ToYg/ZFPRLlgYt
0vNOFlP0s9o53AwwR2tAdH+cd7+b88zTSRJsWmOJcmdyg2YKh6SPBZD8LGnVLW/mdT8PinY/otsv
A87jnTIxhU/p1kuDdqVU4Gl0KdhZlkmlfJyy3lc260aNh97Zuy7mNM8+Ttn+DckRyxttI1qpjdMI
9eBhW/SbLDAzHEjnKlfnp7YsnhXMZDCDZnUsb4q+StFSh2oVBmgnxxq1ZwuQy07tjcVLW5co3yPx
rbHRaxKrzVkldeZiusQ6z5PU5hQGqFoGVpnunKDQIiZZEUFL+wP8bsDYA0G9s7UURrHaeU2hqUEL
IqRiUjo+ITp/puX8qPQN4DQ0VcSq8dTBWkIxUPxgGubq5PMvysTMfyWA2GzwrlWN6oZGf4qONnBk
jiLXNlLivHOnYu/8dgYvTbb3g9uU8x6iZxkNtu0oYjhKkWF1H5VxhjLL7Mc93Raf9Nml6NAQrvZd
4wx0NKS2J8mdCZNYG5eHelp0sSW9Kps1lum8Q5lb6u081d/QCT3wNrcQ/EUUAuRPYIZKMpXvwDB4
Uq7DyiTKybSHTRu3ANgjXjlaCtxWx9YU9R70MP4Guxrirt6qCnssFxV9LGvTyjRvW2nvFfFQpbpx
fcqdqbR0pJJNIm0AI5gszcG708TS3DsCMPjO9rKdLbwZ89Sv17jyIJu7v6XJKGH5LtJUvhgQ1IHk
kL8cdLD2VFaeRabidu87bitj7ZewqhWVwAlleGcW60+TYhpRF5cqzEwkjuC+IIPayQpxFTmWgNY2
N0VYSaP6dg6c5U1TbnQVgQBlIiI/rF7GJrHtdOCWBtd9GYExN6JAQipULV22wQNW1+xlrZvCVxmr
r8nRcDD0wMwoyCzreKWSKloRKanxsc/UO9S3k9vdnjwNagTFbXUbgZtmcjeDVFxf4T3tiPg8JGWW
iVobKTfTagvAQLoHTfNtH2Li9xNdADFQMqGxwTW1brsBcxlYnCmAkYb1be1T+1wOXVTm5R4lQETh
AK4e3Dxu1VN6/Ae9F28N2VFJtczndhqGkzlv6t3Esvu8L2askJYKuzZXgzep3nN1KVsAWgJdO9m3
LOhL40usZ2etn9bIYvu92kN6irYm4d4rvmUvJohfqyZYFQxSbQn15zJfRDKBMKpV46/FvvN1WspP
ZJmEvStItKWactunqyIRE0HTTSMHdkhs3RAx5RW8ercnUtk28nEEfbszdyq8mvxk4dthwiB7bB1P
ua2vopnxnV0BOkay5Q96ywqpssaSSXcf51N1WQpqeNqKPvxpWJtbtVdiibDMlSW95cwaad22sTdH
t0HekaxHOjAvNjdfO7GYdu4DRBIgDyhZUJRZvy472EZzglKZOn7cQKZwWhJaSKOrKFjgtRkNtVBF
hjlWEqQde4A+SwFGly7YC7aeEorge5LRmSt2V99XM0IoeR1nJzDQUPjT6irjkZJQM6vqY7ZkLtom
LWccJpAEkDRxhk1VQs2yvpi6NjqozMwEULQ7h6HfH3hvHeWr3kggtM0eAR/cyW6rRpSTcUItiSrb
BBvf2jIbeOlouMDgfUMbd2/rbeu0GDQEtbrBi52MJw07VajMBPTknoN9swdeJ5uamPexRe8gU7qL
LFvL0b6negloGFcrNu6n2PoyluBHVbKVOFXNeo5SSCOgrPLzttOi8viPnQIBeSHsPG0obTiiUZ1J
q6iG21Kb9XwyYm0XRtk7I5L6UcbqPFI7qaBspzaG/hblT65u1n2A6X7pigHAS61q+nOBTFZqQcGU
SoJI2TQATwA0c06Rx02Q6WCimCeUAMVF4gNWbvFnZCDxsgdp7JAXXlqNvqUVJ1rnmzem67eJbBe6
ryhPSqjbN6Mm+3bURL2Py9XQOseujhOtMNNgjmfbKS1VkxNJZtAIgMCpsFehoLHRyWwL+GK9jW1s
T8+tPYMpqQXx54JZsFRluRDjzqwti3f0ybDy8hynZeXSKfk6ZMzk6VCftHqeYB8AiJBV40W/s6a6
OMVK55ogFjPnYUCBxZyg51VH1wRyDflT1+mAI7BH49bclVGwDaGdYVcx22ZxD3WzRVZmghCPlQDo
r760tT4EmdrdjvaiR0ABkhMO534fwHhCbyoz3+WuDaUzKwtMgXR7LIkFzUO3szqDmWFUYIdMVv9g
Z4Ua1tVWi3lHZyWYenYx9Pk5NvUvMUV4M19B7mYtn1TysSsMj2m7KhSQOQtCAMVNCOoAExuQQIVS
QucDYx1JmYXvZIVklDo/erD4thmDp6fpyBMlOc/Ax5ywAS2DKo4W732UzlaNo3H25pGUcjZ2BDqJ
fV+QxOZVYqpAHNYcaOw4zNXPY4UAhmIUnYyzqoq6AmdB1sBh73QGngndcpjd53yxt1EUE0MsrNFn
TnftdYLDKwbV1OU07EB/KYBbETdpxZd+A1a1bg2CDJ/aZjwVzRpscLzF3Cg4ISaYj+jnnvSkOKPc
527JFsRdUrPiW46Epp3H16l0ixyC3YLfrS0QzVKGyVsAycxHrLFEtULNwRxDnSQbay+pJwbApBny
WRt8anoisHafYcCkfIE5i3Esks7kCQfiHhbVQZxkwpRUqgqAOBohUHGfrXJi4cj0h5QYitObVYhY
NIK8tP/ErCVDI1bnIia5QY3nXpwyRCiXshDA1BHNgkDP2qI/AIouMFvlcSuQra4Za4Q1Ntc4b8oz
8mwWmNlSQDBlmjPXRSH0+FIPi6/XZJEMVb6ka06DBQhaM57QtAu+5dCeEyo13Zx4nrdTBJ9akb0G
O68AuqxQgZDjg7By8IZkLeSqjlk0UdTZ21O14rBI4hBhTAJbdkJocVonT10tIgwty3mjbbG3dkAG
6VDbiphZoyCe2s0nxHlUJHpBRblMlKOlB2amniaybtflDrwIDVlg4fb6ZYE24PoW0/OABh3POFQS
m5tessy+a7R88wm5sTtSOOiEJFBZ9L41eqQsZg8wvjjqUtg9Gth60/TaVdu53chjjFpwdaqFqr+h
/+O2nDQn09i9unVnY6hUMWwmwm8gBNtoPwGrA8S4Ftacqcvktci4A59QQyv1GAFrYQtpVkujBmFu
O5eziwPoxPJxF0XFoj2ezus8WVfDTjED2g0wpsEaSc8oBu0QxGbhrk8TnEKEDBaiESAc2jQo5iRo
US8o94Tc17Gx84HF2D7a6JMCHbJZGb/WtbF41TTyPdZqwObykXUFT9JbJXvWabM4c2q+agvx0Woi
tGI/tYbaiWYYwK3RBGpVaHyycILm9SpRxYm0eMf1he0iSTLEwtHrzuOqfhiLeg0Ta15DstlhAQYz
6IEd9BlFZp+oESxJQ4K+ays+70CQr6vEXav2Lt23sBqcShcT4RaB1ZzuNrwmAESd6FqLbLZ5rc8D
oo8gm5mrRFpxWp/0WtnlkD+CZBhOT4Vyqi5JXHhlF6ohTYbGHLN1y62tHa0uZ5GwIY/KDBHz5IR2
kC5cR/seTuejRjb0UTpKZ/J+TQsJRXIcqVvYKIAIQqcsc0x0jcQqjG4UPgmW0x5dCpTwdSEZegXs
UB9WgK12ukdgHSQHF0QzgF50xiw0XRHDWB2R/0hfq6WsgUqnQZVVyktlJCfIW9Zp0KIDC+qefIzR
fsGpKuc+zpyirZ6VTHcMzXZIPVkc4Le1sxjmFxSiiop04G5dlJdlTYOyKb5tsTFIXd3f1FyPbCDA
JikCtSlonmoNPC8U6bQCH6BbChqY/qrc7J0Z6wcv3tJMBAp08JLAg/pPWcpdNfqyN7o5SvL8Prd8
szNktiKRZrQlIn7Tl2LWB751UGVDcp/CKkyo6q5zOYr6MAKGkW+aVchqqyzeC30Ra5bCF17hHiUt
jpP3UMm/FTV6aCr87+dU+A8p9P8yZPTDVd5bcySkh59v9T8wrmTjjCHmfxtXun+ri+di+mfe/B8y
e262aUQm/XaqX5+bvweb/uN2/ww20Q/Hfkc8yUTOGgHXv4JN+of3mDCjYBW13kPy34NNxPiAHLdq
2qqBTxhAoP4j1oSPTA1MHSrRbYtZGvu3EunIWv+QSkdTFPJPFOVUP5UJG/tCzWzO9XMeZBEQFy7K
VfGRZ5YH2MSZhMev9GJdsNdbPruDMH1gGtz32JnX+Da7zG7s1OftafNjZ3UrJ78uXhYClVgOYX4q
nsugbrhuc7LxNqDeFOVguFlR5a65MTAXiGQOC+egcGafigk/r6CPaWVxF4fE6bw1SsUmgGwdoehX
KM4c6TINFB/YRVLzM78PNmd0VY+GnVd4udwckET6LGzvE7Rna7K4DB6CYtP5oNqB7+QicH1JLjMY
1l1djj6VynlpwCbArVNxNv3uQkI4W1532c6pZAGVe1hesmD2W7fykQoBmoPiTyEqa2/jG+VS3heh
fWnOld+Fo987mdDwnshIOsrZ8EwRB9bCTZNX5/QKqqR44SznxWN8Ay+Zr1+rcAyoUzg5bqu7A38L
nEHG7gP6DoTmMZmhzSH+xgTm1W199j4M6mg+7iA7T5e7D4i4YHAdJLJPa5h5jYfiAzHgzSYPpqm7
uHDmHN3rI1gGXu+zz300yMpF/EHqYXEyncU1vSLQvOWm9md8a7mrblN39+xbeJhDANP5FuENUXgI
7MHr82YBteltchbo7ed5mIZ5CB/nmxYWN8UrebG/jH6DcSCyyKcHAVA5OXIT3QxGOJwWl12RwXdj
PjuF1/qqC8/Tn07mbXzdTpvspOqqUhewGCW75nfqqXrdP3YEgT+gUcPw5h3M1Ysqe8e46Bf7PATF
fftYO12wflPdURiBKSvcJLtJI7iVfg66odwZHcT+3fxMz4YsvVgPUnBHUZ7dmzdm0ONptkDsEdCh
e3FTh5k0ZO5lUn2ifhuSaHlSgkpukmCw8G9fMvy8AVqD3lWRHkyIzUA/C+tC72CZeGDKdjK3dDrs
ExV/e50iHKU32VfsH1yZ35rBhmZUzkLqgXn9Wtzn5/xEwvLEzk1k3eVnEzugP+VBGtYhjX4Fu62/
t739dR79tdV/qvEFozxpWNNp500chg124ShbEKoN/sRN3mIMvfz2bfQy18SuBN9icECKqM4mRqk8
6IHOYYs8pzeLKIXKQRXuogtHqKLgHzOZuRNfQAlJHNvimQ//M8AOcwsfpBOglX/JHNOBFAEvoROa
1F3ThXeP9dYh5WNEk7DyCrHi34guG0tW3uo3twYoK1AuIRMPAJxe9gaKndIMjUEMb/vX6nH2xwi4
+o8WUjl+5m3X1keSEihwYo7uFGEK5SOVPf42+vHn1GVBGcEsFLFsHq3PyZkE2iXJToDbMc7sCoEM
koA87HdwcR0wWYXmuTL9JJjD5FRG+wWY6C69Gp6OtBWuBkaCyLl2Xj1DaBDv9dgP7iwQp8Pfv028
FM+fS/5SQyss2AvgzpWDo4aj1PnrtxzfXwBGf1wbC0vkAj2lEndywAcbLqfcn70citW6dP7ortJw
5+DoyZWLM+HizK0p33wb8qhEyRMkTrbimXE1yMQuDqiZRLxCh58oeKPIWYnq0+7OcnIW0ThTZN8A
GAm/FZfdHV3Lse6oyUvPhjgQj3gGWpsyCagap3RqYfA6UK5beDy3PG9fE8SiQCDGEzwSpXxu6mAL
BJ3fOAcUr+qssuBAEZL9Bd4p4G6Y08sFVKFaVDiq0HnmAqKXL7wHK8mEo2Zw4MzwiX9LcCKg7sTp
+CrrwJBAMU852GlwVeerd52fC/PB/JyAB1Dl2aeDw8SQegAcEOfgBczxapYwZXyHKhOucwR7fYR5
ZRq2jyBVE39LKP2LFDIstx8zeH/to58q2hczK5A4sgAT5rDzjqOsEYOn8FF2foX0Ptakl7vbg2AF
b4CpnIR5SrESKHjA5Cz4qyLvCxxAkwOOGeychX/suOFuTsVfa1GLiTc8FbE3YyZN2XpluPlTNGEb
AmLCPbYswrxylV8s0LrMLo5mrvDcRcQNp+Lg9G6JyAfE5jgk8YFMHIwQh+uMbzMPscrACmMoqt5F
XRrUVYktrH6ZQqQmcMPBZ5AxcNtfVrfDTymUZucM+Dc5PSKq3uTo3BLHnyBBz4c8D74hEdzH8vZB
cUdxIwD7+zZEguAxeQCLFS973LxztCCHsIzyzxfJYSjAUYIySKUFoOAdUgmiA4+eLQE+Rt59nPB2
B9Msw8tAtC6YNBziugvthTfH3nCb5/wB98e8wvMTscMc8Oq6O+ZTk5WT4R8TsCpC3A/TDZlSbsrH
2LGcDkPavmFZRCuxAb+C6Cy5jxOePg4REh2SertkmDmklQQLKqwzcJagO1e3xnLaEFNA32HPSgrF
h2wS1nY7BF2qziw3bJxNKFiZ47NjziaODeYlLprEfVTN4WA0IMgLL6A4DYiyGaD6yj1EuXFsfE+T
DR5S4x2qihsnDRhusYyD43UOU2l0p2jzoQmwesj9eZggXKHwQ/RQ3YTJqwOUyp9RWIXpGDBqC2sP
e8KLvfaUBkPYHYIqmadcj5U25ebX0AEmBDhxe690enFfYfQKbj/xWnwrMCgbw02hFQrs2WMuDJ5j
0PC73yd5xOAL/B/Vzzg4dLclGE57DAd8YqPHfOaPOJUzGTu2r0TQQZFys/iDv0GOj2dRWHnHHkEh
jJO+C6aGo2LBQOGKej0TSgAALTyNOAgJvotEfYJuAtIbJBnaRYWIpVAesdN7I6YYdodocWANzv5p
/5QGjcMQefWgrvwhgQ4ycdSbkG/qjRkHL4Kn4lTuvgImMehd1PXgL6m3+Ap28SGp2cXySDi7it+7
fiyWyA4GPwW2EZrycUktQP0KDTw7G8yQFKYuVLRQ/DQYXyjUsH06dFXpTZhSApE+XnXi4NLEjAIm
HY8wIVUEc7kdpCUettSt9bjc0gt0Gta6ktq5ksd8txgMFYUP8xeEkRuAxRasiI7DBDaS22MctVce
8yEyXLPh/RtoBMtbsC7LRcO3D8Wv4zttMGEnxNBFOkY146DAvoAZrXrW2Xhh2L7q7eahRgN6d5Pt
M3qsodYafAdFFR8hAbD6UYsHxbNAB1sQ6R7zrUNSUEGOlSoD2K8CZpsP0CkJOiK8Z4Jna4Hl2BIY
ZbhviUkeXUysVEP9Xbep7xK+umiI9Y6T59itm9AONYSyTg87VeiwP1u8esX702BASBRoTdCAipnH
UuPEARUpGl/wtfdTD0OZTylsi5mvHLgud+lrczmmugsB3yFKTAO0Jz5vHRsmueXlDzFM7PZaeR0M
lVTq0E+dt0c7O9fX6nZ7W8GnNbgjLJsM5krvQ3Ngq8eehsvsi41oTgSvxAH8uYe+/bCsoaQ1H7+G
wCEKizAJG6/cTmjmT68odzwP5+EthbW8ubaHjJWAEaTy6rF04VL5GIur8EZQrroQMJ7KxUMnCQdZ
rTPzEm3QCazu1s38HRYUjFvYOTlcioyjZAZW0WF2KfBPwNh9/HNHrr4qIoHPYCPIc9gtrYMFcrfz
dFlPTOQAUgS9mmN7SHTL1W8tPuD2xNHhlYDsMhb2pfV1b3c6mOyFQLI6Mi7xAwp/R/yg3puPHXtE
BIqdYIg5KQqGODKicCUQStcFvACeYVosaTvsYYYyCcYoDppHzC8EhUpyneCF1BG5WRRuoZD0kQYE
Fpz+hb5aD/Qm8zA9uDa/TzAc9jl7sy99xG4qL0FneFWASoEnDsJBya3iIEjsVx6OSJiZhx2qIWbn
AKrM6fCeFSzFBH9G+hk/l3wWk4z5y+gXsKQMD3/ggHzkN7BNn+vnAXFtVFKfslPSwK+ZXN1b3NaB
meej2p52ft3zLLC/GMAYxNc+kftYlQbkBD80D7gYNt+xvMrh9MEM62Ev6sLCHDbB4YfZ7+tm44bI
iT7TNUJm+cwggMpwiv1BWjx50BMOFpI+2L3UbUQt888gXJAvKxYxflnk4q7OMwq2oRR6bnELOxFj
NIXp/ImLacM5ayG7I1AyN3mYoajD5PTdakSFJB6BYsbKKjh8LriXqrQ94mqah79uysjHbwPU6tiB
iB3NdhgOeakC5F2d9LIb7vptc3snxuMO6zYGfCTcrw5PKN8BEBOM8X0U3Eatn6/cEhfdqu4xjBF2
co6Q1mt5V162xKNug8PtMOtgBEGtxZDp1ocjejYdSDvUegIqpwrt/zuepboarmmhG3DmYOEgu+J5
FDoOWgxeHJumhdJAFvDd6M7cw9g+hHsPd/H4LfcOe/aYrsMFGTlcaDxkwxHdCvXp/3J3nsuRY8mS
fpV9AbRBi79AJlIratYfGEURWms8/X6o7rFhZfUUZ/aa7b27NtPd7GKTEHlOnAgPdw+AfH5lt014
YxVH9nxTrcM/CUAyLzoiIJGdUwgwKZB/9rwyejCcLtYCFJ5Mes7qBAZTcKhRjEJBlhcRZ2pMJsVz
/Bhuna0yjPJkt11M3EjheAT5OR20SKJDzkPTLe9ygr+1SVbDquL28TZfzf8lx68znDQeQF2DrG7i
u3LD++JQ6pf1w+Qy7YqgbHL2RstuZa4Lqg0O0tWMvzSrYA7Dy/ktUwIQlEkL9l1o5x81GSNubVwo
WvacLSQuNj/ADZNIucFG3IbHaDPn2DRfQle2qUDUH0MeZHKE4julNifMXC4KX5olwNP8F4jVrC76
RJwzhSFMx7yQDiSpZJrpxGBcdcW5vnwnT1nSpB45QzLFoQDgA0CNxSHbgQWBHBHTYiKg6lgcdbSf
SFSmhb9OznO+NWywSwThCAhw4FNgSWSm9nTy7r2Dd6j21qliWnO36VcSCIdFxlo7YEwk1f1WAzOq
H5K7cYklxcYj3+sdnYiNemMGatbptj4kbrer1hl/6QuC0DI8NDt9M0dEhu7eohfm2Arc7nF4HOyz
wSGUrur7yc5O9SG6rb/Px4B0N59vKeANjZq1ZOccAfXF2A32W8fmTjkP5lBl2Rr/E+c4z2kHD4ro
oK1naQbfRoJCCE74jyPGCTdzUTmfK+ai2glEQwm/YP1DIvEFP1oUDUE7YmyowhU5aNbzkTJRWPak
qFzfATlxRpfGCXVGPSet7nwoDew3nA24uMR/DU/gMrhzdqMBNJA12/LDtJhzgxm+k5eFWxPI5hfB
WboSVlgTLqYfjxOQfMpOSZjiE6k5RlRO53wzbTPlUutsdzsHykKYwZ7tyaSJ5AMchVULQIQU5pZH
Jwx49rTsHgRmyJM0LJE9bENKfY1Tu1tzMK9G4qWyZHNQZ4VuRK5krgbyHywA5kR1kZEhzjk21QLP
oFDZa83JOhcH8TG6pMU6FEn1osM8d2YOIrIt+I6TkoQVDr3PkCVYLeY12fN1Ram1G3e+ex+RKUKL
s5EmECOSCxPMg201B5D1XNpSXLNnMfulBCTALPvTnCK25D9ziqcsS9HFqpzm/VLkhubEcODFtRuO
VoIVhBhunYhAWgaSQ1JXKPu5KIElREidIxdxbO+9JUf/3C8GYtIMOaSEGaQJX3t1av9qt8405E+7
NY0LDYMh0zh436WTurVyGxhizvfuYRvd6nR3D3T7FnMiaxIa59RScrOzcOpBmZtnbRPeaud8B6p2
md6SPX/+gULDVdac8UtzOw8tDk4e+PGcPXhnf5vddrtiJ62U7fSRg2/65DzTUgblHN1wo5MYNnsK
aNIYSuMNFJgVRZxbrcdTQq6hn6udcQ+tjbS03nBoLuNtzhIJ9+m+psQ8PHM4EvoX4pEeMOtqSft+
I5/l52ab7jmFSGhlzjJYKICcJdAE7L6NdTH9Rf/WjXa5KV11V+6sU7IhvhPFgc9B3pSTfKx36EVJ
qucCP1pZ6/+7bZ3/kR0bHU49HYt/rYNcIKzIUTzevcTf6yBMX35u0fz183+1aBTpD5M2nWWpCPss
cZYt/sUHnr+D1lFGa67Qb1GBgv5q0SjGH0hqDA0WPYJHWL+gqn/RgedvKYauwqURZU3hF/5nbOCf
zjvDxF1DNSEDm6KBGlO8NoOTRWvKBS3JL376Ean3AzK9Kq4XqDOdIcmWeYXhc8DRnBBSADkyjEY+
vbm/g7x+3sO/3sGVfjfwmlixKu6gLDzUUYNdZxSCiG76w7jR0L2Z5SVsv6V64zS6BOnx/T9fwv9e
2/G/0r/8H7jQNVbiv17jx1l1+73K/tfhpQqpQP7Rnvy81Off8NcqR9Er6qqlgmjqs/znH3Je9Q84
8ApqXgs+vKT9k/Iui3+gXDEkU9N1E4MU5Z+Md0n9A4aJgsBFmnuUEk54/wHhXZ4v8knQS58cnjHc
eugZmKQomBP/fFrEiWCiSxnlU6dEdiBB2THhNJbdpq3elCbHtvKjE4OFmsDJlOtjLBpHX4/PNVMh
CzFHapIfxhITAc10IcytO5xwZiPjPh7heLaXsJlpwNrK1GNX7JmKAfqiCFs4OUEOUNIry8lqHEaN
7GIruFFKSBkdTExm1NpKDjUSxoIkVxef2VZ9Hd5FFUcIatTE+lD1ZK14wiauoft0s07N9mRyOHHT
9pnL07hSKC9GX7aNzFgmdcdwEf+sNtWi6DLHL89aXtoxHpJNqbqmCnrexK2tWYor9dGujF7DMFoV
mMWq91J2VAsJtrp3tlSVWjpEBOfZdZs5ZVZ+qzn4vN6tC1pM6SscXNiOuVPBVKkb17CapRJpq1rL
V2r9NuSZMyjkeqFvhwGDZPNuW7V0DtN8n/a5oydAfCnCZNq+1towXvqysn2I+yWzksV+McnVMjXP
TZzYmhI4cbX3JqD2rt55ZWr7seUITHqSB4o6b3hoG8O09UJe+BLUT+GktMjpfJoWZtvaXgLQ2PJ+
68aptedSN20jqtdelKxVpIYQ49bQo5fpvkhuqhFDYRmqdhG4ULV3wQQKUwBRFv0i8dD+NTK4UOm9
KTXYODy4pg6QaHc0eyP5KSlDKCnpok6mYw0jr1GfzDDYJeNEaT0BhcTtu5YbpGd1sDIkYSVg+2dP
Q3KGUroLBunCkKnOllshgmUiL+W6ecomLceZpHbytl7AJpUbepb1iPc+KwBayK7qSC4nOtj9RC+z
tQth3OWpsIzLFyHd+V0GC32yTcO/Ta3LMKb7PoXp1rdrZhjfNWrrdkHtxM2rRUtIrtaVT75chheh
a/h4H9GiuJp09OInEXi93Iia6YSKvKmL9pBp+io0QCPERlhmZeVaEoh2L28D2Kjryfd0x9KYhTsE
WP7IWnUa9M42E4PH6ZdeKEZw54ocJpm6bHVWEYSFN61q3NKULkVcLpMuvuk6j3HE6eiKaeqabXGI
E/V2mMCyzOqtjcTcCfpoWQ7Sk9cMSz8rVp4w3WUmAy9jedx8Cn5/d0zNup3rKKJJumkYMjOGFOWa
0xBkSMky0RJPCA+WptJL+BzqvpOwRDPxNjbzQ+nxWcdovKralq3ixdJqu+tZNKZ0QupiF2G5LJm5
gbZ6KeGM2Z/HoLJRS4fQ8z3RnG2UwQgEaxNCMBuQN0zKizREd3KruJ0+uHVW7KEH280EaC7IZyND
SimwswIv3gi6/46L1iLR0lUlJbYVt+vBj09x3jzKAVh0ORDGaMuGDOmjZ7tJ/cqJIoDjVNp7CGwn
eJWmIO8ZSLsYRWaqVBQzWraQ4uckFm01XPusM11q7nPJ3475AIzTDU4bmgsvBwLAWaUqktdGNdfM
3AAt7ItLUqg4aModDR/LWo3B8DyYoGwVkoq+a7ei0CyjjNdlhLVi63m862NvZ6bafZ9q+6jCuDob
YE224jsiH7jfum30N8MQosZIN4GOOF+Hv2BNxyKZ1or+rbNg6yXCBDOWp0mJJEEpHou8vnjBM9Qz
WLn1gwhRvUSBmordWYkJFYJ66EpcF/AxSoqFMoirOtlONDNSKvYEobtCF1EV7a4GGZC0k1J6ThIW
DuoAp5WUewjvGwVSlVxsuKSTmVSP6CsbvUBskT+LEQZk+q5Jw2UOG1tXxaPY0JfuAdakhhl2+kdc
PHZdvZ8yAvaIl4kvvHazcKem7VMiIwjCaWEmp5ITALIPeqP7rhwcL6jXhqLdSGZnd/h3+eYsnbnN
emuvdIb7+x3ws7z1xymK0JtEFVIPFhvXp6gq9hNim0A6tZB4NBHOGZQF4TJSMAfwxX9/sbmA+yeb
4M+LaSriOcsgQzSvh5DocdxHWZwopwgxu4I71uDT6tatP1lpkMX+3urj7y6ji0iQIEHhIKJf1ZGZ
Nnu3pZZy8uPtFN8MTDMzvrL5kucE9vpZSGVkTbQIHdYPyOlTsepnnl7BtFNO+mHcTi59svc8/TE6
iUFgdvqeHZPSiffj+49BpqtkFX41rX5OcH53B3PP+dMdFJ7aTLnM26QP4rbgE8qq3sw0lt9/aD8m
QP16HVVHYyiigb5eIoaWVUmNMOLU0SbF8Ts/6g6xEjTqB5xzHJ/Az+zmvt/BM/3i2n+3PC0Zohv+
85h1aPP3Pz2jXjNUmXFDCl1HWt50BnpvHR6CDOhN3yvbHDAFgw3leaQp8JUL3d9eW6FWw/scTdS1
/L2w8ODoUoag4hJuS4i/1c5txEtbAsar1RdrVvphvXX1mrkKhguijL7U+sVyV6yrWJm65hROzU2v
1VsfzBy9zKKYj92UkSEaZ4KknBtIrE1LVTdYy7IDjsrEHbYnHO4sOHOEe0vV5dU7BmgQN7pdJ0Yu
/jK2PsJkNo1uawZ3LSalkRh9U0T0d4q3lvJuP9b+QkZuX2CekNdYNCDS9BSakXq9HYd+pVExVhDG
lUi8YXruAxNcDk3ZBIyMecOUdCOMJDKsSsZTC4LbWeUuzvJl3N1rMcxwc5q1ABuz07awVyXbjOST
KBcnX85KWyylhxI9TdlVR8k07pUkv2VyQ7Wqi+xGt4R92GtHVSR1b9MgW7Zy5a2TJPkwJyaRWtOL
5SfHqYleqyiUUCzki7CDNlWh5qzLYW3Bw1ezfJ+MUup2RrLT8njRDtrDWG+TIXH8xBqdMUU2NoxO
rkHL1uAkycW2zGgK6KUtT01qo1pxurC9q8tTJfpwA2B20fcQg8Hx4wSSfuRoerNqzdbustvEfMiK
ZBtZw7If9BtNRqhq6sTYUi4e8w5SnpiuRis5D3W/KEwZ8H4KHE3wHvqgesHKyNHLegFN+caQBbvX
6SlgTAJGsagYXJAqKBcLDnEr/RP6+Zexcw4av6xCEiKMikQU58ZV7JRrz2uKYGhOik9vcDq208MX
W/pvMi6MBGQVT6WZ33q9zs0u6zuvqJqTeUCUsPC3Bc0gyOJAm3MH5/dXu3Jf+nHkgMFQjlqiLIva
tS2jVnW54SnmdEJDv6nocefeXs+rW1+ChKWt+6jZd17pTLm1kMw8Z3hZgLxhJY1bE8hTs/stZfAp
1XEqYWulHq04pV9HZfJArjVztIVxS6Ln9v4ZTu7OmM2aqsJ38aKhxS4OG3RWOlLGwKQECvwHRqna
qqouK7SlxaishwQQ00pscg2d/OaLp//1w/zp4ecS+lP0lEwlF/VJm06ZPNhZdGsFt7+/gPQzzDO/
XowJTJIHnJJACsQrmKfN1KJn5pt10sBq55b49Go5b9ihQKWCjvXFp6n8ujplVPPQpflI0WpcJxC5
Kk1DSHpxKrV66evmbup0PAaFRSDB5/UT10B7UcoDzkQPkfGuhXuxecji7lyYKSZSJPcZXbTkVlW1
A6MAnVQsCRfSJsER3vTpZkbBLtMBiqV81WmFM82lQIG2iIF7PWC+z8jwLzacJP0KZMjzdtDgVVuS
+csZFxeCJ+ppbp0az7N171nJifshtlOyLXv7GG1yqKROP4Z2oQw2Y7hcH6VjEnz3e9lWTeLccGep
KAOLvVYC7KELy6dwoeT9Jh2NfS01CwsDAKOW7CFCt5Jl0luSTqhR8Av3cPUZ8e7rP0JDtI0qXudh
8ayk/VvtNacY4xdFeexraWWG63Toj+UQk9neWFZrl6V2LrSHMkg4Pg4RamxGQq1UCoexb9ai991T
o4WXnQJ4ZIiNE6N2CgkxF84wsdI5Y5tsmsB0UguKQmEgJ9GXvW/YtWVsGitey019wzxIYaEkpc2M
idD2zBe5qF/73F/hXuaogggXsT03hXHTpf1RQ65RG9q+aXcoplCInXqIu0HJSdjTgpUDV2tpsejW
KpJFux3rVTcMG2swMaI66qG8DDOy+/BbYwRr1ahWk/eYjfS/jJfGI5iHp7xdJaH6VEQFPszFMYrq
RVTc/H5H/bB3/jkAkx2LFg4OFskrthE/71k5ntpKkRL/nEcHjAdWU5gswiycs4K92I8PIw2jCKFv
MO3C8TgFs9BUXIhGvU9Q2nk9nfS0B+ES7EI1ED3j3IQUhFVkh8qEABGjTKCVwf+u15c4O6kCjYbu
Tpc/qhgeIdLxKKPha2DdfCyZWt7ox2CANZFtmNeDL0F7UlOao0jtEISvTHQniHYZHSqGz7qS7oIc
vl8wOr7cHwyxuihj8kWipP0SAyQTe90ZzMeYiOxsDkmfgpqGBSSTgqL4PMk3WXoTKY2j+vKH0ldb
/CbWEbo4L3g0vLsshLKbOO302gl3EVwT08t2Uawt0py7z003gg+b3AbmTQZIl0+Xob3XhmkXgKTV
I6N861NG8djm7TpKNpb84qmOaH7I5o1h7VTjMBYa9mTFrs+hUMoDgQShe06LLjzNC20caKhiYlcF
myE/e0xWYuoxjfF4Cu0pjr4I9X/3WrDpQTeEQYmESc/Va2HV6IkiyMm5sO7lVHzXyDyErHoz9RLH
pV5YiGP7ipMHY86fRk8kfXgeq9FbxF65yFOYlL26EaZsq2TaQo0eRnkfKK++gQDaaBkrMBKLaId3
lp1mL0ZDqR6e0PzbRq0tp+ot1c9x9k00X9J2Z7BQxIa+Vg/zY5zsfrppSPiqvvhelekms+pjmtOo
9MdvQW05gBO7LpUXnik9VUN3rEZpm6rKV2nHL1FWwpOZ+gVdpClp0vW+Mn1TlqJUzM/QnAUayeUK
cxR6nBat5+EDhsVSPwr4iDnqV/NArhz2OCSvLn11DJstsp26m/IzpFr4njBX16mj3lqr3PVd9fj7
APLrkczVdDAtiRCCguh6pB3wh1xMvZmfJ9iCL7Off4rMonyi3J5gwAibL4crXqkE/nxAZEWaqlKl
qRht/rwlI0bQCoKk0oqNQzjkGkYW/nvfYdeAXpCsFYOWOtpipb4UZEgx+V4ag32TqOj51nnz0Avd
QRbOgYLgk/GkPZ55U3EJ5VOFgJUoYoupz3QrfooTMawmJzfblyBLrC1Db96bKrrTG1bhqN+2rK9o
nlBYyFQgCsCQaW7S9MkS140P9VA0vmkYLCaoTZkrzMzHXR2xlIF8hRo+pn7TNKore7dFgUeCtEGL
6uD6jKPfcwTIm1cQ8QG90IWidj6o8dmwDrl2HqONHh3zZGsIVMcVIMp0FqtvAForr2z2Wp1jQSc/
l5L2IirHMH+NqkusQofS64mzBURwxEYg1d99cyPK+V0dAdGGrMNiVhV309Jnsm6YCRfdqk+4jFgI
RY3ELozCwXUg7AO3KBhfNS3zqLVNCCblfVUiUB8++uouNfp1Ln9kMcqajhZCOy6U8KE2Q7wwUD9j
90014ARqRyuwyW6tYnSLtHVTCUYw8yQNDLoASTno7jli5PoxV0/IQprsfjJMp8m6hQctTe9W8Wii
6dLFrVibjuc9D4GxbgSUw0n6OvYKxn6NIxoPqlBe9Kw/eahYe69bRAjumWi8xVbWlfPTpME+wuNU
x7ulp2RDExWTFSmJgiB+lXeu0qk8+dxH9INbQcnsLH4V8MKr23arTWQPBYYbYcerg0bcqTd6N7lJ
pH5xCEm/oD8SPSf6voy1xOj2l03GPD6JBEKtziKEUONxZmJixbEsbyEjf5H0/gLzzJeyNItyjJNP
vA7sXZMYRRZNFYFrHkM8wzwwuRA6fBE3tNmg56fM4+pC88H76WAVpHoUqICrs8WKylPW+vgWA2Vr
OpSd6mkYSrvphoUwBHtNf9Bi4ZHbpbcGsaeXnBHfJiWw1rE2rpOK09CKbYtuEkN6kd9jpuT3Lgac
bHmOZFyoamtnFZ09WpqtKqVdFKkTF+ZzKJpn5LaOZNy3zIMZTRpIuHOM3k0U7Nu+vAtlTKoqLDNU
lHPCQxZ9m+1Npv6ssmppedXlO+6h40QibJqnFJJlZ40c/e9iSok5PnVeZOvGS4T9iAyi63mwVHs0
E92IJwXltlo9aEOzLfAkFdQnlZ03yXdq9c3v6X+N3SYUmFSohgs1NpxypCawnnuGp9Olmy2h5Fhc
4mngVgr6HrFeSs1b03/LkodCeGLcWwAfuK6jNVXiNtTeurqDpzw9KfmuHN9HnBn03HoYFLAeCX67
TA+imNEuDGoLcg/ku2r6ffBRytDX81a5krkaFYppQmyudCKgvxx99T5ru20fQzdDYV6Fw1JUR7vJ
pn0YUpblYYBond3VeOu4SY9kO6A62TYoq4NFXzAtprXUPHT5Xi+OE6ooMJDAyN1Qf6cBZGsTWYDh
ahVtnsRYWWP6X1zuV/lvqwqYLUmswlkh1CLUVFbBulp9iWr+mg/gjERXG2NmdhdWCz+v9kzXyiiS
4vqs3GazXCqE/UMXDEJrO3NrQTSjZbLSl7/fZX+3mSmYZ3wPJ79fQL62AeHLLbM6JxsfuRtysyUe
LF8+3a97GfqJaIFKk/HouvTjxP60lwdj9OhXSt25xN240m+8cS96t6n5XMQaxgTdUp7KEJdoTueJ
3p05TXvKLJy3/PgiGP5DOBq0TRVc4epdS7MrbKp7DwfYQaO2niGM+tb33jGwXETSpew//D7FLelb
VsMVHGs2+0OXvEbDfV/GK7/rqb2/BVnlqN20EvKHoTrTgr+b/FNhKudc/z5pj3X9Nsky9iBfTZyQ
fnnnvAvFUmHC8NY18xrHHTgZMV6gK9S5GBXdzhRPfWush7W4aZbiQriZxYQyPEL/ZHxxTsi/gF1X
175K/XAoqMze49qzIIS+x52/Hg/+UoODsOsc4cDruMCPWSfIUho33wlfHh+/wvdgC4qGIYGJCFwx
ryH0HBMtjGJpS9YpHEAT2iQeST4whZ0ZCk5q0T0x/9TKt910GvLeqf1u34vlIuoxFcutleDhEpXB
ECAi/n4z/JoYz7emyzIG9ZaCd+LVHvQl+nuep/Tn0II5PLX7hMa00W+Y3XUbtoDG+vTSjuqy0aOL
3AS4YIdf7McrZjCpK4wsrFYZzWUYs7XmVdmUmIHRacPYn8sicXKP2+hqu1QOllFhHkb018pTjL8T
M/aAug6T6H1ERkGHDz2SBY+WXv4QhHTxIFiGpbJIJ4gHU4oZSnHwsXv6/RuTf4laMtp70dLR8msW
XYmrNxaMhoL7lDac6Q3z2eUrEYRCqnrQq9JW0/cc3wx85E9egmFGoGx1+SI0Zz15hByxlRNpKxW0
LAMMq9tHX0H9LbqlV31n/29iH4il68L90ATvv7/tv1uDP902xLfPqYVvprqiSvpwjjbYMLswOxEi
LFD6YF87k/xhsatus0oOs574x7Vn5tU/u4FXsxyu/vX/09EOjEvAqMwiTYPv9df7mO1N/90BEje/
Gz3xl0fqF9MlmCb+aSX84q16yLOXt5+cLn78wJ/kMuMPorLBQAbAefhlP07gP/llfAfGhcUMCSYa
0/abI/pfFErGRRiaNI9xoIUwD1MgMf+LQjl/i93BVjZUA0N7qGf/Ab/MUued/8902KD9ARFzhmVJ
72l7yld+lkYgaqPXjQh65EtdwtZudxcNVvTkYm236NYHishWRNt8i45t2y8RXyI8N07T6HJqgtfa
uwe/wxEyd8hhmiUF1vg0VPa2dQO4027/NK61LRDJtvfXmr5lDMWAbur4gG7NxlAR0Y3pTtV+xBOy
UJapvpbTB3EEOlBg2qO5cACt00On3RTsW24M71DwBVNCvYl3hP+NCOVcWu7i0sIcRhmyosewDHAr
iO18F1wwh9GZQLwjIWztB1yX9uJRviQbjCC3wPmuvC32OhLvYqE9czAl/BJQJIwOKojk8msIYbld
P/SOcKsg+JivQJZvnGLmQuw9V0FMi3n5Tfcso75o7QvmAUvpBItbsx+2l4cHyz7s5n+BJ79PNvXy
m+ogkkKfV+1ze9zCE+PemQVgP7l3d779OqAkQL+4TG9y/jB+KGmmGZlTG/aO4dCJzccRTg7+3+1D
4GYw6fndhv0ttHHIyKFvo4jmz4aF8TYLOHQHFPS1ekarcNMsiEd7SGjHETfOEDOj7IZmX7iKGkaG
+v3CABhWLuXbtEK5hpEAuHaMmQaEOy7Cz+21S3hGL4QeurWl08QbVcuFX6NlkpIFbl3CuInqvYb9
BrprJHyIc+M9VhKbauVDgB1sObj3E9w2fHMr35a2tAqt5eNMKLp0AnYm+vOwvrsT1hItllWDMKNZ
hNtoE6GDnj1OQBhX6g7vxge1cNXv0mPi4vuxLRA86wdM2JsJQXMabl3ah4KBiEe04dE8mPKSidrz
3wYGEmNMxyw3O2agAR2FzeM9HtP1sOHH0HuV2yTYqLf9fYWr1rcOwR9Cb6wvYa4lADq2Va4DNbIZ
at3Qz0JtKC7oPKBt7h6pxDSmglwi5O7FynwsDsFePii31b5ftfe6cRZerdd8AsM2MTCykKIofCFu
42OwEE7YhgF3H3q0qBAT9yC3IiJS/m46fF3JNlJBHUP2PYroYfb0lrC5REiVLWXpgPlfq4P42+1H
FmJ5BsXO7jW3uAM+gu2yb041vyPf9KiCW3zL1srC22LUv4n24BDtB1IUmlqvE6q+83m/5f5LR7xF
XkcAyAcOWDt4EnK7uIO9pShOiJ7mQ/+mH8DBUUd5pgsFREBCglKb5VUB4ghL7a3mp00cVuAuGIBz
jgcMeIE22ED07BdCaw9PrLmSyYaP0jmuHe15AUjv3YpvkYt2JrM7in+4TdCRFkA32hsPhvYbZULr
njFns2wa0js8EXk7akVo8I8KwiTBxWCP/Ssq9+MjFl21aNev3BfSgswpnjSiBtYrT94lOvu74V1H
3PVdeGX4ipc7cmnXisv60FaZ/0iTSR7vZApMktnMVR24GQigQrvBBeSEb87uVbDrA5sm3EXv8VHf
CmBdL7Sr7fi7x6COpdg75nPymgp2tZafz/7BesFvr6JHeZZvFNLBewW9hfw8MWbNkS7KQX4290UF
/wsZYWu/iRtpOpgn9DrGynzClvOQ7juErMWrfN4oNytUm8fgQzma5w4Vz3irbI/lJlrnrlRS4twY
zCGwPfVBrXig6gj9NVjDKwMDfnkJ1lHlWBvRvg3W+XkbLRXncVmgvDmOi6V2kYPlm4xsw3fqd3nP
V7a4UJ+yl2eFUJ7LfDojKt8WXWXw0i7oKvInkjOgJErWGuKSfn+cJYbHzK4eatjJp2nLIzDpx0k3
OaIQBLS43swCxYKfxUYJ/ZbhI4DEQHGV6HZyxPJjwQ3x/8e9hFKS8QkhrsHKRkUieNCf443qbZsP
WJx8mXw8G6sfd3FsHnCeqXfJCpLyA6pIoiKc2s6u9yVeO7jGoRNGv/oRydt6MftTV2gjR1e3S3yD
eaZ0w5d7a9UxC4hhp3WzBVH2Tkm6AB6SVu3o0noCCpxlsJorgHKbzsDyFA/qmw+IW+DEsPTP2upZ
OEg8g6Uu0J0SDFesyoUBesZ4LOUFrVO0vXXWH8ImYzDTTt+Z7v0xQ4SLStm0tRfNidGPNliuSEcm
f45n+FaL1p1118pq/qtZChegUeEbJyy3b6xSGeFp9hKnTo2cdc9NmU8Zb7Lf47Gpgx3ZwcEqvzEz
XXiH+Gs0C1xLQvXkLS/WQoMMiN/JGJ46f62i9+Y0TLhlOkPwzmvTLfDA6rBXkRrRUfMtbJU/y6T/
KIP9N0QK/w/Zp/2VuVK8/Pdlrn8mz3+mr/89yfPv1UjOWFRt/ZMugzT4z9RZUf+A1gj9QYEqgs5n
hh3+TJ0V+Q/Gmykkz5AkNCY5Ux38Q300u8ABIgMjG0AB4vytf6iPfvjNMWlNBSXRsZ7T/pPU+aqm
ZuQR9CFLAX0iqQYVmC/0udpLvbwwq0TDrRXQo7zpcX5RUYjCP4eFNg9hTx5rhNWVLa99LEBAlpbj
a/76qdI4/5mof57bcgUu/LgLfHgAwKBUzFymKyDRkOXAinvugqaBS786hge9UJF0ayjTnez7V1jP
v7ggHFpRm9++cQUljJ4iV0PdoFVlAhK+VnOHsbEJkiMiy9mq5fcPOL/Fz/UJb5nn++flrt6yXyrR
kHtoSJirutDbAlXHw++v8ANN+OUSOlPL6b4w2GQutj5/kErV478vSJjur9RLhzaXgfMnzpj36Uaa
Xd36BYfruoRC8n/0cJ+uzAL/fGX4RsG8XHmX8kXq33vz2+8f7Qe09OujAT7Rr6QbfD0iWW6rSBEo
/1ijwyLF3QVnH9HR3JkaQFi3lUd4g5zJzdFcx67vIL6Ef4NDXOgWl8z5qof6o5q8vh8EHmxapIHs
7asHjjHIxoh3wsTX7iH1ox3GPGY5cQ/RR4ZHhsI8dm8tP7FhXB0FffEFEPa3n/WMKWE/Ks6zjq6Q
ygTZomkObBfsAZgv4c7i8cEWcbwuNiXGaygJliP4lnQD2vXFUp634vXDf772FaqVGzqMoYFaeR5P
yHtGcTSGkv37j/yqZ/dnQPh8lSsQSu/jrlTEXHHUVXxUMQKZVvmGbALa4VfL96sHmiHpT/D72AsS
/FBeZqgOzuQN515iYl4XftHr/7sQ8OmJfnQBPl1Gw5G/Uxiu6cjBofcepOj7F6/si+fQrgKAGPVe
NsCoYFFg0+QEjtQy8WK2CJi948bFcEhjyHfYQfz+wl892NVuEIM+08w5dgvKg4bZUocJ5++vQMT4
m0WH5JbRPRLf1K6VP2IVMhqniLBWSmDIpFJb3Y5NHm1TKYJM3fo6ljsTCW2hmd99S1n2kzguGC0g
2rpgYOSWWG9WreAZrvV43HkMlh0tdRfEKTmv7g/vtYHpcS5H0fPYJaajV5CqxDoTGTKjjYu6wfVa
CBgmJeuxdcfkrmlVpJCEfC3EWEjAp1wUjCev7THKbiPIeqPvJnA77KKlNBzDekRjaEbnBINf6koj
XalWwtzKebJNFreGO2gizp0DfqSSmkBDJbI1uV49D5HluUMyWY4hTRRgoRetlaEb/zd757EcO5Jm
6VcZm3UjDVpsQwcjglreDexSQWuNp+/PmVmdDJDF6KzFrGZTVqmuhwMOV/8539nloyZtPL20713L
fNYq9MmJ9Wpr5S5GNA0lo8ixLkVbUizOKyITryjz5rNIa8pZ5RbZ2RB74xpAPyt8EdQYjHVvEWco
m8OUW2UrVrZOqkCTygFs4JkyQ5ggbuWu0yh4sWxSQto24caogjEy2GQWFFQDuOb7DeR8G5fOSnGl
TUpOiNyQpUjgWBBKq9JR1kUnAZl0k5sqiZWVkSDbbLUNT/9h8OoYaWOyAJLc/R6H0t25NbSHttq2
dgHG0HbvR2pY0aju/KFFQehqy//SJbdR88ZR5kVRvYYDZ6mCo0OqiKSiYvtfHVuyzrc8wLV4qYe0
30hee93InTNHTr8PtDBYVBU+Shs43Khjr4NRneMlx6U4tAhPkldJNy7+qyQxKZNLiUNcRYiyGXIn
QwjF78JE6plmnEzqtjlVXlW++6RNJgUWVzxF1lSr8/ePH1XrIuW32OJHKUbvIAbxyHYqJWIF1HdT
QZctukKFa1+Lzrn0chhZ7+n1zx8jV7NfFgCc75COWXrYaEwLQUGshBnZbsYcTDyssI3B7VB8We6L
TXQvvC3hwpnX78E6f3+BlssBsFjku5JDtQqOgjx5wDPa5c+/6bhq+LFaHP2kyWrhRX2dj4FjzOuq
XyeDsmmMdBPB6NBSbArcjxbKJveyzc+tfjPxHbU6WTisoovt2KXVrEsosO86xC8/t/DdMvi5CW1y
r524kdUmLs+6WhqPAgsc7/CczZqL0+v6pO7z5SF+vPdPC1TTYVnkBMOOmw3xuQoqRttEm+CML2Vt
v/ib/t04E3srAcL8uZvfHUKOujlZQooqDYlFsoi0nbsHFQHEyl7DW5x5V8lZeEFi2GO1R70CsxmX
KZuAZlMeTv2Ir2/T4TDE8Yx1Bt7D1ExRDoUXG35DnmV15Vi3MSLcn3upHNcDxQMW7jMRuC2LM92H
KvTTA45aJWk7Bzq9+0sRsF28nXjgETM4y4rg2TN8zfBeBFbm54a/bZfjIhUYpIbatKiMf8+Rs5Kn
mzKBo78O/YuQVJ+0uP65na+zlfMRnQe3HNIGUIHjjZSeu37nuBETQ/WoqMse+JtsHP6DNhQhBjFR
TZrmZPeperFGjFTO7Zz+PqBfDuNoUZ/ULSvfDQYmTlXUuzSObpPjYWFonpsXvKrmDC9zcC022EI3
1p4NL2TdzlXQlj937JtPnXwrMSpwQVIYsydzmB4aY6/0PD1pM4LGLNZs5/VZeK5CFSWK4kRr33SQ
RYwD98eZn0DE43elWliHarkFA0Ai69yDgO5qM/2GoAsgYowNIJ2nDg6nmhT//NPwN5LG6T1yGeZV
/BIOd0m5O9En8ZuPTyY8wU99EuPzUwOZOeZ2bPSwFhZmAq+LPnHuBdangf3hw/pXufqoWv352uKb
AS/wGeJ+xkLFq056pGNqxt3GzheH8qxv/RnJUPOiVk+9LPWbjmEiRsKILNrEinXcsVhPOOz5Blgp
qnzWaoTn5e0HAFnhkiLN/MRj/LY1XWW3TZgpisnJOSKLXbl2c1rTr7oltLSDIHir2E62+s5bJM8n
mjtWMn7MiqTO/N2c+Dmf3lpghG3R2a446Q1LBgdIe2jyq/js1Bemft24OB/Tu+Mo4qA1LRJXZg4I
KOESpoNQJl955+qazTE24AT4p8THxjKzAqJ/q+65kV4Up8bntH2iPlGv4Ibivo0y+nRSaT1VG+28
IQQLXHT+VK3tbQ9ZUPsdnuzrl9lk2tZkaCrk/OWjq4JU3bvrZNkDnRSrNxjFk+fniYidS8hJvybf
XWNUfq5iUeS5ptuEi5hlRlGH8gjEWyCGFONnP4+Z6UwiGtRRFvDRCSWSPhmhY6WSshux529T66XW
crh0XmWeaGS6p5w2MhmXiuMquoe0AYCsB+YPaij5Bsz7/8mo0G2EjXxvXEbqky3eoKRKLFkUCAHA
8ab8VYBggWERAoFu5H/6cYtegZviihU1ByaAyZ7VtDK7UGGdwFIUVwQRtMOVIypHeIiIN/hneug/
h8an5qaXHt0gzsqFIh6iAQwwWhMSv5JP2t6nO5yPXtEfxGlAtGRzunb+zyFQdoiME4c/k1Ngqxfv
OafCnwef2GF8XmVEW6bMBII+j7vID2v4p/nq74OgoaCnLYMSk4Q4BCaF+rsIh2gRiQPiz21+MxaF
1xzwiYYHF47S8RwpeRYXoJ0O7RR6gEZ0greVwG2fHIvTFZS+HbUzeY7OWPRJk3DZIa7hx627dZJt
g2G9uhDnt2zVbcY4Xfzctz/dPMdPFGsYGx4WG46TPNfj3smt5eeNK/QgofJAyOrlWNvXQIUeSC5d
jYBXQinBlBJXd60ky+T3WfWVYUjyridZuBzH1TiiMw80WbrwMhGRF3ZP0eA+NXKezxG1Iofm+DC0
u6CsHxRpJG3Wuc37YRChddpC9QwQtqNDIF4XBGtTHaBJFsxdidI/uVYF3dsvrpWIUqWUvZKJua1N
ecAYXJ3XbKNWXuP3ZNVlOy1P/TPVzdoNPBf1wgsikKpJgeEsssaHoRzNZZqRD1l41Z2SYbAaq2Dm
Nxq0+CY6b6vMXbaGBeMxIEczM8z80akhnoTq3mmdu9ZMwBD2JS6Wrsy4MUo2MqgsWzWpzze5P0uS
/CGg2rEe03ZYOIn9Ulox2nx7Ezu5NrNi7srrnFD4PHC9dSk7nCIjDze0bPUPaSY754AIBP/N3/gW
imI3vR0tjvFxUcwIRHyNlTEkNKzfjppJQGdZDvhcdH1TBf5VNgDjiWMtP6iqd+tqw1qpB/ijjd7M
vBxD64kxIybf6ZCx+ApFRUAAPSaTJvd9XMA3OBnEpIlV9QJ78Bwh6Lpdyw/O/ufWvn7xDncvfzc2
WW6I+usok1U4X+E45tcar0i3721IwIO9/rmprx/6cVOTRUfuUT9nEU15SnAhxe264lKzKrjGG+ax
fzWUJHpIjz+3Od3Fwn476t7k8wujSkn5H9jK1bMqkjmq56Z7/7mNb/YIx41M9iNqU4dpVtMIZzXY
+0vsEeJmATaDtVYXes7u/NS9/pca37Rjk31Jm+i2D0Js/NjvIXKZFXeiyIfGYolB6tQ09nUNOu7h
5PTrx4brN2KU6CKGh+RJTNckS0RcPs/RashwqQ1ELwjzQKideLqnPofJ+qA7TsEDFm2DJvYVkL0c
VsFfa/P+jluwk339vj0uSmTUmwL1cjxjD+xtCbLMxZM1XnTsmcq5iQIm3Kjgov/xgeTP9/h3a5Mn
aytDpNYDrdULgH0BhFg48pAB5iJh4HSt9vvP/e/mJg/TGlB0u6TjziXJ3wZ+8qgSeRq4721dv3ig
A0+8u6+nAjFu/m5usuaWpaG4VkZzpZBE1tTv0gf3BnDvvbz5D18celwTMYIK3On4xemJL6WeTWOk
wm2QBYYrc2HO2J5tdAk28en2PvbiX2Zqh7MxC5HC+WryNCVTCSR3CAn8DPxf1TA8hbWtLyqzQfOW
pAp5MmaxrlMZAyVcPjKb9Ws7lZ7rtgxnasGyVjIIl1lRziNFX1sy+TZldNa50VXUA1ZXZeg0VR0v
kyrOtk1QRhdp2vVXTtfZSwMUIJUSi4tEzbYWul+SdgC0PzQfQindSX2BpAueDK61qr92IthnY5nN
jVaHpVYVa6JY+UP8ZqMYqHjzMfyVm+N1ZZgrU/fmuk9MTdPOKVQyadotJGli4Wet6Zy1vn4V6njs
LGorjh5dJwZg49GD/tauiE7d+arzK5MbijmNvLJqY1OFwT7vCDfG/ph7QPUrIodq8rgXmtuTNmIj
/vJLr7jMR5bUog78TSsP1tZo/OhcCSlNefzYbarpy7FNzL1q28Uy6tR0Y3QZQSeupCz8qpM3BGri
J+8lpFiWXR6ojDwPenReN5G2LAtjWElSM879Vr6G74fZg/P5qrQLZcvlJqYrqaPqDY8C8sFFPQIP
qDNEvXpq4kd3VrHZArx00WBJebXGp/pUVMNKcUKyTULHXqcGqfF1RPyxEoHutKtgSbwp5j03IcGX
0lIoakwWxSaVolOZArDmFnAhyeo2EnWpRFSoMNp6C1dNAHqqJuLqJh3Xdj9mZ6GobkWiziUPBhoI
Sl/UDLeJqIUZFVZUi/JY4DqvowxJvHOeO4l1PBOVNFXU1KQxjjakQRP55FHcUzxIIj1h13c6oKJO
1OQaUZ0zKNPVLfcjpSRbK8VoUQ1LOTpzUdfDirnshnFvStG8jrzzyOvMXWJhy89EKTASRcEwjGxe
MlkuoljoUDW0a/dRTQnEzW/DQnsByQrKu3bBhXvoxpvwEvPhzki0ca2JAmTYg4iRTR/IfUqds9Mc
lxcCjqOxU38eF9p7bJXvjSxdenx+Tznny2Ue6A5+437fFUG2h5Fok+NLDVRysndHVEVtUR/Fp/3S
4cosE/u2EeXTLGMv6eb1iqnjLRUlVnw+742kxUvDNfLXstEJqlDzpZ7mZyJJ3Ro7/MH1Xkqq37Y8
wiCRxrPE9ZDF6iuna371XTJ3MhKPs3BXMRKawFkrbvzYZ+UsURJBZVhJ5qtdlrO68xe9kfGfEctW
dasx7s8sY5inAF1rR955ebVUCQzL+42uuHOu/gA/BvMu0JcJ94xIirZREC+57T8kNndZmnWTJmQ9
DuDJGlj/spAfOzcp32+jyPN4kG/jNqvXZe8gjfYOmo6OWjdeU1/aBThqq7jcFAbM91RbAr2KVBVV
u/dQ1g6i6wu5tn45erNuigKNdU/QTU8szoBRJ+0A2NsSzlh92AY96l9/2NX8zdxM7ilZU3kuoRva
i4ybc/Kj71NpOHc98qeaZs49ziX2QDK/mWA84hnGgcD38SoIzK2WmSsZuWTO39bdre/AFg1fCpey
d2ftTA1PKRCdZVjLZz6iI7nqmScB8XQJ6UvhuNIDZ6PAy5ALgjyaGxtL8FirK8dgrwvMNIgbRtgv
2YgXEXUhPYnnjlqTWJxcRUmLQjsg+LBPtDOpQ9Qqwb4xnotaOauqCrTiuyw9wBCcG8E1+8t12Xio
K1B3JTdWYC0owsyJfqb866Fvx4wwVOwGQR74BGSjKUlaZxlKBR357ZQkXVhox+3qzq/DdYbxjWPi
BjrHY9lxew3LVLcfx4LjVsmtRvyrzr1Ni5E2gcY2yCzfNgepksDSRsRP18F6CIGytAYzLIJegT4g
K7TvLXFtsKpbDQC8rdSkEAUVWzYnm7tQaUubFToMNqGFiBUyvH5pI2Y3u/SZ1wTihfzjAeO+kj+p
mUGghu1tIr/bG4gb0dL5C9m58YvkIAE3SRHNm/Ybf3oHomp8ClGjZ1g5wb4AXO36/kmJ/Aur1rqF
H+jymWfW/tLsHPS6KUJ9Nc3sXY2xeTMatceUZQbzMPEIhquTDAym4+xHbbAu7Eahy1JypbnBpaG6
6srmPm0bq2Zw5+Uh2ZYm/0KlRiR6Aj9YsMdiovaVd63H+B1U2EkJVLeb6DLMU34xTKzlEJXRMiLx
mARzX7rWwhGiQ1Z1t2FWlRet2hYAQwKHu3DfTy6IBM9L3m+ao7OwErwunBo5TpszL3H6edkZ60YF
NotCr56bUlAvY7u+iRXzuWqGO10pyTuIoAW743kflN5lVxQXbc1/LmehuQjBRvpes5WMFFaL5a6C
oYU2FB7Gutw3jbnJJauYg2y6iGEcD577mLjNTaO6CLF7LQR+gY67NXbQa84hVG/cJH53vXgZVTLK
mcvWdvFpG8l9ZHoruXYIicNRq2rxRm2o9TsWq0jK/9ELX0iQs/PcIVys0ZAo19ZrX/iYbEYLpEZP
/mpTvLtGWm9VXe5mgzSs1Jj/Su7kbaV4t7xagmY873KohmXA+pGn0c7Ku10eNmRfGT56hMBXGbvl
eViy4vrp2EK+SpSNPhpbu6zfy46AjUADrNCj01a1VaxIxbzAplQXOUtaR8KcnW7MVt2Antn4A/Tm
MXSXURSts77bRkm46aowAiWD4sIlmsEjPdcKwtdAHVLuKRy+VftGbpSnoA7vvc6ZlXp+L49ZyFVJ
ed8H5iKTvbeosB+HwDzvFPlO7cE+xuN+bMNXozHxLwcgoYNofOtc88UwAPeUY5vPLEZxWPDPmyhd
2hkZM2rlQeYLLkO9qGaph9Le9UiBGYoznJCwG9IM8g3stlmksBtRTflesnAykeoMhhVFZ0ymkd5m
twWR6R97iay/UjRP2eaDncw6q9+1Zro0ivqu9txntyDYy4aHkOhXSiuoyKNFdkWdbitbvXJr66Vi
YkgZYX3mX6OyPCgKoRGee+DffgYXfA3O+bzrqpVkOweqew+qE56pFYk9fXhupGjLVOc2MnJoG7Zy
Gyj2czPgtO6a+rFIJTYBjJhZ6MfE/FhuO6+U9j6X8o3upclM8RSSE21KS6NRnWsxYzM3BkT9SrB1
ARsqY3uIgRz0Y3QXR9FTN6jroWeFTYZykbaolJrkzZPs69Lnk7Nz5YXV+9ZMeLtZJBHblduYd5r8
oKhckQ0EmWj5kD5UTeFtB2f41VfDbd5p68E0IEwNq0Eisb2SCBTpQ+ECwX6gDjirYju7D4MSajKC
q440GDEQ+056Ayd5kzRWtwiS8lwbh5dG7Q9xz7WSrglsZuicJXLyKsv9mWPiRBv1CPsQWZet5p3V
frcbNO2MD+KstztAxxbGISlnwmTNn0GIyJnFdUFLemuZlmZ2AgIp01idinGHnGwPbVvacB22GsHl
lgMfjyIF4Uwvh71jko/j9xvTJI0tBJYd+c1OkaqDlSVrQ4oPkfWe9KxQtZHfxtW4CVooN0ahtTMn
x/xi2SurbJ6Vwrq3Ze/F9xBG5abMpKVJ94bvQv6Oh7O21/ZOlx18j1SyDqoNS3BUaG9BK1illfHm
ysPvqgl/dS4noFDhKs3KpDutw9GspsEhE1sFR0pvioacXdO+lBJvl/tBtAhrI94UdVctE0Z02Zjk
N1VRMfNKdetanrwsg5hEPZzbc6Vr7kMWF6lJV2XnXI1Of1W2/qVehr/SJr7T7RITS+Rs+iHfqXG0
TGRy8QJz59UJi7xaUSiL7ScrA3VjFu7aM/S5nuJeU004JwqNwoy+p64MXKVGCjSG3azqh4OZhrdW
1Y8zPzfXvZ6ssqC8lwUhLk6LyzET3/mYXDPV79NUAqXTLlj6o4UXp7uhkNZ2a1+QmbFVjBGzicGu
kBUnn2dD681bueS2A30K+9uxdTeh1j5yHHgeDEKFB2UVpRWns2zjZebMt+uH2nIeqIgvFOAJagPH
I4gvALr/0jsD65Edh6xf/qMftsmyzuhRkEmY47jBaTQuGgZ3VUg92a0m+4c+3RVS8Ftp/G0naxea
2byUoQHxX7JhE0VavUjIHJkFvT4bjfjdB+e67iXv0U5JUdPrVchcoacN07pL7UC1dZbXlp/b510A
ZikhklfyqFAO0hPaxLlSV+dFOpqzLF8XkvQU6P4TdGaGlfIWRJjmWru+0lFex1y7rsIGT2FinLl6
fCaDokZSV7gre5DIHMs7bHFuYS5SpcrOdcqk8xK8ml4T291qoESMX4PS3VIIAN3iE4tZGA9oAiUI
9wmc01pH8+wmtxCbk53sKm8qr3FG9W0VBPFeqVCmQWOJQCtFYcXu0y3Tm6o0EG3bRZZeOlLFtU3Q
nps1eoO2GfyNJNlXSgTYL8g57ep5hcmuCp5BnaWrXNgMq5SvNTL7ERqhX+4BmT0NXqNuk7YAfteM
1FD9MD3veNYLFCP5hRHgVahAY4863xlaIi94j43igVnzIcmdw5j5BEUW1kG2iW9oKD2HYXCtBt4v
z+B0gGhiYcHTb5OwmHVqc4gM/ENWYt8RD1zNfT8kxddu/LUpuOtMzNeNla2Dwt7L9NBSAn/dh/ml
5+Ir9HsifwI2mqnuXLAJXZuxO8yyQrqSq3qHOlRbhrIX/DYShmKfx/l1FYVxOJNlsY/qRyhtDouM
Xlwb+bCNtP7Cd0Z909mABX0DFnwds1mVa1TmbWffApl/1GpzoWMONYYAiyVWSrnhHTchPsiUCBlu
sJZq5636nnM39oi12rV7T8+27DoeW2+89MA0wvu2b7U8vtdZQqJe3gSdDViruJZCsFsO4zJJL/0+
2khB+Ri0+HgNVRoWaa//HnQ2rYFl5LM+za40KV96LsmjZnNttfYu16uNbLsvdQtJytbwJkakEoRt
vFUa5Sr0i2iWyjApazysKVrZPqo48sYA2nOIQll0Exv1OveBOmh5BCnRsn7ZSnHp2hHeUCsA9tuH
S0UB/9PmnT+TA7LyGoOAyiw9Y5rcp+C9rKG5SV39scsVIjktlY2C5iYzu3fkmRO1v/VMOe8c/7fu
ZVvXaNbMqHPBAvLEyQ8GaZ96RMGW0VVLFh1vY+Dl+he2RlR93G/bulzrcb9vReR87iwVvQREDb2r
cvStH+fwwNiNz9g83hpO9aBE2VUMUs0Wu0G16c58JX1O43o/1MDvjfo6FhUbRbXwyKYDJXaJryoe
1b1bcZyy7DXXvleFQ6i4li1rT9t6HgC3vDYuyy46D2zSkn17H0fF3m7lrckKCuuQARaOyS/Hqq45
ni9wVsQzyXFJM82hOek6eXCts2pM7cX2jIegb6RF3zjXkqdgmk2JI4110kfEhYLOoWWOfpU5r+Op
ZHK+NWyuQFSJ65ZidIhpLa332LY3pqRflqX1u6JEN6/cEmm1kkaAlAdtHrPJnlVJ6F6PDWgO30pI
oR0ozfVW5mw9kYDUl/obdaotkJN9LqvtQyn6xC4r3rtxocMElvyl1ETezC305yapmkM8tvi3wUZn
TVY8KmGASV2U1yw++eVIxQ3VDpq4Hi+s4VVvuVfdlSPEtbwNOAT2rnrecM0HMBtEp+RTy4tEVU8R
9T1H554lFLOo3qT9shJlwMwtzitRGNRkaGxq+SpTMWT8XrupKu3sXHefC5UzsCmKjKjkWHFE4dEX
Jcg4L4d1RVXSYKX2qVLabr3zqVq2VC9rUcb8+dL5m5IP8hdZUUWSgOlMK64lVzy26gLSrtLXEMuI
86qmJ6pKXzwq3NrDuETzzRSlIPOZVM2cojWbOkH53kFhqM6NvUHGIGGEuGrxeD/apORRA1qxmfu5
b99IXzDGWOBYUVoq6BAnN86DruSpxb6LhuW5txOqA5DN8w7//j8EUwl9w3Fbk8v72kKN2Dq0Bb1w
0ZwTAfwmRBwoOGb9tXGWLnv1I+r0RBdFSW5yqc7FFNIssptktDATFYfnp93QWzKh5CiYUixQc1w/
pNqJzJF7mTTC5OHnFr+pS35ucKrjCC2tVlyNBqFW7Ak5XqPk38JQPFUM+aZjgp8nkNFIAkAhHdcn
zLGU+iakriuSPfPb7Jqc42V0qEiBZZ0gyXH9c78mzKePFwiIFUmdKQDn6NmPG0z6NHU5MRPlftcj
Os6hJ81wcxzITFikG/0GVzNFJmdLHeI3+OlDtVNP+IK+yIIZQ5jIVOrLqOkt9ITHP6FstUYfNORT
DcLncuFtUupboAPuYcmzK0R3Z0C1FwXS5c+d/+alHjU8GUVhUJV+UxvIqFblFsAysEKhcDolrP6u
Dks7qBcR51B2Mif1u9IDC1lmtNPNtUeuaNfydsRdL7TkpwmM37YGxdXhKsuGGjc1tDZpG+eaFMtI
A0S4aLjCwCOcpEJHK902J2uv38ylFiIKZFUox1GPT4ZsO3ip34Qjl2m/eoCxfI2i+groCYTrvCIW
krPMinXk53f33fQKOodoFoFwBewuvqRPMqSYi7bEtxFy6Yf+UT0bF4VIyHw2t/KF/ELG2Zz836vw
7pTT4ouIUrD5eYcMV1YPEuImHwxxaWY85g6pauWsf5Eu7DMq62ijpXn7wI0uia3tpliUZPGuuNGa
W0+nJGVCKXA09/EDKFySSqOTEoCx+rjjYaoOrhM647wwkUeb+YwUsxMP92sTCksXxCNkeSL/btJH
k+tjaSyZ1dP6QU4uOlLYTry9L/McEtTPLUzenlm02qjJtFAvhMaW4HUw4Dv2C0uu2Xfk7eSnWhSr
3vFjO25xIsAourLME5MW9bWxOqAhQ/cKqHfOokEKtDGfg1dYn3pXylTca076Ofk4OjO0SkP7aLXe
RmdiJSbeAwXgKXHvt91jisGMi1EKvvHxqOBmNdTkgoYirkVs/+CP11rnLUoFHv/vn1/eN58AlSIL
262OqdkGK3vcVjJWshEkNdeRc+83LKiDtsLwRrTgXNsla9La+wS6UnoGB6Pba8voQr/++Rd8mXJ4
qkDlQMuhfcIIMRk9Xiw5tSuWfz/8VbLRLrPLIDu1fxO9mA4YdKKIHYQfQdMny1Kg670/dOMw57hb
dMABLMokOsuxdB3MrSv1sT43X0yoNZu/6Lb/iKHxv4sDvcjf0pu6fHurD7/zD6zaCwK6MvD8+k/K
2v/8JZS5T+CIo7/4f4lgk5lK/n3g5/r3+Pv/0J8g/4ySYHb/xJKgTAITAqmrqZNAy1f8F0tC/0PF
+k/MLXt6mZRP/pt/sSSUP5AVc31tWYwVhWXxb5aE8gfnADGRo4g3FVawf8KSUMSfdDRmDFSxim6w
gcNXQkuTHUVacRHh5l4zV61GX3mUqOHZysAISMY7czjwLeosMZeta8RUx1XutYZSXcaFqd1KrYEw
g5XEAP8AMzhcqqVmR3MDMUBs1ts8958V9c1rmhXe2cUwGPM+4vZIsTepkV2YThIsPKilgV/hoqo1
jsuYW/RhFw7Bg1/BoK60YqX0D0nP7rXJbzwd114OECb3HTBHahct88oEVjZAD5d7qj1IUA6pqr+X
vQJjoKEaMFrwZHII207MVtsL/YrCKFUWlsnishjz36lf2qRSVtlMj3N32dvgmEMleXPU8LGPi5U3
BER44C4ryEdvoboaFjdrUDzJ1yOHVLGiNeJXbk61lGJda0T3RmtDp2skuSU4tburpNe6o6STKxLQ
9YWhYXfx29w/RCUEH/SkYZ8vJO5LJTk5S0w43b50CC3lQi20TVGSKJCHr5pfbT2Cc3qL+upYQGa3
pYVnScW26xJTpD9KXFz7Mlckh8LMpK2jh95D38XKoQxs5PZowjapdVvorzBol2ZjzDnP22a1ldzR
J9hC4calUm8av8t3TuyMBy/QrXXFwaGqo51qcrvW+JWPTFvJr4ZkhO7Ori1bffp4Lv+cqz7bc75s
BcVw5AiK2AmwiAzm5Hii7js1CZ0ibTEVCrR+vPBX+tZYuzOuzHZ/rUD/f9b6v4pYAf/9rLXl5HM0
X4l//U/2jW7/gSbfYDPuWLpA4DBh/DVf2X/gLiIyBQ8C4VK2sFv+a76y/mB1I5KY16bwrwii5F/s
G9X5QwaUw1mCzRNnJbAt/wAbOdnmyRydaUdmITWxe35RMcoZij67GVuKZGtPxfot14tPD+K7ETjZ
lnxpYrJViAs3BNVKE/VCgdIRrnpRxVxnd0RmYqv9k8qSrxUJKd78RNvM+J8n4y9ti9/26YQQtbHn
xJSJF/86CFWOs7DweuCD37ho6bgeO9HkZGPypcnJnkEOspJ5+qNJ7aO7zoiS7000qmFVU6hmGtzP
9ic3mh8ry6fdyl8tMzDwD0AQmprWel8LjK6iZeZ0RDrQk1vMLASa5i8YOOt9v9WwMkeHeJfsy3sK
Cmo8x42yjO+rvc7hrVzKKxU4xsnD72Qb9eWHibf06S2orRQHMuaDv94CO/1tOZB5UdlLcyFiCORN
roWLMKxn2T92KH5pfTIDEjFlesQMEuTkdKshQ7EfDwu5CC5PvHi+8G/G2t+Pf3K68Nwhkgfx4omJ
zrcautKIRXEuA+o+DRyZzutfejU5Vbg6AP1WpVfdXHxVzOvhhTCcKctyrYXnJwXI4in9NLgmXzFr
XBE14ivOSP2DChsHMwWwLJoBQmUrBre6iFYnR863z5T7U1zbHLo1S/zzTyMnb7NB8XOlXYi4Nv9J
pEnUXCkET8nq5L3bqbYmo7SXIl8GRNEuBMhfQM+JioapWK7jw8l56dtpFyuTTOors/s03CfpY7Ws
e96evq63+lv/XG6alVOS2V5vhBEtWum+r89PPc/pVd+fowaCsbDAO2yiJ99C1fRwk6qPdr1NDxr1
4Jyb+0ixVmpHKaO46p8lUJRGRFLCEtUqX2YcEFWRo+X3PEAbJxYH7dvF4dMPmnw0FCwVWxJADzGM
dYZxbP6qL8KbeqMdIhRlpnRdaeW5hLSCsrN8CG/Uy3zZhVW+QCO1sp+GSwlqIwJGYKDWXz95dI1g
2QeMVIKVECIhycxj9bSy+7u3CKEOYTcHbpUsq+PR2UuO7mYjv0tYDsq9iBNEMM1edqYDv8wWYT8/
dVl7qsnJ6lJ7pFBR7m0XEmmb7pgh0DllxvzuS//cq8kBpjXY3ceiCWHRFa/Ey7FHklW9BVvyRgjS
qUHwMeqmc8unFqdOpr5obR3fv2iRhPHLaNk+9zPrThC8iFzPT9Kavp08TfzH5DJ+nOsnk2c+SiTI
J4y6dmU6TCnc/JLbcaXr4QZk0v/CT/H1tcEHx6zLdgvnoj5160p56nZuPTYLt7YTcs/DIN2UplSd
WoO+rrS0w1GWCGCOtBiEj0dkmBT+YMJfWkgbwYnDb/qrf7CWrHsvAYouYi6JvdUWxebE2vd1n0W4
HSdrkeGBve7jM/80T0taNHYRGYuLYinu8kgAvAOPu5TWyarZSasTrX3zNI9am3wEdsaWNdRFeuLH
CI2WFCxIDAPKP8C5DZf+lfN6osmvuzo6aGningA4hWmJn/Spg2UXyKQ/gKaG9rMkakEIY1fCOTKe
1eCaXv1dshr+dZ76t3CF6TUb87VoFqOKqB8a8nTceCPsK7/xxJcBrPW+3hP6uGx3VKl/4W6CTOnO
vEdlGV9jXFh7C07zJ/r9zYA6+gGTRRGhR+0HJT+AMKLqXnlBz7vBZbBwzq25YqM64ZGDlbg5OSd8
+8Cxw0LCBCvBMef4gatBb0VGxwMXFUz/lQAzHrdz7VAMwrkDFmt22sX//eP+1OhkYMW1NI79+NFo
t5TIfCjYQv+ZExuurHPzVl8kOOCz1xqjUDzPT4W0iz//eCLEJQTjQsSHO0SgTJbnNKjCvOkZ2GMG
hHyo9ZnRklZGmNJ6NA0Jdrh5Fab5+4mX/N2z5uhHHUWUbzijHj/rjpBVZEw2tIIFLP1lQRVuLS3L
5cfXhD6FNxyv/5u989ix3Uyz7Ks0ak6B3gx6Qnt8mBN+QkTEjaD3nk9fi5KySrqZWWoNGyhAkABd
c0yQ/D+z99rGw//8qpyRP39aCdSQqpk6SAiGrD+DnYx+0PJwFPmWYwHbV9KoUh8og9yj2YsbAoZH
sbDMb+xQzFKQ1WL+1CpZQf5EPKP6uQUlQWDsqlpD1d/19aXoRYufU7lEUSBO3Rz5VpPE+iEutcI4
6GunxLqttDQEV+TSifVilUPiZyL6P0JIJDG0garB0yGoHIcwoiwfGwVIAIvdaDXguysnBA22qVXG
1Zrq9Tq3Tfs+63VznrSqWKArx4lf1PW4w+udzftm7rIYvVrCnn+YRUS3CIfwQUr6eqURDNNDOITx
U6cuuZ8DsIvdIUIPt9bV8BaZaXNT50lyJ2ArsrM55/csY3hIx1BEAVhPsMGXJeKtjnk/ExCIWv9Z
odXxGnUmeHcd6gIh35Iqp+1b652hSAvjsevCjXweCvEhzxTxNskr8SjWLZD7AQuTMmiqv+gNzilu
/VdFzjoCA3J9S5qJGTwKSGv9elo79lpLXO1Eoy6ORtjOaI6r6U6KBnGTlxCFvqyJeAslTVVOiC4b
02+XFlR1vkRo7YVBXlQQpYbuNuQsUiiptXgeYj71aneRNOyNMp86O6t1I1ilcb6f5xRI/6qv4ofc
GBbRTnGoiQGUllar6essgSSobBXS50LFtGGBZmsIxw5MdVDJZKvJ33M5M9IjC8z5qTTRkzV9nh7U
pZTv1QQ1FELTSL7qGM5wlQ8DilghPY7cqK45GuNlMBpI6DreEKSNY2A1SG7kziTD2ZjmwEzArllR
Fj/3C0pu/GeKJwmV3nsamrZdM6+aLSujjhCzly9Kqi534zCVu7ARtENlxplOfJusfIxaae2WscYd
kqUhCFPJGPfocwASxxOvHydookgS9nV5wL82lfMnvEvxEq/VcJDrSX/pxX5xiU4bClTabbFf5lG6
Ryw+Fi5UBmU/Ser83WqJFPupSa7JI+9fFbGKSUsVRLG6Ct6U1c2j2kj5agttKp6LtsJiMEhz48I5
SYio1OM+dqyFSfi+bJr5YQyV/NQm1SIGEjJda6eNujmg+5TW4tDqjXYtDZmHmmWGxT4TiLkVKsnc
x9HaPySUf148bLa60TCSApxfDNQvQrPd2JnF/YRdTM4qxtJqv+fDpqcK6kmD50ohr09CXBSk3Vy+
t5lZM3ltCoySFkFgWs4bd7qpQalEdVYGC9NfgxDIKHmc02iunVlP80ekmii2dVXY7jytdZQEr1fC
PbOPJ5SiWdMMnW0i605sRV+A5dc5en+YPXgMtSGqz4LcJrxCAovBHrqke5xjk1lwWBYMwsPYvBmM
QQvWOppF/BrWAqi2qYzSTRShs+xKLtZb3Vimr1ieu5vGLBrGxF0cuWOJtIebPM8bzW0xGOj2Uuck
hk/NTKimOgrI9fpRbaMHQe87yQ1peqqjKNb4YKptGmy3kCUqv6LKKL0plpsuqNaoXA6JFK22lfaK
FTRraYp+VAp66NYVQGiXrexY7jNsltixQpNriJtRxbU0H9o6TQ2vUAsJ+2jbhk4u9gUWi3zIE1/p
xpnzMhO22O8sB0ECxyMCELJWi2AraxSvz7IuYAsk1muSvWEYQ4Ni2CKcpO2k4SZc1VQlxENF2m9I
pY5lrF1EulCViJPvUqny8UaptYmqp1oFKZiXISodvjG58QV5lNedkoSqeBaMFWthXipDjZZ17qcD
zWs0ezxXp2YX6RYC1K7TzMpdBa3DoVYOOAoiISGeAg6FfI+vj8ybTi/7ztbUflU9NJ1R4kR6eF3k
pI6+2k6I06e5turWpQ4XjV1bWzl5O2R9RodoNAvhbuC4+hbxREbOYJooj5NwzFPHaiLWskxFIe+z
kWp4ROQRMnhNrsRiL7VSKCGZ1IR4V7SdnHi1kaeIOXN1JV7B4ARnnSKyYMrbrq8uhb6YV4n3QUJM
WNYiMbIFPlzN4O8no6zBFznIY9ef1bUpn7S5qmZvEGLWNks9cUPLatbkzijF8YsUivl0CzOgmBfk
7uKqHhZrKt7IYMxSxzAsLJmmNjWKH0araN4pKRJOH34cxqh2LcvatsqkblF3RsLsLoAc5jOyWiPZ
sXiX0sAsFYlI8l7VZwAfs4biDnxMpRq55hDHngPGQbk2EtiHxjZQQUuO3jwZS/sjb00r8/i8pv6j
SaTSPK3NNEAxaFdIftJcEqbTimW27FveNgLDvCYvwojL9LFRm7je1QuaSy8spBUpaRZmMq16gjXZ
VmJNkNCUqzg0oj32EHFCSM+/ZMzJ3GzYN5R87e7XUpME4peLZomeorhJWVyNYltzA8p9j22tknju
Pwt5FBk/VtB5WmULAm8Gy1DdJwN87LRfx/kOuxka36M5tX3+WQDqIU5lzJiRVs4sR+JSv40Db/8A
7HsOv9WsjK3GLtJM6u8U1oXrtZKydX6tWS0Iy1nolLk0HQS+eqVdolGXFmgms8o0/SjoVY0PI1bU
ZiaJpiLwdiUgcbLE6LYQTHwcJIsmsoABlXmUSObpwI4gFo9Fkg3S8BtB5H93Q+yG6Jr+/W7oULU/
3ss/b4f4A78nI1i/0FQip8cJsaWDkWTwj+2Q+guGN/lXbaNqbYvt/94OKb8odIMbPk3b1tz8ma4a
+vj//gfLIYn+hSiDLTncUrW/tRz6eU4iq8wIZcRqKMgkTL4/jwvjuU1KY8H48Y9RUEgQlTs7W18f
ps5fjkV/6jb/6fW2RuUPXTYB4RLx0byeGtT7DX6qdQxEm5lnptNvWMYA55OdVg7mhb/qOEH3/rkf
+fnVf+0O//Dq45xYfQelhTMNr+thAMY87FKxp7ng4N+8QWnXKaODC395JD88XG+qpChDmElGbezX
ahLoZcRQ67ihwWAFdYaw8hAS1d0nl25K8OyMFRgroubNTu3IwupUduxWFJuCXc9KlgaqFJVZfpCU
vp/2vYWhNHSmPAsVSDhzOzPIhJAQv5mTMoTpR2th425Mjce4lC/lIryvSCMAPYc65ei5riABbAGV
A2dIHGdO2kyS9aZ2TSnb1QSl4WoULaZ1M5Nbsh8LGd+8eIqLlS0mx+Gy9jsVaGrptqWYPIvk88IE
6EUKrqclR1S/F6wkvOcZZM42iycW/SN07mssxBpVONBV7MpWtK/BoyHfzLLhnXHGehXWJkImlJad
O6YdkFnVWvT7SEnDh3WS5kdRbwyNFkEkmm3OlzZ30JJj94dOAfzLqsbXNNMo0rVuOpcAENjWi+RO
jTkn6r0cdSj+lR5jCwWqqe+HxRJxU1STbxUV03wVisN9nqidp3Z5wsVct1jBC7NoP4u8Nr7IaM9c
yxBA4Fphd292xdYMaRHedbnt2gGj9DCWroBWn7CeiEzlg7rmtMyx2iePPSd9jamxGFY7jLrYb5Qw
fZ5TDAJ2NBn9VRKi8qXTJlV1Rr01sTM0yzI5KqHivdMJZXwkul27DuZ4iRarv6/aClJ+UVdeVinv
iiiExFFuohJZkIixhbxQQpvwrZqCmCsQK7gGDmzSM2z1ooWJIk0Uu5wnya9D7YOxZ7XTO/QGtiIn
dAxyV3oj9C537a04IJu+39WcLxQgIVnmkG88OUriE/CWFaE/7h1L5pvhqE3w1Vr5qcR1ddCzWAi0
aDDdmMfWXdXRRRdDku2KiLixwWJOnUQ1XgaUKZ7SiXgyBdU4lXJceBjMUIkmSkUKoWbtB/ClLimn
1aFQFHJ8c2XZ43CI/IJz0DVo0YIpm0mqUxJ0yVzy2GcqYYdvtPU7HNmUU/isykF9WDp8h8WCcaA3
hPlUJxxwWZaah4pr8pg3WbSPWwXXMzy3fZ6H1Y0mRp1ttdawC5e5d2S5icmymgQv5d7zUpNEqCHW
0n0TWrkXmitRYtAz7Nkklbg0SR6nfBqpkIz6tuwJcqtMjOpaLmr7sdHmryEXxQ+9ZPWL12K4o4kz
3LwQdMu2xu4+V8n10PqeROHVeKjHIgqGqSoOeRXiyeiXxyWaQMHlRb9fhOitALFM5K2kn8lVseje
dO0UkkWxb2mp/D4sraMcxoViC7NJhESImC+5RWQ06J+11oN3k0ceLue2EJH6rE3DR1C70khc3DBV
jOE20T6ZKghb/RBLhh2OWcLoPxKAaabqekhNM4ce04L8L8SocValF25rcenf20Fr9406hXcVZdxL
FMqFO2V5fCuGlgolX8qCzFQXtyPO3JWVwSCLcbbWhCofI07Tadq3vOgoYda4RRmlqlSlgOxhw7pC
zhMRzEATvgqtttbeaowUxaYiZsQ064Zfanp3YJ4q7lqrtDCE6WviJ9BwFNeaRO1SF/l7rdfjfsma
8YP8EOnS5JhxyJ8ebsVmMEHIxXwnZAPICdOZ3prxC2YZbkgl2771tl9eYis2r8YKiicFH9IE+Sxm
E3qgvtqjpB0+NX7XbrUy4CzWCjKkhhxXaLfMNkT9L7Bs/+KEJjkJoCox0VQQhv7T6E7MtdycI07M
FhHttoBKfSBGpJ7lXhn81Zj/p7k7B+SfXszYlK5/OCBNQEZWV/NiFhl+zCWr8W9OIv/pFX4agPbl
CEhk+ziT057mU07oruBZDoAhT3K4Zo/W/i+Ljp+PffJjYCZTT8mGxn+Nn77Csu+zVFanrejgQpNc
VtqFzfioYJdOPoZHc/S7Evl/a+H/IMlLZ1T/76vha1L2/+f8/t72X3+qiX//g79VxYIu/2LhXpDQ
rDGa+E2v+ZtoStCVX1D+UivLBus7g1//r7pYMn9hQ4/Qin/x66DL/6sw3n6JXTtgTUTL7BPIAf4b
qqmfbjvSwpDYEP1Ar82sFvvTT9dpaKRFNoqdwl6muKzo6hqnCMyTdZfuxOfq721k//nVflo+GfKc
1cvCqzE75nzHHMO55IW76rRtK/8fFDN/Xuf9/oJEbSAvo14kS+vPN7oM3WDto55FoVefRsmeHJnQ
WZJP9kSsMp+7qUmnldiM8L8Q7m+rqAkm6+ZrAS/m9TsCGS9sSuzNxJM/jZ51SdCmiG6IJslLEjIn
eecXlKos5TuyXolV/MNFdfvbzuSPukfjz63Ebx+BC4dLgW2rov38E8q0ZSzDHl9h53G+2vjR/M6r
WN4xd2UzKuySy7G4IXiVtVlmM89/UOyz9NIj3OEBcCEJdN1RoAfS3Rc4Yj5iF0T8HTE1O4GRxM4S
MRXtq/32afG3Y/VQX6pb1Z697WGFr+cAl0tA0db7wuvxB6P/Q+4QbPCXwhzWrH/qW37/qL8mximo
/5WfxSTipC7JyuLCbcktloN1cJoiKMODvpxZnsusB3tqRBvs0AWGkvpO1Hr0Lh7QzmNk7/eExe/x
7LjVGZ0E8HEnuYAZCDNbPiTw41vJkffjQ/Wuv4XUmpoXyg+FdO4Ez1zg5tub9UWdOG93FkD2Yhf/
mJENV7b8JlYuMl3kxMQt3/B/+sbNWp/WY6Z//Mawr/3gDYhkz1LPtd0O+WFE4p0TvySZrX51k2sG
MSOv0p7epnU/96C5HBoeeDFbzQ2ymSXZBsBmQgpCzN7i0BSYIDaZO5F0nrKrMR3VNxQLhYt8eCfm
RPoFy3KjGLtVdqdLxo9Vu/SHbI9koyO1mhKAbsxenw26iZ3lZY+EEt+sp/E2PGwGH9nLLuFhegTb
YXm1J1z4/cXj8KXfroFE2Ym5q7ctHNWXKmJUv6EaTQAld4Phjs0duBSSfGFzBeErsUIvVN8H0Vme
hvoSld/NU3bf3BeChwVu+m7dajd8N2zFTLeAiyj4eulqZrB8m0QzvRcaIIdDcuSLC7ODGXpt9M7P
PSMJjcsPxXjnVA0pyS6ib3PwIsRMqr+2fhFRq19aPajrPWq4rNjpw4nANJExN2tsvJpMa0O6BFtf
7PEHM+Iospcz4cNbEcfXKxys3I/qpxgWU+4akmswr62dVvIjE7si7DL1PeMGK5yJESuYBWd1p/vi
LhbdGkoh+bdkZXtFf+q7XVQGfecZ4u1MpOoNT1EiUWUfbBTnL4ComOuqckTLKRVyyz1pujWnc1Rc
ejKcen7Qu7w7d8ZxE/ZItjVxlU2O8cm3bpj7qr4olR2tHvf5u7YXA/hRu+puw32vx8whP6YmBXvc
yVc0kON3QZPiGufyaUYqkV6335C/EzVwqxH7KnjhdZNGWufWQGYwO9WWXJs4Bdar0p6vzV11Hs7L
F8h3svj2E8+J0B0e4ys6RwZsCGiESzhxX0m76Vw81jfzLnNIBfKas/iY+jmatvSmCJo5kNG4nTcF
BV5un1vSD1+5S1gmDT9ULho9ObTa8N7DgZxZBaS9/EbqmK9lB6Js5dZb5YdRPGOgIrcJMhOpdNRM
gxulGPHUGznaMeyNf7SqwjKDqYCnNC0DFuCQ7twEkMUQTqyuCG2xckvrNWpsbT4lX/FyIpV4dccj
aI51N9vtsT6WcBMeVrJNbsHfyNeYcYBDl1GcyicybV86YoEXri6nfloP+dP0OXxaj4MY2cAxbcDO
yw/+gjZ1iPcQWqcPj211sDw1uQggMAcfHShvORDO2gH/cOLE9wQJgwiZTtbB4kq9FWlQWKf57+MZ
LJO+M3cH2YeTwtM3voe6wOOgJRx4JyZ2+wRKKb3AP6tLyIRgogPgFGH0IacmLLrsqslLQKy1JvRP
CbYJYeZxEteOuoJrW7C6e6l1KUx6sWNWP0TWjW6+c7msXsw6N7oth8eCLJThysMpIKTeaw8D0b3l
Tr7tvVTaz8kLcxLwWN7SP48KsfS16ubnZlc8l5/sklP0heljRc9tT9fC2qmn4ZreRX54L1+iGyS8
08dk8K903ovPOWLe9CEn7gICy2U6Dt2ucnMuOm/0hQZGztFYzyNGtsI8bOqI9qU+aIHo5pYnku2g
BbV4wG4P3cj66ooHYT8cVLTAsD9s07or+uf5Td5Np9zr36F/btKvBAz4/eS3kT2Me/m2oRlqgnX9
HILsCBAvqHehOy1oBSdfK5kG2Smjwv5EShP5YO7iR7y5oGQXdYruRY8nNSDNXQgG9G07XcvwlpvD
WW5W8w3mUdC9sNb0pbt7iWdv0XnmQ3WKuUFMN71GXyR5PjaHzT/fuaCr7E0IGnO+uNFMmPjaOVvS
ScmdlPPL0Gtuly/hsqFdVw/EgK950YP5Yt5kp0712nTfnQSeP6RTpkHvZu+s7hp6UpJfuLiWZ80N
3+abhgBvRJLYoWWnfIyDhcylJWPQ5EWWrYynHsE8QyYnJKYdumVim5LNVjENb4m/NNz+vRSgK5K4
nbnGZOd3TXnHKIr3j3Gu2hNF8SaDesAeYsMte04D5Tq/Ft9GpNiE2rEG3FZfaGstFrUeYsLsJkLQ
TfA87nbLtQIyeLCXao65qwR3mXyzPDdA57Kn7Gq5rZuTSM7xargMAa6hfKdOLnlLMRH0hadr21KV
m1HnKtUROwTasMslYm6FH+C62uXQXLOUrZxtGLCnUP1emslnZoUUQ5q8RrKVzTfjQh0imAe4uSK5
FWgncz9CNzlarnxR78IgOQ6ZKz1Ulx430Dm5jOzNQRfz7Wt+SICpZpP+p0zAYqD6OU0bGKaXJwcT
J3HiR4KrN8xZ/Eq9Mdvna4jZsHdI2yMD85WJEtwjn0cmYDch3NXYfEccVURnv8NiSaXbct+aHyxb
3HQI2nant/dqscvKnZg64DT30PLepWvH9wh7/lnxYES5mBkJC3/QeVC9wleJ4J9xDC+nhddiSOmD
U5GeSJMjfHy6kb6Md6VAvoCdEx9wY2/vLw/6zMb+s74JpdeKXuGKfMkEjzjos3zGpGw2l4/Q63+V
FRUeVVq8lWEQ7uipnXFfHKLFVbAigUc1Alge8Q8TsBCli8CG2ZdRoHFKmGdNh5Wzo/Aa7swnSX0a
5IPCPJaYUI9HSewoAwA3Rw4Mzo/Sl3zBzqhoMULVUWDCDr5UqdN0p066a7JrYV6iXqV4OU/CC/PU
XHk24k+xOsgBF/kcVLetw3FOorna8yTO6DkGzltWnzxkXNiFWXRKRnt8GoPpwwowdTy1T7H60Eoe
lw4ZL9uBhy0U9JajhYz0E6d8Eh7ZO4EoQ1+U3jEEYl5xbN0x+WQmmlpudUMJ98BsGkiGCUqiY+7v
Woub3kS24RnPFfcZJnPOtPIVVjzPsPwwf5WB7k3b09tW5XvifvnayxU1bvYl+oJxBCfNkcrHWO8l
gbvmKL6sPJaeWzJh4jPWMI3c5f3qlYN0Gz+R3s4Bys2GiwKfcHcCKroJj8/8/F7/535l29n8Qfr1
exGPFmrLv5Jk0gP+3HIRiaOrhSArrhbbGXN0t3yQ3xlEU8ZQQRHOQ1hOZhdfmL0V6q0yiNi2LnZM
AVna6sf0rHIk/5UJXPrzxOf3dwUBk+2TtcVK/dQIWlYXmkaq/9pFqR7jkdjB/OrEH9qd9Q38/9IH
f6XD/0kW9s+v+ZPkMBotc6bxVlwlchvTgcQ85n65XBlZi4M7tjcNF9NoR+b3Wj/xzN0GQ4ykwifV
DGC7um19v91fGSdeYf9V7M6//DkB5tBZ+qkS5JOffk68NUDHhUFJyn17Gf288MVv4oyc4axABan1
g0HtuPan4sEELuiHF6iEQR0w6j39dZer/KtOnTxCZn9YVxH0b73hH0ZykamtUx6qXDabQeLHr3Jt
T7tYpi16KxXTMfemXe/DuHPiTwIbZqexy1O02/j4iL120710FL2O6QVFlzjb6reJOOsK2uBYvFWd
XR0AJVmFo/XeWPhTGQjdng+u2kPtT0+qQRSpA7HWiu6H+Q1MYXoK3yyFeu3DgNY8QwTiqsE0jYpt
dIqZK9h4LSp3QJakvK2K3YNQRJ/SBAmsPGWiwox2crlfRAywg6uPfmPa0ldN0eJh7txuSBbugztQ
61cmGQOKnZ+Gg9jSwdd7HnuVZwajXy9+GLS3beoPkzcDZ9MP2s4gB9MJby1Pyc+C095IwjFnJeaD
+VOpItIbXpwB6lS/c2Z1thxsdTjoKwQji23e6QdEIDoKpswx38MDZ9jixZ8THcojyVkewqMydUDz
4Xut9jlN6MuYU1YxTDwKIq6r5LA0NrkExm4oCbG0PC0oZ+TK8o7PNNqZ7GyH5nV5KIAF0enaUkDi
bW/3z4Nid27U3ahc6hMgFACBe8vpgGw6EWBIXziQUGPeIG+jIlPdRIP9mNlr68C4Tt0Mp+59Nu1I
IT0Jnmb4abZD4xPGRxHMc3cO9+VzVt9xjMX6ucoqD1MwHMMnkO9WzT9usUvd0CVpKtZujHvhwjMY
d65JuyWA5bbVHrQeU9r4mf8UUNB4Lqf76GENspPqqnRAD+LNemTL92uPLD8I3mq5nd92J7m+21qt
UtxrbFYKZL1tILjSD+JxpU8WwLgq1GDOnW7HTulICREVgXGbehNYmtFrbjlZXWWfO8Vgl3c4adOv
dULo5S8qsrqDoh6k9+lE88yAZktehYjHk1wMyKKwkRZtkVlnCsDw1yI8Km2Nj0RKPOuQlMMNilVa
3+R7ORhg1GbnsTzFj+IRjnrMfcEKS9fuk9yvP7bJVrdP8ZVx1e0MTzZOLXOvgu6C9Ya9gq0D1WwD
N609kI8D/cmuvGaN3/+A+Mqr7yEFm2eu273woVi+duJ+0+EGKseGtwgwllNzuu2PkIZBewHNZRuu
o1hNHSBaPgcph6jXXevD6lkBO6p6F9/UIF984RMwaPjEXEZ39EN7oqeXEhs+p/SS7JpA3RdfWuiK
0S4egNwn8M9slRmXOLyWktfbXmlLi0uL/GI9JoY3SKyE7T72o6/lh+VxJ9GjLb5WHHM0l/OxDK9p
/iLMdvOmw9for6jUObmPaXvAEbd99VHr0+v86oajSxDOMqkZanQHjdNkxD7FyJ1llcKS5v5CVshi
r0/o6mDZSyVMCz//9YGgH6ub9Cs/TLsuOpX4sD/0EOiavVI/fkTX+hFh6t0WC5ift/AIwWUM5Mb7
1jH94grd/QQbsrZB9lWuLrJ9PFSGbSWXWjoWIf84ncjVv98ySK29RQ1IzqDEHgleuw+OErWaQ0sQ
OvpZ5DvVHnTLlV4L8SPJUI7RDjIhc7Hxp/lR33U/kgcZIzv3wL7zi1NzMg6aE98NO1qJo3jT7MkK
6Z3pKDwsR1gBDtF0gWxnSMu5BBExnrZra4VNEl0Zo6X76vJjggC1FebOtMs+LBqLR4W+dzsBpyOX
bg8s1Fb93OPOSO3vkfuJrnS//Ubtez5rvARpxTHpstJn+UlHXj2H97QbLrVc9CHE8N1t40UOko+B
OOXBNdEBZjcHIdpHzc6SA+2pu4rP6VflxQ/Dh/YNI7sHL41C4I4sA4cpXLUrU8JpyUr09EP2Hlc2
DP/1Wp8ozeuTGAzHarfcGTcLs5bkpk4/82kfUtge6zO0RnbVlDTZj/6SQIOhitulh2zYSk4VdTbF
rWZLn8XzcpLt+PB79tffWsv8f4fTUNhX/ft1y+nr453o7T+pj7Y/8bv6SMebTgXzux9d+2VTFAF1
MSgpkBZRTPzDj67+gipCgtPOCgX7i/XfmxVFwY9ONLvIwoUFGviZv7dZETdnxx9MECiekB2h4gXu
sS3lfnYj6BHkZxm4hJMkK+wv2ajcMQZkYwtQor9rNVKDrNfpLATNIqekZZCm9PMJccWlksYd2Qmh
M8L8heaPOCKOhTqwqgGJRZrMnyiGF09KTZwOVXiuRbYZixQZ/lDVH0Y2k0+04Q9Jr/iUkIoGOrIP
e1RUalA5jc8pgit7MEgaiZEtcLS2sYu+Xn9fVkazUX1UM+EpKZqTNjIL3+DrDb9rMQCMQxzvGUuM
6kGv8l1hiqyta+3Qo+64DUVpOEzSSuIZcOlXLRT616FMlrPcNoNbTFXNbVkSBoLQBo1B9kNcQ+vG
yOuMaRzqRKePtMdxaGgQ1qWxPF2fOXejRCCykVwKfymi7FVWGkbUEmbaq2Dlgrua2/RWblZ7FZR4
3+iwsCWSomycuNW+Tckc6WJFg/euP05t3AdzGN4V6WqdDKtlJlmnITM/aVMSdOhChaVmEteMtNGK
8KpUzZ60jdOE/wAOeYpFslVTP6oymZZTGOzMLF5juSP1k8x6YLzyVVCtLhjF8TsWpnk/RDIKIJAu
ThE2y2fTTYe0E+74pcYf1LQ4GxPkUVwLGXoJ3mUtGvFdMZPtkUX526zNZ3NNjmGlXaeivhWWFHdo
D/1SMuPwSxub5aKHKzmCIV+hsRq34dxnXlSkH+mGn9w0X8deCOvbMRaKIB4AoyRNznhJZLXfTRxy
3CLhRUtAnSSq8GBu3GOQWZo3TgVVVbzALC/xB1mb0qZtx4yokGTkgORrNY0JTPxaKoDws9FZ1qYF
398x0VpqhshN0exiXWNtMluPjUDNTZoig8sM+fxK3uIhXZoBqjVvGLyBckZuIdtlyQ9SnpfuNEjh
+Brp8rOVML5aukR9DCFfXUZcvnddYa6esqisVUI5T76qRKs9YFLo73XpItU6U9XZfBUUTlMtjs7i
9gYLXma3fTfimH2gUxKPrGdJRlf47kbSF3y5T0C65sMPKDRkBG081QJ1NSIKih7kyKh9lVbZa32n
nCOpVZxySSe3StcPaSTbZYlTlEe1Eu43ofMTPhzo5U3xUcXW66ya7Iay9S2xxGI3IJQ5rh0s1GyM
7pMpIfsgMYsgkihKMVkab9HEBSmuZAUI20+0QAWNf4feIi3kx1Rr3ss6/6qrUXDjqFvJUcrF3dgx
gClTQ3WXUBze1bpGOwuax5elKCb8oMRpIHWJM7O7iRqVOlMV7dDE+NYJN0lPeRCN7aUUmqNVGF/h
YJ5CleMUV9W9Wi2HztT8MtWPljW7jaACiAalEyoMsosEBlCTIWeXIjOimK93s26cjIE2YYFm5IR9
RX8xSqXdDiNzPnisahIjY8rb70WqU2c1m4LJvqHbuJBachIzxRmbIQlqRbrJ806xE6sC/M4sbBLa
nTyJpR0NiMSSMpIoqHqknVXUuVU98v+wGzorL+yQxkVVlSs3aEyp+wlacGS+AiZvC7Nu/K1uPbCh
kXJlV2NYsWtsEHYeDs9tXGd8iwKIM/Y/RtuwVzPmW7kpZHvgrgLi04DCDW/lvv4QGg2HSCOcark5
9w2RSWtj3NZzeZ/nxV1ksv0qFFZPUpWxjBqa0StCacPgTgehVD/VmjiUFN/ApTFHdrbyarqmzhrl
P7k7r+W4sSyLfhE64M1rwqehp0TpBSGVJHhvE18/C6yaaDLFUfbM40Qo1BVdUbwEcM2555y9thgr
j7oBKByojj11muxYU/NFMtOXah5vUjH9Mif0dSN4gTJ8flxRROxGuE1cBYRjGWmnoYkeojKhFwwC
9y5ezJOqDgdTTTB3QK2loYAS0vND2Y5loGXKk9pVExfbjjJ519EVL/yk3xH7zf47EqoVFFoOwBf7
GYFLUEJ0HQ1p2BbRV7oASc325nOMJmOn6vPtrK7PWVGS4IzrB77HZMdxS7qXjnobGLDhRamkepKc
vFQyKpiIILbFgtvRI97TjOSgOI+4+01FuStTSthZ8SRIUux1w/SIsSk2eF0b1FFym/KmZ7MO5ky4
KxBhWHKzL+XlL3PUvgy41fR1BSc7FQKlJ+jNKx0vnvimKOEok4bTMt6fWGQPkVB/1VPcBtiOKR2X
yqnMcBICqw5tXq76o9F3dzGdT05vGXexMMCoH7g7b9f7fP5KV9OvxVQeVTn51qxzTA1J3w9xHz3X
HSfz2hvHuDXEw1jg1WX0s/ag0vzlZAJUO8ynamtyZZM0NyRtjVUDBI4uVmElW59b1VMmcYWokF/g
LZU9sEAOUpN7cr0clKi4yc113y3Rj7mxyPdWhfygJCSM4qaP/QL2s9sCmNvpsYa4JeZOuCaSMzfi
TalMIxEHl66hyaZdrdVPRZq1O7Ftv49qe0D19h38rtOtJK7z8rHVZWel9XKnpqZdICrCa4fFstRe
Xy4vfIPGzVLeaRPhp5bIxVPT5HaOUK6tz/5whp+nTdCJy2dNZGkV/UMi9YU/SWmgKeYjskp7rYxj
vqJfORukfbl6FrpjdaTCdG681B3yQrwFoEXqte9PYlfcJhWeboukUdGVgzyOu725QsKK8extEir0
kuQXVv6sVaQzprp9jJKCUkTxLJbM87Q0QzhVJEK0et1NpukrTfojKqybvIgceerullqkjpychBb7
pikZVm/IjJMgnPcjh4Tf5aRdOijcYQJyHVOlL1YWP40rxbo5k740wyLQOYtXkNneF4ZMPmL1e2E+
DljtNMoQzIX+A7fbZldg9VD1irrr9Yk8OQGSDDKi6+GATtVJRE9oYcJqTcNnABRhhhftrhXQ3Fjj
+nPFj30Tej2PFgmbQiQn3FSZtevHJsCNBCe2GlGoxpkmD4I3mPVJi2SI2ckdeqvRG7rzJ/qiH2Ot
CyxitLYWPmej4FcJvZP0VbeBuBj3kgIYXZy6Pf5/fpJ2vgZ5RpZJcWhCYOQqW3t6kzQKeQEqxed5
P54jny2dV/tCqxoxBiRMyrUNt+I+LxytoP9B/ix24B11F1yKM+rjTqWR4yxH+LENOyzJEAE5Y5ax
A9facV1Cwfy8ss0oeL+U7VNEeLuTuq91N3nn/rY2qHRb/AdFTZ/6oUS41Sa11xTIN+nmVsaaZoqg
TIZdJ6MpSn8lAOvOxqdcO/YaBR0Vf66e0sX01yrfM9/8WX2cV8FRh+ZxmkmnJz/6+EErP7f9QZTo
JR7UG3PzGfnclPcq7lBCKd0teU0OUbQVs/aqOt4LS+lZ0XSnkkapu8XRZ5LcPcgL8Us8/Ux0XDgQ
a3ZCgho08kdVOpAu9oSKomuM415LA8f0KSFpJ/dkFcwvY/flPH82p31+/kuVcltSbleiJUM4ykmo
Zw9FRDzfHpLS8jvz6az/1VYnlkwFuLJ+tIZfUXQbawO1B3x1knDpHnBQwrEF0FzZUe/TH1M9EOkC
mr4s9a+5/ZqoPMJxVH9KXelaFqE81l4zTFxslRqTO35MiiD+3oqmlzRhnHThUv8cUMsphUzGZXWX
UcG4Jz6OZf7U0E2hnyW7Ku47Nqz+e4zqzKLQMxzEJDrgBoL58p229cxABOxvi/yhGkg8FtI+obtj
Gj/pXYbwE+c2WbeVie4lCpZj/kwA4PSzD0XbndB8U+NDSnukM3ivbFu/btkC+x/sJGpqdG4vuqOu
i5NPuievqmeQr+yQh0nHJvmZZt/Uc+3UKp/seaLULsuoKEsjaOiObqdkFxMsCPmLKoHDlZIHjcJd
p68/ciKPHu2Xqv2s6fZQMoovlbgTMUJMinY36LqNMpFbwv1mL3lW5Qg/n8FpknavmmVQCspNvH7D
ys84Zz/kgnNJl2VHF5q7vqA6PyVPkaw5bSTdVEX2w4iOq3zSsDAxW7pjO53GEvLm2pl27NqXRVSZ
WBQkAp5rU/I5yrOv9TTvsDB5EkYF+UbYxLcb8nDrhG8K3G90okrzec1bxxrurJp8If9m6tKnSS1D
gvewHr9o+oM8Bljw2L1gPhbJsU14s0mMfdNifAPv4PVt6k8tpOKz9rIaw948U+LOi7AYjYAYz54l
6i3pSuhhHPqydOi1f0kaMtmS9TT2CfK0qmcb3ij9yyQjq42f57TzzGK4iyXQpY3WU75qK20XWdYn
yZLt87QGWh/T5A6UvsFHrkEJzBFatCJqxfQbLpp7NdNuRlM/rkn1Bf3J4KhF9KlvdOoGGlXMRiSJ
XxhLAMPgsAyGnTbti7oavqTRezBM9PEvMvY5w0mGQlt2xl6YjIbzUKGEu2Rf+lR0qlm/wTlgwjaB
Q1vGQ2AsVOSgugClROr3XWeFw5j9ECszp3El8rVGOc1qYvc5xytf2I66Q2k9i0Zty+bw2Pe4IQoR
RIqp+CtqaE84Y3KcG5/kc3csYmHaVTLigTaxc4lmoJK69pmpueVU5+NoUQQocCWG1ELqNz6cs6y0
z3VCj3vsoDvejcsjt3i7Hki/FtvZQX6uaw/G2cDjx/CWNguSOTqJpN3m9nkue8egnaTrDribu+aU
+iMSIsLor41G1JBzsaiMwEB82lk3ilJ6StZ+HtPuqAiURTpWSV+LX1qIUFlGzvlMfz0Wo0mAWv3H
mhp2LcuPWS/pQa6sjo7hjiweI4Jfk6tNwa9bS6Ijtz9X8bztyQDB76MJffN0L47FTteotGfzHlyC
q9BwtRaNq0wCDSrh0jfPq9gd1FqjFT76VPXRSY25sddj76RcVRQdA0ldd/UhpvlCGixnEltXJD3X
Y5iRzKrfJTNeWgDv+lMcQ1+YMwIfvb+pawtfo+oQTXgEUeUeByBwec/DpLV5arg4owOR90IheKgv
zyK1F3aBNfuZc9WfzSOGBrthuuPpIJxybUs6R8BVjZxG7poagZy61/LolOS9J2kvNP1X6I/JdvcJ
srXpLD5Oeeydpckld9Hs9El8TubCQIKLVJOrqV+rf52r70pfu5u2QqLIEeepnyuUFc+KL6RjOFuk
HSkCZ/1Nt04Hs83tFS2YNhenQUG+Drv0KW04J5ZiswOpO0LGuiNdXCSpOxSE/7WMDihdGsoq8fjS
51zAOuP8ue3G7laPp9yLdfJPS1FCXO2gDZBGqtdfsTgH87wEWmt8k5Tma4RMlTfXOLnRkkZthug0
1inNhSLhjYm0fE8BU0LWXM3sE7AZ5jx7roBF7CQpL91mpplKwCMH8+HC19nT7a7sgpUGRWDyTI+0
pM47tG1QlMrTLNWqBy8poqTUmJ8js+hCY9GfcwSxB2wF7gE10B5LiNcs4i9V5JSwlHRvVWz4neJj
fmLuakMcsS/VWpsbPgWQKJF/5D1McS3tDTxwYWfEYoJ4ij6+ZJgVMkI1Hc5jB8x6outILlEFdSMO
b0On/OhyrgpWsbWrarF4zYvgggNH/nGTAmzUZ0NWld/IMyUZxnaOhQ2ev7U31/5IyHja4PnnQBbt
N9nYD/qUf3Pq2EaD44mykdSp+BuxqZM1TJIWOvWSkEjaifdVQPaNGoBAkfPPY13wVl4fjEdCyLk9
nqJdlK6njEyl0Y4yOdXSnelTmnafF/Wpa577OHb+PNb7xgGsTnist2Nd1KW5EdVJVTDWDMpYE0+q
mF15GrjMl3ni90NseeQ3pe8CeRP7FkOwU400Tfa78T7xyLW6NFfaI63aoOzuaVdxEEV9yuj9oNex
uvb93hfgf3/Q7aW/+S1Q2BlmVvNbnOmON7x0P+00tz1uBZmt+/vPb/U3x4PttZoGQH4ZAAB5uYtn
nupYjtQzo+EOTc9BzQMTDVOe5cISyk7jQz34Wl0V5m4SmPcpeYa1WBBojaAxXeoBsCiuooZpRcNW
ZlcdF6aCTS1/GcobXfypiiZmYMuVZ7025vbi375YWAZTlhqyjdu01/tDsIFCO/8aNF/aZv3lsyEZ
gRfO1ruZ2bwfx5CagoQ+feTS7ejKNi5tONjYhOsw7H/pnnnYSE/G058/5IeDQnjiW0LhUF+7TN48
3GpCpUmwwbSzRdpF5UNCy+okBH8e5KJ7h7kJHV3W1I36jOgQy4j3j1YuQoYZfaXb8x6Jm6OjUqlP
xg3XxP2G5P8PvA5+W5MXI17Mz1yuh0aIB/3V02FrRqmfBRivM8253H6Jl69MkteZ9+7rMSCMdbic
Jn1Tv83MmVPcMKkjsVnPNbaVA6qtsHVV30RBLtNCTRH6RDrUFU74yYkU6s3gP+CUbm/yt19DgR+v
GzQwQWt7/6brST4bel/Q7B0OIYS27xLKtQ7rLZ9e1VeXF8rJU2hc2WWlj9638u9xL+neAzUFU92+
8Nb+s3WvNCbNAvTesusxc+m39a/Mqd/2O50ioGbAn6YjDErZ5RcG5awMGck383lTBJHOoUVlV6I4
rL3E/aci+z8C8DbO9cWLZTj6mzRY2CC0LwF4RperfdNIWyAdIFIlgVkuAVJmb6GbXavQbdSqa8pH
yi44g7smnSM0xW4NsteENhd9adtqev+rXGxIEhhRKe5kXGUcAffkLqbknX+uF2Evk1VfbwW0BK/9
ccP3lWNHyT+fid7Vhp5aw6F45PWgWFRaVZaS+PBxk279B1zg3w55fksZjATHPCg35HHvZ2JsKKaB
pbr6OiMEfp8Wv4qD4lWA33VncjsEBfS/Nr7CzeLKavxtV3s/tnWhDx3xIhMUc1btRXswR5Isn5pk
f2X+fTgGhxDuD5C3FH1bEW92TtNUIhNbQ5W+0zOIPqAw9CbRRLR1AW79FPjOOurVKG2b1e/XN2+V
6acqJrPRMrff6s2o81Bq3dTiktm7kqcgf6OuYU/ft+W9fceR8x6Lo+vn/e/7CjEOQsPN1IJs4WUt
3MrlVjqfZe31EDQkm24gOrpQwHPkT/ZqU+35KtQPgqNd21k+HFnabMF0Dfry687z5okxHZRzpWdk
MAl7egJlV0K2UuzIkNp0+NJXW9DufM2O6/fTmClkQLxUZM5i9piLhtPMWNpIpAyJGJfkIBdWWKJr
oD/FR2ybdzJ5s/+AzvrBQbmFkpK4+bxgdXTpJQfQQc46k9oW1yU682ky0fcIbhzyC53THiUwtNc2
0o82tjdDahdrRazlFYChptk11YpzMnrRSHmpn3bA3ezKuEvF3q1IOf8fls/bYS/eb5RIKiBnDAcn
z3ixaK37FQeFV/r0hEFLnpnNdKwjGbgy7EenhiEblsoNZ9vHL9ZPkRl9LcU8bXKkXfBVwDoZdDgm
gXoo/PUaBvejTQItPJaLMsadWCi8X67Doo96Dz8US8Ii9uUHsgth48XuVuBwh+E1Ot+kp1ee8reb
4zZ53wx7cUKUhiZFY01CMzVej8aYJrpqJgDYxApXz6NthlzuSW9Hu9gJq04hQVtRK3z1eOQrklvb
0LsGwGSb5HT9XNrFYeSTdrvyVsvuri7WD5/X0Lm/SnxUDKHev+ZiIPFBymPbI/52dlixmoXCu5lb
Ref/09t9M9rFTWtdepKLi0kjMzdlcon+dlOW6YRDt7H785eU1Y/e7ZuxLk5Ra9asUdd5sskrbySn
3FeSbdiV03N22updB41A+kS1wjZtmixqlzyWU/xExnDtoT/+RYgoCbqIui61vdNQW1aaVn9/5O04
Jw1IYzsBHhHYARnG4doh/vsdk1mMkx/bMK1gEl/3/VcVa2uu9CTDOQiZGUVd8mu39bf4kO61m9nT
KbtGuwht66dkL/z483v/cCN+O/bFPqF0MclngwiCir/11yvPgiSejXn4t/kV7WxlV8FPHz4ws5eL
BELx7ab0/oEjM5NLCB3q3wam33Q7vzceUHiHJg2ok9+8TrDZ1sI/P+xHnxZ7TwOvKqJpHAzfD2sK
ZSv2PfP51YSJJvlafPjzCB9cDzRw4P8e4mJD4hOL9LowBIblr3SQ/udy2KaP5U9+R1Hx2o1z+4GX
e9LbAS/2pE5qzzVtONvcgSjk0BmDzlXy8cDwkA54f368j47Qt4NdTFS8Nua463XKqHviWw4xNr79
dUHKB8Ns1G/gKjJ+j8Zrv+KbSEiCkslGWyj4vm4WoYDiXxMR1wKC33wCuV8wDpMQOzJNEo2LuS9n
mi4UMypa+hsfaIXDEWI+qsH1bM4Hp6PEfRn/SkQs+GldzPeuojkiM2nDmrdSttShL0hKpN56YclX
PtGr/uRiQpDa5IGA1Ykqh//7SQ7zNBuNZmAspOD9TXIHD8ry4v1AeoXuDP1FcdHwXg84PnxGiWw1
CQ7MlS7D10FMFGoP2TYuWCXUEuzbqPm5KMgeJmLAjXfXrZA/WNE87L8HvZiQUTf22ZrTgqXHT2V1
nGCF/XnGX3uqiyky54OltK9PReuTYI1+NUiB0AtXhvk9Kc1UVGgw0zjXmSKXR4CujeUElw1XcshR
nLVbKpXHkr2NNnLNlOTjObIZkpCjMiG+XDxVQdOPWdVb0t83/nolUfjmk4yjs7dd6ihxxk7iz8HV
g+6DAApvrX+Pu12B3ixskYYSWj0mtAIhhi83W9Z49pZP9a1xZaeXPtgWFSJfkV0EFMlvWaolLwyz
G7Zbzf3ibKmh+Gvqr1xoiqC4v7oJfzBL3o22/TZvnqsWiwi6IDmxDeeefYmD0p1QXHafml94eDiV
bxyvWeJ+dNK8G/Ni41ejTI8Tru2M2R03iEguvcC+w7O6csXq5T9IhV97yovFZq3mutAuTYzv677o
jv4w3qwH9a53XumU+l7/bF29Fn+wwt895sVUXWl7GOZ5GzSqTqZ5q+X1tbvLBwkchT2Lo5nszWZl
+f7rDcayUn9liCLsPFjM3uhvyi4aumtupLQLeyxDX8/sBg7An7eXjyKht2Mr24p5M3POklFYQ8nY
m/SKtp7P4w2SOsAn6wN6q8FVkJUgXjkqP64M/EG24d3AF7FQDxM+peUcuS0de8ctvN9AARQ3vDq0
Tou7FcQ2Ge6VYT+4wLwb9mKlnEE2R2DhtgsMaCNfCayHjeWzyVqvrsoPUkjvxrpYIVPWGulc84h8
05fStDeaON92CigXW5DI3Tn8J1N8fYe9MqeUi7XSlXlSNVtWhSgTSItTNg9DWFIn0x0AFzLRGZom
kpRuYh2v22pc+7gXiyY3QLQPZ96ygL/UCnkUidUkBqJlXok2Plyd/146ysWGDgxaQlvCQJbY2rrY
e+xJzpUps32mi4Dm3We8CJ7OSzeZTcur1Mkp4FqNGDmQgtLGFgIELIki6ZopyGsx6E9DXsRQWsnJ
Qk4XRvYRGCxoGOtx4WI2kN131LuVLGR++mvLgFYw//IfdUj7sFOd6Iy48uwfHmNv3u/F1tSmsTaj
OP77Mkr9cVc9bugv85Zqktd+vjLaB3H32zetXmxGppEIcl3x2I2DR/gRRSH/uzorKt746/Q9+wyb
Mv4inXKPwpJy1Sz8yoe+rDzQlcGC3Yaf8ZAlZl1Jf5ZHyAMkP/vbTdB95XmvLBP1YjMqelmlaYq3
m7T3Et2CoWyDiIXn6LbOeb2RHppf0QsnT6BdOXLkD7cmiizSlv6k5+Fia+rTbmqgdm7bYOTTGrOJ
w+mJ72qiBvWR9unbaDeQa5Z38qH6aTlgLsLJ0+7khx7Wx9WL0Ie78ptf52K3mrsavUqHFkvcR/vN
8g+1OYbp9FvBZ/nzS/8wiHgz1MXWJI2lnBT6NqPr+PMsib6Z9LdJ0r78eZiPAmqFVMp2CYKnrV0e
6glFmXGYGWer00V7CWxObic3tIztr0E6PzzE34x1eYivkG3l+VxvuavtEAdDDD6VGCLONl/2aIep
x1YmwS2qvlac+WjNSAaeVWR6oQdeTqS2TtZObLfXiTR/iwJpqkO5iXVcy+eLvfXLlfe67QGXW+Pb
AS+mSpKYZO1zBsSBI4jXvxJazuhKB/Gxq9A4teux0TY5319Xxt1+7p/GvZg3zbRoTT8wbo4TZrgB
IKvbTdMvgiz30eM78+GfEPt/JU79/+kIvyUg/mcFK3je4lv1462CdfsP/hGw4utOeR/XOWiVryXB
/xazyuK/yDZsIFD89kzUrGyn/4hZDfFfZMW2otY7dr5m/QvlkkhTvUmlD8D+/0bHimz2/RRRAPKi
h5U1g6H4J/1iai7w4mt9GQYX7GEVu+igJSrWreMssbtSqW5sFI7Oi5J7qwBXzyslv5V8zfT7HLJd
4FGHqvCB8XVE9hV0Jp/rvhH7QkxobkqnrD+V5kGID9+/0i4PbhBtDfAGEz3i2WlaPFwcmpszwhEv
Lnyh859O6ND4Ac6LJnjJ6ENFmiUqicE5DyqLLsBgclJ5G0UYfRqi0eQtqyetrz97l+nbT5+gdJ0d
tdp+eg4yA4swdKeH+XnS/aQ6RfmN5+lzMMZhG4dVHWaPqxpOatipoVSFMp2X/aHOwBrs6TRdR4iE
h14Ik+9Dd0iB+UDSL8F0OPi9KubnefHQ7yoosDatx3c4Fu3gIJQZ5CDpDufRtb5lqpeVvvAcR/up
P8JfsLKgMPv7WhbsYnYM7ETxBZmd5JsoH1fkjO0pFmjlG8Sw7UPKQQYaCydDPZTdn4WwqIKW4s1s
C9/0Y0ejfrAaNlYtcuvQ0qpRidQO4D2LEhaQSyUUTYCtdLbU2bQoZsYuSeyJSB7g+NlOPmFttSvO
bnN2lQiPZaQSEyMbTpq4m1tX4vKnBy+8GfO458SdIVQkrsjfsqPKzt5Nf9zclFZo7JXea5FE9J6p
0XbrRlzETKdVHB3hXuyU3LKhiglO1LrG7AoQtPYk8uDXnTt/5XYMrhQ4fRLMmh9E/UGQDihXJehx
B+dRLk+jfjoHKqJ81GB1oMXBL10Jgl/WbNu/KtPFIc224r0R76V4n6rhWIWVEHRTIAi+cGyhOWm2
E+QtDbL+J4h+2/8/ZgQuKDR2+FSNwBwVR+hpx7an2BHv853jbHJiHS5NH7la7umqZ6qeJXi95I9w
/0w/uk9hZp09kdav3qOH9wVQRr37mt+034qnSvaKk8ltbQqctKFTsh9vZA0h7KkuTuflaHYHY97j
IbbeCd6nGcTXURVdsXalDqWN6zgZPCzdTT9L9A1KqX0N5qRctq1si1+hCwNctoFxBh3EbA5vLtJd
GmPx1lS4Nk4M5qTctaBe7rhhvXzqYhaR24BT4uoVMT+8XPNqzTsV4cs537d5wJqT9wC96ECXocgB
FZSdBfiB4SxoyWSnXpyvRh+0BRVyv639NBgRMOjeycsif379R6H05Niba3foXCOj+yM3bDV3+BON
zhPv1UECngmOjIi4ddvZbVq3nN2Hp4q0aOfXzwmsU9P1Qk2w0Z3RcK/jxivScO1YkYPOIXP+WeJ1
KFRh+DTnd3V+l+Y4Kh2s/hBJsEkPwg0+UvMUKKwkFUqgLvjqD/g2u4dKCdYq8BcatVK/Gz2x8nxk
+u6DHz+zJAfK//Syi56/Ayu2SzM/MSGgeproyiFlOf9BgizK0ruxBo9doHEhRu64VdryYN8Z9oO2
7nzoKICzDC8hj7B4O/mpQ0LF1qJD3Xc/t0aoP7KOq7MLxkWLoJ0AMdZ3hWlj/cRSXWZn5W8WLAaI
soPaKn/SuCQjJwUrYjisVwA+zeIgUbLdRsSuMFxpSe7YHcMZHpqf1H5R+4MO0BKEolfqGFDBodGt
wNTwdtrP46Fqj8ly6qcbKBupt8wBPVsoU1IINgp6ggC3hrQOhjgIyslbay+dvCjxzMSbDLeY3JzG
NvYBNyM9y4YafEo133n8lc2hXoWrENBT6GTPgdNNp7I4zdFB7Q41WDd6YqlJI+HQ7APgGiBp9mMK
iXGHLDos5kCAfjvBSitThJVu+51LbTe5P4KIxJdd8EPPkrtkqIJ80E05Pon0LwDr4PXTzw4cNWNL
0MYwKgMH5ygtdd5EAHd/B1pv6c4UI38/XVlguqpsjWi/X1na/DzFStTz+dBeGXbLhovH4q+z6i0C
8F9/MjnGwIbsERTk9aER9mu9S5MTRcXYT8ejlh+TH7EUgpH92sQHxcIWL2ysQIoQ6vkm4KHVz1pn
VLyiZ6viXhCU92LjqajCyb9ZXpljPuWj34mYm7execTPoq9R3x+MBybSgoVLGApgdFJv+kyPko7Q
AJFFxtHBOzwoyANIHCCEaH3Ug06RObBnGrbSLPOFymuDIT1MvMFveKDQ4Fy9NIj0nLlwDnwiV162
jQysjgRZ51PVBXEWTuyRJ+F809S3RXRbhdJ6Mzc3cnMjAVLtTp16HDa7jr3m6SUuKoGeBgqQJURl
4yFtj+Nis757MgfrcSlP9XyCslCf8jmM59CcwlkI8tMiueGD+bq2d1692E+3Fg4Ns1vBsc28ufFE
2bMmaLTk75TxpsxvNO20aid5tgvKgctxig6atn8AiQEbUP6CzkI5O6Ky08hm4m7xIIvbct755nH+
wvrG6243f0mRH6XOCD5acrSveC0058B45mBewIeiC9RhGIEnQ3SKDsXNwSq4ibCtZ1U+SvFJwRBO
PCUPeXfCizJSjtN4PJ8P8bRfyv1UhBg1co5btohsOHYEKvn47Ypo9R0VSSn74u2YI050V0Szpls1
npx6Z9xnfA7UnnB/8Y0Fa0F/yPxF4gxzESZ7ZeenFvGIb5pIe/yNSmV6wb0kHZxidnPZ/RV083bm
ZnOgxAEy3Z5MyhcJzwH8x5AD40miBNoNb4gbDNo2Ip/zXQ+ns/B9tkEfT759AVUE0phsE6esr+9C
E78I52B8Gbvg3AXQ8dqzV2ieu5NKd2WnS4CfeMN4yNujUAKRRFC1szS/ZnonAXJ6ywu9PPfj3Gde
w3otTxH78OJDCEZj330ujaNMZcvYjTDFgT+ytXJPtwC+inZjOeKPjE1cj4hmj2fsWianRYZSuiNO
hPytbqFQXXjHynDOL0rnpbGPz0kb+8sv2Bk5dNLVrTW3fDLqQ34+lPEhK/fnYx754uRrupeLnuIm
jS9HqFf9FZDWvtaCBl6IFqrGXj4okMgJPXFym8P0Nu78qPW1zN/M5xD5F0zgQw+ovgrQy4nqFrMQ
C2gAMn8g93UcFp0O7RzeiuEdrNl3Dlbqt7jrHHWiBySSlrssnnjfCJ4q+i+HidhLd5DUJICsHw+W
4gK8c17GLID73a9hgthd2mfLAfwpF2HIXEkIyldJ9rlXTjfds6mGtXZbjbePONSmxt4EM6fv1+xu
HYDT3ztr5jNvTAxD3ThyYE5s2InvCLvrKmC3SNmNITLsHGlw5M2Dzi0l5D32D3ZrFJAyKgh8VL5I
gi82vvRDEq9kXKlHfLQRayqlcZUCL/Wt95GOrGUNEAAiHbTJU3lLsCNzMTjq2ITRbwXmC6JYqAIo
P3vDeQtzDps4Og1POTQ3N1HdKWbG24oe1GtY53td2hdhNeyHYX9y4tfHi36WXIbgU/yKWgJh2PHx
GqRZCBMe3uzShUp2bEtnBIzu14DoNBfMLa49TvxtQnLc/TOw8pfWw/9vof4iA6xwGvaVGO0nrq1+
F+a6BzY+6j00YiBbWsvmjwSIe7JxJEyI70mMU420zSWQF8bep8UBjW6zHlXz2M6nnYdIa5yhwwSJ
GgDci+egIKQGlYOyCs2Zu+wehMRj66snl/id5G3IKmJp73aiZu/CIXIga0RU7VRnCpqeOxHQOyyC
w59Po7aFXi2S/dwN+9zn+En3LFQYASUhfsZC1bOboTg9hPyV18eSgwh8dhlaBuehpxKG4m4amHEo
x6G37l7Eswv2xcKzAavno8CXStwSAHzCG3KlxFXYKoh6ZAd+hiE7OUoo+p8sG2fdHEJXYH6aEZvM
SEHssbH71wMYYqdaOCZt/7ODZXUXzCuEiVDMQoeyf3bMQAIOxyk/slmYwVncQtgRTDfwgckXda8H
S+Z0hEmjm1tO18FhhVDsd1pQNOHS7nu/eXy6TVFEazhIOUrr6rk7z+4ESQ6f5j2yOm8qT5izEjax
nxE5gdbGpDh+/Q6t//MhglaIjdEOIYsoecboaRCmTYycWKs7fLZhbMihBXnRsgkX2cCm/bB3dxw2
bLD+7ogijdudYdhcB6PWaebtfsndDu/5F4TVWeVDm46xxIqAlBwW/SDSmIedXXRYtX0y3HHPpWVP
fYr9u7vmgAOSdEOsupG1U2G3+wmfkVBYDIlZcVzFZmpX0cOYBULrNSWkBZBHXgxnEHPYNbTQeBPe
CPtqd1dDne/c9Pj3b8bN9+/frOH+yxWC2JWvm7hC6bavt87q9dbZVS5OF+EO0lqoG2GO+jgCJr+y
tsww7kPuyYsYjn145o8ZlHcyF9B0BzzffwJGPJuuknoScWvq4WKZmlCJvAfuE4Ps1gQF9AxjSHSb
yUCnXUui3hRNoT6FfJG/V4a4+E3rV6ZHLiCqvNhf5WBofP+BQ4UAn5v4QtYXxFxjR7KtGfZuC+n9
XUXAFNkcOfzrGcVvdXby2DUweOU+1Xk4WKtEgaPvH6XSn7lOPg7whjD5pYlMdmhzzfmbO7hMfTpu
bnPxxv1SfLMRZh7M7LgMx15B0DAUe+L5UXZc5MmA0/ejFVZSKOShVQQzgaLhFXipOVXhyEC5BSft
MMdwe1L2pnve2Xrny0QBuj8kQfCoS/bjY5x5urhb5pM53nT5Tfo4RwDc3SR3W25V806WAKS45wZN
J6y7zHeCiFNAmkK4SmQbnWCY3GZyUSRFLnBCazyp+el+EAK9CgKh2Q109tcem78hBKqCOnu3cG+f
wnu7Um9S7ZRAFwKngp1XtSe6zHc/kvrYRxx1+1gJjeMg+FscisyRQB6xXIJt7wD81RbvC2k752Rx
cxaRfTSgen/E+HyNTkO6Wya3yA6CEFYM7dzfw9h2glZ2J9N9bJgJs0vQ81+EndmS20bWrZ8IEQAx
8hZAYuJQVZJlDTcIyZIxkphBAE//fwnKPn3UjnZ0dtlh2ZarmJk799pryPeVHTCcEuYs/hywcg4s
jNxm+U3zOn5TO/TZ4eTg+hqYcddinu7Tq7Sjv71qUzQ/Qm30UExB+MS60PNvVhJFs7RJCVczrMly
CcjO5V9ZeyoJlVtABHyDqqsQG9YLyTR6STKMsTVGh/OIO8IQqmb0aOPOSTBsnLLz0Tm33vsIB5sd
PckspL9h9L56T25B+RAsZRbvI7IEcZyYK8y+5d/Ab98js8bQ1atJXy+CyAOROJZXrbxay/nNfEW/
PzV+9LbZwsoDynTJ9wztiqcjvtTBlhKGEVHtVlX8704JdcI/FWjUvqoOwxFu2a9jpWNXGV1JUEiJ
15Qsohs8NiXwJRY5azQQAm/rJQAUTG8SfQEUvBCyp3pOdqmIo8gv1XTueDHbp6k9KVMyxrnuE1YX
BOvij4PfI8otfPzAELoUNLceZuUbUT+YXCi+3Qma7o5SQjyFMBzBtdG1wa0NKknhffZPDIKNMnyX
ufo9NuZ4xlVKj2IsIzSJQdzCY+q9s2ZhzARqCA2/HHxmSl6Tvr36gUtoxWH0x8bvG74bF1u15RB1
pEHwQOQJG3SK7Ceo4bmn2qG2RuUWG0MyfTKH8627mM3VSC+CBIOuDo59oPTBYQ2sNXCIL9iCAgzU
K9ZTkZ1GPalpGLQYs4+aoBueof6qi74DxgrGLVxJQzAA0GL7ER++OfR8FHT+U4nVrsSdQpX6uJFF
bxZeKOCgjDJ5TKenu3bKl4SnnsErD4FD4mCV9lknYIltj9sFwGio6e7MOxs6z8Pz8UzOnOA4xWYR
3qbAf1Mp8R+z6V/edgyo/mnrOOhdNJm4pf2KYt1xcFrsZh5wUQjksxfrXCc81eeyj/1PB0Oi1keM
KybSVZ64NWjyfYj6gztzlWehYQb1hqI9aDf5uOo5kgmJhnTaAanmi3xQtIXcP6aBg6s34Fjcet8u
ow89Qr0JhSud9O39mfJCwHOb463rGzaeQsLh60Ga5IOI8UzpFn9Y/HrwywJROz9KmPBDHTe3qC5C
TZrCUFfiqkga8kj8qr4WbpDbF8O8Bji0RqOBVUlUGxF2azkNH55xlbBbtt4Dc5H0VA+nuUlmN1hp
8fCR9R4GKYS+iklTiY+d/2B0yizo4YVudTleDzR7WtDg8ESbG5GXQqAK4QAYaR/i12Mrskrg+UPe
ChuZfxMbGVeTKpzvUU8GHS3JFNhHMS3B/RZuZRSeH7jnD2LwVV7Xmk/zlGbCvAn7RoSpwCBvI4RC
dk/lJjpTCKLW3TRa1rhhm2PJ8LNDpj2eCPJdBf2xxXIdut3apzQ+0a4Ug1/wRdv/TLMS9D2JNx2y
Sp7oq+Bs0FJPdUDl5K6uA5U40Svie7u9WsolLy72dLay0wC+wGcZeISbBvUYfFA2IdlSYWnTVwa6
HmxbaO19UL3EFS9avhRt9N57otddGdzKYGsDHQT7gGQuUPiviyqDp6SvfAb0BZqy5yhrIscIp+j7
W9RpHk465iL7b/xqo3smf6nnPTJ4B15evDEe3simAl/hx8wHQTpA9u13nrRxPUcyesKP8MgByga3
bui0S5/WalW97CP38bPlG9nn8XecbRua3v0kgh1BbquCk9ERUMF9qmJBiMoTmpLp/e9LXP+nLouA
TsBkFEoo0X4lI8z9NjltY/O++NEjdyDhBJ1F5zukX2g+vdYjyWP+V7jVKupBrLiu44FP61UHLCBm
ow/owG5mMPO8C7Y/ugfmP75J2qHt25wV2z9qeKWKh+2XzCRycf9rFZiowJe9y/6Ar5w9nXAqfKl/
tgqcQboFFklVFX9Oq/AuwL9qb61S3Ki5Q62gxwRsvwScIRhvPNKDDVN5E0d1Isfot4YGw6mAFqBj
KDCS1BvcVDHunYBeiKNCDBOHXLS6uAPX3GXm2A/kvFSYkXcXrledoMocHkLn0bkvag0rJ/atlet+
dwsx/KB9wvJa35eWwn7yu4rcJp6mi+Zx7lkzDmpIv9DUg3jLP3Jcccm8036X4Eu+VQqcvTm3LIXP
fF+UH3o4eok0jXA1ATRnW73D8EPPyTENOlvkmlwKiDwEitIlAMkm0hdjEtV7NeKC8KVvxEfjxVXQ
1mM6x6jkvVuX3uN1+vx4xYaW+sW6yThKr+FNTOzMKL9CzGUdbbkUbE5rf/rEnF/jUR/1W9QStmJH
I11YH4NnQzUbV74BiZQdSfMjjgvYmdvsZWpeqvRl3F5s/MSraGlfze3FSF+U7QU3LNxOc+V67659
dy0Pl4KKL27fu8HH7mMYgKv8rvCHwp/xJjd+LmP28Ddhta23jkQreXiksDBjTRXPxsVM8SwmCy3m
Rv5xkl8306+YLfKZcu5/YA+LBiOLlyyes1h7xEMTW0wUHxLeUY14pYM2YtDu/BE3Rmx0PABhRhoA
rTAQrCTVYzL3HPfhRnklq7AS/xmtkVKGIENgc2R0Aw4Bz7GAiLhGFv4chacWaFrgTHIdmF/FzTee
b8O+uCYoyVwDrJqL5a+yrO4P5vsOfiv/lgD5S5whol147Pg9EPIKG8XWjr9Mk9fxWIzlg/kVJgxM
0RT8WOVIaUrF1Af12R5D/2IOiU5KlXWyD+dPRM49TzGHV8X7NhnqJD/G9THWhtge4pSI3DFSmUOf
2jT+Gw7O+6Sr8Un0H8QNiYfp54r/m5FHTHUXA8f1+MZ8oIlTJVJS70b6XbgaV7W8/ohpA7M2mIsA
xNuN0+aM8n6voy3vH7ocHj/wJPa3Wvuxb8UEFG74G6cHL/HGd3hFqt5se94PAMbFTPpbDLzJTCdz
W4xLQwY9vRr2ZYSb0W0vh4YEFG/MbvrgsQa9GdzirDrfCHiqzrUt8cO6lY+2/nrYgt69MyPfRDEJ
gjQn3Z8RN7HTenFwCQu416e8Ow/bmYGoVmGWe71XV+W1m64qAHZ5PSznKOrahHErk1I9Yt8KFv5J
9C35j7o519779P7/xi4pEQXky+0Q43fpwXiZGEzye8eHA0OeaGjD/10krF2l+h+klOcegQShI7cg
+PJXFWuRo+e4l3Mv6k80bThngJm1nxSQXY+Z4+/p1xzlOiNjsIE/aKKg2pKnUI/h0WbkF5lYSfES
+KPbmGJ58yfYCVUZ38p47OOZbm+L705sETZYJVktlz4mbCvWfYi/+GkZZVU0ceVgW7ajPmsZEwTN
Ovax0seNGjPPfAiToKxa7sYSz2u+YpPmXigsxvZC3gLm3Dqj95devabp9cjLIrtC6mmKSzafITx0
zqkykhtGWsL4isHgui8sa3MQAyI0TvN3s+B9InAYNT5Ie74hxA2Lj3SwLsbedPPBYtOPlxvXe3W9
7Z+wXl6n05glDLve/gSIZ/ilEo7icrV5tKdKKQ77h22Xwspc511OcWHCokTLPmPDdnyiaQHqg6xG
LHTGVhEQ44r6Yt/PE7wGn1EPnz3GcIdbTAgVOyDVw74ID/hvv+dQjxlPf9/4QmDhn5ztFC4wpZwt
ntI3yEM+9W7KI8utoA7zJEvlWS8sedzz2dU5CFAkj66GmmGv37yXU5yecrlmAlc9whgJiDruF4Hi
xM8fPdeBo3IXxCpTkyo2qth2onbcrwbLVcVieHZ26ueEOyI7yGuinqJRJqJEah6vRfIo+ChPXBmT
ftKAQhHPCQyvSiZJOEsG/R0/N+8O7oh+A3dj4yc3pOfB3UiGSJHF5fM64ewokaMQjkHd5VKxFDeO
ZTkuGJx6yymNZYXmz8DQyXEX1Gge6c/yzP1CeaY2s54XDXcN5Zm+kNV+az9Sjrlz2v3a0UlDICZl
v3zKbxVJd6AgPsVXoXdVqDcu18/xntiH+JYCD7juimVVG452sKoU+KAYw1GlhEQzrq7v6z+5j1hw
PZglQ/eAUs2Yg4my1gcMO1gT3eSLil+5KdvLana1xNA9zToV+311tE5cWSVZlvaptU+9fbqtpyo7
Ndlp1hNrSu63RCWY0y1aeYsVluAik2FVHrfZxPPI8Vklw4FBXmssHGCxGe3fyE//e7rDgAdMdGui
LAcGjhrCuN6lDxfs2N77b92hVfOc19x3rSZgHfZ1J3ijCMoisGS0iVxYNLbkHWVJlyXYdZIMOMwx
VsG5HlVzNDJbUSRM14z+K7ar9SXlPtdjMgJLgdemfD/R9+T7ovXh/YR5N4se6DHKbop2af1cf6s/
6niCAjU/5AIgfS5Ggs/HEC8hcEFn/LmUDzyH+EBsCLJFnPVxT5tvx0CxBXt+8ixXdjnHKy+dYX/p
0DeZX+b9/fR8PFmZT0d0rOWiLypINut9DACsl49niORydLUGd5zkxLBKsODcnPlK6XmiBnyyxW/q
5IEe1FDPeWebPzEEYATjU+vKDg1EdYYmsC9w1bGS0OpSxaoTmWpkONFSR80YWXiY+PBXvmK0QMKO
uBWiAcQiC1aXyybn9e4fBl9OLQsIQx4WjMwuS2LivowyD2dBEVmHtwFaCA9rCU3UmDUakWUwbYwP
+O6asf6Ixzzp8+QGFxWkxb2RUsnv5o4/Dt9a0yfejzATEAy81wAxStNX+dBM/L39+w8lVjBLsBKz
PFlWciD2akn0Jck70lPcqk3AMTqVh1cqgCVhLYBMpryn/uIuPOkLoGCs5sSdapai4KnN29uQq/a+
40oNKAo02mADi8lHif03nb2/0Hv/SD3oB215taeLU10abP/T00zaoJkYoAiCtIiOwSnhc8xO/4XM
i3rwv3ERmrG/C+2v3g2HTNXmwqLQPudSXFsrsYeJD9OIYDCqLCWWmX0OoamUdTUtGM5TTKmk2T1c
AqroRupwLYvnVCdtfNtEO4p+FGYuR2Lc/M4X441y3DuMYqOB4b4dUUmNMu7YOqAu8p+jdN6P8ZdP
2GSUv6nbi7O9HFIinq/UTAom1TLPTyB8vNF5mqtYIfjfvkEJojoaeIRiURxNS7zx+AkOVaj1YW6F
2EXaTaSbIffEbIa3D2BzZMyqvJXnwA1w6B2J1yoClTScIuAymHEyncU7i4+esFFdXgXcA1wC3ACW
GtCP3H3DD02GkaX7Ll5p3d0f9/oyk9ihnaxHEr5j6HX7QG/FInaUa3vYARHgPG6C8pu5XwHMAsr9
5D8bIPoeFmedg87kwtSSzasaebKblGDEV/ecN6e0PJ/PJGl9fCWfgH8OZh53xMdXDj1jkpsueyUm
KRx0Tjm3A8ccgKNGErvPzC3c0n+ebYMmiVaWXOkdEeQs8ySsg7/nI/N+gm1Vnl0dM1TXu3JqOa+a
46uDPKkZwh8bW1v/4IIWcjDzQh5JziOHsTBjjiFGY1kM0hG91yY/3XwHn1l4Wn8dPo6dEtv7cVOt
hMfKW3Tbz1kqOF/gHW/g/j8nwKWkBU2rT28lXy48Wzhfz8PFANlaAdDB1f33RSeBSTzDCQrnsHHM
OGMcsJoe52pVFzksMBNLDEf5cvzfD1Z6l384R0eMti3+r6ro3fj1/2DJ1UYxHO4KqMbD9gA0QDOA
MlaCPgQvHAAMYhmGP5nfglkwOAaUDnweQtYbxp8gFyxgC/ocHjxPtKLfEYrnEBOy3BOT4EhNX2l4
vgBIPue9AJLAETOIxE1Oe4Mvax1t0OzkBNK+4Uws549PvAGwAU7nDjI8EQawhbIMDjzkW1LhgRJu
JpwZsfGzq0h5kYsnCdAhTxL2M0ABte5viGB23WaOj7Q1sF/Md1UjgYF0Eu1puPO2IQghenVbm4e3
wHKXKSQjyFGOHZ+7X/n6N8mUsvcsXc+iZchmf9zgfMRHktJ3gNBrgAzBgvY+3wype+32smwvavri
pC+P9oVmnk4eIhcsNizAB6bPsnF/du3063Tqte3Ro5vVzwb92ZfDKs3itZHNuGHINpwEp86I8TfD
W5Wue1mS5eHJDRk1sAgPonUEU5+395QPevA/I/hmT1oGbTc9NwQHum3mVkME3k2X/SSVMoQC7WYI
RU/9LzvP/Kcb/Iibk6SP2Zbzq69SlTbWTSvYaMTPGjSCTw5HnKKHy8SJMiQOa8ygxNTcMRP8ffZ7
wgVha9ZnYLNjJi5E/bin0/cueuA5OYEz8Tjwf5/cjNkOp22vPMdotWW3DvEbJ1j+5cNN9AzaB3H5
nVnaJ7Bsz7K9w5vz5eJD6cK2WZvQkXkM0UlXZ5sD0zV/AXTN7+kWz2Sbq7DW4qMT085barzyhBCg
62xmYxMWGXBUkgKkzFfvWP49VLqXwH4E9yEsCmJ7IpsnAG/v9+Re8zY0zbDKI62J8vn1HXNcBi74
yAfdhV3NX32O0I1MjtBLsqSX8Aa7T6LhbswMprg8qZ3azeXhBsi9HXm7KeR6gITDYdjh7Jzh7gC4
iJW1696PfhjilE9bj/E1ruJj0paR1cVTQKx2WJxvRyJo+G7ChcFPGemh9XJ2uavZ6ARp8y5zw2FI
Bki1E9epq9K/lnLrL9hEuV3z8mjkJrcr7lX3CYnXmxjw5BzFwJV8Fyk9kXsd4B84UUGee82NvUKv
3kQ2iRowggtyf0eXlu9Bw5VwFelxXYKzdfTB6cPOCt/T4gj+InmFEDCsMGP0Q8GEr4lhA/TJV+5p
eDw8iNImMT/z8mF7Gzm0KJjexAjLLQOjiC3zLzt7N4T5BQRwkJofHAtZk2FKqcR/3qlLhgVypZgE
1ssOkuQQQBK5jWcbfklirN6nKrv0RF+dD1t0KON0i4iydMKcuPJRUj8G4o0hB9zFzZHUjy8XXhpr
jd2oOUTmMVwP4TiHwLU25uGjRGkZSJBUnwWqzqM41OHgLJFiRNmCEWJphYxXeFFAjMncYFgJX5fv
imINW/w8GfeW4VCGMWlf46l3ggngbQqw/tVusSuZGYCmjGFKEbKVVjTzqniFywvpX7ddXY9L+hAt
KHiMfENLsNFdTxEaAu0LQQglh3gJJh5haBQHvn0tWR9wk88cGN07u2yY1SYWmpoau2clFfzTtAR0
cYpgnHKDhgaT6K+9M25y72h3kRVMtf2M8jr4VmCCct2RVQRjF5An1TBRbmkZI3icW/jBx4Kadvlc
Lxds7Q/Q9gUMAKKtIRHWaJzbQGkChezI0OlCckoUjeYwWHhkURk+MgTHn0OdgrstTiAHY+lyJ2Li
jPc6YXxTvB6i7fU5cLgV8X1IyO9raC2NgJPnMzuvuNxJgZnihlk33tP/op47/Ko1k5CTAzCp6w7O
l1hf/ML+SnWnV+1u3V/CAE6wgIitQuNyOkZmCuwuJ87KQXJz+yNFzOdJ65+gq/l5GcIZdgQCAUaY
jFl0XXTwuJWgA80DM478T0NBOkOivxytCLrBVCXQwqpDUivJvJxw+3TChxqPQ8zP8SU3yOaSb99j
L8EiHRfejWjKoLVE1wg7sIGoO/gCGDGKHBXAUYyUcabQgmHgwbzm1cs0vWRJiQa6w65dTv9sGCtQ
giIwiiyLj/CxfaivD1JKOdlNInvaQ5Sy4bwMjSRhEULthRsYr4fPtxnOW4SeBNgAgJ/1JGlCWG2p
Ixa45sZ/SyayAShHDP7jcTqjQ7nBDip9suHoe5GV8OKl3T1+fb55qfnFX0B/1ssu9fGJgd6DGk/W
IjaYhH9T7FfRKwLdBdfcXepKVMamfN1FJehKVJ9J3VcYlUsTqnkIo9L0bhAr6tDcwgleejAvsWrG
5ZaQMYFPfHXlnYiQrj33pP8452i1Lh3xl9O1rK5vHHXEbuUh6OZAg2vI2A1KEBRWcIJZ0GS+kgsv
KeJ3jf8kuA7fYTxM9r/Mqtls//2W/P924i8AuZaNpNipC2/JN7oy6i7bEed+Fjimu4baezDR54b8
e0+eSrh41B0OmSpMC+hRTvvGfditREzWIBvOKFVG5FcuOfPMFpKcbLKX1XThd8K5llbottyaj313
SrI5sg1F7tGmObFNh0buVEJ6SNsC/VTjfoi5ZFc27sFn096uKTkl6RW8s+iuinJh/4J3zsa5Ifpu
c58buWEolgVTJrdzRVwzhmP4YAXOV9RYx31nI8hic2tEyyDr6OUWzxFlC2jmBJTeuQwIntlXBe//
G2cH2LHACOT7ie9+QVhhCRtzVYZkBoPeoOCC1Vz9vcKp7MmOIVIXIQ+USfdG+C4YY3k+DCR6nvPc
1/7AEPpeBxZPc3InoFvWwQb6sQazT3JOvDjxRgJ8nQD7MkMk3YeLbSSFtZF3G+WQ6832/RTi3SFi
tkpvsr1Gpt/osUpM9CG6Ky5H+zMXXQr9UPUYunLdqau88TrxO3PXDJYkYB3e1IjkFfd3Sw+hzVsy
BFkoIDawCPlaBQTQUg15Y8mCWHtZlZAzQVm8Tx6RUixqY93J8liRaf3ikIa3RcZeJx2eFyT12hEr
KzzuHsxeAWbuormLepTrzgtjp05SP2FPUkI1wlzfffnC93qMW8Q8XocxrxrpqHbqyN6L6bOeznP4
sII5l1WVCShrfX7YxAj6PXG1auDAbWIPdIHyCMY06Ifwsclqy6OuWyJccZUmtpuYsotJXSFsCEtU
opy/HEFMpQQ/dnrqdorp7jUafDNc9jXu5bg3Q5jeLIrytq9pL82KF1Nq+49ODOxHhW73Iq3jG4V8
Lw8WFq39K0nQgmJdsvZ63aOGa+HqyKJtqAFPwFdCcB1/2Au80brqZ1v1HsWpwdDgFjdESafk1EW2
Hg66q33pCfFZhLbIKv4gtGsJFjYmV5t8FCaU8vF+ktXcPE3l+e54WpK+nyaPmr5tQPcewUXqXtzz
IRCgdZhtoMMDV9nvSBsmvCmejHPjU4bC0BYq2CYFFsR4h4pBi8Er+a5YoMV270Fr/qZfH3cPFsdI
4vYU6SD4a9QW8aOLB7YTyA35zrUXZhOQ5ckpzqgSrfaStpexudbW6SNkCpadygV2yAI7/Bs+LIef
1CPAQ4awDpE9wFjcwNFMxu7mTQf+Gs/aEaJyLZemiIIelmB2E8afXMsm4Ghum1BHDrQYHX/6TQVG
viUFCVHI9us4HSOHmCk9NIbwZodVF61m1GOqyDACnrgSbm1IYNQrYOUNVdWPDhPjVNY5ypn14D0X
No9dafUbQqwadurqObsC4SnIML9Q4cBhDy8unFRKXAlLRZNqLFBcFq3sfwK5j9f1+/JGgXvWOGbb
T2iHSsdUG5jmSI+USSkn2Oyz6ilfHp9uhbuhaCDHYGe0IG3AL1WSWiiAbzbWNaushXzCLT8iU1ZE
HNbVQPsTuSUjZQTauTjCjd0rZO74412UQOiOXztSf/mUYFItl6+qX8MGns7N61fklyYK2UO4ghXk
YaFKPQLhrI1f6VyMIWkhlNGtDpciIi6ZYnog+iLYMI3EjNyUVfW+JRRWx95r6+KpEXmJ6u3CI9Gd
iUhuzwtKovXc/mg79264oK3v36wCquF1rCRjtK6uSDhJXrn/QM9FKs0sC+8wB81efp8iMR6QFOFs
r8MTjFJbdKB0rSBU+jshKzcnQGRU7Kqt411WZY04FLEQFmmEBNWgEiDi5383Joyq/6lAy8gCwzJI
Ef6Vh3hU17YnHLAXLbwmYqpXIpICtEt8zg8oN7KYZF8lTaWWNWRAD+nT7FI5bshZnfjypXaiQY2+
VHV0HKKhjkgEog1ZcrLG4enDIoOnr89ecBnQetbkK4kbzDxdyp+PfcgMWz9BFZ8ekp3MXGQCw3FE
4/BCBticWklLfBwCHZndt45GDineI0qZZ6jufZbzjxzU0+ZS8Im0kncDYySNkvqqTjG4DReBucZc
AWgLXXcK/uACqA7n43ZJ1+sZc7MzkyFmQnAunqeei4nzzkl3XLOKjlV0RQobaZ5TB9mNAizPtGrK
06xt8ih7pp5omjzAnF5lk+d2amOrS5yPwyMwjlLwq/PO2QW/Nfd+XHWC2BhDkiMO95hJJTSIZ3vB
1mBTQCRGQtjDPDFQmti2gMUL73grkfYJ3gy14fNaaEg0DPdnwr+SU63dkee/ulUceaCt6gysf/Wv
H7TVmK270ovtPW8zpAS8zWyYInsrATTCQlPwlBWAiCidVBawtj9mCJCudQtJf4WAiJidZMEne5UE
80/t+bG6j+P1eHzhzw9Q3tDjka7owzIk3ybMb542Jj831wjlQeLpTEVpdJ+oOlPRTIvNQQoEt5mZ
Bqq7a3a43IrLZshBdL6dMiD1zxMpobcAuS1kpZ5Y3knuvSd4+IDDd5SbEA1+hxVHGqRVOC14li+O
WzHnJNAHs54m1lDKm/HhQapb3OVJAxS8uHULZz/J8iTNkrlNFKIpSXTksERWhnopQt8rQZl1x2Xy
HZoBnem7sEEMQunGkZeIad/5jnxsQqwFB5GnXylXmXrO+ZWM2QWu7mnLzuhYrPacOvC/veGDOdKr
BoScchxYSE0GBNfHoPGKL82lQePg0iZxcuiUoOjSLMl+SZMtExTdwyzJjSyIuoz6QPSzH+Pp6FYa
7AE5XlacyKijeSROnscN5iQHBw4oZC1/cL+UOhz4aLghjgubNkQCUp3KLtpMvmXvHhiLZ+inoTv3
90u1XLr6equvlnlNJ4LvkOm9jubLLkN+Bc6qnPO8nnu04caVgfKhlESV1rwUH/pvUqCJMFVH8x+X
dzmyUA6RlCcjat94zLjWb0vmxvCJFW+xXX6Rkcb6GbyBYCciwyYKmXbKlsQhW+Pu8SvfEPLws83g
BtFQURlPr0dEiXEIIfmhxMZ3dtEk6BRTS+QfX+PQ5VWhhzBC3T+GKaKhEFkmO0j7gytxMUYWZhdg
gtAaAC3hHzaD/eD4FfXj7Ll/1Cfb+4Pfi4+S3yudPQjOrPAPhbkOoGQXcxtNA77FycBFxMsIPrfP
bVSkF2e9zscrgIfBFOBlOrrcSFI+aOw2B+XDn6AC2nKVto+s0sokb5RCi5xwFFxl5Xi2Duf0cNaz
i9FdlOySdpcaoji9d3+Z88uSX9rpnBnMU84NWWmEEKDeOMlIXmaWelLs0svHGK9jrGlRf6OnFEBP
sHz2iw1W/pjDRvBqsX2wFE9Hgb6vQ0v36i+V75mTT4acDpGDnodxCYw904dzPf4AXhlxceOcNAy5
iVp315PiryeUlpLAn+8cfmj8hMciFrDZva2UI0DzYDFlfM5LojQ9Welp1E43dOzFqV6SgS6j9yZG
W4SkK2EJc9ezZZB2NNwjXSE/LLQfIWTs8fMpgqud4xn8GyBfVPEWRiQVLwsvdG8Mpzs7LIDq2j0C
nBpYNuftKNejD6c+5FtY3Q6ksZfagoOJQt5vfzCAfU5fablZTG0e1KYPj4+TiXT+jDVy6fCKEZBT
kEA4pbci0ZkDXgnr4EnPBFS5UGrnIKfMAZn9QMUuDg7TDABCubJ9TIvU5G0wL/ddMo6bgnX9E3nG
MT76WGX8YAD7XEgaKjJnYUGXHo6qreTzjV9qMlg9vk+D+6xL2i3JkFboJ2s81V88tZcVClFFaoaO
GbZ5RKBdmYPUwumIFERaTWRnMOjlKg03vfKI5t7zI6To6TtTcRkwqLtEhlI179VKQxFQ/qxZgF63
j8geaXZZpffdEfhzR2SxL5/Ri9xaoR5pun1mYytzYZzov63vlldGDAjWdZcoVSj9NiYDsiOevN/5
wA/9STUT+ktAtDaNDC4m/V+eRtavITZPFI0MItK/pEzj10yLLNVuyyGlClID0dI9ATOKngnbDGpm
7xshlQ5/DFj2yDMQ9XSXC2oz0i9fgpNtCGMVyBTGhKeSTLqdEkNFzC7Ll+lEnRtUnaxdFC6qVv2Z
ekWxYhC81qIHJUAiocvSBBa2cM3KcpSjvsmT215/nCzJg/w9eowZVd2DkNWoZpyEq0j3U71V8dz2
cUOp9vtoAe+CnwUv4+AJ166l5GIIBiVYxxBPXMRa8ldWyE5u2bshm92fMayH/5R8cTD7yIKjKYip
Lxph/H6c3V736R+jDHOuXXppd0k9Sekl9Ur/iNqcSnU/ygKVuRkSLpcKRWrw42dVoiQ9yfZUIuMz
ZhTDErrvNtt916suAe1BCtq8q65/m+GHTdcfxFSG26ky4ReFeR+65nRdypeApBn3t3gwpftFY0oO
8W9xi77rbUHgJ9ApoKXcoPsoYlDEQ1yOzUuuXlE6jmI5uA/75Ad8IMchLjRZ/QxSD2XR+0a9o9il
W3jXIPh4iGLzs71BLZGFzZpeCBKyLlX1apWv2KTIYpZP12ZGuCKpNxQvihO6AWrW04vmXXvCcSdy
f7jvEIFWbCdJyEEvt2hMdBKK17E/ybL1WarK9/ohK8drqcddGv3hHoqT8Uhc3DYOkwgDatSrCxNT
flDCrEXoZkoQNlVg87oeQ10NzwpwxXd3JWypdNsbPJfas0bvXfktPaNal05k+5Zwj8VemMrkjjLS
s7fL3BAK+VKkLxRq2eiFDHRmVEhHFP7unHs8UoiRBJlhMkxxstE4S5E/pUhOK87teKb8UHsoPAf9
rOUX6g1EovVEjUHbT3UZgcpO1BVeyzPSaxxIPPI1KCPUD9ZoykXZ4Mbtc1ku1lP74YZg8SHrA4vK
wAyde4cZukeZkRUh51/ZJFz6gxFyZZyoRO4boUCyDlAEliIcifCEGAxoIJ50EHTRCOj8k/799Hbn
4oFvFnCZDGtk7dyRw5vNAUBGylw7wyaJ4aC9Xm9QDVHD4Srwhk1wF9OugubOd0Rk4u74LfKXBUA3
5bww9HPJEU2yNB6OsqLemJbw8zYjbmPsTPdic8PfmPQYegXS6ipZWGDlBdQVyS3gOWL4733CpPKi
dLH94VuXBYJJNdL4kvDxqKXoUqPmwP+zPQT0ntQTGs8/PQOKiCPNSSghPC7zIEL6RgWhfKAujCIC
V2t4SIkf2a9carjfbT4FBJHTk1cNoxp90+mtDtPrk0lZZ9JT6MRYLZnnuJ9jLvAUAMoH0njyzSHA
PZnmEMzVnV3OtBpeOYDtEpdFolSy7NCVyaLzd62hykwNNk/h8ZXSEkVod6X68Nn6UElofaBH0Pr4
xnUf7k4ueiuaJIoGFeOvauGvvbe+8ztDFowCDLMK3kArGWzMKLxotDGKweriIXFJPud/aaYxKvuH
bvqAq5lN+hc2Q7tg5D+oE6Ola+3NzHrhfLiVSYmT6wKBQ5oplYU79IF/cVQ25kyvrQQ01/v4+an1
Y6ZsZ4IZNimQ2iB0cBOk4IPImHAF7THMDmHDtY34OHjQoCYO6a23wFEEydTaKCBiDFJjhXLrKQWn
7e4w9yu9l+BxJECUNHAp5crQJyzezfYKjvDi8mafjmde6+181T5iPo+Av+2ZXif9mGB3dHNR/AOb
X3BDK7TwpoWag21ZlDN1tCOiTSwAsXBLESK8jO1LoVyhx37/cnGwPLVgiKIrkqoSjNBSXFgxa/DV
LKAbw/+IGvdswmqocTYnNQVC39lhywN/IH5MlRqaXeSTGVaTyIc+SerqdGrkX7wUxvc+MCfdaMcZ
ZrLAH+oqqIzg5DNslgmvbBDhS8uWZgWu89c3zCD6IVnNUyuRjbK7HJqrdbxujKgFKvixOl/4Ea+K
GE0x8LPHswDwjrN9F19e+jns8xA+Rs3rKEzRUtH8HOUov6lDOcp3dScZvKILbjp8stDswxjWPrzb
p1OA/nHqXPsveoo2uoXpQ1KBT/uUYpN0zGMDYS+PDTxkHsmh9fzfa3zpFqG+ZXcmOuciu/DGoKHd
MfBL9ZU7yY7LMfm990+YYtipdKFwPKSrsNmVIeQ7nkkb4z1ON/aamS9a+ZrJqRCowxOQOkWQ/N7e
7lnCic7uMRcmblxomkuBh4iNrnRweYip3pOXMUCiY/K/gwC0/ydDDS8nBoQ5qImB4134qdypQH73
f4Sd67Kbxrq1b+ijipMA/W3OoIPn9Nl/VLZnjBAIgThz9d/T4GSvnZ1aqaJWJVnOjC0B3T3eMZ5B
7Rfd18iQmRekKZC9KWgJZSFkyWfCJnnG7mnl3qET7B1MeIGCheB03ZNBDR0tfO7DI47Hc13jjjk9
Gm6v+z1pIPl4JBUb4i0V/j6Xmnru7R4yjWsr3p2Hbu9nTVCsX4LxDK05jM91cTb7s/aD3UEJI4io
SROyOYGvxY6Bs77XwGN7hgVeuyY0mnBLFe774DVWHslrtpPbEPGhxllTJ39kFNthm46C1weGTTMm
Qz9jtuUsIHdgnPbJzzMBp7keaVplwOw3sMJzKp3Ygy0rwC78Y8AagcFCDtRzts57D/JAhjUafxHC
429mHYIrBd8zHGMtUX8iVlVW6hKjL/qwfXrYpzbQHWMWjEZSmb8h1Ml0bclL+h6PoMFvdJYLyC8t
2U04W7MvDiMf+yec0c9V/8IN7YfmyBj1UHWH3DgsrrqcfJ/EUd9GB4r0rm756bYLem+0WUXi3S1W
XkZqS6x090hJ4p6uJekXvtDfejdiN/JYsdpj1cNAGdwaQfordrStClR9Y2MiakTO6K56E7s7Do44
two8rwT0ndW+UWNTMCNWtWnvmWNI+mTv5Z0XMk4GRDCFuxN7XKKe7GlAD4QAVuIdSWAMKHm8vPAn
LloZTSGX8jk07lHfC+ziQh0TQ4/Hd6pBTk2GOguHH20QjP6TIXEQGMgb02/ZQj5BlZWuwNWoXySP
QRoZz6GRxzt2wEUwPIO7BEAQWM4GoRwtMRXJbcVA6F1CFNTWQoVmLTL6aNVVmCFUX8MnnjdRplXU
WZ7JlPqd+jb2vqm7YrfyFg9XM7hja79Fdh777/iP/bwT2GjjnmwAnuU2XtrYVCNHxSo3f6dRA+Tc
cg034atb37Nw5vD4lOk+O6DNbHN1vZdz9evuPH0GAsmtK/PdFR8ahnpf2bOAss+RPk8+V9iLfK5M
i6R6QmEpL1/8zMm7+cyHtd56rwJI1FgF+z38vODxU9n7KB2Xq9DfcxOH4WYMb9FMsIeC2pXICD3z
PvNz2EIynME2dPtEOhjnCsf03EMvZrVaOrlaDbxASKXVEpKnsynsJR/PJDOGqNCQ8va1H5yJtDqZ
6qSrE4tNQ/oq81D4AxjAYW3hbIsA24SxgJjEEE17IGEHYEZ48MgBlj86kxJ7hINQMcILccQqUMoQ
yOUV2RuOJeekMbVrV9OSwwE4HW85Fm9yTQic34nnkc0rikOzRgXICSR+Rs7ZfRbxZj8tukiO9R1P
SbbBvi4MJoa9v0DeA9CFDo6///P+SjolKjwDg1fht43fYAL9D2nkxZ0RVx/BmAK3wqHnuebuOAqV
Man4DMWJe5QZFs9x7sTG48TvCyc9tVDO4wzZQTLzAOZxfQ23gRCfOYKSyWgN1hJEDCw3kbFgDRRV
4+K9uamRL+afe7QjmGVxQ6BIT5oDOWQQHVw7DHD2b+Yek5om/k6KMr3VMhtR3RPQOo/w5OJmyIB5
VITEfK0kZ+VXMIfhuEX8odnvq1DEa6kX/WWs3YzteBLZ/BLN52qJhZqeG7H3HSMYTFHEp/OAYACw
C1/IeiTY9CLEFYhemB1kUhBJj42R3MlOBMLXYCA+HQQghIX0rWTz3guG3c/8XWsLxAiTW4906ArF
ZEAN1OhBtJOPlABBSbQlmSBsVKl2O3wh+jM+gwv96yRH3s8zJfJAUQOOmRpYGQaIrdymaXKjNrdY
lMmhEK2vCH83ERxGCOK2XN51rCK7VOeCk8FpNGyH0EUEstMZrAGJ/FWGa1b5jWHgnR16QGrATeCs
cNoKnTrqpmh0xMSx7ZpA2pqK9Fmk1wTHMsRA3pkwQ3Uj2q3JbIJQb+RCf7MB5z6AtSMpzDIc7bCG
zoAYuMmFyuLH1uPWu3iC0GXYX/cix8/wCEmPV11gBWBWHCY8XTDhrzoC8LDpDZpcxXIRBPlakQI5
xt3PC+GWOkL02zx48BMhoBAVv2TChl1HuwNeHLBKprdRFbyI74/zCvFvnA7BglreB+YrlhVUIpwH
Fto+NiQkNYaWJEoXwW/8v+/ide0f0ByOgfuZ/nfd2jl/Lx4rb42+K58WtxavJeb8bD4PMvV1qJ/R
XaROIYju3Z9C+hvYWPKddk2svuBWBZp1Z0XlSSSrq8n9PJv5BQhXbDzxZcq8XdnG3pHANwWI3+5W
2nSHviPGQmuBlCfYzSu+rvgDtwMXxsjOPx6vgyT/Ho/cS8S2TcbMOIn8YkU2tPR/3qOsDp0uWNjr
WWHlsfMZkDD3RDB/5wdaDtHX6EM8cupaPQaXLBIxPMAFX9sAPYDiXoYXsVBXQb4C2QqS5kT2B5IC
1qceENatExnfA4EAtoTk+94QGypTrpuPZ6SfN116m/5i5BsDbR3rM/FtD4esjfZLdFWjDH+n9/Xg
Fh/ag/ZLkNjJMzyHQU39TchcWJkla24DJjw4PC/+VPk4+1z/cWC/4zjhAIiVwdwtLrDstHFdxCdh
YlFWI4tD0iXsh7C/ottIyAxeHjtoYNXzzmF/nkfPKdpniEWximTGuUiSDDhx1x9vrBcE3qrYUKLy
Y66ki5aCzpn5hhVS8PL9wUmY9we3312O3obqX7xScNj/wf78v248ya7+j9OjmTk3p1MJzNc/AdTq
gwRU1+uFN2b4yT0IZkRjAqPLF0lpRbiha5g6L8Uvbj5M+jiiHyTewG8ixYBcLAXJxObX3fa4uBuh
d3DABODBPUnRCXyQPUu4BIERYdnyoLcPVmgQyyC2eDsourw7K+NQQ2e8ekQrH2JHbo6xvQf8tub7
IkzIQHS9aTktmcAo1jMTt64jzalXr3xnJXR+cOPqLTdLUGPlx9aLEcS3GuYFeIYBy8V1F3Mr9+vd
fBtx7mKCCCY1sEBTtMQxwzYnKCWAiFSC+3u7xbf9vYlkwpB1vdfZ6NPHm/143Nz755xBvHFmLGDn
IVAWTI1OK/ST5fcEm8Bwr6/6FkwlpxE8ZrzwiSOT2nkIcIEc23nzt6T7mEzWLu9/gtzmPQR4mTRN
oszJUqSzzUs67TvmEC7ZQJqjiGJjTTTBLcstK2873sDbSxg8Bu9hg9F1BgxRxlIv/hurVMNpoQmv
x9RgiqasL9BVCluwIKyrIwOV6hvvUqYnwNPWN6rGDBwX+Bg18FEkVVGiOPiv7pXfgFr+k1CmeM2y
JIJLi2fu7IFkLFJ91PzglcuBjyEBV8uMRJgX93bE8D+unn9eu04v37yMUcxXVBPev4ykeQVD5VD6
2P7As2Cuz4L6SsP37gNw2e2NPL/yTi6/8Fa+fK+96suDF0bCQVweYUuphnDy45MFr86HWz4EsggJ
Wvv9p+7nnQ34LBBFfiKLYErFmJ+x08h8rpFt+C8UkioX2528K13shO72ejVXxcS6S9EEzX3TTRxe
P7hNeGZKFIoOj44WXrQwm2C+4lsJetZm3rhtcKVFGJO+Im9ei1pEJvsAMBbf4C9w6+SCae536sK5
0FeqXEos7QrcM5ihsdVbUYT8LydQNH+XtyOoM0nO2bax/OPsKc5q8uC19ZS+NcQTfGvQ5O3Vt0ZQ
DOnBRgg4G5ezVb9TVi1lqc+TenrGjTjmVqBkGMt8nTgKN3HwxFf7swUpAdMJ2h0wT4SVF7pvvniw
KljB1W96E3RTUIje7YLsF4sWX0FaCHDbKCE5rcLv+VoKXK9zXMKYA4cJY26HiErc5YDnLvuOibC6
HO/q8bacyuVUL6fpcdYeZ3P0Rl91MPwdBkMKJjTuYJLz/3odbAvYtobxOhg6+XFui5mJs8cSBRjH
R9gjEEEndlWLjsMoM0J7CA1e3YCJVCmsLNL84j+//uBe5Tn5VbRuJDWKcpUpahI7+J90lpSAsRIC
34ylchUs0CxucJreUC0u36GGji8k/5Au0H9Qe/Nf6BeXjxsa8S8nA0Od6iEo1oP+jzfVOaJnoE9o
7PRnqVJUB37imX0b5nraOzjLKMEnZkM34Km07Ky/GP2DX4kEYt1D+0+af8tkaJ0PVbrwuqc3/spP
/CUKh66FJjvvlfOPwIfUcX0HkFRPukNZS8WjUM+desoUqXtc7hSrV4OL+mEu7jcFaJHH9QT0BTtg
1UHw2nBJpW+9NnQTdx+yiPaBilq6pBSvht7IhYF0z3hOvkenUeok+SqV8B69zKFahCQE+Mhc2F9Y
oc60xqOcMF3JvxWTQD+BsbxJKIAupx8BSMHSwQjBlAcNZZNROHmRusoStBSu3aqokFdEVFmQzp2A
kNIpE6/QUV2SLWaWqHyzZlx8JIgInWvA5J2P0HTl6RTOMUUFpiLuuPmEOYUKCZYpbG6/XRW9FjRr
3iBjbsTpTfVRXCzG+je/I9ByE+TH6xrpZTm9I7+I1MJOBiMkcgKZrm72uNjScOZGedG+5e585uAK
zQVvN9FELnxvE575jwgxI68eOy4xF/PAkN3gQNa7n5fQNDhuEXlzIUoTkY0eSogTccTKtxcKH8xP
qJV3zXtw7spkMJ0LLowjT8Xi+qmgGmWWMXX0GM5xqDwgNJyzDkdoTK/dQV2FGYb7aDMtzW9ud2dK
dILD7JHLx2tuy9gEwgzJib6nxXB/dZUXvXd3sC5XmcaapFJzmVKbsGvjavAw79LQtOMt+L99ipgU
ufROqjd72KOOtzgYbcQ13X1C3gcns0XS7BzaSsRnO70yYrL3frOOn+48LbS+QulC85/dvwQVOrd7
EDjC4TFkV7jKKjDeyXDvjyOsbKgVpCQuREZhY4bEjtBhFo74g0wC3IozosXcn+vduVmliwuZ4893
3C9jjCRXmfIWuUGeAf1AqYUicZgARUlDkWnfE5RcVQ12tA+c8ZxoOrmvRd7YpqOIHHArzQ/SFPtZ
FkzzN7pMB3A9vvwcCB+pgWn5uuWjcty/0EOcwGDhgqupFvJCiuAqClF8M+g1vSa7WsoSmzLBtNa5
eeT647wQjz8Wll7sh3gThHxO/hQpeEo2q6+Q08/V7muCAugQvfDfSMliXuGoMMzQLsCY4SUqf+iG
wCJj11LEaEaBjoFPtFUIDshY1w4nVBegIzEfvDK+K73qKVA2OvwrfFGzuD+jBSJJlZLjQuXg6h05
EQZaJSUtxeS4IS+23+zVJ/AkH76iOyIwkOlC+yC29VWw5gSIIIuefEUIAZswFtCkU8ZigJE/jF6Z
u+Oaqx/J0hfE//FgRigj+QUgQTQPEiSt87//Yd/M3IbARUaa10cs6Sapl0xIJmMwGAEn4VsZ5iju
mogmkCrEFUOTP8kSOauOgc3YIJ/tuIv7teU8mhRObDphdRMExDuWFcN3GgGyCpYt2v29DFvQ8prA
UoA5dILGEDucCSbp3K52cYkw3brcjXgVp0baFYHb3gvRHKurAHLLN183sqqh+PPKCoECdVOoLThi
eXrOZJlc5ZV3Xc0wTgtwLxLVnh8BCW48jEhv+UdcjNfyKLm0ny0WHIif78ZRKHVY8LWDoMUP+oFv
uMKfz9wBZ9tdLCftG1CqsUE0k68XahQQec33eJYpaoG7bzJ/CYnjKSoET3ZAwjp3s9jxgGoQ98On
FlpO+Cyiy3q0mtbTVX53r1Zaqcf+crQfpz1yEtT65bQbPZvXN8iUQ3U9zsbh2h9u/cEsDlZxyN8a
smdzOs7pZCRjlkJyv8A10mAQuRacMXEZSLGHjRq0arDPpHYAeK7HNI81l/enRYAVN9Vvy/H0Ugpk
crtAReSOVdc/DcZjXrDIh7yPea+Y0q3A+3j/jTAZO3X82Stjlj8dEt32p+O2Hdj58UcntL8P8304
Pj23ErWe8CqF94GtxHH7LJxhIc8yp7OdQUmZ5eQHFnlV64UZuelkWpFLB7crdIiKMJJ1+Lgh4khz
DdtrqBF3BLD1CEf514yrAHjKSyM5wICr9y8KcWn/yT6YARi+28GDCvG4SCGwaCUVQrliIY1uU/Te
uMKtkUl09SGxEJC2ZhG5vxwO7XBO9aDDBrgPnnrA2FfhRvlaNYLoGkIZQ+CWm+oRPPLfV5FzC/mQ
dAzcshQgDH6bmrZYGPHa+AEI5h9KLaWjxdold/wINcabjmVzdCltyR9Jp8Qcqsir5Z9hm0u8Oemp
j4uE5MyMEm2YRvWX64E9aBfOKut8pN4Q+aKrLWNiMzTgw7Z7JznLOZSdO9v2beeujh6R6qgj762H
mi6P8HyQ6IcLHx6MqE5+fjcGfd5lEJzo/7p9ONdrK7qwaUPLCvVaHvDzHXIIpKsYiCENAbekqcS8
l+TC5+jzclsP/c167ld5GD8WFAgC3iDuT0yDsAbciFUGsAk/fIZiuMNQuOoBDXRQKymsBFUga8mf
C+0r0gBD8k0d4FAEdoxz0e6Do4J7l1GevA8ggLIH/X/dw6iy5yLJq+/uj9DQRRePlqAaZvG+4Zvu
yaD4O5BAnJ87efJg4MhV5vK6saNl0E2nCP3trTfknu6fzwpaLQY9yy97kNy+Bo0kE9AFeUPkobMQ
8oiomiKnffljlPErsldpioccQ+/4Mr/o36AbWQMCrOsZYi49LpQ/Lg5gmB64OJ4NhB9w16XOLm1Z
PugiRLnRYV8eBzDDjE+pcThblP0Y8u1cNoE5SoF3mkQXPr+h8kpFUHG30yyi4Cb3SocgDonlf3Rf
mAoSa6K5LVbKdRDGhOc5e+3X/XfcK0YT4LtEb2J3sajY5MPuHn5mO2a8jD/Rnma0bN57TNxRN+7S
i0K1AvsiIggIUX+lTIBtw/mxl4hLWRWpxz48+B0KSRZyzSUomd1T3HF0w6yRIQVeB1zb6+Dy87+L
jZrzt6q81WRmWNRrOztd2xv/pxawN4ZGtfasHev38wWzqptxwDgzy+a7YSCD0brxMhDZuD7ZrKfP
m/z81Ux+8o56rJTjo4jzV9JMpvvtDqTo9BCBLQA3oaURp8GyBezzC22ZJKEeEIo4jsn2Z38Pcpyp
BO7ryRvIOu7dIcaBhk+fJXLeS54jKyPL4o6MecRq+GQd3FEq5DCfa+QyKAHvx7nwax1Z3y91X85c
5sOw8PNY6zJ9BZKs65v9mg1HszrsXi85vskAmxMC9DWwDj1iM3fdWv8j1DPLFvsSphKtE+6P9j3U
+ao1kM7RvY0YR7ZIiUX0FbZWYNxD4M6ZXKWadX0CfgAhHPuRIRck1qI+k54j2NJOwOKziYEZoOVV
DCx2UgzUU7XxCY7TVuE8eL9uKnr0vivSxk5I3tO1UR4VyrntQ5/SJ9I34ZaU28VvmFa8jVEKg9T2
ttE5BRV4jYwP/4rm0Pb/lNaQ3ei6SWGube3/VvVazYqxlDekae4WXrmXj7xsAUZnn/Ilqp4xp3VG
MjwGf1pIqFbY88TO/hGam1pEzzYakB368FteAgIPexauIexi3kIMDo+qusbf5HGdg7qzvn1MBJOJ
xLSn793gG5FH8o68b3jZAFNgamaHQx2PU9wsidKlGWmO+tC48xgbZkzNHEU1cezcZBeC89Uwotsj
ajNgB2xxFP8VqswGmtqoMuzIiZzlMoxEeQMtPJz4VrCmcTwIoQMFfM8+gGOFfQT4v00ROSQMkKAR
cKCEyJn4ttqjEXOz+AeLdt7bgTyQcfBl8Ij1fROYWdYRmLcF/cIYIWzwdjxCawlOI7G/KyE+IkJy
zWZuxWpt3gJc5XLv+YRfjUEWxdyMWJgvZuyycMn1mJW4wIiV5t7Iavv4vf5uyy5rLqEfZL6X6x8a
TXv2gb4hllvW2m4kyRAveUo3GsvGtrb+9xfNP2c6TANm9G6vqzSBSuvSf4jLRqZqe+0BgYBbx0ut
VYzTzuhGFII0IOmgkiCdXXzn4meK/2XOjvffRU0WB3iP/xsNbvbpDOFXkCjd4qTGHDwPs+MyvZY8
mGlG9g+eWWjz1ytpuo4fdtraabZ3yz/g9yGBMvNBEpXmsetRPjwQ2KPSjZBGjzv78DJlUbYLHVOq
ojj4rFP0Zr+z3y38u3RVv+ncOlOY7i7RC6JPpCMUpyB1KLMyy7V9qZCpWOdYyylMUDJg2AXXDBxA
SHEjkstxWE4zWNXLqVR5Ux4J/zJJp8TutgTo1HiqUKi/QSBL5zo9GpS+MVBBbPdvbN0cb0A3XkO9
FG+slp8sl1iFLS6y+XMhbqz2kq2qB4Q6sgeaBwc4zqMc4Di99bbMZC53wQtQIbAYXTrId4lzp5cm
QqppQ3OSaGyjSQKpztjrLAdxGxbUHv/8igbJEvLvBE9MdixDdP3zwSqb8DWeoPSZo5s5fm6KSQh2
kFjQsCzKQGUzyPgkQSlge6+DeA33xVEFiJinfR+/i/duGPMbDOPaoTYpoLpyiCp6Q2oc8kz3aarT
6HGE6ofe1nnpi4oGV0Wf0q2YAO7yDY79jd0RP0U6hljGKsrN18FEDdQjAdiyfz/ffej3xmrRxSut
mDxnCHlC/XX0cDfwteh0XBQxg7OVUZ5lgc3jy4K2+nMBqQRHO2B70eKRlJDJhsB/6d0Hz9l5T8WL
A3QuciGNEGfiZtc2LJbwWUci0BoJvWftUulkPNOWscuDBltBsBA5y180JeVT9f8yKw+aew3ibE6q
OsHJrJsSakhtFixDTEBWd567s9ZhCT5a8StvM7wT6AsbXHyTFfCkkNn6M0tJkPIgjG+k0TJPbTwe
rmBHDZi0GvgEV12VBZ9YJfWkoySLgxWnLYQgEe09awlGsy5x27FrsdOLKKC4IEzvaXqC50BdGE4B
t3q6yYl2O1CEtNuNBsyUCnjBkSSSJCTcY6IsoYh5QdMG7DWYaV4zJXq1YhuL3UZGrqn924hh+Gmo
92zz8K6EjcVKwywbMZ+McUiTR6mFJcUzsEqX6A41L9ppofD1vWwgLxLOWR21iZgfFPovk6ZPbAo8
mJhH7PS/w090wGPn3j33VNO9rb/3HOd/RfTbvXsaYR0jcL/3pGOH0OJU8IqD6OSagVvTVd9GE3i+
fXjZy9k5hwZODM/X0uAhCY0uyKfA/Tjx+nbVOl6W5EGz3/5w3R9U67gUJ8CjY0oC4+IEv6TVYMAf
Hc8AfLwaAE7p3w0/cusyLHN5qOBEEb3Hbfx++WP5g8AoewaYyMNqVSbn8v4j8BnZI1iMYa8GKrEy
aiomghSx9dmkfwRSDaoi+5CA8xtVZNuxjfSHQwPZLPhN0GSX9MBs3++7c9afhtsJUqn3QvhlhwPW
lBi+9D3Gh80IvWVlHIo1CHiBQfV6K7EeyZXXQhWr14CAxMsTkVQ2C26lf5+QvDgBKDkICnfQ/iUw
oa2lUn+PDTI31yzbNmyV638vMctiV/Ojm1hiVJwCEY1DPhSxNF3eDMHQ4Woz+sb+195DkyauW3Qv
BWZBDKU7J+zXet2Mb7OIHmoUfGEaUtVn3pZ6OEDmrM9ldmrzIz4KQgi06mImJYIAb3bvtrYLRI+H
H/Q4Dz/c8UvhBzQyRtYV4B1hvHh4xM+VbMqWBMl5jOCG2EZUEXF58P4O2ZBUVN78qC7p9EzHPib7
hTIl2aPwvqQhC/TH62tB6KKSfJG6ivS3aZZ8ZKjg8MAw16HsYjWrOXzQPJFILdd5r0IjXSLO+f/T
czPZHrR+qiufn9QHVrYqnLNQq0IzC60M4Z04giyVdfGdojlhFPjNQIIo2hueUXkTrrNoN8XwkcsS
q4i8oZdRFsa6eUBfWT3LvrLyD+6L3ZQ8s4TF9kY55FuGtlQdHFfpASKFn0hQ/k7rkC2l8y65kVtw
aTnk9Gr0/mP/LxQk3BPcAP/3BrEs7g1NdWzjb9vXyZgXW63AZSuc/ah+kaQtTDCMpfCTpl7Laohu
T1OdIQ3A5nFqJMCx4yFlLMjnGxqr+fjWkvWKclXuZRs1On4bywTkFt0nIB4Ay4FIakjYrxbRzRK9
eLsuao3wYQcz1i4eoqC6SPqMJV1mUDoWtFx3X7PUeTXjVkDnArkg+HC09/GTgzrhx/Xf1tpQQWXY
RbuIk3wN/d7F88ukkzw6tD4ZflnuR5IhpXV0hqM+HMfhyKph7I7D5zlLFFKHQ0zNKmguaA2gGt5t
FSlsfbnD6EaMX1/RebGFDqzboHTB3G+Me/bKXJRbAGUdBLXxzx9PhG4oHaCZUINHN/6j7sRDibQq
4pdlU0LGMZQ/bQfkiRlSoR9xrWlRdwmtR6gjq+BDw6pMwAiUacQTgyeLQAGGTNJ8taf3mCpluxkj
mvuxvlOmxr4eRQFXc5Ud2OjHQV17LZZm1HcznszYyhLmNZRJtZQRG1HL78uUv+FtRQSvA9fF9sUr
JWhhfF2x48NDtsTQ1cHFR1DALy2/OwdBavNigBUzK+LiwqDNaE6/YcRWroTEvSvP/uS1ldRCVMxL
EUVw19JVCiYqrjW5T8wHjNHp1n24LPx1HeU0DZSeiqQ2RvEZlwWdBPNI1scvXuZrsq+T2k6aOVEA
1L/LyeXxMs4SNlIyb7QPOMNwno1jxg26Ei1GxKDBJmBohs2EazDs+LpqVcDHYuA/RHznsAYnwcZO
oo8vXv/nd8fOQHEvhyBk3SWdRdqHhm2aLO8yIbqb47FNNLQW/fDMqIY92myFJTTBnfcCK95SJCyq
Y5c0SmJ1vxfVr4h1MGrq04N8Op5i89CXsvajucS2FtFMTLiDMfHgjYpXlgjfso5aJ2xP+eHn91Ul
l14dxKDpdi79OUsjaxyfeUSJY1HHGB5wO1AhXLD19wYYzww7YMivkMoLFQzuFl6EcoCjnDQ7VUu4
y+13wGZ59bz8GgYZBnT2tBB5lQmqXQbY6UhM5ZEZVR2WoCUw8oDdNTDmdNGCEsivjx/7KPlOd4lW
QucJkItZS1PQb1ewupq4NrA7f5cBb7ZEw/bgK+E3XIICA1Ab3IkeYL1DfUUCWXxXsEXgaGfxz9jQ
p8ok36d8NLrqWdwXQXEJsjZsscBcI5XUETzsLEb9Aiu3pfnVfTCvWVDqu03idteIXp0069IGifCW
ejSaMS/zGx2FOHCnUaIYqUPYUIz4MDBhPPFouBx41Pr327d0X/iEev52dNOLJAOZp4Ebg4TZ2mJg
fHihZ5J3NEFKQjAO/uBoUSQSogKklpAWYJbtgdwMlEsg8ztou28vZHsoXzFGThwSH8CPJ0OD8akn
x+ETtQCNiFWDGJTHV4jFMvpFV/dzOHIwVapD9EZaCDIeIYACZjo/RTafPaq4gL++JqwIbiXLnHTc
GTb8ferSaFECCwyUnQ0LYVTlTXnD2IddHX/7I0jfEEyvUJt+l+pixBwMMYKiUdmAUwvkHWl1puSK
F1xODIss1uZL/O8HYf0fFbedZemmtUdyM7W/Iam6Wu87XWcO3jUeLaEeROKZJwO3yR1+JGGJgmH+
FKg0Wgo0t0XzcJ9YGJ+5oXwVZgFDApPCcK3BfE1AJuWUg1g3ym8BO4FDByHROHJxT89Ycaje+DjN
+1P3ONeXM24USi71XaBXhG2DbIWewonE1IFh9CEu4ZcjtiuHCHdCx8sV/x8hfTUCs1E7EbC/B6CN
fUg3I5SNLoaNalqSc9Co/rzWiqP4AjaYrqKq4yBo6pRqpz2co31kd9ENXeoSjHmkf5xpaUXYq+MO
0vB5Jltp0+7J05UuP6ABxmNGSi9+uAh7MCdv7Dr5bmvZwMSKROFX94PBVYwgnNZWEiNpHMgvXrCN
GrEg1Sit+Gu8kFwpaUEDembj+YLZFBskLPV48Vte3KIU4vo5FLYe/Rwvsh/sQrEzxfeNBAP2l4S+
i0YKfEInKXIPn7+op6U5V0KF1qmOIw40LfYT7MtUe8gJd5axf0tgdkMz8qrXBMFajhYYKjCU4Z+U
MTau4Kb6T6K2hueobM382+TPt8B9z9vRHMTpdG1O+duOHUYZwZZhOLm5mHtoZKWfUNwgf4ALVztV
7okDVi9PPsLaFp37HnfudY7uVlwlDcNjgjzy1SktsYjeMhO/8oPRurnI+Mn6E1Z26LQslJCO6LQi
x2gl5iMZ6f67ROzWdhjifnT9v+TVDFUaCv+2H4PysYPQZmq2Zvyd83EZL8/c2I2Nf8Oi0IYaaw3U
1W/ySYDJhcPlPosnYwe3bQ9je+jxwyEDcRSNnkTA7OjGbMeO1CXWl/gGiooR69pE0eiyiaLXE6N3
FyY37pZYoJECzppErRXwNYRx9Z53l/6Iydsga7A8sAbyJND3SmhsugdwU4mObRv+gl4etoaO55A2
ZPVn6X+7uo+76LHvVeLHeTwhSuZYOpj0071USqMLUaAWX8KaBsLogi0WNUVh7HPuMKUp3iZlb2o2
Q12uTpfXc63KRBvA2gKPhkviNbAekmPWA7YDdyZuTsA2AUq/8mphSqYnehQ78rzlcT8dHo+DxvyW
L5R358RH5oviyDbA7H63rYC0YpPW3uTmB0jrk0fmRpksJeUK8+eQue/lQ/mjXxEhYK4KknkSZIFL
YXu0gEtwkSXiAeMiWrGFcpEPNEwspXeD38PgnaT6SoxASmA0sk1HHNAReFZ6A2vL/wyBmQOjsjMm
3YbAHQiQ3n0qvpDjERP+K6TzJ7mA2HlCHYtrlYF6XGDJeXeBf9jJYfBcHPTi0NnpgOhHZreWo+DF
SOp7Mmnkl2jWjc0usi3BXu+73nozuzc8S3sXWP49k6R8WNxsVCreyJQP7bwecB5syNLvV7ZrIQy2
bFRK6b6NcLNesDu5OFc/a7ajgTVIjqfO3IoMuph/5JW4UmZ2P2b3o7OTSr5eHmfaeKkJp4KEjco6
FmUyykrJgsViK+pbyDWQEYhu4AklkwczqXYTS7emCUiQSFP8G4okxB66IyeQhWhrdwKmDE0dmg7J
HFf0h8uGZ1bqju3L/V8O3Mi2//T8WhaarkR97tS/Hbi7a/98jiODGA7c6hxBSCaV8HGc3Qbf4iHL
jmmQF0nqPZFvdVp6nvKJfWL4RZaBANjJshgn5OFEbWOI1Bbx7R2P4kU7Hs9b7TLPoMIIrPO7XB63
c4x2Ls9b2wTBWUJmiXcZvx81Qo/TTbrOQVgr0rgzYpJYS2cZD4F1YjzUNPje5KOzdwJcEJ1KdlM+
KZgf8HKBxxEXL/8DbY2TARcng63Ir77Ik4HglKO4N47pn3ks8O1sj8NfTwH3Pze/1cjbfhsHcrdz
q6st6KcxGANu9j2+B0q0NEbtcj5grIgn/6BBICTWo3nc49zgF+50J87ecVOjs3E7V6DAs/RC5Ucp
c9ysbeyZc4+bljs2bzxlvVG5S9lU/Xlzck926w1prrdifhVXCmbL4zIcs/lACfzvG4/BwAs3W0Wk
54X7DCCYd5nlXcZIiT3gC0MCWlvt+GUgrEKgcC0qtT3uMULtcmX4t4ZJbaf+A7ZzbzN23KskIPa7
vy8MxWDserUhxwydc0ujclKXyCeYfybdW9Q+hV++YBRla4M7lPws1fPC+DBjUsGcfQ9tOxwTaU8d
S+L1qEA055D4JALtHLccjS1G2m99pSDxKRgpfSxuZ6c7PW+n0j5wSuAxmmHc6/ETop+ofnop4WDI
zPgNYHenHOix4yc45InocJYW+0vQk1yB+tDIkcYF6XkdWAxk90w//96oRw2AZH1q6pOZqLRbPGjG
TR5GUrwqT5p/D8vhNiSWFpsr+cFAsfUa4mnEOhSPw745ov+z/vhAiRaYPR7A6GjA4/1AHY9iIhbN
FXWZlWNjmDWOH9+gX7xkCXc8KwXHRwcH1+M3sozGcf1rTj0HmqmOHhVOr/fKNTuXg8DbdQrO54Zm
AiYvbp8nTyeRQKjlQAe6MECsiXO3j5p7xAiutMl8nCGMnqmpiQYKhiRya+YqImZ+m7W0wKgCMk+W
CuWarBlr+EEW9UJl9LxI563mOY8QZPStCEBGbxBLfFB7OFh0oGOuYE+4e6tY6NC7Kpm+YeqDVnPf
gw6SdFa2C5Yasg3mOzYD/K+3lf61B2K9l0ZXuJKIXAj89emoKSTw6aU43BSZGQdHwIhx8r59M+Z0
l0FVTvgSNK9RpTzzI2BGTaOtTVbrd9gXZzWdpFwE2eV5n2M+iaNapgNLFS3B09eAIIR1zY1jZQg+
yJ5y2wbZhWITY2qLWul0nbHaXPkzMr+RsHV0QZrJLzH2EU6mYBzoMqXq2a9Kt1QCyiZlAgg+NbXE
2HVA4eFRt9+T92EwNnNqWBMWyvvSiYcuafVk1Hm9an2YvV4BiH4/2pfkSzDgBkYoF/CgiRNMQUaG
DCNeH9Z92PXyk8KpTtqfBAafErjaPsmIPGtxXvLKjh4GXxVuD/oXA8dIzgziDrTF7YK/FC7yEptG
pe0IYSaM55nbN0l/TZ52UtrJlbE2EuGUfECb6sqjyCmMAwaQ3CkOGmIA8WaMMMHbNXhnviGCzn3k
tOEwRwciuXB40G92uNuxFb86huxGxDWLBHogoxwuc9R8Yau/bT0gVSnfynWC8XnZifBQ/qIZpHjG
lP8oMk5pnm83KoGkSEoRItuL/YvaJZOOfIohvyRz6gPUFH5PhvYAWplSkG70LM3zQzRWqoJV7jox
voIVhOvGo7JgugrBrtomyi8jMJ5LacSMP7QFDusA7zJyDkGoFU6DATNk8nMHrp/LnnQaVAz0dAxS
OIQ/4tJLlzZli1rF/cQ2ho+GcUnO1yrJNjzbLGZEp0S8/dsZr4Y//21spx3bhvwMwmwAF83vzMZ5
guM3oJJh5VMLwZ6Ple2+8jf1r+xqIVn1sdlHMocaCLsV/5+wM12SE8m67QtdzJiC4S8zQRCRk5SZ
+oNJSokhIIgBguHp73JQ6auuKquyptVqTSll4u7Hz9l7beVpLfMo8IDzOA4C27oJ71v1iIU+4N9u
dSFJKtKZkVJN59pV8TIfnc1d6CnyGHcyOuXwFc0MU8DSC759CfLJ0xi3UCLKYm8rrj7iE5Oz2WW2
ja0y0AYIiOwoKMJx1hxeLI7uKohZ/9VZYGunAYw5HCj+lqKFDn/uz9dC648YTvpdIeSfJXswfhnt
AHgdXwDhOUvEiO1FRu1Dm76y0OElcekoTM5J271SpoT99EtFTu4BOzxWnUjRIv0e2cBOGQ3paWbs
aNSbp63DRRdrPaZbr0GiD2xcENeQ7VIOqBdBT/MZp1EDbx7hrI0L2obEjezA8Q/NldiN9nzoz4fM
ke2QOE3iN8oblrtdRZNfaJ2/ftqMItpJsV3NpkFm58wZ3S2yxDlUn79zWa2p8Jk2OHB3lCoa0J+H
eIac9XXVqbt5XZUmUsiueJzDnXBOg/tchA0hxGnxB4T2AmTiCyajLXccvmwOwJCI/JAbaX1z7DtV
nl6ylBVzv+2kGZy6Q4OQn2limHGkXBU3xqdQQEQeTscFihFCCEEOhzVVEXz+Lmys8LV2uBFwF0BY
zmRR46JX+PD1DWqkd+r+C1yPYzTcItz8NZI8oCP3sOZFpB/H9JWGBDu+5tE4m9HLM29020v0CZdh
8Dqillo0VD2HoxBX1XJ0kiP3fRXkQJ5Tn5lI/MmMT3QXIncKL1C7jQqw0ZfALIF8JesAks6JMDUB
1gF9cU2lQoSBL23PQcK3v21egKhLCL/QL6lUYt519MDY3UtX8b9yZ8d5vKetCZgPYayyqGIrTJyT
vwvXzYvmMiJpbAF1FY1l/Eog+UZG2hPyOd/BOxJIozvtHjw9ugAUIw1jT4JL1203fPhejDJvBPUB
jzpyr4lyyLger8pQilvNlU42GUaMpdgLHWxTc0hMokYr7lesvXneSdZualIJXk78zDQ0OB8F/qc6
hiShZhfMjoF+CblNVr4IknPfGyk9Ken7fqx/jVH52OhXuWF31GRBgSeU4DnNG7k/GR6Op+GXqBS5
CiFjCuKsXMhVSu9ZO4Jc3AMj7RIyMbQqGauk+sRAiD4f3UKajb31joHSwWY8j1Fd0Hj2so4+qA57
Hr26EV4Zr7VRx3iNHAlqIBfxpKVFQisFWdjnVsWfRWNzRpj6Qu+Rmg57Nk48RAQkbZT+EXN/7p3f
6DbgoumXOEUPJzK+wIARPdPxmrrLG//AL3G80oF7U/dMphQmYVfhJ/NyZXuCW+Fes222oRO7Q7mi
fU9nrqQHvFant2mKMrrq2+uAo3N3V9FVp2kKYmdt5GESQyUn/zzfndNGeJiwjh93JrfYKeny5NbQ
FYs5WwtwkjcHChOee+I5RajMiD2ucO53r+KlZqiFaMAmkxhub8AUhasPDQVVtIPbpR1M4u30erL8
RyT0XfJMa4VOAokTC7KJH7z+cL1x8CfVz0qRRhGd3ZmCk6C/JZPCzV4LZ4vX+oYrYYEvPrsnW3xI
sCckPea7dt4NTUrStQP07w4DC35fPBPdW4q9aM0Uz55NlP5tchkT6B2DZ02iW84ZS7fcf2f597do
Wpa/jcfV1wuRrwHRykB8q3oXbHDLpjjaBDv8yhAmQBiYB3EsXM+MX1BInItoPXllbtSLIjJrZIy1
RGYxOcDZv8Zb0XauQ5krEXfycXdSEk+03K8506UYR24UnQ03iorN/lYdPNdcmJBi1F354K/6U3zR
ou6O1TIUaCftwWhie2mW0QpnyGhqIrrnLgVYdgFRZ0K7pCJc4qJ3DYit6jfBW6pl6Tjvb+f9VUrT
0zWlJmWrv4nkzVvpdpwKdXTOQmWHl9LjU3velV7ExYhPe+E862cPaon7vAJMBAMTGKTDtXYDfHz7
7N5AVUCoYCZABLZFSfArZeQETlvMaUnqs8etmJ8wM7GpENBsm0KbfV0ugo/4RO9j2DuPzSle0r/Y
wwWeHza/8qCbeDJIF3LuF25IHq105gEESU1U+Nv8Mz0785xOboLNMrlA3bG9rkrMGBaYIIE9Xjac
ciIIFZji4DRiRCqGB0MrZjK1e8vcVdb8+cNi4IjQR0W1Ceu0963WZ5pcmCLd7+OjRBIJQ06sa8nw
8Rf+v8umvsvmvb76T5IqSCxPmLJKdoXerxCmUsOTqpmC0QtiCQsEvTXkWwFkguIT6oX6Hj96Pwmp
WvozM3xkLRqXAFePCVl4r8LeWthrbt47R1R/1KX/PiPQ/7GxYinahsiejW79DYDcVcZ1tir1wjRZ
hBXgDj4iiwMEcQ2uknilaIxOLupoBgTYU/slQIoxQc8Z2HijxQYhYlFUbCd/BE8cZzd7PBMzh/sK
JvJJ3AumE9kNoYJcjrr/BAyQt80BnWXnbLBBUYSEs493h1EmK5jTrhCC3aL0QR9xJWIECkRSofef
ixyKgs8uSUm9Py46cK7PM2xN0e9naI1MUx2J+OGOCrLNtV/vhYNIKl+kEqgl5MEvnRe+NKmuO0ja
qKBtrraYDwx+8eWy0yTX/ibJDjdBRBVgu0mPVSgDz5HNbJOu27Ttj0npX3K6u8m5S44Qgg+5E8+d
g+aC0TBKUKbD+UDSpvM03lwsUbi3Rii4dDqYx8JnaVsuvGLQgHOQONnsXapocgoHIBPlGVj2iem4
cSeu0yECsREuKR6LDhzJJujp2BTuCDUd/R2KMAhh0k8RNfVI0cgtoMdkCsoSvr+hcoZ3Xeg3uoYa
m1C3/r14lb6aaEneH35YO1A3YnqxlJLXs3vnfoRtDCQOjSdtwilKnBYJ59/gKIJqBPiLToTfw2+A
kKO+nCIcYktGHLIQ+y4e6p4h9+1FH0ICHM/lJox+PETBUcMfY+aZ3ImyBS3UjsmpTW5j0p3Q/PFa
8AkWtR3btVEHTDjhm4eEEIAUMsDQLFShjIvmPSzRObdh/WTh3jWC48IYOt2c3K3ZKIyAAaj2uSAj
aw6Ygt5zMQhtEHv0DCzZ1Lyr4SGYOo3ikYkJdm6H+5Fj51kZSV6LM2bmeKYQ+ttoCAMTPjtddcgf
fMHm0CCsEsM33DcA8IL8QQAXVnUgTljVBfRXFz51aE6S5PDkdPOsHQ1Z3OqSktwUN3vCtU6U9xGk
KeSnXHjlCV16rF1M6uyMeFdwAmNfoGNEMvzjKZS6A42jC0aCp0J3+H2QQ37yu3CyfwzJ8yByv+ph
gQvCF+SK30ZzHqEx5c9HZqqMaLTEQ/utrsJxoI21OSPkCopW7LKbD2tvYm4P22945VdICZpVdKmX
aDV+0KVbXR98iwdeiR+J1CHeCTjIVYovhGioUbP5r9avJaaUfx3dWIphM79UUdIYf5Hzjm1VnBWD
HYrtiQgVBXuUOOjYj9iMOlhXk/8GSBi0gtiCGMhcPt/7kA4M2w4bDrsN+wybDH5y1UVVwcaCnZgt
5cuBHaVa5K5ENN3EFsL+UVyiK6PC51VbxW6BcgJBhVOTd5KOcIvGXxLYl2DuE/YL+xs7BdsEewTx
0ry329HEAZ+cugQBFjsCy5+9AGdv7JSFQKk3KQxVaODWw0t98fPHWWbCL3aC7J1fiLmT1Y+kJLDy
iJAy6YnLOiufNT8q/vWV1c5SnyoHlBphIOek+sbyJj26f2dV45ALH2horFBu1miJfYxiwP/R3AWl
NcYgyupeebmE8i6aDNY0v5Jhdw5BQaxh02BgJZYuHl0MuvwlFIEBY6FqRuKvsQH0LKinfKdZ1uaK
+zpxJ8FtW4RVG05zwDgNCcKy/mCUyMuyW9ccOlHLcQum4jEJAlR7pSYWGqtMUoPn50/P5hH9pUi2
Y22tAAiWVEm4nQ5PJ7XNnfcTIUL2xBLi/WYZ8GZ/fDRLVUG6AFXFY6QpyYdLROmYbz3X0g9md8ie
GIbkrIwFDvQo0BE/cyM16jSiaKXp1kYVrIll6fDn4oDgz2W5gJhuf9UE2gvKdWZWLS3ZbR+xUlaE
KMtjBaewNlAdfhb8TVYH/M3/nmf+gz1CkWXeetVE566aSwrfnzTu13K43i5KLgAqRe5zQdBHH/IB
lwMv+9RPIvCsgoi1TOgZ0htItqiLl1E9xEL4EqRIbmg7cqh/l7cdI0pdTPzRwx/JK5H8ZnlWzNNF
oq8QrDSUFcuJmDw7Rt0uZepp0VlwaXZCnOCEp5vHCW8vz2X2EQYCgGtDCbkfL0WB+1FwMvMuaG/w
EBQSqRShOmNmj/CMu8dN4wsuer6oz4+TyJZqDREspUlIsT3qrErzczRciGWroLT9F5MNuE8QAYzP
dMbOGgLS4HgJEEP3oUZKCbqeIr6M8biJ7yDBi0i8tVv75iIOk1x5SAf0hAPWnn1PuImBw2hfUOrS
RJId1t91E/KclgebcoUWZsC+KgPhq/ZEizfU89By3mts0m2gFJgfnQauuxSCWsOuzPlr+pyYCuHT
0SSFYPfnSbRvzpH6IDHnpXvGUTSJR5lZDph2Xb4zUXuiq80C/PQNp+nRMSjODC8cAd0EBBPyWGIh
swnwYPJvEc5O3pNie/cioHkJF4AqVMUvh+rjIwtu7/PdK4FCYMyn0dT4GdEGOvNGh8U+fLfQdYAI
ZpJqiqbJai9jpMSDvYzuCbMl7GU0UHCY3TDL+TIjUzZbibcnoVExSaJZoKPVYtTQI47Y9v3WJtSi
3tZKnCM3FgHyZi3SxOmurIHi9BHosfDU0ZacHkdTolPu7I9nErwd4Fv4XYrkrG/t0sWCb9ZxPUVm
Qbdv21y3co/8IbleQC7umlNammkP2lXcxbofcy+uYu3JGX/cc/ca3k4Op/XMdXUI4CHlQJvUQP0G
LZTjG/riusVwy9c5ktkIDgUxGTZvGMSHwGb9L+j6TcVGGLRMuSwhAONZicNEgXfmjpDNx0ehC+Je
jW19/Xm6raVIwuFs79nATTFgBTIjRqi5wxRVwcCuh8XCfIXZM76zuXDX4clpHTCGL9z8Z+vPh48b
3GxQgc9XzclGJ9cRwhBCGV4973Mbue3rEbQOf78SlToLzNH343uF6Z+2a9JjcCG2DFMJqFwyqL/+
+y1Ctf7u1lLYjTTb1E3LUJnRcob/aTuys9OREBUOMdw27ET9dt1/fu88vzec8w6GHPsLz29UOQy5
QfK/pAhclVuUpgDMm1sgu+wom+W2ILGvtCjQxO6hQFcSm8aljpuGwisMaOaKfYJN4sZUUhN7A9GK
+jl4eYHXcd2S10F3Zd7F3xgkkI3SHe4dUpvgDN4kRhXE4CCbtuRmDundSNkF2ALWxc/hy8qfMed8
ghPGUj+/EjpGbf3AcAK6EfgBTuHXJ6BCUa2Htmv+6s2SRiBWtqHRFUDXSWebVf0QdujWYCBiSLqS
UiD62hs9cPIwHwTM06GZH9pmEJI5JCw04FiF2JUiEDPVWbDIwsDwTq9jL5Y3a5uFzbK+iBXNWpaY
C7BcF0r5qoBg6WILXVcs92zcCRzfKFXapNC2m2VlsizJuEJpCr8Ums/ouYgvkXyGLo22cx5oEFZd
rApDJlbexYjHWiw4VhtL7SiWGI8ws86eh8yPOjNqyJAUq4wlhlXsp+zQQKM4pjJmaZUHFlVuCx8C
GRBAuyEYsoRYHN5jjYJ43GkPoJg+Hms1QeW6wL1ZSORJ/TkxiGVTjaE0hOWryQWh4HHvvUNyQZLw
krNKWCMWeZJmqD33W49Wgd25nIqN4575GpERh0BQ8wg/DzFZsWog63BTp9rNXBbKcP0P0p62SO3+
t4hVZFVRiSrVFds2LKFv+NMC6crrab7bPdbR2mXG5klk0bEuC5e5mjGnmwO6RhZpJoZrpyk4bgKT
9obvvRV5+GbMJNdsubowVWTWuUE8R21bqr9q2+oeBuP5MMtC9qzpO/lrmTuH00daZ2GGpIs7EnSx
PLhDUrYxyAQ9ZxopBHHwwtxMTAu7RKFY/TW3IG5HZO3Abd1yiwU4wnWUuRAKbO0U5dD0nC552mji
yskAjZLy6YYQ0qXVTLo46meujABq8QOFCBfWkQ8GR9gpvKqDGU6ICR9hojKqyBbnD0MzJgfwZOnP
d34PVvIKKYcR8hMgQTGWsnF1tIioz1pU5hGKIaMkmxmRtCh6qXPbxT7pPGhPRBBwQxUi483/5Z0y
GukVj+EJgEIYLWfXETAaymQYIVAXAMshvxsSJmwW8nunk1MjS0/nvRxw63QAtPD3umM2bXysRGaU
mdhz48aChj/TnbbjgiHzLa6UyKyjShO0SDYF3jSXNDb1FvLqmuGN+KClUWYeE7VLSuKOpKTEFSxC
R2gpazk3p7Bcbmk3gUhDieNFDXevVyrZwVm+L9pW9KxWI+7IHXyx4KtXty6T0+AkZPGS74Z0wvSl
3s9pSaMVAOSCi+wStHqQfqb/jDoBjV6wGQPz2UbOcfGOpgeogJZzS24V4IIUoXGC9b39DKm6yt3J
eW7otTaiSDapu93fQiL0HGv37l7R1/aKsOEzj9g5krlJyQEZBAmS8P/Q8umbfzpsVN22TF3RSARW
/+Kt0O56ccoLDhuiQskJra6orCIc9DqaJtZXgEHTdBLc5HTViQldWuslAZ8cQkQb/ObOU7sQ3DYF
tKnwcNKgMjYQFClZT3OQfhS6sPytulxzfADETgcfnqk6RRoC6seCWZUZwyK3s+3x6+1IqhRYdGE7
NgCL3KLVdTxANpAEVl2eBeLg9LDqUzm50KeScluLdlW3ic7n+CU4X6LKiOWZFBVOrNp7+aJJ6eaa
wn2YEl3bTs32botoKpQQAA9UcC3eNIssEtGkes7tHbUshSxVrLRJx4T2kXkWcVgEYU3mbiBJyI0Z
FQ+LBYBRMRaAZtri98OuAWhJEzPHNo+wB4UvTy/5EeT1VsNqNW7pbvXnHdC83cXawXjJzJ2OrVd0
MhISu3QP2hBOiUuIWQOCC9Ed38liH95F6MeijUW9J/0oMv910PYWk1NcmfmAQvTFROWnP+cbj9Gq
VQEQC/Ac8BExJJz6B/PyyqAZ26HV0ZgFJ0wHVt9zGGP/WO2dDpU3DSu9TDAZUPzKD3xMOlWcuQxH
mTlS7qhuDu6fCNxHYtzXxZ/lTElXyz1iQMFMOcBAsAghwG+1oX0NJ0V4FuXeUcq4OG6lMoa7MhGo
KhvcCpyMTjTx0M+MW7vG3139cfsa1j8vb+wmZCkbXcgU4jrgNxD1M2wGxn7HPGzz8JaHUx+++wP0
YiUcsWXEmRU7bMxCVIgE6zIlvm1h/TvPaFBdfFK1EXCbxiKVG34JBAObY+nDJaEtCsKCsScunquf
c1rbZM0Ez1+ryWuF3rdyPuF5wPAgHjSU1NM1BFuaXUxXWDQlTXdIIqKFT4WcGWlz3+fA46vDlIhr
Ma/RPf1J6EgfETtS3kTsCLnfWiwt4Dm64Q8c4sONiJv5bW53sES1MWSfyo4Xh+lKUvyQHlopGdvd
RXZ6FL+jYIrQ+L4zK+uFuP/zB9hKBVDIr8OX09uDsLut0puwBE4a5i0uBREH9SVhpNQ71p6evRUk
P5E5SuauMNyy34vZyUbfzzqCZocoEIPLxNJCY86GKYnM3zqVx92dGzItsDF85F4/kBSyz7hIcW17
X8m7OH35p/XOZ/ulch+xf+BqkPV4IBcP4BbC18rtkxYJM6GsOERwKs4eSkngKOjiSEn6I7jh3wvs
jfl3Ui/1w//teX+FZ5T5mF0vF+77vxOSkYANstj8LK5EBkYSeH5w/VoQzYBRQDTbTpJe32AmMFkk
4ZLNnk1wVsR+z8N+n6WKzRVEAGp4VpICrFSVzCmHrZEEzHMe1neRXm26CNxOb+RPQBSULpGObr0E
HEIUNR+YvbC6ihzqG5po+rrMZFR4wa72Pds4IAFxPA6L6ZGkgzNQhilAfLxslCP+tmOUY4KxQ55G
cHFwDfhm6xBHwbMCKn9jYmBUnh6yy/90DdhM6RoczyHzSvZVpuDLHADpP6089lZ0H8HhaLCdMk9g
G0X6xk46dnFfx0QfmVm4Rv2dzLDmXzaKjVXNXXzGDKUZLWzPfcIeiygtYyRm79hnlSadDXFbuNA8
OO5v9AyWPVeCwJ1kZPeR2UN7fnk0sa85P/hAuKwmaENi223xkuAowQGLR5xB0Hl7vbmFp8MnxehP
RBTgCOiAAvlGhQCS2+utXdWk7bL7mnXKBlxPu2La9e3OJOclS2C/nZhaKy6Wq48VNTFW5N55uOTZ
lQturErQ9XxZhcKUvMDX6htF2iqxXjdpLimdIwFTk4nfwcb0oRxTPOFIWOEaovpmZ+5uLoeFGFBg
6t5mJ3rt+LoITnboUJoN07HD9ZvWesZ71r/HueFK3d7sROjhDD+og8blsFl0pMGyZVDwwoP4MPFK
fWMDNz74oGRIlCGxpvqH9jS908hc/478NRk5rBep8SnfjU9s0WQ88fze3ikqL2/gmT8TI/F7o6fQ
Y69HTDW8bR6t3sm5S1L/krex4MCQgfPMULKOIFpnsdNPtft6sl/B9ytn9zv/w1a/mSJ+8mY7xvPw
XTLYUryTE9aTw24PT+56SjTs7Fj/d9IXPtZxeeTvsLcorkqkBeIEoINyrilbARE79UkweDgNLnl4
PSGaDuXg/HmyYtmKVcwFVmwhrZP8wkwkBv2QR80E+Bhic1xeDUAuFkLpSlBkDW4/YT8HjEA4I3iG
Jpgapr7isJAwEMP1an0stRwZ/Yfq9R8cDsZNnBwtoiHOCAQU0DJrRshisA+ZLK8c+e7W8nJenNzr
VZwaPGOoHNEgufboDs9G1CoOB4h1JsxIyCY4RqalxlVal8NkOKMZTA0jVTb7cbPvNnurOtwBGxLf
kCBT53jJNuKEUe7ikLnfl9l45ppxo7gcNlcqi5JDaJs18YcmQVhwrtVnVT+w33OcAK7mWOKXDpTL
PzhxLt+aOq0Mt6GwlhJoVhw4reJy5lyMLcfOdUQKK4wmHD595XL+8CcaaqTgLzuh8CTC+2F85xji
zGIOy6EDt1hH2K45tZvxflNWGOQ2ONFP2MNISQY6/uK80ar9XO2VyuPI4eGiioH98VFlqlyntIXA
jU0wtdG+kYjOkMcUZ5j0YfkRGmdOHzT1Kn2gd5HZdHZyzBeDOGyq1uW8YRaPzYyHMwcxAMfODAxy
gRpz+PDQfkZDzcMRxNN8o6NLgM3SUtLKkMk5SUKkCRIRxdHx78eSpv+d6aRatmpatKFlG9bKXzje
/fVUjfUF/d98iezCsS+RWsZ0nRnOIGZhTDzhEefNZ4qg+7AvWgeGMoJqfEPB5jDM8XDclip8yW2a
g51+rnc9dCTbmbkZguVCBsPz/W47b56Rdrlfc9yVMbTv4ZSQUHCG7H1Ec4wv6XmlscwtMQ+7USMc
dIuLtN+dXzRyQ+AwKiL0VZ+Fb4eve5hlPjkG+U1EGaQcBIvVDTQHCpkakQz+NgH9hvhdYKnEcSoB
rtiVVtLF95f0y6x6igqWo+58rgx4sTW0ZQjO7gIydGbwOBNmEqz8oLn0MVzfvP7ucQpVV79gxm4D
MggyNbi4TJf1QairWxAniEHa2CaeRIuEsFsMfMXYh6scJTw9CxTIk6c+EJNOI1ji/eeCnLnxqs6k
doa2+FR4MscP8iXeG9ujNqdLzLV8BYBiqmGvR31NQc7GiVkNyRzTA0YECLiu3nkQmxcyPi69GbUC
Q87CbwsfoRoxGAjV7CWzHESlkvpHea/yqeG2qu/YkujMsTdRnmLQY3KvCWkWhrN7uFao7jsgV/f1
VkNN8ZHw1eRP72ECzEzquHyhUtltfvrCIJt/KJK/A8RZoBTgZxUoRC42OtJaBW2k55xfQnCAJ80k
3JUe2E8aa5YJWTHahfgidKI0BaefNjaItLUAp3t92d3mPSxZ38fVI1UxrEHsiXlo01JhWsXQGTDy
zSkwYm18f0u0qgNnX4PLwDirCDOIObI/spte/WeXf1UBWgT1zeBbmKhwI55Fb/mKq0iA0u/wtiRi
rBIGvlTC1yqp4Y0Gj96RwxDyGxgz7KLYRl08qngfaA5yWZfFmDPx1Nr3vNvkfeY/jyatnwrOKowx
/99XsLrktP1vY0q1ZdmwNhtNNlVD/0vntjLn8ZjNLQreIyQ7ofzWZdYn+Rgw8ige6U+xkpm0LlxD
1rJ5QFWm2/s825vtgRRQFvYC3pJuAr92xMe2PKpb3uB5l25QntCxuMobkm/0ILQh6fMUvNreWPhI
z0ugu+itRq/dq/0ut5KMWJUsRjCwkLgOCMaFBHwlOteMf/DxL5wg0g7ynXre6cRGN2kNvQysUp1y
Mc08mrYk31ytYAPeHVMFBYfp06e60Ccwnaf7JeTnepA/HwxpWhomsl+itdK8p2P4gz5S2C2/lZmO
fHKVzZbVQ9WEELwyHtvBAa5DJwxcKT0nKb6qgI1wkcd5bE8x2ZKoWn/a1bbR/TFjz0YH4NHlKrkB
dkL1UC96hwohFv1yptn+LAl9Z/ngOhC7+P+XDU0I/ytaNRaCJvlkptRP5gLLAJLB0Q5+hUP9wiUM
YYcLMTaraIMHK1UTpCa8rjmPz+7QxjMu/uUOw+S0wvM/bqPn5ngA43+3uOoeMv1wcg2SC4xthJgx
iqbz9gbMN98eaf3dsaPHDaIFlGeP2TXRN1tLdJcQRtFAbSfC6BzapRUtzRN2ajkxmUghvQh0WTSe
/v1txaj5Ny3A/76tf3E038q2P7U2MmgmIAphbziVl4DBtgk7KUiAxB5QU+KL2Sjw9cvB4+EsWrVL
Wi7o+pxIPNAdaXeZh2HweJ1X5ru1ZONp7aF6SW3b4a22Fqw+UDnQgviT19ebN5xt/xynXGJgsDGh
UEIVmt5W/nld3mxebhjx6/uNu4JnLnzecjwWfMu5cbTE6159tPvSdiXEzcm5Fi++OYl3/3znEhXr
jLsC/eu6Bq5ngAju/PI4LPtIc3NzT6GAQfnh9dGxTu90WmVRPrCrdMvGwt5CqxtdByq2D8JdCK9w
1T07jOgIykK8BpmkfiNisGE3dZkQrT8x90IJBjKHZFAOYg71WRHn+mxEmwsWAzFTbn/eOSB4YZFV
L5/T9dPK5xTVKvMd8WBMc1Pypw8KGpYZvNWWo7613Dc5hJJ1Xjj+nO+EeHDEIy+bttxnodEvl1nO
eK6VHPOnnqp6qw3isL/TwPmelhfybEVkI6d+cwFP/yxPDmc/EseBrJm7QwVAgAdFAMR+i8CZflf2
u6bfQWarddd+6xqsE2h7Hc7+U+GbDmqHJTqXjWw9/ykBKhIRJVEI9AzEZ5FW04CTpC5AAH8LTIbs
5/1mac5ZgKb0HfHGXfBFbTxKAaVg5/KNn9QDdIsoCU5LVQAJ9WYEZCpSG2w4bBqhZKNC+A01pU4A
asok44Ni4cwrTLq4LEoGMfWmalgKB0kVtYNxDq5VcB4CFVUSwHVX1p2aGQuEtEGIUG442peCgnAw
aoqaPGXofcDTBMgDujzfwX/IpW2j+KcyEPWC6U80mokUwxm6lBsFN0lRcwzUnhgOADJw57t/o8ig
NQ/S2eAUhnUIEkb0F3lEvPGCIMcRQtXBw+WT2iN7QauyzgUYDaxlCJc6KpG1GGH0xcUT7RkP1g/s
vb8LE2oT8wu+sDfqExsIJL0MurmLN4Ytle4aD7XK+mDdtRhvL836tW6hdIGWgcz+ojpM65H+ICuE
qbIo7odC1DIo65He5x8Mo/BeNN5GkMFFVaMoqUGavL6jtqnJ+HDOBKrMQb3oz3HVd2zCiwpdvqE/
nwomHY62AMgvoyhGDFPUIw+KLGoSh798QZbEMmAnQpgZO5XJWpxwN6Q+Wfmt64yd6Xqx73GyznvJ
3kO1v9OJWeoVLMiUh1cYO4GMlJIh0YasarIlRPkCk5oHpBIQEEmChhkY+Fm3uihVRQ0DE6B/AZw2
EueJBEMO7uQo8Qoa/gU9pfBzs2uD8kXyYgUckILNQ0O2F8ekws5qOnyLtoGvJmcp3x51T3sKZMQw
yvJrmFq3gvMzFvhCxMjSUeOnEBMLZzAEoI77jmeAKiAlEo3DZstVH/lR/cqMiIP1xin00kvhj2zH
ucqpLD9gBi+0uGtELDTQGM7Yboo4ZmsyPULo2BdTIGRIPMTrYVZbpAz4Htrl0L1fnZnossD+sp69
mEAIlKR3hZGuE4asVXwIUAF5OEyFenYpRvGBMz5Agbicyni9N9txOZ03W8XF7u7QGuYHAGre+M4F
NbPD0b1mQa7HNCe1xj3giSqSOzlfA54Kz2cu7uTm7Nuzn3V+ziZredzJbzgzNHEbn7/QlkG/o+Fq
ALHOLECc57CyOdKhcA6GeABxFiNDS+FvsBR6H84pd8/u5SjO+X456u8Lh4WO5XlgFITtlN4DbEQH
Ea/TWEC8g8tGZKOee3Hw2ww5gF6L4x9x9mZwfwI34fDf5OL8n2EC5Vs4LplGTqooBFqoplJ0vkdj
B0smtNZ6AIklYzWHsSpnDZNVeCsYWCvilJkLWbLL+dshVoNkEaCcLkxf1AYyvm3/v4QIaAL/oUAA
8MCNVN4ouib/RSw43eprXV7xdfy285I+B6uErJOpjFMamGIodPNhNDYOycSrTgGE9wkkwDW64M+7
xtIzATY4KoiuAdPGgdK9MW68gdcWE9tuSN5ARAPijaXb9m1cXLfyti68N6GHPtLsnBxipwx6qnBG
J0aaqDjShmtSkZpkWnzFeP7FsNwvScV+BSwSVSyuEKjuf3RmacqKm/K4wKdlObWzlBPJg0hD1PZW
Gra4pT83r/QwyK31LonQcbpQrMWNYhWuf8a2BlxnnWJlJ/HVGB4xFJO5a0I++lOmLRNABYfUDio/
SATK1YMCXve49d4QWw56AFJWF4gYswtnK5SeTSLQ5ggwGanIXz5KNPSZAKQzICOOB8y2QjLxZ3lP
Xdio0cmIEiW+qXQ9wvnQXWLJ3hJJbXhz7l9J7kJg2Lv2c7rhXyvTlhW5XVQP3MbXM3k9igdf3/L5
IJk72xtbTuIzeWmdYDunnsz4cwNHml4tAONQlsNfEGlBsCF6kC8zcujGJ2o14B9Cyg3/kH5y7N55
S6lb1g+IRwbrVLZ8oqV0Ou/RChwjKhhpFBbfNOGG8wU39wbi7Ve07hQfw09ijZj4QaypLDHx29zA
/AmqMM4CjSkJY7z4akcH/tuShn7G/hHy1pki5FNxvtGw5gfQREN6OlI0Q6AWPWYbdIMFWkLI0YIY
kkABwBPHhCLayXQExCwPd4h3yQWQq6xCpGWM23J6BaWf5z5M4UKHNxCGTDVRiyjfmmPCKA9MtVI4
+Kv5MEq+6+adipzVSMtHMe8Hc6YhKCZP7OjESDd8pqvoUWliN2k17cCFQhC3BRkMyKtahYYS6JT5
ECUAhj6tpDYHoZoY0AtCGOolJRDz/9/ggjCELthhpIFdWIMChTWZzIYQriBCu2dwDHEaiLhR7vw9
r0dKZEFRpJWSdkVq0c85gqVO6FZCoyUJyKbkEUMt+pRn2pO4yQsHjGa9NCfJZyz4NP8R0UgGwuP2
iEVG49Ze1KQxCWmpTZJYYCIzOXrktdrdJyF+vQTgSTVZ+AelLx29Ky63WGl0BHYOyRFTUNOY4JMn
0jf8V8qTauGO4Ggv3NG1nnf8yRF3QNWIENLeN47zQHkDEBWz+/VPHGcqmddX47YlDmZRxduZT1/k
WqOiDJgAyKCDBT+lFzJDLijuE1BpzQoUi8aEa++PmFmiq0JR6qIGGRE5bwKgvgyuCZ+DIYkUpFRT
RSfdKjlgkguBJ5lUBfQv0IDUGPyETJJdQfMzjDrnYGMHBzqX23IGlJGMWOWk5HjeNWpylZIn9JsG
eLhOjzew1mmfLsQ71CCzjv86PLrcqjFPo7vgC+w4oxk4hMveDQ+pE/1z6ZOIyHnYSXeM02UXalN0
C3pim4na9LEpclATjjMEfbWrO9y9ltsJOyIl0WpH5HMOzprLMqfvBY/Ioi9Ev4S4EOFFjnS0i4jp
3ODTEtJ+dP2Xq+9ewf1zw8H2AfQH4X8y5MKGKDfpz2fMgZyYMMs6TskQlT6a32KIVjn+5ZuJJ2LR
B3OhKjCLQzJUI0sL89ce+hh8GObFNKXKl3E+XFTvKX5amwmIw363EnTNQ29JoxaRLasSrmfjPDkk
ZTs/Lnfq79DExNQHyp5fiDBmpFWW02JDNNOFuxBH74q2oWQMr1UkasgQeRei7PPkH2PSdNjZBqId
IzUXED4WYc4IVGRFwb1FFR0QE0UhdmQqIyDj08Ms+w/Y3i/3WFIF1JPWFViG3nck9ORDXDD03V83
aeYNwFjpx487S06OdNdCIo8NAsrQl9Ef0gWUHLsuKAIM2cxQrlF2jUqmeUCSQNpZkeUY4BDU0Mb+
83lmtMKtB4vPoifLXQXV6uiBFy79jsswWLrRA3ILDOkeUlDTOCwWKK0LoxCvhVffvV72LpLXSh4e
AAj23NmGaFjMc20bP/Mj0afbM5UGHqYBjG17Sk/1XmLSsDlQ7JT3h031MOmH6GeLJZ5s9D1zB7va
d/e0DqHGeT/xngKQw27FVPmRmTTK4OjR9lRAcrjjiWQDIQ25D2boPYoYgf/ilZCRSTTxnjRyPsm9
KHvoh7QbB2+JKqBk7nnrfhIG6jF0YYsEGy3QPjE7wT9oLa7G7bOO9r1OjG/HCgWXAPt0F6ceHUJC
cibkIqrjxJcGT4AUyVjzKb9SvjFI0R5D3GhR0mRJVyYbkVxrlp7GAQ+FBCwEdWtIpq0ixfcM7EWE
kIUS4N/bMfo/UE5VWzNQtBEea6j2XwFzyk2urGbUW6RbfJmhIRKwCRvf1Z6LHhHGtjklVEvybaff
dtUlrS9p+TX/ChQbf+KJ/IlFqwNhfeWpz2hxFkUOd/nNxA2Lm7ODwaxxN5bg9thMxxZWNvSe+RZj
XZyOsWJFmhXVXXTqIvRupyy0kWiwpzhZHd2zsEGR1YalyZFI9GowXYICAwm6SZcdcCLxAQIiE6yR
qFV3+qRirIGdvfg5aMyL3vwEQ0Fu/z9h57kkt5F12xf6EAFv/sK7qnZkd5N/EDNsCqYcbKFQT39X
AiSvhlJIERiOSImuK/Mg85y91/Yw8BOBteVfkcZNFAQxCAdPJg6gTg3Acpj7j9lJy0Cj9mV+vucm
UUiS13EgdOcDAEoRmwRfDscHT8M6/vnworWhLsGZXIlzBr3YwkcjI+DbK1ATmNaMvOruM9bl4XVL
I5yH+xQkreNbH9MSRzlK2ERbgTalIeuOoBhk944BhYcdBcvQwweO8hwPGC1znuGL9Dp8AWfBm88g
gAOo75V/JjM0OP6hPTEQbSHQuS0BboiiFkQFbvN6PLr9gi2EHCx37EN9jE55/qh/iu7P6gdSduk/
t+GP+15D07FnzLB8UAWd/0B1uD3BAWBcS9Cc+sLcYcBoWrkUvQYz/C0gG71Mhm/G16v3jbxKbvr8
vPWxVj8ZfwqX8qoHIq8aeUl468VDWH1l8K1LKqnGe8PZOeSyLyH0o21+gFH/MolnwA2kRNMUGUgo
+REnMgh5CbjU0XC1SbJGb7De9Sa6PkYwIwKiF7s+88j+D+T1W+kP1PYMBujQghw3xW2OCasgFtOi
xrK4iJYsFzq80jzMCBivypV78pXPW3J0B7/9Yea0Yq4ZqABJ+ETgN6TtPa3ttBhR52aXMr8jNrjn
BYcvO9eXHAlea+dHO4erVBCvlRg62qIHlKQ+/Evx5lr1g5vRyyEnDdELUteam3nAg+qcmcNpdJk2
IhHkwsC4kVHkAW0xa68VcsEZZxAiYM2vWCFn7BcegTrkSXKVOn87uUSj0fzglL2q7s5jhIkDOmpo
049noD2kxefi4PrqruEzZXp1DO6T62d/zHVYIUrr3CdcmCDtQtMWyl8mqYxZ0LTTdkctvUpqiL/k
Yao5rg/CGnsR8hqCE7DlaqQo6A7vX9/4IMX815WT2juXXIAA23zQlOaRBlqb/1zsNOWvCMH/LXZC
ovMnCa9RNNPVPBu03RcCn7AdU+Cobr2aExxqPZwr36fhaU3ur/pGZbutNY3sCM5pFPC1iF2H5Lba
rk2wEdDe1cjAlh5TqShT1Chdg2qBFib6RFlCiLBWI9p79PaYFzaSoP5QiKhCWxbbYRblJEzupDq5
IWRbUGx1PGN7qUVZoibpbX4EqIQKRxShX+WHwuPwya+QS4rNVmYm1tXP0tLHVBVKisaLuQ/c79Ps
2R+c72n+UFMoJ9QSixb2K64zKggkFmqH+kDZyDnyiZoxv2P+xPb59qYQFjpGM9AJejeusDOXhO+R
UC04yIzxqsbDoKpwQ1h8SgggZMoHxYNB5RVfKu1B4vkuTxSMEjQjteoWdIr/RlGhWKDUo0yIGpFz
l+BASWmgLhA6xYFS+vqGDwSwM/1dEe934niyThWpBHhL5R/oHVo67Hs2Pdt9GQMDJEDINqdjwwZn
awOmAKG7MRCOwcAtmk448JWDz9STjZFeP+NdY/OeylxZ9ywblt06Z/jOMGPixEQbh0mEIwcGT7Ym
4ln25RMzzZBtiWyXrUiu6+SIHcjGe/XpxrP7usV7fdVksfnQuzpWlNV/wDTgxMMQFVGRgLG+wolg
dk7qCZSwVzGZOS3xmbxWyjY6DhGwjXQL5S84pl35EnMOnrj9hdVTfJsezt85Fg2o6J4EioMWL54X
ITb4tRvZh2xCLG5P9HQYWrL5LL9He4A15XHbcf+83xTr72Y9umE6pmVbjm3rv8l8b51pyR2YfXq4
EWSLkiGCktavFeeGJYRugDL+yBGhFCMYTOb+TrEjxjk9U/19ffeY7h+GkKSNCw37NQQ5JIyTCNJQ
+cYQoSmjE7qbdSR551ufSzxgwJlcoCGWwEIUkcrct4q4Y3Lbxm+TtkVCiPCqox9Xnxlg9aYIrwBC
wAUxfkQGdt1fDOQgD7q+P057Z9zzbhERnby8NwwmmD9gSJPhsdI1EXeYkTaPph1xVvR80yOnpeX6
QUuUfugR12Hj1Y4g6NzQsUKoa9KbLsIoeO9W0P08nZN4A0mHQ3hCUvwoJ2cQLZyMYJmmCzasU3oY
k5MTL0VUzzRxQpZTF1eud33ysEmkwX6D8OO1m3jbZDCotWNyP8V6C4wnHQiCOtCs5awjzt5wPngG
pt2wQ6FIXbyDBCzEw64RF0NGHxG6Cpk/pDMQekNqMey+Bf0a2i+uZ6s145+Xifo3TkjV+dMyMX4j
Q3aaVt3VmaH8TeHmSUZUzGKh18d6AVqsDKm6eNbLLPhHwlzBwxKoDWGxgI/BMiAvB7Uj3opr7zsP
cAtoD3ARX8OBWETbg0qkXlcTC4pW3E4mWRRP4/qz+0mswm0WyICbB3cGjki6KESWHBKAxqysi+me
aq+344U0Dzl2hlhE4R1jiTDkItLB+FzFcrvcXXKhOLMVbh2z6FQRlEOKiacLKMt1DS1jT1x7Ee1p
4UtvwkkDGx8eWYy4l6GXmRGvDJZk+4CoPHQfktMTq9Myd3R8jtf9ZOydSSxTDWqBQfbGg4mketov
tAsndFo75HtSIAJ8wNjcfRPl3Y/lC6WSV8NG8WcRV6MLTwMZ8qoolAa+18guONcKSRaqYKY+eNnw
NBGnM5MT/KE8b61+Ze32/1jdwhzvbmucREySiFnpWxix/jIM5DG6rPgZx7fEVEGs+wnMHppRPieX
5BU2wGTFJwC7jObWWGDCUI1GYFvZDwecGkNygcM7JGDXez4MHMpeiQ66zM7rDqlOYpOoDoCgpDkm
Er8MWx4KzilueSPPQAfDz8HpkV6C48163iBQYE5bip0yFAmbxUHbiQ4Oi0ebWDexa8YjScnZSfVu
JQ5ol+0DOwVLM+ZaQcvh0f9L956tBDWnn39w1EGps6d4KpJ1Dx5EGIDr9Zg5ZfrHeYfijAd+kbIi
jLRbyj6zL2KrHUux22ru8WRIq3F1xcHlXhnQ/BdLU9WIvYexadt+yKu1T/+8BxXn745Ghmwb0JVx
ZfwlDkVpzGqQjhwh6TCjHJm8V8BG8MI5P9JwvhAnrXr2kvQcDEFBnEg/DdqBKVi8Q5uMvIQpMnFu
/rum+MZqSq5QHDFCh9kFkoeh3evlmHIyOOQSo5oFuhS85dRwkhY5FrMJf6z9Be+7LBLA4ShWYMmh
eEheL68hFzDvua+tCcbXLnDD+rg/Hh5CDJgQ30JglsYKRbxdYiy/LYQnI7IfuYGJ69d669qWPZct
KHbRM0Msg6ZPAtiVQeiGuSTLArMl4hOQ6ZGxdmZR3UJrY3dwxmHJc8ZBv4ohkF7P1XmUunAiP5T1
TAmn938UBxZYxcXLZhNAGIoq9HaOZp9OdsgMkO+alwfr/qAU+0HeO8ruXIP3zcsq0wKb0oEghl+0
CL0fUT4vXvvE7WIQIW4DhmMABaWIVu0uQhISX5foREekR8ca1b4hxSrEe+6L6XwW8x54Q09ooQUj
n88oa2D+ewxWAGbdVsSVvohwA5YXA4DrF44f/7yq/q6yM7/R8MzJzvrtbwfuUqrNpjOQuiBIGPFA
xHOTwv5FkgB/fhvc/KLQj+/HIXhFMcDSQgIPpfJI2FKTtBf3nFsvzBrwBm2xb6fX7B1iPUTKkxLZ
J5HKM+A0taMORO5PsTqN/c3NU8NcDG4QRqTdSdm1/W7sd3K1U2lN63kJKI+0DroUSMdWmDcyAIK7
TmUIzNvhakiy+CWoJmCqguRdLoIrbP8HT8gnVipUz5KLMTxo3EXskIPPkmUYYLXiKTm0ER4z+eAD
4XcvMNTXoz/AT55R4D1/ZXFzETjN4jmvx/uaGwGRlhGZzOBoaBUmChg+A3P0vtD3tr7fjifNJCgU
NP1OtMKOu4uV2+e8Iu+DfiGXLiIK14c1v5X47axONxE/H6sZ3x2H9ttTe8oanN2fv5E5T7d7mlyz
COnz2hoXe1fGPfaFm36Bcgs6LbMu3sB9KEItn1TUIT5yPVyrNNIXxlCr/xytFA/2VR5m45jPebra
bY8vNpg/DoK2eDa1NNEgnHr6I0U3LZ2kdhJDTiyqvwzILRmS63/qKlJIkW9FRqai0QH1pk9EceF5
tceAfmSH8AIL8U08sP4E7ZjtABKDSeHRP3Sij2x87z2rA3Eu8rhrniEiPoNJglHFJGhcWgY8Ikfj
Smd5bU2SpnE6eOgsaeIcHpvDY3l9tKdHXX+4N4+z/nDhzYqomBc9gWmFeDY9L36SzVLCtXe7+W7n
7tsZFAwxE5i4zLRCfXxJLQl8Mwl6D4xXC/IplbDCnE6TBKmvyeU70A//IvhV/saHwp40Hds0TV1X
LeO3PSm37am0r4JOfwDG5Z+H1PcZKHIHATeB3ds6wO4RxZ29x2Q045/YdfwTUYqh4SL7Zd8Rb9Qp
WL3gcceQe7GEzDQixOa69rtpynXQUOtuOsB6osVy/8HktgZfzEnFpmG7UOHZK+wStggbhc3BI3bG
n+7FbATIp3b+fIP64UIUNvY1WvTmAR8Dwy252bP0Wfe1krnfOdiw7DnQYF1D7Letc1b4dAVPxLSC
fPmCnhMYAmTVUYRQpdXfuYZi5WZBgyilN8a4g6kQSxqSAuuZZQyZG2/rQXXLT6zfzhbU7eOR1IaE
BctqZanqQyKa5C0JV9n0yURTXP9AT27E+NO6BIlRJtzvKNYdi44VZ6xtcKYYNV3nB9aXtq4sAx05
NfqnOpyb29axhtoD09jnpgl8ADFfkV2GjIxnllFZP7CAxOpBvTH9i2qPZfGXoTzaUsvUbILUcGya
v5mfK3ucxqVkv9W9O5t+Nk4u1RwbdIlEo/VE6+iUleeM+AVGtIjBKOKsIoo4D8tnA1v3lPLeb1QX
6jPOVDDCM508rvCKwC43Dq7l6OxENtYORzz4o68OmeXU76XzAELrzIuoFHzJAVlyJKRb98Wx436M
R7owxF9co4PG1zYqLVKBACA2HKFoRmjk5f3AkIigRYwSN8EZAAEPaoDhGWosCLKosQYCpznfAcUP
TQRFaggL9uoIW3UHkrePWmgSPf1gAeZtAEj1kdRFBedln+lsr+M6SuUybWCInTHYJQOTnS9w4I/X
cL6EznP5dFAza8CpnMlNtjTZ1Uz1mXHgzX3msFJdcUzzffOLiaZQJlw14lvLcrHlQPbVYq6hOCdl
GIFliirHGR/b/97orK2pVOoXxDvn/24tZUTWFH2j954NJo8uCU8FR8jO1SV+Jc457XFHCkp5odmS
mXWm1pk9CzmP9ryBwjgWcIcAe0JzxxA+TOl1eZC+j+mz/EgH+ro6t+lAs5miRwvMYkc0u/dNd3X1
x4CYGfGv7i8osW30JXNspKUUdlwYOHbwcjLEb8Gpit+Chy6zudJwrc/4Xl+In+S5LtBKxYMGC407
6jHMO0AieVCPbU4dQMvXWajHeFC989wQrajiWwRkyN8VXBWIHS2fHDv9HSU8T/ENTd23QUWZ5k+q
39z8WRXP+fbjaUn7GMQjnURsJQ/D67r20WARA8kIW1w0dA/ISbWGQTLLJsuy5JPB2VN7J2zkbEog
H3h9DTzVibYm4b0QtdgzNCpz/Z63+NHOIIJ3U+vDzSF9nKk+pjSsaRjUDvuDuTsf9g3914ugShJ8
JBu72RDeStwpnO4MjqcZHhciaMlqerL3GlJRgFV68mHewMTvtC8e8y+sKhSOrXbQNqYb+6HUGUG+
9SXFPmMG2geNY9Jp6VyRcdSW5Kzzi2YqW+l5cikt3fpiQvcD0/T1g3kVRHX+kXPjgCvCcclz4CsS
HXAwCvX7gsXg4fXo8Xo06EMRkbB6LYvV68KLsYkyOminIWtxJ5vpdElBJJopr8UCwzENF+acU6Kq
sfr8ap1DpY4cxpjgfam2JBHihPuXd6O2ejD/V0r/v2VO+Nb/1CC+a7eTVWmUOdoQ2fGdEkd9K2RC
KjPnhipPvBYpZSQPizq2VjDKF7XrqPrSA/B64EmiYvHXT9u1SkGtP4DoX6n1FCWTXexbHEZ+kpCo
PxQfhveMleawYYT+E/1NkaHCUF64GKP+xt+Ng5XBZsbgPb653FkoKcs1fnae3QTpH7GJXmMTkiUK
jDZkU5M5+8Jn4hmKuuLiIqfEJKCpKSul7lJOtHFPIaGK0NhCpUD5wG/oMLsS70+6W4nr2nXWXlIV
mg/aQlvJVF6zCT5ziQvKjvLBa1eWEqrGz4LBJr49IRzgsPhMX/ku2sw37hnwOg0AKSWSiM5HU2GJ
MkGBoAO8cODnXYGYiBcFGKpVQcIgKoLEyfQ7MnAXkq7BioGEQy8DvRC6IOZPTFyFKZzKQFmgJmy+
PUrB+RWbHjUA6EOtigLQVeD4fMvyHdIexF5nlxe9gDH/2txsaB7pLjb0chWbGE1KUUCBuOLX78Tu
Lbo0va77Vr7ntrnroy3K8rJuUYxwRrM3SDAUc5l8yJjwNgRlxAvoDSmOP25W/hEPxo4t6QvnGKZl
NuJJgZgsi12IspuIJ5HV7HMwe/1A0f1KhkxNUHiYZVbucT5kD7IBecNnDZaHOth6xkim2HP+EwNi
5jcOkJybSDlo8gnhQZ2QcmAlH+ULnjRi3WJBOMKMdlrPrCjRgaeAJFwPGQTHaI/Zk11kdCSe2JWG
lHw8cV4939JOS5QiBsgeURLgQVXhv1wX9b85ZZgaYfEa8U6mIf/llNFbpnHsUUj8uRGodaIRWDQp
vePj5LEDkZQ7A6ELKZJyZ86kOWtumdHkTpNLTb6MuTzm+iik4zwO/zFvDpTnSOD8i7KbK3FG5fZX
6fk85c0xPx9z4rPvZUZEAb5infCfUfiKjYIThP2qQg5v3TDku47ufbVfHbhN4CBczFWGO2KYq4iw
TZY6Vekb2Wk/ZVqZ111+cuCR7PSZF/bOPOyFIkwkNw8X70TSQZWCZ+GxyxRZjg4sQU949Kt45KvY
6xAERfqm5WrLs85VjTMF1GA1LnEYS5HjMYgJaDwzzrEpjpZQbDHqOVehIgstmcvER9doYQrMvo71
lZ4WwKIubE5RhxYQkVQfm4qr44hFpVJZPsJmZiyomifsrminsAP8VPEoCCFXtLjB+xuBPoHl7Mf9
sdi3xX4s9qW8vxf7i7zXpZ0p7SxlV9W7Y81rKp+PwH2z6QrsvL9DoY6MS3QfQ2UMrTJctEBxOPGH
NmkF324akgJIslGD95sJGFRo9yKDegxBd9oQ2vxbR+gUQltOeSLpUbVSvFrX1a6FIQYgCx31loK1
Jv1ZIqKYfNkOYmNL5Fl6LcVja8C/EwICIRXf0NF7Bzp5rI9pBWk2UIUIO/8Oy0UnUGntpCCbPQoB
B3tZGGlKmZ/EnW2uwqkSXhkboLhPHixbjzdi8f2fd4ai/7U9p/3PzvjtxXScu7q8VwPiwzWteLTQ
TqRsBWGtKJCTiuU/j/nxkJt4Jw/51x3/r3BWFWudha5bmbKwLBGGJTcnhpOrc5jwHuybf0uOmhue
50jz+y5W2qTq8dhmrF8WLyuXgQjHZPIT2/S6rtPjerodmYUicyueWZUsSdbjvY1cY1WU0T2uWYpo
o9gnCaYAluA8VD76PuxyIWvv1sT4sBWx4FhtSMWEhv7nCrsGLCxWFUuK9cRiKnqxjOjZqr7GZVAW
60bj4D6LxUJU0TFioaR0XAR6kqmXHbzQY0odHCmsAGA9yFN+EKxZCYc2HdFFX8WnT845HCtepVy4
4RGPPmbooCt87LqUR4Z92KfO6wfP0EzKG2+eROIwn/TJ+ZdumbISpH47fViGDODZNmXDtJTfPuSq
KK4HeyGYiRQXTFE4okw+bcwRjUiu4/J0smnaJO/vNg7EM+28/FTu+mJ3F4xwvDB4aBDdyEYoLSEZ
Lsd7iGYL5JQwuGJpwdiCbUkjYdX25WCiWUIOAT6V2p9oi3PUl4nD8eAvkHKEB3KINDMiVMcuk5I1
YiSEfOixXIoh9cKNlallpBgR1/LDEpVLpHUMlSN8d/3braW5FQAF4M29pcZuTCf1EwQA3vxSgfk7
PDMudmEcojrF8gQCbBXAqp8k9n2X5I+MEDj883I3VsfIdtrn5c6nbmYjngpW+JhbYz5xU3zEWn9Z
MuT5UkD+gzoGXMIPgPf5u5LdWPulV0j+QEFswoYhLGRGrm8EsFSYxL0Xfmghc2v9oYP/cv56/V7K
sHJ9QmTNwociQheI9EOEaWoIBN8AH6+EYN6lWGN50HUlXwSpBdA+PQJPAsNPfUaTsQkyOE5n2b96
6ejW/PVW/j8L5jfnpz2N1/luw8VGt82aQcnBsiG0nJVzXV2gFgM1he6jS4b5ddXGn624o6/z/r4z
Jves5uogFtFB3l3k3QkaOGNZl9VUoMthzLqE6B54WFaoHxxEOcxtDbG4eFhVXy9gRGF9nYWfju9b
7+UANFwsNXxyeKhYcARc87DmDNW3/4A18WFx/FpXX4sMGDwoJx7Qt7xluVJxCJM9QxeLkdwk1qP9
eopHsgucYO5E2NNYiKXZDtGhpljFd94QhlijFtIJcEpGcvravqglB+ZEQSBKn3xOHN6sIgun+95w
wYk0Q8il7+vaPS3Am6J6ieBjFLxKb5HSCV7gjG8G/U2DVc3t38B0A+smF5Hn18pmcU9osfBJrcHI
nIC3VY47u3qr3tRPXJw5qPKc3tUujmRNJBL1VWgQInsJNBI9P6RXQQrt4PLFpCl/ezs57nbnteCa
WT8W/687L0YYjrg8eV2JaCH528wnwmTCpbvampnZ5P2Y381MU6IrsV+U4YVxqpB7sztxBkn7ni4y
EtO052h3ASSY1lws1nMFyT/Ax4E5yV8gFDYkqLlYeODDmbzvbuJPb36ScSm8cXe3p5jqzrHenILe
4Trss7GZFkKQ2zy2CEKYftNk3kaEzAerSozBD44LQ9ZbHpgScihhiy8PVU87IBxA1WNRkEWoyRTm
aIRDHiKDQDwhUv2F+0DDDe6jIjMm2KIfiYHgOcIdD53ZNwAF3kVKjlHsnWI/yyIjR9rmLHpOUk59
z6Q2m6/ktSYASWEWMeGsI+UY3Y+od6ISo+QtbqvkCkOGCOIunbu0sFJ7zPRRkN9MxcOgZnolAi81
M5f82BLslM1L7lzygavViwZFiZxAJVPIZFKybiDLI9NL9+mJts8lrUoaLaAMdodpzz1ev/g0trBm
QVQC9/VITgSnDZVY9PW0YXucL8l7Qmsj7DdchDtoE8x8XWeO1DYSF+IP2HGISy7x6ytuS6ixHPe4
OOBEInjWVb9SGzCC9mZMRn0L8qwgoStVDazA2TV8Z6o+I/7MT0emMqLRy/WWXm97BF4bUAtGSESL
eL/Mf2BDoviRACFCIK4h7903hk5UQOZOiG4haAhSE8NLqIK0vs4/qE8UxGrlmnJkOr2hJqAyopKh
ONJuoOnAnYemA7EQvFTbxv3nw5OqacJT/NuL1ZYdIidNhRerLIt7x5+u9aatLEf1gpB88mgaMOG8
dz4+IoiS2/QJtjI8SvzPTMJBK6A2UOFQNmNESOWJkASRBjgXQbOEhR46dImRqyC/z6cxJ1hQEHiF
KAFFwjt/IdFGfzeKELArfDsF8G1eN0ljMvzPJtp93POeSQ38ONgh8HVftHbJrrigvGfGOCWHt3b0
JUKv6OPCLWGQ/MH4gH8NmQ+5ciZwsEyDl15gYP2J1SGLiDtw1RXRARrGc4HewPnf0wUjMZr/YUoS
7n+uVfSNI+CA70QY1cmCvd01F0LikpN7/dI5PjYc/v6L5c0kbnV+OYufzaHTN1zDxUst46mPuJSi
UMYBLD85fVAjKp08rmbgPK5NfoB0w9Vc+K7sJqns2IdLKb6iE9i9pCrSV7zC9FHGn6M8Vtn2ujGx
AwYy9/WzQAuYK1qANwqO6wt06vrm8xutiYDGIBIB21E0VY6ajwaVWGlvAsTs+H2P9IoIk9DUXXBX
d9GziQz3Fe8YSsb3V/pUsG1PRDmh6yMkjz9F4KyuqFA0s7hMV8TO3oIpXeTo3Mdlk+B8rmym1Gkj
iZQ87Z1ZB+QrsFcDuYT3wPb4ePjo/Cdbj6xkm60icFQXIa7ig9zMVb+OdEc7ynaau0NSJiagWunr
fDUJ/VqZ3mAc39+hHA4zjAx/4INjkFYFPMzQd+/0x2mO7ya3U+OrFQ0Q7YY0Q7TjSwhU+QTe+bS2
Tazge4H71d5CMGMM8jPlBfNWRp/Ag4GIxd5gYoc/gyYMGKFZoBX5zTvMtnz1WS2eedlPgYWVrk+O
P0NXET3OZD+Mseqh10bx8tBdsDWGVijD9tH9p+KwU8454nVb5ffCJWh88imoX4waAW+YPeEwjP2e
hAK4sY1rX4nWVYuoaUXx1e4/IJsSOF8r5Y9h7oh+sqe93DycufbVSPud2Yv9yYi0MnZuEUEwze5J
9FWehreZ5Jm7SIWJ+SwRric+SQ7uEx3PTSVL0fExw7hP1ieKkONTfpq11Smv2joWc7kE2baB/QLl
L1lOTC9L4XHj4QsKYX3n4w7EWyj1wkC3u2CACTkdUS/5l1TKA2DkVWUEbB0qMucjgqYJWFTGdFFT
pPBG8HVuH1UujOiF4KWRja4KrPpRjDiFrVxynTLbPVhX6OrX2pdXUUS9eBcMyIgiWr+++p9CTj+c
e0wisjiKo5Vk9C3mEwNZdJBXDy7nGt79WL0kziziQKNagg+if6UZfibYIpqRhd5CqosBw2+OniSZ
Syzl2OYcVor+U8PLDDeg8PeflmD0OSlmZFhgL50KKhYlyVcYfJKWtLZ16yErHDGaKnrTNVn/fHXx
zjCQM8+uNomb8UaWHs6NW9OQuuGnFfXE7xY8970gY1OZt+KjwURcyxd1C4cfX308JLPPlxgI0e0Y
wrZHxdUmJd3VVZfVQia3ifcTSACnx1KQGEyXmcvJcAsS+EE2LtAls6YUvQmoelJJGVUj1HUAZokD
5XDn/irOkQb2bEButGkw5gOYbsOBFMArnqxwvMLU5Thlc06kO/gdPMlCtw9rdBU2WGdPTFEPzI/8
Cq26EkEUZYkY7g2W5JC33e7a7drKN74x7mLWxaCLEddFKjxCxic53rGzdPF/MAhP3E2RjtGiCe3P
T2AdcNrerIjX9+30xQCZIYXaiOAwgqj0fLgnxpDegZia2TsGV2m1g0IHhJMqUc5OQoVTAMzw34XZ
hM3J9dWYxA2WaofcVHMVrg3IKBj4c9VEQ8WOifGQGj1IsOxVWTsMg5nRYBvooUkCrjBJgqkAYGkE
tMB4dwx2NJgw2Scs6WKNDGBJkxQALIHMn5JTySs2jgPThC68CffGXVoDHVVi0NGPh7S/mbcRf9r4
qp2f5h2wPIHJ+8IixjiHX5E29uZXpO1FNg5GLexRnEA5TBchU14GumosyHeStyncYAxxHKWRzSCY
f4+U2FvIt299dfLnzj2/OHew4gCIfcT/y/+HqRLZ048iFIg2gS6CgOjLMdN7xgab3STRX6cTfoVM
iE1JQMWNPktEp9wwUn1KZBIlmJEQO0t34ShMgxHh5HFruWNL/zs6NzFAUhdT/DSReREch31BRqeP
3qKx992QNuesbvKy22EzJ1ypjNw3tBZIr28e2FKE0hfFZ6J2wnoHXcz/aiqJIvRT3JkM8PKjd+OV
y+WBadnB/7SrZByZaFyF4lDDQy2SlUiwdJ3W1w0/fGD4nlxoZe0610dAYxKGOKAaj/nKIa3GXHfy
4kMflX1kEfUHzewqIm/Iu+GIR4mFjlwLCFqnBAgKyYZWQoY+5KIHY8OPgDiudBjjLt01qv+T8WEz
cY0oN3S1UUD7/jjFnEYy/koBZ1dMSEgS6nM2D7mfkdxbk44Edglb6CpS4MRWcECBxpa1LMdyN3a7
+Q/NEmZmyYrrQ3K2Y7bTpgFesG7HTRFNl0jFwQbR2MSvLAyUVnzsCKjn6yNEwRMn2OgBeOTwRIXl
K4PsjC+OzVRGouUYTCTIBEyBCQVlBMxopoKAzhXRDg0b+yzK4UesP/h+ilVy5jzj4rvgs8WzTYef
fLQ18/OGgIF54BQ2OnAx0P9okYXSADsMSgOV4eWqNMhdRDTiAWBm+fk9QkHZn6Jc3KFgJm4XRDw8
gv3Fd7i7CPkNv0K7PBSKG1BIVzJ32Yv5KL8EdI0NqjFxrAzIrWQcUo4BFI0DPs3XbofsCJ0FT3EN
8Cmjqyjd522GZF3SAywBy3UWP0muL7s+aZcM4I1Ms1wBocPJ7OZ/DSUjsIGyACIQq20QDaZgcfDz
CVkrmlYSplYXhLkSTsZLQi4rVBOQJtgB1B8Dq/mWPj/rvGuYMHMs/im0RnOK+g4noxlExBH6CmMj
kWXqJUybmTwTsoHDsnuPXO6W+AzcQH45MqMroM0JqbX9Utlejulgwznd+EEcfz+A5XxlrJPIFIUy
whcF5AUKF/Kr/oPUF34WugHgWcg/mDssgf2CdYo4HZjAuH3RHpU7p9x9cc9cSfemmweP7hsfB1Io
8gGsZMFvDlvSzGx6dVp+Qf2Im+FL3YobqoKMlbFoyEtgStF6E7NxVoSGtVXiI6G6VfR5T0Io6cL7
/Rf+ZL/QbZXt65wJ+ZbZFr19ApDjQbhnIbelucObx4n2LlapgxMFmPFRskWID+9G6LmGHuoSAS5c
SJAgiHYBfy7bleRdJ+0mSNXV7viMqPxIlKSSXJy4OcVVC6c2vB0BoV+rxO7S41FYcbu7sOL2KJLn
3Tk6L4I5RZe91hORD2nnf7z0KgPKcKakU9h9sI4wKOFaNBk3w5Iez0ir1jt17uWzgYJtR77SyK34
kpefBbME2hd+ilbIL63gMcTeIq9y5k2IT4VnfYhR5QX4ZbTUaDPoOInxhl25CNeiZ6gnWGjBmTBE
5DWhrn7eQxlEZ303SMmZUHozPtBKjwYLOH4WTTeRWKwSlvknhT57skef3ycVaeRONPN2IhUuucvJ
wUkU72plLcMjDYBh0h6TmkA3/mazaCiMXuOmFho+K7x1nB7E/NLSorMsgqf1LmkOqTxnp/xeeYGL
BALxg60KdA42gbpI70bW4UzqdjcPvwv+Nz5RGjuWQoJJ1PCSnSIJDNmUBshm94W0Q4/HEsa2DZGN
zucNPIl/B3yjew1CJ4sl7zkHvyHfzeAl7juHoI9sK3WQKJd52+YqvQw7p3txkLLSv0FQ4+TIEAHh
wN5rDtDpwd6Sx22JKEidBtJNNNK1L0vtYupGuacgz2H4n3WM0qb0xqD+xN8l8Dz5JIx2G/QadCLN
0YJ2bzQZuGCTpUsb8nzUDJJtUhvJWKW065FPH7g/d4EDNKFlSB5ooAxYA2CK6ge4WVhu9CnEcoMB
7gi9HvkMs2VPYPfgUxPNcuY+QkylDH2RdxE/+fgu2Puct0DSFp5O5hHYM6Ce3Py5qAVcDreYVkh9
ylmoqOD4jZjlPPQg26T4NAgNyPFMN3nsopbAW5mzrcgTqZTAnoIrRonVT4VsmDXo9wujblC49AYH
OEu4tonD5FXJIvFVviC6WG/MQlx67b6x2p86PXARbW5yzcQtdP/igYISuYLUZI6gt1g7iwk883sQ
Alj4my4iqZuBi/sda7jICOOH2+ib+GW24w/F0+V3jqJJySozlbxoYxIglKNjFz7y0+E90JZULoGI
OmEhut+3c83dSGWONB+08mjiUV55Au1rtTo+N+iD+41I6G89jQRLBDEoRsb7DJLuG3UWH2dOkpgA
C9AhRBuQw9cTGj3+bBsBUnCkmDqcmQUcK9ooGGxD+RaOay/QaWLy1sdAtSPSokTkes7n6evrmxK+
JTMj79QnHTHtNqSNNH9kU3dd8tjieeQlgWMKJ6ybA3MAGg/9/U2vhf5geTgN6WhkBzWvi52JtSwg
UdfhFeXr0CBvzCTIbkLAM0aFFUkL5x+YqAncoY39d0c5698LeNWROYbXxwuZuvRZ8MDeONwIORlg
UARki+5uliKjQTT60ANl14U/44iCBzAEQ9SVCEoPeeMvILjia4T5nzYz3YxFhNUjxqUqRDXgTDoa
pk889JnJUOcbX4nftofUUNIvwufL6Y4KsHZLxdfrTnQuE5L0NgsRFM9B9YN8w2ptudW2q94y+5bV
izBSjGvRxz9B0WfLOJ6pC27w2KMk9mYu/KvnnfBYiVOE7BPVW+MGlfhy0ogN6IWQOII07udBkaAl
Qg/BuKNkFPKfYm2QoFHiNH/Ol56beEKyhFMQIhtpLw3TLcy8Eg0xWlmZfYLKEknnT/ABTy7qTmBQ
XXztIAunsgH+hPEzd2Cf1x57SXGRkCAbiMDNxd/c7iYm3NsHB7inySmjAUCRA2TRY42XhLhyht/W
V5hkhAJcuC/ek25Mz4At1fTswqISi8aVTllR5wSxX4qdC74EgaBvfwKTgQDO5YUTPV+kpMacjwpl
jeS6jBGYaQusOve9JYhERgljK4zNdoTLJeAM/WeNCk17A2E0pBzQtWQqGUE9Bg0jLCRjDzSvZXk/
mqFEcNghFEZt2uE4aBC9TyLuYOFaJfwFLT5umFe2S8c54uVfqZHNf8DLgczEKmqhS3vnU9ohaaBv
U0SficFAYyw4GwxURg++60g+MEZEhitITTLCvon1My9JA7ZvB/iZ8G1gU5a+hzDFhQzRkAGGyYWs
TGP36cNBno+JIGI0OghMWPBxXjOg5Tp0iMyq12EZp+CahCCK8dIG8Qe9slWutt0SzAVBVKS3cCoC
ekZcTP+vPt+a/qLdj7TaIy0b3kBAm9wgcuSBcMP+bzjblnSw+PecwRca0FcRfWGSNxO4Pe//eWej
mHtpJY/07nCyg3s2zPFljiW4vHN8vsRzGUv8DTqiXA/wRuXsWSDuHEQ2IviJ4g3WYyxdctkIeRM1
rJuZzQgGMIlUaI8Pvn4Q1hQbeb9OJHEyFql8Jps8p+XGOxqPkxOpUKgYWCAMO8Z9AlaVOxYGiPpO
TyIVNCL3QCc+QvpXAjQ2cIfEJMoQA7q8Ybf25HXo+DLOIoeUZFAIJ9hQuX1hEl/bjS0xN+Eyuq2L
8RWr+zwGdy7jNlImYDmkYLsQdhqSXrkDcyGliB8F+xsfO9ta8l8+b3yO7UxAzNo/t97/dqRN8KeF
YNgwTAyivzlAzeJYX+o7gavrMMLvKMvA0Uhfofd8FvMHy0V3Ehc7mpaMHRg4YP5k+EgPDeunxdjh
WTVC2Dg25mvoxEOoD2F/Cg0juDxXVxF3vuDdKqL2C+3fmQ6/E3QOZoDwoAF5jP4fYee15La5ZeEn
QhVyuAURCaC71ZJaLd2wrGAkkkgEEZ5+vh+QNTqyS5pBeexj+9jT2n/ae61v2QuGUgheocSY+pOs
JqOarJ8buBxTHJ8tYu4w2YYMymgyMPiTHhDkjrMYiqG0uVus8uTbSYrtr/dr1Orh+QNDai4voLlC
95nZNcMvrpXI3cJc91wcdRypvFYYf+2DL15sHJjbzIvRF4Yh6CtlyRzwwJgLPbouJlzYqRlv2XZ4
p6+4RlodyTQCH9kE8AjlWGEH4REquoSRlcFFjh9DCLZ9aMWA6roejTqx1IQnHatDSmQSBaSkWcQA
iukToyfPU7fAjoWbSkRjyfT156jCQ6g/NNsIyol/ziePWMs5+/YWkU0Yd7gyHvvKfOnlhff57ytE
Vf6NexOicov/0RxHcX6tEGfoistNqbBjE9jCRMNT3rLZgx6wkWjTb32pF9eDWc8okXyMm2Cf6ZZo
m2NVuDACNdxuU5ivuqie7BUXUDF8577JVLzvBVLzmMuPs4czGM8m3WtZDT9loIt/0Iu1wKmFRmbO
E8mJ0cg4N1ZcSJ4EOxn+NqQA5LOAXOp8TfVX1ddB6JYB/UGDjEDE421Q2G7zjeuZySMpkqVoZ0CR
xaPo3yN1mPwyP+Uixbe/5DHl79UDZQlnjbTEMzevkMGo8567Cw9WaBkfvhM2CmZzJ58/O/P0JOWh
tGJDaQgaJh1WvP9txXVdLPrKJQxZAIeNo8GBUfN2SO+KODLWOiLq1U9hMXHYACoGxwSlGNt8dxO2
+U09MZCom9NtEtYa1BMdG+HgYViEFEHQchdgoEFwc16/E7jag6YGI7L4OhTHP7/DLL0KOf7FThNC
5Zk6QeVh894z2WkC3fCVOp6XoOc1TKYuQu3ywuRPuNNNBtB4rID4A/Jn1oXtkchD+UEMEzDE/L78
NNv4j9Egbkicj5tBbaMR/jQavCq91F47JBTMqEQ21EYXVB7pPufb1AzbWYbxnskAjD+nDjzrLfVW
xZD2pjWa8a26KHR+tKmh59KkJhqROYB6bCVUzQmJLi6TsIahlR3tNQhiDsfwgAyOOLBQoul/CRoI
DY1/2yZYGjpg8FLfnY+7bwxfDM7HvvM7rmUMp4QFAf8BexfSBXr8kMUkOA2CM0P7hFs2L+T9ls0j
gNJYXTLPFzVRyPKhwY2vjPcDgXAiHA5a2XQXNDpwYEgJ7XfsZvfFeyLOLhqk0DgzPmDDm6z0m2hh
+Xw7IvbuYkYoymCx/AYUAqKf6k0fxXeXBwZGBHZDHjLyk1D50AX7VlTveh5yyAXcnmwXYZmvPl8/
6FLIpulcMZGINHOuwGfniU2VkEWAJ96dKXfhdprb+t9uSMOtwxkB8fMTBzR0CbyYECXgz/Aa4ZZU
LzR3kC/SoRHd1ycXVhYPouf9RxHGYHDpGOyhySg1+GeBp0BMjPJCpXHOIG4SSsiKKzONc+DzXM8M
d0IAA88IUpuBndwtGDpgSraRIsT+1R0aEtGB16I45p5Ni0070kGi36IZImC53uCuF06tISCqtE00
7TgQXuNExyMH8xVbLHZlcc3mhc4126q94u5phrhmv8UqucHAf/Z9Lno86HH+OGyDGDgPSOwZxKCv
V3gCc1NJhGSAZiue7fsWY1qKJq1F6HeVgJ8UKl8pXhHzIl3kwoY0idnMy1dcofRsMfyzDhk3y8yC
8eO6oOV7bvCtgIPSt5V5bBYBfLmYOUXiEe5BDJQ1wQo8rF/Zp1/GS3yWwuH4Nyo6/uUwxtFeJa8D
UP4/LJjLBwgUDLp37+mLVzIcPDB6Gq2DfvcYYCcJ2/0k3JXu2QKhlRhvX8eSYSTqPDCa7AuNh9vg
Db3lPeSNP3h5Y5QIgo/ThWTGKInmkqCYP4iUFec/RMo2x5iN21VBp/crMausq7skD+Iw2JzSjMqZ
k3vLm36MuN7wb49HumYK27vmJxnQ8cTAIWPUVZIUxvScw30VPXba1fTYaZ62T1lgboFzYhx4jhZE
suKKk+eBTuTc6pcN71/vJJSaHaDExP6rYLDQHmqAKqr4DOnwyJz6WJFyRJCC+w5DK6DIsJegLPkK
bvWJObp/VxkjEQAH2tkdbH49g8YWYErUfNkw0QPOCjMrvDtyN66dfKtouJEOtDdkbwnUO9cFF0ln
7tz6Fc3uHR9zxbkvMlJlHju+w/T8TE5bmPJ7rovNDljgeUWAdZRPxxO0HcR7t5SX1MCB5/vWGjUD
8T2FkvksrhN6MyOgKwoRWWF+ehEs5JO74u1Sw5Xxm0kYASQwH2K+XQU0cHh0I3SphED4eJiBRBHS
5pUEVcoCO4eaktunqvq47OOaqY/Pe3Xo/OuE38Lv+TGoosM04b9k/1QCRxGZwPldTDRmy79bTM7i
nBMMNDKvASiC1YFfaQ+V7++PIlUTYNv/UaloxIADYZMNzXQcYzuqfjqKVHmei+UEZQzZx/2t+b5g
gsdlWf3KdG68hK0dnqqI6O87BvxFHDMwVl9fz82jeixOj8P6yFyZKK6WuC/5cW0fq/zhPGTMRIs7
GWBixnwtaCNwQcCJ7ZeoWIXKruFxwLNgMzEzMcK+jB9TRY8HTZVX/j8zOkvdZnSoJEUpYbpfbGYE
wWodB7TXKmKZpOlc55xp54xMq6ZJz0MiGUdVogketYnwf9xoyIi2DPfe2nWfUcudSjIHUdatjHky
NyZRClEdHy2znUZJQ0QYytyn0P3RNlUH/ErYW1LIQCde9mlBCAOmZEl8/RbI0DCThKH5ZsEDATUZ
CFIZ0yfK7dh0ry/u3UhoBxXoINe4JMOvPvpMTHic88Cnt5Q2VrT08Xowtys5tyYEZgZ3c5r850h1
wpN7Y3ivhg1sGcS3FOsWmXJjoeJe8VoSAStxT5Lq8MRk3gxxFuMMHx+njdxMs9xO30zYinXXRBK2
6YJ430KslMnlO0WEMJiquKkvECYZ0suUvU85MKv1Xuz3RcouS58Tb1IyHmr4LEssIwHpiKx0hZ4d
RdDW4mT2dp7YwIEedujJyLpgAGZ/U7Pfly6hnf8uXU1VVcPSZd0ioeQXIeqgsScqi1mJSzx3dPv9
5QI/JGzBSlaxJ+VwtexPHuzH6njGrVGKDKEB9dHLq10JAhcw5i7PcpJkXom1E0H3wt4/kPJDH+ci
hukYRZFVapASsk8XF5Gq3jzwX/L4knUDmnf18LKDk6EZEWxx+9hjiDhxqaRldBMMZDpLp02+BDgY
cQ06F8Q1ErAKUiJcL0MXhaiDTpNLwEHB7YREx/pYn4+vATc9duyMfy8xUIcRjTTmgrbm4sIiQgwm
oWQeQy8jIWkNXhEKZfwV8wkxnfPgvSIMySV/9F9hIvNXBCzXFS/KKaOt1SDVJ7JsEIhqGMT3IVL/
RkeLfhY6MuLZIKtpyzkxz0z659AIQFkRYUEYrC04BCxStEm46evDHSUbT/rtKNAkoAJiyK2PuJnE
x4i7MTwDvcbJ4/8D6wgLVmcIMx+l5tiRXQd2RIpqcI/JzTheL3Ft8k5wmVP/GESc2kwor7WD+mUQ
C4VZpUkv04d6K/FBC+P/sAg/phivfNMdxoPpPtM4oY3ZLsId+hRzjIxcT9ljodTR2gRGxUWMjC1Y
rVuAAPDFsxjfoQr9xdXVOX/tmUZpwK2SxjH+NP5Oxvr8nbTfmIqWh3DvUYcCSMbMP58E3oA/aW45
SbyTXLdAGH10JSxuerCUKcbSJyPjbnyuorWMn8R9kzkSvvz+gN41fN7vr/v4EY4TH/+GfL5rX13p
G7MkDjn1LdpVhKtTH8l9NDA4p6FYxWdM4kBySSXdnvL087b2DFyyvx5o0/S25/vmq+0SA+AYjE9F
eBEXRLj/PL/gzDNQuImRibEhCd8fyjK0tOBwZJazqGKQw2dKB2kiFCcwUKpMARemyNbRSMXGFC8u
aV7YHhh14ovxwJIW5HnWh7dLnlZO+jaygMu/YQi0sqVPPPX81eYGH+hloJaM6xbSCBl/Q5Pfbpma
LgxjXDRpDpTBoAjuGRfDBtUzQ/CtV/DHbCPFEv2hX85ENhZH1w3H0R3Z/AUNNfSOMg6OhlZ0y69E
lIissSjdl/z6IAA1TOvkUK2iV2BZQhfA5sHOkZMCgbyn9xwSzNR3yLLQDNFSIpNeOwcDEiFoYsQF
PEkYu9Cqa4W/S9QDL29CGK+ohoesvqdVQThXLMEFKo/rmASrKmRYuYxBRoy1VzO0iyifeePDmBeu
iGBFBheR2VHpEaNtcjo0YK930WkcYMnAj9NpG8PrqM4ZpA65TIKw0lh7lDWrgcplNXxz2lAvccgH
K0IdnwcO9yoeOP32wCmXwJSCcgwZi2wD3PmWDlo61mk1pmadXtvkYfE+kkaEx7HC/qByIHm3Gb3I
ZnBk0kZ+S3j867IRM+YreyD3JtOILFJk7aNOeYgorLfUjegMRxtFw/RoF6KgXb/Znf8+uoX9QSpE
sWl5bMrIDA+5EbfFscKVRfMMCdQj8mZ76xXjTYaThyYMDw2ySJAzP5jzvz+I6Bv9V704CphHQ8VD
uFlsfrpDaadWL/r7Wot6Wc333MYJobOrtwbEWCnIaC4IDyUCatmXYMHOkGYEm497OnJInJIgaM4p
CqrILGMUvwQEDPXxvEVEaz09W588gD1SiDwhEZQFwJ6uLlEAPQPP8egUwmCDt+bKD5v80VLYa0r6
UIhp6NBE5cJoLsYnuDusQMVrJlRQt4EjZftXekvw/FRfQuBk+4biP88l9HqPr98u5M9xDyGaCMLP
6HBIwEII2YnG5WwHhH2wt4KNlg5Au9zbBzven+mSI2JcDFrX+BTYNBFppzKDq1Ng4mo1ownVqkIg
aIKtBiuBgzZAjgvTJVADxMX/O7Mw/jWAedHdbXcsmKs/0q1GdBNpTvoxip5kmTlaEqtJ8hyQYrLz
60htxoSE/chGSOgp8J4sIqc8GSYXMVRJ36XVnDmwPZBlBvg+wjvGjCVcsGosxLyH0kw/6XIPsNey
/WCeTSKm07MS4Nvj5N+MWdzRhYoXrdwfysr6l9EGR6om89xT2Il0y/nlflOeSkdarIWrOQA/UK9b
l0iFLMPjDhcoL//MHlJNTeU8s07ZSc6ADfV9NvfIZaC5c0M46uejFvRLcssTkgX6W3xzcJgykAqV
IWSo3JO3mxhrms9Z6cYc4RUSpO0IH2D3reL85ju33t5vPOEfboJnwrztJr3xuMcoim2ACBQM9ebR
vr85jZl5TRv27c2iwgTjdH4uOYGB+MlnpgIuePAR87YVMO2A5SAso8x7HTXWR96MQqjQvDJxZOsh
BGeHhtdWNPax7DwKvzZCGMqkjhSes2vk8IljL7rQF5EjxryD4KLotL5ukUFy453epbfENSKNg37i
jBMCgHmOq/Lo1ORtJzUyhPBqCLtVD+cUu9U/BxBn0Nni4CO+2jzeZuGh6KT5AARXKr6AMiBNo+uR
Bs86AEya2sRJd0SMWym6ZFzMWJcR/s5EkNIW+0hzQukiQCr8Zzv4e+DJ8Sf6lab9y7SpiXJxDFU3
VVu35V+hKRTMqqtE1qmfEMGz0wBW27XXyPPZcviAp9E+pIxmJFrgKWgdkNFYulVsLgfszQr62F47
cKC93r68guTeG9+kRL9ORMP4C0TEk/AfcBeV+8B5W9qH2j4QjcHfUspZeWGKHJBmAivxAjER/e4G
3ISViJLTQbKMVJXf5+Y9htMVlIk34QLLwwW8ah6qV4TWoXrIeAgBr3E2uMEmWm4QLfOmvKNNE+lY
J8knn9sMyMcaTSH55JHZDYKCWH0cnMO+CbIPavrh8bGMKprK9DMGhL9odjz9L66Tf62oVUqvMA4m
4Kbc46P1vnffacDfJc+mMiR+ZD7t2tINxhnkWjLNB36Sutu20WkS+VmrzmgP8or4emRmTTxMIj+L
WM4LVjDcqtfYxo8U3D+zp+pkrNAwpYu0ik9kIaMpJxG8+d72IMABKRrtTPWj+kSOw/mU6HIy0Gi6
HscxPl9ihBzOXwgYkHuG9PW5bsIVQp2nvu080ow5VzrRVKyQ9G8ma7qL981kTYOR74fJmk6j/eim
+perEbQGaW+i38iMd+qZ2//4I7LnaZNoiyu9+eiDy/w+3IdwsiLfL4S0T+NxU/iwsRF/AYnAq01v
Uh3otbxh5IxsAskbH1IAnR7MRXw0Y3ZNADozPuVv0ohUl1Ey38SDF9TFFgdg0GJWPaRnfKoqBGj9
7JmquFuQ6cGHNqbD1eccGq6czsF4Ibvw5J4veNnDGxnfPMs0AlvDZQgPIn2Y+DdIFBBewwuuvjXk
UsEltsJ2ul0tiEmSG3Gb5XZxwnfMf9vAZbY3yQkRriup2VxXzLukZI8N1pRkJDB4SBpTBAYjBQIo
MlUH6+sN/cr2ECYv+KKH+3OYBmF3+aPj6D/Oi/9Z+eLP/3QNkZ3CtE4DvdR9qjDnYq3TCWShs8oN
IIoxixvbdib+WCF12vLkC+YCxPaY3YWFyEa9i5QcPqGOpAT+KQ4jVnjD/HgAauCyuFnZxUYwhV3a
XcOMxysI1FEsZZZvlt1zpCtBxiI28vBT+ZxlgPhbzh1hPGABc9dl6bJqWbKsV6fkyXpQdHFZIavw
8+O59FV+dWcPGwIuUkxakGY4thEgg0aXxGJkJQZxtx7PHuuPxYffkmXHmmO1EVhXEn0gbi4ssX1x
mbR81++hKMazfE3vxlFT4+tCZ3F/rV1etQwJHDrmrRU/bUuG9bLjCFgjKcHUi1gdLI0RbbR/J89l
FzmyNmi6Ew3rmtqBVfJRMEAoc1YJ62NfFoheHcv7eLMPvsNPFKGnm6ueS6tnVcLURy0L62vXhO7r
gtA5VoQjRJXoKlgG6CpcwmqQA4v652J9n0XZ7wVfEcEjBJNUubGGF4/a5p4jyvqki0xPa4q1SVyU
S47ydJESo0kp3GkrWeqVYr18pgPfbAX6x/a1+u/2NYeSodu2eFDZ6r9An2pl5XrdI5jDCVfqQY5e
6Iay0MX3QuwDr6mXl47pdHEgK/KOV7Ck4N5gA6n/Vt/w8MIyVC88n8Wxg3GQk4fTivHXtUrvakrc
1YglHUW2DGXRa1ONe1+F/CqpeJjUaV+nEEDvdVqAH3jl1rwQqfUXtlBSlwbB1AXb7FCbtnd5ZkgL
vnm+C+02VF3k28zJhluw5MFEwO+hZZZKfF8U1NFu/kIAsJzhYYhPqwLl6lI1Vyj5Qd4FhOTcMcs6
tNrhydBmFtIApQfyG45FhDpgKHgQR7TGeRUDt9nSaMHOSeestFMyac9LajGKfMAbUBkh39yFROwh
AyRiD6n3GRHGh0lyz9iHGYNdCYPmHRgNvKw01/56/cwFfL+D887j4xrOU6/6fJHc9RmBHs0L2gu4
FJDZTU/okw4YhNHjnWmIksHjfpG/7mcMvQ4+l2OGMybHHU802mYWZgxMF5PP+US6tkOoK+JWoZ9r
cbH1MR3NBugiAkZoRceqYb88NtKxb5J7k7gHDc9VxFyrtqMzmF30XHaEOtfHhYY9Bd8XRGp+a0fy
9llyNJ8j2vIX0EZqKN9Fc14twvvg4rS/HODqGqB4lWjkLWUgtI3rHg0Sv+CuRqfqnMww7fO0d6gG
TzOJsBNB8+hgimML5GPKJjOb6wf4V339UPJnECp8/hvdaf7495tTh1qC10sI55xvrUJ69h2ktCcM
+NCvRPseTsMoNKJ08JF8Ev7SkYkJG4Ihl0v0AKJRUO3wbjHSnjjJiZKDZyXUR9UNDUKMnHTMSR1z
9ZUBHIjVP5wR//lU/Z+F+MvtsCuWYWgLlH6swvMtZPFBmUqYc7WOy9oriVV/8ey7p5ue+oZlx5rb
+deoZlhqipqup6xPF2zfPSXJdVmAP4xX8umyYB8zg6dmzHy/k20lhsysHMVjzQSPZEg5knBLsk5Y
JETXTMFtCow+1PqwMsVi6AAUimXAGsCFY1spK8II1VlUPFlJ7YdCExlIzJU1obxifEyp219p7Iln
JjNIRr+b1IGqpqRpmoXUdYg4C86KqGqVZhs9Oiqecqaa91KmiFGPnl2QutetbGmmoSFFnUfQI+XK
49L3yf0mpYjx6317Znip+bqVKTU618BDRWkqZw6jUKEoXWqRQjQKUYL3mszd47UTzDUKDhg7wy9I
ToLN8xBFVzQoxzd/I2Ag4uK7fvGJiqKcsLbpReANWxlRRFQQ5YOgRg9pKChMUbO1dWk+UzR0n3//
BNWU/+iE6baj6oal8ScV8xclVblqTd3eEe2dX/Hn8QjF290JG65qIlPDKynaYtqjNroAGFU9WKXA
2CxipH6/TtiQkSLieqZ2evrcQI/GA5bdhUHKGsnH3bp7wQ1wDW0sazid+6BCExvb5AWv0WnLUSzl
CCHDRRZahk4WBthRFooGppbNWWhrJqRsvAifMAWm4D1feeve86S7kIh8IIQS5cIt7rZMPQvLghaO
mnj/rvEjz7+DE2h0LLeybJnoOf7g+HUXrFPwLng08NIBG8XxKVpuZoHoUtz3abzxcd8f87g5OEbI
jX8SuZlxmR/WD8i7kN3CR4eWW/OWJpARlC4RaAh0+CjdeRNSU9POM1XMng34mQ1bWtC/C+CSc4lX
vAggzoGjFcEF6BaDM8xzXCYxHlwDRMt06SbE4rM/v0GE1x+YboUT6AQaziGSfxCHCA2QVZ8Tmnon
wZJmd+ej+vlP2dX5SJfj4+Ew08qWgskUDenRIuL+eFdgFaBUO6xHkOnEb1Q1W7TIr7P7SOPXhhAO
bvlcZfCx8A7XrciqkCtH+4aek6P0xdkSZ40tbhY5AsPVlVYz0ymPwFmGrHvjmd5zkSO18zWUQKzB
2CH7C1h6nhiX76R00xGkdCfH2lB/IaCNBk6x9QavZ39ParNVFAS+hEDK9i9sL1VQe9Gh/WQ7ARgn
wE3OghAprJF1wo3ZVI89EJYi0pvozO/orhTL+HiNR6d6qhBsfnR0XqqeRRfjRKKu8J6On63KLXTX
4j6PAl9ycaOdEHPmtBPCO3vURl7DYQ83gdhS5yrUbMSWIi8GI7iOEfoAHT+Lj5zSm8skJ+xAittT
1MBed/6w1auK6FL/0sVm7Rq2QxPJsIytUfDTc2BedX26nbXSZ+WyaPVsNFwWrPoGqCDrFB/nBSsn
gshzlSavV+LlqzTz9Ddn6JzH0kxW2GZqmpGxBYhBPWLPy7kqWWIZsgZJreTyxNK7PDcPHZbdRGVs
FMtKPCkit5IVFtQJN7btcsSOz4qKH8tzOJvoasQq4snM+qF9zbpZP5AogFC9JjADnJNYKawROIP8
If1rcaUhyOoaW2r0TYEBAvtq9EtUt+7zCbeqKZYCA5YwPCdXIiyYIY3+3fHc4AfpU7gLXKY/ZEty
SLAOmOGwAqh9PqwcwhpD2V9guIXEeWzS6b3DdOBijwWApo4ociqc+4r9BYWNRXdjFXoBZijdRaQm
U8RjnCP6vYswDC4hlatupTohiiC2C98vA49WZLbBRJ8CqlN3gN+E5VaRlKPaRAv/gCc62dHfE48W
8o1oo9KMzUXdUXEocKm1Sycsj6A5qK836AMoLay6JFi8GSJuHt0pocCortsY/f5M2Pf8X+rKMTUK
ylJlVAO2aED9VFemebGaeSGpXj/7cA2IhsFV7QH/FFgG2tfczmnSMfnccLuMUJd/nMcITnh6QqZn
7nkNdQSo4nqeW8nKb1vgf8moHRv27Vv8aVTD9p1DJPpfJ1ROoHZPyJRD9Rac8mDsgsEl3RzfAyTL
25ZoPmYj80dHkCxpcJWB8qHOEasIkSRNSwQnSCTVJnAD9Z6N96x+3xrZOqftB5JUNBy08fkaFehr
qSWz9BVCC+tAVVyGdbCgmNsjqkfwReYYu76E9ht1d4jAvrqwP2ROIxK3r6cHDE0P6zVUG3eUMhWG
GDMKAXus4bmW3gM/Ft+iabXRoizC3jdaVKN5POrIoCPCZRUoGLqTxALl9pFQoNq7F1jlIzTa/RRF
B6YM7eTfa/+Cwiaq8TGrftSyp/Uh848fSm0SCfTwWgkUJHWC0KHd7ErcNq9/kpA4/xLTcjUwDUW1
FXAnvPF+GZddp2os9LYo/fUt8ik+ZhsIZvkaHnRugVNZaEqaDYABA4OrAhio2+vME4xEYCu6VHHf
M5+I9TUmJLfuDuROqZiHQiJS8K2riiiW6h1cA8sBh4hGNcjxzxA0R58Q219aEXAux4Mc26GMmVgJ
W03AGHn5nW5pPqZKnWanJjFqHBIJ7fA2Fx1xjPncEhwnvr3rXIn/1emUQpIJITpXI+wFASjjs1+u
rQvZWc+D2fRH9LOOLzuozAILo+noWslVcZuS+Aeuo1HVxs0c34zYxFIGAMqXzUObiyCtCbebnS52
OpHIRkDuJbvYKQ+9nHa6lZpWOgLwsVw8h6S1gkACU2Fh1iDTJSlwf3NizEfmxGxh189Y0dFCQT9q
E2fFeSC8iKsVjLhgr4GGr4JZ84j4UvwW587A7MwPdWHl6b5Y7x2IATyl6wCrag+D/9N0PlxX8oA2
a88ldDL1dNSuCZ07wGZx0UHnF8Qnow/2PqHWuwCR8suBrRGePqkp/Uv1ICOXPzAWHOrUgclSpzKv
byvBrTivBzRlX+ne8bEa+PbhIN07HDV0Mi402Ej6/Segt8JW/sJQ6+tEsueCwo0mdLCSpUoBmES/
hMPEexg7iNuN7v0cjuSdl1Fb4u3jQI+LgpDHgxqtHXlvYkptsG5QyAcLFz41UNSgr2muBO0mID7X
QClJhyFWw12S3f/AJFr6KAAgDAEIAalJlvZAmHIP4GMuDYaC0TTbsgErgMCxuJUioH07sLFF2qqH
GuJRMupbd9oQSrBTYSDwQaXg+yOv8b/m1v+zEH953PXVepUNiYW4i9b3tIsksdEZn/w9x/r2elkj
GPssNhAhxBZtC6xV8R+7QF4AjHDv9hAfh30elg+FgETEGeAIPCVZBuIUuCnrSavTuk26Viwh1s+n
4HTUQaeFWhEGO03tkSXDemGxsFJOurvUbnc0WrFAZoN5Yow+rhUrguVwvWR0PFgFREYPGEFD3LgU
vGVgUIYGjCGXUm9hhYe6HOw0Rwqbqi6xM6TUrxsayFJMz3q/u6/HLxQz2j/lypJJ3BVaJ21zQCMM
JRjJR4waqVh0X2D8tiKlQkkHn0VfmbKkJluHEEOvYHLLDNUnwo1oxveHfIzMAS+ToUSUH7VH4dkm
53FUtvH5yPyaSit51W61hTidqpKqMPpuqZFgltjupqDdYbjUUPENSi9101MxV+7WgvW462MxJP3+
6Gb8868rIUc2lgfZwPtgK5ui6qej+6xfndtwQ1OEwTWiQcQsozj0XVxYca4c+9cEzgG6UtQOIJgY
EcH1QduQ2/z7izYAiA4+ItT49hgsLocNPVFDBLAaX7JXxEboAy1dTKzZp0dCMj0z/KR9AZVAYZlV
vN8hQaiQcaUf59IFugQGMBrPx+l8XM7HHbhPSKvKwy2ueMLB/eP4bMIOmZuPmhC8B9CaXVNIB7lC
BrcpCxvA4EA5wP7lLhj+v5RtrlMzMKUNjotRFh3kfahDH7lmnMMFZhKfOvnt2/ZR8AJQsl7Z1IE5
AWBxgnkj8Q8b5qap0ZaFe+x5x4nLL+8SNiFPwH0syg2Dry/FPeOEBZhZqeUT7LMquPKhC6MOFBw/
jQhKKHf4y/vvBPwK1vUY39QIseL9AsoQd0NcnyIa1Ph4UKEXf6PFQCeE7kd+RIzswJmiKR7fFPFO
u4yHxXHbv+lXExqBCl1gTYtDyq1l0H3l5NcQgsDXnANNMAj801sD+BbRuLzdMJCZCX78EwayjWyp
8Vv70BIQXnhtkcmcoxpecVDC6W1MB3CuVrIsIg8FPfn9clS48G+qch0TNsM1l0HrAvVDRnAPlyLo
O4hiQXMi5CLsVwLFRVeaW/D5CDX17aUVrDvcRKCXjDrRahGCaKgM8dO+TXfMXdWmKBfB3BFfyoBO
JwxEDOaxefDJXbjQEt1c4xCeGM13dnBXULyJAb2MtxeobnibXOgfphXg/cBkXRfCAQK+Mlq/Lujc
Aiv9/Ur7Dwsaxo6fV5pYiT+ttMnSDaOvUPKPR1reSCVZX0mibYShne+UZACOuCvvK4oxKe2Pfdv1
UO0pg1hFLCGIUIXHkEXn4c2HHdnyjFf9KJZNMGyLhhUD9j0n2iMJmK4AwGEgyvLYAThcZFZs5i6r
4boNN1kEJ4O2jM9Mk8J/F7RvmXlvBU+1U+p7kVcciH3oitvzXtXXMjiXAfWMdHYvYwqY/AZKdxoj
Nw6dxmc2WZoRKATq1d4K1UFqSVPnReGs3ooTtjPzFLpwVZpiOx91UZ4UJhMWylKrj4cUqCToCuqR
YqQSL32GyOikpYqV7D6G8oR4JOIiAWFGFlVGiVFfFNd5jkw9OnDyiwyrAKM/xXUxQ1UUFlUFcEBY
1ZYUyRaLF1nLVj2UDlYhVB0tpvqQWmmQQVHIkGJmrK5XrEC/rxB1m8P/7zMKJT/mM1UxZBWX4i/P
qBUTkDnVLWbxVlyY3/DPMjRfftPeQi9BQnRmBkXW2QCrBk1pV0VJAhoL9WkXCTg5BxqNNMIp4lw9
SkRmN8lrZm/BZw7zVagjcFBxfl6FshOpmVEItRkPKmRCoFN2AqoKrSQ2+UkSdj1HOlQEhmpjcmrT
IJbM76F/uMhzFw2DYDHXyxFmeP0N/Q/YXRV6NdkvjdD/CBpB69vvcLGamhd+B/C7zCk83P74cdjV
GDiIaUMhxIzNF/Vt+KUBWHAVhBkEmEBl+KzMZZdDdNb3AUZFVNtbOCwgFPYyYWVGBCp/kcAPIeYR
gJndW+67Jqgr3yIhyAlB8y7QeYll4SPfrAiPD/yG+MIdCX7UnSg/TL2/OsJbxqSMWCYymUB8z99I
OyO3w/ZnlFHwofDYAXhuAqsR+Mkokm6PZMqTIIH4xfIn7C4EvSNMRGjG5BXEdxvS7GGHsR0/SZBo
8v+e43pkDLneyx8na/+10eiypSB/Nk06PfJ2J/xpoymnsz2u5cDbj0MBJyOQHG84i/5sqwjUHptM
s4jc9PkVCb+X5Tf211TpUKWhr+DKBw6spoujhtlweihAerQPFjIiPT3x0+KZdD8Wh7n0SbMx8DbQ
b+v9xmGAEfQck57WCWOiuhkTEecDLtNK8ebmlnf6burYJ7G7qQONgws9MEEmfSCIhrSI52d+VAJf
8v+zWiHZhVNQEV12eCbqQTE4K7Y9BoQJGoCgTVoNoVzkaMIkxm6DER7nYrEI1A6n4TRhAuCBl01d
Nnq5E65kBQXUBtNUaoNpKrVRNJjYOyeulNi2ox1mY98F59vJScJDnohSDEfHFW/NQZ6C/AQzktG2
6CGWtIGBUdEmBB4acMNzKjEbqjq3oj2oBAvgVGZDH3gMJIcCXrx5JHeReBTv7WUkP/PhehcyoftE
7EPI+zGmv3+986z0oNcxG0I/DyIEJEFe/NEc/W+VgM47HceHY9kGPf1fHgnSUBq1JekkZhciZLGQ
AoKBPY/z6YUZ0Kt3rwPiuC2Rei8oWPxVlBVPiR1RKPyvbrJj9DpSMzJqquhji5ntplc8z0nTJLqZ
jN2B9Dv9SDjXZUwJ51KtZILHfzneRZcwYijEPGifntJ4V7YGIZNSB0Yyh3Vq2+kM58fMmvckb5E0
SiwusVuzGxOduCcbcal6egaWjOlxqxish1QMQjOk03ihp+m4ElJCJ5A9CaoFTwQQTjRxTr2oE52f
spfuQyK032w9YXOK+Dvc4vNEyxwnzswRKbzTiNC0KmKyiUUDERpRIc0Ydhsax1AE/UBSmG7yBI27
8WhxJnMgK2B76MSFVy3sgOTCMWaM0EW5KVBG8A6mPG3WdLlkd+xQkCyGA90cHEKb9gz0zP5AYHbG
mx2i4YaYxGS3AuSgg8lMmMCv7T6ze1k5MBKojd5Ezs3Vw9P2++PqP/cZRVEY3WumTdfP+eVC09hK
PVYD7UgFmjnTbuId6Pol1MOOEcUi5OFqF5vNHOhbVhsGCt6TUy0SEeGX4jSggYMU2vshjYZhuacs
A/aWUXaGZNyKmQ7PTfajT1gPPNxo16+IosuOpK9jiUvQ6zB7OQjI+amKcsm5VRZ0XaISgV5qLamy
CHXiO/dUeXMk5dw7juZdZGMRbmFr7vPuEaKRolxiHoj8VZsjE8YDjswZNx0CMEoDTbX4ld819hw9
8IYYz0QnM7qv8b0+3nyXy0sZc30ZMB487q9LG08QVp8AkYhiBC4eHquOFgzgzK3pVgptosHjR4k6
QC5aKCGCuWEha2X//ZEgTrTkwWFXqbL3OCQ44lRObg5xIQ/d/UEbH0ndpj9sVE9n4kIZpHgFu857
C6YoMOMbzl7OIY/TSGfYiQ0CBxSo59IjpAV18h1TzI7F/H194Jr/19NSpzwcw9AM3eE4Epbnn86h
9tbN66XDxnficABaIgUz42X70Xpr4q0gEZ0P1ccY7h0HOgqfPAJUXl+lt2ao83JBDsZrEzIulx7j
++2F5LbLIcN2Am8sGHtEyQG+GapLuoUyEcfC3MJ70+DCAw/Z8JFHXw2fwen6eGsfZ/nhnD+setrZ
ScON+RyD8dQEH04I6QcxiWCqZ2zDvNJ1uIaEFzM4AVJlUJUSxEkKZwFqXBPhmy0mABpNjwqdfB1A
uQCiguu7IhCsCTX0YfUNXKYfr1f3HZLdCS4fIbCF+7lbxT/oRuyeHi25AMOfH29mVk/Z6Z5BIFvP
mTOndDwuSuJA7Yt6RDgl/ccgjHE/g0hiO+NqnROeurBNe257jcF/2p5E0lqiT0eYjrUUajDwQS3f
QjDaQVhK7pM7tS6GfUGqlMl/OmPjZwIu96K1Td8vDJ1zeAcL1jIk95Ulsjuq8wg9znep/96fB4GD
7E5Z1zyeHhFiW4swT/KBi+lgYUDfv/n05gqsjl5ri9bJjAh9UyV1pfcemyVo1ch/ahkM6H7KDnkc
pkSBU5Nn6Ucmsd4HhFB9RJ8kAlynIQjHmMXSa+VsAZF0ykh6QUFIzCrqwrRSxTbrXL/f63qT3EER
seYLYiXptxe6VtdwoaXF3oyIFDXp4Xb1+febr/6VHo7q2cDrZsQlHvgu/di7QDYh8MQnxCL/x9d9
7biNbesCfiIBkqh4S1FUrnI5lMt1Izi0lXPm059vkl5ejX02NjDacLurbRdFTo7xjz8ch3yH2PVL
Lv+jVbmuepCcwzFwwue2Cf85noGBjucircPh3A+IYHFO/1sP7ZyuPZGpzPN4xKww9lqlXGgvm55Z
UBZd8J71SOJbQF3uZN8mpEDIK0IM8f5Dwz8q90KPyee2oovuv2CgMyIz4xYDLnl0kxtpxK7iRY6z
EGcsLhK+krzx8Mi/snr+157mJdvxPnLVuprW+YSZmSE56a+v3aTPRPm8GN3ZgVf7iazFUiyprSf0
7P8+LMKA0/r/t5O1eqNdbzeqkCiy5v9xXqzmh8q6uj21BDT8uQo0zYoFsuKEoIBQ63H5Y/1XcYoJ
u2FrTXLNMTyqhu/N/3sRW5VfwUKlA7ra/G4dFx0UMrRGF/JYC++kq0naO589I+7YOmUA3nCcgENy
zsGCtdaGRY5U8Hj2XTTF1n1fntynE5q5c/aUmypk2dNBb5w9tbPQJ9/FDQkjmm/IMplYj6wXFvvR
cjbaSotlrcg+ots4dA6Vwaky2Op5vqM1btv9hVyvqMfDa77obXJf2kaU3jyJ4pZtAamkO6f3BUX6
Kqmukvo+ifiCWkRN0/Op16TqXBBz9LOWr3vcO5XDcN4als6j9nk0rfqzhUqNS2BU2CpXvYezb4xM
s8qXDCvJ4DvB8fOXBb7ZfviYDedSi66Dlbyd9AbC3jpJ8KT7uyshUe9c6zmMiIII22rfrqT4bWTx
+Mq4EethaBlbihsshqa9RdRrXsOCbltO7ejKp7hafd9xqbCGBVstU8WUsxAwPe7h784fqt4/3Aeb
++DKfu8w3Es8MGQ2hzfa3tXosBrtViM2yDopQyPuNKdfW4q8aPQrn2qHH61VbP9YQT/Zg+BZRLAt
oyuTrcB8hciKZU7S1A6FFyJnvtojIQU6ys/4IXww+nVrJ+0ouZAKag8Xoc5oQG9s583kXJLklwQP
tx4KPTbt+edl6M9hfr6mKbcS7LDs+4Wz5eGL2O55Q+BcC2+VQjrrmuyn91AsPLy9FCMPKk4Wuo9Y
UMUxPhzT0j2tlPjGh46J6rS1CQG37qibIMdghyO64ORpnsWcw0uUU1EiLSg0ePRTtiZv2/uTAZPF
9kgfv9r0jm/bn54LD4XyRDhZPE2tRqjifAHpSnAK7jUI7TElAHYwig5Tm0JTghOsQMR82b1glZez
OkpXTW3mWqshjarVW9n0vR7Wz4gBg+UX4zCXrcWCY3UYihkfip5o713ILgpcdRavOy0E3+mofBxF
t6GQAWNO5M5aaLDSu5UVQM582fG9cF9wFfdv5Xe5U5Ump5H+YzEI7DTCacKoS6e17+ypQk/jTHLJ
iYtyF8N3Od5Xx6vZZH3I44mcns2OpYfvcvrEDo6FY+EId4XC58cpX4hjLWEDFn1oh5+Ff3lakJWZ
wQCx4S5xQv9yu5QffvvQSHHWd/ioC3XVI5w/51k4fyAzZw9xfnT9PKdIUVfL4nz6XrySlOASNr3t
r5PKdVJdT25yUC387uP1blyd2h6O2ouRD71loddpbQaR2ZZBeqm3YJkOULBXu6dQoCWrNwb8y36D
lSdfisPgwpxXKnxsi2qrY5F6hplzJWwNaqthYzX0ce0OndJn39Mvf0C7Mb5zyj+Okvbn0jbEiCmu
3I2cgejbXItDcm7JHifHy/UpFymbs64dki1uSa6bCXvDLGDn1XSMN1iEpSCILJfZSAfp9TU9vh2O
8fGfbPXUkBN+4eKWzIJb2MxwZyFdTQOLMrc9wKI0LGNRqkCgXATGW+ZvQCqHLLn8/Kv20cwjq8K7
VF05R/769QfXnaclfMJLl/baI+ive3iEucfn5wvsUZDlmr/kW9xiz1GrqUdnVKphSKnwaEbXq9Td
5QlnjObuKiC1ymmoW8XjfCeI2d3CkyAx/tIh8zTonN+sz9lfTIcIMtP6CEcGg43+CoNtS6Fd6SUb
gcF5YsNhNzqX8Ko5dw/LO2uyzt2es7NbDQ7oDDiErf69FYjHzNeXZ1rv7llCSk+4QXbt3RAdGmlN
wsE1XuAXJeeUtru/2PYPUvmkZrgBvQbdgMU96AZUbr/wDvS+iPGL6B2XwjXz2A4JIyxVZl8dotPv
zihRjxd+JbgpnWpuRjrPwYbbiybl/E0G68XmIHcVwRsiZUQGRRr7sqeXaSSzV2w/ZwnRorNkJXIb
z/XPdfX/cwjIjk7EMAQsgrfiYFodaCmu6E9MwCvxW2k0XffcySDNOT8evfshbuwHlcWwng0fl1GT
LNivZGNTz/w+mTUnp+vT7vp0Ckm1+7r55flSf649xscdG9/u8tad52W7Zm7rlq6BEjGj16l2m4yl
l/GhxEM+rlv3XbvsXGv7bgXWsv9zIjgUKH2dCCGtlnmrG671SJq/2nRb/9vDeGmm5UNIMXDiIrHf
3PjH/tqN/3NEA6jXMiA35/Ex2b55Z/hEyK42sfdOv7oYNA+DjKPnatjMvfMbANxPp98U/oprvnO2
CMIwDRlqBHAYiIqZqAB1OYu1eu24nD3Xsuf1PjiMPSiMF/DT52v56f0d/o85s2LvNE+8pC891dr2
5tdeaRakF/w4aofO7fuuwY7Z6yXsCUw6amlfy8k9RtnlWI61W55hN3f5ltdRGJDBjyYhR2iKy4Ug
eYjS5ZTw0qscFRfFuRnqUQlVvACob03859jI0Yyv1zxcyLsMLYVL+bTT+Dg7ddYdSfQN9Jsnx+Bs
PWlux6hLEoKxl2ST1tAaP++akrsN7r2rnmnWTUhoQx/oXrsTDN67q2OsJw5Tr4+OBcVpSoXR8X0+
vTQlnDpeGXnvGUjF7tO91Gz4XLVfcT9GvWoWL6L3De7poX8+DKTFyM5hjnjj1bHAy2D5XvUf8xCz
fR5idlkOpOGJKWivO0bZfrRLVQUGvmANGlrrkrfe18qNFTaOUGojxcpYm/3rjlAIcfzhB2ec7vve
DKCfzts1OIyYHcFvlPc8FKd4zzfpI6ljOOvX49YXsTbuLbZNLD+kydXSxSbcf1JjjtjbcldOIGft
Bjbwf3zFRK403p3ZZ+ZtzcHjU63ez+aD+2I4Ow53rKK7lX+Y1ah9p0rkmQzLMTKif2CdLER2jd69
FmOllzq1zaS6CRnR51vgLtcuT5s8gHbtnK9P2sun7BoCos/XybXppdYJV+AWnygVUNWWPYmHgQgP
lU4lHzqjQBowujyzpVEV3xCOB478Wq0GnCTx2lFeO7dOw9mV05duYp4GxyWX0D8htHdRQLmaBJUd
u7H8cpR80BzcjZk2oxIw6sGun0hWhuGle/ndtNJuBn3+Jbfh8HzNq8mD9nHelXSD0Y6+JGZj35Mc
A12rO0K78sI69VvvGrpg+0PdW0gWKjpCD3ghqmy834aneUcohsebychuFaIx6rfRVjLR4SbKSJ6T
T0ZRVoVGMOfJza38GAlv2N/HtuoT/S281Y/6W1V+Wc07o6zZs5/fn3T5nfL2A0HM4PzTQayKY9iQ
8zf13oRTowdM/o45nC2rx7g6PKxjBnHKTnFT6mbrdIeL9nOFl9MabDI2HnFEqCG5pBwiTMQv2BOt
42MetcEZRNpGEbhxPnfLEpL4AGy7pXmoSytRpWoym8Uc7GZaMnZByUE+O8X1Inm0O80aElXjdeOt
/kjeZisvv14dntqCY8an36VPy2rcZJiTF58qZdvZxCluBsppwf9etwL/m50d/jdjgadqCREstkS9
oreNdhGzhOFiM1xthsszl9/gOiQFG3dwysdpA3Bu0wLPe5fMQdd6FfSnLmKd0e+1C/w67qE2zZBh
wduF12phtzq7Jqf3/bOUlUaD5+4ASXGzCTzFSyC7DnaYnpV+Zep7x3lxaiqnZhH44OAEV97afw7O
U8Ri70ADKxjN+ZG/UDe/Z68iE3f2XfH1zbuodJlINDrcxyE3JZ/PJZJPO0sOB6XBLRo0p31GPWTE
epspURJ8Qegp4leuG7nurcy6WRSCd+6G+Hbo085p48tUK2E3+4UPom7JzEJqArdkgYyJ7b4ode8i
LOtAh25nJteD/yIkJxdXFtysgp6FE1PN3V3Fzu+PnSqCxsdqXDnF3PpXdzd2evu0jDfYMuV5/KgT
Vg4yUx7hEGPrzu4yqs6Q8uLKKhjNFXWvJ2r9orfqbVfxo9q9VcMKTrUWqUVcY5HaxRUeIQx+beSC
w/8iOP2WbrEO75mgrf3hN5EWMYVQp1nIBFhxq8tLmm5GeN0AjSIW/UPN3+QPKDfkn2IWmGXJGcx+
DnXPixWdou/2ojrWQ7Glq392hR0/Gkhveo1OicFUTOojTHuz766A9l46mJbKZHlR+WRpWNNxFfna
1WtCAUBAzqBh2tmMXuWRkG40x7cX3ZmD3heU389pVjGbhd60vAhjj3VvRVpABTWg03g/8KIr905D
/4czssQNOO/Om8fQnVve3IbXn772miMoHCX1aTTeR4FSiWEBCJpXAYNAQoojwkl/4W/HADNscK73
ERPJVmP02I0OPKmGLIPq3cD+jie14e57JdXtX2OamjyP/gbqR73MU+lRNSWGCRqSTI/xS/i5qPZK
63Ty+HhMz9+qXvLkO939T4cbo2336PRLEt3EHyTV+3i+GyczZMejw3vIVm+1G0aXwdFmhv8ZTJtl
M3PY2j7EgXuZC6F7fLSpkkwHJdB9zSxqHn37qvuHgyF+HxTwqvWl3Ku9Z7wWBXfgJOUTMXzJCVpM
xIZibsCKpavioLT4fgN5eiMQI9pu8G9i77I+Jm9Fu6ZXMxxr1FA1WHRo1zLv+45ujVWHmkJKXXGP
xgcT5P3b325cjh5vUSV7yk0RdnDt2N8c4ODzZ4lY5AEIhFvJqMz3LJQ1qsx3BjXzHCpDPcaQXcQE
lBptU+9UpMykvHvCx3I/mnlIEJwOu5FGf/aj9hSMTQkAv1afXDaw3oYSLtbzuvO1vSASXa+GdynE
NQnzw4/MzspV3Q1fneBJAZXASZZ5epm/+Pqt8UWjW6V71JUwCUNDP5Z6+5K0rpThMqOwxTQgMiaI
SPBPs6dLFm/XbvCTow2Ml+OzUBA6UH73uUtWiaU6vpOIGavrY1KE4PFBKeMEc0k/D+F0QPxjfM+N
dXg1K/Y67yUbdgiMQEqKKI2hBp3Xwq6bPReDyOyYRveUIRfk1R+4Y+8YBSMD6rYEnFCYf/H/mgpR
gen5sH9PqhA+R3Wwi/eoF9t14JPXsg6sSAWavTbedV6eT0bcrLWn72aLRjO+fG2geeWThjFDmTHA
D9zojRnKJYfmlgmi3m+rTpY7Id1v3Y0EYOIAx9+n6z6d3QJLNavC0+K9IIx4d+gq/oGGHGXoWRzC
tGPOsS806oQqxYt2qiWbr560ZLXtYPrxep00P/yuuzaSGW5gMmEG/kayxOV/trb9+/W/gZkHMaXx
Yx/GoaLcGqADtwaYxI2hHIpuJdmDkDQ/uX9zob6ZM5Uh06i5acbVp6UpfhdwhFoecOh2AUvBSsBS
HsLo03wne8S8xrE6/C5gOngQTK780e67GEr/5kt6sO3BC06rXbTLXxLA4yAUyvQlmLPEj2XfZxpO
ktzBGei2FNqGwN/TTJ8hfYMCS3HYOnXZfiJiuEkNcX+VyIdu4x09C3Rx2cTG7G0pHPV/vwExHVAQ
DycUJPzdV/Fr7b34c2ynLlPOm6laotRd4uznCZS8CfoaFm9RK5SMq92rgzfkIHP5y0eIWRkUMChB
NEUGxxM7LPly6n0S7Z7BaqUEWqKgJXMBqNwin1pNK0UQkQm8TwyyxoiLKI9Eptx7oddusdcMPKZj
3mbrtAE6appnrwnbzN/5xyiuPXk9gRM90POzj8HJEy4IDUxj0GwP57cRy7xaadwqjWn4phOPa2EF
sEegZenhkKlzbP5j7PEmsxkVnwsAT4+LtcuFxDm+GWzwHIOReqMevNRlg6vyKd1nKbvRLc3MKcXp
LL8uP/jV9Sb8kqrQguVV9yM/6DOibne6RZrWue1/8fFgD/DXx+O+IKaiMO2czAlLDU1iHC3Gezf4
lZJI/siXZqNTO3QruJ7sjm78zVhKeFmkigPZcZ8yIdNm1JAL9jQiLkX8+LrfdbjePtj2W/UG99uD
LHoqpOugfh08toNziZ6wLzvXeHu+9ueEfFR845ek1BhvvsbgRCkvwOncF3dWCbLfeiJ12PI3ZK8q
EIxHKcwYIFHeR8X+6rrt3QlkmCqwVnidoVZvCdhitm1c3Lfda17WWo28WqaXfLlV7Les4Ky4+GGE
Ldf3Ki8+j8/o8fnpSyPd11jMD9fVwbzat/OaP+RQcAXWm5V2Yfl1aoX91zEazQ/jWxYc2473zqdP
yxe0eauwwJk/hmK6fX4A/WJrMWGxEM7CNwfsgixf8OVbOYnBlkyJbUSWdwDd4ua3yyj8axZ+xTvf
yqxgN+jCKngcu1AgP7X5Gn2AgLdhxIvghVrgTBLbwuyPvZXjTN4xYXM05Fd6Zm9Yn4NewzFTwGEB
EeOBJefm0wtOKDNw6CCSHwcenwf40KgtPUHYiUDhHo8OlsKWZ/KNBe6+AdmKRVO7P2LClKw7jacm
nOTjwi2I7Q5mYRDQSDfb9AtLs8uHYfkz8uu9l//QuT3b5G+QLnMi0Z4tmO6vnlT+8Y43a2AjHsa7
7WQl3339tMwX/JsVMe1z5fJ8qD9v6s+rXI/YqD1feHb3l/8UQsRdFgQI7XNYOlr8u4J2/3/X/wUD
ABBS+eboFnhaeyJEqD3dnMte37WAZpOdF2g2ZoBvEppdfJ+XoWS8KDZ/n+jNEI9nzDjC9hDyGxYt
q7R+T1uTNz48l84r5kfx6gSVgknsTWza1H4Hifj3EWipgQziCGzmPvnMJx9IEfQj5f7x1AdqTcxE
f1/q3ugKMUSUqeKcd8lrzp74FE/hEjGeCPUhqgixObZICcWLFGUd1zn0PL4361055Ja96/jx/eAz
rI1PrREGyXo+upNlnwd4JNNZp8GzUm5Ld58Lf4FaMnxxSlRr1VMLaqysN4hGTLFQTNb7/o1UtBWv
hrcGVlRYsu32480+ME4s2ZBO+PFTffO2QT6JS3LcZcDXBqWn0qV3zwkJh8NT4ZCLlrC4BmbCfB7I
Cdf8r9Wexu1UUqkUO6qJQl9kbbbFnj71yl/S6+d5ozvlAQefB9q3kpale05PaJIs6GxfiZmjcogF
wlPI5oKc4st7kS1Y8BXECyqshb/EBdwFUYOqYDBs3mOK7q/qUE8Onc/1KrJvn9sg+kKUMxhqtxBw
v5l11p82q+RMrC+MrTFZ3CYlOJBocVuOdaA1VJtjyWr1+/gkEwK892W+SMqv6azPAOuD4Tzj1gR6
zOJDF4pV/3QJtgfG1yUvDPhvPMON2/dOzbQ5TUHGoq13x1hHYUJqJMefOsvpFw6i0yAu095Ftmos
bJrjbaknpnix7EsqxoN8tdOzT1oannrT75eOxdnF5KUlAYUbt/Y/NQ4WiRpu5RYfVQ4DKJKZC58M
kLshvQoC3RCJE9rdpt72N1S+2LJZsakCj3HOgMXhOWYKMc/sHaLOmUskEGh0DZs+/XvRF2gNPBT6
AnwWLevbBGBwDgubXXWYnUPm860asnt555zfHcyNw3DXGi7Xo7l1xrDt3puNS0wSsORuk12pg0W2
ATojx7/wMVPOY25mOkSMMuVgxlpQxamMsOBUJl6apacfXpdO46z25zQ2E+MROYr/fRoXpDOvrdVX
zLNp5kkLaZqbnCYNb0CjF/pusnCe2k8WuGXGTxqedX9mHHC9xAVg7pOyVOXCm+j/vxUkw6K986V6
u4JtqMEuHImCKdFk7UCZd8hL76SXdqSPGGDG41f/fsoC+XAuKVtMFsMBqbGUzPfRPici8oC5S5ti
MXgfVckaBtmcS9VE7CjDigM9w2VcYg3zGN0f4gG7Gxq/aCjhZT4Vnzy4rANTsfb9x2pDjNgtDF94
BdA0749/Tg3ExcUhHBmbKC3lRi+8XjiDVeJqo1P/AbOoLcNJvr08k/OWGITHrUPwFgwEvwt/gOAa
ly2NbejWOSkU6PD1Bpxojq1Lq8fRdTGq3EK0tcmLwmXZ0cP5qTa7tunP5qnb272tFr9LfSioisST
hCZ5+qVBefBaUDd5OxV7rLC6Ft5B6zJLYJOGHrOtwVbW8ebVyOnfTXdm3YqnLDSDO+4pf6Yn2xeK
uIBgomPpdjnAzcQNsFBHymIQymX60mP4Vgg3+byRlrXM6oa55/Jvj9NdWkFFnoU2GSbBlMp4vR7o
mPPx+v5GtpCbY1reKi3+Mfm0cMmdEbmL+kUaBbXOrXtAXr/xhvzjqG4iWmzjRx8etK2mdo2q2DXy
Vy8s1hk5Wjcurul1F+i5vNZ5hG5BRVgPiDOl/izqNwkLtywaYkkEq69FHAEqrgWZogNQD8SvfPsD
fXetTbdixBqT1pdDLd2WoDm914e1aKtXs1wMQTGhFpVe88wwswdTiJ4vQ1vpc8Bo/u7lm5+iT+YJ
AM5pGuYJzADzBGYAzhsxdZOxRiXhiBKG1f8xr7p0xQcI3laVn840UbunAE4U7DhqrGKRtCJPzp42
06fD9Okyfarun8rTp0ppMjsE0nfzOGkfJ43LuHXBGGE8G2QCCp4LzKXrU/Dc2nffddj07n63B6I1
o+ugkD9SQG6ioGSz8FlKmY0NjQrrIkyMxoxlWKMbFIuF5M2CKkdBapPFD6gkRvU3ix3LzdlXDZhp
ZQeS0EFRBeQZ3cnIjqb2GGyt0CrD/W108cADGcu9ixyPWEbyPDalaVcc5BiqznJyY3YHhkNuQQ/q
gzGTA+j90OeC02AvkvOCYGLrXNgGE8ML+ksNyh5B2La+xu3n6yJ2CXdxjZka4BvKc4zLnRvn+ypi
xPTlQK02NoNo2A1Cs+CFpgo3w+M1ln/4c9pM7kDyVpIhoeVVqSKzYuknp3sy48Z5Cg6uy0UwcV0b
aWgQuRPWgjuaYmSYQYyOoeZMbvTs01iZeZhx3z/JY2rFS+rxev+6H6SDFipRxvsO3NjfIMLW+rv3
1u/6JYDX9XagJPFFOfFK4lLDfs2hEsX3wTqKT3zzbr3qOiQRNYJcs3+hpr1jYAyjw/C4ZNuG/hNm
snTPHgoHNa5cwXcdy5pyEv1jacf2+ZBuo0Can7ZxX3pzJnsP9MpeNu/f532a9hkSE+u2W6DRb2TB
JuVzvPSFeSEKhKppemX6qMJzKQT7VQJVwENsvfbyQsBTF5y1x8vp/t7Iq3yaXZ6O1wkbzg0PLcEA
hNTY4OUYC0VIQfCPtoZiIV3N6bG64egXes3q699dePkYiPfKS+n2ApblSb7uzMfl9z8+Gl72uT+S
Vz4LHCQz1mR/byb3E0HXUTTL6w69xn/Hlo/9lO5iQRI9m0xOJ+Gfz+da8Cm+Lp/07dDoTTlmIpLU
okHjo8Wpw4gjP+NAFCZzifdt9MvJb5XOLsQqvdHulq9C7sOxP8PoybOCABGOFYvCiUM6eq7H6IQy
C/UiSIWQTUyZHJnI2/My9n/WL9AIO80pAOsY0IhVeXBvhSh79/dW/syKG8NwQf9NkJP4Km0rTo1R
wCaDF/WdmSJ3Iz4sLMHbt2DCsmwDOVJa2EouvG5Wg92F+RGaZYSkueYDmdBdq0Ih64Pnv+KDXxzt
Mt0Js3lQXRfuK81aguasTDzIziaeYujRsbhyVcywQ6x1KboXv2KK/Nu9GCHDPpgtVHDE6GTf5oFK
BZ0PK1ZYiNMlhz90hPCdGq7/PV2ywel42fAWNM/oaazf2GrcG0F1NV0OdYW1WnpDtZoGBVblNjov
x9NT+HBbL5ffdXK2g9VRIN7o45wWU9Y6skVyzARgoorXIwcM9okgE8rrA13r1bIkbT9CwUwQ4mEm
y4zrXIigg46oAh3Zb0JQi2HHJzplINav65Zl/H44/QhDdX5djISugvVQMKTVWqzWk21zfAKvV0Z4
WDktJtt2ThVmy2k1L1sRT1XhOsXpWPGestwo9htG5EP/0ozRS/8aWVqJnrfp9Jw6dp3l8CPbCOQ3
IJxTObrTXMkWGrgtYX9lW4vq+xW9Tua4iy27dBOYREhSWubCZiw4jdEjv3kverhA825gm003ML6a
9UWxt5DY53laD+Df+mfLCy/GM3F3hlqZ1JhVrmMxJWpW6oaPI4/FsvKEG9/CjjdyV7MkeqRlBvj/
udgmzAKgQqcoACoXG7P8U0Vs4GLQPgzsX2x1V69gsFplWNvqF0fzO2fg0UWdx+WGPNNxM+r4tHSa
q6CUZz6xaY5WF8L20UVk82NEo2l9+IiGhPPNdlgfpu2+TV2QbGUSNen0Ysqx7dujiTrdKfdGiL5Q
CxASMK9ALaBIrU6IC74MXqdoEZf+NHLMYpum3nv7xH4KOuI3imJvRXbj55UHNQWQHGFPm57zqkR5
wmuVoCW21Rraa9lH/EpOQ3gVbhdosFzEJiYa++L9a+MNWLHxhpLyFUV3G96GrOAnu1XH6AGgLtox
HZlebJMbkyDiqABQV0K14M4s2SsBG193Xioz5u+9Hb6rdSA3hfzmdeeqdtLUaO3+PMr/pnZgJSIT
5upezE6SeR3b3MlpL+Sg1F4cHAneEbIB0t1IalS9nGqSLeyQ9WzNAqdzhitdcPjAnn75UI/tpApm
aQHuF/i+2UPHrOfSMaui7eL0f31bchuNHanuyArqRYJFB/FGpIsuAfHm7hDIWXGhxfO6UPrEYt+L
GRgM3/OlPbCk6EDs7b00ysNwLOcIMXcGp61EkGtrMFsPLemdyc2zPf6Q6rfUGsxJ19qD5tuEbCVl
LWlyDhSgDYDhlOBUL+JiQY9iXWznLejLdyu2xIRlvZg9l+aheeXb4zXmSXRbKD0Rn+fdb1NBK5uc
dk8CRW68bXbPpfbzcvp8PSYGlVjXY8+nKXpwRyJEWCWtHwi3AtNKieijNncHysB8swFnVcU691QN
JkiPbLxuj1ts6G8TrK7j5NpAYBpPH0Gee26Nxbg/8lTwOSvM5jjbjRcPSq3RMUQKjpBqwrl/2A7Y
Jug3eW08WAHKrZnz3AxQIVskGBfOH4s8u9brNyxd3SeMbMEoP/ST2zfDZu3dE1bAhFgcDh0kfKzz
6883H86dRDXDuui+WtVCye4f2HV7XLblkQeVOWP7RCvYEzojWC00qsaC29/j7/gnSFIvj+WL+4vp
YeKRRZQvBizwKFjmlz+7AaiYRJjZk8NreeldKqHarbBR3VaZ4S2JK6bPZ9d++lyZPtf2H9C+jvvn
XTl84ItSQJS2eewS82ugyq410jcaBLSN4xLmYb2rLpIW/YRgI+vWiCK2UmFrvel79aWEEXgLhe5Y
cRUOHaQz4QCyg2TdsPR2wKLWJPtkV0tH6Fb2OMoep8A+/h7XxTLVce2yaantDLyPy5PlYVJ6PFV3
T48HdwB+y0/33bM34+GVP8S8HuQ+au2v6KjOFTybrIt4IuLgXJeG8F/iSYSETM4QWxD4LrDr2/xJ
9qNyNKSB8jFVw63uJi/ucxwUA0tba2pxZSXgUPkVDRgCgCLuPeRjbgDIx7S6kuW8ukYvToH7M1l4
9yXJPtkR2cxX35frgEmUgxunraaFYsn++hm30fDX+lK8zoqH6Jomr9ApxMZXGWjwIhxIWIfGwYoQ
I8mKUMuwZdfQ0RVcwIiIgFP+ejb5w2L13ozfQKHTXAk1s/HAjsxrfg6SqOU5ZD+sz0HWvcXJ8QXi
RmLy7kLhXYi8Gdkegq4iaVaT2z1UMcb5kSX6+/WzKL1jp1UZPNaDSluj2aP/ri36JOAPzjmNwWUx
PLaG+9bwFKHVBDn4Ii5VOq3bZLYmqRovuo/600mUa0A2nrJ4NbdwD/Lw+354zmu/9/10aO/OrFEP
PUGRD1HN/BnyxAii8SZHHOHv8yAd5+9CPT6zybx277O49dkPJJtnrP2kd1zKJi1/o+qkId9w0+HH
cgzyziLStPD5JCAvVOX3F/YRXZLy2wcacxaf1zzYp9B3XolYUy83DsRBYN5YseVNWxXap5eLqTGO
EDUdzCBs092nuIlkfgvhXMc8n6umKXFaNoPsnJv5sdU5xbBXwOv1F7eRu5d3r5H1bkiubKDmg+N+
UK8P6DMyM1OjFzrCUTMXaTSqlLBjIdEH0Vgy1HuXRyiWIupeD64iq0dv8QgRm3X2BF+rMyZC/XUd
2jO4wV2TaysuQFmIbJmH3swvsyHxcu8/aKIlO1i2H/pVhuZg1B3NV9ipBo60AFTrmhzHAGW4tUFz
r3Isjp1IH1AZQDn8XIFHdQ4AT1+gm/P07zqrWgiJlgjNIPFy6ghZWwQWzrrVpY5ftgjN0hL+Y7NL
H48Mas2s8EHnX6SyBvLjGTN7HvpKtat01fLavcS/LrUemYOH8ghAnAUYEUHBi9um1qTjkcRUyO3T
rWasf0qL7ovNbGhTOCmVAwNG2wnF1a5bBym9Dp2VXgcSg1tF4IDLSSEwk/cln2AlEgXyE9QZXoJe
f+efgBiFEUI45Guj55sQ5eMAPQ+86Eg8woxxnf3WeeSv1F8qVnVdpxpLHPvjPBHC0TyEHI51abLW
GFVCGkd1w2li1Gp10HCnXfII2ohMeGZehSyFMsWa6wodmfULfiwKIiOBv8yuZqMLY9XUOYCOq9QB
pBs7aViiUjVOcj64fobey8WATWHll70Hu69TxNI/o4+Yth+izQ4j2JbkzMKKHsjulcaawAIovCgX
IautNGqFu0X3lVVsRGIK1j3nxDALnHOu00pWOQ41W6tmfJuHprTY9lv4T79XP1Z+tccaSp+TRlRH
q9xJPhSn4d2MUEvRPrRT9kzLThRHLCM61B+6Xt9aIATdUyfr40Vw20cHs+YNWwjsjv2fVD9GA5Za
/mwd17wZdAs6Lsx/ABOey65vh8CzqWnijVE803yux94C4fkrXeLQSVsBdk4jQgv841Z9GJUG7cug
LHh72p9t+7Zh962Ez9w3D03Vd4pm1/B5iLLdJc3SoF4aHPotbwHWaum8d7uktBqrbZ9WI7r1Cno4
rQZmwYV8hcd5PQ4aFImRYTmGNzDZvnmJ+pAIdmBXiTuVxqggx0wXA3fdBagdX4MoCPTXkmp3sW8L
KzSNQUG10hvYn1HRsrtDtTqf+phGZKtz+Qe9gxxObVXvVOoUCwKU3aM1QWNSUHZL2G27ztoO68S6
KIl244oWqzSSYiC7+3QarSqdw9fSL5sAVBVrgOw/1DhrgM2P1Y/mL5vE4znU3iaRGp25TIDtCHkq
A3eVZxcZR6M0ksrp62DaP3jcO4Puwx0Hu2hAz4AvhNR1v/V8+lonpRH3INsTuHIXRK5lH7NDE+3G
aB1SY6NsGPC/JYr7uxLff/rBND69B9jPFugv7EebTmB16/AZNKqDukPTrZ1q9c7H4Di4RmTLtTJh
A/OhsYkbs/hOuYS4t+9eZIy2kxe+QoXU0mOAV8EfBtuPX8PZb5snvuIlvxybXcXUmxhluwwei86v
7ENz7Bbfde2x6vMPsx/uvcfHQrMVztWwcwp3Qbl3f4beg3H2P7d87eb8DL3Ru/JmEYWBwArSro9a
vILJ4eXbccGKKeApoIUtV8HwdPqtS+mRLtoqrRKPJo33yiypH0LYi+MP5l5IvA6//XayEeeHyZaT
93QCst/Lkg9dCvUYLuXXYjQywDS+LIFf/JRpGcxF+8q49l5Qnq3VA+W58S6OyB9QyxfBlU/+PQ8p
Mh823i1tSDF9qMZ35GdOX/vO3e93HFAqlZoDow7yr8nd2sbORq12I+qZ8z2wD1GSo7frPHGUriqT
TX6UnvNso9qcL/v4IXasOWo1R5HNTURuOVxOB81NZzY6/tpHSQt7GYgaxRjZC+q/jhSJwgascAJj
A6Zku3ACW8Sfd8NTJ94EVxNuohaiXF0DdA43Vw3zMkYgonHeqGZA4GHg9aFnzHplVI3EwIQSLQZl
281EogC4DF1+zqFII6Y7qyYTU1kR0sWAZ/1r+vs6jY9sTc9BPslvspJk+swj8I64DdAAY2jkMIMG
8dAY2WhVos78c3axHPUIBXURgiaBEXVRVBrWS8OmHjLyaEl0CqFgs80wa2vlOoenlo6+MlgjRbcd
FkGBmtmi81Lc987cc89poUC9rHuHdfdZ7/BY9Gf1eG9w6dSyYenAw2q0v4xWh3GWja8Z0zyIdWd3
j7M8y0CQQVnzIkQFxDvvV8rimTqZoZ4HSjWdt9M7iVc11NHS4Aur3/MymGNvYbXgKskE/vtBWxbD
fH/ZfU2xP4+j7BvUg5IrGnhxyY3Gx7MSrtz+uxI2xh66VrduR905pA71M9zK3iDD2riyxsrqnqLu
IQo2P+tDeozSvTXdqjdj652xyco1DuBx4S/Dzry7HH5aDmVeP3aDyg1neCD6pVEbVGuDMhpQbXCr
DfCAkIBK10GbbLY2aCx1NiBICrYgftylLyNHSdIcXO90X8M7k2h7oysfu0F9Ko2vU/fyCAFSn//S
XRyulW/XkuEi5hlZ8Va897zjHvUgf7l/u0ax3Uj7w27XB5hkzKZn/UUdsY3r+3D+D+4M1NOPjlnM
j4I+U/kWfTgSTtTZQvk7DGAi5m2W6pjff/Yvjuti+eJAKlgefxfpaKfOT7Nq15ZnlslbCM+tfqgm
wiU+ZP1troRBg5ULBRkrFE2F5CGaDvE3Z0/lYesFczNgx/l047lGLBZNz9JhsCkPuLWSG9SZ0JUH
7dagnCsOzmP8Dp0SiVy7NJztR5j9l+9nK3B7psrAsNfyX1p9rP7lNxfF8KZDbHWu33xbviFV7JTA
OgXdENRTe78M8QYAYEXnQX1bIDoaPUu2WjbBnrVdJvBTXhWFn8n0/fDbkFY6DVuVkMVnS18TEdKB
895mE4lr2WFSuChFb8c0A48fjFxhUZWZIJEVzYyVTxqAT5iKyjLzND4fOuVjspPfurrSB/UixgYW
g7mHTNULvt1rCg6+QbQZJ/K4RXjZpJGpGBZZD87BZRN8TtIv01/ktdIBbxmo0zEZ8+K9h3mT3mfp
utzdyqumFOI0yqSihF/Tla1YLSU1MQSdxbbTSiuvxf8uJW8VJRVz4y8SywUTlMFyE7dqnetGvpsU
B1Z7dpkerAEuAgObK1M1R0KELjo+OQ9KHcNUGbTejxh73/qrZxvaFm253CR4aqdmHvy0w5zJ6U01
lK9UmlKtNKrmaUo3q7vd+JCnKa1KI4FrF5lreZrSphGeoxsWOHIoWo2ONhpU8hx5Ki4NG8pxgcaM
bi8GARA+lIKJGsqxabHCJzqQjr2Brt+g/XV2UFw7oTLd9b27Ybi2TB+KNv2WLiMuNOJJ66te7dg7
3uNV4juDU1Vuk+w2iVZPhaiV9mlBjPgYLlpAT+hrGIhOO7bu/fY1PKIrq8yZI5SJav906DX+Y8Us
FwoAX6sPPZyi6ZdhF6Fr+DcVkz+zJp6sDWirZz7VAm5rkLmQeon7DBozB007YjvLw6GwcbAwOvCY
FM7YGLtAGlRNrY62XA09Fog4u/UYz8/PQU29kzrbCLICYiVqai9l8QzoFOc86Ts79gGa5h1kgEsO
+60JXOJifVHkPoFwZDRc8c8ECQSgvhidXGHIT4HVB3k5KJFmAMCAEqJveWR9dW/2qQxgu45HehbB
0/+PqTtbbtvIwgD8RKzivtwCIAlukmXHsuIbliNb3PcdTz9fA44nVV2ajONIIonuPuc///IIR6LC
SmtB+Zdtx43yKJhQ3Ibb0mCzGVD77fHP01Iz2v3tiT5wFKD47bguw+nuaN/pDpa8t3pMuhZTKvv+
Shj02DP7QybC/XPp9UTpfAkBvBsU13J/mk7/4hXFmW6HkNiI99OALQAWZCTAFuT7whay3KtOutrt
k4vs++WQZFqWqKKemXWtNammet7gGNUfvs5gzTFAw0PqxSmo3T+12XT0y4xNLG/CkrUt1Lm3EIWH
PcuqROCaGVDuWcItqOB8PlQUwteSHfHhIFsJr0HP5FAyvLQH4zMZl2u/xHJRXPGw8Yj8dYvXSQvN
lsBz05u+n7l2yj1SH8lmaY06w9nPU/lpeXialiadymS7mNzq49t6zKe+ZBpxDRkL7fPv1JxpO7p/
v38vXOvnecbCzFZZd6lyzfasUjvktJrtoaoLzMSIakd+7D8HEwMOq2UuJQl2R9JaGb0E3kaNG46B
Ws7bQN0AAV8vyReBixYbss0+AfVtf0eyeMOlskBtBLN88vFd2SXMuqXcTZJvVwijzZEbnpILTGTj
Mg2+uG69f3z+aLuSaF023QbmgwqOB8D7vtETZZGU37pC86a5p8z+iU37ef+0KwlPeapskkp8q0ZV
WVAdJ3da7/S7889t+b10cuZGu6iE/VyNlnkMuyT2c7W/EW/j61xus8KnfyXXRmg+O3hCLPuOhBGP
DUkqXo6m0eIU3vIL59of23Z401nPdDbD4k1fP0JITIlE6hiiiszQUbyO3Sl/TiR/U538LQ+zVJXp
LSzKABbWWbV3UVlVex/873rzYSrDaG42OVj7h1/8bZuTOY8hlLxlgoJ6SbCNyo0J8znzcf5z59aY
Bd3Lhs9ykpLba3kKHQjGBkCCBwS6q/a/ho647zpiIBZOGQtsQ7T6W/FUT4AzjYTnm0zsEpn3YFcN
42ksIsM+aGhgEUHXfI52zMKZ7Iu27Qp6WvUKCwwsF1Qi3S6Wi273wOs9h8Hh4kW3y+ydBYuPKLjA
Z71WNOH/uyVfvCHjxehdtftoYdDGxXkehDf4F2IlAaYnevxG8IS6lbr7RgCVy6WAK18bAVS2Hq9t
TNTp07owPhRbeE6UnK2E9GW2G/78GSjCnWRECFpYDKhzU2z6QtwA+bfc/HpUr/aeTze9VMu56IVW
9+q4qOAC6Tx32e/Ok/22aYQg+EgWRy44ut0Im3vaUS0+w0/y0QmgnPcMys4G/TVojPQiZEbaEb0I
ZNgLBQ7zvPISb1IVowJFMfOjJf2OGQB8eHy+tUTFIEdCj/yRqgkYSC1VcJlcNYWA9qFaWfJwSRvX
dLYLy9Xl3rJETRwlm/Rrn6rznmYXe7rodzW4+t0RTZFvWdAmHp+NG57pC17FxppRhwtHU39MmhPM
Hh2w603H6+Hwu3g49LseDpNguYCIguC7clTPmRmE0MgZD4YtnDZCTFbBVAbPKO4QKUFL5mzoJoiC
naiYloaOOu9QdaGmlMY5+l8BiFdDDW4lLeY1QQiHB/FQDpy6wg9bz7OngjY449+Tq9+Oef/JwhBn
cNocISkx09iNSvcRHK8oSm+v7U3Snk9mi2CUuV+PG49RnRn6bHSl7EK7Acn31+XecutU7mVNJ173
SvLmlHqTVpeJVdl/x+OcnkMA7bSi9VA9IcWcJaPsAilG3MOmFKfpneP8ofvQJieF+GdlaIckEx3b
SP9G3DExJN7ErdHv3FAnpuC8W1piArVLfZoKEe3COV9t5btx66G/zmMh5NRIhoBwTX8XIh5zHycY
cPGtUIX4rJpf66tAAqfwMtUH6uU0cKQqBbMJB/MGpExCqkeeCGt+D1xg4WZulO9khW6BWyEF2slW
IRGEW11h7Xwy46mng2FXpX+mGRH1ENIc7Gm5IN77IrbPCN07f2oFf6X1bCS7wQgdj4kC91qPv/cW
JhCVQen0uzXYVEJLTfNb3/UpfmetHkei+rlXaXbrnW7VqBw7KUaOPq27S5uCoKdGcd7V+V+3UfUQ
MTatSw1hVMJ8qNPLOr3bqi9XZANm4m5Gj9BrLHq73OpUwoglPztDKGT7DeDe9QQjcwGv+wfpcG1a
1ckdD5ou5XNtx4NcxvtkWcGoaTzrME6rQF1FPFv8MAiaopTU4usbBOKGL9Crf4cOAqibX1Vv4qPC
hiroKLMs0FE4lpynQyOle9AcXduBYrhapVYhp1ZtOUyqnafz7nmXPZ+y50r2tH6ZZsn2Hn2t3bpW
vdp1t7Tg922ZOj3as7OXf+21ebl8XX9fcGeaD+WghutFSb8fzufDx34os8yqzYa7/RD16k6eLFRK
O0rjgdPEza2HZYlHIhKvgPzV7w11aaj1AoaMJ38JaWYePBVw5efRFRczArhTleqfWkELG86I9+Y1
wUEl4vNe0B+4LXvTxcv57z+yBdsfSGWUayBZZ+cwmr1ijhZ5ppo6YLMZp/H99DsYKns32+bJ2j/n
x4KTAUnKuknFRZVye+Qnw4QLt1WQSKjnVz+oO+uzyZIdeq/9Mp+G93O3/3Taf7rtP5nLNn0jAEdU
8HYInfB2CJ2wSeqnXsfgkkL9qpHdDO+bGCETRTPXNi3lNeSLrmmdr+yUWCKK6ZpK9bjeCdKm6Sut
+/eDlzVLIDNyBIyrrgknwms5aTbCOqqVS848kEi3fOv+VYmw96ft7nkbrQUXUy3aPOPCI2xO3QMu
JhRNzA43xoQ45H1OQrsPWGFxUGLnAumQcP5Y3syaI0S2O17EHHgW0etz+JyfcmvyPKzNFr4fEyaf
FgaZCxzRdd6VFlQgZECyAiGr5CCZHw0hs0BjxTK2RIM0s8SE3J8S9ELLOPtEpZKvWj0+fd7+vTEH
vAYSZPaXG3ivMDfg7V4Ovc6t96DhWNP59/EfqR0QpoLFTrVfz+I3nDZsZf3MDEGTMqSLkJW9mSZg
s5PLluS74K1y0MjNj9gu0cTdlsNpeYhFvecpbpch8p4DltzEJfnXGoQ7CF2fxRoEa6Mhgb09kHZt
gn8cqwixgHqWK3q06+4J5OWK502ePk+Hxy8TOUeTpzTSf6jseSoZD/DKviVtPyf4xGvOsJyOrfTa
go2Hn+THtOCp5UFJzmY5ZCr4kbP5pHSYbOaTw3xSqY0LsnunNu6sxg/T41psyvXnqUer8tTn4d+O
bQe2WcM2+NolPmL2WvU+VpUSxeQrU3u8AI0N85fZ03H37EzJds9zoCtumj4mX+R/q6cqyPpf3hWr
ibCUVvqiQ1zAPmqzzrvMB0QWLJZ6edAsD2Q+1MQ+rCBDSqx0Vkn357RVjQRPb+KSlB501TUOTIgX
u+UZfkauYuyXDDIOYeR6mIeR62bhQDUkvSOV1tPmbLC0J/6p7QbrxmDZGNzmQ1PX5adDtT/d9mev
CF5ceQh4wVwlFlutYAGDXswCptwYbau5/pFVUTUqZNcUnZug5axPSEGLXJXK8/pXY8n1OBg946Py
ep7uHOXpl1Wz33j0Rc652Iu8uWrZuDw6HqKPD+er8n3/VUev9I7Oj34VkNroPxr9rYlwo9+aUeiF
rAM01ypmC13ZoX8zNa70RrtyhCT+k4C78C0qhLpqdwVs6+eVBd43oz/aQvOw1bc6LgzrqMAU6xu4
QP4qX3byYiODKFUryye4idkbJy8jhLMpgtELT7O33Yftj85xyTl4DkeMJ1/DENQ0nac/E8YwCzBt
0Q4hPP2f07fJyURqgoITK0a6ijrnNnsE7Sg2af1J34AMngMgboBWLZnnAVXmGvaGiY8RLRgNwFuM
Dkvp4oPsfP22fzdDUUHSAS0+1CHs14wvOMSJoqy9q2VZ+JTxLskaQPO5zZ4xkTZDj2GVviC1XAiG
a/Hp49BiKBvMl7DlLSa01n8JGAXdW5ntmb0vHGnNR4TX7ZiXUt/QdDeFUfUWzEgjBBtnPRNZBE0+
sotZbzXroUrPAb7Rch8V6q2ZAOFdd7PrUm9Z15xEUCcfvAaL9VWu3ap+VaU40GqNwMmAw/NKMkrM
zMr6i0V63wc+d3s28Hg3PNm41FiwKfEhooqDquf6g3Ja0EwipKCUIdhgFUCw4Qi0bHXjlwtHXEM5
WYSBxnhT7rJ8OI+bzVE9j8/SVcl3ZW95aI3Wj5HQnwdP125nFzg4QbqbdYl0mxn6JeLzmJHtenis
jc+1QH/MauPFZcz+W+3WcvgQ28dmyVxHP0PFO3/5vxxLTZExKmzJe5h5s93hZlLoinAPDY8xc5Sf
NpvnALo5CZ0F5lXA/sv9/Zta30zKxKkIOy/KfVdYcYutcAR9nPg7j2DkcFMn/eE6cRmwCjeH4iko
zLeWBjan7sQDBN9CbnJcWvYBcMs+sIBbgUxd725eBXKAfpDmAg8g+IoipN4fYTkUQ8VgxzYme5T0
9eTYGj/uY5R0r7cSvyzvQ1MOCH3hcXHZDADHPrNegx3iv5ZqvJ7szoKogYox/Vpuxfu3P8ZDRY+j
wbG8YmVM8Yq96OaL6WexCe1A6wHFEOsSswi8HkPWGo7hHtE7d3TEMayBlM7D3XpYjhnuzC9D57OO
edVEJA9KhuKJV9icr6RHia+nH2VZbbmY+6zY2fTaQOtZ7xBtMElASr5LJ73mBjz3aSjG27v+ohWK
cSl+y1WvDnCt9arBRGyBlNgeXmnbMHhm41NnvNxOMI6MmnYYK3NKBy6LCWvlzjThrmxdKNv2RsId
v0pAMDxTxrMIFLOcBYgIeLiEh4k1DgKFN1IvU0P9iua33DdBCFJumoBuzpJwuYuLQnalqL0OOMfc
rwMkQ1TD6fmT0cpUgiYHyGla+ZvFmEk4lzFHrPO18skfUGr5HGEGaLlI+rRZ6li3vImAj8zCMSzM
onxmntJ6MBr0qWlLi87UR3b42M4/h2jzhycL4WPbKz91/uIMhoVQOICqlV8d6qCkv+WLKltkRRW0
U1QYmt1KLZFM9M30o3QKnbfqwli5sEXgJWJBXWo7DIoQVVXu9BrVACYh5gOTCLsDL39CdFLtHTr6
pmghGhu19zH6so2b+yFs6fgIxf9tP2xxj32E+r+w2rnOhpVcCAQ4wJ2U4YlD+E/Y54uRJx0ivav9
n2aB/EHApg7SxdvjGNDYy5gfBFQm/ALhYSYuIFWQsr2xn5Q6v7mop9mkPvGS6jySgmRzroLD9iZM
xovRGzzCMV+jlnK85RTLogE15ebLAVphnoTDvvmGIIoDs/K87Pum3mCc2Tf9BBbK4ZFi1lAaGckX
5pCc07Ra2HtarYwtQhhwubvf6r5nhc2XmdcWryYUxWJIvxQufr66SBwkvhbiq4LPV6A283N34p9M
vJoYVkPE3s6ZwdfQrltfhuxMmsPtX0wRV5rhsXSfdT2e/5wiLWLUdVVxrXlw4RLnwn8Lwxfz0SoY
vtRas1FHAHUu2Sr8t1hw7div8jDKLa8ywddeBCcz6iqPSimsu46YzfCgIRylmnawzR6D6mLYzJwD
KJbQjfF2Ozl0xpv1k11JIIEtCczNl+wPq/KNu/L1aX19ujQoD54uqGLzcL2eAGq4/vMurfQsQRoo
eAP/JSY0X1pfii5sdIsXH5f4+M5ekWvM8phOH2mrmeLGIMZY1J6Yk2Cb3SsupdNZlNdH7YtyxLxH
iEU7d0dtLwaHzNBweFgNsbdMI+wsswhLX6fyR0cNPgamVfV0zzgqp7bN9OS8VdLaLMxyNjl+sjDa
KUfYZkn7adp96ST6WlQ2AkJsNrSoAhPV2IJFzW9bJlIGuXv1hdSlfqCYshu5BVobhlVBECoUhAhA
MLr9m18bbQPXZX9MF/qoZeCd7Y8SiaUYBvsb2mD2NzjBICvtC6RQ++KZNoupDr2tIJTrm1vJlWQV
LDUX0R+KmrsIS80RXRXEF8IYxPnVBWXma0qIL7ecT5NE7Wq/1umf9Err6LAwuWaF0GMWeWj2qp8z
+C7qYCn4o1ypkmoiF33ttXM/z0arb7BUONMaCSNQa2AMlmZ44qg3KqcJg97SPvCBH7vAB15nTxx9
9px+8CzXy1hNyG97tn+60ijun2rZUyN7etAo7p/q+6e2PxGqWlF3T/b1cZ1GUV4ktlFcmTE5Gj6E
kZ2du8F2OKAOOcuwUK9scqKhYdseP8enSObLqgY5maO4g50/XU4Mf/TV6rmlb055WXzs32AK5ReQ
3GUz2d4mXz7O7aBuCLGr9IbEERHsbU1XzuMwvo1uow8hQXOHJ57DtdepaHvCYqpDs4UExAIkJwDi
AHJGNvtipTa79ReyLFu9Fkn8oTdXSUe3LyXt+j2+VOO1Ms4QEtDXilMW9dthcvpyNYjNhqLTSqsR
EFFOrNTB3T41rrwekFGim8YfKAUkzG1NuKeBE0kzaK204nUPNvZCutjxmAlCO/ylT40SJRF1T8AN
y8KXa2lFGIHAYS7a/Ut6awc7S1yoe+5oydQSjQHkQUVUG9TNVqQQbFOPxbkUHgsjgIItrXQ3e0fJ
KPpb/TNyeKARDNY5t7LYzKqRPYZlpW9eyK3LtRm1EMNuffA1ZBuvcKJ8vYKCfVpW+Xv2pRjxa18y
g4bvsjY70fQxcFhfWxz5hnefB5UODl20HSt7NbM4XxRvih/+O1dOAP4DQHx7wLbXziBruDR6N0mG
cDdz+EzuUXQEjhCGc1z5F8L4g1+AMEaeo8KwCC8LBI7KiJrFly1cwOVAaSvEUMfk/LffHq+WjNCp
wMq7nOCsMW5zh40CV/xVMQ7l+VWd+G8BWtwFsBcwW27xK7Vql2lS/ZGym0JlxJzi1KPdabET/k0V
cgutBziOi0H7MWgvhwcK2emQTTZ1FWUJgPbY04MV/j16MMNcVmHrmTFJX/NOi6Z/v3MnLHV5QWp6
vHLITQHeePGQmwK8gRhZGE7Am1kWFeXfMevJaXRWnPPO5/sbSZwRMqiAcgRUgLeEKbuePh9zJcMj
R8zEdFAySOqgxJ/2KwiMXxwlCnuV/jGgfuQp5ijgz5eCZnyj+I1Ppl3ol62wqsbeOcsY0djOssVM
rAzHt7O0vk2r9TC5WBz6oMYQm2AU7+FlkFS/9H7mAw21IjufvCRAisUxLutAMlk9ZFE+SHMSYwnF
t6URDay9yhdlwT7Q4bS+8xq1GradtXQ2L8PhPW+lly5hXRFRuO77fVwcaesTy6CrnM9/LYNCzboN
fkHy3LZhZl8aL1S55OuTDnZAddQ8jeqn0bo/e2bVcPnH05yu8CwOBIbBziH8ZTIqJM7S6MB/BIVi
GUUvs94tesHtOI2aORxRbg4fTeY4w2V/Sm5Ks8Lk1Hl0q3Qv+SpEseSxRLFrXnBL9VRS/bzknM04
gvUYoDiUh+ikLGFNfHG8jgGpEDpdDB6cf0t+BjlSEdqdSKJJJfjhBnPvnBTF2dvKRGESSQ3UhOHG
9OPyKaJJT+NncJT4yZ8Okafg8hgX4fLYEZzxsGn/PzLCAoUyHOahpC6CiIpgaYMI0zbNfpkjLB++
L+w2FvxFt1xCWIWANTARA3FUZXkEWmKAoiSAN9/zghuhmNnv9HvhjAAhLozgtuMyYTRrp2uKhIa/
hfZb+SSII6S6JMVcuoPdrMHK59JthaiJNG4vwQ/mKT+AR4/BRPSASsaCDc953Ob1PI4Wq3HlHCIO
L7XxozaeX0JacnUVxvY7CdVRHKbSybydPAi38hVSVog57sCaYM9ZOHQy6cx+XAbtalSq9q0Kk+fo
aRZvqJIgCxRf0ORtUhZv0IkPfx96RvxzBdJ+0LoPFsfheT3ar0d8OYUmYo+D2pvcY/WzXVNos+js
ly81WvIvX+Iv5Qgdrx6J8BS0uMyzFmsybXaD1m1QuwXS3PE/Y+hiToBqjI50oeF9sm9PpzgTi3L5
rX5emo0sIT/M6aJgGL3v3gUIdoLTo4ex8CvyWGAZoxhbhT8Aburs2/atuACclS4AB2Xo1hNcYANQ
UBYWEEMGUJZmws40A4AO5rMAHYXF/IKUr/iUC42T8wryqVRVjtw+btW/rrtIBQXIVD5xJ4Ji8hss
daLWO3SbP1Fj3WsJf8rNiRhcGi3jr+2mDKI+lsNsNVq+XO8xG61jPzgqsx+r5po4srhCE+eSJotz
Txcup4XFKceQJTeyQ4SjhRCcu7cwcCGILmy1TvrgaUiccSrQRAdbrVz+vPKH/6zBW1Gx1exuu8zu
5jFtr3mMuTrCBdlCLis9blrEcfVytzBM1BnfnzlRhtyLB2yw/ZVAAhiInu4dxJ9SmMpqz6+SkUv2
0hACy1eTEyMfQNbR8RZNdYvaNNrmhsumnK3nCQOcS+xdzt7rdg98uci44BXy37GgEWA53s+DKS4z
YMOgmfteT1YUl4FK/4hGi4/rYQDZO+MM/LYjuZZkZwXrSBXmdJnWxXY8xLeEsTqHZ6YYrbC4PSv0
vai2TLek/TK595rZoG16ll/9Uyqs7lu4OXUqsCCenvqVTfRWoOHFoECx7UGQJMvsWC7rZ2YpZJHl
ocRK734X6hP4wo6kYPsZK9Y9QSca3U0CoHfLrn54eSd+ACJMTqnF+EoRviqniPty0ZbTqPrBbblQ
duEnUHbhDx9ZLTNrXw2a6+F0LW03Fni2i4AsblkmVxZwsST3yij83F1AONoMOshaRGaFJfO1/SMb
3D7PGa07EgCjUAdhd3xG7yyfw5pBcEtGArG0mfIqqWBb5V/rF9GnErCT6oWFXNLJAvzSynD0k10j
2eSrNk1WXKJ+mSSdYtA5dfyo1Bw2l6MZZMC10xwu98PSbtjZDVu1weU6OKHCbgczpnytaCVKgbn3
qFoedbbDXWlwugzW1XRNAjGP9+bCKMjo/41oeoZXxDPBVCtqueU4O43ns8niMKlJscoYAx1FgjZe
tiTx9W5Z0FRTJjHBUnI5J1s+Lpx8uT4uJUDH1vQa34/xFbf283p0fynCR6+5VEwIoLWoxat81Zmn
zxIxymJHOyxxOGNGsxtsI3yDI4vuStSPPi2/VfLvizHmX25yJpN/SXxWZ6xH6uc9rsX1aLqNTr1P
j0p0WvWOrGLElj8W49LXOvO5eB31r9H6nz8ytxXu4jGw0Swat2L5VRfsnG25L9KAhoKhd++Cdt1C
LUImUTgvVRfdpn+GmpT7OGgtKP4xLZtRtVxf6UyBe1GmDqrHQVNOSHmwxr5lrQmz5keCuCrmK3tu
Tp8P++d1+flSftoyE+zWFxHiaQWh/bV7LMUizM67Qa/yz5GlyIzBWbqaDRazwbyelraDjvQgjr+9
Ri2taSFqadPtKXWItEZ0xaHfVvHM0sOu93nF9m6ymQ3P6aY1bjDl/CgAILMwZ3ZQCL3DySzApnkV
M913WoPrO1TbsbNAjssGb+DO+meAH8UUwA96DDnV3yUQ5CLmGbq0QF0GFn0N2vqvCCP8gDvVGHDM
HV8VZ4BxfOPhc3ayN4M9rf47KHBaAyhDYT8bxAnV4eKJFamAnZczBemZbKLlgOYPEM5DgiWz6qJm
redkJ3ynI4KPioQDjfGDBZcqG6DzBFOa86dvN0aaIQ9VXmQaekNLZVGc4HtOar6H01Y4rAOMOe8R
VBmP/P8SLKbfOMf8veVqmIjQzvCAomTvcPoLgg7yY659kMaDh9W7dgieZS5LQvRjKGFLh9Cv34Yj
uGDhlMNm2O/Jpsyvuh2/PWCUb87Uo2fGO4I/tItyMxAD8UIiUaRUM5X/I5HQQBScpAtXi0agXVnP
8OPWpd+kloBM/VicouUmGH42S922IKkYlK/9BJVSUedNXvcSuy+V2+puv+mNS7JWhoUPdoTsc7wq
ZYrXuwmLsqoQzLCmKsYcwTXp+dR194D7s3dAaC2+v4Uasd7L3Btqw0r/p7KCgK1z66OvPRIORdOq
J5bxKx7L6NIA61E+hDS09j16RTlC8/bR72QC3F5UGYW1QktSHnZBYb59D1AkVpsFirTq+s/cvslc
FbGNhuvGfZgeQIJO79AIc9PGu/ukMIr1r7kknlbphbgrd0mUnYny9mz8gXsD7ORp5InKx21mW4/h
5Xdv4m1afFSevVXeJ6sYAF3fm6KZBmWeSZL9+Ksn3jy5qJUouAB44Nz2RSvjrT2+lV/OvVHrryUg
3QyABoHH0DVQxfQ/3nLzB6tUDWv/tsomZzjpu/YMA9hjZwr3eFE3vBY7y+aC8hUMLPv2/o4m1aQb
Ha+rY/X11WzRPEpjqj3Vm2MOaU+tBgqonvj8rvurfQmTvfTcTAtPPjDs4hWb3x7adUdaqUd6WAyY
nJ1ZVwjB3o6QmVX9TDFfj7V4w6ycmxgAYBYcqkmrYMWFv9YpvImBduhJMcvxl/XHmmPrmDfHZpTq
hkKaL3y91gokh+Zy0GmBI7uHV44iqsHCsFctiOygVQYYoIFY7VbiUucA0kquueeTlpn5U/Yf26fC
+Wn9k2LgGm3n/UuzVxOxhaiE829zNLvbZncZHNZDgPusk4hO2DySHcL1Ly7ZvyplF1rynImj5k9t
PGaqAZfq+KtdJk3Vfa8svxqr/darV4FLkdn7P8HUMb/GG4g6yLf48N3VPXaLV6ZJxvXZHzQS2c3T
egLbLPX27VBeNc79kNrgY2o9nz52TDg23bIpuQDpoGB3PBogbqm2iJE8e0fiKM1LUCiV+RkiLPOS
R25yhNZgsUGh1FbPdNh4DXYVoyhjqZ5YMKRLG/Nb8fx5+CyQiefPw2e9Asx078tln70x8SXpJW/j
ZStEVjnzPbB6dyO3UzSj8zz0hKRQYbJpgyJTWPKoxOeRLLEYcA10wgtPR72CsCraWtgMUUH2+a9p
zA5dtBRsmVX8yn1HmtVZ9zrvld73KiJJNYyD6b7IfCUCZqVJGcVa8LzOq1ecNVBQ1m/IA96uLPeC
Rs2yyzFn7HIlodT6q28RvJOt+pCD8XU5ovGhoebKY9ovRWf+FayBv3fNKXw4md4FWSqv2JgqeoOg
P2pY/iP8W5H2pr/4eqKTPNI/oNC1p89aVka1RbABQkdEdCfj3gwknKi96/3S7XckW6k3XNdGtB2H
bFzkvmBt16EvzQCE0pEuUDq53jUmLfzi3rIJhR3OtorAnhjbigDAKPu+A8wpILWVNMCEdragEV6p
vypFrV23lkUPR+9CaGBfWdT6Ov+Qzjw3JzCPJ+oq95t++zPQgQlYetGBtNIt5xXMF8//Ov5WVdrX
uwfue9GCH8lRaA0vnbSWpQ3hIVlat2eFh5TT0nKwaKfbMqOx9FhOD+10z0MWHhC3yoPyKYTyVttp
bTVY+5U28e6cHtgqoXuLCRcSNCc6723A+PJ5D1TsiAVRfWrv91ctHijprYHcQfE1qDcG1cNwmw3b
9ZS9Zg7MbmZC6cbNSrzvH381p4Hyzp6zOiVqDQ6dRYP3yLs7DZ6A5SJdlD3k8te6JWPOMXxiMjU6
LkeHJnVkEE48agOg0QFIPJ+AYdm2z99X/xywC/O1+tYZI3pfGsEIja0k+ydTZwM50MusOTzt6AUH
wAyGTrYcgZiZpYgF4u89wWV/+56k5c9SRbGcC9MA/iaBd6F2stROro3ikC+mOQ55J/yfac7h4/qy
kSyo0Ljyg4MU31Vso9l8TJkh7+lTje/7aTRnitcYLu5AysGWEmSa7kpRdVD9eXUXP5LmggmQBj3i
O40kKLKkk9ScgrpdeYh/HwjUpP6BjOgFWeYxegMWuZte61H0KXqfnhBd04x112Iw1wMRnJ6Gd7yQ
G5WJnz2an8fL87iByEobO+t3GlHTLFE9gttinl/qYspvZDAg5g/uvkFvvCUwSLJGNJe0J7YHjExC
w5XnZRtR7P22iti2ktXg27bCuWLQ4KoGYYpXTDDbEuINQuL6+32Vbk5pZZUKh26swurkEdElXwm6
cw1CuRpNI19IDa5SbwVr7vq7eZAanDCLz0FqQOd1znVepF47mQcLRAG7zhfCx6COyYWP9WUQPpLG
rKZB+EgdM8UWJs88RPKdanNxUOmpbc6LErpbPTcuz7fG8371abv6JGZ6dv0EvpHvlax/3fj7VOKm
7g0iPyqfhN+Fx/Kk30NhOMX7WVpexiQ9zDQLWgf/Uk8Y3eNum262xmy/AX2sOnLNULmypIaA4+Gq
IVZRokBHU1dWQSA68bKZPh6DkGvFfQzQbqWVT5C4wzZVs4Fq2Tt5Zp335/YvvleTmr9bi0bT7MV3
mv6SloU5om4KeHL1p7rhzxhCCoSbDbHu3O671cBAxdjdcPCOHp7PB90DUi9x7UAIa/oYDlW/OZ+8
eHA+RbAVXjwl1jy5+RIvntPh6ebgiL9/X185QHZnJqCAB1rTELj254JnfOyCt1zwczkDcc5obIUE
NtGghMD0syGTyIxWJpHp7LUad0xwEOaCwbO7f9EM9/6fq9/t7+rfsAYO+Pdxqf3DLgircA9zSlCc
sddgvCIqCCW33EV25HADbgnuWHMNkh6h+r1+/urLv8KN1cd2P7n+7a+qf0PwmM9rFeJK2l+LNspp
oIdS7OHfqPeu7+zSFuSL70wPNBdNly1kVSMCRUdYbIW+irJZX6VwQHc2h+E86I0uBA7UDZaB+Ry/
KBc4UDcssrB4AwV7IB44rIz8/XnC3Eg1ccZUaXIrT6qHeLpJlj8xSRlqXvKFZlt+5aeJS8pSE5GU
BU75B/PmHEbjKwhJ++MrCElDXeY/hsLciIlqa7moFvlj90/jciXi+q3lZRdf1yq4yf4lEGxnq2i2
/6YMKTpPzhU38a9KMa4XRB6XaKsOBVsLmyxsBI2oQo7kMiXqX46FSZKWNsBm1TGWMWlpQ6cDhnBA
uNiUsLtnnQO2qnmN9cc+EN/S1IYYnd1o7dJvXKQf9evb363WhWBWF8rbNbd3XSyCvev0Mm6xPK6T
KqyF1eWPoudwh/XKwkOhWgurJZ6Jb34JcKVE7C7uDFfQbnB1ZPeu5oPF/Hd2bxMp5DBsP0QUDbOI
N/j1PDq3aH9HGzG+1RFQ6F6Jd/25iUWl25bJWGHi3W1xg9t3qzIZg5lIWHWzhynUqXupJ6VOMv25
bb2szSsOzLz7c0T6ZfR5epmsZun+Wx0yvx1nx1H1NoQe3S6D7WZwO6SbpjN/UFkOlx/95bcNz6B8
XeV8MTSQ6sUujesXStWDx3m2mVw3k3MzeJgvVgkv53vs152fR+3lqIXMSX26HJU+t3mO1J+z+vNe
VNS3qQSf6ejGSnFA634y7q32lp3eLte6r6q9Tltd2Lueo1B5opYEFKTOpcwguAsH6WzTpgkNsfIV
u6g7TVqIJLzO78zp+tO/bHO8ZSS/45fyLO6Y9HS6LZFYXy8zrKPeehnqekX9bd+rSofx47DsO2HV
OKgm63aEdnG6pYdbCpHZmBrd0jNlqu2PK5KD1bdTj5m+9f8mvNS9ZYHQl/tKrn/aPAu865yDXeyb
goONho2AzYrW1x10Kqdg15LvTBbQ1Ou0yPFyNxZoS8LPXOXofdvGWmqlZXOPvtK3QSQPOHMM3lEl
xixEnOWU6YvWX22fi00U8lwpUCo/sbYwhBCbMOCKDkDTun877d7r3w3mj+8V2RpPFwSee/CIX57z
dFzA4dvqI0AclWS34SgV7Cd2j8BipUvlS4atx0MSScJCkrCqgRsB7S84y6D+P80dMKMA+pX93rs1
A4YuxgNeV31S7OyCsYQTbrRUBvd8YBqe0IHIN3IkHGFJROwZ50GguCGBnnI6aZcnssQXlcm+FGyC
akrYZfxo9wzZ+dqaYQZvU5o8/K4cxg8Yfh4yBpqwCi4YAoOUyMvjt9u6eTPWLH8yE3daCWp3gUfQ
s1UwPy7GkyD8TRb8TwK3BCjWN2in7nVGa8vxply6QiC/OdRMnOKs020vUTEVFXcT6mOX0jP7Oqup
xXr1FC03XpBXGVDLbS4zsQ1rnodJGnWEaQcnyG6cnLY4d4PLKgZDzeW+BSnoJVeDng7BxZu+qXDx
5hmJWDF3kf1rGym29Sb/4xYt89RgNt7sSsNsMaT+9O67IDAx7cD2yDSBORfHO4WIM2Xnw8rk0Ieh
uesQ+1dntpG3uF0d7PAsP7vJVhLNbChDZ5WIIZJ5oocqED76OHT79/8qGA0dwRx0ajR9o+oLcVmB
TF7fs/3EGKRg64OUMF20ebVjiiNeKHCyVkgzBB80WiHNEHwwW8SKGdHC+0/rvzAhDJdOaUHCwcBZ
rSmwlQvsXVenyFwdrdJCqwT6YxTX4bGZFNCwgP7VNpM7XvSJdf7pff58gBgDoQWdhjicAvmH+QP/
wf5h/Qv7F8i/xAxc9X2sG6JwjeeV36yFAi8BDOIuwF/XEVCIAiLHLc14PNxmPJXq+EhqoPdl44IN
TuFtQ/Ubs8HRYRXLDm2ZEjf7pG3TBvZnatXzdbyl5V3gXN12QT3fCJAwL09TL2PsSh7UK6nqBS9+
Hpolq5xxDVYWkMQkpmFWqx6ucV9d45ZpmGQUd/h/nURtpJ9Eccbjh0q8/NUmN8+jey7bgVH8n+ge
c3jMZHNdJxYyZ6ccEmiROTkuHzZB0uoIur1ItJLDReGdZ0uApHCE6QdytZHZooVuXfhHgB2Bj3zZ
UYx9xS9mEJTzMKoGxVKltRABGIYRBICAe89Y/BnIFdUYDa7gGQOmLHokpC5lKdMxtDVlqXMK7orR
VY6lR9XZ6RwH85O6YiA1aiuPnS8wj27/erI/BXMN86SSWgJYse3LIhEHHLQP4UruI3cV/K5ZHgac
8Y/E4AWhSMAleQgPmKmSp8tUqf26nKdFJk27/lw6P5frz7Pl83TxvK0/lc9PRrmmWqfQBOhQ19eB
LHP1On8sXEs+ekQJQV/4z+2RyznznAiEK1IvAlrQdMHlcXRD0GGKTJsc4Hw66i+m896m4JEjPJnV
CDXM/e30MWr8df+EdHO+pNdDirl5fLfVun/IDc5QnVYj5nxcKofs+cZtKEwhu/Cx6GefXkVq3/Tl
C9kFSV78NrO/5TbnlCJaMr8J/olfo7hE/gStukSQ7VwiVpmCQgREIH8euv4DU2i/+uYD1mSgAG5y
KWDkV1+wD/g4kA1ZZEPXntDAnL+DAQVGQ2csePizjHX+BCVpUR5cEwzTN4gokOpPCh6DyIK59Ea1
QN0XymdqK3cP50jdqWCc6BV3vpKbxZFRmIMj1bosvZj2d6YtHlSWTR7UwvqT6echf1A9q0annlXf
2DLuvH1kb2rz2ROPcHxDzJaVyB56wYGRQPtlRe66SUr9zsfj3J3pIrbdM0WDErKdVO6iyZIbMZcE
gW1ywyom3nXDlOMjjzZbgBF/NV5wlzJhAx+seGUnS2Gr5aQh5jtfjGQ3VG0rFgPne9xaBb1spzqC
qNSqozMXxf24/hhXH+PSpxDT9RifHuPCz+y+G3+4ERW5WddaXLqXRfe26G41ycmdZDTUIsnXq/97
6XZ+1Oa98mKUNdgrDB6XwYZxz4yLJCeIRQkuaPQbZm/GhGaT1S+H9+UHoIojQQkF+cHBI7rGDbfv
Y3A6DfeV4eE2Om5HjKO7j7/5SxhBnphLoIrno8JiiNj54X8fFBj3bnbvdg69Czj83juUnPT9x/n3
DO92/D3DA3qdu1fDA+qjRdTdRlHcv7KsGhxoGuPNItq3ks0xMavccZAzqjd9iWrXhGWF1WDfHAPW
7sPokNQWA0nNw8P7/WW3jrMlN4LR6jaasgDriuPpT1eBwzu/BofPXeOpsnzOls/X3LOpWn96IHJc
nh7Lp30jSFkz1ntLjrwsKbuHa7fAajaO4xyrqSjkpE6Baf5Faqp/reLIcLNNt8dFzqD6nJwQOL6D
ek69YLJR16UJs4cd0TeaOTWixmT5seUMYLDVTBuLwTYbVGUir4bGm0arZyehoSH9PMoNvkIFNNp/
vFW1nKyzmqN9O64Mlz+Cc2c1ueZfM7R79qgJIYxxP27fHISMVtRdGnN+tKN2La7eR03hMffRtjXq
7Ebz/WhJ/qLfrDHgoKkdnCv/Y+vOlttIsiQMPxHMsC+3QCITu0StlG5gVaKIfV8SwNPPF5kUSzM2
1mFsdZVaIoFExIlz3H+Xa9tfI6S0ejWIgmjz4wofKLaBKtARf2W1CGuPI3Tr3E2x7HWZonOaKTpR
k63PVfLrC9huhJyxYQDSLk0S8+ap2fNP9xGa3WZSOsajSvinq2MAkp7TqF6K5v9MP3v3K5rxNhNq
c30L5hwPZrXb8ItsFUieoxsKJYdOtsCFivHFD18Yd68GrM4DIHq1i/60pUBN4ImASeZb+pFOtTJY
XgflUjDfXVu91rnXmCYwo3lAxFGLNkl/LjGEr3afYEaFVDuD+JtKH7o1ZWBq+nfolmCgBVcqHYn3
FrHFR33YBx91sFIjgOVW6uublfrKHXGN60j01zjkafXr8nGzq9StojHbK157ja35s1Sq5HRLDrdk
5va0oPWLz5f46OPsaqvZ/d1H2DJBD5CROXB6+3uo5tplR5pvFojeLpqN0H2ixQG1C/d+4LzkjWic
l9u9k+BZhE+Pj7q1vbeTLh9IsqUr0g+9bduHZx+wMji6CpI6KKp+2L62U+NeCaeb5PtZIzFjldT5
4rmXAaAuiXF888ONn5RnloKlmSxIsCWZ2WEP8JvtGW0HD12h653bQM89ujs4ZDgL+hBDVfAKTW8y
RlaLQi+V/VPoXel2s9flcqVgb6cpsVWylDdk7k56Tv3zvfoyk/R0V322b3RWl96pkLR/u4e6cf/u
m+4Dt2brSKMnMINI0IUDcr44XIwxc/4PNqf+pfKpYtqiUqdSdDuZdj6BrC4NXGJvxXTU/i2DWQ0A
NZppGlzWt6ETNZqH27mebfPaKX+Z3j4Wfi8Q/5OPx1ZULJI31LbRL4rdtp5uoPf8s79HD7vZNbo5
XrM5Qb79rtiwaN5X8ff2CXvBZoKHtgxrKWG51rkVw9+iAeAv2t47MD70Frvn7bzT+nrXz/VmcTAa
jat8s7UMjPlulSPQwb/ppqduadO921CZwCljr5LKjQbDKt7jcy2+1uJbzZ0E06Q9X3QMGzan/nrV
n3/6gTlza0SW7eb2WhnUf/FM1GKNsfghM+kelxiRH6BBMdxXy59DX4ZXQ49hBij9jqNq1573DlWh
Txwmg0plMG31SzLIpVO1eiBdnc7pY70aYrhtN8UvIuK/FH05h+3mXpa/EATkM4q3VVhNip6rtllA
9eS7TXUYfZ3Kcbz1DvtetYpexcnfv86Clu+0CwA8SJlzirraL8wGAHjLtN/6kQ75JAgj6/JHTSr0
0EQ65iGPj0yNdqsGJt17lNj0Hsh0m39Pw+ip0aeIz2F5xGpQo2Gdhov6YFob0D4s5JxSGeZY1nKv
Fr1EkdCuMODCeqVX23Wf9N8eP0THhvTYLKGbIwHbu9yK0GhQBaC1gFt8Zf/SW2DBaHaiYemj36C6
V5IGBK7sgDQx+GKzoos9t2sfZwagGUnP9yvzNiSHoOD+2HxvBOApXWwuRcyjE0kRcU4MS2Vg/JOa
pjHm6VNk6Vl0IIfukO5Ew2L6FZvT7L24HLClYt9CDhd60QsfRW5BKMQvfuac1Cfr+qKxqFjxCW3E
5pjT39tf2g2arS6ouWwlNzvWf+K5vrqbuTGQx/AnGhZ9MPonhVB8gs5nKV3txueyG4sNhjwZ+Njg
UYjawAUj3YTbBa+ZC4bbBSFbfrtwwXC7WCEfiYCBCevA9iFyGubu/tm1U6wZ9sDFiuG8tzVJMzg7
9TY4k3qwpx6mTnkyy6JOL5t25YWaV1NHT/SxjTGMlaWCsoaLf+fVIOosTyp9qVDW3l08I/hthmxs
XlijXC+De7p76e0DqQLpwbD0mf6CzEV0+HzkhtpkoV93vpV/nvDUM+1irmbIBRA0EMrcvNI1nJr+
xDBkAs3DRBTwfvTcLeNiNZs8P55bGc9AiUt7Ydo/fQSV3tSZseCv7K03vRbtrRbnTMshzFyw9Q6H
6OvRHSFDykGR5Ui5+SEg5dYVb2AbLcCA/SIdZEgrq4AUi9w/rTrSsleuF+PNdbK4Ts61SV2Btfww
r03S5YeLwkvVJU7+MpmGi9VkUwtK2YcJmeC3arLWBHXTRSRTVwZH6U3TiM2ETG8RWxXNRrTmRWy1
+pHr/bntQp07UBr9HhH4i4nNgXFlmTxJCf1bKeqpN7gRhCZqPe/O1TyR3s7s87ehzX0WuNL55s3I
VLi5XaEa6K/Tr1579x2v/fCCIOvRtTy6MG4adJQs7WGlPaPZUaVkTORcuUOM4XHN9RhTCu4apZSL
CKkoo8K63CaCqHTCiICdY31OXtCyLzeN8+jlycCtGZuFazNiHvjMBk95SKjO83VrX0wy0a99dsPn
De7mR/HTtDU8DFnl8xTefA8J/izJTwalxRBlTfny+LyUcsrxE4wd7B3kX7wdiJmsLfQ/yLvb59yk
QX6sKaTjmH8ej9GYtdMHk7XTJw1OI7hbwo/t1XmOhpDQ4ERia4LnQ/uJ38hrmLef/DnukP69a2T+
0dY3uP7i4Ja28qv4ZPsgZMklTwYtywu6YscwgTkRM6aS2kkDpGN1Hm3nUajJ2u6Sl2WvnAx5pw3Z
2unAH50HkJyy1qj7bN4X5WLWFKVntZrHeJot20A9ub+uWQ6VzmpCHZlG9P/aQ8hd2GMECnQO/xR+
3eDfTO0YKftNvE9D9lW/ukL9DGyH8ronn/XQhrJbh8g2ds7LgBGO5HjujnwMQrwCvdAj4IJlJcyb
IssG5SwKnpUk4NzDm5kLwr2K8jdMW9x2Cb8ZjsiWXbjXI7Ow53w3KALrYyj/16XJL79uvvnl1wBw
9e2U3YOJhz175G6nTD988ZXocvCt8rmoAQ1tc+hfT0FtpCMmDMbVi4JITkPJ/PH+5BvAS84Ehu9D
chPy+k9ZR8dn25G9yN8N7JE3iTaN0CSy/J3W+93bO2eLGXDJFTGsokfcKf9rpyitXLwm69pkWUPQ
jTRIedEw+NPhtvM6o2br9ORMwkfoqeXsiE0tKR4EpQVobPTUvI04voy4nNR52s7Lk05Gpc/HfjNa
4uRqR9G029DLeQLuqc7jN+47YySPDTral5dDb56UP/2fNK3ln5CVo4igLJ6MSC9HWtNdaZ1W0XPE
FrW9iu8fFeeW0yvvd3kN8xPJGFYkESyPFKcJUkMgbpiXZ6IZ3VTb8/TpWb9+QjMu63BWCC0xT4WV
C/Vp9fGliHa2gZFC5F06D44FSOVk2weFM/o9tqdpVD2P9uVIMuim3p4ZteNStZJNOWGDxAdZokeZ
vF+TFchfPabRKv0Z4WqQFZjHOq3ZsHH1S7CGrgi9ecK4cJY1co+K2VIqVF5qDHnC5N93T3yLnKkl
SRbYqFReUIm2KTXBjQQWNH+mrBjdzI+cbw92CM9Tvj3wkOfbgx3i/eTPjbP5y8eoGzyuVj7Gzl+c
/ETPX5xc0YTIYlC/MO/CAZV0AwfQu3y7RuHfQtcU+6KG0HnvRXCU7oX8MTBazBNhWoq+NntN8vUp
vdtQ9rIIlgtCr1jBVu+w7q82vc2m16wbbN9P7S1JrsZ1qzvX4KgEPM/xlOxPbyyL3S3EE76zLM7G
Cm295qfb5gepf/6S3JQsNKnOj1+2zm8myjm9VDOwWBrct4RKPUqDttI7DRk2+fJhHuZpTNx2XnFC
AzpKYgAabhK1W+wlFEJbMAtPSpkggBoA37iUcXbOjFxL7J9+kR13ljyblRTS4a4eIr8e9zh9bS1H
qRQQKJG1/nLXqGgJK1h4S7Ihek1Z6TLoYB5jAzpYXrdb7Z/Lj61LeMT0YD1izUIXs+AilKCaEDr4
iCGipLQuL07c6eQp0HC/m3iECVEYn5idPFbIhmFwInLLWrtXK8rsPd/lsa+YOmWZ8uQUek0i7EKv
9VHg1iPYO71bWkJvxs66OaS7MxIXIc6XJzkP0Qt3AtNVW/VQ2oUxyztxVlc195UQkMmJO2XpS+ss
gClUHi7YbgfIvL+bs9FVbHxrtGiM1+vJfD0p1Sa4vzLNHxfdpJBpfg9JuPauRnVyuEw2l1DlECud
agFMOf8aqVIulZ4RvKpPXdgYpdMh1RpaRrk22A0bi2RR6UtAM0wsvZxaUpUCOcaucyZEAshDwpOj
6f++DktJqDYkcEWsdRQcn2loU1XEMZjKNUEVy3d+Fhl+0NOvyhG7dloUV9NjJPdb1rSMnXDkuv+9
2sCYX4zLmoVRi5d5CgoxYXNUqmZRiWzaIpxvvh46JvgUm5IwepQPJIfcZo5ZSuTidriqhwA5JJpt
ss7geHsT/IyPB3Ip1CHsVC3yyuSIN6ovUE7mH8uv9NQkEB4tEgjLc8Uj4qEyVTyOmhB2AcvpkqO6
ttATDQjJIl013CfMVKf/PD5zoiOoBDxE0V/RLi4/S5V3maOCaOKsg8z9Mf8+rsYePV5KlkJvu15c
x5DNMiqB7PW+EyHOs6SMXIOY39JsdRtqtVC+KxV11vPNzhkPl5QOikk5uwmtRCEB/aXewsoXjktZ
giIEGeMvnfL40D0NUB4q4YEt7/k+YMsFTYQbpUvauRq5oT2Mjl/qk8ZLnVjsTn4VZs3ubHlWtcpO
YogqsKzZzFCZJfjydKrhLjy7oYpTL8zCoReoE0wH13NiI6h8eOYQLC/DpBTuXAvVE5RZAaBJ4bfA
Gy+zsW4/t9lRVT1yc+LaX/VSdsIHMNR+BHmePwYH1NJCOHfcnSqXTil29EhvA3lI14HzsG6FPRXe
4djSXett+4LgI4ws4+FZaRwyBjKfmQn0xf6iQ0CBqkOQWc1M76uuaCb2KLW8QETUrtxtgW3yBXBp
M8kRvVHNkfW/BcVEHrmg+IBtaQNvdaz7z5r45J8yErTyDupPxWctrNW6q5tXhwnMVqXctYgQ0t+H
W/u4bZd6GM/M1fHtmMRgEIVrXAQUacVpOd7LYEZA625bmUSCD64VW031RzNuECid203iJ29cfXBj
V71lRiFeoU/NHzcCM7rH+mBfH1TonjpaslyraCchM6rEv8ZOqitQMo4mieqcABYuzuhY1sOqMwUz
Bdirjh7rkQRdU2ZdAFOvemytt7EjKZ4BtgTHVN0ItRLV/2HFb7TXF5Kl3uzeK8779Vt/fgxMmt0a
cnJYmoX4g1Vr1NiMy+n4no6FPEUuUE1qIeq8XqWWzNrbelJeDe+r4eM83CnxX84v9Y4A8VOxe991
i3R5JgbPt3tcmY6nrUlVI/cYuGg32FGQ/K0mR4eUx0LdKeM7bBVyBvXt2o5ir208DNBAGLX6VafE
aQwuDYTo4XY1XK+GqzMREWFKZ6sJIK7mbaya5wasaglNceWWlG7JQ8P0ECRiWKDnUrg8ZfqwGbEN
d3/aedXrWe86jd0/pqt1ypflx8r5Q2k5EYWz+FA+T+7nCR5OczVuQY53RLpUisPjwpY2qJZFaYdr
zYrctJFQ6J8W/TXNF0kOUqWbRlzp68wUP6n/KTROndl+MJV7659e+0f+sCyI+8pDDzU124ccWN9B
6/xhsfxQOn9onicGt7UfhReSglkxqv67ZyJDCEtSSVqZS/l2Dy7l8z24lI/3AFODR+VSVhPnLuVl
tU0A9DsfGLfO/w2MTYsP/wb5hbSQPy0palnNKHgDRHUbqVui1kROJgDWNRB+skk6SFfFtsoZMzmz
OWMmP5ZDL5rv13D0uJwsauOgJ9v9SyVpN82trnzXKkZr9W/tRYOp9lL+FKTsNN/zeEP+IccIu+gn
ZYaqUUQtTA5qCDnZ9Ov5l3Gj4WQ+Js2Hk9Unvqn6IuYlfd3eYFSj4vfNqnMgykr7oA9SvI71jzm3
3uQdur71Y/tbw4GRHII/H52t/ooCejg9SKG2nfLuTXjsnXHt3vzr9pwLjm8/qI4rLwpeB05r5AWi
7YHrBdVwBhN0bkTSHGg5g4kjZ+m4rjpVz5ENdqFmU2M9vLzdlBCqkGg6VPdvMnTNNchEMAmEIG20
XSpniQpOOcgwBIWaIVOUho67YI3JOUBm6oTusy4Pk9U6/xe2eMr8NdoJdWDF/6AI83lEhJc5P9g+
aOx4c5AR9n6RYRHI8snsRPRu+7d5lJMVT/NxJeS9jnaXQFYs8G43hsIIrxq1s+FlM0AsvJ775UWn
2tnu2/dZXDRXL3Yvu25N26genbq8L+9cBsYX30Dh0n7YOpf6HX/CngL0xTDrr7An1Ja90mDVO5ej
xScXFugWO0MBR4sgUgAMu6jh8yPuAf82Jyccrs4NLWU92pf6D4CXclIrJ/drUrQhApTOk82+/Z77
MGxqVpSMLMSQLoNTsLTsmwnVEiNFffCbP/n1eFRrKoQO41txXDyMm7YyXMjieAPQAucSAaY31/F0
zX8RVqXgvejWqBayCItirfsg4YSO45sgZNl2mwuuhEZn9WMDhdiC8RL50RkUzGaWo6Xgkkvbymcn
xlUFFsdsXGVsUv2FPRc1Wzjl/Tp5jSjrBglC0PtrwdP771f9a7F3K/YeRck0vdXHuk6MAkriJDFp
tooLYuvNl9m103zudh+l8encvXOG+f6Q5ZMmcTjZhELNHTBb94f6KZ6f43QK6dNJMS+YcOvdFgnd
Gd1EnllcPYeGIcuAscFBmKsZPst1VJ+Oa8VxqzheUX4VxgfrOD6XxrfSeAYlvejUEVJB89aj3Rp7
YNh4dIrRHpLiEV9+fT8zvpPGsrEwGn1mj9iJDqUg1ahUejR6D6il6GqgqSWBr6NgZVuhGjnGOi+f
IQpWl87pl7TD9Wt6Gsx1j7IMg4Nd+RiXmABNJDiwSOhelz4Cf6UVbMVEbZPR+p9df+Ta67rFCkV4
suzP2SYmI8NT60Iv3TW9Ou+G98LgoerZGdcPmoXBXEZThUxz0PJwtvrW4twvuHq24Nc9fbJLqNlp
2rHzCdr1V2WXzKGWIEhH+3p0OLrfh8yOI0mtm+Qhrsgv7d1mBvL9/a2f1vqXw+CAiAPtS3xq77vp
PbWD7AirYt4D3ixTEP1e1uxKUXEa/a0kes8aZ63PlUT52TD/3ZJzwY4T2q/zK+aYG0r/hNgxwntz
UOq7/ngbCvxJQROfha+pHXXlr/ngl27vWqD6hKELKhmESHXRD3yx0+B4GqzTYKU3t+cXfw09v8Wr
3in7biY3I7VAZ63+B9iea2kYPGVetVUtwDRtVzr2nHKZd5UnVpdbhhQ/Xf57tVK52LnbZxOW/CxJ
LGfOpVn//56h0PX/Lf1/FnbBV7oFFlcnIaTb7YNWtJMLjHQLCIxWuv8Wkdq6raaV4wOSTnK0+FTc
RKdS8EHdS+P6fAySXryMyjTHAz2/00S33k/XZLr1cmSpOHZx/csWu3acN5sg5vGaXIOtdzo0Nig9
6Ogp7QEeGDSF3pW38HdgoDq0c6n27t/zuH5MHlXBLaSG78ETbsxV0tifx7S7zy7Mf+sNSQ7pDaFU
Zurf77pnOTqltBw6v3N0ygOocTfYzkJeyf5KBxOQMaAgbA0PHLv9d5LJaegaWwBFju9q5L5Bh+ha
4pi0wqBqF6KXjiqLaWgvW56NyhdfjrGkNWGOlXAdmYqp+jV0Xl7/mB69/c2fTkwmVkYEF9hANXVN
NeFhdrVYGPGNhCdgemqY52gwyHVXSjmBTg9wo4dSItrtJ2SnF/kXhfG5ML4WxmkpvFHOr9mE8kff
U8fzvekJLKbpm74uJlRmreObykznrELJ9YgkRLoRBpRVM0ChQHWUkstdyCoXsqtbAf/QAIPvCgoI
kl4tjUrkYs7w/K083kfikUIgPLWVOpDZk+iLyJK1tcDvz7Y81uqy9MN1T+ktr7+aQWuZ+glLYRlo
vd+8uDRujV750Tt8MySgtjS2IpsyO0Bi++DSLkPg2Wwu9z+Tdumh1TORmbak+97+mdJR9UCyhc8k
oqYCmhLfmCZqocugweB795nW1gR1CnZSRtiepoAZBkOp5d0ww/Bu0PKd1YKtz1HKe3oaqUYqbUWL
eD4qLL1ttKBZ6QmmGSW/VycN13KthOCFHLmFG3y7hoLSlOd4C6uwCHZw+e+zcwjcBH4Mhscs+lIU
an7HfkCk/pH+5olBYdK4bXuQZqKKNdWPmddb3yMNIrzpNrKUaOvn8nJMOoW7kXVRNFLEZBd/Cm84
62tuNZDCDEggq3nkdRu7prujr0R2uDSfAyFEL8WbVjHL2Giftuk3dY2Ic4M+l8Tju4GVmpgx5XKe
PPCNlsmmGecjGzQdPxAprOMWwFPGG5Ojn3aRmHyq+uAY80RQBW+l8qv+0+iT5czz0OAvS0Mn/Rpv
Xr3ENx106n5mf4Cxga4PhqP3SMvHMo+y7Dr5ygEw1aeVQFddgJ+3WOeectclnkGT3aL48Nb23pW7
XL+Uu+aAqCXqslozpHPzbmJ7e9IWtFIiXrSUwmrYnM3xZ0mB97sW1+28jziHwePBc7yXTygyWGOB
sEfXO1Ua1QJDd+PuvovI4Q1DnShCNa8/xPz9MOCYtsJWsWq7BCDfcOA5TkyC82Gwl4P5Jn9F8hfF
S/HIFjaCocZ9wF6uSdWSwb0a3OC/MxmphnneM7fFawtrYLIza5jnRlfNBt3L6VHUYUv7a41GqUMp
MMI3GDxo4QnkINLlaYw0Uygog0t3AB5yCxpZWxkqwWYZnr23h0Scp7zsn5tXTWt3FWCyKvcVUycB
m9pFp1VlSQi0CgOO5mUiZGt/ie6mG8126GdyVJIJZx8YYEaMOs2qpmG/JKxbkh7CrZbraa8btaRk
Clmdc3tcuzWV1QqXWuv4iBpxnDP+lg8YPlgEwJUTY328DsPVv7l70jTQsksbBWqeVb6INKWHFVls
F8joEYbx++fHByMr040FiaoxBcuTs+1n5YOLaSnk5RioYhmZrBob/G9I3mzrxwmqU1c6g2uD7Xx2
zVavP8lN5Yg0qMpn1yZFnnKTIuvxC0lCAzwb43tOjT40ojytNj6yT2yiYFDTcpq3mId7KDMkwSgz
S8VwM1BmXuzZFA4MTeQYbnEWPYSB6Y0UJ2OF65aRya++73o2CXyg96AVcvhqlseQB/pgcM1Vonik
AYCmXYappWPm3cy1oXARMDseuHpIvh7kExiE4Xt5oMEx++QetTyOa8+k7xdv1HFcnI/L8/F+qkG+
VRASsdLCo05qmPVareR4Tc7X5OrrnJo8Kdbj1gNhK3avsvRX6h1pn/NFsmvEi/b2h/RPnhTpCXPq
X6EJz5AyF/YpFnyPc1J88PTyHsti7PEycTRh7YqgNJpIQ/RHpRXfV25drJIySeh1pW6EVXMPuiel
WmL42L7IByl1Fk/rQod7flEL6909f51GzSq1gOZFRL92eDXgc8Tenhku3s9ZR61Dlm5XVFo4aUvu
oHMn3luO9PwYwk+3xzHnvJBPBvPrcfw4hsJqOh97VU6vXmehA+8kZ6PeB8TL/b8NCczQhtS6x9zq
9qR8Q2IAyvck6RQ2JM3DuyhuJMeBeArRKgcKo1J/BYskIv4c4kJLIlXoxYlmz/Gan20aV2/tmAzj
GUB2RZlSCKtOZbSHR42ml7C2xahYi8qS4L9DE1gyVup7QJJAJ9imIWClXg7pKrdWfG3FAlYWvF9c
4T1omb208WpvjTGTGZmajlszgUpvvwtgmfq1t9wFsMxehLpN4vfyYZpH5BjddlH5DFQSnYgAPOVq
Liw5bqssQl6nEFun9Ok0dYMxvA9G9H0rSupf5jYDyMlHe1ogZmOM1UnTLZGwVBynu0nRak0kqVyz
1IML82foYVTIUEMnIzq85qNLnNnW59szFgEpNpLnAG5g502K99U2ZF5hGTpR00MyVQX2+JZXnfWs
b2aDxfk2s9mK7wtjG614FUFeFGjF43BqxTNxV37ovGvcgSBo3L1zEMhsmt3GF6Atrn6W/vOUvaKN
VPMHqSce0zESTpL7WzymashQMa+GhkO/fJcxqJhwl4KO3Xz29ssOlB8p+WDNhNFCyzKuzoFZ6L6W
0qt26gJd3V99cbA4Vfg40y7lyXk22M8GWnznrMWniDZVfjMQSwNczwaLU7hO6bAJV532Fs24AhWE
hZCpNHKll31ZjZ3vyzmZBNkmlM4S/74q77SIlCUaZHB/Ki3aCJUJ+cRROk5Ax+R3j+Pz2I6XYUwV
rVKtND+n938fP87+KjK1XXYG2//T9osBwj/kvadWdpunXOlcXua0YELSkPXX0OMBcbAUTQ0HW4gK
aXcmL49jL+2epBLSnberh8Hx4bI9nF2GmACH2ai0H60eo4qQwubofImWsuuao9VmXLiOJTptkxY+
Ql4akrp66LPS0NxOaegpUBpeb0kOt8ynL46vRjowjddBVErlc5+8CadmmH3XQgttOA6BLiueR+PS
W+ifnRgOezniWpoQaqo0IY/0uvVBDZunJQC2IdNg1+icOW0W/5CH1LWq1jEgmiZ2DhY25zCIxzVD
q1kUGQR6FGLG69n2/uDAyNZm3bNs65dykpbxTtrMhnhmj3O3uu3Wt5weYd2bkSUMp3qLblkSznUR
wnDKWqCQIALELqGTfj5267+15wofyj9RPhQa3mInMkmYXqCCHBB83vfgzjMOj0ZgzaCXPvwPfM5P
RE760UNmnGW0qK/pTkcbqOB1reNWUYxes8xhzOZTI2COjcx2y97BxaPea2QI1sKLxPAshUMeh7If
n+Rp991oitgRKT7IkXbR8OVtLEWCJHUyy+VYfQ9RB+Dy5f6Jm3jT8zcE8eBAJAen8PQrxsL7zDJ/
bv8WrzAXWfqnqo7ZarBYBf0P3i39z73zfOo+s7TnXQI9xcU/Dh1qAJd7rYJ3fZ/7/dg9SaJR8Qw+
OqaGuFVGU7/OUhsq4OMuhqyZ37BmNRawZuXhMm+zqzS3Q+ZtsdROnBpZPjZOsh/Z5c6BlMXDAqkC
uAt5nKiRKenUI4VsmWxAse8nLbqW/aSG+WxsFJ33H47FyawwKeiIHSYbWuPFeHYd7ZrD5WO4qfrx
gJj6jVZvde8xwW+6rWa7PO8vsd4WYUZzzCKqFwfZFZ30tzOHJ3mGxAFXvxqmq+HJUKY8XPxcPNEG
m5JnyLJltTc1Jcc8dg2z6VZ6zWtPNRDsupy69R+6JryAxiYKzIN2c3LDkG3Gp6VrdWwaZZlGNfFU
oeb+bZC5cmT6pavxX9S5XWiDB/CcdcRK1PhQRz63S4+2X5/ug8d9NEu7l6+lI9dHeykSvlPcj9L9
qHAf3Zuj/WZ8anopRvNCZ3brYPM0qh/Ky48MyeXzh8biw6Y6Kblc2bvY5zrl5ds3ezy3Mbh4r5fD
zZIRAq2/ffpa5g2e9S0nrJdhvet7Gea7/hR3vb3A8j4lm4dIy6S6SgCQ9z7JvWb4/3Q0E8/eOiDm
+F6OG9cw41MEWetswpc7oDdZ1DcHdD7h890U2HpX3emyu1UUAaMQlOuQENv+nk4/cQVQWG56lwqI
RnJoxBW0TJrlY8y/Sg7jVkmcQfuBJV5ad9CiCDh5eC3qzVyrltt4ydXsR5bbWOUeYJ1uY6Zr9f0L
nrM7mYmavHYoMhZ5Q7Up8XU9ZHQJb9Eut44E16f4uokLxDEf5abnVZAfr6cMompRBi3TZOOT2/hT
BmWVZGvfS2+9CoNss936jqZYKXTQFC00xcc+rOoloBStIvl15wtEkzpouwx10P3QTn9r9D10BKcD
7mFguPqTwcVG5z4MBVw8/xYKaOlYy1ZIzFtnKgEDAUIB2oD5ul/FibSttC/yAnZJfZ4U6gYP8WZL
eWObbVeN/uN1d5B+4Myq1YnO26UmTma/fO4vLr1ZQcA6q3avXOvVbv3rYjA9DG6PAURscTa6z0Zp
oXMUFGFyI6+yO1uGuLhAGu8QpMCNV6/xGnhKOmw5XmA8Sk8OkdCnau+a9qDHOT/nPnw+eZWw4G7u
C291/5StXfUtWf0uGWbbZ9PcZzbNM8dHhku+2m3ow03l5ElsNOQUDD5w49ryY4MgdvPc3EVNN7jC
0BirVBo+SozYw91peLyFCgNCqmnkuEQp0k5zxTl7wuNTK67zm5TjHSN9OazAx4mhboNKVyggEGe3
WO7eqJ9Z8TNuqx/Zuvr2zURj2NZytoqLWCRjYRenhLe7eAl5Cwnf7L4LcqXFF0tAd3IBw2/zey5X
FXhMhXHvzVw0hAZq7ysEmutxoTHa3Ee1xmh2HzWnw/p02DCpCRIMBzkadtcVdjnzgva2tzcGotmh
LLO30JNiVwoJD85kc3t03OhMFc0Tmdj9Y5d0qBX9xsBu205IE+mluVi03PgFsmsnNVUuqNJKOHC0
ziMIxfvo1gyWu2NztG2OfJ+NvfZO2lbU1pZJ3U5p/1kmj6X/GfQblMeFy4/5by3DW2YLyDX2pXPk
zZiLpchIxe+YYqTis1gKA1pmp19Et7/Qc9L4WonX62RDOPZI7vUk3Qf+MNsCTXVp1mdbqKUBQfwI
cMqOKdJvluG1TDxReFmvH2LJ4hpmGc5dwzlGN2/36yTwDlfc9m+D5i4sBWn5D8tGaXC5vqQaDvwI
hWRXTcrgM/tE+rw+FSSKtqCwQm1BCl/9gEKmz80807tXbSoTwa6juvhJzWopwZWtmjg5QcVYINeJ
lp/Wz7nrXLBVfs1emeWIMyaoyfvFKUJagZskVG4axLt557TsuYArds1C4cdJZk1UxUeg2qy+mQAQ
UxsYmACQ/RsYYNqdo8qvQLP5Jo9LLWeEQOo79l+Wwaeq7ll/ZBtUV8AtnWM1Kv147xVoFFh5r6AK
qpEpa8pwqNugkc4F0pwQS9PXP6FNsvNWr/mrQmplbcSGTZY6rWS0B8rD4IvYpvzGIyIsGREuXCtz
xV2Imds+JvXW5Lb7QCjxiGefNt9w0/jMS9heGY8vNDlQVaDlik4pxdVkvv+QTidL8NLixDT0OpIZ
scMxNRjrYM7ViRcN6chFmJkyqTiwkDLf0rS39HzohCwXi/BiMxZnjEHDmjfVb22ofWXg5U0E7b1E
PsASH/KV6+Zwz7U/r7uYbq5qhk9E2HF7e8FGmjNrbXsXm1khMDH0VsusUqIBv8Dd6XneZfu4iOgB
1l5aqgU1Ir+yGvF6IZoO0ZiWnpHupvpQw6jQ44gIwkaElikvzhuCspBRR/+ega/7Bj8Cq578Q1xK
54vCXnmvEtbTpK7V1iStTXGospAQ5gchIUIFr0gwbZxikALVvHEzxwdIAYlszemzie7fiGTv5YRC
lu7oOE/SOkdfrpCd7oer6qC+GZSdTGtTfgN8HnLRMZoyuW1wZ1ZWlCcZnIMyLBdkmn+cg2Is682w
7tV27bvEmfn9m+Ko2RyVhuXX84gupvnUxMtxbZGBcxivZB6aQHd9w2RzlmgTgt5H9t1eQxiZeUfp
GAZTswUA7aguKP3R2X0SNNgsJzetQiLeerwshnl9eRbT7eQXDrqdu3sdIganboUQo61lhHKwF7/W
L9X60/lg9RgsHoNag1c7yH9uZ/jDYaMwvJSHu3EptNQGS+rNWnKtmV4Ajnpxg0jgce6zVRbOYmiS
HZxJw3y7jX2GoRRslTckHi9RZqv04nBWWmW3aqSYxCvEWslUaaUHcQwjXQs5h/PD4DQfHOaD2n6g
wiztB7v74LofnPeD436wl+Xkm6mC9mo7dAqdGr/HLKBpOCovt+CohN1h41tyJt2fiz9UtBtarmkH
SvkAf2/Y9dFUVrvabVmGyiJw2B6TRytqNGJCrCI131zytNgJmbts4/H99uZuRijmbjaJXsmEgUOO
Wj9Z7ipAXzYWlNpPu06q6CblkYdmnEe1c0x2v5WnBSSge9JwzghBPMC6J/VU7zFqbNrltIN8ozG3
mPdmaBMzJKBOf+cokF07Gyicb+0ZBHbaXzGwET47LTLj5EOd8cc4yTtZM/AwMqqaIiapMZcDqn3W
rDWOWbjJANnHqSEIzFG0UVAkl3N4SAQ9e05ObYrnvPFY3Jovh8bj9BtdHZPsfdGr3rQ6ddS6tdHm
2302vh3G8y8UVzcyrf6laWh51j5Lx9X6uLEKnqCpFjiZP+SCXGKYEzWWDwJxj3d6IQGoXb++rg8B
jlLbhd0nV+3mkl1VRplBjboyU3udMrVXPnoxogt9I4CqeeBncsdw99TJ6DrL0LI20OxqhXunubp5
9TM/TOi6QHNUojzD284oPHLYMv9ctmevZP4nPbj4WO/svwpYW5H5rUKrS7bMlNLP+9SMLVUBekux
GegtRMToLdNLbDBEc8VgOo9vjUCrtyRD+F6KrczON8LP/RIUURkGOcihMrZBPmngwan+/NuDw1Lo
P1Er+jsXk5kvn8PaWN9HsXmHn0B8qK3kx0QbMmXLqLd2YkOw9Mn0z2Dtm6H9jxIQiOjOQPUqVQLV
KwcrnHiV1vx8TmKUvMsZwEQN5+du5tVQ9kP7uf3QFpan5YeWiYxaU/9EuyxKWsl4wCydTD81PgYk
SnvRitdlSQ0hS8gCvrG8xM3mF79zcw2HS3gBF285VETcXju8f5QgsP+3145x7keojf1If5pCuSwL
qqcZHVC+En54PlYm1vL9zcfKl5rOdLhjMnIdHOIBffZaPEf0VCeAxk5gwacFER/juaya6qhYVQYO
W3t2x+HJJV36StE5JkQtmlUCAsI6SrdcRNfsa7PqAtupK4O+dSob2pbuwXG87RLdXM7dh2yzV8og
ryl1a61bJ5rXHzp362fsrO5uwZwQ5dkWzHg3Xf4s22L1fLAbf2F6XQAcZ077PD5pqRahNsic9pWV
1L2wuOyt/c8S9vqZqCxulN+y8MgI87CT5U+wU3EnOwlhWeKJ3q2ld5sWJbCTV0pnPZF9Zks0K3ml
t6aqPXtLLoe3WVRO4BuqAx6l8J7nIgf9Js42h31t0AIjyQCsurXNTW8fWk9dKvZlKTJcWrrq9igM
hp5DikoDTlqS3GyXN2tNsRlp2Bhus64ac/favHx1TRZMbDhuSSUmWeZkCHDbQ6eVDjFGDvUh2bLh
5VSluhyJ+yyfR3o/18roqt9zGUmdc14uPzabnbu2bmTccJdOchk5Lu/7obD7pkHB0QBS/JXkB/WU
cpNknXQ8OTaS7UElgRM3c8rXeiuKxaarQyIX1U3l5byR9Eii1Q73bYHF9bapqEkoH8Q0G4ZCHZUz
yFHt3LW28EbZOr5UO8w26Tmeb+OrliZC8jI4VOdvYccGXEi8DGgHoqlin2PldnpzrNxXMBkdTnIb
dPm/YZI6xeRo859AUB3UaAqEBgBCi0kRzAr9OibpLmyMojn17NDYCTOtx2cSV84S7Jr0yVUxGKoL
XNass7gOqrBAupKiQ36SK08C7KocYFebctcVULaaick+On2+yDMkdNUd0CkguS7KlowWxWgGo+DU
r0UMH1ZzGrliu3HuILP8oRCxaUgDWmRrlsUCTffK0rDYsk3iHU2HdihJF3GgCWdLSUq0kQ8pzSlJ
UEHncxWqFnKv8DLF3rtH6v49UkAmXwk9+KwrbvO0beY9+D8eyZVoMVyInsfVnSYXIizo6slTMgaZ
Bg4XBBLOufHVL2jsw+KuWIYIHs4dT+mJx2/5lsrBsAV9c2v2H2RzttXQ15cOo2k0a59PstP5rLI+
N4yQJncuY8hn4/5+RqnceycjlXSEYODoZe3kvC5OM9NxVTBHpnRz1fuqFAKul4fxcTp23ajvwnWj
2ZosphMF5RWZxLAyoPofY9eSxj14PaAYF48PmSnvvDCq7G7ngVgpM6t16q4wP/Eassyw5blLF8NV
su1aLTxwE7hcxE8VQMEvL4aHo/76Nxq8VI6gwU+3aAlZeQoMvqUx0TYsDL7ljyd3QMN2X0ufcf8R
94S0vUuQBZEaNpa6L947J4GzPOfFecUKlcgrxhGSKt7OoaJQS+RLLVGITB2m2z7Aq9mTGDg2kJuW
qEl5wwhl5Gv+95ClmD0gUO8zZUolgEV94bpnDdwNiX0ofVQKuWbG0KH4059XobiUKNgnBncVPP+S
sL2eDnaA7RQNcmof/VKDpiyQyBhkqqVBlTsm2670mBvLEbPVfBX61LNP5t1Kp137K21gQVMSyJ7L
ftVp3DondyKb5K1zAAJ2TfhuErMx8KWDSbvlhyTN0f+wda7LbWpttr4iqgQCgf5yFggpzslO/lBJ
HIOQECBAIK5+Py847tVdu3pWOitfVrIsS5M5xzvGM7JrwhmrePrVgz/MxLjJsjpqeGzA+aW4EMvZ
glgyZjiJBbHYutbK3SgS8u4ukvDGgFhzUUMgaji1Wc8QXCZkPvQ+VD88ELW7JpjJT2ztCMC6tAJ8
mj09lthMUPcJLmK4wA46r/+6LG+Gj8uS1c1rbboObJ/Nn/vMl+AX6enYVMeUN2B9LOujmh4aLrmf
jAseyyTLDlmbXE+Jwi3nQjwJ5HJ8gaWAGdjO2blWwuY2tt7p7GfkbFJf/eakz20b3CdRVkgPuaV7
IsXaBteJS1zQ1yKxKAO83XcyBBJLX4nKgp+cRd5s9Xt5QN4gvd3EbM8zEjUIZ9G37IhhQ0daR+b7
+/R21nfA12iJRdUjQAZ8bRwoUUGFAjEO4RyR7sr7rqDtAd+ELAwUvI+vupRB0dBwI+Q134yZaWKQ
wRqTPWfP0yt9ev9Afnz2OQ1+v77MxQi4K9BYuCwzTMFdkX67mrvzG6IKRjPSuMKpVXzyu8SgWaR4
sQQVO6yYyy7BzJNd4ix9AglBoDmkywyfwSemNv7ETIpNGdwvi8fpsshIsxdQd198NSn9Ou9T4K4w
hBiWmHHxiDOuxHVc1rFK4rmPSkbuW5m3M2yfUhve+q/mCjaRKh/3gRl665jANlc8+4QLzMLCwO2Z
xeg9PfO5dbY8Pea5O6P3GuK6IaP3iyKrEAXDyxV8dt698S5fQIfW9wPplUfvJtUbYV9m2HzyGO3A
FHr/3DHb2QQvKXeyKxWMTJKY8dtg8KxTeN2EmFcXmsWJERC+KXTaNaC33ToNNY1Blo0gxPDsxKAS
zNoKs76Xq6KQvUtki28OCyNHZ4bMS5uLgbxCv24aGYOk46Zi3wAE1b7i1h8ww5P9ReP6Z4NHl2Dh
hMcGjwOehSrBoQVVYtLsjJSWC4xZhQ7aHM5a0p6SgYmSFV+nuOdqVni0qSCBoqeggmKcQwKdTXqY
lWhipX6GADpqGsBMqiqYinddcKdrauOuj9VbsUcdxZ1TvaXXA5YmlCmCLJA2ea6gq5EWn4fj/KgT
+M/lRybjFjoe+eaTzddR8J+XHtbVEbmqRauqqd4RuapeHSos4Iq3VRJLTc6nhEHYyYpLS3C9Y5so
Gi65oFxLk/YWoaJjv2B8APAT3OP4Bc6jCmNTc5mv1nc556DHNNW7HlNAjJlL6GmgZ9FAD/WXBnqQ
v2Yr9RLD3EAPX3qtULgH80h4v7VPM3A6SL8ECxgt/RJwaB+cUzxItA8KRrmkDEKixcNBemEh0Tbf
2Ka5JjaiIC8v0X/NA9XsHOATxIvDgjFnKvlu7LFtS4tERxoK/NYmVsd4zZGVklf/fHKMl03HqBvX
VlhKORrybvD2wEIRRd12f7scrpeDSfXwmQn28WEce+PY3D+VxvF0/5T2n5gRoLK/va36A3JjRrP1
YWMk2+Iw3pP7PVELl57GJS3/oMgQl+LkusAxAtCsZsFX640gNGpvXcjIl2PS9nUZKXCiX9njt49J
P71v97+AT88FHlJZGa4ibrsEZ3l9khCyDquqhKyD9wO4Dt4PHr75IM9fDKF4P1YIE+sQvxpP3gGj
ofeECYTMLs9f4B/n+flbOK7zCqAmjR/zaRU5duPdf/CMF3/nljprRxgTKM/qK/49o9/hsSTEBOz/
/uMjorP5Nn3BQcE2+bFTMgfAWLj5eSOgw3sYcCVcVKF7o0Zj+qI4bz+TPhhMY6uwfiI+m9w7VsFi
6uNcdzXlXEfdKr1oypc13W5vfJ4Rb1l8CHinkVp1VkZ8KfakYjkGLHvQ+fsL3hKGezgNmFqvotFP
YA+eQ0jY/CkDhkJ4d2RRWnGc4FXnQ6XjWMfADiYDP1rO7CK5rffYyyjUvr8sm7ic9tjH8OrlLo8+
svOO+mMxK59UD58ysyD1k/Gq7EkyoTvwYfh3uvx4Hccj2R24uF+w6/FKLQIsjxU0WF4HxFCaQP+R
FckVsyOwGJtQMcmF6r19FrcWLUJuYv2kqHKhf2qUlKjv9SC4hjZPsBzL73TaggXRk1iQI9QYHHHz
YBPAuIF0Ph1B4Czb8EmNMBpf9vc/XAKhjvAgWwCiEG6wJHHGvQl7BMvol8fs9edFwAuw2AF4FTH6
s/ACsChxwq9Dkp01gHyVH84H1DJgOTOzhKvmAjbhJN08YGtQc7L9RzE1mNEStkLsutETs/1Ccpa/
kb+OaAEL9wGL5igYA2jGq8RIk22aEHZmpAvKD17iJgZ5Pr2c6OOF18B3r4vYEow/WAk+eDzo/Kxy
RSd32BDrmb0lxCKxDMIfQpA2t+ItmdwLhbtrqjLk6Tqou4dK0jZs0es4v4UPNVxmzhesq6dAbbFT
2Ws3f7njInZ0RIWL/MpsM5BXLcg3u/4UdVZUXuJrH2M0uE/7btobZbIuk2mTXI7kKbF/iLkZmFRt
zxE5bk5oTnh6TZfNcIyMMSLvyDaS/x3vcAUiEo8MBZQ0zDgk0W3A6fqz8hUO1mWMyufBsocmSluo
QanKGy2usv2pic6Y6PeqJYO4uyWDuFOZXCyiUnsGhqa5B37JwHBLAp63lcPpXUtjAo1ZG8PYykcZ
nT5RiotD/wZP/feCYOJid/+BBDbvHzjDed9fXow8/l7T3GKrN49ovZL6309v3O4Yzy+3O2zm08xO
wJHPjQ576pWC0MKm0Bavt+VBJmExBt1+evwesAwwDSxgugvZeaBXcFZRPoQUDVYdSj92XF5CUqmq
iISwuZDM4MoykyOCwXEDrVL5SqUlt1ZOhgttg5MhtA0WfJ/D+ituN0ZtzNkWhxif1/9jsr29DNEN
RqQ8yd+t5C/VG7vF8phit+AZxeIxvjymeJIvHrflSc5ZzyKIdX2vKeDel9PBCGGx8+hxZHHlW3G+
Cc4jqa9Dxzm9OeTZQbkl1SnJaxvPSopU6tRQah6wobhjOlZzaGw5BHbhmAYVxEfG93nQrfwblLLR
H1NIccFjCsxNgHW1HUMw/IO4VzVedT3EuvF0GsNsDDXmohzUQbgh5DFU13cDRDc4k5x+4oxiRt6L
yo43AslWZujqbvzBqW1SAvhjKFHaZLftp/VXmYHFpFCJP2B/ZrLHkZrFedr6ln7Tf5LbWFqalxQq
W1AJuPoCspeCVWUrgITl0pw+5NJMhUbz3bQXjwYGDdwZpB9gIGYBC4sG7iD8Gf/HooE/g8Xe8YtP
O4zsZfyEclR8ut9BFtAeK7cFa4tQ4NEey4WBDx0Xhu/Vb6xYi/mKcd9ivlr8VwsWALmXeMeN0RNj
AiYjeaS1OIdkQt9p8U2Lay2+aHGrSB3zVpXak6WNh9oTXIvdGLXhfQSHKW9J2tAw7iHkaXPjCZFg
8qx7zN/45glt9Mi+EgrCEm66/E7gyByYgSPzooOhA0SMz4wqDkDEbPzj/4YQEwzjta3mewoweyww
iwuG7X0V4TnFCgO8CWu/oIAZ6hK9/N9WGHzAcATwAWPtR4XIyRPi8SfFWPr+o/WXJgCaq5Dh9AZI
BnoNB+DcDPHcyGvJ6yHEb3D2EL/vTaISZJz3by7HSfufVBEuZVJFRu7edhfdIVpU1TGlCxTpkr5c
Sd0pi417MQWycZNdJWXK9ZvAZc4wC4QHjAG3siB8uaYmP9Lewbq1bnl1KfBg9VvndgL5LRUEhu6s
5yKCC7l39PdCmlNYnIbZzS3oa7SxP6++XRiqtdKsMG0CkDN8XPio6BnGJ5oj7A4xjgutIZ8WxmZV
HpV5hHGJeJOn0l7NxKVmcyfN5Hfo7kw7+BX+0ZRlcYBQve1hg4nQCDSE9ca2Pq24uEJl+Mv5mgmV
ydPZ69R3SC5sTXCZamYbB+0TTMkDYE2MyqsfsJ2eQQYzauv/IYPrsCvtEzDPz9OhXfNZ5E5GxD28
CMNyS7QppfyV+Z3XvGxmlmUxuObPDbJKZadnn2wn9NERmA6BJHhDRD1vvvkERpYurZxTUeY954Wv
bpJxk9w3yXA+rHsO0Qd64FYecVCvVXdqSZB5BBdx4UqEJTXYVIHJvHflax3/qlcg9zW+MvgNnecO
pmfofgG+QRk5V8SQxFHCSs5vKNZcuZG152o+jAxQqWB9rDYoqeKeKBG82brTX8aa4taw2IQ1983H
LgOrnDt0gbHLunc+4rBAYJaQ0nWY7/AhR6ucfjAh47CT+0v0jPQZJVaQT3jEiWiAAZOH4rwYYFWc
p93pC2ra6uf5GQM1vRSn38gKr5yRETnZHZgEPShD5zcTfLoSEBsl+ITDmNwiposhwuuxjNw5BjFy
p1kS5ywTfw7dKeR6D1J5/aBhQuLdGCw4AU0gGmH6AnhLpiPtRHLWxtrG8fkhPYYVST/yzgmNyuiO
G8g0pHCe8OWaXxZfyRI2W9J/PMA5sgG+euGQwV+Adj3Di3oPx8djCsEXjXNE6ele+6zL2Q6131S6
c3Fa+tyZcaDfIN6cZ+vR9RuFT7ixzCzCkKUg1/DMBaJ13+mFw7Pj74QmjIuHvMMkLz+LHXZZYqio
wO0jOQbLwJGDEIkvy1O+lr9pKd1QvSzVVTrlIysvQm3jyYWjpYyQqD5366Cog9qknYjqK+f8B2O1
hrz+rzvuccWWb2drL9XEW51vvWbwGd6U8zIY4YS5XR5dZxUivKO6w0gi74kdiKy0UTvB9W0kV2vu
enNHXCnuh/higkFFwd0PFBlkSdsk3SrR0kRPkwspSVRokhQ5uEmBKo9vZkDQ3ECnxsg6Z58/UuZn
Rg+7kfDFJVpfIuS4ZrvL1d2F6JBFvdcutcK+C02iLGDv7oFRiSlvIlXkEM0p7W/ReLjUQYlagsmY
WLfPD/dTmNZhne+aeteBIjlFjwYaXAQFfX2OxcJGglCLAaHfanBEMdPXk6QMtIqqmVBhms8of2GA
GDxRQxZDKtJSmSGBKb5DLPn2HDRyVF+VVz2zqYlDuS8EVEFIiNXNISHsPx85IUtq45Y6Lq6bnBmM
rxfFfm3im+lxlSK1ixR8Kch62Pe1vaSIQAHJg22UQF8JjV73k+8zBRIlCCmOlOeZHWn0UYK1pzlu
UHLnrVTiFYKsJD7IxIJZxTKuWKAZwI44+xmvG6bVDHD5gJML0A4ub55asorQRtNf38uYLQRb0nSk
ZJdMIOvmw4mCH+60JDSGuBjilvYTBRtIQnu4DSGUXtIlO704p/jkcu00j3J16R3awKgHv1gyrSDc
BBkQhgJXoT7oejFkjtTcqtD2ZWVcCnuBN235xWtgXaV6AcMMGR4yN3jk+ALm9PK/AHMbbl8X3XND
wmAWPfkiUdSyle0ysgErwmvAKYdDRPW8jGhq/X+G2+OPbY9/mV2Ml59M51Zy07KrPbORsc+xSH9g
Mqv/XF9oRcvcCjgHdjKu9N2GhKhwWhDmWzWiSZWeD4pRUyRl3D//c5Hj9o2HfLk6cvVe7o3L1XH1
BsUTJNv95fw9nQCAkQZ2ylXyQlLEVIVtKB3q/0RTjtAEjDlCs6BKrt6oSpvfUrxxHnXQnYJtyKmT
20eOooaP4t/UHWAT0qHxoysOaYpUCNR9v6JMHPMGkyKerBQG8izN7QE5+OftacXWgSBKnQKj77ml
piGrcfZUpgIYcgbxdj7mtThDVzH2UNyd1sln4sZeWScI42tARuRY/b7wW55zg68QADuTiLL13/rv
u+HWmVTc9Nl+yXiMtWQ8+hIsBp9MZi3hw9Y5HZAey8M8JxApYJpljtzMc2S0J0bJfET5fEqmkRJo
JtU2Fon87yKaQ2KRaXLhWp/51Q4rR+UrrwQP7hjN8HPwGYHYMvI+k8MlB3tytetXSfciahA5f1V/
IFaReSGlDTC1fOYjS8qe5yS/gTfKxJmfB+ACMVgGzhxGkdQnEP0zmZSZc/l2e5k73kjXwBHlxM+z
rpsfRDoPvdv74w5zYTn7CRtxETgwV/gJKD26Tm+ZdJ12xLMJdEOz4C0ZQcYCNog1++6+MHvjDcFS
5oka1bpM1Oivqq7eyHyXKS/q+if9jWKTHmQSB8b58FjiDbDk5Ghosjg8Dv85PK5+QYLCF5YGOuop
cEfT5/gCCorjC2jCfPRXM51wmAB9BedTKEdFyyaFPjoFNdW/72enH3dls2+ZI42JQgvq5YCdm3A/
DRWj/bWr3RVPuwmde19M+3zaV+Kh1xkFMwcGP5DbgClHe4DO1FAEj+kuuGGmZm4yrwLDwUPsTjid
zo9gtA3CtzLOVpVIr+JNFWfrCE9jueYKLwW643a30gJCy73D5YnAMTcnIn4WcHFeajztdxsQKUoO
xRydRx/hijkkTzOawCx3WT4na0VzV6CNyea3LrMH7RfEGnCW3cnrXm+W6qQbO+/DoQzXJxe1nA1D
f0icnK4/JneUsyDwEEW5yUAX4Q/V747MNQ90a2vXWbu7JQPd8yUCLVldItQb/nOR72FGmPbyW3Dc
Wzt+SqCEAAk8Gyhss8kdhzu0wZ6WL4BdMUIfWwj7D6xPNh+iy+h+AA7Q/TarRDkSMoGddrlJbBJG
BbPYitcfowIn1+De27fRhx88UDmLkMZI7iGg2YkWnSehQ992A18PVMkIlBOhPSw0L9cmaVYJxll2
PHD5tffEdHy5aC76Azs04sOCAeGQqTD6mk+YGw/mG28w4vI33PL0oLlLMB0lYphrzUETbCHfiNkX
fS3/fL16586DPHO7eo/c69gZXzUIrK7uowCTXY3AqqzgmPZO/nn9xm9RTJdFk+3DZfbm6A31d1J5
qj7x1UmRiLEiUgLqCzxWOMLzxXDHN6v0ejZ0XeD2Gk1C8yoAWM71pw8YI4pXw6UE9w1W0RmUKAXI
r9HUHpU9SYD3Q46y2hXzISelfIiAMYxsNSR5sHKbV1w/Z5AJrSy6X3Dq4PpZ0+pJFw4975zvMnI4
JHTtaPjCZ7vh+R/e8916pAwyupM3sCKo2eQN2E8Nal7KxETtGhLt+UQxLDILxUn+DRR3JofJU0+P
uKyeKTfOJlyTGLKJ5REmsbf4IhtxkFcMOdH1JjSVkPHm4iDf6ByN3h3kQyXge7Zq2yGJPjEfeOwZ
sBNExzkDWA6ycpy2sQHaq4g1alA3Ea4fWvZ8/RacN7LWoMcwIFbhLQ+vudRdlbp0XXEmw9vFmSzT
4CAR5INUZF+SFNCtybfR0zHzMwudF/rg/e4tyTKeZf8VNszXucczxYvCUO65xTh89T/qOWFgolCz
MJXrP5FoaKX8B9rm3kD7Dw0vvc3B+IUD0P+hKaCCcVtDAbv7LlBmLMUbeDtu7AKOZg7UgrQSnzYI
Elx0VG8yrRtimNNdsYeKSMudRX88XoshInh549cHXqL9TdtXABObpL65bwR5GjJ/TOYdTyVcK+0H
VB94WDffLpzbOf+cwxX5wYtUNCsBaCYtF3fYOK+r5VoUtSDEae6Nn9PkM7oNIUF2eZSBebW82baO
jsUM8NbcwkIzQg1/f+5EoIiFMwGdCD3jYMXpfl689JlrRf2EX4A5vnp2WfhwmOOzjF58OEzzMeGo
ZJqpbeYxP6+ly5k656WebAkaEDG4nj3W0uVM0OCJidPl74UsBJJyMlwSgrC4zD2J/MJoc2q6X8kr
MNMqjlv90BbHJyejCUk8PAa4ZaZNd0/nCY2+laFLQdKiH23XEoTGdUg+lNgy3bpNYHIEX39ChtqU
WJbedSVGsIuuhK0MBVcbPXMtzpz16C9kXU7cHEAJ69I0ApuUQcx8ZeXgRjyDfZXLa3R5RCntDKZN
3wNo+aKSHzGbYl3EWoSviIXhnYM6w3zWYi0SCVsuE6OATLhSMy4L8Q43QmcgvSy1tD3RE7moYx/R
DgQu9frdCw94RQejo2ACxL5oo4uxibJ5jzL2QAoAncTYI4b2kF0Sk+kK+y3PSJtry3JzAW+wEA64
tiw3F/VTEwO0JPks2jyn65jpDzpBxvlH9RikvbZrkLlCirhLbJof+IwV2C5BTQJd2Uj1BMEZlACK
hvGZzCIoDA4GQNzgWbcXpkC8nmBklpEIWgCjHbMLcLQsTicSGdaO1DVPILSOs82hqsxJWlNlwMcU
HaHQqQBHTXISvLrGFfFwjw/tYeASDJjsIRTiwQ5vPeOg3nnCYsPxWJyqptgCs4fNgwZX0Ohb31BU
UoziEh65vkDe71fwDwUy3f35sAze/zCmQotpZu8D9gcGcawlWSfFZi/SakZvZSpyX1YfzvWhrA/r
6UDSoibWjtUmBkzAucSqYkWRKl7OJZAE6q8pB+aTTLBHnfmek0ao20MZXe8ESDm2hJoa9qUYBlfQ
FN2ZPHqZyaMY3hf4KORRFgWoJvymgckb3bSMqyUNgFwHMec3By1OX+QB2oSTl85niA2WjXeGB5xw
wkI/pSvGGSyvtzxApEh5zbymmKMu1nfqlYD12kQWIZJ25LBoErjLsniTiqPaRfgDSQHIHlgrIPt0
hQ61M1sB2V/oibeJk9RdeFLDOg3Qxox70GccG9q3hceU98L3XRC/xCu4JcLmwMbARfG0sUmlYKmd
DkN94OgLWMvSqBwU5IqxRm2lmRhJlPDgETMDpjAFTMPlFWsYZ1sOtrRM5z8yK9bwZGZxfY8WK+Z4
8tojaL/nxQTFvrbdyL6mzS4lNjX8ScsCn8mmxmJTa2uXRI3sbVfD1YEpzBvbBy2Nje2jd3GhpVHO
CTXYBI2sxiOoLOJom+hDFv+oAEQPZzcSVNbclsynOftdKDYRdEBL6V+uog2lBJyOoCsp3NFQAzaC
JGBmCY+OTDWXiJvPrNRlWEqWmzEzDynWYuFbBozLjJHBcMJn6jhg9FmiMUxmF+QPiTbe6iyAPwxl
iU4XNxnNGrgBZ/tfv5W0EROKrjo2MFTSI1cQEOncT94HEzRofeKADY+V0zXLzDBJyVxCc16U45Wg
JNRpsf+RP0kmnyPugl1B6l46UhhQPhhZInhfQqAm+FA5ukM0aSvytjZ/ID2ruSRQiJ9siaAikl2F
GDlU7+TYhqfx2tO+FT9uHXT2ndEJZb1dB9dBcrMWoRRcW6ewJg/2kuJQrmnUdHBvXI2QjMpk7O7G
zkLUnmRJW3MX93My+sZPNNKSju2fz9wqd9ezQ36ZfxMVDdg4TtPGa2jfbLySRr6zp/BAqvGRySLa
W6cu6d7T3+43kWOE8D6LmiKG3HtO7J2Fs6baj0wgVdKLUTqAlo30flfHNmESepokHr2Sld6lp0nr
JB5NSRNESNaazRXM08PhYu1dsR+gbTsmTC6CeKfAIgFjBpx5B+oiHiLtrdpoRIAgCv9wRkIhTrFK
6M5jMLC8QPoUtKdwNWLZ35W5JHd4YUoADZ2Dx6EiYI1lIXrkRHUi7UGhenSDsvuQEM3pHJcPsJTR
GJNDyR6RxQiosz9fiPjck4e5352Te1w619bZVpFRRWUWqetdwVGPQQ8JLjyU4eaVLM1F8DvOnw2p
4N1dC2Xu5Q9DUKyCLRAUh7I+3kx2iZ3jq/pZe70/3HPHqdfdMPzgE5Nx9KHU0l+O+zUX6xfjp8ob
fFb/h381VsRq6jflp/JTQ7PCp3Xb6Sbi5a6jRaOL1KiqEPyY1ocd+XzDxtrsNskEn4F3AaFrm6YF
ZJB59jGe/Pu8GHycSP2SRTn5DD7WqHOqtzG9TWHbO94HE/sAwNhM3gbDGCmENhxio1tfsXzeNWBx
zpa3/AnL9IQ/YZmeTIg2aFt0B/HbeH9tXY1amtNxoH0RqyA4Yf5PpbCelIjqXVQc77Yy2RbT1dDQ
cBfbJ/SUd87LmNlj4dzWuytQetqitLDnNDkEW+fTNX58Kp7pBOPtxuLtxsVpw6AIuYgZxbc7Mfg+
mcPv4LrJms02p8HbgXZe5ViowrwOlUoeNiWWU+4W8/MGUg05+iyjgkBINZB/yh68i3xCzFrW8iHh
c0JWCbFy6zfJhSZP//plfQt2x+tx4WiDw+kR5wki3EQbIAoFcah9BM2DGx1OalloA3dYE46l2AaI
/7U0jE+8RmuhFhDiSgGnXx0ySopOliipx/3juh9vcXuK65CJKbR3JETomoj5D1qEXOWXesif+QhS
ksaiK53XZCKMVTt/RgQQjCiQNNg4B1RI6UljbFS/6ZSAMQpIShqtH4dxe6iqY1tRkn6kWxFmpoZq
fJywSqdHPT0q07FYHcGrclslSdKuDgqmN1gPnww4oG2ynjwmI/boIH35MJrqtVdTZRSyjdVGyB7W
jO97WDejHdam5OyqEaSCW1v2nWg5sCBe/2wH1uCU7fhe5BbWNbYW28rCzgj0LEzH4AoTlFQU+Tbd
3vzQGPVgshqjunVADVTupiOL6NBsOY77O2UpOLtsdU6J9YCnTf4V+Z+rPZtaSSkBSslnahwIOBSM
w3THnyY5IZmTEC60+qDXB6s+rNREyQLuJGL5Wuli+WLKQngaG8QyaNnSBj8PWu781wCpj63DyYwy
M8IX1pMBr/ZqtZ/4a5U4U+LpvttINlfg0jTvApfe9kmO8ZFc6xyhwvyNQo75u9DfuwCu3NpA5nN7
xkaOzv/3RIYBMzPy3oxgpLSMUT5yPAuPl8aAyP7w9gyIeuzFwtuDzVjd4LDbENJr53yOzJZ6yEhN
I3OIy43kS0rIH/ndBpCvn8XEAwFs6tHJkWpoZsFixDi4AHt38VugwBdhzVFq8IAOrEipAU0ZrNHw
EgXGCf9AQKjzxo60uzd1/MfJ6i36Qe3ua45rZ4bFoF1JROQUn8IcvvbsnwUdY87m2S2T4q/cmUeb
3kprohRR8ngt6K9xZxgCAEMT7+N2HcN4H4HwHMHbr2YE2Hh7R4Bt0WsfwVc+9D0bZYBLCXcs7Ug0
rN/MHRRXppzbZocDZ3a/M1skF941HFAlz0M9FjYewMnxmTHVHN+gz5pFfIMLI+57BTf0v3w64XQS
HITTlcJ7g6BwA9eRieMaiDdroUVdBjqfuT7yA1U/UVlHExglMp5ZxPsDfxF+H8RSXB5hAUyKtMor
/oML+vEPbjdbl0kDwwMWV6SnE5lK6IvQG6+OXuJEDo0+pFdv7HfZ74+QBReyE5G3Uu4TKo6pL+c3
OJqYP5ZKKW4SuBPESE2eYAipOdN/j5XjKPW+n/YOvdSfSxRFubmnnK9GqmltJWr5zl1d9VcR/kLN
gbXUbynesKnqPRd2v/EaeAWUFly82+g1UC4xoEabsEn9KoXaQb8aQxtsGMxtgvQWFDzgkWHyUM3D
8UzsKMAu+gA/Ia3k4ruEhl5kziOu/54boQPwPVhu7Ne/QDm5egOS4PZNqyHfAgEBp7QMykKED4lU
YgztLUl0/ZchxQu7/sToGVsVIzBUd/0zviR0wY33NHDquUZ0z6s7bifc5NYBPCYc6g42GwuTD1Gf
eTqFMKh+0ZNZnCG/gj7DW4rF4BzbXWlb7yF7ydkDXJrHWfw7j6c+uv3RACuq4LPhnUQnl1kPXzui
FK0LHCksGzBQDG9C4GYrG65+yDF+YSHwXhMWwkQcXhrU5cvl4TW9t0MxmoIaWAS94MegJhL+QG1g
xACWVD8YO+755IeYRzF7OBMd5UFHmSgq3Ha2UP5Wd9kzemjvvJ6fSVkueVIm66xlILX0qSErY3mB
GrnYKqF2cpte7KWYKlnL+Z2TO0RETu6c3xlLJQi0VoA1VP1zLl3zJiREYRFN1ICzVwt1CAQimjBA
KqDFUw5R1iYnVh4uRM8QnFb/4xtUEJ+4m2kCGtTY/So4E/4CGmw6X2H3qaRAYnu3dfQkm8xvP2fD
+5Gk6pwNHyQYfk39S+o3JCqmIM1DKw9B6Kx00HZtYDz7POTlOX/jHSBYQR7yLLYVyII85Akw85wf
DVk8r1ISXPBJIp0hPAsMJtGnnXbf3eMcXkm4+fRgMI/2nIAm0lWfX+TAZbkM65m8eiyKXVkr8Lts
JeR+cBJjjzDFh1KrXvoVEmNLVJqbqP7GZIXwXMb0pLITn1Igeh/nC/0yaKiIwKq77msyudAkMFhy
rWeCD7f6IaoRi+EPwhHzH4wODH/uD98AzP6HqU87L0CpKwe3F9OfB5WnWTDQb2GQFRfD18fYgovV
wuTRW2HykBRcEwgUL+dqzdUY1NiO+0/XYeqU+49B3Rx6n0zYrlQTfTLpqig+afpx0KUvgvfxGs1x
VYEHlMdkRs/QuK/G/WKaJhxLQSj+MSQpMk3w1MhGZyRtbzCTfxB3Y67MdJnR8hJ6w5jCgOzZxHJ1
/YOg37O3g/14Q1a7/WFMxs2VVgYUlmVLxOIs1oq5kgmKKY/yBWFKvspiqOs2xAALTO5yccYMip9s
uTinoDVAa2v7q1TBQ8RKHoxheYcH2dc9oGoqPq2deo4KLTLoHdKiG50zWqR3Ua/IjGA9a/XnPjqc
VgcD2FZ9UNVkzSEkT1p9b/T73IqtB45br3lt7lGT8jbamWpopTbIsh9VxqhCCCy3O2NDWYrhDoqb
NhhaPPKKDq6FDOusyTjLNxibtYE6wTQNNzWq966sd+daoOzbPGqbaGNGUHcYaAB8gs4ja0kyojJ0
XCjnpyGb8fI0zIip8EAk+ONc/pJu/0hAE3xGBn1jREIomUVd7vVgWs40F+bSmVuVMLC9hmqcOTnM
iVLvvF/8vz4PJrpfJiHMW6XfbBCHbK6Lr3rrqld3TbYOVe4y+02wpv8VvBsmVb9M/XPqn1JmafJo
MfPQyEMeLaV8pENjCClhCSdyv3yqz8FqC5k9IEOs8knm0H7jTS2LiS+LLy6koWVxFMoXiD82oJzj
zn3oyh0dUqgcDjV999B3V3JWMxCp0Xcwkcz7TvIAQBPJ0o1BtcLkICMCLBsYCJQnFSML9e8a7Uj0
VyOYBw9wV3yu+IAxF+TTlQXWvJoJ0pDfzwsVXTMILUqbwQWQKoHEjceixCDDw8Ew5QRmzW1px2ld
C5n95xgUBKFmNtSq3mWbHWyohoKcPnYAHDKs2db7fCvDmmlIGNbA8r3AwELSd7pHdDYj5GS05OIR
5Y9I30Q4osdMHNEp0J25AQY8JAJxrFz3T3xOAe1bJJ+kjjSd7CcmIoxDMH69Ekmuoq2yK0iTAS6Y
E4hsyLlfkHElikizDxWtBFn/jri4V8LL4YFKzIfBSByfxVEPfiY3d6e3RD2S4qcAauwkmXq1JJyK
Xjtt7eYNhCee9oreEDWggpB8MPkFwkishXcIfwbeYccmCoiGIDZqKrbW6Xitjylgaw+23b0+Nqvj
uDoAtjNWh0sreSQMwP5PxT5xY+F96fF4oY2Igev9JJGcEiuOW//Q2djAHqKDaATbUUmHp7kLBtWM
XFvMVIbj/Nl+VV+z3x8H+9VPEpezksYQRxjF7u1l9cRlmC5t/grOeENgYhRmKmhQyYgAPULhMaXS
EudHc411Q+Y2wJ5g2T2wQQSqFawtAcTwteetPF0/vvbF1Jmqwc/Fjr+1aU6GiRMV2x2KKWkmNIbc
Y/5MCBxj5/93PP+AEEDSdTZ2wmqDpouSH67Z2L0Q73t5JPWDeQ3OmKDGNGF1jYxF736n+eXWZ0oB
MOGq+ZlUp/hU2TwBHrtScgzlBEHnS4HtuTuO+gHGAn0873UOSfgkbOm7t51Xig4xj1yYujBvYVlS
5wMT6kPXpAPnfXsuxe+L4akeHB4W2NzI8tOCBI/M7MPXAcGhD7+L8QazEeFoqh9pNebUtqJIAj75
6icTBGyP0nkKs1wfZdKWozYu9sjl8cFZmky/sLJbMfsS50CY36Tv1LvF6ns6YJUge2urf14KUEp8
NuQ38iDmN/63yhVD8ILHAzHMtJxZ3B1zkJ3qgaVLF9Smh/LgCF10xswuhzwSvuZrjMUSR/P5d4jz
6x0ID/6Kp2YZI+Vir55HEMi3/x0wMWhAuQXfJ8T+qL8hknjA8XFWPRhC83EjCK2IJzLPyA8GXKRK
XCGzhwp7iA+TknSciRY785xIx+XUc31GJF8hwLc28d/ygHsZBRbz8kIxxrkMRqA6+AlodZ1aykc8
1DElsz/9U+dP7PqZrAtb3EqSb8PBSKHNe3fGxWt3y5haOEeyyNDxQOjtOsUcEbRToG6C7CQ1lYtn
2Kh2rA1hLbZrXPUzZ6cFu+OqwCE4c59FqsHGwbJgnvDyMs1pAq3gc+SrhMlKhlBIbrvyFBkx2Tfa
Q1Fvz4HBXRNH0SPYoPZsCJ0EPfXv8zIYJHOnqZCV7VMEyyZH7fiLxoRW3/p85cALu1LcuiZ7Os+/
yTPZxyuswZ5muRSd1ezjjmJLdanK5qK2LgcnENmsZYtpmCFB7bi4OSfxGcrUrRg0gHLw719g5yXT
1f6a/+F4W7BatsKA4+1pCvQ83K0GD5QjPpdR4+9j3/O2oGpAyyUXDizYdE8+a83McBYUm8aGeW03
WKhAx2ByQVSEBMmQBwMhJ1NwC3y27N1o5/4CLBptiD3K59G+x0hpGseD1F0D8uU05PLP3fHRHY3T
sSkOVXHYoOD94AW3tw+3gRaAn3FeAjGincrpfyHBK9sgZ5OZVXisOp91ps5pkK0DpjhGHlgc/6Fd
X/1Nhnop5UpMfz5qjDFUUsIz9+/xo4p8gX6FskHmv/PWnWddvcvJaz6T8CiZCPFH8G0hZz7JRk/2
kr3+tnZbG17HC+UMBDbFv8khcVvE0kHSir/A4J5UgEFuBUw3bARMRxUJ5detgnbp99TuaX6zFW4h
e2FxDhb0Dhvhgt4ByDczafpnmIhPDoPNmB+WOy33PBVi4nzPw9Kb/8U7x3kCa2/1m+YcDmispV6U
A5qMrDXE97kqhe/t3eOivP2BfIXH1FqHTRVWvEMr8ZiOGZftkL1lGrmcC5G/aqT0oXCeEB8wn9Wm
R3onho1IqvgKbUBoevcTg1Lk5vjV5X/HwKbOceITpr6BJHoAkNwmrOGyiy6/+eoD5QdhSGsK1+0W
p67znQcf53GmSAw/AaLlukxV8QqyDSFnwQTGo41BmwUOmKV08mQv5hGdOcM/8B1BQGNKx3zu8VZO
hDoiWm+wsUwZfjERI3Tucr0dQWL8dhOWgthZHvNSzm4m03tZFmgPnDDYBwxKdckq2DW1L0xxR2+9
9W70vDR+ffEqUTFI3+NKyU8hXMMeifYbUbqaXdC3IFPOZ0uNneHGf5P4S7INkLXQ4mxZEbgKMPxi
+z25PM0W4y/fEVyF9D/zTflv+R8nRxau36UmAa2QgxOBibnQZpnSlXDphgDzJYO6PP8+fRlujk5j
7hPRx9wmAfbfx9XqiTJyg4kzj67rSLxuf9nurVIIVlB07pBHLO9WC2rzBC3VJvuKJsHCcM5btcZb
cQQSBS8JZACQKJBJa66x7JOoKxQ4frqsfVzP19nybJxjvYvxojFOG9Gl9129x/d85SdwcfkJTsvH
vnnsq8ce8icJOJyhoxo3LXMn3AFgBYjawRYnancBHk/Ujocd5grEcqS1iL9e9QAVcDPb8u4jJA6A
DeoGhxIiWqRN6MjUHZrJcukaZ6gkzvX6xovnnFDgOHZnDkCK4bj+tuAoehJnX8iXZ3x0xdIEQvV6
iYt/p+SWDWfac0p+lEk3JO0mqTbJDe4XOX4fDz6mCzz4Ddi2WdUzGfRKao5TSqVIEslQ46GNsUjT
oKjUXHyFBoVROs39dqZBgdFClGGVv5fo0wd6GtIhUMGCRhHtcPp/TJ3XcttatkW/CFXI4RUEc5Ko
7BeULFnIOePr79igffpW7XYdux0kEgRWmHNMMZNBGHqHufBmY5ejNpmf7BchtTDFYOoe0I5TQWL7
uFU+UCSM0VHn91ISoKtYPsDUA/EKvendZfGfBg5sEaYx6lW1Fyq3u8kDWFZ8ss/1V1QLJQqcXyyE
wxLwjIOB81+uDxYG/AvopE4SYbtoiPyzWlz0QkSikwxOCrx2Av+Xa6dSO7UaucPb7NPB8YAXwCaV
dU9VSkwVV/qdfZbYQnVCycZPh+KAN6vHiCWvlIhb7SHg1pqvpA11Gw0E2To0+NRt9uUePqvCyDsS
P4vnwfnmum1WuCnv8ZCorkeflS5+bXETK70l2InX8hV4xD+C2n3opT3PT+PDfxM8hKMocWWRfYvI
+fHOXeOPMHSISOFgAJuhXn8gZJOd10JGY8KGwhtj4um7cydR1wMbR9CC96JnFPQb2UqNFGZZt3On
JK2S1oAviqljSVv/jnPzQFuE8GfxsoA80PCenNsvzL2tIkLFKTuxEHNIPxiWlLBuEoHiCjXcD/5I
tkerbMEggWID7oA0G5YADudIAD2J9w39A/G+KEsmWrb/JfBgFeeQUMlhoscuHpOg9cTNmAgrbsb2
Pzz7XTLB/XhSRIQVN+PYEanIOf/xrB+QFpp8Era820a3Bf6AvB7Io0htd6MbxCrj6x7cyKCJ4Mb7
oAlnIfznmhWiQPJ0xI2suMNLYFlZkXvAr2Cfd6+kW8krqbiCZPDnq+oLJIPvXwqXmIwGaL34J840
vJeruiouR2aX92tbhwBrigNchANcJIF1miKuQimH4JK96xlVHFNc+5dwfRPmxTPfcNmr4K3TG+Gt
qxZvXfvPW1fhE0Bf4IpUIRdLAd88mGdEs1AtI3WbqNuccoItxbhuScdMNuQ+sYoAO+DY6zt5AEQz
5IF702T3G7V1S+68BGQLBBWHhzqx4fwyBGMOOnX1d8BdabEV3zMJguxvJgG1g7LiybL68QELPgJv
RNv5lQ+ejAUUdzMLQcuzefAyDkPLD10lXKuNMM7MCMle68w7vQnWqFggSqZYIHJ6vNWLFhU5as81
dpej8p58SWQrcD0OXr+cEce+4k0bdzygNaMgWte0RA1cUHEcxo886VktSeTVbSTY4SyYcDUy14Dn
nbrWVmYXNV9a/xLgDi4vFos56cxMzIBjF4mZWJPinz76CD31g52tbtKnzfII+IojqJRshtvUy0DA
/OoPxPvxyWP1WbjFu8hk1IiIXqlcy4ysGVaTDIFIgYXSgHfBY/mus1fjm/lBbsRinwSCanUyef1O
zmr4uCsgwGfqz1zLXrvs+pULEsWP3vWZfwiYZo2BcN/hAwiBDm0MFqSkoaZiZy0/pcAX2CuNm5a+
KkNZ53Z4Nmm5MJ2BRGcWS1wsjtJwVQNYgoCDt97ymPly4S1fLV+zX3lB/ferxRjIF8zhd3FsvnjL
493EBsXJEB2z5UGLD/gG4W7m5S5P8vbQrk33Fgx7m5E0qiAWU8UupV1haxbQOLGX8ZzLxPCKSWvM
QIZrYTN3xLpufKLWGCduK8nVO7Go55WoQFdyX5ZXAb7Hmip4leXiR6QhLUvpk9COACLl8Bs4420Q
HODvfPJ6PoXB2knXFrWhvq65OJINLwavBEcFfkvpl22JBz2ZPHd44jCxeA0/s5r9g/h2i1pcbDPk
hsGbuhXfnQobGuyyl6jepYWSxM95Yb5kDI9eHp77hDXDaWxPSoviH2f+ii1dtmrTQ58eRn58XUFx
VA9VJ7xhVnromI4o+1zZ4w0jBTNXdkO7A9g++FuroKna4g3DZfl5n7vdc0ba/m/OCEXjPWcEIxwH
I5xBkRVvxj87s2YhKQpFhMgGIoGQ5JLNqhTAczZg2ZORXAZsnsmlTy6xIYoN6SHClIBBAVw2Mh/E
Psvai1VQ/KcBRR67qJIVdBnwONmMcT8TeCYOrQJx7igld8YD20bWjP6a/7M53q1axRvNLuvm7oxf
f/dtBizovW8qFaz8xsf3AP4NbRapdiuwUAGTz+DgeOzeL6RL37fZ9zF9AvUcqcbsUm90xsHwvlmm
HrXoqBoEIu0DbU8to15wDAVvPBLv/iEozgCpIZbCpKaA4fAoBgHAIXXwMfq536tJo4xPNAeqLHbd
7/mZ6srq1xSC2MKoUTtKMfTZDITM5TXgZeDwMpgw1mQRPNbTX9mbmmvZFttABkG0bXyrMZbHY+wm
0dZkMI6GYdxNzMNLUQgyL21noW1nlFxc7+p2ZsY4h2b2zfXfAn+e0Jltw/XkekBenljnDQL6R4Yp
UQbFisUmJXZXi4OFs58EqZIhM+u+yRAULpZ8orJ3OwS7yB9/A2GougusGyO+EORd92dwMtGpkVjB
0+ZuORIvQ7N2CTO2Vnbgde89syp4CI/cKMwn0mKh9d5/mxPvUA3J9a5HLWTtVIAkwDI9xbl0xXUo
ru18HeerguCDCqx3Q0wYxjqe/xe5C/WznoWu+z/qZ/X8eXEYWMu71nQr343IW0BX6W9HEzBbULIN
FrC2kh956gFYWKbTA1KAiYgXMZ3mU9Kzb+dBLHv9dnXAfrbAP2PqjTdolchlqgOInjQ9sr9gupRs
w1m4t1Y0NsmWj46EuAZruIkIDyvCjrU7Mv5x+F9wQUIm1bCTWNU/OIh4poOgAowH1TyQFHqfYmfs
OV7uxIo78DMvMHBsCDtiXMh2HbOILabVyJ7/g+/Co7oXm2J0Sz3R/9NjcJn+p8cI90Kpux6/EA8z
x57HTVW7Rx74yQ9QHg5OLGoOrCzTLbPcbwpyYX12vIqzCIXzr2mr/jIWQhqrKhCi/hKEybix/Vf3
QY/hELLBJnvC9LMSNQ1leoGwGFfyL+q3/x9Dwy4WOSXrWE4D78YSisrKEl4/XDrdT/F6xj4x7Ih7
CAjz4lOPRIlslX5HiF9S7CLCvPqdfaHZrFxLQQ/Oq0cvY1/gluBuAwo8oy0L8cP+rX5h2/4lGgqW
MIRCIEk7Hho7rui8P6vjqbRODmuD+kioj43rMfZWzEAI2rz/qyQSWB+MdkFiIlo3kLBZf0XrbAHp
EmdCA7+Z+xJRXwjzHQMM5qMMMGIeWvYGlgORW3QQ5Lwmb/hg73ccfLAy0LMHT72BWPKzHW8BNx8m
PUcgTOJ9lbkwl4wAeiBc7ni5RdICMZZEBpC+xpiXUmZJBMd7imsc7ymbVCakUPvZp/ZAcmBmJX+x
OCnxyu2hKmDIrWJMVF81nDHL45hUVSGSOo/DBoLDRhctMWdeDtNRSmQHNaqYlzIGAxMmU9cWxIKz
j0CLOpO0F271FeF1zMYWTSpUdNA50K7RpLbmuoZh1IE3WUNFR5Y6OGsbHronvYFaIASOoy/nngOX
HTab7CATu2wIJB3oMBxxHKh0IOnkZN0ya+L2tpySoROU1NXzvnphlhqNqz0Ewc4LZTxSnjSLU6Ob
kikLaNDWZrUZRwoJV37kimWNw0UrINAyIYFLTf64Y+mEeDkBsW0d0FSJARu+HRZQ2g7jxczCuL3O
7dW/eToUAfIjeXQJXzTXANMwOj42ThzstjbOr5Z2y/pu6RvVndSJ4dWoucBzojdP+ciW6/RYvKl8
DUA2O5GIi81AKEN+z5qYdmW6mHYxX1HYPgpvAyIQllTkDIiOm5vVCxKIO1aqfk9++JQzRueQgkPS
vdFugUUFKMiFchMd9WpKDnl7kPxDph5i6YDGymBhUBwNEtpxLIeMRkVrTHsza3+jnRrrCNw3Fixe
Rpoq4eDJ/leCUoNVqOoWC5AwbwWQEGQSq5h77E1UinRFmLvJ6xCuMPiyIfbPRIsinp5Api54l9S/
xqqXk0rokTUM3w5tu7QI4WbqbelscDDn6adaF+x95OvOhFz0CEmYIXhNnvDBaPcaeWsdnMGdYew0
CPvmPqwP3bYbEU+Dyjkl1alwTk527hKvgbuJiYa2JTur9qkZzgPJJOY5pnNJvOIcJkT+7VuqjIX5
TnnKeypwH0MpuHWEGTm9yDMizAhRJtPomPQavGPnubtkDGSSS0AoqXGejXOfnqv+3AF1GU/BIv+z
6qNxQ1uBmEKmVPqwvw0su4xVdc/8lglpQe8+bgHHU8ZPpTvfDMbv7aaBYIzGl8KWYCjdc8tdtOh7
9UXf21Ue/QZgj6+vkpBAx3VekKWCwV2O1AsxJg9muigO9A41EF3UvZGii+IUkascSJ6nK5KIQkP+
TBatepqqs1yddfIl5bNfncfMS54pVrP6XFPEkgDW7OKbzySFNwYqkXVsy+NYHuXg2GeHMTsM7b5P
99br5w02fiO56e8SogZRi8yQPkwG5c/U4/Gbiu1cfyYjQH/2o7W/kb8RxDAuTgbXSIXCWfJP2Tv9
lIy0CRqY4lmmOAP8D+BuUCcjN+OGyA1qWmt8/cuhNvf5lH+lrzRRzbTh5MYmCbYZi23CoFZVsE16
Ch5xAgMCxppVeEK07lJ7UKkTz4TT6bmdV75QcCOHOibBMQuOrXZQu4MFIftgqnyWtxbi/H47Fwh+
t5G8SSCnli4KJTiqJc7graVtIDVoMx5ihtxIqdwc7d2qMHb/i6O3XfnD5m7J08Jacxpg1bvwLT86
0IiXtuamXLgcHPgpFe8O14H6/KB/y9FWsbiLbej1soSsPc9VfiH51hAmsKGiBSUdBmRiuPqy4gOt
nv7Eq5aSqwKJmCGNT4YmzhluGeu3RQAffiZLZ9Oznv536Gxgv4/0daAoVdHXKIt+gLbmVDBFwSoV
PwSJO6IEM9mxPLOrEQkW1EOFSFdoEbIxfA7gTO1SA7WB6PPg3sgjSBhXWk3kMXCPxTb2vLdu1gUT
wB/zkRUl2INFIgSOnCaxFhN6+DAa06gvIV3DVhztwcZkCTkae5ikRGDh44Y2Ff1wjyetCOxYtRCl
s58JJt2CKWKQkoOOrPfTjNhrzx0RcSb+Y4iDWnwq4C6rp8FecVcqoGQJxp10nVbRJyIlHq0k3qi1
O/xg8cWdfp8csYRkcsRBonSfHKFSwpuu51uSw5AoOfjUUbhiMHZrfNbYGOeN/TMwlyJ/LKCf3bDh
rxp3+kwR40Uk1q8aZ6WgU5LFmftVwQCVxpacGebH0cpno0dvdWtWEUHJ424I9+q4dwwcyYI5lzJ0
0o52eTLLkwr8jSk7E+/hjLGpK3i5RV6qRsOt7ypitihStV1C3cWv835RYpEhGexoxBEwJ1v2j3ep
fUizxxOV5xP1qSJOhnoYyMQRjRVwfOBFBG8NK8M/Smtp/UdTaMnxBfADbqgNW05h8Z9i6M27c7f2
8G1DapbN439U+ToRVHkmbgSvRqtukdxhgwHVp8rCBsPhFaO7p9ji4fvB/JjUAkx4H1H0zHyZWT2W
vc4ll36x8mVv6FOXhJy7OIvxNb+bwwRbe24/KuRteGawyvDRSTbIu/5KDv/mOGuy2BqpDFAeEYat
X6nG4R1wwN2hih4eW/a+MJNGUVVQ9WKaA/5KhygviEv9Ebc7e/aRAQmPZGYJS5DO3zWS6rJPJ2YT
NC3gQ9YxiKFGFmE7W9+ZxV4v9tbANbhKf4EvxW01ojyFPUYx9P9spOiEOChS7y35vSv/4clDnhnO
CpZ0ClEPOAo9AH+zdTLHU1qAvziqmD1FQ90HB3Ya9ORqvKrepO87qUdZMD24Iv/LoiT96M5CY9xM
x/ztPCNnoDVhmE2/Depet4SzeAeUHqXXAESEeoXAK16h8Yr/kUNDXb5HP/d+hNqrpvzaZy5dAsB1
hp1gIjlYtTigyhgHkizKKyaqtL+Rdp0i4tSd6xklNR8/fuw9Pqt+cA5CEeeThSz78RkqSAI0pNWn
qjsN1lG2jqp17Hg4ce/WwCiujE0QsGj21NEj13kDzYADzYADSXlwVvkHjc631ngcZDXmcpIU+6tX
8RTqvVn2/CWFCN8hQTuchjCRdcuSq1prlTAfsuLGf6jbYsstRWR6wM/fcITXkIaiFIfVdkHdSuYh
dRoaTka1GzQAeAsDQj28fcBKe6si5ILzim8s3/M52/dv4cb/sFlYF3RPTHTEURlGLHmJJgpbmP58
WhGIo+SE7DJ5t5sKZKv1ZDQY96xjHsZvU+y2rEgliF37zt9JGW4Uomy26eItQsaW0+26DDB5kohH
MQNkIhuIZzdZaO/DeW9XXte4yCo7bZuVW83fCL08uKtKuKbaci8YGNEhig7lsHk0kSK/UC0jim7/
jUEQk4g9Lw7fTPhoOU60ZS0BGIj+itsipvVvagRgOs+6cUjwSnVijBP9BkC5fJJFdf9EsHx2xG8L
g5DmqfxC6TzDRop3TrWjGe2wZAn2Ktbbu1RYrBR+GU+5toJdE8OuUYWICZUwDBpysvUljxzCBIYE
8si5VaFOlfANWzv+Wzr+t/yyX9iA4Z9Ft08L4ex6EsAmAb1WnnAfHUoRJsxBosx1zj+NxTB4hXXM
44ibg/XBSxKIz2bNDnL9aN+WXgJkC+0Ekj2RvVCuwUjcXf2MijyQhYQ5i1QwfdvoZC8yMkIUDjjY
tU4xQ9GMstd7Ub3Vi7078Nj+RzfQSYfAIpt41QbW3bhWHIQTm1ET556Whza+umYwTYNT6wj+fZ+A
FsT7SszPLil3VbIyZZdJR4d9JgBIus9st/wD/xCKBX92kRagLhBKcgdECpMPlpNSfETFB7XT6oHs
Xmf9gnrc+uCuJAOu6VFhHdG2Qp3E8dfvV9piYxBiA6TlGMCWIEAkB8wH7wixu12bGxMne0Pux17a
p+vYoabqpe1Qbtn/+9rmyOKJnxe08JCJhHQePwIyeK4MjvIksSFyh2h//FdaAK5lsrdYWbCQzky6
FkM2nmzu2PGeEqMB9pGtPR4LAN54LPBMgBaCEUgh1QfJHN07jwVMMuJ8gY9CNGdVIu+HpTcPBxgi
Nom01R6OGOhT3owNOifWOinlKQNnpNKoDLjfYRfthM4JkROH+gIZ1sy9Ah7BoZcOTnvQVapP4f/N
uci6gw7UPz3gNkZ+nSl7m9y63iWrrAcP6kHi69udne4S7AO9gPGBsqllgQPXHfzRgsTX+pu62UKz
AWVjUqF68p9S9nQcvpJngyiQIPqsjbfe2QXq3mr3947LWjouOTro86G34eceZQiK4iaYb76xNvS0
ORpD0W8YyWXr4SpivXh/fqbvKsszpgMxGeQEm+KUxwtQMlA5QRfiA49UjIMxhr49iHe1KT7KCVMt
ohN51oJ1orTrWyxuDINISXDfcfKuzV9MSiwmJSDWmcIvAR6w1jOGTfwxy+P9U5cDXA9GS3CBw/H/
9GRQZMZOHCTdxadsr8yWRR+7wzER7TAxx0ZyyqfjZB2r8jjA1QmOyMyjHcOZOwbeJ7Qi3kMyxfO0
5C5rIAz3Ciw4AgJoXoAuU54IlapHFMDAMiwUYKvph88pcfBo4J/viYIMotP34jhzN4Z2QOlv/gXR
w6K/C1kImN5xv2u5ZZKgBlhSXpvymoV0ieB6EgGSd9ME0kF9Qe0nLHcwmqgqdnqR/F7tmr1McA45
SsspvufPyXfhzknpLtXEesEpto1MlC8uz03E1ihdQ1FC50bqAyll5a4e0cqSOEBXwH3zNM0nZzjf
ZR1JL4LJamMJJjMuMCtIIoPIUu4CVCu6G/9qyVQqdi1QpF/tsOOAPikHMf1DwMA8mh+ZAYbUqItg
iBngXS0kafC82BIwcAGvzq4AfxKcHYbp9m1YwGfcNTEscePk1/TLjIgBgQexXRSW2I6F1eauPSAZ
Ar+JiAlbtWSWMftgKgQ4oUSdh5gGbrtQDImZEXHVjL+zrS5vudxaaB8uRZ33TmI8JR7L7ztCGykl
y28QcOYjSlgcbhlbnqWn6NpTSrccAkPggwzYiE8xGKsuPQzpQU4PKGD9LUGcIGudLcnnCtxH5nwr
xh9kKdlUMQgUNao1lLciBXBK93CWJDRp2laNdnQB7ZWq+Y68zVIRazC8Go5AXIP3x6qSP3S06tG5
/DdMsSb2LwzuKqZ44dZcggwZ2d0D6vCr9PVfs0rFFnH4a1ZByhcrLrI/JrwMwukP6q2P0y154/Kz
ntVLtQOIiarVx7g0bKmfB5p100NjBbkCmRUaK+gy3GmD1ztOAtUqrhDEqOAkEKPW3UpjNfRTx5Cq
GaqeiZxsfnj8/qBugTCJBjxaVkD3ohV5O5ajKEVBvnq6JyDdfQPUyxzIK2xCxDKEJdUgcpAwNUWA
hoTm10HKMx20QBzccPzNlMMAU3DDsaJKpV0GOYV40x7bLIqVQMbwtSXZiYA5YnPRYljiylk3PPsB
Ufyo1hM1h2Zt76HvAEjZ3xPhTdj6ikh0pNJkNffqKW0PRCLfPQBi8ZbAW8KWLg4GAERaQvMU7mSW
ocuRHn7gCKHzgyPUANhiAs6ovVkxXUDng2doEIQ4lg2omfM/8YDqk+7qqUPsQ62FnArcsygkBKWT
75TXkActr6HWi8L/nq7CN1svsckSj1DLlU7zB8Gt2dvrLkKO96Y98DoMlBuE3UsuL4SFnd7amFAX
HnS5/U4sAiqD2BTMTVCTzUywEZcvYI+i+kux9rvTmII5O+qv1wItqbEOTSFlDzBGRX+l7K1GKrN7
Vv8ldrRgDpgpgDbbWjwQ1a3UCTAizbTy0C4YLUha4pP8xjM+XynceoXZDXEfY9F7zUXBhYLkvURL
wgiy9jq27ThuuMhGWDBVAoW5WQ2J89jq41Na5zoB6WhMd8Gwwy5NKxwzuuh3HWtp1M6yi1vKYGm3
2M5x43pYz/GZG5XHjQE7QPv+DiMshmdc7x2GEha2YkgdNQ/GWqFzsm9zQPMZ5pd2Sp5UI2W8sJ4t
l4Eg3TRn4nbkOetkxVSwoVinreb7i71gYR9keHEZBrJJWFzXwomuwk12s3dfxT0kAAgc1AVK6jXv
TEwY6vrrltHFwvU1r/LDfQXO38I0ET97XYq/opz+4hNS7H4EcRyM6pDbh2FclVeiQ5mf3gF2OWkw
xqUzWA5ejfjadNeiu46/GSAE3TWPr3F8bX8bYOTxx9OU0prSDFHFodlNxEH4lawinuJc4fy15xi3
U0pqyamcuMWd4ukkjScfNidjhJhb8r7O90qMdmo1kZJN/HWxkdGDWmsHNSf9T3L2vy3Hs9hZ4VDE
g0CRwd2A5DHcWLSs3PiXV0y8aMu3Kz8hCsCoM7pALDS80dIREuJ3sIi+Ed4i+kZ1yzUZdkJ4i70C
1XeEzIJSxFnxIc69ALe7+jdSRyJPh/DtxENUtC410j42+rhqRfQF/G1WbCzaYCX9h/dlCs9+9BFH
GOo0yjzugQt25O5ZtGhKFuwIlYMIgphW8R/GiDzNK3DdqGxx1VgwXs19Vh9k3p7uWFewSE9Zfo4s
CJqXpmf6fEmSa/K0iw8aNGpGPqpgU47AcNBYlyJ6nMD1sNyQPi48nkusOJniPG+dDzbYIb9RLLVR
8OA6Il8Ep/mMI5juc8kXsfa0J7V14pbL6mxgHpLvM3wN/FjhSQQu5BJhiWZw6wiOE1uQkvk2L9/k
8ZHl3AGsAoG3tG9AlummyLmmlIG8J+B7L3yAITgRIBBMLtmvtQuKjCI7wfCJuIJ0JZGLyWFryr6P
w8oUl2m1i7chH1RuYTo72hXWeCTLmJ7oH75RdtJDgKmlgfiPVFsdK2A4O70WEgG+ZqmuryjXsgqw
cUtpGIa/fEMi36+2XYtGx8a4jWImcHPiKKe2YARRfjbzuWPgbdj6a8kvhzP+vJoigR2c1r/GoeGq
AZyaga0c5sL4u2R73B7ZV8Udq/QTc765Q001PhO4ONPaVg4EsuZLrr+llgmLz2fmGSunxboh61lM
SSAZotdQ22u3vnxLq10b3KBPH5LpGkZelbjkTaH6Q3KebVswxYEXvlMSx+ZJPtbMacnLWDjp0NRL
twyhMjzgtI/DG/5KrmZdm8W6hP6hp49pmppBzkUOpptSw4pQvvTpmlpx9yRNIC/MbGUW+pfDKqhL
YXyYXRwzoS2kx8IqTyMxaD55Q2NSY3CpwiN9ddooSI86+XVKyz/9HBMhmu5Cc9ylcZStpBw0WKZO
R1mqD/xLoVPwdC25YNUWejZeaXPgey7ih3mg5o8zq3e1oSaWMlrJ6MGdKf3q/RlhZQesAiOsEkes
VUKatAxcTZeyhQ1b3p+a5O7YgPIIEt/233o9+G2oOqCuFnwmkDKn5SPv6PkzHPqmHi6ajp7Ziv/E
NVyALDIDvncZO7VmXKfhpTX0c2oSSDLmxbuSXYeM+1weKW/d2J9jqVgZGXIW25hCuinjMyiy99og
DzAXkAG5IAZ3dqBMFfXrUGH5MoQOQmdf0ezLmLVdb8ZUu2hCdZntiAnb4t22IWxYtU2UZoFqUDf+
VBpMWQm25iDxMvmDdam5AZUsKSzJeU7JOPcJCpw3bHMl9U0xuZSd1yp9d7q3VvnRlCeH+WgIn9mm
ZYt6QRi6mSlP6qdC1tgRAanqE7VC0MJ4yKxT9bVr/fc6/2z7+pIH4VUN/kzzhLsfaFE9xvLr2Kmf
mURolV7TSbYaO2ILqGQyTOTmGVzNVJ4ZkguZmRtbYqMACt7FNoKSfh3UaEtlEAAyEwm7QV4ydu27
SfHityH8b57BZPik8s0PpgfdwcCnGUizjPqB9tzrHZt5AG+ZpTIbrOBM9qP0UROtZ9coLjWh/qOK
CVPLOlIqJLbzmYbYOAfHgk3KjDgEMJwMKFaH4FBaQCCDDsU1+tSpEI/6+HcvJwx/ZYNQSvPWBM5D
VlPgh/ljC1nAttQX3SrZjeQ/SnvUGmNfjui50BBrSfZBvGg/1K99Fl6rqn3oUuPBqJVzPliPuaqw
581VqFJMgNrhZk3JsTS4SqT4YMrOl9NL+VtvpaBEZtM8h3pYHS1eEqJBcLIiQUgy4pyT3FjLEVGt
tAPifxPKg9Zo3416uDqI8kA5BYMKFNhQ3qrBOFY00n3UgNxoxzPpQGP20pNB+a7To1WPE1sPU6eu
U4JbGrUUuiSJzOVjXwlP74BuO58a3teI5nIkpsBMeSx0fdB4clL96EZ7s8b2KdKmW1LkT0rfT+y2
0e04ndLtCsKjksZnIzvN5yjQnu3pWjVEyLKRtzxiYpgTJwZct8KUjmxrbC15G8MeZk+Lf2kOGvmx
zMNsB++rV1XN7acSeuNM48of6h8LZ7yNyhic9Kp+cuCHEH1hx0DweAAPSOIbDMqtdtOCW1B/KfUz
Y4zYR0i8s/jMAO8pWIdXEoVSnMfP4zy8DTLzvQTuDc91IyWLkh2kovxRwluHDjWfnkafl7jfRLq5
Kzq2YszFpFnzDCaLMr7SFA9ZITNN7bTyxUq4O2ZMZIKOSkjJ0Bxnf2jfkdkFjUksOsJgncBU3PA9
RM0QzHU1ty9Bpq8qTbuM3bCvzcbN5+yPPIy2N3HnaooArVtSvyv270oDalr0IPPH9t0yE9qURGLo
z0YJtGWovbbingv5yyH4J2+qTY5gZiQqNJzegplogkhJ3qoET42e5y9D7ucnqQdqok5ddgjqColy
RYqzH1fZpccPnuud9TA5xWNTTO3HPMBvyiaiAbUa5Fw6AOQdyrj0ki6tDmPUVUTLsOm3Ad83UH0S
k0T0Jv/2yWJv67Pe3aShIobi4Zy1n1lCL1x+2NqHzD6SoqcdL2VMxeRTHhRuDRAPgU5CCGDtmRrD
K61WpWcnNt9m9icWSz2sMFq31ZNofqpNlKO8tetWJR0EfGGoZS/lOLzJBq9HwLzDbNWXWkf7oQdI
5rKIJI+Wd0SekED61rtKWaj74cWQYkxxTsqoTQr+lKBpZb7OKaBCoavhcZfMzUVxwOsECi59c5ie
LXvkDjLAGAP2OsoVt6anbPoF0YJ7L1FbIl8QuxLrLAYbppBkgZmnuwEbzvCd3tpiuNO+Fzc4isER
wc68r/7If1hLMuhiVcqtBx/8Q/4Uf7BIzPny8HDq38SepM1WnZ/LtCHkmlE5+J/0uS+paZ/s8EmR
cadUDzFLjtRASW7J8MA9pB9VgCxh2MgKTgWWGE+ava8tiqxNrf2ZBBA545YlzcLTB0RVjSiHE5gD
dGITM/1Zu3XFW3abQXq31i2KR4ykm2i6intn12PG4q8oQiRjjeSFjDKrQFyk2XtOPcXEjBRkE4SM
WufaSyTJ+BZNkDlMBjTt1jJVmx5y40sQEOdNqXHFTrPk79PU5C+ycBXlXN/4sjNfDp+i6VeoInMZ
a27dEJ6b7iUlUwz7h8IFQlxMKBIJVUD/GbM2uy6I8MKSoMqhTCmdMznXDqXzG4SRQgwen+AC8UBl
CvVOlGm3iBRXHmvDi2xa0WMDP2lMxQq5ca2Mztwy+FbmzLlkU+6wzeML61vUkFIfsiXNgqesLl4k
X6F8i9NqlTPW0xUT7HphHFvJquHA8TrnTUZz954O7FAcBqV+ke3jjqbRSbuYsTfKFr3+5P6fEdyy
bircjyUB0XnWPw4aEZaDEf1xMOwl21Rzh4b8KC9XCzQO2+7RPmS3OuAt611HYqNbrkA7CaK74zZc
ulAhudt1K95IwVFRtj6r9fTQgucavHd2eERNbJAjMr5k9C5YGFTx9Q5M6RTtGWBPJkjaraw86rzr
jXE0GgothqAebTNmkxlkKit8y5OIZKdplz+k8cLA2HoZmhODNz4Q9P3MsjFL1qz4posdH0A6lj1e
J0qmDUo2lv+mhHlOVROCRUPqaC3zaxJZgmhtRWwDNFkHNJLXB2d2pstMLG+S6YRklnyc/Ucro9aS
Nf9Lo5ox7eHFsZQAGEGJN7tG0qbbxGLOpiK5XTMXh3hw3ExvoFyE2adfcvuVJGCIjsk1NqfGyRhD
FslWixmN5BaliF8CO3gMEwrLqiy+0ixSV+3c9tesCwwan/Shr55t1iSK/JDHPffQY4DkWT3mxM2o
KhHjXoYMsOVG9zFoR2LlHPl3xFKuAFpWsTLtx4ZPNXBArB6PPdEC87ZhxiZDemSfYx306hhkb6n/
IpffyvsU4waPXgb8m9zNmWpk3HEQKqpNc5UtYFQzuURpIm+jgApTCqJTavNwHyUjOsajDBUjKl+L
MkBPUj/qsC9lFSuU0xwMwwfTZpJMXkDVl1KI26DZRsN5lgMlOPddfMljUK61Ia2wZWm1uJ1M5J9l
YcetysbSn4wB4xPUlnlX4ZrMGc/UPbBTOYXQOuH/LSZGo5peP1g9F4bcyQlSqfJ9NPxu69OHDHHW
rgJrTlxSleRPZrLyCyosRflU+i+GPmE4uCl+VDTOIJC1dYY6neVr7gEdrFTF1SmnK3e0PmL5M/Y9
/bO1KEQOmf6Q+Df0LYb+K6Q0QeN5pWoNAMoDCnqWEzaZj3Z/Rr6Fp6N6UK1tbZzN/GSI/g3XJe/Q
JJOwNNdV/RZlkY9k3ohPumRXbyWJN/XojE/t2DW31HYODjZyJaVv8SttINqvwm8oj8QT4uvWzUp/
0xT6jh7x6VChSKlT/6OxkMQT2pNPqoRjnTdWU5lcZWNUukPKxr+r810cAI+RsGm0eD/9KEWzxYzb
9mPpmEUjnS44kpSFVVTfyhhO5IwVnY9DHozaRQ3Z350TS45OccQKrZqlX1ppyD8xVmagGnpb/tH7
Xr2Z1fBjRLl6UazRHeWj0nz40gm8G8o5FHYT74b9HGFK6tgDqOlumK799JDEeB4+C1qimbmHlN6M
9lzoIPuw+0AD8B9GuhwruzbNRdJUega0DnhTgSxxNey4dlicI/GeXyIub53piaSg14EDVBoVQ7h0
1VdIZGo+0GdQq8rwkJ1NUHg8sdTgXaPWVahsd9P0rKCblrwiPqvYSp1HWTtqFl12shs7cC/6ufeP
CMi4foDjY0ui92Bin2s3OXIejDHGyqO7c2dFqLchkjikRMTGoDxzqTarRgnfHdyAc8nioeeJm9im
/16p5rmsMqLVIwC+c0gDP9RyvU41dR/LxU+up0/cnMKKJ/eAkbTVh0PLil5X7WE7lo0X5DVfce+k
b5TFb2nUMIOtqukp6CPui3P75aSFxrsbxPT2vmdkMF4Dye/WwdhHF4m6casRA2aTxZaG1W8uIIS0
BlGPFp9/QGb0cN+46TrpAepT+aQb0x8wh4rF44vJuMvz8mmSNxaMJHlVfE3v1rnEFcC8/Vf/nr6b
j0jB3ggqs1aZgkj7FLxop+EGejME0INzAmzLDgmX8hzlrEWtIiOaVWSd2LMFpCgwiaVswq0RoaCf
JuVUZDjquujbH2uouGrqnIMc3xs3jHDfyjUjOmeob2FUvZSxYmNbyxBRQZtpJwQgdluxyg773/Hv
/2PqvJYbR6Js+0WIQMLjlZQhRS+JokovCFnYRMImzNffhb4TMfOi6KpWyZAA8pi91zZSMmYjX266
jBwZD0SgIt+iY3J4jEfU1qHPxJIIHYThrv89djvhPgXuC7iwEL6R9kCwAuTLwIYkeHt/kV+4jHwa
D2t5N6zTEe8RmsciAmQsyHikX+7nN68UT6WgPSj6Pr9kbUd41JBhQI0L8joUhl7zxzTyHXqqgZTp
1NOXqAq+jMqDQUGsW9G+50OD9DyqtoYLFn+asa34PY3CqL11Z6LazkfShcTwNPW0bkHRk4zr44BD
MB2DZEDWLvLkj90N+jk41En+UXtnyztDoRXWZ4h2uRlnQDYBM26CDnIOgShg9KePYe8w32biw9tr
cs00yVM5fQ/p2TTEumaC704gOTYe37oLViOHW3ygCwVf0JG403JJ5KsMFJqrGbIPKW38yW+PyNHa
BFOsszKZDNqZQPd4KerHLjul6bddMRi0z4116vUFA1sFYyGiSv2crJcqf2cS3TU3kb8X/Pu+f/WC
P7uDBsYqutBvAlavl3QrNDWNBYgF/uiDfavVtbduTnCwyj0SX0A0zfAj9SHADpQ+tPVa5ncQUU37
bMnPxNj548zWgEofd5lPk+mitvXKZ1NfCv+1GfBrqPkhYGlNWd1W+wqUx/xO1WxkD6nc6CLEz0SH
qLm070vqK7aY3H8AOxSLRR5UeCsH65AkjCIeoW1k3Nouf9fNJaxxML9sfGwOyeozdl88fkzrpUxf
Ef1GyUdsvo/OSaXH2LlNKLXBW+j8MlvXuTsqlJb91kQHM5Oved9YZFmgTqZseUrUEbcDZ2rRP1jR
pirFeoqeh/jXynbjzcre4HUUiBf7TUSpm4R/ScZWm1ml+iyNfwaXd9TKddM+5xMpivapY7drvmeU
YQ7xjAZvRcWbELMcV8Jt131N3Y2GCLVZc4oMENP81vklLc4uQ/WldsoqxPDPffTmwAt3UpLMH0uk
RMMhjm16jO+Zu0jkIHN2xdxkT5oK+cErOwtYZqFZ4Yh34BR9UjzSQqfIfxBHjOx0kxuWTkHRdG8l
R8O6ai4L+O4ew9A+PQpWxwOaMBA+VlT8cytMQ+H4paLEfJwr+BLWSJ40VfbK98dL3UHTNf9iJIaR
izCUukqrhU7x5nEHTmeaV8xbNTtmEi35Pl51Vei8o4i0Jz4houTXKePs+as3UFW5KKOlWpup3iQW
pXSCcdz+wUnbYyPRFg7Jem1EZDNiMLOI/FRg7C/m9F7Ee4ulKA5QRR+XEUwq/4Kww4bz5s9fCY/5
7LWZSJp6Utatn95TEEdIZQzQ45zcpk8kMoP0mWOXONF8BnrxlHb/SmfJdTTWNeK+Zhd6h2jGqL9z
s5ckOHrjIz9F4L0n9q8FuGsJXy5Xsn9ljNdK7LBbRfOwUHAvUfqFnK2Bg4jKbbgYihMZeeaa1sML
7hCJxIFPbEuHyDTyEuy9pl+cmEgdDVkGB5UVq1IUbI9D4xa38XKKL38fJvaz4qm5dZ3OOQzpLk4L
ffzvQ9Xr//mvaGibTRj1P7qdrXuZQV2Lh4LTK3uLUhANkTNjC9I9mvF5XGgzIjnGoaC29sE9pMmi
mE76i+dOw49QHknq1LxtCbY7sygci9yhmmlZvRdu7p47NkQZlqZTjL8XvDPJPTtEwze3wmVKCTix
Q0fT86balf6iroTUzWAvR+7+lF/bJf1hNfyrKK+Q7BkUydVtJoyMtaIL70zgPt0aNnFIl6Z4z4lf
jjdTvx2i36Dc5+7awSF5Hj4QAqYArhQqjFZopCuyQVThNpynTkqKnbEfZa/e/J4jNjMWKP1o3boU
HbWtsKJmSZCcIre8joE0r6V7GIFl+c9kUjlNi6RseOlSVMaI+TWw0Om16nZaWCeRnSLUt+NPZQui
t7xTfPArqIPzczRAUo7+mgn3ePfX95B3253p3nqOQQFxmMsy7eJHA7G4Id918Jr7hD2Jq9//NQ78
BmDrtrjaPlqg7odL3aDM6zhpenzX9wXGDbiIBlaXwfhjLsNz57NemhAT7XPab2v5nCdbxSqDoXXi
PmcM9zSmwD1PYhN795h/BOVvVwID/VflCJDM/oo2IAG/bLcpaxPLRKIWym9bZe6TYQ84phrb2GT5
Yi2uwSM1HWugaZ7Feh6JdZZlXJ3++1CFdXVqbFB5umX/04TxLq8SfWKtzORYDS1ZBN1Djbe8tGGe
TVU2HJhuhkonx8TO0uN//xXl9cmTaXw/G2V30Rk/s9HN9WcSsZNJwq45W2n/XIUkngmWmf57DZJQ
2Qj0khgH7xAimKoNRra5O7EZtXeZKFCjOHK8OgQ9CCd4C30rpavEtTMijsxFbGKkUcnD7PqPnYD4
SDHB6c6I1u8BguhwJHe2Co9jgvKcmfF6MkR1LT0GxlMWdfs44SklrTxlzkgmiTG1NkUGxjVd2u9G
432q1knWykGJriIVUlZSTCWM4g+jYSNjGraOg78wdpjS1EZPuJQHd1xHoQckgt2fFwXezvGb7yHI
p93/+ZBXepceRoz7QygpXdRi2jB8utdyQpRJWcNx4jqjd46T0DubpOTVZYM6WLYPYxGBRhl9+iaN
6o1XpIp4nrWpG57yqAdCbrEMVpiNta0k0iA+SDuDNQz/rEP64TjNpWKsQ8MIWTyuvP5SBjwS7ELc
Jj9lqd/z8KH/tDO3ec57QUTu0DKlmEsc7P1IobIY+pSV7e3G+J4EU2IGSSAEp5HWYsrhhTYj9Ia1
yLDm+crNLj31cy6QL7BMb9MhOEZAiY3scxqJToYLO+ZtvHb6jKXMuUJl4LSm/SJZYWrHik9lGrC1
LYyTKbn0HKd172KNcCbWONP6FI91V0la0s5mCWOwyZvs6MmbUhsaIMMIBJRuTuK1jnjR0sxGZ5ka
j1FumuckDBj8mYn8SREwTwxkW9eqj7kwSZXM3PRYxMu4QdjJ3lTo0pNM3DLTxgZKdrALayCvmuhl
KfLYguCUMEGz1GGICIGniFkOSAMDHhmVH7FssEkY0wXcwzjFu6MM/DS2TRdeJuywB00SyiQAVpj4
TeYIU770sFj43kI39SvQDlFOPEyzMnClBJMejsgL+vjiWZPH2I4LNZmRvWrHeK6d8i2aZHpq8gxr
jgAR75l8gq5TXPxenb4XWfRSUcev/US6d3lY3vGs/fB9KtjCa0egX9jmQlaoIRu0Xcn1Qz0HIXvg
rOiEuhG1kXmwmTumjWHJ1Q//ue7ndO2AGygMbrAGjVYp+Bxb6PyhXtKObZhpzrAsZUBO+XVI76l4
btcuSuiwDE6x+CekuWubMNz1ZXKWtUWyqG39z8z9v8G7b5B4lrMVWzWTUZ1VxfA4UvOINyKemd6V
sJYkMqG0JoinNFDwo/MhGuYyOPnFRdTuNV/Y9ax2D5NkcN+D5qtFCKXmxyk716aHBz9cEUrKXkjm
2OYCikz+f0Q4lq+OTf+pdGrjqAn0JY6luW6DDI1tqYv3AL15qHr1USZ4m9xvGv5hG/bd08ALeTHT
c8DWWtTRvm574neJ4MPhVyYdSk1n9IkvRNJYTg2+LkFWT2W8RwVJbI4tf4RN0dfZTG3mwTzG/PGp
CRPYBH0MOdKw0CQK+brU3POUlyDeYKTWbb3rlO4ZaxqXQIhpb3kpqm7PxrBImoY243qvLRHdcuOc
JO2rOxBjUyY+hjp7MLEksLWVVUjbDdzB9jE88JheKau7lTEzVXcT4C4uOoPlY0zNOs/pWxgvMQHL
G02ikdMkPKAQxNZlyQQ1wlw6FnTZUVhRqNABe6yaO23/Jum9W5PEqM2UuTbjNN7HXEU/XUq5GSSM
Ry2NYEnSZ6UGqYG063H65rHeyNs+Q6xfvbit7+2Vz5CqSbPmrbDrYzOmx6C2FVraxoQpbYyiffXz
epVXYGSiaEbkmvT6Zew4Nh3cITwhSPExor+JkGkz0jHJA7pbTRaii7pGppmEPZowz3cfm5GuIvJ4
CkWW9rkJAmRRXOX3ptVP6yCbymPvx2jz8IIGzniNmtJlW9ZifSI1Qc0WbaKB5O6/Y1OZ8ycnhti0
Zm4fc+6OQMnmNDTRSWo0/F1uGwcDRcI2ThFOLH+aNNLj0MHWr0Ny52q04iXicaMdkp3dCfT6CpyD
rVGlKIqHHodHE+ltrhc5M+SoQGlcJzYSDNWt/JAUAB18yN7FsMLXtEcmD1h2+iR6Tqxwp6alSi+I
HkiE91PFRrBzqEINgg4N3zu1RPi6Q4/ioo9ZsLXTj+DG2NVJAkTXYBSmLDK1o37dhTAW1AiBt+kt
8rEKNEclPETTZpzeaTKOsSGF6dkrcQ3Ffp0ePM97g0Ktnowk2Y8iMHgRs8/ALHYY5Eog2175lQw+
kobcObehhUOX69RvsFAmQ/lcB+mLTtnENTohd23PM/NoNyY3dGazNUyrfNtqzoaZY/C9CBhIs4qc
+RnQjCEz9i5RXNFAcU08lLUy15Wwi8MSrKGz/tLLfhviSqExidGWpTRhybSOcpZkNiK7hoDNoaZN
lyH9fxakqzR3wnMuQLh2zZRtpPCCF2U8K+9ratDVM3nJMNqNqJinVcDiPybbx8jZv3C2aOdEZzsw
VRcC0mKzlnRsaBSLF6mvcfUdAgqqQMNkEGWihoHFIorqauhXN2e8A/GpmUkFgDLoTgWTAOEd8t+G
SxrFGwIhfzWGdykvI8bG/oHOHFkd+roMhNh0x49RJuuZFDmUJ8y6/koiBaFVzOs+Hc5FnVwDqy7u
JcIsqzd/ZAms1QRfN1VBeJjT1iYmBBNOb66apCdJqZim/cTuM2+D/JdZ4RJwY2AZdQ2KcCf/l+bS
344VLAOHR9ImMxPn1LXMFZDfWVpKWNZEsmYtX9CWSfKepcB4a7P7jHP2RHZP0VxqxGC2LYgimDLz
tbLYT/dLz49kS0aUbdh0QjCE8d0yi8nozfPue5ggKGb+tVIGVV27GbCctJBxw4GDnMYOJv6I1a1C
Yrhzy++Iy63sg9exYcLh1+A0auo9jD+ZxSHMD8pbFTNnxUpQmMwtaDnvM98LHnJM7ek0e6tYyV3V
ldVdKL6optMYX2FAYADI2rnW9y0CO2R3ddfuIxYucThMZyNq+8c2nhmgGMmdaGoXrWKCzi2vr17D
iWfODGS8YPql6IruU8nV2JOukWZKXjt+T4urtlChPvmVerEKmI8ZiIUJORTBCF78GbLhMiMgSUbx
WwHJT24y+PSyr7758PW375OO+umEz0tt6F+oFBOCL/OXGWaJ4HdGQrPP7dsoD5N9nBkUmo8jbpgZ
W9jFxYTECK2/DvLRc/6FMvuVrWrvfK8mrrVTDCpboKeBzcXIPNyv3yf37IkXxriZAdf+5Pr/ekCp
uJ9ZSDgDqWz7JqqOSxnoxGsR/DMyWpfyxHbW23MLJkTqwrAZUB6gMCbdAT95svZmTkTf/bKplFdd
oKCXWnBg4mVj4S5/NwjtPfRde3ZCdDWp5XrPDkdt5Tr/TI+icJbRS0fJNLL/omKbtiFi52BAupo1
7Vr0UE/o2jbOUuDoSx6VG0VApfY1h1oqzLt05snp/Kk++vTcRZAUYoB1WKXSsOwLAzEMrwObv5mJ
sIn+dRy+UjP21qZiJTrPZfphB2xpR1Ld9bgMxIMc1EBUcPNXOYMQExq0LXxNcFv0r2H3f5VQ9Rzl
mBeRu2+miykkzICh20FTnFKn7bjqwqcpjurXmR0h4jNRsJVd+zqp14kx8HtHLKRz6xKEUiCJEiQd
0ZHbafmZ9EJ+MNRAHYZU0XEEdigvxj+U5sGGavQQd19h6pef48wUEBOajSdHhT8WuMyQ1ZeL+rdM
/mXTN+PYIXuEc1xhYCdKpHJ4qw8m1Gqxxp4clTtSrUPnOjtvqvuS1ZugIMOwEodHLEWFcc0D5NCY
YufHXuIcKlYcVus0fkWaS9+HqzmuyS7gnboXnFDFNdZfE5HpsvkzPWTZ5WEo/5yndOjXQ/xu1hPN
BP2r+WeIM4hbQaiCCYEaIBQb6iDeusUF0G0ofsvxnW5GdicR7fzp2EQfAburtkP3Nj1H+iMsPnem
/laMWYXxbZZvrbgm6Z5lPH7bmfkm6QgQItOtm7zCPoDrE480dG++dbOG7yH/Sxy0S1R4GUOw+t1D
mG/NpD4/Dt7iuUiJT0Z1MnvYHcVTl7zV/gvGBGTxUHGoCzLvawjuGdi1fJOBKLnfaPoaTLVANSwU
islNM0wEKlMBDBFrsD9QXjChG+IvtNlhQaJPkTxjo2NIcdIgMSG7ftsmI8crwVsmbxNp3+l2kLsx
vicUG9khVmlD/is4g/geclcG16RkApDv6+zm2ywSsSv/45JmfB0PCEXZcHr7rNwQi9YfsJisjO/8
wEFeYIMxthACWuLuQuCyj5wkHugStbURWTe72rKIHitWKQPCoEcjsCYRDO091kbTPtCEh/E9jif8
YqzlgvZUCoiKT6NGSbkjCo/zGM0FQca5DUzznyBKeDzZAUQNgsZ+HfVThM+O/+oAQbDYnKqLNt9s
Z33A7G6GRyCFBskh5ok8p4AkzYm49DuHX3d+sf0Nb4bwvjJ7D25EsjeXd5pHU3hC/UjmcDc8pRYX
IrMk3KPRL/CkONoNKJc1us0Ln4EHn9x3CP223uGSxB20kLgs7GbVuOqcM/lWfnL0sa3ggsZiRrOY
bRJG0wSDQSawD74m/GE8JeDGMQZP2zq7YLYIFZfaG8EDTJ1NCH3ZgKR0W2QfE4Ab8Uqso50c0Tgg
20iznesQEg+K7oJNCIi05/HC3ffzhqVpY387h6m/gsqXAigCjpudT1RCeeaaNty9HO6ID1AzcJUn
07z4FjAV/EXmAZgBC1Wtd/V8GORfUh269EhSZoLHDNCNu4q6rzJCsrUriJblXQyfKKWQ8/jNCytt
57k1HxFoZNZLzAWQPRXeF1b8pEWnDKti6wfHctqQncdsd5gPY/MujXv0QGCoDR/46SdPLi+GMvhA
Ynyqjr6PZebIjod0LDbqoX2I7BdWEk1+kBaZF1ulribLUft5CmJCth8nrAXVU+UcAlpilX7MzRe5
hgKyITFkJAmgo3afvICSGrqT9kssAyyyNmyt4bHW62pglQB7F3csTRyGFeZJ7Ocw1PFSr4ZhIxoE
utd5xiiDmuDDL7e/kya/naIQSFfJP0aJu+K1YT2A7qpptrCTZLYtiMQGvWQ+8kWxb/nJtfNzdA3M
WDmmxz1fyGfyWR1pt9B9cTt8IcxzWoWH/whFn8al05dKvHHyolqjKrCyWwdZnlV24nNnb1jnLPMQ
D3oohQsESn95poIHYAs1vk/lhguyM1jQsQC5A9lAjRehjDT/s7aOe/4575v3N/x26o64QlqziruK
LJZ560Lc6tfpvG3TtUUiHx52gDzdf4meck0QKpo5IGH2YpHhagVIcBf0V4EyUY6HxjxC95mmyyw+
LYa98y/+xgDlT8bCewGd2z8oSTkV+Apt8avrQ1m/khab3tPtGwgb0z2mRgRCQ/U8lriQcevdGaCu
1a0Y7l2XJOgtbNNhOnjtEbfM4uHfOtbr6CxByaXmB8I4dyCAKUOgLU9Co8Z79yYushfL2aVq17Yk
ae0NBJeIAvR4dMcXV20YUNckOYEpspiWZB9YNsOAfINbNe7q5qsitHO6DcPV818qiJ0zdkAs6/be
eXQ53oYWK1Bbr4zk2S4+MveHJ3DufEBAbYCu5rgfflykETO0MPQUwP9TRvsWVi1b2WhzwDWbOKAO
fQjcdEnZK/ZgH7haNFOZHG4ho6S1lCSDIK0xGzhr+uB2l7I8LLu8gO3hNTmbXh9tTS+oHhzNaraK
CQKQAdvFqAG5WlXtSZsUIFGbwzeuIQTY1lDDJcNfxTlKT3tGQvpmell3njF3drKLe6h/+PEgFI52
al1lUdzKkfK3QTvyIAurQC/szTszMIldYwQ2OAETLSQU23mGkZ/8WEUX0tzyUs0m8TqRg5pZQ2wp
rfFpWoZnQfWFYJSlFmoRQmFc45I2M8NepneBnzw0YcVlwEDiwfNHIvA0EWuWx8lDm1nLZgmKbncy
b9LnqsvzOyMmbKLIzFvtKm/XOnPyPM3lm6PCej2beHrjLkB83FbikInwkTDF2R7i5/8+IK/kaYn3
0Whi56lOhuHo0EBYAx1aLt3sX9Dnh5ohzopxYfZqE6HpNZ23l0WC2qBhrF9MVnAe2d+xhEUXz2DP
3uQlY023P+PbSKkJaZPC2Q04+8SDsOYQhBK5EcqMrt7QO2/81Eh1W5Htpzg2Vqoh3Hfq6Od4z/RL
QkhVXHavpek4P8k47jXyc1afwDfjwfQO//uhdYdTE7YseUq2rDWQOqZEB3P5kLAtdf1E7e3Mcg/u
PNV4+ixkpM3AbnpW68aMwIIvH/77esyyWKQo/1mxiR4m13lyxsw5/PdhyCwoNHXKpC0drUPRl8XW
MY1znTrvc8pyKw5Qn+SNdZtNQLVZntkTCIRAHIYEamCJkdgogGf8993mekJp0joEuU6KIqpQqflS
Z6xnad95sswV8qcueEBHo1W9jq3gC+E+R31QlY9Z2V8iNSA1afsJOJLtnFyFKdyZnlp/LP5Fg3ao
oYVNEhlk/KbOw6uHMrbPp5tgmnAp6H03vkP/q0p0TxEj9lUQT7vYnahv5mjVwNaHGNbFLhFu+Wua
xFtQA12OzoDVzIt9m6rxrZ4I3M7XjGgchpLJU2W433Fz7az5n+UkEvYYM3dJxJM0cPyaocbE3bDM
qz2Utcw385nkDOq1qVG7LoZeXpuL3W18KQf5O7kT/mpGgLbrPeSZhwdJzl8lyxarw9jQVz6ICcJ8
0iZgGyMRxDcu5pp+8A6TeNSFfalLYEh5VKk1Yu59WFQgtfxq3UlVnocO7jgOJdqyvjwkHme/pFe6
z5f7ODpNkkjvfq5uTq2+YyP/mxs2PekAFBClWRPgvmqrx6EzabY0KYIO3KBOUuuVAitR3RfnzhDH
sWLzk0vzUxXuvDEZfIS99TJQq841D0Szps32eWUcqvtiZOZWjuY1RykZxbXkXkqTRx+ZuVHLr2wi
KCUrWEQ7qC5Dg0CEMkWp3Pnm5+jCqPISFiEy4cmBMtTveQv1UGer2thOqXjKuuqQ1OZPriNizLpL
WD7JsLWYSCRY/Yxu24RqpO57aKLirGI3JWxjfnBa/VaAyqErlyi4pu84gojNAg64YxRg+Iay50B1
cBLjZFRfMsORZ84sWO3CpGSXJMh1EySISR2TnMViOWDazMMfbVDOUJBc56FiCzf1d3kJmNLumNFh
L2pkPoKbe27MlRbx3h2CdptPxqPlY39BFlCs8jxdKDADCIMy/wxcQhXSCk0RcIOxVgxxyag2/Jls
wByss56RSjbU8FY1HSQ1VNM02AsqICwNrBnfwP3fOfj2Ytdd9ICIr9pxaDa5uNSyzJ6GrL/hXA+Y
dz6GfNVqsj+qtt/kkd/tg49eM/QavRL9SUPih4/qXMWzTWpI/Dr6xVc7YNttuSl4M6CZOdNE9AQu
DG77kVxTzHohYVkq8q49mt3I8ukoZ/r+OQTmaT/mEpuHXXFlBwTfaZKB2vGjrzkZWTERq4GoLE/C
nS0BWsxe9sDb3zRjxPKAZ12VEBsaVFAtrYAnjQ56BvMh7WDmGs9+RgwAKj8I+l5mEus7R2Sm/TiW
c+dHHNqs6ffFaFYvne9OD3ZTzCyViNeynHtvEM1jXRjrTBANbgIfarE4MM8rUCMkA8+EugEGGMT1
ydXNPmgbm+RfuN2xzGwMvqi+wjAaKNmmS2NUzWueLPrTlmFOIYAzFosXTuT1q2sWvMleAEQZhH21
fCqDAJT+tfEx1Oxhi2zks6YKqz9zFIZo26mJh5cg1f4Llng3kfpgBzjBXE7roxUmxqqKi/ndzonV
DIKP2QqKbVqZPj6dAaRvvDwAUr3sHyP56QfoEFI0Ym7/VuaWetfpRBldfsDCFl/Ye56Vw9UWoCKK
M/RF3HpoIZOxcvZSE71rYKNuNA+HOsSvMi4KL8VgLioZmfHJoN5swTh7dLU8yugtRNitSrynJjLB
nexpL330O3ZZnFSRrmflD1Ag82POvI4ytppBoLZX7U7txu+GFnaibA+VkYA9WSawwzQ1h8GwWVw0
ZOLacNCkBZbwvw++Y6r9ID/tLu8OM6PW5YAso7h7Yqu/Fcuf/v+ZyWGokdrjyWb+aJfR1jOa5TOH
CUliGtwVQeIelKjAJrdG9SC7dD5kFcHhlgYYr5Y/zpV8pWup1AxzocgRag5D9e5FRM/EBZbzxK7I
yu4d1CysGtqW1KFC4wyI5DSwYYBWiFpcPU2l+hSWylcdtk6yCD2NP4oTqiVs01Bpww0AicMZbHfl
wWOJ+u00CHEMk0YcZ2+8+EmsN6PlI7+NxZHlmbfqvBztdzGNCPM64PCFNBj21qzbLU6Trc6r+FWm
Ka+bn5+MunzvZ984F2Z6kME0PPFT1utINKQ/pt5PXXW/Wjb1kxLFfh4htgvE+64yaNtGompGESX3
Nllrc+B4e93ITxE6EnsC6+eulTcnqmOOvG5cpwADwsrnQUFVn0S4jFDEEZc52tsa6nOz+PyIwea8
2FqAou3DPOuD7qhsRZfuzGX9xr9SI+Qsl8USu7OWvAgnGD5tjEWMLDh7G/g/wUWQ826PQC1EtQez
HyCQ8B21Q/TzmMcYx5PgUJIQGuHPzUJ+zMjeWMpi0loeLQO/+zxuHaAOs0ZiELfYBroEVjg2jRJs
wIhk2Eq/LTQdyvLu+7bbRigGC3ciS/nVl7967FfaV5eQDi5LCwL8woepNu4MpcFsEKwBMSyu1HtA
EE+g/Z0w5pv0ysfBPnad8+iEBo510JbVkjkjHtjP3hnVeGfpreclO5EAfxef41Ad7IqreBpe+iJ/
tlufmSyS5ZoHYVHGfzW52rn4dZv22Bj6aAVsX0xKuYgTyKe67wrvOWIapebykM/xwXB2mTe+5Zb1
qwf3t2Urpuh3HeCZtnf2jHCHNuCYCOswWdbZoVEq5W/IDWIvWXIA3swayfdUH3UXfvUyvObQvAK4
k5ON2L54Da3wC4HWXUcUkfZAjUPCiZbOM4yZ1AOqTORuqtxHtwwePA5MSb5GwFqkB7jiIxmx33Ki
Ribh4WXBlgd0RrGzyoTxGjfOqRz20bi4DIetnrrngIl3ArUlNqeXDgCtQDMt0XTFzZMCGyuEt5+6
ktkmoMq+XJsRetwiM9jUMsQyk78gav+GksbNgfKQYU/APiQ+ZjxPumX/EC5J5j2nVwOdDxuOUWeY
91R4HSqUOWqCSFNlxq+JB1xm8ffMZVjUzo8ns0MN9Xf0SS2yiPptMRkIcNbtPq5CzmwENsBn50uD
p0bN2fugQ8hy0by3VLBRy5nTLSt+x3jMeJpMDVM5hnN+Cs0JZ3gaTs99caiSH6za4Mti2Ja8e6D9
W3SqyLxehqJccwcyfG15JGNqALqFiy23yWxnl54xP+sHziaXsWQNc8f05HGaSO5oG/ElfaSZZiCW
2SiQnWleoVdnazB3z47z7WOqjMKlGbe3g2JQHjHARaIgI3SroCfb2Lw2rK46VJyyLVG/M6Yo/kkH
R6s9YxOqWzJIuLTeHZM72y4Yz8FijIuz7Ra7wPEfVRjdYlG+qiTZtXPxbbTcwhLqlawo9SpmPjAH
dOVR05AHv8IxRYI1SqEsCBidtoeB+bYXP1sNikwj/Wn7+oAPajcVZET8E4tjRnI5VEgwm5KuNmXZ
h/15sni0tM6q6QEmRgCwsS/l3sbxy3XLnKly48XnsPaPpu9ei9KDBD6hYfawM0MEIxlcZDhAUrTw
d9r+THmYRgpgUDDeMtxWDl/CnvzNsFBBY/9O8f+CztqnNtD8giCpxHubIn5F1mWe6TKbSLaBfYd0
e+v0ZI2Oa8eHAkvJzmESAMSrXtG1+t2bMqxHC5caO6xVCaXAIj6yuoRBB/yc/AlciqxSHweEmMVf
5MhPNXPhG5r7ffbOS2vgIFYfH0Jf8f2as8djqsiGneE6N4lmia7iggimpJaFiAVUdmSdqOd5NwHA
daOv0POeBI0ABnUsTFl7gALtsWALhkOk9xSXd231K50nQ5+T8cfFnFPzIjZFd2/EKESTnauCYJVx
GkQmFC4X4/iy1Nx5mfPXJ625lqRM9Lbzpiv76BnGpYDz21RUbITZePeDU7BxwnoTjvltoKBUzvyA
AoLOPUCKnOHOMWIH26XcRD730qKOk0/RWG7NxuRcLrpryigrIN+YQbI5jzf0PxfNXLXhKpi/JObL
so3hkHGhuIfUKH9Tn/X8TGU/9c6K+8qdSHaCvjzwexkWMWsL3QaDldW5G+YC/4+j89pt3Nyi8BMR
YC+3pCiqV0uWfCPY8pi9dz59PgbICXIyGY9E/mXvtVdZCzjUSzGIsC4umXGTS285LE2mAKadWmj/
FBSwEVUGIKZkJF7O9Rao/QKus2Tm6xozvTQv96EknzKLAQoNhD6BvtMOlusxANFEUOuJCG8XBlNy
xr8o/LQvLSIKrCufBbNMnSwWOUCDkjKoxtKQDXdu0m1oBTdJ6v6kVNhU4nQo6lOriZfSxxK7GkUo
PX9czJsc763XC6r4mO8rWsIWY8qgJ3EjEhmtzKR1fJtfcLbm27dlcjvx7UMqe03+aHG61tlmhAKh
g+Cz5tmwjQU69PJPShRs0CQIlvhjo7aI53M2gTsFntpBFrTiT5hyz5eOKGrvo3JQfUz8UP7ojPoD
WfDgrnsK0tseOVaQ1rac115ThCsR7z5heJYyVRIFlECgeyOEDEyU45TBjVHhGmCuXf9YbAxIvJP8
BdIHhosmCXm4IpSOsc604YfGBcrvQeZdv7wiJw600DaNBkueJVthyaFFF1EjcgNrggzusiR3V4wj
1gZeOK+jPH4W9dsI92HXYM8ZLwI5w+OBMyH3Cfp7gV4btqJkq8JST1CYXBKqZWjClhR5gmbaPdqY
Run2DfMmfz5B9R8VF7l0jJ1Bfwx8HIjilIkQjH03aH5KukHJHzjcP6QCpSeOMzV6qqbS2cUsMxjl
JV7KVQXTbOxuA0Js4P6A9VET9Au1lUPCNorIrtiRfi0z+ZwoHiZHq0zUyzXuKwoW2zO5L4UkRsB4
3dzMNnNlEi11CRPGmHeu4KSghle5NPCAFbh0yWTGfgXxY5X8DdD2E1lZh3R++JHDrb/Rvy76QAMP
1w7IetwR54ywbLEjXnDt72mSdoYRrxjDA9sz30oDL6l+Y6Q8aoqrd/NbC0+dt2YJsfMqVRjygQdT
BI/YTYGIs8bIp+PZa3HvNAGyccDtkPshYofJvXCCYOlaPC2dYi+pOKMrlHcmmkpqfV3KXEXFfZqH
hUa85+ScEJq9tLeE9+dYfuaajkdzv875zKCgcEjEhyWXX90U7PGA4QHT4lCH+0SjU8WvEs7WkgH7
70gWY6Ioa0Nwh36FhgG2CP9o3qP+CL/Slvl6ofEHGdARpnQzzaiB31kMQLlmBv9cFePHFNRbWYnx
jeuWzLRdpUdSwBbqE1xCSBqV452O8gUh33bSYfDQEisw6IqaCkYLMnCgZRiMB6XFgPFVDctBJEEB
vaSBW4aUJRfYtPswzY+zlKPTgVGwgbPEj3TEW1gWsLf8ywziVU19VQW6HfIIAlFBktA4IWGYI4b8
LF7b7z+bKlzkpNR1rbnIJKLIelILoaSHhoaR1+SEEiNyunMB14Yemwjj5SUlRqMkOYuoMzUUADI3
IqQXiCS/Da0WIyKr4dFiDq8V4CahCKJD9UH0CCUsh3LuagLBwQk/AOVGT4Iv+6LpLlb/bahLcONb
JfTnljrDgDnRKuFZxMBQhn4Z04Wr0/BPUcV1q9EA4sDU4wHZF+DbmY/EApNLYiBfKeeg7vTqxdIH
2JcQdjPt5KOiT3QS4yyqNT/Kd2X+8sJ60yvvFjvlsBiw4gPD0xDLVdHJJH4+wqBSnyo2nmPMmEkB
ZyY3WyaGhWcFc+wz/5+Qm2BOtMnITYmw7hIA5cuaWQVireJa95ZX6wGvBnKmmtAtAc3UOLnSQcx6
V3Qd9Q980mdfQQ8i8ldo4ca+gsWIYZIxnlvhLDYfub/rlVuOEmaoou8MlclQDQ7ou901sxTuoUwT
wkai7oSPSsTZBpAONp1dDCBaGG8FBrKgDjMOtL/kbL0STFQY1BrYiIYl1uHqMRiHDziBFJKbSNmX
FZzOu28ARGo4fjlCOG1kS3wGQ+toHH8ztasrKjzczJUld0hVGEkVHyGK2QzloWnhqFLgkFXF2+CS
MdITONjpHyoSWloCIdsjE1tDuBDnAbgAE/0mSONqGJFHCNS52lvOcD+FE2p4fI2lb65FxdwNqmm3
bf8ZKJhXvOgtLRwqYYHymLTaOopYVPvZMgjBcsejOJfQll6AEhMPbYBEIwKyInNpkCgWisTt9lc9
/CqM+gwpH9DZ+A7T8btFzh7m6VLHATuROrwxq93QvzhfwU9UQlbkUwo8HXCbKdFGQGRR3+twWXcg
0RSmPZZ6RR868YtLWMCdv/dTUtst87shaCUWYqyDl6FyT4yr0LYuc6YBZmzcD4tRXgRshFexTxpp
VUGYMIZ+F9S1QRIJRgGmbEMOs/sG1giXT8myk4ZkHZOJo6ZUjQP6meM4Ri5D/UMyHZusxtOqX76C
9FmoJTRXRIdIUzBngQkLLb/H6VkvEULlbkctLRgBEWrsDAIcQUwbnC/GCo4frK9KuFu4KWMQ5WBl
xgmCsp18HAwqLEqM4K5A8YrKkKkHPpQCaTsYD/SzVQr+OkWNtWlL9mavnJtAX4aQ3RvrMHEIgoAi
smTCii0YkmkZaYTeBlgP9kDOfFPkwDEZc6qKUDrij+KieGGUO0eyWjXX5FXBXxdCnuBIGof09JiH
ODUm+TJKPcPaNRTSbfqltBfduolqaOtwbRQqOQ1A1qjRI0Qd7sC4UeSyy6fABoW5I4Znnc46E44y
ytmxf8H8v6QNctzMFkily0j6qnKyDEjlMuPsIRtcRsIjcoY5jRUUfRRvcIZRjPXYwhbCX0nkYFGA
AENqygpbRDYWGfhmALRgAoYq2aTgIdZOZc/VwtnAT5OTNsguSoqUNd/mcYEz05UmUCJKhU64Vx8D
P6hAD/o/03jjA3H0Cj7KorkcKTXBdtFawN70mv5cWfcU/TxfTUGVU2JAb04WnEHoZQWHASavJG9l
xXeoYCghQdr8zM1zDSc5OHFTYtkgj4dc32nNLYLDHLXAqNmpE3CaQ1/0rrMnUmownEMR7BOIRxCN
gmitMPpV8ntt/MthYU7K4PToW2ViXQkuZ40ZbwkjTMZ983cfRqxlCziaXPtN8heGF70+W/IH4ZTt
dNL5FZObooOGnolflbpBpRqbNmlROaYBKZ2EIL/F+IEwJo2OXC+BvIktxjTUs4zmBbvLrmH1kU+f
/OFZyulL5TPHPrLKmZJjPG90xzYAE11N5TttPYakdoT1uBAS+I7yuSpxkigwq2GWpqvTKpKI2JoA
Q7Ib67LhYtUTnkJKjY28GrhxLmrx23ESrC9KLtcKjqX8QsSt1dgB/2DSRAOJeQUN6CYZ1tiR2M1A
OgsmLoTbo0RtLTvDiVwVGs4ctiyJfuCYu3msogOU6DIBnqzlMe0cnac10HeSnB3h/NMBlesS5BYs
11D4WUS/8f3CdRavxGk5+qDauCKBVbjF8FO06Fbke67/yoHXjtu62Vg4oba8ISkivvYnkz/iSNsx
JTxqSbrGvIPgJELB0quq/5UpFi4B8+wPehSvo8uK4kPSn031K8cIUxZvAlFbMn5OnXDptIOCn0b4
CPEkRZyUVz5DqnMzWtAJQE+xIaT/McdTkf+ar++Rzd1efIi5gC7rFuZeBwKQycKp4shSk8eLDHXs
ebtjD8CiW88crGVovqzXXSDVvvdUZSfEV4PdNeN+A36TIuMQI/2Tk6+2OcfGvoNraRU3MWAyzXwn
HgK7D7iZMA/DXx8QqsctvIj/lBaRIRO9li2XsVIbCtGYHiNfj9bNoGso+ouYcH928FP2avwBN5L6
vnF0ba1NHsPbGTiFrko+sRcSLYJAMXdk9Xgu9a9GPCqSN7sVwUI2mxl6YI9gam9yws+tXd0uEszU
quhBibcIYYYAlduhwgvG4zl7tuYtVe4TuK20f4kHMzlW6jbV7hlxXq2b47w1wgKBg0LwmcB9S/pA
gjjKeoaVF1QwKnFxxX13ZaBq8NEPKIAgy+yfKEKscXUbIRCUWdK/f1TOaqyYYgx4GUmV93lATcOr
4IyD+QCYPsaIJ2KKSgztSG7CZjT4FXCmEsxgMZn5hnCtqlJtFBTLqskhEe4IPfRx6My9oPyNqc3a
eRhCBzBC5JCJm1Z+AyxvWF4azt7dSWKEwnFr1behxPWbipLhKysdf+AaAKAWFMSbdC7MSyBted2L
ASte/2wRgf1cFHetJkqZFPmKI0opQyIuwJOygx+8W5H7YLpp4rmCHFmVd7XdtPKt7n+L7PKycI6m
sEq+pNHtyLKrJeZU8AHwjhTDR8uBUfM/X2jOE0RsVSTEeZ+o2yBxWfqmeCPoOvu2su9R+S7oYsvS
9Rk21iLTObxXo6fwgsSnfUmITLHepzJH4BP8Y7hxKjsdXlQIO23AjdM1wMSSq2j+KOZp8o895EOG
7lPAnvoqwLkEoDspA9nGYMqQ4RRFH6V8w4bF+V/gVmFMQ5JvXLpEqQ36pzVtXhm1Dy7nxmcl0gUT
ifxFyU7j8+pOlXZCr0fNIVI5fgThO8jJD6NYN9i8gz3OAfFUfWFPfhtiHKpRACgx2SsdTNglf4nW
OSbaT1xX8edkPDAnR3yC7X7FQt926HsHQl4IiKXMYKz7pz+ss0/PLAJEqMVe0jJY3c/MOtR15Or5
Rw/kN15pkO28ucaM7eHv2kKxnYqJRfLMX2+Qh/km0eFq1sQi8CZp0dLkS8n/MV3XFBJCqpcXwAxK
aKRhfqQJ7iDfpvpvlE4aMugabchPixSsg1fhHxBvdt1aynZRQ/KvgVUs2EqxJHgVz9OpX+k6FcEL
dyS8KxmqmBLUk3u1gedapx/+M5L3tX8wp7eGqJtNhF+DMe0z+ZwVB+JiFV4zPTBaL184anB1W+M9
jvzZ4VluriKUYIt8eCal7hCeUuuJeTYpmbrKTf9dmTudp5U9JAW+325UXM3c4ZjdbhnMVuNGHt9U
3rrgxHjASBsM9G+m1GxF9OgRBtF0Tq0LfBVKyEwwxI6nQ4RBU9djIbCoKjSXFBC+9VG/PsafqryZ
U7wocF5KhW3MFIyJoqP055cBcJFawTklsWcobv6yBZbNYBdG/RmFlwXJOYQmgNiJGAtzNWBPRbJ0
fxX7azyjp5Rx9z7ZT4JXa5u0/RfI21ZmynORos9BewhfOde+oD2U4lQwFqluSXJvytauWwJlljUz
BerlOFDpNeF2Kb/SxNyFjFQOcvMi9g89PiY+wwNLdgQYJqroyibk+QE/ynHWRmAZIZXNshUbW+SA
9wUyNvaF9JdHD53AY7GbkPzOnlkYx6iHVrIjBYLRpW62NZdGPKFoU/Cw0I6IU2gph+gughj65RwG
nKGM7tdp9VkN5yK9F+p5MrbadBSjW1gcg4uVXbPyL2oANPxvMrd71EA5EW+qTHpHsOW/qYmgnIUE
coq6uiYWdK28djH8MyF6WP4xyO8BPtgm0jExe/aNcewZL/aYWWssbkE6vyBWd/WuKR0e7psAomT0
6MPRwQ0vsGDYEmb5O8GqnIavjpk5raltjuDpirzSBMuVGJIO8kamFYovYvplAhJm2R+JaxwU+oNR
YYbwy1BHNE3YqnSSPeIsFZVvoUDnrX40+WV4/XX6p28EwF4YXpS2rq1ybU2tZgBwEQtzKdJNQ4lZ
Y4raYe0cbIToYHZ/SrBJWSEacVYhahjYBdgyxtGtSzcx8wQ1+jaYTpbnIqYP/Ey4fIr8X1a9LcYh
ei5z759hNUhkGOYQs5w52HY6oTPpCtQy2k7AtUivN5L4VftbWTqJw1YofzX1VOILRxhCchnjG4Zv
y8TqVoWJJTXgQoqDWEYyNp2WbMuiQczRvKlnx9hS+QMqETBPo0bV1KVPzy4g4Q/QlIKp0zUWXEEd
Xc901HzJ0UqSnP9F9a/GxL7DdEYXbhruPhbaRBmT8u6SZT84w0cMmmVqibUG3Cx0sCxvRl45vfWd
ToeZy2UAjqkSeA9h5eAhrYTpXhra7ULNWA6b9HUWEVbpkJR1DNeRlDmxgr1mhjkYi4T83qHYvfre
acdf+SenV6xXdbQLmksIMbzJMS8WjrxRBVgkBDuu31GqLCu+q1+RViVaq0Ed1viW4pwcupVVgF++
S9rtiDa7oPBs3wYxfnIHzCT/D24b01NVcMQUFmVKIpz8GcEmFoGMWPe0kKoX4rJhhPXcDKEr0Q9G
8DG1/+ocqzYoW9Dcas5hFOGEli86qsYWuBCP3VWhAykCooo6Jlp9dMw4+caniuy3xhE+JDUqsj5e
zTMPDTfXiZWR0CfPHW+keB1kjoYSIgkwVNKAySx0dkDOIbZOmE2hat1Q8P1IeFeHyU8Fk0nX3WD6
V4ZoJPmXeGW4AxSndE5HwoS/F1wjRl5DQZtDtkLx5/YY1Ks5+oCYCVggryv8XTUWU8s9WBaUngKp
EUQoykhOGDssrZfpSYjVe9ojnXgC9TGK9wooSUzFpRnJS+bDWn5yE/WpgEDzi2HWMPuloimvSnmt
wmOkHFVGcK9a2QS1uUhBNXXLcjIVv72775Mpk3zWxh49GkoBoBkDSTfoBF0yoDdh2YJHihiTUsSY
c/jPFpwWbXWdHV8IIAIg14F9KSMnLppi0XKzJLNklmA3g3Wj9fjDZj5wuUqXomAU+o6kp5b9tlzp
7c3SF4WylYv9vEjKhugcNzC2g/EQMMBJXQXOEsYACbiQK6CgfZUEvVqORjKPGNaOyO9DKgJcHkY7
vmLW7MjDYnr6Ui8+EgXlhEWQBjQXyZu82mMthfR4WgDZO+BXMCzXTX5Xx1M7ImddZ7CuUlBurEm+
YP60OVUIfAe0Gz9aFSI/9AmLdivgHI6aZjy22XEsYNNjNusl6jJ4nUjUluJVVi990hDqTSYwBF+m
1h7n5CmCxItk1S1ErxWWr3Ld1LuC46f6mRszLUGOwa7hyRnJn1IvWWoUwowUyHQW1hUtJRImTOw6
QvlIgn5046LvPuMR055ZGWN+y+FOlhhzdgzhkSpKoL0tfAEl+Rt5xUb1k87ZiqQsAdgleAwJFybH
+Lth2V42B/iAyCDzGv748mXt5X5rFe+p+dbNo1W+DWAdQGU9+Y6Ka5IjTW4RZ6jo1hDLc8wo4E5K
TwAlcr5Ce/TxriroC66l/x0kV0vbytaet1lk26a++JY3xata/idihIufbok77UgaTALjT+OtBNWP
LCwJSxjSLWOP3tpn9c4YV2RjdgCwWNbipwh8TPsuE4v1wjELFV60Ua8zoQbTDuncSB9VyEXS3axZ
XrwWzrBwMiQEaGenNVmrSbQa2J+Vi42YmTolhiHKJwhSQNpADGbh+bI7j4GE+TN35rXHhO7FJH9v
iZi84ALrlfUCPzCFpcUKDh0wWH4ITGyLgEesixnDwTXB9JsBxF6SNkHmBTwzOPdQcdC1Rjs+Kb1N
hqK/clrQeBHXekcJnWFOFeROCdBYsSDovGS4/m6ecBS4Rb0r/UsQU1hshmklpO74AWD2+qEmhkVG
NihgOwSLqfBUAk/Zgq6V/v9ZTIdg+ByGHcTqfkEbAyiQjgSm7KNmV5u3KbqydViidN4MKPnCkCpZ
YRFXhG/eItoxFJNZfphSl1EfBhZatFJN+lgHiGX8ANRJkVKd4zeD3Ol7AL9kNKVd5GYz6Vsr+uSP
KWSaqV04LvPgAlpHbFcyI6Dmi9SVTc0ONxZFhG3zuuSuA4x7Q0ebHakJF4XUi/0rQY6qg+HC2G1T
srp48iOOpnhKAE4u49qdbX0ULK2PjXVKXicmpU2Fiw4rgW8X3ApMkgIag2puDtYBZqda8y0lzInV
RyOd+ZqpvJDBHYuD/tq01R4Y0fGVXQt5hdgI1BAI2lKP5YhdORMKbijIZ/V0ggAv1TvBAF1f0FMm
TEgWylevYNbuvkLok5uq+cYk0vYr2kU8Xpdtsef5flqkTxq4by04J4oaqJkRLurARQViA0Wetib1
Xv5CJiNFWvTCku9e48VFxaFwEEF0ZLLjqG96VUJ0eZr8Pt4rNZTw94Kd5Yz1Bv/EDjE2o4pxCZfP
LBZy49acTwY8RoeGhbHf+JE/QXSQsFtEraHutOBn48SxxgJOxQYWUbmdrsnJvREXzKMQ8RY2HBVf
ZGbBuLxCjPjNcdqknJfvGVt/RjJWUG+aG6+QGapKdK1iixj2CKQaL+oT/PbmgpRIxjwSn1akK3jS
0NS8E5oGKBKo+6GbCl7mryQUyveWQDfQc74earOX11gODvz8foGTld6jtf2r+uljjLxLR0hRJAcc
Xj1WZC4YrRGs6mI9m3YRyUeqDLJCf1v1N5NSgLlWvQqfuFGwEac1acMACWJKAbUgfLd/tOSgmt5Y
oURfYhDjAzNq8yd5QZbC2tW0TRJhVZwi11WyQqBZmh6S7hdsS5wnsWzG1mmlBsdShRN8IViYhsAP
2EOrJNxQbA4iEBWTzhVhgNihjJh2kvoQ/P9c4TL5F3DIKl5jncomialcsyNlPNnR0GN50RJNfLBQ
0llthQEgGzgTXJxLpW86YLZ58x0MazPltnF7uNwmLA+7mFy4GQHLBTwE1S0z3gyh3gpAm+apPr22
oNNbXnx+ahkwl4Q5LzUVgQ12xB5TCxF7seWcxqQ7DtmC8SNCf8+JVqzamWh+6DXXFJjrMnu+dJIX
/DG6Z1Rf6p6MWDk0z3my10L8Vz+k9ilpJ34OqmkTCna7wympxz/9pMOcNl0tdmPGWt9YooHXaqhh
KUX/wepOeOOA3wivZbcU8RmntVxX41GKMWf0JuL8JK/SD6q1roZb9TqAtQmhU487DuohcxGuKLfB
G76oI5weuwFgtCfMILdFgoB3uK1LDucMEqGQAdayfHIlYIFjmcyU18wceA5BceKq0PJLq+/7+iq2
h0hbICFomJ1OmzFckqJp/nCM8ZENhvzM9+ccWy3dITYL431bbVMoyr/ZRvhFMya9AadNqIbmnCYD
DfE1XcLX/AwKf8lCl1+bUl1FqAXqeQNkuUdb15HhLuLsOxrfrwa3QcSo6ntqvxPjAaGhSjbV5EJX
wOBKJJWweOp0IfTytE4uYty+XL2qjVmu+n5LtcI2ZSQL3lnA9VIP/TZCn0RYxOS2jYcSAn5KI64j
8Lcak5NNgueQdQReD5Ai36/ltf40etyel9CKmcLAVQfBNGH5tjvG2Nw0WGv4JGaQp7WLEY5mS9Bl
jq7hK5bB3bgZHhqmRr108f1bNO61ZBMS85PsOoLRftOPDIMvfUkH8RoR1DhPeaCkWKfanwz/aEfa
i9FeRExEjC2Hg3JHLsR6xfQKPLFedfFKlnfcjRwHWQ1Ev2xkj9fMqRGhwQUm455sZiyWdS4TpEzG
hQwO61h/bvHdYYG9CqItEZ8aZT06XNCDwtPWCOZWrMTK668jQPTSDd9UxiKDJDz7AKVRpXA20PGe
i4Orfem/wR+zEMpqyj3+9YuBAbwQ/Lhzh4eRP+vf+lQf+w/68vFKtSyLc9IevDYSIvKf7N8Iuw1Q
4c2uzK/ij/8ed0ijYQsy4FwmG4KteYDtkticfxA+oEDP9YVIxb3pfxhz8aN/UugY8X7Cu/tZ7OUt
+tRFm8+fJzxR0O/CZ4w1s+4itjKdqF6iyj1e+fP/weYxMWVVqagW3b8A6eeF454fbxCjxyokygfZ
LRfxawHmVP9UwS8JP9RpnOpW4kqeSiaNHT64Rqrv6ByiesKD6/MlflY1d6QzfuD/iB3868prgy+m
SQR6bQJ/GRFO3JI8vBnhsqZrA59LH37hghfVAsHFmCMs5lFTMbs804FAuknp15DAD0765lzBcqMe
P3UuHqyPASpxkKJKmyufF6JIzBsf8B017hyet2FXg2cM/9d+pQcjxsdeqkG0y3mItSd9wXqQPPw0
sI/g71Dq82qlkSugLBj3II3tqT+XGncACNJ8NsrWkr8X/0JmkpRdhcNR+MLQBIKlrX1hDbY1swXT
oghjbntcVDY3tnx9qwvzYzpoexjp0Up+U/RaZ1RTP5LhkYPo9Q9AGixTQKyj78ETTvwHOeTQgmAx
Emu7LxiI0HIMyylxA4H0Nc8uN8SVqVBd4UKwmrjEw48YG3twfn9BUWFx9XLUzmP5FSOFmkE7iTnA
YESy+PuIo3XmPezl6gEBgllwy5mG7la54MpAf46JSsTTQzDVe9kWgzzrtQuQpSFjSK46MzJW6W9N
LbEd/hjP17XLnwl9qbgwQsD5kVg8eWuuxs8S1zwQPAoHcPzcnsVsd57tRFvxrcBq/Es/jG91W21e
R475xiUews084Xc0iA5s/sraNa8hz3eD/TexxNIvJQGVKfpnZjJ8L1JYaHRal6EBxCykN8YKGHbK
tnyt7g+HZcZV/CNIODkizUF9UP1S8cXsovbGV7S4qQrcbviXsABtJnYkF2d4hjtICyPeCdLtnApp
YR75GfoR2lexsUiQw6WJOFW4yx5w+Q33e9YVBKLmkJpERtnDXd4ZZ8ZF8UcJwqzb9ENzVjf8RMKK
58JmhpD21Xlk3vc5l3POQHYx6dZY/+LjZRJRaFc3mZw2OHfufGB/jx8sDIlYx8RJ7nwPOMfxP+o3
Qd1MRC2xPxHm/SOXRSlxL13XT9YUSKHPofQbW/Mzp4IwviZPcyG/A2oth8vkdQ7lCE/9dahXpptY
Nlii8ze5mkfOql38gZy/adC5pH/6U+coXnWPbHIHfniVq/ivJckdIxEbYlWCZtLBMuHNc9X2/dLy
IvsP3vm6e+Jbg5JpRpY8fSk+8M8GvXabS/PNwQn5eyaVk+0BsODg/2EL/wA8R15AZpvQGNcSwAim
38j0nDry6KCDz8Kg/3MyeaXigEtc1UM8Jp9C5GipLZ6GCzUt79XYhofUxea7KxwU3gpv9d/0Y7BB
0exArjjlwJt7GFQP8kwXydbY+8xXHHVtPnEMx/LdHSP2LouEGMwVtMAdIOJAsrQbe9LBXGN+4WQ7
41q9Cc750U6Bl7vR2niQXGf7XkN15H0c9TPOc7ZxoDuphkukerWwxicCKwo0T1BgV757JMaAGddS
Kxbhl/pkjzefSCSZXQXNwThAvRbhaXr6Qrnwvat+pzEy6iBbY4fv6hxbx+6LAwmUabpIl7q320d8
ak8cBZT0Ii4yCNENvLOhiqExduELMkMq7qyPmAnoy2FWQ15257AzYWhYSOdtkIbgUB2SQ3DnkONo
Gdh1+Hn8C8Fm1taefY+bdOCo1/pXt+jAbFx3OXKqv5JYLJxz/j9Ap9FRP5sbcxmWLh3G8P+RWX6w
QzhOePoYNqH8y064lzD+SWFM7MMD7lkX+dkj0BRs7KH4NBgh82IZhs9hi7AuSV8BH5rdpujPi3PD
CvrB4Y+niPQby8N8AQ1swTw9f+NOwMYuyNT7TDGjZkFRbtnln77ptlTZ8i/NGv0bEy7hX/tgb41H
vkZ0x3AOf1oqc35k+pBRnAAj3pO7dk4flhdewTK8yOGatiVPv47DDHDwqImBFCV4Dw7Toyyx1Tc/
GLZ7ASyBvfwfKPIMhzKCZja38U/aPfoiZH1pvvt18AW/r/1ZYOa0I9XPoObhL3dyk4NxKx8YAjXz
q8vf5jVx5QWkE0iN++wTRiyKhrt/stbGzrzpN0zQVhwiJoyAjbaBYdm+B3fcUpeER8NTvgiQX0QH
Yjt31Rv8d3pG/woP64dNv1QcZqJn6av7NA7mEWnNzrzka4vKVvig6E3W0U5bKK70TPZ5yFyMPaRh
kfSODtYHRmT6LeZHhD8xFAo6zK0BwQyO/NJaTFf1S/zCktLB7OcA0/fRYQsweurlD4UeppAECrfr
YsM9MRDl7Vl4kjGJPAxO/uDIqf6oh9pP6Tk9tfW4Yg608NeGw1KHdDCdT7Mi3VH2lctGP8C6cwDm
babb+HG44ts690v5KF6Vg6os5F+W1XBBP7PDg2ER2Oql30qOcRaXylniO1zFU+wEC9J8nNqRNx9E
NjmG2zkHzQvuBiTpDY6ty+jzwpn6FjfAqgvLEe7EfG7E1h424dr/qBcuF/XHN+MDPur8YeI1HQvj
m7vvZZ/kXSyHbbXikMDPh1/Jthx+zrCCfMXCFe4qJISrtfv2T7fXAZrlIgcaW9TP1KNpWchna17m
tIaeuG5sN9gc1CO+NKwGnpl+gYazkPdnKig4fZt0B47xM52RqDl0jLZ6bhbr1PmXfOZvgq0cxcnX
JGnaxeoSLOn8PW/+HWAxx3/1Uz2pi8qNDicvWIKrPcwj89XDH5OOc76Gp3I0LtkWwWmKZMPOd9zx
wZ1+N3SSLfxVF6q6g/Ju+XKYpNnWol+sIK+eyu2qsHdTt+ifzTZ2ixNY+KJdsqRAjG1ORW4VivMN
/kAuRJMnAjf385ue9sx9qNoM0hbx2gTP5VMx2nSxy/Havw/D5U6EHiPsuIzQ5tnSL07zj9b5ZZG4
HQEofz0XBScLUE5JcMRJc1+7attSV2GYfPB3wzkjhPqsLv5NDCgvx2GZrc1NthzWOeeiueOJfYFR
mXSBnAx7/PB+47X+fC3DHVgEBcTKwndm/nVisbGe5ZrQd9C07UPwr/h6Kp7lYWBGaI2HndWB1GvF
RkTlxbC3KUb2DDwdWDjo0y8w/80Ttou6V+6JJXrE9vlP3hK0+nK5uRy2N1ggW1//5dxZ64vgeoRk
vhiO1q50S/syYaoCTHyhKAB/uyNqTw/tTdlTSvgn48v8SPf+SnClg/YleFyXIajvl7UXH9pXsxIO
yJFuyVo8xPfyu/8zHvWh3zckGKlrmHjG4bWcPK5FOp2j+Oy2picEczA8BpY4czotzlE/RF1iGbOH
WQKwu5hY0iGPkCB5QnAcumwnWWPSfZl316dpa17hvpZ82OZHukCGW9JZ7aVrgEzg92HYZBEueDDS
oUnYbHgVrwb7B7KJiT6EfaDAPD6AVy3GXyoH8TSXD0faM0gyR/3KiSvsmfKS50whdozuw+a1IvN3
AbY7YxBk9SzU5UBlyHrFTvWDGbtbv6UDXORFYV+thRMdSIQ9oADAtxenEbt1u4fpmacfanE35XuF
Dm2NMy4/p0MaLWB2yb8QMXfiUWORVlv8DB39KHmpRXlsS+RO2KfsR7jzOWgGiFcN8JDjZIGiQZYF
bq71Aqzw9Gwf/k5cc13Y8gXv9pW4nJdIharwX3jzv9DonfM7UANcOtaevC7fIpNbKhjmixwC4qW3
D9qZNvdTXTUu93LojM/3O7l/mjB5+FH5mzwMiTMidMLbBQ3VCgM9gT2m/M3Hp/UNeBgsMM/aU3jz
HtvldNAXaAaIi5rrs5+HsOo5UGi3OTkw8RQpIDBkV9evX8YUw0/DVMc1z2QFLVCGys/XOqSQmc5Y
srR2JXmf/gnIwy4xZLepZA4k8LoEWhzgcLJxWDhnnEgRQpzQ4ksX48Altko9Cpm8Wehr4YKJIxCg
U/wFK/bV1VhfKQP+I+nMlhtFtij6RUQkM7xaQvMsW5b9QngqIJnn4evvou9DO7qr2raEIPPkOXuv
zfBraf2mz+nmHDB50kXs/tGFpD+woDm5bQ748g4MWZeopD2W1imhHPLcLYX9lpbOksKegmQuaamz
2dtNNgdlGX8TbPByB8H25J0tNu6vu2X09msdjK3YEsf1skPzMH9rt2g/zFtLc26RrDkLUVsnCxon
PPUXHBvFnmCWg/Tmvwv+mdsT8xVvTM9xvYtUZglY1V6sLfOz8YXnRz8VKa4cxsF8IPqpo5p5D3Y8
IxTkPd5I0hvPZLzUHGtfES3fKsJzt0z5T2q6cQ6RsQzWBnpUGrhTsSg4jW3LV7mbh9XZSr/MI3y2
bHzYZ/S88fs4y39fxg3tqb838hXQjiw4InoX4loY3rKTMTHn8Ni/5Ev8BwvjsqVgX4hf+805sFHS
GeP25f7e4clbZ490JW+Fh8CXsNpFtLLO0ms+OvkSLKYrJ4srmfaITG/KLJXT4LH9TLfOU97g3l3Y
2seLdgF5/Zh3avOKwTR/6X+MO4/yBrE7tQKl1Vr/ne7KgacPk8OVOlVSy7xrxXxQrj+sV/ltfYTn
eewYsGHat2FpbNVbThHfLEeaHRfrULyPF/dLnBki8CohS6yUdbMTdy68ODNY4n7m96hXKrroUP9k
G+tlFx55F2/vsDv3xrLZDbvm5YIAcPXnLuqlcWY56bzumC9tEtMWif3y1a64k7W7sgW7dcqO829x
njYXQX7rR7FkBGH81GyEG7mhD/Bf84C161x52UOcGYp9a6/pgid0CfbIe2W7ObUr9xNetL5jyrnv
n9oq5oVM8yCBNlF7cI9Ue0cqKuVo7vCo/cyX3/7U6Bbhuz4zPqgPMGCO044WAZrDrb1GB8D+dxtp
LxnzUrUff7kzX/pNv+JiL6hxXtr1DcYwpP3VfPRCkXCSV8TkL5fwm6Nyum0vsMsv0I37zanx7DcK
Bekpf/qafJgFmueNw6iaYwd1h8GzumTYw6oKVtE5GJdgC5r85G+UB0V4sqb99kz2M9JsnsOhElxS
dr9RGbhri88h6vfRIT9QYufP5JvT7E5dqDtkKwd3PgmdxJ3JiukhR2L2thp/o0WR0/1prUEeeune
SsvTYx6AVClh5GxikHz0qxmAGAHCq7BIbYaY0YDZAz1zN9DwdQxSiGX0MY4gtKpKNku1t7eNAxci
shqCkKx6S1Ag874QXJA9987BBI5T1B5tc0CcI8xdSUTiOcSXHOSCcrqaxBm9/VQOB0fSeyBg7bPQ
3en8/y/tn5aFMJjCXuJaGM+4e/5CNwXO5fDFLWqCQVWfk47JupeG0HC70sZfwjl6aUVVfnD8WWgj
5T4pGIWkfcf8Ry8eici7tSEBeieGkW/xE2xqKzL3eJ+HibhNpe6Wg2Uae93grBKVSBZCbSZKGUjS
1dYSGBCRhaiNM64TB3DXkBIZWtGYSxBdgJfHp+27fBKu5q/MGp9baIsOgzX+1P/+rdK7f7ad9Huj
VP1DVH36RvbXhXEI7I9yvC3Nba5rLLS2Hq3Kkd5X7WbW3tEvbT0G+7b2ef7tUOf9o05fEOuF7ase
qlte2TFc4skEwHzUE8wVvWu9d5NjY0FiPmO7NahdpkwFr+WCn5pA40ekDtWvX1RvttFXjzRjPJTH
9nc5GRqNOYXWdjf0LALV1C/VOCn2dUd7UtjMlaa0Y7wi9mGVr0eI8ouZlMf0Jiw5QzLZDCpT7IZC
R9A44xW6TNlafcI+rjXsKio/MA/HEi6XQrZY08/w5RFxIs4VJzBd3rq18JEE9PZb7O+6AplO9c3T
oQrDPEm/jNEZkxBS5bSrbNv+8OsmoIjUF/hJbvg0aUY2gTybAlN90+LVyhXHuKp6D2bOMleWkY1e
LOJpYwvu9wDiqNWiUbRH5zFIsM+TWh4M8soCd7pklQ8lqUDOQG7jbZxjZf/7UsbE4WVIzw0ED7iM
4N8XdlJtLZJUg7za4X6CszH/nToDgaq4XIdalJ06TudlPKobeCwHvzY4oU94d9yY+ZhE1OnOfcuk
ouilYAeA4mVl6G+LIAWUjsCMNd5Qw70zf2MgxLmA3ewp6AVqFdnv/GD996UgnmGmjiBP0rsYoT+T
ZdPoVVprBSk1Hemu895qNeoRNxQHIdWHkNa6Na2aGHinr9LdCpiwNfmzqY32EsFGXBk6DZWoyghs
i7W/mpsOg5nGkFcNKVNduhajGtln3QZcCQbbr+q3AHlGOhTRHhyJhbr8wS3MjNeNgLrEgfIcpL0e
lFx9FfJE2hmTf2o0GOt0YkJeq7ZxpA2MEWgZrdhwbtI3sKFJ/yiaXn3WYxduSWiSXiecchda9NWd
AncIbj/nZFhAm5T5G6pwZvT3FH16JZcZvBivHOwd9vcCP7pNom2Zp4wNhvdaoMAY/LbdE+QQUV+l
gAl6XEZE3TlHyykDbmKpHJMigoGe15eyMs2DVYeMkHHYRGqDcNZiuKKD4MCWJP+lmtIvRN3IvRFj
yR+mxEErwmJrxJDHC10iySECRy1MsdcjNz2MVf6l6OUtrWjxVimBcFownEOSVlH+JOeuY7Rt6xad
CjkjIPXooCvazc+ZcPgaIpEKkeWerCybhlEetNFhcvdolafMTQAUxtEhnf9Q19kgm8xCdMmKKSI/
PwxZ9Mx8BNy52oPWnf+oQlyMGKqVxtIaQm3hh9VbOjjdDmTRZyt4rkMg+bsqal+VsA4vXY90LayT
G+T68FIFUXTJhtE9tAJZkRljWABBGlZ6c4d6PWwcf7wOmvaAEIAZOgiutupi8hy3SUszmM2IM2uM
uEpZtjYfTtlPH/Dh3yNfhNdYxdVS+OiyYM5L1vWW8sM2IEQm4YPtTtkCnB+vmLDazdBDHEG9yaXd
jald4Xlk9B0VJim04zy/yRtkoW201gw+xAKLIUqe839fJtI2tp0/vpFRlJ4dFexW2Ln7qjRZqOMR
IS0BBJQIHV6ctB5+sCLL7dQSH9sn8asfsiESktn+jElHFa6pOPS1yuPeiMxo5wQTOoxHYybVGV8M
accK/ZwBomOHxtIGbHZLECVqhZJjZMGCa6qvbEZQaSSIEJI+fTBfq1JNySuKzLWTt/auN8Z/Kkvj
TTpTsGnGbdFyFAOXiOckRn0QtY/EeWB1HRwP9hJtuXBRps8i+yoU5N8AxYXcRRUECBrKRwO+Zv4W
Z1s9osGhgWmL6mfTiLlXFzcX8KIdFkZY4BW0drYXMOU3dTgBgZNzUOkdtmaM45L+ORO9OD6SulBo
7IYbPT24/hagV6dfpLnQ2DgG1NaKuiIPLaRx9N3rPH7fLZIEdOXMeV7s39aG9L7msTD09cAU3WFy
ZzUP2N18BHeEeAjkVIY+TF1QLkIzPZfo12i4p+M3YsZwrSs/ETRRHVDoLes26bsdMEbZq470hKw8
X7YfEN6WKkc4FQV9Xo3bvv4XWvZS89mxzcATEAqHMFgObn2uE3zaGQoaZtA8eYgurJXjxBc98ddm
0qzURqzV3ziBX5xXh0ZLj66J+VeUzwF0QzKQZ0i4my/qrV0YDVpo/V41Aq0qN6PZXAqf0RJQod+y
ceeGtIlHgUQcMGgvSh9tHcdn7pUey0i9a1W2q8fJ6wmN9zQXy5aUp0GAVR7t3YwbECY0zaLneNW2
BZ3dzvhTum2TNeckLYFCvdXjTXS+N7skzOlJP32krTZ+d+1Ho79nCd4XvBJ19FoxJXX/LPvUcPoJ
GZmvsVwa2SZWuAZqeB2p8pqivMP+naNZFfg0DeXv2DKGBw6X0L4Ikmsd0sUvkKwVb6Jv38qMaT0Z
yLaSEqrDEkti/DJBD2QS66H3xzpv11mPECwnJKyyFpLBcmZo4NdatD6hJ9LqV/YdhEC6hI7/3rn3
hDU7Zal1YripDCtdtHAq1RtSp5BqWlH0D19TAeLnJhTJblVY5j5vrwEyBUbvjnYwkDMF4TpTBXy2
e5bRxOU0NZsfZYpvZUs9wqyTXG5c/RVceTDB9VdVUyK8ycmLsEw1l9zf++RMhEcr+ECRrI2r2uIO
wgy7RvofkwYcnrLPJL7I4WqODDDbYfmPPDA8PygdYdbgrLU/NO0LLsdON4O9U3YohNHUuc6mb5Vn
GkGLQgPGzS1s+gJgXW0syBEQHbf5rJxxESEAMbkylvoN/HEZi2+Dh95Q3xz0MbCUEAHWNKRUHL+E
f6AL+gqGCP2WtnKIsAakC7C/dIKH2XXrPsReJpYVTB9IBxgYmabjU2a0WK8gmVAta7xTDUPGtSN9
ABGfSbq8BYqc/uPsAeyZjJoad9SOoFDBcN1CCepzpgF59Ep2NQEcdCPa8stVy6tikUiDBr51e08P
uhVFJ+0XbELFpbLfcvyVtviz9PpCtvnaco2rSyHZBD9+wEEdJXY2ClRMeEd9L2+zVZ1zuTN9lWb6
wVHZrueRRPfLzeiYuCA/nbkjGSJeJhPO+ZeHZ75aHtvyYuKISsRdqwHNkp999d2CBMhSxP3pxZBX
LU4vMW1k3OPqsPJ5XRFUIZ+u3URet0Esx4QghVXMZdJo31WNZmqpbmXVewQPLoHmfMblPUKskI3A
jYafGR4ZDcYi1cEZsDpn+CRUsl+1rzZGlcwonuoekd7Jjh6gz4vmg6Im8f90OpKSeG60av7XwOOG
cWjaGhHhjpC3fZhttyA7wYPickIbX+gAFhpnxp/MmlL0efhGRsSKFjEIugQMLnQsWKtpeKraux6w
F0/fEwFBtOpwo7fBweLe54kb2g/F/fO1jcLGC1NfVCg5Nfok/Y9Zn13nMWJxLLzMIFQZfUP13upb
VNzYhHNvYv3t8Dj4sMX3kkc/QdGQDzh0GaAHO2QxKvp2e5s0h+qRXVt/wRbXjd1LQQc7pCNLzoD+
Dw2vQ8BnnzULLmVsyTvn1x1FUXFnF8YlsWuG1cy/jo9AbsKOI+9xGOmGtpuuu1tRSZnxtBU8esyP
O4xmTP6cr15dF8UxLd7z9i/gyufmrrYDRETdinPLiIqcA3GBxJbHK2JYF8bfUn8XMNbMef/Q3vPx
NrRou9WXgK5LIBEXwPCb0pWqcni5ue1HlmP0ni8KqYIpkgn3YYXYILEPIlXbjdgU0J/BLckwnM3m
S5YB375Gxa7j7tU55hZVSQEiUYF+xOV7UX6WCHQD4gFGXqmvPAUhoYzgBwV4Su+zWP41LB8TYSEA
x/n9KKbt7M0ZbgJ7pVZ4A5Y7XScbBRafq95FfIzNNfbK3mUwyX8Ud9ZMB79/dRYWyN1l3uwrpuJA
+0h5gVlMQyQulyqV7lif9PyYueTboxDr//Lut3N/W+sqrNeG2b2cTRNiEdFJYyIVnc35gZxupfom
kmQ10fa2sq1L5N3wmspXQ1QLk23ajdaT/0si60vO40HNvTWsV4P2fP7jNq9DhqkCJ1vn/lORHaX+
LFDS4x3T17FY/obyJMW+aY8127HKTXZMjbVWo8TW3o3uJ+p+s+yr0k8OH5xxshHVhAz8MjymCNoy
coCCD4gWcK54skg+gy9vX3OsGDilkPOY6l4z1kiTepKnim4j2EJtAUiuXTYWeu+9XZo7Nd5rY7eU
abyqv2Pm0Zr+JWeVIrth7eur3Dgn+U1U6yFbu+NG03HUrYx+z6aU4tJ0cZlyUn/R6HfT3rUjMHAO
kkPUDnb/odHumI3xI4wknScL6SmWVQ+8GTlapmcKsbFMZ9XxjOGXt01k9FiZCZVQGrqijNcAhJfY
Kt3+GpvnbjjmPeUACX2ivk/M2/cpZAiQybQH4Ia1WxUIPXRGI3wl6gwxHGQ5BSvISMRjirI+BVkH
WFPsEuTqA+ZasE0RHoysvxv2jGfD8MfyhjV+RCpAiIAiDmH4ICGhcW9B8ldx/xtIu1wMPEN5TLO/
Vnw4QX2s1H8CfIYaHSpU2sVPN14EfRyoPWqBk/BXq//gaWMfeRbinzHc8hgDlbJ2McD11HB586cn
cBSCJfXUqDzBpMEATTYo4zr6hw7mkIrTsYTBwI7kvOrGnUAsF0zpeO7aLzoj0xd6IDyBgnG6vy9p
x3UK2XMdJIf52aPqltzNU3dN46sSRHxktFX7R8GRB01MU7C2IObEIcS6kFb3FjVZw1231AreTiB5
/pmPeGV8qBmLWYQMFGjyKO36zuVcfs2dXwNTXka5mZ/b9G2UN+AdFaxPIrj6zZB/1ZxjwqT2Ru1L
LeKTwcirO7r9hrDuTt/H/tbN90UwEKNcos7+mpId3mUlvyk8WE336kTnxmBRle1Fp50eGjqSsGJr
aTiVwz8Tfz/KivYQatfI3ylY+epdCTko8oONxN1mTtkL6EKajf3AjsodOUkCqZmXYE7nYZ5yoHHR
w1T+/ORaotMa8ZOovACxUfhWnx9VIt6Z/Bo33Q3J6uQcUveVkHUv8/+FmkNP7tNGYdmWd6SOKvMj
X9nX8nVw/9yKqoRFx52KjZ2gkzIYWLGg52CIqugQE/rcLCf/TzM/3Q4ppP1htQ+FTBIZsSuKLwVF
MUbO3P0wKZQD8Z1RlPaA9drun8uiEP04xP+GF14wgDN7tv+T9Auq90VV7wmSkJomvDk8nelNZm8j
woycMD3yJr3QoR5mr9VImbRgd5Jm4SvYMQHXGISfmcrvkN5mT3nAa1S2JRWZUFtvov1nE/sTLPr6
5NIVt+Ys1jNoWwRO7nJUYPihoQ3Cs85APGaS1x/t8rOPjzOj3oUjrvu+p3b7wf/JcFPrytVMz4oE
TBYdgohBvp+ttGwHnk8hHyg8O82biQsm0X4tcRzHcwCuOUBrgFOpJU5tVb6j8zWHJYXIyJOEcZY6
N2TlbbiCPhVfKL9V9ndfZzpMTWJbF5tOI2KL9yqHsz+OfxWsIHpmP11k3hRjnNeOf0X2pvHNmiGu
oXsTA2bD0laI0gYtUryXVK0jJa4zR7ytEn4baBLOHTkXRL8GVPXablK3mtJCOwGQNTC7hsVvoIAq
1S+Zv9oBvIwzTQ0MKaAsWSEbpn4hR82C6ILRrJbklpG4gXLbYx2qzfDVtRB99wcSjPX+w5WeFkGC
oXg66ukdeoUMN635mbJ9hIG7sWt+Y0A8IRP74UN3PH1al7yzptv4rNQ4S1DgthygaPokwU1Tm80M
2BGCR0rVOV4R8lENSw1gIT32nrffc2gAAQzj3vPz965777QTt0Cjn0R0DhHmT1jNTM7iOZpDGYwb
FuFliHLd7K6kx7QKdNpz33E83UjXE0z4OtQa1oimCJp4v5YcGCzM8wehH+dwHgzLuOIuWDQlDG70
jtrX+I0fy8RQK3e5D4ul3FR+/zIjPBSUzHWF5AmXs+BuSYnBCE4uvcEm3aCc1qKDEr4KHeQAKAqs
TmvHONoE0ToffnztacFkT0Ej1/WqdBdO3sCIpFg1pDY354KGkblJ0eaUHGVWIc9TCPuDfQ1FG/Gl
TveMdW/IeZXy7HBiHamHaeV7xvCt8tr9rxY+PGbGnFuURKQ6OYbqM+yogF+IlC8LwoC3EvqxjB6h
TZ7MTxV9WnjslPAk8G2ozpHax8BqiUlyOGjtI2guc3VsIxNJDxPnDGfSud1xcfFPi97Y4b6ignDQ
Vrg3rT9ouFJ6XlGXMdIJQXNTh6Ws10bLHAjiCQAdElTuwXhrYBI4XcDQIsDZI5dzVzV0XyYHNwfP
qIjKBU2zHUEPib8LsISZ44UY1rB9Decd3sFLwVZXqH+WQne+wNdBQrr6qqLJ6LuvnH0qYTYP+/qF
jukSTjuroUmAR73ucFA69VcYkNmHKmhWkVOzNv8q8XDBNce0oFwQkjY6u0oAzwpTUqUZouPOqLOH
dtT8J53HuewdZzgEasUQE2pvIjyntEvQIPi8+IqhiwOQoEecrF560gGm2xCTIrY062/YfqODCiHZ
jegK45MSsYzKpVp+hvrJDD/r5F8+b/SwgTouhkJybNx/jnXNcke/O3uT2rsZPDrxULUe6OrJjJZT
dXZmcXr7i91yWXbRqat7b6zuVr3nB7ss0Rr3jG4fOtNlbUT9DGYIU2iMhBNae32dhuVEHzV5lMNv
Cmy7W6l1T4GLYhiob8VJi2sVkzDeacLr7OBocnCzbJK6KCIiYtFzRi0T4Cd+TUzrVZcY1OfSLEa2
AlirFpM3osQD7E2QAAFuTN1pYi/9wvFq3ldAZRv5C5MzWc8KWKW3cl/GGT23fDvf1uWcWsE+MfbZ
amz/ZUAOfH58M+6skrgbFCXVD84HYe+i4VcwWnKGn3DUDhqs3qRAmmHuRoaS2bHR9qObQQL/G7Nn
YuLFZDhsq+sALK+J72ZgSNBBEHb/FdG6Ss/kqX/V7Dd6+fSRtdgbMMNdBjilXfy3XqfKyibbkGDJ
oUSikB9MDAkjx1xJcNdCHSGK0LTBaZ/CAsinfNkNKSXcWzX4INYCqifOmxUWL5ry+3H4zepPEFYL
01V2dmyTMUQTJieZhgD7aqJLo280t4L6hpmGDbRArB3KRwB9vTlH80iu/2hrhH/KLYAQ1ZSfMaaB
njBBRL88wvbVis5DfpiwbRCDN7JMORHT/+inwqLd/fr2B4EohQ2MAgfX1ZU/PSLmlDLHAs1yTNIv
SbOcxaXH4ui6uBv+bPvchTWl76cm6MTCahDVlZpS1rR9jrptoHrvPvykWCWYiyeSm2oMFRF2hEZ+
GuV3mb9n7l9SofLy6SbMeUo2c/GwYIxOyTU5f4N4pJz3WoP+oHtrXE6mVzCHkflWmmc4L7Tyomqv
5lcHsLhp0Yu7Rmrtpe5dQ0ATb0bnbnQake4OHIIZYbNT9MvIBmVywOdYq+UgD92/3ppeZEzU17aD
9tB9Vt05sj+ZR72U4ubCh6zVRSAOTbFCpwNZyr/p6S3tHmn8jPufuv0dBAdT7PG6GS4bGig9jyQD
W/Z0KsDkb0i+Avujq8+2/CaRGKTNZ6OdkuIoqPfDGN/IpKyVgEk/LaNWvifO2uroS9NEqnLNGzAs
NrfSpKKjXcpjwtuZZishLh3f3BfhzZwvm+TnpOPLXCLpXO8IyZDLzijxXZMIHxqorx+s9CnLl86L
SBLsX7CwfGgE8XC2dAAaewaJwv2YUHTrPaa+DgQCKAFHXxU+LWRaUtTVyLJc/DahcfJxJCfBb1+C
Z0TOFr6rSN6NeO2P/opZ805rolXStBsS5VQsEHXiWUq+rcI5Lyb2bNZCgRgm45MJOChF9M0SLp6B
37bi4bfZprURBuPcHda6q+HbpwCol25+9zQo4wqhsBRvpaMd9RD7Gk3JgnZ2RzJjRbOgSeIjQcIN
elP3MzPMLZA3QpmXSi+8MkcqEtknWOQ7+OjblDTnKlo3FMYJq3qOJsbhoGYn8ZLj7oz1iDEBBltj
gL0mibT4MuxvHTauC4zdps7QLYYuLvBekw+cRXAk4BKrS9JjYmo/++ASOekykemaoWQTgu8rJ2AQ
0CjIeo9HRM30SkpGMWBtnfKqhezbOAoqsIDNxupXZK/gEw0WnYUIjgo/xEqcYCSlntWGAJZhjH8V
c1zSa2teBjDVSn4HMaLAPCn+Jvys80x3NAnCK5rt4GeHMQOjBGSNRm7+ib+H+UCgvfXuR508pXEC
nZuzOtjZquOEoBDk2+DI0EaxlPSAM+idA7dO7ePCgSEcL4qA99E/pAUfZ0ue0YtKInlxU/1HJu1F
EhaHMLAOkzX+Ta0ASU+T0Bf9zrGm1wA2UbJXfaD9HMpT9YuhAx8kGwgGkKlBgJtXuCbxPm5DZPh4
3wzH2MVcGNlFkJoN5m3aTtFOoTmSea2hGtHQt+vmW0CZpY50OVvLP+YkARCJAXWUaRSbeshQYg6T
mxrjrSiY0bP3JKH90nGZs86nOyrIEqmfIkOQYpwqhjPJs7QId6gXFlE4Vguvh3z0UanBCZPCUa9Z
+SkIyFY7+OI1wcwdSxvAl7ur6dnSwDiTjUW3v12KgVW7JwDW9mHS/nA34qdc5aJf0irtw6NPO3+w
v1uO+B2D/gycWST0tSS6IfSRxRmo+ekapfSTxazeg/nTiWfU4eZ1gMUBXSqqS/srUVQpH2D98aHl
UGFQJs9EjbLzSjyv41CtR0afQ1RBL2WRLGg8ynyfhT8+JYda6eeG8tLKlhPNpVa6L3WgbfTGf+tV
66m0xaL0X00ouOpGReALhbYDXJvwmt3sHyy/aNWZ73n4EVPza1Qjop1ezVctn/b2CLyqdG/QQvB9
2XvJ8KlHc8VRUq9TlhpzKwnsWqQpLSCV+DgTyETbLjUTXqP1kefmdyZ7umzROfNbkt6WUQGjrTY3
bpTsekDIQqB5JXPPJAOT0NDYzS9aLL9HMiySvsDgiy3YsF9qn89R+6q1N9KNlpJPtp87+XUCgJ7b
puz7ey7eekNdi6HbDhEN0yiZsJGCmWNz0Eg9YTFo2d794jVHI2RH5Pe57LMTzknunfE+GrjBerIr
TTL6aGUZDCuS3ueMoc7pGpuw1gn3a1GfdJzO1Y3N3Wxs0gG7EWOoSaULNmsdiMTUFHXDpPVub33S
yGzEEsDF2I8qJHf8r0A1sGyHmB9T+hD1PbCw7oTwXagTcll4hVIurdnFFJKIh6POoYkmAuY7ybet
lCuaw05/YFr2mMb+0XKqTgCVxRqATP2gxcVPmLGU1rp7tFTlNELQTLHcujTClPKz4sA8pbPd9GYn
pzGiFVZdopIj37Xh1xcl/j4GAJuShEsz/M3kRS1n9P2csWjf+5ZHTvr1u4lwIrG+yrrcRZQwTqUV
jBSAaZQC1VT1z6e94KishKP51iQDcaSPKS1RZGZLVceJTdFo2WRfM7zt6GL6BpIveGcpNaGCEbdg
/6rqTx14j3LXxzclQoEZ8GfMR9ThTaLo0E2CUZ2tE9ALqV8V8dngJK/cZh06ci21Z9xQYGERqGiW
0L/0Ku4E2o4t99JMe5ORD0Ol5PT5R0Cf0LysO1ctKu3ZT1113qizMiHWeSjATXS7XqcB8AoHqZ8a
bfWgWpWuDRyRhWis8VE66L3CpaQaN9vRe7SDPKtBA743tr2QpNrSARNrLsncLCn/6cLrdPDG4r2g
3oNq6xQYx9+lye0jja8ys3ZKBpDE71cDiZtjffcdHCnAhCxcjMQ8SzoxjewXmZp7TWuN2NrQ+2UA
kfSjoeCORRKStrRL/WVDuHScC/LAqPepEf1u8DBuxcW6yVrPhHPmjPJccuF9jB4U+6Ke+RLfAYMh
PnKQX9o8EAEp73+ElH2xy4BNkqHKrLwba3Kriq3kI4mZZuGSreK/XOP1BOzaM/qDLQTK/UtlZ0vH
hedMpLcEbzwO9tVUgbZsrBYodRmh0g6gH4q5kpMwcUYl8mLrcxzTvc8AnF1+IIw3roy1dNtVNVh8
oMOa9CSUiDNmF+A9pdds7SVpZ55zC2EdaG4t7cq6V6297GqEysxlr3ZjeK3WbeqwpLfLXl4xgJN2
fS6deiPZZogeYBhCiuiQPwsTF5r1L8+/CX2w5PBiYb0JrKdfzgqQf+F4mXJaipwzGiZJxP8q4SEK
66NLC04Z2QmTr8wOvcpQuPOKfTDA3dR2RlasHc43pLHQ7rG6HytzHk5OYK5Do4sdSxifpMOnFmZ4
VokntCegjW9d/0ow0UtY42qQlDzD2qXOt+dyOUu/hVPsHTYQs8V5kn3mQK3ckapCa0DV9muDuNC6
ndays70oaZeqRQ1Lfl40nHwGQCFQbVNe6PTw/v2d30e3aPhrTAWnrrtqbSbwHcPUMGKIgMs1sPaa
JQ5C7Y8pIiGn6XGFzdGZ2VbWredyIGlnHYc1ebbe0lLkmQ4xieRIMBS6HSRmQ6lv8KcW8UCCnLPI
22npRnhiOwFIjlCJ+fzbrkzUFDo1DT9hGTEZjp1riNZuAG8AxduC9Oj/BD0N701bMvoh4AkS2M4g
Nj4Q0OCdAMcb3jizMmZb7bXQOSgi/iGJi6Mmg9fCWPc0ONqQ/Qljdx1/DK723Vp8Og4nNat+jxAN
KQzzcNmfE4Sd6tSD9duo5LxZA3gEhqKCKVlrd18apwcROaeCjDIVnTOhrGYDmostXE/tdxJ79ioK
5za/pZXPXI4h0TTTInIk1LhjXfqwPpAGrOQ1uWNhNYO4UDkNtAAxW6FElwJRZ2qAlm0A/XQ7f4pO
QiNoRJIQoSGoRA7Pa2rzaVkz+FNaNKNTctb14qnBKYPVyfSyPQZAJeQEPYMhNfGeCNpsUqJ+kier
48Jo4+/cmQ2BiXnTOV5LYS7aWXwgNAKACULldJ/RDNETZIEqAmSd3YMJxYR5JsB5j3FrCgbiY1Qv
MMhOUJKda3L5uzo6gArf1D3zc+1igaHsn6P8bBosM9NICpJOhEi9BnnNrpTrH8JKcX+TYYKaJsVx
mIuO8JKPUk28ykJyqEAMIyyD7KXSatcuATctLZER7L9LtS1jdxHjSottppAOUlHzWXJm63+iGozj
FF8D1s2GU530x13ph/hRME5lJhlLYf1iqzoJcOv+vwQYeyKSr5jdAAkPZ8Ae2VsIiTIbhBURWpT5
tdl+Cuo9Q/zxsIJctRbgzaNaWzWq6U0h7Zu+f7dKW+Vak89nxPKCUGxbCfNsJOKlCFHPA2lxRywE
hoFoYh4UcKlPOdSwsK3oSotnqvNAh3hLjULZJAl5WSzASsbhFOm7gnDM5Syl0YFmNl0wUWm0V6lw
nuGkiZ8xKkNwPso8FoCrQhtVfinqeVAeeohgx2BwacGcc3LCcDgUiGTdDphKnZ0eESyCFMpoqh0P
2Dpv3VWQayuD0Jt0Ul/i/JllMJO7YFNE+aLuwP2hIws1+g0qFyF2lzJL9t24m/diozdOsqgITnJO
FlhZiyVLGT8SN9gG/2PqvHYkR5Is+kUEqMVrUAQZOrV4IVJSa82v38Os2cEAjtra3erurAjS3dzs
3nML0UZOnHBDQsVqjxo/HYGCrVocTOFjqd6lAkCSus2wCNqZzktCfEKS4dxCgyX6CsPUglOL4noD
NUeVtgmWUSvgDsdZo0eTO8cjjPtn1E2BxihJi8FVw0HYIklaGa9WdzdLV0s5qvjwm4V4KsxN5d/J
5ZkajzNToqEuofMgNc5B6t4Q37lSZdL/pMbmrGhklL9jv9NNzo3spyiu0YBSv6GP1i1O1gq2GgN9
jpqjtMCaIBQ9X/+koaC05F0Vfyr5V9uQVE7jnca+QDkVMfFm3J0urxI1QxxBqEYFvkFMU1AIPf/4
Fktgiqdkus2h7BpxS7PLOkthchAZAPfNh6nx8nDzCeFKTcJTrMKkFWFIMF5ZNX9dEy/VaI0hqu40
cm7ZwMdJPS6d9dYWVGILbE++DGLnRoherf+rIRIyeaONfgLQxZbBIIkC1k24BYyAavNMhuWNXK4v
7IXvOxPmWwx5SB4osmlb8I92DHAXfwnBj9wKDWsqenZ6O7aM77zuzX3VyTudzra1SfRwHq/0ilsZ
VaAu4AKCMbc36duuNAp0jIay8hQnB/W16/wt70IQiwN7rojSOYNtG1s8bup8jrKn1cC8AnhibhnL
So3d59+M922l0325A2aW9vuZu11VTyAHThEHT4Ua/EUtsKyghCP4YSjfUZEHahahusXBIyJP4KUy
KrTrEmAtkIMd7vANCtC/kiHBwIJtfE09c1DdjuiGqe1/O5XE9po0vmR1o25h5HpJaYvNTNUag+4P
DVamj2xIGKK5JEgcChNNHrZtBFDEmtGNkF4GlTjzVb0lNKC7MDvo+nSsVmO/FG/kx6J20S5ZOW77
I5rZj6V4X8x700RryFy+baobf/6slSQgvA3M91MzQ9DPeUxURQ7lo06hD3SmO6VIvVEITdG7ice7
TmmVdPi++pgWMdOlVDxV7NNiCy6MDmM96aBHvXQuDgOBIp2uH/WIjBUNUePi9UimKi26AveYkuqk
xvPRMPmHQPS2w1dFdRt3zAu49sdcP2buzmzgIe+VZXU8l4qLJeRU1cMlT19W0lpWUpZpjjEtNM9z
OXlN9CkfJ/VJShM3ZAtVkcGKa/mY9BM8U84GBXzFQtNHNa4DSaCVKV6aLjuIiA86QBLxcpDwBxVz
cRE17aHIobFJwpuKKrVjSNLyvUgF6O+F/UFbsfYjLKwQzodGxnCMB0TCfiezXy4zcU6NiGiyTWjZ
d/D25gELF2VFoWG67+CRFll4TS1kJ4Zdjdp1nEDjl9R38tpdUpn4WsuErKc3dxOZcg1HdWwkH70l
4h4X6djMM6UAt7SkxVRTnmruYLvUHEhDGNTJS4r6S2Fio63re71Olo1U+JQZiqcW4ncjFO+9PqDx
qOggi+ZH05j8uGMNADV0VesWZYTyxdpdZ7aBQGJXQYhiM1RnTjpFpNwTI7RTGpuaTtT9bJYXQrVH
W0OPTivovsNJUnJRrWJsbI0YBiV/xaaLsA4mT738phwkwgs0BsaeZhx1LPZ9oCpQoQwC2rW71OK/
sM1sbsW14Fkokzt9pFGJhA18OhmfM8kXvarhrmHODR/TmnA/RR/CoO+XVHsG1WgrZc+QHXlVd0pD
6bAOw4dQXqSeVtcWUX6naY+TeirYrf9uI2C8gO5H2Je+Je5oxiju9ZXufYj7g1Z7h3bJDLGWra99
RjCc02IfF5FZyArd/Z7LdjveaJPYjfAZDZweewHvuVg8JrVFvUhKQ/wTIzZo6enkpDRF9eqYAyQT
SOtAoYbsSRqA4KAPWIrdykwlfUOgAnaDYiOTqIFwvKJZ1QH/EPbiCjO65ieQttdOfCx1GO+j27FH
k2FrPxSoJlXmOxI0wolHAosBzcnXNvnON0RdVjkik5oWLUdl3I0cuvFnPrCzxU6n/sYIUWX1p1Hg
VYXjVaA5PCbGk5R3R4uerVb8lOKZOQyhKnVyiIxzS6xS8pZwBdSdHC8pjnHZieDs0S+G7YaDEmao
eNB53ZSbHGBNh72gsp+LxhaBVckQIGBI2Fa8IW0eAdwu4z4vDswUpm+GNPDdGRutH4bh6OKNlwMP
F616MgugYwzJPfgwk/Eb4xdEqYJ2ARnXd95kzc6MlxZ6QU6ZytgOJLfhhJFb9G5cIIP7SqRbKaIJ
uVOh2ENFaE4oHpTemwgqoxYTemNXATS2CD3bjxVU8IH/hvLYUyVY1XA1ZIJk7iPhIxMbmiZEVtRn
jgV0vueCJ1E7Jiu6UJqmV0l61c1gNJx8uYriz0goHWmIO4Ic4Mkum8Cnegqll468VgsBdQvup6I6
Ryumkn4o0wLjTeXiqjoQ3CnNZhSFM9IYWhVMEPIkyBWO8gjBsLL60UIWYSbfSzTda1LOIvr4c0JE
F7eoUMwCEVVlIs+ORDRKMilXTUPraTHCECAbXpshPpGI9phhEyFhBi0CZ5ven81wfRo3NtG9aiHX
92vEQAv917RFKI9Fz2yvGbi8Ct14wt05A4IrJROppw6U07r41jlNQ0ZMCsoQk6K7aBZSOhB7C0i/
VuzR2gaKKr83FGqekzEHRN4koaoh1TaHPlxNQc3/pG4nNvCMeadvnsTsbtgmhDpGfGgXBM57ERv4
GD1w3SR3wMzeK8wbeq1QhL7FGUNqVBCyl/TFU5vg1IBnbz505t6g2ISSBZMUfF457LPskTH/gzWT
bIwGMTqItXkh7tmaBzCCv0t+3lSH+j4KA6lGaxWfJ6S0jY5IDcWBETNen1JX4vlZ5dJH9HzRQGSN
uYrsFB8lpQGV//RNcolj0QlL+VwEgGmCL8YvKbOQ0kSr2xT3QwGM0mgcgj7kDjKNOXmCGl3ykfnY
+MaVMqinYIUAkAvfPXXWqE3PzHU/+kh1cpRx6/xYzsGm/yBNIeQUiYfwwyzNQLaelh7HB1cvcLaV
dAT7rjwPxvc0HMrwYWFnIUGwJpiuJt9UJss0SwglWLEWbNSB7EUeMK4QD9uQy8KMuWLrzAi4nYlp
NfKDiu0V//OSVZ5EchzpMJ2GJotjCugBiI3BOnK83kcq4xRzkX6WpWe6vuwpkfAUPK8xYGSERwX5
M02WBdZWC8bjfdtlNynijkqXasWrSA3ebK8CHM9xmBwhzo/4qx60GT0Do7Q7nZJQsFSgF2ISxLSm
2ZisFybp5dge+Yn2uUhlq8mUmaUOIUyZ/KRHAz8jYu62cUDn1zlg3K54EBju7eaMQetgfi7LEmh0
yQqNLoY8h7RqeMFl+SigctMbDe16x2EshM8TZUYP6FSb9UcxpAc3XuVs/Czi8Yqj8iHLCU3n71zp
IF4b8zIszFKsfjn3I+SDkE6dIEzc3Nkqm+k467Ffx1znsvBd14f7IWIj6DsdgzNcW1mxHpDYWo3i
D3qN1gAfVKafMuZAWs21xcKpHwqXfBmO4WI9ZFxcVSKKhhjpkLb5Zs951DqhOewwobha3N0GcQxo
w3utBOYinlxxnNH3FW5HuOkqdFeTWc5azl9Gkf7W5sR8gKloRlc0mb2HeST+qDNJzULi3NGKqMRz
5ClMltLFpDc78RP1BADk124Q3E4Mr+I8/0ZC/VSbxk0oh2BGeCiLuf+da+FzOH8VoEv7dV55skGI
Mb++Kn36kRL9TvaUci8VbJGx5EnLyEefoArNDhbPFKr8Q2oi2ZRV6O41GS3gz4aj0KPPlNpjUr4a
c7Nn+vtF/VyCtarNHUegT7TzZ9E9qFxnVHhLohyjm5Ws+87gN3FbtFx2k3u1DLZP0EqxfI+vqUTT
72Xm1q3RCtVAvsZKcaihudX9lzW/VQroku45VYj6LKOTGkIRMCHN8wSofONzgo+6POfkKghN/SvM
aCMbBaPPFpfR3gh5vjdGYSeG+l01DO/yWr8XBuPdhUHHnGZfmsVuqNc8/Zk6vC9v3DA4N5X5rWjE
g5IXgcSmSiYybbmIyMsUQmrohxrml7F5Wrv5KXxR9BmCNfZza+QrS8/0WAi1JksvN8F/Jn4nqHuB
432dDPwxIeWIfjBpwprJaaOu68i5xBz6mSQy8EUyYRVOQVLaRFlsDqFvjFgLGCm370K8eGZX3Aqq
I7OE/KoA9e8Ndx2sV7qyd2kyI3/4EDWBChUwtnUr8KTHWC3rDeNv4SOgKDLXy9RS4yTRhe/Xi8lx
G9mQlYxvR7oXKLMGmqsx22AerHJx0NUfdT02KCGkLXY7vCrqmxl/NOstrzj9pEuNXUuXyIoDyKlW
cBVM6FR4m5+LgXrDBD4oqed408AhA9UsE7pBpd31wO5K2KfLYG8x8NaouJGwOnIlBFla3g9Nckdy
2KmiLBG4YaGOtaLQr0zZL1YyMafObdTuQUro7uXR+pNPPgD5vZk3z8tRSZXtB1W7NAHkNd7Vtcro
nsaDHmFKe610yWvV9CtJOBgRqPT0JJQuA2ZM7l6hBbKKaA4GpYwXIBNDeizxuRlf5VE6JwsMhdVE
17sGOoPbopwIJsw/BZWEL+0I2bycJ7IrE7pvyGKwvNvqJovp7ysi3jIG3mGMXXRoggGpp4j/mr0N
+RL3ROtD1r4G2NXd0tioCFF6NlzfC9skCVIbokDrjB37BwJKjj1kYFrxq/AaTPHTWj5rJNIMxoeI
BKzjYtxWoM3CiyCicGQAyPlxnWM/JnYlPEIdron7m1EZLcNNFXtm+G5qcfRfa+iHGWFbX9iKJJB1
KvcQBBC19UxTpWV2bWS3RintWUXcCMmBzlELqH9+KUwiJKQDFY9tiIdIDF/aUQlMbUukRG6RATtL
uaO8Tsp3OCOU4oNIyx/IzGrCaF48rDMBu1SDyw0MuSUdWnYllInMPIAaUtpYOAVppnOE879rfAQf
7fBU4lkyzJex+or4UAXAdzNZYuLdmuJa+pKso5l+ZuvrrJ1T6VNBT6zwPBrvXNfW9FEsP4rkObN+
ZvOFPLHyt+7vjeyQkfzHpCau0Ghzy7GKFwW9TAb3eK+lARr+bPU2Mwc25fFKmooenbhPxI0HGRTt
9pw/GLIYWGoGU1gLJm741gi+TUa8F3qlKUJ+DukVVPsmLwNtGaC9Q7hemYOuYrCkIl8QJh0uLKbI
6MMECbyaQHf1J7Gmm8slkP0wWI3qPMPN5z+xbzM+ZF2GOYE9mO6JGVuXegYTQ8tgjUgwGp+q5lGr
bysaV2EL9BJUT8dI2dyF1lXvD3n+Iolc+ny2zRG5Y07gIqjrGKiJF8EvyRSoN+8DCFhVcGTxVGTs
J+Q851OLduVYLdQlSO2+ekxSzWNZ36zmuZFuq3pHhqhd9Y+L5Wuhibr+ZOiXpnwslFtNa1zcQj1+
OeHl5kXChcS0Pe/ZvQUFwQFkKOQaHWzACtCgVI3+Zm7QGkwsOOYLeCsCAWEGGfVzBkIUWYrF/x8X
4YAKtT8K/B81jlWRWqLVF9rwBa1Rk44WvgGaC2q+7lf5xepM+nFnsb9oClIJGKTTSynWuxA7lKRR
yJfk3A9fOtNeq/4NtZ+4/S6ZGEbRrVhfhpOo0zeWtskh3cKLaaI0XRffQlIz0O+lcXLLV2TFWnyZ
aGYRKnKOJ6DGPNcZD8YKQFzTYdhy4xLPOpQGZiHPTA3cDBNfReNK4nJmdnig0MlZEdCEi7r+DgxY
xw4vuvQNcYC4qZyfdKw/+DxXSdwdWkm2247h1TQzVYTXulASQV9hk62A3VaEA+ek9s2fo8oU1tBI
xfldqs6excKdh89qMH0tMnx1ip1mpak4fVTthuhOPGmcPFGkG3KetcsEJyDBWThT3cQA5Ue+vxII
l0qWW86tVIpoVGpICiwgGLnujrggrehByJ4nWbUHZhkqZICRl4jfzvqm9KFsYsqubpYCK3Gs+NAw
W5udXil3K518MYa9fdPFizhyz33NG0qF9kceDtvLOsLsSsvfaHmAe87DuwXlUPmmN8wPbXoUxCMZ
qcgQMXy6Aw6f6VsBVLeJOckr0ZKveHwTx+9EykFWgt9C7oX/0pnoUZmchhaDJqw9m5pwYuKrbd5p
bna1hUioOinarQG6X0PQXudxD3lC4HK99Tf0/tXUux32CJC9VoCzB8yvtdNp2IkqXGBggv1DxUEv
85blI66Rmlwd4HENJ6Fu0ITYUvCwFfCv10maI0ECg9YlMokjEqHzQZVHkI+hkValQANhNnwZ/aj6
glQZ19hqr9yLF5HY2XdJ5B62bEHksERRfhBLO0uBvl7cbiD7iITWVhKdmH5hzg+urFey8gw4Q73f
g3RdUR3zVa1fFnVTWsHBlkhx+Mg34L+Z+A0iw8x4VOHTL/qjpTFvmjunNp5FM/HEzUmtvIeRghsF
ubbJHmwwyi+wCyqm8IL9Qu0AKa7tPuklwiA1b+L3+vht4KRTzOdMiZ5xao0YQRRK9WiaDhla1Qnt
Uxa9rcvrpg4idqsEgjH+toR/KVc9O1cY97E2b/K+EM8frr0cxnv62sz3HdrwxRwcPcWSC5ykf5Xh
uCI8gZOclsjHyqdm5dyTX+Le6SyaOFA/MPI4hv7UpAR8Eqtuh0kgJ0GlemQAz4OfSJy6noWOiDQX
8F8jF7h9o3zAoG7nw4wauPSjBwpyQaXfY6tg00nfYMtBcEXkIg+jwOzN4VfqQ4kAYrrt814lHH14
zhKw8ZcQ/rS516pzlPpID5f0dRx54i5jAu8hMC1X0ZEh45k5TNAKyEa1bp30WEf3QpLaOkLxniAc
EC14F76MmfC3t1H8aUPfKr1s/NaGc42BYtYgF4ZYBxg8Cl8MCHcCRByNq6UgvyTTV5Eelv2c3+c8
cxo9XEatKA94KtSYNk78h//mOaH7OWO2Ca8CxTdC3Lj6yGmaiQ53W93c5xod3t+MLEnVjosbAZxJ
exW6L1MEufe9UCutBCHTnXA1VOvKphKFH53z+dQWgO2PBEIkAVHLU0v7/nlMfMs8GRLZBYRj1Dnl
90crlhjPCPLLScRVmAs0aC87Lowih0vVgbTS31ftojW3iMhnVaRGQ0dJRxQYLSQPxzK3uSAWDLca
L116LSiV2AlWtJN68jiwG2hEYOQUUVr0o8yPyfrcZMhNZ04ebP69eO7M6BqS+8qm2i0Sk1GszsVT
wmFCfoUYzk7Edqyn/FQ1R2z9Sq/f5h4IpbtmQMng4TFvPoYG9Aj6QhMXn4bQSFVVPyRjpcQ6KVm/
DcTJmDgJ7KA5ij4ZP9eQIKTeXv8OmJCIky1sTNIZ1R+Ua6ppDxYt6n52GgKO+rS6hMy7QxK20fBw
Z4wPUkunLv8q2DxGdN8Z150O6AIKfDw4BTt0DNrttx/z/YKLfFTK5yxsPvikN73WWaGnEEsDjw8f
AdeVpOS773V06qHOuaXWcRBHv2qlU90yD2T7LQeyEBeekmKlvG+YJbXwHMTwUqrKF97eejog4jEn
CHeW7JWo/AoR+jo6146t+y2M7hMLq2nkZSW9KGG9T1EWEvJCPh7blBT7hUgRikDfat/ryo3g2prr
A3CZSbuKqUbCHb4Peid987D0ozvFij3itKdAFvueEI2LsbxG0ZukLA9+iWSmTW8GW3/FvI1EWbEh
JIwiOb5m4Neb5bNB4cdW46iUzkr4K4ykX+fRtQnx+hrRqUreDPVFLRGnicivEaj1seoIBUks/aEr
MwTRiSvHj40FbOVeIEUKqlFFvz766Gq09/SUzWszX5GEV+g0NG6yBMLstOlxxD+UMyeO8YJu3sUR
UE8/bUYhU3MNnm2LYZEpWY60fqzNrwT2d3maudjAyaEvXDDlabl8r/qGpDdpaLQg17EvVb5anPsE
f/pyItrcTpjjttpDmz+nJjhC0aux2uvPUevqy7fYwnWQXrviTs8eJ+E4hHSAq+SUD/D4OFv7HiE8
TbZp27ARgWlsNlLyrZd8DvPZrF7NisvS9tjBhsVPbMsDzSpwTPpL0b3IoYJndGc0T2lI3mUWPxnp
hVT3w/ISkb5UYRPj34SYtrHJbyw0+c4wIyyZtwmd9BhFx5zusDHSYg+pnZtzKp+pcFxTgtXF2cdc
BkspMy23y06qeDNmsNzlE/YnNmRAFWJf+amicPkiLdHsmOlueiIGnuSaIZhjpgauUuKS1MEZy9z8
PW0+yEWms0HeGOAEhCHRXVqGnjqv+wWVDwp6/TPqYeO3Aq9NiYEpR5xG4qwl1fTTmJPaHW7bsaAr
qkySzx5OOULuUNR9phke2MnCf9EOXKV1Rc4w+YsYX7ZODh8w1MscqxBpbx5GcQqQN2aJMFiIjTdR
opY+qj7szeQLoI0W6KIn+xT9cOnhe33UBjpRO+7GBkcK8EvkUnRx+ZsA9y0DYNU1RzPDwcj0/v1D
bERbhCULBoDiJqoncN/p9wZeidbPsdEldH1scvEslBw+Ys+F1Ks1QNUuZ0QRHfr+UMlUfMQxHVoB
+9AByfMqHFCRz0632qZ8QAFWD4d2OIzDQcJ3gtFCCgopEADWZYH8zPCykAiZ8MdwP4d0Rnekk6zk
eXuJ4dUluQKejAtPtBuKopFYDLYqp4xcFJ5sEQhfEd4DypwRhHtTsVd6OO370dyW0vqsZUV67Mv8
CiIdSxfIbQjmmDPPIQAyuFn5ocgPVX5ocLL+rRQgpxXoYhD23kgxQ0e//pKxixODoTvZ70JBuBJx
FXRlUAp+VQaGQ2ex8xH9MlOyeG9QNVUmchhPJm4erzGo1PoFZE5aeYTezhpOZdgpjvGNoLY90FHg
vvAF1UMUtpXgsM3pFLkoHNgLmtRjKbWHGY8FFaTksrsjwEmYAmMK5viQgCSo+S7c9L1+IjlXDx31
b/WZyxBta8k2bpltwRok8eSZOyADzGjn7dTuSD1j0QGlw3c0UDpVHnIt462kVe+w+JMWPym8iZC4
DK4XDl09Ftc/PgVWBhCs35ZCt6jaVg8DveLP2yAx+LuatuUQmhX56oYI2gNh4yNpl1eQCDzCERW3
7Muxh3I2BFaSYED2qsHjOUaziP1jumP3Wh9Sdr9nik9C0DHUNAGAJIF9ozwibc/lE7MPfYNvPbXA
TMtjDZiyO4GCW3AhOLTavza5qvSf1fE6MqQKjEedOCradSAohL007TFbcEOer5us8m0buTDYVb1c
8CrYr7Rzzb1MJbn6vA1ZGhTp9iqUJ5x/RjB2TBQODVRO1BY4suTTyk/VnDvxPIlnhWz7EIzFBX3b
5HaN3UFuJZwmgThIojVd+0DFlyYGJos4K3DumwTX10w/FDno/BKVJ9cvmxsaMy3WCDOG1I/SWZh3
c/NC9azaVCMG2z0bGwAKjFi4GV+h1Wj+1WBOFe/EM9YIS99Ps19rPkq+JA5m7EVagLYrWtELHCTo
Vdlx7DG7HSf5CFiJuDE35XSJgnSrY3xTQH3tG4qv/C199NXRF8ptNREV/l6jt0glyjiCKJ/9zxiU
umt4FSjOasf2ghWreBlizxiYhhLETLozQmkHJcmgA1XEQOqq7xw2vDvPXFkAsqd/cXeTrQTWQOae
m6bMgB12BIGOsWHTo9W2oB16vow/txUx6HLTEwaN9Rw+UR7oBhM5ShA84GTsOIjOWRV/CoMKU1tm
t7zDEvIXNClgGlxWGiMA2lZI5UbjlsAnwobLbcXgwWOg365h4MW9zrQt16sEEYrkvcZhgt1LhIET
B4rKxQE1AxCNHKU+P4z5AZtlRuSQFTR85V0gMdTtAjz3pul3hD1geVTvqu+uc4D52XXpdMScEfae
oFqzETLVIhUYLXn4BmDTbPRSrPEdekdFCgKzrMQHU5JTssXBogU50SLcyZuDtRywIgKiGrMjecNN
f0yJzjtmJj10rOyBJfgszHwa3y5ImZsFO0MBfLudPVHl8/r+e4NXtP2z5GVMm9I9ov1S8kgL4jqC
KYevs8XGl2d+9EI3INfoo9j5KwaV3BlBAUvbknUHaXXcucwX+EoxQ4v7mrEsUYqtvwl3V781cC/7
axtILdePoI4d7AqjCYEgqJDzF/bkjqTAGA7fgo7cmW+Kiff/r+4DRa4xumxwHOn8ZYTURf7KWHg4
NlwQtL0y7yV0+vRU031jenm6Z6tGgMveLHCv+jScAY0MkV2mV2xjPBRlnx3RK73TVA63gyq0CS7v
gVaFNoc/LAF6xiyubGW5rekOieeRDaVDBi6ivKXq25ZM/gl+RC4shi1xN4KVgSRyeyhZyLBZPJTr
F6CKffvVbomczKK7Q0q04XQUtaNIPCA4nOhciOd4vczhuVwvpnWJSCcLL0Z1RfyJzxYtqXCumR+3
57E9y/GZEVauniLLHpRD+q3J6Jqc8m/V/PotvCIgBYnFxCdxOZIn04mJS8Y7A1MYfQE87M5hlxF5
JN/SgL1URJy/BmNLfySoAXFlB1RZyQXRCHlRaArkE4dsGJ2XX+A4NXdHh2QzOXQAbwlOrdvLynjV
nZhycRit22HE8IzzhdJ+JLuKg4lmBSM7ySVGFsIHLSAu5VHoSCnWU6dVHUgdDLuf/p3AmULErE/7
cUA0P+9jvmCqI9EzRC+JPbaJdfNku2w54AkYTxP/+Lfk0RYfEzC2m0pvP96RilYRaOAuj3WLqgAd
gE3kG/GNCeU8ATg4PxgckS5EOj1jGoTLfKNIcDJHFWwpY8bgiH+LuCmiOFnECXODxg/Bgv9Ua0RM
OS3JF8y84SOpKj8PL+uB6pf8sKnfMYZvQA9TDDPIGwMi4omo0t5mZmmCv8JiOFafPefy3/PIr/8e
SZ7HUQNYCgx0ex5FOLm4bd/ke1SD8mV+KxneKUzhGT4hxXGwaAOE49ZWvqKiG2xVc3vdQxxCKB+6
PbXw+sgrdJcAbuwKjIPgFfWeEQErcMEFhKm3Kt6M/zIngp1EPm4IdNv8fPZNlVZk0AIpdOjUZvo+
qX0GzmHlrxMMSCrYgCsOmw4r4jxRtkVmcP4EM03Pz9J4Bp15hzNcMk76fDJATLXv6Folw+WuR5Bw
V7vN3wIOIJI5Nj4jDKSu5Xunx6zTBsxeyDr791ZCLGLxYrKyBf+xI783zeeCNQLOoo0ngjUsSI6R
ZGETQ97GT+EAqoBMEzMozuHQONGHumfsTzk5rT5tLBbl5FZRApsFNZl72SXusAME4i9X89ntGItm
Hu93/8oQO+dY2xb/Pg4c3h4OHC7dHDWGtFUiI48noxKchu5EXYJ0maSZ0hUNZ4P1lG5Wumx2nDfs
dKz5b7HfSRxLCM1++SEKoCFnMz6XKqiEU017hHA4KgG3JoGVyT0BuK2X5uDNvK3z7aTyDvd4BN+o
PeCHcOb32bzhmEfaKade2ngAfwG1wSIyMkrqHXdBVNUMba0T4ABEMQRi8psFfUi7H1pyo/bjste1
fb/sZW0vvI2/Secbqw9SzdgLqx8afir6yKUWR0T603mz4JItFxXeSpCCwBQS2S7So1OonMLsxHVN
MY5jjabfllyORSUHM7IXSNyDHx1viwdS6uldurh8/j2TeIga4Emhh2CgPEg/hJQS96gQqYg9gr9C
nwA2DZo66OcgTQ4LNY95MPE29EeVQBDGQu0+e+jrEwiM0uafQ2VnMIKbfWIpZdXHAjdHqLl5vIN5
CpqKRzloUexMAYMwdn645JVvRLwBvhL5lbYvNEI29oLCIYIT+R5niemh2+8rj75jzVXAcFVCJ6St
N0tUYswDzhSZwBLLGdjfvuXuFy/siAuOT/yB4rdDF4X6lJP/7xzhEGFFzwTHZ+txGg/4XHM5iGU/
Ja4G9TgDGnd8jzhgACpxh6EY5OP4+1AeVD6eyYUCyCp4o2vi2u38bqw9liR7IWat0ZtlbwQnaHkO
3V9a4L62bHUECDjqCHTvZKKQHkIUgRqwh01qMKgBGxhkS24VbGCsnrFYGWApHEe/osRgLwa6v+so
OYJ0DKQbV6MuREt4NCaa4/x5gjJ9xInyebmn+o/wxBxXdrjRZam4ZN74BSUgi62ASEVWrjoyGwKP
1+LUKKgqtHn2f6sQysR/Rcj8V4dsJm3y60/sAkxet9+ykh1zLFlEWOnXSFJXf8JMM3vs4JPsbr5a
Knd5W1y0RkLLEA7/iLwYR0ri/zkCuAhtOyV04QjtZrPtlGyTGHF7HEkJXFU/0nz1OD5xkok7Ak0V
Gl5wkiZ/UbetclAptQJWVXEG+FkVJGQhCX4IiU2gXUGrAsmlrB+0+UCAalgdTCXQlaAfSYEPis8I
merEbY9G4n6Gjwu1roadsP172X8JAK1wcv7tv4KwbcHGX93HFkzJpwlAEJ6ZYmTVVvv1XNrwo2rv
Ema+v6+vHRES+gKJun/XNTbcrDqMhEKSLwd/kfA0W9a273Ck14akeetHrH8tiWRAgb/LXwkOPoc/
BTqkuxH+JnqyJMDn8K/KKcr/VDmM+enpgmRu/YEvAmP5A09vdQ0XGoen8LKOLovCYKb/91cbUBhg
Ma5ezEvE7Xz5zwEpFjunTPfcxtv/KfG4U6iizY8ILRABFLZqzS41Uu/RNKAktbmLmPm+EfdW48NU
lXSehqDAwQR39ssg4EfwMLwxYUxOS3eKonPcnMvwLG45Iou9LMwlyWpZcAxU154fmlDih4Jw4tyb
F29dEO94yt+CgsQqt8bIVV6vQ3gJ16scXtTwQnAkxhscbKhF2B0yFhb31FW+QU9MiF4hx9rzEIA4
GBu/WUDdBakRNKSr8dEe/xWc/7tRUHP2nvItsZkUPAl7ehvTXQKhAT8hDkBwKA5oVipq2OCdx94c
/i12aLZnVsZv8FQC7ETa5w2o+1fPQunReWTYhhriVQ8Sati7EZe0ykXfStRth8/pGwHxI1eWrWza
LQ8M5HA1dWTdKG6juGoKdgD8i5eF23ETdfuw3Xf6nhej0vfUEO2+/5EGJ0TJq231078SqtS2Fgd1
Jf0NSktaHDQ3WNhAKSn5lX7Fv64FoCQW/Qq6Futf1wKhmQCi4qyNW7kh5med7HPjDpWLQTxH4oFJ
YE3SVnCwxUj8/AbDZYq9k1KexPY4JkeEHdtzIwRVEaTAjkvHcqhFIU2BPlbeaHEU0ObTrUvH/WgY
vI77heEOWCorZ8Z8yOXOjhkl3dEDTjFlYrRzaeEpisMdiv7dco9Zg5XnRFkdnwn5w5mPGC+0kXRC
+NyEndsTy1IeMyhfN4hFW5eZvD+PN0ts780nxOggbVn/vZcmQHS+0NhwMx1I8N04pNwX3LHbFk5w
XjVqA4WZFXpRcx930Av3U0aUMHYTX87ATPo9mY2ZP3fIRn2p87FQMf1KmOO7LCVGVecWqAEQApgO
d42G38vQtBzuGsuMoNypKLNpXlCB4rG0bPTw2KFYNEC71t4IObR8enummd/bIRdc2R7eqVrNnTgH
TXLQmkO3HtLhGA/H7lzXvsAgD4EX89J6vOTZNSXNdrjWGqq7a/p/ZJ3XjttYE62fSICYRPJWYqak
Hue2bwi7A3MOIvn059ukp/855wCFwWA8trvV5N5Vq1bQAPqfdPUpGp6y7OmQEqN914Y7Hqi5raED
aIJ2ISkhANuYz+kSNI0o5F1TeBJ2Iw7cI/buSNnmykdNCzud+zt1Gtz46crZluK4V3vx+Szr3Cj3
kVi6O7YE3oPrDvvv8G05nN/omtC1i4XKYDG7OULavDpL72QlbxJsXyYNi0MIrFMIifEu/oZomPC6
De8UkGdnC80oit7IBiYGIJ5e+ClSjI38FDFVpLAchRRAXwm7vrcpjGdkdJkLNrG21hMAyb+ftRfQ
T9woM80uNFbFdgWDYbUbFGgakhxR3WC3KxHP/GxBbQ26NWK7NLTV2MnYMv8kS3OwDRQzWCsi4zVw
pxdlzJYKVZz8TN10R4wHnhvyi5vwqASyEvSolUqwVr8vfGB5UCvstWjkENWEA2+VFuC6143+CAuF
b5GwoAuRQVEXnrTg8Ai0V5DTxzbj0fGTR+DXyMkbW3vt2dTyOxJQYJAJS3k9KKKFohh3KBbBx1/y
r+JZvVXPC5mQG1zEawH68E2doJ2ISvDSmUSNk6PXDnHE7eQAibLbLVMHXdeCN0Pyxp4X2HNHPpcN
8wT2lKBvb5gnyKdYIYLyAoBctJ+8pgI2uEfqjRW3+lmWufbcEk0wSd/byEU8dzU4+QkRsZ2RlDmi
+LbZebL+QRLA8kU2vXL09NQr2DfYUMhTnRh6bwXH2xpaWfMRhdHQRnqAOYzpYtCJ6OMwXjEMjdii
qEGPLcTgn0yvHj0t8ZXEL2n9wbJhJ7BvDHoDWlEoxwAM5LtcETR1bG4zA28DaLGsYbf+BxiZ3gJl
U2uTmk5BmM1le8u6Ju7aRihiiMmd7B6sJlf85wtYvrdZx8v7miEvoa3DDyM0upAfZ1kHmL8o/Lhh
2h/Y+eJ+Zp5Hya7mAINiekPMdqLLpk1kvI+9gt5aoccQx6vhpNCsKgE/0XpwtnJ6crxq8QtukyNi
cqDkXlziiu5KmA5aK8ys2Z1m12Kg0Vln5owO3rwGiBrLMVzo/+Mrghq6CGh2fGuwNC2SyFfDZvNz
Sh3M8dTUwYFQuPZxTUDUgwolXeDTTmKhT4YHcXOYEecuQvLYdMzM1UHJZOdkOISyY9JEMQ2QvI43
mCa71HFyF/wx2HlckMFlpdcofBBuoTuPo1PODrqUVjrj6CDByxfAA80m2MNpazkBHkAdaOQBHvQR
Q4a/qMO0oQ5RZFHcmnPO4svC3Igrk5XAvhVgJdDkOBeIxQBXJkviuLEIEjcIGjh4EhDvgf3td9iL
+gxtW6BmJ7EZ6H+s5IRgbZ+xSDl/6rI7z7Y+3oz8Vs7XHLIiCAWXYHLwFq6lBwnMFqZTO77GC4ru
hxeU5os2vy/9FnaojuOSXdsCNpuhO19qEOwnWsQmF/i7qNIdsLvwuckMEmhPiB9sTMjarerFbhd7
UkWdIlEGEy/mmUDs4hDUxJEHyclGbnjCCU21b8a/p19/EAcg9TiI0+/jAOTom1gqrvYwgE/Z08DG
yZ4HXPbtQ2LjKkOBklWvqXf8vV9n3GXcaFxn2v99nUGDgmFLcZ3tdxnXGaFNJkrKw+VERhlzGBsH
PvwRqZS1ABGNGKZh2mONzB5vUIzY2jbOAXpKg+bb0TmfZFForrEPyEwHiXJJ8fSduIZdPBrq39Lo
LpUrxa7MfyDYbDnDyyLoq3JjREAI2Dl9VlEGw/jqpDFZShgZOShV9MGmg2BUSt/n1me7ccqgzYYN
MCQaEx8XSLjTNMOC6xHbAxa38NB6+8EPApMk2kaCaKtQej4G9XBth+uIc3hiLe9sP/Lo3jZ3fb3D
qNOej+SqJ2SF3XQFR5zrOF4f41UlMkEFjoze+bR3QBIjRppomQR4yeX6WlHHITWre4dq6UEXxyyc
ETXUVtyo1I2fXgW8oNnzlS+XrxXjKUCefbmKYxeISCGUdo75BTsKu39nAwAmwxIATAY45sRtm9jA
MfzVFIgMcAxLgA5S2wbKgMjUW4HItJXdQ6ThwWBFYFh7FyQ2nond4/pAzvMrZPTp8gs8k3ltmnwW
h8xrqbLBlshnDm6rCu7QmrrHzyzNOM3OFkahi2lxlz22uyza7jKGWa4z0Ds8hvghVXQINPAovqD1
QR40XOOXJvLYRQE7ASkzSSH837AnNh0f2NO+6eBbBXZi0wHs9PF9AjvxfVIsO8DYM656He/+DXzi
duXA7uiLbGBaCpj2KNlk7TGAR5f9pMebvZBCjaPeBslkl9DcDuDr0K1qcbv2qbhdKav4NSXehPma
N4+AmHdpxOD5aaB9G5/M7J9kfKrJkRqeJvWOjp2DhxMnJda+8pMbFy6QJy6PGtmWQa6Iu+Qhe+sI
pOiKcZNk+jeps5UObw4QUHvNnbJzFtXpiWvhnDmvBwcD2E/km7YRxjQO2U/8JxRbKGbfezuGocyM
ysJRzoJ9Rl20MMnE0AelDALGCJ8+MB+hzvbvFBZz+DiRTHtB3wWNpsJuEaIwF0w+hpUScrFq0AvW
Kznx3x4c2+HRdASOZjoDJG4G9sVtOwGlgaOVndss7qK5MSgby1KL9C42NMnDq2sxrO8zOlYEAl/C
BgM+2rw9VqXiAYiDhpsHaEaupJyTbn6R/uH3C6B9m4dYilBMRdnb6NWo2Whv3to+LLIQ6hv3L9hM
D66AmmJbkMK3wVlFY8CDRwOrSxTHOPAyYxC7D8aQwzY7s+xYv0SpVz3vSzn2cpzaLOVw+2MvV77j
NwOcTjyEXS521dt41FCq4Ds8unD+Kf68jClPTORwtttRNCXH+FqZoik5bX0J67lfMxRF7wtoOkGR
ELa4/J6i7KnXuDiecE6PS4zlPawTDrAp8Rj2KiCQ2uu34gOUYs+DfoaKEDYfdNNTHah1kMUBLecC
WEzADXHLtXPkxsIwFWkRu4jRFpP360DYN12Cia201cwOVL+M9W8fACR3z0zgPEdH1ems0y8GML2D
i2EDCiPlBRdGiqyTUQyajHxe8CrYJIPoRRey7YSZCpJciImE3eFjA2M4VPxY8S0RTQy/Xv1MZ0l/
uf/vYBgUQDfDA9XA3rQPox03f5eksI3/yUkLj7xj66iFeAtYrsKaaMn/TN9hM7CMY6bI3+mD4Ujy
K5ApuoMzHPD+d6XB7QwXUZqsob+y45LkklsT3dAAYmZdrHegDXZPUv2kkrcBRr3Q/NiGO8fi4sEi
5bhdPNp292SoVfFtXG0LzG2H3fi0wCQELPGsPPE+Mtf0HS8mGgZR2sExSvzinWx0i9EdJbfB+cRw
4SslRKGjF/dbHHKLQB9I0QoSSMVj8CiCYxEU7FaLIDr6seTDN2GLbpDNJ3kwudlxsUP/WHDRnpwW
iFfWQEv/44GanKUHPx+6TIg2cBV2og3evLCMWUbrAhYwvEVhiWVhII4nxoj5Mteaq8NXIwUySixl
vGpcY0toLOFBCdoJ42ZfHZAjejOKXLi3rbcmPuCiP6VckWC0KQcOxHZPRg7Y2XlnJ7OdKnikkmzj
9JnTI4mURcmmA/SOOqQh3OYcP/4Ctb2JS5coqJP0oSoMfGBZsEN2u3Htgx0C85HlQFtHzbRmG6sI
fus8CWIR3Ay+ZaAGeM3bY48dFus4jDc5cyHIgj8q9VXCqLW+poeQAwNXHEEU4Q3qSUUM+xPHX0CD
HmA4Vwyl00PZl+zixl808ZdyGIm+9wo1hj68RYrWuixeQeWwEgf6Ztxb5isTH95af9i00jSK55z9
1va0s9baN1tiubXtdIBPlm2zw6jMPFc850nyT4EdYOqfFtGzTC8wqeBkDA8OtSucjDq+tdTxNrTw
1u5xc8+b+8mdHQSIxp1ZU7uwYKz/YOdxh0OJb3r36cCTQbS7dqu1W6ndWLwpGapA8Qnu3xW2KVCz
ALb5BI8qmxEX6gIOyhMLKezaxURa6PYO78B1YBKVEVPywYlhEYo7HgeLFiiPwJCRAvrYki7uxVDJ
MBTLBXB1QPVDHACq9+wJHwJUR10GqA6/Ft8thTdWLLO7zPWWkHGEZh7Kzl6c9GzAszcFi5QEa1LV
T1UfHxrA+HbjLu1oFb36ZEyfFMzvEBDhqkhzQmfCBcuwrUiAZXhsm2Jpqn1XbP37vjplNQoToYFR
3wgyAgURl+J1iOhsaWu3OjUW2Sm4S0IBpVYNtrSV8uKwg8gJYuNGFtg6E4oXFL+4BxV8hLgKTacB
MSHbuXN5pLkKc6jmmA1kbkQ/zLOl9T7EbIb0fUJnSGdCX2sOY4cxJSuE/ORvK9LMwavmHytevb9T
JykTRTe5+lexKMRw6EGcxoWjki0hmBwzyLlzCPzBhOMT+BsyiY9Da98V0EZCJuGfH00WfJKP9R4b
PtoC4W/yd8G395N7M0k/ScEooZmkIDJ0OBdAlSWrWhKljW4quyZn3UjsjJtMePC6ce0mQIAnh1rR
2+NHe6n7Mx37Wjp17ESAX+j7oJLiSckfag8KIgxrUiy1sh6T1bToV6zihR3rW0vyIvwyboJAhj8i
27lpDwg5MkdunObhGMyrW824oeWuBm/NIlmvzV2q6dhcuxJvMeyeDqKgi+ETARZUjhEUUcCq17Fd
YJq1kWDmD7uQ7RQZ7MNOZDsiZBl4QLJPyJVY5UwAcLYMkA/KShhKzFQ/hydkugNR380rbFNkvSUe
P2SD2UuMfZhNKalNBqSi/hmks8oAxlwI4eXk92nQGUFjBC3+n/E1aq6peY2Mq1LeHo9bT73BkMLW
NDu4ZWFFd1bMpsaJwwPzAfjqBFp/BvVlzXwyLRZLrJnZLWVY8eJruojFEkDd9PPENmwWWVw2s+vc
2cfZ1qDs4QjOsBdKo9/LRHWz3cOzix5ihhy7nQdIbXSb+AsigkfBfsL4Qr+ypJmTINZ8aHxGE1RJ
gJH4ER+YS5pf2LqiA9rWTmAPnWFjUU5Vhv0AijBA2iHPk2xhH3TYEmdjhtcJC28iAfpWF7dOv1b6
dYwE5kLWz4mdrUj5G/hwIw/uHR6bJMhpFN8Y7ovnk+ZJCYpmcTkNRUgDxuYIf3rC0x5OGokyczwI
XTiJOX53BBWLBRYePyij2DU9VLFrKnGDbn7DcmBNCsuBNSkbwuoh1oMZu1Oyc9hnbScZB6nYEDIh
HDxZ5xKCYwT1Bm5D5cLXTvK7DFaf3UkE6abbpF+ZMVrobVwl3FzgOSXP3r9gO05h4IDZBSQIRlKb
OAqcj9HWU2JWoH7Z8iwmgTnnFuVXL9MLswC9Gr1OuzARsNxRyPqh7wBuGF2r/MNyluuJ3Uv+B5vh
0pOJMlXcFFh/g2dmdKiry2Y5arxWE8wrTCLZN7PGFeYnG/0KlJJVM6/XD3anELDYnTZ5WGyVonzL
wqgPtYzt5wVS0JtYWGw0S7pz2np2FjveCMeSMIQdb+TDgWYJwVL6qX6GSQkmmv955Zd3FqbAImvx
yxQd436HVrjz8/KNvlz6Gk2/zq4PbdFZUyzNgibzmO31C/+VpSmr0+I51gISH3m0OQfp4vF9hKz1
rXnZB0+oXN0LHnqIuzHxZniivWV4OlAchVDl8kDpeR950849iyuyF69cvzslcoSJWN8nbKDqc0PS
Ju7JkjuPriG5wBYxwBhnnwHcEzTl5XhAJCAKHLrHc3gDwbnb6ReZ5TsIDgHYQ2SjXWCC+F/rSPdI
64iXcHxn+Yb7CCodMSYzeWRIkbf5A2IEwwfAEcbFVFefj4H0stMy9lN7n453Ugan9n5wy7poeKGf
7bUz0HYUAGN3gABYKNCXNMlJJ1H7wt/gGNAJKxDFT4LHivF+mlSG3f6y/qTBYahiotrZOwxVTFT0
OPseiM3/x05PfOzfBmd44RsCCZu374lRap+mdjCM7wYkrELjxr/wqXSCl3Vqvqd/eCngvZfoc1hG
1NurwdgVG19f6z+WMdyr6ZZNN8w+zqPX/+BBaYjY5ArQbmlxM8fb6c7yPp9hnXP8jeJwY+6o9L8D
EuRMZiOeKTZZMLYPCNQkaDSMD0Bo5xZFz9Fl2ufCB48ERqZIv2SLBx650AT+AZGEpEzhMgqND05y
+xTJNrkz9MEcOStyrBUaP/II2WF8pmgbHqwJc7dndbiNz7QN0FDoGZigK6LCF9EzPBbtCwwrTGih
mUV4jEtOTa5E7egQGlPxc6K/50cF1WjVbX5U2IkQRQLJqILUTeqNlIbaI2Aei2SBW8LLYNBljwqn
CLu7Hk8s/ix+59aF8GfxB1GYQ3Kf8AfBVWBdMUBrgxGtWtprA+tTiI8Y+FQXbwqXBNd88ooLHXcV
B3sfllYCJCLajxUHCFFNvBkIEQT50bGAXPjL/vs38ZexrwRhB8OWy1sDhu9WaLmnuzHekcZk2v2g
3sfx3o73eryLY1XDq1j80EuadQBc2r43Pk3ACEg9+6cJGAHRIbWAt/lIQSSAt9/5TDP+B+gtsyi5
dT/BfSNiM99qb+UeptPxYzEddL5lkVgiKi91BkPk+OwQOtlzj2f14JwY9w6OWTISuPgD4oA8SW4p
nxengdwU3RSOjOiWHqCHIRO8aZqDZUIn3VD4LziPJEz71xXHtOJq6iE2N8oF64LTYNcsbGq7TdEt
krhgrdCl6cFhBGLPzL+k1sDwUECAoiuSUKMT+eAN21KlSgNYQs0aYGag52ECfCOHuLBNEISa60wc
1uHy5Z3PJCEwbPtkeNIemmhQ+WBO9ERoAVvxwRxblFfOhPs22gv38YPrGn+YymUBzeNtDk/JCav2
a7pcJSmkI+l/kLY71eLYiHhZ//sssj9e/zAZgbODloxaQPsqyOsIL60EE/Zt0wXVpXmxICls71/1
grZc+lKB126NLHP3XtDdaGFhvLEPRnhDQ0tTtNHU4Lw94+is2jNGfu8cqqCkUMcYxlPNgTWWbsU8
zjB+lNzh3/ObPtZw4aqZ9dMJBJ949LOpdp8+VCdITjh9zJO4klcsmUlCawEGmxsqQYTkXX4ngIbN
/H7nl02gKhht3GLS7Ji8WLPPZAaGnRSi3OQZQsUFJ4LhcVsC8lZxfqJ7K/29rSFYkLbGgh120cxL
rF06/UJmc1JY6Qu4rXReVxeDQJZANWz4xsfbCwUzhGmsviFM43o75yEuaCNEJ0za4OAK0g+dGP9k
6ZU9gNDOyw+PY+sQe2ZMFJUL9auFYRx7UL/Ym2jMgzP+1S4uLzCKIRxDRWHIZjNiCvVHcWG+YivF
QAzoFF/YBq01MBsiHmca0OI5D9Jl6ehne+B6Nu2mdSo4RejEucxRx3pUrnkHKNwQ9GefxJha80u8
yrdauRshfS8B3UYyExlBvgi+FXhPEcqECgPLEntBcBTZJgho4fRbHTiHOidhN907GkFdTrFiYx1O
NS/WWQMZn0OVOJg6JMGuUIJxZC8QHMdgMcE4/Hzwk8JHtwwsggqdeyp2ptiBS1rRLEMwxh8c5xXQ
N9hgZ1iNnz7YtRBsP9i1+5ILPfl/2bVrLgi27LkwLMXyDI9PJD6dN6weJwcgNOs4q2K2ttYfeY63
3z9G9o+Kony1EgvfP1LUOjjH1fnx8MrYL1SPSlQQVCFrSFlactICiLC9slR8uE94xwTLHGh1oCj4
yvg16niaSzZjylP1p4ULzsWI3gWoMrrgToYhDLViPM/WB14xUyWgCiq65nL8cjAfZ/PbaWDRJ0oD
G9QhwllqbEVAToWFM1EFaeiBo+gFHQfSVAxHY/Er/fNc40SJfGpxKIPVt+4Mpd/JHiaOS/Fbi0Il
ClM+W8PRP+dzQMx6o/idGGhRJvSYTjoqZsaJY7Bm5nrBl1+3zaN9Gm0VizvTkhXryMSIxAnTXfDy
2TZnG3+YnFStcwdcfmBB5KqDqAecEPQwOTM25oBP8ksHGX+rlOUImzLdKiGBwABhgUA3BF7LfoTF
GQ1UZZMc6aAiPCpXVblC+ezGK3kLkh6utmqQlsMqNuwwxisDSfJ7rCh4Iy5N6Zn4FtO3cDJyxdor
JKKNQTSZNgwiZhOY2BfIRwkPGsvE1B4ViyW60VstIQNHa3z63RNnEPMQByYSNMnnCQSQ69G7gXBe
0peyBSveiu0bgfewhJABPqC1EKaLpMMvCr+TPHnwGASYAuLUrXSHs+XxdIzgcpCugIjJM8HZbV5R
eNHHRvCiqxlWqG/U/gkm38PPNT/V/O4bQvsuCeYlUBsx75UlaVWuAdopuzrM3MqVnfn7Yg0nsEFP
w/Dj6OWDB9Qo0EbZnev/nRVx9fesGI4wSvmYyCIgzO1CRtN5f/FgFMi8e5yRsOpuM7ddBxRskzeN
XhozlOXhkDkrvm4euSseY3jbYsB+CrNT2OBZfuVSHiTXYLtkuBP0n9xbc0/aSsu9ETZn7nUiAQth
ik2GBknmtWpHuRNDe+scLFHx/24XJ+MGwZrKUqErwZ3O/FPnZ6jt0Hr0ftr7w9Eve38+4irgj73f
5f7S+w8D+u+Z+yqxosMtS29FSitK7mqoN4LgME64sflYyCskQHiwOl8qKcijQMLgh+qvLSR3iSnH
IimQuMghaIcgPgQk/JaHoD3wuoTjIZjrcK2xdA443oxDkCgBxxveuYuFw5OJjiK99epVH68gu3g7
4C7cTwEPEshujqVpKZBdmBX67OPTWNjRj2STCHycYLtEgKReDjHEAfj37Zt6OKas6Ye3Ct48oPaA
i5Bh76QDmKZ7u+R1pVs/wpXBl6GJzRWaNEm8hsv2JqK6qb7/wGNJgta1FbHgCswfFuCLKH2xY802
WYAvNi4T/ChRb6CuOfqyIT50Uhgx7yE4rff7/u8njzEHpRy9oyGevgrTDruDrM1UgUP+xuCGJVgz
o4F6Y58Su6fYRcAbxS6OpzAFlQtPrwEfJRI1Ti5p0mPiPhJXOrEDtI9IEYAVV6Cdk91yFKXi1SZr
Vj4ji8x193iGLWidWitD2SKJwt2SUoGXdGtFoQV/bfumywRLccwWHTLrG80pY7fmaznD2nfqwtFx
ikYrygiEC+V5ZNpj839gEHQaNv8HRic2JA7cR4iPO/cRXrq0Fe4xCw30JWvCqgkHeEy4B5aBavqc
CC3+gtuJUGwnAk8g7pZ4z+LgBTQ54rCH+ZRrYKL4nIS/NX5D5POtBvcjTMqIBGsXvgdU9iC+yEDO
Mf7uQgTPR8GryllXW8o3rkdUXg+EChu8ut4uGVrAQnzB+88ALj0/BpiafMEjXAa8Jg82anqK4EpE
0gjkT5g0i7Oj3M4OGc+T5G+fQZNBcXDQZzy6Tdxh2jpGLy4tEl/56YRuk37GQ1MGooGmDH+pmUzn
0eqw0r4kv7l7D6Wbj26Jz+nozpLbM8Wbbm66mmjirfif2nQPEjIRXDgcencCFnBlmntnZYe/OiXc
0l6k+7algxaFUlYhgjfwGEzPErseCY8ejw+M2Hf8XPEKqkoCjsSH3egOZmDa6sKJoncnb2dn+B9b
QYiSYLN/o3uH2g4lGuECZlkgYB/TDZIFdVMtHDUxK9LH4TT++EEnt082DH4imA1GWXYfNUFkKiOu
5zN15ArdZuLHfO3nKwGsayrAfEFtoR84nFmSR6XYRAOcUFCKs01dDYgBAR0O36GDtm6j0iiZh8W+
8Pb9pm/qa2PxjF8AFre1tRpJVId69cv39Qn0pXgGaYzfmwK8GvKvLz0BixbsrGzjmwV4rcDwgRkF
eBri9t5v9Jm+dMlvqzahXf4dSXUQc0pzKmxSc5XkI6t7hH0VxvhNlIJQ0/Wi+x85LFT2xETa2x3P
GM8VTx3/AmlEAAsoqpd3cGwQEcgCuyZvTqz6fBvfgU7+K2n5QE92boGKk/xl11F+iFqAUKBQUEhb
YFGsspUbFlxSIlizVyPoOSs4iAyvIpYQNM9rOFYA4xQ49C4hGzAJMXqvaJoRtZvobB0sPc7pGeMZ
wbo/8wxApaKPwuFv9jDYa/mEd0SfNeSO6KPH20H96NczKLJ15INFNVQIRWcOeXajW6bIReFbILDH
J/IdU03wfryXDT4+OuI5bGa26MSGAPJdV/49v2oYbulhqYfJEsbcHNPFPP+KSPVcwmEJ4UcuLApL
wY88mP4w+B398eDVJbioW6SuXLhSz2iMPF7GDTPiSHObnseflCsvBn2M/QNU/hro0Y8evvAxS4Ix
CUzAZMxV8c23HuOTlD1h6FuOOPU/VdnTot5jbqCw6flDRaerlec/ZUtCFjFcvg5s+ckgJdHAwgZ5
X5gqYQRhobkuzfVAgtVyHU/QLxBb/D96i9oOdxQLUgAo1qMTmkh4AUBYMLtAsRCvIIU8unhCI0p2
la87Qgs8C1cDhBZnuuhbujA7gDsI5XVxPd2UL/yk/v8f0754kaDu/EtvgcYzvgOAvu9MHgiwE54c
v3kUdzWv3tsUDyFcHog8h15IeSlMt9h1v/MMUsirVmKL8B7DD3OwKQixkMEWVL+JfeQ3wwWC2wPF
3bBMGacdwW0ecFB6PdoFRHoonZA5OckBH/AwIeHMtHQc6LnxaC5d+Qa2ihcQPCsOhWJw+8xLOk9N
fUDUxzlx33EYgM6xE4Wgc6C4lYJpuK7DVRquvXJ9KNdFucYYc0G6w7zRH+iXDI9OifuabjEdPEiG
e7fIWEm3CM+QyTJFX4+m2tO/S2TPqgRSCT1xx4+KTCz44kjHY+uQ/08xdGRG4z+x1YvgqDUWIb7R
H9V74F6YOcByGtQ02elcu6AvUq4i8Dq6L0xbJX94fh3ZS2I4N12k791vLMmnreYKeYMoI2GZYXVb
YV5CiejX2cp/sm6HPlx4BY32wzVrt2dsGMD/HJxXseYbe3Gv/vd2moTscICfTeh055qLuybsVTz4
RUMiJIhk2eC1i/4QixT0hzBC0L/EBuFEEUpenCdYa9PoEtqMDwo77T5EdyoYrp0AEaHhgOsYLa6C
AtqRsg3aMRzkBNw/IAHwkJEiTX9lqh0aVVMUBAMKggHEGXybhfc+9OCf8R92FEAhcLoOzvSTN2bR
HQW7e6IqWidXnZgXwFJ/QZ35YM8YZCwLx26hHh5FBqw/FReOJzKV4Re21sjhxbJvuzBgSYJ0gw2D
dO/AcHTLYYjxuL8/c8rR6rWa6Bt6TTQNe9+wwPCGCj6Ro4lWBYtdT24RpuJUcK48gwUvt8/Z1Qs4
bOzWSQNyis6pOjEZKqrDZKgAukuowl080WlJScZgboBG+5zFN4Upa0FTemuOt3xFrnzvUVg+EQDC
c03cy+jwu4ECc79CZrmSCnk5kSF8Zm6IDk5SuVRRifaigtgorNlFe7GwKZVEqSxLmZzwU8QAGR9W
MUTFk5ij4gTvAZdUA3jXy+ocYTumFoYlrBVjUTCvaSrii4HzT+ICusNZQllXWCqD47+tJw7vMuR6
fIJi+wTijjdo4ZAFzTd6wqS+8/Dyz+jdjUskX7X4pra3EZ0FX3uLj/atSW40yQ+ENpclv3YEfC3h
xI0Qh00TqmOwKuw6AjrKFWWPBKrsnQZP5X7DlDcFI2HfjhSZkW4vYJKdDkxPuA8ZOyMYHfJOBwYm
J89wIwQDl+xjRsxAy0IJU5BNhgwGDyEYGB5CMMgQ0lz+iUgbWnCibfrsTU/zQSbYmWPIaCh2UzRC
/R/gZ2ba9cmInvrm6dE8JQcsxO9dS67DDQoMtrbqdVERcQ6ErG2nz6V/xaVurkQtqbVDc+ByoHNA
c1Q1iXowsR8sHQYswQMYK5wjgP78Mriyp8GA2V5xGV4AEuOTyyseaS7vNwU6h4UzH4QJqgpOlMN/
FgNX9QtbtxgeA9wv/1j7C+wY+4hS/dy+pIAbRzfS3TnzDosXnTzzNgXyE+6cMkyO/sLf6CfwbuEv
Jk7UYLdAhAiWvogiPeQd44zLNtkXbju7MZRvQD7JGUYHiOXzOOMNRxAaaUSBrF3MLtS0wHgEC25a
B5c8IJZtHD/RZT3i6HiJHxfsR+fPMR4xNBaLJy2+lAUrkNBySevzrDorL2fpMgDywvG2MQNquGJ9
Ybpda6JOb7xZ7Xo3zXsS3bvvx+efzIFMgBMssi8zMrbVJ/RbygMeV4r4gL1pZ6rnrcKdmam+NF38
wg0skjF/2+YMRg0OC6YizgvmDOUg5gxkYwwZR/5LZa+IQjjVEQLhkp5aXcoaibzrKwcbVPptMuH3
8Zuac2EIwRlyMqTxmCxhaghFC6+TzQRDL7xEwUsQ2zz3cHJa9qyVEJ6nQAkQwsk2tONnHvsCi7WD
qJ1pAs3kg2kiaCZHJBiCacJDP73x+yoGB0cy7K5xAF6aRtD5CYGWJ4cIgMLWH1jcCrOdOnN2NSx7
jBRQBI617KzUgjgY0KbG3MvGd7c9lz8T3cl0p8U0goabF87GiZ1JbfvaxH3JlwdamYsrc//yJNzt
/mXBaKzA3rAw5v/Q7phd/lnfGIU62R1klzwuMtvRCdSbTISsc16kCasvIc8HUpXVS/7PJIv/qZ3c
fhLZDX3izichJOHXT6WAXDMMzQDHz+CuQ00XJMZrA/+FALZONdsAZ7vYG/XdLvZGeofeG1nqcCMd
jzt055rlmat9PvuYBmEthslCjM2rp6tuBSvVpBNmxrAofP6px1aAohRpsz1bze3R5unm0Z7Fo63h
a/KzKayxtZTJyundYnt13flTjBDoCxZYqBLfD1wyna39ivEYxmSkFsXr19fOokNVRipv4zj2mD5F
X02bU++fxPg6YsKxQZ+8WyyQzoRGMUCPrFDOON0ffxKJ1NSigD8BbPnC+PL4wlxMQ/cvDmiU6qA1
LSC26CAJOmBaYrf9jYXjb/eziu3dLX2bwvTtSPwAC3nVeqiYbloJFFzMstjMbwU4TJGeTGkYWB3O
uH3tCHF3aRG4sdkF8gdqzkjjFggxHnWUwZzvtJZ/+gqSfPqaX9Sv+8EQkT3LtwXvip8evdpykRha
6KMZUqB781lyqT8s85d+ezNJTnJNsEkdj1PMXcGKkXf8Ur+KvwzhYSb+EP5KzMa75S8eDRJN8YeA
N1NzcCIH61K/mOvPf8QVZaM6VL+i147cCDpSCgsR1ybyj5jj3al3MRaCutQ64+xVmpc1f62Fcvsr
XQlcrxaTRhsXz4JuD79kb4UnEvt97LfInWu/H63KYGYWqgaqloWwYZ6cXBaV0mFOToz5FUKt2ilg
XmPNcuEfsuRwMA/e8S3TxBw043NsER0Rz1708Ph7FjT7sT+h1q/BFPEfJbYCDxO/JVQCmw3wWHy0
KgKx4EteWA+s6tNpYopCwXnmrMdBG+YvvR1U9wk7or9kpbWxKZVlbmaPqkXcDW9AS8/3Wv3BBzhD
6KOjw3RGzOXwuyJD7wePo8nWhuPFeimxD7VLIolUl+I31NPX6k+3PS37A8OTmZMw8rjwbPKs8MTw
U+NxYZuAcS4/O/nL8iR/4ccH5Mo64WNdYOKHhIXFtk5go5CSQb9cftAoSRYFdgZwRgODl6ffvQOf
kRUDgoZvs7ShhTqiju26wFUTtJCKkA0imFntbKt8gPxrV6gEB7vl3xF2Eght09GPODjQyM/Wb7r6
vaUvXyW7fKWrJ1tOWCSnVubdT+x3YSCw/DpZ/BDTmz46JXts2DqJ00KXhG090bpi0vjCP/PMpjrT
igdR62RJCB9EBI+V0NAizYBFDntfZXB01DO4yjflSH/uKZk3dh7NZIl9Hc6yq/9Alrj6hOmS2cB1
9/OqfwIg5VvmhuT7HTsLKDrOr7WIRDzrrvFSE/pCmld7sbvv8UEsoKfmXkk3qSHWGy60tSa3+C1J
HZIgjjqOvKIako0bu8enCrkipr/LduDAm0e9y7GAU8t27PBGUxw28r9vtP7N/Fab5wiCMKTyldAz
XKKC4vxjdUvWLifxn0eiozBEJkoQJZ2fdz6tMrd6PgQlNGg5yOTgKmzRD0E/h0DbQy02d1zlsNCx
OdCJTg2jOUwXnDrDNBYt6A5qsrsD1KwHseaoTe8E/9pBfBhfSI7UsQRCggKtAwkKP0dsFKCPHy0I
yw305c7GTTLeLOtI06vOxHBEP+b40qFQnL0dNWQ1qWBWmgT5tpp84CChB60e1GgW9QCj+wOMF4aN
MwjcwUL4abFejXj3Nk2hhqMT+4k3oTjh1SOQahu3GLooeLuvpg/dJp4cDxr5SXD55To4Kv4CW6PE
6NQbUWz/6fEnoH/cDN8ihHapq+F5iMqa0LQNfWi1c/gKdnc42Sog0tEmmI9fhELyDFUGL0rorW8w
cuCEAmRACwXLAJeIvmXX/B2M7mPkYupqYBnRdW1bdKA0dNX9O9K0HUmDkEOYHY+ywrET1nU4zKHy
XJ+zr0hzwSTiVcjSskEUsrSCVwsAAgo93zwBZkKvUEPBBICBYgJL4IOuwj4cRSykFSxSfjJ1oiLS
fHTra3VdOkypQKlwYySx4QKj6yemONklBJZwBpZZ7IYxPXLC9RV6NWTY9cvp2wOx7DZZAkWiM0Ik
YPGBpaWLl9tyhF91eVxC9Qa+w2cDvtM886mUuBpstnktTepR2OapQJW4amR+hbsXzyzx7p1vEMmQ
Bxh8RTjBL7bSC4GehBuk5ON03RQg7BDuzrJV/iRuYyKSzS5/HvGBqV0gYIhjn83NninmbSCQgie1
Aabf7Jkw3JpFsUDmnvEhg/BafsZol3mvix2WhIht2RNiMMuSkCoWa2bwOGHlZA3ErhZ2RosESONG
f/BN6VnXbL4p9cGiSME7tqKWlgRJG4eQ4V97EPY2rUyrJWgusDV3wqYQi6ZgaYKtCWcTtibqKQib
2JvjO7DhBzzQPNY7ioDZ1e50tZtdNaqAEKbBUhcrca1XqI9xcdtBZ7kLjcY9fD3d+V+gFMCZ/69C
54gUe7O2UL6e7PUf8q7gDoE0xDBTc+fofoIyQpF0jZ1EBw2APQJIi8CjTounnTDA8HEBNW7wI2Om
A8lFCIIzGWKqEsoAJtKLd0hwVLWrjZJn0ioRirj81dbFmiO9/B+uznS5TW3r2ldEFY3o/gKiU+Mu
ie38obbTIBoJIQnRXP33THDy5nxV67jOzs5ObAmtteacYzxjJEiei7JAPo5aajwguraCS9CVQhnN
RhpfSQntjVYGYVs+DwhreUCsSfBiQOBufAWYWKeakwDsBJ54nWmdp6PPSCLzzlQPZohY4ExMMSG9
IpIaigiRFP2Ua7pZujHL68jrxCvER4NWzPBunL+jg4QOBlMQ5RqyNT7ojCf1te1w7jCphoEV4rS4
AciZkThwwkHiYBq/cCnRQ1GtxbB/XkRo9sdk1FImzCYjMmhYiEAyhFszdQ4eyXXzm6oaJxcqtD5m
X+NJyEX1yeOAgIwF1wRJMs2k27xQI0M3QY18jZ/aVxRBQhpFr4fK89MswYWWkwV31rywSbDKXrSE
fJSt9ab44MHBM8FzeBcPXs4m/b4o6HHhIZ9vClno4OaNFe4zwfCxcYc7Iw6Hhf5nPWP2aMTCIMJm
Npo/2CLAJDObJKiIj0ZdChkV+S+MvpB16WGSsNF5KNgUOnnzm2OqIZh9thvYFfoxPnG0Ibun+YP3
9wV7Y/3GpIOpBv0sFh0wMKQOYfEDTj+h+6rXjaFtDJHMIt82KQlmagcvF/5xXi7WML9iq1m/jTjI
IhhAutUtMAs0W5EjE6+QDaGJ3CoptbjWJFOjyyIHa0ATkR9K7XlFIEtjkITWyChi3aShmBhDggwC
68jsHb8YCBbEM3+dtjDNUd2NFhI1f2a84eOoD+nCeMPH4eYpPg4jTwG8LT4OY/ZjwJJl74WbHC2y
aPXEwUWLNVnZwJL4AfMibF+DPLQTDKQ8H+jJEJNJ4Esny0LdMUvNeUdQYwKSWoxgHSyp3OMhIIOT
MiT4ieKUf9PPiCkkYyT1IktnR6dw4n3d63ZYdSFiYLYH/JMD3h+SZ6UnT9ITMyp4uz30fAVZtXdI
rDOHTzJqqa6lWpba/QYjJC5Io9zaJejp7XjbnoytftvejK1z28Iyd6Li2fVwR8LOZBUwwarkqMaN
GtdU/2Sbq3GvxiO/UscuCDGXrEAuPp7uV2RPW6E2hQYjxCkkb5km+9Jnr2EfEz36PBUAKjyymxCq
zRK16sS1V1RqeIfvmMjIFPlm0TFZ8/lAr8LEX0lV5PpKaioCK1Y60MW0/Bk+LfMnLLzL/MnQA1gm
/3IT6wImW3CigxU+ALlCZnKimyFAE5Y9m8AbVZisME06yl50P6N8PdLnejuBZsUBviybPq9oNMUB
Tkqtg/QC1yLMRJVfXx/g+MMZAN9Lpw7BLGdadG5Rgsk60YvoxWBRtrIwWBzatcONiScg9xLOyRYu
qLBKMkS6BIKwqWwAMl0iE3GshS2csQCkq/hAWvkhduGXQftcxddeVsPm9ILIyNMQUp/E0Lf4yVdo
F/PIziN85AVt1dlKbiEW0zGFcU4yL+DxWdvMcW80uNeEda+IRRUvB4vBSMXxq655u7Ri/TkYYSpS
r61fGrGxw7rGqluGfeXhX0IHUMTNEB/M2MkTC0PbIDOu8ZCWJkdTej2kyLkOGGI/0P/xmOMgXY48
weOILxJSUsNIJGSfcQCk7mjR+o6Ztk2qKYl6BLOFep6PQPUKg6Qp8YonDaGG3DCg0eBtfb7DPvea
mI8NH6gFoYjYkl3q9Mb98ETV0YbAlb4ALGBx+VGBKkL86Ui0j8yfbCTz9sy3xzIFIAq0G0u3RD6O
gY2yln6+33+Qa4Z+fozzS6KS+ycaPXrOA23847pD5M5IlnnsvFbADCh4UK7Tl+PwnVUMpBjQc6Zl
h5wBhcaAzfaOd1MUDUzcWTTgmLjTu2PiTqOfiTu9Oxp3TNwJZ2DZjMIKWehmCTg5GsSCEHoljVoU
sygpkVGimK3esLm/MSsqwM/N46JlNsQtiQV13PyvHIPe+JRekdWwXKm4VWFrpEDATIpuGtcIzYIh
RrtofXD1csrQ6sO7ER6z8AUg1Hniox+5h/h6FgwfrTLnAytkdvMqykwC0GhV0vGPuHth8EX7SpFZ
yFr8arnvD3BmtLhAyd6DIcR1GKtMN89JhgCrSNuZ/IE3u8+39lngH1U4AAuEuQYT+UCmFZdTkWfp
5/QApPOcdudUCJ3QtomkylMMdbwAgYSufqUfzhrABGEX2jnPsqFjAvj3l6GQQCdbAGUalSx5ITxG
gFLerWf8lxtue3BNmteYf9N8IArFtnPQhIynzlQ1kBn5B08zVBQUfYji5pvdX+/1TejGay5nDP/5
+nfL1tiss3Rhyy8u2+4Sshb8AT4JhL1smbhs2TV7tsff0BzUmfF+1D8Z72eFPBU/vPOO+tdvx2sI
632li+cWzPupE9vtpUutOl08ty5U42viOjHQJ6GLsDtVUslhSLRmJC/uc14cOcyo7ueX7b4KWDcg
sLhox88Xhw8O25GHKUAYM60AZvAFOCCKqRMli2VxtHJY8jqXX/GZLo5MbFwqZh73Jxw1ZnBc/Fgw
17lAc/GrPvL7T1TJWKrJKmxmQwQ7BX/ZzzNYgEzIvlBESzBL+IiQFJZi1VpdPfij+Lk4ai+2nLMc
pSyAbAdj3wL8xxBgRFcYDqrsCBV5hcP+ePDxpDqjQDQOnT+5O7igLfLaMbRWsjA6K7eId6Ebvc7d
qxemZOHRDBszrHNE+KGQm1ZCL6n43KK+6oNOIE4jiRAg2cIrLXnMMWickGUxv0PM9MX2+H8wMcA5
YZ+5mcJyWvF/bkIzESTGTRYoE8C/aECJ1p43bBPYwyQbdk5hVKDGDE44nY1AuwYqzK4ZPt4zL5t3
b5x4FYNHj18e2CbIXLzLbLur1zW6lsu6pPdMZl0ZIiK4Yaw+h7kBzR9rFS3AcUXGe2z10gVscr8j
EHoFPzzBO0gvsELL3CR5nnCYqX3g0JKah/a4Jbu1GlFlQrZDQvBm9kzud+d63933trk/VgSOPmA9
wzkKCeBUPR6qR4X4D1TAq4epfOSKjaGFHt/twSoeytX+BKyLjK8diRDcvZclLAtMOjNtEjus82qz
vSCSJFemDBEUsZA/VTCtPSoDA4HeXBkwWKAyYOHwpKtNooKxVs5kAsiQvDRkSO5SDg7eTo9V7+y/
lOvgIuY5s9+doztMxKR8wjWm9VJ5qNgmmUQ8/HfQd7W+U4kOr7cZwk5GaSUWRmhxwEawtQ3SmLGu
0phpcmx/ssiLJ0hgpIuC8eYiVSz15C+mHKwVfdh2rcM14hak86fgjGD8+X+jEeYirOphjAv+IB7G
6IL/w5QROO4GlFGHURYjcHeQEbg5MDWLejYrJ3xyntnj+Bizx/FJplZw5k8yn6zlCKRI4bOFPord
C+sLpQHHIEg8TGd8gDh7h3e4dvjPsMWIF4obI3n0CdZAyKGALXDxQp/k02emqNBpY+V47JsNogON
oGzmfQkSUQfJshO7aqyoMd0EwLFtFq3ukdZEzHcHNAS30JxhxicqGdJQTU8Z5G6/OPI7TKT1puk2
UCfGaZsddwd3S3IsIySbG2+2ZjH71URPyFePBg1ZaPq2b3cGU251Z6o7lxG3sqsuO1qFZ21HOK52
2BmH3b0Tl0oL32Y9SyLAJ+4JMbKJTQ6GOlABMcChvweuJWuErnOU1V7XV5qcADPQ5ILsQhTHZwKZ
HSH0a4SeNDHpYC5jPvqYaD3p2xam9G2JR6R1O3KTcD6yH9MxyH44bc10h10IxNE8zFuG/4zklnne
iM5lXjm3s0LuBHfMMz+tkOcPGV5pyGiOConxF7BTYu4Yzd3bUDNCnjqkJpMURxgTRP0M1eADP6TC
Ja2dYbs2sd0bAv/G20bTN4OOqHKrKxtV2ZA+Y4MII/VRo6pzmFGQmzh77XvSfo0YgiyGTyyimJxU
jKJ5fMiBpkZ5G5GE4mCJ+kB7R9lZZDV4rKs6eMEGL/FI8ivNZvos9FfUP21DsKG0Demy/Nsa4IRY
WgPVB7WhxuhMwYpUeORu/SEQcCGUupqB0auRT9t8aF/p1hzuu9re0pzDjIkSkKYMSsAVJgAAJWc8
HmbgfuF/Zwq8/ge/X9DzbcRhzwJCkV9OgCD2HbUJ/yTYkS4EOwJzBLcwB5ADUBPPmklA4FBfdu7j
VKKwCOl4UgXS9Jy0T6LwaT6dwJ4eomL60C4fKpHimnv/bjBuAkHZhQpF0xCaLQeQp7/8UIyQ5Gpx
KlzOn04FJktMFVhQp2RltL6OCY34BmQtFoExqEj0PpH3GNguVlwZ4vWIUIAOwrPO+U7XyH7okYZY
P8NnwlS5ov5UyGsYA3WeETImxDghoziO2nlGyLSDcRdJ9yy+F8aETDv+jqnwTPw7psIWwZhqcUYw
4cA8Mf44bjFFIB7J0Iy5OCL8Gxb+MbyL4pdW+rejPT3pZyTF64Jzm6pI7X0DZlCeGqQH88ln6Mh0
qD2k5jk9kqlySJsxzfL0xj82/iG48bCsHobVg3p7MIuHarVvSrx0OxePHzy+/pvD00LrwV7X7NBY
/SDE0IDAWPFTsdBtVXcuFFws4kIBI3h6NY0L6D2Qlgil7muXesdHSODk1AGMGO/x/RSr789ZE96L
EODkX+ak3sjoy6Utza/Dj6ZXRE2Ho4yWOH/UVON393quJwxesB1ikIKWjq6f8QkXrDE4cv2Z377C
9Hn77kQRfD/8bokQWDlbpXxozb1RPmhT0CAE84cmZlV9fGlkneY15nHJSUAY0UAqUnRp6QVjM/BO
MD3wQvnOz4aBcO/XL2NPWc8NIen4P+B4kFuhVIQ1bEiCSN5LiIiD4WaIng/8TQ7E6QT3jcU1zohh
bRIqYs+5IoxV4QswBTwzr7/LFJAR4NiEZREye9GZBc/r8mf8wqt6db7xPZj0N+iRy6iOdhQ6VXmh
SIK68TvP676UIfL5/g0J5Exi46tGldEJgy0JnWpNlt010husOCk0NvtGMstmrDa6LiEpJKSYCt2D
TcNOhmxM31wU3AYb7YpJza++kqa+oA1GeMU0pIAdwF1yA5XLryvTQntkOBd0t0B/JLWxkX++0L+d
h+f1K+PD8X2ZU9vEpdL/QAykROWrTAX/sRktH5XhqVaj4xufxHFehhWYFvGHdIDWB87S3dnctTZR
OXGxc07bS7YxL5sW9MV95euPzKeN/Z3qQCJVMzIp2XE99T+9ibQtMTO1Gpan0MrDjq4ZfXFoWmV4
ImAxtAQoUUKsMWRVrizueqs/LAlwEppLKR+BkzDBsMO2Ix2sTdVR1Kk9BjXcaXZa2ulxTKsRXXKa
DakzpCuskTYaGNIjZB3MaGgjFTfd5lnxj753eeVHMSAlgf6Etk60EGa7Z2buZFBfQNokwI2igqEs
mw2DQ3g11LD0AJVoMgkgTV09uRyTrosrcNb4mF7wJucMLRhrVKGuecxU7ynTeFRBd+YX5KuIF4rR
qvWF3cr60r9zgUUTTI5DqHdrc22hB/cfR8m+qQCMevejbDcMzpueX+KfMGCZ6tognKtAJ4P+ZW2A
I2AifvBHAEBDeL1FHZ1Fun2e9XIAu8K0CIQZp+tsoGlwfoFmQnR94VQCZMTrArJPRHEXE8tB1OZR
30W3U3SnWdNFE5YMWl95hDfjSmY111af6BmjThUVY1ViVAm6Hf19eRAX4QbKiOf61QPZBoKdTnqz
fjy9HpBBnue9nzaqERT+BfNzeIOLxUVMXZuAbfByEImYU4fID5XN8kAFfACWUrYJmhrJZQ0s3CtH
sQUN2XoSjK04g2hsXPGJMCkbpb2hrqTDgZgObxk/XnmKcHO0XXSmlQczV006GGvDxrY2+rBZpplt
4hWPw5rSTo3vcORoHmaQqhX6PNW2qLfoT9VRXGX9yseXuGfMrgEQ4fdjgkdfha5FFo/IgfOIuTv3
TnjVyC90f5qvZugeze+l86LyNhmex6dRdZ9vEGBHfACncGWth2fMIk1aQGRniIkFNSNFnvA1GC2U
meK046UsOPjd4Ad//1hseASvwG7nRxAbLpflcNnExnmMvOzfV1r+5ef+TbfktdjlCI/uu+K+GzDD
gjbE+Dd/jK2f5ceV7jbhDv/7o+hfxp+2/6xARcVw+rHIckRx9loSKifiEtGX0KCcLYvcApCGqC/s
uj8YsDfoAyjlgIQxwBzX1IG0bdrg0TLWXRUeLuGKp1YJOyVUbxgoPBKZ3hbRwZnI5AumgsDSPpcD
pZC0i3lhEsQeOKGytgNMgotD0ECbgIrgQIMb1d/aIUyQWxBjskDFR+gEox6oOp5tr3okHRSDqSMq
Z+75i7XFBpujiycOawsq54rwF7ps1pqMCHwtBggTD2fRefgf7DjaJzLkAZqgfXIun9hxcCYVSJaG
lwIUCc53HFmIxpjsURkx2UM3BgOWBc/w70TlExhcyDCFkQ5R7rcgu+2t2x54FPdDmCZY8+3Ttnm9
wyr0WRatMyBCeeCSAlQH/RtlnElzgKh5USuYU9I4CbP8HrMaKbzGrwZQ0Gy8Myp0ihRBWO/w3bFO
lqehPAMXGZV1rLsRCyEZAjFW3YhA7DbDhheNGBEvCMQODBaY84pF8Ii+p6HGDRwa0EoA2wx3IAt3
4GIQpJStDaljc3Z9X1TWbohCDJU1DThzFBVmzRRx8C8HYjZiiylNI0JrlX5yHxOvi9CaXhmpxPDZ
gfkSP5OwwMNI0AE1/xx0AKmMBehqYdCajJGojC7oG0kNOpz5KG+pEWpQQ3fH9U6/2vdlaEvzkA7j
kUd1EHbayeVol9KbN7ZOVxvCwwHWIGwjrTc4PVH3/lv6ZhgxQfpuyicYEguvAAojDIml9oXnC/OA
LfTnePfxLp8vBEvIQpC7TJ5vT6d1/8L8GVnuMn9ehs/0OHFpLxrAYwCGsI6g58C45+VDmdrCw5Bu
AiALxIZwIA3CNubvgG9CvgOBEPM9LPgrsScB40ryM3lJn1icASAOoJ9619Y7eFdwO6CYqdkmv25g
QGScdrffGll+DMA7ibqjxtbsb4L/YPJVetaeFK8KNEFPzqEHOEdgyrDqD6FFVwgr6YwHASNAZ/GA
No8T9TeCB6wZx2PUlzFRGWoZu0zHzn7OaJ/AvTkicqzSv+3Dw5cVom9aaTWdvvxW7ElXqQ+QcujE
ArXCui5cRuanhG13XLH3k9hS9jAphnIPk2KprPjYQEujrBoKPDbp1CXtMfmGMoNW6C/yGg45Xaz1
LTw05rP2zhwU/jZfVzMicaF8mV8GXXnJ1K80b9Begh9j9e2faA/GKQvaevb3H8Fi8eqTpUChSsyk
kMcWnLND2VUS8BstOOelCqMEY5EAiRKDG7ZX1FeKNwGXQ10CTUqwCUNR5gpQoW5A29SQgZ6zihjk
l6vxF9w7DVHQq2tvTUIG7O2l2VokomQboAFUeNADILxRM95BlqAtJiaK4ZUHIBtAZ/HBv9JCIFUY
K3n/kJrZ8uZ1XDjQjZbELK47P0eezGCsZ4oZMeUDrll9XIif5Oq5ZzhaoEaY0ZHdPOOA35L9V6JA
/kE0H+9/id2SV5iD/SuhHsY73wT0PopUFgxuFgN0/lrqVBqlY8Q2AueB1Cj63yQ8HkJSSB1SO6R6
z9bQG4qrPKPLEMbdIlAZIrB0S0YMWDqd4kfGeFLbM8zsPhhHa7Pm528JTxFNCS/tYqR3G1cLgeIt
cDv6Rfw1xe2UKj/pQ9FoX9rJMAXptc/t9tUBMcQJ3FNCWDJtW8Y9HWWcCGAQTR6AaHFOiAkDZ07P
MAfQgMnvWAERKrc9ejwiXskEAbcLdBeaaUEyZ/P7Pof+abxWCP+VYY+YobZjvuYWoZDyh07KE30X
m7Mh29ftvmC/98e7BwweUwL7c3kL1SNzKpGooE8pOoHBI1HBAsAwZZGocIZxq/h+mdt8B5pEs1k9
RSmPW51WJTJmluJIg493oEoyvj0+D2GXR5oZjjmSYS+j4WloUCJ2bQZGd3ec9phiifo1kgUrcFSi
zmYDJCnS03W6vG/0prjN0Zu6UuVjg3hAcEbyAJaUHyuPqx4SPJaFSntmFLj4QWamC1fWohN36J0Z
rBZxlctdtjZv8q9AoSEu1eHhsPvraNJnLMC521qVJEFhH7qcJQlKM9Icl/eR/id+AuKOisPGJU4g
I0Y9rpGqDB4OJqNI3SkdsK/DjaXbrnODT/MuLbr03vokhDM9JGbrjf6dSa3DV5CjfA8INJXRrwZy
CgDDnzmASbDdl+e9Ou1X096a9vX+wlRslQ5ZctSTQo8d7LBjkpFlXG9Wxubabh3ceSV661r3r+7W
BYL2lPU729qRSnH9OjRJb+5dPHjmnlyKqQRm/HApxYlXl1jygIgSTYwZ7471qOSOK9gJrpSTkRxn
7IRq9c/2NH2pzfMTSJNnfJE5hi3KwouMmf9Sxgc0auQxM6Wz/YLrRcWcxGe6bAIc5vTjfGfArAZf
prMwxi9E6a7v58Ay4aztre5Bh75sSnhGbT5MUzAg0x9UQrfjG0ZZE5N3nA0UTJHWRtTt1GT3ed3Y
qWhHMVGh73Pzmr77PSKcK3GJyRWWGGvpQiBRmlsQ1GIuImXXpwtBC+JK55qhQMuzVJyfHpVvSMMv
tTSW/u0qFRj2rusazDhYGlypcxuWd7LlDWQEip1gJRwTBRaYIguISV+HUjUwriL87CoL1zT5Niwd
LwVu+aAlJRE950EgQkMn9QIeBpODXTN2DQpzhi2UtrC0aCXZk+6XqvtYAn1lPq/IYkTPcJ51Zxx/
8LS4g66HV0UPe9oVboikuQbMSiIAOEsOeFwkX5UsYE7rrO86So51Py+zCDuHgXjIKnErrEsuTHO3
BDYJ3ZKFTULjlkRFDJQVQBzffaX4wI1NiCuiyik17dSgwXrbDDfpT4z65nzbGKRnKZujvqnm/oSD
wUSjI2xQlfK+UjRTVkM1bTnRI1owdwflWogkl/cSVS5Lm1W5SHKnI6QjuiG0eiXyZGnQLF4AcxVh
f1HWDTpNWpJlhNCZftuBaUSXY1qKnV7E2Mx6KoJ9Lzx6/a7rd2O1P1s7DRhVtVdMEOEBWQ7kz2cE
ngbgWlaM7Ej2WgUq4zvQLfMqJ9HbDwhWOL1gxdJBJI8TKiD4tMzvTdHbs1Db0/VEPs2i9YaCGvk0
q380sR5NXC5EeN8Q6jSr7jPiZtgC5os5Guqj4XM3d/7vbq6O+9rx2TFPuIqznXsJ6dYxBSS0UogL
5ryQEl85FMzCc58y7NEmaVJ/ijwDRMAYt6RJ2Qn58Fp/TGs8fsfIpG+Dh6cUqXJFpixZOwgad4es
5/bnYa2HiYW1ns0T9sYkCjz/lt5nt4C5s77QYaCqPNFWAnjyi7vBV+YJ1K0yT3g4bRRiP98dOD7K
N0raGg0K4Jmv2pcTTvM2Xg3xnUS8c9IUqdGS3c2QcqPcxO17zre4fRHOI8EoABVDwiIsr9rkxsa4
bSx902EEpvcF1Bxy1bjNz9sDG82alHgnF5oOW4XLuU/Tij793DOkiWOgYucDwo1GZCzRmZsEhRHQ
Ychsevd9Rb+Z2wRAAi6hnXRP6C7w4/GzFfmatboIm4YGg06XpgppKZxwwrvfecvQvC+y9+EgTwH+
ByxYgG/0U0jTReNKK+TQAPfasC6zNa6OXOA26kNNYGxA/eu85xUABKyN8rzVJErhauFeBT5oXrfY
wd3C1U8LVfxd86ekmT8itH1ZCNdZtEro/lh4zjxaQxm0K/5ybkWQFGlSELsFpJNe2inM5+6QMXdP
ahfThbROWDgrywveDbrR32gw8J8feQ1R0a+ngfahVN7qELZKCBLkBhXEkeXOMCRISDw7F0d9ZDZk
Zal72iyHWn3+KdZEyPW0RKot8sKQHktOlNNqfUyqa3y8xs1VQhptxtbgitqEns14RWiX3k6bsWcg
5tfui9O+ndVz5rUDNCOV7szpFatbwfyBiuIQdu/SNoTu1Uh7i2+X15lFB+iOaQ3pGLphnnkaBfmP
6zv9Z3Z59npz3uh5Exgf1L95S/KeeGDm6tKi9Rrr+lqUzat+hWZb3O0X3lxL3dwvHPHJj0ZJqozU
KlBYyTQSppxmbnozN06xXRE6oGCPZhBH6OYTwKLp5tb+ledlREiXHoH2Z6lpIvrZ8rIJOYrGQsVk
5Hqg8WuUHW6z8eM+Ul1fyfVF10hiSRcfrTi3YdekeQZcy3cN9RGzDI6D9hIXdlySkVEmuSM1vHbw
peNJiOF69cOcS/kLsgn0qwrBk6mmy+3E1AkIkGzotkvpztlwLwugM/1RvHEm7PJb8tcbxwCOMVwG
Gw67KhfE4zvkGwQuC8lI5pjnxKnI9YFA1FJp/kkdRGaTgQhAaQOQlYp7hhDdIc2io4LhOfJRI1gj
HMGf3rD2iLEQsgxOXvpw1kN/UlHpF9/ybPCys2dDxaeTbs8jBoZUf0YMq588+f8zI0IK5zJh0M3j
3jl1sUI0pwocj66beBkOs8XhrqUMVrkLy9SJiRdqXiIuXmWDfx8r54nmP0OakYEK4znsp3PHfOl1
je+OcX9a/TxgrL4Fzp9bxYobGPJRfLytzFTde9Bon61wZqqn36eh8xSlfVC+cQVhV+QKwq7IFYRm
g/rArmB8t13sc7euvQK3UTcV7VQz04k/uU25r12hJ/f+0sGz9eSsx9pRngoHu1jhenfo6UQanbCG
RlYfDTZBfmEzhAzTDrSS3w8ULJdNTtBCIzZQeqlcj3QqkXOknSNLlTmdDqeLxACqEJQ5x6jFW10H
7dtUijs1RzpJRHaKYWt56upJDg86R9MB0zSnRt7JqXHTIsuRUyP7B9pE74h1RVw5d46UKqZvpPl0
iF0zVMzwgOlyCq+ThPwBZCHkrzuGw38OnT8ejnnExp/Onf7vX3AjIM6JFiTUwQISBKCGxFf+igIF
EHJOtpcv9X+dMcDH92goMjySjuLh203eKcM7n6PRhpYojvOhSK42diwGcb4O/BwuVchI0nges3jS
Y0WYGJiV883hFfeMNrc1uWnc5240fVaODFK6/h6H0AWu783qtC9f6f6zGC8yMFm4bLQ6mS1u869L
C5yHix4piy54Pdt1ylcbaB1nEngiQoif9e5p9uMtbsHFvUPLlO+Pt16+S8xXsyWPdwZLnsOz9x0d
X+MtICwmkszxzR0bN11Tzn1XBeJBuKbP9n2eBGR3IWDbjmmNnL/Btntk27G+DA55XgKbluktT0W9
CnEsM6lYHMsN5vMi4Zk44qoglrsCXIgUiwehPtIT35XalztZE9+YBV1dCGrVph1WO17ey2nD3q4C
fim3ynWr69tFxqCiZFB3OpcMk+um1HwdqgRLFnpE9Ah44Pk56NwvPXv0CBMsdB+ml/PCW7/t3zu0
5p18MLj1jG3cWLExJkaJVNgDOz1//kELdGQLvTDlwOTUZenAZcXcABwrb9v6trVcz3x6XT04L/y9
p3F9ZpC/WhvoL5iGAJ/xUALSlKAGRSMBkZe+MdF3cH1BcxC5iTWM/KCToOcaXdhQAKC4tI0jqqhQ
H2XdzdAikdMMsXgZpizwRHtSLtuAJjaLJrZOqTuvw39mxA+6KDCRX2KX4+wsFbHLIb9cFJhoLigw
bgi1CNJDZ6Ws38+g70AZvZ3JZiJgbxZZoLPokWBN4ptGamGiuCpEZFFRYv4cs48Dbn8jNY4CqmN7
B1SnGWhXPGx/+GK5/8Dmo+SewXzcAHol5EFi374S2VjFrPsUQyXobVmqjROO154TD8AllK87IpCW
p2J3vOy2TEe56BS/CC37tVysuVsvF+vFy8qtmrs1M0lOXRa36o6vFx7Lk/WED/c9j5TDlxPPkKcm
DW9udvC14Rm3aF6KZ7RCa7RiWsY9lMVmq3zTvzQ/7szO8vXfn6ZgKAQBgUsqNwIp/b6zM7MHYvXD
8tpza7IZBFGNYQ1mKIFjmG0E4x+7CPMkjH90GN3vjPsZ0jyY37lw4JW/zC0Jasat3dKaQzLJ/Imz
ExYct6oIl+Bhiq8X2U4xRVLmUWe8IIpxao9b5+GVWdDwjMyhf8RyuazhqSm2xo4/aXyozxUJBJXH
PZlx4VY7c7RcvIZZCGph5Ts7C2M9vhf+5SW2x9hi477Qm0pO7IHpLWX056FwpcjmxuHYXCs9vu/V
C1bO1Qsjlfo3o9vTb4dhFdHOClNGbiPejZgWhIOc1oIHYMxNbzK+/J5Q1bJF43nUIPxBiSMKyiYt
WD6lrEU7jFSoAO5HI9rjVaOMZjWQN94ooflsUUuzFmIaD/uWfYldgrPZutJoSQENMBobuzW6RrmH
8v3rL/bXpTHEGXsNePrb+F4k7OEIQKhuVi/LmIPbOaUUt/M/k47Lb/5KpkU/5AJ/Cfmhuh9skwwG
2SnZJhkMKquQS9nK+Y/rItMl+YnpHRK19J2d9fpWdmdgJO7XxQLNrmt/P12ftaee0urpdvCrDuvL
hlcCKTVTCZ6L4/v1B1db5SsXQMbha7Zs92v5mzfPGGPdimlfgW7kv9QCnKkMvVj0HP6/keUETRtl
6Xd2wjvVHg0JXk8qZI53poMP6EhccIpDyHPAMLfnJkV/kMmbG4w/6Sj84IlmsMYqf7dvzZu21/vo
WqBpCx2gNvyQx039Yauob0z/iCh9XlR1YldJTnp8GuWmW9hJc01LKIc8LPJYUEHyJON35RjB73ou
xew6/vG7HtREqeTaqTrYO9OKhuC6ZkO6xv1Vjmf1GuuEM0LbqeOVG1kuIQGyQBAwObo0gha40Pn1
SSpEGj7R9JSxap9LX86/ga1qfYt5IOJ7dqtkkV1nWXRQo9aG0P/HNlOkTvsZuHg2NjlnZuWB8ibW
hvEHzGjGH92MZxvmJKwVGeoXER8uww/igI/5dpgBzNMMYCZ+/OQteYyEdy4uu/6DdEdk4gxX0Fyi
EFfn0Bywb3CtB/psD7Aczoe4JEczAOKMAO2IaWckLHN7HbeKLUE37iOQcBNKNwICUf4Iil+k3FPQ
ftxvDzK7MPd192CKDujB4bIQ2aVnoOTBEk4CE/A8f9Gaieh7XjSq0ZqxEH3jQbtjQPsoHaTFvGoA
ZrsEmwHP7UU+DaG9kk/BXyo27dOlgwqqgw4AC05HK2gdgzhXTab9IHD0ThA4VhcZvxn1g8BZ+Dfg
GOHfkNoM/+YMIuLqjdsj5WDAynShLWlD0F2DC66UDcTQgY5BQQNG8FBnpuB3WeMLucBfIUdAuAA9
A32DKiRDqiMJMHReMQP0OuY9+TeYAUiAYe51wL11FuPk9Gv6Bb0FGSCIZcas6IRJd7ai8QxDLUSh
qej0niOwxyg0kWdWJ6F+CPb4PyzlKz3gGmfBYB2C40+yRc4e/9WSOO1OQnxdEqcB1dNUdAK8Bwv2
9X7/NCmr0jSXiiiD8x9dpki1OLXieuApiM0cS1aiN4nN3LFPcoGz6pyfMtxkLYgZEFIvPJrwP1iM
NsFIXXqZbiqK98QrgAGBAR3DLBOHG2ltfzHgVhu1CBoxy7vRyeMugEQx6opIuYUap1IWcqYVvIJ0
43gqmS56yE04KuzZ3L2yE8dOiptc6RQtzTKkK5uy2Zz4OnGWT/6ps2Rq3HEBR8LmlYhYGZfi5nhB
x8J4nqqb+wHAGO4HEEP5fdR1+iUGz0Rp12GX4LhYc6FBPsqFZr1K6Jd07wpG77mcWjq085Fs7FpC
kqBXsTtJcxe5wYxAVt+n3FMN9HfRaRWpRTTZ4Wq+rPITyoY4CNODKyuFDBqXnIbFRWrlcmJf8NHV
EFjJ8dJvjluZJ1xTFH7FlnbA6oULAudJayc9fQgt7XppRbgm0qutTpPsOwKDk+Pbu8t1+1ps2di1
InmlbbFs/XJuUY6R3r5dBX/JCbTOOJvBJrDaN5VTufMLWgH9Ji+3jb6t8x1tPlg61SHQf7SXwPwH
qLMi9Qy8eR1ywWTCgBQFNDbg2BXJNbMiGXAsiuQTdELbG0/hpK4HnOSI4d9gI8ziLgGQZEKM5lkw
9rx0aDNoZtgnGgEJ2j5ahtHYRxXciOFjeKK+4FvnOx6eUXjpf4okXhPIXLwmR1TATxwyyGkKCD3w
TsdP0C76GRi7aC1oQCASWlQ0HdsDtT18LK6LW8YQyuqh6AjJDgaGsR59V5pgS9OVPhhrgZzwlSYY
d0O+ihqPS6dAVU4f5onvDEMGtKMuXLphYBwQQUJyoGdMC+c4AxwQDt3QetOvfT/bVPEMxLLwwrXV
jjiBS21IuDbRJaI2Gm9SGNEQpSpa8N4t1SSm4DLRLwmd/XbLgZY93FaINzzuJPIiz1cSE1gL312H
0Z9XaxRQCktD5EhLlNqe7t/M9OIG0WtBzfWePrsdUM9cfhfWwHcIbFngZdyeYXpl3A2vsTnFiA0m
X+3AuEjjRg0poHnPVSjoemrxhoNdMFJA6LRu3FpA6BPRvjD0CNHxof5Nvm2kA0BrEF+w0V2euDhH
iDZheP5eml5jQ4uXMzK3xJqEsbQKjlyXhStC3+P0UeyAjjtEMeoxHzJViZw+6rE429JTGB/7xu9m
9x6CS8xwVyRkhPr61axjzQ80i9MbkTt5iqLu8Kj/dtD+zh4+bHxLHCw2viUO9j5JIuwdfcifOFgS
YTNqosk3jz7R3aMWq1psZtG5j07cW94LuFSUl75NdhA/xDlRzM+U9qreFPXmaGxu+fYybU/T1nK2
w3F3I8XxuKuqoIkK9uSZ9gLq5TijXm730HaYaoSZ9kl7QeeZBYmrwQRFkvBpZnRsxqwIn9csFLCo
Oqvo9mo3aTekGtrx+xfktLURtyS2ExOExW+giRKYBGFg65YxFItNjmUVxAr7dxVXlaBFCoTMAN4W
5dNv+nuoCME4YPSO4KBzx35cPfx9fv4iVXiEGAdMR0ZKwlP5V5fPRIDZNZ1FEA/Wpqq2iNcUS8Rr
pb052YLRB8UBXxgUR5MLDc4lJtNzNaFN1y5egaHwrRnNcXTjmxavbpJDBGwYIAf62ha6DhYqIq65
oFTr4y9iEEqfN/ymUW952T1BVjuSsURq3Skxba9VYthN9OBbpANOqPbeND6fP9jPF2X2Lz7bCilB
Y8An2ZxpZaWR0Gy9ZjE1HPQSCN4IC2ZRG2CWFTljKAYgW9Fo+0GGOIxSunw2kW1S92QwBAupe7bc
r7s36glu9xju4J0T0fHZaaQ52yMD/M2nDmogvWletYLReC4wYYSNF6xpzED+CBvRNmrkS/IQz0ug
05fATmFO29I8XV1F3YgLBKwYFpArLNUsumafFhCXIDVgktip83A0RBpGFu3gARHObYEIY5jx/elr
D3K221j5tm63Z6LEjjsbq44fpwSig+xe0uvA6QHSa9vPPBtYeiVuXEbvOHf7T9faonoCMknih4ZG
Z9Z4kPXx84zOo0mRtDEF3tfl3qp2dnAYQJdvuBI+GclirHeNYIM/Gyt3d/TUfYBGB+dM8dpifjAS
xDC395jw9AIthF8iAPoe6JiHmVQSKCELeGCBCmhWLMEPzCnNznKJQ65Eovh1Rgi2c6g42Dxo5cSJ
g81zPv4fWXe23EQSrQv4iRShebjVXJoMbmgwNwqwQfNYJZWkp99fVhmfPntHZ9Ad0WDsUmXmWv/6
B3z/MMkNBCUEB2V0qKFb/XB9tpVLjOyVS7lOsn4cBaF7ppNM/6OTLC2CTrKQ2bkwRkaPrERH+vd9
tNtHa+8hprsoMo7KhQFKSwi52Q+F3DCqYOEQiDKg0G2vUOwioMgRavCoOIe8qTMnXv71+vzd4JhZ
kSzB1ZAw1zn8/RwFltLcOKXPZvMzPo5VZu59D8pY41+a2NWjz9JuBdykjHXCSX33yg1YUf9kwLY+
DPAyzs7FOjFz4GVsk3deBmpGzsvYAzk6TVUwu97VsLaMqsfosRrVHiE57VBGvOo2v3F933Tn52L7
/pZgUGUjrFo2wuKfqffVAWdAzvxGPxMWG8ytLEBKBoVac1BVsfVdeufNcBUP81FN4TGEsT6CEziU
dUs0HwegNW/jEAC1cSqQcrnL8jzfPFjB7vx0MbgJZ/27eXLHdj/7bs7lEEO4BhoPJMvjLfg4WZu4
u4u7S+KyGDoV1m7VPVMNVsPiQ4cTl79naHFW/pIFZtz2/T374MR5z+bfyMM55F3GTYm+p8m5NSmk
00VjerrOWmI3N0+LzVMTM+LydOZRfHlaX54ujy7u3QP3/mm1duUHRmU1meGFLWpTzKm6kLm0ix4a
R3tTE/lbEQj9XzXFkQVU1tg3TyxFo+1m1IyRzjstY33/Mpe5PRX/yTHg3AlNfQBIgN3C2i1kb4Ec
0EC2nwEgysJFoIFgR8tIx8phxyqzrF2wkGrGAXNkmWUhsxpjHaLjo+Os3zaCXu3YeLddevTQcHIj
LfDg8RFWnITFRgs4yEILOEgk5l7/s+g0TiIwRs1WcJxnjCMWg+N8Uhns0sH2OCjP+8U4mKAvOEfx
XFpG5U2nQ2VQxy6dHEgkWxMo13S9nVVqs0dtttIEX2g9QtC2puU6cz58HBG8dPIjwikRZ0eEU8L5
sDSRZKfDbK/Q8VI7IhwUnDU1cTxGK5fuohgWj1EGo81Ht2mKr2tetlf9e3s7E/ixRuupTJB7moyx
G2PkHj8gcbiT6Y86+7+KdoSNBbiU4TjmZEBUT+Xui+CC+vj+mJUzVk7zMYuJ7Iqze2HaPHe5bN1Y
JczWhdlqEfxHd/E0WU2PzTG20GY5vl9H8ySwhVrLqGngfR754QgiN9ycouNqVD2Jy4CRjBeXcbyQ
VgfRm2wek1JzctlNQ+CTmmU3Lay7q6fCC4sSxI5yf+lX7GATsMNweek2iIK0RXGn1f126cqaYMq1
/qkhc87qcjL8uBkAKRkUH5rBUnFaF0p7mi7O09uOS+yKhWZzKAEDo/3UHGrjISBd5Ul8Mr42nx0Y
KBXNiRTA22AN5q4NNCz4MMWCpbOBIuaecLA3FGPvMgQuh7V5whVfYz72nUZpZErcnDuhxzt9TH3s
Aa9Z63BryTCpxnaw/EN3MteFnDU0BQK20L3e2Ujf+q3twEVvq8W7F0B/4V/jdTO1+KcKwDdmA545
TTOzP0XaWRvQXdJZKseOg8SgCxeWn2tDZFbYqBrVqj+9aWGYKzHb2PcmeCZyhnjQRcJIE6KgZqGM
PO96lokAZaSZ4T2j/+wm/Hi1tXntXqHqAoWxylOMkXtxmktR9w6j62GUVKLFNaJqa16GqZT0Bx15
ByeK7wZGT/rbXvqFG4WmQ/TTmofVYIaLL7rp1TRFp16c1VxbfhzB1LC3FGMnwy5brWMPc0UTZWGu
4BMA2PEJMAnSbOmgjr+wfc0XS4Ewg+pPpIUkZRGskGrVv5CLNCfzQN0NdrOiYexPV2klUpfpAxaM
eS5Ys0Kx+58g8ZRClAhv1S9GUv/LJdLJBlxY/plPym86/S4HuvUvqKIJTT4635aH145v7EKUJPih
D77cFcSuBeySqd6l37z1y/Eox4A5USACeIGM1K3ENCFbN+EhP69/5qYxZ30hF6Zgb0nrhnBz+7wO
yiQf5iWbyBa+Indcy8O7h58O/D/w/v2pKZaJUISBpBDO6zv3C86/3YUF/q4HTNz41gefS2J99mQj
PntTKNQvvC9LhJW7Eu/LQnoh9lp294Ke0XmwE7NhKOe/BxJz/7wZLexCM3w/wr2dcyUO2S4ocbGp
j3ebSUv8zaNzgmi2r84gbhksNDIz249hDgdc57VlksMB1zCHaNZaVLq3pusurJSFRtxNo/m1nfKI
UalVg+e6VQwfT3Bev/4wrtLq/w1epUGuLibrU9Agt9JpLZ26IYv16eI6O9dme+ijXxk8q9n57QVb
JwqEXISQ2zlJI1z+XhyHCZdNl9CAadUH1V4Sq1xwSay1QsgF58bw4IwZpDaGYwnBjbJ7YUo7oKUf
IkIamKbtV6PtD9KUQ+bxuXWudxctfdx3b9k9a67zuJa8P0pf0Tb6cbc1PfDCyzTMafX9A0PUO6q5
bqeo/Jpfo5QhoArXqAEecOVDFmKA5yYNl2kWH0URYp33PaKQMmgD3BcM3DoYZ13JI9uOg8J42TmB
KehdgYxUBpfvTj5vLbjIcoUbG/rUz3jU2cpVKf5i0VX+4nxRpQitynOriv2idFA6Ma8rCtd5FTXu
UnJGirdar/jmaNb+8K+9mZJmzrUmdGZTFkYsSDcP7kKKBenyNL8w/WWwO7xkEzpHlSfPXXQdSeUp
fPYV7EAw2co87zE06Mn6pmx6UhBf9392n21HXbNgv+M7MAoF6mbSmlKja9HVWILbcmlNbBraCIuw
5hSp/NJykNas3hbVSe0Pb2a2/EDXHHfNQVcGnuo/Bp5MVuK4m5D9roLJisWYz9p7l8HYKnytxjbE
gaujP0Ow5T6Z49hdML4ca3GCWOc/0luEcvcfzx8zeWN5F5gF67JIfhVjbrJQjx072/bfLLS0n74u
/8YA+VrGW/puTXeQj/nve7DGydFM1jiWQsJg1lJOGMzayH61l3MBvPIr38t57VWGa0+QCGj6chIB
XhZVG95ZU17hKHYRit/uXlE5zOClpGZQrssQlLso9KG4SXbntTIfn9U5Sh4IPKNkY5gLIsIaMfAn
x0d/KIRvdC1HyabAT+XGs+0fC3Tp7fO/zdfN5PZs6Oh53D5ffTGa5VK/+gLcOLFr07FmfqmANisH
2m4tlsu8+bvmTYWf800YpxqjfhBsEVwM61Bh4te1cSHYE08K0VGoVKswKcWTSeExvR5moM8Df75u
bdlp8eF/RGR3aTPaF8PsqNpk1x01myhJUakoHSqS6kC4uuGN8pcH5BshNc6V4tAVq/Dvfl9Ba2sf
9DxmG4X+fjcwg8VngQUDgnPeFAZLKbMn5/XP3yAZqZX2m293s7y/UV23sht8fIfCZTldLRTvQmBN
ieoKSVWlf/BJlt+8v8V2w/0oHJrGZT3ASj2UArEQ945sMSgXeWgcwmcMXUX4SAuRKzHlJYbvwTK5
STZ2Caw9k070XxdTTrrbe+ECFoRzt/43rQDCB+djuMLqk9tnH1awGvhbg3l5QdlWPgVVhuUERVPQ
/DByhTqMnETOo1wfZwc7jGxiK5fI5Qehw6j5Cp344zzKz0LH4a13KZOtC1wcEn6Vs7W5OunfVV/s
w43vrvXQugpD5X6/64tjpPuqdarz9qMkVUwE7WB/HFRjDTcWPaXDMK+HBaDumqNVE0Mt1MOZO9L1
N1VceVyuDmuZVikXTL3Llc4UYMEsZJPlZRiHmIFYBiAXhpWmoTQ+MjZOyMiF8Z8mvw8WiVlY7uPQ
H/KuyvbxKQz+/0HL9RRvLKr/f1ouTq5HqJKdZ8xcp6FHWPhxmpNDVJ/32fyklv7IibWb5sBgGYyw
i0rlYaTSg8nXy7dhdug8npP1d2/Jbo1zIvvNexQpDIlCb5upXylg8Y1Uq4XK4LQaGAEqmog7y4Hl
YAqOIYQG0Xy7cgxjP54E4mruL2BW683KWUiGvo1Z66erIQnS0IXggOL4Q4G8Xwewvxa3c2eGRss7
Rx40UgSnJ/GNQ/VJg/gH+b792H8qaV7XgZKZM3fQFnPmzuk0vS2mpcX0UQzBE3lS7lI0boicQF7c
NYeMgUatZFJIxMGPRbXInzjcx6f7WNqHzlPDkQxNtfM5TKM2bsSTVkYJik9Tzia34nsEr3CAmoN5
rg5+10/IDU2xSc+hdBCuptmtt6EU2KQ5odSQ2YJOYJoBKD7QiY858/oBe/EdkHE+cJYaCtn8PnWZ
QmLdhkvp0dl9mitMzEfzEan71O3iPi3pWSfF14+NpBz970bKL0QbKb8NVRRuw+ZrkzVzm0T6fyOJ
WYKdeSkCXCrg6tFn05JyTEOG23Lipz9ZPMYLgW6gEVejZYbqdiz9rHAQ5wYVLCTLk8O1M0vtyThI
kuuotvEwhDkSVLV98Y+v7LcpU0q7wLpE6JB2tg1BKepaNZJrwlLUkue4Kf6XngGgBc2iZDhtVI7L
7u4cTpH8h38oal3/MqvUVeXu7U+zjf1j/r+Ko82XdKmrviLsZHF/zvE0fg9apBj6ENY+tkNm3fm6
Oki4AdT7C+14EuJpBdltd1S1l7e64oA9MP5kNnBdyyX/8SDWCNiRtd6HdeR+nsFHH9iRp/POXwnz
wbxbxMOorSKQMbwYc8NU+m44FAAxaJjmLvmzw4cpfFUaBJ6MmhPTznFwej9aUbbMQRtfUYpddFYt
M0FAAjqqLP36l0iG6eIRk9Jzzj4nBGPLrmAao77ifGq+Dn6+PIL8ZzvnydVttqvF6ld3pRHhrjzR
Olzbdfo0Fki8Z5iZFvsYepcXOz2zKLff8yGCt5ecn6iKBAGnvNGmrEKIO64iGxwh7tTihWk6N46F
O8YTWZXGj7tTkBik86nvJT4b8tJLoVfiaG+M/U2kbMK/yl9nv7UvD7ibQDMTmHWHO8cFLjla3cjM
sf1CV083X6sH3bwqUE3q8ULDaMCKGNB7w8fxsT5O6uPmeuI337KYqcNGolPHIBcicXzaHZ8q89kG
6keNfZqFG98kIczDyKzy+1h05k0JNjxcApXZjWwedmlFaStQmK00hHj6ZdUapkmwWhXutLdblgM5
GocsR0O40wKVJh7E8aBeN2ESPkksW9wwE4/uEGcKbF/lZ6E8pdPZrqb36iSV+v1wt3UAgKXSVFLn
oTqpXCY1Z9EQWUCUoNvPWmJ1jf0+0ZMH5oSVbuvWrdq3mXcW+yxJ4DtoH/usYrcgA2fbkwOby+pY
jeWyOiZeeUDI7dgXEMIZmBGYERu/lFo0P44on2Mzjs3XROLG+XaYtr6aPEIurGWWYolpXeYa26DD
SuMdm22EgXsJgU48+7RgBLCZlveTFvnKYR7V3zbMVEBKlAcvpP1bUWNLpqlHJAugwOkWbq5rJVpd
o8YuqqDB80wxPMLPo3vJ2/D3oImMw2b4bble1SaW8ZZlD3m1AUX53ZqTtPI2I0lDk58fLM4Wp6ql
07j+aTCnaxvOGCibzDCebHzei2QPjGNSlZxx7L3ltbLr1orBOt+NJLv9cJ4KbmeJdSu9a65YYu22
k/J9rGs+cjaMoWW+EMbLf9nLvpbA0vD3ZJkEHK6QKnhbWZuk93Kuf64WXkUdV1eDhdEh3ILIsxiK
OLPh+R6tpTLcfQcmIRYEbkGpXSPO66rn8pNBj5pTTAFKLjcUU/pA4kDGI7wMHrNKa5Yengqt2fVB
GPc0Pzw1hJwfn07Hp9p8ZkdQdB5Ps0U8XazoOp2awjbz6LU81JspAfMxR+b1hs/1r4apmrFn8oZJ
z2Qkg0Mj22adZds0uOINjGNQaBJzbVByDEMLwbjbVed2eS7KpstwY6RSvcttH6BjoDHoeL4MUMQH
xQcUgeKzeeGfK+Y1iS4tUT/D5nyg9qsAEJUYeJZ8lpcR+sh1hcEgU4JepRM3R1CI8iOgENvWBEvr
3MPMHcFwsjdHYbv8F3KHJ7jcjGJYyj4oRdCQH/Fz+UkdpsJH9UBQd9iv/6166Jhxy33QZ2jNG7vx
47ODvJ0Y3JqG6KbX1dBHOTf5YDRevMZSUzLmttc4J2/rior/XHZPja8oiNrH8ts5ZxacpBGE+S12
HQafqgFD9PQdbxKOhfCYswvxJNwQd1iGIz4rOeFHukf3LBYMLsz/haHdsxu5aF/w5jSPFm7vIwOC
8ubx8AX38bOZgkbPCew8zQ/fHFI1+r33027pmUqB8NEEFWUhCUTY+9vhVW+JCFvHZtWoVkGHvSMK
hynon02ZvmoyP4aWjEz3Xunsx15oC50E0wGXCdX2Hp3iEc7Mej+eryYrCp9yW5+ldmp8xT/1hZVO
Kz/bpq96AkWYumZOHcWo+BS/IODTXxZMGsNT5ucbGIfqWifH++HRoJiDO5cjLEdeOUUElBNX6xBG
5fPCwfDxP8tHpwi5yyzFmb1NGAy1euF4Ehic2SxRge6QPijNya8YsGc2JR6G5WFYvo/yl9334j9g
X+I1jitXbAP8nPB30CCXJqtJoXPnHMi89wsiMqUYzn8ouKd8UNCRNHkn+vhS/3bp5/9HHZ4LyPJw
c/Ti8y90gTlwezE8LYYpIetpQLdIgrbM+sPc1oYa2B8FACjh8TbP8i92n+bJF4SQrMTPc9MbWYlv
lnR5MdfL+cy5Ok1sekDjc4K7j5KlNjIy6nUjcurkXPol3AmDKCORnv+g1uLD5sT2XJWMra6qxlZ3
y4bjNhNvYXCjuwLaEMXgyoXbpMHGiU1Aafys2RVJxgPMJ7Csj1q1kTrpsSZ1ColEBvvIR5hHxReS
caIC0ncTfhdFDwEJwF95hjv7cD6IEdhflxfCs6yi8fnbVhZahG0VuNdIDaAZ+ZWyYZSg/eQXz3Qs
jGavfu3JzJEAmcSdWoVFxPg63v3ONZ2IRfmCjMPEaTrrWAdA78M7t6gq6qFd5sCznxwzb5t6ivsc
BRVlmVVT20d55uQnJZq9ZqaFs9OZEVWDIE5b3sAoal/5tkwbx9GxMdoLGbmPlo1RtD12T/fBmq8G
ot5psHAoBGVzgQmfuJLCcLWZzdezJuOJ2jS+Ts/baVFolM2gUS0MmU1xmsIpKSDAp51GbVRmHl2I
HqzxGHpehnAAyMO8X/phCHIxqPiPJV7AsP9caa063J1lt7SmOlibcAHil2/cJRm5hR8BA6r02ZHq
bFyVJzCZFe3afDq/z26tmVso4bLUqa8n5jSbSpYFuhkuPtWSSSPr7CQL6uyqm8nuPr41QrJgvAgT
NufPrrPJyi/emPP2z3IcKfPrcRCXMck8JMPKdljbDrEwBa9VOOLX+w/8xARK0xanrrRk/r7ps3i8
zElYBtfM4/Fs1HgbruQuHUK8/UlkbC2wAgJ+qpSlQWj3qq87qrlQK34gy2QXkGWLHYEGTMGegevO
1P8CcjC5D0dK4DoO6JkH21+/MGZhSwiWuVXU2of8phrXB8l7BGxD4/PCeH2fLO+TpD5C452PL6Xx
iqaeJ12xjdyyBHmXh63ysFxpr39hLpI1B/GVPLdL/yKBs96jOtKTJCODiSSUS3AIy2fjrVcoKZd0
HblCGIeR45rhCwDz9rxuhOMXzIXvuMZl4yoW2f5m/cy9jVJKPmYwYUCRmriQWLWD5Y6li86mTfMW
wDfFhu6NWwho4zBTcRh57ufBhSCZzxbFWe04OxRn1cK0Upo2StP5eVq7TFqXCZ6ZoR8DzLqkw34B
SxuGeTCEDhkngSt0D21a3ZyLkKegJGgLliS1y5IXV0Qv3lr23QhrrO5qshiZoHRk8IRGMnds+i8i
dYgqI+FCOoo9i3eZbSFB/jqf3TRMKnPOVwHoJTzIr1dYezEdFki9j5MvxOamqk1OqO0Vd11T1e10
ZeDVmLTmneu3xrqzZeB2jcqc9fcRvpIdeOEKGPxr2tVP62I7GiQwwwlpSnnfGTRos/urTHUucKny
zPacIvDa8y/6TlBh1Dh37i/rbyiXOKxKiuqX8M8iDb5XSft5NSjt2gNcu4YYkGL7+TxWf7sZfPH9
t+JLODuzcK531mYW5HYcmoWGIzSkNwatCCFh+3VAq2hIlxuA8fXj6zgf1vnpuTozqNDYEwlEDePa
J0GodvO73xXt7vemQE9sUm3QvV+rBiJ4bTdo7AaLv5o7xTUqiBhUPhqawsdmiAiedgtu5DjaxZGu
XpUYx8YTcq6QmWC3jFhDKHBn3hrAebT1Ndx+LmZdfmib1lDM7nI3lKwjZvfr7CeUXwzUA4kDCNYu
J++EM1yD1WrQqvQbFQkMgSs1Nxzi4L6MklsU2rPTqHLgoV5h8dOacM2tpNMHkX99+tjMbqZXv4bD
429pGMUqYd8orUbSMKzWNRruO63SeFOQVTVhaxp/k757iMe7+mgTdwpfOGcduVnyZFZHfBs2Pf+X
am20+8aXtZ6Z/FTZh35D0uowHa6FDd1tvZVYvMh2SWbH6ixZz1ZSsNvxN3bjjQB/8mgcr5wPpU79
effLH+D+aiVJWGvphQfxMOWzLNxuzHS2NmJPzHH938pbzPUmC4iKJSx+ebwdZIx8L/7YYcE7yRud
/fcmFfLX2ElhktHorJ3oKnpzeJwS1rZbUGJ3ybkUywQYn4ZVej0q8Lft49YgoSdofZpw7c9WiaFK
3N/Efbbr50nptXiYVQ+z8+Gp9P1g7izHdNE5/jYG5FS1L/cX3CbKfT5F62r7HvJQwyNmqcVOt7w3
conu0kYqxu3d1abTuk7XzUnlOi2zWqrLA6UgYiE9XRyGjbTN5X5zHF0Xo5y4VTZ6+FZ4u6IIz99t
2puo9k6VQ5fWaN5BpQu8O1fKshRId/mVAg/D6neliPPE6j8dXSnpW34SiQYQuCQXwFpmxl28uwRL
P36vsArSPhEH9lkV6ezWLo+rv3J+SU4xOWYxtigmBMyrPp6J6NedB8Js3pmSke8Kf13j028waAb0
3OdrsjEYkgjJWLTTdt3QqTC0uBNdr4qVDjEHfFoGdIXNZlXjjRLcr2ThYhyemnTuTFkbvc/3ue0E
fmKjdQcBVyKJOGkpWPuK+OGQdFaJYh18SxvtRmGQuy+h7cVk68G1KaAXCxbvAVMsalfaH4jI/Bqs
lYXP1JJ+cFfOEZHs3oWIMBWDiJQzb+Udkt6i1IblZQ4L7BUsHplQbZzY+dvqK4fa+mV6g6mixR66
9XVPXicawnKuDwmOvMpDK6V5/TX/wuDDMCl3r10ee9xrUbatws8G17z2h/SdgwWR/S4dE1vt/ySy
fvT/AcYu/PTbwFuMg4xI1e/Vf2o/cvgD9qHyTUtdla/lAkSZBd43eg3z2TQIgF9vz4DvXCuqqdmW
QlPzqAVcTLvmT6Dlb07T0mFWMaF6hJRbl+Ot2QkhGPPpUSYfx55ztwSF7cCianLvCqNlZVRAdgf9
Wgah1KDQX3Qia/lMtgr4YpKgrMrtEUSsV5LJCU03maSbiaKqVOCkRE6zaUWNYtSipSqG4smb3thE
NzKqebsojDLjZ8VJdGo5nUN+M37W7eFlX3oDVsPlfchsfAVqqUerMzVdYJeqnx6/ueoFOcxxeGGW
+w9/sobEy1ScSr9U7huxPBjJcIRraQvDiGW9ofLErR0sSFT4knGtgrAT5oxat5FZqZF7cLYey0iK
fy0PHUdqI0haihIKnuqF8ST3wzFsFBVSEYDTDjSrQg/J6patvAzjVNW6E090PsjJRS5KlVGeE7jz
cyZ8u6AKLghktFUaGMl7NtzOje7tR46lbTI4DZZm5VjaetuDpVksqmBplpStw1N5fDqNWvdR445p
0jl/haeV0qhZjW5ppAqVmhBJ7RyeRL1Uh7t0yJOYxQgL4fk12BKzo0kZgvMbvA1a1cHNfV137beT
CuOcaB1LfkKEDB3f5RY6PrWCiaChjSZpPuH6UR4zO0mPE6YmrftEdUIcceIz6IfqLuvTVm26cIFd
p+lVWzDgv7yg68ZyqkY8o7UaPKPR7SWKck3+0hCmdezvjn3dJYUNo7/fD6Elx/4iW7juzUNYubGz
dB79k3Se3NKZp7GGSKjp/Rrcj3eL4WYx9C0rSK5MbrKEaUWOPrj+BhjMsUGsng//0uW3pI2rdQpO
4l1Og5ld6E6tdJvM51SOHcYNuSu0na7rW+j69IB7hWBblaKROZiZxUEKWfitCN5919ZyXCl8DT7I
ymkuOG3+yxJ5WVE3duI5WF93/MdDry+5U4CCGkgMDNbVQVHmRGz266aqyaz55qi5ZOv+oqTiaiyk
ttKQPtJvxODEqPpFRUbza85e/EeVhEpGJZIPB4DlyADUq2SZZOMgnVxXj09O97LkXUDCndnirjJb
3Jw9Dsp/0X8QWnYuPPSa/XsprDBCv2Df9jm3OPg2HW2xQhGpCiPwLxlLR8y0qvpm0Fv/wpzcAot8
eAj4/nK+AkwVXwEmBsvKR77x92vQoGJO0dhDxU7ryUUqlhis8uSxmN5P0/IpDOtEBRSK0/1yeiqE
iPgzz2XFRm+x6+uAxGVbd5yFjGSEGICe+5dmRC0+e/TKLPwfvXotxPdUk15r3ysI4252S82Q3QPm
Ft8zwjiq/bxHxS9HgXAIFvR81MkIypmSj2QPiSdI9gqdXLJ3KnYPjMJ+Xb8q6JR1a95Sm3GF8XUy
dtFyzFwsJs2CFnOyPU7WjIBIJlVuhwkG3aJTJn78VbTpOP0cOs37pHqfnJsTGsttprFEhUeXXMsF
gFpfQ03ytv1cunQfgvcSnvNdSs3SPUhBm7XB9T6o0oGWaecj0GLhR+GHawONx68GfugU+3/9O2n8
P3D6lrFfHn85MI8/pHLLrsdM9O5qwEf4az5T4Tzzfddqb/muic0MfuCyE7oDbQA3CJCVd9UOM+td
/7okLy0a2Nm1TQ3BJDtktktAyczVgSg1Xk+IkqDWzFzYnwJ02YG2Zvpy6Ozug2ttsPGrk4BA5446
KbayXUVKjMeXteHLaI83+mzv5LnCvhV3tHYiepx6t1PmMSZo8tRLPItT78ypkt6v7xfGYfty8A47
NeWMkovIFcBDDvBG8qBhDQ5z1eQprs5qyaySzOB0F5v+4EbkSi2Jg/Y0dCz1iB3Ah1n57eOBZN8F
NqJGzJlaWIoZb+ckFJuIRsQOWl3D2v4SfDsvDOhtBouvhfPYrmcIx0Hs8KPIMjcNKzl2RUDvr7N7
jY/pE0u8y+WpxBjv8pQEJ7wnPaBO0GF7206v2ymz7xJ3ucx3KQo2ySWWb2H7Vj+FHOW2U7gDMdqU
xvXVuLwabw8jZA7wVjhTeH/JAzPN/+SkAzvCYIPqpwVj6a5qMMfHgFlBRjs6ZqkHfL8tx8ylb+ZC
u3YVRMydMw20W6LNVtJPRlzS88MytHTOLyeXiy5wyYv/PHZvyz9AneUfZBuITlvyQCRire7VX0Rp
2uOe1eC38tX1gawoO1DwxX2yQzY+BhOtq/+ud5rrgexpXNJlN6J7on4SP90yO/iWJJ5dv/mJlQ6z
uFJPCgBQM9dACQIID8SHyB6Uly69DgqDt8ChHy5DOBqxmY/J20kF5bVOX9wTucOJkPBjPMtHlHxV
GOZOPDikGOCb24F7JUzzDTZsIhXMmfylu3Zp+eTyaE5cOOW3U8Hx/TF2Sj8pBvEGqRbRY47FAbQ+
d41mc0DnCpxXPxJrYnfdq68KSaOYP3re+yvCvYxqiycTQZWVC6q4rMk6wbZnupEHnSDciz2b04Iu
O+WMmqT/RU3S/6Im1YqB4AZv5lgl3jiOSpt3zEuDkmNeuSoI5lVfDsQc73tQL7ogoqB7tHk1FGFh
J+lYfyLdZAX4tLKk43jdX7Z65pEUMlx81Wx6lGXP6ZWYFXJd3g2r80DQP77XRJl82rlrxmPNC2HM
49CtZcuQx4mru83ePWCxKTjRgjHtcTOax6NyNqbFtVj+PGeDWkTVaxK8vEx11atYqtSMB95zoYhT
wZlPuEYekqtJxeuvmBm4AJMzYyhgjlhDHME/MDiPDaMrKUa3v48NE8BjM0rltF3gP7cP6nHS8VJn
tqD36HILQmkoZmSjnMORu0zHvKaXg3g5qD76dSpCv1IRZmyjcjuwjbbBp4qRCUcAmsecDkBKclhB
XDoWHUkuJVn8FSMgFF4/A+JYUBVYR0gCDNoTfwCFIL12evmfIEHJxScUDP4E8Un6dPnEemBucvy9
LMLSLGLdv/zD4donS1W+MAs59R+VfuV37Ws+9zUAO/K5wcblMlKWfdH1Afl0LFdium/XfrsjJTsl
P/jDDhNmbK3e8dQXWJdUdOaD260t+25kfrzmYJJ9NTWvv4AXJ5R8O9jEg1U8aP7ajx5fm99IM8qO
rQKXgG7RYCOTUdBQCLlzEWpw3YU0FOIEn6gpLBfj2bSLlr7mlemtCt3cv5gM7eIyoDhLgwxtT322
cThHZTrdy1N5/bSqPfm9BAQ2F+eK0wWoE1jP8zSM/HU+c5sQJu27zu5U12rOjnWpBsy5kY17G93q
KxmrKOBzVONuJuCNtDgDnPKZpA0HbUo20YPhU3OIi8ec/VrX25J3mP0XjC1LQ4rZh2SyYToPIUIG
/zrduBja3NspDP4hzGcDSU4oxNPekeDjzXr8kvaBAUsf2CZk/lnlb4qeZoh4OiUBahDxBGew7UAN
cAb6Ph912Met8Gm3FCKd2A3DwyokloMaCqnZTljiuWoqdQ6+aZ8RBbpl2qN1O7Er2HDw6wTLGN59
2zC9X2cDfLrh9X/4p5UBJUV+ShkjYqCaIWJ4ksScA+hdvAdGNdAbo5rdEAkW3JvXUHExqMlveDDi
6+8e/QPDLezwyeqNjIX+ijmwhUNj0V+tDMqyZd9YtoE9YNPYBnYBW3Ir3zdcGYL+qkUQ3vnIxF5n
sdjexcfXXddguXpkFDdcLuFw0fYWrW/v4ew1nRVPiZF15hOVxbPvOIlqLzkstXM8hYV7nsLXdD1t
AprCn/kAVnN8zfnY0q+EVVE6jSEiDyoAENGwtBjuDNMXJgYhL6yiaAhv/agDFl6wpgurJsqD9Yx6
rzY4CTi/4rt2u9uvFR3Rb7lHh/6fFtOhePwoiZodHeqj8220nMIHCwzPBXvcRhVg7yXkeq7V6od2
+XX5M9Buy8E8gXOCc5N5AjYM3T7sGnFFedToumhcNyS8ubjLdZPfNa6b1RcenBoK3hu5in7ljmvb
GtaVQLj32Ai1oiYaXZLRC2V6MRnRih8iyMShMmFtbMqxUponE+7GNFD7yyRphAlN4w8OcDD4hzaG
SOmpmqf13N/8NpCKhBTlamfXPLWza96SYaP8Ksy0s3f+cQZsh5HadV3+qQrKonL4ahJD7/fRqjAk
HzcB3GX/iJ6RezN/azwTnqSNd9UJZIhb3YondPS8+V0ujVtwUbjrerytc2ToJMNl7KoKxEj0Eh51
8wljzhRnqa0YqdDWCIoGq3kFsuVv+a37vW9m6WaW+7peLzOts9EaLyiI5PpTOXk60oglOr+2FCFL
x258qTPXKhrjgq+A/WpTzFs5OrfReRxptBvVqFaNNNolXfZydPPfIZnpyk68PBa7Y+qTrkMlfVqP
z/XwWEhnyjrlZp/KWQuqEl2Jvj70y2GC8MAOhhXPuODmI8kjUBMONu9y+WR3YDD54TRbfWlywO8o
aM1V5+lor1zOJqiKHUGk2WMQMvTxGMBrCuw4WydQtBxEvIsAs5U/zd/8cGTp/v6bXvM2MH/iEs+a
HPDIUSEYcoET289bT+XRXgzSF+Bx12HqozHrTTstiY9u1CABwvZZc0r/qS8Fvxn/htZ78bX8cslc
cXNjXFNzhkJm5histcwVl7GQis43j5VGpJN+anQKP6m3yd8tQ958zluQpnA3uA/Ntk7byin9HCZu
nYld3Oc4YgMg3mNP0HOQyjA2jgP7Pk+jU6dh3yPtyG8xpkDdKQX9uA4Mzbfwb+Ffsh/JWbVWt/mm
b4JxgDbCs8imLSyQ+I2Z2fhOB75hXI//kkCU7bfPvFP+mKAwRcvZExS16G3mJ72cI0pNa3piHf8y
itrsMGzdR+pKK42gAx+zLcVkzrbGEEUuwpTLqdb4RZyiX3JrN94fBpbz10pTxdUCwoWcP1ZqjKSJ
GxlJt5qd5Gd92d1UJzsLOa0xfhypecxiSbvRh4MFRK0k5CoYJFWyXPF60w2lUJB+mzvUqBU41Ai/
Xd+GQEGlBI+aKseZ6H6IQGOWdHHiV7cCPBjuS4C4fM9TEKngJD3VBvmZu6kN4IK46WJgo1756dzr
XdVJ0eYcMUchTeAZ6BAjYcKTuffnxCeYIP858R7SR0L0DzO0WrZQAbTOhpu3zzRa6z+k14PKffK4
T+aHSaLbN3stdbS6wYAg85jmF85j2llRcG7sJQ9FJNFYgTjoyfA4H5xVBNfBEwtKz6k6mu9G1W3U
aA2Df2C/voxam06lu349XLuLende614L3SZxHs97Gdi9Ps/ucb93XbZZr69uU8brZTbn3CtZf4wk
dnHETtxj5fGlPI6BjQK8CuOWoK7CuLwOiV3V0vhaHx1j83V2vWIDAhuPU2fABNL2byeI6eNzp9BZ
lUJyVqk2+h2MXDIvFxvWS/oodnYSaZ8/IpFo37ba+m6ZdqQS5CP46UG+AYqvDkyijRslkFls0gud
8zfHlcN9DUr7teTiyimpFh1Po/1p9GiMqkbfssfuI5beqx/9w1fOD4vPNKPSPU08TlgYh3qnIF2X
s5lmXN7uMayahnzde46FG5P+XmY3CcSmj+1cr6jB9DstBvRNgWRSETPhYu6CHNxfMhfkNfWjG1h8
KommyOqZqyhtTDaHyeow2eG0r8ZAkWGz2wZUgiiXmP8ro4rgwCz2Kn1BfqoOHGocLZ12x0EzdsoH
I9i0PsSTYQSrFTxzuyPa4vV4QcQi3s9Y5ujQVfO4dzEhxI3CAjS5HV91Dd/03bpvMlU60n0m+OYA
tH5gIwW96aMUKK71dNxMx3uCPnz4S6e6dg+jZDFQUgnQ+THxKWLHjpxdfLZzi61SaWCh23LXaogt
aA0KSMEtaTdtjhtRLNFrOX1koZ71Q5sj2rHd2XzC686p3Xy2kMaX6H6LYB2wEOZQ94x78+/YeTlB
j7TqnBlw5fxxFHIeXCKsY+jUqnudpQrZrXi8ELWpUFYlP2JnxP2fD3U9Lwfq+g8XhzizcCjQfGf6
bBLtXb+KuNJfzPvzc0g4WorArg8e7AaQzdsJAfdY5gwKK+FMreMTez7KROx4HVdXucvBzek5qDkj
0TCFAfyjNHMC0P6SzCwmUbv4KdVydQa/W51B8dORVrXew7okjqCb4f7M8JpuhtE2RtQ3FirX3cA6
NTkPDeaScf75b9wRszpxR6emnT5iVsd+tJqM9tv3BIdkK9ZhRIgpxDZoCD76T1YN+s/TNXjV/bf/
JHXRf2ZSl+aV3oXIiR0rnvi9FPT8lpLPUvLV24evN1WEkLpqdDVyGLuJYhKIcDTUJVJ2VDweCLgF
jk2ElS3SXKZHLUoh/rBv4RK7vGNhnI8g6/ART6ccgUfqX7z6NgA+WVGgYCchnmyObiJmK+PaY3Jp
yRHlKRmByLZpv64ULPfLBDYtMdv91Sjqg6CmQgUOhj996uN9CxuHDrHzZSvRysgz7W2yhUwhNuBE
FroI+clYTcID5mkbhigYrxnSBgwmRA08xoYuNYl1YW2YmajYa2EtasFJZk7gJsh33gUfIm5F7WNh
3JREXhorEaVTHNRZyrJvv5/DgdDi5t8pJ8EXqvkGGkT5Q7+IqhzBPiHmAZ+K+8njPL6sxpB+BNHM
sts0kaC0PWCom6WPYc9YILQcUc8dGWqZoS5EPU/89PHF3xGneFxezsHqkFk+01xWhwl/00fEN6bD
kSEXSyzjvnoDiw4Nc3t458Cr+tHaHyx3yGBU4IeQH2zCBR4qnqf3YvAO2C1mm/g9czmNCtxAO2ul
UpUDm/S8KHf7COO8zGq79HXxijkDGshpMzXDLk3RptfioyXA2gLJgv3EPABpm5yZ2gqGPb/73g1e
q1s/dhHHm3Lm447Bab0DLi8aQt3FnwRLwoOL1UlbGCeHib7nWhpv1+MNuPg22iLIrLt13gf/Q9ad
LbeNZF0bviJGcAZ5CpAAR8mWZ58wPHKeZ179/ySgUtXXf3SG7a6q7pIoIHPn3mu9y08M3uh3uAtx
1dm2UmuRJY88N6dBB9GtXePSLkYmhCgwepwnJ5SqRjexd+nvRO7to83LjC4/brXCnfrsZk3CPImz
W/wybY1a0agejc5a/YLnfno6qy6KynjFPOpONBDlKMdxunR+A1CxxZsqkYKI+Pr06NUuaUVS7UnH
2jM2azy36+iJ/3amt5rTkyGBbW8rBbgyXByHTl/Ff73UJ7WrayqD6qsIl4mBVRB6e+UOODIEX6W8
nt70dJ7lOypx9e4rX49VURiDBoxxsD6FuPozm+A5xNXvrHZfXP1pnazeHfrPtVnnwQPb6lST798R
9PuHR/po9ar0DEAMp7CqK/ituJ7c9BLVbqfebZJta1l7ln2vBntdetikC7y9SXo5UjuAGdKU9TaN
3kOzmyQjWe5Hj8do3R412bmb4/6smX3se+tFr5QEW3SkhwANbJ77HxuVZPYYlXVVDT71CWkAYi88
7eJMFNU+0xxuixJehGUaWTPS8ud8V5JNYFc6/MwAY1qpcqKxCfNDn+vW+5wUF4KQQJjTfH1UbxcC
NbYSG/khzDD0yJenUKOr1PlHK9+bI6N5YmOjf3piiPQVoXLQE8fhlaSLG51/HSqBpw9ZCC+7GHGQ
Bag02B+pqJvytYO1HJ/xMghUIDnJBrY9IcUeiovWj2Jm+0dRYuvBUZgOMKQaGWEffFW5RHgJ1NC7
1Hr9l1Yj2eU31Ffvw3bA+7D6Of20vfTqfWiP+DR083L35Uq13CniP5tJqNiaTriF8PVd1yJG1shG
Xl/8bAXeAkvom+pXnqW6jfP3NHhkNazUWYJfDbdKk3Az52OMfU2c4CvXOeM6KuwSZd0G1u7FujP7
8bAxyX/6h8CsazY5YPaFrtlsGZxXRePssOzP3yWha1vlt+d58GvuQMPtVEwUJjQU9v+a0PRCpQDo
eWl4WbQ163KQa2p4AVpda6ZE6eSa3mrpBqLjkVWbGT0NF4FA7vmuv7n1z41+YzaoAXLeB4374O7t
BQnAexlulsPVcrg8DadWO11M+/d6f7N1zxA9dzw/lRZSjMxuxmRCR2r+1bi2iHv4qDpAeVJXgUDV
DNIJakBavAFQ74F+WnUcruP9z6A/8ncendLv2re9dpBbHuVynWY5uwmUN/EhyZYn/JvE5qRzEXoZ
PqJ4MYU4BowcrievcXCtzWC/7p/OvRmU1Cyu1Viou5N9eqyn53p6QL+kC4aQTvbsfuSXWJhuhCfT
nGxJPVfBTu3wp1LP3LPp8697s6eG1IInTiTSEUmgxZPHvv83+R0m+XwXpJay7pNpb6fSkYJYm/MQ
Bj3CLgw/5QUlXpsLOVlfXI4jbsyJ/NGnySPIJNflp/YuOEeidaeUrY4cZ4bggbi/frd5MdJdTNON
VzCdiHJHhyA4N/ttdRqt4F2qHoN3ifVOA9u6fX98v36A7PlvSbjXz44Cr0dVWJf/pOOcI3s0nRvn
TvNn/YtisH2l9RK4FlIZJcNvNLLb4BjZJl8AvEUAoYy+3t/7wr79hHp77fUoqhoLZXFaF+KSrexK
wNomVaku3fKS3sikyMJFZE4SjW3z43qElzhsVEPye90W1939qU8EH3TK+bq7auSrLQG7GmuNLUrB
8XhaxX7VPSj8b0V+AUupD1byJYelilA5aB2qIfRSRSjxMneVuhooVa2C8mREzxvAbh46OzmGpcQS
GodmzOYVE9jeZdEuo0kwEzO/dXkRayI+RqiJEBehJoZYzVnsV2Cl4CbaVgKdRkktr/utg1PIRINY
AMTZftUTG6tPA9kI3GOCiBZdgHsC93UATa7TYhWdFjRzgb92FfY7Y4h/jM5UwlrznFjVX65E7io6
lVotRZtSt2X3WfeokHOsDS7znG9DTvkb5pz4rUUcxv5XCLGMue8vCckpBjpyNGo4g45ySm4JcvT5
8Jo9qhg/tvp3EWrrRGunasYdSzrBYUGcFlwgScO/N7+uoWBz1eBnvjk1N1IhDj0qcNSyUoMMJa7X
IGcGblsM/Bs8zdBtCGQVLQ2JV9fWz/rXE25xDIAwbYXsCBvkgTydiLXcW9YToLKDWv2jaV6l3JvS
F/rViI18vZpRtDJb3WdhcVpdTukUx7bZPYnPWcSfAqXj7XO4/mMCYw61CgsYF5jvRrCYy6fvRtbt
LwORwv9W2PMLhz4xtEViUIihH+Rsm5BgS1rGm19gNoIiOgqMDagSmI2Z7mHOKYFWCxG2+br8qKcL
AI35ODqPFq3h5D6cTCFoYxcGSvRCELPpHb+1PsIUNT+WTAhNLgAJqt3W1VSve1hI8UzL5EWkyn42
WetuwpAtmpnSooSfMOtF295WRaerP+s5brfXkOcunmmGvSnafqtrONRlXkEsXdPDhJ042xy5fCl9
oTxFsse8i01x1qPWbjSnr4WMXY+v1/HxOj40x5vmeL98mj1vr/31pxMD8gSb6/k8ebpOnna759bu
qTV5arRZCuJGbdSujaLlqLQclXW/7/KjhtXa4NpMd+/Oa8kQ/dsp0EX3695R0+cR4/r/qM07O87i
fadCIwkwKZcWHAUQcB/W6pTsnn0QU4Ocjk7PMmk0+pV9iLGSVdXKs6oou+5NVU7c3ym53ZpY2Ex5
7GpLu3+2OryWVZO8pmouMouTwDJovwzJvGjLCMt019/a1JrqvDaFtOlYSYP2HKN0k95yQ5KkZ4UE
S1rTICNdTbOFZoEpWNyAhTPMht04Z7vS4FQa3DlnsYMVqqUBKOu49OtSGjd3T/fKuAmV594c75Wd
7ezu6ba5XbKjn5tnvJmWdRj406dpW1xks7tDLIFl2RoDGrDyGvj4Ghs51d3ZV62zay2tbOLnubGl
+ltxsJP6mrbbadROSyQ3bjtx3SNS7SpJr2mk0Sjt8s+NybTxtAPlOz/XyTMahpHPy+W76fJda/Gu
vnjXOj0/6s+l+XM0f14Lb6WuCC6w5XQwVcLVXqOwG1UgsIRGRn9/OiU9Dm3v1jzTN6u9aBuQ1RB/
KT3BEAK+Y5a+i99p7+QqHXYauxd2CUs3xo/39fhrdUT3BUrI7Ebe20r2hYWVb65WT+kHipwad/vw
Kss3AKGRQkkbtqAQ24TGpuAq5tUZntw9jOjgjt6IR+ZzEInmc6gA5nMQo2+xOPeqbgE/fzDPHLAG
FYgg2N3Ho1s+BflVRDzQxaSUckPZ37E4MPV1LH2dgrBedHfcxtZJ9PnOgBAXqkma+vIkvR+zSTPI
6m+avo0eTX250UdNP+8Hx/0Ac3MwC7NJmHyrzij1kwgazO/ceN5f3q0bz7Plu8n5XbP+HNFoDCcI
MFH3/PNF82730yjEPmQ4k18RdCsKggxxTkGQAZEpbXPRLwJZreMHIYb1NwHH7aV6cr9/zbiBUmbI
m+r19m87EKjFX+NRhiW1a7f1MSp/UljLN19yRQzP11jso5b+7Zyuoy63nn+IcW666IoGebz4d2x/
bSJ/oqrTLrU0+LQF6Olu71ubYL46DZX02iwEP8ZWtIvURkgzpFeHL25lUmqbeU7mNjxvy0vfYMTz
RqBCpOOvteLzd7vCej54iB6wMZyGQuzsCht0remr3pP+RvdaiJ0EuwfmB2IG7nh6yte01Q1r2X0x
iSsbdjE6knrnQkdFxPzPOe+ETonfzIcOQ0CQdrfU4L4PHjEGEKyuL8U1K0wzmBK6MMScFFHKqOzx
11vf8JuEXQM3hMNN2p3rR+lPSGHXZvfg1z/c3ge4NeelijSp5wbQR6ahfN/3txF8Q0gzQz2PFr25
l9n/nvyZHSNE0m8vQd9FAETWyDZpAOZnYQRU/7ZMdj+1aqyC5G7y4gtVvYR7dp48EWqYfPBC88jp
WHiqmR5P5UQZVDYYv4WEt9khJerhBFUb8Ld7J4GSL3q14m5xvOtpjClCAokpcpqOL9PAFCGB3FGw
x2alJ/uguJ1GSoKtLfugrEdFp1zqmdPYQ3PAKYqJakCxl8z/GCXUieuTih3kNuINiLoeb4NP469C
yOehoYPStje3a7xoQ9XflTfJYTuYnPuVNUB3iJKCdpnqmnS5xXei3Wrx1zPfZb4iQ5BG2uZEFmBr
0xB1d84O+aqCUdxjR9qvjdeRPmLTPSCB5r+eZoYQ3fWme4PnydcDdmTWrf+dZNdVXElbdPACgLEl
Jk+P0vhQfqpCFpQESo7r59GlPrpIIN0N29Ph4TI4TOyg5h4NCvNNx/FZT6y9W/slOTNFn5KpQMdq
suZIM8KTCGrZs5ed4/cAHYhl0h6elzUjMZJGQLysRkLezK7wgy2cn+FtOnxMh4vLoJwfv+dVv01L
sZbZLpIY1PvwbQOL4IoPwJhPXgxfqtMEPb63SQ9VNvSQfBuBe2/Gi2i8Xj0VQbKr5fOt8W+QrPNi
ZkMgf7+OJ5dx6zI27K6txi/37YjITz8puoVpwr4Smj6mCc2+Axa60YjEMh60avdwYadco8t7Z95S
CJ5j6QOKekTBWQA72Vx4fu/vHCkqKJ3FXW/xxaOsu+G/FNNDu8ztRSlf/lD57lUrwF0q8Xp8TB/Q
7+Fp1q0WnsBQKjkBjF7DcXRLEDM4vNHZR7mJ/H9h+w4WED2i480mM+/U9qHBmgburpQO+JVrp/YI
0IDH5Ak04An/4Fx+mpTGV9FbDsD0uA6X/MkWVFgP7r/+GfK06ih64eaYRqONT6ucAExs+oUxNTjj
NvkVJj9YdTmiSH4k8VWsTcbs5vv3Hlte4tbIR8G1Zv/1WTHVwjLxOvdPMJDx/ZsotX0JDzyowgut
JIt2Pqu1V9uBfGx+ZVsXGphnaL5+VtNO9Vlv//prKo5xwLTBib5eBJjJMoeZoNM8kstfaiIRXepn
xXOxFM98GQaulvrZzFXxjG1l7QLbql0dwIksaoOG0EQAKTnxlf6mEhIRSYo2fEbSQxCPa/ocsRae
x8ZYdSfho5uDrzlUuuozkrIVMdn9g9+uuK+7pPaJBmBp4iPXpLTsfKL4a3NjzPqSQgb2rQXDIpTA
wKjklehFF4rABBIsW6PZk48ppa58HNwqgXpwDuFqdrw7Q4lH6RSSNhQeOkNm0WUGDFNSw3STdAuJ
QF1iAHogrHnRD0Xon9+hFgbEHfvQ3JtrRdyzxj4rPV0kzsTGEIdH55bXWlqlS7XW6WlyDrAQ/fXg
OpAsTEQCn3/IV+ubQWCzFHKDLYm9j1qvfgmhvSGxF2Sb8uL2aoVwQJeoPGNQVHCC8Kc/Tob8FHg7
CDxG4SB42fU8P/jvLrSL8D55mdyyPRYsrxAOGJ6yCqV8YBcW2YTTqLeMei6H1Y9FSMNbPhLH9hVj
tJWJetDOvx5CO/9LMQ5Ek5ALSTpfpMLpIUZOGalw1VGrOqpNEX/7m9No+pGBx7C6mNsxRQq5QNoN
ERcGd5ZYnPpXyaA+80OK+DD7Qu9w/FbMDOenjLdANbP9So/qy5HKJ08N2s0r78uRPyGCyl3wnJiQ
F/kr09JgXhpg6pgdusqaJ7jKvtA5vyUlG/wUpRQYH0x+Syc0JIHUm12+4v0yjYzEsC7WUnvilRAo
YJh8+Nn8YGDxXdXiNAKgk/t6zdkl3rcTunpyWwxkPpXWw0sjoB5giB6CzZNrKX3oaIEAnwImiaNY
e6DqWTQakQIV9WRm1A/95qEPn4Lhtyu7VL8qPvdEe7lQFlGE6BND/1h+upafuIpLlfEmp+vcc7pO
pXs6atyl0E/zRXwheHa13nb3525dHtSqe0RlF3IiQ22RLrDyrul8IroxXsHHxe1l1jJy1Lu+5wPI
mayLXu3aE6rzCHEVvcsV9D0E6tx/zp/n6cxM2zyr+q+Lb8LOZpztfM+XoCWSM0FLlkZjmG4kZfIZ
/JzzeBWNZtFIg7CsFpvzXiSPUmYwCUE6XK/Gm2jU3oy0EKls3ONYddf9ujz30N8odB+kH+RatiG6
D/F9WKNWJVmPWvqIuZCElgSWvf4Lk0P4pYUpqzsVvLjHkK6pYEHmU8isOxDVcDeXPGK8SisCV7RO
Gn8LzBYLWTv33wspkFDQrmb1SwgpEISkocuCL6SABb9Kx9qAz5oGbSlLFaUqo3ZZmXqQIpjVm9lq
3ivvghV/uusLeZ3lej4hr0uW3PvAdGnx/dKinU7m6WHLpzI4EBLcBVAPzpj998GWg+k/Zs9Wra9x
14oJqU1d+d4e+8Sl1zhhWxmqctVUm58VZP28w67Jfj4F+dIff6mYwTDWkzU5TArcIhSks9l0GFRD
Gw1UQ+V4f1ZwKWaLm0UrJ8hqhTmIHS6ACPKLvI9f9lyDOc+1/lz/EPJPw8DBpoIYuT3wyPcl7YrZ
lfBIldcQnXV4bcm+CS91rYDyqfH2tdFqFrw2WOSkeOQ6pHhrjSUY3ljbsOgcah4aJMP+EzJbG4L/
aVgLOVPl7n3ebf8AMrawqas5m1pC5lEbUObztItQ7OTQH2tKAWRTuPTWl95p00MLa+wyfqfFF0Z0
iYoKmGsyuYRVXK/KHygb+K18EuLp6mmRIAdiaIfUmaJqervbsoSL5p1rI+S8pQKT5BnE3aP2Lr3f
fX4Dip5nnSg7jgItIURzT99fxPjUn8r1p4Ve/ol39cmBsP7T5g4F7sgFI6WXfdImwJz1GoREgdIY
1nQWjHeXbc94j7rp3NmcseTHcBknX68XazVeHYeekcp20DT7FROSX8gYS1zIINYWtWfXMq5SG6ML
ZgHtqc9zydkvt4lJuLX558qlX/XfSpCijTn7eSsnqpWdhya/F0GtMKQp0wRle16YwhBRjikqjcYm
cK6d1eFTfG4y8Twn5M2CEl5DRHd/gXquX5tx84PWpcika558eOpq9Xl8LH19OEO3EUYDVwxe6Vo4
N8uXHkuec5Mlz/dnym2WVPjx0GNcdYMY6IsD0y2vuDw5KZ2Z1vWdystNmuxFGNbm9vwoB0Nte96j
ZCEPij55lorH6fjrseqgq+h5aFNqMOt56DFDGlurvwoTez4KnfpqH04AyNRVeQxdxxMLGKEAFZxa
jUDAes2o5xIlibfopqLKt2L2p8LUWl3+y4DcBmlaMv12H/HPPlJL4gVmaFVriYC/HEASReKFp/+a
gyRa5c4GuOTP8lfjD001ewRvhMUbsWo79lJXzd6y0btMk+3zjvnn35gAEvfCxv0aE0BqaewJt9bo
rBphHLAMkQGzG3b+cB4NSguX2mFjMayTZNwGZbrU5mCyHYgRqW8H9VqfpmGfHTSUluOzY4ATCwt9
lt5nDqtOoz+F+Pz5+MajvpJWhtTADyQkBXo7IAMaZZfhuL72dLvbdxaVsNqeqi6ocXfnUv4D/uS/
Z9yl3T2pmK8pZU05nlXJ2ceRIdhq/FiNzceLy0xtMnSZsVsqC1xCuayq3Ebf3uavq5/oeVG3/XJr
pWa2wuSNbeGSbqGOKCWFEJZLteAZ2UUtQ8oJzuA3dTlZqOsr95EUgPrH5miO+PtZq9+s1oPDsRn9
mPRyYPHt3hOmenlF6J9/Vd6HFCO4GQXP3YbJDXgczPsxQjVxZ0Go1iqjAewWdRXeBNkzJKKLeYy9
A6OkjinXuqo9u9WDs5oEkz9UeHv5Q/sf+rXhAp6FTcu/CMFaZUxwyMsiTTAHpxRhoKamBcPVaMP7
VxgPbmpm0JG/m8/3c7KpDrB/d5C/MJfy4QKVnYJjAkzI0oKjxekVCDJ1bsDJkzQIkMLS7mmxf2oe
AhoFjI3/h0VkPZhe1Or9c+7QZs9unexnmfiM+iSNHiE+o3brVTBt8viMNb0MY1QvBKef4jlM1jRk
pyPcOFZvgH90yPcg2hB94zxdUkDcB2gh+/j65bBPJmSU95AnrId4MbxFHOtMf2OWr24dAMX57ziB
tymcnTQY2oiAbdqIsADlDnYcc5JqAJBHQVCdZcu8GhCLqCBgYDHhhZk/wwYM6l4Jzu/tQPYVClfF
+9BpP3E/E+TYsUMA77B4PMk3IHEKaNQ611hMFwrJIcaJJrY7wJTnLG9LNVWr/wy+5F6rmB8vtDnF
KI08R3euAHSXhCQ924NZuaz/EQq/dl7PLML/0ksU6h4oFZMHCr3EaYUoW4z0QkAiMz2gqDWqDObz
F/B+xv5pabzGDSyNN9riX92l3RnVaBZ5rkqtKNOKSm2rE5uD4S+bLpB5bNbit12rYxUwc21Ziju4
VpgTbVkLzLzxmVOJTswknXXE5/zfSTr3iCvznxlyVilAIdvMNu9ZmLaHsBOsa0yj6UxRjwY5SZn5
i1q3fsjYh1weUJvUgtrEEuQG1fNAwNeh0meg1xc2ABKiinsY7ZP9zImbHULM6vnj+eMPDQBMiAOj
WjMW+vvjpIcMyiWtTMViLJzncg52TzwwCE5sMAVuwwOjXVBIAopv5FLu6oZq/JGh4Dk9PjV+qCar
c96ehE1fTYl3qabkV7JWq+651Imu3daeYqjLps93tExvf2iQLcajKXYQoYaNuiMc8y0fs1qOt624
te1tZr0iIZMkGYFkA08Airl1EsXr5nfBqk2uRQKMS6BwFBV8kZVaW5jc53ARkrJJ8p5FpKLlq/ZP
KswkcjIu3T1xGZ+JwxdBrN2pkHuU4mWlO9O9Pnev7c7Z/5YjMZl+mQZCR3ImB1rJG8Vd6VolSlzK
RJQa5eWBKGC1ja+Trr6fpfU3qYe+n6XvN/2n77fL+35l10t/pRlHHJjYwRos2faYVv2z93TG7waA
fExXkMFHeTzp1RDww1Vy0f+1tRBj3/GPYsPxKz5Az2y17ZQWNPyk3+mo5hbpmknH090z2FMl1wnY
0Vp6hNqlX4shd+G5KzSP5Ys946HCyW1Q9oxGksSDQeUHEkUdvWeSLcEZ6GHG8GOi2Bipyb6rq2Te
51ySBdr9ooyur3TIYtfpBkl4Jfv20ClVazhnMv/VS+t27aVFHULijLLVQ58Amg1/dEhOB7chCHEC
/WjvQ4U9D65y7FaD2XqgWbOr9KeoGPOEg/0Y76YpdaaywirKCnyqMtaeUL5LKCsuhDfGfJJB3RJA
Rd2+iaXTNgdxu5vkwIyWbqYRCALGnSY3PIQXm53Zydb+3QNh9QSuVSCHrHen7wvZwCXeD1UwBolG
XqgmCkaGaqJxyzq9yDtCkGQ8Ne0tPkn6fW94UeFl75LQeT5vIaChq3vkaUuKJ/Uk3iUH4GDgSPUl
wCuqDIWGKmOZFxrzL8Zaa9ERMiA798i1Pq1roHWPg3PS7nGBK7E6t33nsZdC2NkwvnpSuYfn8ZEC
hbHsOGjImfg8vCmpo/SBQKi2MV9MOzfZj4xfDh1pK6tkNnr8brEBDXed0rDyoXaid3lddUd0Lfk8
+XT18xaFaVj29To4oIy7T8nnIZlWRh76UdQ/LwcrA3+U/ain6qtSGaphhtvtsGFfmpFMxztZhu43
9ZSG5nTs0jKcskoLfTFrtDj2uTnCKi/6Bp87NLDJc/vxvN09H3fPTr+SVBkT0FFtnzxt6yY8w4s+
9M7//eCyHswnfYBSKZkTB/Qk21+z5jEAStkyq6SL8eORtZpZc9dbadTN+sRMWk2TVMxVkdLnojFe
p5NyfPnc0EEaN/4CEWKg/Gzx5t+CWs4yPVB2WazkxgbNd0zTzFHKL0U9PX5oNuer+bv2ooXqPJxn
QTYW2O34PddB45Dw5uwiqK8efg1ghuq+9EerxjykMDnTyFGvIlV/b75rnvg38/VNItVPEvryKSxc
sbfBi4uDwcub30W39q1h7eDNDMX85th1+NKxQE34fy9oEwUCW8JTkS5w/3WExFdWWWoqlRU52pfq
KSMp8QVqemFqSGyVXn8LGj5LPRiSTB4xDOj1mzrTSCojA5wvwhxbuCPXB3vQDVf1+yXRi2rc++DV
UnORqysNWXeBXA3Pc+7oebqQF5a4hUNtHpu+PlPkWmQ8RLkFfkYeHxLPbcClQ+1SJ9ISHESvl1SA
THO1vvYeKM/pNCpYh6PTRpzAWGy5HRNqIN9/AOiKIFb7ZRR1bEGyWIv9Z1MbHFa9b7rva0Khf9Kx
BWTT2K2ohFzuP6BpMnbSFgusOX6tvVcNY9ieJ/CZw/p1SL+4yFuOdMXdytOeBrWctH8wtC8WPYV1
ed9nEHUqfJ1dO7KVeTr99qu4q2laoI67uBdgYWaGws8ALOyOycmtUUGcXP4q+cy3qqXZmI7b03Fp
Ol7MxiIsu/qY4MpamUJBNj/8EiC0sIj/IGi5vAtUD1KIpdBQUp5PXY1z1Q9B+qDyVyH1VyudDsVS
flrG2EqkkPLHrFL/KNRz9gUQITARuII+r4ZB3xSuEaaMtPuEnsUwRHvfaI/f9PPSNp9kRddxoRUG
wpsiGCK0y96SKr35fBZqSEmTQ+vf4k38yH0TXFQWF5UIRst3oD6GWPId1ErdBv2AvyLzNF8qYkum
ktk63snNPL3VWWJ3/67C7auIhJU36yGpXAQNuImiqMwjkcNNhJG/ObkBjSkh2bRlf8/mPc6q867X
qvdO02TZ2XzHXNp+6KluSLUtOm1qbZQTa/m8y4QnNUXVZ0cwg3pW7dP1F4jp/2nT1r7j1wJFVsMb
+hYm6PX0hGlbra4dclGRgtVKWAQKwj8Kv+l0FsIEZ08eNPMRP3s5SEKQLJ60UBvkFa9aFwYaAl5x
8Aj5lZbn+OZVeqQVskFZ6ut0b4zkYwY9zxcoDPQ5/WAzNZMlmNCYchubLUIRIFzc2yqkjoFVZ3uV
p6ysS4PDdgiwrTu/yp057bFnQpIyLK/b3s0+EqhegQHLyB/EbSBhvE8R6U5NkLnrq7wJxsV3pnUh
cAw+JUck0sLp5DRHqyGj1ZWVIOdywtVqKLIL6KLj8TyCB0qRxwNbLYXJhWVyEQQ4ucNVB6ZWD5OL
1Z4m3OyagiFYLtSAlaBgsE7tTvV3lLi70O2BxboW1wTb51Qhu+hO4tY97KUmOm6tLETjVnuwvIbO
evs7QCsdiWur5CoCB/6h5/BtTrojWmffc138gI23TVg57bjMWnbWQghMMWbZct1kLbvfu5LEqFaY
BpUPwaugLX/OU58ei9CWl/mkVRe2P05zudyt0MDXvdfDFw77TLdCaHq8/6s1JVehNS3kKoaLpuOF
YoWd3Epmv27lDrWy13QjViDZgr0z/glSuSWXatJCI3BsAE/QhH6p3oJm6nzrL+dBGrF+vGqmEEpW
U6Ci4XE32u9GiJ1oWNAktxxNMoNlCojdybflNtmOpxhCi85Zxt4dtKB/FFG97h38MD9dsYoFm6m4
VqG8kdEy5Zwfsehi5wy+7joRGIYd9x6KE5DEw1cNDnYI+GTzMXukc6GeqjNqJjPiXIHyZsl20d8v
+jfTH21fOn1BRMvB/nMnbS9G19OozGRtyz7p1Y9CSU6Ch9eGcHHsT7JIc0zUxVI+dYJcxk71SAVe
HxQMR1DOdDlN11PwClbtsEqnbp3xdt6tjZ7b8f6oKd3ZbjqnY2e/6Rxcn+adq658Oczkt3y1l6Ty
MYjWmm1tgDAyNzifS0hrdm6lTiFaI9xrXoNerVHtTmhMlkkZzoE56x7Ee3cXp7vhZe9cR9yN/aoL
S7+nBUu/pwVLwke/t62raGYt2p4YBu2gM3sNDLSV2xbEmdsGR/cfDnF9JSYlrBzGQqZviggNae2l
Tbh+QQAYnRd9e9UMAb0yKziWzqX+ftIzGEaCkTrZ/sFiJ85C5VAbE+doWMLhWsQ/iLilT3QfZ8Wn
fSLSisnmfYH0i8/sXR75qwCzZa9+6N1yLXyrlX1BL/nvqe4C2OpfqUA2Mett8xeYizlM0RPQEIjy
mItzrvFFo3O7r886BucmKVEe88BeW4qG9fvwSBHR3/4GBylu9Jd2Uq+H5WCo0rzqIefZZPBXwAj+
FW2BDSGBr2rwUHU6dEr7eDeI/lRNVkqd2xisD+xYEkWzGSYscAnamYgJ7WnAJRDPt+X59euUVWxS
P1vfanQ0jfH6glcEuvaJPf4NzoPPQ5piMUfp9G1q+JhJs5HwZuglM4Ny38HaIVDrqq8/XQirW6nF
2DFLbzEzZuHHDEGSdtNNvKrCwMe3L/4oiNY1fPkUNcZV8dL68atXfDWjxMr9JUiwssM+JH2fK6lO
D60ixQR2DxWBbnuV9LyeQThCHFV/82S3NdUCj92mWQw5VIra1xr1BdmaHGn/S2+x/clBUBwD/mCL
XPyNvv83/4/Tbt53Qeu1mj1BaK6dQAvmxdJ93gH1qyaLeJ/QxO/ke2qBTrOtFsVsUc8W5grbqtNy
p8bLo7KclrQEFyybWffNv+0JKrS4hAROzLYTIrk0hwXXUfD6A5Chr21Y1B+Qh+oPEdBQOeoPxYf1
hlubECwEuFpo/sZtSB03Vr1wRJEHaZjjJKHTlwpUQDxREM8xF8zx6/kr08BeIGmuJS6qPmB3uziw
+6rxWvWFeLpXIjYyiAEVtO26g2A5q4xvu5Bra2jICaLBJbKJUa28hFgaBrD3g/BQPLxZ1a0ahO5v
IV+gO5abtVaWZVa1PlMlJVX7YqdQPaE0FTcX5OJblFaZRvYhRXa2DimyVderHeS+i0VRFTNMWn6M
apb7L/08h5SKwSzcPJ4wfVYemz0UxOoQj6GmndEldZq/ql9RM953la8stPyzhYWWuKOikzM6o2IQ
Ap8CDKPIorpEIYtKIDDA5Hk6nJxD1jGJrGCzR1p7X0gsVOSyp6L3pn21R3/d4thD4BwUftHZarCL
R2wWqkw8S8s5/NEgtthChE9Rjt09EqveefQkMqP4SYMcrd9Ff695cobwjOk8LA25SbUzxXIDYjGp
2nQkeIb+2+8TTn4Cp1fUmraPmUrP9oH6GwVqEEiQZBYLDAg4qIbXc0t277fPa3AJE7AUxKYE7Ilg
05YpmTXuWUf2/P6gMo/nv9CKigH6gfjXP7lkcdB4D87dfTOrmMDteg3oy13vWg+z89U0Wbd4uRXB
/dMVIEBKQwArb5InLmO9QbynR6gFyVOtGQT0sbf/CCMIBX3zUVyy6yUEO3EbE86f2smtOyJrAJWq
n5Moqx46+q6P3ZOIKPcUUgKhgEAgOOgeyx8GBfKDgVXkB0+eR2TzHngXnCI8xRytuOPUtC9Vk/r1
g3OrP3vi64BsfQs8FK/hx+VGYHkpOaG8kQCI3SgrLguHY/jrJ+qsf/5W8aYWlwXt8+KyoBGqLPsL
NmR4u+C9xq8/pctm9/Ay9RqHAC9dskt3UdWcSmZP1IcPTEDDgqf716LGciEr/DzsCo/Ee1nMUYvw
+P//i/FF2jlaBhMMK4sfzbj+i/30bUsqYkyLLcl+5GVefvSRlavhWgkCeWoloIcyUnKzOZVBUKwU
t9XCcO62yt/SoD2sZlKgpdNjcbnVoiuh+x92w0dtUKlxMXK696Fnq5wTCXGGcYFmb22KJR1fXs5n
ouTuuda9tQOyqn4NiIklsT8B6UOF75gWsYTafZ2OIuXefnCPL390eS1d3seyewQgXAa81GXZRVk+
CTre6MdgWFyU/FFgWCAMxSxnzkstGrFNCEPrRg/TrB94fU4gJxqpKyIL8Ajc5jZVtqvZ4egm57ea
/UHaSJu2y05RytQPGleHGd8HQ5YDxlT91qBpDE1M95cmDHHUX1LkLQf4PoUyZ1kKwyL3F60BPhNc
tG/Goqg/02WgpTkFWiHTSu9Bf7VBITuECW4M9Kb25Sd6vM3+SZt1+q2xT1Z6l+vBQgO+Rp0/1LYk
c5J5TTPU9D3fe5X3mBDkpuA1biTINQZ2KCY0qAAwfn2ZfnLWN8/jiStPrtqrvaiwZrU+wZ0Kq7Fm
zQiJKiJlJa9oy7Q+kl3pARWyK/Pj0AZ6uX4zd+O8VzL4JK9EwznMRhGHBhOkR+yObg+vnyX/gQH7
wbj8d5g+19R+OhU9XGVyYb0bVdvFfyAphBIUuQQ0RHIJZNDVTxmRCxmR6zzrpuv8znhGBm0g0uhH
3V6m15Awff/t8t6CcO5Xp/3Wtb9o9GeU6jYeMk9EBmHhg2328TF8mEBB0Vz7bMDouNC3t+HyGhIb
pqF8uvUEN9RycRp92gy/9xJueZTJWfOdailSqMQxQQFt95o6jVQn596USxk1c6xxeO8AGFZexA3E
jaeSVrGfSIQXl71mOuyU/KlMB266ia4ZlnWjq7Kt1YTthRi2/9PJoqwO12OfAjGVD4KfiX4yyAnE
uEgpvRISHAf3X4Rkf9q1gMpF86dCMo5b9B4aQs1eUQgvlkEWCFfa+vDwoS9CrOnsx3QWapiijHHv
33zWcPd7ZeDCyCgY9WwLWkGT6qiMdF0bld6H+GdOmidtVHH3xgEGnOXXuHttVMfmJt8HBH20eJrX
A+31jQysdpgvrVZ906OZn/4ko4vUbXu4MARGM4g/t8FtlV3mQN29Y8OjIdMnuA3QXrkNAF9bJKjX
rPQIuaDNnn3jMutPGv1WQ99gsFgNl+ehZFD7xZ6p+TE6lhL3zJmcurBJWDaJsE9g0+W/zvfdab7e
6GHQYWZBU/y3eHtJYav13iF4jeurgeBO/jWvdgNxzIid/5O1cOGfjujWm0EF0IBRub0KATbTweHS
v25DTHG7NnisBw165lV/+63yXTemYHqWPlXeu74LY5FZU8RBFbZOykDUG0Xa/h4qNCuoKLSvfhHz
vDXwxIJRilAhWko5EWytxPFGKaLN5YR7JAVQ5Hx7BYpUb8MKAjnA3m3Y3g6n06GW5A5wO58CGomY
+ZURbITkDKaTvs73adU/vms/uR1OY91hLua7rjGpiUFghzafwc8qaDP0mDZL24OuRlgv68oHPeg3
EgqFan3fv/7Srgks0srqz/YrICnBUsRBk6uVCsES6qZsbt/dEUrzHhBA5forzgnmyZ3rHySKdqRx
7fUcDqlt3lKFRHFCLfI10axEK67Gcxr17XB+D8Xqkoq9xt8oHokneuCxPFX6F8PPds/spzxarHvV
fDp1UdBuUka9m7ySg9y87rEWoI3OKnhFXCRaXUoS3f48BXDzCA/pvdq9/CmgxHdeZZaUaiASn6rD
gki8aSaT62ew4dZqXIpGUTS6r8YYCq3baIEin7aj7m0MlsIcK2ZNnYZ/7GTklF51H3/+y3Go5hwH
JslMEfcB87MJfmDl9ds9oI/4ibIDXeOdJ8Nsgq4HUiUL008shJRzOnwNiycxC+FruIwfWAq3UXkC
gQzi1kjut9GK+L0yrM2NWwY3UbG1/gZOqD+NPm4g3sFXHOr1tC1mes2gmh0XPQOcRnz4usrzJSRL
RDRpaRPBNIQyGEjhQphJbTw1ufiF7MVMiuzlnq9rPjvaa8DkSzOm9WnSEpGS7be9GpnTP9Owizvq
LZvgld2yPYyTSQo1IGxFGMbuhxI3kPcapf4reU+x1Z0SvHV9JQbpzW6DPY1CS0QpzQkBSSca3Qz2
YATkKkMYuyb+naL763cSEK3i1r13+XWivZ4Kp+pWKJ/W3aWsOF4vopI6tkZ6P4RV5jo5hEHtCeSD
vUsLQ6mUG+4eyIquGoObhqvLftSrRb0mRkjUm6BXzpP64KLy3wSnxuLU3eZ+jT0Fer74NWrKOJ1m
Zmt/rna2/lAN63zrXG+d3TGsAw2BCLNH8nNnLu9a0E5qRlvv6j/0hHSDHh8jsOO4+lnTyFp927+U
KDtmWWOGfgTcbGyVXsvdS42ylXC8uzWPoatpdyuLtHJN+TeOySbEDw1r01H7546j/4HDMGqsx9Xr
eJ+lR/TSZPkeYbrpFiLOJF0xP7sZXugwddrjGgSsq02+Wr7VOQSML7q7qHXqSQch5DTt+cEe/VSj
Ln5tlPPGmnXQLTtugg+w3gc+wOYGmTauYyfMXuerVQBvfybZ3YbxfjHh99SYococmKdVEOoq4UVY
hq8r3JMWEJwedHdGijtH0elaxqtlvHgpapc/FLzbxnieS3QJJH+eLv3zOwhL/Rp6fQWmFd0SFEu+
9v/H1Xk1t41mW/QXsQogQQB8BUAkJjm0bemF1ZJlJJLI8dffdQDZ7blV33h6erptiUI4Ye+1Ody3
+ZoJpiO+9pmkOjHHvwzUssA3/2KpLkIzrHKEhQAk55tBayal7Cw34/2EAb3I9pwV2SblfgdwCqzq
lUwT5vNwXXlLM5zmOWnfMEtzYfoDQIqNv8GpXtt3mHZIi/VQb1GAAH8NskdA9N55QOd45meNWwyP
G/4kvsFXFSVgY9U+fM2hveT4KbeXR3sxtUsLXwuWow5GTKJwVlu7rpHmEOdmb6lxZi4CUEwYCVnu
JznLCwLp2GLwxGL+aG2fWz9934LVTEAfwer8Gr+T1cKBspC/7hj/vQKL+clDh38aVz5aaVQWqBKR
9qyQq9npP8ShoExgikh9xo8oZT1LP8xQgQkQ4Aq7AYrewG+zlZoxNUZlXAaoDUnHcDWSFHYOv/L7
L6oNhBvFLNjQkWTgcXFoO8nxwiB5r+Xwsk6eaZP5F7d7c45n3X77t/pc7yQ9o7gDJLDs83CuiGj6
PbuDeQW0fknKhJ/M4aHNgZ/MMxzGwfSuWKpmEajBtVwWPnQDemboBl0UNBH88KCIgq4P8jzI+Os+
iPKgP0C7ssYZuWPgQpp5O3wkO3oqi0CoEve6m3DwAzJNjeczQjfF6Uj02DNoadBHzfnRndLuVBgM
bI7bx3GlHLaFdfi5RhKbHLZ92JEX1xLd6nctnghrB+GWWLDSzTX3sSJMgUwKsgi9cWuxOCR+I3NT
lqckXM+alMWLdv92cnAI/a8yBUPxDfeOvQM9gZYE5T/TK1j5F6xpBZcawcGK39Vyqs56qZl2r71s
7Q2IhVsv7rAoe1HuJbl3i+WUutuBkVUO6224/iyyB/Cdemg4K/04PYilO6SYGAMimEx2KsjDCIfR
PDWBwuaSTLZjt7VP1P1hRDaROuWryhCShbtKfBw5vWQM7SGnASFS9zVOTlAFcAOTy46dOFUee/D8
uL4esvoQ1QJ1ReBj8kBdBRCiuNYZXntEgb7eVn628YuOi5WBuVdryAK8ij/J757j1FklyEnt+8E4
mkw0uemgf4Jy4F2UuTi0nUVFNKRWKhFSTXKQiCd/E6w2DqcdnevDMRBb8eD+Ubm8ulQqElRetsnG
giGzPTBaw5LGCh8ZAE8MExf//kvcn5JLtsPD4K1wOzPaLz0DHhP28i64nmv0QMZxYxyvw7F+VV6X
WjeeA4sod6l1f/3iCbQUyTyEeh/xi1CdqaVJe6Iu5nHFP045vcB4o9j6tXvGKfvZ0n9SHYrRes4k
RJmASUc/kuH44Jsh8hjD9by5plEZkP6MAXP7WriQhFQs0a2svQmp6FMJqcBpo0YfIRV6KSEVCdgq
GFkM4PeEw7C1BV6c3N1sPuwejdWeQSkzU+ZNZFIwKD13JqoHWduaTwITRHrO44Yqojtlp5rlXu5U
36tXtBGEEQihCP+4GA0QRazA9szBa5S+9HYdSxDRNwKqxc66pPdVD7/g+Ud2UMLrCwGBrTypZ8+7
fce8xkE/DscIBgYQI9gPzLNhYDC9XjKAaYOPLFJmRzkb+yUhnGqf084QCOK0yQFeBrds7BkNpf8e
tbeo9reTrxl+tz/aR1SpDDmpiNEZIDIQu1HrUfcsoEAwgXxGrGineUW7qYkKwFMqw2RWtAyTiabm
Y9pOsp/lCagiBPWVxqcu7s5hDxHhwwQykrW+tcp/iHlg9i+YN8wx8zHRvam0WdbX+IJ7uZvZm+v8
qEidK7woFgskHye92MDYEpmdLIrotOHuIvwfB6+fA6NgfaWYNMRdqCuHPjkoPTEHQdsGFEvyIbIU
4EM0/lm9T2eMCl4TKl8WIShaFDos+bW1qbL/W4uy8/4DR2J+r7ytXpjdJmaQmaQnESkS9iQsNiH2
X1h/AxgExBsgu9ahuP4IIezcYue2a7eeqVEpBLw1FmGPzM5s7RqmGxF01lufyRh5jsKENYWdggeL
gjvRQStfIFLMGhg0FFoAc3SaT8cTmxvWJtoTlWw9CKkAwjHOcThSGBWAbbC7ZkCOT4oZCqOigVh1
cvM8RWVPMcd5i4ofOhTBITrrRqHLYNqg0cSIsEhKNHbKKCt72fmTebU7JSHQPg7ICfY1RWbjnt0X
a2zYcmoqIkRKwJmsXWPlL+SAkNZUeY9LaT8uX7ffCwAc5pEIiTWxRN7ILlf3Kg4Y75g7wL8VPpqm
cl/ze/GsICCEq+Tl/lJnDtp4xPdz1MbYfkRtgF/L2kuRXh7pJU4v2ECM5tymZ/ykxmfVsK6fcDaj
98mt1UVHJD66I2NL7NCjqB15fSB1TCc5SB0fOAZQQfIXd7e4uzvYYE+3n/Ug5TJvTpahQMwR2s7V
8h3A5c7mUC9TLCdYJQjzk1pZsyMDz66frnA++psi0OGSV6HCsEG1Ll/7k/tivP2oH14349wwU7/8
eLkr/sBAG90kQ1GsV7V/5y9YOcyn6Ai2FmpGha429jYgaKjLLWPCo+i21N6RoDMe7V5N9m2+nxDo
Efk+1+H3Yc82BKErPWhpscx8iTDi41xAo4f1gR3hlg/VScm7WTnxyllnks9COMs4/5o6Qbkl5u9/
fsTcudy2Ec96fu6mUFqzOS030e34EtxPxEHBmOTAGeDAGego82y19HTuUso/3KCtG8gGETQJ7k5M
rVzlEB6vHw6jZeYVebJQBJAA14H1G/hGFsAcLNVyr/M+OrMUvlHirfx48/GvRoOAqKERYEDs1v7Y
+n0vmNZ4Vjp1SYAvc5eGC+Nt7Hk8HOr0OK6PjEF0hioIdk87ktkgCH1rcbdPkGBkbHV9e0bNvVmD
fgrvrXh5y1a8vAbaUFW8vNca4qfYefHyGmwkrl60sVQ+HTQGkLtkit0obJJkLjCB63+3p1MLsp3Y
Gje/uhOkE1SbdjfIbCDmPptnA2YjcUU972HrDDcIyqlw9RE9RbRuM10frj7q6/2/3c0PNiTz4EVk
EMV+28qxLTK+lJr8HH9xebzeW4K0gvwdpiGIugWNCaWugpoJ5HFeAa9Jj2Q9Cw5Too/11LrBxwa0
s2WITfQY2F6LQXidu4w0V/bnz1hD8LnDiGBmOeJHee4sy3zid0nek3eoMzyeVxp3urc7fzaD6pVt
FzyLlcSgEkSM/whnGU4UnwnwZws9UOSbP9/n/8nmAug7y+Zi//hO5epH2H4LC4H/MjtlCTg+D5EY
sZiHcpgsQ0FgI8sjPVj9q2NhkdAWjaRv/aNSwOncQL+zmle+Ib4uYtaYRC8EHKUHID/QQ3SSIcQT
9PHw2SjDzWoWQkNFlUav9JAvfNI87Yl8VgXL5k+A7OwB0O5w0O6wB+DLQnaYvq4DATyiP4UfN8+y
USJcme3B1Rb8FlCM98cB+SUFDzk2EmVzhTdCqiuqTBRGfzAaf8dys2bevtSonq9QuEPwVW9S/8yT
sJVOqvR+mYQxBiN6xfq6Sy8b6B6hCoK+OE6rAwKYZnUAGM3wmquBcCU4jJw7170DiRFkEAt7ELEc
YIyoLwgrElcPGUmoLxxEprDgkZfmlCaaWCYhGpRLuNT1g2aAGZDDLch4j9kew/Z14BEnzzBFFyHT
4qBGYMokj80AAigk5KCKiJtEzYoE1eaDzbs9Z8kwq/kA52Jo8dMt9RB+fg4r/ib0Mqr3SiBlTAnZ
z3S2Yb89xd+38HjYIJVuqonLZ3MizFFNQ2IfgSvD3uE1z46ewzuew47e+s6sbgqiJkyaMAZJxYqt
tKPhwG6QlJFnFmMoyDEpzvLxWMd876PzwDBb17Kk5bCkVWpZ0j4/qyE6OJSDS9BPRH84B/2wHn2T
bRkOe/RCeHTmJw3JyB1XLsMSxGiov3t/3WOO8hvNr8DaATF0H8grImHiUg5RGuCEHGClWzCvuYl1
DUukw70nN/EkR2/+SyWnOqUupUClQOJQm3K/QtNfDhwV9jWbSggTsF3YuGCXwRePVKZ/6g2Pq5Wc
8oWVkByZITRecrQYFASapVzqHyRN/REI8kEiI/sjEGRRgD7/SGb86h9UtxblFyIM7lMu/0xcsQ4A
bYmn3lmSCtUxZXYoc8Bl9ivxLKKYa4By4zOUzAeuRCMWhA7PBwRCKXpt3LyCrcJaBvTIsFAjL+h9
GTJ/x5xmEwyBSBnOGi6JOQRtvk6xrnKRcps11hOsJqxgO57LpYtnNa3c5MSHBJOAs3xOyEz4Dcyv
mb08dLineeigK15o8i1wr/n7UXXnjfF0epfQARL+kLLv1TlUAfy4wabgnWAI4yHiPw7iv3SmjN8B
EP6EPG69376jNSTjIE/3BY8j+w09NYZbtZAGQVOQqbt3TB+DyB24pvnY3pF5c4dAzeMmYZWU/+4Y
lnQwOgYO5kz+g+6RD5wCj9KOg+BXR7TCTYPCDDlnJHGmwAJ2p+kuodcIJNBdzmYKqNbxufzxt7aF
H/QfbQuFMWJQ5a13lTe0LRw4c5xF3oLCZfil/GDhPumk74X3d9LAMOoOr1T0xkbiL5eKHoUkRT0V
/UIpK0p50cuHZLIKtx7fRU/ZBmRRpw8AR/76K1oxofF/hgNS7AkX284pFmRZLJ95hVSJLoedh3N1
3tE0kSvy+0EDQQopEY/u5emNYPOP8pKnNdiR+PtMdUY1xK7w6vIAQqYU7SGpboGpXmXxeCOnAVzE
DC8gEB2lJaCVK3kxh0ctYe35EHZ5WG0CoBSbe6CumbdZqO1WFovTYo2I8mNxygJP6D0evUj5ZuDE
jhg4i1+Wjm4RYC8d3SLFWcQJtHMc/OIjV6/d6AczPSJoGJoj6hQCW4h+RZ2CURZ1CkZZkd0Yh3o8
lLNRluz3hFjsfXXe0s0pvrYm3uLLDQm1cWBPvC0O6j2suzBEfoTEE8kDivXVp3uwRx5zZYdEh5lY
iA4qXltSIxHrvuIqQIFv2oskpmiP/In4Z9BoG4emOLArwkt2m7hJvTYWxUbRuNfJhcdQ6vuaqQZz
5JynpGN4DcWYg8yJmU0lkYfoQllqom1H2D6Fuxftsv1U8QRdufrKxZzHFnKw2VXuTvDYkahy2EXC
Y08qv3W///2TYjMasxym3WVSBecg883KV6E7T2I4pik2AU/sr5fkbov4B7n37hOVCEAZUTj9Qv2P
oAIDwCKoeNQwBlgokUPWkUkgune+3CI+NfFpiE8mcRokYlu8+q1nPHRKcVmvCV61aatJsiIVjUU1
2wqsll8MCFrze6Y8Kj+wF/LeGPleARMpDu3SzQBUe85u56i7PLLLtL2orwGuMEBqlQcVcINhxAjv
GabPY96fsv4UzaQivL3b20lPnRiao0XM8jVgEkzp9vyO7I+bRekk9WXiDsLwPAc2gkOviY0mTGGG
IzC+4E0/Pm/PunjaeZ7ykIGpw12SkHcjeS8fno/fb3xex5gtORUbE3SWn66ErPAEgptSaS6Ukor9
z8zthJvSzxj03PBLRMVVwA8NUdRqCsojoQRoKYRMgb0MHzgv2lQRMgUOCsXtSjtpw2wuyFXIOpTl
u4CCPJ0LcvjfFOTkdbVQwFnQFRZdAJmiic2fWCNYcrqHBIsihLrSUpFHNesoEULFMBFi6x/ckZJ0
18ikllA1TvNCpU6wF9adZmB1EBTDfxzi1Rz8qxgEkRya7FAQPUXQKHkdsMoldwoubM/4iIk9sRbz
cL68OuyPN5pQh1UwzuS0Ao4WQg7jRgxad1YVMqW3Pvk8hFOxbnFUXj288Zln7D72Y9q8IkPAzAiz
JanFAde5EDuxSXDoGIwQ6t82PlmwOyZ4EXOgixIdjAmfpna32d1WN9ndYiiu7rTi3qOAEih784Qo
7Dho6WW3wS0JqykcsLW7+mumOMl8cMI3WzkIbZSDjlVNslhN9oXkDmPJZJGBhOy98TBhaus9xzDl
JEDBITmmLJhchQ8M85irz6chOwAC0NqFnGmNhxXV+U5C4TmmKSdeC7EXTq8xH5lrdzLXFuIHkhyP
tgBoxTxZXaENHbx0oO/cX9ESMkUBm6LHrjFPt9fVYcRltQrMdXBbWcp5/Jxx5TKuHaxvLUtGnsaF
nbBFAFFmwTRJnDUTMfR1Gyf/yWIHBQeiOpcH9MJd5RnN1G1Rj621PVrjcX1OYFYltkrQOdQeeCFo
1GbpYmJLYiWz5lmk/Jy/oVJm151He5O8Yjipwz7TiIsQtzvYhKpC0+8acL3m5x7K+t39P3OjpH6Q
78SnJEtuIiEypIu/vcpXU3CRFJ2giHl4U40m84kn8eOk0z5HUzLJIXIRjTKLcAw4mHFQF44Mgixc
GYxFOVCJqWvRFlDaIoHj99uEw68ldwiFGAfp6vWNhzdayZF/O+HftbtbmOwC8wePvj9GHiw8McNV
hK50FmvnMf/KagWTM5b3WrP/VRzYsqN2vJmHaDpE8aHtkEkFthfNKBZ6ihFS2hzUAXCFhwyaXpSG
bxBWs5mw2kpepxWriPK9bPLWDJZ0TNv2zclfpsLRWmc9H+j1vcxImJpDG6+FfA+M1Yr1gOFNZYbt
5jCUoWplQ1CjBz2udTvZG401sEFfS8pFnjHutZIhKLbBOua1GTKKtPpYynggtjvCvfEQ9/4Gkbsm
EFs4JBwqIMTvjDWN1CbAHSZQJ723EoX8jRSx0SNg2Ldg0mib607aZqqiVJF2OS69jAu7trrWTV8p
AXkuMzHm0Uzxt9R/q28M9+DeP5IAugiR9BNX8xH+BoOQ/Eo+2mEzAoYHoitgwyo6MQtZv63wM4BK
aH+ARKZ5GiEP9080ViixkGEhOYLiyG8kYqwR0LGQSmIUVlhMRktBSZ8GcG0QtjEnRdhWNiF6RSoJ
04KGAAoBhDIK+atLZaV84esrgCuMfpMExhiobMfGoJZaE3vK3yJqQAscOgrKzaXKJK5r/IFDT0y/
V9Q+IV83J4+Zj5+0q2RTY7xPVickyWRTF+qpRnT/8JSEFfaJ5+GAt6xl3kuECeNPLjzLWHucKfcU
dty6iwpxXTtEjMl0YXTegBVzHsgPe6yjhN+O7GKRccQhQRIKEPox7Fk1G0xyiecIOQY7Jz3svldM
w4bQMKyI3HPp1QiQW3o1VgrN68p8lpnLEPYR6mGBIfSsjrtgScEjoFjnQpA5F0MumXPR1tAqp6f4
dflRe4kmRfCiszfZdtESpujFnOj9uqHvIJ+P9g+gwpKqtjQ37xBB6bpi8xP/NiP1FH7879kIcvtl
NgL3gxhfRruqHa0PV1WSpvpUkqYAdC4hdcbn6UqoxGHJL95uQ/KL6cgwSPE18JUwyDIsqnAkhfhG
OWgoY1690COACmCIwNk1H5b7MRNMQNMs99m0Ds5UO13iaP8SuvJsXME54lL5mxwJ2PnLDnmSkCPh
R/6BRxrznPPKzQ2V5feok2mnxrBrnnOuWI3zNEDbNZ+ChdWXst9328u9cFGHz0Nt5tqsKzJ2VfO6
Ypl7LusK4owX2BA/Nih6dgaenoQT3VaB1/IimQMf6Gg0WG0rH88DIfalcVxC7CP1oCSHyrfeBV06
N5oEWtCN377TzHJDN3Po1MJth6KmY+C57enDhxGPszVeSFcXVAk3jkQ7XBnZSt9aVTzbfX7ldTGu
XHoS9JBUutSYD4CfJjx8KXarzI+YV0xSVYlvn5ZPwu5wXMJz89a8Rh5U2x7cYGS7ekSEhXdFkTIH
Qz10tyfvk0k5wy0I5wkuolPckY1+yKZD3wF3Y/8RxGvfiIOYG7kRdScN6p8eVfuJfj8l7Ot+WiEo
omG3afoxfoydgJgUg4zpkA6RcRSHcZTO67+UceTqzIfJ5cQ00ugoZ1iPU6HsXaT4ucy/GX6X9Ngw
3AlfRfE3+D0clAGrVNhP4cMMk9sh3xyyzaGaSBuWXYRGonV/eoAcTS83SRQ4R59QGJIi8HtLlcPN
7WU/xeEnLz/zOch6q0pwZMR9gRmIit66Ppk5O2lXy+UIZ5cBdcIDwqUF5SiMLfAEqmLQlmHaTyTE
BWsvfMCMVODs9azvrY5O60YkTXi/yVk1YX0L21s4zgfrl4If5JiDIVCCSA1Id9GZPCt+8juELtp4
287Tcvl8xsaVXJcIS6Vl/tt/ju3iuaXJakWv02xQQ+NUtIYvGXK627687SMETYPQ2TtqMyKHC1cr
3OtaHnjqTlKdcgn8bgjnmgnqLLdgtK/bi8ImZnu5bS9QUtnKAEpdUtwYMDNd5rnEgyZ7b/tPlJrW
Zzx3/F2aD/4uA2fOLgJF/mRQYM2NCLHtNCJLeDxzq/fHK2N+hkAjmZH40av9/b4/OCUzvcgxeUkw
RcL/zCzPan7oTH1Tv6mI8/Af8NXwiFbitdOn4IpZlIhAgHBmkJDEVdqjaU859ydplBBD5PSYd7Fe
bOU0W2DGGJWcAhyL4WiGU8Wgkx0OgFyT/fua7pdVg1XM/zCIeMRX4/6e2G0mHr3B9FXT1xVEsT7i
04W6BO6el8jGBTAFL2wnuWZgILBGgIG4U5xAMW9IqsIEfPgjCdRWB05cHFf5sV0d6hUBVAckNhuC
/Hprx3g5PSDh4XbpUeK79SxUQMpzy900dytjX8xihkhFBbFPuRmh0aIRqJ3p53r76RuIorceJjZI
OCKU3zJBPWwU99qQB+4mKDeIShBbo1Htd9SlKBuJtYMCKfgRMTci8biefrC1b/cKOyiIyoC0rvuo
cocMNpmcqfH6u2fenORbQ3Ja6keMTncWios352YEWhp28J8fh6YnGeqYmNh3bKyS9eQXBmvdYKoC
cwo2oPKYkoJBdWKYI7SJVVByI2RBiymSbWcd5FnQgYTkV9Mfs2CtyOd/6+x7zXvXIqToJ7u8ZZ13
Sxx2eejfpquF07TH5BWuABENIsxNijAi0WqD1iZE3Ij06Y58iHIM85d9hYqWhzki+Ds33359Rix4
vftDz0DHve6Aflj5muABvsExWKfhncXDNaz6Q8r3hj9etQBPPSA65RQue/O614C1IUev5EzgB7CT
I+cdXdaWHDaXrC0pqPc6T3LCWHZkz+GyxewCjNIidm+yc+OQjoekwPYKF/zQQpttw/s9bNWghza7
82tMAFyGG/D0Xj9R6ZrfeJGi2mvhCiMwHuX9GUcOL1IO/GUozJUi20IOb9HxPdfPSmlFG3kimBiA
dvANvRI77stQec18+tHjtCO0YYYaXj567BgiIpZtMwpZRGkI4Fgluam+j9u9C24d9Wd56srT5npq
KgcnOAtbkPdIC9AV3MAnyr352O6NG7YWuTcVeo75duvgBUzQkq0MDX1nofy584qalT8TzMOfyH8m
rORn1flRN8d78dQoT831oipP6+JppzztrqgNsExc1OKSrc51eS6ic0I2qNsBqGYggMGgOCRaqKPF
boDLBKx2dWwhccBqd0zCuAo7M6zaw708Eo7FF4v68C8jrKRYsNTuiaIlRcUxrmgD4WAzsoGjIHl1
dUYqj8NGjkNkHUs5Hpg4kwnkIwZoA7yVGhjRjq/Pk1EAfhgLdmfr8WUHvTI6joXA33E4A39v2aoz
+NFtCj305/BkALNsve61oW4bvU3psYTlyBLWZHbiqY1VknOWscCzUakS157KRr2aN+qjdm6183Vr
Jy/lmuAa7t/lx0i8YKMFSR9genhokoEqg/pHQI0DWZA1GTsyDjuyfPDQfWc2HM1krlnZhensxQjX
I7yGVDhUavmRYSmWEAKLQTPPMV9YSRmK09kwOq+7QPaA/BgEKUcRzDZ4Af0zIv9c+VflAKZf6yFm
BNU96AkTBrb/CNX6LENzw8U3wUaoZ/5W4jVmMdd9uIwJxFi2k2h1+JDSi66di/aMYVXq4fasICRA
4DOXbNfHEQz7bv94XcZhUEI5S2wqazvycTgI2QcOz4UNPQQchrAmxHsd3K8+y5TKcFffFvHOQkQ0
ZppdgWkSrclm39kB77lYPkxBWT9TDC71ICUh25llQcNqZqExLtsZXKgsaGCqDJ9GkqFWGM+x+2Yy
YGs0Fy9nl/pzG7UsubD4s5jhsOeigeLQSRW8zH57UVludb+YBzF05TVIZzNPOZWbi7eNKWeBYgKT
G+POm3sm3LK8Xp5rHtH+Tj9ds7OenePuXG/PdYtc48/CcSDxb1440jcs6Ysd3CIG7/8gXGkHIMQf
KRskDvDQ+Ul6pwMQgQAAXL6L0ZfRv/VuPo4ER2+qw7QN41x+3mBexvYTpeQA9Ztlf++x7J865w2+
YFliO6+FNAhAPY2ZNrI69uCCjPSr9gQ9aN6EsKnhQD5lE9KyqAIN45HPc4MQwy+orO4qljKJ68Bw
QcIOiOPs+LcvFrPgdwxd9Kl8ugQd7V6YkyArA9M8uis8qTOEEAYhTSmN6kMohFgQOAyWFxcCBTeV
t2oz0WR7SBhUOxvFWSDi8ixg5+0E6dofbxbgq6sODSq4y4zUZ66dHBr0fojW1ySlk7T+Uj+zWWMZ
laiyXCPVmK9euHaJxS6KK4KRaxLc6z0wB4aud6qjeegKq6HFhIw86jReqcjPMfEts2dHmz48O5vi
bBTn9Upc61p1ipMTwoPYz34uISGg6DCb1ugSftPoCAmBa8JZjOvEqUAn9MlRouEgWozdaR783XLY
TPiRnJmtp80NB/NKUM5n+IXzBbj4FhdzJXbnxfGMgu+KM8wZq5MyY4lzTUab5e2ImZ6s6tWGRAmi
7IPpFiQtKhNvi8kPD94+e8vYfwHDA1Toaz6WD6ZeZSNnmKde02N/1lDJ3T4YYGh+d7+QeYxEGZRP
LfS6gresm//kz2BTslM//oyMnCY9QNCwlPUp0lDGtDsHRQALQ/II0fGxM1y9B6y8l603XjhchYuO
AF87HjjZRCniJ2QTtf5ZVrhjezEU8isCyPkyHmZje/6j61+ANJFQC8KASQ3kbxA3axjP4MhN1JuQ
s32+LeAbzNZZiBiQDAJWODhIKRlmSAomw34Vwj/D6aOtQnMVxph5qCDaEL4VZmcM59g+YUlzIBTe
2RrBecS8/pAR4fZXpB3rO7CfQM0CEjh1qPaKsPygQRPvp3UCf9RiDxr0An9U9D2gegNh21sOUYZ3
AtThFUvh/QpdkdWiTQqZFnLdS8YhfaMKI28nawdvmW8x4mLowfpftsmMZX88thZdcbQibM974uHH
kw/KMiZLbhj83h3VGLifh/CQEO+1RqB/Ibrk46Zli4nCbxkuYWJr5uFS1zsc9pdQPDnaG1/Lnfim
00b5GCmBc7yx6FFPPekH1WmZJxGWzjyp1Gz7+8Mk5fkDk4TuksNoduE5r0d3wHVMliQRPZR2qNNC
eDh03bTcS9dNy80dQMsdIWbWJUGRlhsfOW59Dlce8YmEsk0Wjmdg26SFMalKZr8snG+83pUANtEa
YXrTsWH0bnrzOBiDMqd6kSC9wrkrDkN8UvSgBnXk5pJPxTxo65jM8f3KM3goKPP/947cbyCIyR3n
4B4VnxAkIXDooD0o+0a0WnIeFH9bEQvjv2np0WFD3xkuER9GlJjYJDhDtx8RSAdAzJgPWyr+kN7d
Fv8ZyqfMw41ENhB/CoYk3EgcjS6TP6ITrHpF4Oz23KfkA5032nmnHiL31y53MWbUibtFjJO4eQLB
2TXI0kDjbex/sj3pyTJW2Z5YK8Ia1QbtNDpjckygZdkF+bOK3aGv5YICJAJRsbcVZOG4RD/3o6P2
XsX6/YbCgPKWB29gjoGZhqUaFkTWwExAgQdmL5yuodEfdv1hSo8xCQN7ED2fUtD3M44uWYcJJjog
mjZYOWVGMXZC8nIU2REVzrLluP5eceikR3buGqMsX+gBpwt5hHgVuHwj0Z9z2ARhWKgPTrPy14j3
0/NVOwERvhNFwutSOVTJoSDApw3iq29cXXYytnKenoZn3Fk7MH4KigCm1BeTkI0Zy4fR6fp+fW94
PMJMiHA9yaHlSwiRBAmhAV37wEze6PpmVf+qpWSikSupJrwGzUxMxpGjI36572/sAu5ykPETL7Oc
bDYtDewGkLWZsHwOd+OwNDAP9tQU/gTz/dXDGDuCEoKqCVrVjxT79KPeI5YHxFPh/3FawGVvBfeU
C9YX+TK+oWN8PRl4qlyQPAwIom/NzkrhPTDnuO85uLFqFjYjhvx9xc6a32S00tbDk3BrJSVnh4WB
iZnqEZRz410M13Vuu6qdtF3dzqPpvzJ8koa/QPTMd8yjkMgPvjPTMeL94rZSwH3axlr8VhzMVpzF
SQV7Z7FbbTWbg9VqOaAlg/QpufnZjf7Yq9fedoe1wd6yTID4xs6cBgfWge5uSdpEv8p2nRcvWjv3
oZNcDkzq0+3Hn2YeZhFIxgJNBqSSX0W5c4ussyVYgfU474SBzhoXOs018EQa6TpIaglWuNeIwyRY
IZWQsM2vnu9hLQmAKBCzp9VoIUBcNIgYYpAhYoVJHx+n4MH8POnUihYL/gXmMUTuvd3n7X73jbWr
Lhwjt1IkeEG9iVWyGGarZOoCpYYbAQ4xgTM+cyNq3etXtoYwGIP2EGDtx8/VIwrnayC9CSaVeBd5
Wly3kBvlmYR9EV8XJ44RSPk9uxeaUN409iY/Gr0FkIONm3cjZxBmEdLUEqGgHIVDb5TSEHg4hT7h
3s+Pt/xYwfiqD43qMr/jpY+QfQaTwPtc40ajk145OgDxzlFf0UO3Jtcv6eYWGxFWBEi3kHDuXBTf
KO0YEC6i76sqbJxb56adSO0INUMYi8IV5vyI/mcASho2GxF0r6+4n0XQjXqkuUvhS1NBo7PCzC9F
rkQKrZ/KlbV+WhVfiAr6qyfRHFRwNCZsWobP5S6E73hj2CAaFuoGlZISZIeGvm7fQKIfXII7IfSz
YVwo2hF3wl2WiAvzGPEbMZgtfl6R8uAShrEByHqlHyhcaWaMFwRF4Fb0LxB4+lZM5TQ39CTjID0J
/4SuihZM1+XlDEwbsR2RnR2edd5L1ccbeylx2R4BaWF7lM/bIwJLwCJQsVwvKDwmILeQXRvhu6bo
uGfHM0G21NdLdhGLzonwm9YuobsCAoW9vSLKTE4ZgFSSXFYO+0vELJSYqDywQSjMJSykfA/YFBNv
V5tZOK0SsFW8o0S2sSHhWppVrZ+vTyxrIFfHRYg01oBZjZeG4RoUuGdeYciS7DFFMLlH5cwkkyxn
9BTIJjmIKZBN0kCiSEPu1T9T1vTPbO3iqw15LtsKxTB/mz4/+GmPXMW2Gb9APajJScPmUocxqJLk
CEE/BrRInYGknQgZhppmsHxabRMCHa9m6PiCuOXbV+Zvn3grYIdQZmO/I25j8A3N32rYWJBcOJvX
SuAHPWru6Igb02DKWEioHMJRDAl5CwFNpuAc9h+L6IqNJYNwDqKrRXfFmofh3AcWHsUwWiuJkQCX
QY+6+/V4RX+4CPWQuzH+hmD/u8udBYg0uqgPZemGDBGd3w5umkC7yjf92LbWm0mfS/oMQpLGm2a0
AdUeaIPIkKQE0gSqX/S2fBh/PBrsHpmfra0jojT63OXAJ1zym2CcADgBUUgEKpXun2JX/QXZkfU1
FS+HcpdDh8DCmiYBJDdHCDUzlXvpg2iCpn9hBO+IfxsPqRZG3LIPR2uCzS3Qd76RIEqxoMC2FvHW
9dUtr25eS7Z1yr6i3D+IOSPTrzwWu2P0OJn6iULIQNs0XcbrZTt9UGjb4mIQUKqci/JMyE1Wy478
MbH2wZOw3/Tu7vtlzCxWH6stFv2wMAmNP6TtoSMt8JRYZGL+WXsrrbObGGI4Bg5LxlMTETROtnWY
UEWfvn4lQMNgZU0EIfAUzWJ9ncRyhlxiNMzI1yIJ0yDiHP9OQbWSy96DkyZyeKxV3+/cR88IH/vB
K0oEQ8IY+aPcjBss0RIqsik8ZI5pKxMb6PzodkF3aV+zlVAuqr8oFyyv7xu7f/uOW6XaWp7Iwmm3
RvTqc2wR2kngjeBfOYQKcBbJKY0xXfHSGKOwS3+hnWbbXDCbHfepGI1ZbR5ZhBfRKS9PD4sHeDbY
0+uN1FXcLdSd6/3A98R6BKimKbcAe9nUicw92yBO81qeWCeOv4egj0rmoNEL7wJVxqD8N4uv5XAj
ocOXG6n4b0eCgJENLutbTvKOiBcu/sg4Og+zCErOf74xRkxAz/CN8ZEtUhKGXLvpU/2MEJUTHflk
UKPGkCJmMSozABTjDCvKyidRZMM/yaPlluDNl4cKkUzN9tDUx2x93E2n1XQyx/N1PE+7czpdHtNl
0zs0kYmFcIRlIQfVCNoRhCOLdoQb5DHJWbpoQK4cuug9qg6YVNwkhANwkxAnyk3CAUtFnCgHMhXD
ApjwQFDzZwg/5MvAKwUzffOU2ttMXlT604ARNsAgkTJ2TcIbZG8D89VhWZWUmWA7aFsgdxDEgdsw
L8VtiM8wK+Vgi464uzKhcOCJhqdAYNAmnfHZcxgHGA4zDzFCT4P3a/TxKHJQbeGqXpNrZoR9EfpG
BGNHNgR4mvv+m547UXue0nO5/fDM0l18etj+F41QB5jzaJd8RQEs6sHwLsAqzDUHZUfMBXLAmL1U
HaTFU3gsVUc7B8ZXvA5F/YU9oYRc7t7h3lk/c9bpw4JcODzUwy45bBO0USEmTloYBoctYjGP1U4L
yHLGI2y/FuAoICcSdlESx8S95xulP/JTh59uBBvkh600L7m1vu456c1l6YIaQ1wFRDeGQ38wt4dI
P6DhTRm078edk9oK1uw2WLm+0flD5Edk6wxehVYNSwVf8EDcj5um7JzdsXV3ABQQaON/YQm5Doyj
83P9OdaccXRoraLc2TESSZyU5fcPBXOD06FO7kjycapon8tX8838Z4tA+wGN0Lqzw6xBxITgN8ft
IU6PxfpYrY+Zcrorp1MJzo3JFWOr3Xl1MSxHCVUNzr+cjhd82P+iL0nnpoTWxGA4xsXJGwFIHVrb
uS+BpwBMgQNMgbOEX1LeLzwFinwq/D88BWAKLJMo7lUmQ/9kpejl+kIQM2suyqXVFns/xIi5naaj
RjW3dNuwqbD1o5rjyn1kDlm5rJlOo35Ss/Pok86F7SDNDyhxqLqoaAhk3KgyN8SouSzqV6oMzVKa
hHlXvyPp9+ExMpCpQU1gg/GLwRVyqiU2ArM6sRFkRiwHUhqxEQtk8oY8XpGwwcWonhE49jKd/ugf
kUD+7VTHpo5ZnSGC+brBAgC6YDrGA4ioU3pjbn7OMhbBl651VowVrXu55yx3oXh+U560FO4ymoKp
SROC+HYhyaK85Y3MZIoJicrr7GHxUnlQ1g8ib2F3rFniCeB18aBs8baa12IuApRnP/Ad7lHAbrce
ByNUekkIeuA9xUAi8lmE6Fyno7eOfDYh+JpYbaDJgbQPrykSO+n/077wooJQBQ9LxU6mugTOml+1
wmI8XflI0okIQ4vDXkPBk+bQ8SG8xxgzC2WXwo4qHDcPmwGsBhTgVWS9a08xGIbEIzg3gWtKpB5E
o5+MBnlR7XBqUyjM3oh5Ah0d8diLJ3MxZGpYDGbGN4ZMKuxFso9eHxwlB8G+yc2SWOp9D++mUv8r
2BH+oQY8QmUeEX1LJu1Hjt61khw90KX0elhPlnZvwxqV/8nqOgtG0y//j6szW2pc2bboFzlCvaxX
9Y1tKCgKihdHAYVkSZYlS1b39XekRHH3vRF5iN2cTYFtZa5ca84xcdAHHWKDzL3t6EzRm0UPAr+U
zf+ZUrUHVoVlxF9P6IKjRGi+Av6hj9IbzHBpg6OCVXTama+4SRlF4CbFHcKSsC3/gJgOQ5rFjw9G
CiTm7ebQcr+Arva2J9R6/DdUWYQ1UwDT58S8uzQ7uUucdlfiBYxwwHowip7fiukkcgG+f5VwnKNr
A+K6ecWcwGLYQXOPP+UKwlMMO6QX5PPcF1grjxh6HYR2ZDDwiCn915a0wi+8/No05G506bzinq5F
CRaroXOAY1ghBYlw8IhP8nnHH8KfAC+R9I7M00HCsMvQbeD47W0eY8SZ3yl7OhrvAjGyaPuvcMe8
DBULrGLQcdencarYDM/PAA9F/ARZociZyVOxynA4Bsc+sC5BIwGf8hvo/qOfYkY4+vJoX5i7g/L0
5L85XQeD8ULeomX0WyKxDH+NaaWfmC/m7SPZwamf8YoDKqcTwTWHYC+3BHpGlgw3Tvx5XwkG5hhC
0JJHosNjLYE5hfgeEepJsbtPjFLcPeAogqrjPTzNGDTvbpe7EyUxb+8Shkzjn3AQFheskgByyJaX
pIl+q1vU7ckE3Q7eEnVzLUianRofaO7TdiBxgbbDutamA1FfyFTYGg1/x8uJVB/O4RrBc1ucWN+v
qEd5yUAHjCXJWJ98ZLlaMQOitFxnQJcXDciw3XEwokA8etYLu3szig0e72+J9u9D2zwePy24OVtk
+HzUXGUUAOX2H0B5shwWujSLVs4yTpd/IkLa/r0xQWKmtHFR1pxGLyOVVxXimg7JM57cmmTVr1E6
yhrUhKoZ11it6L4WCLrEGpDJNFygvYoNdPDKpXj00e9PkFe6pOvEDe0G5FohvyAZZUeUp3yL2mMB
4h1tqktUNtzUvpWBlJYT+vOjWDc0ebPA/FGVfaDLmzqxk/F1nXGu2n5yirEmCoqfJNx8OGLe6T6M
DyY7b4qJTdzxgezzXALZbzf+DeUZSQ1S0NJEu4YZ6ZJIcbbOM08KYjT+HiUaOz9iNE1YLRiOWT+4
uQM4pKtAPNZ3VyEzEz4XlSlQXFmdXCaB4uJzAdhQpfNvq0rA6v6hP1PoUoRMgWMzvJshvCSguG5X
0VwCxWU2XLzEc7EEshAq7m4H0RtfofoFNuFTaC1Q/XwMwQfJaURavT5EVJe4GB4dxFn6V2pQNdrX
J6CSVJ1ccP6u4W8atSKvqu5SdqL2X1E81JwUnOui4kPzv65V8L9q/s2oxHhyB7Qdsw/zxVbz5CVq
ASH5yt1dzT40OCYOxoHWLLnMQtZYbtzhb4PeaEK8rID6FutGN51eeO03tY9CSz8J/EBRCwLBqRb4
Abjb5aOpB+3fq7GvjX1THC7FYXy7PDWHI/xYEsXVLwVZatJT8atKMJ40C4gmZiN/Un09vLstf32l
qdwGtzlQQUxrNhkbNBBqyDvxNotPlOnU2WbMx3UokvLxyrSgEx9YBsRzePb0FpQf1nCkw3QjhFDv
QnHfOa2jQDGsffy8RpCOIQtCgMykDvwN7JtLNA1RfYluC5SxoTMBiZFkSIoLZ8UlgN1fcQmrjxAT
IfKEb1g1ujugC9y2EKHxYKAp/H4qkKmmf0t+AGIeyWla8ru3H5Hi8OBPZFgbfgaMsfOl1FfoYd7Q
onHR8hAeFqB0FuM9DCw191sYWIM/D/4ZCC7GhSI4zYHORYCoUyOYqGd+zJavS0iEAmWisRZwbwRo
6s/1nQrKszlU6eGs7GVtp6OAn5M8SxotPitRRu19tDUKUrsjs5buqSr+wKIRxK0LfN6jj9zduoo/
MEX0DsctE6ZSBokZTCEuOV3SL7tHvbwZzbJ7bPCsKQkSX7VNpjwZjThC48vtE8qEOr4bUP1w8q/V
0yxIDWIxwqS7g3GXKeY6whRIVIycdpA+tZCTeiF31IFQ8HICQ8GcycIwBB2UfQXbEPuK2FquYl9h
4RnqanqVNtoYmS5q7afLwtCeuTQatksxV2NJp8+ri0pu/VmUUfwsK6QVY9/q7Vt+EFCaG9PHW7AJ
QG4KJ+U9sglihUw0U4C5gDfhURWrw8giCc3TlWmk5B65nqPUQR6c2aDVZaJqklQVsQL5vKNrDJqP
Tq/i8ewxozbQue6OW8G4GIZ9f97zbNFG4YNeGntkOWfcG1FHl30rVr2Nek5LGpxdDOJN72KzixUF
zRZUf9K+bFN1UD+VpKIs6idkiagL62gkR1cJjAo3SzArdt/bYI8ykEJAtA1sdL7q75HaU3m04nID
IA6RHAC5bLNv68OtPjR/0E8z7baLT81YpgJn78KYhksgoxDawJrXa5529Ep+p0WUBpjOEJA6mwvZ
1ZWZvXBnrNmoJrFGkkd/1fhiurCgq68wpAuUXqjn15mkTJM6FfQDRr5q5RYvV4hXJAAT39S7p0ak
tVm6y8w3L/G5eNvGo9OvDp6iiFU7j6OIN5lwbIzMrWPBrJ/EAGAy4+LudmUQKaxWl8VqlRVJ2iXH
NjGI2cR5jvbRIRJ4TOM+jVMtQszXEDhfYfQRzKWKQI5NkMBdypAq1WB6OZBt1ErPRFJtege4IJFU
8+PnjLZJCP+AEYXXTWgAd8V9WoU5sM+R3xP8UirZFoW9iYvUv3BjwF7EnVtiJGQPP6TJbSAmGJ6F
Af6GsdfWaXg4Vkip+3RGGmI60rImKpXGlUjiYPZMfKTsppSqpqsu/MABEQqey4gviAZnRHIM86i4
vBTBKtjpZaEcPAGZBu7Z+meIPbg7J78hlZvcIobIBBi1fnb282WV+LjAUYM60gnW9aRZLJW+jXv9
eQpNxTaU4IgbghlzhuWEqHOx52m8nyiI/4mIzdwfULPSuWzsE46MsQKi7BWWKHPQEK9lDgJiCpzG
Gf5+g0YsfAGL9J6OGUUOiyKHCoc6hw4ZkRyg2ZgRT0FL2+QqpISI2lZdm9kE3OV0pjX0EjX6h2gs
qR1i9ixlaZhd0ngNksyrCLKIpYSAlgrZX4C8CLGvqLBhDa+ACdrWi8CALvS9dm//pRxiQ0OTwfp2
B1/AOxCeteAcRPCvJXgT1h+IpaRKzKMnj2LOQRnEnONbiCFqIM2jHZuHqxRD1+0d9xy34KrwMFG6
9GKYB9eFYZ5EbiPAbyZAXGrs4hxmQ5DWVCVQfP2S0r4MtNHOia8hZ6Lx6fKy2+c3e/OGw+m8vNyr
Xvu7quR4YWEQZa3yzJrjh54kn1hkUWKLXXuRKxNkrRo71NhLzUjZuJ6OiLOZdvCCF/R5o7tWclpC
F1P3RLzvq+GgIEc8nr3z9qMdp8LlZ+Hd52e5onP+V+EiFuVnwS7Fz8KZV/y4XcAXRaYWDQNySro0
gq18TGPUhQZP6yDUhQb6vypSeqEuVIhIDPCxLBUrpSpWFrgw2Ce+hwlgp9eDRWaGMjh8nR9AQ1Qo
KA98me4vm8D6I0BikvvOJdwjw3v6sJVo+E2A1OL2prxFwodplbGD3v2lK61TABGKRQFU22h3iOBB
Y6ZBXMMehgIYh7cajfjSNwGN7IyOAWoeWAq4XGagCUkppnHT73RKoWDeQ6epll43YHHH4E7HnFww
TuheYwAogMa5KRN91SVsHK0QPQH+SBIrNr8YzWIgNFCk2HxD5kY0FkwwCNL9sMHVFhCjyyxwfFgU
YPQPUBkiXlv1a1i0cM1dRXVOaY4MbNThs9oXzeMrs+sfXKC5lQ/voKHVoP4U/8NbvaWG32/2NEYL
nwQh7tL8w80rwkFUMjv1gccBDEJvud852O1vLlfKT7RJQRpkz9BNlHADftGm9AJ6QE4I5jXld0aE
+0g8E8O7SD5HM63sW9hi00wshyim7I18gPaeDfGeUqz7zYmNY176YJBJ2MMNLecHXzLUdUviA1nr
YMxrz0bsQcsLoWXnMxktE4oghuo0k0FpY3IA+LaMInkZ1T3PKZArlPYnCkwiAZgWePe4Lk8X+1yT
FeAwYSNIiaEArHcfmyH6utEeLr6CjsUUJo4J4svCKOHtA1PCfYlP5rrnIOPcgK+j7HDKN65Q4hYF
eQOZKJwv5EwAG9hwMFKzkDIRhYyaiYEpaiaWUHYx1KQMSpkdu9RDJ0cQToRq7A/4FGNHZ2w+vDPs
Rf3zu3wTn4eFHMP1jMUvzUd4fFheJYYoqKJORDNJDDCDM6LB997Bhb0OZJE+kmvBB0/6IG6KjDz4
NMTkpQzJ+PCIEQlDYl5g/lOms2cN/W4FG2cKz0YoT9FYQ19p33WUVDuzxMEPclV0gIY2rjCyc8K9
0sgmXi/71RA+5CqPA2o7u30ny7mRgX94LPjU5xtkkPvyk79DZckwBoki+ybFLRjMLxcTn8bz7uZ3
tH9nEcNCDLMqxxrthptD34vENtHeQvT6T3sJDrsn4RHFnI0Nd55gHHnyJEyrzH2PFM9xjxootDaA
fP0NvwIJlWZokCUD6kY4psiMiHngMn/1mqpEcqW29We4Z5a+eNrHBwNzUyeC0moh8e412BVRk64A
+aJwzwNRf/vM2G/0vdGLeG2ybTRzh8XJHHfquJOPIl57c00sPbZgKGH8FHFGfFqWXYPPBxAQxK3W
ktBYcxjk4bsR1z9RySDzb9VYXTT+6qKPqTsh80cig3qdjw7ig3BEgmdjBNpegsLEuGWzR3yMqmtK
7gXAROlVV69kqV7O4CWniUa8gd9xWFs+On/V8hsMP25fw+0/KPoBBtuo38FgW90+uY9sPAUSBgad
fQtQK2f6wqIBR4PLEX/j6nJcmFKcI1vTI1GI4Th+KEw+s2Alft+yTMtlnReyUItS8oMXYcbPxS4Q
4GrhJY63Lri8kjMjjTkVpD66Us9tQhIKmj6cK4ToYQ9LlrvAgOnXy98AorAYrUMNQjDIQnC9+WUY
Ecc2RBvObNUQRwijQ9PbiiauPokB/foesNHSxGXxYNHE5dlih6PpScyB5kqPshRXV/Ft2F1pIkl3
4FXIEaJXywLLRK+2+hxj4xRoH8z4tQ+oJcbPVcQNZUeMt7mv4pfNQCSM1wdmdjxEQF0mxA3osPHP
LHv2CODiHACuQNNJE6WbGEo49DLZy6el07IKemm20FanE4m2p8f3JNMawZ7+CRTKnt4ZcB7WjYLf
h1+Gs47fR/mJpHSAgYNaUSxSsfolFQsWovaIPLr85BdZn1Me1TUIEtI68QFIRKR3zoLNK/pShBj0
niFSVZ9baz+9092lL03X9bu3S1tU5ca/dESVVqQDGq1YFk3cRwaT9D7M15VGoyA6+wSRO7klgyRW
h5NDpH1hjuwzeCWecePtQi6xUrKmD70MxBePrRxpC0nuGCIVwLSjCIXACsnLx1NN94kHm+4TuRDs
GPSBSbejTUuPdv2JSC1EDIA/Hj0AM841oZuvzDgRvzLjFGqAn+rnbZFD0ZqsRB4w7c6M9tVNxAs3
COFkMabB4IyYnvDvZj9kbnqvk/5Ncq6wSp+3iCdDGSXNNczRr46RkcXXRvRKZDMu75aKLTmPzulH
C94zE6bxFq94JnzjDN67ZTG8YJoBDhMKzjq84A6M1xdiFwKiBhJ7C3855qjVoBvc4Ib7VA+rsJh8
DSpYNvyah6MVGz7UgdkgbtWzaKz+ow7c3okfpGfKh+QfmX+NM0E4JBkhamNkpibpf2Tx7dh8+YRS
I+TWgZSI8+6ZrMbbiz0SDYHwARJLRGYj2yta3OEYo8WF0zrlu5KgO2WXqjuiZHjF2MsXPAEv/4b3
YRbrzA3F8bKTY5ruwIgAMTZ/objnn+mHOWEcERZVJl+4VFe9LC5V7qTp79vRlmY/I0Qn9VNOccPb
zB7IhusswsQBz3A9hTqDEo1O4Uxq+NUjvmibbNGd19HJiI5N3G7jqqTxmGTNzqp3ubXTYJcbe2Di
N2O/vR06Ms/Qbla2WP/iHsh6MNHJIAtAHrMsufcUpEDL+kfzEFNeYMKAy0kGBzQNZvtCq1YwquFY
jKZ3YduD3Vd7PQjZwT5iq0XFvgkuWqDUgWT6OIqTzYnnSAx5uVn++gUmwaleSGTGzjcu8r9vBeAW
tASXSC767kRnG3WixPzT0XaZxZjAdbCSsBFIj10BUamwDdVrXC5JzUhvNqCJwmJwxYaKm7WmBfli
/Pzu3YwPef2II+s31uT+uefhEjs3xc1a3yBqYvNFrc3qOFGW1b4b4+GdzY7kLrQ8jHDGf7JtTA6A
BHp0oxltgj2SDPlysHM0qnXQQGgug/J9VIixCpWR8V44jNHt/4ZA6l3SooehHQ7ZgYaotSx6ojRE
9d5HokdPVO79uRctpr73j4xNEosXH1crQqXIGBwwOXObYFmJmG6U97jfVusb7jduM8Nys4K+06GM
nsTNitsqmo8GYeE1YPKYjnRooL3aeIfRi/wf7zDQeAoQ2oschgt3h/MQ7g5SseMHbrna5mqwOp6Q
SKWwhcCI/WRmqHzw8CL2K3B04iu+YVEVszIJ2/xHZ8uvVG6MOpB+YP9gwSFjHHZ7ZwY3MgInduxH
WsIZ9pHQGSmQkMHfvCJ+Zx+nsl/F74ikWMo72VeAlzx2Y9I1YAreWqhnzBe/0jUoqDAL0UaGATXf
0ZYGj2SbD8wU+D3Yu9G7MUlYZ6LUx5TBa6m6uqU4UdfbFuUUCAj4s9IjFfrfBaVcv23FVKLVOLTF
92Eo8f19OJnFOGKpetdjeT3JyuRd1W62+cQnbLVHcBpLVJ00maDQYLjC7wFYC1a04eUc25rPRele
uac7yX2tgLrTiUXSa5qLkgGgIHvf5hcH5PjAKc2PSGuSgg/d0XccixQQ6sTg8diIDY7C9EoKbYch
RBSmN5cxIIE47G9rNjJACqFGxBn7RaKGEjUhKCBz9DcZlet717z3HPKGDMtCOJYMRfAx+KlueFRb
2K1QlZSQQCSUUQQioYxi7qrn8ciBLbKl1pifFcGBFm6VBZKN2yJDb/iRNr/45VNOWPEidIC/qTqA
ZBIEDXcDSKaEvKISbFRufER7BViHWKD7jB2nAbwVLiESoyzUImvhM/7v0AfnCUMf2h3r0Gd0dgxK
W/BkRHfBwUFSuGs5D5s9oWXGcX+Etyrtiw1H476S97fNnrhzxnqyA5tjm7mKP4FQ/RcRSEogSYV/
tH8ZgSiLc8lDjYuy+Hrx2MNQ457fScc0/9Z8/q8EsHr56J1JicoRzvsD2V60TFR/a/lqEWhXsuGC
wiBdyUbGN9KEi0+Us9GtS0Za4l2ibJCNJhVhLErSYMGmrSgnE0rgPBGG69YhSady+j4i5gFr8EnF
aBzmzBk2wWYIrCEwJboBfk9KBq4+BG00FmgHECVAZQOnBbI3y3Jm1as4ThvCJaOTLKQt9SCkLenW
GfE6uQ3axnmf1C90B1UAi78kHMHGk85WmkLhEuG0/JvC/gWaaeDnb+IMcNgUK2Y8Mnmhyc/vIjsc
GJ19uqv0g3Q7TIuBQtcO59th1A6Dvh8XJVNRivgKqxL0fxK3Nvjr/At8G8s/g362aOn5Agpv+RYY
dOXpRgoojr4Wx0MygQShD4d0mTO/dZrnzcd6uHGQsdbDjbPsikzW+eECzUckVMuEufq58/FBvDLq
QOBOzBQwbS7KoRYuH/sg6WporS9cMenWe1Y4ODd769BrpWe7+hbotUJsGn50PPC9KxnksRRCC/+f
CF/ttWAAwcSf5iky59GXKGCpDs+BThEtkz1APC9UtdK5TcjIRId1FQ7RXO3wQJIWgQdEcAbOA4xG
N6Mbzma7rPZz9PXSmZArF6HLDNnhG+DoxtctWrPUx+y4k99i+Jl8dRKObnzd4Kir3iaR9w+zTDp4
eMcHIQlt2gBVKJLQkwws7237rCUnkNJwOv5CJmuZ+fDZVomIpn/nZ9zmB0I7fOTyWzw5V9yGgiUw
I34hPgK5aZc0tduQMWGn95gMERxg4/rLSX6FOkiegOTJEno+rkZEIYrMOq43+KlAg4PZt2B4mGJf
AJ4LYZ99Ac3DeSe9I7HluMAlRRlNm4guwQJ8HE23N11kPEz9U5FyvyNsiniw6AyVULSQBqL7bOyH
1zmUUAXsNe4d3ZfKm/DurX1fhZf34Aq/44UqQ6t8vl6MXR3CmzuCOSFYxG5vONlF+wa0EeKTWxNB
dgWMyzYP/oSyHwIKlT9lv9GJyp+yn94ri135CxVUUWEz5aJISAjVU5CK4wJk4fr7J8oY/nkxSSzV
P79lGZc+OGdB2wdkNAIDQ4sK1KrcQagqtbjCL95FIFAGYcgS0bydSZScoMqxmHik7/JT+kK8pr5A
0rLefdQ2yAdcWReOLBPNImYgcNzhY/2judPqENIcob1w0yC0PpHRCV2NlSNo6N2O7vNTIwnE2gXU
N99i4072YQDNkjFkd8ZfOEi3aEoUmw+Dxkd8NwJ3hMaIObIXGWP4I1U51OUvmcelCZF5THWkjpF1
ca64U2zJEMYxlFxuo7jq5yVCJsubLrOFElCK/Kxc1sSfgROF2k8JyHlEwJLTd8jEi8UrJRHoY2Nb
y5dqfC3FSdBCbVIRmAW9HGgy2+Lk9r1Y+AKVjUuiKCHBy9Aec2CKOMWi3eabDLfZ0hXfghRn+TjT
RjCIdLmpyNjVkU5C0YelgsHEF0rMrSdBJd9yfRMpPpjFKM8xi31+MsAnR2ed3HNzwRu3JOlsolPh
MMNneg+073t6T4TOEOq5K+n7odzfSojCe2XcZZcdeswU9QUsjo81tAoo3+XiKg9VMCEJFFkXCFBR
nx7praNmcrn9kKVq4D5zdSoPQIxYA2YBAbyFn9lTCnriEhuqOFlW7kSqYuC01XtXOdsTXSEMvw9b
ajN7zD3+yDPcQJCq3DSQQfNA2Uee7QtmcNfiGXUKhgURSavSMy9ORWt+3z2ZSqIz8EUqXO/QBZvA
nJwq4CpTGPuqOOQ4uguaPnt+W7JhrMigAiUoMqdyEov0nh5Nnf4l/By5JCzbN3v6afsl/GxCcpEZ
7aMYojgnjzl1Bu65ZmyYxCUkmEXhyROgCEl4EVy0hQP4DWdifzj1h8dHTma8PR1ccyyHWYix54qm
DH0688AslrSIN8rVkPAtqxqE14cYJ4sNgtkwKtvZJXGPEDUL6a4W6Yio0/jMXwBk7SO5R6fg5/uG
VIkNqTJiKJihaD+Ebcir3MheU3tlzyBLHFkSTO6PCTDsf6SrnODiECcKgIlI6TR4msQTX5tioTBh
peKJv8KONAvxxPO4A0RkWTf3EUno9u0xt4efGKV6WUQGacegV4OCjtGRI8ruHDb8npgGmDfk6zJQ
gUNgeVQylDHCOUlEC8ihq3BB4d+snRgSBBvTQljdzgKveu183FeoYrjsNTdhuapFNJ8zvpacZJQN
TBwBjEpiFFuWzH09cxBzWN4aoNr3VwQPjP2QJfyZuE2f/StiMSQP4hp9un09uxNxXJToKp9BV8O/
uzy7/MBobTKcRuiDGBISFUQEAXo8LAUINIWiO+RtR2QzptF0ifiEzkM0DnwWRAow7271dOHf53c1
oQ/5XQui6a/1u/47STYD+ouzSUVOMKrsRovUf+8rby3vK2PaehNeVAGBlJABW+72MDOFUHk4rOaV
ICmShEj51J0k35P2pHcuaVKVuaPwaXFOnpL5lJwu+DeiSw7S60f3+8a19+QyuS04/4DMEZrMVqw4
CjgBLhqIGyngB9dsCHcX64Qsk84Z0YSfWnDl2JFjHUhdlcwv1AMlGaKXpIo+1J+MmtdpM4hJypdc
difDxXQ5xJg9uzwA6KPxjhEKSqmEscLhU4kC+9TZxZtG0Tu5104sAoNY2Fa5BO0ombLBSZpwo35V
m+vP3/1W9plln07RNEVDHqdyrEhBov60XP13lx94IUCP8tLQmaCtozs8IbLp3WTOc48nYi3iaFLw
RLDWh2FCx/0Gj+EBwyypQgA0AWbyp/BIsCq+DxTVZU2183KbhCeTxL/ryxR3/CxUt6gn6enD80EL
BcK/iE9IvN51y1bmkK/Zz5bSDIZBPDnFW0fove4oksgBTMTPTdgSFr160cSbpwQ0j0waihpNEJdJ
QyGhEXuJbTzxoGa7wraY7ZvLe+gd/4Clf4LzyWvPGJ71XU4fcVEI85eLciOm8LLXJ/H7TsGTyJ2C
td4pDIsiXzyJ3VMh2xyXRiKkC4iaHpEzUJU5J/6IWbSQMmunDnvJ2PeDkHqPhWghUZIPN7HpErFo
5QfSQclMw8fcyM7xUO4J8GLnhfTEwv57PHxa0f8LocPrvB4BPVuWGG6gBKOp7/HhyYKj5BjX5DvD
S14yvCqGbrh54VsAHC09CE836BpQ7cmK8qelOh4Zh3SiQIZZpAXzO8QixCEUtxVWAeYzFnGdjlLE
WhEjEdnfFm8trlpK6QsCYK6jclAAzIdtQRdwG/zYknsF82YWJxa8W5O+Fj13HHHLIv+UhLnVm91e
MJ87DZ44SlOM2UjUF2M227/48HNrKBH64BeiE0wnBIEamVhsRFjhTv6W1N3lceGJIbwMBBbfKws+
uGIUW58Dir+V71vGqW+4E7AmwHK6ctdevNJGmGNPNNBB+0mCxIO8sOEqvNTmz614uj5qzeWAZ3XL
k0eAFqmUxmz/EBlZsP0gJC63xJrr0OBY9/lTUcfqEvV6TcWxzrWRqgG/yLUX+WG8SzzUPMylJpb+
YaXk65lkB4eFBtQLDTZONz8lR61E+mAPTDxf2HjqFwLND2to2YgGOPO5ShIOBn9KNZ7MDM+Px3Xn
BCt89E00BOdAXHdwn6Emd3QzqkF/7S4hcXrArdSQpZLV2ryaH8byy1HD8LzRqj69cW1VYSqFdAz6
DY3moD7x1ecP0TuGvMF8s9WffJZYfJZ04LWo0h5nDpjlBxjiX8arKtuhzrzcM2DeLr8quxeLF7Be
NjASz1IA/c8XXO30IE/ehvxui+PIPzY+AXP1xm/PQRZZgFAwrpKPHlRc3kwabuHATzl5/XvB7ewT
b0jvb/fc1Fjsw9zXzlxLTNdM8Y5n1Pm4xtmhkBC6Lc1kCDCmWBu2bCT1kGtNVzLd6VNyyLYOJ/Kd
zR32G3ZE0bMlekRzV/f9dnJZlGCs4q0fbLRACIoIclORbrQghREULXYcse9cHZVXa1mcHWPqbpSv
40PhdsBsnSvVO+Mn2iUY0ZRd1uxPRTji/6FpRQcN5xIdhP98O7lz6AOwOI34dhdhmUFHxNbVvWPj
UWpnbgEixS0RHDpRdDQvdjL9KGU3pfu52cuQUiWA5Z7BfIQoK7ZeJTbvCCLNsdxyROGYvSTthXt9
ciFDGwecbXDHWwB4I0Ya/hpeLy4vrnwKrkt3c3V7V3/HhNPNBzh7MCrNCDhC1sXqUZyB2ZjkY3Iz
kppkjXyXFzv8n4+kL0vnvUOZxxHrq4o/WL6o54VlHX6zXeJBKWyi28+KWATI1cCuRjsMpWdSc3sl
ITW3VkTHBgkYiDyq69SFQEEsMwsexJmWL71f+gnL4kxj8QDSeOfp40zjAaTKo+lCjUuTjvAZ9lCm
kqrbTm7WAU9IyDzcFO7R4NNPWUtMbiRtQWqsHItM9TXLlwsU/GyOgmOBLX3lWBA62qNjykIFjoVO
hQxxjlxd7Ok3HTN82NBHhY7qVk+rhE3PE/xpah6Y9xwFgyGCommrVGlcprFErm4fZUFxRHSKHgxG
i7V1rrfdsdjdpmSYkp47nhp35/9NZdZAr8FXPAbbo4B7Y1nXUXdqh2KPcMrqOPgPpb5PYXAenQf+
91f7XT8rvyUynJfAEGakA8SRL0op/ojavi6zcR1tH7KERU7D+A2tBY0DUFSkrUgRu9hvE5TaEvgB
UelCtwQIwzLoX2f9gLORPDNOBJx0AjD1iSnw5XnNciasmjhn+gcWKbvLIqf6hOoFjcHSnyyyB/5L
m+bivYH0Cgf63no9Nl/2EkhXq7mEVgXTR9Z/LRm4MsyA6ued2R329u1WzO6wZzC+oxPAHIqvmRTi
KqAfgKtgaoVJg5aAQv9ECaoy5JprAOBDw9UHFcRgfjBgtU5qhXmJuCfclGGpBpUa3O6RGZugI8Vi
kj0wCkK9A9ymx7bqXblVUcawvy6daOODew0B6KeAKKuKQBtUg5K32unJYXlmwInW/huib0oB419m
beRT021O91W6J83KZsY2Ir3Amy/HpA+iFkEBi8mWLkr5Jjo/2GwXbQstXaYHdHVREJlPm19oh1gr
/kr/92adeD1c5Q5SloG/f2muqDj6Ed/8oKeTMfJEgTFzixSjGQ0GtxmYoT8ECMVBQh0BogctOeyo
uXlu4OfXYeWff5D/9q1OzgmCG8SaBmy3kLadmuCbJfMm18I182bDUIkJrU3M2HnPP7LaRMsTxH/S
ov+7tg5SSO7Vi/d41er02HIXtR+vMjghtDorUYi0lJnKOUSTBV3BICuMpq0aoJ1BooRRvWJk03vM
XmA44SgeF4aT8pEG0gejU7xfcCBbl3HZ0Q8C9aHFaAzxGzMwCmfOiCVfhvEBDfx3DOwEsNSO/Dpj
B0FTgmnoYiMU4JOGLkYW/DGGE8y+q8/h3YSrXRDZFEuLuKUqoR1QS/nt5JPVXi8eAGwAne43OJMm
gRLCsbSlp5jyJvg64Xa9TeOKiFrp0EiHrDlsN3tL3uenfXWia7EzfFo6yMA2u+aFd3PLnWNJ+cOU
lS92Mib3+LEwleFmmtqvsT0TcqblPDIclZe7y/HuwhWKHw5v8HynHO82812z+NIt6tXmcEoPmSKs
6ZKGm91h/IeNETqlFp/Qv+KZ64Qhfj6HOjjFJ9sIFduFVYQGhVb5IDggGbgiksLbgDsj/J6tvfoy
sGZwZZQWawZXxiO6Xm6KALi1KM/iDIEw18Ln4Tmj+i6cz4K8pTrGxMu/qSbxL/HwIgwmpph2ztp7
2RBoBZAR5clR1KTNG2HOimm3ajj2YdeTPEvjRUPHdnE3H+LuSPeI5gCz2eXYWFva7vlZe+hQU6E7
4YNDn6f2Blr9qY23GrQ3JzOAdiZjMMdgOTNpJ4x1FK1oGZQqQ5SrrfzQSICpEs5qixqNh6Dap+Z+
oCXjNpVNVALreKLZhTK6xj/Ek+bSzSEsgSXwSDVtan/oxTrmdHNcCyY1kmNaCkNQIgECiAg/+nF+
/b75Z3zydHfYwAakdhaXf27+rM0WGz2wEpJBwEXaVx5eTpmdud2p293tvK9RNw37fNhv+r3Z78u/
R4oBqGC8tYrbbwmjFx5vmHAYvAncWD3eONciRs+shtDl3XQS4Rux9sgTwMefln+JXx1mqJgFo1aD
EgLCi0Hw7QXVLHsbTqLy13g5MAyWcfjCciNrEhMy+FWMihoTVyH9QTWFnArxDlLDcx9CoESZCWGQ
EB6iMbUbu4lQTHam6HffEI05E0RW7PCUlqhROqHDu1e5UEg+s0J8Tmy7Y4LjAKuoMKIGR3xS3WGg
IsR2TZrKYBOYto0w7INyITUN6AWRaSzGlxuGWX7LhJ+B7bKbMMmFT0CQlNA6Mmdk0Xxf+u9icMlS
X7u4eV/Vm5yVK31w9QZxVuINIt2V+S32IKJdWRJCGhsv48hjTGoZ893JRtNCH75guLisS+btvC/2
HlGTtIcXF96Zr4Y9uaT21GZyNRMDwuGUVHXSgpFdglSGNFHV+NRziJB1Gt2sUD05gPJ/zZZTS2KR
bE0/KS4Qd/ZfHuITs5BHhQ8aYdcDKSrKV4pKq4ika/pgBsLQJewaF7Hoei/m6PEvmv/qVXuGtDhj
7t6SR2+z5piB9ThHzAvo34/sjus4E6dD49S/GDMApMxKkcBalfG2i9NbfMRhIfB1c2lDJahnAe+4
zoJKALzj1nmQO1jfn9mVS8Bn9vKBKHBmsObrDwqYMJSbS/2DbWWtf5D3Yl5BYMxC/SDjEiCqYUm7
QdA1/ujOyfmFN3FqRErvKnVkj/+vhAoVFQUO63kky8jkDa8doMmTI+uJrlMTh/oPTvFzs39GAJb9
Il0N5+xFpelpN4vZCRjLpuIWGSGUxucEhnXCnsDC35yAAseExRwwi1u2wzrWuXyCqZkIf4j7Oi6m
WCMwFmdPGk9geemHomCmU/mlcN1kfJahnJs8QC4f7/9nksI9ONCmRtxBcAG+LDQ9Ibh7mWYbgALc
H6HUh00qJL+EnLHwS28/eCDTXIikOSnLN4TaiAGQaCMGsBxTEouXF9Bp+YwrmlG3VcUE9xbHcGjC
oMCtg5PARlS7nt7Gx3Q6oH5dADro2ZCCceoi0FQIkBBJyitEhKy0UhP6V55sSDGoS5iOk1QBemi7
PvbCSc2hxxoRpNF0az10bCxiJUgg5sHShDYM2ShBJ7MDOpEnqfwjYeGRIo3PmBRtCbmQIhn6NJ7p
NjJjjmbZSIpiZxpJU+xwMRLDhYuRJwx36+wdd/ie+PSgPKdftpRhZYY2TEzW+QUA3/Bxor4I2BEB
OgBAqQMEbpIZlJDNoTM4wrXK8GtNPmESTz1IRZFGyiMspZPqFNgjUxcoKcJW65Xabcdfc7yDf0WY
t6ryKIo53imKVzt0hdXWL9EOkpm1jfQ56kg6vMPwZw7C31EdgcAGzRyMCzqoGAU6qN9i6UAhKsT9
1wA5jBw2Dr4OFubV9u8Z1XvFLV5Ibr70Noulaz4JsQ0QFRbqmL4TBR0UFXJjKZOB/auyR8r2lAta
cc/WzTwBlsQCykQZk3MBJ9MiFVpPqw4A5/NAUjEbhADC+5NIwcQ6gjUeOGiIDPxn9San9o0G0+SK
T9/yoaFU4xPDokhbdZ2oUKqJkCr0ENxgVkmEmcdT+xWUMvgUTWjj0EH3QLvFfcMvJrFAvWKDhvYK
KYvbBDvxzUUVIx33kFTPsEcFatJC2P2CAAfe5PDO5w1ZjWEbxJ8EnVd+IpjmSnPOBX+GR79jeUgU
DZuaC80kl5VvzSRUK+Nueu+KGHkWlRuLD/H6OYYIwKJyY/FRpnhD+cy3mEg2pqrfS43QXZgEoW++
dBcQLK+y0F1AUUV18R0QRSKK5huKPfQiqU3+Y8VEfBudSPnGK65uXVb7YfDWOpIVgldlQt2YjI7D
OYt0kmxP8TzHXeAVZ2dQservMwLhsr1W7LiokgxHgDjJF0JYVgcoZJEnilHvciPhzeO6U3sPbBDs
r6zr2da9+YFdlTw+MiwX9yD/Nn/Ga4hGmC6nCtNNWDuK1BtxtoGqH8W6AlcHikws0uSvaDOefCi/
n98vEg87zzmvE68wTzsaUOThrO+YpEJnPgkcbCztlUB7wS6FIGD2fh9OnSd/cs/kEG1F8ieXQ8kS
7F7GrlwOe0VcDmcFkFzQMJA1fMB4Ved3rZ06jFG2Zx8BS2N4HfLyi5cvOryRLIarV/FJUz1liQtg
wA8aavt2xQu3fWNWzJSXxaBYx6FInO/gCXTn4F0Hr228RhGr4m8vUCkdPOGewTxsaT6AxaPpwLLA
XmhMIoWOg5ANAl+XZfKULYtELWaIHeCLTEwSUWu0z3SetTMTRzd7Ol5cE813Sh+DHguIT5bGmWHS
cOTyyKwz3JLt0YMnQPYt/g8IIPk/SCwanmjFem+gQkYFjuTNAi/j9RvsnWJdQJbrQZeC/QmYK1YL
B+d/2LrT3baRdV3AVyRAM6W/1ERKsp1O0kmcP0I6g+aZmnj15yky8c7eOEDB6JXVrcgSyfrqHUut
CLmIvBtkyIzAjOvMwYx1bCjgNGuEjFOxgbt8dDU6983PDVUufZTV15J2CyR5wbP74HJZV3zazIaM
psVnt1nHqEc9ZBJYsltQdgY+eLGE5sUgm8OfAJ9VkRtYceHeRzUAjfe4CgtVc+sMdS9gX+foWOru
Pz5Dok0LJMhmWI88JgJUS7BJskJu8Np9B/vZCQ8YdA7url43bQKjjIlKQ1cYV2UKfQvkOCewd3CF
Ojus/AfCtSeutEcLZLjn402hU93fzEqjhpY29pLegaF6w8kyeYjQaEy2H2pkxPn01wfXjKvlwmTp
mqkPkOUbv+5haq7fb5/6mwOLWCBWHyLvJIDdkvM+Oe6TxjzZ7rVVJ0soVmtU47pemIEDvYqDQ44X
v4rPyMV1+RyR8F+fHq2nWuSen16j6Wo/vd5H/1yvyYZuea77KgbKvqKSf6A2cqkp/9Yg7uZ4U8Oz
qwVgroJBGczmqbp5akRTL7UU8erApiFJZHrsqsQA1WeBAZqfYYsQxsAAnVc9wRIMJzYg+XNFLCwM
0IIBljDg8b/Os8o9/MNS+h214r5fE+Ii5SX8IiEY1s9APjxDd5vvRXX8gLx1Z0mHtemSkOEiTXuN
d686L4UUeLgJrzA95wLg4tk+1pVTOYdFufbYBg1y1/7vgb8PK+r0u53+4hGED8yx2+/qlSn/4fRK
wfMRkcfjY7SUdvZ++6VEZVS4WhCgHYfuabhTGFFgMW9VP7Ms9FoetFs2evUXiY4ee6WlxWPPlrEx
U9en4s1ORdh3vdiiNodQdl6GfeeH54b4b4iBPzwFFV6OMxZOPOgdP5LjmZgleRmXbRD5p3tj3LmM
Tzp/uqp+0mM3qc9iuRmEEkuhC32ijva5r9KTogMxXLeIOtTNC5T1hBZpQcPUHbhfkw/bEIiXS1b4
p7Lv2TtO2nouk7qag3yKJ86eOkzVa0dht6hT6G0b7tJjO5xCKRacQmdsNq40EOb1qYut5B5VfHmf
kmho8IDZtzw5RGqamncpmd7imux3CWsubWfh5r05IiLZ+p0OJUmonXyLatE8CQJ8QwE97mfxwTO/
eNTXu79j2gP82Rh4F1PGq8ZXidQhop+rAvjDWKHnGPQzy3qGNBNaGNIuMftR0L9SeRo+/HvvGNNE
/uQbUHQAhhyFbq+XVyMNlPXdNdSFV19XVHyfNQSUU/Pm89bj94x0DKDezGOlHXrxNEYxpsJjHy+N
r44itLDgV4he1A6nkQMl+K8ar9/DRFiMDWAfEt9ycjAzkKItTVCmFJ0EnPUmef49RpvHLQ6+jMBQ
DaoeW9sUghbabQsEbTOxFVcaw/UNYhiiGm0xd+8t+Av2PGUk3VK3zqHVkOvDbMrwZf2f0It7bzBt
v0w3n0xCRLQu4u8zL4EdMakXeTKyR+R+c0SpjuM7o1PjO9vOFBPoa5nsV9MLfKE+PZLczlH8QXKq
bRvrA7OkBmN8YwW54DXDomGy7ufh6/w6sipFjNZiL8hTp2YnhDQHjwHc1/8jieY2Ja8ibeIyeBNI
LAWt9YTe1rch9NYBctserOVDBM8wDUd8Kg4MbYFLW+dSl5D8GxODmHkLnGxiOG20z4aJoVZMDOfF
SFGuiYE8pJgYOlpjtzojB4TxwHFq7BIfp8mGjzv4LyoDELn2BjW1Diwduu0Ft9dTpRo68MrA8usi
BJYLcTIunfq36vOuQOu6YxlDciSVee06zA6ha/FBIaYUFKD9SDqHdN8OfV6mk0z3goD4SWc+3Q4P
apTYBUarPCgP82a8Hnay32nhDyr5YNIPUd5oHBSINLxTEYj3oI8//Q7hNYO0TCRoFwF+xRYIobO9
1lm8i/VQzCGLqxa2V7yuaqOmc9MiLNVGj218iXcc/6IURa0FqI825HIYd3mcovh4GO+b6bpY9gzr
vEuJfnIyoQQHC8uLAudM23CVHXkY1IXcOd4WQp9dFjLqqHzE1CHwyIG29iSUc/iXY7KLqwFoN84v
6W5GNURHPewvnqK0e3laRdP9fdpBbv3XpjCoTi6nSXs3XvVaHxcIX163SeYACH0m5qbDviT5h/Oh
Z2FUSSZQg5bGqzaEYN5HEHaePoW3997Ws2Vob44emJwe19po2xwJLzg4zrwGUVK3R+tQ58n05RQG
S1bWzofFJ3L+e6/+AQfjUVDiSu5AhqS22Ox2QjW+WlGxJ9M8D82NAlSdgy/9G4fTXp91COi53Ce3
+8TRtn5XcTjp3LXvqW0PR9tdQxj6eD+fFAE989eOiOG1nPEkx/H03m4UCsDDPOiI1iw5dCpiu+Ml
NedMw0GQPnV/VuZwm9EyGl2XcvDiy4cWANIjZTasMIGfR5t8dG6HzqxONO6cexfn0PnUVLPNp/Us
Fjce9E6HQu8kBUjENM1sTSBq3Pj34qO9hwWKWpBlsgPKhcbgFSF9cvpyOq1LWEtszs+oPjwpF6xP
tnPCySm1XPUz6a0WYCqrr7Cs2yIWcNEQdC0LSFMd6rLB4hRfXnIC5O7vAb5aDPCzrnIoFU/hnVOK
bNtBpLskbF0kQR1SUcezCmH4S5Wdw8PXx6FvQX9rl7Bmeb+To0ave1KD/oFsEfhr/GiFzCHr8BPe
jVhczNNlM5kpVm9QoieVa/LPQ/Ow+a4zoHt0Q9RRLa0QpbkrcjSj9cTvyC1HaommXCSzfbLvxJkI
nn1iZUpKb8nhlhDYzZvCMcMo6GXFYB5G1OXnbNKuUOVKwehb3qdYQ29VrKE36i0ePnluk4qFC0fd
xH0/waJ9F0Z3+gxJAiMB2vTfHP67VRTZxBIbKkViQ5PO4BYiWwA6JRYL0DmrJCsAHa5kgA53e8M9
88UJO/jNyJcDyqHRAcrxt6kFysHUkmGry6XqRihbC71YLLmm7GaWw16Za+qQpw2X568sxIUdtn51
vsx/aL5Q6a0ft1EZtMRGtwbXXGjp4MEdmA1au4Fa9eWSFXJwB4I7J9/7xx+8aq9A7/laC2eSmbbN
M6b2JlO8oINkOU/n894qGivKAu1dm+kJKCe74hoyEJq3XghBvMXiLuDMbUcgKnm2pZ8R6/Y9sTeM
qvcYRLPejOo/O834uEgZomprQUoXRyHZHOwOghdOo53bZk6nzlkM7Qk1pg9aWraBI5pJjfqInWn9
VQB0tzW6EVA+cEohxDaYD0Wsw1z8s0e40iQtUyMBY4yZ9LTRQNdhpyA471oedD1AvOmQDmHd0DeY
9ML6zrBOlCDbcQiuiSSkqE8jI5SnAYmax1nsXxOTOGSwt0QkWDz2logEa14EJNxpRvDxy/7ltdUY
NT1PQ2qDxZ5Dj3fqsctbZzzmQHJ07Ss9++KXCeTvXmXT1+Ezghu1bXX6h89XdRCrUMj5IDErxito
r9WghLwJOuwtn/JVDytOs1n8Qt4s41DtERaHrwXNB0aWgH7GNVwA+tsvs/3T8bvx5y2QF4pkwXTb
PzaGT95lIJ/MiG/nRmh52VS1Zw3OQlWS+/K3M8coqMcOzocJbIbV2o6ibUhoX/5peub5FfiIxbbW
uOw1JVPckSbSq9VDADhUfNBVwHsZa0zf6bvqNWbPrdmzQSD71tgoBghX8624lMur2QWNzHE1KxvZ
81v/zsHW/CIH2xKCLeL3UCwxo7ifvTqAH0SgeVxmATWo5BejKxlqNhTLllVlPA4yeSmNQWdVMH6N
cHi/O2XHxBQeTssWgCKV+JM9uUn7dw6Zbm8nu6/Zy5wM4vY1EA7SSdtJL3v+PwJXD/yZ4/2Goydg
KE2dAtJOAKTAFDXuf/5SyW8lYiD5DWJwE4zFaOs2EWh5CUZQz3N5cV9L3f6cpuBqVupH1GcyDVRl
NiQ3ByG65zXdR36MEweZo6H5FoTpFCB3gdj3sK5y0dbqG8JhOw/HbPu0Rx4jh0LW0KCyWYeZSAFI
9bPU4lURPiwvtYJGFOa3+jTn3DgOrm2tdMNrfZgVixfnINGtO9zUhypDrEVdMFm8UgRsQB+JpwNk
XIRPMafKW+8t1v3q5E0QTxNPDW/tOgPVKWFvYKwblZrCEsvpwKcAPiGKYjwTc3IN2UlBjd4ISmlW
J9FJ52awOlGgRSpoCljjuI27yWNkSqq4jGvSBIjHWj9KHSrj0wp3tgya6cO8z6Uq8LdM+93hSHoz
X+6ge1RuV5Tc5IVf19fBHrAcYJekMDpU/gBreGMaX4ud/SjYw21P/hWCKA0s2qbnlZCAb8spS440
gX0j7LhcwuC/7YbZ/9gNg/+iHlQ0IEAkO5eaIORmGKUN0eUcbZRWD7A6hxY0SwtaWYSWnUMJVd2A
04uADJfpwTFhPc2jCQHO6TDBmvk1dGIc4NJ/HGvOBFe80rJ3eL9u9C3Z8HaFqlKQ17rGE0IWGrD4
8u5IRMzpV8ioM13mp8H9SSBAeW48a5WEefSFoCsNi0DsE7yRKjJbH3TfOjHPn37ZALH4ZbCqYxyM
swSSAZwW572dj8t6Bu88B4BzwNdB2vItBmdWg0sIOdgdhU3Q+af0WIdWrsJj7fSjk0ghUdlJ9D8O
6wNcc/0qWrjeDGtFpOtmLWhBbpjKsida2HSHFtwcer41ycK1f92Ly+8PWYbEfseBxdACNSw4aLaX
vZwJQN5qeD8EXdhcptB12GRlw7ZS3it4mOyMTtlk4YThikmsVUFy+j1YxutQ+YKDkTaKg5EkCaRZ
XiE06x9650/iPO/K9/rXe2gwMci/ny8DwvFGYnv05XQ9f9zjNvM/5vFz+7d5vJwxxUy6GHcSam9D
86qWV3ikglcKhs3YI8KzgWPF0nIkuP0pUKDKdI2eMpTd/kxBxejZuIRB6vrzFLyJZrLSBGEsCzKy
W8LxUPfPpDIFMPeGze3FGPNHjCiF/9Yz3JtBYwvgsqBbAEQAV54ZAfo0tgS2+SvtJkO3nqZLWB1u
Spu1eIBVnL26T8kLO/+G2PR537OleRzBPTWlWA5mQM9/CPPF1GPvnlbrAVEF7TJUuITcQMJhiH90
KGD5iTziq38e8bN9qtLlA3Snthivj1Tf4/lxnD/G3CiZnDeGzGhc8bI0I9RyrB1BKleAkDU4JEx7
5C5w4iezkUBDPRCxGzQFVwXQ/6Al5D4kUwKAQb/IwYiUyuDppuSFb4gy9KrCNDKmZoya0TzSjlIo
meYRqqlFfSyBW/OI4+376L1mSsUFCIsy5qnx3A3NzTh98iCEfpnjvCwKB0je0HOXY7BicwvDav+a
WxGR885IZcWFsD1PTK2lbVa4B9usVGxvTpZws4v9aTFs88lFSWOFpE2jVdpdMeOlC1nAxdp3oFLC
m9W9JXk1ydowCD9aVbXeo/smWc5GrToUY3QDVojUjt4/tz5Vgu/rvkkfXSrnQNpH33g3PHSs6Gfj
39sHnH15ULr8OSUdKUwV0Q1dr2V7mHMS1r68Xq8awmx37s/lbXhVGY3Iy7z5ZH8IK7oFH6JZ4Uxh
P75xGv1J7VupH80mJI/RakLy+OYjvbXHfKQS71fN51wB5nmybo/P9JBxVUEk987rXcbFIhhdAjsl
+vBdten8MXw7+hkDLPt4OQkQFlV38am3CGjFONtMQBfNfHrqTpe7p+3L/NyPakEkRSHVvUxvhZuv
khMupitlW51+dIdi9Vvfqtk/nVkc1YJy6XhMmi1uufS+HNdyCs2AuDM5NSaml3pSzaebrr6hJ2J/
eRGN9fP8+ty+kFk+KzCrNFVlhgKz1cW2q0ugtXqurZ6ZcDX1xqV9iNfP4AEGDvmIrqT/tqKBNaGk
h3v60OyB3z8GK5X6uTbz2eBRH5gyrFpHePbQuneCBc6qk8QZVDjAzr0QxS4S4ZUpzYixKVoR3MAV
1XtxeXN1IfCgeeGGTgHH0T54QcieKz/o1g/uAS0FHUliUqPD8ui4M8y8NklBCl9G6+P1lYB9Maqv
eqYGoYvl1CBx8bYLNrZ5BmSONQO8yff5Vcj3t92+pw3QgrumlfWOLPCFPLqGzI7gGX3+WwrpUtVN
0t16OXOu/ZL//6B+aYY0yk7hu2W97ZyCa7f03YpEPH7aix8sbLdyEYUict7eaLkaGlErTxkHK/c5
WIx+ZHCGChcBGzI2+LeFa1yYW3YSe5Tw2Lk2PdDNskl9xYwmw9GPozMoZ0NzFGkhXY4e0XDOgcCy
xclI7Up6KqL9HorUOlh9h7/g4wM8rUbiqwP2EZ/fcVFVOsFFxQTJwG77l0OSPxkAzi/tNbx4sCSp
h4T0aj9lZbrUgl+LG0zY7C3MoQwoNhkszrxHJVebp3lhrGrc0ss+qOTazZRt7nRjJw3OKawNRxzz
FE+GfWNx6TdWoc9ith/rwJF+TktYOcXdUeMXrnNf1GMes1D6SEJj/S2h+Z/+m3tQfukBvRTKr3J8
37+us3CU9jJOEJ1Tf6YWJ2hxyi6d8oWcIZALNmFbr54CHSHEY/m3lfYr5H2abdLdNjlsheCMtvxx
51GE6FuS/ZNQq55InQ3BXwXPUJZKGpvKUkmz+ozRUCCvDy+XWiZHMQ8gTGNh40m2AuduSeNmnk1y
QIcj+dwTNoZorG1Q87RSSeZreaJzYga1gpRdfDkFnYRmsL1Z6KRH0TDIecN2U9o6cvsw+akcEfle
t3Fe0R+aZrMkv0jCC9abpsQiRxSxiVw3rf+y7zVuwcJ0lJEs094Cy4Hy28HpPHi6bUNdHW96jQas
qWVG2lHc+D5/sdnalX19b3Ukm+vTIZre7tPzfcr5Q4zFxOQ0jSa4BF3izJORw6Lbr/3YXT7mHzQJ
4b66fX+4/Ly5pavHWEGKLR3Eo3pJuLT8j/ClWgojLHLydjN0RjgvWSRgQfLlUPaBSdg0kdNUx61f
m06/Wu+XQ5YqCk1xvl9lcc6IG4SXkI1lf7/se3a/zYtec//6XbEvHVD7Y5THOpINTgE0EP8kj21Z
aDyEIy4X6tU+l7Ihx3OLUsAhXbRWqaHBv5jyPh52dMSjthvT7XyOJTnm78uo4fn0/Jq5HgrcAD1T
xnqYC4zVBDSl7spY/fgu+rLGfpXI2KJB1J9nh5axpT+vaWgo+vPKQgUoP6WAFoEqgK3E+SkDyAJk
+5MF4IoOG4XFwZBt8Fzl8fbaW73Pz0NYUjRmFHPEHG7zsGqeWrmOt+F+O6xUBrdp0XbrzK5+3b82
C9LeWSHtXZ7DxmXX0jq1zANyH23p4ILC9sKDK55k3QNHyjYquXKzKa6cwNbJF5Zqr/4QQr9i1HFt
3/vwYdFVxLqIifRYv+Wi35jQ78mZBFVMwrpXawrmi8v7p9zey/snm6eneVreP5t56uZZqhWrJLNd
aneZy0GNy0QkGH+DQ61IRKrLhyaHdNZlgi6kANQAFlNN90f0o8YpZRJopPlMnF3SuIA1R2c0eh7v
vt8wWR6U80GETDyJNWrIXcOMIl7JP0ngQ1Zxf5H2m085nvQ+PIKslIZlo06VDcPWcTuppxiqslQX
Ofe487PogFwiey5sm6OyA/KKAeqyOIkLiZGW297S9NVJTuc0q/eHlZeK/bEysPJ93PZUiitSU0Sp
AxCLTplV9rtQpvK9cR70HYGpndfjii436c+zcTQbz3YTptDdXYzGpN6eNNuTNofMejqPJtEF6ztY
PT3u4Z6uUR9mtJ4xZ5ojdmWKtGCmin50etxHTtwr+o3d8LgYihyuV4MnDilxfiTHZUpzvF70NpUh
L9We4acz2nRGJyp4yQiGpbjTHDYq4bN49FZsPM6F5ENR/8uqHm+S3qM9uJLmeJo6kUFsAN1Ff9kp
Hz3auIiESPvUuxlR7mGuP7ZSSc3GekNf7TE+R2Gs30djQ19lNZlHY0NfdJOsAG+COqmJwix3fzVy
0df441gVpW6S1VqgopNpWl/091MODhhuJGqu6NWQ1kbfiuYS2OYUuyra2/ynuy5VVwO6H/gJxz7c
vEpjvZWeRtv5pHoZr7bj9mW8zsTkpdtuMkN1PkL4gyJuIp/Q/VcRnDZu/1WH3N2MK5vxo5vOs3SZ
pYtNuu6GMo7FNpmrr++dfxgR6/asnYzeftWTzSF9HgzWpzEJvPOj1IO5B3BhmwZoIP8x/9G3y7vo
247A89jP5FfIdWgHjlyk9DqIsi27l9Owu1LqgdNwTZi/YdZJe9hUlxrSIqxSyNIRnnNL8vVEnAHh
57SUbJdkuTiKz6dDmAvb1yHd+LbirNADOektqBZLaQGuQOaBqdCSfEDOERoznbyO8aVCkMgvMGgR
jvD5BKLicRx31xMUAj9/tz5Zz6fXQ0gUOBy0cE9PnemDI/0x3fU6bEZgU1DTLRjxjR1IuegavPht
AdrCanud2WS3mvzgcDLtzxXEN9JWJW1u09osaV2S0naoibc100LPFx2T69ieolQf1FLc7E0UGs3m
VEb2VybbSmda3waTLZ0Ak+2+TT7wLNmATmCxfqYTkGzQkCPFa987XUOYg79dHNNhrTdveJyKBXn8
Ybra91BFgekqr6T1HCEULqPmZVzvplUdLSHb4i1mjsTDt+wrlm1RyiDOh/j63pfsiEUIIZax2wOq
LmjX5EnFzeuosR+1F6Msj8eG9EJRd3fEKBR19ZZZPMU0xVwS2/6H+Xe5dIc3eQRhT3daiiPYBzoE
caknsZHvWKwt2PaW7orlSdwRT4tT2KV5RV9Y0vBgdvbgFGUu/F8qo9us16fN6nSDNosdlOe2+Z47
NfvjeeVEXEriYgkzYtDx0qWGeJxB4zSIUGQzpgrQVfA2NILj9L5hyBg/uJHEyOwmdQEsbQ1sU5E+
dJ5p45S2Tml0Si98w0/tpzf/Z614OUMSGyu3xK3wJZdOVq3Lt170QbXvGr+OECfWdfT32C/S66Xv
dFrxYQk4C8eBoy+1Nby0sI8jArJ/llVtt8P6+MuT53x2GdVro/sFExrWjGv0Mpo9Bqtzeqmmu3O6
fnb65MWnhQv0c8E9Y4OBKFZpUfaTRZkxfeXnKVjhLVZ4y8nhCoJ4Ug5X1ISUd5zbzSpTRsrbDXzi
jrNEgsBw6Ot8QaufQRrVDF+Qn2Rg4BwKM1gOFZyfUJwA5BRYTu0dQdik+3Ex4lqdS2QfbLAvxWi3
yoKJsc2OcZfHJD89uUobFfiH5qGgDqFT5f2znD8teUJnTzsi1nH+5UZUEdqfj77M9XDxGLabQzuF
bcJaXEYywd5dl6NLNHRn1o4qtpJcEjDsgnNHO3ZrEi2njcNT2GTOg/2vZTHTlvPsY8uPe0TiwWiK
l+wwYVy8I3lMt1u/2n3e5c/b/CXXJqQFk9UofznU+wepk/E6H2wcKoqVMT111HrF1Udc+5Jfejbu
+eZ/yhWO7AH18WUzvm3GEbYDTHJKbW3w1802yRqjFS6T3+N37Mb6+9jGwjCRrxPiH3DiuS5F8NY7
fLssqCv753oIoTSuoacXJvE+4DGVYrlsTLuMtR1nQVpfVuT19PMdNdUk8B5dMgFXo8YqhH82D0+s
XqXPq10U068Xjn3cbNP2appl0zk4OZseG9NWpvVvopl9qKCK3euir+oar3FWLSbl2Utz9nL65gyB
odQwLhH4EgieBuftZnxWSxcAIcqSuyT/ugqrYhXKkjIghAa1DAhBmEtQg5qgPjwQvjtL2Y/KzchB
imCr3IrsRudVCOA59T6UPTy9TS73Z0SvAo2Z9wbP2LCZHIEUDlWHIlMAqLPeqBQYdb0LNSqLUUQI
ux/IvN4NW3NAgOznOHPvnC8Medqted6T2SE5t8S+pOjqaiutLELzI86/sZ5ItapCjqA4gs18vDGF
K20JXJRWk7aEwpWz9hZaRx3Bf5b3Vdm90xC1Qz1IR1ksNxP9n7uK/s/NZO3/c4EGbfJ0O5uANm4t
Y4ucPLdwuq0ni0q8CQGbqIvLpo+3sJpFmcb+rzKNvfOZxEWC4hkdrt4GeQhvkWKCxZZiqIWyM+ts
Ql+DJ1Ft87uyobUJlQ0zp7tAXRESrpO5z++cKAXfbpJGd3SpjxDLcTj7HtLzIW0ex3WjVmd8FWMX
X9a9EKmzTyNb7S1dttLMsZ//bTHmheOSOzxCoaXzf6jBJK7cO9xie9A+lVbv1/Hlbd5gAqOhNWzU
kyOjfyGYvR0H1uVYiI0L+ei+EBsLWkJd4ZXW/mcn9PxV+hX+qEpiyyFEqBWrqolHysDVocCfF2Ua
oJbm6ARs0oJpgO2BjpRpnHH5u2Fjh/kf1ATAnfkZbLDjFT3oNYj4ShXmJYrzxffGj8NK4ECIOumK
MS+C9US17GwXj3T3xeYRdcezrcbM6aI+vTFX9peNQM1bJQlzW/aRjNxolhSflQE4dgajBfs7VZae
E+NBz0nMWeo5KVlkyhJzysOZ90rhI11nED5qbe+VoKod/3eeFdG2ZIQ/UVYlJKEUUDfGCo423N7C
ass71gW57m9YuEdlxLMnBgMHldydovCUzqLfyY5A6pDsWB8f0Lq8+pWxwuey7xrfGwlUuzgvmp1J
OkuJf3fxlGvzu0y77F40q/NJvh0f+bs2ab5hVuDkGe2R0P3LS+9fbayaXwpl+hvZRv+CVUWplqoW
khyqFoBKMCwGGJiJC18DDIYEI2uywzCvD8UIWiV7WSYJYi/FCFYgF+iWy8WvpWdXw24naJFLyBJq
Kbir5ClNjnhKi5wXS+lahUuQSKI7r8lyH1pIZy4jJQNN+u8Rz+Zh+d1dXGlP5XcsZ5MMRnkb7yrp
iqkID/FVUoVRxbXhVGRUKW2YRhUdZ/aQTGbKKLOlrIA/SeOU3Jz7o8TBULtLZXj9Wm2Fpk8+BzFp
VVlI8aYR5D35TwegkMtUpPBFtG4OhItkfkhEG3QKQQ0KJwhqZGj1H+T5kcF4Mn+ZHUcg8NpqsvoJ
9h1YwsI8t+ir5xDgQLtYgXlRvSQjsTOkh7t0lDOEgeRtJilxnkISV6ZVlbeFvEmrZF6rXzdfpCRe
jaLXfr0IG8pIE5yiuLy3Px9qCpFo5GBRsjulD8a7PF2pFycF41Igax1Ynl/rysDDq/bli1fxsHqp
3FFeveY/URj3zGZCH2qSnndaaid7SXtqZMkys+lC4kM2PTWmjrf3xnSWTfP1tE3lOVgpIFxPb7xS
j8n+MJGit0my+WRPYHzsVYTj7kMBx6hOUtAORVyV7XDhqFtl7Y5ZswT0Ex/YfNr9LVzgRBIZmvdW
Rbj9Vo5IEW5/Epfoq6rTvcRS29vKObVnq9iaLvJptTM9bZ9226fN9ml+e+qKw3SM4G99TJvR9Lyf
NiS9zH7tzr1oP77QmSsVuqbvmVA7swQgBamCV8GWiRn/NGRkYDUywiyUK5CkIIXIYRnB38QgqjGv
EgJjqrQv4gsgTqVZC4WrIZN0D8JWJQIKGp85aMpR7J4ul2M1a9t8/LEWn782UYmCKfgoByjt0+/4
njPH+KaXMcDSEEmcAI4VAsP8Q0S1rzNZ6o/WpQKYbuCoZmHG8zWa8QxkrWJVMq3cxWLoBLd3eqas
9ZZndFSR0jiSk6L5O9QpdQmAp51n2TuW4B1DslVekGWgBuwRxvgWqJH/iOafoh15xDBT4XkfrkWK
Z6P5Y/AYVfcDAsYWPTXMwt3pFHEfZm48ae7ZSCjRyd+vEJgWq/4ihQhGuQPu/e/ncvloLo/a5Wmb
zt4z2WhTpHwbcpYfhAxui6RYkU4hXG01LJUdZB0hXK1I9BDnIWIQDyvOo4mTvW97zXPPnnpYjK+S
Vg/21FEl5TC3sXKYa4neH8b5fHwvqqfIJ7RPEZwShoIfI9j58EqiLtu7iPfmGK9KFVDNyDH+6F/+
yCSwIbNv+9N7VAnouAyz6jQU4saVPQRuUJnmche+u2Cwm5YL5uQforBOxSrj7YnecP6E02j/+y8A
5a+1JMcIXRV+GiMtTLmh1iKIQFouhHbeQgvK9TxlI9wwIvNPYVBld24jJ9PQNJCt0upJclI649Hu
b9PNN1joxnmpaJaFhZI7a5Yt/ZGISv7IKkiHVv0uuWF6yqbXkPrO0sYx2fJ8+P/JSrH1ZKXlYXuz
HTe7CLeeWAGahNABKlTg8LsY0v+720oqTfe6MDYsjMlK+NdsdM1jyiFWirWmmVCawIZeE6McdPuw
WJNxGeGBUTTDcmmRbIRIvnlYctL3hYYbuf8K1cEyiPQE7KACdz0+WEvcNSHZI+vXX+e3QWXzFG2e
Wpvw0IiYU/stJhJ/xodwn2bKq/7NZ79rPw57IhVIVHqnohdqWhndblKDtOrFRcNE1MOjDkSns6SX
0en09KWv+K1FZfNLDf08CW3Gf0rxVi17SY9Y0N9cGRwkErVIBEf+7r3I3ePoNFFnrzQRstK38mLd
Z31Lh0fHId8/ZPH2Xy0eTWFX6KomRRegXtZ3WCsKVAqMJ+LNO0a2WKV0jm7OgsrvPp+b7/j1HsqV
LnLoRl1zBaFQ4WRlsqSo0EJUCY1ZN66VjITIm7Y1B5CdBrkssshxMEMWgxnO5JI8irajM4KtOuxQ
A3stKNDAC117GgxOQfpHCyhT3M8S1hdmS34icqMRFmC/XgD75y/RVwQ8JzDR8zVP2cux/qvWcG9C
HFMQkQ+tK2GkOok/qoyrgFlwoHOlkDef03Pr8MwiUzmEdI3K4ml2eroQz3cmm84kUmBLOb+lIEgb
m3QRAQdb/x4OhWqNzvcuaVDjbQhyRX1BIl23LlookgjHPHZEggdJcpzr2YsNmBwFpNLCUlfVwSOd
z1JBGrcwXZ7fnd9tlSKpHf5dkAqVor+GSgE3290Abh5RZ7VEumR5zF0cRiRGpF4txtykIUrrngq+
/1aWAfN4RvQ+WfB4rgqbZ1kFfFzce4+P9b/s/egeK3j7SQXo6upBU00PTVDN3k/YcvpaDVPs/kUu
8YzEVYJVKwVutu5BDbIkQ278DNV/fzDFdtH7JyvPaWO5OYhXpNsYWyUEu2qMa8ceYnRpMCZtTfNP
jphRMcsem2GWdeeeP5pmzxR8cgpsqJzAz9glLecWKRLSqreYFE6KICjZB3sGxtXCuFoYVwvfehJD
4UB9l84zRLDaDjCHs/X81aAuPBzPSikoPNx01yLca4ddgTqn01JV1aMLPnfTi+zjtn6t2iWmfW9E
k8djUn9MqvPJ1Zf9zGLOi8JClFWD/aNdOEAYRv8+p5/2Qd/gaUTf0N46oA3pjua96BNBJCkkQeRb
+IJry1X1UIggm96eUemJG+0UGcOz/2a1WSxDmo78j8adaqMsoi+FRlnRQk+0TVQVsYwWJ0lqdH7B
WY3llDoctEsBv5xPIcfyGmoOeutYfut/XqqUfYcXKZXfum9bfZ241c+PNFAGdwV7A7MDUVUhylA1
IX6qtLg6S/xtcRVjPb84RTT2AVi+HMNhvxmNy8N+oz4R9BWA5crkVHfBT6WboCoZjYq0L4MFcVJn
2K0NSxcrC6tszxC8St18aDEbxLfb0OJWCV/jKajwu8WEXp80Tx5mvt2wG5yvwbDr8++Ifayz0Rjz
e9mn9emp2pgeT08kf+64Nxl4Rv3dGlTZhHUnFkpwqlka8Gj3WwburEnt1/i2XX9rs9AxAtI+L3vX
96fqoFSbok43qJNZym8zY6GL86+BPUAdXPu6rlWe6Dt5FIsoyoVfd177reM9dhnvBHOk3mcb2rJO
Z52ktUl2SHg56bRbkiftGoWrTDORzJ8LsWWxyuwDnnHxB6dfN40+tyIBQS4AwaDFFG1yaEhEPw9C
OQ6hfCkaLIXyuJZOXPu1QVUWwdlldnaZlcUdV5KeZVCWPGgf7fi1yoZxBKVM9xQ7m6m0MonUD6aR
xv+kld26yYl3v4gqw/RvoZX3pN2JW/Uv8++baxDEnC1XEYxhPRB9XT9K2B/khQjmTQeT2+R2hEdO
lo6VPNGLr50rkWzI91/p1/ng+ItaKa4DQgC3M7EdQ0ZIHFa1c0uqE4FzQmgd19aeYSG1bV7p7X46
uK4IaJW7FkHJjb3UXSbTaW0/XVcm7Sgu9QT7lMy3LrD0+dB6lru/KHQ/smzpflDrPSnv9faIoHjd
F4+L4oGrQQFKIMAZWrA1B1WDrrc7ZKIiGKYAJhi2FiqoVi+V9Jffwz8v+8sPjI9Qg5+en36pbhHc
U4omHcItokm/vEO418D54N6LTH/HcIG6XG17OeYhTbd08nZVGjRTvadzZoQK7jdl2RWoKyaZN7b1
7lKk54nOaz83dCAE6y6TG7QA9N0iBVRNFqJzlaG2AbT8l6U/t7sUQyhR8HdC6w5D355uSI+26akR
fMSz9rjdHjfb44ig8E6A1+NpmPV4xp2j88VvLpHq86D2teASbU1y81jZ6SxPo9Vj1FHOW5yVg4yp
sGY7K0P5IBu1cFouDWSRQsf3HJ+baxqxYNWTLv9VZdS6BVPVJxmj5238SawSUSmRtVil7opHcMgr
T2ftQeOg3jbbCeKoDUp3MxMyd/PyPGFCJvrA0PpMhEeX+VCtHzmr80ciKRxB9f3m3yiSoh7czJIl
/acMaR/2xTeyWhMChr/U32jdqBykv1KRtMez5+y5dJa07dlkt0AoAwJq0YCAcVoWpBPvLfwJtWhP
c9jJv26kff/0wBVeK1Pg1A1J0rY2T0KAhWVDKx+G7gA0Ij/Vyaegr2XYqg+VnZOvu4DsDo4+ofuc
enU9OhbXoUtxfQrm+CU1u13wGL4BMajlN/CPT4ynb3NhZQ2cU32XVmXVFG26rirxWmWbLiO45G0A
4OYeMEAIYIv/ZVrbBfvc8j4FZ8xFTnOWvBKxOj85RflwftAJHJpBKoCfunJo+5VFF2ttK6Iy2eEs
7FSZrzz7KbBDR8Qh+nb4fvyjO4d/wG/XiGTVZFKGyfK5GcVxDS/ClTiNHq6dgQoFkJJLa3gdSQED
mLZTpnvlUKXpvmIzKpJ9m9un/BZIR8p7pGPWmV4vqpvS6+13qPVDfV0zvTRTnwgG1H2GBPWJ3HgS
fdM9YogGDbgZXZ91Z2hltaC1WxVaOxpdn8LMkYQP5bm0ERLq5i4upRresGDvaHRqJ/MTHYA06qR2
TI8LYp0vna9MhAR0VkU9KEvWF0jPEWT9C/OPQFMMpdEZYn0IqbAyfi1yunbRYYE/I6fTYVE2DNcu
qsCftofn9ey5c+tbi5kXSNfY+o643/TUSbJOEp2TeyepnJPzJlllyWJG9zK6oyD0VUNy+s1PO7hr
s1eb5jNx+IMNjtzvtpcyOphhx7mxZ/E8irPbqL5MdiitRdokLiD3oLF4EFpO2kIu62lzk25kkBgq
+7NP15fOz7d679k6dHuvcRlFvXfTlMOR5omBMT9ShA1OC/r/f84jSpPWjK4ndv0IX+ji1RjYajKu
4+47f0CoYklj8A1ZohjKNAZaPheg5UrMX2e9ziB6jd49RMzyjmUDBhn++dt0bSDdjlvr9NupltId
lBmR1SwcUWVEVhAny8BA5cdhq6GmWYJDTGnGCngKetW8MSEszbrC9KZd6RR8HdfnaP18bT3PVi/t
1YucdJ0uFczgAdjcW3WmuKfeBZOe8Q4W/8pWd6MQ9cvL4vIiEQHsTzTWPs8ThcC2V5JBET6XPvrg
ctCEwLHdyw/TVmda60xzF3JnuhW7eHuyBS6DGI5pxC5ohU8JZiu1pzYQUPwSoVT+rNXP8IdPl8lW
15aTxn5oLJPQLFnEfSxOZP8fKWRAi6SNAHV1JLzf7GW9BuzTs8MqidAF2GtxpJcKr2Fd9yGZnCKV
TFgghJe8SSnXjMXCGbJXSec9tLhtcpzqcXBHtNrLj2HhKbbHECFrkcBa3aKaIfLTk2aIj/rsAQZr
tUqstYRb7R4WCtj7bT9Hlbh+ntxXkyvclvrMo0cdzmwClG2/X58nSxIGIKFo6Ub6TPLGXUDvZizz
k0XiTfXGH0H1dqCh24X8NC4JR6u55HQWif9H1pk1t6luW/QXUQVCCHilBzV2Wsd+obabgEAdoufX
37Eg8dnn3KqvUtnZieNICFYz55gPdNCfuVnQslYxLBwSr8AGdJLzWt1z8dfbaLmK6IZYcgOfDcNY
hMi182puARuBS97JgFzF45zetGJ+j2WmDMBG0XzXtOAYydRQ4qqtcLQBzRMCm3unGUFWp/seZND1
YNqHdjoY3Df8e0UskIDW7qcE9nBSzktHLGUsHSlFaX8KTapRcy5FEUa0fMQJtTZl7OnUaVgww+pE
73BVmd4G6gansnMEvot2EP5FdwqbE/ElQtnVEKSTowB1Fy00pV/2dkYe6jQwRo/klBDBLto06wp+
JLb7uOTB0cu+CzDk5pZwZDaHm9xDffkkSs5rvBhjdSVa6xHLA1ZSLNkV3dGobTLZSl2yqBlkJcUW
oWLxm95dShZEaKUea3HmdYXQXrhBU0pwg+bKpZo4MUkFYUNGH3CQ6sK+SzL6YKXgLZxXEmwlpt5J
XRSZxnHOGFDiQYl7Sp804pYUUgGt7KsjlnIWoYgIVH7nd1k6mui9wikBMcWEgnPMwjILT5BrMxZl
4mtiNSy6JzX2NaZBKZMkBzDWhSVbj1AWXyFAU3tFzrL88vjcIlXA7AgEndRgxiaILueZyRJuywX1
YfAvQKlNRfZewcRcSwKbwWhyzkZdQtiWOFEYWlyPMLS4Hvnj5o+ZdzqA0od0lXnADFnKo30ghWd0
zjr4aA1/gizCmfaw1oIfuzq5g+sQVvo3v9pgO3HyMJF5jB01YJd/UE4Nj6NSmCawtzBA4urgwDQh
IvCi7rlUjevBvh5wP0LXO7NPPQWgUw2e5SObQFL6grsRqEQDA001BJ06MfCB2xvAZPgcVTKn1FUZ
VZKiw6xB5TGm/meHfU1lh82YBsnYBrYVd3KHW3gKCi8Nqz7czO1KyaNq3g9ZRrypkmaS5SxdLc61
uVVnakLDzgyIwQlTE+nWFXfDXfcFYRXNuiLrP1xBA6a92QZOp875txMchzX2avrs+we1vCVmbZza
HKA9GMCB9nCd49TO+whjENAeDpgdoEI27oE9ZoMba41uf5+VwjrEWveoOhT3yndkhVlFYnTAEhYp
IUtYiuFGCUl2ILEMVxAKEsDjJp4QUw7AcQ7iS2POwEC5TAAGyuX1F1F2ZD5Sj8vRqa+POc30rO9A
oH/yP18BEn7qh8/XgJdhCUjRiDNShdS0aNyoTDO4Vw80w7UlIxOrjtI6yhrxumSpQDOgleF1AZox
5iwSghZVaQEDOWmujPGAE8RL4Hh+kcDxkTcLPFwdTl9YyZBpSvLu2fzRnZpDVoOz/8sXBBVXPF3y
46OVlfwiuEE+NM7wNxKYyx7jMQyXpdPWZ36LmkHYl2O+kIHyE7ueGNTngzddwcYwZy42vXdGQqJJ
jhZ8E04GTH0liJPjijrX0+bz7zE9apNFe4L8hFdCIWbrnU3qO8MBwCToG/kRwfWxFrU1B2Mbgmse
PeWstkZ3dp8fPTx9cm4yrJXYhXZuhlhpfvTw9CFpDI8eDyA8elfsSQ6jvf4bOJkf/AQjEAdogjiB
sK39da5xpTILomtYZkrMgpbDLGg5C6sA+VNhUFz4CA5zg9QVURv+ERx+IL0lr5p5L6aSmdj0iWvi
AY++nuc9+noR12uCbOeY73adhUjTAIP1RANfyDgA3EumqlW553X7VjcE9urYcKW1MLmuG0fpTrsb
dQIQ57WEK7RmkOqBnYK0CWsSK0hZwLRJoBxBcKQLiYA2/TByhyCCLPUbegPI10pwJ1adobXGrpMf
bhbW+Wi4RxczuplRTaJJEU8sRiaRtSE1G8BEWrFmxboVIyDufYNZ8nW7vm4NJcn0RFEo1HjGJOkp
Gex4suO0jAvuLnZ0xW5ENBCMV+94dnrYGRv/0vrde4SChcaWI6KwwsMSXgcmT/46YJ7LATu1zHMV
8jiOvvbPp96hnfUO2sxwvc96ByzVtzm4iAGiHNSoLydsHy59zgIXK1vmNLt22tXkmFASzn3OHwjT
DYnnEhz1G05E3M5bMMgrmAjYgnWZdPLESG0A+c30fWo1Dm8lhykCbyX0fQ7sFY5KNc2DBjPdK7Ea
bcacnvbmJyxWl1hF7MbYco6tJCuyPey/8Bs4dEP8Nk331JefWygT+/5LTQX1L5xKjmX2L05l6YRI
86MZwkrEmd7S/VapeBon7UWiEu4F2urdlevA36MizHOfs8HIM5/0TLFIfq5vz1pvFN85c3N8Lhcf
uXezK48u6rT6IgI1whFa5M25b8znbHHDxlXpVfOPPUChwbu8Z9GwJvV6m7LP6pJ7Gh/nxqZQQC5E
BkKoTTwek9VE0t2217f6tKte0N1Vo7S82LApN1Qz4KVZEifXVXBeB4XCw43IjGIPXb55sI4PdDaw
9ewLXgmGOjFDnWIG1eHNYoNLfIUG9BUnNh6oT17dGUmhSgUBzu1P104I5De0PaYicVs8YxhQEH1C
QCbFcFtLQGY3JM0geh2FIocF6DlmygK6ZmMG24my/QqAFk6QBGKSIMRBoABlh0QWJcxZNBHpzPD5
MsxGNyO+ojQeE2PEnbll/kMtAd0aa03sdlMC4C4/ycDavKE03DGrxs4BIWTNhrhmsfmLxQ93YDC6
7Eo/16XsSjnchFmXchNmY4q4XMjJv1tvBcyp2ZnZfkCwkO9rfQfGctR3K30H7A27N6jkgSGwKXbv
lrULPmfB/5+0qG1EFk6NC/7fvGI+Fj5MAtZaQNJmFYxDgB6Qgoi9V4j/FEFgi75k3quyYC3jPsAU
aHqQHbKZ7NDAYtVCsGTqL3w/yGa4bXn6F5IYR+I0oMyOQf6PKXmt/EMY3f4754Cg9SVrneEtKnmK
RMe3v/AfgGz5Eck8wnnrrd5Nv3m0cEg673MfHTSHpwu8kxVLKppx1iSWPFo4eHnwTPNcwc6zeHmw
89DYsG2hsVns3zxa6Gp4tCxro+4r1yhx6YaQpHRUM1MCRErTt/dqdxn2BQ53c992BwTs7oQrdeJ2
LLMtZucYHkh5ZcDFOA2VPX75YdbXZ25SoJ2KbF7y2ebCOqvcxEvDDD7uUu1WkzTM2WVvgDXsDgAe
GemWMg3mLDojFGuLzoiAQHRrnzojOloOfaxkQdC+w57+AxCAIQA5bIGHbVAMt6TJQ5lwxl6Cm8F+
Q/xuucvlARECBZh4dCuzR9jSBQ5iHkpGO1pw1YhWA3/2dXyu0eXCHEQp7I2P8pXQWAMhBKBJTwmZ
KhXmNFUHBw0qh/Zv+qqmb8pPFsPdDBlp5kxts/MqKG8vPNGT8gsYXs4dxR4PXJcUl0ZJBgUnWrK6
bnUlsVs3DW9oGdjR17FG4YvnAh9eqJyCkYcIEbtn4MnBRvEtxdeA3rDnQGfKTxo5qHJKtgxXFE6h
jTBuCmwEGPMD6kYqL2tz27MVrwFg8M20nJuOy8PpQ/XHBis4qyqeNySoSaCKq1LpAjycz5rg4ZuX
QwtsPZW4vMmz53M1PBNaY0o2s5xyPiyvjwZbeVley/56IpXB6WoXYI5tBdkqMKxAB8+uBSguex5C
u4uyPSnbXNl2m8QhZoi5Recbmt9toR0SvHVj25tUWWLosT7LezIwSquopD28INsCxRNqJtMLnrbO
uadp0QjXiBdlD+9CfOqCAgY/A7tjAEy7vgrNZv1oPbaQchAqdbmzRrvd7s1yfxt26mW3VlFaIN6L
F+b1ZYzOG8LQcUAnxFaM3scFYiH3aT3q6OjoFAFP4oE6MuQIRmoenoO2fyVHoApKzD13/Oz1WxaT
TY2ZDVfWWhp92i/4MbprHXc8lElGlSRrgzX0j+FWOtWvvJeCtYA5+N+rIckJp4af90IQhZe90J2m
3lP5YsUuLXbcI7VmpzeiVbb5yW92uMiy2X81PmGzWD8/yTHcTBbXJ7cRtt/AY8DGcLiTYCKtSAYg
LKD25nz0a7G94Pvmu70mHQQSIg1e1WcaUXJo+FicXoH986kZzowW/LZwdELnVu8dPHv/GOZu//V8
czkdtfngNsTrreSqMyFVsaWmcGXRyA2B3osx2HzJFapcdRwuudqQU3HJgWGFaUvhGpD5TiEfG9hp
GTKAJcf45BaZCMfq2+5629Vww0BajLth3HXjTrRjYMSvu/G6U1LS5be9tj2RSuASXGAzNiDoGGIu
8yQclgy/MASDv7v5nY3P0mvEdCEH3Zj28qa9tHRYbND5iGdMrLxd6IB3LHh6EJLAmNekaZWcXvK7
x35bFTu7lsjt9WrXVvux2t/OzG6G37CNWeEtZ9niIV8nXgOPr/HHpYtRF6cvhwHmij5X2R/flzs/
psXynX4Y5yJAt9vBxZe4JL3CQiTpVZ0kLJKQ7iUqEsrbgkFk1Q7gRPcBDiwSU/0Y2TMs+rgREaVV
we7fNrpUmAzTqTA35z32HWCfR+lze+PhXj6imWzJWc+fFOwzc2jCeiXsTEQxzAs4qzntnTsgG07G
XvDumHzd4KFsGBVg+/vGsAAUhRBSV6TmoF+z4DQTK2UKDoxN5/KsXBxlvEQ8HjN4XvPhWl5szMu1
rB6drM5c8m7Ls3g1cWlyqtmrmWfBhnvkJMTsBZpN9V0dhZtdv3O54+TUogbf2AzNPlfw2JhlyetA
sU05c25RNAGRkWK74trCiRysns7fjDmw1VJkC366AZvdKXjioNAN6QMWZVZ3bBVYKXDYs7BS4NR6
hP0DQlAebN3LXvYPN4EjYsJC+23H4AfdxXykIDVopFYZsZojyavE5QfLDsmynrnaEGM7YpiBqqPS
gduRycUQbgpZFxGq6UiKqDCTYOMxtkMEwqTOiEqDhWq8FHEyWOZ5DOjJlsDefs7HalHWsXdF8IeI
lihSZ2UIDSkn7hX+mBGi4q+R8+N1HEIWeuYg+lcGcHSEgrHK99l6d16jDGGdvFsD/+TiFzIOOVEX
I2BExsTnhpvzEtIoNhhz8VBcwhXP74yRf6hfwnUW4veySbCW8OJ8ExSbALoNh1YKuXfLI3BupViz
ge/ldLVTEj4gAF8U39AL4VJg5qKO1T1LJdyCS5HAAH+nw3TF6kSa+2YLT7GFfrSbsr2W7Skvrxkq
BMLUhFcD1iOzopMalZZwd0CDVlbUIbD4O+VAmNCcIvs3+hccwZAVWSogLLmud6a5XY8S6WzDXsT5
q1FdoQ1qvtLPL109ggIqL2npbYeuHjMwcI+a+Q1608b9xjarefkG1xO+FYoczjfmQEcyudE1G7Me
RAXMAjZj3+wxFihcYvOgdciTxVhg3cRYMIsgk/EGjeWPBLKt3ZrdApEpKGOMsOyCIyzOmoC1sH6y
vtYb/ApUIkk+9wjLJvauEAWGWMHBqo4gEvcSXTiK0cW6tLHJCoubKj5xs8PtBtatdc9aMlL85q71
svRztHT53auokTU5xnww+9AJ0MG15D1Q0eIk5c4WkixKG7cZfYt7Yo3PwC9AAM6dHP4i0u7wwZrk
QScrTFLsAt+Wr7x88ZppuNeBoEE+yaySiczfr02EIIevfMFQmIsZ+J77JQ/E2Q9MfN4VhgKRefOh
ScwgBfIbeBr+ZmiAFrrdFUQ1mdsLRTaEKhZdejJiWtX4cIcVJg9dJtVsUBlWL/4JZhzsTo30HbZG
hgyGqV0e5Hg6Nr7e+iu4aB9dj9ENczJzd5SA0WqM1GNsVvFgghx3c+KkL9im8ar9Kk1vRTAdeYne
8CZk+VvAIXRoA0+kC8CDj9GdCqALxvkQqg2ITBbVIEUq8XlTPLMXYvkjPu8Z/I7NkE8tBRPoQPiG
89oTgrfICyIGaIexOYBNNdo9otie3NN5fAmRZBlfltdoyKLMQE0mp6rkvJOYajcPZvNwLKSx5S9i
R0TMH9MirOJ/0Az6PHJgdIQG4J0FMn4f5T3v9tdXgN/gcB3EuUKVISL0YyHes18+YUjCFMPCD98d
Cz9GLFjU2fZx7qz64A+yXkf52IBi39DcFrbDvgCsOSGjrLLZ/294NJWv/J5rCpLAK5/OPIY265ab
AmLEGN2D+FtQot52m3HHrlgddzdiCwO2Fc9oTICXyyvKp4XcjLeKDI5TiGZkMeWTo4yujt0Hiw+8
PoRisfuoIEJGF+qa8sACGtoM0bKoTpCptO3h2kqeN5CPBj4E//qTzH4xleMoT0EyUxjxsIjx7z1v
DiqlSgpYzN18HcA65nQrOK9Fy8CGjk/n6hwb73TuuAsYYjFF/H8fVdTbdxTd64BR6oUcHzVkYoZU
Cqu3DTdzlkqplBdk8RBQsTveiM87dsnE/UsT2ofVRMQVDrrQPgZy3f3piEJg5n3cYtr+yzHh5kRr
9dBenPNlfzsdbONgGIdr+aAaDxQMoFElLBymoBECsweYteQeAJESmL0RyoXFbQmx7MC6NQQ8X7P1
Y21Sk5DGIvgSI2znMBaBdZcPgvC3gL6wHZ8clCLEsiKpJ92LnzBF7FhsfOcX8HuSQsvsCVIMGJti
h/sTEAz7eFAFJDsrWIDuYqjcnn/bpCiDKqCsDlnPc6wXjfsISgTZzI+++e3XmtVcBQjcu94dRJIa
1OHwBMCqdW88T8KW/22GGyZEm4g45bbefY4jr9OfceTdZDQZm1AKKAG9XH/q0GleWmKtrl97qN6s
7B/LZ2RvUN11ZGjsrkVBtmzqjNmZTGXAseHY635HHmsvuPYb216g5xESJqg01AUtfqJdUc3M9lek
dRRxNuHGG5IlD2krGqhVe2AJba8PRrev1wKGYjl76/3Va4lvIwSKi9AHSSWGGSSVeGaQYUkMOD+f
IbQKHTEgqkpCQHGascFFeZIhPvlI1w+nD2yA4NHIumALIjUE7EVYR95vYkGZVuF/xonGalc2J92s
hFoFKnar7Pdtj5BIZIWl8Kis+j88qqomopWpFZQel4ad3dfn+ou9GefoshJOSBdju9ADr4UC3YvU
GQR6irPRQaZcsvs7i8ibmvTxEYG0hRLahNvjNEaSv9KycKj02+cVQSYmxVSQBjDHLlEmU0H580vU
DQAU9hKpyxbiUWOiN3NSunPMnzGR1WNNZJ0oceH+6RLzzjpYBZinEnu49kzbM3mWzku8ZY9HFg5f
i7glhU2j7XEmHOn7ElHKKjJWSAijTR+u+3AwMaY5iKoL0ymO8YSys3XCvnXOFNUmq6KQXrN9G7AH
vDGMP8b6GOtFctJACQmeMDe9OdoQBu5dRluDu8bmXcYWfGgKHRwHtN3O5V1ZeSqWPJ55NIK4ZS5e
c2RA6JqUOuwo+S6hlXXuBKtldNc/qqR4qzpvYksEO5ChAEulyt/0cnLNMZ8MvIhFwAF2W6B4gteJ
R8c9s3DqfUC8FZKA3r/B5mT4s/JP/AqKBpiDln/GZEYIpOXboCzPDltVVvz1dmS8SeDkkNw3yZkZ
C45EOMhPDH4wAZzIUB7gRsQrhYQp1ogsWNBzRwOWIIyK7Ldngm3GtD5zQucO8FmGO6cn6Db8SkqZ
88qMZ/N9/Z0hz/q77dLVAsLph1/5K9MjrpDN0UPjEfakZCmQb0HpKUSjs7AJlrQr3pNHoNaQR1WR
BBC6ybRhwMKVmEAD2u2p3U5AGuivkHac99p5P/b7MwBs7ok4rmNjHdd9PK3jYT7HXljEgIgtOA1d
3CtMIOJaie4szU2HqSCMNnRpCv5c/rQ7UZJcIgC+6vPI077zJ5sZlvDxuL5B9vIPgNxzw69y8pZU
2CXmDiL5E0YnkFVhufbfHK4mxhGcWaUvjPLaJyr2Rmaa/vUWwfrhomVeAu6HLnn6CvOHKxPgT/94
H+PzrzpjcyxGifqNaQgpDMOXjkHAzR1Y1X2b1C/Gy6d/on0jC4HwWGCBqhJozGNZVeMep0VgqTM6
bes2vxfwyAQbkzsoO7d5R7dk62mUfWwHAOWeiDr2fHY5RVzO8BIgfcBLBp8Wg3Swc8olv8OSfbVj
BW9MHXf/+M1PGsw6J4cmAklqkzVrhwTNno5MqhxURGiNjTO1oaQzndc7rJvX024i35eMPmEvOWPq
3LVoRFRxjuxZRdTOKiKMLicypX+hCkc/wUane+EH/WOp8tHdI58FI7aZdfei5nZo5Ky16IDq0jV5
1tTieyf0oq8RFUtWQU5KAYiUU8T3pbvo8XtAKlrc/0WiEH17qFLG2lGf/hl+8x3RUBrQf6uA6Em0
Gy8FnFJ6RYYshgfyE4hZMedOQhXRe3/RrgJCX7SrRE8OOJ0sPh5xfxWqRT1TLdDTQbW4zVQLIVYB
NfuXwhCiCJbQpRJUCOyc0YEohCgEER3B/Lf1A4uJDAGvJkUO5jX83k9XLJjkn89WZHbgyFOehK2Q
Sgr9EkQP4A75ZvlUpO/oRdd3RmhxfY7Hr3qf3JUYnj+0OP27ev9jt9OR5GP0Y7fw1spOf4uF7LYH
mr6IkBclO6nVpxWTIUGMMc9BrsRulGW3V8DCDOkKHmpbUrAXWrC4Z2fRpcIK5h5SHSJ4RZYKPUkM
oitMP8L/RdLS69HSJSwiS7oElZgAOmmS201o3bLepwC1iRZXnCrim17N1ArW/FQsWzINZ9cgZlmK
Gp2WcV6lkVsOlY9YAg5gPkoWs6JqQWuPZ8PYro0t6KDtlq7jnAeq6l/ewBWRlIoSVjZ7NpZdWfaw
3PtJH8gmikNtnaNeDnkDTshsi9CIh42L1BTlNm0Hs/ql7cAWDMaQpiOn/2DEegzoO2bpteyMYbLh
CV5UuUxDsM/SjBhIlG9yRNPHt/AvCR9/K57yjsKciZzUerGCNRjaGGNy+qhovZKYhUGRJXEPhZ6d
o9wlwM6QJIODD/semRESCYGtEa3zln/cpw+dZdYW8aqFOuDjN6h+EZyVzpGIFp7GD33xgAz8iPUR
tDr6WoGACHPn6qYW++UYPA4zHAu9Bc8M9G23RHTYWbKZG5UFpzgWRCTTeyzsjwuBdlzDDEZTUQ8h
HUJAxBvIWwvYgL7KKvd4obXH6hViKyo2tEvHh+Ps1ecyOn2whEcFxysmh0/II/ldx/YAVK429ldj
f4aPY+7sy87jA0P3Q0IuQlW6KZJ1aK0QhPM+V09nXaS8nH4dFgPFQcC+b035kAfTJRhaH+3Iskkf
BrTsThOkP7iMliuJi4lSl0MHj0JVQy+mSR9/NeUMwcqgeaUHTiwt2bCj/RczS91s09wl4zKDMdID
3f6PPHNp1QaePjyM6YfZfL7yGUFWnn+wQScAin9F9YTjWhTXlP/U1E4+ysTpFFJX4OUjXQj6LXhR
Z2GX0dYuelCE6ZyFXdZzkYOn/6tJnt+ctZAu2XbiAKRVmT8FXCUF1/v8KcheLfcOaUAISLy9JF3R
hzZo7y/xURfGNrJKrlhiheeWlvtXj4bKg8q4CRbJKDf7chDJKKI5JKMgQtH/9wEEYuIyQLwRl8Gk
jo8wfNzeN3vhIC4kKTBSHGwGiLw52Ay4ezGh/bB0/5RKxNT9zlxrV16dJWhqVLCZSyArYy3T+M+A
ucv2DJgJ2KnADLDz4ukdLMM25FUM264xki8e4OxdW/3R/keNbTSxW2rm4tW+YiQO9Cpcwg0mlPoW
3kuHzMfmaYXWkvkRqBsudcDjDAoQ28Z5Kp7L9P32yn9SdY3AC1ELvF6eprMj+7be/fq5rCFBouqd
/vmsMIVy71GPLyGNnJANGupRX/vK9sC++pw7AgTkw7WcTPOe1gjQGYjccIE53Q1tzTNrh2UVVzyN
+c/bVqVk3Zbnf6ihS5dlhTbshnRbsgbHAmFQB4Y25vOY8hxvp3mO2j4ksGhVRQRMduxd0Ap9CoX+
HcNNJBPOMGTPeXDPWej7RCRY2Kf4brCPxVUaEW5J0Co7qmuW8OJQhRoU/QVOUZHqLVU+aj1pVF7P
m6skwJ9Rzav+SPaCR7Z8h5AETre34WIaxZvO+krrPOrGo4vdXMbquQPIgPQaCtH4I+0Tq096FIvn
uOYuiZliohOo2H6xfqSU41BusX68Mm2DcZr5Ze13Lo1L2saLBxTNFevOyZ0XYezGaFJs2hnTv2OC
5i5KRsgNr5gE7W48amROTlwENZ6xim8ED/JZ0wLWJtdrwM6E/SqHGpO3POOP/12xqu9r/YoP2yny
gJ37APyjCvpB1u51w9oWmz3lJRLZ7B7j/2zg9jSCfC6bxILDB00alMawrYh8niNLuIibn5cJGxbL
87MhWxL2AKxIFioq2cKEg8BDZVdCTBoHkh0k07vl2b835kbEr/hCATBr2MZUme1i+ltmu5MagYNk
bdCCoWUju9lCHMNqCu8H4hi4MUtJhDhGQjWzEZeAnbueICOnU/+HDQwJc80myG4O5CRe1nG7ybb5
mrzSeN3EhiaL8dpkTCbrBTjF3cwpBhyGkrxkMuUNH4jr/jgBSZE0cAj6KaL3Wh69i76w+SAiAEm1
tavOe8qVIxgkZAmZBJ1e25Ap+yyV+OQVsQZkB9j8JJtbsQ95elhNhxu2lfSgsFgED8IOG24eXgff
+oUXnDoYM6deinNNYerdRIweqCFxwG66kLscmVdEo2xdhtojGISvuCaegbWsdyHdlQhY77RLrc7y
ndusrEe54linrx65yFO4/8S7sYc33Lc0PjEbAN9tAAL1sy/FmhzwKAdMDUPCoc9r2NbyMflBKu3R
YiArh2ATjqb5GwCvJFbynJsPH7UGjur7Gn8SSQ7IwttgyoOP3AMMliUjXeE6PrsFOKIurpDXYHwh
3tL6yR+4DrLMpMfG1kyPvcR/oNEtNzt2Fhi2J7D+gcM3b/H9w1DY+FzGtu2nFyeN7qTC3v1A5SvR
tHoF0GBsgQgzBjn3d5QI/9Az/7ttrua2mZ5ZzgrptnvGwG66FptP9pmAvImI6Lwb2T28mYanMjdT
vJFUIQWohD9graMmpV+u5JTsinntCZlBkxSe86iE8+1OTs2qxlNSWZq2H1DRLKf/WPf7tDyQL9N+
9FeXX+rWzEYk+KZkr1cCdY/KjOwbORZKIj1aK0RCRroebbpo0qNsjV7MMclYL/wCoSB3hPnmv9z4
V8/WEf29a59jc34tuWcyZrmSw72KuOWi8MROTws8+GxJp1nhefMftcHX4cQT3sDW7437Fa2gOYfi
3f03A5Epbpg/7nGW5AsXluQ+jOOoiIDC1r+mkVxlxERgOjhELgBe4BC2gHSHv52capxtcDEu0UoJ
oYEYrvqMlsP0O2f1vMxhrHc1O8pAaUDIhvcBIsQZETlwAWocZwnzuxDFTR0tGgPCodMorBAbF27/
iOqjf5RZzJwvyI/0tRzCBTlLuOAAPZu3mRX9LDtVXnDxQspikQGTJU0yWIbDthy2A8wF3dV7b/OG
4BR9P/0sbeyVJJeVR8ACRpsZOJ89PuPBHh0r3ZMWyce6ux3S6aCd2R3niIHUQ6UeavVgaHtY6lkt
fvgL+sKvBGEMWizsS7dztEPxhFTh7716mWkwFaifh6/tzXnkraoHVCfhZ2Q3pHyiybhRE012vbMm
i0mAJ5msapK+BR7BLQhNFMu0ZhZ1U3gASHu+MJ9FU+9z2HFzGkVu3IPiV4YcUp1aQ27cnNRxDyZt
fcsiEU+e+FFpsE09KbuE5Sh7s8L5TOzMR4/jwhEh1hJkJ2wnYi1xjKtQOGdE2qqEuEKAZ8I0lF0p
F3pDLheh9NtC3xIlpt12YDJ1a3dVWGCFRSnTTHymuFLK2ZUCmD1bzQAgrF7gcf92MDBz6WB+0+As
dHZG1pyJKtUlpaUrDpToR6gTGAsvu2sq7cf0XD5Jfinm97khoMHjd+oOLd7CJhSYGULfk3t7Qz9p
fB9xoczEQvTdLMVHxsQnF0i1bjKEjqZNtDrKtghLsLN5MWa5N+0fUHYt4zqlG/SN+Yxnn2TUTNkC
9ey0baNtVZ7JVIGudQCLhuKh2J6K7W1IxmuyLB7Y/Blx01PB8UjzfxJA8rQ03fwPGiEXRTZh9AvN
EF6lqHOVYIvDm5zi+5xTjAsDLxGuS+SkS61N07nU2shJC74CxsDVAc64BAnWVHbAKuZtDquczXz4
GwsX5fqBJSSndTyL57lrfV2bxIn+uhJQhZao/S8MJIQbDIoXLeCbR2JsMNptffkLibJifQmF8b69
MOm9sE/3YX5vSmHvaN8Wvn09upuX9AfC1AVwb8w90GcDRPdDD4QSEvNdMowC0L2D5y63sGYwy4KM
gjWDyhazLF0i7PalS8QXVT3x2tAw0k4g8KS1ZcpB6x9Nz6xweB05bG1sXZBpBXqkf7goSpwmDwQY
s/OhteXwAgKU5I/haZ3FuovummZmPet1eXUR67IUuUI48IzvqAVeed3EhklRTL2MI0b1EVob36OR
5d9sMcY7xpzDx6Dl6j8XOTpadA5P+PG7AeIAuIH5s3Cebr9rSe24TXibELiABok59hTXVtwipFbj
HaEYJ+COVnyD3W/FHbZ4CdgEebbE8hA3TiwPOs3sGXwbwTx4zRtMg+mfPdOkidccqjzJUln7ZfyG
+QrnFeYEwmk4ODTgKbAvQdKwoC1AKditHNwJm9d7WOeOWgFZ9rteDttSzmSh0/cxfyM4T7f3envR
XAWMDuQYyjeBRpFzBzPqSJTSE79MMUxFUfEayzDBZxRf/w0XmxA3NF5G7PZrewQJovxD1U68GTNU
qvbxgZTVUpxVXvV2corfRKzmo3+EtLmWZNW0DDRYrHC7BG03krEZjRbkA9aE1PDRaEbGFKGBoYAk
WciMeD1TM+IQMgJ8eVEjwMRdPBdUrJ+ei05icDfIYI6SewfwgMQcQu9GfP0uQvO+BvbBaBQ/k4fQ
nLOw9YwfDZMjfHlzRldHL8h4vvoTmANNDmAINDkOeH7ZCM14fiaAOcHu7v+4EUv2S92+sEAU7Vb0
6eaOhOj7Fffqdp1uj5pLN0FSebvflPsz/B1129//YOC42kemuxf9cgAlCCOO/wkjbugTcVzNfnTr
B4Ky8cu14/7MBnOMNmNsjfFVSyrORWZdd/CaHhyqwQphxHHMO8kf0WTinoo2OUlW+ALQj+0VopYJ
mgAPypu1V2+HTkHf5FGLUdiqEac6iVM2byIFrUcXFmlYz8LK/iraylz9o60EdbbG0ezkqP+Q6hB+
rhNWFXY11TKqwKgdogsBaox0vOsQN/iPwD7miQ3KX5L+Tuznsl3m1K/ouTksypcodj7eTHLOFvl5
zA8LDFqB2gZjGygIDPPghMLuTM4qtzPygSpmGG71OgJy54Z847nq1NsvMGFmb6dG1cwtFrv239sI
EzLuJCXitnnyob/3eh+QWEpWBnp17owgyrM1zi7oxZ6iftw91j5PqgJ0h3BRBFBbGAuYLaEr9LXo
y3Fasv1C8oddumCiKxny0IqZuXAsKGOk30jI3YJBpcv4dCTCxyg02W5iRUTJjPhJA54RLbcB1s2X
m4RLsGw2Blk2T0OMh2tdJXf8d7ROg8sKZ+XWBI4acY45bVdO8jCnQyI6ncyI4a59VRGhlo9K8Wit
H/SCbJqHfi3S+83x4V6IzoErEp0D/vbhsuOKJLz2WExBRam7a4ll6MP7MWzA6LUYoMWXYpihwmJ+
E60xd1ax9fKrH/eX/wXgEy8Cws1ABzob2CHbc6C4genFdgXEfQ1RBna/8Ps4xpqVhfBHz4DrZwop
CFIdv9x8zFNQYyU5QVliL+Kv5rNWfLTAgyFa4B7UCdh2ul5EbsR6oBu3vCDjcReN/9S2y9HWbgu7
SnVLtMvwofFR3l3AozHJT2LZzBFwAYuIMfAlKGEAl/99xpVmwlFIXSwxDbBI/RtxB31hYbyAeRFB
0XwQbXC45rjg3r9gzCSlhqcY+I9XEMk83P/wkecH0yLGYEYK0ZUxKTNS+ADUPezsh8fyThAm8zw5
TCdNNutoSk0JYCLgIaNhRVfqYYBVYU7dHXT7HZvvl9qGaG6TbOUwsKGOX0/oChTnvor0M/HU0eo7
QyiKe9kWy2Kv2FCg1o7NUp1dOsmdDb892DUFEJLI5hzjlflnNHFsknOTmJftnMV7XuHPxXgqEY9E
2h0hmMG+6z2A+JTvi66/AlGcy1KJsyj6TZPsDl//rbk8HGm/cTeaMNrAsVmkHkpGL833tYlwN8on
4+hSFrPfKR9hGKVOhQCpjFf/j+RLk67mQvKlT9fJ85VAH+H9iDrQbb5gH+N8Cs14hC7OscU8hnMM
jyNniT3bvBJiNCEVm1Nxy5sEsmhcED0zPwk9QwNQzMm2eBtlk0+HSMQtpJWtAXKEQmhIMoh7Q2KB
VMsSih7m+WBiMz0i6x0/LmXZ+ZGEASAl2k8eVnA0ONgLJkw4gxxY0Mujajx6PKqq5071kcxhWcjZ
Zh8Tc0p0fZvlqD92fPdURqWHb+FyOtTdoSofJuMwGg+t8VAZD3jtj8ZD2j5GVfGwXj+M64eseDgD
TwtNQBXNQcVlaMhQnifTAijlJnBp92CYutuuQ7ifoWzAzBBbJlkTrqHT7MieE6MuLSDPfLYEjZcj
YMJYYbuLInaZ221wprgM0ZmLWbvLKOrjfBR4JWVIq21LcKPYImu32bL3ZxKrG8mJKhx2Gor3u2tf
kpYYvFVEgzkdaDZt6TNZnmLIjlbvxK4yRVymEnjJ1W/0bQwL1TuQRpp0P78HqyFYD3wOwnXrSNB7
JKPFjxU60oF/l6e+L45hvv4b3kmS76eQkSTcyIvEu2Rs6VSXTxELY+UiG28AeNW80f2cMnag2WRu
e2XUD0MA5VbqDoQ+dDK9XDVyJiYcK5IzyJImD1S07fM+OYvpiQVqqOzS275M9wOGYfpY+1BfH/rr
w316qNOHaXpIR7EFsxNlBoBih/wUFAUvp9/2j4lVMj6d+68jwVB18sTwgH/rcA5XTZhrbNxdc886
VsowDmWYVQZwe1ljM2/5pFFsZhSFThPo3ohVKPldfOb8sff73m/n061EpHBBTZ+QydudibBHxS1s
0vy8BzOI2QFPqmIF37MvU01gVpJz3xyZGSbGJrngfx+Snih0dL56bOoxNoLFSZDrUa84GrnFlyfU
KB9QBphRMOplqMYVUCJ14F6NlInWq3DD5mndRbk4ip3m6cIWBdLuzBI8F+EFSMlsZhnygIQeZswc
E7Q3AwsCEBjPv1PNUYQxL8YHj0cNbqse5Gu56W1M2nZHB1bYvlVsSXM3dNZwcBy6s6BFB37bmSMy
2h2S+qu1K63dBsQSRA649uOuULaLqn6urVVEAUOiXZMJq4AeK9jRAZNjrRMjBxNySu78EjOe6XkI
MtNn2EyA30TdwFry5mhfkShwuLy54ojwW+baPZso23lkmhNUxK6DV0BA9bvyHrns5H6/RlrZ+vrV
H99LHP/0SqPsJJrZvoOD58ZBq8NO4vR0JoadP3bHVa36uuqrLXWlp5/kg2OB+UUdYv/AlCEfkczD
mgGqi8NqwH65XUbHfmGFgn8YDc3x7i3WtTWTp7fzEZQ8oyDcpaiMGyI5krEBm5Z0q4RnVe/x1GrU
+FoLjZMsFU5T/rG4j8DCyMlEetxER9J2/zmnIaB28nsRFFMjtSz00zDtxMoGq4FtfiXhzcielcpB
I64RdHki1YjsCqFZEe4IkiFj4EwCUABRBLnw2RBtIh3R/Qfp5QxvkTyW26rZXhshuS0RgEiuWvAZ
xt5UHFBBnGFOqGjghhM2zv3+EiGu/D+2zqu5cWvdtr8IVUgEyFeQRGCQ1Dm8oNSSGokgiESEX3/G
hyX18bl1q1b1tr1ddlsksL4w55jmNWSLjb5SOdSNJ3rjmBoQFvsZkpI9CoRpio8s9sna3bLaZdF5
NwTSoCg6tOqs8jpvWADjSiILY1wZfTVyV0ZBzt7pt3uYf/Tu4vSFOouqDmYiAUiMv/9MH1AhluP1
TZbjRNaxGTfp4jE1/byXv3SGbby540P1N/VuPEnsR97J6X0t8HREbyDJgJIw++lQHTH+Aae+3rOT
BZ4OzwGLSL7s91mQ5cBufXb7HKoeaCSMUJK7zD041L47pgbcYZLYh4wRfBBKRiL7hDMLf6I418g8
lxZH/8x8ZX09OGZEB4Q5O/e+Yxvcg+xKqgNyhlscViy+GTN/W5nb60+WtcYXd0njY1TB0l+5aFnV
YqFlWKEmFWtesMuqlnmF2tYaL0hWPIOc5PD6giP1tgOmth2m3Xc6yU2Mx37HZuYvBiAVIP3PBjSS
mL7YgIAsIPGgz/1IHcNPyCF4jMixBqkCP1UGVx+9OuxDevXclXadRp30qgWocEFk7pHv3DtBdx7z
T0it1r28oDg3cseZPfKDwQQ/iAHrVka88+bMYb6K3A3lkMKI1i+bnE5hv172AGwDWAWwj2IbkHxL
8F3G6Lh2+GaBpOTH7I1xtZpYM67m8E5gYh2/usWZjPHYOU2L54vtGino+Q8hDPCdJMNsJZcYFaW6
wRRRQL0Q1A22EAXyOUKuZBCEosnJsYay13rhknFJKNt4FaCcJtBA5CMBZJ4uuweo7rzxw9EKtWs4
3UP3SvZ8aKGjHgPGJQh6wUP/4H3FNcD7it8ZjkOuAXW4CfpfSNxSuq7mSMXAOpCKganEkHsoBNkz
YkkjZU354kT4hoyN88+tqPAiaq5u4ymf5OhfqAfYNk+Fnze+M+Lp3iaZd/nrnmXY/vvfTpSFKEP2
3EWvsb/i1V1yjfGiqVzjq4cuC1AhDh4D331DufDQzY+X+MGYH5PbY3F7rG6P+cg0e64JmKC6OShG
zQWaSxdpRYRySbl2/wmXlGvXaHnPoVtabcjDlVddcwlaEsMzBFribbnxqrtJN0PelepmyLtif4aH
uN/dubJZqC3spa5/vPbCXmrzx3YGB/kMfslAP3hjKrq6s+gQQjSObMajDE/etcg8xNc82KX1ts7I
p8bYcsVpl5ythjU8Km/NPlCU3POwYPBAvFcWNfN7hq2G9X2nvxi41D8MwatyT3LWf01O+Jxw/2qT
mJzIfBwv3pTuyHxsWj+b/XvrF7NPNh2nLOW4mmi3NW1v0wHiblrt7W4P3yfZcl3Mjh+TmEA73/lz
4pONXPd7UhDoJ2BHLMOe8WPYk9d81qgSmJXTWkMcpbVO1gcG5DWNdXIS9U+y7d6gNkE44afIYUpO
bA6vSdARjMg5iGaYj6ObQTO1Zh2HdtVPnW1BxeCe4hhAn8yepRf8pWp7Vd5byySKiAfTFORBkexE
IEf04gIY+i9bErzkhnzUgtZUDp8q/lTzPWK1Bx2ZiTYJkVIK7hvOhQicCXdFlMg64Rrsm+94Iuvi
5BLngrU/mDGb0Fbzw8NNS6TfSsChHDTxlGKmiZGK/Y+URwmAc502liU1euVolUU6l0lxWLcHPZYV
Dj4nVjh8I/CrExNMDGGqR+smumr7PVoL4oxd7iVEuetAQ3NAn7qEFg7MUF2Ea7AFdpdn9Mr5sVuh
nT+3gAgJPDEYmskDTkuQi2wg6tmYGixuWLPhgUXLigeWB108sAxKdPHAspSymEpaPmxn9Zu2JqFQ
rWv4/Vvc7ZQ9NUOHi8+ZG99o/Gry3U/NX7cMsj5goVxgo15LV7t+hDV6ZbecBM5LUm5xbCnTFpie
5juZbppzzF0J40qmYzEJ9ljhv83+MFoHChjzDnX3nQBuImN3+HZWpG+Bg3Hg2SGoxLEjpB4XitSW
Z1sBp/o2WDsI/EObERoDyTQqb1FK3b1waEnZJXRmjRJLILkDMQ+mjygPRR7nUpApv4AieesuzEYR
5a19dOaMKmBFDqLhGtEb2tGMqos6XENZJlP5iWVfTLIZ0upg96rpRyODBxKQnfmE5+LOTHg5DOyZ
nTGt5wwbGdi3FKpXMUWBiL+9AI46z4/kzaZ8bfjnZNAMqbrIqSmR6mB5ZeuboNgSUg9Lm2SQX+/Q
ZhBVARVh4cfmcoH0IHQ+kOdCPYK+fvoDWhRKC32A0omRospOnFuQhTiqaHcR1UGzTzyKEvCFiszG
KAbRpfVLe0WFhSIKoVpDd94etZPNCJEndvvKqPETeMEUSTZKXXnkQc1l84l35g3dmIchELSk8gJC
l8QLeJnEC4jWEeMGyizIbP+8gOjQcAQSU6zqHnxB1YJNRJD2CfEbWVkYc8AeqXGnmniKZO0Gdmy/
eS1yw7OemP50O46DbAYtXQW/xjsavywtMigLiEmbPheEo4qsjtP833AvCkDUkfVETvqlYy4jdpce
mDnzHCdcs7sk12yODAwY3o4XM8TMBaDJl6ds5PCfKBTWLfw+bAyr/Mnk1+7R6GRqeMEswX6GHXF1
3blP7PrWn3PtM5mZS3yd4zI0lfwTgZctxihIY3iQRiCllJlsr2orsj/v/m6iIfwECQuYWz0LzA15
Bpekkmck+sMcP1T6g6mdWYayQDHJY3pn4ysg8h3oKChqQTIQHQWSOj3mn8kFRgGjrMI8XAfictIq
wDxZkDiOSK31sQSDKSUbT2XlFGAeqz2+SYRcs1RGZifwfNUwEWrFmpwChEMBgr6DAuQJh/wLIP2Z
lmARn4t26K2eDwPb1X1dkJO0d5CIAm8g4zr3tUy6x80dxrI/mFCzfevut6Y/QyDkdOhmILXzwgo7
UFm4Smhs2cJU4YRqMQk1G6toOAGAo4TOgV4FtMrzcSSODdAOtxEuMEQyiEcXMr69wPG7P5Dy4QHe
w7uFLuv/1Fd4ACowEqQ/mGFyXxQBpZedL2s/A4LIjJ3mW9aD6CKCGyLdLJgyAjfk1dpCpaMRy8Jm
Cgcy1X4iKrj8UD8ciqz8R2IQz8TzTThyRH/6MlPBwWrj98TsZJIfrGpG+alKM7r45vnB2q/6kzT5
iv62cPOHJ7QSm+1q9nAnfExSKEWT0/CEAZ1lk/5Fe1a1qcfIRs1WGK/QrVKWKrA09ABOSq6asbth
u2bfRG3Kygkp/aUInSa8EaYzy8rJZevkivdVbZs2EnSy0U5j428wrkE0pOmVicno3yavwKSG3Thk
EUj4RMU5oeKqHggJuMJDf6irR6Y3ZfxI3cf0ZoofCUbbzFL3XfTH4fY46NJwtEBbkXxHPXkC25Hy
ZnFuU9ggwaKwoaqhtqGwwblNYYNzO8WUgddXcU3+m1GsuCYZe1lejoRfGN6hfQVxTsoIPHmkAcSO
gT13nzUjZIZoepsE+ygChoO5FvBJV5/IC0pe1kvEGbcNEWc3Qh5riThL5wNxmqZ7WJlHtOIxSGnt
qBvb9IBYGI3ARDDsrvjCQqzfgYkDtI9M/FNLWvjNzxbYs2H6HG6oUVSd6x+g35m0Mq9k2AqjiwO1
3eh39g/YvpffhXAyjbVsLClp8FcNj/+2cxWI9sGnYLuRh1IE9zOLzxgA9SwJ2uzn+Ndy7D8K9zXT
C9FUrsSzD/GreUvTjN7As1dAK7z18MaGpFlSQS/rUzvJ3q6cThl/AEZwV/MKD/s/3C0qH3jGQIL6
gbYqe+H1DnRR3vA0vwb8Yib3ewmy30nUWAR/pwJ4lu1un8ufTUaoq6cjJPmLs+QC2Rf7CH46e08d
wjaUOsSK95QikHOsxm+JgyccMvM2ADNQtBW/yTMhUKsxZYYC6nI2D4aJgkMCtTaoA+FdgrnsudN2
WLFTyg0Bz3kI/0BaIPzjdOxClyz0hMt6yUJvrjsO8H4a2OoXqhKkDgyVUAVQDI/+gFdM1SA0qmPY
/HbzM4pPxKjM0O4kGsF8IKsH9O0ow8j7+oH/PtSMRGhYelCsA8aa8OwQmI5TeGd/UBOlSUQNEid6
qqTdY6wp7f3IrVv494Z0eh89UHGYMdcNKPBFlVUitaMYRlcuuqxs0WXFBLjBeaJxxJbGTduRrMU9
jLQb7QlvSJBaLKyDNg9MHGKw1taWp1rLCzDoOkj5e5CaM724YfulO0UZZcJI8zLQMUqlaToCL1kt
Ks1SE5Um3Ca8Y4y8FJq0XvOpB+Rv640kz6woa2Hbb9mJIGDqHNEwzZzu1KeymyF0sS1OfXGiTLwC
aHKPJXlS0xHu/ExOosfVBKoCfgXqSShDlwU0ZG3xoXuwi1ReBAUEb8Il4xwxgv61Q0rFyFB2g+Do
Fd8Rqzw7NbjCi9u/YG8EOAHx9EYiI1yE1Te/hpu98TemD/aAB9BG5RcAmQekzReHyADKfiIDOGzQ
scKqpQS/D7w9ACZhDUD1bjO5Malb00V75PCN4OX4BpjUQYjFLPD2OGXMwEWQSiKlEDeDFYTH1Xlc
ne18Z10hcuBG5iNYjtb7QIoUp4imvorf1q9cUEgOrEkO8knmtQwlhl/DBZxeDq9TJpxIkJNkX73U
qy2dP5N5dg7cUXrUMbNASpfALSS3Yaczr1wwRP2LdWH2xZV5OQ9sNsGdfyiknexoZkcdMhiv0C2C
N5sJEYLeZSiK1k0NRV18evBH8r8ibkiISiF7W77EyBp4ltE02KQfMRZgOMBYoH1hEI+XiwP1o2rF
LgYHNDG94eeKvcTz19E5d855wA1dPMz9Q4l5fHVOCANm6kjBFzmDByoIETonvcuPC3iPcFpQYS8H
TsuFl9PnO7AKQM+GYIM4DIZ0XBOoR7cx5VZyYNbe3yMsmCB7mLWjRjeJ1Luy0c23OmoDUiSvkomj
GJQ0e6ZLacsUYJ+djCy6zOzmDrR7Q4yKbMtSGjJ5LERTcKY161ngGSHo09MTBbbDE4u2fr/CWEE2
d+pZ2VpgPwSO8lYw8pB7Uw5XJXH1glpNn+FNcmCejQt4MoG/84GcnN136iQ6QGKhLP7077hh9pMx
m/p/o5wYHguRAg6FZJzQgD0gsCHJASO3gYs78eunO4kWnUhsaLks/OtucBii7EYmjjZvycmpF7Wy
a4Rlz44udFaheYsKJ7Jm8MJH1Mo4ivUZKeFpEAwK3jSWKQX5YJFFihM2sPTg2BHZlqYd6SRvsetA
YXN7T5iekwMumixlUM+Makl5NkEukaQeH3Pj6KwOzQC+gfRjXATzL8p+dEvqqN0w62Hr60j8UPxM
BqX+m5V8ZiPY9AhWq9IyWn9TM985EQ+LDl0OFTzN1UuCNy+trO2qBynvq8jcf7v4tJeIW6DkvAQm
WcTLLn6HbNT4RJMwzJK6l6Jx5Ief/NU7D8sTh6wGgggGIiyoZ5dT3+HXsn/Zxg8KjI1PhMkwbZaL
aLHk8U88OIt0OnAWRzaWzCUX3RZBzhykWwVVIQ9zJidhCPnDil8KxhwzLwY0HNiP/tBCGUz6UMNh
huOnSIGeE1DMDkzOhyVuxb47+SP/FJ4k4s5/tKhrtKM5e4hoaEPX35Lr04hj2MYFhHiQ8GH3qztI
3AL2efQfmKtKfq41CE6SoOpwZNdSRxnyfC6pC/oBvr/HyjkgJEQzSOoE8jTcWvxe1tBpE4l/RAuJ
GGU4Mg9iGAR+kgWxdmdlg5mO+ATWxO54sFj472hWdcbqhhw6K44EO2PyTYVCDoCi4GDswTfGqN+n
gXqAVuiimUIOl9H7srpB2wdZZyO9OAxG/fdRz69EO6juEDcd2kq0lN0vM7U+rxmT9L5BWOFmd9Gd
X2kAbAMtHTpMQFZ8Egn5kdbTffB03iJQLO5yEDy6LfgmFguLnwfwdUM1p7ir/7bnqqCzliQeJN3t
VpViCPgRV1iwZYgg25T0Ju/vqXhHiCEaeDXCNsFmsgDLKY3eHeJNyBqL0bBhMw/BXArqPzBquewH
CjACKFE6MtegQenFh0FAV8vGlnUtrtGtMzA4Yh0K8xmPeFgyzGDHBywkiybmWPlhaA/X67Ef8D6f
qvzEatsyPrX9Fk3y5iqa5OQrK0H1tqdqUTo2qhYOZRtVi/4Clqfw8SeNto9FqXL+GAE9FMjr5Mxv
rMwfMhfM0OmKCEw/snkr+3OWPanNNlYSNtuKsJa4rMQOss2VOsl2eE3KmO1aHOJlzMZvKQakhQKa
JHMsGR+ss6IQ1tmaNfLeEGoivEQOQN7m+fZl1QRrphVOMKRh6gD2x5UbIpa/kHq1j6J816G2P2BD
H9jYlnygG59TMgkg9GM5OdX1Bjp7AL/OYczB1icPuJc4DWpCrmIIJg9t/pBfzgVyt/F0Y9apH/np
a9W4ww7xMbpnicthg8tJ+PFo5CVuOezyOSy2V79fZlZFu+rF4MbAYJCd3hq4uDwfojkUdQGGhAW2
1f8qjS9EJVAPfOxNkeMa+NAJi2ZxSYWyZQ/PSuWGIxtQO5eLA+qYODySjpGAMjLyPBYqEJdvpBaW
qwfC27CoT6ia6oilRl4cbD4OA8jnlgVQz3fpeCJC8aPxputWjXfxlnif16y+ENnYHiUfPl7tOHqf
E4/MpurUTe/YNRbEibOdtGJ7DxEAbr9mv6vhfHXO2XDWVmcufw0eI36DmczFA+vz3D2Uk2zQk+lw
ux3WyJNJSeZWgYuSHAZeQdcIv5VTfYOtwPPB9iTJgzgDweF3xMIjZAO+Qxg5TXnbRxc0FAstAZbf
pjwSqIgqf4IZV1YeIHMKGBY5BZ65CcSiv14O09Cyl4O9pj798Mqf9QL2u9k+pT6XOh8Ucdc46iiK
G7nZC1eaYgSyFrDhOXLnqF5HrIARyNK+5JeD0x0KkMO7rsapRZqEAPuzDeOoAyKgDRvhjZjRbUDn
RZQaYsJhGaKZQWwyOwV2xUyftLSs2l6xxtTePZR9PWa8BQNw48eHwOMKjDioaAnwoeEjXPAWLLqv
iDqcvSGBJZRyD9p3peNY3cUthvcfq5hyi6m6DY9/a0vdRns20K1V3ipIn2FkK0w21QqHbQ8FCwNs
fiXHkoJF+3RyBPfFwQvA+BgvQJ0wxhEvAAcT4pQEEL9WKxzPwQZ/Irai1zk942TXocWTmXoP4NjR
x9EZVMsBYse5dj4QOyqZ0tp9e8ZsjziKm50fSQajg/lBInPltt+z5ABS04z72mL3R8EtilY8mBmH
bqa/4tIB0xBdxqglpIAxKyi1VAKNrOnAOly03d2xRL/RHQcvpH8eh3NH59xuvZoQ5B1ri2QlydTN
srNIQReDx5VEhGaLrV/bYaOP6/26ZpcrNnrlpMdG/+6kJ/z29p4CRSxVAS+reQPHTRYUlBxF5L4h
O4oFys1OBT9wz7plcaP/f4PTlW8W66wasVIccLph+xrWf1BgXZKDbr0HdXNNLzv3GH6O66ekJnBz
AElNMFbCOoFMFb9ByJkcOdlfTde2E6CG/ADa6zYcsZVP7akxT2l9zsodrWzJm+BsVw/X+aGZH+LN
Q0YBxPgyfujjhyF+yPUHO36w4BbWD45xjiEo+BdUfuSIfv/dQWBgGWjuakTKzxap60S8Af32Xfqx
kvBPYtDJf9lrYP8qbGFMFncN8A307e3OxPjxfN0cjK+QJStkF162oqH9X8IkeEnOCjo6Czpw6Ath
8oJSHPrbwpYcVjtxSkE0jXdfKQy9P3w9CBcFL1774+DfB+y4e57vw1UXL1aHQZyBMlEwCqylJu9Q
tTAhqwEJMlyGwVQ+6GA56GDXvIWZAUJRO/H/kHtFRYgcAE3klZ8UbCNkFHi0JwDovMAbx/uEcWL8
j1oXLBGFzmK5oAbSLAE9YbjAJ8DagRjp+I3/rt960JbH64v63BLGLGwbcVZN+z4WqtEgxe/MkroM
VqQIX/yfR2BIwmhjjIU8ig+S4tcjL2CK+eLtU6iz3O+Nf538hrfiyk+TYPjB19C1JY1nRZNq7yxm
qcfVBIZJbl2smIpVDJVRsYpXf+c9TYnDvTBvwW8o7XryGiOZcbxx3yFbb0OSFgHqqdgAy5TYAPaX
I6l/nf8MspInmwUmTzY7zDInBXBbvoD2+4Y1+D9rLMZHHEbqKpCDNA42s5gm6NYm1PBbdJn8AdF5
Lnw5ahnmi5OcdN6D2+Rc5n25eEmhSbJlm0lvPOa3Y5EcybtlpaVvInsTlR2WSUzDIfssKB/ZIHFB
hLQYZ6P1GpzwoB4kZHE9+KMlkLALi7glIAVI2GUJSIHbZ9vhnIb5822FXlxSMHhJ5i0lPvAoCcK4
UVYlgVkhet0hfCO0lztiaKOVTjRqpJIwuCMwUWw+qdwRrN40kRuJHbnpETaxso3uelQvAiOAJ2iM
+nU44u/URWOU0QauqTQ953qi+WcqZH22h4MmwTQRjmKkslpGPxlRHgxtik3HIyKb2oHJFckf92Vy
RfIHt2U5+RvbT1c4NmV9iBmVSyF9GKG1kPXE/ElugHRm1LYfiJqAN8Z/8cU3l2NffGc564vPOnZm
8Ft5FyysDIW5DNg0Zgvqkx8FYzfKR1rARmzIHMQhShOHKJJDOVPRB9JUf/jv7C96ZjIoBfXicywR
tfskJ9uEaZd4oXEfU+yuB9ne3hypKUHo3rtTxoi7O4EZZ1esdae0P+nFicmVYMbnbe9Yx0wQrGhl
QLD+F75dtTsF38ZI03yuXxV9m8lVrgt6+8aSHRs2q6UlVghnC9kjyHLpKeA/8muKogelmbaNfwAT
40d+2bP2tus9xzRl7a2zCTT3Fkao5QDkYEgMkON6Ew4gB3IWDDe0w9QMRhWYKek+9PfxHf2RaMaq
q18UPkhRmXHGvjFC7QaeS1bZhQ48wkFIAvsnI6g7IBtk9oXpDGA2JJmXqb8VNH9HCI0JmalCIUb2
oRDEfLbsinnE5i0PGU8Y2ZQ8YRzl+OPxumvyhGH3YzLGlkpZtWHQ4dYml6tlrsd/7MhKlU4OfYFv
DP7MrJspquGh9GK9RPIWtKTklDF+uPnaS9PC2JPTP48MTdahSYArnE49JKqefDP9ApNRhZvpz6zr
yDdrMppE0cGvbNHBlygs76KDv+AdRs6LSPrlz+2Xg9DIszcoxHxt8LvYb9pgwAPjsGcPqzFMAacn
0aaKkjG6rvAyRxOpRvD+IBTnxeMd1XHxdEV1XDzF+ZMj1oNdGXQtuNCjAaFph5vWxClWQc0TcJVh
Rfn13YPESt/WRL6zab3IfpryPRZVJoIlL9tlHMhEUDRKWOIWoW36wyFQJI/NXfoDxa3aCV2WlRBb
IfZBnH+KW/ZBnPR9JdTutN+sdtAuFksCClMo5z/xJzE76QWtNLpS12E+dV6YQ6kAFNTsDKTot3hB
qQwU3vzDEo2aYjv6CEDJXnkzbLYcEoLRrXOQNuIvLwjo6ZAwBOZd/OXo1u00yPhuXv1VQqQvNMbd
6lsqnE/J0r26kqWLzEZymkHtMdLU5VirXaXvSm3n4o1+K/yJq/5P6kEhhDZPQvC/0HiVQwbxZ2gC
MhO/kA+MD6fxxpJy9lw15xH2ZHOOrVNmn8b+VFxO95ukBDNAw3o6ExcncCUwiJThI3OUW3Bz/XLE
shFkbpAwMryFt5TZV9RA+FrJ9qivyZg7Kq0CLyDdu6cC0eOQD4SMHjIeO/3w9gbzPgelg+cdPHm2
cHQyNsNw0vchIJ1qOdBSYI+sXFIvSIT4Y/66IRAvI8aXdh8OFjahrdAWdnd9G9Rv8+1wp2eiYfoS
RzO+06CYeA8HCbmQYCDY2QPeY0KzDBEE8LEG0+kPBgN4b73r8cCMRHUhbgk/A4zAwo3lzXtDWwZK
ja1BQfnGhoucq8DU2XriZvIT5G8lNaUQ6LBNrB1xTqCZd9xo3J740rHoUNeFtlwXCbRm6637q6Ie
EEQx9kQTBfUZlpcyT+SUkxQIgn6mwuCoQATsE3zbVJHREfGx3oEx51deyOq1rPSLZCKw9hmfIZiy
O1gfs/mY2we3PPRLtu9chsXPLRmcutTyOgFKcBjQUCIL/wg4Q3/kgh7nq8ZmC+XRG6iBBOucZJw5
lWhpOdkqSupDvASc3SdB7+KWwRFK0Y65kukn6F1NiqUC1hDWI5qyH0ppmi9GY35F0oGECuQPXmOX
X7/8zR6viOOrSHwWVaRp6BEG3SPSk4OWRclZzAUxxR7I1ROxHSNoQbVWozF0vZQtHzUn00YmW4wa
7Y9Ro0npvHNQbDJSyHfJn+oP7jJlMCO7h9nEhxw3d/cpsNZ+v2GVKrk7jFvXlwAHVJ0TqoNn690B
5XCPbRcYL8ktaE5hTinSLyNT19hpLMuAqJQC+1UoXn6F92sPZMjBr/FjNggeFalD8UCfbQSrddAb
zFqCvgg1ltVtqBdhRldJlDca13OZni/N+dacCUdCd8WfTUcyXVZIyfcmK6cluCcpD/Mm6njPQwnt
onQTXjZhzJUQBzO5YWmgpUGn+82VVsyDbcj8A1P1KhxvkT5GdXbo58MVGRxpidaxS0727RSvT/l8
GstzV56vvIX8+tv8o7ydZkYbtxPDjoY07Cr8XIGOEvGIjEh49aNNaGIKYFGmxt3OZNw779a8xt9K
eHLe6rVEJE/km6wLXpEUUdtzqO1X2a4iuO1TTtYghJE3zMrrb/da6KWgSxtMKUvhnmZe9r38S+ku
wCV2Lu2+QYE5MZMD2Cy5oRyLTY3p/bS6oFsHCaPTtZgkV4tDEpPkhd58bzK2wCmZY6xcxIKo55Pt
mvsIOYXY6vPxfatmgRgnOZpxk98Pfmq9r9aaZLvFigNmq/AUy84AJmpK0bJCS537yXJU0SL84vs7
v5jVcc9Txf8UG4GJMVkHuctkHeUWw3Xk1kzWjQrdt89QXXxmmc9mZI+0CThuXEq0CcVVs6RmUV9B
1qa44teUvDtv+mJtiDMFqLPlV7AMx5blj/wdlF//jMWIlam9JPqN3PiC2FFxFTe/Cwo8b1UEDhG7
H0hUloYKiaqSqXmVdwNFAft/2tDBX3dk9rLLB+Iy1Hs4LhzAqpwaneQSfInMXJipEDyWJ5/US558
nn8efg6UAcbkHHhTCm2lok7pLVn+oMZ9IqQWqNyWObNKYuPfgJB9RoFTv6drgjKwx9bjRwqojexk
/kVfILVxw7CzgNTGUelecsHwV5ga8/N1sQ6/p3uxqmBPwVGRUEixvvMOMRdgFrsKzKNZJfuF5I8t
Bq/2EoHgg7s3MmpjZoI1X0AAZE6D1ICACiZoGeQj+b/fYK0hP18d4kX7DhatujPl/sqEHuNf4SEH
wETKt4+p1LZ2DvOwRb1GqJb2in5MuF48Hgw2O2E+c8o/lpZ5wL3wEfQpqBZ5cTmV+AjKDUtohm07
HpuLIYfHhm/nN8valw34OPRhUHt5neU8DU6Yff+uHdnS0qd433l9O5fzPy/zmuEujhd6Q3DUmPqh
FjJVmawIz/KaLSKZJN3uE8zi1Wpr/UIsDEJPvVglEY14idTnncrvbtXvAY1lzqf4OV9Ugzzljb+D
58XSQxHaejRb/ooI3oVyV+qouQMX7nK/r+FqMTXG5uwGVh12TjggNeaObQ+tIWR0LHhgDFZHpz3d
zdNsnpr63OvnASZYubvqT3PPT6MhnOVhnmVQ46I/ix9SpjS3h/XtIakfTLAhDWN6Rl6n5oLT57ie
t2yDs219ifigSzz6JOWiNUfsCGMxRi/uDQX5gtx3NSpLf2CSgzobXcocjDw2pIKmoWuHdhJZZNtW
0QwlG0OBxHZcWUvXZKDKufKMkIfOvUg4LIGzNY+4nIK/WOxdWEFIgJGgXH6yS2ec3JPoYUiQR4nS
n40UOJ/qQKYIhFEpfopqy6cNNj85XO0IDJANVxAKA6Bzi3UIYb9hjd6bfRWBigvWd+X6LWE1jLw8
xqXkucz8d1sg0D2Wd/3uKwFzbtSzDGYvYRwy8lbNQ1YdjZ8JqRMVluSjJPuk+58WG4ldSuu+ZM0R
NOcuZ7OOdAzQzBHMwI2o5vBNp/Z6uyEXL3kPO+2Q+eZyIMdzG6+pvC8lxrojKkj+FbwfYTyUdjAi
TmPUvRi2Wer1ZohuEMQgPJploWplRxaqI2QbqB08cPyzYCgWzJmGBZc9+vAgUUduN/ctiBG8Mxhn
OGqJiruEPSocjNUXLhjWqIBFEKgCFoFHz2K0+YTJiOTbMbqQT/ClHfzrzI6PAbeAVVwTdMspSU6d
Q0AxLyOlYiXgCVcNh3QnIotVarEC1KNg5Y1nGnKETo+G0rs02+F+SM1oC9GnbWSo3v1NaVNIxGik
k6eepJlnXk8+FwfpMsN65cnNvvbNToy5EwzkYeu80LjQvgDSYY1em7JPp3FRp1/CG3El0LhciH8b
d9nrvM9eb6MUlJKz0r73+Sq8kSaf3GCObm85tPk0+BzyG1WPjxhNxTyo8EZp81EoUE+w8TfhGDSR
DvBs5pVJsqmgM3SYGUxu2A/A1FlW+2rggzkYSC3QiZgnTWy/HNqn+SKbAaxh4LnmpcunfRrR+sN3
TXy8sryhTM9MWXfvb+Me3RhgBzP39cGfBpGOEY3CXnaRjmnIez+MvndEMQyciWwU/Rl6epXLJZYo
QgfWe7oTDqxPPrkeaWfmp/xfkOeMLZxKGhWBMS4sA/S9sAzUoQjlhc6hDr3aOw43SfEnZ8mJ/3bZ
ijMw/fe3qL+LRayNIJU3vSD6WY1z3WQswFhq/7Cdr69oaddlZMWhSRzUggaFC4pV/4p1hUFPCTgy
4OVezmCvAGTB1SF/nfzmz90zHytHxXJqNIBLMqf6ZG9Qkpjd8AJYPlnUbOxpDBn2LeL1DCStJeng
GQ5mmr/aPwjrkQchI0stpPtDPljcCHWNNukh54FokUjEWL1nEVUrYkZb8iY+58M5pWCgT9BhUr1L
qtOFdGlzbyAbGrjqpVvgR0NNsMAVLIAH8Y65crOgcpgrcy/fuyX4gHuw2o2/rPQ7FzHoDECWeOnG
JxKLCTR2YYJt2XyDGtIpk9B/WxlrLb9cpv8TlxK2YcwySw4oWwe1cvjvuJfFA+NeAsCrmZz4Xfom
AGu8VBHpNRVqeoiogs7kl7tGQxqSJUEkxh01b4JdHJSYZ2qVR0/Ch68kD1yXVBKqEZHPFTsWnose
AbgwAhbO7yvQVrb+CBt6dlmghhRKcw92fxYb2SoNkT5uhtD+Ef9RXVoFTpmZ9i4mMWWhlvD/4mFf
DWJj7+iq1p7lPOERmYsHu39oioepl1SGFAVS/uDmD8Pq3K/O9UUwq0qd0lNk8prEO8EgXuoYksD+
YwCgWuced5aCvSZ81yMAgk8bGMVQnoFR8GmrtPaMq8lHIqnaPMT7wpNCv4+ywViyOWAlkf2AdkY+
b97l+Vl93JvX0frBk0LVwyf/7zNXdJ/ij9G4B6IPNj1kD69GVX3/xc9zk5Hvuu0hzqUEOguj6V9b
wev+u3uOxczab2yW8lwZh/Eq2Ti5g3bidOlOzKZ19Dj04D3BAZKOttaPcyPpaLjSMee5FgoET/xl
gKpQ4kMhWYKrWW1j1GM/QAm8LLfxECMpR5iQG/sMMcVHrpYijpmv2Q2MA0DNjQioUE9hTkc95Y57
nailwkd2TIUTgmzIfyBmwDEHUzLjS8dlXkbJmdkMJbv2Hltn3GS9Q2xdy86RWfD7gofsOnY8RNb1
b5fL117CUfwKXzOwVVqL5VSmz7nf5TA3dnB1mr5ZyWHTyt4E2huJIjQb7xhBygfZtfLywUyNEXaU
HAEqCCoHnTARB+kbArBPsY+rWZl0CKpLkbegkZl5CL/beEHInYYHjqL7Q6nXGhKXBXKA05X7miCs
M0vmBNYdyWnkySHJ7IKBvtgAWBYi5Vb0oLgJ40ccZYi5N3O4duUka9YqLAZQJq7mx/L2aCy+grR+
QISt0HB7tz9t+tN0OSXLfERduG62hYzzFXNnh3iGGdwSks0k7uLKISBaZUSnwAR6OSnFKzlUIdMv
QqaGVcT0q64PtntAOz0SE1pFzFRxWy2KbkbUq1ncakTiJs4+rfZ5JdrKnmguNLoW3Es5VbID6wZU
jbAaT+kIkRL2LBLs/WTv9ZcOIzZwEHxcF98lWhxCCkuryU9bksbJEq8xTpQ75xX/VA8SHJIQdloN
6jZcHu+WdrsLRHrguss+v1lSQF0ET3m4ZuRsfyYMHZX7j9hl63IgNCpFeAwFVEM1vl3js0EaE6jd
Ng6zgf1YEszkWxEI5OEBYDmR0O+Pn7Facm5U5R9uS/zk2reYyZf2Db2+dRFf+WUQpb5iGBLLgIiS
OTuGQWUbZD7GQf8Sbx7nCQFTQAamYUjYPBmYUx9sDDlzuUs/p2aw7uW41yC54z4NBliHvvtXhYba
S2Koyvlrv/IFk7Ucs1tU9nbrudMWoQ0bkcYROS+JgmxEkPOWhdBEWSmBDOhOUyE7ERD6qHlnVnva
F2a82eVksCvhrzA6TSQEq4ijqYvGS5T04b0MW2SHGZk8ob4iKmd7R1oGKVfU7FfL7wqPne/idhg/
XzcoNLzJBUD+Dou8Zz/qnzgbOD3+0yUakaGimewdJpYa4kFLoh7+jUQh3NbccLB7PGRH2vXdUYzg
aKhD2RiR8U1/R21PMWn7d9tH3gRNl0KXpKpFCtHicCWWdZJEAu0ZDAGdk/b9Oj52dK4ebKO7BN6p
J3hAcFi/Z97xBHM0BLAoP102K6LB1e5EgfKX+WeZX3i3efoj5ltAuIQi8KdsqZDUIrLiX6ek4cDC
lMgKgx4nRozNF/saIKwgSg1tfAm41MOcR54a3wKseXwLUFdwbL4aH3lqKWgbnB9JgBuIg9QZicni
9eZ7cGOFtZbIRxmUIpF/tttPM21eF1Wb8G6EDmtCDHp+9UqKO3wZdBYFagty6BFh0LnARyJ3c/Td
hXnNFDxefHv/6iCNIXt6aGvE+mJbKJAbzeQ0Mn4LSUtKR8YE3NTMSsjXxHvqHnR3yRTuhEhwN49l
d4TIn3THnDQY82i3R8BTU3tENzjdU48+QUG/mYxQGqmVOw587khVGnFT1qHzAk1rN9D98yJEuexS
cyIukDUWO6zmL29QZtFwdNkc5+SeXwO1Uu0RhvbyQ1VPF082P1dHPViT9+D8ZJ+FfxTXFfhKXFcs
s1r+uBPo8EAga7qHxsbBflC96sAiwNdIZF3cydsOGTlvO22Ut934wI+RjQenI5wI7SXDBX9NbOF2
/QVrhHz8jKyQTbOj4a0xoh9inr5kXwAbQn7DyJwdDaQhWhz6G9YzN8h027YNr6zD2nBqQ5IsTCap
m4AgO3tDc+7jvpcVa9Deg1sV6HdPB+Ytk/IYM6d96O8HjQQo+v0+TOGbQlVg+P2RGMy+EPzOvDnd
Nyfkj/gYCNuk30Z+0R2pt/jwWNWxsGMyOkmmlk2g1vo0TNhvseGRm8e+BKMDHH6dqC6+EKxDUomF
ohp2k49YqFVg4OBaYAoT0kecYLnEQk3Zo8vOIwntJUZBJSlcDAz4khhPDqnljRoCVGl0CQuA3EX4
OJWwgVCo+98GgbQmrIHMfZwsQoSDQ8vwdjaeT3oTSlMwitdFkEspRWlKNdWSDcyqg0n1qXzlN1xv
O2Kpk/OwQNedmNHwDljjTAzkcYMNgkh58/BrVR3dCnjaMUvkAI7ept/pYK1PmENyxH64GPAWO0JX
BTRUNqzrD1w+3Pd/gYpwCfChJ3zQy2FJwofOnoQlCVEnnFIMucmSXQIXW+P3fGVaTrXs2lGX/12V
HfLCXyptTSmElIIY+TCn/HPtSRq3PAVnqtg9DjJcWOl+As6TmwmYHKitLXkLAxApvgcd1eQ2t+Ss
oTEmuxjB4V8UUhS8Daq+4VzgbOJbxyBFdiEq4xIRcAkXKjlk/LaSg1pXVFfC18LCEiQmApjJeF7d
sL77Ms4rzuZnVhWfyi8IaDn/vExopRBK5cvBgq66Fu1/yDrX5TaVbmtfEVUSZ/5yPkh2bMdxnD/U
ih2DEBIgzlz9fhoc73z7q+pKrTfJ69gImp5zjvEMzHbwHSJLopssZCqbRuWzboFczxR1ESVnCm/i
wJ8XuKdWUbIxhJcq5M/NR/oO6JfxbrKGNQUD++YZe6BJMCxMLX+kE0P/vjFIhMEkEKRKUKOwY5T+
xJlb3VAep9+XhNYdjbovKdUmySnInmXGJopTbjwgcukcApFTRC8oajlhdLEGEFiO+w+GJtJTunbu
u9I/SZ6BY+gvIO7c+g3q038AcSkcAk+7MZM9Am1V4ul2VPPjcHj4LBJeTOf8guQBfi5Wil4EEpIL
whXEhCd+LoMhHu3HnbdnEFBhvnPzzJMnsS4g2G5+LkRE2Q8+b1YeuZlP5UrBygL71f+2JpTjYvGc
EmshGsAFNnLRABbAF5qftJzxLgRm8XCGxelS/sGAFaJ3zaGyv9I1/a6SDgwGBfapEPsrLosbcMTR
wiCEP5/RDGWuAHNlIoDmlkVNBahWjMrOVXQlg+YofbPALK1lqUEFpfPt2jS5r8f/07bg96i6aHyz
vviLoh33rPH8UPacj7lxqIC1KCJdo0PjOxxRbSFOL3DPgAehfKUZC/R+tYQjEFekgDpLDN8+++Mj
Tey1EENn/EINBtCFTahIw/mRZjcXmCbuOIf9KapQr6Re93Zj6o4PRIcmDuiY8EhH1qDzCsVdRamz
A1pynNJjdSEowzHILOWoj4HTCC0jPO3C3AxP56hC4COzi+G+pg1ND1p9XJADg0Z/HQW9ccGyKcJq
k4XIHayn0H5fd6nDg4G4mnnAmkYogUNMk5wEhTQkkRCULxK1JmlESA81MIufuBi+M7o60wM/TK/U
n9B2C7T4DvcRznfGhmyYYs98oxo3zM8xEPKV3HPkl9m+3FMkYzXvL8dKwm1OqLCYW655cbwJWH0V
kjmbuSrOIwv70CBgXyH6cIbL9QrYAKMNls8ihaR0LEDbqxGtqJIrbVk9YR9eTKfoH/Gi4RtkNz71
wjeocWhqnE0FBj8QAfn+4/8MmJGwbSo2crKZLnN4ZjFj/jo/bwPmL9EPzlT8ajQDh7UfiOwHtQ+L
sRRreGBWwjSbwMRaeE93piDYyXX4hlJZW3MlYFBRBp+t94rL5Z5IxzIPK4+bIDr5O7auaV0Ui6zN
1sWpkmJxZO4nojIsxAgM+HaEEYUy41k9vC7iKtWrih5SBSQSZb6nd24Ytj6EkMRA0AxkZJoe2hTy
1GBQoEyROTAL9xQia2j56KwJU6vo5ayB55S5GRKCnQ9ghjGL4lLo4hoEik8xxaaLj/kSoRgQORsK
vTGab5y+vm1FEBXQVgQJwbvhnBSBcud0xqLCpSEBT4sl/coU3d69gdaiDurAhyPoXxfnHt6CHH22
VyDnnmpVC3D04dVX3PGhjhJqzZCzniTE1ZIc54pgjxplbJUiI+uLNIOdmB4PSWGIaQbYgUdE/ND4
EMufSLhEEIkTyTV2/EjunlYqNbhD1pHibyPilrjPk4dqaV6FSzUDpQY4lFAtNTDVUkrRoJ9suX6c
/1zJ1pJoW3sLWi4mHcCJGQiOYjV/Y+9quA6y1zIo5Td5QtbkOwl7C5vUXvjbWPjbsI6wsLjt6Quu
SxXuom87yd7k39tEg5aEVIuWBH6+UaaafcXA35AWhNqBbRwl3VWs6XHZxQVQncaHeoZRF90XayrC
6hYaR1wBWAIa/Lv8Iyc8fms3BiEdS0Yi3wUI6XZvhhYjJTwTwISLht7VXYELgLmdgVlKYJoIbcCQ
xwNOGN0UdI2w81dIT3gRrXENeO8h1g2M7lAbrMQ6rAvc9Lt3iyGdhUatJYwKCiyWPJpJFV3jHqds
0NHxpd2yE3c9lr20CTHsbe6FuSTx4RuaNVoo/Jxy51Bt0QVEqbn6IRZdUJo3TePGBkTTiK+l+LEQ
/pUL9YyexeTtMTsq/86Ots7PDR3CEM5gdkfm5HgPSIY8CokWF7sOVrpc+RKQh0LHi3YXTS86XiJ2
jy4QnY2VF62eBC+aenL/q7PzD2IkXuq9AxaSWRZYSGZZ3IjMsroq3nQ+W2xLL4mfmWeqs+d3rIZ4
kVVCP28iIahOPZplJATdaEZCesSYydpBfXnAZn0qfVgvLESy1JHoZKkjFwdUE6HcaPbSAs/pSZ6C
qfJQsHZAoFFAM9nnuLIqWCF3pTV9CpENX5bJDhYB+GLrsNfZdWMdEyZBoXpQ/Gr4W1rA2Z5jffGw
owM6i4xPZE/8NsonMkGFSJF9HV89FJeWFsyvM3QfGuLlnaoTeXk3aHc37U4v7m/9/fyC037+PbbO
WMcFNEU6f+tBcloPkqkiQC6IXjhIQnEhIpYiRzjj7qCtpVR+SHDEDBuv3UZKZ4T9IKBNCJxLIbpF
i3ptxeI1QB4wyTCjcrjlR3hLFNkmaglLrEsbnq2AaMCCjalQ7f0HEyTmSNh96/82Cdw2RqKTwgyJ
SdJuVcFtk4aW3O8ge1UccmKslkOkT445KA6aX1SElIN4izdjMeUg3uIC9y+KRSyMfwp7fEIkKvDn
a1R4K5MRPj5la/7uHtzTcLUNdeu9UUFFQLCa3CZNBmsDRTVUX4pqfA3dOWkRJp0F6Q+F0rx3TvzP
hgHgOn/o3T05mp/Gqq3lQwGJplhxKGS+UD8EJzInIwhnk0ZXWdIpsd7H1wtk3IhwCQwZeBFNQR9f
TBf2OCq9MkzJJUyjWynwzqQJo6DjPMKBiaQnYjJESUz3D1v11v2jtfAf8bej8WgtcHIOFmShVblV
yJFuhRX1KMfmKdpj3gI9YoKZTIbMkSl5/ppVt/hbDXsPcX1oxj9FKHpn0zNUb3wHxMthIIyo9cmR
pNm9dVLIy6Lox6dCR2/OxKKTwiI2EquKjkyGjAs+WvuKaF0OhhXLcq1EAd3kQZtzqwufSt35Q+ZP
ZNVjtyExylcPjT88iqHgqv1Fm8JnKrS/X/HvskDyIj7BUciCEmG+wOWXnB4sRQRtjH388nnjbF1T
ab1xtj7CDqzBXdpGpw4SLbuct3np8fbqZD1C/48Io///+3BTHimAyU8xz3Vlxpc+OfWJqOGF7EUU
8tZaxjPK7ZA5QfycD0AjmBPxSFJ0sUTFRfIXozzVfRKjDUb6AIc6ITRmPEY8MaQ2hMYT0S/P/f1w
CtM6jLEwkUYJcgHwQsfRaBuWclFYxXpRuC4a8uz1onBdNk4xFwXY7/SHFwAzB4YP+vdNDc7gAf0j
gwd6rujAae/hrPtSgxMYQxSL+oSXERpuK/k9Pgjec2YgUYaZASQDoFwt0ifuiyLaoFwG1C5Iu1RN
yqFSDo1y8HgOsG3R1KMJPfppRrdEdKJxgy832yPrGZqdA73tQo7d3WW5a5e7ubqXq/trepdWAn9H
B/5MLAtyi+auaEQHvjgdM8pG5NiwK8ISx1ca5EpQKAFZz5LuVyvmc4cShHYgEE9FZD03QNEnu7nv
fqFNBF8AKZxuc9Aa0Jg+LdvZLcahyh/j2u6UBNe2hIDtctTGo6wf29rNkVlSIAjFULVmnsB0Q4qI
JgkpIoIkFoIkmG7Q3FhMqsSEF6cz/VTIPXhNBzwaK/uSKTDjoagmUgVGLAHqHdZ9T74c2fxHXTQE
Gv1I2HQ+HpmzERNvwDMgdtPeLNPQwzFM8xW/vhz08A1a3+w91hbriC0360SE30bAp9JgofKp0Ecz
UTz7FwLEmmhXxCeUGddk1Ni1wt3D5aOo7OWe7JSyjc05SvZ9+GN4pdwsiawiomd2FJuQzZlJDEUm
vXhwMQ1GRtdELQZI8+JtujpEdSx0dReOjJRpjUP04ZXSg8BkpgIVCSrJeXH8kd60l9EUx1UAEgM1
/o+8DdEyUqhd2zCjOIPwugsvYL6JGtiFSxsq67ow1oeE71R3p5ZKR8Dd+0XA3VkyeWadR9IUfHeS
pli5IsKmdg/pJdH53kGxAAK5m0NZ0GnojVQo0LX7TLuHfI8GddaBFq630SQeSAQB/RPvUXf/zIPG
ymnhECa67j5fQPAndlCtF5AatGZAakDVqL9ravSMCbmYpvZE1FJ4Z59F+AkkwP73CXedFJZjaEhh
jjQO0c43WQlps5wrHOCiw7IBsviOUbtsgCxM7GRY4rQFuLR2KFzldTI+P//tFmDuSs49S9TV5ANe
UZ+hHsMZv6eJesMm4WNpLyT/wql0F8wFeDzvgfmxvCburHE79BW2uB0KcIBtIGbpcECYnzCIQH5R
/ZlhELATzrxsG79GJ9k/oR9TByEeQ3B5/uBuIdtDFXx/vFXw/fNZwP3L+ZPvb0lIWh2K2yyoZLI8
Rqbes6+uC3sP9s99XOwEw34z69ygdtBHbBy9J10vVqrk0ouapVAEHXPsRc1C0Bx0THZ36JhXIobx
hPL+WWw0MgxOK2wYgi81kmu5WgUuaExfLA+E14i0+fU8PPRstD1MD2f3rcZjrwvg8QwsmQgctnKc
wBwiGpHLt5FsqCuzHqRAMmmEtR/y7Cgtxyo9DtYd2xv0eyZRnB1ZTBw5Pm6+Kmv2WJiqcH3g2yGg
D0sYXXKCqayAR9PXb+4sHXcS8XVH9XbUb8eGF2N5MLityTGuEzNL4FBsqXm8HswLG3WkphwUrhjo
TBeFadx/izvHWGUu7IjbSZVjKl6rqg12epCfQrxW6EkZMaDSVtFq89bPnOxKgXfX1275C6+GkG1r
UapGNZkc9Sexgm4lzSMji2lVKnQokZCpkTJED9CQ2J0QR2bo84UGc0fILBqHQRw46VxanO7IIzJs
0PbItOiEaN+r8AnVqJJDqg5ITkE1+sXRr59R2tD34K1aQ5g3DzJkeDrjElDDMbwe0dZA92Mhr0EY
xSqey2f2XRZ75b9bL98QOco8KC1pm2sKbh4QuvB3AoLekkb5pq3ZftN472CovU6Ug6nQVmyrQDYI
McDDKNcj3Qh4oHrRklveq9mVkjzYp+FOBo8YiJ4nDQ56ZCNAByf9D5nyPNCpE6xmHiSiGtg+ITbT
HK5/ypikzaA4AOHbCBJLGytt3F+Ta48aJ7oyCaaOwUh08SYcRbO38N/ouLERqd6ZjAvuKdXLmbNA
OwVGDkc3uHIG03w1hvyQgjZndEzWpkVsknK715+F4oGsZ/g3ZHo+oHHZv7fIiKDXk2Kv08hHQ4M7
11/AmTFUgxbfBcCkS6ZJg18eELlVH7OBcKdEXUwgts9qP86c4NcJSlGGsgUF5n+Pf9iUU15LU1BT
2SJWDE5FUJigNXwQM9DNAb6BAdjWRnrj9IIAAMUELF5OLfRGeASVX/yC9gEQL5mvYBVKyFCqv7Al
Sf429YcvTGDQNvU3NPxrN5MRpMDQWg8kJIFlAHRyFR683U9v/nn9IbGHpfFlSsoqKf8zgkPxYx4T
eUys9rCTDwVz3RzT1thTLScoB5DPacLtXrIhocZ0LlK8w7FOGnp2NJujtDuebkccM83t2N6OBDtx
p5T20rLjCiItC3bb8mPSbThKMGnhKKlgaa8k/RLD5O6pCEz3Pzq9ptu+Z86pEAxQSh6G/ZQ81DvD
IEZg6LQLxqclfWevAMcn6gJGZSyslhRGCAMIVL/AN+L8g5NX5//qkV7OYox8c7B3zyv8nHcX+BBR
6kOxYLoKs4gBK9UxA34Vsh3SX/MTZrVxWTUQZORsZJ7CNDYXGxzjFvY4xi3scRhHWThS2OOYt+Ad
pfwrdZtATfUmFqc7haBN6WhKRw2zM5dJPYzqoTATo07SjKD4uCXuqozAnwpQpb258SAadyvOWNcD
dYWOgTNGSAHOuMCNoEUQjc8NyFk2CPR5aMnB8aIlh8UrtOTr0W1++egol4t7Dln0utM1pkVbaeUo
6DllcXRTIRrT/qnjB4pmwmiRMWNHrn6jq97jSCCHYn0jn5vgoXDSW1JMcQ4mlZ4e20XlrunJBA9B
FBFZRFfChXYeRz2USavLGWnfQ0Kfv7dDbsw7FxnhldAQMVAqHFdo9kgnql5oJ/eY36SI3QmrFD1z
JULMJ4mdhy++vDIdQPnHgIDpAC4VTuy2IH+CpiQdnc7WKL7iDrHNOqKCrsqO4qR/DFQoumvyTps8
E9kjwxNYZmffmnxp8pFF8wzvj9fTcVY/BS9ZnnwZgjY84BDMTzgFWOOqdsEXsEld8J0BMUfqgi9g
r4nAMWrsifXnjHoJ3oYwA521aCBJZ47N1Q/UgROAXgHDwhAzsByuAG+YKYZBq0k2UjmE/CNqZAAO
QPUfUUGqoCcHDohM1d+4XPTeufKcfpgx0G7nCpXAhO2FAugVfz/zB/4MPs72x2eGZ9Hl9y73GfMA
kgeOk9Ue2nq9fiJJ3fCYv5x/c8wic347YzHyQSQoswhdblz2TbFpGg7RT/VPMaKwRCYh0z+Oz9kH
s6t5DqEFsZVz+sl+7Lnu+/gnTAhQ85syGIkwth/YZMTcoBu+bz9aZC40qA23oI+ee+ZFrME93aVs
+UT3wAi3MfjUzKqtoGvDFFWL6N7hYhWfHyex7g0pcvqMitMC0yuO6bxhOKlLFImo7Wjx0Lh2MkJo
5JAbjjEM8mjyrFA6jnig/grfeAUkTcj9syi2GHEq9gObhRQ15JRiozvblAJXPdyKiFsriohZW4kH
iIVI6nwgNR7Z5uly3HLIVQIej3xGvAf3voDgrjFIGl5qqDxEAcDboKVJY9OgYS0GJiyOsA86gsZO
wK3E+Au+qkbqmHN6wcV/pyLxxp8w9CSu0oRzc6w+PzcTQMr+sBPeK5Ujfun2hlNYdh9j+L9mHt4A
zqb/HkqtsziUDj7i0DSerwmfR0lpTvgmkinhVyCHh+uwpKCfePND0+VqLaB3sW1wmgC+BIagO/0w
3rfOGZJNHknm4tMr2wFs5HMVD2iq0pCh1lXimgoJKW3ucGMpT/NPPpPtn+KH3n/jHzP7d5EdWSL1
PgV71DmhxobOK9juENbCOXc5U12UcMe3VthsSFAsuNVRg0JmggR8eeGQJR0e2IkKap064LRFnj1F
IEIPHgFICegyeU46izmKIATzk7E48AMJFrczA0GoO6vMHaX7BmJOn7MPjvf6urCHdJxHkInwsgBb
p3oFhS2gOE8GlOOckP7vweBAriLsiMDbw1IcDPlgAcRQDkpzvOIgzY+5MJS6GNgahImx0fMcRfIu
UlF2t9Gedg6/mmELrs2XcprZwmYh14mWJdrAuYkAgyjdR7syKuhz47pGWDOF+zoq9Kg/kSwJa1f+
s5iMcm2ia04lOCZPazxlXXs84jDSZQ/+royEG2cRgu17w7QnDd9xZLDlLnG7xKdSeNtwVGsvTDti
X/utjsQg3Skv9dMH8mMGuVMRQPpknNtynllnuew+uSQ+HpBfW1XGVd+tVRm6A+Wd8d/+XfvOmJy9
m3tlEaa2WdRqHBmhVVBzcetef+KxIfeCUSjTc86OHMlEzsfka08EAbxQj/NBjQ/12+4Xnw2Ot826
I93Ex3MiU7FE224Pln27IU4hHimsUU3cIhl2kRmp4IsAtJ/jBlpoFytdPMrxjqkfuj3xoagaAaFi
w9heT739gQkBJS4D4U8Twiq6htdROg/8akQ9lXn8RTwbcWwP0fLaJCnx8hJvrqgtHDwWtWQ/LPi3
6USlPNJw67ZAs+WpbHGiBeVPg7QxQFm0X4CeYHzPhZGahZF6A1dtXWQJkzbN5XXRSKaLzPpyIpxw
H6ysASCrxI0/n15pZaz5MFvjaPP604WzMuH1zyY/HUVeAo0jThcMHc2XeDoirQ6fZ2Sbwc3ywhla
c+1nZNwpvnkThjf1hpE3gJLJwvDWUVRVIfLp2zMthklOOllExhALiECLWEAEWpDeHsIPZDwjqC00
3+tSsrAi6Jv/XmU84yrjaYGY8R7Cc+gg28LThWaLRYnCo3z5XSgvnDVURMZ9RNlhtvaPB24p3FG9
5VIaE/GeC0MwDnQ8wbTf+8lnemXR6n3KAP0hSjEcdJXMFcmG/oqHrpkKEtKzJ/ZGjBQ55iEwqwEW
0KumMQhQH3czcZGQvcbRmdb5S6dAKI4gRer4rNGOKp9jp6wLkDczNWPyBGSfeSvgssEZ39ByIjZD
y0ko3SGg2KbDOYskaMsQGdDMObcYaBqI2O/Pq/c+RzY0fi7UXXjvl5WsNP1FQQJXQtq1GViWj1El
ZhrngnRspWMvHUVLXiVd57i7Hc/qQcqZax4sI1EBrdaJRHjQhXM80QWO7Bo/6nUgfaMtvAKTN6vk
5oUEQgGKAhck3SAWRsgMZmIbM3YnRYDoA6bJpOHBZFP2Irq6hd3s0PUk7qilTkAOe6hXWC9pR60k
YL2zJIbuX7BemhoaaZDsiw5NdPRnkxwsoCrk4FaJ9rlobTsgzYmvoIGu/WB8TEwRhKbKKdjAGJZZ
3KZe5plFgEjb4JALUYd2h8t8aLKZuVq34LQEGQlIjKBgrhAjQAuq/gw7h6y7EXWbEeOXU9D3yKb1
i5o+jLevL8lXNXHDD34xCPxoX7FR+1buz7y7LrbJS9VRrwfllsynJK/4WSOjFdlnPSc0oiPpTUs7
nmyRG/+lBa/pkU+PjCJBdjONRBpKnozCeStzm5/yPUYYdCNYLwDsqIIYDi6cBSt8y67averuRCgA
SdS9B+bthA0ErSN7aysgb8w14RKztqEmHRx4bKlDIhawWHIhmNGPVAzz+0BEms6tJxT2MIxPqpgb
UhJ1lz8L8W9asrSHRj6UyE2aY5sex5RyDyTtE/GLwMLPrYCFIy4HFl6IObsCezmiiQWVlBEa87Pz
7bhTDkN+1JVD3R/M8yGF0mckXZ0AVVD+IkkJ+4Sg8x/dHfLNXxdLZNLWREHSo+oc1IYb94E8kI37
wPQR7gOCc00T6AdsHiy4DyymhxO10CgynTrS2mThXmLhXiLWCffS+WrP5NzDeotqNEIjGrGwGKN8
FNlWe6jK9JbpvGTimyOQGF7qlkTKqEqHVIHTsQ7kNYlUN+2KcQd5beHyDHS4qaNuBT7gfgMXbmKA
M9CXJLsuwf0GLtyUeApxKTqne+RweS5GbiEjKGQ2+moCWpvi2nBM0YcgqmJkFDRSYpDSzamWIK42
4c3TvDCaYU/l4MrR/2+yIlyv81U4UHl9uIkWsXsiSsLXjgMDbTsHJoKfX9B3IaKbXs/2e8b7DWSD
4ct3P2jRRNc07PpwYgOjzqYs9Hgrcyzm4MR5aX6kNMCoiopnHyXv4jRFJ5W9Y7UQcZTiWMV7eisR
fmhRwRMJRqL3ratPkFM4rwZf/MD8K7denK8TTuCm5aAtQ0QJeTQ7vdzeuPrP9RunL/GGf5vpZz/T
OcpXZaG5igt1of3CO0DhtlMP15XkkDeJdYmZBxowbVNUQwemH/i6+ZTOBplkIR9QW0fTak/UKof9
NUO/KqJOyQfairUJiPtKbmAuqtMKX+O8GYqWa5w3LXOKDpKmJILOoh2nUmKbcHwMwtaEWZNK7V/x
6da2Xr49mI/L+lc25xMBaQSL8GbDAS2D6QTiOQotFU25r7k0+ejG+48HhtQ3ekh7/yFjL0JT+N2V
Dlu0Wr73NUTXRPrpnx5g5XvlTfe1e31DGcdayB6Cz2Dh+OdcyaTVAeyl//qXg4uBkzJt4dWyFx5O
yrQZNDNqYvq4iEkzr6Etotk38FctlBFRpWn8B404uh504eh6tMw1xCrAsUHMorlLl2hdNdkTHRuM
WFruzVfPQKPK4QZrJZQY2bU4yjAWx135DsAI7Buz4H14voRKGpQjlhYfuGFCMu3xd46lNfPbHckp
9gXRMrkF/pL6I+omG/lNewpHlONTeM6jhs+SVGC4w3msqGH/QfeQ715Zl0qgzH8QECz8DHftPqAr
PxbRUNkTWZGOydzHDJpzaABvPIfMaY4FOJVDC7m0EXbpBcJdfdfiH8F5xh/DqRjAVtTvV9mVl/u8
vrfe0MrFGt7Nwf7FBeGycEEuJDl2XrV4MClunVhck68LwjUp31Pe3RXO52C/+MpCBpxHUHcIsEgu
Kc2C5nFHCuoQ6DrERn/u/ILHkk8eCtrEWduzCjxG9hiMv6admyKG3CG5EGXATYKJRkaAWLvRoxIg
iYNKgDKAhesJwRF+647QO8Z+gtkvNEe4rtEclSTKNEJ2JFzX5Mqg3EE1wSCQUop0Qd68rkKXDoGk
cyPDpydWi3A8n++lgha/Gr7P4EHaYG83HxteYiTn6CPshhAgyTS0zv6Vao5FNbct8n9ZdKBvIC7Y
94l+w27EzOUdRTK2OA7jFjzTQmAQiB4oQU3jHbw7QQrXRFor6kwCW6n3yfEZnQqlJidvStKlJ5I2
YIviPHissWX4hAl3ExMyJvNw5cR0aFdQMoSMCE8F8XuC8rxjnWMWtQO3iCoj/SIv4i8VI82dI+pD
ECQZUDv6FopFqgsDR0Y5Pk5w+J03pJdR3kZ4rrXljrsFK/jl6g25N62roQuKRh8Zt+myFP6bs31q
M3qnDTq55gd9wNROd2GN86KjtA5uKcNg1ydcwWbmR6SzxvgXeqDPpMS+L9+5fVj8b+XiF6+yV6Is
wkUJCgp+y7ojr1gXOm1s/qxNoakpomFOa38tSPa3z5xFhmAofRmC9ZdAwXHA36AMDzKenSJk7W8w
58J5CQe0E0bIj87VMWD8FGR8RkXLC90Z+Vnx0BwvtD8N13prW588beTJKWoJAAR3t90dKEhLOlqc
ExZwcvagHobyIOE6WJJuiG9pNOGfDTQr3IHYQ6ro1L3tF/2nolvBhrq4xR8w4vTsgVaICq1z38+g
wwHcqzhJXTJrvo03j6WKfEztDy3lenCb7w00QeJy8K+8Ez9slLZEGqnDKVlEbF5iZBJLGWl7YVci
SYT53a/LG7IG0nAhxew8sSZPZXTOhvuASgENBydmFloFTswIOL60CkKuQFOndulCs7pjd9zmUfhD
p8rhjtAxKAqXPNIKZFHtYXGQ2xCZgNwmX5O1iExAa0OyFpEJl1VrM/Nhf0NtQ7CWCUaASwRZC360
g12DzrLZCYWMcQq1PEIhs5zi2QQzy2DtcG0ON+twuh47GpYI88X3dP2FQ/MPpJJuXWnqmuv6SnoD
SUrSG0hShAEgSdEGZDkqC6YWnMcPzUyVcSDkjdQQQt7MNDF4kPNcwDrygZMjVPkxtN4BdtDEEa5e
PrIoI16JcKFU2Ho/H/w1+5vgbxZtGv05cc+Y6QHe9DAnXCa0luKdESeDkLqJCS1+g9MP4j/BWXZm
cN4H24ZzZshOIAUIfqdmV8ZL38WDGdECOCMApRFAuYKMIR1BWH6ySbkh01ogL7Yb8nw60otJ+4PO
MLIWd2OdYjN1KOjgO+58M/P3HKT/kuEa4lZJoThBQwJAHFoWHbcRnR/6JmbTG35dTMuYeCBiCZ2h
j+ZH+fF/yauYtGeXJ1R+pIHAjM3oxYxNF3lXkZpjPA22EwDtWk4AFYGu7OQitQbzjYmpHKGOkuB3
hjC7iZyA7UDaQX8BbCc9+cB2IO2AB2R1mLBqsWa6aBHNTHzIyDzw8qP0oAGCxoPFnit08fiP18QX
jMib95wyneeKSeK/JmS+ecHppx8Hk45dXXMgqu7pwgUD0B4sAHufbjRnQvYfut2ZkMbLj/QOsIiU
tFL1ozUcuZcyn8BZUD80EAQtHsR+m6BP5/DbtgI0v2D44geaC0f+C7KlNc4hs2K+wCwi3k9u2wq5
Gbku7QlanUh3MVWxyD1kUVOwaOtf6T4ZAid3ASxYuuhce8vGa0qenXQosmO+EzHU++oOEU+13G0x
1GolYqhNlH/uyFViF+Zo4iBzLVpM0/F5ilXp0344YiLkmC7Sm5Cotic6Br4JQxCaYnCC9R2QKmiU
AVpt1YDfztj9d/OTEhBjI98OxkYVg4kAgiNbQh+9PDCzUt1F/44hEjsjnkgdUBUNh4bQLkifsUYX
Yv9DYk4BEAMNdHZEBFpxqDFFNAWJgx0hTyKmRTrqaPg50mMKEmhq6wH7918JE3znUv5eoWbEe0rT
30Yx6lTMaG+oZEmvLHdHyBXI5oYiQiS1FJFOHvpNwCsgV5xIMYZrco6EnZTVtwJXWn2vkdPCc7YB
HHG5yrgs0Y8KyAXxgYgw2beFPpZ6VqLtTR9orWezzkWniz52vkeajFK3+lvUkp5TfsgMoFYB13QR
P+OM2Ism/DNtZbumGN65GQ7qlXVOdbvhzkGWwgyB/onpiqtEA4jL9dWFkdYuDD/lBremEUMLhkUL
hqW+LcN/Nb7a+m7EXjMluK02mjV2XwClNGEI60TrQOrLv4TLXvOGqzAFQrgkVHK5CkcgofeY+yB4
KEA9lMVhUIqog70c/ReKSSjfRhkS82zCRKwCxF8bslOzPAetA308lDulV3EWLCMZi+b6ktpdvxOg
aC0iCofKp8ujZYqAeXbEdiyxdE6yPiEXCu2OUh9w5YGhyJZDeXZPRLWC5U3Kc5KfE6lIrCIx9Vgp
EoPu6AnMG/niuNpXZw/dYFp3yIw2Ww/PN4tZH4tHXIyaeA3R9ZXJwLs6FJctM5ULVr9wnCNJjzhw
csxAtJkRquqkTYwybRMSzxhAloN+OaqX4zQeZ/0ImuGCZUY4A7EFsmY8IE8IDfvVG0jsIIumIt/Z
WQuUSSz61Ih9V3jCwC622kHxgrJhWe8G/GxHAXV7S6ZTQrjyNvWh9uVtQ10ql960txdseMXneEtr
aNULpUKJJNjAQFvTUYywZ+l7Qf4xr4keTG+g7ljt6O7feFiRkTZHTkbVD71C8HdH9TAtd+f0bsHU
cHJGWix/j4PV1eMsyPkIPj3fo8SmL4rLno40g0Aqy2soEz9HkC9uC6h/NJIMQeqmBGRassyAIh85
KvPds8aHK80Mpi+c43hVGsqnmAk9E9Y8+YHEbF6VHOJ4VQ7m56tSekLGxol3a5jL51g/x0MXX5Ah
BQXntPS+qb8N5LfV35T0Xq+/nXb3l939QtY4mtj6vmnu2uaubI/t6XgaDo3lyDjUMUVFg4UELax7
L+8dhf4rDZxGRFOz8pu7vKmBSt7wlXtMzE8qHUHyoQGzqxzG7rDNTy4415RDmx9P/eHSH5TcndHA
wQaJTclLcubC4PCWlm6wWUTIv2hRwNDappeMLhkNspTGTVETYLnGQrnC8faZ1xNI1HpdK0R8XOAc
wEU0cIBdInOJUvhCZpSV8WRGHBguZUx515RxX5ID54+YOZkyj66LLOWCzKHE0OxvNrylguL+KA6+
dxfd5q9dV0BhB6NQOUjKIVcPmcVEmdYkc5Gg0f1W97fi7yy0sq7MKd8p6VzTc2Anp0eMEJF4+f+Y
hAM1N8mjoEkjjt7S076xpyPhViMSvpXAR7gVED7CrWTSUM8BkTzzTZBOCbdEcz/NIu+NfLGzU4I/
WZ1yQp4HGjlCoKcLllxIE4y7cF5bHB8PX2yflLLB1QmhxvFGvEV1uFYHOU3OvJ3bZCCTGr3enr2M
ET513PlIsPkpRfNIpyfGC0n0Kf2etU/B7vVRADRgUHUTw/kmFYvhfHMTw/k9wS5gmYE5XQIJbS5s
C8FukP2SBmxVEvHj44W8lcgkhBcS3BZeyBOxgesyMDVIntvwcbQ+BQfVhhmoHxRdlFtUHVRcEh8d
nWaXdUZnPrkKJCgAUJNbEuK1LkLQLleXAgpSMDUUC1LwCe0D0GZGnispOIf7RtuLUSLjqUfciWwb
bZA3oVSTUxnWsH8yp001e3naxowGgTGGWDfQJjg+4cfqF4cyQ+5oMoodfI9L6hRaMNJMu45VE58F
nrfwq7M4r0GEGUpVusk2YjKUZKBkvxCEeCoqtJhQbtQQciJ8JkI0ldBUhPYSCyQAO0bUm3JsSyba
hLbo2NhyLtqRcro0Du102HZIKmlahqffzO/2tZ2EHN3Yf1jsPyxaUOgFSApoY6T43vhA2shVNJ/O
IBRAaCD02tutqOl/IktlAyCbnrXtAcsbsbdY/RZZ5CiWyN904Kg0RjEJ03bj5YPyDoGEMcUnoj5I
r9C6UBaw4+OCiooADL7rr4Sga+UjeRNT9TWlBzr+FsprrIB8tgkUX7tf1P9HrJa0ONVJKEOQFeyJ
8Zh8Ktxc/oPl29zhZ8OXKkrcdglvhqhye5DXt2guIu0W/Vvbt41DA6i8UJjE4NzYGyC6MdktSfGg
D35xwBWTKlgndZYAok6thDrZWdbhKd8wh/qbgZ9bZApt+owtvGj/njFRXb7Nj9RAdFav/OzPy9PQ
uKwJEzZDK9w+usv8EyAbn1Flb4+Oqn5GWm2PTj/bhfLn/zwydCh4ZFhsWiBXLwi2MLxAkrg4LSIx
n6VUdh3JH7yTWBkGDqgQRHsAL4B/tj4xPDQ8LgWDx/VxOV0p0sTjsj0xiyqemL36+cTw0FRE3ojs
PPHE8Gua8cQgoNUIEg31KVRJ3zjFkFZrk/IsadZRtEk9bB2uVDaXY0+BEJOdQoOrgQWEHkK0rcbz
385V453HT1jg6Ux7innOhEKTdwSNcrClMKdCc+D5wqdtl1NK/WZPzLQbYUGDeHwz/RqjMqoNpJ3E
v+Z+hdYS5ypn0dEJHncc47359UwqFEFkNJOEe44FZ3u6Cffc5ipjlMMc559Rzv6cHva1M7cU6fGN
F52WkK60Ke5qBBBCP1vK8ZWekQRlOWkk6DTxSHhmhATY4jTxATAd6Sx5BCwAE8rFVb8BKTSlwCL3
kBY+oLOVT1jk/o7ACl6zHvpdplkDuB572AVbEr00C6PsRmEGKGCOT82zQasbNVlO2lI8rZxEnG4q
iETIxX9g1BqFcwlUycYdqhn2I80QTH2xOsUtuljMV4C+SFUPrxgBVg+fgsKyF1cPDx+E6IvhoTTW
V1MrvlbCCkvLbV/9Ww75wzcWv+p8AydL5te6d9l5HBQq6kJcJTYw3mLyc/p0LUIgwVyvTiE+y1IL
M9oZvLkmiuK4hrneEDzGrKpCuujO2p22uOXT4GJu3PGGS7pJoBiXKeGdnRmJDHxhSgyuMVJHbwcG
7vEXaSds0CxCr8ME4RB6GIpJwVVEqLKUjk6couEPyBRIc7A8GhsiMfsvFRUlDUu13A71A1lHwyWh
rcEhjRG1hDf26htorHfeOAlZzHTPMEY6dMSMFogiRpCO2ndaH1vDc3vaOcgheUBtBalCg8+lQdzH
3BWSHQ1/APgAgjtM+gBOc2PFMvfe9MrX2ORDKIhQGow3gXFcnq44eFEn/NX3itENclNe10DCabCu
YWjLU+JmxRM9FmGqR2eFu4T6QvXZHNE7obK4+TfJ7xDfEZaw4z1vW+DPpb1NgAgHkstenEku9M9v
oQU81aIjaj7o5AB/Nne/Yuno7NLp4Z/fJkfbuZX9DYluTyRsJk4EVo4Y82OfA7n+g4aPkwK/iaop
V8UxARkYao+b+samh+Ceg9GMmO7/kdyz7XHYQ2kzIVokwcfX3kZ8a8WhIHv0fDAYKQF6X6g9Em1K
1CoBHW3x4F1Fa1bCDCh58ro238WyWi9mqrdO+C7oU6YfaCQvOJQ4GtJXCltiEpWgUoK0Cny+sIls
DacgRzwSjOQAwKfUB/kQFEOQVUGeB+W6FlAz4XJxFCsinaD8nn/TK1cmw40Gz96fTT8bxOI11zHB
oXEuSoE1IYZSoJyEPQLV0/kFBeJEzEEAgBwzKE8ekN1NjlnR9/VEng8ERaRQA4NR54qNnzj7U1JV
/8PWmTbHqWTR9hcRUczwlblGWR7k4QtxLdlAUQUUM/z6tzKR3Y73XnS2+t62JbuqIDl5zt5rH3Dr
mwPAJ9Eld3RBBoRCAD3YJCwnJvEeoRZs3oGnPhNsTuZQapgA6oG7Ex8L6ko+GUTetPBQa9J7R+9i
T7EVjt979yMf8R2Z+CMpi33xW/8gZlIB8AfWJkhEs82cEVneuANw+BNxHrog5oL994Ei45cBYOEP
Gdog9pNO0D9hi9SscPFzLaJDhH/IZFJO68xB5iQ08bx/25tHgcD7dxVvjKAsHKpRMHppGKGfVKU4
kAab+Vmtvsi/wCYNp0HHbkC5hvzRRQfJNQaV7RZYP/L0wHV3o1Mi7R5DK5R1KU1IOJMmwVOxotAd
ZkMmQzQYX7di5y6nbTWbOfJjVSgiOSa62fu/4h9iuczcMJFKfWSei5nbpo/sbigSvvB1O2WgfOeU
wTJvUfbx+osjL4fx7cjL64TsLqwsh3Ekg9Oj88Ynjj2cawDbFmPGr/mvRycasz0z5fSoFEK01NVI
Kg7usH/IuS8Rk5R2264FZHhGhS71/Niv67AhivXztsFQm1CTTDEVH3uihcFvjh4GWXgxek1IEGxv
bEmIGvnt23ewK7El6T3fZxBc/crtzg9tvsFDIVeK0EpKNhSq5meIKlAjDg7HyCaqaWE20X2KfMtz
eYNlrgzi9JlOryrQZzhrQvJlsljjxhZ9lGM3H3XrCKaMFvrq018ivQUMDqIqAlwatDDlaeRRAEgu
1J+xy0AInMJeC1u5BifEgI/7noX7vpaLYdiI34PikufqVwUrBV0OR7jwU2lqV2FgULOp4QxjvwkJ
bnR0YuQ+uShEuB1xZhALxa+S+slngvZSLlw6LCw6rFJcwcH1Z436lVyFQfQ0fZQkkBM63bOK0P1v
s3nT0MLmTd40Nu8WWzNUUThE7HJ/4mxsTviwbxdS2vjSc9hXY8eJU478wPPdeC0TlSNkmZjs2GXS
uTFMqImvLLAa2TcoYcUbsFlwcVkeV1bEYtigUCeuwqpcISXDhmgJq3IxCHgV6n2SwrmLKUboafbR
Lo3Aof7FgNVm4k5h7h3grzN0JB0SodRevx7Iky6h3FxPwNBO+I+qYr/9AiIqaqvFfxivBE7vemHQ
pMW3pU0j0MejOTB5kh5N2o86qPp2j/qEDiScQ+X2CVHUFYW3KkRRPZlM+VnPz3Z+XgeBppv/49Wg
ibL1w99pj5SfDG9YC7Bda3TEOP5Ja0GL7NAS7oIFeAMKS3qJj9Dm9TBjr7z0/sxXcY1exWW6kjAN
SlJGvQ+g613CRaOqBAOPW0OsnDM5AkDKU1SbZH8gSZqSB4oOEBzoPhREaSQ5vwPPKrT9GMja2neO
zSOyJuHB13D0Y/JCduTVyBvyPb00q/QRuJY+ModxJmb8UDi4l/aaxoPvyR4u+hUL4OU+PFnGxSA2
1bjkw2V3vUC8uBMPRCz82SJGZqVoOxHUiaLJ2R0nHhRU7mBE7dXbFfFSkMsA9C+68xSeowp/HISI
nYBEbPlASiGQVW349Ws3HU9ckenN4+RM2I5uiKQdDgFb0k6HzlgenmfyhqiaZ39EG4fbmGkOTQ+Z
1kZUm4nbUC5nIKBV4DwnjMasX5SFpb/D3QiG4BNtH3wEDLFpfCXMtpUxWrTI5TnAE8MVXM8bHwMz
DzeasU1pUcmvUvXzfNWEaqziN/AtNedlsdB37SABcTajj2mHyALvY9jJgE1COI23vmJCN3m456i8
b7kggxOOrem4kkJ8c8qDVlAEQ7K/wwoIb1h5Pj36mJDIwolJfiZEiXzI63X/aPegrAsHEO3eeTqZ
zy09ZqlItBDASMgJhJMeSQ/yeAaod5GHgl4U4wl60fW3Tduc5wMHBPN/yWWEKrE4KZCrBISOxjMc
OpbD9+Wh+zv18I+3eMH791u5kXdzvhN3M/7BqQgHLDYOkbXBgyMnAci/yOr+xICTxXST8owTHPdY
ITzaPiQ4Bp8pMbOzMGwz+8Skva2/DlJmn4ynGH/+G4pLE5pI3JVoBYIOf+3Al9L3DkmwQquFUIuh
lF9BhgQYiqa0FxjABporE0jIQDWdgKSZxKLFARnoKm+hGnRXJpylc5YUZoy5dJ0FI84mHpSerjDG
Ia3hcI3O5t6EGgm7ruAzQXfTLjzbxJSuEnw3WlXiyN3J+psq/EH2KUAhXPnMdf9pZaBH2tqZPNfX
Vy4nhgM0fq+n/5oWl6E/fiSVHZcoBEo7pq+jmcmCTKw4rOvh4TADOULPGL8gr93a3q5z2lnnB+Y/
QUrHkL1ZenD1kNrA3JUZHSt7hCkPnj9u7E0dgXBtBgaEn2TMSOvxk/vTro3NJSbqCL0u6A1AHJYZ
897RRd9JsBLvXWXQ1mOQS6QkC3s3Fl04aQYqCzT7+3uKckzM0mdSHraJuvQH1T+7q3KqfyLL/3+r
fEp8zhlU+SxKfA41LNmdVnc5RGIEu3hCUeuycE1xC74uVN52AGQpd4TUGcgSUufwe6acS+XMXMUB
JCVIq5fi7oO5A2yI8BfJ77aIASLnl5+xgZr4GdsP2EBNaKVZpLNZ0BEZ70m59N90NihN5fd25N1+
Wzr6T8GE/K8IDg38U/Y8j0zSO88+qBDIKzqxTDIpu0hR6CAjuAiBM0JztPCAYUDsmc6ICHU8c5wW
WvivTP/2UN4dfCz/gZdwawEDmNbLNb0AA2jTiwLCkb7ZkZzlYaAlwDAMBoVjhOgLsxgKBQukJyMm
FhSKLTBV+0Oh4G927TxEhfRXytNqH1tkvqhGPGTxur8N9YioZ6g3BBBdK0sE3BnXE+QXMgIXmtUc
xo49f7557IDSdSdNO4nUVq/cUz7AB/PxFzptoq6IdxKVtHqbqNl98Zk9COFnCWqCFC8nYdbX75K2
3HdOQqSjCjMKAOH/v4LIrPDvtgO2gm0H85+qJtQPPAbkKAuU0SubD2INxDdEzmwWQAV1Engpl+04
erCmiJgVnro7N2pmOtuz4dETpSGqTsk6cWIW8Vo0RElPYq8o0IXVCfvW6UrwFHbPHbOiBIoYzRFS
qlqa/oT14p/EE1heT3p3qrJzk50fqMDSM59e5+zH32zFRDILrxvsYD4ROlhxDquMwZPsJ3GaQfsC
JLE4Au1pJbdHBYTFQcfradCKELcBR0sf4NoQlCSIQBsUqMf4aHvTdyAWmEKnD1YRlGQ4NN48hzFd
prYhj04IhmkxtYjWpLYdbBYLhTvadrBZqM2zNlhedbC/yOXiShXVoOZQgPDhiJU+eZ4kTncYMDIR
+bt7vEPEbKjbYIgybES3EJ4QnCWE9FK4rtyPTnHqO+QQZ6c59/WF2XjGYLx+uq5PDUzp9Ank1g2k
DaOi9Cl9RaAW1fuCcaZnY94LAAnLCOjCIvqc1pKK4w0yvJ70chF5/vEjPEXWwlMWDztFcYyLNUBg
UovGHdvirytyn1X8KkvD0USqOfm2CEhqmj9+i4eKEQW2X/L8dj69Oyro7KOSwrm4qEiXv80FM+Jw
eMn5LG7UqKITyvBgmx+Ysh/qkh/6Z3ww8HLkWtAu3SODvgCdUzNk+KQDZTVFO0ADZE1jDnYN2xDb
GQAG0jKSKo2XOtZHod2zuRW8HP8v/qQX5CO9LoFibDYjrezgbgUlvlRylRDf0umgkmC7d3l4e/hg
AQw3ESvVIoeyksEOZYwb1RDFQCfrvbeTtc6kRazKjTpGJbLcQSDPotZhIY+n1mEh3xPJRt5a7Xnr
OyY9Y2JXCRwrnWR5HT1Z41c/eTuF2ly+nbyjOJZ5O9Ud3CzVQ+MuBPbo+wh0cXioAG+F8mr5q1d9
uI2H3Z3RKHWgb4Ee/c7MAJjnffg12B4R9+LUDY+VU3eNo634OsluFbkj07Mwt7lhy3nmEVWKcGSP
AM53wpEN6htOk39tBRxTwWqIpUcVcEyIGzfaPMqBI/I34h3WR9CogYX1E60AVRM9NP7Dj3VgWM2I
kY3ocY/5uVjRKyfu26SmGrOTyk6Y/W3jP/dGk6onY/bX/evWubI/87/0Q2hxoOfprGcagwuZd01M
pwK7G22zzUhO24w/oSNygj/ktQuPuJRyGagLfmJJYTtHE/xMYk/pwptRK+N0nedbTj8lXjis9eKF
cPRPpeKWr2htaw8tN+4+0cukhUUvsylPtXc2ymRCctGJHJm+I/ZHrBJgNnhz3/2mkXeL3lYupKYP
J0B7+6/8tudZiJ9aromRJFEXrijPa5mFOcgKfWWvyfynma72DDVX1Ocul08JwS7ofrCv/EJrulnO
EJriOkNoykJoakihqVJEHSojhzCryOSfH9gMebLAo+GqLGNq8owTEUYO2jayJt8uUp025xhZdMEY
k9DLoaT3V6RF5tn+2GGKtU9NerylxxXc3ETnzgdCaHz+l2g3YmlCOOPZfhz1jmf3R7M/Otpxani+
Hd3lVDenh+WjVWIWSn5ntleqPeMCi1lBtW+KCD+jSG0jrw1PiYYfKQ2qlZgXsT/9X5uQ9n2oAWhk
HpZ/20Upih5UZHR6v656UsyHHTs3T0TLOimrZ9FZw0JAOD0RHK75nP9Mi0BBJAQwgwd0MCGKJbSb
wTaWUDlveEhcX4YLaSemDfPHG35MIhXo9nc4mh+C1dHcY+ckkhOWgFM0jwtY9kMpjiKCaO57WELY
0dnOgeatzzDioIwLHiWD1XjkQSj1M5yv0QhxuEYjRMnA05/HhuHE22OD5gEL+JmJderbo0tAStNB
ALD4Fyk9IVo5GGzYbLaqYHrkhXC9dzfhejcbgZI27wIlrd72WNLGnzlTU5TYx+EKYf7g8d/6iveR
PR9AoG4/czDtrpdsPCvleUBwlX40MKrC44XKi5wK+h1SsvvHa++RcM8JjUXCQob5YQmyOP4Flx93
DJop/pUuSx8o2A7AsDLMBU0GSzYLesnQ1H+gtXIJAhC+rSwA1K4hU8BkgqlFJjLgjfm32VIsgnpI
3FDai7ihYohbFaGbWIrpWflHx+XMLOIXlJXBn9c+XtbfcAJYeNUcDxiMWYq5z9IfegyJA35BwW8G
tEbfCt0nLaupPNGvyhbZr0LyAPyH17NG8LqpP0l8Rr0KHHy6R9SfLPBx1J9/4xMApUDGetM8+jIg
KijskwcdE8aZNtZpVKH4teBaUdDROaGg26w7lHPkRRM8tGV0I90iL3pykgWh0g5FjLcEPWO8+6FR
90pJGHXSSAjNkpIBFm8orwE2PPzBWSQLwzKoyd4JjJJpBvfVoSpQOB9ydKhG8on5pU/1eCvFH0f1
SOkIVg4SvOHnnQdgjaKbyPDLCT3WDBBELhXIDNWxEaZyVWgATPTuYnEQ3uRXsxKyOAh3BE3cOGJs
P0tFEyDL+HftLwUnO694FwmhwHAGm4K38FGApwUwc1k+bwfiBcoS3JAumMftQNwcitecsx/EekpU
nuFbPKgSbMEzxiNkrRiRygAXskxqflReTgKTby+Caz9xmv1CY2gj2wvvpIro0OM0hlnyL/McvyTx
P27wu+tAtBCEI0J30GNyJMt/dT+RwDMNp9n7DLCaST4LBgx+c8ZTTPIhFD8cIc0yhndpFn13hgOo
swCl4M5lOID6W1BduoCjLn7c9dML800a70TWEQWrCqPKX8ADwC2augYA2zRBmavtb2kCntnOXppX
vpfh9PrEa8MIRaQDKUD7Xb3XJzrR+3XazxisDDKRDjlWm9IHzgwojkhk40kznhbjKS2erIIchIsJ
ldsH2KgMZ+DK6BDc3XFpYXgJpZYZIFX+TvBejv5EPYKlcMyDYR7IzSz090FGo8Qv6IH+huIB+rJ+
gPqC+vtdYWoKHc0Qg5PN/rTip8BPYzHWCMXcjp7AVTKb6QngYv7bEUC3u741r6gHGHtgWNohMzkD
lYVToJ4X5Ovt/5qL2C1hFnJJwGUGiYiVW90DMlrcBDU5vQA6Aob9dH+1AMHiXaPmm8O7HjZ0j2h2
PzxaBwgbJ2m/dRk6MoeLtTa2F3Gch6zJQswDN7PKxeI4D2arYEAPvum9H8IlREuR64d+SHq5xaZQ
8HKpnJ/7GszS2ZhPDACuMQO1Or7dEyONSxrW/g1xLnhMKvft6F1LX2mjnkdVpCJzLy4QFxjv7xUk
nPizJYoKWB0oKmzHZv5NLQRjcHATjnNOygiVlIEYRSIBnHXgYLyTwGNky+jQrfV0r875fM7ss0l3
8gmwSVk+6cPTOjwBLYMOSsBJE2Qj0UOXyryAjoNq4hoXNML0P+rhUg6XbLiQ0lSB5DbPCygFF+PJ
1WvxUI1iMmvJySzzWY0Bk4T5kx/GR7vlIkF+46O1vjSECFevTLW2eSPikH/njThKFmIEIkJTt5En
uamMPBGZM/IkNFWDIfm7b3HlMigXuakwuDGJAH/jsFniQ+e37isnaTgaO1Rtyegkbidiyl03HmRG
uQY/cozvq7cGujgtkFG79onKgVGnM+/T9sJEKsDwovbFNUo9oODLkBVkTQ8AeKVcTRY/yADJ4pkZ
AEUl8EoYQJArs9jhNQSjhp43qTHaAuLS4tsYD0wp63hzIRGRGzUB4S9U5NzT2+X+r1imJqsAw5EP
lHwlFKULgTcthweGKDBoCwORYHW5DIUSkrHWNtMC+IEMn0GgvmfrwJQDVQpTTrmLSb7wFcSoTJja
MFASeB6OZO71rzkdB16fnDkzbVsYBdzfM23501izITJtK2i2Bs0BrlcsrOJAh8AFuxdmNScnCnmP
LBAbDoYUFJcY2jrHx6sy+R3MJAR2+EDoRABjRpSaMyCh9Cckc3wl5RD6E5M7xv9diGR6oaV1RJW3
Ns+cR6rawxuJs44UMmqoSMTNe6SJI7Bj9XK1dNwW8tsFsVYlMuxoyqVZBxTt+nyYLNKzfApFkrOY
IaGVoMmshngBN0UBcgIuWnHF0qaUm9EWs9p/B3QH7Y7Tru69mJ8R76f+87azDUacz3E7gc5hrsou
j/7J4R3mMxMJBetESEGknUkP9ouf3AAsvpl7AN4JU08MFuzig89JjHxnMCPF7yZ4OPsCFej6RI1Q
eTx8p8cZETTVzXX1Hwgr5GLUxjJoJt0O2UAW3oHYQhXlpEuADGnNPmGpIm5vy9ojRTGvAtgFZO1V
MmjvDjpMBu3RPMuZGI6++UL9YgqLOpm+xCiyHiJqhiDFLUtxY6bSlAZZKPrStmg7tz8k+IkBDeND
C1eDIxajGeYy5RQVU5RNkapFq1w8gVk70q5nH5xpfT/nKI3uZ3s8W2yStzNqR90+pfPJmk9GKoam
RSeGpjx2UjqbgHV6IYlDjbGlJhgyNcEuQqSo2W8iHzjkAmVB01BxW0CfLCNEZ5virBj+41IyB7Ec
f/y+ZRoizGgC+qXLRwL7aLwVyYqQW1yfTXBenq1lXxFC1R24IVCIAr8ATMLewNK4S1rmQ1EDYBDF
xkIFH7E1sNgaOjNiayBnu9rjRmtowSJGD8SxwOfRh2KPu3z9sNvsN3wAOHBiMjIFfWYDqHFvcrrm
9uSmKRlJCUQrJg4hQYP/Njcevfxw+QhHswlebuOn9BdbKRymsvrQvhp8z+/1iQcnmuSMPYTi0BCK
krWP2Vq5n9IfaDlYKc4HqaW+0a5RCaAPBEWTgTn/zHhcJQKCKDAfiDhlJTFXjFQcAnGF8EQBAIIl
XeYgCMcdMyvZzl0KIrhFtDuG8pYB0zeiUrDvPdCSC4m8g126ODAyu96OSOSHDOMnEQsnG+b+elKd
EzGN1zLIf0DSvJYfIGmmw4dhDYAIEh5XI5cTi+wIi2LoO/RSwlwX7NV2ODHulTIhpg7c1FCn9Q9B
8LzFXvI4Mt8AUYJTb0KUfxRk3K14qH6iufzLZEJjqQ7C6Yt2SDtf8V08LfHLN/6NQTr6hCM3bBsd
XwiT4CND9YNyiIVsaP3UBkhr+J3GLZ6e2a0gNzHLmCBI98JV3bhekIPtFP0KwHe0QxpHSB9npqtr
ghTjDm5GiB/RQ+sMV/F27DDY+mvUUwb0p1Y/lfnZIRNMJxnjpOLs59xSnlwOMM2xwzKVHXf6obsf
0oePSNQFw3G6rceHcciqQ62xrSQuIQhgbNbDcjvm+anDmFadK5vS7yyD+2qGQsSPSt8qqX2rRytB
dBOYnnr7qHimp8C8XkzqH971U0FXyhVTvr8dhY3iMPbw/V3hOjpc4biDMaP3Gn0cUUQf3QaITNyY
pGnFDtOiR2zMJLLEZCEgDNQmAiG89E1BuEbBSogU0TLyhM4h/faTE2iLrkTfM67vNeb28TCR15uM
SwKDRI0fN3pPB2UOT2S+mTzZyMDIBHpuoNCQVPaKIw0qVAEOpjvnnYo9xBCyqUasPlkIoRr/DSYV
sg9YG6gEVolJe4hpINgMkfPHYBAiHYsDpHf7vusjrQdQTSoLI66QHGZ3ito0aiBj0rObohfjBy22
rRXWv7aBrG6wBkxYPXtedVzQM5Yi883iSYGz2pzN/GjyOHPM475CNC6jemBeTjQPDVFTW+gR7YgY
URgtpXnoUS3oMdfelmwCK0x98DQ+FADCQgKEVBvyP5E3CTAvtThZPzaBMJsaj92/U7X5le6c9Vxh
ChFq8BrJhxrXf6zaPJoJQMS/9OkbargXHpOU7Twmt6iVrbbD0UFq9v2aACxbrSRb96O93+wcFs1/
iXakeAHt2IJnVZ/5urKf1oBrI3y9W4HH66e202V5h7+V8o6KgogVyjoacFtl13OQTT1sEXfy0whY
JIg8AqOLzHMnqL78sk1wzuqvwY/2hDfAfbXQaJDNN8QucWJV7JA3hgidRjfirjnWHjGcHLhLmG2w
tOC3gbvEiQ7pcEljizAMNNEHaHicfpb7++lnnmBO+n30AoizetUkMIkHkBDx4eyH8QGu8MY586Pz
Q2Ne4WHyrMB3i0gWd4kHxe+/MEDZZobpn0PGNm9lZsgRQyG191230DFEnMQhg8gkoD4MXYfjDmGL
HLt2j3ic30NnEC6y8b+x79lvA5s9sxqSF4WAjWcnpj00R5QryH6oUdQp7oh/CThT+7sf7FrIx6br
QZFE0Rtz9T6mUKvaRH8KuDO/UKkXZD+SD0gwaJvYVkKXOMPVBpuGTnYhitG0E17+CXAlBorgyJy2
PCymZ1wTvMaPgDPPF/yFcBAVwsI4ShvCOszqDcFCXNkKl3fLKlI3FhJOZpzlVwX1GfDWiIAAZoRG
TXOEPoNbxVcrQjkzAIC3IpdZIe2a+/u4ndEXuHbWhmsH2ovir/A5Kl1o1MCH9KhxOlQ1ZLzfwk5n
DisIzTdiGMgSucVENmddfF3jzop9kdgMTxa8CwoEf5UUCwD/7Ref/FX85t7umD/DacIYwBCMxRCM
tclOmJkraE5k4hUfH1CRMRNAZufyHORfRsJf6kNKgQocsmLjzA4NN/64xw8HX0hchVtf4U2z6dsz
NQfoId4oS64eQqMEj9AyYPWVT+iRKGBTn1BIzwpfjqhiL1wOdoBZHwYtAjCsAoyFPnBEz0cGZUJ/
OH9X3wA882SE3Jr3POuIDMd/2oSDK/5f9Y0a4m1942mKRQHoFpPnjl5B5R8FOIDd/CFupJUAKvZ0
CTBTSRpRxb20vQRgiBjXwCQaOM1C1LWQ5QI8DOlR3wn/ivk5QAHJqWWWKIEX1MBcmqz5A1YH4xYe
Qd2yqGp4lqKTpfdPXTcR/uPBFLjhGUCltO6HNWGKCCZT7LDYC/7dYYFRsMNwMMFBz5mFHQb7fPqM
Twyt3w03IcgTM5yUsKHBtZIFIKASD7pbcvXIPOSCDM6CspHDBEesCXFDC4CDaxz7OrEG1JVFMBac
KUSbv/luhJjqr8g2EWiVAKkIa9lfW5zSh3Y4TvpRRX4PMP5+tqazbgkkXD5eGgx5z6XAYh5LLIP9
sY4zL6rPWROhukcnx+oLYHxInOAjYBgB2BIhkbPs/4ngNI7oXwEodZRGCDL4eg1+7ZX+YveXO+U3
WES/2gmW7v0aVw8GNtEDIzGpflVEPgzTzdAaQgPubxGSF7zTg/mZnRdHBh1WagF1DTqaCAQNXJ+a
K12my/X6NBgXs2aeqKecGE46M4TuWNJMwbTilwRCgcYlMggOQE1M7REIZXtaaiEah91nISDXD4py
SOPzD7bvlLDIWzKjp3PlWdrCk0sQeVBC82/PCs2SQbjHS0e4x1NONZgexkiZvN+/teZAmGUFJQ3P
MAotFYKgj0Nn8v5eqsh/JxwJzvulKqLT8ghyDHYRLC4cPLgD8vgFwnT5VQSnKSLlUCcIp4Ch4lH3
7X5wsOYAsosZ4FInJruPFPeB+dneiY6XaYX8Ph7DnC5KkPfPxg/Ow5iT8Mohde2ZzaFgVYPxlfOF
zXWOV5byQLqyztuDWHdik9Ibe3EpmPZXqJ1yIWDESeJ6BhHSyrlSzq1yrtXzrJzH9mzS8t/fDOhY
p519HJfj0Bzn7KgQz+Tu83Q/StfgTkWjGzfQlgombrTYvI5QZz7esNLRs2KGZyZEInQwnRU3wmtv
uxGcL71FrRhbSzzlyZAnJp7RoCl919jbovfofR5q6KzBXS6d+HS5HiUN5KAu6SczifWx+EsXwvoZ
b9e27iRGolDtfTLpWNYsRGqZ1KltgdP8TR4/4ChOM/nuh7Q8uj1GgmOF0IB0nOY0iEkTU68J7h+N
4aRb4sfCEyu+Lyg8YpfcLZp7PO8R8z7i5RqvmFOciMHCl7vfMOFVIxeTB9d/Hd1rESfEwi7NyqV+
AMc0iULKf7338cFsdxEDkJwrHTUTp/yXx/A89si+0JBP8QAOdRe5PTY6ConYsmNSodaqhQMi0G4I
SktsN3uz8TN0vC0mIpTJOBQaT5g4OODWoMPqCaQOfmuqugUL+EEk5CqkKh7y3idO289A7OLtRdcn
RX0MDXnLuh8txyDj4fHhjRPgxcgqYz46rRQf3WP2dtl+RCWGy3dhiOKr8ycOrOoStYhfzAjSN0Yl
lsah1oPbMKSX6+6ycRtMOPKIPRmz/c5WHvrx3YowNTEZEyuV8/oiixjW2yZVoxjWZ+DCsXb8pzGv
D7uXWXbLAEKKVhkKHDOy6agRjkr8jxUZXWRhNRSafec389TOQQ0iFiAjdlkwPcxTGaayyzJJZZel
aWcbYpn0MoByoJfuxdvCYpC6zVIdOUh1RYdTaB0bJHGYWH7hFmDuig8bdJh+xN0IA5xABHHZ13BC
3cgpY/HOoe+SV/zNilvHQ3zxJBSQWKfv5/F+fkznO2wF65yzcbOjjmf9dl7Gs2Fz650WOhvzaZl8
B3KL2IWRJDO/RI+M3pH5JXpk1oPyh9kZDA+kcVKNgiBF+6zal+47M0Viqzamto5R4x6Sm2w9oBak
wN4irhdcap8Bz91hQXReGpGSfEOBBFnOFmthv2FmgCeQnhOne472rFdI3HsYjBNPbCfiwueq59o3
0aRjKYfV4/FXFPNVuZjt8VesQZ2JSaHngJVWw5EumnyqbK9nQP9+Da03N2RaiBAHemNeJRu90USk
3McNaHq0mi84RzjxQvSZu3f4PAQp+PPGIsjztBQV5k40H5UQAhQ2U0G+Mkl9wy53xVNGj7GjNQPl
DE2djs5HiudIGl1lTVnS2WWiIL9uZeXbG7aMv7MWQcjgJv/HwIHnghkNngtmNLiUXnh67Y6DeZgn
HlKCmKphXsiBDcITvRKFzcnRCqjzQdeiOqA3NPk0a2mxUHSIxcGUdokk9/QIHpgGyqIDW2PuxiNe
K4Hfxy9Y4sR2YJOd7r1A2uLHtrJzClqe1mge7MBftB4SGfsmFhIZTDOUJDnjSCmRmc3QUkKVyZsZ
nilI0MhYHLNCg7NPdhzuhwleGzOC2559XukTN6WKjTWYToVwAw45m8AeNq0j6LYoTdIyLte45SKH
WEp4GAWsRDlqU9Jl+2VKaszM2b7M9kXGJB8UHb0pfOGE1qCXZAIAO4rJPDsP/w8XD9c32kkuCZou
TNLkGv5BLXLMR/zCAZ91l1P4LTEP/csmMWAKP31I+88M3InNUGcB6ueor30C1X+VqP5tpr5iVlA5
uKH5TkD1EzaFlI54Su0e3MAp7YQamIUauLCTmxQEq4xlSZhvPZ1yUkazocVr5UIN+MhipIAzyVT0
92UslfWt/NGR5FXidxDV2JUHD/SGjviuo3Yl9/KwWofZYn8+2NTxHXGOePZYEEuy7JAq+3Lc2/f9
B49iK7+drepELfbRAOCL+S87dCN5QkmuJ4qW9PiPuKkJi1bingl8Fb3CtdRtoYHGfWhYIvrxgcRl
jm4eWBEvk1xKTcT33dVP7n/dg9lGUBCrgN2FrvuzoXqg+GF5zP7t9xa79zA4oEZzG9EQWWEK/sd7
YV3hJT58BeACCTs1XPkjjWdsHvSeSVgeyfAOehALzSXlSiSKiNY6VPn6wAvgpfKSda/kVGrEhCGm
lBQg9ewo434DoI4sDCnGlTzfKtKssMYQjP7IiO4kQvRCtc0n9KAl1grJNh9Sz/j5yQCFrnkwVjI7
QfFet/t13fPB1f1BLw9YOoWfUzvg52wJcdGC7ySj5PiDhYYVOQC6SRaTb9QTd2ZCu4Th97hLCOR2
uqS5Ja2wC8dZGndjbDHC9yFU9XW8ggqwBBGVOJT0Hj2QUe7CsQ4NbFkcFlsGzGGth5wXAdXtPLTa
B0b3nxaJu5l6AbKH65oqguvKMnn8MO1pgnonWPb2IEH2vzDo01QvjxaxfCTEyfDuVuaTwK+8NiKf
ZFhOJCfDBJhwlD3iKwUM8bJqlNNp8603tmX25G1b3h4bSC56EkY0kVyK6BDF4V/R4fBaaCV8RlxK
nv6IbrBrFGEsWOHkXBMeKPkLadg5AW3tfl73GfMIB71A4nm3FxK3bIJG0LfKNaFqvRG3GfUUCUtE
ph/3CoF+KOV3XJ4E7ow7IW5Aq6ruBJcGccNIC6eAwYK4Qvdbxd+MxQNxCmTnJRVgRevcce6xzgry
I/Osm2fVBPRy7gnHvZ15iKrpcU6Pbnu0Cr76O7rOrfrf7Scink7qeIqrKKBgwrKwDLOQJ23010X1
Cn/zECwwO6SkB9XObhbCnamPlz62d7F5TSaQD60A+OzoAZMPCbtdvO6h9rj66aYI6eqNXhMlexo6
0NuYDC7R/fRV36HqOWjdYVYRSx0V83glDPd6MlwPa8HKxq6dtMfZpTtCdLnjY59xPP3oLDwp4HPE
uYWkhci7+EF+jVwlA2fGzoybwTURkNCJ/cb4s99swbHcf+w33H+qvn+M+7zau1pSjDx0vILkdiZF
omfq3kXPdMYci3zqveii4sosUXG1tFRk0dXeo/4eUbwptUdRVngILCcU4rM42LJm5AuVONtScnG2
dQ3/sRPLZm4k660ahDHDvjJQuOzLYK7o2gZIG7Ai8riVQCrO/7QV/kIDrnx09OeLwPpy+4Y2gn46
y+Y+oqNni2X9YwPYHH50kqQNgMp4uH5lZshDknlMDTwPbjyqIB7mYuI26h69VgzKXwl7/LpN3jZg
yUYrwWzIiIXFIQxaCQtaSUfP+C5oJQxZ+UreKGNPls52SSEiV8lX7PzIYCSM5I5SVTj5J5xQ7RkM
yUCUpRYD32O+4sYaYmBmwQS2SYiltT7dmictvfTNU7+7LPaR2ASQrYB7cAkfA11BesbIhUjhBQaH
v1tEPxc4TnoVyQ8W0mQsSTPe3za5X/c1DvZnet6BewJHC+yNReeMthm0t1YyHqE7ciJlasFplUXD
0gU53otEdLrC1pKYlkhEHyCzpLtnGrUNvpdFQFsY/Vp0zOXcl9HvDboIOi4x+dUO36xnJtCYkwpv
dxdZQv8GCW1ZQhRylHN4KanlrqYo56ji6LW4fEowfpQDp/0UbSmb93CANDOy8OjihiB+i+At/jw1
qVVSlZke+iYJngxpTmw4GIvF/OoBVG4KrOdvvAfmsbmenO6kaqchO9NDL0zcU0I2gGaAgRXTKrrK
5F4oT7QeNkiQXT/ZqzjcLOnF5CfGV1AK+iHPgPQf1uGQ3Q+ru2dUnxdBp+6L256/DGKB4p6sZAZO
sZLHeOhJvLx7Sx2OLUYmb/mxuPDbInOKOj268U6nNC0RHMS9FX82yrghJqdJChxUrnU2LQQVF+oS
xkyewQhsej9OFNM5myAUR9mM+UxguNkBHDBR1oEdgHKDlTeH3XxoOp/piX33tooca9kvxaeYt/PI
zCOngaDm7b4vtPRklbX7no0Jgr1dH9AJEvUXRFBarV+X79Yb9VcNh8oIUjJRf0LRey2sIAOCzZHz
Fpa30AFn/YXRJwMLylraadA6NiYlJM67JHHSUcPx/zvHmUH6CP0y5FhA5f2NxNlV4Qbj1PMQxgXK
WTicrodl20aMSD40mJg8RFOLjeQ3qE4WEIy/2JgBmm33DsGAHMNlsZFjBomNKZCiS2wMzJgHIzoJ
waBIZdFXUMr3vkLf+y1swK9TPOeQCcWLcmH4kVLlwtGLtIZ6JbqhC5qE/lvTIoTfvRu1Llo7TzNh
uopn+KU0L3w4TMFS49IOl2a43IYLCvwOATrSEnbOhc2T9HK5c66cVyuxNLhNoG6AWrwYzMy9bEnS
eU+7g+ElMRxLlUwUT40I20BgQGrKWPmOtq9JOnvbQkSQdiOPXroLkGntQvNW/VBATWDCSa92a9dq
Z9HnZReg1bsxpPEIiRw/CjQjvtExBk3wJwiF0DEGmjy2v/IjOiUDy+2JyD/wr90TeFewYoi90CFG
ZrCeqWpYJPRQ0pDQQzwPVQ3rzlIANQWFEoxfbOTVfTTs635/4/zRJ4DHGz0uGJtQFPYIBKib7q/G
7j15CudJ2YbYTjIdNZ+nNB9Xeoy3Y6sfl4w42lO3noCVEXFZlUEDsdNH7DbKpZEoN+0XOk8TU9b9
w9iDGHfH/Q5Q95+wH3rnbvAXZNPU9DhRIHlAC8cKJY2AFjK0buiLs7lAqODgTNYW+WPB1fv0X2oS
fyuyb+31MN/IXDg1j1Pvnq5SUTWMl8d4uUs91UhbAUIDwYoC+9SAHBWxjfusFn8zp9or+OKJscCO
IQFkvYwhgm69sxEikUuSieA40d93Gf+IBe6R/n5LeVOL5BqebHT2+cDs00uO2eJdeIWA5a/wqpG/
VyhO5BSA4Rw9dOuLZmABJiiOt3eOeK4YP3CR9328xcXRSC947r3wNBTOckewerWryPmA1ctkEGwZ
UR+Aem8OFti/2DIYzQsWMYi6eMIwUuahYQcs7nzLDrjzHf4ZApREQmXOO94GIBSEm+3Ohm0D4YYF
24Y7+0rv4w8QajV8gdddU2/bcKE+ZE18t6PoDe4CM326JXLxdrB4oYiprC+Dj2+B5Ady6Xpkx5lQ
Ht38zbDAyyNo5v67qp7GV7quALp55hd2oDPrZQwsD+Y8y+hLIIWAmbaErO1phmEAe8A32vgOBaAI
POGNwNXSAIAyiCNM8Bmb43cg5gCVCJ2aEkYiM5CA7NBnB4a5qJDK8RdQZaCeTLxauRjkzNhr2IyZ
c8uJFy8LiDyMkcE7PjP7kgASwBD18UjCX/b2f8g60+W2kazbPhEiMA9/MQ+kBg+y5D+IsmQTA0kA
xMyn/1YCKlffuBEZjGp3VXeJAjJPnrP32qDmmdpgkWBwwzaQo4Bh0LMzotAvAH0/vw6daFIgBmEe
Satid0cgIGH0K9MZytMOmt52ZC7qAQI3FL0rWgNvQVe0IVzv3K+2BXrcJ2LgFT0C5UxRH+g2X4kX
wCWBux9u7kLOUXZeMwauQBHKSehiz56fv5OqMm9rz+a+Lv6pF5EquzJJwsF59XUg2y7aJEJVWC3O
iP/RJiFPQpmEQglpEh5P3LDCCuu4rOmZY6R2uYV12y2MqV0F6oCe3Ta1y6Gw0ec0xdAOepeFI41D
F5Nr402mh+1zROhgCP3jaDx209Mac9sqpye0srmZ8q92RZ1RJhsIdLSS8z3ReabydM1TfRZl/Vod
1OpwswEu2d5gw9w6Wqej2R1Fy4DLKmUggSB04Yk291sTfbCQXI+2uHXmjKjRiTPSgDs5RfMUrXyC
6inAZPNG0h4S+OSX9B8IlcjNkUszy0RuzmKWSS6fZQvnvNkL57z1DwcOXiEApaXwvM5tciupb0S4
dD1m5bjpbO6H5i50NusFQxkIuRTox90ONLwMFByXI4Ks2jwKyDBKLhx1vYBS6hQZVSZDp1wIQErt
htFMOrCvagkZCOA9QPh8xKR39my9jXjqQZ+xweVfNFSw/wIW75UvvL84IwIVYAPYhg0VCS2Stc8z
W13sd7nsveAZZaFRu/9z8u6l1w9J78T6IHSzlzmqy+jC3CUgzwME/3YLn+g2OoGKM3EWv3/CdBwG
TbeouEer5F1/KlhyCzG5Hb6TvqzUyDTEameR5dfsxt/N8ovxF8vv+gPer4c5mrQIFjAU4L1yyY1I
LGdbSJG6MjT4k8H/c45gMSNdO7WpMREkd8QRTHgomzxnD2vcsubY4cnZAiojDvgNMckBb3FBm90i
0j6U5FpFXUYWQbF8Cg0WmLZQXcCrC0G0pvl8uIb6gA4RIcyGE5qfbcZKVoTAA9EHujcEB8hMsLQr
/kLXZ1vU8qxz6dYvLTV3nmp5Cp0fmmZvopQ8ONgvCYbxgO7TeNyDtJri8xZjELBV+FcYtZ4to+Xg
AEg0HmI5PikxG7aBNc9JDIecwORyTlpHpAv0X3SPYqfGJPO2lKLc0QmgEHw2QAq+BeFd8sczpomg
5vV1cMoEC+BkYMnIBjUxYTKckF68q4hLZHBGvF0H4/fS/cYfYXDfFqIllgphl/Ejl5+7WIyc9tX/
Jtnmd23gg/OZTzJ4KoFDG/4CpRzBQe4nJ8Zo/vn0cGIPIqcZS7dQBS9FdC+wu0C6CSWQ5dfwNgYs
ivve8vg31IIbElpUAnDsPPXkdUUyL4kGOKpLCzuVLM6ETK8/B1IFCjfiudfD9RZVvq9eROoDcQk6
f7F+Jibs/W7yHgq8JatYXJCQe91fGZVKeYrljvtKQyOuyfpGALbAKXF1sth30YHTU5PErLT9hqyS
KgjJP2oD7JjcFKqMN5hlLJjaUmVKwCDyGsb5NbavbIciTINHDqAk4Yf8CBpVuMjqI+uRpLjPrMci
pCGOZ7AQkjbWLTwizCc4rNzEhQb8KlRt+HO4r2LLsYWgic63QRflHr/SFaeQKAH8+a+A9JAzEuBC
ZnBVxvKWFnpeYvJBuIchiyEjBv9CkRIVDI1BZ7r2aaU/kylUxGjuWVjpcW70RkTS1S67x7mBfCf/
8gwzZ6bhkIHeuZjpjZ8a3A7t+ykZAX0BnIdME1I5WIj8xkB9AG+VVhROCP7cWnigMUCbMdJ5atES
BQ/wl80FXaHt2lzQsEccVbigAY/ggqYOXbx7na1Wis0EviLoBAK6ZClbXf+r9CQlX5G7foLcdff7
NThz194g8d7Fb/zh+cLQQPuMUVZNkaRMhipfCUnKxinB3MEXUoOb2oKTb0XK3s0L1XuNlV4GARAu
6UKbqd3j5YpH5toencJzdD5KxFJvDhZrM7FAFLAMz+sBJKa6llywpEokgSlvtGdYfe6hC/krDeHK
sOPL9uQZNLLsNyzzOxUVxmdGUMp/hcVpS4bjJsuvmuhcSXBFO+Y7GpTf2UNubm8Sf2BFt9cepXiZ
0Gu40MGtUwymxZDquOK3dBCDsa1LzBa3dRZjbuTl99HbA9wZdku0gLcA96UXAe6ovSCMTk5ULv78
ItO2GD7DP37uE6S/ECcmSCNzEnBJBfc2D5mBraZoDLjr03ig65Cf0+kCGc110JsbRD78N77cJ5ht
ib4CDLxvL/SYfLP06I45AKhPoY0bDJ0Re5Nv0dksonkLD9Hhq9MyJrMDNjBee+i9oiWANpDIjlLk
qlCx+GtJlgkJy+F8znTuOz5TmAYPB9QVImkZxGy9ghyPvS7WeAK9m3R47MXdgkMX/rewVpLTRKgW
pz7pOU9m9YQOw6XMVDOtp1TJbLIyv15oY244f0TRkN3U5xOC9fIg9wepPQLTuOVHuXkw9GB5LU7R
ZXM6nDenQ3MVToce0dzdg4sH1Atwn/JUedLBBsrYpGwYJF3aQakBVYbTk1Ci0ufjhUNhO45hX4Sk
nmqjUNgi2SaMCDWPBmwO/zXRBqtQa7ORsAY/QznBFRaRbp9yOk5b+jUKCvp451e0+Kjn96qegv5v
Tb/7kPEt/LUu6M+0ZNLmDz8pakuhBfIzUneZLEayE0kr2ITBpL0WnwZRit23PDRKMXr/UxPtvf+T
LHr//db770a07ewT1J492U1F4ixJjX6HC+o5WzTaMrgEeB1pMmROne3C5r/g7wvpbvCLcVYcb4id
ry53hhNiZ/sgWSLOAfX7aT3gGDIh+SrZTflEhpHay/1Jcvdr/85KxA+9WqEiswGzLyNO3rum9Ev3
Rf4QLVPiSncoGhBYuqZA0e44Rt43/jJdw4L7C9ErKQ4FWqzoUPj7LSbKYNk3iBp/c219RhbtybL7
4cUnk1qoadoW98OlwHnkZSPDz/VplbLrIw9nGSgc+tcKG6UR7oJ4ZAV4ZUYsMkaIAOB+ihAAqCj4
7hCzo9zAKOAajVv2iDnNi69RQeuHlnU+nOyMpM5cQxeXEtOpDYnixLNolxL/HV9pYZ48oeL1ClNk
dVpwzsesPmd30sDaw3A/GJejbR9G3ZXJ5jSPzBvaW9Ru0wbx6gwF3XWUcVRy0WAIhUjOebIIhciN
WZ1f/maGqbRihsnSmXLrGIk/4+KYYdJa22eYfF7hsL1pHcGQXFgQX+f4LOPKctXrN/WbCddGFRN5
nK8M5TG/MpHH+cqSTDGUl1Erc23m/kkXGi8+HVjqAWDP4e7INPEmFd6ld3+GC5GDgTIEtOgJqaHX
VGg+qTXtB99qSV5vYg20kvzhY9aEuEfree4D1LedGPv2RbIu9JRJBUw7pCRcEhgM+nIDdZq0tHTF
OMlDXGcdf7GJzzoVBnjGBKJUxQRC02Jg0dyC0Y9wceQiLHxIOTtBll8FDRIQJEZ6KktkHaqrK6IL
LrKGOWlNF2jj4CAFDxCA7Bs5et7F51szYLKdhWPLciIcWxJ/4xRNU9Q3sHU4H3lr6GC4zhjXVygj
Qoh1o1RBs7mEhRRWEvaASLIoCMLwBd4dbAMwBGMefFV/4DGYkWwQoXI5XjCg4CnVXc42QoidsETX
tK3cDm07NO1Qws+JMmgKwURyq2VBOpRAIXu0kUjsxTr5McbXKquqrMVl1KRkjKHJJLybXJEuA8wv
jYGDbo7i0fFF/A+qVaYR/K/fvHz80BJqY58d1IQz5w0S5h1ub9ELkkpEKBgN6a1Nbzu8DJoKuWgO
TGnI05sIGCEpIlredfq+XFsAaKHHmASAkKYQaxGMv4AG0p4ijGJbqNfoNLxJF0LGIYPybyvD0RDr
/Cr/ZCchn1feSIzI04h/FjvJzwsS/Q/cp3hQcckwREGLyfjgjI9hiHogW7zsFE1l0t2TnlWLIx1m
BMR+noRTk9FSMKP5z7kI6BQBWqBTtC+aRbSJWP8b1wQZlDYRHWI+6QPTKaJJTKeIBvDfHjCc3DtV
AWel4CDTBaYFXL2V8QT3kJR3y587wOMEhJlqOpN+MbIfpNAaWoANDqGRidPTw0ocO9a9GXibD11q
98RgiGGmwCdPM4aYDsnse9l5WHf2TjfuDNRSVDJCsUc+dX/N7jNhg54Jt+rPBXQY83ZLFPo9/+i2
UbJXkurGz802ecKRzlxFdekxXrwdhcIISf6D1uZDo5u9YcAg8UDBUyVfkHg4IecgR2r5bw26k3iW
juqTUCEbwah5VLm6b87N1njQRSPalyoX9p1URTzUeRdZVeQ8WRVSAzADAt2JTNfYQrPJzQbdabMK
Eq1EsDeVIef4eYrHLUees11vo6YIfWKaymgqEUbwTrm0EqFxgLLlidHcLshe6DZhm8G9RByA8q+B
CaOfjynLpiu3Pss/52fOf4wC/HPcKLKKMkoM/9BNyj9H62uW81tU3HN5aN/B1rMcesIF8xc4fgmf
kLirDfOBLZKCE+Xv3qEkiVgjRxt9jepiXWDwg3XhjG2DnHqaNMN/0pp2M9Mwp1MpfzRP/UMuBO1J
hhP7c8ejxxNXfNRfaFGaChjzh7o8NuXxb1wWjxmueWaLU0RiVmmFJgo/vO11SGQWqz8LkrJl0qqI
tTau/iUpjydUNosIqzpa5jGvH0yG3fWjMz4Y1SO3VOa8VHN3PSmaZNKTknyJa5JDGKWPQL8YO9mG
7wEjszNkSgRyfpJ/6zErIKZGshq7CbFVlpAqku8i8krRVfo3Xn3JdfVvzpXCFfCr+z659wdmIivx
dYBll0C5ulaW44lv43lh+Jz05FgZyUKgSZdyNIxHa+BtEtMQ1lijRI1uN77mTZ/sKr8UhZYa19Ls
1B4WXONqkBPR3kU1MVwUeEIihTcBgf+eKr6r+5lOwBJKbU9/YNqAU5jFZIJHYifDUamzuTGOMlN4
usBt6BDpX0oeYJRZUnLCDXRJOjXmBMDJQGFofr+FxfrEU3jrEnq+cGqwAl6JowgZKu/lEeXO5Y+U
sdvxR0Bn+VO6Ef6d2vNMscX1l7vvFibFwAWPxG7lpNGCyc78vjKS/nm1ACwqLsltvGLoWE0PAN9F
9bz254mAo84lGQIzOeEQ+MnvWzIE4RAKZQU+DwM0JZGZhGtCJ94IcTiixDkElYAecjXHhiS8AroW
W9DAp/gEkqmJb/yy9cjUowGdNt8rd3ZhTcFIjycIK6pWfnqCaoJhivDWCdAAi58Qpp5+vL7jVsHk
weISz3x95r9mG4JchiP1ROkgXI7DKx8zgZQM5DaLB1c17nIoMhiFbJ4WkLzolBfF7yGbCMYOQ3g1
f8IBIlnJTD9cTdshLVBxi35xUjWP9NG1bkzHP7gKsRRyDrCu27iA/VAlbZkoRmpNmBzbxOCm+qcv
pRzXKHbkmKse/M87Q1TXpNnOCx2e70RVCbEohKjrJjpFL8qVjWYU7dmILjYqgPGetMcS3kyDz0vc
wfcJ0awnIrfllNKmJGLU2rp089aiwx4sAx8i1RuEoSSIDvyF8oan9pqQENNpnx08+L5nSPvslHPl
5QRHUcNnCknybXa/UPAx6xLYlWlLmegsylzu8h6ahs7tckypYYX+zkTvyvQ4rhYiU2NTBx8gQA7G
nMxNYioeWiKG/MTxsq5IoBFVMHVrCd+lvhCrw8xt+AoCayazkm8P7gym071/H6KFYKLtkVRh+dQC
CLnU/wEhldFn/QVCmnefhTMJ4OPZEEvOER6KT5rhKz0EfHh0D3TifEQW4Pk3fuWTCIqkvwC8EEIG
LQZ0lySWlXfh5WG4gegyJ997s/Pwwl9+netfPKnVImaaO60dHMRFzKddukuArnG+cqv763ydeUjj
aeEHGoBdBu3PyTnUoCzm4+esbXrg35rHqPaV+mHaljw+zONDVT9I1YNTsac+DNORfmwV9YVf0FCz
hXF66IhnjqCljSnrfhYL3zRLIkyLEOI6seqkUOJKiY1zbCEPU10gnjKJ2Nk6oTgT8bf0cew20crU
2eaBBMPdukNzPZ4XAhjT1SUJNlYZEjqH+X6wzaM2M6pjakkHeqkDXYbJ5SrGAwiGU/1oV496m36N
61D/tcwiTVmxRaAy/Xk4nZON6AyyUqCSzbQtiLZzGdIin5nlCAEW6ivQhSaXBCTVqB4MIdPrnAjg
8KiSwDC6+dezmcnV4TocmsK/cKvvPIA4MlF9arqoqT2k+SBCwwFtXMYUO7lGyOo5BT/xD4GlDRJ/
Mp+wpW2CJNRIy68GLxRfK+5goflE+ck61YCkA3USms+/VybuSzOPx8l1aRhrcHMoN0uhChdXlfMb
blVm91BrWfvsXttSX/bIF3rGnFMCWbuxawf2+M0TsNsCUHILW0Drn1XvG+RausOVLPrCfBJhQWvY
+AWn9vceZLGica1FnAXhq9zsuoAEAywtjLJp4K8HBVSVfbCbQ2kf1OYgN4cKip6SOXnW9tm1z85A
k/BqMYz3+TA5gBiFwFlTRUY9uXNnYqE49FqyEcnmohgIW+QXmK+wFaPkvwU/JtOHFTVTKMByv0Qu
BDi8qta2DNO3TP9KfYzfFHEwbfuVi2agkdiTQ18QTG4UaTPwNKgXpNBRa9sAg5LVThwIGGT+UlES
MSiwQsju4PyMvUBEorwDK8TQSbbjchBDpxIGCRShOzI8e0s/6/PInCK9iMwiUobwgsn+hCWT32c4
4F/F0QpcqI/oUBo6iKGhdmPX5jjksjdnUC6llZapyxhs7Y4G4htudeBETtGNlhFV+Lu2uusYybDE
r5E+Rso1MsfIuEbTywS55cqGItYZMRrds7sw8oHOpRfLZZGxTx45BNY3kUyxBfCIxgftMlPEgk4y
CF1wDj66lEowm+/IM1zSzlqUzfRnjNi7wdfhkc5aDQPywWgPEr/dLfOsfuybBMc5uwejr7Z+yA1s
i0eq5PEHdy3/T/F8G2E5P57Hx2J8dIbHjhpNd+0L19lA3RaXr6ZHvy3wQIRvXq3DzP1fw6dBWGnw
Qb3CaIsJ/r72If7yhv8Smx5xbRcMpNTOQMagfN/cl4xwCMpfUuDOuHpk7iwIFJLWEm5ep0t8/p7r
iFIEVL3bItgC8u76WKmswJYDLnMkEBBVBrWCyxo8g0uZqCvqnLQE4ffS5517nX7oR2Rl90fRwX3l
mocGjpue+ZPEh9OLzUnzMttfKbQ55HfeAcQAxHYqFI9brBv4P5Meo8oG1lORgaEARfwIO5VoCPFr
J1grGlFRw0FANo25I+pf+I1qnjmAuyYWTwyMcbAzML6umcSg2p11qpukPSXXU0Ja1o0hRpOQlpUz
Y5RcNOh4ibaB+v2UlkgpdJIMCXJIumtSSQRCxFxX/tcbTdfQ+sbgjPYA9RvgwOsScmPl3tohClcw
FUZ8rnJ0e6X8ofZhUfbQ+9opw/f304nW2g34d0io1PvyeibjYg3169PgiHEGZkNuHTPvG1gEMG+w
DXuy5gpApJgPPw2xl9MRZRzSOWT+dLjnx8VBBx/qM1b3T4dpqbgcnb9NknY4qY9IYbj0XRiLbbOH
64ZfJW3MAnTehhIcDXHpu9PFivtHioi6F0WEU8RWIYqI0XYVjv3say37C/k9DL/I76FGwG+FoZ+r
B8DhjsmNmHrKYLxJTuuTtzcicNgxmm3TaJBIwwdjD8mx2IK7hYK2g3j/ZviC8LLx9dwDexALFu9O
8QLkdY7XbxC87leyaD2tEO6pDnDHFEQ227F3/oHGf30j2IeFTPevxB+V/43B0gZcbaneKEi5U8KP
0LwShdQi0PtkSSrUsY+GHiJycm1a54pYtMvOlk+7LZToXPx0jjlZ2BqeMcg7UACPFaHixALeHy73
B1P8rgg7BT3mzXSX0cOgFWHP0J5X2tdfLzrNR3JY7vHFEgg33HQgLUe6xiGbb2UwD4xKAijHqBuj
K6QfJZpHsSxFbG6OIjY3ginh9XIYt704jPN3WK3tObXtpFho97sLZ6ucGHDfmG6TXMU9VgosKZA5
te/BHc/pECh4p0hzJ7iyFOuOTG4Ry0II9w9n4d2VAJ4OIZp6EXPAGraYgzO4e0nAEf/6cTDv6K1L
JofLrwECLjfDxfEn2k6aX3LVYh57pc8g3AIsLEa4BbAYnaCrqh9KKwKVmjwtwSofsLI1i7CyFRdh
ZbMZOuPsdk2kqjeh2yf+9AfCfaHQL7yzC3dWZfIP0AXDL6kFtPS23l5He88h/yCS1QgUExFFYxOJ
iKK7i/TjH2qBtsTTI2oB1gV98U0sOPZYBPdy4BNiP3jq9+JdxZgu1HyslipAXTyNkkDCxeizANmv
tagIltYveL9GX4RQbPNi63/mxRgVGRbjUuTzzsuSi2GxEF27WAHouOF8Ad8dXEzPbA6tlF2lzFQy
ioOpz+QpTkgmVAIpIDiVlI9Di+Pjdy6EtsmIk/uanDVoZNzgY/wcNz06gRwomdqHKwfZNVw/oi/Y
TFE0gZEYA7tk/iQWXhfIwDhdoEhaEIiPNj1OplwAmniEgZlRKCBKLknXMFpv153Pm0ClIMt6OFDv
2eoB0TlH8i46r5jrI0MujpSFD+BD6OGS+SfyKE5T1EKnmsSqmqjG1VdEgxmyUPGdkevR83Tr1sVP
X8gBYRQpaRQOCseN2LdMgthXEZ7Iwy9qRfTru3idby/n6rotXJbUs6j+CFqljf4wGccOmNh0VJbD
shworkCOSrfsyZaSfCYAJr1fuEdxALrzmLBFChje1/wDNAhd93nwjVU03gnAgt+JEBxHAM50Wllm
wFoZ29+EZwhCJyjUlbbld5ru2ODI/N1jf6tZNN33XQQIiNhITsHcB9Q2N+A3B9J3pSP/mSY8Kb2q
+tLRgeLSTYuoCCxy1YpA4peADRzQDbD0lHcdXDrgSWCb6Caoca8BaSggz1gyzc5rADBdL0gzJzva
v/LXSOdswUyfEInSzyQP8YOKmrKIiQceriktVFpbCTkBHljjp4KD3YWBzrbQsDloPqvB94MWqPfZ
eQ100uhLCdY5YZAWq3yH7vR7P1PoJdJIpJ3IPJszhXk2VG9G2pYaruhbo+5rg3YT1U/a96lRJvxP
GtmCqLo/lN3x7P6I7he3oOewZTQoDgriALEwHliQn+oHNqTL7PY05OXQ+u4qKGQ9lo6UX/X6kw82
n8lH/77AQLzRYQgXPRylEMwFjFWxJQmuixXNFk194P2Jg+ay9ZRnCOuvOic05zSPGELtzm9nqiES
PESOw5cTIbI+3g8Wxg9Bb90T475YOrGxLl6XfhFeF54Btn7Yo7w6Mt/MLX5qXuWvQL5ZHDjSd01+
5oWCG4PDstGZ1wc5Bw+1Ea4Xwv/AiuApUtwfkD1W90JxQ5Q1Nr8bc4CkrZKR9MKbyHneq3OpTq1o
5GSgPicb7Q8HA6svPmn6PBmsncgPlB+avsp/JOgQ1TBWAfWTps/DwUIkhzJKPB+0vEu/KX2A+lxL
J0TaADwmb/1G44Soj5EeaOwUSWeyF3O9ZQiDK/4Ay8L+daNd6+oEztyDSljBsKVgYvxjUyz0HHWz
YOPfSPRZsmFgtpt47rnz3De8crBMFSoiIyT/h8Xpt7vkOP0wyk0bNp+LtXwS1b12FdV9D10PJZaA
1JrS0VKO9u14Lo/OKCC1+SoebyC1PQO9c+LgQy8JkgfJ6ZGWhs9yI0Y5DR0WG0IMabCXVKaFryT/
aOe4QmukxHLubiLenneB6Qq27AWinq/wTZ3EOp99EmVk3PmyLxn+lYbyj7WguSXwjxJajjYE/mg7
olmn1dEOf4T8WG7kxx6aqAs3xv4kU032oZoFtozBrQOdBFWtW60RCBlknt73WdCAoUQmFwR4SyIV
6QjoCo86jjq6y66teOfnoRVItBv4Bnqpatg4IiD+ti0GUCSJina9HVZgVGGKGggX2dczGXjBb+wT
lWtBj346IcYoBJ/+smWW27jlh61WIn+JGmhbFsUscROEZ79KP+HTO7pg6NqEZo0i2YlYp4kuucq7
6ubI44nSlMVFUraTm5yYfJ7T2X9wSy4C/15H8eAhz7XpQh3nEEXja/Gif7WOEfVqnl6vWVkdKLxy
JpuQhMRzxV6qMC7GGNJTbwZvGhvmialfSP9hf3i4H/7/D496wnuKWRSwS3JZ8PoxmCxUip7D7X7I
kTDOx5l2yny8YZ1gmGseL/R8DLiWwjGG7XqcjgZk05gACwSr5xBcG4aFv5cV32I2K2Y2pe1dwMFx
RPJwuusW12wMQsIEcRLcGcNsgEws/f7JJBIaWJjGBLvENChv6Dj7eOpFj5IppsIfnmPqnAuZs070
s2yiK9JOlca0izVf4MzD0QQEAAI31NAVIBAhEUYOzmPQNcG9DBZEfog7EdPj5/7+zcnUIgETot8/
MSHG6VDTZnIEJoQJAtYRMUGYHnrjwRgfmCAwHLnSuGTncoHUuPjSx/HxbAg4Rzk+nsbHgZrHIyoL
XEhOcp0VKIpYFC8z3k5QLzgQiIRveUECItcrjhNxyCo0/OSMQpKgSZAgOxGEzb510Pq76xxpl1gG
noe6aU0swHlKyr49v+ujS6gsh+iLRGaEHLVVfIPHYkfvdpdAPrgbrrWgi0DN8BnZo+G/o7rn9QXU
XKdynlrMEefstGT1gtX2QPDY3SOJjNq7dphhidq7wWM1im5XAWZzW/koyhlCMShnKKz10FCO+bb7
nMlLDZzOO00oftJx4ElP7kRnk5pOq4E5+ZlilPZ6rC3xbUt1143EaryB3VOl/0oAGgJG6kmuV6N/
kjBaiaX+4CIL4onFBYtFO/UPV1rypOhg1W41B7UqFhLTK1I3/NEKqPbAVgIDOey2rDenYr910QSg
OZb7FM3xOmd8Ews4ck4ukS/B+6vbcDpE0NhAxIRN9HS8B41BCt+Dxma0UXxD9LVce+uz0GKBlUSL
5S8riS4LQWNEE4FLki/4ALeUMZiP6eVt7qEI+WkO0ekS53yBTxYxR/76NLnVrzNw+F8OoQKSO3HM
XOIZVS4ynZvXvJ+QnZr+E/9f/lWNr2vcdQnQikJJO7/zXflRAQzGFVkK5Ue+l9pbZ8ELMfSk585f
pIsu5l71nNz0BIjcQNZKQ7Av8c5poSeykPFF/FY2Vryq/weKl3Ufis1fVrxKKfLGzQor05Q0URON
9YOAM1hpg7vyWM7I6/idRbcm1k8iWUTmk6iLylcYzTP1h8ashBKBhkAC+NHhDBbhCA5mCvYYkQZg
aKI96FC1ZPy/ooy/ywGU+Gv8LiA5q//03vBdvpARewPxQrn5U/tZ/bkoPncrGn10+agv2FmXFIoV
pp/D9RfEtRBfL15vrN+oSPYgsLsV6hCQ3yCBg6sk4aELS2D7T9Wv++pHLoSFvfdI2VX8kF522DrO
3zx856Z2X5OWjb/jPgt4POXOyz6tGRnlHBoTqtH4htNcilaUnz+osnuUXRtZr5I51OLejOFGkND0
rZ69csbA5enfuKzfv3AE7acQB9GEGYcWLTeQr1Na/Yn4+U6oWXH8rcFC4riOLy4sz+GF3tCKMjDk
Ik0dwUWa06CkPcitfMVRJfIFr+6P9g+VePsHfPvZpfcJHp+1+44tpk1ruK7h3vbGd6yvwne8t72d
m3t64rnfG4xcayhBePCvD9wJ3KEPWQtXcq5qffgGJTXwWkE9h1T+t8MhwVY4hTkdLxoc3p5ad5kI
zkssJbFeLFjl4F1h6vbM22JrQcMq9PZ5J/T29YCoc2BOqIUGmJU6AvOm3qLa/KwncoZ4ZHhsMGkA
YUDekJ3M7gqr+CBNiGoFCZXgcOTk5L5LKN1mtxtc5nXiMOUMpXHBMQoXVkVBjPxqDQKa1u5tc78P
TTY12SqlMq5KRBcd/vfby52B5lZzahauNLjGvsUQbis7T5h38RYY4enjjF4I+otoR1hyovbJHYay
GcrHivzu3xeeelczI6XlUARP5JKT8q0OzHZjAWn0iUP8y2sdzXVUBt+UTFyvmQrlNNcN7kHMBHLa
3kGF6qrBoEq/XsQgN+DZ23Qg5ZgULRp7DRM1gM449gOZKM3/N+ZxaiEe+BxNpD40WN7hB2GOIpKG
ACDjCznNH2iw9jvhjpLgrHr/AlASX/RdS9gHJG6SqJ1hpGzxj+YHSdMEBTEmdxpSFckD8Ftuk0yt
gEf+hLTxe0/l4e59wgSLZNJxfyRPpB9gua89Xn9jC5ew5bACGcWN8wDcli0GMyixF5tOCvGlXGX3
PgOToCLJvtA8pAo9dpa47nZTjGAfOzZXq8PFOdjzUZ+PynaoS+MDsgC+sW3mkoYgZ8jjviCoRaFF
667OBiu9IQLeqGD834KiKB4hdTbH3SJq9NnQe1y4G48g6Zl5J1JowO1bR6KW4pLG6QQh2uNoH7aO
RM4pjqzQCklBIhtJ+gepAI0h9Zv0YmwtopGRcii/ldGX/BvGUSyjM0nIucirYWEcVUgwZHPAdkmj
Bl1V4dXoZp4w3pOhAaqCrYihB9Mo5bl7hTZA3gO37/MslvEc/dApp8WNix0DWCeXLjYN5SYWiI5+
/aR0UD/ulA4efVhfJo0mJD+QrgMjPcGJ3EIOZKykmOuXoFeZAj0W8uPYPkr5QyE9tA/Q1OvTw6U/
ykAAJ9CzWdVlDrAUSClymGLK4fY6iFiFNSeUKMrNqC3jzkD/xLyem3iQ4tOAqd2JmDnyIFV3+ClQ
D5sdktksvkjskMxm9/EsjkiqhbUjUjmoUq/5Sl5BW7s3Ym2gGD4Y8NjrR4PirH6qecGm8PlcPxX1
08mABP1ETTAcHRs1R8gCqzy1IWTlHavMHWLCnTqAJaTIuKgBdUZrBwUuSlWsvc7YiwwTUi4v1ubC
wYhjMKL4hSMNGCPBBs2mCBftdFzIm18fU9ofdOQEpCDLFNzdBrJcE1qcg6UA7zoofhGeTU2YF2Kh
HzL5XNkC0TmkhpRYvh/LegSCsuz+Q1A6h5iZCCHbXXZhm/2I/6BzYyw/tmkxCxvR+ciQ5TNgEG4s
Kv8lOhmEsCMpjtThQR4ech1A3rH59UdGarL9xPuPyyc/K2VVYSN0dKvfmxoe75GFy4EB5iIIn2MX
9V3EeJ9F8AIwIKiE0AnwBhDYUHkfHzCn7eCDZtDqk18IHrzyYqx3xhZmfLnG9w0AN1uIxAnRxV2L
mg6ZOt6DLX1PCC1eze/AglA2MaxZmmeAwOuKVTq1LxmUOMYQJyHSZd6yTx3E/cNDUoYRETvi/3oR
+z+T5i0a0r9MqQ5YdrrhMBJZMhzA3iOekB6Px/oBZ712Dskq3klBzpatLdNUlkTCti4FkIJYM8km
90DnYEVrS0MLEj/Z9RPtYQYvnJR0pRbUUKjUMG7SxKYDQW/KpiWVu87504tG05/oDu7crAWnGsrN
U7hygcQ9GwwbIsX4vjzst/ABtQ0CZCAksr+yJH/eol1zsOH/ksNpSiy/c567TS+jOmQ2RbteBsnM
7gGZVmQUkYhTNIj1FgYQIZkB8Saw0D3PYxPOWWF6PKOXbck8WtYnGRphJAEFSCIBpyAomBLwmhJI
DHS5CGy28O3ecuUvwiYNtxqiH43Em8hRZI2YJ/uo422v4pbpDzqXAh1H0BP7kzObQEofmjopgkjX
BR93E8EYcNc8PXpp6890jAafY+dfX+FOoFnHhMo6zcKkZXy9AK9wof0TXJUhzwx7JZ2VFFmhcFC8
nP55ZaJXMiQM9NarEvRs7Kuzz+JhUaPXOWVaxz/7v7lX0Mmva5gfL+6rAVbfeeDzWP7DSAuLL1wL
cP7wp2wMIP9yLYjiElqhzFKz8nTAI4lKh+ApzNbzUZXIk4tqPWYmhxr1+vtUe8zmzG0hojFwcqOb
VH0SDRsE+yIQBjxQj7wX3wWinJtfItO5BzuiHp2FgousBtUZ8sWRZzjEtHRQWuggeLYxtGRSqrnd
W/MmQ9Ck04U6xIK2jWfm64PwPA5hwYTuEd+jcUeBFw2luKwx9R2WpCpTgDxenMYe0pH9zrZf2EpZ
TMVOsriwMRLbr2tMxUzsuNulrUbO4N9MclYPxU7fkTKjOWjNoZaypTnMfdb3wl50hsGiJc/XRfiL
kAEJZZPbX8XThF5Sxdonh4ZMB0MoJZ0rY6dAXYRpCs0YvimI7CuRvqs7vTNehVW6S6mYN/JrOyHi
eM9kZKZVQu4F2TdcR9L1mqlER85ZPRy06oBxD1iY2AVOR3UQeHBdTckV5Zfy116uUaT7CpRWM4Vq
bD8MBGTh1ZCSM1zuzaOhP9S/Lo1f/oKCXv8QDz/0Qdpvs1iCFBJBfYV4pEE4ZiPDagiYhKH0RTyw
ro+CEyHZ+twFt3d8xsDQdo0YCk1+pp5MNUqGDacCSoTHbg+S4JnjyQOncsPjJwXgRG4HX/oKBI2f
C/dP42JmEoB9vot2DSUprIWmJay5zVPO0zsC4Fx4RzU1+sDaFqJafHMSgCumE4OgxYGdONMkh916
FQRXnEFQovFydx6YkZuTgBmp4Rn0SV5zoMdgRqYhnkQ2S+Rsss5WDtsrOjNh8yP1k0KAOOh7pP+G
07AuQiVJJYwLENB3XYq/BkiIiFIN4EewroChiGMjTlAVi5zkyRFRyTfiBImoptfnhMkZvOtG+ZCo
/aejyiCEIATSABVvcb+I1EbqNi1hksQ4CyuVCLiMT5lMptfmfzDLGP+DXCTmkhSkvdzTm53Ox+Rx
JqpiQYHJG8fxhbadvSNsZxFsiOWgDpR/ow1Rcl64sTCCoAqMbzpHMzsrE/ek0uNCj/Mtp83SYkOL
kfybU1xxacZBiPoVqwAaj9jSowuqBAGk2RP+WgunUoDEIXSYUdFD35ZFkDX7WziSS+PWdCCpBOVP
zgD2wAxBVCOCm4bfqKOuPGv2p/4JCdSnFbcUVlxR3bRC/8Qay5DtX7CxYozHzzgda/KiqCM693kV
soJRj3udfB4hK4DGwMnhXX+j6Fh/QYrYNR3G8GgoGXYsQCBUHpshh0sYLzsFEvQcwlWY9xPYY0Mc
x9u6eX/UVnh/Zhu2vlexN92FNGb3M55ECzsxETAAgDCEeW/Ctlekdgu5BziUdxv9tnPlKWTR8MVU
fGb+wik2iVOsm0SRxSLdgDqrLKG+QdZzpQ9+KA417NN9Fuee/eU+xS0OzmtMvbVXWRJcDexTo3v5
gWUIbICW7D4JY46sA5QlpBDm92frY9YjRKMEVLFjgRGAoQDddvdFoiP5P7rua9ltbMnW8AsdRpCg
A29pAHqq5KUbhkwJ9N4/fX8TUGlX744TnVFb0WW0RDORM3OMfxw5WwzUXYasW4KmNvqax0pswPG5
grCRLEKNcp+9bV7leU89henuMfQTv6DK93EKMRl0IsXoVUYGnQiRiIwMliA6kYNRcA4bLc327eaP
0/jGU9PmEjFTVWaquL/MfRND1e00sxLZ+ALzbLtB72v9ba3/+4nkU1rtL+79RjXIZmlmQ725t7vN
LyehupXRHnq48o+wkyShEkpjtzHsRABpN9/QLj7txj/g9HYEGx14snbjswiScrurGYxOsMHDDKQ7
Ghy3gz2+FiYrlMYJbtH0u9eS63ESUJOw1kl6oDmuNPrVBq0Vf0GUToL2nYpOB3FG3x1e6+xd48cP
Bu351wYRjxWYnfo2cPcrcboys4vT47rfio2u+ptzKO7gm9E9RW2esbMTQLkeFCDMI6UXulrcf8Qh
6KhR7q8u/XsDPxW26FEbZ7dxybblMFrbhm2HzcvAe9M7t0m8B2x8cZTb+aCp7z7DqTZ2hBxT/Rn3
6u/ZQJVHgq6IDZTzPNN9cInwytqsNIK038lfYu8txMRFU1v0tYwVSF0qjOFPIaWIq0ItZdogE5Yn
tf1095rO99N5a7qcT7eCmqPuvffIk2OZQopD3AmOGVRU1ehi9xsb1BTRThixbBu0T1YN7A+b5jah
KvHWvvbf6t4DHAFRtYnXrb/QPj7SjXtKrka98A23qz+Jz6UZ/Ikl97wrpyBtn+AhUch9y3OkxvLX
Rkf/DF/my3N4yGvzHIJ+3MtheLtyPsU9dy0MgEIm5sYUjhKiYpdmR0zad3GqBaXsJS9KWcU3SS/L
sRNgIKy2/j9+QQ9PPrvvVt4ABNPOLoCJ8Vnp8xqy0Xqtsizb7k2E0jEASRWPte+mjhAV/YcLhfrD
N7mbIuXVLVvL+Axw8fGT+YV2UGr1L4RpsS/7X8UV5M8/ztcHh6L802AozfxfgEDDQ6HLRmjaz6oM
3PtZ7TXD0trlcLPDIOi0BXBRfcC0Wv/S6ETpPa/9PrXQ2SbEHzF1DKBWLCl01MpGpxvj0KB+GTTn
nry3n+snZmQI763TO5e6FZcHD5VTz+PNs014r8ebSdSJsfaePCmsQfI6tUXwsG2Ow1dzGD2Hl8vI
qOT1SZIJWrml3SwLKSaVW7K3cDskNw9n1JJbcsoLR10kKrjlxgNnmdSaIseD7+8WB0KuKtDQa36L
0aBNhaAKFYKprT20qVJ1CszbX30v9uL/jsK0BFcmwk+D1Vt3T3ADxUt0AEKzJKuzJmwT0lgotxAZ
Ie67a+sTgaJf6Zapuw7j6nZynnjyfixyam8WI1T0zzYgS9YcoQK0ciDLfD9a8oJUJQqMalQJP09Q
4AeprKNadYgMiwBeq2iD+tU53c3BKJR8cN+773vrVvcCZAauYaDd/W592TkXHDAQMPU+Qaxb4fhz
wP1GNqA2BLK0mxtWsjzR0XJUk1R3T7+6l0i7e4O1+nP7/M1+OJx8dJiA8RT+L/0hMz21jc0h1TTK
vBR3E6nQQJVpFKKkMhpwOx4ClOuMx9BKmreQxnxohTRmtVybI/+OpXmYi3T5UJbe5rzmwSbTIUax
AzD6N3A0+l/W2su/a045vltGk9jn9jeqlmbZD/m99AwB2IKa/2Q1m339yWo2+DIdX3yvTI3HS9/E
YC8nG/OFSrKQI3INoM6oPLIxIfkxYGvk80L402YrEFw3duqr/v6zSNRtJ34fu83thxFk4y4EaqsG
8stCzEwnNf1/8Ou1ekbtR/0XQ9g6JNLuS4kpfe9vJlMzeXLT99erMPC+hYB/2WLi8eg1PyDomsL9
ADPPh3MI3D+310H5XSG8C6q7XrCs+h3vX+z07G/uxltyCqHzuyau9/aV5xJzqAHbPLBPCOqNk0CW
QIOK18NjNIzgH7oXm2UiuGvK5QYEdz529t9GDqb7cjB/yk3mmO442H5wkLi/vnz4twG8xDpXerfy
H+1eBLPKZPxPJFULsboZytnEOeLUqXwu7CPPX9tvoXuwy11XwtK2QTfQWS2YIyYXSfLlSdVq1zX4
MD0epi//7SigB31NKFGLr8nqOcLAjFw6QAQYBREBapthYzNkFFzK1q4M4twouGj1G4A9TqpqyvpV
7u2+gI/DYLICqYI8nhy/vdYhnmlVg918y8p8q/eur1Av85dL72n4wuzC6eLhRjglPKIaGHE08Oc2
Slz07eEK0taqlS2EBbHUgqm10Kvetl/C0/bfeYn1dRJPTp+FsXzMha2V2bn85fLjkANgYK6MF+QG
uoHtDVX/xXMU5ecGNkcvpd51//yVkRutxocHosQ4yvFOgq9P2E4BDAOYUIcbKYXXZi1lc5PTEloD
p0rjyI5vopIe4VYoEm9tAVSS2ZuXXssFzMSOZxdDkSFG06GRnqdRNS2/2vgnEG+YGsfkXk2uEBjn
dHNOkQ8ehKxpHYzv4WbRBz6o7u3/Bo/9YPdu8B7XMhIy1POAuP0E+6tIigWAx3BpEcW1y0BShzSu
Guq1HZYPZsT0Znqz7O+XFn20wkn2SQbr5nMTtfchlLUnnynL80Tcya+/80QYCwuMhcasJRndOOeV
93Idt/Wrf9pTlC3h92UdZ9IFdWGXZSCVpdtdeqKJoRHFj5bb/RTE1nEr/zE5MQr1Fy6b5f4GkBgO
yi9EDJeG4ho8Jk3qiibuFfd5XZ8fYXbum37ZYCRKYw9OWkT6/EUKTnO/JM7smifkXA906yRZ/5b7
oys1vNv20YMxDnXKi2NkGfXcmDaMJZ5qcY+w5ElMNWxuhkwv9xa1FUctBJ23e3zfjBfoEQ0bp9H5
NjzOB43LwP1H4BLVkChJjwej9SIx5196ZhKjzSu9cgkINjKluxeBOTGIwXMYICl2FizlYkw8kXVO
Hm7eaDtxu1KiuvaOUnnf/VUauBddHeuQlxRNNCphxKefUsLfVDHdC9PnW687bk2wv4G/Vb1uhUhM
tunYNls1V0QaNQfP5gCSlzTyBXomXFJcBkPo9NaBDa+B3ZHxxukzTjdOECL3ODWyAuTrS16sycTK
EdIo0ni9r84SjC5fMZxylDSuV4P6o9yv0IPkKGk06UrQfASSxHWR1m5ukQfa1hv/TNpqJFsWhtxf
wbxwZ15gXT8mjxwCszFiQIBRdncdmnCEwWUzZLaeb9P9elYkttZg7uuyaxud23P4FwyMhJN7abSK
RoyD1i4oYMfh7jVEocCVLuUzPWjpy2EMLU3E5F8sdRdiGP3NVQhGQfpqCGXKSV84QUhfr4e2YbjJ
hkhfhqUZfX0A6PyXhUsAmTYUfY5sGnQueyzfhbQ8sYMOlyMvRnJ1fl07o66rY7MZRPdVlwFPmej4
HMy/Begvz7Md0y2Q6ooGtiDqF/fLwoPgcum75nI5YRA1xMlb2KIhhVLSkPJZ60mV9AC5AX+iAxBn
YXnvpx9xDtG/6ljPydNI0horn4v/GY2D6BejcQe0ixN/8ubzCZ8hb6wb8r3IDBsBHKixPlDs3H7I
bDGBLVprz7HiIeanux2W6bNTQb/IEUjosw/jkH8yzbJGu3Il0uLlD/c4Z0ERa7Zfi3huV5IGkNx6
XM+T/U7PENpSJPuFKX30Zt+iVwoZN6VsdLsNl9GgthnsrpD2Drv42xoRjS/w1n0REIlOJuQsuX1x
6YQymZoT/cS9OHbXTU5UkRhDcvXgRTrvWfQnx9JYDqxLLHaCjDrTSVQnBmspX6tmf9uW8yURd3MZ
NudccMC/xXtw3BiDpddfHtMe0CuLKALG3OuPB+k5bUdxooBdBI/nZut5wpUY+87H9GyJuFA0JYmh
N/34QjRkjx41vrRPInwev5jc64FR18tWiWWflBPQug+FhnWl/fnfTKZyK2CZbmuymPSK2orcwZ7m
f2zgK+h+rzHa3SunPzh8lsl6G5R8TXkdmwkEC3MPzyN5n138r8Bteka9ar6aW65zSmB9Jpby+R1g
q1wbhIVVbiUFGzVwPV9cbgQkJfHSucwK3nYIbzBk/TqvJ3QElK+8pL82FI6+vnQ+t0QhzJkEHaLk
7sTDmNjZr9N1d0ySGdQXk31tzGJ6mpa7u7ffyt3DdnjZDo+XwbHVR8ZroNdU04cEgM7r1d4d0soG
INPCLeiXrgew90GEZxV8ybwijmZhZk7n0r0f1SznsOgAtfxR+rxQkKX7fbDfIA8QQcoOX0+3CSvp
v32krKR0T43vp7SBQJ/nvFad1gaK2u885HXnHYjCH4sqBOGEzrZktCPC5Ae1+tpopJbMHzJGCAdr
s92rj/RPPFtw/p3fZ84aeRlyulaDitXuiXJl8Pr16qzm04iH4zW9gDUP79deevhEmPPHZEKZXDqH
+rf3jgi8wUDhUQ90U+1Vv5IgK4wAMuRo9kfr++i031h863ytrdUKZWUTdC2klSTDihllbRP3DAJL
VhMCSyo1ascWZA6NK5kPcA4uxD3U4959JqTOFD9+J7X5tUCUkGO88jgd3u+jG/4e+N55XI7GtWh8
P05459Dh6+VJqzxZlyYraeeLLlFGvsFe5Rts70j/fBkSF5P5jT/NZ1/az4Ry5vCRxZWYsrCi3IIi
vbCF0sdwosR5VUk9JIqekyJHjwpmYQbUEzK+QdapDguN7a4yOIFvO1iI4khsL/1dNc3uaUt6eTM5
7sLiJWrPY9GJGpawnCGG2TeDYq5c7xPD1CSPdyt/n8vdc6l7dAKtey0T53vPl5u7VflCKzZXoMXt
zDfGiFeC3rK7AcCCzpOtsR79gq9YrAH10+yUksQ2AStyeEXBr4CwKPgVhHICc64iJcl525gsdZRE
RGLcz0P4gFfvaMr9S+4vKwbB63XHABZfRT7f7t7PasFzb35oeGiEJGFxve+b1kRtC/SuQGa1NuSw
mUWJzWsfhW0XJY2CsSEv+tLbvr9x4eYSI8uu9TbZbnV2vf0WrABqtFdDSnz1okuvdjFPIDPyjdUW
SJi4v6fiRv3MdokF6qncO19DxsSfDmsnqUGTUGUVkcPb3gKIzflL+TCdiJvNCORzVx29e3x9fH3e
kAN5L+A6Ur9b8y6QMbgRFq8eL8JaS/7qVX81Pjdchb5pXSizhTre2kSV5c+kwLFxkAEPUAkGWh0z
sbeuh3+Zo3j16u1JkMXj2abkVbEQNvYjwMl9wqGN3HZWr3YDD96fkUvBRcBt50IwEOwKaxmCetXc
xcSu8JAiwOjTCnHB9Q8YfMrHqv7R66Bi/3ciP+RTRR/RPCz7dWuXA53AIIYvzUOEF5vRXfJXdXSU
ngfAxUInxCoFyGpvvpqWBcppfDNlCCoJh9IWwDuvAvVj8A71o6B+VPhM3dt9O7PmOJ6POlhc5sbI
KWzwIpgnGw+J+Ygy4PgYN8ujx3J0rw9PpTAS3kbGvRZgv2dxpx+VmbvaEvfFF2xWfWcTshDbzsq7
To6nsDOWWSDszd6kRedZGUqY3ze7LhrTupGQT1bbUvyN3gq1/2jva4tLZifQaVb+6n/qObqCfRPN
AryLmqDgd+lJ7NyOVOszV2sEr+MvqbXvbomJLItjA+SLtPYeaDcm1dvg8rRe9LNcOGKMzgK7B2xa
NGaOfVwbjIJJ3B/0KsmpK6Fj8n+JAPVaV4UUple3Qpj1CiWCqX7xQO389dx3999bYAVwWONFZVRd
juA7wjy9OjhhCjFNt0a2pH6fh1cp66FLSsguaHWVdWgg6+/cyEyiRZHlr918YjwKA1LA5ZpwNAt7
pasJRYI0xweron2oDfOG3Nvl4HEc7GnmM+tGq2T45nTRp/+tOO02g2urP7/0G/P0iHUD1t9MoXQ9
P2txOyhDGEYZyjtUwv6RbbW97y6aYRe0ePZrh8G2MXgswy7ofB01snH0Cq7/1n3SvE9anp+3KTLP
xc7HlVBfJIWjs1vQDeVihn2/lAUxA7qTMFp+ApJ/yheRtNQqhWBlX4b1H3ktF7VpRuR+ndTWk0Ml
sbmQmnk9jcznCRU+PQU8qLeY7SvcBeCvLx8v1HTVwMfywvpsnr3px652Vi+rsDiZf++rfvwMYa68
qzo9o5TncDPmlb1p8B5OsbCmi5TlhbwJWfTNvphNptYy8XZzYGvhF/Ovpgy2PpQrVr0o2rr0s2dg
R49YaAyMmTP3225Z4yw3gwqTqlMvvmn/s/fB+2jA9pTD3oec/tHCLOtX/JXMO4AMAJ1CmR3T0r98
hFGgDAJ6DXjk/W864wmm0TFz7lbPXcOAiqeTptkT2trzQ63XYqbNgxl2/1AYTRxujVBAixnu5j2E
XhXzBjtRh9a6TchIvbgcNi2d/hr4qpkUwJq64ZhplfmUmgMpt3KOb/Nh5T6qeravxg8r+miMO7ST
/LHtPvfTaD/dBAvqtGwiYEwFS2TovvsKln8/Yln3rsdQuMSKT3eP+WSBGwVhV3hkNVwIR6TjLsvX
0u8wy5ZPRmVElXBtDA9or/sAPSVrWkyWSPM/PQ2XFg6Orce4VR6VT+HAYj4frZDHDa0vIcE5cOId
b5/2j3X79TMMR9aMxuE7E7Z9+aq/logD3m/DxwAY/nTqKx8DVHgkQWB4JMGCh26BYFlwzhOAy9nk
WZ5E5clJazJunNp14t9Sb1L+Zc3X8utz4jqG7OI6dncvy0uMoHIdi0lI8hJpJklQVfMkQdiIHX6E
pNW4u2MZe4Q32/znteyevniD3c59muv9+DE4f38eg97rtAp1jpNbJei9JDoLLWOUzTMWkNrsS78j
7O9z/HpXllyITPCtIoew+Cp2X67XVkDJ3NTlkdSl1kJfOv8r93D+34QcRH3527Vjsq0lGHSHS2DQ
PfOvjFSVZji/iIRG/OJNfJY4peuw6HM7dPj0DuNuNr1chtsokH7P0fBQGl4MhUrDySSupJVrOq+k
X7u+8x02QTjC9WBlirQenMu0w307lu3S38FoLhaAtXwHaHL03MjJlmolypjqINBW4Z/rc0ldI7Oq
0rurlQGQ2vG9mWrB5MlQsJgWFz1MHmuFyyKw2RRGFjCbTRxSVsVV7ldFAIhXZPRcD4obbbwaZDzw
mhLRQcxy5yBFu5d6EuuK0LrVmwBr1QiVQmadeagbt+u2ssIr9+a/rsiqOdMN0E3tiU6XHiidky7h
f9uBCy/wRtJxHhda2IHpMtBB1nlWaObBuA5oEIAQdBBYkOffB+G0SfP7JpzllKuhAiIE7EaDSq7s
SS/+sZby2B61LrPLanpgUZUvMGmZtv+s5omCyDbXfaizbAU+yHmnzCRwTcCYeF2++Byh91uoR9Of
rSVec9BB+rbVf5a3g2fUR7e6t3gX20hqlZ9SlSEBzUBsVP+gmQouU+sS0EygTB7cxbMbew+24fSj
tGtb0zScfwGPFj9CY1Ho0TQWZdcTN3vLf17FH6/Z2Vx4dopnnn2vRr9+DInsy/XQ3GIxJkSLcyFa
o0FxErRo9tFkZmjhilynUOzI/3HYS/Cw7841O45x+T/qsUmkH+DXKRFIqvhaF9/s4mu9ANHO0wqL
rzVcU0U73Amk1zy/uXLJ2axx+vrRePvnlcUj3n7P5033a/Izbib2nqVy2HtGfBaaZLqinG515IV+
/od7evocErPbmFfNSLyWe1/yurYlmhtsVB9BdtV8px17JCdZ1vLsgWG/kvPpnerHgD+9fC6n9XeW
+LcfOilVbCk81bRSthTNrGd1+mf2ZPBkdap8fy523Ky85TeH+exRflNR81mr/OZEWH/ur95MHtwN
rl83nEv70NKp65llmooNc+oZRcu1Jg+r5D/av1+aeGVYFIDaUq2BR+rtwsfm3WgtPxje28l6Q8Kj
dZMo74kHqzLNdEtxATkHWWjxlpCFVvdto85jp2AiWnXMy4GJaNVRd9NBhIloPkJhKxZfSF/F0zkQ
Fn0hr7r1EdxnK0IDmMQCD8qBGJ+5qrrzJfhd9fksPrxZl2dH+VdPC6npujStio7Npsfl5LqkcBpv
XqLu5OB2ohAr067JpSoRJg7EfsdgQFszm579h1fn6pIw+tjMZ/XeTi/Qn6HikiKzLniKj+gHIHVG
bHYK8rPMuwGXUzOkbm+qP1sV70yfMOkoC9hfPa9yoQqYCWTjyTRC4GBIDQ9RRuiOooxu3c+SIVMo
ruXxP8ody/4QJq05suwnMcpX/uXWF+oj2miT6UJ3Gpb9ue4UTWxdm0mdaewCZn3/vQbMnQ9U4WFI
T0GUG1H/qhNodR9fHBqkdyI/VOkWSh4P/Q2FScBikdZyEuW3C+1bIcTRyy4G5KjEdnsWzVyKQ3RD
41lvDuZkqudA+nfaQ7LisW5yJGtJbEVjtBE7vB5b8UjwWFvmrsfXV+eJoxM+oQVXrXYOkXDJdup9
VPspBOcGHcAUYJHurCD+8TJWtgkvo1wu255yT9bjaNfotZjKsuTYnv9lG2IPoiwFsX9f4D/XtGpi
wfczRGB8+AmuYWXmWYIHY+j56rbcNF4OlbY0qMT9vR6Nsmxc4wZLTnR2uud9qGdeWmd13gcWfBZk
6mjwOmeycZpxUm/9czQfRSTZ2Hql/rraJz2Xe9+ke3qE+IXDblz9WaoG8CDtB/agovbwakdfYQJ9
zQKNEHj6FdA8C+cVwRywcVBC/nAOq51LyyN8/qjdfPjcU061H+anDjcP/jI8vu3uK7TNAJXWkyRS
WiarU2V1qv6krTQvw5YBjyGrAMv0hs7EPZ5XvEsXt7TEw7dPJS7vSWRfciklSCavbSgo8hXrBnoE
xuwxTIhv80HrMsjY9IjSDiw9g7NbNJnQMKqO9sfxtTU+tsaL5gQcw64dy8NaPCxt+rdcDEgP+K+0
1wExYJzrAWulXAxoVtZdcj1Wko2UjFuyuBGryZpnxEtvo5BLWDXB69xLPy3SOXjYdwK5oRWq/uxW
CdLoW7RdFKj4DbKNYOjLnR+1v8Lt90QsK1wubzxvlnDlcM9w/AU0f7ug/ZIR3kNKntNZ6+qhUBp5
i4o3pECHun4XCsR/Lt3JyizMY8Biz4MBwPaXy7YqCf7jwJdXRvmeE1s1RFohA+yWgN/d74aINKl+
7Rhj/5nbE1+dc/FVucwe1dd72YsCNBftl8Wd9svirsUDDBPfIcHyxmT56N4bczn247/pd3yCmqf/
fILkeNgfBRaj63pBpiWgEnjnTmVFbkRgQU5DtfRbtQHc19kk+8axvLX3nk9cM2L3jeHD6dbs120b
Xv1WvnNwxdI8Wj4e887R/lHz+CwH3jIsC/w9/40A7eqwfh3K9bhWQq7HrtWvUGhfEBDT1V1yQ5o1
RTgGTexrbgmQHnwTuqSw1XtyruIkd1eP9gYflGb8lC5PYYCnWOUN8BpYtPc2UF6UMJZYmP5NuQUH
Rn23xhLqnAA74e+61ThQLaJzsPSjWhy/8L5/g8cV+wL3Jadh1eiWzak3vcyZfwpICxuBBU3FKlAt
KoewRTh0bBCsBZhmzKjvABfApa3kQIC7tuwD4gzlJyymjEaMAMuUXH6kWu66f6zC5co27ChHYx/U
0wtH+DaEWoLc/8cP8gbsPjImkpdGVNls84g8Suw9QUy35aUa4f4VnmAgyghl5tj7FfzCt6SR7wCK
ebmLXphKRkEWahPgJaIJXeQvlN1aOxYTzAWbh8oIWrplxndt9pvsFuw35p+PZhA23ppB2Mhac+LP
XvU8XnScd9816eJ6Kk/VMBrZ9KLJR4o+cj4isq1IqM88DnW0CsSrrLv+pSksFAQeLkQEOkIighsv
Zy0kQioKAomQ+LqCy38YYhXJMlvkGYHBnjFZWn3v95x/u137ly8e7Jpc0FV9m46NBliXzYWEHamW
vIJzcGKhH0EURw7X+qm1tlW5rcLd9pHvIyPd9K6joDdF5YWAe1KlVc8rH3casqLc2d7uR/7Qjy+u
t8LSlnmFp2k5RIPJHcABA6zqLVBf/mkanBGOECrlIFE+UVSUMbwB3onecxytp4KfXm0+bz4TbUHr
9yw5C+3AYtzFYvMq0sJr4fl8/vTvuKr69zvOABjSrt0yJi+ni/FHeT6PmfsCWZ8KUG4y45NrqL9R
fW/ed1iO0MsEH1xNPp/d59uiHaiAVuWUTHhloEyEZUIPPpJYOiMhaQPH7XfvXqjtNTc4/1HYRG4N
WWqpXuSvyg/Hxt2UMBfVWNgVohqta7Gt0zS6/RXbOgs7HzvaR5qOmEpeHmcfYEOu73lQKSruCxSu
EzNc+lR8u3laTwzP7ymFDGDmp3P5w/OtT1lhpbn/9QoLYhHwOYN2/uFcFrizkjn2WxAOyebODLDW
Alh7ynFKGrRRNkRgXvoyocQn8M1Oq/WNTeBP7mRtNSCLLZSxG9zDfyljTzQW68HX2lBC2eIZQsr0
GJtsdMhGzjn2pxfFyjk8Qh/bpPRPmkdWtqbqLWyO4m4cd5dmjbkKUXjR5kfVIOmBF/PozNw4b1Gn
VQrVPHQb627mPoWteu3upBrCjuS3zJVte17RuvcHRHky6ckLi3INynPsLe8sa72Mc28NOvWwtnym
raOnW6holVaPXpz0JVHOJCNOyoYZtiLX4E3fYDPnudvHR7qnal2G3G1bsFNOoJw3epVyoCFJULcC
a1RRMMng2rvNr2OLeBbtu5MNxqW/12RYnkM6GdcR2/QcumZVdzklrUm79IFekVjxnOsVn25CWYBU
Hs+9k9YxryYldDgV2vvx5delyR/SUyBJ/8VJgkqylOBHXl56V3/3YilhzVVhn65MbpXJqzKJzPIZ
a9sXUSEsOxsgfxThnnreQ72i3iPqXe+90tJgH8I+ucdCEHpbUCMyl1273nr/Khsq97O8bvX0Uk8b
Wf9QD8kOm3oaf8mCRCh9HNPbMfVaHleI9u0jS/5cbPs4konpSXVpn2+9yFXkTglIAIiJ0aI7oiIt
3qx7b34j0A8M1AKDWmIq7t4+rf9eerulot/c/we3XcAXPB8pmXZ435AFGlb3jJLt1+fjljvut06t
NtwCr76m68oEKvGI1LWYCOFqKj3ydYwoYnRiGKoTv397dc/H6SGbEtFKe/92WGL79DQxmPPN9iRq
TS/72WY+u75m99fsMZ+5kp58wQf6Ssr6bRTq/rFOMBeFtrJo8HWWGnywkuUlqfLHb5NjZlQHBeiR
L6W2X5nrABKJgK/QWcjlcfM/H6xPw5XXHdAnE20IANMCc1LmTFpwdI5Xm3GtOYqbo/Jh1KgON1gB
dEUVab/90qU/p7owuqXu6J/oDhcgl4NVYxCRsXyi8DYlxvR2ZtVNPsebaBy/Jpv55EpAbuVqUBT+
4MofvAgmKaxBfEFKA1dYg5a5O2ht6ERDmGQPgb8GI5xMR8nHtgPNAXHizszlqyVKkHoNo6+OpL8u
ye7z/IPHlpGMhUv2sfGVzp1zU8VfN+P9r8xeMOupQghyy2MkzQlEIheiaUMCAhVj7xZ4NlGKZ3QI
xXDcrqcuRcqlSC1B8cA6rmmDyQmyw5gu43gMHb+mMurcv9VvM3u/Le8J4TPzR7AkL2EI6oPzTP6d
qWhye5APIRFY90vBs+7fY9Hn29Alvntui9GinWSxO/7a2xux4pCuoAGDrN2DrkY/3toJtNe4EAin
116ZWLHFGdeN7XRPFrfIYz0cpdUxgVLyW26qSVM3Ze6fWKus0de2Haa+/TywW2mfokXQPgk2rIck
x/hC0Ne7vRWrCqO89z7Hw2c8hFEWqwr1LFaV7mm1mR7XM5jkgHoeWpxcRBVeRrdrV74qiUUZRllf
Ce/33X19Ysb5jkuB9VwsJHjCoMtTdMh0c+1tyRVneqhM7qVJddt1wsWdiiE5b8RmvN6Mn66dh1E5
G63JauaDOmE0j1Wlf/FpHNaWTk70Rx6gRsxJ3IemqsjrrQ8ax6H3wRKyCFk8ZiFkceMHsxeXgmse
8S/cmt6UfAWL+2+L8Doap3Ps2DP6v0e9kwMtDnN/m3C8Z6N/sGfSvTV5nMX4DImbGTyuzWq1WfMy
q15mJ4nD2bD5pnnp1t+87h1geKwIMwbhm9kyeTWp+9tapTXa3jFdreB1ktu9/di+1aQubr2l5kmn
YTK5ZCocrvfDKjXwAdjSbqNPV2J3hk3x1nLSDkAwV955GKyNjA25WPUdOsTtL18bCUu2mjonZtjC
CVsvJdZCC8fbNj1X0qupd5wys5TiNNJBp1W/rHTjv84AhOf+fd1/yobJkUq13P5TIJWk2y3eUESZ
OtOxLNCKujeEM4bkZXpi2JBy6qdSmiEtkVmmlsgP5ZjQEhlk6odspaiz3PK3n8j0WuUA+W6gIs/b
50HzyFc9jK/DWOR4hYQnfO4fwsYt+TBtlmEV+JKldgBRb9+W3vN+FLcJq+B3+cXOKbmjbxj46vHQ
pzf4j6DGN2w/eNwHeLYX+W04N3x1iGbp7pneTSV4mJ+pVR90WOQ+9JBfYyaXMmmqlzSHOERxVL+0
frLTe49YQoIVnQD9EpJheTZFRNOmV3F6QMX2q+S8a9MCl9vvaC6R5B/Z4IY9FKLG3XnMfjqHD7yt
W0bNdc/lY0F7se5lnmDH3lxWhP0PU3NpZJ/UrKAsdfZwgq+AfSxZCHRq2+RiuKAtuva2194ua2sX
35+cMVzSnO3SOM2bHp1WIMrJgejEJF6G73lCdHXdlRAdf79RKP1NCeLT3/Rk9CDHor2HunqQ8yN5
otOEReHTf7x32vus/+K4Kg3AIJsuW1EAbQPVVN6+JamHnth8OmNPfaG/h5Ot4IQ6Wu4BPxG9f73d
7n4jZRt4f8+A98tomRmSPhytAyRf/yaWIeFsssn6ONkfJ9e57faktJ+2WtMNTMR8WnOTfk1L5sC9
2BpabJy8enmMVfKj4fP6m0m3vAzWl0GBpCsJFOugVFPMLKs0JBta9gYDo0M/yGYPD/hV/PHfig7n
tY+Sz9HqFYpm9lVzRLi6UrIpV9bi1irpTuyS3JD1tOqBITrkKnG8u+zS0B4gvq6z82q2X83Wq9mt
No0v0/5D67Gc1ZYzuITNahrXJqUGS1tnYcts6ihA2DUnetvKPV/yxLJr8ngjuyl4oC5fFuhO0hKJ
fIcfHaOWfwPer2qYlw52P86AsCEDKNuGG6MMoIZNeB7rZ9lV4vWvu6yGxh0Z2cT1RM4FCnsaMJnn
C2BdiS8943Rp1NyPF3JD9mOfO6vM63m0r3Ra0PYuqr9DHCv1zhMAtDo4VwfVef8kDQ1i/ZPwkLCh
y+EL3MrPFN551RHcEZ89scKu4Dx8eH75W//Y+TmaaSl4Gs1UnRi1r8ttWn3HuGbbYo5CgT5stYar
+6i5HDdKYysznuQcDK0fUIQTVBVo2EdSL3zQfHIk8cfwSNO1GYR49acLmxU894fv8YJ6rrdui37y
gi6bX8C+5aijRrhCjj66BhWL1hpI94ECs/bgiUbNHV7Ow/VuVNbsmNeex4vjxMjQwMrYKgYivoZy
qjpkvbzRa9AQdhGLYW1zshdzBn52X/Xi275EvF+H2tBXoyCsDSkFOSP4hAwH1coDHNbmEu7heYYD
c5pNl9LXQIRcwrrr9UWUg4zIennksm3Q8fjiDTC29h6EN+AUxtZe4mrUcb0upnDG8gYKK5PFg7Fa
e/V3LU+MiI3/hd5Zf9zy5CqQjRtTT2A0yAGWXNWALVY+oc+wqS6Sq5afalnI92xXr9p+/i+il54M
ouImro074AxLDLp2lTD6goNtv974viNPzlFtNuxI2MqG3Svlrw5Fe3aHInSKV2pJtrNoZ7u2VTu1
vFrQzFbCX9n5FPn5i3EUnwglrxJ+6se9U2n2zmbNKk4kJP7ZCW7ij3OZJfkCq7oLnwaKabsNggwJ
SGbMrPUHf2BAvsRnpr4L5cWE9Y/2M0ynmKDbmzXvMiGpVl6n/W/PGRMSpLbjzyG4+vRYzFafQLXD
DBW8b5fTeN7O5z8O4dxc1EJGwa2ZlKrcH8nJ3dt87K9Xs0MPWf+62aYtnQvWgGsfeSaNQy0hjs+p
jzh9O3PqcxDQR5YKcr0eo5NcpXhw7Ta1EQbzycGXyQipnGL4+RdOr0FVLhZ9nik4qt+pj6u9b8Kl
Eo8kOGgIs/ccSFapj7bQJvp6+wAHeHteEueSgm2v8gLbPvu856Ttul4ih22Xcth2A3s7RDkiWIFq
3+UTnwdPqjVEDJcVi+akCevIjFRJLxWYM//92ymQyF6CgjiR0RYM1HMSGRiZ3+iwCwUtBHWgR7yM
65fxRubooK5FMQ7Oib6gvli+iL4RebORcRyIvqCtBc4X0Rc45fHt/F6Hoa3WXrwMUvO2mlxXe/FI
L8Na+5xs2vdd3Fn9WhHL/Mga3w9VFHQ3wmefHSw79TOipvNw49X28nS9oKtsAsO7PU7O88l9Pmnt
p2ePJ5KSeDCf7eZBHEuYePePduLHKOOo3I9Ke9s28QfDS5WxbBgx7rSwF9vrsTc4KtnepPEl3VWM
cUOtozZktjtQNK743arj2nESHyfzkA8/qZizAd2ISV33y+c+bnSNbaXF65U2WrYV6SNKd4h7C2w9
opqk8ZKOmqBGV3rbLxFnCl9UrYMUU77J6gq1NhzahNJB3C+dq4pCMRFmoYdolDq3SXYZHrLJatv1
zbYpv4xrotehL2Y3Hulssq8Cj479eC3Maz9wdby5jhvrcbxmeh8dplNgSKDqqOuNwtWVQB/laN01
zuEjhNDrdtB1oXUPxEIef63OCUJZLPQtoHXVQaus1eHvW4aftZSRA4KEdO7v9l3ZPg8h0AcOmqEL
QZE28czGm+pIPtu80hE4IXj9cZ+4vpwbk32DuteB2WPB4L9Q0nsbeU4zC8YDYqV7PHd8saXy1ALs
aLeaNq9In5PKbvxACgx6r3BkFOvD7s/WzyLDmf2/JRu9QhCcOGvsUa+tMPJ1iMMQtTq2VSEtVGnj
FfXgPxl/5pRkdpu5wFVphgJQOlk2EQvfO4WFYgCownFgcdg9szopOA4DXrXzV6u81H3bI33RSvXx
PPzQqLRcio3fpMHgkIt/b96w6Z9leURWhTuu02wkFmd0y8BUhmdqPPCXEZn65Z+wH68eZtbxNn3V
p4+goaOdP9tO3fuADmqRhZyIjC5Re30L6exsQ1gKAaSAnJCDFOxlgRQUkIK6A57aJVhM8WP/zkn0
tPmTk0is8ftpM/dud7ej/PkwWTILNH4z+uj9dcwEo6tj+1xuZ91vd7Ys0tbOSRDcNtmR8DY4qkO9
NqFcmaOdO7mLRG3lX0uEYNtjzcPNubVO53la/bHBXMnhRdPPZNVxVa9o5u/9LR1auPFSL5PnR7XB
wWYa0uIekqzYD4okq1dJ2ufgUupfq/1ztW/x7Pa36QSA4G2y3kxEPrtKomcUzzUWMBUfeqe/C7aS
bQ22kjuKCwpF4vmfOwotojuKjaoLys0UMiASmnUbrtGhwjo5XD2GIuv31UHzOiAtO59G/kp4qCkQ
vnE+pIbu/6/02h6vjap5KtocVxcFcbd2mT0vs31tuq5N9xrUq+Z2EkAlHZ0W6YVOy9VNm0V6QXeh
zFNY1s16NgPCB/QY6JhCiVJ5JsIUq08KKcMe46im6fEzKT3/vxIzQpT/KzEjJlQ2qGppZTmofaQ/
Ij6KepUfR9Oaa2rfcRgf6m8fFGAVel2t2S7PTSbvM2+jbnyRnHROANrWIHlce+Uxqj9G0T44TmW1
/zFmv67D7H+oOrPmtpF0if4hIQIAsb4CIFZSkuVN9gujZVnYiI3Y+evvKcDu6RtRoZnp7mnbJJaq
LzNPMiohHlm5YHl7p0z9KhV10iyGbbTYVUVoduF/nTtCS5jJpsXrwOMl6QcRpyMDdoPbNCSpT4Nc
L7GNxlvxlYyfgEeTaS4SZYnBABlNzKDApjYU4hE6C8LJKhZnzA7IwAF6ApvrP/w6EHbWm+gnoV5s
P7ExtcBWvTic2TguUq83uAPR2y0YwU9NcSYwWJAsPhu0rEh+hzMJewoUP3qnrz6LFy4gP1atC5Qn
IGhYfhQFEZT1aQqiROoXvEpc9nOOM0NsYIgr7wuWILkMQhnEn1n3T/fm16A7hzVUDWKUAids9GKP
clCI8PKi563BW41MH4s8H0u/i2VRqkPElBjD6ptsq43XjkJO8KM0zip/KMIAzO9w0wgyS0fuEfwV
WyMTw+7DhTar44paBOEIQ7IZ1t9SUu48GRtHxRYKNRCecRV8fzDWvrBuKfIUzROyOI+7annEaAaW
YOHr41sbEloTezVp1OQOys4DTAuoWaXDe3hSh6dOe9QB3s0uHhpO/2/TIaRtwq5DDscVeA/FpQwB
Ol4hZv4vzU+k/LH0MHkznoY/QJQWYhp+1lmgfcY57OcwTyPaLED7lHNoQxPC8AoIsH639SwqfdA1
I7mfn/DKl9bPC86xPsxygOVolcAG69YH//OHWI5SCbQcpZJ4BlnNqyGEU1hZd6grzSmV+CP9YWWx
Q9afiWfk7NQYMeSJocdi6sSBboxo+i6CYkNSaVgVSJnTc0jDCY/QHxxGr6hi5C65OvIvKx8xe8eY
ynKifquIJlC3QrAGkDkWYfsP/ZlCdpiy+CiJcV9FzRudK9brwzQsld5N0EgrEkxpCP+3bcLpTWGP
AaKL2Y4OQSSSKIdbopseyVls964S2nesL4+z/qh877bvzoxpRla+z07Zu1iUwbSSHIiMFxUUEr2M
XcCrmA09dnQsth1hK1HNqJr+0nK1HbsvFl80JklnRfiojzrmAp43jAgsj5UfvMMiYhJr7405N4KI
SVw01/62Rg/a1VLmskaVyl7p7DyAmvHX1+7qP5jSYitZT3xyeTMKz/T/259WtUKwokJtN0nm2Fuw
yDGh2RySKiI5gQlo/bNDFhQEY//M5JPchXTn1e2iUG6bnwu2tVxsfuxUbH6Wnw/lWAyXeSWCbEQ3
kJI2eQ6xFDCqq9fhmDxjwEI7Jn2+Gwp34bjADVGEUNjvUO6K01CccMVclB/XzJvTs6niTTwr3Rnb
EP7w9IUmIpoxHneKdT4Fsxhb8yODsG74reHfDH89wc/YCyLoiCCdJSse+Pvb/KcjwlC8lkkgM8SP
h06Xmp53Er9Rvt/1tKynif//39o3KuwKkcXZ6V/LO0x2gOwmKExgP4tYnX20NHruj6UcUeTLFMuD
n/k68ylmnAIizLw7EqEBAzh7M5v88mQYCZYr2XKvX9AfYNvUFVAij7zuzFSe5IvhrgDBzPM8Pdpr
fDuT+NXHp1nHxUn01x3O7IXEvJgp3ixWT42dKohITMw4wqrYFjWfxy5PIdj//esF0mAnPgQ+Croy
alN0ZbDgCPM5sHZ9zuSPkR3xD3roglfnQVrqw3wpmKEC1ZfY4EK4lg7iecHDgnWZ4IPhkQ8zrFeY
ELQAXWtegnEJKubM3MvIka2DKGkf0Ws5XyElwb03/IHjAAmpyaEqi7f67qnsP+zPwNJXpw16E3d6
XJmA7CA0xHaRmMj/pMeF3cLhBM6mbj+BqzDrAdZv0wMy4BzCx/bIfm4Ce6OE6okjBxFBLGvcRtSs
YLnEXLx45fODnpWW3ClcC53h7P5HcHCo2P92Qt+GcECQQiK6kesRluyceJSLg72SCGb5rJ21ueM2
MVWybrpwOosE/+ZwhrXJzo69znHaFuwHA7bLB5XtvcV+nPzCdOFvh+0FJnGAmjZQXS3SQ2zMmRsa
3sHh+ENDvNBa2DayjTzLznQFABZ9HfVQajgiTSUpBFJeR1CayAtEauHEkqcVqNgtmcnTW6E2TP1T
N4HoQ1E2ubPf0/24n9buxCqaoMuCBT+ZIU5rGcBCTMlSlAf6S9vENXZFTvh0qIfqKPDgbRvA1fYI
YKrgE3hwBlBE8FKuYjPAlNXEgk1911ZAwa24X4JA7CeXqNZHQ0cBsSgazqKHNB0qpbzb3JR6lA1u
eZQU1yiTL+39VJPoquhoPg3VuQVDaXD+O18I605nbTpb5ul+PWfryXpGxTWwnrIbn/wRJyYZIHb/
8EDZ6+PKBLevEHHj9+rU6DxCkSOKwkKR2+U4vlWCKPC1cMtKT6tDUJjwLsNzYmPoS/iEaIqvPoNx
u2jRDbQQsbI2ljGDNi5gBWlmp5Fc2FxxhutBncT6Es9GnP22I56dzPHRQ6HUUUuE6Jv5+HO0jP5t
sBmfUGRSJH4wNWCRQcw75k9UdZaaHieGAlCXquOE7waXsXa8886Dp04E3qezwyzj6fhwkGfTuqxY
NaLh4hnQX3DQDI70wn+CyJf5X29sZFB+SLnx6+uu+YL4jG+gwioJdQ63ENBb5ZiiYjfHCgsOnhr4
I+9Qrdf32vbAzlTwYMhVGUe+82U5Qp4xSxpFksmEnx3KUmDMwcxLWoZ/A/tflIpxyfA8QSpi3E4l
wIWvVgttLdRSmp0iaxabIXCeqTumUY9MQksvvDz+O6cazjlkkGtRBGBCF0U6l0IBQ5Twsjk+jHJs
VpTV0uorOxYWHRpsEUgGThSe9qPAx9+7eRpnJGAqSqNwhREKxFFonjROz5fkfksWPb4cPJg80PZN
WVRvge0v6UM+5t93gxSnFnzZCpfphd48H2YnkFaSpTT24ay2Aq0IqQBkxE0CBlMn3pTd0ckYlif/
QpjjHzaCb1xN+pNdPMMaRLqDNZgWT9lvznRtbGI0SOOUS4pJPYjyOuKIlkHmBrZA8XodYk9l58BA
+2pAOgvbgAsTiMNibRAH6wQ2/kpfKTjx9WSaJ7DxKfcDZaVMERr4VR6GMe0gaHh5A8QCpAmmtHCS
wv2QqNPLhKG85igdFilB8AAmGgMEMxeUMQYIzNFxjhBj8L791xiL4EaK7OBQBFOFlD5SXncl+Bwt
9yi1otwC7hoXKs0a8dw4JGjrJplv3sM85+Xh0JOY3ejhgNiRcJhf6hs9HILSYdvuw1Cqk/WZ1vJK
dx01gnrHT/429QPal9vWZE6jFDSj0QyC63f+DYft33A5lcSyfdsUrhet9iljBcNyKeP8GpdX4apo
rnFHUpViG8qE7EgG8yNHrR0p7P7vbiciNDb6Bk9u/ajzOBfAici2wjsigrCcZQEDxczn5sUBiMsB
GbsSggQ7VgIf2Ce7kD20tGyJQIKpFvtPEj8O3eAE6PcMPel5mTAKwGuCKaMoYv78YK0XZS2HyvJK
phsGmzLRo36Xkgs2Gin5t21O29rmuoLC1Xjk8MZUbdPHtNrlfseSiEY4bTkmHiQSN7eIoiw/JOtj
z5scZH+qfWJK1IJaXxXGZiQZy1d6wgDr0hMm8MxbTxKE5pFGaebixwc561KrSvnN4eQt4/KTPfO9
Ow+Dqld3I+evL8mCl+23pXksnkEvdLtR0cEJn+cPizuUp9C/d2hkgHbIInWJOlKT97i2+IbglMG1
ON1S0e9jgCiR3J4qLsfWA31bdMkpOoxO0SWHlQeCV9QTW2dgLzhkC688Xre2b9q+BofsJpaxBgX+
B4gHkGiQXi2n/0rX72ydaGg6ddYpq85wV3N8/aoPBLVjdC1+QXP7Bemvo+c0oAiQD7NmUMRGsQg+
fRbuzN81D/42rte4WOOuFYspiThUOeOb0REDEyMTNF145TMpVdC7RIlBBpe0AvDdNXQEionJiKGz
8Q7vIccHFtk0dRTSAXv6A8yVPycB2lj+0V0i4vMXTIfsv4lqoFODIjWDbiPQm0s05TElFFxv0yGR
UwSj0xVvd3rC68BIZRZyYzlSNkpJ1f7V8u0a6lFjsEHGkFbS77SHctxjPZST3tym0QJ2wQPwbOGT
sN3lPNBFdJSd75zcQfATFn8Y+nQoywKl5wVnWq2478PoIG7JP9nK8JjIvuUEUm7+94frUqy35aCa
EEqgCUdFzQQttOFoAjHlwaMBnnTMcEdBlVc2lI70ViicRlzp7UJStw3LReQz1TTaeVDaHKlztPfH
lEwkFIiqHrITRmo0pz0KgqUTIzWJrNFFkeSvIbIRd+U3Z2LHXXw6dokF12aE3NYpYvY5zQlyW4kM
4d9eBNC8Pk7Z2TicMIsMozCLjGuim8nSJt3kAuOAmDT4KiDDdFPIHWzL/TOxfmtjpFOMCiOdnkRM
zOM7UvBD2ir3sewzTAwYIWllp7+ch8HWUKmO3r7G3yO9fDQZYwCGpWELaHB7Cypsy/ipcdngp4aM
wDGzC4wiMLlySbHjcQjK39xwjNguniqFLOXA0ytUp5DBgUD1AqjWggNWkSUo2HcUQTZQKzTh+HXo
tElxGtjehNCEClx79D/wGt8rbHQAjBDLG+fXle2BM4KbvIl+ysvh2DJCwYFFpIHAsIb7B0a/oCr1
ZEFJWZfgd53sDXF+1+cZ5kg3Rv0CmXh9axD668zRod4ykwYekfOAJmQIJoeZMLsqzponDucQjG8M
I2xw3oKrfJ39SIOqqmFr3cBB+cdkPRHtPnTRpYhTMDUE65lB3UTsErbqv44UhFMcKfdXCMMYi5gp
q284iXbZFM10d0ggmzKfb/86JJBNx4uHU0nopgiZUEZVWLNE+fQzaeDrGV7AxO5iOYGXVwo2nMnl
lgyYch4Z01conq1wYi8/eJTkTayMIveOK/oqIccFrRHihfjEnwOQKht/8mh4hrlwCS7w0zoXRLZM
HnYiwE8cYE8EXH5anOl5botrlUeJk6mf7y1GNmA6Duad6QehXnJDt4N4/1zzOB8ALRBzd5bfsGBY
BxSoljcW6SRB6mpdC0xZRoWar3xko1BR6v+oKFz3mGXmNEmnWK1ckHmVS3h+HnBvHR/0S1NUWktk
QnIdE7sAT7BMrH1vORccBfvZoTEFAuKVjSXvIXTQw7H5FYAyLMh2dCFlth7pWETtSqGVlBuX3CGR
wz3hxqw3+8LDhfcXuCi+G0Hv0OCGzXfPJFs6CGNUuOOTr8GDlh2kqS8mbEMxEWv02uB8TJ/zLwcm
tC5zpEP80NpdOTR3/pmaWQJMjuFP1BVyOKajmpKDjTvLY6Jh/ywsxooVlY+Y73fD+r9TVLxW8+iy
2blV1FyZdK/HorULSjrXKJKKkawFjw5/ODqoptTuNSf60qFuPCgX1SyqdoKNhFuV0BLHatnhG3sj
G9OjfBMlbSlqgEjgCDpUH5ZIKCKocbHwPiXDmnRtAthT3hQU244Ae97scLDDpgr1S9DOQWfScIQE
CiWqxiRBbn1D7vGcBbmX5uFiwFMPAe7xgNWhAqURRTO3pxKy/j24GXj3AKkgVp8mCnHtk7z176mU
TszgCESzVkHfyRyl83mB2ULj0WZc5rG0G5flIlC64G6BeeHiBFvrsitLmcthdCXntAWe2JVl2Gns
qHrkaSGdZTpb2qeifUrlp1rm9fk4yY9V93hRzll/bvLzdOUAeCJQM0VqjlwXrkpI5p9aXkiX/yMd
EGHHJA9NjCwDQQYULYJypORYBBm0yxFHCzaO/oNIDR0J1wi0ceZaimBcXdBdG9IHyQ5a/XeCk/7F
R2aaC+iRtWATd6WD8OeulFvyW+NuSROYkbZKd5Ow0GYGsawjMbmqoVAMxPERT/nEGYTE8wa3rQzP
+A1bG+LmLSahNY1J150O+AlrmsvOFuVA+mO9jSGl4mkdn8YRwJ1P2oW827Y7wuh8KYKXLwVvclzk
zOhJHNEzx6L9mRjd7XOJMx2T0FdrAvn0uBaPY/F41c+NeeKNjAwxTcGQBYAEITmuTcDHm2txS0Hn
IIjz1zFc3uv3y4cEnHDx5MUbeq+rvTyUkW2SyyGG9VhfovUaMeENgNQWyB2f2lNxebp8Itfetc9s
AUyMWBbQGJ89NIA2YQ0tZX/BbJz6esrUVGDxRuylnd92/oS3FPclhjsGiZ8W2FkLCv9md+3i7B5r
kH3LZCqTeUjuqlBDBjWRJZqwkquazMwTNiGEw7m9iDMXePj+jdkRp642JYsV3aao5IipoS06lADh
TiXrzqGrFf6/GiOhP7hUeYq9vb1Q7Rof7ri/eBomJgS+VGD6qvoszdROPqJU8lYB06fgyWK0x4TB
ZWlwzW0n+wcFm1Ht9ZsEAUvyqeHEeUAT57XGh+0oM9sSpkwRKCfYAT7CNro7jc357VzdzgjbPZRI
y7Xwi7vYHDAzanS2X5z0x3yCvLPaUTrQNxjULztlCPaO4XOwpyLYFhwnVcBLHUbK/Tv7kWz1qEo9
7FWpnWhoGT5xYsDjDArWdGtszrjlSm/4aaNif+8w9cC9wjEvuUrJ9sKlWONOxh6zAHf/0/AJhCHf
VdUHrHn2Zb6tgsYjbyb60vr97Hez6LDXbF+1faGM04I7CZ9AB6oDeo+vMCPkhiCPPJ4y4kLP5Tt/
rPYReeoRrBBcRYZV/F/mSXAV7wsl5UecBtgMtLvYg+0uxRTp0au4z0ikyse2EdblzMbR4FW/INJi
yYNhpWOBKXw6qHXR4JYbUXqLeys24Qx/NX8C+Ko/ADIj+xBwaAGnrkLzIePAHEboPnyJDGJ6Bn+Y
XjGSALDA0k0G2a1lUaGqWdg9ROP71OE0dFI7wpzCV/cwmka5Vi0jluJzyiREEhIMS2eTRrhyEgUL
KYNlT51d7sa3zLu2MWtM4xsCi+qiTZRLBN+67WLkCWONm8VFr0Rchu+JhRgrpcWI8UgJqOgB3VaF
kXhbJqEwJqgT+VyHqRotEz0QMkE9roqk595Ihd9y4fXGN+hUS9Am0jFvTpWSIDVJ5pe7iVs8HGpe
FgH9abyZYFxj2FpF/bOVi11j/0P9wrbxGUVx8Qv4j1UwUe6JEfCVwCdvNFSBAnYClISLe8m97DtR
q2/sNdlospgXrVyNGzNNN7wRgi2Be0JVDqf++TmnBP7IzP2NskKVMZFDA2n9A/1hOABRoFhBPE1H
iuyxFyG7X4/9J/xXKNJdyI4IUJjt7mHeRHkG8SEoH38RH3tMCZ/eHuYa6Z3+XOcnkmrEUHt0TWxM
5H8tXPqOjHOGChf2lYMAesB9hPRPfAzOBvlSNoZMODVR5EJ5CSultmQU5SUaLx+hD8B+MXF3OWcS
dNPqLwz0bqITocdWoXpgYdYNnUj4lDBW+pJ+K+8C26D3sYy4CTvmmXtXzcUiEMm9e5vEKjBpu/9W
LNnzcSgdpaOeyW23h+a4FRJLa6yUiTwk4NdaF5o9kUgx6rT9PRIJHA0PO6FrRU2yGH2ElAo914HB
IToT5CIWTRrCy4wAwN/ShZeZrwLPAicTaG2dWHvY80Bll+VTOoZFFf86rkOrYZf3RL1F+xv0K26E
FPUCMqUiXHaMFq5nfuyFqMz6iQh2RKF4ahoJYFYK228wi29+vvoaLnM+Xs3Px+A0HB+aS7Pm5TgR
h9MDTXu8FI+r9qgWjwNvODwQ0/m+nC5bsGcIrXe8CJWwF+DfhOmAsQCY6PjRWRR1OZRU4G35N7su
dKgtuz7XwVoHMu3WhDXSQMOeBv75FdDBWQiODvYWHR2SUI0aUAVAUDx1s3gFzgZVPWo5QWqn6Z/C
8E2gGe8zu4Q2WdMkJxF8gVXrKsf+fU++2suf5Cs1WjrRQ77lVHzRLXm/5CG/LuY8akxW+/6pxDXl
YQNcfxgY7rT3lCHwe/E95ZVBuB31ErPvhCXcoV+dn7r61IYTCcqQadot85+vNAOCHpdkPM5HsyHW
4d1f2IQubGov78znJj2uC5eiTOKAArQjaRR0u73pdiZuKG/+uXwGDXFj/+7MUDm4PLfk43/hJYDH
UsvlyCYHAnFBiFkYhi26YDNOMfhlt8IQVEJ2ZQt9MQRLt3ipSJgSydxuDu6P/FFs3CyOvyGpRiA6
ez/z3RQVzdQCQRHE0clqNlMnjs7d10npLguze/31/k0j/IQf6SJeJOsUTE2w4lejldnw76lAz3Xj
sWfQ/ZdzrGaOjUIKduVw3N07D10m2aWd2wZtyoV/f1MuHpOiVPeWi1gT3VLbOIx5PKMwjS9kG4VR
Mis90u/DmXzZlPyVppJNzCe+p9Arx47psPUyUlOxlTLCjKeRESj74AwV874jZBq8WEeFXDtGBNya
1CoCuuA9VDp4EHbbpowGiFN4CFTFM8Ah/wJ+CWve7PyKh9FJc5zJHTiqa+LATo89yfOfNEX6zE/L
LTXI/JRfzlSf5Heet4gApDRnttn9HyoPYJ4b0jQvadnVNbdiAjuRA3GVL0t0yJyS9+312CwEuo7T
Zy11S1prO1/rmOrUA1TNpD8kCsO+9lTaJ706z2QoUrpHnZbEDt+hLlzJA9WZC0Qtl1F2dfE6DtuY
uHD4L2LnZmJLlhwO3PvwrLL+DM8o8qP5ZubDgj7+Q6Ql6HPBQS6TXAEYtMGdunAMRQ/iVqcjRESc
vC22MLGEJwbRg3ZhUAXv7eXFfL/y5XGrkLR5J0lCvLs8PJlgN66D5UCTAsa2jj7tgQcc8zfV4dcu
TB5zR308jlza2Td0/xVm+YWHGJiRuO4BPLgjSVdE9G301NVJ99GQCNuK1/EssGVQ5IhnhimLjV5L
VIv4o7sjOmV4LcP/EJ1ZFV43RKfUBO7D9TArc3XHOmW+tG/p1z9XlhZkzIvagPn4jkctvsOc113q
SzmPc4HJ79tbmFd3vbrW5C4EOUAFvnKZBb/aI9lQ+yspClQ+UhTdq9pFXHHQUL8AjFDnkPYoVrsB
I64aLhOXQRw/8Og9cQKxpND8WyLFNocbAPGYuZTNLAr8HfST78jH1CasM4ffUQLhE6bMBlEntE1d
yoGP+SOqMkdt5SfaEiOoEi8+8I1MZKzNzTNWUi5jCucYay8V4NG+L57u5AOBFYOv4SfqH4swHmsC
3cMTlArAn/JjwUWlAsMLBZWamAPxJ5zaBJf/2iYl9Y9tcoathN+Hbu+N+gFhgh0AsWUmThAmGGPg
1icAtU+cRhjjGJCVAB4c0wQU5aYR/rBlScg8EWfew5pL8zSR9L+JnQDWypGu0zQg6a+yV3KXAo7d
ud7KiQBRajcSAvFhjidi/G+oNXTOlVR3Asd7Nwln0LVOA1EXtcQagZxLDtmH9YXTsfxTYtRvwJM4
Aqlk6gQjCbpbBwydtKPuYMGDxQm/Bp8YOeKc0LEoQ52uwWFxKm/6WTMK7KDSeKYuFpDXnfOqYa4n
yTaLbJvMfhSAMhtQwTyGywkiWGiqN7GQVSvmBLcAzjD7CAZsvyTzB2MihFqESLaU07YQIlPsq+D9
YbJ0Xg6QbvvODz9PbEH+OMEsbC2DK31lGFSCjBFWrJYPkFkMMq94EOJw3rvTW0UYwWWQhHDoQwu+
CpZVA3ORdnAVAxT6EaI8sQCcU48/Hgpdv7RmS7RT1F4Q+3UZE0H0/1atYUnaxYguckwO7vqRYw7T
xLqDnKIvWHUe7LQq8kIfoFQ0/gSdr6fDrUWyJ+YFks7yG4avCsh9V11I0JDjCFrLJ21cl58OzOw4
na3iqbMTAnCk7igDOAbCD/WlbD8za78QHxoYqQX5h/6OjS3qJwfnmpGizwf6xyPtN9nR/GgZ1adz
p3b9DV+BsBVzV4V7wRvGjoq21QB7qxMhTv+nkVlOY5LLw9utwk9ClUUeDBTi8SQHv8L7oH5dTXfL
Dh6itYpGNbQqesYJ4bw6zH7XWyjfwonehDuUo//Hc77KUdpHY8o/g6uHUZ2djWrHR2VylKhhzwQD
Nz13fM622beJ8/DUhWnG68YicX9SM/innB9FynHZmBf1JPq8AF5AxVyEQ9V4eUg1+XBtWpV3CZfF
9Hgtn4ryadCf5vGp1p+akQp6DC6m9mQNT9jtpPyP3e7eeFPIN0FMewZzpwiZnLKfjtxH5mckQRS6
eMXiGKcR36BHgVP0L6l6NL8aZN8I6aZkgDzckc7+FCVjITMx74hZiEuUE8Xm0yEY0VliTj5yqAi+
K2gUV2HUYZVAXmh3d1BP6ExXbj6d6QwL8AzBAOYWY4OMrZ59tZ8jFahUlvtUGFn8FO7agQtrPa1E
q4j0XZIbXl2UpyJZ0e7eZfIzlfOTncFWKsGYh1IJg70P27sog7CWYgSh4M2RLk6LKkPtw9H6RsXE
CKMCCzNz5NWFgAD6oIJNV3rQD0AfmK1YABBAH/CZW8BOJW/VPegHFA5mkof1cacfDPiXBOf92HaY
VQT9IOcBGza//7uLqogqaR5bSkg7j3kpNvOKfl50mhDOt+v5sJyU5bRcmKsycsaDu13S3WZszCyH
c2zhsAtjpOm8dZR+dH5G5OWzyB2R3WEIub30AY7sb3ycQ7z07feBCBVKLy1cmDZZmMFlTpWc2ais
+aHbB/z0AgfCnjwnJVcSOSIt0/kgHwGlckLkeIg5QGTVuXldyE/0Y5o3QYfiJcGg9OaahthiMuqa
cQIy2XXs39yV+HxYbDBZxKqzzqfh4cr0goLBW3fS7ifjO9P6bPkzZcIatuhYEp8WLmPcYfpTqrMn
ecZk0N+91DfosbuekSYW82QsJwhY6yVJ6QTnzDu0btrjJo9J0rUzfR/RcgkJ/d6kYJlFOO3+GR4M
kGGsSNZXq7i730AoduJtIv6QvkaLMZsYBqR5hIqoJ3Vx4q7s0nPbidqdO35oOEQ3RoOBp/FpAqXY
IsikkGvFZ9k1gB5EdX7QNyh4vQ2bWreEq0m1rlvTk3Zx93wf8bL8u3IkfjqlvN2ONERDud1GOhk7
NRmjkljDVQTSiwXGFM2aYCIcDK6DCyW6tHAwJYQx+i2dLd5GMZEw0mAgV/comPDRcV5I3R8/QOUn
KGEZmg1mMqQu2B/bCyhAYSDh5Bx6x1nRWWrhSqZuqWAishmTd1fy0goT1ATzZTNF96/3goMyb2aC
YQCRHONz/bG4zcE12rOtJ6eH4doYbXMwdE96uXAVFkdhbbnAmBWVY+nvIYSdhWg68HiDlmN7M0M1
26PEHo8lS3gsC/KITEMYpuCZYEyifqnkPK7pQupCupr0NerIWSkx0SwJ8zyJRFnMoLvmmBIQ4bpn
W89JhmkL85LN4pgTU6V3xQXAwd2TUYFeBjba4z3QmAAgBxBS4F5rBSps9xdDyO2+4t+5cvPROUWG
LmwYHGxq/aDj8hZiQK0LJcBYNooJLdzknYnLBRNEsv/xTPZ2NQyEf/eBt1rsA6fK+X39nC/Uz5JQ
f+xGL10+pRiztseDZDrNG2A3nDOA3XotOHBw4g2C57b2Czcpvzf43udgoZ1jy7oC5GlwqAmxgDDo
0olaZhLkBlP4v+CjvT1pr07aj6UVyOGAZueVuivinw6KFqcIJudb9mI+iOyFVYeC+FcTBxe1nNhq
MHlBa+KtZDLbFvk+RDoitQpUBfIh72jRNAsiXcuGN/hAJvJKcAwzphEbx5CHCdnUF4ZX+/yq0OGu
ipClAAPSnfJTE53bj2knoj8kDfkF9qQhRqbC3chLOzwQ/DMiIyiQA61c53t6vstnRT5fLudUOkvy
uZHOtQKvA6S9nDvVcBwAwCKAb4tacFxIBNykygN4b4mIm7UtxrfMYlkt+SlKcDlWMGLGtw2QaVsa
h03yU61YhMRZM2ns18ZPX8VoufUKZhqthxW2o7iEJXl74oDQQRF/Po746JTowo6h8vXW/f4wHA6q
cpVMENa/730Slb+rYIXLZZ4GI36xnndP2OYSI0QR0flLCoa2AHBZ5f3FADWOqf3rHW8BZhMKWefj
Q20fboZeZMzsexe4BHq6FPx7BOd4lIJY4UByg1YEqBKbOnyMg7BCrlQfDMEvYnuagz6e3Xx0cEy4
6OBLFUhygI+P5+wFSUVUNx2y4Cr76wDv2CEY+o1DMwuULe/VhZ4JOk4wam8cW0EV2l6tAmXL59N6
9huj9dTFo84QGIP6PgSm55CSQxYlh6zajPMySctEQvKgzWd2LYzq/ObWILo8r3jRkI8Gijc83Fq/
jUFYc9jyLNuaYNuiOP7QX26JhxtAyOclHgrtyLXfNc8UYjF7Yc1EKdjemaFKRxIznE8K6vFC2AQD
JNrP7ZTSh0TMyzW/FCIgzCk8I8bwF23JqWr+RNUgY/CPmTMcY9706GUNIewbfvcIrARQVmgv0FgQ
vHeKorrh/vYWOTwdABYF+m/LSbckO6FKKw6s1Barqa8i23TQzCPS1JUC3IJBqIBW4BFAtYrzOsHu
If7lo2On7FzOxeVcRKBHefN97CgXDpDrf7qGLA6Z0I9MuBWLDz652PJveMyI+/QftHLD+1bjCzTs
9HxAuPniWUH+eD680o2JnDnD0HWhUh4WJmCB/lycsYaiWnTo6Zp758ainzVLiByCbRVtjGQxfBnL
JdWyv+4vtg32yq1eOQIrPzkKHZhxb0chQjfy07U6pv2x3I4he+KG0A3mmyMoiCowgLlzcHcIpXAU
unIG5RBkwcALW0KtlVf8M5RhDh4DTOAd+Tks6CWTQ1463/iPdlukPdU+JO0JRkNGrHIHNGgr1PnH
gIJdwzuTTzUwSYBu4zRmaQKCwHt+2+ig6dEcBszytwEYyxDrxosGbN93+zfNDjSHEKM04S6XLvLa
uMH0h0MCTL+2TxjlzG/DC8HUd978xeqtn5fgQVpTuckqCfNwCcBGZGwoM+p1bJ1Q3hgXeY0Ojlas
w7b27WWHq0McCY5sD6kHqn6X5XF3zjKpY2GgMfFKEshag2pb+YqCAerSLtwLKRXkwq/49zHvQ0Tj
8QKmRI1BIelmKD1dqRMQsbSZQyNYk7sYUHKHiGQ+VzQtN0Vk2w6UMETmAqsK5HgG+yBCkNyJ8IfQ
JAdLEBnp8WX111CyA1CSuopjnB/LJHiSMl5tmsVAsNKxXVE4RFj2mTaKysMHjJ3BANxGA4zqgUyB
l8JagPta3h3akOWN/zBmxUWLhNhT3gj7NyxB3QwhRnTaDbUmwOXxMhwEHfZ+OOUbnrU3E9wG7Zo0
bUJkcz3ETRW3NKhRMOwKJb5Nsiwh4CfXjPLPuXqmeLixXZkaYmbN79jpCdXJlge63UAv37jtKg2K
W3Xff8fJBRrOT7JHRLyseLwmwyhQpT1QoPp8QQVH2KJ10CJEHs8MxzYwXQtsiPJp6FSEksGhXwXR
0iTPZQd8fjLD+K2fcGzER2eDTd0+t7p1bs/aPyu3FvGabZn8iaj6YYy+ODO1I+KIcwHIsa2BgUfr
SW86xFwCMNGiRxc0uCy+d8fB+Dr46rn1quWJNzokB/3G9tJvLjgOHHw8QKVRjQg+zC5R2f7EiKih
lj6AecehgakLT7QeSrfJlRCbvegEgaio1Qn4XkSJw69Xxjec9hmyI0kxZ2eKeKlof0he9e4PqhHa
zY5qZJDO8xo7M61pMvndm0/lI/3bLKQN5CYquJkw0b/NeGnWfdQNmb+OorGCh7YIirTP5uUp7Z4b
+cl+hRF9lwXFeewe615QnMvppF8J7SR3Hl+DPzxntWv7FDuqDIn6YMVUomPUDIWJkNnlxj9NiXI4
/SAu2pvBB/anbla+Hp9u1OL8xcJrouabVkm+O744lUMqc0/nQBXvkZFH+jESsmroooSp5nIgaz5f
zNgwY20QklaenlCt6Ln7KP3L9L/kA+LWv/UvZNYAbNpk5iy/UOlcE90vPYPk3JeZyrMVtXw8+ym5
tq1WqG18/NH845iChEdbxg3Mi4JJQ3HUXgaGcpYPcZPjIgOInQACmUfs194wjH/5RvV6zGM/bnqX
k6eMIwjXdL/1MrETOzWRDCc/lomZjLGtxtUYdyNlIvHhGk/Ame9uRr2eHZRIFYCYp6CjAyMLBoOu
kwDlu+ZEBvwXPlxsYzviIfuJSil2eJNMcMLroQzzAZYx9LUwu8bI09erSMbdtnAcg2bCcYATKvuP
o0Ap0a9D6iAPLj8yUGBKeFXC/kICRFQYsv+ooL46gIDM3O1l7ifXvh8lWjiYd6NFN6RQhL2grqg4
AoPAEeYaKgayPArXOES0lllb20ozY0UOKCwzcRpthWW3TBSWaXqkYma9xxN9UD9TmKEdyG3vwOgE
wQlmxteM0W0eAUSYwJfCTOCqhcuMEKugNooZHy+2O7FA27nOHqvgik6PV5PU3/H67cBGzDWeckb1
ENqoEGQgyDiYbCf/2k/ChNEzfOA1IQqQSBnSgcQiaKh8rHQ0U35UH2G3JijaJsZwmnM8g9PDtlbF
s39SDIYS1xSnbmv4GtLzkp5HvhF0FguLbIrSJn7HeiXew/tUkt8xM0kJyj9Pbuwx6VnrzozJOvoC
K/HPrK9XRzRBQ+koVkf7zDmTmA2x2/71ennOvhG5vR3H1wGUHZuh/lQQ4u8+6Z/4fPRPjOIyvMDN
4715LO+PfDYD805KhawI1MhqCdeC+te1gP5wl4VlYdcf1D66l4KaNTEqPfYa+g1FpomxUneTKFV8
qGId3bkn3zOStQB/TdOouAbGd/lL+9LyEqB6eoLBhLZDS5k4IlyZJVHwbSVXKzGFmVaUjGq0fueu
6pSFAzCpQIYk/XSElspFJ6O/i2x9gwQQmt8sTRwuOFYYk8BP4VnZjxXYVozkVN0fm/vjzL6redJn
T/YJ+B4wotpEeqCchCPvVDs4PizjcFD7nDk4fBQD3ieXtBv1IOVJeOLuZgjOoGqNyxWjkJ95RJdg
YiU52eK4adwFrmPuN+4Z4yAv8b3TlU4OmRwRKTgc5taJs1/Db2noTsb91NTncov3mfoj1YJydX5Q
mttNy3uJLYnBxl6Y2/fjMpxKjsvWdla+YyXfjsucmBkdM5IkXFdiL3dJuKw4a5XELqkJPck1lxwl
Y3AtRNjFkpO7Lgqlx9pd57hOwGUxMMgoMNq8FxBTNl+F+oV57hkuov76f0yd13LbSLtFX0ioQg63
IIhEUpLloHCDsiQbkQSRiPD0ZzWg8X+qujR5bIlk4wt7rz0RZtqJ7J3TWQ0U5wvYwEYb8CThO30i
9mq3JMT7wUSMep6J9MhU60I9j3E8EclBSSWeUpP2xF6hoX+YWZ5id/pIedcp4tR/TTkgpApgHCMy
5LmSQs6V3/3V+GfrRl75oLsA9cojbMZXQoh0hWGWvgynXty2nvSdQhzmErRuDrpTDnbMLbsEzYTU
7WHYZo9IeovxlBHqiAQVqfSNdle4lBM2rbzMvKUWUajyxoLYgEAbpQRGj1UutM2WcNyd233F/l7b
QzoEAFc8Nb1oikG+cKy/XUQpbBMDhw0VDYBIfkX1BuSOjytChZqoBL6VtxEkkkJwlLiItrtoQXJw
3iu0GJ2wdnEFYe2ygomfS+vfDYNhDPlyM7yENb4WzniwaBj4pE3Ha3KQ88OfPyxMeLk5Lj0cJkzE
ZiU5lH5ZEjATFA69WoAkEJm4Y4vJsElGHoElaCH+PGUeDaprv+Kho3GuEfnUR95HBXGw+QGFdhks
bNqYVDD2Tl0iFBjK4XJ5RvOjPeUBBfxhGNlGB5blX7Et4BcyCSen2QxGKch3eMa0xbXQbf2gj05Q
oYITfFU/ESGgEmKoxo6xQ6AtpsnFi3O4oqpBQcbIEfMhe493Vq/CHsezVfGJ+GKswaDwfFBeBSjQ
BUXFuRlio8tXdU3sKUCjjIj2xdF+tNbkOuHlQ4ka2HcHPJQvELdoO1lygR/5k+IznUWQgzQJbWB5
FX6sPo1tLZpAP+BSkEL8WEyVJhQ9BAhA1V613DLvD0fwoaFqK5/8EMArDzUqN3dA5IoXcfAvtV/V
vpr5iB7oV0CxQDZ18+s+ve4rlgcYdKkLoRC5XB0qERiMi/bjy/iCL7UntW916ELQtR/wLefTocFB
5SRXqdOLiQ4HSQLrPVEK8rD6CdFlJvQ6gIJvdYFGbuveXb6RXbkUsfrw2EJLw9itv9cfVrX/uLN6
x6muk8y8ZXSzS/jB0o2B52NwSb5Iek+4AmT/sdxxUyDsgiv5yV/zEn+gCsDlx9tB/dS4fH9sjAam
oeMj8q/5U9a8hCqZXBpqYB7pb4+YQX8q98xRA1bMvD+6V+V+CQSWmlBMRqug0RhBQN8pUXtGbMdZ
qrEdZwBQ/kW3K9bsED3Q4OHYTMQp0ALhtGXOghCIbSsfMRASBvZP+iq2qxWO/BedW5/2tvsC0QCU
pD9HOw6uFaUWcwKRi85mWKi3SvwA5M/Y5JXsdLK7d1vRjfzXgZ+yP7/jxWOiCPDM+E1ZQ/+JavJG
//1BvBoDY/7sRWLDs7o2+Wjj2mwZ8o4vvJDPDNsIBbUVEQqasJdGJQjDEjwUa2p6xDVakhwfNlEu
RAowV5qCzEycDpU4+8azlz7etedpccYLI1p8cxlkASY6O/kV5xvyHMxxHF4JLG+syfqchjBmeZcy
31Z/ln+SR+R+c5y81SNyclxNGGEtiJc+ylfe37xPATIk8g5kPO9RzEe5Qqm094SooT10Rgxk8jz4
6TtOwE08x/wRE436xuZjWoPiCGJoV3lc+kvnnlurKo2517zj7VPyWSeHbXWTKG92h11YZ2ULQ3s9
C1Z9sjYYwrx1kn+X62ljD9MVuCgFDAq676ABqqj6Yn9XUXYT+/Gth4H7sq3I6WFmw996GHDlI/KL
uNp9KwL7yStOOWs+z/0mCvcL7BRXeUW2gWIEr5XlvaIcQOVJfB2VXu62Pfp0hExtCLlf8MrcZzQP
zcsE9CAZNO8uTw3ZtC4oDI1DmkXZVQzjaALVLL40QpGpUy3gYp8gFQGRQxYXie1ULXytCD45mWe3
rlwf9PqQqLFD4a/FGYoLD13/P/lYS5VfB1eUSdT6GSWyX9M6MU1hExJZDwM9vLar3paZB4aQ5qmy
y73XsLVE8erD+cGajLgOJBLiOuLTcc9ztgR1hC9C+6KAS4aExDYBPhJRBDQ1yc4RMY4iApzblbkj
oQ2MP9CXz/xGkHhgIFc7UnAhqscttydxrXOMS9/CZy2/JhmvDW4ncXrckqWQ6vFDpYmcQ9sMKdp1
K4IJ1yNmRD5huNLbdSU0tFTrrEeLWazRE3J+WKNXAtQmlumyrPd9l078yN+1AxohuN83Eu4RDvps
R4jLg4HAPhGCNIpC/u56CiIhSM9TMZWL4yigV4QUvkXKCidXjHQAZSzrVhGJ4Eifhqt83SrymDUj
2dglAnUoaiij3VEijq+ElLBuAbCXPZeSyzCOrVDBFhBLmdj9suidH4A2i6hhvl4vjyhngBcMvA77
vEBI7Mmfi4rlV+i41B+gzQs7HsGmQo9H2EaGekgst2DF8MbJoNKwQr3XByzEDyzur9SeZESwMOX7
/dM00Ie+FP425By6C6C+CChgrArN/16Bpki8ArL2J8CIWQ6CZM8qKYFhjidEbE9v7lMDn3x1SqO4
EZsWXbjxeGxj2RpdHXUQD5XERfiH6o+jqOIg/CtSL+OwufhYLm72UXINsj8xxLkSzCF5eL5tgn/J
NoRZMYoDsR0VIpE5cOJLUkd9/Rs+eJ6VPCjFsxIUCg0NU2WWKqFxObLThwazMiknfG0sNhfBpKzf
W57Jo1uhmVB8wMYIr0rwD68UAtvW0Pgx9p1LqtQyCFUCil6eM/kzlijiGzhsT5hA6yfzp4623rUb
UEUiagadDOdCC4l6gRuZLKtdU0J7EVFKiRLbl8Ow/8ZvVc7ELcl1iURDfbpKrpe/b5tiEhW5J/mV
uCqHNbdJ/s+YmP8li+2DLVPL8p0tE+UtOhSfCIn0WX27fPAvVusgHFWOwlgXBXITsWoVGjHSoi8H
4jZ5VnZHbkbgnOAlLDFinCwiE0RwlRgurkEIW7r8QAPHUJH6lC6SAaMwOBPalzJnJiOblplp+If6
DQ1Tx4xYDmwZCUoAuJVsLKKy8MFYD9TcfNvXPi7VOK8PsDBUhal2Ux88HrHG7HM21taG2yLOsWC8
9hvvmyXGWYg8e8fFdoPAk+kUuXPAYBhNZQlBYDtKe1LN6N2+82sTkLQFShL1IEr9zCuxS8gnneyp
5GQ79zf61uUev1DHy+JlN7Eu0uibkPuvG6NyxVRB+qy+3f6ksljxJggx1zNBO13RqDQEm80PYagw
ka1cVJoD6ZHol2oOvAqSHOtLIgX4PK0H3x9rPg7WP/ClKJI5A6wtJkdk2OAGJDoeJLedP3CF2kfM
bdAEqHivbD6GqCXlC7khPC/wxY/qDxa0PTQR9Uthh1YEbYjxhpDTOJHHYJxM5QjBhRXSSEgRr8ns
lm3EiAOViAR1ALUY2WWtCElXltB0XIY8DAxS7Vhqx5o2CCUy88IZMpY7XQKOTujWJUAYpKdBMgQ2
aE0TkWTQMTwyyXFEYuNLpGBcoerYtCDQLT1gJz2Doqh2CDaG5elqv3uqHoQuUJy4CdcGf6uGGsaP
+DDXwX5hIl3ZD9/JqYZ9nuLjKfB6YDzGbQjlZsBwmEYmGAimXsTONzRSQdvseglnMv8lWaH4jE/g
sYisiM6J20QlyMgV5djMB0yIXXpYtHjKd0wi6EhXyiTckg00aZ6FSiDWkDmq0ZW0RVG08+NjT1sF
Fzm4EKQ3h0sedS9/WOPdeEEGYHluzyzviRa4ZZQEh3clRvPQZ7pjrIfiBLIQA54CPI5jOqVl6Wwf
f+QZpJpdrbs44BHhMCMoQWKpFFY8tny19i8wCZ902LjgSGoflivbOIud3BSbfEJQPbJiJ0sOjwcQ
Xoo0Jo3AtXqySQXeolw7sqwT5gtSPpJTTRioHdRleCJsyeWqgwVZXsLDPItuhGpaFNS5YD1SoV09
Zi1k1nAPmT9peMZvW4g0PH+UAd9mOZ4eMDmQWINGRfvefnDlgHJGmW2Y2AdF5gIf2q3yZv/3wmqZ
DEvuVKYOR2gDyqvB/Jyd3hiftYh5LP8oKV7ATqJ71UGJOB7x1SCknezQY33lt4InnFcak6nUH9WV
0onF9J6Nc4N8jK0XVr+H+frQRddfZnOSmO2BGfl51X3nJ1UieioEgBV9D8i3JsqWaLSikmVfhl3n
QoJP5TIDu5FMxOyX8DCKxN1dWczLNE+oQseCLbNrP8JUu/BJK+4znAaf0pONfBfqOp0bEmKWxCsc
BX5MTy6gx499I6TQDKuaC3BcTsIK+joUZ+iGebDBdKXJ1azvzQdyVA58GxZyzCipZginytm+5cdS
F39n+91hXhAU2iMKKYfJNRg/KgBCN5Bceaij5lIcChpEFWiktngYEmIYRglX3/bMf6USQMW31F8s
t394pktNy+rXSN4IUfslMNh8D2eRUIsXWMJ9cflA+XB5gaOMJYaWD3QwIyScIJWIFectITRLa/wo
cRdc4xCw7TXtAhG/xJATbAse2o9u/yJG2cI/fwNSm8TsYJHE8m9vQeP82/x7xJbpNPg8q1J+Tav+
BqZZ+34FjAN/b3pg40vEN7sRDktedcbIhF+WxA/MgemeRSxZ0luc9EvytuVrbEtZVL3wIBkLXYh4
SG+/MXzr5LoBOZh91RB7YODjPF1YVLOl5pAXJHZwcWryUwhYfWDCwY9jdHtz3kPORL3Zis02/w3P
Vf4D1trEauLtWTsC8ezXPvgbBClepwOARxbdhgauGKeRy/+CQ9ZIwqtu7FOG4cueuJGLgUp8fyVZ
iD/v93LlJuPv280FicVpyQNdfLMj6B7aCpIBHwSkY4hEaxCQDqMBVuQ1rGt3oEHucfTGZ54jKO+V
6FzBLmFZ6yd/cvKZ+wBrhWPBBgh5EQjw/kjIt8LZSiBKuh/OXz9HgkkW0IUolvAYFWFKgkseKVCS
mVj3WCwDzBUkYrK75Js2v9FlTD49wkM3u8mJ8DmWSRq43t+8VryyzZpGx98W7lnM2+t63GHKxQBO
8bbB3MxAA+tyQCywhEZWEpQlfmYqTcNxsHfjX9TQEJj4ZxuBiZ9etR7ig5lI8qMDrcVElR8gaC0W
RSrxQvcW8UWYajvPwMktnXTlZJ/pjd2rvrP//ssZhsJFWA45w1MvcoYVtkzIWC57+4JXzqtI+93J
v6lpvVQL1DqwTT8x4eYRH+Qv5n7SGOP6XeNbo98m/rkKcEwnV7FurWWh2mB4tc2vEG4giOSoP+Gd
v51vLPM9toWcFkjEWg3zlWpYHmmK1vCi5iu/6Fy6bNQaxNk+x7r5sBAIMepUIe6kxGfOzBx685Xw
Nfs+vYtxNITgSCLNTRcL6UoXcCT1FnWYCCPwdf07Oqu+OpmvxGuLtF5ei2G3MEUz95q5p/ad7Wdy
LLn8DygZaeblt8sLOndoR1AxKI1eaOlZTaoQM3ZbeDDKiXnG9YnbFRnhQTcOYIIvx17bQfBLOvZu
RxFmvcGB8bpxEEdgykEGeFVZK247bxbehHRpkDWhZ0R1KUrTLaZLXlfeuhxmfcjKO0uCmQQQxEYM
Cs/xrEQyIR04tBXhbL+MQaW5LSXLr46kMVRT3DL4FaCOoLwtRS/Ca5CvHcn2GkCRqBJ0h+FyDdH4
LNRBkVNHpLK9IVOFZ/afKR5bwwOr2Q/KU4+EAnCqJGPURBUoh7k7KArEwgN5gLAfi4CRAvME2pZp
3P0Ct4tDBZVRd5A+t24lIXcPv08vIjyYV6Js/Cdu5PEty7sQvaOBvBw4+xWPPwR1kcRA9Ir9k6dl
9aLPpzkAEj8gkvkA3EOwM93K5khEsE+3wufcxofvqt+YrBN5woeem5NPPCZECSEybZsWn0kCVcSC
JR/CXAqMPKxBxxC9A/HFbes9ErKU5wA6bzHc+heyqMpeZv4vZBFHob3mLEKaI2RxweLGThRKrW/Y
tLeoxwUslL0rsFDODbfvTexdW9WXUSqve1dAoWAbqLILcKR1WNcI0UU6QPFHKvYEEXAWEMxbFsHa
+iW7+t1iUpCgIt6b+n5gACgR4YTOAmBsfyYokk30qcpOsyb43xBbKCsw2+EjXpAtzIf+ehjTg6bF
RBMt+U4+lq+spEDqFGhJ4bisB7r3BvjeGJcb4FvwyFltcVRxGhy44OZWmhMuaCgac7QhwTeCOVRM
Z/qCmPOvZ7wbSai5uLT9Q2w0O/jrTszyVqlCIHth2kY57LAMWG3Hzo4erzhK3fHyq+TjkZ4UhETp
CTs4y0gxHEyDiVU9C3uU82kgp7CRUGsHJQU8czKGoHReC6gH3+hYMLs8jjEkK5FTRokd5g77lFCq
wkILkhvAh6AAC9GzK/Dz0td48/PhEPYOvtwWLK28PZhFuM2jnDC4FkSbDM1ovjdsj4OD3Pg9fA6P
aJUw7bObRQdUdqc2P6n6MV8O/IDVRDQOZhZIxNXKfo17gOvH2d8af9H8n6BI8Ba24qi9OIwEFWtH
wbf3GWueQYKRPUiVgmhASF1xDXPESBr89Cp0ZYWgq6KVYu4CvnKirCHOi+tc37erDwSvKDxe9q3A
R+gKxleh7XQvFkb/EE7jj35NQ8Adp3NX7+ZP5jIYoLAhrwRLVIBpzYTT7zO/tPYKuwpUuXqwAEB8
pHOw+J9UAaLgyxxeeIzOEc46lhvq53Kfk/cBljiPUit6pOASFhU2thw2tuiD8ZhzwHQCT2Nd/P+F
/9nvJd52AssSisNj90Uh54Ms1yKyaPIJPKRHnt0eKydObkYpKNIkP9+5dJInNwkbz5lcfjQ4uKyf
zYf10/pZHc4S8t9QeXOlPzk7KJKlqWnc4LF7TVCtIivruC0azyKihf8NbgyuHG4RVhHISpCSsJ9a
8cewj6XrjlmWyxYb+y3r6Y1mwLsWmgFOJlfLduzqPf4wE6ndRmobZXJUsxSLMX9su+bN6zbhBfnP
6zZ3UXfe9b/PRATYnorKbP303kBLgMpePbLIB/qKOAVANiHygWYM9C6YqqCnAeUBewjUFUsEZFIM
bVfUJMK4rRRnsHgGpfPdoulhoIMemnM5JCML3QPrcJvHWHGc+iOpD3V5bEqoemxdbu10bQd2xBZg
ZCx8iV/wzGCFobgoFCe3NwNzFUVfrqE9Yh36yk+Galivp0QVXUfCCScGwMijbwriq0MCJegWJtEC
EQz3fRrrMQ/Gwg4RWhAIqIoQaFMVsDqV2CpkikkMjiRdKAd+j39Hy6Oy4siWx74T1zj7TtRfnD4D
WrW3WR5ZQgC2acAQgG0asHodM9sxed4Nfzp5RedV5Lt3Xn7xyouHWosc4H853x1CPi4JJD4R8Egf
VpQYvZKu8mAn95N8Xzf3RXpfqifS3Z0c+tcuQ5y/HkqsjAzVT32XHtRfKMvel59cK6S95wA0vT7g
Ht1oEgIogX2EAfB6mDs7sW7slWWvLXudiye8EKvE77O5t/6iQV5+pfB/kbJDTu735XpI4zj/J1nG
9cSC9p9kmf8CwXJrezeEZ/wcVrXyBVQB9BKKn1WtrENxQZYgg5T6OvN34kHf0Csy2cgokLx/D4vL
/0uD4PbnSZE6kH6g6Yk8COVnQQvFjd7vjEk8MTh8mxzH/KIAytcvCiDKxhHTjAyelj0BAFdv/ETp
x7SlCpwlGHmEnAW3t4zYEzIo1wJ20SQzCRsmV8kt7mPnJ8hV441ZBVsUJbhz7GJsAPZd9lm5wzhz
Gb6MM81qnIEdPhfsLcIziE1CJqAD0EDum2RfC8SlOKIdIGro+8RFymf4v1qCLozuwfw20rEmHhZA
WczbPC7FViBoOTzorm9X99WxAHKLM6oepDMYvNB393eWbZZ5YQlhCNEfTejYzE125h9N8qpWsBrS
aZ9p+4gNR6PHZxUz0k7z0JSlcrA8VC/yG32r0MkHNwYPBOSOEMzCcQ4bxHNWlA4/h4yMhe7YEZbZ
H5kxgLGSy2OLVqU8VugWyZe/CowV3oTMy673Nk6V5T6xwrtLIUudlOlcecQ3CA8TNSEfcH9Dlhq1
QJaaYzRmcZdB8IO5AXXu6vhA2Vi1Cyib42eOz7bdLsS23WLhjhoM1BWMzXOULK6RByZU7nHHk7fw
Pjvl9/LK8npzukyvoCjqYmeNwQFRG9PqjhDidTGKOUA9AZjEf8dUhbE3S2jGLqRxYc+EtHBFr+fj
S1bgqT9DszB+EFtBc4+nhq/9a/o8EJxIH+FRcZbvznF53DRFDry4IWA+hj0DY4MuFAi2Lg61FSXH
FfS9tG+lvTN6wbKS+GHwj49YYCoiM//zk1/wyLqaeAMyo2FeZjZCDWWdCJaF3sFhtcbhCdJh7Hfv
7P5ajouUGN4Hog0A2QqcfnyLMMvh1AGpe2w+cBur3x8Zyzl5yFPpbtLn2a7bBpcKyU6o9uFnoVuo
j2w3SdqSDjJV+epyq8y4MOMbiEXFVyz3iU076eG4cgbG/QwgWEtDD/NqFlGrNpy3zlFoNN1WIjHl
fzPwbX5whUmIfZHROgHPf9lMO06M2bhlnME8bMeIg8aZr8xEtnY4/U0n8ouEsPMaXUFohfSdIFEZ
rz5NGDOe2SdGhR5pa5M2DTlG361Nug2Bilj0CQswcwQmCAiLOLTBNbfbOkFgiHDt98NFnPGyn/n7
q+Y2Z2PDQo5Oy6e8l8OyD889u5PgnAQy8Zu3QM4EaenWo12n03RbNyXrXPbbeHh0/rCLzi572Gh8
JYChIPWvFxm95B2ljxM9+6mTRHjmRKYrFCKidrJTgXrXS18TYqa5OdfUHzIDx4TBgptc/Fxn5IZW
BPUH1Zdh+UgIkAGMrxsHkDfU1NJLiomr/F2Omo/xP/RL92E4j9VfsoY52S/9u3QDC793TO/5rq3S
ypo1h4Lt4GSo5/eYGUES4cwasNT4KFaELOUTkyZAC0yaLN5a/Py4+GZvISLy5rFGJOaYVaVOjJFb
tD70hC3xSn8wP7EfYwDD/SUMnrMwgOFA7l7zJHev81HrDpR7x18Jc2H6TPyP64uPhaBYxyEgRRiE
0BW/6ljyGTc3YZeLEZlZxLUS1xeBmGRQNpBcwBoEOQNaBg4YMhxFZ/XH8BceyRbiy1d7jbPdtE2e
1YkkW07Oi7JgfBADpjWguwAl7uA6FDk7iyNkW+T5WqzNd0j2sTyu7kbUqiaG1ZkNB4Ro4S3GVcy9
wmEKSPY4g8DLR3PgTuFC4dSDYAnKVyFnWvxNgQcg4yrv5+gZCaKCnYdsUJSFS5iiLSWhe4kW/A8i
fIMCFiwL94uJHVJBaiu81hOqzDIsnUArQ9KfiZrS1ePYiC5HbU6GfHLk0w3JqnbM8t3o3WlGupil
ho6fSWm+COiRWh7mEuLswaD99rmI5zk2QHrNccXW4BpjeumvcTrHaCAAJ9mvmsIdFEt4lG+RoYGS
5t0CEyH92RG1kQreHpwj4rKN+wJLGG0p8KjdDY4cCRaAxOqjqRzAJEFlemKrql3FYbFq0qZe9xkD
GaLZHHGApjd4B3iH95782jGQt8i5egTHBLVTMYKFQ2CtueO5LMBPl0gQES7RP0ynAU17YoKoCVY3
+wMGuXD2R/AIRFWg9/uV4TdAqVkyMY6ngdkP/uAPCBMDXQwcxDWhFZPXwoyWO04Ra0awd9jYNicb
mzcOTjYO7zcyXZld7CaKfqqb9TBAyNGIoFEhG2A9zBA2GwyPfmatuYH+wHSvgILBuBIvyHKHuBvX
kCo2rziFUeC8ZIia2A/DpkwFVphKAaywYwimMAfwbFZx04jTZa4apsIvfeyW47+crPH8lZN1Nk+5
eUqMk21AvzsttxOmVoX9e949qrUggtTV6Wodx+loXY6SfFDyA45WMnQvvIRRokadSupUqFb8mmIz
kM6YuUWUHT0A7TZpduZ4gCwkF8dLLyLF+v54hAQgkTZG9LZ2vBJgrYldBYE7MCCvjwvC+IXa96GQ
H8brg5TcNz/uGn3snSGp6ZkGv5TCmvX0JUx+iDhCPLeKuKPY4QgXFvQXrUEz5zKwA4Fx0/6X5qLh
FmTl/lggRcd3zsAISsAt1DX3iR0+pADNcjGe0A106zY3+2TQ2Q+8FeKkiicnkjog+lFa4UoJayW8
AX98JDhuhfGUfwnHtNiTAy6VAmySxcRYyTU+oZWwIPi0dwfKgxYk98pKAZeCqpNDLoFBVAh275Q3
k0jY5d2C4eBX2frGJCwNk+Qvkr+BsNBxcln+xTbI2x3rpdg+Mqdg+wiZwHZHSNskhKlBehORcSja
z7egzILzelC0F/0Xy23j6TafuGhv1MCxvgbX9YpIWZW9u+tZq0epGQwvxzPED2vdr0ksOgCfW+LH
3bMTRz+151zY1iKGcNiYMxnwaoZxs0DcwhNAl5QbuxvTA9Ycb5Z+kLJnme9BBmAVwizT8igBoEG4
EOJ63jJCbJ738RKLMQGij5Y3OXonfjRQn2QAlCHuHasTECipC/+5T263AO/OpXlQzqxCwsoJ03M4
ET7OKAZt8zUwsUQwc078KSEjm6TsoM7DYQoV2x0C+U8yeDpvHXAfRKuKyrSb3PkPFnvYwQU5l0h5
CHQRAzZ0xylVKPZF289Wb0Py1BCoioRS8dH4YITkWYTONfc1az/AX0QSomBE3xMIgsKT0fHqfZcd
D3v6O9YHDnoMDvKwknPdo2IEiD06HlIHZGO9tecUGOpTws2+TRRxt1DorFhM3uq96qL7RsFN+YHQ
9iYCwOcfdFBwFkmVoX1y1kgZOiiGZ7RSNE/bxI3m6d/EDRc8/RO8xeKeDfeZ1jXbG3ibHu/OmpSq
8oAaq9zd0LaSAawctFZodgYpYg1cJ2L9joplCZiJZEWILPHR+Y1KkTqAg6IeyVLwjHdTa6nGw4sa
NgRh7VymT4x84M6Tsp66LnIYDqAeybWouQfmlmIHSKDmzGxr8tkB4qxH92hMe2ui0mWmwkQLkZub
fM4FuiaPIyJyZoHBq8AfrwOtGrg3bBdGYbLg7jAHY1yzAz8h/gf8H0kv5lBe0+fR4uH3gxGam57+
B7CS9JxThkJfWIN8sIhyeF/41jt86UXa4ZnCJ6q8lMtOJHtgJYka7g9BIxTKkHYVh9y6aOqisYxm
rB9yaMqhLYcQ8Ot7HZtKJ1ZT/dnP8d+nYjslGXur/9pO9exQbMopV0vcksoIB0i91xgSQqmq9mMl
CFBy6fZdkL1sJipnncqLkfx6+G223we+kVoM469GdOE8MD/oyHJCFkUMmGuXgdUS2IVAk7wfaF2h
ALtfQ2tBOcioIhZXm/NE+zScxY1vAkQqfXkiEWdvgVQAUK3tzTedaawmtpk4S1GCOo3YZp5HsaWk
YEeOSs2uOC6BCyywMyQLmrd8Mq5H+2kCLs4DCiKCBxuM3C6fLa0IdDbGtrALiY/VI3G2BuiAnyMu
jh37NDI3ChGZNyITsf3OFrpgDtJDPk0jVPkbCUhCWSryoa6BjC/9fXAxyrIWyJ8nmFFP2zVseHQv
Lb/dQ3YMhw5Qc2hqIb8+Bpb+f6mZBYob5NOUNxKpidhlRAwuoxXmKtMfPtWh7BLBiknoYJUHsz8o
0LfSI3N6UH+afRzOp2yfQ1Y+XMpDVR6Q9pFNmaAHZ0DFFfIIls/kUXYTIbgagV5luHXZM6FGa5d9
noVbaQVVOVUMj5Th8waqYvjsrMPnOQm6R7kjaCHAOWQAXZvc4QWLNDknA453YY3bUwShh89vLphk
ArlJOdWJO23hNgPrwTx1N49l0dczxmFQ7/9ZpEGP8ObnqqR5d96Hk3j3WycQXSa7iepeNQQBJisf
yBmRkSwO9zWBXgOEbriE9yYpnEQqsHYZVzuH/PdU/z4jfHGCrbIuVRitAQmWVNZpTeYlvLSgyiAi
iqMQcop3v3PVXwzB+HSkdB25OFcAMQR6sVbpsD95Wu7VDARkF6SiTSoHoEKqvCxsx3CuQykNqzG0
UrEY0bCcUY3+yYhUUw5jt4apEc4FrnOiFkE2Gt3uJyW8nikixCA05/0WFIYrFjsr1jQFUNTEjQ2K
+tBqcAaPw3LMnKN+Pi0j4VI7jHZdPH6gex2JvDYOuJVm3AqreWyAECCfzOSrKkeJPD9sU+zpuqP4
z493g55m50uOku3yzLB+vMDtipD9j6+oxB3m+pnfskpHPH5jhSzvOeiiuEqb4RuSHLzzSHK60scZ
dNmhvJABg6ziC0QXHAgQfbL7s/xoWjih3GQoL3HI7LJqdybAnat22nETEmRm4sfheqQlk3YJPy6m
a8RslN5y9Zo341llWrPE6RIzO3dJb7bWMyswocPlJoANlxQIetDSB9AjMnSBPbU+BemUCp0/Z3eA
LtizdxgT/vHl6JBGyrICPoE3zN4BlbSoxbmtaIsEH6u6eR1aeAwc731gPzPy5MNILDXTPz6SuSwO
AaeAXjIMMz9VaWc/33VOo1wGe+bBxNM6YIJzUNXdndQaZ0UzkLuVEzWZaxo0t4hGiH9UD2f1IHUH
RsrgbgC5535z4FtgUqQ/8R3Q8fF7H9xP8qX5PcOGMDyGxD00u4EXg6c2bPo6ZHPEeNVRTlV+GvUj
7q67cVEktc6g+Yyks+45bBUbEKYI3GuXahUJR+u36zxjk+EDzUSJj7aCg7P0Epnfsj42klj6Xt1+
UJpvwLJliPhpGeq9/MTIShbuDaRKMmPV1bqBXNPh4fDhpCHZ8Gxez7CcMbdMBIuG1TuP0GFlo/MU
ZSGUF5BSxCOUnVByE4/QijV1L3ZCPH7rl3EsQkkMSRmYMp5CyKVx/6+LF+ctsX87wxze9WaVKk2C
dtU9QwMDO08sF9dp0FQhLE+cT+ixe75SqQLIEVNy5AOz7RWap0/iLKT1XehMxMHX3KEQoH74Typb
vMDcN9wuD4k8BfSTRecsUoxoWS3E5RJbsLqAspaHpT/cGG1Ih5FgSAoetnMsv0REXWkfox9igfAt
eeUPphTqrPsR9nqEtKnFgdkEUrMphIKSujkqgXeT77daRbBXKcAagvArY0H8F5Up+wzV9JZHbKrI
VXuS3EGR1LOX/MbAdSn9s/4FNZKsAKGIXBDjS22PMsdkx4m6b316IgBh7sWjk8PcgxHGpgFBADJY
QgDCQf2R38NISFfiO1E8KBa/baF31UQbEpp1pKX0NLvi2/mB57aDEv2kjKfZPI3myR7uWz4tXvlA
/u1tjM511I7RZT0kFRJHM76TzmBRWq1H0z0OGnbyk7dj8FZfj9Z7Y416uC5IhgB9uBr+UGWDuFQZ
NH9m6NVueAQebeePRfeTH+QxbiRhkuPt1Q3hyDSnEXu+TAHYGhdMcxDjqscsPWXyKc9IkU797DeW
nZbdjG+SVcr+BWgd+4jV73Fm4JntFUvUrxxmIAN/+feGEcxjwNYqp34dsBloILPTMhzP1dGxeFIf
9PRwvsW4LVlU3E2F1peNBq3kjFrR0+loVnoH6A40axwuTg4BSxymENWzzo+YHvhr/sgHl08t/Tx4
VQ7IAj6DIzcuj6KoyCJowYvh3TXJaFWTyQ0GeYpJ9qeMnjA58HORLvA3ERWIYllrsI/7pYnFmY0N
MxDKZHZz4Y3utg7hznMn5eYuRxomcXuJcI/+Qf9zk70bf00KMps1BCdwq6jOhS4ZMCYfWaRJjoka
McrhJJwQM+bU0nXEm6U2orMRTVl8I5HtGi+oYea4n4UdYYay55HPQ04iwT3rIbKD06yHN4ayHhQG
Z2V3VyySejUmmocnc4onRsc3H+OMbh2d6disljglORQiZVXl0eGIAQ81PDMeanjuoAsF/Pv1UD0D
0mSqqciowXYpn8F2h5p0epIj5Y1lMqwO9vcEBbC4EJpB+gWH+2xyETZ937bXLGq5nj7UBjHZLuBj
i6dYCbSCxfqu+TVUQjsF9qBmToqq+7Kvf6PuntfDPGAr4HvocD8o4RWbvjFELsZBQdNTBeykIZYg
4fwnoHF6UEUiGgK7vkzcTh5mVA1T2F+jczy+8Vg1Rn942xQ0iGgo1zk8CKitUGVhPg/aKwI5sfCs
UNToYufJwhMEaFuLGDdYG/kbhhcO4y6ognyFAcqd9W/iVRn4D/+NQKCAGhf0BkFHEbNG0xj3zp4M
N/uzGzEWc8XGKhnGgF81foG4u0U5yd9SKKmCR65LQToJ20JJADRtiEgYQSvOSlB0+sMrbN0nZs28
KqwwcB/RV8kPpL6Rf9FDiQqQBV8hYLK5iNpsB9GIdysBpW14QZVeRNciGtrIWMD/Rw660x5ECQDW
uKhizPR2H/fNznbPLK+rOAGrswHfBZ1ixxpszvYyZlQeFv8d8ue3CHpdxarrnUHv/dbF6DzFsKiE
Yy9UGkBdrRqpzu52z4feRE9x+zI9l0zN4ylmOrXrHAJ8qID8hf8e7G8f6CxWexG9M9vBphS3W6EU
J/kYBYHtkM+yMz825xk3Ua162vr1PoeEc7SWYzmdzDS6PtyoL68C2zfqVN0iSUsiGtwAPsD6LNRq
kcil1OFUi1AuErlMqqj15DrPpBs2pxqzAbJyH5c0aEIO9HkOFUpisaDeV7m/4MpBNA/haaeRkYXW
uTuUU5zzakuRPURPFJBfYpB2R4NOR46qG8MhAgvwa0BAc/hYyEmx6n2UjhuATBSkHD52zHT6Ctth
iiyKVl9YdDL2MKmXRuAqfJJBcu8dR1X7CNIVwPsmp8IIQbYf5g/LOTGh3yamBIVApQZJDUYjQWDc
+sPfxHABvQClTtfkcW0WXghCQm14LS4qRhY3zOc5rG/Y3WzrG+Zoa3Z9qYdZGqUk7/AIZwzMs1wL
CRUCQGEQAVCHxivU4zblJYNmeQM+OpzMEjI6j57DeTrmyaHPDxOebimC2DfSMSIG/EAlZuOZ57mD
qQ0QQB6ZiFKKuEjiTbUnd0fkhe7ygW4bmDib4wdUfGReAfBTPtCX1/JpSgTCL6mF4WJa7pvrfZ3c
O8u9tNzr13vzeu+0XoJZFIDa/zAroDo4vY6wDs031AmREAIvmkNIiPxbcplWM/Vi5GXXOFX9HuVq
6qOxbOltUZOiOmJeNR/P59Nfwm7DXYmbyxZnQ8QPOeLIvfP6HWuG9MhH+UqgztGivX4mcpoKkchp
uqRa2cGLR4NH470RPOxBzLBI7eOE36jgJyr82WMfyqkY96+I6I1PRb8tLO2tkENzrl4XFxAjUq7v
PRjHbVGuIS/ngn7EKUkzgFOSQ8u+bWaZj1FOU3Cz46U3wOtLe1DguV93uZS1SyvGEjckV99nhomt
PxIkAAtmZhw/IPIiTmIWIQIkVhEhYKOtWRHCRM8TIfB/ZJ1pc5vamoX/kKkCIaavzCDJduJMzhcq
iRMmIUDM/Pp+Nvjmprurd+XeOn3uObIssd9hrWdZfKthN0G5ICHJCnKgGgJKC5Z+TIN1O0QFodOA
TJ9AEEYZlvJ3+ddnynwEhsw2Rorbt44RFNhShMSzZ15BjAcWpQ2Gp5eBheg9zNFFG+dxvGAOeOX9
hNZf5n6e+8wNOX/nhnBXd/QqX8kEHajH3DCjAHsrHBK8WR19geJta/94fG96KC+YlWJ+eCh3eKBy
KB4GBFlBzaS8hMUBqwt/A1sFPFBAjJEjryFuoU75cDu7aFT/IIKkTrhKPtTigyxiGbBI8b9lz4EA
kq9s/UdUDd+Tq1jLcTrchduZ+PPPtyKCHs9iF/NU9mnlyUFPozrJL7gQ10PAiHphamkPI2IuMgT9
3SeDVWb3yUyVn2jwylBwv1NPIF4APgFjj6pOZxeH40wKMhxVJ2w/BhIx8q0I3LrQN5sGI6GwvL+7
IXt++DU6oLz/IP868khCzUP0g02s/LBBc7XMeT1aNqt54CQcjQXRhiah8ITlmTgrRQeO7GcodOKq
w2bLRFso2Lb4VfU7YpFNIrILRHCy0P3gZKlQrrPIho6dempQfDFfEHeRcMK5IWfH+c+vM0K9xXUn
rQRWRAXVBn9e49s1RrtFusnOKeey0+TohruMJ7k7l9HaQljwOSR0Y5CsXJrKDDRSfpGGc7qeEAde
jzEjYNNfPnGtwfxANekyFVpvrsyMxGKm7OyxlGyRclYOsjtxcEuwRcrs7qUCIm9CymGVerKas9Gc
VfZlJZYnOk/cfT6waTnkPtmGye8j5YPQ46DH3ENsmCfTcdORE2Izlc5LsQZkod2+w7CujEtDcXgv
q5qeW0cCG1v3UzrHH4tPNzRqFLmjr9bkNLL2dj48lGrXjZKcW+7V1w9IPPzZYrZltwG6buLjo+5n
8XlNQ+hvqSbGgf2fBIHNh8MveoPBfajMpG+z9EBXjnx9k6dTst1HR1t9fL9ahegTp5bX6B4D1g4n
KbN3i5mvOM2d/aJHFvz4gk9zn5KAE9ynJGP/39D3Hu3qV8UWK4U5vGkI1SIdBCLTSKLrs5hMmd2+
vBrCvtyWp7o8VUwCiVVSnPQDq9EdT4LJFLsT6LTkueKCn6Jdg64TMXGLBilEg35XQ4gVKjExqTgs
WCHPUyzTWX0KPh6iAnhTFfXs5iBF0LVj8qKdtXVEmqavMChV/BT8LTA2oOWs06jyvIvITEEeW5yv
qHz787E/6/3Z7M+kUAlS2VyeK+NU4BAzTiU1eXqS4Xq3PF7sCm0C80Y+kNuxYEvlMJCZ3broOoYy
5Co/xGjpsCLMXOkYDzofm0KFjJaoJVa+iD+3bcl9FNuSjLCTfvOjMiziMDXqEgdkhRoZbwdLrNZB
BnNYkHD+ekEHlmqGgySVuniNdUPEsJBdtfSnYcuu0qX37CpU5wPD3sMpnOCmJ24BQHk7SKQJRuCQ
h8ApVyGUHllkb9bY+meB61+BrHMCD98iRVNtBi5EDvLZQQ/X+XkF5pkgD1+vbSM2EaZo3quZeQfN
W0bby+he0fLiPsGD0ouD5JezR5K0KtZvIfwlkqQmA+D1YHd8nnIMdeGihUMT9d/RgqHu69fY/OkU
XuE5TJ7b87QSoEn+lIeIM+HrsDGgBis8JgGzS5K2+MddP2q0LtDlO79axeFVcszMBa0psEezl5PB
lGCIsfMcya3d3sPrGpaGKNChOZ3ZjKTRYXNOAj2kEt7J2lTCPFIfDCWd6lpmaY9sBPj6DbAIeXRo
HAZgej7DSksGi2cjamnsXwR6k0+KTRO3Iwst8emU+sc75sxXbBb4x67XC7ve5IJt6C+TguIQnSbH
pHswg5YBOQGY4EoeMRmBpUDbAxZoqxoaw0uxpMMb4gst4jXEtoER/zK6FQoigiR6MTGnBehZRzhF
Zbe6V5O4nnuF5QKMJhseiGL80Kb6qIwlogR6AaKMiGi9eve7CN/QCp/Hwo2nKqkiXm15eFdG7Ji4
WSa/mXhrw7El254UvpNKilp/OiJ4OJwM6UQEcXcQEcRzODnICNKJ5BgPpwEzwN1ccIefsXj4g6yX
6/n/yAWYD+LO0gVvIStIGYoLGjcSrtXoA1nJmKUB8Y6v3CEkm+2GT4XmMEa0r2aXpDwj+1U5q8OO
7ge9UQlMFv/TDU4BUcJOncN6dIBmIsjcpfssEnfp/vICvmf8gBh/l+/fPLa0/AZtpCbQtQb3zLh7
cknhRPzzcBuka7K2RuNBUwkqxR8HX328+urXA9On6TLrl6p0288o/UT2KvlIljDlCLQxOl+yEDcz
noTLnsKUvSh+d+I+L1Xgz9hA2MEWWzyr6WvI9JCjbc82Bs5MbBThM+TgM8TKULTMNr+gEaRoRI7z
JUUrCpWj9rvtnuGqGWDnUQA5EyplZ+8TFpUME3EYYJvEsjsW2sQ2NiYUtvfZ1nmtZcCRSUNexAHh
AL/hfqlp6jrnIW0rc1maGesFM+laeEkT7GZoew/uQ3LvlK5e2QcnKIzPiyHwQAOVHasv3C131gUx
fbnlya8kcBM+BDvm+GYzJUHCSoIGuTagxlAYx+uWUV3CrGA3RxdgzjYQXWWD6Eos6k5oG3gNowih
p110snsM8XFST1V7zttzdrtY1UVjDlg+9my7XVW2lyWY4FJoAdGHxVMOxwYIhhaAzkK6Q6lnTBs0
UWd+ehIus/48mViIXNx6R51MmVNT8pE9GfOJGyNbTgXoR8hNxCQFElBXVAlUzFkwr0Ch/BTBXP+e
4NimJLh42SDo2cyq6KO/sPTkWrGPE49aLhudQZhYmY6r2JpWcINDcsQPqJiBa/Xi5MxmUdqZYgNL
6iUMUVIvwYjeKyehAiFu+mTZe5DkdQuSVBeick5TFROuOPeR0kcH4p9JZgeGxv6sYgvhl/CMBq8A
sYrPzcYbReSn0gU6EmJ8HHPYZtG9iVQ2wVpUr5gIY4tvewl+BFcTWta7gDA/0hw8dzAIfnVOw4Q0
ZwAHuDtkUl1mUW7Xcwjucn9ksE1hVi2UWEbM0AdP+o+OT6+95oIpPhO2R4fFeo7d0FafABT/+wwy
cQlNfq76Mne82/OIKvylEYfKKZt8Fh8yFRzxtGAnk6e7dDGeR8ZDaA7sfZTHpJc7cCidhZ/34Cmm
OAlDhtzXmTC0NisqpNdGXPenEmaGEacIxgpxDBLfjgzp/KIl9Tie01gdo0SNgD5xiQ5fy+WcLuck
Oc0Kwp1TtSV2p7pI7G7VyBoiFUcH7GF8/+DmnXJLMSH2jBSTPfZMB7aFsJLtPSuCz/MoIPyjFIaV
FhhzoM1kqASTqAzZ7QRkF9Wmb71ddWoboEhCs4FWg1OxllX8GRsyfSyTUoEW78jqYNF8A1C0CSyO
KCrse/IxcdRXjGac6idUG3TBQuJDsk544MtXXoS6A4reHEDih5nBgVi5k/hREcPp4tmkiB313irv
7Co0HXfDy0YPzgXQqsMj/y5gHSbok4DgpSyNJbZ9X623I3Y1VDeZz50mlmP4DWtxuNNo/Fo+B0go
/8jf2day1QJtAbNqB8ORl0D3doSNv9jY1tVPZADgUafx5k+syBwmM/uZYgI9k+vFQq3o8gbv6XJE
snNYwHP4KSitQXZyaPhzHJIfk48sY5Bu9ae+PN3ZevvADFIHNshfOeOge3cufixw7ItGxOdCK2ht
csEbrE+mTFbm3n4eerevXQrGK4YAVpFpPKpRr0ZHohOggTuAsyknchb+tuQZx6B26tbep1/76Ass
E6Ov1PRolcT4i9nXPv46UlkSOqMgtEOrDCQYQA3ygHflEuKlHfGWUnAytSanaMMp5c5HVY2IUmdE
CgSwZGg0Mj3iaj2LRWxhAyP3UeFS1+SGABtq/FJAzqiAH9E9ijynXaeCV4rbcGZHhkxjQ/Zgn8eg
zrFIMSJj7wn4o+gH1TUqwe6aUWviKeNNhfwKdlX0g0xA0yGmHyyHeL3GCgBJhtWJrf3pKCMzcdYb
s5x3HwYmDE4C/OqVtk2N72rMIFRjbFbFRutg42WTvv5XClaSR6JzTYk4zz37YVLdGY0jKpgt+0FG
SGgvGfsML4c/NHkJmSWEEf2ocg+0toJEBTnmTLqMKGGXHO8ae68vWB5l8jVgJQDS3NJOESuytm0J
4Q0VFHRqMDOEJYndrn7pG+CCoImdXJ3N5KJ5ym9iaWFcGA1o+vd4U+vgr5QL2AMw07tW+ViOj2n5
dCe+V2OX9bQUT9Pq3j4P9JHFk3J8nI+Px9p9IRzVwChJ52r5YxlMd0a54JZ6HmeN/0Ik9PVSgbif
EToiXHtkU3WUIlYyyvLz4zAHtzbg44dnDT4YhQyeNf3mp6B0Bk+tRYZbmvJ7sBHWIjLpQVoj8w2M
JfzrQ5SvbGF5zFNf0wFtBz5dcuTBXrkP3ZBpfX2APtB/ZXQr5rapUDPe0S8wh2NIGaLF47N9HUH1
+nyqAQ6hxeODjQByV+I1mxKvK6jkUd2ggmWNGBDdQDbzFlS6g5rwNuNM4VuTmygoxFeGrwubTXga
CysEtvEJo/BQHkWkPUsDycE+7vThESVfciqVk7bVJupHzEqo5NXMs74NG7GMqSjqfzKhWX1i9YDK
TKEOdzCwSFxSI1TQaUgWcHqLrmNY8M8nmw+R16bN2WMjwMqDukzUb3hOmJqVX1Ub2RFx7u2BCS65
FkLxTRpMA1OazTE3ei2G+AnPTGj/ofypvwtqKchSDshS3KJXpAvfMAtJNNN6dM+FYuN6Pd0DXA/l
PU9nCaU/ohuMkEgWeDd5IhBf3HgkgQwo1THLsvh8tNBgocvZxMk0OZwja03ScSwhTlZTZM8UZuQY
ISUmde2GBAWZXvFo9SIEuhwvxfWysmDnUU+2I2qMgo8dbk3GMUI4CfYx/Z5+oMAy6/OxPh/qM0u9
YnhsVhrQJyN/UvtHdpH5hcfYrolGYC2Q3GuG092FQf50c0DvyLStG3qHJR2H6C8ODS43Oz0ue7q9
x8UGnP3uhucjSllVyDQI1eBckULPQTMHUJ+giQVkanRU0YMI1DiQI4NCwUYEBvZpHELd8vSrONC4
JTogekdggRAMGC3a3DlEuIKM2JWrlUIDIOgqBaIq64VsVraiO8ud+f4ITb8TgwFG/MwGui8TuzYl
Im+Zhc36445uDgXUcIZR0zQnjL6A1a1ghppKHDMJx1kAq/mABNaKylc+G3Qx+3EemuW+VMeCj2P1
mZSUBnrHhn0tkAbNwYFLuxXhYHtimB4ZjwO9A+hFlM410OiIYrronyGlw0foPWy8SnzQTld0v9hG
P2T3sDADDdpY1K6RCuwNajjxbiKylh6tNtzDFnyK14Cj4u/sBBGDw8IRwwE2FA40VXYaM1ISO1GC
9CDiT5kwW6j7SbblMV9j+BCyKIrfIgtq3ad29suWuPlgWWz2h3j1Mo8JC4xW3IrMWUBxYG7g8Ff4
9wBuxdjAv4ezm14wsCV3G0UNmhB2G+TyMjnn+0Wqw9UQO40siUGFyJqwU1Dr/ClwWdoj9JonoVIh
T6qI2kJQA4EYqWFhnAc1ak9AqclSLb81McozbQ1GSOWlzf1xh9JFhSKBaCVzerfPYNPGPnPnAXjD
yHaq3xCP464e3e7XUL3yPOUuNUr7udZ+yi9Y8nagIWKTCTZ09wv3ikXFwz8VOyoEDn52TFC8l0jw
F5EjLbPU3aKkMbYDEF0FBZIdXUnKAps6I8SZRgBDjnmbyd7168KEG34GUAucWas3aOL0mCQRciE7
/jP0YDfFIVobt2NvupjKUX//w9QDisPDnemjGjxoQ9Nc9Q5NEeC5awHOig7Cz3BVgJ/YDjQKlSuI
tpKgGx+wLN0vPfAKC9nyqw141NMPH4RboRkF7UjmGc2Du7Wtx66/kpVjI80eaGQ3XfYidI9eBUd1
U2VfeUwBed5U2SPFKwPsHyVsJAMtAhO3RwqVK8ERcGMBhWPqySljUfWKbEhBqtuyIUU1dJ7yAH0C
NL6r/AkL9zPZJiyWpZu4IEgYUrDu0GBF7Y+Z9wbZMA5SFg0/ZqgU7EluouvLEPbgUt8+uevqzyDO
mZURz5GCCPZSWXR9tHx4e15LpD0fmciOIxHfbiJEw86AXpZEKDHsuDLsgLgMemr5lvOsvfkDuvTM
zyjDQKMDzuLnuNmD86WSP225kiq4UyRLTKb/Ey25K1QNbNytiw1zBYuML2OzlPGVxVWGSYgv7v6t
1f/54gKh+WsT4ovLt9bQchtHMI2UmjzB9O9uXklAMpmGbkFzDuJGBGFx7vgxgJKIh7HdMD5DBRS8
HHLBbyjKzVe2acuRl6Mt5+zc/H+V5f3to34T4/FyeFSLx7WgRnmsrpeMJoi8NqQoQi+u308HjTEF
mSwRGLkF9YxfpPRuWNKqN0Y8OHOBVizAA7YHZc9EbnwnNTDo4QjFOGG0eJ4cbtjbln0KzAA1qdH7
c0sDBBoiWFdS7YJ4ZSsw2+k3EM57sBoUZ+LB0MfSfaq+yQfZB60g9iXY3o3RtdCR8rWGUkj+Czg+
vj2dcL4PTPquzkN/WFLrppaai/DwDxbqRkwP8FFz8FFjosZKjY/6ytCKnyV3VwAz28lZ0rKsGR0F
i7E3K/CPvNaj8CVKCRHAOLs1huTt8BYw5eIw5RotwsQAKTuVFSo/JnK/wTEWLw9yswydXmOOAtK6
+Ruoqo5vmtyzaKBEwZMg0Kvg5n6TnslhKcTDqq8c1CH6pvFerqF8DW9JYLL1qoM8hDdEEmAh+xOR
A+Q12UdWtDrsOwbXNs6Afb3Hho88PA5ReNDFROtGFU12O24iYkHZL+HXi6/j+W6echFpE18P2HOj
RAvNJmrvcXWPNRUT8vkhK5bs2M0j2WPEdzYxT5zsuZM87erD/7G2I0uC/5PBdtPoYmzr27LyckQQ
SbsFkRgEJmx8mHsftdfoZ6tF1w880IMmoNl8OqKs608zkUjpeT2cTLSEzRnDhBTlSNGry5W/RhoK
ERWmW+PqpKYIqImlJQTM0f3SydpBOvA9+wL8jac4h6c4Hwae4pAQKrRTRzpl90FfbuOtnXLSbW7R
HYzoLUwvu1wKGZkA0lXR9SA0ZLAickNksqEhSwfcTzxZHASz8LWZpKFMW1S7/TPdTql+yvXTXJxJ
FzJIF0oZl7IAY4IGQja9pIDU2ksF+uQOJeSiqmdNRTEWjnhFDkBPztmH1selzVF/M/P4hf1ql6OW
SE49nQ8fcE6+9jdb0ulW8fkw0CmDh8a8plkqAaVnMCRSdJiMlHjxRZDOnqLzb9p19bstbmFZO/ej
2AUhoIJHxC5o5xGphaPV8WGy0fYuCpAvEadpWO50dBl+csh7GzChGBRUjAC9ohH+y+mVghMtMRJP
Olh6GcTDdLB7IyPD8mRrOQuGBe3rLfGOLzg59DacdEH3GwxBhtMaVKABvzQ4skqCzIwdu0jSbEnf
gJvyq73o6GaZdSvOigofdFQo8uuOYWTw7EvPJI8PT6BXR02gVxUFJoWN6GUXtyF6AbjW10LxIkq2
GmarsOplWsChvs5WDKoU2Vw1hbPubfohZJcgQsTQdLzNx2A8CuMhZpKUVESY4QSa8olcBRDOPJx4
dczjO7abCGCR6jfntDknSB10J/WQqaP3VfVYLkDbxBBf0QLGUKqMJmw0sd4jn6aeRT5N38b3NmbA
by7xVJ4a0150R54ux/Lx01ixxXgciNDD/sivmjKLjFXhrSbs4ANTbJQ7nH12IWFiA5NiU59yqE/J
JFgIVofnIipUDsEEVKfChctaZUPHVww3CBJ2sp/80BWrBNEJcvvTuDDZoK8QBQCSjO2wvsaQhXhH
+tJZfQRXF1sN2x/9k5l7HAou8B780tWLAC5+bkrBu2cfmh7CckGOFiVzdL2DzDiNrIbNmMwIh7Xn
fTvy5w4RFa5VAYDKtFA6oliKUt6jSZj7cfbv5n6jweINQzImWbV4WTsne1o7Sbg24Xcw6SdASqja
6qicIkyc6NlMwIcR3RC6waEW0sFJOXXKCZo+W2PEjQSDincOej/jqm0JwPwfwTuHuiiBFwUsGoMl
Cloh2qEdbUOJ4V0eGW1EIJDWxbKCxZX0OgIOT8p06otz2p9X9PrpRQYUhIW2vcx31/oEApfJ176U
ZAPIMb1esilRdqkLDj+0KhkUAqiUH8kgnJ9HQQFkN8kpkUgfnAUz3IuCnYB+8QbZMWQNQHZnRoQN
voMh0piCDiIBogfCkD2rn/hfcgPQXe8N9lUR3fU9JURW8Ns5DY/II63fO8KdtdHtwzp58kEkRZMR
zfk7wWXYwRD3yCCh8Q9Ul2g9WLnYiF1vnyVqQeIxS6IRhbyTnnEfCNM27tpOsRel/lgJegFzeSnJ
KVNOLKGk/DTABKhjllB09XfRCbuodNi2EKyM+Zmjfmo6GWACNER+GniFHXyXzU6Ll/b4XbNJtuBz
2rvKKzxuViYx1R5NBastlC+WkIBezI/oSo+JmBs3yonfRNs/spGV6To2yvHODd5HqsxIlTcTfAIS
bXK7OxgE4I+L927HCr/wEjkYMnlx7MtAKXmSf8qJR84DPL+3mTQHv5MxR/HshH8eW+eW+YfHCLb8
iQKYrxnoWmCtCnkzIpiAUS0HfDF+qTfg59JNxNbjAOXnyYNSjSY4kejtPjVkeyALF1HTDGAlV+qC
qqCjClc91GCyrlFO1JAgq4rydP4FLwQZWYNzBAxYlAH3x4Mse8Rv8oOVGVNX8nXpvm28zfytVXDr
BV3uegdGEpp5lNK83aMJcaURXZko9gI5nElAQOIDV+dZOpz5gLdfEBnxQtdnGdSORV1tF/MFWkwp
dgHSFLEL6FNQqXxgQwsjDaaaYzgdwwHNeBqhH6838XgJkR36CdMnJsmO2Z10sG7FaS1OY3FSWFnN
cdUxfZbFmH/FNbH5thiLMxPf2c+oqYQq7z3QgV8kIi+DgDLCTVAyhkMmmAtrjTxSmB7n3l97pAT2
9Na+InBh0szCG2kLB1DM9LaoLtNFhpC1mGeSN0LRmv46wkdhdcOjnO3NTM5LVE8+ti0GIbyN3Co2
un9yknkmkWHHFpP0Oo2ECeYqiWvygEU4gAz39xUJ6Uc0meSu8tBmosAhg/w3FzIOY1lECSRv4kZm
YE8XdhTuRM7uTvzXWoFBEWsFAtpn43MhjzHiZfw3izAmchAt75xcyqWErMXWTe/ubXLNF8CsB75B
kFt+oeRHFtpe7hj95cshuUBhuTaPTfNoTO6RzB7MAuzIRM61kCxA9IHrU29cH6A+5K1w9nkyw2RK
Z+sPEY5oZZSIdx5vMDUy9W9RoT8JSvgweTDJIrseRBTx9YkemHwyjlDOkp867iAiAwcBkFa4PRGj
S65WehwVzSuV0dYT0RY1k1cxOC2fiAjuSY1BKZPF1yyWwQ2k8UTVmsYai6Q0rpq4RGoPaYAhDeEl
7LZKb9adeXDJiWZSVj6vpI+Xz0X5LBXPyfCsH5/YZpmo4+Xnv6HCu7AVVSsH/RaOK+37g1Lq5agX
7FAOn3F+HnDOVqjVfYLUOui+tfBc0na8FYmICKSix5URAXCAAFtlvix7bWWXhv0Zv5Fs88dxcBTN
/wuSgw0NSE4HRYJRlB6gQwEHckm/X5Sb93A4LknCpUx+PH0+tnwcTh7ABEqEygRB4pVcMyg02RWZ
4jCKZEgsY2zAYtzQR4l0Vm5GLTkJRf2GNAYPhZeRMpy3q4rYosDVzRCAE2pzI0P2XSafI2c2Asq8
acJmZy/SB+qCbgbagbEYe49C08FDGksPKHp4pJMr0box4uX1GSJsZ3cWYivkELDTg9F1OALs4KYZ
ax++j65BD323FdS76DYGgavIoVQoAayKgnQfQvTcBhGsg9AflT+eYIT+9U0cSvd74yShHqEVmcX/
/QSqJOLHmZyAPhzFZMSieyKeWMxGOBEu8Fx41pmQ41lnPM6hNMK2zriONRuWUKgbDTxW/86XdCsN
s6+6ywLnGQsB1Do9ERYCeNZNEWpLeAA1t0Yy1u4uVpR4Is6EEIfCFfn22uUwXhQACuwOrhc2+SYB
wsqpYTTBpUMtjoZVZgRP5VugSj6GTOHrC74NgadQRWmrj2HtBEk0nnjlPEX4tSrA70cxlp6Jkii8
Ed84whoegtvhGfL3MbK85kTg2sdtF6HKWx2HR1AHBy722tkYL5halMjvLWKnwq4KLYg1ELCyk2Ti
eg1ZOnIQNEF8uKfxDX+GGh2oqFGFkUN1CIln2Qf14DMx0TKoH0niOTyxkf0hndaXw+hyCsSVqUe2
cgmamYHjFb0tUTDVGilGBLdAY7zuom2BewH0grPzrvLKFe1sFmW44ljqBHATcNFJfodJQYO7eamB
T8gnVT6h31j5blHCyy5gL06Pc5cnyxO7IDPhIhcHDD34rAOgZ4p2xBX8dXDPCQJHewkZtLBLhj8v
FWBEWD36BdOXbS3MuKVGuj2+G/lzEOMU5pSPgMH59hMow0TINlgV26kqcrChirbHAGMxOdjkX9O6
gySZlv+FCed2R25EvQfgARAIh4sbFgh6H0AgvCF/3xNmqoBAEMRrDKPugzMs9v3b7R42mzqXS3/J
uDFbpPg2Ynl9U8qjh2KCjjOQsJbkLnTynSbm6MrgqN+YpBMcQGILWSgmudx2wTezF6CjdjvMqZjT
fc9NEVxKGSaWKj3LIlE04A0iMBOVEX42g9EuryKS1wildP4H6TBTfkTVoyTQFAny4J6Y8YBf8eJk
GRS8c0cf3V4G0q+xt+IvTi5SclHXx5t0aaRLD+VIwj18WQXoCJpeKgosWWaKjyoHw5lYLsK0P4SL
aUt4Xi415NPP/WzLEmLB/0V2UwY34YtI1PJ2+PXf6Kl/j/uQDZ+STUIBIfT74K0Fhw/3myj6idQy
jzVJRtRH60lkegD9JjmKkdVv4gg4exYBcQQsSoztoI/Iue75YMH32Y71xsyN705N1gsF6A/CfSVc
VQVSXjFXvuq4dO1DjTvfZ7R8+wnBZupZ6Lny60EVuPMcwUKDG8k3Zb8YGO37supxjNYHyl6hv5Z8
VUZNEIiKCdayPfkVQHZCSzXBMp2Kc0GbspFMtVQEGprtJWkvmULqxqW+X0Z8bqaD+guJtvxYtI+r
p+B10sQNhCEV4fWAkIbJOD2jA7htGIOHQl3yY1eMgDAykUI/pdGQRnRQJhJk2VcTLlohe0G/0msh
spdhjjoMbW2c9Q4bptJWWs9/KzZlPto7FAogwuTvzGTVDWmTtD5ukIbNNxdJjB/EQIcuk3g5wDRC
kasJ3CoCRZSUvExwq7zAg49+ssARvu17IJlwyOYk35l4zj71WV+Xg3cFnQTagH+n34s7LOUdBODL
9WYGcJSIq+xuT0flD28kQCWsR4gbtcR7GJRpTVsNTx75AtAjkSuSyUUiqeJzANgjmC2YnI2ipeRG
Yaqyj9oZrNBsl7A5UG5MsYmJFSYXbKys8SQkDxbOvg4z0SLoWN2rwUJbuPDCTg8H0noWUKN0ws71
6HTsG7YNE/m+c08+i0Bp4/IglXVA8sW2gcHkLOywHX4rCuEcYJ1rfuGzkwNnEP25njGTieQ8Xs34
gB9dfc/1TeeLREWxWfQX7XGiRvQGHW2PkCEWL9iuXLYP1B1lIxYQK3D7A6AU91QeSbRxDt/h0kxX
t/UGugaRQ5WZAU8mnhBfwKKn7J/0ELcB6LaCztllBjbZAuMg9HV4pXO/66AbYAzXJDZZvjUDCnnX
6iybUAcJDvSGBm2H4vNdQss9Bzz+25YLOEBwg/MDcQxfsX8RKRMFNZeh6ipvOnKTnwxKEae7wJ2h
EeHTgUTX++hiWENX4lriY+Lz4IKpgxuEBxeGiJT6g9KE0eh26zQBlL9uXp38J4Q/fBXLRxr38bVr
8ZMQuZZ/xbuy21eg9jCMpYXlrdlxUESfc0x8UJuOk/gz7Un+TkdWs7YaaFM9lBoskIBmotRgvckO
iZMyeDmwH3LXGUi6q/xQUJHgOCNRShzCQKq3HBbidnKAGXwWOldjmr2FhaC3UCwngQCqOdrnBtv+
t/4DGXrfDrc+qr6xSWPgXmMcRgefCtQsoEAeJDttdp+xAsDMvky/wLPsvgnmsokeEv1a3UWK1FjG
VY/OK75Ro2EJjEspLoCdYP2CVuHuDDKotHtdB4NMwVZJvtp3Kkbj8pDd+qkppQmkDiFntNmyk/jZ
y//faqFqoGDjkKHExAYm8xtbblbcnAP4b+RcZAigvPiKr1HkddpI6ORNeddsyrv6Q8inCVcSnyaU
X+DBj4XAhf+10zSMlhRhp8kC69kYLzqFm3aRr5d+ZDF/PuDnvX5jrMETPt1E3zzk70ehP+fDh2jj
L0W4vJOk4t5M56GU8/U2GUK3W5yIeLzhEH/F9/DPUll0gPSxF/0ZiqJEKZOcKA6nMRSPEfKVTDpO
mX5wG+vl+KgorSaUc3ZK7cfj44Rs0V0wHZMhaZyZfP8GvxgZbDQyEVvWWmwbImDOi1hBZ+zgVoDv
IlBJB76bxEBtydlTf1Ee3OZT8QkOIrEKqDQNKMluT2KsFcDgYOUMhmMmvBWi/AEODDFjILvwVW5/
sw7By3Ty6oV9F4Y7ygg8d+QuAEvceYkgE5GBwEs8tExpkDZGcjA5bYFn2SdMHsscap6Z56EnF3TE
YkGEXPRol4xSgSo0kQG9d45Uor6zuGyF81hZYlLQ0BjiPC6NGI2hhBVdINucvR2saQR5mjxrY2RF
OFPerTvgvJdv7AtoOnJQRhFqEnbW//Fm8v+dTYdbuj2PgsR5k+Cyi3OXxCk/0f7caLw85U93JpG4
gtJDTHEivKcTQhds5+zZMZdXDknyEPnARt+j44ZfNvkvi/+gSmrW6l3HBIvQ0I1LhKE5oGBXF1eh
PmRqyHaHlfsT7RwH7J1GBTGKA/aOun9GJLKJS9B6lLTUNh8T8IuIS/iE1Ch/FDw03iHS3R37iBkX
UT1X3ivXDH5NGN60MoRLU0ARkLYNL1BPM7lgfkFwGZMLzB8c5hccVgXNz7Qqn/nX8XWTgc5vJuz6
6LI1KeFFCSf2x6V25NKzKIDIG9vyU66ZzYD4BhsJX2Fzrn8Tp5ebJ70B5xe3H0lIOVIwY85na85u
8j+HupOas5rFnwopjI87K5ld3787PtZ8+46PPzs6Q8tJAT5ggNzWfPXdWT8pXIC1zETXuam2+mu9
RwA/rSfWy4sPJ4OCeND8PYF92dILqYUnb+YzoJ5VOk64TOWZ9C54bwOxCZiDEo+YBYa+I3iWbeir
y5dMuqTKBXA0SF7nGNerAz908pTaJkhjkLwJtYD2HqTRa15C1jb0rYAcxfSxqmg8hNfzgO9zfeQf
dYxBTx94cY97yX7kirD5bpJ5wjeTw5ctYS8FevKX9ZJF1zOKk/YP2ODoTsUoI0ILh4XqK0oWQb1s
lfjK/QI3hBtS1OLEbVq9iNvU7mFVhtY9lEBIdqGK5GENDSNM5VAyQsnafwZyxToKLSrBTkSLsQZc
+C8V4zTEiR4hIBQko68j5SHEDIBrhRQgKIagUwIDKy5R4BniJccAWCBir7ClpSB79PfYq1tno5Qg
inoPOR/6MMMNt3mvSaFmgDoEExoWIGz8E/ENgf+hd3uy1qckeWIixXCAv6JxSxtE+bjdwZXgXsz/
JR/LSJ86t5nFKTuXC1X8R54Lzze+hrv9C4UGUudvZosAUszLODK96uQyMzNhgSoiDZbDrEKjUshw
2XH12u0ZH/eR+rCIUIrkXZSaYdVFV9CAZtgQq2GGgxmucogpL39LeH8dTD+AmHlFeM9zrLm8ojfU
rAc7TYKJyhD5e/xI3hbGR4UMTbIKSIbfKE6NEkkltvaQrTwxmEjlt3cJcRto/1b2DcBgqcgR6IFB
UIAzuSzttsO8ElzzsJlFkADewN+Hxi3h1eHr0ESXLLQHZEFYgkqkToJKtOgXpQTUBPBD7u2CDUyD
DNBm/i/hlOACpv+lbEMcXQsHHh2xenSlgFSwg8WCNR4J++2j2zUaCa2vMKIxt7Yf1jKtLel6Q4nT
iuzI1oH/1TI2+ZbShoz2w7GSlObatzyTAxQlbMzYhWLw+A9S6IAN5HvzNOPxn8XWyKijHQldaFGm
RUMWt6yPuAgmz/qaEXV2i9gDZLz2LfMCHt8wCs1EO/rSf+Td0PiQiEvxjjos5Hd9K2EcYMCvC/Nz
l5eeqIll6gofr1qyGT0peJNvYvpUCHMN6g2beez8QTFejpJwzO2PS56YPCslh8RoxjtsWFXG/PBs
f+qvNV5MjxGP8KzwJ90ASwZnX9pOaczSFlAqtQymO0iW7RiukCyloERyNwfHPDjkAYQFXgb5l0Ss
qRVlTVhD/1giJbjjZSaSGXMTe0F+kK3FYH0XLUfxFGcpaj1iIRGaRA8SOZdIflmYw3t/H/R4TKRF
sFQ5y9aMshWfWPt8sbjeQKaYwltugRc3XZkP8ywajxaW+9Zy0HUsCBLwCJGMi39yZFxl8+xtWre6
Yh1xFT59YG+wTSK4dDHZobzns7vpyQGqcQC6rQWWYn8BwjoKYTzjfxMx7SA4iLsqHoMyS3oigWeB
3y6/Htmo0Rqw2mZRrXvAUWeWlCpTAp9mMiHEDLzMxxN2r4RfM8rGze5F43n7ZYUVJDgpkMnEuLOs
8UpQA6WvzKITAEiNVrEHqmPjUj5+XbMwb5AlhMpEKgQRmMhTw34KoQlw0u1Y5IQ7SWUXpmcS8LoB
25RR5L1yZLybQGzZr2MJiHASgAZOLALjXOMt7VgRyrX9YbA/INOZ8ZGwEESziXLgiuwGJj0rdpeI
tRVzPAMwepQ+sJiLmAE+TFzIgVCRLwIHDOkbesI9mhnKGNEKrnbxHo5HtbTUigckfScBHJ1KTehC
EydDTWfNpIZQFhO2LLg4kKlunAhQEcyREcor9F05OywxcGTaSIwpn5s+hIraAEXrnIoNfsG6bY5R
57OETn/vVJz0sygaNijO4XUxvyggurbdM6JZ1s8pBTSg9Xrjgd7E7pmtD5ZUBEECyXJF6afJn+pv
gFk4HSN12Puk2gFhBEfiVHmMER26YMXM66LzuJh99Un/DkpCeWpgCVbkJ58k5axLmJQvbf2oLY9Z
/XStn9L1KUueyua5l5+75vkYp7nDfbUVsHsNCzFir2HHM0OeIxtcxypsmldGgXxQUV7JppgGYnxg
Gsiqit8rC09UaCw8pzrmF6reWBILYDwHLAFrq1KjwaeOA29Eqq2bOAvW/a3tIN4chQ/8ApiKrIv/
h60zbW4TC7fuHzJVIEZ9BcSkyXGc2MkXKo5tBAiJefr17zqQ9r1V7606lU66k3RiMZyzn73X5qwJ
l5Bvk/zVPJSDvTkpIYIypSP8ziEpYikapEhlsyDh2IukTXRRhe2/CfXPr0EN1QtMaZjV4HHC4ET1
AguPUznbD43abmqqlHno3h2yvzmzNtrfRK8huc6Xh61ZpLG20SzXIr5FdJwTNCdnKLK+9CqRC+39
6i6IXN77mlTh78Xoc0UugMBS7Y5nYCqSlcQqOXIPxCaBDREQCCgpDLkX+VmDe5B+G7aJT9LYw6u2
Yo/KFkmOlG+t5hUoBs1hKx2s8phSwBgf++0JMjpEOOdhMu7VZKZb2nBek8RTkEUwYy4prxh0erqT
aTGx3PqdMBY5KE5KRIKOCA0mZ0gH0RZzvdjh/wK6Xi77e9oRWb20w+fJ+IsxBg40GmIebsXtPpmZ
brn9Y09zi7qbtiiFXqd66uBNWFn3I9OYzFvDVQQ8dSLoW09GUN6xWXD0F+DZ1eg0wOHtLvf7GvSe
X9ciSSf41K0N+TrDLebe88erfk7yxy22bu2MtTMEqzPa6e5MXHzgYSna0O5MHxpfMfw0hZ3HfiGi
CsVYQJ0qBVmuVRD2fEeURjDBPsD1J66sLY9nd0JmnNyOwNLNdTPi+omoy8B2u2bzoVeSymexWWCh
qOqda7xB48ht3aJ+CF6Xx6JpyiJTU3q3ZWFTxC3AdmFizMJhnYWADuTQwFx5ABEy41iX9tR3keyq
GhzS+9wQE3xTEhN8o4BZFMiwX00iAQEjeYs3GxkbsOs+nn5agsF5QK3TGPvqz0zqpyep+aU+r4IL
maX5O96iYOZVibOHuSPA+4/0heG3bojXAThSnu68ERIM6NhaJPF051gMmu8CkiBg/i06ByBtcO8B
y+GNg8y3vHH44oHX5eomOosf3jqhApghBg0iW0z118H+l7+AnzeccdvITNBSnwZnKcFvtWNqlrRU
5aDUn5kpfrEc6SJaF0QIGokosmehJYy0UhV7bFB2eCsjWkrZHABSJxk19GHXh2wOADDdCUffqAXn
zS+k4mrArT+itgkE0/XiafzVwbCiGP+wLy/JQsa67ptfTMxg/s8tnTogBHcWl3NOj7Yg8a8co7n4
vzlG5HiRB4FRTl6R+C0+rteHbauVsiKhRiC9MOKiyFsdDzMRknDA5wLANN1zwsU1Z1C1LV4WDNFx
I5H1AABJVIu3OJsakykd3BSvvAgnlkKYAMAfdiPQsSo8T/Ad1SsQDcbcLN6FLARbYETsxNaBrRz+
VY9MM+FWHYzf1Ekb97/xj2xhzlr/NWiCKfnZYHdkmveRMLmZSEA6ZSzyCkDOkrf11mjwtttUgtDn
waWGBf6fL2RrA0dMKTxdWlunb2pYmuKhR0Jvfe4hOK6Cdl1xDhZ1KQy+VoXxgo7+2OmRcSNhGxab
4ELTHyrYxSYiAeAm/sELDXZKg5wH4tgRV8AsNLaE1Bd2jA02zgiFrZCiuxRx6Hi4jXJxTa94uJiN
fONYFZAtekjley+NJvZTErm45Czm24iAH9RbS4eMXSBHeLY+XPhcH0GLydJt2V1oXvf6sJHSLrmb
4CtV4JGSvdEfE1pz8FMhYGX7ImPDJiLFhO+ofKBKrH+fC8JpQnVgz4nX7J5gjlj8rxZZt4kyrrGB
95zgVm1E+8P9rzHU9uVzpkuEc1W9yz4TYge5nWs7+upZmPy1M0IIaTqYYioDNNNjAO1CF2MUqz2v
BfBCKVxQkyCoiOYBGET3hnYfaO+1QRUfbSeu+cTlxaKOgsAXViqY72Q4+0Dspm34Wm1+LvOz0Z1H
/dzq57J/zPPHOHscSXqDBR28DYEwhsibHe2mS4hlZm+4FKZCXie/Mi/kdc7TnKq7HYhcSdT3bGh2
WfIsX4XB6Z8bmEhGDHlgQDQTbHKmbugEJtbidG/owto1SyQmnO0hfePDWcGQmIB+4mBntGkJvwuK
NltZrrFmoQcxN+EaY7jaMzWEk0Kn6AuHnin1YDZt8XWmHtvQVWSXTNQpAh90BHDBManEHsAQeVk4
lVazUsP+NFtqKrauRugIQeqRNj/qeem3+dXFPCgPGO6BMgPAYgMDAKvnUi5I2+z4k1BgCbpr8X8k
w+L/YGPvgATQ0l0suU29K7Fc8xTmcVh5pAxuqpcySUfDqn3nQc/GNEs1LlxgKJgwlUCxNSCzsui0
1/6rtafFk8UMaRrwJOxG5g4/Zvt3G9tkvKG36IiOODHIWi5v/xuqORceqUN6aDiVPPOnndkwTrQy
N5xCSaCZsAVsUml89zuzZsZO6PR3Bq5gsfgZRJaijRWpi2MaZg2towCCBq8iKk0kI/c3Ww/X7sS7
vPa72p8nkkdeQy5cQM/YtkrMrweRQ8EZwcIZweoZObCdWmwREH/AutHeRQfutNO4EbRdJvHcdkS1
wbytRkb7vT0CDjO+kdrDD2tm55t+nrNz0YldQpmds+xc43AhssVjnhYOI5qYCuJNTaI0iYipYlni
wZ1R2LvDr85DA7964rONL4GZiY2ofX3Lfbbr/M9YaHwIfKyOJwU+9kwok8BeAS0KU9ILnsrYJiuE
eMfQeJ0bMzQmbqZchNrLyi1X5zsgDfgOmdPPNjQqR4VAooQMIColuG0DIM1vyHB076ivJY0PueDK
xHBl+I7ljEAnnNoKJoSUJpAalCq3+9NhnN/4NJRqCNMEnhLhq9PhYg6R+Vy91Qo2g/f8XSN4wo5t
dGtL7HsJvFaNaB0ruRTQfhiRbEXr2Ir2M39C/oltSYExChiaM3WY15E6E6vdG8nhVh1kOjKGY8xB
AzAFcD791Hcu8BbFGfEKS/uNtCckjZ/dvB8kBR3faTUTpAxxaAcs1MW+/dgagI2mVNHTUSisb6AT
eXPHg89uwViGvJCW8ZnxQAPTsJwZJuEbSN6y24GbNzk/0JNVXy96SpXHM3aY1RGTvWzep8dVnMhM
SAAOUdPmD/VELBPNCknacllMBuLPoSNiQg4i2Wc9bLoQ+0e/DcAaYP2YVF9v/Btzfuzcl7AvQ4uA
0itcNxAfpLdITn5nkDRBA7Vs4gRqGm1BmIzcFpia0O7XG5p7GqJTZfjS5BcUz1PA9qYPgTr8OzuX
CTBZeo75wlwSx4G6yXm2o/lM9suJph/bhELqPWTlrc/bSy25bN25tbB31+zacOiKlUw+aA+18uXM
5wAj7dIPGRjPDzIe2o6K8VCjOcIiGxjVVhjnIFYitY1A4JqcHjeRBSDmY6D+BNC9SRoW+z0V5W7t
RGDdx9/Du4yWwNOKaTEjaRqIOyaMwrqFGoi2z7wLHfBhnoZy1jY3yQ0NIsb5edbPzFAresmonCA+
9a9APMVUQL7nZZTtC54CbKK4CIj35zutF+5BoqNI7/gGFbabi5AEwION7Pq8WseJqx2WZ5SCoPKZ
f/6bJ1L9pTvaU3L9RXloffUbPsCU8ssAnyYjlG0SgjxqoE8ADG0QlHYPSZJmRqZR65PwUOlFKoZV
wU29OWeV0Eu6G8O6t5F70Xo1WrdJYy1tzgqoonm3cZB9V65TZ3gsUFnl++XXWk+wlmdzY1OezcTv
QKClkHfnTeKdqRnrk4gN9MyuBAxVH4ICwhKwRKCu7AK8UsSjTkl/gjys8VjTTwS2u+wcY7bkvUW8
aYNnrz3H6dlIz212suNOKF0pLy5g0Nwr/201RpQm3oqfzPhx+eKVqAt/aDmA+XoWoJqUM+JP0M7B
SlqDLcqsBtJafAZS8Lzsc9nk1rpHcWZ1eCg33e3eTw2Jd+5sPHyWB5NoImIFp48qHJxdt4N2O9xe
gHFiQLNQ+JB5CAIzwFk+XD5iPl9mOKxBc2FuMugkwE2CYZME07IIndI3JNNG53f5KRMInBM1glhN
IQl0+EpPhH7l7GTyuUGRuAoS0jgeLoDMUWwHyBA3ajdE0oGA3k3zFchfeyZcIHp0l1NlortjgEMO
Po74n2Nj4uB2F9lBPIMMpXRtt+EdtKwtTaOa6AU3fDa1iip2zV88Rot5nbcVU9tjqh9BZN5fZE49
9BtqAn4hevGWifnl2IPTaIm4HABnjrRt0ErjLB72sNsEHPMMvKLL3AIyhfWjfMVUMCd4wYQTigze
WolUYImC4YxFnz8jh/JEMI5YJbm1CSMWTh7IAATPvJQT/JIXhiUmm+4E1obpA6oMrQOgbAV5BOma
VaSCqsjSTYEYw6b9D6yIWAMRgtEcc7atK/QYiqtI278LDQftdPFxcXrOkAZhGfAqAcdF/20l4u1Y
Hd6ri+C84+6fO57hAN/eVJtn1cX+uo0xTKy3ca1wJ+v2nu3ll78qZsaeMtlphREGQ5UOa8u+1545
0nLiMcYRFZFof62PDUxNf9CaUZtBv6yJB1MWtrWAqW3BBzJ6FD0jAXmD9/mDPcu6bWHP8n9sWyZf
4wg3+RvdT93y2A+EiLzvwBBgF7GzGfkvsk00kYgiHqmiEjYpPFIsPFJisYcgh1R+JO/C62nxdyPO
bTg60DRdpJcKBv3c6kuM6c6M8OM+hFyRVvaoZY8y37ZnuRVp9lw7VdxZ2ane3/swAYHEvSXve5KL
twivQJKeWvpO0E6XXAr2C/JIEDWavzMvEJEExhJNXcsKXOSsyHwHS/SEEDSI4c4VyiMT2L9AelOm
3EjnTKryAEgVToW0ERlgqtIuclA1QdPQ+hEMTTA1gcx3NjYQ8quNLbqedzg3vmwbOHVZbDa2n/JZ
nQIlDa2Kz8I2EnfiDedizqLnYctqRM9Dn9A8f5yqo4wzKz4m0lGigw0frO49VJtbIo8ddpHrm9TY
vAcGR3niZGU849DV3i3YPPv4djDrvZbuMRd95BxjBXCcn2iDT2e3Bp6SrRoFN2LriIi/cqKY1XLS
5r+R89LC6wuBN7LNMa4+AL9hAmbycyLqSl/wQruGAgTressMQQ6/WNeU1dxTx/sG68XtghbEWBJN
SBOAfIrQogIGRqyeBJRo3HV/Re+k+DKwa+yB7+C/EP4dy6OLhfp10E2UGSBgvFPpQlBiYP/il0wA
SEgcqgD+6YnjxFpZYjWuX7ILMdw2kpk4gQneQU0WrniY0nzy/78f/vAwbPu+rRVmdzwGdVR18RXi
IYrJ1SP4lnJwxVNBxe/FrgDEOyofGrJ5E1lI7mRHEw8yJkDKepaK5oJrwFmjc0aoPeYYmUDZdSdY
DhskPFJcANHLfy14beOIlkxNhLasxf+PNwX/R4MPBftSS5wmd1ZwRgo4oxYf5ARSuMMV6zEGX+Tx
hDP7opBTnM1bM3Wln3r7vsazsLDlrSCJ0JaV14FhiNQk0TtydwgJa1JSjXfSMfUpTgpxHYM65F2i
H7f5kdtqcztkwJb0aBqijqQ/zEubVgrjmSlXMjiPJfrKcgnxg+7XxJeJWCVYZAHs4Fi3T32sZ6Vg
YYj4wlb4joWyPwkPA+UQl7fpV8ywdWkMR9qnHaJ4VX6j3/dT0Kah/psqJMa9MkAMHi8iQHhHYwnN
3wDYmXbcPjE9WrQXLb1RINof+cH14oQ6XSQuVX1MsUwoIZT0jT6lEdfKL4XYJGFChsHSefVFCEow
WGTaBhCU3pXfS/32FsllFOnFkpE+ScWzhgB2tR+h04E2ZH/A/nOXkIETghhrLHz4AbDJv/rI4iai
wNpk3fZbTpP2r3S0Z8xBvGD3UFb5x/IDEiIxdlAiIRoXk0tIRDqxe9AI8c58d/uylqVMaK6lq1FI
nIPXg9xmh5sFyrVyuRAipN4DatqBo5Gcbjg2w7E0jvlwZI8Q9yQCThb6seEUH2w5+L/g5ijpCV4W
Zw0mgBw4xME1mO9iEaEUhHD+eKynfnbZifKn5Ffyy9bFZpolppoz8t0YsOMBEMrCjcXmA78jq8FH
PwOJ9GOc6UmABogLgJliwS9gvImBhf0PHpbVwMLmFv/79ik/Xlw2OQNzJHSK7MQGimsyN5cNVLzn
EbqrzN3mkd+ah1wbIN6neyiwph7d7tFF2V1fxiLsKBcjA5fY8jvOFjZ+G9q7HOX3+O0RcYgfjE/Y
XWLK1cddlyM02OM33hPAgPUjP57otqL2vnVAuKdU3alOeuhQ9qAj4+Mni7f0GU0/BCONRuKPxqf4
jRLgmYl77MVstJm+cWXirYTjs2QFb+SJ0c8F5uTrbY31QrdfWxfu4LcxjprPkT3WbW+h/LoyMfrJ
66d/lhRcKZyFV1cKlhSo0l9gaSwYTJycChd3I5LZ+DEGjBkFo3ibKSwNvl73s5MDzCrgH7B4N4He
UGbuYTN48vKnG+3L4FES2H60L0V0hLdw5TmM7Hinl7AoJ26sIFsWRUg02QXSry88zP+JQOV5Dv90
XPinE54iBzM8wjnd6g6zsNUEXfPEWlJ7Bs+EL+Y3e/lYVB0ShHv+p52uSGySWECUfyCxwhqBn76y
RuCnl8O+XapbZ+2p+oQsXQ2i9QTKCrFNc1ndZ1HDUEptuAwG0UdcRYg4jSAywDehxKHH2gMEtKMd
EVPJTSz5JmAqaiJ4Kmbiw6OAIdj3eG6OJXIeQwEkWCss8K1hoICbMv3bEkN3ADJPVJ7eSuCWFL3m
Ae2Q1eyMbB2agCrYu2FPCGs2GPDE8OpZrO5PlTprpxuFbl+dbsYsCt1YeJg8xumsgVkoT05ZjNNZ
wEUZp8/MeWEvIw6THKA2kYLy18aZjsTHRbXHzfbOLTRiuj2IZk/hrSZF69Bq/ANDRUmydLQ9plFp
pDMvmqP0ur/QTVVF3nO3JT53nD6egQGqNUVM5G7EonKAldhtLXoHeH7QeiSqB/57hFAxgossDkUF
Tn+UIU30x36JuTAD6MaICSC5zyQyHvkq3a/R11YC6qImh4g7tJNTWSwLlD3yDp2Nq7iz2fgNR6C7
31+wJHoSbvSWtJSIW+XEWZyCo6AMtMZNn64gJBMy2nt6y+jHAcB+85n2dSA7CleSxOEAqlDKR3vz
C/5TJxZ6E2sEoQN2iMQRWHd+wsbvaUt0FU/6i9sxv3L/EPfPt57odWay/3HbiHbHNRICZJDWAGb9
IJPIA2z+CwMw5V+TAHz7DRVoTcqudCWSsqATFV6RvNq5fXiwLrePiuvl7dr/a1PNGJERuNEj8MF0
qdYJUydI5gM5DTHYYgZBY1DlXa/Ozz0DsAZeCP+ZRmVahcYd83BcDJiZhbtSI/LPv3fN73uoA0iD
Ha4c+9I9azwM/3NJjKNwPGC5b/7NxJra5qQBnQljlyp5tDsT31hqiDT2FiWcmQCvJaujKiEJqntw
vwekd3vlem5a+KPeMkgjDtzTX7mkZGagZaaw2LKYdXO2QuBiKLk5zUP3un3nKTEvzQA8Jfr2XzlA
/mJ170tHVUblOv1VsLuWmiq+BEAK+QKwOvwQk0PPKvWCHTvAV+3G0P2TkxXOWzbQQHMTShZ8zBUX
XFRWkAlYOo5NhYIYWdDTJ+H0wycRKpCk8HG1wXwNqja4x6K5W+v9zcVnC/MroTtT+68IpGY2xKka
b0bp3ErRAwhNjJVRvrssPXfjl9ZPOwxeHqwTExis/b1mzq67rK+sIzasdth11a5ZVrXZ3Qaxig1f
H5eCOjqXaKtAJyMJDLbNEKdZM8MwaRObNamjM6I73ovYxTiPeUZefM5YnfEkVG9YEuSYKPQeME6b
Ia17etgE16jeCjUT7YXPAuvvjE18d/s5ovER4T5VmBHL0yU+XeMTDi16ZOv4RErlF02EPqHGz6I8
G7WrOORHhvoo18dUOxSs6wFwcKM52rSvkBh/DuH4B/gWYQwDiWgJY9wNkcQoul1738nAT9HbcaRd
ObWL4C3/hBtSdTbEmDK6/13LRRiZru9pXtUwO2xtSRuyQ4RzUHFpoF2w4WRzcRMcaVIVWPUJ3yxZ
QbauBAXpJRmffLqksJdQTfJ40+1HTg3rwYFTA1lajowbnCVLTxkHxzVOux4ct7+3vxnLsaGetjZb
j3/j0c4SNS8ZCHN6MewVKSWx3Y53DWCpmvyVPXnZCasBBdsxWSf5mEvHu3S8KceqPna1qHNXL8dc
O2CDKSK+fPK052snVdCXG/IEakTV1lNteJfWg8koUwTKl3+n/pQXhhkkZhaAHnj+JU4htvDYj5Cx
iacmwjjEt1D4MxyYo+DvsypK0bD7GA5itBjzSw4Ifsb8Y4528S85p73VnM944ogEd0vCR6MTMbzB
50DXReslmpuLaBTZOY79lD1tewGRY5GN4kLkcSiJEk6MM5jsaLgAYy0S3q6CQHVETEZyYfaE6lJg
nqeGxjyM7P3Gw5Uo72Bffpi/cl3QWhP0iOW0qD/iwG/NgwzegYNvvYdj1AFA3200fw2ADJmDkSAV
YEQsmZGe77fwtKlzKw/KBi7c4VYeUveh7iVLKgwITqNEutctvtUWaiT74ZAcU8vfEpgh0eUpIC1z
NcIhjXpLMJHLbp9X4i1ZbA/GcFQXJjKAljS6WXaVhGVNxxvCuFeD6NpTfMnOnRFilbuAxLyOasXn
nqsyc6zLOW7gyHr6zUMp0pZocFByINBEW2DLThHnHZfzQqOGj6A+M/jTn3n+6c+GDLUgY9yZuu/j
o0m6nd+E4CodBRT1eNve6Z5Jiqije7L+0qA9qYf2csy6A3hvCHmjuZ8pNAPN7/UL27uhNE0s8N6b
wjkRR8vMfTzut/d9yXAFLhzQOZsipUQ79BDCzb3Ob6FGD9IwKYXS10wWsH7lQFES+zm8H5O1cqhf
wCU4gxcr2cV9CqUT5wd0RmsJS5GXIs1hPPJ2/eDkoFRiDZmAmvRIk5aA1cAzWXk1DJg5DazO9iff
1iht969oBqk/kgVthcUi0zyG35R6FeCbOUVir8uiWonK2x7V5SUkMvFEL+vikpecR06rKwAFE5qY
g3E6Ovy8dM7lUL5iHNvw6Vdh32K3DGGAZQQum8OiBtA5w70WqiIcbr9a+t5qDhU6TnJsqyNebmzh
tKUxcO+cYj8+Ji9kgYh9b2H87De/rR8m0rkpFhLnWuWNO7ptIjw5ohuXNzWLbiD0Tr5lk6tgelsW
5DEMshLvM77DTvNqE5EM+a07kjbY7vYW5cgGj3kB3Z4Meg0OBDlq9YBdXJq8zWefHzQLyrV8Fbr+
Bvf2c195Fx1r8J1bKaZA1dcM4RhmbiByF3rA3IDcBWgHGt9yPUyrf41vxPAlkoqOhjXlEl0w35ZR
V0ZNKVL4JC9M5GeMeTLBLbpyBIkA/k9B5x3Gex6IukAAZTc/T3wU9hlrOnwCwqIkRenhgVhB0dkR
rwnPUQpo13fRNJ/k+UQK3JpPzeHheisS6zZSgHz/+Kb/mp2HeGMauIOYPt5aJ4OYMZOo/1eVFg/B
rRRpRW7065noT9Q3ER93s+v/8pUGosG3VPRVn/PfL3WZR8RmoTMqlOIsaEYZbzioDFj5EiKkXz5t
5x1hrKQTYSwqaEwy9ViruP3AkF1dSIdadog3h0Q9aNWx313/pOqhUA/02ze0aNBVyFsj/q5joHZZ
5LEqSK9KX+Rax9+MmdaKKYbmyuJATdww/+BwviH1hL8BosCP6yzO9gZS9NNx1e+I+KYnvOYOpzca
JaLOOJbDsQWEaxwTliWM3XBdppfgoTLGQdcnYoS4PbaF3e/5n3K2Z42WiDPSChu/W6qNVoVzJ/kx
0mDicc7fgNlLoiqJlMy5TQca4i6YSgWAFsOosfx5YQ/0aOp0diy8VLIuq0zUmxAFHWIk66AZucZ6
R9LAXBUH+ia4MUKQfG3wO+BMDGhRTqg/sqD3eYgKvFs09sznRjsN7bkPtk/b09MHxJ9p5CxOcSla
nUd5s1kc4j+cJVcfDh4Jk0weBZMDzqN4P9XCvlDT4duFV2oU8fo62VEdnJZ+34zbKALdLTTNe8SF
fz3eTN46zlZ7NEt7Q4TwIoDbN6TDpUQCykP6RiCQRzVP4YpntYoKiLsYFUEFl+ORlMRoIB3WzjBt
IywTGxQ4tIx9vSyZeMe4Nzpq7GoezlKk3/exFLHgM5dqFAtfz6wUeYYJG7g1aWdr17JB/E3bZC2M
hLx+WM1ERMJjYuEoOA53ZuphMOTfp98AZ9xBdIZpwnw5jKUAeBLzqeIHYs3FZSJEEzSbrB/Kd75S
kBDZT2OoXRePJJ2XOVaGZdE5Ov/tPU23sbk0n6/uFqvDXyLOlFIANZ0Im+x6DcusaG0jhU5shppL
qxaLVEvHlnGywcvk9z030v2+b+7ggUC/7OU7mAFyp7gCo/i+z9XorkaExiYQRhAa9125h1uwUfG6
uv1Bb8JNDlI11Dc2Ow7shWw6cC60VFcJGDn+cQRq/OPwyMHHYIUU7J0e8ycv2LTcrQVhOGrwocL4
0VN/e5hJXp+y4ml+5OxGrs+df/HMhP1T+prJeFoQdVLGO8aOolbpGdOBpgvnTq6yccClA/6TIhXD
Ci4KF7OvIgPEvrT5d4jQABGTM+XVD79SBu/LzBdgvjeqXsWA2UPfZ/uq8TzJyGtdXqStkExpa1Yn
rB0eu9sUoxWstn0iLFFkJVZoF0ZuvNPFK0cZ6DWMQXIPfYudrPYdF21b+FcCgGxtKR4FBED0X2Oo
S4DHM4m5dr5Ex9kfRNlyxzTdu5G+pn52spm9sR34XxKoRriX5jPFHzzAyYp/yQPZ8q8MTcj7khzi
/P5tC1B2/h+A6nriyheGKp6ui1uFD3KaDpma8sykBuXqDcfkuovBMRCaAvtCp8Cw0yyoxVh48PAC
7PRYOq6mm72g4opLQPUEPSBipOltKrFRZH2FO3Fkgn6ibZqJaGEcpfASlXhYX3AZxWhdDsiibHvQ
B9Fya+YnGG0XB6MvVVys3RgNHh6RzwdL2hSWkfGJWn/omhhtutfBy/jCfUtntv1Q9qpiVS2Qc6Tc
Ac1ME+g54qlg62HP0V1ESBiOP0i9Bbj6tePA876K+nyAK3KNT09D0nmVfmZIXz4+QWfeBJsusA7z
0+tUOSgbEu7ohZcK6Xflpa4tGXdo7c70ZyD2hF2GmhZePozvllhct3UY57MQkuBeMuFXe1HkPT+r
bvbagOU2OcKC4harwEmGdLT4rbBc8amsH4xa7eQBEhA+5i1IPYTCRRvqLpRrBM0lAItmgQcUnZSr
vEw/C8IQ3kOG2/DFL6412GzycGqwyUtsJF92el32Pzs9tnksxjHrTg8rITl5ukRnG28Mo5DZ9C48
do0dl6fOnoXHBxaRrcgCcMFjEGVJlbCwEpTID5wW1wmgukCRqtesgcT6u8ONObi4ustPoNVkC4g+
64aL6W0SFMjyv/AzfMgwzL89M5A37M3GH4FJ9f74nxCFpQzrGakIe60eqvHd/VfFrdVCzL3rQs+9
JX7W27N3p16GcR0TNN0z7ebndSv0RxQnONaCtNlzHLeCmxUopMSYLy5WJ33rI4fhtRe5G7t7IW5A
1oDQElkDBBVBHuHlbj5SUUG8ZK02axPMnv44+vc3iOoV4DhVFFVcuDIl/5urgkjDDf6fIRz5hUAC
I23m2ktdFq5Dgu0E5eGOAWEzfpSJS11MtoXowewwMKtA/U6UWQjeqhFAb4He9dsA3CpgIJcQQ7XC
VFqwXHDZsggKeLwNeRVuqY8zhNW1/CvKA/mjE1gcBSaEX8QCE8Kvg489/mW+L1L3y4gf+sv1kE20
ye4pCFT+GuCvjH1hgAs7VK1YmSr6yCBxss/t1UN1OSYcUtSDqR5uW1LG29ZRzsBDQA80jYiBGPPx
AnZkOiEPHqtPWGnXmnCSPUyiX1TRECWgd/6kQor+KG0Wjk2SkfEsYpHpkowsZJjetEPRouJwaEOr
WuWqAlzcC7I2gp3ShU0R4g3IfoDMKZN/yBxofisyB7Y9eBhOgHRVTe7Xb8JbCUrg+GuPySB/MV18
/BSbsSyKV39tElhSzsrQgwKoYLpE/wlVAoiMbZswbcK8CckgXpjiRTRay+qhqY+GeviTT/uWAAfa
jLm/BLvxT8mZbrwGbCuuYCuxfy30rloJWt5ad9qK3Kug6hHu7Qub9gpeSjMvQMzsrYe/bMvGR9Qb
MFoT3i4bDzAKDHctVhxu3KI5y4sFHf8v/4mjG/9+dekwq+mFKTjnBcyWFaU7cculKjEHQ/C35koS
d2WT7FYgQd78AxIQaVqBBDPiPpgbnsGezpCF66gWDVOaKPNT2MoTZ9m4s+kqzLBxHi71ugREWSRF
TVPERPHdVA57LULnSPRN0PKJXoNRDjZoW1e49b619f+UNE/2fk3EBR36QnenxypKMMkZIUBcc21o
KkEBejoVfsENTjlmudwlEM79IvbKGSMBty/NbAExS5P0BnvxKlLuTu6iu03gZoYdyh+LOQztHffy
XJVAok+dfIoZ2SanpBG9jcpPasp5hRIuvVs4l8QflXApXi5ypS0iNZvDTJe33US4LcZhw7D5E+uh
Mu3nZG+wn2RsZFNYlMEqY+og7ygsGtNddd/1FHnwOGN7LLs6bjAwTCozdLYO3uSY37m5MSOy3+Pb
9RTKwIVTqByVHyXi0D1IShf9DxVrw6UGrIy7rzvMFJYQg74KGfUKS8opwZmRky+oDUYrdC0bTVEl
5Dx7EF1YdOOtRBczeihu8TVJE167lG/rhMclwQ19BgTK4yh3KcXO/2vExhTMwnrHEluHigmt3fg9
ycuzhduQHvtC1IiZdKGzEYYTHIx1OGShUofCEvitPLxKlI1ogkcFTxGCvSnGhKRp3dvTbWnMjCfR
mNn0kVlE2SacQhXOdRokWIZ3qJRg7YBd16Rs06DHWaVz/zgqT7NIUqJu8qzzg1VON8uygHQURDup
BILfSdzl6YmnAOxHr99/jUdhtbFE10TAHoISxxu1Q0BrkwCcMa71bSl4tbEseLXyTeQ7hk5EPCAC
sSFpI0zwm2c2EgYkc8ZDeJKWhQO5AckGmkkQJSRMNHokykuk0OjCkSOXSSqPmlRCK3/rN433AAdo
5qeo9zzvRfMOBuFaOEZc7BMsticqEVRGnVQhPEuxZvvdr3Unw1sZebW9uo8WIV4urIUwst7NvGRJ
OIBwPnDAYoNDeNvHuzQzUPbL3s+h91z835MjU24mLjNGe4gdLEwXjPNYw9JhAHmihZhEuwDWodDF
pLb61LCqMZQjdk/4HvqPReHFv2LKyhTFlMxAGROtM9CJswVl60o4kVl+Kh+VEFGOGgsOc53zjuGI
iB5W95voQ2ogADJ2m8S5iKURJmFjgbmbIM/uIoFJE0kPXm8cAtV3qT2SX2r4skqw4kR6qeZtWYnS
hDtp/Djqh32WHbSl9flaHUsg0oU70ViCCTu8PB/3lxDrW/GZxo/1Kw44jl/IEyyOX8hBrII88rLQ
KFCErigzDiNPBp/D58z+gMtS4A0uYCjg19yRTY7D9pQ/FgmCULTpovWxD7RxuPi7tj1sk+PcHtT2
8Gu2nPonz8eRF4hHvBCluoPKpRyVi5D50QBXmX+LDFjutWS/VaM8DuU2hHMJkhdcX+zHMScf/276
azflUAIfD8s0ku2cinsrSrv9Vd03yUEtD8B9ZRLz7jgcB+M456c+P00U5N3VXlG7lLAubhNhbfK/
OhQ3H6TDeS5oyNeQ5EthnaAYyuhcuvSEh0J3JcwVsdvoLkCKSndNMBbgLURrGYcj4UC70k/EMA4T
2uKAwATBHdCHPfZ6KprJl0HnezMRWqHUfowZPVaMFoO2D+hAgfiCa4l4xdUS8YoL4gT5WMbu2J9s
YhYswhWfWL6uRzyriKobnO0mlW+HgrkIY/iSv/weolbcRZSSYPQftmVc1iV/WyuswRHiQeSAWu4I
zE4xiY13bFuMOHB1Tb+q4g9enfvAe/ipQiOHaBNskBrwE2gD0IIjUuL9XMS4Rs+X8nyRT+Yrr5rE
wCyPpBcYy2KwBGOdzTxvI18mfZzvL/leIuKT7x6ueqdc8olEKq9ZxkgDXyYkaK7rImP4iPcNStjG
e7hvLV1VFHaR3S9SWEw0IeRsQn0bAIVOFyi08XERRw+cxZw+1oJc2nGl3Ck4iSHK+BZ81tjTyC86
gDWnS7gZQ3kER7vMqFPoQvZqLOAY3y+JRkBPayjPxXbQ98G3Lf5+gSaES1j3jLe+JaXAyBr3fzsv
fhk6LwxxZQ8OGHuZenOyHh6Lm79pIAxNe5b+qu/I7MOSi0RgR8JFY8fWeX1ddBHufqaMeFO59dFu
xd2/2FNzoh2VUBC503hLoh5ycx4hArLbu/WhJTsBTNv4LraB1dsFnUV03gV4Ezl1zj7nDzY7PBhv
/50+sCGNTvlZHFDWdJiH2OTolcLbmz7SiCojOGDV4uFNfUMcFBL5OY93e1AYAcHZCh+cLXd2Cevj
OJ0rTC4MdncKpxw22rA8idSAHrUVXE3LEIvDPAd5hlgc5AXsgr5OAethzCqqpzFEd0v19E0OZSvc
WGF5jXo5jC3RFfugmENvXWukPApJJCMy6Pgj7zdGCs/3MWL0X1ImBZDHHhht8LNml1gWgAECycBv
Rn8YAUT4+tNgHuo3XEa8evg55Rs0naO09bZbAmGwmtjG2wxU1pPnALLCnTpXMY6Dfmr0010/5bpA
qPfZmUEBD+zDnUbq6VBZB9IysW/mB5mHPxisgDpicss414kur7Z1Gp7pIqbHsTst9BgmUqLjWSGW
ksgYqUIjdRA4fo5cDNTTa046OcrGoWJR0GUxr/uoDFXzvfwhK870UhrO9/K4OmmYkt80vA2UsARm
IhazcgyRCtFH3UdtZDam8kVYKGfkSWsqdBEucqI7NJggQHKFLrlYsxO52BRDN1RwkiKNzci//dUB
BH7dBvHHNuiihGEhVSpQVugBuvjsXouLvw4N2X3J7v0dhlhHeqYRiDDCLyRfuhRXmsMq6QXpHbkV
s2yiHaz+d/st/TsBCanc75H+0bVOQyXgMkG87sajE13AeXCsk8SKkRoHUfnGdJsJJaPUkpezM2Pc
dApK9eAU03rEbz85V5vEaKbnStKhL4yUnuK38QDroe9qy4LULglgMob47H8Bk+vKpzeY/QswrAqF
h58bdh0EZpCUvmfzqYMZukINYSSB4UOkLWJOJLiSMWYsWQuMcSy8+BjxMcbhRcPbhhcfkhjXZ8eV
idu7/Ye++H+Endly3Ei2ZX+lrJ4Fa0yBoa1vPwCBMQZSpERJfAnTQGGMABCY8fW9HFCqs7LKsszc
lIMyJYrhcBw/Z++1aUtT7tQoldZ0VTpzZiJewNP3PFq+86Q3a0m8vYapVdAgncwHIu3VdWHzY+l5
BFHHpjVWRCzujdtNv7ZCTE2N4QxHzPVkguCWUhEbNxz5fv0RVzb0dRnw+h6eAx7ddm91kcVHzUim
cFHS9M6iCU/KBnnJ/xjZGJ8KFHDQjnkZfpveLBlnRaDef4XQ8gK4EHFV+88XPZqYK68YZdxJc5jh
xKlgcoemBAXVSwlln48twXKg0h4sgaCPGetSyzVwfa8Y8Ie49d9dulwt5zQjlK9zDCT0dCL+6Pj/
bvrvMBKiFX3kUrlJQzXZfbockTc5+beKB17QqPjWQwgU9Ifx8X5lzo4Mc59wqCYeNiKy0DDAccOs
jt3lIMlu/QkQ2u+pIFdLC+Z6TsIMdnEH//QRvhW9oZ1nf53eswf/jElJ7/4TRTZS2AYP+nCyHmlG
2GaQ30PTEDR0tPf9wucG9CmGhp6AQL/Exa8XbMmt4ZR+IKcLKRjhWRZ9A1KYkZgRU7SI8KyNHgE6
AoAE+DM8cQzcsLpf8P1HE3AgnIrgV5z0B38BoGRImCM9fDXEBOCTo3jtRFwtVsbfFANABjSd7j9o
49Hah+qi7S8wASPYHc411G1ufG5JhnfCmG2fU4yyTddGHt4tFp8PjTx9FE1WtIx8vKprFYcMCGTl
fh5srLCeXsXM3tFw886ymcMQqYeulksHDSUIwlnQxgJL8iL3NGNF7hvVMsm/ubvn4LB24Ud5PTZu
phu7z8vJ5VaF8zz3C81LG38cxbrYPth44x7odyJeCD8MdjP6LjzIIjOlPlUFZ1Fk6JHOhJcACAJm
eX2A+OZgjWia0zEfJm6FDnLNz5xRIyr/hFxFcnX2qUnl4MHPZoHQhl4KamrX+iYyyYXId05AfhgB
V5EotaNF7W2zu53L2JukH8KOOr6Pskg62oKtkVM0tfOuaGtZzye+dVCk0/58oTSI7rLDoBois811
bs97jr9WvNfxg3+DpoGRizzAOT8wpTI7cidP+e506U8DyYk04WgaOUBtD2p2KBGzakLvPfeheQ0b
zfk+/2Dfk8iDRBnBKt+S45OEu+FInsVmps94s6I9ChH5LzuiXeKtFMBkHf/ltPtNdMN2tDmPeBUz
PQTygf4egVAemE98UYzFOVS3JHbC2CWEdZVH2yehOdg6+gckM46Kiavwm4lLRZBD+br78+P3N8JO
MdhR/aFi+5idIGu3rgL7BN8p++gq8lkv4BxQaXu8bojLu0Z3SONkTkrO9ARBCdX+tpDgbNp9lLhD
fA/BAlzXCy+tpgRoU+tQKeUkhYME4EAR5wPfJM4HwulNRG9rPj0qbigYfoX345lcGs6r9Cp+CnP5
dfWXE6463P1iFuGqku5bDEG4uLl8dV8xk/z+NQ2ayriVmVsRboMnDaIx2GXPPtGdR5DEC+olgcrY
CMs5HjNW832I6T3zmwJRsCaxZslnYGIgz2dSVPKVIHo9TdXZegDFx9OKDf4TOHG+wyvEPFA/MOvh
5r5d3rm5zz3bZBWq2x+VLqa2J9WH9ugZGBzkRfK0E8blXE+Bpxxv36lQ+QdUL79KVBxULO6PrOm7
9UqNukA0iT9Tr3KZ5O95i/3lMsnAm/vkdpVEPVt8Hfbc0OLelV9/+8x/c7yz2WONfJe4gBd+Wvoz
Jyk9zdfhO3dWfr/tt6Ey3n4burpcWPk9WBe+Wr5f92heorGIc0rLLr53InNiAicqscejAZBbPEjx
JMUIa0cPKF9ZP+Ty+Saf7/I5a86GgmHmVGQnqz8CAhQDnyqqebXxDiQVWuUB5YIJAuhg46+ArNkS
3nKooRmsI96aR0kirchpDwwIMZ8wIARms0Ed4DoAdSBdwlyhDljgUNcIDQ5XICk9ILmkCrPboMJQ
SDDidxUJFiCJG3Tyy9ueQWILRIRpHlo3U4SMWK0zPeaMhqSAnkHhEC7kQj3WG/+q+8U1QE71+U40
8NXbFw5tBgxiHZ+FgWPS6z7zUdt3Xmoexjut2R/2HVX8askDqgM+wuAZoO45ju7L3Qc9q77KgfWR
+wqL+woNBTZDNorNwJVl2wsZLZb1vjJfPRSUv4a2s/t5fzmZEopXP0/33NVoCPGCQdSN71zgrn+z
riGhdngaUM8g3w4P1ZcRvvK8z+kf83i+//hRzOBE1irvBU5rlk0Hr3JjUuQYwoGFJ+0NKSTmMK7s
XMQlDPNQSUQuzdYfzWMLBa2KwZwsXtqkmw3N2P1yqqFXr2cCBMNxF/S4gxl/Y6UnAmpFCJuP7nvz
kSpb0A4Y8+DqY7KEXQU7JsFHHIr23uCxX6VXdN975wdUlxBVbjhk5Dof4A9dsuPUHi+wfO8IZllC
xJLu/C9IVaAWQX7NyRlTgneJWQ1a0i5Y0b6lKKfX0Ridx0jDzilmmosqgAXMNOEAKQim+NgY4Huz
A0gMMzRFH5wRqjsdXJtISLGT2LpFjR4hqCE8AxEusx7G2MseoWKLsJSYAeJbFOddM0zX6X6hsXbz
teW4sCQXhOAbjZAU0Sice5JfVzjnfYVz0gtpiY/1MSjTDaEVkhTkTI4zKUdxSW77amGyDVQywHBI
H1DuQVmHeR2qfKkoAnVs6yjWILiIxK6EHKf3+fMVAB//I37LGMfLsDperM30ws2OC+AqWuH9iWTF
Wn/kEqh/0ZDzkcEEgwJt8KoUofMBJAyZiIFgvD+O/ZFmtsVq3OsTxgVUIJQ5MMt/kmTEBGfDbGhW
sLOCDWaZI8CnuBbtkGt9VpZzdTmP9Vlazhwei3S68C/vJ19XTkl2uutHoz8CJtVrQgTc4cNucBq8
l3/ozStAVWSfZdRx3kypqxE3I1YBM270G43RpGN/kjqn0MSN1bQZTASI6JmSGjPQS7GYkmqExUMt
7+NZjJnwrXLQ0rBDWSSOW8pIBhv4BUhgaX2+7mU5w+CcMQ0S/Yvkn4myEMySlA5Nw1ppGs3dG2xR
ZLFqzZ9HH6HxRtNgzo0am5SQ28nkKl1gUj5nAE9253p3VqGhnArYTv2Z9j2pKvce54xjEC1S++9l
uu4YOi2xrjn9UPoPfjYS8es0D4QGWstxV6PVcgrzVD0XFF/iaWXRYro+TBVPudeuDyxhlgS3iEsN
7SPuhi/jCizbQTCzoy8Qywgqb3s+4ri/ukyFVGdQg2YQkb01wn/mL+vYBYS7QfpgQk6GxzehwsyV
ebm9t99oIOOOXeMmlSWwDGF7pwmP5502YzlFdhrv0hhssD1jyPPvH41PRhXpVWSO0W6MwAjPnCow
rOQw+cCIxnTvfLDCrrnF59il8Ire11WbqLT3d9rRlfNuTPpeVzXirXGAkABI/xy1dP1wWR70Gtuq
yBBPZIEQ5ZV/mc8ZiurqAWLou6FfZKmYaF/RrWSTQAhjk+jrPsFpYe8CjowdJioog1WIxiG3mJ/z
eKbEETTiIst1llssbi3cVXbN+9/jIGMxRtzOsl104B1geoUiiFUA6LYobV5It9HV8fhjrHoi2ao6
2EeQYKhgaHr97nt1X2h7t0Q6Ili8gNHmj/1T1j2r5MxCVBv3nYiel7t44EWtxosqGHR8pCb/6L2D
L6gvkkX5iORBUKsTEWSQVD5lJUxipokos5Ng+JzsfOsa8IYxdqhmau7Y6yKxA64gPdhaLBRWJbg2
rneUo5XXMBbF4u5Lb1uxSH3Edf4PIJSOetJ5lycXecwv4oWIxkwKibTiZnpUzWNbHal+JyKUfVRq
W1IuTENCYJjC4Ik0kFyQHKYcBFCZEwjJcrW/fWLsYXIrXX21TD6YeTD5WJ6gK39Y+Js/SKDoyCER
ISKf3k/v7Y+oUAWK6PeQBDslCy4HN9zBnR8X3nvg4ya/YETeBZzm6csjCXUGojgxzcGcuKOV8hmC
lY81ssxJWnEDfoJ2Hn/sVdmDFH5gIL6GDLNlAYjBDUst5giEPuXP7B0AS/Hv+FwJKjFRyppjgY1N
g+FRRVzEOHcC5u8PzCsVB5MH3Fib3eTDsrvUSLz2COrZy5qv00jACA6rjvvbn7Yrxxq2IETTBAZg
GN/koLyQgcCJCCbyxKH+ndIxLD+q5WlnHhV6fdzjYX/Rsq2ONV0xNi8/PuZrK8wSqH8kPIPiX7+x
wdsDkGgEPnAl0ffbNGZ/7XO6txCKeG1zFc1P9/xMIMylODVclULli+gRfwIj2QivMb8iFCPqlB8V
vsWTTepRE5CshxRQvh94LOwjv4gkC4ho76pPPCsk9b3w69TooT1qkwwgpWMfqfGQYW9MMLBgmw1F
ozdGwAHFzToeotqiR7yDzLSKebdqi0p4K4Obn3qAmIFsUZpGs/szV/0d+BLL1y3/t8jDJnTuioH2
AOxLyKku64Sf6JBtwj/J0RegIal7v+5HglNqjvRz+vROVbNayjK69fBYR3iN67JedNpvjvVyRwo4
hpkeUh3z8cDElR7VZzQybKdP2itbYLNBHN9NTW63unadvOgGGogn+G13I58zBA74eNEwF3x5t6hJ
Pho25Fy90A9c8ZhPCiFA7aU0nJ+4sA18WGSFrqN+HUUSNxrEIfNeAy+GGxDLEz4fyWEcfUWv4NJ0
pLu6voYTPdavcc1YqYwsJbQSX/5ZwHp+Ib38VXoG3inZD/nlQcHnOMNDfFjkR3DiKGlIWZbkx0x+
qOSHRn7IpHPe7jX+E6fsQvx2KHCQ3LA2MjcyjnnNt0UOzcJLqYq5ZKsGjCRvA61WH1ZGKXyW/PSd
gBwQFzRwA4Pzi8XMGHU8pYh5OCz4TIz4PsVpErPDykFQDZku3OGo8dTjy0D4mQuJaCaiIhgtctLi
YmL7cHVjwEjNv80XqNT31+eF4dL6KpU/DZRgY4RLE+xsOZFwuM8nBy8Gi2sOC7tmwn3Hxa2GLrkX
Tx1WIcAXycNFcYfaHxpuK3vaLKAcaAJa9AHx862LGjpFypUAivnl5yKRQ6fERJ09YJfxSIXTZkf/
LFFtgfdfvAIEJ5kwkLYWkQ4HA4H0itza95mz/ARfZzlHdWQv8ID/hAOe4eKpHGSH2Xrv5jq8Q//1
rl6qu3TV6MOAI8AT1Hu0ttAkJBzzsxAksKZnGAK/QxgGkcNwSKtj9Ylr3ewzXx9nktBRKnI/F+s7
Yv/6J3wtksdgPHTeu6lv+9KSrNZDssHAmrSvTyRhkpd4O5Izmrkln835XXvvxnKRsIsCV+Q9AFDF
iMiR85jNG4LSjNgaMbY+EvyCtslXuVGsS5SsvGjXeR1cLfa2wvaWXdtdsPR8kx+ND+SVcfinnxDF
mBXjbwc1dh2aeqgnkZpEcxIZkDbGSKbm16O2ojDPgAepXqmCbfLoZSeUVhRkf2CjN1P15qvO3iKI
veB6WReUoZkvPVElJOrB+tJ/5ChANclsGfGnJXKY2oVeb5icxSH1yg4hn3f22ouHvpdoojPR4ePu
1O5Ot+FEdHhtHg0ux2SVQT1xMOOwNokZx2nVBKSvkLFOiSEdL+6B8AyCr/o1LkXLAoKvkGOjxSYd
8AuHpY5RaQ245BBVfkBUNClH1lgtoM8o25CyIW4Tol0u4VDGwSczzlGgvDiIeohzQ7qA2SWckogq
M41VwM8iaXmDlk8FOL+zjEn+tYTTDkWx9UrsWsq+/DntDkl+pCukP+SwbNXjhCcuxmNQy6dddbar
c/CuKet+J0td532Hn8mbWqy1T5UcG0e90sCNFiLA7dCEe+ZaX/Ge1sihGUudiHOp14XqufmJrssw
saGJP/pMNOuHkD8K00BmjvYPYtMQjUhcNDWIbE71ie+YPYo89gR4hquft/91foIK5PPC4mGhihQl
6M/5M6EiGzZkWTOdyFgZHBO77/83ujF0oTBnlIRF+OkSmh+RgbBG+gF0qnCWrCw685ViqTi+y5t7
29YVxVI243QUMXUwLCgtbcaXH2lkzjRfk1jSfkHJYSjCHQUZh7C17BxihsmcoL67o2LfgqseE2Sv
tD9lXXADmK0w1GO2woSl/lZ/Y/LHfGWhInNlFM9lMC5Bv8ADcjLHV5wLpBjEAEz0ec2sQ/1lRSIw
0VfXxVDfZoTIOJ8f35jO4OC6nu6EiGNc48+dEMoZgdYdMXvhhUYnD1XhW9swqHNHTCzEhujRokcJ
KSJj1OkRkdk3nVThaEFMQoDMJ77iTsMhK+Q3NtFuPxgJMbKc0apxJKHVq0j+Ic9iX7hv36wGGrOI
N05Msfja+ROsrPq8c+HxdlwA6U8YZNM4fpSJsSWzyzoc39BEUcsz031D7pznvPu92zPad1kQRykw
5NXkmuXu9GjjLHdIb02PiLsqKvffBCKG1LxLXnYfUM8zSOw9YMtD7ZSfkaMwt4ZuCI5oCwMmD5gw
4DRzkpfrTyyxy+qKZc+i1G/XRWTcQpV/8X5zlJTPxixy5lK0qgjI+6BH982oWAkkK0gJZrQDlKws
nO9kxLA6O8Dzfj1DH7iAKtVwzcVc4ac+LhSA/FH5KD/heUNkQ08MNBJJTDCRwJAXRPXgmRa25WwN
j+skkR+XoqIE2S6CmAaLujNMvkp379BL4oqpWN72gmSeNVhcikVmMSOzSw1YJF4WcolcwioKV27i
uSGUKCZdXSsOhNFzZgzYHy8vOlHNdCzWRYhMPcc3ePTksUKqbcnc2mPxJuyA2IAt+4/uC4cUS+KE
ODXf0IZk7O9q/xMopzPQBqPjd+ZELyA/+8YkyCF0gZm0KzTN/5i0o5e/rZJ59PIsZJxIkVRHASG6
P2N5AvNaq0QgxKC+W4lZf6yosbxSvu0V9N2g39Fik+bI1YXFpqIdDMmQyC7BF9dNvshXt34yIZl/
IeHiuq7NLMqPjDYwi/IjTlEGHJhFcYqKlbjjM/Pdj/vzQLaYHdiSt1BtBwu+aeZRHMhCB7kYPqtr
nfopIdj4EgDmMasgNxGJ+Eji3l1kc7D1viYSeY9GB4HODoD0ytGweqHRYQ0FvSniT+DyDWRHqeRl
ujWqsSqY0yCR0Sf6Q8fN0b/LnvnVPUPr/PLumtvVVWuYzJM9Drjk4zWgOWUa8QWkcB2nQv9nFIdd
J7Lb5/rY12DDQcEIHYAyH6f5OMwiWF2tjhB5TMw81gf8SpiVqAhYjC5ZmJWGWizMSibDRKw8tmDa
UK4ivsF8gq4LPdyF7KL9vBO3Qq6ELN73XPUQw4Gm4lWvnLl8LqsGgrKBs9DER6RFjIcajprcrRH4
FO+JEYaAnCVY0zzuFESsol2fsa/ueVtPYsS89ecRXv6eMm89I+Rw8GQhZbeia1TCd2xF4+jy3mCm
sBPENq3EZSfSZ26Ub2sADWXufecRQNOQI7fzJv4eeGfnjewgqKnq/hUeNM21fg2Vk9Q9Fhvi5IZ2
PwHNhJWZiaV/tQmAcW43n5o8pefPTqfzRIHdipNcMQDOhUkWXpKomMItp6NjtuyNb3Qh0WKxZgKH
VjkWWqytAbn1IBFiMbNHiJUiPySkwKcjwKSKaSN7i3ENN2Ebo9VGxkWmjkInoyH7QNGIFj/5mQL3
QsVfujmR1CTGJy4O+kz1aiqnL6RJYXm+v0LxSLipRxnoyiJgSMnwwQVDx+AAaDt3MRL+uOaqPo3m
1vYbfNB08kC1z8Eclu+XQliK+Ynb2aalKJ9l+SyR/qOe7tkpH44zZguXRwMK7mUQT4f8AYJUaQL1
8Cdu7xcftWjfBgavBg6qtVfFV8PXQMMTfEBxyLVDkxzdwkcatxgukcvIn6juan9SRX+OLh1QNhZI
Chb3uJIvFvQ6zFnudAfEsEDutn9BuJ5Rnvbu7wumwsAPTx9VG7y/0dl9KV3rXKkwZ6M794sxGmk1
g2SjjUHLWv0jGJ7+MXuwd2cGR3hRDeGaoMhCtfSrykKdzQI0VZSkHzpsGJxs4yHFrvKMB/5dIt+n
WbVJlcZo9lvo8TtdgsKa56S1OQZC5eIMUcnn5XKBxbVClAiWlZZWS9QktP/dCdDCoXxDjrCDT4uE
b9kr+j4knnYDanAoa38sgAcKXupc6OjpMfHjgPsfWCZJTbxrkVM99aRQfCtpItx+Sb56uoB0U5wq
ZJDnYurqLuBn3RYhvCb0nCXQ7AbIXizZcXphNuVL1G2pVzKk/1PcwvSVG9IP4r2t/qT3p9skQFs9
xCzTy79xWMyPSBVI9UzJLCFLoBC2q60ZhPNKdxLRBxZDy+mCwdpjaJmURJT8Gj5gosVBS0+Om3q3
VI1N+Bhsou0AtGG1ejPt/eWYLsfuehqtY3095ddT9abxKnvLJgpGrFQV6pn+wUoElaWFCNFGshzl
iMW/dh/x/d94gBAVvxGZu6Xmcu1UIUSt5n+c/zNsKRymFDK8+IAKcynlCX6jNQ0Y5Y9mBk489hqO
FTgU1LIIzXbYQ+htXIl9Oo1kOizn/r7/5z/+1//9P9+n/528VY9VOSfV7R+3/vpYZbeu/Z9/qrL5
z3/U27+PfvzPP03N0nRTUSx9t7N1UzV0jZ///vUpuyX858q7XK2XLK0Vc3/35Vfqi8OB42NvZ6Lg
mEx6yyEu74Zv7d2HcqID7H6RuoARAq4PLB9zEdZtiNMDmM+pcjhHifDajs/X0/X8ilxAVDuTHSgU
Qn8olxGUPZwAG0M19h9gn9bASOFmZvsbul15v8gYTRj4DLlvoPIZfUvlExVREJt90/mAhwpFVCMI
s2G3ckHLKtThak1g1qihUQ5Qg1J9okkCxbwQEyO7wYeethvYeQHGLWZBxcVotRmsiJimlL6FE860
mjpKiMZRjEu2R1TQ4Ga6dyEGlVs0gDPPOd4wsl9Ox/IaECVDjoyIkHG1neM5GOOsZ0I4rPlcVQ+3
5YHcjO4WDLcAGb9yo2/tVxfk4/BZRWZsCzHimFuHXEcGH8kfRsPr7wQWct77BQkfvCyMoIJOy9BY
zCWs/EFeKa9XQK/dGaorCcbm8ae6lnQET6G13TjmQDuR1qZvwxS/5wTbv9/ui9wUOzrF5DkLNgQc
6F2PYiQ0j/uQOyeQUTz4euv8/TbTFOO/bDP9X7dZq+ZKNi4yM3kIDFzZv/cxo98DNv+UeNDLG7tt
QNNH0GETsufAU/Xs/krsPA0xxV3wPDfKDluwnZ3ihXEWG7FRxKoAFHNjh0OJE4yisRWLfQltiq1J
swv2ds+YTxKveNRGbFAaWLJ7In6R3QmCig16VcUeRWhPQ4uFxh71IzL71vDZr13k336wZYsy4mVf
fql/+H7zBLqX2BfD2mut2ME7OmgZTVeXfcxqhn2G5oHmjCQ2dPeMZNHjDse+7tatTfwJQ0WJPp/Y
4nMRLLY/rRu9uweskcwT1Yuy1x6PxjrkwDAIjw7DILt+A+ICTGTvo/8bhddcPAE4KhF9A5SiF7Fe
yranYeR8D5PYXHHQm8lwzgMWAh3865AWeQhwr+MiYSK/eikS9JeblwKWEtOA1UthGMJLQVYGD4fd
+LgJkdFC3HrPNf8PEQhPCksF+g/j7tk5cpSBD1beM4YlFDUxw5S8R/LA4Cb+tJ6ZGfPEdAg+5nPC
CLJ6aNdHB38STw+tNRpsPENjwgU4WNBgJ4GaoEwWDxMqJtLytsA8VEw8UqiXSNBFRKMfW0xx1sFk
WpkcdqS3d0Rvu/KHEi4mvp5KPGr3STxtBjfL0Qe0n5fcDvwbcXALHzwk2rCBkWOBW+6K/W+cOdNB
HkSgyzyLt15AlysA8/nDpKN6Ok/5uflGzzITD6NIgctEeC8LfotKs505iskok6KC7LU7UKhvPJ7I
s1YT9hapggybhRML3qh4Tq0192CmaayTMiMM1Dyzu/0LPZCRmgxRs8mUkUEU11rp8PcPr6Jb//7w
Woq+sxRVUXXdMP/yjliawpibAig6Dg8697Re6bsSF1LcQG8d7Pqko4T4TEU+Xzy0LTWN5tXaWdL9
nb3eAyFIhgdTkbBrQ2DiPGwQw2gdzx5Wdfwl6RB3Hf6ScNSYTHJLCuARtEGRIW4KLajcY1Su6XUM
3isX6yyPAc9AMoZyfuj1c3t/JQ+W1NjrFN+1iDFUZOpBT3gFu7uHX/zYTjF4XOMiYM8Y9AbqzMm/
dgFbt2/jG9Gu7bFoTpi1wdR1xwJHoHYcoVFoR6M4QoJZcOz7bn/EbWqK1ESauDW8/GnfESa9UmG4
QG73RnkQN8btrghSiMj7VLg6Kiuek2O7HNXrqQMoNZ7gAmEkgFEFnQo/BCWakFicb/kZBvQEzZES
DMYP0Xa4UmFG00e882dquCELJA5qG2oxtPf/7fP+DzWBpSqKbO8M1dQMS/nXwzpvpKup3yaLO4jf
y3yGoYHIo0HYES73cFiNYQNItod+eZguD9bycK8fFvRGyXmCbLVQvIgbkYHPGvV0RmS6i4Ea33SL
h9TDnFLYePnEi12BALSed1xjukOvHhbpMB2wRFsokMBL5AeNCyHxHwW3Uf7Q8ATodJoMeJ+5C15+
UCyO2QGrhYhbuUiReY00FWBDbMHnFONIWK7MZYhiYP7oALfa1NWMCJmGcr3ncycAXj3S4TQr5tKC
4gU2hZniSpUYwT9e468VSR0lxh1MZoGYpIujo9Vwn4kTQ2K4sAL8YUPZ+ID8O96xItjHlyucjJNW
nI3+LIFDeUj7hyInioJXdtjlj6Uu5nAaRe8utoz3qEjtUUhIwWAcXrAY44ql9UsEx73wP4c9J4CI
D4Hf/fZfPm/rP3zetqZZfN4yT7n21+e7TdVRsm3K8hdjeKUbBj2flA/0VDTA6NjS+oJQMbTewf5A
kx17ehbAd4Ds8HJorhCAg0YO7tgW4hezj4YLeX9C7cVrHD6w0sbLeNADIk+vzonm+eaURBOeXPec
FAV8myTAAU6icgfipidJMJjoFgvkodS7CrV2QQRaWHfh/RIoaYBUgCqFtJsLDttgniDaRksTF0vM
uIrMieLc7M5K/mDpZ1kXtGGw8wysbmELV5i0AcV3cEPkHrPLUFqRuJqOWv5LxH+3TEcNbq8EVjx4
q/WAtInt2sGFg9EzpCoHzi7vvsJ6WJ7aPrxl0SC/xxQIvhHcqcsEY9UougmzakMk03vObEDDjifQ
QyOb+mipR+A2VnPSPy90MiURRyeUHXYk21FCdGkX0gVPycfg1AiJjZj7A1ISRCT9cA6flUQoMnrw
W2n8/NxSGuZ+Hi8JOVtCqt6NQhTVs8j15D5P2wakLICZwVNW9QPSB3zSaqhIgcw3Ufb/fjcZyu7f
3xb/spv+UuqZ41SNXSV206G8vN5Q6qHOE8x3ZHpsq5omPbLdxCM4hr3wmYExZK4rYdeMqME4ZKFV
BoAXkdSB8LuGlhbo2ITloMjDGfBxFiVLNJhEoyB3XvcW8I5AD/YnfjUOqd8e3OV7SoT1HYm8n+3E
PkvBDLDPdj5sS3Zbsy72HGDL8RZMVBRALtGJojUnwjyG4Q14E3M8W3AuIhgqmhWyERNF7MXR2ldP
FzXQYB5WDIsgbRqGU4m0yIDNWZm+XAbGAs8vkOhfEJOC73+KFNhQWfyhYFaMVgKbDEJJEOSfXw5y
+xX2VY3sdvLv32nOILYHW+S0DMc6AXuVX3fJR25omiYC2oY1exNwJR3gNgVBjUxWyPLR5LerJt82
hVr0oghZvnSJ85UiA0Kmmw7Xxb2h6eFS+itCBhTAUhyV4gghdDQPNda7+nBPDibRuv1v66dvg0en
R0vMA0FLHie85OD8uaK1Qmhl7RHb45LWSafEPDMw2tsbb/jW1I8W2USqWPT+6XWKCQCReZyXqyWx
x8pWOhuQt7NCGXc5+IA2BG86sgyk+8WCTRrBHghv4UFqUDgZWNK9vBdj0IVu/urOvuJEoeWCxTlF
oWEkJCVGqRHJS1yVhxtPURFED/gYyUzikuj/2TclBEbMeI1gTMMN12ETkZ46EZmC7Xgq0GAizXU1
6dCoh7Q7FOohU1cPl3JY2gM5QgR/3Q1oRDFvrIWRlZhaoZd/Kb9ReDMN6TuOc7F4GbHyT9A6kGlr
lWdlXkn/FCTpHfk6VhsUiCJhjrY4Gh7a4varWaOYAV2+D5jJELEHjignjU4ElEpfcYToH8A44x8a
MOLyOMByIKcF7xVaf4TNp+CN6p1MMKI/yE/c8HCcV4iPwAyotYMjhF/J4MPTRDwY+gMHXA7acZkS
gz60AbbaUV7563WVkSMUZ93pYgH6bfYwH/ntkE/z/42Efs0CKUeSU1A63x9RgfPFCJE22lpmqaRf
oQZfh9AwxBlA5+aeGfT95+Qmqmh70PVnKVwXFpE3z7JsxyZ8BMZFfa7rc1efk0dCgYVHj7u3lDEb
9hD48I9jx6Q1aO/hbQlJLbnlUY2HnXw4V/2OIo1oauLsB5MZNWI0DllPAsOUeuRaNrimb165rvYI
+BRy5wcdcGd9nrHiSydFOen3k5SSaOSSjL3rj6l12NVEHsHvjG1FYA5UG5KIozoL+7UMVCpYwhRg
HmrijrGVC3dUkNwxSMjBysU98Zg3PHhUDA71AhcMG/rYcB5W+aGxXjC2VBdNx3UHbRSOT3kyv+yI
P75FCjZ5so9XfgmGWzJFQJiMWCHh6zPFQi9uQqwQrx55PCy3A8mhaXekxL1hYU54G5+wM6fpqU/3
+ud6cWdJjE+AajE+4a1UliEdUw6A9e0083bqoqwT7yjKIbuEbeLQ/SY0Xo/ngdA9Ybyy0yjF+p/F
JmFH2kHRDpN9HOz19ZUcxZTjyMmVgBmMkFkgVh6r6J6Kl5iqh3IVzZV4kfF622xXvM7kVeZLv5WX
2gVViCJSgy0ksPRsFeEg5k61DGKJkLZVs9ytLzv0TxNPCdOJHwgcJKHuk/pQkwL4wLsxmE3CE33E
4e/q+n7vyrrmSJ+El2IdKUjJ/hmf3vDx79+Puin/p/ejruD2lRXbMHXRKvlTx03S+8mYR25TLzfz
K+d9SZ6T7h/UPHwpnAQLniZS6zjwx+4j0z4Oek550C+nF4xXCVynBalexMHOqQ5hr6kOeqyuSWCc
4chrgJdzdDfXePXr62iaXhm/XhwIyuvRzZGdIhS0cICJk5pjuoPtvh7RHM4cyywklyzw+lFunkhr
Mnocso/5A72zahaJUnQR6MNQWMTKJZbGA60yHmlzf/oMmb3d+YuPnQ8j360lWEqg1jnWBaanDKE1
UMNdxTkOX2MilYTBEa0TuqHuUovDmpN6Wo4PvoKmlvoaoTA4qjloTwxG0jrkYI7o1WZofg4Tk6uW
u9uhz+Haxdst75q9bEcu0R2ctMAvOWQ5YTleL5pwnXCqypQXCoUFARWOhy4I/IpnJZ7LKQeRYeAl
+hlXMekV18ovV2ILBy4H5HUn0hQ5ZlGAcaxxoJG/YK15KY9kJz06TLru4RubyMiQF4ls0enJdnHg
cepiv8N4Fz1yfHPcYt3DF4N40XQdIXfBuZclHmam72gehadpdeNwWO7KXypbXMefRjMgDqIxI3id
IoYhdZ1HFdsAUS6pIz+gXODgReCDnINTFcjyeppq6znKIcoJyvHplHLIYwRriYgvOtktE3hnwFM1
yeSQiRYNgZqf6GVyVkecqRyonKYcpb3Q9XKEcnKCL+Pk5MxkiXHFB07KaT0jG10cjXRdOBQ5ERnY
lkFhBowmRJ+lhEpVBpiTkmN2Eycex919R8iIaKNwxJUBZxu59JxqHGkzoe51QJsDlQgXIoByTPj5
I7qwldi3Av0KTHAiJyF3UQHwNL8wNV/4Rk/0srirB9REddcwtIIIyrCCGSHOGqaDyMkZCSJjAgOx
ws2p/nZ9AN6edy6v5sRpiSCcmKK7hEuCeYIZTvYQ44yMSSIzyAvto9XHI/nJTVSWpwM0fu5OzOcZ
ztNj+lLh8EBaWgorigg6YAbIy130vUxgqM3pS8CgAotEkgTlLbjdgr4PZq4/1KcR0jF8ejJ2VyZb
/LimUw/TvmpJ6NxjxBt47a+IbbLPa8xhcO7BFkTNLkzRz8dJL8ZjxXLseVaQfokBH2mXF6RR6IUY
5a7XgqY80Xei6SQnX37rRe/Um73oLdmGd/d/8D0mgWCrVAlE65Ssmcnu2dHdAys+OqTpHhrIDF0i
zfYs8VOthAp1r77ne89Y4+8PUGX3n66ruqZrsqopmmqYol31pwOUVtQ1uY2MXxGVdj6Bx2Med0Pj
5jzW5KOQ77KEn5EAYW8Mqxx7dTSZ3zAbZ3Jk5Gx2cShdi4hDabDCV7I0SLwSxBMFxwGY0pYWPw1F
jxKX0nY7JylqGSuKbzGcEFf61r5SQhJ1wcrxde9+2UbwjFy5PjQeGXZo0PGXzwGCIaYM4NzAhNLC
MGlHVT75f2KkzevGythy/oUAvd4jfIPy6Vb+lA0ogRGC8D0BfUhlsaXqwprHDAIgITRCCwloictK
0Gows4hF90337ItXAfmieQhjVJQ4VDZbTSPmXioO9NOinOCSpGyhgQnsfPWRFSa9d4PPMu+tFkrE
Pqfec5eSwIPj9UZQwfkZE+qESroOLcYsCEikQ4rbbT5WdBwRGNJ4QwhSxciYDV5I8XIByBbuD2yb
6fYRjQ6f1H/ZBbq4Rv5lcGVbmmqZO9W0tH9rWtRZay0zP41oOtCtBOwydkwx104ZsfJtqL8rXbBw
zJvhdQ04REVBtCH2QEINpS6uI5PHHgoA6KpIoaEHcRLEUic+ekJR0/RwuXJ3Cs06MpZY1sTtYX5L
phP5nnW4OEyjGljWOrqESBIZwMyxQwZ9DJiZLlc+oig09DheTS0apR9IJaC4VqtCAkIJQ6mUGBBu
f2MQFFQvSDk1Gheg9gWAnVKeIn6r4KGrLxKMi5izfctGpdxt8aDN4PhECOrsk8WHz6As4wtug1K4
RWw5SpXI9RQTyRMGyFhF4xS453TgSDhQrVGqda7cBkkT1ml0n6Ib9doq+kk4mP1bSjEmsFUm/Wky
LJBf7AJlCvTLoSQcGCgq3rwpqG/HEQvbCgHhnm/fY7gs23H595+3av+HJrRtK4ot88QbO0sVp8Kf
nnpLrnUpzZCGcwXuIeGvXj6MfApX/srhwN2td2HUUPM10Doh4UQLlRRkZ4bjggc4nMxwMQlu8e6A
7NZ4i65n8hHo4iaBVB9lmEtUq849ATBcyeBYiEKYZ24jTZnZJkKQndfSC168HnVI55HuuIPf55Y/
EIb0015++X+Endly21YWRb+IVSBmvGIeSFGSJ8kvqFi2wQkkMQP8+l4HcNyJk4qr0UnbVrlt8R7c
e8/Ze21+uKLW0PjOj8LPjewjog8hrISkku7iIzcnqcSBKPER4QKoCkW6BfeGvMWQSxfB5KP0Cy63
pBmT4pCWRJAgy7JSlbDfNrsy+mQyBU0puA7Bjfc6ziEccoO8dxYRrPibZxEs4Yom4Zkdr/AIBd8Z
5PRRcqo1dIjG9nbeVhDlR0lktGafdYXyd3gjBg0TCqwArogcTcAOYIH2Wbc0U4kLYJ0OrzAnewJG
5peXpkCS4g/gqu+VWt5jbUqrlxAhiJ645rmhVUlnJbTBqjxtL9n0FnBf3Fty/2OgykPALw8LemJH
npe1OWf72oAGzy6dzzdQdRw4uKfxaLiLGOmh56EZz1mE151FlpXPdrm3/WluzyvsmHznVWnS85QY
xOYHgDtyL/75VzO78VHdlK/spyYiFMUrNbf19N5rOejdJLpiNcqDLbMjzxXVDS0M7jIclG/yOJ1/
ZWatCE7itCKW0yd1lrSKJa3zjoeQQFOh/rtKXNo/bIwqE7whxmdQ6GTm4f0kHiVysHa0Lnc8HXBn
xKMT4DpbNEdmdVXUHqPODsmFw/dhcrxEVTp7cRkNIZLVEgKrQqA5a15Fl9iGg1IIhqnE2DFGKwRC
yMmCM8M+MKKzvrCDRE3eHTPfMq6134x91/a/jH3/VrS/bNWD052nQaNoOQYhnh0x1uK5nUuU+hzR
OMxlubbil+3lz7gZipFKNE8x5whhlP1UFFB1SLHGNqB9z2iw8UPu4z9KjSKjwigvaovC0hn4hxQU
vbczIa8+fbe+mrOy2wziBQ7iuWp+Foszp28VBL/NNbLKudRLYigUDeADyv5NrP4YOGY7fRQyFf22
EE+4Y/DKjrDEBJSCAgpg5ZobKiByOZvDVDCBJsklnDBDdwNVVXoV83IfGnl5rycGwAFR2wz75nW9
LGqOfgyZOPqxig+NrwNonAMIGDKxbLlzqxu7d7mfc0Bg3ASMZk5VYWnazG+5WP+5HFmIrEKWIOtP
yQBatYMYW85DHB+wK/FwXZNVZo3RwgVmZeHvBttNkie8ZkQ9MeYi//sSU+gkBhgpUbdfZGXtj7Ks
WE4rds3B7bv4N+998x9LyFB11bFsW7XXhulovwyjqnO3vipnJD7GHAhwbLDeegwfeWj48tDwbcBJ
QcD7jl3Uhis7I91OIC0m8a/oRvgZ2Nhte1K2igMHKcTxur7u1PsOj7yeP9QJ7OyiTHGiTdn1lmlh
T4TDeXPQ2f+5aMcFgjaTw2K6Q1skuPzw/TAyyt9fADI/HHsZODyTKwRVp9yu8G41WeHar7xrkUpX
K8ZGRLfypvSi54O14dCnPzKYvAKSYLKLSoARdxAl5gy5mF5ZUTJF+MTEimMAAyuOAY/Fxn1GHr7o
wtGQJ0jJn5+RXXKicBlMrQNI5YnyKiSe3OMtzW/BsDgqUbhDUiJ8Fh2Vu5iMoj3I5T6wAVoKeUJ7
WJfJ/kKIGGDDyHVp+HH7hBRRgHbxdAFhG4QjzfxreFdwr2y21pPEft7phAlIteEBtgm6hwC6Nj4h
d/VOTrwv4wN0eiX00HiGqd1BKEsKIEfxpQSlGKoIXCwwvEBzEpTHJwAkG52p2ekBj0L8bvF3N3qi
FSn8rgxsOSfN4zEzn4mdvd6CryjV7nA1ODLNSrXzrAf/+GStEr8/Bk8ZTN/F7Pnkk6R0BHJ0h/Zf
HXeH485sgWFtvSfkcNjYOdeQ/KM98uWY3IVQe/VxuTld3BgpiNonXEm8MVnl2ntgAr9Z5P883Biq
YejGWl8Dwubfv/SEmrIvrH4kiBKGcDPFHRPXKUEEA7+ARNsBCdIqHMqIk01N6ipk8dpHNztP537R
pkORF9P0OVwyfqHIUw5rRiBNSEUsRUFdOBNEpJCAvG5+CMib5gfSjtpww0Cu6BZx4XgKo4Epy2Gk
FplWZFOZmuvk3orDA1vkEWwBWj/Um4xtGNVDqapcLJJtHlqoJ8xIM6NqRJ2y6FwTdK43I1HAKVXp
gOe48Q6pAYCQm7+C8v8eU0kgypjeIbnjaIBVQRXk1WF+bigkUKEg5DzIIVs8qQg8LXAOGLtdN6w/
6VbA0fun30jjEq6T1ZB7xVre41BghhkIB10F1wrGVCxNhfv4jOFITEh85hc0M14RWXQS3fUDP+yo
KXf/aWmuL52WpfezNNdp//DQpaEJtLRd6LxMb438V/Mivrssa+79Iy8V4cv3JV6faAVwmXEWNELm
6bT0rNiINrRYVvftNd/2zsPdedCch+66q++7Ctfefbe+79R8R5rUXtkZxE2N/vkZPWUOuLPbEDVD
HNI0n/THUjCTU5s0X5XGz9HX5lHDRPYelVVMiIlKjMn6g1Z49VPtoN8OeZxbeNTkMRlhnwQ7ZE3C
HJrqSFhYXPoU/N/lCaoycfQJlYkKFvICD13Z/ZCsILBdSDORrnS/itsVczBGjID/tSPwZaFI0F5Y
Ogx9KzV2+lI7JPHiEh5SvNal9Z52DoHXSplMTCeZBGrkFckg2VJBEAaYA2G8qWqM8qVf4VyJ6JZi
PNFCzNdYUT/70N6ItGAsTZL0fxfo2lF/vW3+UqC/3D6Ol/GqtldqDUgphFLqkqJE0bo4LjqABN4W
F6saVaU4nLA3keiwOEQowWKuvJI4Su5qTXi8i01SmesM016H7j6zabfnyeWVfsMql3IC7xgyaZZS
oo4oIpTiB3iP+/RYpQBCu917brAP9+OuIABNKoTyoDZgxuPUpiSgRDz++BFEsAmbe3VxqQNz5iDd
1Bj7k2wT7DMHzyXbZ0GMqe+718gd6QVg+Kd2aoHSLSt+WehMbVjijXj2SYZekxm3D4hcmRU1B0Jw
A9Y6C31koR8lNH7kOSav0UTG1hadFwuc1Y0ysr3vtPvOQUZy250eiUVjFbOEWb8sXm2N2l9WLEuj
Ds7QJLxlkbI24bRpkyA6kZYwPZj12CxD1qB6kdYhS2//gUX3c7nl9NxYZhdYU4aSscJYXtUtultR
/gGZQv2CiofoXLKVt6wxFhiwbEDcGhbnvZV8XDPNc8s5zuK/1xX62n+uK1tV1mvdUZz5mPP3W611
2I+OXpm3gO7iYuohiBCXNSG7U5jrMrnGUHRC84a1p4ugD66jdRcd1OikcgSLcjqP+6gyQxpCfTSZ
dHNCp0Sp9wPDgTEZROU5o3/ROITOPUADRuWGjNUJMQ6ERHDBBTzBjjxFzxbJ0y5TY2li4ajEY1DQ
pUqgltirWF/Fz6sq2u9Iz00gnR6CkEOjvLV7VZInSDYoSbRy7y4vdPixJy5BxPcRPow3T/dNsqM4
Xa9kWto22cVMkwihLpYxVwUQdfSfW4IOb4GL6Y0E7lMfE1t2wIGUVF1s7uU26bokLB9kvfIyBiMA
Q4B3MBQsUsvpkZOj1NVxzaCQZPc6eUVCEAy4lrnINyGGrbQcs2bMDEKeQEJdswNNPy3F3fTwkENG
arbKeVN48Ku1c9JVsX5L1h8KRpVkDEOGIXWDcIcq0GwxVNVbDMeYqWKvqNLbPmVDw0lnb4wr3NrN
ep316ww6JWjKpyd7ktcdASn0UT9y1ydf/qnJnmDk+r72ajw+3TlQ+7F2pI0FTSCiH/sU67g56Rj5
hLPET0/n6CnOR1S+dBG5IFbRV/xTPt53iK+8ZH0PmxUBs/xGuh4BOzdSbZWMEMXKmOtxmDPxOQa/
PbZouvOvqxfNkKGgEtN0kYL8pSdz1Q/70+1Ep3PEh2MJ3AnklV98x6XNg06QB/8sakHejYcZqQRS
a0EqcSmsvvcv9zc8/gK78DveK6RpvuPfgKwd+vTzRIl+zV71se7AskY/zIMczHqrVYmnpRR4lmxa
dc4zpaNHPK1TgDqKTqA9CamFmg5Opnfb5Pz1wOV/fmBgkf1RMZohMhZ/DNIdmBUYRP8E8ILhJf6D
J8cGM2N40TIwKTPHHw8yBh6MjIsVEzFD9fnCFNMFrW6BhjERIKI5ksOP8yWxaMBroZbtUP7Kzkgi
WEhu9XmQx1RDXQ2Jru4dYvAinpsTXk8RQdnX6Gy7oIOOuogeV1rsaByqYwPiOSo56TiSMY30tyvi
BrVu9AyNnR09Wj0kLh5sFHTXo1Qb+riiSHty//okf+8mByQqEhTn0IF0T1HkfuMqcOD362Iy48wh
GoAZMgHw3EZzHxWNF6dXzkgPLBn3ZyRb1GkXd3yhFalQvQ7JMvfXbt76aTh7apPqTTrkKXNncxE+
oUL5g8iyIxiUU7p/eN0/UJLVmK3NTCOt4rThNgHLBJefAzANDL4RnIygNIJ+JWb6in4crTcaAnd5
cNK3tOFa0nyDoQ1ybs+XoDgELXHwuLPeOzi2gSpA/moE5NpylDv4d9zmNAg+nskQgZoS3lEvA/Ug
ePEubPqDFlywgjKfOkfEEqADJpYg9i5p7fUAA2ZZsLWPF1lwCeVJjw1AT0XSMs7mbEtk1FUkWBiE
BBTqEyFGd8dacZjhChjrgDSuscIniH+B9g8xJNyiwaeE7D88J+p7cK2va02G1SRfOBt2OBBmd9wx
HJ8YC09+59ImglLBZJGRondHEXrenq2NHeCUdpTMUrIaNxgwjlWyIl+DMSb5FF+QHPHQkV9mOcs4
5/7uNxua/o/hjKGyodmKulb0tWP9epNx7tN1vzJ5JaDlZ2u9vWRQG3hANvAm4DUAVo0XANXfv1D0
PNZc6R3seno6+wBwxfQdGSCZ08s4rjBDoqalkiljO6XtQ+3yLFVLvcLMzg8/KpUapUDrWWpEaVKU
jSTbkWn3nkDnndBbSJhFgy1liZcaZAu8lp1rE9uDBAHX2FyK1CE7o3b371lFgGK810VvTIOfiqPY
qLRhjKLQHNj+mO5Qb4m77GrjVYCOkUvcKuPeZzlwuaI7LnpS9SLYkI/o8gVuE0W15X5DoroQc/BD
QjooUbPMpXRM1R0VRPlQO9Nxg3/MTvC7BpvelF3M4p+njUx4rKgwAoATlIkLawLa9CjVUc+lsb5I
UVARPc3oP8sAjPFZrt/woLh+467bux96jbsh54eI1f2uQHPqsdiP6FpvsaLLAgd7pa+BuCUn6Lc+
i5oVzXKmGcRChnTAxgMt3PrKur3qkYG1I/BjMnTpI2U+9Ds5iyHPuvr+U+49ZQccUmQ1z9iC7In3
1KcnbuOs4muecVJ78vWHbPX+CHWQ3AV2+3nlimSu/s0gSVX+dROzNRNtu2lq9vqXBtPKPDnsY5CO
i2PcHRLjXQdjBLAVdFwG74iW562JVYqw6iTIRQ2wE/oYgPRqqjJzUZLbe1ZnSPjUOhzJVFH9yt2i
GjQV0Quqonk4O/FInhRAtmvUKsIS6uEhHmR/uISkpRKVqg74Ih+ew/OsuGDWk/tY4VV7g20fRkcd
7Ykb55BwjNRjRLYgno1VF7ouogcObX2McNV9XnIofjpueVefqf8LCoOC7hHSvDlIRiMsJamadAM9
Ca0ZMM3K9yJCQGnNM5lW1c1mU5JlUpM14Bf00T9KpyfW29RuiSRIAwKRxIWhs80agpDFzIQ8/liE
wtuL91pENs66DT3mWt6NZiV35IDxv+dht7hVIT3qbyPDMalFuXJyoOeyyU0TJRD0WQTEcanPrXFm
qz+64MQr4yCHAM4haS2N7ycigqxVFPunJvOFHEFTCAw/aU3+00I88v37a/Z1/chdiouasLEqx/8I
dzLznTjzO+s3o2lVFSfE34aSvP00RVfln46urH+5Jq7WxqEfzvCyEWm24FCxtLcRV6xVqJY0/PjY
2NzFpXRuGEfHUKLxpp9xq4jO9PowWVlbZJxT8qhuk89hOydpWaWEuXdXwepdRwHqJWgDJaZ+OXlM
Jx/8A2IdQnrfv8dTjKE4eZ/fNrm9QR7hhu9zqAnHcJhjdhUVy0jYqeER7T3GoT2NEwLb5IfF00gO
ee4/H4bEuCTTKu61mCMIQvwx7RHilwnmJ8CdMQIS11WPeFnFaofaJnrOFeHts+CgTrv0NMGagXjh
Wmm/x8lpzDJH9C0IHD91ZnzI0xoKWDEnntaC7Th/pAti1zFJTTZI/aP0FcnxqQj8euh6N3jF+IPl
B79PTqTfHiIGoihmfWF+wCWGxAe8aEhaYHEK84EheqRyANu72Jc7I4FsZ0C2O2WXU3ZqM+eYOa/F
7h07NZGseFlODyBdOmMLN4eIVItX17pISRu/bmKy7AhnVoHHIUfmYi8cTzbisfUzfMH8zQi3zMVI
K7vwOkMymXyNV1/lPM9xfbIlX3H1Ffgcb8BjQZVuxkNW01f/bat8/Q9lGavPMA3NVDVec87cxPjL
cfx+M/p1Y3KPolWODqVLCaPPe/+FuGr8U2FRRpaFUJ9BKZ0LBSvnmpsflRNtye8ivOseVrfHLTbO
43un2h7r7a3eOtqm6zbH84aApGOffi4vsvFyaCYqj433Z0yFKREVHI8P1v8XJmgSiCTjTTJGiBbh
KeeHUBHuhSPAdi9MuGsyuOSuucfplnATPZyi6wdH3yUJuy5H3VAiE+zQhT4CjChAZ7kb2t29fXBO
W467rpBWBvREjyD0mMtY9JXhypjiUMOeRqrj1EbRhjfcBYZhTeJ1EnGOjO/3xOA5pS4DphBE2LWI
hk6MmshvMCi15Pjh3AygPJhcPnD5qb7NjDfpkK/RzVZ615PjpsWhU/PvyJ+x/jNoonsIKtstK7/u
/QmTOb30ITDhPM6IyCMEG+Epwu9up5TZe9wy59sLlpVRO0BW5jDM+Y7b4zbeDyxDII1RD+A/sp99
f6Cz8W1tBSzRao6n4223pwAncYsQmD26T8BO0A7+97GOJvS/vNj+urTkxfeXpdU3jVFrR5bW+YXF
dXZckQ77A+SUrQ/+sA0PmLL18NzKEmPZVRiG3RJP8dwlo2/NcrNaWXFAle52VOLYrGMYpDxM/2xE
vqCCoqPqn/IHqWyyQrYFvIB6S1Rdtd4OwOjIA55X4/VBV2IdT9Yc26WT+5pjG2OmL0uTp5uzHDkZ
cp9jjS7LdFmp3OdIUxme8SW9Y8GeCHKd73OcGJdD4082DUdHHl6syyr+K1pHwnLmFQ1d5wqUN5d1
Tb9DIyoh/9H1GGmEwC87uTRSZH3z+TMknoFVssILXqsfxrt/snkdhNzp9nv3us2PtHXCIk32mCVQ
OMt67z8925z+CUh57fXdVX/QDrL4V/r2eCGbC+ZKfO3RNrgsfwY7VAAGZo6erMO1uJh57kBkAOL8
6diU/hycEmJOVmFEJDlH8M/AceF5Uh4nONMoqLDNHxPk0wdbqqS0JeMk6L9TKafeBcRyn9wb/om5
ZBZ7s9KJNdMgojqc8GtB9Z8r6GcRCS1lL6XEwzgTsS0PejZqqvyKpfHujmYIbf4DGcGHgIcYMApr
tBHGyP3NYMA7V9hwkCKrFXmcjwAYPl+hLVS+oshDxfHQL3QGqTtbldID0Er1LYzWsXKPaXOCqfWD
bErEA9w4OzBvKVBhcHE9UT/7WOXgsY8nSKNcrgmeNiIGoCv0wYY8Bi+axyOQOIbr+HHnEi2MCPZX
HjyBV9Att/pCV4ZapVVDuXI+gfrFw9wKpqlKgIbDrNqfJqleFDRwOoovKDB3hk//eqni88t/1/G/
H3ZNzTLWlmWhrJvNO3+p4+vp3DinM38Gep/+WAclxDPVYy4P9vrlI2nr+01DAxKvGa88EdC9ABI6
wTefMMKLuVOpxdxJdCfmzh7Dc1BcgpcQCjkAcujj2ir97Oto5tfbPKrO8aRGbU+rNlJoTZZhPZ9j
QkPqNULnXIXWEIb7N1t3sQWK1NcJjUzFicGFbddzHeH2/AUBst3t6HifTo/28VHTd0q706gBRCcp
Q0yuV3YXy0A13zCF9aPiAwcT43kx8xMCxyzHKSmxEKltREqN4Vm8KAqfHHEYHefmWVOiWxkMb9EG
iD0qO41UIMZtoXv7Tpgieew5rX7sQ5dIJfXPCGukmkW0nh391mxC5hD8EKClvZ8IqVKNABYQOwOJ
t6n0J2hO1MxbR//2fCA2DezHgY6oN73f3yILLEwjzYcrys1DCopXt1IP+sIpGmjSfpuMXWXsDv2j
qe+GDEMXvcE7+SFwePgYjwEad25WSF+YhgU0DAilwEsIqpNDxleknAcaCPEJHC5lRFcfXTl5DeVv
JiSa889rFIJMdW1w6F0r6PF+uUY1x1q9XHLKvUmdGI0W1tBKzF44vfAnYQPs8/TFum0Pynb1jgZf
f/TxKyAjI00amCgesGEMfDxf5MnBemxunu/TsgRJn9FLrKCuo7gu/O1HJcJv+sYRfu4oDCmqeAeR
xV1SSBavU3nN+jHjHEM7oeZtg2R5H4RZyx+GYNvE/Ix8lw77jaRUzDUQZTshCBgOtLbEqhPC4Kxq
C6z4s4+7FVJxe9v1ykNBvybDDuU4eOtinF6LB3Eg0TAEBTvOUnWaCViJzImjZ9x8p1J8IusChkKE
fbcEK2CQx9hDUvQUam9L6E1TEWTknk7JtsdpfNps0acHQIjQmyE229LqR5NMq58wY26ZyFOLVhxY
20XxAnAIxQvsFwNKxeSNqhfu5CQ272dsZoj5iX1DzM8GhkXSsNIBMo+aIUFlwsd7bYruxg+dao5q
XfzFLlL6shAXE214qHUEateMWKH8O77L+QsGNtcED1OBNA+laTgwSwk7bHzMLfTw2jKgDvt0E42I
p/CJ0+HlubpuryAyibtwo1cJ7Y3+gnB/Y7o3MzOPGxeYtWjMUJfxcF1F4My7CZU9hFjcRaa/Mv22
DD7xrUGUL0Fc4MEKsrRlcBoXdvwatPnDCdDQTWJBH3jLRi08h6tQsu+gnmLRQLZMlkoQ7dGdOwJE
sGA/yhTU4nbkkjvopt7KQCjrs3s0e3cP13SVkqmAN5XqL+QCwp13D5juTDYsKgr+/toteuYbMDwq
SliwpD4ckB/hKoidQ2JaiQZLKCViNrlzJmJDPaUBM32Uuk4ZtWukXFHhRFYEwmycDaH2SmjfU0ek
YLJCVIEpPdwDf+2CCavY5N/4NjAu0gKF6BT5g3uoYULjJFkxco++ybGS1DrkZf67/S2ERIBmSBWb
+YBRzUzj3MPbEF+5acNPKWKyp+WGo8z+mczjPkPHJp8vObxaiNolrRfML0p4M/BxdP/eNqqp8n74
+9VZU/jZta476B8U7RcJxEnLnXV+QXF9e+MYSw7yqiHQmpQCtzFINQInFq9NLEcSp3zeXL/XDFsZ
KVDR/Zv1jmTlto7R+lbMf+qkmhW/JkZIuqsHl8BIUkxbOymA7PEBEJ6BRLZNh2C7pTuBXQWKxB3C
toxmz3f4D/IghOCpDl73x63k9S+PQa+NyEyfmFigIIrphlsDGjvU9TIsi3DFLxvwCoNVizcuAAyC
NbKmCz35Kp0Xdxd+uRB1TgA3dzD6zsTegnc5YGGOTd1VvvWIOgkJI4CRSRPzpuFHHMIS8U4iwkAm
7hPTNusQGvPDzG19kOfehwUa9UPYH0Kb0OuEOR2k08IOVH4EH5yvYuPAy1LR71fJ4tTibu4agb25
oxQamaN4rv2VYKHkmWkqPnqVqR9fCqoswkXDiJcSX1dhM6JPlCpnkcO/Kev47Lqfzi65k27FaPit
w1fzgg+FoyVOP6bFKD2BfLhCx7lMQsBiVwVyVH8Hg3U5u6strHgLyNAZeFnQnEMH4At+CTZlX53Q
xob6FF4aeWzgErwC76GwdflXz2idAU+D2I9okBArCyrZg9vff4wFpvbHWIATZc7tYj5UMhQg1205
VDIUUN0gvb42CAeUIOdmG4wRxtOvJk4LYn0reVQOl5j4V3gjieSWwyXPEdikQ0YaBLKwAevyof+m
warv/JZMeAV9rTw3Q6BQf+VCgYYiU+A7YKgD8Js1JkB3mhMywYXw4Nrmwd3GPu9YKFylLtntcbex
4WNtQ1Fx/VS27pkXKxMLLr/egAdm5fK/yS/vLjEefcTZC1b2BohXCSYxyICW3ZMmtPvvQ+Xa/mfX
S0qXMaDiqIauK7+oPOumsIwxp3SRgPtch0LqFgLdqooNcsK2heVn+JOpVP2JIj1bcVujqU8oTKqy
n+vRsJOtTyFShdCiKUEqT2+4pEjF8ZHcgXXQYQ3sRnZAB3SfKTXWztWFkY3mqxTUBCZ1jFdfiAyh
iCifuxpQNYodLAVzuoV3yJdXKRKKg8qAa0hNMG3WpIFacMS/RWxEny5f7qUbrZhbCDLEHiJ9jnXa
kz7TRqx4F1VLTHqsf13DS0DELeofljmmKxegLqucJb7GBrTBk8G67kBjo/xA8zGFN/7ZeeX7IGAp
c3xk9bJ0rZRFuzTsaStw9WGVskRZn94frE3yLFLP+APXJS+SeUGyFGku5OqPRdh+OBBCSHrX/cea
a1Ecs/7mZXbYsQksIay861lWrKkl4kV7PdI/uTCCbjJVj1hSNFVZPRiueNsvtqrfLBjV/JcVw2ue
Lqll0nlXZj3cX64hxuF064uxQjVeExpEUzBE9kAqCv31PNXylNh6i4SedkNavY23kXDPGGTMlksH
qAjuHZa0T4+2pATiHDeamLuGA4TTh9a0LBb9I4C8EwXNDo1M0vQZUase7p0v7xEF1zfx4aOr12LA
0vcr9n5vYpTpKQpRdhGbDUv3WLMokd2hudtmQy16DHIYMHstegysA8ypePn425qte5WqV1zm6Yj9
nGmNX42+NnsCmFjRmmDUHH7GAVAfBDiP/L+pvW6G9GEqQnVG+ifPDABVDJiZ4ipSWcOnoEatjMC/
muNnBom1oDkwssGHcAGXd/oIrHtmcRr4C4XPq8Vuwk32HeSp91/Ij1y4K4Cn1kDYiVSTzBWs7mTv
WJK9iWw8Rp6RM6hcxRrzaY3BsjKmo1sElRpe/xThITGy1yK8Q2X3XHExHlEmCWLn5CXMsXjI20VW
5H47ztppQljJMuMX9V4m1EB5LqTBfWszJhv4GuaZnEAO8g/0rDAJndmotTc0N8Ulgy5UI4nucfG0
sN9kZz+j7G03Zbt5WRrpEL9opG+NOiEDC+EZVzIEAcwlZhEAU8OW10kTQih2SQ7UeJPcA4PN2b22
IfgAQOqkl1ammE8v8Fyw5WUXhseo5ITICXUIjWJD65hMxyk9hth8UMGoqxhyyDPC4JApDApEpjBA
kDF2gadZvKLt4T0MmouRgvRfK3JsjoRNSY9ITrQdNIwZMI2bB+eWeXtiQ6x4IWzyDqCh3EhdZL3N
HGKM5AX5LnlnqLBslesrBNUlIAOhOd76Hn0wXVeNuFDTjIkXf1OSlpNd2NGXptsALZMuPDSZi6/1
Pqr1XDCs0d5XdXBF/kKdHoE1c+7mwJCTBP7SWu4jKvJH1MasKnqrhAytJ1+Q1Uxu9nAKxcp6p6PW
lokE65oxs392/jedHhOHGxqtY9TvodNygEZNdYvGaRuZSkhsR+8943xCj8wM1FS96u0NvCMsbIxw
ghjbk9rBVTWMvl2vm3OTOUZ60xKgZCiWkdzL4px4SSNXZvXJHUGQ04vdF7YCUnxh/dVeDozsLH/j
cu0XTRA98hMFhHOC1IBlbPDWtnkAogxkAbjIJaiq3PtwHgA+Ho3dqsnoOSOq41NGYPHT0nVjE+6f
GHFE38DT7kHjGulFSx5dIlyS3uWXv0VnLZZv5Yx8QImNnrsY/m/q0msx+TF1c9/4vih0S5nB7aJv
aw0RdlJfRH4hozEJrilOAYhwzF2AtekptbP++0hEKL8/Sm8Jl6fDyXWejZ0/zRyrYs+rwZpiDmMs
B76Sj5yv5FtDlBYzjBkUIX5h9PRi8BXlKr2/Ze8yiwBfgqtC3GBF0EChn7h8LMXtM99XZFdoAUmV
IVkLYxqyq8vg1wHSxBm78MktWPE9FHJYFG5Lw4XMvi/DjYuffN4SSiimRlMU5tzq+MzxSGMeoj1p
yWrAUo3LDUYEJ8flDyTuIO/4p0W2wSNyEYusinevi15fpyben2NvY9TuJ4SGprvhYvUKBU/6m5YS
DezUn9TO3TyyVY/KE81LNDpdcMBlTzWepx/Qd0eb66jC06pE1izNNXfEGPWD2J2xU44WOHaxaOA7
unvM3qcTvaLN+Zb1mijbK/S2MFkDzEMXxcOQj2AAFXyek14F+so7kj44xwKvCO+Gxv6BHDcCoQwo
lyimvz20Vsbv1RTZrUyrx1sRtkWIJ3O58F1MX1/53FOBySkSAnflesreUAX9AEkrGDkvqoz5yXsK
8fiy1R9tQf9wgkTOw8VuoSIwuJqn8AhwUbijln+CH6lRiUe/yrPJSFGoPS3jrYq4cL5q1ozgtkYt
8hGaCUAkKyw61Cqh/wSkoK6A/FQTUz6QdnQ94lWVIKJjrISFp46Ve+y3/Oej8ERXK3FT308c5TFU
BBfuAGBj9ZB8IzZVzD83ujCk/5F+5NqIIGgQHNPbkBnu9kCrGnAgIewvcM5JQ7kLhIwTZKHIje50
Tpcxqs1OLWcB+DGcBVQ1GnvpO5JPtnIzgmsbk4XIhlYG24xuUunutTeGFhmGxTv3oT4ptLj5E8OF
tphfI22wdIWxVrrf+UaCl9BmMTOBA9yMGTPzjdRun8k+ZLQs7SoMYO5HEkua24+gEhJuTNxihD1u
oRPVYlcBfoVd5afuZdG2vaBVn/9SJVkzqXb3vD+cbpNP2Qc4JZGCZLhliCx9AJbFyharruqiXSrk
jhyXt8S4srngEw9GZJiEEvVCQG7VsIaGHOHk7K7i5KRbjZOTVnVFSjRyziJeXzZfPcxoONGGq8yc
Bqwg5PzO7QDOFX1AnBB2CkSMXDTYtiV2wvnagRFGyM2LiD0Dns3sveAv7t8gbQC6wRd1CY+we1wi
mLtELeN+7b4DlYx80gbdwXEU0fktXGGVhRP/CiWRFRtDjufGc/aeGAT7sWil0Jcswkb+H4EiEldE
M3OAYnUN0JMIv1RRPCLpIt+B66GEH7+ee/kY+Rl+RLOT/2tWk+EW/JGQMhc+1xR6k7CoFgoViDOV
vhwXz+/lR397txJoIeHkUlIQn3HO32xSQn445/kzPk0Y5tLLBLUtLW9pjAlaW2dnkHJypDYMr4mb
+Tt2JvER9k/LpajRhZr20TeGFDdJ55IlZs2cjyuKqL2LUz6g/VmQLTDiMWKs4NsWejsBWrFagBZU
OB4t33L9kqZGI9SN0sxeqEwTpmVGKTM0RAomE4plgthVUfzdsjbWq3JxV4PcE7z4hoxcj1eD5LoB
/8J+WCTkgO6x+qzQm9Hsk2/7/Ym9AbE3L3jE3m7ZYOY8eoQxk2VPBK/s5+hJiplX9JmcazZY+Mv5
CXapbKW8rQ90yzwgO2YjhJ2cKQH9kDa4XWSoGkz+2qu6tHESu0mcU3Jex10emeiY4bEQLYzjMS7M
ZCSaoMvKd1cyIu0N4SWsGvKOaU0UqVWkpY4VTRA4kCLEwjNd/fg7SymOj4OYERS04KwezLwyf4kX
7GaMFp35ZGh3Yp9cQkz5LIgvrXPyRjJZzSxlaZ8f5lXGW075nP8xf4JcqE9dyIvBB8Hg/eZS5Pxz
eq8ZCoo53TZs3cIO9PcR615dnW7tpVW4LeLVZpEGbRHwyXYzAIxl26OcG+VFSxNs8QPxpsXgjLv5
Zaviq5yhm3SWG/XphYAKrHB4DzD+DMy3p5DbNd6D0WeSyhh1Ra95ylrdU27E0aTDOdnDxqFLI9do
GwjMBzRyhz1w+qQ2Euw6tOuHuNblsoAWNdcfCKPnfFSokhBXDU8qLKJL8vzsHHbrlnnNVr1sztW7
1Z1BYWzcPnGdfv52Gzf7PPtGL4rYzUJioAvMIty7GXofoLCFWhUCEa9kLNMhemKfmISWzkX6ygX6
QaFUmyAItHVqXTLo3MV2uLothG8a9qttu9/26+3iJAADix5pia8+crywfR3YDQ7s3vc8pG+eKD6f
JBAbFY6CQfTHdjyQv0jnF3voILVfI52xAwf3GG0ZPElUsPfdwdiCKhxmW/ZEY/RHg2dBfnPfPs9P
4V+nDZ41OxfP2uorWwaiETZWRHBsrLy0mHTIxkrWjEdg7n+vJ4Yv/2yo/m09/SLOdpQpH62+4frx
wopi8ZBwwnN7WWXsZ6wnfva4Jv4W4NyaiT0g6xrbWcy0htV1BYRXRkumSH4E5RMzuGdQwrpigsFS
K+lbTPJwIVcmIhVsw8VzxoprbO/wwDJk5XVGaEzyLJYz7C+4MVmFde/KNVnWojVP9Z2TpJf2U9YB
niO93fHMuyxNbDGsTpwxLNAJXX4JnMaFe3Zz60u4H/FHuNrFbc5RO8vpWLOL4np/S1YocY1EJ/5o
sZtdgb3fbIgM8TQv5BuazjmVleW8t11WNHYznDRM4Ft6qdx6STjhrS/ru23JvHwycM73Scst8NXg
M4TI1T5cj7LWrdP2kmfcni7Vu3zDmjfIjXJbRpMJlgRCshQ3IRlOS1jx54ssevpKrHtzFUGZZHwA
DE4GCPMEBcS9fXGZ4r0xn+T+QoepoW/KRBZvEcMkXRqoS4oApcGYuvS1OuRZ1+51Ux1cgxkJrrJ8
yByoaDTZvK7aTpXwvgxApwzgFKmWEoHPetvU26HeanspG5xkp/OGswehKEsIvG0EhMCDCOHJ26A5
yEMtrUZ/P/lLh5QmaQmlaHT3NQ2xiAOJgwj+qXihuIgtXuprRWMU8Q8g7JV/h5dSydFXOwWUGwdY
Ku5n0f3cdped9zRja9h/6V4Br6EMDZAG68CjtewV777D2qfR9bP2JgQYFXAenydH07l3kXeZ2BE2
9+tmol7RdI3rrAJZArYPp83X6xcqcxl2UJ+cejnTMPL4OfWgUJFMU6s8UIHyP8A2cqowfwMGM/6t
KWaoJoh+A6yJo/4qHlStQlOakdsQ2F3e8mwAzN47IHuDvx07lMTpcXNyIR1E9hQrk/fxil2i9bI7
F6net2dcKwGdu9aMX2DmSTgDB4rJ9P3syhxqSl4+EiSECXfCxOtx3EChaPQZ8356LEz76bFwCF0X
jEoLXF0TQamBz5w05I7HK2yTYdMANNMEBCERgYS7rT2Lu3Q8h3aEbFuFzcFdaR/YFsJ3Yq1cgFEB
8lkOu5xdsHNw0uXBwnFADGLRFZMvrRBQ0aOzfSAsJVCf2MEF0MYm5vZrZOwhI4WDEqyGcBfuOcPD
VJQaL/ZS3Rf2pSptrfRmpYfPiGzgXvBAvPgfY2e23DaWbdsvQgTRA6/oW1KSZVn2CyPdJNEQREOA
BPj1Z2xA5euTp6LqRjAy006bYrOBvddac46p0SenUQbyFG9V5RCcTPRshWAmrhnS03NG0mLFhR3P
Xj9lOYfvyc3TWx+TVEFWO7h5ypOZxKF7SsuJ4z+V4ozINbRIC6+oa76Cm+KQP62p8gWqgHfr24a3
5RPkPOmJAfUO/I+DtEJfRe+c50gRJ0Icdj38tmpOyadXjNQy0pOZSnN66lIAGCZ552LQvJPjAaBg
E53L0HqEhosVkOiY3/0ptf3oT1XefcIwexiqQ0UsQKzMCTk6WGJpkCCE2BokV8kpZIZXAkEGeswm
0JRmSNTijGP4SD7V0+2UoqVSZAHiNo+hfuVHLnzYRWzqcQ9RCjtL2J2g+QXq98XKSm5IeWNlqPY4
UF5iAmsYaZIMi+cETfIMl2lf6LnzAldeMI9e4Iwghw8h0/sGKe9r533rXP4Kxi5uS8LtGculdMvZ
ge8+mXxgGlBP9RzA2Y3Zh1dMg4o5ii8Z6QOqBlsoUAESMxbFtc11iyXiD4bOy5CiBsFqPwVHZIGT
UKJeqFhPwuGufNo6ILTuGVIZpEkIDhyWRs4ZX4hNvMCKPQG5Ce9UNb4fcrtt6Bat8yloIDjLYMIQ
HUQ/n2uA2BGajMzuvapL21Oq2HAf4taOzmhPuhC3e+uh9CB9GaVHN8ewa3J6pgdzdj4hCkE3AjbN
7tKe/EU7chMgiwRHdWpIKs7nfTcG8yloJzEI4HlW3MOEM3YlkWidYJBAHwE9AneEJHjrh64Hxx+j
/AF8as/ZXoBVKpAaaAvOQfmqnMXLxltz5APX11eu+zNzchcPf3MM5zZUinAeA86k94FrKbiJF69h
GIBlq8dK1Bxs/NoB9oDhFPerN+Dvwqn1eCwSANgaQ82o0eOTHltdciZEukumLrmnRFWidKQORc9N
4ixRsxNcmRMjbdcmVIY4XL36IM4t6DFaDz4WLSKKkEvKcEbhhBidsqoJHyuvjjABrKaodJin13QR
JjFPV+WwIc7BDr8yJSzXEaF8DVp4V5JfnAJtpAp1LiDnj+EZCOoR2nwIqO7GgtfJGxJAAnLQyPJe
BrpINDBDTRfhRsR/4gQhu3WBJu0seg5C7e48k3XWj7h2hIdB2olmCkXxpAgW9n8+2Mn/TmkDPNLc
cbpDaSPv/jEpHxSr6mZdCNrZbBcHjx09BipG9gncdThr5JVxR5HCaQ/BC9MoHMn4yZJiFKzG84wA
OtO476C6blxUJ3Jwujp5jV7p4rcXfy58RhjqOsWwCw+1nzcvqTQR5BOPdrSpt7gjKZgXPKP2YKGh
MdkyywqJtuTqXXgdLEf/blgZyYPcKE73HEVv7fI4AfVcm+h1DjIX/wIaLo3yC3wQs2ZTTJmpA64o
sRTBr6USre6eT65FeDeikDpUnJgu1TN9PKP0Ya2AzLU/k9jIsJkJMxKR85lDUNjRiOLEaoU+Ld3A
oGQVmD10vlsPEZ0vgSw64hoH0mlHCIgSXm8hWerGIxjGoDd82gX0PC+CAATJ357dq+IakqvW3udP
E9eZgpTRV3CvuTRdbgwXFdF02X3ZjiOcRTiFTLhcjzTYPJXwJW8b59InoKmCKvH7s9aKGNy3aFHj
iH6cR5eD9CVj5/7k6QWt1FtOoqFSVJ7BNAsO9F7ouUGXUpj+56Wlyv9GxPW/ltY//AuX6tydjgVL
C089q4t/PpCQf2YnY4nx2Cxc6u+1dvcenE8RkE7O+zvlKrJBHs1CvJUDx+lMrmTCGMOMDOjneEuO
SYEJ10CGQhhpynyPVQi7tKszNkAWou3k+Vw6LEOOEaxEHg/6rXRdL/9vSTJb01meQJ5+qoFCM7bD
3pwoUNQbsWfqHNjJHIp2slipW6KEsrK4K/gHPfM+xm3TN6ZtrFsesKhZvZD8tty9CqTfTgzfWMkA
R9H6Ynauk8tB/T4yFLEyzcp2qymnIcHhLtZ1cXFeEd+K+ZANBOEizBPq6p+4C9+0Q3FwdVnpnZEg
WMQb0X1nxWMTM5WIbZlyAX/lVgdQBTNo5gJgUoLMgi2ay8D+vOGc2axEd1x2RD7uwzmqTyNAyx03
MnEdqGdxKViqGC+cWkf6rH/jkgAQyGwa4RQXBg/QQ93fLSUz0VmMMrlT0lFfLxODywS2y8w8QVwo
bH1cK+x+UCnZALlibtQEtkPvfVP60oHn6sGRgQnIRg2MiMsx6L3aIVeSYYdcTDwQXk3rJYW4FwYM
m5jRiH2Ma6siAcW9vUAwIlxxu8ZolV9QZ5MJum5vJp1/FKnrY6yd7llGq82Q9O7rq6IeZa+N67wK
oAdz/Ym+5130PXnMingg5u0+D7+4GnnsiFZds7i2y5L0ynvKtbldnjpGlvUKJYQDXbsTWS8Kp4z1
wcXKY+uDyhwl/ZSILqVNuGKrUOSkL4BHCbCoxIXLAxhNj8dtmciyi8i4lbL5q+iIcjzBv/4Fhsz4
db2OUf3e1tC+3T6dD8t/2Si0f+PFVHWVSmJnMGO3SPr6R0dJ0zTJUKHsMtfGD7JlOgD8Ek3vOzdT
ynqiq5wUXx38fZTxqxj43rk9qJK1JGj4/xVBsbH1EPIpj9Ak2GwLglO/lXy0Uxc1G9XsoWb1lB1I
cFwFlOQtgjVZaXtIHFvn7Zy9z9MreYQTGXWQ4JEbcy+Zg74J32Gq8loQcT6kb1KZwWnqjnn12Ofe
6a93+kC+1gdvHpspga87UBWV6z2bZUoUsAc8hBKg8n+qX6VLpsN3oUOJlFyKYYe8ge+pnec2pTML
Ndqhr9cGGMFs2MetXwFbYibGRGalSjENoKxi5N/TXTVJUk9syoA23bFJ4mU7FN1hdxSi5m+GnBfX
vLbSY5dy61PDosSvEdzPQsmF9qTq4hunZVcGTOg/sEHglWH0HcOKvLRxLLxXVyVgpr51GmgzIEJh
wti4sxVcOUSsk1vJ/fVoE6zauhJVl+jHS5fCv7474UFyyL9QQ5tNClEgFclZ6MfOG2CHdO1od4rv
+JExI0PS1rDXiBtS3boP1MMjppqZET6IkICjtI4O/ebLqIj5j9XMVe0cc3/5XvBS6OJ/R/XJ7eWJ
1IxGxozGrMF/msg1vkXNSWjGzPKVngfzRTGGXOfSjCEFAG10lwODSIaEJuOPkyDDn1aXl4YISDgO
6CujlCF4vI7BLqscugdn966ysq6+Sfm1iI4xnm9MBBi+8Q7g9saDgzwGv4AGuwgFHvR7Fwiuq0yJ
Zseclhm6/QWVSsZbUkc27Sp2dfTnqwLUz6purzz2+5ujD8STxr+khmFyODIoNeMa1Yme3gM7z6zK
UbDb6CIWa+xDjAJMKIsAgrPANi/fYeXDgaaCYswJDR/OOmBWqw4oIK5Bx7hoHYQ2ZjTBFbPgYiHh
TL5iam9E63J7h2DssseYWT9Qs2Gj/Iq+/JiXsFmhM2N1wXV13Hf9HibFIpgUHFGtIkyS+w3OPNjO
sua8jMUJdqlnfZFOcTXHrR7jcKP2BvOIZd1astHKTk1eWNnfBNAUOhk05F9aVgBloqF1S4sLoWCx
msj1BDwWU5Wfz+qcGG3C+GVzLeBXwKxg8XoFvcJD52RmzTG968ltijtBRV5M921yak0AedauCL9C
Z/b/0R8XZ49/CER1DamQoig71d79M6nwpM2DoujSQ6BS8hSxCNW3CaXRdJEQ/5FVQ3cCCBbdCfrf
NxCQIvEiz21mEGRWMIOAIsA/IXneHPt94bTrdbewbTlb0i0OplOAaIj03AcBRsjWxSEXsVBdJoWV
EBspwVJmpNVlPdWgd+YaB0re41x7yO6D48UHdtM5kftT7V9arLs3LebEKzOOkKL4eMv1cy5BMBN9
RZQ08KtGUm7JBeMr0LwQ3rYQQVPJIv3Y5vWb9INTwBJVj7iqk+WIghjxh/2Zvd4JDQ418DUD0N3Y
d8aaROcEyEIjJR23sDndYRdNj3NaL2lzot/j3gyHK6YB4TVGJ5d2XrWI1vjZEOjfknG+KowznevK
c3z8PtBt6eKC8JLVRXk1k5Zui5lIMW1x728pvrgfVOlOUKXxJujoRdYx6fPxhXu9FcA0iZ7nOTmf
xK7JuVb/KR8FxunahcUYpmbpg7q3VyUYvaOAgKsexTkl3935b6dc/f8CpHVVN01tp+qaujN2K9bk
D/XZWQgZtQVhDoEr9NrwRVo1hrbLu+rwH2xIxuw3DB1q4NKBOcP0oLIP8ArgYHsHe92sRl4kSLgG
zoqTQyyZVVcr3N5y1Sprx6wgOQwJMunTWVnkMCzPnFZJMnL7N3wy46YWUxKDQa8E755IexEBzsM6
J+UaAS5d40fjKnjQnW/frL/vhKUp4XALe8Jm1rXKYBsVUz8C/wg6w292fjfh1KE5Lr9uXre2E+CS
4yycmTywBPAo/4hgwR7AyReXGydfHALbyRcfMQ8cm1sMMaZN9XsNpP4ofG4TPVtWfeHgZSTxe93I
EB6zlx0rT3Jur9OVIJyupNYRBlH8dzz6QQTTPl4J+STQvmT6H6l6ZMzxvUykPhmsZFJpCWSnPrs9
MuOe600uG/ls5F3n0WTixPe/06lLS6RTn5esktKJrq6cDteUwEMupcpI6D0VVxe/Ju6r9b4N5YTO
F4qlLeaE/tdAs2gBlyPu4bPh0QNzXgzQHQH6navpo3++OTcW8wW4s9jnbprgdLP/clSXrkJC0hUo
fl32x5bl39DQF5gUh1jJCynpHl02tsMQRiMS6k3Sg4K0+uIwFGAXsV5DMg3vtHsCtk98e+fvyKuM
n8eMLLGdEzLtqPZnPZ8dh6htm31WE79f5jsaI+tuVLcBgAkRhLa29O6cSlXCHBzMfudJ+P3uGACF
oUpYYMkl0JzrD2jhWCh4MEPggfKsW/z+KsjhaGZ0Smio2eegjrPdp3svaC6PDvwj4pmZDjE0rxVb
V8ihtGK9INfRIcPmF6NuXTjskeiIkXOIdVyDyLkYnzumjPMhlNYHcp0KZNUUmlhZbmFJ6HMRFiRs
UhUYQUOgeYefQvob1xQPbH881FmY//Q/nH9L6c37imqjPqVT4/ru8d2iW0F1uLJfEM4i8gZ28Zg9
eRYK2k3nPWMKXeEv7dfWs44O2yiIJ0NnXB6fOYqi5ifEm1WBhfgdArpB/jr0f8mrB4oiyD3ilni2
fUVywWyLFtjOcjr3RHogNC1VMAzA5oEx2EgG6gozAFDGbvwJJivD7Mcj6c4p8+zdKZNIXX9k+j23
KSWNvGeV8wE42ySDYQbBwVuxQr2yBQczUaROITW4WB+UKtQpheYc9w3m06MYf8N/Kh/eDcD46MnY
CRfRSUChASNzQB5g0mFkY0eG6YDUAKO3UyKFodNXi/px5xs0FVHJ2h7Gi+JEZ0ngerkNAlNvWRaM
X5nr+ayeaPAWkj9wWz1EDAmeq/PIjctlJrI4uC0u1JbvFP7GtzvOjcKtlkQyM5mhC2B6Jo9yoH81
jqn+NFQAQ4BuYqq3f2Ko3+A2jF94iNnLysvCdPKbWIPgm1rqHqo/pdeJtAdGcj/VjhP+d3Qs54oy
lssX9SBqfMdEtsvAxD+ubw74lfoKPxDjPScX65KQWnc+RpQS/7l/ohj/1ybNzmLhrbRVRUfgLHTP
f+ws1+NRvXc9NgKAWI8eHQ2rK9aqpJGT5pKO9xTP2Y0SxNnUxCZeIelDU4wCClkxIqhhCgnLvBFF
IYfG+qAjwvH7KvTO8zV6XGEXCTU0SqeGf67d+z/3h6Eglcw5JkvpdqjS5EgeCQsPezUsIeqZgTUG
ZOfNHG3IOC0B3EcdAqIC6yJM2+UzR3UbhKKA4ew6rJNB8xwfepWM8vxee8hVdo48hBWnT3QZGMgK
ISFuC54hIpmzLISWmFjmj4xaPbQJroQM4KBX5sQj6FTruQdUJ/drHldqa7zsEB476hdffQkK2e2+
a7DRu4/bHfdx5AP3S8Yc1exCHvevKAzJo11Wd/O8Y5ro8OjAW/bRxCr1uaIByXHfFH3DeSFIDFeU
y02dBsM1aY+CRN6wWaM0v2bDKSeOgynpvMu1Y24d80u350DOlPTReDuWnQd5Uz7uIW9yNrek/HTa
n655SSjNlJ2ttLM4kaZmkzDZGSP9HHOToZE3Obg753N4h0IEIbWL5hV2C25/0RFMx9UjKdCg1+kD
Ux7QS3IBRBtx7EQPw1oVXDeARKuOa3cLaju4oOaC4DE6sP+YaK2aLgngN/sUnzkq7lXcdQQD139I
vLg0rlFqvTxW1UvXMgQR+BR0VIPpd6iEGaJg7UPla3toktC6cBWjCEQhSNPiCwqm+SvcXDqR+hSV
lwjBI5NtR3k4Qxn+d2a48e90MH9eQ//oWjSWKRla0XMIXwh5ibl0CJmF+boIqeCxCcv1KgHdz/Vh
wa7gwuj57LZLwg5R/nFM4hq4MUVkJyIeS6TxGaJVKNIia7j6ASscJgrkNbBrJ+e17bO+RvQaUq3D
2TFCMoZY0UQuE7ZMGqnGvML988TOmhVtPFaT7b0QQiYckSxYplws1QZGSAWtEvWEWJ9sxYzztT7a
9XEW0sMLu+imRKzNqlpXJYrbZLgQJpctSsYaZAGy+lh6nIgfgvXKcpNksdBAnQxoWpqEBdbyZWF1
CFlU5yLerWsJ4/Bcp9En0wK/JVYRS4j1o9yCbls20XVdMCwVkBIsEkSAjSVumyAG4ZQc8eFC/0b5
CHoALesqUlNfi2Pkudyf2U22VcGaQMGCJorzHIe7KWI9sBj+891U262Sp3+UfAZyKEEUQxZFdfeP
22nX1Va145iCL4BBK9UeUkqpcN7pZsGeGN75JTo5IOCgmtDJbbNmhJUT0kACAU7++7NyTE/XtGAk
OsWWKwXEBcH2TBED0oyqF9EY8/AbgyjT12LSSxsBavHTFJi56mwyneWSUNxScNIJh2TGsAWSGcMW
ut/Y5r0z08SBNvVnoBeTtRdellU70yPfRp7qYP6F/MR8Qk8rJXtPcTfM0jcShJYjGiexrhH28QZ5
at6ReFPf3hRMnicf8zDvjqCto1+d4SQJ5c2ZRErf1HxpfVQUF2tQxaD7LZC8h6/0wt8NQo5qHfOf
rzpyfGWw/3NG96yJRF86f0YZjx7bOCMhE40mH+3dHa9ilzpX2U3J+l1utfvbY9+TuRefXhCtIK4q
HYAcrZzfaFEggfZhK34TimFOG3DqhBi0xSontE0F0oqI+No74p1IfW0ql923QMQ+uKg/ulDjiExB
oBHOHKNsQGFwVrL09MZnd26d4d02/7Jmn/j3fggKPH9WiOp3ekS75PGJCCgEDfiGUBNL8x43t1lj
SsQPsZo/PaSelguugG+HebtN45v+0pXIbdG6tHBmnR3kCoy7sIVv4y4mDAgQGCyQqZLlttMpHkXc
q9X45tWv941jhLQVWFIKw/vi45mOjb91FcbstO8yup5n1zxYOR1T/KcXKzZqPlvidFbVg5K8I4Lo
soUqLMvTx4/58pUcuxw9RW25BOQ+X8GTI2fbs2w1mgtiVGKE7/3icCDK5h86T12+eWizdk2I8DOS
4XgQBbQTUSc8Bd9kBy+MbQFfkVhyiBCAEKPWym/B9W/zYDy/659IZcJAqzugHPuY309YuMeZ8eBC
IB4wbG9h/6c/l6kxMGWUxiCkMbcTRZlIuOYgu5mIUGwSBAVyZmJay1Ci9zTDoweDsnpJnhl54t3d
IfMmgDBBiD4BKo5OhOzCfHC4yjDzI4ACwxoj9bQTu8z0Lp/a/Rw0b++6w5pnZrm4eMIT3eGVoOCJ
38jHQ6ByXaXfXda8Pd4nX3umIm/OaDNY4SvPV1kivY+FpQixOQUL/GAE2RTztdP72xgLLYaJYubb
Ow7iZ9aKfEjfNr3LG81C0IR3gKU+C+fxA+HKeyqNYS+HuhXaVsiOS1M3z9/RvREhixPYjCj0rSou
rKi7xm0d39f8UmDaN5elNC4pbhWH3LsdltI21IxAc3EtjqqI3+sQOoKXxYI++BIKJw+XXoQSgqDY
lsgXBwswXWRcYK83xQ8k2Z0+Xw6XT717OZyDiiOaErAxp3iV+C0dMlHSr26lFm3yKem6ZDkl9WeV
vN+nOreRZgZQemenScY+OS5JyVOn4AC26O3Ts5qWxBnUB/l7715ztDV9aLQu/BuKDve2Rrs2+OjQ
cPnfC8w8jHGcfm/9Le5enF35QKRDuiDYxAZMA9YKlzra1VFe7stuLz/29o8hE/967DFec9KFaXyJ
leeGr4YrmYV9npgw/nuFEeT6FjP2yqyXoNvHWuMBq3/oPrHqmH3pFuONL32ix+frR+44FsqUZtcr
BoB2bY/8BqiVhNAdA3IxdIoYkaqjKenCHFdCgpMNpFvhhPI0zbs8xENjcx+9ifkOM9i4IY7On5gJ
4ZavfDoG5xVOJadx8NAERfY3klI6oigRrZerSxLt9ZxeVTaXzGxyDeDYtJenfQvNjHRg0LmhNYfa
HN7oCVhoAZ3jzyGtXVxc586vyDpXvVB+MV4BdjP2/oGdqXSIut6eBe0inQ4h3mUi0JOgZ4TMzJGa
FChro20isEPxvU4ECv6c+JGDHp4BPveYHXEJcbgLbKBSQiVDp1/j4vIQ5vsa9TfWPNl7Ck0/Flmx
ruRj+6s5Vd4Z1XkNH8sKbHhgZhxEXgUGoSfo+mp+c3rxsVEuCIcS6evCPeS/WARA+8S3k8ENlHCm
9CuBJgkeyzECLbbKIJVX0z2UyNzKZJ7SG306hEC+QWahVxMWufNULHviyjmCD7OB/gVgrS2Gfja6
gfAVz2+PMZ4rQ+iVAXgCzj05cwTfrmExe0TDDiFhlgW1+TcS2gK+qGjEA7F+JvZeiJnxggC35Lej
Xy0pOjC5ALkJIm7JFKQOidy4fOH4B+Gudo+ZNsUMFMYTGSLezfAyQ0R8WEDBSKAAOcOkjN58uMDx
Px6G7mCJ2BFkdFZUjdHOl3Gpk/dn0Sv1vhM9bwa7lyL0KGyBavbgGvrVUIAEGS4Yk6yc073pUVo2
jhnTZFXZbb3yYOPfRIeFwEoWPX6KbRqv0GJjqzyA1zzWOWaPlM95zu5Od0raS4xnHMP4aYfjUBjG
gSM+PnHO4dzJUN9/w8J9CfCPSynDNvvCbiNaBezcRdakuz2ulsGlk0tZMFGXEfwQ/OxTwLMctu4M
t1E9sdad1HIvONkngaFuFy8dcLJEtnmYOJSo2KRQ4veBlzLeY25gXqjhRHijSk+W40tqCG8NViNx
ouG/aFLUjsUhLrrdQ6CI33bhG79NC8IMZCJo3eVZfuL/9l14fmfveiDl0wJjF9KJCPoOBKXAlLH/
wSdz3njeAotgI7SWBSaR5fmeGD60l+/8/Y1hO5qxEqb8ULwa2o1/v81iW6FZDESI7Ieb2P3ePHAP
tP8CXC87XtXsSxGwI1MMOzliosMhGxfvJyfQ7Ui5yQfJVhFGlutC3QVFjVZ0ajKqd6Cn2q/HwYXe
zYlplGL8Iek0OhbF2k3UeZzfLbqCYInDZ6o5jvB8O82F7BVXjXl5DBFG5J8uWKkrs1gf/ainf7U9
ldn2p+7+4WxBXPuspAbCpWRSPmw5ShlgI4NIgJcCUw4ithy+gdwFNT3HqCT7DoMQui4uKjLvsM1L
UZcXdG1v+acLeaN71p9hMV8MaPxjtYBuTNHJS6CoeH4zf14jWIMkePnDzb+SD8btDSsqvTf6VnH9
he4NWCwBxLpwwvDl+M0So18emxedkwPoC2gCDt8lnyjBOjk8uonzq3ITXyQnIIxQ0SxRcoccMC+o
UBBvMofA0XL28mvSsVh0vFpX78G+u4YGygc5viDGYzUTi0dsNocZLVA4QRA4KjxD82oYGgMODasM
psHWxHrlNW22ZcKEAAkNkfe2oha2JfDG+ODyceLhp+9Y0scmIs4eUrqM1JTrF51rqJrh7rltwrdU
5fUgZ9cd7w1nPPOQeh1A8Ot3riL+V9p5hJOe66CgdWSGKbMw/s4u9AgraCgniTh0pGhy8RSxBK/J
5PJmuVoeT4iHcOG9KXtE7HuudMvld1FSkf/NyU9cgA1WOChSNAMq9ydfDsM/bcWU3U+8WeQLlE6Y
UdRXBn8uUnc5qKdf2xeHXyDleocETP/cobuo7FnH8tNbDzRSAIE33yD9P0+NpSBiej9LMYfB2Ghi
2gocDsFG3J95L+mb/vPtuWkpCVwMXYb/RqfyjpfrGFSj+JxSgFbM7pk9MrsnQsIMx2ASv9xUDuQB
UmnNHN9w+oERJ9kvNK7Z9ZQDeMmp3DTMEFx1gNcQJHB5cI0K4MzFKTKwxO6dqtAB54fGEg0Whmyc
q/woDwdu6P0s4PMzHOeqpOUkJlUwtyiTr7ZXjB6KQDwLUAQEDbEkMKnxWUV80vQwfy8u0kxYQZsm
WIguZpoqu3BiHfdrv+Md9a8oBFVHjFc5XWMZJHk8LUKO84TzjezHWR9dI2Nfcf2fiJu6ZLtBIEU9
O+Oz4S1tH4bOXQS/EvcWljX1LVcBP3li+bMCWzpl65RLnwWkkVzUbPA2ng54bhUV3dWfOYUvonLq
Mr5yfnDptTT4+LTfaB2zVVCIVaRXu9J6iL/T2jQ/Ndy1r5zrzQ85BSofp6E1/KkXxeyZHC/H6wvx
AXDuvwXqgfq2GDiyTy7XGHfSTUYm/hp1CK+Iwzgvp4qxkp2899Ob9c3K+Tv2SVgpzyCKgwLnvxCd
AdjCxQdaOTBRqHHfoOC9P7MseGJuwBQoAmt3FcuCP2c8n2MPe9WaFqkf9E+WlFk51QNxmJB9hAGL
lA1RGaMOoYf78brWH8Nn4dARZyqohIicPP5CyOX3MCKUsQk3RM/rsCUE7D0D5lY2/gRnC1ePi1Kc
jgWvj7dQrVbQoXXSmxGxywy8HH7c9kfQko/v1HaseWAUk4My5Von7xJayPyo55qONiA34/GU3G5E
lsR4V/WYmykIZMpsbv6PpyM6ETIl+2ghgFGsTXTPLR/7hwyHbWm7WCr88OK9qOto06Pa+Q0p5sCO
4PkaFE+t04CzrqPL61YsUy+j1r8SQwQmh1IGQiPNXY/ZH4QLpn6M/BhDMoOcR8QwEgX0cwOHootn
PSbMUqVVNYoztxPc7wLQsqyMFsIOSLJkrF6sWn5s8KYa1eSXy+TcoaOJJoYJx1Sqc0DrkvtaPkQ0
OLRA5R4xgZz2enVopoMmDsQYeQY6X7QOb8HL6bnmfH+FpZ6ORsLEJISfbTwdY2ncN7ccSToYh8X0
nVhitIfswS08dSO7F5/gbZirXAblObJzDRd7JeJc9ZcmRN+HdsfZ0fT77qDlQRsTAug26Nhz5DzK
qQYBvvBu31+KA796GEmdxyOKWlTUjlYRfpD8enwBdYt0UIepTolROfxtyUVmo7PF9+HxtZWDl9q1
OfniOKYru4oDkLkThII4YKKczeQ95nrpL9P9Zbrx+YvhvUBt4Ij9WESwD9eAQw0DHpwHeHDmjmAg
1J3LFDOMeb803/nzKibmNQdrg1UgQtx9IsUjxs7JPAUsDvUI9IeNKsEm/gLxg+fhYok26T01gmx7
/ExE2xzrTRfUCfvVSnWgiLi5yNV99eqgU3bvjP+ZoRJkkUxklWSnlZKwFRCcmxwoECAB0BL1HkND
j3eJGQpjYPb0QDNWB4P/JHIWT2CoxLBz4Zw3hkytPEoIzeAdiQ+mXv9Ksfjif/Dj0JAzrC1tp4I3
S8QuIqXJzUAm8U06nIPMD6jG3LmMc4/BD3kHsuCDJAwpJmyvySnGnsYR+EuNfcvng6cyswyR4MwL
g39BKs0JcQDdCg8ov+Hdn55OIQgP2B+PMEZRhVqTMHregt9F2qs9/tx+Y5kceECkF38IkxjBZoR0
XMTX7GgerwQRPBR5YCL1h+SKoov/z3Pzk4leemKR+IKit8a0MoOmINEpS/jzZXj+csplJSq0cDSD
5l0gIKIn6a8bjPgFfMjTaPD9UN79xZMOFDpnkolpo4W/bsyVM+rC2vRfShY8/UNnSynkK0PxdQye
tte2PIlkEIS1AMHRPsuBOq3CqXVIvammrhiaAYFB/bVF6SeQ9DYBFU7pLuuwBmQFeBBYEUTw7kdN
9NBbyeEV8SjdH48X3f8F7BbsQrRUe0S3M1XZFCDSYmlqTzuWdhrGBVQWJG4F52I/LHNoKjTlLSkM
x4gljsyGFVqR9rYmMcz0vc6gUbigqWd/u0jArmz17DmFI9KefAwK2JwHXyNXxCUb9uTwFzEO2d7N
eVLXsnUCNGr7Jtz7dYVq7EVNeHMlKXPGZFihuyVw3GzgawTY8pXCUtbCU8W4L9iEBawO5LysDs0z
b2gz6CkEpMV9eeJqB92xXR2dP7+cRqwTRHn6Fzk5Oz+uZ2b1KOWt3vtyc7bXzq2BL/lGOGjv4fB2
77LzRK8WlwgqH1YWTQRKVRR/vG1wIrg/PaYWtv9Lu2REU16luDlGXAQZuZHcAjBhiK95XWgPLjta
Eaw9vv8RyiN+MkALoZnr+02TMNjeVXXO6eiA0bokhvdkcmRq/R8vtAP4MukQACy5RPLLE8Cb1bSj
vd6foMWklwtgItHxIK3AYD+h7OJFkt/HeT4vkOURxUU3Am/pWjMrjPvJ27t4GrUOajD2VndTbak6
fTmR+mopbL+ZjmJESC+RQGJeZm+A0Ay/GUVLIZRcFeItyit6LfH8HUmLyWSEKdy/eEc7Ex2tb+5P
84BxsICKuVfwjOp5p+dljkqMXgP8BNZVFEt+q32C5myteQ08BTd01iT6TpP5kNtWQDXLYFzxfExE
gTgh9KCntKv8X/aLonnnh0DzbHfsDc3DnfZX92AMsGTXNptk4bEa20QlOhYrKcU3599QJdsdC5Nz
w0nx8/dlgaSFDlJTIV8U0hdimutjz4tYeAIPiOfGBKrGp4be7r9S6aG+LHwWAr0BaBcSTz0nEADu
+DQg/pSc6IkLYc46THfGPzG5QRVDR0zc169sqx7XHrspmja6PXy5Nq1+rx7Fxa4h7/i1yVgq2UcO
M6uotnEu5cM5L9usJqKuc+iBih4TG591CVg5Klow5pNnn1t6XiMnOKaXcX+Zs9uQosGplOhkkmaa
WmVmdXlT0pkFq52zgrR1BW1bBw5aPOXCOxv++HNzsAgylMMpKJq4O4s9o0ecShuaDg2YIAI0OeDZ
f5FOTWKvdTBLm3gnIaVpOBv/Sz6DDMYcmJwZ7nlWcDUekNs7Yo8ruV8facaRKdYL9d4DfxM6fBUR
EM2j3zdBTaocLi7yIpU1QE8ZPwL0JsQ17rw4stw6wiR1Fe+BF3U1b75Ds21D8RCCdqRGvX/k8tGY
5A7q43MbMSEOkckRkMjCMe3o+VC3S2KKrqBdpl2h+maPkdNb6uA88K0HMvF9LvpcUEALs6er/8QO
pDF9WzPplZO3Ja7xw2b9fRkOEvclH/QYN1aOD+PHuy60gDuUjGfUtrVng6gB7mx8if/4hPEzlyuC
qc0gcZ0ZWPi8EGXd3ycTMHKMEsp8XegMUZEwQxKcgekWPciBJHcGAf1ObPcdCipx894AsobH+J/d
absF4iOyHiWa1icLIggtrhaDirhtbSAjNMrcNjeNsn+XzcGpqdhOz+OSSXuYU2jMTGyN9AUwZ4o1
TfNy++aadUWzg944sDA4yUKFMnDkcGPtBPmMnFEbumdPQm7S31P5mpH39aYNIH86d1wEt8vmjKQ9
9iOkhiUwDpq4JRsDbTI8BvO+kNre2Whhi82MDKAWmxbkIjat6eSh6cLjsazWDrwRSLXcG4l5c0Cb
FZlFUYqjLN3WFZ/Fq+Y6/L3euK3ykneHqVb+qpSy5YSIxm/OHsfUKPGGJecv2zlzJiSVvkgvPFWY
RLGDnsNhh/BDJz81fMANQOQ/YBJ9N6wDrwVlGezDkeuCuMyQRdmti7JjIJtjMBnE1YQfa3OY4Mba
+PHFi86q1qHdVQ5RYDbyaOf62GPvKWDd+NXFL0e/eHm0e0Oj9Q0+CJnd2xdWYntP+SF8fY3912DC
8fth79QvRW8f7N4Ue7WOd4mmJ5vgIF4LGvQjl5H+ol0O1icMn7OrHO6yQAuX1dWFUAw4EFYz8k/8
DsU3Tkd81L+RbVzWPbVx4z8Er5OokkX3a8WpTSRnuPNFtDFf7HoLkSA2UZM6A7DLOjGOiR52ddTO
Iu7MNNLCxLgEzk7ETMxvw9tMMOvfPe7nOp6saLGiciQoJVxu4aMNi/ThnmEiBHwS9wKCisk08eKT
eE9KeGV5qOO3lPB21caTEq4Qg67RFHNRr92FGuXVVkLWQq4XbpaRRy7Yy0q263OjzwtZ8AAeZC3E
5Skd1UQLHGBgvCMhzl98vhyk+Xw/te5/bUf1G5mSg0hzgfR84vuQnQqPun7GIeqjP+TIXJbfODRx
Iy35tI4CD/NglIutSA/a7AfHfeqH1gcjw5NwwRtzIGtIf3C7ehZnG5RPDsJpcg8mpgLbzsWdg6MY
Twlxhnszdw7r0+YrMGRvMD9QXYRitQLStcG6yFO/Fz556oXl8Ul1szcZP6c1PAY+CIB2+q4r14AD
PaUSogG3gubmYEEC2FWgNwDYld5pSiOVxSo2ech0YGyC/bjo5EYLaxG8Lcj005OiEc1wMCiVbgFy
G6MIiGFDaIPEBt4Y4hq0FBKptULMcKc8wZUvW7RDdo46i2Cj3hLKHNKB8p7OCIeFp+ozOm0Wutuw
finnSEIhnTOglHUHPhUbWo67IwAekkjp8tJxKSok/JLuheoIyRFoKBrp4FwY4m3uYAChpHFhSOxp
gnhIDWtiPmFLgrrg8EMJSWUrgm9GOS2q9NoyILb9v5Sjo3j8IKxa4idtfshJEX5IPiKAZtiPH7UH
gZQH+Ft+AIHzXcig/+EBeipQkt2CicZbK94YlKdHCaLcOVqReY4qNZSMQB0D1Wa2wJQvbLyqjBov
GcEuEB43u6g0EVLqNTW+sDozOrKSQk3rUzbSnSLER490WEb0Fjjzod+PLyeRwneC7AnWCBoQcw46
JIgx+JxRQJW7/yHsPJsbVbY2+ouoAkSQvgIiKtvjsf1FdcYBESQESAT9+nd1M3NurPtWdZ0w9ihA
071777WfhzYPnm6fGgRmeq6LIBWcFYJUZL5T9cAlmXBLWEv8f6ArB5ZmBJ2O3wrN89ubsbmH6q/z
LVHyZN4mD/IK+UvfJrUV34YYK7452ogo3/QBPlM0HFFSpoeaBYGuhA8zQqjX5izFQYxziseUoe1C
Jzd6DE9TwlRa9lCrqJdd4Wtb/VDcdsWv73RcXTEZRRgxS0JzR1zFbuZ3zJWoDGx2yD+dajlVIuXT
vQv9mapNMiumLENthoockLNGfUy0dqQaUvtRgUJp6+UX74pqxMJl4RjlnBJGNroHc2uy55BSA3hB
YyeyTBxB4kWRYKSx1WZJt1gp/bqnY2Bwi2LrDTg1QCsYW/SyOzGh9Ku4gCiniQvIQQzltEPqUyTQ
uRc5x5PAji7rnHrcGOh1oNYCRhIPkCTVTgGrA6ot4Q29ql7omCFSNmmXUwUZqJnmnFtgPoVndDTV
tPAVIJ8UTbUHgKacToXTXpBz3GNdTEFQVxLYnAQqUaEYOGdr4oJc8yV2iaTPlExkUmcoVPI6k+hb
jeMTfFT68MzZ5kKjloP4gBU3Q6wokcmdIx87aqL1geZeayFsX2/EAjJx3uTOnr9Ik2CDIiPtvEFP
eSyurvGQxsdZZO5oO8O2IQ2bIVCy4HcHhCp080Bvk3buz5dU0VZke1HrBek1xfcdVuqRTPueZkVT
yo/xzpz92cWzROsF6HoaXikCACwhLwa4zwwE9wCqQeFipARAGQq4KqObZnSL4RrnPfDIpWDGGhvV
pKU2AoOCxLOrve3lOCzrmII51sNhVpvnhT/BIRQvShrlnJocF0KjrAuloELU/LG+27y0MNbr2hgA
loIxsMM9pDZJNYEvdafW7E8kIon0nOzljdKasSk5d7F4iqIgdYtbV7g3XpC4ju6k6QFrQ8oTuiwc
cbMmoItqGwwLac0ZihtsX6lw4yaVfR+FXokFlSLIqQVUs7KsOdaYS8wWaAmy0SO40WiGAAJ/9Fji
u61/o/OBbdsw/23bhknW8UGpNCQR2lNeCFCqPqJMycrlo3UFOm/6RoAHg8SOzszHHsG2V5afvQmQ
clq9krTxr+SrZe0GuSRRcnlp8Ep0C+r3syX/QfGAgifVKeoQU9qeGhdp+wk5g015gJxxeD3GWp90
+crUV3rc3lbjbaVsT86NNkMX3XDLH6PNovXLlI8olHtKsvJ0NElJc92xrpE6j2P8A1Tv/qT+MYCf
GPbMwrAFWDZkRWS1ma9S373okGvCQKDDOs3b89AilcBcBSQcpPEjRQrRAAu17S5op6NW5FkHFrTP
Mvh+iDphVF+iM661nVAnrwQKRm0CZSLXOgDnaUqU4GpI1pr1yWE6UFehIR4IMSUxSaZ15nkvFAVF
6amFVCDIuIsi68y5UxxiysOEh58s0Txj06soKzOilJq09bJie+tB5x16DTa7WmRKEPocyVZIoc/y
xbwkWFDM89Ugos4HHTpl7Gya4yZTN7Uq+Ms8E/zlPBWIb/VbSawkelY9N0adsymX1wVKuT5mDDXb
M3oRRcDdkBshEkQt2pNBhcFnHz4ZtGYiuhA0RWAx6cbgSgKb0hHSEmit+vsFSQYOGqQEaMijk4q1
B8Luangu+ZCV1SRoCPJYatHdTUKqPmc9/N/g5Qxa/T977f4FvPw3iYn5QztZ9hyGrKXdQSwQUFtT
IYTixMi5SeCXPGW3j+MPSWHmRNkUmOVAsxAck+nN7ULmhQoL6wKpwCXVkocDGEj1bmIvKc1Qw+MB
+BvABA3TnkbawqAHk+6NX0Z1afbcX+LxwOPAn1PIEj+VHCZlMkM+GjwdMF1U9m6v8GwQovX9B5qs
jUMxf9jyb5tMHLf8DOZCKepIKliLsxcCtReYzLZdLTQH2cWeh1d5hz8EzUT8CAWgDHKBbi7x+J0y
oDmE0qw1fkiUshgFXCeZZUPgmdB2EJrYIwFp4vsCp3lCbBYPJNEyPZPAJvThxGzyz/UiRIwNygGp
cUXWyuYZAJfbEq26cJm0BwpteQFkgj/DZDY66KCQfVTXsJnDca0d181jU1w3j8cEV70KY+wViyXQ
xifPF0MwAL8oSd5Tx4Pb4GegG8cvquL5woG8FErbGrIeMVdhNBP0jkpUaEikyI2C5g8AzFYymGwX
YJjoPEBimlu2x5BqNAgmaF1GWM8lm2+4grCYKFZx+dhFbOvo8GWAMhGAuKzoNDIgtFCU8DS5QtpQ
sxLPBKpkUGecxq3xOs+kUNgKWHOoHHjN8RvJKAZ2PkCbjL+VShAroSBlv5bIQi4NiWdytSE3GbwC
/Gb9MrrqydUf0dBE5Ty6zoUMFPbVtocHDx11uzGGwmSwUYyw76vyKDjMnvSGf5pHc1Ism/QF3JfN
HH8OQV1SNQS85FqwRyiaA355ZFJy/v6YcF9KkVQZmRA4/lDgQz6KH1PcFo3vbFAYbmnbhv53Bz4A
Ja6G/mHbxR5+FOU5tlCgA3ZRsXciW4w+s+zep4bJSF+49i3JMapxDtVw6B0jgL6BrrzdwX7nP3g+
eI6QhqFXhx0v4qihBuIDLOJWznYg5KOyOtFz/Nftlbpm94HIbds4kJbzNZfhlYqlIXnLgfIMrczj
8tXLvvnsgxVqWwIIHfKm4qvXoXwmeBx5EGEsJoEQsxZLAR+Pr4yOmLZ9TXL6gqj//MErM649+SXO
y9+Pj/YbcPv11ToHp7tgLWfz4K4FiLsDFb7jEmE2tFG76AwqbP0l5RXBXFoSuzxK8vJCCFtA3Ibw
l0gA3zg8SwrzCoAXXJ+N2h06RGyAMfPP86F21BeAzLEM8Vm19AAsc8Qf6BTYnYNIFukHRLJm3hxR
slFQmgsJat4hf0ibS/4xhxVqlvrg3oMtmWaITVqE1S/LZE2M0bXn5LOdSXZz7IWDy4AoL/zaflsN
zvN5f//BM+qWXnTe97jzXP1npUV33a3FP0qYCGxJ61gxosVVaM+fT7FGpDjGhGfFGFuS7FQOl+2j
CVQATnR/Y7DKeeO8qq79QY0Z3FvEPQyoZVHI56B8XGqGGGg0pjhLSeW2FD1QwhbsJ1p/qvNOjKWN
IBQuG6Xft76KoBXGFah2mKh2IfnlG6VDUp1nUmKXkJcWFpkXAFZvPQGYOajoIEZ2doZncvND5t0+
C45yqXCAq1RhZmvi8LeANhaWtteZcLUtah8u008lm3mCOFnmNxdCs6tjnKvI4sNparfkwZFLEZVj
W0mK60pTYOmTeSWwzU5zAfy+YDcbWjLYNOU/IThJp1s8vGuqTT9v87iipJOuMmm7XOC8TNtT5c6s
9cNil9+MxcaUcGaNeWk4qM4gDbKsNIQUhBAE1GRoeLXXJMfFuElok3oXaW3zYB4OyJLmSxMPQQ8E
MxMd5OHMEGNMhTpDV0XgmA1nUyNqezEqrCHRJxcYYmcGZ8NhAGjybhf5htYgSE3eEFiTASLKuHNC
ulK5xoQLcDOliB0KOWu47Hr0Lh+wdfgn7qBckMOwSDdrzhVKTYvYVbFbIxNxxy0TcgjTeb4RjdZA
MDNpXHysfWQBWeqsdQMt6BCxEnqXryrJRprEWYQA5kCMArYTEAM4OSgDIAZ2DA4d+Nq4V1K4dAil
3rSAcZxQlzblZBrr4ZVoRWXdk/A4SxvDeH+99EhtCQCw3780CGjzyf66vRmtQ3AADle3biaxt7OG
ooQD/LagvESDgUMEehHNhEDwgoOjSxAUjkM9+x8ZDkMKTU9QW4afi4cE9cBNuYbIH98N4TUNzVYZ
wi0LHeSMQrzE2kiuk6dXujVSw4qHACJgG+DRl90Lum2Gu688vsK4IaUA5kbKh3Mkxxk0FThwwrvN
VRZFh9M2LBWDAzcDIW0IjRLiDbRKnl2gqwqH/1Mg0jCSvTrDjkCXm3h7S39qkXrIe4GZMYR/jyDd
7nQgI/7ELXs8gavB9TCgy4h4TOclOa1IK4BVgr898CMzMDR0gODmQsaJwWHCerfegXnU9xFI/r23
8DlyX9qYIwcvB1YHo8QrXl4vUFSQJ6TlVnhwQcSIYXQCeURMJgHGCqd81nSE1J6GLbvOXQ2MNSqJ
JBKQm7yCU/FJ2ZN4SbYloMs2ZmrYLZ5xYhdj2rx+6mvg0QpAzsZp01H3vK22vVEtcwgz1P0dRzjB
K0HECZa/8ZnHSgIGR4KEuUkYdXZeeAsmJ7N8eh0ciIByHC4ooaeIloHeck7NBUmZZ44UD7oRuDx3
sDMVaEmSMzqtP3TQftLvNrz9FuzhmEp7geklCiI3X+bndNeulEzpbzGfkZkBUDzAuAnUDcUf/guk
bsgCdnJ4VOI5n/sKLaef4XQEKssTx34NsVc4KMQ21CZ43AP7OeG+8WOtp+ghfjwvAw+XElNAnFPA
TLSsvz+2iHIhVEAzEI2kfwhTAvI5De1IzKP4hAHWB8dfEeeelwxiESKvRRsTqLxyNwgsSvHvZPbM
cYvTPKH5YbHaAxjnIvvA4fsOOXYSKgzEFBHnsL97BHkwQcqs1sFZioYQDqxq7YMPKgD1jvlM5USw
bvL0ymxinKWsEMEDM894nz0twmEL8mb98F5UIOyQXp4K++Wf1c8UaV2IF5IcV+f8ixRddUxoG+qk
YfZ+3joinj2SDxBoHIPv/3JOBh51cgbPnA+QUeZ8MLFuTPUGfS+HCUE3LtMIuHAKWJk/UG90GhGq
jqYzUW+zLZLHhCUMwhLGaxW2mN37jxlN2L6FrQnNYzKmgs9bxGWP5jxxFX1ahPAosqIeZBFmucSJ
Z+cV0hTYzHziYETMBeo2xkzR+VodAVV5eADdOEDArc3uAo8jNuJjpAinysDoTqsSfRHr+fr2CigG
Ljbhbkf4VaBBFNIQOaEOSIuIM4WHPJLcfsJDXpLBzQe1m1g3YtEOE1PHIzGBoHNCyBTxLU8rPvrd
dO7xxJwdf2C4wMyx5Cfjw08vQNAO4+BRDlrp700pTkDkVtgC2CPSxsfinm1iIGG/cBY3l68r2tc4
1xH/kTunLiM5vccHc+OJ8xUashKC47de0W4nYQe+dusiTKhA0fUTWaHZbnoY8bae7K1HdjNu8Ke9
quiLkNsVm85ZFWjbS/fGdJh4UCJmHhCeCDYUHgcG1wMY9Pzdx1xmz2RPAuplgGghaECB9SZzOzLk
hHnDjPpehDkJeEwlsUPePCqYCv9M1wkV/Yer0emy+Oja323YleWUz8Y3xw/kEqn5gsQhmoiMLQN5
OsaEx90HQcgVpFdJsr5R+foElKv4X0i8hYsb1ExKZZwlNFeD44ApXdwUNhR3Y8ZT61ITpuMWa+ew
H0S7NhxdPQiUjuAIms604/kYj0UCU1djoR5rCBT8puoA60z2wItzmTv4UYPXFf0ykyMlKzJp5ubC
cUahnRMbAJDuWTgnT0Pja8cxj/XKmeUuPUYmqiD3TW1u7vetlm+FXvaIxOKW0IhNTBd68FAVNHqj
mt0lURXYbQLzpuZJn1NtEuRd9nUmRst+6L0DTGdL+G4eHawddkPkddg734y3yDk9KZyNpNqreUV6
1AGKQ/OVAX/3uAoEbyAxZHDOQC/DQ/fzxzGiQou4PznFqPuloQhydLH1EsSfjeGQe8w5kcYIbp28
CKU+vikDMye+rDYTlk66/LJQd7aB8F2IUxXeVihimQcnp6aNEk3uQMpMgzIzA26FUbMY/TH5mex1
KDsffRuYCgYsF7Xi8qey1N/oH2JgyQMSYbNCSniu/EmZS8SLjBmA/h8+id4ZwD1gKFg8RdZ8gcko
GWCXIHAOGLyBFHOi70yssMm6IW8iwcBf14Q3ZIi/TT3rwi/RhKNT6EcAV2Jqw7DcHZEYF0rl1j0a
oB4wXVnlP9NeSA5NxBmoESX/+cmhN+fOJoFQ2tMtPvoU4SgdT9ZKmvCqGrcnYXEnuDpQAvgnNEeu
hm84BABE+5ynSEm+g1vwd0Ar+DvKDzgxBMZsAeJBASHAwgDHg7qDyDOeunh39AeAUZfBj4IyoY2a
j8078eowdtfjMlD+4sXthbvDNQoyCf5upAtX/hK/gQYi4qHl6FCk/pm5+vOwR7ZDSoZSuYSwsjEp
DlrtqUGAhWCMvNEAJ9fT9TtjVxPKYCYIvf8xkMfkpoGoOfnPAmOIXvBLXCTGcIC9s07O4i/LG99o
hNKkA5X1DB1WKACFWLSEI4Z6IPBEZLjnoPf4hewMFXXqysyTDDsqfvPck/Wk5Bqdbs5w9zHPGs4O
8B3KkEPqyJdmmvHq3B/eHTJNQIF0o1U+YjAowaAHk0pfLtAp+rag7WjdSmkDCb8o+TMRYBUgMgFw
lJfCDaDtrqDqd4HiMdNMaBmoTAJepLFQCEHOTEjR4WjGaBLIgImn4wEFgoKqQ6HOAGISLlHzT6Cj
k+oInyk5hScM5Pf8rcQUZv4y+M5MOB4bEFbBD+I0Mvl1Sb1mvhKXYzjc4uqDmcI4EbhIhTV+DVkb
wI2GvuZWCD0w0dB6cGAloB5BZqhCd4Y/CdXsPsBA6NQCqKNfjX8i00OxmbY57j4ICkKZ47ZA2luS
bJSeoez4my1OJ2hKjJRwuNWgQyXHihCC5UaIYCzBRGFSjKfHHqNT7tGBD8vgEalegTlm7/UHPqrc
WCiUZRPuotmBW9my2R8TrUn0PsYSztajY7ZEu/MaWs/wdBTLNU5EjAFVanf3wa0FqGPApzCGfefy
oJ4XDpHyslmIe5oJ6FBDoQgqijY9OuvUnSY77EDqggwdj1polSk2+3pyJGl/S/J0Bf5WX1fVdVUq
rhRv0lAE/oPCIWB6oDaEQwKPRFJzFpU0HGpmdMuxMXCuPm3xQ1tw2JGWH3BxLPFw1Qw0zEDbOF6f
zDKs7h5cHPj1Md/k/Ee+uZnrW0KOROXGh/PdySMszQMGL2bRdjj3GWLR5jCL9oDk5Jh/zU/iGMRh
dkByk42tScNdxklrCS33kMDcgC8qhbYoOmRfnPBHaWdnyGZNXbLO11/mYcxfWP5RJj+NQpwckAd2
rmQjyJMzYncKln4REB3ONggt0sLHM2K8LdDu/DP7oecYUM8sutBqYHTdwgOwRB0mgsHT33gEWNVZ
0lnYWdIZdxz7nj9oVSRlIHk65SoEpBa2j90Z4q21EqEAAYl1smLFjJtKeNxhIwfJZ9zFh7hdBWLH
bGLLNzmLIHfTCYlkKLsSVpkTRh90LBeUECJ4JAZdoowHxxooVtRkEx73gjStJCiVl+t4c77YciZ/
QrSwWFSM8uwsNrNhpQ0Cp4O7u/4sXGTj2floXmRUsh0UAI+OUJ4gZhuztwjucFWzDeAgWHBOhN4k
Yx+bGB5yDfWwpKHfjjANgsa7mUkAAcOzD8DNSj3tHSbpXR5wAmcJ1QLlwbTNiSvf2Rv4Y+gO4DtA
2fxyRaHjN8Y9UXnoLYqftQKsAYODKoHmgymCLQErqskyXl9KkpwfuGbgINNTAJRaVxOpB5eE1hXD
PophwutR4f5YNBhaOkIb2jiMO1YYgGnik3VKwhXCaQwhHbUs6m0ErMnIuUwp9/4ml1JB7bEe8fzC
orMQsfHokLAkiQF/z0E9D6B3USdXIZ4b/wNUhi89oYV8aQgWhobCEoGmgehYXL+atjtjf6WCIom+
xbuxHSBnl/YPgDrcxeH55rZE+qjKUlYFov2GR9zA82GjA4fMUgnVl58E2Cdo5BpRJOFUuyD4o0jR
CMhvTkM/OR0FHXREzcHGmm94vyLCUieAmEKlhI8xgX5zKqlxB/2vUbb/7BxmF1TjcBVgI4j+/Og3
HPht+imIEYCbz/1zgT4zGyZ4zyjQ9vaNzZ/BHeS+T0v6dBMniIdLwPfPItbN0QWe74ldlPBCXMaK
egkHCfpBJsP6sU+h+kMgQ5wFETjFXwRfYiNpXDQ2fkPS08o814XL4eJHZaf0UsP+cWlABfEjZMkd
DhMDCAYI18g7M/jSIHl8b3ixHo8M+/IXgSHLBhpzpeYCoKBxay/ZBZF/YSP8sunHoI0RvUNQANls
AefKo8dzx0LCaN/EPk0b8MOMT1W80KMKghakKQsbyuJoFdgCDszQI+qTxzlw7pTqn9hQiIYABBkd
hXmpo3p6yVRtA5OmWBBS7pG64o0cx/b8GAenegVQQx0aHLB+rahEjrv729TFAS3IQzSQvJegey+x
QcjBjgYxz4oUilvCuHLqyOZLEDqyiBA0TEsIX4InlyCwI6Bd0BQxEsm9m3b7VpRDj3UnvC599llC
HwdxaPlzfCtlZDxZlw6SW+ci6M95Qd5u2M1MLeQZY+JkTD6Vujv1QfMZ11AiNXwkaZyoG3BejMWj
uokeJ9fcr8pvyEIeYuDCWkK3gi80litjO36oPKY9KmfexSaT5Sjv02IAa4ZCHeO0Kc+sxQT1Qvx9
UrMWgtaXIN9cnDtWtCZWJk5lc8zA/KBYoQxP6T5QSHJSULos+ZXHN4qaJZpn78jZTijh4v2m7Yts
7tBm9Y6SbHP7oWhklssv/WmiDplItmQPeZQZduk55p6pDrOma+IDgyKCRTL0D5wmsZfo/Z/whTqr
1vei+TWgFl0IFrGLfy7+IoKV9/AhbyO3W6/F7W5pLSaklgOEkasDXNyyQPKhIRQ1crFUSxALhVOE
rtZxW6+MzytuBR88kA9LhFmsqrCKdMmw6DLBThTynBEv3gcsYoygaHZDeVZYbikXdk3Qc252kuHZ
xH8XK30QKGOKl9hsNfuGZ1QzJ9stte88c0vqMuCMLQCkgBr7eajh16wKtHEowxNtPavLReB5GMMp
EHwXwekZkmjUda+UUCNc423wLN0DbQSYBV1vvRM9qVxFyS4eJb6Ya+uqWdfYGbURZuzdGcE9jzCf
b8jXIdND9DYIzNAga0biWBUiiXCKxFegiqdv9h4GV4LthyvB0sQWI6hFuTo/Ys4aLPEEjZwK/g4a
WUcHbCjOQUsL1o1yEVoJlL3JacvlbtqzJmCRPWt6TQHxU0J5WrxnkkdlHuA0ylSAYGQWpCfQ1v4O
k7PEd7Sg1CkHSKP10XtMRbjGGW6AUG78pqQbJ8CRi8gVBAgddUE6qgB7umd/583nnBrqw+8l9Hg/
CyiEMVmjgYbkoCEEpXOPceKogNDTOyKKe3BC4ujaWUisEB4yJzM8COSvlkOAkfT6KC6qiLB/NtUS
1PTvuBMISnJyIp9AyfkfS3KIyVJCkzl52BMaZirChd1OyXd2vpvlu0e+6yVDuSADHt0TutXJq2uy
iZzUOkDl30wljAiKxZCVUEM97f9kbmkg/yShecyFLlZqC2ks+MdH6rLMvANBwg3CQfI5xUc1/wEr
4pgCEwnQOVGLHZ6sBW4zTrE9YwYn9RhRYsRWigEXCCoJGggtiRijRVKfsxEmvalDdM5h/ZjA5xWa
2615r+ntwEa5LICRnSnYyGnwXoyrCQ/lnGKI8AlAnEwxVfR4GDSmgFnM/PYomUj8M3NnwiF7/TcR
OUGRcJHWVYxKFWP4AsWks20eH29092NGs7L1pCP+x5KjWEKgLPoIm5aS1DxdJq2LQtHgPEFNYuIC
OIklJOxkVgl8EkEJBk3+k6Wi2SHbK1BKqi+FzqJ5o6AvVMP2oYIf6+HyxRXi2nCFJn6SiySQUoQf
SNPQdynHIFlKaEDlkyXbvQSXHxBGR3I2eTKjJzIHciGp8VJzHfOkyZMr5NEgSDu8MoDtANHAKy0c
aNhYlSAziEcw5XRwxSAnjJTvB7zlJGKphB5eDgGSXrHokkUeQw+nRD05dxrMSdRPZYCsccaAStrP
Rkv4PnfnW7nitLCsWqrHgseZkBwAu7DI/E7D0o9uyvd2a80doMjHEF2zuMxi0MhsHlPu8A0MzFfV
Zd0gl1RuynJjmptzsc2KbW9ugSTLYgcnuch3oJL3ByQnygkAk8wpQw6wSVuip1BA8FQMYZfnQAN5
PWApknwOB3aPihTcpFFjmwmNL+jJLhcAJQ+PHSm7Sx+WNMdS3aLSVYULOiekUiD4FmKBR0MoBZ4h
kG/eHjiUbCwE5ZSNFRWrBJHJmxMudiedmIcWL4eS3g0BVd/mtlei+AVBeSPld/qtJl4j5ogoDucl
yl4I5ORLDEw6PFR+0XxMHpccrvIMplX9gqI8rfd2NN3Zu8O7ws2CTH8WLYg0DuPL+UJ4FgNSMgb6
Y94AKpubpx4WO1EQNOj8joUF6C/zjRzULwhKS0KUuhHAUYpu/Vo07ENTQo1RzKCnf/+JIiIU5VF1
afg+mKarfEoCd7rLUFeT1YNB967wdQCmxNDHlp4+aRXP9QiqEmPbOn+9okQraEe0GhiUZARhCfYA
gwRnObEz8zXSEISSkvg+/ri0oBOFUjovyor6CiDXFSFsFPRskdDmq4kSkRFQA6Lf00f++kgmg2Ip
nCWQSIWcheIXoyN+IKULmtSDeaTICm7ZfOQEugTd+zQPGyscaqk9SpX0tBarp6RpqU1CPbN6TjUd
8DqYS1ZPEKEEswqYS1TjqJhRwUHwmuAd9xkTM1wmgv0JcEnpEuby7yIY5CWD/PsEdZF8JwUPywLk
Qv6dchT5dypS1DfmFnTIkvoGWAL1jeYPl4mVXC/pzIptGjFhxzSW+igwTcaZvmzOjxyTFDFyc3n/
Q232yvL8oIXAORHIHjFqQp7tMRf5fGS5F41I5p+QhnwZ6SdA74eMvo3SgoA308xFWHjjd4OoHBbf
sMV0LLyjkYe5DvBNPF/4J8QVi8CQir5qE8BEpnI0koxEmOhn5p/Z/cZVgxPaec0x8AlrqFJyklab
6BIJZ/Fqf+2JK+1dyWHJwcv4JqlJywgoW6Pvg8gGRLOHF6FYDE8/zB3deURtXdRe8GqISiWEmiwk
OKmsPHDNUuiNYhPWdjEw4pFuQu/+abR4I3h6RvzrYcbIUAyHZgBsw8/NMh+EhDGDc8Gd0QtIEc1i
BW3IBcxa0NfLWE2Mn163BlSsoRVOWEqHXFTjF0qSTepe3cvgQC1eaJb5dW+CFv2kRlhiATDiigXD
OKKd9E8ko4V2keHcE778RDROiDKLaEfCgqz620hiiYYxiTdChY+2WABauo+aRKPXs4o7JcI5+rED
wuTAdY5uHJv+P59UW/0vrKOt2vp8hhw8jlrmv+mNptU5TYvbSRWavXBVmg0yJRQTUILogOqJ1nEq
dFTUjFEwovHIRwEeVElB7gVJ63tQ3gN7HvS0D1JA+qN5Vi4CA37JctTvBcfpKtGrZDGAqSRH2Fce
0lmMQBwQTfpwylNQWf4FBewbJyK/QJ737Nepn1tLvFuAkapqWdMPK6WvqtTpD8MT0mJouyso9nJS
HJDXFaOBwhrclE4JyxXa7op78TNn++j9rAyi7cW/XKN2kPlBOoP9bu6kOHhdQzwoon8GU55Tx4/K
ba/7d1B5Fn2WfpTmOv+08NM4qjhjC5fFOdrk6CGgEiMHdZqZKNUIQ5FJJIEizQkXzs8ioEqDVhrj
a0GPDSdkiuyUkdETVZxDxkw1hfYZeIs+CLwFOTJcwuYoIyXnWcy1Gu5xdo4fi6imol67ML5nN4eg
XIQPWqTOodIF9SwobJIjfjn4OVH50e9a4clS0383hLTZQOsOrtIEzVNRryateZTYqsKJnqu9xin4
6p33c8udPVa5vT6Xm1u3uXabstjaNON658Gti+R6o+2Uk09S6YnSJtS3kHCgvkWRiRLXqQoPUYo+
R7e2iP+6tVauh3Kt48I9rGitQ7kibxMFWXgTN8VYVSKEYq3n8ucZOSo4V5nFRaSARG5GnxCK1Xuc
o44Xl9SmsBl0UZo1SLSi81156o02HTHIPDJo4CbtaESoUZCZm8aUjaQ+xJjeghcnV4wIAm/xOAyH
9q1OxXGll9WZs/Y7K1d+FwK7dBVkTzTUGeKOo59sGFNpGMtX+C53VoJSEYJGnZAfIN9C/pohnMMh
AbnYJFFqz6IAvKaSQWWEykkkSicyUyNLJ4+N8sLfnU61pCXIUXGkZTiEP+iwoE5a4EyNhS1n0Qef
g/N+ILJmwO9CsaBrHE5QgfKOjrOoZpFZpcpFMYg8PwkeikHGTFSMqAR9mO8cmDkt85k4ME+n5emk
zWGb0/Jdjp5uV3RDx+VqNfp8Tx3u9rZKsTeara6AcHhKn9Zq5SwdtkTrsTmf3be30+E4j9JFlC0i
rYzHNtLbyMC+Ybm8OoZvIZhqrFpjpdhJzsI9i09GnDdu6hpHOjsj3TvZuJWgphcoj0D55mR2SWkq
+O24C7fP4GQGvc/JDIC/Jh8X8NfL8CwsDRxqdEfmSmBmqNmDnLHqRLcsvhODlkklBef7x6pcrCxs
Ffr1aMeu/nPSmT5mUmc68wfkgUm1/tGZvuri+EG3TEpwPhLYK14Kr0UDF4XkH2qi0zxF3K8nl+tK
V5L8uupRTqyXlx/9L5S2KZbiLuOFaNfT8dXKQexYyUG3EiPjPcmg/ZyMQ0TQS62Xu66JXqEHhd7r
ku1hfrgpqPdtxtsmNdfmfV0NqwIL8cDY9Ag+nAiMEHZbMpCTBW4+flk/oFpYxWs1sHFFGUPNCmc7
2hIYdN0IhVoeFaqvz16FgQAlyCUwEOK7QC6znXF4udCIZwSnIbCuUg/vbe7uNdN9IJZbYRUnRPSJ
BumMgcK/KYCWwmsKdVvCH/am45cE5uHfIKrAKoj67hAhkosAjZizNMthSf2iOby6BS0jzsQMGgmR
/T9xMKXm6qcFTz0ntOV3eKKtyo45IH2H/EJBNMI63JBVprmWIwwR+dF2jFnIoM2NE9qCwjKWEJdQ
RY4XoEKcanRwgo6ONBHbE04gF0SPVGsEnwlSMFkyy5KCDjQ93CvP5RDzNesZ8mQR0BJNtPgc0KHG
ZUZphQLaM+L7Te/KgFzbsYUjEAI3QAvWbOZ81hVLtviLA0Imd0E7CR3Ah/O/uxR0478YnNvqfKYZ
mmHxU1v7V3VotTmfbLVgi4T34majNpsVcYuPqdih2ZsRCl+zMyOmjw4pu7H6zT7MJqwocZ6inMaz
TFuGrz3Efpuqy5yqSLbsZhioINvJ3trR8U4f/PB7M8UoJfrVzvyyFZsposg8ZKTcf+tr4rjlRyaP
iNwsKa1FeP2IPfLkLVijNXcI2R7ZG6ddce7drqLib07bIFwTWwxlo87FuyvspFz+0V4eQPfMIDcF
ZcquCPGpQSRBlKnLglVd1GPSVLTMBxTKuFPRB/WhwBlAtrrIcdgUDiJh3cBKyNIsuV3eiOy0SAoL
Wc8p/zdZWJHsWsD6mT5FPBqNeu8IlaR7hY6ijlfhu0WO2dm8ka+j8Zh8Hck6VDowbUGv1xnHZDaL
02PUlbS9hzMkxmj8/J0zImG0kNkiUiEkif5uoiX9IZpowXSPHtmOzL/gnOHnfeQ9kQhBMJQKZpuE
YVkETHslD2xOdJ4l5/msE+1H4b4Hiv3JsZV5TXMRMxoWv3X2eN0nhhlns6gR8uWfrTD8Zma3lNmO
kHvMZqYy3XX4/ST7Xh7yEF7kfIm0+f6ihHka2t4kZZmSZfj/fFzRMf/PJhtbXaiqNjM0VUUD4V/n
76Bq19u1YOKxXNzl8ZC1glWCJQJoisUBoR59dcGXQF2n1807atHkGTURahJnrl+PRTxDvfsWG3pc
OZVjMrXxeYJiw3w7TQiYWk1o4Av7B085U3sU0HVNAjP3td6v4A8fgZlYhRAZvvdLNIafX+lqoKUB
wbOjUI62qBTRfWj6s9E3R3ri0PtksSQN2XuoWSughs/aa+d5PN7juAYkREEPQq+gim4jPZi8oJJB
eQ5P1i1tJdk3SpyTZjWNBVrDqRcVnwi+nzp2lTywqvrzhBL08QW0RWTQjBkR5VWzQDkFY+330mrP
RPbeu97ZdYRj0NivH86WsBeSOxWR3OPqtYEtIznCuNHc8MULEbqlhQjaEAIzhngc4hkHeu+LjkxU
Ykl3IQhD+EbspjKwOqtWNSKyZqwrSGoRQRE+UW8nNgNamQSkzHdz3cUk+inYrZ6taqVSaVYSDIkO
eIz8FnEhVCNgExI7LMaqe9gR9sJOHL74U0rH6HFNKNAUABKdDQdUS4jJSEhTLqQGIAIxGYL1+Wqu
rzTU2et11qzdJVGIdt0sD9qMSjBPfYh6jh5ReyEwA7ggJKMKBggzuejiu3d9ROktDgKFXhP0YCpk
MzqbyuBvdIXIbNyJoisHeFkpWjoPGoXwecHeMzb6xHIcOxfuGaVTIEbvEHxdUwRp1/pxvUTMUfAo
CLtQY2YpIh4TZA7iW/jnCCELgq+7RnAoihQDACQKK+PybXWxQBVElFXPVssN32nubGjCI6SysWsv
or82ixMBwMoakzvAzZn4h9iJsImYSTXDk+Ny3oWBS45pgiq7T2s/UdTiAbYhgiciJw7GOlUBz62s
JYETpAnHhgHER1jzECZdFqvTQtjxXANsQ5/graESlpOHgtX9w0Mh9UN6kUi7IY9qQ95kfpX5n9+0
9EnfDhpRU/TzExVrqnH1PSIgHeC7d3FDYiJCoSkOEglEuuAhC7TlZxgW+lJ561VnwYbBiUqGQgRB
pP0oU0d7aqjba05TwvpxWXl7Qh/CFtYvsjOPJ/RD2fw4rA4cVldIIsKI0k5jIl2+L64x5JtsXccb
SJPdlf+IghJehbhpT2qNjM4nzqUURi5EG6ItnQaB8IU/xocnIcKgeYaqoPR/2HNEJ/4h+Kn18Hfb
7f/e2o35f9na55quzlXTtDRttvg344fzJbtf61pnaQTSRd8XovfORrxUZti2+6gVmpLdJN1DrocO
oTJ6Xae3FcLj59uq/2bBwpi0OK1JDrWRCaeBVxmfGOkd8nfx9R5bZXws43kRPbyHsYIbXQS9LoxD
MFfDBRBbtSsGvATegJOCxCQUEMds3bWpAVPxkJ5pGKZhlXY3hUnw5I+GlBT+bPKsDC5zQ3cwutw3
UWTTWH5ElQ3syaO6zQGOJcHegBUerJlzcKBXONchPqK4rAeOv2a9tUd/MfrK6NOmrgcKuYZdRUtN
JZIFhC2kCcgR0JCdudvagSOdINIWigpjl0A/AZeQTUs0puNjZfRrTNxu+PbwuittXBXSQw0DNYrb
F7JPYh3kwcUrjQf3Rilj5rUcNGR18BFADFzbQwTkc4ReyYMvxBNbCcggg815fnY4oJdNuR69bEAX
gRVSoreWgaP2cXEMWVQQH3OQiXPn6cclCb4UPWr08CM4VF2ESRrG31gf7yZBqOOqsZ3dAfrymAVf
XxMRCacIglm4X2g/HtWE5OzNOyyQgDLXX5FiBP0Q2DwiYvWZvgT6YaACAI/U+GAGO7fW2IyEWA6S
TZieTY5nSDbR4m4Bzq5WmXtDswHd4DGkKo9nGlQ8DZpzXL3C4RH2djjLoyMVaRcXZJzlT7pwD8fM
DBuzjL3p4c/cjIxp5yL5MfPG1lP/j7Dz2nEb2cL1u5zrI4A5XJwbilnJ3W7HG8GREkkxiUl8+vNV
0fae8Qw8QG3vgWEb3a0Ka60/MZbDUgGCps2YzsnDUQ+7baAyStiX9q6zd/Vjd8R/LThfgp6BB6XW
LGLP1rQyc2u5IqVsuaYdy+tFu+g6aAS3uB4gwrDoBpCp4KokvEEUIByChpAbbRnxMd9TmbxQUFkR
U0tSQSmhvnO7U6OO4eR9yshbB11iCvm/W5BOcb0FuaCKgCwyGg5Qr4kxDobtuIZIN4zFEIljDO+4
F7gUuFIIPP76VMnqag12JHJ3+0SHRtbuhh8JjIUyIE+MmTgGGO9xv4kzLF1lehgsUO7ILDrAM8/3
2PenkOQpf1j+wbCEjjB3og5vZdPTi7ClLJFDuN5/X+eJAUbtiHBiRXiQXLzXTscJQWDha++yJr4E
58eeKe0D27TH/oZGjDf9viN6zBZWFBbjKPiIFOhEmcLIJa2w2cKAS6kj9Suu33eRHeyXYzKidpDY
QwHoYiZPMbAJ81vic4gcc0DjhL853+pj9J/0ao9sgaAxsk/+fDWq5r+MKx3VsRTHVSwiLB0RQfbl
0/O1yu7/7/+o/1e95rrS1SAsNeDIj2AcKPXUjag3Yd3zUyOQfX0BbOozMGLbLy9BRtV+wdPZc/Bk
UqOrFlkVAbJRJi+U1gqZNt3CWo4dmTmiflylj4ge7x6ZDxm3r4Z2KWwmkQu2uOEg8pJgm9dFdEe/
Tn1ON9pCymcGH9bEBDxfMVghERmfrrgzYnK6pyDXBOUcTiGjQ+aG/edriwELaOsMUfFYQMiY98N1
126Qjth0cSHcJwZE2ouDZTYeZvd0cyX/Zp8rB70+tsuRcC7J0Sgr6g1qVr/xaE1AwSERQB/AFgni
wDiLvOCqEpHBeCLpgUVZiTumdJcBSx242MGupbvMTfEXenC+442vouSkMC6CbYzrjo59iBs2DMGL
6EYXLlvwqh4STG1412/XkHd90j65FyyW532l7miscbIueVdK8MxKKrg2/9EI66b7z0aCrDnXNA1H
NzTN/i11btQ27aIuowLohEmvUEVgt8EEu6PinvBNoP4Wim+eTA39BeJWDGVeM5NLAY9AjhCQWFI9
ghK4/4ICBD3KKOO/kQGPXH3wcZa4sWNSbVBQL11ypoRUxJkr+PVC9eC17TZ/uS3YkO50WcXb886i
lt+k6wx33Je4WA3pjDnELWWKW/bJtaQT88xQ+YQQYvUN5g0zja06blctBAbCqxZitRHmESbNlHe4
gKYllwHtgAcZEE4uckxZPMvrumzE4zx8K8Ou2BqIak0huxQRKUYiRLVGIhKyF4ok0tMYrpK34CXt
m8o85ebpDCfBOOmwEfCxGfz+c2ZtN5II1txxHIxRB+fy2WQ6xn278ap3v8atdAosqnlmng/BThdd
PiaMuFkwKk/M56wOb3bAcpleDUGWB8pXGOPGCzs9gS/NJKCJIb3TacAYxRB29IAhAl0JRkSFL8qr
6QN0bePlr1R0wdf3SRqDz6a8htRSv2cQS+Evpp+4aK4EzJW5Dwvv16gXkiS0FKaqFuo+bA5/UgKd
AR9+r8oT2EP6kjyQzt+IlPRsZixOUnHy92bnaQ90wWJZ1CnYoTxC3Qyvi1jFErpmuKAslqu+8RZ4
GtMTDyIKJTrH8o6qWE+bG4Bb0vZJ7cYtQ30c8s/RpYkKGLN6uJTR1RZsju7pTfae9/OGEXzJGJjA
ZrHsCxVrvJliNUsU5JwIbIk5QVRbJzdcb0MNmPi1sND1Zj77Oukn/pigN0xM19gT/KaRwG2wx2QG
f64SRo7dJnb9r4zLGAOAvnVj3KAN2fyYDJpX8TTcKDVYJBPqmCoE2Xf4v9KQRkoIwUdRLSHtNEXs
PR0xaG3/oY43ex5Lke+wXXJPYNNYH12jC2R7nHIrAgeAzD0fm5OVyfDnx0Mz/2Xk8Leb4reRQ5bZ
m/HWTeJKjdBdMjJrzikP+D1AnDbzDSJQ4G1Fl+k9npC8Fdg3eF9XjJk7gseY68FUSZdCTRRxMXAr
cCWoXAmkTitJ/sIFwByCo8+UTQA3bqKTze7GmL5V/iSrVJzBWcBXaJs4z2tRzUnmGHN6LchPHFom
oiFHFhE8hxX5e/JcXIQA/jmjHQ3PdeiFnXnKCnFILey4PnM2OZgQuzFF5TSuDfXask91hcxh9/yN
hF+i3NciMwJbDGfMt5T1+CE/8L5B6+bovSKVSlAmvejBhPcce8+UsrSxryDgR6+Q1QA0ZFKGAYNU
eT0/lZ23nrV3MPVNuGTtl2fIYJiPwpzU5WGjjeeMwVje43IH6ZbjxdnqcE50ErdI2/16kjhDHKAR
8b0pzo1+DxcsLJAyhEcmk+KocE5GNe5AuyCIl+Jg3Pw3isfB4FRUC4WPOAycBF2eAdpTO6U/7r7h
BSl3v5gq84MdxY6HysNe9+OGMfsmfpDiYoAjEPUbXqUh0aWPkPvysdM7QHMFu8X9/JlSCJVsw8xS
usnn59hyg/dbglg/A2Wv1eATI+JYTNPJskEiy8Z+i7Qn/POGVm1hRPP3hEBDUWgUXVdxNcdxf6+G
3Lm7D3qDP6zUQe9giwTA+vhRaUr0/i2kCL54mAdoGZHBIoNkrtWws8B4BckAIyi4BRfzB7EAI6jO
FBF69yUYlkCBkngJLtdgcny5f1u5hde3iYeJV4n9uz5G1s/9W8rXh6cHD4UmdMkiAEmhFJdyC5pC
BHLO5LEStDMicEjJ4gsyf+Lj+6NZxXrmPWN4z++CiI5o0HJQ9i0yghlvKWgWTNaH2A5GRDUaCjY2
Ugzl+DG/R+LD44C+xRZKLIRV6KagD5/xmpb5zS1U9BzmFh2Y8HQ0MV3h0r8HNq40OG/2wQyzDS7y
/7wnIWjaWjTXUeflNwJdo0EJsRWsQQOk858Fxlz4hvRFhE8H4w9q2wIp7uxTMjHSLVoSDn1BmRuY
pMYqwvr2nT1DN4joH+KM/CvzsJBOrPXHsyHCiXy0vtrz7gGwOcaXTWxvEgU6O4c29zM8pDQgDTId
/msb/fNeNAD+2US2YSqaZYl5xF+K6k3fb6r63E0BVx3iUdTnyhM6WNxsRAG1o0JiJxVieonxCxra
M/yaYZth/gV1bRCpvRrGlW6kEt/rRtp3PRPVdcMjaIVkJPa38JaFG4y4cKUsE7ePqymySZfeXTC4
iDcmZIM0x6qv2Vf06s6+ng51BOYOjPDXFAOkNsiwYHwQpshrGqKNafgPhkE27AUaT9yWE2VOTQQl
+QuThQW3exKsONSIRb4tD8Hq5laCzO3hHCw6fOb/YodAM98isBeqBVivl7fgtg/Vz+kcINVID1AF
ZIXAR+i0wr10YzE92l0xVGmEWag1pMetqR6IxEUA7CZVmbBjeMMnIlAJnX+/WlHOb0i+rZbUQpuk
7a5ADGQ4iSQhOGqvYxpTZmQl3YkYgamjWICArLNkgcEUJBFhI2A5Uwl3BLOLLhTeGl0opnrgc3Sh
ZLXMH4hhwiGsC8nbFhfZf+2Wf9bb7BbTEinPrvjfb+5Ytya3tbNVTQGOdFgkXKEMQ0bfDve9IwMc
q/r0HuKs6MN0JA9YwaK2htJMQ3IJzC9tFfWoKYZIZ8mNcmWcY4VOasPgvRBT6OOl0oP00q9cfa4b
1bcymDqBO2H8FraQW6+xa8QGpu4KmfR+K+dPN2llrp79hYkfQCIju8QZk8cmHquk3cR9GzVOqD6e
MShm7Ft+DhkYM3tJPPj7zEyUD9qQ2LcYqcdjSDwhYiIwFAbfQwBF+qHoherEvCZn1QN/R4yaDO9V
NY327sFutphGP5yoLGJ1iQ1gqAiK/TREcOmXKtKryMoit4okNN7g2P62FTnJsVpH1gV+SPjQAwDW
JVLneOtPDjY3ZDOHc+vZ0+G78W7l6OIpipkbi5vlFxnXHA+mvV/sfVnv4yfteuIqca391O3iSnKD
4dyIsgpmV/yWeCmQXQCiTUiFJwlGO+T5wlDgz9tEM8Tb89vbJBoyy3UM3dEM67dtUhiO7WYt+CTm
CEr3jAEC2ZomjDjLn/l50mxB1YcFZ8cw30YymxxBIQKr7O4xocbzPb6WsZWiLZ8qGmS/dvzW8adZ
yMgppohZYdErUUyZsCiYaMMCIjgInou4T7JyV+i7ziQQFtrpLIZ/jexsuvx08R/jgeFZmx/7nVsc
ynn//JLNwnmIEEm7Se/Sbej6ANlIN8cKlZ+YZRpUDNiHT08JBRj3D0pv7h9mnDDoMqgvZKkwjoM7
QGocLQvlduglxocmazzuJug/9EE6KiJlh0KEOopaCxzyNmCftO1G1IZSBHxT33IllZjwso2DEatK
I2xRcVQRGo4HZpbLaV5Oyvl0UU5BUBOKTvyzEvdljNfCGB2DC65FhOVivlWG/T08l4QxhRO3r1da
ggVPNfW4/QAHhmsw6D7C7q/qAWp1uh1rvMuQ+BFCEzZ6iHXfhdCPJi6AiCESCsa2cJWRWD2PGxwH
1/DXyZgOm03eSQzbuZbwmzz6NZZC7M/xMMMGqp5t+AY2HuPCIVQhxsLwpxwpuPDqrG+4v2LN6AY+
Nj5JRpOyAfWK63e3VnhyYMgBM5OSa81Bw0UY3BBWGgr9EI8REwgNn0QLbYEwyANQxB1vt+AR+vAZ
XJHlzRO6cb4D0G3or20PK5k/73jV+pdn1FRUi7G9Yqqma4mL8y/P6FWpu8yuEBYwRMPqZbXnYyzl
wkicxHWIuQfWau6xr0/V+TSeT/r5pJ2PM3ZZYQMIjyrBDMw+CGtPDw+H4ngXwaYBBuRuNDNwZY4y
RgUjdksw5W49Q6t7Fq78uFnnh+2TC1mgZAFt8q/XuJgR88fOlMx1cr8IJ63FSDjJpacNYmrPxUkA
RI4g4LgMx344OvlRy4+EDNVwtrpdz78QkYTAIBndWOQx27ZtIT9DPbKgYpRC9+YWqXlceug6mE6Q
14QrXBefu9jgZN/jDNULaU9iG2Y3MpaC43g5dMM+K/djs4PBWsYbLdJr+L/kVoUqRF/iD6nl07vi
63yBMLyLIN4qcBNnUg2THJo5b2i/4w0944QVj45w6YxziOA0xBA41waAPnit+Gl2AfMUL4P9n9En
xwWUgouLw7ggbq9+RTdVyCkQUmBUrd2/V5v/SPNWDfuf16Gpq64K2dJwNciWf98c5aXUNeOqszlg
z+Zpfk4Vc3eGaWHbyVSk7jnNAWhC+3wgcnpqjgYZ6DMubNvS2HcG4R07WYOvSAdTohYV/FeIeM32
xnbPYevH7SUpIOAvqeopBRsmPG3M6PGIdDNSzSi7iNhTRM6D/+zcP2K/VWRJlgkziNUGYoYTU2Gw
wRi5PHQQUaf0jrGvcCoDrWGOT0QC9LEsYGaCqlTGSKDjQnWGgouS2pYLs/pffvVFHyCHqvsAPY7F
9JV3L6Cq1mVVrVvhkoWDFUykaBDBHHV86OxZM86aBLVKs3ed/cM6YFxad1H8GvUIchq8Z6VpFTKN
QnpVOZL4A+snxlGU4eQProRPOiPCjZUTNGHoUcWGERUtHsXqq6/CaFgSHGD5rAN7LIf+fB1olvIf
n/hvKF6etQ+n7bRFzCUrEs7apLSTjpBxNcVskk/fxZ+hBq+HK4Xap0izo7tBWJ5etXQjt8OViSLM
Xx+Xy1sjosgHuTWU5nhXD8vm8FAPmnpwLocGEG/Yd6XYJs6yFUPF1WOF7fJrxxTSYIXnkq0DgfZE
C7dOIRgsGm/05VsmTKZiZYb4LDKYiY9BSz+36QD3E1NlsakeRYTt3ozznrBWjGxTLFPuL7bYInfZ
aEZJcn1ig934kDI4xGKbnfk8aGj4SPgVs5VnjEcQl7LpsFhRRuGy0ow02yZf1MGp9mxAHSa0lI2C
llWYTVkQ6j5Qv6+DBfSY7MiJSp3rlTrTEoutyZyB3SlEtYgAuUghSKKQFNpImPDsXEyGUJBRtGKb
KXescQ9cKXWkFUTteMbnH0bhK1rCyxLA9mEXs5iqs5H5dZTMn5l5O7N1ua/d70tgaF52jogrKM4i
sWACD7tEbPGeVFNIAHKj3zHiwhJMbnet8izsAjwQK8cS+15rsL7mVzzpPQ5An20hCllbjkFLT3Q7
KLfDOBFKH38vP0JMV0AV+HNMLOD8CAu3fN4qGNIYMS5urNXFja7zfN768Wto6ozsBYlo8ogbJieL
GZ88IfwRDokmOUUPQMxRrCYTiwODkARnOZIW5XnBksqGaL+FRLRy41BrjACGG+HYhdHUn0+Q6fzb
nWlwa9o6BHXHVn47QWbDG6s51SL6UppQhzD52uve3xdF+N3yrC6qf4ObZeMPJcxPLaScm7SZdxp2
xtbuagtGUNbsBi1ysEBKD1De5iU8rNQaxnJ3lcnc/fmOl+tDYIUYP2O1Xl5os2NUcVwbehwL6gKm
6a3kbwJxQN7k3WAa5OMLjC1xN0KXPkzsVzzp0fUUvUff7vNBpOitNgMdXtQTqvDwiVxFHrJqQ1ZV
CJKQe4DLLkaVeLSCMNCcCiNt8MBbFYU+3xFGrri4uvSf7yE7DUyeF+xAUq1MsZyqT84iApVHlBvq
YTb2S7nvUUaEAFhQ+abxR8J6Dk6qIa0KT1VHoUR5sMHYHfMjJ6hy4cF5mehUww58h2zbZr9sdv1m
V0FuJTSqSd06TQiFposaZPLMdU4B70dYj42Q3CO2d7MTX41olhxzj4EHxiBWLwTl7iOhvXYxw8IY
K/NhLBed4NfVUDUwUtQQAJIf4iPphGKHnvOOejNcM1GwbCdNUkv1Mr0T4nxnUphUajyco5RTfsjH
fbbtEA1ghBjmG3ZIoBRBS7jvhKF5TDBTS3c9xRu8VnB64r2bErNKVIQlOt22KNLB2BmS13IQShgH
SqAPXE+3A17H+u6Wburkob7X3XAqQILEVec+9oMTqPBTm3CNsMKd42wLUw6DlOExGH/SGin0W3pz
rO4HHusNPVcU8fUw0mAKZjshTkwzfCvMO4VzZ3xGWHjfTf0JqymGvHSt+DHZVYwTk218fB6ylB9+
sRGGAK+MDWQ3EVTTXApsOxJ+j3C3EQQFSAU8hTktKWdLj4UU1UPg8KMeYLJhn2CGG+wC5cSmHyID
Ml3Q63v2lGP7pr63i711OdBruRgYyF6ru//oxKk4tMAlhTULCVnvzyEh62oTn7PkOidGETgTEzpG
LTEp6/nFyxs8d4TJFKWFYHDKLWTq4qul6yZ+6TpHkB4EC8sGKMCnB9THvggHJxjyiOaZR1+tGGqx
+C2sf/itqXwudyBBzysNlJYdGuhApzskLSb9hEuh0Z5PGJubebzt1A/kKqldWJchWTsIiUGxJFaD
8F0B6MGMIG2HdBpSdlaDQ2IfP/q4716158RV48uDyzihEx/1nbLsHetgE5IFtwU2k8Q/L0WUuSGM
TNPwXSpMuMc/6oyKaIMAgY8McUB5hubsnl2Ehm/pwJjllEYA7qTAwdmDxtTyjsGYhuEzz+GIZbL5
XmQlaftOOSjnQ96+7ZaTU6PEON2b06AcXZ5/CxI6JdUO961b7MLb6UNTD99QU8GoN/twbHGxjRyH
gmfhG91d2n0OyUtwuromXDldnUyEgKDF5WbUxXau9yh417yM+OlvY3H8ThEik8PANKqR6ciijlbn
qMMoxQnjJ+K549ePnjBXweleO0TY3Bt+OobPJhbkCZN4T1BYBK6TlTpAw1n69KRih7RFUruGPyBa
xHMTUvYktIYkpu/Ea6MJVWDP5OssUnfRAXZ9hMnfSDlLYKjI27gMpyI/ddMLwsyrIJp948sleZsf
PsV9M2I8IKit+DPi/4rklSD2Pz9Xqv4v03hLEU8Vj5KqMkf9e4l/u5SOfnNnSnzIq+j+GHFgwQLV
VjhlgyF3JJl1id4J3Fh1kiU0bN+iKGHGiNhdGuhBccI9r1CT+bFbst10S4cSDugV3w8sa+XBUytP
ZTI0hYUeGkWkQ2qyogv++oQy7MKEtu5REK6JGwvOKj5WRrU0McL/zUGCgkU5NrXxjMOdDHVVA2jZ
D+aalGR0P67fYioHXfCnhQXnbpQ0Sg0lK2FkcKzvE4Y38CBJiCKzyyAiHE3mwPsfnR24+ZEdWX3a
lelYpqaStMhCisT9TsIKI69z/gzDp736d8afoEyQGXEyQT1DJjQozTU2GDVw7MykbVPFTicbxGf3
2FHri4L+J8kf8jMOuNQnLqQEChTsRTG9ZT7gWNcYuPE/x1mGJuj0v42zLMh4CiWHqjq29tuMvKnK
6d49wE0KmAONf77G1Xukp/B8mY2j9UTouWo9b9/vuAY4H6lQmHOxjCfTq+bjLHSwzCxsqYvgV+jO
LJgrLHznIa/Ae16lEYLH+JEBEYMxQ9hXIxJ1JHJDigeMZFzAcbDGvlplLnTbtm8nM+z2hwPvrCFA
naUMsY7HuhHBKNaNLGSjCEYBeFhYWiuQUX3jRkbpQe1EA1HJBsLBxsLBG3p3BmsbU0dN1D1qAmKI
DmN32Oj73Nhn7hbqoPAUd5PNHeAzycrkpsYzH24ZG6RGhcjReCnYsw2WZUxn8ARivoGl7XS8vN9s
BGQEXuSi2JeoUQaTC9SopybFNwLbHvFna8YLDjFxCe7ippnobVo60tcL+ZkufL2qbJ8vwtfr4ewn
Z68/9tcCc61sFn7V+DLSheBXbRMfDAg3C7/qRy5MpLWN91Jv7fzENHCp4+VdzQTuhIvjuT+V+SnP
TwwGa0NM8nLzcB4O3bwnEBTsyQ2cF0zegFYhMQOtwm5gQYheF6gTC0h0te3Dw0Z7je9G9oYI45wv
A14gAj0oeVXY4PNpifgv3M86nBNIS9h8I/sPuw7cNRTcgkKsivDqYPWdhx02MsyHOG22ITQKTASz
ITrLY3eTJ29Wo0WNVH4tyJYBO/EcL7e82gWF2ToeGcFbZ4+vGxy7F76V6t0Nd7YBIE7acnV4CjXe
+PDzd/fci6wXxt4UEQ0XwidFCSNbqOaWZyyGWMIfCp64/G7hgbMo9PhuZ1J4PFx5bAzNyYMooCJ6
pLdaqncXzAoMruZ07FCtiSvjBpsejQUmWdjMwCH0rgrGpJVJVkVbkwp1bnFrItJPjhp5S6Dirfog
nCiEGQXGyEllcX72981Or/cLphNosGAdE0EFDo67mZVCyBPJRI0nJgGoJpwc/2tzg0ouUSoB/vLo
sOYRc4cYwA1hPOLUGFICC828Y4c6s67Gy7fqV1MXtuJU8F0rivhM3WKbjGML9zuCRmiehJEOSX+O
71rM+Ij8euiaw1HPj/QHLS5w9r6xcYzZ51gnKDv0Q1z7H1Y5FqiNRpCZss0JFJaZH+QSYQWOtzsx
pHijIe/A8gHAU4vdIai5DiNzEt7D8CRgLOBwfSXMqk7PmtDTIxTm7//5ddP/rRn72wX4G81q6stp
UBsVuHTH5bcmDa03nrjvuO0w1aUfexBl0cVP8zXiaxvrJwa1yMBY60W33nLcbyjKyNQjGI9yR15n
3GX48EP7Pfir+H2Vvf+6vICmZ1C5A3cQsw7uKS4pbihDpXmNlEPH2UHRew+BIjGBUiBEVptD0x2U
i/gr3FlcWKdMjbmruKi4ozoFxwmhlOVe4kpyIFPhVNKIy6gkZ37jg2K/UHZFPL0GuDoO3dgNkf/I
47SkG+kuyBVES6DCLr9vsR2WTvncOXobWQh6nbB3mEyHyUtuYah4SKzb58dwaodTn5+c/nQ3jnfi
ZYsDFwy+iTKUnCuFw4Y+lRPGTcLB6vtP3Vx5C3ltsiW4Y8vKSNwOObZooHAYu9VzyPXh6DRA4s6A
VQJmXXrcFrzNnDEuCW4I3ubCjRxxK0Dfndyo0qLrKLi7ZR31VphtR2hdut8fr2/4qp+Rag14t2Lj
OEfPJaRGNcSY00ZxRjyooHahewsjixGtx78TJHCPxd0yYG51jfjioCBTzHtaQk9CY9heXkEu98RV
Im0emSxIt8eL+Ca5O7g4uDW4MnSCnRMRB8o0bBPSvTinehD3G1+9Tc+CuYuYyAinJeomOYhhtAiq
5hA8K3mOTeWPhJSTAEmkN5zf1/oVLCG4Jn3QLzFkLq1LciWplMQg4MSR2tWtejmMA0zZ3YJ94Ej5
kmRDbEG0OiHkWp1/zNariAHeqtLvB1cbQBGBi0gnG0B/ZIwY5oCLTDu33nMvcSkteKfh4CLJwfo5
VrQY8lP0NS5lQt+5SsrDxQk2/iIYKMldFxYeioHTgKBGcf8QK4k1/p34QYG2XpxP8Zxz04uAOELY
qCA7gK4EJw3rhpOGh2QAG/iMgRY5Y+fgvY9PQRONxfExHE3jaMv7SMwrZhGmRNct2xHuHpLGREfy
M+wIk24MSgCWfahdM0aPyCMxSoNjJ21nHuhDOT8lY4rjE/cZhF/MCnDy+PO1Y0g0+R91F55owIWa
Y+vKbzJHZ56Hx9RmS7BOTvy3xADwRa6hTOc3N1JTHITu3HhJ1yVKkRa0dQxQAcnEuHRDhurmAKCC
+eMb1CobAmpl62Ho2NELNxw86zGspyNghnX+RunOpAnWDKU7bGtykggfcu77pj2EPiFEZXsQqDYj
J/J2BLs4MNyjWp+U5WQPW2os8Jzz+ejgxnU9jGdvvETuItQUxH4clj653+K6iUo4qvIiKcodsScQ
IBBgNaKDvmdJzVieLKAtc1N6aLdKTMYVch7QZrFJzYutoX8z/AFYC3KdCM7YQn0R6vNziDsaMqN3
sCh90rTXYp4/SBON3yyHlqJDcCi1LX8QgVM27ZiaYhMZAdP6l0lIw1GEo05CET7LwOc+ePBYw8qC
zQgrywwdzKC3dO3UAU1yu4qqzO35NuBuXJZ9dzuUN4b2GE5HGJwaeYQrtUYT+Gzm20nGfCP9ROax
eu5huMc1AVd0pX3S2rxgggDrZ0GCK/H5hunGhNlEqBKQwo1gR++GD3iXoWx/zFjiRgbM7Qj4PYeD
UsSeB6YaPVvYmuJ09Hn6MGEzoMUe2ev4GPeovdJxpwA8Sh2KJl0EUFaocC4R6y7c27HDc9YwtoDB
kfDZhOEMqgZ/n7GSBuzPECLbn8EmRCmyRdVmHdThWBRH3TwU30pCIbDOzwBSeKCD5l2ijMmEkwmF
BrMbfMxhu8pPBuHI+smsToFVUWypB6uHCNBtUBBK0RpMlAnBGF1ERsrMaZ91iQWvuSf5HCaXN/BP
pJsiNfpU1bDrF+Oy2k0uanL22jFqmXdaYYOrRvHJ6IkuFJRSkLS58M6WkErQaw2y17JJQy929Fow
jjgldfjaN4wEspwNAi7JcnBDGQhQKenXVwynQujzE9EA/3MCw+EKvyabBtsGafY1HlAmeLqQZnTb
1QRsdQDDamzlSFHVvWbkevlYb7bft5Ub2E14n4RuA/8oskyBHux0fKTIv89WaliMd9IyYsqyyJIN
BMf/rs/RLkYvv+bE4ZbEJEuKuSnFqMNA28pNOKU7JErhXYkQxLst35RPGAsjJp7Zi7hL8L5xtv4O
DcOOFNqc7Og6RNOwk0GMGBXxj10iH2+pnp2JVa/0EmqYQOEJWwdvn6Dm2BR918hWwu8OsYFATQE/
nw1WIQj5+fJgPks/Kx/d+JH7N76aB7/J0voztZToZjO0JdXe6HbG8w4x2oxCmTsLA2V8xTndRBgD
Rmwh+vnctMGfr1lV1/+FrmFZf7lnf+9vl6buLougwn0nscIqPH/3eOai5eez4ulk4J3fqK/JgGgA
eRVx7So81Eu8seKKmUaebOyEvDCuYK1Ibe+r+VXfQKf6EQfysMMRbQL9Rnz+BvjOSH+UzHtLpqlw
3bKg16KPyQdco9O22lnmjjgybt82OwAHvr5lB9X11C/ua+5fFsQiFoN/cRF/X0IFiN09zvXpvpyK
85E7eVMLjP1xPjIj75Rjz+hsc7iQZ6YdRmOfX32uaB3j2YuQvXFR2xAjYKshLye7ieyrPt4wFkQk
1ESVHSlXfExJKMIyZk5sdueS3hfBNLnpu40Kdz9+GExZOOgE/aHGfezpSBiozaqYqSG6GXGXxwn6
J61aME69+2dM5HjPWcwKcRtjwKbdvMvhGjL3cDz6HsZoCJFEWSEX87ThLEgXthyq5d/Kw4JHsg0n
FzcWK+WBG+Qb5xz5R9t3T7hliSweTg0wKGO2Fdhp5ujaRrBZEX03lHOYstQpj/jTBWcbSJZDDCV6
asTYzVfMw2XAsvMF8zNSY1nM2DCI25y/rV/9Gv5DQcJaU58fNwC9J1ocOXeDgMHIk438YwD3woO7
fCU/SfmofJx+Br2JQQqFRwPjyyK3YsP0xPlIrmEx/Y9EUeBHJNcK+4D8rMl3KnROfLWwTd6QCbEF
BVIslArBV6S9WF9gSENa7LwHp6EDw58Nf2jahS0+aPRyNFnuOcZUTyTYMHU3IsTcgDay71uRm4EH
Ew6T9PYCwlFhMoHUvdXBpagWSNpAKQQqzssp3b2mG3weBEAiew9c5/2NIIGQZMRLFuVyge/YuLB/
Ad9hmTBRAR4rsQj8qz/pMKJ6HCnSe5laeK8OKRNC1ztkNggv9B+xo53zEeAHgoDrgf5c7gIAykaB
AZ0pYY30JtSQpJABBl2hwZDBfReQkAmxQvFRNpVgQSUjk+DMTcV4/x32zN5SeQBENByVP5ODOIl3
j5W5AixilZjrEhMtISNQI0UTLF+wI/ySCox4s0RVoSSIYDJApHO9RxSeMa7Z7K6W8CHP6u2C7Xed
wuZ81CGPI8AG6kmAjuf7KAzDMdZ/aK9n2wPUACawm4h7tsb0M1x9nfEvJlgBVwdXyDTdTwBO8zMO
u6ufMS8n8wgMaFnte9CnzZvVQviGd+pPFMrFgEQuE00dsCguYWIBSzmM7KTzA8gUayYRR/MXjEjR
CsJykAugygRFfjV6uu3xdWvmNiFBDUGYBoTYCcoFPwn6QlJHbrxoTrC8u2bbayNQI6irAEe/sCPg
IzhkIEjQWAGRYLIu2LpDkJJQEpUSy3ahSQnyGEUf4QJ3dMioZWXpN324XF8uPoIyUCSyRhx1t9x3
IEkaCclQAf3bFoUZOPsIwDsK1KvOYp3dTcZwhalQQO6IN1234Dy/oB60SBNyDQbrb4lFYDRjw9gX
s7y8CJnPMctrS9SeEQiQbhESEudUSiYQhICC7hnz0IBrUAWSlhXtkCXAQrpKvjLtQ1zVPwgB1LYQ
AihvQdxAiSwkRGbU3UFBUm1OXT2x8Ysewh6nNwly5ZS3MbuCKgpWEhvDPBZbcFtB5gRAIvQAsOjx
QaBIWDDLZBL61F9oEn4AX77kn6m1QJP4XWph44UnJkGMhKMIyJlAk3DtnvYDct0hwc5dvcXNI86o
t2wBLmXD1mWK+8CEFMhDoEyq2D7l+AaeAe5MhcSbbmVoYjJuhmhrGzOkeMZ1ea2f71mEVmiCCUo8
aGQNW1AoWxNAFGUbWNQwpFiJZLw7ZVpSwklcKhNRqfHES1TG3eJN2qsS/oaKGjmx1XiBZ/zAry6x
ycO5puBVXbmDPKple1CrrAK1Ogy4vk6JwSuDpZkb3uWqXTrriAjrnKjeQpiLuHI5TCyIkcFrBN27
mJaBa83CmTLGUIfnYzWYhAOPmXF4Zpz5jNsrOEshE+VBW2IxHIiuE0FW4QDOgkPjVtSEVF+IYKC0
hteZtGcBTqkEo+EpYeB21iGrEihVrwugCh2uczssNbRIkDoRUEMUz6+Amhm96jsaoRLLgADBAF0O
tTTng3Ia2JXzQV9Eu8NnTVfBJqDj4eNfA0d6LxqxrxIgB39c4Bw/oY4VZby8E53CC3+lp/wiEZcB
/0/H6fq9fdsNX+iYUFLz/wecyfGw82p+glsmz7Q8xUN0PSx0oMQ6sKwJdwlAKo+zDdDC2aYLAiaG
EkofwJePC4bKW0moCEJpDOlEkgFtUYblJ4Kb2SvvPCBR1XvtnMJoRzF+qQRxGbMLeqPKiGiPFhuN
Cc1teIOoSVAX3pWj/4V2ENkq/SJTdSbJoGYIQ6g4/KgI7ji/ZcDz7Y++xtSCsBx2M3r5bN8tIhWy
czz1doCP3+Ao4g28/9ZhKI40O3Uh+p1MtjwWEO03Ti+ND5FJ9D5DFpNgASwheyA+pILrEV9VkGDm
G9xAY3zbflNEoJDoZNdPj3O8fnp8ImuzygfIR8fimNIaYai/TstpkOw3Hb5/mlgIj7DMXw3X6JXW
dgmbD1ZOaUjYAELn79iiF/urbJ0w/xih26mpA8WK3hui67Z1kgnIigbqBeYsvRQAFu0U7ANTS+dS
nE7MfmYEd7ByghnbwVnC3pe0Iq70wb+Tjjay7bQusL1Ii0L4rFzsFAZ6iF8gGNxlXbh0bts3cC1J
CYFu2QzHkqkMJrsShICZ3EgE4jIcASEcWHdCRrtF2FVZaU5J12CWwM2on8HBn5Pus0J5xzDI9jxk
VO3r64Gfqnt8bOAPEGUsf9KcG91TPrgYJlU82m1TEY0zRjcUgdczOqhn+/Yub8t4tHGwfJilp79A
FkdmQrSh7yPaRUqA0auCjckz7dL0ND3RH9RykWjHWqNvxy/4slK/k77WEiC35T99ZuOUcbeANLUr
BFEGpEyX7qlNAqKaEuZsT7vNtGsp0/q9ne+Hfn8p9lhXGP0eWsK532vO9nZ8lGSBCmXSxwffw0w6
c3qXPav7EBAhjm50rncmECS9zNsHkcDQD8IHRJ3TBdKa7GJRO+IoVtagbKKddUfYgwnjNpraQQ7d
XP+pBX6qvMJvPtro8N7N37CsZsRHz8qID2kPbSs+2RCgoeHTv5YFcntjh1MqPqIGxBmety1XFo3r
gsb2kWZtujzSu50iQbvZafNIr7KPdawUk2d3TvEnwcW3jDAyXsEICnSu1xFqCsaCW63GS1z0tXSG
2ITSFqDYv322IXcIy7JfmMOE1RiDSmJT7AieofaRrFK6tOU1kmcCJVueKStWkfH7PY6UVOgUG4v3
FdM2FaBl+/QEY9oRHtZ0tVTv2iDscTHJvXIjDQFeidvv044u1kZf0wh7Zha9LAuzOjp+KGY7hEz0
tO3n2H+iKEsG8K5gZ908/JVpbXFt5nvQgdDIwT4L+AN5nO++0OOC9FuMr1B2TWLZL7S713f0CdgR
MI6cwJu8TmeYvTUOuP4uX/+r8f3/hJ3pktvYuWVfqBEBAiCGv5jHnKSSUvrDcGnASBIzCDx9rwOo
dKurHbcctF22ZVUqEzjD/vZeW9xr/z990VAsjX/Ilrr7dv9m2h6up35T74xLuVljTeB5psSZjCfP
MS2D0F9oQMrFE8xTfTKAusXaTTyyPK+Nmipj+lDTMeXpvGNTG0Vubh5FjEV8gBsiOQ08Vu5qOTI1
MDMxN+cOG8ovdff5I2cpDlJqG25tGDGmv0daEbOgKGu87OvIBVCDHkf2AE98X0I46dkYxABpi9VD
q54IJVDgRauRe5+ey+l51cTawcLBqsGGAW0zsq1HypJRB/2f0EWXk3++2jWMcbCulM7uK8V1DhHB
XgbgCvZ/Wx2uDRfvDSUd/R+65ItVBhClWSgAj6NGJJ9OkfpR2dtts1dwtRqVLbpYQv7lx7XbpP/2
49JUgmonflwmgRKodzsM4G8/rrHu5K5RRyojMAPCZ9vDR7Q4XigtEOA7LE5b/h/zFKtKyqqidpnV
ZdcimwBXFplVp3nIUeVXuqTGi0yhVzKvicXpi3RpE9058y2B3AS603X+tQng3V0ozH2El4WYh4jk
+n518Qt6f7dAK8I+ZyaeLlC48OvXT0VJHydoBIaIWGRRi0yYwwEHWSYqGEalyJwibQrXJbhsifLx
714mpq5caLBuXRFD7OIUz3iEpbSA9UACHcjnKBBRkK+Y6V7YxhrATbElR/oQGRjBTqFBYIbEV9Io
UcOhsGTvEgz2q5FNwFydeJgSzoWChalnpZhaEOIK8duymT+bmGem55uZOhhQGTPCPum8efEmxdtM
hkyMsii2EMvqQpS2pBneO8DGKwca1oGISEfHqoB4sQo+NrRzckVWiOjzb8/AP6wYxzNgkbTQ8Ibq
p3+OBG5rcx7KB5ey37bQ4w2l71OB2wZjBQ0Q2s3JzVwdT9gFYSNZiezVdD0JV+g4U6XKNBFHQ9Gk
2wolKMlEpAISYgUfi3YcTO+rqD4nUEHlUh/PtDFwnn5kMHHhqV1rxh82g7x78BH7c12EzP5MZsde
7lExid/wgARvPd7v6plkUIuCgq3+ka5lgq2+VUIpF+1BoxzccaztIjy+5RaDiRGaRnQdY1G5ck84
llQUle90gXxHC1w3EY6GKMC+owi+R2wb2Pb4k7Qc/RPVuyKrDO5240ws0Dt150pn1yJWLrl4jPNz
aMIIKGL0VTYorY2LOkGohDsAyO5/lCZkJqxtuLaEqoR9whQSFdsEe4QQSGcvb0EHHoz7ZWVO6HbI
qOwox+pNCOZ//8GTlPh/1+r9B4+7ypQNQwyDjH9olBa+nNM0cqbIH+UHda/qJpP6GIN36+IvcrCU
nx8K3jReHZPwIHOc3YVV07C1ei1cdZ6OwGC8MXgbz8oqEOs6RSc7Wd08IWmSyfOpf5cafDVMPLzt
7J0ofofKXtpjdJnSE7GVmXlHVOMP5L7F/KZLAVfdo/4crUVcdPG6xjcj5vhXPEPromQCSzG+7BYn
6uJUZnq6p1B40ATVtbXFDWoXk2tqLZEIhJxs7PO+8STIA7+HUS1JOtK4DNn5MGRfQKDW5OW2cAPM
xCNTRdUQVWZ4r6MT8Pb0WNdkANLF69VMpDw58ydg/u3dOreb3ZyjWcPV4Jeyg6yDckma8qB5kQuC
5oWBDPcYHyie+CnamMv5kMdUt5UiVikC2CT8d9AHw1w+h/eFeiZ6pGbl/srG5T/IpwARNWKq+GQl
udbJx5yjlIUyFUy3F6JaRCOoFK6Wz1jl9ErgVlDM7uMbbHHMqvIpqKxAx152CkYruJIeAS7l+9ls
horMCj50T5NOeMg17NdDIud4SgAL61uIo4KBIciCgKrrxHT04YW9CSATjQUW8/JXWJhAjmBS6Igd
DAVAUDz8+ho0bVb3oiX5IVGvGFlGxKZCMsNdiM6j850C6+Qu/CgIFhSewmKEtbJAxnHdrwdvqCQo
QOyVhaagntIbbt6GcET2gH9VRCUuQcbrXoOreDeKruGvqu6Vmynh+d2kfeVbZOf4yib0VzCJwpBA
TBCTM/a+K8MXUqAIc2h3jBh2CPml8oih4qCsAhosJTI6VPL61GNCNaNBEXPPA89I54Nf3C+33GwZ
M81O9ZMwlsMPih8bIhksFNFHF5xf89d6CXOACtzlcqIhQQ/ziRvH5C9TRkBoptTb2f4Ea8R6xy89
6goPOesQsrjkkXx8o+LZ63cMKwqWXQYokrMocaVMsOSec3PhRNRErlkBb99X2Dy35Dyk4LZvNh1h
otKTds6pDHA6EMQdReDs2ofVFt77qDSxGAIIji0oZe4DyTSd6DuoQ2UIWyVom/Byt+f/rH8wgQgh
1qr3aGOwurM1Kp/rLFcxZnck3zgocUXH93B4IbmUHl5I7qKl9mLgb+fLzT0LrwUdqvSv974i+W/g
vYWotPeSokKiP8IBP2NpnGy6qVZ2cyTh1cNZRREZrx2/w8M7oLPYHDB0YdEg3+kFALg3jHscRnv7
8RPHw2O3c53rcNh5a9dJALa/4IZHHroNtjGll1VUISAGKfYDN9kD+LyvLH7BwQWJrgitJcRdsd+R
2jqBKBs68BZLIFTcYEAeeO7Pldi5YDTyArHelz77Om0F7OtALygheVQegSkj7VDOKR8PYLXcgYzj
l0fZXoWfUccgVvvLK4sVhTwX4KOSiO5xhtgWr6USw18tIESiMgHNibIE1i7Yzfz9CODO2Wyk0i0t
TgIWBeWAm8xGFjDF8CBuMkx3Bo7iDCyFvk5ugJLByOVVHjrPZOs1bUp6Zzr47FuPE8rn94qvFyHc
1UY0y18ot8WjxuPNqkS7roHmsScREICP6qlD9aVsCqWXMAIy7+IuEnh6sk/OZcK4FGs4ZvoQ+A8L
G74A2kp3e94qcWIQsW8yj05AkSPtEGNQnAQx73N/CrzPtZJu038CxQjoUKy26HGKtxuYloSzXA7r
MzgCS1wL9vk1v5W+ZycVI9QNkZ3cnNoMr2Y4y3xTwr7B3RpMczDfAwjq+CyJztNsrFMqCkvIvw/8
fYIry0pG3859flKnZ+PSU1OUtHs1hzYkK9Ucj3gUn2Bl3uGrqo9g3mFa5y5s058EosAcRbwy31IQ
55z16sTam4kYLjFZ0mm649YBS9upHgHrpqR72Aj+ZSYJweu/bPfqSdYUVT+d2fb/EZlc23a4byco
f5cfMthe/DvYKXufLX/ZObpgeBakH6foo2Fj7OBSNWTP3+iHh3fC5e2+epS/d7gYLpDi/PLqNqAZ
BNVXOM5W/0Jv5uoPpG1mm2MAYxeugdBQLvSxrHh5vHITn3oTrlnKVrjhtaP4cM8DkaL/VEvbwOR4
9pbNWzdvGz3t5p2oFCvFpykJ4rqV6jYqVD8XUqVPeUNzCW6XwFSCrQhk0v8QMkqPhQ/6UY5e6s2T
Nz1IZXiqmMAof1w5v/HISuKDP+2wqLEp4FIDF3TsC8fWwO6w/Jj+kCeGXU8gv6YiVJZoXWigc6Bf
4ihpDZFs71ZxOJEoI0ejWGNVjxuOgG1MxoS93VCjVg3fiJpwM4SkjPsL2z92IzpQ78L/hUwuCpZ3
bBeOCj7cWGYdzdqTGkCO9kzlpESSj+MXTtaTsJQUuNw5y1AVh+5zQud11EB/9pZvUDbwNqDR8SGf
d2Kd/Dm3n8afPf8P4kH4u3gvSQjtJXCPn5fnnCrzPmrlSKqiUeYFBxK/Y1sG0bHH6riYoSrT/x7O
vCxfWMExFQIU+llB5YR0w6GbZsBPTo/T/uZxeO5hkZvu4+Fev8sQh8keBAVf3czdLqi4KKu8Ev51
f8mANOQs+p1oJGshwQyBogf1yZbt7QfvDZ8TBBi63fCLSOQScRB5dMuA0YOt4iAbsWR1bPZwAGEa
R3Ss3UEDUk1FigYD0EIIUnjcX8PmBwqRsvsd1AcMOZGVwCtgEL0TfVTMiTmEo7UzaRVFcMLEzxPs
nvg91Wi9RosC2ChoCQX9WyiPI/W/vJX/COVdi3rppY6s+QYngAgAL+Q1wAe9RV0dZxxOKfqL3Exf
Q/Mr7yEvIcduPOwHT5t3jhcOayevGi8Zvi4C7rxhx7ul0FDi8lahovA+8TLpuPt4mfYXaBvcZyaa
w5NMgs1xO7sZQ94mY/QYy+NhxG6qi9dHtrxCvDM4zcFqHecngSXaDZ3TH1zgKHh5EO2iBK62qaxq
IPQYcb2/DTrw//0lYOoE3wfaPFL2nqoiHcaznjOapljD/rtbKuDHKR7rGlth6N1+YlJZfj3WBE5X
5RMPM4oFzzAf6ZXHtxyiOxUZcjSAb6gjntfrGCIyiSe14Ak9ew6lnbHqOBvcSlM8oxcycs5Wsujb
PJuE5XkkeR4vi3gSeQxlsXIfjx8PHk8dJCLgjTxrRcxTRoCC54uwJxBX4REYc7GMDyH3uSMhg9qX
vBaP2AA0i9FY/bc4NDCh//bgnMEmnHHxWZr8j3hM+zhvdSOxnGtcO1S+PnG6drnTJFIXqnrIzWrn
gsBiu68hvPTxGw48q0zfXenh02tgjUF3Cjh5D3XYDKFch+93iI/RpYomGdwdQFVi1JEmh9UY5rjp
Uu49jMGNMfIZgpb4KJyyIRKDYw5YlFs23pl3NFQ0O/KPID2PDQwRoIogjoEq8tjA0OjioXYxaOSC
V5OjsBDrBaPx3tnXn4nGAGfhih2UxPr2AjFKH2h8YMdiu1IZu0j++6cV+Itt4VoHezhzpQhRnZF6
lVsoLN5IrtZHfJUnSfTx4atMSDSjuntg4Lgy8tvvPiUutFg7W2wyqsNH42RlkxcBtYOfeliEFwa+
pZzdtqd5ezrfnzl8Ke5XbiDdTVw/1OIXSoXrh0/IP13aRKOQhdICorDX8MzpoQw/igTGc9GFpMCp
S3p0se/fYYBw1OaKaf7Czfou7/P17HfkZ88+Z1ixcXZ/lZMdcij356wA0PIhX9z34hIm7neYgUwv
j0d37Dh3HERDR2r9hjJly9eIM8W1GzoaTzCL5gdpDU7Ib0ik5DkV4bDlgyEGN8wriyYrJs5+4suh
++G16QCtED8R9v7DriYwWqgyYFnLgO/h3YWCQzgI7KdLEJIbBWO+Thwz+a4SlWRonv9CF3VEVA2h
IeEtwldyZqsS19CMPy106jkPZFL2znqx2YfpFGVNInip47b1MBrLFQRuv3ZvmAm5aSwRBcKgQoWX
jTHA0saNZlcmfaV75QtTeH5uTcYfCHSY5l6YYd7dMCFmh5z2nXSc6x4YE5w6YEzCS0uttg8wkdsq
hlUcVMo+Z1kc3qYTB1RWHXBvA85Nj8QSKsfmE6cR1QkLRSB1mDGUoa9GJcAifj1eFX7xY//1qCK1
xK/Pd/8UxrMesv0TJQy0xIUCFRusVPjdYU/6X7+aE/b3RLvGskipoZhhLbnyTdhNJTO+v8qHl9s5
qNonQ6ja/Zh87Aiu01wq6F5AdJjwwtGR0ZSAVRpeZOOa5+5qAJcU+Bwm+82f8hdGgoz07beBoXQA
xYsKDyCFIAAI/5OXQT5DO6O9l5n82od3I5yryLOLazBXoU2ztW1zPDkuXcTWzsRS9tjaeApsHIvM
Np1RT8Yx3cYUNjX7cp/VVsSpTaO+JmqnsNWjjQE1Wo+VSnomTlgSjWNe5I96UHKycBU0DQZDhFM8
xqcMTgeg40tW6Jk2Z/CGKFQQJVaJqQJ9JV2ljlEFnuZHx+WpjRg4yK7/TLIPpym3HYoomlTEwTfh
bNaCd9dlIkHkkf2U7kDsRDNhO36YW6jwZtrvzYPrU6LpIvgOffYOngy8CoaC79Nfb/keJWzpNqQt
iLOi5T1/NMLCQQjC4PrxzzsZh4o0NbhWH9SDtgbgQ8g808xSgztDziL7RURMaZPbHK9NVEzhnzfV
BpIJRhpIIiseCVYQ64p3snMaBC2/RBv2ld0i1Fr+RxuVCc+QNIuk+aSIarUjEM2N2OSbQkpImIII
QD/uEPdCDc0BgNufGFquVfKDXjV8zZIjraL4iw+RifWLiZeMB1/cv1+UJQhsNAXwky9v6yO4EeQx
CYAyHU/IquugGHWqMPyGodg+NmYc/sJezkn15e3xSMuTQE7IU0RQoeGSq3rLCwhmo/NfXvgPqFlM
0VU5qFObw64326Nti0RDuceh6MQIftylqLyE6zPGBp3yDyyw6bcjy/HyUjqf8dNUnp5SHXaAn/Ar
8XxSF0YjRv4IaGlfvtyIEJFVsF9ITXC4toMemUUKqEunK51AFRXh9IM/aPwxI0hRn3Fsf05hYKCe
cAkFfZG+yEM8Q9e7MHgl6irsKJ8ZJQeKCSMlLFFH0NiGsOGtHsIvJ+eLhIa5uRYeVFK6DAY6r4Lm
FN0XzDs0+fzCqOEfUm9h+xmngoVZxiuJNPPSP9n25aMN4hdN50prKUYztOdd06H8WdTwnGUHkYRv
lB2IPDd2nYLskgeJj2/N2O4xl/V/1CeqwqWv6CKk3IiHEf7oG7vY8xo3cqWkZ+WIaClFY0RLn8Do
cuMgcyKWhANSY8zCocGScFu5k1/arLtkNjRI5K2es6Hq2Gl9iaeFSjIH97jH1WMdPBh/dpmDCSNs
G+DVISj+uAVKHmh54D09Bn/+NFydpy8Wr6DkXc9ew+mVC8PVaU0HmqTKUgtUk4TUKv5XIirqz47K
Tu6HZ4+aIJLB6s0z8PhRsuQ5Wh5vDYVkohePRQGHekyLCSannGofcCeQljBYqhRn+q0cqICOYhSO
dELieMM/f/mO8PdIHq4uR2sd6XJ4G8Pnr6zOiKFjEZyvPl42SLOg3+7Q6ER8WGYfL6EehNdHBGG+
Tc9X6ukyfB1d/WQhgc1MijLM1ScfawGvIeabwzyGbaz/zGVQvdoHQzZnc/qOdR8Yix3hybLawH4z
L2GPKrwEmuy/vCmXcJECeRF/At4gvYPkHx2Feg/HuAYtei6qrilUrhMS167ZnRxgecYN0IAIJoEr
W5jJjAJXBrOYoYbleASGaQJjKkee08cGR3p8FL3cBbgD74z1rHbhqDC6V/eADnN7hvZHlBAbrXDS
nhwJrgJOOMjXOYLYnTsXVqdCowK1xwknuGlPVD3wYwu5EHMXKLiZcaOimtbwSwegNI/uAuPw5PLs
qyKrSfBA8xAEYQOWtU20dL6H/R2/W4gJ6Pc3Ee8dRiUdr7Tf7/EtM307UBHWBpWLKSykCRypQiRs
KfhzUk6ODO7CruPKEJ9e5Q+nVShJn7/lEZsbteo1oiEnzYtHa33NytBH7IIUInNDBjX5h4oIz+rG
LRvDHzNujAN+exE1Xo82fP5IxgEsn8Y6KyhhAMIrpDu+9fGsRb0WjQNrU1zwF5AbJAG5y+0omi90
+YgPwQ6yFKK/40v+gzDF1bH6RAXawzWUzS3l0ezsyxLRKW35wPI/sinedLEpGueMwTUjMz0X3yPi
cgxLdRZq1AY6LLApgOSiPqz1frxoZXBAxywLChkXMVllUcT1VdkcAfgxdN8OAhDfChjD6iuXMfsF
sTUICs0/rKKXgf/L+vKGfBEAEskA7b8x8PHniQMsO3DA+tHg0XZwUN00P+WnY6YvdnRibxtd8m+c
1nmSP/FzxxJ24cd91cPrEIO+4fsd327sUOktz0A21GDffYol79/Os0ATvZEifmPszm3y9vlo+yBo
i0RJL1wXyl1Upp/tgN8OJ1MfAp7kc6TkSPZUhs0SiXwpPjErfMGSxs8a/NbWi7YylnbAgLplD/A0
xXmGlg6CbZ7NnlYtQnphe2Apokvn4k3IzUw1OMCeBbPcXP3iTToJPiWvnIQEbR8PP6i2bfBt506p
x+B3V3Er1YjCJstH5erLo4jGFXJgIKZzRdg4sV8s0RgMRqfUf2F0RoSNAnxOsWRMvZQmU9GQRxvj
OM0/m4Gy493BAFp4IxiquInLX/Lv1QjFmNKZUF+jT4YC9sO9F44wW9c8i3izPwPS4CBc4/GjnQe5
gER4NCnkPAL3HLnFLO5R5NPgLZ8Lm/ACIrVLJZad/3n83svu4RYG7tl9d8dv5w8EGeotfBeYlHcs
cEI8BAp+yIbwkoncIxS+s3yG2TsIh8lr04yVwm9JRhFbvQVAumDCYJZrMmYnk90urm5Prs0gQlRq
KlyPuBtRobmDGTWQJDa98FFVA8AOEQEUvtTM/o9uBdzrzPA3HFTa9V3u+YhOo7PCwlvRXZIckKAw
sQZvh1iBsa4CoPEZ8+CxJV9K90XATKcFIF4ItOGc3X4GTOc4oiCC82ETxBGNKnfhC/7wcD53hNu4
O/Jcm4C0qYAJJ7ecArFQ1xwzoJFQcvWQs7OceZ/7v07L6pg+BZxehPHuG7IHgh6mO2QPpDyVD+Ir
uyp1gnE6IahzQuVfqcNKHxvFpoh7D1LDCH/IRgVsSHcBAGu4+HrPggFOGB6ZpI7OzDQbZrOCl3pI
3pAiBzI2IdXz9M4jegP+1jVW8wjw94bbVROc+yVxwmk3YCFhL4nReOtk/54D8Odn0vV7DgClIkvV
MpINtORYvSWE+SEo+LwzHAkw8Xb7kWBFA3g54qeYAnt0YMZ7u5JI/JT6urNnIg9z8I3OpeNwN+xQ
pegvltxYG9CBiBu5siwm8k3jGQsSpPf4gYVMwTjeByf8o7QBn7leBhYrI2L/r5It+jXOf7EzuRm6
2j0mwEhq4YxqAAJpFwqYdWLSM+mI6xgWOJXmnWsfZwzwH/edlE41xu8ZE3AmmMRmiExkGfUxdxu0
nn0EpkDjQ3w2gqGMEhd1BJGPZ4Q5OocJXgzQ59yj8B/ETUk0xas/3S6Z6yoQTxrm/+J6kvAfZn71
ySWq8U6TCSXSJecivhCee94jujesJzfjbs0I1bDf+Td7fj9iE5AuuLTmkldKuAWpP/DhdrPH3X4N
UlEypl3JAJMCERYl4yDCMkjtv88fQcIKzJ2gBtOeceDtjuaqEq8i54K9uQrI/tFcxWEXBibT1I3v
YkJkoVYYOwoL/VAl0yMu87hPeoIBZpS9q5oHeENcjhsxMThGvjo6NQ8xOvXOb2HCCwBWBmkb+p/4
Qy8sub34Q1/td34GhiQATIy1ERMYa4PMNk+BFq877lEF6EcVvU9VkYKRtgiXTSDIioXab1Friv/6
8SC0F4DIgXnSLo7yRsUQ5FN8WHcFocODIHRnnX/4C7ZNkcpyhSBLXIbrPT9yevj49kMeLPMsWWkx
+c+Qi3rF93c8BEYfGUaIhwDPT0cAMeBcxBcDX4V7uulbjAAorqXZtvRfXyc2zpNPcEbS05KAE/yD
a5S84rrQiV7vigrAIEqP2m+wdl03FOVI95gxO7jFCiX1Sf1Y8MTiB6WejxtwJx4w/Sv6Bc9NImx/
O9EeO17yjliYCCMEOgfeD67B7xNkNVAP6W2CTiNaGKhBopUF5mrjALAFBYgMU3AWEaKOQWwBrcpm
xWYk27ifXHYV1WbGT4qNlb8wQn4fypgMm9S4PfU2ihryDzHfM1kkfKyMnj4h3yK3sZWgvOWfYCVt
9VP4O5tIDe2wwWmM8zbekGHIYZ9Dx/ntolro/QHh4n5w+Sv8VLPpaaV/2FQPPxU/ZZ63Vij9tHm6
zokDKuQST/8Ts9YHHKjAL5XPwC97iIpwFe/sdPXLQT0yy2dKbi9O+BPWaUjPjpmaTXYlframOsa/
IbmcRSntZL8+aG/C1BTJ9MmTjmyDT3fDXt94fNrah6uUwf5i4+pWsexd88C0GERzF5rygIXv8g1h
ZOkzNqu6obMhqef4jPXvFI5MMEUMgQzCNCVOXNndEFRluLacsyNpiR5FjACmt3GPj5yB8OzTIIha
p9IFQ6Cs9FWuj1zuvyOn2S4JT1GCHLpYYrsu+N4/BAOY/827fiZEL7iDpLVVn4XGbpnN++/kJENO
B9SUmG3gilQ3Ia7viTC7yh4YqTvxmdVRvjYnIZZhGMMSxDbPEsY+roAJs5P7z8Hrd5cQ08K/y5sL
y7+dMR9cGPqHVzm8cIduUF18hE5Uzgf/CrU3uyjxzYp6Sn5OkWWGIzixS6CD5uLEJGZ7EtrIIjyF
MMwPT2H0sdxiuaZ/LVmVpHC7IGo+DK3A2XSdnefRFZFZVMfCa/rFyiT4AI+BTFCHG6vwOSBzFiDq
EGxg4vf7mGE50o+ai/ebjOo5+TbMTl5od8IMrIcvIlxMOOoU5AC4Lx7XBk6Ekri/mPQ2M07wfWmy
Waemk1in4GmwTrWWQPvXSgB0cEe7J8QCj0ht0YcE4ep4vMTqkswVICK0KbxJRi+8SUIilh1qiPnW
8bvg4Jmt4K4E1RzcZqw8dG/RQVzvfX4FrZmT6CAWzjsXsC0FExiAyM6dyJ0xRbOviDIgxXkIU1aO
ZGFUWiOXL2tY/iy4f5F6D5mcYQ30WH7xfL3zT/ad44ecKa/HF/ruMi7mBXdR6cRbPuyIej0Aq3SV
hCFMJcXT+OT5sYIBTNJAKHED3bzuqcMqTnhRwRyKccMIzii5gaSHBGDlLQJ1I0TyfhQQAva2Qy5e
Oc2AyuLMffYrurc+ynBKHGkIpyZU8DMxyN98yElyzq2Q6RU9rxNPCYypc9jZFZWEqou6unCd8FAi
D9dZ/eAlfLrVz/L0nNu372qT3rVY86rKVlAw93kkw0iqvBhA8lnh4GziHvy7bBs2G4nSqvZuINR/
Gbp563Cdj6jQlvsY3e+vLqUnUiqQVhWVNH598alZMQowBqHBCd+jM5SlUJmeJlILEmIPCMOnuXqC
djNAKSwTUqVAaRLyTFSF07TAZIVNJWYVxLI6jASZQsW9jMKy+qFZ3RYpu/eqh9e+3r9RRAhw2Owi
alupo/ELHkkKCc0gDXB3TANOei7D7psAO+bemd4EjCuzSNgc4RJeE4qpKtsPSI7ZhwHpZAnRKoJm
Yt4EzQQkgj9BMaWHnscEbpqfBi92gHiMzUiHLNFHdsrFi6u2uPyB1754dEVQj4hJ6kxgdSE+62ok
QHOmsWJazZH38txf3dSZf2rfDh57M/jt4JsYDwacCDjMYKWApvdOAOphmZTe+GThUxy4VglZrkVs
R59rwtWlyQ28CU5Patye+BWuBiiHwUqK01e6xs59CRR6D0GUiOL736S/bckWdo5mydjI/+oLwMZ/
ePgtkvqw9X4Of3KINSHuNyHw+IVCPCz5AsfNMRsct2qJmwcTxn7DVnJMGI/RNhNGptnDPs12HclM
CR61TDvCY9hosWIRQLmLSvaQiB6zvaSk5MWgg09c+7CNJi5s1OS1tkPMX6Ltgi+IRw9J9yFSAr+o
IiCNxn+jiuj/LCfYnaSqaWln3MPaSdP+MYscL6PW3/sFG2AXPrrIrOL7Lcmou4ZrW95CYupUOh8Y
PzaMY7dgIcFOwkKiX16UDeglBarxNsZfR+g6E14BR1ZEVNeQYo1yVT4/c9NJcMjf8pohIVSgcCnF
32txjsPxeZ/T+L86aymV5kg8QRaBorS7CtX3ln5xqlzLPU4jg3a5Mu8Wuj/uRjlb5OzghWur3dcp
5e4VW3KbdDau4Pg2xSMHpRN0NoFp08n4XAL+MCU2L9GaMKEzkW9jHZIEj03+g1L39cGBypWI0Mhj
2tbpRiWxkWjT27EAUgnk43JhKi8sLio1f0zT0hoafMlmKoYA5Zk4KaDx8KBHWyRe2NfytGtTBOU2
vjMDaiHJxCTGVF7XVpAHQWJguCMIdoTyyiAgrmrSqdGH7wmm/kRDdOd1u4r5L7sSPRHMsdhPMELL
L3r7cpWfT+0zPlC+rPHN+lRyDQJdsAuDk+J0ikNZzyELAqIg1yPOU3uWh+UQCkURNzWZFGYn3NGw
iotTGPerFlQppj5igqQrLg4B9lb6hkmUoANHjkkO5uuX/j1JOG2anLx73zjZuI84v0h0tm1hYvQs
SPYgf2kJsjMXY/Vmz8V0fPFOWCCwTvy87Tl1ciS5kZDrIbtOn0wT59e4mZ1xDnqYqx2TS6+8exnI
KxgyB/IKNvR+nLgNzGaDX85GWlGWKKJrJ7gXoY+Qhw7pvxFIw+7DOaLWneqFyssK6RQr+V+Gd9yb
p+hshbCjXPPhKpbDpNzPaOkxVf/mshVZXLAJ+raRWcRtJyIqBN4qf9pZuOh4N8nZQkIqHfE4Qsd0
p1KcigEBuXVXCBdNNPzKO22lq9yDoVeqT4Swpgh1805CibnvJS6rNO+y4ZJ5gi9pQpFbfRQIpgCE
9biUMUC7P3h4IkKSkoPeQVKSg891dIltDnTJab4oJ5P2BjOEuhky4+iwXMOVwps3sXMIYPHkz7c4
gAvDmWheGRhGxlcqzJEDWM1hFI+rDTyMkDcFqkI5DVqF+gTu8XvSdHWREP9KLv4OLCLWkTI1tFil
OU4iJM2cKvqMP46AeQh8D+bFmdohkVe8t68cvqgaYlbDgGbhq5KghG7h52AaKVUNpl4IMAtXsg2P
SLQSUHwkHSZiQBe7QrLSzGW6lenKitga2BXuA1+ney1dSj4VzZFnB5OxEhlFdO/jskj1LW2bJ+P8
JJ+fGbXK9hrSxIvMTivIureC/K4MX0qPuDr8uRKd3DnoVwCweIdgX8VIR94fl8+P22rnvauc3PSb
mlFZvocxkYKKxTU7ITrKJ3e74kw+MwtK6oeYr9KdZJvP1S3gapFOKGmoTEynbgHyCoU5TFxoyznd
xMQF/bp90vusKbOlSQstHi6Cy6ufuWuslAI/IqWDeJOoBbSdlPl6+RFstEo6W4o9RcLaljRqLDWx
zHmcGS7/V+K4bseqJcx47pVbquyurAW957jNA5uyv2CcZW5JkL/ndxI65odyS4drVi0Z6h6KwhpI
jwB+19rxLP1KQ5CVA0h1wgdlA/5YxmixwtxZVNeUCfyI04xEZRVY/TaSinjo4hojsn9h2jn7s+Jz
GyotPyeJDYf3zF7OGTrh9+dGR7wXOALZLC24EJ7zIdFgq2XQVXr/p3kU4zDfVN0lOc8RgKJIG6Fh
YiuwnR7oOfkQK/rfIxgn6x+lBvvGKaJyin6mcVVV/0EB1MrRnKdrjmGPxXUvWZl4onMX3wRWFDpO
lPrD1odzHy1VlMvRgbo98wjLUd6Epfy8tc+I5C+XPKOh/GT90cnhIOM9EZqJZQWyIkrIVy4FXL3d
o9W7w/UFIWqvTETNWb7qDycnRMc1vsX05qDnPFp3bl3a0oSgQ3iBNijCCyXZzTOMF/fugK0NGSrn
HjwKYBSPIenp/baFSb1lItCsKRWK/Z9Mew4xlWkP41imPTSfGJZnc1akglTB9oh61gOtIhXE/cBn
3mCfZhdSK/oX1hxmgzTLxQ/QAkuiKelFSa0c8HzWFhnTcc+xvcWdrKBSAtkSkntF9Ukh8Hvj06I5
iA+bV2GxBL8NcZLJNJmdxitVMdi6+2HMKfyYdjlOuQEKikwrNM90Xldsvj0dWYK3JHFPXnx81wtP
1SuHNPQG8lu9yUmS3gKv2r0nS8jga2awl4s7NjU7Lc8wYw/msoR4mKuCohHMEyrh1DlJ+tEtwHZJ
iIhuMf4LPVk9/wNAdDxZZ5OCFM2STUp0sI/9LdmnrtZpVSR8oJ/y6gPy/8mKZ51YC5eHGArQ1YaG
LLzhZhkiG9VltJ3IPfK8Oy6wzdr0KQI65DC+cI6MjR7Ss3JbEupJNIjAf+arjdHn0IAo4l5WZzE/
oAKsbMbIlT249We4O4h7iPQIRru56ZYH3P4n1iUM7GltJByHbmvS5rCiYoOqNyvkzAZtW/dGcXP1
5ucRtC91lBf+u2BwMFOAaN76oNCFmeJKD3kBNj2sqDPwLAJzsyAwm5VXwfm5uAAX7RvJshMLZizT
fYLfSgyOGBqaSxyRvMGZa0crSjBHaW7FbIODjS3m7Z5RTbXHMExPZw7/x4mc8cWp67itBEBp7DJZ
zugRaaSslzK9fOCPIb7g6ZJnMpnYhHPZvHmraHsciPVg6NkbQw4hlcv4rAhzXE+0AWdk+6ut9BBS
uSRjcsV3WDNocjkQfKzq55KDftqZ6QwPa02Xeyrzp6rE/r0HIeGzaVjlkCjIwomKxzs0fiEqYrDw
NuC4D48xh3c/ffo91Mctz1CfYg9oG6LA/gp9PLK2CG+A2CJdfJWMVG41k2IY0t6S5lQYUbSmMFbh
WoNxUi8gFoprDe4zFKpxC7CIolQxGBfkaWpDwzaPRLvMnV4vio3p4ibdbNgq48bNvSLy0W6FmKLg
LMmgPeWuZkQj443gzvZQOS8Bl8QhF60k1gxsDmgIfwwqvEa2DRFY4USwdyM0dsB48KS7zo+e3tmR
Yx6RTTF9WC8xa0erJ/PPtcv0Lku9Y/pgflu5atAlx6TvRtxQLB/TJnZvnFwX+q0DuQhqHCS6NwEm
q3yLNHt8xWwRNWUcxnczbtVk2FIDZrKeUc5VMoutn5o/HtWLG6Jgus42PV/Pz5PAID9Xmk0WBCnu
PhBrz3LcCgJG6726reYeUzgWhQ5SD5c0qD3yv0QAVOO/eUY1U+EfKqE/1RTb0d8WhW1Yyk1tiFnB
ccs5/leE7iLyHzI+chqmqDNJJj0BHOBmGySlYITxsEXcy/ImrmnIoDCDAwDsV+6anGgXb2ns7hN4
MGV7rkCCtc9lJ5ozgDXezaQMhz0AfG2D0xBoj7BvRQsOgEMCbDmWiXOEh83Y++GwKGlASkUorvCX
Kun1eHjEOR56YerzR9DCO80I7vPl5r/QY43fhad6ePi5RK17QHwJZYFB7gJLfd4i65tK6KSJv2aZ
RLacpDIm6HvCf5mr8VWNM648COByxvuLKW8tMu5k82yvU4opS1fjh0aVhdeXXo9NeWUu6g48X5xv
dBcONxazc0Q3lFYnONcM7D5SAqapbFOpwDw+Z2qTKbR+PdKAyZn7sNe/GInHqR0TD2NpahrQFDH/
nyt0qdaDUILmSIKrFXuEGHb/X8LOs+lNs92if+gwQy9f6QgkPcX9CxM3EKiARP/1Z91g+7yvxyee
IU4miRNbuoGr7L024xreqF7mVnlQ3UNOkIlEomAZxIDkLt6P4xfIFqUP82n7hC5T5Cb98MNSeNej
xnrDg8HRQOLBzEfoLBxV5+sTqh6qneCJZoG5UH2F8bbTjPQMHI5G+B5SViLc6dmu9GBOIr0nHVbs
tdUQe+xNzyQ6WZ7bSiI78Qnn4kQlKfSnq2lmCw5WbyI/2+abDTdkaguiw/sH8TXY+jueUhYcutdA
S+2oBb0rzgw2SoRd8Euj6Fh1/168vX5jb5Qph7ybKsrmpYYbAdDB198T38Mw/0eYHlP9FfCGpJVZ
HFw3PLes4kGj4OUTiQn0i77SEechxnHn+vNmucGBheqRl4B4OxOMw2KE9RwOaBpMxPbAUNlLM7Y2
GChG9yJ6UFYzSSWTMj8wAnAhDJ6IKnH8nnjLz3P0DOqBCetjFgsc6QE4PZafrxhiaCJFnDnqJ7QA
KNQdKUALQI6Z2QUlWCdewzETKB05ySnum+R62tU8Zrxq2b2+2kVWX4X5/DIc6KQAx5j7sT9I1cFY
ObR3UiuVtEPumcOMicFaM1WOC0W4YJnZQ7399/pVVX7DPaxVhqFqOMcdh8eN81v9amMdVxTHIilv
tRPhJcK9cPcZMKh0mV2k2BGm8TnO5/gRSEjU1+0dn+SJnoXk0nXUcx1cdElnlzvVYgvAYPxqxyhk
Q2K58JR/urmdHU92rNjxDBNfjRTcJCYRjqHu5aSrPIRIVq4JzHEXkn5FwbvNf+d1/os4s52CdvBh
RKDMPA0EogYnB0E4kmXsJzuqCR1F+drkKzDsDWE9R2sEd6E65FePaqK1siFPv7lTnloIGqWkz+Pe
AfYSS9+cQ1sIqZmpvjoMbYCKVIK5Y0CLu4a2Gcx3FvTcqeDNkGGL1T6Lffo5swjo51jse66TB4uX
CXUDujmneo+9gbknA0wJgQrTIWwbGBcoJsqA+SLxb4Rl/RpiwmjGZEZyCcn3QKxO8Sv/qgA267pn
eLl7YiZMnkNwY6jEKmASTnb25hdaSzx7Xk0/hYPGEYXuDQCdI9yF/T3ajZTGVWg6oaMSdE7fF45U
XkQBzNH3+MIGDsEcU0YwJiiumx8TR6n/SP2LFp8VExL+ud7/CgIUPvYVQWIA3XyuRo+sqwfirevf
TuUfX3MGjgiwnKbq8Kf/fs3d9GFSuwWpDgBnHaXH6kD+hdm09+8qhuAQaKeAiRIZWJriQsrHn8yq
F3/yIoXyJTI6yieg4yAnosu6fXHusXRH6MpWN7ZLD7WA417xxD7ia8KCI9TXZdb0iJf10h4xRIwL
UAyH/VK0Sb01lBatN/7TTz8syzVDhvWiRuQiXk5hnLgWi6SxctGtjS9wDx8uePUt/AF2Osy4kRky
AX+rALEoIWkAckt4rarljoxKXkmnoP9G+zbXFHdiK0+ECdUkYyVaOSZLEFAYLpUSpHUmTPU6ZEKO
ZnN62ZK9TcgdAqSEW31aWFocwSmBXoCH0q9IFAAMZ2oY5I1TBoYhJ3UU1uooMg55Q72guERGPH8E
DZGabwrdFy85ZBun4MoOYRa2Xx3jz53tusg34EKMSZi9poekM7CmgrpuunqztzGO53jH0V6+fdzQ
9YsEotPgtoRK0Z6fhfqKlYDKPmgWWAdkWA+Voamb40hET4TcanCh5QHwXW2fkwyEPM4fwvzJlH7h
aUI5q0bdTbhAF4YaJpNR1gr0/ZbpnmAloysTtw3Ck+4GtIN7BXSXP52D4Rxc2Zgx1Mcj1YZMPLAp
FL3Lag1MAU61UVwWpA8eOBXjEjKxwi0wyD6JzKArPg0E3QAfY+/C/K3cqc1ObnbMimDEURhhbbgJ
I7HkYsMgaIG3WPUWv0u3pi1sdPMtTE5eGedYM3JLJC2QSfwYZ3fQXObvyigS5fTH39Ah/8+Nxp3m
2Jppy783md0iy63ETSh2wagA0occ+bSSc7V7GGkFMqbeEW6OoKCvRFCPY1PVR0OPMFG8Ph07GXiN
cZtSD5TBFtbzmPwz0HmmbycfXxq3xEkWnVMJp/zqTVRHs7eoXl4TSUmcny8qsXaXwwjTKF0ylr3G
nN3okqQUxSh6SwkuTwFqJh6AbiBht3mthDVs8dIdh7gWxqbIwcbPQhelwbS7aon2QrBWPcQS3GEM
XTQ4MsgWtJLMK7Q1V4R5xYkQkZMbucSVoCjEE40WzP6pBcMTzTwvr0OFjmsWgcMooRnS0XiMJIwE
iHMfmTml+ZQyAUlncKTarlOS8zm5uybIXHx360Hzdj2DL5ZU1D4SZSFiZ5TiYMqww5ggK9ix0v/e
4mkUzkeUuALXBXgC/ZAQCJrcnEpKp8EkMyRpj6zgO2InBa2IfviVbE1aBs9ijkhKD/+DnHvGS2IF
G5aEpzSWqd4K/1I+/NGSbOj/d35+2xv1tVMP44nzc/6wnSAO0eitghJcP3NyfuwcR5ylxyPjODkF
yNBkAc9a0V2JczUu4mihIeR0lW+co4i8nhlXiMqCc8YeiYujxtWpLuxX9Tv6ol8SIzgS0yo04sea
TGxMrKrPCWzXQ8g55DF9uvo8ozmNPKa3A8kDersWjObrM5rDyWM6P/Gk5oRWHwSYCia8KthUJXov
ilrwZl9YC2k1w0SBeefQLuu5PY/h7ZPViQQeU03HRhxhQnhoJh62OMg3ky8nLW234zjfhIejQQPd
IqHFS2JEpRFJ1HmgtNvoVgmaxG0IXEePZEikq7+AI77oEaec3glZOZRPG2DObWdhHyhIwSMqz3I5
6kTYcB90BKytkTqceQiB6GWNBTOAOPe/InVA4mP9JfQZr8qqgdxwAPQpsGG3ixuAq3yHvYLkDG4E
oamevUtGVA06QIS2SAEf622B3HbzCDQIP9e5NVNnmbW4Z5ksWlJ9Ss+WuFNOc8q9UsHiLVK53+n9
DlOn7iQ8tzEWnhOZnFGvblB4BDcAIHLAXcQTe9b88avzrprFfTQwRMDftd5NDAK5oZgFUv/kqrit
jEZcSwu2DtIQ99cF+78ZGchwG7SRP240ADRsZRGV4QIFQ7MZjYlD5jldiftOXm+9fMomK9PzVM7F
qnZ0n60n1DE3jrCI7AZB9914UrvD3B2q6mDW+xs/4SqC5nXAlYYHMfmZRsVcA+82ZzKEdG7IrbUQ
3YXjK1+5MXVokhZuyb893s0/TacNy9ZhCVg4Te3f6qjrNAylc0PyRhFVr/qu6z2GuY0oce+jAHIw
62FT1xD/EKEYslClbqJoQqxCxaQvsbnE+o4S6US+Ki/dWlT1VEMGAhhmRy0gG/Gk58biMc94mif9
VvCYLFJ+kHHB4laGCEakspGBLAVUNBadnUBuiv0Y9QkDaSZ/1C0FA9lTyN+ntCnGPUFUVCxwSAwi
qCxRpVCiEH5bfnZfsDpRn9SA9PGyQVeDBu/8YJEQ+qLXAn1BFfIhE8wJCpCueYfe+3EWeu+Ow/sQ
6Q0oEAwjVDxEx9QUpMbbjqgmCKy1cfzJJMBQPtSniHqC0yiSUxIKB5EKwlZJuBoxaV58bQxU9UeJ
kJ/EFoOyQNQEnYtxje1ug6JRlAKgXdeoJeCxvPl57ZerF/OB5F686nE0NX+zGSt/goMZjiPrcOJs
hSi+/y6lz1ezvdkPxsgYcHk49zsKxtCvXUSGdMroDMUeNkCSiuYxYnG7T4HRI5h9p8oBxmTttoc8
aJ38pvBH+z19R3Q+EUPNXhR15REUSQe0+4hIsKiS5i4yR25KdMOQrLqOmpnMIrSsEmFpIlOTxzV1
Ar7b+sVcAd0QpJwihYnAYneNH8KUk+uuPLkcm1OZiDxNPN3CX1gONMnHynZbfOpjUmCiwNVKJaWJ
5FLGpW5CJg9MhuhlurjLxYWR3Tl+0flP8hOuHAwIbsMiRkBsK+pUZkH2e2VOcGCxssMOqX3isUgn
7LpggPhL3X1aIvloMHalUGTA6UcufgL3IoUBIEmsW65sRTmKDggVjBZdmw/wRKLg90z8Y5V33Vl0
iqz9WAraRYAexog6ea8gKyfBWtorzWFQ9gxjlD6rv+pzihYcddw6kCGecH3YbUXD1uDxaKPBI3xn
3KsmWWyHs3FgJA6rGHoMlGLdDmWm41iz0fKU4VK5JzLMJaaCkWqF/o8Qqn+vAYid4QT9jiA02X9p
msqewtZ/m0lWj0d7VWeJEcJPYiSiUnm+7W1KcAgMalwjRM2FPqC6s64QcBIwdAR7g6Ezo03aAeZ9
A0ZRUKIeLmxRUPJG53UOH2orKLc2Sw1Ad51Uge4yUIMBMSmDpgygS+lIe8HSrhXp/ubqKjiyXdPv
cjk5KQxB+TG2RSafVkZXOTQLEDEB2HcEzcjSWGsgS7PctNBDymBFwsm5ZhHmAKDOwlKe89ZkuTFi
SMZqG4NuIISB8475DtysWKagdGBHc0eJBdeGkTXMevCvPH4vAZ7pDWvvMEd5oDNHWodxmoivm2B3
MZLCQ73/gOQY+/6JoT2PJLa1YXXBmyu4a/K6kNA6sZCQSY5/gFJxb81/Ier6xY9Z9HhxrrAOF35q
wEVl6yI/k/q9x9sII3UD/b/yrTfoMf0LdOGbPz0pX1Po/s+pJYn8d19YUBzN/zqWYsVqsntgS7xS
CpBT86LofN4fjzWsEZk7pLEysVn3jeQsiY8IGTsXU+qSlfsKA+Or2WBgfDubMhzXDr9DpKO0c2q0
J2LFPQ6AfMqoBa5OAYAQ7YQ/JGi0oN05TXwpk8VI6mUHaEsNgcs/ap4zkfJZYyGBpkblJcaYDgV5
CkGe18jG26qvLyCBXUbQjblTEBOTnprHemIFOJqGJmKgekdqYLjysfrOdGdb2xufpLfMed67vEgQ
XeiANhIwySUEQnUXfISEHxRvGOtE3pjv9Xw/LwdzOQBja443+VC1h+Kxd3pG1ql12Q0vone3AStm
VIE2MdhjYtINDknillIKmPRs7obbDgGpGtvETEBLkCmyiBCMyEn2o4g6jtqN/kMkNL9EPOcm/OBW
gFqP4m5rYNBTUMX9KuGIl3bLdydCIBAFktpkpmqVoTi4aJnRZeyV8XB+zPOdkJMEOeIbjiXueFb+
Eah+f+4ERJ7xNmLajeXF2Nk5xXnsvtRDYtzw4v00tzLu1llNr8sbdIHBE+0UZeVWU4IGqcPmjmhU
5BxiuYUDdWdyX8e2O3U0mBmJvma+P0n7qTmMPkiv60ESGzcIniLhmhxiEq7zAUUfJivub8kbx+AN
PO5txda0gNZ+gN+ArvGY7Y5qd4T2Xxp7/aPx8uKWi1+83RZqFMisHsrPER463M/yV7ZTvBmiJ513
YwEiPVgidz7yOgBZJp7ibXInlA+PqfJMqhsyFlj3K2hNi9QxlWgC1UwrxFbqdN/fAave955wweRn
VyUvFGRGqAMywrnj4G7hWxXqJMTOyXGRROg4iRt1VC/Io0DsoVaK5TEmNIL3HBEJ4DOLxIH2vjLf
YYmTo4TemQTNC1mQAne+MNuQwZVd3L4VXwEr9zMbwVVJMzGQQcoMM66FTcsNdrNgqotYb7CqFRkR
ZrwgMhpZ/mc8TQoA8wfFOTjOAdubjdpMeIxLWi70uyiwHLgsCXjVBQ3w7qrwT4SI5KoJ4ylge7BZ
Kgy6oJwCBo8WxGlXgZ790y0nGC4eik2GnQolu19r/kCixtXfYe47s+zA5BOfTP5PgnkPk7WQ/Ik4
45D9wzQmHeQmPel1CN2JNYiwSh/ylvQV1Kp5qJi1EDKtRzogCEgN3tnAgy98FClS7OeqSgtzB/we
0HUfizKLe35CdUpooJCl1e40CYqWLkeNHfm4BFNTyvRne9k780EjYafK9GJvtEKhUR822XJuhKBP
9EeIvhkb0yXUEUO71smFkDALBERItoCnBpc7CVe7Kt+pRloXe3Ak5+XQLQfyeEYUbwx4hKhQ9RAb
KRcM0EnN3P8LMX0ZXu01shC5F74z08WobuBD+6mIHRGpIo0VilgcV7Lq4kDAkIgDAcHTVkMo5FtN
4kPFkXjpU6nJcmrdIjNsoeG5kOtuu1fEkfEFMsEqucHYIuE5tRnQEVYZ5l4fa7QwZSgye4gQHW87
PkUpYyXRw5FjTtaCcHT5NAGjpqqB6P3rWLjP0B922LykpFVjP4WaviVLEertp5rmpylQF2a4yisO
ne7Lo3RVh3mIftkP4/5h7mtzLw0f6cseoEIZ6BcxxhiL7V4AVffRwGXAyOKza21YBNFy3nqQE7SL
jv8/F3tspv7E7Fi3ccvGyvvehH/mk3RJsWk3aYEqCeYBCxWYV+40CqjvYgfqZ1128aAgCzm9qh+Y
RaItW7ziaTv6LNCXv2xzVfkP7Zlh6JqjsdHVNGXNWP6Pbe712ppGW+N8u8hRi5lGD98JHRHhoL0n
sDYIrFc5hi9IfyyySAjtZ6GUxA9G9YEfDBuP9OqHtSkQ3A+b5vmJImTkrSSWNcifcGSyrCFhh7VX
e40+jN9zChHcZ4TrrDS3M2JrKgsK8xCZ5eAIdWytxANCAU5PGRF1Unom9/Yi9PcVJsOAtommKGY+
7QTXCld+WI0CatE5YcPXiKuZxDt72Bvn/XTe45qfgczj5GcYIxxk0kW8gZUXZspPibABU6mWKNkF
kfPuCE4C21GgXp14mXnuI4wEEQGhIMN8eKhmDKJkpUjCBoYimb+WZnoGOc5brcBJ7T60DG2Rzo99
1hxqPbuds8NHCAXmOZwCZzkGAdjovN0bs3tDc64Bxg4e/U7lpZpBDZYLEXeJp7e74BSNVJdhQwlj
F5ETyHHS1iuMv+FpREl0eYUqhQFpoCVhU6onBOsqksgHcfyHKaCCCARIUdIP1Fq0eUwFWJuwRAHL
morbh7rq38txxRI9/W/luGEYso2S25IZ6zr/3fBd85l57mwba8MHNm8SWKnhC3bDcd3dnWh7OV6r
R6w9u4zBvXlnPHbyFSd8euFTrDLEaN36XGLbvsmmORj7vUMth+LZWS0gKGXw+VCYTp1QyqCB5gZc
8a3M1pj3boMATPbo1KovQ0duq4dODa0MlwxAitVv77OsZXO3+NfXBwa/ERZpXOk/UAG8eSGaUIQI
0ewvxSyoB0gza7qN8IWvqBOkJpRLeudFkAgQmyB0ha6A3LS5fOsxtqCegoYMLotoTPj1zBwByRwe
t+MtP4750UCdDg4CziVsCuN7P7iHek4/QrwhOxCkBnZbHMgWi6DVB+C8+7WAawbfK6jbunB4lkWA
S4y2pDrR8uO7FMJqchIQVuN024TVJ6FubL5Jt8y4ZRcsloqIZ76T7yMlWH7xa42RTDLc9S+TWk3X
/3gsdFU3kffzvPktN9SRLPSRZ7QPUEpBlHIJalbi5y2lgWBGAxpGqPhr1L+3XJTlDPw3slgIUhrJ
BTPbDCEYKjD2AHRMCzm0RaSABGH05+6h7JxnBqFpfdl10FjW4PQ80Rx6IrQ4yXja3c5p2LDEdQFf
BeWdZzbeB0FFstVwccKBN1FACXTB1afHP6ofQgOfthxJ9l4/K6CyjbB7T0jgBc8GOaIhB4w5O/rQ
KWCxRYI8XFNeTzSjawcO1AQ7CiGRUfX9x+STEhUKivNWOftZBKORsyIDB7gE8pcL+nzgDEusEAxu
htvG+hdTb+Yx0Ib6N2eNYi/OKSHszoMAllSaMwuzmp11c5YTcH3LZiW9v9/0HMQKoOfQmojkLsA7
YmzwdmmwraPXxqJOLQq/gVkDSqkWvSf+l4zJK5JvVhBE/2ZBtSa5uMKnTS4S1nCPf4lCgUch+q8g
g75LuRC4/MCWjbgt5udKdHDZRGMQDwoYnkZQLoGwllscOOzChDKwi578BkHH5JfwwJiXn/w7AQ26
Nw9COF1Q+r8rjJWdjiJ88G+YFT0L7thZ7Mfgks1q0L29Q9y/7Ixz0lHRkXePVj/pGPq1O6tO9Q6X
LexUUXiYe/jfgvD4jbhfCjo6VOIBt6kYcXxswliDgXAU3Sm6DDLmZc+HV80UM017Bn9PPFMp5U56
RB0B0eAeYs/2ue0j2m9QbA83Zewv1mZY8jQrkmIc2xhliVy5jP4VFRhL4ayzs9fymeAnFCc4gsju
BP+L+4skQfQmiE0K/vc+Jsz4+dmYcD9FsXiqW5BOsGmsIOBfoi/QC/wiuYp7apz++lD/gxjUMCwF
mTH+HFnWhC7sPyqF+7WeTK14AJlsBQdCUbLNg4M9Ew8OAs37Sl5ojdDf4+jrr/DNmZaLmN4UOCzc
SXA8XfSfPkQY6VBTWXGvo1023jg42XWz6Ga0u/AbRdQSapewLzBo/5+h5chgNSnvWGlSZcmky15D
MjccbsahQrAd0IYngBxJ4ynrY08eAF48FHQek13sLUQ+YUUjyw03GlY08ttMOUUOZv+kp0ZPYx9L
p3hskytJBZ9YKEMU9p6wcA7Xd6hDIY7ehSzwXO/eL1IWPHEPXSmQ7ejBbKnAxrizGCxNqVlli6co
kSHA5MgUhMCYfG8UgmB0oA/sjT4rQQvt+i7pHSHZ0c4/JDsDyjbxBCf2hif4Zo3ZnuC3NuABzxx3
U08UauCs6onNr4Uw0CcPgvnLmJIIwfQFtaCMoHoQ5GilPJEcKujRi/qKvudyjePpJA7wXyqAdeD2
ewVgKibpLSYSQVv5rQIoOT+lXGA+atokl8X2zZYyJBTF/rJ2H7lzaFTWymIpZzX7PRZzF8cqjj64
d1+ArVE9VrOQ+jh0U+x7fQsHRh1zWPAY0QPpy7GQj0NznOQDnnzceV2cq8g3o9wMJ1RYEOVbykbF
3klF1jtZaZEGIkS/rbeBRvsx2ca41jWxcRURCryGgaHeZfLk/HCVqCQbPjGAIPTqYoCSZiUrMq5I
t+KBDQrqRNAfhW0IPGvuA714W1Zxb8YPK2kJUzKwEGcozhd53zr620tyhaJgBB0qQYklRPBYUVQ9
6TSRuppGLqtjBNMIDRQX6psGdQ2lxVV4PhwYTZNno64nXAZlM8CAzBj3Vn3YBrGOfsDriRRsdXvW
5711JXmS5AVVJGhuwP1//6ZVQ2jA/+WbVn8bvT60zshvdxCiN8NlbT9WzDp3+SXlKy/VjG+dhStm
cvqCYn+SRfOp0uLfk4vLv0/t58+8a+5BMYtGg8wYvnjqRL77rVS0SE4zBKGBQ8CCgkBtw+UogBtF
QIODOV8EPPH+iCXH1fHHqeQKPJHGeW2OtXw08wPehgsOYRRLwJFcDgpdGGdFh0CvRgUTlFvELJa3
6jaO7WVxdFSUTG244p5PUMqX3UTryjFiwN7QU2enac95wuCggFAqAPYnXKQqwmrqKMLHRNMxNyQV
cwM9uYyowMWyAEMsB82qvCF2EBRwP2LshefOHblePJE4ejNKsTU9j+EXT6d+TQrf0vNg3pfvq/e4
mjZjE8dxO5HSt7OL8pztK6eR+RIHkgXstRSiAzSuQJk4mSPifFmwZzifzJSsCnD9jlPaXdGjQdfI
nEemrkiZhTkMJ7bktay+6/hPSz9e23QwnF1Aahxf+pZJCq6H2wWOnCCqcXWLuNSTK0X1V040b3Oc
UB5WKMYuvNQ3Q9R19UTdftqiOOQV6k3MUeu1GQU58NdG2AVHJvrrscc0+FiBYhx+rvsn3o8qYtG0
ajPuA3IVuRV0KFZE4NWHu3F4vY7Iiw6lcRiro8Gt0R8qqn3c/xA9D72xZyR9HjBs78+IbLlTxBRI
2XUwttcIem4ZeAU8H2eUHbjLl7/sRjG2/uneMS3EZaqt6Jr+21OyGM8mD0qDPmnw3wF+mG7P84wi
bOfvJUZ/q4XHaemma9oCgKcbQ1TzkFhrlchmI5htv7+wQVx98TM60DUihWk9vnhkYrRKJQouW4Re
DSgRkPSdfEf3iH091O4DSDRKS9RpbGTJacAtD6cqOTWHtjk00n6AfqLs7XJ/PSOISRcKXwigIosH
HAC5tZBFWV1AFgUraEbkZVFR3/G4rKzKkR78zai7D/ywQjiGaqy5JTXk49Vu2rCKNIBjBdwGvI+5
AUhV3c79g/CJu/ctesF0mqgfoxduCv0JyhI3BJGiPIxxVoBckd3z5xd3JrSNyO41l57bpdZ9aRF7
t9M6Yny0PqxxfoX4wxHSABFzMYlb2ESZXXhd8CJbQQfXl5HOalpMXJCUAvhILd+GHABgcpH6tZZw
Ca7cR+ttBZ5oX7jJADET9AoytVtMZ8D+fI7aOSJJ8KKyHEoVTGNUahf3MuzzK+Mq3Ec79xvaCMJM
F5cIWngIhQhctQjyHEScpvA0XImq2r0BaMy6J0ATD5wjXZbMWasciWjCHs0N5EMvse3sTcgM+oGE
HjMbTCXCJOqUfLKXNw6u2Sq9RJAFbjGffxGTd49NpYTNK0X8Hs8M7yWXVpWZLepOH78Uo1u03NXs
EqfquvS4fMzwQKiXyIX8+A2PKIJzbKIbNZKJv3BXAEZQXEiCFEDqkVci3cHMxNnyo4CojTqrZtEb
FEB62DVhrl3BTZLhPpDe+VuewomAHDsOPjb/QKHKj31znOVDqe670x471TzsrHPiFQi7CTMOx0fU
nOJzySnFR7nTrd2rmJOcfrLPLr61qr9Nns2r+hvWAvDtvg1eX6U1/OIOv4mwqKPSH8/1k1M9KdWT
1h3PPBIEyB0pq2kkO7sNjFHMWVoxWmStERb0h0PYOiH2QRY97ADpCRWhXTVRYgwiea/9bGvJDfCX
hI1GSJ8QWxT8bSKJGTeCF2VPcI+u85q0ERow9VgR3QRDKkZSHOalWJm2CmaOjc0DT8hnRd9MUUGw
68PtRook4sB9/h+sVRk406sD3GJd9jyq0ICDh+0aK2zLBBU4inEQ6YrFEahibbDdi0kB9GPzRKjl
wa73y5X+MCwjEghxMqqHnoSC9bPaiPjbb5MKk0voc7E2RfxnTgbYU+YYISJxUqdY0OVyIL/wC2Ju
Pe3Sk+z6z20TXJoAbqkoMiG/Me+uXTmKO7gWrP7/E4317xWJsoWN/V6SWPDMHQE1t+XfS5L6MfTK
oqHnfjdqbEonF/F8Kwv+lioSooiJTxYrYd5E6uV8TVXef6xR1sGTUWWK5hHvNbhNEfXsgBCYr3vR
qYgos56ZNmxSsEKNVHwMV3LkIhPnD38BjOcalbiZzHBYwmVwR4SxE7mbg/DpGNdMu2aWnJLqroy8
dT3tq/L1At0wbaEnP3yiulQIQT+CPKfCh7RE8CGbbPOTUpC9/ri7/CyI2WghcmS+5Kxi/yp80NkL
sKYvPZRC7lsBbkfKe3X53Rpt0nKLiv8okYOCVcBMlv4T+Q2YnebmWuMrmejYE/C/Q5rJoRvdQ7I4
mO2qd8RuLlI4jQSiKuNHIbW/+1K+3+fPTHL5bHDhFSfPckEsOC4eBoNlH8jVR1Af2tZjwlvR63fC
4qOg6EeSdRWGB5jtXEZB8Fe0wdtrvJaL+NTsR8giY1gvTDATMG/WDizf+Lhv0afPJybCa41fWJjH
Q7tgUe7RbAMdWl6xXphvDeXr/QufCpBCpCVCYHLEQe6CGE97liOEDrjqallsKIOQB2JbUQgI8+Rn
/ROuDbp0sFej9yGVVlQVJSm0KkpSgFWUpA9c6M2eD05m9T6LnpfZNuMoxuEfzoTIoxP+cFVdSGJ8
WOCJoLB3d1/7UA4uE3Ca421uxeHaTpY1Y4G6MowRn8v20dizS+wLnWOd9auzUUXs/S7HMbVOxu9v
po9WFnO/5/w2KGAJ0XiLAiPUXOUVGyYWYMTxLXoHqiXQhQAsPxCe2X1h+EBmJn4U4/WDk6GMYEui
fGUCzDaEi59qUhPsxmf1E2SvDe6lmz4XaHJ+Mnmxl+/TF2zFLNrhcSFH4Fq+fEjzT9QoQ4i2h5uN
nVZ9d68f8nOgf+JLoL7nM+2+lOxHPqH0yU0IUT5MBuvVQlqvCxCefuE2QrMandFBOIfqdrzejmA3
uBfl2cXksUl+NzUmZ44yf0E6SxDMVcTBVF1ww97Q/YDqEwcDWn9cmXSEe3HZ31WKUFczAi5UDCrV
0eqszFdzJVqG5oSUX5AWEDXMZINiKvpHQ6QAjj44f7n3LMmAoYRM3IwxvMJqzdFvRZMZKe7EpKpn
m0GR5UqQOIuwldnsB8YpGO5BO2H+wptFUxZqY9gi7kZ2P7njXv4Gn5zLrgMuKOULYvr16nEMj0Gn
ErAVjHZwGynhAgi2D8pXfJ7rbC+/ZYVbHvlTJ6WFimPHK8P62waA1TEsERu4YmAhwZpsx9dLxbF0
83m1A+rmx+t7M6FnALmK3cQgc0s0Dliq6Rq47oVrBDMMIwArzPBxwwYzmG43vweUkgXGa7RICDPZ
9Orue1RG1+86LaAgEJyC8Rvs6rX8I7xuk9thAcdDwEUpyIWBYFk9BBgIRJxd6ZZ+jnp6zfzICez4
LQFHBFULQ9ptiJlhduitpkjWXGaET0901VVasu24CQ6FcUHGGbcSKdekx2MaYN3MVoeoEEwDA1R0
RnBYZ3Bmg0dndPWd3wnyAOAWxRwOaKfdW8/cZqdTZl/TfExllq+V2O4MNpuD0+uNLTP2jDrW1qt/
xFYtws1GFZdAoXuX3K1gdtQIVdMzaHbwL0U6aTu735kg7JUExFLrxHoXX8mKp+5fXHjFV5cZPlns
MwmUZ2AgotDRkYxOmGBFuXOekn4NWdY/ewDhru7c7vp2h6vL7FKlTpvJo3H+JE20fPBBI1YOeFsV
w9WPZ7bgtNarQ/dyDnsf450HrpaLv09ptlVnzGsp0Mb1whJBjYZajBw3QNozCGMo/67BZ+6J6B8V
nLzIPr1pGXYJ6TAY+3bYj1b2sLICtlCelgpFKYniLpuSwQVNTm0O6KllXzr7JduTdeBcE0HMrIOW
FsUbUR+8y6JgAReIXAHVxurpWFi8PWvI5P3+sUMT3wGqvgRvRg7U54b3HDG9EKQxn7Sc0AA1Bhfi
TjQZWx7fKuVEhERUkAtoG27Wbc05YBVyCjeljm2RahMyHHReNMudFOIDRSK8aEpwgxNFOFMejTSe
iSolyPvnPAYNLV1Eaqy2MNy+8351c6pTGX9TPJsxtGeY0DOFRuON+gs3xgAInikoVmmIMwhdwHai
9ZiFItTUyboKodFyoQsl8nxg8R4t36//YEPZOKxQRpiXO+uFiUtC20RjZ/szM4/1Ynyuh/9k9pct
KL1NSjWqe5FI2xKbft61DmNGIWm5H0zN5xc+AMrOhISVOBPuPBKDMEgQZ7+6EdhmoaDZQPAsQrlA
tXNZlgDVstJgAcAFq1Xc8Ou1hbeZUCMRG7Lw+HJiCEoju8pyRG9xEcoQ/KY1jshckFZoDICtCFA2
64Xl7ioFnyNDnjHlp0K0tVkEVllBSmyXmeRXwvsr0XMJcgPYQxasYGvNOuvYmqKp85QFwUw6zxCe
2PHvhstuuuygfwznJO/iOyl2mpixXuC/tHH/iO402d4tLL5Ug7CM0om3snCNOjVDqADvqEy245q5
C1trRN6tBneezTyYV37DtqsH4cDVrCAHwJGwHHoUuKv6jeQ+HeckypgYhKKqCOM209hZEToCJvgI
uFETMI8lXdw8mLiaeGTrFEpCWGB8XexLrOt7hT5rErBIgoAmcgxeig5Pp0Cw4NhzmvRMno7p3l8q
LTKILysjpcOhG95WU/3QhgQSTVrogQwbljWXqIlnm4QshZ2HFnLp7B+47lDfBWMFi14OpmjF3kI+
7WbgRAJ+2pASgmPGLXSR8QIElZgXXYstGteBbDysTszgKg9fEdLiVhOp6YBSKowzLJwIDPcK2SUn
xcYmoIQ3Qpz60DJFvKdeu//T1ara3OSWO99ymRXIwn9wB7kyCT9CXYklG3w4RGcvc40lP6W+Pk8M
/V32ES3TeCvRq91F2V0YKt9D7btzS3PQTUU69uB/vEdiUOeSCIeFO/tLy6H/QeFs/GfH8dtms7FQ
VuQPhqA8Xwy8oQ/RbBDxfqp3whaf75Yqo7VArYR3x1jZFUXk7/GVUPttnYSEl6kQ3QNFcGeWRCB8
MntkXalK6BT8GjKwgfWDqxHhP2dkYhRgSAUNv5N8AygwTjE1eCA/ypafOSc5+gdjT6ABGZossKeo
acUHyafIvmPz0iFY71zCNxAUQzlSSGaJ8I8T1UFahPPP5cNJKNJk2KvIKfHHoiRdH2AzSE6bkbVA
qejtHiEDN+SAiLik08loFNbb7x9CZgQnjyDi017qM6kRUkSgQeKYkuDmFCHZbQS3cSwhgeWfZXEe
JZaw6zFU1gN4LmO4y4XPobPX48ZZEweNtCaOGGlNHK6cPAmgTuFGovz3L1eX/6RmsHRNVXVLNmz9
98WXajZ6XU/ozTduOZW1ySMQsTyfBjq3WdDDLi4dAn1VO7v4Z9CRCE84gUCU2BTYt1kolJRXGrUr
MG4ehIQhfkfRSyGtKOx4/Q8pcz5q6nNWvIN/YlsoHnlfHKsu+iCsTOeCHsrXWpIViG0VNbT1aq51
MwNyaz5YzpFamUJ5K5E5VdBR0SPTe1EcUxlTEFMWo2ae8f56BCgb1ML8EzbdrF6xh62MMZqVPpgY
lHgUulS5lLgQU+5NfGW4F5zD5Owfj6S7SegtfJzRKGRrjss9CNuXcF/KHCJR/FL5UvaSZqOgUMnD
5qivVS4lro7TgmM6BuT0EMpNQUs1e7GzJKGQbbAohZSuXBStXGAkf5WrMBtO9FSiPJWprQO8dNSk
FKQT+7mIGpTt8qveY/uERUKl41IHUdHdEUKSQrgLMl4doaHszHxX8mSgn0WwxHzKSnlQ0H/P7kc4
REcn2rJMujohBc5aU+AuOZNZ/JvYxQ8ToXE4DS0/y1gEygykukjuouxJf3UjlT/QqzIg413KWxTp
Is6aztP2nQRlfzkut+PdQi5JJQluvc40CIE1IL70dsGklkhACMR4FVrECeomakoEHMglqOjcBeEm
mR33CHSNMxFbxn50dbFQUENWwsWygd7KP8dCMxTFoUUYy7oTwGmTgX2hYr7jVIQ7LPwrKDKpjymO
idGh7trKYZNN3M56BusC/CQYxBv5/HpyIpJqjLXmVdDxpB19KkHna3lLbUth22kRc4pOSDKpZAdq
WCOmgDXKnTXvvAtYw7VyVbsUccFAFPuBqHtLP1yqY47TxtifznvU42ZmyCmvCvmlwizPuwGSU85I
8UJ7z+kUTl3I/QQkgPAkIAGEpyUFIDx5ym8ITwzrhOaycGhcQ4l3B8v2H5pgjd2IYuCJJq2iKjUg
Z3kdKN7a3QSOo07JZ4U+WKnp+W2LAvB/GTuzJbetbNt+ESLQN6/oG5LZKJVK6QVhKSUQYAOQ6PH1
d2xAVrlk3/KJYOi4TtlyiUlu7DXXnGOuspcyRU/wv5F+E6V8zXlKU5xTMyWSNfiKUwCbgBQKJY6x
3Pz4r+2r8j8ZaNgWkG8wdNs29d94TO1otsPd4m0gzVCfvw9M4mAm9vRSYTmeguz+LcZ5isCBUcHP
ZLgD+BnjGoINHttrdmTpVv7AdoMuIjSOdAjROBA4OLtYuKFrIGqwbUPOmOZQeUPEUJVov9fyPf8X
jveXt24WRj40DKQx8fQ6k19FpBJyTpPAYaLh/Mu+c8hXJgo89iUwuoDRWmXA5sbJUO3gMvVN7yF8
mc8A7UWj3QZBKRZRRq6qWau7WPhuahjiRnRRL93COLDAh3GViVGXw3F3ZASud+c2kwzwOYlySbiJ
W+LuiiAdPecvs+HBZlJ7UXkyWpF1csd1Sc9YVFixs99gRcw7MEo+uxQQtfD6xDhE1pYBCaWaKYgR
iJhWgL2PZsS07ThEblj2sCmJweem7UYun28s9Q/EC606O3w+y6IGlQ5UeiTBRVw87eIPVlYX2aKl
90taO7HZxZcx6jw9D7Gn5MSBVntKbqUa8r2wp1BEertH3QmOsMByzMa+Pe/Bcox0EgXwUOkTLeDO
j/+W07JFUvZvuqlpqZZpqCrXmd9yWuVk2vdy5Aa2iZBoj7yMm88DB9cK5s97G/jZVhBy1H2ESLh3
qJDIbuiPEFfusWHGWUezUCyXVKlh3wlBIGSomkJuRGtEaLTRHVd9EYkRWRGZDEGxffU3QXHTwvb7
efQr5h1HKIp4RfnOI/XkLBdW9RDpEN1wEw3zFltBiFCISsj6P0QhtI4csaFisphSV8fXzIer2F0c
Ua6knw7z6UB8IL7qeC5EpxkfMZQbwWFQpkypXcpPqXEqGNu1VOvTljRUIBnig8z6K5/orxUon/NN
oHzCh5uCQTkuGp4cGA7ojiOty9Wsk/277PPkE1cz0dog7mYziVy8muZe6w8TyxyuZ+vcrE1iYh4l
MSZrKwy57nyImUzHmx3LBXPAEgvAwQwXnJ2xxyjMHOzI0ZQ/Uqc11QcGJ0aophKEyptN6y5EzoOW
EiP4YdWHI0ZUlWhMJPeCw8PH9lx6AzKjtw2QZeurqlutaVg6FK8ElcggHiOtC/WjC+kDOuMsU8ON
Uih2IzrG8iq8Fx6AHnYOA76lLziXm4+wB7a9w8gTVzKyDss5/8pvZM48vHEZlBJKvVDw0Pcskqx+
YLqkQKjoaepMnrKFxzPYXI1vdoovAsGuCw4IA5xtgrAwHqPbo1BP8ii9A2kIJFtA+bh8k1PD+X8l
5IAdmEBJrBWJxebdSO4rFOF4TKs5dT5DjFSqaKpoIoyOH1HngWKjyxuUNz5r7yRi/xVyo6z04r99
txzdMnVN0TTH+C2lnudKqy6lmIHPP7VZhFk2vGK9ixw/+gw794TOBBjGU0fKZ0ch8yrjsgVA/bdu
PkvgRRH3RQJdDkYypPZLoOO6w4S3Cu3Fs18qP1EjcEZ68w29mYN6W2BwSptGuH1zRJv9Xu13BcSX
IrvmhOHioxRpRswTY0r4urRalje7ZtktFJGN+/Z0qDrRKhiRcGoQgXjnfLsKzLX+r9V9Xsg8rGdR
EpUbDmhUEpXr+QtRx59ZRgaWUYwQFaY/+rEuwUQTDQIUGYPVX6ACeudex1q4V93mhruPd+OecKae
z2l9f7o5ERrb8Rw3apS7JGUnNSrXj4RihvcubM3gjnXDrWZ6G/j0pyZf+T4rbaqvssuy60Br0ZtE
u4qoYnCg8XDlrHdbFQNcWSqjxU5T+GToKfrfU4TxT5Qjw9aIwfJyhOH+v+1z5XkqdW3i7s+uH2l8
s7xQ+aELWgxCOHPEtoXhcHzLaMp4gvZur4oAxm1EGWQNNkLY8yEtVEg1/btP1uTUhxpMkSkkxXAB
tgaJmoAGpUgZnsO5TCbYdUqavV5mUd9LWg+N3eajFp+teCOzmfA1TimtvaJswHg4dql5zaiunPmm
ol5E17VmYHCYV+GCKvQT+3j0HJrhaA5YQUmySSQpvJsBuZNcUE8rmuth3EI+X+C9QWYkresBQN5g
i4pBkxxGuZjPkU294qM+RcNNzPq9En7HEKOjiujCgiW8MrnPCl1HdPkCnwNSWo9bwhbaOMK4VoZK
GdY2bKqwZJ/uOmwpB8Gcx1VQ1H/IQ+KGQ7G7Ljsq9fgYc107YWXxkZxtjH/rqEFfGlr58ySK9VSE
ZbK8eDqvMViDX8DRzu0K906kl5lCE6R5zATbUYzbNe+iTwK7FDzanJCsNtbqdAgJMkw5buVho4cR
/wzGAwSPv8DpP1lwTVjsSpEpRRPLGD3CUQwtBDOZpT40K+QG8wL3cReOLDYjvj7Cd7aL1IS4WyVH
WHlokqrztGViCIkQCyUO0M0w+gxCO+qeiNbpnBStYECRrisZAolbdNyJA7JRFWDoiNXOKcO1JEYz
3lveWBq4N4407+3FZmwMLGQsFgNK4E7ueQirIUyeSQ1Wq+bOFewbJZNEnXEStBgKADAnPI8zerHo
0CPtxsimPo5l5qgJ6eXRo4nz0aW53qoF6JX0BYYND6kQa50KYPXPmjQUU6ogCc+s8QoE5xqj19PB
3XhWv1vpiLzhPhqJp9LbmQsgD88KUDw5DlKTP21wnwgPuLVGtj8s85B+tCOwSTAotHbg1I1jyML2
vJs/lY37Cy5n/wUux8cM3RApvkw5ViqOlYKA5e5y8vDvHp/k6sEmpwnnSD/wm+lJPLrdsHe4jK6+
gIxHmM+r0QU4zn+iH56VeZHSGIXlSJiN6JA8hhNa9BBUMB4ZKdYeNWQyErDc7SlHNlQPYKqfUbLR
6yHc+pbogJDlcmMPGxNHv0b8tMqMxx/AWgBF8DviKZgtGnFT/ZnIR9bXQk2USMB98n1MBZ556KYI
WssvZCv/Nih0EBoF9m17Ii4fLFY0uNOhG69TQyd6PFgnV2i4wNj+kAhTcYe2PQuNqUmnIt1GJdwQ
dCOJUQkbZe7pGKkXHAuZ0cd3KUIbyf/434etshqnfn/a2rqpyZqjyjx1f/Mq940l3+5XOAnXy8Nm
V0YYPFY7lIF1bYuf8EjUuRLtkMR9mEhWLYb0cG1xRRLdI9w+p2o+DOwhl4cpf8iXBxCSq980x15F
x2i5Py5ZdcxoIz7NPDgn3Giq50ByRElu/Cs8EdnHbSqxlqeACa1CsFgvY0C5PVhY1hGiippos1hB
sH9g+VB8bzr6ssXaQSwcIAnZfQJ40WLrzYbBYi00x0qJsZkr1jMhgQ71ad0kHNkbrNsD6am5eSTb
rj/99ewLtk0BOwIceSekRVTyA2zWlk7ELjVUsSBgO3CkkqBNcjs2qENLVORyd+lCXDeUgDAsc7kq
3k6U0PzJeYPoZql8dYiX0OXJS6d7cnWxzxiO1g6Tlv0eiz5odvz/CcCCae185HEuClCL2ULiqF0f
ZltH2r98CtY71d8/BY6lOdRKgCD57VNgXYv85DSYkLub+NQ2RFmJKbB1WRmCbO/HpgmnO6ipBCw2
rfU1nlQQb0ciOmtVl2Ql1y7tupQa54FSlh0O0+G0I2KCcUE+u/qPtt8hRfdNJvUp2EgUIgK9BWtU
oYGx973cQjSwM+Qk8KeZecrkZgemn4W+LQIaJ9A8VEewlxJcflJGfyV8lri1t0/AhLcHfoIZCA3H
wmgpuCPK/eeihi2N+ed+hjQGOxkeMjwGdCJso9jDLIbtMr3eVRwEtQsWFNrEFtLFncUSZgvpitUL
excu6IhjKu3bF1+u3V7bdcc9WxZWLDn0QbFZYa0CZJKFCtsUZ4kgv1MVTlxE9mVXBahFLJpP+y3o
2FuvqxLGApVF27ohgQ/AeIS0w58jZiPCOoRdCIsQjOmci2w/VPCX3EBvOhZhIkl9opFH/7dpV/8n
MI1h46/kk6FA+DN+m3arY6sdpZF1MBey7dNB2FF7wCUDgKaniU3e32nh43waTd+kYobD4k0vE8VK
pDY18M2K/nYANUBgC/lnhgFsutbGfljJB+vttgR3HkbXgNCaeKl+eLHh8okC+JMUOA/1zdt6jc4s
2i+iIISiEgpCEFB6U7gVEGkRUBBcGT1RaBk9F8Jl7gO5yC+UuK6TL4MpqiE7N5MvPYQLIj3BDWDh
h5Jew9WiEL5YRjyXKfnglCmN5OQiNF17jMeCLp+ErPe5TpYMUyNzI8V7Uv+o6Q/JC9ucbK6EjXGc
QDmCc/9p0cSUzCMeOzK2eAoWUA9dglNG5+pz2lmpKCfvshdWsCz5eXHdooUsHFiwrofdnZK6aWfk
2cbUZqM65nGLL/Ec9ZcH3IS1JHRVFtjsfAsf1vRGsb1egsuq0rCuhjL5bRpcQz4QCQuWNf1H1Qhk
CkpQMLqOV1/kRHzd8RCdmNVDEmbigOZtsWhNAKPViAO6YoRXT9H4fa698IX0FPSs28eOQobTo4k5
UKfIaXLtkSC8KsXljTZWjMoxyymuiaTgMU8Q/AL4zUKFZ8nmMGAxQxBQXBdZWa9pADqWMVnjsCYN
AEHakPeHqPvhOXsHe36e1lPWMvn+yLmnLYEb2HxIxGNV2K1dz3bZ/WK2/ozKeVlCBUurFBwwMQiE
VSpJorEI9qvElQ4AmSbgnHLpozs7waIJpvbW+mbXovXtRC2Dfz/GJuivda3nEGcrYsrtjCmKn+5V
duanXqfkm0g9YUn8s6uNWLAPUUNk2tlF4Om5Bf4r/63ODYHE2532IFlcUvjf4Toa9VYh8g/fJZ8W
x9DqgLg6H1CQOswEvoepKpGAgnfxWYs8d1tgI0EQgOD1K/y1chQZ7Lw/bCda1Oi+4hXzJQSk2PCv
hm/n6vwQCeNS5glpv3ICEDVKIxikJ3+hYrTLBjW7q5kPijn5waMMsGKwZa18UhWnwNLFU0rDnIB9
ePGNTjylzGcukyS1B7FB9rxbKWCoJmUAEFkxyMbSlHxIu6fuadKgp0SyGRUGb2OCGELvBbV6+NdP
GRWnToVXG486iBzBD150kebyeBixqEwYZCof7u8Aqkv2MEXKpD0QMaV/sZorsiqOs789DB3ZsRTD
lm11Zf3/Jb41lMV8PUqoJAS9SahBLkQCxo61xbqdD7rC25e1ZjYCOUduEKCB9rgf2bW/LCxP28Sm
/+ocf/licF3YKPu7Ug4eMEwprS/Bs1O9h4etcuiK78nh/hR2Y2g5oeaEOJX/3AHhcQr57s38eNAM
qV2l5H4RHiFj8ZldqUdbXxwaQLkY07aNEDMajOptI9TzpnF74OPJ+yYIIZslmY1LxDc1okrmnDEf
jQKXZHkGii5yuYhZDrMXaWyQE05fgREQvdZJcj/vy48D4KaPDNEVgNZb0uJhFHtb3hL2tn2QsfJj
KcdNcTO+VXdxTbxZPojm5VAvD1r9QCTJgLaT/0wlUX2ke4CGJwLsZogxjMXYXHP58zUQ0nT43I6C
ZF5j3zkJcN+xEKlNZd5NOIGrjKOXtgC6hNmEJ9ukzP1ATLig/IGMbKOuip9gzZEwM0u0w0GK6wQ4
ZRNieFvkx+NXyncgp5QesA0WVs+jLmBmUFdNYnKUe7F0RNtFfNCjge8mghIFndySdFG6d+NSaVCK
MECIe3gj6MeKAJ8oewBWBCCLNnnJppclQEx9X4jw8+4zSShBxUpFAKwtTfB50ZQdhru17hNNeVL8
klUa9+zkl5ylIkuJNz448kjDNO5gCur54uTpWUpvdTbWmTFlhsSJRyAnnVltxtcuVi7erXUX3ma2
zHNmXlILWnEZm96vC9ixjRz012O88U2I0UDy6g8sFkz9YKKxV4frWbj0zeTXm7fmDJ4lKOcJfjMm
9HyMwLVwCyPvd75E6AEJsMYehlx418M7GzJmDD7A92RZEvqZe7z1AivjyPuBSMV9Pyl7xbvzkOTM
Indfp1jqqexl6mADDNPpnFjYN9fRgwYB6ye3iHd2a7TNV8hpIX3YbghAEqouefhSFqFliDsCpHlU
kSK89oFSBpbEiiw4wxi9hcMYhgjWGlOnqG+kMQKKJJ/ADp/ptH4Cj+nLVgpmCIksodADcqaP4R+3
Nue7D6Yvw7T8nvEjveSefSWWgCwnzKavwNqUtRmWlbVFoBpXzysak17FEqE+Qr5FICNCYH6yidHh
TBEUCEycSP0YXq1eGIEXnGHRlvu8IfGaYd2J1OeFZ4/XAX6C7jeIsEmNGnLjJiUC24urNiEcJrxf
9CYg/4UTXzI8BXJAPaP46fvq1WfdhEq/yIhW4h+1xFvkEajolp1i7lHi+RzUp0NxOqDEk3jSk44f
OE/6AnffnsxaHQozYXkg5r/Q2en495i7D4EsCj6PdHzKfCyUT+Mtdo0DFsV4ucadLtg+36MtVmK/
8PeLf5pk7uhhubqGJfUT1B+GCsl3LOkWz4/48ZvZx9sloljzGHgUuUXc2nSiPrrMznXKLYl91nIg
xgVbgPh6zbGJTOqK33dwGQrYO3//eSUpkWt4HHdc9UXIg/3Bhkm2J2FzdHdYufBx/ZoWJAxditCN
cn5dC8DR52/HAH0ezN5b+Yj37JZoa8fF4XNl+1zzhggJtj5igw0Ph8IReAKe5hSkG12I76hfnR1n
3F5QPGLjiJcpnsjJrTQd0gnACUvm5P1ZDY/8GAnRD+EGfSEGIb2wPnAh35ppaeLHFzWAGl764rtM
am61TpF/Pkvv4C8WuBmwP9SwUQVEplp/vx9scBtVbHAdJbtyZdkrfI1d7IzRZcwcaQdt60LIVDjR
sKG5nm7Gm1eAK9npCGZQvGgY48WewmWi5hZ2hf4EX0jM1GfAk2tmXbr8J7M+U/O1ZtavVPldvTx3
qevCezEFgwNUQMhOFJsgO11wVNCP3nroR/Ht9KD1D7fhkf7gnKq7NqNyKsb6v1fA8dOOpNC2vPU0
TrtqAB0aLWVU9Oxs3wArsYlraBjF1golmWgls70tqEno5tc2DNgIjdg3yWTbSUUHYpd257TEiAqQ
NcUddV4hV6wnqXaPWQZVz81ZYChpn2xppVvF9cLjxgUEDlIbbs5aPHzv6/MXMU+7C+MgPvNGuB8V
lGaE+zY1H6BtVatyN10oryn2wFHOx/3lzjEISLu3442fjVDHXmc+ol4LflMfjBoXRKelByDMefhg
8K6DmyYW9xoZQl+hw9igEFKUp1y1n+Up3bgvwx8g47162WlM15cN4YNrOzPNVIa8NqVXysNJiuUx
K/sT1DZy2TfapSPSMqqeCELmGpiBBwA/BcDTNMT+eU/whXAP1j2N5RxWYl0IeGh35fDKrAq87sT1
rtTxQxE0Dxkn9S8VKukobpklplNOHSLajWhz5QaYc6cXvzHWJdib/tNGFELpx/436piH/BZqPNCL
Jb7dE2VJNJps5tB6kvIAlQffw4xTdK0uxfeQY9ndyWvzHGarLXLJBXoLWpLVosP1IhbOlzLyPQQx
PojnW8gHEco4H0RpFh/EywdiPw36L/gB/lcToR9F5gds+Hkfx3g0mD4Y3puQKV4eQkyOPVcnlPcy
jCEr7sDUPpEMA5G590lafCdidBWILG1I7kShWKnQmkZB8gvyH58isgbQ+3A1UjAI/YhOuwx/I4P+
mmHyyCKQabhPb/+Xm7Bq/JOdy1EMGdwRpRJ/Z0UqSnW69ixizm/9DDMwYFbBseg8Yuy6Oi4qEToA
iQfyCnuMLZFsfcCF1ZcJC7vsDUyXwI5CZUNGGcXujifcxfK3Jxyfgbu774O3nyIiCEJ0RB7lsCUB
RLLCLp7hQ1ZdcMVBRXEgKh0HDAtM299DsR0BYLSiZO1e+gY+clmUrE0J7RM1i831WS59rZ9IEKhj
4BBWc5D49y+Ea6L+e9+EN9jDA1xRwkch18gtogjqGdx++H0c9lTJYGX+zEXa7EQkgO+yhQ9zTfkV
pDCxsckBmvxApsYMHtmLo9zUsDz5EwtmAtLknQuADv4G11B1xS7II5AlNVs+jIJupKwxgUEnwRPR
CdmmyxUFYYeT13naHDts+ew59B4/PUbK6gjmBMa9BR+l9Zf7T8q5kuLwAapLXAmKyM56WjAQEFwh
WsQKwxCLDFaFZ6bet3ztkynAaa6dieMlbIpQ+aNZXA8AcCbRosntNyyh8Y6iNVc1o+sUsxwWo3Co
EJ+8IZeAUkGrE597Un0AFeKYY1ia0h+yvor5T8xtgy4GQ1w/4EcI1wk3qyJFbAsv2T30/WGln5/f
UItwKWkfnk5fs4qmzdmX2wMLO0a70UIo+BcwhyP/k23D4XPOYllxFCpU/nuzaGiS3XUlQtZ2H2O+
DCZkWSSUS1RQKQ6zjfY/Wr8Z8SwIOsR5APaJPWFlxTiCcLyIM0nsITu4VwK+zD8w86iN2C47D/ZC
5VtSYIjzIaMStNkQugtmAq4H/IquRXgiwZS8Y4DYM7OhT4RVT8g02rM0uwuy+sCHjXagA2OEnB/2
+9spGXgG/HFHz1ABzYrY1/6hVpIvIddaPBUKQIc6at1QVmLWiuFXbrBXnKigX85MdIE5issc8C9u
F6ag8/bGQaseXhKz2b288Mt52Q2QXsZ9IpQoRHfiJgRNJFz9IFVOwffTd+xT5AFx6Tptuj+52odM
vvFM/cIW2BgFF8OB3YJx+RgVVFzQApwNAyciiDo4t+TIsUFA0UdtOI0h1aIpesOHeGsr0nmegPgs
0DF/HoW3T0aFPOJ36/ND1h4+sC+i1Qu2JNpygABR5/6Ppx/xZBzs6qHpH6r+Iefr5rygz/g/+Ese
IsaaNI1jZdjPZ+qk02V9rBWKZ91cEEpNXGF5WXMiqpWOVtpgZ1Mz70e5kkLyNcfJxQTZyg49o1pv
Gic9KfTEF25u+ge7IqZ/ZZFcMP+nzq0/ba7016c6p8o42A5qU4tQEu5sO2lnzrJK8Y3Lw4VGE+WV
xQb+YuSgSRGjYIv3PcEIe658HpIEQU2SYROWKlGVoj6xlimLPSU/7Q9G6f0bkToMaGTpyHyRkSNw
uYXjwv0VlRTuwBIMBh5WAOAjPJWjqOO1lrB5v9wjfCfVmNR6Il+TJ8bPtCtSzHonnkb6I4/9I72d
hUswVUFyvCTvJ7fOQIrvBaM4j6fKpTIU2qyOjQDgLN0if/7PhC6rdIQf40waPGfwLu787NNiKEDq
lbDvs8izekH7YUNH1HCzRPHxQmTBJEzoDuXrwpLfnfPAp99I66A8DmOmR3Ax5vqgOoLIODDJUPAk
BmDCbfx5G0M8KRCS2yUQTGyRAfwC20HE+vHuqniRYN6BIKbJNDpb0cS9qIFuLMosCGYs6WKlPdGg
LrvBhWozo80Wk3Y0GbWLCWb11/66zVky3jly8AW3G5w0WC+9bVV7rrxIOTy742d3rtwoAWeRD4If
20uxIXxTwklKNIZBySR0QDXomiMpJNcI3ER/l0FncUlid+6zRwcxBel0vm1lfGzSXUAgAq638bI+
JXjPWVKUQNO4r4hOT0YW2K0V1iU7ukL7oEkHkfqJdtq5j7j07MbbHhu6ROUYQJCD1hwWZY+YOH//
aTmGcUqYewwagttohFdXk+Dsh/2RLHB6tulyy4Rl2V3cjqweC5ucPhiifeYpyucIPBwUxw0OR2Up
nrFCgH7LmfrwyJyihMLI54TnbTcIJAAPTKJEVRkSIepi3fD6ThQviMwdxHiWN0ceHipYCfxGWoDa
jYIZ3vAHcLVYga+IVhi8opsElkRs+IveKxoO9AyusChJBSQK9mpvXnfEjr2w+H6lm+ZjswX+AEfp
EXNaMktxcq4eIBrcIoUcRRW1mHZWyesZ2YeC77PsUo4HStd175nMQ1wJnt37V+m016+7x+R4TUCY
b7f88fLH9aujCtyrQoKD1AauifP+OztLslIQFLgWzHfif0N8v8Z1/g7qTqwIzsgNBAooqMO9rUr8
+wGnEsU7Pqrvmpo886FQ38fPcvf5YglkA+N1LpMWo15lgWEifWtLNtrJdebLmTb2AXNAuwLSjjiw
3csp3HC4FPdN3nIhVxJVcN9J5S1M1WRS4tyKORkpDXCi2SE3GnX43kgfoBYt4d29lLCk/bkVFNgC
MuIMpsYv8WT5HckYgpomwJRom1u7QlBg5/+QSpkzR/cD206wXdsZjo7MGU4jJdeF8nZ32ee//wAg
WtexwwTLuw44tHvgUkyJMJdiifYqHjUMT4n5cKCwMVHz+HyNhybi0kzRlnB+gHjBQYX5A1tEj20X
5/235ge+iMkjnrhhJ8EYf4YNuScaRQwD6uTQ43fKZmKH4NA8zRblQzrIDsfDxnfCpyL5juEjYeP2
MhIYdHvPw9dX45ylq0lY7oxrwLsDJpc3SAvuzx+DbUN88EYH9kR85rEMq6uOjkT7iU5ylrstARQz
8tSGuBCoc/hwUdtw04otdk2o7zYPlzFpxLv4ayzL69R7L2ifAYHBaXiLjOQXhLA8/osPS/0nk6sp
q7pj6YYp65AI//u2pDtHU7ePQAhfYR7yzn7AZVevoXu0SV5YXrHboVBuF/ztjl8iiKzWOxAsm5yF
AU+9CA8eutamWyJdcl0i/X68eNLD5llFxcQi3eYfMJVuBzpnOu5ScKeT6lpvPMtIZXC8E1bu8OR0
gQzDcl0YSiT81p0h9JZ5Ir0jGC5dC6BRDAfd+qJEV3a8Gk8IDTIv1F0oLyV2O6ilqnjhQxX9RpJH
cQwtR8UgXo0sXjIuKoMwsc8BWUlEVUXyGI8CPGtClMSOOSx5YVYgpcGRiV8BshoHZ3WH2ngl88w2
DYIhnrGgK4X5ajMIYb3amC4uM8P4J9qFvaFBIb398t18HFeO5nfuX2y8T9+t8d0cSaJFcyWOqL6K
ZGwWdjgrobFOJqBZFQwsVlDhQOqxnNKxQo6hsbAYCu2t5mhpo3PFSC9Slw3IL+FeAvi5hi8nKPjE
+wl9XHz9jCk8a2yvJz3l3br0Cp6fX+usU9NeEi+Kyps/BiIEEs8zYYzAhgqXFZGkx8ztYZCtEUWG
qKmj21GoIybIAi4fHTazcCpERUfdi8KYrd/L+c5P+TsVXzUsAUajiQMOEI2X3p9IHvAdvFLGBNRV
xRstuK6mGmjr9gpnLVdKAK8mQ154PoHW5sIkZnRmlSs/FVwk/EjW14YiYW5hZOd6h9bAl42LagMJ
7LzfPBhcLrf75XY2cTyx5prWgYaZZqx9PBm8lM+38wL7wbvVqbbu3skbsn7Hp8MG/mT9y1rq//dt
tHVFNjRddWwBHfzLVmqsqrktKI6B5B8rH/j6QQsoKQ3G6J1jDhVrQxogNTuC+QX+DRAoTXmOC+U8
oMp9z9eKy2EHqgjwOVnbbCD6WdCzng5d4nQ060QaR5DH9KxUYcHd3qGXRTzTzTlS5+gFDs8xNfTk
OSxTlxXUS4N3Z91ZMyxgFKTUjmFh+Fqo4rE+1+ERqN4RcV4gg65NUP7M+zAvEcxqkwlGM/MJSXDR
mr7dTPFGEpVClafea0XR0ttMZToqfMFGSfLUk88V5D97oGVXe+MMCgFvVITj1qKPbRKP8Imcvsee
ipHdoN+eDYtCjT0eIP+OiSo03wlYc3fDOW4zKrV42vmY6yMxiyjnv7ZwNd7xqMRkkmuw2/qD2eF0
ZW0RwfV2+Sdnkwi+GYAwrUeejSubHa0UNntx29/y/Y18lAMgH13RtLEKCRp7V7wtmB4gOJ5jCo8L
9kSYwsOa/Sx8a8dvwD0wr5GVcvmwbx/z+DBNeID9bas6kUq6e90dnDyS8E/gF5A7XnrjO73ffJm+
n0g7JZdbqjFkzen5lJVWyiNEqTIOuUqQMvk081KQzvlkswGDVUQgmgW209MnThNKH1A3RIYPOga9
ERzy7PTwfbHQw35NscaRzdtNPBC0QB/8S7h1UCtH8fDCHJiOWEgv+yO8PWbADyyVUZdzIihKhqrA
T4cDzKbx4T8LMGaDV4Ye0W4hRbSoQly+E/ErWKfY/JmJVzy8Lu9Po0P5vP9OGvZfH3ea9Q9rXxOE
mGqrOhRGS/lNHOjP2vUqXdm98qeyBTwIYyO6akTVghmfEIZJ959SPztr3l7MJTnbYb5qSzzzqojU
JhJ0+RcwLqwBeXjdsSTwaxf0jGGdYDEziUjEz8kPTsJ3MTsegDFEeOzkDZsz/9y7IKxONwHqNFZQ
Z/kEqYp5JGFx0QhXCE8Qgvj4S7k3L4oQmvTPWOAoISMOwYf6GcaEHxXu0Lk4pXglrX64GvuLZ2GZ
xY/BPkJkWqmj+FXCpO25NAGx5dLk4ADjKV2I3P0o/CMu363iFEnc3qvIsENXLKe3hyGPQUYFHoBb
QPH2UakeKK6kAwoNDS/y6lmR7hmelcTO42KIt00O21UGmYgGDDbNrG3YNLuY9QRS13WZe5rZn0Cn
Uu1DEAmBVyO0RfH4I/arT5GqBXk43xL3G/sbVrURV1644MJaEz3e+vhnM8REv4niS/wU9XAn1DOK
nctWqGekltDOaFo4G2HxQnRJouZ5Fi/FEOk4ywinNqS8rIjOZohSJrVM2EIpQ1m/1oFN/jv2WE+5
FZAR4ZO9YXMmcQjoZN1WiCZ2qpPE1+/DnWqzB/rLAOhKlT9/3bLgMPLLmvxMRKApPRap6EY4F6kM
dF2N35/sg/HYopn0AhnF3Py0rXCEx31eU+84kZmPDO+V38aXSv8VK6b72rsXy0W4vno+qKs1b4eE
jDope1lmJP7TXXKJ5KkxStz0mb6YrS1ZHSD+W6LobNs/05nBIXljSKdPduzDRkJ3FitMvhWbj/YH
ot8H4FxbkZF9i95jZ3RjoiL6jZZ4ERVRlHATNFQylI3rN4r4rXzby70MklZvpFncq9zso8yfn7Ns
s+v+b1PjxgT8zcdhKrRkmoZj6/bfvtBLedEVszpzf8ORqPicWoYA0iJA5ufI4owHO6F5FAb5ooCa
jDLaA9mCTugr2f61U3b8TRCiMvpQheR31wNoTUqEJzedmN1jeRH1tHzxN9HvdKJX6ETiIuLZtvXl
nFm75xE4agV0GNJqNlLAsQjXPwtlnI7lGU+ssDTcouEuTP9LRp/aAj+E7inM/3j+6RcXYyk6Gtxs
ooLeSIQ5xqZ2NpOhJ5SyK6a9Ze7Pw4E1SLM7Nbui2elk/qjkbEVfzQ1CjCxaCAH5P+LnwJ6Gmm37
ZKjYTZH/29QLxAjUi/LPck1w/vn65ZxmuP7qmMI+S7UDq1xWqANQ/JXuSukKx4bJDEDEi9g1IEro
HTmE0hDKdZnAeRXoC7gXG/FiwdvlYrRkbzr8mMhNdLsg+GSD2xRxwEFObm1Ce8MAt8COT11Mp9MK
uG4cD7UKkivLH5bcpZA9+FrjzeRrHbmPUZQzAxJie2mv4fESRdxxcbjkob5ujHMIxT841nTCQBdx
spGmUdY0DSr5Z7c+BuxvYYfQ+zwyTbCkYBeh+tgrj9HpGHEGHLuwMIMjnsEycGy/f9QHj0cwfqcb
bjCWT1yBMwhu++p8uFNLF7ZOeD1F51N0JDbAz7aKTDt8iuuZwvufDic/njUujKK/GfSDz3HARFd/
lcjvXmNWbrIVPqGxGT3oiwiMWPz6NEO/v6avSx+/4gQmIYXznDsIzsuJwCFJeq2MFoQlk/+EjM7f
AGmWiAxrmI0svHzbTBQYcixq7f+woZelytvZy+nx8WgReWLeDFgc471CfmWDx6mDu56XyP3cMRYh
Tq787P9TJYL+T4SI//ra/nbRHU7HTpn6k+Ffv/HFnfHQX93MifnuDqfwWLu0TLey+P72BtNQUrzy
JcZwRD7yGyYtuF0buosvs914OO/4O4lbVnZ0ugRbhmi+RJjtiFvyZX4bQnw6p9d775Fl4ftLpSmg
XEQRfq0SUanIr+tXnKqvc5tUfC5PyeWUNPxF6eXsCwkWcDtImElPz/IpMeUYuw1fffksvv0L3/4h
kmtxBlTkHq+QGd0yu2ouhwFaJNdu5EiOBBRJeUosIzGY65e0soU0Car+TixnzQWdoea78hzN3HSJ
fnHlPcYtHE2gD8eY6y9DZkGKp89mTZwLrbOrnZ1kitMhx7dBzR799X6ZGiyVKe6VkKh3XC6eOS/M
WryuUsapoSuZxMO7yuoqI/rO8aHj/oM40cKQ5c8fuhV/xW4bN9nqLeMI4YXDjIOk5rG87rkxXaNt
cqLworwUhZNfKe3dHGY8+ovafUTPeqw+cabg+NhAvZwsqDi8EPgQOpVVztmyPJwvdPdQMS5uKtYX
7gUXsljEZJHHG696rWu3eoVK+tOpsbF2OHa2l/kna4fTB7fCegDp31Q+Oys1p5GC4AqwK7muJ9GJ
M2g9j9o2OT4fHvn6XEOKCM966NZv5yOkXVigEafLvYqxpAA5BwnCYHPkC+eO3zhrCDcJ5eki7lIc
OkT4Zv5iFueOCURQFz1exPk4gBbvc4ufhs749RDaAgmbg4LTCICRitT9tp1KUIxwlBg/+MYT3QHH
bIaNGY64oBZxRs0XsHnitlKyPaYyhqOjDEh+cmRdcece5BemB14Qg1X3o3d6k6ZYNeKTmVA8tCxp
c4YhkBWKe3T5E7vVtC+tfW7u+8Znbrm5HGw9N9YnqPz4SMgxEOc4oSSKFwddyW3RCek35Lij4hDz
OhsGm6C97lrVz1OPxX7cZ1gGqBDg8EPM4vxjxY+/kw33SUY493ixaCi0GAeHQfIFl1ATsRm88nQi
/gFxrXJf8fp47xyIuK1oLjSD9uK2atx9zmAYMkBcv3Wau7zzV6/ODuQJiUBOxtMxpN2o+8wv/DfT
nZqe+HWscH8IFLdR7sCsExJ6d96ZjHAuYH/g6Cv42B1OX4kXcgAypRzxxVGAmuO4ckl2b0fw9dv/
vsEY/7SA5yikQkBxDNuiJea/Z35NuY3Xa8mwTdssrU1HCN/kmK1IotfzHlOGNX3L4AkKBaC9CzDB
GfeDFBaGYMGzVWQv2TOy7kaaNHrkIkFarIS269oRFHAONPoEONBqOabBEEd+L8ejHFtQ2tr4RnSR
HCnlc4RHYdy0CZQdEJNQd+4vIS79reOQKhnM5GxYeOEn5wUdkBcDDrg/Xlx6DgNVH2SogOW0wqEG
DhleByY1RRJQZKgdEHz76GHeY4dVP4ZwvJ6GJlEL7xLYtcd5qLF8UD299o5Q6uFNaCIqSUKkotVg
3jnzjpTI9bKv7pH8TBwr/4MPyPJ+cTDiu3VAHCtTMbVlsBcVFyceL+AOzLa8hvAVM40lIJBi0v3S
OPBPDAYf8Qb/P8bOq9dta92iv4gAxc5X9iLt4rrtF8Gxd0ixiEVs4q+/Y5G2j5MYyQWEi3ucwNmF
XOsrc455voAR8l6obTfrQ4UWc9M7cPeoo6PuizkteBG2f34F+T1QpUCXSHriVrFoEukfCTQ4hPNB
xLPc+X/gsYsfq1N/mS6OYiIwF2oHtIusjPfP+CF44V5htux+PsG4ZAHMb4UdsCwLN2lOxh7pNooD
rhBnzVWk+fCZLSSS31X92vYrQG8MxBp5v0K2GeHusnv+YLjWKyKJsnXLtN6UEjdbKJCBpiyzkD/a
NhvqcB/94MSvSHb1Y8Pyiy3vTplF5F1PEvP2IfUFMHMO5YoQJQFMjrI5WhyBCEB7ixZXySLi4Nn8
FNS0FLnMrGvntXaV2em7EEsnHzYYBzr6BmthwG6D1tTmV4Ygb+NSYxPAbnSF3uqMn3LUMYUrqYRM
OQxz+AMmn/xVJm5Roaj66DxhEFT9Cv//WezDDJIUbr6DYSYXjab/9LWxnRWFShfPZow5jKkn2Ba0
F3NwrCyUz8IlxlmtYNjbVER48PEdWCEYv/zhk3P9wB9TPXJ+4yLDfIDECOg7FgRuEAArpS6Sq/hw
Zh9ca3RL7E4A5SBrVeCZhXcMrBz2sWwQDrLbECHsh/NU0BgwL/2mw29eb5xyATQBsE+oMdAHHtSA
hQGajOslQpbRL4iEogwMCz/8JQZGjOwIYdUcqAoaAXFEU34CYOZsJjGFdW+JgZM2vgizq5OFOxaf
9nm/bblnzfcT3rXKJWLwbIuUQS4ykKxFMtyOCAAZChUW3w05XyGpkNkYArXSLJENyQdI9erCwEfB
ez6fMulUSqdGOl0PuCxPcD0sKdEaFok+H13y2ZvI2+pk356wQMlIj/lmXv3yIhYpqyXyBrtvvWNN
kNKYFLsJBn5UJAGyt2n4bl+n+17wXnKCq/5iY4UOtJlcKP9t77KvGSXvJnlW5xudX/hv3dvjufPf
R+xcIGL3S6ylORtM3AbHq308M2+ZT4f5BF8HIr41PhjjQ7EB8QmK0Dcgfj569/VN3rirFEGiHtP5
Go+q4Ldxgw0TriZxcWU3t6Kp3xh0wO4KHxXwtQDwJBJaOZhouodP4IuXJw6i5fHfL4yD+ZvkGS4M
EFymrSq69g8fX9vJ6qxyYXBbcFVwT3CGoTTbIkK4GbgWMvDLj/LsSZYgYJHog7JlO/45+/Xt1Jc2
t3pwKi+noToGnwmD6Jxtm37HPQUm68cpw/myHy6PkJg4320EWazM0CptYVGl7T/WmA56/53YHxMe
vtncOb45uzm4ObWL3Kl4MpkVQgwXhnRU+iqaA1akTDlcvO03XA1PxD3EwuzZIy/8xLpUR0tIF1Ig
VhaTH55i0FE8wPUtYQhrnqC1HwkSv1HcbUNbntQMCin5YyK5FIl5/Y40Rh7LS02SsHgaoSDxHPII
LtvDl7k8d+U1SHjEQp47fNG9LB43njXUqT2MQPGQsQbk8TrM/lvWIYRz+UlHDa/HrqtRs1N11CJj
gcdJGR94kA7Q6KU3CC4ofnhueGgWMCbb/gBZyCQeFJ4SFH9cWjwe//5wsCmgWvjHPEQ5iGBxxbTs
w9+4CplezVmnrzhQ6YZvidcTmgENAkJFxITT+8C0l0sR/94sM/eP8h60MvREp/5ASHjfES1+ss+o
LlKELPk5IbkI4TrCqOuWTne3H7TcbT7gh6iRnmx+CAEfNlxOo5bU1Le8Uy1wjPLBLB4ybyqw0CQp
zSazaPyuqMUIi/rGMJp6C7trSUWI0GQO17dl8XZ3UnkeXeBP4yne1ORSxCfxsPMlzwW0O0gNZAOA
6v2eWD37Ly8MJlzav4UbuhZsHvwbK9U3Si7BDiWDSaxRwKtkwnB1+kC6Gv9qcbroJ6M8lefUHt+1
g+h5s5KgS3fuXUn+Dqa4gYp1v8vDClqj+JoDPUvKJu1ZkjWpgg/jhwkDViUqCTQ0IrupYb1eu9rh
JPXiJSPpUiPhPUadcr0Ao4iUhRFPfOhECwi8VW1iY45tjVY+wQnx477VyaVvIpJmd48dYoBFMAtx
2SFpVyTF2bk4GnZrIni4eWt3bYSMQQxj4QE+wS5mhYEUkQvz57THPF0uBB97R/kTVII7JIzu2FUP
hv4gK0GDvLl8KgixFWtOiAe4a1hoivcWvRQnHZPoJVnVmP+KrqCnc4fleD2naCYJS85RY79BscoT
wRWF+NwWTAp+olj1Yfex0lIBbtnEJAjcy8sH6H2Z6cHfQoXnWe93Ggj9PsUZj2dXJsWQ4MUxo9WM
0isk2XsM9o9tBUHXOyyGaQdGdaYdQ+NcvkxswVyyzC+d2zaPLdaGB1NwkyRMPBsY5jO53hKzYKa/
a8CzTllmmZ7RPkH1WNF5I4mYwoYGTCEf0ysx6yCzvrKVcC9IgGQXMNwVSKgvqyJ38zH4Ce0yzcRQ
yDgKqk8BygTEBZtilcRFVutsoIfNadJ3uIzQyKmbFwyCHVXW9ACHySweL/pDhmFQZOPA39CmSKY3
onPCGf6pWcLSRXGCpYuAYbwSjMDOZojYQ7rEpfKhx1HbwB+ow1UWiciQvSqCyxG5s84lLST5Tjzu
qgDELorShlImpN+d4CP3kcVP1mQoJ/yXIAE12/JJdIDtBXcdtld5ZETEcn5AzeavwKdyMK/eungZ
d8L0ZngYti1Xj6ULVh8zmp5MT074QCPdMZHKVG+PUGfuDrDmnthmjzRhVri73BStKctbIbPuxM4W
7xGgwE0hztHBkAqZYBFigYCorscJXNodSqsgKPf4q8hz5K/aV8H8VejMWf9e3a/kTiLDzWJQJfuw
gUkDYwYmmcWWy8GkUPo8vzA7wOjBh5EBOeIYHCBDMSskyI6ZIYF8KJOJF3cX9wcKWsHvpQvhrqoH
l3VfJmjEiWwcNkRIEmSTMRjZ4Bx8XgokPxSyeE/4vV2M6KPzytQEjwDzEgBtRB6yIeHNxH/CL9Pk
lOtREksGzBKjPdVUW3hc1kfn+1QB2S+pgeTrsqCXqbpYzJ8JgXJF4VknlJwXsbzAhQHjr/YQRexm
REHiAqrZepC4gsfxs7w4ynuM5ddRoI3MGsbYaTA2tJHk7o47Qlbg/63HyhumBxkiuv541R9LZJjD
o3R5rGmXQ8QJKBPKRiTGIkgQibG0Zjgg6wc2TvtoJ5+J896Z1nNGvKlY2oB/WeibrFAW3ywn0Q5r
GWbPH1/Y3gBAZntDnnvLykYPJlY2ejBnQJnE+sbWg4ZxiPfF95tbfC1xeERSWGOQcIiMxS0BRzYP
3U+yHfZKiDMHkRMKhQoM2hcVoLnhV5kjg59DLbsQyBH37jimVXfMzJNhnC7l4y45tbm7J0EvVvRT
9Lzj59rpJGM7CVnWMDvgc2cV99rBqvMydHFQ1LSo1KL7xxlL8T2UltBcwnsn1qEsTCaObhwzQt/P
1QcZsfG5aYYNyQBIBCTDFTr2Dyk96poGXpjpQRMBb4V6/iVg95/fRPQbu/8TKM1klVAnkFcqvPLk
IiAazioQbdbqf34cv2xCUZQ17Cn13Lu/mxbAcUEHVR1WgREi/QY2gC9/G8U3A5wLJUtrds+2ABpg
Llny+NwJcwkD7tFbQOxuH95cElSh85VkRaPUjeDHGLbAJpf8rbCMmkhrIrmJcN41IjZawgyWRaSu
6E+oLbourNlSutPgMXHxIoJdEDvZl/A28mtm/Y5UKkxTpt7/XiIpv4uZMg4iddW0CORVrL9Jni6V
3pa9BoRETAxSpkPprhRnTEBAhA1LFKRM5YkRAVcQw4FrL/bCtfMBpWtaOoRJslBjVsCUgGuM+YCi
MQvwOjpRAH+SGAkwl+HXRPmd26H5le6fD32//RVdxClAxhrQ799xEDOOqSKGElvFvU9Xlq3iZqhC
L29gzvda5iafz8Afu6DeLg0EG7Ts72QsZDPuuqjtw9UpaROBAiNBVaPANh0yziLgYdoiGvKaVbvo
xGnAM9yom7iQAADEhWHIEJeDKHxFbAiD6LFXeB/LwaPrpuVm/umAR4XWEqyagO2Zd8CWsRN2XzUH
gRENNt4mogHCvaumpeZy8TGVRxP5hI7AujMPxanDGJQeGr8DqWmE+6LRHEXHDIWdXlmcWq3TTe77
tQkxzdGHm6Izpi3uKyGioxvGUqwwKYpz5FeiAd67330myfIF/bbFqnQR4gPettEKCjThrZCYi7Wq
jU2BHtyFukPhibc85YL2MOOu3+zLf+SIM7n7XRmu8+zpuq1oivq3oZ4+GbPVN/Rote4wNYmwSghZ
HeAxR6RAl2c/lWU3n0XydNeSQulq4K8d9d1CamIV8kASzG4P7nh3PeicqMv47QnBdVfEYxETGFjK
8YgH5jhsqdCk7pgvJiyWVtBXTDvWg85KqzxtlNhu4/Oa5PmxZ3FlntAkcrOTDqsQSnsJ3kG2AhxW
vL0w3AUSoASIe+pTpfE0xf0VuH/E1jxsGhjIzqSH/baxXBF4dEJBe0B4pnk2k+rBG/nMMKvjQYlG
dDbIzxBJJouePnUITiYhYGZHz6yGNT87ehb0IfJA+F3oOFGw7nirozC/KECdM6Y0jvmsk7mbC2KX
xWTdXZUkGxNIIOIKAP6g3gKdxV0WGJh+SdF9uDAHJwUFvOrNMxd8tC5CVlnBdAjjfshjo0tKli5D
ii9Ot46LdZT/KLAZkgpxuk3Cw1VfgvISzOh4J7+d/Knwn4UZTUEvICzc6NvzQTAR2cQlDAO4/4DL
54H5n0+R/ttmzlRMhTQ8Gn31b4Db6mD216sqxJlCm7k/QnsE0q7GRISJ3eqnofjwQ3KJ2hJ5pdq9
g3eNSIUhI+c/IhWWV4hUmOreEMD+EKmgoESkQpmAahLN5AhHx3Rr/P0lakghkUQMgjgSWaSgVYOx
wR30UzpOg4ACkg4B2Qqqx13vCLOODgGVowpSTZ6RHsKT9hTm6kh/UDluIjJkK3P+7cC1iJrA2kRc
43ddIyIum/oFUm+IFxgDZabkDvpFxngoF2cABKRmJK2SdJtI8dDAUUuwn5ISTg2kUmkLQTNqRKSI
6BBxaioXH7Of4gjegyrq0nkO3grpL7LDXYZlbVLDdUuRZwPpWCvktv/pCn+6RQZ0hP/jOGEYQCaG
UJAnn12ZxPh+SRTsHcp/I3oO+u8OFUURtArZwLK3aXl/UQeOk3K9W02+AZzGBHOJgi8BDY/7M7YQ
vQJ9EitN9pkNqy1PM71TemCBTm9EygbSBtbxxdFWICsES+PY3UmG01AFJMiPt0BhvCn5BgQVBiZM
S3xFTaop2ZvWfg7lSyRMAnpMT7RimQoVwClzxMCYW4iAcObES8ugknMa3xgyV54BbDoFYTlefhZz
Hk6KHYzJbGc3gS9Y+vJ3xOoYtAsbvxwDZYB0PS8jje8HWtNl6GJCXDqs5msETSDD0XsX2SwUhk0W
3kgRyMJ7xiA6tAFMnDLtCJpJvqe6KuIulipe1PBaecwRhZCnCFo1kDju1lDNoxWifmSdBbJrMFzu
9rMn8794PM8MK7ycxmLDoSASBYeC622Xhx7QI9G90CcG/YGVtUh9MzdNHSVLL8xnzFm89JZSuxmk
iqSs9Os6/vdi5mCIYuXv8x60bAQqWChgUI3+dXs05cPQzFa3PRN7SSKwTRn9amqQMnw7jtkJKHYJ
byuZFfCTCUATWJYVOeaQTUrY0en1nt7UBI4JUWBgZSn68vA+BBKhbzPvkFhbA+fYmV0oWYACBQHk
YGMjB5d0rCXH4UbowKi9JJJLwdEV4XUrN5hvhLkuroqeRcBlRjEcvSoH8cJrlyfoAPAeoQOc5aDh
n0nhbHJ7x1imw4WN0dkH0SFaBReq/N4sLGzEuAHZ08vx5RY/sNEFMiMRP/swSyC7T8KXbvNT3wJh
sKQD0+mRi/PIbmnC/RajrmgulnTShKWLi/OHsaIhGKltB+QVbEVog3Ztmb5HlGEaxWlMRW9TW02f
SBCs22TKEiCG5vkV/QQf9BMUsgy1oEGg2rpTufnpDR5BiuKyYJvZ+Ok3sH/NCDRwEvIs2/qTSwNC
0H88ERu55h9PhAnVRjZ0wOjb+PiXU0I71/pUNGDeboRuP5L8tnaCi45s4np9ZArGacClwWmAR3en
myDVX7tTv6SfMUfeGaMJ6u40JCMAriFROFvHpBWAkUN/kkdOjlQjZeUM1TySzqRoRPkLIKnyryAp
Y/RyyWPWYwLwTWdA5igcoS09sFeCNF2gliM0JSgNFy8lgZJJ3yYUHcNHAC73SSAn9mejsUsXzSOm
3L3HlGSxOfpK+rQ1CUQmTSbp09rmBaFl7klGYptxO96YZXan2xGyH5uKjonw4eT72vmRhQ3XBgp2
oD0UnnbUHgSm4ZyHGLFYTJCOuogzwk2kOuHKaEUPNOVxe0lqi+JDDDIoHGSWIgjlBRXfutFB+1Q4
uIe0GMpji9wHgDGNP/52+I4tv3gL6Gdwz0U+JLtl0PhXkp4m999/+wxhfnceWDbVgq7pgvP31/Mg
uy6ZopeMR6gW4GK2EvFSbw9EpXTxRLzxNb0Wxy47DR1eSQE26pkb3Da8DOlx2weDXbuVCkgY/vx8
AvtdZekdpVRY3TwL/T1zsWC2xf6JzZNYO6EH2LRPmUeLZ06ixbM0IAIhDzyqwBGRI+oQAcZiV4vb
0Xt+BqsGGhWFI9oSDMmIB7ZSmIU9YBy+7gt21smIdIhtGaMZzCaZsAze8Q6C3iPB0Sdh8M7xjMcE
Mg8GwV2SO0tYA13wwAo0AV8n7qL+1N8SAka6A3svEXA8L0dJTgtQNeLFRAbNF8VkkuHzngOQjy7/
OqwuZoushX/OFunAab/5nFi6ECvJHLpb4xnL0V0s41m5EAUwy6eUngJ5JfGmd8hoNACI6ciQlIJ1
CK0i4hXrTXFLw1i8V29vDDX0QNaR3AaBZ64PoPLO7QNDY53Y6B8JOEHnyDdGdkH30FKobVklIG4y
1Kqql7us4Vn9mpOL3aXIvDZAhLNU/q+ga4uv0GD4FBi3QA3QKVMC7j6aDpjMVgKqk9uBZRncDNvX
L/Uf5E7kdghGVJ4EsYlnc8kU18dFwFqZnTJNKTihvSnt3EN9mjafcW6cDDowpiXmsQYsjVFE+OLQ
MNMovOk4LimjbRdzfVM//sQwKo+TLjL0VvSFdIl94LyWWbTwPEH4OASc1kiQcOJAHRPvPvMk3n0G
TPjAOrt8eyXoFswme6j3OWNGRFT0vVzb2O6Fm8YeA0J8h0i3PdX2OFf4GtAkY9lnfr6YiJStbyir
tYaTGYuA8PlPNAKsljef/yXE08l+GvxkRkdWCPhoUQpLjSEFbRvyl/A1OTKPzZYQ1G8RZ/3dRyvZ
O4SL79C7iTsZ5GEC9m4/m5Sgv4rR6sSSn2E07Y7i4QlgurrbAvAEkAaOGrFthSCROSgRtaVXTJCb
vEYS2b4/GZMFPIJZY+ASy2AI3T0sbR9hciUieGxujPfteMecYFvLGHsAg+JFw3fu7+NeWT2S14fn
9uKS8xaisRywyDMN6eKFPRyzLOEsnKk12QuRIIEh/gxk2GGs6t1Cc3DG93in7C3quu2E2xzL1O42
pyyk9qcyhN9FWcjnx5PBL4Wv3XZ1NI2N+LXwaNTyJYEJpN45rJMMZK03brF9ai+yKuwe3qrQdRN8
wk+S2aGq85CeKBD7IrbXmPX9+ZErQOEPqoQYCp23zpuhuqKyYBeqhAqyvTxchmCmTXDoErpe2DNA
Ijd4+6312NvHqhIJySBpSEjO9EdpwEqE29xajspyzG6YDlthEWKk9/9hc6rqb4LRBbxXsSyUlIwT
xD//5Uo3L1qujzPhVpwnaCWZOylo4Y4EsSIK2o8f9nda4DZYKm0PxsJ1EGEUxLvivCbzVV7RAS5f
L1hnzKDjHUCy7WC66CoRbEoIE9poDj0hjOYwZUBaFsl+ELOtYRY2HMSKhiZihrG7EI8EhuIQEgx4
E4xjDH+cwaxX8PdxDNNxIhq4xbcNabBijRyiYpNIoo/8nGcP0NOAe9RWWmoJudFDVOPv3Mza90WI
Ijlr0P6wgM4T+Z7M96S7J81chRenLR9Z55lJRyCNe+CuBWazgeEWosUbKk8oYmeMWiReSqEzw2Gt
TqymLDl1rCdgsvw74wSoI5YU9C2hE1N8lkyMWMex0UFdttHJRzR/DkZC7Ozyd4FKTVpVJ/wKiJEz
2mynIIQDu20l5tQGUkkJ2FmDjDI9286999gltA+3regwyebTCJhMjSw1KThcwntddhubOGU8i9kZ
SJDrcDSzUw5kEEPXR4SdqDqZySP4xokNEA/ozAAvM1WBj8KjXJI6E9+uFnIyWpeQoNKVSGGAbIsg
nooAs71hKoiwL+Kb/tVA7rfR2Hg30CjmXypFIHD7JiUe0edZIjc8WVHKRxUpT1bE7txgxFxFQxWN
U0iIGeLWjT+5MpYj94O5JOSXIpAd4oySRH/Pu6O/F6fT4FZcH5Kr0xeMwrFUogMLzDIFnTORooCi
CxyFdVS5FKSU3UiWLFR8arSSL3tm4gm2ITRZlYin1HjP9SSE0stGeGozD6cQjzQlLQ8tS1w0wN2d
wg7dfjUk0PEKBuELUO9UZovV8Cglizd/eNSqt/ftpmX1V6wYOYIrG4QP2DqATP5i7LBIkzqAJW7F
bKisT+hb5xiAzwEZoxShBjE2JXeL3ImfVsC4Gj7COv5HHf/7MTUME902VEMxdeVvERlFWbSzpDN8
0TiKNFQxYoePXYcIVh2NG9PqbXPAuhQCz7ajLpSj3Z7mhl1iYj2fZIpfd0USjXinjxA5Qy6xTSEF
rKyIveZ4bBw0p0bafLGY1tohK2uV/9uELY5OyuE1kODNBoDnmsZfke3cPR3FTeVf+A+6JJlJ3LC/
zADus5gBoNnYhMpYG3ZOo5hA0yRbQfyGWQ9+Vlo/ynme3sxpAF9ztc8h0+ZRfeKesTocL44K41VN
szVsPvMW0GnK5QMZMdnyXG9wukU/3U04OklHiPsSdktIEmLpXn5c6CybCIph+cdVLE3ePGsnu3zF
k1QijrFwsEQlq+WeUDPMrK5Vuccj98od0uPZ514h6ihnGkIGJ+WZYrgohWusjPJ328LdY6NU5+Fg
wBAOtDqoDb8eBadLccheGeBcIERkm6n6tyLAwirI4DyuJx2hSPGI6OjauGdBYDuppgjdQLvQHO1L
islUH2NyJ3q8XNsLMOCQYxzK3ArwP0fIsdzcBzVGkPFx4EYaH2HQHQQHRdvyNJl4A+UCIM3Ee9Bt
h/HlzyshZ7tZoay5/MdO5fDbSaWKbRVBCjMIzfjbwyqPhXVuRlRBClSdlinOEhCtMcG88+dVClk1
B7IsHuCSM6iIZTQnVkyLCX2IPatJkocYVbEhYRF/ZgtreTVPKCAoKqDFQ5laXMQWvrNdWgGukzkc
5MBQyTkLmVOOn69At5cYDO+d2zyaGelg+p1Fo/k90shHs2gJ3El0Yy3STu80trGsnpCh0LGjTYci
KrJfWYZU8KAP4Mxhz/OwdsjAfuxxcVtbqsiCLGy6ve4vq/b9YQJOBliODF7luGYnFTGNTFWCyjyz
xbMj3+IDBiIO2HNoK7hDZ8TuV2+13TPe9QEbt5tRvwOxgXJss08muyg5qOlgi8WkDtFnfCRYCVRT
EwN3yedYuwo2Gwi1DpmIjV+VDotVB0OJTcP8s89UzsczUtTbFq8qngkUl3c0zULfPMr/0Yb+3pZl
GBojCMPmsTD/VrEM97NeKRLIROqP1fziNZg6GUAYNM3BlXEOCkMr9F7o7dDU0tuhywkYScwgTynv
qEHekTQARFZZH+9Aks4PZfeAioaQAcmR/eAzIjXmk7smuXNmIwB5swMyb0Rn2IL1iSRNe62nbd0d
qPB4aW/YdEEvIsl3sxyDvr654xJd0K0tMXSYqksoLnBjXsBnHNzmPQ4tWgicw9Ssz9kcW1ArpvjG
TXAGfusQi4Iog8bklQip71sPFGr0KAePRPC2xlyJLjUqOFCEj4OD8WfUiyFxyAWrxUXEIyDWLJdM
zML425RrQAYI4681nDvvVXlCMDvpbPkj4+Lp/tcYeQGkXkzPPJlOS7gsmy1BIKSfxreuI4FzlW8C
RNKKhouy2qn+oOdi5AofU+hCN/8FilDW8+E5yGDiG2zocVuuPdhCIbQDoc8/3z0Z6CXIcWErU5lY
Jn3zuUcqtu33iP3WnG4QSalka6M2OXJ1ureXao3piXbYGVHhly0XGxWJHTbUh6todVg5j4NQkfAZ
LKEiGW9ef/Wm1eHHQgR2L16Iu+h01guHdOomcDQuOhSsWM3ZRR8svrnAuAQa7p4pkJpgngK9ATyF
9R8ZCZkR0HJOE9ZY7YFUq9w8joUrpGfbBpD1G14CFOTPA3JkDtBve9nsefYc3k1W2SwtAZo0aJqz
aGbZxVATxzkshm2Ik2p6skgxDkdNDb0PrJE/EHd7UP3S+aC/u79hsjc/X1B3ADjufdqLlt0xYdgH
h/HGroE6g+mmafAsMyGvvITxnloSVlqCz9JOolhMR4x9RlKEFQBWFebVwvqWXR2CELFyYISyxy0y
QmF+wnf0Qa7Bc/1KxPz3+ZIq/2YHgarwcICwZqmquekPf2lFup4gjlzqwN280DyQ4Er/wAVFCwFC
EHslmMDswx3NPUL8HXDMwmqHiKC3532v6doW8VmlQGGQcgc4CThOSOq1GtyjaCzII3nZM0kuVxg5
TqWQ9+YIJZ938gghGLAfNo+sLwAg9PR3HBLtk7GKUJKBNNKggBU4HkdT5C+yEW0zQtdSk/n2mLAa
lQ9xa0fzITKZA5zDSxveV8dgCOGg6ZIAqHXBHYo5WnNYCVwFsMwvUb1E5RIZGUF5MUK9QxNXwTv1
41iGkx0MdtCDJyhDFvFX5PR9iEcBRzV2LQknlb0bq7vQmp06NM9wVYjJOEIfLJsjzP/mkAK0lXrX
fLC+8Z6ifFVapxgcwsP48NoCXx6JCLp/epWvroowFmf/3aNJZnwxOVgjkQKG7D9AKF0R97vs9wln
Z78/uaVrfzmsFFoOdCXSl2hxwDPTH/Q1UKLQub1YFzh1x7GP5q/IcFCBE5YB/pZP3XvocQpCG2ds
OwKFy4caYrDcK6MFkEKi96ewNCOIzYQQWtGF6hLn3NY/0EIsWxdxxs8AZOhdxwCrDgD07/tadfX1
1TcGuL5+DtL04gPmaVR2+J7C8vYLiSukJaED+OBKnaMQ1GCG0wVTddTnMTmRmh7LXcK83i5T3iEJ
tK1CIIco3SfDvUc4s4F0epPlazqKcEhw0R0ZShbZFI1Cl8Jp0ekhqP9aFxqdix6qS2h7zxnvvObh
47y5YAzueKStAD2BRd06EGisEX61jfxbGAv8AmBHkum8ObaZZJY/NgAsAWZZbPezj//+FuqmTcP/
1xk/0B5VNrhfVcOU//EWHrpGHXMwa9TlbzE6d0U0BDo11xp7L1ekf0X8MvfBWRNicN6hErb0QUjB
jUN4YvNHI2RS3GbhiVZg3PxAe4JZfg5vDfjlQAMIEwRlLUqtILhQ8Vaoxkrb60k3hiB9YfXY+9bM
ZcswIpBbCnyB0G/6gC0ob7JRE1EedmKhgCDz5N0YF5WRjCbEDk+tHWYKb05IzDesu3hkKsO68hYr
FelLq8jOwdLNTfr2z6X03653dn/hPeJ32M5RNUcAAGFIqQDVZuJQw3UJn5/x2i9LKNwNPr8XfiN7
BcQ2ht8Ck3YvhaSKirjgVAeP09NLMdCg8GCoTN0BMyUGlrENNDhiKE8tQBCny3DkewDuviL2IwCV
H9lJI1Vww/BdlBBYt4XWrAlrg7kqO7QK7qMtEjD5wVks0SxHvTryyg/xnou08vixhPc3gxPwLQw3
UNfa4EaHAKQ0ao3TOj6Y+umgn+KYooNZmYlYFM4uYnm+Kaj2d+8NDlWR9KpJ8f0ctVF3jt4MB7+F
NWSjdxDMk5wsUtSqunuFx0CYEjSOyL7E0yr0nbmSfCIPE04+cEvkSQxysCvBDsQCNoVEaWAEyo2Q
gLqGRo4FaRNli5PDGccwvPEm+IK+73RJIfBQG++kLgFAdaarmKyoJta04JVd3wDQixWKGYTO65PT
pq+mEjGcmRF6XYMQu4uI30EYwlQFx1ABFNq5SJHTfrRaHEaxE8ubboDapj7QQb7uZAwLJNxGxqDE
sfmRUOOEsd2n5zmhEoMKPlD0vI7jd1SaVKdPT4x0FJU/nB02SofvydkZ5eembtIWoUesnEbBiHs6
Ilty4QFtY8dVT9kpfQyZEjMiZuJsk2k/CfgYHI2OrcRXxtTdXSykESvuC2lOw+UaLjA5BTYJZhLr
pt0NBCVsxgrkQHDOkdRmIkhUlgX9CG8Bq0bnGLLW4r+ivMVmz3CbrRYxkWhVUVixmzmg3yEON1qE
vOojYiuGoDSrpD9bjF9rO9R/wbuVk7C2o4Y4OwAuQEfjF8UsesPAh28MbQeprO7ZCNHkbjIrWew8
hd2oxo53T6w2yZPaDv50WYnnusixYudiat8TQqAnYfI0j8+IewQj0yYnbkPCis3nGUbFO1QRXbrM
jL6F6ur5e4IaGxL0M5gRZP5ZwjnZf2ZRULouRgut82XF1y0f82kGTifumrhuBCQNlKVKJuE1vn3k
pD4z+uJ13zZMErbd7ztWMp6Za9JrsPtJIdGJ0UldcyuDdk1TShaKFUox7R6RXcT+huyil+J91HJT
FyGcC6MLq/d3qIJETjQC3KG3jjKS++Urb8BkrE9gOJisqnKQ7oe7yd4g8751tuhx/v2cNw7/FAD9
9ZwXOJtfqi3r3l8P15tGbcywp3Ss98PocNxjjR/lkO8BcIVuMJbaSirIiBgl0vUrJz/M2eu2ltrN
QCynuAKuI3NC8SG+ms+CT/Rdf+RU4zrYbwSWUHwWDy+Cw82w+0XxvpNgim0IcyJ+0d0yKlSL2Bum
cJnCcbsxbjc6swoR3xA8mtD34ToAyWB9/pHjmeJ5BV+PZcahQ2U00UXq1UU7yzm9H9UQBwQ6nBaG
U2v7cGYDvk4PTFUqX0Hujt1VCu7yd2csv9LJdhha/7kf45zkTKeRuHCeM5cePET/+EQq986Y21m3
g515SM5ypUz6C1Iht8rZFEUwqvfznSOeu7Fni6cHBlgndjCjOOkPY3g+hPooPubIDik0t1P/fA33
DR1nf31z1MDoXG4AlbiqA0lp4h64HSLu0APv+8wa2ccJYQYt9qn0Mee8ISgHnEwXkTHLzTDlDrqK
yOag7XyTN2H2VVRJaGlIoERHj4eiFbeFdAnsKYBtzZ1xGBw6k9GbyweRSUuCw3Z/6DpBDW7mlIxf
f9wibFw4t/ejm9MbGwerl1ljnyJIIYyTs0LcKkSskV955hA9R43EUdmn7L5ge4makyjmLY25Hjw+
bGgs9Pe6uGjqF4wJ2A5xxWKtwVu03TkVhOoTFw/DNnJAziYMYD8+w7TY/ss52WevWN0FkEyM7blF
skkgHzGRDM6bgRW6JmJGuExsN1SeLOn7HzCvX99cP55HBjxieAgddGISS+n7xTlDtfbW8MnRnhgy
HiDTMuj55OwXBncGyjQ6Y1aR+M32/hiYktE6ZFeZesL9Yb2j3eYSGUFP8uLDer23DjdJVYvLpGNs
n1FzMwrKyJI0RKjEoSE5wNcrcZPgseFTwJLRhGB2Zi14d+iRSZcgRm5OP36sDkl1TfmhhGvIspAB
JVgVPiYVFeszLAnbeb9fLfXF6f/sGqDRYhXK0gtNPNfMFdsBrxhQsixkAdaCBv4hg5qgwGZhNzky
4ln8NgnaOG4glLZ6ldx4NBlE2cKbapdC/DBu3lTrcdhaeiywl1v06XjB8VAJatI+BeVuucNd4Ply
uF8aOyR7+GaHI8hhO6y2yqEF76aEXDdMRrlxGI5qioPlU54cFoP8eAkiMXw+3EEZkGBMnRfBLNhv
Ii4j5qYotAiv4krSXxEhHhzuJZwxzE3DiSlzSxKx6P9/OmKZAnBLlV2SbZ+bmSg3qn6Zvgkda+7g
fxZKLq4tgKQSS9Ht8uL+Qr+na+Kjbp8DDzYexD9MHj2RTIrQC+SzdcXs7HCjNX/87La5zcTNBiVF
YQC/qReYJ3C38ZlE8hZ/GLfosJ/zzyxfd7YnMVvX7fKyrmJaxwdzoC45t4+55iCVoH6ldLW0EEX8
lVa/ELp4ZBN3dPBkBwGazwUdxpB9tOe4iq/efsf1uFiQJKCL+KqVzsDOB3IFbd2AzdhF3gxRi8LK
IYGAoh3Ch4E/N1G2O20uCOV0YFkjSZHB9+XifkO/RriphSv7yG/pQoGAsj/gv7mXz/QxbATRMMPb
+saZPHz698tOMbV/atkM2TJFILjBnpMwwr/edsWqdPPc7Cyna0bQCPmoPvOCy/hF+cWEyO0h2D0B
dFg64Y2OxYXhpbBy0DuZIWJBWNtdTMapzjBV82VeSDIitpgmEnc6PtfQYMXxP0/+6XRbo9smrL5s
2ZeqFdtf648a7rZ3Jtv+MeAG4vqBdk/Zl/kpsyQL7InXAzAms4H+olZYiIttK4IrOqHTh55xCPiP
zUOQYnBjhFfHnvygGz5Ze9NbqpTy+sRvqYfg47wI3yP0m5lTg8RFjNGMsytstiILCYwP4QkSrFta
FhXe1+kkYARAV8XIBI7h8kLEObaQfccD8QFj1o8Oq5jEUqdCEovfFQwCZOlQa8KrHKzsvG3fnoP2
HDDnuL8f0EbOcJeZwAXMNoZejDQEfuZjQ3d9S50crR112DXmZVpchiHaTKOSCMvi1SGOEdtNoGJF
zIg99xj3IDvjCx1ZG7M1DY2zT573dIepGQQf9DKAaYn6qKA4YxTdQnjeMpTYbeHEkNBPsvuaeLKd
b3fZV5lfaDjwCfmdiJneyHxygssTlg8gH2Xj92iY0MsHoX6SbiHitz2ajzUhwzZsoRgDH85XscKT
rkdJir/9ubPe2T8yY7tfiYYQy0cwIv2c8PWsEIgujIbj9py8GJ8b+ykfiIBB93FEZIkBUdpwiaSH
24Pod3UrpNGlkJCKo3dSH3kAzbdYSOY1ZjmZKWI52WAchYPKht5rmUmeU0VPJr6Uff5YMcvjOgV+
BHOqo5JIDJp7QAQ8wd2z3APUc5iN8T2z1DP72DSRFMHsj5sy7q3ofHfW9rHrHkCnb47vHfWR357H
L4+AbSPcqd0XChmN4mUU9QvFS2cEGa0qDmk2TcEfrN+2GAPMjy0oDyw60XQOTTIlqLPLQJpB0cBM
C8kNRBO3Jhpw9ez4Drkf8vB76feERzAYeM5sF9nIg3VgCHtk3f8ZkHjYPg0k5G2ktD8+4ycnk4qC
CFLIY04hUXnN5P0fY2fa7KaVru0/1KpiFPCVedQePG37CxU7DiAkgcTMr3+vBds56aSr+63a1ZWc
nMS2tFg8w31f94wf6uA+EJxPtIPCWG55xHaBrjDBbK0CQL6U4YG2FJq66dE9Uww1gGLJSyLBdvQB
jxOy1aTlIVnkpDon7Xdc5dQw0NxZEVK6HG6ibmFFyLaOX1MWb98Jr1WHe03YJBtO6eSqL2abjc3p
Supx84RkR3HZlKrMsdX0UKeWPSMwZ/tX+CUknh4RPP4tgT8pHVSRayuquuLitaN9IKam8zNDdSoy
TtjAS6hzohWEHMF/ESSp5RIelYCpC9Ti7cOZWSlipPv8pMghK5HRGdBJI7WHYXIQeWUI8/NBpCqD
LMY8zCeP4Gb/5Pnwcbv9SnYH2BpFVIaP4cRYoWPliGalSbUtQgssCOctF0Q4PREKLlDVbWg1Av1R
w5VwsBShatwU+48cYLsrIXjXBCqf6g0+FH7h37iVCr8dsJF4TIdalp6W16Cwxv27vMAZQSQerdgu
1rirUcsjtUpAU6mHJN+AVHTd0F3mNAKBZ85YlfjOYOjPjWDoq1yq0EKBrHNDAYpkKaGDiUVfcKdf
dm+Tq8hiKdGQjIeMgmXDLqMwehHUextSs3QrNj+aU5PYLYUrjG4lwGQEYqIiH3ZAz+Kx4uudM/5I
CKgAaFvGr0KzMOrQ0Fyk4cp3kMOkAfV8wjVH0aOgIKoN/C1eaRidhDp8qZ7V/HQ8ZPkjm7T0ZiZE
sFXuwHtUc47j+y6D5V5OVsyM+DDObWtLKmUKSlJpU3m4VSzUypWbHn+UR7JjhcE0X94NpvXVbz5u
1GUqLBr6ESnfyjwKcoaH6XYRu2fsDYfGVYqYLILxJtw7BLAVGOvmABwoNa3FPI/G8Y7IWxhO59sz
1i7MX51qVwWNbWdbHoAWQIAkFBBlw64Ila38aN11ibDyqG0NJbAW2ZH3NyVHquWBbmF/ZMyeNUNg
p7I9HNLqDor4pFun/AnHNCdjat5PRo2WQfXzOhiyHq8kI0kne3tzHwxd7pk7+4zd5j7ulFhHytHH
phJLF2FrdNknVGnBDJO1IYAflHTTFx5GmxjwAtpj0v/IP0H2Qd88s82SsSeEtfyVv0DrPC1PvN17
VJfd2yBlkoTn+404DTo95nl0d+TuqQWeRd9ihu5k/AXSEP+qsHsQVvAzqV9gvhzcuuxLkTOJzi7j
XuSj4fqnSlZ+3jQc7v7CcuMAHgasRECwH012bXCZ2+M9K9XUuGeVnJEiupRZqaWKkfCLVawx+3eL
DvlHWHQM5OvgwKjd3eY1o7n2Lbt/ZBr/3pC2l1QuhPh6ukSIr3mBsyP1jhTVmxb0W4aYGyUWDiCU
WPp6wtphUMlf/PJKfgDUSfbxu7UDj+jZYpEZlJNYpi+8aVHuHVFoTYHiQVEna6lpxZ0z7jHuW0ow
F44JL1wS4m6SBrlzJjjcMNLhUZ9QfO7DS8jQRANz0ZDASVeF0OOhy8GwrSC5bZBwjtsKEr4kcMnR
+WGj6e7tfevJhgLR/+MaWLwEz2FjEFPHfWxscj8aEs9G8H34ZC1Cw2Ea0YQGx0nx2cKmFpy4eiEN
Wb4lqa1n8BsJdz3H6KwOeoJ1yFRS5Z413N8lBg1ha38YjLCSe5HckHtfnVKy7VJ+Z1DWDk7mgM0J
T6ZAweV3gJMsTfkN0KthIgefg1kKBEmBWftaB3cAlmYKKAlKkoqgSQ2jjyroBv9MHsAqPl6UClwk
k69DsYKots1ZDYzCjNAQPPEudxG16V1C2ileCgRrsiqiJ6oxrMSSmScYnSlLZvssmAj+pWU0w0AZ
57DmER6yHPzhrUHS0gt6zwH7aYFfsvQ0jsXVU4GhANv0KnxhYPV5jXqTQvz4u0dCw/zeYWK26zmB
81McsvOG9yk7O50NF3LdPwmaZ4hUpkvSWj+Lf/lCxCRJmozgYDRgwRtvTA2cByM+RN148WlaYCB7
IGFQapfuNIh28kBOhYK5yLZ0keaMp8/YPH0mSsJtNeQcVmcZndh5YAxD30105M1hP3S+UgYEhIkZ
/vKhpPKubU22v7A6H4h8QjR1RcnHawJMIK+Jm+GmLQGryEJ/s5rTtJ4UMmbyE1qjLnK8nLbJ5ROB
iBSWdegxuE8sbDTvTTYdNkPd3WVk6LzxsbDORvJomVDBU4p+g3qPr/xG3CYNFzexRliIZ8p2oH8D
fRoEj4tLygu1BtIAPJCgU3cpK9/FEfeM2JLLfWp/4R8HYoRyxe602A9+EzpZNenMVJpq3fZs5Yed
Yo0c3HUVyR7s4IwzmCtCVsOGxVsdkbJ4E9DAHRcIK5CpL1RT+ICfvKYlmxzDLxNo5r8XqmLYbMC0
qATOWHB8id7ZnUuB+J6xdU1hRQWgheVEZEdofDWQYFNgsZRn4Ap1naKI1YTluoPNXwC3gd5nKtGD
0cwPV2P0dQ8x2qL6br0XNjMYIoi052f+ysBvH/Ux56NWb87h22cIbfQM/Q/U9+vBT7i+ZXpYep+C
HC18jvA9xoyFX58RoqF9F2DHLdPkTO0LPI3Xu3dR48MllqyovIBPF84O47P62sF2geVHZju50gTb
LWLADogAquNkCK0CKkwbRQ//YH+84VDyeCN7OEMGKfCm/V7BGAi4jDpD+I9K6d1/BPndWOz54BVX
/+szB86QWKqCDoT9owllKZrMZ5usFzYe4l0ZMCLbgRuMgHoMBAS3Q6/eVgwL0T15RlglhlcoFDxv
qLf5Ec8qbqbOHj8PlBftU01Fcw4UpgWjDzIYMcgxf0WT0n5HCfc64aUA0sLWiH3Q4gav0UeZYrkM
Ryz5v1htxOLwn7g6eZVQZsnXSBnC4OeB3ppJNlPBnn+vGr2ShJZF4Hi597Zcy+7rMgUC7g1ZbNeJ
cIMrhavSrW71GFU6ZRpNac1RFCbwA501vAIpbG20MOyl+DdJOEIzTRXS+QyIKrGt+lOvd2dCz1Tj
6n2xOf+BMgBacQ0GbMRFEL6RCFrZCjLvBK2NQdhtxZD5tLbPAH6e+aTam4eYXuHK4yWquNxpiOlj
HvFw6UJPBLjyiRqGyyfKtFh4iMGVWVdXRYvOq/s0h6R5kOOx21nJ7eBn5lNoUQP3rDiFFQDMqhbV
RLdokXyLoOD1S9oS/MgWJ5zVcBmRzIb2q6KJcplaGbEZcCRmPTbpOCPM7/DgiH1eL0avVNEkHxMs
pIOW2RVoaDjQKW1oEOggMO1IpzWkr0wTNUwkyJPRczLcDb5OLCZ/bfEYyh0JmVMCL9VywEQ2vnuG
nZLgte02Aw4P/rirllq4I12tSOo8UvqIy0AznmC29BeABoLZAg2Dr9Hy5TowlkBdgkcZ3spQacKb
wwqd5TkbWPbmRzJP7YHkE4VwxWw20hItI4KGRkhj4BczgDt9/rAiU9OiCjhdsse/z2i2iUNsRPpo
cYvODnXEJ4ZRvOBYmS11ejtdyM5tk65I2qu4XEeaoBwqQI+6mRbjvmHgIOWtATm63AV8SKQtNTAP
OCniup/8O7BgfBZSxvu+bU/7m2x5ZBgUNvNDRRknh3r5hkNUlvnaAmsNmOFuYqPjmpazENyt+qnT
n66I/kfPsRCh1pD2T4ev3Iog4+rhtJuKJLL9dr+XZrkKjf3GkmKKhrau5TjuCymmQSoDHmfZkghr
xgUbX1zb+MNIc1GM1hF7F1p5UB1IEFnKd5eQpTxbFsW5WGF15SYW5ZpVXmxcn6AhLqq3IlpxdpGK
VkS4L4rLgpUT7brwfZmg+8wlNKtoh2ZdjpPzWHzcSkzCWubGW/Y0wSEAkdBabtwqql5EwKTJDUcG
+v7l6NFASd59E9c1RwTY4tdtLA+Y5EU4xIkLWO/edAcB+/3PEDicsGIq57bmZ0aZBsQqLXth5si0
kX1deUYyxeSOtGw+Ho02LN8/HhLiGNWM8Bdz7+0NZXeW8A7QMfiIWt42XzBhmTjBSq+4eRlmJ/UN
EEL2ZgEuOsQ+0+05PeZJeRYOfQP+aLSQ4X2F3heAop8BCjG+47rCPfMIGbetffD2tivJGVTN26/7
gBmGDrHofKwNuKl3LjREaMnJNOuUQVPEQ63+HPqUX7vktXtjdswY3l4C3GRovGgNVFyJDja2fIlm
41PNTKCeRH9CT3I13Lfk0sWXKVnbF8SQzRq6rrH9m5/7GynefvuDcded3SVcSqjvYsgVmStDnugW
McDka2tsNNRxRUgvgh8ynbG73dlc4XoQZJehDT/orW8p4p0+PZDsBUedqiKQ9GD6zpN47JI9Bzin
Che0gy4kNxE6FQf4jMKLMQnWKGbFNLGfLm81hO50/Kop0XUJf29uUYuelsCJORhsoAgsdRPjo6RQ
LQQ6zboRJEQYCK8jULVNZLpvX1HJrQS8bXRvZqPG74K+S6vZf93DCcpesPyTpOUVhsaJPR47Js1n
4XlchOnuujwNN/azqaykUpEdiZFRU1cJJnrSh42w7DNfgtVKRMfDExXD2JYJK4dnyx3sFu9Nw/h7
gJgVLktUyDGRlzyV1BsMU1Gt9I+IGTogdeT0JXH1vGfsDMIL/5QZH8GMmdC58V9jKLef0RsZrix8
Fv8bY0xmvtvp1DtvYNCMC4EetklyJSa8Ohy89hDPcyKQPXiyTIewlNy56tmFLfqLjjUOQ/49M6Rs
Fm8q4FNOWrYnaT2Z66nCGmgbN7xa3uIOq08kNNB6qBfsVC6k3acF2PGjGGisoDK3Y8AFyTEgjuyW
Ae4p7Qm0EzwUGrcwb+N5ia9GXBixq32wxTyAlA7esnfemE4ePnTbRpMjAvZq9QP6/QE1dPW5gC9a
f9fYiWnPqDIikS/QVc+M1gKmPAGpPCChJtknqYqYKpBQ4Bxsaoiab5JOAFUZJR03CAN+pm0e44Ij
HzHD0UNse2BIHbssMu9ZP4dpOscISh62E4w65hHiE2xo4C0v+oer8aViY0Y0briUS9RKX79YmHKw
ttBR8/PKy5APC0kLlbBHGdCa7ji79040KETtaJrDD/FduKUYAW4siPiMptedv5UPX9qAN+QsHvvg
UmT0Dvxy6lX0UmMD/bsRVQd1eJFN9wwlXDcn05zIxF/08XiJawuZdwQJDRk780DGjcy3+eP/6l/o
ZiSKuK84gyqHTPQLsOKZfGoxgNpygci+OuCS3YAUO+xm5EFmVXqFT5gdLxlp6NxzpKGTF23qMSEi
oEj+TOv8V9EpitKvhDYxbGbCoKFMwnPocE20Me3iY3GOD+9fjWIYD7llggjtxWCZvEclM0E9YtF4
FUAPhLTbunjlIWW6hG+XmBPd+UmBiV2PyhodIitaMJ0FXPitKvwJsw45s50Du0JpAxi8EYalhuxR
IKoOSLTREkVlQcLuwbZRMe41IP5JxrHSL/vkQdA+RaPERJZXDxcnHyhphNiwLh4SNZ0xOvnsY1wR
lOHxfsKkgvjbwLAKfY55FAVdxVYkwJ4a+aBKtdan+Qa4uMQL7u0+8SOpcD4+mcW76nOAaoHbu8UI
w05ktjWa70OYK+FdC0KXJwUvzHCqgFyOWc13UODSFf8Pxkf8f4A/8P91JCAvzq59xTo3XQmhPoZn
7CY1X0HMi0X9UZGxRot9TLIEx46xnC5RjdCsT3Nu+QemT2EW2F2K8yU8pccHKVUhp+xIrxew4lUQ
caBBsNeDd4JDjKqavxoY7ujeuHpLv4FOseq3yQH70yWqhlCxdSyxNqatRvVKWh1QUtCCEaYj/2EA
lU4EOh2z6pgRaH6gXDvyqNkL4qXc/le3qI/qKj90Um/8sfR7Ww1NxMvdh6nFYp92JgP+NP/KZpfI
uO2K03gzYryXM6nMzlq6eFc5sszwKofjR6KwYI8Q87OQzWuT5XAFe9bY5UP0e/uLvjNEVriwW5tX
5C3CI3EjS5bN0CLsZUxSzRZClvthdhgDFX1syeIKaXB+zYk0J6WRzN4VI/tNuGoZUdxMcQOYkP1I
DWTfjL2U+eX/cD4olgCs/l2aacHrQZmpSgpPz78vMe8aC8x8NTX3M4UzrQ198EQWNQuozahFCXhm
nI8O9wHKmd+CDZYV3c6ZDZIhfDELRjz0KXA6/kCM2AC5UcQHOikxpLcZzzDpp68qUSuYC4FeYHqV
M7gMzYzpw8HcLcP1qSPVDE3WP30I0IMfsilUfK5NoMLAY9bX+1rhs2G4nXfhswLMkgHAJnweVP9G
WkXHbFEIn81SCJ+LmXI3RPi8FFHEkZ+gg/iQQmFd7pzPAYcTSSgMuixfKJ8V38RtbfrIT44Fu7nk
+mlOqiXGFcGwP3fYzlCGLmdmcsl4jE0Al6wgtluiKuIV/ONN+MPe/eJb7BWtLMubO6YdgtXJALhG
oMp0lQhl2GMhDobmB3BrfjCJdXHztl8jCPU6saDwZt322JTaXHx0U2wQ+F/aBX7IrqF1pW/gzcIP
EOyUt4v04/EHEYnqipqZAiEe3PT8W46iyDrRckrsg9anKX9S16fD5DJKw51KRGjvAcncOZkcO97U
Oy1zP3xYHehFOYI50qJf9u6WBMvthYTJmx/WBZxzfnoS4H4Zvg9km35qfL1wpDZSZ8HjmwmjAcmn
JlKRDmvawcg303XK5ikbjlmDIp38awgtofOyJI8pLAv2Ks7hbLO7wB5xqYVDgpxt+Db7D5ENxlcT
fCwCvzPwXIE2EgoIBOeGJyNDINUWIKgF9yo7aoHGcEMT+aQl9YDpE57A/Kf+wkYcoR9Lcf2j6ZTB
8aThTD3bV6Ce26honxZNGypb/R0zWv+V4pClJ43S/8pWkLeH7b89jH+LmblVY1dfW4uVVYAwgOfQ
IF0S8yIgXGzUrFBlux2cAw8efL/tUeM5m5qkfObx4tniwcrLDLvR9kTlPFF5sGxPEY/QIHlwj1l8
bOtzHph8e1R4TtYm8nlEeD54OG6WL/DXFlJgv1L8yBaO5S4p/VdxYxrpbUl5DHgGGkr5Iubc75Mb
9Fa8F3EqCzkrZ/xRRSmHdktU43xzujnanGsGJc94fdPn4BnTDiMVMStgkVWI5RiFEnTT28XmGDdm
ZMvkFW4nl2PLE/vrqHJOd+4ASNf9YHIqWV9xHjmJ79wBGlAyg6K+ii+XpLyLI6dct8N2zMJzEXG8
OFv7wSKDcI8hrHNxjl5CzhBENc4Q7YX7griG88Ph4eRwIjg0CoOP35kYJONZyANrySYqXThztuki
xGx6gX01/t9lJ4b0T3M9NHXJkNXjUVFN0Nn/fmHLRmcU1oU6CTIJolGLUdTeiO41P2IDJW3QW3yu
aA+2DqRDRu1XUnYlKSW9rae1edKbp7J9kvLTQzp9+xOj3bUn/Y3aay69tfRk3mUza0oqAIjUdJb6
gmzQv3dg//2JgfeV+s43N/jWjviABynhgbS/sR1mdZ4rwYE0icrpKIO9kaEYCcbSe75GifOIK9x5
nP1c8WXLny1fUbkwgLUQFgCTGPGhIg6hYfrt6IPMBWx/CA3M1bfwyjQOLyR2XOxjDKHqzQpGIgND
KAL7cMk7fenjQu2R/HmIpk1VhC+QvMDCQTc/PFu3mJFVdf/ZHP11BRvJgJyZwfno4R02TVG58Vul
csM7XBA/ajcrK8yA94o5hVMRjQinmqibooKE7NHnFX7FyMPaa2ViwxbXSLRLiLc7j2ZEa9eQDRWC
JOLLtuRQQn1JDmUfzm4K8BDVLHhPdlMAGFlP3QgxJHBNQtvNUu8dccgYjuHpnl9KjGie6I/EhlLZ
JeQ+PefnZ117mrUnAoPntJMTxqSUj+zu8fs6TERurOe3epMhDIhOik3yNRjCGM5Hn729+LNy0wji
s3FwDt97qjlGwi7JKWQVE9jx1FZ8eq7aoZlBouaMT9gEznehffDvJBNjpiKS+u6J8IFkBFVIrNOU
GYOQefbDSdUzvsBj3B/jyCbFCRz3K+kb9fTSnU8klk/5K3vfy/c7NqABSM2AE4au0J0XIX14Fn9H
w1ZsToFdwwkrme2EZiv3KBC6RIbjaM8HNqkqJZdtktmCc+jh65oP66QYAsaPyAXX/lWEz6+YbT7v
iyW2auS72Sngad6aZArDFcjnD6w2ujq98D2ycluh9Ph7B8uOJ9e9wsH9Rw975/Mhw8Sf735/CVD+
4aIG5M0YzTXoX1l0Efw7eQsLR4orahR03PdI6eL2D43pJRP6HjzYKsgknIRHpJ9ZDAjvNojgvaQm
mlV1Fot6OwL8hBLfahBT+9UsfsELewpiQ+LykpzVpJv/KDbS6J1Hh8qG6CPLt84i9IjlyJh1l4z2
a+LoVEmt0u/5dItgC1mXD9KnC1RPFt9xOUbWEDIgkaTP2Ae4twNUVPyPNsWPK3CqoK0ie/k6Et1k
2FdmKgxA2MczgnAQZ9R0dziahP7h/gNyhM6f2G7hnjzY5/oG4gkpoz2Q15DvgWirHIc/YiCk2ma4
uKv3lZ3afeNkGn/ZqeW9F6wvvJqB4jFux2FeeDgM9ggrjTHlImJPCp1xhddD+td5lLxO99A7rP4Z
xdDVx8PFd3fc9nNd5Tm/Ieg8UGBvvgIzYRtX3EWouq6De/bkafveFE/YveO+TgiMfSiIBWzMWCIS
nsOrB47ZCtqeCI1Hpvm9J0PgkrlhM/o1dwJbjlfjhto4g6Pcy0K6WJGCTTNxBgHhglF2RQJQkYsA
SOZ6hLi+qEWIswtb1wAH6ByIfwv8CQOviP1TviH58vUTLnsNMwQTcBSVqMTAzvEjPuQIeoIrAx9D
UkQma+nPhneDY8TXacETTPpTSVciiWaeCRy9PKFbl62XR0xyp50VkzgLSiJVAa/IJtqH4WUZ3zLr
/KxoT3n1dCFL1eFPemdhXpEqEMnmHy8CCzB1DhN1i7tnovCPFoLk7BFB9J29WlSDVuWqPY4/hGjO
M9EZgagT8jVO4nzz8aKincOGz1fMP+PCFIO9chvsMZk2LedfS64dlXuDRHbk8p4DrM5XJTGYC3Kl
nJPXkUgskA3nAJ8yDAe88NCTOoaNED7RPZ6/k+6JLpLJ4Jkrkji3sAGOhN2HHgPxFrGEzNcYcWLh
wWBBOhzfy7Zuwxp8OUISTPs+BXqyIhz5HwANorP+2YnJksofADGppu/oxL+YJ9RDtRx6E3QpdF0d
PSAJ8KqDas9igkBgAEV7ozpvdGN3hBssXNIrjv27bE8vgvVqfJzwfVdiQE18OUg/dAq/RI297JIy
sYsahf5wETQy3ulkYqy09xdfi8+PbCjRe6XDgBCQgK6dBX2xUEdnuNov7VPPHu9+WhlxvuNxVurl
o68Ufj94HfBDNgeAHCifhZRKtgmV/wUYWj88ZlF4X2QBn01CFMWASYgbIWKNKdUtlfR4HaJGCUFK
PHDgCzVhb0RyF/e4qpk1k+cxP4g3jOr1qWhPymLrPdLWBGwja14WQq0gsCTYTdiXNO4+o6WsP08O
clciJ62cAjhggH64R/dcetkn9nwaZu7tFQ6WLnKZMBEixYFaLKwZytWTlv/jBSFR4ee+0g2KAelj
iMchJoSm7BHvhvkl/P5NvYrlw2XwCstltAN/hNEONcQ/+CO86mlWVK8CDMUMONm/dB3/yO8uygWi
msgEZkjtYQ3/tPNT0EmbFMqwZEgSntwOD+skxEUTs2cxXQaS90ZYmYuUUsapEbKnUY1QHhyenVOd
n+65oLWh8jvEV6GsiGUrqi7RCtBIDYo2wIPKG41B7s0272is8GgFIFMeLQCK8KNvHTOzPkUf52v2
gPTD342ZHxEBjdvORANyjI9zfGjiVrJ3x0Jkgy/D9S+d7d3qr0kJUYyRjUWO4k3834h6/cpEjhgL
N0cRNpDqwLjyC0CASSXQXUQwridsHSyjJcn/8rqeDp/ZxT6sZwMfJ4rTR1ob0cUurh8wArEQOm5a
KLhxWockx684nJEFarn3qsbT8O3DkYCsiRV8dKlbZlRBmFcwcG22laUVfZAc7nXYlUeRmqz2gADv
SfJICjXuo01V+KekkPGiCZ44ZGcuI8WVfGOagor300OUnLcHCX+/U4iM4NYxPl3J3AWrSSRhoMpB
CvyZyDNe3cm1TjHEqSnrRCQ+KDVYJprkdMmQwCIya8TwB9bBNNi0TQcx6nsFcEbNI3UiMMzml1AO
vm3Xk63Xdgnwb4nkl8oMUvtqBvaRCxhMYCGCtDteGfgFg+HbMAulowmw6Rh8JPFjHUROZz1nJHRW
3jC9R2kPJqWKRyoK5GRWzddPLJtzwwN9eTTel83WtoZ/tdFsDoefN1SGrKHRJW1IB3b07Pb5ogud
ktH4as8KbgXYEV5/JEhBaPGo1qYfq25Tr+msGzEvvVdsbORXRKx1iOsTB8eZsnr5suclEDKJZIR4
yT1YkiRsGsoqmLCSXOg/eUmHpGoNZB8VDM4byZewdMBnhQ63BrgzLlTzgs9+H0/1lqBQ60+FXBPG
F9/buG7jQot20hM0A5TWFeFg9RdGBzR3u6lBGg5Ya2y0aFsB+GmuYvVO/+FI9v0gSHcUf/OEaMnL
K382vRDjIhAIankMyIp/o80BDD/6KrXC2VFMH/P2HlQNc5LJpcEUUsR1qZGKh4g1m8B2yw/yhj6j
bMzyzparQBd/3lfhNAStwn+AEYh7UAk5ENG52tXOSRUjXbYPEAqRXmEcJF9osPD9sDQwIRvA/0f/
IAfUZaszykFOnUwikO5FH8cHi6pA14P7EhTfmArARK2Tok6MY8xLt2xji6woqpNbBFtx8KM7S4BN
j8A5KbZTgh4BE1OfHAjbSF6D/gutcmhHt9UFJXLcJAXM6dnK8MNbGrINBAGKSZ59GjqOvLbhPZBt
pFcnqj5BH1Gxs9gqoBISp2Fy+tjNzpPwmkE2aLcRhuAuoww72Dm1kCKWA6KBqvxz5SvsDmGNIKpP
lyoZDlGrhAv+vgXEYNxNiWaTZ3I3cCpDMGk3lh//gIeY2T4gky0BBFENJfufUF9TdVADsLJv5YyV
faWl8jbMttR46SMVNZvLnoa1zYMdLlyZi4d3trRwyL6wNLlOfoVGHfnxlo/HxpNYvKXyMY4jY8I4
Xjchxhu+yf7nWIaVC8n13icFwz+MUcnNebk54R/rFI6TSHVH/VQBFkmvh8T9TT9yb4stm4jROPuj
SguPZyoIT6SJzNfwEbN70+dIsec5Olci+ObYJxzTCnuF/QFoCQcXaAnntdXs/pXZSk2MaUub6QzK
OzVNQ4GMa/pdjrVYPvnE78zq88asBk2sTjxBIc2AHlBbLUQF60ggSTMJJJjquFjbTyv7OtPHvcpu
SJBPmLOgNXWPt//hU/1PrDJmKLpsSppiqkfL+hv+6d6d80Ya2DD+s9Ti9cpMH8nYRveRN7rPv5VK
zU+mlFdX0300uDBKWzpsxiCdeNcU4UGB1uiOjOxBw6ATQiEvOWBOYdSjgyfNphrdFtOYjhjYA1Dv
d+A+U81M72T9EaWV5WOmjJlmpPDCDGZzZ10QAS95crjFNncuZ7hk7pFADlzBprId3H50/7BsfMJL
dBv4LqLzAx1yopK4HFyhMV1O5Xi6ow85P/VnKFynQ38i4IK2fMjaPJmqZF1ZkrQCbIZaqoJ5tIUy
EdXUPKIv1eDwZOAqp3tD8iXs+GgCUBgOQQ+rYVPCqEjMyfHDz4fW3j6h7k76I1eFSGSaSlc3XFRM
HZ/P9gPoml1jte0a9zj1BaSUhp71HXTNVU7ILs/lNj6+DsmhTUsrZV6MwGzy9ggmVC43zb59MngT
MbmHFkWoWNEK1nU/ilWY4a4M5oHbUhPe4WLEt3v6cFRE/o9AXwJ5wVa15b6gMRBqIYbMf46XmSmz
4a62GLgzwdXY6Xb73Mj0ny5qIt3KAQE8MJbtyDOH+1fInjWI/g4pyX8f/P2njA4O7ZGBH0x9EdXx
N7uZUV8lQ7kyK+LQDu2/9Qf7oQUomGcSOD1LjPigzDDiU5CL5icyxLFUo6BpNzP1bhPGb2UMAYvv
LrwSq2vfIniOIrUnvwqhCtljJUJvknSBH8HfvXlq6eloAOLxyibTnZD/s7vxmi1sDGCVzqBpU2HD
rNpV2EyTcH4w6dLbdxW2+N1DPIvLe/yR00+BIYdM/PDDMPHrFLGN4bbmh4kfF/YRUn3lS4a3GELG
Vo/CDtPfmhD8OuLrtREEzMNdiK+RMXJt2wSKtZrPfJm4OCZBF4QoD5EpxjD5cbHzNmO8/NdVvEU0
e+mJmGtML4jQUSZAkf1FfGIZwg4kB7MqqgwSrLGCVoM3MBhjCw+D1KZ37hTxwzv/AwWREPrujTUI
GEDtW2utz87h6GgHZ61dqXWXVvg0clgUK7oGqoLR9BT+mJX/8sFa4rFOul6gulczRc9KItFf84iK
DSXQhWI0DUAPrPh7l0xNsnfJ//3cwWf5D30pBD1NA+qoWUdD2CD/0peWbX9YdAubIw36PAuFjyYF
5O08IKbGpiwQln/uhwsYRp5lZyVa6SM33S8lS6+9JuWBXY6f49jYuvwcT8y3/hHiRRsfZNpHMrbg
CdmoIkyDmB2JIOr5X1ZPzKKR07uUR4XbEwFP6QEYlZqIL1NYWXVHRFUK6KYxvFSaaOcx3+V3X8a0
3oML8d8qEpK50en16H8fAoCN64EHgi0KO1tOPA4ErE5ZgdltTs5b2oDrdxvnpe9Is42+aZfYesPv
QNLe3UT6hDTLlRBosA+rXE6+oTEVELYn5qjlW/nGkJdZ6gCm0tPvgp+yKnQgnrDD836mQK7QpDCg
ClZMv9u5Z9KNAoFDDwkWdacO416wYGGp3Rh9bRy0Xa9gg/ZAFgwvkrHnxfzQPmz7eRcJL6wI765n
UsvzJqNXhDaN/VTeVMFPB9bYS3IokkKJcjSKZUTXBZ+ojbDGNZs1jriEoSWYJy28qgA4y8Q9Ug7h
+OV1zFF9igZo14lSutEDoQa93UHgnwW3jR0QRhz7teySZbIZDFr4KTHFIytuLf0F0QS/8Xp4+dnf
AyjKLOwYPaORaAQxih/8O7DepPpqWxZUAb9hWE/T/vlZlzxpQCzjKur/SeXT4AYzEnQGkdHkH5Mv
5xOYAYyPTHHGi7mHo+C4OcThvsm1AMUiqS1BQmABPR0fWaeh5UlKLT6w6qfruyM6gIRZI1K04H77
90mo0WaYWYxSmZ7hY2B1K4qXW20Atsgsg+AOTFzOVNne3qUUz4jno8slRmgNgNNGoC+xVWU6l1ll
pg8pG91rfB9jhKz1IH7NxqWQws0FgVatBX72KonUMtxc6OC4JTSWVnSngOO2MqyEqND4mLkcjPqj
v4RcHS2shcofKj8kYnDc+o22hmHbUpMReQPvqPKX+qNVxHctssYICR4p97cDa7DwwFNj/TwM4crr
tmS4utGH/vslIm/0179tNmXCy6QjZmnDwjX9t0tEGRulvtBXtwKxuIsnr3TElz9MLhNcqMzA15Cc
KP0BF4eBYmTybF/iA3GQEADqaHYho/VF0mJiEpa7yM+US5xLkerXcsQkoyT/bZtkVMDwel8jndqB
i4Y2YFfIwEIzEfZOIrG08nZ0kbWhi+7Ww4445RIZDmo4qoidGwCVJOGiCsKKxrsG3zmjGnxjmH92
NTyFEWp4/ahkZ9g2q9C7qOeI9gngAbrUGz0TogWoRGKaTeTTyQZpgMpgc9xZQ1qsiX6NzT4yqtAC
BeqZ9BtttOjRmcewT+onapNVEXi9Cpl/fF5ia44rkjwuY3gbs2Hs7Hzw8TTsPECaRLbU/z/lsqyL
cvgfX56pqAapLZZm/T2i464rFiUzMXooIrnVd0f5hHxR+KFBtxwArN9+7oM0nNLVNkdjVWgtYlVo
AtcQhNRZEYTUsnNx6xLNQE4pP4KQqomc0nV0GjjqVGCFQ2DpBhkxMGFeRNqjhmhnyvprRp/3obAr
e2G5chAbM9KdMJGyMeMHZHvpFgiKVWQW4ZE42Tm3tfk9ywU1IGlyjUHkK6px14YX5N6+YGnfKJNI
wXbKJM0mWwsBkqzzdOli/CwosyWFEKeux2bIIiAeCdF9cPkJ+cQOwqdQYCGNXufPhTT7IfQ6+0J6
10Uw8cIUrG45hi2JlyUTKMltYE0fXLwP/L6naCzjtoy1Nl7a2ECAxghCTPNxbFbbNL/bFtL9WQz0
b+3Nhv344u7AN2hvt8ZXSr+EJ4mBheEjEsmj8kSRerv9D92QfPwPqB9ZkYjwsSRiCa2/457VKa+u
ptqwsHypHnYNBIDnOF+dPeeWmTUD68o6KTBQIxIt2imB73y+Z30u9MgFtvaXdU6oFywY5A2G7EQe
CByKGUg++bdtkWxiNr65vs9oEjJZiQmDbG2xamRkd5zEyA7YDCM7/yMPdqlH9xL6UbxS/SNLKEQ6
yzXA3dAV4SsS6/fppE5nkCD37LbjgNwzsoFrwSOEjXJhCqn8CAClgEi5HgKVSKHdfWMHrYSv0pnZ
4O7Bp/j9Dc6qwA7OjsxNsEY7k1zrYwjlSCrXS4x/pkiQpGHvYX/3G391vsb7Jo80bzmiB5fV4HoP
TU55eG8jcrova1wDaA7o9PNGeJpo6aHInafwqCKMyv5cLmFqCl+O/akiCG5ODTJCZP+Bjj93XhL1
eSbvyfBLWbDzp4fTxf/9Rjc3RPLfLwVFVS0gyhZIP0sw//5SFh7y7ladR8QSf/bQmvFv6woNba2A
eTOJRkmsC8GYsP7jF8gyAxwmbxou7WjuIhXMMPSmTf2F7gsXVSkCnY6wvCGSmfb5x6T6CFbmY9CR
8+bJLFUVkQko8d4zvX06yWCqTXFoPzDRN6lBW1bE9rFB1JdwYRjsLVxpePILW5wROGSwxBdnYYbO
qtAn1sTgb5n3czkMBMQ5zbF1bqoTkubLQI59FW6woyVIxfrvFJwayFo47GyhBtYf4Wc+deQeWAPQ
UqLiPqS8WVG5WkP0wurj9z116wGQ6yt4FNOBAFZuBDCyHBl0b5gv1nlAs2uEh+RPbvyPo24bT+F1
2yYyymOb54a9nAClYm9Sgt9lZm9gHYVV7VGcU/BC5rj9ON796g+UQ24lEf6Z1NTKsIDYkVDaUCd9
087xlX3WOUUpglOtXEXHeEcj9v8IO7clN61uCz+RqsQZbgFxktRuO47d8Q0V220EAiGOAp5+fxNs
7/wuV1KbymH/jt2tZq0115xjfANn0oeOVF4nBqBV6h6nq3qNLTtCy9Cm/FyAkAKGmpiWleT9kq2I
jDhOLwmzd+KT9r6zQOz1g/cLUwN/fAEKslGu7iViyV5xt8AG8sFchpV4OiBrADjhw59an42Odg/E
JBAo8jEjshHAFj1BhgEtqPQAQcuDtrZI6g8wmO/391Mr4TTV/lxwr024ujJfkPZNjV0K0n6fwLfQ
ihPGCFwR5zucUAwshWRRgsO7vQ7ZOQWVcSpGl6JfN49EjFnT0a6PBfZa7EZVAjfAAVQtExK7Dqkr
MMZ2ZVijkwQEFaK8ZTyiZkCWRBLyeMQ0cQokREIdScd4944E8mEXPbid3KJFD7k47MU4VT08DXQ3
xikLxJfH1lIWESz5RvlAPxziKZnYjy6hO0tBu2Nkga+PgfdIsBFdyPRcDWGDFxX/9xzgvCcvpKn/
2gS31YgKVpBH5guDFtunLueoQ4eI7pkYqs1RiGJid/12wbnCQID54jHTv+gEYC5xswNQ/qIoyZXj
igsEtsISkaGF5Jm6Nzt36XnuXur0nOLduxUfGxya/BouGRebvoTbXkhugNDguW30ji8ApJXxLmNe
i4CDMQ8aDhQdUKiAU0u5tfMQ9fDxwKau4OOlR6Bd/JpVuMOf6o4QjT24sGP7Xau9nc66C59xdHvY
W0ivNCnVtmAMex8UoA+9pXL3z8ssvxHXDuAZk+UhGAGFaJk+pH8xDtzBu1w8Jrzdy0nX8O56Kb1a
/kjzBFh6bg9uuI/hQa5evp/yIQT2KRp7QGxfhsEDEOOa7ibqxwOpIAOmWfLDA4mbEQ0cRoXImYmx
SHrx5+Z/ciQZetgRyYBLAWYz7fE6sYd4oRP94L8g5/ZKcId+wJGLdoKZyO7uqSyxQu6OVh4g0oYe
wuyt1t24npPrnNzuScHR92yzirhQkmHp+LDE9ob3zP3qlnrh9rHGNO3iUP3rSsgXB9/IzTRR3kEr
G+Kxci835q6kKyI+iJgbbJKaTW9BH9DCORC3MONXp7GS3G5hk4WnaX6zXAix3ofGWyYJFMQySShi
AludJ5SneNc5Eg01qYZE4xZdJnYXp+z4SkQXkn4LAZq2/9CE8Kjv/IkABQ8hTfcHoYeDiQg4ch7f
G8jQFZHuffsmRt/voYco+LaES/BYyDDo2vkRzJy30yjJAtvODUFeYZUZAeuG4b1LEMo2BLs0wCHc
4SWECo4j70HB6c1pjYfx+0/sgRoAq/Hpvj+XjYebAqN5vjtjb2mVs7o7QydY8/qwk9PGrGGCwwKH
3EkzEzUsRwQqC7j5eMYQCjHSx+QDpsHfAuH38Gca3PWHxSa4HfW09IHo/GcquLHgYktGAnNbqO9C
9EbQUXp0yBGFkN8IaYtW446rjPUh/XuXxo5J15wJO54KUsKYE11d8SJxuNh/oufO5GwR5C3OMQtY
GThJ5E4e5ioIwzTnwaca0o6f13Z8t/4xaBqzvYvokd8ToBeHFebnGj9jfGNvenyipVJ2cCsxQSNQ
zRjlZwcfhSq3OfblRyG3OTIlE+Pi0pABFgUNaWAUNXv6W8Tihw9WzjYWKF87lYixsMsJAk1u+pcK
XTlqkTQx3mycIj39SBmxWFzxYFIj8NlJwwYD3aJ5XCv2MuF4tOIjostbYrR8S5ILA4TpTBYSQpbx
Hix4Pum20GhhQKQGKXxkvq8OxioBHtHbyM5c7+3bbxEY84eJ50nYYyZ2EjTE70zL3f/IqUBRbM5+
hE6Yc2rs/Zn97Zl/RHVwhY6vBDvrA1hl6OZkJXNw/Xvd5Si/u4z9f91l/NoGzkqnME3joZOTR+XF
02Akm6UdzANShGdDPUF7ogzHkw7ziTOx+QbRynCpyfIrc3NYTFKZAaKiOCNshfrMJIIKe3ohdCYe
or9vuJDo8XpD4zkrBIjSQN9LyQYKiKoN5T6F26bcv6/lm62Kct9RXe7Ko6uC8eL2vP8u30eBjHK/
ikpgsRMB5MwvuI5Byhrk1aqYEGcuc8tPvLLjD4UTl81rdei/+GDIbwhHpO65TaFN9gRX5lAKXF6g
G0P2YBoOPDQYUVT118A8k/XuPryvFEAafMRKHL7o3fYca0xQNRFXYOvQP+0ZMRYJcYNURaRW25JE
o3cir2lrN3uSSqJlQ2ViJoVSvbyhuw7GnRpWt/zyPR8ORdNAtV8m9CpKJ7bpSnRIicTW4KDl6yOM
JNRQ9zSkjNrJh6OkQhytVl51AYXMcgeXGhLCgJQ7a8XjQK3WhSJK3eNYpMFF2A+zhURbikzmQC41
UPNNV96rhovbcllrITr9bXoeZheDr798wbZJLbSVQ8M3CiIb+8qVytSlLLLc+kO+O1ikyLgv2hdA
YPqFKJdYLIqqW9ts2qIpAQZTV7iW3CtQC2Y60xFDIF4gmrM9Jp1JSqbKkqqJ7MULsJdM4lm5zUn5
VHmoTqGUYAUm1baPskoQLrsxTOuw3YPbEpCLwEbWbJSZAB0sHLqLXEbhm5KKH9Ut6J189XRoegTJ
nlprIi3uEfdrxaXpMU9BjK/PXyi9xrX6ytYCzB5j4EIP+pfRZQw2/TAJFBRj+L2ox14pTxCNf8Qg
RlXG+NmgzlhrM/ABHVlKbKmEZiMFs1y07FuptrzVm2iPwqmJqB/2yunyTYwaZMYMbtejAkEdCnuI
zgbXdncSnB8RgZVPEzdBfkEtNXHRIMW0OjyQYmAZKwmSOk+zy/GENmQiVYAfAGDX2qW+A2eJTZAa
CLYRVQxmR6q3+iXL3rWGDPep4lKMiQiVc+mB1tafneNe1/C7vGUZI/O7+vhOXtyqv/jDF4o6k4zV
RnSUlHZAIwjKuH8zRxJeoE815woHOsdd5dM9LbFJgxlTnI95TGBRePsstRxWF/V5tNDnwwJgN3Zj
usENcVMrSYCPloeoEeA0RXo0v/LLttIPhwAFGQUgIt7hLwhWH6Xly10KoYE3vUMka10CKNyIgaGn
Ooi6UNTkIaCnCeHOM9oASjp+EwSp/CabCY/aTmcEk2HRFEkwglWKPH4unOeU0pRt1FFENLUXj2f4
wuGPMd6Flkqh91AoUbzepeSilQZU6qC2B41R+SoXL2lQTgE/RUTjm7MSlkG5SiUo/ywDskn2nhqw
yd0rrb/ibzFbrvbOClz5q0MyNSrxZIPTInkZdiHl3f4rhndkoEFPd2dGa5zsMyndstqzn50MvwVz
vO9Rg8PKu92hacMTwlmzssXpqxOzgHaKom7/jKbYfwVSxAfUu8+VdyefISjg/iskQ3kUd3x83jNf
y0DGoEeJh7LqsePmIpSyHVGYpaSWU+7168vUvFDzXSj4uRnLhU+Utryw92/t7GITj+/XJO0SlRw4
mFY3kmeOBFJxWRjd4m8Pdqzxll842JKGTR0I+AHoi81RY0XM325uBcT6aa7Fj2TRIKq8lgROFYNj
kD2ru+RKD2j4TiBvnHjjvwJ/tUghonWgRAPoudSlaizdKw0b/P2DYFkpHzctbzlLEVk1foK8WkXo
3h4uk2RbjVd3+nOaXErK8dzyFRO4C2xhVz9R0EGcALnQ358IZV7uUtnNVHYKZm1fDfKvDKohc/BQ
5OGOBRs0rtUe8KCK0U/u17kghC68x1gIILas+lqKv3bNa6b+y0v0smvSHHsDtSDv61oLorhNP3Kf
+IwzUEJwDdEMOdeDdT1QGxoE2FMb1l57pkbcysROlUqRiWG/Pi2pMvaBkpHEd0YAJd2QHA/rgdqx
YWKgSAWp8q+Ny6V1D+JKtBZtIdpiKknaEhST5IF/QGYEVpXxNWWlNQhWlSH28nWuP85h+jf6E4UD
auaEvgTNWl+SjkuJOWAIJ4bTkWTG8sX+M/tGpQnD0r+88kf1ZJhi3ijY0IJREWUHD/WSpqE0kLLS
uQllgU7IDvMFjnDmuRnqG+iiLa4EtOTxxYrTPd1Qj2oTQhMNEvTO45fsA2ZESs4ReFpG71TErZyI
lJ6LA3w4GpYI7uQHDSW+jty3OpY7dxok+ibfhzB+qDQhTXDqq/w8bl+7iwe1YHYvEDNFl0WJyJOt
D4VioYJMQ9bnUi5aKMDHyODCit/JIKhAqsXBTODV2u/SgxMrBBVAa77Ls11BuIXQ2qBupLdhOxgl
EMl5zld2UW6lbJu1j+NMxTxIFN3evSvBTZE6Ep0ZpeT1I8UkQlYqA4SssOfp5fIJPd7+e12pOL+T
H6tEd5gq3iJn/2uTP20v1Vjv+RJvL/tPqMt1E5Kxn32gKDofC4s6HpguwCPCcdTSPx8VWPVoG9cY
nBefv5OIA9sVqCgpFOtslRgclDM+BdOwvJlSibtBbYAYBHzZXfJtHBpNZUwRdHsgPp0AMTLyAxcP
aBoIABbONbjm/Xshu/JzIboZAhnqqDZ0mhD6IipZRDKTZNLs2qPxxCjxVvtsj/T0eZiYuvw7u6Tr
0gSpVjMmTZDn+H4JaKEhEziE3CbcHg+2aM3InWHMY61zx0cfHsTGj98fpyWtDRq9PXLb9nuyTK76
Lv0W0mQ2BwM8px6eEzHbZXSoq6CrAlOIdgJLJCkGowgZMap7zUOCoWgc5RivJRHmtiQkTVaZpMAQ
yDsGfwCuITjkwqX3H04DVtMxYva/8HeFjBcuacROYVeX94qXiCsJEhdeFd4TJOC8If/+fujK72QA
qm3oxt7Y6yYt///t9y6mzWQo444N0z8nGK+IIIUg67eLJAVYh25+8PTQQa9+P3fQyuqn3Swlc768
IfyIkX6vAiCDdrsayRCd1508m53MKcVRtmH/iirgMcn1oDat3T7WSxYM1Fxwr5a7vCjXzqOvcU3Q
DBCaIsnv2I5hMA6q2I7hV2A71mkHcqyoyczVBcvk4LUxFdheOWurR1IdTvpAlsDRmo+phtAzuaWx
BlnHiQq85wCHGcvZqAzN1+tq3192KB4O6UMeRz0QI4M5H+khYTK3R2AiXXkEuhoYAO69O2XoWqC2
PwpUjGIQmH6pTUExUZs675DRGhZerj2yR+ukrBTCPj1aazxIeNPwQ6GGWwJ4BzpfGxXEI2ytQAij
o/+M9shT3P2rTtzu+tAgh24DZpXKbdPYILPp1qdV0VNAuq0AcNOiXbWdwyzAZOSdGM6K4AITH3EV
r9V4cBAzKQdzPOg0iX48CgZHxFag0VBKASbPXEsBqg7Y32ZXJ0mFGPVGnosdXHrXfd1A9aj6rx4Q
Dmid2PF3WFFpUdBJYOLC6f33Ytxc5VPHds2N1fSV9aGiLZFtzIdaR4ItT1bSKZYIW56FGASv/5ay
/aNXWqGBKjfcDpWQEPAAnl24ktkyir+t0/i+gZe3eOjVaI8iWbu8myrUYRCj3Dre0aqGVIIghBTR
lZaHawjTF5NbfEiQSwbeSuClWYD7yyYILndL4/0+dQstJNQ8vGshZD+cYFYfXHEZIjEuQ2XBKxWZ
96ifous9zhnvkk8Qmp8Xg53ez3e+IFuJw+ZndcWI4Hf4xBjgkwZOV+h6KB7yXJlsMt8UmVu25sQ5
IzdfedC74VrVSUwo5MEGjV6NiYyZkfpU8xMZAkTEd0TA65SYM76AkIaICrid6i5NYGiBNrk9MxVo
HnHeJulHZrB3D8YeVVOufSftFbTi2nB5ZVaJNqGiQ2fI0FK7wj+CoXTg6295v5rDHcE4Xyo8X4xT
V2otJqkdDODkaiXMsJ0Cm0NimjLJlqO0zU8dtbcS8EDp49EK99vX73PuLCFo954lKnIynEKw+Quv
+cg3hO4JYXT9vxZtapPH7A/rQ9eLzND/smcDdv/NHPwfW+CvudZdoddGrrIFTkAtTFpcgrvuCN2W
ENsbPmXq2ofqscOxvW3D759b2mIckDUYwjJVemqVw6dPj32MtIhmymRHn+gjwQ8Sbw7TCot58suF
GPCr7G4Nu9i6qbGj3YeEKaEiNm/QqiphcWOSKvGjIh8mos2694t1l7Ifsj+xOZUPcdYuLhvS/JCL
MsjPjQTH1Zh78e4wWKf09p2vLNsMsUjcDMw00K1QyZlHYkZM4JNa2E6G8eqxSlmiW7D0iDOd9NR1
TU6EsFyqmCkLIxYQVLuW4Cf4U/dOWN8oqPaEq5HdVeJFDCE86EzogutqSl1IBlshXZhSsQ8pLpvZ
DZ626Qmd/jBhiH3IznVXoWtvknQ47+xZbFhwZ9Z9atuk2J5uzAj58xF5q2+2rF22on7AGkFwXT4l
bM6X4EqZS8Gp+bLzSALHj++Ivebnd2S67C4G6eUdwL0D0BBcsbKf3GlgY6qIDshfH+tewjaCnwOI
7oKPWPYNNg12DLaLhXTNZ7aKSxVlj7C0ZHd4dKFNV2OK2BEoatadgG2APWDCbwKNHFEDmAMOGpqP
60pnmatka8GV4GYYovtg1M8CuK7mAHQf3SwyaQc5rV3SXo32OR28ZHaYdLcIJk8UkDQkK8tFta6n
54eDQ5aWQnfIMMbwOi6iYwA9grF+9lstuSkysK4cLlvfDadsFRXYZD6BJPLAcHKxylsRSWErQLK0
k92M3WCgW8At70Ku8KF8HDSD/uw92YE2W/UrsuSZZxpKoJDV/JnF/NZjP6i4/a6iXRZ6W4tnEfoC
e5Usak6Imyznf69niG/4zWLWdBTghDgYjqP8Imvs8n42i4ZB4+0LqieS6gvFv2cHBxIP5wlqwJlb
WDB9qbnOYgMkymQOTAKqc5JCBMZ1cVy9+7t82TIlkcXwoHfEkQluq+Y60vEmSkQ9j8rYFbcFZh5k
nyCSn6B00VC812+ws6mcSswUXYudhMkv/uIVhlwaSI/luS6H2nSHDxV/X58W1UkP+A9knqvRerD9
yhZRDQ+6XB4k4ahzUdeAw2+RhzMpyaEIeoPjlX+pvMvckiJdiQAy9w/6K5E9RaS9Tfe4y5N5Sary
iO6m1kR6YxJOuPOYUn8cXm/jUzE+DcYTkbPN2SjeNMObqXgzQZv+vMOIhsXFJcbnU/3a6C5wYJLY
QHjygFThUdenBB5shMhyIHqO8LeQvxUhjvWiE9M6c7C2Tqh5+sKTUCxv/yBMNWZkpUASnqOuiZci
uZBef2PWe7yqp0pl1n7OVECzNCyQAUPiQgl8l44oYOUBPFoRj7S2GW3awkFlDV+A5EKkxiPqHYCx
jxA/V0OHjgrawLLmGTTEpW8Rm5akRe6KOLOjS+7hzEbEbi1vzF2SPxf7N1b6tMNWt3vKsydaA5o3
pC6TrWLtVHRpaI6hPYJe5/INQy6wssAAQtgEKV8ZyLySgt6tiJRzyzwq8ug+0dyOLKRqdWzWcW3E
yyXJjTiDAbXyz8Y5aeeEQ3Xnzx1c2KSck+1MRSuEY2nKxLTUZqKAb25xBa1yzWLl7Dfih+Xa3vhw
uVwOOPNucpWfniuMRzTm60P6+u9rTPmtdFjTNdtEse7Yqv2LZD3rDatudqwxCHl7WArrwgI9zoLa
RLiceBgtCgp0+mxkD5Fk6JjkWh/vu/iC+yb91MK7WS+jrCqWFIupofldBudjlp3Ru5f1m564A4GI
o1gv1kXDimGx3NGtLwfWCAtkWxoDngPaN6tgnbXAtA09AxV1Lm8/r/7dTnjpeeNzPNPyng/b+/2Z
NzuzDzG9fYEFdZhy/qwHpK+Cp+Wt5n1WpxA87bvYSOVF5pQhlApr2y25V3HJZmzFvLBZcUKBns5P
Kq7dPsSWx4vaonxs430bD3a8Hzxezb92fDwIQLpALQPPPTQ2YW8RLymbd56FtNJAKPNWglAmqZuX
kfeQl7BtnrCl2YyrI4pS8xLyvs0awhB5zSrc4iFvVwoaeYqv6xsFTq+fExyq6yvE+4O6MNXicZR3
5iHO3ALgQsh7oq/vx7+/HbwHv9mBdcXRDU23ddSFv7wduX4dq8ueeS1vxwxzyiEjBoqoNHUmxc8t
LheH/RqOZoZ6JXMKHZv/ukVmC6oK+SHnA6lAt85lEsGkCFDO+IX3i8Y0upYyuJOACbSEse8thBxK
bXM9nc8YfBGdQ6cs7ZjpMtvuKv/m9Xk5s/3yDvF736jXjEPPXwl+Xg5n7eI3y+EBnas/FF8N7Ukp
AP/JKMrI6dnLyJX+DEbjpYkI89F4nzOfJhXfCbv+z++E74PpDHbm+OGV+qFrg4LQBD1Iq5DcUxLv
9mQG4FAIST4lxK13JL6tpjFfC9ZfZQZGZPEBlxFwjjeftn+sSVHGfOwQm2ORrRWIcIpoYM2HN9L3
Xi56W+/90AQtHmgCgu/RTo8seit69P5xSRr67El1PRaU6Ws7erPxPlCveGgIGpKoeuErY9/Ekbup
MSRjLAynKq7JwEH4R6OOSjg7YDFFr6Kkhyu+8jYg+utuBIu3GQqfPjJ2YOAg/WQmDp36YcOEL7Rh
38r7PLxjl92o4ATx2qQDOWHGGVWHgEWfIQ2hnpm/93dQi1+9+hU+ygWjlSzPe451UmI2J4WrtCjS
sRqs6Z4oeEn31DQcy9+nJ2jjs8eR26ULl552g4z/0cFYzAHWnA7ixLxqvXVC59/pAWJyJjUAijfQ
hHvI3hNoZlUCqaeQoliB2XYT8DVQLfTe4JwBzSMJ3RD1MIroFcMooksMxFEdPe2A3EEdQ/x5NPbU
eKlA+8bYR5fmVCIGVgFUbDdNoscM2x++XmZhVcB9JHDs4oLQRDVh2asRhd4rGWw0KKaDNE485erX
fww3VypLsmkMAWiaqf8zEeT+A6m14SsetDNj2sL8rLWoHSVWaFOWrTPViDbvv698Q/+dePSfK/8X
htEw5a1mpLPupzgBfMov4rPyb2wA9xeixtkCeFg7VvP/ewGL6FEdWEdg1XHmsy8g1iMoEYHUmpao
rj59Nggec5bjgKW8rWY2C4opFjTPNffST8AyOH5IKGJ/UFtxgsgWYVCug85E4xTuPb9tY3YIfZE7
GNGLiN1yl63CDPOFNE5xjGz1GkYVFenTum0wDvY7RDHexjJG+cpOwHQ5Z470yeAnt35XG1OX7Y1v
ab54c8I3xeUP3eAXfu2DQQHDQDResjlwULI/UHmyRdhsEfRVQWbjKWE/I9KXELwhvNNmZUzvFk6I
sYu4YlvBbSGBxeT98pALwkPqb0E0yBheLrKT5IsLm4US8nbY4X+ik88EBVMXcrGAi9n6L1nmytai
cg0qJVEJDRyhSs4l1PtAycVHr5gHurYZvRN/+uMK1LqXDUce1bsFHbrLFoBBGZK/xMbTo3Z+y+4z
3aM0Q4Yve1D6iG9GbD5iNiKDqS8NF2+mxrGSgdrGStiULlbimAksPoMW+yrjxXXcZYmjxSDIlMID
Cv+VBc+IjL2Kx/hhKqH5ix2FTjDjsZ9bl/IEy7NXI2tNpsAnD0ZgMMGFe2xhTFAN6hRKdwp4Sg12
6HU7I2XpxJZWlZKbS7gHGxuFInvb/oW53wdiDwmiKpdjeTkuI0kw+KE9PqL0Q2d5PORE8WRIhWmf
jED9fZsOUHngyVZ3kLYahJqrS/YJjZH+qF6PWn/U0f+rR2dHKvypoizBlHM/vdvBuN1RIR2Rthb8
g8Lk26CIG2Os0YToVFg7NPEvLCxkUFgTxvXQsgIGqcSt45srmLEWjEELfnDIZX5sgGRgVi04IGz2
xDgQEiCK/dxl+su3PxAYg3WKszWVtKlmfRze0DLY85HgH/62jaotkuB0HSgnvCO5XoK35YZ5XS+Z
bI5467hn8jTkT62qeXod4AbtH/L5TUG/Ud3gXvKwb8J2Q03PX02gkYBwR8/6wEb7HuggfJB5fYAO
AtrcHuvq85h3H6kVSiAMyoohvSsabzSumKtxW+XGTe+KCyv37q13ReOKp7r7DPW4hdMpvbhzNPdM
/gMe5kGbaohh0E4Jov5vMJ087PHbw1SQBw0YyM6N27sNBmF3Mhhk42cwyN6vn568rOBFI8HGBa6I
PEKNdTSmA9ebyDSiyoyXPFFt90+78tjju68D/9etrkNt9ZE/3lzox/g8mxeR/2+DYobNHiwQxgi+
NTpB7jb3RE/6iVNBPoSrREXxcDLwGNSwq9GII2I7JehB0oLYzgpCzelBbr0ITgweaUP+IOaBYuT0
uKw0xuK1DC+1J6fIjflXDNiFu0dPmPYoih0cRuUUYsLl6kGxhGQZ4A+SnYl2MMz9wuWE+a+7B3Dg
31WXmqY4lmY5hr2eQf/QpzPjKgvdYFPYpESMs7jX2wRCdUoCkBt6StbQgTrfLr7PUdCupSKbfGq4
mWm7enY+SxclfXZyAnJON2SvzhOJT6DeTJG/oBXGutBYohUetARwGoLGVNRPQHHsCkx1QP7cAy4E
97wuFLCvQVJZzA5z9zV+FnefWKIgxnXnWCRHHSHTxu/75bR/nBt20iOdOml43Rj4EnCuSlOedjxt
LqvGihmpY9RkIiOlwU6Dy74FLVOtePxo7lyNtj1gDuWQvd5JOyjP+u2ktMduFz9nGJpIoLWC0KWE
YlfcnC96z/AezL44X+CP0j0OUZBcPoi+5OMrWRdwjgflNEMRSRMuLpRJLqZCF9ESQbxyA8cZDtmk
hZJUnC7d1bVooXACcxXj4P3hqR16+kuM07kqw5i+4gfMRTDJ5BzANGaZB3um7iWIAKQc6j3UfMDh
4RUgA20I44BxkMUDHyJ1pPTG6ZGhlfyGUPX4R5KlAQxS+htASooApEL0x94J8O7h3GvaUDVCYrMz
8iFBi0xf9/qb6O0wn5T6dB/hGSgC7EJlj61insjdoRTgOh5SCaExs4lL3VvBeAv+vRTSNEF6/mqj
0P/xmv4SmT2o6a1+XHlNLXpmq+6NgE3J2AQgsxoCLrlr8tbqaP2UBNYP765OyiVdjdOinjT1NHu4
W33qGK46PJumHrkWuj70vIQU5adHd7K4eC5n3mJaT7zIdGmhGS4er/N9faNRv/PcryfVJhSaS8Px
ah1ra/XmzN/18Gi6ytFbYHW4sEUhPPK+o2n7iep9kPgyJnPn8u5zFYFSTYHACiCBca9xZEgdoJHD
mJM1KKuBa4h25Av8zHLYX/2ScMDBtz5j7NlZiXk9Gj2YJf7sE2ldZ6M6axCfr/g4DAW5T3zfeRQo
OArXvjB8mlKVp0BHC1MDo60iD6QaJlhcD2wCbwufxcHaIdCE5bO7yQqy9LDiHgeBYh1bIZ6xfXJm
AIVALdFJHeJOAe1sPOfWqY+ItrqlR7ghkwH6NGAyNwP2ewj5hysROogVgsfkeVtWeMoAmPBs6wvt
Og8sX1ZZ83I9iZ3IQtfrftHOLDDtEzwjCpHKAgSYIP9fZqwoofOJS1MPVn7352Qcid5ZcFJlZ4Ra
TXouKlZSOINRRZRXnCbzqGrsHqfcCXt6iusidObDdV2KrEbQeBjXxOFuCPf3lnv5M0dx1wv5VyMD
yx//ZoG2k7+jL9WJqPnnSr2ThbOuVzKtNrELq3Z+z7qt/2LlEpzFk/w5vmP5FrOcZCnzLu6sLiEP
vRa0IKXW1fwg7cGUKBTWNGkoqh7tdVnZD6hzj7hEL4OUz2WJXxKCnQ4VXPSC4wIbjpzaGHIfDtHn
sq67dWljyi3kP5o/whZB0XybyURnj5Kljj+A1d4tvkFpzRqbTxpJm7Cubug2e7T3wsrj2VY/Gms2
AOKS292FFe+yCeDkmfWQi76Th/ZqqQK7IxvC/SF7whUDELVu5v77zqDqvz3AbEXbK3tFUx3nlwa1
qk39Tt+n+CVAJvxo6dMBQ4TwQ9J5RtSA5yvML6pLJsT+9tVQO/duxc26VbBFXLRXVJxzdkY0nZmu
jVUG+DYJp61AztMQ/GnaBRNhjVmwA/ewwk9zyNXMmp0Dq7aFHwJJaZKjK5vi+ZIAv10L9LI/Uppf
HxHDFiEEA+AjekHR4kmLLTXaYye2G7g4EgBXY7gIi4/W4i5I46rYqCLrjkXEfCQAg0Oiwb3m5rnN
puybPmO/uBSSulQB+9rihFZEMNFbezRFa6BQS+TZJjQzwq52rRTv4SF/RYn4RiObXtBEWnynAYqn
d20D7HNuPoHEREWATsx9MFANIw+CdVKAiYhIxFtD32t8nmry0RuvyYXRGzCU5BBO16TpBQ9a7xKw
lRxtLKltdPITF7HcDgppTrbf274ySenak87geDaMbA5uQcHPUIlpMuwgR4r7k6qUkpR6dBudMEXd
hqccbaTAjGxBIj5qxmAzgZYeA17Y1sVgv9nSyeitAv/bbH9bakn50lQ04VeoZLtbw2IEHV22MS2c
NVZy0+XjQXgBn32rT3tMN+k7ZsQtnx81A1Nl5YiwCVWTXmNApSVAp6uYpHLTELcPQX75r3Pwt61i
/R9vu8E5+c9yrXLax7QDfY2btEajZQkCcCYDqAE1I8Ms5CWwor5waUbMjpC9OGkKQwbuvbWLEAk+
Pb8uqz8AYrFnUaWwBurbcXqA9oT8hLoKcqO4vhA2ZyQpkrXUnBeSP5uzvj+zMDJF4i4rRZZH38oK
US8oAM+Z42mk9LoslW21ZL0smC1FF2pwQZQDdlEIx7mQg8kIvrKJfr1rbn+XRXSZ5PSjCmQpGevp
xx2YBcUd2Mb0C0gYFZAhK6tFYHvgAsz66q2EIcud9bXStshYnDqPtTYqXqYeU0WIl8u65kDqPqZk
mATGfW/CHMtrbKcRKzCj+kZxqrnGngQZLAxDZKFUAHe5uHr511C4ww1B6Iqlr6Ax4if/CM0M0kKs
vEMWhVDUfUZsi2Rq+GvHonzHskQmJVlf6+IEwrytT5xTmSYpqxujnjYaOO/uhQVVu+7+4dFLHMjS
gDegRQTNsRx7HadfaAAItQKUvO7r5Y6yJlS/shOwMqEQsTiBuXRU3JBR3V0jjji4LlxPL4x2MDJ4
D4c4VUnUTK2Y5cmyZYVenphGogjqGRt5Boe6Z4rsdP3fMHCzgPFws4bvDajweCSzimbRj/NRclh+
EGBY1ZyPoH+r1L0+b+cjC5xHkDCASYAJcm9Z4fjLJOsdyzdkfB5SdFn1EPtY+Ns9FQc4V1XWPw/3
1Nt6T3XIzlw3AvYCrqpsB1xV2RG2TQEJKJdU7EG3T2PjbjdVLqs9QO5XdBY8iCw4Irmmyk315lIF
9O5dDdg2gMoN685h1LJ5cMbxYCLffORYyTnm2EbQVMhOgp8Ul9RUHBAnYnEl7VAHXq7LriIOzDWx
Hm8C2wvGBLj39uSWL/tQthnn5u5RSzcBBFtgK+w3XQVjOUw/qUV0B+w+uA/qGTSMPrsJppqRhCs8
/iiJwfPI5ZCjlVCmQQ+xArG/tA+XLcaGGD4EMGENkynzf5ysiva70a9hwaIwNUIvjHUv+sdeY5bV
rXMyVffxgWACuTJu0QPfx0W7ozmgeoRtoWHFKtWv8lJQoQypEPVUh4UmcHegD4iflC4jk9puJzPa
O3ecXqYFDAiYFjg0BW+HySzOt+6slCfaQrUa0xCiF4T5hUZQCgCMqBv+OIKw2fUD/QpeVro9FsCH
+8nmVrJ2dyrp69DUoaNDM3vUEaYxJgh084DSbJLDayRzFhBkcT3SrClpHq5tGno0O9qcc0ACLQZR
acnQo6YA3DoxWw+Gku9n34WGBa8xrQq6LLy9cPRp0+CCFNjk9zNra6Yw7t/OLEoxXsitdbJdx25C
ruPlo01Cg4QrFYP+zbhcDqnHiYVPihPL5DUi/U6s6mgVsZT9e+kECv83lyrTZLpvmapp6s4vOQrm
cLV340TpdLzeEDQ57vyWn/NyDUbOegw1CpFQUQVPEu2OBDhnZWL1yWQVbpc+QcVPAeG352t+Hksc
0kezSjAP0LMgNf0h9xguMc0k1xcqIvaR5VQsJ2GiVufscY4HpJt11IQkNHZIudaHSHJJJe/d8eMv
oeRYZCVOkT2WPHnxO7goWxXEnXyGQ4DgtSNQVSbijzRqdqEBZhxODeJlV8ERtEQVQ0HQ5fsU7V5Y
3kJFCa2QmYSN0edEqszNOlYzAtOjPiS9Ejc9MNFS/04eqU3ABfASTq1zch5nPwFPRVeIqEsAVeB+
DGkH0QiiC4QMbU79Hc1U+1TPp5FAFDHrXmixkTY14cz7f/AukRrITfC//Sd4Ql3ZfL9emBkom46u
7B2F9/Z/C4XuXt6npQPUTQgfVc6HFh8L2iG+ZKYxkHvoUxLDd8w+LIP7QohNOmEzVD3mCgToMVRg
7jaA037rXzJhSO1W8M04vOeMZHtTNPl9jfaw6z3lDTW14d51/NhYePAVwpH6CF+qME+2490RQn+C
scxWgc582yoYO7JVrLsFoAuzfkqdpyp94q2CvMtbZaI/DVBAcXdeUECZBLkHI0t5OPTagTBUBHwB
meMZ9np0znzVr/tLZD4iBM417XISbaL6EVUPVDIyeJ4ZPxNuNUlYlftObL+8cmsPfPOIbGwTy3uH
WWQLSqDKzrkH8bNqfHg2dXY46diw3MezhuaP1u6OADY3JOZIzFA4obBB4ebeDn7usbBnqce5wZJD
85zVwTuXLYmektiuaT9dr9yv90xXDtQGAHCx3hBPrQfjPvzCFwDVkz+dEiLfE/QEMfGAQ8eaDq6O
jYa2J54cccjArx0Znpf8tz8ndirOnsF1MW/PmWSINN3hFOKGcl2QUDNEsRUV5ZwxXJ2uJzJXL9l5
qp8W5wkPcrPm3lT3N4xjdmdDOTf66UDY1NPfGUtapsjiIClmaaIySoMBxX1kZbptHVOWBIM01gQL
gogH8HRscyxN8qhQYzVQpgJE2Wwf2z3yLWlbqBZvWbLX4lSNTDXKP8NvF/U+/YG7jInRW8BjOB7z
zw0/zy8mPC4Nld5wKPfEs2b+9mJ1RWRwUAqRv7qSBC9rijPxP5eV8rvbpspITlMVyOQWFPL/XVZO
OucFRA+Ydkje2sMRiXdrcqqIKRLWOOlhrvl2DF76x9E+t+qpbM7d/twuT9X9qWbT5N3GOBPXZWQ5
4c4JxzE8w0hDhzRPft/5uofvD4QCjj/sfsEtIxmNFDQipFiFx6w5WdVZMc/761PBESFvOf1PedNt
/SmzT6Z12lunQTmK0pjJvyLy6Hknd8nxcVLZm5vA+VP6K1Z4oJWCgtia44rmpBVRS2JkXLNV8fpg
9LFCY3lj4+Dk694/5R1xiafrchzSuAb3wPHkj+WhmA7Rk0pJH6hpMOUYpKNxiveNyPXhM033kxdh
24aN6tM1Z7bKiAJMSwZeOzLQVVJ84zMcozsxujQ1z8rtFB135imHtlnFg9sO8X8ce7/L8lJRU5i2
YrI1Kr9ujYPRKtnOYGvUaZtiWdvT4YtYwpiySeD7jg3XsAIzfLf8wfIRPuREFiQGBTPmVfA0Tnxz
xLmqY2jDSRVSEpGiAES2CnoTNIqA3pnpdd5i46A63W5Cikafqc+gruCHRdUq+0qzqK+jO/GdHr1o
BO7vuLi81wR6J9SCPhciLwN7GwiKdeA+nor4C9kMFILQ/T/GznQ5TnPt2kdEFfPwl3nolixbtiX/
oezYBppuumlmjv69HlD8Jd6p5NtFZWe0JTU83MNa19pPnn0mUElvpktmtG7EkYXwlHIeaQ1JiowB
/Xfib0ps0Y4gHE550EqMZDzryzviArkfmLSx2MfNRroQA2sT510RdJjgjyQNf0ajYKESY3BqhIfX
Duq0EsHad6IO0rQaNWp0Z3s6Rpcy6s3w7i4Ek5lk6YQDm8+ryPY1UUAyJWFeCDBZKLc6G5iIh8IG
wdau1qKKp/zlZOZ8ptOHUrAKSgFgUTXPeupsbEF0jL3vd9hNkpI1in6UmcFciR23ERytNG5dRLG6
2/jbbTt8cZ+AQJUUVGC1yTmExLn4/3FHWf8wg1IxfKiqoiom/xMSnr9Uyje71OpeBVmMZ2qoSNdM
W1YnVLlZZWZEAKoFsQEzMtljVR7P96OmHRztIDHZXJhDpqHmwOePiOYdiNkpMvvssmFGugIgd9gA
uS3cREbKqvfI9AoZwBuXvYGsmEwrtyRJJdnWHce8Ae96PEwx54KEaX+Kc4xY0/e1ScYm2REiw/hM
lcy6U725FwjFbPaQ0bfikpDJk4TNIiv3YWRgsVwZcgIhMfGpGhFEwhsVl2dtHHO0LmyOyV8HmILx
Fsst3PUSdTPvPzrd/f1nnMVNRQJbw8PEwF74CQds4vB0CD9ltrrlqyGs3ZPV9kw19LBOcu0Tuac/
Ak3HKiLUVtQFMS/aUeDAxKbyT3E9AyHR6OlfoYKdyzcqmFaktS72bCzZipy4ETRdRdJc2Z6E/FCY
g2H4M73xY3NGqflIjz08NvU76fTO1B8nKA0moSjQwheg5nDSGuavSMOgtIWwGFY8j/8/ci9Qof9b
lKuG6LkIGVRsZ1vY/eVeupyHWj+bAuDaCq0tCw4Wcoi1pDpkQgMQCHRxn9Y06FJ6l1L/iOCLHmuX
VvgwMTO85tV7S0IrnM2Q8XGPKUjyhKe8hJoSths/7pFDauan/KcSZP/vj8e+i1s5Ls6xQbL66iGc
ndToigudRzsBntyP9ACJfGE2KODJYPC19cChaQtoJ2hxZwyTZ5YQxBolj7BYuIDjGEm3UccUpJe3
9H4TXt6pSEcRVYXPXEAE9ShSm8N8zyJxV+VCQTXDAGLLGt5Rqy6xQaDvU3U6ANe5kqV7faBsEslH
eKQJ93oP7Lz4eNlyTPD0kk4rxiauy5/gW9sruSa+4WRjx6DQX/5cnwi3Hz0HmoaVMMSUALW4ByYk
ypZv1Ksp0rYQcMsMeKmJNNhXBpqxSOlCWXX36Ely/8Qq+/vMLnMN0we1jC4yMrpw0gDuhW0eoieU
OO55m8c7u06ZklsEIfPXfZpjQzG9WEDMrVeUiKoRDx8gkNfESpTME2Pf4426IG1l2FUcquJgLwd1
OUzLQXpn25hBIlpIGf9lhKkFXTiwQ0TvHdyYEIoWQBI8o9nueUN7R1FkkVyx8WV9FuFitMD2jpH9
4LFw1sz/kDFphphJ/taK/O2O/u10XE6nXpdq7ujzC/c0EnJsk0jIubNRusJGOaEj0el5RUAPAnLu
cmRHaI6Wu3tG0utxuxOcyR0PhZab/nrNBoEl+18FEyHeI7yHOdPmTL1mJJBU74WrbUYbkoJcyOGV
QRka0gKA3pbrcepFtEfNb0Okh8uUSI7HLp67eAWF2sVaJx4DTmdju3gS7qO42u15uKwudwYEGzIf
WfXB3RzTQiWoPTGcmCfEMmK1TOQq1dd0tAVn3CgOPC0rWcDMv1yeGYj8PDaTWNmE3S1UPqs4mif4
jUoMJ2z4QfBbDY9HyH54gHZyn3ZLeYzg95WPpcP2UDxOt+2JWraHCo3LGBO7yaPFQISni5kI2ChY
AUT8AINq5gO0AfGg9SxuGC/gpyWre3vceOLm9wWBYy59B5Z3vC2mFWlLrDFiBuVZetoT8Tr1iTCw
4LPL1wZ5B0nnLXjnkiSnJ4IlVWMqWd5ygA1EKUAO/4D16uq++w5zO0Gvbu24FB1kFVB3wFngsr6Q
k+ywhcVfhZxc4JN4Jus+lS6RwkRp2yuwb2AyeVO5GRjBuVQjPJ7d9oROYCCKaCnEc7ozRXlape3i
gR1GF9i68ROpIe8XLizqYCh3Jcr69fJdHd2hjMw1vPXh9PyQap805JTb01wzXytEJgbPtOIwfhV0
ymseNoRnkI9h8hL17c+T7faYTV2eV0KheNQVhtY4iaakoMbR8dKylU4weTAguKAiWMXDTYKUGs8f
CRSgYC5s8YSXmiib64Kl56HH64q1YHvab7Z44AuWuY/O5FpbXBn9lE7dbYuHnxGSMIYpYT6EnAF4
2jgG8H+BPUWcZuOQd4eTB1dvEHbyEirMBpS5BjH7OfBxnAxcGGI5H7RnTogsM27c1G8DR7HL837N
G1ls8G/8exWl/ZN1VrUwjlF6U5kbv1urC/NiX7oTYmrzo9Z7DCPmgQnq7Y+5Fdp2dMv3P1hiwKIx
5pBLBjjBFJVZ6pbZDhwX0m/U/USyAouG4n0Oj/7wcye6IxlGs4gMsB+icbtQDq9w3QehHzaoaIdI
b6JZ5RAAzK2nvAfPzz7/zIYDU8dYS5BjVFgABNkHl5YC3MeOwfrg1Tr3b1RGUxVpjkSJQmYkk7d1
H4ssHJTExDoLTAFptDs+U9Txz4wykvvwJlNJBNMG/GFmRuYoCEe83eB4lS2nd7VdkAKzW5FgjU3S
jEigYdZxQhjATvgay8w49HiaYppBrhM1DuO2Aqlb+ZiIco6xGMahY+E+k/rFMaFuxM+TnpR6Io8s
z9Amx0jheAXvKF8GFRSGyyucl25y84P6HSGgqz1AeVnekUX7npU9owkI22w3eJcywaDa42neBx7U
fLtC2G59Kj/ni/lhvLv6oz647A5pMxWgOjjkz4Q0JdWW7zwMLB9gu6AbLrEzbzF1ZzIbUZdLIqmO
JeJdYgyA9jQYIVqhqcMynr565kuxZFzlLauKDD8WFxQMFTTG+SBZmcUL4JWXs+1Xmq/Nfpk9LId9
J7Gn9TLJLTSxgNx3Eox0950EC4nl2foEmoyMW0L7dlh94YGoGJ/6p05xa4uc07gvk3uZ2NBIq/RO
h846lUjFaD8DBtvFIspHN4UfTJGjG8MqVRhSkTJIda7HPY27Htd6XOkkvAl0qU2dqaFQx7bgQin+
QWKestHa6j9bIbqhYvUnpE29zyhxz1ogboFrfdUf5lfWnPs2ouRY/3MbUXyenhwIr64T//tDq8r/
oFH+20P7m999uN5ujazz0O6P7Es2Aveh4lfYh0HXEaNkHtGRpzOAr8RTGQI/imokUMAXPwHaQYyL
EpfHj5SFBVH48cv1qx8WcAK6GMKdePjQ82/P3LLl9crn/5fXy4TEDDoXRc3jMWzefYEGDeIeHKWF
oYjQNQ5zmdG7kPTvhGts7nfxGPEM8QDx9Nz0GKNKUSQlIgH3mVW9fcrcAmGbIOPykPCEYL7Kv/N0
7GuF/CAeCJfnAasKp+ZJCFd+NTzc/Ii+zA/VEkb75Jm7nVudHHPTJYKR25sIxv3GJoKR+3km7D1g
/AwDl/EzN69HKg53b/XKjctdu2BTq/zAgwfIBmVbpyH75L7lpt2XEPrhVrhBupP0CCsUJL3HtYon
A3FJorapeNHwViJWwQk/zNtduE7i/qMhKnRx23HPFW8Bjdxr3GLadnNBayM5QHm377i4n5j9Lu/h
1P37baTssX2/F4msIRwYyYauQ9j4ewstX7uyNUoHhTQ7D/foZ07pGlakL/iOkrvjGm71afwDzwuN
meGycWCE5Vl4EQoxsMlhT9x9Tv7iguxJBL5xTbwI+POf2GYWlzsOKTinP5eqCAm47GW3F34LidhF
M67xvSGWpxAxY1IAxz+M7RcGCscvT4zcniTH78Avb23XPhtiPIQackAACqQkXalTu/D0DGCBTYnT
C8BCiRxsIJogBXlGOIJ5ThkcWR2BpB7y7xEZWTrm7rHH2eQ334lRafGTYF5OunMCSdbpaT8j8+uj
dPG4kJZbeXRmu1XRiVCxRNYU8vUacVsm05xcqrTaMgrQhjl91s3eorsWzAIzshTvzsjn71/8ZImf
DrqQwQUTCyCtqdwXPn9WnQxcUJqRGhVhM33C7oDZCXnDrnDQEUo/wPz2lJu7CFqwS7QE0S6rxiCb
gQz9BlXFLxwLhQVZAMv7PRKc2e75DCXSm+DKICrsxTUsXvGJT7q9s68Wb3dVD68/V8QcfWT1Ed2A
wXDhzJyRcDXvhfwx9xOZwa5zWLcvYdpcsNeTp7mYtX7Au+RCf8u1629xB+8RpKxZuWiW9ovvVvpu
vKswCs7EhKcdnkAtUfDVSe73leSyJqmbhGwzvn/kuRhuwfJgDoTJA+eHUopBwM75yX8M3uA1WAfz
+ApYkkk0PwEJ9ReD8pu3fmAnjM62ebnComPF3bgzEOsclJZYrXJUgjU+frq/QCa0LQ8sIeNILrRM
3N1cDCW5OEf3m/AmbjwgdW0dc5VdfMILxCfYxRyf1XaC0tBcZdHR083YRoiqzr37jeOilNLapMK3
gbbO9HHvUkvl5MHgpzrBn461u6AfLsTuQpPkrW1BQkygH2JXt7F5Vrg73DuIPtB/lacR1LfF5HCG
Y8Sy4EqArmtAZkYXk41HNK8hF4qQa+cuptsSS7aG5C23GD23KEgM7lztNSho1h3/sgCqch0yTPwB
ONk9mL5824Oh6tHHIFHRRDK/RdXIR80UCBc140MgUJsLfmbXX7sVMb3eqU0lFE63dFqEVaJbMBd7
1yuAUeHiwi0BV2xHwoIWk1hDsHX3799I7NARWeHYZWTYi/QO470JEEwJ62uoEVB7Del8bpnx/ox2
khDWCQcu8ADxb6qvWv8u/44Fa3dh4QmDQ2bcvYQg4ALiBP43he0lBvqAL5y1tqIKUDeXSkqNLXDd
Qwtk5PoFb8PCGF3N5M3eoBlR9dSaHu96xTv12frZPX1w8Vq6MzI+ZskMknW39CXoaFTRDANyEUJy
Y4KKe5D+m8PFtxteViKSZP/W+CPJjBcvugPxLMMBTzn8C+RNfFPc+sgsqEFyyMD0uP68XQSccNnb
78AuwLPaqEFMaESMCPF4lv6PpGC5DcQI0OeWTqQrIqul2y6nDEVMkQJQAfMZIYC4jj1soGpOOUVK
g0DXsQCD4oKgpoRT9HqlG/1qav6Nf9C+beTmp3fveiLwJBycLly71gT9mminlAy6GzF0i4cFZkBG
hyw5OinRYgveLjg6OGs37u7NuEwSBWAiLHXOZlwucrc7GGkwewTmIJUr3MsRXay+jeCJamQKz7Ui
Lt9E40lOn+FOiMstYHS43Fz+vsqYntnLKC7yXm7ETQDXBUigi9QXZiB8d/v3NbyePqMXcpiBe7D5
YMAMTEfh9oYwG840iUwj6kxB3dBnpPfWamZ04kJCOCE6O2XsMxESstKsCzS2KOVcwmTAFQNLJmHw
QifYhPxELTmAZsc+sQFrwH5MIm0+7hfx47puAtoKMB2mJa8Ccy4J520NY/GK/eehXh/WyWcQM3j0
3KiBWintpLT/1HRoZBhTE0zC5tOdwoHAnM3kgicXw/gvi8v8k6APdBWM0OwlVIxQEOzAxWAKcp8r
LbsVBxmw+HogS2ehw7WhRxzAMAKseCzS8PSIV4hpCYkWl2OJBaV34QNdpkTiPKaz3tiV8IEWCdVH
MmpxjzOPWItGkCvF88qaFcA1uEqe7IHvSmC2R0BheaaxF6tEzqomglOhDo5qDKwY3+QErFlwBacx
GDZpc9O7m3Nqd3le0aDzGfJ5vVdf+bXU1/x5mkT0eh/bVSQh1MJnSxOONLQBiQMFSkzIma8wJBdg
cZS+z+fMbjgCAPeTLhxqX3R3NyaQqaAOAdhvMhbu3H8v3N0y/Ig6ZGWjzqE+A+cM+bDAb6d4NSk8
xWbdG/D4M5Nh1kXpjYq1Pd43MmVO0wwWahE1p4EQZ6s8yf/eWyqkmXtLhdoZtsVKt7WKOHDUXFyY
ELhGQCybXlNrAGcG1ablovikNkXLNZHY+FULjE870W+vQPHuUIQKovOWmw3Rj/gvEYRIU8+QR+Xw
FRcpPiLua7PbWIhlSOKRhapiXyGzRRZeG/oe9CA/eJfpZFTGM2GgnomhnL0+zS+7M9H5uliOxB+B
I3mKx5KTIjB9gEMAy+j1/DADxEPFvX2PfJt8gyjWBnpJCOSokfjGN70a3ya9Id8jslQuJGt8m7te
jUobiereHu56tZvsIVbDVMVlfIShyCkk+cAUL4AxNIBNLFLC6QS2POymsNQAukU6gJk6krdEPZ3k
U9udWT9gVlvFRPdGxRJdLkcGPWf7gHoECTbBSYYlNCT3TUaC5Nqi7SP1PJ5uEFDgyuOOF2DCmU79
encLIO942KBFA2OtwL651DY85MKsXise/7pB2y7FuKBtYYmaNGGWZZGLJYovfwdBnlmvwKa3PPLY
8EPxGbHdd0wAJeIzQvnCxWe0IDLflv18RmLfz7t4uxrey8Rf8ebZLjn3udjsYYmaeKhy//zDeS1q
z2wSnTTUMTEkoIsGIvFtiMUES7OCJ8IkmGJJz8y6jCJWtmuFl8ob0IiULfe9277//UdQ9+7c+xSh
xBhq7wTvZRPo7gEv4+s1oxvmQlbQYQKvXPvCni1s5ODGVbiFd0/bV5qmmwXLP7JW+HzuesTfRAul
zKLDbyr8PGltp8WQnbSMkCv2gZmtsKrjPS6v3/69I1K3adf/NkQm43RVtVVT+60hmpq+GZaVhuhe
+EzACLOMNTIdflKtYYp9oT7cGyDKwtPdP99FV0K7s3i0OfTWDLl2bzyddb35WikLogWOkBVl/qds
/e63arxEAMpBXp5ic6HMS3x+oRjmua9ve/C99aHYpG8XrRQLvIAuB4Ic3Y2E/hvM0iDSpSqFPTix
NF/CDqOfN1zSuyM6l/oWPR77yrd0LySzXvy1vUYlAQ5lonAPXAktF21KOyOABNksxDsGojAUvFex
urxd4wTdavDm1GIxCaMQF5cSJu6MB6ES23H++V12+/OxxrHAO9JIz+AZsK5q0ekUX15A3SKLObi8
9Haxg2ZkMAAgEiaf4Z4sdxFJA+7EDYaZwN4sAB3qH7xdJwa7X1MiJPgb3gTnfhLM5H1QvIrDMsce
ygEufUR9C1B3DvqcNAQMo654iWgoqaSQAbpqEkToa6f4dEqaUwISl5kXvHxb0CyAr9l9atvJjLyO
X7pLFh9ERXN+8/V3ZcRo+t6LO/Y6BBAcLq6Xcqdym65HbY5vVdqv4r7sCvQZh+ECiPpIDC0PHY/b
vlFnnb5v1Onun6AtIFbJznNKn9PACCODhm5SDu8z+k56fVbqu0qe+2HyfNq5T2LtSbCKAJICzeUT
oeV1/mORrln/oEjkZtct07RscBf2b/L21ep6bVKoVuu7e4NNDmMSOPQCIR1JNcuHNgGiuHbptJkT
bSMrzIwUGk4s26s2tbpcHPEkqvLRlI8OynUSUypqFGA0Qnyjbvqb8UAmmsIaXoTN+aqHy/tXg0KP
sm42j12yXrLcGN4k6zlzRKZrbBy/lp6K+GojcbZtaNCBn6P6HO3hOzPq9Rk4GK7DOCeZskigGsbX
wjszpfcG2nFEDrdDewOseKDAu9qwgzIpRwbMGnGCsp7RlSjYCmYRFI+HGwM3ZXvNygMUmczHtv0t
8qTPDcCUpGR+g3xKim6I7r5R8/wZFUZamIKfgjMfOTrv45z+WSSHSbXwoONE74m+4pSn4lW9ghPF
FJcKBlvy2i/4sG1MQVi/xHeibZRRdlEq5ZeeWKTwwtxB4wxIgXWUnuR8kRSj9Fy+YxFlL3QHZJAi
vsNHNhToQKPiB0LucX5WJ3fhgCfVg9Me9Sa5Xaiu6aW3bZI9BNVJXPpW86+j73w9re0L2oKC4qdn
VxmR6e4ssW3GxT2ZS8qh65X5BbRDgaFYXvQzW7OwKAiYj2qaULZEEACatyDePYtXWygXbli0rMwm
XIuUrSWjJOBEP91YwGQamReswWEnrIFuBHIfWFi/UC0jWbZhGfOe9y/bJSOUafwFY1Xlt6+qqxNf
bvq2hIUzaObgyk6XgrYN5SlsNKI9Q6dGvBe18FruNMisbV2GAyYrD6GXKpCZbluf8+0gL4dK8prh
kRcmgzpLEvNhTRLjOmRT4HWJXHB403okedjv1fmw5JnTHKwqg2SEQs6Z0rnBtNm6hu8c4IncYWk8
80yTysToRD7oCJaK8ET3zfM8BDJIH5jl2BvcXEJ273dERWrB6LBEJwElvEHJYTFYR1xkVpeA6E2W
HWzv3drvCATEl3s5jtORQ6g1j+fpWJtHxLATlrnCdnNNfAssunWMufz5KDIlNAzQBfq1CAnYOMN7
49RmuB6xsWoZSvB/XL9MZRp+hzIUG+1cYGxDktxYcfHGB9goDcKVwxyoc3xL88te0N7yr//+ZsZU
9g/77L8eUuIQ+4tCQ1NMadJbjlNOKI4ncTblS1LUwi9tdxhNOYk4hjiDOIDOjOxWce4opKGUR5XE
LDEH4YzhgCnozSiocahj9PU4T5jlDVhA1ygvxQFCYtJS0BGWxcGSMgU58XKwFiT/MUR0DghOBwu8
g0ThhWhqC5nvwBJRVqkMtiOcXDhEdGZrMPmxoFx5+LdYtnkRfQOxbFXxdUULcQfZnGKavKoH7JLV
SnqDCKRpVm/CAvKVIbUDOnZIFYgVUV1GDbtRtDHbvXOWg/uVt5JOxMos7pRTK+6RHGEuEJ0ypvTn
fJuOt+lYmcfmQrwwdy47J970o0ig4ZO/kHMqglseZ9SsfNRYiYlpwWhgWI/fe8CLG8kP6xWfMx8y
ged8vP8ZeI5n8J8+Wc1A2GmJqDb7t0+2tgZn1sQnu0iaiA0xUPVvaSHMhamILtNmqopwOMBWweFg
wHkAqKWLoJUT/QXGBilYyF1ZiYD2c2gegoOExwGZwZbjeMY3sEU5cjJz2yDF2c/k/SjmEObi7OU6
+5y8eiGYH92R4GdHT1j8c8xyxpZQeXitiHOVQ/V8G5+BahnbOcohCjXWQTULsxHY3vn6Ul7EgYlN
XSzWXdiwnJCcjIA5kMGLMGGKRfTw0I/EIVgvRFQIdQtQIdUIlFWcepcqULhJCfJldwkRTBwO81mc
CXzYHGlWHZnbSQZPQiWIU+y7t8MLMRWfNvsFBbzaNXYQIx7K68G+Z5xMw6l19QdxJHEg3YH3it7k
vzYL+j+WFEh2ddM0VNNSf6uj57M+T6cVk4MMqnUbtfZooHFmizxV5U6OkxhxqhuIs+wSQLLK8csM
AEtawqELb0mD9rV9yDGD6oeLLUQelSoEUKC481BekRnFVZk8f4PIsjI7FjRAsupX89hzAHL6GUck
ASjQdx36DJ3bNXTBF+WFyRADvijSPMQaSPMgCPJgcCrOEdbLKhe2oo/6wD8VfjTSNJjukQgnsCsz
aScn2GYiVFXhOiUTlAoxaGHKIhcR6gcomyjYQPOqxo/G5EsNT2yci7CUBRSJIABSACAx0YwDXWl9
y+AE91vaQAYtU6DZfOYicQnp7nmPxh1D54p0rkTEOkfQ/jKUdCc76KrQYQg+/oCgb1hBl7XfTkf2
B9OI55fx/n0713nGESSxkeQdv2Hzpe6/ykf1n7RzNmWjYpuyrOnmb+WjbS9mL48MPtWj2orqsWb+
Z0c37v1TsqzJCeJpzU4G9aAVk+NDiE9px1dXUd7MwsCSRn83fjLo5nbobg/Eu49lQLr2Cj3ZFuGs
ikq96QO+tGP1HBdaRIDPYwtEIDhhTKRCCc9m8Hi5Rgy5jVX8xfERnB6ASSozIuBVdCTxCZOKEU/U
7hTuWnZxDroQ/lBd7QDaWRcAWmar6F+ahPEWQoDzkI3rwdjUdUv9wN1V1w+acbxEZ+LPC0rDaCJt
DimYHcKPht56Zah4zRn2xXcYtUraTgwQD3V71EDx9qS13iGOc9ne6tWlCHkHR0Mu2wBnpgmWkoVs
AKJrV7shmkExY4bQKJTg+p1U4LMfvMeZjE/ZTbhPnQ0WxH1qly76T3ah+B9Yh+76z5vlc+0Mamdj
gpWNIILtGlAvgBo5tt5lQO0RGGBcjS/0eQAG9mx70t8ujFWJW3D86D0yBn0UAgb0TUgCfAROdy3R
LpTDIpnNOkekzowpwXB485lh0hj/sfyxQjKLeAuKCLvtRUg4KZfDYXsX1wiIjh0ikx/VXy1uEt/i
qRph00rHQTrOytEqj5fzobSzy5g6Ch4hhl1CHkCg5DbjYrplS2JswsyEoRYTrV9oMSxCEGOWGHi9
PIY4EHGAdeObaxlb/cJ6WWbTDNAQYj04amLF1ldGOqRn3sQ7j6qGd555efilW5dPMTa7PmK9zr6G
qKrllGhWzIKGO/tLNgCwgJ16e0fIcP2hIpM8Kct04PChfh8TbUPQXNEciGqQPQAhAAwqGWnK3mkS
x7HQAm1KnJ04aLQ+qUrlG3kbsxNcEQkA+gbahrINYhv2bo656MHQ3JW7bxaQyqbA45tTuUb/Xomp
W4jX7zMSqLTkaBsYMgzzN5NTOS9O31ds8Vp6ldZ/+cRyLeMdE3VVIsAEbHNbH5AYL27oYfAAeL65
WJkRgol+EDwZoEQJABOOVmz9EB+YDDbCnmiV4mKasVszCLJ0YqOPz1NErieyA1oTjdDdqQ87ObjE
JO8ORDJUcftUn4OWkRERxW2qgOby1W2wDeVrImyN5HKYiI/j6bE5PSZtkdRFQoC8jf6DhyXOCXc0
opnwEVulEQz2mTOBNgZn9Rb+ziDZ9G8kBZHfUgT2HUWrsMRNb+YjYADXF+24i3FaA3FhD2AggvNK
2PvhHUb+MwcKafFs9rzOjq68/vhTUNSY+oG52QmP4QIT8dHIHxb5oVSP0nCo1mxC+HtOtDaTSmYU
0YgSuxS6l1NQsHs2kgtTRlSKloBlVnzbC5Z4Zny0KZMWr7SCHE86uwe2MaFlfWrGxJdwNZIGi/iX
EOoNHxF3MRvn0xV+UFRG/tOQZz6svcB8mCVM4r7q+D63cXSHi1vR04VP2rs2LiBYMAwn3YwG4PP8
+O+3mbmVff9zm5loWFFrG6azwWn+UvCPdeeYs77iP9hGZXjtSd7jnlo3YiXr2BmiPncWUHLQdxD2
ttTWY6blqTRlVBcVVaH3Ii+QMxU7MmCVkBjVxZZ7xF15vLisGpmqFcdJFl2Dgh284mQ0vqvr45Q/
OO4LQe8W3FMmFW83KdRWiJtLA8TFh0z3pb5GDQrt59vo8foJvwCegTqDGI1XExnBs8lsC/h9aMTX
0cdS2wP2Ymq97R5RoLJ17IHqo6Fn6zQFrJ/gw7BwsfnRj3ga3QUmPe/7zT5vPWAqAklx/gwxEk4a
Cpj1QXKCjnVukPRxFAL2Zs9DMFCNuSXQSauOST+YfWS0fKEUfJMp3pKsfm+4tBix4JcOZOdv7U+F
YBppFByHdGRZi1cEfy0sDclbz097dtleOjHiKgSeRkQq2KTbCYi5vi1RZLpzTE4zW7HsMqe6lCgA
qfWoraIC8zUQMazBFsyQLa+JpKbZwxo/IDeGIw/SQkot1l74Qb9O4KZdIks6LBpjtJpCJjoXyPeC
EzelywR9n503Dss+Me53VDHrB/VHa8+CnlzJLriwfVkw6x06hWkkAD1ceveLiA2bNi+yw8vqHCrp
zrVla8aaLSCEMgpeV4L8IImKFdCqE53ojfxrRgYY1FQP3gFdEfCr/IRzLHRyQNxePnuz6jmS59x8
1LPkw90oQhNmUet10+LrSQWjxHaREDt2aNlhs21qWdNip2VByxi3ObCT1QtWt8RvhhS7DjyaOUZt
U0fWt2n21DI+06ROpLHGlyI5Iz7MG/Er1sQAIUzf1r/74vfPX5GQrxrYSXJD9+rQZ8gRnqc/3dom
d6nJKoFI6eVNHHwzcajcYwlTzcrkNXY2tNcgvc/x4RM1feJn5+/BX3iDSXB1hB4Z0f8dIDrLKbh2
eFvxWULgv7y6bEVZiRpIX2lZ8SbRsRIiK5pO/Fp50F9+rEbWQsveCiTD+QDemslvbsVnOQ4gIdzl
RBa6tuNpONjaoTgj0s1GkBfvijzpOR/ZtHmwucRmiJFaQUoVmYACWkBoFYU1DBNYBf0UdCpTJJFO
tdAJJ82UnBALM9zDorMdl5yHg155KyPAhKrbuoZACsCb1FVIjT0oAaciMdAnnwsCCMPZt7JtKsFC
+QKuGhqSWN/dXLH3Y+mHiHLfgyGfZHbN4muhysn4BjQtVRTx5Y9a1NwipGMXNl/AHkXSOlQtIAtm
n7HvyKEpAlh8pIywCmJRP/TTsdkae9s4Fv7wLb5KJNhnQ4d0I/WRRKBKKIgNJf3paR2TMy1Pk/jf
dyMXUTzYPbPvspHOr3z2blZiSbLCT/E8JP0QX6tEPaVP5IijJhJbrYHxNL0iHmTGz2RhdjxAvZ89
ETO+/22SxotSCIt2VRH2TPHXGdomzc2eQCowYELPVNnhNISfCIPPG1JxIBHHJ16xVEiYiqvPcMVE
JYGGcZGfSs07YWXiZQbuoP4AVrtbggYoKlx0K77C7aVPNMLJCEv3J2ZwjP64HDH6I/QW3DV0HlRv
rXvdai7If2D/cqQ/B2PLHMfkWH1GHiS+UozqQM269Ix5lE38eswcJ22mTGakZAmuK4MHiK7HTw37
YEkQjSgAL7DAW1Hh8DZyPjgDUYiEXCT+sb3QCaAUc08Ld0L4QupHoOgBb6GbyUBI0AcgNAoNqqgE
hyahEnyCW8VeHRXCJLZzqxTzduYLFnwnvPyH5c7iOr1c/sOTadn/OFOzTVPRNUU1DO23zm2+KI3W
mNA0ZiI8U4RRjiZUUUiiKG99xE+ahyiKTwFBHnIo1Hj7VorbANIJWu1N81TLb96NSY6p7mzveESn
Tfwq0b2McgH+IckSbk/aQcdKEEQsYozzcjSfjk8t/CVZIKR6UClY+fqoUEQI7LRpoGgY9a2sRvf0
S69qk2eB1mnTN6289MBLraF2CUnsuF6DDtwN9kTDHR9RMH3LWXAzkdlkS2iWFLpsuJpTgE6pTOVN
nkREtWQKSRJOjqFICbHYdEiIivqr/96ixhnC1hLanIRmWsh0cF7Ymu+yQRKCJS7+XeRHu/IIsCvW
dqSqk+ee2iivInon/gsMUQgdsGYckoLl60Jwrf8HMjch56ZwFNQ1yDwYDquFtV05h49QHU6kPHwA
lW0TJ7QtC56/jezoZUpsoWRCxoSAiVIC9RIeQckLCyitCYdVyh2ICkvKDLQsCCeyhFmpi6hW6JUK
BLEUdOJCncTFt4BMg+/CTYwyxLGCuoovGSQW2ghO7R+y5raSK3ePxJOgsRiNpFhT7bOqhhyEeAKJ
B9wUSwVQhk2oxG+QUFmjT9JnEaWQvN9feDSXJhHRdGOEnJD/w5F6TY2LqBFckdgJ0uedQG0J8cbk
8j5BfMT7BBYAO8jVvYuAvsj6SBEOiA4L9UyMq5AaoTMiyRGFkcW1CYvg0P2Jy4EhZ6IsQlCDxJFQ
OIkUO6RX0edD87M+dHlKhnbZH2ySwGLTpZHRH0ICbmaBzb9hn8d5WIYXK1AeakhudbZ+Yw3KWx+f
MGtQRErIk2YlQIPEVxeXZErA8/tTk4QayXB8EUa6AcT0Z6xzPTJ/NpVfri8gLIt7/NnNc7GybF9Y
WrpULc94FpwwSWYnJF1uWkS63DPFGZutyxem0wM+Fx1bZUIyH3pTVYiVYC8pXabOArmkENl+E7ok
kIHMJCo+UXwmA690IUEC4DeneXVw1jcMASh0VeiMGDwr1wwlB7lTr0CGAjYUIvQVK3KHIokkkJA6
CWqLuYSvHGpi8rUy0jRd5We1hvUarl14uYQqGsU6ufRx28eSGmEAY7IlRpkrcSlg+OrCrznqaaZo
qoJpErNMtjLqPUInfUc2zR5aSBmgEN/TWctoyco0vxyd+kHOUG6wav0Q78jwXwf+Dn1Fbhr7wrDD
Ni3efaS0QZmQNswKFeobR8wZxDC7XURjc2c6hsqVQZ6vDMIvz4Wegt+eoBvIskI9AZSccdshjq05
LXV3j3KnBUbpEfvGK3+wmETooS2JKe+oRIcDhm68t8xeiAAjp0enFC0DgE5WNF4zxr6kdEhXAkpJ
wkl0dBfR6ZwQGxeyHLriZqf8o9s1/es9uGhBT6OR3OdkaFPTStda1ASmhAfj0HzM2UUys8JWwkay
8fh2sc3Sq1Vt9NSfghMrk82Fna2I/aRongTA7ObDGBEpCiMWXbGILgZ2ZAHiIGQFqVUJJifdO9Lr
OcQNiMwBHQKy5TNeLqocy5ceyRb/UHwy5WgkSHULeL4Q1cyoSz1Y6gF02RTI6LSZaZH6orseY1XB
H2A2xcQSjZcisihndL2nYI+gfIIgz2MZ+kL2DHVJIx1WDt9mI9l3CpdP/m3yskITmudSeDTelL4I
nZ04Y3t+oiknL/PsdYtQN08AKu6CqqNeolqJaPrG8OIeQaYISfM95MMXTFJMSjeGt39ohsf4R2bj
rt4zZUozZNZs5W98vMumc6ZeYRhEyQA7/ZSnCHjZtVS3N3fJmaGCHi8IHt/kzy1iRUZnvF8h/eq+
8Q6ps0U/lMdVwz1JRPj3e5EiE0Id1JAuhPNbEepmpM2s+QeEay7ODuZzcYbUZ8PWyELS/B+t9j9N
dDRVdrCA2QaQjd+zw8rCaNRuQfWy79Z4W1PioPU2sJbTeHzcB1FMdQiMoLSpP8Hj4idUEIaTxwzq
sYwKwbh3sx+ppQqSwshjRuUMQC2RutTI07whijRTNzhxz5i/I+rmz4QxUoi09Phlb6uPX5Qiytki
m6H585TcsLAwDHy5WzF1n3ZPajm5ygn/+dWVrwJyLEnpyI4M95GCRTtZSXrHRZ/YSny3IJ8m5R1f
UqYUBwdGa4buEdFj4YbGzW9oD+Lrl252kQKjXpaqkJWPUYXaGFa38PoxZ+VL2cikhHi3qAZQ69P3
cKm9KA2YD+3omhGysXEkqixJGI/COf/BjDS2GsazWv8g1YJwPEFlRau65XrSulvERN5ZF0Soi9sl
Go2I17JAUvCTf0h4XaM81TbNKbcQL8hNdMBrBFckCuQ+Y27A0GDgrf8DJWcXv6AVKhkaM0kW2IwF
+04tvDxkdMy0/6Su0P6rUZ8Ydnzv431EkfMzptFEAd6G42Nted+OhDU1uifQNIkGCkAR/vWrFl0s
EYXOrI1o8DIxsF7ZKJEyld+7OPSXI/rR/2PsTJvcRLIu/IuIYF++soOkkqvsKdv9RdHtBRAgQGL/
9e+TUO63x+MYTwTh8Xg8tquUZOa995znwECV3fCFlHO+uw+UhXE58ccdZzchYBL1KFOXyzZ1GbV4
GeMyi9HP0lxGw8mbfs5pbEM23fi1qEM5K/+CKGU/iJCOWz5ROm4yPawhxG2OWNp94eRFGLzrRZE2
7D07dKIov78NpFWi/n5pAKNaoXkTuXEvwnYLLohWHuCe6oAQtNXDndrnTleR/ujI3DJKPJ1WQLWK
GlT5Ax3oBJpLD8c6cu93F2fGDbET7VUh9qSJv4duUOi1zGupB/jzhepxF3RS7U29kHIicBw37SbW
Iq6QWwbzrtikg41QE5XmLtFEn4nkjyY2B5I2CDUmp9E13c9E1JfS5wIJIFcC9FqM9tBbg47g+8IM
AhAxmyvHoPilK2hAti122EbxrGRhMNQGYr+/HigQ6+o0zcdnv41q3BBTEpONjU6fIMTyQBvx+/cb
wufmWCFsAcyIOJfpQuGh6wjgJslIhGYyapFebcAjTMlwJriDyXbEHSyjxbbpuzM7nh4xtJ38JKpg
5tneZy4s77rRtb8gCf0bTYrgdf8WIQDFHMi3aBd9UtSj+IRKCKBU8mHeiLvCNUTaia6Tu8ICX9d2
0XKu9hG84N0OsvokWcdyEdLN5nF4zqCvdtF+qijA/3HWAnnPWTac/M/mC0KOvTbEeAVX10OABYnf
BbC9oF2uyRWmJcqvythepkFszXsJvLP5GNt6B64J7987C6yEKA/6PLY3new1j/mEnHf6p6E8InGB
ctZslDMTk5FfmAHjwKkQ40CkoOhA0bASkPIexluPNMbTIeJL3q76ZBXscCeUnrvMk7+Sa4nE5Z3L
yUfOfu45JOvZwovM0J4hhvZZu3mH2ELogwnA/c6/xfqh5qT5a3xGzsoXiYx15gtner1pOLgRvcZ/
o+8G+XfnjPILJoGmapqJ1MySZXOLvftHS1e7THUx5UjyZ8V1LmEHYcISTjDMZhY+gjMn7WOJiSap
LLi9Ke6c8jvjD3QA45c7mRRuvaB1cK33HOD9hj3byWfy3ZUGl7Pc3I5z2gMKeMczVTt1Jg/Vt/J4
y2iiWSzB9cAQSK1KIdq4djShk6HHC4KwJyEwqOjxwt50yyeOKmDja3kENn5dDoN1gM5BHbZyLRB4
4gpVRk5bE0qKEJcotfDWPDIgPMF1CKhGZ9578iMzF/Dr64NWMiF9qniuXINAbJa+vRWoWGso6oS1
RvZ3d43I26DH6hWzQBtffUt2rb+WNrzS6UTh3IYSg2EGWQie6TmNYKTCBzReOqBjSDOw6VxKpA7m
edjTY2xIInrJ3DkuSE1gWFr7zSvmORsJZhl/+kQCWrp4jzK1lRS3Wns0oBvXvnbm3sTj0A34BNmH
FsmDsko9kiqKG6z/9Np/6ftIl6NlK/MrEpHbkza4A9OOrZK/22JMBtqXSRklPWe4LH6e7Cmc1PYM
fK+118GbYLy7ehAr18vZXs+ZfL63Z/PyNMpPDXbMVyC3WJqWICT/AymDK3/vxfv2NiVmUMyTsX/w
E9VnYqwxV8U8juIaE/mxm337O7J2QAx59DBDhY7B5oXiI9s/LyytfF54odZC2KHoIVgkoXzr4fgy
uAIhCGKrTRyDlZoOK831w1X12veSjPAsvuFqpWqZYn3Cr4psHng7ATAJ5nAmTVd2vW3YxLzJxvYA
gRHKz5N+feKw1y6exgiwOlXsyYSo81ZXp3k+qljYPE7IEcAa3SqmfZ+5XAwSgFpsiqFETeEmdObB
HjqgWARaj/4Dj5hZ/UW68UMiKAWdfmQTqYCOQYahLUhkeCAoqLsv6GTLjVh1/Z7RqSxcIo1p2NIv
t8uQmNHxjvyFpHtgFwFieqAOjPUJ6rmJgnAJ2bPTjvntJvVruEDfEN9GyuKuYHupwIB6nxjgPqTT
XUEcGqG8JbuQoENpFfpblL+cmdhYTDu6c1UpKefi8oEOwz06uQdkgtKS/wKwquN9SS99evmyehSb
yneyNyv6dkeEU1l3ynLfMNxb5coogjawKGzRvVDFFDOhUPwObB7v727/5STCgYEJ2CTl2xA+YBwY
nNY8uBMubvCUvwyqvz+T6i8QKWf/hgpHFeEQpJjylFtERP3w66+PD/OfGRAmd2wi2jKok1lagMtr
8SikMtfu/KQ83JsVrogRL+G4ZS/DVJpnBiguZMcbWA5m7CGP1oYiHYbLHX2tcHHEQ0hEX/JNigD7
ERXR3CNZdonNbGgbpe2STm06wCVZUthLhJWi75kYgyCcT9Qv9uC2i4jIWbCikPJJZlADOxkZlI/P
CJyP3J1u7tKc88uT2ZwvDZwLH2iU6S6PWOIWib2RMRLJf6HqRCaHuQquIergZjFSIlQ6xwwrKDxl
6+KEuGIfQ5kiEuVJhJGQLTx8taCsE08NWokoMDY4zIUVOYm0bF2ZtozrgGKZQtt5s2xwtPPFlyA/
UGxCy7+zrEAhxfMSqeIrvzceQ3WoHgWx3RR0xrk133EcormkIqdTwWjmbPTn7Hq2i7PeP92vT7gy
rpH2ebmABT5elYNWHFQD3WyaaclQJ+RM4l38SB3JQ4XFQz1zDw8WaRtUGsFvGfr6rwg9GqprzVEM
kxgy4ycQrN3VjnmdDc0ntB4NeE5XCpiJjJAdIHqcrSjzveoIqPimHoEa1tmpvZwgd+rNU4tScPJx
7eEiY3amCkjeKKXq5ns2AfYMqVyl6K37AU+AYOaV8DDKZK49E+TDcRUxrMRNEsO6S2TQx/GQO1nI
QitTAhvdJMxo5ZAwTy+mtybKh/AvJu7rBbNZND62uTvowTlWbHFUEdtOsAk3NBDSYULIyh1THdrb
7eHU+kACPccWA3nosPVJt48ydhskij/YtHPMIXWVvByLThPbzDC2DEvcCHQRmc9bGGsaVCS+0T8p
/VNzfbKH030+gtapLsJUVkTmB6igOMHeuVeEYRQImz0PQxpibcDeiLVpZHLXp5cJsRb/GRovyJYK
yr0PdGKZgalUsYvnQvr4C46cZwVRQT3xzgh2yii/qfAGzPKVQHDwO+ncornhgS6+K2/gb2wIDoxK
FX5ILLxtPDHWMRBlIzCcwIQYfHUJg0EOdjLGqi5F4J13wjBrbZ5ZDLPdQnchxV4qvhUIkKVYp5/F
qIqfU1tabnlq+RL586kOG5FssGrIcBJcj9/av5zFl3tRoELvlfm64oaR1cXrLZdJpD/TkcSsmmT/
yr6N85Ga6yIf5OKgT6n87s4ot05ApeKam1r3gYqEnmsT3DhlPETCnl6IhiwPp8d+gLjE49AFoivC
g8sinL4QCoICiSxFumBQRzTCpX3OER6wQntDTOZGxvgePecSzN9X7177JoQx+ZQx51NOFSDU++lx
Pyn56aIdC/1YVMScIc4+qDzZQYKezk7rklS1IIJegbU3Nxb45YXKhyhqHtouO7qj1/3mL+PdAvd0
TEZEDeWp2FxbiJxBLfSTywxsbzeB28Gt9NX3vzIb2n4PFQP/kwRhbAi5RxdsYcgzXfmPPRr0Ssej
ZiDyA/DrgQH1Z1M4vQX0nxuWki5KqpOv4DEokti82rhiyMfRFgEvIRRI33KB9iQRxCNjG2ZkkrQh
MFd7DEdVPL0aqmO4fKRUw6+GqDfjEWAiplwW3Xo7sBXCQsEd4rNyG3xoSmBZgYwiXQkmmtN03DJX
YTgoufDHyE3gO/B8Qcg9RytOSnrGhqfdjqvhoRjsuaZgXThmdtiwtKA7W6761MJAIie4dW+jCMGu
26BsURCI5piEr20REfd8f+wbOlav+jQ9L8+vOb2S4Tf60l9qkP5t7/wJgHJ/SLe8q7Ens3EWdTRd
YwtA71EGrduJPdLGSsswKQUJwaYIPBQSROskvZM4pCSzB3E13LSB7Hr7frebNUzseu6ZXW5+RKhM
t8F76QQtEkFks63YzWxVhNYzZ1mPI46fDauduS/rIeM+v21a0tMd/10W84KyVbFPsUkB/yoiNifA
odVVpBS4CQo7+hb4s9moMBGzRbE/sTmxM4lticyGu5gNscmA7HKFQxtjdnVo4whTle++Y0eik/Tl
xvV0Az+yA2nb3oNvck0yvGIKCg5cXoc7nTJab/PBm3zG1Dkyyu0yA2OSmwwpOgSAEp4jI5IkDYQ8
BiajN7IehbyOYnJ2Pby8IcnwbSFWbh1q8Jr2IKtreBnfFmnthDGD4pMznkDkMSWzA2A6Bboj0eXt
x4DFJ8h3t7j+C39dTFnOwkMCx6pjNpyPsY8zSq4T57gbo3x6+AnD8mDeMtdZayy0qn/LXJ/PdHo1
Lna/EbgpG4H9J+URHEgQtSRiqXB2flpcy0Vvak2lTEV51F0FpwTlkX+ajMNBr2MydClPGyU9HPYk
UK5SJEXrIkgdCjdVKPXnzEQli/yQFjpVKOo3StCdzP8pw/GKNZiBqKg4qTVRv53IthrLY74cKvY2
j+KyM0PKlHKDNVBNUppQR5LYsPFIG0xDW9l432pG5ppkOM4iqCMJ7X+Q7agMKQupCecxzNgBQt72
1X8JdTQrJARja6AyUg52cWgb5miJhJJ08XUz6MrwrsP/jtxooNOtpJXrLmfaP8g4I2I8fRDYxhxQ
NwyPtOBrsYTJTlkT92N+TTriXL4z+DDKFN517n/EZR6xvwdcRbmHEtLY2hQ9An7NtVNZz4rHbTOv
YvMR6464XKL44WZ568OMXEURMZsvb/fI/fqY0YUSt8brZvHF3Pseb43oB3FRbHO2SDiPcpvGRF6d
y/EdYI/tQnjXn+T+Sfs8XQ76/cDlj5vf9e3Gh/HAUT3mCyl6tv/eYGfx/KfFgV/UbcvRDFORnZ/S
pNW5adXrQroAffJpoUssZA4QRq9Q1D4xXOcWhoDj+EovBGUB4cyM3XcF5S6SnjHyAxgKTj5c6+aV
sp297cSVdnTDg30J6HucPhWMaVzYOrSP0+xJ5EeTO+IeyJ+BBWX1kdRHva98CQ+6DqNNjZjWvPK3
3R7pYFDMskWdHt8P6vP9/gkqDHV9ZUclxyPeiuOKcosj3sZcIYp42CS7dl8bPHkV9TrF+gXp4is1
Oku34Jp4BNIoMRDaxHmATsWiv8MrFKv+QsDsXq6rPi1nqnPUHTnZL6EYMHDZFh0UavFZE1U4NTgF
OI3nYSahkNZz+56aGxHUXm23jRBBUWE7xIuysEVV3W41tFvTYBbFdC3KaJ1ZBeMv+KQvDMClmH4I
LAMT0hTJpFr88kItTSHN3YkSGrhAi0uGzueG72ZWX2zFMpKlUhdFck827/JWFlMTdwMjP0Z/1MPw
S++3aPWAeXOJQcG8YHqkAm0PbqCS8uJaz9VrQ+gP9t7lTEVMOYwdVbeToA+Cj+a5VYC2U/PFcDLW
7wK4iCxt8vGrZkP6+TOzV7AOATP/xLTRD6WanHx+xx8c75dRYHAIwM33VMiUx9TGvHAqhpkNEjF/
h/AGiGAHu1H97nXvYgSiQVs95bM4IbDjNR/2M4IDgqcofGgZqBqROyK+RTb0bpBFNauskdmCB746
ooL9u2ylYCX9jFKVy+dWoVKeKnhoGJ2OQkqFT559nQsJky8g9K/POBdMxhvMVhYfmO6Q8Hribf+f
MjhQKf/ifcQxpiiKrKuKIf8sfNH1fmkm/rY9vkzHlCoSOAyXkGO6jlNNABCuCpCDqQWmvTlQbc1V
uFa8OOt0OAHDuvvofTraGT/mW6QV5uXxRq/Q/TQt7sGiHjreu9OncMlOxuX06cT/nfdAI6EXZaok
ItxVvv9rwFh8IwY/FDFxKUi8IWwSRAml2OghK5x7DwkI85kaedNb/sIdKCHiwq3dBIswc1d3mIS/
JYP9LRIYKJuomV5IpxJQaYR7QKVJDMw613XHw0uiCKsIFsmAJZ+49zZwkw65Wy6GK3SbZBm2hU9W
ICTCNopcshlQreyhZ90XsgEJVCo1DyiGC/4mWAmSxtGBf53sTUYDyWAlKEcZC0B03i79kM0hYjAt
MR8BDKNULF+F25mUzhwivAOxbMeWHK9A+lVIcREgc6/nbFjPyKIf7bkhf1Qo6xYaSdgXoGJseEFA
bU2LMkVYpHoLgo1XdP4ExhUbpeTXTPKSh5EogJChEFFU9WLA4aCqRdV4IEjsfhWiuRpUICIxsn8y
NlUAF54dMDXn1rsWUYHJC4f/74wz2i+MM4Rr/v8q/Mn49qhuY3m16q0dzkKkHT6j5sOAHKDDYjnC
8uOGAZmLJYkmizF2BzEKXG8O5DvpypSNnoYtK9TZFinp32QyuhSPa9KAVn6kpiKGr/yGfMZ4zjDj
sGDdlpMT83yWJhmbp747LbJYn/cjHWvSulmlGOtYqJ0k1qpJDeexYC3Ed4ZYtlIVkiXEM9I9YwlX
Lt1sKsBtCMvcUHGSqheAX+jXEHrbr/KfrOd74e9LupY9ngdiQoZwN6/hhtmKFY52dlTFI32sA7Nz
tSnsNLHY8wu6koiHJa+Cbt12fqzdf7daWf7dtw+Z232bsO3xBnBooflnEMkVlLZcTAdTYA2QI/FS
cC8HIJSj13h7L3g7eDV4im+8HHYi0SXz1+3twAowEjjn+CR4m8k3E6uLu0i4nsV7AkmJV4UHYdia
MX88LJ8haO8Q7etH9Ws9uRweKJb2d4e7ek5jc4slm5+7L+p73iI8MePyZovhdSLc2jq5+nvepe4T
b5MJQYFkEWlJpGsKcYZcMVFa81JpKGXY5kEYvr1fe11Nac1bRlG919XU1DfxsoHVHtWUNqoOAaHz
tO29w/bDXlt7vH19CYubnmy8lokhx2Ufz5V4Ewfde6KD22y+BNqgzQcOMmTZTOxkurd4lfoARI3c
i/eRAWdZCJc2AzweKDW8m9qfvJ3anzi1kf7g1Eb9o6riRUUChAOuBdawva4EQ/DwxuYVI2a3Rujt
ZfTbySww0KSlvMDWkl6fqTYmBDA0PksSYFOCpfLygCnOumJu9CaIDxivD+rjsDA9f4i3u9uSAktS
IaCd0ObboHLVGE/i+sRycK+6z4PUY31H4Inl2gRBFpEhh0hiRkRUi/faBK///UqoOL9wSGqaqjo2
Dz9sRPp/zML6pdNu1xXDKF2E2wblRjeBRfz5kw+Oz3+VYqsTPQQaCOOF4YxJ932IfOn9dYgG0Fok
KZF9fqycSKd9TmPWiZSQ80Snoc1HQ8MK0Rv1Bd7yIqCZ7DuqL2bacbER6Znom5qY6NOdojUFyXEL
gKaEoBeFLtJoRQsKXeQHVBBclmg90Xci5mXL86HXRIwfILHoBcTzFutDg6nxaQmLqKjdGhNxKLWC
5oQEYD9q7KSErXMXjaZlSJjF58TykAAomkvvdlr83lGKXBpKdJOYtk+ihUT3aA/HoGnEysbHtnp6
dyqZMmw9okw/zoNoDRlaaoYLZGAoJMSflqGmhTaO/za+5kn8L5ObSnlP79Uhd1MVC6kBWzHR8pSe
upX25YH59x3B9eOgXTdFtZlWeC4tEn28y5M2eTit1k3Lg/DLfGJI7Jj0HyOTMTVSA7jCLHYkS4in
6enio/OYOKO2Vl9qBPC/g7wrW93wc6XKPNVSTagdiqX8dILU1yHL6wktqqIF8xyafxQMQIXqGJ6n
9l6H9L2ZsZDtoFOuLbidohbNnmghk46jNWdjfVLg1p8GbCOEZLwbKmT3By07VJdEVZDS3Ij3YHnc
BUu97o6NQxvu6To+XUN5OCdJ0wq1zEoKPXW/cZLJFrKObrhz21BF8rmjZYnchIQLdlwerQ1UWgEt
VwYyncTwqkNTg5SmQfDpqe/wWwGic3VGXqgdxeRKykK88egiI5yOEVcSeOm7W2F+JlyJKrWkLsGG
9wUO11G7MFUSakWCU9oNVc4gacqiz8FnIcffZz9i8EMJALImbTUhwCv7pHTivI6zKYLO8fA7UrOY
ikpEfpLUguGEf3ioxgzjeYAv2Xz+SGcN8YBaymcX1NL3rH0jv6D8giHMQwvSfopReRGOOvE2tIHS
/eFIgnUJA4bGWqZHKBGEeQZzzhPrnDVP0DdXZDtk8dDxmByfgKEX8+H+1nyvySIG4L+toJ+M2n0+
FUtuMfm/fEP8dUdujNmFodEnrh2DLojf1IjtJ5YSIjAG8Yzj/3b37cuqtN5WFotr73VAyMxEiDer
jD4cCy27PBUXkTXmMGJivsTvg3Z1emzrbg8yhdJwrY636ghLWG4Ptpai6NZfWYZrnywV2nCXJinA
fyXuO7EkL3OybJD/oTpM2qHpjsp6zIn8qU8WxIPxqRqfhPUPL7C/DOfw1vpMyffF2nWuwN2Zp9w8
meNJH0/YedfqtIoWnIuwSNky6k0rqD2XNUswi0HPHMokQB86nviz2AewXpJxA28Lk6j+Fm22r2WW
Myqk5TMsQPkzC9pZ3XfkBuktahNPZQhRRFMhKkuW9sC58wSZX06M4JtFPPkkQl1meHXMnzZPjvMv
1jlDMrA8UtjWkSYj3IjgGrHm4XrXKL1f6bEfZ4+1X+Jluoe7XnfAzATzzwhJWmRCy3gWrzrgfoao
UBfvryiWeB14MKjwUAwuhcsQeMVKmzrNgbfjphFVmsqbSLVlitQj6hVvClssLwu7bDFFl9GFI/uV
lwYtyw2txujj9SaqjLeHUR8vEO2aCovQNuTsriGP3bvvuVMhaPCnDWmG8lZg59DfrgJpxrsltC4o
01E/GeLhJWu/LbJ7Y50i39iYZmUAZwnBE+FFhg4zWbCU3+jd/Fnby3eNnoH01w+PF1G70n98ewtV
IJL25+zhTbB+GoFkukvMaFFxuaoaN3EMv5+nYc+ix7jZgg1MUdRGRHwJJ5vQEi0ZUqFAtL7hp/6l
PilfH4STir2fN/Xy7b9fGbRfOSI1zbENS9cVXSVBknf5n1eG0rG77gbO8vJNAgL3vbw91SQLz2EH
sxehBqNDO7pRlLnmiYNggsmzFQ5vpgpF9G+AzJabuwIdBh5JGjmW4yKGdgigR3Mj9Bi4mK+P5PZI
yjJpH1QSlBpJb8c8M957Oc6BI5vu6l+/GgzH+cwfwq+7zxJhbeC4b5kRASTbx4kXVxfTRJ71g5Rj
iPDsCqduUixJe0/tNdW1g4Q+E4iWc6ys0zw+ldVTNp5l42k1OKJ80nhml04mZkTnPahklVWnfMGL
wkMlw4M4GfmjpOBhcMs/ESkvlo9OmaeFH0DuNUKRAnr4xUVksqJyl1INoyFxPfDrh7TWUlWAoXdh
D25Jelh7Pwq2AJgehBObTuSKcZJQ5UHoenZs7vg19+avqEWA5tYbN/fBaPseXLWgcYKZld6K5z6F
GXgWNdScEOxa5/HDeo8mdGwL+uloWYQYFJ0/elBle5pFwGV3YWjG75FFzSJixI9Dc+z/WhnMNCJz
rrgeMsikAKyG0+0vRn5IQDhLgd/yUMJzmC6f79KnEfXpwB4W2HxFzJxNNM5CzefAsVWHYH3Gm78+
67PpdY5L8IjdJULix35zRzuNZRlXE4FtHLOO2wwelma8/neoxUl156fJgp1zTVYl1ZRUQSJ5O1ym
Q8vU4XqUEWPBNWWb2M5jNqFh24Q4lYkOkTOQDCLlB5EI8AyJ37OK5/pw+Ttyv9GPJCJ2m/9f42TI
8CekHedClVhKPNexUcQS+pw8gcomu2bp1Zi/0fkkYshGdjVBLl362ITzupXK0H37w9Ak63coCBnt
d1Jxc5E8u6MXiMQSNr7t0fOAR1V967tEOoQLz8N5CKTHVJOCQU6gAHsQ0ZjBzhqCoRCSPgCPPOyE
6x+P5rn8gvCBiwRGVXbDZbtOsBtmmtgNcydgKyS+pP2Dxlk9CckDmQWGdOcygYFCOBbvmBbxCKvi
IX59D1RG6YjJrbWDTBVPZaP3dHVkORZ2doPhFyMV2e8Uj/4GRdBgpnsRdKUDl6VIA2FPUCzpkZE0
TVpqCf02WAE27X8kt/NvpnW/zDT+t41LxBn8Y+PKKtVsZ5uNi/hSfTk123bFXtXf40+4zjJaqWxX
tbB+sUUhFbNwFFjx6Fsb95rdiK2IfehRJrIc6zSJ/AeanE2/oNUe/23TLtAwA++TFxH7C5uLYqdD
J/aUpnpqS7Iwznw6ACCc8OqEks0Ij6odWQEwrCZeG5HnSN8MYgx9s0c3PqnUiCMW2xgXF0ROi2je
8AIgCZczzYXlbFS0s5KbktJoRU2xRa31k7B7IAsG60GVsqM2WGcsMpYXa4uFBdmDRBydEAWgtWId
IQdlEbF20MywcFg2YsVsOhlpCuzt2FRaIQgSS4N1waKQD/rDa7Z4bdZBoQaYKsQK4OMXnz2O1gyT
6oFIa4oUbpVGukrJpP4PPIhfDjd0HPowIQi+NZyfeBBLJq1S3yG9yWmrz+iOA0YOajTwn+D9y3Q3
5LdQEs+3y/mP8vXeuNhuiCnpRFmCq5CbI/p15hsAImhAdSfpcjod5BUTYdqjKaTzCscYQyUOJMKZ
cnIZfZ59ipB/1b+j9AMPY6cMd//4gwYUFeUl0shDzNGrhXDPf/RR6S/RRy0IMWj9y4CcnqD7O5zR
Lt1z7W9WmpUivIX9ll3XDZfrO6c428lukkNXzmO8kOPntNCBPhJSr1yEosp1v+F0twfcMyGeOdsM
akYfrkiLxY9OPKTL8BfG3nXPWNuud4v1JyZoYBIgoQEMW3LkMrL3rMp3dYU2LR2j7Pj47LoavCdd
ZMyv7LfYX+8iUh59l/M8Wn7xg5oCQMZgpLA9u3ANyRqbF+37fBvxQpCB/YAlk/NNDp0szEhFJ26K
YI42Tt9fKRcBgrqpt4PzKkpnJ7xnNKlcixMoj2EByx9HVZTIE/6jx+GheB1oy/eqQf4OfbVdkx6V
nGCoCjZhwTP2ngvWR903AThrH6UhWdQY9olvfdDInBKqCpy487vXq/5u92St73+XmKLov+r427qh
GooMgUyxf9qCblJxM24mcvqsWlzAJYzgdNPvuVkgj8Ofu81uZbCPp2Hrhjbt00069dJpUgSx8sSd
wYDKliwP7IOUjqLDIq+iw2JzYMDqgfwFkLDwdZRUltdZHsiHmtYOomz2ZF9FyF++kfIfk4A+fFDo
upg4UMtD2x+ALDQmmcZv0ZGQheArOHrUdozhQi5cPbh4jKSz45e9b4I8zPyJWmz0r4A6P9ON0aWo
0gV6Do0npzNZs1j4DelYGqjKATdeY8FdZdUMDBhPTna60EC5n1DnI68Zh+OyHHAm3DDkeXfHy+lo
kKOwCQEgSle4mohPw9iPCJ012wXIVppriGaF3TiPs1YI3wl7vBPrQiLSFDdIZQB1W8phh5HYt1jX
o2cIeWIGeyXJ+W3g0/ciO2dPzfl93PqvP3gYIppsM8yXt/yrf5w9lt5oRTlPBlG/okXSgoaV8Q/f
3MfQREOhvqyE4m2x2KseXC5BRlHEhOwRYs3e+HL0vm/Y+LeWN/SPnS5Hc01Qan7khT7IBHU8C/x+
bHLpKNKZ2Ln1mM2iFq1KDp4Fc6Z0WBmyYDEahVQbixETeaANoO5Voc/eM4Rh6RaziJrVB9xH0eUR
5d8TFFv7pAZ/C8NJLMbwzdlKvtA//ELU7Az48s60FI34EjuFyFYk5cmm708gH8l85uE6vDBtsWgC
k6hbpYs/v3p4Pt4gBdSANt3nnNECOWm0zTEFcK0Qu4e+hS12SF251t+ogL2KodAoSONgkyCb3KkQ
D7NzzPlijaeyPN/Ld0UoF6EEtqwI4ZR1G6oMGchC+YSrchxdWEui55ELsx397Y0uiBLyt3QyZnm/
aHDAFMTf7uiykHX8+93D6nMrm6943CmZyI62Z6pFHIk5GiawmJE00fkT+YtACLiXYH17rMTLm8Lq
NmDcpGFGsUGuDQfUDmPeHZB7WSEKCnaGRU4I0YPRP6Q/xBuMsqka6GEwyK5g2QLG9KgSDKZSxDdr
+Pu43YmaQBQE3rLVATjCjO3uvxrCEXYXqQ7X5fhoYJeISz43fO73XO75/LnWd/1nbvQX9BGVuMgP
+hh0FUBBWLJmfC3TY41UXg/3dkHJxB5PpEJAYoX1I+a3VCse4tAh/PmQzQf9SmFx5obO9Xy/mHMr
50oOzI7L+IoB98Qd3GaTqFOlQkkqLt3GnNT4v+FP+Os3J3/zpiqq8KbK0HV9aFuEZRKZx9iX/PER
w3QeIue5yKIdT5frOgY7Z2sgvPAmkFLo6dpPh//lqqLo/2lAsTTLIAhJMzgMFPWnUMzLaFYXY50x
rLMHSM+IeyBwS2QycM/wwRI+rsSFEMGSOHeuj6IGrj6IqReCmGTdsudsOb6SFc6EsolMM8y9BqxJ
ETgSPQDk85ituQ2sgATjqxGXc8JEdIn0JfoQWod7+RkIEM79+3mGxzIFpi28+49WuDjwHe6bAlod
HBv3UUC2qwIfunTDTQCWJ+IeCkoFN5u4YBQBQsymDKc5fGwdUC4GtQWVUGzxNUnPpPimVSWE8wEA
3eTRiwhHPN6Qhba2ec/Blp/WrW2OnLIZU6btd480AWcLs0L+dSlFdgBE+nWGk30geJH4RCuPCVos
iIo5Tjj/oOGZJxvz3ngax5M5H5+fTU2gcv33eS6uBDdEOAJdyKVgFOyUCB92r4gXHzWmWAlBjgFY
+810lfyq/3jxxWdty7DcRXD8z/LqZdGtdbQHzqv6PFnewCcBCIIXm8tmHUAUmfVAB2wfklW4J6Pt
CVWkD2ZqdOLUf7OcshZWEcK1nqXmLH25A8xrz450qrKnVT/m64FwII3vTCRkgxuvhz9eC8FTgkko
Wg8H6p2o6O5Ia5LznpBROpPl03o9m7rhOhVAP9E1Ny4YtA/lzEg8QQJoEB3ALXIZgIoGEgZNNqce
v1skIbL1kIjodmQj0CE4VWdsq6ZQowXk2qNTSXedBuXeXac1uXfX19qVVjdKFJKV0RFvlU0fM/jf
g1J2eeGlgNjvfQFOAKsTc4e4naJ3gZuA3gVuglNHtGiY7Ymk8n2ezyFCXx1Jie1+Dpa7fwyofaSN
NEjh49xdxLx9LmS8/XBcA/CmJvKTPpBuQQB/GaAK2eXk9058se8zIkqvITm8VRUtgI/a+L2HCZ7I
e0zwyzW8BrtBEsQfD9c5HvtCtz6gUQgbj95g0b1FUJE/BQ1gOExuzD01ExwfDHEFoNRciE86RQhY
8VzjKqoTal+fK0zQMY8ADTa4Ix1X+vYIGsIHm2gnGP35HVZ/xpcPj+8uChdyoUpZCPL90554WTzV
RJLiserEv2PH0Nh8Gj8cmUwBMIIzPLKDv1MEe+P/2X8Aaf5715B7zm/eg5/UjJdhKPTqtr8HaHIt
r0dkUFFlifehRQdA0wzRyPbcsHI+xLuxvx5gg4HH8Y0Atg/Y4BYV26uyZx30g4h0wz93yQn1joil
Op0IxMLZxf5J4Z7XJFY6nk6/fz2PlzOXKHgwp6xNn5+9Wwc/LwJOfQNCJsIm2CB4aiOSu8iYxU6B
n5XN4mGHnR2OG7oBQl3O6J3QM2+pqVRCh+NPDvjUzCbQUIOIKQbWQjb3jhdLes6wtW5pduzyqHXY
6GskcbjcUPl4t2P5ypaPoI1dH02bQijBj387Eglc5oJESgTiZlXnrb/VHhQfzGr4KEDW8iPzchv3
Q8yhsFQxEYnVJVrJ4FKjFTEbtSermi6WV9JIloN2IBsrKJFLC1Yhc3PgAa5C+0MjA01xlzWqCwK+
Y6WNszzJGX43idpgGaBXqB3KQP02EnYiiQMEipw+CZAchwiCTxgwGCw4SrCw83CgMJfjTKm36Rwz
D4UZ3RhmrRCCcunc0SUcMfvVU25CHqKUiKy3XIDmkbMdObQ+BshNnTh4iNDi7MEbDckLF7tBeCrg
8iFYvnIMYSmznMDaqlSCGTiPuHTQMyR7lJ4hoQ/VNXncE8qPkrOJ5AVoAfy5kBCTBY22TW4EMcsi
h3TYTikUC/yKOngjKUp+o1K/uuZ4MratkjmNNB8viNXZ69gwG/zvB27NjpGCkrnhlNfE/km+kN6R
m4hYnewr/qH0OGexl+YXsZ2qYI70sK/h9DG3Rd0vwL4LBZPhgtpZ3Gvtv8w2qb2iB2ToIDPcnnNP
CKUAurBlahRiP7KldrILeydoF7KletkTfJ9JcZnhjJw4pm9y87wHBcZT/g34pxm13YlYCLmAsaua
fM8GZj4uQ24sEjN2VRTDjzcpB5opHrZZ68dOW9TezW1Ud99laTLtfab1O7vtXDOyPN3zU6uc5vwk
cGn6kZ230T342JUrIREwgjwLVXRUG1cfy3WKbxntpRmOWdg/QNGPD9fBXZGF5DCP8NKf2ZjLT85Q
Wx8IMWGHVE+6CFyi3eq+qifIIQ7R2vDq5vAmAvWEcAn4hr3EJtWI4GURhdW4xOK5wpQBImibol9Q
G2euhTlj7QVTbc9UxZEBElWXcQGKnXGHjJGTLFONgmVFsfv83zdJxfhPEhaXBfAXcLCQfTvyT16s
rteLi1lnAKjg7mdzDOhrp2CUa3zylfMjyBMalD06KxPVmACcmBTR3SnHoBJe1nPfnvE6BhSL3Bcp
FhFHoeyjWJz7gMDJHtyr2BfElZFUZ7lKFhrXqA/MpAb0HTczucLCD7TkohO1bKF5EMdzKApCuCS4
4+yNG5GohkXBdyGiI8ldkDfRROdZcU200RNG5sQgKAQnVJO0shsD/vYlZXdfVXxd8TFvIqHYhEL7
uuL4lhYxBNyjmgAmEdK00txApVsE+PLpfG+qvH1VjBD8rqE5hYQr0DD616zRDIMVGfYUFwSd4TNu
EytPmy5drBQohXTQN1rNA6B+c9SUQ3s91NDp/AsSCj75SFSDQ9jCKdpI1VB3qQXne+C3QLz1CIR4
cbAmIdj+reAfscSvjsh/fPo/HZFqVmrzONPaIGOVKThLeeF+RAIKFWHNAKSPDBd+OVAUoNbdd786
osrRHinLQZkOIG/G65FFYajHpj+q2YmlYQhj6knqTnV+Wmqf3A2VAed5lk7QcODVi6piQ9bva6Vj
odBhAHrdB9MayLfAKJiw9ReXmGtOFYjX1BxkXO9lh0WyOsvILDCYJNPTyNWp5k0TKwrkCXPxjMkx
ondXM2GgiFKEPicLDJMAawyRD54z+Ge75+xuiZBGOp8rHWXvurnvUM39LZqjI87yoynOCuRsAH7f
d/giRGuqtUOcKziz6ZZexRkxIpX8UaKwMjuwGlaoQMa/j7qwn6GppknFGuWXWaZOzzQsnLhh4MyZ
n9Ev/y1hxs1CLxQ5KVpmOqK4yVi9NNlZwPsalr9g1i/wqQo/GT/uord9p9zvpOyX+7ou2fBwWxjB
/xF2nk1uomkX/kVUkcNXcpDUbqex5ws1wUMSQQIE6Ne/1wP2rNeva11FuWZ6vR53Cx7ucM51DiLY
wvn2EfoEOEYubnSulS3QJG73fwPJ7nsamfQPR6PqcvM/CRjvIwtTBjIfWvsi3MyAB0FxgGODxQzR
mIcf0pQHoeQYvoVbLh6H51M8EY9VPBRokDpaQjBORnK7iacDTRu61G6F76wrHo8Jz4yOnfyk0j33
J6asFo9Lf0LT1kgZzw2Mx3HHPCJokwaWth56F1w0kBy+Ea6Qj4B0oL/iaYL7XgwC/V4jUnD8j38z
NSdEbU8CwP9Q7ebXkbVAGwMb+t+nqqn/7FRlXW1aNgoS3dB+aLfrfhrGe8lalIrsYcb6FsdMexs6
vyvqZqZvCREeQ54unmlkq3qai7OSnxVziFCMaM+L87xc5Ysmna37edIJ4chknpGkbXk2/emNhhOV
Vw1J0wMa0StRFiK+g/gGpQd0l3B7gvqDCglXl2RHuoEhQA2NmONKVSbl2X3MriMkrWTVf3+i9UOM
xrL5VqZkPhRlOmGq9geyqEE04RBAHgwrCw3cihM1JGSPE8tEPR2gQWqGV6go9hq+QbgBRhXP1pR+
hcPWEXYbtY7eQllf6ZEvucq4LByxdCOPJ3XyHrVb5LBjIjmm9tpoNc7943yzTpWSfcHNV4i1FBbY
4/Hj2eOpG5WQx25hHUFEyHBx/iKwuwKJ40+nEGhFM5/OwBkHXDUs7fFwI5xRxaLbvqark5Sf8Ra9
Psj62US2lPWeAaxUCeWC/xHpI7rHkiRxxa/YYAGmD4S3jvKtSTtMZXnaMlSEXAYoDleiezYdvHZP
O9EOXLKM8FdUx2qTwEM+17qHvv3b7IQamQKZzQylMZuZ0mvYVt/weTH5CQq8FQ69krANS6OnlynH
1GpRsWcNxDNEnqbIX0EBo4hAUEHcG2gKES9A4fGVjRFfgGODWrb6oKPjsOCPIWtf/3QxJogIDz5M
qP7VzYWqLEyzIJT7VHhEYpi71w7AQyRpzO1wnceQgp2dU28XoGoFp37CgqEAL8MB4INya1SBqmfp
Qm6ZhZ+F0qp6AWRE5KXRnCWkwtb6V1t/BJi7sRt7+jMKFIre3uNWbOhTd2H+3cHsQb8DTJuWRwkj
tEkAoaAKc0dw4zAbsBZOuSIlkcoxwQLCDd4hSAqPES0sKhpckHzvJbzoW9ww+c1TeLp1ce7k85Kf
l/6FlAEn0pr4clrqk62ejOJskzjDQ8UAiPl/c1KhO/gXfqpsh8U0cJhOYi13/gwiwMzP1/yyDhc8
vSunkghMp5AkFP2uJNcrc6aY3SXqZLdVT8SYFigLHWRfL3P+AjFUTds5rbV0dDCSJVJDIEI85xFy
KN0zdQz8GGW8jTDqlfNPcPw9Xo5h8BtLMyQJujvDMYEVf+qkE/qnZQerd+TJ1smE1Yx1Bss5OZGK
c6mcZe1kaqf7fNKs7DFk1SMtvMPVyND6WGZgaWSyBW/J8zQmdrcwnbVguIXvvDu5MIWXLvtfBRqT
QSJX4+uDj0z7HkkwGM2IPccTzwWb4n3PIQm5HwIk/wMbfTSCrPNhUN/5WQesaWcW93C6OHvY9f8L
7UdatkP7VRRltBH7duz1laiWDfe2Jqjs2pvNNc1UNcmnew8NiDDIFkQPp6j/NAi3g64hAjrRBaAI
cHLoa4MINyjJqyHsFyZMFc4ZmHeoxRqoIyKTmQzz33SEznnb/EI4a9C6Lnl6lxJSs28bWt70TMjn
LVIItVEQJXyNQ2BES/p2+1uP43mBGDwn/aN2iSjgCAf3S1BPLM1xo0fZa32GPojNeBnQvQROJaCL
os4r9QsDD0r9FUMF2DRhcS0FS4muvWXcso9870XAMu4T7F86+QC7+RTRtNsVyQrJJ+H4xFHM7MJ8
wG2yGdh3oWXiyQ8MDXVZOLYRdCD9z8JI7CHVh3QbUlAlNpFzZ806df2pwKcABxm7UWblhHkx8os7
yfVFuGWuC0oUhGIUuwvyS5CnCDrM15Jhe+HDJFZNBJ5pjc53X1f+Ushr/cQKYmkkqFiabDiypvzY
f5T93HbSBK2algrXac2kj5SJ3Xt6DC7MwZPppwa8wMggUsj1h/MDYwf2JIwdw5rJZqbTnfDPzUlb
8blk94c7JMQ6EVFLzlCfVQPnQnYDPL0bjlhgvtwyhPC2Ghs+3zooSIfarIo2S6jfc41lIjEDxKd/
WvgL1GmFFXTJnOq0jKdcOknDuWh9umMhxjqUWOOuxDpgkcs3XiQ6LGyv7EzY3TcEM30j9xwRL7fd
EKjwe8j6swW550kYyBMCE7n019+03qVI/t5zQp1MkUypTHPFJg4Uv8JiDtTPvpIryFKDwuI5RUZs
0D1PSA5iMUf0S8WxDhHwFgPWUFxslu0/DbHkDpi4+ycwx2gS4E3jx+wXEfyO95IZH99Zb4n1D98f
EgVkZnxz98o1o74FBSCyA1ryaqRzoZyX4XKXzjc6b3JL6AwhGeinTj+pcMutbIJQHoAr1hFZq+Il
yIgIhcIVI93EqiWcYYLtRH6pDskk4+ryUCbsz69nt87pHKGvfnXCYIDECbPpDLhSHbr8DfUnFbyV
rlM2IXFSxVIZLiwowSPHGjqs8V2ONd50XGGaO7Kz30H+THo6HgKGPVix2dcogIIECC8/Kez7vinH
7oU7uQ5iZznKEWQDCEaMDZf3DRFZ7x0hdFWQRVZC2zojvOBaxTIa+WpdwhVEWbbFSpXUT6EXW5WU
I2gDvytyOTvb44UFVG/Lz3J+np8Xm394Xrr8Yj8v+fOCk7KVL6tyVthcKOe89OH7CloDSW1hXYQ2
HlMG0WCSXCQLQT4FNyQ1lYDRcOEgVjpxPX8nN6b5xAawQMObrkP6GFKzSPVCZNLLRVrDltlTbrYH
K+C4kQggQI7EiMuXFw/s0hGpDr2YLw6/gTCGCt1ARBiCGlk7CHzmkJpY02PTZ1MvfZSKF9Kn8XCo
4loKCgcPbd0TGcLNLxd/5s7iiOEWu/q/PWDFMgOCtEhEwSiGQTQ39OpM2009uP7Rqq7NpppYA7rI
3ct5x511d5lweUiOsNcxFrL5v9heDup38HQcOE0lOECzLlBAcIC4MIUa9/B2FUxfrKFIhMH6cpEi
jmB+64EKpIQ1sgrkenZCpqd0EQtBB7FeFyHTq02xGZz3iw8BZVwxYOZ4YZxpDCnxlGQdrDir0Kg1
APDSfPFIsG+/PBQP9hMwg4RACTy7gE3yN6uLIsvkCMYeivCdu2+/8s6bfiPMYO55AYak2OuGRxBm
BBDzCOIkdi+H5EIgY/0K8cpQ43wWNl+dY2yIHjBBkMeuoXTl7BaJbERYGtDmqoRcNvgstoP022Xu
J5NJxiQY0RnD4D2XhWiWWhbpLAQQVKOw5z7k5Nn6gUi2HpMbw+ERTP/unfrIuhz3lCbHhhxXJPBy
5REXVsa1JweGsGOZHNA2rlvoX1HDShmQxoSiNdzGCLLC/K5gID+IRhHZYkMAGrOgxkOP/4V1ZSNR
irD6+FpVtO/60tWQsv1ujp4C+M0JUYPF7zYOSqwf/xFQ378MkTy5ApKEkkcNyT/iAh/JXnZmDsxw
/RFKOED4DQ+xHVn5OQ/wwWKNnvK7ATyzGXUWo3ekPKWSISdjGLNKiTYnNXJnAyozcxsovEtqLOlD
Ekwl2kpwCerT7Q0Xe2MLo+MWDw6gCzR6rsQ4lP58A69MTAtLFakJrxtSoLDbQrZyXA33GGGiHZDK
CKe7GY3EGLaCcMrLhAtdLylCvE+4MJVD7jvgfVjLYSrciN37dFjMsIMKRyi/li67xi/WIhQsQCwk
FrBo6DhubWIpwqr+D3hF/fPJuBw+F+Ye0uAFhUrbgJFGthGZrDK36FrGMiv6MpYA3aMjLOIRmKsY
bLt/s3Ayc5qb00TuXp6ZeTYpxGFnUpWhOYe7ePsNC/RMH2MFIyBkw6NGc7ACWKJYAwYcHIiV7O+r
V575H2TcalEju8zCCPTZWMtUEenAlEIGIrYREhQ/cvyGgYKYuwp+KT63ftrLYzIyTcPUFd36YUZ2
HU3THmqUTIAbWapQnAHFWDnQmTIqaU5dsNcgFCC2KUoPHt8+KwZRbDRtirUZ65kyoQyKiOpQxKTq
aibyM32P+IJHNR49c3+l4exchZ+ZIdUxnhLNuEtBesJihOFoEQFtBe3cI8HxWa0EXISk+PpouUEB
40Klv1UeDJQ83u/Wt4wGXuW8xP0zEC04FRyDbxGy0ICosJqSeot7M9nmbLidmg4fyqVtXgDgcXPs
QhbUlRTWZO5RWEOtNkhTfRTp+kja3UuYa5V3nx+oy+O+I9ZGVE4gonv9U20lVEuiVAK0TgyxT3GE
iKRGW7Nr06mGuKiGuG/Xb+UPyEKQCOhbz+bzhfKH2uewiR/1jt4J0ZnEXzys9NRuqQOZhogfJkaY
J1pimoTn6crhkl1RD4Jy3E7FcJq2k0pQt5RBpiG/DWDoTsTK6S04MzcpOnrfaQQDhU+iq2N5V4gQ
3yaoI1Enh10HAy6QqEpAhyGTiRhaOzpZQyIuc2ZwVSJbIllqf6cyPCEtrtQTSUSlxjcCLSqw0e95
dx7Yf16YvC0L/dtLklckxivVW1lN4kZcxBtRhTdbiPcgL0HegLz+GOwdr70Jmy4T4whtQys4Urz5
eOdxHYpu5NwM+CZWzM8IqbsJY/SWyGMq3oW8CBf+JOSp+8uPNx/vPAgLiCWOVx3vOV5ydsH3uL/e
EPEg31sZY0CmRZ9bocL72rrKWPOxPyGOTN7dhuT+FIngt2+J4BWGqv+spNkDx1vrcfop8R9DRZ+c
wQKj5qsCfPRfw4zxx/4Lx7fQqZCFhxta0HY4jjifoEJx2sODikVT2oNeENiTgrORYdJ+IHEasVpl
pYr+mwOI04ejpzDTav6HqHlOd7N1D/wCR0ycXa3TK+cQmhz+lYV49neBbtwKUOOQPsJxg72RcFhx
yqgJ5wuHy/8eEyq71fW/PWii+SE9UjVYwtg7KO87id4iNbK9adh//5Vp3NlSkGxojECXvtXkx7qd
OvzoMBCtEvXLaALAJMW2JIrtbT4NV+B2w3fiX4pq7trbTYSFjx5VNCV09RRO8rk30TOlSDE7TNLf
UhSsvUieaVt9auMe/Qo9cRl+oSC+U37MQnkzifp3wZEokNIo8aiB8Wz1tQtmzZA9x8PgxYAbdxdJ
9BuMBKrexUr0MX12GXi8vcYthwvV7WO4VPLlbrIOD2zpzDi6FbWs2Mw9Rf1K5YoqHIYiRatgG5Ae
TB4gUjZDhIbqe2gon/+uhUAIgXXqEEJglyKJHgECAwqEEIcfETCasEFNvkdLm8bvuJnwU5sPQRYD
sFymi54YRUo2DbMIgoNuGtFIQKNpfq2Zd/2v1eO8Pn6ye3FElqCuGbpNCij/+3cf/j1/GN0kKcZX
FAfkGXzQlAVwDigHqAXulAMoD6hxqQAMHvD9xc8rv6T/Y/rWBSMJ4Wify0DbI0LxInHBNRQuJLYn
JE5Vgupq8VOT/fLmmx6TRqw5hFrvJ5gBQMbY49WHtKFmHdIEAnHKwDH/DExgyn2TNBOFHMde1KtY
oUNRrRJoUiBvw+XL7AUYL8koSjDFEN5SouMJiacwpSrleKUepRilEqUMpQalAKX6vPYXVs4PIgLr
5InlSk6Kvcpc5SQI+gRyAZx7ikw7prKkrKSmNFjBPZicUUcOmqggKR+pHSkbibrK/6RkrBF3iVLx
mD69Q00cLk44O2HXRHGMye4oEPHWoYhAZYYMdS8GmRpRBh4iPYZQ0y68QKWF5ELEAbJ8o9jDIvKR
Duo0VZn8dozNbwilxxz/4kj4ibGZGYmlGyi1bdaxu6rzu7tiNJxrUSzgQknCBMvEmAn7adFlYLce
C8rzU3f7j1B7Hi518+Emx9oYG2N8u8bDI5q4ykg2w4IH0nXIVcaS0ENNiP70F8ykXg/AtIzaSQTi
mabbA+h5oV4RNudLOZ5hTzxOOf/epiZOIyPu7ilvWHym4XPBmcsOH+d9dL+lz1vwuKEBD+6qIPLT
7zD5b+Hx1W/ecxuVZPHAZsVJbojBNdbSQ82bUIL4TIZJG2I4fEQKgGvEJ9prl0GPnlaIPR7pf4P0
xhZaChR+S0hjSFdIS4g+gGXXETLG7pYdF67mG79OwZ3NMyMSemDWSmLRf3AZjFUQGYAwEJWm0oci
MGiD7qPiXJ4eI+Exf9EEi0vdezyIr7z+rDGcW/IxQsC2hddgfyOXhGEvQeBYPKFPeDUBzwxQibwT
YHbdEQl87Tsiv5I740R2U4GsBseLy67EWcOwclSAraq86bgv90aESKyjBUGdNfUYoRcPEvvhGXhg
ptXPX9fCm3/bfqEUJKr4/x9Buoo6WBc3HF76H2hAWFfqwrnqwPEdsf5F0sDMjwKytBJrEjlkXMyF
rEIMheq7mAjNDIhQuSkiEuUwGR61XGFl6JyOSFPE4kgArFJscxGLw1+gapuoHwBhIBZnHIIIdvJe
QrXz54c/skSR/JzWZAnAqKpDeA1ruhZRcYvLyGGsBiPZIuh/2OYa57y+LI/z/Xp2ITW/tBERVk9T
7AlmMt+6hJvJ/vuuo0XF3yHiStUlJZXYIQKIydcX8yFWYXU5uIcfn6hUSUUPF/JfhnEInP4p/rM3
tuJCYEeTHDrbpXVrVCtS2F9d0yAaOepd2o5n0tlJvlPJiNIb3qjDm0p+eQ4viny58iwxBHtmKoO6
qCYOi6HWU3AnrkOysor2x3/wXBTDhXWV9Zf4uWIDsvc+7/xpvZ2JUXxeDBDFw4ucXyb5YipnHtDG
zgwWyChoRSis3Pla5TdXX8EZa/ohTRbbocSArWqnU3EiqqJ8ngiVarIryEYywkTihsG7/RZt7K1Z
ZKMNpFn2iw/Gt31SvQdGkBbB9SSxm80THhnmhIob8donSYI3P2Ure5fV4lcsdz4xk+wB2Vt3i+8u
g2uzLbbEJKyA4COzOgRAEXP8k6zYTGkJnJLxbZ9ta/b5M4qnDlSKmLVo/+h4oYnV8CvATue7ecau
DmHB7e3TfTthA2WBuSkZLnR0nk0E7xbvOcgN930NdHyJIc7WL7N+GYxzCVmc0chDGFPgzie/W0JQ
EJWeqjEAEqozBAJGlpcpoV5yk+FIoRzCrnCESrXRERVmTyIqjOOKqDDSNbgE+wM/VHJHmMwbg/EB
211yvXqhSkc/+oz4pg8jClmSLvstH3SNezLq+P6kejoSOh+kRDLngJtIfCn9fhEFpw09HsFvdzF5
ObXNyZlOTgSGevUVKQBAs2FXRyaBhInuvwrSFlOrPzneYy/M2eRgT2CnxC5nVj0VuqswoFuI4hax
oGF60uH81kWGJbi3Q1RvdicYuACARJDLW+CcUsl0JGC8NzIzcPx1I9fUVy4EXRfTVwk9Gab2+HVl
hukPtLnNWAkom5wo3CjRZ+XVvFEzvOEDt0j5sCPmTLMV8+1ptRgsSUybMA+g5REkHsRahxFnK0iL
SYmGvDNAQfomVmSL6l0t7wO1CymIkeoiu1epWmi6mPs2WVGcVsa9BEJFC4wcF4f+tY0nDZxFyW0H
pRkN9zOtr5kznPrnaQMiG/5rIEQ7hIHQVkixDMgMQarPJAi1vvYZoRbncBxveWZU2ezG7JNw0fse
E4lXGmA2Ktgobhwzfy+Fm9F7nOdYX0+wd9A1BHY2IXqo0uEJbIMMjNNKkmUIxhzL2MAMZYvqLeoN
nG3RdhOyT6ZOHbFlNnyR8OM/1a4UY3dkc2H7c/l9yuLVZwJN+FuMEGhrBZmZWCz1vQiEYg+14udO
iu3tIRwjURvJGHhHgN7XiQdQ0GJR8rLR3jxOspzdURehaS2dSGcZu8u/0Z5JZ7ncoSjX00YZAFiG
5HElBpXviDoSJ0e1CidHx5v0XGliaU1MvMakiNYCmfxuK72R17bEJi1ZD66f55lnGWc2+vkiyfnJ
UWAPs7s9zhO+TVSNsMknBmTohwVqBfOQ2VwQxDIqYvrAjKoKKSymilkCDMWgZIjKlghdiruSFh8P
drzJov4B41Lmov6h3NEF2RtrbPg7PpSZfAPNH+5BuwZPInvwHGshGUcMaF8dzkzGiZILtVjQbR5i
6RbbQ3LFWSQE2WUVI8g2ClSpicYERk/umB6F0QNZV8+vk4vAFwvAXcnyO0YRhNR18DEmYsX4TBxL
RTjpKwmqfGrsIrHkWO/xfjikjvBJod51aT9V8PUwFRbH//uj1eHVCuRL1mfIW56uWOBexY5WBOao
IjCHyHdyUtow/nB/lTv3QV83MI5LyjWRXQG+QkaK7YkdtKSm2jV18EOMSe5yatDLA5CbRz+9GFdq
YQ45b3uP3HGCeivCWJchGaqUteukiUemhErL5wxH5OAw2wwkgeViOdYQe8Y3hllzdr+dAJsNIW5d
2flaeXOvt2xtBArRqd+o+osyvejVC4qdjRgIBERoeGbdcpX68gAfXDACjlreS3ec31qitkmBBhU3
XsPG/avbm/S0RVCJQDzDUsRVhZmOHypbV36oE+SRfVHry31aSzGoK55OBYxdc9beHEbghxS9/lJH
R2n+k0JKZ3lpyVBOFevHGaFqSYbTd4S+GZTX8K6vPrr5avEfSEn4YhHUCVM4h6kOe4r9HW8xs9nE
FPd8tgshl7uV5/nj6kSOdlpmsrqyZ5HBIp9ABoTcv7RxMEF59riFefZInb1Gqxkh+yEZ8X1YspDf
6yWLkuXcNejMse7sFRNL+BDDd16kdzFQTEBbgbWCiovhXhFIotUFHYr2BnTocz0598xe0hIsCO1b
EjoBdIHTI89aepG4YD4+iA4ffRuCkbvMaDiGgQCTZc2DCrvyTiAKIoOzZY7IUFxJBBSyBjAsUxeB
P9A/EctlQxLOKtKB2FRqqU7g1pRMZG55RccfGnje0Ma3hRMc+vI8Ih6NUJB5KQuCssLbnmqkNWF8
FhMh+ru6wRuCjBkKAOaQkEmBniCvJF6u0eKKh5w8o1eaNtlIP65V9nfcysyUbYRPVgDYpBmCDi2N
Rlio3/PJ4dHDps0KWLOij5+c0s2y55LW+S96PXCbP7lrqLtly7JVhkDODyqxbmhuo2xqJqkTSMSS
qsv0VyTDq/l4yy2zMdvjV7SqG3IlEfReGkEHdjMAoNwwI/mjGF2fAUxx1kl6S8drWjpJR37ZKCRI
BTlwUxz+Xjtxfo2lh/Dp5IXw6Rx6+9FTkXkMYJd8Cq5SxlgnSl7uH4bOCgZXUsXZrjRRxw+fKdt+
sNeQxfwb2qywXEQOz53UprsTDmRwNxBWIukWscpij8VwAC7LipDHLTBHdSdTRkDDcGLxmsWDCwgI
HKwmUEBYgBA1edGX3kmg0ODrP3Eqoy2b8OhZnrDxoBZx+FB9ylK05g2cmU3z3i6sDFhBDthxA0dH
IORiMyc4FZJzwV5xT9nGwkOoCzS+16CV3G1h50wlbl0Y87KNVZlLKenom0vWmZmGY4e1ona6aaeh
PKvaqRO+nduWLVtGYfLcM6vNPOLObCxuzpwCfY1ZWS27qlG1Ugh91CJMlJjq8Pemccl9i8HTfrVA
fQrybgehfXnWuK+FM5xTi3zHBkk/g0dXHZLinuIzpmRfz/Pj0jcvU/Pm2rzhCCXcY4kx8zzReVUh
5QgLFJYmvGow85gma205KP6E41/LxNMucszcYoPrtCoS+IhfTS/tn/hrkDYCQODMcwBs/dA93ud2
uZcOJqXDVQ6+T3NnL78yn4nQv2M6AdbJigQKJ0oN33wlFrqcI1ony44kO6oZTTTxSiEqNMLwwJlo
DWAV2Siy0KJvLNEM+C+9y1fYDdBP8sV5n3HdYZ8SqIoxfEqcKe6HqCO8FiJztLBGHIT/jPkEM86v
FT0R1EIMiXfgA6ehWWeo6fQ9QoJlakHaYZCUu8q8r0mxDpeFvUuRTn/eiILDY8FvJrxyx4TfKjYC
BBu/IZi3INlUDzj4CsihW1izmCgi023xjrI8nqNHJzAvTBWMfW2cu1br/8FE/4FL4BOeD4DEVsRU
H60uU30oxAwxoBIzxKDKP4YYvK+hS67IO2Dbd/4CZAiBkZfnLlquehDXTRWXg/l1D04DLAWobR7E
wOuASRFzp/PN4UXcB+Sv7zgvK0anmG5raFp7BUrWL/GjDEOIGKdmjrRV1KO3W3QYFtfudOtidQBc
YiMR95b7L9xaYJx+dhhaqmYqoGE5FX+4mzaLQBipa4hY311ah2XxOgY4s0DMj5x+62+tLGZfcNWA
FCxIIASl6UA0bQ1bIOFFWh/RU9wbjECJNzB0QVstagFchbOKv44ZqIJ6mQy2a8T+7V/7gZiD3hrP
nF9uzZvaeDHrNxxgdbaaAMHStkh73ibwcXc0dislX5hljajLsKVTFVOGT2IeTnSIRoBAi86dubjo
n1UPyQN7HYCmNIEbrjO4YEJUabKYQ1pp+YVKCrlQVHKBscCLPhK+xEOwRzBBsgCAwXjfXVGW2vER
Law+hB4b7yBKbA0LPqWb5RXoNRu/JOJK9vElt5JPnBV5wV4xRurzZDpssUIWuqDiWeVyS5DVJza4
8cGIP/gE1owtWgw6OwnZ7zUe78OZbNn/PeZUlZ8MvwGmqI5lKcyeVFvcDd+NOa/zY1aLVTb966ex
hc0rSKAsxkGnLFCqQmPCdBW1JLQV9ru8cQumUE37dToOsuLYlOulN/9DhO0clJzV2mnSTk/tZBUt
esyofEQF0cJlhAkFpvIOsirkAFd6bvt0MguDJzEHsEwxB8B3hmcZ4S1gpTvqibQOGf40hv9kc7Bf
xzAcZu7bghTwaPeoc7ben2A6M76mbKfHvmqsJfhxV28DjqsInS4I3URfPq/tuacF2mcZUt94SDFC
sFK73wWNCArfKxE4SF3hI3Y4GT6Oa1TeCO8VrrNnQVAJyP4qWeu0WbJtM4mwEz4qiZfkHk8GAkfE
U7sIXjGPXd0T2lFkL2z7YOKd6vkjM1XSDUj+nAmuo+gWFD180zikrWfioKy7pihfFv9+TR9XnO6p
IydaA2k9rpV4zCOKM4jwhajPZpALTtAxoc1Dbi66Ezu1p6x+rXgj7qmUK62gihKH0wuOgIAibLRy
1dddsmOJ8v3IxqAtgn9OW7SyRVLMF1pxk7IUgcCDatktvxCRzMtyIOVK+w2wzyHQ7MAqql0sSZE1
tp7xt/MeoZJwtvbkqtfB7NJfHbEsRvWLsSkEjZ8dVQ5iAA3cimb+OKOfr400dSP+tolhF6ZqIwcc
kw5LVpOmfmPhTQ5Lx4ZrH94h5Wd4lw9ieKeFU5GNbXpG74fSj3qIxc3GQAcKWNAStM3AGk8n9+fm
Mxtt26zEi756ZuFVrmD3SJ4h0Wb5V9lnQnoUbYwqKdrE3QpImrGPE8D8k3yGqWHyb7MLcqFid+df
qU0kf70F7++fKQUn1tmegpVpR00Xz0jvtggmA759eRNUtrYk/0/w2LjfdXT6LvEb4Du+2THVJSBC
WMfTiwS3Cq2dM4nnstgRH4fPElU6qcQcj1/MNxyaWhc/EXEMwkug7qnAo3qB6TJReZOtYfoLbOdd
sQXUkZX719C2dREH5YH8afnRqf4J0hovuh12Cr0BvOO/71vEWpb2XnaiSY1q8ipLTBgkYfPTD6+i
u5gnBDqexoqkC2czUK7BfSVfE4JTWOV0W51/wNN7IGp4hCyRDgttGdQygwIszP1XIXSHFtoH+cLX
hHlwj5ApOkYuLiPvwvPSp01aiFhwK45XGGKPiS4HvRNpa3wQV8GSOWQ4x56A2KPyWnksMoGr4ujm
OmpIOI//LjKbp8h2UlgO9MI5iGHQh0qYdvR3j8TJ4xqMQcQEIVM6xpK/qvqs/5/oYekmEaaqIkO+
sn7cWdd6qRpzy+dUEVLavemRTLKnYkllAOW5MSzELgKHE6rTXu2BkkV4p1N9i+tc0/p3d1wSqQrF
XUo72CFgRPoMKGG1fkDAhBqWeg8hCI8Gxd4R12ZIi7dT1aO8F5nMuvZ1kt6UicwcSppcbkUxhWrP
qymGxs8ZIstFYVeQyHSFSqgqIZh/eoYRfDmz4yGwae3ed2qgcCyhhQImZgcWg4V9VVXCGRLrhFqL
ee333ezKeVx2+GxE/QdHRCcepiG5zIMJqEWHqMK6s2QP3RPtMKkwJjArnzSYAhBjGXy2i78YDqPJ
sK6BhQu6ssVJzHarsphYExpARcBdjs2CG/2JrwLW+V4R2I+b24+JIsNgIi8jxrpiZTMYwPjRAh1M
8inGhogWYzNieHfBwC1+ga4Gok8Jbg+O8qSdBbSkMRMA0DqOAufUgN4Rs6xcT4gULMvUKdLbIDbg
Ayjn8UrC84m0GCaf1kN/YcJIDDsXZlSTAesvcTW6/pP7yoBRRfAQ4xWHpfh/VwTbVlrr1Gm2L/Mo
NrT1cwoEnDD1uRNGwzEYwO/3BOFlvasXwmOIwXDEY8iv2B4Ig0VCGY0Y1eC2TOFAqqksRn4vhXpW
9BPw+omannsgsMIVtBkYywr1tPcoAGOIm7fghAEqBuSgDT7FG12AHd77EH8mprLyEcDqmTESQIn0
HQR1fI53ZHTYQfoP0DwsipA66CkErxyvfuX8hh1Yl+kmopzAOpR+FYrp/qI7Agr8qaP/LXmlTb6D
eRqF/yasxLguwTSJ9JknA5L4xj1EmHxq30MyOLQdA0ezNLKaHFl/hzLv+53HVRSh+hQ8LojnKp0S
63kh/GZ3e6ijjEIMVR3zXNZYjv4khJD4wY5/5QptJmc0/bNg/HaMPydfJOX1AEX5urcRmozQmeEe
8ZAMlGHFDqabkAjPBlcnrJz6B3fDnrJHKDwCZ1+sFwLr7Rfxh322Cpff9cMfR/UzSrHRxQrKsTWS
rxIjB4nhS8AWsHHELo68sesSqkg9WfyeJ2BS5tl+nHkDdY4IdsInBEEKtrgWw/VgGoxhHbc6Mm4O
JMyYE3kFQgX7F7hRWzz8bLmIL+DhJ+ODh//BqqtLWRVm85oWRdoQj+dCEkPFjYTbcoKH/P5uMZjn
Ab+KqAIuCRtGQdQZswXfRNPqk0pAlgAFPtsxBbH64r95y3aIwEEuRh3j+MIW6m2/xNhKsSUOosZj
Tblb6kjfIeAwMpin4akR2zIEO7A+8NJNLtJzeN8kNJLuzYAEbSPQ0q0J9TVU9FAnLhMqaRM/ycnx
junav/Qiti+IuJAp42ri7iDLgt7yGfwB+ylqHlFTkifB7fL1fchaG5MnGLfNfzwErbO5A6XH54/m
NRQ2FzHPfTTRfMctkvxRTQmxnATIdf7dvdCiHPmwJMNC2mvhUlY+GLV0YMOVbRUwkdUvPvd5VGqR
XlJCspZxOLvHKEe6MSTsca5Pys6M48g8Kw3RwC+SfrnNl2q+jMa5fpzxbW7+c/L/Rp2BJfpKosVN
6LJGTBuYPTF4Kmz8/gJyRSlGGGGts7Oa3JVWanvAlhDfqtyGbPCrGTWZzwZ/jTCpIh/BntpyZOqg
3FhhCBYgwQt2LzJTKtQNWzptKa/9sWHw6QjNMMPFBY0wt5BYEdk70OlvJCOAOljlbcLnw+v4WgNn
EScljTJ+of/dOim64Hb9IBrjoLTg/iiaaar7C/q71qmTbvrjKlNZHHpUQtqYtKCKyAMywVFZkgOK
Jobp110Av6wmLLcwByjbRlchAIUpaTG0uIbNGJJyYiCCJzv4irLOp1KBUQMM+ynMJThLyFCoYqjG
II2JR4VjfKSiUpQ2WMN4Y62iJM0ZPTS+MpAdIkrS5r56qypkIVSELHA0+pxKVIRsb4oULaauiP1t
Z6ZrzyQ60dR4kSJm0EHrkelJ80OaJ+9cGPioyTBToATRrHfuAYe7Ic9mw4mYFgMlL1P4Xx394D3U
3XwNVVpHaKozYwsRI/Vo4n6MbfepIgIUbjy6Gtx4RkO/k1AEIjKYEoWWj7tzjAxYunjEK3LdUjJo
WNoBsnuebu05X/N4BirWGC9W/UbWRbpurV+c+UwKwnLPyifUhoWozuheRf/784bW9/8/b1OzVBt4
l6o4zo/oLqOWr2NXWrgr9hfEETs+4ms+NcX5vncagBqKQCuCM/DcPTjjk88WAnS9nyHoGGA97r1z
9RHkH2w3hikzeeJZYYTnDE3HYe45xLnsJXArHSIzxLmM5OhVZnbNuzgX7LVwIRMCnoxKrKD0R4nN
e/UaOSZeCbewvMVzeJgJlFKEUQs6NBTebJlO8nSyp9PanBa8PjE02/EKFSd+PJCQRhJ60ynEFsnQ
2gIFHZdmEia3VP7AruOB+HMRW8b34Yg4CTVjdHsC782G4qTbROydEDa0NtHt59LXrZOzkoWQ5VXG
UYxBhfP+ywZnZ3fvM9+TPKguvCQmxMq4ZInE0ZOpS5K3AO7hRyVu4uAdp20lrEEJ3kIiW+njRSUV
3GlfHOG3ZdpTRHIX4oM+jmxo0Qa+7ns8POMmKf9wIfq7GCyOJQi4qs8sQhRGGk7UO5H72XkN/mrR
NlEdKC7ayNrMiH74Vi4au6z3cLOAkrq4gKUw3h6wEw2FncAVch28ZkZEEAvBFXL+9qOItOwrgSsU
10OYOwEwGLFWpZDMmCu3lpgrI/RW5pct44jDMjgOaY/pm5Cy9yisIF1HhF7TPF0unRpVCMpM1+7d
wQwnM6zBVhUh8l3DO8KnPgTye85wBhqxBtz8nj61jHnTFf7w4yLjxfqvIQDM5nIXlL+iro6NR1x+
OSbiGCxsR0zE0T2RHMIlhX7ViwIJfzYKWZ9/JG5OHPtEU3P97yeNNd1PnjRm2ZaD+A5U6s5K+e5k
bedGuRkPB1qAmiMg/2rzNHm97w457HHIoCSARRSInyYrue8UjKd6WhGsfd3roYlyMCKBTQHSsKdc
HiLNo6dhgG1BwVjRsCPTLFBr6CRYE/0pbAHQK1jq3d+xAtdNT/TkjJDNyNJB4IFpTuQlIecJNeaq
J+zxyHZgTon+6Vq/uO/xFeEx4jIpywiTI3GRlI6nz+9jEbHbsKnTJsQCwGb2pJG37krxh9+T4YrD
wBDwDTMdPTygemC8v5trk6Zw3WPuyfeTXsedt3tMKdFvbHsVADEzF4ydeRajb3mO0KijK9iLESR1
xvhVUodTraA2R0q3T7Sfjocor968kvqqEQNMmvEq7ees0zJWzzLF33L+P8LObEluK8m2XwQzzMMr
5iEik8kUKZIvYZJIYo4IzEB8/V0HoNgSi5dqg3XLSlVdYibgfo773muP9dO1forjK+MyLikI7UUn
YVwaaBaEDbEDxtSv4lPbxCuDWxyLraL5L4MeYe0U1gRM42Y8ytnxN3796qCY+8mrgw8EF6tmKY6x
g1b+8erUs1UP6sqtlfcUG2+3eTAn8fvw5gB7Znp5iLgPPyUvC8UWNw8vC3B+/a1VipRlfL1wX/hP
G67PJUODsTBEGX5vEbQwIQO5+tLyAQU7nl24YMhEgIJNlC9xjcAozJgW0SiFf0p72iRlH0ExE1Xq
8dKHFHtoZgg+CBPjRr6vn9lAs0ssIYTsD8sXNi94TNm8iGePTkK3B8WDHdkqSK9oFweOpgSfcQq+
+/Xsm0wqJJ8kVqULliWYlmBE9pgORUqOu33Kl7PVnMPVPdDjq4s1E/MhS2hEe5yG0QzjNkS0B2DC
sH6TiKtHCMqjkZUGQXHfFBIf1pI7Dp7iddg+kL6UoB/h5E8w05TH5kfwQDBZkGEdMAvMm3klWP9m
n+rWexxxshzaFxLdohr+JFq1SfFJWtp99pzr0akf53qO9kzmjQhfJxlm6N1l8js4V/XhG+vMgvLY
9iDY4tp/nVgcRwqUWtIAKK+4duy0ROwDHZ/1PcwOEl1ONU5sOF1S5tCRmGeIq4bUJlj1vrgWsh0A
tiLIXNHEoWfhfss6s8MZDxH2KiyUluMZ0OBnzCLeNbNUtlDxsAfTcmvCzmAJVf4kd+7xI3LxzO43
swf3DwR630RefPOEsRRb7TJLxtJqcvNdaXZo1VQh6+Pugm5vsjYXHybMh34RrKSqu3lKDc0DKUCq
i9Ew6i4GEcSmkZnGIML6O7TQ0lLABpc5Kqyw47/BRao1MF18iDN1s8aoUpwlmeHuBH2djWpWMiyG
ldqc9Svzm2TR4kETR3scXti7bIvg1siZXrymDi7sWUhLQuERobFBX4Uey+4zn/UU4BfseSi12e8o
wlePex2XBub4+sLsW4SALF6ojNFooyqJRyv+oJsvHM/Ztt5Jh5C9Dlv5rrNWLW9uP5pMcaF8LDAC
DZdZrv52uPZoVoml4Wc+Ac2IQIjfsC2jByYCTkjTQDdYtW/efQQziPlRoVtcH6CiQjtdgjseC74I
G2hGIOFtEyqF4yKB5xDcQI4XER5AEQ43n4itmINcDC8UiDgfOX+n4U+WtZdsLrMZWwjKFmH8z7DN
dQxnllRYU9r/ECYQy/uT9YxpOgapvRw6GXCLcvePcnY3+0YtJ8WmoTSAUb9drSgnhqtW8YXUBr9H
yQkahYXV1yOVt21SkYec1Vb26Wxdzhf5fJfO8+4Hb3YnuHon4llrhaKFWGcULXCBSQ+5shJbGVp/
R8eqO/+ELDYATejIIdKwWdFhAbVuGSN/gryhsHaPNJQhX6wqJDHxN6LooVhGPQQwNNsYUtFL+uGn
DoMgkgJQ70iKCUHylqftFoyAFrpw0kIjO3DEBouxOvoNr3DHBmiq2XOK6fewRRRb7NJ34zmv3+QT
WuPtdlLJNcMXceduQICjcJ1ru2QUXwRrxN9K4NXm7mzHNFaF/SW8DlFZxgpJHKgkHlFjRgURbOOn
o6OT3EhHd4qP/Oet3QJsKiGteyb/U9yyelU8Qq0h4TH7dstCo4xg47Y/GplbTHDoOoKeXAJRWQmz
QO0XIZGzpvAtGZBUy4oZBGxynR05It7oppDgMbrE3gmhxkUcEigY/xzmgFpWes9SW9dFEjpmeNku
LFzukVoiyQlWPFH8FAnrfGSVldqgZcy0JkmS/2rEXKyPq+jL2/vocni2NTdMtgUIOhisuOAJZ/YF
HLRd/i+DV5i/6PpYmhGcNqFpYH0juUdFf/Pl+vumv4F0Q6oLBO3pqZ+eCjxywrB+ePps+z2FddRE
Ya2IWTdPbGIj9U2vn3XqyT5b4XRzifHDMbj9PXo8cfunau7RlPQW6FtwtwiiBLoF98Z0IyzkKFzd
oAYLqgtp05EuRbgaS5qY3M51T1Rw+PzvvnH3xXKFsSDU3VdjzHQ1c8BWSRhBTz0LQSlbh8xN3q7V
M3/Y+j1i+mHxkblu4dlHYK6SBMKZ0AjVlNu5o3+LIYWqx4MRUpb2vFz+AsMknPIyIJ+n0HwaM+yn
UujqEdV3Mh4i8UjwZGqffzBMkSIUAykAGM1a2DV6rAlMBiM2OyXBBvyicOxOiK2ZdIrrOzIyiW2D
N+vxbw5X3/oJERhDvRsq+pjE0XqXcNq7hFPT0A/Stl2gu7w+cH4QFUtG6rQJ5h9y1cFRWhpaV+/2
12OLL12MDBhsT7DhUKWtmf5GsvoQ8NoCU3VPLBWQuPI7qURcqDkKZRAMP4sNOlmhu7IcBBrJnzB4
marjftTJ1PXKIW4BPsmx4rFyPQ4D3OK0b25P3lkM8kjXQCS5DObY1nMCxhZAfIBcceolaceX85Ik
VwH5FP/M94g0C/CZBpgrGNBBRP/wKsstDaFaqkg++vvssO5jQXomEB8Cka8w7LMb4Hl6iOWzqGKE
Dybp7ga2FRd1onx16vjuuurlXN2f9IegCynkwj4V3ZMFRkM/Db+tStIhP8UyzJfm2hCiemRNQdER
XiaCKQDyVCnpRVEP1WPPYVGMDEaco4MyFbK7WYkuduQUnnt8TGygGR8QtxvxkZQzYR1xpUdRdRcQ
JVvzrau/vq16947HoSVnUKRtkGZ/pG1odSrMU+GxYnsYoedivTkS1FCtYL1BsgJNDm36HXbwybAy
Oc8cDQBRwy4TDYZIFSTdZZxZLTPFD5wlAJ04Io1ushruCYwkhIAnzT6hGAUaVPH3lyDH+zkHCD4P
aNAEVCcHux5Bx6U18uMhjPGMh1Mir/lPoAh3Fy1ttXj9rnombr4sPAsBoesb/ntWdgGHAxTRDOTQ
aIIBzm6QT3HHlkTspD5qS7EDQLK5Kj6TFPR3RPo9hkBnzJzeQIhJ2OISElLb7EXXEsJUD3npOn7c
cKlg7r0hPLQs4XufYdZBMWrdz5+RESb22+Ld51XJGlzwiCr4Z4UHJUA+YLuyCbyGT2om2d+EDyJk
22WIbAQY4gly98Vj6MhBgZHjBUzkjbEtAH8hI5YdgTT6DO6EG1iMXOMF3Y746dgCHPzymft0Twbj
rjCL3+f8jSl8YWHISQPOqC57frxKMUevqfnwwLQO1Q0jH0dnutB+H0EDuSPKizJT2Pz3gVW4/EQZ
Kx1XYi423dfLJxzm0KA/IOBuQh1c9hZ2BuNRNsVp3aTWmDp2IoISETOqfLBtYLk+uxBpE7sQpOcb
amaG/Q2WNd7Z2NRjNlOeQRmqAxjJ3wyfDhkiC2ESgWKjjwk4eRJpbaU1bkUzldbU4GiNiZEQXERo
+I1tLRnnBPHndI0/w9r//qPlHWik6G7GoGLi7CvCe2TkBFLu6gF02Jw/CQz6/MLFUijs2BSel8rj
583tkh81CClnCjLGFJwjEe7Jsvc+5rSqLRHSV46/Mg3YfXTwslvLxW9h/x3op3KKBZmVOVX24n23
nN4wns7suBJkDg70UDMhxIuI8zW2sDrh+TeSCzdeePSsKKKJQz2rZZzXf4/aSSxZZq9iRfN/TDGu
0v88mBIoTEI9xIcjaAtbZI+qs2YT4PZr+czC4fv0CuoDtzacHH1yK3wEkSCKcYebeJzsBGStdrLr
k2JlSy4QYwxPFye+LQxcX4Q+fRXi9Ap2JRoFrvI7t6uPLNoOMz8Mu8j47QDnBYIQ1CA4LyALkJKh
A3NjyIZqhe5PTbIt70BSSdewstBysFjjPjwhFsrBV4SHQkRDX4N2eRZiSn52jI4+o4tkLH/8MvlG
GgZ2+91544B40AkYmc8aK5oUohOmSqk8lTl6Df1KWLKYUzba6QMa+2YV1XZZGAKHJn+CLSoCdWSK
KeIdcJpMUtZJTE4FlBJ9zf4PwOeGjoXZlVBzcrMTdBAnN+Pjc7TRPZzQHh/YsV9PHxT1f/PULRby
mmrLDqxJfdfW/eO47mz5tMp3hILUvE70eDO2aQyXVDcylm+2SBZTWRVZLLKj42gOsIkU0tUf7dgZ
hG1CBtgyC9sEs9jeDGB3W2GziqBk9MITCM9dVcn5uCSYK+OC29gunrzO/j/CAlP9C26GpKPF7LE8
ihpzNHClQOfXyKGOWFy0OVh1yRnfsHD4U3kHprz5A7dP4FMf6GoNPYgUGiGrZAI1QlFk1aX35DvE
hth26Rbe4oRWesfwYccrleDhEc5djvFubyCPO4eIzohtFXJJhBc9nhZ0xD2W8kBlkMwMmVs7FIc7
l4iYWZaNG/7UYo4jpqA5G9apR/Z5O5HhM53bVQz4qa76+merLB+wFmB3Mk8lt9Br2rbJr3+Xmv2T
36Uly7ZumhZYNKAA/756LfnULaPMFpc4OiQWaNFtPSMfNKAG56QbQftsOVljN3IrG7Qsy8khba8Z
F1d+2xxWAfQ2XqYwRYCZHo2aq7nyE3LQjn2YWFvzEbEpswEZ4+JBWclV+RIg2WBNZHJh7l12By7p
qvisBAa4HwUGuMLAhXeNJAArrixowBBMEvWRYIBEyDGOeIchyxOmqVmcB8XjWBg1YiicJeBDO77a
8SDHPYZu/NOgzZkjXohXfzrYYRvs7vyDbQECeiNdnitJWChL6UmTn6buCarJelpHDhQl4aYnpRH2
5KrI1jmt1cRC4F56DExsV63dK/sOE4tTujUZrmWyNYkjGpxTZZ1hhjVcx8i3M7BNPxcoq43nYfLB
24pA4+fCeK6nZ4Ptzvi86E+WxW5AJw37dipNlvWaO8ruAQNeQZHKgJcUt1E8oii3xVsv3vx7gSjG
BRnM9YdbFRsHzqLbilU6koEF3/yEGrJbLnFdOhMKbrGSbvet9AG1rBSxm64rUgncy0DmK1XkY+/4
V1W4V69lomyJ8QmhA6AS/qslb+ZMOsc9SD98aDuADLgwOzOOcvfre7NwRVYfZjSO3DVX3JDIyge/
ZCl8tJHSRua+SN72XTLrZMdgckNsFXK2Uz+ekMKv4+kGWhJGiKu8NMR7CDYoV6IGHMkWKCB4qX/8
7x7KhMiehqyFIotLEidG2gdihVIcFw+zNjpnHvzaPDCJOTryoHk+iMRwID6KXfYETZVRWwLrfbOF
p/C6NyDcgiOyRJBULPBkkCYJ+kSFEzXLPDlGpWiqLiFeD5PYjbgDQNXEqVxE9sxqKmRk0wI9uIab
xgYHlUH4wLfWRN2AwNJtWXCDiRVL78Ih8DjEyHRbRC4lu29DFevvo2nSNzmi1s93/t+GK39DDb8T
pg5LN3tiCFMXSHKIE2CLMpYa3dznV8lUh9Mrxw1mO8yuaAt3Lud3IAvQbz9zTHM+6/qnyvu6/Flh
bIGssFvDnR1OYPM6oIvkSs0OFfiF0GyTF4FxEJ0Khioe820JvoRbC0dRzLeCSYXlCSwVpxliPo6U
S2jHcBZ/XbJU86clSyGkXUUORsLQD9Oieqjvc94h3aG9duvV5fYTTRZwImxC8QL+jgp1u2bX6tR0
Z8vNJiVtXVwd6R1s5Qu7VRq8ddJc1DPUpxx/1CpqEqtrChKr6zM29AvHCo7Djc91efYnRrECUE5Z
oiaVEFFhltmJWacbWozYJM6XOmVDhxAlx9rRCBuQnPAT8BmIrW4xY3UXU6pCOl+lc07xub8RZWcv
OKLWoBmqHtllhyBgHOziPwnsVfe8bWoJVYQS4lTPj7ibRNmgZgz6U/0ud0v7RMnIK9xxaCbXqCNR
kRpxAR4oNovMPAqflLvDb0BpMObPhC2KaY2shExrqAcUgxzBEVKlAR4U2P+JJNeYzM1KSU8JU+AH
fPTWIRvnGvP5w0zY9k35JL/nez8m1iZx5vyAFN6QSLU58Iqgq3H/nCftpHARChCZAwqqbB84nrhq
VxVpoiyL94kHXzWR2icZ3J4Rbls4B8D3yLuBuHBc+w5gPmYFYhbwK+BK5pZ7s0jKFcdH8RXzXy0+
XttO8v2bXXcFu8fnikyEr1RSxefJt2nlYV6LTxIfI//8KFgZ6pHisYTbbiYUiJ862txXBJJ3vk1O
sDu/g+/s4HcwtzfE1yA8C2x2+aT4oPicDncXcFHiHzX/PXTZHf0BCg78Ap8Z3xgfGOdGx7dGdJR4
IqotIo/lcOWiADu+KDuwcRYSTyQuWv+x4Vd/lsFgGUS06ZaML8Kxf5S+9bM8W2VLmUf3hsP6Q/5I
MkCk4xWXgn+dkrzw2OMTX/Ogu2EhAM/ZfsureaDl4H6I7kOgOeGkEdytcrYia2JfnbIUAkEnb/H7
KUWniTPx8g5zzu0r1kRnwNqbtu8zbmdspvI/dEg+DKPuWygwD3nEZY1jo0JUthVz+z0fm82bewb4
v8lnE3iBcm73PHsdJd506hNzOpV2BqBLG5NPYQ9BClmzEViEQbCjhpys+QpRSx7kLntNnp8R40P5
0ZhXip3/9g5jbjNlF+hd7XlZzh3rT7HyhH42Ik3UkwesYCnutVgKQFiPt/QtPK+VTvuRPT9GsJkp
IfTaRpwnDST+eeCeQB9GZKIItlZJFjaXJ9G8QGHRsy6vE/q81udsavSZg6vVCm6LN1UumrcO9MvG
JloMffotIRwK1AFUkgJ8DaPZ0SvvL2yTIB/coTYgzUJjo0R3JZomtL4+GaUfTzg81v25sfIbRAPE
2Q9G8Uqqrx3r9WlT3VYHjfVNaf8U4ANhcIR+aR8cnQgtg/VVx50TTdyWHdxT3tafW7DwFvfQTEfl
hJQFgT43VxIwGzSnwgvCNnWRfVBaNhlRYFo4R8ZsYYxd89ms8KeFn5dPgYbV3JDQPs/601w9FWiu
yjclFB8Vx76YSbB+bEbfKn2dyOzn/+gexk/U9BYBuvvO3bId5YfukZdFZbbLgK5i38QgxiRCBSUx
L+iDlCl+GFXCw4yBCYLGGIKsSkRMcxOSVdlwz2pYM9cxHPgHv9wH2cBRh2gB+CTXGaJYwN889osN
CpPRDAZI+kjpnKANUMm3jKM6bGZB8jysye2RWhZvLodptCYv9npmwTnKfo+gqsZIGGz7gnNWAwPB
sZrd7idgESwnmKEKGaXs4uK9Q9Ppnm7dU4fDFtCwBqthZL4dkJRqg1IrfWAxHr7Eh1gddkXSsu5G
BAeXel8c3lr8TYXgMWHZBc9acLlZZGAWxNodPHz6ChP7G6rT7zN7SA4s+ZhpsjZFO7hJ6it5PDgl
wXPMjQ9zVZrFsFUGsMoK5ltTuBBTxMIahFxOutPpgMiVY8BDYjM8nXzIPXIQb0BOJRGdoz0Ck+nz
LbjhRcbWlAwLE7t4QzbXkbmXSfdT9zhxpSIqlxvinWzVk0m8q8np+VJ8rJbEATDLwg9IC7PjKxzf
qGFq1bqvDHVI+mZTRsY384F7auWplqePPFXA9uHmFpxwjsCMcY3Uy+0YE7E0nlpkFtSWQuRYXAGi
UGFsvxswTZFObNV0THEYpM1Ipmgz5d5mmEMeUIhO4+AH37KI2zv/LPGrPpDySp4acx1fdf+Z6PKK
wYXjIMy5B2uWLSpZyaK4jgBgQr+kZTB943SHGrDxRA/aEVL8ijbzBSkLYyLWjaDDf/31/JQiZsGP
szl8GRy+DHE2+8fVv7la/YLyADhpHuigDerQWsP1/sIYk68HsQqSNXSREH8JCvnbSEwdr5Bh7DZi
Vv/s/Ylhgf9v+59ubtOGNvY1MIO09rhW4psSPwPPHrT0piQTw2klflBt7tweQgDtpDwzqFc9/Ck5
dN//j6kYgg9uKizp+cszu7B2jYmr0NBa8vIIWKO2nQC8mFy8MVEp2cLW0+OKZLDULRh+7np9jR+5
b5DoDKH1W3FnUHAS+Lk1/Gsk52xLbpdUhtM9nGYGO/KZ8fEQODskipea68YBRxxGdI5nVFP96rPF
xiCCSvSJFhIV+AsKoZA9ZE6tGdQTu95yQkBF3m/C2PraMOE+Vc5JhSSC2fL5Nr+Rdneu5y+qmE7m
qEcxXdKwkOzoSQdXGUsXURpSDNcDIEnak3Hs49d44Z2+eNUcH3Gs8zX8jxfkZ/hSy9JM29FUzVBl
+YfDhS1fbFtumf8TA3whMAQYD5c+7474jCwBC7tbssFisZPHHmSBoWcPfJYkEZmRt2mnJC2/8DGm
ybH1njAuiNBP8NMYcHeU09ALmhPrsBkbquTdQ4nRvRqEofyOdwJc5qUgOyQe6E5CHnKEQN9V+CGC
7HFDD8a/n3l5lZnrbrb0SH3Fc0uomdYm6hQfnlv6ru7qBoEe6+U9TjFVMAg7VpTK+NJKpcuV+SAS
kkQCmogwEoTZiBvMzu8JURTp4ug7kDa0vT8z54fOgNz/7wzxw2qBpokYcTRNavhd1XRMW7lacmhl
2lrwJc8iLBQoB9lg36AcgoYJlgOoKM9hxDUmYcQ9yHPQCSHPYeoBi1mAe2TbykMeeciFjuHnEVgw
7fNmEVjQQE+ciGMKNXfWYAoXtLZ2bt5RLsVsfm5O1gSngzGxGDhX7KgZOp/bPweL8YP7XQnx63fJ
cH4iRaVD25qty7JhcFL9d7GxF6Ur6oZZOLOp72DjhxkbXVI+krJOzbuHsAjizN+sfvC42L+di4Dk
IhP4LIbmSFPA1qrkUuwqaWnmOCMcxexlOO6qpIYjREcWwF7hdfHeby+N4pv7v6SbeOICnnrD/YuB
XjwFtDA2D8CUe/d6OQPnQujBs+6P0ROkENcAhwhmHJKKYNuBjY9wDpNsiHm4Ze/ng0xWnKiFn3dx
59mdVHF44AGVd6caFCiCsNqGWEgwly4unFja1zzH4yw4kfxWYLio9TmHK4Frc42Mkmy9kMifByj5
IlTpN/v6pOwb136HOgyuHw/O1vN7lgbcmyviPSqU3CKXl+ADEMOKJdJ5VSVVmOxdM5vx2iVdNU+p
8BedhvGE6RVd7V07leB6kNbu7tdyOrUs4eqTxcmSVRz2ALiaA56iczWcL5zOZ5HcmnfZPKNE8vjR
vi+uHk+FRbrEnwZQQjzU9XH00Hkj8uY5RAgUeNTe6BB45BpghicinIUkgUfdSRLyBA3KZ2PM08GT
QKfwBb44Ca0MQAABIm4BekQEZhEjViDjZ+Svt+huRCT9KEj7cxcd+BzeoOmxo6hFTBDasaKPeGww
H6ynkMYsbuGbFS5exKyCBGesJ2U95bdTq2SS7M037KvelWTZPluNdODqNiXtJUY+VTru5KTth4WB
KJY17ghsej0DPw/vHNcqXrBBLKWh5eKf5RqMtwtm/HBjvFSAwHfxdT3DOONhGX08uLx4TNf9Qjbj
hrANopCH8gHTCTf6Y8hHH+tYMnFo425hfRQhRnTZaGbDCCejFI8zuFeGzaR8TvH0MWr5DbgE4Exo
xrQEmdwyJy0nIRCllit5uHNQMqONYLMA3GRJrWs6TUmjMqF1VdyBBnovUDF77CMwjSP2cW4jW3HX
Fbkw4QNoygwSUzJpOBW8Qvn5wYNRCfhcd3bkM5ePuj9flXPXn9XC31DzCC/LeKN9x3fSmW4iH60n
Bc39gizGWk9AxMrb6cZvoc/MMrssqdN7KE35UxdQtm4QpYOR3sc2bW/mzh80b/5J8SYz0BjTyHpH
6YaHTPUG14dSAPd88xVXJIhkhAD7eRZWMkdaHq5ejukj5+tJbLIo0e4SrtyWH8njkeQ0NXzNBEWN
6VUVKdA3SQRBr2qKuiTdpFS5oalL5/fB0wWf0cDXHdb7Y+BgkuhzgWqIR3mw/yFMWiDXHEI7SrD2
3LuYL1b4Z4jCpamGkxksJvrXYGR8pZGHELDX1JfwxtfdRJc/GTKaiC/ZOqBvLxK8JtWKExLU/YVI
sy1Vd5zZXGfEiA9jNnOGVvcwcfIZPORyBWQRJVOHzKw8ePPEQybFkpisDiUUwmytWWek5T0dc44X
6bEAlSuAlNEquSysWYaysz6YZRw3ACOxzr6iaPgTifXF8RgVyJ9Iu+mJ9eoJYwku71j38vBHw6pT
ezg0WP/uB/3X6441s/bzfsuQfc/EnjCWwetbRDK2wzVyPjuVjxyLj3WfhTJrQfam3gMMJJiEdxcN
mcS47JC6Yd6Gx8PSjgcvuFm95CPz9ZC1NQ1NYiWFP4qRWBlIiE0pp4xy3fviyZtQ/bKaZeCRXzC/
0mfFn+Xx+uv2p2s/UcX9q/39cNa2kP7apkn7o/dZ3d716nTAyp5U4zfKSb9m8ypiaCxkIOxQLBwB
AAup4WebyHQjmhleSLiPXaa1VYRnqP1dRQMFYXDvjOKesDdDOiFtjzZIt8u+mQqPqKBqb3w0WS4W
iE3JuXqIXkf8sLO3uO9YjJXlV2Q40XXvY9+Rr5zi0K9ckpB1kgiJaaa4RxWFHBQCBiAhpBCnESet
eV5Y2O5aI5l66J5pPILD9C2GAIn7kT5wgFuw7aId5gaBxL3BhMDkGfIE9jGoqNyZYE5gA9pEQlH5
98qet5X3FJr8xQO7xsDuhb9l79t83uJ6+2uUYi5+I7zJPwu0ofWZq6JWRrRVg7ehwVbQuLDtECQc
xHtfWVCviBMRfZQmSgeVBvIaCD5K+Ye3mD9D9mGpoZ00TfRIGiTdkdZIX+xs0RF1YXES/XBvg0f3
o/UdfY+OR7ODlkSnO3oc+rsyXTbR1apnJPjIqWhnyO8oigx0SRZ+KwF6Q0TAuPvN299AvLtE4M0M
MJ2Q9kZvg5pEV6OlkerSnLv5TBujh9kS+9sMcCnTXpoWHYt+RbOiT2GQ1yd3+kCDojvRmmzeoDyn
f4aB1sD1F61JBiQOkDMPmEPhPh5gjuweEoZLBA6j4IczwvyXo25h+4yAj7vQwCAK8KvkwxMTe+Ra
6Bs7JhN7mA7cHG3IIISjWG49ptXGJG5nLK00+lkRRm/Ji6Gl0c8MK6STgRCbLDxRwM9Q/3pAzmrh
ytZA/kHlsoLxd/oaTY0RnuRd2fH1GT2MBmZgmad1EVc8cBIeI9Gu6FU0qjE/k+OmQUCXz9XelsoL
JqHUgmHvJNgTsXUxDrNAf4iwLLjgV0Gpw/1CzIFwv0BNwebmH6howsRQ6B6aIxS6JJcLGCT5ZChs
mKPuQWVIjg3iORfR4RGd8cNUyBr6gxzlI0GZDBWHoemhSoNNfKjSmKVw7cxR1ItJHvcKftLVKrwS
+eAfGg4GFegoxpbgNfgIQkfhPKKyEya01p8fWNYy6ivFdWEvvZ1eS1NUVKw3+9CaAqoRwIuFowgF
wJ71UMVJWaRiHEkYlEgGAtoKrYGlp2DkYZGoULptPpGHVEpq5K8rpGL+xAZhQXXRQJqxxDZ/ZJq3
99W5Dg4eKRWZBjZ3EJxo6y24QsIDgYHmsEEgrTIYm6Id5oeyB0LghCDUhIIiVe/QEBPaVW3EOGQl
DndCFZUEnjn2MNMNw35DfZB1LVvnBICrDKgluiJIfUTcCzgdvKpfhClx8nk4pNdYmIWoMUQfRmpm
NH2RIBzduHvhqYnX/SxzBL1K3rafXTi4GAbiooBURc4rOqMuLFXctOoQrUzEbJnTCWCfI8UIVtng
uCeXcdtIwCi34P1swsGEU8nYBhz/+mSFEFyjChcHEE4fj/3Y8RQch47jrMEpg3hq5JqAXBm8eVtB
6klI2CoHCk4TZrWDKJvIi1eWJGUMoeJyS1iRWalsIcUR5wWAlJwTOCSsVebDZEi9FyYQTN04JDyk
+KuzivMBRfd2Ta55DMF0wTWN6RmoleEdFpJfvxK6+r+vhK1aCFOYUamWqao/3BlnrTFNS2f7wvD4
0cXYU9DaH2q7elfbMeFFbXcGaiGUeNhYe4hPJEBtYtBb4l2GKoj6tgkz9h5l/XqhJ7pch5LsvfJ5
/lhOsALCYx24cYMy41ps/xJyUwMuhWYbOa8h2QDBtSE1GtGGyIyTaGW4Eu9v5PubXH6+gWxm8dfE
murifP3upd+63IWiD36RNQVi9YGwX+/P8630Olf2rIJVBskz8fXxCtdF1VIZQpwTV+IXFrX3qLHE
hPe3Z4Bsf0n4nWEM7aPejRzO3Hu4z9BY9F2XKyOkwSxAriFFaAmq15VEYlJY9Kdietqqp9Yr53Nt
nWw5K7jZPFx0sg8aVeXVpE8S5KY/4+E3hgwMtgwFlrmplhy8RkSvD5kbdwyreULPgzkTx+GE3o8G
4zX03v3/FS5zHaIdrU7z3uC6IViTt545W82yKQ+GAVcsURv8WUFCJSeC24s/iG4/CI8LEvDKu6HF
cvy3Dxf63OiE9x0KCD+Jz4wrgxhd34QsAsfO2EVgk99irkdfK9S3aFOPQIkKGQUh8u6bt/mcHM5g
pj+uSsi3jxR35k7Q+UEi0ktnFqEiu5T9OrJwWdwP+PqOmwFfHykqJ1Nx36wlJoVk4OrMb9498UUC
kndPiLy5upFsOqBZ9mzFZxhEh5SQOJyUOh6GeBliqY6ByFwb0m9Z40Z/4Fz0deo/ilaxrSHOBJWB
xsRwlxeIVE1vuQBsjdLXaxnfQdGtgshqQcHf0nVLW9poL9hrF26wnUicVO3w2OCvla+wfLt4muHF
xEf6L2sek89InNa31HjEnDV98jcGkrFyRhYs76xAL71hp5vQfPn8ayjXVLR+xFs4Yfda7AhBrJ6T
8Uw82JOKux4rDerg0Nzd7IewFPA8wlL/85BhetJhGkb8xVdwhRbjaxirPLiSOLXzW9K/nbRl2Oqf
wBZAqyIpTosdRNZ6pFvh9tYxAz9j2u2TNMmJjBV25SFuxRxvbv77uOuii+hGMStx8a8AMEYy94J6
l3kQwyAmQWwk/0tYpTv/C5j7dyH64fTetfP9plUUoo11kTulZH8+XilHMkPr/WHtxKM2QgVsdUII
fAzRkQNTcfC9UJ4a7sxk0ZXuUaRwUlOn2MFirNdYj0tB3Xl+4biUJL0TVUlM8mT8Z0KqkOMNfsR5
lVChUFBBkh/9WQ94GF1JYzQEHwq0ARzqG+5ELtXqwtCngV/G0UHIE4+oy6o+NVwwNI/6ZVr4NJ+N
y7N1ea7l55ndk/RELes4/CtviFJniG9wfx0FHYTnwtYfmWBOYi6lDc00WARZFDjzPWSPx6v68Chl
M+jZKS3IkByTeRQ1Tbu4lDXbdGm290UUNzKoqW8VwbtrgJXVcCl1oyGK3LQmuOEe3CUexHVCh3fb
l+XLbLt4EDhaYkM4nrEjhVbUvYVTmCqqXw39A66fij0SUuNtggn2bENyr56v0xOSLGl86o2zXPl4
3ODDzwLw/oV23SPGk+FNiPPyPRMjE3VNx91ZR9oxikSqIf469U0r2A1CLqVKjJBEiiO1sam8uxoP
k6iQSPtrx7VIe8Be4zFd5qHWUiOZKvNQJo9KecdncXORenzW2YuWolJqkEvpTRjn2qD6mjPz3FxN
ZnronZhpnRGRUQBRh+HDQRbyT3UYRVBhcosCGB3CXhCpifhdeAZuhnvUDpWRsowAzAdEZE54aCif
LAGFRcdmDTG4X1CD6BeBKKQq8kerveVjcfE4mFAdWQUeOYzMUBir8FAp2QnysBZnhqI/8+dhgUKx
BIs6k1AZUuvxFNy/zozESGL+C3AhOfSchCmbXC64WYAsYr/Nc1RPCii7bmro+pXULLdT4RbF3RCz
vbZqUVC3vaayw66aGIc5lXVUoxZ7lup7ZLpzCPyseD2zngHzjSixNhqeMR5GscQrtMjk34pC1cTU
JwRd2PAouuzwWr/jRnQJe6DIj2gr3MJ9vKMEH8MWuNgMWwYcmqx4Wc0UInqeijxZabc/qp7E5WtR
4/4U1VlUSIoU0pwqQnOF3IpKjSKEakmxRhQCK/M2up9Vt0a0CrMcXSnSsU7U3asmSu9IUOiLLKGh
PV+bJ3LVNEM47o1JVGIyh92RxRmQZuOpMZ7ukw8olDbmhLgDqc0YBI/yjPSfZBr5bwMAdZqHaQk9
YkNlrHjEwjBrF0UarToPdfo46lOtRcr5DhvnzN8jiWBA8qfhV2fI2P0cX2dx9pt0Ma02Yd5YABbc
7e1AyKfj164UkhGsWjQF6TcmiZ9pPjxHCWdYAQ/qmFew2oQKReGeP25vqfkUb31wsSRCnv/1SRIu
JNuFf4NPHNW0cCNausXO80ePtVKqWnEpcVi1e9FGKKCh6eCe1SVtnX6gdlO4UQ0I+wZ3PiFjqfcg
xZ6wjmu0TtFyJbXjLLEzwLWyW6vOH+6gWvErMNMJGiP4wC2EZwkM+Q2KMA6GqFCv+dNUng0CtuaU
vZd7mKBxQOd8QnfOHr5u8NfsKJnbp+6DVXLt5/Cj2RXD+2dNvInRN3Nvht5sM1VxjebK7kqKmA3o
2Fx29AQuqgqTgOOP1LlVhDJIV6aW8aH94ghGujlhCh3nY6CBHnssFf1uA34j3JpQ5pDsXYfwQmzU
Q0wyP/IdL5x7vKsiFGAs+8vdKFXJcSOLT1EMPWJziHtieQmZUKMZKawJKSZMTdW31X2PPrvsAwmC
4c4UaWO4dqGiiSMOnxZDzNof4GfCxl/iMU/uedJgD7slFyAu9kmZz/N8XuCNgw8fsgaXhpS0t5Qb
KM6VY+gIcJtTIaBzx//1+8IK/D/elx8a/jpNWymPMwzPV1ZLFjczpCWklTQ+D6/O/Bcvz4BLqEP4
kVRJNv91vEC8Q2DAeLqvQHxIGd/ApoYY6PstlCTh0sNGD3eUdE7eq3GKhv3t4gVjm+w20AklsV/n
DeOS4J5VwmQNfAQu/YESu/O7b8Qu8Z6RnYMYcQlIQuQmot/FO4f+mddu2K8k6J8t+ek6nHn/6vnU
PLK6y3gLQfHQMD9u2JEAm5CEKp5uDznhnSxQe+yv5WHPPxz6vJ8jdZEUaC7lPOwAbJeJFqwkyyHi
TrytkB/NDRyVeGfhPzoMsTbW4ZjbMYsIECTv7yq7Bao4j7f4jq2dYArXZsu+PxYDE8Ymc3DBfs8g
l7M/0cAXX0f1DxTM8fMvpob82gMIznRL23czkyQUjeTzaK1402+mEDoqVdooaY0fHheWkd00j8xa
pvu8+8P+bJybNjLgxaPvX8HEHhCRyiC+BaDKDcAJpthMYF1gkXwwso2IMNZRjNZxPohvoR5i5yF8
g7QoBCXTEF/376K+uAB3TfTewl7AB2IP8WWIx/0zyS/RNJM0Ek2FeIBIdm+elPeAV1CdgMUiJ7H+
qHGNcpdddzIz8RsQv4iPB288ApSSW9jfrUo3I/0ubgqlEc85E/aL7PJFIUhxlthiQ7wQSCs+rX7/
uq45309S35KClrZ/Zo7k8qVZle9UT4iEsMhr3CTYo1OVWcMM4sMjfpVvj3SQjpMQBwYEwbnLR3iI
BA8GHfN/BF7muw7heOVigUBl6f9nmOouBf6xhluqbirifzRVEQiWf8hV6sdjapqeb3IyBaOq/Ipg
pQVvJ+Fri/zM9mwuteBThMgXl0LOSUoXQuCJARtTTh9TfsJkl5P4Y9+Kgr1B1b8bzzpWqwamBfgL
jJsJHor4FveztMUsBknS++sU0QpUJUIxZu9pJ7UaSVPU/vH/CDuz5TiRrQs/ERFMxXDLDFVIlizL
ww3RbttMRQEFFBRP/38Jtn+3T0f7BHGiB7UkS+TOzL3X+lanOgHgafQ8AXuEfgi8gABePpcR9hex
vPmn2hRqeXjIQ+sS1gb4LMe+pot+soHo3BKi1qG4qAXk3qRkceOA+MBixzZRR1DOjZqokag8R7Tk
z0jSpVQnKfZ+rG7JOYsZ37eC/PoJsUV+Rt0bNRph9N70fIUxBDV2oLd1s5BEfef4mfIzLQOT2ENa
Br0P27xFWICMAn4RQKPe37vOrMdJeib79Docn5+tbXshNEmi+N69a+t1wDi3HsDet7W7MGdC488l
f2QR24R6Ak/OHe9BbNHBrRkYh8glMa+udB001/50dt5I8PqwiTQhPCOT9FczulZCAXw6Nff/ZxP7
fxfIdronokhp5OrzUVVPH9FFY7z1STsl6nTe0k6JOmUVO6fuGph6sLgSUkswyWZEUuCqhKh56Kyi
QS5W/+OJbjdE7dv014SDwXGwJqDz4GYvfZI+nQZdzG9PheVWr9YY5st7Cgb09YKNH2EzBOOHan1s
s8c5e/Tr+jRwrTJFKAW+igupByAkg2IU7DgJRgrm0dZHYACaAgeOKaIH3yYNN3LnygSwBKjmE/pz
FTiIQ+0lyYUbI+8jKQPJbCXGKvJ1LbCkh4d1eqxvhnN/H3EV9seaLjv660TKv6Ntom80oOFdPH0r
uf2MD9zIpS84kVbOcCztNwg8hHkTNkpJPoLPHR0T3H7241bNkW+UGC75ueJ7HtEAnP5gIeNIo+n7
+oUg68rNurDgBLvR8/5709X/JdLUVn9d4L+1+9S8LvqDQr81+8oSx2skSHSFU34r6BHVgVIHhyWw
0gOupBJ/CLcPDN37R6HsXASyZmCogYxtW/QmEdvoILCXbN1BBBGse/lypIN8Obf87MUSR7Intmac
p7d7sNyF/5TUbMqAfHcWMYXruangTGVVqq9n1aEOdFN4BxG3ZR/dJpF9dNlqwtUOc8Sjamh+8C43
Z+Rz8P68nF/mb3wyQ3xGCgKVgpqwbgdKZQpXPuoSqhQO6DqUnTzMDTJQw9LA1ehQKLLGo1bUpSgX
aHca62jT+Od6ncWKh8U+ygHX26QKhJSHQRWPQvqVkua2ez6TeSZKha4x002KLMagB92+d3B90GqI
4OIuYwT+okVF3QpAbm57DJgwu/RBwV5zDqkfme4wUoEQbSXjdAQIqq2ilmRzaszprUMF99wVDizp
OypXsMNcyXsf0R7VBZefCE/Yakw++00tqkvxuLzf/4q/KalFnXjqr8v1bY5binAk5SgYn9TgzNuP
ADshYOAgwPkPPfFWguZNuEoVsl4cdBs5Q2xid9EWlmKGhCBCyLEdKhK+JooSifYor5VPzSjyRG8V
o5dIuotYuRrtuRlnpgiXozGZwVFlecb40V1q0zyGpsx9TkDPQbRRpPqtTnEi8EH+8NFF7xrOG+Mt
BYrLLzXKPogyxVX3ZKd0DSlSNA55KFV7ISGY2Tw4H/VHg+aWm6sOtWpcRbmaKFdrpGKEQDpfwM0N
TlPpEOFshgQ8YeVxYCs6ZrpXKwoW/IDr3VEOIqKZqzbKDJxZSMktCJrZ+7Z0+Io4MTju81DAqJL4
1q7cwx7P6+NlK2OkWMrLkZCddqtlhUnCMfzw6PJATavJHneI6qayoXCkuPHAxkTnSImDFUyVAxdc
G34OEAzBYyvK3cQNl/Qpal6zBKYW3AdR+YwoedfR00PDsbUc+6vfXuFSUO/GT7bucCOXmGAZ/EYA
yR+BwVH94MFRAHNT1EDuwpTB2+Ehqx5VMkCf8uHqyASM+g0tIEzJNRGfrtoJMB3Ar2nD0yEFJqqi
al1wAAcaQM+H8XGkNaQ/jNVDfUiliXWUTo7HtQZwLQp+R8+YUYq7sfAVb3djrsczrk7aSoI5zwXZ
/DJVLmID6iVSXSLRXLwTVMzDF4mfw2eqZvnZo1xWSkDFxLIPU1slmYsQga//XTlV7X/pc1RO/aDi
r4J+rKu/GT+L6lrkw50waOvMq89BHDVYzHb3gx1GEfs5MYMddrsCGwlMCl6OmTWYXmkdUlahf+JD
AINJUqUCEgu9VDjRxq4jooNg02undC5SQqY+pVUT4InCU0erj1Hadu7Yc4KoHQUJUtHSxS16V4tY
uaPenQzrNBBhENTdaceaWApMk5KE8I08hwL+yokEv/tGnkO/C4klj56duRWRgpJbcBOUoE/E+hTR
dGPEkA3eYnhEqUiLb9QBkQYi9hxUKNkkBzFV586BSgykTYAhPSFhfY+xirHERPVdCMcYtq8Yf1Be
WwGKHbSJxNMlFy1e1KiXwmdUpCS3MFSbQ4kT+BKQTI0hxGJOdI3HOmGB8bMMOKsUENKab/u83KTl
VYijBsNycIuYpcAtoolHaE6Xasctcke+AUXjNnkaMMNncTtF9tcEnB2odzwYRFbnvfeTYMDZXkfm
G9N+wvbGNIA3nNfbMhK4EePjOj7K4wMMrFuNlZWowIHeKEc7pkEbDwMYBg+DaQVLgDMBYnkrVsx+
FfD2gQL9ItGmkhHwbX35M6QMIEBbQBoHA15sukCcAxDITBwhjlgR6cZjtoclJ1xm3xlaf7yLK8a/
vNyaphmqousHnQOCkNb8cu6388ksu6zYsoIODhdx6HTcvtUnjExDI0Z+tNItILqbt6NGfeV8qAgA
HU65Et6sEAO7vBnYEXNa5GPSQI/TVBiIce+ppMGQjIqOlLgKbnBnvKCkwKiLwONAp/eIC5KcVXcf
H+FA3Ymw4DoAAHyhkgQ1m2QWKM6g0fY+5YTdNenwdQ//gKrEuTpj8FJTcsXbjSeVuekhHHEAYz77
QZwzJv/mgBxyvkJ0xo6nmNwj6BK8AzqE9/bstKxI9p/LFwZRDhqOXWVItcdjh4ID26zNgRcNW/dw
OiFgn9UTMpPNhVtrp6oQWoczfv0izdCvTML6c9CSFe2AHdGhRjpIu2kN1yW6cAXZqMpkpOHvK6Ir
Qss5ktvI9eTPJYnqIo1DghzIK0YQZin0x9RJkcSnLqcL0mvSdAmMolsw886MHgkaY++Bkp2iP9S8
TQ/w23WQt0JWBceY+6D8W4vmopTndlYaus+9cL5JppiRoKgaxBnPno8IXadRRLvoo4h24cfN9K0Q
AQEi9JwRC6JhgdPsELgeXuY2LORgHgPmtLanu3oZySTGGUxajj2/XrYhi8aeg69MP1Aq72FPBOcG
zVocEx0dTjJyKcH95xHpKzmIcSWw3a+1ioAi6OjEtkQXilomQ51EKAKbBBVhHJMKw7OT9wCic74B
tAkTfbfkMEhghPAr1ugGoPXwaQP0yT+gnIJH9MwlihSLuJeiC8l121kIWSgxGTZie9+8j08gjw8M
XDJmKMGdWzPHHIUzangXvuudBE4Sxum0KCHtDcJg9t77Psmk5c6h6xwxy7y2onuRraLbx/TwhihT
gDs4VIhe9r0SrKEDQSC0MIsIxsKEkkZo2KGYEG5WPl50hpXf480OuteCINMpY0zxPVrTpFPka/2P
eFKYeyCx6Q8DVm3r3EGrcsSgjKlyUqOM46kElQb/ww6vhp6pvXG9/TMziVy5xQgIlfjMgmFD89yF
EAQfkMsSRwK+Pvi8fVaasa8wONlyUdtNbM4X5rHRjv2xLU3e2f+2GX99hxURk/ZLaasgc3R1zjuM
aFJIJ4nFaMJue5nP14j3+WY7twBlvMlbrYgXG0WakKSBRub97n8IuXnL0aaNIFa2d123XF730uGN
hyC7v/S89yjsePX3eAzefR5CMlgB+yK4/8UyaFcY5aFqEO4uqMqsB2xvSul/Jpa0cDturCa4TLE0
jCWeysTeVH/N+ahQ/3qh/SttEaRxn0WWRgc6oj449eKwI19Q8h3EqlkAiN1DdmDRDkTbRLBorCJD
1aJ1W0S3qKKq3KKeQLEcdWrIespe4sITncFtFbGQiBrmYS3x4L8U+oHGEeQjl96E9QZwLReHPSV+
X1UsFh4RNrAtLyhePNwdML3tvjfWGUMyhmI8O9sNjhgPKDH1LQSyG2UbJBDf102k0KBVa7bbBouM
zgdAZ55V9u9v9sV2/1LmvrkRFFh0OYNfSG1cYjGXbe5qVh9eOhYgHXZcn9wGZjhJDiuxppd0D0iC
A5vVsx5piVrhjQ4Q/Gea8NuypN/IVAwe2GzDFxAjMQj9LFFZdSgghnPDHs2lUNwFRctxKMSKtdaA
RWs0JHsFZH1cZL+ffL30OZGzgO2vIo4PJDqxz5sSQN7mUpBsWM6VJrRvY2pcxbJujNC8h4bsEBP4
law4OEX7CmeR/1znLHU583CssNYvNVw6seJ5TN0DysnqFLpjXSx9nn2ZHtgwfikDm3rzUp9hHCyg
aLaH6dHPARLTI/kXJwj1AUIXTE7pCCTUAV8gXNcbvoCQiDNHqpmp4mV2IArIjjZ6PJQEjvw8FIbm
/ROdEQoCDRRqgs0Rf3sWhleUkMwbdSqTqA88SE4FDIsmGKWa72mrFXxDWFP4nqgYwpryPDEOXN4U
kjM//ff2p/0LOMGmdGimrKp0Ugzrt1NRpw/dPJcc+cm8O95Muu3ROCRwexoHlVPOAOKODluI5vBj
8zQMr3KfFUAfm4QQutayIKy0kO/Qq8hRSXJUK6yv5wKmSVCPQbXN96FtGswigxlc4zk06S93gudT
LzGoTYypAeFQ1uQBAETcCgNwdV6sOUUBLE0PzQEAIIEPWD2ewLAzK1DrUNlGBMwHWsYCguhYcR4l
DGmOnnMQe2I3VBGLgJ/uXfsWYOc43ERqR/lEAyG7+QwNVoyzkhghGMSnPe/QSihDGzKB0xWgdg37
zBQ0IG4nX/2Cgskuo9Mz+NqzjchVnKt0B1h1e41OhZdzsN6s4c8DrHfy/uIsi8aNi/L3VY+1Swws
8qZFrRRx/z6uwxGdFDxerWfiz0y+F5FU1ynIDF8mbRc0TuZ3HQaK4tgQBrBh8fhKOaaiVcj5sBQ4
X6tzypxOOSTM6YrPB1vomGy8YS9cQ/g7Ex8KuXAiGJA5PEN4bGlLC+KIjFfMilUiVEmiw0nD9FbF
OtHcMlgjEaLeD+So50ggNXSriWzT1YgbmyzysJzDdw9cQ6C+IyPdqe8g339S3ytWEzqFq4iLvsAw
34LgmU1CbQMfWntqh3AIAJuX42tm2fObImPkHZlT3LsJnGKZ402raqTEHFv1mCxd6GQ9P09whLPT
QxC9MaoQ2iQD825F4RNGNYiNAvTnoP2RARmwJF2rifRzeARbGjZ8sBrXj6V3uycyOXfA5u/C28tn
R0KEHDEDvilYbYyjcU6VZKA9rUtIIDpfAcz1jM5V9nd2N9PE25J0uGyQiGURKqPdCVeNoecdpsh7
wliMLQsRE9ZhPvcTiYxloMETfX92KQM3rNoQqFhH29Jnks1yJ5007KMnUQoy9xXx/XfXAX4D70t7
/PIklUecxw1GHLhx60c+sG6TqYnlh+ufQh+QP/7roeL/K8NvcxL5UGTXZrTE7LIFYVg7VAcFgY2B
PywGU9wqicF9Ihfzbu5P7TcqRfYJPH22lQvwouerd1A8Rh9y8iGld9Ch4HAPttPWkQTGaYiqQWCa
MkygA8e7EImILJApFBOoKdSTSRasJpxxVJUVpDN9xa221G3YG8G6BoPBlQPmgXj6PNilRKiEltJv
yENEV+KA4937kAwxyNwkn5Xi05acrrENidBF5pEjWa0HGD5AvT+DtyXXbkr7xaEMyYQcclSfU6t+
EHHw70oHMgBInq0GAexlWKm956MYVyLqpRzhMaMiKTJEWoEnmwmR3mCzW3UqtwLVvHMWBENeEy5O
XYMjD8irg4ObP5XkTG7VCe1479PhoD7BbqVE0ecwoZI+7u0GY3YyloVjLCHlaumFGZ+KBe2WojXx
3igosIMSHiRwJ7pKsrA83ZgHfMHZtSuNJliPCAd9QNx57hsniWqGo8sgO+4WV1vtWkznAhn3ndIx
w4kMBJGOwSV2098jbboaonrxH4gCZgD54tKph5xpCiqZGXBxoZhB+wZiqsm+Am65FTRzRPUUNpQ+
1ZpecwYyDukqZz2A+98yI7FCBfPEPaqwlCQhkQAkLhsx3RVEFQKUijgJ19rh/v/iJD5AuG5zZ31u
Dy5XYB5yT6l06ouKreuuOLIZTkak9jHkXYoeqgTqnnZ3IabyL+Fyw9AxRc+UGkjPlDJobJUwo39q
xbXQAcXQnyiJLX5Fd1yJiTki+S+64zyJ8lg0okKqW5GsznGnRPIYPShI2eDbLYKVSJ+GAS01simF
h5fr14hcG8sTnnw2e77fzc8rqmZJsrp4wADOo/j/Ce3A4irv8EO9p4ruhVTfaqngdNGo9MyJuiMe
yiqe31zyMhIB2da3+kowMw8Fluf7uGertPuZinrLLYYzFSUXbs2BqmtVGFpEdYQMmW/ld0CvLYGZ
JLKBUX8b1Ehqc8bCogozH6KJg2izIS0UqhQIKCWglwNUAXnw+/08g0T0CMZDzHpPDF9dxD5HDnGE
fuxhCrc84StRiin0VEwMYxkhkg41GZUQD9rOXSiEJoj/Vh++QdBtvYaINEV8SVCNlOhMpr3tRfRY
weTBOp202GpEjbYnwcgsQU93ggzVEcduOpiejcY5u8VXzmU8lOWfRzOKM2dFTmf70Yz/xzPMDmO5
V8mxXM55/CP+Hn2uN+EHugSG7N8+TvhvkxZxsMY0NtaIBV0uLmVam2IqdWs6yxt9dajXN+UPFCxl
Cyj+Ry8D/iITbctS0SaZ9mbE/+UeeL/d7hfdYD/drVs0uLBu9c3X7hqdr0LvWVnxJCSiaNqJX0LT
nnrWE6dl6NI//8kR9BUT7/4qcHz0x5REv9CQOdqPNHH7V2bXV+6I9Qmb7x3h26npjkN3bOkDKWA2
Cy7roUTOpbB4NRtcXZNoh/otbaguuM6idPZoE460cmXr1Mwp0AXyGQyk5R9poxrZt3lJajqM2AXZ
5p2M1oDNbEJIHEuQEpxKYdiAxXXAMeebHhDji0Fm4eaMgSTyFQ04cMeWRiMxmgchy8ZmKwMuYoTi
7f4kVIQ8SAh3jjOWml16vQfcAGqg30qzdfH5H4kjhImoPAzf4edfwmqbXowZDeYfXbC7Hd1Qwqzw
K+OM/cTlxmNu3QuuOTcw121ktNH9c0VvFWFPQpKnAq58SZ6iuhe2nz1oAJcK1byHjiJUfusGUzsT
tk53THBwWD3VKNL6/vseACjt991evDr6wdZAd5Inq/82NLWWu9R0GuP8HeLRZj6aiJEgQqxhEckF
Px1+BuTLIb7RwPUn9gNNnAlgoSGdGLRYVaPyEvFy55U4JezQNYJoslRB9EJ0ImOi9fEmv0ExjFwY
2hl0U8mfV0H6MDZ5cAXpR/PWwdMqVuYc9oy7B07GEDLiskxQt1n3cEiDl5r2tunqtQf5HF8FyDw7
MFThrxmvINnCaeutFdnFKdpYpHXQHKAzwAHcvIh2QL9gmS9drGO8YfAOecOwGyi377OAmwuHnekY
bxijMQZ0jOHQ6ItszOIvM3N5Vdl32XEPONC4JuA9Q91AYifOB7ZPW410XC2Mubk/1GQB4nrAAD02
YctPQnnCHow3GEfOWU2Mv4ETDpsbWGuPTCal9FCkLboOU1CsFbG3RLkUIgjW/MTldojShxsCKOv9
hr3drS2wgICKgprGGXBBMuZxsGOAsAVobJrhMLbA4aPoSsTsQOhrGfB0lg8HF3Z0Yfkb2I+ynuOU
oGdCn6L8G8zoQT4uc/JHNbz2v3N6Xjm0MbahELhJ4NFvXauLfLkug07DLNtQDoopHK0/UQ60rNIx
97Ga8jR3gVnAmANpQc18Bu7Q6vd5OyN36xqQyc48ff6mZYKoZ8hp3z0sUoIEbpLjy8Cb4yKpse7O
PiJHQlO9Sa8kpAQyI5c76dYhmZYGU3vakcDmtmRLwi1V/mJ16+eObgczTxiviJqZR4Lf6F0aYUQo
KxDW0Sku3rCIRhjOUwJjeUhXAhZKdB1P9VFfvENDoyiezzGn0/srIy+NByqdHV/GuN7izLQxqpuo
msMZyVZsvR7Iu5PdiXTrjanfmoJxAll/h+vbXKJuXr49grJPBs4Wr4ynB84Jtp5C4souiPtT72if
kbnztIzPSQTZ2CccN8lNII5mFnSzZgOc0YSmkcZlVYGRJEUL6Si36I5U9ybSMsU9VeaYKB8E2cCQ
j3N5/HtphHyO2zECdnz/wOvf7fa0XeKNSc1B1C6/5eTyTeIe2ICZFuO2kbEX1lEWxqa0qZE26oB/
hGJHeElf1+T9uMb3LOknd9Jc/qVJW1MJHebQyICKCz5cokwI5EJvQLCko80kozkz2XsXkcS8F200
3hdfIFVYv+x5EoouppM+rE989uMqTPZkU8IOXLfncPE1t1oFuMkoHeW1f8EkmXNIFkk1SGrFU0UP
M3Ygv8odDbKko25GOfz3Rua4cuPONP6DbnVQjOu0QQuuHPS9OOIHhzy4cULRCIgkBiEwcxcOfds5
pEATaj5M4PCdi394J2NaYNciOB4SNU01RJI8LYgXq/N6WTwawRuy1wAQk8As+Dz3nv3YH9FyziL4
pbWc5i1AK9JfiEBnigfWikeYTOEDXZw7/Rpnxw1a7Lt9yHSbnYfxHXLvpSLfU6jM2YLgshtY3FpG
9I7yEQ0cl1ZcM98baBzBuDlnbvm+mt0R1zxoLgwEf5buQZP+l03q14ohcil/Od9cL5J6qyaGHLjf
4QnKpQC+AE2sNyILRWJPoKQ8UBXaQ/CB0Wcqy6IeTN2DVw3xLMfUAVEEwP0+o5FBRhdwJtuybWcf
8d0nNLMMs6kDGYljTXBpBEJwRcyDfnINPmE39sgj5EbKwudh1f9c78z32L4MJdY5/2sh4+vPKT7S
Eq+oJlY7S705x2UT9Wjr4n1lE2TVmGJBs5pZyvs6xi/K8mXt7u6UfcGuR9Ypi5Q+E8uTVhMLk1XJ
VsaCZDUCGWEZsgaJN8ePTq1Ahzt7zg1BPK0zj6WXkUsE9g1pky7WGguNRXRxjEeSZAESOYRZJKw3
djvD8UNyLIly8PkoPHbtJMIDWWGchu4TSYuhcgl99wanC9U3riMQtj+WEQBs9yMRl1gniGhV2NfJ
TS+RzXq+C7ktB3UiaBV3w4dT4Utb6ISCaDdUNiMbi4QVklVBj0YVJ9u7hVs/+P8cEAMgrH1t5Iys
a7EaWAc8hB4xwxk46IlXn+fnK8/LLsW4GnjH9R9HK97rnaqpfOSMP2Jw2RKZVIC1W2jbf5+u9H87
mNvsdAf7IEbPmvbbi1sUpY33y6bBhemFEBEUg7nfIiBDR795RFE+gCj+MXmGKkg0aot8mPeSWRjy
LLohsIGgAhEyDRJoBiW3Bqk4hBGWuuWzwELexpK8kwAQ2Il4LRlKsvsg1ZpsF8F2A9rhofsIWWAB
qfGI5xVvas/UwBIajfum0dDr6NMHDvkLpXUTqKYpVtiFdNcEexk3BSbj2BfQlxPdyhe3uUQcDxnM
ewiwMUL2WUnst2g/auPYjCc1mY2jahw/lA83MPDsc0l/TqZzUtnxOsS5Eh+sSMNMIwiFUGcFwuHn
aGmfKLVkg/SPafWGTcyKbSsu7FgniRyUa83WGann6FP6Se3ezOdEPicdHnwlTlun4GZ+TtQzusbw
GttDbFrRiEyNpFXXDD4dAgoBuzYW0wvTBAysYpdlORaoN7flCHNRZRIhieSay2NnO4c6QNpi6cBU
WhHBiARwHXyFuwg6cNbVXWjuLRj+Q3ynW1CLP6FKSws25iYICFJ+OZwUNCqQLxUELXsSCo4BbqqI
zyHcbn05l+Fn3PQkl8Z7FOnj4y7sNdaXCVLQ00VxqqsvqX5mvO8uaQUJuEb/9VgFu30N8y7qWzrc
COLRwzHt4lyKrwPV7cTMBA1BK1S3TUWanzi5ggPCaM4BmBRGDsDrZiG7ySGnVSRrnFZ3sdqdHyEW
BTn2HQgD26CXwRLFYOW4hNyZe9EW+Tz+1b7QUBYpbd3GF3WRwa9ujtwMd/0Iv8UnM9T6UNHZGZz+
xSj8xBm6R/aT+5HI5kuD+E2kz6gZ8TBCVEClNoWs4O27FuCO7CHhkGbf5I9JGi0n3Y7b0TPtrJHc
i2tklrHuHDhHQLFVQp3D9o8Q3n6I9I4DlYqp1JsY2uP48le0spGkiOkXOaPuiRRUOMW5drLztLtx
alwxP19I0fBA+R1k1LNQt5nfLwGKY6x1WkUmQGoNiYa314CLc7KcUUXmfjLHUzWdHIK7RHDNCPDZ
cPiv9RKPZ/YorY/uzPlCTUiZb9kaEEG5+6xtF/Z3o5ivMRdnsoasDfiYDFPWzzXxJwcQrnSBCYqY
fjrERSHT2cVrxNaUhSM94bDBSSAPkYql4BztnzlzNOZ428x9yQOXNOJ+SjJEsbFqRes5Mhn0/SWt
LsWWs8oIplTMoQisKKNliUaSibl9mXAEjnl+urMjRirMY9qezFcZzzOPK2jab5O4dZuW00xhNIa7
vsR9K19pZMbn7E8Sjv+FF2sq8FZgD7pl6rJlCdfWL8eCsr2ZBswHjgW/pE4z6Ce+AcfG6zHNbp5l
eMfep4s9IurVg4GDpBUuf1f3wJSEoya/CEGuzBujCFWthVk2auoYdPfNImU41eU0/cAxgdJHX2Lj
RFRbvOqFV7p0m4ddEIKpBuX+B64mWHTw52DOIWTKQT5U19E57leBgzlkSbYxAMbleKlPwCYu15R2
SktHxRTNlJSMhYSCldV4XyOZIAqAe+EoCzntkgXfp2eHSIxD6eHGxhyrHOE3YuvSJRbNE+9gBRom
PlSDN5L9ArMIJlY5VYFMx/AyBc/ATqbyeNcc3JsY+Z9D4MMmRk5EQ6Z/aMWIi0jsjNs8BE/s+7Nb
A3yqhIoEfhmBZYTS+2LEhQceLyv62MPgMPSecbwz79553vRbgMHAPVzcwQpps45VvFSiu0pr9bpl
Oc4ebymTZ95Sxs0MlC4Q79oQM+ZtCErO6myDkt89+BpaQ1YfG+MaaPzDIYCJZR18zMmpqp1UVEwP
GSD1AQvKye6OdpPYCqjWSL04F7heGrTe8LyGW6Q8aydKrsCv+iRph/BdiZd4ieATu1AtNN3pGRL8
4inbRW54yvJAqD0UwWYhM/hQieiVjPYUypMvWMvMKdamaOjC/z5BKJuz8J+tPU3RIFjIKNuJeLV/
m9NmalF3mnwvN+gQBh6uvE2I+y6kSXcBukRMQZ00anKRkhHAh5RwAsIKu2mV2FW5p7KrclbleqpL
bwdLbDzkqrL3EN3G7kd0G9fM/MqvWsQW9mefWMLa5s8pjFn0VTQzIZSN8yi6bEFS5TK5+T3EKDVY
GYdYJLaLIMKJdFWyCC2h0saWlXM16VALgcr7HtDG175/l14jnCBQD8nExXRGB3OzaYsRgSBEbGwb
dYTchIpZtOZ9WPIz6xLOMg17v1kgTRD3d5SgaNCNZFDZHUeNclZm312E48i9XpwZp6sIXiE+bfFL
zY9oyvvWBkXjdDl3/LoivRVUajrt5D6JDjqN8IxIGB8yDEfxTEgQePbBJGWOhzLXMMJZhSjopwIA
d0QRcpyEJlAQeHpwx4/zE1BpzP6dsPh/wPukPpO19TMLyrj8wXSoKeIw+durgr3pYBgmUcA2GJx/
lkPd1glDGMHZKAxbFoHfuetcPMUwn4z2yZcY2Q2+GC/SLzfn0PIXjOfFy8yNvIboQ7/MoT6iY0Fq
0oQc5Yop/OBVkghiIYJlpwfwxhG7chuTlXUnkjZrJb3iRrqmlX7CMSB3RyTKKimNHCOCxfCDTxbX
prsXcBUWr9v5Ik6hhauuiO2jpoiXQ3zrE96z/T2qgkP1mG3W+2oSUSjF34OAu3JJAqsjwzLdGFEY
+fEhvYB0fXH2OnjQY8jV/CaC+CXn9QXt1gZ6GzhBxl0WKPItyL9m0DJnMKlOnca17kA5RMWr/FDx
EotCBgInI3iBoD+kcCUHTw6GhfMf3ILYrJIeiUR18kOof0jzndyMibDSnnXKFq3A56VxvmIxxED7
zCer2+DNM87/gVMW7w02GuIVZiERej5PgUNGC41E5nYM7WgkIjZAzdndvVVLmY2hFu43jUF4auEK
S6dCTpX2oULXcA3ke/DQsObbI0QfErI+9gyqopXQCcqpoMmItYBch7OEzcHTFsLgJvdKLiE3D9lH
wUL3kOVodajivgQGZoRdEZ1R3NGtdjyuUWg1aRMSmo5ckx6hToCE6YMtCmzN6RUnQaYtwEDdyowt
TCL8AKCH/WX2IRFPqv+WFybIAO2pIqlkb0fCewchpaHW2ihXCGSopPtMHEUMV7IjyuRZj6GJ1CJ7
t/+x3uptvXGs8CTCLXD2Lify4tbKYcJyzQmyAwYO0sNXSSpEyejc+NXNfyjG/5KWoGnqQdM1yzjA
mSIw4Z8rTDGz7Jb13Gj35F4wqji/8RUhqQtAqHqvhI4cW//JYwKU6+FVCl+zhgyQsKaXjlWcH2sO
EMrhkH0mpyxgoaGX1+kNb3p5tDW49lA8vDKhMcdEV4F+JGkwsN64zznpBxR8CzQ59WTkaV6kxTUd
ihToKhOeXFCyFfs7JZtuYk5UzMh03Dn3Xs8dTAaC5WNjxSR4PpK5uee5orqR4KTCx6athL8dN7mv
tRDBomabWcONQHYMMYIwIYmELyGV421WbG9ByFR68B8g45jvMiN+/wYiEHNX5svhcxnWrLJY7hw0
qIMUWmzBFZh80nOSRUkc64qT2FO2oU6BOW5LfKc10d+Dj7H8hVPFjo0IY+R5fFk0LeLLbtMdvixA
HhTlwPI5TB97JnaQxTYK1mKSS+XZXJhQJ0Do5HvbcqUBSNDIp9ex9/Ld8FpBZos16XSXAhwvRY0A
KDBAskcqKS6oEzDSCGpn2qF9VtKapBEGUKkNxnY9mg0H97i6E/caYzQhpMomOzvgVkJmD8EhpPUM
6NyuIZ70ziKv7NTeTyWeZWbB7vCeNoRFb60IGpS8PuPECy5lm6vgUbKfV80pmmckJ69iQdBsqxCV
hQw/oflatl/BvcCn/FZmqwFZDux0TkqNDN838vYh/30AOVjy/06IeOl13bDRz6tCLfbPl17rrtfV
vtAGBdffoHVEKaZRbGwQMsxETME8oFHQ5OkH24g4ksx1chmTtFgf6vXRQChBlry4HxejX68+yMZu
9Kct690k6L0gAcHbdfIcS7iUE7AImJ0mGne/QzR28aFPcn7EOVFQYTaJ7KwSRHAdZtWbRhUl/loG
Kj3Klpalr8JPwVX+tuNuDoFrU/Vfz0HrIA16YAQ1rfh+Hvu/NIkfGna05Na418G5nmN9u3bSsoKk
wLu5WYdKMz0cwAY+0kRt6LWFlESyAymJyNclk+4y36zwQF7R6aHEWMQUnP01kk6Ye5gPFyjRuAed
AGuiLXz1CFJjczY1n3McbDzSzlaYJ0qibZJcKJFQldVRyHBt5wM/xf1gN7THuT2qkNso+FzcQtMO
UyS0cnhjwIuZDGWYerr26Qo4N0u59JDCqjCgIshcWIYRzzR4xY1AdemsMJ/Ye0MaQXsE9yKLpv3l
DpuFH/8+TAnEP3j2yZ2QQeKgVWTuiQYUsmE0zQJdR2mAqdW6+9YJbZJQMXjDe3wQg7WaQO1wNQMV
gJnO5cUr3ZurpeMV26wQgRSMGJvwdCXJFhI1AdM597TaoWkJSBe3G04cf944+yaBS0yzNyoyllpO
rbOncQZG9pHqWerjr4zoUKDdmAn8QcJ2ThayueQYaq6U2ngWnDtMoD4ppmOpHUFGF4ndJS+9u5e8
8yOjlgpn33a7Qg8xhDfeWbgDOnUvvrXxtSVpIn6BCObf6TjQ7EkWM7maCZgjvPlhzWtE56nhJRW0
+s9w2RHU4tRvxUR8D/6YEcCAJOw4PwRVfMELlaVX1kf2QHta4YxytJj/+a/6PVJDxl4AxveONtOu
vaO9MqoKcnoFVpzqCT26zg672Fv4OYRE3PGdoMHsuckLDW84tPTkXCybE0Onl/XmPupu0/qcw24i
T8p7DHJKl38bwoGOmESD2+t9+lxFTD6P9vjKXtUrWEQTYziR+dpjL/QiDzzN93bq5vVhUr3XMZJ/
0GPsggmOuEfAYsQa3RU/iphA7lCZFiXmliQLeZe80yeEfGUbzc7TLidBb8fcMfoCn3bnmoNbfSLG
2IfMu2dpcnBmMe2cXU11O3p1Q/g6yWGKKDvSjAg1A5bx2fuACZkuBi5pgm2Rp939nu2F2/tp/VCE
9gtmO3PyCzS6d0EC6P6+oapexK1KGUPNxOntkVrBQ4ePLIjkfjnmf9HThOIqqYLiigqCqJV6I50j
FroJxWvKu8/xSbDaaS0egkCoX2uwoxsPVloeINMoGlKEoMA4gduhOQ7DCVRMBeDzAXktRB2IrB7N
YHBeWIU5ChirUMiRZdjAghiijr4EFAgqjLjRHX6I7/EXsZpp8+owUpBobnQsfRWmW5BY8yJgWLaZ
qAYTRHKQfLsMDmWApF7jdAUUCx8X6g1EMOiCMiGeRbncJvNNJGkqDcgQ3GsRgdw91Af/cwew1yCu
IRn608R8LZWMFKsUaeZzQGEWWfVPLbqu1JJTetjG3ekEvDs1uahhCoAQQ4c7DyTCrdkNcLWDRBuc
w+AZNqdJcUx5fFzogZ65Y4BDJBFpS3ZA5rQNSejKcvjv6bsYRDcAm+NgSiZXFzCcnclkxfMcjNZT
oDTpzUin+qGtH/L6QTmkI3CK5cSuTG+UTRjpOCm6bK1IrzfR2Gi87MJbup8Tk0gCmitx/zScQnc/
qWw2IrBiqkRgBRDNezADZlsjwoEwZhMa2rt4FIkYvvvsd/SDs7tfrtwhxX7Xrv519MfR3/c7+r/0
T8foSh2/4WoNDLiqEMi5mJ7DKfz8869rxIrueogtXHtrcq+Pt+2S3avHGiJ3AHCBNq/WiTavBY6U
AfPQRPXRvIkY9i6AzXITWH3g+ochNBZyo4Sl8uxR4K4dieRU8njI43mmY+2v7xeiriDMCS+FcYvV
bfirXSLkEsiTa6imvvaAy2l7Yfja3O95W/jajOVmtjnONTf/zoHe/s4O42e7S4+vZrDfZjIz5DxG
DtYZJtnO8oWlhgPjbvr7JWk/VqLeMUrPYeAlXk4McHwtHnoJwtC94oTrFGjEEV01ETn6o6smG8di
mh2cLG2RTggphFBpb8MXmUiYhbBMW2AMCszcsm/lJAt51yudnKDsA6V2pc9GHZrXUKa/WR/1O7NG
IevEC1qRncTNxc/9uMRv7bx0hC3aJMcBP3YzGMr/R9h57TqOZFn0h0oAvXmlt7ouzc18EbLTkCJF
iaTov35WUFk5he7BNCBUo6vS6NJEnDhn77XhZO19N86YrzGyUU08e5xDKIlIoMf1jcZ6i09bPHCr
9mjqOzsVY6xnuHlq+wTnidS/uyUIOzz9NiQZ9Gwg/YIbVK86PG84p6GLkWkYzbVot8BFvinpA+g0
VymiTHX5LiHTHI4OqlaRasCxFtrbnYkubN5dFjqhtY+/v5KJy80aWmTmmAexilFHP6xiNAQ5nFLH
Y1sxr58upVvNBwxqn4JaDaDPjv/OoH64FT/ELCqYc4NzGyzngIzXIkKxSqxCBXWT6/O6IdrDxjwG
NTHpkbT3DTHVl4xLNat6ns2QEJ37u3Fzz6AJCQ3SGjFg0YEaY0Re4bKIF4rWK6FBmJL+FJAFupZg
Aq1Mg4737OwPjOxXT2G60wsyESsIWCJoRCgmeoQSB48sLXBdaioRptxms5U5T/UexVWgVKO4Q1KU
sYCMcy40avXR1HP5kkvEvf/OEuY0IpSoNpoDj6MHWcLrwXA4U/G4ziKfIL7jd6fWg33mzuEJ1UXA
04srcLw77w3KEow592AkQox5cyO0JrLus3LU8cGi62uEJcMhr0C9AG+E0vrq5+8PL8ZDWT3Pgl48
m95q4suQqpwslrtESEUEj4x27b4uEUtJn4ZYSnlIdJLQBzqDXD7b2YJuZ0Qxw5uRtiTUiIBoBDNi
V1cXw2/zxoEjIvkduDiiAEXRLILUiepDz82tAZ3MrcELTrYJTlgindvJYa2jKx5AotrLzhNoqoyp
V3AGZ0B1qbqpp6vs27/BGxQcj4EoA3y26Ye+ByMuJA0yIW9P8u0pR29APBz4LH9jcIoa6C6Ken4R
vB31O1lsJLucaSdL8V0SQ/7Zh2ehgv2zRZHcw07dZ6bdEByw7Pw+E2+ngFkfBty7Gty/MlFDRNZi
n7JFP3Pqw64OW5I/gj9sG5Yg9keWIGEh02BKOYx2Ql4ya3eAIwmboVzTGUYIRpFS0dXBseviq6R1
PtNpD3heHwNODjydJSxzE1iEnYh5IZYQ6NDVg6ZFEc6YyCCMxi8Wv7F9MYdEsBhY0OxtCLrh5e2g
xXS6CCYUfnT+OcXaFOPcrPHie3zwf/6JZOOlxgfWOD3hkUTCH8Irh1jZe0b/TZv/oAamiBsEYns/
4aARrz41OXxJWvwkGd+S8wn5GGDVhwv0wik0RNuzte7zFfeWHEwpXjvOXLaQ1SWTGmNrK0kgE695
zWZC8yyl0Tsiubbar4+wUM7pB6YNruUtgjs5c2ID40HDGHfE6uE27WClsbAHzSHIDq7C9kWlNnii
YUykQ6igUudcGC6v7QVLlqBekg58cbaXx7HCOmc3SBWW+xnFJ+cJqBf2V8gWHPIxq7L3lLXoQADN
ePQEcN3TE4AqJGGURoE0ItMLM+OZH48AFYYnRKKWZMMzTEUEhAhzEjjLsfA45rQCdll9HseIb7z7
+7eX+/e7xyq2PzIwTZBS7cpDcATtv4ZbQlNkI1IZSvPsANZUfmjl8/qsWYXzOhA59QNSwPqj1AIw
I6cuOquYU9ze345I5kFGO62eaBKEFxKc6Zzzx3Q0NFXROX/u8CzSTAvkl9Z3X7nFEvGWvY99cJPC
+3eooNM9s2+fngF20m+3feAExgc6kutIfKVzHz/00Wt1T2EYxK8cp9nLuLVsz7R82CgePczqcx89
L85kJOBNqREPTTw5jJW5OwCdN8l9npx+/8Xs5ShxWR0fLSIaMyXwSaf8zPfnm2GjCp+54ecBNB0p
Jw6bDmoxnrzB+VmqwkC1fuFPhYIq1P1Xd/2BnpKrUljCJqAJUonznR/9XgdY3AHi13TFPGSbTDec
643wQr5ZjxyJtsIugrFKZ4DSjfzpe0edffLBlEJt1RWRcCvSrQkOEUk8jMpGM7wboFriXk4AvMCD
K6rMuXG2W/zJzeDA3O4Jv5o8BMqZ+TuZPfrLWST5PE6rZHwipoc6FVi7W5OhND5N0nscxQACw4Q8
MeWkvThGL+hSPqdubh0wMsTXjLrclfbFTqNCIApQrj+I4NuFBZuT9FIlJzsZuJVbnjEWEcKdi6OG
Dz/26AGzYlAvr3glRPg1UQB9B4dRIDFG0iFIe9hf0L4MeETsb3hVmdo179IT+G3pCY8p/KusJcrq
MVaHWjiEoGscR6YV0HkX5na8cYQ3fLteHFTU9kv3qn0zsZQXvPg+CZeccu+uOgfnS9hs4WCE1zbi
FLFodA1iig0jL+b8z7ba7JE9BiPJykGcwC1nJRgZL6rhCmeHjiERuzM1b+Y4CMNJG6ezQOlgXfFY
eTwvmGvDn9aYS9fM+AE9V/sxEwQBiYp2Ozs9mUvEEvLDwKHk4v8S1+lTgzLDZ6xQBSN1DYyzLQwk
UheYXYCwZHbvc4xhRrwKkSgKUTbrhzYUWRjEzqkIV4RQRSg0oz5Ik0OdLSvxJamXNwefDdYK58Zj
i+XMv6SdmT76s/pIbyy+2kLtmWN9/Bu4hkHy7iyqdzO8a++jml+qYELdS+2Hc9E/X44IPQb9iah4
IGsCe4JFTxzbrB0NoWkCfMLOFCM1PXMs99mPxknsR1QqnHbuA9NVcV0fKyza+PBVJfduD70DUly7
MeJoJybz89om7CcS7jXinojKOAgkEsU/v5m6nHcZVb1mxOXJl5agAOwJlZK5pHt2yZBwIKFhiShp
gtGo9J2fbIes3vz1LA6sdgu2xD0iz6wdzM0PbfQzazdc/gskBhFcAB7lTFxKkTs/zZ5cgVhSPrOQ
AG5hYM0Qmg8P7NK/LigBcV3QDdoz5QGxgVqEEE8/KLt8+s7Xo8kEeomT3M2M7qagIjGAvgrjT9ky
QxVseT/E1x6Wza/v1Locc8hswAlFeCnjiML5vefM7gmTDppurA1oqPB1IxhivG14K1UJoTg8A3jv
e+zKQls3yCFSwgi8XHU78rIoexoKr4reiIiOB0hu8hWql5WsioB59+KTiyWWsgfPDkYHEPlHJ2y8
++r6VNPeEhfErTh67aOk2nXWOSGpi+b8TOeRqgPVZiPeIQZhpq+NviKWWTS1Yg+A27DRiztQ1P2O
YGXje3whjTKTEGHooINf8fBffeMdnczl78wQkirrO0I+7/ZsnZ0TMG2qpICfGM0uelwUghsKQfQT
7qkTmV33PpcJoz27TOuJHudGH7CeMkFDPXNlWMZuxB2o4r5OtFOSYRr7nZDIFeTDbkxCYkGH4wY0
P6EFyKvL9TybNDsZvubg88DpL7cjDCofFNafy2pyTtj5fPg40BudNZfMTWLCCWidBx894kPMKyPY
ppOI5skmO9dFV1iuQnCLtBAuJApEhZO1aOaTAj6RKYnDvobXg/c21qVIdcnshGFxRfbbBPcfIDZR
61S2N10Q7NyYN9uE9QoUs7G73ZcyAoXCiLnJb01+mHKdoJ3qeZQcb07HW6QW0QZu4yyIg3paQmDg
0XdWKWhRGdGOQ9dUgBHYSV1ULCg2aUrUbmk5f3rfFnfb9BdZnOrYfAkDuEFoEoQCAnkpQQETsMyz
wa4Q/Ax8eOw0WiANYTY4r3AQOH8r3Vc03kjE9KNtCgPf9fDOfJ6KsGrfDp+kyxcefva958fw57Gz
M6Jh+MPOzj0yuncJhRoF1L4/Qzji5Tp3+f2E0Qc+UXjfhaSmHHZ2aIzhRQkLonF5FiMT+zjNEEQg
k9B7nq9CgiTnyj1Ul6gvcUuAOrJpsLF6uPMhQFHCeYuyDXhfITY7HmA+IJOIuEakwURKfDbUXgy3
RKACsIKolyImpHM2oSSlLxPMBIh91PXwbmWHS96u2XrL7FOK2ZEEJTg7Uxf2ZNxZwk650G5hqp2B
2ctgvZPph5lyAh27hOi5/670WZ8eV5pFgku1zF8xNm5VxLbT9LEfPl6+BzTFcNo6GmoBgoXK4JPx
FrKAZRm8y9M9IR388on0OGwKJgdcDxVZcRfm7Esdj3cS7iMu28mZgW81yI2CwmCpYSjh31WP5CFF
kNBOUNQvYQWIRv/GFcQo2Jdv5CV4JZEWciQTqH0hTFkwVx7k8JKB/IqNCWFPWk9Hq3qq9ONIbgMp
SR9Pw7HT8+KSc5g/pyoc1yZmvpninOSLB6hqtTGgKKBryNadjdlQ5paaHb+0qIW/F1wHoGK1U3NG
5YE2BdHzMxzpTPzHDFNoQ5LZNb1QmgNXEQ+NeTva9tG4PUlsvkLQJnhylwhi+0LKdhkuRnA8yj6W
2zY9n2AGxSUtPfoeWMq+sJdGhOCKLRESwIPjMd3E0YiT2d+7EimND6+qBaPk5gv1UsgXvUDRMNgu
BIseHBIEvlm4zB5zQxjzwLlksoOwCyTLxfHhYQkm9u0SdALt2dwcn8JM+n5GMEnZ1G/RIW+GpCIK
kMQWqF6HZLqxrdGVFY0yGRHVyIYn1mokmDYHP8pWjGyUz6vyuUUYwCPLns9TN5IsRokQca1g5wME
+fNAKTbIuaRe0sstPdckGjuwd8B7wN6BeN8jBlDCC8d7Ov1AqLOiJKxHPATuR2QBikI6tOCFFe8o
q0GIYjKA1oG94HwQipg7+DS/ekGOSfXH34t4WzCDRz1Wy+QtMfDEKC4MUtTsPGb8CQyT999u7tYE
zKy7Nrud/ZviN4owIjBEKxT/Er6ddgPC7Hy21uNmMxF56qCieqebEErqp+OlO7qcWneJGNn1yEuK
FPQUd7sgnBfn0BIVBqY7yRCCnog8e5Tuqt++NLr4joD3GcjyOMPHF/HgLsHpT+KMwOaFpwQRPLvE
bgHkrmIB7Mo9N6sUe6Dvs1bdbZoxQiFa3ik+8ZqIyyihQ3MhF553ZiHAwpF4dfRVEE4YbzklJpdZ
7CCoNW0lkOgpkP0E3l+IKkgZf3ivHkNEFGUMEXEuP4FiCfh7/yagADtad+ER9lyEEIwe9fx+yQdT
YLLqwcGHMe16IzD4yCDSmxWUCF64EvvUsXbcSnM8sggQY9Hpp2vLTUC4hTrj8wEXOdIsAA1OJHgq
D5iKrHnRC/hmQ40b9G5qpD6rrfMDY2AyQSCpXO8FnBvwwgs15+BBJeDcjwZjEpBDBng0GBkWvBKn
gqPTh68EyWsunEVwkgRw7heC9I8r/jLxVQCZhhIR3HPcf5xWCreQOg+dNZmYqaqkZI4xpKCFP4Ls
FiT3H/wFNLsJ49acZbcf4z1mZIQFGMvxWAoPLhg53ujVtSM8bSmjjg8tfU8KR9iKV7gLWCh3tX8a
1XQ+KY13xJiXQnfpPuBaIO2BDYich0emjuIoJySRQoF8A11+Tk5mog2prqTRG5qXijTpwNAiuYiZ
YdfHQT9iCe7ZssMTq1CJnMC7lMlKvsMvDKD9HK2MT8ksze/iH25kV8/VGkYCvgskZHdcw4zAa92o
ItYXNKT94eUxArthYGU5gJy98y1Iy8IJiteXtGIN+BORZg5SEo2CTAsOiBHGfyj7XXCxMhVaEdKV
w9piFwIhTSyvkfNeosgGvuPCz9BctlfF423+UwydWtZzYbKQ+QBx9dfdnUSZBGp4IWeijCVdKCnh
vXGEBLExZzpnJVLcgRhh7KRpzHHUm8/eevZ6JMVEte9kQgR/tWe0u5EJ5sueicdKg32jDb+xjZ0m
5/6s0UchKslx1w9H4k6nIRiZ78YGiOo51E4BbUFet4XBpY/ntvyHlql6oeLioqNmaudovkVc8psI
XWP26LX7ebrRxXkaV1i7+bPuIyi1Q5IIHmwyNNhoCKnqYJNRHaKb6klp0L354AkR9uzbqKM6/2NP
T4PIQ2bUkndHlUbW8uxHzFVFHAIsX8qZEoi9WDAk7ERFIAvCqcCbqt7CSkpkS++zXFxsvx2/2uWu
SNRQYMUz4l5GMVrM8/NrdVbngI7yqR2fdO1YV08vvDO9yLXkP5tkqmlx9RF9Fs9PR+eE0c01irwZ
Ihahq/W/2pvQmvx4mRAiwEy45CVZrnpSqLE8vvAwQdkj18JmDk9qOSmOHcdLtPce8WjAU+SE4DIy
tFcj1Yy03/NFy5WIUYH2aBpvw/2l/WYa/WErSRK+sEei0oDkrPB7iOqU5mSlw/aGNIf7BaeuU1CN
BAiNUEUJJ5q98NyHM2Y0eotyIAzQg6Otv0NE0FWCacepY5/9m/+DlwGuAKlK0OOJmDaiuUqqOTUO
GZIZlZIcPpMqZrw6tgnVnwIEF9FLygQAFs8tOr0CcdWGo46l0cx+vFCBFwSFmn47+aQa9vvAmbAI
lfMialW3KF3EnNeLO9L9o5+JQQ8pUITWrI8IfUOGq35XmNm+PIaA5HwUyF1wG25iZoHoBeLi66fl
ngxz+m65jRZ+qvKCHrImWDPgDCzUocKQ9GBA8ZdWdMRQVA1uT5LtHIFoMM1MZge4iU3gpCfg9CeE
2odQdUhU1PKWB5EkQbf4RTAWJP376kE10UW8OcIzufN6jMyGRytdUC/9T/zSjTN3Yu06eeQ8J9Ko
Qhy3JfUn/p6eIUpABAUnUEL8MIGJ1PfTBYko0jfDdFUOJbTWOk8m+oSRnOzRuPfMJ36iDCbs6iIg
HfFYyGGJLgEOLC8Yr1kdBTCuKF/9X3ohKBAgIDZ4E3CyjmM6fbPBvyihrYTYxcDnOCv1Pn0y18T7
S9Do5wGvJ6FXV+HYwHixYLg4ng95d8gHOV97NB+EpJ1IXJejxfK65xqfJSJOQ/DKZHFIY93gxXus
G380kPpKwGHpvLkP99mUV+RJ6bF7e1qLrLSzbc5llvn6OI/HQ3XUqyO3HQ9A4Hp3khNoxlaC+IXq
gAnl5v1CNVlaPm+lIguVEJskDOCNp4ofJpV0we8Baznvj+eYACjXEewiu6VUFtWcCA2UbaLdd63t
gJTDUZ8Q4qskGPpjI6ClDZQkTFw8fgyqt8g0o/PO0QGiE+RMjVCBt7H2+tAlAxTm/WGHRJasaGnf
xcgPcg/59CoscpHYgkXJwedRclAV8JNQFaC91Hfa2YNzxkNqEHkHvoT0vmeIHA17bcsv+9fZCsyd
hkEK6J32BRMM+KJLMLsvnA/U51+PLCNODAhHxImB/GXTB3FAU8dlXrtDRNjO+UOAJlyTWiFTMbbt
xMKGgbs/8mxmeMDGo5Orj/l2ze50w5UYRaiLFp9ryzbPaiG2+b9/2g6CMuKQ4IXXHJyTr4xHWzta
97Q7pLqcDlV6g4LLGSHEG2okBAM/SiC0df9MLrUJhF75K555B8j5Fe8AWp09/ZfUtnr2Zpev5kzX
TNu1eqrBhuKrxkdT9WsKdQ0DMteBcTXrqU3DdklzQCG9215dwJCAKQVLhLLqTK2iAy5zW484yiIC
roKF8Xg5RERm9t1Xij7uZ1Hozt107IzXH6lrew4hN/Mushrd/Gl01lAsfRWNH5Y+ShTvU0lqG4ah
gNxNQArkLybvBJcRuBKlL/oXtbs6PKDGq646y34ZKfIEgnrPtUZZ29BHt/1lCVrUkvRS6TozXpWC
w0nAU8mYw9flT7z/egr2Abeqh46GVQEdDbIomnSCIQcRirnlge4xDDE2YooPEWQD1R5BE5o1Cx8o
ha2Dr5HWk1DeXDPQnf+ICq3hypD4xFOcesT+Pa41ukgWdfJplYsIITGWrMHfjJIFIPOe8TfN1OQi
Z2p7JieKXQn5Lhset4+xJLsdt69Hh5KVXd6f8ut2LD+s2FnC/J0fgnWtH12l2p84FlkOmWgWKB1p
ZLNz8GV6sb6S7jNziOJB0J1PBZA2EvR04tSztcjlXQ9zYXnKttL7St9QYFlsEysj3orkQjI8Mu4l
nX3D9Hhp+eA0bui6sXotv90b9Y4VkL7l0j27dPl0ytvtuGxHQUeL23vscaTLrC0nzg3PIzZCsW2P
2CT2vFG27TZ+17anS/tkO3iObOcrupRJF7oU6ep/xdqYQfrvHMySGr4xPrBOpACVRP/FtsAhBsEH
Aka6CzlAWWMz2CWDPlFWXE3enX4SvPoqU5XsPbfFG3+oA8oHWoq6SMIitIgbTeYBLivJxWdVsLiP
IrEAeWJJjbRTvYjQxPlGN0Pyy1Go1Wr2LwZ8BumnRP1VqmiLnxla2gEErq0PbwX8KfD5Iv1PhzxM
mnRSLFHzi2r4esOvmFVdPpB/fjsGb9q/osJFCM9xV3EwGRv090649UOTZKwlUhD83XCCyACwnxjd
isOtuQe1RW+Xwo1wSLQia/7e5A10Qu8c8D+X+kh1xoGOA+01pLHHI8gGrZ3S9u8NejlFTUrkMeBr
BLTsuIdbvjDh3OssnrwK12oyFOB6yJyOH3sviSQO5Dvz6prkzNPHb1w2MtWV4VQcT+SMXIIjbYrw
u0zteBLtvAnLdtx/RppAdUvelZE0S2I2Me2FUgsHlMFD+FPtXT5Cl7mDDLVe/GZZeqkqpipB24TP
ocX0gdlYyJ93QLu2J6DgwaELZfUxLSjG3ChRD4l1SOADOkeNF5e7OYWngtaCTI+UnBkC9hA2SQFZ
1fhPgrnHatD1/mBjUA0o1SGW0BoF7juJvugGClRHRBdhKAT/d9Ke3lqIyR9dDFkLPdFWbL7LnI9G
TuEv1NWjHbQQdu4uzQQ+gmqg+L8iQS1XEB1uCt8wvaKRUlLG/JDQOEvCMzsHA9p11OStTzgJ4AI6
6WioaIjhO/CMhiQyv9MdkqPtQVQ3VHgSxxrMMBoCCBYUCOkUamxXRDnSZVU9bwaOl7FVgJ0iIxEx
Dasz14DQDPIub0j+yC+r7ahEjT+HI1GtlcPjV/OC3Fm0OZ+IFLM5IKt+yOXRw4Yhr+LsqOmc90M0
jtCggd7q9DnC6BcZrgfQQVW6VelUoRlNFFjrIsSetRCNuC0FdRl48Dqy7ZxWJO+KxZKFmiVKmmDa
cZZ/xcsDG5jCdSbWxEJc8dsIDuSJA0xwXQNMjCQQPUyMrM1WOL6dFMa/vACiI84eYmXuWx9CnigA
jXQ+Fx7WxAMX/7gZD1w8x3W9cphs45hbudiItyguPWoF9mnhvGdsjIBfEtvdX1V7si5bO8IErd0K
KYZTvCJuZcZWPotQH2YlLppXJmlAp4oUx6fzV6+MVqv06OrQMjkoq3j5HOjYD4/CttOgGFphFkBT
QDClC3EK9dZ0DmzMLACAGG8j5vlbu9GYma0npzkZTEeLr88SdG/OtLara646uSiFT5/w0E8cPAfB
ICLrW0egUHtYKeKnh4P8BK6j9Qxo1bpQGslcnbDfMoDG5Bfc62PJ8JMSchKKRKG349CBzqwKVxTk
zGVlX38/KUKb3ttx0Yh0BETFko8XHq84I8r2jIrTa9GSwiw6ezXMRYag2B3YmVgkwvxle+ai8lR3
tsdNL5E2dN62BF0DcVcIxrc+6qp4ZvxixUTUWKX7/t5mQKGtLUZNswXi9/Cs2BxN0V2vEFFEBhZ2
MHu3y/6Jsjofm93Uf/kAC0DY+oG7CUpklQR6rB0HUl0ZRdFU2EtFqhw+l4vL+3UgsWM/ahJ6xxLI
LsteQakAbUABGLPT9rUqhrZf1ARuxbcabQ/aVxRFRSQlBePwS1DssATToR9F+enbMuE6bhXrsXwG
7xp3SjTQHywdllxOPmrnifMNA/rGn0lSWTHE3SSx2Z/bo357Iv99g0dDg9NhgEvk983hX0F+3Nyc
kzwyksbvflG8Hebfh2FpyNo6q830ZqYk4GGwpsdaChUwuBC1CUa4lAiN3Uq0bSN2MIfbUfyqSRZH
1X0QwWOwieFmwtjl5MRh+pGxQXGErgrQx3YsXm+cfgVzAT0pfBI5gL/WYBU2U+hrs4p2K2mHGGGT
AlWCXgeMZhSaEUm4zR73bdTp+PNkZYjZOgGmNyHIqMKsWrkbsC4qzoDTcEx1ybgEFw1cUnaq/QgK
g5iVg/OnXWJe+d/uQM7gVwvtc0gNJNKfA+wqFLatqGE5qj5q4sfB8PaL/CNOANRKiLC9vvNWBNf8
iVen57eNDqvoBWdcnd/3m9UbkVYJBrGmp/hJOikHxd7H6LsClJRzejfSBeMbWUg8jnvJte5pivrb
ZU7NTpxFkalRdSJTQ0EIrxhJLpNrxquXAN0d4AqLOIf305bzKEu9wJJNt6eJ402C3YqOhv20siM/
bgBUud3ujW/lUZMZSYsPNq4Rg8wMh/07f3gjpOW8dti4MGKguTN2lefo00H6roStt5gIIMiNSNpT
wvsBOo2rSr1+Yy6NvGfjFPYJBxk1E88wx78BBYkzuh4jKLLeoCERADeGdCS+fWFkNGREMsAYmOEU
hPBXMEXXTWAexERLo+eGZPDqf/t2+yFxaktbLSnGGEOLvSVFmWmEOMdYWiSSixIXOO8TE5HJqwyU
/X7RY+0TtKXbGggIE1l2OOOp2SjOORlhkQc8nh5u3JhUGZNejm9DrAxRq4a9U1Jp8zfCsHuaVl+h
t6P5LtOPuI6lv4Mk+Nbul81y6wb0Wj4exIjYxLxGtGmbNhN6mHiN+yZSEY10YHXj9pzUFlVGSt++
DZm7rsndyDm/0RTm/D3rcBpyaeGEYNEVRdoAnn+ghW2CbwZoZInAXNwGZNbS/BrwHLxQkzG70uPC
whwsInUU8tMg1sPaxFHVZMYFA0AovcAJwA6Q0mmKaAhIGsDL+H6Lz4gsDafgzeXeMc06i9QneMzM
6apbOnrA1sk/kHZGTksyJcVeiKjV3D2jFwdPjhnCceb3wXGuY4eJmEzRRsgKGSpCUWMUfstQiHZu
w8j/t06AgTbTbMbyDLRvg8/0skMR4bRHfoJKzMQHqh+kRpC3mS5f8sWBE3Q4srVB8RpUpktf0HTV
S1JMQnhWmR+mSGMT3oNyjMFDgV2HS0QSrEqfYvI3orRCtB9g6hctPC8iC+tSQvX0D2jGcHzOGQoQ
BBsSUA6aR7KIuycbc6F+pSN9SnSkJcNxZflAihoCCPoItB1UNUHZ51RD/dbEEjaCNgTquLxoTuFr
RYRSWFsEzRYRszZ4zOr4MKtjio2KsplF1LRNLib6ExOfH+F7vOuy0F8hlSDLhDCfnY0tJxkaqjmw
a+fG60/HNryfmRV+YfiNrhGvESondIEw/q67kInvzJy67vLulDfbsd2etNuTDq6wfeqIP+2Om3ix
FISzV/92Jm8ZaoG30TOlpuiYq0S1GD8Zb5oDgETXU+XiHr5a1bG/AyINLmchoZt2ByMSusdYj59m
3b8W+steCrv3DU0jIk3HwRbPwJ6xO454FCd8Zz4AFfjOJt02lKH7115cFCxkfQGthVhLYf4H3D17
6ulYdkdbzq/n/ERzR0vYzOKxi+jenwLLgNbK+COe9bjrEslMZpN0Tnj/QY/Q6Gk5E+0n5sgdOKu9
/c4CAXeFCbT7WCQkJHwnpnu4RL+WjaBKGbLTUCP20bWK1S0WIjcuBSPe85Ac2C+vaQcKq3HH0iMk
jLyBu2CTfPnLbqztdlG5qPGG7N3RNhERT31z3QWx1DdPgfHt7my7LGpEmUEOQhd8sNnrXqwF9VeB
91As+tQP7zcRY+/eVIvI02Sa4WWnTPwoHJG/iTN5U79Rx5Tr7zqGEQl1DDl8wI9oxKNIYBpvh7kW
bTVzVwc6DUSKllP485zZl4RuIkvjENGUhFVlG+JcA1rCRPwfLNxGCApCNgKZhiL59vZ851vxWtD0
poSC8IRyETLZGmQXmDd5K70AJ76CkCGQ24yvREF11s8z13TX6VyxBYdnoXLike28v6ZmPVyuN5Tt
HCB/vCr7+9Gn1Qd1O9o0AQ65JOd6nxtjlqdKyGB/dK7KjzExSAAETRqRMIsAAsmYHcuQkURnND4I
Jctfk3W9t+OppqEupz+deYpAOVdW8IoIxHbt4/kjhGWCyut0cT7Ym2duHnxI/N0I5bkPFswm/2yJ
WlrH9pfzvD9MmNTjCFFGclE0oZGv3cLEViyI05w6QZQhGPHR8qlimZkYMpxDQlklsdBIqlhlvk/O
CIQX2dcP1QyqMSg+NddUuWennMYygmbvwOlVgxfvg3J51x2aopczGlKn/tR72LjArdC5gavneCPJ
I5pP60h1ZzdtgZsigtmHCAb5Gr2PRNu5/LQIeLllnBM5r7RVWlU47mPkDOYoOmyq87CLESnJJKN2
5HPmeWTvfaG4cRh7Y5vYewmHfYbDTHApxHBzmeMXgjFTJdIPx5Ya/urVCFwqh+iJoL8Hfx3Waz00
G7oknhYnsr2/6u4+LX1H1NfuzLh87r7hKxgzBPqrCdsLa0o0YTzcI10BdWcBGWgJPDFkqlaM3h+X
oLrr/R8cLGyKBH9cItjpPdqJ7a08+0H7Edw+7FnGwHxesDHnJz1nV10veYfGYzcWa3pCS/PlvGbW
knnMK+lwUxyn+JgXOqeoQi4OxQnv+0/nmbu00mafhVL3t4a88FdOA118/YWsA5GqvjfsySxInZ9C
OGMGqIhgkUNPdp5rmsmcUn+Mc0g7Quri9Z70LB1VhiJq7HJgdY7MtsiSw0TwL+taldVpq84+IjgH
dtkGJFt2L8f2v8KV/yPLW5j+DRnEEIhlTbIEL/+flCFlLk3TQLfPAKhbxfGF3gAfjQT2veAkeIfE
ozp6V2iX9NG7sB1SGwJ4o0dPF7+9QIEK8IyVH4IztcLe7hvRgNxSnJ+HA8johMgwM12KtJxo98dP
wMtOEv4NgS4j1O4UrsSjlyFeuWvrwNQYFyGynbEvAOJjCfR1juBVILMC4YqbfrvieE9rzuX8S8U/
IDSAXoPqcPIbAbFF3oRlF1tQVaIZKgMU+Kg8LfV/icuY81HU01xiaYOgborIuqujf33441ArCT4L
aNWpyEOIIx0SMPTxMiIXcbfnKiNEbPSmXy6DdNpyYlRzqsiFjhQrPg0J0IrajjkWjNm4pmORAqjq
j+OAAxPJPO0duLcVx4rB1ekCGa4NbB8AaeutzLTUVLcEZ6LHuYHV7UzgDyL9YJ6YkzFTesQ7MCtg
nC5A4hp2UBb8HGx3mjKGEa0aJDcrHZe0MV8EuXsPV2CU1jIS/W8Bi+Z/AixVxQQBaFmWbpCy+G/I
W226nyXpwJnkakRLF1cEyerppr1y+rvvpz+OfvJWuzieHs4azD8zgJ5xj38m4fXP7J5O6QSN8uvN
WQSL8sGhpUn8FcgeZ5vIe7+iGKNdB2dYwpxYGOI8yzASBz7DyOC9JU18Xz4wyiAQpzdL3DATe5hL
GOLA2O0uqq/dVQCCaHxAbMEfjhcTAu2kuJQ1i/OEU1E1wn99MNwn7JeIyqMnW4+uRqxHPeZcxWWb
1uP7JmzX2KkcoIXZeck/IC8P/9jJiUuANIGdfII9nOh6vpBpcsnrW/bTOYxBrKFOVmNdjc+HKBQY
CDo77CgIEB+Qb2pBBIiAPRE0EkrG9GwIkdE9olAJQb1+AtqMYIuZPx8VtSuCQJADpufK21PdPkGf
q7qj/+1OWb0xT0QBRFdpAvu6yxYQiB4/8g/ZdglWrFaXp//BiOMQdicyq8w1NTNqRrLp5qOQhfYP
53/lmp2JshFs/7Z33S/V0S3IRc1MBuhLyimqXlOOaiF5AsAkkDSt6XlK5oHeadzNvJgBfbHv487+
L1lnDi6wWHQOKFNHlPV7u3CrBbMFUREjvge1Zaexub9IJoPmX0KG2yOINo2hKl4j4H/BYvrRyxmW
E/9PE6MRpvXiAz4TW4n7Qu4okhhmxv+VTSTb/5FUxiJqQkwxLBOYhK7+2yJq28vBvlaIrGA+X79X
aKKB+REWxQ6eAGR72GsHvPy0w6W4kWKIj2ioLHrOjtR4CwRXxLf3+EKrg9EEHZnezTFS8REYJlE5
CgIrZrOcfOP2JBiKxjkiYId9dTdTwbTC5qW0v61UnVuS/NEmI1kwJMJYTgCO/myxQjkFpvWdFkR4
KKej+NEfpKLB3doiai/v7k/s0eJ4BLQHXT1GYlwqaNup2dn7LAC+hSeHzyJ3r3RPwXfHaeSgTbFa
Oay0COP/rLTUiRyDOKqwdJ6STU8XGkZE8mDbq5NxSNpPB0TS/O8lGQQpED3ziInznUd2HHyrBOzr
DfsDO8a3KVGG2JSRDCOE41i/HpC6oUz2D9ZvYKKqBAtLMrn1FIlKcKnRBgbX/A1hGmsoSOFbXNxi
k5HhIZJQgE2RdeW0GO7NbY3pK1eAZnlkfvnFMhv9soFDTwIcLjymPvKw6EXSnqzzU6UdyQ2HG4xe
jHmlGGzeyH+428L+9/8jSlT5/9qhLcW2LEmxyD/49yyrZTgNF6m57Q+XDbVwdMpMlh3gAHdSl6my
DZFnW/axbsYUiekZqTpZzPi5yRrp48nEWRDbF/ca93iTS//RgWMJbr7V32ghGbRIZ06LjOJHF8kV
scpWrPMbaaA+yKY4EDH1WjGm3gN8LCmmHWrgRqxjtvEOFEPCEt11x7OSN0qO07eehNnX+ERopHpy
gvaZ4p4PfnjMq4Mq/KvqWQy/cMVjJOWzAffmBmELpvokLhOnVNqOIjiPLO3aFsF5Cl2+mqRCdzbc
wypSFsw1uza8J5hTslo83HRJnKZzyJR8xEqePAcTOZ6Rx2F1BZiFFnz/CIfwfnClm86yy4fj61Y4
yrP1gTM5H2q2x4fKDeGzeNz3J56HHgV0kZWfSWQRGnHWwrefmNe0OVxaMY2yIbQB2vDwBLAY6UJw
273jjcKcT20TYC75jCONpn3zLn81SodDg6UKC4NUB+heMVUhfR16504F8g7gB128vcP6sQ8g1+Wj
fD+9kVKt3o6qfeyHDN8FyCyAnNU9mAD9rAFMztvkLL5sUdNlkpqtdXYZM63OJkoxM6UouVOUsJrA
9piSTRbis7vN2+UCMv4GVQtRG50AFLScA/kgoqUF1oJq2j9AtkbSWD6rnWN1vuS40+J0byjfDHfA
fbxlFzQlmuO+LVAHi6zZsqXNVCvbrKzbrQJlTZ4c8A1A/cy35nNQWT4fRCXoTvg8pCVMkQlHVFIk
DUyGKsNFS4VmygLMJz46NZ4s+mB8TtjRygA12ERPAumKLD5oISemUgzKiaNGTXCKQFa1ZMKpjib5
2+ibZ/9AOOfq/pBe6X3BOfvCOBOhER/1w///Livy/1Up/fNd/jeIXd3MjSRZ/0PYeS7HbW3d9oUu
qhoZ+IscuhkkHpnyH5SDhNTdABoZT3/HBiiXP51TdhXKSTIpkthhrTXnmKzlUguKM0u4omNGGPUW
v3uIFXpIkvtyJVQN2WXP6SfatI3zfvjF1d0yfjlhsRsSGicnsUg3/AdwNXeAMCeJ2sesx+6pwE1Z
hDIqri7FffUGcJcoUtbhvvxuNIZA4vKVC6MYi42VJt0urLEW88UmlhbrikXFiirRGDfBG6PagKV0
WGJp+lABH75J5UXfYyLp7LBOcklQNKnuh9UN4S7CUYRoxSI5+mrht/udUDvRt2KFgK3kuiPk6CHz
G2H81DvhjO08BwpGSYvBk3+lbZCpvrGIeEiWhAXnbXfSIFs3X8vtybSfnLPE1AEM7f7iUz4AGiLb
tj53+2vOpJIXnLcb7cmOi+N9/gsXx2vMG5x4CvYoNicKQEpl12UeXm/idcXWkrMYAiTNvJ/Hm3lw
kWaKy9d+QLCc5sMxj5UIu9xfS15I3sYDglVQl3AZv8W8e1JAR9GnNctbh2bFS09P2bf0FbymRbju
/ub980snW//jAFF15aTL8okUHVP/6XZiDtUwdSrlJVOFEaJb52WTp4Teg0pGTxGH8Od45+Yyi+oP
7R/VH5HvYrbRPAQZWruFQosF4pR23CZeOVQQ1ZkJkTGcp/p8uRBFwcFwXGNWfyBsYr9vQy0AhHK8
dmz8z9RuzjN3Glvhc3vcwXm4g8PpZPiI5K30gLmVhrdI1J6+gRYVLX0VvMGt4Fp9NYD8RiSL2Xqo
N5HcAOuLMrFJR20TWZNIjzbZwMkJa5hQOU0T9CYyyQ//rvNJ+xPu4Yhse4wEhRDjlew5IQ5KjLkY
WjLGO2zOW0yFV30pZFEALhsdrMg/T99R5w0IXKjW1TNuNgoaU/hWCBzVdy/CbIcdo5QdpaaOZ2wb
UnLnK8RRqAn58YO5SIvZVGRfFQ6eLXHxZlqOaDhBt+Fb6UFCJn0XXE+PWgtEXHRd4mKJb2iQ16RA
2XS+8TJy5K1n3TxnWTrIKRte8/voGE/o7o7cPHR3//wKkVtCF+An+KaI01RVTVYJMDB/qvDUbM2v
7RX9/zEGQx+p/U0fKegJ8NJU9+J5+Rfvy+PuCuUXss1d4nm3mQ7+9L8Qt/MQyAVGgwyyvMt7z/d7
iwghR+cnmSIv725FglN8ltRzcT3PbaqpSZWBZovsDChvGMig4nw8uRNNLhvZPYZTjAwCJhLE9ZYA
Obl/trkCwP5DxQP7j9TxLaOfhB3ZG/gv6KE8hXF95n06VZ4gmzhxPOmX2Tw/fqdPTzqbsNVkpI9j
HeMqTAebq/BLvBiJSfYV+YqTiMRptXAtgQEEf7wAG4AAEDrdDyQmjn/8qH2Ogku09B2GKCQMib5+
rxENjsoRME4w0zs9532kmZGD1ZAkAmx5jKVkcBcCDHy7BUjPJYAWum9wMx5892kdRGql69Jyo107
sUnu0QK3PlxZKW1E225B77nM/jQLYmUPCQKRyE6+ZDujsQItCFXcTv2NADaSp+LXAXIHvCwg14JB
EVzL0g5evyObzIO+eq7HJ6xSNwT+2CCkU7oiKFBiz6OHOJrBP7918k7//a+3ztZNTaew0nXlJyBl
2XZ9Vyv0xts6QJyHDu9qhWjtuCJpAdIrANfvEK5rohvQ9Iwo2pov7D2bCLI/MlzpBQCXKl4uKLIW
W5BAKlTrP2JctxuSg+OVgi3EK0WlPx0YIUZzot8EiGlsg74VLSd12gMN6cTcnUwiB0nsOdoUATqt
nu76JcADeh5ljN7EXwYC/ADdq/Wr32d4qI7GwbAjF7APhwT+4RumBUxthXVY+Ib3DFNgwa8vL3eU
xd8hkSOjAsOAF8o2vPBcEmnan/E08ub0/ogNHiUTWg6R3UQ6GD0AdiR8W7QBZhj8BSeVV1jeFTnF
HtZHXh/lO6OWzSes4ik5oIAJdmigHB8bUyWSyoFcelrr1WjLww4EBNYODWtH3DQxBRT4UjwOheO+
Kiu4BQ7Ycy3IjzUo1CbICnHqpa9IThm49+nrTYtnYqNi20vdkTaxo9Jzfqmmi30/N1lqv3mHXHgb
hVz4n18geOn/Y9syDY49myQmTZd/OvnUwTKMreGKc6jbkYoYWDkND5eE0HkaFZCl6MK99vLuARFG
Nj70+Ih9FdPbNSASgsm69KzvTnlp/QhSOvKTLMm/vuiKSKRAuwh1sLcZfNP/FlwqApX5YvWIGHBl
S97eWouencj/hrzzBuCIgUPXOdQuVOXOW5fHtzyOS2aF6OFgLkDcWkXvH5UhgqWW1moeMu6p+aMy
gKcJngHF3pjQuSCHnYs3K8lJSQKPxvnWf2RqwIeZlXCYRKYGRyw4YyhCCGwI2KIJSm9C9Tubqx/o
seZV4Q+zZyzNKHt28jCRSm+0a0Su0tFkZRiSTaLJevuPTcJg48ZGI66FmHMN0/8W20z4yA3C8LYI
JBLvOhUWYcGSEhkMGNoQ2x93QSCKHMp4TvFxvwSC2GAFN/cThJWshWQgfN72JxHVqUb1JDZWvLoT
84UftAR7Hzfbeir1Z8OZs0tPkgH4kOzp/JSPiU1GwZj0djzzytWQLaIxC5V9KkGO4gNniu8+Opzd
7uOVwTenK8iw7cP4lElQsc5Sc/4eHTovC34pdf/gEAx5MP9k09d1F+k0LVZlDLg5OTgtlldrcLew
B9IByZvYZpgXDivUECKBE1Zh7ubXxBgSg47PPqRiELZ4BA2XvfCeu7jTY4l2+DWqVP64hO5lGf4v
NIMRoXuNlaDR17mPetrgfKYvvFEnJctut4s6O6iA49SAAEIuK0lvJg2X0Tr1PhMvDtvWYxICbxiD
GX2z7EmEXJLZC/iFhyrUEj6UlpKLTAbwp7nz5RXt/l36F7ywfNIEzP3n7dy09JMln06mKp9+iot5
5MqidAroTRWp6xJI6SGvnqvIKuNxi0ewIdg8AdAF9W9IpUPKHWqgv+OxGidDSISDPyG/APjZhRHz
E6MlEo0MCZS+CNxj0mphgrY8Jq2aO5U+VMjn3zX7Az9UcP3VoSgKBihzhT60sHfl3C/OqyXaCTfr
nFvCLQ2cGUNg5TsE/rlvnyQ6P8MzKS1BrVCxiibalX48i2AnvH2KDy4FnKSjl3ZQ+EiRnJ0Xp5nB
GXxlhWBeksKQXDJns1P55K8Pf3ntMZ8ajgFCpY7QDXNQXRAGkuZGktODTHoUPqxf3Zf4+tBKpDAE
Va8GgAzRcgOXmU535wvaM4/7Q7B+QrD0BX68PyJFFt/rMuOiESivq1O15896kXA1sIyLOT5v4zNG
vidEqYr2jF/oqj3pL0pD+i3pAhHaplJcKZUnznh2Zw+RXsjHa4V+jjkh+jk2qZXnITYphNDcxdYg
e2UOcWpDD8XphxqSPmz6ijHCYzIqyJhIafiwTYK601LoxoVry73IqZE3LkGabi8eQdOKFuYdqhJM
jjN3LIkPSOTqIfkEN4vc+Chm2M+RKzEhhYTJSMp8PiFb2vNrTHRzZKqBmtmnA9ebe5MvvXzRistV
O+t8QxsHKAqxNOs1/pX2qrVAwvN4VZ6DUx48Q7AW04EcrWkrpgMD+oo9m1Gspg+dtoGnHKZWwXYf
ygKl19R+/CZXz1P1HDuSFdjYx0UqeyZ+hYsntK0jx10A/zZunTc3BrQVr3mEQISkRWiz3B9CwSoy
dSo091CJIJ1AJcIeu/yypBZ9JXiWzNVY3t8ofNg9VUT86K/ofcetGsmwDSekkJ4hxYED5c5xTuxc
ESG+gkboGFlEIV4ir4WS/3Wi+Ul6AVi5zkML4hlEdoQQSCjMBzmZkNpX2LQvmXLeGAU/01kqCV6M
CIGmBrNgPzURKG3+HHwJDm4t8fd1IYwkgHSN92l/7ReTr6qbndCpfqd5tzkvAYsEtHyMwp/zpHIw
52ADoTN7j/I8IrraRfTKEI8jg140beUM24e4jkunPdtyxx/RQIMDRQOtPAs6yF+kvzD8uGPtl3Yd
xS14M9YN+NPF796hHtGQ9h1UPpBOUPlwsYJ0gtkdhZcEXdnRCxf7DpZxp0IivfOCcPfPf2Cwfuwh
qzQgrB3HcISsfv1lHemduPYWyRRq0X0OmevtgyPW6D4jiprXYXo6QaGonsukV1I6lyRhE4PNDzZH
T8T5WYUKnhj8Q4T/juJVsFAxCcyNijkD08qPzHswXSEFyfH1QrLghDXwnnBSCS2T1AWwXyg4BM5J
tGJeoJMTEg3OKU9gjSFPx5PIT47X9gdI8WEFknv0QxlD5TuHhWoGgTH1iyMk+c7kOAxRaXz+4QAx
h1MEDA5wkVv8AtkLGjL9Wqrne0q8QC5kSEi/CKQFdLLRuk+KDuxiWjTp14kQLjukW0P4bh+BQDi8
/NcfCITfHORiEDDoWkDAUHfc08E/2VxtdF0SiA4wS7W5yuhaIDIQlJ6eCBnNHOkunKkMy4kKIP+H
qICtEQZbotYW4U7FI9d2gYLYe09O0VGka5EurLQxXWlsH22ytgnOU8Kiay0WvtN7fEMZVF8wfidE
WnNprhz3RMOCrijCzxNn+DHKAGwC+vIUl3ZswmmuY82KCjlqsrAA0YwPRyisGLjRV6X0x1+bM2UP
+s9T7eAY5t4Nm6De2QSoz6nFOPG5e6O0eMzxfY4ZQKaj9GHvGo3kXqVFnoxq/KewqHOSP3bLGbpT
hhHdKjTS6TLG5SPFKoYqk3zBwYzf/9TnRB7j7U+c1lsXvUeHL62gNd6g/3iV75wjBrxV9Dyu1gWk
ZLwz0+Ja+iVdOmHLPnZdTE/Ou4c1KBUu2ELzPe8uBdMQenyiCyMRGkiIb1bPutLA80cy+IJ31hMV
8dUb4Adg9xOOXOStyy6T1lmduf+OugDl6SU9irzu6ugwcpjrbhED3sd5bV+y7fkG1Et66uAPngAk
1rH9bnyHSewxJC0iCmB+qHiNc1189w6v+tzD8An1KtS6kDZdRHIWSgNk/JyRYnDI1BCR8ET2Ith5
fcR1dDV9a09+XPlGojzHYcXZgx7Y+wKaz6ezx7daeCWAVu2SY7SWp9ccR4sO9jIg3Keket8I+w0a
8hbhmITwdRJhouY/EQJkS3QCfXXz9c0nexOiIWGAu4Xa6j1IEK60iKhMDOVuAp6imgR9Qqrx5Iss
Cip7UjFLbjRh9/jhMgH6oofN4ap4xTv4hEUTg0L3S3NycBEeelKcXsS5pGmlebiAve8MVHkOPyTu
zAo1rXitiBhHDhNQBsPAZiPNhDWSjvotVX64+/7fbWw7Im/xh5uEqHIqhOuadN9M6uJYQTX3TpYo
KkfU4ruQVv8X/YGq/4+LpXY6abalMoe1jJ+DK2q1r/p+nWG6Lw6+RKsT3QLewwZcD60pp68+o8uu
0OyxBWVJO6dSeb4r5zK/SEjslG82MzXwAfz2e3gdGfaJR7JEcFZlC1cXEjpUOO1u8KWVMCnOgxhV
tXEeoNQ28eA1ewx+zwCTf95NZ4ThHXl4SJJGSyQT5bmz8ekc7GelGtpTqBeCkKwMqJGDoWVO4mRf
ZNbED7BrgUemFQ+E18dJ+C60/RGZuHSpO2HA2Mgumv2lE7maJwtsg/9gnIJ8hJ8Zti36PhZMTh/C
LyUcrQtJYSObXaNKTRBpxHUbyWYkRZucluTeA6/cOGOmi/HybXGOC8aJhYHI7bL9UsJqLhLwTDat
JT6IzRWlT0+VeKD0HsA1cs4Ji5ZJvOdykUVkbSGBcwpoC3fBdOKhcpRyxwJmXAYoeRkqHFXkRtrA
/jBd4BLNo/LbPOmENzrFuAKyswJ7eIsHJWqk8MobJv/S0unFwoHpaCHYVBRh8LSowzrCAw6qFql9
tNd0plg6It0zUTPmdslyBi6OfUGvzNlEbjVD6RqVPKkEBTdAhNBJjQusob+aPppUQG3Q+IyYdMDi
NNwnN9xUfr8/+nfHfRAGaFXOgI+7Se0mLdq0ZrimJqcx0cZEseN6iIkAbDkLdsuUkJar4bRR8Tun
Nw6U4UeHmBVPk9hFIsHCh0VBV4aWjMgErT1pFFQJ63ccXnDp9wZNVzjW74Q90atpWmH0Q5xHx4bD
jIOja+Jpjof9+CiP7g0kaC/DYgyYUEpNWQjexj7d5LQzkgxpbMTKX5sEfaAFQROTHcSjEc2Sw8ys
4lqXAw33eAhtzzHQNgJQwIY+fF2Nr19a7/4HBgiugh6AE3u6YFw1dGEcXCbhHdzMMw7WEz2vyhMn
KjkhPEJnECi7X5odFTYI/BIZIul+oh2H2gkNlyyK1KwRz/T1gcwQGxCN/D8xA7cwEup/Eccd4R8/
Vaz/Z2P5qX9UbkPd6w0gqcMdzH5CA/Jd16mkTBiBCdsIe0hz/2bxK7vmlk2DlFG2C/YKFLdilzi2
iGNnwIvKnsCGwG4giX2gVsUOgA2VtU9OZwUxAh7k5A0nsdRxWf21wlnYK050DIG/Xi3KdiFPtVnL
VpXCOjQWsX55V/RLaaJIMn4UCCxeZPA8Cxs4TW6n/PZJxOqZUFlo5RWJWMqsY3YCutp8DNYuXW0i
mx60OEEGwmiiccOlckj6IgGEfWs/ONigsFnMeLxYxqxh2kCsXriMrFvL00poTYmCboOFWr2zRFmf
kFpZmSxLOiSlFd8ssGHbGpcImsuz1V6W9RnvjViQmYkDAytUct+XH2tPIXvQRyAiltzgP8G0Sj8W
XDbCthPOjeqWDDK6zRhHYj3TS3JYVkxdxIKCArUvIy5ZLKCb1+9JeO6xhFg0hkycsLhq0ebkqrWn
NLFE6G3K+8qoDbEiWA71HSRFvJZvp51Ww/vPHWrpv3Jzgyy8AqD6cL9yocFYRX6Mlr0UryxEuqff
o22OGry4VEzuZ8+2xEi8My4FxNDpspH8tDu8WRwiQWcUxo4aw99aO9HrXxwyrngjmVBvOSDa/ZKH
fV25/EvvdO+N/vTu6yfUTIaJpk+1VesnYeitOuVrcReKYIJqP8J9hyC9kUcBh3s3kRzaJnQmR3SA
+RDaJvxw9CncDKofJBTsvDj9r0GG6nsNPDJ05/RmpLZyrtRzrr79vbk6Aw/vA4DhNFdz7KOhvAVk
TvQ5AzEHtaMsbp1XGATukTAMxAMBanqhg5SVMaZzQCWwwmmDK+yN6TGjxBueM4+rz/eVEBJMh40c
E2bSyZCIwqwJjSHQ1OB3RizRFYeZGszX8LRQF5ENIMZIyM24cHFu4/PIxCCpx/eI17PzcTIhRNtT
JmiN5kygqGSBrjftmcKlTSBYa3lyyhPS5gcKiN11EossB9D/hJ6D72v9T3Wd3tYEKb11Npip7COE
vEphKd/VGCyo8faJWn5D41mGphm8xMw7dTUqNceAW4WDNicHQ/RNKytA8FEE1MZwgQGukfrAsmsZ
mgPdqMRpyLLDw8CyGz1YUxtsQw8tAnMD1x9HYYay96mTiiLzLjzPVFGZoxGySJuy9G6l587TL+jb
lWfI2ehhZ9mroOjkPsUaldrIER9ed2MVri7uHslDERluq4S2a+jJLguefA4hAj0EILGFO9aE3Igf
RqAQLQJDyEFCPtliXnociGJeijAzHL7cmAZCB7SifNgT4Gi2X+5WetcSa4jHl4xiafdgU9Vxk2ZG
htPDXBifoBBH7Mm8Hz6Mezp5vNH27FtohpH3UwJCRlcCzH3jc1u/uDcjLMm8iOYhZbCP0XqWxGCf
YxKWBgdkLZMSFbWTEN3iSV4sevBtmM5AJfVb9KelsdmFBbgNOWDjGjypFFwStCT/vDxNTShF/mt5
qrYiy5pukg8rRh9/021bZa/lRkaIkVbDWgwA4JA8xg47EurrptlvcCAoVBjAzq8MFf6g3Jr26QeL
iOoNRz5EC5TcNQ2zz17BwGJ2ylM4v1Lv0Uk8lOD8tVDFgyJA3e0oC/4fjTbKr+C5+HgaM/TvGsRl
6sOS5Fw8n6vz5c/ReYCP2B8Sc46HniBOWYqG0/4cYJD1E/Ib7lSRtTjgPDAs6DvMCJ4RrkHUB+qI
KmHVnccjKuC/gIJ4xI89FxQ3APCYYUBQjhFfxACMvGuSGIToozuTEomSGpfuBf/ILF82oK19/KtE
DoZh4eQ/q/V5NNN2TYc1feTpkKfmmGQwrZEn2Ahq4u4a60NkDtGohlcVPB4XPNOpwHKgP4TaCTTN
ENOddePUdGGxkyeLTD0YDPifHqpHGbVRmN8cdFbiu6vasvtqvxGhVdJmuQcgV5pU/xOXOJpDuCjH
mwJHgZfF+M/1/dh22XkZWVk7Ca062/j11miD+ILCBjLx6uDkg3OSncLHLjNFQMRujEAa1R8PiRzU
YGzLTEMvp+TROKj1ediPrQflkfdO9A+7sa6c9T0AiPxvIx0KJMJvBqGpRBUgI2NLZta6isfQ8faL
h2wHtmoesxCVe4WPtRLMD3bgvHMXYWfHStwRGr6kBH+B6SD761qLeCFEI/h80Y1saItRDpMTvLKO
XZqZ5MyQYlK6Gz8B0rJlwkTQGkYL0Qa3aKGFQt5EE4KTZtPmthR0zlJ6JQwcCDFqIGc4RsPCBOkc
rezgbXxv4dbHS5eQwKlArffnb2zmYj9nG99DAY9dnWhAtvJjb//Y3vG85w7/TEoCWzwb9nZynLfe
cNnd+WtF+e4e5dC0RxOz0ys5AcUKFAVNZBbAmGbTN75+iheyXrgwJoXJBNctPHSKbPbq9XJdzwVD
VGIkGvg1sUSmeErXV9ITIPWaFKvMYe7RJ8eISdrMG/dKixXK3r7n011l229BuHYhkQxs/jRSJXeu
xBFwo2sx+nYjws9bmvAED/xW3v9j3R3bZujBZDNAZHWUSjJD0L+VShCmuZnBYwZrSxbn5k7fJ9Pj
oPiQmuPChxDsS69t57LJc2aYsvDQKtBPRkG+tcZQF+pvWXc4GHiwfm430ctb6K5+H72c5nEeVhw2
r+SP48MFncvp8zV/a0UiYTLtZ8YsJRwbFFyyq2Dj3zHS1aevnByVEkL9zEZxfhzQSo4QHkh0HCTD
fpbAo7sOgQRX1q2/cqYgw1m4pdnu9eS6TyS0c4rwgPOYDEd1gT/P2rmYzqfrWWIgoCWkLHOu2KUr
X6BacLpY+wGDMw7lJ93QB9bsX7fu9+7q0lMmpt0kKvQEhUfEGuBmLBun4hYLhor9FCmSg9oDJv/2
wBVPSB7THGf43q9B9ZvBYAiWw7KKB5xDTT6MTWKwi2zk9q7jwzl9Rk1HF/ewStLLpZTlU/TvfIb+
3eoEtx675+H4BMh9x0gFfwhlwE4QxlQEBBTTLXhWdKLwucFh0zAdS+fr4+bMLyj2Dk3rAfZllgkD
vDxX3yf8QKZIaLCxBKFggZCfe+N7z6yAfTKc99jiK1lej0im572RGR+pFV6ayNofqYq/1pODQVIm
zXhJb/VZwSKAUQ09HXxezOJUJnyjMXILAXg9JrRN8fDROe1sdFgxpDOLZ2+hjhk/ze23bh+ZMtzF
pF1SSdMzcSCzEPVOpxXbnwH+xlFurkHF3TrcWSi3Ozu63hgshAVH9ka5PRIHDH+6jMwlOrWxgKzS
jrfoAKABRMlabbBiCGIIqai5EhT+54RZ/HKZchdJFtxV8Dlb48pF0hC7oHsHhxQU6VST4AIlhcxh
7oOCSXpY0ZjB4l1gDIt0AqoI28Ca2Itw8ixMfPIkU2NIBROuMymqJNpD0X2KxnvUayFwJ4sYDlcG
awD6CYAVHTyE5zxgrJCfoy08ThHCmfktsPwytFcw/QCP5L8cVfmXf75/qNr/sDzotNx02VZNW9Hl
n3IzZ6m+z5VMI5LSuIEOD8gOqbPL7PHgKqgOV47rftkg3oZrRsNgBR8Llis61HxhbUhyLLeNUQSX
i0sGNwwy7qTddHZzSkQABwPUKG5x93CQvCsccw883hHGSaaOACCX5JonJih1tPvixsFdg4sG6DZu
GfA4KIz6pNg5YU3mE0nLSUtPCDjIbifU6qRTxL2BSwPVdSu8pqssZoPPFxl80uiTg0e4W9MSKJ90
t+QxxKsc9Woo4RviKqDqUcWrYyXPmDO3MN9CBTJqS8MremhQh6LCo8d2ioohIqNr89bFQ1kpmCdc
DSSUSJg/se2i90Y94N5Vx+y9caJzwoHqFw/qe0CNwZ1b6t7jo5e3NwHo66lkw1k+FTgRYkdHDS3G
oc7VzA9lO3pWks6y6JuQYRAqJrxF6NKY6/xFjWEnm/Xf9TV2SMESSSUWxLNKGPcx7mLm1fyuEbsX
ubU6W1ceQigEBDDm0PCN7UnGpz852UvVJj1TiImUntUUfBp0TzJ7mv3xmdjNxEbGNsbmcti92bv+
2rbYrTge2K3YpP7aoSADXO8CDgAZ4EGgKshi/E/CM0wBgjBqRG2hiqHXqSStIgBxfSiP2Sj5JGxd
TJ9ugIz/EBtWhaZuxyyi5jRhCVaMwuKqjlvnDFaaDYrdyYa/4R/SqaczHXwGTfveVO67UmPjKY7h
6DLMAVK4eLig+P4SPSKUGwcF6T/QgELE0r3YjdiKKGcoN/e9h3bE+pktR9EjdYk7KxGM2LAzwlsb
laCdmWF2CRsMu0unC8HnsamwnfCwi9RcLbmMsH/g8hbbBnvGgTZhq2CfYJOosBH6WsMIZpnodLui
gbbvEubbiqWYsBruHbvAmC1h/JeCRP5fJkBdk03ZsHTTNq2fTYD1aixDU4pyeF9v0KN2GOMKQT/3
Ujsa8dp9QEFUShXiOH+wYUzGqK9HgO28B9ji/QOQOYbFJOhpVRFupIOKsOdgO2tGQOooYSw6Rt+A
cW4k6VH7SLYxtTEdmJf6+mSNz5P+/NZfOho/dTg8wslMHrcL6g5Jv+gQYhFzRvGmX5wYjQcPWIgi
Q7npdZo3I/wcCAog0hw1J9p1PB6OgwCUJLm/z1txg2CHIuoDQ3fOZdXTT4yWyL+B3C1SW6UtPnMM
RIyDi5MYcWKNhoR5TfoxKWRB8MysiIlKiObHhbLigRPWF4ETRhn813gQ67UXid4wLWEbhAnTgYVJ
YQS+877EiDkUM5lqmDmJ4Gd5vCRQxvDIQdVu9mfTBN9yo+MPKW0JXxWcXjutivejx/wtWNvoMxgG
cYig/GmUf5Hhybs6+OdaVcdbbAgNsS3/nLGcT+tiWDlTtmOSaC0YzYRmg8KuwPhAgUNJeiPlipJ0
PyVo7GgMClGgg7oztECVAuYzUA1MUAzcN0ISxIEY9ZJPDOcMH0byFclfdH/e/GXwN4gigLZKYZpb
2FHvHmbskxCZY/QkPfLG5YmWultCLJq8bPRO+NwBHEvUtP7Aqd3RGaC9c6TSxG/8+2E2LgmZO8zG
zA13KEBZP2nNeRtfTihCObEx5E4XSFu5nG56EqKJFF1XMhRmnUA0WtgBiVSn0T89/K7D+hkAXOBQ
9PGloKnGaw3BSgvI6mLHIlPpXkdEdrNj3XqA7z66YK7aXLK5YbPV0KEZN86OgAvSo7y0VjpPSYZJ
roibR7KOqfHLfQs/Y81hjyFDG1tIooKa41RhdLjLx+7tuUIn7U71U0m/HixAE8CUkzG/g32Fyo4q
aKqeuHcoUMMwq+JMaQLAATZYfxjH/yr6/R/DPI22o6xbqmlYsmH81HeUN7vtGpuXc94FPpb5WVmp
ZWPuBiaY9CtNcTT+iYZ73hCl5cwRJfCSKuOZ3W9+zVO6fKodn6A/RgNa8YKDI/i1b4T0kTHbHQBP
EePgvVvcvs6PXMgysZOhyVDHp6pwyoSxGcZyqj4AEBYyaX7W5N8hlqawGsAUuDG/tqTTJGZZx8mL
uQwlGJMrKIUykIVd/NtUVD2gqh38iFEnIVtHIimGVXTCaclRHKgaRDofPeb+wyY14/hhs2PMpNlD
7viRJVLD5y9Cfti0yk4U6FwivR4PNYoFGgakFOytsvkzWoRZ8hI3qyHgC3N5h8PgBv9INL/4lStN
Fr6u4L4lJq3HHH3IuW2x6Yocd7U5F4ZL0/sBq5ibsS9TZtZCzisj58UIyus8vBAynJ18HcTY6n05
tFn/cr3cTY3/d8vgLaDzrOo6ikHl55HuPb+ubW0pjLm+kYRcV9FiROC1UR5TdYs7IxBDiBc8vBQ8
IN/utOjOdDKU/GLll0q6XB+XubhA6aQlj8YAGhv9+OkddOYq0qF9hZII5wddaSGrbbHtw4ezYlhZ
GB3Xa3K14+mMw1Elw4UFNohMW3KIwYZu8G9/kzLnOYBWMIHDUn1oBcxJvB5mOy0sBQYjBXmg2oEh
Iq5Os4jsZW7pN8Sfjc93/dnWnnMn5vpGE/iIXxznVwausWNDX2yIDySAFo1YU72sO8KPb0aP33n9
hLrLri/K11nzlME7DbifxQ7D2UR+PSYs8jSAkQwGBZswTp2JI+3vZOV6iMwxYY3086+I/73+vSYo
nKuvkihKYijJnVElTlw7VoMj7gtG9sDGJL7qzOCwhVpzmHSg8mHSwa5psE/a/vMbO+iqix0U+XAc
KznZCPEbRyDWYTKIRdu8pkra/RcZ56pfzhGdEhoadDMcKkb0Zmc9SzmER83jy1wHJIpnRyTiZiL2
ccncbzY0Bbpl+1eaK5+vmrBcQNSgeA1r2wlpcywL57iP4XglOoscz91M6esXgnswX3DJRhRghWbF
+RwNZOeY0VLFchVnxIkyj+pJ9Ym5BCooDoU8F+U88lx88xV4WlRxwlxAqzVAyzA0PoVr1MwhimMg
RGTT0CsKHmog1WiAQ7WI3M85/af9Nod95zue5xBjO+3lbadgKkDQisjOIzKfpZQ1532/PfgiwgNZ
jURlq0JEk9CkX82XTBC+oDbLqV2mqFNYgwflqyrT0b2CYaVYV1zRygVOjdzG3nuo5T2dZC+nBQO9
2MMDMO02AKgcpTdwzcAbecbJT8qTuntIkq8P0oUfl9H8Q7FD4mjE+Jq8Vu67RHGjckf7BMXWgNni
K6XfGp6gjasCfarNLzCCDIXRhwBpYsamsY46+U7eaP75JLscNPUdBzKRPeFHaoEe3nSgWOGIHqeS
nb+GbDqnyz1CUUOZyGz5n3cX5fTfzXPtpMqqpsqKbSqK/XPxWsv1taxR/gyd0LIiuIfeDz3n6HMb
9DmuyEZ4IFtr5KvtCce439gjcL+V7A6Wy+UD4gSXD3jOvyJJPga8XEACj1kX8bX3QmCgFeYj7DrA
oOnHmIAs+O1MhCFTjKBUrcg4RStEWXeDXlOEEns7SOLRXxvc0giTgpaUDiyRamDbAfUlPri5iBDZ
zMjV2BAFpoi/HbUgFBRoRaCKDtYZUuQ1+y7Xr8P853HBJTGPC+7IUFEEj3IlOYyb6EpxNx9tIEi6
wr65ukc253AjU7RwGTNDm2Rqif3AFEo+KwPBm/YcgT7mF6dCoqzT9P0QPAHuQ9pEPlrmbHssmf+E
ccnavUskOTXE5O5jGQIwKud0nt8OngQvolSK50rTjKv14rqI5fAhq7b72B3IeI+FCOqK4RjjPy6U
Axwx/wBHKI8PcEQdGFMQccchRMKBogtABXrKOOFKwBct1PxLA0vWYKvljHkCpsd4lVgGoO2klhbc
cAQ9F7KjuBIjhPvnN1CGi/Jf8xteQUOzzRPOFNP6eX5zao27NbQIO1HorX+9gii190gC0l9w73Df
pYHCXI1XhwQ7+ngUxPj2oadAgtrRnFda53mqM7roXBl981XgMkXom9AUKDbqtoDa6QfpscFLzJtK
uFMhngAXuD+v/vs79r335jvza+RSew4yprz3lArtQJtDN7+8QweFuf2O3AMvwuWawVF6vqjODMTm
R2QEF3qu9SMs0VUwSDH3oak6BFXFrqM6IhKo7tqYPwWxwfwpzAIpg4eVZl6ELVQ8/MTxhO5Y2uud
jrubEaZFB/5DuW92PhpDMfNZ96ML5jbXY9DMtqCUtlPY7LHINxSfnk4nePSPu5/JkYX01xagtZ7k
tzhDz7Rnz7/dECV6Hyru3ViKqPkA91V6GLN8uUkQhIkGnANgC7L+I5Ib189weejA0mlJiYdaHbMc
ZZitiTIMTR1l2CGrKwGM5X/C92d8ePsFeiwDxJK1h/d3gbtf/MrIB0k7wx6CLArwSBJsjwVtE8GG
VVQtZmh0QtY2ELdqgcL9S5JH1+s6i64XPT+6Xsvzn0gELDxggB4dodcBboD0lLWT+xRfFQkYDEXQ
5iU1EHrlDI30IMNn9tMte6I0V5w7eDvMGE163K71H7dreDrzXfzMQEb1u5X3BPth5/dywNrRzKCG
a+fd2fgRlwkXcbpuwHUBnc/iEOL1eox0cYSnCUbdnYYJ8wOcjmPId1kInVBo2KNIzUEGOyGA2YNz
us5vqMowKFJ/xXfgHqAV745L9F8b8K+s7G5f2dCwyzKQEbJmKUUEgSeT6V8nAQLwopkemCwSUCBk
K7YQPsLtEPIlEazEAXrEiHirevGu/yFacj0fR+51gWGfwA/IUdUz7iVJhY/Tocxgj3Chxer3gObL
qfH5Jh8/xR9iBXJM7BniMTqYd4z/7rI7JZnZYk748qVIKfddQjQ0d/iE2zDeTgIb1TrH34lkpLWN
infwddYwUal7iwAR8UHtqZGidtFWxAPo+jHFV8zwvGLMCqnl4d6Nt+1KBS3Q5BU9iiyg5WTsaHKS
nkgymwGop1SAJxRgUooajMgIdGA/Iu/+UhOjtzqEJo/rJxb8UZftb2maHuaNjHmcFkAXp5JdfB0X
6e7RNKWADYCMlHd+g6bc6OAyAhGGFCDBSEjkIRysMK8jKkk4Fs3zu0E75ZF0ZQwq90p4QHWWQVuS
b1rFG5Mp1HW2g4WvijvSAvv40WPOwTgUa0SDDMDEDjvetfRYmCPa5knY8bBxZF84Ubmmc6JeMygZ
Ie3aRxtZcwSRcXqSxqe3WCczSn+qWNmEg8cFGUWSMDaA5M3p5ZFk6MDp3XmMQPY28CcJvLObkrQS
k/d0kxIVnUPAyY5th5EVfWTfroVVNdPAkHk8N/iN1vmBw+h2sc1zFJHfdJ0jrNK70ojvPcLbqfL+
jDz4NFx0xa3yvt8qKeS5VdIwRKtU4OB4yqpnrm8BVjAQYVc0WSytJDcTC6HSkpRt8sgTKHY1oH1P
ezoRXzjGvL7sNLLqN4oFejkeekHqgjvYg7Y7kueFgWeX6hzDX/KBLxc0sORXZLJQtJFyJEJV0l5N
6lui2zFHDnG/9MTJdYeaQb8KrQU5AJKwFiJaxVjYGE8PZBZ2sJIUR4uY6y8oeD3cuAF7kxa3WnzV
YmWKj4pHXPo3T3Ilv3cIFgHTJhrhz88V3sWSfVV4co4zAU9Ozb0AvYEo0u5DBEuOATI9UmpTdILs
T3tDXZVEQ/1tLhN69ZuOPDLNYeeAp0Vmdhc0zUU5P7qLml1Qa+9AMa53436347JGb4nbHVoBupGN
QdQOQbSiG0mSA58FoAZfuoNk4P8TdqY9bqJpF/5DLxI75iv7Zleqkk4q+WJ1NjabzWDAv/69Hqhk
enpG0xKKOh11p6r8APdyznXQCxzTvV7kyOrUSpjRny7np0V+pyJZ797NH2mwFPk09yeZ7OpU4t09
xphF9SK+mPF4SIw8YxM9hI35Vuh96PGcv0mPNF4lvFBqnwsfUREgBFI0MXhCBWQA1VjCnJ5hCr7R
MjF6iuclumyvuXLzwx9IDdjYHsqatQgzwnoNz4sAtIPMu4Fp35B5d8ewKbnwZ2KKQ7LsqCy7LLQW
LPDS1m2np6F6WvVTr59eONZsu2ek3jiZbIosNbhR9eOQY4SGsC8+wOVt4jsvPRydBMHiPkRjPOgh
4F2IH4vM8O75AdPzxEGwLscD6ZqtsFHjz88FrrMgN8sKfuC3ZyNEhQN2dktfJrHedn8M53SlH1JF
Ymmff9MvV7EPmJvAaMoTNTI7mHZGDIijM2DwxnKeuDRaLh7eYs/OaLg1TrlxMjG/TaTcHZuLGN8d
PIuxzejhJ8KfveOvdvTjYnovw5I9hlRqkusZrQUnARKE8PczA5YWfyT9iaGOHHboM95QAYgqiyYG
6LUxf6m6IQvRk/+uus+H43V9xyB5xGlUUXkIFi77VrwzuiJWufiMsHqjGKM8pPFAkoGKA6EcoHiS
GjmN7RNw3+n8pG4Bk0v6WxE5Pd4j3+psoqY8WSccyW3YjZHLw9APZkD6YNJn+JMBtgMoHyF44lUD
JY6BNOF2AOLoDZGjvVw6YDJh2bO5i3VuoZ72FxlfCjnSiNFxZ3dUBrYrI3cyXc0bzFi+pLc+m4i3
uJNzeFqMp7Z+F/N/A6q5uBq+jD4x6xQx7DYmAL7KmGA/4jAauFDVddUTAroLBL/N3qk+/B2HBvys
SMdz3EyR1SH9S8YpNR5Z0Rwf2HR8oFHmfLzcT/Z06sGXpwsjLYksxFQM8SpgJqnSJncRDX7VPWX1
Xlo0W0hzsLA3wUtxOTLAVXh1q7F8+Hl3VkTsaM5LQe903mHptNtPFm9zoK4V9GgC+0gMI+CF6WTv
FbPgRqu5f7/67O0GZ6b4UTzADw0z7lXoALSzAD9kGcwRuBeTw6KKT5uiHpUNLwsDxoAQ0qGMQGOB
wOJATIGwSFW0iltbTk5n14Y6tb1LUnMl+xdSZWxmXM758HABmrDC52INJljeG84bhDRJrZPHjDH7
lE2d4Sjs/az6uDaZ3SSaGuvtFyLltbsHG/Ny5UHPaRArDVJeWWkgchozog3ORwzXv91WmnKUiiNu
ssU7q2JCwFhyV/A18puk/beDxW7dwd0V7LXsDeG1gtnjXU4MXe5ljD+txFEKuv7X9BtdAUwMBqJA
fgVWW4hMFIJotuF3XrBAFsPvPz8Vkl9JfsMegL3BJTBRN0EkJVbA+c1j0XnWaiJYtcSYX4KLHmi7
sLwzIYM0o/o6pmreoVWwNq8ZoJfrxkCUxsyvgUvi8MDnMYo0RbTHJpJJUM4OKTFilWPj+XNYA2r9
O3NNbWILECZMzJYo6fm+EpZ9Y2jXZFALxw7u7XMZ4N2mN626QC4DqQ0IU2Pofjk6aDi45XEXsgwd
LFx6Yh/qX293h9UnXAhWnySzm5vyct3El/67rkm1WzarUNCEOzTCG4o3maui4cVatrEoXjCsJGWe
8Faj+8e/zmAaaAP78NHj+cUJvZmRIrsvY/RDIAEZNgKpwHQYcK+GGPp5NeDmVIpgN2KOrMqGgzNi
KivF4WeoeJ+/zBR+2L9wYRwEqBJ6zmxFDxRoIbqeSUIykWpYI7SEVernmTpXiQfQTZscBXQFy96G
T2a7IMHnesYqdVd14J/T76FeAPsIZBNlpzNubP+O9HWWMkTbVIF18BPiaF2XIVXuKqTrnapDeoDo
j5IH6uoJvYexRNTK90dS4sjsMgTY8/VYJFBRfv7Wfl9w2rk4JEAHaQZfdgzb7V0FC2DyTZwGq2cg
KAIJBSAd9DP8IAaQ6HnPFY84gfh8LFnN+2tOZkk4VaCd80YeofQ71SfnZY9rllzWBDs+SyzKN+UP
T887OVuKw1pokcPrIKK1D2CYG8BnKUMWttZH/Ulmu4AgBykORlQA7+DgqqtHhpCHUGuiBz3mEhmY
IoTgURzVgY1oJlkpjD0FA0qkn8O6DP/482GKM8U3AekeIA2s+Rbe2OovrnH2LQYRa2APAVQ5eHLM
ds4AvpEjh3outMGFGaANtkHSMONB7Y10QGSb18RefCfdfGTD1wd3TRgsIdtPIp6bO55ujvv9fPaQ
yLDW/klv6KmYm2Rvodvz9ihhhqNY2UZqREZdFIgr/YP7mwe3Kj7ULRi3e47bs8d6sx15KKU52jnk
MzQ/4C3EEKkhmnnbmUIZ5eLvGkiN7EQckUopuoUR3YZQx7RdRB7TSZQ2jkRZgzV3OnkRjByWYVYb
aG1gc9MwScLegAfl+8yilPChii9b2OHovdG10nt7HkNLVmJK/1Zb9kxfA+LKSpMcPhFXdtwxBzkZ
OMiiyZ8X2JoH1jNFBIbpW2CYQGH7vSOfDmV0JzPrhgsJJ6vb++uz91046ne4L+tautddXQzZiyTP
y6vmnN277nGiaICvjmRmHrnwXfCAjImBwhYcfKlCfB2YiFDh0SiQkYMJ1ZbILxpYL+B9ZEsqCJf2
dLTNbB5S8+EgTiWucF3jzgMu8Boxyo9G4cgHDzBfAQDZjCyLp+sEgNP/v3mS5Lsu5qvG18okaymT
6C3X7AFdY/6Ix9nqwxi76CjcYy/BMIQGEVmUYmvIE4owSeRR1yIgv/fexCVB1vbFYQZkocHCFIvW
atlkEWIa0AvON8oqa/5gAtdds7HNTNaU/dMJ6K109WxXZ+nnsKnntLNj1SxXhFegc6nH0NJ4ReoB
Q07eOf+n3eR5uQ854q1PPTWiOwH/ZD0xjE5cvL9/homhQwbmTPUOe7Xln/xGiv6fvBqGgtbBUvSD
LIvZ9L+Luhtbaav20fDsZU5+wI7CxBWjERo6FqCrIjIDEex6jCz8TU5h9ZHRQ/xL7vDH57Qesx5A
GVrLY07gJIN8fp1YraT6ht8WgPuAgVhj+g20D59+rWfxvvj14gcfGmCq0CiqAJAs7RqrK9o1lRhe
wo4FPYsFDs3HQ+xiPN4xALRojjVNVNT61Dp7Ej3UrL+uvFlIaSQp/pov7wJDih6Gy7wofvDcAzbQ
1LVgy/L57GxZ3nAVzzQuy7OPnQV4fUzAq5dLegBDQKH6tJ6f7C1BfZZPknLcl9/gVOCNbh5vHkCu
C22Yxz+xnwZCsRhHGeFV7PpJrTG8nFki38b2HBI78dUkX+A01CeLg1+dlOrUXo5TNDAnhj3AoBwx
IcWosPpOvADKf6C8KsZ//ehRzaiqpSqmtiGG/6LnX4rp3s0Gf8OVxkEpHOZzVyWhOdVv2StxkR9f
b3rgyc/MWtHKHfAygUGEP0fElCWGatC3xT7z6u+MSGN5T9eOD23v2hc6+Eawr+DkY4LJ0Z/65sPP
2TKwxIGQzkSJ9uDIxLjvxc6hZ9UAvOCrrUcaKeAY430VGwRuqDU7txmK5llA1827gK6zG1c2VApV
g/PAhgL1YgoAXZ3tnyzy2NiBX6fpIRqEpueyrRp4bXIaKFGdcAWcxkoc8ybOTV55JeOegcFXckPd
L2z16+2tGLKvMFCc6kSWPeUC8jDKBSozFGLIw/qRda6ABpNrcVBha7BZIPEDk4jBFPISW2XEE2AO
CMBVTYgj0fvblF76zJ6Punks7yciqAvjBOXs8seE3sFMVjMhhQ7VA5Acno2HVVjDyY96S57j7un+
YTWlq/+pq9RldA/yAXEl4H3rb48A+1o16+1Rs6i5CNsVmBW8GrwAPqosPRYfFaRMDvQ5Kaqs3sa2
l8dpfJy09qmJvxxTACgM3hUyOdBaJkBEJ1zALqsom59hwSNXLAAIfGL6bpBY4hrMksheVD2L4n0b
viPDZ8Qxvu2h5Asba+augTIHBtOrLsbvcDkk5y6jMpw8lRuKbCA2vH95RjiB8gnxfBFZYBqhJ32q
izcQ+kDs3xx3dwHkRTCBX9A4fEbHjoi9p2YlswhRZRfuKFDORP/NobEfVqJE4kYhSgDln09nhXwG
KPrKbFwCPeNYRwYBYp/F88YJNDI+CNslxvDuI8C4w2he8SMKtgmNDWvhjsgMJdGM9IJ5sz8uhLD6
ZCfiGMEdQSMBQ1fy9xaCop/W2JD8OaMqpkl01vtRhr1I2ks4bOr7h3jpBbYsxPYPxotdfF3iwYgP
azLtqK8fWLDRDaHWtP+yoWOrv+LaVIKXzogrLg/vWPyBkcS8hjeqoDWMeSiHfPy8CUmzAL+F7IjH
EE+tFDvAqnsveDb5n9SbZxMSIT8+hYRe1uLtM/BtQlpoSYlhI6mBb3jzgJFjMw+xH1PX9jh76Sqi
3IrPdjLeSHxLNFaMp4d9anjIBtbqI8MswBY8hNuZH8bwAF3ps9SjA+Imo+VDiYLAHiXKw3Y1hj5i
SpBb4WTgRhZTAl7bTJv7mveleG/vuuhdFL1TqSLIp+l+ty1LstwjJL2rFnu4rZ5JuwT/Fbg/mf/v
CYzF7LOdFHyOqUukJZnnjzk9PnFZVnb9Ss44CW8Ipq0gJxAVj/z2l5LfyN+7IpqL3hOazfjTL5Jh
DX92DKoGgUtg267CLTgEowhxVJy+D0c6HhAsDfIQiShcCgxhXE7PTH7m5EBVG+V6+Cwz7eGxhmC5
QGNGZRPlj+2NzCjHry4BgueRGWoBuWqNb0pCkmxuiuTcO+PG/thpWetgD1SdXkHxTygmqcgLWLSK
t0BQMC1jiQs8z5Bi9RqzKTJMX/rswcfM8FRLaPaI74rOOsFHzCbEf2M3QcH2RyWrzUnJr37GaAS3
evNr26Uwq/7DLtMWiqy/a3VMWz+oOjZR/Gh/e2QpB+ly6TuqlssrdQvyHGt0U5BQZmSulIaE0Xj8
pM5E2ULm6CNlcrB1CQsa/jMSYfk5oebm52RiSWItTq4KxyE9YETCtPkBTbYG1KU4dhfWb+j6CPRA
14eobyb7UsePJngJT7zRouBJ1YLxTCJqpGCG/8LomfuwMeKiT0ph7/krAxQZCiUMFKX4ZUc5Lshq
cNu84JWmioH9iXAP9qfFQ3KrYuK7E0IysHg8fXBIHHvZlSmUO0KYQj/Qejx+wPHQ6u15QLRyy7P2
i14M0zusSULkfkaZsoKWc8YmtelSDsBIQjplhh1M7w7xwk5hc0MgFkV3jFjURH+ERFuOrljS1LD/
XrA2RDsaq7YYNCj7oGFK1Tw7X4+X5zuD9iF8H+2N1lVCCR+AiKP0Jz/Oftcze88jaKvCjH9LEZWw
pnomF2c+p+l3VlsNMSpIYnWaATwGMjIvkxzTD7/XXP/7CGkb+u1/HaG/if4W6TKNlwcj3ZZDNHCG
nfkZkRdXkX2kCsZXfXU4zADIOEcW9YkcthXo7KizxWkiBfqLgphg8zQiI71ufoP9DuQm3I3CSEo5
Yiw4OGXq4DxAs8CST+XtuJnEV4wZIkIOXaG7lw8G3pTuhHWQ06cN2wHUM85gTUfhWqUwCs6QmQ4e
51FfxMWR3E+lDNmXADXCuHUXm1pvuXYA5CD+ykwNjCln9BZKn9hccFDr7awWgP7y+JCL9wZvA47s
CmejTwxMZv7tx350f9fgogwHyApyhiONA2M7yZTkJv9AUioAKSIOtMi8Q20grFgMvH/8UFqadHGy
AQHsYFvONxeAMS7ObzuLg95DCrt8HfXQZrDosEZAX7ZfQmXWChE09RwXhHzOuvqd/2YoAh05ELA5
Pj5c8cTfucbFB2tPAvOOtYfevRhOyAaLZElaP2L/CINZeUI63AcGiCqmWAwrhcvJ2Y1F1b8bi0w4
zSTWEb2dVBCWUKuRIrQ5h1BVXyELbc4he3MOYRuqGC0xpMAshEhrjOpzqF0imRHSPTTvGIkqdkhn
kNVw+PiwooUVlhVKS8StROYdY7vpwE0IJz6t+mx9ZJWdzdxG780R11I41qGyoiqFr7tL9Pm1Lsii
QXlB+kS4ExlB5/J2gct4piBmZvyu0pFZRUoeoXqyPkfsl8+LuAUtPCtHJPvciCWge4x8HSPn9KKk
zwB79j0zq2ZuSbbW54ejdQJpr3QOMpUK0uYU9Lx9iBl0FXZktHb/1Jqqmx7l73foAR2LYsNRVbVN
sPmX/mQd6nopK53HqCrS4NH0a703btIyVJUzmC7CRrCPCK9/iX1/i68llRT3KLSchfvlFhTXoNpA
jYohWI0teU/fcxF3Qv5TxSS9CW4ytEYhWpk0IBMXR87d4T1SSlwwB/RkDgJDJNorkgB4N/zIYR/N
ojYqCgdPTzhtVVMxiL1Wvr7ttTBfAruBUEOtZLdvfAvgotRKTO8Y4kCZoxbFNiNBIPkVr8yA9LF6
4FkfjeDXYKBhPwYgjf0TQ9CCMRCbv81aeVXePxa+mkAF3I3SAZdDFalEN8BydnIrqmlnJtcgpI8A
M4epfpuHw2abXPO3cbZw2zvrISrHtwf8so3TStzEMsk9bMLA1ol59Z66YIIFY+Rx8LltFtejzCdo
G+cIbgAy3XEDdCjtxrQcU/OWYprIE+ZXhxcWwrjLRGDU5hdRMR+J2mXmVUK24Oq+PjN0ob6Y2WHl
QoniuYer8/OZQgl2JFPRAyTfe7xIWKIjODEEhq+U2pAewoK6A/2DLKj2+K3wt/4rg5S8Hfsf9FP/
jcyCn0A3AYmqOha0jfz7l+N41eerpq2wt+rBoWNWLNTyQGAIRP54tRzNWREaaMKbdufBs9niic4g
bRKeocWaORnOyURgW5VRjD3UjOnc65ofZS5ZlGWmfCzwjV89CsCnL9QqIUjpHPPPAQA9SXRRdWar
43akveJTJIlKjrGXE72AaodN9FmOciXqRnG2OwTo91BtUYQSDglq5Vjh0S3Fcrpm/HHz5jvOEe8K
Uu0Hfb9VYwOIp1L4yollaKa011K6LTJQcjvTrsdV7GQX8ziax84UmduXDj0tNwA7Yd4HrIWBTFLZ
oCnmfcAwi3ZBRSnMaxxZLcnkD7Fdz3/waJ+xt0zH2sr0JjvIKTtNdU5YBTWVSweGVv3ehWSZMCub
J0f60c1f5Pf3Xz5U6Q/GcuGDlzQDyoZlWUpDxSKi7Em9JSzBJSCToQ1CQeY2IP8WU/isSjKla5EV
JTEPrYnew3M13eKSIo68qcLrpuyMMxxtm+7Oj6Cip5iy/pKxWdHzlAyg65lZfmwKL2jfEWIdTEBH
Zdxm/gPy1xyYc0BW4eUSMnpezTcSXLVE0hwNmIGR9DpLHVIf7SUSA+BlDe8YPYeQc44ydR87o8Gt
1m34jNIQu3fvMC293sW1awevimu9QweE0gjoNUMiqqb2V+FUucBDMqXJ6nM6G8mDFCgpRqNbSQ5C
GKyRSev/7xJK2TKm/uMBjWBeMRgf6br2d02r3o+D2VJCoZe/m1GVwe8WOuDjs3lz9v6E2+EiBYNH
J6Lc+KpIVcnKMVv6oyofz/IRuLodHo+GFdnAFrZzziEn76chyQ6NTR0jseA8a3eGQ8FZPR62M3xd
PQQW5g/OrfxIblqKqYKzSig8Z5QDSoboVqfs5fabxmM7hSjYOYCcvrlMb9B1ZLJbxHFThoxFK0cN
r6A4ZbA6bwRkq1mXHzMxDbQVcao4UhiLWwo2GAKklBXHsybODgeHU8ORYeXH7ienyhNnBD4+KwmO
Budi6rDMIaThLMw26YXiCPD58+HzybNz4DNHJsqnjUwUrjkyMvEWVrBj+s/29wKxupyem6Ql0wOM
4T883oCT/2dLpRq2bit4a3Ug5X/LW1hMi2fbWSr8jxgeMNLuskDoN8grYd8grxQGWJehH0LNgqnX
1TduPjpP5KE5COREY22MHX9bKHzxzDW64rdEdSYFkk3qtPtR42WKs4hkaAbMY8JUEaPJFNr0Ijv0
ro44DAh+FhQ8p7t8sodjW0JHTq86uqdYvkY2n2twK6MJe1EhtJQfjDZWLDH1uDwRf0dCB9oL4u+E
kJIQLSOU0Hm1wS69UIEonaMX3qS/92pEckgX/zCI3N2zki3XcP52nR3FIjJJEPKX4gM2ezz2ssli
Ma7VTB/x4IqtOU+d8NO67bCwLsHMx0hVIuqXgvmcsD3T1SznbLhMNOxtogFM6uScvx2+4ficNr2/
fyrfIYZgu2w3IdvlxmR1E6zXoMsD6cHkwzkTe4/FsvSHxT9w3PD3U4WmRZ8VdqZgrDKP+nQq6YHx
DqkiXMFgPoq6D+8QNkMx23VYIO31HMXcDbwxa47tYNHnXz99x/RdERyLXjNG/A46k6nC/35Q2Jb2
X86WSYaHItx4smn/LVXhvFx7TR+Rb86Pz2vI+3Mv52Q2ibjyNmgV5RzLROQ74vfMl/HLXIxv/7Jc
oQOos0XLrlYKR4Wx8uUuZLcNBIYiRHZ7Mf1a9g8fzS9o4KDYG7T7iud5h8brANWwwb573jWl3KjM
rGoya7w7zFO0GYPUjcBzFw0lJQiv9P5wQidIkHwNBYJAUV+wrhZhbkAYi5CTqpiSmEaVbD+WcKOc
argxGA/wOl1Qvb7sfFE8EIJSAt+FLD4gKeSZdv3xcT6W3anvThaChg7dKzrnYRQRpuOSEmG6bhGm
SO9Z0IGUBd3JUy+5iJ4iaPOglP3+RYJaNIkUkn5BoSrGpPkllKhACUwWNSvT0RkeaMjNZmw3W888
27UxNOahRPbzm4sOLzz6Uz4JlU3l5lXi6yWSAB7q1T7RvwLSklumcqcHAd7tU9E9yedT3p+uQknG
QB9lDCmBDWN6pt9kHN2AGLr43QhZq7eQQFR02JJ+hwQS7wrTaos8xp+D6ob1Dk3lgvBO/cMGXEK1
u5HdmNQallP+wax23LCMRKXFDtUFU3+BsBYDFA3tPHlcdCLwHT34bzNez845f7ihLsB4DN0G9Ab6
2uWSIjUwUJi0bMV5xC9XtAA6ctdwRiRheox3e1IYVrGBhsNsG478iuaJ9FZ+swoxBiIBRv6A4Bj5
M41kFMnI/1z4I1mJmArQkNOGIyD3Vyygq2cC0mNn+McVBfl8zOcjsusckHjYoOtG9XZn0HfYpA0T
yrSeJoD1te2xNDxTmk1O9x5HU7PAaJyPN27x+tTWp8KzEbQhDcXCdPbsE881RsMwuBhiEwbN8ARr
ie3lyCuaP1AH/A4Y2lka0ra9n1HKZYg8BBS5Ja7rNJZxT3HagFjLMnv8c2fimeuJTGC28RlOTdFU
yJaAbGBhrwmMxMJex4T32cy7w7sqICh3U7BPuk0VpJJJskWd06sheIErLNJufYK8kf+y3eOcEqLa
RaRs3mehRpWAy7T0xO9JFUFOQHJmmm9LmZBDDQsTliVRD1EpxcpVzI1reD9ol6Ci54L1vKOxpSMA
wdvbUulmuRf+gABsw2sCnY1/TefqmZNXyd5kCK4a64PcoUMOuluoYIlfohs05FzYyJiLS3ps6HFd
JEuXmHlyDakj9oL298oRGxyTDGcx4pEncp/MGKIJEYQCtKW0wvVI2GKJPTSK7uvx8RX8NQL/GhXO
O24QfHsle1CfQQR/O6L1R2KPqTaSpSuC0Dax5OEujOPxbtbbh/AvfBUlheEpftnvhXskNZGFBIBZ
bB9KlhB9YPc9lP47LL8cN3bubAqmgGiqHwcm8FhCBeu8ZMn8YhmJLMUTI3ktdEJTCDDRpZEhjXFv
BDX3OfyBHAdnOvcUXSv4dP6AkFjtRi44zwwodn4xBN/8+0UIEb/xmdRnseRYbWfW/fD6auE0xnmM
+eZHUwQrz8mtbT3fU2RiXBxLLrLVfotKLuarThoKfb0u5FWD5I9sSnBaS77ialfPzxojWNkTFK5y
wj8E4GE3Dx3sZIfUND8NENfDm6oJIeOuagKY7veIw6NqdT6RBE4cwuAWBSYn/0G75Gmmh1aO97lv
QeTwdoSQggUEezgZeCT76mig4b5EEOtuNjUcIYHiFkCVwi3A27pE/cfKJrmo8ZCUAiYmDNGLnV1R
wftYC2as3rOfoIrnRsBJtPvY5Cqwu6BwGofvyXf4CZZV1rTf95oTHmW7pMYAY83vET6yHGLd2Iio
Hbnwqy1tB7fc+Mtm124mOySXuAltbhoxYCrN+PFIRo0qNTOvR4A08/FRi9XzNJ3a6TQbx/bmsk+h
t6H7p7HJX6tOBLADTkMUjGhdj/Q2Rr1/1mMT3XSXgE3JkxukcjYnjeCVEwxNgIOEQsO4x+7Zx9Sr
VSeyz/tP1RE3L9fIvgk3Ja6Xjen8VwNJ12NbdHh/AmGzaZ6lIH1VRtdLLTkokNVuYIfZeo8dpSfH
EORpBSLWuQ8R6cy7Un9kio2h8pIYpBHEv3EOlArgHOSPVpxGREBQDzFxJmVCtT7oL3DRJlj/DBNl
FrtuZE9i4UGz1/pRxdgRNJqTMvqa9GOLOsvCgQxOMzz/kE/7UIpku99DKUxIVDH5nwTHw4kjM+cx
CqMrpJdqSi5TooKjeGr70xcEw0DKpeD4yhyApQw4c0prHApVnHZer0YXiXfTHx7aeUMOWooNWIft
MyO2G1POUZifRBbaE9OFj6gDULjJtFg6xovVbV75kpan/naC64bFBBiGh8eELxKHD4kVIkfdowip
oPU4qE8bVwIwREs9CvMbGpMRXFHSfZnGiLim7irspkNC9dnDsK+C+hzYnN3NbFrDEfF4kt/gzuRx
kceRWH+hlWFz1u7OmZ4sKd+++w2ap+NKILWVMfJnyKiVOMji4cw8nX0Hr83lhCBdwEeZL1KM5gg4
drP//1mN2iu3R4kO350+26n+o/jSTf+khkDs8g9Fqihi/zLf6dvzYdY03uzCFhW0YuqIuxVePCUS
du7fkFXKSmq7eha1EnNIoC7xx/s3fr9XfPwryleKKK6GGWT73eTjatjgCXrAbQMIsG66aLxb/41N
V27IUNh080ct8FTEUBHOHWJKgCAvVg/tGNvQZIlClYtFPRUt5ar+ZSkzFTOToy0bnu/w/vGds8Ai
gyXFhk3WvvMTlV+434wP1wHPukNVS6VP0YpxF3gKPbvOzqh2qF67171+pTi3+rfvlO9p+bbeUXcp
wH+jB/AtLh7yuFRhs8nHm3yc5WPenShul4eob2/d6Yz7it0ate21Tds2vbWiwm2J83i4bD3UrdS1
J/fM/pd88o29cg/zFo+yuGWpfHtsD48AJCvmBwUPcE7xjpbZ0T8uH6jwmWtQ2W2lKz97Lr5OLvi3
3If87CljcRli/IJCSDHbDB71rL6VtPf2CedZiQ3z8WRvte1lK29pPEf5VPYniQXg1dNQ9jqUugS3
IALnMkaCPkXST8eZ1UTeD1IWCo+1EU516t/hM7OJw5+M16aNqrRXwqic9mJ4t+mXNrVqQHQ2nCUK
9rV3GHJ/pToeJbd0KJGF/WIrlFnDIHPYa2XK5fKXo53xxvKVsvkM0plUOMmx0cCgOSsDnWilDY5M
FQ07gosxM5U0mAjisUzNiVEpcxx0D47jZ2Uro3VFVNJ7oaDxKQsIOiU1VlGqapwZCNZJAqE2EMHc
FNdfq0976iCpHLvDX/0gY+xTvgCp413Kdfsm6m3etWcrZLmtjHlsLQhKV0eYDdhDYtL6RvXNC3fA
vMmA4SbE65Thqy5y5rhsXiLYYC7BdAkQW8+tI9P7O/TTszeTT7z11ZTn+uTykmDbKKaSV92hUB7a
t3wY7P5rHhVGiOnf1kVADAqK61Y4EwOGjgLFbS0QhohtC/phprswjLDXaCKaZkMYzu8op3ftEOOh
XeSOWXkvYH5X15QxyOmLgyt9Gfyb5qLzqHsh9YCn4nyamBSTaDOnDKtQ2q4uAySYUBIqxWxocUAe
7/aJSuOMTwEcyxYBCjcKTABkO0gBlN4leV2V4AVQgI8fqQDaQ3QBFuiuqiNqce4Qt3Wr91St5K8D
AsbcMiJmDZA2XkPg9+yd9wCfc/zCjZNUB1Lak1pLLaizXUapWj1EtUr5SeB17cxLjGFC6ZP2kUgW
77M011LsPFWeFQAJtzpV20rViggXTJEUcUfsNPjBwe4zFKZh42IczDXIzuHd4pStO36lgC08iyE+
WDnkbblD5rlFgorYhfcsqnJRzV56UdBiLaKmRctsNgErv6vkkDd0gLHnAstiNMZiAQLOXdh8qGgP
Hv0fRS06aOpacxKlLZ2D88KZ5aKw5dSCqqBPpKgVQYhbtk31icq2+HoFnWuL5JnpMwXu/I6N4vIC
zfjcOG9V6+g+npnUOTb5iDhbf+qoe7CNM3E2I1AFq+cwpEJMwDX4ojY+C8lQjg7jnkp/oEHktHBs
kBQhpt47MiTVNn3xr6ht0rbv+KEHT/023V7ZRnEmTF1clMNc1KAUxQiGqIu1xCkz6Q+KXpX3O+HK
r83P2yu1L00RRxFRPxelNagzXUGlXbrqB0CcEDlviJy4RVFhOyxGd5NIffPFBVQu637uOn99gyw/
NpAmhTCSOHJxuPhq4DpSovPVcDMCdVRWp1dFMC1Xa4vqmOs3NzNnUqOGJOSM0DOLEB8J9XLDGhRF
HeuBTGXJfUjrR1oXqXQVNKHrFCUQhYo11krwVamQopesx53lJ2UwUjwqYdR4N5LlN0EeAzWu31Xx
Xhir/OlWHqvIs9mWq565YaV3sARsDZwjgtVYClSnKJjZsX9Edsk9dYlxU1A7G2VkL5HaxcYi/K7Q
GtnPIniQCW/b9rNU00Pt1UGPwnM+4v+/EAeCr6w+yWcvyl+Z/MLOGjCWO8NDbAa4zroop82torZm
UVRrW109FElTJKTGVEUCqh2wFr+AuKMXzZNeF3sw1moU16RbTg1m9piFGGRolrh3KB33YwPOvSJg
2yl+7PU2v9rfKbqVzzutkDQViu/rp8dn7Nu7gxtAMmUB6EICdAEk74zkB+PQMm4uLjG6THCpykEZ
UpjDqrg6Z4AsH6gtIT1SoDevdfUe7QR1OUhGRv0kpo4ja9CIAv1uO9TosiHKdFIvqdR3W+0e6gwp
uJQFAIe0tMmpP7FPNjEVjeRTX+MV65PlsEbo2aO7aQ9jM6o/8TXXn6jCO0I9J0BiIbW4ihPmm8hi
sBqHko16l6pt3uq138X5XrJR/VKycVEdcFEaLK8a4Ikhrjayc3OIsfgftrp9UkXpjtffxpQ+ClIN
fn9iaFhKBXxhNU0DloithGLuRz8wkDv0eA/HmhJ97lxMIjLDBVbKW8GMj3a30irMqIuIyvlOUD0t
1oFGOVLmtxoaTH/he6zFthqaBT9lNBo0VOdcyNC40J5TTyM/tyuHFS7yCkNA/Kmtp8vxdjnqC8DT
TGoyRGOHTTemGiJXSNuq7VHDTkyAF8297H5XQHaiDmSoxoueMDBqbjI3KLvnTmC2yuEf0i2Uw38u
GQxkpubBNjTUW4r9tzxGs9Lb+dCRhMhPiQKVRmZa3yicIFCAP+ire8YaS9R3ftShKrEUHY7dcFyL
4/ELmTc9QzhKsI0FwK6CTAsAl7obyNdEGWNIAKCy1yKW0LRsa0zStubgYQc3yId1SMY1EgpEjthK
vDsvrF/DyF3nQnUVB20d1iBzaHKGkPfYv+STHXg3EUVPLUUhtXtp6s3Jx4slxKwoCohd+bm8YLOk
ZKBeAAy5P/h3/wyurWRo0uwyiwnD4kKxZ0IBL9fYYLmMGcDk0uR/di5yBFolWm8RoSTCgMaKoIKE
sNHXWBE0VKWuvD22cKB0m/+EVF1aOZh9rCQlbG5sNpi/qr59QLcQYMoAj/N+dQbwa2zs1fR8S5/f
D7nIa+l+yDxieL4w7uKJc48H6HKgHM5Ej0b3e9T24aAwwQlmEA/mc/mViGDh1OBu5D6cuvB/7wwU
xRAavn/fLhqKbOqGDTRHNSzz7/1YLSu9rJLxdceeRMwbBSNZHj/pfCcwZtiUSPAs3MHrf+6KdLou
crzQpctXigr/sdG2FF5XV19dxa5KZ8R78xfQoh8vd4cF+4QXJse5izItlAFI56GWh2Rgnjc/vY1m
4vErDBP9TnT4SZA8F7pl4uQ5d1ygQ8YbzYB3v7tfSc95N9DBoH8AWxYquJoDS3Xg7MzkwRUErAem
KVTOyAiNs8MqEyN3SQjitpGnX2AqSL+g0ESTFUpDNourRlHAO9uVKO+rgL5hn/LTN3CuYU1ib+fi
dO8md3zucMM/xPAnyfxlHfpwYtAgX7VoZMaEPHWLcBoK5wNUMuRqEHJZ7O1ySORqoNqRqxV3BxLt
n+vqwOtC0s11YeRNV8UICiNiIbZ+iLtrEBEnQi7haICIWeidS2f29Z/8U34QqanlweOqt0tRheqb
64ZwjR0fJRM/upunuoAawlnBbhJ3NjvA6Dq4xydgimeWqVCxMTqOsWIz/HU07/CRcEwQLQVSfqCr
23VYhCm/pDdGrom1lRrogds/ehhsdOMueMKLckjapHSe7k9iPQTdJW6GRGfq2ieKY5N1+8huNouh
o2Qeh/sJQMOlfpq21MTOeFIIl0Yf4IAPWIzwbhAuVTM8dFjDj9gCA6zeou+6i2vXme/yngKvJRU4
YWiWP7CjkEhDc2mrStw/zkOLr8zNvjovYHMRpzOP8YrRoeDFfU7BqzfBGYUL81NkbrxPBjE9paCs
fqqKUw2BYDe2jh+GLCwlDfaRQK0f0HOA2+PwgHFgoQFDGrYChiOKJ3f+NtJi8bB5ZunxMBzsd/yO
zotp7d55NRenQWi8uvmSdshhTRIlspzsgtnD6JMMZmpWmbDEsMM/uAdMYg59GA8sRNuKK5o1OjX6
NS1pHCwSZKSDWlHCB7/WUWmHlIkFIco0udt/RffGcgWpd82K5epe2Db5CzIjtHnCXIEjcze/snKx
fnan6uH07PzasC/CWxEu3E8PsXYwNz4YfuSGIBJGzqxLTezgnlo4+Nufdy4hm3vQe7PwtXPty4Zc
/QWZB1dmQeMRySSUlS0p24W/55rfuNe3hS0j1wL5JXXkAmBcSMZAe+BTuPGWv4QVImBKvCE0i2gw
w66Lmi7Cr0ol3jh7ovse6m7hfjv48QWrn3ArzHM08f6fYfgT0+PktThagAzqObaa2MDCz2ajiR8w
d6UIqMFKEAgwH1YJeaQ3rgMoct+a7Zlmi0Nn/7vpL48HPPedyEfihUVXb8bNp6XilesohNRZPmAD
wTbY3l00vwRtcmHQZY+EfQFrNg4GFMRc1c8xyW6B/cfjGfQAG/EBir8t9t7ltI39AUs+C2FlFTVk
JlLuQUyxIoT/Lc/oEp6+C4NtcoloIeKMjKWenecWcYZFl2QlXLqmlJylBIzARWNynkiMcvv/J+xM
l9zGjm77RIgAMePvAYiBU00aSvrDaEktAiQBgsSMp78rAalvf22HO+KELNuy3FVFJE5m7r02muOi
CxwotuvgUDnqYgXnV7ygd0J6cJbVEY7suoiGPw5Bw4PMLJ0fCzcvoNJgzLh+s16Z2HknTZWw9TMT
bQXIEQWHSrGDIEPbOgarejg0gexoSen8pfJbUhh+af0keQfNK02th8eDKMTZFUEDuxw2chyCm1GX
ZDM8UBvDGvlTI1TBRcWKVhsJ6/gFQ/+3E//VM29zgGZ8D37lLqBu5enHkOKV8vS74C5vuPJCXklk
+ZJuBDOPDeYjuG4/p/yORcwzC0MUDDmrZicEQYiOARoEp7CQZK09OEhMMm+KKHNf3UgFx+PEXttL
zcvGvoAcxZu/Vkfi5tcjzbUkX3X8eMBQv9eGMi8JPgye2bmXo50jQIeVB8OGJQMBVN+SgUA71zhs
0qDgezSQuZCFi3x9AZUMA4rhWB0OaOdz4aqdEP5imDWErlZRsIN79LG4h2fmkE447d/wcbCuQOVA
s3VrtwWIofvu6u/qiRq0n2bbHKIHmqwbajS6Wv52DCWbn8lPrLucq4Ofme5kTYCCB6ZWbKcWYtjZ
eWrP5lP8pw2xpfNBRoXbj8hKNPf51jn8WNJSmPlDfs2fSjg2zaE8HzDguiHh5Sy6RAGwSGOR5qAD
EM067gIk6+Cu8cfiXKU/+h2r4nyEXkRXgrjA+pqRIxqc5kjIsgeruBvrnV/t/SZ+B9pja5FXxCzq
z7MwBogRmZDIYx7MRv14MdcZcybkxVFwN3NGrwnKQF8iyiM25u3OxNzRSsyMf9npLgmsLBS3+qf2
jXWTDS7eJbYZs0dS0l1zO5Rc7Xj602VXYykkzvSyvAF75labXAeQJrAEsLB+1M4H/HgETWDRsT24
Tz9+6djwTj9mKVM5q5lIPMXg4ty5sfFtPIEZOL6a6FIw7XVrj+YDbVDoNIfH+ZDb+6O1R92EdA3d
/3RWOXtMck2Zy30DJParOxkJcArPjcg5cEKW3/WvQOxgi3FOcOp43Q3wp+fzEBIUTLvlGwoPiu+p
1qpy1/4cIonzgpGCt7nE656nXRS+Z1wvYruJO49wJW7+ItUYp0SfkkmQOsiVEovtt5sgyNTc5FwE
Xrx6EGO1Lx/7x2PfPITTppk778qOp//UNQKF5ldy95p0v1woVxlWQVbjYhAnY7HlogJGCCr026E5
aAYK8di8xYjDDb7A4FQGtqNObJo61XdB7ydHdLqmInG6V5hMMTy5UzzkyenOtS4dhrQbUnDuF28D
ZPfYADwQUErzp/ON32kGwZC7ARXntPPGXYeRh6U00fPeDlOPBjo6wp6R8JXcgoCqj0FZNbzFMhZm
cuBnPnqCbZOR1xWqKl5XRK7ixGVYd0suDBn58ATZXVnnoPkt1aVnaBjsYREPtBRhIx8I/k/IiPWH
2B1iexDQaE9XgeoDuToi82BRNYrE5reqEYkSmXe4kURuw2dgDBk/NF/CetsIUS388QBpQDNG44X8
YT6sPM5sPj4dAx7IB4vr2bNOZh7pjTym5FrAFnMZ785JjiiFnY//u3Wx3f/S5f6fzuUfushbbpqn
qaYe07ZcmxgpHPA8W/WMLGUxRItisFee8+JR0Tnj2nx/zH3ICGnb5t4Xg/Oi9wD8B2OJ+zJQKSO8
leGeRqP3+TgEZhd8La6J68c0HA3M1DVdBi1GpkeA6qOoywUS9Y9sBzqJK9+GqJrJWLQOdMVI2OkY
7vTEyINkqqs+0DOgORnUE0b6Nks+PPEaHRyaZyg3zhwLQe4rXGE3l4tM7a0Vwdapj2AC2ux2sjCV
bMgmckiCAAa2h06Omf1vqPsUTq4MihWwp4ibEekGuoKGaHdR6QvICeVFirACsQZyrUmPNNTARKco
0MtYkBkUaPcw+mTF4UvxWbaGsPbYGiLHgs+CnpN3J3u7UmhjuFahje2FNo+JdglTJqYMEy3ic1Z7
x49g4AkLwb+z2MIWDDyeHTq/RwiTFobar75naXdoc8TOGk5zhwNLkt7mr5bmUoZfIwBljyaliwFQ
9i20x617Im1d+hdrTetC3wJako6lYb+oBUhTTHJqcdnVsTckbZamEW1Jb24jtkkoWSyIt8g48Cdu
aVDoTso3FCoZzUn7xHd77kZOwL65dkSXuQ2Bw8KkokdFOuunbt06pfdwfZI4cW0OZhorE90DE+io
aaXFgAePncBjwTvbCa5qbb7EJA1G+hApZfTxbWAsEi1sZzoK2glLYYmlcdix0/hM5oT0EUDF2d3Q
PpRz40CLsGp21runFNbNX93EhSopd/9619yRa0um7YGbYSnCDsRX7HvoH/DE7ozvl1aah6MXmyvg
H4oGgzaDVoH/Ca5QugNcoXBxUNN10g/QDNAJQEqmAYCUjAm/4wMLclOW2hraWiMw8MpUZLSFZhuu
4D224JWhWfC2Jk02hKGZfdU0Fb61wPf7NQ7Oh6UI3g2AN0AKmHiNn8KFFPC8Y2+14JZavgmfGcIz
gWeoQxaSKup1LRN4pvpgdeilHAxH0nDQbRR8YAzpM2gyXFqNubfo0WoYoQHMOzlyuTrGxMeP5CAW
YFSBNNbt+uOmmtEi/fzagFgJWgSqEYyT5A9SffM8Dv4g/QO/Ea8SkDX8hX6yOYzHOO/jYGOT/dAk
WGVzeW2YiJ2q9JxvtIu8J+Cx/9QxAWxv8zuCFwRvB2iB93EH3MJnTRDfvxV10LOaAsgbm7zrsyRT
idUo3CCZKLma+fXAu4EXw+2W4PQzkeZoSfYRxodVimlD25Gn67frhPVGPNpxiPDdPyW8FizoHIMg
mTHCYnsPUea4oljlsUaxSvGn8lP20WheFDcaUUBcVPjpwR+ssS49MwYP0ZrBV1qHL2jieRtYPnVu
vX3hFVDRzGDQtYNPL1q7xr5hs90r/0U+YBj/KXG1Vysdl5KETfwnXFfzT9lqMLiOaPAHT2sftzjb
EWbm87WOOx2SU7YwbqihLYKDa2PdsqSsXR+J7yQR2i+CaoPunfsHlw9jvnYAneTCYREBKVwNPdtr
l93Xy+tXLPTE+lpzrK9DpmauGF8xu2JwxdSKMVQXF1DjMzqHCG0s8A20sSt8rNxxeS+s6VtpWlGN
0hpZmTSqfFqxincRzSlhu1LQpTelMb33YM9gPghYjzZ01JLGFMEZ3edtiPteuUzUlfqT8IHXNLOf
TvALoqUh9ebtc4/NHdv5eY3w4BhEz6+s72g8c2r2PC6l2bSRT85GeWinaQxHHWiKggp9eiQiqz5u
rKf68SvlxJ1SO84RRWkbAnRoHS1tAxWrBPB03UD1MTcerjx2OD/1U2ydYs1GMyB9Ik3iBqX1Gh0J
HYo5SPBJVwrVlH7kJn4n+FwMTXuN2Hv9iJ+WK0tSVGlAEoasbrDHlvvz9bBhlNp89IgXhTJ+iZPA
9NZvI/djXN0AZWZTB9dgrjyI+k9QXcMXZ774tqAB5b7LZReTRvhymS+63HL5hPthPf4748P4L5G6
fCxXhgP02XEMUrP+r6hl9cjKu3FH4mECzEIEva/qDZ3H1dhlojuy1RhwT+aSTMtBvzFSaunzkLaJ
Cv/sJbWefF2ZEl1JQ0E3oZubttjcr6nfJNGdl0Ak/rmHDEP4t9jpSCeoEQvNRI/l3kDjXcc577MP
NNt02gwHSBa6w4eVg7rRn5tplsRsg2mj8TgD5KeBpnXG+gkPMQdfT3R3qDpWrK8MMtQr4uGY6EL6
Z0ILV0YSgy6RxpmuGcFhjHpRCveJZIJHYDUBroKwf8ZeVMPFw74A1GOQDjlHG7KGUkdXjFWubzbq
C6vNNa0wAezGO7tMIHjnue01fImOpdW9ITmXJpcOl4+QtLd5eGQODxj0FG76t+Bt4YR9JOXt72p9
g2uVs2c1CB6m2oSie3VxRJ/8CIM0TSod6qWLTl3ENbgC0Kay1TZMvODlRzaHu7pMBm7rbVh/frGs
p956smhPzwdYkXOp5J4sjagdBlQ8GtGl//zfV9vVzAL551Ae/5up65aOT8T4h0vELk71fbyxGYbo
ismNVR/x5D4LZ1LEH+E7gciSnCoLteZ3SCr6N8vYeAag2vNzFJZe0vKem9U+sNUYjOOKbkTec9LX
8FYJE0B0ViEASEB/1AEwsFlUG9yG5DIk9i292umHjpz5bGNWotC9xa69B6VZd3tz2KVM4ohWlPEL
HyAFej0BvQnHk5VGmRBMgS9xR4YX45ZLH8QkskQkj59uEmLsfFimX4y+QBKiQEru9aaTV7s35x0a
c9KhR8/JcJAtwxxtuCxsuJswwyzQBvFix9EWr7kr74L1gIEeqvhV3T+w+4YduKxuLg6EFdGLn8fw
5OPtjxou2RPZBITuJC5fWrYZ3c31ojxekPRcrI5PyemJfs11Z+LUER+/Ikti6z6DYwDhAI6hIJiT
DxKm1owvCk40F198OamDiDZmq6Zk0TdKH/2vOCHD+29vwL9/NP6x2/Puw6VajYivlnjgx0VckLDD
b0Vs6XLclbCDmvfls0LewRiEqMlG3kqKPSwfG336tYolJk/vwzPh0o2oKJdtLB+kQZNtLHJKmzeA
o76WRVDBKUAJc1TH+DjiThbkEAKyxTpBoPcS5MUnDAcFHzIEZBxgvXzUcEUiKDnKB24046aPS1c+
dmwNuIavVASjivWB6GBw7aony1J8BpGKaxYvx9Q6iWne6UUw3maSVM8n0q7kQ4kAhyPJq6AWsUVC
Tgb1c3CGDc74ToB9MF9fV8dAhoW/yx1IB1GUZ3VAxOqtS7UiBa/izoSVEgjEpFRqv/JZzaHYsHjg
76b0Fsr5YPxY1o68Sl1QATN2hhfqMYHfhxc4LVDMtwG8RdbdohThw4xG5B/hnWhEEHkAgeSzzUHz
DAqSTzj1EFoiOg+SM0t15N/NF/ElKI+PPAd8Ih98RvY6sRCpNqobU3klRPFkqmngoK0kjcMTcMV+
7URLphAYPx6FcwO6el29WkXAI3Fq1+VNju+FrRn2dLB/IE91kBMNkQnEgHkuYw8uLVXSUA54WEjS
pErYYkTmkcGLbI8bB8UT6wdLnh0up4wvODxBTDC4opaWKvewFr3r3oY7/o3naYG4AV43MRWHZh8c
XzWGLUww5icLOAoPFxtQni9qMY8YWds8ZVRkuCcMGJhzpvDWS5LNMJMrd4dAAacNp52ftmVqdX3/
39XYcGSQ8B/VmGW6R5KzsbL+mYi5mrz7+LAqrpuUSPRyEcAuuhuHwVU6Biz3WOvB2Kad9ehox8gc
o96O0B8z0uJueURVRjQkuaYeuRUJqZE4Flf7Y4sMjKCpzZPLSz7ys7hiGUXEWTAYAtn2LqFbhZVO
LBaXeErs6hwRb8BlaZLlx7FPHHYa5NPxgFCm+xRG6M2Iui568HIDMcNoXpzBFGmBbo9hg6rwLO/6
pSYjQ0Cav2j72aCTQbsD0Bpbfaw10fFI72nu2Vi84p0KVOo8v0o48tNCqWZIjxcZFzJSN7wS5RR6
Tah3iWfi6VPAqmE70/cuqzXCJ48k9sYdtWlM/Dz9TGR2eLFELIbTATVYgwMQPuYpRGRqCkIOeRWY
5EVYxRPjzIxkXCu4C1AmcRZNUs+jA0NaJPrIkKS5myX6qPTRHXEQHSE3Ov/G5vMZBx0JNZWEKTdA
ghIEG9Lo6flkYDj3fJ4WkFJw08NAxuWX+y+UbF+qMhey6Nncrqqd6e3uxf7CeKXb+5qynI3ubI63
TXnahD8Zv2ILvODT5qx43ja+lmptiqb9BQrcsSZWVqRAWR9gAeWgAFoUGqIRNsGo4emeGyom3NJT
vU9vFfdWhD1kZ2+aHpDLy8Bdn9uucKlIP9BLcf6fA0QD0/Mdj/dNRMf/+zEwPbEP/q/H4B+XXKu4
61aX8xh8qjf48GUYzLoprvX4jtZ0TIw89e/pDTh6FSC9vMrau5sfjoF5xRz8t6y9eUog0fOgrMao
teVxwXfwzvCXh4XhL88LhnweGQz5t/nw4KBIKQ48PbqeaDVWZcUzVNDq74t8P1i74brzqi3QdTys
nqNKDOT81NdPA+F48UOPeLQMkpDC1YfJCAgK5BEr3ADKfMRjxnEuYT5nBp46ed6uRvDB+HPqo6xV
bAV4o064r+Sxo4/jySNdYGUlJGHx/NXzI1jd5CmseU3dwFJgekLUwtNYGDItYnXNM3niN+gzz6ph
/wTWT/F8Lo8o5n0ODyoQF9z7PKuwh3hcObLVguAyP7Q8t78eXb5f89N7J0OllGcYoxAWndXX2GNt
LA+mZbEHC0kd49mkCOR/mrfQ0BTPKF2lXf7abKL95BxztLqheWBM9ZgnVTKs4prGfhdIfEwGNuUg
Q8fsIhtXO6C5iyyZJ5cETR5ei5Qjhu0nIqPC2/s9NN7kGUYqYAa4x5Dk8DwzqeFgGEIrybyGszzY
PNsPNwSBzuSGVyFPOHnkzG84ixeHKc4iQmRVzAEMaP6EBvmTbbH4e3n2WRfj0FkOFWA5FAEOgHSE
iEs1WArCg3IzH2uuDCQTkalRocwD9Dq7NFD3UCC6F+rEGxof+xQEH9Fi8JkGqrtE8dHkMdTUpIqw
22FO1FEpg2pubBdB0OrPEaPRLbDumwIB8HV7arf1aXcnkRDiwyRs4rbYD94uYxfEX4SBcakmgBtc
iCqYerbTeWsPG3OQyjJ16QtDAMIG6AF/FxeGvT9s7tdcgM7bcti0ZlqbUmqMImUI2/QSEUO9uXw2
eBjINe6l6CziQ2w4lB6QXmjpkIhtlxEOPc2vojNv1ppWjbHzkYIIUvwuzNrb55FaY5E0oQilqxQV
58pqDzIplHIgT5ClsVj+G6TG+i+h1DYyNxNzs6e7ljfXpr+5Rs6+N/nXIqchogk219MlGhFbkF2I
x5MtETikAPfBfnv62b/w338iVgE9M2hswawWsDZtLI5Kx3JPaBSjn+C4B3DyCO1VyLzIX4U9qBte
JKSrZ6K4cVy2++GirznNsprbEDJugz75W09T5hJFkkP852nsgnPJDBkR61pHhjKXZs8XpG9phS+5
lfIDvJXwESUiCOQblN18jspetpZIKPENedY7Q3IoAOE7F3ojBmhSo/Zng8l7wVfNXbR6AEzy1b4D
HLCBUELiYR0B0S+L6KityRnaEmatMRr3uVIMTarBSKpiPU8GO7kjrZ02GYI9cmaNKGO+4kcPYtz8
6ArP6AIJBSQha/dXye0YCTa4JX/iY9TbL1yV8cDGlKxO4ONZF6G3wUTh7vRy14HSbtNXduhcixXi
AxlzazjItMjKd39Zf2s6/pgLMW/1WK83LX5rsS9iB7YfAqTGDPxX2FiP+EN0CogUUCgYMKCaX0nM
sKmesTWfnyACrQiZw+c+im9UJ99S27rHbX7epgMsx7Ulbubms0LbL8aMfO+UxPquCfzFse8z4WhK
SnlskZB9NVPzAITtFw8OlOlzutBPmZWgN6DVJUF4aXV9UOrFaYOqSDOSCoun8XYuE5WaRmI/gvNN
rjT4NfBEm+TERLF5GPM4a0U3RCY3NVInN2Q9WIz8VzyVDPxEb0DkMPMT7mBQjNGZUzWzT5CLnUbS
rfE2rMgaaANM062XlmA7mJJJn/BsYbVskAwy2ZAZPmGyOCdtzJMxdZIKudyMKI0lKri5It7rXzej
7m+BQtQ8oscasadR2SSqSQssoDsz3JsVNftpxLLeDNWFtwicGc7jmBBI3B7DmngHWN2QQCCF8vsm
DCX80MYKMu8g2T6SAuj/QDJttBHIXfcHj8Qcbn23YmBF21ZNzyhjl5T58KV3NiAiz6dN2eEmdM8q
kL9Mm/8y5tesZusgSPJx5x23RS2V78cPEIk/flhtxPSb+XPHe3FbbF+GfoNkgHAohtasLjmfiJPX
uZlr6Q9gy1v+9dMP57GFdt2QBNH+C+/DNv5b7/D3wvUPeaVW+INV9TgLARhhF4NwQHmCcJA/InuQ
Irav+dGyJ8O7A4VKyhnhJGr7aVqpqy8FDF4wNYyb332+/FHJGGCTPUGU1+mSTF58I+cDnesj5FeK
GafvZQS+HKraOJ8ltZDyZuDVZU3OSzdboyjkVNQRaGPcUMWWSWJZHwOlReaNmgJNBTJvCtRSo5rv
VCnwxJ4TWlUAltwGqcmFV+TFTB7gYParjWNL1SK0FePlFb9oBIEJFs10FwKTdtz7d6lhQJhQKN4Z
mG76uZgxXdhTzspJKhrHw4OB38ZeI73Gk7kdSWBoNz557RS+a1pfUzLVVU4umZ/coZYcY2odkkTK
nTNIxdP573PUTVL38uv2yCLGCKh+Lig37nY9gshIQ6Xi/6qEFWVQMZinHHLOKJP96Ig3BvYo8Rvh
kavbkTQc7ZW9K3oxSqQ1b1+bMsUjg9aQUlnifBXgbUCdBImSyeSBYil+LxS1oX/ZHx1hMln6lsIJ
k4na2alnpZ5xxbAmz8PVxLMu3hZj9rZQSVkQUkxJE6Ge/rZzIS1cRIXcpxwV3/FCoSYIupVU1lsb
0H7P9XVh/t+u0f0auYg2rlJoOcYoZwcuaWY/IF2jLhaBemz5V9uHJLiOX/UvYxlMZMxbUKajmDpJ
ubwErx19rRRYCqN8eb5cWSmPzFYGF9fQykRIJ6NASqRzlCqpI3g33h4u6WhEiQmLUIrlN8olV8ml
Yna6XCVZArofzX0exIxY2LJzdedprVXxziWTJpEbpvnV3HMP1T66taJ0kt6zBLZzAa5GqaHsNbh8
Loc5jFw+vzpv1hOXKVaqgGWILmQI7wmck9rqcrl5KDsL/Emi3amwV534FMSZrVRWy5Pi6s31tbtI
Xvd0YWCZoNui0F4d5ccY/BFsizPmL3MMYxqupWCr6Urxx1B+l94Ucwx1+FbLoRQv5pgKtQWwQiug
JnMhRWjO4UK63EkpznIb7V4o0BzupNRoTj1X6mwOQGBRSb0mcqHQpWrbraDQSWXgULv/Kt9U8IWw
TxHH9ECkIWdB7efIluPyzyXfkKq+FPYaYySuRMr79KvC3xv14p7xHq57qe8clCnj/ddiEY1J7UWs
F7tV1FBRmE7xxk5CloV0qL2ruDjWVkzdt3DcfnlxpBkJ2s/8NWwzh3N8/phgyL3J7JXq3q2kwJ/P
25OzuX3+YT5T5skWjsjxpNCLq2K1Ztk5jqFkJi76lPYcrL6svuhcfRHxWQL3zoYNf5CZ0iqXSs8M
iezP2kB5nzzMf3FfGLbxnwmgNmMiXbdNRviWb/9zel95V4DvhjA5+GRJzcf2S83n1rrUfLNVRsx8
1tF23rTPjvBHQhdpWwx8kTJ77Eh1Uhe8M2BFc9W8Fz+7365y3O98wFl514IDx31b/6T+T8gXrgxt
hNHY8JtHBKbR4h3xYfyJGB8t+UKQEiE5H0wm6LO+4sQnUXHJRUGO0IJfEVqscsVNd1LEQTLfLRwJ
xRxQyDBBbKKhoJAF7xVgKaDXiuLNUg8N++mPQt/f9T2u32o6YFA25AvaX3jl4RMWFzdyEmQ5YiHw
xOZtfcVTvHqy1fEjXzMmaJuu8RrmvdB8uu+spH5O12BLeNYjcodo0IRVwO7WZX27ik+8Od5vJGs8
kttFlrjkTa5g589DBb7sexFeJpgKW7zfV1h0zvbkCv7VH7arKHp/AE/BhDfnrTY7na8hR+wAdp6Q
LN5sI7UphBB7rA4QYq3V/pTvc66P7a4BEuttbVKj0Ntbm+ooinnTT4h5q0yFIvKV9LpiDjVFMb+I
Txb9CRIUezloAZk4tHLcb5MGZTRwso2FK43MrHFjgXl0Nw2JGEMAxZUhHKR1Vv1zdGnRJ81NXLdw
txZIDa5bi2mbHQMtl4NEPai+DTg/sX8iVUahgkr5dCfWasMg/JX4tfy2q2c35405+W0DMAZm+vq1
Z8QAoRujG9RpDVRLDCp28lFbMGCG90+l+LVpADVm6LFuRWTCzD75egbaLz75y89H2Hx/B9mLG4yD
G+yEonPOjuUz20Dw/WRhVUOWZfHcCs1eH9cdqOw29tEuY8J9pBc91RA062mtpy233Tod9VQHACtx
kBIKSbzyxEwohyS4tu7B4LOXTPl8ZseY1WnWyfZUX8kNofET5kEXioHzawGx3BFYQFjcEapUfcOq
ktUSO7n8v/W6hE82c/7kUBMGmY4XlEFkxKsR+ZeyeeZy4jUiTSE+9JCGNolOetdVMgrhncLQW2WC
0bvOIjE2tS0LhJbwNeZPFwatiMMfm6ndWogHmQSQomanWZV2dnoaEqeFDxOZuEuQuI/iotLs2Acq
i6gvSwp8bXbM5+HEGIp6qavsiasJIyasEcyX8EXQoXHwRWRheuvZKOxKDc31OVNIrc9vmFZYB0OU
BC/MQWr9dwsxIyOk1stQih3xMpRiLsVQymA0MM+QGUqx8VuGUgsteMmndz5USXtWzxBorqInY3Ep
N5iaVn1g8afOP4lTinRzzTwpn9TNk2RgjgujbZBTkDU7BxUgv+O0swKP5tq2pL9GisdZfbDWqw9L
dPCSFInKawmLzIExE01J4wIBqQI/GE6e4kb61bbFXj0xiZnpP/iwj4bI0XFYI8Tzx13BRHfOsMne
pm9c2Iiptfe2vde7fd/ts3H39f5a+gn5y3YDHhWvW4ydyAmqHxewZbe1A5iL9soMDVpgvDZ3gRIs
JiPoQ1NGbh1DIsgvxJ9u6uCJ6WShB+WXIb1iDSRoy4102IXXOHPjliwLG4oV5ux0ZacTIfPT5jKJ
L9wgc2AIVom7CqgSHzpC+rRtb2y5sr441Q5zueftLG8HzKop9jCxro5gsbCLO93e6PbOOcxCp1fG
OWYAsOL6ub8TeQAomnEh5FKil6o1d7lUbnJ+eLfo50Pvx5/dE0EyJaHzpdI/XslyZ+Y7ieIfuX9X
4fdP+NzWUDuD/s8BqQFd4n2tzyTfe7/usad/feL6vrtVu9bb5fyGISVW2nGngQ979W9I+iVg62zH
9i1MQW9R1foZJ9BsuWGOg9AEWC1AVaDAsUmGKcCCDqwAMv6Ohk9f1/zzY7v4wFiUmSgn1xRjUQ7Y
ov4ZLzF8Z7kYcj1cLoZ02fd3JP/o+zGja5++4yAdmJYB6E88luJ5mrEmnVKjhkEdEOfA3wMGJ0fp
utbYx80/9gcRCbO3jJ+8hc/5GpZsDfCW0TKjO/TkJ6+Rg9WFjR46dthe2JRXQTQ1awFuzrGmKwR0
gEWyGNMaJQOSLMwSU2UMZV2MzpFjRkON/xaIGoj6pLITdJv3Ib0NqZdteHcQKMrgHV2uhPuMf7an
AOUpXQ4U2zf9FlyjDx/qGNonL5yGUG/RgtL6oEIaDREi9YZMgDgrZjt0Pb4MrWl5KCqgLoo9TAPM
L4xDOAbuFmZbDFBYqt4S30xdE65ZetHwcSdoALj+57H3o21CTnkLL3PM5vl30uYw+ys6braVhN6d
djEJX+l1S8tTf/n+zGaVw2YV/UgL8qeTWI8l2ePEonTmit9YkWHOIiBnZ74QPBWc4AC56Wq1geRk
HJF0BiSrcbmH8OA8Eu+RmHAexuh5IpuVn1+a84cJWiGCB06Evb2ZwRD4XxlMM5hiKr34+JlKdyPA
BzXApcLKhnXvt2yyJy04ba4K+eSSKgKuCqcVsZ0gtKo5uXOYQVrkd3LuKV4aE64GbBP+RyyGsWqv
OQa/NuvVtDZw2s4Z0EhdFj9HYYanQNtYPrFuzHpS9liHYtz2nfJUfdkRXlgevhQFkqhgjRJunz+4
J+1vj/2QSTKcc1NfMFsw937FyRsdT7H702MprWhHnCz0s31h7eComlNwqlgJqAeS+N8mL9SdN2c9
wIAp1Fm1P6jRgXsCU7FZnYMuoY/1swifHXcGTkH+dgfKis2ixA6e2AuOoVZK/iCdLPNA7ZO519/4
cdOacXgCmXDpJ0I0efwgdLByWKx1/Nm+UhbOKITDJr5R9T1ecY+MH4VCOcsygo4YZ55jUlKEyE28
F1DurogHjAd63HoxwYQZTRlDMkJe8f/tiLWsmh3WutwkXcpA4UAC2zW68YARoWXuKqR+za7L9lCK
z6+roN/hFlfGZcc3e4A8W23vp61o3Zg6cNUNCR26+Em1SjKkDMcYSegR0IIbtQTkDdzteVCIjJRX
CrWuLParkehG5pLBkPAoHVFZ7VkFuVAJ5w0t25nXlLe2eY8py7eA+FJzJU8X08upkkPsErYyL1XA
dJkc2Je9bgcTzg76ZyM5tsmVKbYV9xgd9Qig8/mhnN39O88OVjIYKsQVSiwF7AmSKXArwZ5Ynp/T
NSKs9GSoz82mARD38fs63/FMnGRwgN2xYkXHVwSgc+TGH7tFzJgRWEzLnJr8lP/fEQ+XhIPfsA/H
m3LGiIwdEgU5hNg2IOLBxaM8Yp6TB4cvDHiXhFv+FI8Kf4QwHv7U8XfaLX/Q1tZ8gMFA10zn9z7X
73rfW7v+ujsSwlltr9am5uINpj0m+7G9JxkhqENaOFyigkZAEM2EpTjmhbct80Q0DPjNNvZHfFAl
OykWUsSFgVWHnqOHGRgdKJnz8THwXtY6L6/7eryvu15Oa8ip59N5a07jrR/zIeKTKMHSA4BBkg/t
8ylT58uak13W2nl9J9GZRd95XRDrQALffHLymy3BtB1hAH7zGZ+jwmVHZyYIIXqywcuk4nbP/PRZ
/tSDHfvcw7JKyBtlHQiqaqCqnEPAaSx5OODTRhIpukDb/th6FGjYP6p0pTHGg3E+S8Q7atzbGOpf
y+8IZ5HPinaWgaSk19CVAp2gz+JGv/RZ03fjhXzz/BMtWE8sMT/UMULgQNtV7lZ0cSzo3JClxH3+
1aJLzdajdHyo+LF/47ag6eS0TKDQF6sRgzZLXjsqU/ACf5TYUSdcuusCnJ8thxVLVKXuSRwZNJ6L
IZzG81FERY0nnGs3AiO6TwRG4KkQGB3JOJOVk7p+sXIaAGBHSVugkI4riPF35E4ohwIEiJ+5FNYq
Vzk17BT5rEqAuv5oWhTpsNsO5IL51sG2DqZ1uID4bQ8TOD2Ebp3kDl3dnVvuNIjQeuB+cFj0PL/U
qK9nuh6RGcCLbQB+slxjeM1+TYcRUAYjashahUJlRmrGaEm25R4e2UvEOuUFTvfHdgzwWXA8l/xD
toyi7UOsxWEthchvGemyn2r7cPXdVUwAKtCIo6TqZPh/2acfSfWky5dT2CxlVBc+coURnx8ABx85
h3gwen/63b9a3jP6/jktDClXH96pfu3u0oqhza2T26F3ybNU+33xetEO9f1QnQ6nhAZSXdDwksGu
ilco+NxdnBmBz/XF+rSPsi+Yy/lP7n7wwkdftgEMBhntPLEWzVlvkR+tvCPxS3j4QwtVC8ntDjDn
dY6bsl+fTMl65dgVsjqVKV1Nd7WqoqLHZxLhkcv7CIccauAazgQx6hcRAZPIwfiK2FJYEo9Yo/0N
r7ikGE09v7309P+Y7+RpRBqMLoN/KoMhJ6pWxlq8sHgOSVuBBwatHOoWfqZwgPSF/NVDYYkMoUY+
ENxSHWLGdPCYbOgH7aH4fKwnXvF1xHsdIhQVa7TXPv8JL3N7nSXMK8cnwBTTYfVVfyOP2QKP9mu7
s7z71FW51B/aYjZuMxMIOwOXGmSu3wlH5AwPlafFDqfDRObzBFpSQp7JzsNUeiVGyNh8znAuejLH
BB+7XHVW6NlRtSNmR3mEkw6qlZvAs2JK6bQBNwYP+Irk1LNNSws/1evUqtMqD44qp/W6H84IKuo9
qCD9inRZUEGQbIXID8PODC3CBOHSIKw5hbd7OHw1lFGqwUdnHF3v0cOMMoLEEXXXcYuTyYnvVWIS
FofKvYcBTaBVej1hfeOXGsmSxeOaFrcUpmGJs0nD8pba8DAAXfKYmLAwQ1yM1MSp4wvC4cYGiSXq
jbx5DNrzHrq1YsaJdg47PCrg/BJO6Eg+BLrZ8UV/HcoIzjb0PTL3Ov6BZ5ofyXvC3lN4FJmuefvu
O2MnRlQMKXL86axPsO6f1u/v9c+C1Yy3vzMwHyKLgYcmxTD3AiYYJSq28OaGEO+qNuCB3XPvQCOh
x0edTWoCjnry1Qk7vM8QMGnc5H5VLyt3B5zxetuxzefrNMpUR+0PNEIjTRnNkzLY/iN8a0O+HbxW
IGDtM2+36vYexr3X85/LKHYFVm5etl3mfZvdhGYT4p3lGCelfWDJxWH+ycYr/CEIh5D3BmdxaPWF
uqifbQMm4Zl3j83+aUIN/uTkT0ZzqM6H6/lgt/sbEVLgOBnnAwOLnUq+yY9etcHL7Vt5E4okPlLz
mT23Qzs8QpWRV1PBrf+bRdv+gTTFpSSidqIkcs7XYHw1Fbsv5Xyc3nCH4TLBILZ6Q1Z0I7mJRQcZ
09zpGvlOQvAs4u6RGCKgHx/k80jqWm5HF1uy1278psTuGJG2W51i5jiIHRZnMHloSKecj+Nr+R0b
SkN2O956SiggGMwjlJxMNlfz7u3CV4RJ5CwBCigqMDpy5q+Mb+D9t6ACVBIb+6MZ1xWfbL7f4m3j
n756b1GSqQKV+7zSO0Ox5bs7vfHfIazgV2fPq1aj9Xw3xuTyk48dW34S0tiibdsPLdpZaCWkjhBq
Ds3kjzWlYaaLLS0JYmj9+ykLj2/UbC5jvI9tOfB5K36dQ2fuMFTgfpXg9+KhlEOAEKLfkEhGk6cJ
6DfDqoSRoPM7PHzJD+cq75JyP9/muceXlRhGGPpxjiaRBOp79o3tDD0yQp/aVM8gNIJju662xJ3w
NaVjm5aAVOn6Av8PujYM8tjk8WRmvHygMULkZ7o3e+SPlwicf4EXNihAn/ATnLg6bm7NJsMMb2wu
szFebxkPRwI7Y2oIsmfmRCwuLsQ/PheO+WgzJIINS5kHAdHrCnHsXzAL2pyjOhDXQ/SU3m/v511L
piazD9X8BKyGpJwDWA3NLZZ8pxb+OPJyFLccvPhyXvOjQnNLbIDzng1Eyj611ZN/PGTaQdcPmbGn
Ujb5/tzt8mlbTNvK2vTH1L2mV26j5FK8jW8oClnX4EJGKUSPr4ZPzUw1J754bARsbhLVyT+2FzqI
LVn5u3lKM9sgoFOMGuzVRqswtUERd44sCrcaaeFz2ko9bE1nWzDPntNWkEpc3e1p3GrsvMdtjqIp
cn/i2ZvoLgOPns8IH56cYQgPG+0ngmCSDzj3H5vD/VlvkpOp4BGozNt6/DXm5t5t7AIkXEro7lqL
AYTgAuTbCiCETRYxrBxCIjl0j7w8huv/Y+w8m+RE0rX9hw4RePMVb8p0S2p1S18ImRGmqKIooKD4
9e+V0KOzM+/E7NkltLPSSGpDZj5523hpRBXXA48sDtl2q+IyTFcfYhUXwjWqr9EEIJqHD2wqVjRU
eNLizkBgnNwE1EWMDcU7qdJ6XelS6KLrsdomM6lJnfvr6v1aGNqRf3dp16WqlS6nDOH+OGT9kHVD
NuC9HrKLiuUGjjcbFQ/LTA9XlhLmxjnS7Os/GACYTLYBABEVp79QaFKpg/ou9+IJJXLAg3eeh39B
zT1M0ZChqPnJ9gAkK1w69n7yTwzjTAlseduWKnY99rraH/6wF7ISyBsj7onAXpLGmiKpC3HEFa04
4iwJ+U/M+aZDGGPxeip8X2t3CwPocLzpB+z6ZzJ82cfZd2sX3cJEcq8vfUIWJimZpRChkU09/Dof
HO1idyQ4826rFCNZ4SchUgHZv9RZEv9LMplppFnu/aQ5s+jEOUmfkySHGH7JKJtEIIPXfd+OD04Q
hbvFenIw4bLzE2FGDzoTLrs5xTfKF0R6ssef6EzpRqOhmZjhPiSGL/d/xrLvT/eTQ/iRCwYrcYl6
QfVRc5MTuQ+oLLbfp34gnOcJihss2Di5D8JuS9chJqF0n/5ds6rImhCl/k20Chen6bajKpam/Z2L
OyvqXdUkhk3EFw6+/pvQXKiRLe2g3Ubn4DhHjZbk90w7lA4aWbcoeklmD+yvOfBTEWy8hfIDlm3j
1+6w6Z+ZraVjTjTWX8t3R2FbPpkhzNlGm0lG0BVECAVgxFZIr2X4xpHVGyFYmGisFYM5dJwxen0f
1gtCS6F9uL3fBxgsuA8oP+DXINdE9G9+mPGxCnfGnlufON04VTlDOWHoj4ZEwycEz8Y9DchM3sMr
cgZZHLNdzOd2Qv/GkCGqKPhXuVRMqLjExHN2eYcDroHcATl1YdnIZ7CwBsKxMQ4LuS60GpwafYrX
Owh+cAIh+aT18VdueuRU8cAKft1vd4u76kKh2XLSPFk3wZ1Z7Ew6KGoCWWa+x0rBkIHa/7ZnK7iG
T2uxZyd4MEgwVKkr90XVTDXF6ooMozywE7guiQAS2oBCUsRFKtSWwwvNhTlpzjMXHRjsVvShV4g1
du2fUYKU7cIsifYVJdE1uhB3CtA1B8znvH0WGPcNN3oYEdmUdTSH5XujPZCtcyce9iY0ATJ2K0io
Pjn0X2Qr8gCPod+gy2gFILGKvokuugKcMhrFxiFKKBzdEapnabtS3+0HwnXoM1SSZkDNE8/siqjP
htD0wIwpUljAlyS+eYFJHpnN2xKE95x8vThH44IefknpMTDh+mJMMp2zsyeiKA9kZ0ETqsLP365a
Y4TGoEv3TAUhqAB5vA81dbpaMqFUwYijez2UreUVjU/VJmm/wXDD0x9gVD32mEew2gVDkeGu/7q/
glBi6lqCfglGrjYQpr2LzWR1c+uLf32hE7FcLd0T8+MqFUAtsA2nTKbsYgykzw88Y+NBJjrR2D/H
/eCi6IpjoTpQg8sfVv0EbNLqYhAmcrNnFr7HJfUbM3rj8JwRzk03KMp4OSooFxG1TZRzbdblQhG7
EVuRwhgiYRMVDCX0JGa5iR7IhHBht6vTz9lWPKPfARd95McrM8nCdmApxbs/kapFagCXOTAcOXFW
7hHiEdYRynHpBf23GACc5GgmeyaBTBoFv3gHdvjW/+mjw810VNxbH9H8yXcJXmSrf5auqXVNS78f
j7zHBaUgyIjSqthjp/bRUaECIJxmIjCbAhgujUR1UykoJ3UvyE8+BjhPlO8KKYXEw0XkdO815iP+
78o6cgGng24ahCcUmvEaQjA+mqzrdpfLPjlCE8ARfNJPkXwSuYzQiXCJEIk0ZUAhlkdw/s0wAmdI
mgFaJdBd0gxc8puuJLCuCcRLvAU1bZQhVlJ8pBg/kEdCHm3soEz672ovoSCRaicQEXwJggeEBIQB
lFGRO+mTKYe6Cf8Ynvg2/bqeo7NNoW18tuJbnbR20ttJ2aSLJz0Hu3MR9UhwLpE8RrsAvc3Yxx0O
0ljthdfJdMgziUbaUdoI1PrmEkkqRo/7ENKvCCIphy+BiphsCHUsULLwAeJ1QsgOgAx6LA8CN64/
oxuCFaLsZBNeIlFl8oYJIFige4Q96JcR8qEwZDNhM1sv/Ihqbq8A36R3VAHXbLlmRc7NWvj/kXGm
y+J6RR4dCO7Ap1Y8szQH0qLnlLU4vNIWcrdDi7uq4EMPppTIeTwAPxep+2Gss5uZRouLkYBwMpLJ
GN/PEYM7qltaeG4r7s6wjjdnfvgnT6DtYg7w0JZGpCu6d3cru/nwRPMaJeuk37C7cNnlwOIDz0mg
D2e8SlIYuPd1AC/IjpdSQNz51++ZW3hrmDs4GxjyVF+KvmyJEBhttkQIBkuNKjUgfb/6kiM5bhLv
Zcwj1LMDlb7cIGi1XPfV7q2nnVFJHSNjECdTaZ3Bmb5zopbXuZuJmz+dSVsWM7YqCxxiQyAYqgsz
vj/j0EHyxCSNOLV0U48wXpE+d52p40Fv7KpmRJqZlFpqWmopGXk0CDFuT8TJI36pwG392fYnQA73
m8adgXqQZHTi+wEYeenCR05CR1SjXZuY5Wp8GV6Te09/EAhWTEJihjoXCGfjLtCUuWhJY9MElkiG
U0oSqDtQ27MW12FpVn6Bb9frTF7ycrxXGTGG87U6MH1XePA8nPRx9/Rw4per2+k7Zm/rmtGAqK7F
z6QhY8Dj+sMLh8UeJ8lq/dsm8W2mZ/pmoPeohYkJs+Dd5/oICHmOqWrn3ZdJkrmKCVs2EgZrpmqt
EPP0R19B/I1hzSdOmoJTwsEeq7FPt0TDKPM0wzSTNN3t4KUop67p8/Mvo/YZnsGyueyIofm+QmYM
wR2+vJhOtFz5Syca/wrupDrawGvGZGZkIFLgaoBqQo1Jpp3vGbE9ND2TEVUMHkDRx9iTXRp6p5LU
xux82TfNob0fuHdMovuCOVoihf+SaCs8VLTx88dyxD53zNeQK0Zm5uV51fmqKFdAZgUK+fxLQhyu
itmZwRl7wjovMxufW2bjD/yE5dLiBijDyMx58vnnhbPnGmlYD/EPU54h+ah3nZgkjC1igDsElwJQ
9RV02VKfGZa3SVm9edmzM+65vK5qM2ZkzqZ/H2yd1QH+97lWJW1AlVXdUZ21NPI/DBFXVc/zRmHW
voWXN8AIOklkhlVosRU5ATThJ1a4hDqypoiqw8CmtoaxEn/EANeu/zVgw1ybNSvyWZtPdFZgXMZH
ibAHvIzeC6yALz4AONj3Zkq7QD4Y3oRyT0AqgCkV12nq0Pu0+vzmm04wcAQPUW1HflZ8zx7nxD7H
/lkJ/Gfs9sQIxWSHLPDDIEcYIbCqFKsRgs9BICbUgOL3D+8keeCl/eVnuePRZrIGPvM5YpQDvru9
bSAKojLJjKniysY8GG8hZEVhiMqXik9xjIYRN6mHo4yTNCyW43k59tenJT9iN0T4tp+b8ESPsbun
MkOZM3jdVQPWEYd5CZjjyRxCpcIzzv71T2XKJktBv4HhA5nwRcSjokHZglExbJI0RDt9Et6uQnWC
eAO9SUM/lZQZm8ZEiEs0Y3/HFzvvHKoKOUYheVazFowg1VcmHPjgX7/bxEvL2QdCdOn9fTbGkH7i
1uK+4F45CJFMj+nl02AEVydxXFKWD418kJU987bMdSK9MGc2yekco1eZZX4znjnIE4mNpBKXETQs
SFXQqSBSQaeAPOVq82dmaNGmb4TukrirziII6+F4c4JOxQbftZCZCW1KUQlVisHlO1pWIYomZa3Q
opAGmd2L3WXZLaS2U8nlKlJGx9bMpJyig7bDD/V4wJvN4ADDKbOOuMiiN171AvRfIRYoSKg4J12X
IHj2Nw0HZCaPdHJVGSUTXDJGQzGaqmzL2ailX5mMEIDhPt98522LRZgMOmQ6Ey0tTnAMrzehYpFe
SawsKqFcsfS4834XTyOWKoRMBSkQpK3Z7s4v6FLwkSdEbH1AlYIkRdKFFOUhCREKChTkJycrUH+i
OmlqYcOjwqLYbVA/KhPOibsXFHkKo1sEbgX/t5Lj6E0qDzJSJnAj1rukPqXUAZze1QvGLfziUrJO
UNTlTKKH6GDDQgcmiEAB14eONAGyNVTrnVGgztg35d57D1QFIiPrCPPHElwZ24dgRKG2Ak0cFgX2
xz9L9GzduyJ8xNGGHRLf3tcTWvMuHCfRmaWcMOpCxYkAoiuN6CAhPn6Pqgtyqi2RfK/spu+Vj1Ra
zwf6p7UvYCQ1mLWwNxEQSYpLPF6jjssmToL14k3do++znJ34F07wPM+67/kYYl0zksuaQSRTgZLJ
XJMYq8gobhImjzwqqoiTO+/2xnI8CB+8yX1YJNf+PgtBtvj0yvibhPicmtdd3+4QOhZ1RuqnPSaL
GstTZO4eP9HZXztRejGv37xrTA2J++Gm0XmXgGYjSbaE9XmQI9hU6idM9hcQ9WA3p4UVN7VIMIF/
4V8mOYG8+iHV1FTEaU0wcn2IBkRvBKsNn12JphACKkgzwYyPDT/w+nuE0uL8k29EzT3A/SOR5p2R
iw/UMRj9KI8jsuePiK7qL/fac03YVuJ8LNfluppToy7GRdQSvBxYiFz3TNZVH7ze8uDVJNtz8l2a
L8yPRb1zln2X7xfn8AgDI8o/jhb0QkK5IIwWkQorkQUzjzwF7upMrusSoEXRuNNXQfdUagixEKOR
chR6quulxIoSvcJg66YX2UtfsEvesf8Z1EPHJxLW4vby8iRRZtKBWJ0QkpN5/GPTW8nHoP/BYB2Q
O+cba/lbhy0Y66RIZmcAvbkioZ2SAmb/QWSlfoFixkQWucGkiK89EKKgueC4KGwpekFt0dNS2DHR
ZkOTVjQY94lExYELfwV5xdwIbUUaFzHPD1+tyKzyVZderUETvVpwUxBT7TU2JoyMMQtmpaFOKzpn
rtQTfMxICbpH1xpEE11r5Syoj+USTuhPujDzcVf7VJuFmhnALEErqVzjTN/ebwLm5QfuZ6pVzy7H
0eC/+aR/Y+rp8gAqCR5JP0f7rJt8GCRYdEvxQ4H2gNgA9cD4+jcphEqCR6LOQZuycYnvfAMtyh6E
LhaZKopY4Yx2Q9sg2CFE6VNkTus6T9La4s49GvtnG2pfGJbTx3nf41Y393mzh0h6oAekvYBopGv9
eXKfYz5peKj7migpj9iwaDQqQzEd6vE2cuVa/HzxJsLJkDNAX71AF223/N/ME3QTiOEzqoQI29VK
NEEEgYpu0oRpraKHX1l+ZvEyHuvTUz0eO240vQf9BPcE8QTrBOVUezB625ebL+/PyXX4yoT2GEI5
3azg+ZmR8jfZBDK5Ee+QS1ha/33KMmT7H9BDldAHzSSGR0PTz6//x5Q1a9dcvnXMf6CHp5XhAT30
35A/X9EC3hLCVN4YhQNYKTsPSHRHsoDfyU72CpVEhPBFdPIFI/wwXTJGEO45rfdfyz+7FoCFCmB2
QObM1FKd9EIfeSnKv03z17nF2QUbHxIwhkIWUevEOK4pEJJD4SZy7wARWkmOSkzKNZpaontl9/Rr
JBATAdwzWnreIBDAMxK4JZFPqX5K396Kg4meUASubslnaEATi2or7sUxoVS3nqhbxsMOab+F5EAK
WlAg8sbZ5tbPhE8CtW4TjwgA7hER/CHxyC5DkrCliJ/qzXCiU8y32VAAmKqgeAhhLPJIpg1C90NC
0YQuElHkjZIKLy+SMFzy8PidOWXpI+4vZWIZyXeCOUkKBP9AhQ3gYYgEmsgmHLmNkEpqu4IAozmc
GqGNRBhZEwVFq0uXfpoMv2SwCY6lxk1NCCNzNWxwiXqfPrGk6SivQ1UVCkiD3vdXIbZfdY+AITMX
BVQIgQwPgF0Ui3+KyBGFY4k2HpxFyBoZU7gZomZEyoiOkRPfpbQzMHfcFM3SHVyRhEWzFcneiBhR
YLFP14+Ane+8Y0sLIv3o7uxOCBdRLRqXLNhtW9xG4AcMrTscevGZmKUlfsXUVX8uOhrSOcqcc8zX
o4uVR0J7el7tZiSQPjThMPnkynAzXSWL6BVr9nagIBCxgJPJbIB2A06mTYyIGuhPDSLqw013aIEs
93560EehPeyGBPYGZ1TlvXi3wwHm58Svar9u31qZrsjDt0P76Qugc7r7Mnw+FE/YoZDTXd1D9cTn
08c3OT4g+uj2tbIfVmXil8ND9QOvxFvSRignoJSsco8U0WqECNFcRMa80B6Kdtv0G6lffDze4dvt
g8YrdU+1YLNEEeMBtfbbA4X7CesTvqfN9JTn/mZ0YnSpgFp20n3/y1Ov6UNPxmtKl+av2KnRsIVQ
4Ii0NoVW4wk6ZZVmcT2BAalBpiPTIuxMiAr0LjydoyzTPl4OQCIXrgSzj2iCLwn9Sick63i3dK9E
2H0TeQI2CaXeQFVr56OA8Qiu8C9N4KXIKGxCCYhVBr1ohPRlJCawDklvWMUuGlDRmniHuoVwgPKZ
kDtkNG0c+0xfjF7QWFxq4ae4Ym8yMv/n1KbY/rO41H0KNcn2C0fQbcb9uGH9+P/1/qkq/+Rx0hTb
IorRJqbM/lsMlT4buXKxLbgejd7hkDj3VdDECQhjCgeBvHP1pKJekjmKSewnPAtkOTg9RAYsByIK
prtPiQi75iDiXw3wIEjxVasEkYAfh4uYuKXetR0KJeRJZON9RZN0Uvdfj23vfnXKgJ4QAvFwYGC/
0FbjRfh1amJRdLF2gVDiTXgecYyk5SGKIg528ArkVpIXEsf3HgsL71CjBFxLi6kErIimJ7k+q06Z
1Gd6nSlmejdTq01PEYQ50OiFKDggUEQYg1C6WgQF75G4buJWBn8abrfV/upeSi9ysUUU0RPj5c0K
o+gGNNb7bBgQtQMbxx0a8RoRuEH1BOpWpK24w9UBIx01zvEshKy2KiSs6FYDys2EeHXSdjr/8GHc
6add+xA6VUSq+OGcGDoXYWq/SlIn0m7NaJhj72NZJg0RW2t4E1ZF76WG5qfLdO0bLX78LrHhLSR5
sZhEiU3nhCjM6yMiORD8Bt5+B9JyJlfLEqK48+vjlvmCNWS1XMB+GTpWFRwpE1Xtff5sav8F91CN
f3jvsNQRTmM6mqE4fz+Ri9Ndq6xZk8AkRACoTsOu0C5CWqnnyN9fkKiuikUGLyQwO7pfFTFmIdQh
DLrkKgT2uGoTl9BYJYnhvuEGbQgtIucaaADpnkgQCYU2GZABpoTmsASwozTrCzpDRIYoDJEX8q5y
KyP+gyioq//pqOkeqMD+iEuFWCr3YYbWOURyeKVWBPFyE1yRJdXhY6/+YbfezLflKqJkHmuIzGNK
xin5EM62G1KDKaADaci4XlMWuN1Jz/aOLXN1+RDuBNvlJlZHP29U+ttJNa9yYfgYIRM2f+q5SOEb
K7Cd8HGccNuZfrRp6RGcNaSLNeFyCzeEGyGl6HcGBqdISYl4N50UzRqCFoZViU9EGGFxweJ/pV1k
8dD5It8tFiHvRQbHTm5JgSQF7hcYf+QWfgn+ud6HNkE8/xr3IQ4eBQh331R7adyxWZpnDymv7sQG
X04zgTdboocZpXHfi5e2Ll7JuPCvbJQQViTcc8nhNJX9Fp6M/IEumNk9V2VupwpZLoLcqx1MVUjN
B32Ix1p3AS3ZLTf1LZs776pB/QMYoe74P9+Vur66im835W0GbLlNmICWW5o1AttJ9pafpeNmfvVa
vTpyhhaXnAH0tYhrUdb+++Cpyv+Q8qeZuiHLjmXrsqKJLKb/GDwHUzprpsH2WjFvbkEt1J05g/cG
Eok2B2Vd5IO+cQ3BxNpWSWOJFG6iRgmJ7Py9DxtMjxz2S549IBoYuZBWmYhi1pa4G8MfE6GHnSUb
wK3n7LEWxeZoSDRBVGo0WqDiCy0Wyjk8UfpCrgdh7gh83GNluOF3axL9HzUwcxkfPzlOaNyIYmF0
w/BNFcsO8AcB/MnenTuXjhXpYCiMU3h7PiQJoX2f4Nbeo0mxoIF/QSltzjM0iniIW/IIxH34A5Sq
IHHppSTp1ieDz9RElq1CZq3jXnUopqj5dblkJ2YmgBKCw5iHcMV7Ijybvp2Is1vcjoFZFl5kulJx
pN586h/BUcoDZTuzmQUUPsLv2jTT2cnSpF1C9sg0pg/SBk7JN9TntZ4GHh5t7xuptrR4L46AUFS/
tzDvJNVNlBbWa4mGbu610wHF3Cjkxb/O7KLURr2O2ALAlnA+gTQDGPEVZxpIdMJ6Xm01adX/Ej6h
KeJ68jeQ+C9v0d/CJ4rxstTFibcIHlS9++YLYT9E/iBL42XKfElUakXg2gT2DGTKdjEpYypjJaRG
n+pVgljgQXokBnzF5W3iGd4Q9XIxDInA43VCpseDBD4y67hdRP1gWye8W3QPLjfkUN4YzKPHO7Z1
E9/XN21Bv4QTV0pREFjkCrdZSXCXlrYQN0yenfcITgvSF1IFgaBEujIvoQZWwTazvopnDF9EnFUc
dz7vJJ+g/vLdyXgre/pmZHCILpw0UU2DV63pRaw+zylIpr3lhOYp4k3FYsnLClooSNFJx8vsTiZf
GtHNOtnCqcbLW573d848uA/iG5gHuSmj3CFTGUsHVklCRdASr/2rxObw/vJgoeQtxjwp458TpatX
thsUF+QCCcpvY/3OvNwH6zCuAgZhZStF0CTv90zQpNDdgUuRkcqLXrBhUcaxvu7dD154cpsvOnk/
1I8BdbllQx+Jd85TEuKxqGGTEEghfafbGjhXbo7M0d81Litg+lHSmE5XJMky0LGKK31lLcBzshzK
8/uKoEdI/SHtZRKV1hqqnBoq2yOZ8kpHGaDzJbB/kD9za1LQl8JJZhbL2bPSfPQoFOJxSIgmOhR0
pvIuSkJ0z7dvbsqEzCIqlqwoM3mXnimHvVOH6Q+QDetiApLkkT8hqyfbscLTEbOurFksLYWu9CbT
Cy5Pu8eyy897+7xnmVmnAyutJSaRC63PekPRX7Hcvt7QizthdSR570sheQ2uyHX1McFs4QILyQIc
Rt4yeZc6I6SPxUhOn0Wh7TlRyKwgU+1Vx6gmJR12rzEupf8SFGA4/7Q8LWr3dAPhkkV49F83+Ukd
TK2Sc8mfmy/mi7G2alIijyF+QgCKhbQT8oCBUHvTx0RNp/yIVoEGgF4Y/82HV+Fzl/cUg9/zvU2/
MU5oAGkx7/DrBMLw41UonNHP0hDKgISqZ7HFs6+QDj4OTXuUFP9NlGZQ61I0ruHW+P8bDyKdrK1C
/IWb+mmgvezxLpRgWb9N/O0XUa1DxnVR7B0rQazLXryKh/ibMOojkiZv1oY1zVMrT+1L1syE9WST
mZWnnQGwTUMF9cSCnqnWtD8yMoG1SPvrMV0Tk7lm/ZVDPDYxQ32dRwYlzMHl52j7MldVAIfZ7y7+
nXbAyhdDF8Yllq1IPgC8ddxLD2wSX+7uVUhvFTMmn3DG/mfBIIb2fqG2gmiwS3Y2sxy6LK3vbg3R
j6y2iNAU35DVIqilIKFY6TEBe9BhSIGheomMQjxYVhgWeVB8bSOjjefpLJ5TgWogBALhgXPBNgoQ
gmHF4qddXKP4hQ0YltU4igIIyzCuUeEXlvy2oTZVlBLaU+CoQeGIR/SY1yG5NY9rWE8CveAZHPEQ
4kV0DRbOrVKzmt0iLfjhJKJrSPUy18cgxoYNh6omRTwX4OkPyIClMUSEA+IgUsHv8aX3CHaZUHXg
33iIVBd+tNaYcLIIm++tQjmiK2goWTxOG1Q1DJSPc8/5du2fiGtB8CE5gdPRieciq+j1nGpnhH5P
hL8oh5HEcKDSHbVK1mdsfnaFEJDa5Jqx6n//OGqeuSTd2QxN32JD/0HpFg2fuvskze4PdkLGelMY
KDC28WBsm0FXddBcmusDBtsTGj3ybaKIIqarmIOxx7VzSA4p6L5poViMrQfaKiG5hcXH5LY851i1
KeXFJ7cWe+muXCD04C8dW4+u3GxUs14VNNcsZQ70ONWeSqb02dJnXBB7Qvh6z6YKwUVEQxqQm6Cn
QalGI/o0R+McwRo90P3rTzO9pfeEEV1Y+Eju1CM+Rix8VAy6pNoQQmyfd4Dp2mp85F6o3sjSF8ZH
Cgmr1i0IvcNSqaT9RODZ7ozVsdhPYiVGzOoVWiO8eHQFqSmYOtpqkbSuplsV3L3N0EnIUlpXnlwy
KKb1THKPi5hl5ArZIeftwNKbGF0BGhakBdM9GnCItlwfQLzDYQiXIlS42XAMj4HSiMol1VVOyOnR
SBGY9m4GAW3fzCD5TfTyGiVZdET9x0Qe+h/nwkP0K+JqiCBgzpWwyKPxCWgFURgHp6Dvgo+3P5Ar
Cj7B13NA9PeH0ufH+hBWs0WQoT2ziLltvedJxC95DPaKfrBJF/INCadNPEvCXjcIJ5nw1t1pPi/i
95xhCCGqXJSwH0PKkUdsr54OaznxDSHbG74bMwGPVfm14eXfzi55PpQdkDNOKd7V5HeE5RA2BbtG
WF3dm3ulSI4vVhtVMhl8QoxkFHBKfHYujFtuuzgWnVkcbRoVNDZdMdldy2SSO7wBZ/4tch4Er9Az
FFdmdEem1YpnnuI7+R+TKImq9PgywevGhe0WvjN5MRris5SdpExTsrHPrryLCInm9DqnOEK47xAO
Wd4TLY9VKp4vDP/0Xv0ovpOcDN2PPk7++u93GEP9h+gzzdIsy1ZkyzKpI/7r8XZq20LJr4DnqvbG
4cbJxrG2ae84zThZesT3D6/pxPF1Ww7zcgizTbzKIXbmwJsEPcK9fY8yMlQkAn/Ws4vtSGjlHt62
TQ/YBivMj/LdzxH53oJGD8iWXqW7nJbjemyRM+IcaVk9ScH+M+oCsmRQvMr1e01DvuwhXi67tze8
kPxlkDT8ZTn+jfXg4tTiyMK+XAvqZYtyHmyRRMvRxLmE+nE9kraTCL68lb0O6dDD019IGrmjBTh5
GIHmXhRS4RTik+IfKMzFLvn2BndAeDSpPc5xJNsteHDNluPwTer21J9RNkfx2T7rcSNNO8SQhO62
tTjOzkti9anKOTxlLOMi4gvCiYXlD7NkIcp2OajAM6CIOJ/wUw6gq2dxJjmrCOBE/JE4hIgu6HHp
UW4IINm9HzkyOWjrMSMjEAQcX9uaKTaiwfGVMwUXM0eJvcrSOEK4rhEPyWjMOcJDbMOov0eCcWzQ
GrGdGFaLZxExxRNnBMkgZ2ffk4VwRUvB2XCpTQ+Uw/p8cfzBFOKxZJuKOWGQBCxc+BBl30AMvXv6
Sh1a+ANAgzNgAzSIBdA4A1bJXuCOfLW9Bt0i3zIX/Ru915O/w7ACCOmKPfeVpGvOBOheKjZ1ZoMq
gYO3lHS3PPfnLw6AoS66HXFAS7rwq5yRk1DfQUS1aFzCPj6ddl+Ck0rNyH5paU09uqflYDkH9tn5
7mqPzCgyU0kWh+FReFL1maKFB1KKJivHrNAyi/97ymQ1U2BtiFhcTxWOlAnm2kxhXFqhxeSrSpKd
OEIuQmzxxMnBscGZAVmNPsKkGSM6kSlH3cqqGnicQs4H+lw0A+UJJYP7oJaJwndpluUsoNKll1Iq
XVRJSOUY2Jn0mxgLB/v8VEbs8GzvoxkwmOKrQRbdheokdvJmiTozYgN/6OzhZZrG1FsKPIZd/Lxu
4dv+jVn64aIv2zZstuotVGxTDvjYbdvxULw7ngFddH1tVCAlct2A8T1QyKfBssoPf9t92Z7QGm2L
u2A5e3jDCvaCWzzhIUKtS4VmHzc9w0t8kmPqGqmRF8p0ZMFaxEEzhA8+nzq0p7DtI8oYnZJIyYTQ
tDbRpgRHF4bSMq1RvlxT4p3JoKemG+lJBkFqK8IWoisBodsOjqTg+eHatPawlwlMbFEiMuG2NLjR
ibxXVfMwksDG727yXmIs13YX18Q/6upjZPPQIIQmywydXhwcnBq5OC8sDtf1mKjx41OAYJJERyjU
Dg/QeiJUGNlLcQpwBFzZ/BFhPEnCO4IhhB2f7Z69nl2eLZ79nc29/j/0T2iG8w+Ygi1UZ/zHoWJe
/Pp/IFPm2OtqezEBYDM0fJvyDGEWeBNPV4pwL5hwtvm5IEUi6LA49OLp8IHpmG4CXBTsdzzCSyHC
wxrIR7a2JWYXK+esnvEfZw8z0zS2woH7y0OYmHFJQKXyINLCfEBWFw+gLVItnutAvlxwQxzy6/qJ
xUd0WU2HDK/yIh42vYWJ/E8gd6tAIblnZs30fjhVRFhHy1ogrmLGMsN+CKchHKiwIMiRYJ/Zn9dL
xshto6L1y8v5LWKLt+5e9fAIFa/fSoygrqwRtBhNpGYvQgfezUIKDqqrtdT4tJ7Qg1mwsCLMhwii
ecgQhmkMLARIeOMjPZ2oek9LK5UgHMzUMFPNTCm0QBostWm3UpGaljSiIooeoOTyHekU07nx8LWH
0FA1a+YK/CRT9vbcV5ZyIyqtl34O1yicd8Uz4Z3sZ+/KZyxoZCVu+mehy4CaoN3gjbzFPydtiI0W
DpPv5jpmM2kzZvOg1sIdaPf0NsT3B/FF7kicxK+N+GR3hg3h9zGhs0dvuPMGPbNZY2WsOLj4kZyA
kLWz1V5XJ7HJGsPOYqs97Urw4tPuZmW0vYxnT6L97kpQJUVHrs53ShjqjIbQCIPYt0cmF5mlpWdM
bLSdD8TkRB6icE2JB3h0KeoQsaleLPrrShxeEHKSzwvdMTmw6WvBadVCPRhjNfEwk4ntgrwnZye7
H9VMXYFnsGfiIehp3RIiTsfL7M12QECEXrEvIwQQeDTP5Y+yRD6U1g+MU/jSAK8TcsPflVS/QyIQ
qwJT40yf/8yJgN0Dr15zInBiTdSMvJdiMKyO2JpJPjIDWD6noiQy6E2hUtAYwbGxg+htttfrjxk3
Fon0fZbfeDztyfpJKqJKzyt/W8ttBRmeS9XbyNxLXjgVBdLaqdHAyvG3E2lF7tOBDIN/nw/Vf8r0
hsf5cydx5L+JK07na36pHL7w7CNIP9k+dMvboxUU/li2jm3T2HYM9grgZyt+I48vNTFCzpkDLuWz
MeR4NtdEA/aDC7PEuhOcP7ADsPw3+gb/1VZFw53b9E6sGMk/fr196tyvoAuExm18IesevvBuBvCF
xw57q1/ieQfsZUA2ubfj3cI8w1onZjWHAHk3eoiljRaSRa0M4jCHy+WbbaU2O/JVLF5WbluglUoq
Ke50sVZ7eMNV6UhSNCsTGpCoaARTrErow20dcvEEYF8ziUhlfbgX12UColZLLEnT3y69lwc2YrEC
sSmMXHeD+uy7JN324t48dkm1c6NiIvE+qykH6mKWJYsSTy4EEDYAVqGCZraITkX0ACnYsexYcw4s
/rrUWGSzlnoHLKsK6ZBIMMXCMnEYVNTFxi8oCJNqRE8RqUYcoz/llQ9YUDMKtTm4OfSOiRU0Ugq+
7OJ0mQRjM0zBYgcsFRaJuq6QZ69alwcS5L24u7EmfvM2W17Kws4GlR7RCLPVwfDOc7PgbUcvnMHO
lCjMcbe1P8jYAJt+Q92yu6w+SF57/QDbwzTBu068vU/dIQlRax0cr/fJRY7+7++2qQro7q/Iu6lo
hiEMh1yBqPD66yl57+fHWDqkb/NBYTvHedihi+MWNAK2yl82kTP3DJx2sKfcg3LhQOItx1qILJlK
DK1h/o/zF/sFVx9xivA4Qu4Mj7eymchQhvRGSRMownu5xmbSA/7aiE2qNXuRZDh95nxEP0NbodEn
5onI5MsOt9G1PbbL8ZYf/TIhg7wnADu91ruCQKROyJfMNWj+KgxIpMx7zFt0JnJKoxxSCJhYezqa
PrGj7Shm3SGZNgiCgbjH6Ygr5OKT/SN0T/zawB59Cb6WVIJydwCGIiMZiQJBgYPPZU8RN21LFAmU
hIc8/NsgBDiC4UVevo58C7p2IhWQEVjxhJbxJmxaip2wC1fgfvvNmbiXOEYujutY32aTDIZU69Pc
yFBT5/s3Gi4DTQ8M8B0pgJDShbCpNt6FTXycqhTcDVEpzaOvtY8TIsJ1D+Dgt8IR3s0KzSWavp4x
kl2TqkpLW6z8kfZGUe1YEe8WandwgLC4ii4ezImEOjKhsRmYuJs5lQTuAzXLdu14/KkGhjpsRJmx
7Nrm6Qrx7oSzE95v0e/S4PIW5W14sgNnDWLbQqK2eCj000RSErmoBAUiWi5KJEUFhDUDplFs33CT
wtcs4qBqCOsVJeMAZs8Q4NjOIXJ19ToRdibtbZTFBFqQgYEyU+3e5a+kTPdE+fBb8cfngRX17XFY
jlN+PF3R0x+l/GCckvrz6x84ZhT2R4RRN2+cIsRPiXJN73jfaN2j//09Pm6LjpYcERfN6CIUVavb
plubBFFQoaiqbxAWXNT48xBXP31Q9f8VxpMAQ3eQLn4jAw/7KL8RKVZde5Gmj+5siTKSO2tlFfAC
4W2fAWsMM72OkYbaxVcE9v3al2kw0hNfxmHXAnmKQpOW61QjDD/bbtyDZJtxdUtMi+8cXh9d3WnF
Xu/2BTq+kvz2/W3czeMOn88iNLQOzgHyF76PF1Hni88NpoY/ATAcybRObvOazmVzkX7QecJP8OHO
jc8XnKCQTJ3SbuRuQS1ZFd+qpO/TnjUTlzWGoHeVLOEv6kB4azb5d0yLHpGbyEfyVhefn/Wi3Ud3
NGPpIUxX90vGuUivheXvCDXktsy1dqP/dz/6nA8CI/YNyYvIVBsl3OGRU8cIT4go+BhEWg+b7/S7
nvh2mT6v/UkiiSw23x7S3kDThdk8uuC5M1kW4VCI7DiagTkCSK3maL/MYpraRqnfynIcZKyYIbur
IJHZKGV6nz367FZnaCjvSSmRRyBU5EoVGXK4WUpoGTLnD8Ww7ttgw2tBffcgeiKBh6B9eib8VRi6
i1IXgfUFXxr02GitzGQDn5Q1WBlYCGZjA584CUBfspotgWCmWVTZc0AMUUeyMF0Kl4hTgzcTiIMe
MmJlRkRJn+sP6M57vqQ2WTjB5sFaSEz2OnKAz3FVRWQc4ElssBDFTZlcAfrI97XS7XNmHDQOkn7o
6qNRH2x8S2vKlH4juYuuMwBIvRXTnP8LdI+a34koJHBSEFIWOv9LRLJQ5tj3sAWTccJfJScsKsb6
Mw4nGmOGOjNbyCzWsCj3RVhPQy8X65hetdPaqMbk6D3bZchnVoufmmDZS7j24AyIj1YfEdIcPFc0
FXl4cNG/ncdwHoN/PyE1VSgY/r8T0kLJwx1SNvW/k1//j7Tzao4cSbL1X7k2zxe70OLa7j4AqZjU
LF0vsFINrTV+/f0ia3Y6icwlemZn2G1dxSp6RoRHhIf7Ocf13Jf8RIY8Hzsu60jZmVZwqFzRcYZu
M0F8aKKbLhKFaDs+0sGlOjVx0Zu7XiWEuS+r+0a+dx7vP9OM5gTxkY8V9Sk6JImqFPx+qlKxf59x
dX1E4QPeKAJK5HcobCtIIR8p+0hog5i3RnxHRapracVzN9keOu+hR0WKq43+U79bUEEC7mavhYhj
H7hJneagy38vShE8kv+zVCqWnLMUCvZFu+MNSaHayXYTGwLcEEUfsugvJAXhC3W1oAyRGuTfv3tQ
wR1CpIwWVKCJ/iFeC4mIr1TeTHQ7kTYC0Mqb+6St6qBZgbgCyW/KzdU2G7bkj9IcasM2ARFcia9o
gM9BPRpND8jVbm/sW2NfG6Bk99DVbRYWxXV4EGRd4n3mUZ+ucQVFfMFf//XCsxKUGzTThmTeCetW
w0jIy0/aA/8hP7Xxs/LC0fyb+oLgKuwXvmLLHZ/t+qhpn9Ei1KpdQGfKlha9bhG8BOUzcLjCuuma
4wywiBtmQp35kKD4XN/Y4ve38g80YSRFaMLQfhi9k7S4FdfRdiKLAKieS6s/XUgTJZppiyTh72uJ
vgYmwmgP4eyl0hb4EQqddOLKPBgP6om3bwLMlm9m9KObGw1edXMzUmWEV53wB0T6azTdOvKoW+s7
5w8oo3zB1+TrN3HmN3fmHxVr81SuBgFiUsYm/pzEF2waJAaRfAGt5JcbmkPFvZAYFJilE2yJrUy9
Y/xV7/VP7X0IuDs8ZgZpzmNQHX2aWSL/jfIBiQDrSEzs0wblRLKhxVxYeAEPB1e1d9aTZHjGKYii
kS1AfyD7kOtQEuQLWSZaeieQ7L5wnvLbZidod3yhxk+POASmdMFokAZxwLK5I75C0BxrD7wr6HmC
4LMtvigAaI0daWmFeE8OUXaiQCywSrw4UNelk5RyFFu6EZuZnaz59/ewfQQw9HeAW5H/tza7j0TP
96q50R7T4Vbsalkc8p8/Dl69KUIPYApbm4IutVxS9WxnK76b2rsZXNLfWRKUk2HPs2EpIfc9yXMB
zXPoEEsPexNCOLm/v+9JdiNbkX3IJkQ+mu3H3mPXqehCUm86bTY6Kt/s/rHRxBYL4H2KncW2Yk+x
oVqbt79QpnARSH0RwQVRmS7aKn8vaNceP2snkWLiFehiYf4QZz+rUewSvf9URp8sZso/ugnateYB
MSD4xewHNgM7AW5xcfMld9EE+jI0Yk8gtXmK2raiVkmgA96JbeGc9GrBf4P+zv6uW4Hzo/uG2+Pz
FpV1+fCthXRAH2Th5vCju0bAmn6DMXBqSlX4Ml+/HRkX/u28tPQobubw2IfHxjrWk/BThNv+gCqM
rCuwZ0V0V8Yj8cWCuB64LEeIh3DY80DBoBOeSv8GVG2Igcs96Gq873S7/PuP8f8Fv4qn39dI81//
wa9/FOVUR0HYLn75X/fRj7poij/a/xB/7R9/7PVf+q/H8lf+rq1//Wrvv5XLP/nqL/Lz/25/8639
9uoXpBWidnruftXTy6+mS9uTET6p+JN/9Zv/59fpp7yfyl//+bcfRZe34qcFUZH/7e/fuvn5n39T
RHPSfz//+X//5sO3jL/3mH27/OO/vjXtf/7NcP6N/qWaZWsG0Fnyuvyg4dfpO1zNeVG34X/+TTX/
jQercSK7GKalie7DTdGJbynmv5mGrOuyqlDLo0Ob9rf//hivFuTPBfo/eZc9FVHeNlh/ffvLsmnp
sm6aomk6H8VYQF+UYVCGPI9QfYLQpGQIh8kjW1qC4H82/r8bftuQbcq2qZqMGDSlukhXV6FqplIP
jlOfgJS1GZ0ehYaytvnnzSimoTqyAx6eeX793k+MOWu1Eak0tSg8Wa3cPgAJm1QrZ6oiYPVnURPz
RrSkK6qsyLbDFC6G048d8NWY0wTIzha+qQeeap+hhjsdjJu3h6SIz/yGrRO68CzT37aDXktRnG7S
GwMm0IGXg4dkoFfd0FPgmAOeWjF46RS2oygm6RKDLruGLL5/ZlBTgCtOI8E7b82NsoE7s+NxfMMJ
fZMegSR4EafGis1rE3puU+DNz2z2zSx1asIgrXfmsdvPB2kb3FQ38320i9dsLULe0+Kd21o4fTz7
QZnVyE0h0XPD43APb2CmSono+HY4IJL49thU7coC4iqqauu25diW+P7Z2DLHiBvLpCCTTW5UeUoH
VZM6i5f3ex4qRwktP/KEWz9ySaMHPYolbkKMS5LEy1Axs1c+j3JtfTU2PH3tT59pwRmJ9dCaxpS9
OLX1rh6nz05af5+tCf10lZg8KBHtidOPapz39x3pc3Pyf0pp+5jzItRngM9lZKy161EWmToWxbEM
29RNm5ONg2LhdEruRMVUgV4aqDZBv98EEzsrc42H7K67U3l2DZ+sn5ZAQ6FZsLJCCwTgybgpW7LN
M4iulksVh8qpqlmpVY0thuxX/BQhdgDKjHWgRk23Bn2DrLe6FwQj2kKBx/ESIC1rjqkuSBW/P4aq
c0gCR+RoXjiKPbSVnGt2ttH3qFklgKVd5aDu/b05bOZN4yIlupEfJfqFfmETklHiEHjf/HQq5Fjd
6bD2ea44imOZZ59nkT2VTCOU25LPQ3yzHW/8j0hgUfnfDLv0pX1pE7e/D7er7il+6uvz7rXVhSc4
c8fSoyFHrAl58mPlkXz0osi1UFUpPYRtd9bKrXF93kF+OpZsiXP99QaVkzgIKrH8SV14NjJlPX1B
S4M+2QSQK652cfggFmKooE0NxzpF5a9tlWlUtdE8kW/z/Gc1fWd8dvxvYLB5nu7ML70L3eNjU35p
7tCckYC+WAfImbw41k7ci1kWnwMnUwyIDYa5dPmp0wOzr+DOVWXM4zSiN4K8sq2UBW1XZke9srHw
nyCrbDVLfVQSdIWEbTCUrfU0hl0VPiVlmEKKGKZS+qCZdYlOf1KgHlVVifK16B2lve8UbvnbzqgM
C9Jv1JEJmRNQ70FQ0I3GatuatnFTQseFuVLHtbrYqZv8Kzfkw1uKo4oTgZGYiyu+DttOaWKbkut2
2Kpb5Ds2wXMLD0zxyqP9ad0LL4MKvE/DJ2THMTRbXy5JnwaJXYwhSgfP44ZmO7fRfeKh+L5r7+P9
226oXHHDV7YWSxNN2Wg0tiGW5nMS/kEEDzYebXEf7WvQALX2VIP+r2FTGbxynLsV81e8zzJNXSHG
sKGPLSc3UnOtkjmMT6e943+gpf2mv212Bs9r0Yij3/8rx6vY3Yqt6wrUNRG7vd56ktLGXaIis0jf
q426Ld87O/rl3QbP1BoOydfkfvqiviOvvAOEsi8O+X0mysbV93y/erJehATcNbKuKtBCZAsMx8K5
tCKPg8JC10KEWDq9YVBA3ZN+xjgJq436sjLfK/aW8ptzJpvBPFLDqzdg3Txc+SsATDLSwp7Gfb8W
Y1zxr/MBGou5Now5LHQNRbp68zuGTO6bnelKezE8ZS1EvggeXk+nIT7NWYRlhoZchhXWBjrei7ow
l8bzMLqRXXFpBkee3EfpqOSWq7ZoWbsrs7tmfnFvj3KfK/50Mj8wuwqXpCq5SDAdFQvSR/RkeIiJ
7qWfSFesmL6ykZhnw7AgAPMWOYVVZyNXLaWPJrGwyIqfYnUau6IhgCchvesV7/IPgA5WbF7Ej5xQ
qu1oDrtIlukG/nq2i1IfTdL7AN6OQHqo5Ev1nr5TwZHf2SmoySHn4pKVWOFRXTuRX9ldnFltkOZ9
r0I3EOERuJ7uQ/zo3xiUwpCWQ9Ag8Opfa6HBkmAt7jBeqzxcTduwzItrIPNVVbZGE6OmNdM0mC59
NjCyQqX0GX51dLqqlV4nfTVC6y4aP2pD/FBXu8ZWHqrycy+tefpFqPL641gLsEal42yKuJXGz8bn
FhxjtB2/01mDvWUc5bvaK0IXgPTKdhbH0eIuPJ8Ea7GblWoY5qCz4Xoc/WNybA+07N3pt9ba6K5s
pFd2Fvu4GC2zHWrsgGxC5JZOSd6Yu/OnHyWa9B50B5SdYTOpbrLztyteLbz2rTEuvLrWh3GQI2zT
c0DrvHkzv8/fIci6AWHKA8St9/aayasb6U/fshYO7cipnPU5Jqs/MjpDVJ6zmw8040BDR/uWqRuN
Z8b6Yl45Msg/kSPRVcNATmUxUMsqfH2WUJELNaBVdrcdw39lp56bWAysrxtnbEdqfPIxRYsBYI8H
+4/7na0aPv9+Pa094taGJSb77CQMhyABH8KwanolO/mziTrgiotcPBPZfOfDEpvzzESr1lPnqJgY
PESUdvku28MkPKqHbm0CrznjuSWxUc4szU1YDrGBJfMeSaBHJOE3PRkK5Y+/NneXOabFyEQkf2av
yFVZnnzszY/m85C6IusDpdKjEqR46KysPrmWdcfTuXo+QnHknFnUQ8NqOFshNDGXxcN8N/G+LV3q
cbxF0p8tYpyN2+ylrU6bNzVypfK2129nmvvtVi+WldleihkodWzrZgZw06IvaKgyx3X3Ug9k9czx
ZqDTnm+1L0p00DTdDUIY8/mLTrejt71rydNYzsjyFToMlTP7nYKWLNihNJy/5l3y2UcVIeIKN3pa
s/qf0hmACNqJ+ie9+FIG9q6cPiKXndq4fY+arlO6JeU5nV7QklK6EeW0TkaETl67Ea5exmfrpy+O
6nhSfcmJmbNmC8N32E9fgXVvRBINLdrmKUzpBrRm9Np5SeLbAq0octbWYld0TRkkfi2OFZMSm54g
Xz57Pmj7t1fi6m7QNYvkJ6x/h3v/tW9Kie9Mo4ouoy5A31AdRQ4IMgk6u3fjtvUQ79j8L00uNuCU
Ba0sVTwIiJd37Y3iQqq+p9cfQZxI9TS3K/bE8ixvu/MhLrZfK4W9bFgMkV5ZnvyxCjDob5qNEIvx
6v2/cKDx4OKlx4xaOjmWxems52Td+oS37eCZezGhU4yo3xbFtl0Bc0vbgO9e2VCX3qKoinqqojgI
ty6fe2PU+qQKAi705ijJSBlBJG7evT2Pl5eOAt2fsJBnpWraS/md1JIyKdfQXpeKx9JBI00Z1qLt
y5VSNBIQNg9lw7LonvDaGYe40wvfgJbS78gIb4D5jLHr74qbCq0iwFthsmZR+Npr31B4kdKqweC+
tEBPvrZoNWMYZvmMK9wUphs9TNuGLKgvVJkjb/aSn+XH6Q4dZrykWrv4rizaK9uLyCEZmjp1jGng
PWPvixdERUj/6Tc9djuESfp7ADgrfnIl76JA/TYMhf8xxeYius0DNSxVn/FCUXpSP9DPz0P97TC9
QxVrbZ9fm9tzW2K1z669UPN9Es2n8Q3b8kv5XnLrRyRhYV1se/TW2ZDRtn8Ot8Em+/62r16mcznR
zm0v1lWxhsLRNcZ5yn94DT2MdaBqu8jrCDX7r+nX6bA24KVAMrfaa6OLBU07x+S+ZMDNtvmo7mGo
fC5/Ji+NjZatcaj28HN7DyGf7jPQtdsIEOrKqNdmfHHymJE+p8FwmnFUV9/rtHXa+cBCt3Soplsm
imfzNwfd8D0advfhfsX6ld37as4XIWNU13Wsy1jP79L3SGfetvA5VJjDnkyPvDVXFpO53LnnK7w4
K5K2GyY1kcHcAasO0genU7b/ywGJ6T5zYDUv9LazMYE48rCBWQNqqXUdOJku4unb1TfS5YP3tf8s
LiorMsosb07LZx5RfnonfYKk44nmSsP74dG/rffoqqw4zco8Ll/ZuZlzm1XslBrwdNj8mOds7dBZ
ccvlk1oLp8QpfMaFUJtIAbbvIl7W/pO9AaG9gQ+yRyhjkz0G/0K16/WWtBZnkJ46k9ObmKZj3+fk
BYLiRoF2cy9tWxfE0nt4iF7yDg6L6U7vkt3qkq7siWWZK6ssIytn7INd32fb8SA/EsZBXQcB45Ur
S3nlofHKgZaPbE2jfiCJ0VawcY3P8rZ8DCFr0k0bIcpQwLL3YNWto7nLn6MNGjgfupW1vnanne1K
a3EC5UlsN7Y4AnMafCA1HbXNJl873Vf2ibU4aJp08puixmWDGZQXmgJoBlIwQV95VN2VM0AcI28c
M8s4XJtmQ+4cBtRs2ztUiW5GQpPsoBwQj7rT9tIzGp+Hv+A44iK+tGs7Oulex1SWIBKln8d2skfh
ONwivL5FOOJ/Bki+GjxeKZAIt/mHLW2RaLOSoDCNgHNO3+fvyy8iOga+uc1nbor1Pfk/3M1/mlvE
IFMcNHorjjmgpxR8owMM518FyABxRyFkwKNjG96/vY7X/fJPm4tzwCx6I45GXMaH3hqAjo1ih2RQ
uXvbzJXn1OupXMQdUdnKbWo4NCgiO086CGDmfbHXNyJvixZi+nX1QX/9hPlzZOJ8P7uk5lLV6iY+
XVJ0WXqZc6oA9DUnOV117jp6Rb1+mP9pb7HD50LSZdnAMTVXPmbEU9+6B+sA3YyaTviA5IAr00hm
R0Vga0DzRskVKQ8K2c2n+RvQhuNaeU9cim9sFG1xGJRppoW5w+cRmXLtljZYexprrmbkrzqQhgQk
aCtIyMsXVpI0fRtEFuAE84fVP4wC6zv+ett71mwsnDTr1TkvfAAQoR2DrIZWaQDQXdNou7qAmmOY
tPAAfqEtAqeSjnlyMmAlN+h7EiGBUmvqN0ouj5nsGxstrF40GRT322O7vuvPzC6CqWmKqm5K2YGi
DJh/QfNlk30Vd1K3Qbz/sRbNzNdixCuZG7ajrjrOCfBvXTzFg0TWU9NGhozMW/xldvZoqt8mXnQX
Rl5QusY3/XbNIa+/sc6MLj3SMqrKnwIqRBiFe0O1KD8gHU2WaPUNeTV6O7O1WEzHLMNWnhigpLhK
KrQ/4a5twcrTTsvNkxvN6961H9aGuGZ1sZZ22XWDMbEZ6pLQ3oZH1395213EHF3sah3YFhAlWQMr
8PpU800pHTsJOEVFLtJv7ycnuS/15r6K2pu3Lf0PPvKnqcUBOkSxHbU2uROBxqqbZ5qbEQgTd7db
ixVD57fn/f8vhd1nA1wco0pR21EUSzxQpeHT1Kdf64imYG8P7ep5cmZj4YiSMzWxYWPDtOJjBDsq
8QdPMrvN/87MwgejydZaFmugHd+7KIuRRqY0x9vzbSvXo5Sz0SyczkzNdu4kzOh7DTbhJkDnYOd4
ZMw3Ki+KVZzmdSf/0y8Wr7EmaXn+9Q6nMQXfbnpuq2Rl4lYs2Iu4q7BD3usaTh7lxs9M0+/7oVvx
7quH/Z+TtkzaKVbVlqXdszaAhOdIENX7r1oFjSyZI5XGLjQQNuvnt5dqbVyLeywtSYCWETtKremt
CSmno63s2yZWXFuAxs+jntI2fSsQmzZybPqPIUlwV0IEetvItUPIdHQFqIFhgAJYOLYfxmo9t3ic
kqo3fZg9j1reI5PT6ZT64o//vDHbAGVAeAE6fZmZM8MkqBNbJeAf7fuk/Vk7pWcp92Wp7N42dAm9
5E18bmmxPBwLktK0REzpXX2noyLS34ktRX/7h/Rx+jDf2vQQ4mx/oRN1BSmDIrv+kuy0b38hRyjW
aXnOn3+WxTrqTTzpKdVonjnxT/mUj0TM3c3ewwc9SDdrAcE1zxSAW4RkLE29gOYHfV1Xjoa5LCkO
YdncNvp8fHt6lwq4pyygDZYUJzcB1F1EiqQ8W1urwDtVgKtSIW2Xe5mEBrDzvqNtYDptxr7c5sMq
BvHq6M4sLxa2afSw6opaIK2yB//jwHRmXvhdd9OHaldInv+yNp/atWfq+WAX6+cnZiWBBUc17V0U
wetFCvN2Bq6rUfYA58UdijIhdGE4+EAZ4q36vXhXPTqBJx211KWTetvs0sY1PjaP8mH1bbQ2IeL7
Z2+jtlW0Zk5B/hlQMgWquAK6A8K2uOkfks10GG7XJuSqRVuDr8I/AuD42uLslLk0ycyHitqeXPjf
gf+t2bhy9kFUUEDWymBrlSWgMAvlZsSnzE0WURQFEjqjOhNEK4ffdSu6IzgstmIsRzLNY1n1EufR
JBUOstX6d9uKH9TWblcM0dlmcQhQUKKcJJDgxOmo0i4SAskw6kM0D7qnd11OVxFGN/h3edT4OY0H
kn54NlBMSzaoPiDAIYHZlJGZtbQoKr7EcxVHd0OgIABeZz3c4bDyJehuEtgIQYwZapQ0KbF2dDyT
VQjAbtik9NKtjMy0kDI0Ej/jzNXGyDOLoh3fyUMYZzA+E6TPpThBErFJYmv4FGql5Tz1YVmgY54o
pfZhjOIGQaSWN4iPkFaQUBeLisht09YI7+bA8D/Nfp0HH2MA0kB5civQ3yl6P8QHX9chvhW+Gjpb
OZwd+JLDjN5UYzZI3flqg6BmbTWWjbhAH04+4iG+YY3oDUlzlv+RFjWSRLaqQQYdg9EwQOoPunYT
DwlidYasajSFMbWeRt19YEBbHMy+PbRaB3G4TP0GAmKEiLo5oHjJPWoqn0inSambKnLxMtoGTNig
iT7Viu8YbmVXDXvVBh3gFlIzD2i7GxFVRsWS6vFZjYrqg9EnRepN1agNB8epx/DeHPQoc50gbg6q
3A3fk7lNyGGNSec8+nmGIoDujzTHi6IhH1Cx6HLUQEYj9BRNir6USa6QOQxHNXOtxDDu9NGuH0pf
i75OBYrORVLoHyOtCm9Cow2QD59LmeYA0nycIqXaapKaf5oNy0GzOMv10W11p3+XK12MkFkazcA8
/MAxbwAUltlTUEf6uO9nJzeetNlSu69Rzk9BTKCy0nu7CrJ5n9czckhD3E/9xywPegX9HDOL6h9y
Wob2z8Ho0p9z1+cxGrhml6L6rSdxFXnMqmI8GkYUA+quE9nInuqsQC+00Qwk8KYhiyvXSYgD3XnK
Z+uxDwu5P9iqiohB2E+oUmzs1J+70E2aybbgqIehUqGnnXW5p8w1FE1zVEJK9pNT2p+1SZKVFyt1
6l9JF+vv9SxIvtZhKo93hRIjmGqp42M/jIJ4Whc9NIsqMOI9pToECnNWrrPcoevj9o94zivtWdGr
Ajs174gPIGsT9IUlU83a93Wt3BihGo5wV/vcymy37vJaj6GjJYn0ceg0xCEjUAwjTcKUCe+olRnx
j1kx4vJ+anIaFvejhbyCX5ZG9KiGKQ08DMtGCCWXZ7O/qx1UsxToO8q+15z5S9vNmcF7aUL1uK1z
33FbSUIbr1VshNLrfA5zxJeAdMM5No1q2jhBbSRu2gQocUZJZ+RuLzVG89FudeSetMqqw3epX0IV
jjrHiu9HCiE35qjZzWcr09s8hJxdoP2Th+GELH07mdMHJ+nS4F0CnzH4oEhlSx28iZEcUvoBqdSg
dww/8Cx59L/3dmXDtZKczpIfgyCQrJs6Cbr2s5GpNI6ys7bIYENl01gkiNo69Uy/yclMNcoEpeQo
DUL4zkhQa1mlDxvOIa9YasAtwxZNzqDrTRUCd6WplZp1my5PkYNN7aiCUjtmZYlGge+XcuD9X302
nIh7mn5xYQTnugpt8kuFFMeFK1XxfK9IUv1hJQoSscZ5YKfYkL/Ar3A9aVwey/x1Hwfh1JQDlK77
4CE6CNQ36gf3KAzQH2ntMX2Rdv1tDYKHYEOqdLB4fe2OipzFOtt4Ix3MvbFTDkgi345kzGXkK6Sb
Vd7OtdFBVoUwgTUb5sfCXqawTrxxTjkDRke+wHhAY+WpAPs8P709l5fXo22dGxPfP4tiZqdRZklD
/iqP7xqEBhOJNrOtW2ZrsMI1Q4tZ7FpJrzUrjza91pTmIUzj8Lulcli4RtHENDRuuGy3bw/uIi8o
lu58dItnvZHpdhLLjC6+K2/goCFYvlG+VhvEaPb2IT5atBs214yKkSy989zo4m1v2QkAJOW0frI3
fdSPAgRYeDXMVnRpQAiom/HXenR4kWs6DRZiJBvDRIhumdaqjSYwOi4XsI76sX5qvBAARn8U0bG8
0Q9/ARKwxHEuLS5C4JJjyVdNsaa7/k7UkQLmFSnndSrt8il3skS9CswT2BKIz6/dtDJ9PDVlTtW9
fkSicA/sYDs8ma6APU3fqzVY17WRmZasgY6DYKYsc7uTao2GpKc8TvfVQ7enh+zeOrb3f6E+dm1k
Ykw0xlEVkEKL+DSAMV8HcSYsBYf4s6jJC1kQ59juZdZsLb4//byld1pMIbl5hwvPXsxkhEaT6fcO
ONjd4Bk/pq0o32Yn6myGgD7vrB0eSglZdUsvelyDh1+zb9s2cysDYOMNszgHiozfNAIzZCX9557+
B39MpOuPiHccsg/BfUa/YndS3fxB+Zge8mN97696k758SOFNrz7D4lhQnYkzSOEzKGGA9l9cPcbw
YZNKe1/F2q5P+sNUIx/otI96ROBaJDT/aWIEs9rKbRzUf8uG9u3OxKt0zPpbgw5/uTS/q2wL9TCN
bk/R3dwVX7rR+K779fsk1+85z/eGb9/ybES8MuxoSqvtlGZ4n0bGV6ej2/zgKL/mKdJR1W2PTqQ9
5Smy0qF+kKLqkE457YW0J3PUvbfPyAtWNZMBWonrVCCMxC9eb600jzMr1nkSpO1M45FS/+Ln3Xcj
oGMyyh/c+Zsqmt9XGrU2e/ihmbRjy4LbmHbVMgL1dWODfzL7vTaQ14npA9P3RyDQ275pblob2bO+
VFfqrRdZkN8f2SSRBVRQVpe4UrU1hmQCBXnK1jZudKR3xV7doJS4dg6IwS92C5Pzp6WFp8RB2sLw
jEPuYpv9aX0HXHIrbpHWRYGQ5ONm2rBZvjqxG/9agyJcZKWX41wszVT6ESE+4wTKeieKPZUnecOT
tS828q2xEglcuz/Ox2qKM/EsFCi12IxjB2udaDcSHBq4hMl+PLau/Ygg9l8Ar1+JCRyELCwSDZTP
LuqelJersslQmdBk6PzK916CFT7BoGwe3nbyqx5jgixVACfycl0mHMjMxUWUjeKUjV6MQ8Z5Xrz/
SwCEZdIKqINQs5D5R4B0l9upc+xkSFss/faYfNff/pi97In+h4eVQV1eHY5OcsFS4azRcmd5KcKh
cFKFsJ+jVDBrRVJsiF2sCeZld7tKfrwMTLFnyTCdNUPkUhZH91TNaj9ms+ShcHjTvhdBjfZi7Ieb
/n69vHoBePyNGQGyi5oKZXFZfJozd6zjJrQ6Iw1Ysil12/fdXvnePNPgw0Mxfxt45qF6r2yp/j+S
CV29I65E/SLcUGkDgWfCWFvcy0qhZLYy5QGAQ223qzDcuz+GjXwXutlmlbB1bWotIevCpQxXeskl
qtqghulTicGOd9Ux5Eam0QVC6uphOKxR1q+cK4ztzNoibmv0sTSNDmv/nbpUSMv/MPbaVl6XXbk2
NERkHPQAAF9TfXi9jhQ/pMzgRvBEHYBeMJ/8JwM2WPzS7uNfq4fYZfDtkL+0oOHYNkHOMnBLtDHv
Q1JmnvGo7FTP/0hm1qv2+g16AKlbuuYOVYjWpSXvyj165fhk6VTHNoVKLilasVvP/FUfZ3jRo+57
g0cfyY19TLbpO5rAE353P5PNKmjk2ioa1Bk40mz+f7EdAz2V5iGNiI++2kdxWPtPQvYAhcSXfx4J
w25kXKphW1C/UepZrGKfyJI8NolYxfZGuyWY2aOFtQq4ufJiww7HDO96lS5iy/zzFCqW1gKp9+K7
4qF+7J/incAXT7t6S4/4XZnQH2b1hX95DzlIOChAAeAeWJfRflPoQ1YbjjcdcRoamNM4754meQBy
0Rn8Nt3QFXu/uguv3BRY1bn9kAYxqBm9dhilaB3sotEa36CMCpgy8aT78FDfp/u1x/eFgoRYvnNb
ix2fa0OV5MJW9YdtgJONbulJCWRdkOHMzwpS/+4d4fYz8NVPK7fU5VPqtemF5yRRk/LOx3R6Ixjl
6TsI+vhO8vivHKKGjiARO4JHMJma1xNa8i5G9sVxvP6zQAL/vp8Ew5b7aR3YeHX5/rS2lJManSCV
a8qtOA1aulhL7p17aV/DalqDxFy7jM5HdkIFnZ0taWOPDjxyoHdefjNvUD5OXPqA/SGEjZJNd2ut
6UpcCS0M/FKFlMOuh7/1eir1OrekIMAg9JFnfx96xq1/I+BU1NPEA3/19Lwym4L9wwPYIed1oRyk
aqmU63JKSI+5cuc/NZ9z+h/AUN5I79/2yMuYHsUYhT3H8ETAu3CTXmuzlAxuwAsY4jdve+EidPTa
v23m8kJwBPGNXrhc5/znMhJUlU6uRp22qoImEn4hEjy0LthJsjHtSfdoFRB+sWoniwbaT8hSXfLt
IqetunRSHNodDoJNuAtRw4DyQyTR7h0w2SsjFFv31etoYW/xOrIctAyzTOawvumQAUEX/jbdSVuL
CA0Ipyf6gx1WD+u1QS6WL544NMeYQcY3PWpOVKHgS9p3o+fs82N3q92sDPIifnk9yOWziOxArgcj
gxQwv+oB3ySWoC/Dg0iQrD04r86og6QYVzrChMtcs4pKFGxVfGYIazdUoMeqbiO/rAzp2hTC/uTO
AXkihPde7+5Mz/Veb3qsOIWbai968J6241NEW/e+8rTCvFUiUoepfihL2FXov6J8uln5EOLKWTrP
+YdYOM9YheMYdIPjCWq2sqmeEaolhvk5P9Bu+1C9S/RVhMYFehLeJKg/ZCA51kSEuPCdYkykzgw7
hyiGlBPVtC3H987cab/KdVUCMYDlAC1bVoQaFv3dl0ps9tAodjdmjidAqRFZg5YD9B76n/YggkLD
U2+DnyIInmjB93lldi/OUwdRHLCblCtorM3r8PUSK3lh6WaBEvspuHgX7lp8Njz0H/7C2b1cSQ0F
HqrrcPp1ShYEwK9t6VYna5GZWBvnEH2bPgqSowTD0X+Uvk6nvMHqbbFmceHACAGNVWmk1qlEovQu
1+9OxGsVpJ/mRhmhhK2Ga1dsso42wS8lBWLuxSjzfCwTtQ1Rnv8Bl7nvPeeTiJ+0xrVpMush1YK8
WO6unXdiKOdexOS+Mrso0IBd0MygxqzfW95kT7dOYe1bk1ZVdvboK2uwwYtb62SPNxRnDwJueNHr
xczyWLGAvNOnd4cON48n5btVMLWC0kxTTJ1Onq6+ciBdJIUx6oimiqjDcPtfJPTMWVPmysAojce/
Kbv+vSG7Ds2MqTPugVEgVxfRlM1tQDZ9iL+Fh7+UuRGbfzHTrz7E8kAqYjV3KNwjx9NvBLWaTxDo
bkSBGg0i3XX2zjPyAHwY6T0NTMZ28/aevVhphcOYfI7Co+4Kz7qP9LKoapokVQRZkX401N71/RAl
a9nrwtUy1fJeI0R4ZU58/yymbOvUyhvJpm0HLzpKqE+JF9BlFW/OUV9dVe+8eNkJe4quojlA2ta8
eJmnhaT1Pc9nEirjXbO3QbvspMaVihN5PUUx1Je3tYTW1O7teb3IJC0tL7aQkYACGSMsI8fefyv1
EODOt753kdFWNtFWBID252S6LbUvEgiFLPwmlnkd9Htx/Zw+iMkFBHLP4QwR9/LZlCNVZ1qVFaAE
vvX3FayWGrgeAlP+7XSgvdW/Muwza+JAO7NGAK+XvpA40vfljf5HHbl0LXvRt/Gmld0fHYFo4GV3
Uu1mX8xP0bt/+uBivalfK6R9TBHWL87oxNCDpDEYrOE8V+iVTfeZRr9pbYegzD8bo4mJPbe12Lr2
OPe+USbzqURPJnRnvNRb2xWKj+uZyYvEi7BG9KTp6Fjx3lwekWUxVoWmxRa8fpmgZSs4WP47xasJ
Cet1icGLiwdz1MpMkme/20u8XsfC1lPmkRsgQY/tI3n558mkthvSY/MmPHDZWX8BPLsMRMUYz4ye
er2fOY/SaEOUk4HdOOrPcgbXlu/NaeWVeX1gNhl5xyRjtyzjjEWfBaTlJ/glcvFUGfRfKQs5yt2V
jXDtpGPB/mFn6R2dD9TFQK8wmoytUtC80Jzczpc9o5kRxkfazm9cP7pTYe315c7xf3TDw0SH27Sj
73Ib0gviMQZW2mqGm+uRK08Qevtfb3/Kizf+7xn/81MuYlO/8/8/aV+2HDeSLPsrY/2OOdiRuHZm
HrBWFcniLkp6gUmUhH3f8fXXs9TTXZWAVUpzntrUlBjILTIywsM9qIEaMBzxUT4Mt8oOEhrfog+g
3UbHmfkgcLyitLruTiv8lz32XTNlbTYoKewpgfqh1AGnM6AECM0nPbotFN0OTbLD1vNko3g0htyX
0Y7Tp0AMhUd5AlhvmJ8DILglSB2WAxfoTNfk4jJmvo4JQ2KzCPq8x9fRsnjrm0/ih1M9SrXQO3MI
JHRzgudZeo29CgyBPMGzzSN+tmV05nIszKovJxFHHFQWoJYY7yhZOAWuS186PqkLvYBWg6XQfJSM
gGdi2dZL0RTkWoKr7N4bj4DWZVYtqbVp0AHk2xFQ+dCWd8DycYPazU1wZpm5IzKjTRKJMjZNnuTF
YJQE//F0Z8iuOLrBQ3ZDeQjBnfYsF49B/thCFJeLr+J9AhNXZxU4aVURgy/n+2wGQex0JGpoq5Jg
k6azY8R9XWzuOKdt7RMUShSFrC9egZAIYK7iaVlMRAQxGPJmC8LWKHaWYECyhM/j7fCaAXRw3d56
kDAHHAm4lhQkJtlqUjQPeaGXp/4iNJLuQJO61z15x8sArb22AhIdAkUEZOrXtXyjCqWmgLd1UIyA
4nt+U0KjZ4h13uyxCQSAz8/tsLdDVitDPU+wA01ZsNoXoEFVjjRCppA4uJCX67PHGZbJOIO6KIic
0tCxVaFlP/ZQekIBJ+RYOSU1L48hKgA6UgPoXAWIir3XzTIV8kkwMCpn+YgrImwtWbdSt7Txv1wQ
nIA+TWwcOsZfKDiub0NqHQVdCDyotHh8ec2TUA2GvMQgaaugakOZ1keTw2172yAHil5Bl5ugZDPz
dBXPLTJObu6FNkJbkA4nVx/BRnmjgxxy3Is7riX67euZ/XtszGkTxioZhh6EY60bPYz+tEttyE4B
KsanHNkIsi9Hxbg0IcvkTqVhL/gnG8gSDLvxExS/3PTbL9Bxra8pGAMozQAXOdqqWM8d1IGZoRZJ
Y+zk4SfOD8+ox9ZLvNymVqMbhGmeAjz7p+tnYnucZ6aZcZaVkJhiC+Dt5KVPvU9LxirWrzk2Pq+y
sn6ZXo6ScdH5TJq0NrB82gzOLKleIGJtpIe80h8NdBrobfz5+uA2zwK6NlRyaqVia6lamAC/TInj
gIyDBPRHtKu41y2cMMKrLYkSMWisgSlEaH153IwqKSJ5xJjSzOozyyws+SDdSiA4SO+m3fgZRFK2
cRcgr4xObhtideA1+tLvoV/wKPiJCzQwJxre/CKCKFgUkbbbkAvpwE845WAx7Rzoyqp2EL7Iiidm
N0L61IXHEm8ZyYI+yh0VuYA6X9/ehcqTMbpG6VM8v2FJP9CuWlh5YU13v890T90FkZCcQd0EYEW2
BAz+l6kkDWiDJ6LuWxBLQqCRF5RuLfy5DeapXgZDpkU9XDBlQ4SoB0Tu0QlidWB/DsDd0X1HfZ2X
4d+wCcIyFYAWoMlVXWYeqkY6CRMA7Lpj5MqjQMJbtA9w9vNGcK8A46kjo6/LWFqVce6JVpd5XlJJ
a1/yqHPv72i9VwGdRPgectuLV2zLWCtJltEbhP9A40hhTqy0KBXK7OjWE33yGAL4sIeH8BLITT6k
t4Yv+NWhgnQ3l49+IzC4sMusXx2OYd3G4H8A3+nstUcKlm/c4iY6Zk8lHPB/c7NcGGQWD/y7ad7r
GGjjSB75oOx+lvM0PAy4WeeNMOTCFr0Mzt7E9ZJ2oR7AFkWy1JkrfkcXByXPmT3ZqSZr+q5Nv5I2
2ohVNVD7m9BKAuBRZ+vaWliD4LWKdLQ7TE4EBmCyh8QMipbqzS9k8zetGToQVyiWIMnBbJ1aGxY9
TmAt/QAZQGoNmUFqrXoMuXDkjSnVUDlAZR6AXDCFMoGBoRdzFWcwNi2pM5bDsRjIvdqN9nVvv3Ue
Luwwl2VYlGkO1tMJuV3i90/m1wQAK6d9DPZoG0NbGC5sRFl55XBBehve5cIyO50RRjbnGCEtH1KF
q5K4Y6JYNKRUPUC8M0j+gcPH+T+OmDmJY6nGYyWBKITSXcYhKIDJgwHJMJCi4VHlJf7kUw8Qv3Hs
bgSVF+NlDmSXoSegkEfwQkQVnpUV3rFT2rW2JpeuYMZORgxvbtSPUa9/aPR84IybDou51nVRgwAS
LYHTnM/lGUUvSSHNDRZaGAXIcItWtdyhMROkpRlvT20EtSBwAGRIArBNB0bw0pRgqLOI64o2AA8O
yN/geuh7XTj8gpvb8KuQ+VBQkIG0EpqfGFtJUEiqoKL1NxDGx3QMxP1IQ7E8zWsrE6N3Uwt9gYoP
j8FxaavHpl52pVCXFiHdA2eFed/CuEFjNEgkp3CD5DPUsR31e+QYT7WzQE1p+v4LlF48e0yklgRG
YwTxiSUNYpDfKGIDXJN2dQRc0aq4+datHYS8Ls3SowUahanLZUW3HnCnJTqgEyD10fBot9XkNdEL
PJXFmckNVwuHjgSyRiu0eLdfmkpV0sRanetITJrvCmR4+2S5Eeb20HTSk2wOjh6ITySS7uW0gNDn
9BwbOZcXd3N6zz6CcRQ9mgS1tMFHDF64ExerRibEcAXVA/vlU3ToLUW2OePeOjnn42Z2c5k3jUDm
k0lwwqFvCCqlVnUsvf9295wNj9mtNVhwRWNUNFza5nv/VCNzrr7Qnqj+AURt3KrH1u5BfRhte5Bh
oxJol0uqJR2yqnmqO5U8fDAXsDSn0lsxx66qhN71aaQbkXV156aY3VPWQ1e2XYyFQ8quKMKdlo1Q
jK7vxrp3oyJW7KUwkCjt44/XDW9c2sBqoVYFqDsoAlhwWFbGSjcD6OsU4xHN366YQPpm4IxuBVlE
CAuOa3R44oEGwgv2HOK9WcXx1DVOE32hvR6SqdpKXthzRjWXM8hJVFZqAFll5IdUfS/F54ZUVqO9
GcJdP3wX6gUN4jLnetkK5M+/ihUASosuKuYWLNIn0q8IQrlooKLKh62jFX6/eBkf/bfhJi5sMnda
qwroWEejOqpbSujqB3pidEcKINgCJTefFzrQE8HsKygmycDgQVUKDPGMA0wnoGjEAcur1w8phPQs
M5Y/Bz2kFknxLJqQ+42+Xd9Qa9AB1hoRLq0BAUiycoRxFahCIcgachnaR9kF5vcpDncq8IaS2/ha
YvVA4nKlEjc8n4GcO4DGGljBUVy7PKuyGatZZIwDHisUL6rtIFr3ibbfmT6aCkUulGPj3FDaFoQl
SDwDgc/Yy+sJDeHd2DmC8bXLKov0qtf13IhzY7vQIAFdXQB44dHAbBfwQ1BaWLlBW0hzq0EJpYFg
SHlLkxjmngsj2JjEC2v0a84eRWKfgK5NCal/pVl05c1EgInreXETVwCey5548QdvfMw0okEFxAYF
uOJlPwccD2nSHbFgzqJM0DzktLo+DBfDoz8/G56i9HIg5zA2SMcGzB9NRDguhWeBceNguDHMTsUE
yu37FMrWrPA2+ua+O9sQzA3fzg02vwkLeQ8FQPPH3ICiYggsziFe7wSkhtCXj8qABhYQ9pmalEKc
kRH7Lv4wurRPnsopgRQMSFAwpvABWet9cGGPhbgZUd1ociSqNNfgUUJ/Dc26zuAiFXboVL722zpq
OXWqUalHEOTAY11uBZAsJHkHzkcEho58UF2KHNEbOGEZbD/cc7XeFrCmQT0YHnHjGS4HcM9S3qo4
V81eAci1NG4HUB2l36iWbeTrfjXsOSu4frtR2n70XqBQBUfFpl2R/BC7tIHNoE32qpzvG8i2gIlj
0V5x51t6j87AWJEtYfovQsJL08w505o0ieWyoJN7C31mL6Mkr83tqf6IxypnoOvJRS4FfhibVaQ9
dMyZg62lQrWFTi5Jd7oEBJQE4YDOFQGEgkIzYPV8Unm6Py7vVSylic452maLc8L45aqoq3FORcUh
SBsNmmFBFhZNSZ9H8WsSckK0FVs3OiqxRYGzogl0UJIxZz5OSV0nEqRY6eM0vElNRyEHtbZi+SOy
yPGhuVH8wQ2gBFYchtRX5hcTHEjz3S+wTa/P6eWnMOcmUciApzI+hUrrZZ9yoF3R09NCCjgTUdbm
SqSs3d2lPSbiJxW6WNVoogrIoh3v5gl9LqkNuQDJznZgtynsHe+W2AhWEe2r8gnZhZryKpRIWjks
0UAFrV3ailn7FIs6Dsgu0VbF3NNscac/0QkAvu+3N/OlbeboIN4o1CAB0VS0p4jNwgO8S99TfJfo
1M+FrfGxI+vzQ02iGQyVAFpuZrYymJsm3Sww3BxcBW7hGO8/qW8HO9Yw3tT5BWUfnk26zc5u4r6q
+8Co9RzLKnmGh7KsbhvHHs9UMGgi7eIEbvp2fWrXuFScovNxMqEGyYnRmwrG2SG7DG1VjyhvirPs
TmIbUHB5KFzBUUZLcSu/QXcatFZIz3sI0aPK+I2Lj2DWV6jA4hqix+R0lMsjspW7BYKFkRf6tP1c
QIka9WiuFuj6urscO+Mj61iM4zbWIB94gDoFns2mq/mBhTBrx1X3WD85Lm0x3mqpU3lqVYOuLRpX
NLcLLAnafbflI9kbrghtOLVDW+N0BNNZyr8ONs1DSwnk4tjPq5S3GZVGktHTS5cZquBuWt5K/Xes
Mj7FnUCFkXvjW/km3xGAxiIeSd0GFAvDP7PPDB+VSCDhwKaNE0zRP5WX3CO0sJN7Kgli+CDig6BK
c8QJd7lTv+GdAfLGXQHKGrxN2CymVI3ikhOBesse6uStJd1QTsV8T4EA3LfJxqa6sMb45lwMTWga
Ksj14xDLduEEe/3W9DPwNvHqqRtPdQJ4AwD7Gu2O11ifnIF1DK8TXXXGAMyJu6EXtNoqJT0Jd2Pa
jG+1oidukQs3nRzBkeB7epAV2HoW6zrAMwbZITlR8F4vJ+Ldi+Mso3cAqlAKOnxENIYxvjPujDjJ
E4LXvEjKHRDTutcNRN9JIN/6ht7b8akIleldXySz9vqwKROQtzU9yNXAkxZbmTFGN/EcxT44D7Wj
odJUexAbN2JUmQdN6bRjPhrKa6aW8x3yxho2b5IZe0EL2xcp6wQ09uSyASk+kj8UeaB+Mpo2fMvG
Wn+qgmqKLa0uBleY9AiGu4k8DcBnufW4JPflvOQfjMhU7ESpyONszsZzV84lUgRz2nwfQbkHkIxS
pccsyOu9MtXaLtUl6b3tFeUwkhC9AxHqknDY4CDbSTnI/u1ZL8eHOIjMpzwjQQnqRSP322FuQd4m
k/kh0efhRYg7OOAuWm6Vhmh34OdN/T4u2xAgbhk8bARZ0ldQmJkvQVgDnagvGuI6hNDuYHbJ7dws
xmupDPknyBtnLqDEAxgdRSXzS2kkN3rclseyn0VYV8XpQZCM2u16hXwilZh9D5OkfwpSwfSCTB19
1OMmNwHJodsqjbBXB007QqM5fB6keTkugwoAW0WSJ9XMp6dYn0CTKhn5KwGF2MsUJgKgfWR5iZEk
2GvYjO9kHCgxIYmwAef2OPR5BB2VWuwLK+oCtHNPTX0fiGJyk0hjFqExIkw+9lNovAhVgERFpqTH
FICmPWkN/VYx5emhq6Yoc5QadYK51LMnaSGGXYbt/FA1ZfRNiQ1wmI1yuxtrs3b6RK7vzDJqdwao
J49iKjVuYsxgAxs7tcitpEvVW12JhQdgsITnuiFSYaetHN+pWVUfEOwCOCiTaJ+3YuTXc5zu27AN
drJUJndh0nTP5twBYKHFoI6zQjVt93OeSQ4aX5Qj0cPAbdVccqR4GT6OudIB2RAG+wjESPsgq/ND
VZvT42RgvqfoAQN1AYnoo2csc9P4YT7lz2GUalZShtVgC7Iuzq7eDUadAjpQFz0ulEZHblmoivdR
jAoUpOpahNBSMarRQSynMLonSTgu3hwgb2MlZsmBdqzzWzjz6GzRDA3US9jATAgs4xo1wPGko7UD
1BkG0EHN1+am90BJgFaDU+KCW61ePeYYm4yrDQUzn9saNn+Wp6Sdvqc9+zJfk2B1hTCWmIThVExz
B7mHn5ayb+Vnsp9sYgFwZVd3v41FAkuWiEAbMn4AzK4EENFAo1YghgSYO5a8LpVcow8tkhFgAmPb
qDL/egi4bluh9tDYhp4NSpvFZjVCsEKlcTEAiFzZS4OGU8nSvlL2sfcE3EbwA1YSQsqGd1Ouol1q
lir4qYqJp+LpcjuLdnGwekkLMMx2lm0p+ZgHPLX1VVjJWGDCSvQsC32qwkKSvhLAmnVwQgYqqNu5
MkerS/9kCWk0yqcGOl7mxusBFwVn5Uz7JdCIAhqj0q7w/NS98v73pw1tj8DXIJ+L22+Ns1mMECWD
gTjiEn6UKghsJ/MjZ0eshwNgDfJbMpA14BphHz+KVBaLDq4vJA/aL9pu2vUe5UxrDlBts6/bon7h
MlZAaEZZaNCwDp2KE2TsbBcUszyrNdhxHCGI4tdeir42eqscB32abpdFH91BDyLrus019h3AITzt
0OSI1DhOGvPoaYVmEeWxIo6W2TSNR4NQ9b532j06nn3eENc4RphDcyyqrQYqPavdgZ7cugxELFk7
fs6twgQwNJ9dAfnxvgGf7rdOVm5zMri8trD1CYNd9D+Drh4JLzBwXL4nwRIFBu+EEAfhlq0nT2Uq
8WZylYmgQ4MWDsE+QZc1G4E2qSyFQ68RJ/hcDBZGJL5OOxSWP5R7mhdtH6Q78Y2X3NraM8j7AG1G
+dHQeHU5LqOOw1wvJ+L0ku7Xau33EeCaXW3Dt3mk5Il5b44RJ1vRKTvMik2hzScpB30TcWqthKhQ
pqDhOB/Ajd1MgcfZmasMM51PE2gLnD1087AounrIpoT2pwIIpQBFp+yCfWprfnak4r6FzX1BrF0k
tYdsEiWmWGe0GyXLWl0Y6UkHHFz0DTCnCFZ60LEbofGL5mYFpHPh8293C5zG+ZddNrMtQVg+bzLq
mpEJ/Q9DBb9bYPOkn42PfYrMI5nbWcf46LvT9KadBn5S2hZI+225Ack6TIDoLlAOoBPBqUB593Jj
SoNYLEOk/2zaVu3RRzoFr/tyT3bFd65b2bSGRx9eQaDwWuWyTXWGjocm4AJ1KUoF+ZL7FLwUKO1R
MD2HCWPLl+B4Ix2GUjWy9szQSrFsNGEw0C0nHgvly9ByE4zraA6XKN4lyAQhJgBe+XLywkIpK/CW
ENqQ9ND7lIOCWPkDv9q8dZ7PDLF6fTpqUUo6pPD+RXcjj8qLLJazlZbDy/XDvGmHhgTImYJilWVh
QSI8kActJE5Y/ZgKNPADejINvE23aQVTJsIhAg/GRm+JUUiN1JhoQlUiqxuPWQWpjJzDR7nlcbEo
/zHCHlcxnFGzKwLDMQr9TcgTCD2Z7/Mse22LBoBod33itvbauTUmmlJTXWmTEdbKGjoFA3DiheRc
N7ExIHAYKriVQWCIeh6Tj5LjVtSLqCFOWooFKHhwpfhG1S9W287B4xi2o2/qQ2hft7oxMKANEM2A
Eg6nlgWe5iC2F9MM/iGVelyWSDRq99ctbDk8tJ/jxkffBKBdLDoHpK+dOBi4QIr36R2xKHqhU7vK
oKAIEXBuDL85jWfW6IDPorc8qkgV4+2P/AzYE6T0mOitu8TiMRpKp01421DemkAJOTxUe6ClviIc
WcCyH3Yquvg0a/FUP3vQ3d4FLOhm8RbghhMPkL1Psd96hp9/y9z6oXvkp/g2ThxuL9DSyThuyKgy
jgp8JIY+No3pyFHvRREwB0LqSdrb9ZVcZWxB3oQ2BBQkqVdcOdx+RN4PQDmIM5PamiH9q4LLPmx3
UBm0RPImyiVnc24OizLHABQIwBjbG9YjRQzVAYE4UTLfpkLwGsh454YTJ8TZWkIw00iIN4CIWeGh
l1nVqjKoTSdT5ke5N79NS6xywtItG+gyQciNFzSgaowDUfpB0YNJIk4WyFYNKT+ic9odtjb+uQV6
N59t/KhJZqkDhYqTh/Ji5cL0VDS6JzW6L9XIKs0oaXDGdMKcMS8lGRzalFIab7PV3s9rSSlbDa8I
7Vn3wxvpZkYPHVq7q6/vtIacHdJ39eYXKB22hgriWtrXiUchqH4uh9rmOpn7ZUGXA2o/NMwoXuRX
SMhBlECw3ztXhq4VGswPvE7PFaId1UYZHBLQgpDA5bkK8yEzWyI9AAqcwUOGy5OcFM5s2FHurcWe
XLALgT1c4mSv2VPAGGWDg7EZVCURYLRvIfLQzwDfJc4scg43dRHna/nTCsUvARqLQj0zp0SZlqQq
Qxr+Bn7vD7vG7W/R/+xf9yGne5mxQ/s8UflA6QOd14x/loLWEOtRRMf9gdb/A+CWKCZfvvkzK/E/
79P/C7+XDz9/Z/vv/8Wf30twnsVh1DF//Pdd/N6Ubfmj+1/6z/76a5f/6N/31ffiuWu+f+/uvlTs
37z4h/j9f9p3vnRfLv7gFl3czY/992Z++t72WXcygi+lf/NXf/iP76ff8jJX3//1x3vZFx39bWCj
L/7480f7b//6A2xIZ5NOf/+fPzx+yfHvHvE/mtXf//6l7f71hyb/E/R4yGsgxYXeKITOf/xj/H76
ifhP5DpoQQySrnC21EMVZdNF//pD1v+JsolJYy00U4EhFHunLfvTj9R/ImFsgGePhi4Gup//+M+4
L1bo7xX7R9HnD2VcdC0dCLsJ8eBDyw0YeeGM8WJhQvq4VRWxV2fAOscZQmKmpTVooYIYUtlBxyHr
nLwN7MZs7Lr7SNKHwfg4JInVdj/G0rQGFDPC1wSobVwbnCtiFcSoEAmQIfNAFMwQUqGM/15yadK7
JigdI8x6yxCEZ5WIVrAEna0UXW9BeQcdy2YKkooeOfBaBuPFKJXgTaiHH2er+eesnc8SPYkXJ4h+
CmYJfg82EAJfej9zRDQVp2Hl5MHb2P0IMojU5HZA0DAk8jo7VBp1XjHGQm8FeUryco47J5S1u2hZ
VFuXZrfqg9w1WiFy5hmw53rxlCL/ASYlR80IWqeR0EffjxXUiQ0GW5DaIakVfeiS0CbJ4rbBm9bl
9pL3NlL/aC5vgQGScn8can9Usz0xlsSaFt0qi+EoQMFwwp2ZE6jNZe9ykO9JsHSHrusiS2pCx8y6
l1DpnSH9KpbDvSlEX+fUPExxA26B2Lk+9+w1jm1AQT648fDmpM2Ll3OvpxCKKiLSOnJMnA4dPkX4
/bqFlbe/tMBKiMbq2IkQJKoBWEosopWeVDzrCq/6zRkHG47Aw8jCqGEcS6FaelJYJPh0fRxbFpCB
o+3ZOkj/TrHDWThS1IueZJPZAK+ONhWlc0STlwVbZTHpapzbYKotma4lbT5GrdP0lE0Crfuam0SQ
KNQ9ZIhaTjS6dk6X1pi1z6SYZKIMa8le8XpfcFsPuj3cvu9NM2iOVk7HHFfl5RYL4k6rGn0EVAsX
JM1DIX+C7qbfRmydJg8MR3C1UAZBwePSzhAv+iwLRgv8hWgX6m14Q7leQF5qG34jHE/Mer+PH2Wt
0m1zti1ITMQkgmytk1qjS34UyH8lP4gFlNhB+MQD1Z/uC8Z7AYsHOiyoVgHmzlYNxqqK0zTuG+QS
he5A2YnzV9Oe0Bd3oICp8J6bAdtwzlS7BvkikG+hmkSP99n4QGndtzUxIdkFfCylSS2+DidNIMoR
roDjDbpmjvHAAw5tnTbkglG0QK8anmjM9dRlAYR/5xhSIoAeiMZs5R0n27Z52JBXN4A9A4BzFSCW
MSryVYKVGzzFq7zIA2QVJ+9DCSBuzDvam+PBU5amgsGJzCaqAkNdwH6J67bKPhXlcQGI5Lp72rrQ
EbD8ZcGgub+zhRKXhExNhuFkt+hJtaDp/hj79NVS3v9CQxSdf3YjIuYF0wBtJkTy7dKaWkaDGuFo
nw6bBJ4pFMm8/ja0k8NvJ9DpEUPdw0AeVgXJjsb4qbgaUj01g/qUhDViEG1Z+dMSWMD9OCbAzGb1
IDvkbb7hHbetRTszzJJb1U03qGkj1I7UgTlADi294i7b1kQC8IDMIqjS8BpjztdcNKI0SqfzBU4E
IPKC/Xxf78nNuOOdqY2bGE38gPKq6MhZU/1XWbVAJnBokDUK9wCnoWPPwV/l3CobMS9S5WdmmEvM
bAOlgnI3WFSBg1OBg4PohbIH5CR6Dx6aG3Bh7vvbfl88phWWzhoKDk5i476BfVzQONN4zLMZwDJN
wj4VImwXXfMAgLcErfEb+aO57Be1sY2os0vzkXP66H5nzgNSgXDKaK030TDMnIe5UrNCl5UWjpk2
sACbXbwlXyjpGnApbvjM88uba4lQAVSYFC7MxjtTjIPSyxjkkFS2ON0he+XM5f76qNj8GA4eBvW3
ESYDg4JW1grKUkPUCYH/ZFbo66xRbdHFb2ln4BWm3UJNdOZ4ss2hwa0gI2GCxZQNtMyiE5Iqw/4B
KwMEocCMOyW7RPptdrbT6M7sMPu0FqZWx9OrAaCg/0ABBZFDhWgkt33m055suWdowPw9KsaJTYM+
an3UgvhJsxqEQYGzPEFxdLLhx9zCz3k1i+1j+LfBE5/p2X1QaGLVAm6GY0iCfQUAt0UzPDRkAHXn
Te3o93ia7uOSXuO/1KnAGzJ7h0MkttBJkDROjQwylfYrbYjDfQHDuhs/17vre3UrNDqf4JNC2dl4
JyGbui5PG7id8gvEUId9ck+VTESQwKCwm95zMz8b14NKU0uqRJOgeBJc3oFVKJOpoPeScr8Ahqo4
rS8c54cFPBT27JQOPLjgXx/lRjR2YZI5kflkDFFmIv6bxuku0OabtvuktoVfLflhCd+uG+ONj/Fp
kBNGGWBsQSQ0V+g2fOkUgXPUeRboz8/WrDGrLpw1HMFO2ytdbAlhz7uN2JInPeXni8Tcr5C2otUn
bEIIQLlATe4aBCq/JDqzuTZINorIq0BKi20HEoGPFTogOk+oZPgTlFdT3H7TW7WjCcHcAztmYqfP
3CTu1t0j/22Yjfy6NEgmMMrQVs38ON/RU9aBgnn5kEBb4L/gdjlN6Zk9Zt+XszRkenI6aaM7f0Bb
GVjDpM/0OdAgS83Z8hsJG8Bq/ppWg9nyWpkneaBIaAic5Rf0oz/1efMglMMnlOWfr2/4rScBbAHw
jZoQDjXbXNUsbSQWE050tk+g9e5OOxV8uQ7IOdAwAArJ6+ZWpbafE/m3OWZoRhaUphrCRf8UJ1u8
ydxPUO4hOw3a6i8I4YGhb51adnSoh+ZeTXZB5CSNPRXojwHxym83qtIvgi+jnN5o/V1p6ak5JDHK
RcVbPS5kuw7JxzorX64Pe2tBz20woxYhEDyh9IJxEa2xIYie2kjWW3qdPVUq4bzyFPrb2MDs3Brj
xLQmH2Sw4+DeNVu36BGeVcktGPd2Y1PuI7W+00bD08TGh6j5LiRI4JflvuqF/TBlt80SQ2rB2Mlz
9SwDuV0mhl8I+l6sOm9OKx8M3Yc0gZJnqtpRR/xIjL0Cv0OLxL0RLMdpLADbnjlIgRWa9OcqGcgB
IGlHH0aXblMOm0qPBXga8krFS1qwbZg5ukygwmQpdglmSZOrerEVlUFk8S+bdFXPXHVWoYEJFBit
U1bhAbX8W1LK+2lSeYm8FcqZHRx1s2eG0nJJQd7W4yXuTE72AAZLyFWKD4MtxhYlsRx3+uv1Dcmd
TyYSBComC4Jeah0yWVls0cxb9UA5H9XYmd/jh+FJtIo7hXMOts2icYGeOTwA2VbgVh0gFx+Bm4Im
rMrWGo/F83BT7ZTZFnwZwYOlfh25bL2bC4nXEaUQQOlPZeY3rI1IFPOpcfKIeAi27bYzrZDHjLhh
BZsfeX36CAORLBPuhhLA6tNYIR87QqRXbO1UGIAl5OnObgQQkJEESJe+ONEWy5zupBqUVjPN0onM
z0L5Y4g5pcrN3w/AD3DMeN2tsJfFWDbYjiGSKuloLVrgJHXD8VBblw5gxn/boN9wtuFJD/KIEq9S
h1RAyhaQPlqeRi9/gIf3eRmNrSj5whhdtzNjYiXodSzD2Oz3J0EZ6aZ7+ylfE3zlw/U2YqILc4zX
GDsymgP2uENkdJXOgT9BDFqcvDhBF3rAxbdtPFgJQPbIglGBFYPddcjx1YEyIgVMk5U6gq+u9iXs
8qfsa44GMVyaUIh4mxAGVtY4cfIOp4fp5VUDBRIduUTsOGT52PNcqXGadE1bAjlTZ1bgL+lT4YF9
19YCt94HN5Wf2eLnObzhA/03fAm1DZYbDFxEWY9Z17TuY3DMl0AEQRSCXggUZ2UDHQRILYqPYE/I
HRJ94iHl18ccEhwwTOWB0OrPPvGESDGUegoqp16+DAkarGzwDXDCpPUZvLTBxAuCEvWDEGFaVQI3
IhG70nj0VTwTjBsZzLkIhAomCvNzZnzsGg6UZQ0SAFJVRbs+is0otcEhXh47oe8EMHTJJYQQngri
K9oxKL6N8a4K3w1wBMjTXkGj1m9fa+BVAtIZapQA4iOovTQ6LENYxWiGc7QOutOAqXlJ4Mj7eG+A
YZtGCbHT77jknRtzeWGVcWdR3mX5osOqsIMMrZOXfu7S1nnVKttdu9dvhIf/wquhiAnEGkAAQHqs
SkyFNkXlKIJ4UZDBjwijrpoieEdXQ4eDaKXvyNtyjW7s/QujTNQA7JoyjVFWIXpX0O/bv1K1H7BF
3xifIYoJdaGitHkc5huXBR0pBVRClwuZXOYwFJkoxJOBkdIe5/hG2lHRcsquH3GZvddx+qUpZvsI
AZlw5umkJq8ido6YiE5vVo7StS5np9KvZjznxaiYPSMKhlRJSVE5kvQBpwNyOqY7li+GTzM3MT9z
Qz/90h7iBWCs0dWJ44EI7PJkZNm4TEFJesSYVJZSucFe8R5MP7gp/G8lJzN1wjNds8ZcguE054mW
wVo/DLuwRa9InNmzVNuG4XZqZ2dgws7G0ep0/SC3gSO1glsW8fs4E38QYwgpjLfojIOs3jM84WNl
jreEMlAMojUsI3qtwMpplHY09s40vya6bKkx+hhAu8JZpnUu5XLamNBRjSLw59cYCA1Y491yEwAE
SnlrfrufHKRTVLYXDzc8Rte0bYM49UMZwxJl36ifqAhrsaO50nkfHbgsOetx6QD6QOoZhJ/IFbG9
Smmfk0KtgdIJ7pr9+Iq4H9RT9cMvgMWon7/cCrBkonlTBNpi3ecSVlHUVxNCfpKF1gjRXls+UKWh
hpaqQb7ZvwYvw6G+nW87OwIrBDcrvC430Q8w4aEBQcW1zSxhrEVtPgwTLcaTQ36gCQZKg9mB750X
G2xcegBLiLADLDYAlewzVZrQJm0oIcBPhn4o2/nQDsphimovmvXbGPEX2pUdkKzsja7lxWJrj3Jp
mzlzQtTNRVu3LYq7lIyhfqQY7eWx3mfuL8jrrXGUlLYfJECoNiFXteopipqFBFkoA6B9MFMvwtO1
usvDu3ixKbFJ6Yc+2E5cWo2tuOzVW3vq3DZzJUhGM0XdgAczLT1Jf1JX85dzHcpjiDgcaI010DbL
dh8neZv06NlunLCZO2vSmtecaEcAp55iwZzxODJC57q/2RwYxPxQL6cKu2x+3cxzsjTBjPpBX/pt
tMygjAIDQ5paTQFh7yTxh7yO7TBqOeHa5lDPDDMz2pbo9xgT0jilcCtHH8O2s8oUtNUC4F5hxLn8
1m8WzOuZMeaabWulS0iKU1I2mWgti/bcLeI+RupBr5sD1UtodLTyX5/a9d1+aZS5cFUIIwgCrX1p
xadAa7xQR+tz3TlRoNjXLW1ELDAFMXt0Y6jozGDrMk1Qk6Tt8UQoE/O5bASQJIqfJ9GWBq8J3Aza
sYJpuOgRIlalR08c65uze2adGSglxi1A2V3jpkejdyO6gfpCD6Rhi17RWlF+EAerkcF2+smQQdjI
T6lyJ4AJNnKijuWi4BNOt+ZNeoh9Wg8oQITOfQDTncneL+eTzbi9dApSPZdgizKjiDEkAoYdFZxS
URLA65Nnj376NXPMbZJLSy8KydhAe03+VkqlYZl56cZ1fLy+jJue4GwVmVAbsElZFeBy4OK6PaXI
Vnz0Ee+0/XUz20tF+RUIepdxTTJLlda5nE4mUC2qr3naDsAFK7/9/5x9x5LkOBLlF8GMAlRXypCp
VdWFlqKSWgEUIL9+H3NmtyOZtOJsz6ltqrs8QAAOh+OJeJf5w25LTnFeeD8+3UWoxUxZU2eao6rj
xIhGuKHn8n4AxHZr8/0sdLH5LqIsJshgDU7nGBMU76HJonjRAW6gOzgNQEtsVqfbDLi6AC8CLmZK
7tVJBqGlAaYwv5kFBwde7WE56+t+fKB6vd8UUF8dIlSEZ2kMOHEtcf51RcZh6A2kMmjUkZcC977x
ekKp2DoFdMu2KqjVzAlKDUhDKE1/iP4VeVQpk4lDySph6dILGzS6fTyYdh/RjfNvfTlexFqsES2k
FldKFS+K4ficiqRz8CJwjpPylBLiT2n8WpgV2XNefA6tEdtRFG70P1c3+MUvWKwfnsS0JhVBi1pS
r+VGPsHPrrfjvPH+vvNWdwPodHh7m73ElxV40hSgT4eAJlGjPvXm4FnG1pG3PpR/QixOAlB+jNjo
sRVC6azEsa1B59nMt/Bcq5kKhkA6LpZAHy3ra94A3y5MfQaVRLviYO6nA99DfHhjXlawFdjYF3EW
+6xM5IqnBlZ9vs+u4HsONQx6M7vApsdt563VTwfRKEhpA0eNWwNy2UXTGCaWRM7m2WngcEGv64g6
xKIbS2AryGJ+VA4YaI/Cyw0t66OZ2l9xYz4il1gbOXErzvznF4Nph2RIZRnrICrr5yaegOXO/gxG
efj7il7pyGKGLj7aYvNG4D+TgiVzL3p+xxquGrzLg/BkgDs+7kqvdobjVnJSV653QPbNnQ0wYH8S
vKFO3ccNpHrdtu4Ofd88QZ3oLox0aF/3ABnpBeTdiyCMhl2DXb+bDIiUdSE/1QYk4iblKWJ5kDST
Y/YQaa0sI9kTQCcIPHH7uDwm3XiOSi4FUwO5miJLQB225NrN0/jUM+lZFeQMqwgo2VTRRkm+MmuX
A1tyxkijk3YK4ZtnhLhsjCqUIvsOKlYdPL43Jm6lG/At1ALeYMSVOkkdtvB8n4IyC7xCE1jk4kb1
///yg34wHO+RtaEdDrDb96U4dERH15LNS2R2cp52YPhSaDmlR7InfOM0WTm4vgVb7C/SqI0pOnxB
Vf2jFIlTi8zVUuE245YF+coj0/dxLbYYD0OdSaxs3cR0+HwsK860r850H7UHyYdstL/ZjF25sn0b
3WK3DYD5RKH89SmF293Vll1NoFCg2E6DDBjhLvaKCo2OmUghNiWPV6qeb9EXx2QGWaJKtor2qwaJ
jl9Px7Z8IAG6ly7dKIbXygJEA04D78Z4YV3ei4u4EBJL/zvWfyDD0zkPtiDDa42Nb7HmkV9ky04Y
mQp60PxGPXjswzhGh5QfZ2n2/E7Z5WRXB7N/1JZ2ydr5hn4+5JXBTIOI0BIEyuQ4kVMVmyB6hTUd
pM7Uu9lUnu9n26HN1bNSQ36LtjhNQ4jBU+gXtl+5OgNMywUeBe1nABVd/W37nvbDTB6iOjM1EWxR
GIWiQ7bY+XJWZizkWo3PCvsbJYeE3p8J/tD5aQYdJViwSn3NJwuPF6I+6rv2vC19/nXzXlxBvv2I
RUYAu9rMqhSjli1buVPu5HcooPd27U/PsVsy23C0Y+qaLuyZoeaiAl1iQSF/myC0tncvP8YiXSRy
LDOShLikpL2d0idYNUotlCmiK73aOJVXyjNlFogCdBn68soSo2daUJaHmhPAJeldxyeHGnuRPzcg
QMGcfOwcvqm7O3/E5UdGYQtuNQS7wZNYzPSUd6XJ4v/i+3HaSn96eELi2gcHWH0n4WzZdO3aCrmY
1451WlaXGCTPmpNeVn4/brH/16bsclSLKYNUaqu2EkLQ+kmVLT+bUqdIDL/gxElYtXUkr5U1l+EW
2V2MhiyRfB7RfzAL9v9OkljBHwFT9aVaJkHv9UfXWkmh6R4q7cw2yR8U6PMD1xngOcofT4WfDmgG
gAy8+di2OmcXURcjLMsBHzRHVJ3BlFhkXqMHG3XN6ke8CLE4pMKO10MUUxTYplzZmUp3GWe+wZly
MJLQRe0dwDs+s3tWvjU534Uw59z4CWvn5OW3XeTZttFZzSDSjLSnB4pD7PlhR7mZ++LF9SYhcC2r
X0abk8HF2YXORxGaDGDGSPP7CrCuEiSv3mGfFEnWmx9Ytg6S1fTyzydecl2rLrf0UsX40NuEV2a/
m/tUhb/5srLxHZcVAG3CdKxUNAZGZoe3s0xEiMKRjICdz12dzdN440ua8++5+JIpNA7KeG4jzYWq
8meyZ1Ylh+BN6WU+ufn/h/zOWxBInvkSo/54TamFVcZ5p3Ggunp3nNKgk6ExUk97WMb+fUWu5rGL
SIuBgZgVtkqGoriPFWrjinvuimaw4cylOEKNaidMu8z5e8zVmupyeIsjgUop63C1Qnk8W6rq4MwB
Px2WqKlmLojiFxBizx226Um3ujphUg//CNjH/3jBoQnkhSUTVWq6b/fZYfY47dCb2Jq99fFdxFns
8iqMJNi6I84XRiETHhSzQNUrj3gNcyNr182ODYCmb9dVa7dESMPNsn6Axf4Qh+PGDNbLsha2Xppl
J+SjjmtqR+btxgyu7gcATaBGinLih7mVAitOCSaReNmcTRtHG7LDduSNv2aDU1hdbUt4rh4P/wRc
qhYMctHWlUBiaaqjhlqlLIS9Maa1ay/uorNDLIylfki4E2i4Z6aGJo81QcO1yHAyDA6tH9TW75XB
pu0rEb+ScAsounqbgYa5BMLa3C1ZlmQGnNiyBCLDYC/MWlpi1x4qaISCzLz5+r32FS9DLQ5ZJVcA
1uYoI4bys2Bw3R2J+/evOP8Ny2rvMsLijDX1NlHVUOG4bwo7jeEkpdY2Nryf9dZG92BrMItdxppe
xeGGLBLJQYwpa+SPv49l7f1euRzM4vw0qBWmE8Wi+48FCizAdlowm1RswT3Wtu1FoCWBJRVUNNWE
J9BErZ/V0PRRRv+msbLRNF0B4kBF9Z+lZiw6OyWqf00uke2lBgbnSgQfQE6rzAP0/10t5F2vGr9j
Sm8l0e5Z2jxVZQsxn8SAq2/ZQ6c5jQ6MxIcqNB+kUTqGBb3rWmUXZfRNMIh5xfltlmjXLGzPfdTe
DVrzK+p636L9ezfI94VpbYzoh2PMfI+8HNHi/Epp0UVxKgFm/Z7eANYaA/kZ34enzof4ftDDnAfM
Fbc7svOWWOVqk+cy9OIU420zRYzhAQtgBzzvjDaohShDGjeEUr775Q68cXBurHhj/vOLKqSWYG0P
JjUGWxi+kUD4PNuqkdf3L2C0kHOaJZMXS75vWQwXd1QeZef0bA+gTiVBHGNGMCYOY36i2FP9Iblz
X+ffFI/QC/6/sZctzq6DeDxS8IzjCA/ykeGZTvakTaH1jSF+tZAvvuKkEHQ71LFxBQjtLMyCprMe
GFH2Vvfr7wlkfVv/M6DF4szbsa1nwwgQsbt9r5sQCIdBa0pe/h5mrYa7/G6LhSinnT7qHZZF2w37
QQdjwoT+xsNUm/7UDlsrZPWYvJilxSLUYsYzS0fandVMcH0JEgAwVUjDbT5Gr00U6l+IHkBfQYbS
3vflXmV5QZo5wc/40jqBcnDvwsQNSto9gDAeCH64w7R/NuPO07I8wy7jzr/rYoGEsploVjJ/T0uH
EYdlfOI2/JJZ1V0jhbeVAQ1Uixi+lREvBXdN49Nb16YbTc61Sb38EfOfX/wI0tbDgCOau3XJDrzR
vHzEu4IWWjtFn05JwjYAY1sfe3GajrnV9JrAWq0ZnnNVeT9y5YqZCiBAYqt6XMtjl2NbJBkR123b
REjaX1oBv43n6Vg4UZDsZ8dQ62ZqbPLx9y2ymqwvQi5zy9ToHREo7L4aKFYP6zbzoXwKbQW1KoSp
n7fu3iufE654MKSWQJoBEHqxJ9UCD2thOp+0DEDsrHZGA3xYuLdF5QYZbuVjzswHIDYgxIyHlMXH
7JSoppDSx2uNpQZxF+44DXd//3oreewyxLL4nvpeiSsT8yWRxtbxCp/zuwj6I3+PstZ4AiwUwkUG
lCvg7rNY8i0HeV2bQS6DI9xZRKLRcGtKgN7BeXNrvpH9Znd/nobFVv8WcrHqYYXT9kDxYZqQW1TI
+zRjYKKTMHspscHLnX9xxoHnho7gLDUGCOpitmocPBnr0Nb/WvrQglID6v8rrCKkYqDFARVeKK3+
oIXlelj0CfRFzBYnNVxrkvSgVMJpletQyb2/T9xKqvoWbHEiVMCXx6SaCQ+asM1asbkONVkq26J9
k2JlI9rqMrkc2+JYYAodB0AycPe8lv36RnosIXZ2I99pt5PDrurf0NGrnv8+wrU9dhlycSKk0Hmd
rBAsu4Z/DBHAn03p/j3C2mv5f8V9cHcHBmSxMOIplvqmQYjZ3TCu7fQldWfnVy2o9tahD9JD+bi1
GFf2NUy9oA+JxAHK1hKrMSrGZMYMGlOdqQGM/do2e11EW9t65Tg1wUVDKwlvWT/9mkMcpRKrASb9
z0MoB5TUJiDoqwcFFMxNuvxaqv8Wb7EcB9ImJdyxGbo885WgdDmUunbKBxRd8XYTWduvZyvJHgwj
mF9AXB7/sOSkEJkWJRjT84P52DjyrJIPVWDooMpYkuJ1+gP03Ee5yWVcWZWgwcD9DLAvrJllWkY/
UFUKAx8WBYtj8kBvxcaqXBvYZYTFfVEqWk74hAhdfhXGBgzBhtZTU4Dmq3jjYWqFPKjjPRDLcbbq
0aB89r3ggTJ0lvDIBJhiP8t3NU6CJ8gwsvlgzzZIilsHWXeTQQ8Azqdn8Wtj/62s0m/hFydBHkkq
QBsIb54FVL5r2AJgjc6wvSa2t3mhK1vvW7jFdreSbn56rKF8wDIbPGW7lvZZsUXrW9sLYINBefWL
6wBQwvePCvi4DEk0jGpwGLAqfhNYeeaoZ+2QQ3Ony85KE0SbT34rBwLw+GiAzrUPNIEXU5l2MF2r
WsgmcY/t5QfpDwf2J/KUvRpkD19Fe9CjxgMUaGO9ri+ii8iLWTSyyJLHYhZsQoe3llz+GN7UmMab
/AmMcleBdrWJ7sqVGdlbUOC1Qcswf4GeHqigwL99/9RNnhBZ62Vc/3lxD9k0P4nEYz9BmpCIt9ZK
njYW7Dx1i9IFAufIOgZw5T8Jr9pkpUOnQ4qTe/FNDdXFcDe3DQsguLdQVSuJ5luoxfE3AcEeKQSY
VtkI90iDqS1n3bDR3Fg7Ab9FWawaNhXTWFHcy41rGsAg9Mv6/CaHWppA5v6fnnVWBzb7CuF/Our1
xS6coMNhkAQhZ3AHHLPdaPCIA6JmDxmJmR4qQShna5wrNSfMOwF6ArgD/fOl8DDV2nIo8x4XR3v4
BNDTny1V0Dh/Ueauir8Zb17zy4VyGW/OfJc3yVFOZEE7LMyzAcNDVz7FTn4vdtFj7RW4cgFhcSVn
rrj6H2KvbQowfmeZZYii/Xhx6QHhkacYY20+8710CIPSj2D6kzyWx/7QHrlLggJdLG9LEmjl4LLQ
o5ip4LOcxleeuBgzdJpVq5ChXgxRXFDN3kdWO7pWenKYbJQ3a0sIXjVgpIJRBkTFIsPWdJraiiJS
AfREo6CeSbdCrGbxyxiLGTTB7k3q+bBQFQdbw4tSmDZBrVhyVBCZ6xraPFsfcO18ugw5L+KLDwi3
z0GJTAwrR2MTzq92EwI7Zm2qU61uhovPN3/eizg8LmBVOfM1otf8oX+YYbyw3HLZ5Mwb8N/hqkA2
wtBmvzILNp7fA2ZVUZPQYjWqQ1odZ49xy0v2cKtHMeoCebC12+e/b7n78A5nQRORqj810vQhz0Rs
DPXXbYU6mTc9Wx61Zad7UI7xRi9gDTVmXUZbjE5IVaIkIaJN73MVMz/K5c+tF+/K223yy9pNDFwb
8IdVFPewUJhbhReTV2e5kqQSorkjyNgyWMvEs66+3K+8wrdcaesusbbZAEiZpZlAjURe+R5waMjU
ZpCddhP+OvWFrWjJ1nytLUiglSwgiJGycC58D1Glckf6AsA0GlRXyR31qmBGK8HTVnFT+Ctvliyr
AdG+BXtDh8rw1+a/+Igw1jV5rhr/IbSLhxJuXniIv0ZXAC12st8kqKztbPC+/1+8xY6DOgPvUMTU
gGggHc9MML/6A3fwF6RinHimV/7R3I1aZW0TXMZcfNQBj4ATCpk5ZoHCHvJCxOmd1sQmn8/1rU23
NkS0wgy88WPfYZd/n8MCOz+OC1S9eqVA5qSR7KITVzrL/00NBk0LXGwtBUjGpdKqmTAs1sFs3PIU
BjX0klobL9T7WXYu3djaP5e+Afet2fdTwj/8sMsMKxrmNQFWsU70N5blACqGW6C2n9/te4xF9pBr
qewMEBJdJZQ8AQM2GbCMfrPQ+3k4fw+zmJ5WySncnmfNohO5rx/oax6fUn9eEYovtXvwawAvOxB3
UyFzdXyQ+tfhFw7u91KEhMNpuzQziPHo5+xqcsMnGu2T30kgnMkDakF7pA0o5/8CPITxzjLbMqSa
AMxYjDeKJwLvZIQVvnCVKgBF+Q/UZHGplUsPGP6ktLceJ1dXy0XIxSYfBl436QS5Fc4/RpAftOll
Y0v/fAb6PqjFluZmFI1RjEFxL4VG2Xz9QPfouH35WDnTEAmTRsG+UUByWxTpCS+LWAkBIE06+qIN
7GnEKj1DWSl0RrNKnaSDJxherWGRpCmBBudwexrqp9KYNh6bV0DL8y/BBsQNE7oyy+NH7xgxOvjd
YOGCy4/sBXKfLdtVoO9bSJZxXFUgtyJ7LKgDba/jUSF72/jsP4v57z9hccHN2krNNGHM7xjS5+xW
BN27IrOtu9aw/9NKFshCQQR8Ea66zkb0tWU1GwxYKK7xKkcXB36TDeEwRYj+pfjyruHGFPuaBLMk
0waf8p5Eu9DbiLmWLSDeM7snwDAMBf33ZC4PYduQAjFnlXps25MMqfURBuj75EFyZ65X+RgHY7AR
9ufNBaHQGZ3NFL5cg7+HLcJmhIM5wpIjWOG9ozs9+IUHivSeH63b4qGHPdTM5JA32SPrIwaiF07Z
aJguL4iToieGkvx3xLFT3ArZmeWD5tex8gwH1f9FQejnET2P95+gi9xvVWTQjXlqZ8za5OJh98zA
nFb8HBYH+sbj5uqevoy2TImqWZpjjGhfnFU7dliJbWTAqAJSn5Jt7DdmEzcKzNf3Ovz7+BYZsajK
kPPELN28FnRwDDkvDlxLpsmB+pzc2kWfy69mnIAX2WW6N1BymGByo3Ng4tNxV1D9ZHALhXujWk6k
jD6pCs1t1FB2SCUP+4QX9T7T+iuVj0e11I4WZ9d1G/sKzcFsNq+TFsmJDoYT6tEvubeog+RV2Hzi
r2ou7i34sBtT59UV0ONRKpy8b48k6bmtpMWVwmlmCwnWSHQCjYcp1yYFTDNh41Ez8sSNsnAAzA/X
Gib3Z6MofcbgzRNT/TrGX0p44jfNGAG+kX/orMKBAGiOasLPTS1OZZs/pqYaKBM/J7B6LYV8SszR
E2L4SEO0P61QOio0fZvyqprrqbsyhdOXVQa8zG+kXnLDEDLaYUzfEgJ4NdXbx8qsnlKtk3D51p7j
tHvSGuPeCoeHZrBOo5H4UjdAv0lUDASpPqgN9YZr3WCTLHtLwwKwzMj0Oquo/S6afLnAY4jMXzQl
2Wsdv4bjbukwXb+N0FxDHakfJrna8XEEX0SRiqAlyg4umLcitq7xHnCUq/6QthDfi8sdtKOsE5H7
U8iTT9xgApqnD4XcHQTMj2JZPZIMW75VDmFpPsH94AGX+3Q/irjzjBHTp8rp0er053DUH2Hzeg6n
8UWZssgJc/0uzmOnVKHJkYQ62LWReQMJsr3SjTSoQ0Js0Y0fbOhqD8TJ60QeTsh8gTWVpi2GiARV
E41nXdA/I+9PJFFTWGApNy2jB6JllafV4kGvImor9ehVkn5lCON6bEqsTO5XOXlSWvOehepnr6rm
KRL9q2CFDAivHoxYSrZaNY8mC18NLQxoMdzqHSAFtB7vY4E2ZTsGUxpOqBXEXWqpk8MNorhtSoSf
mfqOmeW5azPVZlHYGW4TdwU4ZhWpAnPMql0dG/u46j8gAngy1ey6t0ovzsgBzO3eyfLxSotL3S6S
8sPq0zueZm9Ebm4bq7Qc0oxOI7FrOVLe89KS7dag57Burwgvn0mC6zKJX4U2XlvcuiWtdZQmbZeo
UHRTEqyp+pfRQVl66tMiEFbsChW9rjSHjqlooGOalzvJqK6FlkB7ncXyjvSwHEN34KCb5L5n0QmS
QDi10Up1xo73Di4Ojyxiz3kT2vD/OqKT50YwsupHHQCMuHwYrOpJjcoPqpY7eFtfK9Djc4Qiw0ZW
upeUprpp85xehUWT3hlWSV6SUI782hx2RC16W1h9fMfqyAOU5iaPy/7Y6kMA5ZB7JBwXWn/PeGb/
NZaa0+hSY4vR8jXxVGkgAoNNe9sau7xqbuo+YjACSTW7HXWPd8mZ1emdqLXHtAeAolTYZCdcfZKi
/k9XD5WNz5/fcV3sa1b54Dz4XaYFEx6kb2ToUHYGmuV9BbhLZuR2N5UPuvUkjNAZwvB2bPkd/kXH
ZINDEmITQ1wbenkPtIGvdQ1x5KRs7hnnja2VU3ldKMrZLGOXJ4YHKqTbTWNAtKdpeiklSJpZbe9L
wJfXUmw4MPgiVA1GqP/JOGhUvJ0JoL81y1GL0a6ayhkl4DX0MH8xRR55Zf2pTkO7pzx2lDqtXNbU
IbhZyuTWpgQ/gbiLXN5VV1E9Y+eTOnKmuEl8bsaOmOirJlWKk7Pheuokm5QkaMgNIZ1jGczua7G3
BHGwhVo8yuROKVldoMQhEA8VGPNWqSAViWeWSFj02i1vGrwUjeq7Wn7ir3yJrfHB0ofnjHYPOtj1
rGzeu0kPQqapNrcsOJ4m2GhGKDmh1WhOMtKd0Ju3jiavLNQ0YI0iNGJp6YBBfwCE+5XqnO/kIv5s
KMS/1NqJkSpoidNSsXKoRusBjoGTKoVnU/0kILc4WWp6RtXfTlZ0H6UwVCOV05e3Ev+laScu3daF
5KcaTpVCtUctgrTQdFaLwmd4GE0U1HLDmGDSWrsW431Kz2ORO4OlOzyDzlktin2aTj0OKH7VASpd
dZDTyKGHTKK9CQzJjmLZxVNzpCTFqugiW4qQ8n/rNVzDCa5c5dMwxvtqhDx8OHnQvPN5nx3KyLBR
9bw3QmT7cspsSmvtrtVRcTGZ+FERvVtoNKHfIw1Op5ZvYZk+dSl7zDQT7yupW47zrEk+6yH9TB7V
zPCaIrSNwTrC48vTCDuU/R30IF2Fa4/KGF+zuYmqazdDOTpGmDR2Ra8S8STJ3a4rtCepmGzW4/kP
R26HfGWdrPYt6yQnRYXfpKDXikI6RpBVLQCZamVULdFB5r9p2O0nOXugGVyp4jZxBD+14lPT9+Gk
7mg0/JbgWmJLVOybxOhsCX1W6N5eV+Zk69Ovum+vdT48pLlyY6WZC17ovhSlTYbQzrnupPrgdTV3
5CkLxihyRCjZVNFvelYEBuEnbZq176BBL41OGd0lEUaQmwEHMIOUPUYy+a2ielJ6F8Xd3iommG33
dhO/K9qjOfC3CKel3SnsWFTRnumQ5gPBpspUr8vGaxrqpl1B79ihGRYf1jveSWAg5eRZei5rc8/b
wq6LfIeH3r3gJnPairwSBZmYG/F7mnX3cSlzO8sM1dYlemvK1h/NKGuPG0obaBWRXE2eRxsadlta
KRZnYd0YQ/PYWNa11kdPII3aUYJnxK4T9mSUN61lXMWddacK+hsWIy9aIvl9NOAQG5BE3pkJRbuS
etrQ+QVtbtFE8aKIPJas/zBCjmoGMnuIZwVWUvixlnpQ2fRNOT63qMl6onvlqDtxQW2jLj7NXn8s
CS6aYOw+JRMrd1qhP8Xc3OXWYDc6XlJUCfi8fgc9R1+uLLch1s7q2iehtjuu6tANtzwd4uhBPg7n
cuK/uyl1QT57hkSUV/exQ4b6HuKhAKYaEGZoCyQJku3JoBzbPjtLFdtPkxC2qNpnRebvRjNRdxyA
MzMh6+6MFsf7+SBMf9DojWbhiDDTMbHVtPbUUHo3QtLZ8KJ7oNLQ29MoDlacXVlh9NirKO2EQd5H
kx6KZHgmI32Sc3EaBuhvaSJQ1PxO0i0/6tKrhHQHeUJ/rZrg5GWGp3EyMS2isNF2hwsP22cUFs+0
kD0cq70zibjwIXOPfJzm6g742xI35+QUm/GIcrsLEiM+K2wI5In2bqqnd3oTeahp77q0dHtD84UO
upWcBumQ2gNVXdAM9rwI8cYKELSIY2fIpns5k67pwK50NXpRyvpIRHusMnDeCiCERgr+LhKmnw9p
oFf9vVWw3C4b6mu5FUCUMug0uCX1BocEWQa1VBH7ozShD4bn3CpqHtC1EseRNZlPU/0PnJhPY8Gu
06m6TSBXKfL0EcZdso26/I0V0h9rGnapkp5JlbjJxBnaAzVItrUXNbU38CgOKJVwcW+Se1IpXo9d
QKvuF8M2dXAPiIJaAQWA9uN1ZamVC59OlADKyURj0+P6CFuC1idaeMf74nWg8tMkWHrQdChpckyP
zVQcgybR3T7XHFXJrnr4RttpIVxVEzv44gCt1dSGj+YpRBCj6EXVwWDV9C6zR1llthqTJGBCTZ3I
GAxXU7oCpDBL2hlx9luUOAzEqAACztUJPyGa3EEk6cOEoh7KGoN2lKRItmnfXBcqPVtt9m6UJMIh
Q/eCji4rjSBGvWJrxFRtk7fnRgcdRYfRLDgqPjbmjVqOgS513M4t80EZywdC48pORGcczBhYgib2
CVyTaVFJ3DaMYTwW0gRhTqJRZ9AISJyp9camoWrsgfOXWK6xIlFssrZ94FEmXBCucQLIVYgPJkPg
dcSSRaUv+wLnVCT0hzzGZ8WxgyStw3y6CclDJ7dXXOYnWNn9NpsSItN9Od8RwaNgvUacaDCuhRx7
o64eADc9EpXv2rr2qWBHNbH2uAf4uRadZiJFZMjpThMZkgYDr7zWzQd1zLlX1cNrSkll420MvZ1E
u5GlKbdjuYUxdQabBgXSA3MeCwUEJOviLLLizYCMxlmqx0OtQTvPsnBES9hddlJbrxoLFV83YnZK
2+J3pmavA4HTtsy6z0wNn0zRD1DGkqsCH0mFBetIw/SmrK0nUNbvWDo9aDp9HkDEQJHci9YrRQ7Y
ojmmXhQnx6kDjdaoajdu6Ucj3uQSpzYEmZDKpZTeZYmkHLq8k2AjUVOnDCXqiL5t3aalhWfJpHCb
XPOKrjyIDj0WUuauoabHCiAO+Gw1IBENFPlOUrijAu7kxnp1wiuuX5Y80PT4Xk6AYMnEO+87b+o0
pLcUqb/kabGLoupJMaBqYNejPLwPsXmOWINs2IJ7K3pjN6pWNmtPe0qvRg5LjXuRSk9t3TpNSm47
vfT6BMjr2Ep6Z9bRCxjHERUmuCuW2b1Ey1uctdCPKdXCDlH31d14JSrjnOp4NDJN7DDqj3AHsCHw
iMKqxTVukB9mJUUFYoFOHkrXEqGfWigfy6z0TDU+GLBSvu9D6z2Ho40NlkaEa71Jkcaz65IUkU1Q
AX6qkf6K8+AUJfmA3R33d+D7I+dhXwzZb7kVimcmuUeHMBg0XtoAkjdI72PoSZkFigww3XY26B9y
rdJ9ztR3BccmqztcalF4M0WFxvhkHNMJ5JneAq0G8oV2XhuP6Nm81Er8AOZ4HqR99RvWn1esYQVc
eilaN1V7Aw34AkJc01lqpU/WqKpb5FiOg0DzJGLpMdHFycjbfBeKpN9VSvTRK63sTQqsQnAYS/ZQ
VncKoY+sRP+lgGCWrajhddMkkt2NXWI3avcxJtSVQuupssjt0AnVZUozoi0CT/VYhGjE4skJT9e5
cACM2iUS2gVcM1EQiny085TeZlV4H46QXFQnKD7CogTC4DAXxX9j6qhW+KuU6rha8S6YpNC3gJO0
za5I4O+Tv+VqDY0uJdzJUXUfh9mvnoAmJVR+sIYUrEtT5ZD5r2ZgQ/2Gu3Zmp0ah20RiIsBCDKgg
e/gkPaWRceLTuB9EtzMhkU/A3DoWivEuFxLZWW3N7DKTsfhnPbAuyd+gmZG7am881yy7bepWd1Q6
/KYV8mAT4jDpOIH0EAhRnqKjlyLqBnqETQqT0k59kEmfeWXKFVvtQtWOM7XxUor1NVQhgAWjn5jK
kcoFR+VvBIz2QYFCErD1nZbkR6ydK2BUYQ9SNQ1yC5/QTZAhT0xoif8vUp1QLmogtvXE7kSoezmJ
Hg1LnIiCv5Xrj5XC36SxvbUq08ta5QXK7fs+7t+gSXxA7XxmplTb1oBCAmbJ7y1T7ox+ekl7fD21
sHTcvYadlPLrKaXM7iKD2p0J4A7EfqFxHveveh3eswRKggRO2z4tyT0QG5IdiekWwI16b+VpY9OC
3rRd+2YW/DZRmW8xHTQgld71LXIty1NhqwN5DxP9/zD2ZU2S4lizf2Ws35kLiPXa12N2g9i3zMg9
6wXLqsoGBGhDLNKvvx5kTWd1zZj19xIWgBA7HPlx94M3c7UWUbfLB2cZCeSaRTsc00hL4MDeN0P7
ayTN6HLs1HFqMCBTEY4/6MVtzhgK2kVwae280Vkpk4K40euTW8DqswzAQIHJF6J6fqoQUW963m4l
7IisK97w7l+Ott7acNj7qYFvT1m91Da542m4bW1+4/bOpY0QnkwaYzvC9VPV8Ps8ik+cKnedVvbN
G6oXXJWbQrOvVYW0Fptcs2p0ss6jwK4a4UWZ0QlZOon3jtnl0mvznfIHWFjFJWBYhK0oWK0yPP0P
V3uILB/9flG0+qSm+BE2VP4lDxLwd/tILwLuIMXadNVKyIQtENvuQ0c3qzpq1hFAkzLs8cJszwJG
S1PkEDhj6TvSA6OjJQieyK2aXUO9W78vt1FlljYWCOzIIcHTsi5H/5npYEt6cj8WuCEJLCkiuSqa
qNggqPvDpEDZWrz0E5t89Qe3vKkm/RwC00mr+p7HMtijcuQpCQK6dlvAN9xrdqkO90hGv4JN8NxU
olwAD14jX9a9+PD367vmAW//b3LAuLHzNVu1tk13sClvD7UPmA+2HwwBZLTXAcpwpQmGg7Z641GM
EmBd/Kwg48xGpeJlRL0OCOn4OLkp7Mt74DmUobWn6KkpXb6qXWpWqNgMgIQmycqvWJVR7P/Ag+Zg
RoRyrXKGfTOmb8NAH4mHKjKsHBHfaP9rA/wAQScq38my3MILGNDNIB+rNqnukz7FA557T5Ho2WPa
d3SZe6Ndswohr08MyKA8sietGu8moM3KlSi+k+DlsZKqPyat8heqZSordFesI4xjzkNDn2QVrERX
X1hd7NMhbzMCYnWvWNYiRYynbiHT0FvkqcaLuHHQXyHXXarPIwG+mngvttF3rRecQ19uuxhYdF6h
1H208hu5073acXBuc3K6RmxB2T6RZljGnlmPbLwzjVxPVXBOTL+G2/EyksOFcr0NyFd8BjFox3gp
6lZJYLPQR+VDjGWCqM2i0sNI28AkDTWaW0A91Hstc/ruxhZYnbgdKFxwQxSaKYbHRGIs65J76ep9
zJ2DJ7sjMQj1cDqyoS1WKAy1jOp+W3n9eUjlIg3EnfBCSFQshmz4VLG6watKLTw+DWAQ1tVTJeJ0
i1vMLGM4IZ3HUtcG75HqOrhRFqRfFhvAMbW8Bjf9NOFRmxp50QHDwz0qpv6WmftfE3g/ZXl+ydpy
Hpqqvso7kYxeQmvu3KC8FPIuw2qkdyEMQdjm78gY/0Xf/tfMyzXd9RPBpZh8VxoHcjp372dwIt/g
6DdXE8D6/m/JNP9Jiv3rtn5JFmpgA3T8d16p2rKbKwv/SuKml791efi7bf2SiuVeqELnuq1rmV9z
RsmGczA7gvwvagD+Fyn6Xw/slyR40/XIrFxzgnRXbck2X367Vr2ABPvv0q1/kyf7VVTQmn9frWse
0LmW0CkX1yqiHMbx5uuPC/Z/vk3/t3jntx8JuO5f/4Ppb1wYVRWl/mXyX6fqm+Id/0P/z3W1P5v9
daV/3Yh3dq/V+7s+vYlfW/5lRfT/Y/vLN/32l4kV05U2l/5dmbv3rm/0vBHs6bXl/3bhP97nXh6M
eP/9t2+8Z/raW1Fx9tuPRbvvv/8G7tFPOcpr/z8Wnt9arHf/1n+v/vH/1NvX6u0/Vnt/6/Tvv4Xh
PxGZINkOjw1yreGJaz6ipvDvv5Hgn/BWhbILo3MfEOB1CeNKl1jk//NaTg3uMTGBzwm+bL/9o+P9
dZEX/ROasxDhDwo7uj5YUf8++r9cp8/r9g+G8Ta8nHT3+2/QcP3CAPHhEO1d/X9JAp5/ApLtL8+1
iYum8wJnUVhVZ6YGkBa7HWSxPlBPV/OsR8lrePP7Cw8U2Szyu4s3FfdEamdB5A4Wfs9+412KhrPM
k4NcpzION2kRHJw4fe7jHlkML99VMpcZa837RIcNsQgjmptQshhYAEpIADc4jDVCUsD+p0I34GO0
7QVZtce2Sjd+My30sMe7WGdT6FXLZVTgTV2/FUO1Qg3rdilaQAGiC89X+JkPo1yFskIn6iY0frJI
3LLK8tjPkNLMHTYtWDCsmnyiCxclHKTX74Jw2Daxj8o+qyB/jqY7kyI7RuDmluGKfvNqTQFreUsd
5CiKw9gp1+MfDhMochEHL3mV91sEjQc3Mq/atcVRlcMm1zVGfXG7JBFqNaAS9DoWNFnLL0NVgGzh
ZIbzKANS2S50QABihvzQ82/2CoLzYcpKiY+gbaNzj8LfSfsi3ABPhHgJQ57C1yFAwRekcQCmqXMa
oPpGB0gKBUe+MQr7Oa53NspCq95H4byrfjhqnx+rznWBg6RhBulDnmGsuNEDwuXaAcHa8TJ37Gro
zt3NGBfXb9z7tawJsjZIkHQIq5CIsfuW+geMg+qI7grSxlkNaAX6ERS9qUuKgYrYLmk8YRjjv00a
Eu/hPLnBQwX5WLaFcwXLAse74Gv6wPp0rW1y7LXbYBgY0kUp9Tlupi+L9dRqu/SC6ssSRRSh7x2h
+R2K1IFAynmk38u6OMcpfzHsWyj0aWzsvSRIm7smx13Y3XpCFdliiNuNiMZ+YQkSDEPiEYzqbgc3
rhfVNqnixVXFdBuHzWOJvHt4smLVxONt7woM1y1ts7X12YsoyGHygg3t7BfBgGlHEb002qNZ0+Eu
0kC6K+7t1+DnfxXluHFtPCLXPp464Z+CMK0X4FV5KYYGrQZURrxlI8nFhukhh2pvM2BAjLGLWYai
BU6N9LZ1TJu1fgOlmwDi7+qGbnTfvumWviSQ3QI0KTZNVQBB9OPHcnLSI6gLBK93PixlEe0MPkLA
xC5BZA2g02jT1FsY97+mPH8OAtZuEs/NTFGrhUFNhnNvt06DsJzrTdrJLPB6coiHMVgOOi8zi8RQ
RopVKYYu47x8aN3yoBAnr1sFKLefmgfCSwB8Evk+jeyb0qiOBcPPhUt8sZKh+oLICGioMOORtz0A
P/aKclMzto+MZpgJdlPTqtuAaABnTDf4ytP0axcEz5WFpiBoxZu2MO4l3+qe7qY6+IPkxdcYRqjG
26bDQZLN4I0LoxmKg7PHXFYrZOofagx7p37RQjcEzC0jnB2Mb/kq5/5rVFffuZ6QzZM4E0XIHxrw
f0aZrCvu3qcRdGsJvSTcIy8+DEJWJv/O2jRetpS/Ta21O7eB9MgLOnc52Al2Zci2ZZ773Ok1yB3f
+ij/rrxmHYblYy+bgyrq6ChatYWW2FvGsFpxGO5TjBRCuNM555q6ep2Ezrsf148OsLrbwG1XiarL
O8Om21h07zmLxvumCL6MFm5zVUhfCjauBz1+d3yTbkLqY9etWlUUtWjTAS9qI0fgIJOERCoG0jfy
fSv6YSdLsvSEfqeyiXfIoE3LOvcNfH5eBwlQIYKaLYsMyAbQh/eUR1vjPeYhhp0NvPWoQqkn16TP
Ms8iHoZbb2p2fpTej1Tfgl9+RnXaV9/AXDAV8hXq2HipHA0+kKy3eV6jQgW4qKegWre1yzdDWLvb
3m3So6fTF4PnmEa3NE2/aAauL9TlGuMojCZCJOz2Xn8TsaRAbl+Fu3FEbgioB2g06DQY63SRtKTA
jd8vSsi11w1RD7xChosqs6mvtkIo58YPtHwCOrPiPDdrlOFz7uwk1XkMm62MijW4OSbM/UVoAr0Y
4xbslvzAXRqvVeyhlBVQbE9NDx3QpFIzQDRaFRCismRfG+fgIvMF2msALgTcAvxmCSuG/NB03abB
mzouujtoMOlrUPXhshUjW0xQDy1L23RrBhxsE+3L7yPy1fmU7hsl5Wqijr8WBkiMGflTEndh5roT
6i46SGmkvDtGXaUOeL421AEG3oZBjq/EhBLxKv8u8UQdx1CqxbJO2nvJh/ww8goCLC80CwL3H1hT
+BstTsM00H1Q5fhkqXDhNtJZTrqAq2BKAZkXMMl1E7kOBxcV6Ao+HkfLkzW1xTt1p/Fo8Z3huUpw
IiwEZb2Ni9sERCTXinE/T6FQErJxAz91LT50NqHTDgkBBAxV2u2jCnGpbiPvMnGCV5JxAFMJvuf+
xPfzP8umslnM04Wbw9Kbtybdwvl80SQRzIwKL1X7vu3GH39zF9PzzCTBSe7HOq5PeKOeqTch+L1y
q2TYO08uLucqYAPZwBfYeZI1EulVHSP3ep3UibMTjS/uirT0HzqFCzh03+NiQFVbjTJmgyumo/FH
nKLP6T5AErU2yLRVZYHFrgrZcl48TxfXmb4AkKma7sjjVzmY4TD3NC//peU8b/4B0/++VQQHQ3KR
zSt8tp1bIMla94v5L7dwQB+8et/647rw22QbE90dfMQ2BxAzu8Pn5PxvnjcvnSfnH542Z8KmatPW
NqO+g7I9bGwRVZRuDioJFyi0yv3gWFELOpJvm0NS1GxXmi44No4THOd/bRkeOqeqd3Pb8brCx79U
JCtVuHKDoqoH36j2Wwle8CKJRQkEb/B38TVlj9iIPeexPGobtd+i1EEStGP1HUghyIA1BYoEjARg
CDftc4r0fHDtSBoAn/hqYBQMSt9HR5E7iGew9T46Sgze7sloiruoL9qsFEkDBORLktggfxi9EZJa
2UQZ0vzxHjAze8FzBxSCFk/S4FsZaK+/ws/spayIvzLcLbbzJJHOhbAiuERqii6ymC7z7EKhOqat
kEKtWstegDCjFEu7vNY6uRN1l5/CDremotV9L0l53wJ0g2HjgJJt13ns2iJGi3nh/DPVBqkqQ/zt
POnmZX6KmPvRYl5p7iO4tvDlbRipI4GufeHlHJHuW2FK/g5/8WmhvKq5B0QuNq475KhdRvhNYWon
A0Q9fDEhHDS8QrzXzDx6azkI58nJ8VZyEkaOUyiaY+sE3kqmbvuENNuX6Np4wAd/wEDkzeSll6VO
V9xazs55HOOrDy72pmud9i6AcAWAjkRyzUEKOfL385YoyGOLuEXhqHDo0jViBjjowTX8jEgHFU2n
xn1FHZF9TCf+jo/A5epf9Ozmbr4EWVKdVOqaA8Ltcl1WXD+mqvpjbpomYxZJLr7aFAGMMo13m09u
skUxCLata2Uv7ZX/04i0e+hZd3JyhWyVaFEVUDH2SPtqzKo0GnbwJ0N0ETveEkfogg2EpQ7InGta
VcU6uU62hgSbgORmOS+NWeDuZN3jZXpdd/K64DAp3AGoNtc+joTQc16Z13mhxgjxtvDa/bymFe5w
jy/WYp6af1TyaMyU38+tbd9vhzill7kn2Ks/tREC7XmZHKha2Lyqj/N6dGwwarNO/nEAVYz64KDC
ltuPnZB9sCongOhz46bq1KbgSHrNk7FKmh3MYHEtr3sc0Yof3JwAHrweLamr6SSo+o4nNQAfioBa
2VA8XqUuoKRJ/fbjByqt9ohqfSDnIEf6c5uwLmOU/Lw2/1jT4ReqRHeYV/nsYW4BAkZ7TKh/fX7n
vuEesh7r+u2njX78nVf8qVfZgj7m8JGgJgd2JZhSbPU/ursugpJ4ZWkXwEQMG/s8jnnyp5UrUqgt
Y7h+17U+l37u6Lxg/vk8FtYgN4pMUpB9dv+xM5+tP5eMnj333AUhVpfnivpyV7CCnGIhga7KKAZA
mjgYOmpabRwRl/mekkx4Wp26tJvURiMy3TgjKlx0sRzhWPrn2m5eiQzJXQbGzp9L5sW9TzapVN7+
owuUPYx2vieOMZisZomgjqBwBnbC7fAYIFT3M6jXE7P47Htu49jiFVXZxJaaelSboWn6I7Isi49J
J+/JyspwwLdMnlEcdjq2YacuggXq4jN5M+IePXZGaow+kv42t+DGNghPLnMzWpAL62vkOfqyBxAp
o7uEN8nhY7LLwVRzUv8wrzB3ScEwY0E/HT66zF3/KS5ld5h7m38KVr7oyW1/9EHG4dWC4PbR4mO3
6uhL4UXJ/mMrKVVfi16Q/UeXqi2+51xBTTLvtJz6d0SJ+kfjJCrAOK0lIvA/DzMVsB/TMUKvHzvV
DHRhIz/ffe7VCP7pwvX8cPfRZioBIwBLcnfzLs0NVRKA+BRV4+5jxzzHyEURt+rHOgicOnBzkvan
fuHv0y+uAeLHvPlERdKOiw6l7baffTfNgCyrTYLtR98DGRCWo1zrVvkWvM3eS5Bh8OwAyvb1WoUo
EYd4bFQ/pikBHxCUvvajz48rqGW6GJOh+tFnNKKKeVcJ1A1pqukmUYjChO5uhb0tA/QJ7iOymNcb
wx2kl1V+Ha35ABpRnA4obnY9qXxEPn0+GXCAgisGlLXwbyFrx4AU9XHGkxIKOHB1us5Mq3lW3U3g
f5PiVccJy9KgGzapiJNtK2G8F2JQMXm9B4I6atmDaNtt5pVyDAM2KIudI8PZdplWnG8+7o68xZuI
8TMjXo/Yoao/5nd9FKzk4PZLUFwBqWEsCq49kl7X+wCYUXA2xCyRzXKzvothO3+d/3HjVo8dAA2E
kw1Z/zjdvIsXjkKyNMjtEpjbxzbm5vC7zTMQYL6MEJljQI3zNc/v6rZaCqfk67JQ34Vxxus9uQST
Wdz0UKxmLSOAgIIV8+SBlLrc1WNSnmvRbnwkbc+5C/4kZDl4DV08cFAvxdQgGW20Au/pdRrC/kaA
VTcvH2rKbzoMhOVibpoENVKt2pxbIFwbxzJsLbg4zOe3baT5jWBthlvEXnRztBgXU+ofe9Qe2LHR
F5f5p4TJVY0yQGuCYtELPy3lJQpqc0xJf+76Yt2NU3DuRhtd3HAEAdsmpwE0k7SK1aXO013L1XgU
motVHit/KWOzDZkpz5SM4aUwJrnFC0jraFpGThys2mLQZwbWRdNN3k18LWWMDZeoccy9bQDCO4jk
AGucqbt0fkcya2KyDp1+uCHg8zra2RVj352Ebp0lrzlerx1VN7o49+XLcF1LRPymHXJ9FGBjHWnI
URzCA1sGizwBqKxQCPUAupwmWmyIIS+wQYFMqUXIF9DAbiLh3eqRsmNUpM+OENvKynbTA42rQjUB
H34WTYeEcpRHe1QCziovbra1od/p5Kc31qkXYohBNo6cfefpV18Xj4lbhHsd3zF4/TpnP62r2zIc
cEIq46/ctLnjMV8QFud7OboNzbryRSWhvZ1PIaVJC9qtvkIF8q4jSBdORNwqXYQZImO7NtJ3Lp5d
l4jQL75PUXvFseESxtPeTQcrm8YKeql4Xl363KWXEKdRkQgEwwSXqwn8/mLHacgqXTSbEm+2kU5x
1pvQW8UhPkgyavyPfzpX/gp3ahhUKPcxpXytmgI1HPoeFrJeajLg/jCGQ+jDquHCMI6BalPCcd6z
8B/Duc+jCmnQWA/blo0TmNFNvoXoHxCZ74Kt1bmrtg0HEE78P4L6aZJNcxwkxgljR7/0ivtr06hk
48kyuvQuf0shc2t4/ZpPRbUDu8auaJvEr1S1p0ZN9XbgIB0AY+P7fEwWsoMasfdKuRigKDoyfBrg
bwXb5SmMt6jgF58r2FYqERenSBXO1WkoQo2KSm1AmFcZBlPOkVRecw8l5V0JLkUWdtY/NX2ZL42p
6V4AF38uIXkiWhRffJCGgLDW/maedMJN2GWoTOm9tAGo4W4Hr3OVjPkrstTHtIj5w5jE9ZFWAck4
yO03NAbzKARpDhGdVbclmOo38QT5VVhr57UvAPVXeipOkOnW94Cw7kjZh+uKTnarpxKlGaoxfEo8
6CRcP7AQ14CUNema7mybrGRdbm279BUMQsnwzvKCHFtXkiO++eFuksGGxb1AKeJQFm+e0f5Rk/zE
UbdwO091U8eXrvVAiJ6cVTKY93jsnLVACclj3dhpbQag0zwYbwY59lv6MVbHeH68DupJFyIDXYIC
2oBj1wNIt9Pxsw2dZ9YNKpL0iGf+XLcCowiNr9Ofa8yTUgZwHZ9gQfNTG3Pd1Ly9j60EDDIssMW/
fK78a+vPvn0HOHU3NPu5l8/5ckYBPrtuY+ah0K9Hlx8bmbc3N/9sM/9z+rjb1fj6fc7/cfB/PZ55
sVTxvbBOsvlpBz/3+mO92HYAbgO8sz/27trNR/O5i5/2wZrkMI77n+bMyMr159edhuBPIb0Q5KuP
Tn+5MJ/bYAKVXBIzff+Pw/lzlbkH8Ciind3CCQ4VZla92TD459jJnd5cmD4thA2mey8XZF00MTC5
ARKLUPRXHhHondSlC16E/UEw56vuzfAH+uBRF7yXFa0XLvCOx4qPbBWZzj2xqpN7kdNpMyWBviSt
B8tbn49fbFccOlmNf0QlaNFtHrwRfIAzVGXUd0EyoCJN2yNQCURwtKQJVr1U9oFNGAMVPdHftYW2
7LrxsiyfknIoX1JiOCo8m/4G9XOTLYPp1NYOeD7nBXMTDFAff+zx9TkIuu8hK0EECnPzYCFmWZmq
CI7zhse6usqWxv5u3q15B6HnQDoC26SGHqSOhi94pess0Fpf5kOE153cz4cdWfAhh3ogSONBvh4n
cfju5cjSVMMf1/OWoEY3dOAuWVbTOJ6dmtrdNObNlgeevvWUD8FKWvNXPhW3H2cpoGCN1NU3pwRh
CSS74V4RLdeVZOmhK6L0EMOFZj3EbLzvVYzwFKyebzDWg6ky9lgN1S2yaEjNFaMHQnEj9ypIxMcP
ZDEQTuWa7ACd051r1MqNGDszryp2Nm1CVFjsRabrcXqCiyrsFodum5Sed9OqugXqqtMVqy3fOHke
r4NY6czJQzCuMJ7VHkehirBC+H4/AbF8azi1q06FD6X1sW6QFidvRMaCDKO3YUNgttqM3ToeYmcf
TQY/LkAZpcmmchCgDZ5THSlztlIqig/iwF5tLF8rChBGKwIxLIidoYvRe92QNkNZ4+4UJvV4VwVi
74J3s7C0AHEwDqZT6IM2NKkUzLLOJSc6gr0jLQ9O1SRXY3KVpYI+vW372ntqu2A/eeSxHNCPbKb6
vjamWYLlu5GC2Tt8UgUKDRFy2vM6f/AnyxYdqRBIMUAHfaOe3FCB1xejZnVqIiThEH0nAwQ2RNeP
Q0GLRwVljq+tf7Qj8pYc5Oc0fSBQbFb9M7ENJCedRgU8aFTiId3WtDsm7nhTD+OjF9rzQJxDCJED
NHXyS9rkx2SC1SBIxl48PYb4+GXpBM1EDkKY7ThonYXFMBpFNqLw6+Ag+QngucngX3aJOrJ3E/De
2imCeEbASj8qHvr21YO6CxnltIQEGG6zCCJ5A2mRHp89AY4osefW6acMjzgFlbVmizxOl4BI2CIw
8YFDdOFbQRYt6ousFYUaqO+gR5Kocg3aEMusCu+hjcI7gLuoZxY3+zHOn/DQBOwR+aEvvE+gkRuR
deTjQ1FA5BkDeKdtDe1hfA8KN6pd+BQiL2/P4+I8tMC0J7jl6fohFvF7r0Ejk0DkVrZ1cIlDBnaX
2IajDZCbnGCY4xegxAZbZ0LwAB8TCBcSuvKR6R4FIpwRI8ysndIXQJhbb4S+aEyQf84JLH7HEaOr
huy8OsTVDQmYXO60hlXuPuwpWK4QBUKP2oemXxoMOBZh5Z2RzTdn96RB9s96MdGTxBd951Xwn20S
i4FdXNXPro8oaswZKjCKYwv/hmMYOuOJR2I6tfYhYWCHBXEhnmu4ia2Aq8qNUzj2TiA1KzgHKdND
zgp03OWQixA0O54+q7q6iNFxLyXLvTt4kB3CnJtMEYoko7QnC7roMoEz0kLq0TGLqGLBCQnOrWYO
XHhdM34jRZssJsgOnsHmPwy8jr92HgQTucS4Bb4dzkIiu7+NMChaFCFCXrwJUUpD5kgCguV42ziQ
Zw62yGAkW4MAzRYx6Mg6jvKvEpw2WYOlXIZ1lyWRJrfJNAVbERq9LUqfXYaKbv2g/C4Nq89IAERL
CNbaVeUG9aZgoP3Np0gI5PGtX/B1ez1Z2kGQpoa8OTQDtFRc4AsDdde6YdreQd6aSTiIv0Ij4Swi
BKX31ubtSrIR+Y9+IHtRt5eiTcUr3DnA1agrtZtowI5EQcWuEMxSSHYNUcdChSuQ/dM1jVx3Vzo0
3Bc1KOZcAHLPFZKFbgivLh6DVK+jNWlF84zYE/oTE+wBs8R3sSmfa4AwX3KqEnATC3GErc5P8wHY
vzSa5ztXwFl1yYbhtjCK7RnUVacAVMilqx0MyxNQOzs/iJcu6Or7moZsn8cAQOpC3UZ9dHQKgrSM
W5hjiLH2oTePPl5RN6kE7i9YGu8l49VNXRUrEOqXDqwFvbBtX+UUpxvLBVuT66QW9jLYqFhaZvjW
I9B71v3QbG1S5BfUpEEZT/fZmYx6mH8a8xBZhM+JaeODqCh5zAFl6boG6itbnBN4zAwSRsVuDB+Q
AIzaphT8BNEYSKaT3cOJjByRwk3AbeAJIP58UZExf8atU0BRSJ7oCGpwxdr26DiQjkYi7sGdFNCt
9EVwS3podTwIIyrCp4Ov/PEgJmc8dGX9WvDoRSBhCugiv2If9Z3vJhRS8gTauPi2RRXYnRWi3Mvo
ygLxnOjOXlnS+FYWh8EqDCV9ce/n1t6MA6BI47zW5Ikwdk8gbkNm29F3nIaZjSgUNSiBtEZ1M7vp
UgwXa+G6eIXnLtim9iu5KgdgCBNDMa4cqI1kvEOS/yXsRHfBt61fhM/yeu7AqgH1A6O4rW59/2PS
8b3d0EDCEFh1hAxGHb1Q3aoy4Ucy0fKWQGWmDaI3vdKmLB/AAxSXlthlWHj5Hb6O99qG9XKsYvfO
yR/cmOqbsvGnc4jx10jkDfY12Dk9owdP6QrysxBJ4z4c1uDPJpkDNS1SBWcIw+NXIFq3kVDyKHIG
r5HhRLtieKAqHB4mWj0MvdzzwFWvJnw2NAy+gFvircKw0vswF90d1Pp4CYmk3WumyQqYRLFAen5a
0zp3VhLQxWH+mSirDz34qqWftdGobiyyMxcMwf3bvLuJJComdwknSyYgopVF8RC2enwlngZt1ED5
O08iwArggbhEcRjn1hJv3cPo8gVMJX9NirDeyQ2O0e5skycrpErCBYt4nvGC+Sd4R3uniJfgu4dI
GUI3KA6eBsCVNGH51oBm0sshXsVJXqzoBP8LSNfC/QT3uWWYgnoeFjloEizA6NcD7M1yBUN3D8Jz
PRlkg1MNbLBxd9pys+78qD11BFr5EMO9LEad+5ukwsva68esqIz4AitneA8qZ9Ej9fCAk1llHFKs
XcjDesM0spR5HZC1YTDD7ykqJYRd10CFqIMdKSoYFaT5QxyJjdONMJLo3PKcgHEAHsVVEQ47gAsV
NF9aafABq20E54eJrb1Y8TMnZ23C4IB7YzwWParWpB2OPbm+3kDNf0Qq5VykvXfIBXwmRr/GOJ/V
LVgQ49oltdn0id9+iVDb0KYsc1pWrG050kPAx3hHtF6PX+UUQMjeBOrsImv6NuGhRkwDs/2xRFUJ
5oKZPUU7tzZQmHehexbNwdGd3rJY37Zxm/9/rs5r2VVl2bZfRATevErIu+HdCzGmwxSeggK+/jY0
991rn/VCSEJISEJVWZm9t7x2te6sW6/poFAa0bq0TQpxTtUcRVKJfeZI1Ape/FI1xnCNcqN6Scnd
k7cEGVC4drUucPkemUcXo4EQ+9QHITXhxjppJgmoqRLOWat3blPbVxE1W13OHsulIDhmmR4cu8wJ
dqphqmQarBmwfHlUvhaFfTXaq1x27k9/ZuzcNu1XAN3lTfT1vCWjbn7bhfcjT8UNWynGdudbmWP5
5EVECjDQu41hxxUREXIYN0A27vjS3w848V2l5cfOKnfKF8BWlJFtsLeoE4AJpsEg/fZrJApFJoKw
sIOVYc1lqLRBO9ZaT7Tp4gZZubG9WA5wEve9TEMlvY4kVk03wT7BsNRjqjNHlZE6sehYFI8o1/0o
YboN9F/+QMXFLd2HyPTSlW3iO4WmDtZRasHDFBwQl43PorSyvTFjG1YLpyHuWhCaFpm7ZMCa0GHy
GqSOOzcY1KoqPSRtbWvtqir+VU2Jc44mHIBxa/cX5B4tfUzH+dRGmIRQJdp7lVjyIRIaXrAkRuPZ
TQRXy+iUZ5q1liBw3LUGmiPEHJZsZ8Ntn6Miv2oKO1oR5dXBE8WMyIklkBaZN3C03XOE50/phf/i
jtbWMnPa/aqyXk1EKoc8SsTGyObgcwrKx9JEjeNp7oSLgzSX3TogVg0/fkBgeKsHw7zZs+6vMybV
3NPm35S0H0fPm1BaQC01ujnfyG1cteNlxIcSWlU074r6AYvAsaTt8KCb6Yc000Xq55rbVrPFiR8a
1gEnPunjDyBQ8kHqlboETXHll2fFMSTpFwXJRx928Hdi91svqi9Cj7OL32j2Y2/23npOfUSfbW6e
tPbTYuj9NNdV4PbrCvTDulHVtKk9U3zRB5GTbxuQ1HO0MYO3SAX1DydNB+KOftrCX1WEccIkp8U8
LQYSfth3oCfmAwXTHusDyBVY+hqiLydX6gJE62vog+aNaMReJ2kQP2gyYSWFDHfjjHGxakq/ODXH
MeutV7hDGEMrCm5GEVa97p86PfKwmNSbQG+64+iSrhqfvPJniTAujN1qrxrdRBtlymPqK0qI5nyG
0CaPOW5wXSb+duzm4mAFYAgiL7U2pRXJYyfL/mjbLqqOmoLRci9XlLeypKv5tRWLG099O+5A8jjt
kUvwOtTcC1LRuPiQCHl0McVrlowTGfNW89dMEMsfKofSgmKG6NBeNhOkn+IXSP7+UNT+OSenshZi
sf6UzXCk7jiYTX7UEqShjos8EqGgqZLpSPFS7I0OlR4mpTgKihC/19DOhDJZHD3HCNVIlwZhqwcj
dAvg5WXmGqs6F8YqixG0NV28RpIcTpiki3FPm6dmVTtViq9li/4EMgqyTB0d6VRtxzqYSK7ECAzi
fRUdMZdefd1ONrHR1OvSjUh81/OtK4cPVSLtar/tJsXbNOEqLjDYm2+ucrYWsPFOBg9RWt5Icf3I
+JRjQXpZs04kYeh5MI23JDjaRm2GWo4hJs9oZFhXzTX3RvIhdrybRdWdBO/RBipZRVSLGajUsTTm
04QMfp/pebJFyDjgG9nMZYML0vphJUwPlgLdWR26xSDdmVuBUpDFyDXq5dZrUfjJQf/pTrTYcpzi
RaIj6XN+Pdk6uy4zcKB9mUOHmkP4YpcPBvrN/tanv/QKjWfj/ip9uR9Fkx5xVgaZ+ZXQKSKd84R0
jLfHQtWsUZl9dh3D5FB6B3ixA+tJKGnDEK10v/bXrAMey3j2dnkSU7Az/X3jpm9jn6tdQJS9zjUp
wvo0euzx0C0Nc6W4zuIk1Gtk7It4GMTVc+bnfzxUxCvDxLnXVgrlQpE+Nb5Vbicv2sV2Pm672P4d
JSBDsC/LDZQFdNSlM216Ej/rwIiKkEx7dEpJqCbB5xi7G+E0akObPJRfIB08gae/ex8HK9upKKU7
aK+Za7/BjlfieHWiuNua6Qnj6KVzjHq3cDZmazhWrIX7ujI2xNjzqnHULWuEg/zWvBnFIo5lfdNV
0avjD/45Ild8cL1xNwdOd0479f83FKPW8aDI8U96dW4dHQOg14H6aOS4kr7eMzGxwTNIR4aMBHbj
pd0BQsCWIDxd1TI4zC3Skcp8J9S+JWN6KjTxPEpajzaQZPIIVk3ncyH2GJKTOfhJsefUtR3O3Nb4
mfNHaWaj2eixbqCNha/QFYda0HYrKq5KTTp9mqvkbMbdm6mb+a72MtY+y2aaCuSrKr76Hr7MXHS7
qtDfGkhOMhEidKgsos8pPOxs+ZvdkjwJwMCtByTj5GvVQFq4i1HOuOVa16zfuZjqrUlI3KwkSf+T
CDDY+H29jzAi/OexdA6s032v2wUpiIjqD67A6pAyCbkR/mYwaNVaT91g7WSQlvA8/jazkpVUBnyh
C/wP9DaMBNm8d4bmHLt+s7+/XOAV9t8Xvt+9b+5v9u83tyVNwOKyQbvL/5aCn72mR2+oTXp/nMtj
pqXZqWhIIlali/4G1O8pGq3pGHe3tMQRgEsDHJQqHXPT26Y6FHmPsJVLvpLlb205i9Kqt0nl1Idy
+ZJzsD4FSk49G+PtWL3bwj46fobFLjXVGsh6du5J8uIPb6fQruv2FKF3RFM+kcpnqgopsVqrvNTy
1dzmdPJwh+WSLsRJsCBS+nisKdGKvETPnyHH1lwa5vbeFvWGs+5qrkG9fxyG7qAj3ZZOHpIRM8Ok
8au1006EoGS1T66g9tXbixjZ81YMKLcgFdWuG7UHriqL3ij6rsrrW064aSrbWkUTkhEWwttu9j7m
iSjTSVwfe6m3ks5krKqk+SLQ005tm9L0oIv3aFvzcKwKuRmGvKOqOLzrQfnbT+PspTONN9svmlsU
wVry3W7XN9VSN7YYuRNUOBbDsocSs03LYMP6vj0GNcZdy8Il449o5E25FWVZbRKulROZFf0BASoQ
T2C2PxKYZyKWwVtve2LXmQlJNj8QL1FQf92fwBINB6Q258/VpHcH2WD2HCX+Vipy+/szDFJia5tg
7wa/U2PZZ5CVLjzxw6tCN/LNH2Za0/QRKfaZanx0rbEYrO9HxgBH8nlOPkkDZ6BxVHKMElU+lcvH
uT+jKeQLrFnxir2aOdSNrZ3D3PsK/+nh/gSsF3KVpO34KINoPNpTYTGkuN4nvJC19Frrh9mP81pL
CIOYj5pLorE4uh+aiZep9+vv2CnFRjZDf+ozMvydljt/39wQwTFmVHgntUAGg8rHfla9/4yZ9sf9
FSy9+V2kk3xmai0PNnar7cxC990T4nB/7wKg3Ur3PO22UJ5PpWqCUJBe+Y5ICywnF08AWHKtjc6O
aK0rHQtp7rn8Ln6vaCKZt59LszfSwkZ59Bg9HlH9sdRbDu2D5Fmry+4VtkO8p82qt5OOnF/plgrI
jSdQr2AQSmuHi7HqmN4rbyPGefqMoiT0sqp/EWX8wUACMswkrAhYU6OjazHpd0SiBZWB2p9hVPra
XqmX1IusUNkTKEEr2fflpN6jqP+KZ5fW06mzQXbYEp6Z9bWPg+9JwlN1h+Db81WBfaM1r/nQJmgL
m2EdM1V9a555tFJ3eCv9Pt93blXv1Ciyj8yYcWHzhKZWSWhzTZ1Tl28wqVBDz8PkfwunfGPhkb04
PYm8wAenk6jZ+HLl7b5f+WAKYl1mJ7QO2VMRkfT+e2CK5b8Ugf9oJfwVdFWwWF5e0axfc7Pvv7yU
5irMaOqQj23zMubJ631/gLsBXop0b2U6a2dpFJTxl3Psh2JrxJH3XtE7ddcWZrJPS814iwLtcH+C
78I/xJDvQ0KLvKueNoIsE98LP98tj+b+tUKTvPcSy2Jh2RWfBYuy+5FBLPuwH4f07DSjf/YhCtaF
fy3rtnguGPGem7mkL30AlOV+N/AJA6RZ/7rf+7txyVtkzTyc/h4lkvQYBzWYV3NwqnVWRo9lxPKD
gbV4TrWu3YuUWLRvrf+8ha+hedVqVkPLMyjUuVvPtGR4f/X7YzYgpapNn+7H2ESV4LxAAdyf4A2a
89inP/85Zafc5zlYmtZoxhODinyvCI1TXAfPCgUY1gdJka6Q77Wc0hNxjkRWzN0iq+E9NS5qk+Vu
xAgKGYIvtUWd9N6XT76QxZvmJe6tczVIR7zy0GO+8GcSHPdjUCPWhLSlOtyPEdJ4pQVo/9A5RY//
nSh1OcgvRX2BgUeb+uWNDNctKOnb+DCWu7lh5eu60lnCLu/bOM4uzqrquWFp8NRThrof5OK1O8WF
3TMocpAnodHNhm5weXBQDI6J7P0QXe57W/uWoQV6U4iMbjTC+Lo/aewpo7lLCvl+N6mpn8oqmf6e
OzHFq/Rt9eC0sn01pokgmSgg64bm5Pr+QTJkHGbto8idp9RWNJ8RHx1F2nNE7lHUgb9GZSSJUmL9
MvcdFeTUY0lW8OFSZVJlWHbcb/2zIWIHj6csj4oKT7lvcmNEjHe/2U8VrbMykez+58G/NxuNLDa+
hcM/B1oNfLCwT6/CI+cgCmMc/54NmEgCvB6mxADwZnU/EYHrcVolRVfsqWV93h+zEkv95xCqB86m
XgIxhkcQfIp0Y9+lwL8KruyYYepiakG8rRzsGffHRE0loW9UHJYGkMKYSiPNyNyfpRltI6PqPqmq
rJATLWWnQj+7wZRcyH66oYCwcW2Z0bg4yjWJI/2r16ENREZLdQr+6rtdZSRHNOBNLmrsZC73DTxJ
q6pBLgHsDfVeoF1zYnm7byLVypuyy2TX9qXz7x1CmMZW6wBO/euIysfRmnFy6/uOGPn27f5Sdldp
iFgr0urLe9wfu9+i8YS+iUrb+PeOZPaaTaMhwvnXEUGWYWbLMpYX//elmgnJcuJHsDeWs7/vvW/K
FklhpzwEzf93x5xEOfFyn2z+tSMbMG1QxGz/vQNBobH28AZv/nn5+y0y3wxPRkKR8r9f4v2WPmJP
bCJCyX/tMCRaTtZ05F/+e8T9NGZfs1eK9pK7+45/vsQox+Eqa1f+3XHfez9i0gG4JS3E23+9FKJi
Uo4dmtJ/nny/1VkVSKjZorv7//0SVat+eW6aHP71uEC4Bc0DRPH9ZOfE3gzxcHHNzArNwP0oqyzd
xGQWkUMMAkG9ucmmYee11D/rOfPDuCHPX3b+oyo+gti0riNGwnXOL6PF4PM6cg6xUPGmI8PAmkK/
suyOUBcS1fOvi5BEE/gd0gxTm+njJJSmba91JY7Y9BA1BoB1mENDP/nU+2o/DPbRsnPzPLZk54MH
m8a+b/TAeWlpkbOqg2Q8VYj3sRm3DqRQUGZTjyMzySlYYR7cAFZl9q72IGjaUAqDRW61bdIgZa2F
sEX7zJvXKNLmVeBJc+30VFT9WiTkrIikG9ypwwDdNTitveSPSYJkVw8NRE6Fj6t/7KwR1THlQICo
og2hIx2ziYQF7X9KmmCWvnI2XGfHhgER9JV7UJjFE9pfIIwSFQgg7YNQ9jcr9ndW/z9MMlcNeYzc
UVTABe0dWriOLGTn7R9PkJWjU7yFhrJ60emVOEZlTMo/SF7L33Gv968a/tpVGZOGHrbZaGjrRGce
kNmYbchZ4P21XkUmgJYXOR2X9OLPUEKwKpNXWenDL3uhinhnvX+IPSZBJ9USMte+tqoFsE+3hQeK
Iy8huOwb44bSJg4TccriKr6VqDhMLGaM+dFKAGFK+ZIB7iFQPrJ4Gg5Tf81yQ09WGuVTDWsIJdsV
30Q8kchIjIpPkPpRQZDdyc/y0nWGKVZhjqZ9F+tjcOEKGumM8BTYNKyeHCzJk08Gy9zGtQZbqUir
N6hbfiEX02DbrtII37leZH9k4220HnJ4ZLikZkmrrXtm6athAVLzEKyiih7UXqaJd4bjW4Vj5/BF
MfRS/8pXniGWmmpQPfpcZ55RVm9mg+komr1vncIfevoWib7P9Djd7056csw1H27Xctfog2xPrQGu
xnKo0KJuy9Kw2N73jn4QQDGS/m4AKXlMcrpGxZGE0d6j6eVju698PywfuyI53+9StW4An+nz37t6
4C9G+yC/BH3jvZZN/sfRZ+dyfy7Jp+/cc7rrfV/mScBwWXKDPVciiQDhjRXTW+e+/cNOu1tTDwA/
kW/L3Cu3dW3Oi9yX3llz0pnQDQPMk5Ftm6uqd9NtblCO/98nWGUbisoaTmgrzYumLJjpk7tVoJ1J
E6b7qoWJFWBSVSBoGUiov2LEapF/B6ZPMogaCX2V177mX6dB3DAnx4sKIgo9ZvUwKUic599Wdpzh
rM5RdC28/pi6Z0dmx3h2qDnMwVqRwm9bE1rnBi30a9CIVxKwkJi6PwGIXeMR4G6wHacUmfaOfFpA
8YcZpq87uHpDOXP1q8LZ6H0QrfwOGp7ZzxuRZQ+C9NUqCMhY+L1fXnOwZq32OpQkirXyOeqmtWvb
l7UiMlIlPdULbOAZTnmPk6t9YzUJgVXLQ19v6lzzZnbwI3tr6Ok+TeqPTEuuLhizIM5udYVpGRVo
UmvOOWipAuN6vsmO1dWov9V1Gq1mu5M7EWO6LeJ319Gih6pI/7SjRtElHU+ZW8IrlAVtF8xmrdlB
v+/i3tkgC3hJ+/ZXlgwgButg18nhySy9rSURO42F3YEApVTeVI67totoPTvFOavnDTER7DFIvo7/
pRcB6vMqR73DNTS3zyIipIGFd01rV+epDhwGO9GJqdxdhejoqDftA700MesMdrpaWblKwPQnIQz/
s2wSaldCevsqMZEnCfM4YyF1wPcDm9f1EPv2r4lPamfxpYOoemwG0JRx+1nQES+dt7792xu7Fq93
G4dWZspQkqjpUTBD6RL+Ck75TCG0xc1LzVVPi99mvyacdFZRX56idNh6opp37XQDnmBvaGgKYfU5
6DUZZvNIsUqOODDq30Hn0WeKEIoQwvgZyYYwnu4Aoxt22vDkQddvIP1j7gU72rhV2EfGj6qeg11j
xatUi53N7BJrCN//6lJ1G1Fogdc2JR1EWYVGSXCR+USpcgJAlvoCNHfVPBnZ+DjjZ2YVQ5YtimnW
EfcrPMHxQ5nke4d0/aryc2zB4zPlPex2mvkbd7h1DSwsx3qzjvxWO2ZUJimqvhq2dFdWR4ZxGqkP
rWgeFiNHRGyT9Ll+SuqNWwm1nqKxXvuFAAws17EfRZuoh+GugxbclLOxGStWOqTOMAeuVOpsO6cJ
tey96sVC07R+1Xq8uKVRXC2OXcvrf8yyeYoS9y03op+SKhygRGM302UBbSIK1KQPHZsXyfR03PXa
XFFWtcerSASX4NyqcE5kzXwwo9OtgvP9XqqZ9eV+K/7vrftjzuB+tGogM+RQ7RVZfbFn9Yk/hc4j
y71xea2kdKrL4pvadm6NjnvZcX/u/dY/m/tjEj2YBQL3OFVUOt0IubiH7OviSdVdXC1ZD+6jNJR9
vJ+OUXZ5qFmDBrKdd7qfU6yAfQBk/tS1nZ7HxUWoOt9UrRbTsaDywJFQC2gpbylvfhwz/UdHFYBf
9xnSx6rRfuNhXumxiUfhYPN3nbyqeqQfQPWIgN89jy7tL0rx23E0OmQ4NjIRSCKJl3eHjh4l/IR5
FwpSGGHS0rjyXl7TZQzBTpP73GK21rUkfvKWx2otpee0bjmoXfRXMu4jNI802ueaEV/GwPrlkHB4
QKpj7vsZoZvjzdGz6TQHjR4wuwIF5kIDHrRVJBRcGgt/I9S30YgE7LPyZ1AE/lEHwXgtU9M6VGp+
bLtfpZ4bZ5So9bzCI+KySqSKYRolQU+cExqS2vgaWCXRdD7bzFal9n3KMKsZ+i0Rw/QI4i3EgD/S
skCClnXcpzg1zA0AChagsxZOOoBTkffFIU0buSlEY2yDeAlpPR0rq9ZnOytqqo1r5iih0zonLtLG
ZzVgnLfr8qL1lKflNKknw3pM8+JzJEl704KgfuslIOKpTJ/u99Jkp/1JptZ+6IyJv64/5Q9G8zvz
Gu3S5smLmhztkGMMvpXSFOHS6PczHsZjMaK1pzNDezC13AjtJu5CL8ZBqPPxNuQV8Z7748N9I0ma
wqs2rsnoVJ9e5bwhyVvVLOjNrHNuHQtMfE2ef9R0XW3Qk1Cki2r7w3DnbeAEb804uhY15ZQAPYiE
ucrAfB5Eo+gXY07HBE3OCcMw9LkhGvxNjdl4pbQ6AjtoZ8cxlaByfWKbxAUKJB1Q+XZUP9o5AwTq
4c+krWRoO3X1UEOVAPlMOSTDpreufeI3Z/DynzggL5aRZq9e/xJQTL3icpPQaNG+VYW4qtbe+YIJ
sQ6c7EnX6tfKyvIztcNmfE48yJAQdGwbUunoYPuk4fWfJnUBLS5aJwiB7RbabnPW/W0ZZ/VHYWb6
IRtuiG9ikIV8LvBaKRD2Up38GTc9bS+hn/g6GBBW1DtnLGiFJ7rusaitaN9CjX2p+ADbvp882Jj+
1egM5xqpVD93naVC4APje4x6xgCAENhx/Nsu8t9GMBvvlaW51PhC+K/5uaDSFiZIzg5DE8FRRFi+
6UmmbqiL69eC5CRlnqd2kXQV1MILu4ofGyk3aVQNT8sjec9fT3f6T2xA4qKRDSdG7bWtI5wvVRv6
Oa9rGwP/gte1KfDVwSWPWbt7tcOrJJrPeGlU1ABVdLOQaunpVP3wY+VCrTFwyfjdW6CJ6tpJmgJR
cStXWYtbX5lkgy2Q3ptxiJ8MzyuOHsQ4fFRxckYl4h+iUgIFcYNVt2jJWsWSjKUC3e8goZ4i5M5r
FMfeijC537eJCdQ4bcaNlZMjnWRff4PdeJtBOJ/dAuZjk5fqaiYBoWj1aGrzXqjc+/RS7dqlGVUX
fY722WAcPVRDL1z/FbVmC85jGuc0VOnVudTLfB8vt7Cm5yipVH7QqJBpMWqDtZbl6gyh/uboQh6i
CsYsmm9vP7Zk/vIOBJCeZuqhstoWV2lfrglashtaBwtGgxs9jIJ3tGdNA0Os5iM65oDGGnQjmhB7
RJhAdxLJfDg2piBZLCZ6ROAASEgb2X1XnyydtWVqd9F5pGQfen7us1TEWNcMRbfPRh+AV3mWheA/
sswKcpFRlfJTJc2BMpXzVsuvUuCsAHI83NSymM4pOnvT/BA3tHAoijoNg3a2ANQG3SHWa7mFbPoJ
Ykg9DfW5rtzsE+uAsTcdquIOKsMvEupbPw5cskYeYNvRNJ9cm2U78kK5M2LrHdZE/dQk3kdB7Q+5
gE6URZFyMwmPrjdl5bxEVLUro9PfDR0ajLIlNO4i29qW0t7clot0ECgbcGe8a1PtvHmp+el42EXo
TbJQLa3QQSW7G6zEeSbAIwQJsovnYb9HmHTtNfs6qsIEXatt0mnoUFRN5mXKL4ObmF/4HMW26Gla
ESlFxNLIYk8mAdB6XSZ7jxgbGcRgndvcYVNkTxOe8ksr9Pm56Kidd8OL0dJ23AVnrZNAG6rZvt03
QdGcfWkGJ9D92RbMEO1j5rR50JRkNQf94OB5ZKL86o9WZb/6ge48ZWT+yHozenSvGbozW5PO832T
yuLd8syzWQjvKZvRVMsWplZjICzQ+3QzpqZ3aP1WbqwkjXfo7K1Xq/AfS24dLBokHX19yJ5sA/NZ
As7uM0WbEBuJ/6NV4jr6VvQIwfhPnNjF1vcdO3Spmj6xJPilu7jkukUbmqvyFziXaVeo9oUykI52
OcHObosDi7n8OC4FDCZm45BGlF6CoHu128TZOjX/DaIxbJm6Y75FrnXpZ1v7oXmjXMm4T9Hl4gdZ
xbUwEJQa6YMPcETLLHTX3Rw2fmc+tLpwV3feSYeussua4AOerrMxUvfgt+h3Rs2kMzQW3h/p+Kvt
DXnw8FUevDzYW0kg3m2z1nfCLeYNVpGtXHSNA5ieDcpbb9325tGELH2hfUDXgY4Gt2XqTKU6rLS2
FNmZYQNpvuFj2oFidv8rqdh+7SYFqGGxzFJyiCzSzGPdQRTtE5DOIuvDeIqaZ+Fk+xwE/SMAHzon
OkX2EgOqSmFcHCdUD5d8UdtifRGXQR/XlKRXGIyvWhP7H5VlDesqB94ypCldfyUYVpaa+15NCSgU
ui4J/zmfneoamMGGxhfzAU9H8WKUCqG4iB4SVgh936abPs+PdNUDuIR12zG2qaHqD9E23jG2FGKA
ipJKNOjDCU22Q7HasZ6aimRV3Izd0Zex2gNalquSAsXKTNPizYBxdjR0mm6oDDb6XKqfmFTjVgV/
emOgCpE3u47T3NDVLD5k0gdP73c+6O6rRWX6ktCGpWRNi2SpAekUB/NWeeYztPj4hN0129E8LF6L
1KAkAaHmYQxqEU4DliU/7SnuDLW7R85jbEj1AgXXlkYjksukRGyO7NkLcVCVD13hH2XaUxLrhmSv
mRoQvS7LD2rJSiS6/uJjHNjQdTN4Hvqjg1vN9q34Ubp9/QZXnjUXzm0Go0nT3M/C9p7oyFOK5MtD
q08ewsrIB9SLCciMafmmtllNEnGG9LKdOsXiIy3EJSi/26RsXjNraHeVTvuU+yaxO+OXo+3F4rmR
vmMRsWrllr5FDPmUOsPMRlB6/y/f7w5Va2+0JD/hb8o/O7cNqVg7z0ntHedANCep1emq0tKcagEG
FJw0xftAaWdQrfO789Iw1/G/0PyrJoDWH+g/6P3UmK3+5wbKWYS7487Kpu5qLJtcLUIvKoDgCPx5
mZWdw/0WQoq1A3XqmnnJs7U4SHRbaiF+BPSojfHiKnXKnTy4CTt94jJDPkPX8cdS+pgqeigpSOPO
LBHsQ6/R3I7aTkejmKo5IC76hXUqffJsavq2aTr8LDJ9SjXdv3a0XItkEaJX8lgay3wrDU3H/e+b
W6/gt7YkIvNaJxJH2x35XbNPtOL8PdC5etExah3fq2wFDc0SqC91qx/RH/U/p1M72eoQ9TPpn8Ey
TsKdx13cRs/2YpdRUUeSmCTzYPbVeaJHXFm5znM6aePNdqZDPZFujjvkhZhpzUvKynktRs07UIGV
aRB9Z7EZbyxm3VPdtMaDg6Rl5cW9+tFF2S2HM7qruYLXeRGQrWFxLyqxreO62/Y6OdxZgcOaUv0l
GRb+P6sVPxzpr3DQHTc64SHWQhV7+icl9k0OZP2NBnD5TgntImnMx7p7dD+zvMJUP08/40aZqzme
mkczIh8bjU62Cypcm3RpF29R349HryVMKZh4TTOPPiSDbKE858NUKt/0jOfAxQE0jlCeYxpCULXu
g7dBTmKb19ijizRdkOpWfxAuQvLe43voNdKpySBf+059E1Srm+FjLKm8id5MGSYpqYknX68CMkKJ
TiqgLH6ik7eu900Wjf1Z1hWybyaDuIlqcEhEhrLJtf2sS4TWsQ3DB80n0pIIFdvymGOpr54o+gFW
9zkvc+9NG2xtm/VSQNk7NlGHQ2XZRJpHGnHQl0YXY//cu3TjnHp5pfSxBFnGxVPZO7Bz6v+Tgbqt
tnO0MpGxMysb3mNqOivP8ptTkGfxQfN8VjOjY/CnHhzkPEEj04+saonSmlGuu6XTQGYG8mh1gMpR
AVzuG6WVH51fFlDQ23btyXp6j5dOS5VNEiIYxc0RkbWFO+BdfMlkRvAzn20IDZseyiXqRX8MVRmB
TZTjRwWZfxMVdNBTbVO/dVVThgGTLlI183PuovQW2XN6g+M17tXUfqeL8wjmdneurTpYxUpGYVxl
y+WHKLboNLWfyhlX/Fhdp9jO9lrW04B2iKxdk4AFbxT/3ql7tJznfsIQa9Lc7ZGZHrlQn5IAye0w
sCJ1s4fygXrxhEUQIrvvItIWrvcAOjHMe6k9lYax0bq8umQM4WT7D0SXCM+ZdDa2T/3H0eAL4lhd
340/ep2T0wB4//84O8/dutF0S99Ko/6zD/kxH5xuYMidt3ZQsi39IaxQzDnz6uehqs4ca8uQZqbR
KNiwLeYvvO9azyLMkDVjZIjhGgzXM6lu9raqMFcEihdA4aNUrKops705xVcA26Gt80FN2CFW8YyF
pTi20tmlsX0a8Y/1P1W5MG+rlNCDVAWCCvauf8hjN0CV/IDC+dmPR+OgaPhDMzSFh6wjho+ASumQ
K2iL9GKoloQW3XNDByctifjMyWdIa8+RpNA8zfbsXdTW9+WgTpyoz8dmIkuzZaEc7REDPdY7+zgN
ec38jVEALbLHTA9+FFHJeEbTtM0lPXVbkeKpmj1GGpDUOsBoW2i+8sS+ihmMMCXspC8+HYxzGROq
ys6h2KdRdVPKsocKOT0OWd8fqzpX12jm2GSwbNinoAZCpUaI5A8HuSKDCi4f2MRBeun3bTCedYaw
b2VHpTmL4qXa+eWdFPTeWc2nWxqZ0bKjuXGMxvWQwySmAtRfp3KqP0jTSD4G4MCbWM6qVdaB2peR
ii2GCFWNfRdkkX2Sdep/8IWTa2YfIjUUP2LCdcaWUaeH77/AqmnualZXjD3JeKN2CDJkKUVa5wmM
AiaZDWXBooSCPoO8NKoIBPVhAaxDXdPiys+mJ56HpB9/RGSpWnHS4UiNxh+hXx5bkl2cHh7Yqnvz
OkwaPivL9JxuQAHRleFrCMH+RyxF3gpEhbyaEy3cXK/qLVVDIAAUjPBNZ/oNk4Z/xmm81jI2HBBx
wO53GLq7BxSj7JBy6QmIJjQ7z8tXuoiwDOuPCizgrWLJutMqmnxbUayBHD3oayoUIPzUMnuUcvzS
Ba6odSKCl0qrwu9qT1+lbSmh2vURoSXjTh203y1lsNZZnkPiR4vqloVubBrJ6hYFHsh1yzFvsoAc
iwmNil2vZSVHbl1qdzULlZzH/EgZBu6luTC9vNxLOnUksHc1WS10Gr2UPVAAKWtS62dvMHKCenNj
kSiSvx8mQSSf5BNsiFTo1MeNARO3nIdV61ktsoVJ9+C1tkxnSp6TcghuaY/B7+sYmu1qxBbpE7bb
3ppm7rv0jT33bZhlY01BqWwf+kJuzr4a/jkJA4fxt8CkPpiaQXOd6LRS28lepk0jrcDItqCRYqqW
9MSXhUeFmSwD6yYdU1KCOwNrcUs4GtiwVWLRFZyyqTvpdqRsjDEe2Hrb90Zb0gxr9XUsD2JXTNN3
qB3Ahgqu01fLbxKzgkvghE4lfZROUU12XG3RvC3wESO6p7YjdQBdau1bHKYovaIcSnD/zbIL7Ykc
kUNXWWe/KN/Wo+Fu0JRNaw7+/u0/qgn/N7OLq0yvtKMqwtehL6sFas9ZtzfgCi60fR4YxfntPwrV
WhXAxdH0UEGaPhF4IiP8T5LLtRdg+TMKTTp7iAfXoQweDVKNaIL2oYGbaNPiaKRvJkxvcpin+C4L
d2o8/WwoyTN3q+UBNvA5LYN8iUmzPsdm/wOKQrhqpLYlcZN3h7XWvpxTP1J8xBN6w/MYqMO5954G
vW0xhTINKSpSRXbCjj2BBTL6sli91VvCrKqWvVaYZyli6MSHChPYh0hVoRk+IESvnZEtE8lJxikF
mLajz4a2JGm3b6tjZuFD3KgNst1GXhW4j9lE5ZSy6/DZGAxjk2M6osRy46lt8ZRSQV5UTakwKklg
omAXVhMmDpyFLOH0dWlgHq9Fr19lKuVIY86SNiOjvyIkpSDeOqhkAQKR9K+kSjyXWq15Q4ggIqug
oDVpUr+Sx2mrJEW0y0orZUuUyXspyja9gVNZVw9FiyzZ180IOHbOfm6wqO1zxfFgrCYsbis21/GV
oBAOzinfY//zlj5XfN1maeyGq0mtCArRGv2ur4zv8ImGZZEwk6RTcU2vrmSUbh98gzNJ2ARsjWZa
Tayoadr23qbTqyOEmuw2GfOKxBScmIBAn1ic43O0ywMeF15Y3dRRUda3yM5JjCXeyJUQL8H2C1/x
MnoYT+XgWtNngWHr2XcWTLMyZhmCMSZ9CpvqNBpT8WeAaUdUnn+NoylapGT/CaDGPzPKyeSlSNG5
Rq4wlKV1FuXtZA9YLmtTuynN4gmi97ok3m8D4uunleK4llDp3vi3bUYaIq6H9qqU0SW3Rqyt4AOh
opVyFo8tRBIZ7SyEzW99hut57NpZ1ksMEBAx41hX8UsSqE+hGqpXAb21lVkzb5uVV24sI5gWll3H
K1uh2cHqH/CjykinZffdrDY0rVrZsuTynNYTu6wfy2eCEV8AviYPmUnWFMAKdCyeB1i4qkOSseNn
1cdg2GmBuUxh3QE6bYFVdRSDZcOm79/bc/oy/U7MbDWQdjmoBFySalhZnSLcSlHRRkcAlevM089B
J1XrkKqOww6g0XTceZbVYZGCVtzFTVhRUCkViv4Sz4t9gNX69a6iaoSSDAKl4+1r2M67vG78/dt/
9NYUawvn6aHoMnr1zWjvx7Cw98r8q7qd5IVZQRplOBcobr9PAIp2HbJfJk3Vv0vyKT7KqeGhsAqG
G7vlNgutYj0Tt9bGyuNxH7eethAKonHIR0SuRFpy1VjDs1/jRfVssuFjk/CzhhckmWTEIuTngBdW
UN1kPK8QdNIJNV2A/TFeYojct/aAEy5VzvVgR1tjxP+FchXymi4lVHfMvSiBVkF/zhf4NcwV0RD5
EsWA6koVg6YQrYoPA3WjxFef1STA+qambuhsPoo23Ue16t/qEWpXusfScsSGtew9YnjCRNedmASB
DStYcqwMv6aio4TLKGvd2Q6wYJRpbmL2Utug8+5zYsyZKTITZ778MvUzTwx/ki531fUkVxgTUoBM
/DvalvbwqlbmVdE3TLW+8lo3KkikJBs2JB7RgeK9CYUCVBH/smw+xH4m7SGabjsfe+JQ8lnTOOqW
XerP3+K8HQ14eCRWdpK0aZSSOlGfwxnwF0Up0bIbaN8b9Ff14Yckx9kCyETpRmED2xDxUGGxx8fc
7/6S7/F3gsaviRnqnK3zVwDKnAeC605VddVQbBOljIZA5SIvZkraONZ6dAbC1h9pheqAHyJjz56K
4XLSjI1Z28Gy11k9YjAMDizJ2WTUojnCNJu21D1f/J4LihoRLQtd7FlurU0UP2f2JOG5yuvVNNna
T1lgKg4AcBNC1yB8sSfX7gmTKDNcW20UywemDvkABPsp1nlI8aAM7Gu1nGCL4GSVen/+/MrFRVLO
25UTEmnYmiLLKltG7swvCUB5NZEah3mcub+QWMxak9tNUnEmQaRYYWb1V3aWKNsM8mwKKX8ujkB7
VUBRBOFQrYT/M6vlhOeaR+g1fSqyWHcAbg2WW/r2eA4NnS3pWO0/P+/5gVw8MNO0FSHrimYYiOje
nzZrp3IC35Czah8PAM+UXRam24E084UaA4mm0D+5U2KFzufHnUOK3h9XMxUSVSzAxvRFxBy88svt
aiIp9xIthD4yqtqqp7aixNTWFDi5QHY2TaR/EfozJzBdHlDV2WxoKukdUJbeHzBWCHI2g4ALhTa5
JfBOlNeB0iJ00bzsi5uqfLw6naaMwr5MzGV0+eIz0AeL+PGI1VroDcFOTsf8kNXjtafgdtHi3DiL
zO4YznP5XtPoFKG5VZvOuCKF7gfeD/kUk4dQSypRh0UMOYGmzRfv68fnbjLk6TwEYeqGEBdnqJLF
aDQecZQNO6ktbjDsRWm+w1oInEelYcKsdwRzEJ0+f+5zbM/Fc8DkCVHEsHRFRTl+ceCuQDvFShGw
kco8Mny3+yy7YyykV6eFIHBa7axYD34habc2XBoPABlhGET1NVqe3JSj6BepTkDx229bwPs3qqnc
kUf3xXl+fISWKRsqU7RNY0c1Lj4M9ml20NZp6tZTLFPhSfMrvoxXuzIxLdtYFxRMsNct+VEo88NE
za6RNk/LqlbiPXtsewXCSLlpXgvyM2pqv6vPz098uI8atB5FCK6O+Ehe6ov3WVMGoStT6tLJ3Av6
rAQBFfY2NwOxrLVsZpeF+RqpYLLkAl7zsPPvPDkl23uMVkav1EcE+fUx1ygKjISbwowlkUfJWE2m
vdo4chEna5ysKlmHwbLr01WJwP/ZLEuyBOhRrbRYRu8/r0XrbFh8fnWKevmW8IrYtjB5SXR2+8rF
1eWGXNj48oEc1gQ0orWQ/Pol9voFBVNCs+WtHyv1ayscUZHVHOrpt2zOLqagcPX5mai/ORPdkDVe
VM2m/3Y5bgh24mmoQPKMAfAS0b6bGhlQQy+ToeITMgSNimwL6cqQ9OYqsrNHrU5ObwiDKZJWGCWL
tUcxiOgOcz0SWPWjb3oInkl31CYaoMbUb8WoBuQ219Ou6KPujGSXUEFfSpcacUSpWiKBwi5ox9Ho
AvZAOq/E/hb+5xc3/e1S3g2RmgCdpyjs0YRtCuvilQfFRwdzLjqxNQBYwQu21exyQzrARLypJ91K
df/a2KW2IQZtlYezbt3Ek/ymrLCGxnNlNaBJKdKTZm1HoXhHraQKNZCRrCv2V+drXMS4CVMTBlOt
Sj2FBYd+OZTQg0wnJg0qdASg5jabMSXubpQ6mpwYaPKx60ghLlMz2oxDc0dvydt3rLHWAh0nQUQ/
yHs1HvIWypMwjcGFEfqzUkPilj0dSp5H3g2KXwrCarFOJkMCWlaSTpJQra3JDQIwwqIYGc7pzabb
Jo3J5n8otmkTB0g7QJYlHU9wMKFSNLE17aM+g56Z+fqqgte9CsoMRpkGq8xH3HRljDYVQLWGfRgE
0TYKx8nNiKBcKWkwJ2Ib37q8S8ju7J5TFuyOF2Coa2wLPZ0U3gZWLwPYs7cQDApqziMNqP7WzyxA
J2r4xZty+XmqQtcVmeFRoenNMG5ffJ60NFuZSga9s6m03SFXiDVW5Qm1GGZPi8ytNfIszNWjvpmm
8SBjakr76bULyb0M2+7p82/0Yi6bz4aFC3M7YWM2OLqLsynsqAlo2oRuWigWzBoTHScC0wilD560
uVzcdkax+/ygl9FwqjCEaTL86gJ/jcpU/34A1gmfDgobeZ8BGuzam7phyX4hAG9Bc0+Vup95L6JN
QIl5WwJ/Iq58+GJJc5k6+dcpzCfAd8sYcDmJGyCZia4pQjf8iRXlgLNbvutN9P1KY3dXQ5EtFSPA
Kg+rxhTd5q/W0ue34WLBzymolEc1WdF0wBbgrd7fhVo3qz4aIQeqUv/i0VR07bx9SQTf0+cHupjv
5gPpkHs1RiidlYt2sX4LxhDCQxVhZjAjgvjib62MLXoET1FBWC5lm/VD/ayC5f78uL+5QMNQDFlX
Obqt2fMg9MtCtZfZ2jFoSM7gFTQ05itMpDii2cGvvjjUb67Rsi3Ww7pgP8Hs/v5YiWfo7E3pTRWq
P7p5mQ5nvddJw/S/y2n3Q0M0dCjrSNv4yZszzLOOOeUdR7K88bEVGJDVACieKNJtT1XhGnGoZV8Z
RYg/oR7wsHo+YIm8b5dx3tl4GdI1SSC2Wyiheh0nDb5rNHzQtla+lY/7nrXW6BPbnM9cv9KaO//q
jmRX6whRcUk7c2M2uqzxuYGtx+ay8AI1fqwGGW+ir25jQpQQbw/tTOo4E0gyUgmK2+tSZcwTAgtQ
nkvT0vPL5EdtgCa3AmRnworhG8XyUU+M6SgVyfTFE71Y2fEm4UEwNJ1vlgoMgVfv73LWdFYR1WHg
Qh4QGCeGa7NC5tdZ31ILAalNQ8T54sHyE3+ZWN+OqPJ1oHFluf3hHZqZHkMWsFpQyg5VY3/fpe29
zK8/P8zH10fT2MyxbFIUMsEvLywKI9SoaHhdTIJsKBTtzjdIjCcYbHIab6n5nSvV+VFD5fHFBX4Y
gbmlFrmbJspfkzt78eKGrWxaXYyWo5BIL7IlgsbCyTsiMxrc0Bbyrm8NtHzWVwPgxeJsvrGG0FV0
qeSEsDe8OO40GkDIBWRG9F5ggEyiCY2koApDKXNvNANSEdPuKFUxEmdBSX+ssrtVMxQ4tEI0S0NQ
f7GvUn5zK5gTmYQsbIFc9sW00GUYeCIVTk5VZymernhRotraydJoQ8qybsYolLeJXCaHgG4Y2fN6
t5j8kqZNntMG8iR9BSRpH/bmNUTbYBen4+RA2uw2n78sYl7NXbyUJh+CRZGGWES2xO8/gxQaF31O
1Xc73cCqmgIK8a1+eCU1pRpVGfYoIYdFQxp4EMu1k+s48xn+SneKvOdlQCqVW9meWGReS/MHjuho
zhmaE7GSoWSIzQT4iJVzy181UJrKrb/9/Ao+fsfcZuQPiowEl0u5WK6maVK0NtJpp6zGe2XqtmEt
cHUYzT3/jPQE7Ytx4+NMQA6syYZEY5luG/rFy6ZENPK7YJQgzw1vXzE10v+vr9gwGJ/eNuWWzAr3
/XNBAzFQ62l9N7cw141++33E6wH0rMLz5i/RWmQLX7ZiAstoFXx+S39ziezONe4q1/dxRd03jeWr
CvUrZpndPFClcog/56uB6uOT453TqBYqlJxMthrvL5Eqa1g3JVoFc/LVHdRYid52kHtnGksZOYTN
y//rZZlskdnX8JZDJbYubqke4FqIGpueD3AWRypkKMB6zz7+yyublzvvPyoGYMsyFPavqCgvj9SY
6RjmkeU5FASy24yC7dtyUDLHUxD02urz6/rN0ay5bGfYMoMuxOr39zElRn5EtjRjvsb+3BJzXlPL
CgaiOhOr7r54OcTH0ZZiC71rlfUuI5s2vz2/LIXYi4WhFjSeQ7ihk4AWclNPEJZbRIhT5lSVysiV
lZcBU+vlITkOYfKUGPLRqL3qqhY523MzO5mRwmRrFs9dr17JaHFz2w8Oc9d4SMZ0JbLauMkbo3Y+
v1cfJ0fOWGPEoNpoK7q4OHlvpLtikmAJPjspl7JEknMaTt3iTVBJAnK6kP0ZfKuqN/Bxvlyq/+7e
GZbNToWyoP5h8JhBAwoqSMnpotZbm6P8/LZoywz4aJHdr2k3eyu5ErcyuuOtBiXG6bX4qWgb9Uz+
jvXFs/zw5lB8VRRTo3Aki4/VrTiNbCQfNiHVeXvkZrx106gxmHsTQ84X28UPUyKbE80gdQMhH5+f
dvGaSlNcdRpHQ9GMJtZTG6acb0Xqr9T4tjdYquBq++qGX9bjAT9SPBKwRux5ScTa4P3L2hZRJxlI
W5yx1rWHHPXSgquOrux87JepjLY+wr7oWm0aPAvQdXXkM9NZ9o+yqYortC/1PszuCBg905jwCSVw
7NYLQaAGxiEdSkAuExSoz9/Rjxs6TtqUWTLzP17Vy03O0Kq1ZSB+c9qgAEOn9deDnTYbVQWNY+OF
XBhDYa6KCGFmM6YkI9/GShV9UfL6MAlwEjhqSWRnUmU7cjFaktFrsUdQWdLPGhCEedeWPHurbSv6
Yg1y2S6aHxIHU7lQocrqh4Wxx54+j0qarRP97G37J3LxXPON9YT5wJlSHfYrgw6M3/61C2hAp1RK
dpHZBXu7bg5107XUU3ABigmClpaWzSaQg+xcKGLv86DODC24htOWYgD+0rizx0dFKtoVUVeEJmbF
yZi9NQFO0l1FLUgLMhlhdpzdBhNVIfZpym5Crb/84jF/WHrxWtIaQHFs0yeANff+3RyxxcKz7Od3
s8Hkayg1Jf6OPBtbOxm+sh2KVFkRGkpSokLljw1ugIRXPWIdjK/FGJ6Lxj58fk7iba38buripOZt
g22y0WZFePHB1H6PMTlggGyxaG0z6IKo9x6tlmSlCv+5Q9XsSJ3ZX/WhYTnUPpUrCGpB1p5Fq19r
qn3SAQxsQC9DHA6D/Ibx9keY1TEgRtRWkfe9M6p0MQx5f6vKJErrkZqdKFnBsjfsJ6ISxDXVFGy+
qH71iKiheoIFIPebYkSiCgEPgJel9pu06iwWprOmqMXAIBGA3WeL2iM5EAKV2yPM2RQ+ke2VTpRD
ynrpWA49nPiOVgKTMxr7zi5OozBfMkzk+0SCf9mN9k6aPG1JAKHuWCl6ubBj+1sX2b0pHRKzSbeV
XQWLnkYSxfH6ATNAcpTjkDRS0zsUQXNIA1M6Y88kbID2Dr1tSriCT0jA1aOEYl2pRRftgA2eDKmo
XhZ92e8n25h2uLjtfVoEa3Tr2LN0+VvXSz9awIPXXVmG1zTH/zSBqyHC2SWx3ZJ7grDDgJh6yuve
J67CGlZNgrBZV6NZMlx879NWwzc4Kwu1zt9ZXZS4FTb0BV4obHBKex8k1LAlZvmNlKMqrMd4vA9q
pP9jK65hab+WA2ELBYHVO1FgKtFUE/qc0PxdoEv6LrJj04HShZedasVZzISRKctfUr/Jt3lZV65M
AQqUMkhx4gSFWWkIz3VSAvQ8vmIQLnB4iQP+IukuzX4Y1ZQujchUD1aRnq1ZARJ3hEsTneBd2agE
JkWVDpQcVrEvLLdWSnndgEY+RFYMLDwfN21svQLXM7ZaF7FloYgx0Epz3jjTETRKQc79qZ/RHb7Z
lo/+uIgRNO87uTqjuK/pjffqukjQ0NUBeyG564KtUIdukVP5ogiLEDYN1GepDIM7Och5UzFG7ouS
OKdxKrqTGg5bD94Hwl57gvWuwj9pLeWkmtGDao8DAF3IiQgaF5Ac/L3VxuW3rLoPYI27EQ7Fg1WN
wUrx22pTJqiCLQXUsT0l8SlO6kc9zfKTHRt/GnqQXzc1iN6sOdVz36zI5D/NNLQPVjx911DioY/G
EqbUh0AZyLyIUAK0OXDsSd50sjneQpypcYV5Lts07+CNFqruoHqUAjshBr0Ujl8e1HCPX7I7K2Bf
zmkF0rBEjkhCtR1sVF2Jz7KNpaTupa/qfB9WJrZFOZ/KMr1JdgiXU2DNwhVmr4kHgLA7X2G9Xgbo
XUJZQCZNvpyCPpayOd68LzDZdcl0wefz+WVR6/VTIRuCRe0c0DYgb6HK1bFCUY1qY8eoCum+l27G
5H8cGmytZcz7qIffOj0j+FnKfn4+Dl+ulRj5qP4pguFgruRctvWI5Esq0wO1BEkKmLUHbjsShEuw
DtDWWJLRrw7LKRzuPz/s5V3nsCzRaFbTa0MMcKnbiCwpxA/PYScoCH1qMfrOi2OLEvYNat7PD/ah
dM7REDrbtFWZ+mnyXSwIvSQUbU1cttNlbb6HHetdhQphTXKbjovMAiYAf01Z5xaiDaFSJ5Twzn4x
CV/OwfM5sO5gB6rNFYTLvROO/jbM8xYAV08fK09Zgfq5rf216/iP5+E//df8/Nf8Wf/7v/j9M02v
immvufjtv+/ylP//1/xv/s/fef8v/n0In5Gu5H82n/6t9Wt+/Jm+1pd/6d1P5uh/n93iZ/Pz3W+W
wIyb8bp9rcab15qG1NtZcB3z3/y//cN/vL79lLuxeP3XH895mzXzT/NJCPzj7z+alUDs6P/j15/+
9x/Np/+vP/4XP8Fvf/7jZ/byD+dn9dS+8JH89WP//revP+vmX39IhvJPQ2enwmuJ0l5nRPjjHz3K
qPmPxD9pPKBboO+gUzSfqz9ZTkHsX38o5j9NdlmyZVHgZRsus8Ct0X/Of2T8EwoyuwKqvrx3rIH+
+yTfPcr/ebS/ip34Mb/s9Vkf04kgxFVFwEIdkoLJ+5FjwGQZTyQ9wlp9LAg8U+GCVPe/3Ji/j/nr
Md5aOP+zKvvrICqLNY1hAdGZdrFU7L28IOODg0jmk81yZlK7UwhdRlPi9VCjuMOEQhgPACAIUrW4
8okDAAjcp6hKQhI0wcJGROeE+Yk5nxnPWLAJdgIb1Gv6lMXs40PVMZmG1Luq+Gosf1/n+XDy+sVO
QhJA0UXOydP0dKIJCyFcFNuT3MyvlpFVrT6/Wb97IL/cK/1CghX1aMeLXusXuP/XLSrMoFSXNUyT
zw9zUeL978syDHOeoAyezPsHX2L+nFKcmQtsHPZz0LnlTvmOw30lv/ihQz90l24Vl4DT2O2AXn+x
afr94Rm+FNWk7cYu9/3hlZZ4TH80eCU27VK4UBVX0k1zImjMjV3CTu+MVTa43dpftF9d+e8eqGYp
DN26zgBuXlx5EcqqYRdceb1sruj+LtMbDN/hUlpWS+VP9Vt3KM/dut8oX5R6LfW3R6a9yNYYwYt8
Ka8bc8kgC4qLFsBdTTr8CZLsyF9o/X0RwMIsHn2q6ZYY0FyeCkTbYTFnU6VYiYhrjcgCxVZIkEKs
fTNz3vrMdnQ1hlv+pKjHiBhwDehkjz8sy7KFSpAK+bNLauTbHP60kfhEtOffZRjz5ogoDlQI5OYl
1gM3aChcEQnaVRnsl1s/uK3tZJEIMnSuzahfJDaeBqnb2mF7BTYDMw32w+aYZ+O6oZgemsGmh6Ke
KqZbF8pNmk47utXHkGAJOExr3bccrc92dJoh7LffDMzae7TGlSPU9kmfvDMy54XuRPGwG3RSvCsC
2qrMKXgtbeWlBpHdhYBCoIGxZbDqcBFnEJeJb4uyYDFO4aIufADeipPOuRdNs7V6yLOjvapNbqKl
bUxCR6oWYByNSUfnCVQW0OyIHCa7cXz8woVdHhUq70bYEUETspdqXD0r4Pb9tKSZPn7XiT91/aeR
3Ep8jGwmF553g9fXaaAryTouinQbJfXKEK+K8jTOGE2NBBK1WnSKurJpIraDQua0slaCQ27fpYFM
lVFaS9KIx2pyPCtYlexJMxuVmD4v/u01qh2HVbmDVyuX0Ofah2FeZ0eZI+vXSYjJkVCuccqWKCAd
zYCsLn765N5SLcKG2R5a2JlIJteN/DCkkK5TYPzKawS+0ail2lGMtT3mKI2JCawwgPpPRXjfhaZj
N0BvICDrpmDNWt1qMYrQ8RFOGUWnPeQWl88XOw52JdRNldIts+KBIi8dVST+qcW7oZEonLiR7i9S
45pEcRJDTrlU75HyOVmzwQnCOP6YNt4BnJU78rhkcZtD8oInCpz/mxHcjgPYBP8l48+ViCWO8pha
Mk1y9FSiJs0Xon7+3GXXiQyWwXvpDBlzOnkzqgxp3FvW3e1kqE6kwdeCslP25qIbXk0CRKI+/zGO
xaKrTjRNF4rROdWUu/Zk3uHPIcvo6JO+YBfNxvPAh2s5CCdrEfBgLCj67HDcXOncGHg9TLzFmALm
sQnso96qdA9GcO/pryN7VqN48OTOHaZkttuf5Vpx5vIPZD9Haf8UmbHQpK09TN/7fvalR046egwF
FoyV4jgU39VUw+BQOqlFRBGCcyKa15g8ec90zEaKIGeuFy5GFAecnauCyx9MCzaG5bScUmVwBnYY
Oh38rCIfiUgb2g0h4rtGplwga64OvYgy1LKQkx3ViBsbXFnmiw3gLVnZF0q26HqBa10sQnKtAEJ5
hVjCq9mpSbE1AuOu1IO9FgVHpbrNTAlgXrny07OOg7sbpBXzjtPMcLHuO0yT9RjeNunjFF4FhgHw
ynvAibTIKAlFltMbLdi5bqsTLASZhgR1jTRn1Qmw93ZyStxkshJFvO48b1U1pqOaOKmaaGnKpz7c
szoQZrMvwXr0Akh6cKQVeRUm6MgL1dWlkzUpeE74APVnw/uRJN8BYdJY301JD6sbFyggKkO9kuxi
RRIkoKruPhUK2AKfjG/etszfSE3jZvqK8sKqazDapwzDwMS8ORQBeL5nHFOLUaICbFZM5an2Xxpv
pZMOZkQE9gzrGYItKIzJNUgMPlhZIic7s/Bk/aiVegl3zlWDKy291dAtawzt+SmeyPKWTlUNsBya
Xu2BuvbWVtW7Jb2JesQJ5U9HrT1CsQDkSWJCka3bzlp12rAGtuT2SXOKSD4Q8bgL43pnYnCoeAET
H0Xb4+Rda/J1OWwb0rqrh36KFkE3rZs+2QW0lqJoWpEqEiO694OKXLgMK2Es70YsslpJ+KOcsPMu
YAWhDxaYBPJ8o03fydR2Grg3oiE6piwXsiTYAU1nmeCmiPtbzKKJMNtMxsPQmxhGIyovKDyKO0xX
buR/NwOcqIR4h3qwmKHBWawgHQ+3Zt5f2xNYwNzyn6iDLiTEnH3Jwyv2cmQhSiAUpwR4qOXrfuqg
xQFhlqKXCp8hnL2NZLEJ92vGMd9gqCRLy2ixNAmUN2Hkkku40gd5QesgqMftOEE6tOvEme2DyZ53
fenNPguYr0DCw4yMNEthcibdlHyMBtN/oxZuau9RgSOKWVnJI/UhR7afbNVyMH7aQEzzSKM3rSHA
CzBYjEvffg0BK8v4cuX0JpHH1ZzmoHbSVa9+i8vRlYZ+Y9iAhIS5ljXf6XR/M1Dkx0W5i4xk0cBj
QP66MPubZEJVjGxLzweCf6KVmbeAaA+aiFbYXBiGHwSjaF2vSWqlmHSgsjc4EiaGIJ3nU53INII8
iIMbSwY6VaxhZF9ZcEKmYVxi9jhRwaodfF9YvAWpVXP4CbEvVrQWwGfpmDmatvX/tNrvlfzoJ9Fi
sDwMbsZ2GCq3M7INtNkFyWi3vd6dvLr+KTc1pR8sechsdDiVpXrQYpByTHw2EVcKrqXsSa4wJyok
Mg4MLlYCa/fOpzMIMTrIHsi9hyMSrXJTuon1ZF9qZ0EW71SMu9RSVhSylpkGeFzkkBSBHplXXgtY
R4cdjewnkm4iuXNkcd2Od/nwLDoqi+SXyFECk7fjkatwye7q8aRnT5FJmY0Rf6xSwEynQZyiiXVY
ZsN8P1KmX0/hA/XOReszsuk7Pb/tget7wXNZYIJu1sUgH3QQOCkWIF8DESwlK3u85xRJkIz2Rp48
lWoNFf5Z79oXAF0oEqUlG34MUKxGGCOpXDdBcqMxtFYl+XhpSN7b+OTb+AXtURC7RTRTkK/VKllS
pnOVvl30k7ca5JF29EOT3+iQWfp9XM5i3OxKG5BGdPYy0iVXKczFEGQUgLt1hI5aL7FpA0UM/WyL
EWmnAaGAWeWQMVgpg1u0j5Le3chAqkrIdyOuTDHqSxwiTD1YnKiQtqmyiHrNCcZ0WbDanOWVca2t
0Le4LbXIRntuPdYNRYm/sdkSBHk1zKhMdbzBGz9T9VgM4J8HrivMkiQQ5TAnkUTpMfH3Xp2eBKvF
WJS7BoDl/2bvTJbrxrIs+y81Lrihb6YAXv/YkyKlCUxOUej7Hl+fC5RHOgkyBY/IUZlVDGIS4X4J
vIvbnLP32mhYDlXgc6AjYQi5+5bfrJPV3VRMnIFephTKrC/uK7Ks2M2dRCevrwHlCDi4bN1ShMTA
hx+KMblGd6ly1JFRJd4V6IfbKXsclWkj0aSq0Ovl6vSQadoWAfoNOlFgvNEZEoqd0oSvK89tMTqJ
ieZ48UvMLtnK37zS+14BSg9VaePJHasfN8jiqTVrqsSiTerzJgvwe1kXUlvu8k50PdZPy/uhpNdG
jsn0h9h5GPloPNT2nGpRNduKEIWh3GXZ8+wnqAuWYrOmxnWWjD/H+AmX4IXZyWt3pved31+3Rdqe
tEARLc7irPfXtVRrQ1CISNc1m4ReBxflCyFV9uB4dnEMt8FKI2dR0Pw43qK41opWBZ37dbzwUnXY
hDbeD6j6O5Bfrr9NH39/G37fV/81HF0jmkYaWmxupO8fT0mScBqsGJTNAcD8yTz0W9KNTsbKDXDR
Gv1rHMWitoySzkCh8n4cSUG7ESV0dfqxuwjVE2RBiu9Ee3z1ivg6HIbtTK4fasTcsrHSEV34eT4O
vigS90i6iKvhnfZHTA/BD4E1zEUT9dDZRHfthsBh0VAd/bR+535fEP449GL6YDEekyLkueeUIQi/
sM8MN07OMyKn1HXb09aEze9rwR9HXEygCSnsWBg8LJzcTb/hsRzkrpedQ8ChI7qiHWxw76wIEj6r
3ehvft5FncuI5dzQUh6zKW8mqCfc14rb38/UV/nsspaGtIoWu0KJG4Xt+ynUQ32iehFBB3IHN9yz
jZp2dQLDvQXbQIzXypfx6SNRVKd6h/CTOtH74RShanWp8cmX0EgXg1yYEsEgevcrT/XpB/hmGPn9
MLQ8pxKQ/MABK7mWQQVYo3hEdGtL8fcGmoak30gWRKmYRX2S8P8iKmM3HtRyU1TkMnLF9xsosKLi
Kvr/8hUs3rjVWDphiSGeYP9CLL+n5L1Dj//9C1h7zXOh/00DxzJhFqkhzy/pt1b3pQVPIfxnM4eq
lyWjXBOXDXvMRzBbchY58ZheTq609665JGyDffUNeOV/8inM9eRfg712T948UGmldTg1DDaQDAlu
1NVzY9sUK6/tdd/5+DX8PcxieiZ0Lxvcnfw2O3ZJN7uOfugOlSPATra/T1yyEw9YF26EW3zoG5Hr
9ba6TAubI7gbXskrr/hVf/W7P2cxjQttGAOoNxTrLvzL9FLdSVvIo+KFREgPIQk/xsv0CDr+aXwy
cWaTIpA61heopLcUKMT92i66UMf+tQi++REWM1fDtWNS3gO45HBKP1Agiq55SffTedxIbnVAa7ez
nGYzR+naYMRLEmXd8orCgv376f3pfv7aXvhrOizmd9TmFkSP11ULXu9XjP5Q3F06kbfa98LxXe3H
fzIgTQ3FosKMQmyxFFdBk5Zelfz16NftLtwEbmdLR6KJQeOtPqE6/7Qffvq/B1y2Cdqe2mhu8IRh
gHyQmotMNi1Oz4c4j04NPPeEk7FniHbO4TUcKUcqL1rN4VSBAUlehJk356ZqLxUNaHbZbtKodnPa
GinZnwX5ABn0evj41wqIO9Lt7ViDps09WBoDW+zPyUySfGlRvtpGWnFnNxw/mG6yXt1pBf92XYXo
Bwqk83crb3reuz88uIGDk2bVLLddvGnDwIocFHNk4iaxdiQJAEF5kB51ClYX4xbwduMUO+WLAcxk
t6adXxnbWvRm9IISgeTxKzd6czKSaoNrzR5isBbhMaqLlTVN+nSVprmsUtAlskJbfE/lkKJbULlj
S3ckPGCFyA4USDeD3WsIcxwEF/I22YRXyteVd/zp5Hoz8OLzGapUj+MGh2q9SS9JLwXWui/dbpOA
698CM1z7XOd/34ffFEeUhnQOJZ82v/c3q3fXybmAMIdd/xjIbnOgR7Ij0GPr7TELHhsHudDKNPr0
APBmxMV5bSCW+tfmpO6qQ737dQJfH+bz49ObcRazFSBaIgwdM6bbmsfuioVIcJ5bV3K6myS2157q
VXjxmxe5lCEqBMINQ8QPh2HjTE5O7fibeNPt2y1XGUd6EF1wJbu1c+jn94y/n1JfbIuyXGSSDBzK
FUFtSr22CwKfIjsYOQ/pOId8sH12qvvbtoPcxwryn8zXN+PP8/nN/BEqqx7KjvHrjehMbox9wn6W
dsIu3YZ3yuH3o31+CHgz2uKztKYsbqJ4ftobfZOdi4Pi1jvpJNnzRbU6+/ts65P8BNPZlhy+1EeC
qNnuRAoT/2Qn+P23s/Tc1yo6DVHmr0nT00T/zu++/P55P12G2LnxrtK413BZvH+74pBCrJlLffVG
2sZ74m8vkpNdM4lZgE796ad0vTLivI4up/HbERdXRzjImRiTGuJW6nNZiWeRaooZk13pVW4LqEUX
/4TfZWvRyqPKn13j3g68WIiMEakKnQyqmhMAEo8YhJFKwJDR+D/HGkhMtTqWSbfv2tjW4mJLVAMI
xflSTaVFirC16ifKwRtUDk5B9wipumv5sJdUC8LlQeyNSz9s3M5LVk6mC3nQr7MXO8UsDaKnJS5L
Cm2XBGZh8srEI2X0Y7ibT9qFI7je5vc/zqfqCsJQsT9JgFvU5XTAPBHrQdnyjoDM22xKP/pdSi8d
7I5Nhtx52ii7+No8Q8l0X3djx9uU+3yb7fI7311be+TP9ioTxQp/Ecoo5AXvZ2cF/ykL62m+oPac
BZrruXxTvnjueF1eNHt0o3yFvtPHHPuk6/AuvBJvf/9GkD99nK+IY0z4PJT/oHQs1j99bOSKKLzR
pTF6GUztHp/cdTOks+Bd+5mX+U6kbyCryKnLPXl9tlJGD7GvX09xcAHj3qno0VCfMQTVDWsOXKBT
s/bRIHegHPsbtSZTZdQx63qb2IBCrhaPQtFRDRxqO+n9K6vtn5PMOIpydUczYktP8miAq4YDYJuW
flEa44ZW8LZKVRhhcGmEGAuRr5zaKj1asDjgMDiq4T1QH6XFphzwDFN/5zed/bFxYhDplKVAp4T7
hGRegCNbkVS6oZurlWDhSpls6A76VauTVDy101cBirGMaa+LLRcK8s/cku+KStnkHnfu5t4Pv7VN
Z3u5ysccye7cXYOlaNeCcC4jOlvBfSnLuy7J0Q5cScVV49NahGJ2jCvluQJPe+lbw8kcO9H2FeWk
hf2R4IkNEjhHDpV9oza7DJpYQhaFEeBfiZ9jQd0kTUHfVOaTrHZ9E18Ute5Omti71H/hMqjKtyQD
YiuHanQAS3pjxflDnuobpQbzCLOcjz0uICPTHOhy+St5IwiJEjLMgKiqjfYwohK1dalV7NGKoeSk
5a3YhKFrEkrpZpXyJffg23oyCUsUE9rascbY8fTUcMBp5C44a+L2THCiUf1t1uSQebwt2gdJf+x8
DfQf9Jes2E1ZdRBU9aqN6KgUigx/Pzn5QXkdRRD06/GFSvY10uGXXNGeM134CR6YFnpo3SeJsrEC
//vK/F8e3ywZORn9AVFSOJV/qBGZg6jnYVAMrnWn78ZNfiSo2S1dY5f+4LjhZE60djKeP6i3GwQj
6qIko7+UMCfhEn7/0Qdks8meXNPlIm2OsHdn1C3yJO6ZPjo6FgpIdigh1fCkTZ2Ua6N/8rxI4YCt
yGhqFG05OsZsjHAyoEjtrv6eUcS08WCkzjP5WOVhvKcB1rrT2p44r2MfHvnvQY3F3YOLbirUGcGp
CSeOurJp2LVOekvnGiXRPPUN17+fvpAh9AiHe+UXno80vxt8scA1bVsF5jx447Y/y0sgwXsA6k7D
6W5XOfJp9Qay8oqXbsdWN6qug/7AgPGlkTiDa2wlO3+pIzshPbB3y214Ravx98/5+ajUkLiFAFd5
FVS9OUcWUoyQKmbUSIph5n6Xm8f/ZAALMhJKMA5mi3krBo2WTjXxucl0IlqYNSBxfz/Ch7L766dB
yp7If3DLLAu2bQsTZQwYoqJgK4QIzbxr78yEZFsm68wtHOsgXq5XJD7UXF4H1mZElQlahq/j/Tdp
9bgRpk6mBHKML8O9tI+dZ/2KTBqn4hiytu9/+lP9Pdqy/jF2Cfy6ktEi5aXTCrtYcy5/uEvxPGzl
FL1nmzT6jPmbeDMZBI4cYjUHlY4dUW8K8TPi6MQx0LXoqeaC0Y3yNoj8KwOtVTxHyQlOLU639PXv
rFixe+EvYMC/pYv+Z6Lnq+Ilu2uql5fm4nvx/4LyWeNO8T9rnx+RLyN6zuJ3iuf5n/mleVa0PzRI
8hbwgNlnDkXgX5JnRf3D5Esg5gBjMeijmaz2l+JZkf/AWDqTsqCkSCYhA/+teFYkdNKyJPJvmp0F
M5fw35E8L74MAwOnAoIFfwZNuJmKtbhA6XGnFEFIxQZEqvBnTrTSkzgEBAXlLAO4+Lz8wIxBtSJ2
2VGshvBR7lPjCgZU8uIJprwzLPIQ0NsPyjkGX0mfXsnGs1wYLQDiXr/3xly6khspe0xqzGFuio2A
61HXxMS9ZWOngPGvgsdOLo0TJF7AHRnYS2vq7+ipEw7bGreql8suapDWCZXqSZ8Z75nVjJw/DTRm
xrnpyNgt+13UNUcxsm6GPrxs0cipvfaiatH3qsqOudxuwsQ8BWN04Tf4kPL2VvOSm6no76ve/ymg
AsFAupsFRVQKzq0s7xNSaqYueTDk7D4Xi53ReVfEZ15W6JxqVEZ6FsJisy5wST9lWnjsLKDGAYFh
koTaIhe+cR5Hqh2OT5I2PVhjVdmGFn1rhvJWIx1IN6dzEBsneNlfyaR87Ovk4IF6LqKesDsPH6F2
FDmsmyjvomSEfeHjfkTPCgF58u99oX3pBmTBs3ELON1DpBo/cM9e90RAlhOnVy+j+jiaDx60Ol8S
TlPFmiuHBLw2RHC5BqGvgsTJSGbjakC7qlN9lKPAEQJjV/jRTUuKpRDWL53ff88MIpXrejvngkVB
vBkG4dgRnlSSV5rICB6Q9E1g+OtEQxZkCm43CnfgOr/i/zmoRVHaESlHYl/v5YgE36G80/qOLTqB
+i1M2yQT/gwDv3PDSbhOPHlHji9CpwLKR35dyxbpqO1NRtapkTUXuao9eWHyrdbag5znF2M3Hb2x
+YqZ/VRrwJZVRLtyMCEoir8LLRQwPzxnaf0UEmsIKtLSXMUEgyORgGObA0nNfvGlk5ApFSQWYIWM
voei+uTV1o6mzt5Mpbs6a3+AP732W+swQSnisBu++Ll0o/TEz8Qo6vJRvavr8KWp82Omx/zK2b1X
jLuwjpFWUm8xfM2k0IQH0uCwZFe6/0UzM2S5Bdf34lkxhMjJoOrjoborzeAwRprqWCXyuSYAU67d
ZnV/UPtmayUZj4t9cSB+QiR2sOkLJymTB7KMD0Lcfw/NEMVJlz0Rq7oXG/NeV5CdEFm360mU9cru
EiLAI+aE50QaO7tHXucYufzdEK3LzDcRaWRyvfUJJ7OLsvYPVlCR1Z30OWlDI8lswTnqA/hmxE7I
lf7QREQmGNGcXGEJJyLrb9oCCmzhk3MCxJrcjZaspG64g6NymebmPo297QxErqZum8uk72oAPEX/
CyTmOxr/0qaDmuqWZRPc572IwyBntvZeRYysl3abWLbiDe6Hl16fDhNS7kg30QUhCmTyantpKLUb
CNdEPRtKsLME/8XvxPYF8/ON1kQ0e3Rj35VxhCHR/zoALmjGcji1iV5fMJtlV5WD6i7RVQHouom8
tsebfNOQTHdVRTVb7IQo1grSXdaXw/XQ5QHHvsqy4wKptx8Bh4s7CJhpXeyiMX+Ian8bS+lukMr2
5EVWuW3bOrcFrAxVgAOPUMje0axWd02p9neqV35VBvliqucIijj/5tUE2Cp9imanUBoby/NFVUnf
Jt14BGjpbzJQ47g6rbM3qtS8wtk125qHKPCeKTxeUr7+0XcdChnlPqi6E/FypMT68d7MxKuoNX/2
0vgN/rr3Pc/pGvcdlVGv1kBdmD/yRJ4cJCIVthOTPxcsOBDrBI1yPpOJa31ntOS3EfZ3mNLMO5c1
qi7wQDeSEsubElETIGTJ2May0mwxSfu2pCWXQRzuyBL+qqMPQnrsIWEOJUKDMNXGJQHfmuJz8R7A
23uFfxXIyNXLck57KYLLsZi+ZEp8SQd+32XJhS/6e0VtfqRk+dKWx6jcl6cx80iZU7QOTFEgYGco
+m4Ly58ctYLoVCFCHO9H7V4uQyqGBQn3gpXcKQkXM6UvQ6dL6ssxKmSEWu3XCtI8MGk1drXEq/Y9
5swrPE7VWfWzi5B0KBoPOuVzk3/QUA3/XLXhVV1neGtnt4djERDzUxXYcUbWN0drSY5O+kR1IE72
F9wjnlSj3Elapzpy55PIG9XSJXWjGE+vKp/abvCPk+CTPzN3tyiBoked2nKTw0vFD+M/lGlMgEUt
h1uSjyFeR5krsmdplkBw1JRiAK2/mMUk78WgRFA2EQ5fq+pP3BeRHZheB3Sg6HANmSG21+hniXt0
Ph8mthgLN3Hm+RQ/zKOMEQCcl0dGUimRYxmZP7Kkva9zEeW3VYdX+ANNR4naB1A35mnODZol+KJx
W+D/vMgx2LwMeTc+NlWpk9pNImsracbOb8RbK0nlDWtxevCL9AdcD8qbihW4haePu4m25sOkqPxm
YItIhREHBH2+UHffhioRrrEEPQ660m8SyGL2/03JcJGETgFTpRh3QtccRpEf3hSQ8ZdCS2AyYnuf
OspQjChSImq2HD5UZiFS3N3rQfD/n4n/jzx3Uf7nM/HXl/TlvXtw/v//Og9r6h8aJ05kF9zCNJAl
1Ex/WQBV6Q8TjosF8hHCB0flv8/D89H4X44/+Q+aq+KMAKGa879y/P0qEs/hLJyoIT4iI3p/jZLL
VpbCuhucPBqgjH8p1S9F9uebR7/+VYh46/hbtNk+DjLfFt/c1ZCZ+RKJo4PTO0ggbvsLz42dAelV
yEnztNYBkt5fPj8Ot6g561FBPosFrrHeeDceGQPX7ITJNqBhSbbdRpN3zW6tt7cQe/xr0Ne6O/sB
5sb3zygSwpZCexwcsoN/Ekq88R97Bw6am2EjsI1TtC1Owobda1NcTrtxqzjTQ4GOc/Uv+extA/Wa
IXIid64PZRIh1MtMLcP5bU/VYe53BdvO0abD6KLj3RorJY1FV4Ynnx8eaJmBbRT76Cu25s2v68vN
QIGf+BJfEZMhYE9HiX0yRZKG3Voe1eYuNBtyx+WSubwdABNEgduKRPZgiMfyUOJ/C7BeBDVq9ELp
IOpHsTme2TIgOVSQYRXixWpi0SQ9RDDdG4YekdIW9NNXwxhMHCNlnRROrhOIusXaZJWJo0HYl0nJ
mbxpbTa/byfMzwsvCl4aNlwR+96ykpI36dBAZO14v+aueqo31b2yD9zQwdheuro9bFKXm9LKa/44
6tzxx0Y/FzaBtC4+1Cnzhww/SuOkGo6zSJ7wANSTGCZ2GwPhNzxIGmt1xfeNvvlJuVwD7gT/JYrc
zxc348QXe1FPjNZRd91Z2Qub4Shvmx2N4pWR3itCfw0Eic6CGwPdSFpKKTi2gYvoldYR2wcy8HLL
wGJxV46XEZ75gVb87xek+e/+u176azg+UnDxDMasXTyXasW+FmYFPkJWPjw6kR9zmOMOjpNh/iMP
vx9uUav6NR5A25lBTQQWYt33a0Oo+0o3tJiGlCsYtgfrkbY/eunWzZBqTrS/ipviQfq6Mqr88Sk5
clDd0CVKKUBw3o9qGWNa4otpnOjg7cRNuvEOWG3QaE8Pobta82c/WrxTog+pyGlAbfkNX5twb1aB
RpHqlvsU1fVz52L+3GARC1zPtZwRdQPpLrQa/KvoaDH0yqfxyft9P/biSTNS2GNVYuzpeXADR9uH
38rjtLc2iNkIP78lqTVxFFv7939XxjVB/tHWRfb5yoJ688xEnSHgbozKKdzkYO50p9lOW2Mb3tC3
OnL6m2urobsmpvxkwX0/7LxUvBkWIK7YiCPDYh9jgf8eXo6b6izsOze9JMLa6U64lFiGenXDmS88
yIiB5z6P8jXerlq3P65L7/+YxbvXScHLo44/Ztjml9gfNv6mYaVQ3ckZkSMFR6Td2zWl18f1Aib2
XDVUZuAbFZ33b4DGH9lnNW6iFhf1uClU4D/c2yjGqMOYCjti/jq5sAeK3vJBqcemXvm4PhwxYFNT
ywRoxg1a+7DHBm0c+FVbkHSiP6vqo6at/Ps/m9LvBlgooABVTlibGKB34u/KVnfCm/gBRxueUNYN
0W1uim/jo7LWxvq4Mr5/rvkrfzO1iqQ1E5jbFSt+cU/tEasR0r3ZheDk95XNFVB1sZQaX9cm9SfT
6O3zLhk5niRYnEQZeKgujLKByPqkqg9a4q+tFR/3NJ6Q7Ruyrwp0e2m6EAJPoB/OQOKRrO5jvDMu
6gMR4O5qh2J+V+93mXkkwBzAPmDLL0+EhQwjsk7nd3mDj2pLDhTEOcOuAju6m9Wus+6BaB/Aqxg4
j+plvYLemz+CxficGLgpsCKzjy87JKUi11at6Ywf1gdKG/CfMIB7+r4HIqwM/kp3biFEmnc5lkLu
M5xSEKB8iJUo2YN0gqPQMdPH9ybZrRT8QdnXzBdx2197io731XNKIcLBRJGjeyiDrwXWKWVV3D4f
ht4+ukxhmD8DvYcIdfbD1peUpad3ppc7wSG81LbUpTG1CBfzVjt3u1Y3v+Vy8DqeCbSXExOkQXWx
IsdSZFhhaqVOmvwcNBW/4TfPyC9I57FbggxDMdi3Kh2FqL0flNaeZixXjXcsSlc+4OWcm/8Qec6r
mlcl0HGLU6KeF0MqKEAgC4zUctAQ4ng9200HSkud7jtTwPaAIv73R421UefX82bVmNo89z1UBqwa
DXLNWd2kbsVVVeiHm83y6RbntqzJlMxvGWe+WQmIm0oIJf7O2M3t5rU9ZgEl4Q7HuwTQQ5IU3XuJ
LtX7p4oCdYSEBmDAq6ybsqfug047Twg8T8aznxjg8x+ianInjpCTWm9CSd3IQXkgMgEuZ7UbddHx
83YnQof4/fv+sDss/7TFMg0ng8BQi5+ZBrWl4GYSX1Lk89xBBiemUI2LcKc58VZP7bWj+ofbNVBy
Q8XXxP47d16Xc32iwGzUrTE5+o3EvtQ/DPtiD2afDZ8kg2dSqPyV6fXJkDNYywAd/VocWSo6zIQg
tLolKHc8Wk/+LUDEnX8MMagRj8bhmS967Sk/zuh3Iy7lHHJpDEGuScXr2Tnbkti4LQ/NbtUCuFyj
aXnqCqI0kjdAL8lLaVqogFsLLG0eZ8J9p5wC/jvh2Bxi4VI24162yeNcV+h8XLBeXTIiF3aUefJS
j4hluCqykkJsdOBwsVOdmnOjem1dRLeKM9vhVkWjy5PF/KQsSf894nxbebNGsEb7ZqDOHBW7NKkJ
40Bpd8Kmc8SSdXl08fC7Nz9WvpPlZj8PikBgTtlAASgul0MaujicDMAEwFAP2XZWWpO35KTb1R9y
eX5ZjrRYArUa3BzhCzQWLoQn+QsJ6pip0+Ei2lqOxvVHS74MFvaef7AqLg/DM4J4PslQGsC1CiLs
/Zv1YlGoPZl1yrpLf6pHPG9/3o+Xwx5d61n6Ul3m90RCIG1e2/U+zKF5XE3BeEjrg3POYjUGx+Gn
hOGlTj4BqpE4l07ZduUH/PBa4ffNazA4cAb5IN009QFlgRkH7Cz+Pt3QCWMNrsgO2kKT2ILb66/m
K5bUXazVWz6usYuhFxM27YrCAFTGnl4pthBZm5xep0zwddc+GQU0TbFwjKo/FkNOwEa/VdrKlREc
tyNJ5L7paIGxtg5++IYItiPfg+Mr5siPSoWxUcypHngb0Vnf4XJzoicmHGsFVl1S05zYpUW2cqyT
P3xD86Ag4Sh6KRLWz8XPrA0RAKZK8Kmmak/hZfhd/SZfyDvlSXVANFxWlNxuqw2G03l6r5cXP31m
RcS0xUdMSXwxu1mkSKdq6Bt7AKpT1Lbqz2nNb/nh6EpJBuKpCnuP+yTvd3FsSkcJsE3NM3oXxpN0
ztxww7Z/RsTpjm50UpHRr/G/Pn2uN0MuFgx9jg5NaxBPviA8xHp7kkb1WY3bNeX5/H7eHYUXj7b4
+WCzW3IWAR6ZBdj9Zb2Ld/pVfWgu+v3agvDZI2kz/pm+BI725UwhWME0hY6fag5klsiqTR7S+u73
K8LHRcfg0v33GIuTduNlUVLMY4QqHOAWZoS1dtxYPIYszTEHdGfmKE+VJMJFcQFUvonUEEjZOB7K
4KmHCTYNN79/jMX54sMYi7OlESqJJOaMoV1VB2VvHvzDeP4H29LifPE6zhwlg1oKpY2sLL6efoJL
Es/jBGf4RU2A6BDkj1sJJ91tbOkn7dA/lZ8B/sT10/rH92gRqcBh0RLRfH3wPPijPNV+Jc0zT3S8
I7QN4tMUmhHVPqENQuu7R/uwWa1ILWY8z2xx6eW/WS2o+hmLLyuc1I7kJoMvq3R8hI7EUx9a5Ol2
6obbtTm/PJv+NRqDYXEgJ0NdLB1m34Dmo0poY3hMxY23+3WqCWqU+fE5qLeiG7vCYW3cZb/pr3HZ
E7mggOxcalXLKgTCYfJ2oYdspitq56hxr1E1ppfsD64BfGWfn7VjcBnd1vdguvD1Upw9rpd+F5/k
r79EZpfmKVGZL/shjT7l0QguxBbznwQs2oQOruxBKyMs1aSiwW1EyFjDJvlnnz3k9e73X+On/372
F7ZVjXPG0rRKVGsgxRmLil9D6OHzyLWVg8ziHPPrHXGHUXk9HJiWBcsi6QSCMHvu5OUPz38pclwH
GubcWlw5I3z6KPPdlcsZuNjlTjbJcln6QYtsqX0U+ogRRvf3L2sZQ/HrWd4MMf8Jb07yc1Z2CTza
tKOD6MT70QEet5c30zbDXCdwe0HZ3zv6j3GrbzF/rB8Jltv1h79gsaf5zRQPEVlPzP1qOAEvIB3Q
hkzqqJy+j9XO23Rbf7Xuviw/vA7Lx8ZBQeJs+EFCTcCLknopJdEstJVtth1g9cEnpc98GB5Irxu+
/v5NfzJpGIjWvMWJj4iVxdLSAfAvNKGCUy4bjmAmm6rWHiPAF0KWr+xHC4OaMT8b9hAWaRRuUKSX
2nqrKqdoVH3TjkXQaKFfa0SQ0jxBIHQRSdl5iAh0Ccf7MBdg8K/t6p/9ou+GX+yH3J14Wp3h6TTK
9uzUBPZlcghT7WYjOcqD6bn/QBT/yVbxbthFHSVJjCio85oi90XHcbq/UK+fJ0c8r+sDPtkM3460
rG+PLJ26RVsb/VezUeR8ryjwncq1+KSFv+DD77gsOidjVwQk7s6fBlhGtnp/PGKgdvOdkLvhg7SD
SbdPHvKeKvTKKsqHsLiKznpt9lyR6UMdmDm7ODp5VSFEoRbrdqMq43POTONKMhZKeBVlt0Vwa1oV
8mNzN6ped0i7ZG+EwqkNtbt8Um6NCEzmZOW6k6nAvgyyKNRO+rNJ4yPhr+TadFlg95F8U1JTNnyQ
YCEoQk9tTpbWo/1vDWqcXnSF1GQ7EifTlUDY2pQE2/IG/si3pK5mxJ0luWTiXCq193VUcui7pb/X
EeaF+DLcQR+vDXF2lRZiejBlIhUiIXvx6s6H62g8lGZB5GEm5+Bgs1szBAamyvVNpnvkZeT6XRkK
xLxYyIRJpPaN5FIYiJe6qiGzj3jFctkCz5kL935DjNgmE0DcuWoTxJw1SfErEmPaxJMpb0lE6SFj
W4PPdVc2WcgD0/TOepUEf1pmptylxGBv+mGwNsSbF8cEZ99RJn55o4uZsO9H3XDxRhF4koveXhnF
7jnKkNUJallfEVfbXwliIu90z49QvsWp9qJANm3BVIzoz7mTmxt9TiPV1FG/MuIvUiu2t3EzSm5n
NsVtrIlQTUgRdQoc1jpc1SrSEeQ1DWBixbsLKlSOreBDiEu6Xj9bXnoVUbdNtSn/UrbzPyjlJUC1
KhWfS0EyRlupArV98oLaGo5loMZNTdsp9JEn93CqTDC0OA81ZIu17oNEnoRUqn6EsdCDcJWyEvqo
MyVpRxxVk0PTJRcx1MJI37aJnHfEG6VacbaIOlDuMiT9ybdyylXebZ1bAdkcxJqhsSXHZavmE5BO
kY69W9dxrR/TGJjnWZiEkIt3YgSzJ7DVyvybb+lAFstGCouv/lRWXPkJiJNcyRBm46HECe3gGYpU
DRuT8iUuGF8T6+bL1GsEl1YamAw70Mepva9IDUoj1288FV3eGMWELp96r0yFEnMiKslz25VabRd6
hsCTZC+te2naELytnAQBAFkpz3o6vwSLSrtAQ1f9yG9cp1tlDJKUiJtYmGDukiDskWWsiJ5cHM1S
04ufssdEJ2tySItC3aVmWNauhwbRR38ol3KKMQnV5QgT1xqlSCW30TOMfBIjW4baWnQ/BaktSt0u
DKnRr6W+0BHJS1kRBA8CWUt6uaNeTHKvm3Vxm6RfkjKPjQ7XQ+nFz0MvhCqkzKZR0z0K5ir8qTSd
KbD/1IlFi6xVmFVCZ1YvAQr90zCSVnDIm6RKL0qQfIpLJ6ZS9q2QqSzhBNvg+/bLNImu5ZhWCCIj
r+u+5EqVPsumb1LhVFo0o7LYVk9aNw39F02C1XnPVKB3I7QTjNI8sMJhK8SlLxONm2pI1ZKozjeJ
Jsh3UTYWhTslHvaHDuU4q45vGseW2qadz0etUMsoxJSmiY1W+l53onzbSEK1AwXLhzKZUK+VqnB9
5p3jBT0efcIQjUgFvNhPtQs+27MDI1T3pIDWIMDpogmCXt/UNfxc7hSXwaj4zFoBQGWBozeRoDhT
1CjcslWCl9FKKZVR5yDZy5pTLglgH6jh2YZeUaDnu3ZkfvgLclAGuwDoa6eNam0hSiaAVWVP2fIZ
3o/I60/82vJ12zXR2RhzNG2JKDr50CfEP0e1Q2Kv5TLz2c/iGu6fEZ8iAhwnTg7Ir201HmLW3lC3
HEOOS5SpifxnKunUIDQpdI0giHNb08aCpERVI4GExJkadpMTVb4Cw0yB3R1Gyi6XK8/RJ82wdrnA
/2JYmXryOau7ZUxxVS0xGCMuq+yhw/0v6RCHvZOkVHDQ0u6YB53g+uDRSyG8UOCDz7aHdgoRTnWc
FRWDr1p3/PHZgGY2qjq06e6HEilbA3U+0mgXfvgB6vUuJUO3LLqjkWtuwk5SEk4dFWxo4bchywX8
y/Jd6rU7dMROVYHNLSBQ+rPf2RPtsZNPqRjrZzy4JI3mOIX6xkkqGpL+dG80YuS0afVYewWiJx+H
dKSWO3/IwTNJ+JzHbiNZs68Ct4BfGwA8CiSNY58Ih3yaaDp1f07kAnjmaIdCZkeDcU8V0hFUknHG
8GB2yuSycCLNHuT7Jv/uGZIj49zh9Z4aPqGaGB5HzfyHvJo13C9G3PWO30LYNI3yRu/GyI4svQem
LSOU7v+Ls/NakhtJ1vQTwQxa7CVEqtKK6gZWLJLQWuPp9wP77J4qZFphpvtmeowzjIxAhEe4+y+U
DAz0PDh0h/pdp/jGj0QwoDLrndvPsn/d5plFBMFitYyiW2UQEnuByOBhOpB+c5u4cY8cfdIYtd12
yrFCilrAigOF97Rz9EEvDrrRCVe4EfmEgfy10rNnJe32RP9hr+VImlJaepo602unaSe2Q3SfBEO8
j1TEXMUgRbXTCjHYiZ+FLE++4Q6seQSLRehkzu95lwhXkx5aN7MSWqCwx2xfpwTdvvSzK18zH2NF
/0ZHYQJix+tz1Pfktw9Gle+NubxXegTT4athPgGvvshLWiXqhNeWnr6kRcfrGHXlsG5/GvkE87nP
h53QV/d5NdxGRf/WNaLo6XrTOkaWoRcbSd+1KvRio3gWAkKu0Zho74oUc8HiKuN3SYN11ZriYlQ2
ewJ8db3NvbCwHhtNfoiRDJPmItqJs46SYSqgrdqEnV3I6nPdhTBTsLRGl7iInVmOi3sMN1GfVlPJ
lf1WsKdcNh40cUJ0eMbUCuNbB6ecxu0aKX1E3YO91KbJDjv42BYUtPfLKPhTJQ3y6ojzeqaUocNb
BZgINjiLJYHyw59QYQfB/8gJfTLLnDyphqgr6I7RcS/rQnaDaaLsIND6LMXhTzmveaSIe4pXmp0K
2UmNzYPZlYcmyW6MLDhhINni+7GYGgSF4kWB/qZJ+YvUVCR7eYB8y6jRCgYXepc0lrwbJrE56IFw
XYfjC08I0peM9dUh7l8pY1PdK3GMHrD2DD9ij18PjyUR4doguFcC8UfU9m9tl3qTORP9xmNaQT6I
y31rNQ5/g1eozevMA02zCt4KitPk/Z+2io5DiJK2glK1mfec0dq6p+71l7ZgC0bwJglT7uCFyUeI
XuJEfOtaYoAQVt6o63d5qjyUavk9n6SbtkyuRrG+q1MOR6rTqzJERNgmhZxoeJqb7tk3hTulTO8B
wH7x4+lrXRPh4tZEzCzQf4x67ap6SRlDt3xoaup3XB/2acHjdtRFhPRpk2RxXqAUVi1aF+lTNwpQ
AMRj3Y52FYcH30qQQMoBtE0R4vtzcuiKtEHJQiVGdIGI0nXU7GVZ+t4pxjc9N7C8G+fbMO1/p11y
749TZbfl8C0AHovX46zZNVfdLpmye9WXrou5uqeCdpXnxWtlWDSqi0G7Rj75WxsCT+vQyMur1m6F
0nfDyHiJ6um+FQl3jTGBpssizwoIQKMYjs6o6vNhDAxyRRnjtRFjgF0pIdxLbfV7HE85D3ek6wXh
ZmjZpJWV1zt+VranE5veZSFKfH3TZI4Yy+POxBYLFHGOOGhXB16mp8+qVT4TSczdkA8ltgWDBFmT
/5vvWHKJG66cT/Gh8HN9L/RtcJuGGA0EbHq3rWvsFwo8pyspIqPAuS6thsKeRIgX2Zi7Yaajaf8z
C9OJZ/+S6UTqCWrky5SaOAj2140kfEmodzldqAjeUOCH0wbaT38gtaAf9yvE792xRmU6wLQjw5P1
3TDQ6pe15BSGVvm9G0DhAEW17JLn6b7GWQ3LgNjuu2J6KS0TJUScJR25GHmKJPC7sAq4yUzhmwZV
Fe88KT/4qfRmSv1RbOUXTOeeTAhp12MD6FgW/K9aZnwfx9mTe+Grno2PbZXf6EFnOL4ELiKJlD2C
FNey1v6OkErm0Yc+RxO8pnDhOEpD4EE7mV0FQQ47EqXrZGp+qC38pbRA0IQkhzvSqiNXVHJ64kFK
DlAER7VJ/3SLgXRTln8M2Tz4epg4FQw/rEGUR79Xv6Wtru3VuPLkNIb5bU22VhsoTha00A2hPQ2I
zhdBXO39qMEKZJK+ozHSXDWiVLlzbv2I5yjaUx25MxNsMQKhrh1dzW+MYX5AuMXyzKq9RhX7V6Xn
10YrvVhpf4dV4lGWpqs6a38rKdga3AJFO2nKO7/3D7pqeooS3be1clJaDI8G/U6sst4ulfRxkgt0
byAPH+F2IleeWVUbORYpLa7u/WD3fVx+C6LpRycYkpdl/ilhUjtf7gS36doDEVXBsC2d4LbWUIOT
8RDULRJHwYmt+5TK/qPShHstxRclUJMnjXuMDa/eWkJzK1gjDjcwcLGoBODXa8L3bqSjKkTpvG9G
SXlsLfRnWj0HaxOBW8asxlbz4kYaCaxUHo+prDz1JXkL/iq2mFmnNA0OsW8dl8cB3lEJqoOW/ius
0p0RtQKDiZJTwGl5raKpgaM1KKjRSDOF8qjzxmGRXzM1tuk0vgh9hhZ8pj+mdNbvMDrWD+1scCeV
5dEqhNeqUl8HH2MTzXjp+uRGbpDwQRsCHHeFAwwi5EiZz0delsdJU6/Sqn6JpVrdK2LzDNNLc8cK
EkGkgFCV4W5qISLIko4LR6m2uyaLjlFkWl/yRCTYD5ba76Ah1J5RAuLuDExci3joX3R11Nw+ajsf
DJs4PEVRo92OohjeBbBorxo1b65GSF6Ro1QGvg6iUQImUqev3RwnhySOrLcS15enOq1G3Z7KDFGm
xSxDziZHi5s3TUUfXc5l9H00/yXS4DtkWInmXXrIQpIPX6CFkgn94mEgvCa1dZKySHENpK7qHJaN
0rV21bScQF++zbrmD0bAXhrleGf6hT1iShGLqNzkqI+PQv2AFvyxozA0BghRY9L7LM7VKYZ8GLVs
a/wU3d6QvtDseMQZE4+F34Y87bi3HXFCjohno6Rc9WnvKjy5skhzBVFH5jQPKzCP1bVl8RZmRAyx
A/yK6/ouUOqn0lxsEU9DK9sDLiTqJPDqNuzGOuq6N+K/YshfWoVnqkjiWzAVsbQKp0ONEJST8VvK
28QtLHDegXhVhNl3DEa9AguMuHippcPcRdd+gjai1PHy7kp7hl1SdDhnjpMTpROWLb6tGdNNEWDu
OqMeVgROb1LKBcQndbflUN+PSMeL8q9eg3EogWkXDVfuygdVh1t86irRC5XUa/I/YXkqdevYKv51
GFeHzBputBSEsggRPItgZQew8IX9yD2ZaV/aUXqUWijJMj7IeYi+d4OGPdLyWVbejB1HE3GyEWed
mKQoEn08NCTTFdN08arQ9C+UhoVDW0fFsUx5rPohLhlGPH0xR+MekMJdaVIsQ83kiks6es6SoLE1
NcZ/RlTRTx7YkqOsP4poqHUjild11t+bxnBqAlVkkfwvUZ7OSAwMdrYUHnpsicambZ5FXvR7URJ+
WqF6VYVc9wJMdJxEH3158oy+dkWeTrzsU6wUzAZzVaN1zKkxrvJ0am+qzsCOoCu+dzCBw944QGr0
UErBPQIMCF5X8mQnZvgiVkbuIF7/Na8HjGu4IxBILQ4RnhXkc/ddCBe2qhI3bGquJ6HSrxvEqpxE
Eu+NWB+OuZ+5LWABXKVJs3xF5fGJ24eSqzh7WGAh664HaizJz6NkwmAW0vGWckrdek2vyaINdBgN
3L4xkUJIqKNhgFRPECpL6dWsxpKkt32UFAupuNYlPtumTyoO4FzRJjglhqdVR0ZxZ+lmggprHQwE
WKuM5HDQb0eYmkMqXYeQimXlVoqqIzkK5+TQD+nOzzAmgo9iJ/F4oyvGIaOEY6vmsJ8a+R65BdYU
lw+cq+056hHCy08DygK5CQUblxBDDWN3SDnE6TxfqWXwWNT8XUl+LeKQMOCXJaTqfUIgtXj2ZWjA
qjIiXDFtWi/2DSLR8FBooe8O5T7pml0cFbgXKW7bf9Gm30n0I1OkF3TN4MA+ls095hnHRhN/hiii
RUl8GIYJpHH40kv1LXekbYGW1I2dIDzrhdd0aDAXhjOlf4YG0Yzflf4KroQ0JfbycbrL8kMam94Y
W6c5Cm1eXJSIQ6cYrivE0oyxmJ2ZwMF5DO2sF4AyK/fQVkub++1XMdDmRRBAOlTdcFWOt2P6gx2O
GozmtT6+1IP8exqtWzW1frTiPmtxS6vGXTqUO6mFeNag++bxB00UiRCCDgmWgrqBeQxObBjMnPwS
+XHNvOE4uXL9OIfoQsgZcHiB7G5XwfrupMa1WqyNBm9W32R5JzTVaQzFW2p7sJlQ2mmWxdCx1Hit
hPpnxWtPTb8aZXotizIKEi1QuAKFDnry/CBz5DmEYZKefNX8N70Ftl1mhdNInKqgMNzYsuw8RamC
J1IshRTN4+QkC9974Jdm+ozS8y70uwdZ6jyunau+qfZYo91HQnKQMJnLIZePVE9S7bnif5IMv6os
eo4o7EUTOPVFBCIY97lUzY4ZJkSv6yjwumnyFFPiIucSToigUncXpJoX561bmdd9/yhVZKN7o7oa
cVarA+G3YPzJUdBrhJu8PPbm7GRz4FnZc4CxV2X5+7YRdpT0iVoYWkM3IARmfT4fh4gKBIpyDsx1
uxmLJ2Vqd5Se7LQjw811h9qTOyTVrZHwAi81BOAFZ/RNbxrTmyjjmcbFUmITiRv6l7h7g5OOp9Kp
wTxGo1Ss+uCZjAjOtealzeDh6c43NXZ1bWEAXrpSNjjicG8mXEIgqYvmKq9HJxb+qGm2j+ZjxKXA
U4urS34MebJgY75XySX1AQq/RVl8/DmlIgLEdCgxRlNHDLd01J57auBThO+Z6VC2OswkyQl/jRLg
7CJh1jtnAeVFlEgNn9SKEpJvtbepgsUQRlh+cpWWenSbCRbGWpFR70XAcTyj+9RFAUM/VumItYFo
DoKbdLr4S/VBDB4MfRrvqaKmwV7xf8lB/JMbUMdGuqmDnz1PmH1fYqzyee/yrA+NQBfNREPC1JH6
1LqlHkWdn5aFTEwfdZfQFvcbbejzbuwyAm1RpObA6JzBdIypj2clZoT0evBkL91h0LaLv8A0O/iO
ePv5dM4blBpydkwFNsHS/V3zpOvcEDFlSjVMm4RpJ9EMOFRDel+Xqvk7apv2Z6fc13Kh/kplK74V
G7neN42PK5afIeIgTFjOJBjLIMS3sQ5nTeK//EzAVhYAFISwFvjeu2580CIbwhMLg3faE4OW7PoJ
XY6GPNjyN2w0zkBLq6FWYKJcYoISehc0/tGcOLSHBea/DRw6byJiw4lturL4WSzKTB9nFBoSPz+P
2Tql8aIVaDYipLP3A/FLQy2hEPtTMlkbq3iGkwJYDogG6JqpATVcY2hDC+eyOoSvUs7qxJUeDvuI
SHNQ2oxTOxZ4osq1tgFrufDpGJRMFRdckO3rbmkaC4k/KgI2VUns1mBb5/4WRxZbNqSN6akfQYD0
ZZmeIhoovxk6bb8VYAJgLvW20iTDrF+D+avWb8EHFjDsO5Th2QDLVN/twlDHvV1pGUA4mPvkEJwS
p9sZCwfhP2jbn/XSV7NZdZlT3zLGnKBApepZm/8IFg6n/6XHkXE2oxUioYp6VW4aBlmQx/QxcKT1
Qlw3gY9TnchtJd4EVK+Eus/HXO18yjP9DElAo9zjqifxBp1qG5lUa58eSkAtn4e0S8eMWEa6jRe1
CUnq4yfzi2agohCSOxrDfZiqd8q860INKWcVQg1FjUxMf38+5MVtiNsRopyLfKO12oZCBdsL/o5m
+4P1QLXrkPII/XyIiwf53RCrjZimBWQrkyGCHpWeuQ64j+fxCQoJGjettdesaP/5iOcIwGU7vhty
tR3Jq7MmxwrsL8K2COziFsmHPXJyHsWcHIeqfB/+uzEhXCOwCs5CX0GDZqFsJnlgp/Tgzp3J6/a8
UvDHfuoUB/ddNJWAPyFmtDHVi8ccjByfDmClvKbFJIXSRj60WJuGoEdF3wlO8GtP+Jk406ZD8uWF
fTfa6r4BxhKZ6sRo/k11Oz7FuEGXnv+0qLYvbHKUVDfmJy97/iyMvRtxmf+7MIbmTzVT8tFAzwye
djfvVC/5sWhVj8e/ox+MW//Qej5q8ekpcBN7fOuu8H7AAqHG+Gzr95wHOlgd4GlES0aW8IwdJPcd
LwsQ+Xbg62hozZUYDzeoB8bGcVyUrg8bn/d8+gpqAZBjaWpK2Emtz6feasMglHDHA8/cl7vxYKIW
Cl/GiXpPtWcI7eMeZxp4lfEe7rMHpmHjJywb9+MX+PgTVue3pu5pUS3CU/kNNre/x+4VrRgRkTh3
kZ4w4/+aC0WkZ0joq+ReLBrwxY8f3cQkfiL0kpjZaogC1B1Sb9hdPwmLpR3yahTvbtv9Fkz50rd9
P+pqq2VhWwcJEinY2pICk2Wa1VGOQu/z9TyPuFAneFkgown82zRXowiT0pVdiWDIggpzVJmsT2z0
jUHOb5JlECKCAiMI4OnqJsE9FElEvePBRo2s1mUnR9awqL8mwbcye8xNdWOTnL+bPoy3hgOnTZkU
XULVs8MSdvaxasR64K6cXj9fuwvx5+M4q42RDk2U9QHj4MV7Uh38QR4Wwhpk0OfFeNC/3QJ1rzlH
f7fiu5XUVp+rbiw1VHVG1JAVpJ+zQ1UxuQK75/m4mrvpbQPnB+uK0Q42kexbq7q6UgRj6K2+5Ct2
stnZgtxkdlpioC6XFUa0SdT/m6+oaoZmgRcki1utrmBJwZzI9MJEXdypeX/Uzal0zDT7VYrh/4jz
vo3/J/hd3P8TQN5LUF06beiQLzwIQK4Ivn4845UpdvIcAUxEpOlYIhpZNft2fv58w8jL51kHL/Dd
JokL/BF9jcnPAk0xu4DgpWEzGEHh9IZ98VuC/G99U7EGgqC7x4f4xoAQWOF++p/IMV38jP/7G9ZW
a6pUwH7QieE0dcTruRD62kYBI9jTui2e4ixTN2QGLi0t9wVyyxIxAEbgx6UtlbEiv2XPJlEND/q1
pI4h9BsWoFuDrK6FtFKztKN4b0tNcS1iqdqirNm/ff79LpQUFPQCJFj8kOip6q6m0iFe2IUho9AZ
Osza3zsfcVGuvaLiFRfM7saAyx5fbxhI5hD2VYvkTFwN6HeYadcK4dnII2y2DWX2Y6QWxYBOKo7Y
ohsAlRKdaFQHFLyiScmcnGNDzSPJ+5+KlG09AS6ts65BfbJUSjforH78mHnUxUpGsdGWxK9RcZ2Z
b6L0sjHpS2MYHMIF0m6IurU6+PgRVIsqGE1wb6Gs1PfdS4R6195Armf2Yt01iv9Ao+E8MSD/JbGX
VZxWca5djTp28ghEUeLb0lhtuy9Kn+0n+VrKf4/ilozKpRmSbmtwcbl0z4pFbRvE4QgcmCpeQc3a
sgf/VW+3GKpbo6y+Fb30EWwyo+iddgUG4lZM4xetlR4+/16XAgoev6wZDi7wqVe3e5bFCcDIhs9V
X/dK61gd1qlmdjK0b58PdM5B4CH2bqR1diFEs4YSGCPRTjiEWrjDQ+8Fmktoo4B6oCd0p1fma1Jl
PzsEeD8f/PIssRWAPGYsguAfN36mUVOSYsYWpPhejZQ3s+1ulIrfUQcbZbS/z+jVqUcOBtc41PKw
5lgTDOm3zrK5qFkv7mZauM8Aa6i4ldLioWUHYhrcGbKB/WGR+hEaVLBtE5Hr7iD6+yB3qLm/ZU9b
6P1lt3z2o5ZH3rvUp0e01q8NUDECuBbqb65G8/jzNb5Q30DjByI+spdLerKusilGNVhpzd1Ecd1Z
SB7BKb8y9rmX76utXOb8LmYsU0fcjaKeccbpAjUUtkb5d6yF2qG4oAsyB87jSd+l4yb54fwwfhhu
7T1Yq+EccyIhWnYnE21rNIz1aKOmfr5HoSYTL2Xis4JmxCqEmaJvqImCJHWmizg9VtjI346TdTer
mvf5l5LP0zBdBQBLJVRGQgcflY+7IQjkoR0aHmf+j+g1723zwbJV5FaogQF/d6fvlWt5xkN0D46A
ctgOguND+HtLgmVlWboUxBCoWIRJqXBAuVpLGM1CqI28EWFc6fOdaGZ3vTQgpK0WVxA/76ADzA/p
KCMeDKTbUzttF4rKFZpICX2tMQWlbAEzafLvSeP/QhTzPhyNYzAGTxLQWOAeyHkbwOsO1VRE96Fu
/f58Fc+P1PLrMRw1Fhmis/TdxOum1c2CPVG0njDWu7bpNh5fF54sjMGn0hWVU3XWZ5HHWRbiFNfn
hWQruZDvdvVVt1u89ehIbXRBlEuHCq/L5YOIi5fZKkeQlHiqZgkWU1SwugMShv6MlodM8wFQPy09
2eqek7K9LzPNsRLJLmtaIHCOQ4TdiSdRjcy5/DMysmtDfZHEo1p2doXAvKWBUEJG3IiaXaPrO32O
b2gm36ZiEDh6ObxaQ3o02sb5/AtduHJYvncTWt2hlTG0pdBOC++sugXcsUv2i1oHXl/Hz0dayyj8
s5XfjbS6YIa87DOLkh2mMmBilegYhiAEm29UeG4CNLnj6rmAWxAr7cnQ3/KcpOfFigsCPpwesBFZ
HbuNAh4nLq9BHG0UFC9u1Xe/bvW+Bhyoh+jTmxR/rUPb/5rNZPf5AlzeqbAmMdlA5/XMO7zT8ZbI
RJaakuWuwOfGWMRRPDwXdtL0nfr2xrc9f/Dxad+Nt+zldxcagI8mlJoKWrJpXFlBcy3WRxXYSUa5
oJWfPp/dpfD/frDVweinJTVKOeoKL4aig/sk/IRBs7WGFz/TuzmttquutkWkSmwikCd/BbAwbFB+
Lgogyy3aav9Bs2Utg/XPxn035mrjzlg9mgRIqMupO6GiGV+njZcfVQ+GG3Z4nvmUXqkdhH7JS3Zb
TYq/AgUfnyUfv+JqY0bkq1oPlMged4AFdK+s3OaWzv61tgMqKr4OvQsiMPIAA7CRkNNQu6v61Dz3
D8YpRMsogB120z6Ak1Svtkp4F76GvqgnKVxUdDPWXbVeKKpyNMCwiv2rps2ggLaE1S5FjQ9DrKav
ZpKZovX7T3gXvcrJZUixiTMPf0asJdBwGB11l+0aycmGP+lNPu23HobShb2tW3RkVZ5sdNzXmVM4
gYKuKpZ20WwaUg+zzNxVDsuum0/CSRSvzZ/b6kKX4sWHYVfnF34fvK4ZUv6AssHiGhnRynF4n+77
PaY33ucHeFnI1T5bKO3kpTzIyduWaPIuWqhD02VSIcO1Vn3HB+CZ05etsAsAzfb5SBeKfIRAung4
D/0tMqxiRV0AhmgDc1lPQKERacCfEJs4y6u9rOf57Smn2VtUjbYSxgv79cPAq+hRWEkD54oPqTTj
K+g6MEu8/tyN6V3YLh9GWcWLPBXC1oTvzJUamofSh5JXII27xPrWS4OHDIMLvaBnsi19fnGCyCvQ
+100IdYPZKTUIr3OWFnwfFdir3rQ1za+3sXZKYtY0FJLoOr1cZ8Uad0HFmpFdqFnO90AtlOX9lCO
W5F+pbq0RF2DiWCkTn8HzenVJolM+JhmgHVHfGyvtcOIcln2DBjR3Qpil5KyDyOtdgUsr1oRBX+5
l/PnDmWt0kueKTv/B3fJhcXjZCFShruBJiK28XHx6rYZc24vylfNt7kCtp89+cH3z/ff1hiriOkL
FnCYCZidWL3l800j1DaJ08YuWL7yKlp8mMgqWlhpO2VTy0SsVrpJjMW25fecH8VWO5TZbRfxrzgX
fT6xrTFXCTqEjCEgbLB46i/Q7+6U3xlNiOJoAbwas0udhkHTe58Peml3mDL2ofD5dfbiWrgEMuw0
N4g92Wn8o05FR5d7p1o02Kr5AEzds2DtlaRakvoUpsLGMp9Zs1EglCxSKJlGDFSE9egSynZipsQU
0BymZ+zmg/5X/zi61xzR/g+EXJdj9fHDUsk2uebQGqOtb62OXQGWLSzkwbLF/bwzUxsWEV1nENDW
HmERZ/qpb6RUF55XxiL9SGUNIWvtrHkWtJMxScJscdDBBYu6W+X5TnGTU+ZIj+ZbouTeYDwWxmPb
Xf9zKre8Gi/0uT78hHU/rTQpOw8NP2HxZ5frL0Hp26o34xAJzx6XdFy5guZmW/3y/KjCfldE2iW4
OLK5VkWGaUn9FxUbDMOTl8oy73BOK+04BP28sYvl88+Kdh3wNaxOqGas5S7NzhrmFnUyO88qXX7R
DB/h0r7PJLycleCrEgGM1Me5/j61Y9B6eBZr8ZVuBE3kDpZcz7aMmMPWa/7S9BVxqYfRA1vMDj9G
w4hYmLY9tllS8KgLlm1Iz2WubEz9/Eo0UBL530GWlXn3rhEb8AxKxSAziHNUFJAc3hjhQq1oGYJu
F4VuBcDp6kqcYlNKi7GxbPNGPvXX0ZV11cOC8gQH8xN3+c//hxMU3fHG3NG+yHZbr9SL8yRQ0MMH
S8d+/jjPVBwGGKHJUmqnz519L+eHz/fQxa+lQ0qkgilTuF1FBiwcFhIWqHGsTZ+DRvySFv2J99RG
Qef8HcoivhtmdRtbrZIWiskwnaUFEEPiH1Gkz4hfZN+41rbUopY7YxXuPoy2TPrd7gBgnPp+X1Db
a5Rb5Fdu8BtK3b4KEA1HogCPsNDrSvPLv1jKpRejgzI5xwv4LeF3TpljY3LcrVOb/ba6H5+PceHi
YiGBZZGvcPTpsH2cWk6V35R9BoGQfZ+BSGx2Q2S3qAVv5yoX6pQMhksKjqSUKbkwPw4mN3PTBAKU
60UAG+e8wIXsVP0mO1dV13RBQxyLHRqSqp08xaotHvxv6UG/ShIn3m+BCM7rHtDTUd1jgvRTqLV/
/C2aOstJFka42GeCl6AQCil7FmJXSkbKdtZGM+NCmmYuvVITvXFSxLMb05hkvRwXCpF4ig7G1xDD
D+r7ruJlu3zfbVT1z085gxk0DTnmsobQ0Me5dWqUFXkKr3X208zuoT9hPOgn3ud750KDhrK3QtmW
/iQ20OthBiPU+tTPfNt48kd7OMVQENAS5BXwTeptfXkWwI5G5XyendJuv8S3UHLyGdOhv3LUubNV
y7o073c/aN3Ul7t4KNE18eGWRs7Qvg3mvJVwLEv3MRR8mPPf8/QuFIzolaB8yRBl6sw7ETx9odrN
i/WzcEwXySqYDxRYYs9yxUfzdrzfWPKtGa7uqcKa9YGv6/MMEvO95Cae6bSuT+6zWxQc6YQhyoP0
wPMCKU747/D6qyOihoetpsOFF9nHlVhFDlB3M9hYViL6gg7FscE2/lX80j8j+XIAg9PsoIb5TzMu
T9sp+oUXL4hwMqTlMkXPeR1JcnGeqO6yw/8xD2vQQesPvU3M2KUH4ShsfPbz62YROQVfSJQU0Whc
Hag+FuupqpEWac0uy+xSiMYfla4mB2R6BOQkKmUrgb60z9BX1QBZ0Ec4M5xTgQDjKwp5KTUjeIUo
QMzmoTdLNEiQ6bZCx4C0HP35fHtd2l0molWUsUD4A4L/GDdi0ddUy/cZFEvcTroWu62qzsWFJPoB
baayc9Y/ntpgkse/miVwYoPFNte6NayHUu+3FnBrpOXP3x1UFJuwu8wjeKsoBC3eGlw8Nh7GQdS4
n6/a+ZPHxOaM5xT5Cffauk8dF1MvTlZM1EHSp8//pDmyFJq2/3yU8/sKqAQPR2BTaB2CRf84HyGr
A8hiXCA5/FUvmuGi68qI0NhQgNCIYipk3UYj9cLESCgp94k62/5M7jkqSl2MGvagqRRQx0x4xTe5
KbU3qtaVzufTu1DuQ67IJJfBGwU54fURk9JcG0RBgYHoYNGJOnvoom+Q8Cw20PjvzEN4SA8UHqPd
VmJ3AY/GtczIi/Yvr4H1o1ioLT23VCSlFrg2IhCoSbWkG4Nd0j6Y3eq0OA2MgT2NOyJ8clB7gNyC
qwj21qPk4ioAqKIRihYwHmGroCoEY6witbCsgrRb8LWhq2vOqBzHyZWfeB6hkTuJsBl3U/EvnigL
mOv/j71Eh3cnRsrTcohw47F139PwmONu813DaaYdApcoeRy2mn2X9hcRDlAszxTg26vMzqJXh5gc
A0rDHzNTQE8LdqK8bmys5Upc3dhM639HWV2ZUqEY/jwwSnpsj+LvkGsRfKNT/YJx4BQbecnfAvh6
tL8uKNxKWIuss1WtDWHAGSNoW4QlAacqu+oE64bydXSo9n+RFaHTNAeEGsXNBb3Qg0DpePFg+Z/R
13NFX0ep/WX0zAsRSMDlYFG+xxJaHHcz+l/ePz4gm/v20iK/H3i1b4uxrzopmkD887zFyeemVO5K
rzim3nAI+0P2L1569PJxdxXJqPWzEmnqD4FoxL1vVwYddL1xgvzbxr65FHDfD7G6QLJyjHwtY4js
zwQKp//V/c72hjO4td3dV9coXkKu2FaHv3AHI1aNQihGeRTP1xGgykugPylMbGVun6a4eC0aeSNH
P09n2SWUCYG/0m/FiunjQTeb2YgRPsDhUCiwYkY0mhYOtN0Sjfg+MfBJ0ON7qWr/xXWiG0uR1KB6
eFYaSM0iqXqIMbZWxLd5Hct2JaS/p9D89fmXuxRWGAZ+BtKrC9nz4/Tq0pz1Bs01Oy+sF19etAoj
VO82YVqX9jwzoYWyXJJnvTBBjWWr0Q0Cy7WJNUziBafSa78sJ2xbPfxC9REwE+VlUtVLJJdKnecU
i3DfHvWfEtpkp0XPmY6RmyenXHoQd7KLRNr+v19KmJ68N2DzLhrqH5dSzAO/9PkHVnbwEAXBt1DX
vCiMd58PcymXYFKwxyHwUOY8aytGwYSBoE74eGhMR4erX5W/TUwSD81ecFq46HZemTtEoOjKOYsH
zlYEu7RpTAPPWpCo0gWAUKCNKtJHvl3McNalzEJcpQyvmnrLeuzS4TMNbfGLBdF8hmpU6inPdZHz
HZrJMbcep2qXkCkJFRooSNAZwpfP1/ZSPAHQv/j7gH/iefrxE3blQn6X0+URp9y2XXCdWcEGKPQC
PIjkSKTNp4C5oyCwiv615JdIIVJVzOY+cqHQBIvLcL4z4jx1y159HdM6fZAxvvg1RFpzH/aoGX0+
zQvRmkNIygK0Hv/U9Q5Ce3ucxYBnG/nSQv6o6kNStpYLIJ78OAq/G4P431dZ0KnH8ZdIeqEwncZT
3+ohBd2pi39OSfJIAN0Y4sJmIeuUSHSpfp97I86hFLb4vZh2StpCR6sQOQjwrO/jrEcztBDCKylr
AZnpYalKG0t6Yedw6qkfUUu6UBqMKvqtgkjHM7JUFMLm9k4Zo62ts7zxVu8lcmquAz4e9JZ18qTj
HlT4Aw3cFLJ8/RQC1Uipi6WH+mYrmF0KoR/GWlb73QO3xYAJFSjGUvfaDg3c4sfU3VmPpTe4CwzP
w2UjpaDifb4zL0QWqGUm/h64wQFwXN22gYIOdiwusqR1f2WOzY02oq4h+vHWUl7aLDJG5kB54ehz
zX6cXihpcR7J9Kcq7DXS0u7vja85K4rgB6+W7HvSO+au3qc36q3m/os5vht69VayCnQCO1DrALBR
1G4MhJ1LgTSpbFAP/RdDAVnGuYRXPTXVj7O0MjkVZ5XWYy+EKULncpQnV2FSI384hIW+pZ9x6RCQ
nuAyAVmJyLK6AZNqSqYIKr2t6aO76NfMxrfPJ7SszfoEEDahXUH0YFqr/VEgYx2RfrN2ud7ak+Zb
btpmsmMmfmvLZruR5l2aELIlyIgBLqStsJpQmUXqnOj0ig1VGhXHT/zwza/FYPoX0YMUdjnalGTP
6uv/l7Tr2rFbSZK/MrjvnKU3wM480B7b3kkvRKvVTe89v36jWndH5xSJU5IGg7mA0FIny2VlZUZG
iEqkcBlSTSDeA3l1XKZ3ci48XJ66taMFIn3yvENLyiKinMRaHftUQZ5bVkCpmgxOlQiNqUE39LKh
lTVCzfnzgYMAYUEC0CpGPaeQyTNlUMJaeRMWdt42Ohp/2iuxTH5/idDpBBUiFH2R6aGr6/U49mMg
YIvLXLxTlNzW+5ZxitYSqAqeici5oIAP7SvqGPWCFpRSjDdALiOlETt6eNu2nhEFlhGDuCs+auG3
mTf2vur4MpTK0cvH2CAr7gr8BqSdC3txKSYmjBGedyRBByfBW21bAUUvg5srnIZdJElfyw5qv37k
Xl7JtScykqpYQyge4Y1FQ/aLIVULDdQ/uASCzRBt+tDkGmv+FnigFrT7r8CeT5z1C2osKzfdmWHx
3HGB/JErwBCNpBG65qqvpAJEGhzV518Q7Fg5GLAFLTpEDQSDRR3yeqzipApnqMwcIKFhllvk04Rv
nPNDLjPg7VByOabyy6pVEXAQks8hFDHnI+TlQivDfILibKV9m6bqOorzW6HJvl5ewpXDiDc/Hgp4
5K2g6/nYx3UqYXCaEshXXc1VNwb3ApGK9q420vDtsjWBzBXlnxF8EaCcgjhoUeUKRCiM5wnMgWV8
fEyu1Ns0ha4ueX5VFjR8FEs6arcjOLeIajK7arrisFHfQPlBRVJgWVEfCqXlg7DmzDIJjlOe3Ih5
xUDXrA3x1AT5hJPASA7aOJgwkTgTvidt+k3tQPqO2cu/tnASoSzCvsTDh25llmuoBHca5+PqDq7j
kgOlGJp9pdrVQWLKWDVymuhVA9iYPAggwLu45kY99OMO1EHgJDv0qmAXyW2ivhbQW56+CNAlibLY
lCbJ7XmPiwuW9bU1O7FOs01N9RQDigDrL2BccyA54RVW2wMIzh0J8ZbWb1ig1ZWzB5rD/4yXVrAb
+8Ln9CGCrIce7HMlvjL85oueiYyLcG1gMrpwIRVLcmN0sFJBk0TNBdCi19EjiL9x5377g4U7tUAF
6YmYK7NewoJ+lN5+vP/fEBwR5dsQxc7L1laGg6c4novAwoCohc5AT4XIKSWn+OYkQXe++9LLAWPC
1tzHmQnK7ftotarFFKmNBlF5Ix395Ls0XCngz7PVbbYtbvxunxdOHW2UFKzfm/4IzTPGMFc2x9k3
SOfnWy+B9Up9fEPPK7aagI8veB1ASn55MldQ+CSxgdweainkIUJFsmM9+2FsYDaJhiYRVRrnycwE
zonf5k1b7Hqrd0Q7uxbml2l4GvFISDs7GJ6YDePry/rzQ6g9BNAM+OR6fAg4JfPrCpSNFgjuq7vL
4117T56Nl7plAfZvMr7DtIIv2U2c6phHrvgFMpgWbwMECb5C1DNYWKTVsSmgu0HVhIcPpSZ5EoOq
D0YDaWmjvfYLw8mClLGQa8Eh5EN/2qDmr1J9pWoN2CB7NocoViW4kXJDtISBDPLk9krptpcnk3w2
5a/PTFJzGfk1UexFpjHhDnOSXxVRvUtr8EynvK1E3y8bWz+UCgr5PBRYQQlIRSqNUClTGyF12+3a
Q+YIz9pdHIKz0AEFpx1u1A36riQTyPtHaVtcs+peK/egBuwd1k8Acn0BgxoM0MD4Au7BGco2Ofpz
mlh8iMCDGU4y4ymxgu/CmdTQEirypIt6ceemYPQBVRH4ykVLRTmogMhZP6Gi2kL3nnUJrQXXCMpE
FPcJUx+URc8dDd4TVTzqSL3H2TiCIbRQErPv0tRFlqfwhiQxtnEiaXtOghxVCOksux/zwIVQheAO
Tfo25Jn4PpfcYGWJ2jPmYs0LIrmMupGGZtMFuqFTEm1WVRDhDMpL1QJ6GXOOwuyVXFtcKMiSq1gA
hRtdfQj0XAjlDCU4Xnjo9btRgCPkazdXvlzew6t2ICCHnlZSLKb9wBzg5asO4OWu0kTb+FkBbR6M
6AkAce5uLsEde9neGoINe5XgkEFKtyTCgxJHIqcpChBRCJEVzrebLr8fh/xOClPBCfzpOu/4N3Dd
ChbaX4kgk/joB4Z5+TPWFhFNEWhBQmaSkEec7zBfzuS5D5A+77gkeMaOb6AYwaMcx5c84+peNQW4
Obq7Ea0uQD+D1MSBpPQE6tWbUEmxwPLVy5N7eUBr/tz4aYXuiJcGPebzClYSIah5s9GKCKxao9rW
jJlb2TAI2IAhl7Fp9MXZrP0pAXkmejyMJswP8lTfdkmtOVElOkXVMoho1owJQI4ipkIosMjScYHe
SHkCSMUodbPdpzW/M1Dxu5tlo+kge1injMVamUbwzsLFSaDeMBb0G6WWcFAd7kjZ9IoTajvXKvvy
Qq2FN+hl0nXQCgCBA3XT861XymUmyyVA/4OlIDINVHt6H+8rONSEqFILJi+aNRqCOFsHALB7ZpWo
1q7lsw+gQkm55rtBb/ABwrXu5TcVyGAA8bvPtuThOe1ZTaUrCRod9wb+p0sGOgIoZ66EnB4GIrCG
0BsKDrFS+lYHcSjoN0vqYYrLZiNjl26TVBydy1O95mt0wliMfgd40AUlQBPizkYrOG6tzeyO23lj
WJKneQFAjZAoYUTHq3sVSUpNgSIAqmGUSwkzThU4GZdWq+lOqL5PfWIlSEnVqDpeHtdKkKMj36UB
Zg2APGoB5ztIg6SiVHAT4vCi0Dw+4K8MoTwGRdmC1qTQTMX/bS5i1GwBTTMA91eAt/vcUicve06a
jSxLRs2E5DyPrnlTSmfViRtee0nQCuX2QSZdQ7GphhbdVLFK5AsP+mkdlLqQNV/JAQfxnIqh0WlQ
oI9zd+BAMl/VZe4KWmFsL0/tsoRMbAGnBuZekC4oNP9OFI9JAnYazZS/QiJmymwCjk08SBdYyq7+
MB7LTWfLqH8M33hWb8fqOH/aphl5QB+e9kYB25XEoTSPmhk0jgBo6sWJpfG92KxkmCjHARoqEZIA
6ikX6SOe3dygAQYgbpoo3opi+r0qRRDwsJ4Bi91KTGG/fvJlI1wiPz/ZO8E8xHzVYFRJghnlxfkr
B/U9U1fGq6bNbuOh+c5YQ+LAzh4BxCJqOkjfkTuKzs22YZOGBroSAcTjLckFCsAa9xq4DyQnvmV1
dBL3dckY5U1FOcIu7HA0UukpArcQUtXOFGaWpBcmlLNB4MSbcTQznM3CqVJDpNZPQ7qBGzlYHVSQ
ecn8tlTa7dCBOEZpvyel/NjEtXN5Wtd2p0H67kVwz6HCRPnxKQZ/oFbNmimp7T72o5d24t+rQWbc
wKtmCAIAFyRSfPR26WY9kHk4FmDPEnssowfwuTuJGP1uZIEJhEf5jxnqbRpkRhlwE0YDGiEXNJDf
If71HXphN20B0dfLM7d2ArD9UV3SEFEsriEVF76aQP/PbIUaPSIR5PT85AZCuy5UNg61wGybXqYU
wKoLT/0J1QClOx3eliAUyhMD20PGBa9d9wdo6drtM2j1nmZHDoF+Zb7Zlufg3CTxOCfHPDZmRZpV
mAxSU/dq1UEJvAfsNohM4AZrBzzvVv3eaw74BHaFzbdMUqjPt8r5UQQhKiJ6RBl4lC8AuKrWIEeH
bIfJ7RtwZ0hgak55l+TXOaeBcAPABxuoTiPnYZce6zW+XGR4bgOIOxwRTV68KKI2yBUIWGpmVkr9
dcCXECaafM0FciZ47TsldRuINzGCyeVhUQGnIilHIB8QTJKfn0y6UYC/rRhIhw4uxAPoFKHQxofp
HoI/9Q9T/3NG6tn8+3/x57eihLRvELbUH/99jN7qoik+2v8l/+w/f+38H/37unzP79v6/b09vpb0
3zz7h/j9f9u3X9vXsz84eRu1kEN6r6e796ZL208joB8lf/NXf/iP98/f8jCV7//6663o8pb8Nuib
5n/9/aPt93/9hezJyXkmv//vH169Zvh3m9eojRZ///21af/1F3oQ/4kaFQr6KOuABQFx9V//GN5/
/Ej5J4mY0GMsob8EMgfyX//Ii7oN//WXyP8T70CU6lG0BKLq85nRFB35kaDjXyFKBn4NmTnkXPS/
/n/kNz/2+o9FWSdipSJg2MSeILVR3L+opi3yNlXEq/0AxTFn2qGyFN7ITgHJHNOAgpyLQ/jMBMec
HwNiEElbjArwESAMgYQ735HQP6qhLzgJTu+ipXtHlEKKI1EIQ2Me2NIJoX8VmjoQoo+sm5gC4H/a
RrqYMHOB6nlZrhRqzYhqYxAdUholAlLQYtoQ7Ps0elDThaSlPYVA26Ze5QgDyHWgqZOTb2E9BbCy
JzHB54egYKoRuAX2BEKs80kwal3jyhwv4lJ84qO3jmdgdD7h3z893d8GUGsgmDuEqzR6ZYYKdDG3
rejwXnvorkgBUb6pXtrNdAO49IF30ca+5zbqnexB5veO1ce0sq2wq1BsB0oO/YEAF5wPsFJlYKB6
zHT50tsE4T/zZrshXF7RGxtUSeUD/x4uoC3AryH+WAADZz5KY/Biig44XN7wkrP7a9JUAISxbWSf
TYC/UPw+5wT5YRTUBAAIkfbOBVijk9UYbY+C6Iwv8c10bJ+h+muFgfm7nfkLS3TupoUEaDOOsNSo
UCEdX8KhtCT/48Rp/e0aTjmZKXTl0gqVd5gh0lgMNaxwG8Jm1Xn+TeeiDLz5Ex+A5xPpABGQLAGN
0fnukKHbGU6BSJZrxPspt/0tCIy+kM7cz5rG19xTbH7PQsitbpMTu/T7aZKGDjUHSXSG2+RKthpL
2odwO42diCZkuG0iGcCCVq4ddQ1vYzw4dDTZ0S9jNWyDPhR10ZGmvc5B8BzigZcXbvWwn5ogn3By
yfNKpcvBCBPGpnMEN3Og0RN4nIluxXukT23Dy3f50bcgJG6Vu2nzJ34VFDI/x0hFGWPNZ3xb4wNI
T5X4GoNEEKKD9xDnbB7D63IveAV6Qz9FKUDx+F5dT/KGfSDPA8wf+/f0K+gAM8qHCXScokO6voUN
aQgmekis0Z6/jJdmqAtsaGNeL4Awd7ooeOYrITPbtN31ExJyBsfow6VScUtj1CsEXSdFxZMx1bbu
RUCpQ8rHA08jaLcyFw9HVpS+MjjyDtENkJ/gebXod1WTTJ9FYLXC+qiHH1wA1VsN/zfeL+/ZtaP4
eS8hXQOZgkUb3lQPIsQ0KxmLRZhnh8osjmCouAITpScRfMs1911iylmsHMZTq7QjraUoHsaukJ10
Oz0ZLmnn5SzAVdGwBJbd64AJVaKeHJ8LeGaRcqphMYoaN5ayQ2rVM1JFIQSTKzN7TzyClgWb5rfy
aHyBLBlrKVfHisAOwSJyq4sGnymFbTlrZYeXst0Uyzagfts/WUUQDSBVpK0kw7g+UaVKB7OXcp8i
pCKt4ek+OOb70SInftrMsclyqMSZnIc2qkgwkpAnJu0G9JOmUJS+mOpccjjtO/THbVE7Tr5uM0a2
PAgQHkcsYSBeRWhMB1BVramjqsY/1q24k1+L3Q+EM5qITR3hk/6NDWxbMYqcFIjS8B8ZmVtqsyRj
IcMqjAro75fwSEZKM451W9VCRoZ4ZRLPLFFJKX9OBSVtYCmCmoSCtGyYG1ZUMBB0K2GgCioakg8G
BFSFNtL5zTRDZH2IiJnGmZwqMDPAEVsz2aruHFggKWbkUajkLDltsIfQAi8uvPQXzctl2fTBrCRk
1fzb4A5EhcgyABK1760Sko9uZ0sWQRb4V8Xz728YNPeiwRd2FZSIqKGO0jiGJdqqnW437cQdZwIK
+Tya+vdKMlsHTcW3w7cQkPjLZlfWEZ0hIHBDkh/VPRoKM/nlHGVjJztgizVrGey+ihvohnfZytKV
ENWjn1aoWwgHITHKGFbk8saQM2jWsIqGqxYIvfQPsIlKXappwkl60A+yA9qge7nuPaUQGG2BK4cL
OPSfJqhBAKNX5bMIE766H8EfohN4gnrMh4fLk7W2CQkQEG97tEIhyUzW7CQcw/bMgimrydWG3DKY
FudtFm9UjxBCN1bmSZo7DXtCE8qx8XlrEwkFZGRggfNHMzLlQnqfn1pRhvFEDGylLCxfY8Ab1seH
JyUSFIBgLEAtWlaUYQHSOWeqzeCuF83xUH/Pr/t9jdSvJ1jtVSCY04Ph8XbCJJZa2/Agg0HQ8NnD
R3e5gKQjqhRyn3K9YSthFwD8NHkQb2XsFmnVEOAlgOwhsgWM43wVm0HRojrERKZzx9/gomuPGfhK
TTmPg6dSDXPNSZqCL80GrV+brupnp+Mmcdi0ScRJdig0s1c1XADmtkwMUK0Z+FnaxFqRj6Yf6Uln
j34sHVP0pkJKvVbQWywiX29HAzfuDD2VbooshvJzWQvQ3G79WjkmgzzhvVRmQwfV6QACpnLoR7E1
hxAIMHkkdfepXqKJ2OA605CgwMvY2eRWoK5e0pwAHAiuXtLUez4nYM1TZg6MEHDnggsuPqKJ8EDe
bKrLb3RWq93aCpxaIwf65By1SuP3CTRenbDtNqkPFWB/sIeW1UlPTsRyUAhhsNhIhNPIpSYKahlC
cwoSUpKrbCBCjKy4adyqbuk1rH5yCif1eUNhCn9aoy5eyKUr3JDDGtFc6CFpE9rlhvAtlEzNhTVX
cGqKupEMrVODxC8VR4CsxQDZHJ0lQMiyQH5+skJNAyJmroEFPYRQtRJ5Rl4zyjAUhG45YdSe07lk
1ooWE1Y56o6whXW7T7ZruwUHK+eRCZRtwnZde8x8AZkhamvAv8loAMM8Qn+Hsj2V3Zjncqx+7nc9
sCLI7BrO4MZ32Rf927Rnhewrzz1c4ycGqS0fBrxfRhoMQknSDr8ke0J3CYopOwKvlceGJKws4Jk9
yskJEoQcch32+Gh4qSX9ER1ILOlWlg3q3p2TtiqlDjbaWba69NowPi67pZWLncQ+REkXqP8FBD/N
wY0HOJPqhN34PULj6pS/oPV6x409q1WVqpt97sZTWzTgvujqhOvaUsVuRBMYWmVBqJh+Q/qoeggg
wBjY4pFF9SGSRaB2ISJKtGmBqwF5a/rKQ3Uwz7mxIjZBfqXv0jeCBcrd6gpx9aPhvAUP0UNwSF9H
Rz7IGyjT7bVD/Ngepw0L4E3xxnyOH3BDwLpwCxCiKmrDxBUX+enI/XBfIPC32tD0bdUeLcJTgeK2
U/4CQmh5ExhECBISNeSlCTjruZ8Rkw7EHzNQHWAoTU0tNRxO4Z7AX8GIppc76dwO5Zw75LBKtSB2
uDbYFn4xbrMK1IFJrksORL/mp8s7d8W5EYOEVxVVHpR/qUQoh2wEn0yJ4oDlbXzRQ6u4gsLmdXZM
G0s/yNf6tfpi7KZtdU/2FuvxIJGjd76ziHkdwT14F8C7RK2mPOaD1ncY714x60OHZCxEZHfjA+Eh
UnegfoPImTlugcyGFEcJ/aNqO++SG9UdkX2Kvit45IMryYxvB2aFZLnpzz+N8hpFD9IpqcKnDXHm
lcJTp8p2JIFSZ1I2XP1+eR1Yxqhl0JJQ6DBxiGvAhLZrRqAxWr1qrDbwfStT/fwGdRaJEU0t/eLZ
CGVSXji5PHkuyFSuyhDeKLUzT5WTF78fQcEEar+gZwQPBFzHuYkW3l1tkkJx/L6zhvLAVWB/754v
T97q4TwxQg7VyTi0uelKAQhsR5YSF4xbXqqBsr/MWbmm5WV8Phhqs/ZD2UODD3ZqG81jYGTWYigv
pKCCbr26Mo0tS4NgdYFOBkZtwbFJKrnKsUBJ/tTOuSkiqX156lgWqH3X93okTh0sqMVH1PeeNLKS
1YzFoZkq+bYETUWNSTOqB2WKTa1+mur7y6Ng2aC8sx6l6WjksDHExnPcVs9gTLzVQv9PnPPP5fjM
NZ3ss1rUhMxXYCbsPHl8GIINTo/JOJSrHvHECNmEJ0a0sJ6CcYSROQiO7RQd9Xp25trYpwnkS7h2
BO5XZBRrySovvPCJTbJLTmz2Fc5uWeNVBbzOY89zt4XRXHWav+sFJHOCxusCcMa2csOwu3rbndil
vINUS2UWqLCLZ6WbxaC/CyanBvN1mv6XjugzrDgZ4lzrHSdD6xUt4KTjpdk2uY/3SOj8wU5EpITG
MJA2LxBoPWruTaphROM8mmgtsnQAC0a07F82s5IBgSv6aYc+VaOvdlkpwA6cNpSznPYAGozutvma
otvOsIqD6l8Ljr4Zj/GO9ShZ8Rmkwg26TkK1s3iuQjqXi+UBb64plb2oTt9ihVmcWbkPz2xQcVCc
Dq3Mg4oRaVT+kzV8BDkS6D2e2010KA7ta2vlt3llRuWO+UBmjY86gXoPDp8hge0ONHI2iLe9GILj
vQPOX8gafBAIegfulpGR1WKZpQ4hVGAKVSBmi360NFwtftUydifLBHXeQM8Ccq0SL9myyG9QL7yV
aoExCvIrKFcCQAkwi+BdA6kbDfwelLqQsxlPhVFFYqyBUGUhmA1L+HDNCgCeUD1EYxliR2ogmpxr
QkPw3VlQgh5YcEUp3OtlwHD4K7Uzg9DSEiZvwlNBY5CLIOehHAI7yrW4G6wcvIrChlAbQujD4x7B
rgjS35z57P+s7dCzeGqX2gtcWYoNYMjqZ46muFKhiylBeCK0axRgq3fOke8NZ7QCdAqAlG0zHACc
Ap1PfDAOsRV+1a30kFo8OzuwyFShVgpROEKZiwVGk835RZH1WT0Pla464N6RXOAz7GpAxpW3U2di
ArUWu5UyRvkAXmyDJu8V1SlQsZzSwxyxatvkN5xNM9haIKtDJJ5ENHrTb8moGeuiKmLdQU9ZfR+r
Ppc56syP4ZMf1kinDlpagngu4uLDGAb6Pa/7OrJmmVC3low3oX5VKFySMSKAZWUaCtAiyjjQKUUV
bgFdQkK/hiQyih2NI+6gCn5FAGKaFV4JeOOKJm/mTG28JTCN2ESWCe0EgPWBt/B8ZeW+FvOsRG0i
PkCzoTchJ2Y3pvBCAl0IAHyTeLyyofRySEKvgzYt3C+bEXKZmyRf8ckBgec9aPop1xv6HUqi+Yxq
rjkju5Ds1C3hyAr3vysNhTwCZYo6YtPIBUJaw1QnHENkjgOIHly+pBdR1acFvKmB70evFo3xR4Wi
wOOWB55Rw8O2f47TZ230urC3R76wuqBD8xtL3WMZGFBGqUMzTchFVR2M1m/afQlg86v8gSxRdwV6
Qad2oGWiAWgNUtitgiokM324OLOUeWoBG6mb+rGE+copD5JLkFWAVW5VYIAES3pC8wYrO0t+49kZ
pixS68iXdYzzCIv6sXtKZuTDYpfo0CWypeCmZkP9FqEJDKL0hP5C0vO6kByImqBN1FQEqiFqfVdL
W/FGLPTIDRTgq+KuKKyqFVr38l5am1cJAF3AtABaW/A/qTmXtDHQ207RcldVnY1mnjQsqiSWEWoq
hWKIE2FQQZNUXM/+gx5+uzyIVcd2Ogrq2u4KVMtagDY/k8v9dgI5ySdS7Fg7BE00bWKg076xNuUi
WCALdjJ3VHqgmSo/A0ul7IwhH0AOJr8utfC2CIA2ZoxvgcekLFFOlMtrQc0qWJIjweohKy+jeSIJ
nsKhNyFp6o+N5QdeUveMUuEya08MK8CeyiAlQlsKNbF6NKYonmNiy5fqVXPz69AWt+AQ7Z1PdQSm
NjjTIDWncVCrbRLDICkiKclBsud9wplc7RIU41DaqcdShFg8jKkxUpOblqk0JRnZnQh6suep+5Lm
u6j92ikfNWDUjKVcPQsExUFY2hH/UTPKqUXutwByA4qqgkOx8fpn7SpE8RW1RlLpQW5O+37Z5qpJ
TYTqFwJowKaoXMwggFywBZDSKSL+viHKB5JSfFy2QdaF9pboOANjFhK+RBbm/JofAkVVA5QyHB46
zPrQunjtmKMGlUmN8bZfIm/Iep2YopJXcTtEUZn5BOlWZxZOH+TDEDYD6LNHqY7d3bOITRG7AFGv
oM8BPGuLhqJBrEIf1SRcPWKUbCtB5PZxJUIaVzHS0q7jwMhMdDgIEFPTlNSDE5dvijnRnpU5iFgM
MSuXBIZPUFQ8oIyLQEbOfL7W/JDkPSWQv8S9p/Lcl0FRr3sRYuTDHLCKyCv3ICySSiF2D+oUVGge
QnJnFA2kq3uXyNvndisgOUlgmq0Xfo2PHeOErHhVMHyCLRUwMSLJR9mb/DFTVJK5R5OYBdXv2m7V
bt9HvcwwtKz4YGEVoKmA70PrEmbzfM8qU6oZhUQsQfd1eOJCe94SWXPjKtr6bxANEQ/+87D/PabP
zwARpVBwL6A/AuALmuFDNvJW7zu8x7l8coYCTHIGivJF5Vw+kWvnBGgGxPl4xqI3i67A6FJZRsMU
oIR9BAUNGAlFq0yssDW1W0hVCmB9EJGXsy5bXVs9YFjgBDC0JTF6w4d4u+uoNwiBv2/k/Jj0ilkI
LDe6aoYw3qICAHZMemwSPDYgLB3mcLqPxl3DX8kjy8+snXs0IxFGa+QcwP9yvj1I16IvBVinaed7
pTtuALI7EHYCNr57bTjYg4QoAGEYupLPTZVlOGqoNGhYDwj0colVyg9zWDPWZsVHowUTZxnSysgX
0jX/Ms1qH9JHmpO/1WFq+vzTnIB7gFVJXh0M9GqBVUQ3FJIc54ORxyntDAkpRE1uACG6l7K90jxe
3mYrdzbaYZCpRA8OCGlodsaQz6ZM5WekQ40MXQDZ7LRS8BhL1R6ACk+CJLupo3Ge5TGWQwNaAl1H
IDTBox6X+PnQKi6cQR8xaI50r92rj/JOcwnMespd5Ti8EazLsClZR2rl8UpeemQLgiIUxWlqQgs/
zmdjxmb3j4B9WsIGoE+TNBy1R1YnJ8XQQZwTmtdAvIOl42GUzlzkiFuKuoQt0SsP3RPBv/mp2UFI
Ed1zyKODYxewnsbVdoHFm+mjtk2eLy/tMloB9SUQ13BZpAeaBi1xZdj1Poh5nFGMvoI8w4AwRcBi
o/3c6+fxCiHYxCKiE4BwulAxURwAkcDxGXJAH+JHhjb5HRgPLO4N2TBXR82/gTpF5fbWJFnznXKs
DqB+cDSwgVrBt8vjXdlTp19C4y6yMUuKQMGXjJJqBtOr0T4WJQs+zDJCXaq10Lcz38NIlH10/SFp
BDNWGQu3cp+ezakknp8Of24bNFzCiOgJb+qH+sQ9Q2z8CnKIL8GN8dF/FffozHMvT9/qdvm5kJ8Z
z5P6SywFet2HuerkfAsZk4cgZSG9l27zfFiUc1ZmqVB6GcPSHycrfvA/crsDxPsqsVqnfRrwH4hV
NM+sOGgJyFHP7ZI1PRlZro3pMBVkY7i+J6BxVDUbr93Mu/qpeeiP9YgcBLNGsXSsxCgwEwTtTcKT
c6NZONdVzQNxJFz3dg/YQAaa1sYc3gOUKaoYLI+WYAkVUiBG9wsaEitppnP7VHAvV3FeBjOW00dX
FyTbCrPsEXPGdr0nL6T4TrZbR3Uhb4EuHufyVlo/JD/HTvkEyOS16ZRi7I1/L2QPpMIWjR9/YAPv
aPRUgg4bQeD5/EoR1IcLHuNT+S+GeBN3ul2z0s+rG/bEBvn5ycapRqFNigk2kHp1+OE2DEKgXfYg
l2Tdh6uH78QStVsEH688oYKl/k38iDbJLTotDloKkkPRnja+JXqsZgTyGxd++8QitT8COexEtSHz
l0ARM9zLY2zlxY2WfWu0hjU81kRSG2LKxH7Ous/hSS5yIDn0DsJr1e5sDYcQCh02yJTeDWYvF7nQ
LwySvhJSTebkRIFd8jAJUO7aZJ5sCrvemZ3YCZk8LitZF5y6n7NKU9/OaqnwMZnV9FC95lvRQY8h
mscykbzykM5lnbRVL3Nij7opuFrgp8aHazNG3SqGj0TbR9lbUTyUhe/4NesJy1hH+o4w0JY/xCpZ
RygB70m/oeZC+GDcGxikep3j3v01xSEyjsVCGiSUAgUBQdufn0SuEKUyioGplD19hyvXTjz5uoT+
zq8Ip60eDcRNyBzz4NimAyeJz+tMSWBsrHHkMa9ZbyXJF76WzGxkhsLL1xG2zIk1agnRZZXxIg9r
+SEDWrPwID/8Rl5Hv6tJ+xmTAuWFkFvE2EBxSs1iItUyP4gjId2SxCPHxZM7BA3rvl3z/qdWqGte
931BL/IJgGEjs+rgoHaK2UxPl93/msPE/aorOlCJSAJQcVgv8y2+AfVX6Hts5S7w/EG4/wMTiOJJ
uxHoUWhkXJgI2qQjlnTqMHnJ1GjLBcHrZROrtzSik//YoG6Ysk/kcGphY8Aus5FBgThfh5xfZqN0
uzUQGOWjHcGBFKakW6WwYZfZ1s706SdQVw83NUOeR/gEIf5a6S+5elQ7ASI/z4yhrq4YkgDIRQmg
PKWzABnYrSEDoCKo/erfCjZ0p615o9rytQZOHXiNcMfiEFj252BcqoGOLnCEEgph6tqpZH+G3I1B
Zlf3UDJNv/eRGV2Ruikp2EaesOefishqZmsMPS4yBRP63/0+2A4HJXB5QsBl9a8jqnPXXWZxOyh/
7v+E6+D8OxUK5ilxvB4TpkendcE5EFkQMi7ucjd0E6t54e+HF2jTbuLZ47asystKbutsihTqHKWl
wCdQy4KvKyVLbiczklurHwPTKEezqK+bSbGlCPLZ6UOtbYqC1R6yfgJ+rpFCub9MacAgB70iZEWb
J90DQ322k4kyptdbwg43ihyZmuTuItu/+iNPdWKb8odTFho9N8K2n4W3SqQ65eh/DwN1w9j6qx7x
xA7lEcMamEEoccLvbofUFKDTYOsfYOI/6jaJxWXRzFW7uGflIFhmqRAZTfk1F3RkbVu05wMVn1TX
ccyKCcghoq/mk0OmUC4Mt43S9hUGR7rXZau6LR+g0eIMV5FDcDjwYE+iG+VWfQxAnXF5ZlkjpHyX
1MhynAK87nTygzr61iTiQRV2DCtrQdbpCKlQWWmTOfNnzCOKh7PJK+mujeMt6Pp2wGXuy6E61HLO
uN/WvDJKM8irEBQPnlLnAU/U+3LZaDUQ0yDIq9vuRk/6A8rZGzVjFX3Xwp1TU9QJ5MShDLS2RXob
2rqi0BxyHioUaWp8Tzv9GvVS5/KirfqcU4PUsTNQc8qAHCItgjp043O44t4U75Vd6wWuwcg+ry0e
mFuJrgIqIYue6zkZS2EiGWFemkpAZMSkuStlBWxHga5mdi1M7WyWYhzcCEMolvblsYpkLPTpODVP
HX1BqlsQysUaeFdEL7qaHEJ73ljdnbYnarj5JhzsySW8doldViYuGMewo2+Xv2JthQm7GDKSUOhD
xvV8M7VRg7bRfAC0dnxWoa4lCYIz5IYpxrmVVu5lY2tnEhTghKSacErQiY+yHIfZGJEc16vJjPsn
JQ9MLv89mlMSyiKSMFBzQtaRwN2oPVSrzTD3NTijScXdbXEIrVnTK6fnWaLNy/Fo6KpC+QcbCHIS
dNkuFxtwOPngHBTGqyBG+w1U+qCCeHnSVlJ+sAKaYciqghkA5GPnS5QrSpkroD90hh2S4eVD+ZA5
/na845R9+SpgycBJELlAt27/S8PUBm1jtBFzUakhRuKtVAYxf39dWZmFfq1dc0jQwBO8RS4rjUp+
6/mxOB8umfSTzEqRJrE+1wXy/4lixSpv9uH0R1MKcABqoIAPLri38IorOJnHwtU2CtwH7UULAJWr
wFPdWwE44VEg+lK4yTUzplq6HAwOW4W0CoPvgT5uQqHyqaFib6qJ2ewgJrnPc1O12m0FLhljBsdE
tFVfRJvnkHhkFUVXIDxn1umcB+qfdVbnE07GV3+yfMGLOKff5i7nTN+jZhPUx3BTow+ROWxyTyzW
FP2VAPyiDoBm2PM11Zq8NUpp1sB1BoYnZ0bmw3czoNhS5xfyq6vH8sQa+ZqTHWQAT8OpEawRdfpc
suXZCmorc0bwePRIhzxW7niM7kPv8nlZ3suY3ROz1Dmtu76XMlC+OqqR2lF0PzWVKdQIm5OH/84Q
dS6LSfC5YeYxPrXwOqn2Oi7cjC230wqe4QNYU0kdxj4cZ1+aRs0Jx/sieYdMhxlPt//dcMi8nixX
Bj6+QhdgQxRufXFfiJHZhlujY5hZKUedrw8VEaZBPgmRhkMfbvmdusMZd1BpQ6QR4Zl3lWBXQnPE
Gh3jQ/NA/ffCu7xNHBwrMkVswTgOVNSYCvGkKQ08uq/XIYgwgjG+ifVhyjaqEsPLd8X/sfcdzXEj
XbZ/pWM2bwU9uIRZTsKVd/TcIFgUmQnvEibx69+B1EZia1qf5m3mi5hoRqnFEokqFJB577nHJDNN
x6YZdmJOs53dCTV0SWKeO2eyIiQ8gsMEesDakrHcFIpj+Q5snA7EGhqPmZUTZbY5JTR3x/TQmMN4
6RUN9uINsiA7y9HXSkycXS3teNUnLhw0XafbpcVs+NMQw0qvGYcreha5UebCiFxVxNc4J+bWFUW8
Jg1L4JhhG8dxFu1G1OzNUHrwju0Jlol2wgInI50vavc2wULrTbPS+mOfl0fSue5KJj3oRMJKvWTM
+arORRfV9tRVVBuN+XNR5HKTjNjWI7hsW2ejGzMnHOdufGq6oj2NSV27vlqO2PgSjSd7G0Et8Nvt
SV+H3HKrdTqN7q1iN/l9L/L6wjQp73KXY0xeqfqm6bm9nUsk1lNnSkwINmJmyIhpQ3LQh7I5qoxo
B0dPcUcB4PEQiuU+GS1z3uY4NqC9GC34p9lD0aGj6M29pjUwxU4nFxMbNc2mA9KOy/vC5COnZp3J
W0vnwA86Md0ZZm0RhLOqXdS6MlaRP9K3wrfntt/ZjC3U7DI2I/jrls9uPKkTTay0uGUY3+61RnX8
puPCd4oZ5oaOJq5xMXZ+mrdkbUx5fC3bydnivEyRZkBwk01OZ3lGbWJE6BRd6XXFaN1AiDjqEe+k
u+5kp91ZI3dzqpoFV4OhmOULkVNzzYck9kVfK81Wz7vJq/FOK1rqQuRen6TIGdFJbF3KWJ2Q7jCl
7LYzWNHTpMj4Rsst445r83xOANr6opsajRZNEe9Y1rAQRUUOS/G8zIwwRQda+xZzJEj8ahW4XWPn
tOnasfAQFMQ2M8O7c2Z8Dn0qkDqb28niyq8iF2+sAqPWBxoXcLjSq0nxYcWi+K46ICgkQ1HP0xLp
tBBNb5VKYHhY28NF6Yc+ILWtrRE2Jqmrm8qOJxOL0qZOrs2ctDvW8jp0YpGuTFuMXjr29c5KCGpz
m0NOBNb/prVFEhgtV59xSDp29hP4jccKnEpPzmrsS8aSdYt5ZjQ3o7POlheiG1W17tW8DXUdcdit
noKB31RipfOUREUztiuwzhRM/JQm1NCP+AhgsNcD4dVNL+rWV+C+TrWGOZs0FczPCjDiIDYYbzSQ
uXRPSKtuqaXMc6THZbzOYAu8afmEVNZMgFcQTybIKHXtldkIYx3RxgiOciYEvOV9CSP0WbIzJzEQ
ezvlY+s1qbTA7zAa5V2qTuGVfQdXgBThizoM8M6GLCBst+eczbTN5xnpEDyLDJjGPMEaDDZFNn80
Eng9ZQ7e/Dg6duwr1WD7UGZjGMDhoS2Cauw2RpLgI0TGKKlWNpKR74UhMBExYbCtJU7nJTGU2xLk
kzBtXD1MxdCfB0erNSomKdeGO0vf7atyw9spXUnGEZJnbiVYJM+qk8lQ9DoVjVKsqiHWQjw9bOdB
TkUkGi7PehMrW1WVCM5hSF+TWEpPQ+6m2Ekra13XTndgfYFo8akVYZqpVUsln7staREfBHqdtWYy
hjHZkGTGTdHm/F2whG2HaqwQR1LNl6KFcVjV8Cp0ptk9CAPrhqITdsmk4g6enc3VarAVHlm1KMLB
nvvHdjDSg2PPzrZo3fjSc9PyNEamyBoTJC13lTw5cel4hJXGPZIO+jtDjvBtgHflVdbAA7yk5tk2
Vsv0zO3Ygi9b2T8SBWmSYMSXvt7h43RHXoaDdOWzaXQtTVJ1DOIqmbYzQK9Ay/KZU1JbsDozheqN
qGRpyWXuhiapEEneuVy9dHC2nS+znWcwQJz0bNu1mb1G3LzzZKmD1CmkN+M11xyON1+1Z4ml5bF1
S/ZQSHP2heDDfkjmQQTOCEsoOjV4Nxs3VfVph1gVcg/jQ62ks2KIo6X1egiySvoZjkfOscBFzDwE
dY3X3tZkNChFinRcBJyXPgOzufXBMU01n/dNqkQxXJOeoZ9zN8Mck1XBEjOwUsIHCqcjG2Bb16nU
ULNxlVv6vOlrC7mO7sjc3utVbfImCykEeWHKAPW7exSiMOk0qyPYflV3ysdWaMfUGAU0qZIrQ4DE
huFBUTr3xu2JHqm5cQcLcOx1Ndp4xvvaG+OkOQ2uq9yNuGPpDMOq84ztPuq6EoC06JIVY3YTTFMd
v2NvdA5pxnpY36fkEhs8jrIeGworJ3aHRXr2TbsDW3zWh1Bp4DoxD0OKLWXoV5oxlNEooELuUYp6
3GSoamK7Djjafr9OeQ9YR+/XiAOrTjDmiC9lara0KObXpoQPLCGCIOSMJ9gt5fjMoZgI9YzrYdnO
7mly53btMNsIhoSLvVMrF0QWx17q9rBTaRESQHnm5hDTkjK+LxLCEGNhDdYuBocFztizqYIkOVmg
Pjkut9dN5mqoCBJna8dDM3kmMhFbimE+PiqlVEcN4u0EBlgkNlEk2kPLz05vwZc2xi5Aa1MZuOco
uXVVzHJIvdpuY69ENtadJg0sVDAUzhxPZPogPK4QcYsmrd6PZp1bWHeHxo9HAIYUrsNmhJVuorbW
l1TjqeXbGhcnyxDYC+BNHqiqokZI251eywIbYTWVwgh08BpuTUXmJR2rDDEBCLAYcl8a8STD2eqr
G2vuK5AqxrF7x63d3hVEKI9QjQzPcWw1JW3hGRbOWo/lFGlpPqAr5J83BR9WajHG0nemWFvNokQt
gkDqoTBSigtcOzPo3eDfB08X0rS0MpstInqWeGxhSl8wh3G/IENpUmaUiFRv1MpRDlPZTKuSN5VD
daH24Rg33SrTDPOdY6vjXob48DXyYdJzVnLI1zIxPWfY1DzkA8lIttMQpG07UZXVli/s4TrYab2B
7hNEWK5jZ05TaHDTRG1XGikbv49ZcjVMaYWszqp1OYPgk+S49T0tQ41r8ip7RCGZFl4/20VGk5El
E81Gkt9gupaG6ljmfdDnGEephZLeE+j+kF/jJE916YKnUMiS2ui5kDs1MumRym1oVTky7EndewVI
uitbbzKQ5zPlRlSlG479sslk61iWME97L4m10nSUKIqtP8GX9Fa6Uc7MEUstimbN6xXd2scAl7TQ
SmykxZtqE4co1b+MIeL2wY1V2J6MWn0oRny+iC8d80M/J82RGL3pc6vVbnSschH2ojwcLCl9zmbL
pCLLpdeZ3RSAqm1GQ6KD7zDZrQjqeszDJBcDSjmwFgPu5Ch+dLtbj4OJgT6WcUKzobRgAjcYfQAD
DbGGK11xVzh143oaQX4SkEwXJ3E03IgTo7shaSaexZQQb27qikX4EJwV6mrtCOBOHMdymE7SEn1P
s6K2IlTA6Q5LzbAp4kZ/5XXscIppv/6euVUpvJzz7v2fW8KftZ0fUMlZjwFMErTSpT7RgTHocXIP
Zf1/4ygmJFmAI+EH+FGInDhDVjQdjhJL05/kZ4To+Ub98usHgfkXDoFpB/gJH7pOgozl1q3RrIv4
2RBnLW1QoFz/+Rg/gM1h1IKcQRvzaOPvBxG6ILNr124gEfldn7QVCzJvYa/+90yJYcn6zdGsDzPJ
AtXqNLSJCw5iCpJsmG1ggh5m0SIUrO8XgU3uGeufi/d+hITCSBSR3Jjfg5n88VxOVqbnDrJ7cOA5
1ML6JD4XGyVQP/e+9IdnK7S2cvszD5QfoWbfHfVDtw5zSL2ZBY7K10s2wBL9QKsoibpwCOrLFDU3
ZfQzLOlHn+i3B/1IvsdumKJxbFwglJPffu73YoVOPJpeluz2n90IP0CuoGBYrCoXtTyU298jMJXd
tlka40ZwNWwf43mwvdjp0B79siQfsqVvD/QB6kmNuOrdEe9qSey1QRS6rw6Li3YGlzqj9ubzAN6h
uUJB+TM21A/QH0w3FoNYkOUx7/+I1WvdMGOqo8WBaKqjOVx61VgbcbO39cFPtfKkos/F7nxSlFtH
2hs5xfcqKNLUMS/tvKSxGpof1yic1AqGlYryOMb1tqo1XxSbSVMjp9ef2+b3EdX/puL8B+ZN3yxy
f0vFOVS/FS/l/+l+y1/Kz9+m43z5ua/pOAb5BPgeQ56F5aNjPILL6Ws4jmF+Ql4OImcxmSEQSSyT
59+zcQztE3Kylryahfphaw5u59+zcfCUgxGLhXUUGiww4+1fycb5mkXzF+ptQ3y0pFNj6cdwDTOv
jxyTfBhRMpAM5nZav06TXdMaB1ZX16rWZ8r1PCzj5AR6zV0fO5vayDdo//Z1SnMz22pGDYMKVX2C
ZsX2FPTi3Jje2GyEsmA7FGGqNfuVE4dagiQh/VmJNemZScVoL4GvdE2JSrLDwJaQFInRtqebzYsO
t3xwVG7c9NhlUVv7o0llHcYOHKS8auNCaddFxNk0zukoLIiY7L0OX0IOAwUYqcBtH2GBIwti4eka
HXv08CFMoRAGG8g0yMu1qtCpDlQTcNzJzc5J7yfVJU63SR02lUdiP8uokyF/MNKzQ+uGrrnOb/Kb
FNTj/Biz9+bOUC/Nnqi0YB4eMQGi+bzLwzwkD4jylXC+f3ZkVN+0JUWJeKtoHtT4DfO65I1rl/Km
dehtkx8q5V7PBCWLNQDzMGQ0Kg/qcr3eN2mktk40p16nTBFKUg8CLsqL2V/nEGK4zcrqz5US8T5s
ens7gu5U5l4HuBCApF8KHXQgYMPyVXlWnuWr+uVP9cufyyN/Ee9fH/mL/ire9dc//hve0xcSkch8
Hd7NVxJZLh0xX6eWPAxdGMvQjZpsp9spNZGehNhqavTIwdzkdfGcH9IO9S+mstVTo9PZ9gtAcI/5
i4nwxh7kjVvYLFwmdZ3BKlyPqAZnPaQfT4U/sgiizTE+wugCdlAjxuk5tapji8jC+Yg4GEM/43fZ
WoTHHo4D1dFpVwDk6SwpBCk6HkoSciWYRv9pguu1C7yHGhIi/QY/jT+zG3TILe1d6j4PnnlEFhv+
nfOCmIRSUvs5KtpVWr/qzpHUGeUYc6sR62GS41lTaKA/OuF98thrSi8TvnlbQXl9K0/8GgPz7k5F
srXLzaSvym1swOyWw8DC6QZq5RemvLLuWFg7fZ33IbTZwq/4/TRdJuOZlJuTpYYp+iuNMrPxbdMG
jCJgpDx4aopXKBGPpzCfAYsqbMXvh3WW+Yuq3dy2pKXGdOL9yhgidfYc22+UoMQbrkiIvq7ZQ43u
KU5GvZpFJN4b8b7eARadQnNTiZ1zfiYzGlcNDsuee2zFhsOAscJNDdD4tlNOHQz1ilmhovVT9YQi
anznt8lh74e+k2+c97CZ/Eo5jC97tOAJdWnmeqXpzXOY8HPd+ejCugOC2Du/mwPX2LUgsN0qx4EH
+I26DAgLOglxD4fz8ybXd1nxHicPDtdRtwfAPEfwuV4mJQ46A+pe1Yh0UlNTIZTowNKhg2gWVk6i
ApxWVi7f5iJFp3RlDmynOyR97TKxKwFI1NnObWsaK/B5mkMX/cpJfQGZOmFUv3cT2lyK5j1z0HhK
r8inwNbBXpsttN9176sgVzhYYI66uUk7dVV+Tqqtzj24gkKOkCi0EmhgcEnBTfHzMWQ5Xho+0RSW
kpqfg3ALR3T7OcMkk9tv7qg8iDTMySqv19LYFm4A/xeEb91y7cF0QCgxolIN4cVXqvdqHtTDVh6c
Fz1NaIfZgK14QH7GfGvoiC5zAqAKtAz7/KTK21T3zBoRtLt+bz+MWA81Wp2LM/BPfEmIdL/8T3ns
993+y7fxva/PqFheTfTldF4WtB5S2y9fwEe7t2qfQAE1rrEwztv5QaIPZjSbVDoXmu8IH97/p8Y8
kNjT5BWXvZH4ynTt8oKW3QGyWlxJD4oaMPha9rinGosK0LgUAwiLetXK2WfKxQagzNia1Qo18Srs
ct2lgroEsZ5A2B1oLvWQ14Cq78AoGIMREdFINU3nPsFibT12KtZVTq36grNaasCAcWGMlDCcm6sD
Sxks8EChZxc4e18NtHUjwBt5T2FR7taP+WiFOYxms8GuMcSn7ou1S6/96DVZB2hnz+GNxO4r7Ikx
OIXlykl9G3mZPJwPtaQFLEDAvdQfyxZylLnw2KB48TQFiYN7BzJsR58DmeknxCHj7ylVmhf0uUG5
IbhpE/FgkimoTTdwBQl1G6T+Kg7zsX5nJPfqFEss0Gk4flBXjAhwuou17Ird/CnNEXeI6FNqOomX
kMxv4d9eiDaIe8tTTUkx2FArw0fegMdcgzpAgntTgyWdFSh5vc0t1SfS8Q0l94uqDcbxfWQ7p3vI
lDFCYwNgQ+Vh6p4Uoy8CrgE8mOHvbsrknBAk5yiOG8BB1PVaV4EeoRu2unssphuNTVRz4Bq/mJcA
TkHJAU/JmhV0HOZQyTAEnp6JNhyyVNtNJD/a+XRf5NZnxPHsmHnk5dfG9pdK03+3KEagJ/9UdN68
lL/tX9qkrL6tOL/80NeKU9M/wagDzSe6GB3su78qTjyz+FFBFAC7VKhXXUAav1ecpvEJpgwuKk2Q
ngBBf1Nx4ilI4tXFGMbVwQVDhuMvpDHa3/dx0MrCWRmZ0mhvULsatvsBaxApKXVg1QRK93KbaxJm
DRlZ29Z1Ju5mRHxpUDiorVJsaS44g6l8U0xUeSWoz5PF1RDUO4RKkIiNGdXK3DdTUYe3LTOOQ4IJ
ypTuivbNbtSgd+uHxnVfG3tqVxAJVWa5MoDvUpukqa+2rj+V1WvBXkareeVuw/w2Ax8CGwEsUFCt
ze0OFg5AyCxUlo7mj5OmBA0R3CuROVEA5PP1QocWFAuCMa9qSwMeptrvNkyRksEtVlqdbKsGcwdL
hhlJCi9ubem1xfCcKNrKvbVYsZ+YeLcaVCt5p0aNm4SyO7hjv9VbKwRSExSFMfgWqc9WrPs2Nrsv
l84v3R+3VYGvjxml32Wb/muZp9FbtaSFdh9/1fJq/sxJ/Z8Rd2piMgu87v/+cSH/rbWLKvR0v63e
viTA/nbTX8EtEm3yKr696X7/LX82epDywY8DERFLY/97k0c+IRLX0HCzIaoH8N03TZ7xyTDwGcK9
YHG3gH/QX02e/gkMB22hBgIo+5XbDQ4F3/E4lgYPlQMcSwgeF8NE7XvcJKkbBeZFrupxYjEKXYvu
671aY4Ajj8UoMtr0oMsneYvpsSqPU1Knft/adw6zzroBfNWN++cWsaHCbD8rc3fJGhBsqphc+7bY
uYNZ+FOaGCBn97dEUcxIK7XBQR+TTKt5bjk1qmR4rYehS6k+69rdVLp9REhTHohSkQ0Q4e5u4kVM
1dyCwVbnFjAKNwoMoEivYm7SpgbGJgQ+K8wdh7AkNj/ObTLBbL8jqgegr74Djbq9kCGxM2rzSngV
NN3vIu1JWOVG2fttYzcYu2ize9Ty7LMxzA4i7com6GsUYHqa97iXzWnflGPz1Kq99gSlUYaqSes3
mRGr4BVpcDUbwG0kA4xy0aCCoSaa2J96a9VIhI5qzj7PpieQCFZl5a7spNdW+cgc385i82AV3UgV
xXoa8hThP8050dCMmLo8xZ3FgOiS8tia3MKub8EB3xhsAXO8mNWvnQEuBQaBc6CBUr3W9DK7r21S
o6pGd9vOmNZPpfo8Iaj0Lpb1TcekuhqHQtmRDh4BRn9TGeRg9obf8TQ0kxldb/Ko6HNGBSM3GpFx
MOPUowFl5HG0+s7vJ1Amitw8ViWaWzfGyE/tijBFeDNYqpPm45VkoY4gh20KhOliAwr33CTme4xO
TC9RQWazm86mjmBHc4avNObPNS1Fo3+ls/3S+vXvtr9rKoLdbPcfkaX/vPa/7fsO1c7X9OavEc1/
/NzXBYeQTyrkw8BsYJIDq9xly/666CzPqBgUYjuHg5wL75c/93mdYDOHFwcigmEBskSW/bnoLE8t
TgvwH8F+/6vI0gfV+pI9jAoDzGMTwh84FH4Uxkyp7eAKSQ0f5K+DvUpDzMxCPRxDw8PU3c+9n3mZ
f8DA/zgiKM4wR4Yd2980dSiWhdMzXOiB6hmhtdj6hkXkPndwa1mOaZ9+RpP7IJj9+zE/0DhVhGVo
QsMxCdXhDmOv2Gbxbm1hH6xS5v+MdwzHme+X899P619v8gMMbkNsCSQXBxy9em1GfD968R6kZ3Be
ognwiBvkJ3uVXLJs1Yb57ZzDqaCQVAkRFxdheYFZwU11cMP4HNceqFJgeJ3YCxRSTuSG7W2iRTzZ
uWOUvDQdtQgAHjQxhTdpFBO0QAMjRweSoVoQNfnmXmJNjTSNEjOJ1FHSUT8qXUO52GiwFnW8uQjJ
eOLlOTcAqzjPeQJbyAFtBRykz/kTiBAYYHde6WxmNLCOL+vt5C/WG66XsQvCa/Ep1vUKSVI5krAU
eABAdQBCbu3Z60R+ec1aqK2ZwDyV8t4v72Zoss9mKMGMifqrDiqax8RarqcXRH1z2t7ZJ75zj86m
PwMnU41NnfjYYDR1h67ZnZFYBXwl1FyfgyjluuBrYMkNYvPGGlfgn/QNVffaztwA2DxPCzF7DXeA
JawkP/Lx4IxP9lbfJCv01mKN6ZMBFxHlXk63pI2sF8x015p8K6dTdz+jO/KtewYJ31zRlC3SMU/d
wIAq8cppCxXSka1g57fGgBk9OobC9hVZ1y1FfoVXRfWq2NuCohD1bI+BG+CimUb3pc3eaJ0AOBpW
1F+46al7B7GAeImgIT504ypBGnjspwx0AQ8rc7JlB/UeLBLymt5VSHyR95UKu3QKCZs3nPA+NL/x
hlX1mN2VxxGvcXmzbZAES8yhRZENW1YQ/OsBjgXqfdReF/q9DU7lKt8OW8S5BhVIctfFu2FmVKZR
JTcwauO0Yit93EwbkL7K3fSgxZ6iXVKEHtXtpmMemv1FYJne4PPoX0GP9opQHNo9/rYiDKozP2v3
xqHbJ3fzBVW5Hc1BvdEfmt24hrPVZkYiKEhAS0zwfkygQNCYZ7z0O4QMHZwHNeRs73qT1yonCCXr
F2NewwsJrljKc3lV7muQPlraPZZl0HZXdN+fgTwpe7abvDnIkcU0HzCLAW8r0EMDUtBs7Z5zx49f
waXSCh+/zZCwfKUF96t4Na/KB2ek+RaIKw/4AVAPMsk1Ol8AWAMf3gn70X1nIlAqTufRt9pz8mS9
IuXQSi4S8J30i715MukQjKcOg8RFccp8ERng0k6ur2QPva4tiCtXV5xUNMYmHYOsTGubxtUdwRNI
6UMfFAyr9L4+KHu5S5Ez01GMi4oMVwS/Ork31x7i3mxG1T5orz0+Dez45z6H6SLf9r2nRJXPn5un
/Llbl1sLJ1XvfGzt092i9rZWY4h25zBHo18eKrjmLMqoCXx2a21ESAP053vo7GmHexKB9P4UTUHj
T4FOwcscV8pKOU37KgmSRy0A44F2MbVWutgYnrXVXgb7Ubyj6IL3Qbtp1vZes30jApUiDxJfa59b
KD1HUKK8jNPxiIatSS7p5IvES5NzU952VtQi8abCiMwrYq/3tFfV61/UfYp33wi/eCthounnIRuf
FuVf/gLYK1d8POIusJ2Nc8AwAsvrQsquBe3z9biHbYfQffCRqAix/iBAwUuDMmozWh9S6AZUHCtc
zg36014gTTCJoyHCxlBeDOs04MorcL7BXs1oSqj2Ut2yMUo7Okkqd9M7Obc5fE5mnBJw1YxnftGN
IG08+w7QPAxol2ia/Jkdq8Dc6HuT0fSs+MMet4bvYkewaUWOSGBUV/IG+SE8aB7moylh3g2S4CgD
se7OhfYIL981V08S8x1vlN50xLovnpALCBKJB0Rp3ItbwQOkejdy3QPSae2dMaYeEQDYUEfa4ljU
fiEo0KocdzNolNj5hK9srQhUMYP28AsvQuuuKNdWOi4kqICVj6Z6IZBWatR+I71fIZfuhpiIPqIV
HM+H0fumfzt9HWl9m/3+Jennm0nXl50Tvdji9ITqBwKs7xshkRG7gF5W98XjsHNv20frIB6nR3av
HPVg2HX0WO1jhExVu3ZLnt0zXpJHFU89gr2CZDlY/Sa+jtUDtUuk/5rJ8Nc6AulPi92OBXP7jzFF
UjMLwiUHuR0Sat0jsPZ6tWh+Wcy4/4XI5h9VEd8e7gNdgGN6DIgC54LvxA42oCv0agcS6WEe4Mrx
f+bN9IEU8fe394ErY5dqrI4KjtcidKm6N0JjpQQJaBFtYEegPB4QnE7JT9zXAUx9q+j521E/xg/l
nbTsZjlq877op+QGFD3gz8mBP8Utxd0DUVGLfayJiqjZLIIfLOk7DB0DN+rXxS2kQMjNJt4Il7Mp
UqFkY16OcCjdT3x3LaOfsjh++IKBsS1ogLOkAnx/iapdq9hgFRk4TWMgPifBsC2g9pKom/NVuhlX
xvqfb4ofn6K/jvjxFOkzBByJheuO3GDg6Bvb0i+P1Vu2t3y2MdcwekPdXmAjFkfnyYXb53InmCl1
bm0s6zHFku5hp9wvMd9Ih/f5pnjAHDjBuAF8tUtzJbe/jlj9a3DUv1tfqBPcpf81InX/IpJXYFJe
IuS3beGXH/sT+TVhKLJ400JhCrQJWNDXjnBBfuHFqy+ujxawX6x9fwC/oBrAHwQ614WxpEHx+mdD
aC5PAffFv4cg9kuv+Ade9vt6CzAP2B57q36w/n65lL5Zf6FkBLlloWSBc75wwBag6hsJlagVnY2T
oWHuhDq8P0MpFIuXOG6wf/hduZJqZE836CxSd3UMi/riJkfdwCSf6z5B+6AUdWgwiyrgTDrtbdnc
G/U9kXd8vFPnA29OvWj8NHLBUU1BRIea3jlb1atjH9i0s+ML+d1g5ZfAh/8f8PR/IC6Kz+S/vgL/
M7++lMl3mAT+/ddLT9c+qRYyiYAg2F9xyz8vPfcTlOtwAkBc0WJAi4v8j0sPKCcAUcwalgQDBHsD
Nf2D5eJ+wrcMYhswWiG2qeu/AoIu8Os30k4spyBNLZG+mGLgQsZo5PtLDz6k02iRGPV/DgMUM3lT
S+QZSWc/Q86mZ6hmjOKkAGwkBGoQEZu0z5I3cI13Q2JdEUsFQgHqZYudTTUrPXeKHQ9pnDs3uR8N
67HMc91DdGfjiWn+mesgUOKPrx63s4PyBTaqeBuI6/j+1cMCYHJbqF68khdPJjN2tYtGCs2fmcrV
WBp7NmoxWBRDT8uhwL2VSM1XcuYr8RuY3tmmGVASW6SEgkY5Nj072yWKVHV8i2t3FUvbS7O5Bkca
gVWiwpAdHxesnbvs3mlicyPsmBKbCa8Vqb9IvMqqvHPTAXWfU6IEH8AlUawmgi6qolKzDxKR41ik
riZUUJ5hZjFG8GaDEWAD0WQunrkFGYviypq2Ckxr5ps2V+jYgLs2Kw6AxDy7WNATBG5GHFrHZVSx
AZT4xpo8DiKGg0ltwyfQOdP0M1y4JwRFT3pQLxGDhYPmM05TT9UgslPBNJL1mIAPXz+r1a6QLQ8F
g1lJb6PNqTMoiczBOoB2Xfrg9c9+nFZ7WL3xIKvRjMU2IALlqmdQCA592eGkKj4mxRXlQ+8ECotv
zLw65LKtL1VZ7WezvUwSBBAVWcHaoGNkL1Of6Rnah7ow/ZQ3hSdJg2S/vL2BAy9fKUTbscJINoMe
o/ZywKwC+hzBGx75mBoIVSWEPRVckzqB/D+rK2ib9XhYl/+PvfNYcl5ZtvO7aI4TcAUzkAb0trvZ
vnuCaPcDKPiCx9PrA/99zt773Kur0EQRitCEQQBFkIQpZK5ca2VItuI7gMhyqDaO+VYGRbrUeiwR
aq2YqTEgBQmCTHLjKvQXU5XjwTS6x6AayPoTSu3zttJUO1sja8dLb9FpxECqPqI2PAe5/oNE8iJb
zF50e9fU9aeOOz7/30YB4mwalHPL0rGCRZt7z7rdfjf1YC780CJiNbZh0lYAKBAVC9gQXf8SpKsp
1vZAxZKMOLV2pk8WFremR7f6Oj7SpXfRuJ+51UCG6kSyEEUBTOBlr1pCoggHqKwI3sJpPDh2QkX5
Q9Pdb0ORssTBV271H7Hv38PHX+Su/5KdRTZfW0r7tEP/Nq3rl7Adn2R3aBIqCcYUv4z0chyC6NnV
OugyQ8A12ejHwpaHiiQ8lQERadGdnLosFm6vWlwvs2MRaFsvNG7NzLi3hrlQzq9caMZdOwjA8OrZ
LL2BrwU206bxZmhQx8ble2DVHYiM/ascqzMNEZFxKesxml4cnwpLXY71wkK3stDz46BlH0JFp9FG
TyKcY2fQPN1uyPTK/hQ4/ikx0pU/Pnd18CuC+lVjGr267iZHvuT2EAZwYSi196rt37UyaBZdQTo6
ah2Ml5ku4NTPg5cdu1JeSuMmbzR4d6P+INIIbR7i1fCW7t1MeJmgklp8aeFQr5ECj4sOwx9yTmvQ
zWXnwAXBX7JdpxqWU1avc7CCI+ypo9/n9whWX1Kay67bzFlGZnexsjRfWnHzOhZ1sygdp8OLDp6I
4ZygJSbwyUI4Xx04RdfT+MBsz9rUPyHSTRZOA1HBGX85UR0vWsvfR5750aiSPDLhCunLZz2Cl5bD
UMrBVmBUeKNx7Kv6ovcocKYiX6Ob28guP3tm2i8m3ITMfERi0nJl4qdiLcuBWkwRnO0cifBIKSqE
c7Qo/GSEqXjbucGLNjbH1q22qUjCRQrVA7TR/pVjQFeET6ONr5TskbJl1dYvmVWacbxTrTpQkv6s
tewQdNGjoAE7UkHYf3F8zpX2UuXm25RY/DwbBCWR00q6GKWVkX3ImhjeRe/hCBC4x8hxqtUYMQk5
Uu7gT7yUllvtR21fT14Hb8muEGVE21w5H14SviY29bg4Mp+q0icYinCWNzmxWoZWzMnpYQzVskVH
W1r6TZCJjSjKXY8yxUnCjdP4XxwdrnjrqDpzROlKYm9lDQ3AjHobRBFQrZ7u9AECKNlKvdYsq1x3
lvPtxWo1CSW2qT9Miy4NSbioM61SmezTuirvY+1eWtLewypBOhs3y0HjmeW27ruWd4/IlelALIyL
ZXWLscnvG2nM2qEBtVNohItCOwzK/mq0u0A0+BcnoGDlMonTQ2cXlwJxUd4GQDAjnC8ONXBvFxRL
L3Hw7w8me9Wb5kY3gX8d9St3sLecNcL0j6VCkYK+TPpLGvqPaKzUwcjydZ9o07Fqxm+3py26VWRQ
BXX7pMlUHLgvP9zCtfdlHI5wnZBgR7G58ewIUlidMtsWEgfU0oBTpZFb3cTdmlP1bfVMJ1LfaIH7
VMqs2omhqVfZEBfUZOXSq1A0NjLGaNdzj6rtkShYJFtGZT7YoqN/WL0ZPVSIeRPIQ6NmFDVyd1AC
I13T1hPgV+JuUMsQjeTde9jdSnsjhEmua5XWwomLakETwAKaXgMhVhsXhel9+mFOIzIJY8z061U0
IZmS6Zs9cgdElVkDTUG7m/LvoCpPWVU9jkEM58dzAeNNZFfxrWWuByOtd83Y/2i+kyORa5cWDQ4X
uV7R0w7cZTnRwtYJd5X1gQgRTn1QPmnBntLsr2ig+DC2zVtZuF+t2d8IvXh36/C79LppWRt7u5Of
k2WrTai4c6dCvfVcklSH4euKgxMhvtHdW5wAzr2rblqr28RFAmobpuma7w6AwdaN7YI3GzPN2Cnw
idetXzhGZBQh/KS3Dv0kPyILcmda8FsNCF22pO1DPMA2xejpnAQF8LFKN3Wr6AiNPeQiSan7NlJf
FlWsFpPt3iuSIVhPdr1GjvVmNOoOk8d0qSw/WZcTfDmX5qDY1dNq2tcvbWXNrZaazVTFzCo+yCrQ
uOuNMPsgOotE25WVvXFCE5168WBZQ7vJ7XbTBX53GWV9aS1xbif/lDXiPgqS785S330VXgLYcCjm
KA3b2b02Wq+x7T4ZrYQX3N/7LRw/qZOeV+FLZ+bQl7PQxT+X8QL4Q9erddi6kHhhf5eYMqyKocVQ
b5qqhdO3j64d//IMa1NZAaCsD1KdZDjrvboJ0HMTRfQRFwglpRAhs3lybnr9POr1TGb14e2WzUp1
MDW73sJ2vKxWzgdXuUdKpz85mvEry9NmiT54VQptY/aNMwu5v7PQojesiKlRVBR13BZkoR6/y6q6
UQbcyHx8qEpi19GtPZ6rFDeyuEc9rNwlLWKeUNtNCwGu2RbpXNKqy6X55NZphUSTwB5h2TaMhqe0
UB8EOOvETtq1HpXTMu+Bqn08tQYa8ebO8Eu1tbbIvW7fhxNMQw1Jtq0oLQQaTGUJwDoNijJ5SPFi
CpS9sKqELjBxthA5VYG8Nr98S66nooW2jCYcrLR8SIzsdSAcWqqBegA8hmUiIGBYuneMDTyNJ1Pz
VhHuFGYFtTfG4EL5br4Ug6dtRLWOGoumuoiScX5s3eXgcx5z9HG6GldabOnr3PM2kaslu1rCaTcy
bZMkMGGHRjwMfnD2nSo7O82b1EUN3zR5YRZ+1TL9RYxUk5qkXHtT4qC91vKlcyfStD5ysKiUvGa1
/BXb1vfQRsuwCJIVCnvosJqHnteFXllq2TJpxY3yphtaaNhLhOrLUgz7MPbPJSrZWu5i6T9AD3mX
HWGvbn7mMFOQS1bfthtCnB0L/CRsfZdmvQmGzNGwEfEG8SoJ+l9BOd7iPvCoeCIvE8w20O4X+DRw
9uj6gJsFdgiaD4uTHmpdGfI92oNTymrXe/5FH4ipiGJX5hRVayfwfxIb02H+bpWTdBgCJNtKKJAg
MYLsgtQBl0mAiQanJwj6EopnG1kvTi4aahc2UHx7tCTpRpfhTNHq9e8sMkm6Q+yeMtcZzmVGFwM4
ZCfoki+h8IHEjWybxcmwjor0R8uru1Fov/rBfQnqWyctDAwkjEPqN/P0DqvVT/1lW4rHcKoIqSqq
RqEL81NMH2YPsbk0ko9BpzLh25+22eztJNaXY5MZyzf5ItKAXiJtcxBN3hABdQ9mZ3wZA+UPm4JJ
2zyQTtzIpn5o7LxapuMX1LfvriQ4HbyYAoRj3zlmgpDIo1LS60DEdbmXSfvkC7mtLMW8ylyJT9uv
NHizk6ZdYJr9EsBRN6toM1TDxQ4g/9bHshHHzErpXjY5p9x49AK4Il37k2D3jpcIOzFabxO67neJ
DAoGtKWSdUKhgd5ML4FlNVB2vE9pl9auTmDGGpF5NznvBS75VK+qiMvfI7SLQEvT6QGp+s7QELLU
rs0NaDP/+Kg0hXPOi+zDN2EDVlX6quG30sv4XPX9ps+1ds33I4E08ree2qzZ21/Smsal2cW3RkZd
NxZH+tvsO5rmLedTn3CRYqUgF4E0qoNrl+epmp7s1LqJ0ugzHKdzpMrd/GPSoXqBL3FTJsjJhke9
JkJVVv7ap2W4GmMIyqNGFymvesoTj+DWQVvutuI7dAEnWrJDOBe3nlTffoRdlDLc55hbT4vTc1u4
H32k1ZumMuhgJpb6EOY7H3rGIS1+FaGn7VRt4u/R9YvKfrbHkv5cTn6wrOnViJK1yjiaWTRs+ro5
EwO/aGmPHVXxg4MKPS+CG8lsuQ8qGADYu/AgcmnLivHNwnW949C0313AzCqTMluBxTW+Rxuz9GUo
5dfQd5RxSbEF18FG+SIgnpCbRuOiriN1dnpsxULx0bbefWRYuIoFa2YaKmBW7+IfkrQLOxj5Y4LY
2a2eI+sCzuGtShjWy56HyoI7f5lXkCKsPuhXrvrsGCVoPCZN537A1msTaOKtxe9l0XhKLsNs4AI1
ggh+JX3H69YkkutWkx3JW6NB3kLnIhQZlf6UxNNF2DU3Nm044a8F5Abjw9gGW1ai77E6Ik6f+rud
ZW9OwXPVi5/iOHn3tYeqlpRg0/RBlHq5I/Cuz2jMBXYfcrjF37pbavQIf+YB8aLIvo6xM6eSZRef
hgpHxZCbx81k95YEVOt74JPjKHkIFg6x8iTfKA6PKn3wovJ1VtObdf2hEu9Ni8n03M47mDoWEFba
S3he8b0KXqsme/Nj7Ay7HjJcXaeHaETVEtLbLnKKjzQutnIq0Ozr/ikU3CZyQJs06fLHyboLKfld
OEyraiJhDDP5ikEKxUcOH33z9kWQPQnVHYFi2kUEg3XZGF3OidEfuhQX3MlOb7omKjnW4E1aLp9I
hKD5Rx1ixfAlVhzMOsDqqI6eaB8XLLS44M51kCWU1Vbq+VMVDMsYVwAey4jChanfllaMs7FTIlIQ
jAs3pUJyAtkks9vdWPrPuubu2licJZxeP3vx0HM0QXyEzHjqKvk9TXRrnNLhx4tUv5dasWt7590K
g0NLo8WD2ftyM0a3KcThU2bgXuJV8hT3eXyXkMXQdN0dN7ZJudaLxL4EoeGnad05Ausy7CJbDNlI
Od003hu7f46C0Md7yPyxmAVBgvapQjPgu9SvffWtkhdGP8fJ+FpOw84T07vLHL+YzGQzxfZuoqMR
j1QdQyrb3uPitkvR+27qjhQG2xwqx3mIqG0g0UJHtHQbH6eRrlno49EWrVrnBaEzNl43uLL92Kk3
bWkBvM/Q2xG8KAX8gYlEKeDCJFpNHKg9VaLj3GejvvAK8WL4lQ32V9/6RfYaIbeSebyCtImrJCQC
z//yGgcczojhZmODtfCoJCcifBgaHG05BDdSUspupwUPyXY5yUYjO8LLIiztlVLu2TfgUKueE9CQ
Cgv+rEr5bW3Q70eUI5mbhwCusbPUdNKfcJLQgmhlBmNB6c1t0Ne3Ik4udUcxgUl6EaXWZxi4SwCn
cK87FyNyamKEIl6pspg9hqIX/FFWfs916hiyX05kK1AbHSxvwHcrm3bsfVAcawOjED3QSu6S12z0
iLixU1m2qbbPGjxBuYdfp4LzRDCiVgF/AQ2eXcXxCqumS+7Elxo4teKo2J12q5LmDqapuXATJhQ3
s7hoB+s5DcnuVUeIEwbFqXXFPpzadeL0z11Ub4zK2neyuU3a4bWewo/GZCpJIY+7tBk0++cqHl6T
FloP37hKM/lDz69NaZtPvRkeIy/+8TtcZ9CC5CCCRIoIn9oBOVwFd4YUpoURNGCisYgnHNf65nYo
xL3yIa649ksrb/HfotMnbJDG0w1YUv2XUzdb340vvrXSTQn6B8aFX6F58lH5FLa3K+us3caxAskw
2lXlmAY+Gny3Bg+flvO0akxdgBcr48FeGHdayWNGcyzUIr617Qr3KbHH93baiKjf2a3+CBRbLCpf
yxdhm9+4Oc8kUa3Kbqa+KHWA8NJYEiEbf4U4zJ3xv+khgbBcqvFRxPoN5i7PttGSO5bNo+zfdPUy
atPjOEU/vjQEAGqBy0e4yjFbO3m+sUl8ygK5pXEZg28kTm7DDgY9NeNjidVOHk2Pto2H6igaejkg
Z1jkgRuttRJU0k3sVeq2x5HKwXKIQ0pSlEMWej28pkmzpbZQrZKBYyV+0W73YONWsdZ9DUBXu5uZ
2stE6U/EKPm2zQSsjCxejZ1DSJDi12hzK0eoBVZl0n4puNX0xYN2I+QjjjOgAQHbZQlxxgdh7535
bhwggPRzw5JWnbT2s/ech3LifNu2IcmhaVFrJyj+0k6B4fRgzE2Io6AfmMuxAmCusfbQbW6vou/X
/gSgn8TDi+4MCXoIoLbRlDdpVSIecqeNau1wnQfendIcDFukczPo3P2H+TYz9WczsPe1rU4TEg4m
DWSHkUb+pYXnCshEt5utF7vnzq9PZjq8ek5sncLbmNS3di6OtDn/8BJrr61Xpo27zxTuM1vqN15k
P7Vh1APRFz8A4odA5+zNiAtUG2NczTMENix31DSEDgqpams/zxi6XyH5SrStlHy1i9GTaaEpNWJ5
yZTnLarSgoExuQ9mcxM43F1e6F80QATuXxrp9PmEu9S45+F8tKosXw72PJnl+SqzQhsq2wDh21o5
kphUSz+HPAdJGmeiIlMxLjTH0u/OQfrUtUzvDgoQOqHc9tG0qDLvrNroQulm0SoKFxXXdFLr7dLm
66S4mfLo4kyWXEYTUappcXbg8pego6bW2atADK+dHxeLwtXORQoNy+xeR9eBUFfcNuAbfVRj4lr6
1SaxCJ49+jNMmeOuYlCj+Ke161Ok0+KQwJ+bqknxAuJSGYYI363psfAtCJHjq8pDJNMuUFJ4TMM5
bHe2syLpUPrpLpqmt1QFzTrpEzD+XLzLfDHvuI259PA4wrgyH4Cw+12lMWKUN1i+YZ89ZNifaY/S
iC65KjeGER97v392yrxDndDpPGJI8eKAwgOkeYdqL/0eShywRcVkwReGefWQdY90eP/sB/gSab4q
R8S0pkCqKz6NVH/v4tJbKExHcvQP8tXt3hxN3A1dvbN1952aFj1gJI8qf4aAHBo5R+lKodEz0OP5
OKStgpa2dw5fOl9JIdNb36Q/gWICz0nhcy9/brkjeKYwIRm0x1gYabgOE7x8zP41cMMf3e13NQE/
Pnf08CnrrTGEl1Trny2zPlFE2RuG2mj9Igs0UESN6S+Q03tT63/8urHY64h1B28dEoxtShcjOm2k
ouVHAiHGpkuEvSxqNml5/AaK+ktznGKBeEUsnAy7+c4byL1FjExyZ4ROtI0l5znO4eYISiw5j145
z6RkmUixDOvJDoAjpdxGpf7u9OT5g8i+xoS7NeeEuoQrQ0K5LH2ibQ9OJJfRm5+1kijAGVPydxFt
C6l/BX680yV7N0J56GShwfaaXh06F/StlaKr6jMmOex6hLjLDeoRA+CnH/1kvu2hXzE3moMo2Zsv
ys7VBSy58MEzzXOK/IVbeZafNme/oCdZPf74wfSetRy8brJnw6zxQJsQnnF8TyUQ+M7ubgNF1Fpz
Fl3004TjBuYChZyr58Zzw+UI/XZKPnlunS1H3cxnputddl7d5nK45/EorDeIVPsKrZhRRCe0lMvE
b9dlyz2k9TtqsuuO67fAp6DLx69knFAuxz9GOT36OcYiHprs1vkMAi61sHbum6FHjZk7n6qxXzsA
Dy7aBxlH5zpQt9r01jTF2rRw+5DNi6PCXc9kqYl+5wacrQbFTduOz72Bjqmzz6IFz3ed8Bw7VrLX
JHAHidJdHkRHPWj7U56EA3cGEmK9OuDtRySHRydmBRSyO9wQ6IO2SCzvMbXSk27Mx9zssF6BETs/
Pm1TNjsQNxwZ68/EGQ3w1ehHGsOz0sV9aDfrjCvaDvRzQjla7/o9MEW3nw+NE9YnD7/BRTV1zzrn
aGGXGQrz8D6NqC3RlPpRdVhuafpjHgczHKE/ugW+Wrnx7uCuCYlv24btuhj5UYPLsZtnIZnEb6Dw
3WIKoqWBCRU6fuecCm7UeJweBwQ6pA4/cWvtfSXuKSYuI4zDHOZK6tv8VN+iAqOeLM/HMNCggJLi
v5r2zz5VrpAUsTPDTa6BB+iUFOZJYEzNvS8eCyFWPh6GZmeiXS7HZaNn1VITM/m8uVV5/zpPFFIQ
9ElrfMyd8DGodkYdXSoehGXT/orZcx1M2bqV9v38z9JJf58GgZTa3Kom2SAfuuWfkK5wz/mi2w0W
M9S8e0ExHTPPCfqriaSWEns2YfiZi2oDrR1lPIHBvaBwEImPWUgphvgiankhGX50hXYYPfCfsH8G
7MK64hMP2JoagX1vheKzUVmxsgwSOn06B133bOLrQRIm/FVftKs5NK0qLtqy2QK/v1vD8Dwf4bbm
iFJe4EG1TEjAk4E7nnibqnwUHoOgwGPDW+IqWewrJJBd6E0rXRTNRsXCX0t7VWOau+oy/zWqwuom
HQ5909JPKvbClS7bbTOa7aamXr+Yaqc+G5KnBq59BF95rW2IqG6hqF6JLv/XqD5/VUD+j/+HdJKQ
wf4LPlD+XSj1Nz4Q4/+gov3DpWMDUiM6nrnoiQxkh39Q0f4Bm2fun267MykIvfHfCEF478FxQRZs
OX/jokFgswQ2NXjXsn5WWP4b9+y/4qIZ/4GMpsOBM0w4R2iTDFKimYn5FzKa6edaY2Motai0E5Ne
cc7ptbR00BVti8gFAa67ESJNjvGBDt+iVmmxF/UBrkB8CSZt22EyuZO1uaYUeIAWVdzM5TGpPGOh
SjARP8Wv3sZTIgyPnlaVR71vN34oSauod2QllU0ro4TOLBHTp81Gpy+mc4wv9BJ818N1Bv6kHLqv
TFfvVqc+/elGVuK500aEO2m3damor/HOxpUy3qme8qhuJzui8aAXcolzMfGfGPSLppffyojfNdvc
0rt+M1b+sOzVV1X0px6fGVdedPifmyKyL12LaS8Z2tHwMo0suODGw6ESX9ObqZc/gY/vcUHpu8DQ
QZTEyl2qOedk9twxMadQWq8vfbOhvmIWzZbDjpChoQqAgSku4sN2jPPPRPO0ra112W7wxvs0/9YL
fEAti3yl4Nnn98w/hqMdxxrnm/QpLXX9JiRG3WQGco5AtNNS/x6CMEeZg2J7wKUlkhn2Gi2zSt8c
lWEfDd3aKXcgQSNjXAMk4GtHI4MczLXpVYj3qfUce4+qxu2n5HBRtMq2UHWWVawX9/5U3BlPRqx+
BYn2kvdYgVeypTY3Di1eE+JXi7P5IAnCcD/AfLkd4mUF73KRENb5hQlTd2oN7GrEoszK6TB1Xv67
adH/n44ex/Lnv/+3r6LNGzXe/4TY/v6V6zoTov/X89HyI//4/tt0NI//PR9xH/1jblNI22zcB2eH
Azb9npA0Wrr9awryrH8wWdDW22KC4p0DGe8PTiJ0WKizloXo0pk3/J/NQIYx0/b+5MOCu0P2d1lt
o86Gi//vXZIho8Vlbnvhi6YBycdi09Vx/GSq3OLlLwv/3GJ0jvnEQmIZ0ZM+D1PjH8OGxFzXbgQv
tk2LuyYTq9qMswJj+Aaxl51IzLuH6KFpnPy69bokKj96KIziryOSuvs94rrxOqy3RkxCHDP+vY/r
NxQZzjbtpnQ09zh0o3csmZPajZeU/3zLk3sbW1a2zzLC54XnDfDFtVDfj3SG2nU++utOmm26LAJM
cEU3ql1zXe405jm/vjC1qSORoLXCy6EkJ2nLl74MwLxFpahvhOVLHJJ/4jqdHq5b01rcj1psrHNJ
kT7vIu/BLWjhCGGCHiaZ4T6UhBv0bEB+dN3au3GA2/r5uu26xi/gRJRF1B96u/EevJjvM4XhL7PG
TW9HCQFZadWBpEIdNFXNQu3rskE5+T+8vW5SRq8O13djLEjyr8u/3/bzXvzrXq5vr3tNPOLdBOv7
VQdfZ6dXk05VrbDvqvllTPT+poSLIDvfImDmJYPwCVHAXadpUZzKOPX3IvSifQGcTyo0l02sQF6M
xChWYsyHp8KHNMZ3te9w2h7LIfJ/YCZga6WgK5Z2uDXa7jYmRL+4ylCXuiZY19Vwe11SRV1fctdU
11Xhv0ZZflmfLD74b6v+9UEqktapmsbmxsDKY63XVXaCfCLPI4LkWcrevRotqoPadL4TB55QM2Qv
fw6t5qF52iPLrILuNbRgULmp+61M/17mXnJjmdNdSe2aYpKnzqbIEHulzcd16c/1NVaweI/CNnWm
+PdQfSp7mEPzR6/j7HT4hUMBMzzAA9QS6uA0nGhJqgutACCx/RsHSunZKn256nGz/myAkepYNe8F
1p9rMTrtIc+y+N6XMBojkXefTqRetTwvyKToZuEVrbuxm8Z/wZkRs1sG/LnvDrrS2Snt/82+K43i
SpvG+WYq6mLTSCgBODGkt62XTKdRYHkQZprxie8001/6mfnKWU2y949ehjs4nuQAt3oQ3+TBOK6V
CM1DNpXmAR7wH++u664v3VjBiv7Pxgxp0u4nhdguC0Ax3Vw8pIiYbqpeXPo6dB6uq+rGuKgui280
SAYPupGa6ya2iZzmxcrJoxt/cC9RwlJR9tOhd4Ibr451GCw4yFckWYdCC/1i1cYxrkGWMk7k3NPv
zfijmIffi9fNRmq1zmb+4HXLdd3vzb/30edBvaNEFn4aRbOa+G3vgnYMq64xQA50fzqpPvBXSWv0
b6VBqzOlxd9aAKtSwIR5gPwVbPFGmqBNm+1960F7uQ75+970GhyiDvWJdhJJsApb0b3VfrlNqq4/
j1ZUblPgpokdfWq+hJni4c+m8+6GVqvlUvVD/ElV6di10fAcl0rbThnm+v5knuDnGefaaprTCHuv
yhoN42E1GXCU4l1QhMVFenp+gaEY3toU/11D/bFKWnl95yRUw9g+xA3zGXUDmQlKzFFl0KgLMO14
fXd9gQUCrSWM5GrEkf4vG66LOFp+mVGMUNxt3DOcZPS9OaC7gbvX2ZpfyiglR70unydTuufryOum
PwddPxgkY7aCce/98ZnrQJHnx7pqXkYiq9zuyk8pinGJDbp3G6We2PdEk1tQL/sh1gC3Qto6f6cd
UPw8NiySv46NHQNAk/aRoFWHIY+G8/WFCXiAyzFC8xytITzMW6/rrluhXQ/n6LoV7+rwMPaYqM6f
jUf6vywwO5dwYuctwVD+3iJidcA4xNyKeqwOVeRWh6Cli+vy+jbVNHgv103XFz3RqnTxe6hd/jH+
z81/Gf57ZIjyBd1wafPsHZp7OmI293oGsuqKtDlcF5OilXexoy+vS9cXldb51qsoUbdq5h1bkba0
oti5NWueqykOEW+pKeni6eKX58Hne+zS5jwYWfJmIYwbIPEy08YHoNT6Sbrl0aIs+27nXr8Kor44
TkZsAZFXD9f1huSZnBagS03Yyfum0r/EPF4vIRC5HulC4PXjHWb02K6Ug/Pe93BVoynLbwfpSYwS
cYAvB/e+zIu911XBSWhhuddH8yipzGLKzyqaqwSnPxev767rEnvr+Fn9e9T109fx15c/R1XOeJ+E
WL5f1/uFso5OhkWhZg9LWav4M0AyW6m2eIlbZ9wKe8A5QYdy7UbBIc7Utg+trWNlbfYlX4LKD460
hpcDTx10Ax29CfF5EZvQ99p3E/9GX6QfJqXZjYxtuSeKy56TSu1pkpF9OF70oDUY/Cb9V17n/JDG
sO+HvkhP/tC90TxA3DfzSzim0OnLNtqokqZrZeXArNEi7ahNYLPXlzCiaRusc5ahgch1VtGXzv/X
5n8fGF+HO9WIE7ZdfcmI3qAdrjA7T9fzYJEnBg0f8fZYRLRrCBZVPuZ0g1h0ThTX6+toGCf/HD11
mbnVjBDBcYn3+sK6hfM6RsUNPwIrB0KW1XXRcBVmyt4I2RRvn/+wZZo3X8eoYIyJENXt9bNuVqY6
8eff9pWXQYiCfv5I2RGjXUf+Xsm0b0GGHeCr1M3GIVn/0rXYBfwap7tO0WYqyzVrbXlW+MasuGn6
Kvs9InBFdoTuearopnJfdqVYeJIiMrSU+l6nFcIlMpZWTiEJlkrf7nAfipfXjf/ZBygQahdpLHlE
6GdUPLvMGTClrN3mNE1WvangA0JLYvG64fpSBUn7e/HPDek8hJ5Fc4UG340/93Ld8Oci1T0LQtr8
JYbAytOI/d2f+/tz3PVjjdmu+24sz0rod17p9UeSJ868G3AdWwVsmjbShzvPHcVCn5hTsJhGyZ9A
QfcpkL2IIHmN6HpxZ2jZ/2TtzJbbRpYw/USIwL7caiFFUtRiW7bbN4h2u4193/H08yEhC2wd9zkz
EXNTUbkClkkCVZX5/9GnwB12vuY5XzIzgbmspSbaWbzcyqKck32dg1ih4Dj5YbLgVQf6s+LNT2Zj
qJ+BpMngg7CsU6UNr0PZtz80GB12XRHbq151ex5W4pfnisMfcPHmhq3TYFY/Qmdsd+rkf8z0rgId
d467g3jMMwe5Oy8sXl0kjWHYYCFU8ymYppKSGeNbGeXmKezoSQhnE+4FExS2+zllG2McYOUdg4wj
0dDtvscRD3OxjtTlVjdD+a2oh9fYNd1qlYiucB+V0oj3Jm1oR43N3kOvRdciyTB4ESgYizHO7IVa
jdnvdOFiFZeZtQu7UvwGwSjFeaIoC7712VUQVZjWeVI4x6qr7bsY1p57ikvVe1cLP9t6YO5F2vRg
YKmrx6arORq6MqJe223OPUfy95uLzERnTzWkJyDC3/5fOBeJEtPlYVjA93Hddxef2rI5JTW4nz4H
+yDtxd9UP4QaWZ/Tc9ap6odB86hQCZNvU2X3NzB+OMcs0M2nMmV7yHHSg5Ga39nD60At+CWWVkqh
TF1x9EdD9OpiUvFnXXGa3Dxa5vzvumQOmsd2CU1SaosVlu472xkoDijSdv2eTHU1sUrjX6OG0dGt
fNpI2kwB6qUcPjlqGpzk6ySDhNY9pZSbzofs837kLUSCiqq19klIBXzBovQ2du12Xzq98WVeOPOK
0nQfXL8rP3fN13pRu0pm3APTzQFfHRlftiAR2ZB9F0Sc7lXaMQnmsrwqmqA6uVoeRoe+Mn+MpR3u
Aq0rflnGqTqJjwwdwGIUMLcjXC//MKxpFt0arHRldQp7hjXY9Mrbloo2TngACi7NxLorhsb6lGta
ATBvDlgwleOfjMifDuzEluzsIZZRaJydwP1DfLVG1z7UC8P8Erk6TJAUUvL9vCYbaC+2Tf4cIv7/
uFRnUJTcaiw5c2UdqnB6nbFv8FAkgIRfqN7cDKUCB1mj420LlZk4Wwnvm5kLvepbgNWFFKuLDA7f
mnizbqF/ZWEGaEieUeycqwrQIFNnsk9aePdOHfFLbRkPXUYfHwBxTOfZZdO34GBJ/NaQJHG9ewWk
S9GJnwxBnIBXF/EylGQNMDBLgs3Q19PFNcTXjwgQj+06Ygja9lugt/HDAspBxYEFeLl8WPWfvppE
nxXKdB+d3qNXYPnQ1ip7xKZvwHi7ePEw+V1QUMXDoQiGv+uRN9moCfpPGjvtZ8ccKSO0+k+j0/Sf
HEBHqMZahXpovncUHZ/FxMt7cROzB7MXUWdT7E5yrVbqMSSXSJKQXGlsUmOzXCtLWK67QB6Eurf3
KU60jhq3rRr8NLsOVVsw4qbUQX/q2Om/VsKhOXDCl7wMXRjcUoqc7jMjTF56cwH4tKbyNg21+MVh
jXdH5xuYFIuoul1/0mI4hUWkPLl86PLui4RWJv107CruRHKDOHgZd+InF6KEejeWdXGu7eg4O0Pw
ZHYN/VSq9hy6hfYcOwqNy0XyoC4q0ftdHh51hw480YkbPwbwRZgunD2LX0IB0Dmf/WOxFOXPDtyF
5fKGpC7vRZOun8oyo6x/UXVtUd5zwP9ZbDJIkBvBlywin/HmQ1ibpyhx3fPUDd456rqIvqDYhbii
zzXW9JR5AHsfGy8icifhpegm8KFmOpDIsfY/CEB0msvf78yCqKdTwUURFA3rzmK/OByiTs+y03io
P0dBDRQ5TYk8/iG9MzlgL/Kx3hWVPn0rWfsDcNt99RWwwSytqnexmszfbPy7N/9N/0//asnTB8X0
reX5/c5f8r9dV/JTW/Pqv+R3Skr/DVcdDwVkyfdhTDF3bwfF1xLCr5uBBrxDks3519Eq91Txpp8y
Oxofa4+CV9EDJD3t4iyJ9hKlz+WfzqBD91baxcewHY/jkozya//OnPjgiqhYinM1DqXHMrHovnj1
nQSH4cTrV0Bxn6Qup7GmWVFTdxMwxUdevJSzDNA42aekoXjtTaWoNT93Ig9T8i0c4uZOpAsDJJQ0
dmtted0lxmsqPRsp5spZEwSqysuqNZd3M8TGXyyVnZra76IHNuNyWnxpm5hnmnvsBrQljTbtRa1T
Egk4WG5cK8mUf8nSEoAlN5j3koPt3+EqyMLkLNaa9rrE/JHUvXYyp4KVS9W6+YMMoBUpRfagzWqi
7s0r8EyBOqRU8CEyMrq8zavI8NMHGCgBV/1dQNmxG1XVNJI2PXR+PBA5MRtUuhu9tFOuKoPlWAGP
3FUKKfBTmFkOL+p+cNbr9iCquHPxC6j/aZOMKlsRJxqdroZaZcEN1d/V5LXOk3hL/rK329tNt11D
0otf4I/hOeqrw6aSgOU60TxoD+vtrdcZhtd7EWfHga+Mw50HSraf09KDq9SkOCZfZp2bUpIscmrT
8QdLcx3dhThuPluI6FbntzRdmFBApJZrwEW+zS+3svTo9u2NERaze6039QAIF7hStlaWp4BDUor+
5qA8yZDTBrHO+j5bGhY3efFZ3SVS3M0lB2irO49Cu7t3evEAHrW9uTjE+g1wCtg/73+PLIevisXr
sGvZHKa/+z2KrLDVvXH0XxoVlOH6mpb673A3AKq5nADIyUA0gbNfmj5PtrejAa/UvCNtXJ83lcxK
/W+PT9Djprb7gWWVZASEewSMvR5rCo/mptubNFMC8aaYH7Oucp9osr+x5yEFDcumxt0f3J4Sc+P3
znSBQGy+OKdefemc5wdqWdUDG4gcXwxT/SxDVOnJkWfmq46d2Pq5Ntvk2KUt7C6L+E4nohgkVvwk
1e90W6xcYyjo/bLyIrzpqOE9aQAYUs7qnAvZuIyXfU2RgWCl+Y0DkqXa1QEzJIUZdPSaNeTCOzUH
io3E3cvzGo7pnJKicEn0zytI7jXw3RXWFKLUl01UiSPNtYT0vvpN97vvRqyYzk2bN/dtH7Jr7/jG
gwyqPZsPxWwrO9ClJk6kMaR6EVIVuEy7sVoj4OS2nBs4vGEVtsHt5EsdufslYVZW+tGS/PCvBvst
z5qsHrqHiOYCrW7u0spjUWZ04UcZCrW6p0OzfhBJPHSFbgQRK9MOP9KQ/d4j65qP//37Qg3Hf3xf
+BvbmmmbNvC37GD+8/k9u0MUd2WzgOT5f1sQWPY0AYzOqSoHI6QQHvaWUrOLWyVxaLMeCuck5s5z
DfYPNk8VijGamk+mF3aUcC+GaRlWWQIlxSqzhcKhBttRVA4v1xFTRCN2f9iukSbmz8mFBnyuVP3V
R6z1BJbseo3NWw053aihOsnZDIG+hn2tw1TY+4l2vvsaNlj+u+rX2TudD2LBVVsX8E8szuIHhn61
m3teAtj4UqGq+TXofaPQI7XIFLnx/rj4bGaZmbTyK9ehUqon3lb7iqLmgXrxdR4WUGXA57lflR4s
6Wt68Q+HOaXSHShsIzHP6Uj9rbU0NtVZVl9rRa0CNKEan1o9OlAm3f0xczK0o+qw24sY583tAFb6
Sx0qAJTVkFRpw9Ooztkps4GmMrpi381VdmqnMDtBIQn+pd2ljKItYB52rp1mhh5cFBc2kZsl1ip1
iuMCSHZ0j7qgneSSa3DiTapN3i4lM/ERq4gXGRtOoSyfIrj/7reFvbuGGES3/hPkSqKEnJQDX6f5
KdJqlen6T7tQrA6OD4hb3/nQQ3c3nd06f8Z9Wd70flbf6zPbf+YCjDH2rvMnpxV/6qWef6RRvTo2
dkaNf2dm91UQ1ntlTL7bXebSlxDmT8q8DJSUHiLDDCkSRNwMXZp/j0PowUWVaU3OVmJQgB1MKz6n
Z9nqK4YlL2W76ZU+uf5NarbO85REzjP/nENQxoCVLlIcl+1TBQ9LA+NvfM3uYn9yI++r+FPD7zx7
bKTtKZ+F934JEENJZfaNzRE8hUC/8ho9XbBdkA8HHvvtowZojlHq6RlS4/SstZ2xj7T5m7aoNj1b
ONmFWKnAvmp5md9ufuI8AHxNB9SSKk44zHccChmWVJufGGkDB411mPiZval/JlEEw2tvdbdTPzmP
odu4H6quCe6img2nTKwsR55yLx7OLuBZH6a2sw56501sSeIsg6UaYPy7XU3rDzqfGlKoxNu/JKDw
AvcDdOy8tUZmA4wKHh5nMufYoGvtLUezcOXQtq7tFcp7P0ST2Txxbn29eZg5sPYsC+OdQbrnQLvP
Qr09pobfHpuILy59pL9kmW3D//ARs3iveTb5XYpNlNm/+mlG+lVLe+/2d25l3b7e9axE35XaMXcF
DAb3Mihaad2PZrB02C3KUWm/dDRM7t+5BNTnsius493MSnOgl53z6l9ZtlTvdGoyVdfm1KlwaP1y
lktu4hZrVl8HnfWyXGVTr5cWme+vC5s1yCkibo4U3zXXrloU+1xpUiq3k3KvSyWROb2Kldlp7BZU
nGnGfvpIm176aBqKc9/VBcxCSKKnUdo6/vdHtSb0gv8oguLgTHMgpTFUaquoGf3no5raGpOdznJ6
yYvYPShm8gjukP6Hw91c91lePPtVBr1Z1kzHzjHisxmq6vKlGT+5HKZfsdg0/gqNlo4N0/xppsBd
B3/BXJCdTGBXmtQ++lGWncKk51RnAvsDrm+mohS3d6LSd/zWi1LMW7TolJhgMpdeBDRJB7tStZRA
yQBPrxdC9rCUQCkW1HwBdBPw843fqQLj9Vosm/vqsylhm38u0h4SmCXjnM0BHbQ1Z4lF/TG04O9c
d5+XfWjZwl70eq1nlGygkkG2sd/8N5XM3vSSR1K86bc8ueyRT237MV6uKR7iK1GLnrPv7BjF/Xit
0zZzxYM/P8kAgMHr7J0ujlqvAC9FYZyyECfT4Bxx1gtg0BZlQrcYpnJ+jf+9vPpKbski/q7XeweT
N53L9G+3JC7rJRedl4F17Y9AImlBQWNRqITr0OUTiGkixzQbvk43e+7lf7b9kEBN+CsE9LPw9C6N
WN/puiUijvT8+n98c+B3eP+W62i8kFLUSCGhrlLT+M+vTkalaxfORvBiZ3Y3+fQzgtOf22nT3TSF
WpzbugLMru9h7pzKOwWuJNBIFl3SDsO+qL2/5qaqXp39JAZIxzfGF6VcoAqWBKETupz8lNUVWGM0
FqUUHl6nrIF3NW2HD1nS+A/lMqOlhZ4vDmuumqLEUZRidkAv6mdvOov0Po34rSGeNaZ3bbiAHZkj
iIWF9wi1CDB0jWqcNTUPZprp/koSbbq/UImLy7HkPuKoh3aSwjyLbosVXdBA6BmX/ERuhjWpyBmF
7m443a+qopupAhxt+zUr76AlrZVZefJZfe9dldMJz2zCx0Exy5u2ooNp9P2nahz8v7Wh2lGNN/2Z
q5xXgXXH+rUB8nuu9elgp9FrEKgC81edRsnW0P5K4EY4GMtRI+ULvgZOYdBxBCmaQY4XZeqGM62F
gcLx8+IrPoMS2vfKuBxf9i5MB1ke1jc0d40gNoEpd/LjBJRFmeqLLDMI4F5nm47CoVs7UPODGOfW
aU4yW3OJ/B/Td66S2+mqh8YAyfUiZLt8NdF9DEc7MGpqWlLIaAOS3nECEYHZcZv5ffnAK+hs3LQA
T12ZmdrvKtcEiUHcxc6/DXB0eOH3feA8twGNs2xAAbCYs2H8oAcQybM3Y1z7UzFSm+Qq6sGn7mcV
gygNHxqbRpcMIESR1mAF1KEYIJx1A3/o6DYb2Wygm7McYdGeqvwupJW3Cm6zPjjkLOmgzGyXDYE6
cW5WORhZ8ce2D6ZMnA1g4rzJg5bUfGwa+mr78Vs8QlUUKZ1+D/iHdl2n/fRtaJtvFNvWH/oyhQhT
4z9ZdYLpWw710ubP6uTCX52rv8dACeuW/a3mzjYqXk0sh2IeMzpPTvc65H4BHaLIgzI4t1EBspOI
7xw3UXda2IVqjuje+SWlBuqeOI4teKTshoGXJMqLy4hdHWvA+nqwd7Zb2a6w6djnpPzPfPFnFZx8
t66fAkWvectPioNXLv0SlJusOrFGafpAF6F56uwZ7Eu6omkbSjgLEz9F9Vq6gpxD6Zrq4+rSegn/
4ROEo5LZ90nfqlVwVpx5H2ixc2flinabAq0DQk45ffMa42swFuoHH3QPzlQT6zowjVWvqO78IcjR
b/4O/qGGXvw7vqfXlFNWpdk85Irtfy6SO49Cjy9zMvAJi1IwQpbjrcymx45PVbzX7cr8QvEpzyVA
8d6CxMsO7NcgoIaMOzCU2zsO2el8MmOW8aa1oGC4f8yqSZO/4/nPSTXbO1WtJx53AbURRqLvuljJ
PlQepF8tnYZ/gAB6sJSWcsvCtj4GRfBt4NeDQitUacYWCEfvwa2ziGC15Y9VHJ3S0FZo5ijdfa4W
9TnTYSXvW7DWnMmESiBSgE8RpbX0O9NIrt3pfvh9djv3AAwG7dSy+IuXxd+2UFxXiyz+xG9bFIpv
BTjnha9Yl0Wl+bYAXcMNE8S5xVfWo1vyt8Uqv4FcX3nz61UF+S2fLFJlGfoun3jUFVSebQkgYOLA
4itDoNkps0M9Da8a0y74DZ6TmGIQsO3g3eVvdbNFAFWBfZP/LYNktH02UvjL86rFUjf7yzeGlwkY
zpPsacru5qbSbH6LFtGxjOEUWvGrOCwBmyjxivnLuqb7Z6ymARVjpOCjeldF4d5FTtqfB5WSW1OJ
P0SRGn/QOFPah6EHNNUiioFS5OTatDmpEJ0MceruspFT4VX1K9EW9K+JxpL6qjY2/uaEUT0WYeI8
sKnNRhnd2N+iYLxVtc7+4TXtz7wbgheDIq9d5MTa6hqGyYWrEvura2NxRrq5plPnPDRUdd101fQu
q7j6VIPu5AYicCzueAYM19tCYc5CmiwbFaLKZaGRwF4Oos2yMrhYPVwsNn4/lXxFycd2S7UuS2SZ
Ivmybdo0YN0YJT90ls7f1S9mSjRHMNyWgffyzx2V+bzZpdZHGrzj3WxwtCzGDITLByvULvznuP7s
lVFzjg/uAai18ktSc+hsqO2TDpb2S2R+4TS4/GJTE/rgu2zzi5MLse9d65jJbbh0Y9SDEdxYXe8e
RlCyvoAl9ZKq7NBAP+O+zOlXiZmH8TVFp0Aw32h+vW8Dnfa1wfzZeu0dW43jnxR/Q74UpeaHpuhh
O8hagwPl2mVPHthDNS+UD0oDxt3cOdafNeHer3A/jKf34YY7a7u8gwBFYf+C5lb/qGkVeB154xZ3
tQ/W4Zzk+dOqfPPpYjd7slPKHMWvqQE/A10QeCkdUOOXnE/vw+ho1M0gZaoxPwyl+dWgY3m1LdLq
mbWrTSRD5zg80MERsvXr90WQY+Bm94tBih6llnFz0UEBuXd5F6jYwl/LKcVNPMSoqkACwthK7Tgb
4fW10/LwofjAMAKKyE3tVtP/cMeeMiHeM20r8P9O679Ay41/pAXPoXLs64+9YdJX31Bt3plKQSv9
lN9Sx3ERU7bf06pJfsRLTNcXnNFWncqP0xCF81MdAJromWG+S5dP32D32Zmf/y9g95ofRcUeKDVR
rfcwLB/WKAfo2gZDfPVv/XT1j6iBvxnowrw1VCqElSr5NCyfK9XVgyOAClDoLJ86T+9zmiyc6E6s
Fh+7Ky8xYWZarN3wA2JJ/eUthWgtlupH3jT8a4nRakBkwrHhKDEvPvYgKR6GzjJYMPXGOeco6GYA
jPe6Gz3WAaIUM2iM5rmhx4EGFudO9KISowyZ5rvHinK5d/rNN9IH+6bVc0i63q64XkfkJTv9IM5d
b0LiGAAWDUIcrdJs2oD1wiyok+L9TFHVVx2H7q8z1aDbpBu6bxQ3NCdtGTjbaGCpb1kQiLxORTvQ
VQoN+eIAGs+1VajaQSQZthS/DxEn8GebUxqlwAZU4NoG+tA88o9tHisQWfYgKUNW76fNY8/S4lFm
m0H8JGIz9BmgOSJuqSiQ9vZi2JzfXWNz3lLJxbfrGhoIyHpsNqdJu9WXb2/aOfHLcCn0/a3O69ZL
G0Vi0eQrb3bxCzHzIhSLQMxmWWKyeLyq6RGYeeNuwZX1lAR4+NmiO9jOtMPUTk9d2UO/96aX2dh7
P/Km7A8Ja/QA9J1OO8lgANId3Ji+qd4WJQDtHJ+8Wt77rO7/NE9d/cEsNM0M/ypGOz6EVTsf47dh
GpP5aA0NiC302lLl2gIdvljFb5X1CMZ5UYr3Zn6XRvx+n2I0Zxqot3BxFTGBEOCWvsFu71lBdl1z
CLVPnUR5bjLLf3b15KEA8ewsUjhqzVMDSJk45IsXRfA/AhqW0j9jPXrghwO0/OUTZy6fs3iZFbEe
8CM1GndiEJ1YN0OhpJQ3i9Lx4c8S73EA2+hCWfqmAboMabfcRhI9qRq8PGyp7A3KM4EW9CbnXC8D
AEDZwbdnyrQK5yx6ah/ohhG5VO3kSi0TUPcX5wtz4/VrnOjK9qfl5sM3TdV2Vlx6XzOqnW97tTOW
qkH9Sa1BZpXSddfWIUxx3AsPK2r+h4fkMNICdNcFzaU22eEBGuoYe9AxLny7x163Xmdz58MasMli
Fsd3Oj9fgMTFLIO+5JFZUCwWkdepaOksMqEiDrPri8uGEZ1zF/LbbVzoxEdSXFzy4jYvLide2yB3
7Fd9tUvT8ovo+3dXXJXLZS8yqkCYtVS+Jl1X0Bg4JNW5LaNyvPJApTlWnrMTnT+BSJh1XXVmL8AB
pyafrgdn0s5Avmrn0io0rLSa96l3En23GAc2BKaraPDpQrKsY5iAFAIgH87rNMhccH51YPLe5RJR
hqwoeHHnhOJ200kGubCR09GvKtnBmjsYcty0s48ydPPU344ZDCFaaEAkqmc9tMHLdPMBE9nS7kRp
LJYLuXBd0MXcMhz4f1ySrvn7iLUhWMx1+uzUNnyOuVk/V8vgZ9O9pcG5Iqrcaurnlra7ru2ce5FE
v3g1/6mSwFmLaUJdAhevLfAt/aqiE+kA9QFbI4muPiS+3l/zetSDxR1oD0AwzfoVjZnaQxnfmqqV
PgBRqQLhtFjdZKQAekqAvRKlhEgat84+BKFlHiR0zTJr2XDQvAbUKWLXNOKssvCmAS4pdheXox/M
PlNjuqokRNJ3XV/edlauXlfa3N33sDbfGWw9Hltleddq+ynlfNTpy6O6DKts9OavqZhEligRZaBW
Avx1DQBs+b9z5P+/pvYKEHMDXHxnUoGoWv5bpzpAuZou3S7nkkMGkBTwXmNAsHv9vGx20V1cUuTR
A5HNoOP+eqt8B8Q+v3eM8l5UgbQbmXb3rGcury1SSJ/H8J9mOoypnvSoaKDT33uErC0rdGGk94BR
AJ5OezMltY7ylNVZ8Nwlir+zk6GlrhadDDC+REetin+KVCxuUEs555TtRgnaXHXzW+5U5uPm2ebB
B8PK9NPmWSmBDk50Xt6JmxhUvg83ci+SXwxzCPj2v91LHfUKpXr1vN5Ho6cBXHPLPXMPpgaDlZ+5
BuBZbQ5QJ9zsx45+ZPPaDEww8Jdhtn1MMvVsqzQh9+2t40WAmFY5pwWV8kyo2pbISZKulvepVpto
t+HiUnL99VbkrsTp4qJyE3UNVcHoJF8aP8xvtDGq/mgnOjt8fmweA7Xgid96L6JPq36+BdYedOdZ
Lf/I859jVc5fgqq2jxAV5DfzEt0v0ZZdv0ZruvIi7kOjzbzTfdAmP79ubSWC89Jqh1MtU9XXlx0S
5BLkq1PWt9inRblZvBScFFBPHy5C2kiBm3bzeR+9JkoXnDINuEQxy2VWwybbE6iYO0m0Xfbtihd3
Wk1wLfudVnIqZnDusPRRTMCI0DNZsZjnkG4vunzp29hcRNyGzQWofGI3+Z1PFXvjVWHHbGUvCWXw
1I72j3WUK2ymLY8Vp9ptHITNvq6pm6eqh0OkMNfpG/WaUKHSd/ZvRsOIAXld7IamxY+2Fw13LlEw
SrOBT/MUK0adF0A9rLGWQfLYxHYLXnc/3c06b7xrcEqNs0dj3wGSACh5zMzhpM6kk+pUZfCH2hA9
virp2MOhd6s03JXivIaso2p1Wbhbw9sB5iE1GX4YGTxEychOpwxrhtXnP6PWDKteMoBvnfSudlwD
/jN4vYn1huSOE5YXsF0lMy1ALb9wO2+2xifA/PJzNHNYEI3LB6BJ/uhjvzuKUQY/Hk3ggur4xrUU
evUA6MqXroZ9OE20ZS4RztBG/E1Tuj9vVYBmb+02zoAfpG14HkzQN5fBZVf9funkvK9q4PR4EDJd
LYu3AvouDc7RAFb8W4zMtLanhncNXzzDBs/fJ3pLuSZXvXS9CyBHjFsvDnrlY1S0r5WJ1A2aD84y
SJlhODg7mxMICvMoaBSVDLpuZLsOspLrzVcM4teU9o6VvwkUnPk3AOQ+vbu8f4eR55xlBo8OjMju
WOw2gy7v7npVDkcdWGb2KnlPb5YX83UqMVPDF1eU1WKBPwngymhQPjZjHJ9hobgTdJZZtbXnPAg5
UlCNF/D7tGe9iu4E08Wnj+4ZbOA7gW4JYqTFtsW9eb7FuRlY+WUKkF4ZcRhDgfVRBsvtXmcjyIgX
ujKEng7caZTi0zmJdttwSHWtO0YHjzjoCSBd0TPJ+oE1GZKo6rl9nW06fvO+uJob3ynAEJ/F451b
l1f6DUXBcGgv8ReXmMvia13QHwcaVmt+MOMwAKGz9qCXVyY2m7L5aAKp+TAarsJzylC+GSrw1cvW
7uab1tnMSYY3rb65NhjXmXPKor55gnlFOUJPoN76fl7+4Q4GrWNz9pdj6d7Vf/UoXJifQBH49xyb
R9TavIQ3g1F9H+iwYEmi6PzlFvYUdqVeRAxYo171Zq+/dGlpvLe2Kltmm3O9iJuzWDdRMtdDabzY
Kh01W2zyY/Yyfbd9DeTTThdew6M/W78e775AVgTXbVQV+f7dN6iJQgi1s+Qhhk/jgYpLe+lXAM/9
u5Fk7Z0qrQyLmDltexfaHk0W1gRcxmLtORd7sKWdYXGplvaFdzoJs6RPYshA4LcBWtsJqMLE7uTO
8GcNIin6qo7dRJehWoJGs+IwpPHN6DYQgpi6C+1MYt/JCRjVQ5883XGfoPsLPoGiCDAlx2d1HIYn
Y6ZMSMR/CxqVwLplIyzip6DPPzpsoMuWTaXH+ccmmJajE3q8i54aLs1SgPW1bR5pZqScs8n0z1Vi
OzPIlmN7B/j1H6KTYXNJF+dx6ncJEPmnNWDzs0qYPqwqm2823RarZpN/UEfnfg2bDSU9NJn3aND8
dR8Bcgtibhvei7jqUg4yWxOCER6llwaxbs6/i6WW5LlQcnP/r6EStV1M0lEo7kK/1z39NuVyE+L2
u9DEgggm5pfndrNut6i0dnNjq0Wzj6vGXNB87b26VKaZ1mjeQAYBH/UiilVEbQG92kSxbs7/T7Fp
HtnHTEn/zg3Q2P/O4d48ZmPtZpQ111SOzdbdha6hxZLyRh4FYOJ3hXHse/pTwftfwsIIJN+JRohr
IJja+Y8F6nyO4rMfODr08wavURmV6rsc/OJzbFO8BvV6qp5FdhPQgkx2XUTlDM686kXMvJQ9Bmt1
7zyQStapGOfUGQ5GYZ9/FymJ4AGFlB68pKvITaPr0GjtG+mVv2ijl/b4bdha8MtmCg+V1tETFeU1
zEE8NGTYXNY04Qgsbg6b1aCP8xkSUc7fKTW+SZo6fIyd8QNFueExnwfYKEQ3J2CReDZ8BbWihY+i
k6HoLXvvpiCsXngrBn+SsGcHMfUhEEvM/kPQ1eFxC5MsbgPjSaFn5W2T99pNz0YKxc5O9qmcnI+c
hUUPItEz3gMhRSmziIVdmAe+dMF1Y3TZJ3M02ues7280t3Oommw4AP9nKFjS9V58+y64DKXfsZNQ
Mb5deaqV8MEd8vwT+2DdzbtwlYfdemVjCa9Huvnfrux1lbNLlOxb7ybTSQYz6l5nIha6M57e6USE
wOwvazbL3b+GBn65lHW9Zd7S135U/a9atRVO8x9lno4NjpfpAI1rWlSrvatVC21fbThUaj9rPftu
Q5+4J3rVv1BtGezDlC4MXwdA4vukjfY+iMInt9EhsCmU+jYy1fAjOGPJg9MDvbNIo1HQStJCi+nz
1nwnOnfxoF5j9dDMIProeLTtOE043fmhCpfD2js1XY9p7ILW6fxsAKH50pqUVWQNP0Ai8moJzavZ
VQcgFTjUTAaKcxLtUUtc63PlXovW1lv3YdK1NUOiasad4/CbJUbJ4M5ZdUhLOpUbjvrXB1wPbeEN
HKLO9fr8EznTeli7FlShTqe1cOgC47amtOWqWSBJ4iiFLEkZvhhRBbxe2DkHI46dZyr4Xj0yjepW
Q4+ejUY9dgvcgDnNxkEvq596GcdwemXNDVy28YPiLzAu1hTq15a39IEseAXjMpR5bcBf0r6P0LNh
9/pXm1uv2iu5pjz2nlLew5N2qGvFf5RB9C0QIQACKSpLPQxTWUF4scz80OLFugjuN73Lhv0xz9uv
6uLV9b1+7cYZ0O+s2Pa9BblHrjvVByNJqg9qYoHR3avWgc3x6kMVTVe6X2gPU6pkT5R3QUM4ggns
5xoHulmVP3H6CSqODYHq4rHp22R0rgKj6vbiBiW0ASyTZd+2nMfdAOVK+3JRpvd5G4IZmnr215rO
xt5z4x8QMIRX09xGn8B7m/cAx9KsDXfZ81gZvM8tLokHqxA8tn9KNj1rvLOtT+k9fWv5bb5kK8mW
AAXww2g8+tuKMPqUWjCLpFn1QzOab72Sp4/jPGufIz4iWZQpH4vGCD7NGljuXaZ9Drx7vRlvZ9Bs
bqZo4hO4DMMy5JCV3MNDeCuqfMzdB2V2Xz0SHZhbQKXTu9VKbZABLi2vRGXEjpkkEEukhJ/YvXaP
0hios7RXRzC5tjZBOJLAVE1qA1goO1CuQMGhwtlKp2stShZZsYp7qKPuV/EtjdeYznnV+SkcTp1t
GfstbQ3D1BVlz3sdrKrnwKdOiQ1m9c8oyXeOEih/z2EM41M1fW2GuLqp+jZ4bAHrPrR+4i39a++D
smL0/7bD9Lk1J2rBahtugnjKfzalAenNgp0V9PTQK955g8kaHSpYxoYflajjzfva4TN3lURhyAcy
3Xl5aj7yH2Q+NnmennxzfqAv2XysGttY9SOoartWhyZ7M4iVxnXQlFJfuUgihra17iaalu+35Jwp
WPds1ezEYUs0VMB/KP0IvfLbjYiLVsBqYeejc/vO4GvtBxe4Ab56v26T37PxwXL/fJdbhXLrLo4o
3g3K/8PZdyzJrSvb/sqLN2cESRA0gzdhedfVTntLmjBktkDvQP/1dyHZapZKOvvceBMEkEgkWN1V
JJFmrQYATjQd1u2wRuW0Smb8uZ4+/lS5/9SsTg93cj3ew1MTXxdxCVKyoyGzvxYRWahSu98IcAbd
/KFoorNRl9dZlb1bVswf0u3WUdpXl+UzAhPPPBUx4tXq77HIWS10pH6I9MY42UBhULqqCjnd/xem
TD+5ZWacFiOZp87FRb1e/lIAcoq3VQpGNuRzmxc38L7oQNffZ3Voof5GycDFjG79EUHy/kIS8GyY
l1mD10iqRm70R5LBu2deTLxsjuup1MH9yrtoPa+nhTT/HzdaTAQfaDMSzNdAF6Ia2rBmzsfF4FC2
oOv0Qtz2vDK5VBFeRf3c+Cv0UEdIIoZoc7QbOwDhlHYD3H4gIazjSCSXrAtBZ2LyoN4Y3PP8myma
p8bB79yvE65vEK0ELM4yQ73OESek5gyHeWfDQho6EmxgnRkZw1NMzqM0AOlFBSoXz0p3dNOnB8EE
ugsDB9prq54DOWhsT9ZjVU/VsazKT3GigVzJK94anU+PuVs28AT9lA8d+L5Hx0EpLampidTT2DUD
CpSS9AL5T6NqghIQsV6E0MEyQTsVvP60bEIL1E6tmLDT++bgL0OpgNqJrNFEWDuAMyrgagtR1mh7
xfScRt74jKjPsGGBKPB31d9kAgSb3sD7B9LI7XE6oqw082lIzSB4htejttrTKtcM+qcS9W7KIjXw
oIsd6g/FepHBR/G30UbFmURajQzkrEheaUQXVEYARnGRALNdFsUuQjy5Cp0o2x3IhPeIBCM0oYa0
qq+QqeHlYXYkWQKCk+sAVrTFxvIZl8/tdOMhAg/szWfMNOQJLKsCrmcr5hnVnlZpGTgkcdNeNi4N
U+y0JAxvPuMQ6zef0Qwt81x1B2BqVk57Apk5d15sE05e8EEHJwSReO3XRRfMY5D+geZEDetkmKJ1
VrwazA5PSHgEsN6sTQtb2NuDd4cnFw4aBQkXwwjCiscwbLuXBr8z5DchUk9Dz570a6pFezANdi+g
iepe8DQcfIPx8khDLwTlV9rYFrj/Ig+McYpVDVSkj5qAOR0onUhONgFxpNaSObdM9jRJO5A5MMLN
FyR7HKKobkfYyGxwwlTsqHhnLu2J3oX9iCz2jSG6N6UZHitpeeUXc3qX0Y2oQHrowdS0yx1LXJy8
9w6N3uxl2AkAIUFETWKAoWQZkpqLNLE7efq+gHQrILAc8F55owZIzxgkXsocbZG08NsiOakHvlHU
orDRjY+ETAAymWlv2WUH2lwAFXS5azzjC0kwBSQB0gTzg0qPj8CkATiB5/ymH+XPpEpNBEJReIZh
/0/6QdUbz9C3FNDBbD8EBDZdj2uH8dmN42dwdwRHXqUGX9lWibQ0pL+DiOK2D49ycKSmV8rgSga/
etRO61ul3/t5GGrzstu5xdi8Uag72DSmFhAAX/EYRKKjY6OkRq/ME1fJQaYMzbnR33sko1nSuxsy
D6ThMTOQ3aRW/EmPJv59D9S2P48V+M9oW8lHMILQsv/FZZBeKVGSkJbmYfkYf9rxTzLaAqSL0amJ
j/+LD7Go1GWKX8P8kUEAu0+94vAfd6Bl1AhRbE29qQ6TAgswVCMVyIBQB134d49NwMY9iWjyTo0m
JMEBLGujwK12KF14nWffzS1WqEdbLCqL+QDcxX5em3Izz5L5f19Mtiwd8TU9uy5Xcne1yxbUs5C7
th4n6W7B4bLjjYvqMAUKhZINUJQa5fcbUCizQ7I88BW2i4w1YpeIXPvToqICKYXGQWOd2uVwyVVj
ca2/FA2QiAwL0LtqhFT04QKqIatfM0vue3P6gAqx+DHWi/gR4AJl1ldPgIGpnhIv1x8jBNXVgMTl
2KdP1al+VyFpAzLxgnmPpMfKqdryDs8mi7U2WKCtyc/UjY2aRPWEWeVy/afpyrRxf6vV3dOJWbwF
+B6wz+zI3boyG/6eQnkwnML42sQjwANxhLtOY6ydwM/I143My6/gOyKFXgdSUO65DRDfWX1FHAUh
Ho3rX0e73BVGlX0s8bwEjgNvDkMWZC9IJf1BK6Mk+5qaAQdvliMOtHeuWT3tbTP22975EPE1EpCX
vYFc8bY3QNvqq3Txtm00Mro6DtI6RA2wvLJiX7TKQLymbrprWlXJ0TJy1ALJvHi1ezPxRYLcfKM3
Z11UuTCAFUVvuprD61WnB8/k4Q06gGlMUeLsaZiiwmZdCIm6nakB/peaXYajDKMb5WUtom/dQzOA
WthOwBMuvVx8HnQU6rnMBJyQnT5II3UR+IOcAYzHl7leP7iuC+ZbLftWKTlu5yBLACreCed+8N0O
cNYreeU17qaLQ75PkUL9KesQKoTYApD9LrHsAUQJSFpGxWu1iieLP3ioc1pbBY5YbgSGdJn3OfMR
aqsvBZzF85BmUqVtMWTHgbNdg2tTKdJMi5TmU+4ZRzJIevNsYAHmIjCYsQOkaukCYNJx9/AtfZlt
1Tng20a7fq0aczrYAse+oTTEqVy5BlwubRM1z0YT8X0nS8+nITWoSwQxsEjMvaeDCjaLHXPdeKF5
kF2oiLHhpy+AWgZ2aQzJE78M6f9Ew0aAqWVRHkAKczOk2UWZTJFyrTb6X6yVIl33XWg9mUVV73vu
xju4lCSI1IJ1BizjL6jrSNY8HPQzKDDhPgJmFqKFmNB4+bcz2N7LwFPrUKKoFcTNhfM5GhFvxHzR
s2gTpL04OV6ePccD2xSReEAl8/hZ56BPAHkjA0qFmTw5OYgYC1VIVuTgksXR7m3CTMFMSxONAH0N
rXAFvFAM+V4AdWYlC4EspzNAZwdAr1Q9asymHtZlU4DK/n0i1avf9GblZPgRVYY3WyK1P9mcdb1T
5A3hmbQCWWgtXv1+7ko91E5qOxSvvVqR1yDECjoNC/5+B7muPbCCAmOfN4ig+HrSeteoGLMN7+ty
rYi8rtQk+KFfJ4099VPpHBe5DCrj1OndmUS0nHppruPbZXSmH8Gb0NQ9bmxOVem+FobFwbRzL1nx
9lKh+h9e0Dh/Rj48KANMlC7NQyWzRauINycPxPFKRTU93gKdvmrPPOnyZ15m0RVJQdtFQWgRylJi
8Av2acUPLa/FyuLVANZLFiDCHZufGjsE2LoAgYIszPbRlk2EkLphfIpKA3SzfROfYsMo/8oDbU1y
fbLi3RiW+a5U62scwDWR939lUa4d044BXkHJHWTAIZEXYMjAvbNQ36+DvClGYi6rgdOYTkDJKbKx
uBpt7gFa1REbuGHYZw5kfHOss2//fxqGssF+sdEMT001NjPWf8JrBH5SpCuEeKKDAcAS0yfX4Xyr
q5Hupj/+S0277fxa0u7qONMzR0c1O2M2UCHuwgRlZjFUAvPkpZVsmyEwszIH8ITamrC2YOMLt9zQ
h78KWQ7rACBce5rtLMAS1qmBl1M1GwTVxwJ10FeaLCZzHYyifymmPni1M+HP4l7i2B6Xj7RkwuP0
nGtgLq9Lt392ce5ByBbsOKC2gqd5MI54mIYv1FRW1a2CkieA/obMsyIT6fzTrEGLHESQVhruNPtR
eMO6M0rwSfx6QmoNpOoNWT5ulwk68MBRXsj1Ml3TCwMdl/pJZJtJ4Fije0l1akRbnTrV0LD0SuD4
diN/tJhR7hYV6i16tIxkfWtHe200j4vunVpNNmnaHdkjHiRvhhe9t23VZVhOtXWd1tkDcQQh72Uj
uuYEnInb0oymK5Ixp2to4Flo2WGxtfWojTehVvwDmLgYt16oLHrTgGowqx7BCAw676bXgw1YIGoc
BTUjO48INkxtz7cViiXP1Fih+4yDj0IaE3wVqVR2nJ3do+ZxfceS/DQWrWYBgBhp6fA4ZQGgFqHT
U347SXMDgSD/XmEU4Dzak5QWDPCuyy6zX2omo0usx19y5E+8WpWVvnrAbR10UT6TqGjxE2OWmx07
ZEO/isoFPDGKBVnvho+GakonbOA6rptVD5bdR2qEopnXIvepmKIAtUtG7iq28fDoWPWnOzXEJDWA
47XXf/85snuECRcsfYBPs0HiZ3pILb9nqJqi0uQRchY/TFXorafRYYdQBABARLiKGqMw3no0FDlC
T0pjZshY9CjBg2aRAHSamTNIRiqRItroHGKTxK2tK3qkrrUhApQ0faNOmh7SoTeqQni1mFjskKzC
O+mGxXDm303MthYL9x9AXQktIRWkN75Z+NNOpLJsQssaKlwUyHgZC/Opa8YAae7s4sW6+eSohiFr
72CA9cQvW/kaVbZCB01QnM1RYovklMJhzpVGheG1Z1BivIArCRW2bcgRjeNptl4WpNjO5zEL9rSC
Jv6DEVKoas3dIx+j3wEMotsNEg98rvItTZWXSU0lUveEnJmd86uc1JjCIexQOr/og541ueaAGvan
2Kr3ywQtAJx1vg6t0lkv5mhi2Z+VQIKPraLc0gTpOQYOyuoiuinpLF9S7miGFLhUbU56y0bL5sAl
jzRkDoGKhvZcdKhnW1O3Q41RC8w6fGaghsTHCVmuO9PlEkcVULwe+6JwMtA4q2wQNUZppnmk4WDw
0TuhgsI8Du6UHwDY6Te6CWb2mlpSWtQNeG1X4J/tV+NYBSccafmu1o1HGmXIdkV1hJqIcrxo+NSl
BmiZbA+2q8PNRIws2tOiEudhcCJZQov7KDAPIzgbemVw0UsDAbclje+XxG1vHWOQdtOS2cysqLZK
e9xk3ha+b133pnNybvbIRT7iqGWKYR3JERUGVPzegXLRH1gukK32s1we4YzCQ7r52B/GeDqEWtPF
LyAAaH3RhAJs1Sm4Fkidyt9ReI1yCkAbs8Fm5cMA1jTX1cRpYuCCcFKguyN0oEkf9U75WWOokl9T
d5YaWvcgW7vc2/WUIxjZ4ch208XBoNmiaOcXI7WyREpkiHqLDJCPDwxI3fsb0WLWYkIgS/b92mhx
ZleP7mSLgxeCyARlyACxySMd7lJ+uhFFhHCDw/IFccZsm4oS9OGDMMc1raCmN+3UH6s03QVK0cB5
ciMa0Ls4dcvA5pCwc4xEo7kHxqnnAG70/SJKAsCqrMs8b86V+8l12UbXEhdFOdx56kdUQmRGmvk0
nKbehWcESJDj5OVrklEDltFhFcDDvVtkbi4/V0lYn+CfBYPfiLON7o7ykTRsxQtawq296LcNh/Ns
QhRpkfG+MZFBXFrr5Zo6q0xWdRKKPekJu0/OgbDOFShQTtmktfvYdvc0KpSIDwMrfdYnLWKBeHWl
GWpAR4wZ6o52bL11ScktGKqGUem0oYWkQxPL8N4Ejam52Rbfimavav1u9nLKPPxvCTTWHaKpC75b
29Mdl3mu59j6ff4MgkFaW5qV+dKCfmSDDNTHrhuD78iL3EeVyIXfTagFAUZwBEQucNLjhcQf2gfE
oIrIT6p83QRd8MOO9UPm1ub3MjefQJvXf2V199WwzPIB5A//FH2TP4Bg+YAs2iBBHXkndkUAEGVX
HZlQ4wiHeVBOvldV1UHXs+KZJtphFwI3+WkewAFyNBFE8pdFtovEpqhMi20C5CKftyXbJ60ZANq3
+pJytzyZPTALQEO9F3jneJrnTFueY218NnAPAPlcBI4xLDE6HdhVRdauSnty4hViJ9qqCxpz2/Aq
eEJ9gPZUZcUX20mrU1/X+Vbvy3odqbW/20fF0PO8N7xhb3Zt86UyJ+eRlizmaXfaQ1113rsRYqm2
UcXbPIg53l0CrgqJbAaqJN3qgLvshB+K1pJgs26CXWgU0QdTjPm2Zqjko2GSDu2+dwMcryoj+oBk
EjC+BbaJ/FgoixapY/qkfdR0NRrS7kkfjS3NUeM+NGBgfqV+UL00VpEd26HEy1c/7MAZZR0b1fCq
AEXYlCLJjdf4Z7YZ7v00U9RTwFaoJcJ80ne1vqc5+NeQsYO8IXdDanM3mbovgE7yNrO9WfPnbsu6
my1d3YxypH2r7UnstFX6334ZJrs7MhomMssMmxsMxK5IL7vH+q1rg/dT1b849gcnSp14HZjqOQEg
N79M3OhMDVw7oLe879pIBTsjdlScRu/RosGA9BBU8PxhHRPly1gA573R2ni2+ke9eSsrrnCGhO0V
KZHx3kaNzXqeN7UKFwSiAZAC2sNfcIMH+96A24cwXrRWr88NH68E9kKw1d5P0YzpQkPp9lcuS/lE
aiQCX+V1gYn51Q6pul41m+Z1YYH+w8hkhPpl7aFJ8BsGdoJ7RI7kVxrZkxyf4ihHIuioAdK0jsEt
MvBE7ryogTeKVhQDiJAlYPdloltgnDc4ktS07MW2wEC5KxB3A7BGfxokEG1Q2p6KNchUNWRDh8FD
rMkR0MygnrddoV9DVuvXiiFrLQ+FmGXLRGEO2apkabclWRSNA77Wo3pzwzMiHbPbZpEVTfpFdHjD
WESL7iIDo0hylkLBi7UmbqhgJGm3iyLYKrKZxBlU7+IfoA6nOBLm/ydvs8ciyhv5//4vfK6/fXc9
8ELb+NJa3LJ+u6sniIDiTaEqX0qqMcDL5SkcpXXG2cE6Uw8cgLdDmgDu65e2BW3bPFK6UTxFwCB9
X1tooNOCF+tGdGcuNjUUCEjDzjZ6byOrS5nRRYdkbFFYePlOg0tY5R8bqfHXVjO9Zx71vs5H/opX
aP4KgMqtHcniiUSeBf9bZFTDmYaANHNWNfC19jRE8nGzBdx7v5Fabb/q+WAdRAVXIlnqOIu2TaAP
WrZxzAjBa5RzHSPVUI8auBSsI6DS+BE42Shxoe4yQz2SkeKyjszgxpjm/mJiWXdnBhRx1QbVQtFs
f7FlkgVaZzQOSGqyQV48FY9Pc2SMD3iXmkejq6/tsDW3NGz6JHtgVXmlkaDsAKuJkWIeDqdU5QM0
uKUDmhFEmzTrlRUSW2045lWtuNGxLzIrxH4YNaQWuaJLx3Xyt5mDioUUqClFbl7wMo4MJKMv9pbU
PpJ8bGos0qm1+rxYRzmeWcs66tE66qEA4b/dm39z5+GeDMeGaYG0lHNrzgq+4VEB2DS4C20mX0Y+
Ob4dI+GuKcvgkvfpdMo74KgGOvIk3+XUo0YfTJyQXZ7vFtmi55Vhu9M1RLaXWTK8DJ1Q30xZWp/u
5LTjBM+WCrnjtqP2XgxTLzDbCQFbc55c1i8XWxo88xN7/JerGwBYdfOJl7W0hbo6uwRK87L/chFd
NJVrjbdvV0dLl6sAHv90mgZjTaKh0vBugze+NPS+HFCN6XxxEBfdAKmnwuHVSV66ovs6daP7RU8z
uM1szXlkgRWdXQscwc4ku7Xt1MPGcUQzbIHtaq2BP4AEL6soom/eBAJBDSlbPT0XPXOMzrNmpR6R
bRluKiGcg61bRvo3ybRI9n5QunLj9F4VfRsj0Jk4wG70URJda08oK6s3+ljaONTwai9F/XXQQJsi
iyl7aFVDwzHEARBvRU+LiOTN4GUPyPt0jlLyPYlQWwGiS+p6qZefjaBb0ejOpJQ4Pwm5obnF7KIl
+r9D1JmDxQhA0Hld91shrfHiVe14CfBjukSlBkLbrkq3VTHV5Y5mBtH8ow982gVaDwhlGWXwTifm
eHUbANORStpEE7Aly3xYp+240XpgxyI7vfypbSFmC/CRC9K9a5A2mLmz+XdXnsHuwGJdAz9EVEo5
lo7zAx43dxQi01gAOQhgKS8ASm7PyGZHGSKTBw/nAhyviv5so9io9WnsxDm6hQVatdACWNaiRD38
Z/rzrOOqlfNyZu9xN5UHGi3yZe28AVltApz973cls4s69d6vs+xR/C440HhC1/3hFIH3murGuM14
NR11zXMfGDKQ1yA/Cj7LFKweEjziMVQtfUDVYeWOWxwh3lR1rcBLCEuCz0ZWb/ogs7/DBxXxTFeZ
C856wRFMuiB+9DYzLqBCu6dezmNr1qQhQQemHVIM3jQ7whdctALNe3hLY+pAirzR8rgEDy+KGKjh
ZngpUDDwQCObTx2qnu1i1ghVwUOlaec7jUILilU8llmx+sMs7YAUtKQAXNxv1mltYSmcLttNAIv5
wQJNWLISIIU6ekzgJK+F4tnRG/GcZMLZxDWb/NADLhhuJKd0AhJyEOVw+amhqxCvi0FM9Ty+6SKs
F0XrGlj9YHksjqQ+AN3QeKLu3ESDXHkJapZp2Pr//s1npvPbWxb3kAVpeo6JU7QBTq9fcZL71C0k
sLnLF8so3GPACwuoOaOxTsImh2c2Ma/UtEYxnXPP3oZ4nF1nNaPUgl2RTY3P4q5INoMT9+uOw59J
S4KgfVuM2sQcyCyy3S8GaVZtBM/YbxuJBDkf78tpEW0GqqLGp2Ftf43bujuTX5n8z7jdFqcEDyYS
UXPjaDdyK6fZxVc9U1vT+H32ZgWbYvDYMDNecQUDwUA7jPOa6sJ/bh8L1VDPtRWeBM1kOsB99dC9
mZ0IPgJgHPaxIUwKWjhLaflIyBSLzWQqPogY1X6odiku1IyDpwiIrGYb6KEWzzN44Rfgm/P2pNKS
8uDgIELjUhf/9FYBamat2/URTxENQ3Vqo5q5JlUVtqrJJo7ADaLkZhEgK6gB9lyfA2fCCbxpR2U/
LEVMqR+kvNAwc+MVUr+81wHQ5U8MiUPgWkOtEAIvx6wHQiVpkQ2tl/psI5bJrY1pSlZJw7zX0kF5
6AzUywZwpNaKt4UaYmYp07DehDxH7riaWNha7KoZQdz3zt5C0wYPrFUQSGDSoixvM1Z4YAytjVML
TZfvtu+M0ZCWxGqrO6vA4MdWpHPT1BaYv1HgUtpAWaZPXI7Bp6hL2VVwzfwLt0r6s6CUnz+IWoKY
Q1VUTTrSAnRp8TWS9LOr1oQSuUzuZzF1+ScepCi2K8vmVQffFZKa+uQxjDVtqzuxPMNPyg+h4SaH
HuBWlxQx0S1IGsQT64pqnU5588EqWxNxoaT+nBjOawNq4H9EA0qsFJnt/uAFgLFrox8eXGVwPJwj
oIucqOIjiwUSUmu4jOb6DvB+WD5+YPGBakC4U7lPbQZ0LZCq04Ko6+QeyQ0xMpEgowYg09+QicMS
sMY7xa4rxnFNLISh5UYIwshxTZSFpdncDnOzdramF2W7Lujla1ACTh55WN+C3P2IEL/1yosq2BmD
m+x/VejLT4BoZKeaGLN1B1TXeDmLLiz+eiMKFdH2APwH32rhvOXx104IOCpGPY8v4/iV5mOAfeNv
A9Jpuh+A8t6TwIKf7yIq7BUS0z2Nf07O94qb+BsmAG77tmq5z9Ai5C5bwOKegCCVaNM2QoYN8stB
D+kDNzE/c0CfnG0ArlRIIj4mNJEoHZrNdV1sQJFs42UDhRjI0ckGEDXBX0TrpqZz9Qt13QaUlIFu
bR0L1YGhZusfcvxp/axw8x8bz5bZj24oYxS65dOHuGPwJbAsu6S8dEHKG2tbI7PgVMQfHBjKDOWn
tay2hKhu1nB58u4sJsX9vGCw17ghrWuj4itjQFbnuiv7jZGByQaRKx2ILApccWkmBYRIQ+TJTX4E
Dop1xYbpTfGPa27mb7pkxG7rH5I5PTCj0x8IHk5glwJLxklPJXg+mRamJy3oUHauhNSQTIZN7ayo
W1EXNEJX8AiAu771AIpStT+Ikm/UvMjc5okGpA8XlKznJl9phWwyvEop2awUSnTlUAo44Bsf4Rw1
Q/PzeteNtEOGU8RoZ/J8O+MVJbJzcgC3KFbgmMiGU2p/78vJRd6AUHTBXs2OmmFG4KJ34MZFrTDg
KdO0Kn2aTuN8J+OoO7ogOMe3unAzZFgYyRqecHZxVbQFFVPO6NNYb0H7qEchcvXkUO/ygnWnVLTr
tG/dEbFAnArmblg6DOkAOP3M45gUcCZHALfUcj+wjdxH0ke4YmPYX1t4va7U0zkA6CeO9GYaeng0
2fA35D+EC7ce6QFLAGwZOR8fu7E2jrMKaSOIsQWI4QC2lZ/2SK6Nj2AIGh8WcZPhEVaV3yLb7G52
N2scelC+BuaQQfhGk1Q+pajHaVg+WFHxSFnrlBrfhtmLEdf2Zc557w17A6KCcUPDwgHKbB1Wj6RK
i971SZQyx94EozOAEhV58KSv7NvE8MfS4gWw0m+2k3fbpIvE4wJv2pZdfTW12FyNxtitQk8bkFyG
yDc1veiOE7KgLvMINBQPdo1gqFKg0LZW5PYOAKUVCph+LvpPhqoi8y60Cu7/2RBeZ+01Q6LHpg3E
3hgGjnCcrGckOSUKmpxfCESOIOiUqKw866KN1nfc7HB1Cngu1rWdqzRJiSz8ao+N1aZlODPOB4My
wfttiiRQOixQU0kdoO5BNYsIZpzkCgxhJQH8v9W6yXF9owiySwJubLK0rE+VzUrpzdDqZA8pjNvG
ZlqxAdvP25bLOlJRpsjKfEIhM3Rpd3rK1BSID31hPXhx2Z2cpN1UbQ5symIE51ZquqXPu8IDphTC
jScWB4Dnpe4spUU0ViuHAaiW88TNojcrhnvQUR5z4oqDHV9NFNoEqbvrra4PcfD4OdbNHtUsEk7z
a2LgXREVns5uFoa8PQ+ZBcK5MvmQmrw9jqqsOGt01CePYG3t3WkuPgbJ8lvJcuriRR6/Z22uVl4m
YqPeC2l050XkcmBOsdb5Uqvl1ojkBLiIzWblaW61pW3MXMeRCERlfqvjCdKgiuVMvdaWPS4ul1u3
0xOfJrjZ43hN03PXKnBjs2K4QUko2x5A3ra+r5WZxRb17mSj1chtoExHQChD7mLcA6XEAszJhiEW
cnJzL3t0HAMXBpC9b1GfbNJfNewiaPbTWIVnHRiBPjMz53spXoI4kN9YwnKgLscMd6ISQU6RWcBG
c53nOuY9MOKZ/a6KyGiOVN5t4yF53vPDpnLWkm/jUTZfh8qR66AxxAUQ39GDVxbuiokx+/aLAlgY
kFhiG9e36qO4c0zcLZLpI1LsQSNbh98LZJJsS6YN7O8yTL6DhcnZuhy5nGvmMLkeC/hRSTkILKBU
va8jRRplikoWfMg/Z7ulqyxmqTNu+3gzxc4IvJNseqReJr4DsLK80oAapO0C88Op5U4orVnV65J9
H8Z4FKjlUztMj6PtyUf+vJgidSNqe9QBTnK/aLqRk+xyeLZw8EgBda4DJxuJDMDuUBtUbVcj/xqO
JB/QCN2hi4YBQW8UIDiKkpYauFbeepPnpqW/zNxNd5PxqN7Ud3dyGt6vXawu9kgWePBGm0lhrLTc
ueD+glAa3skC3zINfRX2FdAUgZwX+MYwOUD4zW1/HiMSEj6gmA2naaU+OIw9yhC3fWWCRtQsZmaz
eiLfzLRMswHZAGAUXUExd0DxqRWcD8GtN7+MXKRU2Qr4h2Da4bKdNWmk1jmdfBlk1+1D5enD9QFr
RPWAET9e4hpw1kGHYj2aIBnNUqMpj2CCaN66aap2tRi408tFxpE07fTrZe1ioHNL8Cjmf9uJRBAm
yM295EX2zHs9e0ad+wppAekjicDYyE5xCwjZkPtlbG9Ap+JeayRRvqjClF02watlM5Cx1iwKX/C+
u7Gtxr2SaNGgBSR7t7Fo5H3zZuNdg2z8aRfS+NddyhbpaWbRl8h104sHpw0/WajI3NOoQ3o/0MHU
BLLE5onacAA83prutphafQUmbGN9cyyZjyOySXXwmHBjPR9MwHjhF24UZ9HDVMfuToTNLjSRfASu
diteI1U52GgZF5+Q379NQHz6ATCMePzmlqZ+ZOGnIKzYasiD4dSNdv53EQMeXMl7EZfgQxLxvNyY
JsSF6t67AjTVfnLc9gOZzfo02XKAy+9o1fsujmmB8jF3wUKgdu9Yy1bTL7uQnHbB4Xljet4BRQmf
pqxNnoMuSoAz62mbFkfYNQ3niSlE2pQ+gNZIqQBi4tHqQ+/cuN/At8IfSTq0iQlStuxTiNJJ+PXe
7czjQaStH1alfrD7xt5oHipEEhk+ZppjvOZNGx1tN2s3uLvmX2JjwI0kEJ/GQe+QQBtMuzZg1kdk
zvqkoDd9tQE2YX5Mi7Z95V72xOMg+wJw0mmVtWV50YQx4DveSqQqYmLUwB07ubr1GHnAzrO6ZMMK
eBmqSeZffr0MAw61DcnVZSgf9znr+35rueIYp/10dfBve+Fe36xzpBDu5mGvh6co4dKnIfikAryX
voROzJ9JUscWck2yqjnQUKIucg8XT7+iYZlE1hNOjPOIRCMH4Y6ugzPE4D7v++SBqYZ6Wvt99ERw
pgHeb9/ECBgmD9oAOMuxtw6LnNSokZ0O8FG7B/2P0r1brwHCZxXJzlsvE4ueluGdfUSMd7VYRoH+
gCoJA2j7jm3+WDZaVDT8Ho+jBHYDXV1oj/r8cbS0Ch+i3aIZATTqIoMZtTkfc3kAQi64fsEUGa6W
sWV9A+9TgxzgotTwtqaljrHttLbG65ZCleTdAJIoo7bWJKTGiqVrbD2cuZMi3gAJCLXueG39SxPB
phfF+DlwLBwkldz5RS5cyElfMrjrhxGeHbUIIITjZ8ceBwQr5HBw82Y2RvJl0fsmOc5up5SP1S5S
FfsWKw+S28a5U5X/JBoCWW1wYmzWkQIJIFkfVtXDIHCfjydADJIsKkcDJRqmN1siZSfr8ZY8Romf
uK4BmkNlVe0RJoNxnpcpozLKqw3qybCHugpqvFqvHoAtirR1iLiYJnx9UPkXIkIPnpHuH6Q9IgTB
O++pte2Xwo7sj2XoTFtWOuVOm6CVFS2AKCwDVQ4TGF+i5uIlIGCh+7fMsmHfDnmxMkYDcQOkQl6i
xkke6E5+PxuO5f1sh5SRFeIpKin6p+VKemcrL9Kz17fNxpiQe9spHpVREaxQL8o/NYEIr200vImr
DiHBRZW0BNIpNunkOKvWa3SQjI0RuHeBTdL7uNc/WXit2tuNTC//w9h3bceNM90+EdZiBnnbOapb
wZasGy6PZ8wERjA//b9RlMV2f5455wYLqIS2JbHBQtXeXp2O0bbXkYxwLeQEld2NMY/Gb3WTORuB
88KRiC7ygIMPr0VeYW8H+somCgwirbiZtiz+G0wg+gYJpfYE7qH2pJW5vtGcJsBJF3l4UvRD7dfT
2vXTOlsljvU1TsthSy59BBjVYF/wBuzqqfUD9dkdoDNt88EEifKDzgd57ITA08IA7aX03B3OYt21
VkOP37BtqDng/VRLUuAqK8PhcjFLaOYh47vQk9DYzgqE7Xaejm8HBw/XLWpzACnSi5WecVBuZVG8
wF+TjMFtuqojN0wWgHnQRykgQY8z2mdQV1shf+nmnQgWScq3lVMb/1RJceo9L/9bFNZj2TL3r7zP
3qwMpD15xf+xuip7d3Q0TNSt6eG3ESCjVTDIpc8Sf9N5dfziotaWkqK0GtHpJNGV+eVTR/nTefWp
U5b/f35VFC0cmckjrpsA1TmG6AuRSEmh2B60BopfL8SL1rJMneA8ZqZP8qT1PuQoBg//Ve4Cw36O
Y1vsPg7F1wMPDIx9vGVWdKGWRXtoYvypRhfqheRq9bsu8IIL4RmSpVrNfomeXKgP0hjs+Kp0ou/M
k446yuWIKvLlwPTktUq6bAF4s+ovPK6PiYgA4d+Ea5CZAq1qBJBam6f6j9QD7pE1lm/41iuWjNnd
M67okRoTYHXuoidTr923pOq9JUtFcTWtKgPs/DDsa+E2Dx2u1lZxHY9fcz/7x8H3zk8AJPlh+9Ou
0594U2++tr7HV0Yl0ofgEb/uOHz1tnnVUIi5THPDeZXO8F09rH+CwhfdubglEEnzONqNCahiu1xy
oHQ/jW3VbmLLS0+gE/Jx/jBv49hWzF+9rPuMo7c94pTIxugcxTZjVI+7sEFzNGgn+beg6wQ4IjGL
lSwA3/y3WTvP/tvuTvuv8cgOjbEAEmudau1aLjAvc0+gHwlIroGv3y5nbaUQZKvK/tDSctaycgDW
U+L6y2gEmdoeefvqUFaodKe3X7QXA9Y5wa89rv23xGtOAxL+X9AjzI4z1bnTnIM+YXggKz51x2jO
vB6P00rVgKfAMd7LCKVCNz6Brq+DiuGW+5NGPde4WNJ2jnIjRduKLw0KzG/CRfxE21GwyglatOij
1skC83oNWPq9jhLKhdnr1kX7FuD37OLqwNcngeuIdl919l9V3KLJn2RNht8/XOYPqzSULFlHbv5z
AG72vq8rP1l/xOBjHPHFp/9kOrt2DN2gzljv8S9KjjRYKnHuUDo9AH/dkdazegwcJNp94ETrY27u
SDHbodrPPUhzQeLJ9M5ijkSzOToFuZO1nVUhPVK3VycsV5SAwS91tIiroH+JOm5vvDYuD4HlZhfc
rfClGPv6e8jKFWVg0tpGiTcfu5c8iQDwBC57qmXE9VieoDP+V21kmQW4ObQqZ1JTaSNpQSOfnGjW
UPnjvA4j/ZDhigMYbPpbVqJ+iGaBWXzMIjXr8l5/o9msBfuq/nZnN0fJouIAysm/OcA+l2lqGDiO
M3z3UnbGp4SOFYRs2XTMmBI6U5YHlydojA1w4cp1EAQPNeDz8hRtR7ZakswqLAesg19IUqK7bRJr
ZYUC0BGcpaTocCtf2ro8k48nkM4MXfYRh7x6J+IqDi2iNntBJUD/wh6JRK0TXCzKDvyDUcmcdYs+
g1Ma1+yopXqINg5reCkyXFm0nq7/wx4LxQw8+1S94GvgEspD1oGKVdWBFFU7Lnjk8D0tR3wJn0YX
z+xBFXgA/v5Wi+YFlN5ycaG6YDNtX/B9rh/BGQzqx6bG74xaUkkwDZk23ojIScJK1yztOFcPK6uy
bm9Fv8fiMkHdU6jrqGECcHQFKN5RBOW1RDaHVjhwTyuCNHezalrZCgr9d8vPFek+LXHj465iIw8e
ZFVctbGJXnhtV8fQB4alF6bju5LXeRS9eFn0NXRDse3RyfGQM/kxDA0upZGNBRZsFzBtMWsc2wEQ
I9jjlrNsdmYyAtqhHaeTlhRAsvDwRgV+1Y2QibeYrfFM+NgPnZfdZvB+2ylPYrkHpOFzirK3h8zQ
5TLqY3s9LesezNlKYUWdvfMD+eNOTssC38ch8l6nwA4KIDR4/U5hnV5jq8YZPmL1gpZ4ng1Xmono
4rVAmiJJaEM8mPh1kAMyQ7PpwES/Q5MccqPK5EaBE2qQiPUHj2BRiy+xYtCamLCQ+XvI7cw7hEo2
EjuWDVnlgu/uhkHrUwZmDheIovq7baC+ErSdR+7Y8omG2vOAVti16An8lJlW/tUVWY6kOa7af3ci
kaGbH04SvwdHmTkoWVjluIxeZgWqBPDDQf3yNOUxA85qmqEKcBaijRUIxR7wlnA6RcH058DG5NEQ
mdyRsc6jD+XdUtdbtg8Kb0Nycp92uws3bx5RhTVZ3nwO2gDXP48e3gI3orB79LoGmuuigdy2V8x0
vI2FZOZLDi6/QyEkeMjU0tDt5CkBh2WfZ4AmLmX11jCvOetxl72Y9mivBj7eug4+gL3IFXxV4zVp
5N+tha6Cgcv2xeWDsUp6kW5p2Wgt6gEtOSClDa0JvNyHOjQeaUWDln33mR89o8QJepxrAdT4K1hW
Wh/BYhm0L38Kpjuom+wZw+vdiIIc9AigSgG/GVoTorKsVFXAtBYWbjBt19e3nlUiI/ypoFnOPLYZ
Sjz0b5xHdIbg6SiRLuGBd5wikr7RUWzT8Trd+LwKkOIB2dcwSBA+2RGwulmWoojPBbYYGkOBQejm
mFpqakXWU2SApER2qMFBoTBktYJMxBe1dbT9EugXWAWdbrYHp0ZDIQ+NclGgU/5MxkWYVtHW0gyk
dOOgWU/bTDugVUWxAzbWpurz6jCmidEeKvQG7JvA3s97TXvjKJSuo0b3F3EGrH29si9GodrhgWbU
LHRPU1xaYK6ngTSaUvP07wZX3McWBOYNqOaUhxrIbF6ilCNcBBVec0EaDcM5VMNBc53z/ACMinQb
dwVbWAFHrlENcdCJq9+4p0JzbKBC/BIx4KdtOzS+LshidvBBw4q6d+8wi/Kk1XZx6IKmJUzTm7jc
Dd6LWEQHXzimC7wUwOZ2xvDTUNsEqZJVQxOCYs7N9m3WWe5C4Mh7aAAnTOEpHn0ANwiqhdujnpKW
pEiBLXAc3OFxTBKEIplbc+RxcE+9nQOkgWRHL7aPde1Ey3EQ7ZaueouuwpMWrchTLswHkvEFgPBL
PG7wuCWtWpItXRejV2VymCxoOXjWZEFmFGMO+RnD7oaXxPC1r52J3GkrrfArbxPAoFmNdpVZzzZI
dwenPJPtIdLabGcDqvUBzU/ZupMuf8ZdPHIJGrO+KfpjUKN370ma5AvHlf1Gj2Lr2qmrl7CI7K0e
DLjUpPuYJscVvJ0166oMzRrdIcWZ8yE9TVrdBXcpRUCTMG5vWA7vgoEcQ/fx1mUOvbnBxau83AwG
TvNDI/xN4I24vh36N8ctO1CShS0qhJBawWdpTrSkGckqxzvnaJgD6Frg1ijvgd00JcNeObd5FO60
Mnua3W5MUll0xxz1IRL3tEgUob5Mk1p+1ZIaFBQND//SKvslRlf4S5N46T6u6mbT1mX7TQ9CcOXl
q7KMvMe2DLOXrglP3MXls4Wu/5cotRykwPR8R8p0AIT4UAP4KO5zYEAMYXg1UwSklXL4dCd7sx4B
gF8mxS5E6h1JeBThljE/usB7eMINgXuNY/OrMerJW1jH+rZqYramZWSgli7JyuyhNXqgv7bmwlJm
Oao4jiZH1pqO6wARAcyYEWIHEyguJ245xxZP2mtblS3qnhL3HDBwS5AsR2PyFf22yERKZP1pSYqB
4fkEUPL3VFn0rAz3lYjfmSr0pGLOoIhA/WdT2agxDs4Bj//KWlIlKFkFogNzAEMuLBsLaQEUBa6k
npwG1IJ46ykMRZwNaEZDSUH/vEs2mMhbBMDZOPdU3MRs/HWrIQ766Nh9LkXLgU5uZC0eTVDELIqP
ZZyX+WKyjpxf0wRZ523VF6/cjd1dDgKdVaKQ4I3AacAXjux5pJa4yflej7K5FLkXvGZfmSPz16AN
gYKmx/+QBws0fhMgK1izkioAaQeNTwECq67WPhA7l6PCdYnRdeQuWW+I7ejxR2A4lkepBtLScCeb
PEiDXyC8dsyWk1DFqlDQPcsnF55YB2AmuNvQRNPR0sXDMF94Qx8ebRNZz7Ho9fUkLHPcm6EbrhUf
Brce05z8Jgu3B2iqBjKALfpijx+yOTipb6VTdFRqhkeKMq25+iDzp5G1iZyEsrnxJzWtSTM5kpC8
fdp0+ic0jiadZYpEWBgj+9kqqPwm1PqrOxjOcfD7h4lKkGS+DQxb4DkfJ5kcAH8SAWt+VSs38v03
ty6T1pEsyLZn3EUe1uEAYsNmNHguc47oGHmYRWSrdiV34LxoR1A+T89EevRRCpqefDWAIE2NoZNb
PRJnOSkpSU0zUtiFPW5sHoVTynpWkO+8nH1jNBciUZhsxywDYuTdHnP4BE+yPcqbURP16yk+edC+
d26J07i4BUVycg4wf/A7mQUwvWPj7O4+nS8dfJ7Zi7aoeAl2A9wQTl8mftFvJMqpTrW6ghiDqL+4
zm66X0C9EBB0PL9ZoQg4AQkoztxANjY7fJvvvSaHlu4sZhPyK6yYLW0Jklr68goBR7VIQQ+6pSUN
9E3ng+VmkXgJUvLq2y/nNj+2WckXutNdHC8YgSLipJd5cFmMEo1Q87ezjGaDI3sUjIHGdVZ0YIK/
6GOcrfso8QG2gCVpSVE0eMnzHPDK3HkIVK2gnDr7cicfNcs+jdmwmmOwDt/vaFh7tMageKCwY3Q0
i05crKCozh33V8Jv/At4aP0LzfymHta4KGTLQevGFCxl2jP+xeNhtitkOR6r0juF5qsl6rHnh1Ii
C+iENYgCfaDtn+dBb2xA1eqC4ZYep7MtaQCC4+4CFEn4qf1hHOZ2gEtp8GhPzsDy//AjD3dsfhQd
eEV0HZ33IAQ110WIHjUAUBWnFo9xe285bX6itZPWbInyRX2J+t78NCsancF5XpPak0Z9sExtWQQj
2vNQE5WtbKdAI2vrIYfoywG3OijGOjYj0Ht2NKXBi0xtH0tcByrDmvkwpOlsQjMUmP0KYbZJyZez
fja3OgZNDBYyFFtZezKZrG/cSTriewMQd+oTkftkBbbx5EjCYdSuQ+jgm4YM5y0Yykm9Ha2nf1WA
I42OerltynFQYVrZ4eW1d5wjDUyL3YMwXkmJvukKrUD4owR4nDKRRvBrOumE5uebwDR+ktpuhxEQ
3spydK11l+EHZMZJebLVoF5MpqHBkdGNiu5wJy9Rk31jNjkoWY8y2kXguA293ZzuYjquODeNn+xc
nlpHCdhDMADoeLcLQT56BCka3rSD7kAKGmY7WqaoVytRkAi/O7UlcjQzDVW5JAXFm0LfGc7OZDMv
K/w+CyRNgGD426e6iUIepCe3FAUDq1EXJytAsXUruuEtMgA2gM70/hA10fBmlK+S5eI1BrXDyROV
QB8ExEhPfVhx/NmeRkDBLqWL87JdyfAbWCM7cKYAOdVPefXMc9zJKrnVAMwV8JZgVVPLNM1PNi+G
5yToygeBpNQiAAHTNzGIfJUkYPvjYaO9JcYkBgxVdGhtv1+RFYC/KjBUWcWy99tyqXu2PA1D92X0
M3TWtHENCHcMJKdBhPXtkmSajxO5eh+fzf7V1inRf1nVoFBTW9FAO9Bef5K1WR/vmjF+/NeQdx8p
7zV9jaRhu5gVIHvKVqnA8Xd8LgDNdAAoQXykoWp9PGubLj7SDM3l5s4Bdykp/eaXGS0bv6xzlMFD
eOdGsj+5zHYxs+SHcw/koJ1dRNMmd/HmZTygsJWBiFWrNe/QdpV3oNmgljSr8FQER4BaT9M7Pfnw
0rv11pBGWsR6aa7uFGRsmDipo3P914Zkc7ectvp38xs97wGqq6FNfo36foAn4Rp4kSue25b6CsBk
gzMz4HXKI0lDFApMs0n/x3WmItWlCeAdck+opyHQFWcuOVA8D4xmh87ZCcaRweboaG4kIMwdaQMf
Gty4wbl2O7ypfWomQ9IYuQfABQN4WeRDMhrAKg2FyPxkCwiMeBHXwEgM8K26QOdl5G51lu9LtB4f
a6810cxq+f+j5qV4qkMfdUzJgN7MSrabSL2az2caVBNEywEUkdM7+6zItC5Yos1WmxSilijLjizX
x5O2NDd5kEs0tYOTAZSfb2jw9h+R70K9ikjxhV4yfUlLUnAUsQBJ03E3dsK8yQ7fAO9+OVZHMiO5
7E9+XUaPtIiTwToZpX/pK4bOrDGL2VYUI6hd1C5komlmvTJ8L57CRm2Ro6J7yAAyp118oOgCzAvd
C/ghtOsucdx1qQgCAFYCmF7Te2Y5s55J9GmfKwNbslt7JLEBuDCAW04F+7TnkV890IrsDRM/bNFN
W+S8N2iLISmA6Mq97hLbg0SmtfHRUVK7K6tPTFRZdaN+pAGIn8YRidhuWbPUWc6KG0NZmXGwItWN
dHbS0Bd+NFsP3UvRADqQqgDnk46mq3Ndtea5Bd3WwhJegcYgG/Binwpa4pbXOfnFMy3IfraimR/2
4Qa/JyCUMv0fYzWyDV0fzsApE6TKfA1JiCvc7w+Fx6zdfAs52c1+uYJ44APfNUaNBoSS4Y7OQfER
imH6pD3eTHuzL1dh4rEFjmftUYsGYZ/ISyvGfonEf4KMKzCdcZxScHZg5PSPSACA4YOmenjlCYjW
SGkJcDeuZjuaoXcJBRafvnAoJP7b6ixJN8iw9vm2BJjWOdGKhzSrJHD/U8CzI6eE/syhXnemCVox
w6l3LG9uZ1EdNZMs+Jzd2Q2/+3Z6g1eKrP1ejhpAIlLTxwlcQ+bRa4DypnXeb+vKUYkjkaFoj+yj
1lyi447QSAqOFGuFW0RasbLHLVccputpyW1kB0dQ+ACxF1UjUYBqz1w0e0IpyUAwdGicoF5MoCUK
BwVUQSDIxNuCr0hLIoZzJ4Uji05rpnCEeZKPPbAKOf53ShmzPYqK3ip0dXMQh8ce2H0qb5mKUlsP
ClNaUwMp+lLboG/FAeK9/SH69CeDWT7HIEU94uTxASvq9WV7SIvqowNXZMEIXKg8/Rp2drWl5te7
3lhakmJ2I5nyGrRAbu/kN+24ZMe5dm5RZLWjIB4vvxqVQu9Rjb2TLU3nKEaAo1EqeyT9bxrmhDBU
bU+wpxY4Gm6a6mjt3nfLTZ1zs45mKlCWlcF+6qibbLjqzxNoNZ2Iuf+7CZ//D0iXa2gGaBABYacZ
tmfcteCXotQ7VAmGTxPQEeoFh3Xg6T+Lqrfe1QSpT+s9Nq2fyOjaL4nWDytADWV7vDuYT2FvpYDH
Bh9iXVWXoA/7r2PtlBvWVduyLIrlTD0z4SXjQvCDmcaJKmdVhwKMcr8jMJPLLJvtfCC3rnU8tZet
x0GyWHvupqzd7MEiTmOacgtoS5befmhQNoG+PGXDVct5VAFiNLJ6VBiAbJSoQBM8Zk9Ob/8IFSXp
RD1avlYeYJVoYaRo5zCCkh9oiQ6aZoPyOrHOdUD75i0wgIQus2tZcLmpB/TOoTIA+YtAAyZFAWAl
w7BqXJe51fm/f3KOfQ9RBUBvgPd4QAJ2PVyu3MGrlRHPY1xygywvN9xTx3AxA8LkYpOCW+y1SBma
gtDIYyYSjEauAXg6LXfAisRdlANL/jSBlWXAgzmikvWpoRoFYwzcY2vLxzAxgqsXovScZkY1oiOD
WqmAh3l11UAKG3VPFnChvRY52YUvsE/Hq2xJSqceEvxPlNGrDZQT3MepJWib2KF0mkdfBeGNROoI
WLILFKr3V+CF1Fvetmzh2oDjXQB/mV/idk9KX12pB+p2XMttIGSh0nU3mZGb7PADAWYEqDTDSDoX
zia32ddQbnZW1jveFohe1bn3/wC18DTvf34snmO5GtjPXe7Z9v0flIv0FQO/evCc1XG7i9QbPm8q
DNICeeQ0VetZY8fqPS/J96Sc5bS0PKC4LWY3UO1iDd4tjNN81k1b5DrgDWJTQ4Ha5+a3XmRvq4/w
5yim64loQwYF6s63EaumfwHaEqy9C3rwdDT8i8T952MStd8TkZTfmq5L10aFampahrhJ9sEK2ZlB
dtA6BnAsZQWczAQdsCG7BJUlZu+4NAB2prwrjlod38PrPW709cUYBt6WqNomRrc6yPZscHG0VnXY
swLclcgUZvppluemhVLx2pMrktHAqhHEIQ0u6fUUFeAkm/bxUJw/2wlc5e/TEQeJmaSOtJkm967t
aadZXqp9ihRokjNLXWv4Je0DnBvsQ5+zx3X4YgDa3bRPXT4Da7h8CHRkIhW+yvfI4M+qC+TFTRK5
T5Gr2Gi6m77L+AfpaxsdaLo/PDY2fq8U+EygBlmlxtJwNXtLsiQwxEVZENEuiUplgV/ZDwumBSAN
qptdPybjIrFd4D8RYKfZ/IMthusE14k83TnwhgeLAEBdMbAt+nnQLq5wPAly00oDsARlLN9MGJ4K
yLNmxs94YOaBLEj+K+wkMfH8j6P+YQ6DOsKP0DNO6Bx6jvN7aJLj3TzWARTpRu2I6moamYWSXlC3
gpu9jvZ1FOmnSTSpm9rSTjTgnBieunJPi8IGuAveBY01dyNx6tAZFUagxcBROsH1ohKpmf05u5P5
SB8cPQn8k19WswHJrKYFMzxNaRiqoj6kgGoE5JS3k2OnvVeAMIn8oXovmnZc4qLCvIoySneSgSrI
RZv8JQAN0QrtD+INty0v+lCg0TYDgh8Ic8W2QyMEUBc058soc2eDXiVtnboh/zIwo9mgdc6ftNIG
vVHNhmLDfBjjos9eV4WlbcjXZ7i2H+yuX9lAmzFEkJ7NwhDnOrYs9KCqKQnH2nKXEi+PKzMs00lG
2rJKYEg2jetvwTmdHDQVZo41zZRbx4t6Z6b286ykcPXYmR9BUIoPssFq2fwYgIS6rpEcuWix9EHd
nOmv+ZgxXNO25oWGZDCaCy7SJwOybVAQvx+59d2UhucsyGwUllgDLSZb3QjrBleiLJTJjmwQ3TsL
E00TSequ8izoD4Jn2RezZQfqhkmHwF2hdLMHEI6WfUmRRjHxSndE+1K+8qQcV4OZesc89J2rRCnJ
QnZ99FfQj2/aWKAGoNG0PZru4s3YNum716L6XhmQ54h/9eTJBnxnoY40Qu1t/wa8RnfyDPE+uIkM
PB+UJxmQZ9HEzcYCq4srUaS8SCVDw1FR7JshDa80mAWqkDloDiopZLY20coBxiNwXc4mNMO7iUow
6g94sCKSlGG2HQAXDpDhEXRMk02u/VWNwti3ih6BRKIU3bF2/DOJpk8hYtteAj2EoyDzl50f8ATH
BqsKjJ2TgxSpGh3Glk7tasdKFzpYK5CGWoDyAd1YhRKQlPROEa8To2v2s2iyvl9P3iSlECITT40i
uyPRCIDwNWpZcEDiQAox1VA6hbscQL69nGUoeZdHGv4k0xSsCEpojlXA/S36hoZiikcec9CRI4U6
y/47HmlnY9r3bpnE41uCb6VTUcR4+o2O0AFR5GonnGTjQ5p6a1qR3OwGbVKSTFNmNGv0ODkAgmvt
2/0iCjeuABVsgXeZY58k4TQjmaMUNDM8P8oXd+o/udzJODrq8kVhu+UyGnR9SWqKSLFGrsV46wdC
Ny456yMNnoINBwOYrprwIaQ1oYHPy9ka+fUEBTBxsiI7dI6ZhwKH6He8/fwww7B7lqaPvwS0i4IC
r0zfgGWOCkwLKS3PAnS3EChKiwbnyUEZ+DYeEwEobd+8Wi4Kt+O8a3/07KrrjfM3mdYoFrgx5byw
JtNEhPemRgIEoBiQzqlhigVyAxGe6noIjBKUINGsAFflmvU5W94pgFtq7Z2Sv5AtuHJS0C4oX8N7
RYuzf55EQ9Q9AN50PPQgTLvZgUznHdIGt2qzjGa0gxi8l1k+fy7sYoBU6Ew6bovMWtz9G1IZBks/
A572pixA5AtAqbPqtz0QuBEhIw0KHolmvuCTchbNZuDAmJRkOsvJ9vewpCwEYFFo9qmcsJdm18+Q
s2h2VV7j4AeHVkMFLe4R0xO+9NCpz1BykyuesM7iF/S2JS+SRyW62oCWQHLgGl2Kvu7PuKPzlqgu
LI9BrAo8aHq/JsKdylM0QKSitetzbW2BZAqNiL+ogmZmHpJNFD6u0yR7y47XQdIa2hfyq9BVvwD1
bRztLTP8C9UtfRIt6wjZCTrO9ChEOwU6WwpUTx+m8w8dhWYtl5HWLFzPm2ymI5T8PB1RhMSt2dZs
C3dhtaHc9HFhvmaAGADgbVSeo9EwX0ekXnH9/Rq5Ej8LlC0uyMqNimD7JyfS4grmT06+cjLUTqOF
c3vjdh1Ks38ROEpUVh4cP1/3REVLCl9XfI6ksdF4E6tMQgJgz2DLkfEHDBR4/6SDg1YUNwea0SAT
hj/DeU2zWBlWVg1NEI/b3Iv5lvwm2c2UzO9CpkZfH+7jTutpnKLMrlK6hgAy9x8+CYVOQhd5/jDz
Vmki/YfKNK6sMEBVJH3bXJAMDEVowSnMdDIh2aQAUMWxz/vDLOrlgaUgtkV9Qe0vR260x7wwfORs
gXKHbvAYsLtB0B1LEpK+V0ai8KW/JJUeZvbKGML2wUy7bRbmYbAw9AIvWcxH61gxLvGXAqg3C13k
hm/wCNXxVzfM0aJtg4k9MYEKXASOv/cjPz2Mtn07/Ekm0YqLTgz9w46Wsxsp7mQeTj+owUCK6E5B
bnd7zCbTHrlx8pnNNuAlrA6xEVcHEylIUJyo9TSVIS8POQ4QYkEGsyktZxlndaItSa2FWvwxnYKQ
1X2QGyuj9bZdzmzUKvDgCtzGfI88WbBo6OykZKRIzBjfBCVIFyo62ymFywr0KUf6wqEzW60UqWkD
aa0GdBsFQDM6MjXdOB6CEGDDgWCo2MC18gV5qwve7PVvdmUMKAhk6WNd9+22SkV/0IZEnIFOOq51
IOu9xNzBsyPL7B8gFMWXGhr6LK17Ntrgp0Tx7g4teSgnbThuoNAE9WMUbbyflqQBvvb3OBvKW1kM
9qzKzvp97HUjLq5UP4Pnyle3yi30lCEeiSK82V1qIb+MdsU+/Enmtc2zjIb0QLY0gORZguDbfKxS
Xk/yvMwO/52Hs4z/AfBF9k03uO1Z4Dz3HEP7HcU0dtLOBgdj9cRbS1UaseShxyn4QXIGrlkgXa1a
tbT7ojZWdpmJDe8DjgoWawQ4slKRvrTjYsda/S+KYJV5Y6y8VLcOo4N6LjQOaVPsLrNwP556wGhY
d539j6X6lzXDunJZhQdDrViUWMiKYlbnab8V7lCirM4PzAVpyKYwnKuBRN5hUpDMb+t+64z4+815
g9rQz9BN/hUNvF6cnvVqXHWOnnwbvMJZ51U1HipAfDzmCSALRs0MfgRRfOBRZKALNgVOs+Xre1S5
lk9BwPPJIh+CK54t+dfKMTNgG4gYL2NGjetCaz9wvC8STss8EJ4LK5LhzIwIlby9cyQlyYFMB/hE
kFO2Z29tWRXQCUlOFm3s4cKOb5yRybMemb23Qq4XSJSDbDa4dwKOT17gccpjj21bLwCyuRLOj02a
edG7bIVzpkX1aUCRsnRsNnf25Qg+E4o2bUlqR/s2BwET7BdN91/csrAeBPfNBx5eyq53z46SzGKA
F6NIMQf2y41M2ZPdICcnikAD2jmshwFIjKtYOZHMMpO3esjEnpQkgiMIWNwzLYqgdg9JlB9pRTsG
FRBryLwxfWYsSFOZ97vRZ6LdFOfCtBuZkuLXRwxDv0M7VZokKOkJkAP9pFVLMvevtGlzHMCBGucF
TfGY6tOCJEDjApxIDwwuWtJQ1Ghq1vURmZp/iROhO+JSRXgJV9ALHBXVkWgfbN1pHpBZaR/KSqv3
Rs2fG5C06AvS0qBXRbZOLJTRkx2+gH+pdc3D8y60w+0cK6wlMpSuK9bgGnKPydQOWXtxtdIDoMAR
qtUEaEXdk7TWC7SCS1sAc05BZ00gV7mCvpqmJKXBEdmt5U0gXWsBpmHJ7WxMG1DstkELASq4BJDw
zHc6xeGVCkg41ZT1IsndUZAOhSSr8Lz+NCXxfCLMAYycr1JvYYp/wjHWceDs81o7cQGYGFF81ChQ
tQL4CO0TOkWAK2j09sIrqmbjmmmCbg0ogGywbssCIHKDLNFpOmpHKugstSw75A5/o9VU+Gl6xrcc
9VF4DbHKCm2eqCF8EUuaG0oQ5eGrLgb3rDt+9+JLIDrZUgy7rEx2Bd44L1aJGkktTq8GUBGBHQMy
XRBFJ9bGTjv9Scau/oS7CRNcQ48kGUBwsAUkyLikZakMhKV/M1oRnUhk6Jk8GWn4ysPRBO+J1VjL
1hibLWnRfKCvzRF0PqnLwq0J2J+pnNJTZZFzbeRUaFlreHSyzN7dl05SweQcYfYjBQ1TBEsTj3oU
2LvMi76bLu5/EyBvPvEuHVZ6AbhAWkZKVtnDskuT4tqn/fDUtKD9AgaJuSAlydISnOl1nPd7IF8x
IBH04UI0AoQFauii5mNmyz4XeFn+tZ5t4k/r2aXRQTE1xblTzzZzBNd2i8PYx8Z64IDpd3MfNfKD
Vi8D5J/DZViiN+5mLSuZbhvR1eigVvp5nXdD9WgpEp45BiARqkdplslGQzHzmgkgujfO+AVIokgW
tO4IVCore4/G9Al8ofVzKvTqZKUKIErJ8bF+MnDcPwaZFz9UHtpsSF47yHkKpI0uQEFnF142KEBE
1+T7gJ8Dyve97qwJB/xXRvDdCrvs9N9nEB2J/7trJwMXTiBT8Fww9ZrcuodS1x3V9OyI5qmvJPK5
nLNDoYbesHyQstC6Qc8OqnY3qTewA4ks9Oxli/v15DPppvlgJ0CY/XSjmWhd+E562qrRrX6Of+cy
RaNNyft+TRry+d/dKXpXglvn/yj7si43dabrX8RagBhv8ey22z2lpxtWkk5AQiDm6de/myJp+/jk
5Pm+G5ZUKgm3GwOq2rW309drDeTo6ygso0DzGgPUkiAj/NVMszw6kpUOja+0tW9Zz7w0EUq0QCd1
Y4ByLjpSs3YUZsap8DdjKm5pisybqLyfZ+fIhwxOu56RAG2x81LW39RpirTq7x4BB7CTf7cbnp5a
NzVWqKJVWxaVw2vflPu8VPoj+F3UqY3xIyA7uZWfboNW7U0Aqx/xOnTpxsxkAWkixCjoLppYAE77
RX6wpputmFBh8XTQOjAnT3atMKqtCWgmKqxx5askTvcMaqxBTbld6oPsNgrmH8q5T+70yzCgKDbP
oS4NkA25/yig39J5bVqLujRQpJAhH7ofpjm0UAyV8SMvG3UPdbKgZQ6K5eOu1pc2qLPWpM+cTKNG
2gEbxDEqplGaG7kI+yYFBATNInpkLOHboa876CWgG5pmhDRZdaNqBw/1ydQPcbN1OzNf0CDZ3Jbf
pjbTjmQCGNve4ukFOn1asrMWPcDSRmpki9zN+hdgAsxV1KCiK8qN/sWVLWJoUjS3llOVD7h4VmqM
dgwJ8FdU4si1Kfps75e8vAfn0Yj/Ki6J/zcPGTnxdqg0/ZAh+5dAnvNVgDRsZeYtsPjCqw5A+Jcr
1MW1L1zp99bE+ulJNbtyo4pXWS8vXXHPnl3zifVzcm3Adjmw5gVAPGPtOGUXL3g2WNB9+mc/7hVq
1uJ8r+HlbAF6XfPeHCJnE5nuiIpqL0H9ZJouwemcvCFCdswd1/rRguOyMJvi3Rwsa5Hbit8Jjfnb
prKbrcEngpnIaxcVqlO/Ss9bl2Wdbh2AppdRCTBybNoxZBQyI985Mt2SzZ5A/9RiU4u6OpUIkJEO
Tht9Y+C0XpMLmSAiCVoZGxSR0HZGRQCIonYksEZECn2o/7bR5X/u0zA5kg1EcsmujjzvyN0Gu95V
a+tgaerC6RKo5clLCvYIfuWdOf2mI+EWW6XlI3Jmfv+K7Bbg6B2/cLMmtxB6VRduoFwHTmbgqwgP
zu2ggwWBM9f94lrK3jom9uajrrwvHNyS+Er6fokSc+9LrUljg3fDcFkMhvdFryG/0OSqWtFcPUn0
tV21zormZlEJPDAUMNY0miq8hlRFCgXuaa7t4NXWB2JsQ6MoJXGWQwfaTuqWEI1bOjqAEdJv8xXL
odxYixrxf4tP2bQpFWAa+u9mDvkmVJtNGQGlGctKhtqW3MlxnnM9nfpiKvEQgHcjBg/6YFLKlaRr
Ox04Y9kagb94FrilAVYB3X7RJyMA4lVAaizEycGybt2atnGiHuTFm00BLvVF0vfgQ5tG68/Rfho1
oPt+oeGieLsueoiNnOezyQMBEdyXPleXzIseq6S7nP/P85MiDLe4vc5RxOIpfQMATfMStxmyySh8
RxB9rF8KebSjsHpOi3E4pb32lay1Bc4JUzjWkrooIxNgFBLObp7Dx4e+bcK7MaucJwv0qLRy4ruL
uI4qlexSyBwVk8RENiHo6KAqgXCwCxGR8wD2gRCkoL7W1mChIc/eVL88UzdODmd36pLL2RYVNjR6
JF6JhtJ6o1KF1ASJtkjDbENdz2seVDOxc9mdfTd5UdmDD3LMC6/YqWavIfbsO+g3zGuRlycQGOC+
P7x+en2u1U8lFHRG8qLuv71ocubFp37oNs6EKz1faKSn/CdbmwIWxsoEEiOfVyVdpPP1SsaKLt3z
uOe7zTJs8GyhZWdPLpkE+DZxgg5I2UdAGR8AsGRHFevjI8pYsf2LU2dJg/Xo2ndtNi7jBkVZKGBq
dJAY4jlMo10MyAm2W9Gii6esJEsKgBsk1OenpWxwHy9HgFo35Fwktn1Ine5tXmo6bZUn1tF2sv8+
7Tw4eTSIJl6c2s08iEYNmjb/EXSG6fStAtexnSfNnqb+6TO0+fhG/u607uef73U5v1WRuWsmoHBf
uc0Ntaqp+3dbF6PSHi+YqLObpv1/zf3TOfIKv4M8SbPV1ckdwjPTlMLrgQDSahRKuQKvTW7N7xAn
ix8QBHhMLc95HfVMR7x4zDe98sAbUWQJtrY+g2Y2bqE6NqcPdAAwLlmYFhfbmgtkKasi3jMwUB9z
a4wfyhgqWZbG1+XUIxOiQNgTJqEFIlwsInmroe4k50s/2mbCAY2c3RYbaDu63/O2/qFip34d0koh
busNj5qPz5HJrDix2oYGMNDfN52BeqN+BNS5RgL31nPw4GhknT5UNvbMTVq6z6LXQRtvROLb2PuH
EmTvUfC/zqdCNT7ylCermhdQ87UbUIRO+bCwGnHboyYo3b+DKE6ufcfNb+hAdmqxLP7tdx6mlvvp
Pa9VMd6vchTHm5DsXBgqlneOGdtbSGsbW4BO8rsmY+aiKVT1DgmyHZ52/g9VjIeitPo3aOlpixgS
3if8hclOHzuI++pxtCm7bI2Mkn+igzGhmltbM1eQSHTx3vSPgTHh72CocqEB/9tedmF4+Oca4RSE
jP06X3ZZ3B8lSlmPw9TyJFSN8sb6QArH6pZkI5fYN8aNLt0P2YUCGkCf0yrIg+/takIEY+rkQWNN
W8DtvLoPsA8tTOc623k/oOLrvPr0Scglcw3g4D8/D83I6NznFT6nJWEJYhdseweA7HCi6WP4Q5fb
+88F5vUS3csWJV4pFpEHKRndsV7yGgx3urDDO7ft8lME4C71yI6rNrwz7W7tG1CnACGRqwXYsXCA
TUxzR350cHBfWzAdXP11lcEH0p7FGhsGd3H24d0w7vpREyB2wdlowOxR1+GH/nru0fqmmwWG6OsT
nZw+RiHjF1uM0c3s5lXD1tKhZJB00L0KWjeUt5n1YKA2B9dIdHnQ+mzXeBClvLJ7CWoicsHwfjVN
yOxGRwmvC1lL1fooWP9chRYF3MBZlxF3gvMAmKS6TZ2G1nE0AN8bM0vcSt3qjrFKtIWoE/ZNtz58
qwzfS8dQK7cM0xtUtJt3XiLMYOgM8xuwZAdRtfaz7Fm6CUHes21Upp501r7F0wpKK0Et2ktsq3rR
7VD8CQbnupWvoHDe5EPxE5uSBwYKjzteoE5AtBCbHytzXEdTl2x9bwwbOSIQ0va2dUfOmlG0x0Ik
G+oxG4gyo2PgRZRtuAc2/9dh8JmdTQj/cE8j1ucwdc1yiDZ8sO6upgGJ9h+rjBylnyiZwVkumvNi
mW6BCfWfU2mkp0nUTPvoXgDftSY/nakf3ij7VRQO7R74+XbvTgdIsWFrQE3wvKNJ44Ka5EV9GqfW
efrscx4+e1+MzGtenOl8Zpp5faLzctRy2PgDAo1O6N5Lbjmrc3XaXNDW1dIKbGUO80g2lbpdVLUl
lh8dzz5zqRsZYyNHcdt/j59PRC1ag32e5zxqjKATtMD0vShqoIHzAVefaZXxTipDbJjQ02cIcILJ
SKTf/+oxaKOcPYa8/GLhEbQtEh9VrUPVvhuu/2B6bfsoojq88UHUukTOsn1nY/VcWbr3EBXYart2
aS/InifyfahE8QA5M+9QOVq/oHVGp/pQtsvukxCczBlUKWe7oWxQuqaZvB+M8Q3Y+zQA1Vy5p4P7
2fqTzc2sBtfP5JMk+ff/EQk0nH8FAi3HMy3UjoGmFJ/sSk5UABbvh0Pj3+NtoD5AW10cIYYhjtQC
w8qvVgrwkoR04pbs/+lmqu9yKMG3NC0hdVZBazw1BYhLsZCSZbWvC+Qbpt7ZfrWagSrAjaqMn7Mb
VOO6gFzO0wxH6MssAzHc1cC5Sy1junrTeNRXF58F6ivZAmiNfOn1Zr5hqP1czlzYKrJXop8e6Gbd
P0gIzBWGfUMHI9K6XarlKwMyBLNJ2mWGcufJJUntFJXyn0OKR/UNN5YMUvOI7ObRcCPrrMOVMjXp
EKsm3mSG9jS2+S8T2YvQ2sS2wfcl3kvAUMHs4lhr0BO3gIajHh16DeUCyxxvdShWK3/gKd9sJASh
jjRaNToY06jPoIQBtU8o3cwL9iopN0KgQjwc8u9DneanVqbqZcvcKH9J8Lg7idD83nWjerHqLNpB
G3yAKgsGC2aimqmFiDx1S/b494vRcv91Lbo6gtGOZbsOKiL0q+IiVThjNAA+e+8JV47Pbe1pe8dE
IQ6pQJYaXiuwDVObsy1KfWhPQDzy18gsFzlCjDJpPPNYKdNAYB280Qh2doFtheOp11N5+tMABOnL
rSjLHJsmRH4jH9FiOlC3o+ivPY1cDZsRdvBgzns926H9FqEmLo93HbI4t810yJFKQQlBr2+oCz7m
cv3378++Ls4ydZfZpoGKVde3bN2/+i3beefwzhqteyfy7xNcE8cSZJs3TtkgyTVVKsvpdk2HxsD3
BgYSuSgTxlcQWzWeO7eB2EOk/QjxNuIZkQXVaPBSxVYeP2pV6K3NVnf2rc37o5uCecuzUPd5gWOb
8WcERbMYSPoCwqed4WoEZnPduN7yjG2v/UbLjICvZvYiZqoHfA0YgDAS2Y0X57h35Bq0gE0pnrOG
/+C1Ff7Q8i+xsKqPGqTtINVLBsil5OPaE9hc/P2LxYbg+so0mGv406XpQwjTc66Kp2TMs74ECObe
KZ5bIZJbvB4Uex6DrZ/nCPkm5RAGbpl731BhDyJsfIkyCp+rIm9evB4xP1dPgFgG6iBI+tA7WFxH
nDvMQDef2PKdbHS48Jmbhf7W2ONjiMIL5NegDY4aY2wnNOMZZRrxVjlOtUEiyXtp2hTQ8EkeHBXV
C7yWhIcMZM0nD/IlQZaynxAKUpskGZS5ELY77L1oHPZMFQPefnKz3TpTn4x0wMbVg4JujSwFy35N
AUVckQLNB8cmDUvcLaeF3Aq18Au/i+QKlx8LvKapbrKyvi2Yo50M1CEC/l0zjv1D1q6AsA3TVZka
SJGFztFFHBZMWxIoJb9TW4Aiq2B26YYCYokRCkloHfIxinCb1dqI09cM3BSoXz3qYduucjHwheEx
40gHGph9FOjyAqsIq/V5+OxDrbKI8Mk9dXNlp67f1+m+7JwdrUkmOsgyBrJRdyJ9lRe9hqI5nPzK
h2x4qRkDlN6AgnpyKdvO2NVd8uG5ugXlm9pGsUQZ3bARsu1I4qunOApVIHrR/AApjMvT5gNksSyw
tbi8UWDo1+Ri1AFfRDpR7wPQQ6JmW3UelN9D1kKbCNiVsMjr40S+uELtr1r4+Vgfo4Tp6cbHN7EF
O+eXsKtrc68NLTvExn7ujYn64Dx+K3yeoJLH7JD2FMOpykFtGrY9v+c61MB8puko5awSxLHs/Ak6
i+1CQlnm2XIaCIaV/njU7NZZD1pYb5rMZIeSGcO2R1r3BiLAzs5ye3+XS5XeCEdMmwz5IzLbJoDA
i9qfD8jvg106Tnsd2I3fI7j8hdqe+9RCAQsS8NSkSVfDZ5sFinC8TE2rZVYoZHAeul7owvWieTFr
bl5POy948cnn5nno4vOeP+rFWS6agv5emnpxwguHiyatdT5LUo7811d1Nl6c+mLmxZ/1xw90Xhlk
t97u77dXw72uTTWRDTDxyDdwwP31GhKHh2LacCCT7yWoooOmamoHUNdM7G3d+pInQj/NNtya401f
KLBQclDLr+o40ZeucIxlZvBu5yUozkaZiyWHhQ0i6DvI/zonji1XFhr4vbT4kWhaD8jHNEgHpTF+
x8IOTKItCAU+7SzEnUYK7DjINsa8QJ2TjiBgOvBie3Ys85QdQsY2YTqdw0GJb6ASExQ2COHhUs2e
o4ijpTz1DFJ2sUjBYP4cxz7gMG5fPSPi8uGzckkE33Mmqk3zpY37HuAwfnlPA/1kg0ykttIItQAw
UL60zBKqUpSt6sr41xxyJzLws+1qHRRTaivyw0/QXrROWqycLO2PhQI6vXHDYgmwV3e8OKiun7vk
gqRcsbSmGeRCc8cOkL6gro1fK/hu4nQX69DEblr7YmKrIyxVTouHlRYtNN9IK74pEFwEoQmYSZDd
CYOOKXCkAQN80hAjxKH3txaQQGSnA9njXOEtu9R30tQ8K/DCjB8Mw/8RGxYKnrRcbK3E1EG3Weq3
CtHwW09xdhOKcX1lp25o4U8EkXy7pAl0qKep1IpMA693enijdyguhXwPR8ltHIIAOR40aJEqPDkB
5g0yN0N3OqSQ3honjQ/tOFupeTGELB7EtTnAh2TshDkEqkMJpwaM/UNVQJgFDI/9Hlhq46H1WqBA
B9ACV8mYLsoa2gqVD6aGue/IYlFbUXtHc7seScMCWgtBUSQAJ0mz/B+YVvdfm0jTBEGwzvCG5Dmm
Z1+9eCIPAIKZLLXv7GHoQeDcQq3pQFK0flhXSxNQcGTKQceiStOGCnAmEEYCFQvZWitaZ8A/oxSF
DZgs+nZnAJayIy1T0lStGWPgKOy/k+Yp2amFSn2wW+phDPnC0WHIBELFBnTr4P0xQCa6LkT3DcD+
31Q+M8MPcQN5E0sCtegws/6c+2efDDFvMBjj7YFr4m6cZAq5pt2avEjujKkXoUdjpl2zL5oTn0yu
i3ls6lWWZW88V4wLLXF83KO0DprqJSCZaSlWpWP1T1nmmgHugPVXZReHsUGmFMTY0I3i7U8QrLyw
DIo8oQ7MEkIgzYNmhMl67HPtYPBSbP9+M7auC9JN03Q8z3H8aQemu+7V/xIEOyhIrMP2PnMawDiC
uA9Ru9Iaq9ATDTRApLtLI7+EpmlWnmTOxqVhp/LZtzUZ+H6Vfxhes2ghJxQFDGzOqufD11gpJzDL
3nmMDOSZjUH/5rqQx9I9gXoQ32dgshUNbjtD5xzw86mKZZLFuCoitbccleOt2U2dw+wEjYcW/KHI
O2qd/1VxayUTqd6ihmGbL+pw75tadQcMFd5FNOTG86Rvl3MRSDnRSSD/0h+KeH1RF8Lc579/i8z8
9yPNci2G7Sz4IXUUcl7tZf2oj8aytPh9JUCdVhVgHG7c/iFUKSoC7Kg++V3T31Ry/D449XfbsdhP
UI4r8Gak4nvtReIlDxFyD60qOXWF7m+dVA+3vVeJk+7l/dKBVPFLh6n4uv3AdQq2DXXvu2abzZsR
++DKqGN/V5Su+dr668ZRzZvsVLzz26JZkVci+y91Z0oEOkyoA5vYIKe9099GVowcvtJHFOTwfJn5
efaUQlv2Ns+b+6rz0ycm+vSp8PRV3WvRPfUcqUskeFmzayYPH7fkjYuMzpImaKOCApGq7mkxmuDa
U20AyMMg7IP79oRR1m1V3qao6gOtBJsxxIQpNuI8W3bK0y8QwzSggUJtmuDxzTDgdufYdnKPN4Pk
PpH6ssfTH0J/Xh8tiiS5ExLlCzQomya5TyMIs+gmcjMIz8JF80UYmKjm3IhpmHwct0Wta+gna1aN
Q4QsxQgwRehNwhnwodOZHpiSPJ81i3kdD7GWbRgrEMZNPnTCQS/DPQh4XudPE491fqzSElWwTX/3
i00/SbytlReAOZQKbyKNCaJ7ww5v86lHpvPhT7Z57uc01CmGN44nwxvGdX2tHM0NhDT9L1y1CyvP
QSPYe2yngwBsWQ9u/8oHgHkVaByO5JbHoKqa7HGqsx00VHBJpP3+DP0lYPCM8bVcbCxNrftKo+B3
rp21G/IE1Av5i+LmB6I97D5rUpQDWKpZUDn0ZGdA3v/JntbRH+2hC1kRoy2hmpL+Jv3VGYeAS5Sc
ZoJf0ICh+LLNp7IcvJEFQ1L62zH2FMpypj7x+WopMLYWpLlmmxvHCunyki9Rd/0BVTTtNevYAYKf
6oemjbdgHu9eUyHBH23XAMFXXozgnl2vM17oT1FvJgE4tREoNs33hnfuF182KijD1v/eeXzZV/Ek
cVXFEK3j/tfIx15uTIfkSSIJuSpDZR5rvQILcBv2W9/3+EmgCGXpIeK0S93yNc1QwABleOdGTNSa
1CKbFylUlHc6w2bx94CTmjkyUdOUuUme1L9YZyigADU4Oe6yn45lgUIMYFgXgoKZ8RTXLKsQIU5q
0qHOoEyZKAdl0HqZxctKt15AYFyv+Tja+77x7D0vpLOnbqKgHIj46O++0Az028lp9vycE9MIGc/D
1K3tGum36q0yMn9rTEHIcLS/J2WanSgG+cFlmL5wpMpOvg/2msnD7FgMHayqX1IQkyXesMT+WZsj
nB7mg6Iq/TV/cKwMybw+P4UqQW78aDkQ+2oRduSQ64lAukAHS7cNbBaL6Fc/mcr3slzBSOP5led5
5tXweYCWoO552VGFw+LvTyIE/q5jV8wDinh6OwNvj25eRwV9sNgD9Sba+5hHBSIdhQPKIymLb2Df
WRaTolHPsqc6df2XsUiGpRhtDYqd5gYPsAgcEjhYXvGuQL61c6X5y0R2u0KJX2V22fJqQDZ5tEey
6OHK7kEN6gS9r2XvQ7uF1qi5vmKxuQXwFds8hcK1ECxDrxCmb9YdsM8b6iZu/+IblX9nMdE8ZK5+
G/tl8drGQAuOMh1X1C3isg487HpvzSZqv+DWuSB7Bcmr/dAkoO0c7OK16EEQkeS5c0OjtljkeLV9
qZu4Ab9xvGkFLuBsyb3+XnAhNr05QDUI3Br6jUjbWwFKyLvUF78ODZT2Asdoum3hKOkHqdH5O/A6
fyOX2Ra71rtX5hxMRpNLAu3ULSrr6kBOa50XlHZzdAuVbA1Pf+KtA3h2rD1wxyqPdZJLoF6l+6Zx
ZGxzF2QryHEP94mwvzIz9t4iVBEuXZQu7rsRtyMPFDvFOLpvYHOz115YrwE77Rbn4Hkdge2KIuaR
RFjPMcZ2Q93zADnTaAsEyIYGrhZAaDQNUsGRfkYQecfN8baeyoLxHRuHZuJToe7canMHVWm6Wp1t
NFBNftSiQy/7fmtCSqhaJWC9fujEWDzgbU/twine7zUDWG/7pmsXpZ6am7lvp+3CyyDPSN4odmm3
Kr0DNSXE9lCPA05olwFLWsfZjRGV9nbutrWlDiUiByCYnpyoTy0/lAhoegXk4dxi4p+ehmfP2GjG
bZHHY+AzQ1uFsexee9vdELA3GQ0TG8E2vi8K0e5HoZdB64OtBy8X+A8Kzb2FFoOBTA3CBNBq4t+8
Xm5iiRI44J3KTQUQ7dbvM/msyvFADmMbpWBBgHDxeSbXI/GIYkvsPyNsgloW/zSq6jVrZfgayrYE
6afNHkoXvJgAK7ZHVnvlTvciuUM+0Tpa6chWNchhHlsXlJp2VxRvHPGIosWmg/lP3WgOGxULb4fi
hKXdjNlrGQHoOublsEEZb/WaALJke3rztUUMc6krI73R49IA/Bl51jJtvvZqZIGOQhHEPKJ2gecv
3tMmtHYt8thcelYvbv0SPNCoo9rzVvrZDeLpdYlwAI3xqojMZW31d66HEiY7BgcKtPQ0H+gFngK/
op1GKH5/baGMueiY2dxWJtj/qxRVNoh8m19dbbjLQlN7kqhc3rWjyta25uvvrjhodmV+FR6gn2G9
yFAeAHos/K5mPQm3FdGqNGUVxOCoae5oRLZQv353wlLcJHEF/zbLnC0bDcSe8fhddNh5dFCi22Dv
Ok4JW7faDzXXqg89BqWrBprkRWMkNWhhGuk80jg2YnBtnPSuGtMoSIGIcnoOwJiw7Sc9Gz9y6UlI
20nnCYD/fpFHXrKbB4HwWgFd6q+gduQ8GcxLd1lVdgt/cra5po5jb+BJh55rlcmDA54Lmkkm4EL/
fibPx92e1tL/60y0Ggfl7n+daXaQgAp//k1QHPuwUY8qmaOvzRwiutZ00FCiMLdC8MKCw3fq02Hu
n51G1OheuKth0QwVv7DQrAsvsNcuZio7UdpPDmopVmrSmcbWBtWFSfRcF260/6ddcqZ96fHG9id7
BVLcPcvjbGWU0XdcoloQOwUkUbwQq4baq6qxz/Mr3h/EZAdlKaSwK/4GkrDhT/Z4aPuHCkjv2b/B
9sUAWAqwej22okWKd/KA6ygsaaCGDNYpM5JrwzIQD6K+0TXNoekyPNyoGZEET91LFHWrfE02liXy
17AcHSxilxxU6fxy3jxA7nQoWViuCqhsgd4Aoj5km31Io2c+YzrGXyEln2zmz0KeJWKwOBmqRDdZ
FT7MEGE8maoI9cYlAYrJRgc5wY/P3Qub5Juo06pdClUgkJC+V0qU2Kv51asHna4Rm0SUwxbWLe58
KiC7Vads5ZmF2KZ6Wb/6pYsdNaJldV21d0DgfUWmvH5VJvCWoWGFa5pUtOOr7AcH4sxm/mAMzilv
Ko66vzpbKyHHGzp4ohu2HX4S1IsLQLiSJkXVVg9VcJQT5TCQFZRb6Hsd+zWRjFnhgwit1ZLlPImM
HqsguEDr4Smeb2wkwoYuyDz5boxGfrKrzkDaEKJd4Kxg0aoF/fFC6lkKJVMMnw/YwvnYq1U5dJ4q
K1pFqjWWos5bcHtUdrTqkKBcKBAVL8MJj5SgemNTeNnBAz7VWvkQH94zSAJZKxpGETrKmrVrayvz
6IkcaILXuwj3pGO9Cmvf3uhu1d7rrvUTMhX9u5RRudAHrT4S+UmTlWrZARG7dGKvPA29+17YjfYM
5D7fexW0XKhbgxZiBZghaiCh4PncMPBZhMoCxcTkbI/y1PpZej+M3P8CbWZ7cqIFs8h+px4taOuZ
s6CuCVzfvCB1tRysghBND2hRMk2LKlTK3vd963/JrFs68z8/ZefjrY0WvfqU1IUurrj4lDpDASnK
HeYFLWRAizx6+een5PEYLhKetpDvwvZcZPX3LpHjmnbstMcnO7X+h60vrqee5+OeCwEn20bGwFcD
yExQ0dYYBSocmh4FuUNk3ciiR2L/c1ST3aRGmQptubCyNn/rXMfaFVXoLoukLN5Ek/8EDBZPYz4M
dyJHBh5s0295I/0lXgzZjrpb3Bp/TW1Dgf3pNBXbgZ92I/s78KJ1O3AQ51t8Acb+fBhRa7TPi9Z2
VmTETxLCDdSMa12VUOr67W8YgAaHNcKiessZmDuqha+B0BHSx0CYZoFC6PfGmzSHkgo/gwPu/hAJ
AI9/tI4kylCLwc82feaWJwulSluw0OKaiKFgHQCdV53yIi22nQTZSjxxSvSjxIjq7XqLKrnkl5Fm
k7dAsTpuxiKYHWmJvnNHcFrEUPPtENzKE/NeZnnx0jUdql+ARuGO4ayEbskdxIcu7GIEyhqwTblz
JvuIPSw2vcO7nOzk3zi82AMC6wVEeVujLoqbGtsRUe6ZBXfA7Q7ou4nf5tOFiHJZAsUFJmu8OQSo
1oUEwRKM6sZGeJWz9IThLfEuVN/VMavvQH9QHSe+xtDnpg/cIga8GgogSN7rW8kqcFVyQ5ZLt4K6
Ku/zQ52qFE+oqdnmNYiSHOToyGYNGYYLfK3LC884HA7ITY9bGlajg6rEafK1d+vJZoFAcLaMMkBP
Ahq/aNIkmm4ooB0G85ul1TZw5sOwsMah2VJ3dIcc6WVbD6ibKQcZCO/dce364cofb9P2o966v/yR
g+YLFPkVyE6NThPtpD+MpyixNFBlxyfF/PFEJjp4FoprPNR9BmcbuYymAzAv2OGWNHCehrtjGOCy
9ddnWzot2mfGlwZcufvzSnWv9JMJPhVIx0e354VK7ngHjtD42UStyGUSEvDs47w02W0Hcc3RKOsF
dUcOhD+U5nA7Hnp7mFehETohayfIYm01W7LRWvQJ84HvXLD/Hs7Le3qq3cbYfX1+LeQpHbBmcWu4
+KZoaQ1iTxtkIkcwxICrQS8jfy9SCVAyCgu/OqOxazsONVFQmS2aKho/eK7xgGmAwBgutLNdAH/v
Yg+FiF2lgXURuYdDZdbFOjaRLFFeVyxUwcc3vWEPRTV0EfK4ASp/OUiIHMBoRO68gplgAErCsO9b
ocy107mQgM5byJb1eb3RAEe968uELzNstYzc6jdpC3Ely+yEEVCz6tON40t1c2FLJp8B7Oh6nlk3
5FZOFGRkR9g7X+sQCsGuclz4HqiwkUAagjSvtDdD2u9hXxvfR1HtlTuMUYBABOJPhQU18ehnDSwH
yJTaeB+CoP572GbvPjZu7zVoHlH9Fpu3JTgH9Incw9WyHGhK3gQ1UXOQMaFwu6HfaslY7N0CHCL2
dGiUbv+v3KBxHX6yUGFuWQZ+RqbJ/pUIcew4Gi03qe+9QvtCjP/E6F9NDP/UkjwS4L8ebKQTpjIf
UL3cnP3+ZDvP9a2kvAlTlK2pjxIA1y+9V4bHz1479bQk/SgQ1JvHpl5aVgMEYmucdkpKmkDbL5H/
Z+s5ZZnpzQHo9O8jqTuAg2KrGoOdLCioLGoj1VcOROa8QzQU7qqaPvwFzPMM8JyN3Ih0MJbn2kqE
TgNdHC05xp1r34+W+oAEh3EPFeAkwNtOfhgQY1nVrIu/tCYeP3WFR2z83iSa/iNPmzwQBaiUdKvk
60qY4U2Upt7/CBY6/0r+WVO+CmqztmH7huNdZa3AS8SFVrX5fQX6AB9vcZmuP1at8R6LMf0uPP1t
bDrjycbfsemyVmyNNO6e/uaAvYO4HXRWHLIOlUyAgTX4YeLBSqrU9LhkVo1y4sSr12dbAXTULi+a
u9RBVVz2f5Rdx5bstpL8l1kPz6E3i9mwvG1TbW5rw3ONRNCBngT49RNItppXLT1Jb8ODTCTA6uoq
FoCMjChKkL4kqfXMwUoeFmCzRmG9ac7m0gs+OTcE1kgdx3X3mnYWtpY+JsjHPvq+GR0K5lSgr4BJ
HZE9uWvkQK3N4tPG8pvV1fWJXFHXxKiQWCFFgIPwgDvIXovEBbMkWpE+wdl/2Et303aPjDNUEkLg
6PT3B7q29ScwogMUouuCet32Aoi7f/onsc5OU2Oqh/tMxymtqXibqh74tqiswbba65kP1FWyZ52F
L1LdQ7Fw6Y7yiVnAGbTGGUcXawjNgvq+rca1SPXhxkY3f5TGG86shlsf8eHW4Z1cOU027Mk0DOGc
zDYAu5jqdaEGcgPRNIiHWXChUVlZ+du01V+QaEpDcpW8KB5N5wsZdB/Zip9nZfhpXecGWIhYjg9K
2XV1F7bYWJ2BQm3O1EpVT1Bkj6mTRTuy5jgaQjbFeWP1S8mGBk9ZTW6rHNScFU5u3kzLBgI6b1+R
TeyPbaFL5L184y3W5HfHaPIHq2b1nZxwOGGPvfGWitFaNdB+OYGXI3/OLL6neWhaHfVYu2h49vhx
NDNt2qYT1DhkavOzpiEX1uTDoQXfnXEhH104Nnj4JVDEHyp4Hkc9NJiXltaGajTPgh5CyWraKuXe
fvIg6CxzATFbnBXKsutDHK9p91rTO6cyxn+ROvziWzyhlM1MWra1uGMdAju1bn8xsDUs5+TIDqf/
lTX+EozfgyQInXpKrlSnVitZDoD3gv3oobhqqV2jDjBXg5c2x7f1U8cfJ6FON+ijz5M0lpOdSj/7
xcJGTaBk/bWfUK2IxTQOtNTiWPkH5R+V3/+Df4kHzvaneHO09ddqQpJH83Jtkw/BPM8ST/O7hc3w
sgvk1R2nKtaxzXd4JkgQ5uGpuCViJf+jh9mjPBBpUtYNoHruLRylx2eb+dVrK5jcitwyD5xV7LGI
rTZMhFN8/4gIPJTtUkSEg5xHbkCehCLAI3jGqeLfzFFa6ToW+TmNAu9Aj0jUrrV31CoEf0G1lncY
DW1gG2XmKkyMI6iTPkJ+8tFD9WNYqeVg2fOxE99EWEdBT8dxWLaeVTQhCV2tUxSZbWJS2cy1urir
7UdiWCJRzT4RxX2kwpgKyzvhXEC7F2PGNJCA7nbyKsug0241d+M9OC8C7K6mSjv6f7zYvncB6rfd
LX6bA9UKosQYXDTglTi6dQ6K2/bIGjBqhETBTHj8SPG4uET3TE6yqeWXl1EO7gUib5FlZNdmcqxr
irUemOyC2F57ZpOtyUkXYJjRA6UtZ2iya5yCBY/8yF2DFE8NyK1hP/QJ7v6Rhqc9uSEtB4lR4Cya
cG6Tu3C0AsCF0dv8/R5eViDubQaQmTAjVxWXsunXk6W7SF0ntQMqXNi1NkDK14y0EKVFIC2HJAjI
QAYRTr7mb8yshAgf2dQ1SNlcqIVnYX/yA7FKqJc6wMr/3ksm6kEfGzcCtD4DXDJRX3x14dagKrqj
UV+hHjBak9Nyy+Q6VAEuaThimYjnv5OHSYql1wpAYfDM4vSMlLKMyeZgISi7HZk6UGsnE1/BkEFd
6jGyLlGUdw3IAkGmslxwOF+veeRkq1j76O7yDoQr9YTdJkWSPbcmW83BiydtiJtdACLRowR4xShx
xu5B3Cm2zrrsTKw3EoAkqYnDvHJd1sa0MqECj5LSpb8pLfNco+YorKJB3/zUD1D37+PLPHn0mOT7
n7pp4E82spDhCJb+U+5Q1aq6BShWzPnF0B2h8tgf48BG1vVj6vlVDqDk3nmj+/ZpBJkV/SFIaMYb
kzfxSrZA+lmWa4aQUDDu6GLpfXRJGzvsRGXOLvJnnhkf6gJ7naWjUSFu15abqQRthK9Ptgs8Hpwe
D1AVIgfAttXMqBatw79fvXh/qvFxfT2wLNsxXdfWjc/1ZiJ3M7MFkugehEaoXIZ4750FwNd+dPwR
G0kXomt8CtaZ3aYvRQBwR46qiV9jSJWiiO03OfSv2GrEX0wjztdjjydgbLFslWdIDdmyyy+pYhkW
FiQS2uBFF3537YWHL6VyO6OdokRUllsyaVDy6zsbcnuo1QZCevWpS3LvvlFbhg+L+tgA5nbVV/oG
22JRhQovZCru6BK05huWBcMhsUr3GHWFOOG4GToLoOZBzqaH+okLJtXM6NIfZfkrah2rb4awA+jk
VPKaTIFEVbAlN8Dfaq/4PJ+HwE9/aHED0KPmPvWWfJIu4+IBRbvjwTEkiIwTQO0ivzBQyzXp54AH
+vmTCf7N6R8QgubnTYLtej72Br7lAm9jm0Rw+v3rI4qN2//7H+N/I0PgI451xZMAuQUEAYwzG0eo
tVij2PbBhIJvkdRvemdtYq4bz24v8zN068aVNiDMU1CkHJiziwx0C3xNxtmppoMnCrP+pscN1rIC
ddCesNaDPZjPhX0Gm3b7BozDEWmU6jkQyXjMuQuVvcnw/+HzaZif96vYAaHMB7JoYEczAkv/RM8K
pXk3LqM+fvKqZmP1yVPvWwmIp3h3i3Vrj0NS77UHQd3R7G0ghiCw+xqDXnvdQcDnSL2JnxySRtY3
0aLgUwfhAUU1UzftZQQ2w6ceDIf3rTUV59jh/VpPdPbN8qawLGz7zSvjeotSyfYgYlSDaEn9QgGl
jiMSC5KR91AiKdZdDtWOSmTYwBTlo+W7/LHNWbz3Sr1cLT4cLKQrVx+qPYVQhxzSVWAb+b2Zs2bH
vNaA0CyKSyAJ8p0CypxLMAmVRhhAG+kc+HVibgF4EFvw0bMQD6SxC0Eh9wrCc4CquO++gY10g2Uv
UmA6hEQ8ExJzTiP9F1cH9ZHy88GeNn7Q9QdROPmxZgJUJOKYqS+mnMoUHwccppDpGQ3fBrLKd0T/
XcctiFZd8HdBctB9Qe2Ggx/oV4nqopOJPzYS2TcUxMXVhlnAekeKATlxo+9jkHFsw9r7xAC3pQPm
vbCqMv2pnTR/PZSyuWtQ+bzTmBcc+ymZTjGOCXZekRT3RqadYhM4oLip0/Mo173uDOfebccztVBD
+t4iH9gLcHRum5ApCIoOrBtQdvj756ZNuFtFgwrpoB//9z829no+vnKqWFfHg/NPuNxW5J0sy4I9
AeZRnHjumBfP6vcViQaSKVPwprIIGoERT61L0Xb7QhTtQ4aKqbs4LleoRBjuy8IXm7K0h/s4w/+M
WuT7qbd1IfvZDP6qM4vglpfdxlbIKkiTyPMkgV8zldmCm2vXAoK8pd6+ldWq9kDPSr1S709FYReP
KOcFgEACBR0VxrFNTOPa2C675dmY7auyH1au1bMba7g8u7X/Lap5mA968Rz1jfuQG/EZCRTtJdMr
ds40xwvJzJ2235ngn9yQ2SBdhNKnZDqQyZLx15prNjQOMFTNCJUh/zjXlY4VznMfKqBHu0MZKV7U
qt/QLwLwr9nKdyb/5NInbGxXAKsXz6NMvLuucb9SlCta7K7VIMfowgmKlt2h9UY7uwC8cuM2mJfj
CHTYkGStj9hHQUDRMMsvBr7+lmzA/KabADnhNBMibV71pZwAytKjsd3q/oAyYgd7kxPKVZ2TMSQ4
YGinsgLBF0jKIyMo2HrpL7nx3UwrgOmNYGhOXezsoP2GUnT1Xw8Sr3nwMv+rUXjQ4PpwRcL5iuJ3
LK+J6Y1r5mzSIAr7cElho5ABZyoZ+Eh8MIVXgzxUUIZFESPuQMFTzEHzIQsQfKkblkC7b3uQuUFO
s4RCjT/8CDSnDmWbxc860E4QwsubSx+z/ogMmthBE4g/NBGTUHVN/Lesz69+URm/gZoBACzGv2cF
Cie8QosgZINjNBv7HGCLRH7ieExvJwAnHh2vBjwGn9+vee0cstT2XpnLj/gv2xfW5c6lrzy0lCl0
7oXYRwcb8rkxoOaxGA0smP2NO1nGF1ekNc7FU0sxi4+P4rcqQi4dulXOD7BzriZrdL82tWOCy84W
dxYrkiNeHKTukWN/oljO0jqsPRM8hKPdnHV1qRq/78JB63GcgYdRk+rpjqw5ZAKqYeRxJh4iH1K/
oDY2t6Kw+jV9U+j7YXbFSm9q/x48N/VDR583qHRN71s10G9soikfLsteTbOCZguig3FFu7ZaXtPR
sTY9UAWvrIZQk/ow2hn2VmaglRC6qcRBaysf9RpmyXd+XDfb+T6Ok+gHb8igWRaD0KUDfe06rvPp
sUBuz9bqJ/qlzu23yi8WA4xl9RMtnBBGPRBbbs9uUagvTBJ4vwTaI1jloAHQMggsian+zbaxwZ5A
UxR4/MUp+v6r0wCoHWVp/pZHL715trrJXQV1Vu3dCIRlomiirVEjZuzT6aU0kn5dOoZ5N04Sx5Pc
yo4QAk4uyAX4m2SIultfoqgICnLJ1xZH4+rTVQ159lCp40WWF6B1/d2SenYsi0CHCtSEXwd1ammC
zXPjRzFbJ8q0VA5w6Zj8nK3xe4KM4aB27Es0BdKQHEQCSVqLzYgs4BFSmiAxV624Hpr1pPie6Rii
UCTPC2PzfCrR6yc3g5Iw+f3c5Cv8gXaojXikD/0YH8bY099+C/xxehP6mBzMuhg3GquMtyyvHyar
TG6tn+gXMGmDpksF503MVo4sxQUHY/kNDwboOCIeIuZi4+dVFnpZ7ADwjhQIM1m1miaQPLTiRXO4
+4O1EKoy6ji+AYJt7oZBlgcXey1e6t1JS+0cElCxd4lTINyoRb5R+RLloxb5Eh8ioaj3ePgXsX8/
pzbWP9+R5tNS7aUoGIpBFHO4m8jxLoEo7mwpXnCb1eY+49DkJR9dQGPI1oai51p8ODe+t5R0NWop
UPnCkwrU4Mi+CJTxRNgm7gE0jvdmZk1PRRe8tSO0Tv8xIAdgFdw3ocvN9AdObA+sRk4KXJHAGBle
djbLIrrocc3XMk27rxqkvgetSH94DXKZE1ZZD7wcQfg1ouhCFGXyFBSgG2ktZt91ke6ERtM52Hgg
W5kUvHzmLLbwuLSzA5l6Ltx1DlbDHZIV1XORRyke3nm8pV67cKedAyXYNfW6EcTBBhzirngCRqyy
cCNkU/FTWGFNje+ckEjIi/Ib5ADCISrcH9DERulAlLm3EljdnQAf8YFigwyyER6wup9iK0DSb7WK
HVRsENTeP/AkuJ/3oDg+txwoKTqG77uBo3+q5u87I9ED1pu3+bcN2exdBbnWre707KkG3CCEHEn2
q0y/o4Cs+Q51Gbzh3C4fRAaIPsAiqOCqRf2Q1l268nqv++43v8xDUPICLdJMuzlFB8IE4bRHCz8d
V9ufsnXSNekv/tDuKVaT/E7iS/tNJJBk8xu/uRnCcPagOthnhgGlHlCm6+DX/wptqafBMPhTVKGm
J8A2cUN+E7rNucG/jr1k+CXkw6EPvDPY69lpjIS9AWVseq/ZzXsLWSt7M8Zacs8z295I1Yqjt9K0
AMfozHRDbIz47PZhAy4DpA4d+8ksWug1JvJLMuJ0lcImpvf/sLwN/rindIwA1VJQ2NKxtbR0bME+
VZ2ZSCNDqahEOQzA+0jZu0fU0bhHahkfrcXX4SXEKAPY/1XsEraM/698AFcjbQAdk1iVEs7azYGq
GCSbFJb7NH+SvIu2n/wUQb55GNmzPjM1l36aZtZsVpMNmR5B6eP3m+QkGD2LOffxNydIuw7s4VyP
1xzJ8WP1x0uGFcNxbH2AaFRH104O9kwfMdQDphv3ILrnxf1pFHWQj1pANUOuebH/47glxAcVS5h2
Qm7pIDXzs3aTgvJ4VYoY56xujXpCD7wkvCn+gdNcVSn+IdPsYF8E5XfXs3A2YRqu/pmkwxaT6Zd2
491zw8JxrljzwSl+pDyKsaaPa7Cp584eytbZXkRO+Wi6wGmDJgPPKDzcirr4IacBJNL2hQCicZdi
19D0+n2BvmsSMQYcAZCjoEgByChP3ztyDYJI1MEqdDAzGu+RKphaJGyLTD+AQ7AFvWHR6ki3lN69
Iybv3m65v2cNuC4WX9102iWR0wbo914LKQ7KmlvbzK0LWXTxIBcXmrI2UG4Qefc0Pgch1mZivb+m
EEvdwuo1b74F+Shu8IaHWJHrT7mxzTTDv8Ux0+6DhgEiLazXITO8/aiB44HMVGMTJLlFdCTzz4NQ
3daFPPe/L7TekKGVXubcoxIzP5fe8AWCQYA3g/IRx7M4/qmxNlvXNjC0KFLwvmT1akQV35sEBxxo
TUSyocMjlN9/B+YouC+jokAit0StnjpUotGKrA6EGpa9boJaXkpHA1CVV+mzhQVnWLiAXI9QOARn
mP2b3wQPbpelb5OhgdG6MOx7SAbbu6EuimPvx+/Dce75Pnzymsc0Ky6MI0MDVr8HQw/iB5F4+XOa
GVC2hzvpBnlB/qkJ542vlTi7egK3CfU2XmxDQQNV1tTbRd2DpeYYfp8DKKAwSsYA9cqOC04gq9fX
gzEAH6m4jrAWQ4lDUXvldawrfGjsOl47QFfsZkF31EqB0hU6J0qAHNqNxZMA4DIU0urOrdWjOhPF
lyibyPmWQnIclZ8KPKogToxgcJB1NxObG2VQfB2XOB1GbfshSuNBu7W2P277VGTzOZ43gKc7aIGd
rnPvbGqcr+hf4TlxvoIapnYep3F6wl9yoH8wqFLinWJO2NGpoBpu64N9ZaU4Uv0IlZg0qco0AUKx
XipOWJRwCPq90ttAAVbt1/O7MheiENuTz+33oWMD3hV3aoeD5mQCpCO4mDbjx3oqDr3bv7vIPyoz
Ywneb7cDNZGNs32UO007eiMMXgxIAqKqhN6SptHYgw1qUrIowo7Eg+6L7koWDS+SQM7Di6EfDg22
E2HgD5vJD45FXw63AGrld1kNQbOaWfJLpQFpADR4vndUASYkJk+88vtbibKUO1ZHkOizs+lLASHK
/xgW1wyUFGp4o2bDdiOXUYRPErPiYluiJPDk9HXtr9KoAp+NPsYVdL/R/Gy3dsKqkAbMTSwtnrNe
WvMks49GZtUAjVNq/jSIbJeDO9EF7al03MvkQjYKDEf+1uuQg3PUhVpmBTEktyv9ozCy3eKHAARU
bzsZd6uijdINxSFnjVwMjUOViLhYKiGB2YWXwE8hZNtgtFr3yOkAm4Et4TrJWAnNLiF2UVT8WLR+
6gRHROBIBym6WvpTx9jrPKxbMzuSjy6t2FlFPjzMRhSlp/80Tx//6KaoefXMCd9zTTdOmV81Ly1Y
CAA+qN8UxGyfBaLYOsrEOfOd3WnJDVw3/DpyMJKN0qveluE+Vok3iLXt4p7/WmSeBNIfstBVPAIa
L4sMgtQmUquLTS2KUSMgBTptKY78meG6IXjd5Xo0kV3ItCi6UaurGm1uNR+timXsMEUuCHHjjIP9
rK13WKFYr/jg7Ehf2A1Mc4WqF/0iqsm/9tOUg6gY59VObZ+tvs2A4/aLeSSEJ6xXlj0JAaJG9eo/
/R2LSb2mdJO9AFtQPlXmEVB18xgk4ORdlQ3HwiPPkDmchijB2Rz6Z6cT2eiiWENBhmf7fcDHNL6V
gh1ZdD+IR5JIKxtk7UMzFe124ZYkdspPZs/Se9uDHraGChXRg0mOLi3Y8+YWmb3ZlgdPDpdP/k+x
tqorYihs3KLS6ufxftPae6ceuvuxleUqc0YLYkFZ9GS10Y4eo10fFTu/6aMtPW0DbgIT7PZPEKNK
LwV0QOen8DI88cboCcVOOxZ95b4hHgnz5mFdoFX5c6uyWb8bhJSDkQFm9vx7GFBYX0TlbwAdQSm/
7b/kniweDKBSHnEMIKGDC7IpMulSabJZ+V0eqVxv90g+DBIujjcAq0ZebrSj1VAlOPlP2Uupj+yG
qqTsnJDfM3FUnlvdOsYqHqoSQMucG4jYt3gGCpzzRnG1js24WmnK1GWi8Gb+XUUh5KM4u80xZLEL
8zXCBvhEHpp0nk5N/8k33w1MnKiCBr10OKFGfo88iTzRpckmUDcutklUjoutGfI9UgLKuU3c6Vfq
XPzzDEFUrnAs/RW5Wcj58r57HLqke5So7AiD1CmPZPa6V97bKDkmiy4QyKt3n0ZZbvtLxoDB18MR
P+SAamRJtnORLNtIgR13zZPMuRrWuE00MR61runkERn4Dfgyq4fU5f5NFa0gvWI9f1jm4JqzBbUZ
/MU/W0vffzeu7GsdWScNZEC6mXzxoFXMrOG1S43ikjOwnZC7BbZ+g/oBaNarKGcKHqFe2z9g5zQ8
ull3oSgsWv297nQakjCIAidlAqQAa5CJmae29Wp4tbXofWqUM+Y3U5PiJN2iu47qAsX7CJwWULLP
41o3sDJXv+SD315LyOrVRlwelFCtuQs6pLcaL71QxBwcxXl/kkGw5RPQ5et5bD15OGw3EsgbM90E
fllAlMXQzFXeTwZuoOam+3OQHs23nu/wcUMKKcYGeMba0nZY9u3iOHZxQFckDzUbbw5oAFD07Af7
wIictTRa+3W0Bn1VQeXvCAVZ67UCITkNgjp28sAHE/T0X1zsC/ZG5+09H2X6+I9K/zRg4z1f8I0J
kGmeJlSlKmdMTbc2zwC8lO9jlvDPc8w2j1iwshMhwB6FOWhOall5AZj0Mnzp+XhV8w2XEGrN01Jz
7m8GrzvpKNgM8msQ2dpuYVdNFDUB8bB+8lHHJ9/H+FoxKFAEXQD/foz9FBz3nmXd+6KqViBSiXdk
mkC33JexWyI5Cmwq+ehipJJfgiDZI8sHDmvyxb55MM3CPwsPH8IwKPP3qWiW2kAFiASfhROU1rZn
4KkbYpY+DHWdoLqcqAp8oEgNA1Qx6hIUrn0CUmCOIL+S8braOd5sNYgu5E+S7/UUO3eLe0i0sz0G
4ry4Kh3azwASokZETU8dsucgBUxZtVvuq1e1s4YobLkBBUUdryz1ep0JmJllLnq9+Na14eLLxtQ5
pYn7sPxZQ+mhVK9D+WTavUbVmL+ZPUrzTGYhQalMt69WOhunF6Mq7VMHfNfKV/6q6/wQWSFxcbDP
eKowBfmzqct2NagLtzScVSP0AirvhkIiDxsx1w7Jjzpdd2XH9niohijULDHeaThOvEMtdrMCIVex
jUYfvo+ODkzSoTHU2o46fNVLrWq0nh0OUfIllvyJi7wIhATPn/xQTQUFYXBd3PGU9JfeVsq4eBnz
fdVrwSMlPgV1dzWF2V9MC9w9oJaA5kD784V8np+8+3xr3fPRPv1VaPkXI30JREXv19tl2iUMldpG
+/muI/Ihu4ZNb59u8cmUNJZmLZASW0NU2AUaFa9dTK1/ZCi+ETaYbYDoTcOe6eKeLkTXMoG/oM1L
eV38eoMSfhTaTvhiIJbIWTKkfT+PL2xkesA8yCF6YrhnBpwZSmVkFm9HI+/DWEpQRJlm457Bifd+
EXFRD8DMGwcBboYDddDoOXq2hxoFYN34jYR5tCmwHnFOQQYDY+etbZxmY6JiaEO+VlQ2+NPmAPLw
foL4lqnpG4q38Ux+rFFKrrR/Kh0shnmcdWHZCYjE+lG2TwT44my9yfE8QxFLbbRY/QJCAVFXXAoV
V08NEvijVm3J17rAMGKfhsGxGgz1Qdg4TU2g02Bilx+2QF/aUZGdlov5R5M6gmjITnXrfun7uN0u
rmWUEQUoR1Fhi49a/3E6GrEE01jWQcvS64EbbXWOFc8AkUWwWA273gM1D3YNwCcMGqgmIJbAV9xp
m4eW280DWF3ffWRSB/m6ZgsKrX2TeJdJn6KjoS5lZEEUi5p0sUQGoYbEqqPj3Fy65lDuxS42fdJ/
n+CnKDn1zU5NT2PwFDf3vd5uC8dGsRp+U/GpdawzgF44eKNmlSTgzqkT7QHr8Aq8NAkwSj4I98K5
qcJjCYITF4nSYwqxLGfI0ZtiD7I1Rxw/UC0eXTrmQ4C39/eN6aJkj3xUt0cVfX8MIT+5PKgG7ozE
fQw0hk2QnAxk02sDfPIwqVUqk1p/Zf6LYZYojAJcLONrH5W3gVvGvsNm7er7o7ZuDL16BsoPzxGo
Jn43rQa/GiDNC4e0AEWEFN80H7hW6QzG0+h45cboIUgR9EUFgc7W30uNg4BRzYRizOoZyrkg1sxL
yNMP+HGBwpl9rjrxfgFVhblJWk+G5KNeD2C3ak02V4EdWG7CRubOVtcM/J/c1LOB16n9ai16peYE
+jWyqIOmEG2VIPCPk89OTfeaPdBAtaUDW2Hq666K9TMr4uGktb9xjgqBkFx00bsyhSAH2xoaHthJ
VOln8s9xmbLBIYYhDBn0ALxwR/I50MpNjhSZ4RglQu8hW7l20x+TjmHvi8L28YjNODhEHN51+zaO
xyPQKZEFaTapAlTfn7zk6KfeM04UsEyzxI+QHjdWFAm9k2wlfWS0e5u34G4JmvkyjOa1m1DF+clP
Zo5jKA458MsST37HSbuzb/erT34yoXqOFFViPc5WC6HmcrChjbXCEp9fmDZ1AjzLQHIdtFIOJ1Tm
3QH7OO6itBpOvrpQy2pQB78F6KL/2aZ+qIfdtT0KCh09qSIQsGIMBdKEMdKf0WqZiHrcoQygPPT7
wCAH9VBIMXOTRlKkb3gg/fLybv4FiDrsWVHGf6WfgqlnzX5yRxCvWCXgTOr3w7G1U2vJYjVGTruJ
4n4A5WWR7TRZ1wCJseGWs2p6lPh8Fi7OC8mTY4mY2C04YJQZJVF6Bhr+B1mAzSCsqpFuxyJptoDh
nSckE2f/4oRCyC9DBFFKwJgY+ANA5upw0LVa6kImXcYY7CO+ChEoIxzXc4+iY6UekWE9LInXdZli
GbjMvfQuN1hmEEI9Cua51SuhGKluvcyQ6cYX0VnGjliDfJGA6hCrrIUR6BNBENEHUSwTIOpVsYuL
RpFJLQoj8yOW/DRlhq/d8f0I1e0halMm7RNOfYBjnHwGIE4UnIQdVTfPq544EYd8+EtDVjcV75kO
mGEEQ32oi4S8O5WrrrJ3TYstDKbqwKOGlj1mPT7SmlmFi02t2Un9yxgyJ2nVYDnXwe3wMRl1uEJY
7/NUqoe6Z+dik5PCM0sYe18z59e0+D+/HHq18zSOwLdCDywbZYCpURtoQ6aLWPuJ159MugBHt4r0
Wj8sLmr9JA1Adpta9WlWBljsZcyiFqAmbPvRXWn6Fw0P9pdABptC586bN0TWttYKY0dmAh3PorSt
11Yr4qPTgYmA/NLMXyasQx9bPY2veH/8kPyclyBUgQjlxfcM85GV8ZPppO6b5wMg0arfitEwrj5Y
jK7VFBvXpNN/VA4f9jGegx7w1tw4WtD1dlXE7Otdu0PlMJfY/bu6CXHP32dIV0bEpvcwm5v6ZnI1
nJmpsTg6RA6Lmh3qBJrUEMdixHlcSPcF2k5CBLX/PinK4V7vwPiJPJl3HjQnOSUQQjnJzKzAQfRh
k5OnJVaf1KQLdc+RZGNHUa/SRCr4x7+dY5nIinGyZukAz/Mc1B6TJsMMp2IbAN/KFdAhEYRFRlR5
uK75NnIs2aJWty5ZFlgS1AJMPyUQpKOIeirtC7UohFqDLN6nIpMuvHpIzBeqxOyG9loxmV+ocrNq
TXaH2qMN9dGlxq/XnktQeS6+VvbuqmOM7RbfHyeCksx4Mbi7A+INDGMZUlcAMJ/GIchO7oDczYqa
vRbJMqQm9ft9k52mANA5RxbBWhaOjoO88efLf+VDQuJ9LA3rjlJG+O3/mPFfTFZBNrEA7AwvgmYD
VfrRbfhw6byu35YsQclYFrkPXdT3YaLKees2A9+VM74WJe+3bqSb4OgycP5lQssdPNPsmLTx8JRF
Ed/GkEzfJI0Ds4wT1B7XIqReHfRDD0GQbgQ4YJ7oAnWOA7IO6T3F60YDqJmJvTR1OlgmzLO1WdAd
4iIC8xzvQPrkgRjhNGnQaqbWYgJA0EMzOUk25DM9sz3p6sJ7cGjWyaWVTn6liwsJV+TQHyu/Q26O
XE2ah9i1uufZN2TNAaUu1jGwKqzufI5CLM9ITiSX8pM+itB2ivPmSP5SyV4tnYz7UG5oA2OVgB40
7j32rc0ktObjlt/5uagvHEV0Kzwvk29gutrwdsi/9Jzjd9rNILTh4/iVZfJKAV6CDRGNjIDkTQK9
vlSKJaAcoFTcjvlXrEXLK5OsvErV8qxSHt5TwUD/OFrY9SDNB/81eJ3Uf+OMpT8ImKCN0p+DXAa7
yc5uZGkJXB2xRv0UOEq/WsXWNKx/6oo6Ue/TMn0sVSKaLmkMoKZoHXdHyemlg1qD0fzq+022ny1F
LTiP0vPqarXe107L+rkzVS4HXOSQeEbqvnWlxI9mGhy547VPg2N5SsrC3ch6aJ8AuQejc8JkSL05
xFke8KhZSZZP3QoYzKtfmeldxMvuyXZrsbKE5+8pVnfyYVcDc7xGUhJnLjU7xIDl1uHUMvNEmu6f
bdZ4+QEH/+CEh9DPEjeB2/tdEZ567KACS4SbsXNU6hl+V7uhfDKzWlWMcLZSJW2X5VKAwGY2exy2
nsAtOkcs/s+xA1jthszeFTY+Dn8V9i/uZXfISIJtCPrukyNCe6qTzSJR9JfyRovc0afuWs1gqhmo
Q6vobQSlFPCFAhrYid68ZkhngFnU9YJz2w5Qn+EOMv5tsYFyjg1R9ymPznMTVDnRmezMgOyplgTH
wMfKeU2D38P96Vco12e72aQZ5241mFqGz6zV/5P2bV1u6srWv4gxQICAV+O72+1OX9JJXhhJdoJA
3O/w689U0Wkcr17n7PF9D0tDqioJZ7UNSFVzzjIs8zUt6ARGcaeDu8djfb4CckeeGmy7cvCg4WbN
Wjs+kdFQnpGCyEjuxJ5+Gbl0FOIHt/8Pl7habe5SbASu+zXwzMkWMuefCepSCuYBIl2md6LJtMei
rj9LhUju0uFD+wfxtE7+vk5iTtWhBEMnOLaHtco4vABqZCOX1K+Jk/59RJz06TjNPuKkp9Hf81A5
cbPKMk/5kp1WhdNyjeWKyrvEqusvo3cffRoHhSIdy8DQL4pybUqtXcV16QSA5pXpqVWNYWdxvG1G
iFQN+pSeqOe2iQ3owHuQkw0jiBSmMyeHU4M6Y7WE66A0Akx2yNdu09fn3OzarURNAaq60/pMNuoN
Na/P1KvHsDppFTaCagJXDfWcMhmHeZpeTicTGnSH2basQr0qBGVsmgFAeeNYrkEfw0k9pO3Vx1gc
NIOu+f4xKg+UcV3RAro06dbRqO1S31PXpK7XehYkCJrizUou3mkRqs3syjo6yYBSNerak16B7xPU
Cf6Qu4NPU91KsyHJp1aZF9RdQ66AqLVBuyKyh86V6T6tRlCWj4ULmSllBOoX1H0aGHBAxPVAJtyO
3+JoSA15RQVaBpeJ02KnNT23xZpGnc3zyatiU2TZTsGEq5AJ+8M/11exQTc5LmSE3uKW+bzwkr1h
G92Krro43mMX+7KmxA17w5QkrLZiklWbnpDy4O/GFyBzik03A+kDdTJwNR5V2mRIgjXKRjb454wn
K2rHE/Xm4TBBWnXxaAZYuYyyxu1IcVzLUhFfq4aGH9kopLfGl5lD+z32ZioNaT4tJ0Pe7sCh5rXx
QRZhstJANYa9Fz+7WSVQciOumytb74UHYbpzhBVPECKETi7uzfh12qb9lKe5/gDm4w2ht6lxWS5X
VZSx02zrOwgm4hUFCGbId2gkNg5cZulqqcKvV2ckFhkkaFEazhS6RD6h2Df4sfiLApLLb+QyY6BZ
615k+SWDbvGOD1V757K4OkSyCg5up5knI26s3WiAdLkDw/Em9/L+E+sYagOy1HkWkQtyT7fvvuSW
jMASE7c/xk7eN2PPfjcQImfOMKDusP/MNSVOrYfp0ej14WepDT901+m/RiEO0zPwWoBS0PF8gc/w
KIqx2SwfC1V/ig7IKeePBQZ7MGdaydvHAkG6i+JDBgwTuJoOqaz4o2UoLH3P7iC1yB+byOSPpRKZ
NAogGpMUt207DtmnNH4mH0XFOB/ZSJDWbSiAHFY5rMEaGz9QRAik1F6z8tqni5BN2P0LqwGKoXi8
y7rHyUEtA61BES0Qcis+QB6Zhk0LRfUIp6vLVezMDddBHkFzU33c0ajYJ489IRk+Am4wghsDpMHi
lY0B9uGx/kkolgtdgHe4C5BoxzMfFB9ane7eI6y2S3wgz7xt7yYdatShVoTjc+BZqJdDZRllHaXm
0xD5+Xp2LHEtYHn/B7WRgXry2/pgB0X/qBI2LTghcHJTY45vHeiKsUF4qOx4P+oAmDM36VedSJLv
UEx8mEYUjPIShMpT7ArUCU5r5qXRr8DRv3Rlon9FttFdlV5rPjtVN63byaoeUjAVoUAeoDQpRuSa
hiA/MNeXZSz2VACJOtVVXCTRqxPF6SkRPFyTvap05Askt+5HyJJAsj15okofPQ+cjVEzqCTiMCnl
KQfOOR2/egBwNjgu/NFC1mutoaAav/cxvwyxHfmVcqRsOqFcbPqcgREQeyX9aCQg+0EhCUcqtcku
jmZeYi3jz+5QNs9d6idqQJbOEnc4zg0uee3Yz15UP7b9tOpLkT1zPUzuk7x4olGrTGxka+R2q0+4
F6TPvYxQkcEFO1Rmkz1PSdLsdODc1zTBkdW4jccqOiWTnd8nltmjpthONxwv/+ba02R+DyGD3k+U
0Uyn77mb/a6lJdJ2lYLAa9WNnbbSm0rfM6pNsg8loLCPhao7sgKT7+OycFe6qlSihuLtbNL3jS5Q
y1SeCiPNH9MJhyojUoB26vhAHcYoNZY4llMExNTQMJSKgBjVE9iLVgzdrBt/t3kL5KEKnJSDvDfz
/nU4L0XTaD1goX97+q/WUGxykCRndu4cDU/jV81iQ86cg+/xfwuhuf9F3H8R4oK5ZYcN7N1/Ebtc
tp7w2F7N478/6c0yZX9nNIN5dAywYoEquTlRjxrJGSRzVUM9shWj5W2TOn1ZTDdTF8fNVIrD4x6H
rcvKdgi6F8f4TxfFQpHhAtqh+OOEaqj3/2OrCm9tQljiUDrNP5aDQhIHXXfcbwxH7/2qFd63rsNb
Tz4Ev1ouoDFS5V9dYM/X3dAOF2sw0gNur8U+0SP+kI3tfdrXd9LutlD0Af1WVKDyudQUPZPYe5PG
wWUn8H1vlQW+OQrCdtuiBDO8mfAT+MgyqJvYj0kouh+lPX4fccP75mUCIhZtIB/x1jJsA6Toocb2
p3EgXXt2ZRidh6831mVIvVZLNL/HbWztikYMK5opIHU0rN7mgwwNdguMt75saoMjMdELvgFxJWB2
YLk7Es6oyx45Ngyv4HEs73S8ivpkpijXcn/jDZfPWDTDCV0/MIGkkAq4BrBysO7wF9/ZdVO8aANI
BKSVehtkLfMXw3GMXQu2iXlunfM3HBvNBX12fILWJbTO1VzDw6lSYDk471BzQYQR4cbIv2VT5v20
DPsCLfHoVdoi2U4AUR5x2uXi7moV4Gax3J/GuB3DTP5su8Hyi6az74tah8gzyFvXOOvy8eAc8FgF
m6yn47mDg1PvAfnB9F64YrOYoP7ngdhSbKpMpvcURc5Ab6V6+A6Hxaa1KAf0ErxEJBALe6C4tMRT
mTOe+RRHyymu/JOX8+dlqhvz4kHEO1u6EJ7CiSfDcQu2LcN07jzLwgvf1NcbvB9BJkMZqWm1rB/W
TWmDgBeiJeuxTHGPcrseL/xO0m5vI8Gv+iy4Z+znQMAj1hUwOSeKs8CXe2aFbu072+bqaL3p87Ut
1gJI7S8QPMSXlzUtxBKq8UvKIBGcRK080ZCna4/n4otuCuc05kWLassC+h8VB8tI1Mlj3QMgjOd5
DnxmIEGZBNiqhY8dNqP5PQPvtc9tr70ssWXRvsWC9M94rYVxmEkWoJkSr+ukBzeFgrozVMMfBxQg
y7M+FneD23+PoJ8NlXY0Tta8NV2oXQ/JS3EU8tGQHBTCNWkfImBwhxakAyCBC+Rdx7FRdrPPqWJO
T3Doi8y56lYmJNEoIskGMK+jTHhwPDA9rTTXiz+JwInXXu+GZ2q4BFfc2jD1Ymu5HerP6rEJd0Up
g4PoahcVVZCGRNmkBIUga7oTAIFlADoIdN1SQ4J0cc3jInfZRnfwWckzGyn+agxwdovU6oQkmcGq
DrAI6dy1AvgwMwXS48roWY0DkTa4tY5BdAdHJHznOgE7GMx7ompjbEGax9IB8qkKWmPT0rMelfjn
FujbM4WEXj/eqQkmvTgsweQdNbyhZpVxXOrAe1nioFeCZCs28mCz1IZTj+JYDgoWFNTlw6rsUE9a
udxHPj8/FQp8sTRkYwTA+MgNfN9bdOC0UHDKJ4CT1QpLMLIdpx6v17sb++2iqbr61bRIT7dJ38uH
rAGHfgdNuQIdrYfEnAXaAfzl546A4OLv9xjl6h1uvKbg1XLKrdtZ7mquqOyq37G0wJq0KN6T46ak
8qby8n1uqAf5lkZUtHm1CpL7KL/DlsO4tyatPOJgYDhRU5hyOCWx+TYccxSFyUJsbuw0pAkUezNc
VqqgCVKuyA0ReH/oNOhtqYshB/F2CRp+ZFtCeDH6IeP5sVa/tbgF5VjsoGSehpn6EY5dBIY5Gs/d
oTR+s7LptmTTB7Z366jfiw640is5ShqjfqY8geTiTZjyIxvrkZdyXj6KXCZWptduBm43uG0Av7BA
FCREJjZN5zi3DopbgkHEs6nj0MTJxV/zNRnjAR6pVUrAj+ZVlrlIGVVQKEwbqEW7fWL4KGWr7xxp
1HdjEbCtGQS/yLQ0oBmr75Yh9Ww1oS40sQFcADXtapHFsQxv5k6o1gBhZwiwnFqALrsEk42GiyPE
TmoFerp2k2Wlto7byTlWwJUejF52WybKDi8h1cnunORnlWI3AnZF91ObQcE6cL12i41g98qc4lQr
lD9FoLC+37/9gIwMujrvBcNUKjxXDf9rwXBHBcQ3dcdURUxlyLUU1QZ0p+4p6ELv5OE87ERDB6JI
YCN89wQ4/zv0YGtaQmgGNShozna5B512HNdynxnQ0GhiD+/dI6Q5gcmxX/FPOZsWi/5Te8OPBjIZ
zwLglJ1lZv0BGsjJp8RKUKerIiztV4sixB84egh83uCgJurr4MjCrlvnmUhfxsLR9swzLJ+GMWgZ
T3VsM9B568kLk9FwHovwP+SE/GfyULvIYKmZXthET63JQd3YpC9kysHmnJhgEdDAoS558GzjvPIc
KSijVQx4C+mTdNcoEKSbetpBGBIM9crbp6AS4lPn4zEI5SZVmQhN83DbIU29nmsU+659G1PpIRhg
aiSf3W9vLJmei+IvQo8hmTjsR2QDcRTwB1Gm1YA6aE7gbMlGDR+sC0pHgjsaRSItL7mrXcHQbhai
MIjmBVcL9Xj7s2dhELDQZCguz6ZVxGT2AJEAD5teHlz6Lq5O8xCnSAHqLMu3mIp1OM5VMbaXgsa/
IL7Pqutex6Qfv/TA/aPONHnOK92+n+SAKihlr3O93mhjPUEGAcPxT5hwCvtetMM3nGZ3p6LV8Zol
y/w+sgLs69PYPCaDfSC7JWQE4RjpvdbQPz21PINcq5FDkVXhZ2PbYdu065qZOEpXIhoS9OEzcVQV
y0MBkrZHb5DlU2akO8LRdoAIgnyq9mbQLa0hItZsh37KX01Pxn7sWeJoAHyGt9w8XS8UKtyo+11W
tZ+DwMKBFNGnzJSv1DUK8NmMqK8XCaRfoDA4PFAzZDko+EEkbcnxQdhoyAxpaIgcNDhNuAoFmnIH
AE+Ek60/cQw56ItlzZPIbNvgvq28/t4ppvauhjCZFo3NEfx37R2Z8CfBt9/FTyB2PdzAaYwTiWmn
N9lnGt3ELTZy0FJS6yI/a2ycrqr1rHBAapjcc3eZ47Vy/gj/iFkuQ5fX4uQzrT1/LvqIyzLCec5i
rxQBap2LTIdWcvYQ6aU8Q4K1eWziUZxH23ro9ATwJ9UEYV9u8qiqNzTk3K4fU1E82Fb4Nomh3u0s
OJsnVTEYornXeatencRTY6vjeOoVOOeF4LNzb/ZIxZI91MwY8mQUMph5Oc8TYC/5q/s+aVkxcGul
Ix3g7U8tezWFYpbAntalS0jJUWWUmrsr29ylcAB08WGWmS0S6cj4B0jay+aA7TzQWKY0fQObz3kI
NR8TylHwmirXR8PFS8H/j3NBSeQA65bvGUp1NgPlQmJFZQRoA+hRlXGmCCYq4aSugf8AdG2zMBAv
DooWajLZ/tVRKCRFPYEULUKqrgICrUch5oZgpOmZAewC4i5ebypN6ke7zbpHE0eHALFG0Y/Q1eIV
qp1xPFHj+WxX4n3ikBjO9ygPm3liDrD4g1m7z7q2i/MaWtU5IBh97IT9msbdKHZjk47HSQ+RzgYU
t0VFueqyWvwn4qEOjKGyJZ7WrYVaAkLHwEJGXbaZA2fj++LGBJbcrnYqn661XHWJy1DNCuQ+/jn5
pONS6oxnx3vvVwtFtxM1pheg2j+WXbGRMTKGFZc6EkuQGDnZ5KIuE+De2TYgCI8aUHPPQ5oPwNGk
+ct6vNex69PzothwlOOuyDMbl6AONbSnq0W8KMIknEntchwG7Snw6roUTka9jLttP0zfBoHsIFM1
YdRrIyQAFxtDCcrkMHkg02Jfhp2avww/CiHbfxFHn0JdEQLG/7hiWoQ5EsbqajbEE/zWFvEGOFL9
zNOvFdAUM+mzqXj0aWiALQVKIx40AJV3cdAkz/qyWHimawzqQbUPhTZgOUUDJofYOhB9HzXE1ue8
U/ottpsQGgLismaFY87zW5SVz0SAS6ws7HadWJ23B+IbCqHG9FghYXDWdTwYE1NjX6EkJ3ywRY5K
6Fx7rNvokexTapcb2VfVYUxDDWT8OzK7Zd/tnQZ0TylqXL6ChO0UYcfwLEOnu8M3EefytGrV9iuc
qIUXF2dEn6bYRGUTrobDVSBzuNMDiV1FrwA9zfHuEDS7Glpr21wtq4OnDtmv+LOcggR4+TpZTzl+
zppdgP5RVul2LCJt7Y5O9hRYFSrErXkwGFn+ZDWiX1daaW0pQOAV8QKI2r62pvyJTJJBWyJrNXdP
QyOW/Z1j8q80oiZTch8u4DonWnKaTPeQ22AcJW8+9OVDkeMNMvG+Zi4opSciYRE1yOihxlJs57ET
AYiWsgoMqyxDVqIp8NaCo6dPxLHSgH9ZDo64ENlKqEiIQbK60LSoxbk+Tkfyk11KCO6oQuIt2WaG
F3URhqoff7HRhXB7XCc4LLULIBpkMAUn0AUFJxo2xqS0w6kl1+znntxolT6BM+LPnJuJNGRmM+50
O3zumhHZRNVAf87GYQ3KWECnUW84CIvfbKEVg0N79puqaLvVmleaqAvPAhyL/NA/GVee1nrrOu2t
o4sny9xMQPcfU+xFMnCXoUseivFy0GbOxiv/VTeCPo3pL0u5EOsCDoC/Ct1y11ygLLVKL1Y1JKjp
dJLzpBrqLUMIV1sgvEPtEsUVHTf7FXUFmM5cPUiPs0ML9l0J0ZBluWUR6qHQD3oDrbzocQJpc3Wt
yH1ioZfd3UTeXJPil2WpF4Nhd8igE89c3kyr2hsdVI301h553xca2VbunHtbt5B5TIffAce7jpN0
7VswuV3wb9KMObiS4xlvgaBpaB5RSlKsKHmb6Pa5LRP3cyZsa6uLtj1QRBFCZIb2su8RVjZaWydn
1xG0H8brwDmOLed2DV1D/tQednRmnziMr51Krw80hA7a2rCm+qUMY/vMFWU32aH/xIHBd0F4rPYb
OoTWb8I6ZfcsHPz/W5ilVqPptNrfF+2HsJkvCm7At4sun40WVxelsEpDUsF0oYsg62RYBUY+fopH
Q4DItcCP1C6dV8f2Dk0kU5yW4xBwSDzIRL9H8ATcTWUaumsqVK5YBiYKjsO9pQJ5YDglh5w2eCCV
FA01AZjO9cycHmjWOEBmpdfjL0tAiv9V/8dCA0uADW9A/Wczdzqkuq64+aCDxlXTSl90Tv1Elm5I
M1/TwBBJKmhLPAmfUYiRz/FdY5xEmEx7ObWNkjcx1zX+Bd+7/Dt9VzgqSfwIgr73/xKgpdroC6t6
C+DYcOfggfHKHoUDSAk8mjaIcxrQs/7M3enI60p7dcNJ20g7N456llcPUwohVIqA9IA/tjJ4hHLx
Q2LG8V1hgv2IPjH9U7Q433V4QX4gEypwIWiOCp+tCCCpFCL/v3EkkLSBk1on0YJefbWMyUiNafcB
GJBbY7XYqKc1agp1P5oHWRAbb5MQlgShALQ7UYHCfntDXe1JcmvW3VKyXF6qxYeU91/IhHpflah3
AvPeMezf2ClUexLqmjW7wiKTFMwSSMHgFSfc0l0b8hW45y939qtxXkHmOo7u6QEx3+Lr1PnnA6Jn
kMuye+9YGKYP5nFxv5R18VEKgFAdEyQO2p+6MBUHjqwQqARlq3IoGSLlVuLp77d4Uur3dQBdi5j3
0daoRAEKbaeV58wbtmHf1cfZFjdA3tdQZOwluBZmG+qxk62GrTBKxsyH/50+GznQf7DDeaZr6Lrp
eA7Tde+W190SDQishia8dB0KEzNH61YyR01Yyni6adS5f2qGmrblYDPFg8NjvqONxdqE3B+O+wem
3c1d8tuWhTJIYXf+bPQYXtsHzc1ygiXvqEyASgKWWoF/LR1oeztaI5cr/WXGzQJzKcLNWl4FeVzL
FecQ2H08qaf0603PMrvsq6hx9J1BOuDWW5fZ0xBlyZZpQjtpkxWgfKSoum2pxE7IWGgFyg9kuCLv
YqchNZYxXOoyZQ9shEKlnL71pSd2VsPNna157lfH2uD0x16NosY2zCqAZValY1Q/JrJHkLoYj2Qx
OV4FQQqM4zkVkLpQPZQiNVdUm9Yr4RGrbX/ZYxiBNjMpQHs76I6vIQG8IWOZVtEFnJ/RBelDYydQ
MosbMWxzdFIl0VmvW59sg+fhMCqRoANCFc09NcBUW/4EGv8NymMKtsJx/5sHwEscmTrtaSIHRete
PR5kXj3NNvzpxnuagTO0wAcQzFnfLuOCFiGREpUwooSSqFbUe9Aph/edV7w1FTZ2QVsj8QpLFGJL
igw0umpfulIHe+uiEAchUSuPF+OXuCn7I9gw3DVy4eM3a3COeq3nL+A1649RDz5AUkJS9s7DG3KN
9P+ORO5cC2BjnKDqR+RCoZSp52BF7EFoRd4irIJPOetXuh1ojwyADT3r2SFonHHthHrk8wIohG0c
gTCE4wWIsmPCKJAYM7PKBGFGA3CuAk00bo8LFVEABfRQq/fJ1Ka+lqT2QSiN86GNevBC1M2WhqMR
Tnvm4M+a97X9zPSxvwMWGBVZagg6xezToOlzrBZhfjK2qxp53UcK6Fn8pSv04EyL0aXSooHul+6c
ST2OmtELp3jdIuHL7bUE/tavwWBwQaVCc3EZMk7gWDmSSWc9tJI0sASeIMA322zBQPusmhx6fCek
Go5kylrc4YYmSveBp/skl5dKlFjpY2JcitAYgQScsg0YZDnEYCHdwB1LXxl9AuwUyupeg86c7rgi
wncykJhPGVjkDVQ+5r5rDldeW3lprj5AbxLc+cMr/ndPd8QUvsx1e9bjqWuxlWZkidwBZQvisc5z
NnbAkMVpFKEVNTjuzc95PuaoPMbpGXnDwop2EbdBmxGLaedkEWiptFj/HKT20VG4Fh1gPl+wsr/X
gwEYu6gafELCjLWx58OYvbZNmqIKvpu2894kUhsWehRRYyUa6thqyL5szEbdPmnrYprjvQMZ672N
RNoBZYbnBZgzcoacNcFwdIg1HVCIOHsXeE7RSwmBNcsLz6XK0E4CX562BRFDDVj4xVQ3D+oVZYRU
ethtHTvJrNlLjhYI5MBFpdcSS/bAqEAEw4E7puHSiDyzQNiGS6hT54PIweMXTF3Dcl9jIC+rSSpC
NX2ub8FbxA8dQC13HSlKKHthVH0Ggg90UyftNnaqTaslxiNxiWWMujcI5jKt8TMcgK0HSPI9mXaE
o2amg+sCI2osu/lR1+50h0phvAIG9rTNouo/ok1fnKjDU5bXkY4NHrWEhYVNM5GP02sJjrc2C+5c
Dd+A2MyGFwMwLpwq6MML8kpvvUnZGhStHhvJ3O0CjFtwckk4TKDDUJC6xd2ZLTipBw1/S+W4wtbZ
AdjQ3sKXmQC746tgsc1kRFDKiSExNkWi28QZ5G+SqS4Z8GzKqNzlJL+BC5PvySQtEzdyoKmTOxFY
6yWMegFQAkaMC6rvCzV1Wj0VfV7tY2Vq6eZFjuVb+B4yf9eW7x7F9cC7VG0HFufMYUdIdrBjqnpt
q/EUqlXo1kuX/I2QJvKOzQf+KSLtIrXKVXde62rZZZk8zS5hxLXt7ZWuplM0uL2PHRbaB3/LB5GG
EGSg9LvWGV9Q+s93i4l61JDeEE2dvWN/GytG0IDYIoWIoQYqYg20dff1kCH5I7/VIAh6YX3fPuD/
2TNZkVD1oPeZhqDX4vlrOVnJJnLLZE9e3YEYeA+AOk5zUVrueY8ManQrgdcF7G+xLaYN8rwZBnP5
w+DEUBhQW2jyLnHMnrDzACgFKrqZ3Ii4wi0opbPZ4JIRV0n59xBydOrkNriwGIhIXwU3Dk9WUE+1
5bmIUSXNgyh3DxBysZBZ4snmTUEQMhdiUgxtfj9Capl4O4jUg2g8SMNbWKLesDjHbY3cbxwgYFTE
SnCRkZqF+mOx6Xbvrnojqzez3Pey+DwG5Ph6ndlIC+E9FxA3G5nv0ZYhKi5G7Vg5joYCDPTIVsXR
q1ZYDeoNYUc+7i1iYFaQgdjjn9OssdQyFB4i8qq7rL2s0TWVwK+c5LTxXAJySr1woohuExtjf8iy
RkeFs3ofXZrZyCR/1ENZ7UzR1itTjMVmoeS74d9bHAsn30chfY3SKomzxagFYWGt2c+a0WV3gxxT
aPBimMbCeygiZ1dABarzk+4XKuiLJ90eUSlthZ+jCvz9FFmPVoQ8twblczURwjvlBmTFE54ZFX82
Y1nvbSsO10k8jRfJxSEaRnAjoGSvP0e6RNFkFBXbMQPvaa8aVG/FIxIV6FYSjzNyUzQ1vO5iwMaN
lxAytydHxzEqyPWMl8Axvzs1A2eE3e+0wY6/sbgu1ii0L+69HAcBpdu8llDMViBYDvQGektzZTNH
z++lHfp2aNm3wVdx7wuAT/Z6qY+uMfIAP7/lch/FLEtDE+/nG1ykyoHXxf8PaGGrfQYy/IUf921/
Tt0m/RQdZ22dIgQFwCS+BS0rNgMYXk5d3tgXy4B4s2lWQERqsvCbFgSrieJWBVSF7cc6hZKqoltV
DfWomdx4rFfLmKYxw0YZ458ZH027sRVx+CDBN3UJ0z47lRAg9BkvrVfwHIWbwMn0vQaRiddqTD+b
vTRwrKHlz1BYw8evxaWFfMBOKgJLN3HAjKl61NRgVloPJutmjsyZCpPoLhemy2Xe7G61HRsc1PC9
L3XFqKknPMKZCHAyoh8f3OjUomT0U9GP1ac/FhrYdVF/apCHVTFk6VXg+DaLBmT2UmeJ+WsdL3Zf
vM6qQqZ2HXiyy9a7kGRs303FaXTGe0OZFjsEeNk6yApr3WKXDfRA6J1zFjaQzZk4mO4t8+DhbRkl
5CBUpKQpDT0gHLCDbMyXZtSz2UsJV/LyBOLS5I2B8yo80NYoVel4KJIDN4TrzxsGVLgcynoESV3s
JNNnDQTeaxBC2Bc2GNbcWEx8AtIYsgXvdg/qg2erED5FLfahybydHCUYy9T0xRG3wvbHqDY3tZvx
Pcu1L01gMrF1gio+uWlupy8DZ5UPKkV8FhoXSZL5oxNkUu4hDlAC7Kq3x8G1nGRlRCA17JMg3wwh
R9mYHYQr0G+BtHjQxCGobBQc26AUC+QgXvsGYrtmaHZrVw0ZbjWbPGOAHDmxeI0L0Be5uUjPNNQG
3KpR7vVkQjv6qYcUbgUJi8h4FgYw/6CB69g6j1HWWaWAH3edI3xPnf9Xg+FN+0blA9SRON5Aqtjd
UBcfjJtzFPnnUHLFdOpPXSt00pVrWdFmVPNbnIW5G1qa3AJsNajoKuJNwHu82JXZGJ4EVGW4f9t1
KcBLnPA0d0sUdh0c5P4/jmSW9uqNkZObj1o4ZOB9EChdykIcfk56p/l4Fc/lunGY6QOqaZ4K/XGs
BRixJpNfOJS8vvV4pcbZZTnh0EMvt9Bjae4YlEqOwA5PuwD70Qc9haRgGk79qya7nzoKvH5hHZ6W
KHF11k0E6aoIcoKGqhhQox7Fk8toZBLwN1CU6AoKEyFrs8dnBFGwGhJaBkoj1gpYtOhANgvVU59c
iG3WhXGZcP6U4I0Q2XGB53hem9qRmnlMrqtxa6ECfTX7LMaZ30l82yiqwQnaaYlfbDR9ceSQXz64
UoCuYJsFYL1MdGNbK61A5sbtxhRQV540u/v8gb0PuuDihLLcSSpKFYoTdJwC+wR2OPtEwysPjads
26SgoKGwKMieRisEUuk9nuwfzvwzvcXByNUFbKN/rCFizB2oQAt9BeZvfheaOf2AISvl6XYBXgoY
bXvaQTXHO7AhtqBMJnl4NLRsSyjoouja3Via99xw34DRILpLT9TkU8HzFcWRm4w0pB7ZxAAJVfwt
MIdw0dSjxu1s4TtDmYl1NWRgDl551Riv4yGOTtSUff3Wu7EFAxcnSMchdV7mBdqbcPInTEf1uR2A
XF2tcxU4z/Sq+EsORKwSHxhdDxoOKd7oAY+7kQ435JBshTv0s2O59fdF/DuKB+g5or7oApymd0nT
yTirNVKtPTZxhTcgxbaA0/bqXNdBNeBEF2MQ4a2tGg+0KxvFkNfs3dyfIijqNjnE6FdNX2Ii+TvN
TfaOmbxS4MigMYxEwPelvHbgYVGspjYbQA7yEBptjryaquddQqg+18XZ+4l6S0O2eQp+L9umSaMD
uIlv6pPIMBceVUXgHgfvtuKJaolY4PwAuc5PQF7dEzUJb956t7ZIs0HdAMT4Epf9Hfzvc2l5vTvi
Dg4AnRrdxNqjl2zCIG/nuwb9wuc7w3yXoN99qm4oBt1bKKDa9lrnHZfbAQVQ6PW9Ze7f3FKcEHpU
VYI8KRhgcfZNIOy5yy0GLGJmHcjmyTQGwoGA2/R/1e1QjpNx9hPaoOPOTaE+uYh7xbpe+gYOPXZ8
giYYOUTC9yb08O7JJCbunbOgOuLUoZM+LQKxVL8wocVmKlFMAKChni7dYNerukQwzqusq8HP5AX3
GaRjmu7F1VrrITW1x1AVRBoWtAhG6QKX6JbxJo/NMGwvmg1hEDqI7ET/syxx5EUHjx4kWWyw7zRX
Ngqjg0hlb2ocni0m6r3bKYpM1Ki1l/hlUsZwQBZVR5N39pby2TdJbUpb56Mz3XnO7ibTTr4lzV3y
RmyxtwOB/N9p+SWOHB4wziu6YGhE0cGqnc/4z3iOZW5t8CoRbbkahoBugyK2L3zy1sKq740RfMFO
azx3kC18HiHNoiLJMnD+ADFX754mp+0Y+SNkOQ/CbfSH2oCGVCnwBGr1fkMA1hjlwXduHEJSEHvW
2m9q8C0G+hPBWes2RhatLKHXqJCwOByLt3ZaHWNe6Ju5pnTW7+PghV+lwh5BaAhwOz6ffV4qUoXV
zw4qQPVKuzgkuqny+QFE2kSpbZqkByzHbYI1GYXugL+Uum1sBSB9QGQJYbi5NyFlqG0Wz9VCZAQ7
/HDoK3fWZVjEGRbdiBtbzr1qXbigpCdHpjZG1KNGp43RMiZlBxRhXE8hr9MmfO2C0GHtxFXmHqyg
RalbyMC3r2Qx/4e0L2ty29a6/UWsIjjzlZpaQ3er7TiO88JKnITzBJLg8Ou/hY22ICv2uefUfUEB
eyKlVpMY9l6rlsn9bWZV7jNOads9JgNF1BFXJuk918PWisAjVqlMAJwBaUC6Ts0Ssj15NcZSRGrs
Sb5iJ8Fxw1IgqRfrnOTs01QPEG2Y6umxFWLbJlI6EpPBDNK/s/k70u68U0ITR+3nSWflRg6gdPsb
SRjZPolBR7mnB46gp0yWv7HKdU4hJX7eKRwzbje89at9HtrinA4J4IDnkX+kJiyyT6Urqmca9UsQ
HHoe2xsaWtJMYDeK2av/RiIQIKe7vkMVojFkOIgCw/MrCBj2pFyZh71M5BZGY2q1R5LRRU1sE1ti
2SfYccSOb+rMlyUOPWfvCg/1pg525YYicLBVDU2d1ka9TYYcNA8mYL2k7E7RjSOKhVm6XOo2HkHc
kfItyXiZ4LQsDyIfaeu/gaP2GqJu6sMwc/FWOeIjal+a3/A+8Q6DAbynolprzBRs/GvFonsx5sH8
1KQTpi7wbrpwAXUvwDZoiBUeFgrpmp7VMOVRlgXtr0W5uM/xjNotipY4C876k6R+oqG8BWTKgyvX
X9Z94nioMpRN3U4oPhIotQfnm6cUBjYPcG5SohC693CWJ01yz7GtSFnbebttmnjGUjSHUMdZexa5
5pw++1VpqdCkrJJa7EFD5Ufj4Of+FkXr7GU0qo/LOjE8H+SIQrl9Xx/XJvtMFyIFhbLAu7lY42vj
jLsuzvJnu8XfmskmRsnpaS6NNxJNoBYHh2WAFMcB75KttqOeMzZ/Cs6WYwak1dcRe8ivgPEWLxZy
KMhAy40hXA9T2iNfRtrqQDmIOzdBnLK9Nibt7ebSeH6ZUQn8ZMcWPwN+8b3BHr7MMLqNqadt2IzN
vwDEAlqkbUmGw6n7eA92pH2QUYCkC/CnQwkguJO/BfiRneO64thwsCvK4g+jd91dIWRKJm396rHa
KAYAogvG8QIkvRK/mnzAk/UvGdkNmG1tjVz0b2RMsbTvcruelv3neDlyIjc4wUSZF7ihPeuORosI
tTzXbs/JHO+JOIsA2xSxGClyx9grM8k4phm4BDh/tZd2pd73SgrJguRp5mF70qeJTT2BOKw2sU3+
/QkjZkzdCDwy8LG1zHrSWnXiSGMUhN87W61A2RFppB/yj6wnHOvxcUsyL/H/AaNt3wGsMA+fp8zv
QFAmYuD4SICBXIIJUC9rTXAP4iEF0O97OSmpqYIcSAEPblpNociZZDEKmKI4HpBadLuGNvbkxfXQ
JhACGv/08ihTMiYchWmrOy8d6uE2fnTxIZhDVE5bSDT//ja0sb/ODNyE39/5w1DfKQuL61o040HH
I1v9bZCCZA19iz9VF/LP4ODPQB4rEDCwdOsjRwB+cZDrRzubAV9KY8MaHEB3Sik1d2NGVsrW4KO5
qRa731gODv1QoB6/O6ixJ2PHuQGoVOVGAn/22nRPXX1xTOu6WVKOShcVXbksTod16TL7u7jCj9ev
15cuX8UvNguWDYAGffwmMVwKFKZZVgd2QzksSqu/gKMlA1iVIX5xsjD/iI140lEjg3ExgMwK0E3A
2J0WCdswNvYbNasXfzaRdHzWolyybrtJ/moshv02eV13za1/tN7HPAjz1vKqRXww+HEdQiBDJuZ7
ZAvYs3ssu1CwJuOQMbDAxLaaghCHl7gDUjhB4EWAHhBPJAP5QQdqR9ppDMFIuqBEpsOeXwauuQCv
ajUe68w527GDDTAgrHWRHpMws4R9DtPZgKbctk3bn+9EZEINkxGop4zJaF0S5/C+X8TC0I6S5leX
ryEmeA3mHcinAAfL7M5IrmwmFnngZtth+R5cnMJr2lMAXIw9IDUSVFVZrPpYMuVtrsC/NEB0sQVc
HUDlF5D8XFK8VS/BYAW7apSYBobxLtPaeqpyEZFhkqzAcvBtpMQgbUpEZJQjt6HdOqFoLshcpwhK
y1EWH9nO7O1GmsOKAJ/FTASIxeXslWa3AEDoZI6sZ0coVKx2bEC5nJozkz4esvSImcZLWzbxlQ04
deRtpUbOuMbXpccjuDMtFORJC2pshswaFmKerWVFaKFOtHPYhtwCPwivvjEXJ2vK/yYR2ToCP3vX
MjZqJK9AvWQodp6orG+/YvAuBZF+z1Uz8HjHARNZeu3Re86fWbJhBp4F+r3p3mTZAsIFUYQujlVd
F8SVvQdCrqzmEY3tjKE7u8YlrOUEg4akEbJawuCWHYXIIdx75VJfBZhbUUY1+Hsc4SJb0WkFYPz3
dW6xL649dRsvY/0Hb2L9fl2a/hK6o31q29Y8mLw3j8jAXTbebB4oL0cl53SVu1kr20Q1LHJ1wDjZ
v7JmvbPIsAO+maUFOdwskt4rNsMKJGudyuFZU4K8Lpn5QekgoRlnyPoppj3ZvGd+yESRO8vcjgEM
6ywvOg5WMTOotanyGsAR1oaBmuocTOt7484F4Ev1ePGt8YxEbTKzb7Z3XjZO242MOEpnZOvuxsEB
q0GWscvgglzTrOYTiagBkQHyBWRjOD4yssiuBaHgsWXidCdTXWB5VoepRcLvGxZtf9AKuGpAdlYl
y9HH79h9Jtn3iqRMsuHDLNHCpDFQPcBxOeJv1psoTnOndAcSARC0+nw4kqdajDNkb4oQjCF39Z5I
zsEqMhuQAeqDD0RVi44h+D7rKpxRb7waKBL1TXEJUeN4nlj6nSxppgtp4yEWeEigod4KikpUFznT
loage8QfVxt26ael4c2lnf123IaYHUV5Bh5eQ4LtlFhMguJoAhEZS8znuHblZKk190BV80BFzbIX
y7d9vOuC8mvLD/jf4H+iDHoAB+biHhpryBAIcNstppsL6JA6IG+z9pAjlwqZgEDlJm3SAMg6WlAS
/ASeqQ8ZDfENvqvJBnXZDAhdibMlRQgCjKf3RAYsWZBuLGGwfKRYHKk7BTO2uLAxNUepBSxsNSZV
gaTNCgv3AQRw/bhPRJ2DQRtNjJ88oKedvoloPI5d7OFspDKPo+lFpI7jEkdfXL7QVVd7Lq+xC3gQ
SjCsO3+6lPHuPdFQ5hx6vVsjoUIqlgIPXr/q75MRvynIXUF6zHHZA7+wsw8pMlS8oIzPDAAqeyup
8ihNQ2RZk5DLPIXHcbwiUYE0RYLNIPKhoVZo5weZijXZzrJNXYu360eUXEkWGd58DFNr7/pFdcqy
Jby4bOg4igjQZQpiV1INtJa1u9OApMUS0ci8dWeagwUuRTvrlH9iY7o19qgelCGoqbARHfn+2Oxo
M1/t3quNe9rsV91/6QwWxwd8O6d/GcnZGivnBadtsrty+yTziZ90Fkcovys9xFLUAcA6tmxJgUk+
vmlKPHbbDl2ypLHKEJHeTeY5YJ1brc2DQhtXPpAR3PcEN+J6ABjkn06BxYVhMSS93SfAkb4ws69z
AbThez1patD6Yi8Jx470hPZ9HBnZC/tNPZDVU/shQY+e553bf8YKejrop7R+zj/IwoJtJl/gMKzE
CXJvTcBm6Fi7nXjC64iE1PyvY1Oiymn3/1cMJrHmyIhuoZjaJ+z/YWkSG+NZs6A8cKqQ9r+QjVW/
bNoiZ4qUhQhWtBv1/icZ3t/v8RQ3i2R6qcoK+76De6TtT71ZusSAq2wDd9hpBZCtvm2o/nDzlPZW
HzXO3IF2io/LPqhFeQyLNjj7suk8w79rfiTLMuQGogoPuEE/M/7P8USQ7QX3ewBBf7vYDGKSubK6
P6e6+NBJIqRGNtTzLeB8Uq8NLZCLO5a/0TKUlIP96MHQLJH9KeLkSHJqKB4jTiUag+akO4LF8KRD
Ua8EFv2ej+WIAnNAtffWNpNHsrXLMV+7QwYK8P6ZeJHvStKQkeoSOFBRYTP93l4GyW5OOtBdYOWD
FHlUX6bI5fKytcRrETjsPeBMvmMFyyRBWFuG6zt3GI2JFEw0n+u5AnyEZBdTfnfdH/qRnpzdtV7c
jSYXA0bUeALDEgrYl20WIoufQMcJblxBh/NQIpOTgJqJEMeRsihAM0F9EpMbINuM3TR7X0lEoOMk
V9baTkVG+WCa7bX0XzG9Mn8JGhw563uimNplli/dqyFPgLFEw9kvdZPOrt+7NKYG+QUgJCFNDPTa
M42T2TR29Zx9fbCrGwuIM1pYAWv08I5Kwmzn6gMh5HUcsuClB/upHHROCGA96gVVvJ8Elg6kYKFn
+lFe4vDPL0G8RMIqBhcQG1a3x/+J57RAfW+A65O0Yks3l7d+ku7VRwo5svAjul19Q/ojUe/uE6uP
SOZFNVtIH0VQMqqQtvg+9fYrbCAbojgLcCyACj7rUbXsFHgnogpbacy5n4cLScnSMdLyvGRAXd2Q
EIQ1SCQHu9zKUfAMeuTpXDnxAtZkTOHClOO/hyZpXhKPh6YE8bsS6ikeTf26avYAf5eHu0dHGnfB
H0PfrBejKbvNihLHbYY6r/Msz3aLwBXYUb+NqUeNPXJw74QAQpZK3ZDbKn0fZHpYe3O9A0EoyiVv
duDixgmXPyC11zOF2JW56VVI8+2QdOqXwWcARtTiShNAFBINyENoJUkP1uVUlp93jgNCOHBrY84G
XE8SBllcnIvcAoDM6GKfPSsAr4uDC2WYkyEJsW0IJJbFfjccQau9ixcQFAYAiH0Cg/L1rnxlktVh
GiTuexMtJw+T4OFQA9wf8mK7dkP1Za3FqWls7y/kZv5q1Wz6VbDC3QnHs84AMTefU7GYIMIDwDVq
SWu11mpwhtygYGrBHhmvjnr9NTujeWHYWjHLml/SxLK2Dqrmfi3T8h8LCST/tB2w6YHshu/x996Y
xOdqrPm2GAfxOsw1w8Qf2KJ8rVIQHTXbZBZg3fsBORgAqafnDufXG5EyScyHxTCqe74RiJFLZ3mT
Uj8qbkRfbWVMG7oIBfzhleRF9H2oC98C0JCi0H3QUJGSqVuQhrW8iFarCJLHTMfS90G3qn3JhGTa
RGsfPhddKJNfmVY8Xu32nejIOp4yvn1gGmotBY1RV3FcPSwUb59KX0z9GTr6bLcL3f1tdCx9q3ff
lg6kPyyQoUFjxCXY6Q2RI0FuCSrRkEErRYVG0FBgGoS3obpKp/oCeNTvSBvk9wAOAqQWnOh5yJAD
bMrzKkBpiuxvFB1KEINOWJ3Y09ilyqDvbf6lJsskDJ6ZjKNcSIb6T5QwUszvbZBNF599EBqBwiRU
5SGqHmRCzVG5fJgtLLx1hcgqxX3cWofKG6vosc6k5BUA8AofO0fkb4Mn2jQXYFjYXTgDNKAtMcUB
hra6n7sPRl1qyKirkMZC95bkOSqiqEvqsSo+mOCv2ccMBXyuhFa25Iyeeg8yI3cHJCVKGwDLjofB
HZB0hpG2oyESxd5D0fD/R+aAknPLsfOEZeb8npMMaFrjlC5/kkSlHBtSqS04QFT6O4+kROZM0YNS
IEl4hUT8W34zztjTy10MOwdDxdTie7Ul+RPPeHcI5/QtELGkVZHsUapL6jvpJFDIi/dkbOxCQBVH
mdg5SPt+TVtAdSRJVTmR37RfWtSbH0lGWmri2Gq2HopNtw+KfB3mpwp7UpE2pp5hyxql9yswwBvn
gde16dtcZeuO8FCNBHRuUdmEX03sZu1JNvf+eB4l2ir1HmQAeoaH8gtaUCHPi4MjiXDB/jufkGm0
IBV8R2PftePD2osx3a0lqI4e9Y9j0Y/1fu2t5FO89vHOZ2P35Ext9wUIwqAQWQAS0ZjtuUZh2KYW
dvcFDCET6phs84WDZPoDYFI/4GAxePGDbp6WvTE1yJDGLqB/qEunOuduuDWxUX6kUQ3sIGTaSMVS
oUB9ci2/iZRKCicpJA3JcNgRY17kmfPTmIwHNSSNUXf12bCKb97keBfdAFSsj/o4xFydFrzmnQ/A
p4fopYEtHrqaikz6jK6pTOnu1gaPx7VPqp26iIx5F1656nsmI3Vn6iPKi+pPKL+PHNProwqR2hnO
13tMUAwxIH9YgYgS2G8p8UTDIsyQ0p02e9JQQwoQ22GlU/kpcPUkGKlW95WXRS34sPbKhjQ8j3/r
uO3v9R4w9WjHF0nmeEzFPZ5dtx1jvRV8t3fcZAt+UlpF5tr7QaEv8KOwMfjKotZM5q0ZgldSkz8C
2//vzraNHckfOSS1HakffPWQekRWST0ZdJUPgAe5ZrLUtiTDoTaSPLVa+5EsNPOPfGqSS1C4zkcw
HHRILeDtYaLyy8plZ7uqAYXMi5LLXJUd/k3Dk4jZG0O2+LOZdjtUyBvNrh+BsBQmKVYshKfgrZ1S
p5KEh5pKkuJoO0MgmypCrrIApRjfsCVdGf+jAP5kCJCuk3oW5MH68W4IIqmP4KjAYZaRXQkpWDgA
LIw0aLDCFAYhMaSP+MJqDH6hY1CH9ZOGOKaeUzW/C1S4oS4P9agjKgy+LdkAkxZvsyCftg9rOdcx
r6W1GictBxqIfY5TzAOke5d1fG8JZNMkFY4IGe0223Lj2aqm+cTzjyQ3iVABpeteDrhTZFdXCTgt
pljWTFmFsS3BxrOhSqm04fMz9VRJVcol4KtUU7HVXZ2VKr763psKsMibtKlfVpv3ZavBRbs3bPCL
duv8AoCC4erJxjKadivaZdwxB0UPUWKBeg9AV8iUyIcrNWQcZ8AC7Jnoj1pR+MJBWnrpyENC+JJh
kgWAeDCBPONhQ4R2RWQzOw7Q0HOg9JHMmJceK2D7zzBj3SkAgvRT2iFXGklJCxLUBvCTttUaYf8D
EJfe0Fwz0LNIYMvANeoYICy5GQnAYoFSABZlLAB5Oc7WIcuBw0qyOWHJzjaRRG4jces58wf/OQAP
wc6X2AoLcFFX8H64QCXi+PP1ed5e2rTE0By8ZjMBJ+TZyItoAQp4FqEQ/70nZRO4wq74W+dYJALm
eCDOzWSqSixMMdZNOHvcB4gzhKReUeQSWUlQbbXsh9ZBhscpIGX5aSktcI8vxnSwgNn7iYaYvU0H
JjzgLUotylbnuyFp7WXln9qvOnghK5jpJio/rjZrXwfqxlJ8lZgLy3skm4c7q6i8mRx/+DmnAcSq
oL6Y1ZJLT+tpxTAFeKMC4Pn6o/UDyeoY7FBgP7/+mH35m79aOfjAAVqn8DhWg/8ibNt/cQgjD9QK
m0EOSUbaMMj5M/ItIpJrBxqGQBqTu+7GnhSJ2wsbcDUVe3Ld7K8HY4o5JTiUKCYgxMpLLw22fkJg
fR/EknV4DoH4zamQIontqvQFZ7ulGcWya4aozm6bX9OsTF9cO3QmJCAjO7JdiyPJQtQ9vDtgXuxs
nG5xtyT0w3VgWx26wvRsg9lNvaHvmBZI6luZkhboFiL8/PDlq+UUaQNo6evW6yptzPq0ARy2oSzI
rJWgwWlrXcAS5J/BkQOqNhOQySlS8BLZUE+wwdzXVoZ/VqllQzu9aDsTiDmbcmhD5ARAQR5aG6bN
ycaU80RyHXgs+nXP8kqgPMpGcTHIEAd5YEvk2OqIRA4VJgCNb3Z3sruu8v4Wi8Lka4NqDHLuu/eL
NMWEE6plmXtrM9R+8cRbA/i8eVBdB9lQD/BcX+IkL080QmV3fXWQcf1kdRlI7m9mpJjm7oux4EU3
ZnN1JVEbZoCYlrYra3+JFy85qqe4LqGdOXIv+8a3d/pNQA90auj5TiZsSB3JoDGplwUpavVCmRJU
X631u/pdKK9A5voCNKSr4K3+urbBa2EYmGBZAUD44ylsIjVOQYfxXLS2tUaNAU6otvHOuclhibJU
QJhIdWB1KWDq7GFLQ1IoF3ucirNbD/v7YHSdzMZx9ZLy9XAXbfEF6hbCf7L2d5rJ3E2rWprp0PTH
sW3UstzNf8iWxokf44clvt6ZuDk2oTrkgaI+qRxM7OTOrRcVAfZ+G3ri5/LdkMpmmsGBkQ/NAaR6
wI27yalHMtNOXk0cl5tIDg0uYT5Ym0wCyyayGQVwZgqHV4C+xtDGae2dgvtYnpOMGgGqpVfuT82T
VlAU8tWK2kC+sPJ7iE/WgGT8bYoLEMgCFj7ZDhN3kImGBtz0DnBZ7frcm/9SjoDnO/eyIVusHpGd
TGPSmDgLiIB2U+xJrQ310G98uOgx9agxfD7uVifpVUCt0MbKOQmXv8CF4+4mP15P1OC7n7C1KscA
/BYVIHFAOD35Frp2Zq3yj/PN4F0FU8fs+khwFHPeqZXTqEJLf4qqnSicHt5dnjTK/fHyD/Yj3Ri5
UuPHe6Cdt6dYclj6ivkSiTinUPJl3o1dq5wPoO87K1nwYE7u5EM9UlNPK5wCJGk4jUZcTGqAMUFd
JdVOyHNHpaJj/aKT2vImTDZ1g2zghRLjfp7GpvSUGDetLj/V3YTfNfLiyEUnzP0wgW6i4I3rjwAX
Lc8Anvi8tHhhIkdFXEzJ/kxMz9QQ3TP1SBEDVubEu2XzIP+RLYUTqRVsQYFjRD+N+eB7ux2QQtQX
VJEOxgiEviLILtjZnuY9dZ25zC99ZV/AmjQ8eVk9ZbLWNduY/bpsVyRDgjVV+ixs6nGcJ819nCXk
24klJQC7whzAVPZqvOlwbojfM3hEoqxiHTs6k80ipLnGwHaZsL+GJD5767coHFDjh0dQyn4pLdu/
3D236KlEbihTszf6wUU9EOz5z6qXfrpz1Wbk2puVjTQF2KrL0sNQXfv9ivpGlAVOHrFRgReHgYfp
pksX47n26/tmmnLn5K38ScvdMY3XiMbcnd6wSmiPP3Llg8G2PFs9pPd8F5OMgWhi68DlzWLJkMcQ
2b75ZqBE56hd1WUHGTTrxvugF476B2xEWsC0KT3LOqHizjrNDIWCqB1EV6mqZARGjmv3/m7BUuPJ
76qdFbi9Dfg0GJGaenc+wTya4VmrlD0qaKOk69OwAwM1s1FnkYCAPMGC6dy5Ygf4mAbZi2i6Iahf
aHhTkqmWU4+UQPTaPcgpBinxIlHKB3cDbGbRHIwcWaZ+VNhhdk2HIPlQg5H+4rnLq5k16QclWpvh
sBg9eAekBTVGNq9YQABREYeC73aZx65LymywScOsL4r2GrIp0k4FW+LjlBdY0Nu8KDbAaWt3Vr9U
AIb5FsQa8bZGmY97JD9SsNSPfKvJr0IIE8+Sop4EaLtl0iNSKC9CkgcY2Mt6qs36jUZLX7b2nrQ2
sQp0Tt9vpjTvsW/9zcU1hAie7WDe2yhUPCpD5TMEWb1duNvt+zgBS0Xl+leGGv5rM6CcBhRa/Y5k
StFN1ZPhYh6sZY1j5QBVyI9aNIeDD3wNF4Wc8/pCchJZgGgF9ZzNj4m8jA/EKzYBZ0/+MsxpLvFQ
GOZDUoE8JdKlDpbU4LBsPpDhndpdzO98TGNNUO5zkw4y8ENVBWl1NLqMCkkaVmGJeVd+ISOQjY76
zbrBXdJdu8ycwer2fd2GdLyP2A5RYCQ9MpVugGfYogGpN57JBF2mFUC+tp9rC7sQ3yOk0RBF1R9R
eBQfadSsE/bKAWGHPEQg+O9IWBj1+tSrHHarHF3AwCaY9zrNSzh4wcmRUHnIoJ9ANr12Sla7IAqJ
kM+m7JwuD0/kRc0P5CS6xSV7Eum4JFNDuiLgEoGidMbuWHMG76L5Sk2IbPLXcU99Fg/vUhscWOcg
nF+0ISktkY4H4G1jG+MWYZVe3jSueJswa/ug6FGphudQvhx0dPIwsOnXAnj0jBPu7pkPwXaxm/Tj
arTId2vG6UTD3gTsbyWmv1LHTD+SCGiUSIMzrHuLslr/IiUIf5KPvYWEGYpBXilv3PPNgsx4k14H
VIu2AAERwIA7uiWeRdR0sfXe07JM8BSYHUjRIVl/M3kwbrq43rdZAwTaWzwddB0cSdSdAdHaR24n
+epQ2k774qj87vbWef78nutfZsl4BNA83hX0wpBNLhswQgBajITgwca7Jm6R5AheeTUihYs0Nrz1
b446TiPfUaQg2V2wXsfFOWJnbx5MyenOSF2o8l8zDko5UPPaJxNlFKe0/dbTMgaIkS1nI3h5pIlW
cG8MKyUkzYP6f5LpqORWiCT+r0IzMAlMRook4hYgHBnyodMs/tWpvOHYCNPcVW7/MrRdewFvyoWw
cfxgmq+3EcAc1YhgdNIEz+myQp6clU1Nc1R1sMANOnvCyo4hSOZIdFc+2/b2HwUoIrvinGFljCQz
POcSE+BTrdEcaaTfyPQyZo5wkYreIWXt25tdv+hvShI9uP80rBmvR/yfGsMxTsL+4KwLqoJkwwTq
g1bZ0DBP5r/ntGQ7GpnYYlByGpIZOdDwv5AlTtkBUUWGf7+QjTE56jj66paL6ckKZCAQPM3I3QFl
SFiWMXB9HJZuFykbTBv8SDin8M/ULN7YHMK++qRFyGe00q2KQF2tKmoUJK3JuGy17M584gsb9nQd
pK1vOzvA3rQJiPciQ2KOgi0hDBKNXXKHU/IAdaJttAv1RBg/1bbfPJEFiR5cSUawJ90DVIp2+aHN
LTRpH+6Ajx4qdm3nD4Jv8W2BiSV1qamBPeUv2YUGTRu0AtWznndR3dHmfDvXqA7THtR7DJOBprLB
OkebPVqwGTwFPwpFl+vc9WMjSff6sC2el1Hg0HVNvrQo1skOtrMWgD9EY6VLurWEmWwbbOg8hyWb
gewbNMsEmgE4Vv78hVtIxSNr7UdKLfstqzH3IuFdHBrH67iAwQsziU3jO91p4pnhfS5Bp9sU4XrJ
Ujw7FncYP602DidxUBz/DdQ/rETKv8ss6CM3Dctf2jVo9j0AnJFhbw6HZM5WYCcaJUp4AA61A09P
CaTrygLs0QCucWDg/uE1DqDAkC4PRoeE+zs1ltaxmyNP12nybVX08Qvy5OMX6mVGjmIrJLDtSdY3
rQv2zRbzsLoBpKA2VJoRQFcVH1+4DKBEFMHAecxejSnsMmHGSBGUUMfJlh2Y9cDfLO+DLpQtAEvf
tjw8eGafXUCV1oPCHMVqDIgjlzn7/LgMpRVkgdJCnDrNDhBwJyxp9RJ0tJYaa8Z0iXyeoIxCzixo
LjA2/aHAJOaVRNjMWg+F6bsbPb1IgW5T1j3ob+VUgix0DPKSMXJpQSMe1EADlldhtuQXXHGC9pAA
l48ZO1lAMSE5pc5RYhw12vZ7M22BFXMBMCQUcIyhALYWWJ33SN0YUe2cuSsqe+dgbxp2B7Aqd56e
SuCGHOrWffKWlZ2o6ec1nNXYtFtkFw59wADAmmVAUrhZaXtS31mqLulJpS2pF9pTG5y10O7wXgFG
UuIfEst7Ihd7dbzI64Dqq89+gqVehose64MtABoh/ZM06tSoX9piVzKkd6hjIlGB51rweAsQQexo
+FX8opsWRwnP+fIbSZa6Rv3vMiMP3ho640DC3gONUTTmoKwEelwcxUn1Msb1yZOgjtTgINe7Gz7I
hhKv2P9sQh5LPgDZUUd9CEND53ZNEZf8aLS+cvhp+DJBYRGfG7AMyR0/8Mk4Jy5viIYWZmZ1pDXU
IzUZ0pCaTDrrIWmR1AJnbfjgZwrsZAvX/F1bPITii4kdQn03bv+Ha2MLjjJ0dVWVx6yoXJDNoaqv
VNFVP3fewfK7vyhfV8mUvudIcubrCMYkquUaAJsAiiCcJ7cEjCKMkWOrr0kBM9Rgi2FC4eeWhE6O
X/oe51NgEZfUqblR+mzvy6JSZUVewKnzozt7FW/sln1hYTo9tcB9ACJ1hTIxnD6VTSdeUnk2RUNm
maDOxhxxRzLSajvbHD5kvbWCJfSbK/WWCqAmI0tUSK2kGPqCI/cSZCI21QFMoN5FFGUd7nnuB2Bk
XQ5rkY/dFpU43kV1vbZYo27J7B2bPbt9mSTAmgny6zhdZuRn4FkVsQG01ORDIXk2oAR9ER/u/nRj
vrJgp//Id7+pO5UbZl+8dUX2Uof32ob+6CrIw4/izkf9wBoXENQsWcItl2gpTlkDdsVb+N9u4Pl7
NSSN5xXzhXqxhFmhYZlUeJk1JYhIbjIy4RWWXypikgFKpst+JwsGPN0RdeS4kvboBtRZDbE5GxVe
Z2Z9NCWCToqnzpAbw0n9Tuh3ADhslEbm0PRIQjvd/UwW6ULjArezS0G0HYO3EYWM5pBskAuTHZYl
7jc4A8bYwHHCEZhHYB+nsZVxJk/wP0ws7JONYNP4UsfuNrHt/M3mff42JWn+xnN8pJZdp4yPCdAg
zQPA0M1n0pGpGUy/xbMZn5TFKMwF72xzeaIY1CCpHQe+YT/v1bU41hA7jmQJdTEDf4mXOA0jq7XA
EIVaB+yc+hzpcgm4CKXMH3oo5JB6JGs7bHws9nJ+MCOlKb2G0pkPU2H++dMYpCimNY4y03xx82rE
92Agc8+es2ZrFDO4BB/GS1n8FWTjepm9brz2a/tsSSzTVY5mzjG1AztkHzOl83hqXgp8o6CuZOOh
KPHvPIb4wR78YOXha9kzpLIlIAswllWW8zoXJIwHT5jnAvs9lqjf1CDNx7yscV7u4wk8waCE4JHd
tfZTSFkigIYuDzbgbDYGjQHbPbxW9mc/m4FZ7XnY+xSp80vVBHyn6XDnbkYN0ixeSeRamXcpsbFJ
I+LVra3Z2dvjgLWE5NWlxnNdH08EDxkEFsOkYynb/Yi8uusgU6ayyRwwx8aQZEiMSq6V8D9W6YQX
vpSTaHTA+Zh47BcyVSKpbJCvsLENgddiHxZBtAZu/FpsyEDMc3o1jKx8zjO+G2yrOflj+2y2+N3a
YXnfxHnC9wKgsNGDgkk7FgKgNwOW105rSUFD0N98tm0rfqLAwewPd9EH55m7pvn8KJY3A+qXZ9sD
hWOJ4vOlyHxwMg/+G1CS9gK1vy80Mqt1fY3BawtUmiHfZHGCU9jR+IvsPe76byMTyQELPXkuAndS
DANIYdtiGvc1tv5z/GuDOWkpzfxELuBLwLrB891dnAu8Px27c0/UzEEK7Nd1dYE/ix7JeBv8gyyv
eWdpM9QpAbtd2mk36j34PgzJRIfRvj8NFZhlgDV8VQAcN+wAtUglNrqZJrEBacJ4zIoG9dOkCGvX
CZ+oLMfDzmYTkdShbtMjGdsa61+TCfnKdZ+hmEkWb6tqbepSw7HFmMc436IqbhJhidg8Y4HfbUdU
oUQdio/C5WAnKFzG2yvrvvjjDCQoEzjE/Wq2X8Kq/RuIMOy64kl5nar4HxIz0/W2yTh5R7exyy9i
FwZmdUQ2C3InQCqzbXgtaVoc+zOA6Z9dsRYfwm5hH+yhOQ9xZ38uCp6BYhUws67fdJ9CkCKuXsku
SxmYF1RUmqpHMr+wprMZftU6K+bdLgwZA0VTX1+t9jPSosG3I3MV4xWNZbv9bl7xOCMZNVjf/G2v
k3toAcZ1TBcBlgsnwaoTDQpIQA+jx3M9KRPwEkFR3Ax/YKJF1MtZlj7zVLxHpkgTyszXFiAmAFgY
ZDNKLAWXUBdorLrexP/hXNJLUiXvKOk5yFL7kKzGWaXkfL4q3wTA00gpaXa2xYH7ujqYrfQhyhss
/McA433x2pciBF4BEJjJhEk7D+cvO6wUrZ0hcxYBllGxj3U3mGJXNSeasAMWZsam6lodqmG+n+un
IBo8rJM5R2qifze9py6Zi7aOzHB+M4BQAW5KYP8afgh+Yms6EAgwiTJUje/bfO23NCRFXxZfR2x8
7ZZ+SXfCbvr9WNTsMzDuTtbCq6/lJHC8tvr2W5Xm/8fZly25rStb/sqN89yMJjiB6OjbD6LmklSD
PJT9wigPh/M84+t7IVku1tb29unoF5hIJCC5JJFA5sq1/MN/9gDJTOFZOpM7K7HYHTWyCY356s+2
TkZXJP2rd1OZr323NFcHHW70WjX11wIrHOM/GX0/fpp639pAS9q8C1z2cy6RFb4dHYdKVSEbICrE
Wco5LQ3KvvAZThNCOSOqCk6ygdQ5TDceYM5+bzOHCHidoMl3XaiP4BvRxocJdCi7JrCdVau6NAC5
jfwB7BTUCbSq8IHAQFY1D0W8B9v4B2QFr8Ybm3hvFw6gHhpq3N9sdBUOFhJ/hmaDxv0X9ThddXnr
FZByOkM7C8TQvBLgkUyjh5660g9XZg3geiTD4jSCgviU222BjEC4TpSJ7IAh5en63SWOWXylQ5Ry
LVqBIXKNy0QDaZPDaqg19AAChiA67BSl93ylbv3vumqgSv1wzRvLnZ2LWoLUkLztqoiBEvjrErXq
ks3VDVDWdmrJ3rEEhOjU5TtrRUstE/QMrBqvJEWOD+5Oiu3Nccd/pE9e4oQ3ocUlJqgV2EAnml95
v3MeasNzu7R6bmJkJkTDPovUcoZ1EUXhNgv8AcxC5XR3I0NRJxLVqzkki1EzZIvV3CdPWaESfIvc
j4S2rj4dDSf9IbLJvwKA3+71yWK7xg2zj71ffIqDOPuOuvof0ej/swNKDMA2nNq73O93vd2hBsdi
cXhqegNFNuoqCNwE0KK3Phn1GnquCTe7zc3AGLUh6GHRkN9IK1K/T3C+AHJ41zdNt+9D9+gOOmJz
FZSS55T+3KfE/py9p2y+Vumt6dElkgXgW6DLGR0wX6oMUKsrTME8rW+B7xiY7mOL8jZhvuxYy/Zd
5mP7E3T9FXyI4OWAKD1E5cE92cgeIueJtaFBZ6zMe2HaOxoMQvjniQXtWnznj2TLBeOHonFNhE4w
6mDLZZTh5t2Z2o9xEpcOECcn3HAZhG/c8GPYb0lbgDpdsSXdgV8juuJw/9WhEUeCayGPoLnI8xYF
S0D3oS05M0ETjixMIECmQmVOVOCUInQcH/q+STaFNP0VQw0QhOAg4gtyan7tJfJgNspmVrbi56bu
pBjCuylEnk2NUtO+XS0D5Ce6FKTif55C60dWeKjzogfCM5ieYzdBQLYuLhFSr5fGBXABNCW5dacG
QBKKlHkFuct5eMCh8i7FQAJlh10pgmTFwTR7Z6Y/qcx1qXqdmYMWtqFfbu/IhWiQphH/EHURHOjV
aib3SmydzrdgjU5OZ206/C49pKmxir9LOi2TA+THzjw+Us4J4oDfZRuDMFXxZCyUFnncbmzdzA6L
aWG5EKmhSrqKqYfuzV+mka0Wtu7pwrRADFcNY6gYFepHqWgiza58GTogfDni3KHnBM37biy7FzZJ
B6pT+D54b85VDopKCI7Uy/zSSKJHP0WVV2QcegFy5antiq+G+TPsePhtklCbNqKK33UAvDx0OrDD
hdmE3wY/+BKCc+FqIVZ/EI9V3XdAZkF3LGvj+MFAwDjFneZKJk2yf9tFA7EVZWpRlrUdkCwAoBBd
DWTKiz95RJ31zr/RdH9r+0CFudBRuhuqqdnwMfg89Lw+NQnTnyRv8lOUJc+FLabM68zS9nyAUnYs
CNlTCP6FJ+QkaGywItBGqUp7mkkNKNE/m44YvcKt9lxVP0FImt3R1dLVpwBVgxazNzcDS3dxHqK0
OIZQcCIkOOIgEzKlH2KDQxjjV6/Oy7EA9ET9LILSIy5NgnQsuI44sFaOCXLtBVGyuAW1ueqbVFdi
AxNEHsDgLaW471VjgEgB1Mfa0VG0CWQfEf+98w3tjkyLvQp0Hxps3bAmm5gcfSchFDo+JrowjqgX
45uIpfrRBR/bw2j41qqVTvbdd8JdrRfN2e1wy55lFqBz3K59ByqwJJZAWgq/k1ag0cVlypn02gTo
sYUVKCAaIOq3Fj5pBNcV7ZKh8XXXGNDXfZMrXViBFtvMHLT03dh5nbcQBNEVOHIVjrDXD3Ztxw+B
aLcy1vsrQuP9VYKOSTEz+4dR2RwXiHM7ceRqHlW2aGx3FoRk78mUGQC6Yz80bqibtrWN23Bd7tsQ
AerG15+o6UXdbqEZN6zbsNAzL2fVpUSF47kvKvbUWSYYpq06ejejEkbmMTBa7WkBHKTCR7XmZEvm
Na7+JXAHY81DU7uL/CF5sMfMWQ0ok/im+SHSdVbzSctibBhkGe1BSc8+xkX7QA6QAZSrUK+sh9wS
3V2TymCT6274rUGhrVqBlp7GSKzHppP4O33T0ih6mO8tgXj5x14kXqq0jR6mLsQ9CvOY2X5zwdaw
bUqoaYLCtUAkSm2KqE+NM/mjewKpykVmtrkjW9W1BOGsN41v5Z/T4QNpfAdmKI+hY0YgVxHTM+c8
9bqcN6cRivKfLfedV2S78Oqi6dkIUR22eLXlRzIDdTsdSyuMZy+ZJ69emYB6Edez7chkDwnkCOXq
1RhefcM0LmU3HXUepOG6Usz2OHrSIXQ+tvZ6Nu30Ln1Zjqi3B11ykUHxzoXOrhDTxv5OC06hErxA
fgYxjPSeOqVSv2AlhFqRYgU/nXJYBvSyQZUZYh27hKeMr/y4WsUoe5wKQGdYv1mwwTfwX4k6XpS4
j19uIMQ0IUGVJl4qRvEa9XmWCRBSjgHYpcFovLpZ6527JkMPQTbnSPOWtZGIydcohsN2NC2HlR10
0QPIxFykr7vKmxwrfoHc0edGZuXVz6CylTOHAc4AezIVu7h37U8uoBZ7A5w82xTK2C+y81zZ61/B
vGdvW52Xe8gQmZ8RJVnTOBQBo42GIPGxz+vkw+C2T7SeFWQgj+2z7JzXlvOgDRr2O+qFDL1BjXNg
Rw8onj3mWQ+SJ4nEtV2W03PWNs4GjKPRXliJfOaVfmdIv7xWrTXeoy4a+e3QfHWb6iHaU/evbnpq
P1p1tsYeYIugpP2hG8PygoBBN2vYRz7yp8GQBwf6ilpwg6woAwi3L9ZWZGpXJ68/hbm0X0oOcWVh
peb90AzZeRK4ldKAHab7tm7jz24lxS4Dp/luAtHs52C0NuQQl1GCGshSnkCs0jxYBRLI05TYL0D5
vkQosL4aZtwcGwfpdLI7KEUEOOclyDRnU9olP7RWpV3tsf3kI9Ee5niaj1Cie2otOXqlC1h69CZw
PyXJnT5AA4FMbR52lxI3pDg2oKOR10iG9/h8vQTyxwkS91ggg4DxuwUQJft/WYCW99u2uURWum0U
B3XUYl+dudMdUOnFuVMmslOXmrhCOWjLx8JbbHS1+E0yrU+jDu3eeu36/nBcNpmQWufFmvab1Ly5
cNJWdUhtddmdvvkgjjceCyv8d5A4CNu+bcRpSx6Rpg/tyWkPTsNLl65mn2UHH6R+5PV8DNeLI82z
HB+yW3P+x9BAacBz1AsHblNtQlVRY6mKmlhd2WqAa1CcogGy0egyMKgCG7ItAwBxvM4IIq6gnnGC
U1ljFQD+UYGQYSbciyF3eEy02n2omwTVrSqmZIyI8Awae06KUGx+5xE69a5EIeyzqTmoYI60eu37
lrGDBsxhaBIJkeHe19aJG/JNCB7NDHvicp1xN3yoq4Q99UUeHaamAm6EvAGFrIDl6Ypj0Fn6U6DF
40WtFUw58lhl3mxdFaxdwrlzTDc2zC0bEbn230Z52ILRaHGc7PzidMC7kcm1htjLRwREHQsp+kiJ
ldKVhS9Pi4zRYoZwAxAdTZZN6w67bW9EBZFEtuTXNMxABR1yTErSFJLKKKelwX6sX2fUaoSGacDJ
5PPr8QH7drbG52FdiCEJmBtzHdpassbx+BdtElEiIftSR+AQJreZUylRzq6dpGsyvpsB58n209mZ
DVF8eS2IzqpD2xjdDidwbNxi+eBmlvh3O7xwN7AVyLjfoNp6/AG2pxfbZdpzjcJnL2uH4EOAbR7k
xR15b6cRDhFdaaPeO2mOOqQc9tIoUQaR1e6mT4p+a1cZkqcJg3yI0hABkZV7KDV/s5jITs1o8bFd
veu3vcRDNDsvJmJeprmhjrIwIN5GlJQDZR+kenTBO08/dloCtSh7eB61uDlwq3bW3VgPzzrYnkED
HcuzDt2hj+6IVKtyy7gNFaLYhUyElo3PhStQgqhZNeJ3qHQ7+E7hewVYF85xAZCsHuFm1zUMrFTA
/rppnhx8vUZZB7lQo8UBgv9VYnqN01j9juaBX1Pd3B19HQ7GpbDEpyrE/d7t8NQ0VC1zKnFvpS5T
lc5Ll0YL5ewrZ10538yl0TBJ1uBsQSa35KB/mNsQqJdf14NTvF1nUO9wdANYGNGxO2pMFfpduovt
/Tyyvk2eX+Nv4+QU1zjyTGFyF+aBeWZjj/ihHoQ7wUCAgl0RjNS4igI3BTiyZbNhsRLkIikhapIi
eQ8p39/MbAeO2CcqzfGw/LUkQToyHL4noOsh226D8oxeZnFBNXG0CSyU/Qy2X3gc7HnIKkC5Iy3D
/j5WzdAhmy8CcBjTADWo+Onv8wQs4mHpdvubGdEUP8d47B9uJgRIjbs5DsbLGnSlDfXWj6bhRL0m
RmJzFfFk5SAkcFl8c4MBIQQEThsp1nzVIEYGil7sZ+cu2fw0Uzy9ykjD77yxgWs55Ojf1LICXeQQ
kETukMSzaKAzxLXrw/pEJlRfx2sRBeCnqR2+MS0kk0DKU5yRF8HNlC6XhnX6jqVacVxMdMXVPXi2
xfr7VWhAqNEk30eI4TwJv8dvX6uREVYHO5xf+kOWYS8DOU2I8QjRrxnKOR/o7KcjeL9xQg51AIi4
Xi0W5PeZFIew76A2e7OUXlb9oS8MsWpH/DyyxHB2WePvgQEKrxBZDK9W6yCMA72eXWU5gPs3WXSf
au7sMQVfUAnnpOCe8n0Q+ZXQDIP4jQ/eJt0BdL7Q/RP18xSfXyeCfkNdAwqp2paGJ2yC1wjtVh51
3TzERK4mLrN5MX63LK3eL5BEAjMKw8CnlxTFDg9TgFOyVo93A0dVzlSE2gxXbAKoZhVD+hy1KZ4V
fWpaF5z5rIstsn8DUNbsqbfYs36MDvg1fNFZY10M1fjQhT0HFc8+Fbz7lCDpBRjQaiRtzMI1P9bY
GTz7rSY9w4imRxBnCPznfHnXxfYArYBc29aY+YgyY5x3p8J8zsfm0xiGlVqnr0fni9SMK4UUgEf4
XFmDv6Xe0izKjmQrRe7MEpE3LlUrbuc7QKd2oFSlo5yDxNOwmo97dayt8hrQEhpZjoAI0nHPhxCM
kuFo7g0LcEgbcbFFWQ3FqewEaeJdZoCyQqszdzfLQkyojw+g0roGxXr/wZkSdo6z6VkvIr/18ARJ
nfwDqUkA3QHGl6I80zwhzd8v07tKS6oW6YEnzbCPWCh3yD3VH42uhn5ogryBFv9kieVcZwenx2PE
QYhPN+MdE/V30nnnBA8hUXhSe6eGRt78yNQAHLaWWW3jaVAVVQjJjdh6MFWTs+mnBQKew8BN84Hs
fle46zKS2nqxTQUemcLEJ4vggeav9MzXH1zUMWPSwC1YrJa9W8i1wbM5YgcBZWhD8k0rI3EcDNs9
0lX9m+7iQn6goHydsUwr4mZVh6Z+WHz5UH9G3rba4jiuA2z715dY/OgVly5d3bwLmnvjN0IAbmX2
deE5imCxbZDFynLX2VqqC920YW5olGyLCz4z8N3UihFwcYwm8GXSCjSlaWVzwAcLMZLRlftJK6eD
XtvAl4i23zRCh5CdhV2MaabhNx4b+44HkK61BPB2LrO/QzoZuk0jNz9WeKdrkQrtQiuBOnQ6pH0M
qQqR9xsD4LeLCNNsT3d+xxcxwN/yI935qSmsqdzahV+vZwVFrqDMkCkHJM0Oh8QbQ3NlalHxQN5m
kyfLAiwG3ZoGnmFbA8GV00L+Dv/pMJ+G85roNah5R3gSlPyr0aX8kmgBe4J0e1eZ4ZWaEsfAjR1b
xiYGnOmKPWhzX+YvRZ462I1i37NufbDKz/3JBin7CLqmI3RDMQ7uxNWUOP69G0Xa48TxLtxWou6/
8h/jzvAf3QLau7mJrAx1aUDITK7TxhYbmmXVPL5HjaQOSB7yruHJFzy9w3H4ZBZ2c9+M3WtTuHa6
EVmyDbqCnXjlTutexO7LODw2Q5V9FyB6xzvOu4uwfMgwGHjvWQhsIONptR25i9u8I3BA9XnteAt8
DfRiyCUTJo2aHMAMIaf6UMnBfB2Atm02I+GMYWJbfByf9MrAPsLgd6j3UECvtOV3Dt5Uf8gdsFJT
34L2yHrqWOMVDZDIfY+yTu5/Lc0EMQ+pcIQk00dXNWRWD+AxOwdp/APCyvXHqvfrrSYnF+HyElx6
Q5WuHR4MX/O032qx7/xQrrblVLNr1BcSGLHYPiKz1V+GGJwEDohfP5ejnuxEMuXbVBrmZykQQZGy
iM80ik8zy4XzaZmU6HbxIGUZohBZEe6Bd06Uq85o+zvEgU4ZGDWB2H+ztYqub+6/95+vRzAY3IUZ
NPFMt7ZPA35jXhTL7HuVfOSTa7wYElv2IsrH0xCz8ZKCE8urQFO/1ZMQdMUqJyQUpbndF3gT1PdV
toiuIC8KAfCRjd4y4FJGaenT1e0SZRVMWyar7/irhChKB43O0pBNKBLcoEndNZ7Br6M0EOvRY9i3
4Z658YS0f2cjqQNGklM3lZCcqoA6IBv2Ta8DdCXJmy6LCU+VzE6gON5HIAqrcuQvlXI8ciT1o0Ki
zjZL6csvNmyN40PLHKSzFh8aLtxMu9h5AFSTP17B2TRty8FHYjNJ4rNWuRUUm7ToU+zEP2tVc6IZ
H3pLa36UqEFbAYs1XSHIM22NMc/vkgR5ZWD7Pxra0JwnJP6Wt5aG+Wxa3hmZSsc9CGzbLv/6r//5
f/739/F/BT+LhyKdgiL/r7zLHvDxts1//4vp7r/+q5zthx///S9AGaHLYwnu4l8TEuCWGv/+8hTl
gXL/H2Fa13neFuYlA/J1R1Q7RKvDzHSrM9Q4LiZi3lm6M/tOBJ0W3Mu3PGmjmZCHPG7IfnohQPDK
LAPoPj852Q54DiJkFj08TpMTYsz4mOkSIg4JcGHwoS41kLpIvC7RH6PJsrwC+coXaJR7+PM7Pybo
B62yUis/aMhBbfXGTo9GNrX3ppXgnmCA/o2kfzQb0X2c9YL9rKhHfZwsg31K2culPyvwYSfjrwIn
Cvckjjf5GynW8/MvDpJ4W2q6Ds2IEoBE6teqPzmZPawBltZOCW5uKLp8zF3XeIxCSKHXE7+nnplF
433fdh4PkDDwelC63aFs/MPibw6JvYfOIkq+ySVrwmybOX6xpgWogcZQvDbGsdk2b6+jQ9B8ZYQ8
OMxLR7n1BJKz9ERL68yKLoOIwFAlwivlF/qquKTYyZ6pF5c6g9oPUhfcHwrvz980rv/tiwZ0qQu8
gCMszgzT+esXrU7tYEoCIS86N4I70lFy6rEMZ/GlWV2pQHVfFCG8Mg9DeeYOTLp5N/fDnhXh+q8+
uiz9ZouaTNzdiMJQx+P10E5tsPInI3sgRkMaSNrxO6jDzAPSBZBrmiK2mfCl2mrBKosn/i1XDzKj
tcpzCOn6s2Am3guAl4A32tuZ49sOu+jiVIdiREnWLjDBTBc0rrVuwR6+NcFrhGqvKtY8yjaBFRSQ
dEot1VYKRdEpu3dSpFnmHviE5a4O0uoE4dDq0hoAC9JhTp3eCjOvPIiMtvPx7c1Dn1hWeGnYYNSK
XkcD++ufPyr89G8/Kwj84GZgAvAhwDzK1fi7m0Lfa2ORWe54ASzT90bpnrgwtKtRNe5JulbplX3A
vuAQaq5QulteOjMpnxxD+0h2P9TijSxMeUCU0HgOtaM1dOwLSvqG/RQZ/oa8HBw/nSrlm6Br2r2V
ls19DtzJRiVaPerGQjb3oWq6xHw/UKIy79xJZJBrFnuxeuL6UL7b5EEZ7Ke4ND8PEXgJBcA2eeOU
H/UOXI3Ka6pHDVoxmOR38pkFTYvS4ATwKR33nbVm1sKjLW8hXERgQ5GtG+aefKYPX7pO872GD+Z9
5NbhAYpz+PPjNPvAWIXasUrKr0UYHUp18y9y+2RN+SbWQowPbvMknDBZFW7LjtRlYrLux6xHYBR4
dK92s2CHYhYfkk6ldtBijoh5ZDxPpR9/Uxfg402+RbgYlEVdkOVtKNfl4oOhHcvT6o5Oi0tD50ZE
Ivgayj2FRwMmbjXbP397LG7dfntMxwFCATIKpoGnCj1y3n17JiPhSRDa8UUD4s6rHNc628aEn5SA
9nJrsh+jKkgiEw2Snbp5rGd3ZqhvbuzUpSYc+nbNu0Kb1/2dX8uSw6ijoqRQr7xMpVeYRogE8YR9
vrHTe+C52x/jMtjZXeweTdXoGXJjqPxx+HHURlzS0HxJVurTFTgm3ONiu/Wh5ZZhukKx4T5Ade8+
HcIrfk7G9vX1/nGpd29iWetm6dtXJkd6d/Pq5L687wwEs5l67cX+zm95lWWZxTZq0Uenb5utj4/u
KJIEgnB0SU0M7aQjjnf6cbHR1Y0N2fURjApqCWre9WmJuc+rCAxNLcJQv1vjdzZ6GYABsUu/GQ5B
UreqtDrfMgF8Ayv8n8DcIR0p5Kc2rcFHYZXD2RklPwKOCU0/rkVXpAHAkwjEwHclnZK2lv+TlewF
vKnyk+MOvyapTUpVjv22LfkZe/gUXKQszT2eNxL1LwjYabkWXpLBPjO6n09qtOiS19GsLyMaRaY4
vNIE2YXv55NHhPk6EnLbwU2i7QhYxYkbZuoVPaiz6whP8dFIIL/FOuND15mAHJXVF+wPo11iomZ7
mHj5xcidvTMy9oGmTy6wDbZyW6YL/J9pOrJYIUSWca6bgXZM08UaouL4v75h7GbMHY24zNhWPO/W
vVWkz3rTX3hjOD+QaH1kWjJ8tkDMsxlyqwWndO6eMtMMN1ljpM9ibBfXKoZkRRu6H92qtC6i4SDk
acH7qXop900QLUkEC52J6R5A8dWG/GiEGpSPoSYdM27sElrjnj7VcmMMwOJrU9DOWa4lc7YkuAbH
xo40w6ZEJcnm/Bn59SaQeJ0fv86lGTfJMTUXTxgIcGjhjqQCk0xD4SRd9kivtStmB5umjeIj2YpS
oPSNBkoutQOeGw60WaQoAbxRFcWVXbEjXdmqS1fLQKfqj3uqP6ZL8raobJicUEqNCuJlZlel5WoS
DQDWQvZbnrXfbbXrqtjw2sg+gqoS9XXE+OpVp8Qvl/GxSIFsyICPyVUFBTWNKo2oqd6C+iMgayvD
151NouAriyMqCLVDgMD7/D+m/3zkYnPj4MYxayVm6g8y/9FY/DpCfyngUZgXtwoV1nfFXd6mr03l
CzBLL30angwFViUj9SHuYmywEYxW88j/zxrzak5Tb2NNN5Ozm5UpwsYgotWEEA+IlQ5Hhv3pZmIA
cwCpsSMANXlU+K08GC7oeMhDB4HmqqzzbA1kgH0C5ephEH13oB41QtmXLooJu2MV1MC5olKwtIIC
9SH6uJnMrqpWxHXiRN10N/fpMqzsvNzSJTUZ8tx6VZhbkMd2xYFstBpdRX6pIONqdRvkvgizOu0p
b3AojxtgZR5pZHkdmoMwdQ2A36DFXj2w4kAwywkUAoeKQ0OcUJpkG7aN7etXurZ1nO7I3VUE56iB
eu8eNH3jOX5aeqCNFo6x6vr+h2QmXgn79R2VKEYS9GPUZQrpbDZWtmnVqFRdGjXitNhRBeOU+Rm4
yY0/zF2caa5rG8ciSN1VjTLfu0R9zyxE5KEejSw+Kn6UVS9ljtQY6hA96qeorkQ9lxqiJjayfjME
NpKEypNsQx4FyZb6tOjiPU/xh379560Z09nt1sxyUQVoGA50G5kwHbV1e7c143qoOQhLGGfAt+L2
4H7R42eTV96CLr0BpS5g0390QW5YO6hFQgO/2taHdrDf3yO2VJx7PW1R/+yKUyKGx6wb2ycydUZZ
bOyu6TbUpYHfTMr96ZEcqGnUJK4mLQu9TRqsvlphw57Ox77SAvtckbrf6PyXQUkCtOkyDFe4D1cH
MjIDN/147HsUx2WuFmz+JuOBp43A/fI4kKgHweFzQsLTpQFdtS234hIPtBz5usT9YZUcO4Ji+lwE
oFEwwAnyaILke5sEXXBqwEkIfczW2sXStO97nN0BYmXOx2CcaqTgBvdb54BcGkHkAAh7dyWGncAJ
4w5lghBoXXKRaZyItdXghBgWdjCulgTl3G8N5HzVxAji23/+Aom/HQwt17EcV3d0xlH7YtxEi2K/
aCv8dPtzIED6E5io8F1VskLNa5F6phmgq1UZVKi5m4P2CxUnYPouIaSWZtaajNRo+GXqCC9Jfw3h
1sbzC2ZuuG1KbJLA47eiBFbcgUO5y6X0qAvZV2CGVEPeywD+CO09uSwD5EczlqVCJd2ll3b+1W8K
JD1RiXIdIg3yym4EoTHHQQEVirI8X7dRf5Y9gxGh3NtI23mNCr92b5IpdEU21JkkO0crriSlsth/
5/vOJfWNbT/0chVPU+RNTaafSsdyPzXmT0fh/lJokx5zjoxdO/HxmbzqcNBPKMQRn+z8p6W8qgmQ
ucBGQo68cBRTtKZYi7ywFpkXL5pEazFwbZ3+/M1gln17a0Gq2GEm4xZ3oUfPbmIGBggju1BY3dmS
jetJxaxNTRgzSAo64MhZbHSVTaMHCpb4Eo4+ZCbIj+Ep984PJ7DsgdcTAlJNfOncKDgMndWsijLN
rvitU5qd0ucuTtJeZMTOjmzA5usn3sdf58y7dOrPWm1qJ/JtGSh4Unz8a/Kt86q65qfZcwgD4XV1
bc7rdNjinZq4/eImAFB6U5Q9uxys0bSO3hlyVxmtBpYbXq+LyWoODejSAWxm4jBxLfmEOMuuqIzp
69CF7+0lyqPILsr8vV35x3oiv/rp9EWzm2trWxeUnrdPOIf6Dy4rPkcIFz07DS92in1wm7K2ejYD
6/wKiopNC7Cx4EcB0oYz4W5UTwaBfyZQztuYLVvj41uPIDlvvbd5oBB8twqt+TYPbAv+mXp5EM+v
kCUAdgYBQKxqqX+anML9T2+P3uzbWyDPt7cn3cYb8w4FYSm3ley8UXIIxrravdYPGZSY7fIa4FSF
0F1bXnPdebUto8sV+Wl9Y/6H34K4DXWqoLprc85wq0T4w775KXQDwPlBNqTnkqNijLU9tvmUgZrT
UqAu2xlWKyGE8Cs/ZYoKWXJ7PGmyRgYC1SceSLOcD5oWJGf8sn4GsW1/sCbXf2ydcc1Z6nwQqkFZ
NzQ5puyJHASvvse6U53n3oii875riwO5IvUJTGPIgi11mZFMG8MavoCnJF2BzdB87PLOfKybJtuN
oQZYrbJR04aVWCc17zaLTev8xJtCzne2bb/6AeL7w+iEfexMjkAzIK271A/KC83Kmjx7LLANUq9C
FkTiqjNAm3fLCmafBsflHSW2HQKiEORHqaMUtGga+wGldoOKlcaIhufyZeqA32v89LOIo2hf91Gx
q0rdeE593SMHqGQb69FG1cGIUMuT6eJrQwO0JHc9TQsRiF7lfsoP/+GuaN7eFQ1mOLpuWKZlWagN
0NVX5d2Gq+qjYIQIk3YKbbCpL0UkNrJ8NnI9s2D1Yl+KSW5skOdu164boIQFVWyrMAvkOzrXpZgn
LCBOoAtrmkeXAeKMNTJIItDcZcAECIetaMSO0hZloM1DS8jlQgfyKYmBlWrUpQV061ZYwbSiYQ1B
xmRHl5CbPvhGEBzx3vqjLrAfyAqtfC7BAeUVkZ1vi66/FLh1/wjs+uZCDY1x2fyQsr0ZGmGRaugv
PsiJpCvTHqt9vXFEVd4TXatLO4dqTZa5Q/Z6w7BNv/+LBYi1eNXoCrhQiNbLVel7priuqMmlw04x
mI5aYrNCXBbMJAk3vlWFxvfv/NQ0DpDzpmdh50kXaGRW12wzRCiCMqfDwmMTlWXXrogeiXhtlkZV
d8qh3PYKL+CXdXi1B+jpYXsHmKvqQbFi7yPOg19y56AcFcrMaQopwwEY/npFl9TkykhXritBehF3
zuZ2oJ+uf/6CO+bNU99gHDc420HlGjNN+zZT4DQSbH4cYIA8KBAhQkH7x6GwnsvYcBrvCSpU6YcI
nEgfupyhltaO7bvW7LIPSVwC7RhXNvhO0NU1KFIAg5kB8OSgsKITihGzRVAhTnUBOEhS7SiJQw1k
2ZNTWMV3tI+nNA/Z9bI4oJAhGR/1NPZ3dtRpbamodDah9mNscVvC3e8lsGOkd4E+RuHiW5dGcWB/
ad+SxMkvjzkfTB5gIX6McOab8zDgBWJAZyKlRJkb18zZaRDp55Fifr3ZMaiO9a+jcTuyU4fRSqDk
5s+fAiLrf/sYBH7TwmBMMPAf/y255pi2iy0/IiV9YkmUIYKZXHpB0jcheBH1ChU6gT1+ryY9vtQ4
Ul+NNNuAqxWyPoAgXbUyNHEU63pkXypsXSImN4UI3Kc4R838mHMTEgWN+5SUWn9KsJkC/WWfe1JU
MdQQhbEn51wH7SCYfvZ9Uo25V/dTti7zwN9KX+dPZWraW0C1uf4io1x/tGTfbkGA1+1l5GM3C/KM
BvnLr2FYtghFj4iM18P0jFqyVYoz2mxf/FPEeBb7X/1pnbxLfgwuBDSonlWH1vDOQmTIs6mWdenT
cJ6Bsc/uDR86vmN5CmI09pRDUEo6aGJtOBRFuiMTDS5uRoqbJhDf8DMiFG+7nZvcFYOtA82IxkQx
zaUr9A9lXfSHIY3LnZ2bOKYGgWxXItWb0/9l7LqaG8eZ7S9CFUgwgK9UlizJlrNfWBN2mXPmr78H
TY/l8e43e19YBNCAZ2yJBLpPkHQ7NEm0acfq29yEx9NdPpX+ekwg7e8yZBT22eTwPY4LuDMcdFL7
0+2n0Pn2U8A8TS1wXWqeSiNB3cLgpQRqsii1Qxi2r90YiHUTNdBx0keGK40ADKkdPrXncDWH7ioB
mYYeD67V3KTp8yIwKIUsV+H++aNvfX3BQtHOMCXKEza2XAbXv7xgAW3oNDMB36EasmACYhIcPLim
FXD51YzH6OMuH4P3vuvd/4zLDQN/m9Dr7jLvAeeG5HVKwclzwk5fx1M/vsnyMbeG5FVT3SHK3WsW
iPLYxRkU3XPfg8+axGmjMJono+OAZoEU6HVBuNdwSFhGikmoV/K7DE09Pia8HM/mhMfnwvdgeWkz
vzr6KQyqHa0Vtx406E8dNAVQ6cSPdvICQtQQp79tQdT6NEAz4MX1PmM0IGlKM4CqTl2/w8AE1Z95
hgef+7ckirAUyht//ps4jqrlfwaVWLrQHC5t5AlMzZLWlzRBY/KuF1Y+HscE6B4dRtzIk4UyP9Bl
jJMCjlS4JA1QQy7djlq7GjL4KVEIS9viYMHj6X3ep/YcrWZT5LVZe16zNjwWuKnS3wxR113ldpmf
o0HLz3TX2LDqywMvWX4ZmKB9tw4KnKBpIFY7BrqDgCGAsjiKI736a6lErReMXriPxHB/XZ0iHPjc
3mRiWn9aQ820cHg+tenmGk7L0JyqzxYppNPhkB1rhygbhlNZpCGqTjneVFYKzJbqS/Q60V2cWkoA
uAFJSzWUofJ0FD8HM3SryDBgupTd876zXgoTCBnYkwy3Qw/aRQ0rwJXmewfUe2uxrKr8Lep78Lkt
PIE2/9JEhWXcwm0VO0MATxZshPtUkBbaZnB0jv2lxaGmqVjfVtNDtB4Wi5tW6BD0wScNoLPzHAHl
EG3TFhN308FDLE34mDXJdto0kCM7TbP8gBA/bGKwwbABqaBRy5YEJoL+NLJohDei9nV4hiolorXW
DKey1oUm5gQBU8ihQmLGyZeSeHHzLGmXhwLF0dc67ZyFDozv0dYB30IFqlp24TR8b/UlYZVbFcBV
ABx7vZ0W+fJAiE/YTNprMDXwUhwUsuuKBZ0BohN8TwFkR8VYAWnp8ikw+Bi+mrhBJxPrREYCejxM
0xaZqnf4fvDMggmWANQyJnSpS0uFoTkEZMyt7idnZxD2JamyEBY1IDWMGV7Mw5iUq6Hsp9XYR/JC
Ifr0LPD6dkPT2ApTmPeeNNiyzkGgKKHkcx+g2HnTF/UbBLTgJJp1KH1mYbuMSstCZgWEvTCB+B4k
Gab9YHW31BU48BVyi9Ru9oaj3eHRN6GOZ0M1Lmqdy3UW3Y2tjKAdFj986W9reIqA/vf4aUmIDYDs
0cgn+qEFGWhVeODs2iR7ob55EfXvglFRt+Ox8WoGPtSk6hoQHUMrv3WKPXgNA5I42UnD++6Ujr9J
YFzgmqqiVys+G9wUwJtjHgBHzFp86acI6ovDMVt0DjQcbaLGUWeg6HadBotMNZeCP43Ok63mfR4F
0zRApewFBPYycIVDSCjU2XfhmzCTSFv+2ATdsERZh537oR02QxfBxzjHGRbSYuUmQgX0dvCHemk0
nv9Uyh7WX1mhfU8sfQsRoDBw2zJy46RnfzmZeIn70HkZs6FaWHFankCEhGwjVKZzT6927SieSTGa
Llfqxuika44ywQ31d7UHZd8KomMLljXV6srcmIeNttrZnvk8x13XU6tkbfe+ihmvi3JDNW2ONxAY
pLY3N21TOqcJ2F4aNKhMXlqfI6wq805+3O6udXH2EUF9v69RKVpMoRc/TTiJIHcRH4D/RRoeaGce
CzDvUjuZ+wgGbXcD3OJh8OIa3Sghkql0K3uhr8CYSfZMptqN0yQQr5yHPSVcqYbTAdpZCRTCuZ0e
tVrZYcepHh5EhPwPuY+kFfw/o9q6ITpr7sHJsGdhhO0oqLB0oYFIh4h54KNAP/U9kuDvrNhfnTl9
B/QMGvlKSHVWT72eI3vuPYt6BH/1qtz7S6QXWSYnk8/hYFabT/NmLdYREzU1cY4GtDd1YTwHuZcu
DC5NDFXGMsgeWnWxS+05iPThKLD9fGgMJPUZ78GaEU32UGlJuudaA0kIFdskbXApmxAQTwzShN+n
sxBUitAHPF/vk5UH0aFtK4fxBWpJ66Qd+IPX8vqEt0ADWS70aypMqrBeNevKXIdOzB/AqF6kIulv
oL0JAQHOxhfkABKlKudsgySeV4zUioXlva9I/fSDKYylQFsl0IBFeqx7iMJAUcyLZ42Z/jFGtsA1
bL941n2v2thtZ62oaZeiW3gRMCLUlLFzhGqOfkdr5Km/pO7RjKDYoNbQP9YIcxx/K2YtyyRn4Psg
80A5iDaHYgde+nPXtR+JOLHQPFClqW/OSwwp4GummTzPzQkG8KXVQ38ZmcdzIXapZ3anrLI57If9
4STjSd/7vEV+mFlWch4bfJZB7hw2eg2kwTLJ+whk7c5fYV8BV5aghSZfZ/tnuujgOG+LmiVumQa5
t5TpiN+kvu1k/x7h1CmI1llsfYP6m7+bmzQX1mraEtggvGRVdBemwbxoxNp+1+EhT2HXfmpOzd+x
ERnAyMDHsgJ3YwPjJWxHfBiR78BlfehAvTt5LM5P84ATdcWi0yWK1sAQf7IuNwFS8doCiocELv5i
Zz5bl9MQTfyIppZel4dKenLvrAQUYT/R1+nr+d6Ll1d9Huhb60BCuS/OMzedvtfWEq5z0HYNzUe/
ztmyaiyA3QFdHwM3rI0WAJpBbKUWtscxUxVRhmIlJTRE1HYLC9TvdUwVzEyr55hr4gPCg9MGCRjY
CSgMfaxg9l+E8HPZHyCGVO2uyvd01wCypPgae8jl3oFFNj7k4B9eojaGeRdaXWuOD70ZHb0k7s/U
ZTW6v+BD5QNjgkEP6NAVtmrWikanqEKdssl+FmacQ+4m7l7rbsRe2+T+Ic9b56kz80Vjjt1rlDNn
06ByvKawSPo3eCb7D7HVJkcUxuM5jDl1uBiarsDpzrPu4wyalhk+wAW37X2cRO3FL7XHbuSQaAI3
68KRoDra3L5J8NC5ZOrCypKv8s4MV9c+Xa8vum+aNxSRSLBHMvgfA/t56HVuPg42bx6k9kqNDpKC
9wEIA9Qy8Te5B6YUqumB9RgGmncBrms5R8q6u+CJhG+2Zz3gFFjG0PYIwUEoWIijqcwziJzrYHrT
GTLmKNT6eISdG5tN5zGFSYaXC/mIU8XjVeIh92O8jUhsrLeh2u1tSQ4CjgQNNr1aKTYARkwuVChv
UXPPnqJci1BeAEYVRsTsYjZN7BLuJPasWwGA5ZMPNbc5ohgT/75syv93hPopnglXPD3mxWoEdc2F
8jOHaXcNm6GugQxQMPRrMx58sBXxEl+igDSuumCIbo0gBTUxkNFtuxvqhp2ply555ogV17Hpfl9I
xY8RHFHDEuLsqjXHRZ65YdAidlt8e/LVGFmvSZsEe1p2jrOifN9r1vMcUYSJcNOewUoCbNz3f2Jf
dZAbVQtAWuT9nzi32T5vQ3a+LgfcglhVA0dRkCYwq9nk6h+lJ4O/9Du73LC8e7M1vKoKWJc/qhYv
y0+tOGD1qU51/dEwh3ms9jrxmBv1v837GINqU+6GEdu1po3PXNN/j5wOZwDVgmG9v5UeuN/UHMz8
KZUoFVXjKvOQqBuValRX59BX96pi0yk68miO+B457MGhWmYVTN/jOq1uGjUY+cn7gvNob6xCx8BC
Be8XGUQhN1aB50hsjbPK6FVvVNYRNs5FeEOKpNRfCmg58JwHKxIhpb6pS4YDs/pbCrv2f0xPPAYS
Ylr0azn0MZzoJ/baT/r73bXvy10xBf7bBAW5eYas6rOd1odmKgx4AY/6E7g68KZgwwWcVmRthme7
SvQn9eq/LQJ+36oYCAyJQwLND9eyouyYBFq9Ara7uuT6cAMJbeMZdnT2bgx8nEiVtjGbZLLUPMC0
qInWjRUN7SWtOtBwoc9t8LDwFsSJGvA/9x79rgG0IJDeYmZPVSKLt6MNUU2kqMAO4c3RUv+wnjuA
YlnBxTIK9hi1G+qNgsqEkgk7U6uGxvdNIMDtp2bCO74t8EBeUrPxU22FX34+T83MAhWOsOB726zk
llk4ZEJLRxcuCAzYUNQQeRgg5O2A3T0NEOiBOSI1KzE4p0B3/gpjZ9jimQfuFUxN9p0DWa2+qvuz
AN/6HIG+uSk4LKtb1XcdGPEnhOk41EyvfXSXlH291CACuvwyIHlfLUbZJGsauI4Ko1MKzUgm0I+k
AfppqNx9d+K23FF/aNnTUTrTtDLHVw9ALXy27eyG7mo4vDUu3fotRgIHhRXX8NJ4oU3OCKVrdNIw
XSIaptsuNZGYyzq2FDwHnBQi2bUszS21/H6Moemknt3UFoPtHPzJd0M1QKMJ1NP+A8il287XDJtw
cNqV3DQd0wFv6kuGzZZOYPTFGB55lQ/ujKLq4WuJDV62vmKmmhyS+yXvTwSZGkG3VE5db9eA9H9M
ApTIWjcojsNAwE+XXgLy7lVnG7kSVL6CH9ceuruGelC2ly6FOcEPuy4WkQkNqlEPzn5j+w+FhBTt
NEARAO7WwQNqVRyy+SPAA2p0MhzvHqAPNUQdEH9FaoPVxp7CuawTPNMi/HdVOJw2nFPZWEdq0Sx4
AR87Z0qA4hCa2/uRDyMDfOTNPvP2FZToH2t4mC5xQA63jWrCihSMawPCehSswdd+K7LRXFBz4EAZ
hNYALqIKLmq9PE9ZdDvH1sCPwKTSxQPE7xdtgrcYaqgX+jGTlj6azOtPFNpp+M7itR8faB0rsNwa
ii2A7UywoFeaKXil+svx9yaNAkemz6Ossj8Hg5L+uflvc8sc6gVxB5tyj2NrD/ufe78vzYMT2tUd
EmL1neoy08A8xDhV3FF/wfW5y2nqZVbE4DLpNtTeINvhnHsfpulS7c7j1jlP6hKEOWw4Bvk3BVz7
cVbrIFPupWsamBf5mH8NDmqoawwTb5czLFQCZhP30RvJd1IXmGV7Vlf5mYCicT0COJ2YzfoaD7jE
G7XKKtLuRANSocrDWcRbJ2YPcdS9DnjxBHKxYAir7BsFZY3mrDucfRZtHqRnsy3UBycf32poHeLX
145nKCqm5yYJNTdTmJ4GSdF5gGaEELf/NAPe7SOgaqmFHFzAN6S7i/QGNlvOAygu+mOTfWr8GqGw
km0p7NecoQ4vwBg48NcBFHw0e/GsRWO+L2MkgMiIBweCfKuL2oyP0cRf6PVPOwOwgdfM4t6ZWhno
Riu6UJMGVARtAWiTAGaChiwPD/bUpDsQ7IEopE3Dx3L0EyAj+L4cBYf4oJ+lh+eGiW+yFXT4Vgaa
3LWNlSzw5pAPdlROx1QM36gluhQakgafoNpre7uQjeFDxzqODZYC8KimEafFOcDmIita4ATjKTwm
AjYAAvWYB+brxXJM037TlSx8mCr4RkQg17o0VcRpdjOOwxJSdPnBDwAZKoseDigsKqg5ejqyLCzL
0s2f6x8aVb1/q3/Ylq05qIpDUkYH3vZLUUoUUaEhe4GXtM+KvdBxdJEF++l4bM36DgIs0EwdWuAO
FY8ZhHIDagOTAGMLB+IfeDx8M5jjvxkGPl+obZlPNY+QaciYeT92bFpmwFndFWXnrwtZt6do8CbI
91sRXt5lu/PLyd9rjtEd4AwRbbuBGzh9Zu16ZCy/BQDWX4kqaBaAJANZgO3mwq6G7lkCvgxcjF58
NxP/CF3U0Xfz9sKbIoTOYO+vSieFu4IF7oZQWy7NU+Q/u35EyTtfxt6Y341Nl63DspiOLGfaNhi0
GuXKHvoq06BtDD9ikARCIUKPsetOGuHvLNPUD+B4O67mVfqTMdjh1hYNw94KzYED2B23gwmPWzRh
eQ+6LJJmB2o6jngyilI/UyuSrQu1UePBqrr4vgqiNXX7oipOE7in8w/oc20Pj1Gj/G6aBuRP3EaH
piFKzqgztTFkGhQornUi082tqTwQCK3+aPYB0q5IMt57XnrXDunwnAw9aCztBBqLHcobHdZEKyAy
4xcUB06a1lo/keC6A+yhf/ZwKlh1kH69gYaFfWOFibYUCv7ZV/1GT8vsdox5eitAhwG9YoQltoU8
AFjA6S1zoLMq4JOyoSYFf8RFomw3nHkhjL+iYcUy1PN0E8491DQgpQGOE3Dw11GCxUteQb+HhfEN
vXcCgy2EXwT31GqxTb22rMlfFnDROciYG0BnxrM0b2zgbYcDsIT0dp/dDLWwlsOQZt+49v+OiArZ
gRhbOP+2RsQn4z+QEkL7is2zHOARUDIWlgYShrRV6fITIIt7IEmzEgtXooeq5FVYgcQXwliLV5GM
2lmLodYhyDCrLNDwLMFAkzRN8AyaF9BeoDbNxAm/hULTh1gDSOThogE+fOkJnx+kuuBAOR2oCQwY
QOt0S500HANPsLQyC5pfKtASDmLo9jrxyzrXyY7BSmiaJD6o6kjnTCCJu4S1bUMBjHkYd1tqQlsw
ux3iUexVXElxVjJmtxTXI4O8nTspBlo7DzNGNwQ8fCF7dUTwxr8JqDqIulromt8coR4L5E3cz/1j
iGoD9U+a2d+peAK8ao32uV/FA0H7FmAjvrWKTDuyatCOdKdkgI5Bu3KGMf3UDYfaCcnU0Ol2QVqd
KNRnHgwPhX0LeNndYIWDDaxgI88pqqVLGwoIS2rSpWjrdOuz8QB/9+wBpaxpieRUgsx4j6aOel/k
eI4blCJ9EDjsQS7CXFgqliYA4/eIFKh1vE6PS5lsKH5MAraDZun7dC1A8kOCNrVrqw6GGS1cMyD2
tkyTtj5wMAJGFMexiwors4GIi/FMYd3gsNFlseaNrsApFBthKO/TZLp8CsI2dV6M+mitaxytKkv9
mfo1btc75hs3vMu1AsrWrD5cLyIqmk9Nk5p8KJE01JfXMLqj2DlCLfJlKoV8/RkUE9S+XJlZHLhd
pvPCvU5sqF2zCL20MA2NYYBNDawUcHptL3EsBSgdvHNLydtLrS6wL8oX3J7iLTVpIG/hntEEF5qk
3By2hTA9d9L9bu6DQ4kB1MMU7yiemVC6N+t5TJZAhke2OAnsRuE/U9ffYl3sPdOofFdynBUzp/3p
cyAwW9hnPPm6OYBOHXbnsHTy7YRN8Ab/7K1v4UgCnJaChufsjYMMPqm3QV54fzu6Jx/SKp3WGfaw
OPYgtBeSLazS8t6gGrOiF4eEHUmDgmnVF+IRChfjiVfypTM6/dGKoVyNfcTLdWxwzJeSS/2R6QUk
Fn5F/ss8FYnXM/hpdbDxbQPFHDscjxEkUkFmhMwe9V0HTDVKTQmJZxgcehDLAhsNZzU1ufWZXJVV
Va2Ylso1MHH2vszKHrRL0Gg5lF2e6kb71tSF91cbFm4QG8YPBwqDIIrk4b0nrHPW9Y+BhFqoO7IW
OwZ1CTRR78MBhWz36y2Ng3BX72ManyeVfjPPvE7/FEO3ISRA/rzTM7++TWxuGJYOSoxjaTZY71/4
VN1omRBXkvVNA3s4octgn2lt6M4aI9TOp+FXu0yxrS7U+Ig60R0Ji4gkHLagxrqVLvyZHSzZaJ+6
yoYTZQLusAHfa8j2O+WChb2DvSMDDXbRGOb6ejKC0E3gxjFjeEWDQ5d6UQidt7ifj1KADuS30ArF
Qck6iqhC9UQ5iX1RQoTZwbgeU1HMhCJ51Ui8Eow82PjBqa7e1ZHBD3/+Xf4jpWEjOw/ggdAsm8Pl
RPvyZtahkqNBiC+9edd102LoP83vMOnjq5c5qbeG2oIj3XGC6ozsxve3FL26UF/ZW70NeY0ziS55
MvBuYrzQXJJ+8PU4Xo9FjayYEmyqHQHdGBwBT6PTTU//nJRCnGfRB0O+7RUk1NNBPu+Zn+8KpSBE
fWbNqrnPrCEjRAO++C2uVXOvfU2hV5ACC+CdBmK0bNa2jXyk46cXYDv9U1YO0vXx+3lNsxgYMiEl
Kq1NeenL6Yn62zQxl8hOZnuzTvNnpy0WfetZr1qt/mPIaW6oyfmEU6wZPjsBL/chMGFLmq5+HE+1
5NLFQTD/OIqvErhE0Y9LPeBv//yHxYvkS7LK5hZkLR2pmQIEln9oDMVdaRk2iOU3TtW7k2Ms3jV3
Ij08D2iSQg99HZz/0YUP3mIW5qEItQZ9h2gmvjnRWUVQqy+BC8ff+YDtdL6HFnm81oH4eoGc+9bC
OeiH4PBWsKRf3kVDhYi8Vppe2YsV8LspKOu7vghhuaAHW/rggHnN8a2d8BOjAlLvsJGAgaYR76gJ
FbVPkzQ/2uaCMRds+WYdeQqR/ful1sBFcqkT5tHp1mz647/FXftKnh0BzjSsNxShejdUXjeRZYht
mU0v1LoS8DUbbjiBGsSe6wWeEPmJuq5hNHPC4NzvibsBIBFXtiey25BTq3CwrDqhuiZueCGGZQlF
jO9TPAfUgDsvAqusToEN4syfAiyvLHaT4yxDUCN4uv3zp+ofGENbaJATMklnxDCE+eVxkSF/04xS
Cw4w3kE9ze3Dbp+2sfbUGLYrI94+2HE+3XuRvgwKwZ/6EWasepl996KSPzXV4ACskEEHRc1xUrBA
pR1XMJtF7Fim3hI/IdrOK5pgNnNzGmC5g7nq4Mk9j58/fhz37KUYYHZ6BamH+TAtHegor659iaNb
Z6izUc8Vt55w/XMoDVBo3S+o0tv1EGk0DdBQ8fUpYI2SGXB37Apeg3cLXIJVGq9Nh2dY1OP/gsIc
9UJlwjj5HXLRPbw4ngHl1raTBl1nGk1+X6KwtXmJVhtoCU0tHBr8fQmaw2ubz0v4Ch1x/VfEsvp7
4p6/u+KhQJe71aUFUBABpa4QqsDRE7ycDBiZK8zVdUAP4v9IxEj1Gfich7HxXpZAwwtHs3QOqPDv
hz2rDAxrKqZ6j3wTeCAqhdqqAz/0fXC4V/nW+vcm8Kjvo2bGxafgujK+OxxiQFFhZKuG82Tte455
7zAPEv9G/AwKt3kPmTzzHsoqR9tsIAWpumCz+R5PgzHgu8eoCZ+p9RGfYZtxmhcsqx4WQSP0unOr
1eBP4IVbIrLoCQNYaxBvDbRczpW6UL+ospr6qdWbSXFyunAhGpmt7V6P78sJx5k40sGVAmIDoGTv
73SEbgiH7YrXKfOZNLbvdRbLVWx1SE20Nt+jQNtuUjghqMchRF2sMXoV6XjJYCj4d528BXmU/jXg
Ieyaoo6eEvBnl4kDeS9Yu/m7wLLZLawuXpqC2VAZ8KI1D7m9ybvBfknASGPZED/4kcX+408uvhJS
pAYGqmEbpm7pzj/x4PHQG9qUoUIlO4k00MiOrQaWQhI0fDVmksG3E33Xi9cqjTcj/HntojuGlP9S
B3Fi2efjUw9fo786x4PvLgr/rlPUyyayvJ9jpb15fhO86gN2KMAvG/dTCJOxuq3jc8WkuenaITkE
TREdxkCkSP4DMpn/x7MQacUvH3TQbQW38QEUoN9i8/Tlgx6bokNKNK8OBliDN6Bq2NsWqNZd4+f+
aZCm2p1rzQNzkMmFRk/0ncO0riyLFnmxIlqiZsZ+ZCloQ3oNPKEuGF/yti7PmVVU23GUEoY8dnkE
p84AuqGd7gc8Md0w1ZGqnJCvopWCFocHuHP/NeVpAKUeUz6NvlksBX7Ft1zv7Y3eRd0eyTgd3Lcw
XVt1a168GMZgHgCxb9LWzmZqQrpNZ7ed9IK/nST9HgTcfIbNmLegJULo8ldnfBM72DsM4yYH23lx
tRxjevmHvlq5klEwxRVhCsCtCbsz0PzloqwCICqGvroAo2hOlX7nGXF1sfAo38UcPqk0FgyjPCUD
smD4UxZPASodgEiP3Tf8Ds5lB9yXqzmPnhba+JyMKKPXsvsJteFvXonPCY7T4UKiTnSCVn60CNLw
7bp5zOsOAAQ9fqOtJO0df+/KYmDPcsj5b/ygWuQlx2fx97tIxKA3DnkJ8o+Gu0+jK5zbgIXRq76+
0DFStSD4/alFY3SozPJpZahIOlR+zKvVEVON0TwaK9D6/837WOVjHq0CKoOzc1oxrKpwHA+2xoZD
kfHEndpCn/t8kGFhr/rrQnHXJt1RX5dA0Bt53W0Pg50SlAOslydDAqmOTl/NcWP5U3J73HF7yC42
iGebMAhqZBHQ7CYnu8RQGVwEcmq21NeoPnwFXEdPi1vqQn6oOIRG/YNarR+BCcA1voHCHdIhPuw0
VOaKLjolq+i2Rolx0yJPjAOWynMlEz9yGqZ2qwWAq491CC8FleC6rkF3fgx2HASawo0B2tkOqXWk
E4EFPlogOR2gcW7uzSqY+YB5F/vjrmkLvi5G6BfEjoBLk90Uu1HkEBrzZXJss+I+MOD/kAjp318j
qC9VEQAU31M8XfDc+dc1Ijs/Iev12Jph+F2IemlHg/EC+29z3UvD3BaVFj8WXnZHAQEc0txBQ9I+
i2xoCbImXMJgN/heas0SNDXjJQ11C2caqMdg8wFGpN96a6Tccuwi0dQMP7xPgb2QVQoIuurCU/E9
ggap7/cIWmM0zHwJ8Hl1qrh1D8wo1DW0ECnEqKluI+BpFsYg5He4cyFFAeFfWYNvDJ5OAfO14T22
GAPzZmjSbZhUw2K0sSc3kmbLcp/9VRgGkKJe+do4TbAcMnM81+Cm7FAFLLe6U8ApT03q1aQG5Db4
QDYXC4Bn/GHi+CFn6Y5nlvnSWYm3ic0hWFdIMkI8cXobJ2ZD29wq7iQznqkb1DgGTCOsH2AsdXaS
fpGI0r7TI2bdNblp74vc/FlBeTCCeEUFvD60RD0ZyV0ABtprDKcUHepfqTHtNA3o5ATmFK+80n/m
SSFuWdHVyBd0yHipMMivm0sB6ccdmIUhJmdT3D3/eTevGV8zKRKiNCa+m45t6pCm+Soa6JkefAp1
LTo0Ticg7aD1yokiSFYwN4MgCspWKxkM8ocVe7FbGbX+xBsQ/n0tHm6FE4BVJ4z64E0dLkhibJQR
921jJLANmFBm09P60WhRIIRyfLYAyaR+tLupO6D+zN1YNUsbUNzK7CPXyfzmseHtcMK++5mmyqzJ
bnPpH2kmM0x25zUOGJSY2PJA3mf9zwbVnGUdBPayGEQOpgku7eQXhy7skfi6tvU0BK/p2mZmc8Ot
uK8gaBF02qJTqhdtOKS3jaWnGzABmEt914seV3vRRAVqSYily6dYmK6fyoS9wj3LcaMqBMUnbfRg
HcSR56JqyUdsK0e2nC3kIAwuDiWet+QKR7KQV4sBatJlQmXlwEAuv3bRhC+xFGbCXXVpDglnrldp
8nbUxLHOtfxGYu/AYBYHhyTQESS0U1TbAsRghefG+D7H9lq2LVkM/5oW/07XzwvtiJz8mhab5+Bw
uPBtMZ4c7ju3NACV59DlYSYAyroYDfgEnNAJPTK4jdVfZrc66svAplmaKTT7PnW2fQ9KsMWQOVB4
BoVzAHR/nnvtov7SU7beka3/h0ounUg+n1gk9nHYwEIVWEcJ+R8CTT0Ycb5oxuhgpyk40CWSyUgh
pzinBiW0ULPw0iqieM6U3XMG6bjAmZYz6Rl26pjx5++l8fUEBWalBv1X7qCizeEB+2VjGYWmWSBB
BuUimyc3IyAO+KjiQnfXZpqXyuiqQIpNjeJJ064dWVQor4/wUwCJ/FTBIpta14u02rs0DGBXraLo
EoGyuqgilG/DVCDT3DOr2GbgHLlhB+eUuHRQwE2UDl3VDPrWiUHULEDUXBPXinxQ6e5KsDIM/itE
afjT6KeL6usDcfnz7039cr5syR0bCkkWMpqaNLEd/fqbq2tvAM+oKfeZhf2viWepufIs3h9rBRPF
6cR3qdmkQIaKCjLEwkLavFHQ0AzWym4MLuiyAsPehXhacMyjBoV6kR5kVgVH6kIBDghualspu/B4
kHdB4TmbUe+yVWW27EnnIxQdYCW/oyazeezGxggWuBpN4HNSOLJ6KOtiukBPe2sFkiEbysFtyfFk
pKYMf3BY+W2NoEoWUQ2ChAWp6HMOWMZo16BLVGb3gC/ZIgxadkcBflfUMHcpuwMNggYMNdykGdY0
OmmxBoZWCl2JjLkgKObP4OV56wrF/TWRJmzPyhZthIc5jeLssA+LpLr4cWbcG5m9Ii4FHmcwi1QJ
EbgBi0MAguQCehXM+IHC58+oL+B04cAUbSRCfvUcJZV1IX6RgIjIqvMg8lu2Ymk1SaBwxE++JXRg
obLgNsh7bKZG4b/mGbgkI0BwOwATg1cG+r/epdFz3YXaoah0bUHTkTkIFnlahdiQtckjMKhr+B2q
gyHzt13v4evaA5Bi9HBCmFjqbduwT6AgDi3qWZ5Mq+NXORbpfsb6Q/IzdCNLRm7FnGIDcsoIUIFx
x2HZeuGjr9+yZnijbliWdWsjTMALUzzjLrXuROiH2LQiKmiHt15NtlOjW9NabTBuPCSdccZS7Ks6
MRZMmY0Hyo9cb5aGgQ8TNaCSnSyNvqs21GT1mB0Bc32MuQWPoqFl3/peNDeesjpvNb4yLahqT2OE
07GSdSiLMD9ZkXaB0CG+/Z5kyw7l2rtYKUJwJ6fzz7Rz+gx0obroNmMPx5NQjidmsgx67eFgQMW3
f/Imc7ilC4Mt5G0eW1v4KsmbOSwNBQDyTTCukgH+R7kIzdDH5r98snHeXWcejKJgr2u99lX4V+5E
8R2MVeAqAu6La/wfZefRJDfOhOlfxAh6cy1v26tbmgtD5ht67/nr92GWRqXRzmH3wiASAKu7DAlk
vmZsnC+mirJkYMLYbo20fXWj5gknQedL5GuIM9V+d8zGqEeO+ZNcJooLb68Y9riTZmDw7nua+6kF
THZOHBM/jAnmWsiNckXywNPIBFfebvDy77dm0JYhnpNIxxSrNmi1o9aFMPLScOIRrWlvRtd7h8j3
5zWeqtqb24TqVS+8L9IyR699DctPSsxIifCzu+CIoT/KZMtMrVWaV/PpNjyzaiz1+rVJkXWrYhn/
Ui5UCQ0SSo1q/VVCqh2Ml1wt3kiHqQhSJ1qwlQmeXWE36ZjvwWT1K7IGvEqQR4+lPlOzStFrkA6n
CIzHCbrvo9oYv3foywxFwYzqjxn3jnq5VLJIPDRxudW9OuyOGEHtw8Rxd0EZFw9Fof5fZ/Gv3tFO
e97swk6uE7DrNUt4cvx+8w7zAIetSkcOKamDMzl7SmCkNfmAE42dUhn+cJT/Qeb2/xdSF+j75Occ
o4CAT2UuYBFXm/ihNsyxXBXLMPM+J2mT7/3U+KfBJz3cupRzYNU7R8WtbThgGKw2i2lK64YIJtjj
x32EWQb2sxr5f46orbnfgo//ux7xJQr1ARMPy3TaXdeQFHG06RXEnvaYQHq5dnaNM0xnqV+aoOHO
05XDdWJX9Gr485PS5+it+/m0tfGSOYQDTW+Ds874RVeM+OhqwHllMpuvZ3TSg9dBGZ8GkBi7tDE6
+Eae/RpofOSVYxk/7PQqb1PaAFRjrWB9yrwQj7BhZA8Xqu2ZYtRmGqdDzbeH/R1Z0H45NFicYdxq
PUnI66piAwy32UumExDadJ4ctDCsQfvueE68NUEPrm7848I4jPZibjbCTVY10h0OucnDjarso7OB
xMDB8lADBKiPMtQvK5BbuwvGBa27OIfgZgmjyRjSXdvODX/PEM/vcC2BPywwKcV/0TBZfRN10Nx4
1bvpZyOqX/2hXpzRVL36VjaDUeFY5KTze9QV5Xuewd+xOiO8wqwzPuoCCbnAfO9za3ywe6Q+Jeyg
tIIIVpLtBmMY+atDvEUMbnF2OU0PWa7pG2hu8Uaa5hKTMzm05vQ0JJ53VNNo8cJZekM38091EJ1u
sRpK29GCI3zQfEtj9cteOgr1t5ZawVunDBkVAq/bqW0M6cpGIHAZ0GAFvnFgR18K2DJPPZzecYx5
GitV9zpkQ7eFp8ZGufPHg6Y70aLuOFwgn6h41bXFc9Uo2Bngi/SOfHDGcx6j9nkh6MVNjrkc8C/X
zOK/g1R5VxDt/mKmcbrO0oLV1zT6gKZYNERJObAeVJQDMJX+TW3gvQ5KYm2kF73IHMf5KFlJb6JU
3kvQk9hapvbLIXSMpz6gwoFG1IC/LFncjtvWNUmtc9rXycu02AObCsTWqkFNQJq3DheXc5kgMTno
M3pZ1IAepDWmuBC62hCtqFuipguAgWR+UL2lmokOEQRTv5z1g5MXONEuBFNTa/9XWB9aaPmvbm57
2wyFoAuJKP/ExgGf7FqznsFb1muzKJq/4ry74P9i/q3Bk+nqLPw+ANJfKWZgnrTI/m4prfXqfCtY
4r7KuRcM6RrIf3Z0lq4+Godj1Bboai7NclC7tdopI8oyeHgNjt6vy5J96H0RLAtes+5wZnNRsg1y
+M1BCU0c7+WfZxGxAcgpAIMYWK2c3cf9uzcya3Nlhn2zd6rGPLSp8nj39pEz8fERWx/UDI1j7ViH
IMM2LaprMJxjDWcsMbJ/tXu/cbaNwWt72K3O3tWFanr1Bnbd0LWDq53MRbOJUKA51rZzxUvku+bH
9cdozW9GqxavBe/3OWHhtrkJA/EtUQdu93OrUYfNtHCDJWx8HIAhrAG1BB5fgyL8y+wgzH4aK/3r
7Pht+4pQNq5OXpchZEP13gim9jCXrrHC0gD0fGeA1cKJxkB9ku5bqvYeE/MgmSNj5BJuhAlasBiR
V7ENFH9BlXsVVWjDgkhguFZ4sHGh29R+Zp6zdpMtXkflckfrlhvYH03puMfKERhrrvXHBi939MAH
5ZMHGFw0kKwGseM+MoLTAKbsHvcnJJLvcTfMD/KW3cd7FlIoDbdmNCYfRUg18BHOcKvhKCGRVf0V
HynAHiWkI4a0U5ecEsphMcmHNsCAR0+eNUv/2sdT9QXTvnRbp0F9TCTr1OyGFPsK1sTZyVXUeTMu
o9gkx6sR1k9do7tv1VpJultLnro0/komDCHXms2FKsDWsTVWWhb2Z8HLS680+VCQf14G33vTZfC0
zDUWDL40B79u1z6fx1oWpnHTIEabhFTDlnXqTL3lLAtTaRYqyHP7eBM4Qzg2XRV55p3TgGRcXSCA
ElUIQaBsa53n5SBNOZR5Va7ayZu3KXCDenXvkYEyJQ145MZZYbIyNEq1Zs+F4eyHBfLnqnjKygEN
urEzloyCTYDheTWjOIYGGxgvtk0xfMEo9FETnxYQ0EZGoZ5Sbcq4esJtJxufb0ulRHUXe645v5ak
ybdwF/U3AFztSlV673sXpmubp9nfBvgstTTHL22HbebYWPEzZfdxD22lwyi6+IpXskWiHM8DAGRY
xE0XW52ib1U0DRuqFYtmeVTi+fPPgKa8RPEQf5vN5l8D9ORlnG3uKp6XI3JR5G9h0j/Kt1I18BH4
j7jWI0/C96Y4Nzof1DJevvWa0nSb0OVJU/ju3OhQytzoMijDmewz8vNLwUcqQUvISAvo+eIB9as5
L/CsxGq8h5sSXZd1+XX0M7Yw1FK/Ifu9Uhc0H8TkFlRgV7x2ijLsYZJ3R68M8sMUZDbseau2sdxr
NdM6lW7++5NdT4dd3qj6+f6wl2d/wgYIeeriXeJGYPzz2IdKq695lKdbuVLupBU3YHNayf3HnXuW
dziWbu+Voz9iciOyf42Tpgz+M8YSE10Z+M4F4KfjXClfWYg2jzdNimyJTYb7n7Fh0Vu5i1rEVaHu
feO1z/nm9K4Xf2tZqIJ1s39Y04hEzjh7r4HdJnszWYiUtm4+4hEwry23PFq9ZTxl4Hg2+VS1T3Cg
eYraCRIraN2egPAobEmn5FFJYSYUcEPeEAFyUB6f2r/aQn+uo2UJrVk/1yR5E5w7s4+/dRP/WRgO
zqdxTt9H30Sca0y7vUDkwxYXigZnn72sDKUpvbI2vDcFQN/E3s/B/19z71eWF7rPDf/9Z8jr8ha6
D7eFZ0PSEPBfg1rPApsAWoGbpamP+RXq2B9IihvkYiSzswaFPW4EleGBfTlPZntoGsV6mzVSZlVX
Ps/WZL01NmoxueuNl27pjGckf/p2Vg/SRMubm/RYjlsZ7PWBeTT9Ev2/Za42ZN41bbmDL602zt2X
1B9XMlNearFoHuDn/vQetp03b9nOBxY7eTlzU/tr2ZvpyelLdv2WWivbpFK8tS9ZANtIpivmerum
V60TuCVrnVkN3L9l5ZU5hg1pNy+uit1E7wN/Ve+iDkJKzj6mib25vXs87J+babDhAAXcDA3HsU+h
zysk+hy/5kUbrAfXibZF6ZY9iUxGpt7VtJFVKINxj91F8oT5SbPBOjR/p0pXLEoX1XfUnncDIBSI
JF20cQCh/ii8Ec3FUE8+4koJNhZ+tU+j04f7pWhxHjQjOss13R5f70bxnEvuJ3CsbbJOo9vpR60i
k0OlfX6FjFAh0cEPRsMmM9SL4TnzZn9ttdrZQarjwaxwctP1skSDjtyXuLjJQTMxWF3YYEpYVp+8
xD7WfZA/Cwt9UBEphGH1LEzzQTNvfQhoV7uohdOBUmWwTW0rO8+BqT/btpGvpEhXe+4P+Ev+i9EE
5clxBqrJblt+VTT8HCj/qQ0EHVR1no2i1W4/KRQlWIcuTfniS3OaVJrL4/felJ8UCojuRg3balfE
mGYvQEtxRqwi+9k3kM28+yTybIKBM4WXmzvjMnQJaTCLIP16PycuIZlIyrB8rLXoU6dA8LPtegjX
elPEe/Zk/2pH3CVWSk/1TIn3eTORf8unnye/Ir+fKIXqxSyZkQEw5yspWJxodJBgiho8yJ8rf42E
yAM/BLKG9DVGLM37/4iWHwkvN/Co+6FCNlfoA5PJdDYYWNrbNkCYfh40bOf0dN6QkrGG22RzgZ42
cb2dg364vaJcdAnVcNJvo36FZOL9DQqjaiuhcPmYKkUF7VqNa7ZbxgePCCwPyQ4epIlI1SeyePaT
j9MjBN50J2HsJqLzJoUy89ja2vLXJi8zwLiXiXvrATCQu1hwJi9ySBF2XXewc3b3GJD7pyjMHWC/
zMrDuHjURtIg/AwAP4e6sh4pJOyzagxfPexxH9FPXdJkUCwk59MV6TMMa77wc9kcsoW/KiTWzhl/
xu40VyOuSU6NIhTZsNQxFMx/ZhK0lDjqL238JGmoesysWzgb0/oLfG8Jy2iSea6kAFTozJGm/WgW
nnNXYmGs1s1ZCZTsK/QZj1TZNCKx1vDZsQu/lp4Xnrwiyg5mZM+PlaP2GxN12PdmgVD1imU/6Gry
N3ws82FClI+EmO/spdlnPsYFgaKoR31wX82J6p50yGH2zXSTJuqbW3jzs1cnaxTsEzaa6EXDRq28
020HqQ3evrcs97ZlRHYy2NwyIexndgKc1RLHO9hY8q6kKQc7nX/G7pD1MK9/xgSyS84bjfukCw+1
alrgEyn6V54Vv8jBV+MN4oDq462lIJrVhOaztLC+S17agRTtOKDaeY8ZOfoxFT+DlKroLopbrHmX
A/T1n2c9pPsgsq6RCXIHkQw6dUhze9fDCOc+NvUiuvuSQkC+XMoy43GdDumykl3kzPI8HS8xFKFy
UUObGmPAnL4pv8ZmFRxFw6wpSsZlYa5unQhkngSTZLJ3vVVpB8+J4oNZsmjRZrV+dfuifh3xbTdK
NHVStkuvRsQWzCdZt5XOyvFRNlGVrXTKJADI0dpqjOgoIxBtNNBCXlYvvy6Zuf67PoJnt5cXUJYX
5eO5FFUOJ1iP1JWDWMCmCtvaWVekyM9OE3TtxVDC9Ozm+L9STSUqBwnKJKMoId85fp4kB5Ak6jFF
Lz6DBZlGuzrK2m1kYqQ6m9QeE8v/X5lZH5apgiS1RnujlHHw0AYqSmS9Q4bLVfoXNwsBGrbkM+yh
XHcL5cOcnA+9zYuPqoIeKJNy82CTHJ0MWFkNzmhP8UgtQg5qx++uUFHsJCJ9JrvKbZaigOOSNPht
qIaUrF/U2sP9EmEaeNvQGaCoLWP9wAIkrWV4BgFmfi16BDEXBOiYjr+1fvUJHHTSzR8sg1jVd/x8
mqTX3+Ayz8iMT/F1xO7wNCsFUmmmMjxbRdSttazO/8o0/VKogfa3CkoBYqb1TYUNtoJ3DFAuStPd
XMUFdhR9dw66wdjFHUDKsXbDtWfqw9fGKg++Y8+fcKT5cHq3Wxc1ay9yz9arWcTxCdVepPeWphza
5Nn1FP1FGvfxQamYr/oyPtLITkjvbHivja5mV9DU27lJ/EdzUdazCgATWhpivro0RTyvon4zYIj9
KCE/BWTWxFlILWPxHP2P3mrpvfnbLVdv5p5KftF8TUnb7uoEUGhWT5+9bNZ/4LVzKslmfykAtqxc
IDQrg7LnoXZ6tAfz+lOS+cZToFTJWx3gD7qEG+zPz4rfD2u7jowPN7T9Dbk+i8cBXGdqTRVLFSDI
HxALyCpo9cCdNncPYmxnpZ+LcnA+aiXXTvyYQHEufnfVgLl81rrNI3dL8xkM9IdtlZ/xYP/wzGT+
XNgQEvAbeel8YBXQsn9U2HZ99kYnwycWlnVfhM0qzYx2N/cPmR7aL3J3pdiLxopZ6wdpZk4QYlgw
m6vBCK3XorCtV8bnw46adnVNdNawp6ZPs03SNPFKT8Hgyj+plrAVFIBge3kLShKiq6rL1QfLGtT3
aH6QMFVMH/0hJkHh2Tk8QIdp580XdtRPld7D+USYLn8yzWpaOWyDDinMG0gzLsT3ZczCiVhjqGLd
BNQjJbYhY6nD/g5J581wz134E9Ae6GN5vBVmarvmGwHOAkWt6NscK5CZAqV4KT1KdZlJGUsyzMFK
8fPgW6rw60V/XD+RyqxfZGKgU2908jw6NrVbv7yQ0acatdSlANIYB+j5oGylCmVWg7dqWVcdbGu2
nq1wZwnPxixJpvn99ZaPK2kW5jRcZTc72525Ked5gvWZFfgDcpAzNsvJOjIiY3uPVUCkf+u1nILE
zzLj3iGDZa6z9EqHHCgw/Bx3771fWbXDo9GTRImK4bOrd/yC/BgTvMAERhXXcfTa+NVwSUpzbdZa
t1Iys74B0rPZNFeILVKdWPDpTu2i17f0yr1LmvdeGfz/MBf5TfBl9ypqyM29S0GsubLjClEuWQ/A
pHdSXpVxnesqxwHPZGnhmpTgMtc8x/niolTmGWrNszuub1bIroqqSILNVz1bxkNeUPZJOwVHqCZz
/mG7CPFl7CjxuQWVf2W0/PE4Fk4NbafoydKMcfIuSKYmm1vM28EsStPrCr69ZeueNfRlb4inRs8w
/k3b6aBrNbrbbfml1HO8YfA3WtmuVr5IURmJeWMFVgeq4JLKQw/f3nkDS13p5WdzjBpKKSL16Rh6
t8mxjVmL1qfE/EXkUw7uchbZZnxoHON5miqf1I2HnnJpP3Z+5rFhg+xzj1e9XvU7CfrqWOwSX0vm
91EvHru88pFixqDACLg/lr520dkKvLo1nsDYtqG6YJqUFALFgtPiR1dhi8DqzPbOApYSRsidQVI2
1Wn5fV4sp8oPpttHqz8SxJJDlljhup+pbsX7e275PnZsLSCFJC83YLv7xyF0fia8fZbjjzWfxu33
5rBEsnZ23DnkBBD3t0q8qOpS/TQlZffc1mr53Aztu4RLEtobuBCHuJuQy1NbI3tt3KB/8op0Z4vO
cByiXV1Mjr3UWnnecVfc13bUbrSOXSIisY7lHD9nCAR9qouYNQ734yjzRlySMwMtb5ptxq1whGF+
1Sh7oGyLnl9SVNG1VIt1qY3QfdUyCx493VEeSn/65ALnOd5DCCEGj77j9Bt+qMNGhkmvdBjDzMJb
Gz6ZQHZAmiyDZciAqpG8jIwFuRGQKeXApsFadXZqQTekeZvWLO1i6fkt+OuPlIvmfPU6BHbspHTP
pa045zltnfOznN6D0vyv2B9DTMvW+VGi7nXvcH9d+h7743qs0McDu/pL1Dv+CmVh86fU8S3jlKpm
hiKCt5Wc0i12SzfJ+DAyzFvXLSjsHplDvX4bLkLJtzn3jNX9dUh1TzsEvNVV048aq5gh2EM4sF+4
RcLKKevuO2g1MkusK20kSNRqxjPNR7u0LXLjGjVaBnaSdWFdlcEH1LCDos0WsL8yfcv0eCOQpzlL
/avJLWglzXoyvEOckYuW5li1ybbqPTYzCz4q77OJRE9sX5I6dE4BfsbbAHG0sxxcFUHxwMkSxPXp
GOwAGREJ3k5vg9KUtL+cOuNUnREz+Dn91u122k4fi2DDw9eEEvXPxslpu2QDUWjeyTZJOjq9eWng
Xl8kFCaBCfTXXt8ntQMLILnQbIbPEVCUizwVg5gkBqpp2VoxlxrWvd1JvUraZVpQEMPs5oHNy0YS
xGHdTXuJ3/PFMhb1yWwtl/7j+lITc+uYHDjl+j2ZWY3dQ1XvQujeJDgSSzvOivf3WFfT0y3WOEjp
hUqKOj4YBDlM1vwQLpa7cV0ihZDK0bLGZJ1kXrsdFh2FW5CbG5IKy0HP2nVICvosrdvE20Ad09Je
c79KK4gAhRhZH6zbnPTItcFad1UHrrXNbCcKt1Fvj7a1MVUUif8NLBAwQc4T/DSoNfJR1Oh+G5Lr
SnEoLO1vYM7THlsyf19z035HheQUdE74TUWoZR3q1fCg+mPwYEz9uPaSKvpGXfwA/T//KLIiJmfj
PdmaH7IGQigKGxfvyVAiKiyD9yahqT+0hZe8ScRJsgcAAtOjdAEG71b9kKln6bRUdtVZgouh9DaW
Xe8wOpi30qs12OVU6CCupbfiBnXB6jpc3S5sHIFMlL7zPI+jsh3trLnAcsHEKDCfyr4cz4i2oG8E
jvYyuouPsbT7isvVS+GSx+E+URJgK7jiqntpuyq7WqswSgM5YHJ3Bko/q5rU/nFyO+s9R5t8pfAl
B8hCM+67Qx6o44vCB/OJD4sVLOE6iqdHZyw+kyy03hOv8U5dDBpNOsMwS/dl1VpbaUZdV26CSE2O
boiUXBLHbBfVZJfgHrMVTEqLNsgDetrgW8CrBAulzw+n97rtFguOqjubUYNfJHz531jwS5Nd4hog
ZX2+x+1QZOqW3ioLk+0M8pp19j9zs94qj4Y6nnuQ4VRvom76edq7yUShcGwPwMiO0mphKhfH2xhW
qedbGtuYu3EX2EHz7LtJvG/Lng18E5DMvLdBRxgPvmeslaVyLuVzOWRGGp8wWt/fy+oS71LLX5d9
4G9mEg6PLZhmc2DvtY5wLT0FJl4HSaf7z3Jwdd/YFk1pbqJfsTAlBd83tXqQIdLRVuEp7meq9Muw
OC7sQ5e1/0Ozaht0pvoiByVgZ41RbwaIwp2z9aT4+5Gy3YP0+pXlHR0t6Vf3GW0KuAz9A7SMq0R7
GSZIuEPRbeNAj89RrH2SNdmdcv0b21qC3JcuThY3hz/GWZ3lbsF7VCu18Ejf6O5YbWol1dd3VWUA
ePR0uvP5BrQuMDs9VqbnPjqLo0UdhezzZ3NYW0tTYtLruuHfUASL4z1O4g7+T+ytZQAPW8ob6viA
kpnGPjUvH3KlSU9DrbZswdvkxU6QXR7Lbv6mTuEmL0b/f142ffK03Hoc+slYy8ZNFoY60LJNbPao
BKhAS+8dx5Dy7NNUeRcNwAkJKs86mO1gPuC65m0mN+8/pRScVyO6bd81dNIA7qJ5gn7inip7861T
dDy8u2x8U7oI2+kaYqEZWw1mheGMhiLLrhjlQkHaWiXvJnpYt1QCehZI/iPbtgbBM1IhAGU+HHW/
VPOTqxrd2tVYenVoMecnLKx41g5U0NXxszRCnlCXoYmcVZWRykG9Um8BmeM+m5d9y+Yi97t11sYA
kpbgWMGw3Kj303oonLMcJAjP4uBXkXKQ0O1qcnqbeDsNSIjp0Xy1EZqsV79dzMqwJ+3GsN7oSxYW
Abd+HfAk20oqVmJyFmXYhurjuG4ld3tL2dbpdz3W0Yq2umHrjM30xe0CFHLD/DvPh2Bdpm76BPov
Of/HiNFJg7WejOnTQro8+/psr/WqzR9GBBee6jpVeKgZAegpmnJQRzSGtMR40aPYvIUkPvf+Stc8
8s2/4iTdxxUMie4gI6oiedCTxS5tEaYfk6ulDslNoF4icnDT2V5VSq3tbL6L3gYBWWNP6aZczXk+
eps2G/+6bXpiRMJhxZSssEzOpACiBP/RtvvJ394WJB1buE3S+p8mHge3Rwu29GW2uT1lMg9l47H7
EaqYcfcIHqw0lfUlUKMjP13jxPqoNjayT+eedlSXmKbMgba6ZwV0BnPnMk73zf4sQ5YZcpXIyCrj
lkf4deX7tv/fV7q9hKHAItV56aLM8LXnqa+DzEFpL0wfjAHnQ+SLmttTH47TSa166z3EX2Wv9p2+
9/o0+uid5NhNLupQevVs+Lb+ECXZ51tysh/0h9iIf2vlPAcnqnoHwwt6OL4VWuSxGTZbFbPPVa3b
8AOS0qguU/54wz2MjrX2o5llpfigpdwvbm3spzCg6n713zARlqX/HC+ICQhPxZOvP7iGOeMeIEfZ
H8t22Qxzb4+U95uEuq6et5RHct4SpFcjQKdoVkDAlT/kHpOmQC4khm8EWli/MBpWaxsrickfcJ/r
NB1aa+IUOONwdWpxkNsnaTTsZI8IMv6vbHYBwPOPvQSl95xNKRjlGzKj0Nlm10APhI9QkfY8QARc
OH2AxrRZ0x9AFT8PS0tCk/IjcH3lRRrc5MEmzUV5oz+kYWJuwjpL9sqiy1Jr/cWdY9L36Gb+9oBA
ZNG6xngey3Pg/uAIPHTk7IG72B8dbfMSI6k68Nx5KczUfh5d8yl0+ugzLdzx/IlUSutFn+3C4gGc
N+5lUcL9yLCqi6LPldJol6jVqZMtc/qohcYQBepBeinp8+Tkyn75dqujtc5gJlen+YylrLLHeVl7
s4z+C1C27Ds/k78GgCJvMxTXA0ZmM44b3dd8WYFpflqsxpbdtyzIOqowiaOZL4DAnLduItG/rNos
H9Z2ErlfZA76bMZpcObmtmrTqzDcG63n3lZtZNaQ/yz18sjtN2D518G1Qv2XLzUIg25gXTAGpDDb
BauQRXnygH73e7+0/BTxRz1J0aZS8mVtVO0jswifpTNFGnZVFHV9kWZCOnw9YLN6kAsZjjIs9mEw
0fIC+90UVIjcDnWW26tgdPC++nVzhbym7hSXatL9LmpUYX2J+PRBZJlP97hTuNRYG+sqIblLN73h
bHjGF9dwrr5mcW7swR0UV5ZBScKeF6+NUTc/ZIS/dPjiAT+yUdywqnLWYZ9+9dkc7G8dMlAOfcK2
N4idD6RiUQ+9XUEmB2HxNXTShpRwBpw5yCD76+aUHysfsDp412XT5pv58wBNErvaZZ84mulzDXKH
5TwlddejKO1V7hmVc3znm8Uj9nYKYKDcKuPIjC4o0Lnj0ImF7H3MpGPF7EQ8u9w+PdeuOj/iE+Pt
vSzLDkWT1m+eM31F7i77Hhrz53pqcTcGdb8AB34bIDI1VTl+9tM0fxm8LNnmjomhxnKQswlOJ3c9
LQqvMArjKesvkKsC3Ad+UD8gE52Pn7VcqbauD17U1Pj+FE6ZbBQt1b96MAPKUot/4MwOwtMrtWeS
A8nRLlSk2HOlJJOg/K17nf8U+SALPSd4D1AyfQVynF6sFtF3NdZRIWbXmmCH2SCZyf1rsMYThcAH
iSE7hdPsr4PTDZeoq7Aj/RWSYa2nNBuvQNRbOgxkeiBT7G2zqzCZypPvafS1x2nih1Ytv7LRj18V
jRpFgK3GUaP88YTrBKphLjjryu6vuGyVrzDuj95y08gxeDnqKAhspEnavUbZ0dfP0qz6r3HcT+85
GgdXn1M4aEyCZIDjCWY5exmFFNyHbfTaU5jYLCCc+cOPy56ijdKhlMMZFYf+dobww8egusZO4pao
49+HeLgOlSulmPpzFg7JuYvwPgyy8lCJYDXqbdYKhvi/2jlphU3UAz3uBhOaf+9pK8F0hkY4ny1r
QcMv8NB7U+ChMlh6qywwWOdEn4TfHmOMELNcY0sLqTwZpv7oF+TepVMO4T8jpGWixna0DfXniDBt
u0MyxsCPgvmbm1TD2bGt5kUJe/NBjax9p6bti4SAAtS7qrTbzT22TCo7e9M3H/piN9Cb3RdSOOkT
xH77LWtyrOqxHUiVHAFRDHHWSmsaHybMua0ejjAkQ83Zx8XY7PhlFijJtOFOU9G7u1n4BdA18BpZ
oktmAgQyg8QQWs5ieAY2ViD7OsbNbUSw9B35n3mPo++wlWax3JKrzGqP0rQr8A6ouE0Pt8HutArJ
hr/Beohepk45aX4ffNTsQC7cvqyV588Hreq/+0ai4OkB/7GbPHWjFJ6/F8Jjr0SoaklzoUNKc5w1
YzXrKk5w57JKX+4LLjlD0BzXk8Gad7KAM8Wr8N4TkTqgNk4xJ63DfNcVuXauss08B8NX2/fHLXeV
9lTEKJB4afS3LNZMAwlkNQrcZ8xqozNmYPE271mo1ziOuGQd1Fh976xMe1AweaVm5hkfNiX5/eDm
1O0ENFMmCM5Ng3+RJpPsvnR3kd9AFVh2ZEqoGA8x6kfSum/S/MXtuLBYMt1iS2Et1kZYI1QQfeSU
j3Zg8SwXcMeQbEzMG27kANtT8rVuB+Gxq76W6MXtS+yRropa+zOuQJySL2/Xfd2n2y4xlKvE9MLA
Naak7ndAY+DjZ3MZfR+jOMnWzrrhjGVmsHOdoIeu1mGI5JVkOuVUJYUFDJtDv/T8V2zoqDik5vTy
x9hSriJBP7uUVe0CzccvHKMJyiKTSnY9i5OLreNcGOsnLIphQFoVjmu9Y11iPcmfynxYVfkwPUgr
lZBS6FvbKoONxFpvWrJIPY/Cjrxt0QTVeZRE7b0twSSY+Z/k9DYoqo01d5cWGDxzAg3Kzwpk4c9r
SLBKdlU2jY9l5yirsmiy3yqoup5UF0oyJ9mWyz6cRNqAGLvjreRhj+lnjlfk5f7wlvC92QVdvgnQ
qlrfO27P+xDhpX/AzZ6ZR9uuUsc/AeXRAkS/H26g8xvKXPDnSV3yhVgmgvU1c+pmfRhvUzbYTrFy
BmtCqi+Jtr8vWGXV2ifgIOvUjbbSvB8cNEgUp/fPKooDzipLcuuklvHLHCb1FUMi9rrquOxwxydP
a39ok+Me7z4yrYLvR+qgtSvDwOhPT0ljOtii/Jw5D3Z/NIF5eXutcJMvgV2QMJyjYpsELGMcP/zI
M1fbAyGw9/7gmO+Kn54EuZixAFsDesCIxx6Th2nEWEsESdQkObLwnbdKGCd7N+7bc2fM6rqdnPFz
2LDQhZQ3nAdF7z9j1mApxRueHPtSj4Ynb4T/ulBrE4XMaj6AGxY+7uxpT0ORFy+LLxeP6nTmfojo
67vitd8QJGv3qB7UezEXuJh2N/xlL0G9auq9GAt8kWA2Yr1T+fBrtcFqrzCiFZhyYB2QRmpY/ALw
Cce2/mS36u4GekAMfj+okXFrVnlxdro6foV/c6shZOx60NwyT1IxiO3Kf3Ye7uWFsTH7E0uMGNw0
T+E1zAP8XAu33sr4xjBHPOnFyiqiAoSZhX2aSfjeC6Rydt8PSiFVmtWS4gnRNBWM2P+h7LyW21aa
tX1FqEIOp4wiRSpbsn2CclhGzhlXvx80tUR93qH+/wSFmemBRAkEZrrfcP2ROrfcBnCRCqqZyocM
LPgwfwGKSRdpfu3eCsLNdZJAzORCPc4KG12AronLnqgKhyZ5xVo7eILycXl3h/O0i8EL3stru66M
bu8Egbe+vNOXl338v0TISqAai/TEouF0gRvn+HOX3vTQTXr6NCXZo3TbVJD2LSZ1u6FA82Jhr29E
wGNahLahuhgd1jh9DKhEeuZF2ERp8LqQvoyXd+5q6jkJxtdgIWu6fhRt8yrTDyrQza9df547qJ61
EnY3JVrEO2kWVn+qkjx60SfMzLzMgsW8zO5AA8N5Ueu7jlXU03LVMvyW122GJTqP6F2p1OVNGzis
L2H77cWvsXN6FXFT5KmkaY5F+ai3ePSUDtxtYEZPLiYed+Lm2Frt7SBkEvRCDSxd8DCxPXc8FDGb
REvn1ZvqU7qtlib6HNOt3sX1Ska1So2fSjZnMiiHOkZWh537vbS4EcDTIpylz4Z26tp0uk0d37hz
q5KUW1jBviriP9Jl6TNoBFsGrOwb7qfhYcLXB38H5SUIoqL6Ao+7Wvv7siun74Cvq/3Qmd3eSIzu
u78PeIt+p5ZV7WcVuTvpJaEV9P/MCFvbpeM1u6KNnEfYvIjB+nXwEKdFeWNFBbBClT9/x17jhLIT
S/gxCXZNo8IXXAZ6uxlOcgbgAM6BtC+nlV0fU0ePD7Y+BCjNL7Ovc1C1MLLFoWAIY+dR7Yzfgqhx
Ej9fuW6AKJlb57c8Z4OtYHAsd2e4Q/ED8LS2jS2jODYASI+9hc42uuHI+S4AciRgV21U1T/HVh8h
KqX+/WSO5sHH+mMPa8Z4ltiyu/M7PCR91cLNIMnck5bZWHRmwxrrjvFkoVtxMpaDPaPtvGtcv10B
7QOa01phc5d6uL9pIcub3urHHg0LiGmqh2edMqf6iTW7jeSCAhLAaW5Z4GPUJQNGOTW31nLwa+MY
kZ/cRz7Zr7Xr1/Ftocyai90Zp5Yftmhh1kl90/QotOKjekuOGnEbObW8tOPlNdftgVLop+y9oTnd
7aTpq0saP1l8EkOtJKMvpx/DV49EavJsI6WdwlnMghkJMs8Mb4BDfM0Mq8LI5N8Du9xmXEl78ijb
pj0VG6v/HIK5c32ZUbVTtnZj1pafpl2vBQcr22XUETonRb8tBhCMCBxAcKPCkNRMioOAbDrJLKde
lt9IoHT6C3z4AtFZolXVzQ/GkqmWUTkMQ5ff1MjHrGRAD61DDdD7OKlqfzcsBzcwYjLqpbdNEfC4
uw7ImR8Wx6RhtyqDYahgabiEtapi31oKGgxLS/olXpqdxjtqDhChkqYMuFXI1zKE5leDeLuH4/+K
vwRKe00d3stB+nMLcnSJfxBYuf8cUNXixkpKbI6XAQmWMyMuszsrv8vxbDMvg9LvTPkNfE/MCVPj
5q88rmwh0k79mlKRuJGWHK57ji6YvmKD5+7HkgzCi+lF2fqSScEf9tFtnGQTzFZ0pyRlcEpcv9yS
Epu/8jU/uo0f/dY6tkyARYsXiqgYG8ZNjCnApD923qivJAQRULIw2vxDrkYitl63s1/si8DRNqgv
KV+0OcZ5vOni31VoraFGU6FpgVHhd2v8MDNA8JVtKM9oTmA7UNQTCRHVOCijx6uxNLL7VC3mBb54
CELWe3GuubdCCWkngQpGn5udWwNDWfZqEgyN73NzrrVxVaVWf0QaS1sHFjwxbOPWwlYBeMj+xurC
F9sPon0ADObI4yE66gHVxWnMKAd13a1lY1BrLAc5c7U+u01nNvl5MtxVXf/eL4N1Z6S7WqV2Ic3r
qMwPNHQDGmrRu+vo9SofP7Bmu9mxLn+2bSxmGqftDnhgBN/qGhWLZHjLeI3f+l1jr6Xb4lnBGsKr
zzCCrRfgJntrkYDxRhxpAIKD6lpmu2n0orRq+NRUaF2YDv6pzhJmFYgluFN4L/kQSW5cMyP/D30S
kuuzcnBKG0VjUimXPMnQPYZzrFFJg0ZiNdzQxXikosOa245ZM7IGSHd/JZP1wl0naaedr/15isje
Up2UFXxgKTuKd9VxTuKu2rhJ7dwUoXvukxSQOXxUeFH1wovKO/QUrbQcd5dI3bLRsBuRwEAtc3qo
7PaRZE57K9QuOeR5nmx1vHs3V84XNeTsZGLaIZMuRK+CqeYyVfquUzXMHTZxwjOA/dn7NBm9xi0/
tVXLmxLJmVvh1JV+iDRtnJRnadYfTSEeJV7yPirNT6MLZ1jcdK5zJVjN7OIsLKVrcKKV3XZWJz7d
4g3ssiRW+nDrLQbA1uZTI9zj24QxuBtToiPxwPY9MbXb62FuQv1zk98ChMBHTFaQMsL+/dcsA+rc
R5u8qRwIgSo1isdQH/2jCYN5gw7I9D0OhrPaITTdxHW9l63qXztX2fyGC5JJRuVgN1m6bVsP1bWP
gV62yte2BMrktjaQiAFti1AlogP14rOGbZ1/wybiUVrSL6Zr0rxG9Eb7OI1gHlbXAYlTZt2/6a3x
8ZNhm4RUE4atYeocyAa9CFrdXnDrvO74YjRJSyKOJhlb7Ged6kVackCakdLIjFG2zGqLNjwv17hG
yDXQBXm/hkQs17j+lOs1rj9luQbkFOd2Ks1/1FwLXrzU/WIDgjjjChe+RBUE+6mfq50MRmBlb7EJ
wRdpGZU+BaRmQW3jSbo8drnrOY3mQ79E1KjfkTEDliujVVg0D9VievgxHW7IvrGgBy4s7bTa+lYe
/kEmgroTFuavaqyZFKlb9a5QppJtlzcBMirne76MVGK9THuL5/mbR8rwaCIFUv1sAkiGKdVuw3lz
C5P0lutP3yuDKv48Jbiso3nazjFqYvOAVA/9juLTnzblrYosCLc0mgGa4ec7wYSlMbxPQ9NwzhWM
GXmw/2jLuGsP3lqwZWYePIWmE29As4zWyq+y8TiVwaPpF3xx+qjnEVf6D3wG9cvgpOyUa9tYp00d
/bQ9i+d+b78pWKnu06ErbrLYCl/ZyZ4loAXcv2YnjP0YljsY9wQHp4Wh4vJvOnchBmWIYznb1PXq
Vzee34apdX53hn2IzaL55ijdtPGXUM3O5tup8z+Filbof4byyoyOHbmPgpvy5BZtuVX9Uvs6QIJI
tDb+7TpGAOu4y18Qnxv2rj9HB1hG5iMIHZSQlpAycVdp6Iw/8tlKWf4M4R0LwZBc0dfGzPM1dRzA
elZffFea0LtFrHt8ylS3PIeVcm/x5n+SLgU7hk3p2NHu3wn5Fgieei+jIBeRlimAnxe9mrODGy1l
RfXVuJFh07Bz9h8/LlMVTwtBVmFTI4NBi6ZKQ416h8p+dNPNegaqQIvvm7rnmZCkvXpqGxS0lz7M
H3rzMqx6+EBWXo6NcRMpPAu5hUOjN/c9oqLvMVGmqqz2Km6p60T5MUqPNIeC0U6IMN3JVVXowmSY
DvaUIFs+aOzLl+xS0prlpsrtYav4C+owV1mvusDL/SrI7/0SA8HYK9oHFJ9Cvi5eh+MTzQk20wMi
OfoeVVfA19L8GEjwulbg0uDkuYQt/YEaoUubwTyJXRdCosoNdMod6yhXusT1DejGJncB1/edl+6q
yfWPmjr7xw5VKFjwSxvd9POQ1g2rk4++yKjeAyVa4j4NV1QOla0MXQ+Fb6jW2muSfPkCpXByIlb2
ZeKoOF/rlnu0A71PTiFMMp+bfM/DHut5UhgkInjRryc9BqCrGM5ZziLN9lFhmp+v/ak5wDsPeWKc
W1yKV1majXs7yY15Ey+dmjZdpkjr08CguOHK8vxhLyNyxaFjJ2QX1LFJnsUIo6yzYuzwfw/H86Un
zY3h0gbikTvdeVrGUomWMTn0QBgZk3nXXnfuSvaL3rZ1UwRPFYsiK1bxT61SBQgD7YwCRhLAOeSD
/UCJYCkvbUXtn8t6tBd7GfVJRWHothidH02I8MeajcYEbrRp9/GwkUyO5G/wC3X3Bq5MK0n6lOKn
hiLI/dR27a2EtEvux+pad5/lofpJzlWussS2ZfoeC4n9ls/incc2aXAAs5Oj/DK6NWh3VHIOceOr
T9I1WDDOeOuYsAv5dQc0Up5MLKkSu8SKc+kKHAAlLpDW1XUWZdhfjfk7b2cKOHrqP9ZN+NVrJ/Ub
yQ1/Yw02KmZTV3zN4i9FH2jf+kbjmdpATsJ0UvtGkgOxxbR6ycdyPmmR0a5ltm8U1Engyt3laXc/
uqgxDKsLWo5cLTdm4LhHttDKSlu4LdAo35vis3htyug1WEwZnQgPxLSeIWOWs7HP0lalNN2B+IY7
9kMxmy1vQv8fJZ4QN5/zr2UQIBoypFTfkt46jKikrIsZoMTMXuXYj1Z9jhJ4xkFvOS92WjSrRPfi
30gGrByzMP/EsfbgDEr1Ldc8bV1hcwWhylH3joc2vmM18PGdoDvy5lMOQWq2f58l4PWOfR0oh/87
juVSsRuQmcKtW6sfUUGG3fdzFFBn66dLIyzL8cx632DFHzSWgXgVSsVgvo6Xotfl2LTuqcPy+BOe
yfpgP2mJfyqXGdcN7QUPtQykvHF2Xuot/y2/DL/AW9yFemD9SUMMValw/7DQJl73Vlc9tUVk79TQ
am4hy+anvFKynUZu63n2XWulmmSYlukO2OctFad8p9qQPn7jqv5k40dRzJ51sHN/gtBHM0XgcpVS
CLhjdVcjq73gi5cq2fWgDd1z0DqA75f+MjX9XeaZ7toJQHlYQPkui/JrU5b70qySMDqL7MC1+WmU
IvRZVv8y2hfqn3cubOMo1LudzPO3uWt6RyeFxnIjp+nSHqYRDQo59bPYfY8K0M05JiWbpdiYHwfM
SHJI2/QNVugfAW3Yu2IYnp1hRrxhOZhjwiJfTlXTfe+8DkvfoBjf9LLVMfL4d1prR7D0zQCzxZpV
yREdEHxLvbm9HZPWvq+UFAr4aGW/IodNglqZd56j/wSGq927poIEpAvpzIacaANmpXMY2LoFie3u
6rHU76VPDtYc3Lk2e3KrKvne1KOi39n2o0S1H6EoEUMcNufv19ky2FoO5cXKfiq6mgTpv7CvpMVD
JU/a0wVuJs0lIsPWuS0Qv4GnBQJ0Ochu87Lx9NOcQlof76TvGpKXVMZW1zbS0PC9YPJsJbBCBJsS
8eQhCeaDi3TTwjzqKkxDNy+y7ZD4NbLySby9ulWDHfHu+3k+5mWu3KIrBCEnxrHvxtQCE5olj99/
MhycBsFwh35ZVqthgW/L4VP706kMOYVeHMdF9mkEtuMNw6Yw/fjn4iPRK0BTLBc8JdYHFazUpDlg
iJzvR03XXsy+/y0RjgMjCLH4rzmIlG1eFjqZz7y7czRNWWs6S33FUgCmOWm+huNWniC31292sjg8
wdAyBu0YZ/wlpPnfoyJoBF+RSn2PihYpWYmiLledwBzLtaTbHyztiNtIiKA+l75GVd1DCo3tkERD
/KQAsMLqQAt/ujkAHJvqOmvUaD6iINJu+6S1ftRf1CCJfhpGgjywbrhHc97UEbt96LfQ4py4g6+3
MO/kECktxOxU8bbXPnJsMPSWaOlDohdcogTGfepv/SJx9mPhf/lftc3zXgXq7cM/vOqayxlCrsH5
opAeVWjGSEy8oIq6IahvDWTTEXdKjQGYEPnpcOcs+Wlg5uSnTclSS0coaeyoBMeO0aSzwYAWjXvJ
WCdL8voywdE1KLWxrgOjrnL9hIjgXuk79Uar9QlI7ZIuRyCKHHkH6gytpBqNxtqyb2CXsb4Zp6+8
iOLDjLrkNlARKPSqBK+wNk/v0IMd78bGI0dh9PtwQP5eNENEEuTad9UqaS3/PU5CJPgaJ30SLH0T
mwSyfwtY7Bpzvf71WvGAjWGZtTrFRPSLhBgmHLI50eJNm0PRlqYMXMhjla6q5+jnNdSs/Gw1WkG2
6ya2u9C+YvvWxYhj5StWu7WBCN9Kn5zJQcUvq9nJqRFpfP2u4YGeF/VKhjQvTLtFUu0flinVLlwq
53JIpFIup4jQMX1aNN1AfL7w0qjwfCXwU0zd+MRcp8uZTJGzj3mXKWwC3n+Mk42/ipFXB7tA7l+5
lRHFco4L/kBucem6jDoX1O1y48OgcI4ZxKfLfX8Z54vVkIXHr8Yx2ua270kAfD4dbeOxjLx8r6MZ
dCsxRpgV+klOtdDOjsEYzSw2Jqf2+KuEWbOqez08DVGLus7Hmcs6WIFKd/irP5YZ17jr3Njjvq2G
JZX4cZVrnBKQc0SO5T/EKvIZKZBFvEJNmy7axYrj7fRGeSo+BC0+aV2gF0U4G8Fx3csbMuQbsfmb
odNhEHVL7vvCzRGCTiLAy07DL2MA8LqVThc7iu27ejvU9XLdKNAM2qDPb6RQiVqhtQ8NvEmkORRT
eiYR+dOas/4lKP34hT2hDMlBqbQ3b5jNs7TkWpGvvKiuZmy7Plbe7KpYxyDNv8OajnfjZOHfCR4T
Iwp9D9nUWkXLpjOMZzC9MbtRHlrqnfT1y5ZUAQmxwRF52EayG52X3WjGbjRBsBeX8mWzW3ZaB3iW
aJk3fVza4w2OJYF10EfNvJcDH8BelX3PjbL0OVpl3s9tYN17vrk1vQoNgo/YFJmN29Ycb69dcmak
pMCcvsPyeYkFIlNinGX1G1h4QCRBfOlrdOCmDZo841kObRxYp7zUenbEerQSOXiq1P2NATCZjAC2
dH2mZZvYHqeDNGPTexu7LHiInLh5VYpjuLjT1W7Wgbxzqui77UbkGjO0maeEYm5v9GDavY6Vmtk6
vG85THX8Z4hS4ygt6S8nb53kLru4ZRJqgM4dGYdtY1ktfmI67JVQK5A1W6bLBGrG4y7SkV2UGW7b
U7RMQoutf9qH1aHO0Qdb4feMWfpyuLQN+OSWAoMcSGWebmTkcprMYcEKuzJ3VhX+TjCWZJOy9EUE
7cwy13lroS0BCGDJvoraa6Bb1aaJEU+79l3dDkQfVkKqJWS2M+4xd3wKyZ4dYxcWqkh6g0v8Ak4l
fQ6KOTxlmBgi5Yg+90d/6iCz9T/0o7IVnsI2uSvHAFU1B7Ju5+pbEYO9CsQ2UlmVtun5Gm5qvPcU
EPDB/hops30W4RvIAy65IJW9tHAyPXCTers2c743zARjKxo9sA2oWKTmT+kTnZ5eRH5qH2yvOekn
u670TVxO5hEbgV9F4JU/Qqu8nMT/nnwMLSd4gVU/pEe38u+W8730h3O7IBTTum4flpagGfP/aH2M
ZdAz1z5/p8MFqGDk4x8FdXx8SBdlryJGjXaKza+CZYhcG4/N/EbUFmMdyUWgNV29MMj9FLD+h7ji
v90SI9ESQLpfosdhIH/63y8gkc0IPsEp8j91MrNyNaEgumaZ3qh9iQuHNk23cmYaAaOXGNwmUmUt
3U2emDfFoEBXIVxnMpmSFLdV7PbeL/hpogRdD9erSx8EO8RIs6+T39bHCDXQjRTT2kgHZFghod3h
0fisq+VZ+sMxU8AIJSG3CDU303BOjY8QPrv//q62R+r4S38S9PXGmKv2iFCy8vW3dBohvzFF7j3K
8DHERRa2rKWxsrDYhyyglrdC/yLd+QQlJIH+fPm88otePpicXv4s1w9y+dNoCPevHYMPJEE9ykxb
rWryVTZEQ7uaB7M+GXHjajvDq74oU63u3TBqTmnJ7sRGOZ91/g4VFOsZd2S0zg3PWYGesQ64dJvP
Uw1BPXfsci2jbQTBoSu3JPRtr14jSIUA+GlCYPykWb659v3GWteGimrwx8C1mebB3KxwVplvnEA7
BvgZ2+syn4Lb/+vURTQfNPMQFytw/vNx7rbSZS/9ciaXkLNKR/gUjU6kgWY0ud/5L020A0GnnKTS
KBXIyOjtA1ri301zYIslA73hIjsZlMb20lkk8YNZthjagsatNij0rvJ4k2f4NM1IYZirEOHm+3ge
f/LRg0Mzpul9tRwsvkr3mlqjp2AtlvNL02ktsNoFPibbBDAfhQqHGvAUG7gCm/6vvyZTVrDB5KD3
mADgX8moXKYavbX8BtJFyuaAnoV6Mjw9vDUKe7Gx0B76sdD8leubm07xw7tWmmk+p+syKdN9kfnq
g4kI4gMSUhZYRnZ+/TJPJqe5698hp/PeJXPLsv2ROkN5lDA5uOQ/tvBItM21j3rq5bcAJbNwprzX
sanR6vWMfB8vVZsa3YS0/C69GK589Bq2XnxPVHR9pbcroyV21nvlESvzetUUCLw046B/L/v63DoB
WIYC4X7cZLN/+ggUAihU/zXv9HITx65yH9m9h9ddVx/DWnVOjl6Du8B54FmuZDasKNM+rZoIxCxI
6nApmSTY1OxMxU1f2N6kizWM9bst5nXezdaPQWGl4GXxeN8sortR3P9sRzaKta2jiGraoPiMqHxM
iw7xowiFq6UgiOsK0m5LhDQ/IqQlk4bEUDdNHj00mKJcHg2l4r+a7Zw98vUbHqMkvDwa9BZvhDpS
rZ1slMfSfjWzKn+MgIf+FYVylYX7Ee4LWZyyGlue5WEWPGlJ3qDVQku6jOWxTvHkqev9+lN/1qOA
1QyYDQyLqeA0BfawGexuPKMvPJ69DA3XPLJJeKI4ucVlaAwx2HMeu8AoLvuT6wbk04Ykzixck2Qz
cjnNksWshbL2ysM5fjXBfX+oXfJ2KgS6rciImklPBpl37aIzatZdgkhCOO9xUB23uaFZN8Oi1R2P
P7RxNN4idzaOdq8VAKDwkwtt3iFu0pYUEDXnMTIB+Cx+cm1igRIYlBfDBl9hkCd6TPRFycclBahl
gf+o8pEvuqcpCkX+/BvRhffI2EvfI1EWAr5qknUUzAkOFW6r/m7mjU664XzhPVwoDtrrYDf5GS81
mBHChLjwH7TX0I9yXFBwyEN07yyYAtX8HhdOde+yl/BXpVvxnmC9tb9AFJQusMBbLXm7i1ZtHCt7
5D5BYXh2ehL2Enh83KlIXjxFZqodMnuYdzDKsjeSNSe7tNhzilMXqgbkBYviLYNQfILQoT5xIxSn
vnDeAiHEY8ZirZFHaPYyalvq/PRbTuVAwrYCQZU4675JKF0kavVGmgYmZK2cYhPAxSoZ5nyNa8+8
9ZSkuOu9zlkPar8Ia1DrzUnkPMB2DO80w4zWsvZL2vl9QKfacTewdl6btRlhCrvoyRYV6vu5rz1T
qSlXyFA7v9uBpH+Rtj8VGHTrPsqoQAaheSi0udhHrPU2sDLnjZYPw62pjuVGHi9mUj3qgeE8S3/L
/oakDwXnj34wlmeUxepfrpnmb2XRK/mhdShSOWqbnwFLI5y2yPmRicvPYw0OTMoG/bSyEI65Ayji
3yosbwXH9TfcaxkMXFjnCxHmivSKBq88oiiRoXC1HRZuldpQkjVyr8QINY9vxjK1bxqjgReM9Bwa
MtR6nmu/RN5rGLU7x7Xtc2lQGlVayL8YMe6trujesLPo9zUaSMu907w6BpDWYs4fwB0Mq35Kiw3c
dhOouq29adWvZlbRqvMa6yYLxokqHk0DTSUSxu5jsYhI1X5frbQxAgy+zG4ihIksqDDvpN0IEgoU
le7mkmVVrfy9fSH98vh+b3+K1w21u9GzwViPbTkhCBmDxQCSvul1tOecrgh2iVPbuwnDzVcj1ihD
8CY+yCg5hgTl9tw6y6gTmzdGn5RP2eDYCG3fSBCkK+dBq6p7aRl2NIGpDqn6LdfP+poca4r2bg4v
orOcDtsGL3tWfwFQ7Z/75WDmyFvq6FTtpdnX7gwyu/guLZniNtGbY6oBLmrEA2Hq9zEyi5uo8Iwb
3L+ogi51uMoooE8kYbWWep30SR1u8GwgC2jEX/sVJdR2Swr0YssosTKaJwBvl1jpylMfzG01sfnn
b74GOf+lyscJY1bwDHgMx5emHeEJReVgBJGf+3dW2bxKCYIKpX/nKuWrlCvc0PNkTKoV1hLpECno
o/9h3nIVifQLiKsW9bFdpGZ7WT7KotFXUKx37DA+yTIz9MNg7+XjuJFRVqXpw2y8DTqWwouQshxK
ZK3Pvjbsrwk/Gz0+6brk+/CC8LAy7/d+7aFgkxTpTaoXb/7CTEtDc7jp2zEGBQlvzQqBkDehVpP5
pAlBdms2Uf+Sm1H/YGEpUUXfWPz4/7jDPwnQjd+ZgttSOFvlM3Z4xi4Cx37LBgilt8BanCvS5tW3
y19ePM0bN7CbNbLgBfBV3FtjXbP3jojOgB//j7aMp8t4l+p8hSvoIv/SX+e6L1ZCyKvCrnnCQ4Wn
TzmdpatWCuQVY/1ZCHxyCJbKK2lIdGEXnt/l8P85qQwpNo7CxlXDe6+Y+XWy2NnGTeceXNE70Du3
3bwzdHtA3Dsn9tjdFW0FcGVSvlhwqCX/a7u2eUBVZ9o0E2sWzBii+bUOQQemJIY2In8i8nQX4b1+
2lCjxW3ZNqw9TPpn2yycc7QIdMkZvCnn3FY8/MOynbZ/DUjIQJ0F/yZnI608w6UuHREJSSfT3obI
s22FQCH+wp65Q3CkAeED30IrtZuGcuFRwzBtWl0hYmPuH7ygjI4C+pplVE4FSkYaAHD/+B+jlyss
IzJPLjU4sbo1sX1lte/wklIVsPxO1Wf6yeh/jbzcEZEn88nKgsW8IadLorTVCqQA2WQ0gDa1VRNA
D8/6Sd9cbiZpj56hbwoA3Or+On65mYakv7sIXmSjB/dEQ8gj6FvlNp41ddclZvCk4j0KF9dovg2G
+xSLajR/v6Sw1D++039TkSb+moY5/O46Ch5T7PP24+AMN6Ol/5rH7rkVJFVjN5iL0Lx8D61Yt247
fXiOSmU9t/pFR+CCBx35e634X/JslX2Wq8TRHc61lw3XpS9NsGxhtVMjMG4Avgyal2Ec1bduw/PT
eKNYp+OZkXdASjzjDRNcdRcZjbGT0drFZssMLWAjVgdG2yzRVOi8COU4E7uBxW7a1Kbw1m5xjpX/
vvT1dRyvDBuYvDQN1XkPkaYc5Cp7oMTDjTaribqvQ/v77I3FO+qVT6KR/0rWVZKNmypFyAqN6jbY
CwlcDteRa5+cDUIRl1OtwyABsWNoTJF21AfnEIdwsRzX+EdX1FNS2cHvPAECA4MTpFnys08V/btd
5WgM9HnyrQ6gws8tqDGtAWoEYyx+DXyk/EYS2y9DqXtru0uhauosN9KUHdUc8ljMyvFO86zsjgIY
5dc6MH+kvbtPswXNBxE/6mr1R++xLtezxn4CuDTuKn7h22LiGW/XlITF8qxVuuSg6OON6JFJlxyy
xT3oaop2iV3MhCRuMI3s0KfJjWiaSVelTK/h4PZQZ7r+eYIq2yXYTnuLtSOEp2Trhz4ogaUJozy+
T8P+6FNGQHgL1DSlZIXcaWb3z+j51QdfW4rKy5VKsiDsE43F5QPIq/YBdL1CXoPK0atVDAZvZ7r5
tyvsVc4+xSXcVy3iG/MrGRNj2eF5oQOIVAkfZUuX9MjlwVfjdlh2hNKnI1ypu3P4KF3cqEgMZrz6
ZHBCUP0EwfYVSdX8JXLymbQTvPk+4n3l6rjZTqxZhA+V48yyBiNRHQxPzV4i8K/7cTayjaIOyk6v
7GJdKIFXwPuKtBMSuzt/DoLjpc9P6+e8H4x7Z1UaZoHwT2ZhoWFTDlzWcLah/cmrYgDdaMwPg2X9
I91Uyzye0o5+MPIifOmrav+XDbEVaTBtghkO71K3lgNyOP3dGCbY4lrvXdKflYG+62ojXfPP74Go
LRY1Djmjk8iAXdy1XLXGYYY021pUwgIr4ilu5/mqQ9yB+jnM+rKoz93sBA88BcOHejmYReStTQtw
gQxIn4xGYOvVBd2xxMsl7EDlAWGA4//rGkmh/hwLTzvIRBk09OELknzGjdbDxClcHPykLnM5ZBay
GIuEhhwSu3EAljiHa5ecXWs/0hws/U/tP0EZzm8uOzwtTOZ9Hozu6oIw18YpesjNjY3RWLNFIwYB
yCW6d5r9u2WnwQYG3HVuPQ9NYD9H4de28Ycn6UnzYQRd0Qw3MhaUU35USpdEeADC8rKHAvs8766Q
jzyauP2vbYF6fAKHtE3+StEp2F9D9BG7Zaxv0oMY4qEDaQFFf0bMFr2aoAiw5AvVk4zlvjNupnJu
9jIauajWR+GE3C7A8RfFUqu7KdIuU+tJq1dZs2Chx8BcoyORU7xZPFlschqHzE3+CdHFaLakcgDk
x8r58jfEOHObzmib1oVmU38GqJOCeXwog7K+i2GtX+E80q/ySeCgEeuhCvIplkzIp1h/Mce9xk7l
+AeIN/BjJKaM4g4u9rhXJqVgeUhKV/OzX00wVg+1GXdP4CjvpTuq4/cowT3oc/k5ytDvpTukSuEj
ercJq8ZA1mf0jrqPBynLWwP8RNmsyXiX34PGPGUJxn1tP2wMXYl/hYU78+WIwpcs6dwtXoTFup5Q
l0TNtn2yUW08hJ3XLFYTzZMcRl6urDp6dQ9nBK/V2IUYifL1Q7yg2TvbNi/1NjtmIx6b83wjRTep
n0kNrgO4OqLfde2eTT/AH7l/k6BrfxE56VbDvGpzHeix2v63qFk1PoS4snA3PqiKNQpIGCAOeCxc
zrRousMh9im1kMu99sugzj7k1uc2D83FgUH65BC7cEY7R//D3ra7zx2QiqUNq4s809uo9vMt6Zlk
jQdH+VaN6ILaSoTZht0UbzDk3JWTmtlJRoPZ3HnaFD92KZqc1iYt/GQrKZp5CH9bYeUfhP8hnJIZ
9uXOcjxrfbkj3UCxz/A2LhMkJB1xXlaQLcbsGDOp3Pads5xFSuGeh0BDvyme3fO0nJF4cD+PxuYr
+aZgjUm9+RUlko343fisVTdBPbqnUav0e9cncy9081HBGLDWki+DixuG37TWLgCivbb71jmAozPX
gdL4ez/gBclroT0NWCnLu1XemVE0f0GJLj9Ly1j8l7URXqG8X43FnZnfQMbk4GJ4BTxLXE2GhPR7
bYX7Pu+Mx3Y52K6XY5Ct2odg5g26bjLz1AD3PV+annKgDOg/SKxV8PLwrWEn0wugnY9zGQa3ljb+
fA+PFj9r0pZrrWvZHpCTmrZajWy0Py1XTxVfXctvILPtqn+bDB0DiqVEmZEgWzttGWyv1UmpSV6b
1xDXSUh8yghQGyoBUu90tf+i7LyW3FaydP0qHX09iIE3EzPngt4UWWT50g1CuyTBe4+nPx8SarGk
6bMjzg2EXJkJUkUSyFzrN5WyGsZCnZJsrVa8+nF3ZY1ARrocDpho5z9Gpf5a5z0aSIXuIssf6YiA
5RNWAT/OwCwSyq8QStJUyx+g+BbLvLFASTnZnTJ2JU6DpHlNFlXGdhysPyvaQ5cFq8jjJih+U7cD
3JUntonFQYTEL9Xy+Gtq7jcRocCDiKFXYuqnjk62EMHSklad4yKGpfWwrtLRdXZtXJ60SQcROdei
Xcync7eGKWXL9wFVkGk4DHKqdCGK2V5u+ffa6JcLScrVrYaA432HTp++GAcUrUJNwj1uCs4DpzON
6u9BUtPrp8HitDIQehyj+nQba9mSsats61lAmgSEKUw8e9lRc16mAvKEwFd4FN3iMMOaBMLpNucT
LOo2fA6Ka4rhSYV8N/+xrzgIfzPFPj4g64uCb/9Nnnb5IRqXiDSRazj32IeIjnlc9K9xdjEGO03u
v3W/5IFrviwnhcL5SQq0bzqQxq3oDIW2sDgdAjW+q2t5cRv7x3zLx/LKyFPcwn5deAj9vYLO3l1l
tdI9DibiHnXjpzV+0S9yw813t46K1cU2B7ewELHGcsb7IjqJ73oGmwQ7r+HBpUJrHLRSoqk0DyXu
zdnW9FPl7p//+M//898f/X9537NLFvPAT/+RNsklQ7y++p9/msY//5HP4f23//mnoTo22xnLUFXU
tGxdV2X6P74+oJDDaOU/AEX3WeCl8QFsd7I2gggKnc2PfMqNigy6yJxrMHRJV6uPPU4vlRr3TypP
7z2uYfYam/XxqzhQrrTXpCiUfZiWw5NjlMjrTJRWRYlR+M+Hs+KCDy+7HmlcPZS/on760PeNulOj
0YTP1kFrOKCfpx8QtDvmFnk97MsnVwF8whdY07sbM5UlFau/1LtDHXJDSZsyEu64c4bO613sAgoY
4EoatGAlpmYQI7ck4xRhZUa4JBUR4ljBIRrQRwdWFm+BO0RzLBiCkynx/RcjsmI0zz3Ox7dJIEiT
nbhQHOM8//efhq3+/mlosuwgzU62xrANTeHz+P3TiCONtAu4i0McgfMZDK+8xHZZUjBUqhVuu/la
xMQB/wjllFfhHEJHDtZWA/xa1atwRcUVfZe46O7h07TzAUOOFKxoxnMXYDXiLrHfgVJulO0QdFWw
rqviG7q9q58yH7ld2Wep7r2lL5NdRhQLeuOtTaGBCtboVffldCY61IL8gIjZqQUQoanx1hPBeXZu
1CqKAdvY0FyoyGwY5y1mimLGmP3ccEo1z/pY0X5uOJELDEEdlQcxVEwa9IpNp99oB/EIhFNR7W+X
nGNcMi4d8yJa4pJN1ocb0UTPL7xHsWjes4rrikuCldbmlxGXdFTJReONTa/KD2j39x+1Jmt/fNaK
Y1n85EgTawbIcfmPX54k2RpmY6m/C3JZOfSxTd6+wh1CjdEAxsHAXtX+AJ7HzUjXifbQxCbcmEd1
CI1zo+cY5lX45y6RtCrXc9sJpOrOQdjNCpp/jSkrPoU+RC9XS3Pr7IP+3pVK0pFJj5ynwYm+YJM3
fmhj8oSJkvM8IFK20aSm3Y+FZ16513MPsxv5w6truAF+9e76VApHMpJHrHRchB8qjDvHbvxAbq7u
huDDdE1nmZRNelbdHqdxvu9QbIwSSiEkP51Xi7zKXDhGJ13GKI0RpUfaQ3fiR6RRvYMGGe5eHOSS
dIOfRhXipKMNhxb6loiJ3l4Nmk3TaN6ybNt6sj1knp+RjcDX7jTH0n5iXraquve6vl1FXRTw9I/R
uHbVmjwUX3346ajhiINKTqEy2daK1mh1/ck0+uNN8NpAOg9/Ze7e80V6mzJzxSJifbuIkaGBAQQh
nC8cF0WxJweW4CYYKiQHcTrg9q5QRgqV/JzE+BJ1kZpje1Lk53yK1bDReczZ5ne/DsLdPFr06HX4
6loNsBAxd5ohpokmjNx7qQPIJ0LzRcSpkll7pa01iCoaFxYxcRVH1V4yM9gabRge2xHAQv/roJoZ
kgYoyoMlpoz+R4do+l4Ni6YAViyaYsZtnG5K2j5Bt/aP+K3ZoHRmObiZ/bvpnTnAGksAQIoJVqOO
K99HsvZG85JLa2VLfnL0kKOlUC4IYhNtbOpwp45baCaVGafEZgspf5GypP/aBIWxqKq8v1f0WD+V
hd0uRceYjGfE6dNnyxiLfVjHEXpyefIV4UzRj0F8s1BybScjOnImCVmfrd7iAPh9rYPKXxpT0wYQ
oSNCT0lbBjixMTyQ5SsxRy7Sew2v7L1u26qyEMONgB05KKfpciIw97lFae51s77Mg8Q18CJIN7A5
7YUY3cLf3rExJvtPRjd8zNudpWK8lzfqXUWOGSV/W79GGgJCSjA3QrL2J62J96KrmQaZLT8+Cn0J
7mc0RUxn/0VpETayaIoOfVJ0xksjJrXNOBFTyX7gYt+l8/XERXPFY5k2QXamVxdjuxCkmldfS200
QCJr4yn3EJ4ygYAMZC19SUXNoYFqh9/siIVtWGj3rStr9+KsSPRxYar2sA2QpTOBgtDtyNmmGiz9
bo5ZUljfxSzgRecc6yoKFJBugQ2JFxBdldGrkIhxfxDNT68Skxzpo/LQTy8s4snYwRttJ182B8DO
FM+zgXxg63+bY8A7T3//iFBt549HhCrbtoNfm2U4nOrGtFz4tDjjfq9aJLG0LcYfE+IrNpV401d6
k7+5+7AvugMyXO5FlxAjrbsi+dBleVtgbfRW6jxKimz8PIJUT/+WJ5iYpaXicD+ggF60PRrsdgUX
eGLljX7dLEWvEJ0WvWMDU9hIZe3TYMdC0Zef1sUepXpTBV3Ak8iGAh4N+XSPtdGPKXr1Gk6HXgMQ
FeLVvRMxPyhfgq5Uj71t/hVB5zwgaaxe54MsbXFgD8+iJYaLM3EdJarpYASCO+aFVW5+VCatd83x
m3IxhmhFF5IyPRNRfa8GmeB8OrW9GAbNv+1BpdEZ1c8DpvHiyuN0eTFJNMWZiIlmw9pz7boeljW/
XgGlDJ6zn17s/3UtQ+2ulBDk7e1687ubJnx+87f/R+an1a7WlOPtbc1TbkPE+4qTcK8mQPxCx3RP
bJO0Ra9YybuNF90Stk13BJFovQwOSHIW9qjLDP1GmagpQmXpk/bSrLrEHQ6F4GmLdzsg66ctB8Mu
2PNDZBEdt0v0DuoUmz96jLbCf7PxrGUDv/9ittoHqhbuflBzXN8gwZQYZany0pImF7hRj8lHJfUC
2b82q+03ciL5bgjlfoNiFcJd7feokaw5bHdRujIL090mSqe1izGJcPL1e8m5C7oi27QT+UM0wykm
zuaRZp67d7VCvbAxS/0oniyVVSAu7yvb+Tkj+MZGowIjD1T1uzvI/c+e6UEjxgSGVi3LxkCyj3XX
Vqst/Fa1MH41bWvbDJn+1XQse4ntoXfCSte7FCFZ4RwX0q8uLNMO9ZvH2uixRMAqby3i/Eq9piu/
Gphgrf0iNfaxpkdPkZTglzh667GkPMQ2eCKmR1jlyV5TgdFAKm0O2vyyji2aNyKGs7p+rjWXrdMQ
yM6CW2EFO5Og6C5CB4yJAyx/oc//9EETbfNSco+2VoWHqMjITbRySaUvLTdATKMrN/x8Be6jes6a
RMMeQo2+mEnxAmYJs48+XmHz1x97H3/URpKUs5mq1Mv7jKWcI6vnOZawJV0EXbsPufsf66b42VFO
Z3qKiTzkRr59YpwIinlUkj68ANeRovG9cxjeCYdaDyVx2TX8sxrCdQMzK21EExgjFKUyC7Yj9+uz
cK71eVLv3dBrpcc5Ma84eg2kp7oIsGQfSeUqCtPqqDHlaYoL5JKIh1V2+ftbvWI709bu00acNJhi
yhagPsVgM2CYf2z95C6L2aS36qZvKBS7wP32Sl15VIRAFJkUrb8iZLWq2jD+bhrh90ivm+dQ92Fl
FwmCfFmsnGzQ8ivJHrq3MU7PPBG/jSPLEfQE69VAOecVX45gjbpqshNN3WIf5VPcIO9Jr+brqxTn
v8dc6ZQHHUS9CPuVXtzpnakjY8enmvfJuK+GL57SmM+K3beXJtAQ65bzV4xX3b3WIRMRThlfX8px
W4rlaCd68zZ4VaXHBsG4R+GCqEj3dd/5DyJSFzmqxT3fbATk0owyytwp90Wy8z0w3o4aR4BJ/3Xo
8/614Ie9tSNUDbzcDudODe02fju/2qJbTMN1BOFazbPWhZEZC11xxnPqVPqysv3suRuSZJmMhv1C
TkFFOzkeMSEBF5JjufNFqrsPGSDhX1kiPzaYqX7jxnH0ZTf4AXpto8p9iB6CBRiOdVm4CAHk9XLy
UstxucCvo3u1kaCDktrAyc+kBwSt9iKMpYIPeFl6kY3qrm3bLtsa5ojKgZso+ymWji2JUBUBqIUR
ZRG7na2UK+4H+uXkX+MxvEIsc3YhCs472SZVZBeajK5FgzS4ghx48r+G2n0SLkxFB+c+jYed8Md4
y4cuLy6tQibaqX7989K/DUXNyHjyGvsjGEv5zk+aYS0DcHuWUu1H5hTmd6N7wfEi/ZY1ZOzCWI4f
oUy1i3wMnntfI/tlqc6epWD0lBmoMgajBtxMj+OnFi+aM4jxe1nHhAu7UH9XSV5+yYHTLVWQd9uq
byBFSN3dlLo6ipal+IOxyPP2zkxqbUtt8z2OJfkFcOpXA2fu7yZWX3bp6x9pmbHRLpvgUQ8Le9PI
iXXwM9zADBNoUjpNwvbqqzVNAlq4yPvu56TOa81VXKMnLEAKEbKYyMCnp7kFq27v+CNeqxPw4fcR
aoSxVSAVl0GTFBan7WkG3/1qztg8v85hqoDzlRH2Bn+eq1J7zgIlv+oUo5RtI7UJfKDC4rchm/cu
0rHH1kruRCjW2pISRFwNazAizjJoJJMsBwcxOLX4hsZJjEhmF1fWopNK76A2MKghfF/FBrezs4Ns
eBRPppAkQRD3ufncNr+6h45bZVMSvk1SBkdfl16jrURMruNV1GtIuFfNSdZd416dDuKsUGuT316l
LclTKbtegSEh7gRB7bGJ7i0coPPSf7RVv7hqAeqY071CHGIzVlaOQ4ZVTPDsIr+6iNfcRohrJFlm
rNsENpujPNlo1x2K3sTyRjTrOrlv++q+4ivaLB1/3RRG9CT6dDN6btCWOYuWVSKdjxPYvnaV4tKE
ubuWvUJZpV2NMi46QzwoyLTv53advhtjZF8GXQrB9ejjMWyN97nvNlf0xhgFPNzmixgAreEefZ+F
DIlnGFgTdxlvOYRn/FBHQbGtMXE7jKM2ufBQm06xKn0dC+NFfEFRUl/KvyYlmlw8uDHoezTB7gs1
Sc5mLqHO7eoP4pDYYbYapZTludGUZ6WJoxffZkuGBcFj1Rf+C9jrZoheEl+SHzulXrJBjF5Sb6iv
I+Z3YoIMTuDe5DkBgQ+BYUS08LrPkRQcETkSzZxc87HMo2+i1U8jOiNLUCEpvGNoUDfDS3lT26BM
e1Tjr2QdwyWGitaHEe7FvatPUV3XSqN9SEdV2oqhZmP689Asy+0PZ9w1NQx63bUeq0mqENa+DzXe
braCpZUCPQKErzSz6LzovTUTtJM+D57moi91itmrH8uWDXtC3eRd09xoyS0Yz7cgLx/ZM19EXFL6
bl3aKXRssLrvGLeilxqu5SxDkhO1qWUx+OXXPpN2GHOrPwpsAXGDML5WUSEt0r6wHnqnHDZGH6pH
awKKNT3+f4EX7wLXiHdiu6XbbruiWpPsxGYMglG36svhZ29MLXqVUhKAVa5GqyHFtxF2rfbcp0m0
k/r2c9OZmqVsq8+ZUf/svTXF3Bxfmccs5+HY+TarnoSKienDEMSY4j1oi61XdMM38OnfBze2nlzH
NzdBllE4KEuwLQ0VzgSxhL/C7rsYqcbISo4Z9YIUZaKtU7H6L/W8OJC0w1K8CeplPjVFzAOPO5/9
fSynLD56bFlZZZj4r4PAldGL9bbjdGobZrHs0h5r+ar3KaDGwUmciUMCbGdtDbW6krtJBkJF0UJO
s7euwCQRr9B2XedK9maBNVmEBSXgJCmDF01DY3ga5qGLdoir1l62Q/TOzqWWHrsiVzYG2vJsX4z+
Sx1QbZDABJ3VXM5Q/KFDCH3L4CDRqpN+dkABKBZC7Ft03GaIDscgpzPqydUnAf8AgXTP4sw+i5YL
12jnem24FE1xkKr6haXjy8BtflH6yQ8hicwNUj8LbqE4dLYPqLwJ9rd4FUSXzAJBIUu6tJZkS31C
qSpbxLJJ2nE1KJn73TDcZBG0uv0kS22/1oKNnmTmxWkdHSkkX3rDj+dBaTrrh9N/K7BW+2aadrwo
+Vs9S72Fw5lNDjjTjH6vYmMH3bA5GEmanALPt1mTJuMb3Li7GW3f5aDLsugVh6piqQTmQfNzRCSy
PP0Y22xXD6ByeIKdcr0D5aJH3WXIY/dLqyjywsVO9znDAXk1sB65JD0MB7VWXyv0fC7iULYFnhBx
US5vMXE2YqgwJsCZb/HeaJR1Clx1VfyaL3r14IjDTHePyXXoLGBPOBOPfMFqX10qUo4ikePEfyVy
px3RAh0f3ABauKSTcdPM8UGE5B7lb0P12o1oio4iUBcNXn4XZRpWhpW5M3SSJpXmt8gFcx9KGiCH
eShfZPZnR8cFbhkCWfvLf/KNtP0r6ANjJWm2dfT7Ir90OmqyHRSuv+TOPPWuKR/KuCo2eujiUSO0
RedT+G3hrhyQyvrDlEXYs9wUS+duIWM6y5BqsRftPCk9NshArlOgeCfJL6zlEKPFMEb5VCr61QZ9
CmzIAvNfAPFYJA41iiYzw1e0lbEnjZ2H1Bnkxwp7B5594Stqmd7JarEwEk0rUqjXVnG1Toc0esVX
nCI8dF7csRisatoXDDPbe9FpGdTIe4nVTehfUxheCxkj1Oe0knt4wFJ2iVicbYdexb81VeIDYhzy
Lm5znC9C01gr8lA/JKMv486Y9K+tDFJVHqr8Q9LTXdhbJKTjmBJR3k1Si8m9Oij5VzOJ+0XvB/pz
UEnZqsta6zIaDsyBrpPvxhEV3s6z/T2fXHMKMxbxUOHNa+ib1rLXnH3RFBXy6H515yUyxZLp7Haw
XKvYoNlYLCqnxV0Og7ea6k6Yrlr2W/K2Zb07t/NGzoAwToNEsIizdFVOQXYM9V1Vxk+enPO3cWXr
QfYd86FF3CxIOjYylPsfRktrj5ER/RAtcair0oClBfBRjA/ToD67WjyPl6TMeugwVoVm1wdbSNto
Udh5f6jCYljJhZwdUllv34xqF02csMpQs73T1+m6FcyxLPiKBGV6tcIkW9a9MWxc/JgW7B2yd6Vn
vdeYMAN7WJdvAc5VU3hECB+/WHTK5qZc//Bat720o6RxVyq/kePK380mobpZhe3eq6vsvTXWgLLl
t1Qrka+GhbQS4dKtk4XeWgp1e3m4ZlH3FjUy7uG93d3ZCGSvR79Vdglb8TfXxQuHIvwzPy8MOyNy
wGYxGm+dZScr1UKCF4EF821AtMH2sreilbOjDZENgTLClQtzqdFhrAQR9KI+leK1i8nGS8/D/iVH
X+xqjgUu5IRIrYd3KnurhWjaoxvuUj/z5glBFaD8zqN/J3rFOJPq0JacVQ1Ge3wLfL8/hr3K92s6
REW6SL0mu1D2sq5mg2mkj776bUBegkqyctiDt5hLDnMz2G2yiiOqWEsF7hFCnqAQxVXEQNjtPzKU
Hw+iJeK+Xq5SFb+2WtfjleabXbpyvayD92YidQ+XWVkPcdwtdFPtU6yn3PZOSck6bFBR3inG2ONO
RWxU3EGaT8UcN4QoJXrE1cRZB+g0TNjBBHbfXLwEevIg+d0XzUhIQhepf/Y6xb2kio5z8NRhBXzJ
LEWC1FH57ZWs0g8NSa4vdpI3S9WVolNp59K1DNS/5gtNErpy8ohLZ+zb47lNITZYIV4HydhTGwJx
py7EaZjXLxNAeP8p5kmJcVBtD7UY5qJX05srPKD9lWGp+kpM87TW3jgl3EYhgapg7KZUiX8v9FN/
hWTD8u6NKq+uIi6TPRWjRGg0KoXyOkQnxG8yluOVslCrET6EHeePpWzER01FsNm2lBBgk5G9KJKB
+qMYbJFMhsVfLy2/iXKkZlWkKpP2InqT3PLQSCyita/V2WPih/GDrj/MQ8HL/xUM3SvahPn8yolW
Nmc9wIZiemFxhTLLf76Z+YJKkMxvRjTFIQvLT2+ojL1qByEDI+/pJcWVfn9TjdXcebV3Gn0nuiBF
H19CWWfxQDoL7Dc0pl/xplIoRCduvrl12BTTz0FG8W8aJuJxLIfw5e0JT8ItsVBVrBrgILOJoQk6
JzmR9X7IYCsBnChZdpIPCnaiF6aZe4/1LHT1+pilXXmgjotlFV6kawNtMX2fFGW/9kOfDDBY1pWb
+cFGaKGJQ0/1bFVgh/EpFjsK/gH4hW4y3wRSiIlGqfflptbK6sWs1cfC8oJveqCA8w1Ssiu4eSQs
dw6OHQYXwNKsq6cRHf+hPJM/lIqMtKHWzb2jkuSgnBtsAlOVXrJQu5RhhzC9Yb8aZCWfW6x/NmZS
lhs10C4FUsmQYHP8s/HjeUsD44IKrfu91MqNlNb9186EP6eypLgqceFuhzgZ9mJS6GK6Havj+BYz
SbgVt3W+gb01fJqUaIG77aZJKZpa910gQx2fJv16JWtANWBVD3r8jgSUslalCC0+ld96AX0GN4so
+eg85D3/dsTACCTJ/v014IfHH0j4zteAf74aTS8+ucV7H0vJRRxUWN6XAqLwKoOmvE6UyLZ5ZjT+
PcPCsWG9L8YlfuIsLQSmopDKbdPbKz2r4xcpToJFKinK9zA+JKmu/TAU+7U2MvfVGGX0XnSQygog
vZ0iFe1ezLZ+zXam2bIcq79mOzZ0uoG0B7c/fJcb01oI3myaB2C3Ry2+KJ4xnkWHSGPnvcx3FlcT
AaWTmtBY+xYl2FpQ4NSHKkBRM1I3vlFFO1mpo3fbfhZblrJnAZOlE01ksKJ383P4t9FiHyNGh51i
LrqqeG+82tD33E/Tu3o66NkkVOpYrEmrbKJ5O2yYPG4frO+i+EEJK21L9cPYFtMOdVSyD0vmDt7q
rfqMqOSnlkorgg8Ihoyd7jRStPyy6T9S6dFhKwJuRMmfHVSHRvYQr54XqZi5DdncbLo4WlMs6Hei
Fx0p6uUdyCM0mx/VJt22qmO+BpoyHBBjo+Ydh+Qte1NZdtP7FQR+wd0XB7kO6l2taMj4KZP4e66Z
VOim9o3pr+ZphUYPq1fDa0LSh7FBgssJIbpnKO0b+qMImcOQLcosyY+ADYxHOWkxHPh9AuzHVSec
6g2/RDKvilZFhuy77svjnef6LUxu5ErF97pOHjstNr4Cnh1XNfa4aAlV7ZkvAE8MP3nH4WuCb0PI
I20BbVBz+o1IWaroLFxxYVqEQ84T89Zry2qwNiF/bRXKP+ykmn7b1Fr+VjTdE7C28tonsnS1LffS
63n+BuaYIpgkGWsxSmV7tGhh3Z0rPYIniJbEsRu0leg0U0Pay5YN2mm6YhRLFAAo9BxFr3V1uNih
UKbhZAkPOTXS+VCweEoXt7aSmT97SpjjC3ieyZrNv3W4zUsr3yYj1J/VFMFRlJXNPQrh5UPLDujq
JA8uuj8PIhLDJtqlVhYuRVN0jL6HMEAaqDsRE4c020DGx5gmgn+e2M2w7JIi85YjKqd7DFHyBajy
4CoOnY1YS5cW96Ht5R5Zoqq7V1UWX6KJGnW2AfqXLWW9MlZaYKBVogZ6vwhzpz6JQ5GlzWmcipBg
tb6JkJuP9enTOMsNg2NWALSexoohMbmcfQg5OswU+8BOcUQlOnLtgzjYv87+7BHDfXOIl6iMIpw1
DRQxcTaPHoJG23qo+2peFhyhxAVHcfbvmv9fMSdskaawjHB1ux4McaimEAukZOhO4kBKojtlE8Q8
B1PJfdZe3zqdX8NEbJCxGY0Bs4jxYibsGuSnxancFeFdgjCgGCumdob3C19PTV1b91qpABTW5TtP
G90VUBWMswNoX2YVyM3CClpE/CRV4VwMID/ozQP0gtL0T0Gr1K1PbGySh0CWoqtePXioiEdI+cnJ
3pVNeaHqqJqHPPdzTAC3wVBpa7ux/DfEqqlVlw7K2CRSXzGxrfhhvpWeEt5l6pSs9PPgrc3ABsoA
NPai6Tb9XSyhMdEACb12kfJoJHXyUukg/3ogoil1GbMEaCWaBha45sJtpDfUOJW9iFmd3d3DFWOw
lu8lyhxH0RJxCGfJWcMHVNheBkHhH8cesWzRbErbXuWybexYqGqUIOUnB0jyJcPjILPklTLE9rlp
M6Q0MT5yEZioHkocS0gPQa1ZBYi/qpNC7idSVGJq8vEale1r00oGLNLOexhlFypADSze9h7SIPYe
sPf0kQBPvon+bhpUNFG8aW1Y1WKE6PDDs6Nc89B6JmOZX2y1816y/lFwVlSsds+VnMVkdyloDnKd
7QZscdai6UyJCHAQxkxwmS5hmTLcAog/a7wXs5Xe6MqbFPXz6gm9B2CVQ/u1r7RiaQRjdnV7T6LM
Xvf7QNWC++jXJLys50kZ2AwxSSOtk7Lymh4A4omRoG6oOn5yFS0tBoNTQ1KjHsozxbCh18p6DLJw
miBiaRl8mjCALa5xP4xOjZ481174kUzyg2XktksTZOTJ0xvjSirrW16owxekr7ERlVDfaCtdvja+
9l2MV2ulXHoa5a0Rp81rYWN+Ljp8GRPPvK/6kxLk+WSi5sOPcfWTn9rORhH2YtMh7T1EihvqjJOz
2C0umpWRdS0iGWm9wosMw+3fxwQgdNGG6mB1m4mNki/XS3Co3P+kivW28tcw1i9yrydvTWdOeSNW
yoWCornddvI+CaTk7Fk+mzwldJ+TBuqkPdrV91pmgazrP36fbZW6P8/2Tf3z7Lb2ygW7jmElkjDY
DGXnAPeKM6w6dSlhFrlqmxZiuUjHFLVvrgHyfNToEC6HwrXukc+Bpp1A92bBREld83lOq1X+5PTG
ecBcD1QX6dixvIt9R3kvp4ljPVIItKyfE/1maC9OyLa1t53smOEjvSwFm90ffN4JUjsdKej9vPYT
bIop1kyxeX3IX3huik78hp29p4fd2kzXwJGti2mWwCpCvD9vrcZeASu3L1GfVFc03aorkUFrXqsu
yO+B4ob37C2SheaVwxupORRNzI6N3tRsXEwHybw/imFuRtUw03WEiHETWXoIYgqImpHwt/W1obsT
ZRDt96boxR+pu+uj1FurWsMTINFfBjmPnqn3srIELb6L0tB/ylPtQ1iIJ/34ohXqzwGqZELeC7S1
ZHjVtaCWdRnqR7NEkf0Waf3HWc5D9NMSXZXSuFutG6SFHVgMN0kMBa2f7uLpL2HI7c9YHuTpTjTd
X+NETA1kslfFGSFu+yFo4kOXU/wWLUxypF3ZBzwCa+TWl0Znv49uktyJXtWqcmSyVNK5ZjvAmWHl
3MqDshdNsZAWTd+i99YUvam5mTEvmqZeDF8Fx8/LHK0SZPOE5RchceY7pXRMvHpHprae5FkKbtWh
v8t5yOwC0+2fHCX70vg+koqx/Z7WzvgkBsidH6AgAwuEbd48IFbc98Lufg4QV/A7NVpMLoR3/3tU
LxX+jl3nz8tYvI6GOuvHr8vcBog3UiXlF1VL8kd2VuamrCSjJFc7uke8GdiZqQZ4DZPl11EEo17d
5KlR7P+Ii04Rm6eJtmur2zFFIXXbJIpyVRLA5RCtpYXWV9Z77kDtSlScZZ0WIzCWlm8dKfm/Bwip
smP/QdXRLcdRLBg6mgFJRDZV+3c0KLit1DSV3NjzrBt3PuYM49JRkvRQsfsY5tOYj4GayRQlcdru
c1g1itp4Gx1zh7XSF85T5btTbWQEISCbOsk9Yn6dZndVn6cLKlLOU4I7IhlD49BYWGIskwXYLvtJ
jAzG4GgpGJuq08CqtlOUNqBtik7E9QwqU7a+E01qJ9KapJS0FoODHmsX27PfLTR9l9AazCfDHNi6
1GTZRVMzKHvBedoUbUmJcRqh8GbrzI+xwaYVpNELHlHZWbSwR/eXgaqHh6YZ4CSSKj/ontPvexJb
Kx853V3TgVJywqxY8SdCS6NGkygpeW5nY+jMvarnmLD+mnwvBo+5tlRsTNcy9Mr2TT3Wzy2i6ysz
yBMKzjQdGWts3lcMiTepn8FneBu/axCmnnrVuHE3WdIV7HtoSprkbnsv6lehIgcw8tDMJOsXnqzp
wFo5PI2m7BwGp1mJFjJpP+Ni2C3G5hCYX8R2wray700mZydxMIMsn89uMUVRL31gWbtbiIQTHmbT
QcSQioTTwz2IBMZvHaJXGtwAZYugPJDGMPZzzEV81PGAt45G9BjA8T6lsecC+oZJvNFCoPEi+Knn
1u4gyjuW6cFmY97tMF9BSybxZ725KL36s3fMbOSMPFxH1DGRHwZ0lAo9exCNiJvddvD1YSma8jQg
NosPBfOPowiJultmRFdjskERoRSlihUkSYruU6yuff+Stfkq5wtGtvPehC5x5/ld90A6ClB8Ap9E
NMUh0lXQRaUV7FEP7R5Mkw1dkuCoPE0QB2S1kF3iWY7+EzHIP93D/6XrzJYjRbYs+kWYMQ+vQMyj
xpTyBcvMymR05vnre4FUV3Wrux8KCxyIlFQR4H7O3mvHcfnbGGcSxJchlVjoa0Vq4rq3vs8I+GFj
WUmxWceAy1AiLg1nK4r5YgE4uoi47B6j2qjPwCNe1r3SlpF5EY+NPxYw1zq2boBFHXowANd1r8Wc
e3LS+ud6/jpEnAm6/dp61dKBppFsN997/S9p6LS3UQpnMv8Q3Arc1XzaVXzOlS2/ZNao+aOiRn5n
i+9GXUhHsmTznVWko5eLrgRAF3WeMiv3eGCmIGkz1bK2lt97Jb4otnCeYjKvSPeZf6ABb3Y1Djj+
kWHeQDLp9+PYRIAbcuIfx/ZIDYHkmzHZy3loXkIjSHYjk2oylnrrWjvaS1HDYrBblhgOP4SjNNmh
Ibtq4ww4Boda7CpTb85SfiG1RCzLLacn9EDhJxrMvZIl21Qr031SGQky8gwaRzi55TRjQ8kj80EO
SL3WZGk85lFMR9JWXitrbH+AaOb+UurytZQqA1FNyDzILsOdbtXKph0z/YYq1ysnNXxcN0AS5MOM
yIE3/3sMpWW6qUujRoL599jgkCwfSVlwIMk9+rg2bDRKDFl2X0+TkbKd6W7fvi6SK2ng3hN0cJD/
vijFfOkpipXs1rEJ6tg5iJxTr6PRcLVmqo60RAm/WfeLRXmx7q8bU0IqG06kbkOUy9yPrUpY3FEB
AXFMpV6RN+u+2uvlcX2F5ZxT5+V4s161jn5eKpejGwj6P+uTaH1IhUkAW37ZrGNfu19j/zovWZ9l
6+GPl1/Hv96CL6v1+cD7eClED5gOQw3pqcexaT83cUgER7psEsuIMnfdXw+vg+urr7GvA2lcAy/6
Ovzvt/i6+vNMeOe7CmefF1SxO4SG/SCBD32Ks/4AJeIv5IPzTe7Jh9H7UPUbRD7I00XwNGeidCWq
OL8N/XcZjogeBmJmuYtHD9wH9X3pNCVOsEh/6AdBGmbcpn/l9j7RlOR3JcYe1lUgnqS2bHaFkukH
TcpUDJqw+myEvj+SyfJnmfg0w0GiHgI08A3YkCdtLrMX0oUOBukS71HWx1s7rFH9DUSocQH94jAJ
X5SOb2bXJD9b+oAvai82li402p1Z+57O6WbsdOllaOZqH0uG247WcDLJYTkB4c9Otb5RRTsdnCxf
Wq5UPChU5r5m1s7eUPNDPCfaoQsBPaAhq06lqb0toof1xp4sdUebhaAfvPD0nHbCbCGnSUr8ntQ0
7PiDPiZxuY8gj10pmxKComckMs3TLi+HZGeL2Z+kttlUYmmMly1wI8RlOy0MZRpgKKb53KSHSQLI
Y2GLBWpgZ2ShJ49SrXR7fWKGEyQU+tFgmz+B7e+TgmZ8NEbDuUuRYvJc8YREJJgyWb/nMHnQHUmn
h5B4+pC+ZAArfrDE2iSh3biUpbNrUYbDNQAr6cHOk34UtnQK4i5/NWEL73M4frvZYgnfI2Rzavrq
dtz9KtEkuKNd9w9YNe1DNiXjNgkU6RXFwRX9f3XGlJ37Ish1j8SS+oQAPnuTpw13QcWbBR8YuHGO
b0QYfCu12DXVmJ8ym2a2VRU31opEMbdh5jWqpvsKraRbr+iOP8IgdczSHxpT23Wx7lxNVX5D9weD
ogWpWBFWckhol3lRqP5lmWN6BDCGBU1/srmNWWmRH/sEPbVUyoumLiwPhabZsEDjihJTKe9NSRz1
oVK8xixdJ85a31Hzyi9AJl8tM86OJhM6bB+u1FauI5voxkY7+NZVQD9b4VhPySFmXgkmjDp/7TA5
MQTl3hjpp2xruymZXrSuyp/ygzHED31rErAN1oZsAfQ5EXWnrZnWTOVnyd7UglnYpN4IKJaOgdbQ
3REj0r7F+CeAJyVOQvlTrs9dMj6oZoKT+kEiFcudxBRzu0+7MwaWMEgOwe8umZRtQ5rocd1UTp35
E/F5U2EnLnCc9liVMN4r4YDvytO9IenbWs9Uc2OmVeeVvfkuc4KlEgU0RE/MhNptpY7Fcd2oTlx+
vFp3pdIsjs6yWXdDEm65jf/n7H8dzqjQ0fMfXI015bFecgJZ2k35x36TFz8j46dVGXwOIssjn049
FiJTj7MeGSzRmd9m2AzbMnARLH8nTYqod+4iiIKJEMZM5Mze+hLV84upRuU2KkftOCSmdrQmbJqY
Rkb0b4cgjR23iHoqJAMBYImQdrFBi911bN6hqEsvSTqe+jUa4soGRE0Cx2SBzXHAQnvc4xEacXvX
EtrUo3gwB5nPt+zK6pQe6trMFW/MxKslLCLNlp8AV5rpyOVhal+qMh+PTjiMR2nZOLKfVRHcxaLP
j8GyWZ816ysoOBEmHkqYrhlKij8M0M/kZOiOFIEIgVte9Ub/q6yLZxI4TLeSU/4C1fKIpSpn7Cae
CATH1XzMh2A7x+kVdLl0rJfwx3UTxGBFpEyn7J9C92umgxHzi63//xS9ejVQ825ayizHYZrzIxOg
Tsr6Y6Pm+kE3EHiYimCNZtHN67Uu3+hyBw0FrOixcMR3rWiMTS4nE82MoiVFpcpfQ8Wpj3xL8dnx
h9VH6WQmBHl2E3Yhx9qtv1gEmczLS4H+I1bnY1y189FoIUZRPocdZpdH6hXVkbm8vbOSmAlJLh/T
JUdO1GX38Wf6fCP+TOurLK/6j1cpvOdDq7HuC8B4IMdXhRcWNhpSuZ63jWk8aIWAmRc6QPSlqDmu
G1uummOXYs0isgNtJSYNtywKF2N6cxRx8J20p4e6Qg9YhlXrJario0I72XXnyoF9UozxGMbiMalQ
oWnoQA59WB+rnLK8YhnvtSkFl2TsZ69N8ociESOpJspPqPHAzpvhJGjXQoMPwWKauY3bA7isiSQh
ldvHKm1C3zSZEdVl1mxjsNIePl06r5UOTAvdJOLF10kNxBbES+IDB6g3oUEmhRQPISs/XMJSyRdO
z7Z5YP9IJQrghtk+TUU5+mMZ2lziBF6tqpFrzm22jVjZY+AaniKL7uo49ajQlwLY0lxNDZPAdAu4
FLo6clCtxbefWO608CFaQ90oRCdsweWgtmJZ5fOlwgto18YeLbK8bZyWyYFh15vIiXhIiAdEn2Rk
ygPu6HA09hiQbk7oS3UZ4m7hO6EE+biDN6TxT48q1Dh+nySaqXeOihtyxyc4WOW37JjLUGUSwT1L
Q/CsmSPtwji7j4nR7m2zPZuBZJ7SqDwkPLOOcRDvOpG0/Cl7C8wBEaoZUWIucVxiU8/FvMEmQtaZ
FF7TWJReWtfyhnuruSGWGpmXlb2SCylvzARzUSJVpBqNEA3iKNsMjkpgPcjFTWqHr0LHPTfQ+Amt
drzysLvxHapPeUT0tNWfl8eqi+n+XYaE58e0dLzc1tCOMOv2bdmiW6ko33sbq3zb1tER4bZn1OZE
LHIDo6aP043VtZ3vhNW1juJDHmkoBBz9RkAsZqHC0XHZZKpnN0jJu6zZ8f2ET9wUD2pR4lComw3/
s+a9aQtjl5n9ZhzUBheMXrs0kfhQC/NkRDH/X6UkeZw1PnKqdpgpHm5ZTFyX2f+5iWGnZdNYHBSt
Z2nQy/QqmY2n84R0v+NBT2fDG0rQhga0rFMmx3+SqRNo9RdyUg+hmrosoYI6yWoy+CCkumSepjz8
nOEWppPlGtIMKQL1+znr7s1MtJdc8vu3U/qXUVb5RrEl7SIZpP5Sgfnj6AnsrKx+YTF1mhsVdreB
aXmw5VuSAEsonXmnSs5Fz6LCS5XWORoKkvdSgSOTJvY2hWp+bZ3LGCohHOkofrLyMWD5kxl7W+ot
nxqSgeWnvSe6DdOP9ZlqOs5RiaGdR0sh2wmCC5ZqgjgokV2rqpZus0FeFtJetaimo5R18w5z9fei
UFTXZlp8H4aXIsvIchhIm2bCp2yYRw1eXRtnM4uMPUB7KK9K/WucmK4A4whOPI2uSWZU+2m8gc0z
XAOr9q42rORkZjLt8ehiOX3j53SG6760b9FI6oRWt8muHVAkadTg3SRIrUs1y9z1587EYa0rxHwx
oxp6YfuhI1Sv7bTSVRDAbcfScWGkWY84jhRU8oXfO8JaHtwGJn6r8qqe/KWwIsiS0haIWzR7GK/A
jXbG8kMl16jP7zRc4AyGQQOSBOJr6vA5ESatSSmNQ1p9lrnp5iOsNH59jMVzZUeeNOPPBxSZu6pN
WU7Re38undcpVXlEA4DbhXO5JR7zu4rdyw9m2rWxgiq0KOPsVoxoDdFDe6E8tvx7OTL/3Ci9IUKO
APoz9QZKN940WONxEMpdDbt6K3g834ST46owcAzxEIjuYVi8EGp5Bnd37SgvXyHHToSL0egrh21g
986DbvS7bOL5U4lK25iyDEq0isVtkibNdcZu+X2YiuaVOW1ruXhC+N9sbK3q/ELqfqS5aLemXZL4
JFBcaCHZfmkEIk7TR1SBrJz4H8FiP5jlAa1SAfOujAds4ngNU/tlLnTp2UmkOzrpkwpV/kLpo9+q
csICyGyGqxK1WzstlVO07HVtPFxNoQ1XWQqNo0kKC35nzogj1M7cIbwMx+csJAxKjnqNo1m9Ctxr
fgNuyFt3uWkfxylpCB1pRnTrc/UW6uir27Jq3spyGNxO67q3ESe/65ha/0ZNt0c4GY5vIc9sFx8j
bkhWJG4MCOZNyacOuQPNTWdOOwStvfbWdCZmbT7QbzqhdCBDausNuVTjAhC035h+sPrB2eyPrQIA
Xac2U6L2f2O9wyeqbpVvSTMjetX06NsSI+BqgehfyyiC+Q9P4KWOJYSdhJ/WXfVi4iz2Wrk1nqMu
10BthOVzLLgrTyZ9M8sJ8v3YNBCAYKE8YoFjBajrIQqMC87gGGIdCm1DQVY215Z6c8yh2oYqblDc
iATyxPV0cZJY3yVZO50Lqx72OvHQJ6rs1aG1GuXYIcuH7Em0sI14AH+VHeylKSMfz0yy/TRU2rFF
TLkRwvSqxLAO+Agtn5wFfiTcx3BKmmzTxjLL2Lh7yCZ5V4SNuKPQrvctSLjF/2HAXsqf65RQx2Qu
vxXYnX1EQrJX6OSO5frJjPUzyWIKqyDlV99or6h2/+SmROGFyb+sVoeU+QMiYOGPFW6KkYV4F/EF
n6Phc9On0jHnZ3G1yXZ8Oqdnw4nGXW1NrxALB98IzOW+N+rbeAD0UmaiOrE6cZMce4ViKeM+BzDm
jXAAXVtTR28i9tezlqVEYmjDQR/Eo+6825asvuTS9DvqWZnrfF4jad9JYXKrs5zFhGO9BdgT3dIw
uhc7xPmFKx7xUF1tk5CSrlSryM4ljcV40177eLC3oZOrrmVOxKZSv+3VM9Z6GEQLjCGx0zcF/bhf
OeJgONTWtZ4baiyiaCtAh4LkjB8n2u2ukkWvpdVgPHC1YUZv0x3LWFL2kRQ/8ODyBz0ZPWWCEqTK
9R/Qy4pZF2hD2j8UZAee5i0qNzmOXSPUjaOYlX4z511OBnt9ilQr3RWB8sboHdd4AzqrfTIk6ZxZ
2dYo0U9KTAI/ujbDsmrMihcKACwpQUJSELQpgebbus/inaq/q4XQttwfn6s+zz1VJMOl4wNP21EL
fUDlO6ur05PQEKoO5YBL0hxexqwyd2EQtETX9N/lpqCkoIvNbEbc+8agv8SUBsyggbiH63VDl/5d
GC1+IK17CYMpRuHhZjM+v66G0iDFPJmkstwUrWJtMosHf9XBYIjIhcGws8HQET039rbKCI8s5N4h
3gawk6Nf57KjrwvhJYmc+V4wkzaT/pekgiBT7BQyZQBKx7SehPpztCia0Qtnxjl27w9WlNl/OXjS
EkIMULJinMjDY9AoKUankUzvYXYeYDqax1adftdTru3SYfmDxHZ9myxof14TU/SE63sLnVjdDvnc
HBuyChHNgbsdllqBqJqBUhElClF7bWqO9U1WZT7gscO6o5xYcuQlqeAIqrsDE+F+N62H1yM1pidy
W5uE89eBjzf4x7H1XVQhH/VYTDvT+pNWQX3oO4m+SW17MjaUo0ayPek8WNOUUjb3BOR4Je50rwTt
qkSJudOmTUoT6xHmzTWDIerFbYeMK4dNO9J+fMG6SkZOj2cpTzdDizVcSnNulqiFqN/spNy0foUJ
vX8iSnkQFLNvzgU1/ICkjRjMs0wRyk0bjXV+OZzKqPW7vrvTXitdQi3xoCoITE2te+hmoSEPKXWM
ZO0mCg9RCCdHy0iNnVK9AkOx5EOKVGwmNEFg1KLHIuN5BdNMIht4cswWBJGhweOrAz8IoudOQJ9V
rWPb98pLlz3LqHIgL4T1tSuG3zo9310/V8m+kiPaZwrPtxlpE/lmG6yamleMyBwkaboGDoifsm5e
4qCmMxf8CYY8f5aD/gfruw4AebOdwmAhWvNdLMv0ahLlciAkN/Qc09yA9HlnHQ77WnTzprMCFruN
/Z200Gw/S2TbaElP60gLZldUVugSvcPnqn5NdTNk/dT8rgfip6xkfjbKdJvmb1UR6T+Cqr2YdUWc
BdxbMX0LhShcmONEW07FI4lZ3daKrUdtzL4VOSnwcfOejspL0LW/84x5ahf+kOPpjx3XOTMKp6Nz
EIb05WL5ZCuQj4z40FTdTja7+UcVw2ULCPhVs54E1MotWkopUq5UW6XS2k1i5Pjw479aUtZoXBXt
ZeihUwo5SxALVrA8nWGjxE3jS+qRPoJISWoWRvCnWbRZhoWRAOyzfO87Km98cmOLMOQMDSrUXzzI
zD56JBvObFmsrYPvcjtofmlMttuJ+XvGH4a4edYj3b2oNGc7ijK6B6NuoJi7Fo7pxyyc36xmPBjm
ELg6xrkd/OMXyRbxbbGR7pJA4hHVOnvK0c6OB+8PCahNIWvhIQ+C4jGs01/wHkfXVsi6VzXp9NPi
BsH0wSqOIa0+FzQ/ccpOn3n2yA1+z6w7PaSpfh1sZl4FJTWvILKSkkKOOFbW+EoQElFpZe7HcNC4
/bOgitHfbGdKLr6s6iDcCn28rq+0lnKrhSNNHgp8JUHdY+Gp4wfyyw9hU1p70zQlr0hK6aoV/KoW
eTMGsTR8hDPtWsWTcaEtlbtMkKRXZ0IwZ2TpvMyXpFdtlrGrh2a2V40muktJkWA0jUwwxU6m3JBF
N9RVHMraYTLXG3Nq+ZeIKm+fUBLA8s66cxsG9HjSuQVtUaBE+ozBEinS9j66yD13YX3OsrOdmFh4
sLJ6hTUHFzz7fmtGMG+rIfktYxRjth5R+1NAj5J0FusYCivSD6KJhhT1C4nMicRwV7FOHYr6NKW4
mVZHc+HY1akj2cpdlT1yQqH66+T16LrLhNIzEuLfMgq5S2O4J3oorIUfy9GwFWPg3Eyl+NwMAbwD
VCtfw6qmEPo4oxxr53lNdP88tZYIvk8mbCsQ0+FydyqtQiqF3CDxo+N3mN4acPy01uzbVONLrCew
EMvwepZpM4UgH+3jLJtl1m1uDPtRNfrLOgxI6mo5dP5SPHJEQdYPK2umG+C7Zml6YvbJutOqZbK0
UMmuB1dyzTq0nEG5iAShdXd5Dy1VD1j2Ix7VhnVfN6r4XRFKdoM4zjNE5v8JioH4+HWCsGAsziy7
Nky5EKnomT3uolEJATksl9BYJWcMyMR6SV7OpW8mKY0kM3ljVjU9le1UH2XKLh9oVyW41FDNv1vR
1GwrOMMHxQgnMmL7C5+9+Uc0yQNlIVm/5ErT3qx2sNz1ACaSN7tsLt2IoGNySJXImpT+JALnneQk
3/reiXZzItMkGlFMBnmUv2px/baG/yUxKr5Z798LlakWDuLunAXfuPHhx4Eq4JlmhyMzUfuUdkC7
zTLduq5Hw6KrL0bWXFI16FLMREG6UxyZZKuFz6CD/L+i4nnuZdOXkGc+VotyqgBhve6tvoJlb6pT
9XF1IPznzE+Nlenrdjr5SavdoEtD41pSLT5iLGajJR1OgOiaVCXffw4ux/8VfZGMZnxY8gTXBHLU
uubpI6GcPLNmRwn9aT2A/7Cgxohb6vQRWF7MMXbwj4DuarCt8wcnW7FyL2pq7fSJDf57F141GTum
tW3qvWXZzj0goWCrqbPiOcvuusGmlh6nQvz+GgpjML34xj1IHLoEqYVzSfbdWHUpEGv+feXYyJFr
551xoJMe3GUq//fZplJHvnS5Xc9bD0D2s1kLU4b5kWiYQMpIjA+piNXLMPetL6ig+mpUJzdFUZLb
+mqMNVD49lS5/zowmXN+To1su44Pc9rrH6c0rMGrHDnR+iZt3Xe6G/Qz0E05jCmv8fZfG8mUW7/E
P+J23fh7JdDn42xsSrtvwC8uuPpJHd0KB85lPVpFgWdaUv9czI38YHfJNV7OSqn3H8O+RhiDYpdV
nDNtCvz522oAb7+Gm7U5pdPYkJjzLVlnBEWQWK8b8WXd5e9zVju5e1j3Jh6P5vCqZL3yUCEbWQeb
ti4uSQNLYM1XY0E0HLQmCv1uTOTXaMp7inx02HTb/KU6xJOIpq/4H4p+BdCUeE6jSaCfgQauloRl
DZH2VhTodddzZXummtTF9nY919DE56X9EoqyXsrS8vPSvjc+Lk3GQjxbrWHSQras7ce5VE0wwtc0
IZemcWV1yjPRBOnNscdbsew5Zaw8z2IDcT7+2BG5/MItKruuh9g0HgC9+rBerHZIqqahlTfr0TiP
0iOeRsmNOpx4ISXCm6U116EasjchlAj5b2vzhQjbM3LGejPNY/+t5JNmg/T4679PNW3189Retqt/
nTpM3RUGa5Xu46hEPteF1R0dnYlcqPhLXjJbjHkKN6yBp8PQYQTr/gCTC9/LHvxVzpzGX09aLw4I
kb7jcTXvhp7942J8ptNhPa1mHWqQlfJ19fqeKg5wd73aqKnY9VUqecGISK2BarpX4sC525HUeUNA
f7ma1Z1Jpfv3qGpXZy7i9xq6w+KtaW4yYXsu2fH0UZbUErkfKI7Mg+qtu5OQ4keDGNB1j/uI8dSn
w0gA1oyPO5Ro4SZWNr+m2Q3LWQMqUav2eihnuFZVCM/rIDYTXF1EZrgaaRkfJ061TnTb0PIMx+To
hl0en+vBEc/SkMmbNmmlzbqbNwp+5RAVjJqM4hkYjf1kY39YdtYT9JIqHf2+85Q3zdGQSeLBdTO/
tSET76bW1eP6gDaxODdt+40nSYUQr1XvMqv7XJmlK4J97SXpk1eeVhLOXfaWY4TWSteYXMtDRWC4
H6aGy3/B72qe39VRCZjaawHV/V7nCZbJx6mZox3ZdPqjMRHWkUld80vjJqPkzb1s1sjWZLzrlh9y
103dXPWjgdYkjWbKteLjhQQVkHAeWiH/6xyZ6LJt2TokOlmDvO8bSu/N4nIjHFLey1Up/MnJy9PH
P6WbCxeRPBuNItGaUTTr4U9cc+FlHcqh4m4ol6DxW77Iqrkips0ZFzYXLAamR2g9hJFGCzS8/R4r
iy1eNPnZSdvwDk2W5KQian6OnQ1IJcpeC6OzdzTYjZ3ZOuVrLvILNc3mZ2MhA8h1yb41WV2dWxbI
fqU73SnvsQKsRhkitPp9o2SPfSeokFvln8HI94VaV39k6mX//WI5Zx0ZeTFY2MWlEAyeRUKtLwCI
H0AeTnBHJr8qQeC1Mj2FFImYu34Mpj4x/WSIusO6+9+nYT/7PG1s3tTY+Ta0xhBt5DEloEqaoYKN
A7USiRXwQk1YVfzrK6sNLV9XZJAzIB18ugf1AXC8Q7hprj786xU/3ueYlg/lyXai7B5K4XZm3fXY
CFV9WfYaTS4esZao2MtVslU7BDYR8xyJsGbdembSY4AnR2FTLO6LqJ7OIkJ3o/F5vbR2IO3XMB1F
Jec6BgC55VGHRqXDbHuhJLRdQ3diGaJuKslaesnliKgcAI+T2+Iv2zUT9x3IDzif8rKNEVmg6UOu
0cp7aRhZ6kQ2LXaozOIMOCpxaUub5TTBkLQn5G+8Wjesa8atWUIb0f8z9nV0bPA0yizJdutYSSry
xxtoY29etPhMhLUKmWSAChGH8aOYy+nUmnu9aqkW1wPNavTOvcvXk1RsVQ1IJMiNI/IaXB4MrZu+
AaOJvCS51vo8Hb/OXV/J8zz60/K0X3eRMjn7ziqIGijs4CHXmq0ysADslr2YjveVyEUageytGwwr
5UEzKYR9jaGtysEaslmvWg/YlGxcORcVTBKuBf2Q3aw+39hDQY2r1278uPLjDGbr0MLzpXpVyMJr
uo41Vz1IEE4r5THTwfwA5Nm369EIh/hGqBJ5hixjhbe8X6pG/S1Fvp1JFiiszjqjqb1J42zhW8it
h0yR8AWnMSKEZXc9MBJRy4VBsjGyrk08KQocUvtw24fEhNPE1ANwJfp4Xs92lvcyHzIWuB9vGeex
5uGaSLdYRKWita6D3vOtMdL/f4+5D+IFainrsyOWpvhcFKT37VLJivymAJrRMCf0rRFSg28BqaGv
SLSYUIPqYzOK1uMp25++xgc6AL1flksspaMV/Gk4uS0mGhpf1wV6be1KoX7/GlpffbxNsjH1bVTX
4b1Vf3+tz9YRwsw/lmddE4Z3If5kKzV0zomzMMyQkGfUG1K7URVYP0Y0SP6ajAE98UDNMdgT6jdT
t1dJOE3batvoEyDvZTeNAyJ4YqW6looafpvsLVEY2jcN18wZoHe9m1qgHiu6iwf288eN4CNWOjTG
Fj68/SIK1Tx/5NoZxnTosxHW8RJ1juKA7z7VKl/Rw/hppnTtJ+EgdvHi7Y1rPb6T5LGJVzOvubBa
cCV9HtWqJLkHfELXc7MM6k3vaN0/HI7IrfqtEmLSWB2OzWJzXF+tm/XeXot3EU7WRqLWfRwVTb20
mS3hswKkKUT0ffUttWh1mKf1v9KhpzIQB+ZjQt1sByLu1DZJ4Ifc3Z90QJGHMUSqli4W6HExrrWa
lyMTfFpHqOPnnsnq9wAB9xgXofZKQW8Ip/Fnoo3AUfn9Lk0OzKemWU9bbrGLMC+0wukfJ/TtLF30
kG6RXE/tYwN3wssNnbppGPbpQVw77Mi32dZZPKJC+JVSUMb7EX2HqlhuqDn1J8wUkS+NBPUGwIKY
nSj1U8Skfu/MJq3dSTFfps54LOcxPdsta/BEHZqbanX9QhaTd/qS/r5u/q8D65gwoCzSITe3du7A
19Tk1o3kaVkms7uOra/WjTTN8jkLdRmhec7dnmbWa7Lo0S3z73jaVFY8qYzj+5ppO/Zde4wt1Fzr
GeuYRdiDZyyycskK3kNdm74HfXatm2h4lkIRn3CtjT6Gw/k7POKPcXsRiKSN9Dluc367nG8u42IZ
T6CnHoTVgrJwwsRFBGZdS+C6r3r2DdOM9i0aYgNCAEBWK5Pwh6o9WdPQ+XbGsiuPzoNchvn8Ss3D
9Innxo62hj+qVfhEVKKTwQ6qqZy3HQ7FA2oaB2GMNLYhXV3bPGOKm6nqlQBrDfVHQYb4Y90I6x/j
rZA/xmOZ64ceXbqZmwSaOI5HNpT8bktEty+za3Vo0TqGw3ehVcBh1GK4653c7yezlvYE2hM6Zhn8
6xqUmNRMmhsKL/MobOMK5XggIW8EW6oBPljHaLwxgdaaEtKFnBLBoJfSXxqfrPbZ0lrjUR2YpHVd
++EuRZghnyZZSrx1eZqJoN7Wc6fzt2IdSusP8lyeifO6awl7qxi1cyEq/knhu3huSifx11xykA7M
nGjJ5iktJQCKNJqKIXyRC+vBTqv4p6yOS1rBaNyUrIg/nWI4vKZ9qLbahkUQoTwWGWKenOmlCxNG
OiiynTyum9o5G7KGfKou0sfOCcqTqfQ/10PrkGG1S6sDy8kanR2pgHNIOo24w4zivo6tadyYan4q
SmXjPQG54qSAeONxopoBZWW42LQiSplk24+xucArEMXxsZDxPYepYjx8vZpFafvRWBoPIVNYn1iB
+ZhM4horhgCa4gDcVq3Ex5yd3xM1/dw4WAJKKTSv6/iCpPVUpw4AdjEjjZNUeZh6oAVRplXbQHe0
b84ijF/uOF9nZOH4eYZW1Pq3tCg+zlBpsrhFI596kaO2Xh3j5j+2rKSHreKIFClzJ58J/WksmapV
QHL7rE3hIez693o2tCtkTf2a5CUHSHr+DTqm21dxS8yD3f+GD9NfGuIZW1OTik0mSb1ns4qCVqCC
sVxCGluFQBJFwD5MahxjlqbdyefW7+qymQLCE5OSx3Ibk4QDrwjhTKfWODI4b93EbRVsc1sHBrNc
sY4F0qjjXM+PmR4ggwRHwfIyoNS7sxcmIdUnflrJklwxycF5HVsRhSu2sGzGdkNpevLWMZWcFV2Y
evUz7dsfdkyqnhTz98iIOAhhhwH4EoG/7kp0rClG/Q9n57XlNrKs6SfCWvDmlt6T5at0gyW1JHjv
8fTnQ6JalHr3nNkzNxAyMpMiWQSQGfEbnXu74SNQO0rZoVIxOy8RhltCcMDJssIu5xq4+KELg08K
FhQFitbezd1lj8Q7UnwJ/Gy41KqzFmsEKWyrh3vsnrXNpnFVO8FKRdoWl4vP9n1tIea1eYmbj6zY
N3HvUhzpYgyjddanO1nmdDpcypzrSdzNBsO/il4x1vdzfVe7NbqzwBTAp1CAzZ3y5OtwgcUhmZoR
CLwlQpjd6t7Rm0k1D1Hafly3DeoAndo1SGMN68Z1ygc/kighzLdMvwioHVespTVMnQ7A09PnMdPM
DRxKa6VN+3HKCsV5KKuPZtrIV9MhKcaFUVU5Cn6M9xW8BkAlbUO1kWDvgPv3ESa4jWP8eSZi4RTr
p1jYGdmmB4L4V1GBCa6c3j8YheM/YSNanACgfyRF7z9ZRn3pDBmH667jnokj8XCWKTS0neTxU3NB
gMIq3hTT1l6xbBOpFR+fgD+bQhQWir+1Hnrqmk4N36KVogXVifahmZSG2U0htoTIzko0Q7jiT0gG
UOmIEVibqPKfzuo6qAunjscGR18uKgPM24pCFda/04NYPJLxo6Gbuv8Plp7Wgjzb10AZ7Wsh+dEL
AKdZHMEwc0wGB+zRnMlfu6HwtzYkhWrnpJWA/8U8qVaa/6dJg5cqx7acPmCB4ItYW3pAifaiKYRf
8Tf5bIpef/ijGWGEMw+OVAlklBe+JqVerHIbzUS0+Id3M6sWcVCOr7JkWPCTwJ1IfZBsdGX09onE
7tLJtfIx60nQKA7KqzqOyN8ytpg8YvDfzOGESjqyeUb26AysDJypw4G8KuGJI97iiN7zBR+Gd/EO
s3aUL9YIiRyKwgt64P/sGxjplz1+iIFFMdOoqL7kkBL1PIWqLxbzne8Bch9beS80uMSYFsftf43Z
UyFHDPFbs962HThHfzUGCmrMSXElx2FfjakKJc6igCR2GoLN+0cHDuvnBnGS4z2egTQ76kO4S9DM
ELlUkUE1tOqA4i5lhSltG0Ygy1D57nYiURuqdrMDx6MtxYRBapRrMmiHMY3yA4re3VKJI+TRTc/f
G1JtPKWuquzZt6AvR8H5KctM4wml01xOCqSBiPDc/hYC3PPQJfgWmBh3YSDjdwiEykHqnClwx+c4
7IqVlVJHqcXvv1b5jqe1rJkXwZnKJrJdtMRSVsTrSJ7jItSLy/XPmBgmZv16DTG2A1k1vxAyOmtw
ODfQtSB3g/Svjm34ojfqksJn5x35bY7rRMc4YxrR2tp1zomVSr2GldafxSHIyv7sTQfRJPe9DQ3g
5z0Y0IUOiBwRxENeJSBSuqF8aKf7oQtKzu+Gmz4J7okwETuxhls9df8d0Qp7izgDaWJoTqyQMDRa
zvkXOc+1nQUtcyHSMyILIw694ULVCZuDOzhvSjf4x1wnoZcGzmxHIaqAqhWvXIrjF/H4EIcAmlRs
VJ8h8ej5NXHerk7NSq0OtVoCTEuk/taXxXBTqwx6IJiKjYiZnTLcoB1Av4lqtnPTuLlsa4Gs0ZCA
u6jlt37AOyLwWbAXsoLPSJAd2FcFa5GDmuJKk37GIysO1jCsxy9/jhfxhFX+DYxcuIh8+VTHvv7U
e61ylgZw8yLrbUo6Cn2OFZ8QgFNfZBaWc9K8pIaN2E2/EVnwsSDvJWFxV6fAKesCxbNVWx0Aa/mX
uWXUU17QRFNcmtZCdhE/zrfqSq5fUD2WH5DMxGf1fkYmHGHzYt3jSklGcuiWY6/I70GcfiihGv40
2w+5iSeIBzC5NA61r50KgiPuDfO5ajJplWGrcpEksHr96IQT0kCjnuoVYNNbgCQ2TNeffJiI/Vpm
RudqHIGqtYrx6juhu8HGAlK8aOKisnIau9qLXr2z0FpObPVc5JnxOmHf86R0HlvbV59bjBPFJJCq
yTXxjC9iDvyn8SDnbbM04G1cHB+tRitxL2xli1Xb4ZZbqS6AeRGUaxTcw6i8ipY4oOVHGm2aYWv9
sQhb6XCP632iUpAGJ1GClTeAjW+CyWm+CAznKs483GeCgU3fPW7UmrXDGzRciBjwUOeqTAfxIoVd
Usvwghvp6aFgGThhT6Q43t2lhhP5GA22fOxtpdii5/9eljZCXUOnl6dQiqFUtFJTnhrPmbujjqLk
SsT0EMLuxgPNsRqGNkc+ZNWpsn5oJJdEZNjK0XE+jafTrnWiozgTB6MD0ryc214/cgVPg+Yo7gSK
VeoHdzR5u6NzLKbavniGAIPDTCl4+M/I/MjJf7bBED4M2FX6SwaLlniq/F+mSxTrd0FUY9BQlf7V
iRGkDUcqt6JZSopPUpEOSDT5IdTB5eij4e0oiyzGBCH7dOxwAJ7nZlEFaEgdt/dpoiOW0aU0/WSJ
nWoPEF3ub+Kg+WSfOxSi6uk+cY8bjben+GGdPGlCfHgeCpH3qWKwmGqF0auYNUy3InH2a6pFBQcJ
tQidSDHVrpVhn3HFsaxzNFLikkXVIAz3c1NSsquLc49oGbWiP/LOEZRyZI8ia64/ZtMB14QmZ5Uu
RtlA53BA8NWl6BOjQPA9QRGwT6Ilo0F/lNUGCOM0W8yKjOFnAkOS1IO+74TMXmnBzauRMRLySaQk
4yf0o0SfiGBWAQ3o/2d83HYuDNug31kAdtZm1xkbdfJjM117gNSS/96894rBoleeBtvT4Hvvfa4y
eblJtgoeqdCMjTHW6ss/5t6b9//X90BKF6q1DadsdRHL7AFrZVGJdLQ1WOmmrqFaZp0+JEDz3VPl
VPbZnuQU9NAwDliLRQtNJKtzpwiXyO8Muw713Qfd+qZpabpTbCpSQjFSGb6gcSS9N5H3ezjwvzaY
Db7fRws1Ss//+o/RIty3X2FeuPNo3be1NRqG/KInnefQzt7g6DwWuTOpEwXFiwc/QITNJlLPyL4W
i7rJ8zew4dZ2cJ0K66Eme5MS31zOr5F8sUocnnVErUKkNPi11zpMC6PWwwt2HThGdIrxoo+sWhG7
z34Y8ZNQ+UwV9aX1/PK9CCLy3XkX3SQysLuShPDe+jVb+TXbzPv0h90/pXGm/5xmh4iRvYceacYx
t6JbAm1t17XW52xPgebo1vmTYnT45bg+GEbL7T8sBRMmXZV/VLD2uNWil99jGjUqpfOdO9kXCd3Q
97rH6KiTAfp0BkWMikTXRdFTaYsKunOodTBZVqiNW1/X6qvMNmtV1VH8HA1vDjCzRajU4XdUBBaA
XqWvViB5qynreUlbVT9iYtiso9zP3nW7PtqVC9wQsyo0qvpnJG3ybYEXNuxl7ERC0ARAIaNwbwKz
pmaX+8cwwo5kQjrFSmDdwASrt/4Q4D+HBpJTE1bzZ98as+McQ5a3XY4VF4vonWfq6JpkHeIhkZhX
9LCLTA89S+lsS4H+xXOUn+IEP7X5BEzKT0WWtS/TyX89Zpo+TrP+eJ3/nP5rjDwk61bzvUfDtVrU
1fx3JezYM6NR+Vyxy0LCO3wULTOCJRRaZnrQ1TB9JoPMsgG62Mp2+/YM4DxaaREWTZMnY2a3zZNr
QdKc7gghZbunX30Um+c+gcUTfQrzROvXPOQ3wKf0QXY0kiLapi4pJNAU+os5VhexKRtz11/mOEtc
I8or5wyZsqWHFuE3GfURcjPVK5Jli3FiH8ZZD94iI/kaTmegZz/PREz0inHIHvwvvfdXIakDeckf
6v0AaRxNDuWjdSwSpmpQ7vSgUz4q7aEI5frd9yV97w78z2JUMTRveLUH5CXU9uLF0BBFnMJNhYpl
qZ5UHLOfa/hZneMEKEWVyqPTYbptZk11M9RSQnYwlbE2kPMPL1dQBcHfqcpaaY1M77h2mrzciRoz
9Y59V5JobXEVuBZtkcylaB9o3TxMVKynYSyztafRxD6nRPBkHjY6iENHdrKUJV+bYJjZNkPr+f98
9r+Ps2NFPuquu7QqLduSy/jvX6mSsW/3ESlCNrC6VviKLCvU1jZZXWGtFcNQXFQDfhYCYuH5SbsV
n1/165vUSsVj3MXNDXHFb7Zi1yetoM6pyZVygqv7TRR4RBHHk829r2hQBqeaTz4xWzUQJhtR7kG8
sVn4gK22UBWAaupyuhFlNoFWFWegr7MLNB8TP4zm917hVi/GKZW+HlrUhScrLUcxyBpLRtSfRduS
yAHI8MQ2sZWREMW/aoeds3cWh8wdvTOpkqXsOSjS/Ip3JLh3ilZS2Qiq0zgtRguxLs3CXSsp5lGE
xEGp27bG+lz2VlaGnaNlATXFpK180hW+M9IY6O0Van5TGr+GXlJa3yTIL63kmt/b4UlN1UfxvcIe
JjfmhMP8NQeGcmU71zxmLZAiyAJ/Fao6LlKzmWhg4KWdzb0GX4Xq5EOk/BSFd1G0l2H9qwtXLqNl
YWZgZvO/i/j3MZgK41GdOSdRqsfIr1q5cmRuDbd9URtLex3LUl2DccRPNedW1AWVRmFdld6BoR1x
tky+KjbSoTnMHWQek6WRGdXV7gJreK6fjaJDFcV3WQjrpuxtKyRHl0IyUIgHilhcpP2yHfwNNP/m
JA9jZpyjtoBEKso7qCJAeWNHsNPGpGRJ72g3cejcsrmO+l9JD0d/jqOL+pqqvQ2PPtPnUfK06tQy
IGX3WFWH9i6j2J0VP4Xmnax2/Ny1yPB3vl/lMCkRyNOmg+gWHcEEJ5fhWC1zpDK3wteralRlp2rA
34cJaSpiudPyeAwUyjQCqgr++JZYjnESQwIs266dhXTINAFHIaDnAkiEOl19nbf3w1gC2dC7cHwt
gn1ZR061wTd22I9VusZlqEWycWSjUiunBFLEqUSc+TTEcEmVxnnGMavbwmbsq4WIiSGmgFckpRvs
+sZ6GkSSRpUs9WBrA7Ifk5K1Y0TawTC7azulZQoVK5xQiZCJWfaW4y/FNzF9Yy5Cs7NooAiJ72qK
OwXiY/fQr/H/jAegF03SwUs8MfjW3bYaL5E7Ue14E79a03voeylc4APUoQYFFEe5iYxNGFCf7bFr
V0wsPv9uUQWo1kE2ZedZslxNEz0CqUnwhZqaSRLXR4Alx/mTy+4A4cJ390KzG3O02wxbSNT2LHIw
jQInwCcVtpuNRB0Xz9KkttrdJ2Bg6q8VME4iP8OfCin9tvQna6DsbPo1REtx2odjtLK1FiTf1GPl
bXYWZ/eDiAE8lh3SaNMgGc7z5vMir3znQwTn10RRBXVrGw8DEfzHy4mmM/0XcqMvfRKmx/uwoSnK
fQD9IdgqkydsqMiHzlR7dT8ZVKzTTKXSfUvRviIf++vfjgfB1B4+//3Vb6P/hjgO70fdkaq2Z6R6
m4CSDJLUWc1AdJIC1q71lIosB2s8MRDZfefs1Pp6hrN7U4cHBGeg7HEOxQrOGfVJSlnB+Ap13SUu
mOYKSI3afTXV+EugWt2mUev2WPdRe4StWbhIxSU59KAc15huVNDBRT9YnN0Pkkth1bSG3T30b8NE
DABQCy5sCGckkkASqZnLrR2A7FI074c0HWqeDcH6HhLQJZQb3EtcZVBhyhApKPBLjaebeyQtQDm4
/BVC3TGWegGhzhxcw1qpNfW72vk5G/r6Y+mv7USSV0nTY1KEdJ2s9ea1leP6cdQy+SCnY7QQnSLm
RDrkFdv2t6JZDPI7HlY29enRaboZo6p67tpwodkYmpxiOoRugUjDNT5gsgSV8HOq4Qzo2fnJ77qC
xJgERlnDzc71BndhmJaxFQ9kD0XoXTFGb/cH9f15/GfnPV505cal8HVoIWfODBEN0bazilfGJ3+E
lNpZ9Ap7ctLcv/c2U/M+V/SiYfQ0enn9VcUiA/oknHOx/GL1TdrMGx57CfFKLwi/hwNGtWXb9Uev
Z+twarswuhi4CS5ZKe6dDPtPuXIhlgb9RzPBb23V0vA9hADhVW69k8N6vGG+NZI+9eUv0yS3a4+K
QgZa5Fc71xrPvS/BMp6yIL9Ss74df+tdlJJESBy8cFpKJyOmNlreXSKnWwU5/qpUKD9pKR1lFcPA
b0SsDXpVwgSisrOLZlXzMPEpvS70kAoe/2OYlPfKpZgAly66lFb/IB45YR9Nhmbud9ESh4iU67rJ
J0XkyaxSxEpcVheWrCaHT8dLfZ3r2Me4UNTnVLL4EKGfviVhoh58kR1KEFhajzYJ7PvnDANNOmU6
qn/TV6KXg7NyJcteiWc4DLgrEAnMB7nk5wd26kAvssm/bsQI8dTO9MDfgcLR5se8iHUKi8ISgcf7
ikCt7RxtREWl+lwq0bhtkSu5gM+gnjUZiLshsKxoaJ1tXNg/xIOhaYddSZn9KFrzOqAO+99iYhkA
+7NcdjqbiocSYiEEiIWmlzaeQp25H0yeaDxr2zc7wzx6AgT82wg87No3iCu/jaiqSUfUqFHqmpY1
QSjZp0yR91oQsaQRHzMdw10Vo8F9/5h5Ak7JaYB03mNwY/ytYbnYwUxLn4hn3X60Q3jDUv2t69Ly
RR3IsMM0pxzSVOWV2i0YP6wfyKINC/hZ/fehsvmFmTXsJgxcSb/Z5o6vtH+o+YPNQybHTDl1/hIv
3anqVHSw4SZoprfIouA9URF0xMuuPpRckAez8KqNhYMo0nxJ+9z6bX9M8ORaFOHYPpdobz+OHhao
WeDWSzeuT5VSD9fKiBzI+fKwMnV+bV6oxw8lHLdDowBOSUO5gGlZ70SdCBn6zxH1NKL670ZETVKg
Y9D89hrOmNdrGae4JZiLaGsrYbxMTTgugGXd8iqFH81gwYiLBmixrh/qu7m3gU290otok6gZabxa
194klEKXoWcGJ9WJ9Ted4lMyZM3LADT9SjbtLzEq83Jna2gNk/gIfLThiEMiS7rMw0dAnJqtxM8e
myc4LpO3ANoZmzaYuOmT2LicSc6q8XKEX6bmHb8sVMhjxXAQuIr05b2jbIA4GyTNVq7lJCungyEc
x9reMjoHQDcoEsjOqce6ETMcSMqTIAhmOFguIjmY6i+a0rR7NDJQube8/K1LQd5kQzzs/LTJ3+QQ
XJwSaPJF9PoG9M2xe4W3aF9b3Xxv7ACfGswPFnKBT6gp+c5Xw1UPupHgpZp0H4MTxz8rZXzHZM54
H+ugYeWp148+G5gNQFr/bKeKubdTWd4FbddBIdHilQzLIMTnciPcsoRJlhqn3FWnGNoHrBFTr/ps
d1NNTwwUMRO7iXmeiLlmh56EqjYbAZWoYzApam2wkLZs9zQGo3saCtVbQaeVlghFmC273UQ6ie5E
RU0c6dHlINtfUIKzrvdDaZTRyuywcBExu2FnBX7BP2EMrxzv41AxH49pWCM2x/w4Nv1F5tpjpS7d
EFUST27Dc2Pm64KszBXRI+MqzrqujLbsYu1JZO4z5uRqeyhD4/sQGEsVCekXshm4iIyBjl6V0783
AxKpemvIe30SZndQEUT46+kTvDNVikX9WBSWtVDdcil4N9EylEBe4RXjbERRuexBjCdS+FOUpLFw
/Ep1zDor00GcybX87iZOvfPJ/9Vbduj+Tq6cb4FVf46o5WLYINXF3tOpul3EFpIFYwfJwswGqtmd
sg3AZJ7nJtry5G2zrFyJMWluVTezrHHWSbDOTl2LJzACdb1vJh/pkBgIHoz9sYw68zXvUdGMquQD
Eu2wGzvEfHQVQw3KT/0Cuk61GzWmDpUHaRMZ0nJuk6nkZ+Sq2pPuKh+DbqivfTq+WJWK5XobHrkA
vY8octVVBDjkbPSxdRzdVKV6g8qW7Gi6gwepWUhgyfqmWPU+lsxZrR2atNQAYUHrPXGbiNZeo1H2
FmN0tTRPMGe6LbfCEZqAjBySqgcQvbNn1o2f2Yt7voKUc4S+H2Dpkys/DwbKYVa4RmGr3Zsx19F2
tOQApESEbY2eWec5CB0CU3HGbCIoQosca5+zMPHouER1rXwDdhBcoobMuQjnMsQxpbXajWiKSb5S
lUuj7e2l2DylViHZzqLnb7Ih29bsx1h5irnFP8UlX0ymI4cyAXS/mIX2NOAO+Vu8mp7Tf44f2Qmv
4taZ4wNqRWG6VSMXcr/Y5cbTHjj9dUD9e9r6iiPMDQgvmG1s4Kcht2u2Lw2UlYOL5thK/FdK7e47
a+xeUKgsfotP431qIhN2ujqnJZt2zdUfDMv2n3J92Is7e607UOcaC9AoNfw39KNb9pzsMsw8jh4+
QVZoxYMiUowYbhYOMnUAoFrSLdR04oqCVgdYdsb8iW5xMOPUACifqMU3N7fcfYH2wcpKkm7rTAIH
o49P+VAa4EIjC/5UbscPEf6StdZA/ZtCsVJQJGPtI8bLaDWrZX6ISRSc/vmMEW2E2RQSQCVqm64U
bmS1kpZdUKoX9EORXFRC0tKGBsBEaroddFpsnfvSeIqNun90ba4qGiPE+UMkq3+llu6dgyarlkOJ
w6Bo3g8Rxf+zaOJvi6YH2MYtyk4dRAGbb8Jga74pqCTtqcm8WX0Qc6EU4dacYHOp5Kc32bHYyEwY
4ExSvzVmI6OLD+RDgETvhzKuQWyU1td7SJxhkNOf0d7oz6YWo2Ko6/MIlECefN3Ezy1P9rVSDR89
rLgV0GL7XDUt20wFNf0glZNXV5ffMZEzv1OxorDhn1SpelM0qXos+rKmtOj9zLwwPopQhqXbte7T
zTgNECHTcOVNGEnJKvUbDcm6rlp7fR7hKmF4S4GHzUcZ17lwMPd4VFWnAJEDe6Gl3yXEwpVSsR7Y
elj7IrCazdhX+DLG+VEg14GTNQtzKg4g4cYd1vMvUVpBEvW0l1JWEc2jpVGxn1vIO/2l+Uj19O6A
4JYA/FTsZhe9HB59X1UfhwCYr52qE64YtBpqmPsSAS2AxTSDvglWSmwHB3EBTJOMwUCtQrfRG+58
gHujY2ZHNlSn2SGYrBfv1PdPyPIk10Zk+Dplg1TkpGvHtye+IdVyh6XmSP32/rUaeQ9E2R5vIoTY
j3fwIuQOhyosSN2C2klxHgE5bRTrbrDyD6kaPxxJqx/8UlGvFk+ChYijnYg+uOvXhzo00/eqPVtd
XnxY9nOr4nHtx9HwHmu8dQmSyBm6r/uCPNYcN6JC31NjQKMhtFZ9JpeXtAcf+ypuKx7iFAL9IAWZ
xTYN+QtQECIikBGhojibcQj95T860hyFpbaUy53oUB3X27mGqx9U9NV6r3gR9RsjXvoDDbEvpge9
y+IFScrxoijAXabMt6k/KJ6NTxWXXrbtNFxKKqVQblVRxJOabvKjxOoh8fSfstS9mPzy3nv0VpCd
VOObg1bTrtZ0bY9HQHjpYmxfMOmQrn2KJpWBMsaZwmp1yrvihe0hoqyS7rursSqNdYst3qM4KGQV
zCg0z0naIJJpu/7ODgw1OoPkULZ6Yj9A15Cv4hcZxuYDPz+ZXCu/walPtIC8OY+jMq69LtmUBnf+
wZKwHO5ZWypRah5S1KE2qu6nL5CWvnduYn6fhnZ6lSwzPzKLbxj8RPuWVNglU8JXo8i9uYXra3YR
8X7qNEr/1aVeuBfxCBixsjCj76Wmv5XOYJGK4aDxDIVFOZ12gBYHT+Z75gEqOu24bUYATnKxUvFM
XWVo1WxmONJMw7Oi8hU39WIVOCyBxB/Sqoffm/deUdDTsONbtr13UtOIj/vHLwiVbm0FeBfVoD87
UjW/tI5XHu/xKrXL4/QazlBmm2LE1K5tDO3cT4ekzCWUTUMKFjEckt9i85jKSnbeIH2IDnGIxAxx
iixEukxDK183Zfv5gsEWc3JQQb5mjN+sxtB37qRw5LcVCpPT5Rj4FuZQjgxrpbL9F9kftiJO+p6i
FR5eG9FEqesQplH5jAdBfBbTS8t7nQUEnNw7y53qWx+D7zw5QJRyvJePkZtnR7boHtJFtgzQt22A
IrBSD0Cv0l+TPsgX4vS39jzhtz7HltWFpuXZDklN+2pJ9U38LiO/sa9A3m4KJoynPuwSxPsQs0uS
PD9XfcpOqCyXdmEYzzhrVg+5NaIQDkVjKDz5YJJSW2q2nL+5KAKvaywetmJS81NtABeMR4FhDlXH
uBURZEi3pcTbDMbtV5/nZubc4hXYkSj+pcuhjtalFB2QT9dIPCgHUOAGOre99xgmySUWPLTCGvea
C1TZacbqZhcoO+gjnnbvEpqnFYqCF3c0+ltoJi23cP9D0qPhJkJzPGq2FVvCs09BbY7zUcMVd3vy
QQiAnOcajd+lB6V1dxh7Se/GGMXrMA2zk4Mg6hmF+nylU2z+augI5PoJUIIa3pyj8U7Zjdg7HofK
VjMkXCMSG2U1XQ2+27a0Y3Xl7udlUG1pzprFnHuoU/+pHlD/W6st6kuaXue737aqAbnZXj+ONRuj
Q96rMEGN1DhpIWLUihxexC2KGl14krPhTdyiRCiTFUhQ5FrnO5lihsW5a6pTGao7EmzaRz0GDYmr
yrvYmVMemY3BDoTHV8wPP8RG4NfQAvQsKurB59DKdb1Nr0X+K1rz96FOW1inUYt+iBURBtXevCyy
dOkCC9/a3VdKYrk0mAr0lCGCXf+LsZJLz4XnRlfBYRGsldLSyrU1OBkoXXgteapcJKm2d6WrApmz
vAKpZgyZ1n5lgZvLO6k9IH30Zej4q/p+0z4Nrho+2cAHE7MFZOC3T9OzdRmPgb0VTSeScRYcvK+i
JeZUWfU6hEN4FpOcxK0Rm0vCFeVMGfuYUV6Tl/bO9QjHhawF7p1TyVUcRIc4I23nn8wkgdE1OMPC
NUL1e7v2pnWWHhaI/rWa/ZDrcFhtBxDVKGNJF8csi/QujddRCUodV6FnGELeX3+cYObhiwg7jfnE
zgvrzYiTbd7gzc7dxniI7Bp4IF7r686t/W8lPN6mxkHBoO5vsKQ4qAbiqo3e/xD9YqKJPtYyr9T4
ilDv3mJt+Gh5XfOkTNKp4vofeRbm2MIsJLPK3ppxgnw1iBWI3ixG3tSsE24AfRC8ZLK+rlPwSJDw
YJ7527LFI1fraudD9eewjAzrVo7izzCjR8nFqM1VOmTQXqrpzsFeoXmmIRQQRCPQUdKEJdGGqugR
fPS/G55bIk2JV9HDzDM3mgwgnQkhB5vUL3aM4ELEDudiqdzKAAAC0kVr89mu6p8IJA9fDcUlA9O/
VZgp7Uaqh+esA62+HYg1PI4ikufPA9gkGJN+dhYoNdFEtzk7C5TaWCIuJnrZm6qbJoySlW5g39Sp
cnO08JR9SkLpVvB/Ss9B2cxNJbL6L2JY5nyTRzAwY47G7JR85U/1QYVXeQ6CFqtFtQl3fikj3ujW
/c7Ulf6hgw8kdhTiEDuRsVILI9+UE78W4eiBLO/niFI32XhMI1JzyFFqZB/iW8Uzes/pg6ajTVJp
QXVmvRU+mzZSw5NYCA4r+qZq4npbjWBJfNPY2Kx6IKq0zSlMSuTrWrNCa2hKKGeqcgHD5j9FOnsA
10WeazbiHSpp5ZWYwojeYOr1JHqFh2+s2d7TWHnrsTCj22BW6T5yyXm/UqmPdn6MWIwm41YwQ1Iz
xP6oWdC2BG1JtJFP/bs9tvqqGVFphgtuA4CEi+vlElqnCcpOoikgkAZ2R/gMPIlI4uQIWk7jw2m8
oWALcR8vhtj1v47XkjRaBD52oOVk4dpamrqS0mokYeEM7WbGUGdRF5AWnWq8SiCdxjgdTrgFiv1t
KjvxLqeytQym7a5WWym8DOskdsBiz2ulI64kRXwT4w3MAlmw6ObORNr2SEH5A4GlCUMsF89hgZet
k4GgRaKxwoNxiMp1Kivj0qxYy81vQU3MERoGqxSRYUTHCcYcAgDc8VYeW/gHTIHKBxsRkksbWxO0
jfctucHcFJ1imBghJcaqhCm9LbUS7v60sOxLDCmcRNfWQeCQm/m1vhRnXEXp0XV0uOysO+cl5zxt
qPZqNJpU+KoA+TG+zXrwoA2PVb/RUUSnnE3st0PWoQKWOtU85N4x9ChcLfj9ayc91r+5CbVuURPJ
DK+eYRBNoCDeP3WImr+VQhiFw0nQcoNuHi2qJaLbmYqnosNRMNn6kdlxgdMxljdXFED0bWdAfRB/
sBp73UuYBTf4Lhbqlla+QUnQmP90EsjOZeIP+b6Leu82+JiIdMPw3ZclZNanNXyAor+2UtMEsea3
IAQr9Q1M4gDTgk2+zw9kFcoUkf+RB5hZpKK7oqY4d9+TA2J0kYzy0kZmbN4eDL5UHlsem+K//W3H
gCsLK4IA8RvxVmx9gXVKiK08osB2Wkgb3URYDl3VaYtt9X+Be2Kzi7mnYsBR9grzFcUZb93HVbjv
ECFch5PujoBkxbHtncHcrroiR4FBNCWpXIkRMWB/204m7dhAv4hDV7Q/U9IXu3tIBht18QY/3EOt
fBfxNFHgEJjlZOjrne0i8c/iDHGvca0nCEfdY6JDV41gmef5sIlTLzmqQft+/01XCbJ1CMG9B9OF
EKBTDklVcLIhzHD1Sq19RNkyop6eUQRy0d7t2c3/MBEXz3r3R2BAyZM7O3rptNRYq5lWnWQFqGil
OyM262gCKNqAoIVthjNmzEE26jyG5asAlAkYmYt7WpKi5gFRtl/ETW5u0icE8H2wvllzTbrgm64H
01Ldj/coZbQr0axB6qxSL7d3omm50nfLHoKraKVPo2PgRSjSImOLMFRtIsyTaCrmZ5Nu0phlGvpy
N03ronJZTNpJidIGB6GsRBkxXTa+upEn6JhgKwhGgzibD4WBi7YUPIv4fZikuuVaS4sSgldWXfC0
X8+FjH80Y6/cdbqTLNuk8p64oYRLSgbDF6TzzkPlV5BeO39hAZv6MWr9z5hL4w3j9AyiqxRQ4Kmt
LeKm9UGLHB3/NJzS1FxKNmZX/oib1In3ZkLqNDLKr6069N3XEWA8ClGwIyd0BcvIz8O9mQUDiWLR
Tt0BVxF2GP82TsTUZo2CgncW9ylzullBOVe5Aeb2QtyY7jcw0SuanuOpa8wgPofcOyoD9RBFv3rF
kK1dqLIrlGjTmfMszsLgKgVWfr2HuQ39PlQaGf/30MaIi9+G1nFwAwN6+R/Wzmu5bZ5bw1fEGfZy
qi5Lsi1354STyt47r34/hBzT8Ze/zewTDgEskIojkcBab8EUdThHrSRvOttIj9LYDVe+XLu8t7FE
aOpMXVHibR/btmsWIyuybzWP+Au5yDWUhWamOQq3/Xcbf7nnsiv0ZVPauAWQFMTToTCXPviCbxLC
HHFHErIEfLhxg9bdq5mq37EpZk89RcBn+o5KfncfOXmzd9wRAWi10V4andrIFDCEME7x6Miv0cFT
T5bJsww4uXS0eWiepAloNB+a+rWphuQ494izD6Gwulb4jvXLuY8s1cqiJngblFW+aRzAKoaZjvct
3o63DhqdwJnH+062hvu8Mlp2nkp/JZpmLvl7lbUNqEC/LpZa+6SoXXknBvVpL9LHZLtFk1UbD7jR
+HYJdWt0OiX4R2KwtFiT1Yl3ANCLeSUJr2skvBB2DsIafWD8q+GmkvSeWqMScJhCwrFrdmMU/RD9
l4OYhWFOthzHSGdVJadXGZiphZmxBbRVp7lp+EWuYNi0z4hZg0LyjF9xtDQkOf2FCjniMe745Di6
SiKo1K+B6eHrHsrt+pL+GklHpu4qmpysnK6wEWYHbRs6zvBCQR7ReJw5D2ETDC92uE6mqMHCcv0S
NXXrZEr+jJKCQvp4rfeosUXKW1zr9x3LwF+5CTxHaVjZCdK5Yx/qd00Whlv0kqEcTM0RsNBdC1Md
R9jxFLQtLWvAWE0x8wWeNbDFJTzM8cBV1b03Dfte114rbX0l5l9mZBUmPnDsNjFKlswYVl2LB86F
R91noF7yFtOcqO/J4Yfkeybp9wxLd7EEBrqPPg1K3GI4noZ9138bJuMDi3KabQ8Y3YRqcW6xclUQ
uquhVXaUJD/VAsD7HkyzNvafXu1zLQCbkUOeqsZerBdEWBFK3VWPos7fyhaRot2OrSnvStzAuoUI
AfaCi4LYsL8PiwE1zDJsPqaKiBhFqPIyeSAh/HsGvqsosbMzR6s2OoweOt2XU9HOp05x1rziOild
iXNd8uNLrymlxM9RYvhTjGh6Ugu5LY5ek8QpL/+0rk1/aiGq4NQH39IPf/snT1kKOW7TyyTxD5nz
FWJCl6ToQFsDSpC5N7kzyTaoBC/bN4HqHwBEvR2w52AU2QfP38y9pV0o+NZOoZcAMTQpxiQWhp9a
bmyrCQi1bMb0SdYzE5R2bZ2HKODgojbOYvHSCPjehrZxdQl3ey/dI1ONpv0UH04HudJIXdWBuhIz
xIDnSenSmm7TFlK7c3NpMs4BtzA5HqjVwUprLGLs1kUa2tZqMD5Tb2JGHk4tkrP+PGKIeEgW1IC6
lRtV+U0daQWYkDD5XlL6T8Nc/dIBuVqPYWJDR6B06gAt3meauihkJzxjaaoBMsJeavO2vpe6r8gX
RM9u1Ob7drIwERI3Mj7zltcni4IyxybtLBdMTZlYO3WIr8a8pRaq2MZ6CCLc53pszfISe7vMNPnC
WmLhVzd8Ezsb2Qde6NpiMhGZEgksXCNMIqFlkzsIXZXVWbEWuQMxQmMe+R32ew4cQFIgUapRvmon
bmjdLwR2V9CpiwG+aBcgRO7qEzyjf48Rw4KJbarpP+YhQYJ1uFbdu6T0HkzPelGHMvnuDBl670X1
kLTUL8BQOdusyryFkYHYo+4VXIHRww6uHuznITV475AjSNHHWNim0Z3/c0RjJI9VGdZYXDbVzUXD
p4e/1LagQmzFB8QspH+mPkR1peOnOHnqSzFq3/pyxeYe9P4mVXLv6Et9dmRRba3bqJQeNA0eCfbn
7k8DJ29F+6n1NiqdSiE/xNOcwR+9I1o82dHtdAuotOs+wJZ4m9McP80R93E6PCdDO3hSeMCfwKgq
a/Q7MPicigBN71AEQDdXI9dJe+zSn34fsTebWi4CI8NCzGMznx6HDPOY91jRfwnR3e4aFdC9Y7c7
RWnMH5FqvGYIAaG5qfibqpCLQ6N1Pt4AoDSo1eqvU2iRjuPCjZNfVOacCudlq623KLsOa97W2E0o
KOnwVCzvw9L4miq2/y3HXX7R9Up+xmq3O3ioM65EOi5QbikNGF/CSnsNwlYHt6QMO9lFWCaYXoq4
nuWkMXBSQKIpfEgd8odSWO092dKhpFJ+442FFHylWMXK9AuWouagP9UNWGiQ3ygTZh66ivGQIK4I
7jBaRSpZ8zGQ0P9loG6M6Dg5ti1HOzcOvqLfV5ob3HXQ/W5I4+Pegor/a+dj2FO4Q7MXTTN/dVXy
ZF6RookeIzXJE8V/9TuSmrahVacgtLUHfHK2oh+NOp6DkcMmerrYdBMbFNQC0XRzV2atexAH045d
RKH1t2YxhDB8GhVzrfeQEtRGsLL7ftHxyddD7jb3FY+Oq7rHSU401VFtWcjhFeNF0jWYlfZeyfIE
CzrMdMQgdkEk5QxzKQbFpKhVPSzFpGzv6g07GL3o+SqNGORZrXUnFV20h17hb/0iqp7Mki1IkVaP
ra12V9XkXjfpF+bTwTbd4IoHRsyrwjbPYiCVJTDiDnoWiqtW4dKfRAoRffG3l3ZiKz+irLGuXCFn
OM1DvHmp16F8I66C4pl63YXZppOabNNCk73CTepHHUTJdxwHnnw3Sx/1tlC2tcmTIwxH977Usr8F
FH3S7NKWzKRiRZtYxxYWmt/PwHXBTzpgIfXWhckfa9+CDux74wXqY1dhw+olfCFC3lvbvE5VpD/6
8Ii8OlwRravOI2RzwGqq+oxOyg/ECrrrfKr4iOex3zZrLXSai56oMXSoJ3TNOewf0dQPsPpRM5DV
sf3cmuZe/KNgorATjpFDblOcRVidpUd5QiHYsJMy2dduRSstDGdvBybi+NMgYI76DoGGftnnvryd
+zAL/DzL0NRqISaIMKM38QNi/fIvZ7UpJR0IwdUEJ6WAPM+4tKd7lENz4GnhHgFH+vdd5owbw4Ex
I3cxC0Y8r/gxWXz12A+ACAnljU8uhQXsBAnpGSWT550rZd2RkHw2WvYdvtzhlNQ4R99G1KqdlKTG
WKYopsURjpY8IDTCtNjvP4SJfhHWJEg+UL0dXgoAsiLMU6K3q/XvV7Omq4nmFJaDN1+MwItPrs4e
PhYVSF4YzyYFo01vIaIFHo+tgORPNry2d6NgX/DoqvFS9BtRWx0GBIWWkc8qv64HZaUOebYXoz3/
mAK1yjtz6PWz6fbAYriYGlJ3hfTlrUUzH6mHS3bpHkTTa3/hWVuAX+EDuZ6xQgTNXJQhasyjl4Qv
qKkh7aCXTwPCateIctdIBRbBS9kjXpu22bBFTiJ4Ue3oVZH09tZKbepFebQX3bVSDPukx8lFTCq8
Hi5h7vYHMfrnteUwY8k+3bNKjI/XRmb/tbHq9jaqs+5v11anT9COE0/x/dpN+iJ35Ng07Thamo9C
CwdZrt/OtJzniKVJQsTMv076FM9GEYgIhruKtQhhvykagVVGxOzejqt90DRnmLfBta7UjbISU+AE
LaTO14+dXhg7hFyfAlQ/kfmUYsqHyCW1cmngLVTn6U7Kcnb/bq2sRIzhGPZJPTYYsScHTbFf8cxC
7mGaLg7R+5k+mvGKzEua6P0mnaSXfJu1S2v5Z0vvlLMeS/fsntFF8itkEnJckgSkk9rapygxWUTJ
qNujg2rpy5hn1pVdlD/Szgi/Tif57xOdVIHoESej3/wQJ8rvkyn4f4r5T7cQFwRdeuJvyhJRQgtL
6vJhxwKgf8nSfhendfDQJFMFSgnyhegXYa6G0IDJ4umFl8vOd+PwAZzaP8Kc6WoiTG6bD2FFK7Fp
8pGVnq/2ftNhQK2+//NqtiPXa3FTgzLXKpewL/YDjMiiAX6DKGSJpqHX0lGUuWIeL5dRIbcwjwoh
h0Ey/1/nio8hbiSuTF1cOs73nT/kfF8x2r1/jCGo2y28QmsZGTaYCcc5GWGn38iSqd+Is7DCC8WN
9B6jlmmgbQJrUTiqvEjHut+KQFV0VmWxis2yOs2T/9uLTnfzsli/mS9cpxFGtuKe7xe+9P0vFxXz
Y4B1l0/74aIKSGLZ8j9+Wl9DccDTpMuf4BL7+Z///ncRF7VNud+KDz7/m//dhT/cP3XNZK01KyGA
3/rRc5OHMraFyO9JNh66ZDv9rWhChgPwkZQ4V3aTHF9eu+c8oD4yKfGJiEz1P0zH7vMf0+0i/Ti9
MrOluNj7dBxIxkUeVvLJa0himhPIOdK+JuMQfKdKyjYWRWo0I23ohBg4bnO3je49ys5/CY3M6i20
N+HjiNBBKX5GXbfUrSB+1DJdX8cj1A+8WO0DwD/gp7jVPYxT7q0sh44dyaLmYf8zQw+KniTZ1iyP
FspU1hing5a37lLtdMzFpjqIUbZoFKEGqOP0ei/CRL/lGdjsSCol0xa7lgZV1oM4mw8aHgjUHO23
kHngU7BouraWLxMLLCBV4O4UuSWMB8/5hsJwhTDK72YInDsDv2rh99dK4zqjooCGSAxiKEiHyQ6y
u2LxaNy7KIkBlcOBW5/E3BCQjO9IykNG/oVGYvgABbh+KKUnse0WjVx6EhvyDJXaP0ei4UPY5zkC
DcD3759zxEJT17XqQa6exaXN1LM3jmShez88/S8T//qZ8AdTl36Pk6csN9lSvJ0wLJCWyPrrV+Id
hpgnC7L2GRhacnTsgW/nxFbwc/1jlKKc4NS2z2xf3qLksfwW12MKCk4OELDslb0ju8Z92LkvFJT8
b40MZGvUOhulU8jsw4h4nxC/DbOfvWxnX/ppInxMZV8hfnBv+/aLGAfJ8nFi6BXo4UxXbNNfYmIH
CnYTaE/VaLRXVeRiZo62ErgZBWKVwSuzd5/EN1gKnB917kVPlAiKtWp30YndEhadf5lT9E/CmuJ9
TjvNqf00OvVFlhysWhs3arardEndsOgocBOyjUObtPokn4Cce8lvzKeq9hrLSLlAQfEWTrnI88yd
vk8vOXoCL9jM68tWbpKzNobRdozwQdaSSXwVLK9/j8mnsx71yRey76ObyuoViuBd+D3X9wLJJQVx
uAzCfrhl2e/sG3RlNwn2To9m7ryICMVQbzINpGbefJXSQbuNJqbbmGPIhhUAxVtaoj/zM4wJRl6r
uVyzTJfwmdzoseIuxbA4mLJG9T6RzqUICcPn3sTYG1BEeNKqzNwXrSfvKHUM14ajx2vbCquHasAW
xwe19xXhoVNWTvuziH28rsu/8mx4stoofB0GpVzGIPvvPI3/zTqxMStp2nIjftvikJp5j9AsP3Ur
+2YEaX3MUWDbyywgFh5Jifp+GFD9d26kllTeN+RJM1Tq4WguhK5tGDbbQLHHgyWYvqjh5RurCSV8
MEf9mrKyglJr4B3CEnDk0NSPpQdEMrLUfheiaHav2cpPBDKyWy+KhmWmtkuorZT3/jzL9AEFIC9q
8Iydzv4cZblIH5vIt9E/4zK54vFk45c6zfoc6zMrFPP/vObnO/6rOC8/JpYnF98AWMcQXXT5jrc5
IntV16NuTNM0kuamz/C5j7EDXbrF2K4D1tTrropo45W2rdgE3ojgrvDQ7JJJLJZFpNwh1JVsNYRW
1zk1FoQRv5Lcc9ZZpLV7P/HzR3U0TjBsqq+GHSEwj2zVyYSPeIvfU7MQA3HCw3bozeac4ot6zE2s
z8WVJCvfgwKv0CPPjV1d6O2mii3ti66v6gIQH5oxxbY3eedA4nskA4uEQlz8EJD41FesbZYY41ow
RszK86f9XXwU+PlpUgViKvOp6iEbNbIau5x5eQk/OqSvF30eWNYPo5FVUbexFXB2ar+WS7sC8gNu
HUeC/Ti65r1hUMSGjYziTOUW93iTYYxT/EzNyPyueNKpKCqe8IXOT6zVQCkMQFzD2GEp4cl4SoWH
XstBgbims8QPsrw2Rg/MPgmsdWNqxWuu+9s0Ca3voypBmbDy8c4aUS1mH6VsQ6UsHvDy/mmMoXtr
+QkyxyGsDlU1vlVeSd7ZKe0H11PjdVdU+bUqe/FetSVv35l9w87UDNZGqgaPRq5hI8uf5Ls0uth1
dlS0pytVcTq+ib8HGHCgqlZFS1VrTRJVvX+d+QM6mHpvfjXY+to8Mp+okjc7Y+yxQ/Qq68WnHKXv
nOQkoLddn2sPjnkSasGiAYxNjIwIqk0jH8KSkwDo9m8jf8xRIWPCEOOJGPVoo+RGs6bUor6SVl8J
dkZXFv6ywMLz9j9HjEGWHkDWl36NcNQCf1jMQlIMoz2sMjv+JghibGwu/TLAhdhEHbwmJdVroIxJ
f4mIi+4gF37+XGBmvyHF1rBi65U7SZPit4jMPNdpbj9iP95so5qsqVLq7r3tpd8vN2nG19ofuweF
Yu6uAqS4RRjdWhoTexCQ322iWf6dZ8XVuda6B2q3+YusICVGcoK36dRU4OstujRyrhPbNx5KEryi
P1MLa99JSg2DxMhfUC2ghMQa7ShGnZcMPb+XRgEMUsi4xPu2k700hpCrq/u9mAOdbKN2UvHANjG/
kWw0hbG1Th4zpdchTWbIZp95i64zPCzxP+VsVDvO/NT80BdGFXbsOVJxc6EO3+t8lWQDj4r30pgo
fImm2Wf+sWkeFKhJx0IdSeKlyUPT5xBWpi7AzDV1l+l0Dpmb4syWcLJu4LWtPg3EctahrY7JNka3
8ELSIu8PiFj3hyry+oNhwza8dAZlsiwU1d6LgTlEzLjEiRFLTJnH53CQozaSDl63+nBtcerEkbNA
cXFYBYViHHioGAdxNh/mvsgPH0ncUkc0yrRc/C1k7qsq93dMbXiXeUPf/6jhb76UWHIV+Bp+yeJE
vsn1cyj14GtyTd+nSGFeYFpjk2BAHyX4gwHxmku54kz0TREmqKujqOeKfnF48w74PToPfC4bO7dv
rE3D1eI9OSHtonSPyyWWPLUtr+a+Bv4QpHfpq/ouiC8GK2Xj9FJ0UdYXPfCFIh7IVb0f20lAmMzt
prJRsYYm1cZbSlrF4tIOBj+7Vqwyu+7fR0QfbHRPwaVQza7FnFDHfvLS6cPyXYcNGuu4y9y4VeO/
2FYXruUaqYu+aTrc2CLIw2CYng3XuBWodfi+NwgovYXWUYczh09C24Ij+pfQUpHMJXtdeLOToUmo
dtWN4RvG0gpxi5+Fni/6zqS8yBUwMAd/GhAXiLNwXFbtECG+D1pR4Hw6oGHLsQN3CzcQZKLonOGK
hlr1S9MrAFL+BeAo+uYrzFcVcKHOGvoDe8SVnsfNNu0Bniq2md7B80nvImi3+LdJJu+yJLuzoza9
K8dvlek5t6JRdI5xVSRYWliGiry+SnEd6Lxvr7u8kaIllfx7M9G6o7hcALjzGjrcRrTEBea7xsDd
10UL6XxW8BfS/nPTySaMn6OHy1naX4xWqFAmidtc+U7pwLYVjPWyNb7jvRHva08zF04aKxuh7dtg
73LR/DW8St8iq5QvZtFfcXaJa06G3EWX0LlbB9u6oDwlXnY9INVlNCgYaU/GZqLplHW1Fy9JvRvf
RudmMAVXqWzsLXVa+rklFih+/xPc07dYq6OXILGU5TAm+tlR6gm3SjrALe36SnXxAvaxGkSTytTx
RWvyR1wOu8U49Nm3ocRgU4FJvMhLygZxgJ+PgLK3wAKsqn2Ix7xZq02ClEjltYDWKT5A06dGNY0q
8OBuG6nkp8vgZQJJ8cathst0pfA6CpQwORPfT25VCS5NkRYoOZs9NL4MZ8sydXfgcsalaAKPU06q
obyKVoPV931tk8kg0osU5SHTWvSMZfXmEh0Bn03ddrgKpkG18Yt1WfX6OqAiICQUDFwSlrlVl1ei
iSXEWZMd74xRUPIYWiPvMXQXijYcT01G5aTvxuw5xVF664x+u255fxy1rvyV+kCoxEHL7HrfJ2wb
W1QG5v74PUL0iVGES7HVlF13XY4Fz6X3GWLgU3OeBoiO5DyM/tWnOBEy38gyQd4skl55daECbOfP
Mt98vqi41KVZgS5JK2S6p4/8729hTP/aBiYbkqYNfnagQSqpNB+SITWXjTYou7aSDBIrcrlRsb9Z
y7BXH7xAUvcpz4KlaMLVt0+Sar6IFu6M5l3Uygsxs56myx4oes8uziJAcl0QS7o5HIPRQD8w569R
SEN5ArK+xrAPo8Uh8W+b6RABuFqNuq+sRFMMiBB1bDe6DVZvnuArUK8ptUJumy5yOfTIoJV1WmOC
EqY70SeulP2+oWr56/biYtBH9RGRqWB5KZc6NmZsVJX69aWdO7yFWFc7u7l+WsnKEUQ4gmZTNZXM
QnJGRuASn0rozRWhei+KsyLAq9DPI02PTKmhStdQjJbsjcujALaimzxJepP9uKoL+yLeLUbVukU7
UZxeYsTpe6CAxpZi8mVgAtN6Ef4a1ujpq7bXw3wD6gDlhtq70jQP09wq94ZDo49BvhGnQHeHgy8p
kOgRHyOhhiDpBqrnNrNt6F2DxDMBxRXDxGI+Q8ikCBcZtNoAoRIg7G2NPubc1yPcOI/OZ/9NXPuX
udP1Og8EhrBI9iIVtVW2bV6eKa+fzrIqUl97WU8WY6H+Y7Sf+sZp9N/HiVESFm9xn+4x3/dzXIAG
W4YQ/5SrFDogvVGvsDUIqLOTr8R7PVrB6ka7cmpWaQX7p7Ewt/ebpFxOwVaq+mehKjIHi8tBUX4L
FqNq/YUFV3ObK/pexdf7KSy7/hrmxvfcHqqnAO+7g2wOaBJNgwEueHtZsWPInozGZmRRklestRhN
HQPbvsREDGAKbvpxwgT4+RVLyvIpDSUQnnLv8dieRsP6TkeT91a0uiqF4m30975j1Y/gdURvltbm
2UU1pxlsBx4tUjaSVgYbKQ2aIwXa5ICxGQ5JFCrv5CBjT6PV2hd0dg6W1um/tKZdp2jTfoNEj7UT
ead73WiCdeXdTWJ5WJh76TFV0CCZWqqEiAr4AvjHoh0Oak1FdwjXl+akoCLOul6yrqpA216yS57U
Dat66BCM6xSYe2hH46nXXOvBiEzniK5jsLR97d6xIhOEmlL4G9IHLEPFWsuVxl+JrDhXrHXqBfvM
6CAcSAw5yzZlN5Zr0fRqqcUqtPs14rQBpck4KImb3wvvknG4MSFofzUdlg5BkZuPYaL1q8rRjBs/
r3X4nopxJWWNdzR8sPq1qmfQsgp7WWdW/1zE7s8O+dwflZctbWeyZlCsbuvmtfnQdSypbXuAdzNk
e5FHcWL1FgHb/oxyaX4/purOb5AnGG27g+YAbFbkYsSkFGfiqAR2Wy79Isa5Pa9geNeqdWoGzz7N
zcwuFm5k1sexkPQRXCNxReh568jQumXpp906ymR7gWFZeXQ9+YcWeDj39SOm9y774aMpTgdTzTFO
jot1bPE5yt46AfDhbtNZVnrtOP2Bedc4XgWdmk5Tjnnh+BW0cocvLuIJ1tK1zS9mXfRXfjW654zK
yXVX6aCtCuksuvzWsXYj1ImF7knuWQxYceOsVK9ivz31iUNemMUicoHB9dR1wskwcZUUYXnjIb29
TGS+5eVAItPLf1Z41C4aszUflQir7aKoo2sNrch9WBls4HzysyvfHosXO7ceDdtOf7Ul4Pe9FELZ
RGVwRL9C7smnoiWWG9jlKUbonys3xJKKbALSUwCLQYvNoVbsSfxMQ2mXRK2PF+nvUK6qSXb8EOjj
sIgyt9sEGX5MbV8mMhS7YIkSyb2JRRsGJnK5VgtlONXUWJA6a4wtoFmNt25kLF2XVC+k1zM8Kv2X
hPCwG0j1j3iipERpXmyrQmlW+JMV7ONxpbVKu4QEi+W9SN8kinknW/xr5wgPmZUPEYZu39X8Zz2m
ncrSDV+Q7QeeEFUB+B7sEtF9xLeBtPBzqlgaEkSFtKr9GE+oPjEemjbgdzVpPCKTqp34ehyTSf9R
dFWapKyQUF/6iuOtoUT2d1pWDne+JJF2sIyT6AJd2Rxsrf7BFzFL0LRC3cm0nWorYkUIKuxKzWtd
NLxwKHaaisa/aIqDBG4VhUaM5cUkpy3DGwtbhjkiLeGs6kXoXz6H2tjP4QSQAFbaggY242tDkYrr
CnbisjWC4JvnSnsZbYgnaBDmNmsNdcurz3uObSCtU4CY2bmAg2u5Xzj84v+taiq6RcZyNN1iJeLE
4YP4KmlV7ajmW7c2pQ24TZyJ0+CD02iOlw1CgVlzJWSqKwS6dhAg5aVgFFX46dyF8C0SjwJQC4wP
JSdkVJB2AaCPM/lWnZo57qRrl+cJjzRkVeZRoR0gRlGxIV37HiyaUVJlW5KhWPLa2cmWR/XHdJKC
thUnnpd492lkkntbBGw4TGOVNaP9pOkmtXXMHk6jHZRHUDrhug2q8LUCD9FJsOv7EPd0S6H2Wauu
tgWFYu7yMo3uzBazOxHCrhSP9tF6SFXWNpqm2quA2sOz5ljaavCMYSeaQw2Zp4GIeRJNR6/XPHfl
+0xVi3tHr/hfUqSnEe/HU4jv+0I0Xb2tduKSpcaf903HNtDs7mhCWAALKDdnM07qQ9LZODc2qMpL
KlhYVfpiIDOyDjspIJNZpPe65nzLEWR4ifFrQNu6eQlxtafUJNe33XRojBIJRjs/zP16WqasnUMV
agWx4tD2gX0TZZu5R5z1cYhcYgHHcx6IKYlcqWP+kjbqsOKPXS9VT7HGdBGXCvYnpQecH492rDx8
PdhmSHl3wwZcqrEQSsAIpQwHz8oeRWtQwur8Z1c52chI3XiJEq0/J6ohafbl+yRpciIc8l6+TsI3
R2tk9e7SQXX3QmR21py1ndFdFQkSQWKgynKc/WITOF1s+Z+D88RUr5Pxa+iTcNfkw0UQQLzMAMiV
yYolaYRUzSayu194qpkH1XaMQzmdVSWI1cWHUzEUdJ15cKkO7jK9OokuTwIyanSsZvxIxt43aJI9
6gAIx4Q0PZNXjfxEVt+8Fx1j3XhoUmJL1/UJCw+823p/pZd5ttCxWT1EbN5RhfjjDGvrtz4ANv8Y
nWd4boxkozyAzv1LXJfftqUeUHok4N+HihvOcZ8+jrihpxkvCBv0V5lbSSdxKBzkixSpHrBfBVYy
D1yafs+KMcoAWL7P+BTH6xSPS/U0d2M0bi1LnM54QhRlKAEvyAsKtUNxEGehN+Z4Hk7ty+k8jhlC
vdRCQ7vMEQN2TIJ4IU7FYVADexdkyq4eR+cmb/XyGibDwoejmaxjXA83Q9DhzTzZ4YkQceb3iH0i
wart5oEqai5z2+lKc7+4SG6V6fLTQNKWYKOmi4gBcfWijclaoGhtjfJrYWGVGCZVvotKP18LI8Ux
krJlFQbyQQjTOUay8qXYfNB0GPR/mSSiXAv4C7/efznJM0r9nJv2T+oo2BTYDuolVHN6LMi/hLAr
Vo5pFSdV7rVjia4NvzxfedV6ZyOPTfjDL3lwtAE+AAri4LtIthAUh89xl2sRSFLFqtAJScZ902HZ
0k2PyLJK9JsUHfdFr46TjFF7ajwzfpLV3AUG7qhbo26HJ8MxDyKg9hJ/GSdBc1P4g3mU1SxhkR0V
35ArWqTc9Atldmk9QHHZK13v3fO4/ClmGhOV0ChG+a5uM5xb+9pAvzpqv+jI9ogIkl0lWpcMwvRG
JyjzH8LeuDhgpErQ7xQV65diAtGNKm5bqg0Hy+xk/6GJ9J3oF2GDho+VMUH1ZFsBddfgPuOalieu
9ilMSBor09X+DFPj5IXFKabQ7F5uogFhObno2xVOYtAvRFJ57hRJZZGLngc0AO2I+ZGznpPUToiJ
dFJAhtdlVG/5qQzbzCi1bRH75nPQaGvS/eNXyUW9qYGwdZQlKT8bfpIt/GqQv1IFQpAgQyG3UXU0
jEHErcSMocHdnd/kC8XJAnWbq8AyXBRMTPURUoVzaQoZr7l5UYbS2HU5huNetLD7Kqyu2u6+wt1r
0YR2cmvGQ3o7RuhZg+l+jOJyuJr7NVwSdyKW/1b04/o/4i59jaq9xXRJMUAh04K12xvg7mWoOBnv
nuPcDDHdE00nsHjTToeoT6ozX+6lHpfJDURq68yC3djnAxQpI25gacVkjjeGkxYrr46bcDlmQAZx
fsi3l7ZUqF+lDj9MxCOsMwsu65xgwdsXvn8rLgjbvLhGNmkrxhSeROvMK9xtptRbOcvHX9NJHxuX
k/b3yT+HRI/cauux74IP7uuJ32d79nVfxRdiFG4I733i24OhKO7d3ONDnAjuaouvkJP9F/1AU4B8
OFZ5KV6I2kOgutOrWLkVNYnL9luUNmKIFXtXHW/NlhL3opx0Gkap7zZemynLtkuGhWxhaBQbfvzo
hznKbMDYhSFyiVzMxRDZVOV177tX5pXYrxRYVa5a05JPbqPUJwxJ2JoGjf+93CN/Vy/eXh4ZLIRd
CIAnWzhBkhyA/kyVyaBGh2Tq9KI2OYgDls5vZ6L5YfjD9DncVPxxo1dA4vxBOqFQzUsMO0jpNDqk
Xbw0lzZixDaxNFhZkwisl8BZEDGXcDGeuZpyonIuGpcezV54CKLcuihUIaljXQsCgg8Q9WAazfeZ
k1Ci3rzib9VsRMTo9fmV3STXao5GEnr56FZMZQxU0H43J/JbEoxvTYG2m5sCIfch+H1uOhlOyame
onYaxGQ6oQ7FBYzGPBuHeKUEboZFAL/BDV546iIqKP3UYNLMvT6k+ZFCcAQkfvScDRIW3y5NdRpB
3yk29+i+oTngplvLLqxN4AXGozW6VIDAYCRq89iWtvUYOr65AU2k7eF+x+eA/71FOOE5UviNDiiC
r15doYNTK8lJgb6IIlPfrzx0jb/UfbWkx/yeDzWu9a6SnosuUfe21lubMTf6fVdDCSma9ItJ4uCH
WWe7znTN11JCnMKC7ITWqJwfqoZUGMKZzuN7KECnS2ij638P1dz8clXfeAutptCmk9+umpv9h6vG
pKrYg4B0yMb+aCHms2MFcIeoqpOugqlPDIhDL+f9EdXW/piY2lqpepgyU5fqRdArP58O0eR6GST9
Skz+27UuE212rTvscJao22E73y4G24sno0HtMcbfhC1jEx3bybV4HhUGx2I0b7ToyCbiLbj/P8rO
a8ltZUnXT4QIeHNLb5ptpW5JNwgtSQveezz9fEj2FnvrKOLM3CBQVVkgWwKBqszf+GW86R3U7pYf
mgLyEeBYamZnf/k1SmduDuPKKdkE3voS+XHKsBxk5I95H2LAy/cr/OzD7uiWurEvF9hUAoFm72Y1
i8fOVJ+vBxOwnt3Od9LCC0I5N0by7QrKmnoggJ2uTXsZRTm/eEZkUi4mPWmeIWRaZcoa8Q41A4GY
fq7/+2oVV7tCum5XkwuU3QQxPV7Hgv8q2FjvWvfJTYZ6XxdV+5jWaFdEkTu+TgbcXC+sjB9x1W5b
KQLaob2xrSr4qfkYsdalbr2qYZEizq6qj3nuZHsrUftzaXjlmTJBvW8dG+bHWGBgyFbjQQ5VOjk4
z/b59tYXlE74UHiKu7djxJP/GOBu0nm+so3+fRGZIE3NS19C2/aP0pL+dgoPBZCaU5bYTyG0lGbd
VcFBjwD3jBViIHObmuyCvOoAGzn65OlKfJwdu1zLaOc71ZM+t2zY6/hTpEzRJ39SvmSRXQAMJT6e
+PIYndU7GewsdzzrJd876cwGI7QQgGbXv1wHQS/D8fFV+KZM7Uw92Os2FWdpOj0Kwij0PUmrDqOv
ySLcHlGx2vlpOj9N5B02iOOiLU7KeGUjkvCNtfInNHjmX47mrYEpwSnKwmilpYP/b9rVD2WZ6d/n
yqxWBYI4rzim6eDP/emZtee49dTauMeCw0bOHJW92p3n08A6+zB4vnMJlk+ODThOfRKyP1Qochp9
6dwjmW7uK8PsMLQj5Wv2gCbN1jIvWWHGO2zf+6c+jNON23Ta5zZJ0Nt3u+qbU8yfg2bufvlljgxv
wHdtx5+Jp0TBSlHN+0kr7e/oo7Kw0ZPwLQb3sC5jTX+WTy4yEK+KlumbjtyYsSlZmSPhwQtSbbpz
3Xrho9VTPFaGxKdgbgRfzaiwyczAUc/Ltge+Px8snJK/ZkqhogNToLWyhOVIg6mqVT33dd49QA9m
kbn0g9FyNpkeq0dnmTVa3NWa/dYupDZDC8ErpZ2xFt7aVCB4NWmDfi5CO/9i4zK80Nwcry/OWl8a
ayHBSVQPERE6Ul58sTDw/R1FzcxYC5vtFiXXcrMrgw5sYQF+nij0KNV92I0p9yRwkLxSrXURW/zf
LMttOfTLqsmeyNbdBiQ4WGbcBiZZikln+ZfLxLCDz/D5H2U3YVuJsxocvDGAEiavBXIi0u93tnNs
bH9ANRzLEEQdWwx7g/6T6bFf9YzsGUZx/2nIQsiuqqqdZdDRAY8GrqXtBAqAUlt/ROsSiYplam1m
7YNp5xcZDApFOaCQo61Z3jnXvFdu+t3er515K2mwMeWhnvradJRmrei/qj6x7qVlpMVKacKMhZzq
PM0QdiXBNlRdeFeGJpJrhU11v3Isll95G1aftfizT/UtWA3h9NCiWPdNwzt63Ta19qxBHNg1Zjnc
aUgBnlDmVff8ge2j0c7xpmZ58Gb0wU8ny/IvDuktHHLIJKHhviaZMzf9ytXVdtPHMKLsYIpWSuF1
qOBF2Y7yUnHnIAB0JmHr7Gq8KJ5n3HeooJUKorzlydNN819Hj5E0dNt/uKi18rpS2TqzrcKNLt1d
VpLWlh0LRQlsJsYiO1RNbN7J7kQGJM5BcecaV8jmZZrzQ6hbcPqWXYzse+oR4+88dI9tjyGJqIw5
IkJW81LY/bWzq2N3dQ2S+FvkUHODeErennIIgQ8dmoX/bXuhF4g3IJ5KdnexwjCQlDvF8fA1wj71
4PZs7brKQC6wjqOXeZ7u+sgr76Wr1oz3iNBchDGiSr1rzOl91Ai94NDrtnl2wsjCvSnRXrOu6A+1
ZZDaLw31NZ8qdRvhVrOX0S4kn+4YZn+S0Swq/0Udor2XwRLPmyA2ghcjQVY3Un5dr1A0GXuM4uXa
0niJoyXBp6nU45wai3bkQPqT4mXpWtLYt6aksR2NT5NRSWN/aEqS+y9zs5jfnyS5PwSHKkvr5VLJ
MioflGPjvQ/5Kk4W2udcoTwh1bkMF4Et+N3kICU9Lc6+J43jPahqFX12alYdi8a+65Vs/cI42AEq
Mt/62DkDiB0ouozlszou3k2j8eZHJS5bgZtvLGo/b47rJAjzm/6xraMTtqZQDVXj6NhW8wwrvH1O
8zDe+XOiwV2lTw62GXxVI9U7S0u1bASWmZTm/AjzontUXH/69qnV0/FbqAwIHRpGvZ+y9DzbBf7p
OIagbtVan2y8gFaVNXq/eBuhdjalQ76yysD5FMGx2yb5nN6hbp3cLWqG7jQ/TKnTbbMSiMoglnjS
LkMkgq6b0jL2032ShuXatvMnnMi7exE5HAqMkKeWZ7E0rdhrj7mnpGsR2cux9XzybX1bxrzhUVos
nxJvoR6bmG66vx0ub16X8wK00AScEcyGtnUtB0WrW6ecksciVSynOSvDa9DtGo6Kj4CJgTbincV2
jEvjTefBuPYLdT5LM0qLDZJC1qehRIFc7cuvVpSYb65qlAcv8A7T5L5QlTzFC09ErI3kLJqnfRh3
9eXWn6kATzyjrj+4IpWm6u/8WoGztsyXA4wK866Pi5ObYcUWxksKZ9GvpKJjbpzQNnYiKmd2SHU2
k/cjc124WmjPYQUCLVFKQ7dYmarOFOyWWBmUrhBFucC1jQfPqKbHK7YjmVrvTpIIZubZ+3lumtX1
vzi0tfe2DHcGED5UmX6Kajw0s3RLdaa6an6nDgTeVW3HLzWv/1OjOzTDLI3uNGzVZEYVWd5DXdQQ
7hqzPvRfai9XYPgM/hMFFu3Mm+fLULj+E6gx/6lHXnMH99VaS5/EAg5CjbOw8730yQG9vc+B14YI
FnChKVSNJ/9bGCC+e5VcR1MmWYddxX9KrQ0sCDgrJnfYx8sZ6jTvZ9J3GwXLEyNGmThnv2Xj1cx1
uyXj7zzW2Bg8OrhEUNfudRb09FFTZ6BSo0tQFUfpQgSkVXhx4dHd6er9NWKJNUqYdq41N8dbX2nW
I2bhPI0x9sNZFTJ0XF8yw6oweVBr5BKWNsUz/dSzkf3QJzGVxFRB/MnVUbyUvroqmnF1jQwK19zc
rmsZuG5XSCGpHVtjU0mVB29kx9gOVfbDx5Av6VTra5lnOE/9JUIZsBMZIvsa0ajcASGLzqeui796
ka68VjaebV6cI8MNq+k06QFweL0rXioDmqtXYBjhIS+STc6vqtLZpw3HlVaa7tWSQJTijZqlp1K7
8HDkvpJOT421lWVZM4Qw5OflnpKB6+zrLXebKeMSeZvd6G6P8JBfv+pBtqmQVXpLNTc6Nj6Gw50X
L/JQIlvKNqaErhciatMCWN1MsZnfga8mY4xG5KrJK+RMpfPDuMRjN0VKpQr2pq0PRwm5RjcWkPjE
CkFTOu1ZDuYIn2U127FZrqQjUxFVto3FxFo6bQm4hl3Pg2Jqz+aQdOePYzI5YhtSFnpw/BgfFR0q
Z6BE2vNQs/FdVI42AtlOgOWgkI60lwOeW0Dd0i8g7qZX9xmQlvMf/RKhmWgGLTNl8Da9HbHGUCzv
Z+B12tlIMJGSs781pU8pHUq5clomnreJQ24QmaekAw5Dk//Im7c/j7xNzi2QvOuZ9DXLwG30b32a
7mC1UYy7P2JVdE50clhjZZMhVttDMoOqZm2ZP3TmYBx0Vo13ltu7d6gTFv6ubEEsZbh8ra3WClG+
tIfpiOOmRSYgn6JfmavGiO/pX4ROybtujZVd9sOaFywYP6ZnAN2wGM15ONX17F7gorkbbC1yfkdm
vik9K36eW+yH/LlSd3PDinxdFsGz0hgzXyHF/BCDk4eqhGu6xMpBCwb7AF7ZWkkTB2Z3E/aA+1G4
5Bk81g8gMYzPlTW8sDmvH/Rl0bOMSUvGYFh+aP0ek8hlnlk5l74fUwCYxnC5cRZu/AZEYX4FszrC
qyFCDje9OmkuEW0ND5+kor9LdDc4pk5zz+NH/1yrKsY5QX1fL0mnaC7zx99jZeLEd9gDQLsgSWvp
OBJ3qlNQ3WtRX5XO3MmVi14n5X4kbwlLhuZtwJK8rooLm9XkaNgzeO2S0yYK2FEfRb9p0DdlZLXf
u3mctqHt1CcP645nZVB/ybiXLQLPQW4/BTA3z3gSRttygOyDi4W5dlAhPI+ui6Z43DzIAevI5kH6
2Z6cr8pcMvC7TyJuEyoFThYSJxikINiaY3z6pdLQ5fEqu+UGpek49jGJVGBsQaY9luhuDCHGhq0a
6HsnHj2UoYlC7XvZNnXcYnoMMVr9RiYNYZK81c9yaRt57kM3dvPGWgqkRW+cAYGY58r0cJZYujz0
u06u7iNkQ5ccuqU+Wgdqj+eRQin/dywZZHVtss1egWIttnGgAMGMosWSrLW+zpnxKUut6d+6emVD
R/mumq0D61TrnyHMqOm2U/s6DsGSCnPdR8PkNTEUfXZXNGF9Kh2gPxRhtXu5dtlH0Xqyw3x8Gp2w
fUBm0z8EGMxsB56I38iYr6mqam/cI/6hVBy2ero1flPoj4s6uSDN9qVrMbpqloOcycHplVWXuspJ
DLCkazQ7FcVRKmNTraY7+etDhMg9VnEX+ePl3670q+EYRcMP6cJPSEV1wkq1dZlEylY65WBa07iy
o+yzARTwoW6Cjeuk6SVatJSlC6sEgGiTf0Ch0nQ2vTU8QvxkQ8DW0wEaHA17RQP1R8q2xl1xF42D
hUmxSpYma4evHrUq/CW/oAsSnRrTR3M6U/qvjRH+1MZBeVTVGtWKumN1v4SjlJlunCmIziiym6+2
Pa3Rzh6+kr8x9zP6TTuZXoTNSa/V7pNZKcYdJKpqLdORseWZhv3XpeiU6EX3MZ5dLitfSsndGe10
W+cWwxps0Vpe44qGN9ei4CQHmKUz9pHPYqo0xrlySKIEF4XfAX+bNDvXSRLlxwqOHm7+Pkku5Dgz
5eaeFb3uxW8Kjo7nJu6rZxZxv9Iia753nYOjeaepDzh2uBePm37dsDP6Hif9c6o21Sc44smprKJ+
KxOs+YfiA1wGAhbso17LDoDnm7e8S3cyzwqjcaOiM3EOW7jmMxqOB3GlRMPapkQQW5S+/suuslo5
6LI8TnFT3V1Lxvhx4uu4vHzV5RA7/tkDCHuSVqC6zl2DIlaYx6x1vNzZTkOAD9TSrGV1naX2985T
taP08QjzHlxdTy9m2m6la1qWSWxn2WTPBo5eCgJQ8iXlIOkDu5uenURRTvJtr39BEBSHBNFAA6GA
NDQ/C2WmCPzg4XernovwIarsz0K2kRbeAtfWkM2hRM6gP/CLq3I0XvVGofJb6BN6IoX5RdJVXV2B
YKfAdCe5LD/2tI1nIvspoxY13EOLhfk101Vi63Bvl8CRF5KMHMg9tpmTvGTdHJztIuxXLaggUm8K
u6i+QKGvJK0kA9IECFG9JE53MY2Jl/is1i/2WIfUQmGFyKCEJfsSoWxE7LiCHRTtZvbwx5Jwp4in
e68Z727Xk48sYsp3CnqzQxRmj0ZClnvIzRmx7MT7pCVWfoxj3Omkuchx36FjTWZ+GTXHyn1s9PIg
LTl45t6x8MyTBrXSe2Sp5wdpWbbTYphVs7paJlv6FG38tgMkuTTlg6dxb5lfejdHpntWE3XfF/hm
LLh3QJR1rO4dqOVbc4zrNda/JsutwkYQp1FO/LSpXkBMKhBAy3C86RrkG1pYYkrVwEztqwxjEK84
Dwu+jhf4o6867qOjtflrDec7LZTXYrLgR47WF2n12VycDKvX19LsunBxTCX7do1dLhiN9R2yev19
H87lfa5gi4m4V7Nt7RiIY5xjKRgaIwL7HLwy7HYWVlbIrUXTo9VG00WnyEf9iJUOBAByG4BXeAjQ
hP733pRUUVcr/0/TjLT34D/mSrCM9nlsYehm1lu2ttkFPd300vhWenHr2ryb1I10S89trFsCpI/7
PtlpmLavZPSPa9ziALhl6A33+u6PuEFtQOMrwz4LFadnrWzHMxS+qdm3GkUSKftf8y+3zg/gEz20
mz0V/nl5gHYhW2JkC4TRUXaOj3fIdrD88DLMWYtR3XsrH9VaWpXqJQhrjNsS6dYLhC534zjW/GXI
5ztrKbemufbSVU30lrvesHVrLb4rlGzaNK75q1+s11zdHLbYm8MxWppibBTH9XOTO9addBlQ3S5B
aNzLmOeG2AGJ205TdG+NAta1wwdtdjz1tYDKf6HgnK46fVBfyyojc6Zo5lpGu8awlvsq3NlBrb1W
qoGhaeMoBxktw5m38OzOd+NyqVlLHgIv8x5lMEsOXtq7n39/XA+rkEf6KXO9AF3EoXzrfnn6oLym
k98/kFH6bi6i/bOFKWOstt1GmspkarCmSxDvrVa8Od3wy7EU50g5W9mWY2pvnGKg9DibOYLQnWaz
3JvKfhUib8umEz9CnBXJxgaBvdG7o0FeD6h/BpFowATjbEUddKEgHtmbLKeO12K60pJJ8zyNAlmp
v4k569W8FUxrvYXtbpPEWD5Phkak3FkgKiX+q/aijt1Zd3vJLbgTbo92kQbrD9kDOZXDRPbgzMp7
JS1DRe9iL6eJUv0zgS68XkW6PmQnKG4B47nqFts8fDYtHrpP6uiaT12GGXKmq/quTBtw43aTk+f3
Eud4bWdOeuraWbtIdN+VDYyCdVCDcl475YSYWeFcrqF5CxymbKkjS6wckLwqdp6VF5hy8ml25v6D
esn30WtJ1IT4oqPcc4m9tGP5F/JaVINMP2hd4j5KSOAawTbiK+LlazmPwXJYCC2HoTbxRV2uIgOd
O/uLBeX21iX9WsjCdOtTmXprp7jawRkI+XOq+QmHzmGlBWj9hnl6kogsrqodv8fgBMBhfkpUDFzI
ref/l4gwg50QZWy4LVfj3lWdTepoAFuux8mMoqOlaC8f0C7XU34J+yI3gvMV7SIwltTukZAy4ZMp
xY7HfvrJNkCjWUg//WojUtyF/6stLBTSm7z7zNoUeI9P7h6xMu1c11axC4o4+8Qz+32SjThsa/q/
vBr2WpmpmI6zu9oGlTnfDaX2PklXrOxswSS5MvWR0yp3GQnqG0f/Tx6/ttD/he+Pv2ZWrxLk+fkF
Knc81eqNH5bWa9dDiTYNJfilI5XMPzJ5cgAUd1VZu99cT1FWkxeUL3nP2wIQDup0qY/EvjsEB2xQ
nQe5EnwgvEeCVj3FAJRPZah9L4epfhJ2c7p0Iahy7RIrb4lauqQlodKld1hTNdzK0jVl+T/5iPsk
DJGdJKpySXb1lqJvc+5v6k4s4K6dcxJ9i9PWOd5yX0PJX9rm6S7w6lNh+/oAANCOgHxetTnwVksO
mBnvtbSfv/PejXBe7+e7KDP1R2eA5ioDURKFEP395NltInJLtWogfcGM1MfpHGLpl2xA3SyHyHyo
Jzt6a9kpaGhQrdqmiDE/N/rHeu6PwjrtF+ppgTMPaewX6bGr6iWllHcvPNQpQScEOnV9ksFqQAig
ykxnJxOjzokO+K0DFl0IsTx93bOZobgmc5HjyLeOF2OrFrs/mkiJjte09W/Kf9paH/qv78HG0K99
VzydwCx5Yvxop/lTrkBkctowvMghipQvVVVY+1sXy6jwMiUagid5AXIGPQAwFWrhoVN+s4srDGVn
dW12ShZDOenvneKX7fM4G2ZX3c6F5m1QWImf5ZC1POySJI5PzpLdkb7UOFhN0D5JYwq09BwO1o/b
nMkcPjvQO8J/E1QSVoOYdCml9qZBNHyJ9JQKAfQaBNFKFnCmVQJ47HhMmWr4Ag/VwMw26cj8LaPp
VEEmMWzUJCh7tmJ3y1ouA3JZuKisjKjTOr31MzXuqsUQaKz6YNVanflZdaJhC0rAuVNduDx6EXS7
LGwBW0b+PZpx+iaN62mnjx38o65OHuwZKNnSkkORJsaq66hwSNMxYu8Ew7FcSVNmabb+qDSJc5Gu
3gq7vVu54O2XiyhtVGO7dpz8bn6eNbt+cdWK9E2pb7tAn/biOpm71qOfKcNTOicVlcb5IK6TfpuM
J62lYCXNKoWrVy/Stf/fSW4KV29aykS3STlVZ15Vurau0NnHJRf8g7hPo4AWHQc9zQHB13hTe03z
AmnbnlHC+TN2aProOKOSuA5wSnjpQkti49gkDeTZPAkRb1U2Kqi9Kn8EouhuY/QXd7Apeh6+eKUk
LoYhe2fxTkkNvMTT2j7+yTeSNvXHbKdA81zZYUul8c8gvvWpaMiH+pn1n8vePkutMes03FFVsm2t
ABNw2Kcfrnh3I/vcz6H9WA7Ik/pGspNuyy3ic+aH41pg8OkU+xu7gezwe5Ja65iJ5hjUaXP85ySJ
clNUs2RSZFbaOlX78Rw6AOi1EcFXbE9I5ZfJS73w87I8Mw4GpdanHsYxaypCkF1YaRQ2//HUwVg3
mAk/FHrE81sv8p0Bw+q1773PgxI0P3k3k7vrpjdvxOA3qRv9XEYGJrXgnzYxfkXflw+mKtcdnJIX
upMlcJi8Mttamjq+Tn2C8UAFUFsfcyTybCxeskbtTzI69ygAmVHgX2S0UoNT4+nukwza+3IaW2S+
6+SZtfhRQsyqSe7DGK0tZ7n8nDXaKffZsskU+fCwU/V1ZeYH002Nb6WPnPpiSula3a+EwvLnws1R
cfEd49Qp+E/FEG43v0OHqXV++oQ6ZE3+Gurk6oer/g6Nh+79qko/LDp59oer5mj/6npSPmNkUez0
Nlf2ZCXxsAa1qodR+QqWyjhjq25gNDhUX7OkI6sbhuk9mjjZCzfxg8TfpocDYajR/3V6bY/v0w3T
SmW6XNb3HLhWCZTwptjk7fiuMSLCIZ7RuRh5pi/SanTfNECyEBJVBqyNbjjLQGvPkJTGosWDeuIX
2Ev7PRBHPlQTXj5Mljm/r/DHR+q4km4C0HDX72JmUP9mKv6reJyppkdmi7ren6fJWAwrrGjNjYxn
mhKc5WzW9fezW9+H2TLsuWgKvL+vwM1uKjef7hM/8LBh1rbSuh0sIPL3sHHLbWobE08oYsEK8xuS
U6eCPWlN4ZH7abr/MC32EfZwBzLNQKXkPeyPaNR4KE3spCkDglrHkP7jwPW9nDfsTbwUhtGH/ap0
upHp726XlUu4y7X/FwMSHPGUG71MOWe6X12UlBVSGeonackhVwvKq8ugHJop6LFJU83NHwO5qVYX
6Uu48AFJ5RdkoqjHtgVMm5VM7gusViY3Rm1xqXrdDrf612AXlLlu7VsMzFOkpcO4vk5W6qrZwdRG
OmaxopXVBPJJi4nPsrDIcv6XaiMk4SELEOnMFSeDr1M32F5rqX+d2ftFcjKHfgfZtqFMhy+MmMNc
LWB8qFmhmoUnp+oz/U6Gr2Yy1/G6jO47KNa4h6V6CNQ/j9l4RphmGGQ2zwC1PHvtd/TKUIVESRnj
9tB1lQ8cZAmXQJ1c5bEY65U1Dq29k+y6qTSofSJ1sJOMO+joqVs5TaQCe14S77egtLcJCnOnwLG3
/p5WSoJMjYFZWeyxG55b/fOtKdLW0sw8SIz6wmm5jYq09a159XeNQlDrOXkUJDWL3H2G2pq+us+2
PTSvWuZ0z3Fb7Uszbl7Jw8dYZ3tfrmOqvXwRU+XPYHBGP+GYUhMhccXMJjBAJ4wjq6RltBzJuCj6
0O9ltExcnn3OxNJhGc0NTIDC0O/uZBQ2ySvyiT0CYwwuEvTyxWKj8I5zrQzvolxSg426BrnNyE+2
1+YizPWu0bWMOKX5PlJGGihQ/tL3zj+FvG4jUviVq/31QjIyk+VcXz2zlBjmPa7Wpv7dU92nybaB
wtRuuTEmdCWlCSfJfMwayz3EKNGsjKUpA2qqdnD7f0jjFooV6ivwVeckXeNsYZ5o4zFjkeE7AO31
z/bg+mfdKhFQNOIBeARJMIjpI0bISx+qn0fVKn+i/rIWII+q5MqZzR3iLwuAJ50R73R6NndI9Bhv
uT3+U1qa8dCqbfl5mTRUbbO2x7Z8sUp147tj8b0Cq7zWEHZbFg/A8qgQ73T2pJ/U2A1X2Pa4iwIH
IZPdkTPFzQX/3+YZpg67SkQpI5jl26Ia+kM/YTjfIJDUhWX6VvdKfI5jO9xIv0xPYNDkTqwj3tws
isvhGCBDbSG3hu0tYmZOOr/6nm3f95V+itVC4wSwnz9oyUGLEujtkr79PeqDKntBqzc5zMuoBAfW
2LD0GGnxQg7jGIrTq1IP8P85ufYwFDZLz8eYAaD0tk8VnEgyZXwkWZNSAvE14NGQR9jXw/pK5vhL
F6rjo1v5mb+qQafHhh5fpM+qKF0Afzn35OW2jm+oLGD+U2W8FstMVD5Z3B5v/TFPjAtESYyAKUPe
+h2/20xgiWYs2YMOua4sMZNdG7B7T/OxQv1FnVfNAmn5S8Rio/jk42Nxi9BMlMD1NNQQ9s2qS1+j
ffCbGCqEz8Qv/C3aRvqVXXpjh1px8EON2ukoJFLpp3I/AYvJw/vYLH5GvT5/Z+MKgaqsikcj6JW7
IFacNXWs+bs/DMcxKUf0lzF4MYzU29WWU3919XElAUqInXUZ1eGZVIv6rAXxQyd7NpA2ILSrqnvR
/Oq7SBVAZm9Y4ivZUxlTBvNNtOjaRcNgUJ4TJ9S/6Wbgbct+9I5Ime+vPvapQf2cstOwRnIi/Zp1
QPhFmZlsoVma3r9WnX3pM7P50rQISGRkd56Q2EjAtFmw3PXOPscqdjGd59lXhedyTNB4LWa0Fyk5
v+SjXm8UK7F34bIfNZEWe6xUUW2uLmk8tNvOsg5wmLtw7Y3+fHGQEYGiCPcPus1fm26r7wZeM58T
wKIIEvvzHgBM8i1HSirBhJv0aMrSGs1P6eZmDKn7fPsjerlHqbC+KBBQ10NWP6hWiP/56Hce0A4e
6te2abIXwwyrP9wAGHFQbHWc4B6kqxmt4LJcIFNjZZUourr3Jj17DBa3TyBrn9yOn2yqNfm1K9H7
/uAOKMT5Y05Fkl9nAnQCVZ3lRR+TAsSJRtlK8zYgzQgFODSyPG03lE34ELO4WWFbBPVYp1BgZECZ
pOlWuGQriT7d4UVhvGXmz5lsw6uXa1vbDqwGMaBIQ+4d+uQ4JUBOsNfZS9NS+/e+fOnzl5CoUbc6
ub7NsDjftoPiw71CX8BNLPNF+pAVrZXGfZaeenB5kBbsEq0ifNT6PryDC1afbOBmSEaU0zfLjk9t
PIT7xqTK99oMKEjoKr6vgBimPUK2ERqwurqejbj/GtbJY5oF5r9jHK310PN/+GOHPlcTmp8qpRy3
vg3TxHDMaJ03LR6dZnkfqzYuY5QmklXgG83Zc8L+JWhN6zBUarH2S5DR6wH46ADa/inN7P4F6qex
8SwHxl8IG2UI0QlZLuXjJb4afLiQN/JAZAfuFjeaYS3EABm4Mg0m29kGzsiviXf4JfPGNUrqvLaa
DNIlxHf//KFdqz5lBTvZS58crNLDKyvhBtFL/8GbLR6nnVWeQmv+FljJ9Oj0JQ9cd9B2IWmni0Rc
w2p2LHGau1jNEjfYkb6PTRXPYj3oz06PSvVyP8ptKLdnbLKOSfTEIYH/n1sTzFl3zpr8QSJu/W6s
qasYZO/1zpaBwbSS86QfvEg7kVcPLpW+2E9mizrtCAKPcqzeDUfy/Cfpk0OyjP4tZKBWeAcinaVi
TLleLe6vHBYN+ag7cHqrvgv/gaCj7cpILxdFnOAzsvMe/kYkaGPEmj/108IOyu3XcGlRjUyfXWhJ
Mibx+vjDRAv7pQkH5ZMzpQ85uv4PMuQ0SB3kOurMEq6a1NvtIfcA/HMtVYPGai+ifDI62Vl4cDOn
3Cgjmch3QZF5qkOUk3IMGxS8WDax2gebCqrxBcV/43pAMAV/O8XN7vGhmI4y4DeqcbnFuSGgWaNS
T9fY29ygLfZtbp2lgKqWKmkgx+fBs1RknTHe11kLKkN1HB65JrBruseo1S9z3xcrac5oMx+iDpsB
aaYjYE1lzHNAGpl2b9lga/yqLVayvmeZizxNSh5wsiE+X5u3Bf6H9of9wfUUbhCuwbp1xjIquZOD
mUZTs3LHikJQ2yJ4Jm0ZmnkjUensXXNbxY6597QUshyuf2ex2wojGEugfeKVNAcHHiCi5c6xP7nz
OGPsnZj3cV4GxqrAUQWgEu8b6QxiRmp28/dAK4rL1TR7JLXDHqj0HUzcnKdwkRKellqCnMVSS5D2
9VR6a9EHBrc/7pc5OqW6zTtTOQ5DEBY873JMPl9rlEP2jl9623Rp4sKcbvwpq44TP+JXDOLzpU41
X6TZN3jRgZZ6Ll1EIbwGT9Bl0mTX1UMQhd8kCJo9WujLB4SIwh0LkM47DzgQtiNVftEblGPXUVNb
MAG6N0HWKYNVbvrI7w49rDNUX/z35m20qPXuADg0WOdJxctg8mr7IAu7SL9DU0V/uC7rhkEL1vwA
672s4d4Xck5/sOquW8mEflkOygBTYysx+Dktqz9wAMG6nJMaFllVIFPD6vvgk8hdObJidHkqPUzT
ObdrHmR9QzUW93KcAruNlU3JXszMTX1wyY+ARzDEzpz6B/4LRbB11DRgah8dFv4yBqHLR8i3yP+t
odA+Xj/EKMiWOxaW5vI15QvfZl2/KMagPCx/8Lssr3+HRAW9bVGADc3rXy7TKY1FB89qnlKzO8YQ
kXhhLzJ4oognknf4MawSKG93BTz7/+jjLYFs7pVNpLjD2gDLcoicziCbWiqIgkVpAAXNUMpjs+Ai
b03578o7x7yOCk7y1pTRW7DNK/TN9d1vnVc5aHQ0O98ysdcwrGRXDrP/DzhG1nPAiCCSwx+qbbO5
R5k2OuqVGx+Lbqju9dDFqyA2vU9B6wCVxr3uqP8PaWe23DaydOsnQgTm4ZaTRIqkBsvycINwu9uY
5xlP/39VkA21dntHn7PDEQhUZlaBpkgClblyLT8FC23TOW4mbnyR0FHfVhN+4dLkItGi0iuHs8Be
BA7eNdgK1EcaJ5H9bqx7CNvrR7aJX+WupyVTAWgjyI72UFZfBvtEHY97Gwygw06aSrQ3N4Yd20dd
Sd291jl9cUN/FyK4GWVvNu0Tc3x6B6ca3Rr5wZKfgnTYQVkbv34MULZxKTzl85uPsQIKmE0Z07Q6
2IdqQe856Pss3FmVk9wmE1h4buM6tFo8v0AdNg/8aFY6aBrYkiDE6861qV9AO7SHCIT+sptRoxQo
ILl0Wkz9yr9dxnHeRVew4iR0QVkuNjmR3qS7aPqWCQILSWUxGd2nqQNUKkdAqpvHLKg+5WNc3S10
GE4NEk0MfUVLj5DDqQB2IJoB3N26u0wp1Y1EDLwHD4A8go/H7Yx57w6wkEZ1dduGBahwv0aWJNMV
dd/DYPeUNL765NCwq7k92iFiNJT8gimGDpNfAVxk24Z1t+GXWjkGFEGeotx0rmK9HCn6nTMMKHrs
0E4A4JY46gObA3rGtP5ZHmiBPfSx6j3IkWNa+kaJXfUkh8GkWnuzrfy9HOZ11Z1mY+Y77IXDs940
zSEeGvOkIwp3z/NvsB1DMt1AwxIwztjkAcCivi8iddhqmhbfN7GN2gqPmcOxj7pP0rYGB4rSXbOa
u7llc08fkntg1eNpmUR+QDsnyN5JVFE/juapsJRg6RqT8CA5XEBGjf3W2/x92IlhCWfyNjec8pz4
WjK/UM/U9jDcca9XfHIr8O4INiPfOZSCc2k9dIKgKQFjcwBQ1nPvwquoNSV+eWoOqn2xrm8s0ixn
yTXViX4dbaC4QTMzeKAs8S9RaHsXJKp0FEwq6uLSI42pohBUJ1Bh0BR2Z5Rzq/J1IryNwmEHhEgB
dtN7l3Ud6TVVHl25I8NDRuybpeRp5bfVJnTIEMuhnDuVza2tGM2NOXl01DkNtJDUEWyzzY6NZfu7
Wggt+QP4nQGGhZNutuzZpjFafuuXH/C07bb8obqr/ObLg5p4A1+Lcjws97HICzp+XqneRmH+6ZVG
n22QdSlNLduCyc1vOwFSkgeaKkn+zI9p3rVPSeUUkO3r9GeLgISK3bnqepeS6Bweq8lSnqy2TUQu
KPseKPrDDL7vxSry+KaAODvNPfdGidrmErMP3k+pbYLDsGzBnNJ/s5vutPxO6zGayFnY/NmgxEL3
LmuErSp06o3mvkv5cg2JSu3BVpC9d2DFqpIYqWIV6eDU68CHWi4tZHXqnjIKEjfd4KuP9OK1aLd6
2dfBiC5yB9XCYVGY5EUsHVwYmMEv6tA2eyUJ+L852XRxdW+4Dcy5Ps/Ac+auPkxtZvBMDFpcFEyW
MzmUjne20rcVuK/4A62OSql9/vJiBTmPojLjddl17aHksr6Z3q5OuYymDurJaX6UAcLGmVA87oS6
8dx77U02DfDg/s3eByPPkzKk8DNBN5g9O3EQXcw+7Y8zGWoeCSmxSJs8FOwHL/IsjT0DycHhixy9
iVtDlIFqaqJWcKO8W2Zdywo8Z2frfUHejguvjndDbWqNbeco5W51qMEQbc0kM3dUJXyQABE86ugI
wXmhw1qge+ZJOuRBpUsBInx5lAZLBMozfmGKuwq6bHeyt/Rp91tLZQNdID8OUECw6KwcHfLs90Qd
0g3t3yv1xzpvnULqO9qWIZhUuyq3ZsFnPWjgDBXtfAHJ30fTOcZKAufrTKteZJn5nRb73+RI2kNd
VQ869H47aZOHOUvbLTCRCSAr60hbRt+gXBpJvmDjuIAUpoNl+e6JLoL6zi8pBeszmwG2deZV6lx5
gHmQFEmGgyU9pO2j86yrAFbvOgu5kyq+miUpgAVfnKs/xrHjaVZ02ae6PtAB7bcLMlnznfk20xFh
kV5KucVV95RlZix6+KP+okWWsevLwt2h19Vfbdvqr7BdDlczNv9yXCu/lSZT2BenCEvLfWlrwRK5
Tux5wLlVx/KzXEHz+beRk3xKfzs7m5PduobSvSCdwhO92ENtJ6WEIMRAsji34AvJG/9WmzQwIIXa
kH413K1hPMoHyb4wt2yAkw9yy+DzoZQjv1fcjakFJm/xqLfVNoBzmGaXYfSWU+r4cGxJ63LaxLq+
V70aRuM1ijJjc8ej53Rr9EaxXWHoXa73hxxZha2RAXJYHXqOuFJYVpc27D70Gv12sqw4tA5tNhM9
q2qoL9Rpq12rDO+sRNpil8VAWUj8ZZemth5heC2BtK2l2p7nXodWHdTAMv+62qeeagpQnXG/2mSI
DkcN4B7ly2r3XBJEKJdofK8EPhaeeR3atDz5YnvoJGe1O15KzTHvzFkx9n46zrCUpi8mWcQ/RagA
+7wJHfzEugOi+RoKB9lLWRi2DA1AVh/4ZpT9C4J7caUVZ4k1k4g0+mluRqeyL383mQqPCBJ5Ju2W
6i1Rq+nXxBWkJkxy4pwipxLWfbmfRuCom0kZq+OoqtdVAgWg8XiRDGLS5iV2deysiU8zdeJlljyV
h6qK6uPoD9dacIqt9gR5jDv6AHdKrafqxi/68Dqz69q1Rtm9NbrC4ypmeBv16Z9LNEQ7QkVZEHP5
Lf3cRHhAiK5hlEIoKieIQ+ulnzUeg29Xe+xn/aEUWYGxC4rL3Jagm5RiOzWk13fS5iWxEP0EqrBt
rCqCFYDAxZjV3HA2xQSpqcqkQM/T5Eb65WEIQLrTeAOfOn25l9XxOtusvNt88Gm9CbZJFCQX8s3J
pezDkcrvr3HsIjJGg0Sxab0yuUjHaIV0KMjTvssFnRYdWsvEWgRNeZK3O118i6AuOPopPUHLkq48
VRrx//zbZeF9qLOiPvUUou8mdc7uuinM7uRQnkkbjyjwQf1TDNoZ5M+NFtwzC0SjQZw8XVfQXc2F
3t3MKXbZEJbPg3an9k13LVJ6HIcsTf5ogJe6jR/9aeWeDYePWj5SJ2mOJHLzG1sv9OfISf+UEXbu
35V6lnyGihwmGp6BZM5jFHxV0OKg08WeWv/7UBVDUBivXs9wX4MNu+6PMIXqfIcjV4/3GqjzkwsZ
1k2ZlwPwvJQqW2QEX9XBuVgWKemoVbY2fGPf20Qb0Q/Py+cKwfL91KXeWZ8qgALLeo1Rl9teBajq
pmI3FcOhK6l2pY0NVQWPg9hpjiJGqRgvvLwisKlBCUhbLmPkHNJHSKUvZKsW5clt6jWhsqMmqW9A
BCoHXex+Ir9ibyTOJvgP94kfua+BBnSjt6o+fech/zVExqlFo1+iPgMGaPXmRtrkIWa3mrV9fidH
0azTftqk9r5taasbwVSduyjieaNoj8jBIOryyyQjpBNhkoyy+FPGM88h8yxzN4/kGbZmB/OnqY2P
pei6GZtOCCaAqaR1/CvtR/o2coLqoWrR0hxUiA/8rkG2JIqcbZBG7hdSqJDsBf5foPV2QTKd81mp
UeqmMTUs6vHS9RUMhrKLNYarKyrzRnzpftpkoDwog/4i564dr8vcZZkMIhSxsjqXfNroLttKHIZE
bAxJ9Yr/lDZ2DA5P7/TPgeZYIR3rUJ6pb6PeIDvWMLjv1nXkNaIEmtRo0Oe9J4tmI3j+IzsWm90G
/+FODbcJScA7OVr/H6Bs5xM9zd8j8xzpevHSVH30YObNpyx2i08J+fJjAGBmB8K2+GQ3owISN6dB
Wgw7q4k3OvuSqxw64YWHo5jymqNs4GSFCs+KrBvJ1aRNFpIRtf3Eb7hy75fZD2nu6WY8jL+ioCV6
E6UN8ZsouyULHHne9Jkb4AVM8utanRH8kPxPy1r6qB5Kw0esqDKy5wJh1p2ZhfFN61UZDGR+eIqy
wgVQjrfvKufRQ4RROgNhSt32xXXI4ZTVXy0wi5siyYebjk7w58acg00vmMunMYRzJtY+06xe7ue5
Cs+FFkRAxlreKHucvtG2sIRCFQBjaJKbj1NvAgPtGp8HNfEw5sZ9uqlE3YtuTcDUIeS5U4pOq5vD
FFz8COBZRFm1fyySMNyPg/d6Nv86W73rGRRFw+MIqn3/L+KKCRQEt+EbPzNL/ZM7xluqQhNYRrDf
KhQQ2xg+oy+9lj0tOHmvupmdsf+RD83XWkGMTQ99F1xF4D6U8L2jm00bKdIAEbyFrFMoarUxMyHT
2yLOsal7YLz3nf1hKTL37JAts2thDU2ac+d1zUfohQ482SPcOZjdTW/W+sEFHvdFgJbaygueI7ip
L3btU+wSdjWduatPVQWcthiOBrIpj/OUn/Wisl4MN1LPMLILgmGDvPtUDLfwmoIOFkNkPul6UQrj
RgZP1UCV1kaxRXqDcnzK+7B7kE5TP3T84V+avkCuyg2foZVWz2Y/uQVPAv1x7B1uRLmnnm3DnDtK
5KB957pWqnZX0Lw0/RkkY70PVPW2qHP90Bp086Ueklo0gGmbKHGyZ1uzxqcqzzbSKalxaIP5ZgVk
WKVJ88Ad1nPADtwMDn3ZVJ8ztm5u3U9fweHyKOHr1h25kea+GSe2W64fHAwaTfZLA86YkmQmmfph
5RKR7Tml1VNy/8UvQmLskEOEeHpLGCIDrT4btkmfGsjnWCDlxEHO81OfZxgKqxa7dGRMd8XQWM+G
rSl3g5WWiFJY1nNeN/MDdIG3cqREmBCfLqJu/iAtahY/qyiBAhrHpWuQpTh2WJzkWlpPOrJGN/Ag
h/JKbRjR7oSUHRXFOLfV/US5eBVpStD0zNhwgZ0rsnQ+0O5Wn4FRuRCnCXYgtHNFvVj4R7eGJVwY
ZVCs0CNzUMVYGvUufo1Z5qyReWqT6JmTG7T1kru01/uWijenc8DnEVCgdtT7Mr41lZyh9MiDl1um
d6uZunOrUpwPq26+o8cDgXF5SksynX1aj452nNXH9+43kcvpEDkKt8dp2ixjfzDmO7gaJmUrT/0K
+QtEvI659Uv20hjyItwVaQ3YrdFh1BMlL6qsZbgIacqxPCyR8rTuaVwzmzneyEYbaYPz1G0OUBf8
bIgI6OJeMGidEs+37pR8lUixd8QheqNO0rlgy1bvL8cKP1udYeZOt2mcf12kJOXCMs5TdERdspbP
AWxW4IN47Fc7+D/JnynJ3m1SvjtNdzFGzbxX28C6p1MtJ/lUXpcI3UmCA5Lv03YNcbXKvF+Xgu1g
C8xiZ80ZW/pRj04mOYaNNyn9szM46UNczEfplKZuLPauZzePVTz3z15gQxPj0VglndOQjfsC/oJD
N6rDtddpPDNtQR/mJeFelrrRTy2uQF9JJogzKz0HY0TbzzYYc+deqqz0HrCYoZw8iMLgB5PyK4FX
wrOoe/rtEiIdGy/rhtOrDMTkhNqxR8xYso7FCQn1IkjcrRwadjLu4iKoF6/apw++PWiPRaToj2Yp
em+cn/zOfgjJg6BiNPsQmiPB7yyH/dxOCPHRGDrQ7A/PNlTQYb6XVNBL6ET7C0D86bMbQtVpaJZP
LpKwdyuKMDSQps8rsXSpQQJkxDbfN1jWs0GpLqZlWB+Q9UposqZ6JNss+g5iTFhiFmcguilsd3gp
u7K+yAAZDwYQAK1oy4DCwLx683CBktn6IE3aROLE08JNU7B0KHAWfLenB1oJTTj1YNHxBRJDHkxV
c45dEv21muQZfEe7xuz8ixzJNUqutLUc0X0hVpMO1Peco9Uof0qTDPs13ZhIzC8XhhS50Mp6gTFD
/GTDX0hPqAQkLzjkFc2slkl1nvRPb5DJK8A5EVBnCG1g0Pfr7GaZu2Kdk4wCbMkHA4gUWd8kP0fa
rN0VpQcjSSrSwpp3lwiT9EstUK+YwcHLMU7VrQ5W/Qe3DO1uKZb5bv38btgZNJEu3mrInzvDSY7p
aOiPTUcXTinA8LK2WFZ8uhon+tuwpm9HlhplsPTKUmMtguVc2Aj9J1VDAhlwGwALCmqwNkTRV5FC
ofMiNi9qM2rTbrLbnKfjoGIHj0eB7H7aLHOyxt/CgqvJtMsyJ+PJahtmNSTAxzIqPsgMUtJ3NOik
SXxY+qrXscxFyRh5lttTvWXXFb0GyrGcKN1r5oo2agBvMnVkp2RnS5di0EI/JOmIfNVyz77m5ifI
og6JJCwaPPVJtPTeGpKWyLRQV1vmwcV2BLh3kqkdmcxJm9agP7Lsbtd0TxWPr7bQitl2arb4dHVh
d6uYYtz88neazXhd4/146XPMIBGzQ884lBYPSGXrvvgdOrPyEJINvyqK61wnPbxvTK0+IU0HD2oG
/O06IbSydzXy0zJY2uRZU5Bcjcabdbo8W9ZtIG9hq1gfkoqkIogVLiYvDTvZS+9199mgmkO4a8rS
QKjOCkoSfmlxx1+ruJNn66HyvfDV/S6mtms8Qa8lp16QLIoV1hAjQiRNb9KzvDetN6iudT6oalAc
3ygjS69wGCRxjq8gawHc/uVAGe7njHUpBVCEnCHvi/AOFLe1DnBwKDQfVfIkQne5Sz/OFRxR5NGu
TgcX/5yq+hNSdFutDzWE4fKjyNA+y8iqIT+YzNmjHIHE+ZSNZb3MQ1AEnnBoZO6kEwGoAWYdOBvl
qp0VOju3h1RAepUKAntP4KLkUDdhh05MGHcL+YKiCsIrvWZ3KIby5dYzrMuhO8P5FOVn+p1AGkHH
Ft91vkGrQebPPw1uM/7h01Z4eBOk+Wp8t4yXSM/njrtFCi0mx6VWW0fPzXPVjubZTBHmiyjiFGKk
KRr/LfDTP09ljA7+Ht7oNtrL4Tp5asqo36xGL662gA2CO2lavGu0ogL1UzyNj/+NM5Gk9JBfO4eO
2kMe5/fL2Wozm5p+JidFKDrO0Xr7baCcbPZ3FPhQMBIrDRCNHCelmWDr7yCWsqxjSJJ/ghYiQZfB
sofl8Mvra9zGqFHhiGUgSNA7OtLP/EAYzQGy0IauliL84Np/6EWsPUp4bql1+UGlc3MnffLgld9V
ESAHcMO+Bsj4QOs/2iHZ3nYnesQ36/+6RYtlZ3YZunDi7QBlC+nx+lbIQFf8z+TZrLsbHX6D02pf
ZqxjbQh2dZAlT4PtatOtN/XVsc3nx14RvW9Gc02nOvucZigDRlrgnR0naM9uW9T7YkbLsoSIrIcb
Z2ugO34pXct66if7AwTOzhdKrQGYmNk9DvT7f0KgatPMs/MlK7rxJqNSAu6AMBtcnZcjdtNlmnai
RxqRehEWFdrXwoJ9Er5bEpk6TEcynlbOGKbFZLggn7ObLDDgvR/dLa01b0670Qu3pQJZjjQu0Drw
zfHb0MXKA9C4TwZVuTVMhAQH+hAOhiiaK2r7w1V1/14La+eJHNHF9br6sXFgO70EbuTTSZPZ5zkD
3QDciw75aYw/NFHubgxPLfYII875SUVb+LCgE3p/ovo1Gp9UfTPRWPkpdpIYpiLUbEm4Gp+MtnIP
HUhVUtcMg8EYNraGOtAQW5TUuLnvp9gQffekdMPORXoqhggMeTkXIfdgk5S8X5NHegFCr01T1TWX
M4N93xnxveekwW1M6eakha51B34vufHBiosuk3oH+abzEYKOFsZlW6E3LLd2NEZbPIv0ZE8rjewX
FC4ogslTeYgbvWKP5Ee71SbnRI5nbKrK7bY+QtEPQ6Lp155fohUtK88G1Q93AxqS7O1/wmh7rdKv
AyTV0rRCZpUpjt7Ewg1sHivwB7eSfy4oUEz2wum8EtZNkWC2MztUdiao5lGt7211J/1R5QOJDJ0f
7zju5DCd42yfTTUKrCscRII/PBj1tmC8u70cysMSM3VhIaCB31q7MXsSOYBJQlvf+gK+kVaApWP2
0JKgVB7yT2nuqw+rwQK6MlW9QkYDOlTJeArBw7wNfXVa5pmCExWgo33Qw76jp4ahtGVmWt0ljvJB
muRU+g2/ZmYMLVEWgBoPXeVlgIb+ME9dc5DDTgdnXfUwMMih22gfjcyPHuTIe4Jw2XxJ/Kp7yLTu
Q211ykvcjN5JrgdZCmxlIaT6yfA4N736XZwURbCcjP9h+S8xwdC0nyNyaLMbwMEfVy82AMC9Qbv8
ObWG/OwmEfgwwFgfGzf8PnjQ+Bv0LsMEXv3R5ZTFZ8MPkDXqaScMZv3WbzoYgAul2ZpwM38r+WSH
VdL9FdX+19rNu6vRgbqeXDbhsatn33w6vhF3Mqx7xWYXpUYOoBGEAL+pgf3RBz8Pw1UPH4UrxHfq
NP82ReZuBEr2yaa6eGuBkb2pYHv4YloPcsFaUZ29OefDEbbu8WMc0twmLlSqRgD7Sd2hgViNj7YH
JNuDIuo5CcZjaxv2bRjazWZKR7ayTQfap1PMvfxzys+E/Ouy6T7kcWdelr+1+KxY0dBBlDfqt6ut
DpNgb05U4VW5XP1reWueKfT40XHRH1prjfFAl5c7azeycrjalzKj8A4TiVbpDTrzHthVsWsCtbxM
aTju47Qwn50COT9Vj4M/MzKM/CCZP+YmfQhKr/ti6Ka6zXl4eqRWAfKZr8ips81kmxiafm9afrYJ
e9N9DkD37GNvzs5ZlUVnyG6Uvas6+nPhVlSBq8r5K9hBY5R9hO3k6omkoS+yiXMLb1VEcnHvtik5
RN/NtMUDozpjR0Z2ggxFBK0TyRP19FJW5o2g9VlLc5NnJ8d2VOlaouy21trKuaSUtcZJzxojhwjA
/izmrRU+6ckpyG0APHwZxjbYSvCFhGFkfIV2k5uHfEctuuvyokQvHOa5k4yRaI4qUcFo2smDNI1R
01wmknIo5jmIqXC/ueX2E6AHUSY3iqlV17xQ8/5PJVb0r0am93skFUO6sSbjQR5K+jYvepbf1FDI
LSZpT53pVPGEd44Em7Y02SZCymhPQF0mpktH5SXtjVySnzLEQ+hDC0bfcTelO+zJiLcXCK6yh0nw
+g+T3xx6cq3bLhqzh9Xx91jpVA3AgT7iLFsZpvU57YpKMp8hWRQ9I/afhWDPGRSzhFRO6W/ysO+P
RjNWD4lL0j2FefBJdbQP/VB7p9pr9HzjVB5NDc3o+Hu1VX+eyoDFKgOW2JZkKAXSuN9JowyqfL+2
tkiBF8cU2pc2TIDvaZXln0v3A31V3gV1NO8yBmjl7gxBrjpp3PRzp0Qtoh6r4XY2qs8y0KM4DQRD
LDDW7l1QtxHCeyIunYZobxm8STJmppGS+1c+nhQrVw81La3iIWX4kvcR3KBx9n2EDgtO8Dx7cOCD
QI80kI8xS4QEz9mO9jaiBBO8MYDBh04ffY4csxOM2t4F6d7hxfXgZMDMjR7ucA1+O7f1os9+b027
yhu7o/RaunHks1V96NJOfejM+HNRRNFnVLq0m9Jxad22EGJ8JWTUorvBaYL7utKTs1uP7s5kJ/yt
B2snCZkUWt3YFYf0efL7sZfaeHUXAdeNnSv/aXSV4uBTN4CF1UQHsmol73yt0jrX/zYPbY7hoPEs
jgKgU1xDM7hvg8glfzcWV1vPiqu0y7O/O4PMC4EFiRDhgDbHPbZi1jp1aDLtdhzTL04OE82gldC5
g47wBCYiNGJkrcQZpKl05jWht3vnkMHRUHQ3SCElm3XGuor4/52T7K/Vwgei10gyp09z3ZZHGNSK
XVn7xRHlRkgyk2S+D5tcv5mbMr4rp769S9SyuxnRBYfzEBJclf/JRzVGYtud+uFbGecXZEgEnexL
hbhGsKmt5L7M1eAbwnT6xgYB/9yb9LeATWZPXG963dful0Oj6vfoyk07Re/M3TtHAgKclgryKZHi
GTbNZSLajffGAH5vsQW9b5xdWFhhONXvHXVGpiBR6uhWXkkaJyP7Dh6n3AKeBoKmREl39XldbW5e
F1PquxByNGm5i6NgRo6FIYTwE2TR8MDxeJxOwMMEmEbT/e9AwXV+68VoKNjNrTc8pCS+GwlYJmmS
E9YbYWymn9wgqW5k2j409B+RhtiwHJEA5LlYnq6H9+Racd68Vu6c9qkWNEAW0pNFGtnfMlsl66FY
w6PputbNBLvq0Z475woAtmEP6Nafh1Z5RB3KRyrbN48BYKi8GfrvCtzZYgNUPeseAog9IlRn1ev1
E/JSdJikfvtIkh02BkgTvwRZDi2gafyIUQGAfPsprUf9Mkj5iT7SNu+GTRXmN56qZ2QUIFSPSc/f
tuInXf4ux0KUstHMj/IHfv1ZX2OlY42F7emjHK12GZtE6Ei6EdpLF82HPgl2AHRpsnDeOhVtVHLo
aHN0bpzgLzma6AL7QPf6Uxur06X38/6DYWXxjUN7OMzyOHs7H5/iYPG59EJtZyCfN0pq2PcIg+1W
fly/seiYnGxvS41fTekLEYp+daKeqrFun+b+ZbLC9prMAWTDph/dkrZFpzjUAc0J2+qweeDZ1FX9
amvFWZUb0W2I4vdmDeZm4frJeJbQpa6wbFR8gq8L4ukdnEkCm5o54C8X+gv+aZL4KRIQe54n842s
uit2otCNOSebqcgdmHifS4AJHyzqes/BgIypN8fqnQwdzcSjWUHRRLuPvkcq1trLP4qt9i+OPfcn
OZIHADDarW/zv1r/xJNy8JopgEHA4u5xfANIBIdKF60GmGtBLYYJzFkbQ8AUJZZRc0YnPpKhdBDi
GOZTZWbq1oUM8gZeCLSDHBiFM60eH+jobp/U0oxOrRPwrUpUht5k3pc+bBhRC+BqBcbJb+osv8dW
21QHqhsD8iW/vtfL46t0yZmWBmV1YtEqKIrG6tz9GK12OMsKMbS19T52zWIpMNdJkdzRXktTlqg3
1wXkV5p/V6R28kgJaNehhgYqyEn9XZaHQJZ+YWNXlGw6PY2Fbl0kZJbEUnjTS54xHmUNjWauVEiS
yGbf7Kz77fxBGpRUTbad20BzK/x+FPF8I8J12J1oeReFaHFbcsShat0cjst9mozWxZwK7lnSJA8p
Gs7CLgcBOs4LdKD2+DaVwXS3Hua+pHEsNsa7ou6KitZBxvZQQ9pdFicZJ03rDHnmjSqVpPI6NEZ0
1zlhBQ4U8vEOxBSSMHn4Ocyzr4DDBt7n1/Yp06mfRjMbvoSu6MDzg+RprKfp0Gsh5PJtF921Xn/b
Vqa5QeQcsiFxSGmauSq94x/qqNQWh7RJb2G507VDeShCk3knTa1nkRmjEn9TmF5+S2sQEltWUz8W
vonS8UDdeimdyHFSlz/HcT3kJzl2KhBU20zEy3EjupQqs0dppAmqw6RSQjGt3v/SuCVknvAxxml/
8qggfB0bwUsCXfbDWMwaOnYIKivmHD38fdIomB/FpIyc3tdZTPL+YdIIOzdSCXELMykZ8FpX9CuZ
um1Von+i6jlp+5hNJCQMwYXGJfaE4tB5KYBtO0huV1sAPBHConrYSZtcwKJF69hbdHVXYj8pbVou
JEYdiggNEgo00nKQZ/IQZAaSjXbFHUNTXx3aGKjAGX4OySkK5uFBKL0wVzpkyLpKaWXppjUBdq62
d6uUzQCxSNnS5/9z4XURJxhc2mjPq0Wus77WqlaSY2TMD+/sycDmfy7j+FiJv6hpC1AKvS7L39v1
x7dDg83MMNTdVcZ2+l+TMaSPgBL7U0kD7GbRy/RtOOsis3fonURv09bH+sFQxu2ifznQU3gYzMbZ
rQKatHKdIEosr2ym1Sf2MkejSK3jApGQ4IkFgVHtCqiIFmRFPdSkCjztdtYiOKYyT9vEWqsjJdtO
1/UwD8Z0LZx95RXRVYZKnzTPYIVu4opmkTU+QvpQB3DOcpGXgY8R81e3XGEMD3K51SzPCq1+u9y7
i61Lgsp/4DsRn5bKUux6zlGJjKd31SlZiwIM+pTKAFHdWstTXWIq+yD0su1azlq9S7VqHcvSWCSi
jc5X9vJC0uvUW0i//QfF9v+w00E7LbU2QT9KCfy7NMmSnjwIU9sgwLRU6CDQWIYroJu2YcXRHrIg
D+5nxQk/mgO7Uyr9zl2kFdHHpEbY2aBD5ii9TjxX+yCuzYMcosxO7WfUrJ0M1mYK2YpTF1vpHWgg
A4LFxzUQS/X1oIC7sCgnM6rCVPtQWl+la1kMRRVv5p4jR5XZPMlXlWqg2UlQfhr5dNHEU4V/msag
gtYQQzRso/NyijwTpzAXnuUZXJTRGTKQljw2gMnC+kMLDftEO/HrwRBDa+6qHAAuRtVTbKhe3fJ1
PNRB/Z+nMnSZJRf4x/F6JRmjAU3ZQvvck4T4+RIceWE5dpxJRQqy3rSKH5yThpq1Z47heR1GwlbO
U0IzoD4+9Nrg3rwLoeiYNpslRi4h5zijEaPGgjSIWFpOkc53S0vb6pBxZIr+SAzXOKz2kmRts7zK
Muvng6tlcIiCpDnFCCGe5Nk/Df8X27uV//tS4e9eRtqEfrJZX+B/XybJBu4n/xTz21fj6SVdp9P0
IGctl1uWoQ3gb5d+6/un5d6/1Lfxb3xy6nKFN1Z59eWKqIjR2SsN//Ga/v11315dLiOnNkmHnsG6
9upZbe9f1duV/ofrZymgh/d/oDfjN5d9cypf1j+Pa33m98rxK7akUX4qxUGeDZaVvR/+U4iME3iy
kzz77dw1ZI17d7XfLvUv5r5ban2l69V+u/y7uf/iav/vS/32fekU5RGCbkjPxVv/21e7Ov7nV6ug
ppLQqfC3v/S/+E//9j1F3Y8M2L99T9Zl1vfkn+b+f74fv13qt1f7x/djfZXrO//bpX8bsjrevd3r
UjacZFESQOrSIXvnbiYeIK4Tu+etNTRoj4Ir14AdYgwFOqbvaLdPiszby0BpW71DH9PrILyrY1kB
JCsewwJxK5aBrPl1QTkMYOrZQrWHmsRcoljR1LvKGNWLEuTjOSkCBfoJZ/riUuBu80j/6CEwDHxO
Ne57cfAi2z3HqQPzPSN5iGhjZ9OfTTd5EAtWpUaxlxnBBJgtMTttiZaBcgo5CKqSRXlaF7CVIbiH
yvndup4xw6CWogPqj17w0jSavcmHuburBiN8oQRcUU/O7XM8VuGL7U7fYWtGU0iM8hgyB9oO7+UI
HDzMgTQUyVFpzGSg4AySqwbpB3Xwok0BP8GhrCshNAUZ1unNqekHtb4dgQ+9Wvv1VMaS/mggk4sh
jInAFQIOt+BphmVi59q+cuN/DtzOeMkQc6YuVH7o1ST4NLauewrDGB342oDIyGd7bYxZe5Dephz7
bZQo2kl69TH6OFJQe7B9G/wFRU1NlEMLKF43Gej2bzS2fYd8SXsK1RgW9TASWgj58M3Jxy2liegm
q9HA8o1xuHdgsL1HhOEU9f/H2JctRwpry34REYDE9FpQo112lcd2vxDuCcQkQMxff5JFb+Pt0+fG
fSE0QVEgCWmtXJkFv/H00hRbpoFaAFQzd2uLEsQwd8p4pxIbDWzQOXfeTdNAEHW+TtnNPMIwdR8g
6eGdYZh8CQGDgKqU3j+FIAbSpHhyYHmAyN0tjA3OjkP0/N72OLB7DXj0JhhknFjazxA6M0HW2OcQ
CETWtmGOBk0UQEVztordcA/YuRmAWt56ti3IZEKgJfxbC17J/RSlBYKC0JgN4NHNgcLdUuNiRKwM
KJSsv7XjVO2SbhA7alxMCB8wwNCyo8acc7YFi4G51AKG2m4Nr4tACavjyrqRbTNQgOypsZSVF/BR
N/b0FxiMWtBT0qIDXTkzPRVg26wOdC5nwGbLzmIHW4Nql1XFsPjjdqHb1BW3JewJr54N1RYX28yp
SLVHT7MgkTgXx7w8J3yAz3aaklfWK3Gw0irbUm2sQ2peA/v8kWpBofcL0TbhHZdlf/aa8E7vhiRw
XCOEALhWP7UI1jy4rAfxzpyVrDHuity9aMNYP7G2Vk/dmPtRItOHpNZeOKBmNwhTm/ZcptLvGj5A
ia6HLHlX9KfUswtIjuU/wQWYPjSAie/zGTyfmSWi9sTYJztg/MGz4lnGa5eCG2ky8/qWsi3jkG3A
J5HPGjrhKJ8kYklLBwDvUmnyydJTMIaCBOGUpYjMwngJd5UcbED/2N2Y1RxcRCa/MmB8j50NciUq
ixFifHX0qNtVETi6qYwOMgcfVZN6MAjN51I7s4JVHs7xDES2uBRVmLV3r7pOvxVeEs8KZw8T60Ft
YSDqInVOZivQnUN7gHHZkzg6YPu/oQNVCQzdJdvo+fuoIEsWA5gkJognWkkVPwKijd2fo9qXbJBw
fUD08rts5RtolkDUM1pQ4FGy2TYRH3fwLFSImjmtBzNVCvrVc2ETqr81IezUm7QFf9zAZH0Xdb/a
uEvPUHV/G2ov39s1mNMmEXIgQM0gBg2P4Zq3EHycLok1BKK1s0M2qnrvyCa6Yutv+aZW8ovM9LsC
cadBDFz2vsvsU80VwmyBk/BZqqZD68pTxhvnateWc9VSwJnNCXZfKjMkBxUmppyNisfkahjOPgHP
4DnHAx76LDyCQ1IDHR4ONY+qveZE+QYsCtrZsexuNySt2gB11TTg20aMypKUEl7msuvSbQNmkNt2
jnahFLVxYSPeNnqR+l0Me5IB0EPR8/u8EPqFSmBimAVNYgdoODSgitrTB5AQgl2ayrhjpHDPFRCv
mD3iA/9ZQBbybpW9txvoiglgXgIqo0NReMWFOc/QVU/vXbixLgXzC4iEP7kpf0pAh3BXZU393M8w
UAsBaWdNRfUzuPQQ6Y0YIFAGYXMeykhePaOWV2w79mOi2WcXlAbAAoBOEYPuYSaAfCidyQycUteC
ePYGTuVQHNMIGAwei3am+90ASlhvw9q1fTeK+hu3SU5ZNbjX1vUGREvE5jZUInvrtPRbU2n9NR5r
PEoQl8ILWucbQ9PgMSrYCEbK8Z33Ybu3AJZ5gA845nrQRZP929XsC+R7QL+Rzx7DmoHG3uTDMXNh
guBNUjxSGbBd586swIZY4huYpbI4MFFNt/qo8T3cIokXA8uRW+zS1lIG4EYUL47q1QZKdQrIHXXu
nJ5tatfs4QgZnVs66AoagWuWUlw6+QFW6ceiakGDTmWdNTv+bDYEGbOc3QhVMh8B1ePt6ELrO/JM
KEI6RvYNmky+l2qFD0Jb55BWtvEM7bEk6BkINSKuWdcw03yIRE2nzp6fUA01uG2lZflGa5PnMZ6t
1HDvmvUw/LHG5p3ZrfkqIw94uyYTB9C2FDsbgGF7uIcU6nAfY/115E0zQFA9NgJZpsy3wV5/Znkd
nkYFwvrJvAWRL8hQ3PJR6HzbaQq4hdH+zjuW3VoTLJVhBNkhR5bFeUCQ4rbv+ulVayDnYOzxJTG1
TVEw7+IEqTXYF0ojKta7VJZxkdpgA0eLXBTWaJNwbwNEMd+vZWPtlNvIUEZAZ1GFkUz6YTDAbrmW
gSGvDBD2+Fbq2CmXAGY9h1n2OxOt8dvy6s0kWwX3Z+9tEIpSPLQCJKeDp0Pr3YQlTnYaQvhSD0qq
RfFWQLyz9BJ+6eANubiZ83t0jeKtaY1oa/KuP/K6g/egbDCdhRIBvV3x0DgWf6pbF9gqoN+czm3u
GiwrQLoNNJ3VC8Sbp40MqLYIoWYeT5W51/omO5vVYG06QDcVB8Wm3Z0Mo1GXDARCT5NE1KYtrAHY
JMc9xH0VbV0gQoJBb+z7ATySe31KJFSKPRsqbQgyagZ1MHol904l82uM0EKQuRXRzzyyT1XRta9p
VsOWl/P+qBf5+OD2mB6phS7GqxX13rMeNxB9QVDRQRhl9ARq4B+ZB1o9J+/GO0jOJ9tMtcmNYSn7
2rgOVpsgsfuRq/63x3vnoYMmDFaTICGvdbt6L8qdA4W0jQElwyfWj+fI641vhlUYwTgx64xeL29A
nVTs3EIAOB+DMi+SkLoq5eDnykl/FAjpmZkV1MVNwMbhDPVNmTUSxvyk3ZWdoR7smJUgm2qctzG2
L5OKESiQ22fDzpM/k6V+IPLLfJ0cNwp6uH4uiQn9eUdp+h6MbSDQEOBpjOF80doUwezMAPyM1Xdg
LS//dGymp9dBoTZaYKkq80dDr+3fVmptHYcZ79LrKx+KUflVt5PkoFtOdSylmW3bsk39JkRHNVuL
H+YIpIuoW+Y3RqEgJTUAHAFwGpZ8YKjN6je8SxGIyGuggV3Xx7bD1YA1RJBAbVUY9NcUFGNPiH50
QH8gQAhXNXJrgAvi3pRjCDZ/6d5GBeIcc7y5U4HAeEy4FVCmfXQBdzXg6gZ2SwnUre+r1Bp3ngB9
fBTa9b4K6+jsmGV+gMC7d+PJNDnaceyeqlL8sW3QxuiDdjtjXcGmYIL4vayOlKNyOvRzi7VZG9vv
acq6/Vq0Noujrt166YCPrHKsp9ws/GrK+4dizkF78p3F5njurRZCVrFZ+wwwsCNl3VG/gTvvx2Ty
/A7abuUFGiiR30qV7ymbaW15yUzgW20OE/vcgoqoEh59YAa1NgQoIauAMQYhUSGiLqjGvtmkirm3
vej6544/Dm2i/iAAz8cHCWAS8WZIl1i4QB8BD95lSpofRW8AG+WxXy3Ys528Add1Yt3narzIPvZO
UX9nITDf1xP7QboRxAXhF3T9DuLyM+wNeOV8Ll2S+FSMfh5N5Q5ap+3RYoAXyMGtXkzHA+8FAzKX
st5QdNtBYc8cm86wcbCquJoIsri6CKzbdIY1HtcyOaU/2sFxTtMY9lcqT3l8texaIjoDH2m/H5xD
BobBM1VCe/cX6HpzQGsLEM/3qnvJQAxyGsB06EPhWGEHnzz3XQaV9nB8Dh1ZBG6svhM0EgxnBsia
NMhIUJ4OAKihsIyjfRkziNKjCZUT1hKyje7R8NpzpbfxDdOA1tZCzL1Y1Qwby+z6O6cstIdwtO8x
pvM32YL5F3I3gLvMWa/1tiFWpZLfanYusJpKhvE4iegBUhbFbez9lnmS3HQJL24Hq74YSanORWQ4
0Dg1EKtu6M967WX3rayfShuUIb1bXqa+/NY5o3GWljTOCH61tomm1X4bxck1TNlDWenGTT/n6JCM
Gf6f250IbuVCzgxS3DOOq8zak2WYEKS1JOIWMgfvE5LEjoUR36T9pYZs/Q+jdMUmgvDHfRG231rB
7N1YtAP6QMZfx0xBT3H0bkJLFNuqCk+cp8Mhxc7hRlqWs1cNBOSGFLYAB/6jMnedIOryg9d410RK
7w8gPp1uIeQw6hFzgeDKn4PLsLMGDOjVRiSg38HHtLfxO0CGgBPXCHn7gxf2q1aDogtU+5uilKDK
jaAXYhrt9O6E+r3CBPngeiGopSx8YTdg9wXEc6wiv5MTYncljIoz08RWc20FiMYIJTqm1zeRDOEW
FZX3bWJQxDV3hRTdH63rtwX2n9FGk+88u0ectnVDh34Q9g10qjERJdV16EFhPjV97JuILvmZ5ixI
w9F8i+zybINnHnsvEN0j5j/cT5lrvwIGgwDsrn63Swc7dQOSuVU7soexqn8gcDQ8YC1nHGKpNlnY
iV9QuOg3nSijnTAFnmdbdY/DUH/PRA0QKZCWj+FkauCfgvQv5pojYmLCA7Sm5B2EWMstcDGgEFPJ
hekV+AHMeHxlOSCKHlPeW1vVvxrgfn7kSXcVk4M4pio373QB+RqvEtpdZzc5qNiyXzJtrDcmRI3N
duidUugIXJw4fnLBSQyFPuOljm3jHvC+F8pVfaWw+MiaTWnK2aNY369YIqGDDFWoItmNOVbN+gh1
qjzWn0o+uBtdeM1NC/GOoClCCyo1MtwVCiEcEkJ2ARi/ht3spj3K2cXp/RognXwF62VoMedORra3
SWHL2nmFg0ULpmp1vxZaczaMWzuAW7Tc2KD0g/wYWPQQOAX16RbUvR3ga3rVfwdy1H4H5mJJzCUf
VdKZrP9uo6eD/e6gMfhoBh+aDcXdYA7xBuNNAjtiO5e84j/7NqzedD2Jt5GphiNJWSFI367BZLbh
XcwD/AVYeBjQURC67sJjDGmC+3pAgBDI++IfMXaFcqy8Z9uzK4S983xfCdd7zT1E3Kta/IABjfvQ
1erONSI36jogxmGiIaYUsRBrrLdvC/nypXhtisWTD440UNx3YuPFs56HGcFE041qO8yi5W7uCHTN
LDuOqZ5fzLwqLqmwoLabVu/UAjvcOfQ9doFWRHhisYtYhPgMCAddwso0YLycqn1ceONjWNWQrp9p
ywaoCpr5KH9goYkgUVjP+0m+jh4MXJ4jYHdzovI1NfMkCKOSH6mW6+2LphpsP0WWvGT9lUpDs6ru
Uhccw2ErgfsA5UZz9Bqg1hBFWwRdzhCcMnNoIgyD/wSqEwtBvNJRw4dLC7VsjxuVD3SoGd+PXWLc
Ua4whdpBQvqQxZAD8ywbXRHie9/N6KBpcfM+WSbgZ8wwjlYcek9l2t2D7Lx5B3pt8BHc0p/dMXJu
pzEXQeQ26Zsjox0Bm00DMVYGgEJQ8WMORhfoaf+7xWShi/ZCWicEHz6bmjBvEDvJAslU/CPTXhEQ
0H9nXGhbBKDaR9A7FttatNamRvgkNmuF5XeQsX6UoEG8jqCF5VpjPbZOgyU9U+9MWgAEmnW1zbUC
Qc74l5uRIdCnzPQSawEXfF0U5KtStatUfDLAkHA3eZ56Ke34BpCU4YqtevOS8/siKqpnB0bOR4ww
BFWg1DbT8H4Kx8eywFOI7KwLzGioIDqv5+WmMTS579zKuoE2c4H4T0hAIRrlgQ6GB6oKlYAmC2vD
LvVdhGoGUTVkO3uCOCa1qXoXuEYdPF/zaf1otJf5InEH+XZoWEKC4SMey9IBiJzcNsIjQowWHYCq
S05h6r0tkhytfa/JRCIcOcYj1yzxKtIQUhkgbH2lssKEpvWXFNUW0v7cTpOI85FusTFH7Zsg1UZW
8xvN65N7wDEt2C7TZBsjkmLHZtKCqU/i89wWCI3EL80+3VkU7bGuWSg4xMmwABOKuz5VaLoJUwGW
ctoQAJ3XPVDKgWV3SXkfqX/VgjH57NAQ6SIdS0dnY4Ob8FdewGinh6n9CN7ufD+W2MCVNofi7QRS
DGcS8sfcFhHnHPvCWaFDQwgMazkw5owBcd3a0z3oh3vMq2A16i3QWPG5ov7vCjrDFPp90iUvsdMA
VCQS9izAHbanrMpN8xn7HXNfSXjTES8YTFCvPmnA0F60Ji59WRrJr+y3VTL+00L0BNTkse1oJmGe
BJB5O9dh+kuYTg9aBLomFvbPxYTpQjW8A69Lq7Zh7j6LSndKREjGkDTXdJaeiyKJ71hWqnu8m/ao
1dH3Tg+Ro6L5EGGrcBSu+E5FeVyVh5hDXQD9EgMzKn9CrkCcU0PwG7OQLWyVl95uh7OgUFuEpA1n
aN4gD/TICUS+do7Bto8hnAUiN9jSa0TU+kaDDeIOk8d0GoGW7OaAEWGCBJqXXvXoGKLbmxEUgnIE
71+SGVTnjggv6rWxAGkBJm+ECZrPpdk5QV9wY09KaCMoiwPdgS43aZ1R7TA31ufG9dxYKUDkzXQQ
954M1UVF5mFwFIhOZsbTfAihBZtlV1GDzhQ9dtasqpwTVQL1DDiugueAapveK06TKsGyNZ/qdfDi
gKHWV2HHnvNOy3ZNpjIoduCtg3gx301RXW6llW2gkon5ymutG8RaQiFzztIcpmvRDlzc/YWK8qhT
QRq76KTOzD0jERqkG4m66h0P8LEz71YmvbkoijJ2Vzpef0mj1NdtRJbCVFM8DVirXRMG6VtCHbMs
fNEaVz/zGXfM0QGDUrF4T9nBFumJTtUGMM8ViK7dxIgggrV4Sm91xsEuvOZz1kwB8DigP5ir1wrB
8hIBI6DR1h1odagkGW8sGNCeLQOTMDiRYbtgOQRQ4fAsnTL+NUV/DEdqvzMED7JCg0Rc0wATy6L6
zEYR3WQOkFiWisvHXKZwkk529Ev1fxpVgvfuP+fwfMq30PSuz3ot2VGk1y706iu2daUPXRi1X2Z6
yhseEHHNXO1xZ8CyZBoCpsY80LktdoRApQOcdqBXUvrfMsKWUrseqKvdNL8OahdKbC1NpiwMMPhO
fU0DFrQIG/kUceBPKSU+Umut1sMrwRMdplXE0jV9696XlvSweoq6Hxl3YExQ5kvSIH5qaoXEEtqu
n9s6hMkdDQYHQnrgCIyuQ9pLWIagizdaguGzt6MGPDRHMMMV2ok7T+Msq40ocDg42BFahvmSoWL4
JpIDkxxOprnV2rTh3N0kosz2VAGefKj2ZdDFLJkD8RDtgdar9KDxOt0b1iEsdX6uVE5FQjkPy6On
rIUWVMlnSXAvbJybEFENKXNuaS0kPB6fQs/wfMqajpJbBSKDAy2C2AANaT4iBpRq3fZPziPj2ai8
6TK21mOead2x8AQiv7MerGOIKpCwtkMzOPxI5Y0Ox0vNbqicDmszyuZJCgIkVVT+WgFKyGzPxJRt
iAg3asPuDAfnZhFEpTLixMW3UsD/DapjKlsr3BjGNhuIeX8tg9FWP/ZJ8i7B62l4G71x73kD6wpB
0QmhToB1gUC9E/Qi76iIKqmcUj1CK0DfgzCQT/TPH2dQk9yUMdusrau5NV2LdcWunsPXiHdxCLPq
xEAXvVI6UnlK+lzgXgP+G9FswH0CKAvj7i/wC0z7ARqt+5ZHwytvp/1ilgTk3I9Eap2LtuZ3DmuB
ai8N6Bg50e0EFNmLHk/JwZsQGMg7b4cFkn4jWukeirHXb7Qu+l8pbKHdw7/aRVZ029C3egTV1HDF
4hucPfJWk+BDogWJM/slQmsMj7QgsUXJD1FoKJ9qe80B+5w33EN8ywWXGb4VWE4iKH7O0qcDIYQt
9pjI0odlKJLOVwoyCyyLxRyCAvi/BtllcLklt/QTltC1XeZhbqFa5lXZRej5npcRv7fgDFsYUEd+
jhtl3P4lQEVWA8bhlirNDBTgIzjW9rAUqIfWaxBclXkx2NSQBYNT8yDTKxx79ZVK0qaZv+dgt6c6
Lc9BVOvZoJrLoAqc8TcFH77cdua8CXHz6EhB/4U9aTtDFC0iUuEgcdIQTOINZ69SxGBBE91TpTME
mFvdaxNW7NXpZ4LBjCXbqEWrum5aWBR7Vv1YPukwreugOBBteF2KC8bu88ocv1fYpgZh7lU3Uwv5
67hKLrq0bqq/PK7ZzF9gTV5xZ4Sttq+c0d4lcAJ/d6ED2UNj2h5KtsvH20XdMOmgDtOC2Cypc+vW
Q4RqIJPEe5YcrEctbgAK4U9ErASlKPhCeLLk5jrKmVbDnj9aEsnSmvtPnWlYHBIxIBEiBSY22oM/
5BDSrLgNAcpWOndtDVKrmWmcDj1Wq39bIIITEpXg/2kVX1rQSes16ARHA33PxzXGlLPLYMJ7aCBc
AAFD6UlLDOOpFmrahtpQ7GAAMcAWMVZHQEOUT7V2OaR3XRc+xyna6tBHfDKcLVVR86Yu7/XOye6X
1ga4aRi4mk966EfxzEsEvcVN4wzZwSH7QmUhNNZodbWz5gA8Nh+qmc26j93hBgsqn3LVTGG9pOZK
agY73nCDIPq/LebytBLtRhSQwh1F6fpVXIGNXofUXucAMDC69Tto5aazFRX6Yey9p3bM9DMVOYhW
GAIrTjxQ7SUW5psRoStVNxsMyivUYUaEKpa6np9pAEyj1G6xwrpS/6ciML6Bu9SE32cdNP84CW6R
ZQxRKw+Sl9tQH5qtWcA06/+/TojDST2sv7L+8sdJTiq7g6owAXV5UZ44IkFPyu7KE2WZbkJyuhDK
hzuBQ6x5wAJRjcXWRs8LLKinbcsYTCIw1PoS4ZX5tscI3DiKdQdzGEwHxkgx3Wne7yXH+Jjfun13
1GGE20Vmjtufv+j09aaPvyWMfFPlNR72R8XQ9+1dhwmDWvAMBErC9pJdC9/WZRiGaIfOZviTDq9G
PebxhSpGZl2g0ipujNETdzKH370bxcVViXb0dBAiCobl8TCXKXjzDS/3/A4MPH5lKumewK0A31su
m12kg082SFion/M5hETI5MbBIgJUDqzYWBH26kGmV+xW6aD9RbRa2EGMr3+TmJpuOYKPAzvK4D8u
QeADH4IDC25a3dFBgwDlkmoac+9EiDE0R3fwEYld342FBYtKHCJERpQginSwnQsQvFXfNRE0cxCM
BBLrTpuCeKirR1NVkHkO9fJZM1niR5zXr9LCThAL3eacZiL24wbCDAlgb4B+tOjIfITkuwt6TxiO
4EwKv48QDAp6bpQvWgk1hUr9DK1wurCG63sXRBk7QNrcjTvx9px6zmNqI4BYDWW5L2AiCgqV+nEk
R8RM4pDmxrDTBUTPqQzCU8NDHg5PmUx0+KQgs1ohEFdoCbCGelOre6ztyyhxii3kH9qtcLU0qDSG
3WYokuUQ195ucLrwdgyhfW550OfSwaJ+okMGADH4OnN5jhD3F+htPoCJx/JeKphCNkZa52czKsKX
xMj3IFqNENmIKTj04oBaRRyWlQ7RjhsmIf4YGYM8dnKUSy1HwA5UmJIBywdco04Nd+P0Q7XJzcz0
HSMvThHI6k/gm/qbWsuoIpFzcDZVOyagdMAwoTkdqOV64lq2NqEUqPULQBKdcdua3feRDTZMbQJX
kZX930l4oXArrgC6dprR05SnppSiMm1sEOj7jJDjZm96ojx51dAd7aZ8YqFn7tbbF2k8+PUIXqpG
AoQ4aDfcnCW+AF849TPQn81QcHuyfknDLgHeiK2NZ0Waj8mimWeM5lQpF0a+NZ8oG5QURZEfe0Ad
YOaFgmCtw4dN4QF00X4yE/XNmC8NTxy8xg0wKKfSGO8UPPqAl1bbmsctSNfa5OAkWNclEtgP35oK
xAzYUYnIX0gLFMsboUdHj5gOS6OwMfFKljQVU/u1KfaF9mHQoBqWdkV+UDNOeTSsPD/QA5SYWhuE
VeIF9C2cvhA1nR87OCIKqFoVrLqM7NyLFj6CuXx9/PQyqWx5RWv1WrOWUWo90HtZs1/atULHO29i
Ozxw0DJAwwLufLzgtZlGvYLyLVBF43LTGZCfow/PTgVWmqwDhhV3vB7We6eyqG3dvydSnp7M2ppS
X075kv30x9fzjK7GzUOOEDvXdHhKOHOnLfWAxjGzye8Q1x+AVgNWqMYasi29Lhi7i9P6otcsla1v
dM1qWglA2vrCqebreZ7rBUWJkCkRmRK4Gr3U4WJtJOg/cKjho0N/zjU1+VSAmaj5m+Q5oM1QZnka
O5gFB3myMHefarjv0TnnJB2gPFt9zucClNBtAzpSej/r4/o0zJfk8nSL2t52Xrh1zJ+ji8V+F+Gr
PR+S+Xmw+Xf+lf1XGZ1BFXTamqUyWMT+Xkrv4RzWtf5Pl3q3y0ilMUmHdp4IKOVQ0A7laSD/q82/
ykAlgdey1nz9Baqhyy6/MObABtZV4gNpByvQ/LfXd0qDmF7sl7I1S6kvp/2r7P+81Hr5L6fFnlPB
ZBN1GzHPkUKH5uTf5Jzv5h5Ec+anmhKb6gzcFqga8xxJOpXyy0XoSh+nj4BbQM3to5BSZldNe9Vm
B7p4BcbQYGJbDXSXy3imYUpT1/pR+FK2juS13b/KpDFHblBXpIbrZahsza6XoS69Zim1jPi18MtP
rZf51y91hgnGwOg5Yw3YmOev6TL7fU3SuZ8Kly/x11Jq8KkVJddGsai6aZnIe5pjP/0Wtfp6Vay8
imMX/lwnDWsGha3ZdJ5YaHahMspS6v+3HZ1Lp6U8C6bEVIdlWl1vfZnW6f7+V5Leh6CZnJIRoE4A
8LyvD4I+NdS3WwPKP6xD8LseRejMNIVlcKg1NzRJUD4HbHEGUH5McRWURtrmeZ1a6Vr/nG7nD/U6
0KjJl3brGKOKJPI0+LdHffnIfxnHX84Ncw1WLP203Lxd/BxLXR7nxfvkgzwEjHY9HBfmlO04DC1I
Q8X+P4u1T8uDmBYYdCPrge7aiRKoirOtDefGjh7GOvNT9kuZSU8R6DVanKk41rc0ZgtKuoBHHzis
X3tt4N9HANsnn1ZbUBHSEO43j3pqHnrtUx+DVVUo99MadLl7eo+qM7S/S82MFqDLO6UFKCWXzry+
aQVZXi1s7QN1GpD1ZYE2FSPIQz+eCP3j5VVS4af8x2sEno/V03BcO9PSxz7WvHR5+tm1t1KKyqj2
X1kq+9elMlNx0KYEfN7b081R0yaV3yKgYbFnqIJlumUVdnggFvCA4sUWLu3GDehTfrfz6o5mIkpB
NeJzVsZ5vrVz40/EzOqUtrBCAplXnUIwah5CAUvDuatcsO/E8MEY2gTOhK46fPqkYVWMr9v6laRP
4yCTdPJ7KRHkCj/CBuiDn+uDoRQdlAX0PyuanTLv2wTR++s3WgOQeQek4h011AbLCKDbi30Qwqlx
6fmrnAFVeFAIdQIjF7DGEEoQwn6olIdQ8qHa05wz1RmWMhIR5NsOj4x6L41sz2rxMZpsG/v8NnrT
wFoHCc4y37RKWQE1MRS4/UGDiA/wcuA1fr8ZjICeJB2wFgJ3hnOku6Q3s0xVIwRywZrnPlJZlQhv
AxPLxbbGXzGiao4478uLyXoth0/8Fw3xTMZbI+ka3Ijn64N5omFSe+0hbWEimqbhBgulHFY5E+qb
8ge+GOkW5kawyc+ve70/DbjnLUgu3qGH9Axwh7ZVkIyY/AYyFMdEh7kOmmDZBlS2b4Pnsa2lxuqE
hR7fogN8o5v/tKtbFtafSpehRsvttX/3yq1mqAQsCx9rtvUpGk4Kz0jTHGh4LY9s3ltS36aLfJmD
lvFNhV9OKTW4beMS9IjYi48Qe4LkDS1Mw2InOdihoY4F3yHEpTDJI/prk/duuxuH8so7DjsQUKII
2z9YfX6F42xjgMsmj8JbO0n9fGqudn6RwnO29KspKD1nj+MGdOm7qMS+Gz0InWUeXKCV2lhWCeE+
86BJhe1Jxo88rtmySV12scvKggYijfN1cfCljNFugdosyS/1lP2/FxjLOdQN4L7d6akM90r0O0SR
Oct26f9cfdisBu92ofbLRMvwGLNvdRNb+7WvFjb3gRnqD1QEjzq+JzSnLEkqpTyl6GBHGhpFULDA
+rHfcXMC+Qb0fLiytuvEsSyDqfd+LLlNadfHtB4k9Glh/fiwQ1A3GRI72rSQ9kbUTPZpAK6zKA3K
ZT3jTXpywJwC86Lle3k8HKhHAgAzItTA9EE0Ee4NI9vR8KM3Dk/bxuyEe6Cu10zd0oB+O4PRLShk
PS1LRbqzL7/7r7K49WbXrLhtOnyZ/XKw9R1QXPfLdFb33Q7clRe6bbqarSK5z5u/5hS6ojMoHSak
+LsZF8a0dbQJ3vxsP4Enmeo/feHpvpcP5TJ66Ku2DCf6h5ahxGl6tGseNLUmD6vlI++YGbSTUWw+
LYh1EwqYJefF0q0/dcFPSbp5nhYyiBrW2hsFFriDzB18JIA52GUJeiF942n/q0zY1DR4s6NS7BB3
2RyT7rGahL3PFN+xwsHalHqTo7IYgTcNqNObH2E9a5BUlQm2+XlnTSOCfhgylRMcPwDjrd2POtbX
Lqr69iGXYQB52sNUx3Pk3X+sVp+e4PJE548/pegp6gB6b9TQQD/3Y9rirRwDWQlMex8rBaCRTh3P
XzHTwxYEhrV5SWQVtjgMABRAPxKzMO1BlyQt9AYe23A3zNf4lJzCEkaCKhQQ8hMHDkbLgFpTD46j
Co+W8g1I5Oeot2WJQ7/3adJZR32N5V6QD5G5PCR6NCoWTVAWJuitaVdvwZAwVumxQ7Tc5PPEHHYm
HNg0XFnePFo8ARBm+fb3MCFAm+L7pyXXCPjaNm3B/gWb82j7HhzBMPWaCg/DhiLY/A//Pqr2vZlq
MOTSGpS6JT1m3NUpBvf+rCjgtfv1+XsGHEnJ/L1by5a1bDP/L5AjmosNpDCqXxb4vLcZ7GzHIr+n
LkG9QfPGCcO69/sJQUIH6LcADYQZiX7ZHhyxjR0wPX4aNZRcDtLaZGblHPK5x8Ai520rqN8cS9AX
zwtYrdb3zEAw0DDC7A7Zeb7s/S0nRzRlrGNVNk9y9DooZdZgZQRh/cdMutwU1S2dxkj1aUtJKqQD
vTVKMfiy/fC32+TOtWxlAA/4G1SSzGVT5wpeAK6mlT1AoTyE+lb/H5ud0zbaXjlla/o9qCjpySwr
O5qPeAXg+oGSi6GSXv6SHFwVnSz+owmz/rju9aB4gIUYt6vNl03g/zB2Zs1xYmvW/isVvm5OA5ux
o6svgBwlpYaULNs3hC1bzNNm5td/D6hOV536Ojo6wkEYkkzlwLD3+671rLkLgbIuORRNbbni/yx2
UT57uVUgu6OkFKvvRvw80fA8zgdz/R1B+yAi2I6T7bL18RPb6HC97KY31vLDNgZc66j5uijXxQIE
b5dE+edt07YwmpuBNIDTtnsZP7gubzlfR8HTekZanSRsonhRl+9DfDvJex0LaJCW+6E27odOoGxR
aKvaNtqIVpt8zcLmwmAhypujgR4c7GbsGZKDx6LRt2Oy1XuK1MjORE14Lxwru+8XIU5wVh+iNYkr
ScvlECrJT8RsVlAqgxK4DTTgCGESxXy7pdUeVc+wU02/M+Qfq3VNMwsWkfCTyAzw5efntHfioxBC
OVhhUmCvpVFRLY547GtZc79MaKCuqyTtvCa6Kff6kniEhIYPy/y8CLLySnR/D0WO3El1C5s0Htpv
gzLzggjz3H2CZfGaze8tuumHeqitB7PjWFFy2WPdTiA1O4n7ucXCGqC6VbnCKd5HHmgThRxSMz5U
JcKK2c235FTflEweWhW4ig4FIFFUA52CeXHSxeWNBok7xbulF0clkum32nhdRKweiP21gmxUnrQs
ghGn4JsRbVCWtXi14q8DzqF2HQ+ToERUwNrUJNaWxv97OxYH8Jd4vQf5LoiVU/xUY2iL0jJA8LkE
IM0iv8nTJljmvZbpy1l10s9JP2FqKohEgueuejKtxr1lGOntoJFcvWb6lIrFuVpZlzKKvHrm4thb
DjB/M+0OGtGIQZ7WguDiqDyVi/bM+xHnCVnB2Q1pPXL+VeGAA7PYlkjhFHxBpkvAmuTvbWbEbTHm
CJObRR98a32F7WXsbW+n+7mUOBWIbM9f3Or7VGPMmd3Rfkna5rOpd/hHu7S478YJhWS8OBdrnEvf
SMx29+cN/mMaBQQ/CxbcD34PXNXu6/ICy80fI74Ekn9v9PUnFSuwIrLjPNju270Run5hidm3ene6
5LEW+iG4yMBZV1WhPuBOqJH46CelIAue1EPaXYk+7wj50f02w5aFdaFHTVxre72EIbkQ29AcSjf3
cqfXyMvM+mNRDyDokykLoj6zAnuR2EzVxCPBN7r8uejxXp3dskCkxq/bGPTMmJ+unrO7OTQ1Ynhg
uQ2KfCQIAh+fnAQxZT707sTXXTP2Osd6dPsyvaG7EnrIclFSKwN+BLvNqG0/hp2W4u6YUnCIl25E
bfuxmA2LtNjqIc11k6St5HM35ARnd7XpNU5xyuyMEIDIJheVhBJk9Up8ceqoe1wM2T22qdwNA1C6
bU2Uk3ZbjOJU1DK7zdZFboPFl/PDUmHnMdwJLW70C21I+bgs2VFW9nSeMm33y4QpiqDMOaX6IG4A
4jdHYPveNDWVjyU4JoDZ5B5E52Y/OxxQDnCMwAjryVOaxbyYcjhYdtGe5FghKuPGd7P9789FHSY4
hUS2s3qyU8dp8hxglQ8ha12oGoG0zQoer/NcERaEkiG/uGYlfelA1zWXzD1qjdoGIAixNppFdI7F
4Ee1o7xllXt2SB6dQXZ0ahe+AbjPkCBIPDPV3BmHNE0Poqpw6Zq98yXNkqtWkaGpLNFAal1LU8+G
NTASYQFguVa9rolBia8QfKWszSMZfLSqIPn5XVVGNOtmAIRJTVqlpUTnvI/8sly+yU4LvTzHXBCP
oEsb42qYsn7GD4sp3cWEWvMzFr0V7ewwFF7d99+GsCLNKM++KTLdqdbUgOBIKAtkfcLHdm/rtP9u
JFUCMSMkWSbkWLIseu5JaZ2mBrAwh2h1ygq9JabIfYqL7n7u5+7YY/LzRyIObnG5PTUDTWhFcb2U
Pv/F0lTFK3pUsbh6VywA12mqJqpvEgTbZYrtZxabE0HjU+LI7X51WuFrTPhwpyEXS0Pn0K3jgBaU
MK2F1SKBCOLoNFjgXPQuUPEI8zQ6IiEzVQR1FHtuCvJT621MQ+vBiA6093SgvT7Se9dbmuip0fv5
4Bad9KwKLYtOFm5W2iZNcb4+rSxe0NQXoOVJvjODrsg6UqGmR0qtk2Fbd60RQipsMfTA1E48XTcn
3zQQn7XFnS3S+nOsdG8adrabkHXjheEv75UMvoaP24RczGSnwJ5tlRGVOF6pSI/CXVZ6tAW8UjHM
3ZYFvYh/ZkQPOBV7fYKgIFt/yAxmgVkd9ONAwbSouGRnle33CrZvBUPAkDe6Z6ia+aBF1qvrGuZZ
aRvzgbTx90FN271tGeQaZr5oEuMoC6oJafJzhMhMPEbxajWjPJrzQ2E42t4ggcSn/cVpiuLZw3Ek
zrW+6H6nPuR13flcDp3bvNd+JMMMDaJPEa+Fbb6rZJW+WEvIfIP2P3UMjYaYJupbzSK/OtecEzJW
ahZijs42bqxbVVMaIuQhHWsDdqUFW0tBWUjXnuYVZ9P38jJVjfZUTpE8I819zwBEVKY/Yb869JZy
0YrvjbTUF8C68ykuqiawNGU8ZBrFR7MbrDt7XZRG/yj75qYKY/3UyhhXR6bPaPrUH3Ud2dh4NLHr
S5rtQDs9VWY0yhHJ3ZgtGAhTSZFuysRvyLz3cwGoVVSl63Mu48g1re+xaf2owijfZ26p7VzNGfci
7Y6LVVe+ORgxXrxxQuzRNYFTTO6pkPWhlYzKJCY+ZmJHBaz7LYPV0E/1+SG3po5E7KwnL1xzd2oK
IQWbdXdrcyYeG8V66YamebRihbLQpAc5NpudMpLutXT6a0Z4K3e2Ge2kgdJNyKzdcRzI89hZ2TEq
xU6nMqpEpr5zc/1aTcNyoxMK5eXmpD7mEX3WsNJvS0nAg7koI0cYoXd5PcZnW/8Jjli5dGYeMm9U
YW9k6sRdYHjFNounN3HOSMvJQPjvRerUi2ToycbZhZnE62AqX57L5HM4zoMn2lTdF2Ekbs2ZVNZ2
Hgvfye7UuHUfluGxNtDkttgcENdStSF0IhgafqFlEv2eIUVezh1Ae0FGGtnCe6xX9OxMUqeG2Lk6
jF0rhYJo0oKX0cVLPhDY3g+jc1pjLwP0BAoHcX6qhHpRpC2DvFFqzyQph18nOiaqP0lOu4UAtECr
xY2pxuYOWY+Pv5/YT2knh4quV99WE9YE7X10R2Of971yJhxqDrTEASXarpfZVC+8wv2GQMJvjZJO
CXn3QTGQH6w2XBGnSp7ICsHdREYXo6NjRpKYn5vVVWvTOSiozNpu8yPVDDBCmFQ8tx7uFPLCpAjx
ClvNa26oNKHL/FbWrXNH5J1DslXW7eMWNg65Xcgp1bFG97RrImRuc1TcOZPEYC2NsT7Po3gxZTzw
TowJq79VXxY0xqd4tpHQm0V71TRLXjPGvWqhp/fbpoHxGnhu4o+3B4c6G59CE8hPPEBqcFPFj1pn
okTFM81iXu4UTT4ZUy+vaJ/Ezp0jRlQuJo1IK7N9VStkmhBD0Ux9eOKKxh9GKb/q8ZWbfpzUS5uG
iPqdBjwVP1+w7bxtE1pgTcJFDIoLDVDyo+gUeXLMmq5vl/OVm20HgKNJ46CL5I/JKuFrT25xsZrB
Vr1JjYjCqNKnv2zb/mvn+XIWcXXe1rancZKT0WTNt8Rq0boYxuGA0UF9stRuerKD7f/bwoxaOLoj
pbs/tzWa9aWPwvTWRcP11CTqBH50fPlzh3HooiCXALj+3Gb1+59EpSMeH9DAO6oannU3+wWIIXpC
CBU99aRi7zP82MGf24RsMK+1CPdKPU9QgknnMIZOe9mesVRiuTDWOmxr26JrR6rKs25wvDrRk+U4
gW6XycMgwXHolshOOh6XpyrMxV1vzffb2rZoTdi2Da6D47aqlul8mRbe5Lq/rjfRtesxLZDAbB+2
bbgJ+nssDAdG8ese7DY3JCnhwa0+9mi0Qj60BglmH6/BHgiw+8AYyfretuWl0gRloYS7pn+vld5+
whBqP7n9MO2cImkJeydvBkX+RL6OEj9uuyQFZN6SG7avdjoac/S3t23JMNdC6faktyPNHPLPvG3n
j8U4rhDxMjzWEZ7rqhfXUSdvmUHA4Nvr6mQXybVOD+poiWvGeOaqLjLyicLoT9sOI5OoU7oohHev
+2+7QE/JQpcJbzQZp8LSkyeldsuzNoM/yDOZPKXrol6lpdIoKipVrG4LJ2aG2iCrPFMRqzNiZUBp
YLgfVKPyERQazzXhLX4hdEaMshTPDObGnamRALo9yhfkHldrvV+5i3iOMqu6q6b6bduXiKPpKWzi
j8ey8afK1zIvcUOkt5Xdll36nkFswCAt47MM7faeFpd+ndK42MUYWXOCT/x0rvtra47ZvWIz4V/X
toVbramZYT1+bAsjQ2BgZe4R6uSROeui06s93u/04eNZhCPtuEDPu+1BlVjeh4ac9z9fsndLy0NP
qp22baR6zed4pftvT9i2hQMG/xgH18ceDu2BkpjK3bY6GUn9OIW43dZ3WRKdeV8oyVHv3dS3wOed
es1Qr3WHJF4VTMykk2lXSl7adXI5tgbRPW6brMQiaH2xisP2hHCyhttBTD8YFGnXbVOeundGzYmx
rTm6bSFgUobdtppYfFlqM+yaKj02utTuXKMdn4xxgvRR61+5OY5P22JxUpJhzE5bb5h/bKtdx18q
LXn42GOuHPoK6OwFvYBDagOgi3siqjUtjH+J4W4jplSz+gNjtvjMF+AEilFmF6MxQfzFmnbAht09
Kh0pc1Wnu9/mJj4Zy1K/k1x9nkoluRvd9C1cWcwuw+xbe11YjR16Da7ieyHomzRN1V77Ov061wpf
WyQWjvISFEdjBYqbxEGJNfmSeVuJIJZQPCataPaqYkjPMAvl6Ei/nPRLM2jA5GTiHu1r3xc7V/mG
TtG4J25R0qDFaD5ZWvW5NdwT52a0t0Ol8WzADkOpPdkOgIrurc2JdBqhdAGHtil/xM5jOQB/MVxR
g4aO3KP6WrYIhyM1mAlNvvLR91KzkoeK6+OS6U8IPOcA863L1NGd7syl0XbZbEIKWVLfiUX2bchG
az/KlHJDVdJ+Ne0dqcoaIY7UXLspNm4EXlEhk19jr6vnqLbfnDa7WSo32enLgoNGb/LXyDqojs7Y
jrCsiiqw76aN+lnNbWUfp4lNz7fI7rtE+YnjEZpMk0D6s9FYxm+cG/rnKpwejL55MbRifq7aXCFL
sflRT4V6ytYQCOaTpGySInnS7A5kGWg0BqO97qVZlj6UWMbQbKvhd3c8h5YF6mHIi4+FRnBwo0xw
xZJ68bbhdC5kSTwG7cJkWp5HA66hTfhrNpXphcydlBGiVe60Tmv3RyCjyU8buIev1ol1XwLJWBvA
FsO2+qeY4+lzO9tPmWlGP7Ui/VyaDvFSBfwvrCV0HowmvtGaKTzbg8yP0pjqC6j2ig4KGE7GodFV
K8zSTxAAf3Vt5cUe6uVdAzxjr8lHZZjTdoZNQLr77I1pnb84zWwESxK3R0gCmmcyNSCQtWnlGfQg
Q7NIJZQkq8kUjMPhoR/67rkLre55Xi1iVjE8bWu5XjIljdXlZluddK3e1Xrd77fVkfCwU45DwOu7
sn/OrPWGhn/0z1drSmWf6bb5sO2vJbZFRK1Zw+rjT5lGVuzjMZ1226qLf/SGfA3mjuujseTWb5oz
7CLWtgU5YxfHGCmhrZvYv8MjAKB+W7W6EUsemvZgWyUKZ7mNqOD/8Wp2Yax3sO2x7f2Ztf26WKV+
t733cLTSYKD5/rHHXEhm4e5MlWL9UxX3i0tuli/bWjfMURAbWe5FcxjfDySr3SNayLwi7UqqDmzb
FukQaoE2R0g+pKUEM256cg3V6J5wYJj7EFTvFVUpz3ZjPPxt+7Ya40Q1h2W+HTqKBN62LRo6RioI
2/fb80d6P2js3XTXD417madGPciJumMrbA7obeO2IFvOG1RO7D83USB0LxWCer+bUvvjBbZHtwcE
xvhTng9fSKW/qLIemFjplaCDHluXLp6fZ0ddTn/ZNuNR2jOjBTiw7lLq0rpobcxTbMQNNuPu249V
ZickFRVjfFxvPzSBWtNH1tEw+1qfI9pquFDP31a2BfAfHgRJQsDc3NFw2da3h/R5Lm4SHEl6oVsX
Y118vBTi4sIbdc0+bBt7+Hz409thnzb5coF0q59xqxFxytq2SZf6MRrM5WGK5xMWywbOzmi8YNln
HNSrH2vE+R0Y9YWPXewaL5mZ7pvFqp62PaVW7JZ8Wj7WkrkJ2mRxP9ZqlLikVVXXbU+SwD25yPma
hLX50utMHI3e/Xgslz/1kMnp4prODTig+qUutL0dT9pjPjrVi4IXu8/S9n57DAQpjDKys+9kXhd7
I6PdYDjyqSLrdzC9REenKCwHbaeStbQBaFDnkR0kQ31NF1Lt2ngRT2jamTGk6lr6nOURVEXpw/vn
+OfQy5ncHfWBuso8aJEnHIKORF01J7efuQUK1XrAgaTdmlN7J1b/dDY70XmcYHduq1pV6WBlLAZr
JjKPlHDBCVCND1nRCWKko4cMjNlBmb/JVCZvEeM/H05Z++BCFvTw82dACO36wAn02WlhClZKWu5q
ben9sljNLWV5U+MXh7YEGyS9NlpvvnF8nJhUmS+DQU0hwh8b55nyisAfnx9ZpcvUlwk15dlLL47u
GJE3kBApHV39lSnKnRsK+Va46Zdmw5DN5Ga1BXF9FFbFkWCsN8JLnsxIT6AONxkaAS27j0Qo7tya
A3vdlK6L7X+OmooDRpDUC3F6QVUKrzi4PGVq3QNp1svzVHUPg9tU31N6iThiCs0TwJV8O1c6aHpa
d6vr0g4WYQMttpsZ1aCSUJ2Xr7bl3hfhwSoyiSKGRUKoFN6koCoVhdAtUfrxUFzzGbNLVRM/nhv9
vteceldw7fOjYRyPahnZfm2lOuCQSu7lRGjtWIbxSzlk2tHSse9b85ARltEc8qJPdpY41fUonwFL
cY/pgVaCWH3c1jo3/NwrU3exbCt/mROwULiRMGyvq5kS976hTfNpmqlAdhFXzzFXX8NsEIdyKfoX
HZjHrhWWiTZytK4ZSF2KHeuMWaJRHx6LRM+f9SlKDpE95Dsrb/effvv3//rPt+k/ol8VbNY5qsrf
yn7VBpVd+/snYXz6rf7YfPr5+yeTUbyBE9UWhEvammrr6+Nv35+SMmJv7d/oM+O1SOPk2Nvza65a
5w1l2iyqwzeoT6HHzaUiNHddn6K4vF330ZPqa2Qu3NfqRnuMuPAHVbGoH//btlVGESKj4NGYvD1+
SVJHt/2AFcIExuv8QduZV8ZODf+WqZlZHDe+zrZg8MCgo2iftj1ax/K2D/7v//LJ2+2beKvqmXse
Dtp/Xf2v56rg33+uz/nvff62y13yJqu2eu/+170Ov6rL9+JX+/ed/uWV+et/vLvge/f9X1bAVyXd
/Nj/kvPTL87/7p+/4Lrn//XB335tr/I8179+//RG6b1bXy1KqvLTHw+tv7iu/eUAWV/+j8fW9//7
J+9XHiV98fcn/Predr9/sv5hqLSIXUt3QHPq5qffxl/rdv0fpmEQSeiqukMNWhP2p99QG3Uxx5f2
D1M1DUGyrCNUFcD0p99ajLI8ZLj/YCBuu1zOdN2w6OB9+uen/uO4/fi5/ufj2P2Xw9hWVZcz3zRc
UweGK/6/w1g10ilvCos5Z05noYjtS4aea5T5cyiqMzTRq0nEo99O5ukv38//dALxCf5yAv3xly1Y
yYajGqph/u0ESsD1jqljcOMZjdE3luw5VdJnM24P2vJeC/WUF92tiV4orQzqouJVHebv5IncT1GI
FvVcoE4HO2xrpJGJ8cEW4/0NrM0+uqOmQx/maDTjKUJzIkLua21MT8EBCVWUX//3D6K5xt+/RMAk
Bld+9CCmyU9t8jv+9VpAXTm01JC4zsXApqRp6b6kCEJLeXlNByhk3LB/DPBA6dwM5D4XCzE+JaKN
SiDx6H5QP/GMSXL1XCrd52IeWUcRZl9SsGZea0/vQ9dL3wxptJZw832XGaeyhLGPP/QYC1f36xBh
fBhnAVGtO0PkN2D5fkXgsoJ2SkOvH7PAJPc3EE2W7J2JDv5EdBzO3PEbefLCi9OdRTT5WK58FUnx
VSn0W8UesN+9iy+4e0e1fDNIPU6wOHpdj88z0qX0MoM3jG8+9JmSMqS1aQO577NaKH4XU6IMx4fK
UjCsGzTlqbrfE9d+37c/pk4FU5lrHbyiPPeVYmG0YFOcBjY5yuoiaved0+3EgCsiF0FJgqxxX91B
fm16Mz3ThXmgGiDW1hMyqhB7KPCmhkFaPzI6zO/slVhqxCgXavVG1V09iArSp8h/ye/Ttuw8KhVe
x4WAshcDGHInj0tHq2gBXHFO5DheAGWcQWQgRe0cT9a0wFy9TChkgyY0MuPQL060gviWAN7f+mWc
zKxvA0igt30bKUc3qfpLpGcF0LRwZlxpYKcSNZpTBAJNms27TO8Ppb6E+3xe9uhf12Q6Dch9mn+Z
6YQFtWHSrZEz/uZmea6TH2ZDk84V0dVtcPHaEO4829EfspiCeWvT/kWuIdECeGbXeCj4SQwWB6VS
X8eEiWblWszWLfWa9B1QXDk4JzCAqCb2RBGkt5QEQ3+hTcII0b0R0l74jhzqQFOt+H1YHw21oIpE
dt5uds29anQMkTXsTWrtExrdjrQvJsLeCyd7dPPqNo+iH1nmfJ0j5VtogqFCqgvCvbX92ZyPtfle
j5UTmErSB4OlneiRPaKSOZuM3pSpP6pKJi5C0AR0y4U30OUP/bSG/8Xp3hDxhVjGcyGSkxmGCByJ
5g2t5gpOUoMxaua+tOf3pqPfO2mIB1RCFm1GWNWXabE0VH8nqwhqAT/ejcKRbhRN76lXLTrcN7NS
SxiS3UD7nSZ9Sl/sPmqsO1RgfGtzFe06bS0LGPoZ6BaJdUwVkhIunlR1IjTnATCGSvbHNDwA1Yfk
6zm0XhzZf82cFOlGS/N9TuPXREsWb5zy72ZrGL7RK95YFLeG5mI4t9UvUYctuSTpTB3bk1ENYN2y
7K7RS0ZcAgG8Zt9PNrDKyXRQxgEL8Yoc4wsJjG9lRh3XaiI9UO3yKxPuwLBuSFzDNelKtEXa1S0o
T8+dOqLsbm7tKpF+DJXgyB2KTBS1IuFI9ryfoaK5jZbWWcYDEt5rZTWr/L7ZpT1yOLNC2lmBjk5d
WtqlYtJj5uzI6NtAZUddWaG6sW+qwboVwlpQWnPAqpLWfq+SybmiH4TVM2Isr3FBKaMM30mhQF9q
aD/zesr9Im9cGvjk+vaJjIJmkAcRiXw/WZ1CTWzg6xOM/0IUEa5Rtn5K8arQuSq68OVARiEVCJNr
VBm+ImiF4ySufYDtDyFwO1udr61SiJMcZprwIAwXiwF1qDvQicE/OUZ3wkT5PFZT4lm1YPAQIuOv
6sBwnR9gImiXp5r1SoXDnn6C+v9WQ+Dn9OvCQ1p0cP3a/r6N6h9ChF9DqYlHNZopAZg06yYrlL5x
NvLlVXSQ7mWq2qgBHs1k+KE4i/6E0uB7nHJap+FLgtFmV9gOswCFEMRaWnvNql+kYrWUr8t7QEl3
yRh1fmdNj6qhkAD+RbcNup1uPHp4uPai4atah+F0J+3Oz9cuUr9kX4iBSW+kSt/Q1h6zuXo17YqA
ROkAQC9Pc3UjKY97CpW65kWrObiqyhs193MhHH7bGclSgrQ6rpEhDMhCC/7ObW/Q3e0KRwahbVWI
6l6o0E2+BYMgsMArw+L43OcltaXUBZU/NSuhMz2QMYnqXtRnSQbBvlGnp7JGgpU3Gj1tRh8SqHde
hUeKJ1+lxUy0hlQhb0gfCfdaDEd/LNUXO23eW5HfN3NxWpCkeXZIXAAl0aeGujVByl97kpGPZl+b
B1qBQV8u1T5zlPcxcb+kXDXoNC5XssPJVqgrcXBDLCcWcgG/1WuvasWynzgPndUm14Q12RwqZvym
/+pq9tdedRQKnzYttcLAVSYdv6NY4hmNFflCpyvRdn5RDd+qoppOaOQe9ax2gBYnsAJ0eweSiwzB
8QwEQEHm6NMUnfykSV4nNV6vBA2yXjRxKbxMOyNrYCjyJ3UkLEJlvqMzz4YRLX4kee6lVXQj7d7n
tjUozjO3SqQ6hp/kcJ2yODBaPaH/kzo0gozaL2aIruVoHyJpKB7RrA/ELdDKdaxHY20QWj38qq4l
XWDN9d1rBh3MuU05Odv5bFTCQAbLIVTZc74T1YM5DZOXaFq5F/QRPYQ7T46t/KAAkgQWPEU/dOwv
7WRfy9mJg6Iob4ap9NzhM+M1Pks9B6YRc7isrbYxd/dL0waFM1zCMYpOxJc8Vl3BXLyoXui5oHWd
36gXLiekjJxGlnoBgjvfJYCwPTlmDnjtU5+YX5BjftfS22pQu7smar9FqvYgJ64rmR1flqoNfVdf
CE9J9bcoqbMz37k/NhPfh+jDC2zRW6UdT3ooqDobmAsQ7bwr4crVxZ0f0EyPdsC1sqMzguAZABsC
b4uJboho3R36ebw0Dg3eZNJfQqhN5D+vAxc9a46Eck7+vBjToczte0qdjHHj+S4VpFk7hDgKwlRD
J3rWhXtVMHV7Y1x/Jg4397iWeQDvP9u9Y/pLaP4YbftGqVvm+uZ9MdhQstHd2AD5IhBmkKA1Py5N
dC5Z+c2cXNvrCUH1xxGxnkvUd6AO9VNTIwsa23onswTRhfLd6QtOS9tAmn+CSkUUiZEjjEm43Dtj
Rrl13NVM0CEjJ5f1zejEDMXttJtM9fNg6vcoCV9lR2+wqezmQSaCocziOLuUGxZDF6HvaaCAbqij
G5s75KG1uI+p4ppUznKDXBUSe9y+tEKdzi35AG42JId8jrOjGjonEXlYgPp9SABzcEiFdJHTc2Wp
pRvthz77Mo1QKiVJ9goDH9NUxj10GfNqaDa5UAir77iSXFMHFcBEkzzo6/Fkdoq1Z7D92uZqv5dL
x31Ba55jQ6+PfT2ld1ZRRQGY1PhGd39WjisC2+1BkI7xcE5WKZFKJWUneTdei88B47fLRERtaZnG
zt51lsin0kqXU5RACDv9p56MxcscvreDRR+2GhwfqUR+ZIQKNyW6mxuzPy9Tu1M6pGGGxMdJMYhC
al4Hz4x4tWdu1yC3Eg41c5pvESujlzOX594QwF8ta5fYRvvFMAonkClA4Nnq5ZGvLKTFgWbPZqwX
rwL4xPSVzDXwssBPyZX8c+wSKFEv1DKm1w6C0CVZOrHT+GuhG/1w+2X25rB5S83Upcq1yF00htFX
/Fe/smboHnKigm6UzLpTMv2R+93ypWlBci5q4Zs1Es4Bl5rvRJblW51+KSp1OkyTkd9o1GzRfsXt
LqvaYxlOoz/H2o1KJYpxH/YMQ22+q6OgbahDYs/h3PqTGK/aZN/VRArsI1NqftQ7C9ZrwwuVymI+
5vIFCr/i1mQTxI7xJenBzoQWRVy600vfgk/q6cJq+rfKIWmYxg/VqAgttcADlzAFR2GEKGPKR3dn
hPCAFwfteA/cAI6bX6dR71eZ80UYXJ3qpusZz6f3RRXfMMnLleiu6NIvZmiu4mmaqaJlmAp2KTAU
BnXbwpoNWl5mSVtp7LFCUikdMrU6dJnpjY25N9q5urOmr0bXzjs7mpk1g6VWq5d8RjhdWJ1zYwKf
ZBKyHIZZ+6IycdhnYc5nXZRnWTf6XhomWqzZPSj4Zes+JUGvNYrHWbOicxRNja/xdyoaIYQHcS8Y
VYZJTopkMYOPfgGj+zLBzH6aK/nSltaZ7JG3aUI5hl4oKvPlZlysNyXnthNhnvPUgaYzuVALV3mi
MYZquE+K+adCPwkfrMuYbknc8zBKQgcW+4two3Jfj0tIfp58neiRFEwBfJUx5lQWXtqbxU2GxxF4
kQcs2MHGMvIT9vD0law61GQ9M3HEADTifalC96GSMQyupOc+r9c3Rk9GDMmC6qFVl6/4H99B+JR+
NSa/mMfhllmThSpJjGA+TLe1+v/YO5PlyJF0O7/KfQG0YXQAWwAxcyaTZOYGxiGJ0R2OeXh6fVGt
e6VrWsi016asu5KVJCMQ7v9wznfqICLEgIgMJCBxK2sZ10trxI4LL632dYIRYtqPeEgpKEnTqwJ/
OsDb1ad85KMPHR9dVKYvVaGMd3PJ24NvTNZ+gld7Ig4bVEhRyVNxTXcaSxo2V4zDpRxhgCMME3ht
cLhJBfOJBlOzINeHjNNY8JaO4gpaNsM1YhTq7yY6k26YKaVWyMxp1tx50/TWh84D4nwC9Kb8YcqK
cj9LKnuTXChEhjSwQwfxKnhxWqOJ/ezTyi5u4JdRvaa7yQ3fEF18uZtZHRuLAOfVfx3LQZ/ar1a3
XNgGKcRcg3yEkRps6fBgoGM4BlJe6IlVElaAJebWV2C1IzlYYtdOrP1Mzk01icMICg4w4F7Vw1fF
G2+PORXf9OK4vX9PiVcIe7yMK/EFjE/jsK4ZMqzOgwjUxxD6OaElLaPhAI1FRb6G2YBww5RL5mLk
edvdYObv3jBcSzZSG8gRmQfcB3Ksb9zW/3ZshvOOpPLw2qqNOpIndhiyz9m0nZbJr2Iko+zgke0l
TWHW+6ZYnYPowxfLq7ILjqoQ7q5WsSoFemQyLrh/Mlyw9UXWRDe6iooBdfKJQIjxtzzkgotoCtSz
xZUl2vyhWubnKZ937sidnXf+WfvCRF+Obk7KxAGCF9s+TNfZeg+mmolIu9FmBa17nDyWuzwMkc5k
eTDq9P0aZXK7sf5kxUFyQ0ngTpH7KLWt/rz5hgAKmgwcpEfAD3+znA7PzeltutaJjZZWNVBlcRhW
l1dId8ywKSUpoLtjMCi6QnVfYb9I8GIwDrBu0x59dWOzL7GDuLHLHy81XixiHBgU8pkjqIjIkKaf
boqT2ecsiUXmH4ol1Oe2Le9QKvf3ckDNjcGD9tkck9Gasl957cxn0IasKPMGAVLGamfByP80aXIO
2ivbUBiIw7X7VDpiOqGCsGgzUCh19fjSFFP2opfhwNd07Tw+BJ3hnXixqniUvY62Yesv/3xRQ08f
9WRNxSkhOaw5tLzrsccC6DDuyBuJM2vurzEUxPIYI6FWQQgDWKIOJCdipwf/xe/C8DICoTYJ9oJs
jwqwJ9PNzbrXsVjkw7//kbqvAxi0WLN9tcEYBo4bHIvKuah5Du43G2nmYtfTvp6sQxMC9i0cF23/
1P6dK/flHykGbuT+kAbtE+KGHPBUlcUgA1leR4yT1p0N+XLXhsUt5YuzC4zmXTt8+D25uNHa9N09
+6GbtRwhhC403i7i197+Lebh1ssrMw7FJJINUa913SVc653mwkAEuYP2aJL9pDXr7m5bSgWePcqq
9mHoxA+O6V8s7OZ9R+REwrKEcpDEsQ2YS5eZT726lPjV4tR3vyuN20m2ADcLIGfM9BoyDCPTWGSS
9utRZVuVkFbHG3GtJMjmYFF9/YQr30RohyWLxD96y6E1d2tPQ5Y22z5DcLQPoNvvsgKxipytPb4P
50Du4RCTpeFHMjeSjTkhKyfmyHWRXormyq9v0GkGFWjAefKvQRgKI40ipcUzjyFKnFiyqpI17aur
wcv36fpbM5yPcwmOzbdzfvD1kz/R6ChQcfttvrPXxQL4zkekkOOngVedZJIZf7p8sQtvjRbl2ZHf
VnhvesfaCTvtI8PyyM7MdvW6fDDn54NHbaK7vNqHdvfkTe2Xa3nXmaq7KxbcBd3afgHBPnS2ni64
iY61Ydho8+d2V7SoNlMYJh2dm2/kLLPltq8ch8mEZ38r/aH4tne+uAbeg47kdSVsDIEqNoaheEDG
fGbAae7BMjkcztlQX/Xa8IEv1kLIV8EkyTaRYY18jF0eng7Dwr4smD04lvnRjSEI9YroMTd92mrF
lMssSgS5bsQ5eB86pAfUpsv3GouHfFtvvfKaND+v3sEuIYcDRxaedF6DJfwJwulTxY4hfpcOJhcG
yH/wOTnRrC07Rs8nE5t5jmQrDZB2jbrri9xJwXBXy7jQ0/jYMIAbhsY9azlgRyyDAKT6cNRLS8qH
ZiKpfKfAxTV1EaovRrWlPg6OOs19hZZec2fApNt5Aqq6Y5YND5d9mduS2sFSNDH+/UZDoUNCW4Rx
1Se37U0gBDU9Qual+bXmuTz7Gy80c/ikDZYkY1XMO2k8BUOKrRl+oFgCg4nyUB76aTgMQAlvMM7s
yrIxKRLbU1lAU4RqeFOwIol9Yv42VJpDScwtvd/St91eFPNBLjebB2qiyYDXZMXjaMqnyW+miL7z
jGtough9GJblc56x5YhyvZ2ant6xkit8Qetozu4fwWyszj0OsKx6AmxHHYVmmAMIwVM9FwxW+Hl1
b200JdnLqJAAaIJFOBXCktS9bM7ioCBOucbu4BZbfri+kawxKUfCyK3yX5WfNTuzInETantMIVlC
lW0UeXEhkl8bWnLXizctw2Rze0pKp00PdX3j7IuiMfdEA5gxGhw02t1uTv3ghGLzva4t/yQWkg8l
FPG1zy9ihHdoceiU7b0/1M8taQdnfBKPLrKFx0YuKNYRKw3el9WOd2WpHvoBAqzydz1JiUUmKWHd
8Qj0//afqMxGfduDtx4CD4SgvZVnot9wrxmkVFUW/b+jbRoodtHe1nCC2DWhBoygoQqH6IeZIg4r
MgVeqrnvyeFJx68ReGNgwCQlPG5PjoPNje4WXIjTw7z1IRoFktAqg/Q15nVJuPBsNSXjoWopr2NX
9G6iZRMw1T4s9WzABoVUN2JLe2ksL2YlkthDcAcT+KsYAqIt07lnFJNFnSf0UfcQJn2fmrsRwor9
ayCLDESBgYJi0PQRazV51Ag1Rx7JeLGTShEz6t1PKaGPrnsrWlpA7E+Uu+SsxYqv5mN9jQxttiMG
DBeVtj6VdXGrVc7p3sjPgnwkPEfBW9g0Bs1L1+1UrtZ4mlD9Zco7tBoliFXx9oTmpzcmaTez/t7u
ZBscq81UN2bBy8rC/6lzEA+G3Eyd+2YWNLKm03MKKPenA+JsFBXmFlMybMq4GpB92sSaBSdro0GV
MF09q7xK9cekb5mm+y4WqyBbn4lz2gFn4LjrC5S7fRGz4ONolJuzQyF89BkHKLJoeV2qkGjZabqV
Wf+m0J1RRPL2NXXM7tYCl3HsDH+LK3yVXCKCEYllyT3ibo7z8X7V3Z3WCw4md/stbPlDkNJr17HH
EXO5s3yaAxtv4pbJFlrS9BbO1ivJy4Bqa+8wF919T2sGt/9trVgkrlfFtN7Y1mQLINT5KEb/ZLHk
iIn07WLppnwY8WGGeHuF1/yqRs+ISuc7yK0+IRYTs49nPpTX5gKSCdYb89XCJH9eADSFHrL4koca
zeB+yGmTs8qKGXAaZzKN/1i+ZIa31hUcZntHxUON6U6I+K4RY0Gc7emcZtLX4VuvbnO3yeF9g3t5
Gk0TJLY3H5Uyf6ewa29G/oXt8zas9NxEmLZwXYYHKD4gWGar2pGZ8NkNhUos38HDwYh4tW//iQN3
yvm0lVdFsY/ea5qYb4piBeHbGn9WAe6fv+hcpLvVHGpuj/weFSM6pMoXB8+fP4U/TxdcGxFmy5F5
SDZSXuS/jMrKd6naOVbx02krvHeVixSTbw1G4c6oJtYtjc2ctnKPlm++VCWnIv7ZTmLh4y7s92Ow
3GcDe5E0HbtLsLo6KRo+YM7MC10wt4tGjU127pkP8bllveVHG3YQ3KT2GR1ycBmY83C9QDqpdrku
X4Ex3+ktF3tdZe9Gq8N7Asdd2hzWi1lZ3o6ucU1l9Kh8THsncriTq34qOxu8nt88qSJ/KiZqfZtE
27Dc0Lx00HgrxX5iEp8packGcxF+iOZXUy4icnjRE+7TH0X+1JrSwpFczwtFZ08mAwheFIyHKgx2
1CLFYa6qPDbb7VGv2GJD2o2lEcNp60rmvg2BC4yDZ/ZviE51RWxXnYShDxtXyHbnBtIijbXZlRkf
mHxY5qTrnE+7bX/N1nW2ABYq3gRw5FWinpEatGd63tbSObJYeMgNGVeZorcrF4bAWT0n/TjZRy+E
ezsUFyLejmYDikBmBIDp9kbLuds5PuO42dkV2xocuk5frGHwEpNsmqobfFBY9TMDrcrfdpCpE1nl
Jhoxe0ETCzJ5SGOr93LMtMtDOKtfYUVCsJE6C1Ewa2SWAZkkVU6BfZTL+sQqb4yXYHycGhZxQ/EL
i9CnifcpEgtk8VCg1PHgnesa5/TmlEGib4GwGcfW2VK2OSgbptHcMJeoJ57jzyLIfsbxLmz4Dcp8
s6PGYarUpgveMJ842ra56LZ2b1e7xqzbmUEive6bQCWCUBE1jIPDGxs0T0BBzWB4sMcJI76a38xt
0Uk3eTF3zxwtt52EqzKE8+sElp/ptf841rz4yOK/G9t+IcorCmpmL9Uq3tuVA60DiLB56zXtJyAg
DsMYLxwbfqsiXGubcvIioHMvHX7YDTNKyqp9XyxgyOzrpIS7PfbVUMP+sFiA5eyzfc85+Yvo4syv
/H1AjlZtGffhO+JfNj51Oqa7pWBz6sMMiuio8CRCHkmGvn9Fnf0XC0YNlQSxgTksfzpjfZYMoGKy
u9I3lyg9gv8oyYzgyW3y4m4x3bNYWLbSK+Jj66xq3znkwRVavT9umUnFNSHJHtbl1WxmJ94KPM9L
nqEqaPdeZ/ya+knTInjEx2CHO4WZfhqW4X5U1kd7vbX/UZP8f3nV/01ehSrqv/R3/6e8qulV8fEf
H+r7P45/u+1v1kyF+vhvaiv++3+rrazwX8JG0xQAbENWFITBf+qtLO9fiKYcxE6uiWbPvep4/qfe
yvX+hbCcTZ3pObZtC0/8L70VMi0RCMfn7wtN0wmt/xe9lW25/GT/u/AJGbFnkfDhoBoyoU549n9X
C/n2Wi+2AIHuzIbxaMqftBj1Y5G1v6w5Q+Kv2veM0c++FZj+dF3jRJznJyAZzq2Zetcyliuq75lI
LKw+x8YGfYMHOt8k3f1ofg349pJydbqbcBUsQP3t2F4D0LrQaaM6pC0PZWbe/zP8nPMoX03vaV7Y
8hSOs5wJr71niYNCMWhefVF9daHsI+RNhGXeW8PqPddd99nqCcb9WjmnimCOvpqe+yZjmZtrOxGq
2xOpPb26A/olr1kke3HlsNHTD0vbbJetVISXB0uKzZ5+b6XfXkpzeha5X++9suDgpM7nthxP7Sr8
c7d219UEEbNFuFf4Vi7IOtZ7GRZ/ofdTvi+Nd9NZWbY3LHkVJnj9/YA9EhyYSk+uTDoWrh8Egf1F
Af226Xl6y1G1Rnga3KL66SZ9W221TAKXwjDYOCVlhpioaD9kIBEFrRnWAVgaxtgzeyNuq5KdZLz/
gNyZyj0zf2EogZEysI9Q8Mkc7sygcR8qhpzxAvYomIoiLuw8A0hXrXubIDBeEuAFdi12ZV/8cvnW
kRGEL4Q2VvzmHPrCehQNuiZphni5gvboW9twcumGAVtUid1U301BPilA7frGdKiI55WY93pK9+S8
9Dmx8VVWLIlxnWQov06JaV4fK7/M0WpVVDBqZjsU4rheNCCcMg8YwWHepmPo+zPhYRcbDRmCtDSS
YPZnZ4C1AM90o1eIaR5RnRvOmAi5VnveRnrVrXd32LQn+pASfZJuq1+l9WS103xj6Y6Zw1pg72XK
087mC0CY/JJlOtz5cEYS5eYLinL40Nw/u6ypjmD77XvXWcZk8LhnycBkCoReRGs0IrbPJJf2Mt07
Tk3y0tJWkaELIHCF159gPuycEm99Qz3OCNZH0VAy+ZlCU0XkZ2z3udvWcT/8qEVT/RvIJZqmZxIw
LtauD7S6KZGF3TSDqPdqol23xip4sNJlxwd7hARBX5+aXLdoi/Ewqg92TXkC62295KycKFT0Ayql
+Q7nS+gSS80eNex75itXH/TIQiE2OsaNvEb9JZD9LSYqdhgOi03keU02fuQrYNOgYnjnT1ir6MOI
SaRPYSBtaIkYhs07/6e6lz6jTrz5Jw3QNFra+aUeZmM/zPZbrgPz1G05ix6dCaYLNtGni/crkK2Z
1P2C/TU3A8wDYXUKrO0tzNYPdyJ716g2pnCT+FNr+OISh+yVBtBWfylihkTmtThn0K3x2396pHBf
FmB3g7k9MAVkrQ6J0+sbfjeM1CVeTWYJJSGQa/lhYZfbDOIxsSnrk2cGTE9RiPdav7qjL+hf6M4M
HN5QCbOHNVtMMltgu8zqhgAmrDrSNx6DWv3uHMQMfrp9e3J7cuHGfFqq/itKRmNT0T5ZC+l9rVCv
Xq4geZHlgG0JGVWt0gTRBlZUJf8ESPNpOQgrf9a5SLJ11LceFaASEwSZrq92Fd1QtKHb3Aesl6Jt
xBpwdTlydisaNP8GQRPItNTxk9XA+VzPdUPhQ4z5MO+WhdJfpFm2a53+UfQ5YM/O+ts7ziu7rHX/
D2RMNMOZjgnrzLtzJaWJ1KLgsdBkbOTLR+PPMrLl6kzWNE14PRNK0kq3UmvmeRuYijtVzQl/G30B
qjVG2a+V7zeR5l2O5wAUQTXcUCPfNjIcjnDYb0tdAo+6kjqQgP3K2+Kxy9xwRzTyfaDG4zisP0RX
PPtekZjppo70mEfZVceqC77dpYCqkw7v9rwcA0s8l6H1pMc7DDZmlHaQS8S43a4jDLK84+nAnytS
RAWze7Q1cZCtYuPWNZgEvbx7MZ0FBu0SkN2EvDNilGgnFh6DHAZshvCEURgec3p8G83V2IXvpkJ0
yrQpLWwUnyvai/UKPXBGylU//52u5EmvNm0Kkwp2VhE+T95ty/oIcnCwc8vRjjAP6UZ6UCb1eSDF
XdnT5crRIX+6eKo2vdDrQEQySdi8JkFBZtiKs2GSUSnx2dVYMVeAf4mR8fi2mBk4jK03WBUaPQZ8
fYOSsF+DD8S3F+W2UOzwgCezI7/6Dl0oa2IvMmWe7ceQBsrUhEpq1CdIVymFR0QrcwUBtaPhIWC3
fZg0I6i6Y8C9zJ/5jKVgWSyN5nZ80BQWuN/ch9mdYswxXmLgHwJnvP3Na4p8s/p2UHQmTGA5qpwi
niQ6G+ktb9pw9n27PZeesQEXksgkUTIsxadd2yOiseyklSI4cUg//K299QJcNMVS4+Uw0js3d6dI
GOiPGLG+GQBzF9MbzvVv8HTfAlHC7YYajQVREnBWkxPZ/y6bEHGz783xtnDjFa1+nMwr8rHkAZ9a
iHir252WDk2lJ9D5ypxuVQv/MHio0IaKwVTR9GdDDFRIE/A2Hq8SC+wsi10dHGtLyrNts1wU6xd0
tPcx3Iiz9sf11KbGX9PNH9LFuSnbtnom5IMixD43Ri1PFp/WxDKH/mbelV0JbBCLcpymxq9NM78P
yWWhh9x3fUffJsdy12BYjmw1HKu1ACu3gYAhz8eP7GzDqNekN2XpmNQK/ExNq5Bbt6+8EmhgapOR
kfulxpmFtFO/KjLb8ZuHeWRLD+kiAO2k9py/wBe4U4mVj0e1Hhdz/rDM4DiBBoi7YfipW3KXWVk+
d2Z79sWsd5aDJ8lG0Gqt6p0QuwfH1Hdpi9akEPlrEBATejVjPkOzQToyvst+SKPcQqM5ps2MCKxj
wzKoLN6QyibLBBpiGapfaQ6ty9Do8AO2qnXf/Qwa5Q653NOBGivu2fWwVopW0VeHqSNdBqZ6HAxE
jBke+p16uM5yTF7WgENpIJHzNC/2oZjafec5b0M54j8fncsEFueMlpCEIts5UVYhlZgx7V2XlWbf
/DHRuq65iWvO6v5e5ZB7Yf6dUYCyl0Ex3VUO0GQaTzg8DeID1u3cgN0+VQRuX7863MavcO2NPTI+
0Aq/UwqyxVZQh8w2Fl3ZRzY8aRBH6L8V4iafmUqSqopiVLOPYhz0ief0kzRzXNey/eNswdHBEzml
83c1oWlQlUkfr9AczctLx8fO08Zn63lPfXeFninxEuTkEY+WBRfSK5ggmMN3OjXfCEQZy1kcgF2P
ObmV3XndsEJKZ99NkTe8V64HRaUsT0GwvHlO+ZwS3aSmIyrvezBrP1jFgwMAJStHscmE9jEQZrLp
2kQek94Jsp0PCNObxWe/k2a3uREkYUeYsZjqk4nFP3ZtggXnyb0dF/eC//0BxdKOgPI4EPktwlAW
Hav8DDM/2E3bsmPG+TMOSdaPIZNaZDyCWSgFEuyiOiZ2vaWj8B46hlcOBXc+BytapuwjNOE0u8b2
qCqBSsDYi2rbLZyiTMpJc+nQ6ral9adfI7dgweMPLelm2WMW1tfpTGS5w6MH6E874Rd0Q7yf2+c8
VPetaZzMQtwVZO/Fs7VsJKSjm+mZfjpMvMMt/Nxy9niTd846id4gW7BWVPlr1W+PENNuWYTk7DNw
xrk27oABMY0fFvs1H+5BkzPHZmZIY4UfEAG32klznfdruWGuZDzJhrOh+EOFcnDIpQLgR1wslfp1
f64vQfoBpZOXAFwXtb27TVbkF/whYV6HqXhR4eDv4V+cytC/PmgpY/ENGhltU6s+sD98Lm3x4rvM
IJjugB8CQWZgvEwaaf7hlHxcmzZgrsjww2C7hMPYO5lD8Gck3JI8uj+qxNZeD5B1pomFpNWFn97K
YIiDm/o9TTyUFVSJYcPsnHHU3MhIgYwFFku6B97OhC/+Gbblpp7VfFirw4ykGP/DVV9RFk+46tWu
TK2zT9h0RLd8MmpRJKRSfc4Bm3dCkvD6U3kv1vpRW4z8mLM/u1N1sSqDsZGGIjfa9nHt4M5YDO80
Sn2sfYMPcIILNMMBmBPO3rXjr1kidQlUfySni2i0GUBE+tKtw50ueuviCugeZXmfLddoZj94Wqb+
AOOD0bUGLMgZ1TPam+Wzw70ZrDJlesNjwDlxBwuVX6lRWFgDlhQMA+7SFJERIKMgGh2ONmcqa6a0
22tV9Q/5Onw6CwuibfJfGtAfl8wOfxE4BasqG1sYX+yGtMEvPtASg+A89GkhMPSMyx6RaFO2d4a7
MkCegRn1HId3q8/iOJjftkpszw0b763qwtt1uVtdRpndsnYxruroikqIWgMzUO94h2ajgnF6RrCW
GxQHwG/5cQZ1FPt4OcAHomICEPhX2Zn7ikxbneUGYqa67TZjuU5CZwZroDnVP8Vrl+cR27VIbBhB
rTwuRNMdt2w+5NryDqbP53wIrMsAKiDBHtJF9ur9sN/Jx+FuWGDrzI7GJyzYbqz1sLc49/nJktJP
bwNlVVi2hlvSoK9axPG0moU8atMakpVuK4B9mne/3KGgyKsChy6VtY25GDfsCrLIZiEcKw//UIkr
Y2tZkY/Uo1e5TlUeUyf7nfp4d4ADHJdtGAC5ht/smywqyDApDa5W1QEXu4IQrIUhpWkt31aRv4GM
B49ZctcqXzh01WzupnyDQMEFNFIfx7Pr/rHXEMgAYxt6aPXQeSywAbvYuyAkBBw1/NjSbtXjqdSA
/wKQUNFC6b/voEMrKd/Yz7KH6uz99cgPq+5Ym1UyDGwKXUv9pNnAXe0Ge29aKdXkTlas3Kt8AgJj
rD+4eeNW5CxCm/mQAbrB3pV1xKaWf/zSud5z+sPCiewvwM7DVZ9MD6UVwxlynDLvZLXstHU7ugRi
WChF7PwWKuGO/Tb+9TXOG/8P4Xld3Lg9WFrBanGyaUoaAuLQNTbFzkfZzhXVf2e5p5It9amDaYX4
qceorXAQVc31f7lbzuh+BVPZnrliR2gXF8CDCM8Nb4YyGD5PHFw2nECNKJ6NUHfrc/cQmZj+QAN+
tCTdc7sgXRn9o98i3EZKNdL2QfCa6hdVsfhr4UrRYbfvYmFSMVwFGaxp2bW7KRwl/T0KddimGSSz
Qm4niv6GVwG5lHGDho77aSm4Z/0XMY/IB1Nf7ybz64r9jRr+G4VBAD5A9dViFgG4xOIMoe55KeU5
mIw3ls240gBG+haHbB/WZ+0tr5NMb8O6RBB/TfpaDOdtJICzsimZrDVPerXwhAc8YSuaPo7vd35m
XNyFjUhRrWAlhvQmSP3mtK0iAU1XHnn2942xwhpn87Pfls9lDGY0rNSnqkX5kXdHkC2xKMBlwU9F
kuOjmA+ARLc5sqR2sLP7afoSgjmEAgoTZ9u09wl5x3x0LezyP35KBGcfzEuSa7G3zbaOhuXHRWa+
zyme0D3kB/SdLxmKxiO+P+i5RG4Mh3zGHzg4iJ99zzsPbCF3vVXTA7WPujPNS+r5jLUCGduZKuJ0
xnozppV7rj3jvDkWElpGbxMvMtcab6OFYidkMbzXoGVOmQggyDUsZajYdXKD/zGLyfBCVw7lIbIQ
GJTcqAexgZWDozYg8uy4HPxt3yzqJ9i+zMledlXdV09ZOO1c76s12vkwlDQBAuMhJM0C5Vq57aop
fQmczqb5L347ef4kQ8StQoviVEo2uws78mJDBjG0OiUte592KbUxr0PUpuUOExSWmRsGSSGjlqtb
i0FpxE+UzJLiMbPJKV+g1XR2/YHSnaxD3Z1MgzYUUyuy07xg116HH6vFs2TXr9bqeUwXUU3M/JTA
At5owSi+iQuBcB3Zo8MFyKjKzs0uMateJ5VR31TYFPy0tSNzMl4taPMIityD6lH2OuvNHObfrSWm
OzX+HeeeokqUz86QSrb5NmYFtm/FjJewbng7Bo5LlOLPpbivq6qG8G2uMdWI56l9OOcyyfP5Iws7
LI/0EE4RAPHjN+42jD+5W7+bM7+xkvqj7+yd5U3PwdSz3w/PiEGm2ORcjqXJsNFTxreaunQ31k9b
SAbJpuENGmF6J5HZ7g34FIgtHoIWqM8k1O8i878LRNVkgxt0IIh+CsSoCkdF5E9S0FH090x+6Z7m
3oQGqy/rVdGXDoKcX7H00TgGseQNWqWClWHOP4I7JKSJEpk8OqU4rD5DRfeKpPCD68iQb4brXR99
qfYGT0gSOOwYB5z3juLi5QKGZNRlL1AC3gOeHmy165+B9GaeW14QiQpAb6wnAe/Q8VlnlaLaHMP+
faSo85kuxVkosayqj0XxMDaaU8C0f5tZPnO2gfT0qeac9LVCXtRt2RsKEYrhJzrQjcedPrPHWKAg
yTrU1dj26nuMIozMTS7cNWSVNaDMKCiAgrWfk1l4FpnMecmdOX7004H2QTMLGen2NhhaVue9g+l4
Q03PDUFBGZR5f0VQ/SZxY0LobrBvntbfXWvchUF739htgtnzRqI0ocVh+XV9TsMBiWsWbIBhKMN0
f+6b8McxaMeDARaDL8fT7JJUzMx6Xxr+mqw5ALtyrm9GDdJ1tiFtlLjIDHPdeWtGux+0VWyb3ldR
vZi2edVlUDAsSKG0TYuSKsNGPcRmOpvP//yjFA2eJj7+SeUyhy6Kv/V1AtPa1XfawUpANmJo/uJy
ooRbmP5kPmNPlwQqDIQ8MDbn4xLuWCKjmUE4meDYA9GFT83LNxrgEP3I0BA5U3Eht/MlLHwo1pz1
iVT2u786z8MAmJGLj/QYPn/NGIbYOt5Wz6gPs8C7MTuK6sG/eI3zVQ1XSu2V44F79tJyn0ewJ18K
f35OCW1GwoFvccrOpjvRw5kQ6lu2q2nQ/Zhl+8A0kt9horZFDcm9RS2hguVr6XxG0GQ/ZiV2BHS6
n63Jr5eOXkVgwH1YeS1w03LCshU+5FMJBVdhIWrmGsjwg1Nlj/iSD+yVdBQ2WR+LkIcxdiQ6RSWb
MQmHpAWmxovPYtOc+miA0ROtwR5FATKYzkBdZTMzHqb0HChYUvU1LWMKDDNhNA9Dl0iiDpEjakcE
TGIyMb9peF8ifLSbekOTsPH5sYzXMORTvnGabT5vllaGii0TL1zW3ehNQdTaKOHlNu1qv3/dyuUp
M/R3UYZdTHJKXPXsrTT6WswkxbNQ+TMKlHOfVc/QX+xo9owpdvXBn9y/YzMewopPdkVOWSzlxHm9
3hmoqSK3m74xz+8GbG/xancfufNmLCZgOHf4EEJekOy+WT2yXYY9H2h07ciwER8EVK7zsVrQfjMO
/Et0emRrePIlvQ4KUxR6VbmTWVgc4OIlWYUbFGfhHts49u1Z/S41v61PVsJ1dOAyMI3KR5DuCOlY
I0AYph9NvQM+pg9Tki4yDRUEwiVpvYoIeoQAJVsMz5Ejzy+9HEszHP8cOWoIvhfZ6Id15u0FqfmV
bvjXadk40Ze/TbMwudTDR1qz4MMGSGWHvVqCeRE9L1q/YGPLHPfOaoFtpU8mVUy0DjypA5ORKMBy
PhXTj7x6mFAdsUQU3o3I2fRon4vQc/JdL/izbMU1a+Xnqin+tFd5KuKViGuYkXkrOafT32sITNBv
gxrIVaaS5r4OrzjsnFOVgjKZ8Ikhmgg+g3o7umDlY829gaQaKBF6miZCtL55JRus3vsf7J1Hc+TI
ekV/ERRAwm+rAJQnWfTkBkGym/A2YfPX69S8kCKkhULaazfvdfdMswrI/My95xaRStgE6UXRRKs6
aTpfNLXyo0M8AsW4uZ388qz6T9More3iFicHBha9OOoZ8CyIHpb+ZLQ2TF/zj85GmSlgTMQAZLXZ
M4bI1lDJzZmFRNi96ha3nJDS2PbK3jkIdygsqjXwVPOk6flXkib3ngkYbFi5J40cnXTvJpfM2BpW
/dKMfMHSrn4rk39IW34VGhcvWUlyO1/G2PKlrdO8X7Xp7+DfXoqZC1XPNWDN+dfgPPDVovcajJLU
mQLnhZnumWS+sQp/+Nf7Y1ZpQO/RIdfc9F39p8RfydppzrbSNV+WhTtqihckOkYEWQkxuqQsksU1
93/7JPsLv88MQEE/mF32vWKDBCH6RLraR1ONXki95aBvHg/UFuNtIOG5LJKl1oB+aAmZ96l7BqBB
3LuMMpJbk6x9ES1+j2y+35LpxQGlwZXPcYdzc42UV+Iuc5x7iTYYGN8EDoKgdp5CDrDbl8UmFF1a
+6G32vtqWGYw1YCKxc20hpCZQhvZ8KwDetT6o1E2p7RLiMxrb8+1hzVUT7XLjLtdV/5H5nNa4z5F
GNVnx8U172Y0d1NZ6lzEUPE9xM/pBNR68dPQrbn8/XY9dbnO7Ml+UrhkQuLG6ZL43o1F/5wbCYHe
MBfctDwNkPgOLAsCXp6PbmaN1ZN429wauLlNyfLgZ0u1fN0Ko3qsbPjOqUGx6T7H6XAaJG9SMwxe
WGj6l74A0dDxLUdxyeeMAx+pcvMEr3ivck6stuMyAsp5HPXkayj5f3iGS2V+0zTTzBdesnXw9yyD
w+SKf8gc+0fcqKq55IQ3Vj6cOvb/lvPzhMDnn9eVrbXYTG6N70FWTz4rVAeoSuPYUMvQTpOAkEbI
MPcs6LVI6VhcJibnTKDwTPlYuSQrsHnWsMDzvixWE2kzZpB45aVHs7NTKMtpxsmTwdpgRLKk30mb
4uB/2NBbtpmZvnVKhQ3d2ZbgLJRWfnltR480goem5pRP4uSFVPYrkUp/9CJ+yobuwRONThfEegMc
JyBrNI3IUUNso8nWcm+wLi35ckzg2E1m/BhNpm0VBqocuaOr+zy1E1kx5EpQbJBSm3jWq4Nvc2MT
sBf6eosaTo7EdsTTz7g4W529Q1R769sy0VsjjScGcMMtSTeVgxOdM9Il/JPlzpG4pVjVlo5ONH+G
uYgTug1FjU9OAT6f8nvE549DVvTIwdCrxUG1xg/Sp8YWWLMWqtvAzu7FxEi+stKTmvxL1vtnwiHv
VevBbOQ6LJY7mbaYcMVHS6BjluKGKWpx4g4L+8r6W/q2u2n1Yd4aH6WnMcdNMRutxseYKUxA/qvX
UdUpZj+6RH8nVt7ilKbRrR9Je9B2duHsDfS2EL+hLNj0zLVoaRjLTGFGxA66kjCUVpFfTViXpXnH
6OobiCBgBDt/UgjJUZIykhiV+2lAYB/ae0P05GTb7EO1gcPISAmmFIZJ1E6JqTMfPib9daa/x0/d
IrvnZbSU82W20772tZUPtHxYZuEcUywzqFkW3k4qtVzg7TM0YMaGeDAQIqMI3to8prwHVPuuOmrw
YrZjCqDD5ZWZcU7ue2RkDCyHrdNRT1te/sTe+r1PVgmH3+DZRyOMjuCsac1ZVujYcrmCPpXVNh25
9W9nLi46Dt/MeW7RLjTpQKuM6z1I/Pm97/OO0QG9o+y+yWHstzDkhsAlB7uKyyEcKnbxZYYPZQEA
FypnxUz1onsW4O9GpyH3Jth6RtRBfCc8eV+anHhdamIQ7I15Myn9HinrQZtu6810ecyT9tgqhmbQ
O7d1on/WY0o1VhOoV3c39ys1p9VoX1KNnKxwQ5BM8OtFgvs6XQ7St97ynAm+qWF7WfCAborsg2fl
JSulg16lrCOd/sHyEexaHfFJq4Wibx6p1THD4yV2cMUvIUkrRlRUrQpcE98B3JsVSk2Y1R5vgEZA
YFWUtPglnsbpN5tv5W7M5qqzcDnHyJjqvK8jPJaMAlu1X10OQ1PWGEE11N+uBYGQGwQTKgqe5RUV
MBGiesaJPVT/r73736HN0MH9D9q7v+VXP8r/IrbjD/xLbGeKf3NdHRiZK8BiCXqP/xDbCfPfjJuH
37cc13VNy+RX/gNu5vBLaLp1HUOMbjJO/U+xHdwzAYfMB0SGQA5xnPl/Edvhnf/vlDFWy6ZnC99n
1W8aeMX+q9iu8/HmZ/x3AkoCUS2scZ/QA7gXNlD3HhbfDdLtZA+dtNwmWn11S/GjsvnmKFXsF+zi
RJlICNzkD5vR6MWpVB1BBekn1EemyPYyRC1WM2950nqPxm8G1OxpTwO22HJ1bBbqj4LXGuchyTWM
7Dexyk6rbLmfpWVslK194xgewqT+FqNxXBSD5IYZHDBZN4B4SoG4uE9SDSLsGlwwc5uxUhBmzAZ+
zrc3ebuWo83DcEB4KRtTbQY27RryTfh5GiE9hsXjvjaeS1tU3ZJhSL3e9Cus2kK37s3kswayEw/J
rdOa/nRXZbF+lbI5dCIT+wY4i+nN8W4I7H9cDDKSFTuP1Rn+kJX1svbyYa6/Z2fEW2cirLcRUdlC
huncYPGzmUDgg2PAezRnbhs5LVRus7nHcs/W4yYXF8vRJOE6n6rXwXFQP0nz3HRuOOjQIlOdAXth
llt/VsC9uE2tfD0SBoszW/0Aaoc95P3NIDEjRgKvxuRsMwWIy2EyxclhboHa8I2UZfxr1SyaqNlz
PAHZsU8YjiTu/Gl5J/SgQNWnV3I4f991jYRsjDcMuohrWatwbOZfY7GrLRkN900rH3rPQaMjHuZ0
YCPNVBsEd39u9BD5eLfr0rbb1NDCZNcup9dqYopaG5ME6kS742rPiiXetqPcF1wMo42tZGaWwz7/
LXbax6WJT6mbx+xxFasSuTzTU+7zzGFXyG+EsmQ+E0PGEkWeEZWF+mh/Edw87q2+I0mPOdDYTyff
Y4/OuuC2ktQe2N80oe/oGbAO+r1ky/qRzajJlKCsvEscywckDHcmPurdct+omoTtHqnPktH2gRby
yJ3Nf9oY97DOVjbO1LcGjrpadcAis+2eh6b6bm2MU3ZK6Cmqg6Gj3ksw7ga1TQbg0uO64Bw/Lyn/
dWEMLBWTI21KhlO38bexf7sWLQR5YLE3s0aVkYyvcOl1kOG8dxjXPszYezd42nZZp2Op0JA7GqxD
dCRZfY7r6rCu+Z+lT2C6WMlL7xUjc/fs2YB2TLydqfG8eGdmiIiFHCIEktn2w3SyFkZmUOIwcrLD
AmKU04BeZTrsNQxYW+EB72/XV8PGatpniwWvhzk45prU4q0vRaxCebu4gVSpYNazn84e0sgeM8kt
q4tIW50fgKjeyfeVODmfmGas84Qy9YgWKoyNCWWBNLONUJofQaAPGLGa93pzbPKW+ElhrKDpGD/p
bkcBHA1O1jz0/dowy5xzyK3G1oRBcCbg9TrdIFZ2m9/m6OxfhxnVvBzsqzV3rNFu2aJag5RiNZ91
Z51hQNxSWwCgkEIhHfN+ZPKYwdgjxi1Ujc3Su/0tZBLfs1o7L3nu3NF+byplvVHMk6oix5Omrcmp
YQm9qnV+dmrvhSwfmBaN/Z0pZR89uwhNS4O6J+Z3shyckw6o5sSRLwPXs3IKwVk7Debo7XlgAXHl
w5n0oOUIVDywBzrrwiTvoh1LeiIa4sBOEGMV2rX124a0ZgMUe99FjCLynahQAeews6Hok4PlLvp2
UL92Z6hDi6AM0j6A/TgfcZNfyBfq0Ah35MgNBTyVFPELsuWOfVXx1t0e3TrrXlmUfyFPBWym6pM0
tI3jzeM5njBSGq6zrXs17vMK+a1T9hFBAe22IDowM/rn1IokRSLkvercjFc7XtqIL8SEq0bW6N/Z
Z6pIypxDYOBw642gPTNjjgx+RzC47R3uBXffJN5JrnYbOAs7FN8AnaRa893zWe30OSHHETjP5MQW
ESWd0UVGf3R9Tu7SZgJIDb/1YOD3zOrgt6i3Oe85AKsm8DLetzk5NAuheayRrTDt1cG0GpdSv7c3
0zzKrcm2gF7mM8s7+tjEhF7ojW+qWd5II5LhaIP8wxG9HZFGLQItlzCAueiSrKdh7d+I1OEz8Luo
A4uCfxc1W8MJ2xrmKyC97BQPFNteal+4/O4g27WPa/mNW5ka2y1nEMvG45xpgAGiFM0L4jggx7Di
N+Z365rJTiob4Wre8XcgR3KbdIJUEeKikPvfd2PsPPiG8ycrw8lc3IPHV+1qY3WpYp8yGMOcBRyE
2J96UwC1YVMj2vsqowzIuuK1k+wXEp/WqzPNvWxmdGArczb7exJjsY15N2o1rSc/539VO9oQ1plT
/V66ixvBxDtJVDah7ZdcEBxAlqKtGMm7wT5UXISo3Z1tNw+j2w77JjYDmXsrHlGDE3Bdw0XayzcB
MHk5fBd+79xUd2Si1NVTxQyS2Apr1zHQ4+p1MER7DS58KfHriuTcTn17aD41HoDTTLgYkLzqHskq
6BKh75dmFdvRn64g5EEV4Md1/dLYJWhnA2tNf+ZpSuCNe38dz8YARVSE2bZiN6EHFXHu7thMQLBr
p0C0y5X7bdl0mITDGhI+c2uslnIqhhC5KdFGKdAEwrC5kaFQGNzCTDrOklkXsWY3nER3WIz5b3vb
A4wU+s+qMx/n2w8EXqbaJUm/oBCV93pmG5fatbsNG4/3HK5mg0Ou5EpB48DCDuXILwtqNBTl5wTp
Y8q4k90al31rA63FrnqpnDhYvNw7Wga9rkBWGuL8RrJt4rvqRPzjaahwy9GdTuA6AIbMTRLVbN+N
RPzhvPvoY53oreoWg8hwgg49EO7gBHFM2lhdvgKstA5d17UnaDxHo53HO9YbA5ogfO76QPyStHIL
8pZ8N7C2n5usIDyRdVag1Y+t503BYqrukOrJzsAA++AtcBB8BaIbt5wZ+JMQJLHN/HbZluE/kc5p
U+GPHXEXFDfZanNziGZ382SKDag5ZuGafk9yDCGKrAtCzVEHoiQ3a7F0POdEhRQraonxoVDEeNXS
D4yJwq66/fJoid+lQNfgr/p+BN+uAUo4WC5mW5RiCybRrgtiE+WR0lJ5NDQy4fLVoW5QaDc6yJld
eaRbRYVlr8/YNeEwuURrAMNYM+IFZ/79UM+QialujSz9Wi8+NAuvSriOdRUUU/E1mgtUx1yvogSs
D6Ordgrdhf25l/QbF77onmSwIlTsxziPzMPS3pf05PcUZw5SPCBuRMMrxCcExJURHB159hM97GyF
8nbKLzApkDyUWfrAvozxM4PGzEpBhDRe5GEExHmol7ultwg36NCgdikQPX2E14EMMrS7lQtyIjsl
wYpZamyOdTzFObiJrdHJnCG4MJlvMIy3OZrQU6AxUOsEY/V55Z4HRwAYn0gvs6YYXPqFcTX7eOd2
w5SL9XvjUs5FTQaFc+83ID2m4k7GGMtHqyTvlO0KCwhci7ziB/wlzP1dGxJX5fJ1vXv5RWUx7Bx9
5itOax6ApAl87M4li8SSRTRXAktgDr2hjw+azSR0XL5UvFR7O9P2SrhmSM4feQ0YSpDZfZZGhoH2
2Vq7OGhzyBfeaF+d1ghbD5iRpzALDdl6nV1thoMJLSTLj4hQHpN1WCOZ2mAZxtEJq2z+7psWJKco
8SCTCMv+DgGZA91Tr5c+zOCsNm5loGf3egifw3uPUh56AqjLOXe3fmNnVC8eYwUfwY9s9+niHbQM
1bNYRz8iadO/FLt6SmIcDS3540n3UNdN9mBIRhiYUwaE6N2xAv0MtgHRzpAY6yZFxioyj8IL3NcF
i0OoyTKPhoXJA6LVXVMME+gULTtXCKK11IZrmyIMhTvDjSxwMKqsZMNf349sDiJ9Qj2jevSYmLN3
bYIovxcy2S08cb3dYoZHIKubqx/oSHrQkWXrNq5AD3rLGaOktzVtMNg94LkLUdQ34m20mhgTgSXy
dLjdZx+jPGFvE28zz78TE+lAvYDWh42CB8sFQ+utya4wqh+buddSoQlmLtmE484sJWMrL66QqKwB
0zgjmDBQbRJLe8rs5i1OijHUfbgBaiy+SUsOVkwTHLso8orKDU0yXJN86nZj0r9Utl5HiTebxMea
4IrpCwIF2i+gHSsICYinfS7ELc0m2cF7ofpDQ+YyxO5UNz8q5W+FPTBd7fDV5/0CacEf3nrPY9Lt
pF9jT+CoxeNY1Z22H2zkE0uRWuHgDc83QNzBrx+cXjZYsx2yKNiDlELDjvJs03QwMrSpPR3/DibZ
tXVYkqdItzeTNt1lWjRlRH5V9PSs67vnvOS9r6ujvSRvoicbrPAcN2RgHJZJuqANwwtW6OU9ybgd
5VPgCTXuBo/i1vTxIkny1LHi75yCcddYZS9+m/KNo4uehftHw3RGeYkkjxiujVkWH+40BHGintJp
fR9ixmhGe1nrNtJEcbY9nYNTPVvEIXg5wj9wWI+e7tPdaTw8k3nEQNty9TK2jus7FrxE4vyjq+ve
ZGLidXbJ+Z7RTo8GFti1icOe5TBmbJs8cLcYnzLPdreTPhPlNKY+u948QdxG/5VBVDNTK+BYipFf
+aHHXZiX5rH0kpT31DWASGsqKPG3pN76zmo6D4QkvdcvbV55L1yXwHQMi3W+9YqC7tVx2WBrpNod
KRgPzYiop/N0CFUghlqCnYIqb76GnJltWZMH7pvY2Sqg0rm2SaaKK8VYXlq1mswQBR/oVL05XvHI
sfM+E0gx+/iwsO65dBj8dCRg6ZN7bLzqh1eIhgttKaMCBAYU9Pt/fneTz+jXBh7VTB9HBpqIXth/
txeEK35QukTESGiL0Pysgua8ZoVbtOFhGv3qRvzstovul3vsdjSGiOuMJaUxyRbOjhl8gq88HzH8
s6XTkKeei+0ilhdGYGh7puouzjTGm6X1rkMvPlSN/GMApyLUhCGQnNv9XPdpJIda7NEbPHGw7OzJ
sncZusQCjMJVtkOxkz1zKZ9x9j+qPe6C6e6vqKa7IpnXBwblRcl+0PaKsJ6T5WwA9GXzMMX+wDLE
QCBgSixfEz+mq8ESzK173aEdTEsMI20yETVUWlfdr3cYEqdgGKs/rgUhy8iyY4MqZtBYcaXzQNUb
18hjumvTyfqY+sMVQlEdkrB+hT/14HtFEwrYihu2pkymjSycRxLlupZDTAtJ2Cj3SbcGhLBJqLwm
ECTd/GgLkmI1KrdIt2EFjsL/2zrYqJQBnXpZ8iRc+8k4+tOfDB7BndIAVBfsqHPrIiduQGwtn3G/
BvyZhMTS+lKM7OhElvH45M8VHd5mTmie1vQCkf8utsULYgg2IoX/gn8BgrvSOWFGCiHq6LGNCkY2
IPg5U/Tc9dl75Jcc01VZ4RjTWTNH1ryiKTgNucHhuMKtZ5H/nNRECeNtiAeKJVCEFJKnnp5ejdMH
bwcxP1Z3nPmFokK1UvZ2hVELw7n8YgXFNKroQFwNzn1RnNoFa+kEMa/P3VdP9Psel2JqmIgMSXJh
9G7rRpiuC2tgkC9NrDAETjXZRxP9hBU29nQ149hip4JhrPAOVorCvjc5j6zSYzLmwfipD43e9kE2
hHYDrLJHutN4RTCDVhLyMUfFgfKPh1P1wURoyaodwIZgomVet6AzTuayByAHZER4zb4hIkJlpDMQ
nOwxeNy7hXyTg19tqFyJ1K5vlK1kdLeVn1InMAJD5EfsAGCLndBZFdFGg7lwb5eNARBDNt6VBja9
syxGKNZMRKPTJA8ekKA7XbincqzK+1nrr2U7kDluOBcVI9EVVNAnxwZSK1p1MnraHvQAyXwxMxQH
3Qh9j9CAW7YWHC0ktRmeO6QgfoqD2udRrqbdMPrIEmOEjfYN/gkE4HvELhAtHpdS6QpYZdXyBBcA
tK9SAXYFKzAc6w5xBn7H3lrCWWIPHXIWpGNrTsdqXe/zHEePyCp3C7uvuTCwZfdogOL1FcqPm8PH
7eKHqc7xqDDcZSRcwX0FclsV1CauJES5q6dzOZxgZg2BeG3bG7DHWe7nEVCCjwiEx2GqgtwRtCmr
Fx9L95Xx9nQRdvqOshfZj9CumELIEbeqB4Nrkb8nDjxm0xFUIBTNFhYkk3lJMdLerspB2CJvUEOe
CDZFF0/HI6KaU736r0yUMfRMDN9KQgH4cNNDJoxL4+iSZ64PbO7Bjem2GZJ91HGlvKss14XFER/5
mJzbInCrRhARbp90WKhg/3N3f3Ei+0d/Vfts0kknR9oYKm4J9IlcV0JC3UitW/gWUuAc6X3U52Yc
1KiisP7KPZpNRoSJk21qYm4j8mywqNl8pU4hqZt5nO4Q559ScHAc0NRn6AC+yE0/J/x1Ah6xJ/4w
TkErocOYVwC8lo25SVtsDJvgH6tBfWqyItWseupYLV40RDVV0qdgD0c9Urn1OKUTU2B/Qq1f7frC
9iNddQ7zpG4EAVKdXLeVd7ZVPXfDi66jYNFdDTwfuZpZleG1MsW+ruLTSiIN+cgoHGKEZUXbWDfc
YxKq4mudBuzcGS6RrANPL7iBNyk6Xk9BSlZGEvEDyYuuU2ALJr3IeheMde44M3ztt5Pp4/WwBjtU
4mhqxoonzsDpwRzSiZejPSnAkwprVErXtnVmZDBZ7OEzx0UGPwU79nKYSzk+xA107nUg7qFuHrCr
4efDRgLC12arioS1ycbdiFUAgMiNkUT+O0BMth/Kjq9i0a/dtbfG+aAxK8SPzdpbr1Wg8MXBI0iO
BGP+Qa7y7NETl7P5q1HsVLGaL7YlPoV7y2xgxUh6K1kINK1Tx7cPJfKCF2U6rv3yrS3dY46+GRMh
Ubi4IZwdVPPHdWCzOfRGtkWu5EdSvANAw+myINdCP5qGFYksQU+KAzZWgsFF/SxqXPe6+ZCIhRLD
FIcaDM82XZiw9SsYvGxQl9KA7JxBNKymGlxO/iw8oR8e7JUymDbrPu0JqK2S01QiAEMhS0wd4TBt
676TDf6LrIycRRD3AcN0LjGmA9aaSbDWkGprjdAzW+X4KCdyKduMmCkQ/OQBW4ruUelkzYLnCWYk
S2T7JrCbcxxlpXxZXMLwZvpbjE+Xfh4fiUAgH7iwCQNBx4pKwdn21mrdOj0d5lBpREK89Utx7SfU
h2brHL2ywRw9U461DBu59/Da+d4RjE22Nwe1IZJVOzuJzQRp7jif1bBVdb+jlJs4+gZrDxqLiSrV
Bendjz1LGnsWMCd91kKt7NixV39xKJ0mC2S2gD+B+zhUKZWbMK0pmAtFSWh77wyhaAANUmU6D5oo
PGLWXShaU9z8HT+uDLphdUK7AKYworf0Ku3Af8eqTdTj/rGH/bexdM4FGsV6bwPr3Hdz/pkY5XSa
3PboUNBwJ/o/OTimPTXPZaqGdlc5TUY/0lL9lTzpBPjetRglGAojHfZbJw3RbXWQJlhqgzhIo7bm
ImSpdanR84BcaA/JDDrYGfTIMgrj1R/+jHrl0/DGfQAdSMtQinqkdIb5lHxlNz8WW/lsIReDiZpr
oSshec7iJ9SpZehR0Kv9LupPbvzI5tv18Mt9UC8VRHUnb90Aoir3mMLVgNtl0/N3Bzu3K8o3t8i+
+jjxAhOuGnUrTewicvus6+qtTtgYZCapJSCEZJ0IGKK+FjR2omArOC+Nz/utY2BbJ43ICHYt/Oi8
0g2+iQAPe9STD+RPerED1D8lwylxl71RO1+unH5au/5c7GHcuqN4dyAfRX/BEdyP69pfct9ke1Gj
cFm01GEqNrX7vm8/SEOZr37x3t6Ep5qRMBNqy2UvsnpHgox7JKQkzFsDF5cjvpFh2PgKEnOHhXVH
Wf+JKquPstml8Vj+eANFc+WY87kkHZ1lKKbKqW1NMBVcu0RJVheiK8JxFW88cdxYPaptHNkf+Rdj
HiRN9jURxg+jOz4H63Md87cEGzIkRFIWuPOMhb8eaZ1H5I7uQfGJJE1TnjlOcOkr72ns0qh2s6f6
lhwAiCM5jn2KID3R7higs3tJkhdRFqdVtxQLlPS3S/Gz2BLa0yJBAc8TCgdN6Tu3G/42vXw0C+uu
BvKWT4TulHJt2Tv6YWUa3tHsqseyBonctskv8/FnSmMzarCcnDyLkw0N0V6O6Fsns73wM141CmSQ
2GZUQUXAeYKDGNB2JCGBwCZj8cXENyms+idh3dgU7XlZ4u5oY1BQHjpPo7ufWpsBfuGEpoZoi5Jr
P08AZ3yQdNaA5qVitDDq88vgr+5FWGTe0vVT6ulNf5kyeBBKi21spR39p/1NnPzEMge9XVmwxq0r
jjVfWx4H4FrNLKytA7Uh8mWFLyZPV6aB4Vx5+ISYsT4v0nkcBAD620hDpIiLNEYpJz4UXHSw/jUm
FyfX8HdlvaK1QV9lLeAOGsk1tmRI+a0O60bhXmN4JyzVaM16pyzv3FK/lO5z7VrJRRKWeBwURGTN
0w9N2lymkWI7xyvoh8Y4BQB8UdowEyHoRNWfDFvORlPtLMxeDf/W0SrOc/aK1mkz0lo49RCVabuL
0wpPPyD2JTmgxVEtS6Pl4gLu9Gv4rDn0y1eSLxhVP8IUP7MzCBrz0WIo7LCHgwgLRYQ5Q5siP5rB
BVCyYNrAJ8Oi8rVIvqXJe0TBe7sJWzaxBlv6CrBNfx/XH7Pz2WDJSAi5RsOBq7t4WvhSJ9PZq57Z
MhfpXqXiqBnaS2USLzUDbdFyEY3kxTEPZzxqrDErL9bl+FFupLs79wY4R7muM+jiTcNzvdoBd/RH
7Tm/PhQVtIS72/9nsFufGSvK5gr0CfPLEIx6d0kXeef6WICZ5OxWvDCJ+XfA2+RBh/QwbMzTHx/N
+4TCqWfXwOp3YzpIpz39KheYJVLc6pDnxnxwoE62oOJ1K/lZyYEyHT6JX1l/lgy0ch/FRtLsmuk9
n846nKFbJEeWEI3qc30T8boRRGo38bstykAC+2FZzajs9cYDRU4RLgXOh8M83aKxEIS3Zph6qEiQ
x7uMbwoCzIo5hZKjc5CSvBaj6LbNnXTZTXhhWvyIEWQtPFIPk3D2sKzJ64qd0/eycG1ycq1oDzVG
kUwkkxBWySanyenfLNaVQ/1eQ4IeWL50Rn3QgWO6LSD4mo1N9zsiER+HvRDT65ryjOfBmpPYYYDW
y6EqreKVdVxON8v6hD0PLvtoGkWwFkUE7y5qEh3Y3PKciuLNQJHMQA3mnYHUczV4d/ELqPhh1a9m
DfHU3KeJOUCsIeHqtoiWN6H1fB0Y9ljyo2eTkWLDa837FSNOlcQn01p3FCCcaCUzQALxkrsY7LRH
A2C8OGQGsNGBF0dy63Wtr8ztH8z2rkB367OvbLuTDyAeqasx8Kk25E182HNL6M+7110rlzhjtw9K
lGaQCncjIMMbjpxqBHfhBhDVzm7nUGUXsm0fClYaNBEbn6GjZsWBbtRhMzLQ7RTiuOZgFD9YHphk
dpFlf9nzzQbOQtjVUULzIzAlHI6TQegAEQuI+A2TwT9gwlncFYCiJ6M8O5gaQNJAg3xh9XGzX4GO
ZNJfAYcYfm+rAocJd0Jali6nFwpgNpF8HeZW9vbe8YsTVi2azA677mVugDumPyMNCX/oeYYMSDbv
qSDGFs1JKj7wmW4KNhle2BiPNHEz7sMChVJKaHBKZn1r0jxiXaysxHqS3InPNeR2vStgldaE7Cjk
uxu1iEvLMzKaN645ZrSgkDW5r53fH8pxWq8MwCY+9wHYF6yp3CFY2yr87NBBhFDTN5p7YX/GyZcC
FHYbEigScCz/sMKdGMFy5u1OB6HSGuVJ9FQS3Yw0mok3f92lS3ep0s9UTGwUbMNGVm19ZguG70ov
3htGTdvsRg23E0SHJPcyYyGtXvMTxuwKrZHTLGF7kzmWsFVRbYaOPv66CqktA/QoIVF8o9ImaDvo
Bx2nyYikJiUhSb6Uy/QHnjHokS+TQAzDh6dodj8jhn0v5lnZ9FrCxSRe6t6Asw1RfsyFF5SkMDkc
t1wyXBCmWoLWWKN8Kb40uL3KtBkOqjVMc+ijc/cOs38XVwRYFPUB4+thFqO1STObiWp1qkgMy/IH
Mx2Zw6CPr1/KN0/Zj/3qkKtkTGe/Hlj4DQUdiruxHLo3jWUFlg4AX/x7aJkqdyd9f5tkygxYmJAW
aV7Z5h1mqIsLcyHH1HdI2w/Z4r4tboLeINPYGYuLVpESVe5nEgJoYb/bHlevv27cwuBRWk5YN6Mx
XY+jbwdOO39LBsVLLk+rVz3Ifvk7HVnEvrZ98epUEl4ogUUzMoQFWQCVQZV+T0hACRmyAUFktJoW
nNHeXcJ0fFk8b2cDs0aHwRTZDgd82hvMeWc275iqzNt+yAfFBEBfLlR4YI9GsStdL0pSEfC13ng/
0dC+jYh53XU5tBq2QVFeqcvvDJoHu/22BkQbq/vVgSLbLBWuhHGmgksBDIPKHKoc0Rj+JM+4k0l+
bdw8qroVsMMIhsaBO5OawwtG50iRu2DxolurjHTwunr11WTNl1CQPm/96OwyTBoA0SxY6MDORWms
vy8WEhDX6YCWYlLxtLPNHUwo3ckl0Q9Z+Xges8m4IJ9g7z0AvmhL663WvKeuMy4dFvvTDfpjN4D1
CpjAoJtl5kpOSo2vckT5nhlvVd/LU5mmhIXY4Vow/5xpuCcziQD2Co614t1OAIY54r6Co/1at0x/
0meotM6/c3Reu7Ej2RL9IgL05rVY3qms3Ashd+hdJv3X92IDd+4Ag+kz3RLJ3Bk7YsW+y5gX9ZYl
UjSxpMs8kF8uFzGlS1xoZpLLAJH0qcM1laEcrD1hraJybhEtbrLd5foODdK31A1pQMBs+Nq864AC
CDbskaiSP8OWN1MxXo1Aj/Z1HzfHoqhOmUHanUawYUaqWr5IgN+Ynkm2lGRJaCzTmK9qdszRbyhX
eLFhy2v9uOs1h82/SbuLJJWIJYz/7bp/s0DvQpzYBHFyNcZvAyiUNJX1kDnkmmO/d2CXOXm/zjJy
dIO9q8W7fI8hWIhT1ld4PX3So1Y5UdLKas3z2emM1R6qxFpv3iAmys5bNkON5y3ZuNiMwvY0dh9J
K9YhA1jmqGvdYs2cULejfbhDh5uLCeJzZDQUpt1jTx9uxkx3ndTlbGuTmeNDD970SL9cIgNGz2Wc
V/axzRO2EuG4HTP6szWbOIUN9cwL8p+WjUQmwMRgB8n2dQWVYUoYCaX8UnTnNQtUSDykjMYZU9tg
Bh9Yg6/MMTwXtIfYxbAPJUCdgiDrlJ4UwCaoc5m7L8f0R8OQuTJqlWfFjs9FLT+qYKR4qLDONu/b
XjiK6+u1NazywVvmrXbsM/rPHeMyCutGtOMRBhRAAGx2cAAV5cTiGyqvHtR0vCRkwEH55cmHzqRd
exvblBuTsA4ROov2QKniR7cpNZ1AOZMSiTJwtc4WA9ZpvnwG57T8LuURiplWNoB8Zm8WZ897FjHr
Ez0cY4IDbrOm5OxWsifjMCfRcDcbgIOUQgD+B5Cykr0H8PchZmNc8U9tg5c0JIhgK8vU1oE8c3nV
xmWJdkfX1op8ht+YE5DbYmXXd1URJ4/9XqOZz4pTdYzzU4pa5lc9o1f5M4DqR+Gk0+tSdgelc19i
mDFegjbffsMB95ky6KYEVz+x7GwqbK/vc2A5C2+2cim6YaNSdaiSXw1pa/OmiHOV+oKORd7TUxW6
HoTfo5Drsc1OUIBPGjk4X6cpX6nNRpCMEdg/CTfq1X1GMggIRiXeNTUkWc9fSvGxqYQbx5iFchgL
U7QdGSoE+WxGfP4MCsrxenVwHPkJkMBERAHX0kzK0p6QIcQ2pXGi5yFh+QkCeNty93LWQyqwWq5E
u6Kjo8NB1cdsOBjRhfMM62PNYun/LpgZZm9sCzXdJXMmxuv9KBGXqsteQvuE0s/+QR5dVWxxP6+i
yd6ErCurbNeZzr1zah9X5spmXRsgveVRzlpE2TT1RzyyF8QeWtt/OZ2rZOX8pmBjNqkEi/J02rM5
WxFuP7EpstlSM5ySuCIfRjBGmVvkXpiPUamKo0k+k8kLZkjM1W0i1iIDrpb8T1bVjX66ddtX5zLR
cAYnRBn4Mk7aPaWtCc9GVy/pv8PaNpODIvGSED6aYnLM+COMGv48XgfvlEwXmrDIblinxh5Xskh5
uzOgH0CZilmMMDZO2a9mWTolvuZ66xSysoAwJilsqQW5YrY+Hb7aqJ6FzmivTSntCGLrJRZVGRCl
lnrY0huFkbwKenD5QjsqJf5dDs7fLGVkqJJzZrlUeStHbhokUcCLeyuZYULQwz2T6kBERsEblwXO
02ORBiwJXoLQ+Nv8ynWdCcstLylRPNXFSVJTviW1pYfHMhEU74bhsiouKN9bXi5X046pYLoALh4L
/NUlV97ASdQjcF9eN8EcUCSs68ZwJSUZKtUVf6Ye/VTpdFM8nrRJY1VdOWw8tlbi/iMkeQTk5a0j
JXoNyLjiS34njffS0Y09aeUOu4I/JAgGSmLt+0GKrSnrKx1Oxypixc6jH3b2DEKXN4n3ho6PJ7FN
Ok4dhQ/y6NbLSSPlSP5TV7HaxiZJrE4HzllRy9hNrDwhBrpeeg8F3kgvf/O6Ty97pzRvoeE1ST3E
v/7I13oNf8auXc516VvgeeFHvqeJs6pZT+rRq4QQggH4hAdttpI5yqVl77DVI71aZSo+07GlYykA
mYPSHEhxoIDgkbnoCqooxbKpf4y2zfeyZ2wk1ZdQNsGVDCxsMn13pskXLzZbJMXkmk7ub9S8WlNF
mNFWbtPcP+18VeqxLnFN0u8Rj7+Y+nnizfnupiyFU280Q3/VJSK0W33CaVqlZr01WUEASWMT9zM4
xjPL0401ZWwc+mRden89wTO++g0DJoUzIbwGENpByqqOEHGHXZZF3wlxnWaKzNtq9D6N2rDReuee
auH32B3SJFC3eMT28FipJuRWmQ3Zhoh+NsYv7IFYCON1dPvwCPjU2cbeeFHUlNRQ0IYH+n9AqqR7
wr9c7VU+YUO/dTtz48jgKTzFXKb8yWbB9WzOgRqYalrFzjclnwjWmvqD7+17OED7cAMNxbRXLlXD
rYySyEvTmD4jEUpJdOjL5lAUEzyQXlwjMto0JVUnrhg7PS9vNcxXSCDDQsp8m7vqh2KYXJu1Hwis
xSJoI+zr4l2d9ZMM5qmlHdxIvsSpAQQNeFm/C0P9PrTjNlLHjVFX67jEETDpeJziA7bnBXCcpYPH
Br/URzHWb32draDxqAS/KUodqkc7FTvD4BkztB/RNBunMZ78i8mnLdZaaK9YNi7Z6e0lm52FpmNu
Ke0S76VTf+t9lx2wxN4aT125FeNNEO1cNf4E2WHBDLIezMxHe/qlQCRYuop4IdPzoqUBXdqWceHX
urETdRlP3XHCALpO2WCoBLpn3BDHscFOqR9K9YXN+UGzCt9KvKOIqg+gS2T6LGh9BTNElCGOOi9N
rhFEsV+qqoOcKbE7zPIr5AnqvT2vThmWd72CAYTa+usE9gpV5hanNIyDmHAGZMsw/V1MerMpTLyf
kAzQhNZM2WdswTi1pHEIXb6ulgWw12P7ZnfGNc/Lo255mySmuEqs6HFYCPV1xCbdNVANdX79XBjV
aKmb9qo1q3upittU9eeBFbPJxbnxgptdg56yGfG4H4WUZFBGasbDlnpjv9aA2dOAazCMDRV5RPGN
SarrHjPScbIp1NJBY84V56n15RLebrgoGmPjGxM/QOvNQAHKEYQNJWS3T5VSdzLaY1IR2LPDpRdB
MzHohVGivTR5IflL9ngo4ImawbML1bMHz0tyfKT60XVY4tE7A+4itnaSpW5lDDvmmYsxGsfG5HkV
agPlAUkPRSkRqzavNi6h4cqJX6ix95VSbBogfKI3HpXhYikwbxFO8mhQd3H0THDE+XwNGmcfM4lU
Ko4EAk9B8a9urPOEGjTOY6Rt3gr0qpU2lbt4fM1icwcUy9mMhbU1tW/6nC1o52hxliv31JDFdA6H
oWmvC8M6QLJ+dJmcbaWsKIsuemSYzkkIx1clpBo0uapu+pEwF3RRedf75p2m9qNmU/NctVN2nUZi
EENwG1m30E62dQPvEaYKVdXICiOW2chUV+E9GDAoJaxezFG8jqx8VwmL/UA5iPZHbZR10L1jOFrP
JTJapGzKwF3b1JS2MM0p5V7msdy0glQT7t9par6cvCbE2TV73mpEnrjacpc+2ElHsyKtzrUbHoq5
qT7U96NpBYcA9vnCrpp3r7FpR0KDzCnQ6icapPivdIK5ozHWPbWz71nr7ttmLhNPwavLgbkNPvWu
UummEZS6KsNzmiVT+eMRcPG4CdlucgwyrH9Veshz61Z70b6T2S16jbr44AVv1UATjkLCJSRsNcxs
THPsuVL3+k/jYV8gmgVSGu5Z0UNSIRda0Y1dMF2TrposSuMDHinS0B6GSRoUVtUwnhgza4zVmNHY
+znrolUU0Czuk2ckDS6mxnRQ4dlaBVazasFELhwdaaqhBbu09F2jaZsiLuYABVCYbgpXnlPfKWVC
C0vxQ3a/PelXSlmnw2h5e5l0PMCtsSeA/D264U9eJUtDgRbrcOI1ug03FfsJ/lkmR5x/IEZyCj68
LDp5lH7nrmUi3vJxd50jPxP2G8F9mLuXDK1dmjh4aER513QcipOdSWZlrOzZBBagSrktp+0OOvaZ
mQ5Pme1jt/ULTWzzPJ7FEB5DyB8G9GVDN0HmaOGwcqp6qRNNWRkGtz2WvySnm73V2MPNreqnEw/P
1MUeEU8rJgSwlTlu+EBm3NtoTV8F5vQIMFY6tEnpAxZA27C++X48O6hgVvU52BA8Ay5fuVzHSbSJ
o566WmdREg/0RyX7xgY/s/vWhqusnBZgqJtUHDKSTbQb/QqcgGzbPoqyfLEob3KDEHt2xGsyMox7
LwWrZrD+CGXMKZWpHw3buwVKCFlpM4T3aJ/n6d7LvJM0CTgxTgZ6cx0t1DOAdsgwz8rWz2P6kA5U
nAaxn8IPrWTU76gb6Kv12KgHjTXwWMfPqn8KhzalYRe61qW3wrVXJK+uMkKFAJRrKpJeSO2lHbQX
yrs20ogcVr/12p3ZruG3ZZ6iUuOS+pdQiR5nYjPof2m+H3Fw2y5bdZPVSf9UsAkI1k59RpcaLCKu
6TU3exuKL8BQRCHkqWKKIeenpp+oAm+u8YCe+kx1ELO5d9TZzdAidEpNbNxtzZoiqkFMJO25HjVC
SMFrmN3s3tnR477kwNxFMvgtE6wOjrY0WvZjRnrn9o8hJ3kQgYaoFGeDr3SkJNi5bPJa4HVST5q0
NylBoe4K3nVfJ8Pfwn0hMIoPbLTfFOShXpSQRrA2pJ11hBXTo5aVL1I1tgH3sNIqH6pZ0dATb4fa
uttaCiUfpybYJhIS9YSh2942jYNuQfZ7dtLky4wAnakZh7m8YVFo365h4HrOMBNFkJMaDRQo3X2T
ZR41NzmEuUZ0Kn8NewQK+C1n9vtvaKZHW1pf0IhnD/yqadRboOarPkJC5cbNB2erNUD2aNXBrJKF
yxzFhzN1hTV8zVX3FAaCoxNHmeH8RBrXy6FI72pAoZw+7EgXbSEgaFL5cmKeJj5MPPAvvSP3rY3E
27Oq4NXQildURh787BHXIWN/EK0MrhMhNzOa4dcazetZ/5FF43cqNvqk8ZWrox+Em500shPj/z8R
cAeIKZIg0o8o2wQPqZXXrm5oXJL/umQ6GZZxGzEPYsrYVLrygM6zbBNlo1aUJDrlQR8mP9c+jJDA
UO1CpdOKfThXdrlhtw10V8OkWX/jCP7CqLG2BMs9iziAEnPZVTrjhnKii2ofxtkn6ORp0ab1fUg5
zAC/LNK++AupQQ+q7M90y3/uID7MgNiilA4RDD7lMjwnPWsQeaOSmL0SC66Y2GEeot4T99DJJM3S
ea5t2xhhNirfcgh/cdbjn+X3hNybF/QsltQK9ImyVcgTLJNC2yh2jMFB8ta4nnZuwh6mvP1tsEqS
3WykLtW7gv9CNAgvaXA0Hf09MFuJLD5+xGl5HFkAUogGRh83HJZI1tsbI2mAZhiLmOOGkLffc8Ik
CG/ALQbvLS+HPRk/MrpcfjNKiBYpmELdwu2mOSTH9OjqzAZevJeCn7Fh4D6Zq0VDh/cKUZp1QkmE
cXxkTHwRFecdZ0/4qztsh8u94OvQx18TEii8m2iNJy9cUEQHX9alUkgXxq9jI6tbag614O5plbrs
DUhVVLwQ9V7ASFni+z+iC7wiC/qCFlZiW0THaLBzkQeVct2r8qsGCdF42zxUFkqWbVVEk7JSrk7v
0sibbOpsXLE+uqVO/sS/cU8pTixGYmZ9gW+9WJfs2oTZcJV2QJaX9U2k6VVTxjfaHUTV+K2sT8mQ
7GLnh3TlvqLFszKjbKXPK6WS0zpU7jhgtlNJhCyKaI8arRqbvNg4gf5RRzxTKAwUqRkrLITpQsut
Q+1srbL6IbVCLzadXtSAfXGvukP0LFdNOA/VlvSFF/wIEW4TcMdT+yuxFyz7wtMYrFGuvJo3k2SX
V3hPGXenMcr8oSvp+bRBaDZx8IuX2Nfa6YM64i+JrGZVrH5wjV/JJguy3oCsVqaBhcswToSajvHo
/jnIFuQ0Mc7agXdwiteCabimZqO2PPAqbv0qKejCP+3r7rNSP9rImDdhvJw8yqFTbqWnv+u2hVed
1a2SFqvGGq5Rb70QkN+nHjaYkToDsE0LE8UibCLAbOMzaIFc6KyRCb1MZvkcLGx1UocASzMJFtya
+M4UsJga3IfO5ENO3XmvWVwAv8QAGv//Nf1txp8CEC38ootH1QCH1ZeeOOsozRhCy7MbFyuMEjuo
5CQNwy2jG0w1zGrtk4TZrXLQa4xs3LvSfYbGM1CSF29yaHbB59ywJbTKb7diB4b9M9eB77CQddBy
mKT79VAfvay/m1RodW65KXJOR6rXclH7Lau9Qg8eVD4uiBbf3aQ5EWknoiJ5DQy8WEJZh40S4OHC
7qupx8kIzyLD66jEDEeErY1rrDOamRWKcADPsPRDE3s++dptrqT7wk4MYiXpp6p8xkjXtZVvYuOL
3d5h6Puli+6B+WifeaRQQ5MfuLjaAtuT4bzMY5ipLmqc4p4zvSEsC4HAPSU7mCgXYpx7OKuHita0
lNNzlfFli53iXEXs6dxWfsdwzSMa1cdUPmJ+s1KNfLuy747LnxCPFJC80ppAHsJXWSMKCxuEAjpV
5x/aMn/ZX4LCq9w1UVqihzngkm5ku5FhyIbDKUwoQu6CmAnBuAZreUYHNkhL8nset/yEwgLtrhi0
OeuPki8bpphlTf4ly5Bu9THZRdMsj2LQozRmzNyPBph6WLQ30uHrEnJnkCjhsgiTZZwR+WnOWZGh
yCQsJtn7TB4kN4DBV7WtVj157gjlOaCMA1pWCoYxA1rzyPpkp+nc7cvxQbTzuylgIGPcTYb4ZdKa
axnuOXNR6vOLitpjm7B9JOwXy8X+46Gi44vT4FN40a4mkBhgNbAmybMERpgYsLpO8/zVIjzC6g+p
Jzgp5BNknJOJJqNtyn1ferdOu8rpYlr6di4I0PFRKafWA2Sm+AJ4twAi68yIAmCOJuYKQ2DwzQgs
jy6LUbGxtZpAsfMldIMD4xpX4mkZ6ns7oRDbQbupq48oCxbjbE41qxb9sz9CENgzn1DBkDjbZMge
BjJ2a3e3Nthr5cXK9ZvV0LWtOksxW8QjIvU6Hkqd37M7rdu8PQ8C14N1Vgx7B4DkhzXzOm+Q2BnJ
TYwj9MPv47q71BXXoQnCBdD4QvyBhSbLwCIjr8ZjYlRrc96hZuGDTsrS6Mlzcyk3Bh3eN/KaP6rO
hiXdV6naNFDjfXbUIxPCPSYUOYOTvlwGaI1Fp4zfJ+i2bYXe2w6hNxuJvzBAatzU/L7pzthyIz9L
bBRTchajsqyjAs5RtNZUlhBjtyqycjkny6SMjqNqqxvTAhdemTGSWXibWueUDfmjHJUPDU6nIvpD
EGgPhSuoF55jeLYpoPls/GmF+S4t6wjUbJmEwIDa1HqtdT77mQCjwU6EdN+GY2fbuhjj7eBQUCxU
PSuOijagz6YDDuiw5NaNQwe+vpEKIUZzC23bBZvhPY0m5mtbH0ZGjag0VsQ9trTBxyp2kGBM1iFG
FT2Hj1X/q03lzTPYwqQMKgBFbXPatly96HmfSaoQTYQ48bH2G2ozCOA08MrGZwNF2czHS4V+ofDS
RHr+knEgllLZpV7F/qzbRUGHCM38VPUg8d3AvuqImUGItgrrjs8ZoGpcG0qzMt0sQMTAIzNQ3xCC
wR9IrHDXJcWuDdseY0MW29e+uxYaYY9Uegik2VHwYTQkEfm52AU7rNnzGBYjBZnZF2nK92mkxHJe
MKVoRWMx8UTZ5qfd5sSZN3lJKzmQV4bthI3sWGno4WFxkopydM2QQpIPEb57FEKVSf7l6TMFoj0I
yMyxqm9qJGq+UdN3YWsvo/TWQw6TOfRL7Rj03TpH7szAh8e2+ytUMrEk2qJF4WrXWE4Y6SWyiqBu
mRYt3ckinwJikgW1d+YRoeeilOzojU8YsoYfVLgIkmgbqFDbitRiUWzFq5S1enjn1rAWGXNuGVyg
IG8jrq5pqDEwau49i/INcL0AJy/H+owLUUZUKomW9JYPybUJSMzjNiLcUJFO1+UPmueMCgaXw+Z3
/gBDYj25yqZFAFYi80RP5J74yR5/6dbFPhBlLY9wfQncP3xrCOA0UYKjNxDvRoYrt1nELQE2kyJR
whHcVdV/2oirP4iPojF5GTzu/eFW1d5ccyBog38q2SDl4izCHJX5Af3SejobMsPLgMxeYx1Y0NX3
mtT2kgnMEq8Rf/RUHpPsJw+eTrJlvfEXMzIVaXlXmXvjufsnLzbJkL+o0yUZ5T7tol9FMXwMp37f
Nu+hKfYkPPURR0xRWGBJVGaS2WBYqK8gQS5p6Z3TNFkOZvV0ayo3OQQVBWt5qH+Go1jxzh9bg77i
+COU+4GcZ8ARR8s6G9VTlFh+Pj4cRqUc/QgVv9uwJmEE7BYjCY6uVPxbTN4dn5uPwLHyunRvA9eL
c/PQhKwUpNyPuKapg9nFsM5o/dwHwV+WQ29tc+xSv3MJVh7eHPFvQDq1sniREKa3tD0NXlf65C+q
WOl2uQ2Df17bcszCDZs4e+XaAN6afDleuhK8VmguoQ1ynDdJTzT+vLvZfSij4odCbmu+MKL8NDIV
8M9Ni+onNHDmTetFSQnypdtEUtUEXlLTMt5Q0/K43Hk7AzfJIurVs4xVrMz5qlD5dpmZ01+Sgay0
QVl8RxEy26yjBIjtFN1SFUTY4jM/REAOeI68TxYY53x4VdNTyJGszJFg3gw7vVOOjd7dczNBwYIm
mdBFCqJgm/SP+SsIWA/A5Ogb9Kw52S8HPCGKAZJa/y8vi43Cqrej50kf8AdQslumD6O6OAmJ1n8x
+07dGHCrHMri1nD1TtRv196COvAj895YxUYDCM7ZyADzsINrgsGc0wm8abm0o2dvoguNL8zcOptY
UcPK4xTCFqsL5AG8jIbI03XWq0xHEbkXytS+MRd+hK3Nf1O4Gz2275w3fnOVFvvzOCE3n1XjW1J0
/3RbdxbEVtol+JPMd1Ettkb2w82LxhXogzlqBL5W9mxN86l3ifXsB/cMtWDTEWk7Oj3hwb5Vz1FZ
Xuu2tBdeWL+Lbi57s3KX+tvxV6vDAZsxKbEg9qhcJMsG2mbnWi9pawV3Ehlz9zs/W101P6Zs+ksA
zURKwx9ISUwgSSmhPEYbUejYOpyipF8DOrQLo04dLUqedc3eDQhkCCrdj0rIHC6nKrdOeYMnVF3y
7MG2fVyzosQwWwuVqjSZw1Z4Wnxcx+C75wMItaJ0ftCmy+lTdFul/tPTR5nveuzXuffUMSmO9CQn
QU6fDbRZ5IvAcxaF+i/T39uxWKOWCZULU+Hb3k7YYMPSNdQRq/qa+PDTiggcFVY9a3Za11YOKJ1p
jYGKlTBgUsq/MTbyYw/tQ2i9k050k62eQOKoX2z4EgEiZHnteZoVQ9mNlrvW9A1oSt77fVb5wFD8
qMHjVK4J8zIoXUWPOvgiudjX1h+eYjNhdU8s3O6eOEU9fK4gJvR08ic8EuazIOBnBztRAFYKIUH0
YIbxn4u/BHsITMsN4VHfAmGrtOsa7EGKZy6vWGVJntu/oQiXM8PM3poRb7m6Fg4zLj44gTN7vtGG
fI6x+QzeX9Kf9OhJmTiHwr6KfhtxUWp3aVLJQ5dVd09Rg8mU7JGMEg8ToAYUwA34e3sE4lBTlBKw
OSwnKvEMDAoqAswh7Hcu31/6nUivLHt5SgjZtHQ+NOd2gs/9V2sH768bufBqe94UX0l2ZfWeVwIL
Vnws2OSBmj004gzyEcr3G12Eqj5XUXd8RUEa1dRT8m4hRXJXh9vf0XH3BhBv4VQfgiynMi7z7Ogx
dptxvW7Q7a2oWyK2+LOXQGNTbXPVLe1bVaNvYB0XCxXNXw/PWXBuKw9W8AfIA6AwlJGXeCV+yRi6
LSZtLi16gieo8puv/58cxIygJ1molhstZ2pw50D51q47vF3GomxW1CAtCXT2SJ1NSXBeu9nWZyjd
ZW9uPNhjczOqzYHkTS9cJMDkVcbR1jamfU3vJmnEWmDQYQCZkj2AI7IJoOhdP2mTncIpzfLQI3xM
+IodObQcdoz4uix8fnt1IuzNjyYnWjOS3pYT3gP4/HqiLx1+NGn5bs8B3uDhDYi/CGkh82hSvpX6
gP38M6M/yWNMFNE1co6FKo+O5A5X861U/Kj7aPgpmxxSOh+pin/vyeq1zjW0SLqWkL6cRavKnYuZ
qKjesPmhubjNucNBnltfOAUClROiZursIYnFpHwJeKQwIPp6o6Pox/06tjcBU2RtbmXFwgkPDJdE
0GtE7KhHYMjpnwFgAgFHLa9+i7LdZcQMeusT3DG+l21vJdtwoj8FSvCAcXSmYTusag2uIwXbz/mB
MZeujVRM9yYrJmK1fmx9OfzUKtr8qvFLFfxDTTfKdRbgDISkLNJ8dpzJQ8Iz0/3DponTBAsuSyb2
QFBwV7Rj8lLjtWZTqbNGNdoUHAsIxBFEUbN3OpCL7PGnAWPVXNs1rlyL6zVfkph3eO6xy1gwj0xp
hIp0ROmI2gIPd5tXPsqoeAhtfq6JlVoFQ4iWqn5XYP9jW8N7TVGEmSqPIgIpRJ8IC3Y3QrzS2+9G
sQGCjNOl1xEMy+WEflmx3KnaEr773YLnxTpizXgXC5oxK3IodQCenryST1ckZQIJUZ0Cim/piVmJ
RHANIiwGVNi264TyDaSh3NjUSUokin9QtgRLJdv1Raxs6jC8mHFBySN1RQOSTxQWxQo/dv9GmTWB
T/lTZhVzu1JXyzK14nPcqq/BPaiMltVGor6GYNADLP2PlmvWwXK6u4EbuQc5OMNUEhvl0mbDi2sW
c4AlegbWt9SKcATDoreoNSGmlOPn7iYFsN9RS16KzsSU72wMfrEtOzjufEhFlT+6wwpq1W5iYcXH
BCtkd4igM3fvLUHGQD8b5S/JuEV4aoNXnOh7lT4hZ5K7ABXHwBvGUbeiC2VaaMQGVYt+JA0ySO5E
6fH//0cfAe71jjIvLnAaW3LPIH+slua/tOzlsrBxCIeqiCAbat/0rHVrq2aFFAYQkKzeu6k2BfZj
LH49rnyLltrKQdO76zyesR7YJGGn+kYDOUOhHrjWPQyvUOnXRh1dHIPW4jb5SG18FpVJ0JHwHQnm
1ljxGLen3ENBcoRifibQq0TMxAOmfCAOEpZTdRcUjdB8kQ8OuacGAm94Gem2slXBC9igbjojaQF6
BiXtXPimRj4WMh/9vrQAG3bEHafiLZqC974Zj1Qw/fY8vq8K2U0ocuFmtLP4oFTVJUml+ebUfb4y
lfQIHYlpYNPzPCUYfMj8gyWckZbjlGF13rctsSCV5JZcSqxavMOeMR5SkxYLgy9yGZ2aqaZwbLzU
zOWWye+uPWoqkDacpGrkvgO/0YjpaEDV89YPLOv+j9XWWZ1uokhPRR66sB3l9xgc4Cd/NmO3rrPg
GhntqbD4XdYZy0a6WAvX+8O50yxCzHZlahxrI7JnzMlLZpmvBEavNRe7ufeipxnP0U4dE0PDPxS9
U6yGtuaAA5ssiQr5LVL7j6GT37qVYJVt6GlQfZOoB8Fo7ApsYnhYw7w/6J11LyID6uOXxFRZ1/zH
HQc/SqFU/oTZXjvu2ANZ8YbEe8GJwTmNavyXJ19KeRvVW9ycAxGvM9XmIAt3WvUonO8Wh2HtUtBL
me5Y7Mg5GOG9JtRA4m9pRQl4Qd2X+UlL2U3go65CjFglSyJsm9WyMhIo6Na2ttJrzCFNcgrixTND
W6SZclmp7KciLIlUt/UbZrySj/xsenfp85So/037aih/g/k2hfxNAUCy1fcGO2ZSmFxufnnL92Vk
YFcrNq8UQRPm0TaCNIkl4mc+CkoL+3UX/BZpvaLMBeWL5rZ57ocvH0pKAKxdzWlXZOPZAJlAO5ax
NjPri6I/Q+MOyvkY4oDUKxwMKfJ4m07bgWO1HwnVjoCIIJTUI/2vqroS/GSnwdm0Gdu0SbU+Yme4
Ua+91UwcVrUV/JRNsafO9ZE41qIWJxaayw7vUuUmr6V+0GpUUO4JZqwuB3aONWa++mMMPijq++jU
wafC5y4CSDUuSz7CPahEy+Kak5bPDBop0tifEEIr0751XMfZmcKgvU4SWlza1PuAAKrQXuNEvMcW
fC4bjDkfbwcsRv3tUahd6sVLXdr7uQmupOA2ZGBVkL2MmBSx26IodAwNDg7mkKwwJoTeQXTv1mG8
i5TuJUnh4I2UJnO50M2zQMwyWcubJDzd8GxLPl1avypSUrXtUoTKa8DmQ6+rbcmFOAJA5dnO0sFP
0dIuA9S3V1HvcEpnMHbaJjrF5tUqJDh9dk7tMuP/lOilp32KtWtbKDwq4G4lmT7ZMFBpHx2JuVL2
ZDs2VoPYBFJTcrbrVvfZmaOfbOBTcGx3y8xzIPhyL9EDksLYdwvbfE35BRRcYy0qxSf266bi+co0
Yu2lXEhNTgaXcK5JVBMu85waRSFfGfE9JeJHcsh1yWPV7Of9e9KxhNSRn6l2J08dkE6gZ0khBzP9
juMf28w9DUM4P06q1m3jf/+ixOAv5iSQTxgEqyhnwV4axxwraWUeIiqBCo2HDRtJ1lWrKPy12n41
FihjUKnG5Mn3fyHd8IRT/KNJ7j0VDzY+RrIfl4A7i60PlxZ1wEztK7zXlRIRu7MDwunM62PJ0hVH
huB0bKkBoRAaQlj6MdueWlXb2U6wGpTqGCTFZY5P/kfZmfVGDlxZ+q8YfjY9ZJAMMgbdfpByXyWV
9hdCpYX7vgX56+djTaNh+2HQA9iwa8nKVJKMiHvvOd9Jg/sKwmPJWjY21h4JLVkgoJ7MjyKdeF9E
uqYxP8YDy8E8HkDzvVochRIDzQQpYrPpbWqRb4HcYylvHzSEOfaUmpAm2k20SVoGXHZEz848Lipp
M/qtoQjIgdomqu/JQV8PE7Ae+54gohs8CvstAMKV0v1nVDS/lqOVheDkNgr6fY3/Rhk96vAqvEF1
vxLw9DXm/wIUgJEcBXLdLvT3LC7cNwATjYBX5zz/wxGGzrnlGS5gEXrRsXQRB0FGKX1nn9cugQHq
lhqz6ZsfA8Fg0rXHVFi/WmqBKTiHxdWH5KrN7INcn43zpaOr03Z7X/eXooB1iD0JI+nIEwdXg5kN
ujAx7U3XeHAGfWTOdmoxV2RtDVEMQn5AnmFRl/uCpPDAvHqWc+1MClpiBE39y57BI6SD/x1RxMb9
i3SJjgO6BxvqCR/FLkYo0bUbTWPUpYgkOtJwKnhPTC6NB3p6hbI3xB08JeO0Gz9L29t6GICw4e6l
UHzV6bRrJZhIr3nrFb2YmWnNszZ3ipokd+pjZJXQOOxN3Nwn2n9JpvJc2+T6LNcHLrLjH1z/OeBY
qa356i1OmWWmw+Ph099ialIY3dXwx1Xmv0bl1pm/synfDEwrZASEIcm/k754tLn5DdwNPHgc1fem
CSUFbXQE4iad2u1kEpjj9QerQ6DVGZ8wVe8AKhHa8ItI4510xoPVo6EBg2kN8W5wENUO2aXLyH1g
GB0iW8UAci7pU8oSVS5T74Tvp97YkfEYjQCI3GE7OAI7GJYgJ0OWH91axV1OpG/dZhssSMy54CMc
LDYB+zscF7zEjU1pToT4Ok2e8BD6trdLKwhFeFSIO3lUo9q2Q30Zqk+/oZMV8ehTHtTwdoZ0L+h/
hZxo7e6hq+or8Gaq0X4tW5golkUk33TNreR1mK8NjfpSfDf9UxpJeDXpokNgTd2KqDp0Tgc3rkKj
oBHIsl+j5zVTAkOpS9Iq/AoJMgw4/Kh8fgnnCxlt326zAXy9JfwCddizSwCIEiiWfyPQACAU3M1Z
D+45+Eqgn5TNW0EMBdM37MkResQhLq4RfNIjHfpdF+a3SY3ufkMhVeCBjitiWu+BSwFYZVyD+kiE
b960FFzhWv420m7bA/0x0ZWFWb91Y97beufI915zRsf4iMEHejjex4JWZ04/lD42Mz+2oks50/Ql
OgPlXu50NLffUzJRnfxdlPhKE+/F9CBpTq9N8N0W1oqoVzBpO9X+Tiu9NXoO1ab5wCnVYtAEh3vv
yReEWpumZMyv0BBz7C3TU9ncz172YMhfo298GPIu0/2awf1N2COM8X7Swj1BqrnBXVnV4UeBTFYQ
pG5WBjBhwNrGeDOxSAXzj2Cb19ne1Wh3gPZw3N7Wzs8UGbhOjb3ERpeLJ7t8BFgJxc9ACRuAZ2RY
C9oRJhHyQmK5qEPhrqE+TzbLeH7ACaLqy2Jzk5a1tlnMIrTLGZF//gSPrk0+IgGNPh8fcvKEiIQG
vhjtjGoTjIwUJux18lf7JyT4zs7c+8W3VBDsHjNz1yAhzLLduHG9AwNz0N9BBaiyB7wR63YVYkno
3WZlIqO7YRgJd8bZIOXap6FJq2/8jAFlUOvhRW5UirIQRDlEwV0ynE1n3zwxaDE4gGa74Z5PGszm
UV80rmAvuYuze4TgyE+N2qUd8xxE12QAhPdl0nELN/RsR/UYDdd53o7pKY7wu628d1UuMK63EmFe
3zD3FPXaaFjpDtAL9zYrjfwRWm0c5usOBP+WHcufToPV30oQy0PLvXWN4mVYr0hboyGl0xPTy6lJ
jrWjtuD3jn5LP8n9Qg7AzYP+XnE8MOyboaEp2cp7ninOxwPPVbQlXYAGTXt1hp+C4LjGPjvsaTCx
qD3sp8iKhpuxuRKp0IXt0WNDrzVW2fFWGNcuqja6My7+MemeJBCPVDyF9DWn3Nuj1ffyA8DFFeme
jI6ODSPHnJGof+l4d93oT1L2SLiJRHst9XsewjkzdHhBJlGQjJbcyr4hb3BMjgO5boc46omJBsTL
thDk0Ls4tXsIEqbMXZsoWIZp6p5DPgneWtrzkKEmwstoDcEJQseRJrnYWWPxSPyLcTTreEXKc3Gd
w9a8R1W3IhgX9gaWm7WbkCQTphakRMcn+WqiP9Ja0K5SXOJEUzol+pVbQxVr1aLgzjMXvz9srAnw
1pNZbfG8EsG8gHZa3xMHbYWXXoIf01DaWLINJ15FYf1BVu7Cms1fhRXMm9bdw9aJN0Fk/zAT+uj7
IjkXUKlZ8MODCR79FEBSZHinqBoBrqNuOMQAvo4d+DQk4lV1jgw3J4eizRjrUObawRC+uM4ACxAu
0fbPL1sP5FisKpShy5/iDdhZyWQ/kN2QP6Jrl5zsW8Qzn0mJFsAakukK+kke085BE20UPD8ufTB3
iezwuuI+pU7Z44sx/UNkVfLqp9C4um5ONoVLfL0jS2s1d7O/LSdFB6Pw3SMt4K/YmaDH2f67RUoD
x6vRX5u2aRzbKgKCmBJbV5NGAV/MSmCh1O7vscnMI3lH81GV/U8BKHPT9ma+6q0E8eg84vKE1oT7
S+ldU1FFTGJud+PELE+rwd0pL79Teqp5UxdGqR8Gm8EFyd/XKFKWCGG1QAGGoapR3Tbk0rVJhdOh
8ui82MYh63uDH3C4b2xdbpaI5zgC8BgtvTnTB62adZM4hFkhdw04ujQ35NHDuzD1kJNLzz3myGS5
Ddu7uohKzL74JzmPgp6JxyvQYf/QNXS/AwLHOHsIZ5tHYXyK4os7ztax7J9jsq1PIBhFH6Oase0e
fyt9MqsAiu1ZMX2HYEb61tf1vgh30ORwA2E22jhF+67iAbwqG65MwEYSaU6IteTGNplF3s39PV+c
ezSbWx3HzX7mBobQCVFfEGclUD0RremeXfMHvgmLWFm9ITOfUcAYdy3wTY6AIZO9Xvi72WMbwhx0
njHtzMYmtYJPbVZwMDtqyagaD5GTspRX5XuM1OrcGMHOmpucDOLye5zoyKPXhhgUxMdWGwfpYfKT
QV2uE+GsCduy15SqtNWMLN12+XBga/vVQcQxApgZkcnoLBrS6MhgD+YNGBxFoiuxdLg50566tlqM
Nv2kUEVt56APdp3Bib10jvXswrbH9cYk3kWFlQecDDRCCHB9ek4XWSFUg6jJ9hEeGWxf4xmfNIYn
aoZ632T0wZxiabfHmA1HD2NHpkwsIkzip5JUQrBOpjkFWF+uIbPKnSfA7+TeW7dQvP3FwujM9aNr
1AtKZ7C3um6ffBszW5JXV+h+jA1KTaCnKJyTWzy10LH3g0S4SYNxW2a010rwi3UJRi90zllvTrvK
pYNkD5Bi4cCTm8AuSsIFa1XuMH81AKTOM6ci2QOJ0ABOCSbeMHsDhzpFmq6dhQw0Rkteo8oMnKB5
kRxodmbkrsbFCBv3FHtpHi+hHoxuQ11eRLaIYFiSzaiPNt4o+usQtcMVWfGn0yTpfgbNERbinDdw
XPJhirFSofKK2bL87G7mZrhBp6UIGUXG28ZwBVXpf7qCFT2NrKVyDDkq5YTp5B60auBDjGTlsjpk
j02fP4NtY7KJbb6OOr3xxYj/3osI7zDGFxElEmZ7am5U/1jFZn2xo/jbSZ14a+ItRdVqeKu2dwGy
pTQqzBIIQE+i/YRx5SnFfKi8cV4Jo8RtGssHZTBEs5eWRaee47aRa+H0X3U2MI8eTMJ0dohfCQtO
LXdlIh0rcvz7oMrijSb1g7OT4vHNe2NtZsYXiQ20CwReQmAVMcp6BCntZAKEDSCyTbb/KvoOuxCQ
8X0g8cbS6rtJDgZQrhON9FXTM8BRBZBDpxNPxPLhylCjvnFN/WXFNsS4uJCouYunmSIso1EL1Yhr
VYTN1pjPVk65NlZI9aA04cIm98fuFTb8CjrpH6Z90dfHKtIffutlmMYpTxob+Wq+mEPncvwa+7A8
M2suz4n1o0PtHwJLy201e3eWTtODJ0HZGn1yMpqaPpBlryfg4aTNwvIdGMBxMsbF3U/jHhrkcaLp
daoRIwSoQ4LW/BXR+t6rLr1tKgzuFaCeG+c35iX/ZrnH62D8Sg3rkwDZgx2CF/ZbWe1nZtQpWqEw
dX8h/XBT+OSRhxlIGtMDojLnXtXvUyh29PEczJ8w30JNzdZHFnGRolnjxBqhPpKZXS/m9VCzNfX5
1rI7CezOPHDNzLUyi2zl02fv6vISVDWqdTaXtcf4XNjULlHeE3MFjzkekQVDPXMoBJrhEEnYFzmi
NULR1SbMFGx4x8BRDjjGJjmVnAQydeN0vIlkeVhu8svsgu0yaGyhSiNZ2X8geDLcGSjavAq4f0ke
pZcZJ9Sgb75X0VrOFBGLVXamFTmQWn2NlZsdaytgIDnVNYYF0j0aE1aC8SK1c8iL0sdu5bEXhB0Z
iriXJ6NfK6JrQc7lFVVt42MQ6aFseoIyvETbpDyz22cKrWD33lWec3ZKcmpaFGuBV11qn2RX2+dg
xv5UrhhA5fTjw3CdGZVxyImAd60Bp2/Gyhkbi12sFPDxGOU0unuPuu4ncz1O0IUDELhod+bEycLA
gbQGuZ4KcGStag95iErbCtt4raj3nSKKNqYtv6vQe0lIReePo1vWfH8bmKjestzCxcl4FhfpW9b4
43Hu/AcEeIR6D/BGpa9ArLs8S/0g8SGiAFQ1v98xvpz8is0TJ6MTuPKmTjW4Cmgc+FRwy/t+S/0X
1V80lO7TbAEo6dDd9TnWtdSoHJgLXkVPEYdrBIH0c4K9tXhqmhyJZJSOd0NfddsoFY9tlbrngkgF
EDcIYeFlm7SEmDHeocs/g7a2n4KQyevoAkDuW+c3TCprX7a4y/UcqvO8yLBHigd3ELusCuyji0on
4T1OFcqTW4e/T1zL1BFsi/2OZJJnoIT5pob5iyMtvJo15Mc5nbk0FTxd0f42lfEaJgPHGgiAsqwb
9BD0IZtab2ob/0bSIYqkbwFkmmDawI+hClMzt4PbPTB12FsEYmFhUocoAcBPDHC5pdwHPUvpuKpz
OcJX1sam8d0F3mafTDQhTFq7G6gxVNKetecrRHzWMSb34hhIZE7uutQBjteUuwfYLwZA52rRP7mJ
MyJbIcjmGyu7NnXlPDU+TLYSwGosjGRN0jlecPM9crV+o3VvkCqwMkvkZ0021IeuQC3hCPGMKeBX
zbnyOqfxwaV2uADGvzD5GTYc1Z5Qy5PkJtBhlS2fqJq8zSxRAwDmBponvZZHSzIDaM+DXZ5mFzvF
BH711jOlRS2a2aiiDfqxwWy/w1T90NPL0Gl57hKvW3F2r2rxVejcPE+IGCyX8aVrhmfoEe3Rhchl
yRq5dSmBflAYxDo+ez7DRzdTR8s03gKNao8ik16itRgS1NPUE/1c+iN0xSl9oM1DY9OsT54M4CLC
iwO2rg5VaO4Hg7oFHXK/Fhk70ZjaR6279Mqk9bY2grcKsjp6HMIyYemN0KluBmWgc45Ry8FhU4Oi
W0Eq3p03E5aJz+5tHIP8pKZ7kglDdCRLMIpHpymnIE9SJVZO0+GcNaJhHxNB7YDEQud1wiwAx8ca
3jDA76c4szdtMH0VpuFuvfg4kHJVOAxyOt++6V3JWL3of4hXwdMS02Ua0PkWEslO3KP85fIBhxD1
KYe5incyGG9Tu3kffYcCowwAnYXvwp+e2Du3LcX4Tk6sXWMPEs3uCH8TRYz4vINfKgYMrmNbGeeG
qWGhUw3jWu6zZmLFQtRr+vMvaZXqmmuxApfosYFPgHg7mvkAS4h84tQSFg0iJrhWCHyzPWHOizYi
fov60L56CJwqIwLY1ljTDu8ahBJ7fK46TJmkuaPFXHSOvqX3fgJ4t/DzccdM4qszaegjEAFTnVhy
lWLusaL2gQkg0CRAkbuRC40HP2+97uQF/caO+biED5ydXvTbuXcT1L4KCU1STTsjDyxsnTYDE5cz
H7cy4WumvS36ZFOJX6jdUZCggb1J6/Q3QnEm9IYiYi5X18ZNf0UNMlWbRWYVyYzogsYEGaghAAqv
6be+cr+E29DGjAr47bU6FV3skV+Xrmot5pWWxD3QzTyGdle9xWjyUlU3FAFZiQhA3QnDwAu/1wYm
h64DBzOTyaQbFIV0Ylcxz/NNXizkqjT6IeUIdkmCSGn2YPZq3Ljj2G49dHc10eqVbp/N0CDdp4ru
pYM2MQ0dBs5odjtPjy8+pP0ODuwYMk+hCCLXwmo1dqto3KCVxt5bNKe2R78iZLu3ZvnTQHBbhTOu
dho7hNAOA1mWlCpa9zda1WJNPYOMMzmOE1HJblRegEIGQBa2xH1jcsGzidP9k+wuBcuwPHKf2Ju/
mWQWkPEzhOvIerAM71RhT8Q6t2owGK28uUMXEx+cph83I6vkrkRe1kJpX4UTQkp4M90KHbK+zWa1
+1uZJQKojjMT28opvFUcKioPiLULplyiv8WR2nmopQmfLYyHKkCYUsYtAYTiUQVy3P0JL/1fn/p/
h9/lHdPrsCzaf/wHv/4sqwned9T92y//gTqO//zH8pr//jv/+op/nOPPpmzLn+7f/9a/vIh/+L/e
ePXRffzLL9bcRd10338308N322fdnzfgIy5/83/6h3/5H+W32u7/M7+VketHE3/8c4Dr8or/G+Aq
/L9L0zcJbvVcSwjT++/8VvF327Ms1ye63XehUxDS+l/5rY7zd2F50vFcWgPKBJL717+0JWPI//yr
Y/1dOMKUSjgOhy1Pyv+f/FY+FUfF5QLuv/7zrx7/kjJN20NGy/TD8Zwl3PXz44G1vf3Pv1p/y8eq
L8TQYzKU9rtvqoc0tnF+saT80xfyX7fEX4o+vyNqouOlNj/Rv7+VzU+EXdV0XGHbUpJw+89vBf1t
qvoRmdnUQhAzKF/HrzBmZGYpBxVe9Rnn+qefAqSHZvGNlgfcECq8JHGRg6v6zmiSc7TEkCVYUm+t
3KLVCa9N026ogZyiS58atGdGhSkeLb2ka1MmKDRoQzD2kg+yJYdVsqCNC9fQ5fkwR+u1jRmMQfru
2LmLQwDAqR4gz6ceyLygsV90eQ9pFFcjpesMXm3WKG1y85Fp/T2c9mNlWBeAwd1eIu3gE/dfbFDQ
CHxnU2VM8rFCPxL/+GkPmrmHjSysKEG7VYbchRZqM5ERclshPhCBfCIGAexCTx2fSetxFOGE1Wd8
LephG/vMDEfSHdOak36X6X1XyV3Zp2+V6f6kgXttFY6OBE4IUoDXwofO5jJiuoUQA0POMvZF4pS3
sjRPfTI9lG31YYf5YaQM8umS46tGKSTjK1y7p9g7Qgb/As80zONvkn/tW9ukd4efsHbwMU4ZssY/
r9DNBOzNemZMmZODQWkQW/F7VG7KmaTUfGERR83iHm+u89QwZ7A/AECBHIbVaNAmMe3svcoAEshz
inJsG2cJS3CZf1ODwPw1zLtuyJdpLWoqqV/HvAy3kBjfmohDV5mVnw3VbetPBCyApxsausKurGmD
KHt7liRKgVvkMMm8e2WMgCiMVKa3bYTQL1kM6ZWF8s46KQl6K1Io6LHWvTScCuzctW95HimKc0Sb
y2dAfzOupunJUN1rk8+4FgeMkXmuELJhnq6SA3VbAT0H2YEzjz9WR7AHQFAqT4bdCWD9JqAaZDFl
itH9bmiElzkJKjZib86HeGgZNwoLmxuARqYorPP4hCwkI8xUmszbqnZ+gsrOFmlQrHfzhcYF6Lel
l0zbCYuER9+0tQn5UtUhsWYKQ0tB+IkPQqYgzJv0qzVhO945+CCoFdMv0UKgdt2nqqJ3rgj1ve28
4sRVRCSVeT3xmddparElFgWpVYYmulHHey9jKogZMG0lkczF66DCp5aLI7psb5jkNydkqkIaciNy
wNqUDB2/N3+8xr9Ydfvjeu0vhu8oWCbS0hLs18yUQPUhyFWRBowQRQeH3xRIQhAklL8cgpBLzYOd
Fv7BbPk/IneXDjOGb/KZg6JDVoNdbRhdtvTWxUGcIkavr7RcqtvA7L5E114KTEy6zuJzjj54SGgc
Jq6N5QMrwY0mQbVFpay6KqN/SxQ93bQ6gpCRkGk2jtjTho3NtL1QngtdZqAX3YwfzdRWyG2raW9M
OGlGr3qyE5wpNFkzleao7IjxwHGDJhyfhcBpc2OPiANCukRT/IuR+DkEKjVqUKTgoBHio4FUJLWN
VvvbH6ynkkY4+qJm23vFPWvefTlUe9sxj7b6zEVCoBiCaUTlwa4iX3Z0JXOKX4E5vqse9pfdzvfj
mFGHbhm63NvKOU8VU79KwWYx6EpPcaCXU47J2pbczhVxA6GzbXVMJws5UispIvAQ48hf8P8lJhg3
rH8BmOo2ApatrKlis4QySMIOqfJFTGo1es2EHelx0TurUVfHzlD4VBQWpQKTtcQDvCLxDi0KCCFp
3NS6IVxGiWI3B2gcke2G6jYJ3l27xwbv3oG/lZG+73X94sDorpzhqYigMVFaj9a0JrNrbQ79EU8T
aIR1SxXSzBqCcLhixLFygx7TTfAR44Wnq7GZhIMiLHhzIetpQgYLU9LH1b/rDrdIkrs7izOqmSjS
ctVLHcWrztlhRmINNzAK4rEUOQyPzsXX44ZYFT1ogBboRKlkt1UeH8ZBsl+w9rP0Rsc+yo8jBRpO
VW9jy4UrQ0c/8rKDkdi/C4PAMITUkTJ2dg++geSM88T8qi1BRHTBoc0x99hUneEZL86Wuu4U8FAC
t3osm25bIt0UJvqBstNLC8T81L6Bb8pCj9LWnNa/WmMC6l0bX/7MQogf68r5Gl74xSDHcUKWZrZQ
QlmoL6VJxWtUzZcYmPqk6j3vPswpO0YV3u1xZ6f62hd0L0Qxk0FdfHQgIGAmDSCHqosMiq8eWqJp
KOrF6k024rk29EM9Nq9iYNBfVXv2Icf23oZO2bs/G0m1bQlOqsSLuBBMSIXkMcPu4xdBWt+N29KD
nAUDZhQNnnhqbJKx+ejevGd2eI5TsGtdeS0q67dl9fdZ9KQb+xCr/too90Tj6z5SzaHDRd4JhOh5
dhc59bkVjGOyRR4kzEPhZF8RfNm5JtVKBg/NfBF1dmkdBexf4tBwn8ntvav7VQlpsgVgF1Okyp94
rA6uTDqojOrN6rtfg7gkXr1JSwcadtm9itk9DroB2OniVCEVB1jRjAqxcautAyyp8sKP2nM/hGty
2ck0twGpdPVuipJNK/1N06pHCtszEaJYFJzxGY0aXV3x0fbhKfG7dz9iIdGz9VzMr2Uh3g1dfNva
Opm5Xnaf26xrHtwGKEoST6954xChSVadT8yfk6RPUSsfu3GnGuvB7ts7GpCPo1Pd+96ltMNHTNa/
4ah06HDQ5KbZvVeYGFWdfVDMR4KmuciFdc92uc1aZxM63kkE1adbMGaQpfptUfl9KSdHr2pIuFv2
Lkk2sTG/d8I8S0HJxhGQfTNZu5TXgT99RUF0Qon0TdAf1hi8cYHv3AsOQcMU+itE5TQcJmdbIuif
fO+Jvrd5E7cl/gEc21W+y4phh84Gc9tjWZk3bspg3NQgVMIKCKaF7zJ0PhyjuqdLu53GoSAagdgj
o3hC3fr2ZzinVXHMYGbrtDigaT3GYUvrJbq2lMm9KV/wJOTh+0CWQ8PlG6bgl/LCY9z61S0GMdes
XmkVbZkdvo1pf4obBnKc914xVdHW4Dhii0sZ+zupUQDiENhK1phULae+BhsoAAnfhus5PiHnWkuL
7r5N1k9ax+/c5qj6C/PFosfAjARSvdWOK4thJy32rPLPjvDerBkHrhh3iYXI2xz2ozMvybm8srHX
4YhnElZF0fcPYPDOcAjWA9FzrmJWOIQHZ4LXYo/bpIpPCv4KU7hksdz7CwFmlcwhuwrNP/buB7Ew
GvIPpw/2wtFX126BJ9gbhu2H5fEsZHdboLSJNDAY1JqeGNkO0G0x7Gsy+ZQj6G3C4DIU+s0jfWis
jM8gouPWlM6dM1bbHo3/8l8m+GRwL8eR6TzVVOfS3ZrY7lvDvY/a6VzB2a1ZaRv9OlVbwZcJhORQ
pOrV0sXtIOy7Eac3SLwNM2ggheld74xrRw+3nhKPlgeg10B04cP8a8sTwWD70PQAco/3xnGmVzFb
n/PUb5S11h5tbDFdSHpdB7BB0Ilk9ht+yR1kmXtig7AjwPwCC+6/O8TwZWq6NLbAQ1Y+9xU/foCT
yWbcT+BR3MqtabvXRvPqLDllorv1wuYixhw1Xr5meu925gFA3nrG09cAdBvpW5uQ0UIsrGVKFFm0
7tV0aFgAA6H2vXlu03Ebm0glmgXx4t/YGlst/yvkdB11QZYTckxXbFKMyoSPMF01zzkN0mmy94lf
nvwGnzkfDuoNXz9gP6u4hZUMriY/LL8/Md4HLa5x14OCvfNL99jYw/NyFRatnZFGW0VDrqqR04GC
B/ux85wvkUe0vO3NAgMMyoBBmN42kNoimj2jPe0Cx7sEkaRrHt9rI8NtFaDL4hRRPTQ0IA2J4pkR
XHgY0FXJ2nvOjAW84W9qTiYhJmOrqraj2xwU4WI+4sEazZivY2JBox02pJ7MkAUbFtFF5V9ps/ad
3I4fbim631vA3ICnSd5DHhfFzId9xuHA8km+ZhCnqt8exovaQWTXSAJKgGjXH+kmFCMkpb05Bw9L
LHhVLSgSUlfC4Tqi18AucGtItWr40gV3V0vmVuuQb9DFF5GiE4R8ykW2B2bwnDeX95wxqN4s11iN
4XpoJUskBVgb0uXR3C6xum9hnkWIUgvBFRznbVvhhua2sTW288Fe1ZxC/3AccUoSd27MckE33mYF
pujGYkMK9l3w5ely79rRscDLPFNM8B3aQPL8u47XB3a5SZHUkIFH0ui4YSqJ8YXncKmCS/8STNlz
5Omj6s1dFCFXWqZfcbahXQrzY6ZO16eO8xa14dkLrVUaxTTfCKQ0GC9p59oLeRZqWlmOsymyeG/J
Zu2MpLTY+mjgl9Az6miMYFHnbhtTrF0D1WgzncwAjF+9oWMO9Epx2mzPpWJnQ2iWTcR58eBHaKct
7pwcMv2MK9KNn515vrX0a0dyttW9FR7PxQ3b9UoEHpbp+Ni7xY74yFui4e5ch6M2VMSe9nqHZXi5
nz0CvE0+oepbYp7CnV3GDIzUem6QbGOObcLNFILEwHYjEGqIYToropJzQcxHCzYBXshQ7tJgPNNy
hEHhPfiTPEsWzEU/Kxpva7rjJuq9a4/62lXwR9I9Xdb7AnY7hKuAyR8KN7dZ13F+78fZfoDAW5QT
ADUCmFtQ3Zm9p2GEtcDbBr29l9A5/jT8epjYleQ+Im8H2tJsggrh3lrWM4I5mfAjXAqsjZU0m6D5
jbCIyBEM7J63Xr4IujUM7Qg2QX2TK39TKPCNo5m9VKV1nuZ3OeQHxnC7yE+hNEGT9yYi73H4011d
vkQ7NbcV+TWRDIHVwna2n7PI3C5rYe0s4JzuMMEZEmSixE58ppNyb1fzqy89SuH2GKTdU0CrfTXm
Hulq2Zrg24tojYfOYHADZwTKMTOZ5NT5HBSFY0OEyBTVBbyXaYJHUTTg/J33qgCMV8nngkbODbEz
342aMGrE1snt5Zczkvxb1ciJSY9HE0qGxrScaAM0cW2yRGkM73/+zLMmAbcP7kYJBiLVjzxdAtep
3d8O7Aj1iKRL5gaj7NB/YWQHG320n0Pjp1rQDJnv0B6yTApYuyACKUc4HzfGQzHOz5m5NMw1NV+r
HmjQ/DBmhNFyiktoiaUPE9aaPVgHlFKEumMPmfmkuG/V/Az9fWFCdFurXvzDlCeJu4y4I+OIssfA
pEzXru56sU4n/h09DNfG8NcwvBgfMGLcMaDemsp+R/zSMGQk1KQxf1l0Zx1jefOZKUo5LcCaTHxb
dMapDtGykXMBX59HE90xS5sZPoQRK1Nr/VRT/j3Tp8MZY+Q43hneTh7GAqP7AFA90RKKrQV1UWSC
jRTDHnreEOfnMtwrIKRLwLEewUilFANrSTWDZMWDUK9Deu43QTllVzfvjss19UTEXmZn35Hg+ruj
9wDk+7tE5H8jZnpGmcx/7IFpY8RPMhN3SjZ8tG8G/VPXSFZSLkhpyO6GOVe/rBcxb66e+sG4cgYE
U8PXG4YhJIU6fiWkJmAoxkcdO/vZQSStkUUmo/2upuFqenwaJ/3ulb6iOncRHyGf86ZiFUbJtjS7
j07xRRr0V2gMBY+hg++oZI0n3OzWtJnVulZ8ydMLyrjqqBlSbYzyowjah8pldpAm4WcnZ9B7Zv5Q
JFfJgQmlLxEHNd92a3Q700w/lWITkEl8oKNb4Ffy+OZHPgvhpPFW991WAvG6TQy2nMRfaSqESlPr
efxwdAlvxgEIl4n8jIYZX5QTbqyZisztmccaY7RB1hgwUMPFz1W3ZFHeiGoKb++DiUZGU2Xtuk7C
nzF0bCIwJAi2urgfjKcpNZZkm/S5MdziYNTnkidoW9oTnYWhsHFykKkbWvLVCOFylLmqj3PPRCL6
mOy4gtHFT1Dl2FsRGhyNvt7qrvntx/On3XL1VVNvxzBELra1mmjaYGaA+M7HDkOykzhhPJbyzgll
fTQDwP6ZbR0buWRNYxScAgI27Cn+meb/Q915LEmOZFn2X2aPGjAlWMzGuLmbOecbiFNwzvH1c1A9
Mx0VlZIhs2mRXmSRzAyHGwxQffreveeW6NvVrZFR4zSee3QVYy7i5fE7dsiG9JDjHoy/qohjcx+I
x8wn+rceab9VQbylNfwxCeNNNzuN6BQvlI8RbbmlJjOVKJxtunSU9i23rKVOAn61CyP4OapFby8C
ZW58P6o2/XL+reGtSXRVG3JpK3XXCv5/arb2du744wOqKmr36ZCHHAJnaaHXR2JEW756kXapLqzr
fLTIHxqHaTOnzKenEkgYXjj21GXm3ucUUhV9tQyV8z+/2gbJNfg8dZQh55qqKr+NMv8u7f66LPwW
Gwu3oY0D7ASddXRqI1v1ZuJfNkgD5LxYbUZalUE8XNh1/EnmgMqoc8aAtXRZlTK7bHa8TN+Oi0SD
yf1LIix1hU8JjID7NtqgrLCvrcEznNMWnxfyyD6t52uf2J0LuxvvIKa/Z7lV7eeJvTTQbQahjmn1
aOL+M2xwzfI2DN03IWi61jq5dHiPA+BPSBiQyy1XwYohWMTkW1yXB5Kmr4yB39GlwFo7OCfmKD9L
rwRc71A2VHWz9X/8uMQf6Fr9pinie+FxbC9bbCiR10Mhkvmh+myx8aMpxXQFjsSO+GGxYOkbGDfk
y1bi1arfTC6qUPahNwhFMDgsFiI74OFyreXxKICCA7RAg4EkhRYrVv+eOMJM08tM2+7Qw34IalYo
K8H3gSenJ7LemKFQ2x1s+jD77szy23dxUxtdB2R63qY5b/Hk1js71DhPCnPdRW5+KFq82OnSFZT+
PW0ONrKWU9HYJfvB09dmkokr1aRID+DEFXMsN1qT77GMTSbaMcNUrefEczdkQcqV8pYntSFlpPOA
qFA7OPn4jVjA3RimeegW3Xbi4HKE77oSzNLZ/OWBVKKFv8ilYXScJgAUVsVtqixYCVWLCqbv7/tU
s+Lx+rizeTWmyRmC5bUq0O0kkj0DhslaSv4DbPAt30eymyMlqXaDJ8721B053z30KVgEY1Be4Z+e
vCncdy0uD7/qnyN6+8e6oUs3IEyA32ZmosUApb49UHF9M5HHVkMnNpLxYxl7zSXtUkjr3qEW+IhA
FOSImySaJ+ziBsbaVcA+v9LYPU2mUsgR3FevHx4IHXgZHDJLm2CieCWHBbz8gxeYJQT8PrrIlEmB
I4yGbkbzngAz3cT1g7WY09WAhG6WDJ6r+bPFq7byZf7dlLBfqsnZTy4PilzsnNWknueM+c/Yk1lX
KkqWgvaXWlBmxCU+Q5DdxZY4dgOL9PKYuPAYhS1hpWc8yLbD1w//NVgHZYhTIwHBqdA1mWRoezaZ
vUx3t/3Y7IPEvoaZZR6yOLubjQ+BqXhruRDFheuOF0IQAUAQSbFNO7dicNYHm5ZoF3dOY0hyD0gX
65OGX+q2ibuvZ+vFcKCKhAyX1+aM+aPqu5dUE+4iF4sLIKAPjIDG3mJkeugMdduiVDlxi8xTFKln
N3Duh4HuKrFX0X5eNFeek2VbYOXoAQKaenEI8yjpjxPNka3IyJ0M8cyCUcB1jmdkvPWGjBgOBnOb
aGmLYiK+6uyou8XAUhIITBsgp9S0Q4wrvZdivAsWz2zWrclC49GYkq807Cy6I8m56NIXk6n9TZ49
qHlM6DgZNWm13ga9P5uZVO5FbX4KlB4nx8PJNbhwRKMQKHdArO2oW/QDBoIsFBucEXCW6oas8f6f
2dH0gdo8vnWjEM9H44LtRrVsiw6yXTc8ECY1wOqt3rNkOrsRQwJB7vi6quAfcjJ7Ggs2z7CFWWOZ
7V04cUw2ejyuIfgyUqw4wRd+uOPZAf4SDLdxjjspnDUeDCU+tcO5Y0bq4PaI3Hu6TX6hLDYkgD0j
xIIkC7gU1JPEGGGpSxdywBDc2MK9lpX7MiaGtYo9/GBW7TwMeYHJkGKpns2e/pVPbpc6lBPS7x6w
0iTb4oJlgGz3U5nCu7IdNBKdBQGxnI89oRFtyVFsSB/bnt7YVLbHLCUYnsS0du+07/FM9onTMUp0
DQTMUX81jwtG2/f02iR+CP0u8xC0dE81aSZ0IBXq5j4p3cPYsGHYwrg0nkLaPevgsRhRgN4FuGE2
HTUH9DbsvTZnBaTuCI2CYnkTtoE9koH4Mg3Vm5FGC3yAQo6E6K01Gqu+aB+FN1jHsH9ESo4ZxjCf
naYmC4rieu0n84s3WnLndC6uSlJTYYS024FuqiHSd8tmMhT6OF1c9e6L2V53XkmPIGxfnHqwMebR
/fARRs8kqADGxmGNNG/jNvCHzKojbtyj8ZSQD6MGYDoD4R60UJJim5GuxKlnmWVTlM70UYearRP8
LLxzu8Laz1pECxzQn2lBI6FSMBFChjAQN1G76JP9tcptVCg5qigfpMjONMYXjAjIzhfKFVCas8Es
vUArxPy6ejVD6RB/yOAT8zQbQ4kNQ3Mww4lDPk9z6ttiPtE4RZCORB4+idhY3VciHdAsZRxuNI8g
D1N9aGT4Lriz0k2SA6HAgP5E9t7HWKurejyz9YSHMjt2jkfFikOXg5ThHJ2s344m4JIhblzQ//ax
NOfi0gAFs1MF878J+fgkLXIT1PhSLrKxIODdmWMS0woi0aaSaqCkjWrG1TatHeLkvO/ZStliMSzC
YvgI+nTe6WKZcwXG0bHhRXWSakn2l3ZJjdaY7WVqN7dMXorjmP1YcfvKdJpEQXa3tZ3b92VHfDwz
RA7pbfExeaSGM7EZPXTTVRXfWCimT8ExaTQYDn86ATaAqhvALkWWsG1LM9j5hnhudWltYvtiqDtz
57jwy4IuTk6y1msA+2WC+4KzHbm28N0BCBfUPZsQ4w1h69HRc8O7ugLLwJHtAEyovR3L+AM/yQTM
ryI+Szr7IkgQH88OPmpABsEo61Xt0G9XA/9CAM6e6XSOSdxDcizS+TmaYKYYclMV8E7ySuHR7qM9
89A7o8rh/dspHtWEgGm6Gq7C1TJNo7OJK5MZpQ9zGu2gEgkcXTclF8PHfRdxsrGBK8i0VJcQQreK
nW/LUk8V1MDBLGFpLQQL38EVAaHlLlDOtaemxcnd1ltn8I6iUg9hSNN5SEbAf55xikqyAiKXdwE+
9xbRQbnxUxNuiJ1emGOKaNUWhC8Fn3EyQ9QhrX6NEZVtFA+A3o9mpWlIVBXS7ueptbxjZAzqqTKx
IABf3zpo81ZVnpCEOYCWyNpp3kk7e+0RCh+mmUVdJ9UG1Em/TvDJxn2BzbrDh01/7OxV/WUXUHyM
ukatBfRfmlDVclscOTNfac2crjEWLm1ak9lgcqxMbZLzUECcfBIxVplWuGR1UG1aqR+qHBGt6Im8
TML22pcICcF1hZx5I0YR9XjZxDisLdwetWKGyEDhZGFJ8bLm5I4NrfaSXn9NFNumiXEnZDC24fd6
9DC2AGw2sFEe7QaOUNRyxDBr/lcV1o8GjJm9ollQjcO4YcTC/dOhAeyHn5ZUbFlunZA9bLg7j3Df
Wmf44mfwTknNRIN+UrNLYzw1KVz7bWtijtTApmujJqKESQ6yYdqzUyPmTemxo4962mrSAiPDtSE2
xuG2lmQUEdmLwYC9gvd86XP5m1ChYeb0jJU1xxFU2/semDpRiIsPYLxhrDZtAzUcyRE/+EZ7jMcq
QKycYRVv4VfXLSUfND807eNNKoIHupEIipoUnR6hi1slMYQPKIXqGZsBJdx5EEuubg0XXpnxybbL
g9/A+I888MsjYK2lOi5iE2pMi+MBfEK3GwrNPLWFqJpM5RvhMTgxwvgDR+CGUCTU4ob9Bb+FvTxH
+0ubhi9wBHcCJwcMm10I2hTkPY+0VyN3OAuvePQa5zRYARBaZInAA517UcacLEiVWM69hc/cwgSM
sJ7Kc2TP4x1i3wd7AS8kIIAsFzZ/t/KCQuNzSQ4izk9SNg8Uzc5OvKlasgTNV5qEIfKxkmcwyusx
tcuTaxXE40jER/kscWZ131FgEAUaj+89UqPehWUfCE52GRppL0EC5LAoesy/NqYXRdt8uqvx6m2d
RnyGjnWDj2JPZS7IAlPNiAPcRiRjAa3iLPM6EtSIsR/mhFKLjQS3Ce/GnYOECjc2ACNJNKiHagv5
acgIH6/OSLG+T0dQIGx497ZHsWOR2rHuXRzpVpZfpFEJOXngz+RFfl0G8Di8IEFDRdWeFfiTGg7a
62mmveBSBKn6MgnGY2YK7zroKLOS3ts1PaYbT8ef4N/AFk32dZQlDx1OqO1kmCMRujg5JJ21FaEq
dJKxTuZuCWTNuzRznF2Okeh1h2wAjoG+GmOS4GODajsQxypVX0VcVYc6Z6oT9kQmzE70WdmYh0uq
GpJOdiyfdJgKzC62E03cCa/elx5NE4NrhIpgBUBKCLKamgGU7380qfcSzGi2bNXfwkmuLsy0/QYj
nG690IUi0k5HuieA9Jq7QPNMwuJtyL3CtT49m126rS0H63BDaomUAw6UCbsYavoZ95drKH/jsPjA
KUGCLEOAbKXaWSZSLYQdRwnjts4AfIEuWarwx3kI9/QdfDhei30L/2DjISCHpCMvLKy2HUAYp6+2
PbDe1RQ4+PrRmAva0ZSAzsEvFgZTQ/E0o4hFzhdvZZ3/DLZ3UejqExbiS98yMliULaxeuW8WO51K
xABTUB/QAB5CoMW7On8qo5rpZTccEdQeZ4/Z2FBMZ8xBWjCmd5FKUTMPGfOA1N/3lWHh4M70dnL1
cZpNphM4y1b1eBrkxFLPaIOzP4HvDms1GG3Ut1W7TQoSUxytd+kI2AOlhU2T2KeVGDpvY0YAqVsG
T2kfXqatLU5DlnwrFJsQn32xiYrg0Wkje53omORYLe/t6hvlZX7B4kmwYXUo4+EO2y2rZujn5CTH
69B14y0x3jjVPI4frM8rC5HZNmXQVSYB7J3EexSuvHHg1q3Mmg058WpyIeGdTUHW7+vWfGz1x0hM
90VgASMSTEOl+uliuPukwTOPnsOj2WJ3i1Py1hxrvhRMxxxAsl0t0WFpKj5V5C6tFxhX/Nu3xPgM
eKhSvR6qMKaFit9FgEiEiehivtkwaYNKHLxmRvhqUgamYemepAsek3std0Q77WL7nf4gYZnKdFZt
Chpnir2XcoDD7XFc56r1K7GEa8dHIGfLod5Cpoe76r0mnE/3MuqICfFgZ2hE+jk73sryF/exI34Y
mN5IwbAKrR8AQyB8Dh5NYrsqQNACe4aR4GfBW1LSWYqIHGxClzeGJg+di6WHMVL7sY9HGidXgepE
KKQLdMvXiYkfsdMCpEp+4zCcqqT9RZIYmeSdYN5T3tL/jQCsmc7OqTh44P5IYbC72CBWuTc+SDSA
HFevLVpxTqBJnY+uReN/SzZEu3gdDZRBYGjuSQnBOzkzDLU6fVkQNuzVFKFUHnQAgmKHv/aOFak/
pnYB/aI/OvwQHwZ2IOZtbU7sBpy9ZnWlPEGFSMWJG5T1GqKf3zXOoSd1h5GdcWlb5LVj3liKSczo
bkoQk0Wc6MDfabEoTNgzTc8fd+inIA9oZushSF+uNvXqM6sxvaUMJLqIOjJoP4UGNOG0zmqmLGh9
++y2ARMdLyN/3GIbtNkS8Wl1nLUQ8wUMLzMipUKZK87EFUlNPpfkSd2aC5WOvJSXnFQAo5ru+sX2
UaPCZ9owryCyB6hJsH35JvIORgz7PF7YQEVkrH1Kw5VTt8+cieCq08yPM0RxQATQlnDqLwPasyNU
Ac96146g7Rb3l7jD2cGDqgE3Xd+lrYl0ouLTJuD6Bh/9WOTDQECgRJZShCjB8jazAdVOG/4HU3f4
6pxzd2UDy19TWljRZ2YIl6AYdUePAmg+4+4U/w/JM88sVwe0YD8UmhVlobzCR8nIqt2OPV+7idtk
B/awMfKN9sGD6vnkkDi28gaXM17pk6mX7sdxDDedhosgogD3E8bS9UB44myhOuTRumwrTkxOVJFh
7bOSAUvf96Q5cUig6xgHpLbk8ElNFgW0S6vJo9tEkwNaRvpIoXmfeOotbBBQqbh6aSXCUIkjixHa
Zm5D2LJYwBGpjjeAgmfOysdEM6lI+2KhtaAgChpMTxZ2HTn7RysbH01oOzFDl1UiGu5xlx6CBC50
LviUFUfBdspv6Q4tTBeSNxSa5+CrlvRfytY1YFlFr42g6zPNvLocFvdjOYC/CfRNk1pqq4pqIl/Y
eBLoLTMBQL3xG8GEYLoupPO0GFpX+e20UAwyPHwAbgvSo+kIdK3z087eSxd7oDlgjPqaPmGbE4To
WFB7/xnONDs2J1F16AfNkll2J7us2Rn9BGlxnH+5E4JEtDoPIELIeN4MhCAhgMpKRBMeKvSE5omk
10v3wcD6xLcSureAxqyNSqZ32SePCIzWdp9sy7o651oRf9HOL3aC0m4EFCikfg8NaiN/to5+J8nA
craZVGcsgF/COhspjnDvzQiR2xHjhq7ua0qZedIkekbHFKJIRz8X8wit2+xZ9bQbOTeRENfO5DB6
H8Nc7abM0ThvPAkwZ2AG9VMiMd2apf86YYZeEupkF9/Z4MYWqpC7HXR1WSFTDWbMrUyRrzQCkMyC
HOiATPEN62SbhFBlUp84ErbQ3KznZCheyt58GUzCZa32Q5TiVkOGKSU1xrT8zZKT7VwDDhGIeJiv
X/oVqjO75O3QJfzzmcYwrzG7rQlS0HTqLy2tIxGYtz6y1LCEgFAsv4MZh5cTdIB+9JF1xc0OcB4y
Bdr10DpnTfBAW6HbqMnyGTtG6og/grVldmx6nAnhgj8zbXrAkXMpYjhItCsOHFOpKEOYMQZlOIYE
BCzyRvdzjJw+uVKGfe7c/Oi7wacD3GsKvmSHMwFu/kPWxECkmX1lkfOhpgo5pBk8DbCEV407XUXj
+JwHPAGNoMczefbRtftw01gOjKIbuQhskp4PhSOcs31l30uz2DQ41kKJvVw60XNtVC9qzuXqyIb4
kdkdxGNYMtCnxSbI+1d7AK7hOQw6jFmDRPIIFqmjJ/LpLquhx14eKZwSzQlmS488/MLKPexQ83RI
hXnEYHsTRoRsZA6HEg7CVtmCT54+y4JcDXZPiBZsmvOxmbobcq2PdjW85x31Y0Oijp9HHDgvCR6D
D+Piop57/60NmBZWzWVhMqGmi2TrCAm68ZkQkMuigYpKyvLDehUUxZAM7wpQ3UFAxZeYnOaHShx7
NT20pjxrQdZf3eIDsUENofI6hV5AJFBxl83J5cCpxDMfXFSGzL7Og6o5VfskoZSfhtvcuYg5Rhrk
oBDpzD4XPcM+OY57Dj7WVF27Qp9qbT/KfLgO2/iDBlFlKSQ56r6y2qvc6vekmfA8NndzHDd83B67
Vkd3zAqpQPsf6ffHQAEPT/2chb+27yfk2IaVXaMooYjM5Qtj0ys0mLcqgn3vGVcRpvmh0UvImUDA
hFRUVvK97zqUtQFzVo9dySI5T/hnW5x5Z4AILf8wxpvAdIujw4Hy6AkRK1zXnJU+HjABYGAjUzw4
zGn0PUNtrSN56qOfLreuegvychTzSE9ifjWSeA+1jCEvGybj6atKtMjGicWqqRqbgTlmM76XTrKA
pvnIAxHiM6f9romOWYudG9/7YxbZBO/9GO50NoOW5AZz32Kd9Snm5i5C/l9gXYjK9B4TrD2r94hj
Cd804RcMwtbLhCAtIK0OmoeREKN47VxgRVwCCbKPsC53NmlbHCERPY6td3AIKaI+pFEVcJqhZODH
Om8IapEts25omyd2OZJNLZsgugT6IT73y7V/GGXRBzDji4LdiIx3HiKkIm8+zUOYseG7FgH9Vd1+
mW146UfWlR6fVAqE0C+Zp0+9e8w7cecp9N8FCVCL5Yih21jc9Slsgl0W6jcBJAaXJR2zcP52SBBA
ljFfEOzzPIXyq3EtZg0zM2pFU3kOAx7HlJ2yxF+ZMbjVDt2vYqpXpTF+MBnRqwZV5UCrgNMI5w5S
2h/IRDkO4zKmKq89z3qY7PIjqhPeVpocZhv8+G58nWn3tWUORBTOpsk7LCIYd1iExBmb6w3M1gaU
AHjXmtTPBcDWgaKrhvzaIUp8isnYShoog5bRb8suYTpoV3cZBt42sHgiKbJQqseIJQmENBQHBord
EjJG+uOLfGWDEYFwerajCH/HDMKNzwesGbJJ0wiAa138A90EkcPTUCVfJaLczI3voV58MpbbDebi
rpQjp9j2q2Q3ycuMaEuTE/OM9Bz11rZwMDCBjrVeFG1cEBD7MquPupVH1+svrDlEsrngDhKa2BCS
9kZdPHtZfQ4ITZKpJMV9oSsxoEdSZFO5xu11rDukwHjqVmrkTXJMhRgx2feyBq2+zOtzzeQ9evZD
9chZ6dbhx6auQoijwgdi/2a/3SwzIiHdCxXOD33oPLWgC6z5cUATjfz+rHV2hwMaFk9mf7f9+ISf
Bf+UgYkKgtztYFyHej6LKiBcK4ZOwU8JxLrMQKaK8a1TpIOBRWI2JOxrs16IM2Q9uuYCmuUUh2K2
yFdlg1IvFTQaXOqyPEov0dBa9E8MT395TGyPI4AqfAUWouh2XcqBmOWJ4UWXutjbIbYXQZPsBte9
8iyWHfBVO6toHyIX9j6Yy0fPFu8h/nPp8Y0zz+P5lqAROdFeub1S2MF8SksyMucC8ZDD7ywKcyNo
Aq1z1Xx1TcLgNewOYTM+6XpZc5BrrtowfRyA1rmwaXlTcblI+M5GOG6X+KmsDXcOiBXOnyVbHBQi
gCvxF2yLh6iKNy3T4bryvDWHDm5lE1I3zk9N8+rFmKqL7oEu1HPplGjEiuLNzWJKvineGom4wVP2
kgfXjhl907aJbdJw1Pie5+pEEXVqHJeuMursrEpOTu9fYbc2QH/7j2J0FeSXlHKd/d0jWA8u+kSg
2QxucL5QNB5WRZ/eUw4TGe2juOd0vurzGUx2S04xGUmNoKlSGjdDEb4q4ZN1WhkPXccdGf0MGJTw
i23n7RwJ/g3bGiBeAqfrYT+yOaGxuK0C9q6WcGS87OBk4mZ8dFv3lCJA2Sm7eQolIgHBPIm7XNDY
4ThqTY1N9zo6yrn/Wn69sQwgE4zfVgl3cCq7q2gp3LqO0gNdUe2EmKaTptzV1RsqpOLStdmE6hZ7
i2ny/tKYR90+G0edHQvF8BjxwBIEAce+wt4QLC4lI+2vMhPtmJv2RA/QnCPWE0+6dPLLIFWEZYya
foocHwNs8txO7AC0bPXO7GILmOpjPgLoHzvCIDqJNSRMrnqHKGGifEJT837XHXqQ8do2wM4WEcG/
+i7A0behl37X9MVHr2ifyoZuQc+5isHnplpOaZ4rAF5KJAOvCb7lDU1Y4Bxh/W7UyU1Nuz+W3S1q
WuHH4w6BhLc1iWSLw+PY9Jzuw4EEmIQ77FRzRwU3TADxG7ENXGzeUGyIR4w/Khc+I/iFj7HHsEb3
yNiEdgkZoDXnrWKGqCsmBTSgieIs+N1LqkezHC5jbq7XE3cahP7JSzCYzvDhEB2ap9IHXAnjgnjL
DmxDvGwVZXyHguk6sVGzNRihYJ4PcjMPol9brrp1Yo7EjhxhT54QAZrASf3L3qY+NKdx2jEGpUlA
mwTzAEIYlf6IvKOP60hiUcSLLPhAHML1ulLOLrRce5/l2Unyj0bUOhQ67U+45A3y10zywGr2GDUE
hZnv4SrQFTPX+aIZqe1Tqogcait9x75y5kzCCZWAAyTUKB9G+ZZaFIeuLoEGZoSvte5OtoMFJ2kp
bGzsFg75t968j0lMy+xph1oLNbHNGl+V8ljH0xXTn4uhMV9cTmlQWU8oZs0u+ZoI8V51JTTsNgtQ
EHHy5qy0SZilj5k1rgabb0GMDqBXNoNkKEmVwrBiBx/aJ8owsy84Un1KWuZpGT9kPVi0KEQgQ/pL
OZLluDBWrfnUJeoUh/3O9tPb5bLotD+KlqNb1l5jMkMd1UDsyPh+YA/sRaXXjbUf5i5jvkneXjG5
n0FOp6pMP4roAh1eunZrSjU7BXIegMxZolXtH2MOH1VUfXoBEzUSyH30osvvWBv2NzHmBqOy25IG
9qGNH5XLnJUO0yESPeM7qAgw+NEIOgkOuQi2Lt11fAkgSnyfvJ2Aboj5GNOBDcrpIYybT5uo2Ti3
gSBqOjAWrkHoXhHSIBKrbPs0j85NheKOoN8PXuF1mII+HMwz49PrgKQ6oynv7Wypsmr08t04n0c6
SgVB0WV/62ccw0IeB9IGOVWTdOLYBBTXuroqg+JnKIZTR3LFgOQ+Z+iwslS6my1wSm0xvWGw+GAS
uW0764nqaEe8+L1HQ6BuaR+UbK2ZhXuqW6L/Hmu7vuLtPjQFfUOSPI59B9/cn3n+5oXc7jQvQ+mt
TBQvq9ky7gOmrUi+FbF2brMKsAKuTTfiMdLZhqnVXa6yETV+DcZwlwKXXD5DXYPo47xb1C+NQhc0
pd11q/onV7MUCcAqhOh8Unlitk1hBffA7FwvG1aUHeDrU3HHCeWjyuSdXbD5UdoRW6GDTWD0qzaA
opbpi5j6o2C7JyBAHIjhRD5nspLWnrMhQuBgLvfZ60a5Skm25UiRnfzQvnOIv4q0/YBi59HBsmpY
9VVX1dfpOHKQ8OPb5RP1kvC6AXRfOH929rz3xWOclyfGPx9NLO9R/R+LzDj3/a3bTcdeG6/NRK5j
fd0aRBpqpu2icm+KUB8W6FRDox+EmkbG5KHB7vxX1yOOQ7h4zH0JHahL7iRLJr2PnjgJbz91AMol
ejzU+auJXs1kIXppoGZUkjMR+NwcXrQ8R2a56xwJSfNdKVwFxXQSzAT18kyHRv481tnBI3h2VvLG
snCDx81RzN5F73XngeOETxklzeaaecuxbFOUe8x91HjFXN3CB5c0dDJDq34YmCm1NO/bsLiBXcvu
GbHDLkf1yAmbLUAwdLL4KkPqpqwyTtaILqXo6ZkjUrjO+KupiOqqiKTMNRPWhHPmxo/sm7K1LtI5
fu7Bd0tD4JOMzJtoQITEZItze3YWmgLAQw/Ptk0OVJ+XL6xoxzG5m5uBOXf8OqDeAeNICQdjJV5g
mrcaeSRioQfb3xajuC57JNtKj5BXjAHFwzggE5HE5xXvJQV7GvGMDHbK+u94JFd5pP4x7txpFI44
wH9wXX2YOXPnqq6zzfQRISpZBxFxXaiMUgzoXkoLyy/2tt+CaPVCE7JT9ZzRtuyEQ3dToWWP6c/u
jA5rPHN2+l2A+LonuIaAlQFf+1BciIOGpYus+iHPSPUrpws3z/FWYVvIberqKA2NlTZxrzvOd8wB
ncgCUvfsAlYomq8uCfCYJBuXXLh1N2pQSWVDWRCh1XGwFwy4InInv537ZFlOFsbiTIvEYmcoamMd
BxcZPKit06XMnmS9T661kQUXUcFKA1QDoSOTT+V8+ElIo94xDmabgNpaDgGhw/SX+Iodh67HwrP+
i4Es/wJx2X8XV+/Izf8bUFskNJP/+SsU5v/AXpbf/3/9j813nr3Xya/QluUP/Ae0xRL/sDxlAWax
qWhsS+r/S23R/zAV4BWqOaUgQTkSnkuO4Ro0i1D/UILjHRuVgn3Ff/0/aotw/wFkzpRSwVyROC30
/w+1xVqwLL9gW1zbk9pEaYtHRjKXk86/slRK5LSKYEhmSPv22NwyG12nK72ynrCL3PxyU/6C3LJQ
aP72WqBofuW2tPCh20ibXAskyZbB/QbH2orudHsJOD3cVEc4d4d6r7d/uPAChPm3D+mZy910PMe0
F6DML2yauKbJ03W8jEx9Nxz91tO2vWENWKOhSM4EHayzI+F6e05GFgGvH3+4PF/WX1zedYRWlmO5
1m+Xr5F3d8w6BRL2DaEFG5DavKnP7srbF3gfSPj4+wv+xsf553dq2VxMu8JCiv/b9aihhyxOsBxW
5rkMT0FCPA9w3L+/yF8+Ob9eZfm2f7mpkQjhcLMJrjFP7u0t3Ip4068p1XYkxIj131/tLz+SY1to
hG3huO5vH2lKPNiBNR8Ja2xh78zynKiLv7+E/VevAqQkh+ODxfckfns8Tcsfg3RuJbL4N8JJa2Qt
fbmzoOLHA0JqAAIHRV1etu+ga2Av0sBaOvWMpC20lTQrotE4uBaJazV7f/6HO/BXz/Cvv91vdyCp
Cq8as06uzQsA9If6IPZyx0jmP1Z4Ft7/JG79ileyWHT+7WH99Tq/fa1Jmwaj63MX7H1yRQrX2jkU
e8Jft/4mP7Rb4kgO8xtz+ePf332LZfBvr7v8Xr88Tph9Bsct+XyQkXbueXlPwXOeXRowK7h+PFj+
qrnOroNN/Ic7a/3V+/nrR15+tV8uXXlF3aQtHxmJ+RrD7cp6prRd4Ufclmf1pw/6V6vgr1dbvuhf
r5Yi44pqroZvhBvLeIr5z4fXrMj64zPW6+J+gj9N/Oaf3thlLf99GfzlytL81ysnxux5xfIIwYrZ
jpt8Y30QUbpGiXDEI/tdXP7hK/3DC7Xsib9+UimU5xTLfTXUhYFHoAGtNxBbGfdfmvOVZxMNP19l
AU4Y6f3hw9rLh/m3D6ss2xVCaE/r327zSIQaIhIuLmD8pMXJwWKI0xVXCfMrnNsX0viprdeo8WkC
IIT8dLHFy8dG7Utilx3zurendTps/3BP/vJZ+89fy/vtO5hzYgSSil8rPmJXfPQ3NG4fCMRZgQbc
FX94mZcV69/ugbYEK6Y2Xeha//oFFEs5wqRBktVzEdRniMF/+DR/+Q3/coHflkwX0VKsei6Qn4KD
uuwPvDW3xr5eY2v/Q/Xwz+X3tw9DW9dyTSA4ml7bb0+TgCleGXnJsB+BzKNdFuaPi+51M9YBGMjK
TI9ELpL+2aD77SrE1WIY1ROC2ZRAQW7b5cwoaAXHXmO/QJU1AYXINyj2h/sO+fDJbHtJOBko0QeV
Zc6SJh3ddkYN/qxrxHRBmz9Mqe1bFzmH3xlvOETVRsxz9oQIvt8GaWZsRqP1EJJ7rnWnSOU21rMp
1LNBT2dfMUzYTLqN8T5UNyRREO69pHJhw3ytUkk5pGPKLqTzL71TCSb6hghORVwDrY1df3r06Dd3
2zLCWVTNqgPB3c0XlULwv/vD1/oXewB6Atei9LQF6qDfnhvlyyqJl8OLDfFppZNVeyK8ZWNsnSvj
Cbj6eIGOe80m6B2T5z9c+y+eWe9/k3ZmzW0r1xr9RajCPLwSIAlSEjWPLyhbtjHPM379XfCpSiSI
JSS5J5WXnNjNbnTv3r2H9UEwJFYvKYYqmovPPA4NS5PI2l/zSE7vMbylYMGZzX97LRy806r5/zqi
IYqabMLVE0VJ0ucj+9Egh3S+h/1EnoSQ8R9zb+yiXePy4CQKM+3J4fwn1+zX6+7zoIslrsuy8vSC
QYf3dqvtapuduyU6b9PWvoVkuBVdbyvuaWy1VxZ4/ps/nyNK5PmmijI7o2CrP0/XFMNuLiyanWG6
Scl9upNrcQm0tJ1u0By1vbURzy3whxGXNi836MyV5xGne/E4ONpOcdN9bI/vxn50Gjvcrc7xq7vI
HGle/8f6G9ZiE/FQzsIpqzQbJWceGkA4kpKahyPRZv2y2U5b2siFC6iZG8NZWd6vBv7z0IvdZMiD
JFJUy4fdKbtiN1/vDkmCbeRi4SGqrow3f63l19REy1SxiPSX/vXSP2zeQKkFg/IAaHI73m/7BreQ
x/8+2K9M6+t1aogajFCVDynr0tIB90Kg9LnIOPLe3MM4cr1dech3lJKu7ZZzC6hp88vFMkWgvYsb
Uo5kLc98RtLf2m3o1lep/U4QDXVsR3BW9+bXG4x5fRhtsVOKoCmCIGc06ZpO543ikpvm/SscZXft
WXbGtQaPaqq048BKNbmVP588b0pVrTXJBc2eX+ZEO0Hdk07p7M6l+tkhL2RXdgIq/+hVK6t65gh+
Gnr+9x+2SddRoUBmR7Wt4DErgWPFm+83yJl9qOqKQqf+fOhY088DCOVU1ENO605y6R0lVz30O9RI
V9fw3Dw+DrN4nUz0NGbKyGUpjO2pExGd6evf38/k73N8caSYCi4jnF0ZCsjiMwWEKzXPYwwKTVz4
G/OTPdpZNs2Mh8AdD/LP7GrVYp3Z9ZosEQbiJrIkei8/rx96OAP+akofhj04vEHs9MqyEUneZttw
t+aZn1lFBlNwpDSyg+bSPOKXKPS6hZqttXMWmbIHcS08sDbEwgymagVrRqA0swKci9e70fK7le90
dslwbDVdViVFW2KADRRGxzrEIUwkJzvAvHcbN/ljPIo7cxcAeFgZbnmnKKI+7wYVmAjfx1q+ZkYr
C6l7pUOoeylPzSV1jDvhTtoPf8IbJOpsgJ/O2mWyXESGVFXiOLppUNQh64tNYfaDFsfUFZJF3FF0
o/raZmVSS/O3HGFxniKrm5RKm5DePED1ccKjsOVi5ujm16sLuPxef8cicsnNDLmZU/x5i5djXKe0
udA8epR2xP6O7ygkHOa1y+zV87R0Yf8ZTMXT0Q0SmOLCrvelqQftmEjY9cDaX4mxW/gXvLp2pkPt
fktZ0SaVN4rNi2Bnrhjb5Qt/Ofa8EB+MbQb+Jp8oBLY10rFKR0G68FJSg9RFK5/vzJZUkZP61yQX
K0rtdBXRV86WDNVNbP0Wq6u0WHvjrQ0yb9IPs8m9pMk0ylxRcTwin4Np8repDccEVURgOzZ9cbZ1
WPuAZ7f+h6kttr6ukM9WqKK0zbnHwBM3VOavPXPOj2HM5PM52L40IBYgU5mmDsmOnwTX+60e502Z
PcsP+n2MpU+vV4NrKyMaC9+moEcx7dVI+httD48gNXObblW7J19tV5tmn+wD/b8MAvyzG/81S2Nx
EgrEtzzPCKHbIKdCLpvyfKn8/b0dOb9H/j3GYscXWpNTL8ZKKuTqAzo3fOFt6N6+H+TckdZELPCM
ubeIl3/eiEo7DBKobMkOtLu8uA9AGWcu3Rl2ql19P5K09GbmNdN4HGlsDMpGxMUbCSXJhlZc5oMA
IGHIF1o+uZSpqOpt60T5dIvzm75juNDUWfVJVwaXFpvEGOKyBd4g4Wp7+3af7iEikhn5rwORi0ku
nw6lIDcBjd+SLbj0Re5SNz3me4g6Lm0+tvcC2fsYXWnOytKeOwKzFAE3G4kK3qCfv6Isxo1sAt63
IzWzHunJBWeh0IkoFklKRVmdPOd5Sz2Tp6G1YsY4lF5Mk4KEFIybaQW2Jp7bdxDDuv3+l53bwx9/
2PzDP9i5TNCpJqm53zUzkB86sw5/07yo3ElxQAvI92Od/cTEJU0TFQdVX3p7Yy5Adw9Z+uSyOSgu
RbO7+rDuLZ+d0odhFrd7kJWk0FVOjFQeOiSyIkqMzOzl+7l8SQT93Ue6LuES8VwjX/l54USIWzCU
MNXisTzVe/NAFdmRRyjXerB2MM/ZAAr45piubkAoX4xVhhndVAELp+7pPOkQV9lOLt3L+mYiIkXh
pGPa0g9UCHdrvph0buN+GHp5LME7jIFGHs9Wrs09fEIbcIpjXuaX1t63013vrr5Nl2/ueWE/jriw
3OUUA37PGRH0x7Hex/v0MnCjTeisJl/ObZSPIy3sN43V0SAK3EvGNSz0XbqPPHtuur/stogMbVs3
oRPqtuhXjsHK11zaAg0Z2E5Aowx0fbvpAzeh87UFe4U3k9JfvLJP50l8fNf9XU46CA3+Iyo485/3
aTG2lZUP83LeDs6c0Wp+AqgiBds89ps1H/DLK/LvaKpkmCivKIq5POIIBqnK6GPnxGNzoOlB3QQO
LQf7ZkvbjB3PMcWfys3KFGfj+WWKHwZdHPhWoJhOmD1PGKLBwbyV2aTI3wFBuGSiu2wvrPhQZw8F
p5FIIg8V2Zq/8AejCXpERoWeNS1R9BqS6yjqV5zps1tT10wS91RJqEtHvgmt2soR56MeHP3bsnaj
vtxaSf24snRndweJInIMJlWtxmImPTAsQB4KgimXsyM4uQB8bPTy7NhZf558nZQhKybxRVn7+5hc
DJYR09fbeiYrqWAdkq1qPVD7/1+vHH89UXTyPjKv4+WDVQ2iBgncbKKgyNjFwW3X51uUn1aO1Zmp
GDLE67+jzJGtzzsAfoSqJmhF2JUl/DKCyrczCJ+FZ+Xb77/Q161mUC6jWJJJHQ2x3YVblEeJoZc1
EjQyfLPALakI/h8GoHYSr49KbBbu80wSCVJkGfKmacR3ujRHdcV/PXNRGoZGCQj/BTZI7c7nAZpU
EwZPo0gMzJRHx3BNyZncv5bWXYkGKQTRrr4zBlvI4pUnwJm7ax7ZlIk7qqalLKO3OTHitEkBLZet
BvLRk+NnAX2de+BctOQHpUf/+QBKpPemUyJQFNzAenTaujJIVo2dT6aKimma4uK11+V8h322WJ9/
2cJiDRCl8mb+qvU4UTlBd3pC6s4rUEPTrb2aKq4/KY9dQRuYonS7Hsme77/6vOjf/YDFUSxS05r8
uQ5RbSpHEvde92oWbyPdtiF91sJw8rT99yOeOzEGahOiwRawNHP+9x9sZq33A8XE9D3pqewU0K7D
nPanwl8Z5swNxDHhBYObjWGWluHmOA8EUw+ZmWYcCop05Ftxm+ygPtrUEabUwQIKgaS5+Q8qKuav
tlxUwNPcsfO9IC0Tz2mrxqPodchTXYc/fBetgpuq3Q12ealf5ge6xlzwjP0FQN3vl/aMjbBwDnXM
NzL2X5a2sdSmGBOaC0wx3hklTeFms/bWPT8GQXyFCjwN3/bz59NCHmhqNhG19666whXbNX963nGL
xZvr+/By2SPylwSd5fmFmEIJtquX6GG4HE+AArYAtqvNcKRHECUWJ6MwJf3p/fh+9b4UwhBkZGRL
BX1BhprxP0+tVDtJBiLX2cgVO9faLtvFe2WPOOs22KyFA8+cgk9jmZ/HUsNJqIUaIG2TXVv+qyGj
mbFyAs7sQvIsikSqZa6yXF5NWp5HI4X3gK2m66x85p5NhYu8Whnl7ETQvtMMem0x64vjLEuBGlgS
shCVVLlD319ofZzYYbK6uc8NJJEZFzV2ByKAi+sjjSsjKKqgt+vhTQWC3ANBE5MVeb2ze+BvxYhE
WJFSycUeyGIaZwONQAe9Q3Omj60HuWszp3OqvX733zuQZGe5cbmWdEzU0kkx+sIUSWAiqtEcs+am
iFdc4rOL9uHvn92+D8bWN7yYRxZeqdEb4R9V6HEb1LgKDr6WWyvX7DnLAGsHyzNf7vKydCHyW6ux
yqS3CSDo96MRl49KMCnb70/p112NQJ8iUwCDo0/oYPGBrLb1xT6jqbKRTqNKzXjmtM1vtVtZuDMb
gXF4f+o499wfy9MDTK+qxghvhW6TuSgC3idQP1rBnW4LpnK3VqX7dfVMyaQAmRwLo33xjtqmbE2d
WlW7iB7p5YVVVqzcDl/3wqcRli94BZhdPQURNX71EUFV37qe/BV/Zl78z7abISgj0U0uXf1L9Yqi
eUEL33tETe5GTZ5RW0J6FKwJ3eS/v98Gf93R74Za7Gwo1IrRSnNzLe2MP+YEmL8VbPqj6NjY4ljs
VyMgX321eXIKMVhZn8N3CwOkC9nQKRMjVtDzd5ILs4ZiiuJEr+jqYF/dsnksrqH5zcdRWuxybxxS
0EfdaAum7Na0MdGcIaFV0N0EVXUwyuRNSBFmEoPr75f17C78MO7iWip4A6g5nUR2KR8L+UdbP3//
95/dgx/+/sUa1looxtokTDCj812dEF02oB9Y0YqROHt6P6zf3/LID3YvHzLJlHXWT1E9MDxDqNtT
4R+4vi4mCruGXNwJVbtB3CBGnF54ly1SHgn9vN9P98zL49N3XFbt5YEox7rFekqlUxJbOvzNsVwA
GpwqHJl/ntdrkbPzp/Bfm2cZ6WnyVEJ4+e/kL+kp30kK2DV0Ap8arVix+We/J00YkkzYwPpa0xFK
HUxk+mWFLL8sY+kCbRNYY/n++3X8a9WXp92i8NGiAFKBBbjwOoPYp+Kvhw6lZCidwq4d9UMpGiWt
m4lhDPSGQWX2phasRDULLu7CodNvU6Eqb/j/xnQ4ho30a4q6AXnrHFLTdd8M5lOmlP4Dd76wg/Io
v5VVRr8vjE47QgB0B+OFQr8GmfsN6o4/BPIvNAzGwHi7KTx6VklxxGAmVwXI54NfSj2sokaQaIsK
BvHJ6K3xMCR+T/tTmLzECuzDNO/SfW7gWwO7s8Rt3PQ0NFaTJ6AVa3QXavCP5mHeu6miFYc8VpM3
WruhKAQEsMEBdIfYiuUTXaTjzgAq+DpoYFshppQH2egExOw0SD/fr/4ZY8RrjbJEAg+kheSFMQLq
Ac0LFsvftN0/TjHpwd1aevDMXpJFk0cTj0NM3tIXylXPTxTUhu0W6qgueHvAgADDTOf72ZwbRuKG
orZzjqstE4IIfSAuUoigLqPwPk+AZkNmMeP29fthZku52LEUtPx7mMX9pPhhMNKwSbQjaw6DjNSW
32wEyD3wxi6M8t1r10JRZ168NFkpIs4+AVeO/zzzD0YPmQYKbeN8tJ322Dnzu9NzCmqStSuykq7o
Go68kpA4Y2nww3BRWUwMwPItDw7BMuHH0l4MyvEAd0i1J43qAtGfLAftWs6nXKvCipdxxgWcW2Fg
V9NXhk7Twhh4Rp9mXd+wtC30NeWt7+4GBHrbaloxO+e+ocwjFP+Pe5gZfl5QkcZJuZ59QMS9DnX9
ElQzAv0hCk+lUEB9Snbf75kzty+JeJGHFO3sPAgWB60IVYrUYDdC235QaW4dEVn+foRzFyND4GIq
2j9Rgs9TAlxITi4dCU3cm7RfxNvgerjND/CiL9aLbc+tnyJanDPWkLO9yOAk5YTd7PUB0T1KGDBP
3saUPf/JqHNKqlvgcYIxRQchCt+/n+a5M056DJSQMSfKrMVJyGhHjqV23pfWD4bYWJS+m8WwYhf/
eszLM/5xmHmjfjhwPpdsqxTEseeAwXzeTDKZwl5215LV5zYGjqdh6YZokj1ebAwjQNPbmAdKUAve
qUAmrkHXeNv/YdWMufCduLn8pYixsgCUIPNNmLS5RNYnnMF9COV+P4gE8oNl+bJs9FxSyYDZoBT0
87LlRa/qAZqhtixP4Q4dZfFCK7IHYLPy1Sjpd+p8xcvxdashD5QEPZKF6LxAjxrfFVV6RYQAfDmU
6U1SFn/qZHiVWvNtyqIfRe1FTqgn2U/dDOi2BjAMwFOGfGXQ5Z2E14aJJQyGX2TCEGXSYFBOXnqw
tOHOUpSLsTTe9Hq8g43pWCaiZYmovSaCBvXY9BCdLyYXwUD62VEMqzzzpQMCAy0FzcIQSpWE4qKd
pqGw7fIO4WIPBBCcUzhpqazeUdfb2LmF/ZfT5ikrFMCJyIAltCo6TRerTjt0vM3LgGb4fhRPste7
qp/3Wz1D6r4JpxEoFjhDevfgVlT8qbo177wg7u00mxobxfbHWjPdrBKvyrG86EYLaVYqa02A00Us
PpChbh1vEnDVNPPP1Pp09EmIGWaZ5ihT/lZEyNmkoU4LeILEO7jWzrvVW/3WEIsfeTtscXLo35DS
rY+ttykcrg9RHKconcEtpjawdotYecrL6l4p++IK8FFwHBQjp5MeH7/KJROCthZtEz+6URvvNtWC
8YmG9xQ9XTi5pj7pR8Or1UctBtYUBFWDQG4N9LiP+8buRv3GisQ74LM9GYpEcErT+pVkyn3QzZCD
fEgcK6jepyId9qqckr0NjT8JPei2KoYT4vFhfkQI9gbikIoeORAAn7VCRQo4/TiNPqKLFc0etYde
r4HQY28iL1QWAwkC2N1dGhdbzbOqAHaOFpEQtn52jZaciDx797CUUdtsPHT4xBwNrSL17/xapH41
zXc6ihUOpRwHuF43Uzx/MKF6BXXJtsp0WJZKcWgiBYqGpz9HnWfAAab3SkNazgsHu1M8OBPaTVyV
F3kG1qaPIdaW8Guhmgc/Js37NXbh6LYwBOCZ/ZI7menl90YkXcmytm+EZptowVOnW3ZnxvHWS+rQ
8aPoF0z56LE0cvO+DBhA7opy16haguKydhmYSF+W/Umhg+pyrPQCgkKR32hAtVkV5bJVsmtTiXZl
9LvougvTGvadkBwBiJ2K0TiJde2deiR85RoBwsAsQKGabFwpu9B16yH3UBhopitFC09qg0pu0z7m
ogFb0c9cpfbfO6v5BVzd7ecawlolOdSO5Z9aQ7wVhcO9ppcoJSIapcR7ipWQTM23VtwdRQhuW5p/
kU7gHMIn2or+uKfS7ZiBhQT0eCiV7r4swKFWpeQ/iY35WE3tDXrIR1jSHSUVZYB8RfoY8G4K2upn
YbY/Y9kAfWVwxlMwoij3cuD1k6a2bgSc15PbQzcKJuxBiIpyP+ZOVHSSI0Y+pe6meFdPtDamKGJJ
8o3ST3elWKNMm0iuGPivvtY2xyLpHiit2JYKYFLDS1CjI8iUtTMNDbXjQgwgWpTAKuo3LYhuJZRM
y6oGnB79AHq2i70RpHV5WQLazpSBt0981MsSZZ3wt560d73lnxQNCb0KoZAp6YOTEiQZsLj0R2oA
isjKbtzQJY+AqAHewZAkRwaVVeo62BHL26o1AiusvJz7W5lavSZK3bgNHycJXldTUScOurSqIXz1
moBYSX+owQRRAQ3iT3JUNCqqRL6tUh0wa6LuZbF9VxtI1UlGMSVC5Xs/J2qTWQXKF2M1OhqBnYeh
Tw3kyAROfIL0SA2/CFCQuG+l8tlohTvAdbeR1t/VhMx6pNJBc7SRA7PyWm4AcivqSRObgxiKgLvL
myqXf/s+tdhQWGhE0dGgD3wLvlqFXnVyHNLyZwIDqA4D1IusodplfIatPMxs9DaF76sBotS3TdW+
iiXgMLkS/yAWiISd2IeXUaX6bi4q3a9E8RWgnNBiwaz4Ry/19gKa2+koPJZJdTFCdTFScLebTGyF
mXt6X+jlXSGYl62cP9Vh/zJwuLLIOk7oxAIih+7cCMUmEsutEnv6sci84R7OWrQT40lwLa/Pbs2W
IQp5OgpD/Ru25l7vhBsEtqFwF2C08rbdxiGavkhHEzo9BJn4WBWatEmkDLNDMUACrtLo45MFcehU
qnJxpQojmita9VpGFDSVFrTbUNlWtQGqO4t8R56kwc18CzHR0LcOMhDGR3MC5p+i8noc1QZ92u4Y
NgC+qtT0kP+MeqdWwwr2ZYniXtMH2c7qtM4/VH2h6hvKGwq6r6SkUTe9ZB6kGHkqpCCV/o9fS89W
DifX9AIEEwXgPjVaTul1LKIHmvo/yEkdMqJVSjudlM66m4+qQw+PDEs72Wp69SCNscJ+zqGvDpW+
bX1FdUjpv8vo2b/rBbQiHWyr3cMdLhTlJo+n5ziIn8ZsHPdEOsEQporTpn6J3uH0LA0qN7VQXygi
XcqejmiwZ/0JQX+SdNNT7l6gQolpSntJBPw6TWgOyTooGRlmtIt1D9xWH2pAR/F2bLyntuDJTj0/
dfxziAG5rLdaVVPbAHgG5Mi81PIWDWELl6EKryDZJfgO+eOo6beWoLQ7X29PppjK7Hb5PajCCzVS
kRMRD4LBKZNGNHm9rDp2AYJUsVzNkpD3SZA3jiHwqBcH/SepUnoNTZ1oqpoBpBiSB+Q4dPKI4ZWn
QqWuQBkPYnotWsUpo0MefWsUO2u9hDDVl8d8pChxFNNfijEBmI4pMbeoFdUgUhco36hS9uDTI1p7
AuQAP3tr4xKtOf8651bFXfvBqr41XXnTwJG3ghjp04qCshxyeKYB5g1l73oGxnlCfxLSWDiqgVht
uCMK6qOxR3EDul4KXiviI8inmPuAMAt+xnOCeHXUmU9hK74CH4XkanCdFok62lGp3Zd5gZGsroda
fhTj8EnUuttm6J+5nC9MubyuJP2oo2cbScqjiGZ4KajXWlaCqkq8pyTJr0GqIskWW9cCoJxtFkqP
eQot1QhkeP89wnpNPRxpnzU3w1jB2kqa45DzOPdAkeZk1iW5Up3egg5aDXD+vD58REyhtiutUQ9G
Q51WyU1CMT9Ax3TuxSk46WMl7FCnfEJb+aJTlF/5JFynMFltdDuTpzGMsq1Pt6eNP/FahtrWqJXS
aVuxoAd3OM4iMkIFOhJdJJ2fYPgl6oUhMkRl71I8Fe7lykM5oNKvaFZonSnQHkJB7C9AzM8IdPSs
oGm0fHbUGGsPBERUJfGuaaIbseYTpZPbBeh3KX53KOhG3qjEPVsVGcAsMm6qyvwl98lNpKfv1VSj
wKWXT/2Inq8gxndeXO09IsQbwYvu+xqAtBE2F1OQvnKR/O4s+bpJqMJjKx1LkrlISEu449o4Ih/W
UKuhKtFm6OOjYYblphnid5TV3sZybLdRLt+WYvAHU/OilhTZtb3y2g+InlatcStLAlJfPcqSMNT+
SK2Vo+dV031MeUgktMjb8IVUn8wJkCUk85LeKcTsxdCnEt5cu49V+cniEEaiot76g1TaQklEcEJh
jCdKb9OMGjmRl2g2UsmlTa1tfFGFnb4JabKGdWgquyj1mhskWl298J65geNdUIqHye+Dx5GnQNSN
opPJw7NWd5ET1x4oigDe8CCK7b62kmzXpTAGNcnr3/oSWaS26m4Eb0idTkZ6vpY84SJqzYe6GngJ
4UG1VXTrJVCIa9+B34lw03x/pzi+Qk85ct+3usvZgqFcTHdDxgfyUhZqSlG8iI0HWQCWZ4rKKU3S
k2mMpg3qvgZ1aUgQberRVuXW3xFerekziTVUhulNr+OBnqsBqhWIQWwyIqpDxBsTWTpFDUM7lrKX
CV7uVV/xuNPFaBZEJnwd9r+9HACjEadwNhGCnizvlJrpQzmVAqq1/l4vlGqjI4q9iVtUrdENIHn3
O0L1PR7aBAEaGY0e/M9cFe6qsHkqYnyRoFJPgdyX0EKzC96q8NaGgxEqd63fPaeGCvExlZ6VeNbi
683aaQOu+lwRkSwLWw677m1KMWNh1HA3BP2xl4KLSq8u6zz7gWFAPFAdAxDx3YyijBygohe01yMI
kqIWaKSPUQxeti2RfpatvSeqV2IS6ReFOvJ1uui5lSOEQyhD9RPvykA7TaRiyehoVqI0X3SmWSOn
UnVE7K2oOlZc8MlsMdSEt483lISMK8Nyc/wdCptUcOkGanJ1H18nk89KNPLDSN++gwbDdR2I157V
PpV+sff8skMPCrm3CViw3XA7wjir8HMn8YEyRcj+0OjdqfN3JdsBzTuTDpJWblyfms+LCZUANMNo
0pcDyzzliKlagbbtMtONWtEZNcRfhxZuau0/hlqEuyll+TGM81sTXQmiD0ijVxH4W8qHoNZXytaj
Hc0NPcDVQccWG0pxejTy7tb0BH4CiTo7QPjDLace/Qolqe6iYQS8VqIXEatoaKetNetK5W/+GN4m
nBmjae47Kg+rgqxh6V9EAysJDPWICgSv/AHZnqIbUC9JBrCGCoSbCmVEN7aan0M5/BomIdmFkhkf
WxkIZhX2+O5pszNSNBIQZsHp7V7aDMhgUONkEzR9NDLRu8Mq5n9i00geOkTeHtBlqKl6zFB7ldsX
ORpSXhZVsKspAdzwBx6iXOF9TyGWQKjjDspv/UfW4/Ziiib9VIXAKdUe5dlNlem8EfIuQyw3lC08
VloLDBfSd8n/gMD6u0glyIFGRFhxzeDtMnGQnGmSeUuGoa9fU7lo3nRGP7hjo/go4arcepRgbCul
T/lz+X1kmGiYaWrjKEoiHfNYCtD6y+/62HfbBu5DZCIJlMtIFSDsYo5m+ijoPERMEIsHWKylHbam
B4sOhnYiSHhDXjDj0E0D0dRKl1whSn5Ofu3R6mRUMHV5hCY5d3nET7XLWs8vDNXPLoI2RJSy1+Rd
3HT4p7Uno5vNw8kLgZkGqiDtUZ4VtgCKZH7KcAKnSdkeyFfIpxy6QDkVlfIqFkQDIZ/K2pzZKbRf
PXecOc2OY35B2OJdLcD9RcKdV+Qqr2BxPLKEmp0VDcoskwmcQi8xIFaeS5ucb+9kSL5t+7E18DgV
9RoGannZErS5zcUBTWAY41220fURI5iOxvSsloYW7eLWaDXePW08Ov4oJ86YDaOxyVE5oMcGSPBN
O6j9VvQS/Xn05HoPQp8nJSILuYlgIjRy7lJVOAzFIKIiYt1QCeQjfymH6avkKf2Nl1ZIuZQmSMJR
SrZNSGMNcpF98xYIeaW4lo9Ue9MgnAhfPkBHb6zNSzGXddRgZkEFgibyXlba2lU6I7pAf+khC9AT
QdQSIBIySNAZYcA+9jIxHbmZeFNMyF+9T61pPOotxpkZeftAnby7MTKC90JsjHuiM61txD4aP5D2
ueytsEYyFseikfr8ytPNdld7xXtrVNMNAj8GgnNJ4ohNq2/F1FeffIHSRK/T5Uffa8t7GTbrvgOe
vtGw4NuWQuafdSfzWwctV5yamNebqqm8GXriXVao3HZScyEaybMSjOKuNhB3wkgnvLhROEzK8hrB
hNtJ0yrbSjhDrYBSYFNeeFaIslJk3aod/n1tdKE9lqUJox9iuVKX9UMoModOQuzeS5SjL79GKDpn
I0KQRn3v1T/KwT/0QblHeAcBNsvyj5Vuacc2Mq2tjkbwc2oW5ckwUmiwAu5eG1JbUBX9UZLht2jd
76gu6P1JGkT+SA52MKORrEcLwGgPCkdXq5sXPUIIKg+7x9QHK++rzc84SS9JbYtOI4e56zUw3HMx
4kKytHKj4jfYaRjde3j12zwkYSU2fXupNhF0ct8Ep6p3b1Vg/PSG+JdRxB6lqvUzNQu0ENQo9k1e
8BMBx9CWgIvaghUYL/gE+lHEthy0kvObhJqGQGcqPgaCBsCrDgKnEMIbT9e5YbtiUxmIZWUpsHFa
n14ojRmPRl15LiKBoKwtFFjyzkpsAa2jovGIwBE1iwuwnLUC5LxX+xtBERDDQymiqa+0AsmUQYyf
4DTfpyNPK6EgWpO1HjIwHro/qIvtdVn/GTUi/KFAqpFTzZ+rQYgPfkecRhcKcZsFVn6YhOhW6Zsn
uHrO0EKwIwDxKCKhuRnLaiS6i1Q1WqcAlkpzVq9A3kcnOCgWKKM04qzYUfVIwHbxTPmlhSTxBBjp
yTZXUUeU8pkYp/pUBQjT70ED7+3T14VabLfNGwk9T4HQRppA3swDLcPLMp3JUN086RLCvUj5kujZ
UDX0e2j8xyzJ70U/uwmT6rmKRW2Xl8Kw773uOFJQycdBE0FFfmpIYB8INILY6djLr0nXoe6VhOVd
BOfaVmcque6TtksEs7+CquRj9nLejREhbvRNcg/h3zCsX5TQRAANTueV1MKa2oRjjD9LQXWJC4A0
hVKOw3WKHOaVr5Kq9ns9OcFJ58h0WOIqb/8kQX0ZysG7ZwE/HgLlBfm2YlcouIaGXkjbIrXUWz2L
EPdBB5pcpgyv6PtcxPlEhCmbFPOQNVUX+SnuMjxUk0SEmag3KNlA9X6bBJlA1+R+P9K5RCnZDqqB
+Ucl7vo55YHfxMkaSM12iJIWiAo02in0m/qyJobuioIaOwXPiZWK1nNpI+rdQVxqBi8sdZE2ikp8
SDPDG/eDCqRC8GTKjb+SUTyX4/s4xiJHahEX0lGZpm0AVbypvh3721G4TeRXIT124en7ZZyXaZk5
smDfsobUV4Nj+byMYpDFY+Sl4Nkj82YIi30iNsiWlHffD3MuS0omieSUTCKWpPoiee9TEjLIkGtt
AxlGs3v10bjQxsjOy0vPPHnde1Y+QtfHvD77ar6yomcm+Wlw5fMkaaAIiF7roh2KhkKMhZapmDKl
LFBWU3FflxOYpMg/KuEwiDOLkdoy8pPYEv8yLI1duK0oFtgONr23m/Sad9Ov79f1zF75ON6SwFeH
IgYeb5sc2MyiTpw0c9gvdYJblL1qyhqBb+6JWWwXxlNUBbYVhXvLQihBKQG/BrRIB5p1EYTZrZcZ
Fgz7+g+Bf7cx4LaLgsdjKJQA2etBtbbAZ479px+w+JR9jsYZjVAiyJvBodOBnrsYzrpUHONHrryN
vJNdvRbs9qd5+h8KSj+NvTgr8MbjaCAkZQcjj2TLc9NIuv/+e57dqR/Wd2HVDN74ZkMFs52p75r3
aA13CqJ6349xxoaRQVbhwsh0S3+pwx0t3bM8iW+o6PpObqGE0ajy/RBnp0HTGxwVGgCwLJ+PAXGU
iFZUjXwvWhFkQLY9EZzBXCtKXBtmUS1gdGqhEHHDVe9BcbftbsyQKELN8f83m4XRT2JkMTRVIbKl
PHnxDXVvqHavmY4zN+eMgqEgARNJudZiEL+2yIIYnORW134nHo9645eEMNDU5ofvp3PWZnwYaXG/
ZJbHKw0fws5VTcDvJctBz3whcXRDgn+07hK1Eu6+H/Ts9ChqpMqczgbNXDTbydPgp9rAuYUzv0PQ
mPC8BxfeL64Fv9x+P9bZbfFhrIUTksQR0Xf2vu3DVvJ/zVIQ5v+Rdh7LlZtLtn4iRMCbKYBtaYus
YpkJoowK3ns8/f3A7pY2QdwNmcEJxREVTP4ukW6tlW2OqshrrvDCyvzzi1GVYGSwL1aYaQhuqWcy
qmI8aXetK0IrRhXleH1Jq2d2YWzh9mjbC1kTsX1SxMQk3ZVcve00lCQk6F3jT6IsbezhqpO4MLjw
dYlKfo38JLqI8jcVAYeg1v955AHzBgzh87CbAjzo7f4lmdGJyISJziD1P2l53dUCQX5t9F+ub506
7827bxYUWDP6RBZJ/94aon9WR2ncYahPqpJyqRo96inDqVOsKHvQF2QOma4f1A7lZcnylce4vx2N
vdx/8FEcyn7mceUiB4dyQlp0dFaMn0kYokoOBSR1zOmr1WYVzfIa4eN6MAn5k2g/TGZ6HKy2ubFE
2Wcax8y+NkVcPDetVp60NIjtnLolCswQ+XhJZb4UWkt5Pk0g4HbNeuhP6RjIn1HMtV46BJKo4WT5
TduZ1sfr+7P2WjRm4/imazOkc7E9ijGoVM9oTs4qbShd3Zjmj7b0NpzOlpWFq+78VpDKuQVqwhCJ
tKijFbXdo/rwLxaD0hZudGbUshZmgjxXDapEfD/Rrg3KHbVE5B/3/8YIg5ISRPtQmi4eY8zgRBYl
GEGOGrUitBfoyJHx/qu1/GVm8QThFVUQssKMgHDRBL2x8GjJWxu25lgY/PxzLYvTD7Ws1kNNxIv5
qYP8syGiC8pA9y8d6r1cSzbWtOZWLs0tz8f0RSHjoQLSg6FUgsOAwa7rpzP/iuVzvzSx+JD2Yqt2
ec22pcKtxwGJVEHajp5EvoFsWwtFLw3NW3vxAfBptfjjfKWl6Q/4hZw86o4iLqxFHa/tmo0R3a2D
WmQWdJn8EFVU0EzKDkgA6rb3Zn1bJB/zXj5Y1bfrm/j66q/sorb4XqdFiHyxB/HDTC0puYkrH2hH
6raROrnuJnvPFV6YqnW7w/gZLUovdbKn5tDujbN6/Bdj7EzK/3lHtcWXYvKNJJTnjZ5Yt6GiGYMS
ZQhy9fqaV13UhRn57XlWXjuVusDdlJvGVqMB0ucHjXLdf7OydB5iEIh5yvU0RuOBRnE/NM+Mtf9H
KwvfUYcMPYsTawlVkaISbU1mHothi1Rta8sW3iPI/JwIiMVU5NSWTCyC5H1iBe5/27OF1+jTuklQ
iORJKx+TEpiP+aPH7f43Iwu/QZVdCiEl4GASmmk0R9F8ss0tlN3qjs38LbC4zKIQi2fcyDSiwhFW
kBihFLtqKfFJpfpcGOEWPc2qH/zL0hKwJUN87esRDkPy0SFHvFYRNCTInsp4awR+1alfWFq8T1/t
esui6ufAVe6KZvcYxvGGr131fhcmFm8zG+TWy+ecFcr0e0E4I/Foo5Sq5JWd13RUEPH+F7fhwuDi
mVZjPVkNkHqK64CMAoMKL0XGbktCYWvr5p9ffENSZRILy+eQjGA4MrvzIStQbL2+lNXaG/yzNBBg
0wILsdi8PjSZAJlrb/Ihg28x23snsbcLVBrQmkV3anfd3toVvzS32LoBDb487snKvdLfV4q5l4Te
lczw8M/NQIYE8ThBGBzSi1tH94NVqbxXMTln3S+vPtbS939uYiYhgtmcOgbMfW9PZxK6CjKKlnFI
8Zz1h1g4KNJGXLyGZyT5mSvZ8GoAV1+4nTHoJQiPyrmgVe2T2+qU7YO9d1vsyPFOGrxOW1/T1esA
yGcO+S1RVIzFpz3X1SRuxQ6SLNRJEGVuD91ROQRPioPMwnkLaLG2QApapF4aMlMzXc3bTRw8M0KX
j6cL+f2+1u32XjuWjucaTrczXhBM3mYiXLmBb0wuLvyIAGopoZEF0lw+wia1L83su2kVG9XQNTOU
uCgtS5IsgtparEw1vRapW9EhvT0pg/UY+SgZZ8rx+i1cQ6FpOuQnoG5mMJo5/x0XTqKvDCkWSmmC
epaOkUIP8gjhvdOgJOzIP3Mkp92ZG0/dSNBXfO4bs4uvbmSUXqS0CuAVqO1Dr/gmV+05FbO9PPhu
4DNCowgbr2FlRzUQ+6KhUUZmaxdfxzQO+q5qWSmjq9Vv8AhMyohefhYs2pEbuzrfu0WEe2lrGeHm
adaiEIRIZbMvTjMB/SzN8PfIg9eXpfPBh/4ActjFfYwLU1WUsJ2cPPkt6Q8lTW1f2/BV89a8Ww40
U3DjQMuEEMvbSxL5oVwIzdw16j8nU4xM73PYRU7f7pp6L3Qk3fzL61u4EmG8Mlv9n8nFsqp4BN8q
VFAtDaE71YNt9fMgWmzX+VaIsf4GLpa3+KgwwjqNjYCOb9bCaM+Q6QlVDRet75D5KnemDU7d7LCF
+143i2oA7lLTAVYtLiQod8kKxQHOimf9zEw3zO0D+E+0Vh20LWaNnectVoTVywJHNy1wnPO7ekwU
oVjqaWDGtPpL4yk7vSHg9b9eP7pXROfyuhh8dFgT5C/v6BASQh9A4QAjGV48MBs4/YgPODLHuJl9
s3yaSZWYTES01TFtxCA+DXd/Q1ZjJfyB5YbIRObFK5Sf3l5aX1Q0c+x1btCuOgmfI9LKjqHdfXya
HH0/HmUu8BZV6vw7362cYSvupggSdXmkJjCoXG2wOSnGH2IoPVVW5qIg+qOD06rX26frO71C/WtC
AUdzFeJwSEaXa4S5PJSinvP0omN6T+E7OiUfqbu7ARIA2uj0LnweKMDm6IP9HRqU9fX+ZX/xlQp7
McvFzif6a+OdxUjrUB+zGnSlqLgM7W+sds2rAmzXVZw3XkhZnGguoHNrtgB8Ac3wrXLLQ/RDR/8C
Tdxthpe1UAbNL0TN5zqypouLL6MWFuMgpBGMhLk9XyGgdDvGrWHB20NEdrMV2a5e1wtziy8irbmm
rEvMJe2uDB7L7o+N3dsysNg9iszA5QIMMPfVJsggzi1kwTEshwGQ3p0jtL8hWTL7zuWLMHEE9ANx
Z+KSqRJpezXipUwOo8b6K0X0gH4muIqH5AkFkU35zLVVXtpb3MiEabVCyqXBSTqnzL1PaW2+/IuN
vDSx9Nsqs1N5QOzSWUSdImKS7T0QLrd2iwwG2tgNN3WQ1lcFbN9UFIZDlsKnKvjQuDLZxQpc6tC/
+JuDIavXHbLKP03Mf8JFIMjoYyEBc5uI3PvdXJSzPGeWEeG2H3ymsn5t7OKa67i0t3heCggKsShG
dvGL/Fv/MO4Cp3TSQxDYsdOc4Y+DdBvgnZMd5C2vOccO7+/kX0tdPLW66Keh9jlA9a6xbPUMh/Bd
QhvFEfc5VERb7Lpr0dPlShcPT0dIB05YRvVUmJgZ49z1+1n16J9z1JlcD2lmk6ArDiXH2wMUGlNu
I1Rm6IKA75sau6hNt9C36mXrF+XCziIyS5FfGemOc3D7cefflAfBaXDAp+o+OjNuuFVq+v/Yg7D3
lSqYvPLtujJ/TNtK4mJGlVt/r7kl8UF+1h+037P/+He7+Ke1ZeROD6GClxRrUKqjrdq6cop0xJaV
1fdMh/J/17SsOvtCKRIoYEUqvsby7bhF9LP6uC5+/+KMJjPPFCHAX4yM7ZL9OUGo2Y1uOI1ROPk4
2tcf81qwDj+ALs3tVvLVxdWLYSIIySOZXPNUBqe9j5NMx1/q0MWDHWbD2FoMe2lssbbaGrra77v5
PlBoigO3k4DCbFFfrV+7izUtkgIlIf2WcBSOn0XxJzPPGazXxxa6SQMIZQQSyslNtQM9LH1BTko4
lR5EBFGdjseIsKHaXd/i1RuD9hdVFRme7uUsXTgAEAVePzptrrpp0jKLXH24bmJ1Yy9MLDyyKTDJ
LMzJQaY1dtygK+aPdkl9/7qZrZUsvG8TR5EGDzNRXPMlnB5Fa3/996+f3MU6Fv7W8IREz5liJ/Af
dzMXvecySd7vsyf5CGJ0ixd+a9sWEQesbtB9yPO2FaeKp5WSgVfGcLy+qlUrcGMT7yuQZIsLK0VW
ICegNqT58bFXJTsCMyfH9dberR0OhIbMbsGOTci2cLZqL4itGM5p907at5NdO4Vpw5etuviqXQO1
Zu2AEtzyh9JamIjovM4ED3w6qrF4bbE8eoVRl3P0MROaz4GpfJoOc6YW75nQf7y+m/8fe4jVK6gt
qfIr+/VFtEMLBs4wA3u1t0tOeW0bxwTJ0I6Gxt0s3vc38tH1Jf5lcuG3ymJKWx9ID1nxSIAV7oaj
de/f/U8wUIv2lp7u6jtAj5VQgNIo1JuLd+DzjTb0sqZq40p7kCiH8IOOuuOs4178sXWCxvznL4Iq
6ogUoOaqL9yoi5sTWQ0/LaH7iNDd++17hgCq1KScB4FlAC1YAXvqHxoA+Nam4SY9Dj4oQTvvPSkg
gcu6wC7zkZBCi7zRDnulBjJWeD1IWgOJQUssYSqFCv1mplz6xBxG8NxUfvWoFZ3piLFnPuZhYOxg
TE+PShoj4dZO3c1QTINd+aJ534hQU7T5QLaTM0czKPn0IFulBa4iEb5KVRbtar1WoFfQouBgKCOT
tWkmn8M0rh01nkckrCE4oCAcP6pFjjoWpNHhcUSQ7nelDf6jNfjDwYvL7lCTaPE2h/wp9/XiUxNX
8W4KPH8favlzpueQHCmxehcL2nibtWa76zVNBEMy9Z9EP2qPvTKlHwC8mJ8Fw+wB+1hdH0Ni4cEC
gYZcrR5q7hLAQJLgqY1j2dl4HGtHSYJNQZiIcmZkehtxFSq1sJCaG+oCxpdZswTwmi2NKEFEOx/N
kuvmVmIVyrF/WZtd0sVTBMAmhaMEaGGqWoaE/N66FUZFcutQVgHAS+DK+qHcGhZZex06r4MMf26M
QGPy1mwhZXGYaDn0NKEIdfDQ4GfySXeVtsF/K90dbAg5RcA8PdHkTF4ARMWOHqj1zSDV0Ua1f8Xt
Xv4xy7ZJ4UVmY0zE7lJ7KNQHId7yd6tHCiWjjsMDOrEUpmD8rAUams3OR9rPQhvMcJNmiftsl/1z
/VUaCSznL2sLVycHBXi0AmvRSdmnO+8kHYQDTVVnswG04lSRJoY2nvF/cNbLklCbBpAU4FpJRvzj
XOQDbVX8/t+SLZAsu93MR+Yv7cLRzUUhNCr4h07R7e3F6TN4KasId1Qp1Nzt6kTp1hUFW/icO6RC
8NmmH+uPykuyi761G1HAyj2BTRmqXp0ZUyphi0A71EbwIbVMc20w3U4f3XKLIHy+9svVKRSkKTLQ
UKA3+XZ1UWY2nmohcTCwof+XrIqb0qgr4QyDmayE3pZsUsJ8a6b0vdCamTYcIIGy25u9aRe5goyB
pW1c/RX3MscTFE70WS/FXHwF5UkfM7nS+bKLj202gkaXnbz/IDEG6aSePLnXvdnaCcF1CESJO2lx
Rm8XlukZZB8N+yeWN2N0r0E+dt3A2vW7NDD/ARfuEt7SuORWdiTdAnDfT0r9jHD72BzqXoSDrN1I
Cl4PfHkhNBrVEAJSRH8nmaIPeTlKPmoc87DW8DE8j72dJPYcDorHuthdX92qOUQ3GdOblamldxej
AX8OsHl8Dd7nKAkZQP8ENeCxOoT1xqfnNTFdLg6sADzeCrVJiPffbmYxlb6QtAVVrlfu8AKWlCFQ
GcqIAZu03QSxVDPsvWSqToU3wKBRVbCnZd3XPLLSE9jNewFcry17jenmInRjuZAZ7oya2Y3gDfe5
JEA5EJqbSfBKxg2eirK/STn8va7DOHgAAAMNen1Z/Q4D3SHIis8ZcEAD9pDrR7L2VJnehdwaavX3
Cg8qrEOVmbFHaQiRXhU4Q/il67eu2ZojB6Yuqzg2hi6W70bS6klOc6ygRA7eeD8dlfvyp/GhvZ3Z
wZmY2go7Vpd1YXDxjrpGCuLawiCsSGJ0CPIbyd/w1mu+9HJN859w8VTTKfdKs8PJpWGa31fNjIPO
huqlCcL8Nk+hR+gTAwqcxhh/Ri1EMtcP7nUK693tRolKwc2q+MCF67NK2fdg5Bmc8GV4aANnfPK/
/4+YGGV/sFzcTCd7Se6nnb4XkZbdmuBb84UGxE3G/MDocy5el1xRr9AUwKuKtzfq22xriGDtEVz8
/iVALS0qy29CjlCyHrIMYudPZrof1cP1bVz7gFxaWXwRiU3HfspZheSdPb12IyW1m/aHKD5NAOKu
21q7lJe2FoFTrg5F3MPY5IyoeqPBG0KlF/f+eBwgI9iq2q0fD91gieYWFEOL4xlRAgmUfOwdz8he
ykk7KBlqodcXtGpjliVlOIfm1rKJViZ1XfYBqWDQJhP0KVST8mqLiHftnZHh/mlkvicX76xKKVS1
KqlnAhGfIOQHxUs/DWEaOp7YPfp5Df1q9QNxo40Htnr/Luwu3lfcQQcT6rwvzYBaQT1BD7ATqM30
w9P1XVy5FjTQLOIYAAGo1s/O82KBEyNemt+h1aF7z0obMDn6RS+er9tYOSnmAUTAl8S29MYXNkDQ
NqOczYyrnjDwhQcGHqhisDH3s7qSCyvzX3GxkqEXgOLDgAEGsbyP4BGCmeqLJSQbi1nL7iiug5Ii
1TG1dxpiyDEApJhliaznfqfuor2xC089AKrY3SZOXhtDA8/PLB/JJCjf5cfLG7w6YsaD2serAu/Y
ugjRIF/mwEB0mpUMpa+W4l4/r5XLB4c/AiRIwCH1viQZbqJEbWG4Jn8V/KPatmD6KQ4H5FjFxpmt
FcuQCSH6Y4gCsutl8hg3SeIPiodokAtjEclj8uB9bY58Og/JLmMs7V8sjQYr1PXz4yIceHtJIAS0
BBWuJ0dtfwTibS+cIqbmo65wrm/hymUk6pMYvpknUphJeWvHstLeCGqCqFyEYdIztL2ueLkzpBsp
yJadhX+qEz2YII/s4RTVNTg8gsgefflezPX99QWtvGELYCzjh/MxUb95u6B0EJIiN30WpAyQa/np
4DRKtxGqbRmZf37xhFvDTKzIZNca65PUfB+6DZb69d8/I3uJyo13c3oD1Jqp3kn8fjkGWANNGcu4
vk9r7gGxT8SC+PhBJLF8sNUUWkqpoblBB9itEDWOD8NT7U67ZOfvg40AYm1BEhQINJMoGpAZvt2w
JLQy5kUxJsZnmKiYTNiK9NYtmAqTKkyMvhu4MgMfCIYHc7uCGpF615UbE/JrFxiBmz9//5yTXhx5
SZVyajqzc+JI6NxBkQcay71qJz4V2+tHs7YUGQAxWgFzVracRxWsJJ86yHMcf8rsMnoRrR/XDax5
M8p+f1lYvEbFV0clMFhMaT3Cz2b3uUde9zT2j3IEQyuE0nmwK5EercbWzhrAkf6WttPq/bv8GxYe
ToC3WhFkVtnt1d/zfOjP7pzdM1Z0RBhhIwST5gUt0oA3C16cXj2OJuygRsf8weAGTvAIc9ABrjh1
/xmAiEOR8wSPzZYC6voaufSWZfKVekeiMppKNVkSdbLk1jyIO9pwwyF0kpd59kGKNjWY1u4oeMk/
zS2OFbIsQQgazGWwrYuD3YSxq23h/14n5t/tJQtidlBEzmzpOFqL8bOm6si7oYjon5qT9TwSX+Ss
TH+mfoXg9gvdowfh4/Vbu1L1QdEFXORcrQbZvPAhMCqVDaw8JAZ+hxpNHyU3RVilMwMzPR2E41xV
TzwY873uX3gvgigVaDByJbqy+KYoBdoMYw6HfNOBhwmJM6rn62tbOznuBx9g2tr4mEWCpdaSFakV
X61YOhTFsTd/j1D9/zcb8lsPBu1hIkwz/b4gNEhZW9FHddSG710Bpdt1S6v3/nI5iw2rq3iSrIa0
qtsrjPRGe+0eKlt4khHCHI+VtvEtW3OYrxEgQIFXWpi3KytCbRjUxOhnRq/wRPkJ0I0CAdu/WJVO
CkczkXvwjnypbYfatGqld2TgHzdJBGRFj4ofDFLlu4Ls0jEa/UNtQOcf5bW6T6a6+lRVmXAIFMHY
QiCurpmvqSjyEvjcLdxnJyDpVAf8MdIUOzUNRLXeuPWrXwka0jRLNAvWxyVlBtXQSIKskIee6nHg
TF7efG2HHhA99E/30McZ90IcZjeCJDd3iWgFM/UoBPtFAJ/baCUPUG3Q1Lt+CiuJLt4U8UkaHmQ3
y/I/L1EY/YxsWj00p/ow652qcNJsonjefzEYcZJnGhfQ2fSPF6+lVFEGLeV09nLS3jjWTiA4M3Ib
xRTpMOyUnQbP4U32Sdm6zCvbjmV0elDPJlwCefX2NufRVNN8nCMZWaEPLxbmQetC1XDTQhk+Nn3Y
ubKk5xDZ+Vl7ak1N/QP2A+9FRIPvZwxeBjiikmcbIelKgkc8SrMHGRTGIqCYevtn0SKuk0YK5zZT
m99Uv2aRW9OtdoKBaASjs3ChO/98IPitzcVWxFIOM+eMzJmshwiJhP50/TJtLmrhqMRpHMp+Lmw1
bvea1okm8qko350mQkg7dM37cqPP+d7Vv13T/LAvAsnUGOuoiJhBHsT7PN973lmcnq4v671vwATZ
6iv4QCL5f2vC0PsC6vh+cqxcOyY+shxquZEBre4cYBu8IDExIIfF17hnLgHGi5jCj93vJjfeydGh
MWyUnG0eB+MLez/ZuIJrO0ef2iDRp9xPlvd2WU2keSGduVmr8yVMf/ry76H69M93jgI8Mzg0Nnn9
i0sulspQI1+AbJGH+IR66OMN4P+aW7k0sLjR0pCVTNSbsLln7YdJ8pEHyO69AXJsJRM3Posrn2G6
IxerWdzuLm49GMPZsN4Zd9lX6TMcXq64V3aD7vwNEfG1a3dpbnGzYYYIY0vpBsd4MMcdHALNqWTw
TLWNDxBQZtNO/Tuh/fuw8O0iF5c9zdswUeZF0jUh1vDPkedajr+D+9dyjENwE5zVp+SgffRSe9tZ
r95JAKyMfJozL93iwqAPEVlmSPM9UhyLvCU5afuUuhcTwR1aKifjTG7xuDVptHqLLqwubhGqKHlV
MJrp9PV0N52mVrfHkYhD2Crvri9Pn1NFuGsITN8+Oc9o1EhjZAjJANiyf2nx2e9/XX9yK+1OKlAE
E/OMlvpeBDDPKqk1ZizBXFqTnfkI/YNxkF2wuRu+d+2GzsQAqKyB9NSXEU0g1XLpGwPFIbP+EU+I
YfXehgdZ/XzPQCTe3QwIX9Ih9dkYMi+NDfWgfRFA/wr3YUjk69kieLb6c7Lxyl91nd/mY+yfDvPS
rEFP1WvxylHn6sawtgBautR5He1oQDz/eYx3M1n7XfhpOIbf/HMH5GTmSaxs9SZ8pmDvm3YWUwsW
b6OdQIjjbhzrfAff/1kQbc6zGiqaLG+vTt0UltWHfOfEs4q4iJs8NMfETk/qvs1sYTPFXz1a9vv/
zC0yfGQjqigkSXME1GjS06BtVIDXXgLRz5+/f/HxKeIwsibYhh0mR89WEHweR2FfJlsRz+p39S87
kLm93TYtYKhCD2MgSv4OTNnrmFI2uZ0z7BBYkQlJZszg9bNaXZsBHhjOQubBlk6snODa1ky+eprl
2ZHXPugWLPeycLxuZv1pMOFKuZ4JScDhb9eWJF2smIE+f4/6XfA1ZfzzJ+NY39GfmoPHjVWtFH14
GBfmFg+jNAmIrQQIoHpI7xU3P9Dt7RADe/0EjjfBQf8UOeF+C9S6ehMvzM4/vwzwUoRTYK/jE98y
ZNkbTmb+41rkvDAugjm3d2i3vLWgwolvlg1emVLHfZtqZ44VljNlq3m/5pqJIemNonGL31wGkpFP
HVqISDLVQ3erO4nrEevbIW+4OsTSxnmtfNQkSSSsm/tVMvNXb1c1SDw+z2iJKKGER5nIROrJRKE4
srbQziv3/Y2l+S+5OCGkncYpGdg/6LLjW/Dy6kGyBukQ9MlWLXc+ioUXpCRB8437zqTFMmbVk7FH
1oDopDWfM+mHXnxsRcWZ9EeI6Db2b+15Xdp6Ff+8XFZb+2muIpowD/0jH36UmNss962L2NrOOrXW
TdRv2Fw7Mwby50I1ZSvGo97uZClnVAJlepmqXn/oKtlOLGsnFb/qf86iZ805MfNyCpOqXPu3hkSo
QkYZuV5HEcx7LVU+KGHuGkG6ReayEk2i/zmThKLuZzIo+taObMQKpGbEc6N2L2uQrX/1q2PcffGV
0IEQ/bpDXLmH4NTm/gt0RUyLLnZPHEbNUzx2r48VW21FRLI+z9z+G1aslUXR1jZ4UvMA4LuBxt4K
hyCZOnA7kikcxF578ETzBBH2fVdpH1ptKN0ctNIuG8vI0SrwUqbffNFShAGNWNCdSFM+CZV4jrIS
HZgu+4mE5GNOi1we0WMJZLXalTSpJDG7y0Ool4oUbcr6JhPKex1+dSdJldQdSwRXism0UVh4yOH+
CpTgey/VjZvKIloticacu/U4kwv7gtWdhtRDXdy87+RqZ+hwHkeWYadq4dkQI/gun6qb1gr3qd64
JegkHQEtlRpwlfcnpfM+ZiBTrQJZljHatT1pT+odfSa3UFo7BKG895XyY4Z2Y5P/aEJUZ2A6qgQP
uVToBuXUHtqzVZcn06M0AB6z02bpGhhWlPa2TM7W9COswqNp7pT6j9aKUGb94AfeXglgnPToK2iD
nXmIMxXNUc7ObX+fIcc6IT4wpsK+9W+9GicQ/iFP+b3SIGSm5x+8sr+lx3QLwNFtkYXcjxaFpqQA
nVlUD5Mi/UIKftc0/ckbRNevZ4TA1yR5NpIS4jZq0xNtQoEQL72zUoRz1IfA9OwAIt3aqx09DE4Z
YNIMeVHgi58Ri2Ik6xT7uT1U1pdG+xj1pttYj1mHjw9iFx0wp/LbkxAGpZ0zbmkHbe1kMupzo7SX
OhpCiSY8xlrToaEwfWogOpbmqyz1B3EqIJHqH0axf45ya09x9owQnN0N0UMYRrYBpZ4603lGnWu2
34xi2OcZAnyoUQqDuINeHw08aY/4BHyJ3kudKG4XhOdUMkBtn/xIdTyEHZF3QuJqeElQ8pGM4ENj
Vl8m2MtEybuLzJ8xGmaThmxmXEG8jrpZLZzz+rfQtceyV3+JXf/cBYcsqvkvdBQykILxgKWUo60l
1ScrqB/i9klIsps03yWi+dIP4hF9UAdpqV99Sa88QkMApd0oRaykyn57af6jhm6VEvtNXplngHH7
1vsiJ8z2hsEh7BNX6ZFgiDWXud9vRlu4bXxQkfTMYbcsyqMwFXdJo+3kNLwVmqexQeuFWfsTYiP7
ZioLO6XaUgYnrabBI6LK+BEpPWdKfadVDnL6K893YX2bW+xA8l2sqFQm6tM4UHE3SruwxDsJ1Y9O
+JoYH8129mbtfqBFXuc3amPtfAkmCq3eoQ5zEAMJecMnr053Y34uu/7Wiye38cydrhf0Bp9B3ByK
+Njo/i6qD6i6ojLI/1DCzIMvWfYw62+2wvi5RDcp8ZL5Ptuictayj3HwW+P/KE1hQ8dzDobsbHTn
HoFArTmDWXH12HCmfrLH4lc5PERV5jJAtW9joHiBdYyHnwbc696IJiBjCs08aQSJJlLBKBH2qMgp
L1LRPMPa/kmKzCMql7aUFLvE/CF5xQ4d4V1qwMZUdk7aV/syHmaZux1iA9+mQrpDE8OlrH4UwmYf
5cYXgR6MGU22Gvwqi9bxfHqG+eAatZvpKroc9bOEEHOuZAdS/nBobb392SrtyQxOuRfd9LVxm3bK
obdSZ+h+lUGKUrIpPIdqvp9UIJPxcQyQlkByhVK3LQ2xZUNViE1NOBpFRfNXDR6iJvk+RZ8Hpd8J
6U2RyH8ofvDZ8zq3oUDVBkedpEctvzUDa6WDD9lZWOovJY9zKmMn0Osbi8fVjeVZzj7F/ZOGEG6f
CU9+UZ+r4IcetHuL4gEysDyK5A5Zk/soqD4FLfJSPYO7lrST9Hi8m4pm1+AZQh9faZnTTjKUu8Ev
i1u5Cusbv2k0lNH8+D7Nlajd5XB+3IZTljx0ahXcqLEknlpfzFCuMoroq2aF6k1P8Il0lHRTJupX
LUTk3ZAFhS9E9yuQyF399qwP1nOqUbuJMutLEae7LjU/tLHy1Fh9x7dM36Mso9gViENdSW+Svt1X
0qEpqwc9y7+XDep1QfkTrSHbK25TMT6gEVvUz0bcI30sDj8yucHf3RpZfyMonW1EaNDkI2yB2VjE
u1mfGyUYS3KlXgtdKS4QGorFG6jGy3OXqrjH4o8kbhTbN9rHzJd+wVr8AjQX4Tb1kw+1mWAaX3Kj
/NVMyCUx7FHbQdA9REH8ELW0bNTUkBzQRvLBR0LtXKhQ+2TlFP0Kc1jl8GVpAUqqmu9W1HeZ40FZ
+3uQtNFifCzDWTXQDrutzGirmY/5vkEgyRlaX7sXKFCcCzHub1JdHjOUtJPmq5EnwVEOlRbNrwLN
PWgAHLXKoTslu0WjBS9oFCmjx3XFUAjUOAGOIIGFF7FKJ1Ck1BbLeNwjbF7uYLXQUNVUhOPYlfpH
c2S2N61HvlGeV+19DaABg+XC3dDAu1xpiXeIp8zbM6+V3CVoKR97S6xQtQzRi1SswrfLbqh/h77G
sPAo54cygjAmKzNaXPow3Cm5H9+qZUYbnWaI0yVm9RT7sX8L4i7clUrcnYCaNXuk5pSJ2ydP9MBF
jVAuYyjIfIiH8sj32RE7dIGbD91+Gjr/kKKyfVsCY7tTJ334bNbJHygz3raqUaOPhkZeMo23zBC7
4ZgcBS1+mEKDT23zM/eb285vqEVDIRSPu0nLDnGGImFkddlBNP6IBES8IGyEySvcq2q1rxXcaypF
94NS7zO5E3egaIzakdDOQKVqomDTdMpJnQZhIwJ8jfwXWQg9yRnjaVGUYkj0bVSbllbR1Tkb6yln
XNdRC3u7I8qRzQ+K8VIKhqMOP4Z0sq9HnnOw/M7sTOuEApwuMzzz1qyUtlEj1IyZKNYh7b+JyfOE
Pjw1ANIFc9eZX5P05b9ZXOTekjoyVRMbwPZOc/G5OY57VOE2GRLWqjTMokqsy5wn9ZeJsdmMyiDI
zJMkuFYtQlc1Fu45baKp2nSCtNrporcXQtmxWvqGY31PJ8uxDOPMDPD+H6+ZEgDD7eCG4WVY0mX7
aRQM8STDyd1N6TetrxPTKfzKl+0hr2SisU6Rv1i9Ev4A+8N0c0Q4vFHZWUlkYBDWGFji4DRVnX9+
kXnqkydmcUKnuBsJR6IUgbywLQwAIKa5cadWqitvTC1y9x48qSRWjBaMzIXXFXKGirzxXN6lSxSh
qeBS8SZfglFukQPmdSOXoUCUNRWc8Uxe370IIFi/xH4/IZHFGNsESPUuqSeEMa8f5ruejSrTS2NG
TgOuxWku4TimNRlDPLK+rDwlJ3kX02Q1qwfr28wYJpxofP83g9ai4Ijc5liMeUDk7qAuSb3RO2U3
yQyR3gvuFlxheXqsjqa69DpvjyzSEtqk1HVWNwG8RFGGIB/y1yioyf3H60ta3saFkSWSdJAnxbOG
lBGB2EY3L7MeFe7KdRvLwsfSxqIe0aVVZga10Dq9ppz0FLVKS/sxmOFPJZK/Xje1vmcU+riT4ASX
o8BoHQ5yIHqtUzb9gbTKldFnvW5i7dbNs6B/2pifxMUDTuta7C0EVSkdqWC5duGZoRIXQmPtFe+s
b7ywdXs0fSRLY+b4HddBmlQgxTq/c/QP82z6PIuHON6tD3PU9vTf6n24MDZv8MXiiqbuJ4qJyHub
o80F3OUC/5S3VLBWz8mSdaosBnNqS/KhURPyoSugNB6QD21og0p+uHHr1lbC8BsO0KSCjgbW25WY
KAYi2Qcnr0qo3BhnBSeP+tz1y7CyDr5tTHjApQeZgbLYrkoSYt+rULyk3hbbjAi/TOmWrta7IULe
D60GpkmIDaiLvlaeL86kDK1UA2rTE6vauFMg2S4jNq7uamTTNox2lZvczwSQmfNPux2Y5s4B54QY
kWNaTvMVujwohQ7PZRY9CdZXgbJe3m3xDi/rvrMRBgapWbOXQOvnk7xYX5+roTmWQesI8E2H2W9D
/3+kXdly3La2/SJWkQDHV049aZYs2X5hyZbMAZxBcPr6u+DcnHRTLPHEp/IWJ94NENgA9l7DruYP
tvnT7gv/8++1siguQi1OxBG4+qq3EQqqKd/1QgsZz27acrr9PMzansV6gAqghCV9hL/lvVkYWTd1
3nRsD+1tD53O2ROH1wQKZZvwK4L5Ob86wqgbC1xDygOQHwtxcWN1OEqLeUbkqSSbmlBzLH8bveFm
D5/xzQ7YxzWPixMQnpKLDeGwJbY0qk2ND0UKEiz0JOj3dFPLdS0ASrCOhjwE/7SlSmVJOeNKU8Pb
LIWlZmMCFxfxduMathVkkcUJVK3MNEYQ1qR7DYarur1Vsl5ZBQ6ES7F58A9FW2ixsEdDs2qRlmgk
+3+1J+c9aPgAWvw3KgprAzJRHAefQ0qEL++VlWLriV7gJE8c15o7cDq2Ns/yrifXGTRb0GfF5dn8
ACoe435sJssSXk/mfJ/G5RvuDk9jpsLHNhKwnJ1Tr2mLdONLfejVLOIuNdbY3OeWBa0V/OXuBMx0
KA9By1NvJylESSC+EwWf79/VuZTyNARjBXZ78eE410c7MnDEkyQ7NvMvEqUbEVbXBrzVoLYMEDqA
i4vjCQp1w9TAix4cMAjYjG9Z2O97KAqOu3qGDPkWCuZDg/f3JJ7Fk0nkLMnSzurNCpvaU8sbNh/M
e4keyULH69MXdkVQtoBucevBXX7jvvTBvgWR8ay1IRuHBjMGvHgiQJ11iqCxBWB/Nb5WVc1CYCZP
TcIrvyzSpxT+Lq5eTFDDKtu7dkDfBMTy18KMyQ/IV9rHqodQ7GABGDJH8FyPegFLFAH/5rRuvjZc
zY5cs16dYsYNKdK6YJzz6ZWSBheXz1fFx3usA7E6aScgBRXQyLucQpY3Y29U2M4zbHmFDkd2Ix6I
J/IJNXT78L8Eg4zbZbCs7KjaOU7vTaOmfak6ah0VGztNkJbWXmrF+uvnAeWvX5wiZ6MDrPYyYNzA
hji2hr/Awtq+2xuQAG53f3JaXcRZLMRM6aC/PKBSxQP61QpxnYUZsAsnY2Dtpj38qj8f1oe+vFx+
+F64AEL4WIWS9eW4RDQlSc1xXElRXhNoM+CUUUD2sj3Abu2fRQPvAvcYaCEts3DRO0o26a2cxewO
3s67ht4Y12g1gNVJzPvPx7b2yXBQWqDz4gbwIeXXplFYRo/n6HQcr/iuO9HddPXvxVfkDJ6HWVya
IggsV5YBlnkLA42M3mr0BeJG4edjWdtcEKUnBPxKWXxbfKbC1jumE7zlgf8/jI3jio5958L0wCXZ
fR5qLfdqeL/hZoHKAdC/i6XuoMWVmg2WhL6TbJwsBBhXhzC0c5TeBejrbsSTf99ya+EwgTEDMqGU
yrtcgrAXHOc5Qa5vZ+LAorz3md4eWdd6tgLMwTDDHMw4oH7yUqq4TcU0e/yDXyBRdipMSoAeXF6p
GmcEABkHu8dsL95LWw8eGmjRBsiim6Ce1S0HMxQTQhKQHvyg/4/CeYTPLGDkPORoO+7jhu9F17hN
fIqsJw2FjEa7TfqnuDE3ploezMuZBhpZYiThlfKhImRWpG87XIe9SbvOq2NenRK6MZcrdwMJeP47
xLIGRI26qFRFE16bFV5dpGjDblx41iLIKwHo2hBR+UAP73JHCND7hTep39GpN+0N+7aVrUZUAwhI
kFVMiNgslr8OWFkRCWWAyEIdDNUdXmX3aLeGCtH+JQodmYNoDiha4IGhRLhc+FmcaL1p4nlftHCv
rDmFDJFdmocEMkEbF6qVSbsIJf/87H6j9dEMHT/gNlhi7WsxXom+2xjNWgjJaJMoMjDblwBfChlj
aiYRap2d9tT2BkDUhjn/+3Mfb4V/giyunmnR837S4SVflXdcGAG3yyCqvhtbuLi1weDNDeN4eCND
dEWeLWfzZQwz0TuBl32fRjACmd810f37lA5Th/+EoIsrjGPNc9xXsngwg8aefs/QzqVBYW61Tn4/
ABa7/iLQYkGPrNT62TQ7NLqa6a7IGvSL0Q1kwWilkIbKHa3lfqUVUeTqbIJFoAmCjuIV4Azlx2Ic
HWj1U/xOVo7sRGBuiFnhpA8Ts0QC0yZbRUfK7okCzVbhxK6RZHyfzHN6EKkm+iP+v+7OHlh3XcQJ
38+D5bidMXG/1eseIBe0LYsuGva2o8CDNWptF110JGHeqkGhmkAaOE38Xk257UJNYQjNwdLuOWxg
W23AicSSvpa9kjGYK2t6NOpqUpFWm+kqUrL0B8kUJWyzMfFombItDtnKow9ziwKNfIjLuuflOpkG
goYqAf4vnWPc1/tbqgJmMCe7ClgjoyQBH7cokWv56Tyk/POzpYmusGZnE0IOxlfatm4CQJEy7B3r
+fNTceWwkIQPB1o2yOjAhF/GkZc4eBlR3ERZb8DTFriCnNehMLdesB8LXHgyQIjPgauWDafWxflv
ZxxG6hkEKuwiudfT+cq0hlPk0JMwzD08GO8/H9fa/QZPFDTccNYj2pL3pzitWYOSJzzVEvG31CrN
PenN7jkhLPqVTRG6v70SeRNH26mwovkwzmX7XGml9WJ09ZYC3eo0n/2axYUfBeWapI0FeBlgA9Uh
KYJN+uVaCEN+RFRhcQ9edqEKMnVl0pDeK/l1EcEkepdFD59P6kaIJWC0xR6YnRoHmK7tJ+W90+83
/RjXlgkupCjgQRUd/yxScq5BtTtXa+AgyHsaVaEJXdghwvcDcsHZ8v5c22QGylKgP4LMjzbT5eKP
EquflBpfJaeJW6o4/AGpNINU3H0+b7rcRcvkfB5IJpiz3VwZU9Gluazuxk55KO2y29l1Wu27tIFc
L+t5cWuMjnZE3Rb3wqRVAenJ8691za2HFDfEYxXlwodJR3ewDEW7mfqyCjijQKiAmfLQQWM+nG2k
7Izr5UHhbeUPRe0cmhh+ghlXf1VG00BMVBH6DYOumpagwJLgxfgdPYf4WIiBhDMUil1o2kxhNBHn
NM2T86ZUIgeqj1kHoVFQZ1m5USRe/wIO1EQMW4fj0CIrQJhjmGxSCS8Zyc7ilp+ZpRubSih1+TY+
wto3MCGXDbI1uMnLYtPQMp7PnQLBCG36VotqQAEBPLrPg6zV6dAk+CfKYqO3XDRqreS4fMf3htV6
vXrPMiOoq9FNmepqjmfTaxXeGVwNbcUn47z1C1YeWvgFgOBL5UkUnRY7SKnroUAlCuM8xntrHwe9
C0jZlX7a7oys3Z/OQi2fAXFZwAjYQKjYeGLm5CZQV/6j+fzPaD7c04H1nFHT6EAbdW6jne7RPTCh
18auvYl+bHvvrKYf6TCJg09S2GUGPNuoNK6QdBKQsVqlD9Lsmjdf++5BdbirbImsfsCEyIeBgX6Z
JdH+MPpZxBoy2nJoe6FPa7jS8S7zmee8Tt+GMNkXPkSp/C0Jd/npP6QhaADYGtgFGp40l6PT2rhD
BwURpavKX+UtM4R5y9YSlLv2sziLdKePsxVzI8MNEnYnTpiFUFu9EWEvib4nAOJePl8kZDWLnI1r
seRpDQsxg3EAGTsjpNClqrsnXrK7hoYzBGliAiwlcwsJQAfIetZqgAMf5+I16n8l02Od3sS09UwS
OLHlxvoPOu95962hvgGYXaZuQjY+/7lQ07/8DHopGmMw8Rn63DPVnX7UYZNl+7gUmCm4RsRPghzM
LeZvST+v7VdQ/mS3VsOlaMkDGolSk6l1Oi81wzJvQB/YKg+vXruQeUBtxSXvY99qmEHxyCBpgXKc
+ms8zPseFG86wRJTduo3C5urIzoLt1hpA481OihQWkkgzF179YH67N68I8JtWr9JIDMABtymSOfv
lu9ygeN+Io0Q0K0FOfTyCwooTipF0cIAe4gPtbDCwqn9DjCLgr8JkYKxeGX08t8Qv9Cp108CjfGy
AvZogpqKBVyo6kdAr5vtMRKay5A348R2bYn/ml4ojLsL44eu3UA7E95mt7SFQnf0TrJvVlb6uVNu
ZVl5Kn0YD/SKIelrSsLMIhU1WkSTpEXFVjmZ8Djj1yWa0Kkr/GSv7q1D/OPzDfsBXyhTn61b8mIO
rfwPD6oBVfympKgfjWF3KI6S6KnC4Ek9NfuNSCupCG1hYqGcCq0cUKAvv1QztgOgEQlqLqFza4R5
yK7jnYHzQ45M7NUN1ufK1kY43CSlFh9eO4v1WHcQkUtqyP4xkgxhlpEuTIuu8G2wzl2Fxlsm6R8M
MTGTFNw3cGYBjwCYbpH6QAjJhDOgHiP73gq8Rxx0c4HbhImh9Ker74EPBhZ+K8XLBbFYMNA2RCsU
6x+lk6W1Dq/NSp16nJOA0XoUbAVUBOLkX8twydGhRPe7Xgxdu9+J/+w4ThQnmQ0N6HupCzQxtyPB
NBwqMNR0v3NNFwr5gTq8G+xmGwW0VsEF4AwsK8yq5Bculk4xTwqw7aCrqDt7Jy0dQO04SK+6bTXM
lTQGWT2pOAy/WFwJFqGqxqrgd4/EXGTXdvUlybcMhNby8kUE+QvOZhJGGdNMygoaA2AJqwHwEb7z
wEN+AJ/isLnrVu6gF9EW+cSGBQUQ3xhP0uPem5Br0WU7fWRuwsGHYjsIjQrX4dH3qNSB9d50vVzJ
Z4iPDwcEBQrwy7dw7HCNppSpQMpDgb1GqR9apmigflVD/KZgs7Est/VyO6DcjiceTgW01xbb3ujw
tjBLPCTNa/HL+TpfcbApoXnct+hmS6ADeZj29Q3gauHWTlxbOjCoABIPSlZUcxYPjph3BbMcRfVM
5bHsfthbUs5bf/9iafZjFA+KiRPW0WJXTd7a5OvnKXotlZwPYLEyNafJYkEwgMq+sdPOc4qTFW9x
Xdfy8nmQxYI0m0m3aimyAIZy7aqs+pK28Uvfxz6MvIX/+Yi2pkz+mLO9ZoL0opHMViES3e9trblX
eLz7PMTafgb+CNBYSJai2LMsXTSVUUZd3mieXv9/M4vetIFzP/m43W2LM8ivvFjguO6A2Qw5W6xy
c/FyKPtKZ4VE8dg5rJ71oC5diZyAo+yufeZo6m2CNVa+2EXExZayElA48bbEFxu+z9Vt1UAWRr12
xo2JXAsDUBJ0u8CPBwZvsbx1Rimrc3wrfXb2wI+5hqrdMr7PtfDzL7YSCNpcYNMaqEd+dF1hapqU
WavDUwN8Kap3V3mt3Suq8U3Jt4QPV3bURajF1NWTWiSVDcHF1HAOVg9OisoCnCkbU7eCyXQu4izu
HmgDqAxhBrzN5zC5m30OSwXXCaZbsLT6AFaT4By5ZhA/JxtdqLUL5Hno3wW3sy1mC1IojoJipz5H
3x0+vA0w+kO/IYdCiZ2HQwEiIY06eDgDKgoCceV+/jXX6jwANko7GxUYa6CsL/c4etepnjqNivNU
cufTAGzWB9k/lxYfudd/+zze2hP3It4iS+qFCs6u/TseLEUO/Ht5B+GbAPf04kt565y0fX9qYDhn
wBo8O/XfE/Bm/OnAfMdnL5//lrU7JwoyMMqGzh326BLf0VlxEVU5Jh9oXL+6MfF+HfcgiqRA9eX7
ybdPyoG+fR50JafKuyaE/ADwlOWgy/k2S0XEFsFaSxi4trfU2irRfkxwF3+/3L5nCwrdOaKDWYC+
pt1mVxYtSo+MHfc/H8VaEiBSHZEC5oHq3CKNcj5GIHQB4FFNWe2JyTz24/zE5+HA1eLp81hrM3Ye
a5EFRsHHqu/xErcm5YeqHFNF3XjGreUZoDrxytfRQQcy/3LOKKvYbESyt2k8KCBMzmZYTD8/H8Xa
QYc8/08QOcyzDwOaWGfUStRhsf1W3IMhgqsEOAwAIJXsua2ktnJ1vIi3WGhR3jDAVFoBFfy/VGrV
g1T8Jb7EBW5KzqxclC+iLZYdLsm5gGscUrXGb9pRg/4L1G5KlG5F51tmfkKJNbQH7k+EQTKsvN+Y
XfmJFuf6RfzFgsxqDg0QCgVg6QXWgzb0kviKJ/0Vi1C3bvH4/5MdAByQ7FDB52X5XtV5CWLvhLPJ
mux3u3RCBg2AWsSH3nAeNga3tj5RxgVYES9x6P0vqjRdmoFoS/H270NwOI0wPToeuSVPf73iphfc
lPw/Wj/Au2N/Q/oVCmWLbTdpbC4mFdiF+Va0LnsYdgnqunPtJQ8oRm2agq1VkREMxmCg0elgESwO
4U4MWp3MiAeDM2/2NbfZ1S/i2+/qjeZ1u3w3iuDziV3LLHj1A8XqAGmNMV5uyRje3JThhIWVG3On
7tBtlcbXPhxYbVLNXj6qPrC+jFjMpsHRuy0qx2vhDZmACC+K2HX0uN5YkXKCllsAkkUgDWjSIW7p
aJB3+UCJlKwjVeub2VtRP43DYdSeku7UlLcG9BH+/fRJNWycn9gFeLVdTp82FLTFxRZV+Cz1jPHQ
sY28vDqiswCLpAIV+DSZbWR+KXkL/XxI3poQYDIO/9s4Fssg7SlcIBXkLsa1nTORE6whtu55qytB
itAAMwi7wiV4Kh060sLHVLoipr8K6RzI9o3X7xtfeW5/DX76jYWbW3gtKUOBToJlURu0l9DIIUOL
vSVIihB/v3JOCWwfcdfx+V0RbiGB1y4E4DqjWo6GPXRKF3MIKb5MVJMQHh0anzrRIW7kWdrteWnt
Pv9cMvEs1/l5qEVimucRne4EtzYLWjVJAwQL0Or7qbFCtU2fuA36KNc32rtbMRfJaaJTFZWS1STw
ALsv7Lz0cBcH9oiV0EroUuVkOfnDIBqY2nw+2rUcdTZae9FjKWrTgbYoWlA02iX9a8c3RraWdwG1
QAMAjq+QmtLJ5S7GsmSOQpGjpMcfy/32Ueb5IYQskDuj3vVfvMJX9vVFyMV9K4ocqCW0yFTdDD1W
dtcX3G3ISbC9RfZm8tBkWyiklVm8iCj//OzypapTpXKOiAy2mbxy52Srwbs1pkUyLMyh7A0N0yhb
kmX4lzz3djWByM+xWP0XI1nkxEltnaKdEaeDvymebEnsJ99wwfNq5uWhEjQ+Ca3Xdte65BGPOK/L
g/+ijLL6Kyyo40H0EejfJTU3N0jT5g4yM9k5Py1cSGCP61otXIKB7vL/BHMtH6j/CbfY8jwtBkeM
yNCgGz/VYXSAV7BbPZXH7Wr5SqK+CLXY6UXD9FFX8H6q8vmoJvw5rS0/HoaNA2EloZyHWb77FVZT
VL2AcI0VyFpqd03/SJJ9Pn7PixcxPfzrHALiOeSwscFRl19eQzJ7Zv1ooPQ5T5CUyVyz23h0rlUR
4NYD8VfwPsFsXd49aNRkmVagTi67N9K5s//RnToXJzfOa9P6E9riRbzFLtBbxRFJoYMYl8cuLx6i
LcbOWsI4H9DiPOt4FBktzGi80Zn3Rpu7HPphn3+Vtb7MxSAWq7qa6nSEnQiEaEh62xf1vjK/DumN
Jr4UabwjZbkzmKf3j6q6IaO59ha9iLxY5AKKZhDW1aEQ02ZBBug7H3OYn9auRe6j4dZp36n2zXbe
Cq1DY2zj/F7bYWdTuwTflZZIOqWtcX5PN8Wwrwg6btbGe3Dj8/2e+rN8rwszhgwy7TxbP+X1N63b
SvdrFLzzKfw9xWcRypwCC1lhxQNNDKOEBEzdDLLKmqfRQ4eGsxmykJSHQT8UL//bulneJVUrIZBL
wgT+tdkadBrcOnB23S4Nq41gqxMJzTl5c5UMhsVKaRsVHS8uZcNmd+7QSc/+pPOLzrkk9VsoQ354
RhDbEE6nYDH+VYEsH7Wr7E2eoG2QQU5vV4T5bt56+oHUv3KQErRFASECe+jD5bhKGRmLkQG8Yunw
+431HTQOIbzqxL5W3vOeux1MvomawDragNnnQPLiu1OpD0SZfvCi9hVo4pXJ+A6Py7usQeGY54Ht
NI9WPHC3N97VUd81JiwiIEZfeA2a6ZAsaG/omLidCiWghjxoGSShzdT+RsFDCZzawpOAs509EL+z
IKEooPEISO9VA/xFQqddzqLpGqgH9bo2DVSoTQV6Vvo8u1BleRVj9FaImgZxbDOvGB3h63puhsCV
GD4jVubFTVW5yOBfbGZVnhqlP7JSSSGLGL3lQKiHbGzBYALmZILK1jRM0NQmTIT21OuhhZz7mkLX
0WcQWdMii3hGET/Wo6IF2WS+shEiglSPIc4W8S+E5ddtVXpGjPxcWeIAQJpLc0zOBOk5e+xiMG1o
OJjR6Pc6Kt74ex6TqNkzEft2ptxExRRARDtMFPVo9GWQG9XTxIzrTs2uzUKt4OhdvRA1il0xqEfL
Gm7HuN6jWXtVEfuZ4UgwpvZADLGLW312KQXofupPdqQ8ok5031rp0RaQz8qK7ldLROwmFj3pevoI
zvMzRKFj164VP07yfVPzKyjAKW7FUBOmDupJzqjcZA0ZoQEIvpBC6ezPXG3vm1obv5Zd/zCD8e7W
0zjFbt3a0a6trczvZiiCpklMvVwZx10Ux2ynljy+0dL4XVCuuWYkclcpxwB0FMg1Q7nOpyYArgCc
U2+Ect4xTqZ9rPAj/IsjKCrCf8doW7C/BP2h9flLnav3lW5fm5awXMA1v+glY67ekiuUPrtn+DkB
UgYrBteyZ99q1KNJ+IGMNRp72nVk4DmKmi7+C+0HJGl/EHzsoXcesVoyz2zHe5izBNpcDAcLKF5o
aI2Nm1ST5md60QemYwW9KE40ab+ZzZwG+HSzm8+gQEwjv+tL5bFtIU0G+ABwQ4pBn9IKI9Ii0943
Y/K9R5PM66XW5gy00BUXihrGpMnu+imp/I5ATlOU9M3IxtrnlWJdF8Vc7skQR3vov0XvVs90N4od
qHhqdsj1rpIUx9LTo+kBP+eYCPWd5eqpt8UPKDq9wdLunTsxlmeP3MZG55pADRLdkBebVo9lNiu+
OqJYmWrOI53bQGTpe8f6qzQ3jlnX3nQF/dHb1oulTCet1zg0UK2HjLS5Z7XigYDLkavmVaU1fpLS
A1SXHtMJjyyV79IkKl2dins11a+p0cB2dWoeukTBKiTjlQ6fm1Iz7lCUe6RD+jTq0Fl15iyImPNW
O/xUgLiEmnt9dFL4f/UAAsIDnCloWdkiu7H1kfpDwh4T2twWVfuqdWrl1gbosWlrNqG0+QTN2UGP
p2JXQB08WCkrA2iDPOipcQ2Aju5mbbUzDKiRxsX8dWhoibMa4lqlktzVjFsuKpW1H8eoC2p9B+Pz
yDKhj10mEGC052/xUNxwWr5kRjaA690cra587FTe7+M+gZtCBoLmMGfSZ7b2bKdsISUKa8FYDDzI
lCbIabkfJmNXQiovoobi9hX9xadZ9SAycWxGs3Wpmnxt9OERrmkBoOGP5tC1uAfOrsnUq9xE4tZE
rb44qfaYRcAvDDTxQZEq9iSz3rmet24kqq95Qp/txEEvJqNTQEi9H+shVLgY3EhBwmJaixWcZpnH
SXHd5oB4AO9IITOKHagxbIF5OtWTo3pdC10IHc/zwfJFzMOsMyHyBEVAhcL8IKG7NJ3HoG2aO3Co
Xqe6NzzYqvcu4/qjUjHiEivGHdOyIHbqoJrGjOq1iKxr0xHfM5ogbzTTweqyX/gyQ4C3swkrUcz3
2M0tlC5ZjKkxjVDpIdna2F6LS2VN9QeaVK8RN7yZCX8W9FYfaKhZbR3GM00CTWfQqWRIwNMdVbT3
zBEPA1Fcmjg3OWgeLknIdzGgg+zUHCYmytDBuwdIPsog7KlmWefzzMpcCOh6catkz2NnF7pLUh2k
dlqgngsyDq8GX0MuhXlWXPaBE+HfOiSr/cxmL5jN1k17fps7032l1D+7Yaq9gpk/mGJDM9TEh9LH
XAng+BW7pa3caKZiQNpY5+6U6PeKXeB2zB+0ov05VNaxGPKnvtWvCAhgbltobyIv31SHAiHfPZi5
6k9q8zVi7GfWJ36TTliIRgsYXdJb7zRr+a1eYnsyJGx7+ulY044Z06vJTQ0KdrAriuLOTVTlUYjs
q+nkocgqDcLEVKpIW0Byq7XuNlH8MnTdTa7oV5rFfxqV/iNS0zFQVfLax0od9mMau0Vq3EWp8m5r
9g420rtSYy9AduBY1Ow74ECPJJ0PJLWi/Whw5pKKXYOVNLlYFFKWtXhRlXnfKeN9nxU7BpxliX6L
Q3KoKHdvuaVWYRZZ9XVZW+2xLSz6deBwEUQaNeiuLsoijGD6/KpGWXfg2qicsqpnJ9pCyTIdptdy
KqGtPNvGYy908UxoXV3nlq0eYOlO3aEbyp85EdNRxBGknmKUHiFq2PyylRTkDNOqzYexnqeH0iDi
Gg7m5i6vy/wxx7G8TyMdhYuGO3fKUHJXRHP5A7gcu3R5zTIRWhSPrbGHkIfrGEC02HHGeihUjw5z
5xwvvqQzjTsVksjQ5c3j25az8dgCWncaLCQ+Gyc8uC/joPlqp9bQ8QY1Zl92eYFbHe6vWQQZZrB/
BhisT888M46qg86GhU50oQeWjnVe4hiApOPPVAWyWRTWrq8g+qunt3B+wk1LlInbwGrMzDJfqY0j
qHvULerutk5YtW/LfDyOTXYErxg1Ox2K4CUMa64mVf1mKaAJzpFn9jjPoM0QidqF5lTQTdr9UA8+
NGK/QUz5iC7ByRZV440muv+sBB2m1fMbTZ1SlHOMIG3zxp/s6q5TLRCXx185yPZXNG0oePY2VIlI
9hIRs/ZZ230pVcEOk4WSc5FQcmjRFgaay1D3ugpx8F5vM2/GHt032AlSJBvwpaKegyFrn/D6q57V
ri9OmT5MQd3USmD3tQ3N2Ua71o0x95WuKT02EHYsiQVKXFWBHNqJU9eqoWGi3N2ZmYCealYGTY6F
OrN7qA0kftujB5K1s1TubW8tZY5c0XYMGqL2V53gATzV945wODSQE5Ri2hZrZLqFNmnsQ4YdQviU
NbdzU+LhP4H1Y7zOmvENQsDemFbelPDQthoW9BH6LfPACk8rY7xf5qI5paJ4sYz2sayqa1LMqZuX
yqHNRTBWj3Zr+6Ux+TMUryecRC42FyCvsWP6jpO+9p3eAWr+zmrs14I/OoNWBU1p7yacw0rE98ZA
bvtRDSu1BEwF8swgd2JHZzg1Y+C5J6mGzF5LrqM4V4q33jCRQqxdZWR+Av6MaHFEK5U3zN2jXdcQ
YIyMyS0t2EFECv/FDOML9Oddk0BUeHae52z6osxqKHTjaSBzcnJmyDrkPd1rk/YExGd6grjsG05Q
C0ZJUH3LY8g8S0Cjn3MCWEDSfMlhguvHE9VAQW1vE9zbcFhD1RppAxQ/kWvuNHRfYh4/pDqKwnkb
lJE6uCpMut2OqceID1eOluxrwnZdNoUgtl71GfkZ2TEMaeLJb63oMTHNe6rrN5kBAVbb2me8dPax
mu3a0ToNhvqVwrsvSCFOBtE141uMeyC6xl7cF1jqmddp3WMfKb41Km6pQyUI50GENFaB5mVmowvE
THLNe4jHTjy6Lxv+hrP2Kh/iMBa4BisUV/4kfo+cyQmUljK8Q4b7epQpE4oevQ7YQjv4VQlmk27N
SNhtmEHox+Wifm0UMkNCnOEipj4Us3WyS+tX5GTljVbBp6lX7lmd+HZn6riNl9DkrmIKWXCjg8yw
0cCMc8xxvjtx4OSY+6wnyG2qAj/zKlKPHW5X7ue1gbUq9PmjVtZtz6oSbRH3zGpLQH2PSOy7fj+E
0MHYif3nYVarAmdv50UBPwFR2sk1UNBqK4f+suigqS9G//Mg6/UxW4qgSTWLj5w6fL4cryRQueG0
Vz2UEFX67cBy3K4wrw4I+l6SUwc/7mXzmdC4UMwGpPOyuu5idlDseKPgu1r1+ifCkmI2o69IJwW4
5ULFOpkKiqofihwjrBE2pk1+42WHAHIZf49lyTRL4Dg/4Hbae+I4h1bY7GABcGfsVHgNif0m8EMW
Qj9GA90CLD0NrWD552crjjqYOWvGR9K6HfhfHGrkIF7MJ0JdejPfpFfqz9aGGhWMkf0tDMb6V/sn
9qKAWmS6GY+UdJ5SlHfGZNdSfZJtzedWlEUJbMozY9Qa3DyyA/ESj0y7TN8rXhuMcIwnMH1mAeCr
f9TzAGvg74k1F42/iUQGDCdwqOq7dC+u0bp1taMZqm65yXNbzRpgxKugUoHIsiQLDtUYkwIoQ89x
fgKHAWoAIKthjhfOs53Tl6zXtOPYp3hhgfe+tcvlOD4uoH+CL0r5oHlCIVpOr0heRn5Sx5ukOZp0
QlHjS4M6CS7ZfmJslDXXVi2E9VBsBMFL8sguV+1UAIKnTTKBzc+W+UOrIUCfn9ryoW3qrTL/2n48
j7VYpWKG34tegJM0/oRV3W9xbvETPjt+EcahsTGda4sV8izImEQHN3LZiEGXB2WQBIlMKw1jj4oG
DGAaU+z+IMech1l8NFj4khSaTjDWQYl9J1WX4uv4itzi1gdqwNY+Xz0JKBhWCAn9rw8AKJsWdtVl
KOdLpz94yoTdXnpqQ+1mv4XIXSsLn4eSX/Msn1VWOfb2kPUeUQKcFS7Kdz6KTG5k2OHGJK7AM6CX
S6CjDvNzGE0uTtHOqYfOzDEqw+396gEOD7+VRfOHHFSWz2OtnT7noeSyORuVYyadg8IAQg2QmIV9
c3/V4VnxeZDVtWdi5QFSBdEve7HQU1sR3EYJ0lMZ7j/606B++TzAGmAX1SlIisGIHBqcy2M6m83K
UaUSq1wHpleGwFAOOmCUUmyxDNJ6H/v3zxtB5WdYJqizoMuTm8GhoFZbBGXPImhuOCxWobQBAUNP
HqmxvwWlWf1W/wxyeX4rgGgUaootbHMBoXdYJzGUTHIr+JNxgfUGAX0dOr3qYqXPRW8ZTFB0hR9h
eXEowzgQijvAy+JAwfTRvm2yJdcWCPiLkHk3IBYNy87LVZiXaqmMLagQ8vMVe4n8rsBLdudd/AaI
oW/0wdb9ZG0ykTBALJTi1DBtvgzZ8aHvMyhug1H907BRSo/An4Zr7OdzuRoFmhZSIRi8iiX6CZ60
o6FAe8hz0MRtGzwuRwh/CC3dyLtryQlddmgro54EAZ/FaCJHiyJLtr3L5looP3u8LvXRcf+PtPNa
kttYtugXIQLevAJoO5Yz5JDDFwRFkfDe4+vvAhVH6kHjDnR4IiQ9iAplF6oqK83OvRVk9t5f0OpO
MUELWbU6yy0uYh5jkLOS4TeGPIJvcn+cC1PvG1h16erc92PGlNmfpQQcsb2QMssE2PMcHjWLybbY
KXMGIZMdpd8t/7e2nhnjNM8F0x9b4lWqStBDzyPCSePnLtoP+Y+N5cy+bekkuLM6ARsDbFdjFAnT
nwzJzuWpWyrZR+A57pyABYyvtq7khM745a+Jpt854JeG55VfePYZhB/rE8oMdB3OtFxep2Z81cx6
g2Zu7YTPj5ShIGgCheTi6ioJZRt/hIlYgVb1UVem6djWGle2TtvXjW+5ZguSSpN2MHM5VyMSylRC
8zk0IykFEqKH7ATACFoB9KHall4H5LYz1eE2Z8ba7bq0O//5xaecKLc0Qs8eGmL8QFJri1BzCUbm
qtOwkQ1umVrEn3rapYLUwwIfM2JNTzKYWnuIfRt2vY2POXvx5cG8XNTiURbMcoy0kUUlQKcURt38
A6XVmWkZblGn2di7tXvGbLoImQowZJLQt59QDDWB3gYhTVH3SAlOtrYFal39cqiTzHoD1jUDbDmG
AePMJarnBh2CRvgAPvhGqLw7dSs+W1/LP5YWN2uAqsisLHZEHGPDlmPLB4P5G+M682Tv38tZfDBV
V+h0ixihbnguU/FFV4rfiP0uTSyONfLmI1JTZMl0WGF96/ybKqDn2Kvh08ZZm0/t4qyZSNhaUOWT
W+HV3+5+Ele51Cfi3yMuTuTONFB3Bnh38Rf0eD51KOq1f0zaxkFf2a03ther5DmBbTpnBkOrR6ds
9l3r7zaWt5KpvjGxuLS04Ka8bSnc6016Vrtwl2fFGQKFx7iQIHqVx0dpQFwtFvPnQtE2nv6t9S3u
cSgUMdnshHx5G531oihQiMymjY84b9DVBrJ5uF4YbgnS3m6gZyRZLkdsYGI+6MG5yO6t4Pj+V1w3
QfAOUdlMKLsoa7SiIFpBSScxaQ5pejNrHevt4/s2fr1G1+v4x8giTgracmyKBiPq185FNw2i6OEm
vquZK0xfm00a7NW9IZL5z5pmH3zxcIwqqBXEIkm6OQcz71r1/P6C1j4a3g6IFCBOxK8X4ZgYW5bp
C6RvI52So0/J6ywVGRpsgB42Xqa1tVATQQpYEqnw6ou1tBmlaaQAqQVNhvqiINO36yjcb4QTawhE
JgX+MbM8afmoCJBNQu7F+/6Lk6LYQVBUu90u2wknq91wgmuDtm8Mzuu+2KNiLBJjPtvzAMZRsqnI
7+DmBJ26lb6tJalvLM2beWHJgwIgbVByJBScvsxY8OEIpOtW+2oc1H109pm92BJdWd009kubh3gp
+iw809h3baZ2lJgs809dfm6rLSrmNdi5SR7Fllkz7eWSYRa8iJFQFhF/TWfNZdB5UFhGNCvK7oaj
fvprjjEwHplEo9o7y9pvcSTNh3x5qS9+wpKBtu6rLo9bFikfzHN8ruht/BuJu9Vv+c9KlYXvCPsy
6UeDgIkphEexMJAojGT/5f0LvbWWxS2rLIARfVlTBaRPIx2rm2YXHP/FWZz/P1ffDIUFtCLw51f8
REKoeDTqqdMJx7ksXx4EJ4H85S8Sq2DjiVq/1BfWFm9wORayHkhE7Wp0nplmZr40QIAT8h77fO8j
97DxXs3/w+vlqdTPzJl6bkl6AHBGUMMKvxgX362ss0lVxYoefOy+v11bdhbOY5SDJLEGqgiTKcrg
J1K0D9EAdrO+bc5WO44b9laySbRE/lnXwoVMUdjJhRRyn7VdAq7LUE5ia1G8OCfDoZc3nuR133hh
brFvIsgJM8yJ2rt99AjRzClkmqO4V7eHPNceMlUxoZEGTowey+JyVaOWEhPAVg7SK3UAnAtf5un/
Dsb+7AWlbd9udFuGz+r9/ft/TuY/dhf3TYtk0xcDulRz5al+wm0xC4eC8Snfi80mqdRacYP9+8fc
4nVrvLGUAf3MJEXSHhn5fTdrEkwOJIV3VW9vLG7+aFe3gCFMBnUZRKZAyp9fPDhJ3itplaAtiJbu
Md5Jn1OnsfMQBgfUWTYJmNaiYIQu/7Y2n90La1Km6HHuR/Mko7Y3jvOwmHIQb7ed16ojRm8JfgYN
9a3l9GIs5FpoIVfsiJTWXuA9gXlbSbJxizx3zY4mIbol0jmncbEIrnyhLGE8QtGwNPEgwZOV3Ly/
QWve48LA8uECHBADbfQ7p8wS6PEqu5duZpY8YLUbR2Htel1aWl6vrEfMWsFSqGYurOm2VNc3TbSx
nrXZB5huDSqDDP5C/7D4Yslkgb+dtJpgoHNr3aasAA1X3sNloOxC1+JWVc72aNavPuTioBN9EHyg
+kqVYXkiBCVuzCEFmUIBYxfXtuoUt0DUbrlhDPtnN/FZcPzbFro4GZZCO/lp2unjzJOlbVFfrjho
OE9B3EEcRzS05L+Q5KTQJi1vnHoKoHPzVb9BSL4SvnT9YO6HsBGeoJ1Ld5mVpR/eP01rvgwGKHRv
4flgfGGZZUuJH0lKA0BGOE577debHiPlzWBvtuuPxVZivXKmLErbcMb/EslcquxWvm9NitrwOLQZ
JQQ3hNwBEM37i1q5IhgxEAuiqK3SQHrrVIasF4e+ZU0w7c8NDwDOCL5/EspgmtXnN6ytf0Km4ZiI
40NCHPHWHJU+X2FUgu3bKYzuZA/D0YCKw6L4HIKi3r2/uLUR25kX+m9zi/c1TTSvBHXLrJA7oPcI
81T1mWnNyAG67Zj78EGY5xg2Fjl7/eVlYaLXEi06BRC1LF6FDExVDj1dg8YkTbLixYsyoH33TH3Y
uTX9RuhnXVpbvAqWHqWS1GEt/+nrTLf/VfoWouM8AIi2+tYE2/yCXq0OH8DbQEPkauDQrKSRqIVT
KZ7rbwUp1vf5AhT3lV2g+rMVZ65+ywtriw3MAc43Y441T83trGASYfBcvW+eLSaXs60BuVX/ilLM
34tbbJ2aAAGXdMz1QDLVnfR91G+U/RwoWeRbN1p00i2IaP9NDXzttpPk4dHwsDy9ixdEzc1kjBL2
UU2owttNGDQHwwgYMhjK4Pv792LVFpQfnE8RN7ZUNrDKpFFq00SYry0St4AHywYJAtuo/htlaUjR
IDIlQ0a1XF580H6Q5TTLsJQAKKnH8p7S2VaIuZLSvbGxuAF+IUt+oWEjmlsW6m66yfa5E94lv7Zt
Oo+hXd0bB+QVwa9tHdCVGAZuGDSA4KMFFr18E4Y+H7XEZ9u46IX4LA1bvf1rl0l8xGXjvePdmeVC
37pMgXwk0arxH13SyK0g6prVsv29sHG9r8sNC2uLY2g1IOZTLZkb/X8F0Nb9qBHVBu7gOX17Z7an
mc7Is2cptj5gzCTCufr7KN+/f0avbv7ih8hvl61qvaQUHcuW/CeL53aIkDV4LINvfrpVY7muWi5s
LbIGT5uMsbBQFpkHIZmq2ifqiWiC3iGFjuIga1+3mE9WTSJErcNLxVt4JdQW5CFsHgPfeU5UkII5
RNqdlJKr8MZjUmAiuN0oMK7ZhAEFQhyDXqF2pYgl65NeBz1ci+KHhlYpUndMmtmw756jY/yQOEwD
vr+HV35mJk6+MDhfnouMRRlrAAkT/Lfm3M/ze7vSn9H2cd+38v+sCwZGBcgqgJHFmQXcAE9Bow9w
p858DNHwOBFVQJGwjzOYLhjO3br1K4cTLkv4F9AMJEBbzvWXUFkagqhC8SU+x7msM68Y3xRJeDsq
zTHousB5f4lrH5LROF4GE7zeVaLJDBq4aKkaHa380OuP8DU5lhDsfsMIvO4iHQg6BEtWIaXJE6C4
BXpzvnZmoABUd8N791truTCzeNLpiAVFAGLJKWVtV8UPcSvvTOO/LnP/IrQl8pN0nddnmbGMceCP
8QhPXrf3Dpk7/iBReTJ21B3cod3k7Lp6BRbWFs5KF3S5SRJOYNsGhx4gijv40SZuaMvKwk0Jg1go
Uwg2pPve7oTcZmZ1dlbNcfzSCLu/iOq3Tvrq5YJn/e8PubjDoueNgk+EiaMa3NJiDg0KdGE3nOV9
kR4F1Q52W6jDrXXOt+HCbQT9yDzUgElVDO7a3hTdwhOb37lS4HlomprQmyzFiQMtqsxMlYjSofNN
lXObBvu89zY84NpS0IqB6xJJaQTgF65JLeH+p2oJnKeNpi9FOGb3ft50G1Z+xQBvgnLOH5IxFJtx
69fg07IrArCmVOiZAmp/6jTb7gNSc4NZZFAwBeww5md1r0rusJtVIX5Dx2XxAxaX2vArrZLoEzjC
INmewpCk9fq+d5KuMv+FiUUo2ZVDMdQahAjUpaCpgyVAPXon6G8eJMeHs5SyBwkIZEaN/TsHkho3
kBiUwa9RsE1n0GG36D9XquTk3TwJ83FjdfNBuNrBCxMLDxLFKRULGXnnmcUoss7KTUObBdR5cLvN
+H3dKZu/pTKLixJTMli8yPoFrxgSaSISmKOPWV93jHZN5ISfQhoG/kwl9CoIJ+/bxiLnRVwv8m+z
SwISS546I1AwOweXM3GHAhDGnkn44Wv69F8zaLBIkEyw/M4su1CmvnUjmjjpmYZgk1Nr7U9JGR5V
Mzc2vMhaIEA9Cv1PUDHQWi9cVTNEWVBEnPuxiGxV+tPrCmdIf1T6Y2+a7sbnm/378vMB8Zj9iWyK
prJYUJ23UxYPNF36c+cq+/rgudJ96AygspqD70pbzfw15wVMFQQnxb9ZrvPtB/SKosknA0R2tx/Q
ld63h9SxHPU5PEE6gBSJvc2yNfuJxRLJFkmAoTmYq+qLJaqJGhtlyZ6NBUOJWZH8qMXmq2R5N4Uc
nTa+58r68My02qF5A0BoLIz1dV8YXWsBd3ueb126Sw9yeMBX0y4Yj+Vn4TbdKOCuxHEybC6EJLCJ
IuO+OC76ACSdGIs4IT5baBQP00NXfn1/WWurIjada+qU5tm7t7vWxorYDwORjy7fBHLohGa4+58s
LAdkQmSQhLSa32dQP9a4y6UtOMzqGrhSKg8zCrHG4jvFPpS9Xo30cdjpultZpeRCHuL+98ughMXR
lufvtEwbmHQ0mrinzaGOshuF1jn3rY0kdm2/L00svLoWQnHpwaEGY0tnp2JyKzbMcOpbtFKrZqAK
gsQH33BVcRTo4TS1GvZOWz3BhVMaL9WwcVnWTVDg0CVUW5iqeXuqxoyn16z4WGM7mDBGDD9Hi/Fe
wbJ+yxLwU9RocAWQYb21FJXD1KsWL2HdKHZeVzdMGtvS1G5cxetWoSKSm6L8hsgHPLTL0GzKSjhY
AhnhwNM8SDMcoTM5Rfa/6Z9I851bujVc2nzKENqhFvZ2TUEDqLYNp9bRnlF8ukdOxNXgtribK4v+
of8S3U8EZt2d5znaaUtRaO0ykRaj9DCznoPcfGuciY64ZJqMZHVIJidKk+AgdE3537+EMjNduFFK
+9dy22U/qH3kkxKX/ugfIIwxd17TRnCDhAikVVL8OgEt3rhfq0tjtgCqWhoYV5l/WAMGNJiJBcSp
OuLwUsif3/cR66fkwsLiBiuNMai5j4VKlu1If8q1s9bs0gLCpOw0AecIH4UqvW0Cb/c/Wp6jgcss
aBjHqdOxPOqmM8ke1v3S0bNkT4XASQNYPwrxSy/A6hBM3MS8PLz/C9auPJ+VxeOAdQip3/4Awxet
sqigzpGST7r5ElonUW7s/83GIm/gDTRCGnmtY5ho3NexDcCdqs2G81o9JhcrWdyAobM05KYozbZJ
gBy4Ythanb38bytZVKGtVgzRCetbpxce++ilHZ676jde9ssNWbzs3hC1SSVgokpevfYuhwHi/TWs
5VjzQ6hIvIlzMrLw8kNKHmsREznyV/Ug7RUXsq5H4GYn71S6pQywIXVH29uVN/2H903PW3DlIS8s
L+5ZOuWp2lfz54OzqZMa21NTt6S3LJJxifp/zb07O/8Lc4vLZaI9kcgmC/3FvYv2xYDqSHETnuZU
JCj/heLfWiHljcnFu5bKZjWJs8mZU3ssQGiJJ/VhhCi/OsgS0MutAZXrbtZikYsLLMqpb6jCr0Wm
9/phBg/OcIHxlQz5MAPC1RuoEbbO0Oplu/i0iystxMYUJBZWjefB1aHGrXNHIM1rXdFtA1tzxqOy
cb83v+3igktGkUntvNLxoB/8m/oAcdGTf4KHby8e6xtro0uytcTFXR80f9KNmsPqJ9+t4ib3NmKT
Vc9L2ZJEiFrsFW1sBS9gnrbQ2CTKT3NQPmuV9Qe8ee/fuNWPBnbaoqihGjPufOHfiyiLk+7X8Rjh
IrVL1Z6pY2dZjPEzEqjbVaJ565eX/NLi4rtpQib2ptAABgvLGy3M7qJiUIHt1/e1vpVqrfXNyMn/
Wd7CWwpKH4hWyPLQSbW9prHjCXCW+VnW211lCqeg84+V9RgYxUeNprJYyRtv20rB6uIHGEvAfSkj
tzN1MLN30s8kmH5K8i7rdLeBukiRMleSNk7NvKDl153HJGCDmOWwl/lM1GiZkXoUyLJb0GhIYioH
SLI2J/rWzZjUBag1UjpaHBspigdBNUBZy4d5drU7tvvytC1LsWqGRTDxpgARW/bDg2ocpboCWxec
qpNy7FhNedqeIFh98qA6+dvO4uFJxqaz4hnDN9e3VWpSuYMk0vBHfNccvb33PPfjxqP2p1XYTb/h
K9fu+aXtxSsUynUU5SO2Q/V1oIdcagnlxa17vnbrLq0sHp5IDsZmrLFifhqdInX00Ck/DMe5u+lH
9tjZPQ3yX1XhZGN9a4/6peXFA9T7EEq2OiDoqfms1U8WkkiC8WyKzEDp8oatNZ98aWvx7IhjEGri
vMqpfVYbSrTC5kTflonFyW+QrRqnDBOz1I12I++Gm6ZwtPucLIdR07kjrgYbkcqaTYtaHyVMSn5X
BTGz9ePJHAFAV35iHIQWEsAQYrENV7VqBZg680e0EK7IK1TYqJuuoCcnD1+L7KWUdxtvzXyLlr6J
nvPfBha7E1WxHnUTBv4DxPJc9dTu5T2Fy/2W61878JfGFvtUy7kuGHOHkdG0+gHdPAFeb6s8SGMu
uUpRThuOd+vrLZ413e9KevnYs7oXpv7hvC3d97/fmqO4XNHiLeuLzFe7aLagDG7vTY+1DkucHv94
38zqm3lhZ1mgb0tryOv5HJif/mIm6I7SU+0aZ8Azh62uyjU6j/gUXnwYcJmeobO9dH9hIoRGBVi7
d6T97HoDt/gDOJlHkJju/4Xs3Jy+XJ/CfwzOG3mRUpsx5HVGgkEGWQ7zSC6DT8Vupgwfj5vo8PVT
8Y+xhfMbSiueqhpjhnkKtcfW2siYNj/f4k5ZjC0XTfEL626Nv/imDBEs5fSL8ykY7OHTdgS3Wsm6
3LPF3RqbQGl6yprA1Nx+tItTSuWsfZ1H/LqdfPt5up+1zn5Bfx+3gJWbK15cNLkTjNScV6wevIP4
oXOH27kJYkEzDcuW+DE6bw09r5sEMoNQNcT8UPu8PTKt36YwsvKERacIfUrJTh5MRDB8OKFQdIt2
ySH8/P4lXD03gFYBITI5xF9vLeKtoD5XLcJGk26chfpxmx/fN7G+qgsbi6PT+6ElUbol26aJc4p3
go6wGTzMDAtFJrKb/wbKuZpvzGjc/yxscXT6oErywMNo/DInhqSimV0dTdq3sh2CoNlU4rtmmp8d
jALqUASrSjNk8SkjUQgZU8KdzbHdDP/1Tploz4Dj0okeeEmBdU739M9oIMPm+1Vk2vxA89ONa2cT
i7z6BF78mMU31/1xKLyEH9PsC1CK/vk77LWn+Vtvs+pdDxYtVr741lnSTG1bYwzOZGe4VRiEVBCs
3x4sWn1rL1a1uJKQLVbVgLSmE+aBLciPDXOW6qei/eP9Ezv/3ivPPeMfYUVRkL9drEdTWjWsG48n
XYF/3o6rxPsWe1N0aLUk1J3c060/OyX3N4LK+YBcmQVYNuNxEd1c9ggErQ28NJ1X1012FjHZICAc
U318f3ErN54eq2RRacXUlVidAFSohmCGY+o9ZwBEyo0MYN6Dt6uQ4Lmi+E/4RT6sz/Yvnr2gawTB
n4wKGJ76mKrB115L71uPQjJNr9FsbyFr3r2/pJXak2TyzUyLptTcGV/4Tb0Y8y6XoVcQig+JClab
Iz+Pfvkn3X9KrW/i9wE/E7vbwyorTxRhLMKCMpBjXbwKmY3JY4Ij/jVj8BeENe52amQzT51mt7z9
+1m1UU7t0HMgNpVQUjjkxkZAfX1w3vwGYwHa7RCEjhM9ZfAA0I2YVKeha6DRHjYc+crOop9BcsBn
XqFn68LOz1QARY4mjMM94RtU5noO67bS9Tdi5ge7HH/s5pWgfnl/g6/vPXQTtHsg8aPbYy67zKY0
ScIQodYUBNmjYhWPcVveDJ5lD6l5eN/U2re8MLVsNycD9yaMOmZNwwHZA3MXhmyeErrvm1l5FOFN
AUku8Tdc+0sfEzEsUoP1rH5FF0azY74qPtZO/slzZ22vSnpQN+cjr68+hQfgv3C2zYW+pU0kiRWA
OF0N3uHRaB7DLXnWlW8HxE2VrDl5nMfU3159pYZBp02E2ikiiEgz4VBm1TlMoo1zuPK2M1VKeqrM
R2Jmh3lrx+pEBPjCGsztB/iHzfMvHbY7vbXVL4xeMpKWb+RcK425txbnq3Hh1OSsMZvI8GredmWf
vCpHa5datkbJqzhI0YY7Wzntb5a3yL/8ZPCyTpl1ZrPws9ahZqCFMF9H59pUtz7l1ZgnVIsXn3I5
tFiK1jg0aQzrqSQ8+bJ0rAXNHuo/LbNzQ63bo2h6jkzjY9RLr+/fgLXDeGl50f0pSZqDQrPg2QsL
t4kfB9TP/3sLoLJAuYBj4ilfHBPY/lUdChIUpUPzro7Vc559fN/C2oG/tLA4Fl3iyXLX1Rz4vHz0
et1RjBJi9PTpfTMrCDpKrEwgQuJD21tZDnlNUedJVVIzBkUaMmPpwxKZpkeDWaj5BFqZo+eueq9s
LG/1ogGNmsfKwCwQ2L499p7u62EpMIk5gGvu74bTdMxuBkBnTmHLbnEQ1Q3vu3YoLg0uwta6rNU2
bziOZrEvqifP2KJNXt0x9JwB4kILa2iLFeG4JjUXuciijzhIQC3NGu3Oenl/w+aTtYiB+GSQaKBz
LDMPuDh5UikEI064hto/hofzTvVf1HJ0UXhhrGRL9HLNXVwaWxxCr4GVUE25SCaY86R2zUB10wmN
hFhy31/WSvmac3ixroVnUn197H2JqqDQidl+GgPhSZ4lHDJTR+G2Ugq3zYCKx236Mw8HaOEzFLCC
SUQLvAnUew0tpGOlARoaBjXYK1IyOu0Uf8/GTtiIQleKS4S4IvvMUOsKRZkpFa1mEepCvVGEdnNK
9p7b2DIsinMCuDmjsfpCMC+PwhjbrVyJy9eAu6pk4qqoB8CSM9oGctSdhpJxjAzLxkasXZNLY/Of
XzxHidhFYmqyD2Ut7QbY7y3t4/tbvXZPoAulFcJ2kyksIupGaUUttvCdcVs85VL7VZSnfSX79++b
+RVyLG/KpZ3FShB+GmqjIXSdyXEFW4dp2O5EJBGcwbD/EtgrDrpvx+rJS+3NpvW8jKV5HSoTDgnf
8wrk2g2DOBgppwQS9e/lN5UkfeZyLOuduk92livs31/v2sbpdEAZweJdApv1duM0QR/1VMZeLmt3
YVM9Fb2sbjx7q0cf3C4h3jxFf5WSlHC1+1Hlz0y24f3cnEsdeHs0Tn7shvutFvzakpBIZJjUYFSf
oOztkhQ5UcG3RDB9DaUresNnL6u+vf/VVlcE3oqhBpJjrCwSHD1nD4dJqQi/8m/yjpEQR7mTPkC5
uROP3RbTxtrZhw0ViQxcNyzUC+89ZIFWyHMY24R6eadXZn/gjNZPqYEExvsrWzXFVyOxMQA6Lruo
ihDGhVk1FIcqb68m9a5SgetW4Ra4eu2cQx5mmuTjGszNi2CrT0a5KoWQ6X51p9Vn9YwYzp7wwd9p
6cH6MLrbZCxrz9KlSfntuagGoZq0Xu0dRinORT/tjIHRmgSim61+0kqYwivDWwu4khFjIIZvTUlT
P8pNMOsGQ54znmYKJDiJdiSp5vOwU2GL3ioOXz/wwKlhxRAJyWAyWJI3J+0kZmEEsac8ngrjrJUf
VN+w8+ibYP18/4SsPCwy/KhUUlghzE5LBt20zZIsEYn9ZtS4gbo7lAL2uA+O4tHc8Ma6vrIujjy9
dgkWZRl277dfMvGkXkjg33DyFnFJrx+8L4Tn+aPWCwX6bUxGIXUYG8UuaczioRqMnsGwHFXMNCzT
HSpBxlHW4dCG3LV29aFqa9vMrOJLgU9yYjn/ITTCF8VXur3A9/00NoJ0WyAreC6NcrStEjFHoQj7
D+ZImd2KtNw2y3AnjYojJtMhEQUEhAIT8bvKbSv13mqyH32ouW0xHco6fZRjHosEIaTIewiRFHJh
a3BHmGzbBBqRPN6jR74n84jsXKNAk0y7OCwKO2+koyJNLq/EPg4oowiZLTCdpaS83r7mwOF1Hyn5
h6j+2ee16xHKiYiKIZLkIt7wVW6/1lHyoUuexlZ2JvFnR8GeiP2xUyq3F3cjnE5Z49/mWvWtnRh4
kVAGkQ9dbbhRgbCPTOdfYbRIbO0m+5j4OsiiUHT1iRFZrUQfKFBvrXAe+ZDHn0lJWWJq95F8r4aM
01QG0kHwKQXdoyaX90EBTZv2Wkfq50GCZE8mzG0ibE7NQdNfZCPeo/volH3hhBm093LgpnRvAt/t
kB0TPOsly9MfkVI6ORJLUh6c+M9PWD+IYl4cWk8vbM8I4KTuPrdmgWYyZ6Er91bu35lV/l0QOiif
xBs6J3ZiykdNaO4a/c/esv5UC+W2GpUzCjoIHSGuWuoHYDkHSYARdbpDN8n2YQXRzMiGjOQgSsXt
kKd7Jht0ezA+deJ4K3cPyKR9H4xsr3aKPUWmndXRri65iOxXVn0w5fwegFY6Kywd1EL6EU/5fe73
92L6c4IYulTzu24YodesnhWZWFXIisj1Bf9rrPm606jCnY9eWZcH+37QHAWVDDFOD76I6JFR21Vr
ua34mgSCnUTiQdUKZ/SGExJI97Wh3Mea9LMvpaPotee8RAWoVKqbuIo6wv7iFKkvYwNnhoSKojoi
gpXZQ3Tstc+C+mS2xYNUT67IWDZF7j8g4TtJw3Anombaa9oPLy+frDJ3ZTlH3RSlKwM5UMMz0R4a
D0Kff60MVBQ7Zqu86b6Pxo+NmXwbterGkA1X9KUvjTVymTRY2GEGUQLFRZbRSYJ6sktL5F6YH2Uq
eyZaaMTymd1lxoPC9ygZm/J/Eq0gsCkh5WU4Yfoohgff+hS1P1PK8HnV7hvFbWv/YPG6mEhp9Z3O
tv2p1u3eN9E7aGrXkltrPwlSDmLbKG6NtvRtDSadm8DPKterx9qOwmT4HOuy4MiRmgDJZNyz5Idm
ZfOlHKKTFfivtWK1t5Hlobk06q4hVN/GWLIz0XvuJHK61EdbHdff5OcU3V97FJNPgSKcLW041lDt
2PBo3zalVT+OJUDBPpXucO8FTS/rVU1N21I738mjJLG7Lld3nVZ/nHLkW9X4RsthrhTotZda8GSU
KqjeAhnoFCCDbVn8t9WrkGU3SZj5jhcVmZuqMIGLECcN03jfWI1xTtsxOHlaCV9T0SPUJgafFCm9
VSPpHlJHz67r/HUQdPGAHBaytd3J99DRNBhQwoX0qaNZUM8Pg3ETJ8L3weTSxfqtnHGamTiwvUnc
eWXoRIayo3HpMAVwHw3GfhAGNxbHb8YoHgdDOFa1Sv0vvadm8mr6wYkO/B9l175YMSVWm3LTgNyb
8ucoIBBsjHRdkzQ75BHSyEXoiXbYmNN9pKsv9LZh0RlLRzMhZpj/jW9EDwXVD8hM6syGEcAW8kKy
aw1tz0hQJgeer/Qx5J+I6MnhLm1NE+QMDwtspOFRFaePYI73XhIfQgOxB1SU5L6qz1Ubiq+tJ33o
is4NTP0ZggpHZBcPntWou3Eqn6pBpF3SibMQYIuA8ViWdl4mL5D05miwEhoYFZTiviTcBUJ5Ehpk
zqAd+5TnSm57lBjdOrTaY9iVlW0UUsq/FKq7sJxes0I8R4pa7rISklwmLhDtNG2xGty8K3KHUDt1
61GIeWYU79Bp8ciboht84hBFU4OjFOqA5gfizIOUT6UTSDIHzeoey0Z95mN69tT1z6I/nYdqehVl
f+fl2UMpyrdaGO+DRN5rki+85FWE5J2ffe2bKbHpxMOgoNSpk3VRgdZHKcWC0+cJJNlxZKGPGPQ3
zVhqj5FWBudeRGsz6oanTtTKau/FQRjeI+8xfqk7jRthlvUPcX72RyNpdqVQ6/eMMvrNoRvbyFVi
6bUK9dYNqx7V3PC7V1MfD3xNcwfEUoOdPyVFaaPY8axNqN9xt+RZ5DQ5QInE/ALqmv3jBImiLYaF
srf0PHT7TB2gruP7P4aD/73qpT+ELLjPe8n8XGTFmO6LIOl2nW90L1lqQHNHRZR326wS2UmjrkNw
Mqh2RhmRr0HQbCc6LZ/R/DMYtOd+iJN9EibFDicwHJJM8ZEJLRgMsQQeZKXfqQmRhNRL1X1lGYVi
y3UoIclafqrDSmAmwCqnwjEE2bpptCL4GGidILhJJ3j6jRS0zMiWmbWPBpQMGPhji2OEZy0hUg5t
mH6S0vlZEIKGk6cioCtpgR2UZWc4cAn1vtM3yajbISIZFshza/AtZ4QXvEQ6uo+VW6xYxk0bQBGC
l1O6w6DE/U1idreAWRHH7cPEznMkZPteehaZNfjaC4YVHKJSoTlJpgb5u1VZpl02ucUDVxoKVNkl
MoROpuAUBQO5QYsd82kwBlOw1zs5mx50tu4pUjQ1QNQ1E4Nj2kbig1SMlquNnXZGqmIsbT/01RTv
OCS80mGOsu8olN2DgKrvsZXKqrVNv9ARBct79UNTJP6NFRQZPwU1Q3qqEQqouvyN+bdAtEejNz+O
WStWkOloSIqmWaN+N1j+rkXgSLTROZBOCUKgta1plegO8HLSWQuiHVzMkOpHtdtqwl1bNi+9OTzm
msf9H5I/qy76JKmdzW8lKIK/Br3sumjuooq2mN7fNcrotrH+2M25CFEc0pbKvUzBoS3VmyhCh0DM
/mDEYu8Pwz6SLHgrk4wkLa2CIrYlv5ZjO1HFbp8UnewgWQSgwLDOndJozhDFyQ+19PJTIEdCeEi8
SHMyvbBcz0Ov97XijqY7NTSDcK9XefhImQ7oddlKduB5rwi4C6oLC2lYOBDw9b1de40fuaWVCjvm
S0sPntVR+2gOup/vOsU3P1qxObqRHJY7OZY0RFKLZqOYdp3ig9O7yAoWqVzW0+SMFO58XRW3OiHc
FDUf309z5srh20IMJtA7ITmFEuSqK93LQVrmfsjIkWXA9CUIhA5+WgFQrUZ7KnV/p6ud5E7k5ee+
ifWNZsRcI12aB/MoAUakhHdVMlGlUuvkVgdfqRV+QUkt6mOHX1oemmEoWrdRO+vD0IixK/lWsbF2
+So7V0nuWDt1NiZemHl8m3WJIkFB6M3yz2bHUVKQdZ4AH+3/j7Tv2pEcV7b9IgHy5lUuTVWWt/Mi
VFdNy1KG8vr6s1h97+lMppA83YONvTHYPehIUsFgMGLFWk1CrDdIB8tPRIIwUG6iKp62RburaTRD
N7vMd3gcKjflkgw4CWBicPp+flpmzXyy59gEcM+ZPBywCGq+WYQ3R5Y4BHW2uTeeZ8iKf17+iGfV
DLYOAw1iDAAyZnFuHUWvg9RxwdOiUa8kydzM0xVRakEv7swZmRGM2cME3qeQVDjdrHTMoOEGH0e5
+zVyHupZ8DXO6haQ90E1Bp+Cce3gP6d/P637CrllST24A4jKMHMnQ3B9I6WCdZxXLdC9ZBo1YBEH
4sPmWY3VUVfJLNmAAu3kfc7Y9BixJWQH9OAX6ZsIAnl2xjiDbGePqsZN49hgm8OhynbffEygfGDj
QCIU24oXnKyL8wJKTKk3SrRYaP1u1jJo324yYc1nxQtOjLCveLQWNM+txk5z6pmTYt+OjAQ1nYp5
c9mhz8oh3I6xPz+2YkaKGoO7BQ1t9bqOyWEh9UszdWDH1MKuNf+0GgjHAx8BZPVsFN3BnXxqbk7i
Kcscs/EkE5QjSbm1xymcDVUQzs+xB5wdLp4naJvoWo4vZB7MTQWpswXlCgyI0WDx2AwT+omNYGkr
3+tkaVyVuCowR9KMWBohj7irXc1QRGXvFb87McG5t+4s0EiycJ7k+z4od9kXZMc8czfdL/v+F0ty
dhAt6+ze4HaS83UFuXyjMYrcKIJkcnxt1/dNA3HowZXVu1YVjTisxKaTJXJer001Hp0qdtFEhUB/
HAs8bsAgIdIfE+0k5/aTZKVNglzDmyDbUdRveQ4cY/nj8tk6B21xe8f29uhwtdqYl3MPKwZQg0bq
qi9k32xQjob6+m70yVcVpmAR+nPCJ84ud4F00LJvoUVKUUNZrpQSKpOaHFxem2AD+YK0mdXULEy2
NLpdtG2d7SLRFOJKaDp2Bb4CbTdIpzoNq6B0Z86AdbL8trnpjW4vlcJhFJE1LmIYsdY1y4QFqffF
rt7Vd/0mvtfvyis2itLvpk23ScB3+ecwVvatMDoL8AbC4RkBc9N2hR3FABMOYYon05YpGwxe3XxD
aMVI1tVlgi8FUtQAuWnffJVHLulM5qLPSYUbMn4Y0oe6fbfxsl/aTzrcX/aQde8/MsUFxGaSLajv
joAGfwuV5HiXPfRWgBecBRIt4Mvd6jF9bH44mqDIvxqJjwxzYdJSZihdWnLjyaY7Oj+7XgS7Wd9E
B513cCTqJi8qmKY2hJQXVDq6pM9QQZB2+MihmspXGHz7R43HPycvYF5igcSHYdq0M12UugX5Ut8C
11aAq77doHyEwki8a3boNm0myP9e/narpxsKENBRRvoJZMxp4CqlGg0bDLmBJ+GlgB661BKXxoJL
et0IxC6QIgJ1yaehNXL2OquVxmuVd20MezReZEUUgllCcfLswcZhzACPLvTg8T/cSuwKtWhUsZpv
ljO6Q/t7b9wYm+au3jSidJeFiDNb6HrbAFACTsTD41EEAkuYUbJwzzr9mA5/ZIPaYJb1k3tR4Fjb
ve91gTMaUsL87s2tTSrZQRIPD3Xt5EtGd2fSRPABkRUuKnZZ2edkYEmo89opP+iCurmIhuG8/8e+
EftE/28pXKDoSDoMGnuPqBhD0TBUEG2dDePVK4Ri5Gsn99gUFxpqQFtQaywaz8Kkhl2/GO1uIqiL
obiXjiLQtmjz2J8fxdoUNdh4JNi8vM6+zDndkaR9cCoRj+W6GRsnFY0iCBZzZuR+HqWIYPvq+lZK
n0h8lRiC7rrIBJeVWXVTqAtQD97S3GvLtaphuMT8CxsauHShx8DoZ3iEO81Bj+YYzIZz62jbJbqr
JNEJZZ7En1ANdWj0tBlpLz9/YI2gQrJi3H7JtfRo77WteafdxLvott2RsN8ugiWdoxrh2ZjQMRSQ
peDG5UEJ3TDURqU5OKSH6TPa+P2GcTcYg9/hAexRjACKTK59qWOL3IHV7AmV8BovYAipbOO2C3uK
hkghmo1fe9oDDOOAJhc1onMZVbQAgfGxcEPIe8aDgXRl8mwldHCzsxe3092K3vbnEBm2mUcmubMr
wW9GqmIzO3/w9ZcetyBGHZnSLhPpmt4vX4FrSQSGABjWAlcgilanhzefLWDBBpa9pEXQRx/tsgSX
Lax9KvNbtAGAH0A7WKw6Cg8t6SQbfEDoQ/fE9qHPBYiY5ewGYRBnP5X3epCYggBQB4oIR+vUUJX2
vaqXBkvEWAXG3DG9MTHDwNp64OPAE+EGPCflosheJDBkUm+qnpb+i3yOoimQ1Wc9AKwm6BrBy2Dz
PJtyP05mNi5wgVDfjAbGxtm8IkaIVFfXAWhjCg0iuq/VPBaBlS2LEcZrXM0CBfFpkCqsq/uc94c+
iFtc7YUvBW0IOEHwSw1ZxBO8tpk26DaALcXoDUgVT7+Z3qPpWfcwarBYa1DPqWZXtkRs+N8Rj/cN
cFLCzy02MsHjn0d5KCNz1OGEP63byQcDsauEyxsb70uD9BBtNRJoe+1nGZBH9eHyAVg7Yt9rw7k2
4TPcxo4DKpENQe1p6ICicfoK5yx5uWxjbR+PbXDxsEfzUFJV7GOqVodFBXpDvi8KEe3Wajg8NsOl
MNhDiWJohIJKdAnVQNkOV9F142OMeK9emTd/LJOIGjqiLpiW2YlWedx/VQwLnMcA913hbBAUAzJu
Lu/b2bfhLHCli9zMx8ZsB9krCQoXuQoc+dyqNLhs5ezrgP0KOqBQvcOFDLlxzstzZVyGuKlAYxAt
fkGggiA9MwmZ/2SFV3wwJUMy1KmC3nZtgxpkua8UF9QTgufMyo4dr4XPLbqhBc+QAzSgvjhbDZh7
MBwLntRnxbHT7eIf77Uk2/MM2lqoY36UmPgrb/r5UW1eL2/XihVc6gyyiRhrItKehp64AydHFlWo
epSFm4+mj/oO+tGhWotA3iuf/8QSdzinWFMTqy9HzzauCD67Nd2mlgjIeJ43QDvoeD3c2TRpnIIr
ElYyJH2/bgzlZgzzO9UVkzCc3bWcMeYlR5f64pBmSgoYUzHNNGAONDZ3+XxD5oekfiAYqB2yxLv8
vc6zTGYTtzvjErWMM/UEG9C6nmTq9K0JqPh5YMlu82zfMVETIFjCtgniPxdqgVGNZRNoUiEU6Vz2
orR4E9AMRCo1zQ5aBpQNqQULW3OPYxNcDCoxsB8PcgzGh3iYXTsvAeyrnk2ivV3eQPZTT+5ALOWb
HxXM0xi449HQJaVZMYyy7FkKSEObV3Oew4Ucpq540ABmvGxsbVHHxrhFFZGpJF0LY6g2pu6szffY
xp0pxf7f2AFHPsNCyyixnDoi/AFQwxh26jJH99916rDXF0FkZT/2fOd+G+G8vVWyIsPIC7y9KjCa
+5CMjivRG7OAAyZbTRYtaiXG4kv9tsc29+h0dQvVzLpbsKgIuFVd3c2kEuybyAT31CV2VXbmiLF0
s7WvaAEQY58Hlz/Nebbw7XC/l8GdnQwd3klvsIwEmuH3cwAis5Bs6gBQzF/ZpPDttO51vy1yXgeV
vSJfim8Xd+2NiSEQYFDtOysAbnEz7oYNPVi+KVinaCu5233pKlUHLB45hO38BO77RhlFW7l+dP93
XfwsM9hbE9uOZtkzJaa/bjFMtZ0RV1raDoAp8JzpItkfwar4wluLAQS1TrCVtpzi8amA2Y8IxUkF
B4sXLwfyIKF5jq2bo7sIELN3dZLmsC9720+VirxpmIkL5rwNBZ65dn0x4msAA5g0A//qTSNFX/QJ
nCK/avbpP9MjSldQnbf9Ca0eN3oD2PqAq7q+d3aiOZtVJ/1tnO8pZSMaSloHdu96fM31q4KmnuJQ
Qchay27A5o5JGwV4lLPBRTmOIdFYgRxCUr3YkjYWNQ+a1HhLKdpLNpNxFhxRs3B0qDIxqujTYKUY
ZdeNvYLOH8keasN6A2BNm4K63ebtABAZGvo5Kk+igefVXYRED/o7UDQ9S9+yPM5sCiisly2V6RMr
Piza9CxH8z+XfWXVDpJ36KQA1wPK79PlSYOlJXIBOxjIxEil29p7c/z8TzYMtsVH8T6hZqxjFkGG
+HZQo8Udy75TPFy2seryv9dhcOlumhsFkirYGEITc/bTdtpLaPa128tmBNtlcLmuWWtlUkFyCBwZ
H5C5cKl8a4Io8LKR1XB4tBbu0q/jqK3jHmuJ1I2mPEf2S99uZQgROrkgjdFWI9SRKRYmjz6NGRfd
HDE3s8dBCe1o3DfS0vttQUvNn1Tyb0GkWXMTh81TdHZrBHbaTHfdAv+HMEuGOK3G22Vu35SRdM85
XQCVTpw+PkhZod5C1mr0RswLbFWFmhtHzWTMMNj9j8QoNcdtOxklezyGBt1Xq4a8YlC3ezWboqq9
vl3GNyD8TeIuKXDRvdVK0OI24xZPzNg8yGpRutnQAvUs2ZKAX1D0mdmfH22LOiZJSwdsS1cYLpWm
oNG6Q2mLaAxFZrgsBU9lB94Dbxps/RlcCjFUUsimc4ZW4FEiQ1yqMkWYnyhmrCfB5JDWA91pzlvd
FBXZVi9VDHMyLis8KvjWWVznBfhWsZ5EvlOzH3r+dPlgiP5+br/0TKXtIo1IHJNgmX845cd/+/u5
bcrtXsp19j0mC6ynRbXDjNbmv5ngUjgnHZFQWViCST8g29hJojLJaiA8+gZcQJfbeMybGGuAyHfY
t6Pf5uaDXqqgoZJuKLFueiDlk2ESfJpVD/ttlr/1aTP1IGKHhzlGETr9xl5sr6pFLXuRFS7KG05d
20uFxS3ZR1th+A1zWEPZB5e/0ZoVSwX5FLCOEMlzuG8EvW+7xqQUTj89LADv29qHKnx0iYxw30my
VSmVZyzFiqaAJk2YDPYVEKV/4W+AGihgPoMKGuS6TiNZp+ppEudYS0EPrX2rt6JmHNtyPj86NsDO
7FGohDrvBAo7rAPP35+M9pC1fZOr7P/AXbC6ZUdrYX9+ZCrqlTGC3BmOv5J4Vj16XRmk+f3lj7+W
WR6vh4sxbWdkvUNtMOYmVupggMVMMEWhk22LWcDN3INOTRCc16LasUUu6oAjIZOUfpw9UgL+t7yg
Pim45kUWOIcuNEnObPaNTO0pB7+gowtapOwnXnICzplBCJfntQoDTFlJemvRA+hmDEdE7pgnu//0
gXQum5TUuCUyuwQwIzPL91Rxu1wJWoiaXrZzzpiG9z0abujtMUzDWWOjmOxKx7C2jLav9Ugr9x8d
TVIn1DDaDGnTa21GQd1l2J00FIHmvmvAZxsKnL3N+rKMaPPU1dVZlgZU7dAaUMke3eADkdPU05vY
S5pXO76a1X/VYVuNr8mIHhY0PNSp8YrhepD30CZ7nKLRVXowQOUHp3+vk9bLhN2S1W+Odjhg/axf
aHFuW6kd5nokDPro8wZTxSCPd50J88ZLsHwJvgTLqs9347cpzn8rJ8IUkA1T8z65U4NmYwXJyxAY
HihLfBFUlm3tJWP81itVb+oVW5fWfdHJaGu3kSZtWzj5pzaST2jcai7VlipQSDSJCourR/X3rtqc
d4/mMpTaDOsmAE7pfYr5zcubuRpEQT+Afo0O7BuvZ7s0+rDEBbw6qj6nJRyo5mYiGObqIo5scDE0
JZWi90oP9vhMdjyrR5JPpk5086w64JEVzgHVNIJQA/MK/ZC+mPsa8uaSV42uhaI5IAW+BvZS8Kda
OypScF69I44sc/5otT0aXhX2MEGjqC+2jAl3bg7RH7NMsQh0ZIdzRRorYyeB+8aTIUQxtJgl/3nZ
GQQfin+ZQzy5yyJwJEElqi8f9E6qPZL3f5WD/F4G/zYHU6g1kRbblQN45kTXVN5eXgbbb/7IgigL
QYi1UyFbfhota6M3R/Af4KmpY/BXv5ezu0R+z1G/TvWPTjgQsxaOjs1xWWhlV5pFIezlzYVfFh6j
8Vi24BHQze0QKEEeiiZVzntDjgzMBWsPgbRQBtPr6QKtxqwzazFwv26sT/O+24FZ7ZDCx6WN+ql5
xE99UbH5LAxyJtkmHCVbMslIZA8wCVVDd168opwwJnxIsielfiHac22JanrnEA3OJJerVhB6SNOR
HasdeVFHv3hiCA39PQqra/NNB4/h/vuyFSQv53gUzi47JUdL1bUxAnQRSx1CQ/PMn7gtwcmK65Yp
A7MRJ/os+qJnB4+ZxLWJ5htKfOjSnprMx6pLbXbJKMk1GMr0UXCwz04E9/dzEQqzeMOisGsEVKhu
JcvbWJ1vE13HLLBiuZEMxeOWPF0+hWsew6iBwM4NzPFZyTIHmW5PFPQSGQEM41YeQf6ibkWQWZEZ
zjHVYamTiJmR99E+36cbYwOZwKteEFPO7kkM00MlHdOkwP6BjJ97bLRSnOcY+Yf/O9RHZ9ZTNeqS
xNpc3rQ1p8e4AOI8cPyKfNa2hA5gKdkL9Gmya+2pvDb303Wzx/R9CH8EU2iZepVfe9mzqFZz3lBn
CwTtOMDhbKqPL9aAp6pTIrVjUjKM9h8R7BpAex/cjW78FwMSzBr+a1tMDxgQ7lOHdwjEMy2wxWCU
y3AwQqht0+fiCmfawZmOQ0mgRfV9c51cCbAFbV4F0pwm4Pb8u5fWKbVQghy90hio5MaOUftZXkl7
C1w8m3qJ459LrfQP8aDYXlQo1ZVClMgt8rh9ray8d9vJuIunGlwMQ9aH1jKhDjnk9hbirPkuNcdp
H2nSHChRp/plWUBYoNVtr1za5IbGUe1TQL68dETGHuP87dLYuRosMLXQ0sjZFIxqflWRbF1HMklH
t54wJO51oCzMMPce5YHdR2RvtnW1lYtpiF2dxlVoSyrG/3V91HwQVtmHIjfjN30kYASZY3m8jZ1c
3nf9gmVljkEEmeP3NzrbU0VDSReXOROROv2GtZGC25PYeHmVmIRSPWPb/BwAMZv/AXA0yEEa3/qL
B0T2FoRGHno+kdtBgVkEBVmJbeDB+9+fYXG3vQOQn03NRvYoNtcwn9s5BR7jMUrw/6D6PMWCSLAS
q0/scZfvaCsRSqaIBDZwuFHpJbXsXw4CIgtcSJtMu2kqHTEgBX+ErSRuqYaXLazdcSeL4O7WpZaK
rIW+HyYoBr++06BvPm0Zb6FduUDQeHEo+kyiRbE/P7pV4T7JAMxY51kqaqnEzUEIdXlRZ2k4zriu
sxENA/+E4YNTC3qikiGpoMRdDs1d3MwH20h38aR+xTGoJi/b0te8jtFFA7WKtipGhk6NDU5sy1PV
dV6P1u1WK5woKEDrclCNNsL4P/iIxvamBsm4c9da4VutlmDrAD+IZ2Awf0Otsc39vrKyAIKOrauC
ViTIKmCMPCPP6GvXLQT0R4njVvrMRoTB09EgZQ5MS5Lw77SN5XfToj/KefJvZY7ODnhIsKRo81cm
A20Pwv9m0y+qc2dBEgcIDokW+Jsl7aWkA3iz+pgRUC8R9LzjeNrKvZKDaGws50MPqsTM74lW5e5S
gI3Rb0dG8Hd5+1ZuU0ypgd8YozOsY8vlO1ITm1qvOJAvVlWfgvkGbWJgjpTny2ZWfE6DcjXUqw2Q
CDoOd2k3eRxBBc5G1Jfi92EqfXwzAUBwdSXQG9WYMAG0mLlooIEcwyI0mqA5e6eXD/P0mg2CgLNu
AkBeFIAABePj7FhG3Ugya/ISM3HNERN25kdRCLLelcPDKtz/3wgfRdHJBseKsmAdNgnL2PHlun9e
iEW20Akw/Mvf5byeBVrAY2vcrs3W0IBDRwavWRB/xFtlq5besG185G+6m36PG8jbcmO8567hklDK
3GIjmoJai4EnP4ILs2ql1LSv6OSxwevxY0G1FWpHbLgrKrx+cKH68uckA2zh6OGjlaCBFtHi4q4T
ZXLXxekEItU2BkGN9iTpr2VufF7e4JWk+MQMF52ITPJaxkHHZGGK3Y2RFGsg3E5E2eqaHVCnIqGC
W57zwpIpNUgnax2ukclfADQH87o3B+CJBemhqz6yohy57W8x8vosApacA66wl8fGmUsf3ShWO0XF
qH0bl710C2UsdIB/9J9MmxM12Dtd9i7v6krMxwSgjkOClibw2VzUohAYS4tGQXFnAl9QU2zwoV8q
iYb2YlwvnbldKuUvwosjY0ABKuwIZXxWPtmagWFK+KiDtlDt/IiHYKa2IMCs7uSxFW4nO0eXMqfA
cex8cEzhkR3dQdHYMzGFQ0LbcoWfjuVkXOqIGSOEZAxegFBN5VLHrNflorQhfFKrxuTaarmV7Bmc
QWaRgpnKeiYa+XfqpetesQPbSQXrXQuoR9Z58YBEV83UNmE9B3lTnl3F9M2KRaiNtbvn2AgX4vSi
y/regpG0yXbGol7lRicIo2tvNs1xMGgB4gsV1xsXTdSxnVojws3AZlOZ7tayZeHLwmGfr0RBe63q
BGvgFQaTsWmDxeb0vAFsTwtLhS9GhzeMUDE/yW5T7/Xapj5TqSk90bzMaog+NsmF6LnroYNgYYGo
5f1Ug3RvPhWua0P6rtzP7qPoSli5BMGcgkDG6JMxGsSdA40qZCxqHHCtnfZktJ7nxfmcNJmESq4J
QjQLFtwRQLqLMhIAXWC95kF5ZUbVfLZHsLZ2ZrRVJSlRXaPPrcDKtMmNmqq9TpRINJ695jI6lBgw
oQGxTEfn50rnFODnXluQeQVKyMaBEt9+0jZsyir2yevlgLlyBk6Mcfu5gAdJlg0Y0xPkuNYPbbAF
efjKUT6xwIdkBZmdkoPQ2NBzfwCjIoq/fu0s9/9tIexmOLpqbKrbkpww3mR7fKibkFb1n0KMoDB9
/F24iKgOygLaV2xVZKEIoi2gG0RuYBvPf74QuBxua5uxrH8DwI4WUtFO7poYZsgAcT7TRRz+iy9y
bIFfSEsVNtEy4sZCp7J26VAdjKZ6uLyOtSsLShiYGgTnMy5lPhjZAKKVwP9M334MnbywHL+SCITx
THGw3hD1WRNNT62dnRObXDSSEqu10xk2qa+ETBmzjffF1RzKfo4UNQACQbDIlfNjgHmA8VozXiUe
bJp0UVGoLRR1RsuLntU9ImBg40HmOrn7S4hQHHNXUjqMaaO5AHCrA1Y5bpFlhZn2xgE1UHzT7dJ9
fdUFZihfiSreKwcXc5dwFI1NYJ6xbSgxBBTIiORtVsEZe0ijzl8cJ7y8gatGIHEGChZIHJ5V/SYj
Ny0a60hPaSgVh8b6wFNR4O9rXgH6jt9G2Ec8OlJR2ppxlxiL170NvhGCkhvlOQiMggn7SvrzCR1M
LqM+DM54xYKoGP8YdJrRTrOsXbyGAu+Ub+r2zwMRkNQyPj6q9mihced3osZUF4UJXQQ1R52icIF4
vol0kfzw6rYBzYAMHikFyAu53EXv9Am6I/g2Sy9/jqlsQ4jBwQhftbyPmuI3xAwysIsrkqK4Gk2v
xhScREb5p6wy2E4NqAo8q5HTn3XSoMo4FErSoqwLRZKhgNBEIdjPtbTpxAR3oOoc0A27gwmWpFlQ
7x28PEhC9sotTbeJ3NhrHsX6Fmu504ldboPbVM662QHlMLOL8WbdG9AP9xyoIE1BBfhuDg1PYWa/
ErJOrHKnoa1sfRrYhhL3bQzwHdG6sB7akL0k4kehwBnbPC6LgjkwLSGTQMWPx6vTskU2DwZfb4mD
VN0zrHe1QR2hfcMaoRoiykjXIsqRPb5DvpCWJKmM5SGzCizw7Ws9NG8zSxD5RWa4VLvVZRBrYmzC
A/3loSHdDZoE730jCR5Cq4fweDmcbxo1Ad1328+QzA70Pa40qEvjFlUK3wK/zbwVSj6uZL3H34t/
seRLnYNJCd9LtgYXMCt/SW6Kcpu1d30vgkuwpOzMNxwU+CBViLoWH8nSZDCtelKQYWe9HSLhya5N
vUkPiCIuMfs7Oe+X69bpnI/Lt8459Q1jl0AFGgw+FuNv4UKoEWlNNJs4eazzOdzGgeRFj/1O3Y5X
wvO28mQ5tsUDbS0Q7KMhRYGtgYAohgE7cmtBuCp1R0uJPkgM/iWAb1K3zchXklrxcycv770zPKvZ
UGOYT6eHPO2nbZaayrtlz/KzYDPWAsLRZvCEb0MMUcVEgiur/0CK2m/dFswAbo7oJ6duhlaDOIU5
F/b9/gBQogYBh6yio356JZdFkeIjY8a0bIfrrCy3SqHdlqWje5mef0WOuqVye91NpeMNc/l+ecUr
CRS+CKRPUCPS0fpmZ/s4H4gt9OoqGG+giTBZqUdNxwOz/1K/tNWhL/PrYnm7bHKtngrUAAY30IuQ
8U+cx+kqRu5JHWMoD2jrz+KrfJde830S5mCdg3IzqnAYFnqSUNEM1DewLkNK+i8a5Mc/gZ/Hn8oI
4hDNsOAlJoW0BTc0vC4nh8srXY1YRyvl834rmhHPWEonF7690YPkNt0g6QcXYwjhqFCELlh7Z4BY
GbSe7MGEBjL38svTRY+bBJT+yQ7oOAgJ2rvyyjnMIaunmjetoN63dlpQX1TBn4ZJPeA9T51HIbo1
V5XTeWUMZGHrxvTx8gauxAuQMkDEjzVtWeXo1ECqpmUWYdDQW8zuSqnUG9KNQVL0YL7PhVDmtUgI
IQq05Qw2tAal4VNrpE9aiODga4FaFxTfKHLcDHZXeIUh1SHEvqQrua3vSZRGT1AVI2FbOfqhmeP5
L7qPtoZUD9BZG00am/sh5TA6XW+g6TXHmbtAHLuBstPlnV35dCcmuJ2VczpYHYWJqSg3ReKIJbBX
vh3KbiZeMuADA70QF1kkZ6yyeSywm93SbpbY1sFXHym30PiZdnKllpvLK/qGHXE36IlBbtdG6Iss
rQKD6qbedU8QUvHTA2aMO6D6B4o3jhkiR6iD+FEEN1uLaJBAZGwEOAs4ENxutmUU1R2aqche6+t6
F19N8fX8UvrNJj6AMbHeLl4EZEFru1V+W2wZuDMJRPVAm1nhNuDkV3Cnv9DpOHcE9mxw/k/QkYGs
oFtbYPEuck3ZGUVVPadAH9xk49yD4k6j//bqAtSfY3VoRjRqTFx1iKSHrFkQo5I5yYkro4WbeQuo
618NW41q18yGpAkcYmQhXSKbuonW0g0K/5E7KODn0GgBujl5UULaZ3FQ6vQFQl4GioRKGQKN3T6p
iV65qTxA2lpBQtBszLJ5T4w03lnd/Nwu9aczZNZBrpf5KiPj4EqatMTuKNvjgU0e58R5V0g3hEAw
V36VN5Y7Q+dp2w85yMDUfpdHmNIc6h4UZxP9V1MplOwkU3qUys75JyETqHjKjqJxWFtuOuf57FWT
RbdU18ubUh8qH9r0CVR1CkpAb5MMQZ1YFtsPa9/q9Zy7ORS8fQWjewWYezWyX7Te2eYjEGShmWnm
W26lqlsaFURsMLoaYiBndMsqi3K31Yz2scb4/eTSbCledBAs7Uqq0I9kkCzVFZwJlnqfugSQSSjJ
QNMMOKkznPtQ4f4FDW/nKdgRaxw3cWK9DyjeagMmHxc79dvSbEKZWhuSJ8/AAglO5blPqijfsba2
4SDF4QmW+ijXpGwaUMEdMdCKycjpvUHZWBmyjWnWO8Fyzzs16M7LQCaCZZNB+bhX5JQDBAGxGZRw
N92O7Csv9xj9un5liSytrAtknpALBgMSK3ZxZ42Ax6PBWANQLz/jF/tbCw+C9MoWlFyf0kH9pDdZ
IEEtOH4VLPH8DYlGLEQUoBaqosamc0ts7A70/442eMYtAJg+o3mCyg40soeDGK10fkvAGAQb0M7D
tQjqn9MbcUzHOG40A/i+eZC3elQglup5I/DS8xz01Aq3lzIcNDV6LGkK6Y5x6kFyZq9uRePPK4m2
CnQnlC8sG9eSwmdjtk0yu4ygHhsdlNAK430b5k+qC9ptgXewH3x66pghpBEYvGEsBmzBR0l1gep5
JNkt6AjnrZVZ1pfULPZN4yhgfJV09bmV6nirK0UsgEWs5H8nhvn31aClxIjiEbiIwwyMmxPG91Jg
BJBGGgJ02balJPh055f8qUHu6Y/ya28bBfqGcXkHFbOk20GeK7Z+XHZ6liqc7SeUpFmBT7aBwOH2
s4WumcR0cnsTA0PULyHbIeSAXTnRCBggEsLJYt+NO1hZV2jYP3w0KdZdUrxkxluUbOrpdrbfLy9n
3RF1tMhRsjZQL+eOVTU4EApqIRQ6A9D8mk6Shpp5Vt0YM1FwwKCmJenOvVpl5k5ODcfLmr66v/wb
Vk62pRz9BO7MzSlApKPNNCgb9MxfMm0UeMbKobYQNsB8zEBTZ+kfJpFjo+7RhOqKuEABJf+HLAtk
9ypUgodseNVtsun1EXqLoyZ4dq2t7dg0lwimeDFYc6KCqXrYYPvcHHzIl3dv9aBhVsNAaRtPrbNQ
0kjWpEOUgHrWLbT8NpCpeoQS9UHbAyN7SIWFyu/QxJ8AoKmQLKB0zw4BdwKKEto5LfR/24B8sCBZ
BfTaChkpCpg0kVx2G6ZYirGGX6omwsrN2p7iXjWBg3as8+l4KrXVNMaMWm4zvlQVVhzvO/e1e8mj
TewBEyxEyq6UoiGrfGSS+4xyL41JlbJuqavuAcq/RgffTzfKpt11GwDxPPHcyFoMQDkEgHlMLqHN
wx1MadTzREWPxBsiKK2iD55uJkiR+Wqkg1YWg5ssR0wFT7G16AYSdweDFCAdxnE5/bbjiOGflKDL
KeuLAnG4xvArcMz6dZRlggf7Spkde6rjrY52zEqPCVXGJe1b9DsNGmAqdA5K7Knt08KfqDsFkDD9
P5TZVxaIFzwwQcjuFfC0cNch5JGSqJ0oCETRjJaqmbpDHYUUwnuXT+WaHcBzGIkj4BBnGym1WZ9N
UQNA6wwZs2l0x6IPMiUVHH4MGqjnFxIEZFjPUcOsCBSGTj9ZX/VqOzMNmVhOEzfGQB0j+mghjNYA
MCzF5bSzIkLdeknB/0S7CAOLSBbdREEI1CRgawAf9eJuKMOG6q1bQJNmvyjVT5o6N07ffigFfZY7
s/TiPN71NHuvyPSzoGBEzGznprcKXO9K2+4ryH25VZk/KbYeSkk++tXi3EVKp7pLCU25pnyILIW6
8QSIYIxCq5PjFTb2j90U3xRx+tV0kZsrUegUcbyRCEZvqw5iYJAcBvN+MwGRrg6Y0Goq2ZMKlCgl
e3DzVArluvbGJt8XShpUkRYoHXQDiyb7t7TJbp6Lr16PPSuJw6WUt9VU7qQBb6Ai0ohbQeipzNNk
m03kutd7CD3KkMuMFwjQaRYekCWUDQ1T+jk6ENFtdTyVSlRCXYsMb9QBC2if4F9N6mqTQYMO8+D2
lSktQWzlt5C9Y0LC/Z0e5ZknSe24MfvmAfpCUBI1FgX7AAXT1IQ4boYii6dLoEaFuHA2AdJJBym7
wkCDdEUGCrbCDMLCebHIvhSNi6suNAmTMiX+PI3KXhqhOEcapmQ6ja0bkUZ3MfFIXcUpBjdCaGHq
dRDRg46sEaDEs7iLKn3FhjX4pSp9DEvyw1LbnS0PD/OcH2ZI5nkDNHe9FMaD1lk0DEGj1G2pUFgs
G1nDTH8y+YODKqVB9SGEUDqmxxvyc1qKewIePB+a0u961S0gdhrwcDdbw+3z6tmWI8yolIRuIa+H
hkn8UScNxIfAQo5X+DIH4wCvrNPuqyrLjyoBacQoG9W10sfpNahStK1VSEZQaXmGZ7/jtaQctkUK
eO9Ultc6STKwIy7PzvRzMqd3KYr2aNT7EcbqQR2W3FYjHsxt1fk6ob7cfuWTHNhUCf+Hsy/ZjRyH
sv0iAhI1bzWEYrAdnp32hrDTTlGkBooaya/vE73qdCUyH96mgCq4LEuiyHvPPcMWWLSAW1mHD057
p4W+DhnLVYhAVT5dVXRfi+GsFnFeYno3MHk/0gXh1f6tpp5MPUl+VbSPDhiSJGlLByT7hfgKKzV8
eRuyUse+/YXwlqJ2u/CgxqC9c7oxLLaQCJh72V9NheF64ix7bwBqYHo75c24EohgUDBQ5MsiBy7A
q7ddDsAwSv0I3D/S6Dct8WoRcvjcR+ERjnavU7zu2AhqSqO3YxR3u2ZAQqODnJEmxH+teT+nfKKl
o9E5Gbf+bLcRgb9xXJVqCh9WX5T91if4agLkIUu8Omz/d1oGoKNA37+DX3CdL7xzn2BENeYVmAc/
mE2arK23bjcazbPFBZu04f3TNiMNGmZtWaj6abfyBGpvGggkqAZZs848BZNsNzrVfSOjBwl7wS6Y
KqQzmlypaI+KBxaKT3Gnj4Ody2Zx78GKF+moEJomK4ite+1whM4CnQl6yJODNnmTvdnywZgw82Pe
FHoMwp2GJyQMkvr3SXiZh2y8YjPIlGnwgpyoKytFTj4Ur6PrnBVjqbYb5kAkQYqeB2aFCdaboFI0
8x2g8oQLndI1lBkRr26zkdSXJE7JktRI6DQPgoLCMLoIkFO0AiN6nl/CeAQtSYblKsiLMLRNm1p9
Ycx11VJnScON3mzQQI3Ldu2ZHwaOkTx0boFA5csERHd8l1BzZtC2Ib50glnq1CynsSYHJzBfOsHr
nBv35+ao+2WmmFdjoJcOIimF/157KMIQlzuNLwtImomlH2JdnmDLcXCjfr9WG99hM7u3ys6pJeyO
weFTsfEXctbOtqlKl/PTZvlp9eNbR6wpDdai6ZEWguEmftNHu5jnpaEPaLr6wou2KUuQjInE1tFB
JS14OtWCwvijP7embVLK2T70quuEqAdoM3Z+4xSrW+1hQCUzDQzbNMkd0Qi31Z2fx7o7r+YNSKpI
w6SOzotwfEhgoushqSARZsNdxB2VTeNPvM8yWNU1SsIlNXJ6hu6rXGz0Hsz04LSINvd9LDcHW5aq
t91CzLlz+RHB02/WQasv6xUBusMWlJPDril3nsQWXfW1eghD/hCBWTu5iPeGrxdd3TJqonrnrIvJ
5mokecLmm60LC4VQVRzyYjj0HHJmy2BmCY+im8FgmNh1D62LQGWIUFJkWKv0wpZOE8ifC9L45uwp
pXIApkHuI23XH8XHWCme+069J4PzIf0+SYULzm0Vdj6mv+Z9Mb0uJ4Uw46jmPp4C9Xas6m9W1u+C
Np73gTM8sk7CQqhm0D5wbHRLd/BCBtwLSb3ZCPGMLwz6PuxeVvSfPJg+9LwATl3rYS8QA2JcB9m+
Is5pFV+TcSlWCy3amMDJC1quDDMKeAYSRFwHa3czkW4skT4vsliwH6rmKldN191EjdNlaqnibHDi
08JC1HnW8gzp5DSlfV2GZKlTvlB49+jjqJYw7TFazBKxnqk7gHKhZyTtuvcOo4ehUmtqmuHBi0Yk
JjkKgeHaHBKvhT1TM/0MRLdPVBXmXgVLwRCAVDK9Bmwa0hHxvVAJ5khIvwR5Q/RmAL4IR+LPrW+5
5wzZMHooBmanv0U5c+QLJGRev1W7zl2r24HRKje+0xfb1r1z16vKphmckrHwcRB+1stwX7VJuXjz
m996jwxGg/C4KdTE86ZuITfCFuFu0zFeLcwB1xA2hMutHtS1GNuDUKYvBoQVF1bG9VPbzdBybk6w
13CyPQkrnZz3K4E+klTXVTA6RYDU2V0st2bfAR+YRAin2bhDQJcj+9zv5LXrCygmLwCxQuz6Sawi
ROgwF0+tQBLvhKjatBYezdxNlyMUZhnHm7xyuP/e2u7Ucdbkfd2/LB16ZItT3bgS1WRtl3Ic4/4U
rBNFPUXiI6PenrLgTo0EuWSSn8BcnZDtPuNL0pfA8Ceownm68OkeYQVlo+I5FwwCTh7oOyzbl7ra
+rQXzpfo3PF6jtSpS+IbGNTTq7qNftHKQywnmabUzIMukCHcZmEzu0UFSXi6UPNlouqKVi7UJ978
pBicLGfrv3awhfqcNjrvto0kaVX5Q9q7Mc9m3nOcYchL0AxQgGA8ALlnDbYAK69bfnGUDte9ncWd
O9XBUXm0LUiYkA8/lvLWhagAq0EyZDsj+zQN6UL2U4DEXnx2k5+ORFM8Pl09e3BrKJN5MKcR0V84
JmVz7Mgk9tLVoToyVxpIZWLp3ykmX5ueNlcuvth90C24zDh8aB3Jl0CtrNQrtoQV0a95jET6g1cR
F8kOqolh0tFQ52VErMohiUd9O3Ee7luViJLg634Y2EbqFJh/n4cS29IMceQBwqsZm6bnw7N1QMh4
ZKNgL5gNKc6eeX315MiuoaXExgeWQ5hysZKDCliIvObanLpN9od+Hpw0YGQtqqlz7m0Lc1aIRj9Q
4iCsedv0Tbs5sw/RHu+wSSoZS1iKdA8wgpux8TlV5o4GKDWGJf6doPjdyG2W1w7iqfeJhJHGUjef
67zhaAg9eMcgk8iOQzps8F9CPRPgcScovXTs/aoVBJEI9LgNo+4JEV53vq4/qG/2Bm9zRxaYZSMd
+9Gp51usiae1j+MDiadt5w7BQTTtHkjf44A6DzYoCqRyMmO5CZY6AQ7zeuXXol92vG/3TSQrhE+o
qpg6Vga1/dWF8zVan4OQ5h6S458Qgn0Bu54Kura5O7GrqsbtrgiJ5Ka6QSrCmNbtZWLsr7BcEue4
GZ7hEInmN2p+Vct2taFkSHnfIw94cK4gu74ZdT/mTtSwdPYUXoj2fowwOMQ5J9Opso+RQc0pZXey
kCDcq45eVzEHc6wXT3YZbtAf4WepwdEheZv7rsvzNtxQfKG7q6Mh91YUz47iJtvG/z1NkOutxqrN
EF/+oOYNMg8TFTEBEIjD+wbKb3yNNc1bi5z1imyIlGtfFj6fRd+iFsWYLFb1s0HrsiPIPN2voBrD
9T050pGssAamj5uvPmSvEHZMd3Xl3cIME3FqAX/uObsTGNEcRrt1YEBgVFmZFxIPKsNIYN2TqNM3
iwcVDyqGECiBlNg0sXRWY/oSEEWF/QueKF3S5srZbucEyyjxC3dEnV3R9RZJFzw164RiyJ12MrDi
EZ8LevN6Q6vXqvdA2wmHJZ6WnpP3odmakvOJFHqL3dIEvdm59VK9dGPzmsxKnEYOy59pFbjx2aBv
adwu10t3pZi5R/LzcB5ad8sTCPYOBJkpeWekyZHnEhzAMXgfJjghDHog6boRp0AjdDs3SBS30mKJ
YJON6SgAIKx+5gdYkBuoV2jRRRkzKPG5FsgvD8NP45IzbxEKjyJ+JRIJCKokybCf7fBhJoEyReRR
LT61h1TPPiIo4NrqM9QWSeYyYucWtKdDvc57P5gOtovLplN7PUZnGuEyHaF3YANXmDOKsw2DHbS3
5yhBmpJ19kFsr+w8fzYOOmSLKMO4a9TJbtGYx6ZbIYuG79dJbM0HWro+tSyBDH8METivlXwA+68v
lKvvZomXMMQeJDitF554G6/PGFjOhZfMLB9dgACDFl9mwU9sk9j2nWr9c7d4YxkKX98S7KcfVOOI
8AZUnG2l3v0peK8vewnaVqeSn8h1eYyrNZ8j/a5jjTayLpMaXc2W7EeudkQFV1M8H0OBcBRft4/C
8KLnmNbqbUhdZ6W5tKGHXWq5OIKRV68OZDZWPWLt/PHstcPHhqqi8DqXHLZBuJkd2+bMZqtObjQC
I6hsn0/E00XF7IiQ6cXHNyiTM4/FcBeYgZSqmrYbm0TVi6N7W2BgWuXh2hYXfIZHLZw6EQ0x1Udw
f/eez2/4opLXxdK2RDzJdlRjA/TsAtvDPES88bntigEnfkEsodfDVIcH8C4jnqKGXz9WpEedvYVW
vxjYfjxtVy3QOi5Rgb6q31UGJLfI0eUSLG8S2/mGYjQDPzVB1ahpKrjZ6ZWN6TxO6LXh+k2qkKQK
GVtl7UzyVNWkz5HluQNn+iMcgpvOAZTpW5M3vIsyt/cPCLc49R0sbisdoG1Y9aPS9sVF8Hm8OcdW
TCdEloPXjMFwHZVM0V1QLz/AG0UxLGFWiZvZUqP7fAk6kXIUqwR84bx2uvXKg4UKMnRqYDlCXvl9
0JeShM5OCsydNDCJzzgm1xX6RlIbVLr8VRP6miRAdBL/2VfIJwOgksPvT9MslnY7KQmh+qjyZu7O
Nd3uaAch+OADdbABvakUNlsQHl7ivsWG60wRJu1unLkzr5AE5kDeKcBghvHE0QhT0sG7UuHw5PoQ
nZEeZO0uSqN5+eFih4ANFsKvsNwymA0UK8qNZfkZu+ozaXD4hcgHvEJqwk3do/9UdeSfLxt6DtlZ
jbe4PFiSj3CNmd8RiHjoxhpJ5noth4oEaeC3aTiCZe/VOg9sd7UB2zCbul1DOEBMx3E+u83TWKNo
rJIrxDChUgVYJKAxZimsG9E6JnQ4ot3RePRQvmM2nNKtzfDdpcvKUsU/6p5eE7IeVxkUYE0g4v5q
Hb7mBSWsG+Tcrqh/nuV20P6NIx4UfwUwEl8s9uBYf2n2yPQlkpdk3VUcIQBhj1QATGnq98T87PVV
E9y3OIU9AvtjnFvw0AjgYan5VYz6FsMfzHPkrqZYHJXaK16/y3lKbfzme68Ru3A3adoEv+L53Quu
LhbanhlSzu99BeAi/uAN6m4jC9nSDGr+tIqDtPO+6uBxcXUhWLlUQRq3TxoMTJQB23abeLfwI9BG
vYVVt9NNnE7kxOyMJmsuEiEePQ7jZRo1N+jfbnSo90HPsGjnXcUWKH36vQ4QXypF2rUW8zZgDGJC
ETmlbbDBnGRAsXNogZquomBN/NqH9anp9dHOI/bpY2JllkTQM4SovZMqDY1A6fqy1CpLluAR1s8M
0baYiS4rJiNBY3dhl/TlMmKOjleMjpduOw+taozS3B/jVxyTXYq4rb5I+JzBycVPQ04yf6sOm7wc
4AEia109gKFolDk01nh3HbAfeFz3Zj81eADRKsYcIay8qBMH0Xu29y2GiCbvQdwpdCPm1G/q4NBI
BspLC2NoWFEiWgeRiiCX+TtsEnpXyfW2XgA2IZ83BUD8y7cU6NeISr4eojuo15wc2FIhVvXYTvqJ
w52sI2Cze2DyQG30q4UvEzZwcI8s5KQoVdso88focxvDNFRoQYx1LpXZQzCSIwr7a816bAbEBU1D
B6LQBn1aF9KnboNnEeDfHz7XPweynh1BaYZ4876oPcayJRqvoz55TdzOlsbjZ2CjMp0vIBCtkgOd
UTDpHsDryBBQBD1FWSXuNZ1Wu0/Mcq15OPTp0hJy16ulO5KkKdiovRzDl0YWSzKCxTVNTQ4OqVOQ
2K1fwckTj9LpPgnr6z0fLyCgx93urgn97apjc3TDlmh982ds2eNmtxzOGF0BdNSeksZ45czMsMeP
xYelCZLzllSMFoE79oAMh3XNCEDdNUM8hYZYBjsUvji0z5KbGD6dguv3Jq7avOM0vvL47J/sjJIq
jMKHyBqOYgNSBgz/4i75aj1lGWpYH+KyS+E7YEd70J3wbitEyO1QyU65A0XLE3w13IeICXVEkQx4
YjLCPfdyuzXOCKqSV3FnyNEx0GkHQ53qKMWgQb2eRI6JCAfVTaDBkONoHtEgrgPAaImsdFarqc0E
aHKnzg+6qy5cGhRo3vtCumRPHZvsFGUzmBAtufdr5FhkA3VGBJBEgVhulnnjPI2hURLpin7tLsRz
7QD3uyqTieRXNoAnMGo/cNtgG3Apkbkhj87cknwgvQTC3bnBW2Wi7tRaMRRBUl+UD03UXQ10ZH06
69rDh6F6TE6N86BgEvoUsDiWqNRX59jEWh6iMOrvgEGo/eKGgOKFI8Ay841CvmRAxlxrMwM86iGt
DwhgF2YJsjulQ3nmOhhuLQZuSzOV7DTwsUcj3LJnMTM4yTTV+IC3+LZCZX0QkALk+H7FdWcWedfj
nDtKDiMW0B3W+5k577bV4c8JZkHpMC8P/hiYkw6nsSBrB4mMh698WmHNdKm/onus1K7k3ixf8K8t
Tu5Y5b6Z5L3VamsAYffertOyuQ2g8knXoWEP20QH+FnQ+VyHtV8aa7aSkBbjJd61zxbBu3sXDVUR
KK5x/4K+9TF3j3pu5od4HqMKQ59hObpdYB9b1XqHcZmH3BdL+wHciwI7TgCod84mMApp135JI1uJ
YnIlONfSRSfsE4CtKZqX4brrvOc4HIHSRdFaFYmJGRaBldNr3FXdq+ILO8nQ0DIe6XYNm1kNUidb
qhvCt7FgdpoPvJpABEzgye+O8cWYX7AdqGdhpldYiQtIyQ4yRKHnE+8X4qzdctlsVQ5rt56JoDbl
qBKmFB3ttqactQKo8oThB6nF+jLAoGWHUR/cbLwEoFTUtx+r6rFVy2XA6e/52Df9pRuBFAbxdTzP
SA8RHuyxQ2CXAOixLZ26GAOxYVy6cnEj/jq3TrVD91odzWoQOML67pDMS5LFOCr2o4rmfVdN7A01
pIOJkEBdUToD83rge/HwygwS3po19M74K5tiC4zMas4xjaycF2Voks90fnej4QijTNw6PDAyCqUh
2gIj9xLDwDS0DMFqUDgeLlTII2s3/wD+xB3Z/JvRgBncetsnv/SiUxx8Mh3DQLGbMQHBSY6v5tz1
C/lsDXA+TxPnZBw8Zxeet5ncTJWDGgxGQt/ibUeQVVeXxtZTGIS0nSNS2KC2RWuYxuxFPUwhQKmq
nlTqjqsqYkvek2gp2LzdIjH5sSewy6oX7HxcpfVEnsMJXmNT6wJwwOvgW7xzt7VkGMe0qx1SrMad
4+FmIOq+zAscZMlFWyejEokQ9fukWmfH3VZg42JYcKVuApYD95OpAWiGg0TcSt9X6HnRug8Ap1LY
r+E7HEdMYZWEGmia38cpufJohFkgB4CA869Kpxnbi25RAICKFqeuRnzmymM4VyHj0t/MwZHNjZ75
q2On6MAHaMC3erlrV/IZjFDTO2O95tU6IF195qacqctO8JAKdpFY5QG723Y0uOF0bV3vBPXhhCoR
bFtHecfYZ/lk7QeV8csc4o/l87bbVoZYbvd1SzAAEAlKOKOjj2VAYHcz31nwW1H/te3JRVI0JH8A
ZcMWxkBYjUpHbwHY+eW0jQqlf7ueGtMFuSXRcIj61QPjP5wfRIsOhYNRWmgSoyNP9I+KDq/aLO9L
axdsNGMDmE/vQJZ7nEUc7ElNrufF3vHJ3PledJjclpQ+UxUOpvHYtXEByjCcvQZVoRZ0JZwEB0TT
TvKg6pikMmEmpe58O8bhCwi5eAJ6FMGpwrgCXdXiuevDGi8VlIRB9VA1fERRG5435fxaPU6O04BB
KAiHy6MgDeLVNAyFHttBx2/9eDlRhpkwL1cBZJ4Jppbp7Phw6Z45A/IGkXPuysr10waWZG26GB/H
Uei0Y+ZH2pY9G0Qmm7Yp8f9XsBJf+clEaDua2O9v4SUynVoBECVYI4DxQJOrBJP1utl11gEvFrlA
h9Vp23tGpgGN+gZsKbjoWrWC0SHAsNMmDUlFy03uDROW3EAHgOsdBHAu6igu9T3p6+aa09HLuloH
eaudrWyTLt4vwFUBVPv9/dZ5rKj8ELihg+BOukbskNSe3jMMzUU6YD2cHZWgw9mk98DdGqFWwWzy
1R2lAnSFAbzjiE+2gKI2OKGEk7UX3TpLkvPY2w2oFlI6DTCY1m4y22e24SzFCL1f5YmouV0fHBJC
CDPigD6AgSrZQzJQFzECYim2fvYCwDYVvRoYqx+necNIr+7gJgn0Qv7sUEdgNon31NfE7lEJA1Sp
wt57CQbI3c3k0RTDW56tTfIVu/MXjtUfyWWUGOgtBCglcVzyDjapSfCDo7sbexi1KpbHCyDr1c+x
W98gTug2ZNVrOFfPQdvkC6YXE2nuoy4Ekh9W/UfCe6iAwUpMVzCOU4RHPsWztRnRsETkIrysB8HL
KvCj22j2WFr3yyOAGIRvry3galjO5A3tlgJ3e6tDWc48yS3IIoXtzRGgZJQJ1iXXtruMV2OgEc1x
tvCQ7UjWhDC9C7arxfNuofbGvraCeuyMuSJm7wx9dTAk+qpNfWmL6y4jEKxrgFr4Oa/ZCWSFZJRh
/B7bkxnk55osN7SrH1WbfIClp9Kxdu+ZqQqa1HcU79pKXAMtwnRtowaiuEHkaFUOfY16xrG3Dhnc
Et/hkDaSXiNB98o64lfcxefK6/OKjs/O5sIHbgLs18ZfUr6HYVt6anrTA5QZcOvFOQGnWme4UTOy
+9h8N4TdLhFzsY0/a7c6A8i7gjTvkcby3G0tyRxrn7zNv2bwmnPr8GZrgRKwsOzd6cGABrPOzbMb
6R0sRErk4hbT4u0hILheAxz5EgaeXNxMdMYYBpI3rhAdifBmwvY28XnmmOgUr8MJ03SccYY8uVNc
tkPwYyKW5xifr6lh8bENwwYZARAz2MXNsTPs/AG7MXQX0M5dulKEllDVFHRDi7sB953UeFgqjoHF
1rzLBefcsORsMleOw84IBzpPLfoWAWAG8gT0hxicgECk04Sv152T7JcVZ3Va6ySsM6k03YkgeAYj
J06bJezKlju66ESyqzc0EMgEEzva3oJbtEcxni00NCj84LcH7lSA3tazVxU81vfY2/fQvYNZqKc6
X7cLZmpZd4WpQnhcZO3vKJ+SJzgqa8xOXA+8Ssgvd71xQ2whfog/r3mxyYCqYnIT+0JrB5Vc+7X0
+hlA9lxE09xfFCQki+N+K1yvbvZLjRqnopXFhF0ekVlSbvhEwHPFWgezCKyLANpbzEaGNk8S0uZV
v3noYePgzrHbz7EV/YGS4IePrS9VaJULymcX1fDkqh/jgrq/TtRF55HAI2ppoSEEnI46lCCFediN
iEVKQakqQRO9CnlfdqC2o3Op2dfW1AWqxAFHLpl6ZNhj4hFqZ/zlNMsZtB5yUjQBuuW5hZP0Obim
FP/UdXej0aPDOBRoWO8ssKaloNMgmaz186nF5Kiqb6ch/hhlLfYeRvCTwSYJfs4GDIq+G0Hellrk
WyRwaoGeA2YwcDjRDumizbuAWaMJpzvtAwEGDQyKFRdLAaGyFeZFmJmoHm6Ni0WlEttmn3gbA+WC
74Hc4rRv4HqKpvG689HKw4Gc30xI+8wwDTGvOBecQxD0hQ0wPrStS1KnQWvJKLgmU+/xnZX6o2rV
tqsjjVouEWCxW8pyDUI7gHtiH3xFrsKBgPwk4Alpo9U/BWjT90DzMDf0mh7qUttmiCRRrwkjFUIt
u/6HTbwZiE7b/4ug5/6Bxgl63sVTnUJ96XvfGJUen+ZoSCK4WsIv1OZdjmk3zXg2ZMvLT0zUOBLT
25wXzr+MNv/EWf3tyt84q0uyNpChEaRJw5usb6AGw7h+v17begdlSI4vNtq1/7RY/1+56u/0YA8B
1hEsF2FRAYfDb3zECDX8uklkFpgRAKGvZpVbi+VVhQxQDE0l/9kM687znpqkPlfdOQGiHhP+zIM3
E4ZHZ/sRwwLPj658tLzN/A/+vvtfviRkEBHsM8MAnwgMLH7nS1Joi7AU2ovCwxQX/xtJ7utsgiZB
lWNz7Vf/IJ//gef6+wW/8aXXORl6DcIg3sNlBYxZ66c4NmERjZFOKfN1/0+LkP9KrTwXeBAaGshv
/usuODcx8HW0qAghgL7E33YdwMa1mvdrHb1QBoIhHPkkqGpBZrCxo2t++Tv99bK2vi0CBGZD/hvD
LssPv8eujOEi5SxxzxPrxY1kA7oZHpmrIRL0uvEHOOb9/YJ/EMzC14VeTElhbBT+x88CA7ROmx6r
HdzljL9eEmTrzGbuM93/S7D9X0nNb5f6bmVBzWBgCgCd+oUui5Qee+EPJFmw3M+ga8/Nj7/f2n/p
7hfHGgjyL8pjN/luXOOikmROgk08GOCLTYaUJYe/X+G/e9RvV/huYdpNuAIIFuCA1N4PS/2UbS2Q
/2hH6yDfluVfgSN/+gQjyN/gogYbN/h5/v4JKgfRKZhloPAr5Q3iEfcwNdglpU7hIvNPvcIfH9//
udi3z6+pQVxpPHhCt1uUKelnmMX8/fH9l+uNxxdDow10jkYQa3+7nURFCnSzGfOHZyUfJ3Ecm8e/
X+IPb4g6CBfHfgWzXKyGb5egsDRuawTR8hZZ0qFAouWQogHrxpsQM6u/X+wPT4xCZwdzITho0f98
StqQfqEzLtZMLxN78OLnv//+PzwvbLshHCwhyAE1/tvNuIsPmAaBM+CA3YbuSfS32/+HPwtskuEA
RkGLjy/b/e8PTDChNWtxD9EETYxfiF1wD/5YTu5soct/7Qj/jbgC1x/ICpKCYQ4Iyf43WQEz7Urn
CGOfbYch0ef6RYvw6OZQoeXefVUuhbwNce6nUL7GqCTLvz/QP0iAUCYnWIQwYXTguHDRov4fkd/m
WEgjPVhH6NwUF3tJ+VU/TemW+TjhQdTh/1A1/WF7/+1636R2q5egJxwBmwoGXqe5VOFrWtuv2Jp/
rMU/rZUIFp2I771kfHxf+MOqESQZgqY4xgy41p6BqpuYfzy/y4L7dlrB8ARiGxir4lP2vy2WZorR
4rm4yCyXk0AA0SV8qyEsj7z5PRqcf0kj/3CAwB8GFuhxgI3J/b5afMdc1Mnb5ayix568wOvmoS7a
DLPgN9gHLYAQSsBy/0/b4R8eKOIccIpABx0ABf726uaEtpiVLHAmsG+juPXULW3+oef7w+r4X0sw
+A9Abw1Hl99XY+s368IVQDIedwfc597pGNBNisNLvf195f/pbryLRApuMRRv79vdeGIZx83gUmCj
g63ZZf585zjdP6RKlz/42/rwPLwqRJnjCIae+/cbQuS9IEE8T9kim/GHb5bwxhMYQM6sRtKgP7lr
wVQf545tw6ztR++fXcQfTsz/+xd8LzkmQTpnpgZj5ePFXXCEMNlfj9BC33gFOYBy8vfHirv6+y0H
3x7suo61qisLC6ggAKuxiuLxaDfL0Ngvn5QkeY+UTaFgCGRpU183nn6U7vQzwfe6gw0Btpx+uVsc
MAf8em7veosppFOBZRAKy/bEHx/iVd0KG3+5gX6XJNmLiv/yJHvECO2IkDPYeLLbKVDgeSVRg+Gz
BVI2IqC82gp4P6B/Z83j5I80U60+d95U9JOTD+hsx9hD7gOYVbPMQw3qPpXOfnXNQaDdzJbQlaU3
CfkAus96lVTJuBMhkdD88O4ATtlbHcmh8BPAASKcX4NhPPuks6n0TJ2C3NWnMoq/yKIuMQTrLz7H
LzpYS2gWjgJgNHraDhP0JbpTAaLt6qECIgJXigzu5eRBMUztQr8dMozml+t+8fJej0/ExVhnjIs6
ghX21pxj2kyHtQOrZq57YJOoCtIGeCVETc0+mPWTGu2ZgU5ZITEyhTUp8ETwpf+HufPabhzL0vSr
9Mp7ZMObWV19QQJ0opMoyt1gZUQo4L3H088HZU2VxOQEq3puZlWliZQ5xMGxe+//+1vJIrpuPXul
ZZOD20Uif8XCKhfHPxph0GaxQMC5i9/c1oRghwj9GBR5NatL6k00mCGzoKpPCbWds1FKX4KyvU+r
sV6oGUKtsXapVq8N6U5DcAp8UH/QDW+gKpAcoxwnxc7yo3Rh6sVwNMIhcdK4JqihSjsjx1A+jVBr
iHKY2k2egVOS2xeqZs+66ZNdL610NVVfyYFACM0150mtPbpNQ0q3bTKnjfJ9lZG7RJTNJl77c82C
KpSMJbeK4KWmEGJIyh/+UJRrHk9djQhIAlegtL8A5e4XBHwpCItnSQE7gwQxrKcq/WFp3ZuuIgbp
qN+guo6yvLiMzwnyMLv0TcoDFCpYja6Nl6I8/Izq9L2pK0odOCvPTUu5912iUJkQdnYR4l8mUPS+
9TzZB0MrvbWhRFkXDnoJiVGK9T4iEvqiCjPBcV015YWHT25WHknkOm3ZrNFu5aSfW9vMdUpz41I6
hQqZF7GnPEtRmp9JY2jHbBJslaMT1sKD4AnENEwSv7XijneGkqP8C39UmTwu63r4qcaqBjURUEpI
UQWsJzGzBdzAQ1Qa8OR+jDJ1iXrwGGT+xjMIUDSgoepiVcb5zA+i76VX3reYRgJu0anBqbtlo4AZ
SUmwIXXot1UlvwV91c1CI49wXHVN0iHklUuJmjQkYW+1K6xZtLcJdrlNT/A20qmms4x8mJVJ+kpx
wIYsIbG0arSt0EKkRGSiwvfN9N5LzXX0oX3uB+NpbPJzXSjfSst9QmP3/der3bW745fVdVp9Px2f
lEEYPM1l/weW7SjbYKOu0Rws9YW/sW74KV2JymBg8M+95JLjlxtBZBTZpJU5eQ/oB5Y+xzVUUZMJ
nb5gjFJ7d5N9enWb1DlxTLreyefl6wOqQ9fIqcRqjlsShf6P8HHtTM1u3MFvtXJxjNIgD+l+RyuR
ct8Hj2OOruL5xqv6K1WF7vv0JNNR7tOrCiwpi9qYNgb+F62KneEMC9m+jdm9/qI+tXRxbxRT39LD
aQecBkW3h4yzQKC3Awo3n4wCy/d0eVPZfvXk9KnNi4OG2HYFiCTaNN+sw/A0+edRe2W3jrqQlj3t
1vNgYdg3+vTq4eKfrV7eHoCAt2lH5TOXl+ChWZIN2ZlYTk1uRre5izce8ZJqqI8FmkGDuSZ1wiIV
McsJ/OqeutJdagztjRF56yVaFzObpHfAdKA198170OfxoniAq2pHc3aFBzLj1Sxfus6v+/PWEypf
h6iBolMKpif00nxB4cfGNZS7BIVpKFQ3Li5XD6af3tx0k/80G0KtHhSv4M2F63ot3U0Wfvoiv+m9
cuuJLpaPRjTRDnAQoKbgIfWPlbQYpXsjuGX8cC00+3lyW9Pn+PQ4puyHoWbRczWRUtEpGP7WviIy
VC/d/S2O9rVANSsJrnYm9z5V+jgCf2qNy0lDKJinqtAAz6bAbHbuzugS5nptk6OCQEBVJqzfeMa0
s5tvVPj/eqRcCbTgWkmYHEgAYdpLzEui4n1aaHwCi8LzfCfrN+4tV5IP9CervgYnQ+WWdLFa9kIV
+CKKSB5R3WTfBtAV7Sm2RSpKfqRAFogPcIDv5rfteq6FJL40fbF8qoNqZd4wvUuK2AnAFEtq4vuH
vJwhonBEZHoz48beem3/Ac8vUWmIbRXx76/Dp9TU0Og0muxDwelACwtZcWjL9sakuzpMP7dzsahQ
OgP810inXu1tfR446JjUmfZ3K4jg268HyUeo6vL2+bm5i/VE99qqQBs/WT7llDQuwWQsJITSx3I1
0dKVeQZUbLizHn/d7rW1xRChQyuE702iSl9703Un3kwJwnC0hnFrWWVE9bQlZ4gAVGw21DLf1ET3
FCpCFWqlDFe/ha669j4NkQAxXDNm6mWmhuJ6iQQfD+4R9KbSLlGo9BgXv37Ma3OQTAWSecKrKlPl
62MOo1oUiks8pG/6JdiFpYFo9v+tiYtlrQiahoK/ikXE2A/5q9bcuK1fHZCGTIAMLBVm5NbFCBGk
wU+4wnFZBz9QzEVIKq4Nqokzg0MUxrnFdr3aZ5/am77+aeWkbi5L+5o+M8ijAzqcxcYNuvzVV/+p
hYu3An49loSSiEul2165Vfh7caPXro5vwqYyJ2IIW5fLf+q5Ypv2PIRYfhNM9Ct1swiLYxT/dK17
kVp26B6/HgfTe76cyAgiiKwTxyebc/FQlGWh+KR6bJ4DI12pnUE4JEiIpM6a0ese5b6N7n/d4rUX
ZcKMYR5OcbjLQKPWZHKtVAyMpM+AICAutENL7W8tiNP4+suDKZDkZMwAYNFMXf1pPJiDr+cMCA7l
0E6R7Exhb92mKErkaB4dPPtmwHtaYi9aVCWcbjF/xj+QMf+1xWwU0IihoWJN5CLgUJuyinbW3IDF
FN7fOilc6UUaI1qqK0DZ/rIOtW0byZJMuDYYNkEzOKOVrH79nq7N4C9NXOyWWk79Q97ShIWkbakt
JnehXDlYbxMpNtzkqv3rBq8dfsD7E1UnEYMr1aUr8yjL1JH4ZcMeRsYAJ7GNfySUxhUH4FwwK1DR
JaC8wO0s/F0JPFK/McOvnU2mLiV4yxwETHixv0SVL2U5hPV5LarbLjeMRa2Z5YlK22DmYTb8Ywxa
lAuVYizUmrJKIxOjZ6muKb0bslSW7A66x8wvVMGJVAsdbSBmZzmpb3qFXVmLvnzQi+1eLCHHUWlK
budQ2+6yWZLTGb9NJQOTRb0uOSg9FGF2C7x8tVkg7CDdgGSx2X4d4rLu+/i8TCk/+UloN2IYQ265
1cjVgad9auVib+qph8qlqZXy+zAv11RAL4dXaSkv9JXv3LppXlkA1c+NXRxHBT3zgNXSmFR0M4Ky
sajsBvcsFeLi18P7Ws3Fl5Yu5lPim7BBOhxtJ1++yUujHbn0VfZg70UgmyZlUvNfNzn9xssV6fOz
XaxIEq62Spa5EPj6wLYw40x7ahXTHyOpdIR9s6C9dbm9soF9fsbLnEAeeyBXpmdUl+1aWqEsw73O
d6pb2forIRfO0yx7/CWZ0uVBMLGMXomnsE7nkZLCQl2NV64Br6l685ql5ypwdALbg7jx6x69nABU
45Mbk6bjJ7VEOJV8nQCiTO156JJc9KHxiEmDiu6b595YCP/Cv7xs5WJ2m/6YY+veUSG7NPFAaVcN
jivqKp3fDO5cfR7qcnRzUnjrl2y9YqRYM0vMYi4dzHuum7PwEO20vbLT7iUCO+KzsdYef92Ff7k7
TE/HGqsQ2sWhHlji1z7sslqPXY06S+UknMxNs7PIgn+vvifbKb4T3vs740aT6sU8+GjRssiETweP
v9gs+bUPMFsJC4osa+W1aKhOaLu4uJFCvVxJLlq5rFiR9F5RECiRVQG4QGYpGexGXDTtjxv9d3nO
mNrBiF7iAEU1Fdv/1/6D+Zh1PjpzgoCTTWvkhLa7Vu1sHTvRQVvfaO3aCPnc2tS3n85RrgFZUx1A
+Zlv4wI0i62spgBgsKRajwrzySzNvkVqv/a+Prd5MUJct0xcAVEOHKDVGDw25r95BL3swYsNRssN
raAiuCALt6oyqsRvLE9X+0xREc9oOr5blydBsJxq17SI9hGSPNb4HXuS8dIJ5o0d5dqAU//ZzOVi
2yWlXNWhUc7DKntrknqBeucgxwMifONW1ObyOP3RZbo63Xpl1fjLzaTVB/LKPV02RZ4l4lL+Qj+2
RGuKdbLo7pT/wVyi+OEfzV2sgALeCH2r0pzmVyjoz3n23Y+e4+z869F9baBpElYSuAqZKv/2dXAT
Sh9gOGJ/GnqNvhoig8yWSa3vr1uZjhCft+Gp7yAzSlgbUocDsfVrK16nFUJUgPxSlHcN9VaPUcbQ
z3ozA1lw60J3dXmdHMyh2eOTxwr7tTWlE8jKo6VHx/YmpndToVG/cheeMvefuhcNdAPYEHsK2t+a
tn85uH086KemL+ZtO4RIxND1zr0/WjtYYa9iB2v34M5CJ/gfLRKfn/OiV9UA1wN8NpEDC/lWU9tN
xEHn1y/uZl9eHA7LqMvlaER6MSzFjegkK4DC63xVLbCJXJTsVsIRTv+N4XJ5hrrsxYtzIrrkTEBP
iQ5hWa4ViPnBWlj+C7j3q4MfeTvFRSL2gJdVN7BSBKkb6EALJBaMfpl4aH0nr3MHjJcy5+FuHkj/
cgb+eDbOGhP6HTz/ZRmOGqds0yIrY3evv5VbuNAL+dV/Fg/Di7oQV8rxlqfc9Yf8R4MfR61P21fa
B0KQhQgL/bI4NxGVYV3y89ej5PKUffFMH5ncT03kIDm7LJM5z3T9IhnaAoqqWhKlb0lLB4bgkBLB
GtAo7V+3O82mvywr2BiR1efkRgHm14leiFJZithjUCHruBrq7v5UBLdCkVfPohocdk4a8LzZ0b62
UpcqzHxkJn96lrv+WuTbZkCKnWhMNwl6FBQRlaDbiS/ceMC/5MA/ehZ+uM4SjczxcnnuBrk3qY0p
5yJJgvQjAEFtw5bow/3NasmrA+VTW9PXP71FbttSb05TvdmY3F26nfIcHupVsMWj3W5xi3lTH379
/m61eNGzbSelPqZ1vL/2zqw3+s1L0rU9m/MH9tCyYTJOLi4rAGTLbpyEY2i/lzKl9Rvq611bxVJc
tqV88S94tV1tkrQVt7IJ1n1ZSaAWmqVC9eMMzB1XnaMr2E3+G2igpnxZctN7/lofGux1ii5P6gLx
4hGh3CJK6mkvIe+OgGi4de652gD1s/SewTy7LAvnIFcrmgfI3nuSXrTFhAOv7/qH4Xu4nzJGyvHf
1klMgx58AscsUSYDdznhmiyAQW4MLJGIc4IVsm8u0ZIz2c/evP5deTrM9bj5TaoYom4X3ZdXjeB3
Ide/9KVfqBt1Ls2EB29nnLOtsYk3xvpWqcmVNetLgxfnOk9oy1wKaDAfFzFKG0wqpX//8E1QmSQq
bLlrkdGgbwsNkAdoAbCz+WIcUoz7bpxPr3WcghWaaJgmBbOXyPYUCpdkedMNIk30GfQGY240/c33
c2VrsaiHpYZ7ipZTuPp1UcoFnItchWby7/VC5LqncN3jDHLU85nwxDlugZbkziMcClnq16vTtTeF
KxHBbNiYDP2L3aVuUOtxE+AJrX0C67OQ54MU/3nA+s/v/f/y3rPjn7tV9d//xZ+/Z/lQBp5fX/zx
v3fBd3CB2c/6v6Yf+8e3ff2h/z7k7+mpLt/f690f+eV3fvlBfv/f27f/qP/48gcnrQMU8817OTy8
V3DrPhrhk07f+a9+8T/eP37L45C//+2371mD1JTf5gVZ+tvfv7T+8bffLCKk+jQs/vNzG3//hv0f
CT97x1O32dUfeoeL8LffZOl3kLsMYy76hFs/Tkvd+8dXxN9FYvNUn7PzI1mZ1tkUu3f/b7+pyu8y
C6FB1pD7J4sWL67Kmo8v/fn7+BorDKsLV4P/8+G+vKp/vrr/SJvkmGH2Vf3tN46JF2OEWArjEl83
LDewIWQR/jo86zY31URVQW2hWlZ0w9omZbVvBjE/N/J9G47FjzHpMDi3doBsyo1iWsO9Z0bisovh
EeG3uoIPt+hrMVyIQmvYYlHtSjMX5mGv5AsKmatlVY7fElWPnwx1Cxo3ocA5XhfGvpMrsAe40YNd
fEsSeddKPRT6qqBWTfebGRWtACY8eAdFm4DHE5+1xI23YWdhozYOL3RQs6hbgDRiwbfLHUXLcemv
0korZsSRwv3H36KyS2aAA5YVLNpFrwhlOK/H5Axhphba7WAdRQu0dy2AtKSiAvGtKNkWQCJb9iWd
Zv1mqZqdo4erETDVHZDUkwrE+oBzlucITXao49qyw+xVbqNzpoOFsnpkGaMl8kNiyrmRarLAoJQ4
bv1lX1LtXIfhXWRqdzJGOfCI8bHklLbIRWNcm4GGHLq1HAAt+Ox18Hbr0TV2cQfFF/1x2wVrcCnG
DN4A9olFi9neqL73eYXLnS4tzRaKims2ujMq0UuVlTq4vmTWzSO5w8yl5iwG7uapQ28OL90N52FM
AICkqRPoXenogOwGCHpCEy+yFovURt9FKQ4QutGugqCU5ohi9yOMpkEojHUIRKaPGT5aWq8GacrS
odp3MGMV5rIBdRLca0+YFaJ4l+bNHN0xxN2Sas6QtKFjZhFsLepog0QpOV1AW8PdwlZbM0X0i2x2
dBHQdtlJqU6y0YFHAx5vS1L9phYZBTWKoyuhMksMSMKZe09h7UsaTfDE2tBnfUF5M5iJpttAIIQH
ZqhntUtFJ0PEPqv8SdQMvFvytc5OTONVAQONZF8TbTcq8IsnBWh093XwAMdpLnvuyoKiwBC1cxlh
rRLbcdIvIqVYwn+1tVbYVmq8HgJrHeTjrIiKt9TrT1GQbMIgXVdZdsTyPmvyQ1mUB0vL73zXBH0M
x38QYWqYmDvHmyJr92ZpLkcwSZKgOJmmHvwcyU/8iGJ7mdzjo7tpA66xZuaI3mirAuhD3CeNOlu0
8dYXufLJ8DWrR7f9Vg6FjTcr8AswHfoLsKu7TDVRNJiroVAcrCigWIYTbcsua5TOUrbrSv8BEv+O
gt2DOHI1ztijrOhZ61NHgxkbh/IPM8UOIAi3vWZtgpCJ3A0LN6tnMiJ0s7MI3qtgLdnVQN+Erbtp
424N82kdB+ZMdHG+xU9Qy6y9F8l3GL4vRC2186pfjaW5zpRwGfd4yOIOXfNMutzMMpH2ihy68luf
IDruOcXxGtD2LAfRhJw3APct7uCeOUGwIm63mv4TgKhF04jHtoNYBc1WAgIg01tlo8z18mmAdMSl
c0GjqxzH7UDx94XUbc2gv5/+OyrWgyQE91QcraE/L0z5FanEQokFR4bAjYBoNv0zqXKUCdkmhIgI
foAK7+APyRpgKrnLgCQN/mG2atiykc9b2CETKZCDvl2AeWQ2LX1SOpEOdgcoSLwQDrB4C6mfu5q1
FiA0e8GwVtDVTm96goYTl1wtpu6Aq2w3sYEMnrt+BKR4k8f5ygpSqvN5GQP6d/ePSmLsgReaGsu8
XSxiYNBnTlNhkR69aXnAm5XuiI68TJ9SN4E8wv/zVXVhQnJTRzzIxYBNdy0U1ruGGmD0wZv2yU7R
1gXIMKuwNn5vrJVvrVpPXKGNkSbPkWWcQr+yA+gaxTjOVChkFlbPktw+BZ1ulxBNwPrbbbxoknCL
phiETLKGVeD0ICoMGcJUom+FvnVqoVzCBbUNWEdBMGK+VtmSxvTurY9ukvMMxcMO/pozJgFLn7X2
YiDHoj+PVH1bjOuYL9VKcK8H9es0lKc+B/xsoxIx1Id+sGZa5ztxugjxqQElGvknybWWikntWqgc
Iik/pKoBt9bc51myA8+1GtWDqrqbUfDvQVpZsG8yRlGlbrF8Pg5BdE9U7yAo/nIssxVmlDNj+AaP
FMqXMm+EpQ6y2TNdEFfxWm0Fx0tR6lfgV2rXAYs+r3WWP8ExcGeCzLhSQkTtBWzofuIkwRSShXmm
Oi2oRnY119oVLBbMZbBRiyRHH2iOSzcQnNwbn4desaeFePrzpCHW2K2FUnEYCOvMm0jsJs4+6iLN
4h0b6mKQt9bYU34DyCCMPr4sRepczzumvriDH7qEm3As3e7k9XRMOnOBp8mpvq1ifduHGhyLZM1N
ZZZXc7kVZ3o8bATRWkZF/x36HHDuYK918sGXvCclTHZWRIG/4ZcPlTfvXWYDxbsV0MppUPmD6zRW
tvHl5hxn1saN9K1VGWuT/tL0AI4tqFCvmpNkAI/POh2ZG3VEYuBq3yQBymavWztB1KnyYd2ks+P8
uSjFeTcIjuUlRzerUBr0j2I27HTSgKZ415qLgk9tRt+Ewp/ndf6KCdpx3JuN/Nxl6gZWsRO5D2mk
vgqSf5/50RGcyaunpsuu49wRBw/VSP3qUKlcjfg4dq5bjhCNu9EslmLfPomZ+UDppN1lhZ16DBkJ
aaUXoD18KHuA4uqOf+Mo71SiMNHBHFXi1fk/hJpF1pzpuBVZSe704o9Yxd8mU+cKy60aLcTBqWBh
mhVnoMYHFAf9WVv0cu5kLa8kFldii6xlCJatm649Id90oXwox27dAbqOQvoxZKE2hXnSxTMvy+8U
k8SUP7LzdE59qGRsCZnUeQjDBJ82Own0RSQpTgSgDi2Uaa3LwVxZNbqcgoUodjeDFi7LxlxXkrII
Vkhr8HruFtPKjLvDPIXf0vBImTnMY/lMp8ymHpBrE2RpCue0X7UJ0Mz2Xsl7uwRhBnEK6FE86z1s
4wtjJgOf9EPQcojk+wJZKv/dR8Pc1t46cUFODTtFWZp9P5tGgVS9NynYn8RcZoLrTCPH3LrWjxwt
zvQWDKg5TE0QPqh+dOt9+jCxmd+FnmGbr0NzENVT56eroh92lRAsQ7d5SAeoLRAbX0oQr8kxUsL7
AW7IrLCqRy3md2K+S670VCf1WfaFezX1t0b7HeMnQFEE8yVrGcTjTCRN3BvNzHufxneSRsekzQ8w
4J5d7Sgk+bKjGKUNh3ujCR4iq3qAL/bNL5fQEPZuPmyU1rrLR/gvYbLhSrttKfUZDey58HaM+kUB
1H9AmlMGIgrygoCfsfKs4gDwkpM4dGPtfcITafJMUtjjRQvUl3d2YdGk6EZAxOwzLwXGEm7T4WnU
YxZyBPWB50jysK44lDRj5zRee9I89mDd29bSMNNGdV4Gi/DADT7RnuGbPxQhxS3dDwGsZsghsBHv
cs4iktY4Xqht/azeNhXnmq2szOM9u2yUxhuMHA7KUC8HPvJQbjEZ3WWxtgXRjmlFfAzTestshAnS
bwq1t+G9g1VmgRjh0nRJvxZqdauG9dKKUqdsyGYwgUbFlq18JUA28qXZxPmD4Tia3UYs+jUGKCuz
iF8E3VgZKcvngF5L8h7cbK5R61YoIMoicxthvSio7aNEoerUz9DqHtL4AKgSzaDxrpf906Cm34Yg
f8QcuY2FZNaH0o8+fSnq7EiVL0qoPNlBRIUQpB5kIahYr7wnuMvLoMnnblh9r6gHI5zlJF14X4xw
4bIY+i5pi8zfuniQqmm3BjX6KAR0Aid8gbVUEbxlPQrLQa4dI2FnVCCr4wEEuH1JrRGKq1ldYFiJ
q5KvCA8wPG010RaS6z1Bt4VdVXlHOcFlN6++q2X6DXqaIhcPsqq/ap5/NrOzNFgnwFWqjh2iARvT
KptzpZur1F8MLKExX0a3CBRzaPfTRphU1Rk4HwW+WjfeNY17Lmt+otdfi0p/VXzxOVKjl8HzHvOu
Ormmt9f0TRnL9xh2vyhZcmy1t0BttygeH/xR/EFFo6/LGx14KIy8J8wUnuQk/UalE8RNiqYsMM5R
05ymL/Rdc+b2kacRx8+NV/UPbjycU+sQduZWDmLsh5IXxcfPIsl3dT7cdxPyLtmFrbmnt85hlxwp
Jduro/+Qmv1pMPpDKv+EB3IelsZY3hfPihK9YRL3rcmZbKGGrQzhUpEpE3mP0841fc7pKSxxnGuC
tpk+Vgf8TPfeW24WQt3i8wLfsg8etIirlJospx9DlnuefiyijqnGbAUg624IeZedCMRRfY2t6IgO
hP1Xx1Z8fFa6+oET80seU+oWuncpfO0S/lFWdGu3aPZlVZ8p6zkHfnpsVAJ3ecAwF+71rj6hPj5m
ivRNHOqT5R5lv7/Dx2jvp0sjax77ANyVWez7PD6OkKKraItNxmqQu+fEdU8glu3SrTlJf6+5AUZt
9jZw4vTryY3uJdYhZifSMu3Nk6G1m8CIv1lqdQRGDDj8vii1V67Op7QSzgl4KwUjAgaFGrtnVKSv
02sUkuZx7Pv7Ui64xRwHNThSesuH6++nj6AZwrmV412O2Fd1V5D4Tm2j75nNZ9lsHnS3v4civaFq
i6t9c7JAH5voBau4fTCT5GiU3oMyMLBy+eDF3QN2AEecn5Cz7boakbnWnXxdf02E8m30yU3Kg/fk
6vELNk0g0kksKP2zoHbnvkK+qngPRoZzT7HDC3IfNAIHQfOESHcvN9KzYPg7T9gJsuZYsmxPHxye
7yksIOkEAPh4qNgvNqX05ufetjMfkiE8lon3FNbJBruqk6fMckm6yxPr9PH7S2sP8JYE8rniRU4v
eTRczFK6o8TIRhW574zvQkgdEE25o7bPPek4Bt5z3gtnNW32kvUMsujJ6Oq9IbKxYJlWVsSSau8h
6bRd2Xg4Zv05bArTPdV6tVd74d4suweBJ+gROO/jvZdSSMDzivAyUxi+XKtep2/1/PEoaMJZhDmu
1/2mrvyHPPGP1F8xx7rtQI3jwEqv96NTmeWmDzJbltKdnp6t6sjVwTThgVmH6cHIks2943Q0VYaD
+B0u3JlNArmtl8ebzieY4R6i+iWT4cDPNRfTJl84TS+g971zTOjVqPFREfH+0DAX4Xon8RlbA2y2
cG/E1kluqgVlkQiq9T1qsX3vD88RM1II9a0fc9ROPRva7FHRwYcBTI/E54QJ2omMBlZQkPM9Su+o
du+9dMSXqHkoJJToprFlbK7rkcMVg28aUWLh7Uutfgo7/2GaUY3qHq2dlGavrhJxGtwgYe10UJEi
EyaOj3LbPU+ffhhwUQB9NyrSYfq6P5onL5GeexVL5fQY57wnyPFipaG07Z5Tc3wm7TgzvHgf+daZ
OPhxqOuTqY6rGgYnvNuTirYeAsGxFIZnE5271WtOgWhuJkXC2zBVN1SFbajkgBALT7N0lIfnQWwf
QtebJ4l4J6j1Q/2zxF1tzP2X2vEklPU40OR+bStZ9M2ikq+rxeW0Oyj9N0lydym/Qib0IkXrNMQ8
ruK+6oER7F3hbjTFo1DUZHjDo28Yr2rEVZTIjGkUZ112T9MzTiO7CYg2WcNmmqtaCos2kjdpZfCc
3bka2DJxs8sy4ZSa+j6Vra1ZzYu4uKsY2iFDHNrnseqTI/zPnQoPvSYoJQXTGJCep971je6oWclL
njXn2irf1K4jaBR9/JmgzTjjJIxBUPEclOVOiseVH72MBHbY9DK2cHcHiRQXzGrCcnM2D1Iu2Ia3
N6PsGGQx++WQfy85/sSSfGfUlgF2Nz8QOF3lvbEC8y7hbuWW7nw6oPY1YD04z9OKiiH4/GMGRP5S
nQCOUQufEGst+SmLGNacB6dBM3r+MuHOS7HKPNKsR9XkXC0Pd5r7XBKFqJu9UQtvScO24InL6Z+N
2dtpHNlRIjh4n+CoxfJtDKtYRWufbjqMcCKgzyYM2z7LnFrO1oGGa86IwSNLJx6JjhAecx1RXXhn
tj+bJNnlE9gAaAvE5m1dlXeBehgU7B/EGhJ9zb4FXscBPLQpJD5243IuRCbX13sdCCeOH9NbISbi
7asIkF2qLpRcWI5xugpafQEr4c4KOfaaRIzadSPKh5To2fTrmH527am22gV7qYEHwITPA2HZ++Kx
g98R5C9KSgRCJx1c2qabL1XCTnr+6quPvci13p9P/VwU96rn3yUlVsw4lSoAUwnjzTXCjVNvUVlu
1/G4qcELJEa5dSVrwS4VIRfokrXbdesMHy9Y9ix09baoZQe/a0rgMF5wD17Rr2g/r+hSnygogBE9
b2f1wO2M69SABUUlBstOLuzc8xZRrGJL2q3SoeDguZ/6pNOtpdhlKz0rZjpq9sqAqF4JTtx2iyhy
N72VUxW3FWMWU2HTa8JPNy0A48fvcRD1TiQlmHhZ5lys2meh7aVtlgRvsYE7mW9sw6jdhDX2DFEj
4sKC/4wcZthTqc1d3KizQDTrWUYkPuh7p5HzXWDVVD5HLYH86C7JcxG4J64LpWUks6GQuN9FuROq
2aPmWu/S6BeOUiG+IeI3x2fhXstDTAFD69Tk3qlyF66FU6lbaYrNiWepeVHjuFlmh3iv2NA3vXmh
QHCougOUoJ9YEAZ26tQmWbsIUhKQTK65A8QU0KjifMy7H5nc8C+i/C3ARhdbwDcsjU9eFa4yyRF8
axdnhIikCbugT6x5aS/mxp7qZ0h2MQIajOhW0chdWkhdiHqNP/dV5UdchT89rghev1bjuLrTjj4g
FfzOCOTBDnZgP6BkS6i8HZuXoo2eA1GrHA3EO6jPXWe5HC60UxgJ4jyHCr2YHJc8Q4hWiWkSV1VE
ZywJGqZWfaCEno6Fkxvj1zZTEtZoFYpIbwoL6I8pJGD9LpNiBS0bgQRZMHFDoTdqWIp3IW5mShjP
i16HhO/yTVEWvWDPcgqqbsAdoxiwtiOi4fff1TQHwOyjSZWLaAmtXJ1hZoy3B0Zmiy4soSsA21BK
IvCJgL9c6404NZrtumgqYYZRzE88vlelJed2QkBh9PORgm7e3hglTqnXf3Rqc45MzEBcQNo619CZ
dNa7LJ8n7sfG26Pux0DYglJt5R0aS9lqidJaNuhScx7wqnGsOpFh9WdZUeylavhRGw0YGFypKrCe
c1khRggj6AejUp/Fg7so2L9k3aux9Rt/ltJwFvqKdPJrKkWF7auVMlNMYdO0TW0nSW3NesJ/VSfu
tDbaBZqGFNIt9D9Tsv9WtvQxS/j/ZQL0S+L0X0uoLt+zKQ1ZXf6q/w9zqTpp8f97GnVdvsd/pD8+
51GnH/gzhSrov5MUInNKwhN9GwlRvvRnDlWQxN+pZKXkRzUpn5rkdv9Iomra7wr1oLoh6yKkLxDu
/0iiatLvfCu8O3ESCFGVpP1bSdSvxX6aSmZftRAcTW1MaoZJ6PCp7MiCGixbVZ3PU1MAnQObpffH
eDlCK115uaLdZRZjbQwg3kpykWMgmgd7CJvvHiY1SN61TWcMhPrJuJFlaxmESgZ23gJaTrD6U7/+
PQP8OeP7wUH4Z8XZ9GENSn+pFMSkXrUQqH/9sGaciGkkR5TL9tEhAXXjtH68EStyka2I0WjfYCX3
vyk7r+W4kaVbPxEi4Aoo3KLRnmSToiRKukHIESi4gndP/39o7ZvRPrEnzo0mNHLdMFmZK5eZsvl5
SgufN2CREVQPIwgYKVjBfB37l9hXnH+9++3+vQZjINTI3CxgLETfifec1F161PxXDBILEvYkRoyN
fzanbhSUcC0gzgzHuMG/axZXdGR79muYS086OELhlVlXnWvbugUORdyZVX2IDfVONDZbQpstFYg4
Wi4ycxs+n3mSWjALZOVvzzbyc+uROOekLfph79GedXa2ZJFcVRqnO9dq3/AdHndWb+pHdvbBB9Fi
EbWaOUHNvf0tyJfl6KTOy2h4zjnhL8HZRz818b7Jk+AY4NsMrjF5D2I2SQVZGxktVb4ryJI4LAP+
UI6oxbVdhbhuld5u8eyJsSjfGYksz1NKnmt9WeP5ZOSu/7lbqm/mnF/GPiBwaFj9S5NTaI04jf73
Tbf/Sem633SJhV8gsF5E3vi3MyLhDr4R5Nx0a+yssMbCNxwaHUeNSrrr/Qe7Xrprr80LJa++UhNv
E/b5u2YK2OACqp7i2CSjPm+/mGkirj1fpVybFB//9aZm9gZrgWjO9+MHkc3/QmPZ3m+wrCUhBwQa
xn8+PvxuBBMWRph/06kagifZJqL9UDhzn3VRrU/k6CiaxSrswVwqHsjjkuUslseXriOmOpV5ffAN
70mXNck2rBBxbffY1xF81ugC+2rQ8/99kf+fnxLKBmQbxOWsHv/iRY121y62ThqwaCbfhsGGHjyM
iXNlarXVeSbpRjn2BXtD1czDubJacY1rr3giVOgp7RbS2ZP+o+tPTwW999WJyeP7l8/4X6VKosr0
KFeYU8B8En99Rt+EKFYYmFWjrbUOshu+i6GMD61j5g+9b9NGWVyvmVeSmKH0kBtNscv9hyLr8/39
Ui65SXpZGu9UVvTHpHmxHcb7ivjB//9PincGRRUVJ+rzv5U4+KG7HfsUvatqk1jCimF2oJjDpdAP
shqpSvP800vlFKXtK1DqZenQBnlY7c9x6mJBv+WO4U6tjAYRGX5X0ejlBmnfhT78749qb/X9H4+n
3EwEAhRYGAegaPvros6dsWBVEFPdu+TX1A3lp2rcIjVsEGou4fyl78jodu2C+PR+NH90BDWG8+L2
e3erU7qZaQEJCQNXZoSCS1pWzqVqoejma/GWDEHxL4fAncL51ycWnrtJQFGpS3rBfx4CfkE+amDN
1Q7/gvdmqp1PcfooLICWYop0MpBMMX4Z3YwEaKumxnX5u15mSYk2dwkRjgdlbQZ5o8Z7UXq09e27
cMaVs6zACC90+uHm2jAStyd8Iovn6o+b4LRDtMVsgQew37hsDLR6IvLCPaQy+ci0cjRjkjeFp2XY
EZ8VscuDqhAX3a1M8fjPh+VQgbWts3RfgnwSzyWDJQnFJ2uIL5Z8F4k/fOhSInBw7BDXlHinsNiB
zPyrocxGivqv60cphSEWbA3JX8Q6rft8dZqR7nOpmiOu2N5VKrcL7weiOXFTWc5+GgLmpbpoTqST
4BDsyYt2k/JkiiHAB28KcF/CpH/5NwH09rj9/eFQ5Jkc9baLhv0vQij0JiMmkJGNTQXbiDOYNXOa
EP5n3caKfNrRFOODbdrs+Bl1V7wrLraXg7Xl3fhvB88/2WVUbjoiF1aZj0nAJqv/i/zo+bObgDOA
XAxYGDYM1LfVzpezsQSf7z/rmd6vxpwxgy8LaRWELhrC/CzyvgnvD0gpivdpyfD5ZoABkyC6YDUh
c5hLWx8w2h+uiZzOiWplNECPPUyNcWKY+TdnAN6K/77pOAJwgqLI4eXBNPafL43A0VF6GcHRGA0m
h75NqwdZiMvimmc7dRDjCINYitWTPOP2cSWS6WqLmoA99vTz9hI4/fqlSJJ+n+qhDZ2JoNfGHNDG
xwCX7bzzGldfiqW9VsPQXLIkJ+Dbqp+nuiQlm6iMOrCvox69cx3Aib33XUXPOafqfDkYeYJ/59Z5
OEp9EjJnZ5a5PxMIFtlU+F+ngvBrBw5P433v2ljxsi3BLp2THzbIDIww/+wG44dgXeXN7claKnT2
vXbTnwTBFiebndphSYcHt6kcVpqOc1Z5r566jKrQxczYxTThJB5k9sFo4NL4vf8Yy/Jw78Q836i/
6qD6mo063TeSQOe8U68Neb67omQr1Yp97OPjyOQnrosxqKctzCNX9qORSxIx4seEwntIjL6OJqwt
9hYxs6S95K/3BnVig/6Uxd0NZ1zvaGn1lrKBhwxjvZlJbRzEnJETEBjmnwuk1vLYylE/5oEFIahC
MIZVALYFM4u6iiW7Xeqnqcq/K8JqD0Zt3EjXCP0qm04CzOAYlP6LIxcR+UHzk++AZSSh1YE5J+zt
8vRTyeKqtEADCzcvj/dbLD1t0OnKHVbLEg/T6sf9Vk2T9+gEHrgJ3eFSw3coguXQCNZZrjE/s6c2
j/00gA5UHf+uR/5xthK/GdvDNZ7NvScgGMbc81LFD/fDZLZpI/DF/+j0pTmGNf7uh15bNsnNPnwP
ci4i8hPJKLPbk59MXegLnREky1+fpqu1Je11wIrc1axZXs3eGqOiLz8rW62Aw40VuSAQbCMCMALf
eR3W+cGH3NXN8XLgyw5DixumHfj7ADpLuPTQGGeyXNgL1YdEtAdfKvUUJ1N9yLccsZZcQ8KfpLXT
ma92TYdVZT0352CBcFWXLLws2FmDQ4Yr8Bk3oxuO86wZSMgS/zK9Y2uX7EhWCY4ESgVHjGHD1CWP
fDC0efCn+Oo20Axab013sYQ3VMmlPpZt5gLcTCpKY6gqSfPTH10H12TjYnqKSUBYP+9dJAl/e2ob
MVndkEXJFjw9HZpSV4fFqPkwq/xhdR7WrNsxjuJVvxLOfUgbS1xxCr3c7/ySw8yKxZHl6uOaCB3S
8VgnVQB+gzkJTE95oby1Tw9SO+XpPkIaqXGyE6DLSQKXw0g556t1awtIMfAafo1jiT3q5qbaksEE
fMOMtjjQ6GD49W75SdctBKZOfrBw1LmRGaqU9ZCtLfu87erXbhmtdVmFKGXaY+e08ats9Pd8HZ+0
l7isiJE5BZstKukyQJctxFX8rwjm9p1LVrOGGhxe+Ko1IpjzH53a+mxlSv1pZuq1+hhMpruPFwfp
lCYyrKi67ugk8SHr8JXqVHOZyCD3LJhVRNqU2fDW5P47s8NDZsHDSuZgD+y2h7g6Y8YrvEjUCV1o
l3qXP1dn9sZDHSTkwywUvty1P9vkad6Ks0izkjhRKEbba3pwRAGdAwFgFMOnDtM8QI5BJuU1+Inx
FemvKjsre3UJPAMO69FBb82vxGbzOkDOImQcq5l6gXsqJRS60vmwwAJD/zA/syQG4RskmGLMs4ww
LT8GRD/Ba/1xv/z3SrbGgNW6sT74dcwuRsTPQ+kNhzkmmYQgJ81niAsE8142PY4owrPdvXfIioHQ
dh4iL4gfghp+4Z+X2dJr+dTVKlKkk59FYh6q9DgRAXu6P2mAb8EHixX+Vp0b3vsACGCfddm3rmm7
W8bR2m+zUZeUT4O5uOEcqOAY69w9N+RemuBtTucb0Xbi+pBBiKNdzoL5NvI9Dm+GSNKw/F5GMF5D
3yIxOlbtWRG7fWmaZYBwN8YHsebQkubhFnAI7gpJFNdqVEZ0f0VUFiynFjr8rlH2ycACFt4EL5Jw
0lPqsG4Y3PTot1uegm9ccG3sikVc1WSpCAWZgnLZLvv7H2P4IEFz1P6xs8Z1L5PhoFF0Jhl1ZShc
ONTFO0mvezefcLQur/fz935ievVs78YN3FuCMnJXlsNKgnj4klGhZy2TWlnU8e3imVjNCSVx1Ej1
GrTr+p/bMMwfsA8br3NcLFHCY75jotqrLhk/yr4tX0uERRVyLb1knxWRoTn7r4vI3QEiZWDvks5y
r0ntHUfPeID/6J+MuWQqVRgDJ5Cbr/GUdnvY/xNw9nO7FnDDpWZdOgS3TH22kyl4xNHH3TUihiTx
xbX7YndvPK1xMkMrwSu87pQ+GLDY/dbgbI91fKFjhSNcAUwHfsP9w0T5uVPu9yQtTJom6HJBts6P
LMvds6UBaQIn+KkwOznAYNjZqj146RrvHWfxo3utTVyV7Na+GqHO6PgkFuDfIp4P/WJOO1GMDED3
W8WKHF2hpQ95U8VHuOaRtKiJyVi5pzKgsM8E7iHyIZDe7Uo4wtsr5Jf2aU5Ju2x8GOXK4pt6sxvN
tRHD91xpZ/KaNmg4Gn2SQQLYbMsbtSvMNnnMzFRFhsRkSB+LwP5uZKZ49dri3cF6aCGTOq9M1mkb
MHCf0O9PhOAFbtuieOAK0cwE3TnzzPwiIT5lmiRSGKag6qUvyDgflvOA++OWPPiTwLsKgo2/7tdB
jeesXr4UJbPRKtcbVFDveP/b7yCAXjRBmW4V5jqmNaxnzRbHOuZSYos9YD9uGgSHKvCuvb+aX7UP
396Nc8j9M65Jw9x/iPMOciLEbc71DeIu9N6lOh+FPE8qy3asDu39/ZysST2/jtAzihmmbtXZDy4b
iJQ07nOdZ+nr2szspnLSwkrXOedt8s2chjm08/xtKGhJi47uOveqCZcgsMi0X19EbKWHnlzn3Ug8
pNHoaM5qHZWrWPeBqzHxlIlBTWzPU585h7yCW4o7MHYWFg4vr/4inDNXv6HceZ/vR7ZhfbeDKSB/
Uh5W0AUO1KaKpgZK2pCQJmUthNffe43765vLhExbRYx9Ns+sBawPf6ZQp5siYa4EUUExfBK1be59
R0UW++WjU/ZWZFRb9+zxlo+VMA+Gb+CC4VjNWRtTeyvK5OoRkOmAZBGASshPiY2P1oJStB2XJGLC
E0/mkV1JYDz+qdvNmr5rqNfhZnFBkp1P5vpCwPu9EOM7Ex+D6U66kREDhXPeaup99hdp8O6kowGL
LQPIJAryD8QaZDNsXwvb7YBlIPTWl56MkQrI4N6MeZZ8C1jOkJc9XIUoGBqc6mHW1b4bVRpmMQlQ
RTw933tAFmwtugcnJwCRw0nAiocLYx1XyIVOrYMDC0nPbdurVs9xYZaP9484FvkD41UYcDbcNsA1
1/pqx2RmBx022nXfNViJH+7vfpfFwSHILL2bLRdD+bz/OC2kKDbySXqQmHLCa7dCckcP7o+7bgcR
YUe3Z2YFSZrSh8lHxJpS/cmSap+qVT3G25HRD8mtrDv/0fx0b2yEVgT22vqXGRCsXuXq2QdvPIuh
ScNx9hYe+iU4JCX8skIn7Ge79nGs18+GRNUCJ3wLbb0ksUFWuUsAKc/DrnfF8lhL1tGVhZXu/QY0
2RI2o4+0xCT1lrxdgF4vheKY1YRb0e5ObcNptehjF5sD+dsNQDXgM9t5sGgLUy3MnwQvgSjkbuSm
nKcuXS+kpxDi7pzirtCPVpP+rFfi1uHiKyyBQDUI6y2qL+4qbqCwH5exvbpJE3+aY/VoLe5Hd46/
GYmfHjToCfs2TY5tMo7uhzYYx5PdDZom0mwjILrYdOpHn8iCXiy8SQm3bAKoD90pyPau7P19j8rG
977ZDR3rQE7XTciPTVNZIYPHplwAS22ad5GnSVSxj9ktHuIQZ+xDqN9pmHbpQDqQv7PM9qfuShGu
Xn1m+ungtafyULH2WMrVPzgDKbitsnTYQT1AVwLfe5+Zs9451teh9wD6dT5ESTBY1y2pUWS1Q5wB
QYiZU9W4MpZhzuS4u/+RwjKjOffWV2jnsHRXdTZjgx7NnN/mPuki9F1f9Gq5u8lxsz1BgYGd0DqO
Q+SY42/EzUyT8/aiQTFzx9BScMZN8UM0tJVNvHghgVGkJY7VPvca6OqeN4Sz07ylcZVexhoGVEk6
AZkHzpFur9gJiEqyYxOaZfAHf2vnWlTLsuts/rChEHmKk19k8iDpPxPVEMRm5wI6MHmyCwKkskNr
YOrkGwlr7+48dle1KU5z9AO8E0G0KOgPrbWdz6hGTzwGkOvR5peDzg6u7109ni/IroK4RljgfZKz
x0weSttwHpbCA75jTK+tON9pAbdqalp3v642cWXZbiIjHeDiPdNahc7SjQRZlPEen/6oZpjaBYnc
ZZ6HwWdpfZdyGeBl0FkhRbisdfA1zRb6OaVwc2vFaXJanjr4vWREO2E+0bA603D1KonpBGGSA4M6
KeCEFmfd19yconkm0lXOAWkqgfrqjeZnf1vtMFrFNC1g/ue+KtG0uyA7OnVOdZwHHJTM/L0fRO0q
YROv6VtT4uKBPc5pbSB/FdMPpZ7ddnRoMlF0+S7P6JgPhIF2Xrj9clVlRDRq8+qlvoXKIm2enRZG
6KzfmXbzK87ybN+rm1f0Yk/cxe+0MUI9FQGRPTWMclNlu7kMmrAhe2YXt/vCFtwOa/lmjMG2WUeC
INJp52DpHknYn+WRD4yUQ24UykfkfhW4zXFOsuoMYsgwn7xNfJclYwGgEdcwnFWh6Bk03A+r2Al3
WB5bVV/U9I5F2dFrWzSYalfSOIQwb9zIifMrRMI4e7Asw3wA/nz1gurDEpzTlSoxlOu7P29Fe4gJ
NvHEqx/EF1HlBTwfbkyTD+es6fe5n/7qSTU+CUAi22pX2JoiQKoDaNCawY9JuJ8auN07f5RvtWUc
kYntRfFViBowrwq+D0X8OXEGUCsZn+OS6MsiRw2onU9kcjv7fkVYIe3ngEMJVR9Zt9mj0smPBW+B
IxKxCykqODTWS4TkirDSQswRAtXDKjELGuLKDfUg+VCV+DxbWX6gwR99xqY5L25xWr9zdN/yMok5
53BrNKyuwsZN/XYJRQzxESjbFYwp1S8ptE3kY4FxKGYYIMEYR15uijdslz73gT60gu+oCzLFyxKG
z9QXDpZz4MYKR6Fa0NxXdvPdRoy+B9WGtsMsUFY1WQTthDiDHpViTleWuvLzOMWnuPaj3FDz2ePJ
yWJ5lE360Mb5uxtkJNJn1mubpQdq8LlvPIJaFvlrQAW/i3smMzlW70luB+Hi5GOkxZbuYqMm5WmO
wzS2wRhN45Vt2yUr1vaauPGy6+vO29lt+zQ59nlNCu+Epx68Db8We1FZ09HorsVa+lHvklBu5F+c
xm5R89QbWwNdVkabUGqIfbO7XF2COurV9U419PlqtuoQdN7I39utlMkJFWjqkUlI1u0TdxtIluGV
FsXKEAIJQpeLcJnvo2Kd71Us60s5XTKQiDDupRk55RrFXfyJjTz+wY0CMCos4nW2VJBxuVZx5tCU
1tzAtf7iDe5won1/t+1X224yCqRn783sqP32m57sS6AIiF7z5mx2MasGZuVdtejl0ONDW+XTeHAS
skkg0N5y278omzo7+PKLGlOTZavaQ1HDNcc6d47zTL+BEVtL6BKN5CXw0yLyF+cRnBn2e0Uq9rBM
ezbjyF8Kdty6eZYDFb8vJYLaJVc7e+bAb3t/53agAL5Tvbtjf6vkoa/BauIOPtFgRe2emxipcjBO
xZyH1OjptfDNPCRKQEc1qGHnjGdmcPzMNN7XA1MUl6amvPUtVLCmUZxe4jgSU36kHzonQQy7aRx/
ZCYS7cQfLyOxoGHZfwDHfqodbCc6lBJezsido0Nwk9HdVIdfbN7VPLH1xe9VdTI3WVj9UjkI86yq
eveJetZLTWBv/ZG85PcsKAWJOHZ/IY5YQb6kkjS2ae0S0+IoKkS9b93fIJvqRfuCTO+RRgOsTJ3c
OrsMOey0knWRg912nnnfS0lFm7T9wVToamX/DrvgWz8FhPtaLYaFHlsldyWrmaAMVGFGf52Ghrhw
iMEqzq5xejODuN6BE6/7uUv3nVF8W3tEC/DzEIXG87Dz5v5YWcMc8Qr4dBA2IYpeTPmwbU7i5Zo3
ebjAAghna2LYFtMLZ2USZa743AkkHaM30kiV4tLIYE8zTHVx2ZcvSf9QSzMmqJxPLSQo+sSAnKxo
uZff0/rFMBt5xjPxdUEfCA9gLyZh8I5uXv+lgo6UFtcBcGCCKAC1zxS7+uov3vhQEkQfAmM8Gi5t
jVfZLvpol82q+MzKo4Bv1VBA+/XBlfGlMao+Wsid3q1Iv/aE/hS0bOve94qaC4bDH3Hg4TTVVNGl
h6warMjevZfRvXnjqa3GH3na/05s92WpRhsVmXwbSN2OJnf8rr1r5VHftBowxZhK52Qve60S+N4t
iJOsodN6gcdyyzTDkmCem9ZO/RQYk4Vgukj3XhdXoUfPvLM/EOC88koARBiGlYckCqh9ZgmCaW4p
pz/745RSRQrpY9qSNy7S9JApUrrzCuPsufHMS522v4YRSySA4ueyqecrKR8vfqpKOvLiUz4ZH/Ja
ibBu3PdhoOGISa9EOETejU84lc5ucWaTTC6bN3cix63MkFcuo/7d+h3uxNo099MEicNdMP+YaF6M
Qhyz0beAQybvXKS+HU2t+T0byJI3/OZRrlDTRNQWFLtMA4+UefO9lufYGkhr64mBcghjNJN83zvf
kxpdYS+Jml7NEcdjWs4w72WHY2Fxspzp59rYr27a087E9EMJIECXCIoV9dpPus9jB8yXvmZzc3Fp
wEKp6oj5v8WeONZhmlpu6CBDoENHkNc2jhkypFs7NzCjnG3CktOyxiWMzsErb3OByKvgRUBY8DVN
1bluoFOmafLiBc/sZD5Z6VxftKIprgtv59trG0rI2KHTdGCj6LbZCXjt0ZKTEzVj639cayEuelMw
d9tP2YIbT6lsXu6/yPYzeO3RlndNN0IQqs5+gSTg/jtbLZg2ChdvIRtSf0Nj89xtP7Q5wopAu+0p
GwPn2QlW93mCf4qGjVCEeZrPdlH4H6spheOvD5NStIoZxCq9VJxD26g9mgUlLvAfA9+BI9mgiMiG
C8V52ulxlQcv33giMdHdHXjhbiVFfFqL8oj2U2WJe7aX+kvqV8GBUjUwBCbNPiv8nPMXhWJWezuk
NOwaF3nMy3q6xYPww64iQ1w6UCizuSrPFoLAft6XdCXPpFCXO6tYpoO7bbIrRx7+LL5ZIh9t8+rH
lKRlXvFIRtS8y3LdHCGGKhyqG7Gn5siZYylfoR8tjYuc3EboNG7DaL4G/d7kf/1hO5XflaOyIy1u
zgizjsepcaaDRXbo6LCOybmIhdfDTplmeMpuj/01O5rQ8HJyzcrffdu3nziY7tyzbfwvZ4dWJi6a
Q1DDYJKlh8jVWr+OGd8aaI4p7TtjlAhZ+RSgDxOUDD1f8xFxPrzw+SiTaT/igHoJul9Jq2x6J79/
WueEDj5dMLzAo7tqaPIIkVYPJ1tJcfamFOB5jH+vtsOJMbTdPulpxPVAeXRzq3pIDQR7vhGXF8Kg
mS9KM8Uoe2mebeROoZl6XbigpS2EPCYBLLyi7z/RvKmxMeBx2za0m+xWFQtuefMbAwEbMFetLLKy
x0rrX23B0B8U7Res+6cXp+fZvsNKNbN9niSfc+W1j+5iO5Gp7Euy2p/qvA+e6iZtjl6Q/UarNUdG
gUIi8Af/ss5vMgbmvqMmshPuDkWKCVTOhiaNcQ+piKy/4/CLl1gAryn65o1zd0d9KgVhwo+zGcJ/
Q8ZsaZUR+ZBPJEEyXgpsQFLkGXeE0So7HmE7tiBGlwzq2Bu7jVWeaiuZ+RRT/eexTVJmh8nNT9Zk
ZIeqrveLPXzJhqD92Of+E3Ok/7hyiNOMKvrpQ5Cf9FI6UREk3dFoWLatTs2REL8HQOvXitVhwp47
TvZpmyyPYyN5CgyE/aPX9wdUVdZDYTP/J9PyQEueXupkxq2Ch5nF3Pyc2/0XlVsfY0/CNV+X9aRc
+Q70jSnDDJ18W9TVDmuFAs5AY1fZgQ6Jc3KDQHGVozNeaG/g6f2C1eScyX5jF7NRv7JeszjIOdHj
wMd2ApS6GIY00t3MU5y+yhx6er/ZXlgD0nthAmPcvzV9c9hItoLTshR7japh3werDEVNyBz4VlQT
2MnVI3pv+3dElq38hpxRUBULqANoxi6rsCZBjv/wh6iogV6PfophgYtK4f4k1BPCIUuKCzT5fa+G
DzSRwanfmJQB1+NiIGupJ4tl1pyh8BYdvunVNEeIy2mxu8XaSwruDqNiHSmNIjcrc/p5zC5gT1Tc
gqUNY5jpe7NWyIIX9ryO2W6nN/t1yAUwJ2pG9qxFVJT7v3vUQalvjg+FKAFPvcoF89se8YFjaONa
uYGaoiQPDm28PAgiMw/S7N+6StdsE1Jmi9R8cdk1nwscMnZu3Tz3sBCvJsIot2fVsk7BuQ+MdAcW
xr5gVIQEjbn3YYNFbTIMz2kO2D1g1XVUnfPe9lIevXlYTqrni6RxdqjbOn2ArvoVmwIf5doCHvZF
rbZ9W+wYselAVOYdYAWHakLdtxXTPhh2nChxDHQtMGFw1bHS1slD9Eo6rihDxqVTvGiimQwO0Yy5
/1kob3yqs4hNMtU3yLND5oZ37I+Nbh3WKwf6WkCWit0Xv7LRSG2ngf8tZVV71TaBhxrVV9tAhsph
/fST51LOqwtJDN3V75yMziGCgIinzzJl1x5fUCnLK6M9j0cgb7HSOKqk5W1YkU2IctiPTin2S+e9
2hNgqWzaX53nJWHjGTfptL/uD80wV3rXJs0nsPu3ZCw/BxNOTH/ehDaQx7g2mn3b4h9bp/XFHdBP
qhaWV/NUpa9dEZCUWMRvbivqy7DVECNBqORAuD3NgAC7xnHfHJnoUBhLc7Cqvj70zhAtcoailrn/
wcSDjoZU1XO6T0sOW891aUxctpdaljLqxQ+bvfamDz+ZcdmdC5aTRe4GjG7M3Azf4ijGQoRJ6T+K
pUOuXsc/dM4rdwe1qxzyAzq95Ea64wsK4O8YQ6GHsdRwqWLcn+43CdDUOjrTaO1wPkMyxb1x1+yj
1Y+bsLD95XTqpGTxddKsvt3AevXU0JydRayHcrbsXVtIP+pcO3lWvf4lrcudqrCsBSQCiD4PMiVi
dFynE1paN1wS43dmNTiCSPsFnskiHfBJNcEZKY0wmQAHkraeD0XPMbmowX+8f5XElRhc0cEkZs5M
JgO5txu82fIl804NYPBJtP2XgnftxRJyvzRVu68GqMepIvbSYZk/Lu7jjOTn6hvyu668l/tTAH9L
XLO8/GJr8XGin2/cHLJFXv5Ixinf5/1FiwEZTdz8LFvX240ZaqkuYIk9Q/AzHROf69Tgao4VVF4X
qg1GEkMMAWOKYTmr1KwiA+MxPYa5sYSOL/NP/Rg/VA50kUaSW2Gb+dUOLvca1CuFYCVeMevw9eYk
wWBqq/n3OuXvtZc6uwb2GE03a+cUasaeJdUWJUoHdz/Qyrpv92yHziTA3u5Nie6M9oxeKAsHjVLd
3gJRSxu6oSwRHgc9WzFJ3TA34lWr0OEFy3syxclXk1fpTkW8N0r3Mn8/LuqhebekHJ+nhVUJBjWj
lvFL6VoD0CRvjZGNUTcM4pq3iJKCCmy27Pq9h4hyCyVVkYgz2nv8rvYYhCD2qvWXGQUiTbWL1Yob
7GuRfh2ION2ub9bjfUEWS3S/Vyh9nFM6JGe3lhM74fLlXq7WjcqSOlVU9YYVsvoYAD/Y6leiPCes
TsJRNDqc7Oztfo78IdDDjDK+WUoZF5xGvq4QFGjoDCrotur2hazB2Cf3VgX2VyK3gDiC4TSVBsmr
rTJOcRs8gO0nl8xYFDonTXjomP5SA0ouNdgPFBlMJmT+NGCKIT3jPGbuR8OeYC+4NqTXvPZgijSD
sTeTIWAL6CIS2PpTv49ZQ7VUXLQ/7JjpzNx4XD6rnIp7J5feWXvCND6kgYXYEVQGU7llvg3ZRg4F
rh86HqyxogVlds6AI6I4/kaA+u/7fnLYlvb11P6aldhNWImU2AU9JPWgDgQeP48W1+APa4iGQltt
dfW6Cmjdxl+pH1FYOZWBVM9MnoIk7Q6EGI87pns4pxufhzMmOfp1cNPTm710DtwxGz1A20RU5Jrm
me1/1Rf6Ck2bFeBGde2Hno3HiONbn2Myc78JAw4H+ylwP00JBMgMgzX8qKtd4nXH+69vR6D+2dUJ
ANjg2rv7ffVoTQ6tH6s97I8pMpwifbKna57hRmJvsgmNN4rBU5hSbe+r/GKgzcmUd3Nn/9InEHMd
3If+j73zWJIcybLsv/QeLeBkawbjzkmwDSQoOBRQcHx9H1UvkcrKnqmS2c8iRSIjnBiIqj5y73lH
Zyse9U9MEUOdGpsXa0yozuQ0eUSXYs/CeXL2+zU71gaZOPqJRZQ1eRMk4MxiPlBBVO0oAlVW80ZS
b6oejGU9zVtnXFFxPKAzf3fSKjqnwnhyx9qOU68kvEMV585VdtIP2l+K4S5YaM04aqNbMkBc3Sr2
lu0EFLLkpRT2dCjmySDIRAPJi6CzLB1682xKNlPx3QvFHEcDpvcy61BYegSQHRYTIuEB+Uf0RYj6
dcRz8dAEyNC6fqmw3g4C2gVFfZNlWrAdxBWjt/dIAuWx9QSULMcFu5wdtHVj6wg9M3xgftUFGJxx
zVcFbyJpWXuca2hnKR5ESeEv1k9POAP/WCcbUJGuirX03N1eV6obTw0fdAwl9HRwMXGydBTTvbIA
jMaZhoO6p2IyravxUE7ZNZ+si5kPtGnU0mkMj2nJHqrFdqOXI7ZfWnw/o/Q8CDe/w3Gvos8Qw5Dp
jslR31WrqsQOaNZjgLq0NPB3Bijsws0197KskVhY7nr13BZjUmKdkVI895yeV7ttPzPG+ZgP3bcs
X+4td4IJolYAyzuLyesAFrQSTIxbQ1VcdbvqWyd9bMjqqyJyRaNb/qGcKSqKuMxKROdCVab059eo
dI2PFKdWwojCcCyUvfOjzoLTsTlh64RL0kV31HGix7B49kpPwClsKdhGfRT31Eb1ilzFwEoK9sLx
knt9YtaXDYv+Se/maSEhubRRf61lmJ+Spb65QJz8JWpedXa6cIBRYUzQCc1hsncq8X0GhrX7ENJa
semUw03vXPocWVvfO5mCLjUxLb8YoI5vdqRW2cZA6eY7dWPnMnbzyhlBjd3J07NtpzkioXE+6u1A
i3PZviB9mXCcoCJ2k/czTNvDZIwXaDgBBu9kOI/M5ohbAXuEeriLSoPJ1002f9m2fuSgaUKS5tOy
LuLiYGXDk0MjPAPicypSgpAGgNIhT0NajHmK9jNNP3vMCT8ZIZmx9BHj8q47p3nKHgqne9ZvstmK
sy34VJSxXvKt7T5SrdRgtFogEb/K20dj26AGP9rjvfZD6Yfg0mylbn2IRGDf0FAlmH+Z6lWwxFAR
gsaTdbSTYeWfDPBCa5C0l2nKXoJueqgz0z4kPb1IEHvfLCtzjloFixTbfkmT8AAukoaCk6GOq6Ib
MtiHdgiSj721Mg3jMLT2s95eioDho2sYGBhgaf1kRcWab5CSSvHN7MfmbPTMgKqrIm6VwMWrxK9A
qXrdHIO7N9rhoUkzcTUd+kKNMwPdujgTpWplSahUxByorF2vVL+cl/3oUukLgj7d+Zj5CWvRJnYq
2xRKzCY7GM9Db++WfPkEWgxr80igWQxLiXKEcGRt5l+V6BBMetT5pEUxLvXXU1Uu9R/q8t5N/6mB
REofkk0yIvxN+uY3YNTd7NDboxm27kz7h1BX04fte1YM64OP2G4nyHgIHYN4HPrveon5KuhW58qG
WD2fne8tO9C9FLSFtYUvRON2M5+IiREOQx84NwU2mokB8rEMtmg3h+V6WxNrz/DX6Urh+Iuss13v
pb/R59L7Xfipbi3uaqTLsSOBbgiSM8Ny9saUShzh4bEV1s/UMFF2j3R39Im/UU/YLSFGv3ylIGrM
uJ8No7lfkkDenGUodqY1gRRovWfktm/l7NDCXcS6r5HBINdF4DNIEDRl8ZMmTPUgOpkcRV3taK6w
Y0btu2TFHmcpIlrxVlz6ztUdDOiIoVWcTVLUXepYPwu/oGCEDpqILygheIYVOTDORN8ovIc5iRBf
uVg5S/9PgxqpT+fq0PvQqDaRUHNW8m+lyPzYNDxzOtf9Ivd+Yn1xKz2u1PZjG5QSKWnGLDmK4+SL
1Mayhb5UbVrRPt0Geoy8/sh8EiWLW3YzxdZ4kiXbRORQ2VG6LOXDUgLNcJHHfqINkZXlfJ4YMt35
Iq5UaSQdasT4QALjyf1ZL0n0aNgDxRhEP8No7aYRIVy7ADyjbuvvm5H87CNdFPIfgUYb5b+YbOI+
ieIbEpAF+EPZnr3mFzzdgLgtq/a9SCml1Ayu3/rheR22rwZDOw5FREXKDuy954zZK5wKV+C713GZ
YfdQMmlj5kpBEPkN3SSrfqmywdyPzuAeO7f6Fs04NjYTkq7t7QfZiftxhANZ1lzWWGS7GRUolfT2
NNS+PIzWfOcsa3jduhWkrcjuCUnKPUo90WWv7hWzVHiprdJCvivRsc3FsUdCfqvh+opthkdiU21V
pNhuIb+SW3vq1vJ5zXDoVMHzankJ8vxpOm32/GKzIT/0NRdh5Rf98IwiBUQsEc5QfexPohjImpGm
2klHJk1fdS23Ye8QLV4ZqgheM46wA7IJsbGyu96B5h398TJmXvqE19P37pt260AgE8OFhQGalEF/
tRdA/zBAqn7IfbXmHzkVwsNpMaOL1yX5VdCUgDt2aHLnF5VH+yA5QslYabHQs0IOuIIYRaoHgbgc
0TAFA5Iie72a3MZTIawQjGISXv3cZ4qxi3I3CJs7OxI4cohwBrAwZjKYj9zOls6c3R1tZBw7mvb4
OqbwWx451SVbOGJ5/eKxzMP7UXBoh0t6TbbsfoBZtjP6IYUl3FySthAHGvAwXJSSTR89spH91SMX
B95rYHdT2XLmfV8oatx3FKOPveUf1mhGld3URay/J6JqcZEpAmH91izj2dyQUHZ18O2jQNYnvxTL
I0eodNPh8BBOV+SZjLWS6CqgciRoe0AEehnN2qRNf8G5QihYX7SEsAnT+VaB7L/rluS5BH1zak1/
OVdW8qWycQgUCIQiO/lhmS1Gr9U6r4H3pwhz56azzWWDpNiK4Kk2uiPzPPBYFAio0yh9HD65jdMB
zmILcPoIZaUpiNsH9JtB0hTXKmhh61CsbD5hrv2GVCKAx0XlZIHaSAmlP+c9VYWl/W2I29xMORr4
ElYqZUY3RBYfuC7yTHRpR5kPHsWOyIt5+rJZx+uCnFkYIEAzVxw+3ldZ0xF2ivu5T6igpvavURmd
5SS+1JPTAR7p7Hgci9PGwJWbKO1nzD9kEQie9F6UD0lsBik4lqhl9qHthqeK6IuwlbnNTOBWYm4d
qUKGS85Vkb73bvdQe3b5oG90Bv4Nr8j0NSqDghc+7+7mkXHoSnffZXl0gy6JtyPJX0XnP/pUSUOX
dopnIBFSdch88eSJjtGrtvbmOIeigWQW3f5Jl65NcN1d2VxCMVDP9Y1lr+O5Jkf5iyKWwqCuJ0VI
FWgmwYJNKSZP1XZLPfq1FugOHQEMHZAnx1vp3Gf+eHUqmgRmTy+hatlVTSThhltg4rDWi+qUOC3q
CA8X9yXxUJ7pLVZfbjmY14X+oIK6mOfI9A7IvcoYg8FyTqOpvqfs96ljCiEPab5H/TmjSBDiuNVO
8dD07ftW0ZdPxrPLx72iFPqcLSqkJ4c6DEmaPdrOL7+e7CtgoZ9ztZXosmhTJNYP1GzdxyOvg6I4
ytmhKVS4zV3DjPaCZl9sUI07jON3u0Yur8O7crRQRFjZcERDCfvSjdJ7LxXXdY6aOx876X7rszvs
hSG9jxaxymY+Jv2LJ7h3tqoJIsT7lluY4ShjT2JwzlMom73OTfAq7kXoGSCvEVyVkoaUKkUn6CL3
FcK285TzqkKqxQTxVW8ug9pfKf0CfzZShNAq1YBekq2ZgK33BRvHWz1vgk2dxdLXmJW1Hd/OA+9S
liJOg8S5tsWHG6NHJ7gzZRPFNCub2Ky89RA5qDt8w6GFn9zpG4CgIH/Qf5KTiWa3JN+ZUN37eRU+
oZN/jcagvI4wl4Jkdm9+uvo3HQeQEQhYllQ/goCcbYa4ekWxeyvLEmG4fh+6yYl1BIrkMbZscNOz
OW5xmvviboPhZeP1Ohl4Yug7s0aiYHuVI+gBCwp4YFM6LrryqHsm+ohNTBNKGZ58mimFt5fL8Isl
CRCqrhVpe7oTIVKijLtKDoeKfiCkiVo0Py0jNXV5IKrYRXoPFoKHU9dG643zVpbs1KyzJgP8qcNA
pA93cLyS07KZd85Q0lFUJboe5Y+3fRNLFAd4AL+KGT5zATCd9llxhnDT72n4FoMFRaEAbVlSBmAS
ulVdQm/5HaYp6kjeoyYynX2ybMFzq6TtFmdkMXfZrREcI8m8rbfFdU5tBbp427YlZna8vEPyHuvw
Pk/a7OwE9OpyOOa6VjBJz3rE/vZE1z+CPqXexMSmdTplu9GMOEmNIj9OGUKablqt4+KO4oYqIX/Y
SNuQjKAoWxrHBeLk/NYxltGZzWmETbxvTQkeOhjKYw5EUZcRs2jO997Wro8s7l1Khe4jo+mG8RNN
xP5Mq+EbgpKWzo1HHRE//cGjP4dge0HvKthO7HEwYc95t3SQ6K4EgiIbaebE9fjjSfs6GG/7kzqn
/c40KirFPT3BDT2NM+VkWua2Un+fSda3/tolPmwBOi85RC5doJhGY3ha0umxXQY73gYjP1iLYe1D
wx1vwUYgrr1/azSqMQUdyLfIu6FozOMtG77qs7SmLnaei3yKk5W+Q94AYLezHGkTdSvwVA8hUZS3
DfZ7VJ+s+tCNAQeWYoWwhTkH/S9B/SeSnOZm1QObxoCW94VxDUes+Rlov9kMKQc/OwXk3o+6ytLx
F/RD7Cg990lJc8ha8IFQQGjyNLjluVm8uOkcHnvVf+lr+Sky2JfHfv6RWgY+uoHdPkVIjqC6Vrgi
o4rd2TcVMNi9yN6iIEmodTSW6i3rGaebRt5uYDx74JmXYebBiGVuCLVQvBfiM+5/5hQ0RnTXZD/a
VJ5kwKrh3DVfhazN15Tcr6agZbbQjcYoJejqzeUh8aM3z3TmazkQnAkToQJdFaAoEeXi2cEmR4gu
75am+K6dA23PE1B8kc7OvFj/VYo1G9l6Z96kaacPGaV0mqlswSqimGCiDti9EbNhIV7b8CGLAhI7
pUmfMMtdC68jB+vXb/28veVJdT/40TefYJXxGPm0F0n1hfFcgJmNySOAHL/NqRgu6ZTNR6Y2PlJg
vW7ciJ1f+0y62Mj87MWhIGjAs+1NvzoN7QLzSvnL5q0FSufTQLRTGd4J9bm92tkLP4yXJjzRNSnI
ndYqhnoz3/LBChANMyq2KaLH+ocTmmJXWnQrXXobjtsfx9FPbvlbLdfx0hoMQwxKZBFuZdMOnusv
mduKI26ZP0kkFyZrmAileERueLOLyYz9KG3+4HzxztSLwztMQ/Gctq+ymedTF8A0t4Pg1THr7kLj
/V6fq13fBrfKDJ/oSqX3lBEACQRyYPVHNM18+9xvAJSt3HvRL13D9O4DT+FzTc/2TgaZffUiq439
tmd8iGflimMds4k7GISSXalE71lFfaGqklMVrA8Ie7ni2rw6K/A8i0ju4KbWdpB0Z569e3fziRWW
8jPCzZ8IQPrHCY1+m4brNajh3m+jkZMPkn1mxgFlGqYcq+13rTlSxJ0VlEfta4DZC2Y2rGjsVQ3T
6lD5Os32fVNeOZ2eej4tvkWhCSE/MCNO4hdwi/Yaovr1GtN5dyvrW7W2rwXuiRPenvxA2SraJcUs
TqlTWYiFbYykffXJWuw7y+toOnX2TzNzi/NgDws/pT0yXm58oi9tP8vJpkdpNQd3Dr6lRnjViIei
dW+NpBSyscOisEbP6IpC7qzJmW7b5l9Fj/QqXZuGTRWru2HWGJ5WM9jbKBRYCajw1crBQkbXpqAj
BVlhy5z0sdisn9Ywo2QsETdIyKJG6rEf+ZStMrrcOhJpJJLjYDwLxnpcbDP6WXorQl53fgVP7rio
tXUAKrP+c9gF8jq6wPZ8ZB58n3wuHTHfufRwGZ90zNe6InyyEyApI+ebNQT9jQTpeVr7+eQ3NUC0
Cghg7WQUADFKnIMNUbmF2RuEHx00bx6GvbX4w6FvanlXrMlLfnFV3CWDurvyVHGVZ6XAszAjT7ZD
uODfUSCJE74V51AY1s0P6VWWA7AJ1Q3TIKamat/bBPtpweEKo9PuSVLZmpIioNrDULmA66bJiHis
fquicLlsI5wFFylBEM75YS08XFdTz3ObBj5pOMuzkZYoGHM3PaDyxejQUqmvWneCZ9km8ewF33Ur
0HGK3xBmjWvpTe+6IWDMLMPR6ts7ds1YDCw8E2937BgNIgHfvlRBnfDu5jg6emM8WIxjSROcvHj0
BOsw/eEGvThvjpzwilG0a3KLIqQ3/ZkrPhbdhJ1B5+K4No6FD/hoQ8S6RtAHT623wUFw2Pq7rn5s
XDtg4ksDKJjzGTyhEmC1R79LHn2qZy8FvXx1nEkHCLvqDjo5jdN6rZwjXpI7irN4ihT1i50SvQNd
VouD5NyWNXOVy7m5Dii3aVijXh2KL1FRVafCx5HdDD/1t9XwUBNrNq+C8LYu++ShcSA0Talt8SGm
CSKjbf4AGpHthoH+c9fwpuCzXzKfdN6V46cZ58M+r5rXZKVbi4aZjYN5TG5lVpgCMS7pC1ps4nM/
YYYmxNHYbB3EsiO27HLtARR77oM/lvZhHjZ/jxL0JtDw38Plo6u+WAxAqGJG8wzzPfZWHkjXetBU
YaDTDLmX7gx1f6Q/V4NtPGXmgl9Tnc6Y3MZnUJNhM177nAfsidm50Ta8rY7IXjvDuEscajiypiDn
juPwtHpcukwCcB7eS9LDLZG2ArQWE90Zf2HsfYVMUzorSxKxwY+Pcw6FNab/bp7oDSCvgPj2cR41
Wz+dFvUjObtH+vkjjAHaXjPSn8OSbNHjtlp7RymeXFatUzKF3mNTORvgfGKISNtBgyBC81mTN4Cl
+BcEq1St1sGFQFEUsb+g2GwqENi45YMOIxqTNYgCIllezBJ7VxbhyWBweXfGclH74nOLNKgJEvOF
x/ah+JiW4mq5Zsu0n+FNTiF2Dg4tPMnOtQppV61fZDisj6EpX3SknFC3J6iNMAMaaXsqkzk4jow4
O2QbqqUy+wPAbUIm7oiDwDFxBN0Ktfmba+dAsLA10eKke/Vf/6T1PX3AZf5KlbP+N3MGNSfjKW24
eryRmp3yFwQeQIt5kRzwe7vH0tHXYIbbTjr3dTMLfC5EL1EQUt22qVXOA7Ox5ArjNJg36yY+GFf/
n7D49u+n1SlC1v+dsHjoB9Hk3/9KWFTf8EFYtMP/5khDHOF6oe0ppNF//QOwyPi6kFpfEBGRhpGH
cv2ffMXov30ovWi2GRMa2qF6J/qPIXVe8N8eA0T5BoZm8NP4p/+HIXW2olH9E2gEOjCgDQyGyPIA
CLEh/422tGVbYZREaXHrrgujMdBOthOqRRMi3RaUaNtdMrweSWrVhb97f3l3Zfg5o4rC4TEyxWLy
Hle6UVBpInHAMMTcB38skL7OaFZqplaFw0du7frlBdTodGm26i5xieMgxiFVS8R/mskL0vB/XZVj
eq5rBZbjhdysv2Ga5oA5DAsukrhYzE92O600JCi7uJmF0aw1gekY/XQXJRF6LSpfDlwe0/q6eUFx
mtKQUcHNHzXPSH9px4CTnbDy10rW23Fih1OgC+9gtwxiKNJiY+qKfc/0gm3fRogHl0zs67Yzjqlo
GYsrN+xnk5UeAwRWOyPL4OFCNipd1C4NrpK9/rGeQv90w7Adu8WGzTqb7VkwH3no6N0EYukxW7TB
oTJJodEZYQL0JXifZD8pNIvtMNOISwbQa7dvTHy1jkxHI8BNKkx87KB+jxegNCMIYOgYwNBKTiao
eLt8wkTQN8FL1EagKhbvd25BgcoQan/8bug9cUObd8/t5rOuG2bsMT0hcVJfwJRS35donOzmN5hi
piUgT5BwSVYAvzRyGbhl2cukHJ1hg/i3a+vPNl1Zw+uh7bQU0b2UjEfVnxpPyez7tiXVogG10WtG
bftnKg7Barxt8tP0vQHOviNUvdFi6Y6pNXwK8ZTty81H/6lu29rfRSuUjVy9gSgXGFsoa9q/suMU
EwP1GKNCJVysMwetM+M/nV7NzfiWIcMFQhL81o+hoEhLtEXjK0tSumrgKMIyepas012UBdPJHHKE
rOoXFjgiINZTAWZOOKo746XBAJJMYYrortuO+vEVqVSZdx8bkZNc/Uy2t0qWZ2+24tWE7NhE08/K
3wDBNPxtb3/Gaj3uzB4KvNdx80KnuKTb9tMBQ61rFouAt7nOJJpkoP6+mFUKpe7hYEpeqqV+x/Ir
Y7uy5aUwsRe5lvNTP7/QLn74/Ld6LISISc4WCHD9dVbNMrQlpaxupgNmoyJOO7vFWDm9MwDQ+eBN
9EwUZJ+I4CyWV2vrfuZ++pbTP4vmBOUcCQlrnh8URCby+RFpMRXuqmUypNlnn+wlpFI0E3tnU8Nr
7Qz9TYpmZxXizS+Gq36X8Z5CiH6IJqaHpYpami0zg/EcHqFevnnR9rFemIN/Tqn2ncIE+yg1c1iU
Eqy004W8ssz4OEapx+C55C4owl/6lRgEMAeETx/fX9hbeKLrS30c9UUfKyATzGj+dcyrOBr5PVnC
P4rxe++iJZY+1BT9rvY9oLRwfPrn1+i3t3AY4ZeWkpJcyoLXDz/ME3Ew0O7t/AuZDCY3o9qOLbl5
XTmMLBtGN6Z28JSDwNnR4WF42ogIX6ZM9vMtdqo8A/W+NcSNEaBbfeH6TxXabXp7oNz9PLrXm1Gi
7sEKWGuvf7W+Mv1lkmx6X04JTu4cXtqcbUfTtvJnqLlId83kKjrvZcOCh4XHjn1TMpPdgWoHjG04
6C/XPzookcyjHhj5vdHb5p1EGcCzRJcFzsVgNmX9y0jl2+gwP2rJS/Sfq7wE6iKcFoHa4oc5bW/+
12RrhoFiAw9a5ukUABhVnzpDfp967nZI0/SAgYZ2cDUC1u7DH4lVfF4Z8HqYxXs6MLxMr2mf+V2M
vaKGiCao3BlC4CevfjSVcWyMkVYXidsulz64yC5Ce4RnrGvy0+qbGIRrcZnx7O1XWln72ncyYkm6
LxxMO9/xD5ThBbhaVpUwEUrPlQFuPTpVXsPIzvTWG00fLwFlooVSYqm2DEbN3o1FyJQVtg4nmr6X
uMIr1eFLPvsJT9ZVq7kay3dnW98o9U37GofpZ+pP8gL5MeHdWU8i95rjFgUWtrW7ClFetraPpWBH
Kfpbo1YiWgvOHKu3GC3Jx7NkfxnS9E/u04xyMAWMA4oCN5s/+fl70WFVapYioqc8HPVd7hRVd0bB
Rk2VRsbCSL+sRLDKdjJZPdILQ6HKQvM4oRBUogY2LnWYJ9Ow7RhZ+7lBVc30GhpTQQUhq2J5erWF
ac7Imc6lLt5oT62hGDtq422rmdmuFvjxj9eTpv0YFRFsCcE+xAVgSWEQDn/tdwJGh7j2vF1g5Lcj
823BEKijsXc9/LLd8tSCyI1VGUuq/XcJgvCEtvWp7g1MtCNDKSRvWjuym/rNar80c37vujij1FEl
0dLtbNs465WhD6552pbd6OEd5WBTv3fZ2mKnVX2Yi81dH6PCsY8BdafYZtUeE9+637aRH5/O1JwY
zmohlJy6bsGnoiZwrnhkGt4Ndu3t+J0CpYz7jKNNSYU3G7OPF/ULInu49wkH3H5Eq3+R3XjyR/BG
lJXOhcQQEPgwOFaDxz5UqOKo+DGe1eztp8y7Z/12LA3GNU5Mo7jA0riMbdCwZJDsqIXU+nVxgb0X
wD8FT1REznCoXJ/ZTrymYp3Ms60awepLg54pGUVXv1iha11nXB1mF3w222676rer6tZHUcwHs/u8
Osl8XimMHQyGQ9SedeiW9ewUeMTlhFZJWn/09sT8AyZ/zSna/l1gsSXBhSVaNCVmyR6NptNOE/IL
/Jm1ifnQKAfKVi00MJtnpJ6B8TaXTXegTdS7G4WZVGzQEThOMVt1hJ3fMosTxSq8+bLkYA5ZZxwT
ZkFHUtRvozoEe6ZN4DXpi1vPni/QwN5ZwXKzaipxS9la+zysX0y3eCkX/7O+EcL3ELKu1rs++xgo
BFECAQkKZhzpbKsVNzhxkWPMHYo1fSebBBm8L5F3JtpnbA77AUUS8vPlS2tPR2vszvjhsZZwUbzq
/cmCv4eYfnN5fBaTU3gueU3G5oYSglXNOxj0vA02QZ/6Hrb4ARUpUbj6P0R4yLNBs3kZZgMVhflB
8JarCLTsQJJkmep3q0CidmiTS8srUPVEb1NLJx956IeiUC1C/adMzW0KIqbt6ouZZ9aqPVdnEW1s
tb68YMwm+CgYxYscqEFU5IzHxg6nuC3Mp0DI6YZOvQnf9CkYBGyOeeC8p/1r7t8zQBGRsgoNIWKU
9BXQcpQ0hhoZEIGH63vtAERNSmTm+tfo83NWe02kwnOBfKzCDucFzr5OsbcNOPf6BQ6ifsO8EqUZ
UvoebMMr4xYeulD+6EKk5Qnvl2fMh7SbmRnkvpiQc+ny+8OxQFkAUYDQfpYX16LLW+f5n7xHt7VU
cAm5UTbN271T5Pfpxt6s34pR3YN59P/MZbSCEOH/9FbiNZD1HMlESk7zpcgNXvLlqXN/rRmaAH0N
XeZ8ZzjqsffZ2vRuxeBjxlSreMNSoZkgwMvUpt7+TN0KY7I6HhwdiXASjwpgoQ8JvelLs7rBFmcH
prQU670LHevGZGAlcxnqG+A4Nq5g+xrmaPzQnwyHVpAAdYw3DUb3um7hGxi1BOkGm8Bf0t3/Q4nC
/nu+RbaFHMl3Azi0fhgEf8O3Th27JjgNOicqhtIvcsdUsjRMxngxXJChmKdX20zQZTO2GNFYbPoE
B0WeXSKR1rHpZl+BUrNXmd6frbM/YzJnDGaPA3NIm3NqykcZhPI/fG5HAfn/mv06Jq0IvKoWtRWm
H4R/my6QNZFL29VKD/3oMvyrYSiPhQDap7XAgz8a0XYtSzyvqXPT8Xybjc9lx+rrB3p6bdZvp7BE
fTNbBBoeAIXeMO7tgFg/8eb6TCYEqGdEQumFu9mYuljLXZ2hOpWwEfdlbr2ydCcmu/6aOG9OUGC/
6rB4A1P3H57RvyJ2AywmPk2v0HJCKLuUZBVO+C9lpIhcxYOri8hkZZllNRG6kZLTaTWc0c6MJ8gM
clj1eckRPlJb2tbJLnWNJx3vlCaa2L5lyrLuPtYKepJKeQHIzhGAcF4/edMaLkSPe0AtFWBPwDr1
MvyHq3H+FX78j6sBtIAGJ/JdXxfN/nI1fkPUu215EpdNPOTen9EdwFXZ2IVSeDtMV3my5Eik2eNF
xFSDUFztK60ZXka/D7CAVo+5Ob/XBm18vcr02q6MaD77UQeLzf6K4T4OzXol3Eu7o2ooFP3g7RhF
hcUzWjhbiVAHCq4xeht9UzX5sXNPU/bz3z88Ry2gv72oXmBbju1bfgC5/W9Q8Tlkiiz2lPyAbDDZ
WcGEYZXZneqYqMeboGd2gGxzEEXygAN9ITwmvrAtFI36ONQBnNri9KOoQ6W3hWODtl8FLIUiyxW7
buV/VWCAYd7auWcazPISVjACiwgXm95gKCStexoVrzYT5ebQ/vPvr9P6X9dpcYWW51L0YoJIGP7t
JZ0HcyMDLpnSrEJbvKhDnE0ckCunMjZLhtTaEyllNh0Xi/HQ5etspOuO3p04WJXx6d9/GidQdaJ/
ue18HJsimcdwhIhXTe0ff3nL5twMopQpzXHkW79oPWenfDPINFoVQyczsiVaBHRQlnXclV3GBHBI
28euSf2Dl/jMpbQqOnDWw5Ym1DUGk357CEM4KZdL4rrykrl849Tf620zKfNvfUEI3JjRHWkq0ZM6
QMk8QwkLSYdHU6e6+YA4ulOxcpC0LQL1cWQOuDo8dLRnIORgPO347MLV5LxUefHcn0wPzIRtUkDH
cIcPlZ+sl39IdQWTpCkph6eqrMe82A5/8wL8xAsZ/EgemEfTkXJ8tu9UCqzi9YIBS7Q0//TN8sLK
uX3kuozwIiD7oc9xGBcFxR9id4kzt19ATqXMIELZRHacftbrReYEK91CXhtZ4Xqc14GddZtPCRaz
q64xmtuMlzC80zdIFxnsKWdeLPEIMACmFoNDKjqk9cO0dvsZE1frRG+VYR4WRqLtqfmoZB840Zbw
ScBPDgcVEqUzVFhDdkfaDdcZJDd5S/9JJ2K6rsOMgYetIJOYGeKC3oIlIub8d8qUbAB3Xx0P8W8Z
UCvtixSORWTDU04QvnnTcCqFTz/NxoU4ZO+pf8KgNX+EwAtzsZjz9aOhTnxXm6t1J2sGfqc4PaHZ
IBEuX3D1oDsp1+VhWyn1iQ2HhCotgbH9g3cuZhgYyAzvmlVuFtsh8QSoaqYDMqi4cGZKizIz3mpC
/cna3lKbCFA9LQLu6QxFxaDHyNmklSc9uEMIsRcjR3NFc3pfTcZ8nHq8Bi75wD4xe0LwJ29l77Z8
DTkRTIKBeNpOe6nOgGpANi6ylmnkQPh3NC4+6bPEX4CXovL7pbfcMlipKRndR/BkJfy437WkDNfj
4IbQxcHZB5gBE7N7To38LcjBAzoI+3bLlm+7IFhf0nUNrpY37rumYAACuF/IL6AwlYIbEXrBCioh
8CNK0qfULMjYNmpu+mKHHrduvhTHYI2WqxdO4Z37SwdouYGmnsEWOn5Vm2O7otHq2VuhKt2KJnvR
mjCdf1YmkmI2GlcCxFpWQZCJ3rmqt5M1YBocw+CiDxA/Gx5bwnJ8IcQviJPIX1Xh1EBIDzQm47eJ
0D4BtYQVQRmmXHJgVcl0GUX3GmWle0wcahKpLLCPqVhqcI2HAondXm/hRghnvUVru9ZNwnBOiQgF
/91klb/rbjNwZM/WXbLZsHWxGQDv4NFQLDBqjubATe8h20HzYKCOzh4tWTo7c+kSnXGbRHhxYBVU
PdlYUhhFxzGKx2wks81vlLBSSAN4dIKebj4OUr5VBRJNAjxBMO1Mp4sfVdyU4wgTxWerG7LdBsOJ
TrcDlQQFD9NxVYbCNL6MELc9tlb0Tu4KmZYygiii51Z4G8b4BLEyZDx9DIwVOwQTCJ/lgP3Ba9GO
9ENRX+h1nYwaJRgTobm7kcGP855sBkgcLGJFTch15dyp1v5IlTtilCWfzCA3wR2Rsfj5/GWIGTPK
AGq3URRdQxWrAMFs9rhI7swteAS2/OR6zR9dZgTUMhxGjvg0lJBo/oe981iSHFmy7L/0Hk8AA1/0
xjkNTnMDycjIAOccXz/HLEq6p/LNdMnsZ1EpVRUk3eGAmZrqvec60ts2HNVbH+UqAcurIGTJ3ht6
yHAumL7vLpB+xrnt79qPIbjzkuYjluUXk//XKe0O6q5VlaF6YpA+MijggLRyxGTtRs04eLZjXNRB
0KriN3CMy17U9ke/DP8UX2KofJI/9jyKRJ8a0fOADf05bjQL3JeiADwwu7pxKSxkZ168KeXhtCud
v+YnltxyRBZcMLGFo/g+URZQwEGIQbWxski/BFuWMuIVV7D42M+5mb255RtYpOH5Xp0YBo/oUm6o
m5qD90Wu3I0Gc2mOqotqHaGyQDosnfC+QWXXkvXklM/qQcNbD2vGX8sDKL0zxNgcxns5LendoTni
oyfm28MQKj8VV8Mzkk/EFBPXflKX25Wfs+Zle2OagpU65hUmR1awIeiYq60BxEsAZVtb4lVPyXFU
y8AEoN91EEsaRnmdjPERT9CzH3vP6kBmFvSFEBb81SVWZ7CJds+GyO716MGg1ixz7SBLu7oiOrgE
E/SmFDVn2l5wotg02N5xOGzkFiWvhjVqb2Hsjd9DlP/60tmg57pTHW2frL8gdkH8y+5w1gOQdzGy
q8cmri3aUBK8lux1WQxzvCWBxja7h/+5TjL+rRg3hOfK9cGxKYRIjPt7mYSbFxl3FrqAQZlUqROu
yOJHF9+iPJWqeyfzhh+DPv/SejCUQZ+cyWSQJyNWyDig2dIM2fEfXta/V2+mrpv0kclp8Vzjz7AW
nFcTTpcBGinjpDWu2y141yfLnuhAqjtFHu4pR8nXQLrT1lADYJj1u394GY6cof79iTJ1Qa1nOcx4
8ez+UUX6kbc0mTQPNAbslzy9igR7hj5Gb2VMiqpslaiqAzElpXjrh6uiRzzs9+xzHC6HkPDT0TYA
8DDGkiWa+u5lMo6m8IDxOgUS7k9NQ8U82+mPXF+iVcb9YTwDINm247oW43sgGzTaTGOjCQnAXaoH
pxfPHFxpKV1xTHPXuSVKJCDmpq/fdB67E5jn85Ab1Q0i8Via4qD+3YG4K85IE0Gf6Iehp4k/aSPE
Wju2T0YwP/eGzopbIIVJXI2foLOhnthZtniTmkPwSKlaG4wWYqiFO3/8mN3OQfs8v0y5+eyF7whx
wu9Jy1BW0oWXPExgWw7YmuhM88Jobb50vRRLlub7ROfl+5zqFntCYaVti03PwKFQTBZTCvloTBJI
l0ZgBrJ4fqhHunIcgZ4Q8IDpl0fDfp4iufmCu/XQvfls35Ai7Y1Z6ztD139TcVxikCWwMugPt/We
/0GNZwCyV6M1IlLqLbXa93zZ8Ux7717ERB9frQ1VHD7ZUfueFda9OiV/P6LV8DGXxk/ZnKFV/VsL
v+P1VAWoxr5+dPLDiVV2oleoBVhUNfe7ba6eqjAiBfFS6jxT6rGTB1ypGKV/TIGvjmy6XPNGNPQo
jLcDhQpeMLpn8m8jgRudExT25tDRmeoI9lUPpJqAqpfdOuM2aWz0ZiXDm7a2btRe17vhhz1bdDdY
qeSYtvX84h+aM//eVDJkCJSLasJWmW9/DPHB/IbLkKO9DeVUw3aStyX9AX3vNZG3jSk/IfXRqq1C
jZkJ8fmrb6deZbhEv8VkXzCseC/Ac/9erww+zGYAHa//8+P+b4oK00Cl47F/2sihcNf+0VMKCMzT
tXEwwZwT7qEORqK1OZ+T/ec3UF/cngOkmm7Z/cPcyQaF3FyFPCuJznoQfbVsIzd4Uk9MtQxn3w6a
3XdLlfawizd2ZctVQo7MO3+8raziGQ3ZVg1qmc/+U7fl/7DAW3Jld4TJNMOybNn/+9/OweCFit6x
AeepEXaaUaJHhnOHgWHZ2SNe69TCD6ba8m1h78dJIugM6w76OGMbOS/SZvHcUnD9gzjKlFfz72ur
5ZB/ZbC8ehZdvD/0K24mg7jS0dmEQflsMVdbZp5931MTclBMOBtuOib/yUCjR503k4RBTCr1EhQL
y8hCS5IKTBvTOObMk/fZlzw/qQ1CNYbUFLNy2/sxSsztLLvxqhRUXXPD1ikFYf23iFAu/3AncXn/
fHe0fGiG0IWXjS4saX+/7pCC5h6YN/1JCNQw3BtGfCUxA0uAFMGYv8TIwc5lJKXjTEQSvO9i995p
wcuk6SlsivxxnJ4dt3z2Ot8/lzLnANnfQR9KDJO2bp3VHyFAI/QEGw5n5BMl0Y8ctuStUW+Mqpkv
tbXT9eoCS90+6eAvevfGdQCc1I7/S8sIxsF29JARst0aBDU56by1riCVoh2XKgEby1Nm5M4hDmEK
BuS8DOy2vOagW6ErsdfDoDVrSwuXY0uLYDGGfhuaKWfpkcEOc5Gn0r4yj2d6OrHPYWjeZLNhPOnp
1Tc6rrvWLIfOHW99S3bI9c6/YPzdYm4KLiWAxbWvJTS5au3TsId7yylCwlHjc0OYxQGbibsB5dOI
2V5pXp0cZ410YoT/GyMrJ16VjZWIUnZT98jMITdg7Uq1De2wE8fufaprp0bLDg02xmF8yb1539E9
jf2H2GogTUETdwP2oeU2bdNrRyPN2ATIbyRELg6LTzOE9WX1XwuLLyroTe7Tao6iSvJ3RhjtX56m
PSWhdxv1W3fk1jRBSbChhIlF6IvL4LKM8AFxB5LOge5o1WbdfUEEAyqGaRXhgmFUBVtRuxSzedvG
2SGGf+FslkbQuyEYI0kOczafcu1Xlx/rnPBWhOY/PNigK1BTG6CBbwzfdxAbXxFO+NFmfjaJH3Bo
mAFEyB9bnDKJYawyHWI8LLLYi9Doim1VIVYt3WtzFl+9bd7oEwqdtrqLyDWvPcT7zYGXutKNK6rj
mrK+cD7rZLjC2HT6Zb0zcoaZqbW6zsnVr95GupPIvc2bQAN0TIKiO5HkTUhH+DJ0+WZ0ymNBvb94
+D6M4csdK+bNFxcjglhckt+kVFQcLHiLqyjGdWyhxpcoK9i+/I142rl9i+e02ednrfS3+hhuKNq9
5gY97wWt6M2M2TPqBwlmW/mpduASg4ZBVxUAbC34lYaDHr5jnmZk+GinmBLN9a9hnV9AaJ0ZXDFH
d84tuWopv7ysrQ8boonWuz8zhMVB+Tm02Lus9DjDQxlS/27Rgc0iVN7W9vg4WSDE08pCPDEQ3htt
QFZf3SbfddF064gOlLP9EjDn0ePszMt6J8/mwebdZgHpNekdDgVgkPYLDNg3jZyoIfEO5eiRJC7E
HhbQuZgwmOYV/qycjLA0sDifF4SIWYfJ4QAvupua2cbkLacox6Tm6IJZuwDgQbaPDeI4x8ob1HSx
gvHETHgrIrq1dkptWQ/RoYR20Dfxxhf1A15aREAXO5vAkvv3odCPuXeHKvh2HAOidd5Qia0tu3xI
S3MN3/9dt7QLuVjwe0ZMayvHhcA8AezR2rtqqcjSKN5tCTNoCMeEKI+SpzhNTrkPiuJWEA+Zlu21
w1IfhvdxgAIc0FrlGfu63pWxfok88zbO0vuljF4nJ7jzix7gpTS4aCs5xMfwwkKyYZOnMA52Kb4n
jWl75LOZaA02aoTVgsDhe7+Jf6SV8eHHoO8svXsYK/88+RctookmqQXlY0nsH4HwxvBqRr+N6Plc
FOUq7tutRCbVmbXRH2PPuS/Cza0YfvLSpwBLoUmz+7m3noMC24P7VVrjBtbULgsPS0ecW18iNHAp
G8xtdaG5Dyu0X3nXDlOfLx4xSGBzDOYH0fzSqzsdL48mCNnike9mnMnTrgLOUGCnDubsHtsweTxy
/QzXI71eGWRMqRKADvAXxN9d89jTfyv69JZ0wVWok1Yz7ruuOAf+WTS4d0rAiLirUcfNJGllIVRi
qJZGRxhZe2p4oCusTa5BIBZiyXT46NCi45M7t1a4A+KAuys4e3xCnmuil3cPUYXMz7pfzF8TsJRp
aB5snOMtYARM7KvRqqAIZSci7qB2eYDqh4unlfsi/Kr9mU70Zan9jTEYgKW6jU/Kkue+W3ALvRCJ
j+i3PjEQdPdJ9blpCbUZ7BYq1rAGprHPCvQRaNmbtljrwV0UXOlBHWoD/qtIcY3sdfy8QNjvejzU
Joa31m7oeX4MlcBx1hxxdW9Mx6Li4Bo06WmaQPGY2zLSqvXoItT26R3Q22YXt/YYFvGBC+/YlDi+
mVNrxrJJvJaQtI7TQ0u82kDPzdbwyegPwn5NGL5ADFqNA1yjEG7XV1mffbmSYB1asCm73ieuhLU4
GYLTH7FIpBsBro0xOjCVtJ1fvemAOinPHJ7x7r4YkccBriXI+dYY6YijtXSWfTS/djE8nXRrBhrc
X/3oTl82za9ILNJ6uAaz+Rr7FKN2sG3K9qnnJRphGcLj1hF30Fgp2weLobuGsmOixYbadDsbxXOo
z4+NjrrSh8PNpTvZw3IatWmLhpBnjJZhtrZ0zCZ1EqF/rOCz6Lckm+AkqPdGE691IvYsr93nGubF
4b1bAkFGAYHKRTWe4Wjd6qb4BZr9opvVAbogmzMcXZ/txYQO5Z8DaFeF6UKlse6qKP0FRA5jVNkh
5yncl9QNyMucDBDmtG/LT0uX2TCFzBnm/fTu6+iXz27anzASQaxOH5dYJjMhxzWM5E685MCgHe1h
6aaNCMwbDGrWpoqbR8sI7xqMLPQqrc/SgLYXAa0ubG7mpU0vg+4ezDJ56MdrD/AlMp8H57MairPA
hpJRowo3xWQrm8LUNaDvjOrUFq89QFNAFvuoEOycO0Lb1nNa/jQHY0cKy3vjORsQpniBPZIP0/Qe
w+qwJGePgaYgzoFx9V1kWUx4M0BfywbyzJ3Bj3rvrmtvU9YzXych54yi7hqb6d7h0ksXcEgepMYI
pF7K59TrLiVBgZRB9kfdeR910J+cpYyhwg2nIYSMh7njLAAGb6maFpq0cDeb0HhgAE+GWqa/Lyjo
kYRStg1EtN4n1sFgDxr9lDg5QyajCJ21JTE+umxi7hlCNrCKhjogMhENbvLG0X+iDESgRWDx5GfB
icRi9ATz4JIhVTSXEW4Fa8dYnCuHU3UU5fMxLYwY0U9YH4QWaI+NNy0rbemnEwaL8Mlx8n5vZl61
UV91MnIxsIuchnwO27XWYbfrsoK9iB8NbJ9Q5WJCRCv/k3RD/VyZc776/uZk/u0QZ7YZkPyQcrmk
T46bsgF7U3by6xCiF8dKDI841tsAyGrqnDHTFS+QtzOoIkC+zTHPX/Sx7w5eU03kD2UVSIROW0+D
je2/ImNFfUtjtNBnATft1S+Y6OWyQCwAZ6Ylf3ETFrSW9LqT+qopR74EPhgX9VU/QblNbADnVlKL
0csFr34ptulYMw+2AlKgHNDHq3k8JCYVRfA+B/NHq/PqC0mp0l+qMj6auJ6c/CEBIMvjoBF3jXSv
d+cDcyNcogU58hT8A17pMfslk1bqe6IlW/Jxqr1D/Blb1rAbW+Dn5CkXXrOxBvPRcxdztZssRsFM
td4SVGdMtuLXsf2kdXzSp+Ix8oIadQwrKZ5alLRkFI5wWqlJVuga9pa2/PbYaeU/RlODVmQ2MXrD
rtaJwc0q0udAfRlkKKL3QqPV8GKzQzSKcZeBO7ULMhC8PmcmDQbamWG3TTuYKIzjovDZN9tdL9pt
Ac8zdoOHGuD6ak6W01ACMYeGoSGVKCDdoKoI993Sn2aR/4j0XdAvzk6q06KWME/cpWuvXAe46FyU
zWu3QqVJygqqV+Peh2VJnM7VXSHDJUBJaMi3nPAdRjCqY0KhkK7GG3JUcbh7yw0RBu+sOSd/LO7N
nDgPev6EVDY+8i3WqIKhwtLsOnRQscVqC/bnDuSH0McBU0BLF7xyrkwxkewx6u5HUmSR9CcnPXp1
Go+dn5kUSrrpV68ztDVT/zJhKHcw/Gv1Xel33Bblsu90c2O1KCAbHJFT5Tb7DL5xzYh5QwkPAodk
UBJfm9n7XVAe+DVW3erYRtlDkntX+OtrLbVfUtwW9Yi0t8QwLpxLY5ubebShK0QrV+8erRrC8mfF
Lw0r6zfTZWLqA4xy7oED73NR5DuR2AFhAtp+ghmLlrfeuvh7hTDXXUdfK51JHO3K5cXGGd7o9W8h
ifaNm8BHo7YbmwEMjITBWzzQoY1eOIkYWbGhWX16M8aoD+wA62lpVm8lGyGAHvNOmzfoXLeBl21p
Lw/kBVHZBIMPLAQ+1tI+LHMI8QNJ6lRHzy5YvrlqT1YCs6VIEmNfvZiZZpHluAItWd7EPdlPcbTN
U+FfNYc1okZHeEUtctfX96azJOSJ2kStykBaDhlqrucIZ6EPkG3qSjhnQ6sI+pL00s7o4r1ROBKm
Gx2x25PBAbf9wHQFF9m0Qbv6UHZaOR/9zu1YisgVElF9Ssv5qvSrixxTaM7yGoB/OWdgyVdBaFrb
pvBGIOjBaTbJcMiGJti4qdBvkMQ662hpg/canSE0KS0865m5tqmo4n0mu7y5adfXsSfaEsIdf2K3
GNc5CdEnU6Z7kG7IGXIOHhfE7PvQqOoDIefnea6DM+FyZ4MJCmc2xt+0m8x9V+vmWfQe+3ZPwA3N
teEQGZj3mN4A+PQsG5SI+5qT0EyMAE3fUO/uPNP/ncJv6zElo+mmPh8IQbhoOdtinFr3o0Ed1A/m
cFDC5SEbzH1ThGd1TXuxA06+qnITpJZlCXr6y4w82kJyQZd5VXULgb8uBHhvO1V+uf4Wras+ptf2
RLbiwebYUOJZ0H4WrXdfzMGngd+BySTKxyXUfy9h8UhtYm/UpawQZ29nOi0lUwAHibY5l4I1bXxW
dhTVdVcCBlK+cAij4+goLi2Xqan8bi918MsH2jZwOCDiG/0eYRN6O9HcmcytYxG/QAMfMH7qv4+D
RZmytMdBIhuH3m63v3LlaEhNY7OU+fA9WdMBwq9DggP3UJ+CU5zlPIbpcB58IuZNdKV6iQ1CBxBD
0h0xIajzlaejbRC7IgroLqgcfTmesyL/QDrSS+5qpPFo7bbWGohWufesRE2qQZ1HuENn4SUbJdP1
6TCtqHb2foH2zo7gCkjJinq/MHN/AzYrzpNhfYub1XwektFvF7s9lh/gp7GMZpZ/uRJpKLnCfzcK
1Tsvc3cNqlr/nm2p3ywWXWMSOWzV60pEoT3p4XS1O8zR0v6UeT5jF45X6iNBqZbTSsd4w7iIKIDm
nv2Jmdi34EJ9S2Rg7lg8VK6elHlrUp6FsaRmgZvWrrQqkJrDbkhkOAbYVZZUxaZysteOuJdVnbf3
g+zxq0l/aeqHMYqaXTwe7Z7Yzmn61ckJgcHM4dsdoq9muYSlhk0+AgMiOVOtDMRfoN5WqZVaENHa
e/z61M9yrBCK8F3k7V4JMFycagxIZe5CvG58wnO8KT25SIY3zO2rVeLqhJR5SgqrNRAqmHNOLFNa
kh5TWdS6FChj+6YUCW1vvCztcgaAl39rFMANoSvGZkW0afuqbC7L8uA4yXKVI1r1FlWvVjQVDGxH
36v1SU0Cwql+pBPhKA0MgNnPIWH1V1csNP1mP8ZwnKSAVylAVLc9xPtgDnP2rdBVCgI1rZn9ZjM3
LYcYXyfLDoW5kpBoiPexJdAedBHDrDWDY1rlQ0Yb7RdNo0WvlMTqcitPQQBLJ8yXo6NZDgE/urPN
PR98A60GjdhINlQdsx45pvsgE/OqHTTOfn1+mXpo+IYcL6thh5qBfftytOWLqOiChpf2NPjttxui
aBKN4yJtb0J7pNQRAIQgVtbnua2to9yiNpXOLD8MmewHyJ8GlhEOYs5qijKX4ExuOsWvoP5iyuIV
RPGY41rJS5TtM5DuqKKISIRh/8T1TAUhf2tnm8923LACyu46nWgGa4yclMhQks5Ms4TnI2gByBm3
mmhPHJaIW/5CScSQpCdXyaA9vVb3Q0RcLzcg0vbBoIWj7b8ne46o1lEILPq1jdtqo2aJavzl6CUL
AShJDadKvm+8MD3ETS64YbhvSTr09upzmHoUNU38pBYHx5dlXU+futG46/TiMBOM1Hacia2Ynp5o
b5W/pxmY7MsBG9hHqBllt8vq8ByNQBYyHD1rYfoH9fFk9Ogw/aDr/d6ETdGu2Mz878ffrqjZJxcC
Ykj71Ee5AvZYY54Sjiu7re6birVItKF4gKfBKsMy/a20UTOtdMJTGR3UMMif2s9+ye21nMKVvv+k
9/aTF7s7kOeUwlKflrpk/mjphNlnRnwtjSvBWLYIufidDEqYuqPslNobSKc9x+p02FksKHJs/71o
Siefxk7sdWVDWE9PbWwAncKVvk4kIlMt8lbT1MTLue1e3fAN+FAYR7fqtwcxFlJ7SCU1wmHAPNBB
FsnwGZbW+xg6GtmGRFRJZ0qSEC5jjTmXofwwzOWmyqt3g6ZV5DdvZYQ6PBYIBWyDnLLUfDQJeT3o
Vh2u2rDaaHpVHcFO4ARkmlvWecSBtwUZxfOtHjCdCuooKDnVPaQD8CIDk1iVLOl3DbVfH4qrW5hM
G4T1ow8dQKx9znCgGitUUNJf1mEWWuNgWKlVUkn6lZBf3eaJoOYKsM3qnnGjlGcReotN71YkVWSg
yohFASZRX4MciRAMcoo4NmHXmW4t+EXKJDlkDlYnpM0rWMQeeRRVtVZLXkqUNMo0B1sbtzD62+VQ
NxEjciuCb1WlpG7VpNkj9ZQ6hD1TxPdKFvKphytVmqimwfga3ed6aGgxNPYvSyO0Nhj7H+Ccd4Uj
4+t4olcWKk+6yowVYWDDh5mdYg2boNzYkYMK0CQnb+EowYSOlls62XvPIFVCvRH1+KuHUNcwDaYC
BATyKm3eM8w++GFZfhtc8gHCfxXaOtOLZdNJcWNClveqsbgtJ2nxC8yfeb/sQcoQTS+fW1ChBNEQ
2CKVY/rg03bnceN6fqgBnRoCq+VCLXnqcxG4PLZmU5/U50+Ay6dmwEJVhZrSXpkOOlvxXjgjsQ+y
auw6hG4CNxjKLPdGvRE1lpWboWOLY4XUBAVG/NtxbFRRRJ3DyXzupYqypvU9QUq5tm29UsK/JCAp
LC5o4WFwUsu/2pD0FApZ6BNtxC4bCRudBD4qrjZOdc8IVn7BzKaUQ2w1o1egQe2eicpDXMavvaYH
OwtJpyoR0tRm94qAuhP0ql7u9yJlIhsZZx26nsbD7pYVN3xOUROij16pq6RuTqViygqgy0S+dqe+
OaiSUql2xyJ8i+3+S20zatVJOv9eR7nxvfsg0AL4EUNwpt+L1FJ+zh70X+hfYARWxeI7u2ThnCv1
NQRnvRWsompXU5+gkjI4WfRRhLQc1d6rTzaLvHNDlf7w35txF3ibmayffdLQbXWb8aDMO6aUkjnp
DzyKpHhjtF+IQ9uG0qstJZV2bF1mjkyc8pE3tsVCum9pXeUa6bYhBnsYtiAm+Vl5b2noGlZFmJxS
2g+Bk70PmO72Oc9xbczFQV2rpBpmlJrBUT3oAz001k1Evrj2CDONLMbipHSvlNhDqRsbIsdWU9gH
fxmVy6Ffj3P/rIQmSoOYEUa1dhr71oggPKbSVq+AMnqCfzCcyWevRvcAoGDjmdp5TMTDjLNfLW22
9EMqd6HaXTIboJG4TaVjW0nfvIoPGi3wJ3BKApHdHKUdVpsoJ7UQ5PDEVd+p3XlpejrF+rSOcXV3
LmuNlQsfkyilI7L2lvpfO6onDC1ntRW/+gr5UhjEL6aWHI0hobuWeeCUTatYqztDaeRcg2UoIsdy
rx5eJ2NiqbvjXUKapHI5S93NMlDtwKl7aNPo2SLufklp0UjNv0mWKCUBwEZMHOt4Dkjv5rH/r3LB
QwGxIEyfWn8bD9kz75QMXss52vb01C5JRznAy3SC9nXm1C16aTNCA02OM/rVcG8J4g2GBpmzVv4y
O7O7J71BOtRYJUMPXX3hhTeAE7a+gUNiFHHHTfCppBbKJaEuiEsyC80a+kzp2zL240EMyAIqedRA
zXuJLTJJDSnfVZ49daMpzINSoPgC71/uhgsI7ix4DxfcKM2yB7TBbKvpfyudZx9J/2yAst3Ui2hf
m/qd49I9TeyIUUHjXGaAW3XAvVrqYt9W5SWF+rJNEmfTSoWUfMtmV+HUGbpvU2DXsROGtftkg8yA
wd6t1fW2/P5laGXgOmuSfEiUbFFVSUX4ZC0la5jRaMANfqg7Q5UG6iKoQruTpzb1pM2l/eAFDsQ6
+Uvk3kZXj870X8okYUdfDiEu6ivBTBd+BsAeDbVxYIciT1F668iCkeceuRPoHFuaaaP7zql2u0fd
iPYJqV5KwdQUOvqSpv/SSsrQmaz1MAz6/TjCQ8+DpN0xCOARRjQstXXfK5h0aHu9tSt7kLSaLi51
Pxc7pdYcGsbiQJzEKudifRf24+TROegyzqbznToHkLVAEkpN2pl6AtUanrh5vK2777Kvjfur1gYt
9gUsmXBNLhzwLk6S3wTSZ6WkJpZIXgDZMn9ypL++12MEiNQro+HcI6F6K9PuQh/gW7PGuPGtDuw9
+CyOkHq5UatD1zcf6pMT+fiQTcbBNGqX55RaTElCpf3KX0oL84P5W9VVatlRdUTSOT4BqB0pdwwe
ZgbkUkWltLnL3ILTGPHLS0OpMpfYuIHRGhXfYjKlwu4GacDV67M616obXm1gRRneyfCFwNZfYp9E
vOVF3fXjIm3yIVk5U2Z9LwgjctugK7bP9aSJVSPvn7TiuEsHdp+aOQE5JnKzBDlN3OqvY+B9qV0D
S5oMB2eO4Wn5Vp3clVA90PO7wC9+LAVGgLjr/DvGICEyQnmIj3WYWkG1XGOne+CWr1aZ9tVIL7jO
4VF9jnPq4J/Ak0hKMpWKtlaH/GBwqajRDaprB0cbCtQ9uQjBqe817IoFLSwoe+rGkEtTZTSAelNE
BdH8toQzawke0wMBNffkyOEdz0CwJll6Vm911LwnM0tenKgF61gxPVN/V5lk+qm3HTJFpGeUuCP5
2bAmwoT7ajSfozM9a7X0q/9d+yGVa+KunPJgy2VQ07Rkow3Wm5actVGvT+qAZU8Z5ud4nyy62AUW
Dce+RC6hfMwWC6dcKtSHJf8lkWcBxaMmizwemXk1VviYTwtZs/Kl6AL3BLOOb9uu2u36OSvpQ6Rf
NCSvqHmKo+4Q7iXLcFVKzoQP0t2oGH4Ii1w9WeJwZUNNoyeOyQFpP2tvMJnFGunJRSck6pIKsNdw
tugqsmXbaCY81sugnGZQ6Y8Dxye6uEWy7exB21lD9RQOVX0OPOPBW/T+L1MxJ0rOLX1L1pMaxFBq
qnVc3fTq9SV2FVImckDxUoteVNS+BRXZyDPN8IIIzaSzfodL+l5ngfEQj/tw8sHYy1OU7ZT30wJj
3HOQlksy0IhKiWMexse0IXzV1cnJtSkcHIRTjOUDQrl6EZOAkBPeSKYNCNily1A1OEvFlLvb6BHi
zilksOFVD4pDwFFhPNsZzVX1YTkachm4fpzUueWU6rRPOJMOsFxTy72q/RbnIsd+ZcrADj7C7WwW
86m24ueoFV+RTmCG3ODVmdmdY0TzMdICtXyQOpJv3Wg5Zwmrd+rxLrDkhkwTtbvGps+jpdW9bfGB
ZIXOPKBin3TIvJYki6lmxs7Oa4EcdodVmbDHkFRPiNPerV6iwrC3uRHvo4HfHPa0fHLmmqoec8HJ
ez6tfRsNx0RdftDMHIPG0D4knftIm4pLw3k1C/rgtpOSrzqtDr454HJmQJXDIT0mtMYW9uK2CPKN
SfQzU3rskIW5OID0SYA3x4Zec9TvDQhXOxfI08aBwmSjKyAJvM92Tc4iPDIyNb2hwitCk0+4Tr4l
buIug0G+Y3D8U5ssd9cKOv2Fe4DdzwYzJh/E3Y4bzNjvrt0Q7yDy04AGpq9BA6VaWuz65owh7cyR
i+XOS4INk9JbUqSeRy1K9xGpRQkIdb1J6lUUduE+MXm8NMcmPxN03wb45pIQLZd4LnmNWHrmuq/P
NVIxp0hPoqEHnPUDM2tMUL2WhjR3kVwTKUiCTALpA2THgxc67jFZmt/jSCRVY8MvGdv4HIUkzc4t
BCMSxmzX2y7xxBDLLLWj4E5cB8S4hx1oDwHXZE1DimyPivh0ybBKq7s296t1Lypvm4TbftS7a2CC
ZrQDG92HfY/HJOfgT3dpKsgs6jhgbAyyu0U0gTWeooNxJN0l38yLdnJIOSEfw3zkeQjbL4LTf0UN
T8lgTNbZHK27bqrfFsjc22EE4aD+qOjAlG3FKiy0ckeozx0dJhrWvfm1QCs9pNWyMbWpPgauvstb
A50dSlWnd3uG0Xy0bY6VlitT4CEmxHMORX+cELTmEelImWffOZb32NqVi3d4DlcL8/FuGF/rNr8U
Ns0h4aLib4X2VrkhtC67moiBlOl+Xv/D8+uffkiWSeMWyJsyar0FhbToU7AUSZ8dWl/0TAjtgKkb
LQcT3clYRs/+DOLKQxlCi1ncpUWyEBAWIfANiBep4d4A5197UwUHQJ7nGD/9DN3wnpE4asAZP0zR
5rBko09cpwTLAj8ACH9uvCje+qiScfCM2cqDJltP/cB5IZlWQXeO8oF+Ye8zbrbDddbtk2tHMvI+
4Zy9NRMibaNG/lwdm3JGsk+SAZC9m8ApNjT8Gz7evGnM3jls2Pulb140+qzLCKSlKd/ILWt26PR2
yO5odPmPZvjpIqa4kEeAfNCbzu7Y+i+9+OnX5qc9+eYuCuOPWJ/ENcZgJ5YgunlBabyArGcEhHUI
HBetLdMtN53H2Rt9PCIDDi4p43bURoRocH5bXEF0jRs99kwBAOrgO3AhldeGIMC7NH3gKfNLb4DL
79A7FsCZjlaVgIrB4Tw2xrCaa2O4GqAhRjxJaUL8SRIhxPch/buV9TbRwzkXg+wLtYxIAPZByQ2S
X36mxUcr77yTa45EjYKQjKmiEIRw5CBpLa9EuBY1bTw9ZbAclV+pO0E6zfsjvbHkPNUDbyOGGluT
jUnTTKbiOQv8Dq8A3YZWS54KyrxAzRiSLzmk+qU0PaJwSFWliyG2rd2/EIlm71sHtBKm8i00p+Di
0SOyIrc+jm71TCtub8K9XTs2JrU8EA4G4ygk029srwk9eq0155Pj5h2aMCb3Ot2OU+MVWGi4C1nc
0Fik5zbWZWYugrTcH1Dx2FyIyg/JRtEIDyrlycitrW9jwP+HUP4ThBLb1f8dQrlefv+K/oBQ8gPf
EErD+5fn6DpuCp/cEN1ycGiNv9vuP//DEP/iCIXPAteWSSCnJAsUdNmi//wP2/iXbgOudIFGOJ5v
SXLlXxBKy/uXbQnf8A2bH7Nty/1/gVBCC/nTIoWA31NmD3z/JiiOPwwGcNB5aYlXrOtogPaKas3o
iuI8yvynrkJ83ELUdnLkFpqe3Jfta07jYK3Hw7KtzD4msm+hb1KmzDE9Qo4oIVdQwl6EkadHzgTb
KsofOw0fy0ISCk78h0THwG/rxVv6gPzql92XBmoumm15egZUe3S70OWgx6Qu9QT5AQXjZmqpgaCN
lYMsjWO5eGrIuTSMFBZ1tjIJVqJK1X/2YZasyT3UYuhYcQSxsTf+F0ln1hypcgbRX0QEaxW8NvSu
1jqSZvRCaKQROxR7wa/34frBDvvao1FLUEt+mSfhuYBYmxA5a383OtnD1KXe83aISmyEkBTzeWTE
ZRcuGvjXGoe+UnQNrs0MWo1aGqz6zIYKGG1YvSFQ0mmGDC3BOh5FP0JziAeqxVR/L9WgSThdKyoL
WNEHRtmlgGbBRr8EOJTMmHGhClKsfhiZd4N2fifF1vIoL8L3fuwWa8qoSrjJzbcIkOLXPv3p++o3
t2P7OC+rCG06KAraPhK7epCEaHZQz2+MMYhY+NM+Hugsww1UmhIcqBfginQoJKHn5Nha69+8NN4d
xukE3nviZfrSmwvtP2QU4bj9pln+FLuHov6X5jO+SAuteUnIPPT4cZ2A9CJ3TOzLNcXcFjUS+YXO
JJyG9fja09HdNvrD9c5LID55E7ytb+uwALW+VjrgsJQDF1q6eT9Qd49uu4Bt8v/4LntCUyDMDonz
FM/DYe6qj8LpGJw9lYX1kmUFRobCpiCjrP8yzMp2lG495/MmLiGOaLTXXRewkcI17Q9BrKNasOSK
goici6udeEn/UOWMloYpqyKZ8aF18OSt1GJPJZn81clPcXCP0PDa9biJcRpRFVPgkG3yy2BhSeMn
PF0r7sgTJpJorkCyztTiJB4djG3GtbtseCpd418jcs4lF9wr74nNLIHhML7I9UNk68XkOhnGwXRT
Q/KX0d3davj1eZyXMxbnJcSpTBGQTv6ocoQp6a6YgRQ/7WLSNPu1XJb15geizrUZjtKbsSpQ5OA7
YLRF/7M6yX3suSdKIwoziQkmhsBNsxPFioxncvVbrdwU8lLHbNl1WDluuJgUKUCH3sK9prmrVko1
jTK5NLQhWA5qU20R5o23oaHhbqf+7NTyLwgIFD0l45kBY3A3tpQSjWBBhIm5Z7E2eIH9xqzrbkq8
uxHYRKV9eSgXWm+Br++bhZWBGYY+AK7lRr605W4t5LshR+yVg3hYVXdNZnVrfRUmLXQoWWBSINRk
hDhjoLcRithVLcKQQ6oX77Ys917KtTvFXakxvu8NwvKIpIf1u/RSnMD9RnHnceqK4pYkOTk7f+Vn
soiDylbrFrsUv8WEFrF0ddI6cDBGPVGUYdQUY2WcNELjTuiKKKW+S0xl3fIc6DcwWTIUxUU4utrD
648jq9nawZwX6nOcU5b9GljzYKgJpmJW8WdeYwoQRkb92qPdcfRfpiAYj6bczKPbqdRwajDsdq0u
eTdesrmfTp4HAW9aA7zfNa7qOL8ygnbDVXK667zyYtKyvrM73MyxXB4okKf4pQQfblZUECOwQv/A
YzWfYk0E23U+6wwA1NgAtNfrw38F2TL2z44mySINh6MdMV5CHbA1gKLh2sOYRhx2fKMByA1L7xfN
swjWlf81mUivRjC8xObKwXY6DUSJk+2XIn0aeH0XY6GzvOp4fkb42HCcjXWHL3Plgw/64t53JK1j
13pUXnDvOPrLyfJ+N9kzFSZWvpk3wO1Pv7pF9g/WlEzcAIeDOXjUB0z2vU675ug643dV0R4/4ejC
hYQ3laJ4hvogFjbPnGCyyzo1TfOr8Pwox7DEKBuwZusQU2EZzENXVjT8/EKKw6xv4SBh1YkMX44P
eSPu41XcTaM1nrp0erJTXFE1HAW7c++KfPT30ksfzMX4je3ARe1n5Z2wbO/Qlr9HoIbndW2Z7lvT
IcihNZB2x4lrs+sxuLFdNZzbhjgSFBGCb7NcIMRyTFVlAjFuFsYpWP1/+YgPkpP+GtmV4A76h+ei
3tUcCR8m0utJ6vgno1cPHf09mIa5ZE4UMPZY93OB3JkXZAbkg/awcsU9J2jVxa8Za+JY+PExn/P2
PLCi0Vt00YZX7tMsPsl5/sh6++AZTLnmHkUzNVMwiJnCc57jS9Xcg4eGrEydbaCursHbkZElkLEm
ur/+mP38iVmm5O5uQaJNnrvZfTD8yj14gX+Oh9Tfq1Z+VpzVIdHwW4RLdrWc8a5opuI0BtcgS9aj
MV3z0rtvZZkfMwJdgZOeK3f6yI0fbiePpQs0RKON7fvGehFiOFPAR+0QltWRol8cU/5bYzTFrilp
GyAed7JE+izVjBRQ8azDc6gZ/lHqaJfR7FKxRXNxcZet+O8Ifr1I5f1qulTg7O02tlTsnjrNOt4T
ZiqqpTtRGxE6g7Ue/nMIdfHgXlmZ8fPRxehzPb3SQTM/xB6vQg5MI/cL7zOTci9yAkeLMJja5sdy
qCkoG4wL1WZhaxf+L0ZPes8VCClF4C11VV2jBbTLwZ9o/0nW2txXOEwrXdmn2eF70IB64c/MNDK2
H1yHunDMSKbVHEvYpOeSmWl2bua6vxvBFFg0O4ajS4R6Xkns1E18H5vsPpNppDgwWeBxnfZ6ts5r
Wn+Cl6Q3sSSawlz4NmV9jfdprA9Opqn0mKe7xQIvUOe0k6sZN3aqutsIhvagYmys3uR/KofAm1XA
bl0LMUYzVQy8/gDDFr+9rrwCZhIE54ze5jUwl3OPfRc5jC3bI+PRCMwQjC1DlXYZpzgMKRnbQ+QV
DT2V/bC5JFB0/ZT+C52azwxWf1ydlPcqcD58HORHNMrioDuMGGyqADeHO1BV7iFAFQGHXfSHLl2M
G4PwY7+2+Xu3EZFTaP40AW1m6NXDG8v5cIrF8gDNmCFAZd0SGeCecffFWtBAYSEd+aWmkCCVJyvN
ifMMCKNFsHkp6BT4/19RQRiWzWYe1WI+uYPlPjdru18pcD6JeMaGL2nCqyUxSRe/Q7W85tkmZ5mX
sqo7eFtz+ex2FcbrOh03P30QaqTBUzADXCucDGzujGpTzcFBrOuLWGJiNG1ZnJTB22pU8VXREnqS
fptcivZbNG0QYiJILl693DU03B3rnKZ4a52oDPZ7yOhUCY/zHZeU+tYDPn00El79epR3q4Nw37L/
53EOhHgcCCpR8XqyFGAdnMWf3C7WWzBbtzatL8Xq1qcGI/cAgmjvOubZnNSzGRf+1TfwRWAiu8Kr
b6Koj9vx6mVWSrc9gaW47NsHI0tuCApITIynrkKQuMJvu3EZ6Yw1XUKFpml7h2JK+Jl02FoUvoSu
/OQbJZPSMV2o+vqC5P6vtHJ/H9RIEq5a+mvupmJnOYKIo5cZx9gav/o5AwpmGQUSuX+qYQ0Demot
RkZUsg3KvNgNUaHGrLt91xoPeTfk8KFo7ib4MM4SRmHzz2SCuFZbMgUdux7uqp7hmwaCt4MLGOqF
c1aTG2+qJydOxwvXCE1vVEpdusYBs2uc7uqJ5axB6NXAFxFDzY8mQ7KEOzcdnGUOdaW9SFQYOYZE
H90ucMLEYBmeBKcleq4Sld2Rm832A4GXYKuXwZwLp3U5eaDIDrGV7CTiKUcHjg+dOGQr47yqQWZf
jOZCrINQfwdQT5K36LMKMbOnX4h7TINXkNm+9W/EpwxF8R/n0fJQ8vko4cPE7xaXVpQFDfHtaTIG
jgYwKmCzz7duiLkjlG+4IDC3BPXfzCLF2nYjlyR7HU6NMcZQ/RxCj0gaodvhVwe+unximTOXHf4b
nKoxHbsjq9POUFFi2bj7lKmjJeHFy+m3BqWAvYLUxt/S7UBkectTrOSDSvQYjsb8FndWu1uG5TXo
lbuPK/rFDF2hqfp+DmtGnN3FIHioqZVnrk+WQloBfKckmrqBhUB1L0iIC/cyxwhE2Ksx36uZ2Uq2
rg+MPtsj4VrW6bm4k6QSY5lOL2u5VUNC4Eg7CqrEoL9ki1dvsBX3odplhoUD2qenemEunjMU5xJ5
HYlpNpBcoJf+uIaNoMkpubMamlsM5vswpZN+slBwOVQzPfhQNmA6393SXwQ1iji+QtF/wUVT3Bu0
rnJP/HFfXc6I0awaWMBUwh1TJQ6mQ/1NkS+RNvu9daxovtq5df46pkz+4eu7GNs5e/ZwKbbvQDPs
B/zVEHGGaxI6+Ip1ySCq5xew3xJfY7tySdficwt6J5NvYOxAW51n91/8J5/eZs2cuZ/5DGOBPczD
7F3nyK1NvLRndyU93co/wYSB16pIfc7xmzKLv6XHuWndrv7pv6zkPycz1XzO9LQO7OwyAeKfzvVD
4jYBqbj+YrKzOh7poSRzQltUT4tgKc4UL1YTH7qh/fQM96MriwNVw8dMN3tnaA84IYlWpXTuLNPy
1S/Oj0Fnokr5c4smuGSYREcFLlquqUCvJK9QVZBuTQy+qb/ILFRID60fpqP95hMxWcFKhJhcnqac
8qgimR+mJnfOQc01NDOnmISRipSkLL2RQPzjQJ19LY+OaB7bAoI2keiakJ7zpSyVowUyPhAQz3JJ
NyVTGxc3YgVGhcNUCBpF+iWI9AZUcxDnD9p0j0VG5Sg0UKrTECSIiP9KCOmqwmNrCdB3jT+dLDSr
UfE9eSjZVZvdUn+7Rdj9XVzQXWH4J8cz7/tBUUsoY8LKDIyAfhwJUh+9PvmUbguV0i1+6zUgD+jq
P22ccJPzp6uxqk/mAQkjXArAG5spaMe+V5XN65Ba30nAcd5JLHzwKbyyxFB8PK/5hX8upjAYeaY1
UEeyuQQkyo2TWraW928aIt0RKzIq7LHGViNu18nBK9FQsoZc+9j1K9149rvu3AcvT809vr3HhSHY
ZHefNaWqCPrNyLcxwcwRHSdYRFsLtKIo7ZPvkDheraPpjYIU7ljuHdeLygZGjxwetR+MHFsJZtPT
FA55vk+5VjOVm7bhLNQBUb01+NmOk8dcScj2hxhj1yNAFVVukgp7qWvb4cXErcSAmLC+hB7Kyfoo
EZqMJKAS0Zu+tUXypOfMGnpF+lEUSX5sbSqme1+exFhCaju48TrDn3GWsKk5BawKfDn5C+BT9R/b
Kh+k1xM9Tdy9gW7H8I7/WSy7yqndfZDNFuK0cC4NTSp1TLv0MFED45JBXcyJwoGkbLCBZ3ji3G0S
FtflvhkvvvGkMgrnhE1YFDPt2B7ylG9mLfWLLsTfzhytvZdT+ezbRkj7JVaaJHKd8jrVybeTwaqt
M2SOdWuy5nI8Wj82I+UD3kM6h+eA2umezVL53XXqmzfoqrCg5XJFSnqefcSbOl92zPRmIkyMOqqA
eWrFTOCoSGR1Sebt//t/2H1Dbhrzrp2AzDBNbuGCpi+PrA1pxn06dxiFLbJptuYFoiXu1R9RWCb2
fE7bvbpw6L8RolzOAHWecb+Pr+W4hc2bod1XJMJGODK/HGu/2vkaOn07kyobr1nQsf+a3DZHsPBb
BOJBDHkXMq7/6FyPEo3uTRYF5Yb2fZ+SrSdTXuKjHEusaqWjJtyG95woWEHERNEWGtpQA5mCIMVd
xf1IC6/Yz3V+77vMbryY+dzaEO407L/xyvtfypni1QZnivWnbz+KtjlPSV5GXU+THfyVyGOBjurS
W49VlTzG4yLvPV1RA5tSHmA5nDbaX0mJRiTa5JFEq8GhIK/4lNMOMuRhKrHbl30Ny9YejtysB1EV
b0D3gR+CAKVtPWNGluq71F2xdjPYgAOc7MU6ZcfFx9GmwXhM/PO96pdoKJL4JKz73mcf8/MNrW0r
54AP8J2FNipyL7lhoX+kwym9ziPQC10zhllW/aMz47pgRqOzWFOO2fl7e2Jt20q+DcSbXbtimllx
zSc8F496kYxNG/rUdEYvZa5exMg4N+OSw7QT2OtqfhWtgyHcwrsrW/ySMRlswj9p5Ar0GZeT1jKw
lts9PSZrK45tqSqiNWec3QY+C1J8Vop63W1mxhJArqFIfA9UKjp0IGJyz/QR/GE02LQL0jbyPlr4
xcnT5iZcGFu/O36TRjKZzTAfKXUL3OY6FEQdW051wqPTr/TEAKSEi9WUPza5ZmHlC/M3s0GQeD1I
5C53HJa7yfPf3ZX44ZjN67GA8LIbBbIm+6hIU4rezGYOhdu/50VX3WqbaKOXq6Ps6D3Worhy231S
LpyuYa0/6hYQKdjEt3ka/jFHHqyGXaZMb7Ec6nsjiG8z5javLOhf3roHGM/v2O0/G6JbkTVyEMur
A4PSal+2/ftYTD+9qxHYh+I+R/U5DEH34TWU8pJCA1RNmxJe+j4klovyB0yDw3kRimEOorWIGwAe
fO5Y1SFEMUafCAqhoLClG/ht5Yv+mXHVP9qFeWbdurBJ4F2lzzbOMPMG+JpSg+6O2ULekhUw+4aR
MriVA/6LLpqoWt8IbI/o2y/WqNnGFIacwjPoFYUeAgtVo5yVzUUu1fTKbeSUOD4RNDuBIyhzjLlZ
SFfIM428HGvN/IdHBKd4361kqUlICfSalAsLIxA6iE3MiIZjgjApRDiwvZ3gKiP+IJFFqi4z7pgt
7b46zcIssB7rOFvQsvhvOnU/TKOBkqGeilGSnc1GI+wL43sV9WMl2SwTC+XDB1GVzNVB2+rmT9xU
ZONhhKh/ET4m6mvn5X7xrk1LA2O5QQaasozqF5BSCOzADbfNkb7lN1scggLxz6wGg7Amlp1CJgP1
PhDAKE0+uauNDRyJYWc2KdSCpbwl06ds/SKqM31IbWanC1MHU9J13m3GmOqpwFAXGq3+tEeObSSt
MT6O5kk76YHuCWOnNfVcGe9llYjyUuRI5pnyTqKnumx7PLixVOphCGC8DnV1MwnM3/JxsQBFNB1e
2CWMjQDPLPpg002cUqDkIcIx/EzGQh2NBsj2WlgUWg435TjTEXf6Q2bFvzzWqLA2eHTd5MtJ8X6g
ABa7CYzlURrlL7I+G/aRI4Op8+chLllW5lqFGDRaPI5GcDIEsdTK93GIDO4lzUysPH3Cq4+gNNRk
6Nq0wUeSgtYZcjtsvY0bs57rCapu3q/22eFiL6zlQ/U0GdpZTl6mmBHb5zvOAyPZbTTYsVkonrHi
Z37CHRkgW4ZGLm/sANa+sZrnucUXwC3sI7Gz+uDnM7ZwHQ2xYV2kBwdhJi4qHtjwOCN24gqp08dy
EVhHVm5M8375jt12b89OtR/s7Kt0Z+I/BSgYc3UeaJyBX+4PPKETorqF9lqSq0GL6UsCmiutB+gS
UHnLogkHR69PdulQbDacaO6Qw4ZdbmFsFsH8YYvknXwEUZLu3QrIojASY5je86dt9bQk4h1cNVMr
hdllkfBAMs6hAsd/z1mesLOkOpnpIZ6uIFQDCfeevvPG5iDQDs4a2pR0wg0Knj1bnsqSsYll8IdX
otN0iLHa+rwDhea2QkrdwvSQE9LxuaXV4Ksia2if07+mm6DKrNmEDp5sHTZBtzPxFJjsuK11zeda
7icMRbsZeI1fVwT98lSdmF4emrV+dTEPIJ9NB2WX7xYQq+t5Kr1uVxTsTNVYR2Lt5MG/s5RJtgl1
ae0ZUhK7eR4MAxt+He8FvKtonWFhTiDHiCAsbHPZkRwDvyrbeauGBzK6ICoVkPDlfWrKGG3NxDFi
y2dy50DY+NmGzAGiuMqDxwE1n77bYGCEZc7leLUStzrE7eKEkOM+TIxqMe6uS2YxeqLXjb9cdfi3
zO7V18Mva7FF2LYNupiC6W/GJKoNzz6ykACemJ37lcLciJt4qvfLSPEs8kwE4Ic7EpcNdCoAGd27
8rBG1NXZ54h2UZzQNRlZE7fnYeZZnEX1mWfuVyvaGtmd1y2V4sNXVk9cH2jswJI5tTwqnWI+NYja
iWaiOdyRiiaajGDc5wySOLirF5lq2pSS+RF9/k4SJrIszpIemf8mjtFBUy89duBlKcX7AANzK5q/
K81R7VQfqk6+p9Vwb+KdOdpu8UG38g+fnIoYbb8kNXe/2JmeF4aapykJfspOX+0YyaqWvx3ml3Hc
YQEa7wIHha8Y5+d6ye8Ma2GnHUOvxIBWCByrcSoxQM5chAO8SknvvJtYtVyvU2GzbVebbltjJ9/V
soUp5GpQ/61JCDu171OLQtdstBi1U/13tHpT7iziUJmBxS4r6NBFst4bc0bqL6AGubavorOItFuR
X2E1qn2LriMHiJow9M1VzCpUH2CwN+P3HppwuJrOe0Y0wVUmJ481fygxF+6MJU3u+QI7pdVwhY/6
SGII5ANgXgfoETqa+07YhegerWNh0cIdJP/wNaz9ZV7KOOr1+FMORocAwKEkkMWrKVv7XMcvdWZQ
Leb9q7yguVDg+o7XpoKSbmE+ny2ieMtWp8rGxzGtYwsyqC12hqKIWpxXdMe4vycgYnth9Wi3LBpT
8I077DzXPK/l4n112IK38rbf4GXcKK83gn/qSy4GOdwPx3xKTOrjpaR+qYgxlecdWc1VtJ95EyMe
lL+2DQ5RnGKkDDDgkUUhanejHP7ULtlpOSJ55jbYrnR+cbpsORaEO5SUd0hyOBxUdmGB+epraojS
Dnu78NH/K/KhgsIEu4aWb7gc0K35rSsNgeAkHlRaP+E4fHcFR29lt/ORlvA8HHv7UiYxJyHXuPnM
UTqCGeYAHKEjMy7w1PlpjEAXo351q/eitVUBpMA53BQcmiyCx3ZfvdUj2kIR2O9FWf5AT7+qdXzL
qga8W0rtDhhpPu1y6zlkQWDedynWAtvkjKGJJiIZfJt1YaLgn/Nl/Kol2nf77dGlFHodN03R2fdW
W11zQzWnbK2+lBzuhgBP5CITEy4u5NRp4RaV4d/iKe+b/TiYB5a98TwZ8UPt+28pxypvNH53cbDu
S1wqodfTJV1lvx2PdA2ACgSJ5mTiDN6ZZ9G6msDkiPWLa3U4aBU5MnuQFHjskFQvHYHAxm/gihfG
xeqXw6AqmFO+lNB6gl0wl5Ge5jSKG5AskKDNilasvkWoidrUsPiCRNgs5KUxOyfDaoXatSktquUP
Lrs0claLX2FVPirtRnOlCC6UkkePMQZTZhBMeUSZH28g3Ba+bnnWqf8lR3HRHtO5OQDVV3DT3zsm
s/gRSMLVwsZbcIfCW0ZP4+KZVxkn5yXBAkfJCfCmWYad5nRBQcd1EFwJhMHU3DLy71kaHoFyMsRt
OfzWPDsH2+Xn7AaVwgujQPaZ62ehaMiq07pkhMx1TwhD4sLtGSd224nTp46hA7tGpIjV9TC1GD37
gos71aTryfa+lOfJkJW12FcoUnvhJe7RGIv33jEhGmdpDfMLIlc9se+w+Oxt7tIHtwYXn9V5lJUx
aBEq2LZGuqNvUHXpKIrNnY4jbPm32wrrqMlCz2QajHpsM3TwFKWV+HvoZAxdViY+v7NGhSheau1j
m5uxLSM0sK3XQF5sP/4Dmk2q92VABgoGDmGan761DFDBEud5NS3YckQGd7UJPTDZlueEDXxP3Vak
cv+laGs30vgJGBJyJgNJGcWi9ZBFH4ZejmHcmyDJaMAjDYt1r0gDyllZk/IVc4sF3IfRDA8lgMwd
9BzatFNCvfhQk50r4xfByFI1so6QA98ro0YK0igM3fPsYvov0nSLyw0/UrUPtRgkytY6Iimup7yr
8MfKPCHIdaztZA1xVSxhZdVnizn1RRjWvaXtt6ybgQNU8WExpi9+s0c3MExm1tvPLYm6afyMS5QJ
OAlk5KfCdSG9wfnr84/Wsu7rZbJDKpdMLK8aWyHbZTVfGiZoA1affTC6vxntEOPwye2M1ssc/0Jp
K8Il+LbsM/b31CBo7hgv/KJPhaHeYIF9r5Pc2+NG5+E2abeM3VtotjvsX1jd8/fU49FzQQ2jZdgc
juBLaO3c9WSGCCkjPzarD+WFmGXrQI4zx+Kx9pwbpROcPxvJ4ye+zZ7BZhPU+O2m+NYWuN6369TY
ckdxX0HR4UGXOJx4Cbmn7+c5Q7wz0zqycUzB8KLus3Fc7GjWt8HaiB2jfm/Wcl+7TBhWjWun8pnH
elyC0/V7SobIqyoMchbferead3k7MEJ3XoeYmqLeAKrp9/9aVmEs8ZIrZ0YtejIaT6CyfvJVHMtC
+pc6phJtGn5xk/J62DMe7gCRq3BgXGP0zb00kTbtWTq/ZnATgwDLGNt3VVtV6H79JzZ6Km78JBST
W10VLlBdifxQTpJmL3VI4WAbfDLCwyaQN9eyIxe0fuh6SKqB5mTbOMv/S0h3adAn0aolDYj5NZ1K
dZDMrsibBx+FlXznjnybMVVZQfPuYeVJxDcm9CqabHxztnHJVUn2r1GvWFy/MIroK3CzYB847pfh
uC/YBYmigO3L1hrMpyfPbuZy+Nl6mHnoWE5YYzz7zXMh9Q0K3Fya2n24MllzLad6KQL9jZ5KzNZ1
bqWH35ad9HtpXGO/IkXj1JnwcU/6kicV1vtk/KsNVHGk5lu3/YJY/NIty1Ae/VHbNIuW5dFuMIWR
yefwxCLU+a2/N4nXn+DtHGY1PY+0FOMXR8gmUBE1ddWF/iSCi4aab6+o+JgfOT5hNWS8dew3W4Zp
b8s9OZm05/1uytXbWUl/9hvD2Kl5/eXQqpN08xk4FU5AKUiM59O2EiIpWu7wPf/xetwbS0rw0bBi
eRx5qnYEDmiy5pxxv2iYVAn5GGBEqtpZXsMSVSoiUaz5M9utZVocGfOFuDfMcAbww2swp5oTTTHv
/KLXuDO9MK5qIyqzPKVNvMAtT5yfBN+znbvmLhWJhalntGl8kyCOeeIYaD0QWLqWillaYPNXVXNC
TS6XsJjE0m69le30W9uMS2rcYDtMHMBoR+r8phaoV1exKirQIfS8fXkuRsKiXh+qcnW5sM/DBms1
6Rv9Y04YQMy1P+Iozw6KBI851nk4cOBAtA2iCoLinTD5gdh83YibNdkRIAAeMYEDNUmZSE9KqC/g
pNxMBhiMucA5NUiW16B37xldHtIGvLzZ4BypYsgGaYWDSer2VuTrq+yac5sLfjr9yzTl9zknAaHn
7A4XSlQFozhnCccXx+PC5HbpN8ac90ragKdgADQxpALTLikVwJJRmVgm/SCmYYY0aR1YZ7Iu9ERD
C4y2ni/ex4vO3q0U9ERbowbIZARKBdq2maqo8eaeO5K8ZlP3Gs/ku7v0VEjEuApoUsp+ddCUc1DB
A37KYO7Pk02iqQkg7LbB33KZb5lGJWxxqSPdv3pTusE84wzeVfObjhXGkol3pjhtb9cIxq7MYMrN
mr5JrzkzxRHWBlvgF/Q0gL5onV9qeY/pScAAgXcAndXSON28oaX3BRxQnaZ3c/Yn9qU6qwU1osbt
YgTPVKcmZJaJR/Dc5Rz2zkmDdEpXBPLqgh9/MNb9NIJRz+Jsj32w2qe2rMnu37IkfdzQKLj/bbhn
28FBu+M1j5metIr7tNTFHhdtApQxqy++1VK1RHOfMxJXwoexV+7mNRlJj4ImxqXLCSvGvUuyEach
U90iwRHMEHjbKYdLa4w+CllCYrWWXCNBf0Cs+we58pkrA2f6vj9DP9iRIXsuV8x3GJC2KFQNL6s+
D3PzVAWvCHkbw8xkAMP2YcSe/YBSyGFON22IY+9fZ6df3YxzFlvETswozMUwEtlwENb7/DsxmDhL
j/EQfofdzD9G75xHRkP2x2LNXBncd9csfspSw2LaoGzj2MEvwMJQBFZywQ/7sjpUMTNWzz3iCuSk
8DoTY0fE5ULWmFDsKrc6wQvlnlARapzhlzfVzOfKDRgYBiPMThxF5vC4gRQwZwgxi/CYf8/rRQ1C
hlaG7aNbS6y/GSBOVZ/tIpjuzKWk6uvXbIIpceS4PnP4XZ8DUE5pB1+TmUmO/W35L+Xl71J0jwTs
xcH25psenTgUeckXMLbGWkCCIWottNKe6+U4TufMV3+rLuYtwco3A3DBZw2yZdDYuTs8k4nRAPAZ
m6M2gH1nv4Oxv5OW8rmtp++zwpvaV+UfS3RXZoxvpYu3pC6WvxJc2QDqNVmHW8f25uCKXSDE0sl9
juORw9L4UUomjXFMVqmQAVwqzd0kE8HrkCdPU004pOpRX8ZSfI8c+WHPpMyx/Y92nnAeVoqRHgLm
lv5T5MouBKaj0TWeiyw/QBu/cwsJFMGCkALgN6ngZVXDfGOp1Fygzli48WMzo2FB7dMTbsYoyLNq
nxvcBrPcQyBYm7+GV4VLj6G5df1f0kueVzejrlpDGGSX/62p0L2rjeBAFf1wBsWwbUTbyKPDcut9
D7Ox7GMiQFFazOYxNez3oOVjUXFBBi/mspz1j/ZokyJMlxn6Nbfm0sY6NfZf9jjfBH4jTHkYDwpb
Xuysp8DFBLhbcFzlXlBHjoUknpS3uSyRJEYJm87nOtTOybsBZJtUE4966v7RPS+tIU02KCGiAtzM
ZVibnzh34lNMkd8uV4azX5l1ho6wymvu0f41LWOkBpYsfGJHZKMLb/yT3TI0bivWnZbpWqoMVEbf
A6WeS1ZpG26H6xDmfq653bql/Oe7MdFqX8B36/m3VlO1Kbr0fZjBk8Xmw2g6FPzZwz+3zD7iTEuo
E+4ltidgaPhEUuFimeWWg3yPauX2l+A8V9l6TbDtRjDqRKwfg5SnsahR7JaADIApgc+S7iRYh4MS
pbWg1FJg0aVM9ykhV0ncoKqI+2X+cZFM1bw1nBScDVHhGQD5CEYyNm9ejDFsRM5g1FImDOG79BgU
On0v/+v62oh1/X/DVGDUXsaV9n+8ncdy7FiWZX+lrMaNNFxomFXVwAVcO51O0ikmMEporfH1vRCZ
1fnCg/XY2YMeRryIBwdwccU5e6+N+TuCamzeJR0rdJ5H54HERcIByEHLPN/BkEANqt0GeoOYC7W+
peFG1PKplroceuijsnauq3IzqCh9LVXBuuDKwBWlpFgPkv9C9WSRlNLey+xtGGKSFKFgb4EhgB6s
t9HbLpvjP/PbQ1/Vr14QnCUc2ZsEVfQ49U4yv+zx7Zr4dn12rNSrqWUM0Ya92V2eJfXaK+9wRRM3
BxfD1yYBNB36IeKs6vVkxigGJ5YewE+WB0dDcn1CAvx3xRK0vlZQ75IF5aZljJ0YO1u4LCyfImP8
KhPcMg9ajlIQbgm9MRYixW6gKpVyVHrDcaF6bNGREcJABzrDHZ+M5rlqolWv2CAXwRaZdTgurDb6
Cmz28qlglrIniY+i3BfjSDqhtyq9eS1dXIHywVVcCIEZPnM3oOsSsygNBa+EbnW5ymJC0fyAvpqs
3CTiDyIpgTlK3rDDIOEa7TxZiGbBKC3QIrYQWkdvOYJnXOS5SfU8Ug6RTUEuGC+KCuk7oXRhIRcU
RrOs2HYDTzX3Joj0Y5xpT+zOmKPYBG7ZLXW3foRIPnf7NW3Hdga5MV5xZl4ikv6o8lhga4123sgm
3A8eUExi+zR1Dr4Q12QkpByUCEVnZtz6cARaBQB9TiDDgvHyJXtMDFahnkPUKJyOP/yOpUdNkcgA
KeXwn+XvMHFZ0uB+LEbX2PujaEiEoGI9sDK4TdAsRmnSr4kW0SeZxLX6IaXqpiScs4uwmih1usrA
PQcKBBGzlZ7rkL1yM25siRZdNZVJ8CqtKyUdYdjHALlDouMMXyzIPKz2dS8tFQUNEqyPfp7JK0NA
3ctEQMos23Sv1p+6OCCZ1f7qs0o/KGhc5RItRwTWZZWTSulfmsTfFqy7Xj9hp6TxzTCB4hr+Rz6V
15Mmpto+F61LolpRXfB3UCXNHLz8L7llJds/vGf/3zx604XeMwIX2W/V1X/9xz8uvHitX//0D8u0
Durhtvksh/Nn1cT1f/0H/6f3mU3/5f/tH/7b5x9/yw/2O4v8of/Zfue8ltnnv22q+DX9qLDd/fE3
bj7+89+n/+3vJjzJ+Juiq1R08dQJXZWRof23C08y/2bYgoxZg9BbjgnCxqD3DxueofxNtTUC1oRs
qyaWvn948AzxN5U/sA0DcpVmgUP9Vzx44s9BOpaC3NBWVI1zmsL1FfsqSIdVVG0SNZTn/sZd5Q6o
bIeq8Qz5yfqX53L6ezbPv6VNcmIfVlf/+e9TZs0/E3v+eqGrKGM9FdifFC6ktWcteBeG/nd/6N/f
6zcXED9d4SqOLlVR0BYGVyi+uqVY5E4xb9fah75UV9VG2enSzPwhhugqIOn6plT5KvRJmKolqehK
5uWiW8rL2ClYkxfWPcLgBQ1o9NhLz1GOv3+S0338z09Sla8DshRBkkgxFcW35Sba1rvO0RzMWZvf
X8ZQ/uzOnO7OlhVTV2TSiIRhXV/I7qCmU+MRqE8pPqlnmiSIela5uQ1MjmF6y5ydL+VKOAG8lVL7
CNp+07SviWwuE8Ua8Rn68wquYAnvIrax1mWvWfFeAPt2q2RuJSBMYDFLPmLiypiPwztnqsee2kVQ
B8QSEcfoQmy9lB6ITArkeIv6cty4I+zEkGBVzX9CY80fVSuEeLd92KB8jua5p26Nlo6UcDmziX7t
s77H2qbqd51a0Zy3jrpkOdVgb/LyVhbaB78A/bxolu64kcZ3ilRcfSanAlkjss0se+9MD0GauokI
u5fIMOo4ehnqU1C9j9Jab7ZpflApo+GDcnL5nhyHoX6Tm5OPcTJnj67YB9XbmPTr3Yb2ibeUoopc
JzryaUUP/qmsP8UkDw9u1L5eD+jW2xr/JS1/gwoGpXCKL8giaSWJmT3sNRAbwx1sa4WvSOjFoyzd
lvJ7EJz6sFzHqLBsdtgm1Bg/BZPj342GepDHl4oCvo7f7NaOV0QnbOv2ybWxA9hfto7Guyzuajsg
LcjRzCPF8hGUEofoijwRV/5sKKjH4K5a7+THtyK9VALDN84Qj0qmLhDbaukqsBGzF3c2+ceCXFr3
E2nCyO+oivDFyK29jkJ+EDTKYfRRh0BdE3A6Ty0VnNyA4pvYB6oilYF9gspIKm07RAGY2Ec8IOyV
uoKfVIOuaFSLAjAc8Ahl7+jyO3JERlPToGbHXY+waHwnhjSYwPjBLvYk5FtJXZfKxWe5zlsLLMlX
h8JHNw6SsgnsI7M0J31kD0BODhFNmmSTWhtJ1Dhkxw1IyFlsUojwb7L4pU72Zt1t4/zVqzrwYTk3
H4eksOjqRVSfgEyXYog4AikYY7VlbYltbOTQm1+Ah8+pQDgjpecSuI5dU1rswvdIfjHYlNHn3qny
Nodgl6annDOLDa7xUEZUuQ8lhKsUlWVLD0EpzyR3w4Y9BByaxj5ywpA6iYdKCdsp4SC+/RwLhD60
4pJuhymkKF80JDPEoT5R2nVEmpHywzE91bluP4xL8iE8NqGc0Ch0WRszx7sV0ThOSIxh89hQpmmJ
WBjGbalM1X1/qdJqz4iDSNyzgSaaDb8ggjkXHO3Lm6S9AR6Ab8+JRLcdKF92I+216tUl/7mX473b
Papo0KH9zcFg0Pn4aiT5KBP6wWz07BrhTTuUu5GijqW+m56TUuQYlEknxOAwd4VZLuJ4XasosJ4A
WOI/Kkkxu4lt3vVzp15UGQTjZaRwmOsh0lp43++cNVDlkEwiwHQZGtUC+7UI2BT2ylyRtxzpkJvv
MLvMDA+7HqLBzDq0eEdzzHoRqh45+xjC25RDin5rIjCUmd3q8l1jIPsC6H4E5zcElJngnsIxTLsD
cZwrv0EGxsnMhjz7gkZG4suSQyjEv70ywIpYYJvR4N0WJv5Z9QbsjFrVWPjIeFHfWvQUxDK8FbW7
rih5RigBW/B0aZ0vau2lEpd+GsfI6RuLWYzx2tCuXUXtB6VgHJYfsvye+5imEL3EA0gHlWa8OHkJ
7Udc45xBycn+bAhlJlccMD7FF83cTp09hS1zSq/f6A52sR5xCQ5x6NTZneEDqQuB1GrKLLCdCF1+
Gb3IIP2bNODNGwtZQstDOEnsdvOc6dDz73TvE9Y1QTHKBpuDI+7jIJ8D769sVHvypwcRVrkUxZ2n
9uAB3U1m9ecwPOb1U9R8WH1wCIbLSDWLUBny4iBuonBRAVV5VIx7hDBFtLJI1fbvqxpdC3VCXf70
s1eLuoOLptPQiCZCWYK1hPrAUyAdrXxFbG3ZrNV+V7LxH3nQQlvn2UNmU+elEZLqD10j0KC7c2xT
mCjibYZtTocHEiQEpIGULNqHVH00ZHObE4RDLx7ToRVvpnjH3G8OVW5eYok+f+YSM2ek+doPTra4
iPgubd15itQ+SZqVFdMHGt/lCnGS/pBm93R0rE2dvk0Su+DcFw8RnSTVolVs7HvShFvjqVVPZY0E
kSh3/ziUxi35NwSj7sa+oCz55nMgg2GfPfCvsNcR/4ovyKfxmN2UI71o47brd4F+SIiOQbur9AW2
BTiDpUPWjlU+lf2a+Ec8OiN5RE6AhaKI77XwEKvbhHVRJ//VDrZyeGhI26INLTgYpkHxUr3VAiXw
UsJbYOcwLOFPGkvCbGHiEwxdPAX2Ru73MSXHUKDXwkBSqIuwORRqi321eqMjh30yXcZmMk8M9GbJ
auy+GBuGjbqFeDNPBeEb4LzPhnFHX+IECmVhB9huqPmnVgCKBoRzJTYWpdgeRgOE9bmSRauqOmks
Yi2sOslaKL558KLxh22uUM1pJ/vn/Zkt64jE2LqzZ0K3z5+/v56D1GNbLP6XTa8iUyW6xqTj5Mwx
7JEsxGskMUTM4BPTicMbvgMYSttQipeWfnQn0QELX2xjgzh5UbPPjRszfW4GnjeeeQxQ0R828AXh
NygLKNigVQnEfZWcNCrYsX/O24PcP7Sommt6k2grm8mQ9EnqJfmdlEacVMYTRDpW3JwSntkkj+rv
cm1thLehdQiy167YpwGs98BY5PJDMd7nE5ZPoDANLlhoMSvXizDbRU02k1Brm6ZY1cmAdeYjJ2ZK
brA2S/G2GZZKlG+F+1DEn7Ed0hXIqSOhlR4+SigKPs4703tVzQOqBPQ7n/bwEclEl6EumxDBuF46
+TWPH0ojnhX8ntZ/i+MU53NJX5sReFIx/egppRYD97de3IbiVWHdq5HjMNUcraK7H7CG6l4Lv/gx
pPxRJtui5IBOenlFdB8OeIolr/p40fIXr0RaRxqC1olVOxQAYz+7mnQ0mdMDYwfPFzxlKhTto9Wv
475bdzFvQH+pelCyJS53FBVJc+9ijwKSZaOlskV3SwRAMLz7zDklugdypMCcaQsgvQvsyTRoQISW
hyB47+VhYWBQhzxumo7ITgbsZDxqPAdtEfiUSHZWdd/jq6hzhKOq8qCnbxQJAkaVjBg6Yh/nkuJz
6+eXivrCUHTLPnwdaD3EBsePjC0kxRpsbk+JFzhmsC+jezdZy9kqVB7K+rmrL7rFfjo2jgkUK5Ng
zRnBebSd6MhluvzU9/WDNeRPbCH5fUzSzb7sQIIV+yQpD6l/yHv2RXnRYSIJ1r71MkZ7eYriNBt9
xlKne8QXObLYiFSnur6rilOeT98kk3Tz1KEPR9Xi0U/KvAx7krXQXOWsB67neLl2zAbyUUbkBspH
nb/kNl4gZY8eXmfdpZwIa3umSgRuKtnSHE6NSZmmfSlpd1TqSsbcX0vNqlaZp10AndDBKYpWbKrZ
uNoR9X9GCTUeX5LPbUIcw2sNDd7XAOsqrKZgWXzUSV2EGrXH0SGB4d6molxVuFEKQCwSrudW+gyt
G4Ls1IhUS2B7iZP1z4G8C7JPodywzajLJxcJjc8+raBpbLEWaflewIEpXvQA1cN0tMGKaIj1kD8E
koKu7hKR7Yrw1M+eRO/NodwAROFT4gaM1jg2CIlyKKkRhyDF3sbYNYXFlsPu2XZDverGZdaDB4GB
CM2YOTEHN3bWPPlBsjRyN7STG/WbonuN823emOsukfEltlP+C8JSdnVGem9hkcQUn+dTcI697rpq
Ltt7uX2l7zprkm1abUPidgoSC0kYg7EK7AHnCB+d2+e3lgw/FysMelBKtvgOCQ23wnVuHmxzwiXC
grf12wztrReDZSm11cA+vUShEbcfPmlwiEF4TqF/KPq1wj1EIPjMsKV2jTijVOaxvenx2RvIwieT
rOh1WlkHpbwxIFsUArpM7e36GKEap/A22+jjsEKutqQAB/vqrSBeLKTTEVMTTyQyLVlTLVIqEQ4u
NOCLzUftHeTsAZ2DkyS+gwgdxQ/AYtMiNiLZxgJTA3J10t0t13wrmeYj9T4q6stQ37TWuoiqpRaw
DCUqtm+UfQzJ2FDu5Yy+8qD5kN4R2kfujjcP+k76dJP4rGTtRrCbQW2F+2eVqutpB6rSxQriy0Ci
uJBXKZRLuX/U4PcP6Of0pnRUhoym0xRoFzlSExpYoPam6iYyMor5xBgW7ZIeJGIg5V1AeTUbXL3h
WWvJYqESyUl5LPjYGVyjSdNRqeONG/v3dQVeOzXPtbpK2NXFd2MPXs0qn3tODFFGj0TlyNPwOJW5
xTHRDhzNvgv6ejGOz3Fzjjg6tEGzybi0LtLPEGc+M4C2SXDnFdnWyjeYvjk6cXJmI/6g5a9yeY6x
ANf9IzbShHOjHMqHRAb1l65AA5xEv6uaS2XfYZrGfNeRDQW64zPH3asbaz+tb0xKvHJwlMMN8lFC
2ZH58NGRKNNRC7LvOFkuwSst3NpY5YOPqtdRqPmn0dniMfuYOHuzXtfoMTVzg9V9lpbKCxrpEsM5
GnTCgVFhKSbDd3xK6yfPuqgkumgVuAgcddtYilZykS7GACmF0X9ISbpXSuOYp4eESFBvQ6TJIqhQ
oRYQhMZ1LCGczmu/nMd+yukF7gpfvVoaiHK8d3B28A4kAiYZw3pFjmTRAYYQVA3I1gplmuzWrqmw
tgkMkx7kXPdU+Pedr4CQbLc2m8rBxyP8oimPlnGqUL1p9mdvAGfqQLdKpx44uItwWlI/jYEa/pMv
sR6ezCYjtQ1+NF1yxXB3PUkDhEnFpspmWyfuCNA/CbpKeuMSmEh5lgewsK2eQ9slcIu5XmOVL+6r
9rHXCSSL7hXq+cpKmPccXZcqY60rN0Zy1qaUSh16jNU7oF58olREcdMrDxmiNcSpKhaAWtzkFgd3
vaNgA9tfU1fpiJxz2HKOWhoFDSBCb1ZBi04Vd63MWirxcGv/2de+QsNFbImV9i3kog2FlCTGq4kv
O9+X8cpuH0KJQwYfDtvDdQABVJFLZqj8trNQT2BRx67DxjxwWhifsqQvOzY+hT61w6Kt2yJUdlcW
8b5IAZBuoLr0Z6HUOGKEUuKeKqQXHm4Ty7gvUkj1GBP0pcUJOPuQypvQaJ/r7EZ1X2oIKfAKcLvQ
GlNvUvelafYouqQVIeuoT9DviNuKnGTplpBno/psVaD1Ebv7lIQ6Zr+IyQ3uyop1zIaj6DJDVwMZ
PCEAk0omR+eQ8QZt1iSYtFT96Dcka+GyhFEu5VPuHQwMMx1REJOAI1Xyo6S9h+2dHw/LbMSZACCj
Uw5QvtcWcEKs6wkxi8jAfbwoknELe5FAqXhuG0xLHY00svzuK7CedjAeQqoFZTAlO0fzcADXRHcD
AarBecRFftgSnSE7XUqcTF9/5PEWCcjCHcdFkxfPfTjSG/azDzc469FtgQ/VStpnzTtTG1FV0OQ5
hKCt5dKXNFemzdL8xu2s+mzfSFhIzQ+5+fQmw3nIabwDZhHr88C8T4obuX+ruksG1bJG8TkNYOUe
eC8iBwXwNbFQ9LkJ6UHWkPsxaqxJ09SuPUI6hugp7AJnoOQFGHUGaciplAtUSNVGKeuyxWIRNOG4
qO59QelM4JSkC5MNj12oHeKetbYjAjA5SyHp1Odmqvu46qojTl7pMPIONr7PeLK0HmBRUs5EAuDe
RvaGfYpjCcQgyjHkdzTDOTF2o0C4Prz3HTpPdoX6TiFmqWKWBSS1zfoz6DICaEKnUEGVtRTHjQuA
k5kRVYtR1LedEc00uI95fsnYj3t2u/B1ceNWmPKZt9u6WxBX1OKG9QnxbYvamYwtOSuRRq6sVH35
OEM6A5xE+aQOj0l9iqyJbvs2Cpo36Hrlo4eCsXrB6j3rvF3pn8ruMOUFl/Km0VY1udqyeatHG7e4
q4aLX5Loi+Wl4/WMThRStaO0zIC2wSYM1JRV/yVOPn3SWFhoQm2nWfpCZxXJLdztIWQwNrMS59I3
xVqp1rOerkZvOlDSLMXRbZ40a9VP+9fy1qhPxNTvRYMASsa4RV1sAoLyAsJzEif4rumCc3eytjG6
R12KF0l03xvPrUooL/GNQ7PjhLmclAP+A/arQ198Fbl8kIbohZ3awhr9W45rNyBgH3OkpBaXzUvv
7Pv3CtqOAkEVN9sY8j6APTNQROkoLmST/cOzHZcZDQM6BR1gcyWQGrp5Ll1cGtmzkDKIZRxa8ann
nN55g/FIyXdZ0KCOgvuR/UUZHluL3cUzCLrXRimxIhjrznzL8I0kdkTh/aGRL4bOCVlNUQohNIW4
C/hXgyKMLYSYk49BQokVHfuUl466na97WUov1JHVekBTl25zJH+KSqOTk0c0nKr26KF7roejTm3S
1NBIoLXScwL17L6/N/N97Y1bU4MVxo3U3sboWZemV1otrfiQ1OeGEkZpwpebNH/6WUtlp5G/JPIo
tTqcW8pHwDYdRg/l+mo4IQ1GYvBpes+ZVs3ouMtmsIyqjYu10pbXESqQFCTZtlIBCCGb8Ztyoajn
DK/VkCWE0zgjBgp4DIX36rW3FlggzrZjOpx91GJ5cenZAyPMEeFT2+6l/omnwN7Av7ER/bu9Rk0V
G5IakAUaX8Jsr/Y3KRrXJr3XlPpUKkj98Bpl+qdaPSftpypip2GrI2PfAG01C5WDr07pE9UuGT5c
3ItVsR0pmDZSAe8unY1Bviv5VplhLsgkD26+gCfDbpayuId0StxD2SEZtmsvBsfnpjpOmc9Jckup
IccdSpXOhkDb1wcj2hB3NSsmmX8b7zKyqNJ2X3N7cbeVbWWhcIIHwYV26KlGdFfULelL8NlofreW
WFZtg+f4pi9eun4BKHnpMjFJ1XbIWAXfjIgYuzA4oX2h1klFC4OhaT6ZMLzUCftQHPOSwjLyPeqN
GUzB8FhLLxESrT6zVhIMyQTNFFlgVPMECeJIfJq2onDwPFDrDexk7iVIdm2MGBpvkfFeS+sadK2S
fbXkj0ZdtlSknaa9G4iDXGQ7yXGisLkqZfGesx/QA099adhyW812LM9CXgfqo0asZgPuyH2TKk4R
MIqUdRC9ImdgPXhPymMuvVM5CPlnYRdOnt5YSMz099i4g1O3qDuyy0wQKeRYKYjcqNJK/W1IFmgK
e1pHIxOt04oE455QVW+dhU8eC+44sGqGHDDfOk0+RsqlV1DYFocCgGJwKBtU3/6qsT5ttu14brz2
DnlLgApDH15QPlByhXyVbnJxCMTOJXq5apAtrNyEjHt3keiILWD36tojEXVHHauRH2387rFlkSEd
elY3ZI+Oc749K2XO858l9cOMz8Qs4v46JSxcpbl3OYNkVDU4ibB2a96+0F8i/2DxNSGcQH2WvjTl
PqHK602i0Pep+9fnTLeltbIh4rseeDCo5Hzr/rDymkuKralADVoIhuEz3AzSecgmpeToxdGqgUZT
n0aVCAj8JzUp3eHa7C4dufJ2Ey/YjbljhhSagwPK1QSds3kQ2X3aQapwQmp/VtsvCu+5bl777qbD
Uq3Z61ECRkYPrHz5fVf0m5Yv1b1JBq/TM8eBddVldokHdv0Qb4O8apa6gxI4g/DpmHPOBo6x67N5
BVDzQz7//rpT0fAvRcV/Xla/6jQXeR3mSkJRkQZYDHExqO/L8PT7awjIvt9cxNSRI2h/YIH/XLkc
6EFm4JfkebM1VrqjroGLLJQ7faU55cpeyD80spWpU/3Xm/rn9a6eZTYCmVRHrhdugnX1ks3J9ln2
m2jZEku1qGfTIzVXYLNZlmfAeKh5RvIPsoHvH+z/+Q321YMVeRng6OM3mMrZZIXGxgIqfv77J6tM
f8tf7hTWMXIN5BaqPT35X2rCReg2nBxrhALZQQlMliJaI+NswPVGLg0RfTBPMccwsytgLanCREdX
m1CwBe2XbdmsUiR7mTf88Lv+KplgMP/ys6Y//+Vn6ZKawx/DRJvJNwFnORUV4+/vXCg/3PlVNdxn
4RqQ6SnzaolOaj29W2NPkXNF5uJCPP/+at++zF/ux/jz/TRmSyhIxP106nMTHv3+FYjb7y8hvh20
v1zjSjHjxZJas7dByLJSHRas9YDfZYafYhluK/eHF/SdBOPXF3SlmlGbLkCixxJhYYXDhENlb0iQ
cQ7NBG//1+Usfx4OV9+jwFIpBYJRCuZ3qc2h2C7YUNFqWwIpmvWreBu+VD81TL4bg4asy4iZNBkZ
0tVFsQgkA/tweS6ttdvR0ebREqMI9TnAE4CAZ/IsWCg/zKbfznSGbOF7sARo8GvZUxmT2lYUAxmN
i+LC4rwtDtKycZJ7dd7cSQt/9cOg+f4m/3m9q/eYxZplgtCX5/Y63pfZzNgmy349nMbVdORcxUv3
aCx/f82fLnn1XD0vLXQ955LueCNL5957/P3f/8Mz1OWrmbMyyhDWDBcwDmT1OGKdvrFZBfm2EEt5
jez2pzXw2ztCh6EYpmUalnE1laRxa+QaQgQmUfw0Gkrqn+bp7+aPiXWjIzRWTcW6mqa7XLJqXY2V
+ZCAcbE/gGzPBvAsv39y394Hgx2FlWop+vViEBMokTWtLBOh82aHT8oQLX5/ge9ug19vatD9Gd/m
1RQVUVDOVFWwjmvKUXb7pUJNvyu1H9Zv9ZsbQTaImF03ic9Q9KvrJL7BiVW3GdX1GhjXTqe/TtBM
NWBeB/DutxhA+m4bSfpGkjRCsOylgvU5oLPXa90id++6BOBX8NbaiP+PHhKV3pFg+bJv1ZNoYWf0
NAx2kHg8MGDV5tZi+9tT9DJv6oRckx8e27Q8XK3SxGKoyPZUU9iydqWsaw1YPg1FUboL2OabcEWY
HOWErPgMOLRrNTXBXiAGPY1NG8Nt5ohGeTFEUIEOag3qaquyI8/9EMk3qXL9AcL6scqNY0r5CL6b
MD3awdSzWzeZx63YStmlKiR80cBcKa/43WuFmZu67wIi0lxXh0OmmwAAA9hcO7A8g/UWBIiM9xTk
x2zlau9snlUAolpNHisAx+bV9GkqO11A4AhFyDo//P4ZfaOytHlGhoEqVdNNTb6aVhAUNfagmPJc
dMW89FkGm3ye5njV8CbAAxDJU6G1S6PelvA8gAMLIc96zpK//x3fDT0V9z7DWCBSRAX7p52LYlC4
MgNfJVqXtuRjUvx0gek+rscCxlJTU7kM4+FqbMNhbdSownoSb8qNWEerSWVZrn6SxX43iwpDCJPz
hKkJW7+acsBJqSSxeiq62EW+Z5s0D5bSXPKc/94jZT/M298NctNSmXYs3qKqT0/2lz0fZoekFR42
DFRprnHqAw7bq0C7+f37+Xac/HqZq8k6G5BK6qJFPLoUTrLMVujy0l2wf6YisggWX772r096wlKF
YTPtQUSRry5YSFnYFZ5Q5uOUxolR2t+2KCx/uK3r7awqq+wbZFNHtm0gnr6aIuxSx8LoYhkDFR/M
QGMv3UX+WDyBNV8hdrB+mJKuh/n15aaf88vLMkMrb/GxiXkTfwl/2YIS/H+4IcFSpCL2BdCnXD02
dczsyK0YDuQYOKZTrILDuGXSmycLaRH+cDt/OT1P9/Pr1a426DkOl4jhhyiR/c8iPjUrb6lt4LbW
tCdnipM5zeOw+1Gn/d1bm16YiWCeHd/1ilvALTLDTJmoFc609fIXYPftmUefZM/gvxE/naT/8ln/
caO/XPHqK8vSEjRfyY3K6ZedHFp715cHcwC6WlsfOjHwcew7koUmoLNX5kjPRKpJommfbWG+KhlS
lrRYKNqwaK2YCBv0YMSwYyGqMTyigXDkigp4G0DEf8NcfbTQvSXZwHeMNswiLKoj9br7MEL1zlPS
YzmEn5ESO7jn8kXcgcJFh6z+UYoKM4TX3dbqMYj7h2ZUNxDUEJYQaYLOrn4oqe12iBiLPnFAkSe4
z0hgQ8x1tBEgmspNpaHHpAEpRRCmNckZOtr1jWdt+gmYRH+4q+ifQ74iK3AuFy9a5MSavCrKQ9Xc
9mSnSneDWkK20ahgklllOiFF1DQYl714slLCqIRTN57TRbchhWAETV60n4C1BAKSYXIUwQkl5laP
DTD9FyWhmNoBPfwyEFsFkEPs9K4nsoZ33aFWcnvsk6XCL/6SNYInG+eH72mar39dN65f/NX3lOeQ
3mELgnB3VKe+gQkwt+7sW3U5rMO5v//pi5r+uj9fTkObQPlCB6cAIvfqclbb9n2FdmkeJs+UhvLo
y9VXP9ySfr1kqDIXMfjLVVNVZE2/mvTAZdfgZpmFesUHGQE/uZtKfiOheU27TNm5RKAvXSKcJrKq
l3xWKEYh8Hmw1PXbGnFWAwZz1JdBIF5qMLVl1xGe8xqVcAy9fKH1+K/0sxnfI0sR8XBki2cHt2oW
IqSM594wHNBQr0Ad79SqelElsYrtjO2GverYTSN8nWJTcAvU93qNvdXLDpmS7SwTnbObvMioX60A
hRBgDzqKZ6N8IGVwqyMoH4z4jlwFwGU4IgtIFc1zRY1ZkVl9ddiYq0Y+5N0xApjv03Krkf4PXc8v
woANBSK8iUzUcHTC6sxwNHlT02em/28QTUOQVDf0bybzzIiEU9KIakG0oL5Q/ilo/KTtqY9iB2Nj
pg138XDwBwCYbnNIDWWpQuisE/8QvZugvBV/mEO9x0n7zDP3ieizgDu20hfKSje9b5qnMm+XE+yW
yCT4ChdNXCodrMk+rSm26shGyF4y1HQXDWRhls2HLdl7O7yrwZXl9Q0JtY4BkrAbd0J6IXiPHoW9
ItBuhlpxWQwQJXzySXv0Ijzevg3nUrmPpGdKVlTmCFKk3Zt2qOS8UQbUWyhwGt4CE2+IxwdrX0B/
KxTbfxiWf/3SNMoGtqkIFecUVbU/r41yp+suiB2m2FW48dYEMC/UozYDs7Vk7dr8uIhcF36mr0DH
K4WexTLZ4V59alIKoCDSdR6A464idjRys0TPN8+cbm0HP9wdDqxvvmzd1g1F5ihqsQ398+21VLUh
W1kQoSYdUfqOHNbD/mHIyiKu6TAEnxWcHD27BUdiSnCCI+kQy9GzGOsFavtRmwJiAYOg6gvQzU9f
AChf9NNdtob2eBjgr/jjSVMLtKWkPsXvCZUfHWts/UdKlwJqGjPngLFUDZ48FQ9N+1X3iE7CDJg/
8cQkrEfhWpfQJ0Xm3iNwNVcRd/cM/jKmnG+S2uwNDcpT+izefhrJYoo7FC297ZJ8GkOP0UsUyDTz
PWAIvlw5fjCrcodI8qQQQDCj5/BiyNFCad91sdIVhcDPEN0lm/Kuv7MLG8//lsOaC4ZET1tQ0c2K
jyVKy3mVjOsMHZ+P0oNeHJ82XDj7MYvSuy4nFTki8XIeKWSFJG+dCb4P8+wqM7NzayBl0E3UD3tK
/bdD8GXCxTfaG9DVNxVcyKg8MXNBs+/mSKkmXOzRsxa1+jpKhPIMOw8cZQtfEmSQg7hxQkKaTY0Y
R+tYAK2ZRxKOIEGjsZqXXEOQF8e3duGuC2GiyzXnI9LLsjpJykNBbtnYbQl2z1vKjfZa8bCieyOl
8BIaH97W3ldpQaIsVkgKHRPQ5r50H0RoQaYlqFO55Ym9Kp5bjYCXzgQ8i7dX7vGtaDWqlTiANk1D
h+Mb+Dl1WVXr3gsveIIZ2OSY5+xKxnYPoP3WRTapNsSRM/eXdjXpRGXik2QFXqK612X3NBT5CXPy
EiTRDecP6JF74e5ic1N18ZEXhuihXbBDWwr1Kwt2dYGgR8EtR8cqT3dh1O3I9+Wdr6mdbMrqDDcf
zSt0YUQ/U2KVOqQ3ht4/9r25rpg0rbS//9+cnceO60jWdZ+IAH2Q0xQlyptUKt2EUDp67/n032IP
flRnXfQF/h40CoXulAtGnDhn77VrIFELZQJLh7NnORvImjT+qkfrLgdo2YIfoOowmslLIPp1HNi/
02ytTLETlO1bj8cLVQLKQu3SStV1UomhQ4UYKj8pUNgQGRiysLp9V7N8xhbvCdN1x7x0QX4s0pb5
aQes66EfOhd4EVVFygzD1xmlRs+jmMoVetAGD5r5pFbTd+ldwyByIfytYJ1fpAIap3jCq+vKFFic
F6BblykWDaCrkFVmkbwbYH1GdYHOX3Lhlrt1Xrtgxkbkhu3REN2csoLQU7BDvHoa0oF4ZTUayQA+
5Id2HQTfSf5ja1crL3cm8WQq4XhSbq9LQVAgmm72eMVgwx/Fm000OXvqR2XAvqoTU2EmajGHb+1t
lw7LAmiLF/R4e9ov8IUrn/HdhJI3He2dnhkMGltKPIisULTDSFvrfDxTaDepftQRHEKEnJX8Zc2i
9i4aYanT0NPd5Yc21rV2VNCEjlHiKikgB4CtDYCa2XLiYe+GsjpymMnygG6BJSFBBghx0qeXNtvm
/bOsPBrde6Mah4ZvD3uTm8ZbfaC6rzeDbTqdH3DhwGtWJ45n3yuz2NXNoxI9meGzqTwTDwTrVcLT
cK2A29jWtOxTEsXL69hiRrSK4LOlzwbBVlpHkXSEi8Z7QjqpyRExf74TCpuHZSvCTZAy2sZ6jo/L
Rw1A9WlBGyFQ0IA3BZEiS7SNoZ9JQ3hOidxo8UngfZpIgeUHtde1wbhLIRc+DG4xWVZqrW80z3Y4
PfHZh/2ZrgxljgSDjzCwqOg3kipvkj78tvryxfSDTdD9peGD2/MPB5HQ8X9qBh0D8/cNUZYz9OcB
mlstQBBPGttTR9BRNabrxJdxZtrZa4D94iExPsdZrGyxoaU1JnXi0bkIIN3pxCNb/d4UXF8Ni2F2
MwZ8W1MKfcVcAqva2OCyRHcmMYFAHm5o6kvZxpzkFbWjyRmP6AF0DnmNP1mRO4H/psuHgfrNz7Ga
2lAJ7AHstORwep/iSiapvFqjxoUsPZ5joWJSrZeh+p4T/2jPul/T61aegQjwpCpXtb1n/RHUyYU7
jow0iWJWKlxDh5gfEScenAnBTcytJAPTBiLiRc9ZcwmUbEX0rpzddYVlkW0kOLuQ8Hp2d9/gzfqz
2GFn2o95t9eUapnI9m7qnZjEQG0wPqBCF/j5Qx8cL6DmnlTqKLr2jbEI5JswZnYn3EeLASBCb1IH
SM9AV/cJastLv0dtDjXs3+q83xjFVhMYBMC1VB+ipRkp4wx6Hzg7av8xkWoXePbSCK94VRD5XVsC
tAmtXwAIf5CVft0VnwSxIleTHgJcX2YOpXK4a+QoKIW3ykP/5EVvGN8dk3dAiieS0WwB0hbXyVpr
UaUywii774yaVsl/6tZEGnceAMsm2lNGnqXafxGK/mDbP2WH4uou0LZNzYre4oOA3P0QTFPw0KSz
aBGihJfdfJOsg/C5JN0q1J0yFq9B/hEFPtbSbNrboilIBUD7E9niLE/DPmvz9CaPcY1WjuSeIMq5
pRDilvj5ejQaILC7ju1kwBIK2tGJAlDYHnjH2kSyT1Mlxd2f2esWb2WZzymJjbXso9nCMSAsGwl3
Vdri9S/V638Gy79vboL/4LCnmYTH/7/ru9az+9GYs2DrHA6QhrYQp0gc4vnUjm2rnBQ5o5aCSQkA
262n5DJ2JYnrdEmiTzJ6u2WZBueGu36RQlGDASkwSZKDtG/S0C27e6GtVeUwwyE1qSEut6FIgVts
fQHiAAJLRWOMbmVsuDH3SGpkASuofRMmE1rTPithdRrnJ7na9KjQ7HkXxYGUkLZauoFWHCeNvQB0
ZTyuxuBx5k50uzk9UwkDR03QH10mDZsGLg9LfYWoRLa1tU7TYoVTAfVazp0prdqVX4b4Dk1CqjQH
3/g+QWjsKXdT35XyJtCRsIDhbLYwklzsdxgTXC8DCc/yJMMEwZWC9wCwGAc9+3N7KyZYKTEjNS6q
AUygrGwP8aCTRdrj2SBuqCnoKGQJwSu4xeV4VybaouivhQrK8bvHjKZ29h4ZzmvR6Mes4ZnsqZnr
VP/BrOAksyPURjuz1oiSISh1EVHyKRAtvfhE2GJSLJvyR65AaEfdSYTKg+q9xzKG7fdehpjXkB4R
Bd09J1gmS7xDoep32PcAXYHgN1i3kHQBEx4oFGLX9nt0AvveA5yaHEbrpyFMVuCIssk2eijRRRbi
jbiNrZVhJwrsdyOdFgSN7JP+/Zh0vlOHKyWgKgklzxEoZvBMT1Z2q/XKgcJUKc0dAj1otBN6mSxu
FznncQ3RqIRM2+vPIjwm0TUzZgY+FXsaLYd0fMmpxgttW2gR6MXRJX/u9pcnY75H/evB4FzUNQUA
hvLbPyeVvm7ZhTnfswYHayD30odwCTxzYZ60RcZsUfrSvv7yon+6bYHo+H8v+qsxCYp2En3Oi6qu
v27d1IXKzGC2cf867/53L1KX//lKv557Yn/Jsyu5RtZgKnDbb8nFc4Vrb3mS3b/1j5U/tW5oeZpz
v9rgfP01rolLmfzlileTXcwEtKvTd5CQS9x//h5prxNd2tP4wbD2f3+ff3xZgc5FNxXLVH9P0qIu
xhQ8/4ahvKmjufdfWuvI/4t2gMncH9aK9Y/Xmb/sf/THlabRyyHmkgwd4UjxT4gf8zPZvI8TGmaM
GPZJCOCpE0ELej1Hd4Yw8wwTHr6FrvJm9Re5vfXMrvin0KIOnDJMQI9yfPbte6pBvBawmpN6OQHk
gduMVxBToHpTxHtrrlONPhb3H+jAvfGRlMuCq0zYv8Voyidu4LGAe1pFO884CvBWyHNtHMf9ZxB4
GX0i1Hn6rcd032U5tlkMtNIL8CS6ZfWC2JSlxk0LlD6JovjelRBAhLVX2TgjyVwXMCa8ybVLrg1v
OEbR/0HS7vMX9BS3sMnPEnYHXbkY4mIq74O3k/JTEp0q9dzH18K3XLSpr0OjPydJ/503Nj6V0YG4
iUQQOxEpSVZawjerl3X0kZj1olNuVrBJ8HPpMc0t86WZs+uYMStpwi7eHUFBcjRBK4c9pFVvOQWC
2n5UmDF6qiErOKuo6pVqV+bxytd3jdWvaCw4KONRd65jzcc6SjpRhzI8eu8CuNspVhPergBllpD9
rVKEebceOqCMSTG19mG2J1wL0eOrET5lk3lXPeuuyZ9d+URrRoW0hxgc87oUPGplv/NzkPn0LgoZ
kps13uL2hEs1qLmbzFW/9l6kB3gLfnSXWTmtDbUSlKGItgKHay82nvqcMqFGRl1oFDzNqqqImw+d
rP/0MM8N2A1lGvpzCz6taY94cOVC0jT5DZVNBThZs48xlimj/VZVaTNFT5Hnu0pzNtsSPNUbXZe1
UX6ajbnCU0laHT59wVFRAKQmSlh5ygBoEWmQhmBrV2HyCidAqNJDN0NCpdYh4Acsu7qJqGBD7wTq
+BiLx0l7MQixhwiQ9cZh4l5UXXPMV33kDtpnhz3Fx5eNYHlt0bvESVDo6pJsXY/APLTOkOqCZc8B
HWLdYX55JW/C6SHZSRYxNVsgvm6hMbWBZVmoId+RAa92Xh9fcEOhKOxgLztyX2J22+bltu12qkm+
r3fUsx76oXBCwj1Hy8Pmq3LOVfJeGZPXQaE9qZ2TaNPNeHurMnHvtM9BWkeOz0FKIt/GSk5yVd6q
Ur941lbJ+CAQ2ZfyyH1o7UknU35Su5U6nTXOD3LFpOwmM8to259M7txcJfNB3vaK8YEj+Z612M6I
iCWmJIarp8cEtXM1aTPs71K+miRW3YSovemVNxlXrzUUHzUAuGx0E3hkgL5t2Lz/ew/91wiVhiOy
CqGqtDs4MvRfMyTW7Bg3CWoUnTOJ9ttJeoBAueCierDdfAV3P/pLq//f40Ze0TYNhgmybNDw/+/t
tM8DjqYOGEbcnwas3tFfpsJ/OBb+6+//OmVrzxgx0vH3be1Lsd5A8Ti1cUq83PnLVyf+9EkYxVBD
aDo6m98HUFfkeQefhLIu1fbw37a2XrilBiCyn7KHqASn2uvWNiUkNWxpXGs/DMGEqW6htjt2bS3B
Sv40oyLgxIbHSkp3YwZsmcSLwyhYayjLTnZg7lL6Z4VoMRXsbfUW8/wDunOa6hEBzsI2+i3y0kXX
cML34aG3VLY04uS6Q14BFNID1htSPqkONgZCGaOGL6vny5EOu0rX0EynlzBPdnqhua2aXVWG9SHa
mJ5kkD54jmlKGdSgLQ5Ow1rXYDrpfeyQ7OzFuNap7WR0yhwSfrcxoBan46uoroKruic1ZDZsDO3d
plusDxWe4WxlwLEpqr0xcfkYBXvRrmRjrGxSWnD6VnD5FWzqGW2gWauQJy9yQprA8NKwVfQN+ED8
+17ckiQKVDHNHzS/2KpS8yChNm8PPbubKVYSnnOr4dL4Hdp32b60I3nQL1PxrLbnIv+KoQaHowGW
g815DnluVhIbgydxVxVAvLDemgac7bNJqnIsAHsJthn53OuYa8QzfQqOD9c216L+ANK9hn8/5u0+
n4iGT6AyNUu7L05pfy71pY5Ip623qihfUOEMi1Z5kuWzn63HaW9CAld0mSICL3Kaetd4pKbXNlNC
v1n+D1NE/jT1mJaoHbkmsTwynW7JCDLAoOEHPRMMY0n9zO1vBQd7jqvonbaCu/qXlf6HKYjyz4X+
qwKKiOuRhjYHaoKr1dUcb4NTBvTmkthrhy/D/dse8aeSkkk6U/xZsinM/9Rk/6i5Ykq+pJmwkiGB
2KeoJ5U10S07K3Tm4Yvs4GTkCTv8TW/4pyea8aOtshcKS9V/7R02WYGpVAUqQ0jS6bgKQqv539/l
n3YnYWrIUixd1YzfUhxFNiezCWh8ZyZq1/g95mDTexvPufj/+dX++VLzh/3Hd9gVqgZ1G/kS8A7M
T66+jJAkdHRJDvKKlLiV9Zd50r902PNhwrVD5RrAF6j+vlV56mTnTBTnw8QARrKc1vYSvBO+mwXx
Yn9XepBh8e/anC8SKY6igClEqvXfnzHXQ8wqFV9nIpcXM4r2ligeyf9bNMZXYHUb4vb2Vfpus9FF
DHWqnhs9fPK4BESANyvsPliBlLTvEem5HOMFu4K3VWxA0gNOkV6V3svmq7SPos5hb484KDW3Yy5R
Sm6rbCf6v4q9C/zP2jDIaxp2yuidYfgt0/LDpMJp5Pbam5eWfU3P6LOG7XEs0n0aRYhfMvtCdHno
EMJKTKDJga8dizZ6Dfydhtm9asotuZ1O739SI5MX1e4HqEAxvDdSqKiJp9WQD0c1olJqgy/ylPtF
PmSgDsaDXr57wU+bFD9pqdwyKPGxrlBoGtCrE5OStUmCF0NXCaaK3axzCRBu9C+OpI5e5jg9kM7J
4SWal1JkUHkaXVsPJUYj0pdyehy0AnUwba0F5K20aVkq/ZMVT29NY8884wXeWG08hppyLssPyf7p
Kr53Yj4HYsalrnOklCTuBKJFAk/3P5wN9t8aS5d1TaEjJDQiyKAGb0Ak9CIYNVg0gB+KpGQH1O6J
RspaUWYM5RTXVqhRCvRUyC3elGYjcHGbHp0ZSRyb1N75Cq1QaHVhU3+GsMCSMQgfjFY9+XU6MFli
hBVY2tKOCAUMY+sS+Dk5sRFtzCrYE7KJ62dwgkCiCQu3Q27XExW8twp6iSubsbWLtwkckyeri0p/
DBMFRhhQ6JRkgXgjmpzaXgOlKq05EVNlumPNXavkzC1jHSe8om2lwXBF3SoPxLYffduWz5ZHxDpi
wRnpQrrCdKI/xfSmPSXWPPnOKTA7q7+20DoWfUfLRUOrGeNUmuZBoOCebU/2FXMfrGTiOFB24EtW
utWIyaxViC0ouCW2t4gMMkJI6R5htSNfLG4AvDLHUwaSXGnfyQb9pNeg3tDXXhSAvpkb+fzrNl0o
hb3qq+5qCcdSg4+OFZ2xgMruBdYFMywMq3m1bGE3kUXBcF+ungpsJ4ZUwfPiM5LwOoFXDy+qivDf
Z4Qr6n7d5P6PqVTHTvWfK9Onf0xmaAgdzvuAzkpZzGWBrLu8hsg/dUvNuiEJUKcOc9da0ZK1z+PZ
KuZGzGi6YF+Dmde49Qg8GjT8svJY1VvgnceWoYdJZrlOup6vkwpV7kO+7a7iZs7ViZy7Ri2/ZJ/R
3tSX40IdpfdmYouu2oOf524ldW8oljZwR9ZBHbxIlGbM9A8mjK9srH6A4eBIlSpzIfJsnwqqJkHK
fK12M/wepPKQB7i7u6unq5dYAmIceEtoLhl0lopSqUqUtTLbvPtXQdJLReJB5H+lc6tf3tYWQ2/N
WMYjNn/ppe4tR/NWyKephPaeT3BF9+VX4DDFPcBYJ+pXWWUrzu4+NMmalECltHQya+EaEgC8ki2x
myirUkYZlqOwfAny4o4tyDFJjlHWvnV2d6wFpDp90m8yQLlM0c892P1iTiC0cdjYulOVH1W+Jjh3
TpJkMn6XOm8VatJhxi90jDXlnRxDOIRUGRAn4UUjM+OtKO0drG5XcPX3FQjSSbvMBX7bESkvPcA9
mWiMAeOlLV+i3rq0pvboaxEBMgaN6fcqXxnytkXn1nThykPUBeTCJZt2NXXgJ6prq0TodvWzFBGz
OwzHwoNxIWsUSiKqViFIIn5SvIzrlkYN5T19mC0baZYTX9V8W0P9lXq0feeed29CzjhOI5V6t4XE
9+wN0XMBERx2Sc9lfALIWW90/mwdwpjUVBKULKfSNaetP0XE16Vay4ljty9XRkpFDvsZnsqjpjHQ
5KCRyTJXOyJj7S947wu1ExCwm89YJddrUIk3scfmvfKRgozy1iizXekd+3RXR8WZrEOAXstOM3ei
DgDfg34U07EyBMMRFlu3NYxwIcgny8EDBXrqRsSFsOVXE3k9rzJ+dxUH9uxv923CjrylTs+1S2mn
paX8UJNnEerHtoyYqN/tRpnzPI5F3Sw62hWtY/jSUsrWBSdcrxk4bEsa/jtteKk0IE1MNKXYWlph
ec2Z1Hf5K37ulYc9tIK6lAUmL0ZSbsEEpa+iJWm624alb3XarrWHnUbpEhFYm5vxq88JXJFskzKK
qBVzZ+bGhghZEAJImWnD52Xmmp1+U74Tr9nY2sAk2WJ32ZQCvkMyrc3xnE2A9vjmaxr5Mn8enWCc
KS/g69JyZjhSbarRtqD3S2wgfD8Ek+Rs4dhr4CqO8jn03jqwFEyB8AOzS3rQCtWNHuy89i1kWhAa
XyVUPkPqFpPEkY8Lh6jlhWRKOzOxDkaOOQ3AUETMTYdUJo3a7RBUS740RpyLskYdC4lhBoPkQ7nK
edqi0V5binIo5+AwGS5M+YqlmtQVDiaGVzYj5SagFxKES+gEPO+XHNCrVSh0D38my7gkkk8YGUgv
fZ000aZGMV+1tBkL6Pf9c1cYDxMaSsF+gPe5Je1cCqD0gx5CD7XG4Cyljz3LqKYtGfWmY8pHUH7L
xnrRUZo0bCpKdm/AzpntQufH8z/t4lnI/Q399KdB/sEkmzudzpaQpJeSqHgpfK5KgiTUYJNXtNv5
Yx6/uGks66F8UTvCzFmuqXgS2a61QpIF73bN9MIneJf8E7YvLH7lKR8/gbZ30ipE8IbyZTUUI5OI
/Bv9sRMDX6tNNICaNr22AahdruHRTLMruxtpUW5dH9S8cH0NFFHQkhbjl5uu6Y7c5t3EGHY+U6oi
Krby8C3hiNP6D03ugYQwtlXmq8cAQ/RqW/1zmotNjmd+KHaGxwNHWpwIoS9Rf8AgzMunELRen0gH
E+qA5Pvbrnu0AEp4bzYGtGm27o/nnmYofFm5R7jCzV1GzZdEIUmXym7wDMBl/o8VYXn3qRRJeazX
eYG7H2aDmp8VvSXFWgHPH4zbJH7W4dx5wfTYZcZq9FU38ofHAErQaBc3j4jNFGAYmWShU+vvvUHQ
CIbvjWxFuL3tZ8/rXJ2HwaOsIx5vHTLF5gLhSDZUHn6VOaeW+WnDYjGQdBkTnWn/bisvhcqdO4AK
SHlKbBqCchg0L2pSMnJe9vIzKI1KbfdhitGva2hOwDVRBowbWaSQ22dBao6DKVvgM7pmkfc+tPAc
5EQcjLD+snp/b5o6uEzon25TT5IjyPXmQfGGa828WMqrjWEj5fHrN33IXueMbYgo37Z1ZjCBzRx1
D5Vircr7GSwWtFezs1+LCib+nFcYZic7lLnFN05MrS+dFd4Ot4CB9x7zfGjyY6P8NEXHIO6R9iBv
GlZEBmqJTaEYSyfXOe9zY58F83TbscpDRN+1OujeLktWEmDMpF3lTbIGfUU4hPLAxIB8tqXWA8mv
rjH/dynul0nXukUGVsEme8k3roPKAGV4E2jfyNJ6VAnwmcxLkginjwsn8wD/oJ+xcd0P1lGXflBW
jaa0LHz9GYdCqAXrKVlVQA4kbz/Y605/nHzhdBH7H6QwK9yNKQECraDPTWBkGtwC9eZF1ChMX72R
Ol9KFRsdRPqCA+tx6pptpGk3O4YZYkiPeUPwb8PhEWIc5gkgfW+ILsU4CxbI1s3VxzLC3umhQ6gF
sEe0UjqR4cz3HUSoA+uKOHWeMwGVhOebEJ/dILocTAPiW9pYIOw8pFkTgqEqU3Zth8bQTiz8ECgD
su4jJyY6LF7SwTvZxSUkAJ40l10sX1rG/BvJ9I+dDIYF/ndONK8URds+JBGG7lhNYZyq227caPqG
q81yCsRbMaJgY/AtSvpK1CID8wTPPqF+qcBhBE1C0+xUTExtoFuS1GX4nzSGuuyGNKfiBmL4tJjz
D7sqDvS/zCR/VaFqIYNnziEd0gQvPwnAI7xktGDTg8UGKxPpVYSk6A5P9gDJzVtl4BSwHqpgBegI
4XsSlbmG1iRTIcfjUWNdyoDIpYqhIYAAaCnjdTLVozmGrwVIbBm5iFdC5/a3nvzkE1TBr0vCJjPr
vrQWSltegxo3AoFTSa79ZVD2p94Jujr8DzbiVdn85ZYy41Iax5n+09l3DP4Pcvnyv1snf+xVWzZe
QLqtxBjIv6aaoxnEqtXThuL5M90ZhR/SF+JcQF7h8A1h+fnbbPO3Q2vuaNizYZjeuEGD4deH8gwG
fBgdsZ0RXZBvu3XpZMfm7w4txfzjK/HF8YoyVjD7V1uc91FbNSPWRUS9r7TpekTwKBWnKJaWabr2
iVyuihm28lbmMMi4Y5UEZYdRuKtzzQ19heCtU9fvsgAkiEJeaQDDEiJKUn6lIaYU5KpAHZqr0c75
JIy8IcKU/COjvqL3lljuDsBUHDn8iHJ9r/Wk0eJUdIuOvF7PgDRDYHR8kBGkdSlXou+YO+xAraPG
ND9ZU/ocGio7yLGC6jr6rwqlxDxT6atPbh8Q7Wr5bUL6UH8Z2ikdL1PxJBv+apBxduSAvVOUnF+C
AaiOdmnGiKjhsS3uanG0/WCX4HucqrVXBouhcT00VNDwq4rGDkKJM+eblx3bOb5IN95oz3ap7NAs
OqlqQfYbBR4XCtN8TKVzYZizspQWLQ95aUjXynvLC7BiVGmYWAMDOBHCR9QWlaY5eUGq2sSUkWi2
bWyfA3bkudpHAFQA+FqN7FwytbN2mBVplbYndwCPAsHUob3o0lXQkOoW29tK0CKhy2MYwY4mkU9F
2bNjDcE9bd47Q0Fdqbte/qFRzKipINqv3xGZDq8T8VsZMpnj62UUyTV3kZDVkiOMTU+a6mhglSeO
QM86qlDZrOrR43eOAcUGJZwnKtg4+IY/Z1tHvD5Dc06HYE2MLCgqPEkl4DFGbSLXCB4iHGwUSGz3
IFZo0uAY4vzFyuBgj9xJUnkaB/2mdcY3sUs/Sj3VizLcqdF3O0zvrdfRpnoClLxTeiTAn632oxnv
djK5PWpeBgBrg0O5qpOb2lgyLPKeu4vxaGUmuaCgQ6eqvvp9owJxJvNdXAzC4UcgbXzBR1WLSUxM
/LPo6kdcsygLPEBjIDVb+Lz9iUwiRCwglixTXqXSiyJdWnld1kd7Oldz0Lr+rYvrYG16yAYQhuzg
aBARnz8rVN+hq8ZrfH0PurKNgi8F8Ul/iVUXYO7eH/yL9d1p0EM7Nd5b40dsam5CV18lNJK6cW3P
23QA5bI45bZKmnj0rGfqUyxZm0IG7SVq80tYaNUz6HQ7/ie5M/n2Nmf8GRZliAMJqWkxc7clUa+9
nKFEFudvUPtRLdcMIfGlHvLmDcGOLB3CunQqei2FPZByir03IpqMAX+ne/B+AC9Cec37FF0NYWXY
5JHuRMkKkumDFgqw2/OJlhLaDceJXfwMl8wv+1XGNT32Ym6tKZFThvKTqxDJT5XAyCR2lpW8F4gF
K2VaRaF/toAJawzPhyz5pG8Gw9hDvDotM5NrT0SkgXUBc4jarqcvgbhUeZfHej9WMaAMZUXwN7Cn
FNmXLK8VlVmOFXBxHI36BWgRdp9Qv5aN7GpB8Ir4a9GaVylBedaeLRh+ZQTfR95w8XjIK21DMNsy
oc/yUJgInec6SDfJbkqrm98nJ2a6A50sm+sT2PqiPhsQulpFrHrsK5Z5zpAGKrSVF2bAD0Gmzl6i
DzIY0M3ADFk0S1OamUpcvMTdU2HufDBMhEKYhACLyl8b02eDzB6+0KpuC/T8Oqnx3yqg+1SXzymM
0RiuVBmypUwcwwMclvouy9GNWpqLwLBqGFqF3aEGfShXBZ0Ui7yECRrvIcIHw+T0YCiPClcBstMe
ArBSKiFrOvabUEVnT0SWQ4+Wfu86tauLZI0oRiQDgXm5EmV4nhJ8cZZyph/PnqYf5YQ7hnKKKTcK
PVsNrXQP5eGpn++3Wqraq0LXHrWsPJcyGQxl8+ILJoH5Jg0whnjUJFFSrygkdpSKD8g9ImoUW8Eh
EsHFlGVXkWo8TMUnOtj9pMlfBKnfzHQ/DpcsrpYlpCfPP5iZvTejj5ZTptskxTn0f4aKL0yszCm4
ijZ11Z5kYTrinmoipc0eCbdoTMcrSfEQrHGOk6YUGymhD/c9y3+7YVVhmcqUhU10XLxvp5Oe03Sc
zlGEyJ4QzonGnn4Cok0ZT6Eb7Yr+ZZIdbn4PunckSJL769mInvpuJ8W3saOxrNxTqLc20NAxeeti
JNQ1S7Hsk41UkFcOjq1g4cnSU0wfIJTBlqTDOuvSk1UYx5bWFKPz5q6M9KSAExog2gyYnGq0Gngu
E/p2fXPIx31Xf6REDOjJjk7TwopCN0Foi0Rx4JJkNnf4bxVvLffWSV8cBaY3BUK0Mag7b3ydQJWW
OM3aHEzpjpn6qp2vRUhC5Cl6DJVw2yjoS9RlCfFal1+8ZtiKaNoG/kk2k/WIfFOtrlb6FUMJ8m1u
KEHhyJmBYYvAmfXsMahha5fJoc5fZP0ZPavj9SsJPY5XOcP0Wg6nCbkJvIw1WwFy+RdlpO9PXU7P
0yd/wZTsncI+pIiHWbvBt0k2RsDTHxPnmD73WrbRc8ZDwVIqa0Sb6jIIuMV2oFhGnDIl1kYDmWb8
nhgy9j8P8fu7Xgkntda+5B10o3MUGOZjgLWHTV6ObyqBqC2Uw7y+cg8ifkxd2sPFmOfcuptHL77P
4rKnTcfaMd0hOMs5JbTv0e5tD4OCzyRjM/WTp4iuEjovbAGQwoMaf2F+MdMYHiBCI1vdF1S31KJu
b6hsM04+GARXUJWWtIiC09wGzqk/QnhutmrQEEghI+Klyyd9qZlHLcSOJ9pk7ZkjcEsyX3Q+5xCt
bZZ4ZhcLO4zwqUzLKNadlBRW8wu25iJgaZbVVk9Rkz+K9CeyGCH0jgSaM9WIRmjhWnc3qXxskg8D
i0QUbs2qRPdE4B0XyXjawZQm3ORmCIJOK7cEa4oEJWBaHI/l48TSlrnv8n6C/oANgD5QvE1Dg6sS
x1d9FqJ7bWXlAWU3lwfyEHbshlN15UfqJ9yaY73Fi5KyNQXlZ5fzbPqkaXfOCArYapCpDcppIOJU
+OojlA22w4va7IRPG1ttH2d8uDwhIR7HJ4k8zt7PbkOc7hLa3eCWFwZsPKTm44eW2nviCxA/oAof
huJYIGEisyJKHzuUug1RmmCbRQFTaKgfcpVw+RRxBD3ftJ7ctB9JXL0R5TdkLDqsAql3LytXT+yd
bQyuiK4tbC7+m58Tuq1s0zrwXaRhC0P+ScpjWSFhDXLHH09Ddw+bo6S0G40zF9z4s1kgE5ggETTY
VgbzSdxr7USoJkqpgdZGh+XzHMbVuk7f0+BNpgFae4chQ8bxZcMljrIvxt5OCZOUMECAHc9kSZo9
4ygyx4BCBy8hzcV1gFaYQ1fhA/hFeiotNC6WBA/4JSigpsJ0JMHW0SZiZ0vqvOY5UVYSSw1mXaE7
o3+W0UajlAyREXr6jXH0YpB/ooY2XA4scUm3nEXugz3XWDk0Zo1sDusIFrwVzEeDK1kPES3VUDpU
xT5sYLbxSQrOC0ZRaK7or3qJhzYiXPl5taeGr7utIGlaJnkpVAiWUbVV3B7y6DaQZSOs8xQjhQ2m
Xdy8yoCuRiWi4PbmUHD1lOHcWGQD7yUpGfqow8fAOI7OhZOUw2edpU6afbEk9TR9glolPbQVHyPz
GTUAYdn19KubpN/gfXRlz1yHRrls0OWQzWEiRcsAuqZxQ+u3iVZ1TyquvvUN/HBzYieukNADV5az
ZxG8zOS07/tDpoUw+n90/ybGi5HfUxq3cnIvVDfN00NNHJHF+TR29qIGsT4o/hHFqEAjQ/ZwCb9Q
+s77Pa6LStg8hhYr3gf9SPaSSQjudzKGmxxzoVoW+GmlYzaX2RBASXigRIwh9T959s6I7K8oRbf+
Lk1rndGpYZ8l4koe/o+081puHM2y9at01D164M2J6b4QQW9FUS5vEJJSgvceT38+qOpMSUxG8sxM
x7SmFZlJEO43e6/1rUzBMkZsSmrpnI4wSStvnY+5WVXeHXLqxgUeNlXG11vbCZMr/UcXOKqMpRJI
9tHsAOt41boh7T1nj5gj8Pas8AbMB+3mGG9I5G9i6VUXH3U1tgsfPCz7nWQrsg6W8Mgl3oOTlZQ1
4vbEQvh+yAw8zsN8AKrsO+m7b4qzkinf5y0zpWyjgwcQg2ZGeR4sKCohHYH5Jqo2Wk2HiHqN25G4
o/6IzaVO0WgyEGOaGTvCr2imsuH0dsRdVc9mG04a8H1+fe/7thXvfJUACcZLIJ+0qeNs77XiTT16
r1X6BHdOfasFLCMGyuw7g0KsO+C6MSjhznRX2LZBtw146HsJgp6+82lYK8w8VnDQhb3vAe3Hckw+
KfMKuste3tU6kfVUlHC2GOHBaTd1vYq0HqPcRiT5KTfLbe4x+JfPflChofzwE8mWzBchXVekdrql
twpZFIvhXmVXWhCBZTAcw/TJxvaZMvMRTemdNW9UeTa43A9c1cUPQxSmaq8/EXNzEsudXNFoDfZJ
PGuoCbB3gje+8kSxmuhCTtnVSXE/aLASBNbPGtEwshcsRHlBp0Pzwk0qnXJxCg86tRzbRZFCJPJN
L5IKzUWhfx4AWxLa/qXPmlcPi7rKgqQRYCc61kyjbCdKBylQnxq9PIYRJWO9fdZYG7IbLVCnpvhe
DKd8B9JqJ8o7bnnmvth4bPJ62mJbTxmAr1SLLljKZFGiN6IAHRkJUt+lIYFB64S811GMkp2yWTwv
Z8qqt7Eq2OYVSJWkXtCIy59HkTRd579nEnjDqoB54t6AalFPByECmGERKH1Ik0PkPpQ0DnwqzyJz
QMSS3gkXNThxWptwzwftSEcF4VdUTJPWP7iY+lLqtP1TqR/6gvp1NdcQjRod62P3w6M0klBPl/Wb
vmaxVJFuFVXv5UARmYa2SNm30EqyeetDQpGxt7a8h0Y8d3GoIb+4GeU5CgkyQgAom3k5QZQGAGFu
dN68xLhUZ3YKMVjRnvRmZuIZNQLc2YiDE1G0S/O2lDZh78z1pNqWxt4yH1T2OUFJENpnTUaiZYTG
7+RWPiz5D0HHF6ON1Gy0pej0iZqFh3CqrBevNueieSfpBzUl+iagfgE6ncpER6gUNWYaPZRO2K54
KjXhhU+mRG5hEuL/R8BGdMz37WNVwX33VgX9Xp852ozVpcHioTuGNb2bfY3QW3H3ZdLZhmMuoN9i
IERHpp2y4NAO5HApKNhCdUzaw2pNTgVLxICuFGkAjgKUmeHJr/tlbdyJbIcNoXx0KzjP0Bl6qlvI
7ryBeZHJFSIxdt05FRlCDvGXTYguqVyA/exuo3hF4f2Kumt8es8MLLJoKuDewWNJhnFWC43LTmYr
MUryvK2E8XjYNu3pyht0oaIrj8GwIgQs6rnmmeyvj8xW0BWULc7W3zUbecr2/tGfNFN2XnQ+Jsnk
GmnkgjpOlkRDVS1ZHrlRZ3KuLCs1t0AEOym1uwCXugmztO+Xg/fzyqldunySpCpI1SAfiObZ+1oO
dQgMG0fWnxRK6cZdJAwRdNfs8KRMeJzs9PX3x7x0NSWOB/QWmsQvECSz8vsoSke1sHzLVccwnNm/
P8KFEjKfDFXXwO1t/JKzW1kWKoEcnJi4chfKAmj3zFvIi6vizLHoff7sgcGiUA2vReVmfR9Zdac0
pXh89uhDzeruJQrohXfQ4fLyUS8jCgJ3innKemIlKN4QJ37skQPWiPvD8LZrHoP2vjT0KyevXxqC
v3yrc3pxUYVaUkvsMOr0YGYfUWyA/b4LdZN6IiukOLWbEHn26ILX1rz0tifReb1T5bmD/4/G0MpI
SILdlNYD/RUtPFroMlz1EOWAIGk+eUX2LOnuQ+cLHXtZ89RL/R2KfOxy3YdKSzR8AkFK9thDCgah
YrHc6+/Z8BT0e6sgSVx8tAiqUEkbyJ5y4r9TCmkA9MtNlEDcF5NbjwayV7mob1o7l8SdHzQ/89Q/
VlVPooO59zvzIVIDmJEupuFsWzYPnnf3+0fokoRThj+CfhPUIj368Sn+Ihqt/aEuG7GRPl8MFik3
zpLOvC0T/mvZ6X+/ZSTLGL4VHAhkKKhnU/RATn2lmb3M3ZkY1cfYU75yOpcWATJeA55VjiSfD2FG
S+6PkA4jGbif0vSY1YBLJtQmQSXJ/ZVHULo0qnw92tnwJSFPi9nVyxMEATMM3u0usklfX3YrZYXt
8VDN3X1+5RpeksAyWP59imd3zHea0u27QEEqTS7WCg0Z7z2V1/XV934c78/f+69HOrtdtRD1upVx
JHmeLUe2rLLFDHqDG83mBbt2MceL9bujnWmxTc/X02K8mMEmOrFVWbDGn4B7n2sMz659Db0zXqbz
wzHNGaahyQhfjbN7VwiMz3rF8KyIFLF3inztzbr0cODCHrt7uqmq51Q/2Q8TwbUQH6PCypbEXk1x
+Xs7YzK+XaxKZ+qx8Oe/f/4vHZN2LGg0mfXnL/5vT7MGOUp4/FVjbP4QPasWV9bZlw6hMVjgwJQM
qLln183X87yqYyLICu/IOoK6zlK7Ol1fmnE0EewQfV9YnOdOGxzG1lB7Cdy5p8YWp+XcoEIwyVfd
QtsiMvwkx0dPzmMyuQbHvjggfj302SJI8cK2LeQGytALiTuwC02bmjL1nIkMAIog3t/fsYuvswbz
nx6wysB4To2W0O62FZnpE7p9s2yGZX85ch9BrVwZG+UL2nmZJ1HH7cDyjjXk96G+LNQwbUMaxxFk
q/beXXmTwM5ek7W17W1zZqzGrVIwr56bmXW49rpdWqvwSIqiyPsmyedvg0vxuEkQf4LlH9cq+vJz
zLq6Vrm0oPx6mLO7V5i+o8YqHohMAWaA1EWD2kS5UGmvvGlYnS8MIAZbPwlMHq/5+ZJSd9JI9/MW
IhLZLy0krZzyrK/CGqLa3FJqlIZsHuZ3RboXTFekYBDbkkVqXv0o5SwJ82PannL1VPnKuggwHsmP
FMLuXNJHbnBzkzxLiX2rZfmhJfSwGt6wOoyCerLp5wo+ROVWE57+8sym+kHIu4/MyB7MJkA14Fq3
QqrtW0QkXvJUgqsSwzdNhJxbwjHjA9QfEgVuP38a0nQih/tMJwA9X+A7tgLQyL5MvShYSSa96eq+
QovceI6t5TwoY1I4MnIHU0TQgr2EzGgxjHbERnntwUjMWdGdUmrzzqBTMdBJPO7RyFjszMDVoeFT
LTvHJRXIbLqAS2n9LgldtpsHz+zWgfFgWP1diASsOEo0raX6h8C3hGJkDs+QUqdSlaHG33ZNauvV
o+g9lsXPRmgXPgkWSvaz6FdX3tBL0+CXG22N79WXJVJXGIPUjs/UmCiR3zqHwrKVOQksdr+gWiRN
rxxvHEHPZiaF50ljU2SZmqmdvaem5PoqngCFJVlj0y4cZ94xtwKoD3Cx2fWR4dd3E1iwzjSF8IWD
nr+botgAYghG1yKPTYxL26GzoQVU+8NplQH83I/iw9+f5a/TiC6pFjI+SgkGwL2zkwwkI8jjANMz
UmYTJ4Kq7SXv8PtjXHhFvx9knGa+3DnRDFO/sHqF1aAyI6Z7lrz6G5iOU2+FkO33B7t0QsgzYNEa
MqRveRwuvhyLzqIvRGyfic80bNdKbQWJaH4lKebaQc6GNye2grZIO7RP7s2Af7+ma2xco1RfWNYy
O2gY4gA6E0n+yzK99EU5hCFNJc0HgSjsNBrqa/9e3TdTF9lVSzXQvUFp99+/giZTgCFCr1F+2aMr
eSwEdS8pk5RulOK7M5TjHgWf3x/l13WfDhFblEaIvaL9YshrwmrQipC3WW7viXIurdP/7vPH4395
DkSImEYlchb5CJdTn3pr9vsDSL+OD9/PYHxIvhyhb3oDoztHcO7NuWRr64GlcgcTgiJNaF8v0lxY
En0/4NnKvBvcNmmoREyoYkMWRBw+QZNjp2w8bNm+7iu8cItkBA9jpYYxQj1f/cVdEw9ybXGLAFOJ
A/t6Y3rlGl54kSgWIyxk3ENKfP6I4/cwRZcZiDG2s0dAOie0LOn2IsG6MeayTZFRmilXnj39M3jk
+9iuj1kAYxSEQiHvPJiELHEYgz0L27bNVn6r3vAO3kSMf2GVkHpJyi4Tm7MqpR7bVro0HeTIMZ1e
i/C+iGiY1NyTP7tk/AEG0RabsZ+cDPCKZ0OZzwaPdNCmEpOJ3hQzM3OOftUvBD4exehe9PDqKG2w
kPq1V4L2azpAgdVtSfmy7mnGV+FAT5xPlrSjqB4V9CW6NfG6jYbe33Lmvkwb/s3M66dCfC10feJ5
L6rpTjzNzaC3vpfGLCmexfCOjv5GTqpd6Lo7RZr16J87V1tKRMZJZb9rUF9X5G6VyIjknwUqJhnU
fq5GU8+AzKNor72BsKb0R7OCS9tOrtuNZlLsbvWlJ2Jhq/u1bxBl7b1kVr8JoAgXhCM7+pa24tKj
N69Yy6Ze6PS6mnpNjQMoYm4jWadFs9CVp4ig0EDfqJip8BjWVjtVsJCY+xL9ThnJ+yHpZlFqzEM/
ttNWm2nyQ1Y/+uAYSsuaitqptKR10YgPQmbSnnFeXHPX6hOXjrssbsNhVQWoPOxKWGbNrg1WDlr9
tp6RkE3jhGBe9ZGbd5MIttXONUTt6IJYODJT/rDAQ0lMi558DEu4cLWFo6YnyFZI5ymCAabLqkGI
JsfzhPqQKZLLGA3tVnbRp5vYYVMaxrbf3NcdHBeEdE4cY1xyP5IK4GOe46C3OBQj4FKWS+Jyg1uk
ZN0kaYUnTDAufQvAyTJWN8fcE7teN81cTEf3FKQV2YUrU1T+wQmCh64NqIV7JWi14kauLHxTM5mm
KTguPwumrRlOXEE6hXSt4Musqgp1d2xYqA/knRYN9yS0lvLWQJ1iRDnL13VDxqOU2zzbc6ccHt2Y
tQ5LxtYJDspgIFXg8is1Ijkx3gikx2atu7LgIrgSuGNnTh1/luOUUrRVH2gnAx9HUBAjX6FtcTXc
t/c4sGuJUGrlrhMJwXh1xV0r3LoR8XjmNs63Kp5JpTk2uH9l7Ea3nYz74IMGDoYalrIyzqoEJu7g
32lEycUQAfV1oGYPRf/TAK9HfSkaZUXFR+GpB1Ox7EJRb1R1SfX2BhWEgUXD6zB1COnObQ4jE7qB
QGadfEfHOuTP2QfayH9/FB7NZK24beh2dyJow6ZDKQtMDjeR97NH41C0O4UokQLvkvziS8EiwtBZ
GOVWiN8bGRSbzk4yU5cCoNcMRgJ03BzAREBN0j/18m3sLMzhicTkWDtp1nMlHiR9hZBiF2OacQGW
wrGAEPNQ0/irKXIG7D4ScuG9RUgevGUsovwx1h71zpghchGDt0DGgUdvLwtzukuEPClI/QzwTDBy
zOIjgqQdo+eA/JakwzapX3XaYyOfzfX7VSG+GOIzQSVhSTNHeGMb0Hfi1AfjIxHdOID8cygFRZU9
CnZ8AUIGKhefppnn5VMsPLqW23r8w/BxRcomrlHcD9E8cWPbqF5qa1bRc/eAYVs7JIyzyHxSUC43
OvYbfasxCcAJfBx467E00MNJCxje6lKFwgYYvwc/VPDG9KTVCRmP8nsABAlLrWWSMQlpNpTuVTWY
ZDKmEF5Cgx1aKm56WlEZKthi70nZAlbdmiF27jDaSOJK7IG4ARQU/GLSuUcfPQPfCF3ZzqqRmimo
v2jAi2tMFVGbL0j2VbsfDgnnCrDiFtd2jTpSwY2jCnSp0AFgW8Qu9Gw0q5jafJtkoHph2w1rUxxW
oVnB7jBmacxNqO4cIjB1f4GScpNLFYwpGJrJjaG8qdXO77GUsWtu3f5g4Wr3OmYmXiidgGG00YsC
fFrozzUyouOy+umXDtIy9H5G9iok5WsU02qWGUVInEVV4tbamxCQZFk/xO17HHY//Cibp8pDBpCy
CU086s20r6JNr5rTmFMjdrcvEDKCt626k1T4yM5EuPvZazvopJLTxBZaa5Gp0S3k2DF3GBhhdZ/z
sA4AI1MTGJfqvRakwCpTxUJHgvwJn2ORCqiezOE+UNDxDOAjVTC+4DNV4xgjhkf+tpSFrUj0jXmb
SXe5XyyCTkCGFs/aJpzUCshGIXjrDMEWAcFWwxq4/SPUGTuV32rxXjVfvXbv1KTeE8aeBqfKaW8l
eatY70WW7pF0+HMGgo5IQEUIEAUhwjNQtzpNfZ+jzMK+VC97ucB61r/4fCPykE1nXSb4VyP/IPFg
S1qNRp13X0beiq6VKMxlyTwbN1haq1UI/CsTXFsESlSarxVXU02QlKBvpJUbvYdYfxAJ7HSAUK7h
nUp0vbnpL9TemZL5cJPBneKROBgkOoQ1ko6Y5nAD1LAPnFud341sVolM5952oB3hosLrta0ezFio
26kDKAXd4xAtKjzpTfGi81Va8VQGJ1XOmLROTopOAXAjGgCzmFXIA9RCJ590oZHBrLinCPgo+VxL
z2qfOxScV9Z748bofN1lgeEYa4maikbg+5o5Uv2+iQZh3Am2U2lMoNvKy2qqzsbEQPl45WgXVugU
8mihygr9UvO8YZakTtJ0EY1sVHV75EsTYK528OrtlGloC8/XOByXFrMWJWYZji7CpvOtJxL5rENB
q0wqZ5Vrd7V176fL35/SxUNY+GJMZA+SeF6TKAJziE2R6+ejdgfuHy7E7EqdRf7MV/rlJrEvo51J
KoRhnd0kBSdrNJiROmEIudHIryUamy6jk96LGiOU5S1LzQ6AVQbxDy1r0SPp66xqFwoWxXphYUHA
tWKFtkQ0dZWsVT84ykhw0YwsEqx7YvoqRyMBWlmUFugt8nxKqDKQfbV2U3aPLL8mnSqjX0GTxuCK
B7zKhVEIZecwDIBMALVf5oV74AWZVJRK5FsVGYbqGEvygQyUNyBvW79bhGFgm9mPCo+ZyszFt45L
E66cfhN1d425zeCc5vU2SA9xZd4gUCc1ZpXVjR1CiU+oqFeEz2LJp8QuCahBlH2VATWA35a/Qda2
G8+6TaSt0x2cbIWFWmwtbzLO05H2A+LkNMU4XrOYSMWZkdzL6KIlFgVBD/SBi5hLKLGRiFXm2soY
x3lhu02NlLhP78NB3QptvMoMkHSWw7XXCKhAsQaVVM9uBmSLik4C80cDIoqcFhS/QfqRNAM011lO
NNIQRLtUBHoyLhoAl5L5GIFfExf4zjcuApa6ePWFJ9bZIfsK8BOxvqrzvWYh6nsxGg0v07rN5amD
KqNTZm0szXWcmGw/kTYe8L4N3atB7raRbBoulj9CW5SpUVRoXfNw3XGtZUzEHkBK0K5NN0+iR622
NrUbPynkKRthum66hZ7Rf8FZBNcwZLWt+8c02AvIt53gqeeW+ZUyg4HRZclNVObrVptX1v0Qi2vS
6SaiwZBb37ks4wQyAXoHIPKehJKqT0AXrJsce3xrvMBEG1AmvjesopGRVg6KMNKoDfVRxcEtgqBQ
C4QHY2IO0m5iAWwBwTayX3aPk6rTJ6baY2F60lDFCCGpPR1m5sE8mImz6AaKMse0bBFk6nhpsys7
1QtbcKg1ks7LLoNj0s+qWYSztGYEGHiC35cueqBdy4i6MKB8O8A4YH8pYihuRWdu4AAkO08aLMnd
Lsk+fj9o/doMYPRl+DWAE9ELPm+t1E7s4jNiGHZwpLAXzo8Bwj0UAVdaspcv1t/HOSszDoIRizLV
baA+Iew1cVogW/z9qVzwQn4/lzMNhuT4EksbzqV5E96wQtrOczypSUu56WejfiW5z4Jrx7wwjX25
fqz3vt8jMa09SxqPGT/82QojJFzbpktkpZNkK1AnSCZXTvPCPP3tkGfPXZ3pjpM6GInl2xqQrbQQ
wdCFN+qdAZwQDFow/f0BL6hIuK4y/4GwQm3uXMinhZLpxY1JrcnVb7AQ3Mhy8yPHdhgp1VRrMVgx
tsXInEVsPMhD0X+RZOC16F9ZREvG3BNYmM6EGMW28dA04WNoTEuALJElMTGprz7Y06F9yBgbQ4SR
g441PryLc5vt/Q1eGeK7amffKwy9SE8+GrZpQkdhJEG2yJja62A6wAr5KKN865ilR0nuFrnMyhNB
f9m9B4j3girH7TPthP1IGTIXTXrED9y2PyXNm9ILxF+6UqQPhc5SmhdXhooL7DYuIUwuqvg6NdXz
tVXj5IGnWA5rg/SgNeiQLbBDK5GdudWD2AQ5yMyho9KO/JeGhXlCUIYcm0cjFCYxGInf39FL5dFv
X2d8W7+MLJZbC6nnh+pEjKeWdcNedFE8smKFAQuu5oniyNVotkuDGcntNE9o9Zuo9L4fEkYaFEi9
U6EDPLoeawPk48qV0v/F89JkUWURaxBIeF46LOLGVRuBg2DcmNAuBmLNaNbi7n+j8DBtF2zxfn8p
P6ugZwsy5cshlbMBoEnkClM51acKP5XKmqlptp1DD7fGjPwYs4M1gniius+m+QjcTCVDxgh/CB5y
5PpGAnwiZGyKRSpsWUFNYssS5yY1g0mU22aBHJRXhWf7yc/Hp5QBBYJiVs57GYKIQjdwVXqQc8xm
WpV7kcWLp+9oL04CgnFwe1Y10nTACdeIfZdG868nfTYE6Wne+K7ISdfyKSvWZORduao8DL+7qGcz
H0UKAqhiPj8vR0qZZ1vdlVfg0uP49QzOHkcUrHUXft42eaN62DZtpb6S4HHxIqGeUclsNdVfnnhB
dtwA/hYXKZboGwv2EF5rsI/f8pfr9OUQZ+9xokUhRi8OUbwx7eydOb3mO+KgULZMkSDNrikULrU5
xr7Tf53TeFm/DByq1jlUj3jBXGeqz42ZT49D2mUUg5BXsQa6coLXLuFZV0WpxGKQE86vdB5B4Sn/
g13ht9M567BGJCqyZODzezFepfUpTumdd6fPh/k/3rr/476nhz/vR/nv/+T3tzTrC9/1qrNf/731
34q0TD+q/xz/2X/9te//6N/77D3BpfD+Xm1fsvO/+e0f8vl/Hd9+qV6+/TIlEqTqb+v3oj++l1Dg
Pg/CNx3/5v/vH/7j/fNTTn32/q8/3tI6qcZPc/00+eOvP1r+/NcfJvfrP75+/F9/tnuJ+Wez4iV5
ez//++8vZfWvP6x/0rq3aG4D9LLGTGPWg+37+CeC9k+INia1ASiThjnOln/8I2Fb6/3rD036p2jS
9bJofGnS2EX+4x9lWo9/pEr/JCaH6gcCIfS+hq7/8f++2Lc79Pcd+0dSx4fUT6ryX3+ctXc1Fbk1
LXdFl3Wy51gcny1Xw1xzCidLQPNhj1s0SkfgXyXh1m9kb9MyIm0irVBmaW00d6k57YhLUwI4TpSZ
xm34MJCl2Gct/NvsGuL/1++mjfULJh12HawpzpfsYixkFXFUNLXiDPZCDXNGc6pD7vXibYqvPiV2
DvsBMs95Ig/GxsobYZEUoH2s3qztRqwITcMUunEDRbK/3OG/LuTXCzfety8jEpeKPqFJdgS3d/y/
c+lbimUqdcQQUwJgGKBimAlE0HM7JzG1af/cVqK3CxQrhiLU9babCepdiEUo0e6brEl3dfGSRZ06
E8xY2hTaytF05T51/JSWR54vlZxyuFOW7rKjGDcBwIWzJIL35/diOQeeOTGElio9ADEsecKSVAEC
xZs4pTaYYZKUWm//+cNC/QOMb1ywcq+vXARpHDb+HpbHi4Aij70AoklIkixGvo+SSlrrTuUqxc2f
hxZdcamkdtcO6aNnpAaRbJguIvUkW65yDzyd3L3cXIptNMA55mziUvS3lYOJPQwcjyw76fj726SN
E+i3b6jLxJaqaCB5mViT8iJ/Hcf9WsfiVYB46BsNZ2/r19bcJb7TzdSBDM9CnYHJtHPRrLi0XrqL
IymaAuXoJpEWtrMuojqfR3K6C0Cb2kOpVHbX0XFMYDDeeX4M9EffR2p3oGdTLNGXgK0SooMSRtLR
IifMJRN27eEAxoTrlvvW6cD5YZsNSqhAnpy4m5KkwF3mB8o9BJ8VpjkqK3UlQzMZio1E3pWrRNJr
7g33pZc0+woeuCniQ2R+GuzM0oKjRSFnoboRMAQiZEqljk9074YrZVPtlyeeiiIZsKoOgYeIduVs
raJ2AAhaPU2BXiCyEqPqWGo+kbw+Dq+hl1aUeQ4O9JlDUYBKQV/o7rOw/BBzp93XermIwirNb1Ct
ELFTsHuhk7iNdesH/1af131fbEPDe02HpNxKXakQiJGj9W1J6UpNVdimwJb+vh2twiWygigB6tF5
4LIQgulFvVFVAdx7uyFKTDu4ZGINWrrTOtaipnNKGiV/Hgw0QHVJeWfonHDWZnI1MyHxAgNciopQ
Hg2dblvTJfsiju/8QbSw3/mU3MrkpxV195HZSfhEa3dz5VGlfPrtYTWopiKGRw6vG5LJ4kM/W2LH
pq9bncYmDzsl6RudrtBgtXZdJ9/mIe1DAcUAcXgaMZJmCSfBs6bCsHNCBQZgtfFTVZwIaBw2fSb9
MKEEa04TbzPtrTBUHzAc8mM1NXBfg0KhcmpsoxJlYi0Jst1kEp2SMXy364kL8+QPb3yRB9l57tpo
ahhDvR4kCcSZFs7DhH61AdrDTsCVbXSa8oo39BMnyEjsk6RNSu11XUf1yROILCxEAXAtvJfAvG8C
EWgQXGVxIGEklU27K4L7AuoHCYorBTJurHtTjT4cSsEYBhDbbpKEvDEr0SuOhhhufc/MIKcba5Wo
7wmFh0EtIbO1t9noo+6HfCPjQ7FVh65PaL5GQcAti+5Cj+ArpyPlBExbRECUJWUA7KT7MgRZL92R
NIhSYrThR5JEZFgNm4t+eKwTptQfSVmc1wPDbhlK3T72PprWh7SmRpiipRuReWI9WNLBFIRgaYnw
f7ImUZatT/BYk2rVtkiqbubBLgZfVSa3SbLF4BUctXDfmWA4Dg6xnHYsQXa8iRs9m0oJX4JRQLIF
wYcGiwmTKnjPos1t04MsEophCi+0na1ZWfR7QrKgOWfJXz/YDyAo0Ix9msnpwkBB8yRbGchV6BsU
tdWVOiDctFzVPZZe0E5ry8v2BkjhuZJLxPqmJXlNOfwJQOYwfDSafHXmHNjsUgE3ovJR8oYPLzLN
n61FfFg002KKsaUgefvPH+gW1HnXc5VdCnqK1DibJnZcNv+Jqk/5gHgSZ47LZR6H3NRrQamEgHrC
R8QJaE/kOFuGXe/+zJzoObDq9IevlSAYo1R9cGK/oxiqtXdm49hy4uubWk3KnUjPr0uk+FRCBCeP
E1SDgSEiUo2TJzbPap11WId1+T6GeBkNytqwuuYAiKU++U04lfV87OEhV3ArzIa+ks9zwS3vBcN6
KPvWmKsFWJ4s98jqY763rEq7LbRq2DeIHZDEpru8Ttgba3T6daSSDJ/m0moGcxKbmIEjn27AYCqg
OvpMvivIJwTq0CKjc9yXzpDTHw4y4BT3+0FRiAJxYTCtUixNU7UqPj5/KwMz0/78A3hZTtKqq0H0
iC1IS0VY/flDFnbEdsUeY4eGx2l8x2kokhFjJLd16h/kME72rlznm1wVsUgnnvVoObuoCxGyZBWt
RmtYpZpV7asSSU/qQBUHqkhVsYSvZYkd2h4ftcrEIFFk8+cPDZMVCro8QJOaUqvO62r7949Sxu/a
pB7dvpyb05RkF8ph++SUok5ek1xDtvLkldDkziZEVzuzIrVZGzJGU8+D/CtygrKb1Uu6Nc6SDJMH
X7oV/OrdiN1i1vnhbdL2xd6Ic32thaow5rRtpFySX3Cwpp3XvPo54S8yQr9ypvICzAsFuHCWqdpK
DRBPjL8lHtG9mdp3h1rRZkLQlLem4kuboKHCycffVrm6Lv2qWvohFO4g7N1ZqA0AmeqUfF8r+Cjp
WI8LnJTEd+2RdM27rBcR0qhq/5QNZPDJTq9NIkdngSaKdTmPCyQ4jRSSfms2/UKkr5QIJWxYbWiP
ZdCZtlsRYg8PXYjAjItV+y4V5asvt+XeU1itSEBdSa4Qo1Vu8uA5GQ0ot0xWWVdUxxBnxlxHpNAh
6wnpU5eVdYzc7Jgoaj71AQMdGlesDkUPDFJ2ZGcRWIm18quAlB3XnBpqIK0kNkmToY/fUibhTRc4
8lKmGy2mo2QBHY1FASdqfP+J6I+Eig7qOdWI6ca0rvcUNVb/Y1YoVXLSmkqcDkoqAF/g1zAm3ikd
TONo9f57U3P34gE0b9yR4uGpd2KT9evPHzXZhnMpzaMHpbIGmwzTdNMVhCoXdVHaLoW2uWr1Cb0Q
hYVFqzYV4BPPmiOYfsE+m24HoWKlp5PxKAiJOtXbRKTHzZKqR8RxlI0+XRUqYY/qEDdHPNHxxrWi
x0bTiVsR6hrSCkt3X0V0IzTQoxvVy5eDI44OQvSceQB1CnGnum4Leku9x3Rt1Umw9gWVcq4w/s/P
3z//F5IZGkVSSIp67R5IVPWJa+fUHGJbN4X6WChEKkpBWU1NgqtKbmnrFvJGy2AtZH7YQVdRctsx
JXmh5Kw3eTusuRdSdS+kTphlKEBmIPkAkAQOCZoRgK+iD4u5q/fan2vPATuyGcn9De/xtJGHUW9V
FPOhjh9yJzFuqTQbt1A2tXGm+/l5nqKbLevAjA8GE8nEKCFZWL5R3A5NSEhC7s0luUqmOXlV95BJ
2EQm2AUIM9tb7UqW4Lb4hH/d5IZJg66vGPSHZiXkcbqRRRALed/GN23uJScnhw4s+dB63MpzZq7h
WiBoAC3EupLfuVCXEFIeBS0xbSLmGNsxnRc+r7Z3Gop0w5TWHINhqObwy3EiBAg3Ojq0gdgmSy8n
gjkflHreWpCxMzG7rUx3Xer1yKSFpxe42XPchCsNrLzc3PdJBje/G4UJphbP0jRnJjaVaGcMBoho
IUsQImP+ZLuw5W1Mj27yXmWS/hiqQ2LLXRcdCjnLbBqE5R15LeR3de5PUWuL2edfjwvZB7wxrj7K
9rWWBn+T53JOIKP0I+39ZgNXDnx57M4UE0Ub2xsISmZ6K7Iktes2eDcHMZ3U6j4I/i9H57EkJ5NG
0SciApvAtgrKV3snbQi1fjUm8YlJePo5zGomJkZSdxVkfubec1f92A0kZwlaZG6VdqnU37Ww/4Mt
m705LCwg+zHB6kbvopbpAac8vEWrDe5+KYnGkFxdNCBlmnWHdPY3PgVmfHtmHVwTpMo047q2UH9W
yLul07+4XKQXSpT5wVZEnQ3sMs2wtZAqFrusRYSnQZXa+SsbmyJzf7u6SM+zHfBv5pSI7Trkhyl4
dOaRMGOfVkvXSNyqKr8zArX3ZX+fswIM14AAcmqelWXwsswKTsfqHHRiNlHTyY/CSr2borsmGQ3h
u6fsV1E4Hw5P/ZXPbgJ7KwAnwywbrp27sEqfkXce/Kk1Adsud6cYcI94FsjJdfoO+XvSdIrDKoD1
A89prQwsFqPBtn9bNO9muPF3iFLscukJwZRNeFH8Is4HvcRruzwKppIQnA08K4U4uaN7GP2hPikW
VXImQI0l9MUJDYhpMM0fRgReo5UcbORjkVXDr6tt49o6gT42zaOJYzpoVfpc+v/HHnmKeg8Y4Piq
Uxwutv4xCtM5TCWE1wweJPinhuIuWlCwhWvHLSAng5SM5bcpzeLFqY4GGky3eWEIgKPLdOy93fCj
jNn83K0KbDa+hAEf90Cw3UXkW81mHsMMLi/y4EdaEW7DnvUSoXq5OcU5ASm087iBpprU4ORV1EZ4
MqAepQwYIxGOv70anrdXlf/GJX1wRZM/aAqzHqbzAWAKmmpy9treY6duridd/rfCMjfSzLzVzvqW
pV5D/uuWdYc8CGyZPuGbv42L3KuKx9JfeNqDTENdK+Y3a1RNjGDR527Z9XkLpxWj8Smxms+izPDL
kD3ONpwyRvY+KNLfvYO2N/cS8uLULzprTsmZdLtcVYe1XP6FC4rceTY3nMmHV/nzvijy/poZ7X00
g2d7No3IdpL2VBbVPZXhPemtd39wEDc1XoK5vHjEyeLBrhM/I4dInNkTqM+eam2xftWOTVCVgrC2
oCV0G288LO16cQLyRNwEmW3trpdODPPWm063pZyflPw7i/4hD8vqcZHfhlnANPZc/VrV5m/zfeS5
P21RrfuNnl0DqjuYGSD+tltv92SyI70xzIhIgHZXi8fRI5glWBAxuMX6HQTLSYkuia1OgUPKU++i
AccuLQDUsqSFkpC+Wk8eJnLiCUt3XqyFBk1m5NuXzla/1x7H5XCeM4vA9BY9il/W5kMhg7uyWoSk
U3cQnfPgtWN3KRkYjhOPs9ODu2unJS5ri0ljvVzTdNA3n6PeFNDfXQiD87L8K4intVNPn90BvqXZ
VlwiIfsXp3MIsVcEZRnNmSnfe165T4tu18M04t2tydgtlpkQnM47mKpKj/UbIjYU1IP9O23AYrLN
hSlYcJymC3MWtGxqsYJLu6x7OU3+yVyh39iCnX1Ki1kCqk0lv21Swrxw0O2EFdiW1Sr6aPIKRal/
QX5KnGtbvMOpC1+3eElRmOrFkCm8QAFGMqhQLNagUFI2y4hRxGVL2jZDOZ63nqgw0GHPpE90ACwP
NMd7hsLGYQ62CJKVRzjkONo5VrIJd5adSJOXYsrXK95bogBafeoRr0LJNJujHxp/6i3lufbR4Hgd
CDVFim8VolNhevqTM1uAxu1BHtLG3pfBrYGDxG3gXJPUTZ7rVjxTVJm20fxh0fNMxjbS1JLET6CP
CnYuseJp5Pl9fVwCqpGAuLu1cOs7MnkmOwpSWY1EMl436lMXMAwcrFs2dX+bcOZqpKHimVxYQI/E
PyQokXzdFPucSPE75P45pgxymnCIAtJJKJZLfcoG/bczXcGB0J2ln6pobSsXFM2DV1TuLp3q/9CP
vaQL0qR6pcQWm7EwaDCuMbTDmM5GlPI70sQpo9w0N6kWH2uW2HuraW6NWjki6k2hVVSwAZlHJCLr
QcGXSIoz/ibhz/gsu7tVJOZplfIqJ+mel5nvzOsXtvqmBwsfqYDbpxAkBu8XQwHE8etvRZbOsTSg
vw+pcS7tzRTqhedUwW6d3XVk9V2dWi+RL1tGPY4CKcDfVnOjDsHqPQfJloJKHbfXdu0RtUNKs/YA
SrWdxdlokeE1pyMIRAU1eRtE2NqCymLyGVSqYvBt5UVsE+RRNpyldeZOoDByVKzzQsaEPpFBUR4z
aHAp7XPUB0uPaIxE9x6ceA91dZra7yEBTjsa9kFARASx3oAKpULXeq3OhqPOAfrMySCz0Pu35Ige
AH00ALVEUBLv4BLjJ179NaOFAaq1tyaL1J0KL4sIDl022+fR+yxtme+9puK3CdSxMKlfx4ygiA4b
bbCE0KcK92gzWHjx2+U5LQZKWGnJqBIcCXZdeNGacJbNeZyNJMK5ANwziU4dUjg0zo6riNwAEle3
NK4tMDFV3N3CGM5S0bO0jcs95pqKB5tYe6sVBD0hDBBLAjslwaTCFFBAZyMgF/Zq0CWXYiIV28vK
9xmabK9WDMWl0x5NiMvRnDVjBEzMMmf41OoID0YhWuNT11UY0RSoK6MhcWcs3E8cpLltk2IjmQa7
CCgHoAexb+nPJeSCJwsAKGqf7ZyAFi1v8mhpCZdAwr3Ro8VtdQvSlZ1xiHuLykiO9hJ7lLUzIrw0
aOHJlr3HeQovEEvyRN4WT6WoKx0H7vTbrqYr6Ljfda6GQ1Mb/AQArKDsAXB0m6ia2DkE4pV4Svfg
BubIC0ecI8FaNjadzNsONIbmrk0+mRNM+74a1L74FF72bRKIFOX58FYt/uswdh9ZDXmunuo2pklC
J8w37K2+dUqJGDDslKsBnif3wyFI9CkYZv/kglOFCkwST+GZ37jYk6jrrTRWYivrTMbcqStfB0KG
KE4F1h0Y++RXFfSq6OZrqJHInGXczwNwsxy/t87JAOF04PBP6bVgCCY2lk/lW/gv/o/FqrtbUNjv
BhQW4CqABOXs1/fKdPbLWNuRZYwNF5BvXEiL7Zg+WbxDy3hVOpN7kZawBCff2CcOd2qV4x4rFDkY
ZBejaebPGNM7GY4D/FXeK2+14tlSMlIVrW43gQYnMsHnz59UTi0v55ovuJguTaJQCFFW31TVPChz
oIT0nIllDv/62pDM4yENqjYZtgeqPXA52mcfV8vQkPTBwTev3ISDB+eKAU7bgpTFoMO/MJBRNmWR
2y6/umB+MlumKykzXSYx3rNa9GMWyEvumSPNjt1hlp2WxDiWdubvWuneRQK/xhUeR5pUxyBv1c5z
cxDrbKYOllhdQoGzmHb2LbSClXkadwmPUkdoHsu0Hi0rUxL6PXUxnIbmoidmrQ9ScalL0ewHiXRO
9UF9tdq1vno+wIwx5QDs0fqnq4vNcBx6ShjSYBKfVswG3F40AbkvZh8eSszpZl+UF3fofhGpg4PO
Gc/Sg+Bv1BDpjMy+a7nup6UqLj2q9tTqfg0an7g1YAtoRcVLbyLNMiCCF8Hy4fQuXL8Wv6NHe5mM
HMBqSo0n2ksMOB7sXVdtuGU/9o3UerBreW5CYqZ7gc+MXdKTFk9y1d5uVMNPKvS4IyflwbMxbnvz
t+H1xM4wn2nBJAcPYcDll03NH2VaY9wHzgOFxk4vJIUM92x0v1TX/vFltuw0fljsgKTkFZn/Vy/8
T05ZnQKxkIQ6n0eMpq1o3sbO+0s19iLpPbnYp1L8S9QJR5H3q+UBV44bB+n0obzExK/i3wh9GqgU
+CU7Xb+x4sH/qOCazgv5yuYKLSIBK75IZGsW/bEHAL4qXpbOvlkFmuialC3CqJaSsXJYsMmcdlPL
bFL8bWf3W00Ih/0UpKaVNMxr65flr695n6pSf1rVQnBIYL4NirbFW842cRl7unigfaICQIgGW1T8
mjK0/stc8K6h9cYIjOeOc3yqMLzNWBdnAoyQBvFDFksGtpNLaOhEtCwjaAa/TSKGJp0034cGiLtn
bi9G/ug+TU3dXhAbqt1UJgAiivJt8IdHo3oukpbKdu5h7oeFdygC5KlJZ76Wsv4ofYNRMhjaXiZq
D25ipfSjrRiNHhSzq9woTYjx6oYPP68Y/1bTdvm5nCvEv4HGxm5knDJrFAeHvAIukokdiuWoA7Ad
Gx1sc5lVhn1msn7CHDgsA5cVqXDkz+ogWaipHmMUeSTsh11/ZPqNgH2e0nhAbLzLtftNrQMjO/tm
nUTeTAAK+6/ytkmLGNxzxlg+WnIZI0kAt9pTlxr+dr8WDyNV7LmY2cHV3C6kUyWc9iWleRnq5CGv
mn/DmpyFxmJm6kMxex8D83N+npaYCWcWOykTpFlm0mMHhTBbNelDkpE3b3KAPbcduUbZ04Kk9A6p
0Dt2/Nlh2cxMGVmCjUUORfd7ToxomQPEXgoerXbLf7PJOMGUfxLaU4pz/UWcA7lASjDFYE8fJ8qt
TjOz8ijMEbgPub73zML3qaApb5yVtby9XCGHG5+JIw++A0K+Toz84on508WsF/oLHEX0godMMgLu
nOFlsfP2YFgDindvzHcDK9ibmt65y9OTaoID6FPpD9+Dyt+R/MkXs6a/SlP50al5Pq72Rx0UJmZb
CO3p1HNJKj6TMtMI1ReNbAkVCKfE+JF1tK/JtDwyzc6PK1bannnq2Eu5X7J+R2TIh1939ETJDJZl
ZfAx2qq74TgB61lh2olFPszfJhBKhxHIFrQoorrPMHjx4qgW+R2fd/Dq++V/KkBL0JXAycrkKuSK
Dh5fXnOxGSvuzMEnJ6n40ovDOLh/HSBwR7YlD03eGU/umhNqNlKGYxV6UTZp630Dw9hmAUCmNel/
G/EThO0yVfMl0/oI05T2X2H8JT2xOhhtA4x4nekEoTSiHimizuPBcnwXo2KTXUJBrjPGw4fJNy9i
fPebBjiMXD34/gGHZxoyWQgolqaBEGzIipxYxaFjpBKMqC5YGUcdx6+bkB7CnjFxvwiJzk826VW7
JVU4FEki83WykzaxkgHpW+h2foYsbE7VYrzbtf9QjlN6Zek+gwSnRahL57E37g5Y1240D+kU7LoW
C5zq/bhNgkNdYbZi57cTPq1H5advyZh8lX62VczJT8pYZra556dh3vUGJ4tHpWpaz9XkfTUu/jMa
Cr1XQx8Zowe0now4nhD3dxIS4oXtbRc8J4RHxIXFIcSX+7I0DJ+pY38Jn9qfn5i0EQxfFQwZuXlJ
vOTLVcwtxd3K3WEnOoK+BnIelrU+BR1WmXmZPUYS88EmyU2aw9+y6z9k0CInUOqoGB3tdWCr45y3
T3VZRDofqihPCjqLieoEcPN1moo3UIAv1KQgrUgz6Ez4uQP7usPUxvXWPzlSZAcE1FRxDpu+ebbj
uqhxQzhBtQt75A+240+4i2t2ni4s+yYk3NQbyPpKW8REo3Tmx7StmY5tcmkbzvQaMJOpOXT1Wsib
o4qHpu4IYVnw6viTs9O67SKWvUipWRcmum32ZHvMWDhSfyoPxARHS/iZZf4z4Frr1DCSYCwxFgxm
G4pM8kR24Zxce8t+RQCRXiqDTaVbpm8hzVjkeXib16WPQ5clnzXAUs0bMDClQ3YqQhzeXxT5JoFX
/JplZHLM3y0Ge0bGGFcqJo1z0OintlbHVCcvq9/yIXXVoWglKhnG1aGVr5/GoVIoTZj5WSrD5NMH
L8rwfwt7+OFo8PcckiWpmrxoYWV9lcyV995Qy7gorpbPXlkTJpvbjJLMt8W3UKQzChALWYdBOf4q
1+nmlV0CC4g4hCW8MQgl95wAuqjhusIImSfJesm/7ba0jq3X/IjJLrjQzCTudPo8ciSqkv1q6Jcu
pqGtdRHmOQuoXtmI4ktkYSxkzrlZXSz41KWX/6QOt7CZM4JLLIibJGuXOa2YzgZxWluFg1/z8nfV
hJ1obUe6DnYpCXjG5Hvq2Zf5DWO0WiAJKNN1OaZbYLNZx+PMti/wuuFSrhKRcVnFgsfhokd9gbZv
Xwo3xwiekAmwoOAEPY/1iMz0zP4zGiMvmsnyRSBgZuI3E5QgJnXuan6SZfiLAg7bDzlNjH3H94w3
w7Oo8nx7se+2U96yqJHe75LN9EdWdU+dqkbE16Z7LBhcIofWYTQ6cGlTUxylxhqAhDvyyMd4SBtr
q41/eY5Rn6enZJDFcWHGtdND/0bFjy1oxovcKAHh2kVP1UKPYMGk+ctq4yE1w0fpaXV01ptPLxmn
VYjkKvtp2CwpO2Rk4Bg71Q/ua+12V98vuBv5T73CIefRIa6s/zS6kk7MbYnVZX1kTNVw8ZZeHMO6
fPWy4lnKyqdkYjvKlgXvfmvFVjgYh/W6MpIPqoClGAHpe5z1TM23DLSQMAyRNgJfUy4vqvqkgiLB
ccaC7Jo6EixReXmLwzob56Zb/3jNhLXcpGgnQq5jBF+51ZdU7IElpq7ku5vCe0nzCHLzb0ZE6JIZ
JEUSvwKRl6Zz7GFcsMVOdmEWoIRqXZ7IikLF/UfLHSncDyOjkMZ47sRXkVoC3SAqj2FcPdgT5VG4
fOgmmWth7zE0E69ZxUBI+G0Tbzq+cACvb47c5AtyEBUYOHiTMg7CBodyMGd7OtQ6asv+X1t2jNI6
fOjEBRGaiRVQBV/WEDSExxjrcQwmMvkaRBBFPpNUYMlz/9bi0LrbbXiWZd9H5QhFnaeJw+TPVNZP
aI5nIu5mmq2eXl4K3jZGmHHo8aZIlaHWqLU4ell3Rxdm3Obgq1NderNlz+wjAWAgO9KiZ3Qcofiv
UrV/8Xv1Jw1fswYgCLLS4FL2gsQUs/pYe57L3Atm9BnZ9OCG6XPWM+FQ5mh+FXb1YXj2qWzb5hhu
5IT2yaXu2s/NvO6olv+TdZR14lMZSFJgrzpwrC52uxL36xXY3AgmHb9TMmKjJUEABzzdiFSS/1cR
JR7iiknxgtCYT1fuH0CoYohMudntVA8HzAWcEGTnrFxTUgmwdxOOYXj59FB7HnHkTRmn4/zUmyQh
+oI0dF8b1insk2s7gjJwa80qEwWA4z3Ww2L8gfla7oKUekpWXvoMTx2IBZKSgVhl2efTJetRejta
x+PgX20/vFSjtWsmG2GEqz5Fzex4xZpvrANwj+bQVg0ElhFKfZB2JjPpWkChZyJsBTS9pjtlTLTM
+tlCooM7qMYnKWZCGBrj0Bu0HWDSs9jNwvvgc5Q7RrpGOZAKpXwMErVB8nXwq2PFeB0W/wxZcmMK
ZPh8iiYWq/FDROiTBUNg5sE+mGSoFCt7tmbueDfWMmZ85uwGTTLoanvdmX39fp3JNejCAEVckx6G
/tpiwee4CvZTaT/XIbHwppQS0onnRLIL7LtS8kGWAz/qcBi94jR7OcAPQRmAiYqUmoSrvaCmVcTJ
k4wjb0Vl6wOTBHJC35dCvC1h+b1YKXkpoKkcJnkRMifUUsyI99M2lTUk0Rx8sNoPhnPmLe9mc1h6
VnMSg05hkEWdBLGqkRyWhfFdWzBG2kywiaWly7qQqmAJFPOoCxwCFBElufJeop8zY3hib2wf7a74
k6/BY8jYiRENrEHTZvc8Ni+NO97VKPPIMTvEJyWTU2F+a108LY1hRjMdH8Ji2kHTaXdZsRCAY473
1aUOTcP+wTTMq0l+r5+5rK/gr9wMj0zm0XtxsvTYSEHZJUif5YtuoPDvwi9/62WJRe+Mcecajn+v
xZRHiDb6yNpa1UHJj2FYHzrsMKTo9Dt77t+xgKox++CYULugt+OBFeKlVrmkTBrdWAPR5kAM9jNx
o254KTVrW1X0XGPLfbDaX7nh3PKyamMWfm/rVNQXt+thTxThWUj/v84t0MNZFLoVs3KiuXxzj0BE
oQwbP4W90Kl23L9FHmT7ptdI8hL0NakznWuTsXguDaLXBFlxRLLtDMN98bxb6SdEeq0Jw992PDWq
OpmShD2JbOtE/7tP0JrtMu1gvRdIe0yIEaCSB6KQNsOYWZ6CPvxDcbbuZtGGbEkqxEYUXUAGuAes
1QTmjyNWZsbBAFFNNsay4iuz/8FfNE55j76wD3/N3aY92yanKL/r2KV7GhHl1ehguIxqNtLVyD3l
G0+9wFOskUFma0jdyD2GhODiMEZi3GhcldsTHQR2xwxTylQ/OC8rGCQPHUzuLcS2yOScp3NUp2zZ
lpT6rAqHDK2ld4LFH5RIFavO+NtkPqHmdnvUhXdluINp0uBG61DVkyvSPFqMPZOc1ICx8dpDwXDg
mgf5B19+zfSLaB57cl9mD+9erQkTrSyX2Ia3lfYjShJO3qIpCxKiyuzIcjQBLZ3sC92FrM9zXlK3
Irnr7o3IAcT6j0DIO+cxxAfEmbwDv6XyPwdv3SdB6pyJBEopC4o4VeRGZHNFBZi9BgR1Y2Kv/waV
95S3rhtNiqVTtyBEks5DZxTP07C2h3CGFYkKKNmVBiYgRjyVafwQoymemMhanX+sWJdCxmOcwkSY
KA+2U/tVJd5DYFbEDUl2zRU3x5Dh4TaKpD8uNZQLjR7KTjBfbhFjZNkV0SDSAx3cm1UFf9ax/McK
ptgNRj2iICHPtrQu9FEuiXiEophp/V/XizdfE6XhOzyALD2P8KJCFylCPhJuQWQaVEU/HU8FpsTA
Yiy3khzCGHxaPELNywptj5MgdJV6iP+Njo2ZXrnHQZAxPAcj3idSmnc2U0R2PwwjQrPnqsHuWWyv
q9t1fG2M1ETSxsjPuUOnBDYOP7Obq3eRzn3sZ5zeHdt1Y06IWLNQW23FqRt8946+ZVu7GqKgjv2R
uHOzv8q1/Mk7x8djORzW4aqy5CFrkUwjcfmvHpsj+8xfFGZIlOY5mlwoG2kNblh0z7oo4B0xK+A6
KncLiqYo6Ts2L+GDndO3Ivth7yNXPJOa9Kl+JQePMaOZkB7n9YzH03SMRyckAmxw0SjYTXVyp09s
+kmMXhsrazNzB4X1qSRQWueUpaSd8fuaQKrTbthVo32TYn5pcM/H7dCTPzh2v5aQdVS7QFh3wuFG
qF+sDOaehkPhM4mPjiU5K7Ivmf3Yg05P88yVPmXfi1qbvfQxVzh+8pcX0TsmOfG6YdkbuxalC8ws
+dO18FqyRhwrd3psiP5BdnslX7A6aG984crgoJPb1+VakWidv4tPxi6NDT0vCnTtatQeZ2Pads/j
+l4N2UjKJrnoHmmFi+u2+7YHzpBZAJCC58HO/o2YgVc8LChR/J/a33k9D8JIfjvErwatgk07r7kc
Ita+IUlwDJHN+q9bP/cflfsPMdN7P5s3MTPj0PjfELCnf1jpQXdAR1uMv5chpFTVJVL7TuaI30MV
TbNko0HMTxY6MiocgaZWXhlBxWkS8NL03p8wo9TEjnQqiNQlrii/V9tAfCCM+zAPY8+3pH/kBETA
TeRXUKbidPBXfmBP9yGNEq7hsPsOXPOX6lPjWDua8qIN40IjWWuE+JYsjw6TWD/XDp2AZsplVChg
e10QrFZbf0Y9PCZIEa3e789ei+qKMVDLFIz4oLE/WCifIlLhjiph/TIu+mOcWKNhLVHxCxLnr9pK
QtgWvjx0Gu2erxm7LqZ7YRafg803XmydR96WgbiGI1TobR+ujOXVGvTvcgRUaRV+GZtj/4/t/wef
WhkN6G8IsO1J2SsKPOZmk2BrqKz9Xn+0TvgYFtZD5kuIdiHju7r1zg05DywFeQCdxiyPq6ChZcVL
hIqmnkhZclG32hQzDesAWBzVOsFYk8VHLXkisrCdojxwx51JZXJU/DwUh9jMCfQJSyLMNKdfM5lv
dd/8N3GBk00SPPc2bTp4uo/tqN0t98CR2zLC41Zkt+P4w6fttllsBcMTRnkVNC/2wHxtrOpfRgOM
Dr7Qf2tP0wUWvDl2HDX3pmuu6+rjHDZcHbWknpDEbgP6GDWsvIciSH9E2n8zLXyZR5Owok1b3Dvk
1RuVY5y6u+kU22gYztHiCc3Ct4h9jSxJggfaDY377VlvcyO4uX31zEZr3Ffj/JIHR88V6S0IBDGJ
GpoLdXci62yXzPW77+snW3nZMSCquu/z6zyiuK5lxqtillHpr7E0Pqu6fg0ay2fqvNL3LLz9SXct
1gWNjBO7Pr9BV3Gsdt2tTtNNbEmSq1TDqU/lNewpilvHPtltR2BWR0+pwi4k+gzaS+M9mQvSGtbP
F+LSkISJiyl0eghrEjS1xczX6bp31TvfqMA4WjPCa5a+Zv9asTUS7CKSkHMtL6qIVRCjU8PWO60a
HO55d5tQyw1TPp6NcN5WRKxgeutZS5ntwyorjiZ9iFUQrA4NDZBLKl6yWjO3SOghGuE/1WjvXVB9
kUv0ESdl984Anpnpyms9ie9uwNTv6B5ZXme94RSgyiiKqJfFC5asl5yniPq9Z4q4viW2E0+tl3LB
Mj3BpXSf2SGTFkV9sTaMGjqZfnVrJg4zjJG8LT4aGbMfLc/4eY4rW7drT3QGQUzlTuBToFbhchVB
d62GIlqMFeqetorNQJXv1bi2ke2X/bWpkceOxvTYIus/IBrn+DMuqqN68szlzeZ7MX2NmFd31r5J
6/Rh00M3PsrXvguJnjQoYrgHJzqoJUPQz7WtXAeXuWQdZNNQhkDlLGcFvR1sifULsviJKpSrvTTR
XS+pSRhY8LtLx3xfbLmWpmy8vQFKdV8A3wqYM12IP7m7acTAmt19F1YRiMNv4SBvabfGqreHp8Gi
6QpYT8IRsmvcbGythvbmO/qX7ev5NOJzm9KB2EGv++oguokyTGF+19TNB4o9f7HurTuNhwDYLaxt
Ky4WwIhIRTQmlf53uyn70fjuxyx1d8JT7aEpCB8OxqgMl9heq+Wy1h+uU8+HqeCDxmrwJHoxHaU/
EeNU/6dw92Bfqt4hZr4qWDp70Cj7cYU72dLEIWj0z9Myn+ig3wbXfiV7ON2vkkKnGYbPYQmPOu8f
8w4/B1dCnMzWR+ZNJHdtuSimsdOp0Z47wX5pIi7OzwB229VP5q6/mJGT+CeHB4JNH4Ok2HNSVAcs
RMk+4IGEa8GX0KF89+DAJxRtAD23GM3+kvTjp+d70x1VRLhfB+YegQ/9j1Dyplqd2A5d6GIr6duZ
yl8gTvAd+EsclCZ1Kh7RgBJit7hjJDjpdy3VASWZ/qSSwjDGRdam3KaTiXi7wDgHOXNBJmn9sHjj
mIIVsVPup7Z6CKxOgUhqfrFyhp2Mi+pb5YSnOXwwenZcYsR9Z35nZf0sJAhkd2bKOJHX2y8wAw1W
hnHSNMauL41Pgbvp4PrNd5hRXjtBcc+C7tw1jnsLGaacPM3qf4XeqbmMGSGFRKJ0IUW+e58TZPZD
PyISrMRehGRmt4IHqKWK9QtrNyla1dHjBZsaN2dOKkg19rEGDkiJKFfX9lQjJEiNme0TGpM9Mpi/
zhA8FCOPNMnFTBmvjBazHRJLhGhITyO/o1BuVCqO5XZr4yqUJF77zCACoheNGQmEI5m5r8CqcjE9
sb3Jdwmzu/1GKQkN2wZmWTF7Hf9qPKyH2mi/nQpMYflD9jRpWQpWQ59kLubZ3IgLPxuZ61M6beVz
ZdArGZpNxkiMadCG7MFK2L+p+xcbi3En/eq+0L+f0Ou/s7hhseTHwyARJ5ZP2awessGjCjT3baUf
MKeUz3LNn5e6cC9OW7xOxoMO9Ys/Lg0dUH7N5FJFSw1RoLT8c9vkXySFB2cNjaXq5X2RK49pn5kH
9Bb+ldTY5Li4ytg1m6THcD6lndVHys1jWw8xBsPbwk65VLS8rfdQImyMPZm9T4LktylhJuN9eLjC
jmXJeR3m6T5I5xTnnCbhx0M3zSc1odAcUl5HsUZ9grDSE8UpT8F2utgUd0Su8aLn1UuVeeyCC6xs
mf+7KJ2TK6uFQRByryVY73p2pv2oIWS1x0QE0zUt08vMMH179l/cPM2fmQTx/gXnWt9yAc/GL/pD
EjKwGYsPveYqDmbI/AAV0zG4ORpxVRk0Z7g2/19aktk7jbegAgpeVMXRx8mG0JTcLpXzX6yS+AL0
5ItYIhOcVcCon+F7Vl0giwHhNVj1iSios+62IAK0xozcwP7/hu3HNrHqo0tqsDuYV/Q9dSxEMTDn
kzGUSSrQlXGsbqtz5tYn/j80kcUEadMH/pZs6uJOd+6htLjsiyC4d1TrmyzGvbTbWqCdxmeZoZhl
mbptS7tdzhlAOgFGCYdQ5wUvDuIKUgy0RQrqmPyu0f/sXUP8wvQSIhrX4Y/vVc7HwHrNKfyomxfv
WI7IB/J1uRtj/lT9j6vzWm5bibbtF6EKDTQawCtzTkqWX1CWZSPnjK+/A3Tds0+dF5RIa29JJNG9
eq05x9Ql3Z0KVCO34XVorcVgEhfSOY2+cW3/JU1itTcL6pvc/BWHDu0GoZPjKiW0/Tbcp3hF11G5
NoYmX20rbAbrPitd7ru2XGicMWJ9k/rRgeCaWzK5BJbZ0Tyv5A1zFC80djBxyYtfem99Jyam5YgW
qeaRN83vhLbSMrKdooPPIR9DikMjALZmbRTdEeXJNnOz3yVu9f1QmWtfimcH8zfOiUdDhbep2VqJ
PXUWltb+AsExdfNsHeIssuZBrDtXQzs8UCALeiSLMX1ljoZPf55llmP1VaU5YlAXbYlZUp2YabJu
wqhYivHLMTh0hXijFiWqBKYJ46dVEL+VJVVJAy8+eG2B0MSCFMmmnTc4O3Ka4OvacqtlNDFnjHLK
MysJPbCwLXCcCQlwQAShaDiBEa6yRExobiGmbwAO+Au3Jiw4EFLfEBQFNpudoWiIwpzqZOZkq3iZ
2/wwk5LKQG9q6Pkvfpr0CV/3IRd5/rDTXVI0irHntMhPWwgzPONtSQo0jUZsfGt+OUf9HjIWHT5r
01Y3bzndPvpLbbhCQ9FvijZ4aytFumN5Q4ChD8QohlpXXSYymQtWBa1HYOoOx7LnDBFWGJHkOqgZ
a6gg1pnrNGe9Nj6Ljg+PzrdNUXsSXnsaNaO6JpoO9VBRisVN9UPkjrmu3PBMS9lGN9WO7OkoGwGs
UuuRB0n9pjnlw2DcsPUkSTsYM19x54GWksFe4pviLGyA5aG5TjMV92HfOyAgzaNL+3+H4+FTQzqG
nMgxoktMG2TpjKJc63EQX3zByHaIg5vQfEvuNDIq6YbjGp2kA3BL0VWJ6yq4ZoqtJvbdrdXlvK9u
nN37Dq9I0+lfHQdNmkfBAbUJIdath4BXlvfecxyqp/ieywYW4lgeC6+pCzaY8bWVpcZ0n/4Io9oD
W2y50zwNTwk6oVE0xyQJ8oML31UHdzxlOPQaCJHVkFpQRiJYtXa4J0xpmE+U8c60kBdkTffg1FMh
C4Cjjms+/FmSYbuYejlcFeb0S9yYPyVj8Sw58VlO9k5c/UYX6O9HC9ah52o3ZhhfhRqw1MyPOni2
o2W4xzwu9HMduv6mo7PtMVjZAZA9lUOPaBLSJUHgtHECBLdrOiAoFONoXHeTlh2aPK8NlJw+Ge9D
4W6YYpBwH5f5xZwvz686oftEZnrn/56vNJluMeInu+jMKat+KRUWnwkF/7JF+CIQ4TzkgJIo1odt
3Um0/I3hb+kn16AAXG+fNFWwLV2qB1ToWFRBQqxSYbQ3BIUO1le+D+cRE5c4+lW7lrGm5BdrjSbp
AruNg0sx9HZ6Q809OMMeQsKK+zn9QvXPWocALtYyNec7o5c35/N3bVuvRub+rMJwrn+M6d1MGBjo
Ig4vMium94zVrSfi+hH2tnozHFBxSPkYb4Z3EyzH8z/JHeGc+tFt6MuChIFpsDUKKzvYFipEUWXm
2/96yLZ30Ur7vWqN7p5CEfNF9rDmC4KOfI/Y50tHKGGOrbx4upMfzbHfdv6ATE24x1ZT/qVNG/vS
Efx0qQZvk6HCPHqZK/exob+m8WSqRZA6h56cq6M32cnZbeQyLIV1FJNnHbnjeWEH1t0wse3jf5cB
dPKxg8jKCTuc1ngm6FE6stljypOPLG7VRYDvdMsUSlhakYyjsuStwN0ee4P5GHo9eQOocpFxbxLo
mgQXZXTv5cgbr/RW7KpGGx4WJJZ75n3E4zQ86tFKljId6s1oRPZZM8CtM2Jd153zKKzUg/Abed+C
u9eRpJ9K8DL7eIqthV06yQbkXbNWluPtrFnKZKMbWTdUJ7soicvPImIjdKr0A4PZIe9caxtj9Fil
QSg+Q8ziRAmnrFLYTBejK1z0dTWzq7C+J6bz+8nQQKA323zfwjjHqAqkwMZITOt/JNV8FRtWtisD
EOltI/XT89LwIfr31fOhYASwCMNiJ2iG7QBMu0ihUCK7affmjsQ/Oy7TLgvpw6qVtYV8T483WCN0
xDSqfzeAO6OJbsu9ks06aIv2mJrQa/+72B4f6qyc/95sT6SlQCPy/y/+LE/tXf1coRveZ0+LPMrY
mqMRNAMlzWCJkWrkKIDFMumb5oRmad0iLbnEYTv/ucVR+YwcF3qOkchyUYwjjUqCk0rrHZZ0fyfN
0gIKHQhn/fyyCwGX46dd1i7ACNHn8cgiyAZhgWOpi/o+JsjvsmJMD/3MadGU9wVFqNgSWiSOTj+J
Y6T9MArICWu36703NnZtwb3c3DmwoWOJZlgQkqriZI3H0YN5qms0Z/XB0Je5lcVX26R3NjFzEOw2
z0lCGTaHFLfyRk+KE8L69o9hWmc7leqe69OP3BiLJS0d/eGwviFPhxc+TNrWsC42/iECl8kAsKyB
mAh6uWkkP0Tc6nhW4f2OWovuuKRz6mTur6EPwqOFbZzhwsio0DM2XRaO+w4LAWVDwDEmJXgDF8se
1A9yu0HIa1Fkzs5IqcRTbH1LO0vR382vw/Pi60hw2nLY1FKn/JjNwp2hzijqjb2cPeC+R482DLHn
CTGRi4xfZRMTs/ZcLBLcA9MA419GyTsTGPoEMwWmRFGw0ifQt893Xp/qdtFFoeItNBH4YyUqj8yu
qnpnVOI9xpnE8MtMbwwa5TrjlqQiUkAmBxOPeJydIy0K1s4QDEcd382ynzuuNeNZpCbuEa2vdxQG
rtcpIjs5MnQswnH7QEAeIDKz/AeKuf0w+Gzg7pSe80ATS1ezw6OGqqJvbZKcqy355aoS1f3fpc+L
a2jnyIezHgkAKWb0QG5RNen0s0N3W0/TpyoUsbWWl20NSj86ZfYtrW0kvXrboxieitPUR4RdlMM+
gpn8zhsVHHxDCzZ4AtJdUopDb5r6+0qmjXX0w5LQAeihpyGvAGKO8jMuehqEyoT53anXSvndW2FX
gBMn6spGmh8CAn8es6XKzOq2IAXyFyLfXufJQtho7btN4IXZdxDXsYP8MAdTreq6SPZWE72H5gQC
YjReKtGHl4QPkQ/v5WtK5C2iXbv3BdMdJ+7jD0mNtdbGOtsgk1v6UJSPJqBrDqIOtl4IOyjNeeiU
Trmb+mYnB0KQgK3s+4kzEHJ3Vu0cj0ybdZioRjJ3bNu65aWkJ9zXQIuhem5blOCXBJHnBRMJv0ur
f4OwmtbYEBC6cERYMTJPT1VQoEuyawNaOzimOHH8G209HKU0urYTVPfXKhyADzvYttIxjU+llrrb
KrQpldLhKAFwrbkdGWpFzXiJnXfMi/050y1tmfTIRNNYEyfuwtoN3hs9184Uot2rqbUcqot7NzrG
moYRtYkK4GKrsY93Q1uL5fNjLxIC63un+WVpjfUio+++pfi1aEwXiC6g++CVMxBCsk4E2ORIENt6
eXQuZ6QDPlTj+G/xicEvtDOuiMbhK01XWoleX6PGCfKrFKjOc1Mn5CAffyokH4bpJutqPkoMLZyo
idLuwEcTyjR2K8E8pt8HaazfMq35FgmyrMI3xamaEwgQaVkvRhmfA5zXCLPANkisq3Zp4fZwh/gA
NiC7TVGQrDUUNij9MRpYovlrFyZaLP7K86hn6bmFGLGrUvPRGdiO6irDL5R33jHozX2okqcNmUZe
B8xEQTvmDGlRxmcuJloVrvsQ63+OxmSBhcxYPd9Yz+kept7jgy/T6UhKrbnFPJlSpdkmmX6ah4EI
PmsXtNopMCFXszjQBtXr8TRIKrBIeUgm6uJ3bbDJ+xwCnitUy1q4oQL+a4jQXQWRA65ksvEaNI63
F0GmLXEcgQHvewwQY40ROwg/fQgXL7lPA5viz97bnE+WemcKmA9ctDSaR8Ks0NGjQ5R0dWqXAxdL
n+aaCU5xYa1EkuiHIaFDXkBVGwLAFYKW4HPxH4OJFMGa+8BJkFr4biuOz8tgjJy/3TSjCeNSJsci
ZE5fadY2kP0PNByYw6qANcS1oCMFDVpmxxCHgFHielTDdOrny9A4ZLvT6rQ86Ayco+3xEM0tvZg4
Z0XvTmnURD6ToSsbfb0YdFUdiij9kcAoO+MuyQ4EweI9In+PmzRI6dWVHZssCgoLt982qevpMuZz
Gd37N2A/7jb3hfx39qm5Sd8y4BezqfEduIF17oSq79m0qxTV33PJGYL6YLVNuc5EcvVGr9lbZk9j
MKiGi95H6IlZirZN4zhbDd0rKSl0j2mHMYohgXHVxmLctX5xKtEDEBkFTa/gu7a+iQ69yjK1zUrQ
9QHFR91FzckdVM9ZLHlJWXhWGJr6dwqacpNUU0B3SsHS6cYTZhdtW3i1tcEAYj86hwViiuczvRVy
2FTBShECszUStWq8bierLnhkxESg5eMIHtkA+sPqVFcy2Jgz/eLfbz6E/c9hXgGR794my6DGHDng
gI4IAO3MJZ6GPLiMMLllVTGs9PmWERg5dsn80Ey6YDtqYblEauId+aJEsx6vqjKLwF6gahZW3VLx
5bDLag/tZkNTkDw8ZBr+tFUFom+cz/GJsSdJpmX2kZPntR3IlTlEqYoIJmIcj+RaXnQw9Ss7aQbM
QOm7g1Nuh1sw4egPBscZUc4X3uSTEA5gQyWnrv/sp9a+Wjn9C51OpY9R7/q852yjEKvIbuyz18vs
EOjGWxUZh14b9I8eQdWmaeULJtrqKulUG0qB+aIqXfCrDTeVpMmK3KdZxYtXJEWBLFL/ZzqNMJzc
ZNo5esmdyg1LQzAaTs+v6uA0qK/ZCzQpP7zi+lI3QVl6UzGqPkKWhsSDzf0/TyOPA8wEdi0ZUo7x
g7WO4io9tEkXg+e3SMrUta0eKvOiGgZjnBTMXdS55k2QWjZyODvTRdvWZVScopmZhwXBO9pVu5N2
RckD22KVdVUMXs+PzxoaQZYzcoFG9arnnXPE9KOWIX3sz7GzV+x169TN1N2hK71tG8wClSoK5pWh
dyKZvjwaU9XdnChP9wSGgF7riGN6Xkphnn09/aMn012mNjNviktXDLfEm7xjN9ZwqCyUNu5IHqJq
jnlkZYS3tu7dIqzwuRn0U0nS2PMua3P5A7bZ1dD4OIgmjl9Ly+bN8A2IvNBptvA/473pWtZqAACF
rpnAiKpql07RW0ejJVwcjXC5nvA+HfNCMDJ3a4o/6HnIJY3sEeWT9kn3k5mFpfytyqY57wszVVlF
s5Oq8i/PizKFf2l8SdRSXO0Zus5pPhV0l6iH+xmaA2INI9Lu3HnUErH3cAUSPdGi9c3tqWRgiGc6
KsW0ItFaW2tdGD9M+ZoAjEPhrdgPoQU1TEm3Bhk8+qIoY0roWIpjKxj5RIK9uqLpNEZB7m2CUVMb
m0V7EcyfaTywgBtAYKwVZUflV/VhCofkNMwX1SafLAoDW04YHws7LzduMWHuRofxOlI1tBbhX2pw
6k3Rt+4O2w1pNcI7tgYnQIn0+lDjPV2E808yZxFeaZc/M0BzR8tsg5cQt/myNNJg13UdIBvEU1sk
QyhzdRsfO62mjQ0CCOmrmdx6JS+dn1hrK3DHTeXVyc0V6vIEQcXd0G7CTieYrkW0lYfS3jYxMwGV
1DDWquy9bMve31tW4aCr6PJl2iT5EZGYv+rciaAYzk6Lom26TUHnNMuN9JKmVnfH9lRsZzQM0iHj
7IXWnRZP/WJO9DLCKPlD6dt/xniTei0hFsl12VmhKWli5OxlJOVB9O7faDSrUxOUNo4L5lbMd6d9
5qE0SysRrMTolDdZ6/ZWx595qFQA7GL0TTrv2lKLsvSaeZaz0iIDYFflOIvnr97S0KZNmQSr50MM
NqxoWUCft0FagQApXlkZB8NWYWvidzrjOabdbhBL0lvyGAs7xz9tIoVVGtppz4SbanvmhWUX9EMJ
bLFLsdmSw1TfugaimOnj9Cga992UlBUNp72VmBzUCbOifmkalSJgRKiTZXrhfgjSF1Xmu9hzw9uU
Cf/V7AM2oDrStiJBMpiLqTrqQVNugoAI2spRq1Y3wh+oSAFTINC8jIP2K1K1tk4tK7v1drB9Lqga
2MlYqJ4GxL3wff2obHLytECdkbrP/dT5rwwxnVjsKStNIAyZWrN+fdKVymTfu4O8QEqSJ7RgcCZs
6Z8lWa40p5kWo0ptyvEmVWxeY+fTszSql6pf2oamdknYXoRI6Vg1/AwMhAxdOL3QUjHNw1gfizRS
oCP1FpPFXW87pqBzV4tTy4KOiXYRbfPiFl7Mgmn9qNU4Ed2O65j/Y8egfM+51lv9O2gZxGZPNApw
v7j+tnKSWbPppv1OMLc8DobDpsY6TTMZXKM5/RwnsBpPDFRruLfC1P1j6lnBQSWU6n6t9oaf/ClJ
uPGtCJ00CNl6DeC7Y2Cbu1fDC6OzG+oAODj6VkYHmEFOu9pFlYMwnkQzji6HJ7dNmfZnORHt0uLG
Xtcl2WYQR98DDJCXaL6oWl0HWWWHEp6I6fdb006sKzdAD2JobmTi40sPZa1oOZbquzZycAtxH7yM
Xy12jk2S8Z2a3k5Hodq13bHHFHA4x0Zo76VJjwzmk88cVLx7TerfgCSFH0uTfvOxrMjOMhAdbNII
dNbTipyNWXBuWdeS7JcN3aMRaCuXtQid638P01J2Bwma6R/5LNY7d1swxsXJk3jbQC2ztinehIH2
1tK0cd0CaeENlfVS6o2zNVw23zpGlpzPBUUXlz4oggjXa1i86f500IIIVVjyMitWLxj8w9vzEo8U
BCouzCOeZO0NcdAi1W9aYwdfAFsZwfr1HyPGm9hpsbUT+UCbTW6D3qd/BOMKigC2v5WX4c1Umluu
c63zeF8KGu7T2HYH70/Z592hKpvmBxNq7lXnh11jPC0SL30htOqk9IBzeJVNJGO6EuV3We0svavu
SbYabDGfU0b9M9dN3i83fDgkoY523b3GcbfLJg2YXYkkwAms+tA6pc++Q9Q4xy5/40vwcJ5qvQOi
8DmnA6qhqVU/Kr/t9h76qmvI4XiZkNKxSQc5HePQ+0unCs2460JaY9FkMUZ/JrqAmKSqzS7acLB6
vQTLAmhZ08i6Q4kVkdYhoexrMD1SoX5ldjk9rNC8gFmVV4GyX0DF/fcowSBriiTf6NAJfkzZgxaq
/ZlZOs3UIek35lDbny29IdiT1hv9NGyq8gMMXrfOR9t8SSOohhrj8yMUAzCwzDzbMPk0tbHcV5h4
Vhnrewbl50XDB7V6fhVGDAqfX/W0/PDn9mvZIFOOrNC4Py8yrFAM2qiY5qfawUku81y2Ug5DyrI5
UiymD9Ja9VvIjt1GNUBTdnCq5WoEONDp6MTmy+QCGKAX3SypKe69Ih5Txsz/4djlSHSw5DtoBk5I
jOxFJEE0qD5w92kwCZw0nAia3mT+q/Xn3BlOYkLQKQ3KoaHdcziNjnKuJsqeY49bxa8K4tEnDJIP
fMYaxQCIilAkzTkeqb575vO7BOz0xipRsJtQUrBC2H9KLDa3jlK68L9pPYb354WxrdwF8y9kZ6Z7
0/8ONpbPUPO7u2XiSQzo2N9RLXO6nKuyeICvkothEflR+jtGC0uPvY6vJWaCFefa332uitdOa9eo
5YBPJ54LPUypDd7Gm4XyzE460s3ifDXp7p+hTrOTafvFx0q2FFMIVp2HangRiwGkQz7fJHlc3jle
+V9dRz1WwYFCn1BvbatI38qIyT2KA4GMOkRUCK5Cn5r1MGiYFmrbEfQZJQSYyeJz6oMvaEbkH0kH
brBDOUjMYGCdhgL9eWyXP2LcbUsz+FOhZj5WVAhWXd0zHf/vsw7u8voCDZkDgNa6EvEWoai64MCl
O7+wLSPbtVGd0nvz1t2gR8dycCPU9DZC455VuivSIzXHkZHQBkasuw/mbpmYgnz33DjqEImLR+W9
TrT80CX9+EPqWbOsU5dxB8VFrEFqrid9ZO9HpzcRZc9b71kHLFgGP/+PXgIK6Qe3erVQS0I2SY+G
SDVY3GtV+v0i0dEDjGMuXm3MSeuoqckmnh92Bqk7eiVewHDBQ3SYplvB4HyVRXcNzS5/7+ui2taa
gwy7aqLXwBl/mbWwLnVspQv8Z/KSjribMjQ1u3xCsrdq8yFZx6N+ZhaMM2Tui5Z5Xd9nkAznRp7T
LL8mYlYlB9hEgMlCm2/xG23XpbydqdaeDHcYAQvSC02TxvqlR+MX9Wn5aFA1u1N9ZbkjWrSBICqT
or7WNguMNoXFNjXojdOIwrE8Q8ZlzYEMGDIuxJHOcz8575FmnttJpb9rqFm+NDYggfQHdbt4IKZA
5q+jvJYuEwUbxsC9ymcZZOnGv0TebruSolE3mT44VTydOknK7jS/jqk9HDsHyJCJhA45bGtsCrP8
whaCMzD39yw9ziFgzLvyJ7t70enbVJh4PxjiImARWOT9OjKOtFjS9YQb9zYUfxxGYEs4If0HRQBs
atsu5dYZeIPDPG83rZGHJNaN4dnxcial/z0mIPelommxez713/PPr/KgYaaigVVyU6/fALOxcDfp
0+W/i10D2raV9x1pfrN7Ph+ojkC5QPzRjSbWdiNN6OOAevk4qtrYe60UDxik3Vv7qzJQCOIgwKlZ
NeONV5ppnaMnC1a16uplIJPcxg1/dOCRVn4gCcaeeflVU+8wfe30gdICIor18DzvzOYw/ugYhFJn
COBjufuSR0h5DPM7N/FV+Hor34yIDT7s650SoL+e51Uk+XLfktGbM7fldkM1R3y1fno2JUod7seI
J+ZRmlpzj72teIdP3f4uRkEgd0Q3Qag8OSKl4OOg4EJ29Oqel14f4GwgsOUFf6MtsHfz1j3b80Xr
9EJfDbXxl8+lBLtv5Prq37/gkN7WvY4R/H++G9zXBC5gogzp6uI22NM3DQ9j/3z0vJQgo3dshwU7
TS4K7FBouSo1HJWo8pU0cV12OH+RD1Tmgbb5vY49eX0+9bwkeSC4+cHt/J9/sL3mTajyWhWgt50m
CM7aZPoQV5IPZyrbQ6d3cs2rS4JfaPztyU78xL1E93/y1b600vST0KV5fplLJfZ2VdwoVukM24Z8
1GbH6XsS8h3FDJ8wTS/eQjt7TJWzydti/Nkrtyb4i1N8Bq9vD5uO4Ok8eJn6nD3aG83Ns7qOsiMq
6WUe+uahSUr0jk2iLZKx8gROUZZ0elXf0gk4gZG2vvNHZBJw5P7CsZqNdxXJt4VZfei6vtd84Fm1
yF8gstRLs+ARyFGG3oCaGKFPWMZIy5a3OPKXpW7+HdQHrX+OpoYdbZMGFyD1JdJkGZH6FnXRwTSQ
Tmt6dbBn9zEjLRcdYTKvqWhUbdoIVfDJsYJQ44EUxEm2NqoAEyWIt0rhoWEEnaqNFn2ZTIJ3ZugA
umMyjmhlFdiQVFWE+9yl3HTQzDHcxtBRAFMEzZIfdbO+eX2DpKkOimU+oq1uuEHy3puJgUiCLY0s
y9IdFgyRzSVqSUJX29meRpcO2XtzV17JMHz+DzOQn7Qo4rWrOb+zufspW0T5jPiXrajgdnAwXJMY
CGYx4Izc+99EQlJX4G7AH8yUBkhx1WXlBccVTGPae55LmJsWAcR0nL1O4n0oQZYwAC0OiWVuHZgq
S6cqQZQMJ3qY3TXFvJZHslyUxUSOb2Ub6AjTYD1ZHK1b5GiuqAFiYnhREQUUO9kv36NtQ1JPgxRi
tn7K8dND/rbIdFGcxwKpsi+bbtdgRyaR3IQFnB6GWqb3qWG5CJnnFpJW2GyBd2W077z0VLfZqfTr
ftlQpy8m04SCEbJH0n9bjeTxeCSOUFMD2M39W6uZ7kknYKRwyKvOOk75YYFTm2qGjqU+LMIWG29g
Iztv830k9G0+EHwinVrb5JYO1iccShZ8TF0WNPplk5Y/dR2ARNKVgF6Mwlt7suA7aG1q4hLacbEM
fDSsCpX0oEz5U9O7pefW0bKeIuDBot6nKDl2eYhDsyM7jNntmxMofBdjS68N6bppI1q0Gu+GVpjm
90wUnTxtll6xo3EI2uhx7+7LzrjSg0m2DCMXGkj+vZeH4b4j4ariTLNyyBnA6AV+bUqAgIye8xlU
6bKRpAX2k7R3YUEo+R8P3/jDg3DZt0W4n1pYAdLhT26wBx6yBo+CH5G3PMu+8cpY5PvhEUnJW7bj
Uw+RsfIb2qWYjsqxBffi2+RuF4yfx0WVDxXqifgB3YDJVdp9g7H7CYRjBKFoNpuiHK5DgUkOg2gy
cywFyqzVaA+fjgwgI8a2M6ucD44VvyHYk2uIZ6xFHYVrb/3hELU2DOtboYlYuYrMwWzYyCkWG7Or
m3lIGq8Uh2BCvguJlSzd6GbnHbwS0WQCMI5JH7hFEISM+iaKOJN4VY3RcWb6nzhUaTXmf8hjkRu7
N9qriY7UltASp6L5g+Pcei9YKHPX3E6T9xGlmEWrkUGlhRHzMITGp2Zjo8uVdfNDkWKaw4CtBfJP
aNu80oH206VRusmGdmcH3b2AKkxZTJx1hc/iIGw3vrqckIrJPQmO/T/NoNlGTWSvBWsvqCg+b7L8
UzvdHy9mCklmSLvsfDIxirHcghb4FdjZ12AlMwhkBiNBXV8GqLnO+XwrOLop1hY8WUQvXUVScfwx
sS13hEysW/u1oH9wNSMI/L4BagGK/cYIcnkKQw/hdDUAUCGxhg2ApcooINuY8L5KdNpqxBGhd0my
qHMyI3qSYicihVXxRTTMJTRVcYOsTs84AnBEVwNQZBV/1zPYRzFHpIsrypWobCTY1r7RtfbQ9uo6
ZvJUCGTwzIhujgGnXLpTuG8MFc7y7tmvTMkBFBSlQXduyaZaxBHSb71LHyTo4Hn3ip9diQ5jLDGB
elNXrgLDWE9VJg/QDxE9R8cM9Pis5rkMdnZz2yZcF8o/xqX4q9H6WWd9sYv7RDtUo+MdFLceTZ1p
WmHg7+nsVJQdeY/wu0WNDHj9rwb8EfSXeywbJ0STrn/wSfooQ7iFaOc2joKDImthc6v1GXhWXrFa
VCS0o+KTOYo0zYIn0qbfMNdgFYbLrPQxUwsD3O57XQCUTdL2JS4199B417LCaY1PpFiiKkWFZDHB
cGOQg0NvX5MSIs3o92jgWHc25o3Mdf9Bj8l/VC5aSYOBPPWesTdrLdljMsTFH1QnPcncC4FP4dpz
CGuQj9YnAQKy+nkyuNdENUZnbdD+DklzLXCfbQud+IixF3+LLPug84Iuyov/Fm33llXTj2oyyGPH
y45Fp5DIn6kIZ9KpCfeGkGwZQzKuys+hAU3T6v2PclT2QdR403qex1gL1zahYpwE906Qj4e7O+UM
4hs926U294fd7Jiwr+0+FEdurReAPpwykppD1oihAEIc4vltNGr9IUIS5kSZ2oOfPim7vyjU/wd0
CnDBvfCQugMJFT5Ok0Yrs0Mbhu0mzfgskXi9GEbOGV6ZXmIitzEyfE++fmu64ir83Dg7dXwoK3+n
wkx8OLM8BJlOglw6/Om6Ib9UqBEKnokXkoQzmlYs62jmDFq4i1wLo81gevrFGN9GMSIuDU6WrSNO
zFmDDROLkiHRi8BP1/QHPjy867ihd0OYfblwfCKttddWky513aDbbOTN1jGoPEqt15fe6KMva6x1
i7v5LAvO7xk4KFUZyEWQjHQ5kdCp3126Bm2rJEOBBtbSne34iCxX8FnvkyL+YrKje4cJzBtOU/OV
FYRIpEpu6lTfFon/09OL78waUDOBRaD1DhdCRJdMl/GOgcIi1raa1tLg1fxkbeC/2DJpuXea8Q6l
LnLIPI+Kn+HQ/S4GC2UNlpwNzdoeMfN47isQsXZS/MWR9zcysztuKJwIzAR2zkBF2DUu4303LA5i
qEgax+M3a+vxvywKF8KPWZEvgBDR2jjMKl6LwfgQ0IWxcmfViu5y4gHezuLcw/I8PRDX4qCOs10c
AiYNOuceJYii3dwFyQSMYm04PSIwCwWZJcnLLoZ92tGdtckgpjc4GY9KMjsQOjzLYRVH2MoZXd1D
AQ6hpX26tCz/2FS13Pdat1W1vVQVoeNVGqOuqlx1tQq6t9M1QCT73fXaHQP4uieO5q1h5apmAKWh
XvlY15cSmf2UQPlVnbPp/za+aNaGBOrQoCLJUQo3nVvsCwOzihyCU1TnXEp/a2OPnfBrnV2Kq0UT
d+RbFGpTWSmARk3/5fiFuBapp1/BdzeO5u9cGJIHkcUb1FSUPuP0HkwQRisZ/8Tyo71IUTd7H7HL
YvDUR8PYbhV74kEDQSFGs5IdShNrN9YOOAUicWzukh2D2jl/HjKJZw79NcXVmqbN/+PuzHYjR7Pt
/CoHvjbLnIcL+yJIxjxKISlSN4RCSnGeZz69P6oL6CxVd5UPcADDbjRUmVIqgmSQ/7D3Wt9SCIFc
/vegpzGkxjNCpcmWYC37TYkXNfJJ9RlFqmAw5kJM7QIFEa1HqE5MTOoXR6x+ylXPi11nQMMaFAd1
j6wg5x2k05AF0ToLjQ176WWeWDRXaGWu/ZgUhXx60GOPjbxKzXH8m4Dab9HD1IdMRdYhKVmSIWuQ
775laCK8MsDvYdCuJpJmzBZwThCrhmuSqEP3C12JwYyIaNDP3JpLjboZhUDWmo/yqN392jblUKFp
hvIkDofjX6d7yX/K9jIVTeQNJAU7pE4LluyvXwJFQcWw9xkbjs5n3ogjokWB9XiXVltiLuRS1ka4
1FLRTWOS3iWlQdkQvmhScGDaEZZ1AVWP6tse64AEmoWRJJOpLKfCmvgP8WXCx4MXufibUDJVmgPy
8mT082wOvuSqWqaom7JhkOssGpTR/njcVa2D/kla0HtfDRM4tPERvzf6M2vU9+i00gcGpzespNl6
YoX1D00MvBz4YIJKchDuORrXWk8drhqXwljp29606m01dC5qpPiqyvHVt8Z06aMbpmnVLhnFW/SO
qfiAxVF8aDF2CTUMugmzNikWkBHE0gTSmDx3otbt2yzq8RLXMuwHLXC0BiQoZiVgkCpxBnkOXsAz
wz2C73Tn59PglLgoWCgpbuuV+blppfqRC6AC7iIBQigAfdVRQS9cokKZiFm4C+Ee2ujnNKyTfciQ
PcCkaaKQURFa27oGywVDDu9TWZhEGscaVLYSGzp7rWbXZZCJ4lCaG7xwN3OrdUGwMTbIsbX1MQRC
nAVpy2vI+JxkYRXlSn2Y9DxYqcHo20GiNkv09OVWKwQY/POXr7+CUX+O0DEu//mtJMiCJbWzZ1gN
9MWamDIakwR5VPNvff3+168agU6OAbkxqjcFJ33+UmZYgGW53U9VgQUjZ2sqgel2zDGjvUmbiTFA
fi/72jwj+F+UczGx8nvzkeoQ4R4SsHOZ3U/cNSOQdL4kNdyJVkOZj4Ht+FX6KiRl3EgdUhKfQgYZ
5VnCErwliiSUqSrkeHO/vuiS/oQeWV3hlYpc3Dw5pJXSWFu18F5HXYoPGdIHoZf59uuvahyeRtox
Zi0O2ylNH9pGK9fUaqmjCsepIRdrUuRDZyEFhSB2k1gLbsZAgdguFRGJBmD2h3rUL3JVIN0wSXoA
O+Htv75kZQKkwqjBmqqBsE/FnDWx2JAcwzrrUvWF8hQCVLSEaHqcskxGUDjJjs9aSgp849W35B7f
FggUxSejRx5oNTVlb+shyTVEyOf0OFH4j3wW1qSe5eIQm5Z5auRcPdfj0YhVYam1jbU1BwQFfdUA
rlX0gS21pmxJo4HyXlTj/jxwV+7xKFeonDUffkBdNUtaIF67mIxQ3Tfsy4S5WYrVK9l+6TCZbKnA
TLtB8LMjgWIl7cPqJ9BRskyNtMGTUdhy2UvbQSGxXZFH4YFqCW1RqqE2JcqIQjVxClkpDXY8PyfN
/HRkruXryZokv/ylKzIi62lvKVVaPKhgBeFkTEQpzCABOkrWXsMA4fYM5yRqlZDxyRgDrCveTAnw
hdrJ2LPgWJ8TH7dAnuWGE+jzHiZMoPXVBkK2Ka1twxiqrYzddkHyQp3W0GUrEyN1hL6Cdmy4HU3/
o2aGQJ0y7qdJRckLq16WS4Iy9HzTmFG1ka2CpTnVr7UwhvUx9Gq8pDlKMq+06JjM34sYb8gvw3pS
1SZbFZbQKEDNsuRzFZSdIVhHguZijrYI9mgo3j0tHmhmH1g0qHtP1ZCvJtkP+vDazvB6H9pRhSEw
rlO3UrFEjuw9vTkRVilUtidiVrshKVyrIc0QYAjST9QU4y2YcelWnqqwBXsaODCCa23AaowaPEVK
hc7TtIJPXLvymr5lsUmhSDo9w41djwJMz14szpEy+WssszsjseqTElYai9UifmoDHhGh2eZqmuwR
F0bLrjbFo2BQ5jArK9kqBipeNe8PCi5wLKkKoS55BNlm3MZmFP1oZ4DzGLcGMQYSVQ30DtjR0XLI
Xnv/8gER+DotIuGFuIEBRtXWHBEFwY/V2mfUvjsKbtbaSgdjFYrNZxd06SVMhvKYSaKxaBSlPaJg
VN2xUcK91sfjupO7H3lH5aPrMQsPxuCkGDNHT69f6uwWqkh2fYU9RtUnOesTCJhJd2y0du6uCPkK
u0Z3MnVr6wXSISRC5eR5qrAZM7MiUCRYiJ7C2gFq1pG1FB25iV2H1GcC/reqW6Z5O1/QuVWpYEwT
CFOg/q9/FLCF9lEPNarx/X5bzV9UKmh228maC82EGdQopTXNtvQ6QedeG2w4yAZiqah4oJkSGcYQ
aMxNSD6GI1AuuAvdGsROtqNWU65SzZtsf0StRI0fpXWaHlSuwkvaewBNPW/Y0qiV/5H4+z/I6v5n
YPS3TO9vf/1f1zzl/99Tu/+Q9v1/lgK++pnPAdr195eaj+b9l4Dx34/u/2YAuEUU678PAF+F9+ot
ad6qXzPA51/5RwY4Sd8KBG/TMlQRHQ6a6l9DwBVdVyRL1xCryKIh/jMEXNF/kzTNVESFFSprL5N0
ZUSAcwj4/CMROoooShp3pqRK/6kQcPJI/7DK03RDURVekSPUNVXWxW+rPKQiQaQV+afEmnkzbYpr
+iDdqERajY03mRK8+xFv021gT3tp3UIaXPWreG3srN34U9t3H82mONfH7JpsiN/9iD4kR1snV/yr
xnv/3FCLf6td4HKb0S5daw2DYYMVyaWPtOk+AqTb8oIi+BY55KXc6m/BWf0M1/lB28vwipw2Ia1k
IT9XVzTHW9bCrnVqnGQJfdJONvGzfCn2vQs0a0NQ+QPKeDc5jy5TM5Wa1jGvqRuuVfCcy+yEGOGp
H2x+Ul+mPaiYffuMV+6Bcty7vFXtYNmvmj3Q1iPL8pXnNOvYFbfGEpXSZ3TOtxzlkXF+7T2nDwJN
j3fzk7KYb6Llt/01O2+IQLM8GnvBttzC/cRfWJ2spbYWn/zhVG4L63xvD9RAeFn/yDy1pUXwzCXc
cw6fIJKX3gYm6la3RVfbZSdjAcJimTx6V3mTrzhAu7av0CHc1C324lYBRdvZ4jI4mlc8xkto7rbq
ANha9T8zb1m1bnDT1vlWWlpL8hfX7cG7VBD4hZ33aqzjlfo4JQ7ERJaK2sJbhiRU2UVjhzpxCphf
121wKEGX3xNpp1Aw2Gmb1kaCtBx2CseFQLi3U9v80TwSw6gAutYX2m3ap+vwUuzKFQk20aZcM7PY
EefVLBIuS7QJNsYyXecrfydvs2v9KhzTg3nmHV6sJWg80Q029PVNLnu8Cle6Yzwoa7T00cecCvgC
fPrUr8zP8YBNvHuxHvAovyi75rFiEF9IAcbUhSquUS/QahHW4jFcQpZw0E3ahMu8mdtxi7ifgrab
7qST8Mj9CXM0yE5hujaWGMoP/L4T2vLCX+o7Ch8i/KtFuEqc4gd2zkV56c70A8hvUZhEFimpwQ5B
Re2iEh3pirczyCBeLcXQLvbdEuUUeto7ol6nXIF5JOHwcE7tBaysB3i4i2RprJOPZXP1/YX+DETG
B8JjcpleAUcEC9P17NamjeYKFKU5ivI1PUy7bNmcQOexygOgy/PGbSTaw2ZgxSSdaAot4mwPRcpf
wA2R9FtrQItuqJmS/Wx9Qn1HqKBr9qCsB+XQLM7v9RKaB2XnNRM6sfMOuizlCVvCo/aEwsWkwpPu
+B5KM/KIiFWq33GvLMjCdk3JXle5C1t0xFjErZjs0xJ9dsueb5FpqKIWPWRKOAigXt4HFDIht67o
eisVEeFbuZ1e0AhHbIRcVnUkrm29d3IrzpjgArAPHWexLTcZatC3ZBuetGv5Sb7aejQevSPqbpcl
7jbbA+JbKuJP7Qk3EiinU/tYOOzGJGVZn7oDxhYqoQftWV1KdmhDkQMox2i0zKVlZtBIJLUA99Qc
EwoBOzJIs6bKYgML0GIMS1cVxkG3Uq7Vlid4oT9hAMBhSEQhuToGfQXK8SY6pkN+Vj9MeaG7uP9Q
oSA6XAbDBi9v8hY+ChsAy/ISvUy5Gj5B4tpi6b7kECUIs1vEF8HlmWZRT6IhOalvXF/xVlfEP77o
juXZ6c8CcLOLvpNC8IiQPlpMa8KUZRMMsJvde7pu+hoUPJulRbVDxF3/GGy6nm7/AK6FnBNHD3YK
iNzJxbbADdFw+bpFLNHb1ew4f0WQCA06BvDivXthslSWyiOowTQ4U0pvuq3sxs9zNPkPdWfIh+yp
TDfpS/sSgkRFGWWuC4S9KG5WuFdN3X41oOGEi/o5Dpa6/tzES0t8gUOT43tg80QpwwW8JpIfdmst
cG0r4NHxZrTeuNbjI5VrWAKP/aPxzD0Ft9Mejs0DbT4c/YK+qLZoFJxHYyOxIV9QPSOJYew/ApP8
1guQ4f6lfhEvlLZnRoFLmCPN3VUr2GuldbIn4Ww+1OsPywF5m4oOG6LiIKhvxoF+iN3eylMLMrBe
4k8+SP4DBqdTi8aTfLFXo31qU3AJcCxlEAV5J9jDO6Wy1VyLXRgbGhF244QPvTu6rIdt40C8ATfy
lde5EdN3CQwNYMKShwP4bbCFB1scZOug38lBXRDsADsjYQJm2CDQ3c70FyUENrYq9c6FoUB0QoJ9
59CTgMbwhjsefr7wnFD8+4FiEuisnB7Cm5jdpFPVvEr+xiDNxd/Xn0oDDa1416on66TFu5YS/F4V
V07pgq4+aa3TDfZT57r9e1q7xNcteBIXA1XEFx8VxgE13aLAKegzTrrFAWYwYzt6ycVgMK5iMoMM
v2wieQHtjIChUDwzYaHjeK/pHpvZsxqqSz1OX9hVYw5snfgRHpSAgYG+zwoha7RtN71DJf1uPphH
mOWh0xxKQEiEE9/50hyS7bj3TgQQOOUd4euGt+JDLWzdTfYmLA1oTetiozO5qK/Bpr3TL+537V05
92t1p6kIRmgVL+IzCYhANm+9dpbWaLwdecm5ogaVlsaw4g8gibDeoViAfyjkywz1TWMXIZBQQjLW
munShymLDWAib0LWhV/1BWqV/wGaoHIIGTME/LZAG/DaLnNjtQ223GTczd1BJdoZkv46dN7MdYDt
JV+Sg0boiteccaonbFwa5wNchqiuvtai/9Vr9v+HVuPyvD7998vxMxKEJv+Ph/A9/3VB/vVbv6/I
de03WZYUTSI2QOM/czm2/1k3//O/CbrxG1qSf67HJd4rQ8nHslsyf+OfaqppiLoIodBkHf/7ilwy
fjNJnZcszTBEmeKz8Z9akX9fkGu6ZKosxhUFNadpGizw/1guDrEhJRF1AbNkaoGRmBpoL3Jhm8FM
rMpyI8XmRsuLx5jkDKOSFnUwnjhN6hSq+8XcksuNkhSYpvQNwj8WqWr0Ew30vmwfUuwg7MZn/Bcd
QoL0inrjmcYS1wslCN2RCIjWiFDUwa75gNSksmC6Zqhk6Kqx5HOLEhpMkpc7xkx6MGgDRV3lPb5N
FZZuY2wS9BcFHFI6t1uL3BEfT46fJFuZho6h52ddjrHSCq4nDTtv7OxJw46mSSjrW6cJGANaddVn
+TmQLYQ23jkO+1MzHfTG3A9tuu+D6EqL69yZ+iaLPTdDRIRsbyn1bkpeV0mGkZwk+yjA7GqqKypj
K+sChZx6+bCTcSE0wHknBoTsXAH6iWkR5cmnBSsNZdnjAAuAtdISnAerCBY0eAJjmaR2S9sTQk5D
oQdy1p9AMgfDsS1TutfKOvO7Q4TEvUVz+cvde/5Hsf0/sjY952HW1Ozu2Dn+UoNnDwimTJZ0SvGW
rBIozm33a+8AkocUehLAlxEQDR8luMbFpEGYb4HYKOSoFhhSxWYBs5Tam2kHOWNn8SATd9lx7Ali
AFEqaXcr9IJpCQXFWig/ZIJlJKjHI2syYMU1kXiyOi0KwaCiNzoNRYW/Po/5MP/ZSphPgw4NjmpJ
1iQZJdy3FsiEKqNJx8x3u9kR7Zuag0fgKBvZ6+Dr+75DOEoqz+Kv33R+0b96U+OP1w5i+hSaxLe6
ZVM8tOoNXeGijEr2F6l1/eu3kv78ObFTp/XHXp+xQFXnXfYvPZ6mVcIsaChsZyLTfu6njtdvLBlT
bRIvStq2YLEjSMQ3qvz3v35vmTrB9/PULAoJJt1nTJ3at/PUg0LMyUYVHNMTKIHvAzzSce4SlL0M
JzwQSbKbACZh3t7hG1vFnrLVAIp1VftU1ZLbWtGJGhVd8vKayve8bPdBeAmFap+aw/mvj1XS/tWx
apaqU9MwFEOcr+Mv10kn0cwqIlr1FjHkA9sLFdJLFMmXSTOvAVjBRVI9MiiRSGnujNq6YUp7x37Q
VNZVHOK/uXT/+nBoz1GFUVSZTs8fDyfUJqWeMo8EIEFcKiocs7wM78HAunKsbrh8W0TuSy8x4BZD
3kzSz7pgM+2ne6KcPju9fPyb6yMa1p+vkEVNyJSYAChrmvPPf7lCSjYI6qR6ITnjfHblc6GVxyTV
sVXhc2jkJ1WPPqk8XnONRCtCfdFIwcHStYsfKPBrjEJZeNxnuRI5vfoyFYc8ip9VJfpUwmSPeBJA
SIpGXZzMa22ql4C+I4gBjPMW4/CctRaRR+ep20ZK7lSGWMAaFxOymllo91yBT5vuS9yHlgTu0b+b
gn6s2tesE55F5O9KVtATny7UYTsOkbzoRR6Ud02pyeGVDnJDBGiQHfEC7isjuaOT/0RZsrGk8kdC
m5O+G3LNgpiMhfIoydKHNs8OGJ6csq5u2pTvR0+5TFjuSRIL8bChaQz1Y+zpX+eSV9qlzQ3A+b16
gWD21OqXAfeoj1KVsGcQym29qzLtGCT6MSflMm5xuajx53zoPZG3tLa0Sy35O/agjcXwD8Zab/WN
mMofdW854F8v2qhvpIx5LuDjycv7NKCwyo2jUQMCHNN7l+cY+suML4mHl1s+AL3BSIoaGFgx2iuO
zSTPrZTYUqUjVNLONDZIQV9M/JIjdj1ATxkWee2qR9YFSfJdGJubh4zSna1fETZjW61y0wlr7oqi
S/djhVZCyZcROWyQQKCoy5EK5sv/wNO376UYWjzJ0LKxUktsm71pXvvJ2AyxemlTHMZFecLfZYF/
o6/Q0G2Rp3XTNa+FxXJ98vcGzSART6PZopYqcRYsxL5t3FHwX0Uix+1QRXMy++dIgLbJNra9KSqc
sXkT8kYmvkY/lgorhEnTf4heBs0xFtGjW0in5mM15QHx9swlyIn7aWqcq6K4T40fvgqvCC4ye3HE
q20r8/n05ckfHDXwn+j5IEss07ueGMehM4/5mO6V0jjVyWdacBuNcjWLZiUnF/KLYAQbtMCnNOIn
Sc2NEyLbE/IWCoUO+j7ZxwpwzWKw6kUcgPz3S0uZ075RjsLQoTmLFk4XXOoo6GHJLhONo6TxIffp
sLeMfjPM7NLJQEUQp19PRd+/D1X1wSsu8pznxahvhUXyeKFY165vWZ2MD2Exf4L5YFGw0V57QKEB
cVrzM0XA6T5qEGkCTeXiwxSGshp+tpbnJpEh2Q1Cz7jjXAQluLfDg+XVt65QBYJlOGu1nnjJ+UYU
gb4UArt96i+Uc/C/OYq1pbjy1hBFRSc2ccZa+DkNj75AjpRRMwTOY+3ISq73CXFR/U/0JXBBzfZB
MoTz/IyVWfJphsaRtfQm6YkE1lROA0QVPZBZF/fh4TRYIDMzuT2pC4sdAMpsPx8juFWe7Q7GhZS9
qlmyrCTKyJFyYbq4gtM+1ubIWMNajqFDLHldgStRRtKKjPUNCzalis5W0NxY93EnozvCR/sjN6va
+frXJOA+qWC0/TzisBjiguRTVvSDYJgPWoZ/YGz04B+HVnnJXemU0yQ1ZKB7w8IaiZ8wW2M/Je1t
HlO8lO+O5VzqwRGPAGFSlQv09E+xSvbzmlcOjM3XBe/mNjJs4I2Rou9idBB8RP1tz+H3l3yY3kCA
Mm1kTj8WS9JFSALUVp1moAw3jqaQ3Yk8cMaSGJyJj29eUnuFvhk8PjMlNc6lviRGZUuuPKJwhnog
oJ8WilPQkbT+OlRJ5E4Rah89+EY6h3lThMaqsDZ4yKXyHMn9u4jwEk+xIvPYUk3pWUoXPgrSUTbJ
uKuZL0h/BNs4zzSFbPHEUv2HInYpcopfyDsckmSlmgOab2BRIxxCkphM8gJ7k4lHTeIDa/XyFsJC
LYCoILMMP3EmPFpVc8DqbcPIfJ5nVZwxBCNkx1JQL+Sju4OpM/MIBPEY4BoWoQWolTagGfon3J7I
+y3pUoahU0fSqfPUY9hxFYSInnZZEBrapPdQ9a6T4X9OzGlFtc2MaCe25c0r+Dfz5YIS5c5hMLkG
pqpTgMHLpd1WV0tOrpla3RLs3ZCryBMywHhiePjUOp6DZOKlK/2IVuogvs1/KkXriuryvQCkJR2t
GvzLpDE2dUH6XpZHVEWX+doNDLDzmZqdcE1b7TJ/0BDGuBna5hC1OzO4Fe2wazRxJ0XNUurmqzoP
G6Z+VOTm5ns82AoUTIwJ1lEalcvXEcq6f7d8LhHmVybwML17OKcSj5mRbCNVKG6CQNSi3PE0yXsz
8OwuUqi39bC/+0b5KGGGe2S14XBkFhgt1TVS7bGr22ccaQ3bPh7NcWqdVrdOlVXuyDCGRR4u83k+
bqLqJvrBPVOkiw/Zp1PgJ80nWoXl2UoQ7XupcG0jRAWUf+cfKH7+OUTKq/gUkb5bm9KjoRpXSNO3
qX0juwGvLbMwyy2/b1AKkDvSJCad/epGmtSFOwamm3EtG+0Imf4CutdGKfww6NKOnRnrCh2bnvcT
64obZfWtz9RLfCkrghHmXy/BILHu5gYluPZcRscUWV3lc6MWIqzUqUYaYmzG+daD4M0oH7Emykvp
wWclnOo4R/qyBn7MQnDiQOjS2SRRCGVDiDowubAGEq1DYXHEBrlfQTIMrQM2OQupkF9V7GsM3Lqj
otzTanYBHQZ00w+3tRrcNcFyUQwhyQh0V5OlW5/wqOEXv8+r8ygSfsYTOWQWtyj/+mvop7Y7piIf
jv5Dypgy52V92nFDaaLkhilCwaJWY1fo94lGVEc6BZuQizAgLbUKpkmyTFQCGOaCQIWtu1NabDLC
JfIvSd5Sgp5TSQydK4DpBgk7JEqGHfU4YczPDopBHUJi1fk1HwkF47RgXofQuoai+GmZ/SrJsv0Y
MtuUHVSQQb540Ool/8YylbqXxE0zz7oAxy6lwCcCzXzTR/5rCXyd6Z+HZCClBRUabBKc4xURc32F
JU/ruNfjcT7NKn6fMuNnXfcg5uZ1bp5yoOlQIfEnxKqUUgDJlblgz0MzayadVXpz6eTqE35ijGZT
2xSFuiHNBLM09fcYHVIahp+J5f0cBnoBvfnsszgrvqw50WdRsRhQMsak0aLlb8Bn07iPanNYe6J8
SWJWCJWoo7SlalH2q7zC+KG3dMv68J4k6mogZo5njjwrlmSizKPsYQpw6+JCvzVfZSkl1AQpolvP
ZEALwEWnaicplM4h9k3K6oQ5ewgyv25ZgnQZBgWVoG+BSM9gtjRHFxk/6BgNblkgRkUqQcNFDW2F
/CtbDbQHH4luj94fK3j7YVSq4JARSl9DCuVVGEafWtHUmFl6zGqCvyIw5y2tPe7xcI8slNcxwYY2
mXaTJWhbBivYxBPcKQ25EAGIsuoWhNG9EZ9wFxzlQaGgQ9U9TnKF8oGcOH7eAkITRrJkyC5QPO2i
VQmDTM4iJySfSkKEB8R7XuBY1RJ/eglNJycrzW+4tDNsQpe2em2ZS933dvIgK6SR4SkUeGJDCTiq
DntQx/O3mgryVSXKI4iSoUrxiKPew8FWbaWea5HPt1zYpSQ9UJMusf4q2mQ6eO7hCzc4ylPlkkPm
XZTzdEj7YzG24DfEAeUZ3ly3IV4BLM6kovuuuTs9UXHhDRxhYYiQ5ODA5gkPtoxFUNX0R20O2rGk
2FGldLZHJNfOp9FUd1B5I8/bJjocRFMkKzRPOr4/lMVyKGmPyA14/KoMgpUkIDknZN0XI0IpdMty
1Fb7IQ7SuOm7EXW5yp6GwtYh6a37WNNnhr75ZtXMdlLQyjbRa+euoiXUsrJVEuQ1/ITY3E8p96lN
xKqb1Jzq17ephwa2XEF1ntysbE6RxHOV1DxzYZc8sdK8xrp0gdZN8E6mhTaDfhhWD1Wn4p6zwPm0
jF0mgDuQPJXTGm3tAKN+GzSNJbROJW/ODw5NwtuBmRKE7YHj111iWXh0PC7QnmBYE+NWc5N186eW
+zQ3aKgizRpodCXk8gFRZvG40JHhAayJRaczWRUqbGibip6f4Z2Krrp97d6oQV24kY98w+kHRhBv
8H6wQTnUIoNTknafPZTveSgbZ5tFa91iuqXzW6SmdrSa6F5G2iauWIk0/l6dGuAoPJidufWk+lYD
qIQ/rx3nO6ZUwpdGXBtadJ+XtgKEqSTBCD1vNOv+NG8u5nLFmPrrqmc0B3qxmOZhoM2Cz6GOPzuB
s5hnQGLLUdB7dGx737NRsLKQzKK7McTPilq6ydCReLguLinwq7osP/TAXCnBJczT91AQCNUVlyNJ
ADCxVw0VWhhNFI4FNxjRb3QyvH3vXWzMayb7dj9kWx+l4aKmCJeJDIn9a1vIZxCMblRz1l60zpty
TWKvU1XKBhvaLh7Jh5gmJp0a3B7SwnSF9Z5yQWfZaOIYaENm2rRZ+JbF6jrmGrUh25x6Xt0B+YOw
AhYEYULZv6QBRUddLB+6FnmomDxRE2ZwHF/Cgu4OsavLcaCNIvBJQwZJMx99b/fWSvpak5bgWl6Y
WMGgd4+dKr1QV7gOAWAPBf9kpdgp3vF6AMThQbwMIA8sqhIOe89CFf5Z45I00BbFO5BovA4xi6xY
uJodU4lMsRSwk4chKj8TTXFPOp6B2E/PRmVsfWhxyMsHzopdURHcQ595ktzQz0hHBJx4w9ooaTq3
4vrrHsS+QRiEVN0gyN/90VviApuHetYY+BkvXidtKutnOPrPf1M5+qbjocRqyYh5oAfqPLSGMVcJ
f60bpXQmsgHdTUEkC2a/3tEN4ToXAMoA1kkzkwZwYiNmDqt1TxiQPYVEeEcDexwBO/ZfH86fCr66
KEuyLM8NDDRGhvzHo8kLg61tSNaaLrNrBrRSMPPoGyMAAhm9IM4kTJyn4K/flIbM9+IZb2swdPPW
EldB+VbPk1sFbJKXCE42j+g5FuoFjZTwKAcshL/qewlezYXWAohFoThyCM2AJIgKCWvIlkLMXAoa
S1gXKbN455nHWZI4ekiL5kdY65vbvP9po+6l5FUgdFMRmXeEPfu2eXuYyjRN9fuoxPdYoCtCQaka
8JkZ1a3LyJAMOwfQ+s1iqIo7prrUSPeUKzZlwc4IBL8XhIwESnlrJ/Uyb4wHcx412Pf7BUv3eTes
zIvHecnfzmMI3uFbx8ZDr9iQoyCIJ+s0VxCEST/OC+r5HAWaHtPMmKX2hMXmphIPRDGCLS1Paqql
dt11t4z1kOENjGMYRYfyNpbGxsi1VeZ7V+S3N6qdt4ndYqqYF4Ibypis8LC8NYJ46XjNJEezPRrX
nl6IOm11ubjVlNrknsOfN2bzr9cTc7FfIa9CZ7ow5r7FQO6WUvjE2jI/MOjRWCaEPp6nIT9NyX4J
CtLr3CpiXp+Z3xSHJLtm1W1XmnrBe+dgqLky0tDwSMhrk+R0VSjixheZKWF0iY5VsyQOYyYUULoo
vnXhRdCbfWf5Fw8VuUxwtR1G1XMysiXp0G9RX7xXNE5ww7qJL/ycN6AKZzpXivy8uBkdWwud+ghc
FvIpkAGpISHXGidqgZZ18ntk1S8B4//fPFRkfvz5/qY3KGqiaIqU/L8XhwciMWHkonMwjO4U5TCu
7aYJtmGHiR58GcE44kmYBHDuJSmYxTZP2c5RzUuZxySKd9PW1O9ViPNP9x0Zc2+GFV7KJabX0hWo
dKjsnyM1WGm1+NDXAnhmPjFgzC/wix/m+1tGVQD78ISjDTgekeklPppyKVYrPYIUQYc+Jmau9ldN
givbMp0MraqAqix4BcuKaHghscyYt5o9wJLAy8C2ie9COIJQrh5FC6CQryGWAp4r+Bsmjt661n7F
kmFOTBF37ejjLOD5LAdtGwjUAYuU0mZrM7EtIzlh1UN73dP3BEovZZkgg7i1PaF3rfl4xtJVkvDe
gpCDVu30PfngOptvEGVxCyGmZosyl+Nyk0prrxo7+K0QD1h7WmwIwlw/dkO9Je/mPD8JsaRtFPZU
SkZBlQadFE8YWKg/K6Rhwk3fa5F6BPbOCBzeO0l7LJNxiYqXCKyoZbiAOOIX1qFu4lPFvCemWKYa
NROdBvgRE+q09RXt0ddW6agjwVKZrErL4ilTf1pisYb7vEH/f+hI5YzKozJg25CnBYUhDPAz02tQ
94Qw7+NIIIcH0Isgb78G3P9qfcH/f5pgprN/L0JYIULI6p/jrwqE2Tz1uwBBRttrWopFd18VcQH/
IgmWf9ONWWKASleyKP3NP/pdgKBav81VBssQDZ1Gqji3UH8XIPAjxeJ/hiFJkinx4/+MAEH+Nocy
vmB4kiScsTLaZUn71oDqKiPHgIOBPcgJr+fpMGQCFhIntM4T800mlYQ9Psf9vlXOPomGlneWNahU
uF8swnLCy1xKUYHdZOtqdmqjcavE53B8b5Ce/XJdz39uj39bZXw/VP1bN9GvhSYgY5oGTPdaAwme
XjsNUR+cPrBJUh7+zdvJ2r98Q5UoM9ZYrLfE+dr9sshi8ZAWYxKA/eK6wG9Yq4bw9eeE4XCS99le
TNddRRo1yb/Ze1VcBioNcbe3MIUk+DYvY/meErFGNWqqkW7QZGV7KSAK9MrFcx++9Mj5LHnvhezA
eJFMfpabyubaC2XgDsPzKBATFbwY4T7t30EagDl576t33ae2EjleODmWLC14O9o+C+z4c4MfGN+z
jICbpWDyEoKnMf83e2fSFMeXbPmv8qz3URbzsOhNRuQIKZJEApSbMEAo5nmOT9+/i6peQYoi7XVv
26xUf4kh7+zXr/vxc7pkQUfT8WXMbmPpakKflor78K5qV3XkzeZLP6IQqL6o3b3NG9hUXyhiGkbi
t2+fTWkq7L/c1Viw1n+hd8n4EvgHOlJTkwMBGLaSeuQ9c5Bq91l3rSXXM1kErQncPsRH7V+UkRgm
nwP+kgc78k3SVTlDIVPcm/a9Gt1yWyDuEHtJ9CLxEOBrOOXDtSV/838b7X1hHqT5mm+mGGZ7QK2g
vA+7EXVoUCUghqMXG0wiX7QIkRsRxvU6zSueAgddwgkY7gMUWoLgOmcxyFOjncW2DiiVuq5tZJZQ
dFake6lZddmKMihyeVS7289EvNfiJ7NRWgrFBgoy/Kt4ehmQKOBsiHnsUSAIN7Qo6sud+r6GSYjf
0P17P9xIzIwmPJNWhRyffIsyXY06qTdO1KQcfMnry+s0QdOLcA6cQYwmp0pNATNtHsSMafRDRPQG
lPgUXzDKIlaWjZ7B68fiTyXf2w4XGvKc7YsR3ooTKPovm88wJkScaMk5yHSTBivlvh2hUqQ0SYlv
ad4wYcNn/xnaCxxA4viX/Ehxy9rX3YtomtpBiC/vYYiG/ppzrR+GgI+sWDMfNhden9eMgZ3JxkEO
UzZfMBJRCscJLkevLvhy4l9RVVjBDoy14MPj5juSyMwLZ4FV4yvqwD+u8og8lqm6X1sM9cyDejMZ
5NZVRaZW2OSN8vEEa1Jkp7BPgsIziUwQ45rQLbn21ZNErl9v6QI6sNSCRvF1S9ZbIRWLMMiiyk4V
+1et/Y0mZx4rEWvsivzat09JetL7S7bmDAbw1k/HkE0djxX4j3bWzxDylB4CGgLDUHEUzYn/je1R
mLaWgvb+RIjvgnUzz9EQf9oEv6JTumWr4Ek+zk3bVtEwsJsgMdkpCLsK3Vl5wsUcSEe1gBizjaMy
JwL7XubcAhlOSe5K9rE1SA4iizK9zQSi7sj5QlPTAWFV0BNvT7Du1JBRFdNR/Bb/ipqrNNhYcCq8
/TQuKcXZrtMfoRL2WoTcReRoFlB7KL7FZ1cNhV3wGVoo6oncG1nJRVyBzW1OERoK/ZC7TXo3A4VN
1esC/gqrPA0+Hz+fRlhEBQWQgTN6bIHHNriMzYkfSP0TurSiWzyBqcSX0btggIDjDF92MzVDsBnS
18AgTN0uEhtV6+BJDEnMR6Ad24AOgnUP4jvasZRjnT4ZEb2xKc6m04ZxbbA1Yp0Phb/F5FuTfOpL
xWWrzUW49UMKF3gHxeORFRazW89v681UkrxZ2EyQ3KXw3F8j+iPuOb4RohIndyfxBdEt5l9h2FkF
pwUAv1MtMXAVKN8xqk+sHYsjJswuT2B7iKqjl4UWoeg2rsjKr4NtT/WuEf5CxKED9A+fHVw3DIx+
KYkFbxFkMCR1yunIp/Xz21Ln+pFVFIRKzIbpELf1xCGggJSqt3ZB95hUsAILfsoxgcdViw5S+D8n
rrANmBUN4PP10iLxQ3jWDRJmocjBSJD/ZVThAB0EOCoxo1wFElhvxibmHeAMfIHTQl1r4GpF3+nM
2wYlAp3yPEwoDxH/zsgDEId665D4uvj3SGysRUAin07lCOQI5Iv05BTQ/s0vfrlDziz/Bb3rknUW
q1YrfBwSbCGJVzweUEJi/sRIWG/RjtiCA7B6T/xF/PTMZgkdxsU+FVugITYWxmBNkOZoTjWGkL8x
iawaFJiLgolGA0CBVFV8Q0GLrDiJuRHuS8KdInPaUEh1B8bJLmERRvNkpjq3NLXOJ7E5MvijW7qU
KJrnT3SYFLomLvNN/c2PT1x9fbUuy7UG3WTW8zO6swj2I3tEfPCbiWNRH/TmJDrcw4FoCI17GX5f
62jZ7L70NOuZSzXaAlaexcjRxBiJHtJZkv5UWVA/kJ5U+spXRLcD55irqshLQIX957zINqKMCdlH
kZ9YiJ2WcobFp4wdEHdEPyUhgB0SItCOecO2amBqoTIMwyt+qsyihdiLXcSyMqt2ST0HJ0rsnBol
RjqbEghkYmtwO4xaGvgFlmNK2f3cpoSxVwOEtBwLyT4FiEbUGBUxqhwEDVWcHmddxlKwLpLuA0G7
oScJAjhIp2rdUXRAfGYppxvxeXp0ElndiJUnH76okTbr8D9D1C61hCgF4IqRacs5fL2hix9ncjgZ
YhCpOCjDWlw3ieK/nQIxlo6zI74N0+dCLCW/o9QujIO82PG9hd1T2XtMuaRgB6cjooeLEUyNsFc+
+ad2RcAeea0/00X3xTdqeW+rv2UpffuGuNfYRpqsC7MzZ3f0Kqwyr6tyRNevxXUnLBSbq5GOhYRT
wQKwj8RUSurJSYGfWARTFY4OBCCcnQ5WF4yG3ddL0U1xS+WWTGE48lDMru/ArYi4sJh7sTRYIhUT
HJR3YqhivTgVDveCaEHctNnbFhJrXqOHLAwq/WpgMbMQHZIpKOg8MfGQpEExKNZR45pWuEOMas0u
YHClrgMsata28xRLh0iDaQ2letEp8YsdOUvOiGg9jjSCKfoi1L8b0nJQFXEzOAxEzLW4wPQAhjgD
CoRU88QgZy7ECuFgpja1Qfsz2+K+EHtM3B8qniHfElZxNg+670EETyR2XplBBivrPmgeUeJx7UJe
iX0s9q6YIpZA9GaiIWEEHQygmHkq0dmjR2Ejbea54Nat0PF4Oz+J5jEza3F90uDbcjBRwnRyS9T6
Hzssrq4/l0aHuyouZQMaZHHPvNlXviauyhEiF3Gri9sorE+cO3FfY8z4VSkFPWAw6Yq4On0i9SFn
gqOM8ZsahAAw9sy++Gi+EYwn/p99aXEgxKEQXy8NvlefJk55oNHFQPMGU5QAUck0JO4928egoQJF
bI6kdBItCzcBNif0EDApXNFiIMKuJR2EWdgxcYfTmFgdFgwVInJf8QWP6JPXni2rjgl3i4qemiMA
xu9ee5CSwWrX8dpjNji2/E9sHrEYzIS45f7nvin0cJTh2joFwTipH9vTqzCw++hPe+JyD3jaMJuY
CbFgeAzCPAMJYbsDwW922gQPMdOCubWLG2wU1kJ4UWwHVmviZP1mbr7u5GdPYNvEd1ZtwpC69hY+
eDcpY1DOg6MH4yL3WzKeXEpck8I5o6eQNy4a6oCYKdFj4bqKc4YDIv7KLLILBPh0Cu5m/Vpc6cLG
vdm7KRUOCzbnj4vhKHwSe1j8OkLNJ2F6hT2F9dIxrjIp8TBd9oDqABsAUy9OprgCq6xeCh/EoAJU
eB8pdrTmrhjyk4FzPx7FThFfrDA5nKyg5fiycWqKYb+eKE3UabyDnwtv2jYp5qAuRJFFifXH1VRD
NdflwCJLD1JUjJ9Ln/MkHBH4Y9Z9/bMrKU06GfM1FxK+gfAshG2mAOXNJoi/o0zx9rWSCeYGciIV
wWsb1ixuY4yUuAiE28W8WlT8c5C+HoRifnYGTNO2xCGwHLDtZ6PoRzgSTDS2xGFjtelqpPzM7bVl
vfmyrHqIfjgzihMmRikJM2ydJu4k4crh7gpPiB/Deyt/SdaxC3Da+EG8ZeEDUMHydqcJJ4/3FM2o
Ewlg9SSshtGg74PBnYO7vEEAqm+ISJ/EFTiYJ7HOQ8Y6Mzfij7hFxLGhIcgTPGviaYL1wasSzqD4
jvAa2F/imhnohfC9uC4EMav4krh73+4lLpQ0+Y5Q7QjxAp9AkJwXOWr12CPhGHeNvMp9bL55FP75
26j5MeFg4+Gx6/gbLh+PpnopNqG4goW/IPyKt5n6Y7CE66aS65Qkro0/Tp9Gxp4sE3ZcOBFi4wrH
oc0yT3hZ4m4Vl6K4SwnTwfHzq4bktTJOHHfxlOLijJhz8YZpGZ84g1LMA4E/QE0QOgKpzOSTTOKh
JT4Zmyushw8ZFrce1ldcZSQgRH8U8TAComwdxDnRjsIvEHdSyZXMt3EAoatdZNq1uNn4dSRVlrJ8
5KYWYzSYfb4oRXfCOxFrOdjJRoxKeBM0jwkVyy/uD37l62372aalUAtiBUI3nMAzQxr6nQaIRUMW
HRZm/HSQ9ML5ER4EQ6Xlt+b+fxichPbr//5fL0WXt/V0fA0gnHkf1BYBgv8cBl+9/nqtn9rXX/91
1/Kf5r+K3//1lgnIX5vo6fxz/gTHFVP7h6wZpuqolqoT9yB886c4T9GsfxArt2yVIihTUwUlxr9q
8+R/yA73tEPqW1OpwmG5/1Wb9w+ZII8BYBxsG8ISivk/Co2rHzeWyLkRYycmjkF8q8g6i41D9QwM
DDrJW8voSINpPcS4ebwJY2kzy3dongOMAB2BJPx1YcsLJJMG6aHSinUY5ag5wTKdxI9OFcGfb3Ve
Bktwls13iIgvNbD+XXitBk8UyLiV4RORnFy4UvP52bJIVSNkpBTmsgIlIVe/uxQtsitVvjFBzNQO
pwtKal1yi5w43alB5dCfqHYCaC3piD3KpadBM1VUUDDahJ01c0s1kQsFGWVir9mUAn4G7Nkvw+ip
myEojgHuOfsw+WUoltvQb5KBdxocBsZEkEWp9op+ROaTIdb2k+PnJF6VbT70nlObNzlarsCFCkp1
sRA5hNxDPL5GUoiLrO9Ve/qtGZarqtop4clSCHjHJo0RZphue2XvKD8sRMlCZIrRzZKmjOjKjzq6
oTINrugD4lOGr7m1yCQPd3Z6M+TbCOp4Y7or9UPZo1U32DsbjLxGdbNZ+esSx9qo/WsfDaekQCUb
+T6EpmzXgeywEOLdNgrGyaHRXhvwv33urA3QMgUh8Bg1jxiZ5wLM8qSPe0Mp9ugquW0NUSc8cbqS
rkrqEoLO8hQw0tZw5A2MruxDM+o/2sDhKdZFa6u/D+x5FakiwV/97A0sUzUSwbCqXR8X90b7gkjN
wnGg2qqTu0aNN9A8ZmRopeey4DuAnAtdeUSw63a0fIlbWP+WQBi9cIbkxm+6KxLPv20jXA6A07pt
Yv0I4+oARsny+9dRA/VY+ZvSh8WjJ3/tU8xQYw776hqiF98o0RkrYFFASAjCFqdsEGbSvXHIl2X3
qE8+AmqmqxMHqKjcntSnkv6hauiiEeWGnb4oETwyin5jK0TO0ZcoUfrqjL0BMFCmLD6lEDQ7Ruhp
ZQZCOPEGUvirtgPbOUieGj6XaVPB/qVCTdyaj0ZObWmv7WHovRD7/RhS/XN4dUtzNF1/I905Q8ig
ZhsY1aRHt0H+IFvtyu59D2azRW1OV0GbL7sA9q70QqMfs2l/Nyri0e/cZR2VvVaGYfbWQAki7q9K
KnGi6k8e9gM10/syUeUzu/R+aGdeWhmHNpSuDM1Hz6K3Y4MEXLaU7gJ9dBtIQ8MZjZ4cbZvh2VZK
tKS+m/nJJxQ0kdDJq+d4CrYc2v+bsdtAFUxCytjus0pmxxhV1BqV6LZrnvv2TvDtxdbh3Z3ySQpQ
+RjQ/+cEv2vk7K43eOVPuULCiCHaoTstB2h6fG8AX31SH0E1LgsgaZuvWxUvv3/79n83eraVTPQP
zSxhVc1sTfmkbu8nUkzW969bUcTHnDdjGapKPB5AF3imj5unnmuYsLUpvoXPwps9+IoT1/cc11pz
zMm7eN3iQoufbaT3LZ5t1wkxsLnpadGm5Abq5clybtsCIVhEey04aqgXW9ZIKkbDtFQVybXRrXFU
ALyys8gyG5SFHXAnVAuIaVcX+vbZSr/v2/kmr6dKa+s5vm1X3ZJCQkIqrnbVb8w7Z22umm5R7u0L
3K1nKZE/C/2+zbMQgJQnttVTznbrvxYglB+HI0Tya5hAjD2Be6IgXraKC9e+cHIUkWr5auXPgGxG
CtWgJNodV+auW2dr2Hxc9IvX1vbrWf3MPr0foNgQ7+xTVFqZJVP2fpuo32uH+3fnlMevm8DJ+now
Z15TYxWok1i0QZR3YS3yn9Zz5upbg1WLb9nJbu66lvd1oxc2snGWy0rhNLPNdoxvw2HcieRQ2SSu
neR7SduEMyjk/tLREYbmiyUzzqxdDGv5VDi0CG6QC3YZ7IjMuoO60Fwy3N6lLfLZbfZu4QzRnXcL
V9WWrJakhGku2MAKtRlW+qpex+uv5/HC/jDOTBDMoLNa+TQTRKKs9FdMLWEAivrrVhSxn/+ePPxq
XTMAschnW6QP7Er2VTmGyQ08l3GXb0l538KJFLmjq65Q6H1U7vvbZHVpn/yHE/7fLb+dxHfzqFOF
BdkFLatr6kAOynejXxhX0lFyIYRZySiPQgz8019+PeBPxqvKpsJTRlZVHqpnmyVoB3N0JDMCSckG
GR4t7dUA3hmp9dLuLrFIfDZGClKJRgE8UkAdnbUGSbtT63IZ3w7u8BsxOCF3sqBUy+2kxfxNmyBJ
C16mTT1e8ks+MdkfGj7bpJSc29NoFPFt3k+HwYR4HY9wMY6vCXqUgYkqT+gvC0h+txkivojK7ZWx
2XTS7dQ0l7bYpb6c7WR50v1Bj5iE4J4pIJnizRsqLuCQc+1Fc4B+5/ni5vrECn0Yv+jTu80VoxQ2
aSnjbwTtGYFka0dVCaVk1g+mYekby2IVrOzJU6k7fLjYvBjS2alS4Y4GZmbx4LGtsyHnRlyS5sct
FM0D4WqSJU+wBcwLS2JlNq6EJ1+6MT+xS7RpECm0TEWG9OPjkEt1xpXJJlwjGH8HaVohcupKyGtL
MJ5J2SktnEVY+beUZGzl+RHoJiiZ0Z3Tchek1bOu8w5NHrRAg1bq5etDd8aUgVWBiQQpZpAPKthx
Qgof+zZpkO5OkGAeJsqlVLRAkVyFWpxXdQhn3KyhdmVrW9WRl9JUUnaf7dKUl3SEtLVeboqi2s7S
RKZE2URT7M2Jviqi8SoKyt6tJeiBU+mSzyNm68MKih6rsiyMogON/LnPQ3VYwCvePLTesAw2ROT+
eXHKV5cs/V979aypM1fHTOtaNRodnNec3cjafoAp2WLHFPDcmTk1aWR+v16Pv+3SWZNn65GbVRxF
YnRj92iDIIATe5kXT1WYba2+RXVZ89Q0XvsqZR5D8qzOVNXopKtitB0s+/5Cb/6aAFOXRcBeRLth
3TnPbFg1UpK1Y2kHtFVsJ7mNVOmU5AqiKfHvfPw1SL8aPF6no3Sv1ta583vs0cONQdyGteuYETIH
GVFeJfwnjdd/ft79dY7Pena2NJadB6k8atpBluxbK6t3lQ0f+NxTmAoQWq68yb6Z0BnTUuXWtOvN
iOhNQonFhQn6y4ICLVV1IKsE21RHOfcFJl+3i8yytYMC+L17aazkaOjwr+nQKUFqLNmI+kF2Br01
FaryFRBxmKujxyIaLvXkL6/EBIBpOjKPIkWnluxs44CAy3MNqopD2KMnFoxErELZlfvnhsRIAjoN
emc0W434uiSdNorS9M64FqDrFqo2tCG8C1Pz131+1iGxt94Zer+UJdUcy+EgvDHjobqNrlKv3/Tw
cbqNN3mwpherdK0e7dr9uulLU3HmOdVhGFNXWA0H23jsRnjySoJ04+3Xjfz9yv44Pv3MnR5SWUd2
81/jS6DylIDTeNoa5WdSgND2+UsUyS60+pf1O2v17C4hpxbPoU6r8i7aTK9sJ5dXl+vco3Z0wdL+
vbc/7CgRQ36/gLlGQWXUMY3DOC/q8dnOLkyhOKMfLPnZWM7u4kZS0IqxmuHQFYfSD4jUgY1ObpSw
ujRrF3bEOReVrKDgbGnMWiPIKIs1ACGUihbmYvIqOPWvStdNUdK6sA8/HZ9FrN3RbFtzzm+qoVUi
CGViTgA40VaHEKaRKI2Ggda6cPo/Hd+7ls6soW1SUCvnqTj8JEqBT9vGLxGGvLD5/r4O2BHvmjmz
MVZhhX7Cq+4gwg2z1x7Is4pTHXqQLiz0x+kRjAx0lPrzpTf53+E8sVfeNX1mTfJ+hnuiZ4TwgLSR
p+sBRTm/dYAHEFyv7AMFS8F6xm1ElXBn9U/hvNThsltdcgk+PRTv+nFmW8Jmjhq0Pgfg3Whgyk86
OOsLsyzO1V/HwoIRDOUK6gXPXVQzNBOY094Mi/SCgtw24Yhrv1UYPtHzurBHtc+3zr9bEwN+Z6b7
Zsom3cyGQ29SEEXNvmVZ63DkipCBqdQdKlY+VcOIycfFBi31FaVGK82adz1yGdYIqdHwM890EifZ
Uh/vUpTDKLDl5nvWpx8p6QoZMARyz1ezUwB75+U/NkuJ0LjcZaDITPYsVeNxRxkQBEwXpvJTa/lu
KsXg3w1uQtXvzx00uL3Xfu/W7Ya0twcb4ObSxniDSX+1bGdnsKJMJYmNQtiYwXatVXQr3sug6KjL
c6erSy+ZS+t2dhZzSW/DQuZACAhn0JnfW+SGLGibL0zhpd14dvDqYoBSQOYWSLfRxgYVtrK9bKuv
gODr3HGXYjh/O8BvB/3f+/HsgA2Uq2hKwn50ugX1M8fmlsT6lXZsSARBvu6O+whZaJiX/9/GeY70
TucJHSI/F8sHp1K0mTf9QvBBLgw3XnKXXzh3yoWtKZK377em7iR2kNmsX7ptt90eH8011sqy3UNw
cKmtC2toi++/OwZpb8ylqtFWvwJ78ScOx90HcYgLAvBye5fGpn1sz5Zhk9O7N2OtrKBj2kCKtZjd
eHM5GCe2wxenzj4zX3HQD3bks11sU73vTVQnpwXPbESRYWIYygcbvo0mb1Zf75YLh88+sytZZQyF
zWv5IKE/VnemV0LsZTsXWvncxfy3+bLPTEoHRZc5vu0RVm2nUMe0HDfOMtnOKduSio1xD8Xl8uux
/Z1i+XgC7TPL4oe53uYlU1r9zr5ly0xdBXsItR+7A3w7D9ZBuZSv+vSl8G6YZyZGM7W6GVFMPxCL
Q60CkQvTrdzCbTcpmrmQW6vhUlmWa0dZXToan3k0hozeh0YAhDKws7GWdqR2Zdf2hyQcPbVEeYMa
m7FeZRBkG9SeTgSrv55eyho/2bIGTRpolUAFoJ5ZOF7L8EPMSn/IM82tQn9flzOlhWiGqpN1X7YP
UmwuE/1Y8nhEWvaQVuo2qDQqxEMBeV1VJFkGs97MMHa08X1Y3Pih/M2Ur0lTkeScNqpUfndAEfYI
r3uNUnpQprtxFgFNaJR9p2sk6Emi1MlqTuqNWR+NGV1sXCmbQt2wVlcxFnBG1XgkwN119kIdoCfP
l9UouwgtUVsGBciIAMP42qh3cf/sS1sjitZSpF0p+o3vcMf2jjem5lKfSrdWS3colXUwWIswvK4h
ehjgZg5qGeDTsCjB/hZzuOHUryn33WggAyS0HSgJgxPFTRvD1Y0CZJrstubR7wE5IIS1yNtkTagN
UsrXzvQROnIQOoKSvv1tF9o+gsVVsk4lbFWRPH2fM+NHAZlmkgT+Ig7jpZQMa60FJxkee1ThzGYC
M69RO2wvS8TozP5anf2tAhOoX4DGgkXQSn/Wfr4vOvWUQBIhO/XG5r+JI7TfYVVsG7ee8yM8PLRC
2JyCMpmGigxq/cG8zVNzPcaml1LxGZVwApaTq7bwpBnmcpgsvK2Bch8Z5CcXXdNFngxqlcS/J5vh
ZmxC/KuYZM1JytRNoA7L2S95ZpbbzvwZovKpZhrF6nfzKD8ERb9PkyMhlxCp+AGW/wlY22QNXtKE
C0eLDhpRSsoopZs40DfyFH4rI4pe0G0dwXo0zKkd2ItM2chqBT7wPqubHwW8zpZDaaKP6N3tqM9o
5YXfJgjy57hZIIp9A7PYvs3slRSYaHIRobKelKmjUqdezGq7TilzSKdTbk3rpiuXUjqsa/Wlg+Xa
ghE+jb/bqbOGchZ53f66FgINgbF0EKPPB/LwOXRe2s8Mmunc0leEm9zMgN/ESdyqL9wyQ+0azJ4e
PQaZv+igs1As1M3sel30gzcmx6BTruABgzGRlyzF/EC+fUiuI69KpbWlUQMx1q91ne+ALkHwhjT3
0QS9rlv3Jph3WUGfAbKw1CrXcqhsTYhklc5HvCJYSna8TQXaCJqNn3ko7fzRuJ8T7LV2U8ebFOJX
5Udnv8hx5E5pstdV5SXoukXdGtsapv0+gtjIhqFIR4agv4bL7HpUrIUh549ZdD/m3QF07KpF7gR4
rguDyH1oda/q5CxKCcWQkIWARzFVEJHRlC1qXK9yna9bvdkP07BVodrUYWqpW33jTDnwS3C91J5U
SLUbu8F4sMO9qlAfFj4Nwauiv4bxT4dKFFvqtmkhu6WlQTyEEp6NccrU734frJMKJzCqH9RhAlIA
3KWXqM2lXjdjq+kmFaap9mhOz725dLQXBd6DApGUwm+PI6rAg2otNQuZCZjCJIxsrD1l6HtllAOM
0OOQCinzwjPSynOAlkbgKNvehpQL0goCysntXK4nYx+Hw2ow8mUrNCnDpzDcxQ3apsm1EpbenCMG
gzC1bBztYluUBShH3jB1Ei66vtnY8ze4LYnjovaXyW6c/5LMQw4+JCxazzHgVddvKopiTkG/6uRX
+DK2NQkwtGBXUrzXqyuz25rjgZJckyD37GTLHkRz3PMoHXaKNq6zMVsm7FzfRsl8uM3KQ1D/aKWV
P9qrVruRq2vTwb7mqyD6NTpPY/Atir/FyUnxQU/l93n6JJCtPiIsiDNGsA/O+RVa7o58bSlPpv2j
9r8nNV7NUCx69SaSi20UwOVUta7a2Uchb2M3I6UkJmfpHt034FuyO1DnBkzfNTRjCYfzXcKpy7LC
y7XvTvBT9/exVHnNtMpneZG0uZf4SLJipSsDkfYEUJIMxR9iSIOMVgav/VaCGxBtpC6FcoziDcVf
5Wq8dgrZsyQKr79bSA6aQ7FRuvg65sDmSejpE1oX6lKX0m+89reWmjwIeoaK6S0g9Owm6jgDVJoI
VKKTkws62hT0VaHdz3q1mOsf44RAntZv0R6ZGtIOk3oVTLY7hwjrABtWrXCj2k85OhLFvT8+ZjY5
lvllyOA9Sa/T9pBOaF05MXCspR8GJy3F6eau05t7P4GLpZ68YBoXbdWslfhnUp2crCH91t6bUHqU
GkdNwRcBp90ds1Fez0N771g9xNEB9IeIluqnAYFtMInf9EH/6Rhoqto83WPY1B7mDkg2z2nV6u4y
pfGi0LjWHTCNRbKe1XJRdshqVVQxJv0qKcdNOTlbX9F2st3uUm1rmClC4ChQDuFysoKbujpKlb3r
hYJz+hjMdx34vLLCTATA6rGCUh4tZ2bPktNvErEuO96nFgFoy3XI8tRIxmqThQ7NPgyhd5SrVTEP
LmyDqMLvtXGXAADLH0O/XFT6FoHaQb8puTUc9a6tv5UIcRvg4iTwh4NzW1C9YuFvQKDjZpq2nfvb
kYLvPBIVczu0MJmSo24H61gpPDbIwLB7Vd07MVsa/pnK767hJFlEKCGaubGeKCDKwVnr3UrjYjbb
0EXZd56/j7W803NjlzgjpkndhAZQyd4tZ30r252nAfyUAOBNqr8kt+mlxbwIAVQ70YOSPUxJg/zl
M8Q7C1lqEXZCOCW5yQriK1Vyb5e8jcaCLNduiKtF2cDoDNUKr9/9VBMi7Py1GQA9DX+FxDNkqjQV
68dYyMvEeU6Uo9pxXChrKjrggFSq69DXJSVMQsGVUv4wpdErAqQWQQlBqNSpQADptxASb0iB6v0+
bAo3yK8zPfzh1yrlG9FOUh/HUb+KOyQsCKqUWrlJELe0mmc9TNdSHx7r7t7QyGNGxY8mNDddJG19
Mh8dtNiFP8JxO6+MHkVUPdn12XP3oL10Cqd/nChMRGDYQZ5oeJzzN8kLytgCJu5Wb4OrDl0XP02h
1qufA5I5NiIRifyiD+myxyuBBnCXK1ANOyLwUELu4H8bI55b6lrHjBrQf5ZcgKmRuAX6Amn0WsIK
lCFzPcEFCEFY1hH3Ofr6jyqf13gVyJa+ytK1HM4La7K+kWhZVsPMP5CS64qXIOxWoQVbhDrtYAhf
Q1f8bQxnN7GeC8SHzK6FMU5+gIRp0dbaRq6aqwFNCB3vK59qNwuSbTSpsK5b3pBCDgobr4GYewoZ
wqhmK7TOFwU5bxvboObQjPflMkfb20dvtOUIl+FpnsblrPm7KW49dSqRBAX9O1BLWho8jzZabW8l
7Vki3aWF+gpBB8wkfFR4jWkfoJtD4Ru0ciR9LYwA+qOupjVuE98Y+FnF9GrLT4p0Z8/WKg73kw4M
SDPYmBCtwgeEPx91V3KlEdzB/1dr1w9VikcOkPhBh7jA3o3owUmovOUdrAnB+G3QibCZwd4Ad50P
u7R/HnqYICiKC+78cD/C5NDav0xt3ch3PoxJoy25kHsvpOgqU8CgWsraoSQH3vhNbCEHFWYr4H2w
5g5rve22USJhYQZK4qeFgwpaH75UTEjY/5jCJyi3ioo9M8vRlogtl6D9OyohVOzxebpuk0AI5LS2
mwTBgw0Lb+/Yy6DTNxE42EaG07OELz0kKuFnyxbxabNsvRCei9qnaCNlRceCu6n0EhAifK6naA/N
TLlGo18XQU9NiUS9YbLuUwu0MrwhGqYGEZgMfWvbuOtyKK+CB3PAodOGnaZ+n9OX1HmS2+85vF+1
XqyK7BUztZS1mzGTt7NveEneeoGxi7OaTcyCZLD/tTzHU55flrrChc2jC0/iz+ILpPAsRyU5z5+z
ZymAw6wuS6tH8zhFOuO1yyn0jC9BjERs5Dx2gjCHaQpyA+QezsI0ckNNc9jJPETDfIGiA7QOw6XQ
k/iMr9o4i89kY9NaVU0b3a5b1tv+pnJDj/tyXhs7JhtiqAtT92kc9v2ozmIzYdpmnT7TIiJSHqq+
Hqgzor7htxrJPG379Wv+89YMEr/Id6Bdap2F8cw26sbJIiXSgCLS3fJGYNwQE+oX/Tq4GK3/GwRJ
bAaYxn83dxbJcxLTD9qKyBo8CWuRGwi2zrpdUzV4YeHUTzfHu5bONkelmqE/NrTULImMLNGG3sF0
i+0c1somvAv2zj75PktLKJ0XFBa4MsHgYvZi8yJu8dOegEAApQI4AiQNW+xd9FKnOLhx1Lw/SDEZ
EK2HXegSQkfkav/apf9u4hzxNiVOm/tN3R9gL13UPGhmA2p4fyMFllcoLeB/0HcEBCAVuxAO+jSx
JYpn/jm6tzjxu9GxmAGomoKjvky/V+mmpUDuHv3vZbiCaseT1obbL4PGy/WdurkY6/ss9GZYQH+o
CaICwDozNGE3pXLcNP3B3Autvvow/cjQ6FuV6FNW15OnLdtThEzgJXWgTw2cY6oyMHhT7LKPa1rZ
viOFCHYf+jn0yuG1N2BYpGDwwun8LBBtUsEJPIOiU+IaH5uxa6XIw7QfDjHU7wZsJzFqLB0lRKaC
MDyMU+WMYFg0enKW3gXN1YXmPxslY1QNKD2puzuP9CHBMHeU35AvBaqko7EZryqQ0ZwYedW68S49
kQ9++LpRERM+38rv2nyTz3q3n1Lf8f1YzGyIHE2bOmiN4vLzXGusn1+39OnodNlm+1BlRh3Yx8md
8rElLqAPAvuiGFRi3/nj69dNmJ+1wdFA+83QqJo4v6JyrW67WmE0Mr6zZIf4EMWNluRc6rwRi19K
Y8E0bvDCh9s0Ud0M9jAH4Rp9y1ttmUFfYoJC6wfUw+duNRV7Owt4DyA0jKxlS7K89UE5Wg7cXb5n
Kog8Ah8ytHJpzs1VROgR1rndYEG5ITkrweYkfDkn9Qzl0STihP7AQtafQvUuTTaGdF9pd8F0JXVQ
OCIeVlGf26JlqKGzAxct+gQv9aaO1F3EqzAdUMLq7iKwtKY28u6YlpkNn1f+f0i7ruW4dWX7Raxi
Dq8ME6WZkWTFF5YsS8wZjF9/F3zO3eJgWIOz7fKjq9TTQANsdK9eCwrJ48v1ZVxsJIAkD7SzWEtN
Mukyz4ICehhqDGhAfyqQO/Z5uB7SR0lRt/EEVboY8gHdzmrr1ZjcN1CHk2XBLQNQLdCJZc4vWdzQ
2S9hWhpkEgqKkwTmQ11VWb+KpXgFlPgHxE/sQID+ZEz2DdKCdBDAhdysstG8MSp142sGeF2lzfWf
s/RpAZWFaWgihR2bzKclAXH7gB+EEAYteim9dtnTdQOL+QHSOFGDahcgluwVMFpAV+pD258G6QYV
X6faxWig+t0+PmgOvx2mLHpkwRpArpaospkjaIPAs9uLwCdIZD2N5jZEsd6yII2qC46IIqYwPcnd
u1JtwmByVRkiyBig7yp/D8oeLwSTghjvIktckyLAbnQZCO6t9YhORVDgxOS1K4biZgpA4q1jxA1P
XjwXwDyQbfUm38ZAPuWk2Me95XEWcskxE2Nhukwn72X2JrCSlEhpBcfUt+Qge1BTSUMb74sfFAw/
vWOUod/zukOLzei5UfqjZucGGkxa4edjf9LMBJymuheF920Dln6UB2IRgi4iAbNrCj4GNE/ybp1j
XlTC8yiWAEbJRpezBkt3+/znMMcYwh4ykOMTfg6Gn4AKVh1jL+27veAkN+FBctAdpyO1Ng9rwLPL
HNoQElVFi/rQqa5+ZBiSLcfoVk+UXVHwwC+XlgwVqQi+mAAlmxcPn7KfhBgYbeR6uOabfaBD2V0F
o0upc/Lby8YfNQQzOPQiaO+YpYyqutcMDUmliMIt5sns2gCtAvCqYA+p5W2KDby+eZfxe26QWcO4
SPF9a2DQbyenBkSrUHvObUY/uOeffpgANun3e04V2ZmGSoVUUpbBBCXwLVTBNjpw5dQtqJ5TTwNf
/XWPJHo7XtjDHoFbXTQAb2eyKxn8QXItWS2FavReRFboLBgfIIe/AeElIGGqjaFr5U1Bb82B+niy
4qWvlx8TOExJn0XdlIDBZa5vTZBNfzJDOFzdNZTySgLhHC+JWwzJbyPs26CcjEjEM68DeCI+CRgY
LWzoVqwE4AVt63HCCBpkFSAUZrnSlrPAl88S6h8A2PTlI19k55ISGHWg6e1JAalTp0z3QdF4RiW6
Ukc2TQTtBSh2qMS0FcwicmwvxSsoWkCer2HcB1+S86tPh6ifgDpJd8Lcvn0LBsyNtqGDGuDccJNX
Pn5qKXhn9tjpNKsVUhUSL3i2g37UbH+OJWbMrdBOg8RBVWp13b2lyFEMnBQwh2OGgA3dusIoeylI
7cks0A16iIRdx5vxW4qbuQmZWUAQHnaCDxPCsIcQxIFk6yhHxWPgPV4vHzn0BCKpAz0SoKYqk4e3
fpxjCNTsTmBZcMb3fJWtpTWEqkDm6Vac07AUFXNb9FqdfRD11uqLooUtGVMffhW7Xf96fWck+vRj
b5W5CSbw8h6iNWYPE+IdKOQx4QsoyK0AHAhy5nt1w5tbpn/uwpyJFzCGgmQVqee5R9ARahPfB/hE
XddbZUOHBiHmwx0avJz41LFLpqZZyAKRw7BIExEkT6o1/YYHorNMa1PWanq2AO0kqIY5yte4RS3a
wS3GWc+lOJwbZrYMMgCjrHUYDECqApqGZlvLukO24Btdj0fdBkzfDowPClL8H9ClSzfY3DizmUk1
pf/Bsvq3A7YSVY3QLiW6pY7oqM6orGKX7u2ItUDKhMu03KFhG2H6biWvilcFyl6uf+DerEuff5BW
g4QKrOJ0kOh818dUUkEWgeoW4AnIjVG3R18cgKPJcIw7kHPQvViHW6hAG++Ry8unfm/2ZdD9Y96i
yzY7RmpZx70xRv0pBwOE4Jk7Za8FtnDfZXb/Ma6IN3nDAc2+n+WtGPACYjHiEe30MajgVcKkPuVk
Tq1PIXMoDoyIQ3gvuP8BcYMnG2pAjrmy1rIdrdCT48fE8kmY2acBO3O+zAOQ2JY4Cf0uSTad222V
Z2NDxydQOZVvOo+2Te10XXDSo+WbZWaYOerGIBYBZKGBFUzdeptRLJ3T7fL94Ajr4fZ/GKRd+qap
M4PM0ZvEgpC2hcHiS1FciAKpkAGWXLgKHi0HKkbSPTTSVtXD/0BbsHiNzmwzEU7KQKvVCqusHIEu
cusTBh1v5Vdt3d8EDtogDW91lz6pM2d1JqYxaOVD2wvOomeG9ura2lsf2iZb04m119oT1lng8lPA
hQc27tVvP9kSX0mg2zt0MEtHO2Qv8vC6Xk07OvjtOwaHRWvx4GKeQ0fGC8ggil7nsWtJGGpErxMF
xa22atdIiW4tL7sxb6w7cB7tDBfCWavAHe//4BLH9100FRFiRhgjPbdLRCSHTQK70xHNeyCTHEN1
9M8OvHer8bVfKV/AagCUX665gGyap7B3lYY0CTk+DBvsFIumYWPbpOxOpgrRYAgmGSYgeHm+UQPZ
iXvVbSgk0MhXWoKPZ6evLCDYOO4vpR0a6APxvMFUhMqma+jVNTlGT5B2oFq269cAiBiB3b5Kdz3g
9amX3gF+xP1yLkX03CpdmdlFlfRtLFcGrFbo7VT3oIRFJIfP4ROdcpkeExfEHujz/6WvTIiVTR+o
cgGrPXQF7Xrb1mDQcrpN+AWooejWO18EfR2Gy67bXUoT5s7SLZg5C+mFJhN9vLz7FEgWIE5UY92C
r18EuOK6Jd5mMt8f8AGPKTQqu5Ok3JDhSWg5fJwL1U5EySxamA9MMYFCtmlhAA38G/MLpLB7AYgC
aMvh24bL7014TUTOtvGcYr4tZpD4cZ/Dpm496DiWMTBh15dtcYNQp6Rz66AsYB+7gR4IZpZV3UnR
boRaB8zxMSxvFNRKr9tZvFE1TVUkjJMqosT2hLI0AuRv7OnyYfD40K6jRxTLkaI602fq/EG/Frs1
M8d8JH1wInWJDHP+LUgINsEuuMm2IAR1QN1l65woXzzSM2PMV3GMe0h/l9S3qLat6qdmeU3hchZw
KemdecSOkrSgmhe6Dka6lblrwFQz7IQ1HQjVOCdpMaPRcPXjhY75bI2lIu2IJCSlivYdLQh22/KB
ll0GR3JijDRG3HrLwtAK3atve8zJEoKpb4oS3wI9OylAm9TKySBQcyn2evUoovCZ69pKEN9a5Dqc
RV3euW/TzAHLZU2QxOG3q/paT+32TdoEHkCh3uiKN9ZT4pZcJiB5+cx9G2Vi0xDKqk1H9IX9twrD
R3tAxUVHWUWHbiWtQgdk5s/WPWTbbseV4gEWiS+f/FIeUq98DFyNF1e8JWCCt+6gWQYUc4fmf+eK
Xu5W6/BYPlcuis5OvQM673U4cZZdXvr6f+84W5YZg9qM9BADErSF2W1zl3KkkF11Y67GPe8uWLxE
dTzHAElBmvM73GffIKORrFgVOzz9y68enL7Ev+e4s5QVg1rmHwv0F8wsmEGAKVkR7uA9eqM72V0C
XYv7zqm2EDS3I5Sanq9bXHoC0DkPNJ9V1GXZfgxoG7VGyUVyAoeg6jQEI4/hLi3TA+gtSjuQfM45
ueTjRJ1hbpAJWYlACgPJKznJQeJWDZr3MuYucHgASlZLyJmTZj+MQB8mkuXFA7CMeGxPFQSVmvFu
IvlGyvvb1ALPRzR0NliDoSUURk/ptFOy4a5Ih32QNTcRGjwDwPSaIK5FoONiixftS8GuW5jaQskE
6l5sv0ci0HITxB5+DK1TNb07Co+lqjjXt4ceGTa5nVth4qHTBWUatIGc9Agco35S23231QK/g/yE
eNDKQxli1qCYOGW0JbNQ5FSAcgYuQWJz6rAxSh/v//bUhwCVpXjwxspBT4ZtWIVO0tzWmnYro5bP
CY7Fij1yeEXVREOEZheTW1qtUpJATcmJ4NaOMSAgFoYIzG0/oAYg/cwCUIWi0R4G3XsvFYkjBPJR
6wNvaqIVlJwAXlQBlAyBXoacs5AaXu0bd9d3hMYnuyMG3hqmBGyIcQHZGFpDLjS1IadRDm9BM9KL
X7oB9TSodZv+zxACAdftLV3xc3v0ApzdCLJAQJSbteRUlR9tjAwxA9wH81CKz8vsl263uSVm8c02
8lMTrOUnS7/P+mdx4lxuS1cNmtkYYgPBM0A9zOehKqFqWCrwxExAoAUNW9C9reS2dtUYIGgZYP/r
K7d0QkHoi6IpzqcpscFEyjEGKmMiJ60DOL95MP1dXP68bmMB8GaiSo8WHfyiaCHGqbCUVBBLNu2J
RG86ePKHgDxUmEsaUgkdVv9IlH1Mmo1hDbx8+zIQYVmHrJ34uwPCFoahoReA06lrT4ERQ3sBuhaZ
dJQjwNZRxm/jeiOY5sd1by9j8dwkc3drlQAoVteiKzGhhjAAqD4hnRvfe/LvewawZChUSIs2QFli
nwY0XEZbDhjp3Fkv7Tq5hcaKU/2AGDYXs3gZJuemmJyxGls/0iaYqqUTAemVNGZ2gfGc60u38Go5
N8Pkh53qd5FZwYzwkP6A7rXT7S2nXxXb9oREmHNp8HxiNmrqhnpQjb49NSD0hUaueqO1r9cd4plg
An/wtSiNFZiQEW4jJhlEgDisyOQc4oXH8tm6sXgxsZlqAI2xbv1dDcU+JEXFWv8BpiQA7FHKogPi
vccjS1g8W9/h91soYnbpitARlk3qXG4ZazUKbDn1VxHIC1QfmX2lrWVF+vyT9aSaoKhiUSK283ve
Ciw1NlXSnoYBj6Tk0/AbpzV/XTdyecVjMVHWF0FRBgJeFlXQiaVS9MNvI19puSfW09/9feYsGSSP
4zHGBeG3KZRxnuWKx9m5uDMzD5hjFImDNUGJGoemOtUYZiqh5dxFz23xZkEuIEfv+bpHCxCb8yVj
jpI55RBUyeESkHUj0i8PWQ9Gi6AqtAcT+w6EiO20Ku8i7r200Ic4t8ycsCAO/AGk1/QQYwDEHlb+
V7DvjunKd+UfsJsRD1SXHsSV/+iu+l5kgymVh2MrWVEEn+Nto9sQj8h22Vr9oUG5aI1EfDVw7pLF
RTbQ6TEtwEIsJAfnwd9ZUhJbftmeCoIxMhn49KrEeE93iORwI42fI8qY+QQWQgHMORQiKGAwTUFL
CvLjqCuHPFYR5nIDVgOQOBRzUdDWFs5JI4sCuNoM7YAemKMmk51kbzmP25BnhDksfm1mVhaY2mEa
oKGXBoARPIw+j5GLZ4VZWgXQ7pzSjB5GCVzQzQfY8ZwUzfHrx4S5WC4WjDklYSr6IdYT4vGYchI6
FSDm539vQQL7KpQk6MXFZnONJHVqWI7aoWxjjLFZbmK2/+6r+duJuQnq5OzWD0TIvJrqpB2I8mRg
6qR7NPuvv/OC7tbMRGSpANQXMCFGD3H6XLW8eggNmtnz5MIHJqg6Te+1sRK1Q7tTd5M7PIwFVGd/
97BxWb4DGWMPpqdgIJizeGwmfGGZCbRRKwrTEiTtYBCLDreDpl/0/RepH22l13Zmqj2m0DaAvJj5
2XS8QZ6lMJ/vHROAqEvnyTTC70D6IacnXQHUK+FkpUtBPrfBXMiRD9h6BwKFQ1gdQ+tHXfAGntj2
3e81RHzLkEwBXM1gg3zyRaVoDEs74KGvPWgv0L1bQ5zhZ3BTx077Ie3ADmFnD+jrtNy3t7wQOXPb
TPTLqVrF2uhrB9xCTr3NV6Fb79uX0YV8nMdDGCwt5dwYcw56gNNjEsFYljzjcWVnGPK/ftLY2vPF
WjInIQpyMYaCinYA35VXWxsULu66jYq8MevWgOJbJ953k+cUcwIg4IfcC1+3gw6xRZQQILa3vu4U
zwIT5aJgERGIQixbUON0QSsq5PA/L90f841hYrzIiF6mPjZGHY9BWNkp0b0uBLRJt3i96qUj+23K
FJkswwTOtlVkamoN/hQgqRwQ9OZbwwtkOwDMQkTctdGqbVfXF5Fnl8m0u0zRclFDYFgJWIOzeJWF
qp0Kovd3Zuh5m1314Vh0IA3CWdaQNvrgDG9AvZLHhHPv8rxRzs10koG+d4FVjM3e8dPWDsAjN3D2
ajnuMD2IpMrESAmzZET3zd5PQv3QkMJJ5M+wfr++WDSs2M8WHUH6fwPMYjUkx3fCCvSDATp1jMU4
I9E38MZrQiiuDZ1bZ/GuEzjHaTnYv60ya+cbpZr2Daw2xQlPMlAJZuBz7+0uiDbX/aNH/5p/dIFn
wdArmlxaORZQ7LS7qLzrxMSbgs4NkNu38vG6MfbN/N+r79svGjMza42Ya2lpwVoNmmEnz1Zoi6yk
zEYfIfTk2pXd/A084ry+Nl0u1kkDCE/KXQ6wIpvFV7XfxJmC5RQke/RUL16hOB9A7nUN7WovENz/
4amyFP5zm8yNGEIOOK9k2IQ+oGeajuolEHMCdaorv4T3vg3qFm0LolvOEi/F69wsc01GNSg9SAqz
Vf+ultYmB+FNiL1M0vwQ9pEbQfM0MpvtH2wsuusQ80SLxLooPk9DXQkBGIzgbXCo6x/Q/KLAONX1
j3n9hGtmz68lLYXu3CZzNI0iUNH1wnVZoBcgdVQe6zWsE7sG8LkBK+51Fy/2E/hgIMpBW42iH6Ql
mCOZCkkSS2FbHQO0hop2+FUN4O7sZU6DY9GMIYqGjoqLjivt/IRgulMI1U6rjqQW94W5T7voXpIJ
J0po8J0dCOrMzAqzdOAsSA0QMlVHtY7cXnmplMxGQcEWwKXSdupXJwmc5eNZZJaPCKYm1OlUHbta
fyiKT0mfnHwiriDp960FGiqhcq5vGPt2l1TGSeZqK0bASqZGro5CHjihBExmFvYboVOcSMIMNuXr
CTHhmYRr1a/Xhi7f59Lg5IG0rciwHkDrcf0HXVzqv38PNElkEL9rks4czXDCNJlU6fg91R3Rars0
wGVhHK2OV4pajqF/DLFVknbKzAID2NVxCsNNMG5BQ+RN4ct1b5Y39NsIE6hDG4MyrIc3coF72xLt
AcRIOfnS+9iTxKPa6fZ1gzyvmJit1CJo4xheWaBmUaOdUpUro3q8boStbf03aL7dYuJ0zBujHSy4
Je6gMQqRpsmWnpNHCqKvJwdtVMzzYf7Q6TfKj+umef4x4VqNaDkIEfzTUdoxkwOoDp1A5aQz9I9c
Hvxv9+iPmH2A41HrVagA4uB35q6sfAhn5951Py7fiudxbtBzMLMR1F1QNzT8cJmoJmSZ7fxXfWrX
dPQntaPOVjI3ltcK6GH9ex79wsVHgTFO/39m3OorDA+rdP90iAuFlTM2CM0QlDAluHM4iQVvy+gZ
mRmrgniQMWqELYvB3R1tSmLYgX93fT15HjHXhoyBYh0kJFhORQZ4RezvFPlOV+AZT9uH4w4Lv4p8
tRMC6k5TBquie5tSdQMCB8455oQgy98bx60g1CLdoQ7RALocQfi4vmKci5Zl7QUxY4HJZ1iorHJX
QUDYB3GSLkuuUnT/9lV6Hm4mc10UehxrWoglM3vweWD02wAVlhoc+p6nOUS3+crJZfl6m2rsIpVe
DyoBNZOMN4EkuWH66su/AG90RLCY1rytYjk2/nsb/gZbAFJwoY2BBLIEGV8Po1CgcPvJGTD+IoAC
zpZ/EQ+KvTuQhzlgVboT+GzIy4HybZw5XZOWQ9BZgfEhfpcGUC/1JeeLvJwiWHSczUBXARC98wPc
AxyRgKWzAjbc90HMn+ybtekCpA49VVBCIUnHXDA40Tj3xkKAoqogiTTNQ3uehWtVgZ7UeoD0q47w
wK+RnQdo7brV8HT9ICxcHejUgGQC7X8oGrMYKrBXC1bU4CBESuX1UeH02asACsVQOGlSx1nMhdvj
zBizXak6NUEow5ha4xjkGw2kdjEi5bpLy1ZQgIRPBlqdzIFTk3QAk62KK3d8S8CJZsRgqubVy5b2
B13+f4wwn2Izynwjp1/JCPT9QNDb7fAsT5+Bybnaec4w4Rc2aBgmIZL9iiQg2/7Zg2A1x311fckW
zhE25tsb6u3sK6VIbQD2Y1hRrYd+uA1IyTHAc4P55sZRb4hFhOUi4nPeHhrtFzboL22w0WUWoTB0
Cv2ui2DKw/idX9pK8Hl9qS4LFFAEn68V87HtIdJhqiHMEHdEUzNr7FACWYJ2b7x1Xpm74BBOHF5T
n7N+KlNvhM5pLGJQpTrm0D+o07sa0aCLPIAjzwqTsEsaxkMrAycnwgVeDI5e/6iBdbq+gDwj8nms
EavIZBEwo2NUSGsl76GyHToY63T/zgxzCxS+ZUZpD18Ec50bBlj1QEBePv+dEeYWELrMUusK22KB
8BCvf3uKatuI/jLk2G+QWbcSIO8wU0Mbxvyy9lT/ol2l7/KqdrrPP/quonmMiVoZzzLlYoRbm6Zi
BINydYyB4a26h2LifHYu0wY6DkyHJMGNJSrQ1DqPAsXKkmQgcXPsJ5zWotPv09z4KQkjWAZCL1V9
iOTVoCXU4l9TWAFQqa76yXJl0m/7bLyJMnACldDc6rexEa2v7+rFbYjfBswdtLsx+wYwJ43g2W3Y
FqjZmEHVHEVAivEiR3N78q6buEwrqA2Vek7nvi7g2FEhKKkVwQaowQ7NIdkMG/9Gelbd1tW+so/c
CdyBdwkv+qUqBqXGB4UNm1ZrSU+SPIXNAC06ofwweckEzwBztKscoICKOiVXXz06PGlicDIIngUm
bIoGqvKKDgtxWYCK+dUEydL1neFZoP8/2/y+nfzcbGGhy39o45EEX3/395ngGvyxi4eObgIevMnP
1JD+0gHmW970ap7VMt2EIfJqACcasNb8gQ+YW0TGqMuqwlJeteZUN7EFExYUQIT0s5Z4oSrTT83Z
W4aeD5qPomGDIfLf/z/bBl2sSdbHdXNs0MJzh5s3+UtrMYiTn8D05pq/jEcQhmVuNa4gU+0AgAL6
c+NP3Jz9Bvk8FDqoF+R9jd8wAbIj5mAfTrialDRgr/nJBPQ4RnFmhA31019jUj7xug3J7NpL72OI
UlUTd7CJBtilRZBzgFZGoRj5c6/8fqoUDIk3x2x6MxPgK39pvBLZ4hmi/B//McGO4EMBAyulwilD
AhYg+xSK+z8IwJkBJlGB+uKg6QoMTMFkZ8DbNynvGLHqrRKg1/gEgjCN4rrAgsMc1MwMhlr2J3I0
k+Qd76eT2IYnv2v2QpIeS0Iw6dG5kCzbBhLxRL9zM9CrQW/FGQ3illXyCXnRF8CXHqOpfxLlFF2H
HDyFUMpoJguEwx2veHzx/Kc/GNOLIGPEmMpF+6H3u9zvJgU/WAXPXhuAcXxYVbm0Q53Lk/M3M0y2
shByHiiX2BmYBTQAe02vggtJNSOtqkHSanLEKIGBCgPZjkRcmagrK8rwFCQxxEpLF9W+xFPBBXU9
EOhlxgYzWHwx0ANoPu28nAezPBV1pvhofkxCausNjqlubtQ62JcaJ9VbimmIkEIoDxOiGpB+55as
ovUnYSrIURKJE5jTVh15Y8IcEywbUqDH6qCTihzVci/Uh2z4dX2xeH+fWawRAEWrUXNyFJqtGsT2
CJLp6xZYpPjvQzNbpd//P7u244qoY5pjldAGn27S1VRsqtgDO6Tbb1NMTbToGnNSguUQ+Gdj2EoJ
mo0GRq0Qf1aXO61C656n3mgxZMS7rHnrR/9/5pwgppGc5SUOGFqIVds4g2lxFnDpcrawgIoJ1Wjr
Yngpz2soyALIctTGfUr6zZQ8KTWX749nhUkRCr+2dF+FlRpcEqgr5SvJerU8glFHzakefGijJx6G
rDNO53JxAWfeMVWAtpcUYOsScsyhvwCGWAhgcIJBpg/hiwthZoIpAlhDIECtAibUu+p9fG/Xw88s
di0U3e0Kky33jSuhGIlJJxC+C1R5CeI/XE6/5WMw+xXMZaElUTyWPn7FuJOdEAIhtu/SKZDRre+i
478GpNEb+Nsae280uTZALBfnWld+KAVGrARe2r30abEg3Y6ABFvsBRudJptF5esxOQ6F1TrZkLpV
VjyNFVQ09OcewlOmWn2qSsn5tiwcbQwJoapMaVVRpWTiRbf6vGgsUh8rI3Nkq34VtJfCWBNfe7x+
byn06mPC5swSEzZ9ZsnEirr6qPYB+PHreh1lve8ETVzboZx+gAsPummaJp4UOf9KZPlpzJ5zMSpQ
vVBvZVNUPdkwvTwqn6Cdfd/myAP6UYCKTJ68p5Bu8utsWFP9Kb17mSKyEaXMzTMttaHugkKV7Gkg
xC39kHMelt6Z4DRRZdmQFEVGff78zhL9IkkD0G8fa5jeRSVwaoLzMTjmCyQKfVvfQ/HRLTjnfMkq
BXlg+hIPfJDdMrkTxi+h/SEhxyQv7Xv0Hp+KXfJWgij+S7dsCIwhcYfODZTV//31eWaXudjwWe7E
1oBdxToO2lbqHnvC842uGBMqZzaYoLTqPhWsBjbi7XCTulC7CKGfpN1R+gvzOeAPGNDYYw1i7lA0
0AnAJCA7e2jgDaKrrVUfzUcVIg6OYuvryUW/EkxfheP/Cr/GVU887VPehx5vGmvhygawDcSXBnIs
6QKRQGQpSScf3qrGi5VtdOP2+slbDJWZARaJEDRGOJUtNbCWQb2j7YvEDbz8GTpma2BdwcOYOJY7
rjlmFxf12y+DyYUIeK4rk8Bs40kr7Sbxos8CQoHqBiTiFhIWeZV6/niD6cvc9Fq74TQFF77A82U1
5PNj6bdlmSkCzEfB7QACAHKj9FuOi4s2MN8tQ+3YRPOKPYRirPZm9h8XX+ptAjHpwDMOqp1jLh1n
P/bqRx7j3yVyGT0XaWaUOYGyWkHsY8TLrFuRrag78TFzpgNlAat3iStKHg+7v+wl+nNgHgHqllV0
JiAbUQINBk3/pGsPlgKJPx6j/nKQ0ibgf40wmV/uY6ZTFVAJ0O+CTeYVt9HtVj7Jvyhhp+SFu8IE
veD17Vs8eDOTzO61QtkITQq/Sv/OGjcKpKeuG2AJR2iujq36dorZqqTvLTTKYEGz022wacAbaB2m
XbghtzwCs4UPuSFLJv5hjgZUDcxpiyI5wccOBaMKnelCo3RBN1bw0pQ5Z9UuuzO05zezxBysIojT
XCuxU30IWWowbkOWDe0YzGnb0Fm1AVqLoObIZx1cCsO5XeY7W8RtTIgCu6AEHtxkgxm7n8omc+r9
hAyiAUtvvFN6rhwwzywTmAXSXUUzaInK37XZqRqeoSbNiROeDSYS02nKGmOEDTqMUORu6ECy6nO4
N9ZAmKAljYYkJFLI63WzS/FP8xUdUyvQ0GELgH6o1ZOv5ijC+zeK0Nu+zmvhLlUuQHb+bYKJlUht
WoImGkqxVWLLTeXpybguQTceK6DFGLQfmfBD1Yu9qJe8u5n+afabPjfNhIuuDlGX+iUt/3dueWpv
CaY7ereCDHC04jUPeUvJBEkWdZE86TA2VAWALoXd81BOl5g4euxmS8nECEFmqwYjDni3gqqSYEdQ
fnikdDYqWC/APEqgePABHOkz7+2zGJwzw8wlFmtRLVoNfBOhZlcU76MqOVbODZXFC2xmhkn61KxQ
85S2TogrOpKbeBh01iAkMzSOeOpXo4y83h6QjfFpEXkeMk8TIRbAb05gGqKzPrDpGZCFtxN46Uuv
gSDHBq9ZN13/yednvqH0RTirdfhRqgUpxL2PFWSJ5OjG5NG0cNxiZ+OhHd5qsVA0xwQZ0ACa3uIr
5Q290V25csp+v/pmTqiVYWY+PeB98zPQ7sQEb1f5oQkzoJjJ6vp9xYkQhblMRp1Ak05CIOYBSMLG
DyF+ViOIFSo15xPHWzjm6jAz08jMFgtXRM9WftupL9LAScrlRRvAH8kmXq7GRRkq0lMjSgMZ+U5P
1n0yPsqJKEJr2LxtesyNl+Re1UfHggYeiZRd2LaO4UOsMJSgt4wmuJK6TYKDXxUeMaefXRrclHJ6
b/TZ0a98x/KTz9jIBjvIJvcPdgENZUiGIRm8YK1PC1/vOtFsjhISDLLBL7Rb/UPPeN2BxQX6tsOW
XLRgIETLYaeaZIwkK56S7hSx47xSeFaYtGkKjZSkMawMuQn1wQ8teIEOuH19yXhGmMBNatXMUzCg
HvMmgH4pJLSbVyW/v25kMYOGnIBhyHjJUkbV8/ukVpKq0X0L+RHAgPEWyOJfoVOtdXRV0OS3M9lN
G9vcixuVM/i67N63Yeb6HAk0m/QYhkdUIsxTXH3IvDcszwR7V05tFVo1TJggfELyCZGLXW3xSsOL
F8z3CrLQW6lpCEZcYSXBxOEw9hCaLjwNupipP/z4u91i83UMPgw1mocIb9A3vNe/aM8VysjRTfw0
eAS8JQJUIzEozeMFugSG0zxi5iQTjBXkv5vexGcn+oLyuvJDs8ttBmFL1E8bkPMCXLOWvlSIKf0P
hOpL26igjSVhQh/NbZYOiYytYgy+1BzbVF1X1Vs3KCuMo/3Bd2Jm5YL0LynRC5QAfEkb3JAhiDj7
vQiW35LHp7zojiSCE58qsWAi+/zECWVdC2mBpeyDyo6E+7Ij0AzhjX0vfWIhLfGPFeZ4+UQl4SQn
2DBJ3Irduy48iY0GNvzICYvn62G56BEUJUT0GdGWZyfMqyhu9SRRUMvsKteA5nWjgMkUg3PXzSyV
hhTMsFN0DoywA6NQUA2sKhNQb2vLmywMbwtwYmUIxwza6uihPRk1j6ll0STYl0FbB7zvBQpXFBpN
RBm1Pjb41gYQQulHEBGnghMOiSdUk5eVPCT/0nWCwuw/JpmN0/1IVoCOrY9hK9k+NE6a4D6vvjCk
zfm+8HxjbseGVODEMLBrUSLvQqNejxFWsF+lGAAcrJds5CF4FgsbUARE/oKJ9Uv0Wp+0gd+OIa78
/Kmoqw3pBqSXpmfp5KYK0v1UQmmzLkAxHW9KKeQUiJeiFHUoEdMCyEBQ7zg/d00AXfWuQishMuOd
VBsYPx/QT+O8yumqsant3Ard3llqC134yizimrZGXvQsfTfkfJWG5ZOgxzutMJzYGB2fGJvrR4Pn
G3On+KkfhpU+1EdJML1wukGzGsrivLfH0p2C4XrVMiVFB7KCSXuSoZHrOpVhpdRuSAApd3BGpI1j
Wg30SXlgpkWfZtaYT86EgmUah1N9FKZh11ooUprE6bvP6yu35BNGQtEpA9U8CrLMyg2WoNdWjVZW
KLxFED0uFdUL+sIGC+Su6HiH+9In8HBh5RB/0BgCmf55dAThZFp9bcWnSfpqq5vahEhUzEscL106
N8KUFSQz1Et1ipOTaJbOkLzGLQRFAtXu0g9l6r3r60f/2Hm8nxujHs/iXRIoGqeAMQ2ElVH8lgUc
moCFatC5BeZEpb0lhZ0YJCdVix6kOHzQ+9azfA2i1AXOMFn7ePMrvnVb1hHPNm+/mOiQIo30uR4l
0JB0QBur3BR3bWV3m8qFnLd6TA/EGcAPDpLQ66u6uIWIfeBBDUOBJtz5qqqoMQskU2JIgIInDupb
mZA4uha7oLbciDwmhiUvUUFHE0miLV2F8VJs6qaL8QU/dRFEQoLCDqIUM0p/EiqUhU5E+9FCusCE
SqmYcdkNWXJKGstRpx6kQQUnibu8fQE2okmiSNWNLtDLdR+1o9DCk9oagQTB6BjWrGiKrV8oDv7X
zSPdGblzfksxCnoC4PbwcUEO9PvdPjsF8dQOk5oL0UlCBpyXRu4AqZ3Y6ZhvCKh8/b5d+5G6Qt/n
i/jKy/VguXzDaZDaNSEwis4BFpadTq4h3tH3lRadwhuRqkc57eBkjtKuqCq39VU7oL6o1sav62Yv
8gdYBVIaxQgLnKAS20vOe0uMdMsPT21GTklRujG0dfQ29XpN3PUyZGbin9ctXjoKqAGqzjLSEgx8
WWztuZMTQxEM5OhBo9ha19uFAoB2knsD+Uz1wCUiZqWIsunxAGpKGepCOJm+gFmjIcTj2bc44XZx
cH7/HsqbgNkTsDcyx5T8H2fXtRu7jmW/SABFBUqvSpVdzufYL4KjskQlKnz9LLlnum2VYPVc4Dw0
0LhmkSI3N/dewQ+TLtCQyvuDZJH0McwGS9XXrt3Lx9fPYS5hm1ob1xEqS0OHmWQoNQr52vDJloa+
YxjtKWDGyci4XUGDq06A7lJqpxjYrlTUTcZVt9A52isPv3+NxclDfh/4QohHQFnhZ4wadck0etiU
n8e0sJL+xJoXc1XEb0opflwvmDqEmyGMTlSkHPMuIvSWtFKACHdOYxUfMbWaEX2NxBiv615xKnKu
DBmOxNLtKNEdLVbtky7Hpwr6l3jUwMv28s0hDf0g+bXfnovO3AFz7BhD4moB/NjTwhn83tFL6cyr
7lhF0sYY0pW87rJ+r6PYOylKgBdA8CyYheYhUzO/Yqw98/ChYqElR6XbdsOhN8A6qx/yXD+lqeQZ
SelCZAk6s/cKg5EnsA/DiYWr3fmL2376OYAb4OSjl4yI9/ObAxSg0z40WrSccB3yEX4ATWgFex0Q
gQFgwuAvFASgaLpSK1o4+BgXBx4io4DrmPMqlVbHRd2nQpz7SIptFAS8gKF33cJfLSDPuRo5Y0z3
RIhbLl1D2N3CCbFy/ERaC3ssXn7f+ZfhflqGbz9nCo3fwn3Ek16qk06cmQoBzy61y8K0DfRWWvFH
y3QrjEBykzM7SFYLMUsbUmOAfOnKRE+ZQ/y7miSprLfi3EA1tgR3Cv7GoOVUTt0OlkYSp0tfFJae
lZLsuvZjZeJTzv3zOEK/HehrxF8kC9Co/jnxdNSVRoJS+jl4MTYmtdB09CbzjQDipQE6ZGtdpEvA
HmwDgaLDPAGSugQx80IWSpgl4txW+ibXZHsYpg2XDb3dqQOgXKHbq9xRYq2xwKO5SYZws2ZEdRno
FKCTMWl8dROAm9kZ1GtVDErat+e+h+ARDM3IR+WvVREXB8EGlykyCIKHyM+VTXpfKSfAzTlSn1Qp
deUeUm/JmgPwwnpONS4VGNZJXPwiVSARrVhhKGjLsSK0zFZLnYabV0k02m3XuQHRYDNfVM+jrOyA
qzgpId8p0QrIZsrYf+4ilUB1E2EEBGoo5Ux7/Nvxwd5ind6p7TnEFV0q0RZXwL7Xi02bdyuP/oXI
gbGgHAVEhTa1H2ZjJURN8TPQJBekt1p21fPQY2pa2JowQKGjldexa5pCHCSGOB1NIWuTqXaU1k5A
mx3L11KYywiqEvQ/kMKAojNRdX7OHU0DKY9GuQUONrkCacYZLdT/irepGcte+EbHk3rlMTF3QICn
0TQmgIZf9/RFptbGbU4C1LLOpVu7XMDOBXoX56K0JNs4xp9NalEPWsSWuo0c04nWkEBLn5siYVNh
CCIzOg8agDoSM6sDwLML+GpA4LIYZTsx99kqzHDxa0ObXwHSCaRpyCL+XF15GGD6ybPpftLeBley
kn3QQ7eLnToHOsvnatO+rk1v8YuikIuzK0//ZuGh6pWMdYoKnHsZ2J38rpO3lai7uIDIsUHnMPC6
mT+cGr8rU7PQG8wqvw+IW9sovIutsNU3w5Jf+nFSbPbq17VCwiVobNo43waefti3g6rJMel8Ta8A
qeT3+VPqFCftKp+2CySQeit9WLOquoQJfY1oYlCQweH6NSuQREwb4XqEEuFkEvo4KYYaO8Ht8BFm
Qzax8lNqB39+X97LyIuCsoqzARtxWErNUyy5l0WbtTWQ6Rl8PtJr2QeopV5jV0+7YB7zvo8ySxl0
I02NcNCaMw8QYZGVZCB69PkHTAKgpRusHfnLNOHnpGZhJmlRORYmmAQGhy/y2HuNQaGIKTsFrS29
8O20lKc61xH+iSlZNdK+eBviM36b7dwXM2qT0S9LzJZMJl2jwz0YZiUO6lB2Olg+vF+c0dXQr0Kd
UlGsXFtpFSx/UxCFcV7wfJjnqWMSNRo0LJuzSL2Ul3bePLbx/e/7ZuncQ8oCfwfYe/1C976qiyHV
ygjnXtUtGA5te8XY/D7E4qaBbfIkWkfRpJyFs75NBO0UqT2jrLzrSxPEXd1tm9KLhtAGkHtluKU4
M5njEorRwNuafs63405IxI0IGoRnFQn2EIeWBkuOCCYjXbqydouBeuI6qyjFo2IxvxPqEnw00mNm
witfqF1biDGO/57YreNb7bXeWP9E1xG7ElUuOGGhjIB0cracvIMQbZh14FltjRu5AlBIccqP6qBa
zWfz2B3DQ/7Mdr9/wuWZIvlA0jU5EM2B/tDBgZBLgUXt9v5HuMt3k4alvutvjHvVIh45ku0aX21p
96PEbP7L5fmCo9uWqRLpUthCYuFVlXTLUN9rdU3YfOmIoxKDf/iM7IKuWrV9q4UFac9+SK1Ka2wt
uM7Q+W6p6kUCr65qRXln6TCAPElhMoHPSOdnOu/qMY8jvD0ivK409qGLzjVLWIkrgRO0a9iBxekB
raJMqSq9kIYfkQ5Ce7yvz1IsLM3UD7QE/lA6pF28byTmFqtHYimeTJgedNlRWbsETLdiLA2B1BzP
13w3ZqjZWbE3cNQxbYwNepRT3EGQTbi/79DF3cIgkAm3W2hKzDPStspSDmhOc6Y8shq8mZPkoVT/
3/1onD1UUFAt/BJrmpMlSN61ZqGCqRRAoIyNn1oJtqaZ7JL0loNh8/uUptttdtmCnE6mkvZUPJpH
F72Q6qjlwJeNSb4x+2wL8UbHbKglIPaml/eBwt3QaFbC51K6BGINJUBTo7l/8bjSNd1QYuLjqNuD
PTyyQ7BHQPOCa/hqOOHNGnh7YcPIBOhOcIvRJ7isjQVS1oUdq868fNKr5wFVqd+XcXlC0MyG3igC
GJtfCAHlvOMTJkI7y55qk4/xVbIpWBe7iTQgOdEaZ3RxSiBKT+U+WKDM+2MsreKgp1N9iY92inyM
ibWWzkIYwRkz8ZqfHK1RXvx5yYWJURFJa5pzu4eGdnpv7NvaMg/5XfWKcvnf7L4VVnvfPPOPtbC8
OLlvI89SQFnJcdB8PP0ivEk6s7TlcE1ia6EyBS7gtzFmeZ/Sw5wM5PjqbNLay8vYIWW6oQUgO0Xq
JTUEjdFzL8QnPu3KRbcQRvCgx1lDf59NzZCf6wq8th/Bwg8PbRkWEZNRgwnNuWQNZblQDFcxDgox
MAXGXT4Hm9RGzfsU5TccMlpZYJJe4Vlim7fKLTu1TnLdXxELjGbTkbyV00AXogr2JNGm/jcky2dr
26mJ3kIdpjmzYKp+Mi/qbT/3itDlt9DRcwGGL9YelwsFGxCFQNXT0QdEH2d+Iuo8S1uNgdts3o3w
rTyFd0ihU8t/o1biaPGq5cbSZ4QCDfAZSGyx0LN6iVHSoRogywYJEaj8mB6BJWnKVw7hQqIJ9hMy
FHkSt7u4yqGdzDUtwZXTQdGuE4UV5WdOn8kqJncp+0I5Dfe3iXKXfMHRK9RQjFhCtE7C7ioJp3eX
hk44RcdYC9w2BKlA9TuoNZNbMxX3Mh33GS2vNCZtW3hXWITLK+dk2iU/76bpfOB5C+9iAyswe+GW
rOQRQLjKOc/rjT8UG5TIvHgI94lyGxTpnar0Xt3TlVB+mc78HHWKTd9Se72iEUdkVc5x9UTUeE9L
FFAzKIn5J1UtvTZJ3ZXTchntcEIIBZHpy2tvfuEXmZZlY+4rYDEJ8G6SG19z+oMOHSWoxw5oSUqS
tUaouFSvwtaZNC9gbwo5JTrXBumlvukTE4Oqm2CbuPGdlFmmLW8rvjftxlW9alPyveaQbSfbq8Xq
y239c/Tp//+2yEoDU2+fYfTO7txzOWnG8D0S1mY7wgzb/PCFR7STuVsbeGlLfZ/17Eor0IjVfON/
Zy1vk800U7o11j7p4vyQ28DpTYaqx1zAMRuZkhuhpHyRY2Dsa2vQ4TbczK5zW7VQinLJtgr27T9d
2m9Dz/av5qvaOExLC/cBV3YidHytut/k1cYnB2F3ju41J/Atcgk53srZWQgi+K7fBp9dbaEE2Up/
wODoejmyk3qNdvL9t9rp3cKDmrS/zdtTUTirb8fLGwcDK+gJAPqqol4xC8bgdvkcACXlnH0OdrDN
vWzD6mt2Il7udltwGlbO7OJG+jbe9Hu+bWANkrjU4BhvIPtYc4Ww1PoWDQA4PZh2xFFE9f+qyCPY
rrdH19jyzZoG9EIBEGxEENRN5H8od857A9OZllN5pGdDK5/9TDu0QWrjhx1VPu5GKd5kDUR0/PDG
p4ciOBh+Z+tQL6+adRraQgRDoR6AFTD0J4+w2WcfY134ZlPLZ+PUucwbt3W8oeo1syfniREE5E2k
7Miak8zCjW/8GHYWRWqpFXnLKhlRZEq6UzQkLHVXO9Im83S2euEvHGoMZ06yegS86/mhHgeV+VlI
5XNMNafOXlUZPRnpNeGrvafLmiQm9gUelDW8WC53c0AzVe/pV3icwkd2guOzV3hQrN6u7OSFk0Oh
EDhhMtAKuKgvtTD47hq9oeeqdqcqcmHD11u2FG6zTe7mG8hb/oMRkWBQgNWWOpWkHMZuSFR6Ht+q
XX3T/Gm96Nq3cjf5L1hg09abJRFoE/5nsFk45ClE3lhq0LPZRJu2YJaE9nst1tTelk4AUl0Uy1QY
iF4APgNJH/Og9Om5HiWLxtK+7seb39ft8jmGSuO3IWYhBwq3HCWqAIkJfR/YoVRiR7DOoerDEKx+
o8VlQzUHLWUgrME9+RnfpIATCc0U5awk3qA7zVHsGAQehYr94Eihbd6MbuxG57UO8lfWfPG9AGDB
/odKFdqZPwemsFFWYpEoqDymlVOZu2YADb+6g+iHW7nJtV67bWYXR+OND7hIJ3+0+Oaf3N8UzcB/
/4pZZGFqHxhykE75SYhHbmnHGQQWQo+7AX6Bk9cWHAUCpGb/QLhUx2f+NvRs5YF71f1gxNA69EFB
RSM0WTuAU+L82xrPntdSwoo8MLDGjaMOLnjzG8lurOQoPov7wK42q8nmUuSEUCpFTcuYPKxmHzWP
A61ISELPSuCaELMNN6EduYZjHCcxoyhyav80VX6y8+rQS+EN1GsUmYgB1eP5I0JBNk/1AneEOimO
gPfdvEbMFbZsg0S/y4qVhv1CWQHugaBeKEBBobMzL2IPgTT4EuReIY5pOJEfb5Ix87hc72jLwcpG
IZuWtqjaXWiE3u8BYunMKsAaoQQF6A80BH4enQj2jo3wMbRM/B0pn4OqchXIOf8+ylIY+j7KLAwF
Rl2VBmpdZ+whLwxCdxB/YnA86uwmApXr98EuiRA4DaqOCiFKCXiazgGbEZQKM14Cvdb2PYpPlbAb
3OydHm2KAHT+sXZaXXLVWLOZys/jIFbWdPF7fvsBc3GXsaNigFQiOY8GjGiJKd3jAoEFDGBLeWUn
ZXzdxPGxD9iOm2s0nsvBIdyoQsEYu1c1cHRmXxRu0UlmhlmLg9q5/r7YG7t+Pxzzm7X8+SKdnQZC
3mYA3Y/G7hz7ERqlBjckgAcDxi01Diyd61tDlbZwx7B9pXC6AcQFo77//fNe3JqzYWd7qTHKWDVT
lFD8KrRCH8LtH78PcIkKxAiYEBYQ+TBg27NoGnVZzGVfrc/KWRzR0E09yQ02QEf61vhS71KgAWK7
ccanlXEvRNxm485CrNzpY5TXKHArTXw/6sVezXUL1bir2lTdoSydwNddLfOdcdU9+VL2czb29LG/
vU2At+R0qNG8E5507irLeADcWN0reI6F6Bz6x+EJlWnNRZanoczpIOTbwzY9kTVb4svTO/0SnFrA
p9BeuMgiUsFAglE7ED5hmJpy4va03yi9eFVHo7dU0W+0EDLgSv9MxuwkS8ntymeYNtCPmw4/APq7
8Gydkhg0an8uBaBh8lBBJAn3uI46B3sNXJTRvHDb3UnrluEX9+o0GtBDE/wUqe08AOdDMfh5BflS
4fXBJtqWuFfheFp5uGzgAyTF6zJ9Syfo+5CzE1QXnIu6B+q1dodkC1tVT94KC5d56hmWeCmcyFvj
MC7FCryANHCA8O4EvPXnmvo+kARdqAMYt49QOTJ2nYcux2YtJF3WEqbVVBTI+0zQGtSSf45TxmNP
RxNl8qlGhOlNGCW3P5i2soEoqx3Cen2thrw8tX8POQdjpMEwguWP7RJPakIbY5fsZPe/yIcWtyVE
hCB5qDNVmd9qkhi0mrZAC9VuE2zyexhEQtNOP2rAXtVWsiqf8pXlXJyD/ww4v8V4pxulaLUKa4ka
8ugwT0ELJ7bo3/wWKrunwNHefz96F8nI9PW+jTi7uurWz/Qq8MEhTO+4f88M2Da//D7EYnhB/4RM
tjbACM7bDFqTMgO3M5pucJ/8crAFEMOdnq38Y+1JsHjQgDqdYGVoaszzyLSQy8Fv0S7qm79Mkq0G
RqX/YDpT8ji1KumEefy54TUhxsmiuz43pbEd9XFbhPwmkVqHimhrCPmg1sxp8vRT9hNUeiA4sPID
lrYlzGZ0GQwZsK3nhWgGLfRc9gkEu5Tk2PMY1W6N/mkr8pkZoZuVO7kDi0KRj9jWj6JB55tHn7//
houXAraN8WUooIIpgSjzcw0EGEctEMRo7TeRrQeBpyU+sPogc4DK9vtQ2rQF54fiiwsEiwQkzfMq
i9kZgwnyN6abn/NGe+QjyPn+OymvhFwB/kq9IfoQdeMOMmAU8LsXYW+r8GeqKDmG1WvVPwghTmZY
bcvh1MuNBS6hrQahaaHhPEI4hdoDEGNCPBRjtaeZ8pePOnRH1ZNiAFtqVvYoy1sGc+I+y+9GmlsB
ZdtIz0Fi0xXLyNqPTn4omtImGYSBE+kUxwgOw59Iba7N3tig1W238uvv63JZWJy+wcSR+t91mbbJ
t/whaps0BxAOhPjR9yQp9bSh2MsJsVN+L9eNLcmGFRSFB9THNtQ7S/bNY5Ta7RqfceHIyeghAt6I
hjp6pbMQIpqWZVqIKEngWBn3z3K1wkC+eMqAmQFIM6apAvh7UbQZU1OW0yiszghWd1TPnb7j76KK
vDCJnEqXVkpti/P5NtxsXRMaNiFP4go1Y+KY+VSsXXutLBwf9BuQf+ALkksHe0EhJIW8pDqnR7gb
654GjIrbb7XMChtAt8RjBEvg1iKvKCSu4ccXVxM0Nwg1MqQ/8yLwMNI+iGNEfPwCgG4D+U1E2taM
7mX1oQ7ffPnkd391rGpjQDEljouNJsq7mBnnPKZOaUbgbxpkpX/6L1Dx7JSjLQy4MfLPSUNllkYM
PO2SMm2rMx00t4zkG6qmz9GIfcsEOwv/PUthM1fTTTSyo4AIfloAUCuK3KrV+DNNe0/ExCsCZiUa
+GRJllhapXtoeYIsRr1Yi2HrYrzqZrkV5mBrLL3TGsmqo9zF5kUVuso8lb9DWt+uIIFQ4qXT8hcl
hhApkJ6+arVKcqLNR1PuA1OzdXwhWfqQ+I0yJE4rGZZSl5ZuZvD489G1Sd6UAtZ46j7u4eWmit0Q
HSu/tQwzsQXXXSZF2zE2D2gBgQH2pJYP8sj3LVAaHC8fUF0gKLQLRGwTcVsPwmLNo6iV6wpuybEE
++IUIkl5DsIQ34e0vUWZ6BiUZQBGWYgHYIh3y2gpJhre/mDXZufJWuAwv97QvDzkTecUnb4j6kOu
3DNwaxgq8pECcI9i2n7wosFuEU0JyVTeJayHyqVt3qtOSYBqLA5N91ZA3pfQ/FYvJ+dH9Tgk/FDA
gpgZW6N8L5urDk8ZJsHtmeUOr8gurRK3MVOnF+Bumn6F3Q3VALjgCpU4mpR5tfKapKAvhMLmGlQM
Ov/KzGDL83vM/KqHXuwydFK/OlAToP5nzFTGsjaFUlbnAroQNNqXOn3o6usxAVIsidk2y9+qQtit
uqcAacOrYQd1ZjuRBhdupdtM0Z3QwAxibjegMneJO+jyc27AoLLDAwLGfdpV1B9SKIZIJR6v2mNU
DZNBs5caoxVpcPAKBjvE2LAA9uIASr4RtJ/7K1xEViqOGaMuevuO6AJXyrgn0lMT9xb8pUAt5tbY
YdOBmNmRBIqWIsBWDx0umadcok4tjC3LyF8jPkF9zxsUaaOMgMno3QOte5cU1wzhsujKvT+M9qjW
Fgk0FBAKL4pNj4XasZfzezNUNnqc73zIaPy+9l+w84u1B0tn0vdF6fSrivLtvqqkMOcCYgHnrKrs
eixsAI7POjZKpaVexMUOgOYWJVslhDlyFgNQ9EcdQf+tMUf+0tDQlkrN7tmWRu+lelMlPZiyZC+i
dhNEKDFrj0OBBBlGnll2a/LaVshtHO1IV1it5lsRLmItNB7GProyDd9uC7BGdJz2tv3jc+lGG9NT
CQfQsddw33+q4yEFnKCoJCiK6WgbxtDFEk6MmMEIOuH1hmnSoaFsr5kfv6/U0gUEUhODogiyvIta
qCTC1PdlvKiYdhsEAT73++8DLLyfkBp/tfbBjr9AjKktDYO2hQgM1wcrZcO10PNDlMQbgRMnl+YG
FFJPwKz592EvkU64yJE3G5OvHRKG+ZN0ICxIjBjy8ZqVvPAdtTM3dqAZNAlSBrbYIIiCEhG6a7jC
S77Qz4HnfGNfl/MC6r0T36Rz46d6A6m49tq0UZZs9xreqC3kIjULwFgci/+m208WCk2YOtJXFDnQ
D6azCocEfcBODlHg6rHFipL8VbrsIzezzdje11NGySBSp/wlMbMaeACZrLUa9ZYlN4F+kLRTxeJT
2Q+OEtRb0Yy3kX+ntbo9lsGJqvU7nHI3csm8rIeRWpZ5JFA8vSBOTtGbLEHb9JlTqG8yMxxsCNB9
T8G419FdU8lfWTmOxl2hlRP33I1BoorK6iT1z6n0JNNdRDy0nqAuX+7zPH6KstpmXeFGUmSXXWSF
7W3WcNcvuw8YwTwXxlU7wJvyKRlRnJTSm4Q95WPqAMLiIDW1/DSxtfRKGZjH+UHGRdQRONcnxjOp
cGAzMCGV2DWG2wQg/SwPPyUJ8bODL5OJKtgQuBFBgqT+bfObEXQ/Xx1xy78K0437+169Vbsr2j10
xlusrlWY6ZT2zcMX1BBAXUCdDIDtWZqrUdLFZYJ6SpXkpxhi7Hr5pgFaqUulZQZNaVVm/xLLw01G
DTDI5Q7kVeMe76NjpvEtVBvtjrFtJbE9CcpNQ9p3TQHFVCW3TBSp8/tRW0owFbwR0ZQGrg+A9p/3
nN7JiQk7j/ZMADktWWAr4ZOu801WpWu57EI1DTw8Bg4CuihIK2frYrQBVxougxmzZ14L3d5hI/4k
m8qdhM1rdRsC1L4Sv5aePrhAUNcypqL7hWxCrgtIjERmc05Te8Q/j3mxZ1xHhWeUjg40Lz3I3Toc
anrVzrcA9CiA450w0Rd0C03yZb+p4AGEZKpzqd1dtafYyV/zLTx61Tc8gdVtvtGUlY+5VBbClkPs
AIwEr/45oQvBzcw7BVDzqcTGQbEM7/I/tYM776j/AU3nH7y3cOvgz4KTjXbODNA3gQ5HCj3Oc6O5
OWmcPJQcEY633fBZ0nUnn6XQCBI80INQQQNhbVZLaOWylEaBW4ET/U71ze3ICidrjkQQr81geaV0
nWMa46Yom5XagryYlODFAfW1CeV74ToQVBlNIxlOSMDg2Uw+Eu1cSwGqNtA7zbT7UFYchAMv0ku3
9xurCu51CQ+PQon3WXzive4ZErrMON0iZE4Z1buofO2KW1q+R1pg69gTXQXYsOFbEBzcaIY4A5yp
R4cQyclQ/I07rwRkEkKWHuHqTtfHO8Psbwr/mmv5J4AsVmw+KOYTHYpDAnS6EV9nyI96cMarVN5k
NVgVeD3GmX4b8LNpRo4s6juf33N48QVSfF+HpZsnqWOI0arIY6XDWBoymFJpILd5L+EkWvqlTfvk
HDqDSVEY6U9tdaj5YQyffO5bYfjUtrGj6U9JnFmBvgeoYWh2XfCWS7BJCR51iN5UypGr546DTTJi
0sKp+tsUgqWUHdPqqYOukQgMuxHFJqzhUhPdJLIXyacigaap0h17kVmNOUA7PXqsx97Kq2Oh4/XS
q3DgU7P9AHeGkV41ceGOSnJdJ/eNjP+CvPSlZzQfLY/tMrsN4n0oXkWO5cB7jSeSm+M1ZNTjrgru
xqSGugDf6jl3gSc4hFTYRnWqFYhk3Y8d0o7qvY0lkKQht7BT+0/Wv1Ah2RJI1ZVPoFcqdo0y/uWQ
ohlbVH0aGHM//R61l+ILILQ64rWKQvq8KV0lMFT0WQNtDBjN8dy0ujiz5Wglei6Pgr+OTiUGm2dh
KVq0qZ/UYKoFxIEYh5XIGEltVqIW0MgL4RI+cf830DzrwqtXbgsoSp/rsPVgB2b5Q27BXRipPbau
oO9x8t5lu0KyR1LhGd94QfaWhc02MFVr8A+i2mUChws3mHkvlzdSwjc8P43kug235qQdogyW6P/A
gI4Y9lDZWoO79WyyrS+1thQfMmbl5Hp4rcIb3m3TwJPjwuKZF7RXTbY332XtPcNuTK5h4qXFqTWa
r3R0YBFilZUbS5bMvaB7jau/Sb7rg5dK9vq2s2CeZlNabGoZAiHda2pETttn2MfcpvmhJLaaB7aK
tg5UTF7T6lWqDlS/RZRIw6NAsiC/kHJT08eCej2InKXV8CuSWEO/j/MNLxzqn2h6gPMRGfYmh/bx
c9Ld+7038m3B3BSarPhfWeLR7lTDJSi56YDfDL20so3cySJ7TByodDB+NXJnzLcB/WSAlkobzvYV
qeA55HTNXk9u1bsyvDeyTzl76gj+FKQDr+KmdHy6k/l9XWxzaaPzBMJxL1XkGM1DoR9q9GGbvcxj
h4vS7nGu68bwFOS0nfFXouGGtewY+iDDjqpTQTtcyZ22St0KRoFpAo0GzBO4oDDlFih9tsqujPo5
kk6RITmDjpKNgOHuq2K6pgKMYP6ZGzfwo7Za6dyax0x608YTFXs1gMkVigZazogVM0gdFHcJV/B7
/gDT2pC9L25y+qQoipdANqsXz7wzLMbeKzNHwq1YEuEWGRAXkPXmQWcrNXOJ+g5quFX71GLGYGfG
7e+Heykl+34aZnlSExmJ3KtgAlXUdEKGgkt0DHGtZEa3kpItHXAkKCq6ucAJkHmmWrW0Bh0VahSK
P9qs77ZBIaxRZPbvE1ocxtQBSMBbFV2d2ZOmatOoUOURExKVpeSP4Xgjg9z3+yCX4FGkISA2/XuU
WYe+Vykzaw2sTLKfgEG1bk8GZ/4dbF42Lfyc//w+3tLT+MtfAGk++lXzZkPFSsWvKYJjB+lEjWQP
Sgx2WEIduQM0Vs8/yxZkxpysfLLFFA9C4sijAYoG+W2WsIdlp2iQx5vow/l9JVvyVrvFs7iwmqtq
D7WzQ7fKqFcXwvO3Ief1GAgglyBNYMhuD+kbYN5hyxJ8QAvhTbZRON1mhrX6EF96LKCwgQoQhN1A
mJlNU6lyiuoSLAbAOj2B7WhnJt6WAu5kcRE5qFfvk4x6IjQehTFYMHg8Vkl1YEgDfv/MS3sXP2N6
IgGshHPy831ER6VFjwYCZBRmAAi+ovqIgxWM2eL6fhtjCgjf611yRIxYydAYB/IZ3n8pGLD//1kA
LzPJ9EGt44KJradGmWYZdKSz4iMj+yTKrWq4+X2MxbfW5PkHxBowExdIz1rJhRlSPHqix86F1c3d
aFihR3cw37gJtxn6TE9r9I8lOBAg3F+IMoBL0Vf6uXR145OoyiIc+s3oNeZuAB6eW8XGvEIi0W5G
lz12qKMH0OZexesvxOkfY88CTuE3jeEb4JpPBhzlVYn+pm3+mRr/AgXDe2iu21nsgai2NvLCfsHA
eF7iQ4IyPX92USiBqiF45+cUPbwYWWy/JgyyVID7McT0E75tSTODVGsKnvAXzsbflMxOrwHI95JN
6RC2NTMndU2nv5bPyhrnZFq22dsZexSSOQAYESgWzB6VoZLCZ0rRynMJb2I4HltKoztJckTWpAhX
JI+/b9uFA06hmqOgXQjogTEnTDMlHGqwmkv4SD6V3VOj3I/92smYduHFlED2YwQzm6ibP1cTQA3Z
LGpWopyJ/BABVLcUZ9zqjh8A8g3ELHwWwSfR0AmxlN3v87skhgHWM2lN/N/gU7nq26cUHXrUcoDB
i8EaPUVzlaM4AqDi6Q7Vt+KzPsIIyq0PtWQHd2sAnKUz8oV01IECgEboLIzHUR1D7yKCknGcWzKK
flqhW6SrkfOu+UpOf2q2yBMscHqaAxgGxNbPecp9ydrYkAekTbBPVeNtjldL0pq3eQgyCWx+y5S7
3Vhtfl/fxWGnyAouOvQZ5lUtJex52vjjcM7gI6ZJuZfEmkX9u6qF+gsQ7zUBI7d++H3QhbgHN5HJ
Bxwq96BdzCerpGZoSkmnX1WcurIWb32Uh3saJV4dxIcaQbiAcVQxZk89DfbYlXeR31GrNEDeCdt0
mwjIshp05Zr5QrT8/AZgzuIHMYBO4dMyTyh5VYfQBVTNK45Z53J5gkPdLmchcLWdR6IGQnkFjFlS
dL2i9lik6PmlFC6gRnwcYL8pS+E2gZgnG1BxD3ybh8j+Adav+VNaVpEloaWv9491Xa8kj5cHFL97
Avkh4CAOKLNrJANWQB5RRbyaesVNdZcPIPtH8HqEC1AarTXWLyPcz9FmF0cboOcC0AhGU4vnEb4V
eap5anSqUWkQKgSD+t4dM/3QFBDDqyAeZFSDO5J8m4C6WSTRTaujGawI4zUKqu3vO+syHE6/Da0H
ALQJkEuzU+RnUkp4rptXRE1cYF53Ps/sXGEra7C84P8ZZpbyNESLiqDFMHrLbGNQrBpa4DIByyws
/oe0L2uOHLfS/SuOfr70cF8mxn7gmplKpvaSql4YVSqJBDdwAddffz/I9lhJ5k1Oz33wTHRUd50E
CBwcHHwLNCS3RDQvheNsBTTvOLJsWTRHydjPAsvjW6lU4P0OBrthOKqgvRCTv7gCPUvT8ZZAjaNP
2W7SdK+ev2VT6Td0DNSoudG67kPrt9zP19kRzEZTQmIEBQ2aNYvJrqasESo0AW7rVPf15Hdm4lxF
+4PQLROizxp9uTPB5MMSRxN8zWfKkxRGtJ0c304qXnNY0qMdlu9ak+xpr4ZNN8V2mqX7XH5ShWLr
COJHzHlwrqSBhq0E2SO0pxfjhMA2FBZVcb7FU750AEcsSNzMmQv4LtiaI+/qjdW1LpA+lTs4G40X
osu7mdHEqpo33XybFa2tVnBsER7+7DY5j7A4VFNdrBq1aefbSJsOeq4EjN4xwBGuR7kAmUUpjes5
SnZIuqwa7KWpl3KnFSJMu0PR6feZB1uWGJoPEB7N7qp7Snwotm1FXS9LHhXfS4GUIFc4Pj9JM4lN
ozQgau/3rurgFcG1HughPqCyBd9YdrvSnl7krU26FXYxp9as9NDPRljpVg+6E4B05U5Og+l7thfd
1Esy24Qw6I1aedLvjXnmNeVygULjFP0JPITpkFo6H/GQmsJoKHTGs6/UOTIemYEWzgIpYPJB9pmz
Le96aYlyHUzEgn72CgunjPCag3DIdNtCsTifAOFSNjL5hYYIPuOXEIv5HJUpZ7NoTdDPKPeGXwfN
Lvk5wxIayHVXc69P4TrDngdbzKBYoFM8Ncl82+h0J0aASAndfqSqb/TZcy9pr9fDyeu3IMQz8RSE
qgtPXsuMrrXzXKmtPkHYc34lL8YtoFwexPU5Ydt0Wzc9lcRpchsZhhPRtskBF38BZ9jw/3GwymLE
cZIIaoTe4O1s2W0ZSPqb7ECaDm1Q5018A3DqDsbi1g+WhKriSJ56Y7lbghoXykBcWb78Br7KvtT2
ktCaYlRJ8y1OzSm3JVd+V6CO4iVus2tfAXBpTCdHXyjzu8q7/gU2Yy+Sui62DL2bcb6leKxhAGi5
gGkUuHurbu8RY0cr00lgIu3ADdLfYlJdyBUKqNQAVvNuA5CR5wPX6kSO0jGeb/NGswmeq1OIyXZH
Q9t44bxwEQb++UugRa1W9WDNQtF/AoMg/Y260+DgA/Ax+o/sbtpXQfKcP3CDVIjHvlyfYD5/i5yE
yBDxQnWAqmXJsSRqLGQ6JfOtijevTHvqJslNii1xsktZAmEMC9KxWEir1lAkwSBSN3CSgeNC7CFI
ke2BnPDI7xgilZt9vQv7VrUgmc//Bwm9ZaZtY2hryFo03I6wvDQFwctyE1ipExPhXIEbVGYCD2i+
SszaWq8X5vMs8mKv6JnYmSUThttkb7wZ0Ht7pPcER9p0K4TGIX4dgat53DxL+Vm5+IpnURe7JBEM
g0kwC76VRc0T++rUCuLOEBS/SgpX0ScvkiBcLqM/PVl4JMqC64toeTuFRxeUJCA0jSWEF7zl7ZSk
uoZLIHgimgxltg7owEi381xzOyITWydmqEvjD6bo36/HXdG+eWALfXFcUtGeQw/3fIMWVBFG2JRw
Rozk14fqru9ty4dfw30WWF4EWRjlYB3SG3mnfUeHTthvzfzygF38gKWpHYvgXzAP+AEE1co87VWo
7l0f46oV/xmC01kh7YDiYZmE1Kkck8YChQScPMkHIPMQgwPNbKCPuE4G8dmWuh/PNl9XEyJyfDuE
hVDCA96xSHu9Koi9HkHSe4IfQyxld1EKtX+RzLY1FD6KDeCGlQ3n1VWi/0dQ0HVxOZahY7046OBq
A+WxDLQKcI1cclPBeMJOHzPqgG+kBELA+S12/j7MrvL7+gwvt+wy8mLL1mmL/B+13A07t4fhfs5f
Imne+oy8DlpP6r/Ht9iiYGWIUUMxPgsC94fKL3QHFmmNB1eLXeXErvhnm2Kfw0Ka4yc3189d1NcW
IJ1NKWFYdPayQvOTOaQKw4P31uPFhT0Avbh/B1pUgEMkyDXj80czw0mKuzz6uP6BLqQXvOYjZYNh
hCbSsv2utdQyJ74ei5zA1bY4DNDOodD3U2Z6n2SJXeDNOxXjjasCX+aLL6aAzQICMBQu0e5bbANx
anq8FVtILkn3awYSPFegG0Gmx874mHPBvj7I1d0Z3wtnI6R6YfWD1sySBtrTvs4JA48rL+Y9leJD
MyfAOol2P7N70Kxvsr4G42eG5hV7vx57BSZEbPTRuKMTOC0g8SzWSlTlLWPxBEJTYoYiGXaNKQHr
T5QTlII8QkstUDQAVWbRjfFY7eBCDGNBcApmB0Yaj6M2GIHZiZCAmbsTiHeOnkAEw1BeVVq8jH/+
lOXlCtfrw72Do0aWb73RoLWdFYvjqVRMOC2LxK5p98QS/aU2OyCj9plp3IEt9W6okSNHKjAQzR1p
GLrDSe7LxZaV3nqFmugJQ7aL35+1lQkCZELpEMdUO5la4VRx7JgjhXTSjkIgco56VO64L7RbmnMX
jgbI2ynouSNRw7FkOQ1pUStDUnfdKc3LcJrTY9N0d8iwHolQZky1r3eAV8GWe1CBIwEqSTeqEBfg
DbbM+ryAzqAO4gm6mhbumYtTGKnNnEg2die9jmGNhAcAZfYgQOXKhQYMd/vczX+2lQqlRlnFKgOr
Esf/ynGBzVlXd1M0n7qoPTHFldgDcLKA0dwJueFd3x3LW4COh2EwveB4hj3C9aqQJ75cf0Y5aqZI
Jd3JJC/ThPfpEeJd3QyHhU0jiWUq/QwFJSBOLjPWerANbVozw1l0EsFjBC5Xtdtc3Q0DhX7FtNfa
h5rKAZ6h72fZfOkbxRt6oI5eZbXYyEaXfoiGFh5MTLjdwxL6xYQ5KawyY6dc6F2snqCIKvf6tC73
DB8r0h04Bbyswf87n9Ym10SSxjM7USDqqo4DHPXD0A4Y0+hnvXWC9NRdTMv99bDL0/4fYSEZzx1u
9RVuWoy7RiLQ+wTSZ36JRYj2j8TN2Mv1KMstgSgoR9EZ5E66axApsSKhj62EAX6u+XHfuHhLsbXU
Ctq4PHVEv4/aLarxhYEBXQ1pXzwy4jK3bH/W4xCLOdPa0wheTxzrASXMl7P76wNbNSSgx4POLr6b
CjmzNds3adhIoaRNTjEEnsQMm10sX2et+1ZUwg2V4JOtjMdygiqzhOvXKDui+JjpyrekVe+FggWl
XhwrHB+dReySdIMDwcM/mY8+fyJqNuwjDVJUSzQF62sqCjAjPMWlcZqz3peTkzWCpANO6lwc4+J1
Y05WU8/n5EtAnkG+ZAhpBrAzzRGQuW1uxzlcLlywzbgEW+zpe+lBCVvLJkfzLg46n4sLQrvoJfXq
72WwCVZY3gUxejRzcR/C1feTVXP+Y8jcJL3ZZfHJqjXIjQNamsSVo7ZgcNQvWgmeU9M/jkX/08qt
QIRU1PXJWG3r8/CfZc6XudBLcRiTqoxPSWz4zVzjQTQHxbDxZgvXUb0HmLa9g5abfz3sqsPwj2Gj
2IVksYFWzSJL922h9UZB41Omie5IlB08zWuQ90of1amfZtWedMabqiZQ5ZrYDTEBNtD0P6uvzX8F
3kqBmeAWikByn09+VYl11XYmEIQSkIYRcLlRcH2gl+YXkAUIhOIJEa9nfC1+mV9ZGdUcFn3xyYRF
lzWTlzyZM3uQanuelZPaBFXaHsd62MjWq1rjc2Rf4i7WuEWMkYgUcZllAwtV+RoD7oaJaNUnrU1d
IDMHyP9trKZVHuXzqQBagL0MgsWy/SnlaqUOAxZzPYGc1ZEXrUsckdZBKrdeDEFFE3ID1yeYf6Kv
Zf8/Bgr8P1I3+MirWlga+oaSOD5NjW+ZzJXQsCqa1xIWAfGYbYCyLmQO7hYGCWJIsuOewb/2l6+Z
ZclopKoghKb8XVcB0KeWm/bqxksV/zarIf07ynJPTjVmNx4RZZDu9b60TfljqG8FtkGpXF1hPqfu
S5zFNcJMhmkUGeIIvWXPmu7ECbmRo+I7qc3jqGueLsZYNUIb9LgrXP9sW2OUz2eSiRPe8jvElvBq
nUB+LyM/+vp3Uf5pcbF/jBIcDXRsoRq+REWkpAEUQxOFsOuTUwxINDWoP4OYAvdzp2x1v9EUr9Wo
aw3M77ri6fpAL65PPHLCbgzvEitVPMgvy0JBVSGctPigDr+kEUh20ORE9KglaSuhXVygX6Ittn1H
9ahgsSyEIvrvXRU/qKUKPoOwlV7451kt0S9xFolzBIdKqyJFCPM922f1Ee5bYOVCkxVS1ilAYGaz
sSe2ppFnni87T4Wks9jC+ycEzMRWVOhd4Yiu+8RJ6juSbu2My9NownILWQW6Uotit42FJBPg6Bqa
Ar2jepeAfS3eCXVopd+BUHNUyqD6O3pGMYcKqNIJY8c4nVyD4GrbbjQ2tn6Mej70YZRb0siaEGb0
sWpuJvmuy7baeesqhGPrJJSJ8G5BM2PxPc1cipQWfN6TxiFZEpjKwNjX+VGSqVMJtxLoLzmVnWpG
NQTRk+tbZAUSRQ2swnEF5sk4sZSVqIQ+ZC0erRBdvhcPil+6KMO+N7vsaAUgZ+BZOdkY73o1odbE
IzaSH4DEq/vSnJeKOqZ1fRo4fH9AD5qUB5aBGjUBoB2zrav/ugo4j7f4hJhFEhtGW59SDQ1RtTlM
M97j0tgpy9qpzRj+PePDDNWC6xN7YZhwRQVhGAUWYHDLIss0oooUOsLiPgw1gNKDgY/LxMIzEkCY
ouHhz4bD2gGcBDRO9FXQ+z5fqFY/EGWMBVTPMXxwo3szigCyz45FO7pzkW0Mbr0tzqMtTpAhm8RK
oIhWjTfFsE+tx3QL0LGeP9x14Q2Kpix/sfhEtn1JOtFUW3Ab05SQaeCD1qiaEs1G/QOzP8WmVuxd
n7/VKgHMwFBAHABhAXa2y5OqIj0EJQw6hrlkuWC9paAKGJNDEiEoa1TlTKBeUsUSeIQbCY+vv7N0
voi8PDaAF440GImEBXhASin4baJvPJquDnweAtBkbHMA8VfnYKymQ64UCMG092hEDo/znVXBbnWr
elqXNYtIi8Eg0cxaLyOSBCo8wTV3rHO/ld7L6ZUNdVC23d4E5mFL+OdiXDhYoLEIybe1jWs+TACj
R/kYDgNEPurZ78z3AuzKUjyozTfS9l4OPNs8bHy7SxMLEC3aFyZX9l6m7nSgA+i4POw828UA87YE
qovS85h+XF+elwfI37XQPcTj3RJi3gzgHpkdGcMapLquR90mA701HZXZz2nrG7m0i9LWiTZdX1Zi
lzjUAakAR/wTrIY3hfPMQo3S0ppW0UMIif6I5hJG9iCPpWOKx+k8+xar95MhBloc34r6jILOcOTW
uNWm4lY0qyDv3jvUJZqgvLT1KzFnN876AFhGl6LwZMawvz5Rq8wE8zCkDDzIcaPklRFVy+oCtCxR
DkX8UpG8a9ZjrGzk2osxOMMInx3gueW1JxsBEWpR+oZdHCbl81A9Dcqv68NYLyxLV5D2MO94tV2x
XOaiFQrICsmhET0DmepGEAnr+pNSqfb1QKtbI/rwaH5gWYEaD1XlxblBpYz2Zdmo4dAqnkob+OWp
NlAQdgFKQQnfRSAGNkKuMjsPCekScN+578ySxZp08QhkYqeGcd7aEPXZjeKRtUCdmvJO2soMl8aH
izF60fCzA95yMb5MrCE4aOKkGgANBChG6rTHSWB7Sc38xDL3TYHL6vUpXX07jO9rSPl8wxRFp+tF
EauhmD+25L2wnsfsFXtm4x5wMQyESQB1AuJqJQUDNZaMzT1el6vmiUns1NL4TjKIDwAk+f8MtbgA
GDRP0wSg2TAeyE3cTu5IX7pa9s0tiNzqdQ2eOdASgMk6KlEZQKJFsukBvgXY18DnguHE+OTrud2d
WmfctaF6B1FhrjZTZnZyDwqpwwk96f2moPnFiUVliqME0qEr31+r1FLaAx8ctp5wWz0J9vg4vCeP
yoMUWMHwZLwnngUpoY05XneNMHSwB7FGoW0O1sTi3jMIQ1IqJaQLTUa8DgxgKBi8S0+pngSKGoW9
Mp8wc3YmP5hDcrB6LrPFnq4v3VUVhN+AZ1XAuHT+XrjsIYlim4kJy9VQh/G4weCRW9eP7VQ/glQR
wgvPH1CIQR1gi6dwKSXgAQWvgjjE1yaJaa3rpAS2LJSY4ugy88dEDhje/en8iCNt6/FolcAxTN6O
wGSLOLmXx3Y84cimiimHlNDejdr8qHXkvemkLZrfpewDQTwRdyxobYIadp4KalqYY9FQJUytHHPX
2mQWbT1Cp0weYVJaOpPSbK2jS8sX4HV0AoECWPNgI3lU43jkhTM0d07mB1T/oMrvRm77XSsgV+8k
DxCuc8TdZkZaoaP57uVeTFx/BKaGy3kVdCZGwozPGNFfU1cd8zQPhrh+6MHehql9Z8tgbw9495al
+sYCcyzXWWaPUrNv6HRotzTj1nfbxe9Z5C200KS5afB7xEN5Z+yyQ6ba8vfa5Qbsc5j56PBvCdxc
WlrYPKg+gAvikvrnXxznzQjvk0QJiynet+zZgklBQ6QNiMzFKAZvawGEAEAZ38dfLkd9R+sar7py
OAiPFZqus9HbaV1uHGQXo0BvEiaO4HKukvEkNPqY4y0+NKbSKabvqY7FY2wBAi6tVxNta1z2VLi+
Lk9osU6golTGOMfYgNeg30DeeHV5X21BYy7HweUH13E4VSyf3q0WZA6oOyqhJJZOUkGTLn0ZyrAp
t7KLisk/u9Bh1YHX8a9AS6DbIIFplo9YAoN1YuyR1R/Xk/TGQD5Vd798/JIoQqxnuRLK6UuKTaW2
UWZDveUEafTd/yYUKAcKv3isAHVFXauE4FgKB1Gwp7RxrajwqJj6lPUbR8/FWcOLFLhzyFxAhpwv
aZN0yBJSoYTckXRM8epZbkRYv8fyD6NDmg/pkRulLHaNpE9SLJZUDSMw2h47TzpOYbxTdiTIcOuG
6hfMzFRf3KVB42emLZTOFkp6xf3kGZJDBSG7jmobNsfnoxT0SjDyFrVh6+nIQZHd2gPoiBKkEUTF
nt56eN5Io10F0DWFCtz/giT9+QsQHq1Srti6vEiywmjVuKswCck9FDHdJKp+NyXztEnapzQHHGny
jaq/hXzUIRUpJEThBFJocIhVOwmyNiJ8HaYtbOjnybDcMzirOCkJ8MUVIUlkVO1rDYVH9MOArx6H
ruuO9AvoJKf1ITTzmwv8b7uTXzqfv4blW+3LVhJoKckCnLJCqcnfGkWHWq0eDJPiJkPlV6bodCTZ
uKD+P4ZqYIy4zWO4i4We9STKcxFLQHrsX43JV3xIuITmPkFGeq6+pQ/JrrtVX4abTdPYy6P9d2S+
Bb+MNh3nrrbaSMHFBCzYQOcGChz/+97soO7SfJCn7ii+im7zPyDnX6osYYTJ+74oqldqXZaWG9CG
wBViAjIwQrGVpT46bh4rU1uf0h/T/E5Ys5EpLx1gX4IuRflBPqSChsf0cDRVZ4Iuf9oXkNT6dT1J
XowCZJWOU0xakwZnI0mjJJGVkIKLYFofJEdjY4v3cCE96oBUocuk4Hawev0sKtY0cDFWQgsCyrhC
23io3DjuN0J8tqC+LI+8lrJBNXol1OvKh6xuMEobD0krEDqSD0YBI3vuNrtWpIhkYiZK0iphD8sx
euiek9vsPnGJI/wQcaHLXBgeebIN6SS3cqOHeuM4u/ClzsIvtjsT5JHOwIKFZdn7MfBTowqJNWGL
erUVZpHkaTFKaQHJhHAuW0eio90kr6ax9XJz4c4ELiXWHUCUeH1fgsI0SVUG00QZMPeJW0DaYxTV
XaVrTlTVNka6MXcXkgcUbsAeAC0bh9eSST5MYi51Iq4ytEkeBvYtbRsbTVY5IftBLiF2/X59V600
yLgvFc4DjT8SKesWWFtqJe4PCQtrEBb6fR1UL9YP0+YHdLSFkZTXa59jJFFRg4sMmOxydDSd46o0
yxYLE1KyjSsc5fv6G3e8KMIsiI4G3uJdthOeZ0clNjy23fJevCmdrYNwnSbPf8eidzQMhSKkBX4H
wHe+3sAHa/wNHXI70TQnLiInw6urxsStnS9eGj8qPFCOADlGEbZok+Um1AkkQ2lCHE2eotaumud3
hbpT4a2Dw99r4vaXmRcHWUHnw9hn1jGixJbpL7N+U/O3FB3hgv1gQE9J2j4GbQj3BKfXfs94Aldy
UGLhUaLfNtMJzmZIXeV9PYY96v0i+abGw45Uo113YDHMd2X8TSw5zzPdAbwD2BzSwzjbWfcizmxX
yqkP+2xIJYi2SXVXqyDAO/9m0KOOIQbU9b9KDb1nywd1yTabX9AeU8yPrr+tjOek7FxaPcAupYWk
eXxq5qBjE4A42n4y8iBt73t6TGP+2wx7nKGtgkqsUURHmR4k6U2nYZGqrgp5F0F51utHVX7TIMBY
6rkPcLGfmikUmaFQptRQpwYEfpxA8FEChVo7BjXGoh4fxUrcdb3yLDa9TQeoqVCYCfWQGSEZhgFY
S+FksuZ1Ub7PpA5eGbNdag9Jf5NP+AtE0WlQ7w+oHBXhlzqBtoRuPCM+BC+8Abem5EMeXqwEOuXz
C2z5XCGHEfJUQAPzZoQAnTAzJ++/z92htBLXHCDWTXAZjivPYKWrmM/pcBdBpNxk6bNQ/q5Fj2ue
pwBkS0Zq99oLxLXrtrWrngRiBwlikEA680cMtj4Qfw7VRdsYflgAUpuwQOgYnJmmjxGq5pUinpK2
/DEwsqN644jWowr/JEMA9Dp7NCD6i3K3QKLMoNs3QePfwvWs6KGibvycU8gVd8VdEcuekNyxGFMy
TbZUiEFWDZhpC6KQpT1COG8yP5q+9wZt3kHrv9WZr+AFQgCqMAEBqP8pKIkfibWX5N+tHBaXWeaJ
LZQy0ZahQqCJ1VGqXzoLrpANVDe1+NgJ2kFJE1/AbQAIlieoHEPSOfctDE8FvdPM44MGXWT4kBw7
fEa9yz0NYphKR73cqg4tsOR49LermfhpVe/Q+7NH4bsGN9FEgUYmy/cW3efQ5JNhV9LVzaMglc48
JM+G2u9ESGe2PZzKkXWizsnat7G4N+PG1iFiC2EnJzIBmox0N88Et0v0PRSKQa6HDDtalQxChTdD
7sb9bEe6Co8A6R6bQSvBrwNfgaaTrw2al0XQYRwSeyh6G1KuoVC95wyENDAc26y5z+VXwssm5Xsi
8r+D5DZDE6BRjFNm9d8Ho8f+Sdk9VRW3E5+rtPCsGhL1Y+FF7IapEOgeJG/qZE+0QkGcsbRq1zA6
t0shrJwUvjQbtjEWdg0ofCXv+g4K0xbzmaoHfV54lSkEALvYKUzMSC1BdQ/6pyARS/FLocu2NYn7
NNY9Un2Psp81BZ8aSWS0fkbQt4YSu1PGH7EINVWSvaIj4GRKvbdG19T3lfSDNq9Nk98RUbPjsn3S
8pu2JhDeJz4xfoz1ndW/W9BMxHA/zQ8jy2YDkOba7wkrWC2EYw7ElqSA6QHF9eytG2606jlj8Cw1
7mqm7SUy2H12w4p907zL85vRvsvkezOHOsxCROtjRpah5VPBb3rQVjJHt09PQye41DhQlJBCDOpy
rt1NEKCt9fe+gUVLFnmQskeqDWpojJpDdGMJH4MCIVBVDaL60dBoYJiPScYcKW4cEm06GPHbyflF
Df67aJ4CaMCpb0vAMAw4MsGcIL+q3XLt5nmH1e92n4pJ/Nqwxcy60BU/j7co2TSiZzWMeCD3iipA
dbpAesFScCi3DXPEX5t02IsH4ZfxLWo3jcSRiE50EzJcQqGleaKH/oY4nVue1KO+S7zNvv+6Wjwf
IS+8vpTdcGFTrElBxMYdXc3X0JDIb9mOq2FH9hiAyTTcbE3r1igXnRBDzgdAm3hMtfZFqAKxrdep
C73gs2Et716ZNdTlLODDqYF+IDdimD8KnuFoweD2p/KQ3nebo1J4dXRlcRqLKiZuIyJWfHFytW3l
OB0GT0IJZx6kI6YWduXJAf5eLmydvMxDsoTkSaAjIQHpNME0BtffdJf5w27TuWddPGMyUDMDXoJX
B3TIz7+xYOZVwgC0x2Ror7CnVcxdw7xsRw6Zg0ctYtMnsFimxEstJ7nJD91G8Q4C/npqNBVEMM4e
4UINfBV+WWVNQopcJSKe0cR7q9PsQq3uLOVbCwlYbfbnEbxKZT92BzGt4bkhugCPoyMx27glnWb9
l2HOngLB20L4PSfPXTu40DlwTCGxxzYch3cRuT1HNWLGhgsm1bOk/6ryU919k0HoyI3GadTRTvXO
H4ELmUZqc+kpnZcDbe+WKmDZIiHBlObeTI0dP0dwgkF295fRh1IOBVrgGiIwLVASqWHGFN/smK0R
LZDTBg4HPyrjvrFaewb1r+z3ujKFmjA7eJwX0xMDsb3W7wbu6oPH7aq6J+yHod5F+Q1NQaGV3ish
O8KxOczaiTMzbXl6FpojJxSacCPo1fFeaPsUZ+vwUCfirq1lrxGfCabRalgQdapXQ8nY6H/2aYqH
c4heNO/x+M7012J6hduh3dSCZyWD3RqFG1XPNXkqoDISkdEr4bYQD6WfytFHCVQEkya3BH4lFgM2
MScZwb4HWyyT9hGYnJLc/jDpSQErT4Rdna7nh8R6zHKs7NGXq6fMQCfROAg0fhGa9FhI4nfCwC2X
oBMOpV+BlY+DkNs6bO7EKXH1sgyTprqxGhzu4L6BvejU6VGRVLdQf+d4Lsqi3qtTvLqmpdv00MiD
yYYoHTsG/U/xV41q1Cz3Ek6rUpFsuOg5MImZiugmj3UnY/KdBdRNnL6YJPJSYDSbPDrwar7Mn+ds
dCLw3wfpSdbe+skAZPwF2Hy/NXaSfsrMXW+CmA+ZcWqYXjbBeAQ69vVraWgo+lSvxGVFmG+I4BK8
yBowSaOpN+GW3XZsA3n+SQ5c5BW8SfMdDCtEjpQ43zxd0RplNVtY6SXsP6fEJ0m/TxmAYgDETtNb
U1t21PkdjfCx7iBP4Yz0h5o8xcWB6z4rH2jq2ObOEl7i37BYSscXwDky+DOVKUgfZv84xSzIFSx4
zJjKvLY+lt2tlL+U41NsfUjjU8OSQB6gtNzWd0kCwhLI8xw5rtPR6+EMN0ALQ7oHLCHotM7DZvfL
bngGTAXC1pkXx9kBgvQ3FC47lljmNo0lb56/G6niCrA/1EcOp4/fBNz0WqodO1pxJSqbmPfz/Jzn
MwRdda7g+0Oh7K4kLYSZCQwxRF9vM5j1QGcX1Z7xmNQ3bRMF6Uig8FkelDjey03r63BcsoYWygqq
0ws40nRYbvS5+3/aAgKBMU1ZqFEvEhicfRKn3IKA8BJh9fU4gAkvTOheLO+2Vj2SaWinNoyYAVr+
iG9UeElb2GX1fL1nceEo1+Cq+N+RFrf3qS9SudYQyYASfgdVevggqGbkXY+yNZ7FYSK1JlVxDWpD
XYC9gSC4RRPSWIFJyeYD6uVQQOtARBBoCGVxoCpmUpsEYrshUrAJe19efhWQLapdsrcCYPl2QHgF
W8flheqEd30AVYSWEMiyiwHSupuzeo7asInxkehLKb1en8FPs7DVkkCfw5JMC93UJepJE5IuHaKc
hUnePuUsdUeQu6qYPRrjm6QdJSq5xmC5WfMzz6H0p3c7S0YxDhhhK5gOmSvw65Hpk/Gb0qTftVQC
ZXlyOv0jB6wIZHg/l2RXHt9pHR0YtK5HVfAiWd21oj/CVoxEb73yEvetn6fUr3s4CYokIALu1tcH
upKK4HpMOKrR2MHRD73kRTmrTLj+lLpMQtz5jyOEcRUfqfMRN5DxkJwi9FDsJog893rYdWsSUYFf
g4wNLBFWmjKCVNRxmcwEz9PwJIIP0CBOntQC0YO8E3dqcD3chUvCeTy+oL4UN+jgKGYtYZTzm36Y
qR3vJDzq5d/K2YFPggsJfOd6xPVG5wG5qQterC+Ihc0g03eyRvCSwnZDAfrFIN60+rc/GwXCiDKe
95G4RGslc6DOep9pkQIdyqRBLYQTUPg5jVssxAuV+nmYRdYSc1VvmIEw+b7+yfZwMXdpoLuQvvTg
p1C4lVM6f/4CwjVhkSkhbqlJK2BM1vdMEdM+AzCmCkTQkAxxi5e9rrkRAuxevPLgnXUFoQSmAKbp
dZmFdYumnFx5nWKhx1LZ7Sih6ff8L1n2/3gb/zN+B9Ukn0Chbv/+X/jnN1pNDYkTtvjHv4fkraEt
/WD/xf+z//7Xzv+jv99W7+Uja97fWfizWv6bZ/8h/v5/xnd/sp9n/+CVjLDpvntvpof3tsvZZxD8
Uv5v/k//8C/vn3/L01S9/+2PN9qVjP9tMQq9P/75R/vff/vDwob6j69//T//7PSzwH8WvDfFz3Ja
/gfvP1v2tz8k7a8APnHHUgvANuAU//jL8M7/QPsrnr/B/UZ6xxbCAkeMkqKOwR/hvwEIjZt3QysJ
IF6syJZ2/I9U4684FwyA8gATxPdDKfav33X2gf79wf5SojlIScnav/0hn59v4L5yDSYuaA92GgAb
yiJxzCiKYIE1434PCxMryuXE79H7sIUKYsHtbFpwYUxbN+8miEGgsRmkOUxl5qws72JJ3CuF4teg
V0JtLNdDpY7IToUW+FESwDEVLSgBf/6jQaIs6JrhN6zV2tu5ViuXDTpDP3ZLW3pxA/4ckIGcAZQB
cHyoKhd72RjaLBVAJXTKyvgpzCoaRPz/aBVoYVb3asrcT2IyMjCZhNa1WNQfo5gOx2iGxVtvpL1n
5mRHmHVM27h/EimdbqO6PbIEVeOUR2pQSRpxATwFzJsm5lGJG/MI7QDzWL/Bo6dOdOpLejyEBaG1
E8lFkPTlvMFnkM/3Nh8mNjUQDBBiMwAZULio2ZeEz9S2AmMqpc6osMJHjz475lU+OwLp850p7MQu
N2Ib1VjY6AY0e9N0vhEFlYHpmCq7ZBp/FpNogNxJKeiyXezD5Vx8EKMaL5OtHgopPF/MatBwvRAs
J84p2UP3k3iTWaMQIq10Y2RA3hs52Otfts4/l+jZkvy/hJ3XktzKlUW/KCOAhH+FKd/ekXxBdLNJ
uIT3+PpZxVHMXFIK8UEMqqV7uwpIc84+2/zeqP/6ajwuE1MEmDCk1v3xBpu5mbdJ9HmgNKM7mEbC
NG+xy9s5c+J92urW2Vk6Z7+YTsn1Ha9umJTlglmLYZ9EPzRB05AdYppZ62H8U4eL5B0wa6MVTeNb
bbaMC6I2dSGK/C9eAn9M7H59dA51jIdQsuGiZFzf2j/eyqTVqm1XkZMTi8Fju9jHyczV61zXOCrP
7rkZVgwYLT1DFd0kZ4uuoynT4i93869u7P+Lu399DPjeV2tbHSbtH5u6X+aFmisv6EUJxBzUxNAQ
501y5cyXfEiqS+zJ8pJe/7ZqFTh51bylWePwyp0nz3pIaaxONd4tp19/W6w0/t+/JTbItT7Z14Cg
sbvoHdOTyeb9gIdg+8HZ+rev8h8WA/0mwBF8VS4y41qH/OOJ9pXtrLLRi2AUzRoNSzGdB+OxJ/fs
9Ou/jHLgJ9cfbzXoN1fTegAnZ93+3x/bFlvnNQccabPM3f06glRHSO3cnSuzcf2qL/6yPf/TQuBc
5zhlxM/ntv5YCM04GO5aGCWQiBFWIqGKsHDVm/KFXnTStVAl+WfZ6d6xjAX4oPlTE8Xxv2+kPxQz
v5YBlw5uE1dfNjSOf5wRy6aN+AATobk0sbUjb/O7RY5PKCtmCMymtIuXyJYUaczp4za7d9J2+svr
+4Ptdf0IoOQ03Vx9nFJwyX9/fdOaleNSdCoocPg7pzruO6JX9U1GYpWutPjs1v2HnRvFfvVEcs76
1p+M+cFsK8NfsuZpqdKFcQG+TG0ynYnDxUOk9P6uQL0+it93DB46qBWvZRIykD9x08ropYtoSwWp
GFnhwnBuOl1uJ9lf18jYXlpn8kJzGM1LWj51tZ7+BWH59SR+/wSsE361BQX+2kD/8bIcoRdVSzRX
sHUH3UyyJ4wxgtTUXgtVtF8JnpFB386tX4/9C1CEjOxVyKNljb5wS/3i9AU+/y6lf1x5qEncnj1v
yDTS4qWOUAxJNPZW7+eD/aj1nRPhs2wepdUPO8va2Y1Xf3EmeyTmrFki3UuMlxJEKhRF/SYLkkpR
Npm3siMNIlsYHv86hhd76P/Gj/n3F4FShdub0hiDUWwcfl8whaslNUaJNWGBp7R1NkkVMV9np452
azjDjbcCPFkjAPHU9yRYa896Vxkvur6eiTZQJ2fSa1+WybTjEkhutMEgWmZxjsOgSEDJUu8vndfv
dIXrAnfwpL/aoVJDoUP54/Nuq2amC9cjA1suy6Gli7VnmVw6ox35Dt6XeSCChcd4q7rp53/f4L83
mf/63fxK2iPuS7Tivz8ru4zNPDfHmkzC0dsb+SzgQUONDXoDIwE+MptJK+a/7en/8JVh3EC5wVUE
cZb1x1ceYn2h2sTye86EEfTvFRDWLmkyh6DbDNt6u9MuXVXCoFi9SI2w3RLTzs8Zse9uh6MKsULl
qbCyLVx6nFcoc5/686S67i+38R9cq1/P5xrAY1Kkchtjc/P78xmqPhmWhueTEgH2MTe5n9BGtnK0
X3KD0WttpWT1lv1DLoYxmA2tDzox7cepJRJV62p84Etr2Kls+2jstrhZxq68G1GLE7QWD0/aBo67
pOovz/c/vFW4AtdoMHSH/34Utbqb2FVslzwnTe2SDNjdztRNP7RW2MkyPWxqdsP/vpL+vWJAWEmL
Qs3FcX0l4Pz+qEYn3/KNR+gXrc5hrX+FWz+cCrk8eGkS4n/jBKVT6yg33ICZfxGaWXmCgtL4yIfg
6LjqftDyJ2w1PrwCGQOtDKLr+ItRJDj3tmI/xnhf5wVz2pihgrCsv+zDX+T1387PK3EWE1LaXcT1
+BL+/g3IOp+EMS0jiHI2PXuVs19Nb3tfa2gaWrqe625Rt1pue2dRGl2kb/b7ZiXTYW3t8WHWnKeh
0esvg1jkvkDnA9Yv/KHctLOJZeBZesVwEgOux6LRzvRLTxbg72PbCSJr3K6+MejworZN72TZVvfC
K21IGoUJmacsQPCg7zSGerVyow6TZXYvzYY/dlotd8Icq6DW9JZsbKeHpQMl71rY0vmufiJpGKnd
ioc5lu6h9VbnJtaW7S946i8Vzm8Pj20CNAYhmzCuf2+ajLrwhnUSa5CYrc2xJZworkfv1LsVPMSt
iupC6zlcunBtwLutxvB2lWl+jW1UK10RJ5HBUEWNWbIrRLqGKycSVzYIeVe4EfymANtF85g3pFpC
5nJDo7/lJABlb8J2LocHa2yZD+gLWW6meTZqRQczO8qfysR7dldBJmPqPrTjNTPVGLO/LB4wVVbH
Hw/gGg5joDdl/djmH6tnWrLtmne2BZkSui9qW7+v4/ScDyJ9sxqqd6tI9KeytKqgGbb5S6fSH3O/
yGjLCIzVVNZKX1awUQQVSmQ363rbuNV6W5heFeV6kkbGaNX3YydOYymW+61r1/tRP6WO2x8Iou0f
Ups/ZO+iN60bDNNFbV4Q/b8TO/fRd/OXfhn7uyLtZbh06MiFJf1qlPnL7DFHmwayo0tCqTztGjG2
1vrzIHR7N/JKrrMPRS2g90ejkfWTypOnuYz1kBA9cTFSrT7rHl6p+NwlJ7y2VBArxjiiW4dbmyzO
tmPqdv0HxxmVRZMr7Tjy82ls9JPZYM0B1bk6lEPWkHs6aHd2OW7HZbJsbDarOWiF8q59JawkhyHR
NibucWsUee+u/Miq3Luz4G55Uir4+Oup7Oz40OrcpZaxeNBgyGU3YXVNk7tb3GYLeuX1DONyaGeS
nv5XNakK5oYb53aIn5BOi6frt93VPaibyjBVxfplwRjxekm2OH37zMiSQzyO2e0s3PslXu2IK6S+
TS0CUO1i/liHol53iKf8MTXGc73O+uXXHzjP6JfS0x5X5aRf+XCn1MZb1Dfml5h2PJwVbLxfoENb
T/G5Ht7tQt7KOrYO09pTGgjLe2/03POL1XD9pkP8tvXMLdmcUXK9pcaxtAKzdW4MaszbrM9IP5f9
3QzTNZxTC59Xyzrr5Gf5qd1X9+kk13s1mh9OPaMfBnfAsdvsLiKrPw0iM/bDpEGrMQ31sHXfV725
sD5LAlGr7UZKeG9eG/cQ3wAG8rpFVDppb1mdwQ3IPQ2vLoiL3cw82En6YZ81ZXvj2lPYajTQfm90
z8XWuuHGoRDWpakglHXtV40jpMiX23bprKdtHeagENwAHdkDMtXki90vzm51rTbcUkLkLWPrj0rn
y/STY0dNr+dh5+TaTpMT4Tc1GdCxOWtBnczFJavaYvff7z7k6teK5R+7H89KjEMkSD2zEKJvfv3v
/2gycy72wetS2JcmiMPqmg/dQl6vm4nduOV0im4aBzDcmVBm8mYSRbiaIn+cduaSsBi3VmIkEWlG
WUWmtanQFn2BtAWLDoRwbtiu8SVNcbhK9XLbZZW6bwYjDyybTTu7U7WDqcSYEVzNmrwdL967AZE5
TnqFc4QpflhNOFV6FglbmMFWF2dO68eK/K/HnqheqmjX71wLFsGxzsWp0DPr2Me4yQyrHCKp4iHY
ptdOlIjKtuE8WpL5t9ane1oOaJT5bRln/Vkfv+DjzSeuTUx8J4/l1mxG0BKmR74y3AaCr3pvfkEp
LwGP0x99Y+zqftb9CrQm1IhziwYx/rRn+lknr+4UIbi9t0aeJ85zIy5V++Ji/Pz00Ei9ieq5qSLq
xSGYe2VDl9RD7rXyaMhq9V2gwlB575j2YopPvxRO6OVPWlwcUnM2wroShd/P9hfJcR31sOxI0o1K
Pa+Oil/b4WJ7Njf9fhFm81QF6mY2jPzBiXMHjoeBUZTs3wyNCMZxtfuIxKNdupQMr7P7OndkkOlE
bukxjojCFBlZyc1pgtIe5ONDb89j0OgmIWBdTF4Z6hkfq/wxqnLqhaRp0FR55WF0hikS3vKWl+vH
QtQT9MIxDkWVz7xa6nPnvVuNiJJERkthVeE6bSc3hVir0K3u+tPmFe1ZSnG7KOb/ybT43N3wRqpa
RmslvhfzcomHerlLdLXeQKINuFA++kpmodBnMooVexYz9JGhdQkuSClTEPWciyYYqvchpuVfxRaH
TYkDsozTY79kdyPaBd8twHRAE0B/aYj9HpNZDFePW6eZu4Jhgr+l6TnLijxwyJZOjWXXC+9ztNvy
bmkokHBZKfas/zHM3aoJRnnqEv00xhBIU8/44Sn3sVw9ioWiOo9nl5PWx0znoe4m/Sbx+BcM1fIg
B5Kik6n9SElKspZ4Pm3aD9taqzCThSLsOS12ycISh9LzxqTN8rsxTjFu9gLJ2jvOkMWLMiQsnCDM
yuqvVp6dXxrWFebsD1aWUelMnKFGZYVl1XyH3ZH5HjvZl0pNASlHNubnXgHXoRKnDNOtYUy6yBz5
12Rq9IJ1EXOQLNX3cm0PXpIPfqOX+MOO46mR7HLIJtpObMXmCzVt+3jYzKCtOM7brjCjYSihfFN3
dtm57zlPvFUvozGy+pToKY7adtM3Qq+Lp5ESNErTkpnUsZTg5gSJE0W0wKksliFcoc0essWuQ62Z
EaanBvf9jGv8NE510JNcvenzZ+lc1YTQUNKaIWRj++vmEFvJSltk+qrGmIBpu+YqsqzyRJuwhkqz
FtBjzDbyuR8DiuGoI7LRXz3tyag061oj6sGGtVRYpgSii3J+Ts3v8eBBbLA/GV7oAdGEzy0nEtaZ
VDVFWdgHt6CwyPQ4mBRvJq67p4IDZp8XjnZ0t6+avtg7I68+bL6abMwELrG5UNjIIO/iFfvwPo6A
KZ7Tak3P0EdCO9M11qheRPF6NOo0vuSi3XnQevzFMNbdrPUqkGbeRJnZQt7S4jSM9eHTA7tusKgI
ezQPvl3dd15xGjP1LOtjliZfSyOe/WrCqw8rRBg+GpowIWrfw5QgM1WYA5ZCVZuhAXRrHwymeo0L
7tC0Mb50EJvZaDDMvOmieS4Ur3r4PlxPCnKCxZbgWbdcowOXuQgpzK0oW5v3tUF2kTXzeDEH+xuW
5eUunbdvafozzYs2KIpsDdrepgMpp+x+7cV92REM3jLdDlovR5QAr9r12oNbN+a93ZBRiNE3/uWe
tl66VB4bueXXUfziD1Y+ci9kj72uXeLK9VBiWl+GfCWyyNM4B7clXFLmJI5VfNHmSt/l81c19PZD
o2oVGmnm7ShP/Q7nVOjv+OnPlA2bhMEkdQj35rRBVRMTqR6Pwk6hw6Q0NJsonrShm2gF1Lcyq9ad
y3yFjil9Bsf4UVIJPyy9dRligoKsTN85EywzOSrIOt3GclJD6idlDW296ki3YHoAFkXxpWpHhvaW
SPhTyAfcQaJaMdXbZD0Y3rIvCfBCzGEe59TpkdkTCzRCETe9dAmzgpK9s4qnpVZ24LQZIvK4IDZj
TL6nRjf7YirHfe18I0UT72GYepZ9ob4VmA/J7gRTKI6S/E6zqjuTSi80R/Vpeo3xMGbaYV5oDtc1
e2+uSwOtus+NXvvWqFlf08SA8S3hkOjjhTjnDhIiJryeOHYxBD0qy8Caky+p3uWhqo05qsz0zjKr
m9KerQveP+8AXdDaxqILMXM+qa63L0SN33JMlY/9DGFa8rm6pgp02V2aUrylbvwMTHtsGNLxf3N2
KGPDofDMQ7HohyLrNiiKczAUkKwMY7H9JgMtIYrvUDVNdmTWBA/RKne2U1VhIexLMcb1Xu/sMYSx
uDcS7XvV0d95dPqLkQ5IKxzDT+v8bVhbEXQuP+eseNdr7Q4V4RKlE6F7VkJXWb1X5jodh1qMgWqx
LUJm2zVDmFdNVPSo1GJ9RIVT6vSSW4ZWQHMQZCyEcKTQpXK1yr3ZiimCuPYdC70NRbFH8tPqOAdp
c9xVk3yxymk6mGylS6ZqKIXXNaqt8lCP9bsUP9UwuUHZ48is1gmrdIQjNFqqjybpPgJt3Gx6zL06
DAH5UqkPx5+MtNEqH8RIb2dcmkwaX7nxVFRNOWVEixO6k7MXbOAvSsFwqEuBopt/lhlR1BjzKVGi
3IFbOefnGcXTRzfVTxU4mK+5o8vE1bFCzqwkSk51o75AL3wqCm3263qfJDvKkWQzDt1kHy2Z/8hM
UmuUeE/6l0Wz0BAah7VZOd5WVw9Lz4xKlbiBxantS+s+y8ihT+nrJrI+QnSUHjoXjnmtOF8JgCRO
1hx3V38OJ37EiHb1zRyWnw0ne2EFr4hn7mVbPFc567/VqymqrHk/9AQljdQkXnpNYtHlepAkElL1
Jt8HSGmhkZeHJGnvKqV1SFXiC3XatxzBV2T3zY2RzF8nHEiYSqhj0rVjONXUpp2VBMvEO+2Ha16r
Td05hGW7vY3If+YGQqy+DD9Hc/vw8tShRBVnazbQc7zHZVHsUcUUICqog/rRjkZjvq+EMC+iSaOl
ce68VivZaelTN2oHt0H8jbw7LK1G+AL7vTfwxWeJIKgYF+PcGHYSrhr66C3KHfW19FAsl1jW+IJE
eAPkqNSc8cbp46/WdUsoqd9ymFb7IhOb31iJBFEb7qexTKK+sx8rL3EfC7d+MTPZHivqDny67+d8
c8PRwjSjc6uzBvpyHv22o9Cem+zAIStAY66CLAnIvWbaHK71fYkh6TGXBqibacUnx6T6rNN9rhth
uRrDk1iqoIdedUiUJZn1515E9/+1KBbtDgWWPZYaVeamLjb9t19wmJTMr4JcK3+OIL2LKtkdKREV
t3mvkN9ayF4c3amf6Nv29dDsunvGhdIfMpFEqz7sZv6zaF0ZOmJ7nk3zY9EFwdyNb+vduR3GY2y0
LqShkvqOY17vh59JG9ha/qPntNb626qwaGuoByVsKdWR4ia1S6HPB7qSe9Nt/KZ9tnKi6W1zhpeW
7St0+Xa+nudS/8Y05VqhvRNFMfrFqzE5D2tB7TNVR4AGRO1DQwVviMc1S2/wRPRdDcHTaoMv1Pp2
2+DeufeqafLNojjGlf1ApZM9tNRVI9K8Ux8PbzQlxVQXO0Er5auERKdljk+T4W3nqdTRlxFpaHtQ
5hYUKXPaf+vy1mAdrc6uMOqAIerzbJ2UpYzIUDbBW30unvtqPse9xaoiCRk4ZTP86yet6y05euzp
SabhPBKx7loxnzeu37Iu3tmrfEylfqnyvVZl9wqRtt+sWA0P2mdaGw91rydh4boIVXSQj0rXw5FZ
D3f0V9gfiIKutN3JSl9mXAdscBwzaeJwbJ06EOYPrbA+NG3p/FTDolzPjSWoka3FXnVD5wPhvfXa
KxnnAbfBS65lU7SZLuhA9aaK+IWdofzKhoXtuB/maIWFlF9MnmxJJZaWog+KOH+xkxgsBtcnLbvH
DNlnclof0sqc9zaYZPJGb7l27bdxW79msNeH4eqKRd6UO5jtqXCTIaQxyo4FYX9btr0qz3wrC3nT
Ng4omewyDlIriUzj5HStfrPGWLhspn7UEUwazVgEpUZPfM0/4ra8yzKE5Y0SKWOxrNtvbYHnZdUo
v5SjT6GgnYSMpS90HZxbvPbM8GGhbl1yhO36HFfmqdZnUm2SMvU1mf7E3XINRb29rtKbfLfM92jD
HxuDrFkdeqebNpeS7u7EnbszZQ9eVAHY2VichBVFn01ujjZBqcev8r3txVd9i/OoHMwfuTCi0mDt
cM7FtflWeOl3R/Bcua9vV+SnknrEZzxF6xHTCojCQ5NZN3xqwezMy/al8QQs0h9owZ8MsnbHsqzx
v7gCXwavxkmyJdBUA/9to9Ape+2YZtnj2g/v2XTD1W1PpI2YcZwcm3r5JnOdAcIVmktr71R14lJ0
VbiJ9JsQZXtIpZ1HkxELGr4BdWTfHWvTfmxLSRtHqd8cMO90I7pOHl4xH5zkHKc9dI4k3dXr4AQb
oTKBqrJHt2AUkUjnaYVterAz5tboVzkl+wxwmkOmXIvMj4slfTPNLt2XrUp2VygmsnGI8S213bij
2QQtUq6QU1OjU7IQ7Tk+2LKLCKMENmwLNl48PRS2nA+yIK5qrrKKwg+jy95Fr7Fa9LSqijmKCOjw
TTHdo1lMrZRIgTLbzvExc8z+ZEwxQ/YpcjCyowUm4VzI6dhP5kkwmNxZKvvWyuFH3FEtkd55N84m
yzR965aOKq63G5/ZeuN7ZlyFeEj8qIs2Eo8b88B9E8vcb0E1RnJ8fM9Ab2cjoxy8ZkAa59T+osYH
7A1PKS7S+3aoj/M6hoW11pRKujprLcTNomEZiSqxfZEb8WHc6p9K7yDH2naYuLQLa58ylEjNr2YO
TLihym1V/NoyvA2ckZtmLvCKTdWNqbNQ7MSsQmq4wwDBDcmoGndEHDqneMWis5y9ozHON8WIknM2
grzJbboInSyAUdr7NuvvzWsYkXD0XczLgTkr37Ji1vaigag/zgJs/dPtUN22s5nu+gIxtkk+9rEr
xW4VTnqBjPJFLJ0XaibyXySsj25rus9tU4UxcUtO2X2sFmdrlV31NHlGQmtfhd7kcLkt+OqOHSGE
hTi2VwypGuabtCzBM8jI8C1QlrlDLpRPF5XlqGLEY19pYcvJflIz8Ke6tp1e9+klgH2jE38zjBQV
p+zpd+3PqlexPzMV8sc8eWjz5FUtLnpK83qYLVxUpVNoETj/N4HYFTLscbXX/bYIjoH4Nd2Gm7FW
e3dyzmC4H9Q0SZA1xWtTtUgsFW9n5BUa6Zurw2kBy77M36Ai0f6S47FPce9tOuLPUhvbd9U2KDQ4
pByvrsLecY+523yAGaBcr8BRnHIJIb5xiQpPp/gQRdS1bhwYFg8knsddZjFbVkhNx5pDcZWofuKa
AWsTKxq9ZiypTuH3qeKl37BcQyp7Qah+XNtr79ABkSLO3umlcIJs3k6LbfWIfnWmg1svdy09B8O+
faVzYOG7J6IU4RGbEYsHvQsxCLjKQkV50DCP8xsq0ikm1WtLWPuF1YErjwvhxYjtKv1JeaSjZdKu
4N2MCCY1Cj6i119nJ/052CaKbipXS37z5Iyk2bMH3yAzjVZNBNBqGFhk5adKpr1rA9w584qwrk2R
Jc/AoTKFUGr+4ExllrXy0qAPyjuNjlWtmucblqTlaV/HuX6oKpg+LA/cU6DNb6NJ4Wg9SlTvKu37
YxVP+zY1H7Mq/iHWGU66qhzfksmuEyOhtXI4VatLoZNQ5WjgFrgZE6VbLiZApJNE6QDadX0frTky
EwFHX5bxETFRuvf09tkQOIzT6iXnaVVR11jXOewQB6s5nieGMCEQdhHoygCCyMSdvdxk0gFEUiVB
GnEWzWOFBJmgJ0ySKGDm1fFYaizMYe6PtQCenPuScQswj/Ael2oL27V+FK7THBcUvyTeXFAYRzaa
bLmUMQcEiutNZ9xTiDeveLNbsmShX6rNfHD0GZBFIzLOqo/lvLzFW4zNRLfWx7oVYbcYx8xQ/CTp
vtBTklM2MUod2u6l7Qw/m1OqdTwztlh8GAQoMb/Io23Q5kCbUcrlfYz0LnG6XbXUB9wKar/HbsiC
CNUaw0tLN9ZYc39yakZH3jTtnKrgwJMa+EkrA29684gpP3U5aGGCJbcD8peP2rEcPJpKL94rDb20
NGHCuXF+wyC/COqUPaUceTs0w5vRpZ8MsKfANoTF6jDsY0b4qbXM2cUgdHtj7CPK/qmO7YAx8lHl
24th1TceilUU3XhgbnXfBkm9pLt5vsouzNve0ZfIKPFKyGemLJYD1622m+/YBKQH1y92TmzBSbQV
sy9fn9oitLR28FVrVpdxodTTwHUrfYJyaTEsqKZsp7St3+vkF9vyKx4xGpr5bUC1htRbVdvdUF0R
SU98H6gV2hKG8FbWrl+Oag6a6VowXeXZysPHv2ynL9pNrGIu3oQxSlmACmgeS6VhWk8tcxZdcTds
KkEqz0FEUw41zNOQ1Zsa6svxkdDha5egIk4XWu+yEtAPYNUUPducSoEED7X4ypxewLJw2uisda9p
ukMYYvldpPyqthoehAlxo5YNnUSJ7a5dmFog7tiK1Ekr8Drr150Hd2/baC/NXveC7GMtt0+sX7eg
1ZnGty5IbWZmhDVZy1Fu876et2enFsBB03A0Y2aLamJVyCROwk0yx+roC4Yhzve19i7jCotsT4/Z
TvkZGJMaqeICZh4YirViGnE1N16a6TFp1p026/VhKhY3WmtiQ4DHO0ZQJOaavdoXqGtwmtjw7LAH
XLPgakHd7FGbKOTv2vwhvD7ZZymRtpI1tTpmiyAPCQ4WTp80VpzWpnHTqZzIDMKuIDiVKPCsMGHW
GPRNzhVgcjR1hSVfbVDfSQbzoIYgKeIlAs11j4wSH8cW78pOqVPn2U/W4HznEgFJmGBbODL59Obu
ZXJd65hJceoYqYCllUyVftiuAyxZv5kudXEav/Yd2j0hvhmI1AIRxzWiuvO6OOM+4WvwIOHLmgMi
3dSFSMk913I003o3FcBfbRmJH+sAXclKCdfgXgM9ZUyqYldriomaWZ71LQ0WudgR1MH3Cn9sXyY3
i82Km8csiLPafDZW7A2ctbwddQikbhNwoT/a9CJBw0qdhuctn3ZpWngnTrW9yNKfyZw+qvbKvqpo
A91Y6kw8+h+d0G/6OGl3Mx4pWTuc2k27NBUvSMkWHgQE2jjdPtV663SIWHU1cvWV+uQnJCMkdvPG
RqIeUD+Sa8O2yJa6IOHiS7W0CnX3yubcKasZgslhZNF5BKvpnfkyLCNVZnWNVoq6YYpvKq/6sfUo
LOPR/lxBI+Imv4KhuCWNxX1jdM3OuFr7by5MzBzQsTOA+wa0j82y7LQu8S7mBPtDb/no1fI2DS0D
xCFNAjnCLC7ZKoEx9jttciKoAp9KNK/k/h0KL0+ekVOejDtNHhfv02kbvkf8DLTzBFWs3sWz/ohi
+MsYczIzUsatYzmtrFuL95WvhubnlSaDdTZuteWb49QY4urC9GcvDjE38ZTFJ1/eKyhGeoc3jSc0
0FXG0/r63VwH+mGw+8Y1Xwdp3cp4s08MMo4xuyHA3o8oxvxAjlJyybqy99drqdptPGR74MAorxyL
+adrcEjVQu/DeB4eSehB2Y39TD69DR3724ZSOafpc+piQ7byZ1Dpw3UOrgPSuLRMDkb02capWC5F
AdGi9EJGpV1Qlx36016LFhuo003vPLu1At4q7rT6vNNNkmI1qzfDNnefGhtvQsubo9TpxiDXlUI2
B4ViSh0NzxrjUVsHeZm5z5qU+7KdKy2yyv4t3ss+/dbrYt6b2UD9V0x482SY4vRx+dQuBpYswF0B
GQ+BvhRxYFvNq1E4ZeDZJVdALQhfEeiJiw/ZEVtpNhw2YoWvo8ZlT6u4Yopctsc2hwYGZ5b1iazd
8hY9isGuKGi6+0r2VYTAKQ46u3wDcTX30kkARy2niHQacHz6PxWY8aEHNPZnGjRfNs1uI2XCF9jk
ZkDimFCv/iCmO8cWTrg6gJclKgzaBo3lX8l3h5IuNMuOC9ejXOFwI8V0nb5YM2f+5GBrpon8096Y
HljNjPi8Kc9gQVcik8uFTHO8JUxLGcsd7UGem5I5lRoyPsqM9isZ/4erM9ttm+mi7BMR4Dzcippn
yXNuCNtxOA/FIlkkn76X/KHxN/pGkOzEcSSy6tQ+a+8jDjbBxrQb85hetZ+sDKEPRBfYez7070kW
O6wl9aLKOAr1TKmPswfOQJJkEWWLekYs7hTQXlFd6UaL0C8duk/S/qcYpLkqiJsLe3dr1sGuH1W7
ahNUq+xhcB5IXRTMx92XSpGQTDwN12FBEyNaOLbmLZpa0sCR01rk2j6OiIOhH7acimwPAULj18ov
LAfLnGkRzD+bS947rkoJGuD1IHx2vc2IAXbiYNM62pstu28HtRmRIJhpcWrvMceS0vdfey26+FXU
Q8/q6xLX1wqAnoqKaLuVGDG4F01Pv4hg2UXtdceE7TbVmnrLufKQVvYZMXFaBFT4Ie/p7JLyk079
90g3uULDUtNfo2MVaU0ODiNjgRcVR9vWsh697JNZxGqhdFKKxCze67l/jTLr4Lfpvyww37xpQosz
61c3EGon6hxrv6iWajTKpZidJ8X47NBLAJac1AtFnez0gSGLdCOpUbzdGAWn0QbmMl3GYxRaGnZD
xu1SF3IdZ/INCfpmteZlfGQM6uo1suNxGbEYh3oLgS5G6oQyClbIoMHGl4ouYf3tOtkeIIBb3fOO
GVwowtO06f3uaaDwrIhDgsPIgxXCx8en7hNDxKlv4z9mSejNgLlIz57TOrpNrvhMCSSlFVUNCwa2
EAyQ9HDetnmjdecucB1xbqrGkWe5vSSk4p1hExyVav97qDiMwzVCYAV/xdAtHUO+tTIyVkVqvzes
IiuzY02KRHQRhONkHKNj41YUpDQPHMQzo+Z4OGypi+OU2eaybPZ+/a/l7B/O4lkvZ6DzjFSJQYCC
+85RN9xnI9DeAaz3zWAGi9ZhYa4kAvswupSf5Xib8E+bre5u8x6pjmjgU8klM4jnoaA6ocfrroHc
vxnKOIU1cnpu3xC53H0Ulymj62W88AnRiMwpQbIBpfT7n25SoAxZcDczVDOrKHdGPzBVkGCgOeYO
V1r5lJntjx/H+pIOwar17E1SITpIqYt1mXO51ci9kNLbQLrtJh4dF0GSOAzfZHb9PN+8aeCqrXJ3
ZapPJzfLla7ByoEqLYKc+rSeso86725DVNdLyWe11iIws9ovQjn9Hm3ipVUTLyXRWD2rtR+tOKCB
qX0yQEfz4o9DXHEnqxdZ5ktOHRbLcXSY8NyEQcv756fUHowXpO6nJ7XoCVfZNeXw6tETQCoqyROp
FMshx4ER2H2R+cMOY176XOv6Ri8nAPqK2bG0nAxDfLoNQmJdgTY7Ths6KRBsVRvTQpHMZCZ/B1od
25w2Z0zwfdI3T5k7rJoMzKPkIBBxAtCMext52wytl0qD4I12pF3o68eBY54zsWv0Wvo3r8xhgarA
tpCniINTcZ3lrRk5AbneyalK5oeBknYmR1XS/TgDbJLe2wQJsWR9525nnV7JRMFVRel71khOjOhW
gV2gv3leRZbErhLen97gfNYa86cDSRi1336AUtUYGNllPh3BY0bGoVOsGBl6dqFNL3E76eucxqEY
gmMfdcSwP9wStlae89E7WHH9lEn6+QGiw6KL8pODXLK13XRf2inHBfDdNRkDJIE1wFDtJrP41Wpc
vKHMIXv495hjerCHeJPb6GuOFK9D6rarhHiJhR7mMxuE8wiRiwdvL5u/qT0tifyliyidV6rCZFV5
Orl1k0MITYHA0Og+IDa/c24kCyeqyoXBSrNMhwGSQ7ZQyo69rqP25tqjvkCRXmsYuHiTL7JukWZ7
VDtZf05dZtD1YR0rMnJr3EHbswfny9beuQZC2oDy3cqSWFqN+8xBGWkKH0eY/2ym3zI37oaqSWGp
GYdukzKX1KO1oXv8kyRRFmqueu8qPuuBvV1ynly7VfZ5ZwANpZpn3ZtJC93IalHG5Pug9y+zysAg
XnV8LGXAIWI4Z5621uciXdWyqlZ9w3G4j45mhGZm0T1qfXtbBBM1jvUIQJPeIvHhNVPoxLns/5QW
wOVEd2Yhuu4rVuBIYGFcrn+9AUkIV7d9huxdpDI7uonaU4jr7F+dQwRe+ppn+mcc5OXC0Ywfles0
5xVjCWY//tdpDWPJM4A4CF4WMbbTbJqitTfW78TH/eg9VIxHwF8sKuj2ov2H1uMOxV3o2T4fqf9s
n3080N117QMpzAzIJpEsFgu9rz56r7rZxrB2h4xJF4L2QV5wOzp2tBqMl9n3l64APHWbYuMMjwjD
OKBdY4Lg9ZzUzVIxG681f/Ro6t7zOXSnlYxsBjlr9lM6sf6kxJwMTv/aZ8W7yCkf6Bs8N/mswSDh
rRnx5aLHoNhSXiSuF2+c7MPypmLtu/kfRuFWYYqih8bwygQjmj4s3kvTY9ksWy2UGVMDKsdo+RnI
CjWdeIotQgAbs9i2VvrtVNefGvq2Z8bdsnNA4XorexusAuR5hQ1mPESdQeZ34mXLIRBvMK0AylHF
HGS3hCcEJDBL64EfWcuGY9TjFvnXpM27kUNGz1l/jQdUei+fN7kYnphfayxHiwwJOCK5qDTJ5yhv
+kiSYvlYwLScMMO6/4kCj/4jQM9O+tZGTyUrJCjZ0pymjwDSXy+8o88vcxrT0oQx9j56y2w2fTPt
mTm3Mca/fm07ByijLzHb/aYKauI5GaQbl5a/UgNROJqkrh/a8m5OLdXf9B1gFEVT54MbECVH36K2
Hrq1Rw0fjomwQ9VE7bJ2gy4cexh6BPcvI4keHY/pU+muG87glRC0wZp9kyxKk/oKoySArhyu03Cr
dXK0rOgRIJCIb6MTr3rxlbqjDC136FnxJhAG1aHf0Jcqaxi7DGSAeA837edF+ujgIcSR4+dFxQYv
JwYeYW0mhw81c+rq0UB3V4HV7OLA/NKMLt9L3SeklNnN18FKbrVhvPq6nxynQlVPozM/QzAXtMB0
G2pT7UvZajsjwNWWqOzCaFuJEgyhE2e0ecpS7kWLYjtG1qVP1FOuZxuL1LQPhrDc6iLZzA5zYKw5
p9OFTzZyEsGQ7vaYmuzfgxN8+JGbLPW0AcvjULNuDSq9ViQo49a6FE6/w49BGzfAk+IQPTX6Djkg
7SA2sV5VSOClexmJDlmkxs3Q0EbteIpptAv5WvPB+o0pj3M2nXG65DfmC61pWB9IqrAPSSCJF9Qz
6tf5TRNIZrhMYj5yEK3IRZeNxvnHoywfM+0pqfPj0CXU6z6qrp9ae93JgHo871TNSgvrR4hn7jj3
YiT/DIqaSZCo+cMUt7vZkw3Q3EwwKsH6bN4DQpU9XkZv+lP0xmk0XYvTx/wmVSCOPq38UMXZrkvN
r9abl00bmVvXZ9y6QGG1ssIKMb9+Ms+UOwOwLRQqvpPa2bYaadBpCQ5YHcVcE2Ckp8nBzr+HgQVe
eMWFKGabNTjTF5Ri3bJF8GUaqCuiFQLhbrbyJGwvIyXx3vDTbu80wxDSdr5gUntorqm1zBw0Tof/
YcZKqqKLoWU4iITfoYMky3ou+lM1dic8QvAuNtE3XrCpk6le1w7Ra0D8Mh9Oul/ll34WW0d5t65/
zJLOrXyvt+3a6OZLq7X6IZ3KR3gsOFFOAA2D/zwi1+mrN2JlIXshKLgsEk7J2Mbozzhh7im3Zdvu
9DR+Fl1wt9iSFnUXoK/S9mj7eSvmGFpgcq6VVR4ak/lZ8FdTNl18AtKiSE4b3NyEa2roZl3uvJWI
/4vcrWHutCLHuvNoO7D3lX6/KpvUejFMAaXiVcm/vFnbbv+ObFkuCpwIB0VIdzio8p8K0nhJIB2W
RriTBZmbyaLqxLUdxWNSWLquPGjSVAm4FEorMss48SVotA2eEvplgMmBE32P87zvpzK51smYc1sk
7rafNh7v7I/fGnf/EX4WzfJu0PS991aXcYGZ1v73pcUeH44lqLgT1drBjHVg75oRm21OrkBTRvrV
9lx5avRko2RjXPvHw39ft7xr4/XTobV8DJ324NB0bogYrLNtPNcV0vCYPDkiSJ6CTiOtgJiejfA8
Z0sFlRhE6pb1uak5+hgJgcbO46U36vFaG1D/WIA0k1ttYlUN8hPrtkWgMQ+dh1jk2zGyN42gY9O/
VCqi7I0TeRnTdIQVtJo7DHpjK1x2ox8ftMifXzExf9ZmFZ1/XxXAe0NUxjfV6WH3MFTmkbqwgdvn
FK3k2VcNE/zc3t38fjO142qXOSezskm7fTgfOnfGM2PTsOBF3LA1lyI/51m6rEgkuFtWZNz1pjjY
sVOfdSMpdpGsxzAppb2p4DOAVZ3x2j6VLd1QlU6LpPOorKek+kAGfx6U8JZ9EzE9VqNvSbc1CU2W
/x37PvL2b+wGuFq2np2JKZCiGQ/y0dP8fciZvX3ga84ukyaJZHj59Ydt5Nc78vvy96Hs7ZPuzbS8
9B5tMKtCt3SCfdAVCGa/tmMhNNrQXvTdqKm9MZbcdfJbHwXtzSHcZJMpDMPmx2Tql7lDSoXnfx8b
W2O9Ev1eJXn6nupUjn5Hfh6q1XWiclzx/yYyzVHFwbHoF1pJ86VIBjwL3TdfpNF+9Y9X3jQHy9EN
htBmdi0jGJPXkr7CYaj9CJzcd2/w2o/v/D4IKe1DUfRv0Ll/dSi256lHpDEwFL6KIq2WHa2/a9Eo
uXGl/hLF+KCI3+Po1bb12kYUeIgWrzXxjguJ/Tocx0FMi3bF3MvgUiEoXFAP7It98Yw6uGCz7lYc
giq0DN16+IKtg5u01mF0+79MAEBCdhAuPFM8p1NSnw2vrc+yz8Iq6IND2e46GUNnTkmy9miO3n8f
ZF7vq7FBoyZ06T7KCD+on67KqHNw/2r2R1ExqtWc/mAv19YVAQj/fTmnvvMgxhxNv7UGCXvphBgV
jHMVDhDRyzngnoLP6kJL2FwwGDFCDdHxxWf0ZajlTvfa5AnwQg4uM+ch9Hh8FFWZvwfR3seDvNNr
UbxmTdXuBowzd21OD9jLFcK2RkPFG5td4aq1CJzsrnmRt056a6RF2FA90iRlTwClgQnFKZTIN8Op
gn/otK3C+qr0ki3A8IbDoyxYYDslOzF31SUnERixwl4GNqFhyqg0SALuNOot5wnxpLCN/sljCsGl
bsY19bNx0MCBiEJ+PP19sHKbGJOpwPSQ5cFmjN60xDefOOUnL+boExCiR5e6Nqp12Snmp/rkXjBd
1drZ1SVJ1F9bmPHBx3O68mRX7pu6+9Z1ej25pDrE/UYm9tQ/l4HbPzwqlPJeJ9Zmi2XSVk52NMdu
U3r2VbKjXvPRtTb8PLm1e9U/QQYutMRcF3YQn34f8qlK/ntW1epvrWM7cLFKLbxcpF+4euFKWVvv
pZUZ+6EbJcW5FV8LFES6458KfuavHjDpyUDWeXLBEjeuoQ8bshSy7e86TGRquY/xGy9aArHWFbEh
Ky2Nz3E7OHdHdvEVgv9nBF45q6QLVnFALDgA38GTrNB6MLicJzwGCQXlRps4v6XjAPFa69Hmd3FQ
j1VhVnyItN7XBkSOoyOw485ob57T5uEwBnJP0Ax8ada+mpUDxBRQ0Nd1mr5HepKuRSIUaeZD+u6l
/odT1MxAlCbHt2aSh5iBEwfr8SwRzIDEE3CNOe7Tq24+PC/pNuD29jrwYA/lRKxR7tNH7Dulwyta
5f33wfLsNw069vD7Ch8Rt3OcLDOWvv/+AC6GeeNr38yQoZPKrn3Wmo16GHftqJAXN9X8bZTbP42o
9lpZf5dN0tO2TtMX5uI+0nOGe6vF48Lkrxw0wluWfpuNVAcIQ6rRrS/dpqPALNu/TgxAX6U5ELuw
x6udN/N5mOjM6EH9x0kmJlEV4yOa1P5XmEGxTAYaiqEzQndEXUGl67XY8Az4xraJUNhp2q0l+zta
rnVu9EE/VY8Hk8RXVJjHU1tVyRpzt/Xfy6DsqzV9TRcoI5aXYSaR3ueQth+ch+nKa+6Y0jIYHBFt
NIvTbdX6EDu2njyNODGeTEDoBelktN8ecRbDZKaH3z8y9F5xTF0oFS6H2n1DO32rfVN+1X79XBuH
jCbAybV6Bk7awthanlaEgRe5CwvQaDU7qDq/qxzMBDxFuw4aOOYmuZtdVWzxYbvbtA0eQT9WvvDk
VSXFdEAoVx2yiZLH/56qcVgz3cDCTZ/An/W58Vp6k7GdE8aFGzU1uREZ2qoqYYr1tAzuZSL6o1lz
rkqwW9ER89/ALK5dVAZXSXAkej51LTsQ0lpC6zXC5SXVkxocdw18QxMxSACraEXEfY2bZg5m0CVi
2LuRyjHbu7pbQaXjf/LcrVHGnywnqyz5MPWeqzHaZ+6f+w4PdPulmLJwKK0Qit0A2PzOr/ay2Y5v
0lkWzbJFC/rLyI7tfMA9Fi/at65ZSn/VnwMUZ7lIviMc7uBw6dLoipUlw8YIxU3+aMO7UDpdyn1s
8g7zdSZyxUBqF2ck32pJggs65LcdqU9JHk/R3wO11Ncq+vRp7QfVu3ifN1W71oC0SpmsknmZjdNG
TFm9unY+IbwA6auagj9oXht0VslJK2Cd0IMX+cUHsLCs+oRmgi5eheQNnNLm1ugZhGnTfmWdSbOy
br5t4J/YvA6A1v7Z+qB/4DPiIGdJKWf6uTn1Mi21jvQCw2wOzl3XBGsMPMcb0Rxz5oZoxfhU/H9k
nJBkJatXkw5JiN11PR2br8BdegGhloGoto1TfbqUcyJbAWy6z/EGB5SrOwudpF9jkZZy6cOfOP2n
JCsQUj/1dkySCLM0WvC39WfPHzZw2zq74kWa/TGnWI0noqq88PuIgXkory64E/IJ2Zq2OuFr3FSo
tUG3Nbx5L/KrCeVjj/ZejWLjmBy0mD3XHrJlL7VNWRCntuhXLmp/ay61htYU/+u63jv5sG7HA2jI
gd0JzBOlgfBqkl20mu7Mrmk92JL+OXhssBkFmt0NmwK2L14UX5qcdkxi42X7lv/E5FIH5jq6+lfz
w/xIO1CbfKJ912BTRoby+2mV+Bqz4ruQ6NmFzFY5lhXUIJ9hETRH43eEz8nhKvss/dfkixvDyd65
MGsaZna6xCjSQuLx7/Cz78Z5MHfFYYYxpSsSTUf9r3/0Xsab8Ue3cF2WyjhXTMfAnKYWqXsUZrEX
GW1wNIANiJuYBsRdoHdtYYDcQ89a3vtcZF9uB0dqYNC+zzf7KQEJRtrTLRef58rRN+CDkAb+ECot
uxrpWHEqHVfTNT7aGV7QkXf7PfhMxmTTfwSflmkcbDN0JLeaUIvH+8aVQdGROP1dQhpRjzcL8r3H
+3jLsRkkE4MlXufzdDV3k7Vw/4KFJ/nqJ7IeaxTcgnYfD+m+3ww7fz/Ft0QUxZmg4JJ5MAbm1PS9
162wbBBrCvjBcTDW7cHdLZjH81gjai95ygH5cnXLNx2UOHpG5m4jZX0SMAkr/0C4oFk1lssQZHTg
7IPvqVssanWLnNAt3PTAiGi5H6YFG3Cj4PNe0p1cR+t4c7fKXbyJN9E21g/a5+LRnvZWYDcwtmWy
7N+nbGnMy/bN/KsXoaGfAvyeLNmh9tpl4Q5Di1X+tDZ9/4X2Rs54x7q29ndMUNm1eNqW1h91na7O
OX6ZODvrdOhCPI8GB//5PeA0V1xrqW9StY+G8Kfry40hSVXW6yUiVldZa6+9O9GxMrdkW+Xogu0q
tc5cAxV3ZITPdR1pazs4mdNZLjPGZWAZ8ZKQzocsuTzC8lgt0hZUZwEaRL83NGkEFrDbJJwGtJho
TnLINQ5VI0LaxWd8+aEatm2wI1z6CaafK9XXRSiCU05IcOb4C9SAsAsO6UyKRUWYeIHIwuyQUPrG
In+hmWvZLmZAhl/44Rxc43rd42oajWGPnLGkgYd60pBgyBSyFIxnxu1G5vDorHBNZV1yjo3XAYLv
OnfrWpw8gvPnfI9nHlnjsTBFxBOSs+ELUiv+xu0+lORsECJOnvxYDF+etzQN3gwOojFJhQSALVxG
EtXZvXiYOvhrplatv0ewYhYOoveik+oB1534lCJDahL0KP2kwOId880D4B7kiUIHHsJMRDu7ZVee
xZtrN9Qpa/zcS6Z/m6O+DVZZYcAbO7SSIBW1HRDwvP/s5FkWn0q7yan4C3J0aDMNwUe+JcyvCSxc
Fao3spc277YKO9NHETsq1HRC3lPwHG+EIVdpF60IfWqIaQ70XT02ztafG3kWg2pox0/5c6IeLZDC
cM7EZhDxoY1vFZL2V2Wb/z15fEWraV6lMRY7DNnGeobd3kLlBs9FMt57bMOYjGDcu1kVxCHiqPYG
P+Y6Ms0XotPVSeTRE+am9fTeOk3z3qSVcZCooKHbNI8QCnYCbP4Jb9eMGd9Xpzbz3voYSRf1Zjyh
S4ybOW17Rtnmwa40HsVXVzhPozFysiFvw5HaPZfeq43dF+XPe7LctERop4dcGqK5Yq/+kBk9q3SI
nzvmSF+aDv8ym+fT7wMuw5vKNftA8KcPFx6zOPx/h/7fk//v10DdPUCxHzEYzQ0XPi7yNC+/88Hf
unmar7tWMWBoRG90nfQ1eThCAoN3meI/Oqad4VnrxCRmzn0INwNl3jnXuy/TqDl2PELKfh+iCT5q
CsbQGix1GafWXWf2Y7zPJJyr5ivm6dTmwTC85NBO3rCN3awNK/oxcAFlt50epaahVf2JutXBeLZP
9O7I9Yp+BP9wTuLEOAWwlRFJkX+yWW6Tlo9lRa9cbgvJxZliHPojDGPnFnnwUsps3lV9+lU5NeNl
OT3pw2BcTF8DOkoQnrNuOpNdEGymcQZbqEx9Vbj9xCiilJOLJ+LdryLQaMl4yYg5YwVX/MM9vRsX
X9OVWLfu7CsZLWKDE3wJLrrrdFpkZk/gSjtjzpxaxjrNqZ585Vx/g5HY21Kj5pS1Xp+6VtQnRzC0
xBbT/veVkff7QC/yE2PKkda9a9ab0U3ztKcR042ZBuz2xgwA4mTGtS0ZBRXkvbsUj5e/XwsGSn01
PMIkpkdwa9EI49BnHU+RmT4bc6o2NiDC8fehdt16r/gNksQXR9ldtERwKIeiO0x9Z0CrOgYeBH88
BA3gjCAPZelHvbWD9eTab6KRAVr9VL3x9sAx1dOfNEsc7tKi2kWDAmJxgYAUobhL/iUH80LnMQRe
HYly4p2UpgkHN6CJFyCeJMiyLOl5xuTkLknInQddkSr9qFpccbpRAdnr5aYzFANHTFc+NbrJHZv3
5tJpADu12i+PaWPvR7zSsCT+sZtdAk9o6zDkQI6YICtVXmZ5iHC8v1qCSI5imP5IC1Nu3LjTLnFG
++Y2wUtK3ABZY3NACEXvnt8YgwHsZjgAI7PjqhO9vvPUpcSMkJ9TbPPI+4Ekr9a9FZsHjMjvAKSg
dsXAcOGhRGYcUpoWctYXkx2JneyJ+GgZQcduYJkuQ+nOQR/PP3bhQC2NcXrmXWG8mSeY36sH18qz
45Mhomo9RwYJTvB068QtvIPAGYjEzvkDVnX6Y3Vs+szf6S85JMHFG7K7rfr+s26iszHlLOIG8xVw
Dtv30S4IGSym6VhFSMqR75ibeAI8TLpG3xAzBHOpgv7y+4w8zuGSBPMz9mG1rwVtKs9llFn7WPfk
bKpj2b5HaW6fBa2breMO/+KMV78a7u/XB6U7G2Y9sIdPFXVCDYaq1/BEXENk+0FnVhKD9f/9lqYG
JqERkkgiiWfubQDq6LHMaI8V5veZlVrDhuy1V9nE0+F/D/PQ/L8vZe4g/vXkdf73R1Ko1iYQcvG/
X+33NyXmSQuTBEjy9xt9yiHeMKbsoER0EMzZ/GNYrFM5xlia9Hm6id05OURtNx17lxJcx4UJuTrd
5iIabyWz/gj+Ty5RN7D5z59MuBC32OT7o+XwVmrURY8/6CTK4Qo2SW70zHzvk2ZMSNBVAFgd68dD
WnnAzP97XUJuB25x0Qgx+TR8D8+ZaOWtC+hKjYNscFRAzs7JvCLX+a9u2M9JSmzCwDa6Tk21IzDn
A76RkBUbppAYLY44NpEmVrbmcmaVDpx8Icw0XSP67jTXesr4LeP41pvJ8Cy18U9Ka7lrI+husY7Z
0E6eE7yDSWmbZFx1jWefAjeLN8SY+qFtLnswo7Cxc21bFqPxPJkDfmXAH1HaEM1j4a5VUx/RpbK9
0jPktLyad4binfft+o+qRpJi0Yu2cceEEt1tjcUYd191VKh7lfVOiCdxp5uFvwpLDSMMxGWK/1Lr
D3qt+avAx8Sip3N0tEgSPgZji0xa5kRI8woAdktQwmvkgQiSGOgsVYrgoFSzz9v42kgiPhoj0ZYm
/Rokg/nQYIgu9XTdC2B4fSQ9p/USuSJ49iLcmXzLR1nuzW++A8bhWHAdWbunPfLP0gGR7KIbF04X
vzZlYbDmj8up62HfvS5fWvEoALbaESnIJSprJFaKyd9LQlPDjj5KSGCBGVLUdY9T+YiFKCETRANE
yoo9s9tqWheYcJOKYDKjPCSS7lJplnLVmGJbxfmX18trSboFYVCX2BJvKckON12Wpy4YTr4jvHBw
6TWwheFj0+odg+wfxT6MaR8t2omkFexEA7Strl76R+vbluCbTA1IlyRLNcdsdvZQL8xYAux+iKyh
Lib1jOB3jad0fnQ96ITq6smuKTxbI8WEqQV6tx2pPuLx6GTQp0QH+JTa7FgMtYC5I01sbm2w7L6w
Tnn61tblq5h99GQmoodCd1Yy1Y+VG8d3IQByKrrutAEO9A8vfYTPqzZ8tfdLtnPcjYfJnOwVS/fj
6rQWUdINy8jtyi3qk74StfEjnI3rgACPsrOOdVntZlGBIpFwu/L05ipLrCxa3J0i2X7XMv3UsKWH
fayqrZM4Nqfr2MdowsAY2bpfY5ZiMhvadjVMqt2oJDOXebrGucH48aj8jufg0DcpTix4dij2CDta
As5V5lyNMxGBvv/PHaYfNnikXtP5aT5F6b+PdDfwsNIzbSf3VOgqXeaP0UOEFrAb2TMmW5EhZbr8
lvpHHJN6hMPr2tPoxvNU/jFdf4LMV6vRmGcwFibxAYJGO0DDlSb6v6LXmxvQCz9wmg4QeyFlko+J
S9DfF7PcP66gSsv2mmi93SOVDvGDQp/bH5dE7KBjqIkBjLXPiCgMTxzLBZHsuTHh9QHmeyRMvPjK
vI25Xm2mVHwM1ZSFlkFYlN1F/RJvRb1kAFHFaNszaenoF72LF9cMCFfTv4MOKRqkB6OUKohnz4ct
kSnleo7zVd8aZBHWxkorkyz0CYPCJUcOTu/Iz1wQQI79CFZxfmvNesOREcn7daicYgsfHgCHNvYq
6Bkoohy5K7P4nA+CJKyhGZfSBm3ychAO+mDLprBZF4cnw4ysUFPuso7Gd7vrD8FQblRb7wZZsv13
pQG7x/FuzAgUiGC/sgBqV/fVRI6Mpt3inc08L2alZCy6w/iYppj8i7C57kFdK5Qhgh58Va2GRLd2
uQ6Wxzl2RWPFWseqIweoI46hsJ6TcdbgWty1WbeQj4mJkjQiA5k64mzqrBvOzMOgbdyRQ77eMfkx
HaOraIzo4dZ0wJU5rWtKO0/+sxZRFT+RkETSSMBIzjh4nVRfMlYSj66v3NAN+j+BzvFMBgfbtbtt
LAluqGGXuLPZxFOtg+93w6aI5z1xibtCgYQZBnlBo0f5MbYV0mSdQJZOOHOcwDn4CJHAjjmuC/vW
WIxvU3EAI4DciV0uWeMGjBZR51+KVktXRSk5zGPn6sFmp9EEb7UEA3ZNq0CPYkGEzgXcJm8iA/di
GWPFoLp0U2YflFwQHmcSbhKG5ASMqjp0nXOamAZwMnvmJU/MdDH71yGw6ONo/G/thngfUZ+jXNlL
w3MYTVYxItoqU5zqj1bsUNPTL6RFQodC1HGLTqwcgIuQ5YKTPfUETDwe5x6y1GV2VTI04gh08U5M
52GqUDS0rvn06aGLirXusScuc1qTGikB8EdtDJqtNoH18X8YO7PlyJFry/6KrJ4bargDjqHtSg8R
gZiD85R8gXHEPM/4+l5IqftWpWSla5JYYpHJDAYA9+Pn7L12lsS3SYh/uJvp0lXzO8GiDN5Lp9jY
ZffuDzhmsik/oXbaTUNzbzjR0dSCbNMrghGn9gghgE7PxMQQtpNLUFr3kGT2SzGFhAf0D2VThUgU
FQrQ1Ga835a3zjzDxdRQEfRZ+Z36KcFnmu8lopcsdJtKW5LMagxytPL3WU4DEJEPNd20DLU55hSR
fd0Odo/rvdK3TrLo32ILGI8U4kZha1iZGAznaEDsEo9bW0ncZ2a8c+lAsBAg8NPwt6/4B3o7DgN5
5cmKqDsRfU605DcaTrw+15w7YUuUU9j1ilnnM+smY+XdRIMwTi5xGEj76F3hp99OS6KVpGDOXc44
hMyCpEIKY+KEwlZVG15pBc9piPchcB4jjap0ZObBY+KPhzzgolCONSMqlyLUXuuUcjJ2ITqYifEV
KQYHV2U4+pf4RKlrrfUwxLQDMpLt766pak60EV63THngghHvks6gT1j1HBefUORUFUaOsPMiUR2S
Ygh4FunpELe47rThuVBV/dzI/AFG5H3Y0X3jkUZpqBl4/YPrMBMzO9l06nKcJyqmI+9M7SU3s/JC
Parwn7vNAWglbk+1w2OxiFzejSGm5ICMBnCp8yn5i/dSn8vbSjgQQOIeVlMQ0VnOGUCleeb1y/nY
8MlAKyzHawW+JiXHdzcSd0nbXvWqEYfAGF9rQjO6xDX2diherXvpBNaNPbqo1SwYdJxJ2XnE7YxN
aGNX6lZL5GrMZoWcBrRQdJYlXbAq4J5q6sj7yQJOfbWQULDFh51+06D1Lt9aq9au2YxpbykYLiQ8
osTgWFDW1g63EIrlG0Ic5Aa7CSuF/1S2w2mqbPNI4Ei1zkTzwaP02ScvidPWXqpJ5LUD4BvCU64I
aeSBJCzI7zsehgZyg2RIlxU1aqPEm1073Qg8KRvT6XSewlHhNs4ZKrvfMteeswZmS23SPRxNmnhd
zBi/V4zW8Ki7m0522CCb5hx1EXxii56cbvTfPavBKUWDWho94BdShPIhwIekNShjO+NYtHI35/r9
oFimLN93Foib7UXATOCwUK8ZTo1nUqyNBDkwjhpjp/n1h2uNOEkgQ6IkzrdFkpun0ozfhMb2CW5t
njiimPpLK8ETxea1H4dPkCzirVqgarrZAA9N9iz9CIAthvkmJmNNYdCdtmbmApAvnKPW0CgQHJrM
NKi30WRFKFjD4+Syr7YY2miwzx/l7CCZq1EGRY58Q+YtSLvsrvUptDHOJrTWiJJJB8+J0ZBoOp6O
sb8bUp5MK5uYKYX0Yy0RuY+uWrNTlRTHiLnDtz5VWFDi/okUtH1O9PYhLfpXp2nXNfkdAaP4Ncer
iheCV8jPzAOSzWxFQzSAwuD/KLsfjk4rvcRWh87IpyPSy1PewJXDz4KgGFE+uMuZdbgwdlk/+4c+
mu/RLSKWjtyX2NG+gbAW2zhywIaVaufHCPXK2PkxWQlHruzO8sPF/RBh2k3SQ22k173bfBeDfAxZ
PTGR+/62OtVloZ0rC2RQWv5ICvpFhH+7PY1+hhFkVJZUHvp415c0i5usOKZRRk7bFO1IjxFbrFsZ
tmsEfgk6Tju03iLU4ZvUD2l89I/dTCBBGUCp7aibqFpDdZ4xHwRljXWxTkk1mYq31MB4P4BpGWBX
lWG6Kh9n7FT5hKB80o7kY2qVI3amXUj8fcXzZIvbCq9fjyYelnbyAjNVcPJAgOJONLtJEORSigJv
M55nn17DRr7OEFfZCzGTOGQ7A2u9NH1+XWkWFkSrfKSGoc/fopiwHR5brpyXj48QD4eFs/qGvkve
mVH/HmiQF3Qb+Tv9eFOxQh7SnjhrzYSDqy81sVSlcWvnzg+nyVCUN9dR1o7rKmv9XaHZTEZT/dUa
P3X6yrGwnmNBH5z8p/e6KDcEbfxkEj4MVRfhcQgeHDG0B1zi60AOWHlna3kUGq/pOaICIj84+nQP
+GZFvMWNz167jhe1+NAaRHwG9wryAxMFALAiwfzCSaVskZZPfhZvBmNQ24KiObVLhDEB/oS6r3dd
ygM4T/jUsAzgBY9xALYYTvsgxHLT2t9iZsTUpfddKbEgNuqqQxUm6CqCrmAKh9SWfa63ztaJ92vb
oRJYxWxyoIs4HWrMvCIXh4YsOpAnBcHfgkNMlxSVF6jSgwFyrzk4o7EFo5piNFLTm6Vy0+HKCKSn
0oA2VURIZ+kdWnFPjG6GVQtQQ+ZCi9J8EATDeMJyuOHq/4hcuGFjF79pXbXzA6iwNkbiWCWPiDk8
O+NA10c4X8r5nRNuu/L9mT9fp0eLRm8Har0ko5dJIpm7uorehha/YBIdw6Z+bSvOK7bWYCZICS/H
CLsqIYWWVXjltmce7p3dFT9kh+MW9ctN5KRvbio4K7a4HDoSg2vMSbFo3rOxOgZJd25MEnnHpr9A
L6JGltX9rJmeqRV4fkT/HOAiXE2x/x3N4z4JWZscyc0CH4I8oZVtl8+Da158ScEeCpOFcjx3vRls
zaFZ1uYPO4y8vjzP2r1e0yqSMqeoxww0Jnfl4J5Twz/OPXh+1RUPjbKfsgaR5swABzUJ+t20fbQA
2WS0k6IP2uMWklLmhK5WPJUjx5rKfNS6Fq94QbtE6sNOuH3DpKPfgXxiDhkQkM25th2Zfzgyvwun
adiwPxzJCvIq8+BSJwVc3Y2O+Gw/tfOTyOp8q7NP4rk2stsJnQVPvldWiBymZQGB6BVTKpgro9Zz
mKtoz0qIKCsbuz/ZB1iic/WohYzlaKGt3FaS4MOKfe7AERs5PFpbp0qbKjqT2eLlTbHkX0ytbVeU
tvW6DUoaz3Z5M7p4CKqqeytD7ZmuQLX1ixGdxmh8WvYDTitAMR1XCcOc8JbVIocZSVgQ+fHkpHLi
AReDuyI0mz3t1Gt0oJ+LWDKABLTNDQXSVEOabveBR70hEb1hQK9H62nuugd0eYAu7fzBFtk5Df3r
oGI/svV3I/wGqs0kv6Z5HmbhVYJ8B3jUC6qjYZ3FVwOCAfhDjwYT0XkYrbW0eZwwii79GfdDqzHf
xzU+ZSKFGVoCh10HDtRQxpS2sLjtRXRr4N2ktzDsnEl/N632YcSlNnM2iekZa2ZxFwYwr5IwxG2R
Q0bS6+zd0Rp3P+QKoL0S71rEaCZBHrRRE7+pO5iftGGYKBu4P/24XnUZB0ebOQ23ksvbUAzsN1Sg
uXYX5myCaCsLz+A4sBJiJrwnwkTer7NWizbl4L9IHWdZUGN0LG3l+dhkrqkbj2neX/rK3GsZ8Wmp
e3Bseufl8COr9WuJvH2DzP0KDNGN0U0bOksPpoujGVw67wnE/VL1WNShrQOFht8qHUIYepBP68YS
2GVyJLatIbefEoau5xjQvKoUx0k3qWpHmSlnZIO2qK8iCxSkHXT7KaV6p4acYFCULsPj1wUNZlj0
pq0RBTrF48Mc5J8YDGmOxj2m4VRQ4KDLagErmjAaKcbSLzWrN5G2DxzqYOgM8Qbe9NmvG8AQGg5M
i8MfjIUashN3vUabdpVlPGY6mLyp8dVVyqGoYH4BGLMUBu++rdEzs3e4ql08eTeprn3P+V0CeXg3
mJhCnCGin9pyyiu1+DZG+jU5LU0Cq19VajI3TW7c2GX+wbCg3Kg+vA+QnQdEEbEIRV47h2h0HILR
G/hYcWM/113yWqK7nhhobjJbXsQkv8wOdeRwiUAtDAMAOLh4rlcXIMvISN/oIz6OCIwGah9IvlNJ
/gPR0I2rzLWe8yAWvU01Y91JqUKv7qDrhE70FPl5cmoLVW7dCK6zPth0E6vryPX7lRFkk5fM3JBE
d54GHyfeBDgqr7QPJqAlP36vhWqfu214qVTGJfHZjyN/2EBBZWIzpYhXfG+ceeYoGA6zGzBP0pbx
fNI961kRnFHBgh6keoEQKxZOmxqluaossatt7cZCMXbEHrMghRtW8S4i8tx9iuhIeWCo8lWxcNYq
90dYx3R1VUUre1RfuK/mlc3uuuFp36IMXeuzXm61EjmGNdPsnF2AID3TJEBBCFjs2n0zdVRtUXEz
WszvWc7IA4Huv0In3His8XDOMAukfhbBr2Svxz+7l6LfV7hH14ntA8fQz7Mj73JgN6vAcnchWjhe
tk1geGD0SwDZKoeqA/mHohmRJkuf5ZgX1QzPmUEh32V4lTDxAdNI6AVMEa2tynE/EauC86rqE6fR
/JgV0wONv5KeqDw3ovxR5hPj7RqF29TfFARfDOJS8eykjYM+a9Zhki6Pa9O541HvDE+Jjv2mC58C
/eib7SOSp5q1rVru3qtQZk8qBG/ZNnaNjUSHOZxEzgVvZr8SOEo9iq+nokXA1kIWVtb8EpiSzoLl
b/tO3dkiQJNN3l2fgXB29P44a4hZnPoq13pC7HXmx/HEkUunSx0NWOkmSuzJVjpJj+FNZunvfs+Z
muXqyCOAdMLsLqIr7qQui3PWB3vO5tmKFsC1qOI3ZVRMxrR2wZndYisrl1fb0ug8JkgVvNYNdG5W
e1MwkLuCWx8CpdDe65zaxnU8RKQuG260GmsB0BAGtZoeB9tpCc6AasehIobitWkkRV6XBizUVmxu
VKfIw156sGNBH9l6qB+1OF98mM5I6EB21jsUnFrXc6sFo1e7iunuWKh1YKPsy5J0H6ftdvlf3SRX
ceXISwJcZTMnCZ4R9HBASeQtol4Hg9L4SjCaYv64Bd3o5aE5UkrybEvFoHKkaUnLhPU0Uak3tDUt
Fw3iYtVwOPGTLWe3HT6IGzVr3znqwEKCYmaziZEE2ssQITxlzo8216JD3YBqBMGGJCWA6mzjjDJC
94KLKWSwzJWmJbqVFv425JNY9TOdd87R89vZ7MM12aozFSwcjjKkGWEHFYfuDh8SRjhj2xPU6c/t
1YS/VeUItmazeS5Ik/L8aJGEase2tU9yHL2g5pfUdaxjsdDQ5TUGvgC5c+w2uHUcjotVRIkVs9e/
mcq4HoOOQ25/ixSvPoSGc9KWqpcopHnbgwZZae1w445R6s2NucdD2l1F3FpxRWe9b0lgCPTwIEzx
Pc3wBoTq16Omt+yq5TnQW5pEFhR4l06DbNdJEXxajeXDLgV1ZfK8b4q2fkcOQnMuZoA1n0zTUccO
3akT5DcEET8vQQBF9mkKdh3DtMd1exWSVbpWfNjNrdj3TfLUOIH+QgUY4J3zb2pLdlcc44dzTkrz
Jq2TJ4a6+iVxRufoLuA3c7g3VPmWDdj2x/oTwphCGtBcw35n2qGDKyZMGDVd9yJToZ3NsLoA+rd2
cRMyVShLFm+ZeHrCEuxOuOfsubERmCGdicnLmF6KnuFNiEJoFePI2IiSKXuOXjS/09s2OeSk8LTM
dDjZgovD7TDvxkkWnk7iK+vKOgyI2mxGYDrQl09FWn8ZeZ9jBxzChYGH0x0Sq+fo7kMEo6qpMvYg
U6v3uoPjDVWJ5w5Udr1p3peRuYtM20W2Ge1c2o7lVKjrFMLSPc8WwO/mpdZwoKQ0TIUnUbi7xdfI
si91WhdKCCaBxO/gle8QtOcj66vPGLkKFJNQEDGg0t+Trnoqe/diINYq9asGSEUwVdmLBXKT49jA
+dUseubc1fxmBHQWzGgLCm9ay7YfaYf0Rwn7/ZSop7C14qMKCgt5WsIkD1/wuCjUwHKnOPsBME2w
/SYsjS2tJqcUXtTUHlnw9E+nwN6IMLxVcXxPfIS1JLg0xxEjW9rS0LQDmBhVXT9bQxNueDupO5Py
pCHHXP7ZxKF5PwTwbBZHpKmjoS3Cb8KADhaHOk/O54bp0K6Q9nVRu1dDQENY9JNxinpzPgCioj8M
kgxaTgBisq0fxtak/myTeDdcu7ORH/qi+DGkKAXFIK9AT8iN/hNRrKjterBaGEw3LFcgvPGi7soG
R2CQVTeJ2xVP0IVfg40wAB5zDMK4QJM5KGd2hu4xtF3s4dxRnLPfrQBeYLscrkOWylCgMbRkeBEh
KrbWHtbySAIuh4sJtKOF+a5lxo8bJbqOFIWDqkWwZvP+Siz71a/im0QU+XZiGAH/unoQdN4QOaRr
eDWHQGfGRg3AsceQYLlcT6Nipy8zHhmQWPWD7S8wmAl7GeQWqGANVqppo9rJhDYCkEiTyXY06wcr
/XKqwbymr9Yhj4/mRdmb+sVl0J0bDA9nZUTVtsk/S91V26ZbpDQsJRllHgZsVjNVFExT0pI+sH8T
D+0rofWPubJoQXL0TRP7rOEjDgBRVw3z0jGgVU09BNqXGQVr40Y1r0hWIHvgotoMQ//ZAWHz0DI/
YZAYwbXxeMk+eZwtHgmH9lqKO38s031VDD0MAirmYEr3bZdex5aje3W5SK2QlYDm7xIWFKPhHYrQ
rVAdl1s9jw8DWMBMNT6uRuuhHLoN8/1XDiIfQUcJOzdICXU57eqmAlk2wgkymFvYrboamwgM0Phs
psiQm8r9INPsy1zEFrYJdbymB6LXek9rB6YQ9c93Mdf3PZFotU17pUzJDYBjFkF2/cZfhcW7c+aV
YHe0dVSMTBwt07whJLnQq2inTEp0p3zN0FatIfCVPDRTVr7hb/rAarCtJxDSOr+sXqOQlPkwsfE5
D6MpfmS99ikq8xi5qr304y4vgzvbHvd897XGqWOT+zHsShmNHv6KCwL75a5RGrwfBheB0B5Ahbnr
WRu3To25cOhJby71LdbKMxoUABUMuPAmZbTCIOn3KBGMNv/OhqXt0yIVcIxvvzc+e/2xhhPaM/zY
WjWRDGHjmpt8ANJRa+LTTVTs6Q6eqsqYx00668MhRgzgfsXZHX6y18RIG9o7p2JgSOukU7yvMHjT
RQLhOHI4MKnxRt26ACzv0+CmqucjBCKdMQ/5SXny4qcWrSaW7BVgs+9RA9tmZEOyxor0YEf6i8no
BcGDeW2lMZs3U/I4BEGNnTAk92cad6C8VkWwRj9zHRrJuiq/C3tPnkG0FXXyQfA3I+WqQ0ox27Xn
tqpiAMgB20HhTXM8xENhEGaRcAbuADxplom+Ip8e9UQ/9XhPZhrzu9DFSiyBaQXYchDVRZ8MvU7Y
+kGbaLq2JnfsoyKRFvAx/uCg5d9QaoLruhdOjn20xRXfLS1d097GKN1dPXyuLeeOWJ/tPDnhQbbl
dY7CpOf71rbPlDQANGMVFU9gHL6y7+MyaGbkIZzRobgOLAYxQEvHfQL+3pz9kBVc1MLf+q55IyqK
DFn3J+kSnuNE1fWMxW8bLclfLkgUSys3eh+y/JJBaaT2m65uUbUeM3t8niLkfMVicIkYrTA3r2qi
DdB+7EK72gRBDCzWMjAwM4lB8w6hdRmEdUTbLUvAWTrxCVREm8ffLKc942BPtdwDcTcYu9AEEZBH
QBGblIO9AbWiw1aiBhIHfA5CpKgsOrj+vQE4nuNsZBv3X5Mcb5yNRlgSfnrsgw3Hf9drW16i1WNh
9I3vVA/IcKmmJ63jTayw/ACGe3TFCJegqHNmQAU/0Jn27ZDc2CllY4/iZBwmJIkBQ1ttJvYLO+F5
GtO93e1L4SbMBtCClwlYvKTTPU56AXII8QMNKdbvqG1x0JCRGhK+eSp888ZCKRQNuDlbw/j0Szpc
cBguhvC1/TDjGzbsTN/YUz7c0sZq6+LkoCG0YvmZMMftgmBP12Zc2XQgsRRgzWG+c3QDodaGHSrO
BejjU3Hvx+lVV6KYLXntucB8ojrj1TCr26kbpJfDAriZCfqGdXQIc2M+prPSPXOCFgo1oxX6Q+kH
HeV6OGynsXqrgibbR8gLLXIzd5TV7wYuDRyDeKya/JqRbXWco+LNBUAPVSTfOaH7Be7kZQZTHcfG
x6Qb096eYOAJ7oOhTxxGAPNGWNNtLXuQj7QIikolp0ZlB/+q0VPnVg7zaajRnyssuR6AgnRTl2l3
Kkt1B9e/uTMXONtk12yHc0+bfLCWIzPiAorOc6FcGG3CNLeOyKWnCz0/1QXpyhqG7zxnJcEzlu0K
ZardSJlSZhpCfzQsMxjPbRkujBOKp91YQepwnWHeDE2Pm0lqLufp5qQkYaM99AlP43ZfGdpSMZnH
BUVKHo88AWAHEoRJfd1G4DFbvdwRhuKuEB7nV0ODf7s58r7hl9AkX6cXtqaow3Vg9HsSJ+9Z9ZnA
M+NQZq0fctTLK8cSUE/BMCY+c6oij46VwRFMR/AFJGDcdKF8rXmRXq/TxNVEJE5CQ2cl50RdlWiZ
/ajsNzN1I9fkKkwa/2RFyVPcjMc4S2g4ZYthoMmJRIoeUofB4Rhn7xAot2Pf70gQvIuQrDuhtic5
slh1aiyunQoqnos3wuLRhg0IAcMdpi1wTHDuIz3s3ITLZY3fTWpe4pp8hB7ZYO3n0c7309uhAD2q
8xxsROR8iaA8D2ZokCWQHpRRvBXEOqwdOtW4qhl+26gfZCs+bF8OoA4T2iHtNhKljTS8l97Y2WB3
y+DbSfL7dGZKVi9DdYNSR43ukxtG774iwszAfbdyR56KXI/JZesilC6sN8TuAJqMuZokZTATZ2lM
NIHxnbOKhr4GA/ieoBkggX2sWCj0S2OwtFFsg+KqdZrSFmF8OOfPQzDdD2aEuzN8cwM0u3OSwULG
HocxYmdTwJOLbG18VLctlkiUro51HBIcaY0YL3pRnSDcos5Bn9oxMv4P0Yf/GnwoiRnWdcdGA2S7
zi8JyUXRtWYPmpVsARI3q7JCGzByNuTeiXdRRKMWwP66DhrtFNEL2ik82+uf6eCdb9fXbZ+ejcW4
0I7hniPZdPXT/hl02TlW8zX0FLH/GXca21m9sQAQ+6twzIEaw3Q+Kd9311VVHzrHhymx6N0Zg+Zw
qaQfXPeZ0vbMM9XJnWqECIX+VfaB+NHGBA4ZZZ/vh5FRLElfVw0QKYw8ZOdMQGTIBo84UHpGFA6b
visvURvTMeU8VA4QvbiJydXpaBvi2Y/IAgiCl6a3INA1zEN/fjrmHDNhDeMeiHLnRG8byvZMoK1R
aofEsJ5JdwJEJFvfOBDifKWhVVxrbaqt/clMzrjv/vkhEs0/kmr/98f4f4Kv4uYfoZTN3/+Lzz+K
cqpZn9pfPv37Q5Hx3/9a/sz//54//om/X6KPGhzjd/un37X7Kq7esq/m12/6w0/mb//nq9u8tW9/
+GRJ9Win2+6rnu6+mi5tf74Kfo/lO/+nX/zL18+f8jCVX3/77aPo8nb5aUFU5L/980uHz7/95jq/
u7OXH//Pry2v/2+/7eqvr4+vX7//661p//abdP9qmTawCUvalqOUSbT18LV8Rbh/NWyJGJCkTGE7
thC//YU45Tb822+m+Kut0Eo4wpQ6xBWTB6fhYeBLhvlXzn/K1g1C7AwllPXb//u1/3D5/vty/iXv
shsS0duGV8Pf8fvoUYmyFFWzJQ3TNXTBZIuvf7zBeQ/4bvG/TCrfzAwssiOhSaSRhbBJGfWdSdyr
z9EXPeCIWALC4EoAs9o5vSnokuUPNYwM+ulAtpeQQy8wwutKWCOxTcyJUygR+7DkQFw+28jDr373
5v7zl/j9ixby37xo3kzLhMyoljfijy+aCXhTi6lEXGUYpUeW4TVwBpD/dEDN4AvgE4qogNah4Qw3
wbIPFiQU7s2w2/+HF/Lv3j3HQfThKN4/qZYX+rt3z9CrwM0VDew4mZG04q0liwX/1dwipVMm3bXK
+naHFvGqG7RezrRho9z5+89fxi/h0T+voatLi9hxEweM/OUa+iQiNIEfLZq7ifjDqvQGX7vUanbX
Zkb4yp//bcL+ZdWWUuou4WyuUDZ3jq5+eft7n/KAszYNLfwFV2ULcts337S+vq61FryuTEwCWwLr
IdZJ1+yC6Z1Bq3+egVRgJecGoJ8EF+I5BCBDI4iUFXkZTGQMNqJszxLErEkCDPbJUMI6jZtPlKqr
ssEiJYid3lsoTzxuK87R0V2vV2hTkHGdOCA/6d2oHfOqCvZJTCHcxnF0T5eHY2lmnaJSkNHRXAWp
j9mo6rYd/JetaBz7nMPvwfNCSHu2Lu+zbJ4ehtb2HCyYwGFIdVSp+9SSjLJJRXajqICIP3DXeUS/
348yXMSW1WxotiDu9vvvrirGo2zu0FIMN9XQoqMG+O3Hsdhxpsa5xeFSZ3FeNxhn2xi346TNcJjh
xR6RZ69L5sixKdWlJpXOT4E9DWrcA3KkU0OIyT5lhkwUCKgY3GtXmTmVqwTDHux/46odxmGrRES3
hTQPpBHaGJ6a2l+PYMdWsE2CrUN+3Wa0ggcCpB5SczdgCaQ1UL3OtcywsqtnXy6a/oYORo/7wBrI
HXMDUDhTACbJDToKd/AQ27nCrEmzMOGwWZkX055OreHmR1pz88aG04d1v8REl0W7tiCKBkDIfnRQ
aNM6nw+G3T7CofbRdPpXsJ2Ackwt0QaKctPoVXYFW7dj9uvII1CWcuqeSjQflJbT1mCvv29hV9FI
7AW9j9rxUMM9FAMRhGNfylOhyRP1eLwLDDFARHH9tej8aMs0O9grW4U7Mw6ytYy0YdvnpbOjdn7J
ZD/x96tv3816CmjgQbZT9PulB4G0QQBkgiHSLh/MQXsxRfc04Vc96mD61kKjH6PbeJs1iPn/oVKS
7i9L3vLMOa4UhiChR5k/l8TfrTQFqPksKuNgbUbCM1Oikui10lsnQ4OKmOYEqfUO1Pfafo1QZDGJ
KPwrol9uBzqA3Uw8Kvnjh7h3oxv/gbBAtEDYkAM+FHSXTnWUojR40JuG4gYnNprRWQeSVV6cHDhf
5/yH0GuxrBH/qC6W7dRmDRG6btlMqC3TYQXT/7hy6vpkhgMsqDUdhJx5ae5etDtOm9Gqq8xu3TY9
LmGCpDFVUd/258Gei53m+r5XlMnxz1c0819fDNJd3RZKVw7/sZYF73dvbtoUaSRGgMI6Vt21bYOL
g7CcHUjBLq+njHwmMxHmWS4fOD9PnIZ0gX5KdfA3CxiH63KQW0ssrOK8Dml+SQbJBs81fr4w7sRH
aSAiD5jS3gQum8Eo1z7jca+ghwzfTze2UW2eBq2bUB1Y5X09VNq5zWKypKPYeGyScd5qQv+2aTwS
jTX4zzLIUJbmobVLS99/zsvmRzYXNcl0vIV//vYI419vPi6XjXfWBAzuGr9eLO7n0SF2mW1OkBaP
bfLg22lz1lrI94FgQtYCqKabV9Cbc9RHNDrJlxurDUCVgX2BXmPWKvvap019mKkbUiJkdyBqUlJL
SWMRsSPBUNnPGpreq7rVxrvSycmm9Of7YNbXOfkb+7IlkEa3x/yuWuLTHNU6uxS3273j38CAaKev
0lAWrcjBvoV4Plwxp9v+/IykmTflZkyDOeFAhLBYf5Z31Yp85J+BcZ2HiHoQK4J9N1rd0wOE4oPj
O6C8Q+s+HcZs08STJ6G4cS/WzhtEsNvcNOYvBnNrAiRXs7Sj2xGfZk3FstfHId+V0p7OUTFEJIoE
w7qqHXNPy6LkUZvM1awDdNUHeoroQ9A664IPThN5LM0kz/fmdxEvpgvNJuwDqRWAVsab7jDACuhA
A0bIDG79BGeIO7jlu9D24di1N+Tj+jfBIveb3eng5k19sRCKXNAkwZjLxMGtzeoiWRw3cMwQIFqz
va80fdtWxJKUpJ9lEhcL5iH4gGPoenNkdsg2pXxsO/NWy03r3p1jvJA6gClQo0nV0Xx3KvFwr4HL
58pq6g5+pHVnt+QiuQ7BEqplsJ43oLfaqL5H8e/se8w7sB8m4MGOMV0tGn2MfAyXUEFfpOnQcjFZ
ww36/mF00m3ZnGyjbU5y+X+Mx+3Dn9/izq8VpZSmsKjCLeFK3RIm5f4fVgBmSFOlMRZD7PgQVuG+
gS92Jm6j3BcBeTVBaN6MCR4QUSoaN3rAlXIb9zK78mvQTfLkO5RNLXzJuJ5LUGvkfU0Z0hfdUqVB
4m9SH2szuJ/9fn42nO6uAFuAR9HSbjNSx2Q8Zi8GI+S9TgSJNfjzkdNvurWTgfyDnuNprSLLm7Jx
uvv5AQ8XbXTSImgO4vwq25NyeudMa6rc90xS1hQXLGjzpzGh8e6jNL/rQwXtKmuDbTP9aDpZr8ic
DXcjNcj2pwu6KXomaFH5NMW0augM0rKVzqEatQF9phxObuw82TGbi5Wiys8dAebHMjMUghk3I+kC
62IiSiidBuXFI4iCIPBNkChd99o7NL70zHjyjdwg99Cp//HvVdfso0ZYj0FmlUfMbd1/qlZ/LY65
so6xHG9cZsmCDNA/XtmkRz4iuewrJkM4Goru2eqwmY0Jy9CchRA6hvwuC4hvaGy4PlC66dwMPnpr
hC51rXYmfOm1nFB5lq6U939+43H+W26tP+yEhqkTgg1WUrf+zeJqEBYX+jaL6yARPGGCP+eaTI8k
FGzRriInhdlE+wZN5y4G0xM1ZvAMDyxi+Z0fKxuPY14Yx58f6nA0MDTOxabSJ3SCNDnGCS9wzMjK
8Ys71SCTHXM/fLQlK3DkFtmZ3KPsYqGWhSEC/tehLnbLKnmUiUVcC6iisLieuqw8IR0HjRLI6mmy
c7R+5AATllKfyVxPdqWLYwtbTEwbPzceq/gQ+G198pm5Am4c2Nz+L1Fnttu2Em3bLyLAYs9X9b1k
ufcLEccO+6bIYvv1Z1D73nOADcLKTpxYIqtWrTXnmAYdmCRqrP3j1eNCRxWAWksBh+4QnlToiV1S
ZWRYRpToVmohJvBTiOlTLOG+DnNXx8nh67goyIw8vxfusAqNoT0Iq8RPX7CqtU4B40V+qRHFYthX
1aFluHWKdEISBrsznwyK5yURWv47CK2/sRsPP7GDWD/TzPfItJH+poL0HWMw351JFZSVDTWW0TzV
tq4xhpfjsmdk+lq43yh3di5iagUQ/y7JsFmnvh/snTZwjo5mJIdYlj+2qMjvKwOxs1CUrbIoM2bR
/nRvm1xsRUwZ7eRgYSMZWisd8V8yemQ9JMq+MozaMrtgrhNF4vj4SgcjFbU1nWfmRaUnrS2gVDBy
Ruvt6B9UQGMgOxASg1jARtfszBizwGnPJYensMD2mKtkn4dNt/c94sT1zCQPMorjs+wjCL8u8oto
yP91JcHdYESp9gPjAJZkWg7KTY8k3mGLzSZj56aJPDdVj1q4ByOc5SI6ikIdLakPVzZPFP1D8qcp
cUJx23fvaWX9JVfwiXSXt8jPy3U7824JgXNwQXjiqOrMOD6+qqxsWky5rt61ix8M4ZWPoKe37fEx
KKgsyQAehYKF4ZU07pbrboZy8K9jGV+bURVHvHSrsZwlAFrNhAK2hzqT5wq5r6h/cXOoc9+0wQEN
Y7YOLQ87QU/aOqkPkzR/4lB+hUdThd2WeIwaU+BgXUoZGRge844eIlxOdmPdG25UOZzulijfmQfa
9jP1f3GlikCLMD6ZzVh+uwGOA72Z6luV6NEpcpsJnzf/w3BuuBE2Q+SYT0zB/JWmynQZxXg5wzxU
u3rvFT100bKocc2H/ibDSLjwO2JGAhHHyFPByDb1NG4ktrddWDN1kBivnsXDsyEncy1gx6ylN+lb
cnZy/Nc9mLwiA5E31oXYArEhQbJGn4UJwV4ShRBeNQ53+Pum3ymEGKT3wQtmNv04EYWydFpas05Z
AfTtvf4Kw492krg8XmQdykSzQO8X2cK9MKqyCbtPTrj5i1tPkUzCAQYkowYE0lhWuPKMXN/pM/RA
19zxQOzCotFLB3F4iMw5GLpDV89TczWKvWY4eKl1r9xVTBconcPsMhh+uAoC7kyLzis1i3oqQjPd
RfTKWbLbnV7hDa9pNHBOL+SmKmc7GImj/8YdJxxvPZD5QZTF+AGP2D1zKkLTAqQUotq2Smv5icAe
qxpREq+dys3j8L+XrKebpMjMWul6hhaUDEWTQIqrZRZvGD7zPw7rC2QQ/Odu00WrOjHlsfF45HxP
O3OXlGB0KvwGOC7ajazscU0Kik9/QfmnlPG0HtsGhfM4blTKSDt27euUigJ9TlecyWmO6QKneG6x
XqNTp7CcsFAc8e/ZTDhnKlF7GFwJgtJEj5m6/x6fQWXTnfD5jFdVDVG4DXI62xtiJ7wPvdIwX9eg
qobe+OeR7HlsQgaMjfHW0bc8DPNFZTHz6KxFF4DHdRcXo70FnUxSUk++QZbmP0BM3YvnEeHLc4rG
nk9hb1UtJKvEHe7e2CyJKR/een+0VyjR5b5XVfPhsyWTF3BPair6Adz+u1eUz1lDOreyzHeT2QeV
pqLpHTHJ7WBSG73+hnDx4nj+eMVlEFNxDzfVaPYLc9FLWI0IDhshXwF/HBjKIe5rdGPDKP3/MW7t
dCBAqHrXg84g2bE+c+xZa+BpjnlmVcTkOdMm7ay/FoETf/SyvbrsyNcHO9RKzBKBCupr8AOnOEvI
wW1LZ83suD+ZqDMMD0g7e4FcmMJZNkYwbF0/13CidS+lA+gzrYTau7DW3zjfrkUp6mcrFOdES4Mn
h2BGkiRCZ+OKCnDgfBkIHthMvkKD3kf70bb92+jAThEeOetymk45KtJlxzF+yzzyt2iiU2aV0xqb
lLkKMqmObZ++G5jeWYQHRC7MxeO9GtSHE09/zbgzP2KiXwSKpI398EBIO3oKwiqgLAK/mPDeoTdI
SOWtATWZBlPfHHb/WY2tszFbbL0x/Tsvl8QV+DHkwALpR5x6B6ou6MKFywI10z99D2CXjZvX8JwC
Boa66pCnLobe4c4cxmAtsk5t0DqwLQFnjO3qK9bk01ArhYgaD5erNG8GgsCLBJPhD/3A6uA7kHlj
8ylztH3WjDR9a0LC8ILTtZbyeZy3aRQox2R4j0LX+5Oa6tWIZcX5EHa+w/OS2WBQGaQ1zL1ZqdNy
3DSx8jZ+XYONynEFR42rX6wAPTLF4AIA6si4OofZB/IcvLK3kTIrDpjmkWOVEQlPUdTeVOmS02ei
ZkNHtm1rq34zqz+xl5jPTdcmG630nSc99iVOjJbUGY3ukZX2JMJN3iWy5ywGnsvvupvzjBuWyn7q
6ScUNG0KQlScQNwUdg9Qkn2yycY44R1BwZg5k0ZzUVonL1AvcTyypHAGmUNpy3ElmnSag6EPJiv3
38pChuLiphqcpj/oZCMcHQK9UDLLEyyG8NbVlnZtrCfuQeODZk01W58IU/G1mw+l6WpVd9csCDTx
9a0DKMTtWnwPBCwamJkZCUf5F4fDvVAxpugxcDYhKRQHfwh/MhMKjdkM+a5uOXHp05hcy8S3mXXW
7jkS4fCMn+MssSWt9bLKVpxcEvAYNiB8ZPwbOiTTwvGUd7FGPiEdCccOVyWhTsVPz+SsVDlqX6vF
3KOLyVkoMWsLazc+dFM5XJWWkvxsNXjTmmzkJMA51Y7y7EKbYXh3PuWEFcqj5cKo1FkDjkI4DvB9
rTXAe5oBiZXpO79OJUrstj63Q31/0Jz/7+I2cbBDx3NNvIj1XdBJq9D1hZFTnEqLBJMy7/0dUKQf
xHUBpVORnVJPfuHShFpM/NLFVN2ng1T5IC3gs6rMIDS4pnl7XDzNO1hx5nEeS42rxLc8asYlKkBc
gPn6OxgCZVWfBtSOYqci2zqY3FfLqmovGsjARc5j/JTq2A7ioP3W8rrZ2Y0GwiEdb6Sj/ggLMHGu
xfUB/XC9awt8en6NHNwfq/xFr2uJEEfvTrIiYTsbWmebSyBWXhxaZ01E6OsGf7ooW4PlyLzojM+Q
2WUCNRN7GxJz5+RORfJE5v0qISALARh2KyPI2ezC8EaHv9zqnaNt2X7NY9KhnfS64isSHMM1Wl9z
f0OCLfbgQY5euHNBE68SdDIjZBlk0WkLhEupe4dg6vFm9n3kkDmk3YTywiv7GRqJPgEnYOd/IxS5
STyV6yFH2Fh6dX1rAR0eo9o5j5A/RtMSH94g1HpQ4BEJ4jQ3iRHaUEJMvE4A/tG7M364DWWCjBOj
gkh+JszJm8LHfKS3hEikCturXk3RZ3uswwQzAS4unHFlRx+Kt8H9Z4wSfLs/leipJ7AyKOZPJmwF
RCnlzjGVcwdTTlJf96Osyb6IJt8kYQo01vDJ4jAN9hIX62zSUeyCX2ZI9BkTgMKYmmSaJkMOX4ZO
fXtc5uFLIHJ1sprSPzq2eSLxu7lWllVeu73mlcGGU9pzK6vpzZ72I6mh615Sykg7NA5CM8Whmb9q
KiRReu0OWLHzLUE/8lbBefjvEsnkmKhIXWWHq0ivknZdC0fbTF1OKHd3qwYHpkVTtXtzwPKLrv7D
798wMJlopGwMBw4tBKwF1ZpwlAB3I4Nz6fMXtg6t9dgJih/TuiIjDV9r2Y0ro5DtU5wUxoJs4m5V
dJO/dgWdhkR5gOYGsuYFx/hNI/V8gxbkOZ17MHhAPqMyS1fK8mLEmODb/IJcJYPdQSaDeZIyUWvw
NN0bhfgXZkqsS/VUOO/52FQbZILp9vGytzVExzb+KNVJ71iW4Uvo1uwIocC0LEkoJ4kLflyGhRNp
a+Pk9WuVIiMJOeJhZYKPVGoZj4GRFs0hzsN7YvTN1XeBZo0kmqBRijPXJZot/3WTlngsjbS6LP7X
ROR2j2kaHTvfbZeEiZoraXiEA5TQfOksQN2BEXXEKHvgqTYoZHTz6lsSYV7FeZXzmw/fJzLvPb2Q
1VQV9oswtD86nITR8QqU81m2Ddw8XBspW8AjJgDO3Y8RgSlxc5wN4WgVG3siyUTSugLnUb/JIBlu
fLBY2Iz6LWfudJYDB8LH/2S447uJiTXW1t8tiIGZdOJ3wDU7LU28QxLo3qFJ/Xzdj0O6cBy7u9jk
/y7aJvqLMUC/9FnIITnJ6Vj4xqmeNHFlghYdkg6JW9LG44cpMK7D57APqnLh8ifTuMVfcuCvrE9A
97qXuphjqmvf3D6w6aAzmh26jhwlcN4dYxNQdJxjHVUNaDoruquEdjfN72jnu4P7I+0YzHBpj5u4
TV6sfqzOKHJjNM2etkxy2711Zufd8GfB1a74/doI/6craklIQ4UTsINcFSGcd7mvzpr8lyQBvorE
2LgIPp+Cjsy4Uk84oEWpeXhcGhV0OxflZT/HS4B4Ohbzn2Gof+AT/oiYJu6mgQYAFJdkXLREKPR0
FfG7d5JRPJitDl79tadd+Bhi0WapcA0mKCBbKJCaRt8i0/IVqKBsn1ZoA3036p4Jfuyea9wTWdru
C+ZOb0bdEpBZh4QF2oazylo3f5Fklfh23bxX+NxOxGToCw4BHZK53yRde2kb/9JNxvEXZs6zNkWo
sgAfAaUiTwRHiSxzsRvT/Am39C9cUO2KuhcifkjjMh+gJVWcfVtkBIB7sN+HpBJa3K9PqkBTW7R8
47FDzDuixTrq88Uzew41ne/scRrhUyHN7aMIoUla3hdDheg6JFmybeRUweKCNN61bn3otQlpMhg5
DFPi3rfx9J6rnPobgyzGl5KixtGzbW0rqrKgdq5NhKmUo2G0w2P7KoB+bTvGgiE4u5gdpLWto4+j
cZFo4UiV4/uroCAuI5tr7KhTz5oRnM2xqE72fCG3gvg5lVmvQrrjh8eDR4NjKm6k2UsysYjVIBPt
xyZo2uRbLHwzbk9EttZnHK4noU/BQY4eF738p4u63Jo+u+KcHdIqeSa9GncJcPOqicSWOHb7SGw9
8cfx+AO+pNoGpQ6KGVCRKLNqDwKuvSANwXTjai0yJKwJdm9l58FPOLyGangZ/fKuddZLPfZoSX3R
vjSpszJybXqXPefDklTcSZnxiV09OSVK5wxStNzRwyUGSXsEbK/dqMe+eq1zT7bm5uvY0z95B8Sz
j5Ot9ftzpniQLdFH16hyo2sbxuTH6fmZMKNdyyT9zerrI2Gt7b90bshHHvm5mvE6DD90Or9dDX8P
filgJPYjume+0LPnvfI5btEY6wuKMcZZpCm6Mt0kQhhb3dZQyrICHGRkjiB0LagFfvASjf8hZJM6
62C9/iGrMf+L3goorT7FN108PUi56ICAmOjOfiZOmAFxjERCtG81uhjsnExb+rwgITH0YQzhkDp4
HI/nG7rm8f9Qdj5tmqDhmGRnl9oB6ufJ9I8ukuZJziHHgKBTnocv1Zb260DCUCSFfdQQG5J6TjL6
3MREIfJSZT0UVvQ+6MN5T1y6wEdkD1h3Ek+tU7DH67jInHWWZPZ+VuaWUODoSEq2txKZ2Pyq7LO/
TdE0q1nTtB7tyXuP+K0LRxtq6ksLX1xaqgWJc+Lsayix+VYp0DpPB6FBvGuziWK6T+hSk0VqoGyk
ryC2vLvghIFRHeuiRsLetrOyyNKX5FRO+8DpkxNRptw6YkBBDn90rPO/TqeRh1BY9tnKs4/IYCrj
T03L6VNa+RJcbcl9AZDfyLvujKytPMQtKepdC4ojmhRKUqDcBIbDT0lLkhJMO9zP717lFw6tEt5C
aHF/ADikL1pfqPfAtZ5UmdDFfTwo8wUhGltB2DtADuiTDmX5a3gQ1k3wfq+GN+DPsSLMv0LsCmMq
d0Pv/c2FJGErar0PT5YwkbDpH1xSGZDPxhc7K0DJCxzsiVXY2CpTVv/BQhUjQZP5bA/nVsuGd0IJ
Fuy46zr8CtoebDZ6nAWCGOuo8xd6qLsvNiOONVm6zBHwB4SOFx5yP87OntWDIxmpF2POxt27S9zx
kWGSOj6+SoYiOQIYEKzm3EDmTDPq0ttUAHkjFTA9yzG6aKY7OzpBFlUWnk8O+JJ4wqI+0d7Y5IUw
31Rev3ioJ+/OEDtQm0q8ZWGcrx1ardvcoII1dD59ISLnxWTswmh1uun2aL+4GcJuEmQXJRK0Zz7A
N9FZ+lsXUBvizMVkYf8UNULeuI7My5ShEk/JYB9Dr3wzBwYyKszaeYNtlhrk6yMevWUbeD+UdNqL
jQppE5KvAB4IXJftFnQsDDPfGDOesmxchB4DzFnIyi84P0fYk7XeU+znubepHZNbrIcBrk8fyueA
jNT0bA4qABwTAuOo52y4VHvyw/DbyKPo4ERjcC1a6y23eqr9hH7YohqRCjSJf9YLEVImRBoebTfY
zrFKL37CZDfkx4n8rt+PU8sv9d27NnPc4kQ/RbRnXuI0XYfDbCZjBf6o3cK/BEGsv+D6QX3XSpIs
55cizp1VXefpFgLfU2TE+tnWWmNTh9G4ZflcxnNf9nHJrGDnxCYGuBEHZzg2aEsxcUfrjLsBZjnK
+1bWXxkdszmOOnwF8chjapZs45IMCLjonFTmnrOPQbL1Oo7iYdnd+rwpTgzgKJBxve5E0mNu9fxd
k9jjvTeiHaoZCz9/nn5OXccMbhSIjq30kMZdv8UhEy8zaXm3UNftPaERgImsOXpocrekxmPTnsr8
3rs+nnJN93eZognFYGcddpU8KmqUAGuhkSUlGBTKjz6l8cIAdrw19EQXhhhf0jA1nqlu1jal6NQD
0MhqPAJuylR/BO5zlzAWTg0Lv9lPewf81iWPWwi1tvGRN646EVpGs6j/erzwZf8+Dd1u6kxxfFw0
SyEekxi0GU2dSy/OPq3IegvS4tZmwbHSyvZJDDRBocOCWfJegzzChtdHJrdbHc14bqPbAWbDRVWR
5Cg0zT9kYxPvAmqYsnDyt7AnnNyoWgA91Ahn4FYfRaBf49KMf8Jouo5D82WbEf7ixP5XkjN14qRk
LWG9BW+m988boRUttKGN94Mz53xkMCRsYTl35E5EypjGcHAGpEyqldNezvgGOUdacRZyVk039hu/
fPW9MrtDDaifp9r2KL8muUkbTz7rqTUHHJcuY7diU2C7O5lzJhEE3+YKfYiv+PWQbHf09kgRGkeG
236AImnPEgWvpKnquPfUSZrrGHakxEp+f1masM0SL1iMqgp3SgX2AUj7dIxMoAyE+GK4542nkEGy
4NYYxZKyOUQTjWgDqzNHivJ9msBBxCY3CnYCQf6DpeMYceEzVBJ9BO4f6gnK4PoQOJy4mhwinim/
umTKT07rfknLISZwLhjwQFGytlCP7T71V3lFD1GCiTs8LraaLSuzS+PxJ8jlPjV4u/sBhurA1k/S
enhqwtxfsfF8SDHKrRoyjniZj0M6nKvt9J2eYnZxMwQ/HBXtxSOdrS1d46xhvXJpY2e+2GkObNnA
VNoTrl7J3UCmKvA2vJO5PS45/1f4ltzqKU7NPWMh4EQFrp3EtZwrwJj4FIJIXEkG9QsO6QOtOUu/
I6craav4BFq0v3Ttx0PSV5jY04poyaLYt229QrWVnIXmggrUxpvZiGmNK8ABk+K1n60OvbWPqXBw
KMW1nxE+QXmUIOG5MfWfTjLXz2YEyTYPkAyTCd/eIi8nAYkJNADa5CBcOubSfTbzTt/W+ch0mnPx
SQsFy5iBQNQqS1ZAXEGLdKQMqmPi11LjJdeE+wcl/DFoPO7rqoVqKeUnFvqTAmi6rLkxDspQOSSL
TigIOaTbOO4IrrsvJLEYfUifv6bO1YgaogG5KTl5HKquapgtyHQ5iEptQTRNODTr5qpSznlaSmuj
acUNFWi80XQF+iy1X93HIBnfDcZj6R14j35xPe/MQVjXUK92rW1/4IDrd8T+jPCicpZNHVdDEMym
MqMsL07QnfWkbBf56D4/tg6PszcWcnsFurA9mIVBu0+ODG7RX++SIYhWOS3Yy2iJFxGSL/Z4FdTG
e8JSfwp7LIKlDNOP/74anRcx1MbN99AqjrjX58T64O71cttFfsJiX0U/bQo41FP4cSqzWDGxKW6s
2WQLj8y9zabYtvOMKipOvXBzpGp8Vm0cdHvXa08tc/M3Iczo5KcmGEySVrcyN5nmu8gLLcWkz5+5
winYDHwrYt3TwacVVX3X7dgf7MAqbxK3y9zeNF27PEUK+F9V2m+Bb76lwrR3jYEGSPK+TsXJBdx6
gSShXwvq42uVus4xs+ODm/AktqrQyV2MbfJC9ewNjjE4ZAKSPo0+RikZg3EZpmaLOkLfDvyYG9+Z
pit0jWIBSPJe9JYBjrEOXpPqTk1kr6sqQohhwtKnpFfbph8e5IX4UoYImxSG/a0gEPyZ5ekfVhPg
vALLYOtZ2tprk+4z4NMag2z6ljOLjcqruJgNOczw3+CrG0LbtykMSTDhxS1gd1jF0oguTaiu2F6J
vkuwQLqOurkuXlJDxdUqLY1wXQ9GQJhBYOL44YInzDrFelhvMSP+ScFk7oYKRq3DiWnbDSJ5t8MG
cTBsudPjpRzSnQ9OJtG650fKhqcLgGDwD8C6jrhPKcdjOakvsicotOp03yVefnOD4ZPhOxG3sizO
HjIFZ2rGJ5Va45NFI7aCvyh8v7kMGVIM7KP5NkOytGKRxMHvTukJ9Hh6ivNcXwe1ptB6TMFZVRgN
GfP2Ybt3CM0+/3epwDeWNRanRrny5tOeyfQ0XpZR118C6K+WcHtIU2a7MUYbBrIUxn3MJhM2FmfF
svC7BSBK8aWH5aucyAkAhfzXmf1DCXoPUteILsva6gWMxSnQYf08XrVVgZhCS4jKtrzxMBnOwlVG
y0jcwvYYo3PbALB2Do9LFqoPMKLRoetjBG/GOG1DN0LPCjcTDU7eQkxRw7AtiZq9W3mb3AOFt9Cs
jm6fvwIrp19LD/3axUzetKwINqD9IijzHBFKXYfPAKRHNtX4XPiT9zwxHMVwx8kJGYP3zGTP3MUK
cmUdVrsk8syTmIzu2ZxQF1iF8zupDrxGrGlMlzNWLnAAjIRV9qaRGoOUULbfTJn2JQizsRgyponU
YOn4/5MfHy/LOfuAk8prhydiU9j40/uIUK4Mt1qq3z0tpOdRhDi2kyj8bdP02cTtdPeEBSoomKd3
SdUdC4QjSezkPOW8evx6Frj6qiTdZYljCsAbZ8ydVkt3AYL0HBoEwvdaod8HgtdXWmtXL5mLr41M
D5LQAW3TVnT7e8C7Qnq6OIVR3987Hj9nSs+FLLQ9kzB2mI45Vlf9uoRx6xBWVxR1HhENHSI9PbSe
UmcKdpNHI2BSDL/bngQX1W87E7f8VIGsLWOkfU0zdWjevRPcgeRsOE58aBR+23EaNRAlBRg/JwMi
EFQVhCaGFoSaej8B6WDwfL1olwkoILT0makoraQ1B0e4dRWc2GpqT9Z8aUKSXcwB+WRAdlXelfHe
KWfHqkZvS9Q5JO3JLGtWBgv3oJXZ0CoDeclE8IIOobqaPSudVdNF6aPho1ak7TzuLObz+zziHzxG
PGaFY2ZIZOYvOa4RqKS7frFJAEMTGRR/ONysuzFPg3Puagb5d3zGj+9Cs7zd2s+gTKyYDoigmbQ0
S+IMH68nn4l4bzFp73WNdc+qxrdUWS8elpJD2EG/UqNKz7ZBe7XpEEPj1T/lhbONKs/GN44jFgMI
GLmFU3iH3vZ3kuF/2sKmQVuzqOzu7rMjIgbG9rZlCEELId2nRXRPh/waYrjwQiazOHk7P1jkKNXk
KLb6lMLsci8pboZydNcdZOKBRsKJsfxt0LXvHHVFks8A284+ieYjZSBDvAfzLLVHwgFe++BAcZu1
KsCqAJOWJA263QfanAPpIl0WXUWHGGv8smjwFqQbZ0QNe93R89a98xE3HPYRcXtCrNP0ULWEi03t
rhdARh31y4+4ii3r4gXHcNpH6qMUX6YybowAWXAiMCOShzI8+uWnVaQYnOiZ+HRaIrlyscLH/aGd
DbnDd3Am7J64zo0gEYssZo7p6LNoCtfBm42alknkyDsRibUMn8utS402cfyQI2BLZCQxTNuO/n83
uc+N/G7MOeQyoC3ggZ9ut033167HA/BbMsFg/FGDh5tkQsNHfITuz5AD/+b99DYJpxNdstcpftXF
J+6FXZMdhL8P9GCp53Dd2wD/OT7+pdtOB8/6W/zJiTooq3Obz1Fy+TIfD54C2KBOPvF5DR8/2/S6
Tpq/en3S0QI499FoV66lVnGrVn71PBnjirDLtYdI1WRcrezqHILSKLRpq3qNihXQJFUDKcgHIIUL
Hw/ugEZs0sdlpJhsZ7SAW1RvelWugS7vJiE3bBzLmOVfpWRwxMaSpEgoaJssKpYqeA+EwSQI9SY2
eE4lCeseP7oJ4WGK4n3mT1tUj8s6J/QEjCUOn2Sd2LRmq5dYAILI4XOnSbCn1PFEc57oMwMNy5MF
IeVgtuh8OmjthmyPgknzHRLN8pOJY8LsiBGiL/ZH77y1nCyOIcHKB4znEDHpcE5ZkE52KmLzNyRE
fIExTwybgqdUM3dOS0Fod96rMZT7sUpvuWasvSTG58cTBqohTX9THhakUBc6bxsjNjiWkW9sG/0S
cPf4PcZIF/3wOhVzxE/zhxSUbRqHr6POpCU8h5PaZjhUalZ8OyVEJYE2wrky7Jp92qI4j8NNyDta
jsmnw542TL+oxF50LzpmrXmv22GFvudP0bGxlMNL5ofGhU9jPRnf5DMwRuEHcg3QNe0FrQ6QHevm
qSxHG5uuYd07PLNtql3YH8rNHKdakA1S1dq6HBGpIgvozWQli3SDlAUInZ09geo/RC7uLJJEOYHT
0sUkNEZEKouVT3hhMiOs1Ay+LZ8HArNiwvNy9DpJkC5SGnRpeJZEwku0bU6UIiZNDs2QLLsOR6Jf
+gfUhZCbQaIXHeZgb6szgKDjOb2FzNIZrxzB0E+wEuW/uAzJufHNrwKOFFK4cxyHpwToVxP5OxcM
V2oTIIma3HV67nqWyMIPt0wyd1Ue7Us2GKvfMdU74DMBKEJuVjK+MTTGHKjsnVN5q0Q78J/m/Kmy
l87vt2TZ3sSK6gA+IaCIGT8Vgp0n1KEkHywM7duQu0joMt6ylpXaPqMxhPwo2mf6FaGWreuY2l4M
9JtUAyvOPWRm/lJNSD4iZKM8WuiFF5mGS1QmESG4wYp67D0OHUIBEJM3FBsGjFFy3k2Cnz1Jg7PB
Pznp2XOQiY8uJIOQUZYOmVafCOIe3R84kytv+BzsP+Ayvvsp2/s5j6UxsbZ0zj9gJJsOcGWrgSb3
pysjzmVc/dIsQpUmtr6cIynfR/i4Cz8CMlyXf1PzK+1imCAW46DqCowQzAVpEShQN5YRftHdWIam
w8pkY0snzmLTJbJcqTZg2EW/TrISc9vGxUb4tL47f+Ua9ZpI8m+fJu2um2pS4RyYvsUyKw26vAxf
GjQ4ctRgpTVrcpzOZok6hwQgN6h3hV2s+8ZYmUZO+rzPrD/dzkTdzsRfS7BHRBeHtTgV8mMMOLlx
UrCq5KS59c5nTK1VE7mO8iSS4hWiwy1Hasfjf4qFfTMjfUWYyEYbxGoqBnpa7gXG4i+0F0Abz2FH
7RxEtGuMxRTAyg/8Y9qNu9Y03tK03jougujhigrRk96/Xve37sD4tPG2g2NvRQdBEp8rydtMldKh
Qpco4BDGCGGq/VQW/2r+xcj9F4UdPod5/68arDWrEN7dlpxUzy5XGHVoKxbGwQz9+yQQrkYxAMya
4ErJQ+wuJivY17QADYsYE9NE5KeYRmufkIdYFRkPtDaFMLZ7yAmH8TfMczow3/IpCWYEVEw5xfol
4q0wCZiAdEq8ztXNU588USTS8MIiDe2WS6JQFf8FA3GaJAy36AKufOlBIim97MWHeWS3M/pNbhNd
O5VGwFi6pqmakklQsz6ZqUN8Rfjk+hlGGSTzEObobP1yFjyMQoeI6r11ev0HrWBaMrcINnqg/UtF
c6qqGohcuLFH50lBabWnYZeZhG9b9nqMqkvjwSqfPB0iBDG+448NydkK/o0mxqgu25IXTfKQ2sbK
3vSuvDqR/1wl5aZEL6kA6w4BpGsSJypjF6DuXWQdFBgiX/QcEK10X/URE3d5yR2aHsS9uQChMo3A
eAwkPUBPHN13MBRI+2A9+Tw0fpt3DAQgTUziswf4h7fHusoYSGILeAv4/DohmCgrW85AlTHsDGY8
W0Fmels56y6moM2ZtK1EeInoUDbaxD+XcFR/XAVVvy1TxhuJC14wRoaD9Lb6Vugh6aStbbwGWKwM
e9pUtjLIEZAbu9f3tk2eBVqgJTZxyJru0si+HU7vbRqsqso/VMbr/xB2HsuRK1kS/SKYRUBjm1on
M6m5gZGsIrRWAXz9HPDZzPT0omfDJutVF8lMAHGF+/EIiKKP6bQO8nWVOa8QGoFaxcR6EWfdveQ6
pU1ARKwWbQJYXZ4lNg1YLShirKX7q50Hd4WCpnMK6E3ODcEwIukIJW+zsaphWTMX1gXhG0n+0c4E
GF2Lf2rT56D1dkOJVyo5C6tegCe5+GFxaPt76kb3xumOAVm6jObpfJRCYhXih+zb6Cy64NEEOk44
N2qI1sSG4/5NY8oQyZRsQaoBU0w0G2YsfpRTPgeTFZEuVI77BrnKaqqHz6HnXZ7Yf7FfgxVXwIlM
7iQpAWTXGWbl8KKokPy2TLfQq2FFWSvBcgEBoUERGrKSxnuxYLkYnh2nOBLRccn86g9YMkYLqrgm
WnQrYXri5DZeAtQIXQ7vrNKRW0H893Oye5KmDZauoF8e+ARlz5/CLB4zVNuLgY1eoLS9GyrwGRWA
pbJZMJKaqSQpvUTE2tt0mtnR/WPX7sXpxA/aqwL7KGm6qUp5ehGEKfQjyeL7pBBvnRc8+3X+JpT7
SDYuPD+EW1wvSuMB1WLHX6kRmVZhXeOUkKOpiEmpdPKTi2wRfksVoY5nTk/odFAnf9CSB8uXhvHX
rPn6I8lpBKx0IC6CeafEqTM2bB6zkflvbURLYWUVKm8az1APl9y1YH/bpe0SLuk2WHdSZ5tjNGLL
D/Z3HAl7NzgnpSTMA7PM2kZvqhfQ7AiH4N+p+dO6/gL6xjUVJivdiCeAgzSUaWCvLc/bB3b7QzAh
JVNNAWSqID6wilP6sCEziaAP2VPoDvWbnT47vYZKakTVnXEeDWHZLp2B6GGtB5o3uq+A+DUEg/UI
ieY0ljJeRQZJ7S3VFxKOhEePzx4OkJgRj2qNhzNerCuI9V6eUc6PcIVDVh1kfClwXcnLvEo2JiFX
bITfFVPwLeL4t5RvVs4/gx5MD9ZApwyQ+m8UAhJNJkhM0alNsRw1efxBdBdIznyvHCrdEYa1GOu9
Ierr7yIO7vOinCwS0dkayeijMcycmCOLDmKQL2M9nrPaRgxok2c52nG4UsOq7uEG6bllLCeNaD60
+b75xyazvI2eE/Avv/8PNsbpQmlHM8gOhZ19dsFwr0ifJHCEzpBRXRTATJTaLHWASs5V4b6RXbJp
GNQvmCZcSXv7KbvkncfcrkuJ+Jh/KOVbRxwvDjPZflsbw5vSg5GZrXxyMPvwn0fQe9J87pSDhEwn
5CKUJqWbZhPApaAIpUwLGdotRSK/czIe5nndwpbS3EQsa7u2JhTcKslartp9imIqsoyjK8cbMTxC
wa4XUbVuCvdb+PS6qfega+I1dQj7Jr+BBoEBW99mBwcuFDVXkC0ka1EbjcEg+nYRESc+QjHG03iv
+nJmR5JWicePHes57rBCRjU3dsm8pGLO28bZ3ix8SoPxVcsHZ5nOSLxahGfLL+ZKJF350mdUgvIv
E/nfnvBemnD1U9hf4HvKxWBZhM0Y7R8H9iOzt5L1R5PEzynJnRuWOh8JYmeUAoh6BeB/jcUfDynj
a0yJoDbaS1ygSfC0LDikV8dmqdmlMXdaXK6T4BAVCEAQiHhwvCc8FoizRJ9cYFjfWD5VZGabHwH0
PlU29rJXLBYtzbRIu1v1CYWyzwMgY45PnBq1njF0n3HxV5B8teAExuCKK3hR4b1jfYK7fjwUmVUd
RxYWrqERIS0btdSCYjVKiRG5e3HYH4CrBPPHcyApYX4ydaERtzjWc8NYxHr1WnoUb2QZYd73i62f
jp+ZZT2zN8c91H9Th6jl9FWzC6brqaC55t6XEH9F2LMtF5NBRomVLUTl7oY0HPnBsN5UJq16VXy6
uf3S4l2G3dHvjJHKAtknBKrJuHYmaq3syYH9n94iC/tdZfKIkSERa/VTQQR8H3UvnnnrG05MO3sj
awJ9SN9jAbZiyqk8g/BB/PlA1Ajr6QdHs5iJNNU2m+LXqgVVHzFnZ66MZ5z1fO2IU1sRD4Gt50r+
y7XsQSXqCgx9jjO+C9kIi/zTsunfYyNsYGXxTB4T5B42gxmoIg+db83+qatkoJvEdDTked5wLYfh
cBlcZ1W16XFSCFwRAWiW+lB4KwevO7ehe/BFtZ/xqZpjPpB9uZZBuiNW65U8wQLJ/rCXCscHQIJ4
gAKGF6YvZs/2Oexmc4ltcdsa7WqSrjdPFogNxWxrVd1HlEXnXGcZUvcfPCWHNdTSe+7b6BxNREoe
LWzvv4eeozMgw8TbOhbX7pzyE7o7uzIfQAtyg2vmW82zrx2/B1d7t7pxP/Q3qHFnVeLuiO3HMNO+
EjRlmvXc6wwgDPntYxIYbPLnfNbxPuprBS0Q9gKb2Rp/AzWEoZ4jKZ5idzoRQ3XHT3UKMSYulOAa
cWPeaiJ8do1nrEqBoliLaVTz0twNDhkfGrd7w6GuaLsHOCOk8TAHK+G2C6bqdmTecbV8Jal1T1wU
ttjxhzkmZZ+nxK1GKBZBWH/bZJwsgqkjwUG1L3bRXIVXICiyizdZTK99eG4z+55RJeK70AyuFSeD
QMhvVBHwsWqiAKg0aVVFKLGRDfYWIBCWJak9gtcFUQnVfjKaN9oeVGWGQcRdF5C5k+7bIupQUPms
leqLyORz1HRv8/9S4b5oVcdMiemZZT/aJCp3nXzBrrX2rfBLGf1HnsfI6oxk42hoSIaB6NWYwMZi
OHlZ+kN8yKXOCh55pESqnBbj93cIMqyaRXsLEFOSYKqb6jz0nFHEWM3E9fwxqLW92fZXdxDn1oj3
YwDhPMy+agoGoYwHX0f72rakIFKpJHIIGHMCfkUzvzIqzk6GZEU0PGlZ8W3wzuKtB3c2McPCUM6h
9WhG7dUwEkA28zXtWj2I0rw7tCJnP1CYBKTR4Bhi51a3qNXI+8zEXxYQB6/OdxrSGzeI73ZUfVNv
MEaafuabvKHwSsWbUVMgjT2uabiAfpl+DX1wHlz5TYppAh6cQJuko09EKACAmXRHZPYYPKHQMLDO
2mvJ9RZV+RdY/T8oCG5wYjZdyzBLTgSSeEwyimNRv0WT7JYYoNDZxOFTRbK31pjf888ocv2PF/mf
EGnJcSy/Hd3A/kQzovRaW4xEcmD9jpjLd/Cl3WWXBWrRlyHiV2rXmeb/xyWfzIIJwdsFQf+tMe0D
b+gF1+3e6IN8GXUgT7tBbXpDrLjFtyi6DzBL10Uwj+XMRi7K3CDphPgckfDGhykNcWB+NGa7NMhI
X/R6ZzHE8s7WfEk7JJJ1tY5CPDkroPFLRuBB1uZbgvIi3Ap6vmgti97Nuqqk/pG4yXDV6m+6YncG
Q4xMCGPTaCWrE9NQRBjrb6gXGATm3ZvhpD/KwvQg8Qcv27pfYfIeN8ipiNgiurZHPMuO7qTbCnar
j5/XsG5GyOwYxCrhZhXvT6r7pNHa7TVlxt7jrilJ8VxoOYSTyp8z1V1xEokNNkXNsJTSPfk9uJxE
MF4rB2wOLaVsgcTHgY/vVbwL+QAqq+7QIeqE6sI10FYgQClaBv+rNlW2ZhYQSZvc8BywpLKIH5zA
OS7NauoYmKJzM+mxCeSrifssnGCf7GlwvLVXesPGKI651YDo0M9BkzxYYf2pB71PFkw7roIPXOTA
IU1rUWsWAoIB3cNg4NfMBLgVShTXSb+CTLsVHY+inCkzkrasbEkLya7ODK5sGzNf1sQgaLzGeHEv
mRs/DB3kptiqGHWZT4RGim0XDe6mEdOM1qC9GlX/3DmmvhgKWa0dVsxHY3ZBWJq9L4rMP3SZcLdB
1l/CCRBhWHGYOBL2QGX6m5J539LL9lgbaJBSwdCfdSDywxaqM0JiIbri2FQfYzI7E3rqA6/kO2mZ
tocwfSQoMaayCwZGJx9TIb56jwTtjvRpVic7cCn6umop6szQubnSF+SCkBeaxPJYmgpoA4RKdlGo
yxl2Kt0m494O/sYsWBdkgB4BVYbM/tXF8lhmG2w5PP5uYjefvqJxqxDaUmJlBM5L940VPz/cC3wY
omNEHy21zNxmBqGVGvbWhWNmH3bjv6DDxcIbTNuIBn07krDHKMFF5QZMtmjCq+GhP+haOiuyRC+Q
iEV5Z3IFoLsZ/4L258xk9yyY9vKyEiZeumQmyOpkVRDAERn9oHU7kJW4i5KKtF48G4vc5txt1HpU
cK87QCELvYx+xIxRrvJnYyQsWg/oxc2qICnoQl6etm218dAUAuFWMr6QjjwuVHLoOwqfPKTp0pry
jq4UWRsus4oLEcTQ8Ez2BY0t1H8vngEL1NV4G22St5N9oNN4zYGXhqIVzfHkhNBcQlapiMMpqfJc
rLsC1xGxizvP1FHhp68Dgn28I/LVZn9swjcg/1JbGSOgmQJ2AOtBVC6moksxO2JMfZoickgtvACO
siG6Eitu6WeJTruEu7x8sHtiF0Huf7b+eNBFeLSNcJMJ9vlGcyvwtPmGe6pm6w/fXPbzFIG5m9XN
clcbJLdrMVQSdbuxORENMnRRKh5SxgmkyPdNs7ASgIUo0FiTHNTg1GjBsPWEsO1jab9hq/9yo/aH
8vDdi+Iv/ARLC5NiFLG2iFiP9SNpSrn44/C7Lf0gPXQdYr98KjHXM2oTOh6jDNWi00G1sTB9Dsg/
IAM8VKhOiX5ZzoKz1e9/jaT8ZqhGOIh7CVo2YHXAgj0D0ogq0l7ZsLUgiB/sIMKNhSBzmg+n3Al4
LMlntKNfopgDpCNjb9fxJ5kVMQO49zStd7LKT742rYVWPyEo25rUib1qzpUxR5pMrzFBP2ZdrSK6
R7ys9Oa02+iY1WNNeOQqJyYBL9khY4jIbTB8OEG49XEN6CZDpW7AdluE5sJlS7/syV8FC4TkiLbB
CzDr2o9gq+2F5azwhIoFWHmmAtwqcOEf9WnARzUBJ3KtnKnJ8NA0W0CTE3893Rd98pjk2bOpI07U
5hdwMFC0c/7CKCBJL4k+00myBUbTidMyvk15emtb/cU3JzJoqodJkgbY6acyEVzAeoMxqsAHwfbe
HvgnpWhfRvtb7yGc163z1JQhghx42DvT06BUGEefe84HLugzU+2a7tTn0bUsFMdqMAJ6XYmG7MAQ
R3hqp/dm6A5V6x8ZFqFcePGSkPIAr40VOS/W8FFO0dWwi6NmVk9lnp/0AAt32W20YeLFGKA3OU7/
aRod0G78MMh2JYcC4QYu0yLNjSa2je1DIxSLcopauB7OvE0jTvKBKoJ7vA3x8RKy1YMsJ+9nGcTi
pUZH61nkNCRhC2mE6pgQRddW54nad6F9mCmFXoG3hBH5Ig0V0n7ubLu0qMOU/x67AAvlzSCAmoRK
L6duzcaF+04YAudLBAUrAExPt8McnIt7XrFVcGTRx7LbYzrX+Pe44DGdq1MFK+NQec4Nq86PrMpz
647f4GiWWOifYlJqgeRbqGO7OfIWnbU5xhEmFecTwtZz3Pc8Dud305IGXIUqeQHYxk6FB8DC5QnH
kHvAxeOUT7izP7ouIGgyQonjQ+kDLDetY38NGdVdY/AknSJzd00Zny1K8I10XRKzwqNuMFGaWnqk
DJVqdUq5/WMQVQsgeGoFjoIZyMYN/IvSyG9yCDCcHPkGPPvZ1llNhh9J01wpg+Evx9RIaeQe9IEV
Hic3RyN5ulb2bMfoAof4AajMCmHEw2uea5LetcQbV3poJxz6MDDxsPb7t0SY9VpvjTnarso2wTh9
oHh+yvKsYZGvf5NYYrHupZOMJC/MUFBUuPa2J/lqAy96Xfj1CyAYdG249o45lhDUu9qe+44MXJJJ
7ICQhJ6jCxMY82Eo+bZhf2NTXZuMvaSX7zwsR4UhkAaMn5XLkNbOCbKeLbStUT4Y0bSqEhK0w1B/
jskQJeskeGNY9ckNu9WUWa3x+vYMrfaF4VR7U/avnR3HOxXWOANswgR85xgMbs0+EJF+27NkkXGB
YJpxIpZ1sl4NfNy5/j757mtlnmyScikdU6YelfboQjeO+5jyoTw04/jglmlIVBhovj68YdibJ8j+
01RvvEn+WOWA48LiXcsmmONafXQ691XPr0HDJTQUTJ9qwb2B0uVQ9O6ZJLRF1ucGSEN0JtkcgqCR
xArRjqWvkZ61lJiZIl9PkJLoXZubM8pjQG7N5KxGBO/EETvbwX1OCeqgKkBW0ZbiU0fQFCUEojvB
8FN1zsqdMUqBGJ5dvTsPQ7N0er6L5QVkazoiWej2iacqY6/a6Be2i8elltUbzhPqfr2/9Zm9BK5Y
kMQXvKouvXt6dESMdZxiqq6QQBKp5/hdoXItHa4ZJKMMGYPzWOo0kTEjlExPv/vewAaNB4DVth2g
xQQGoLfjozPZztKrLqRC3gY3wxXYvFR4vcgWJAe1KAhIRQyBz7f9gF3zoY3rCvnzAi+VPdS8AjUP
xtYR+P4c9N4vsUyJT/BI2BhOQZzspjYslnWKnyUFLKVrTMrxF/kHkLmc2D51xe8/I9PXMZFPuBKo
2e3iPAX6T8fOYhmO2QezDUBMw2WsjY7yHo9NNFQvvmscUeXZOS5dXUFEl5m8O4FE9MrAY0iO8OFg
xjHMpuJsTyEDwUVESHnAztOxxiM+8mjZJ5gKUqkhz4uh+gSvYdG4xLgfSFjG71S9shC8jrX2heaN
rgRVkvfa40wPPe+OzOpzaJzvEj3R5Jl/gvdIp5nWRuZuFWm/g6FDzFNbMhjeJNpTcIxcB44ORlg1
XxEHPILx6Gin5OSiE/eX8Jr0XaYVMZUUspVgFcevScWVGeneU2CXlFTtlohosSh1Vk/S7P70uftS
2eRzdJEuqCWhevfoQRPsGV3TfHms6TWiFRriD7pe/WUhchYAYgD57DRZsuIwSpbT1Y548nuc1Dkn
DU2AOTpHUVFAduCG8bKpOws1jS4MlxianQqBS2ol6dIu3nOqf+VVnK0jbnBtm4c4VVy74XWIKw4Z
rdym5GqXIXMks3XPTSq2mG3jBeDCdF3ILjoQGHga6Kh2Iigf7SqdQ3nSDEkQfKoh4rR2x3il9zph
qILxIALDFT/7nSADlIJ1eTfS4uIHPmtkQDtx7xQLP9VWjGEbQoTzeul/eQ7KrLgEiAyYNKQILs5l
4gGnCKxZ2GJfioSnCldxSRGW4zEd63AzFSfLKz9UOWApFFTrkyz2zEfZ17rQcD02w1lT6+sx4aGa
tMSSdeizfdh8Cy976CqbfjNAW4j3nrW05WKKayjj0+QuNBfgRkV0bEMIvbpzjfGw0OlguO+iZZO2
H33PEVskHEy6STlbtEbBesj5qhzzHNnWpa74NQPNrrZ6L74xTs9PmZ50gQACCbDdXEWrtmeiCNiM
AlGaBxFFLxbYR7bKxHU3Kdebhh77N9eUHnaXieEvT36IGsFNSg/UUMbOgnaRSKPkEGjstMk5j3DR
xBPN1zBx8wMgQgPcyTNbmR0PiQLjB1GVbK/R2ZSUwn51VXmjkZnnkGgHc3AjGrs5t7CDFx1Sqo2M
u20RuYR0teQpZQqCWVBdhsx7ayMZrtCEN5HlraVVtDAD3WlVI91PsQzuG2OZ1TEyEBk+RZ6ZrONc
rMhsYl+hCVQ4SYXS2pWETAzKR30wEaTAEM0jgnxNsaVB8HCYJzL1QvVTP6V0/EcOl01opY8aBOSt
JNQHjUin3RrLh10nI6ZNWLXM8slgoHWMKoHpO9fTdVI1uOBie9h1DtdC5BQ1XZ/5lfRDT9iqWdIM
JuHaDFlNCz8+sfgr3OFGAe+tjcD6U+ekK+V9gD8klHc9NIlhabgNMKZANe465PBmicIunehv3ACi
XH3NZcl2eGC64FPcsZo7lG6mXTjcy+XojTDT5t7OH69mzno5ZqlzoB4gwrsFL6wjQnOy6Kk3GWAg
gyfbow7lKmgDAnpkz2pVgirTtT2l1UJB4Vk4TZu/IlXsGK1CiepDE+FfS+BgP07rIXxXSM0PiQT4
S729jB1ioEhhmo7or5liJCkdh2d8hkYhl5Y5vkdpkS2YO6l1KEasLWNxtLVVK+twm6cdl3BgEbJo
GjFcrDB9xiHHhoM8QWJik+6kXBAVSBP9eN2WMJQAetBHtBh7WNDWRJVa04IMY2NbYXHeaw3E14pl
4bNbkUfo6BdtSrMfnkwbuDrmZ6xqSLl5NZzJX/2OajKt9ZC/resFA21dsevxAuOfL5H7EOVMUCbq
4+6cSS25p9WDGdTjW1C5b57x3qifCgjp6R+iaVK94dfX8Pk+mVKgFec0PvVVmO3hvjJSTgp3XTpt
dDQZtyI5iKBh+0X1ojvZjSQluaz5t5ayrLTr7wd09Ok+TKCPYb9dIA+3n1kdlWTvWPWZ9TdDusri
UijIkILXe+on03rQITkDm0reRDx9aM1kn5w4RU6YSrXE8Wucfj8QVxMjlS02uW8+jg1hedBX0JlV
02sz0ScOuZM/aYwb7MrtPr0HhNr1dzMXjJbfYvt1pxEwVAKma/D/Do68+vgmbt3g7UHrjpfaB3uV
N28UZAj0e1t/1mrH3/1+mRg6ebYu0remm8y9kBwyugGgnUq9JQ/KaqrdaKeS8ah1FmNS7Qu7VOee
FLVl3nblKR8H8Gymt0c1hG4Ve8t7mxw9mI7O3Bawq44XlincU+GC/3Q4DhgZUoUPkuzYGKbOwqqM
/oj22OLplr83FegagCTdRU7mzTMt7RzkmOAKpZKzbIYZxhhIdg6uOHuFDx7B8N9CHwpKkqRiVcZ9
ucoieuQmdAPyhNRjNTX55ygQyvcupiS9LqaLgEZ9YGras/8K3SNuCQSvsUmpiLHj09CcBzPOqlta
Tk/StqEWdJzWeBgkB1dNbo8FmXNT6Mhu1Jz9ayvYIYXOGKIzUuq92NkgqiqusRf3W0+LIZ+5jMi9
KvOu3cwvZGWCfbVA2eS1jrcFIXYvTFKZAuxJmLBUtUpqA50Z8vU1zoGChbgi2sYMzO9OK7KLofvp
Zfifz4KMdFyKjn/+3DDSaZ/bPCKdQqXHNMPSbYi0eR2YaSayjf94bIf7domswD0mIGHWPNZnuEzd
7SYbeQkY3PReIH5YD1ULm9ufIuAbobn17G472jXDQrA0YxyqPa0PdyODAU5+RGwzb3QApvMsQ441
xZo8C/VXMleYtrK9pvuMlnWTtQ+YVso9d71ADPNU+W3xYDYlA6eZExzETypwHL5TBNy44JcpveIm
amCjpqXQmhYlf6dBFwGSdq3RRZ2zlimtp5i1mobPPnvwD+lsk1LRJU4a/nsRAovvonTpKzVunIae
cgAhE2jxIeagIV/2swoVgO7Wip58poQmEhS2VUO+8juyS/G8W7LgmW4rn5Bo7NHM3/IrBPB1WItu
o0jePeMBjsj5mfC5JRlsVxgQFQMgPk1s+28YpEcciOPOIUTuxVVQqcrRHEEeT8OLZWnvoGFh3I19
tIdSVq9c+oHnsRhnwlz76g2SDEREzVs38bNXBJR2YiJnFMpcGtacWhPDZklMD4eJ7u1Kz7hZs91F
T4t8G/R0H43Xj8uaZQSWhBFGxhCsY/7oSAQi29oRfmPca+PJ8dniSH9csRMKDnrFen1I231rVPHm
9+1J1HdmqPBBj7KHpvCbi55qxBsEtng0eGistDopHsLhHDhI0kCgVfg+4DmNFKU7NvfBdBrNMt8O
GoFlunrxMD495h1rlABv8k6ZTFIcLVErBviYBgf/2qik3/i55qG/c0E3DGmz7gJC1+pOy256PRwJ
L1a0Izk7Qd85mxxHKnoO4MfdR7RKYJX1T+oi7VlG/HyOrPexENpWmanL20M7448fJAOCyZRsyP/b
ACpsLjPLdY9NOHszS/1ROMhZpqbZAXjCO9rZ9paQ+2lveCgP0Y7J0R/w/aI38oBI78aAnDc851th
K+fI3KDf1An1d4ktI3UNb2mROzGZTXS2zfzN7xPj0RoTLGYaTlff07NT5Zb5SanNVIZrqwfA2171
Z9rCJj1NtqGIfe69Q+6aHi70vIXEMKgHyy/xVNg2rD5aZESRq9pveLbMbWyNIOs2YN5A/jHmbKjy
lR5UCEiRAoWKc83y9DWB18bCZ0uNpGYsLkmlP6KvT7a/pqcyR61jesysZr9v3zrNNQTFVeg6wzTM
TKEx1tueYAyMtnJ2lbLKbCcHJb7JJVAQfYpOi7Q2/MxsVe2Hmey5sWXPi9syA/A8ZlCaEcYcPeVB
tyfrBFfFobmu2EXPbiS7S655ETs7NTIRnzrKT+I0CcDyaiCkNQMMlMhi59jzNC1DLdRXhG67Mbm6
w8xY0GnGlrYjvcPvl6iY9jW8yZtllerkZFV/zkURnhhALhF5+qQgv469NZ6DsppfNQLOseekm0ov
UD+QeL/SWyQwGomAJPmFA45i3mGcvv02DbuesFs0kUwwXwiPbkEqw8whFDp40ZX2w4XIDzrLJIIg
HU5gucRmZLZ385E8gjca5QtBQftqFFufxNKnOnWSRxVdB1GA/E7nvHWmmNUps/t8CwmUrqEBAwdi
H4InWMS79NPgzO76sQm4rPREjSdmKgORWKjMQOMxx5h5UzQ8G9cyeBINYF4n0wg2XpcmS0JwmTiS
OPQiOgsZ9NBujHrOqJS1OmAN1zZsrK/+bOpiVGdsWJf+/DKWOtK3awZRwgqTV5dUB01N49kpVp3U
AnwhKtzwcDtF5YydrhQ/H11S0fnPYOadO7xiqwy8x0FwhGV6qd97e7yWwOg4ophmdwVUMtfbCFJH
Vr3Adlk1XBNxATivbj/12imumtHuppCXq5++AgFS0Hbx5fejYe+jLtjW800ejm7EgK1xdibE4IfM
3QN8PY7sqS4V3FxaUc08gBO7pyX1kDbQWlo94/A0aYen3DNAJ0WfUyOaVwSV6Dw7AGyZg9OnsFGK
RepYYDtG8JK2275lpGCqDb+XcaYmLC74iH2OXZT4uWPiu5NReP79LDJ58xhz2HEZPbdmlB8Fw5AV
kpLsg/r/lYHSaWTTRxQvHD6rQvDWM6nlURskkA0WrjYlBwXF47HLG4crPWUoi966zaG3Mri5VGRa
czyMHqwbyM+BMltSG139okyQ3r43G9XIKXgMeahPXc0GwgJH1TKkXdhEitztZsSxkncghIg5hiku
MULEfvZJhsUp8z8HJt2F10IvcYKcFJ9ZHROFKHGHY6xZfAO6XHf+gPQ3hRJBjvXvl2BFiFOZJnOL
+gUKaFp8/vM8nR+qbVCoPSGkWJcieG8W7sh157j2I+4NKBFG9EKEm8VywtiZLPFW9mgGh9GLY+CH
7qUzkuJUFC1iE4QoTGkrwDqzlIW4bD/xrK0x9e7K7RsgqpIYmSirnnKm9ZD+DUpfqAbIg4fk9PtB
mj7m7dFlkWzn/an0R0ZlLD3fp5KdVd1J40I8He7CKXkfO0u8j8jolkSvL9K6hOsb/x6IsbUdEPY9
pKFDtpA7NG/gBV+iMY4/TTfc2nWynRVPdxeeAck5yMKhvj7+fjXN7kgVFU+/X8GgBhrfPJd1PSzq
uqlopfOMPWXJtjHMq6cuznkYO/jFQmYyN6e1WRLOiCnNm2umIJXnzAyjDRUUeaVO5qLNKo+92evP
NdNlk8npyQvt6TzEiThXqe0uUVO0K8ZKcw5pmjxZoXjoItf8S8DPikYW8+fNs7XxM+4YrzLW2SC6
wY9bKZ+9bF3zIswfciQRR4VwH0tVjTxcr4+/n4G7pEiIFPBa/pw4kMJ4t6Ha/aDc00z9B/PONwtQ
/4Fjyz/4oeufc9m+AtATMynKP6shbFnsFtYaLFp8BWbg7KeheRrnr1yEAAvPbPqtmFFLIpn+MAYs
Xix9nJ0Sob2LnSh5TUtQRoBOqovZhs9ALmk+NYjtSjOdN3dMnimrsXMhSyGGULuNUrA0iNEsZp7J
j8E+wIewlmmkXbph2t3Dof+yZlFzZNYWWkYSfH8/JPNnmjlLhJBOrw2vhbk8sapw9MbaWbkwnutU
i1bjJKzdL29fi8t4lSFw36UxsUyjqvY+xE02hx43ECGeO3wi8vTbQMiW/VJSVgX8/6m2OaaddNGO
Ij4ZvaXuI/gQ0eJobDKwVCJqb0naJrvYjeOt8CWSQ1V85hYi0RFix82NrNeBZeBCKst8V2O6StoI
6olfyEOlG+Sn69J6VzJHkDZ0NzlK69JzHbDScPt54NZtMHMEV68Zg3Ns90vBLvD6+yFz6f9tgsjx
qml/E+Ij13ouuxvUumrVuvLKFXiiUB0vokqY7pEg8yVYdIuUOV2SQH/8LU3z1gH+QOTKHJpLRLZ+
QEeSzfR/Jv3Z+O509f+TJmIR6fd/Ih0Qjzm2kCQ6WBYfnTlv6F/yhOyBKMguqalZfdnuxjLrH7z5
MuhUe+9F2t61zu+2WuTug1T/gM++c5q030d5nhxZp9/SudEjmlGyEONt+98vC1H0NPDln7w8OJVn
fpZD5a0se7SPZp1418xl9wm32NqrnO1+65UJRpAgOf9+Jjry1vvI4hY1qv6gTTHtRR6fPHq/OwXm
d82huo2KzltBuABiKLsnH3098KvcffAdmGIhlMVlpj0n6Ckznt5a3gz+0jWPbRsZzz0atLXONk/y
hDjncWmsUhW7q/+cmfHviR6mYRrSkSbVpgn1Q8yhfP/y6g715IexBcwA2qC7s8zu4Hnyh4GAhu0D
R+N//m76v4dD8e0cQxA1SH1su674t3CoDuswDQQxaDl+km/49QvLTdrvosLCFEG+v/8XZ2e2G7mx
RdkvIkAyyAjyVTnPmZpKqheiXLY5zzO/vhfTF90uySgBDcdNqHwNO5VJBk+cs/faY+8GREU334sG
AbItYF6O3aoqC/8bUwnfuU6MdfdFaYhdaCU/izhBo+An7i6ySdgx3dK+FdMQz5XGF8FW8mM+oSWU
cmwlocCYQunyQ8pWT3a3YjTQLdzGOPZ8OHtOzgFRbFeKYsA7iSs43fN9CW3NZyeguhbfRmJZTyMz
vCniIZcOVrVIIRfgKKi0tSVtY8Wp3EPkch0T3X73ZFkuCwKNVmUS4IKzunhngeTzgyHcqKD8W6+Z
hdiIhBd9o5mL1NPooNY8e3JpTTQSSCSLyvqgTYVLvF3tosgSR8tU3qsU1SrJ5TpM6f0KGjQrqsi1
23s9DVd8lm0518kFFOcCyytnBN1ep7XuMTaJTpZhr80g0E+hORbrPoLzWuX4NXU3ISyh7DDmG1jn
f3+1oMz+dO/TQmYi7tiW0HXjY6BmbIA6MgRGDyGNs+CF1pPv0ippQ8KLMbSC2I6W5GcbFxNI3FZv
RuoTrElp5tQoAbMlnafyUZGmtfGKklljwmiwKzmT1iUbXzGM3bUBbY4aBMGln0zfKhVNDxkxAss2
Y8ACNlfuKW2bE50259k3IjrMqEklwGHM0/mF3PhsZ1dVuEFZ6L7UdfEErqr9maCfNGmOxed6iow3
VNAhhssy+cNERGeCVunsuYvg1dppHGkzOIF5qLuUWfUckOfiNFsZcIevWAAvZuOLB9ouHKtrT3+M
DNu4DGguimoZODWswVw/AF6G5Gr62t6ZCm3fidGHikM7se8dRl+a4+4lAem7tA973ATpPCAjr2sV
1mJaQnyoHvHeVcsJg4TwdAOUedqck8ZEBRMaqBowtSb51dTrY+CExYvResZjU8kF7T5n1wn0Qpgu
LszswhdRauXONIOEDt6efs6wITOH+icQ/RZSiLXqfcYTrqYXPPcxAfrsGU+hGJBS6IFF9gA/IU9q
LzyJnQcOEVvNcbIDOLXm8PsrzPoYVWVJISzDkGx8umtb96TAf21/hRBGi+AcgnSqP8MmNu4HvlUN
14sDBo7dtq+2AhAuxkACD2OQtg8NR7RV1JbeohW+OueafQph1oVj+uZPCMEdYqB7WAdkBYUq3Q7Y
149joy1h5jCHIBgma3TvQo44DTyrPWrhN3Li3SsOe9GWLh+YPlvlIWkFVmh+ryOAFWoPJOdNs6F5
dw7p9AOkeMbHfrD6/edhz3tYnox+nv2TJMjnMYfkEnGoA1539A/ppzp5PdCHUSu6JRBQ33LHvUas
O1o3pS16v39zDWQqXtD2WFbB2wm0hGeksgcJu/mo+Ki3pdH29M27b0Hij2jsdOuMhDda6gRYgSE0
/2rwD0CiBIwxLO2Ar9mux+K5k3tdyFcMHRqWeZ48oW68REtamcYaDJgG6vXqTWCVoqS4RTo3u2bg
VisDlfzApAhVKiZeoYzVox++Y5STO891Qyy5RnSOrWA/6Fb2d2S0zlJj5PVFiO597//4uQlhslfp
ruJj+1CkcFCNDM+LcywozOTZn2oczH7+vaznBKz5CGD3qbdLDP1gss+fOGjt8x89gPcY9UzkLCTU
EvqQTvbCDftXHr1HFLFmYL8ipzAXfbfO2gyKQmM4D/RM8cQq8rYL5ZhLh7Sgvexx0tT6OPGB2R7i
EWzNbvtuVzU67JzcprEjy8zgDVJIfw/lHEWBcSwJOUpUDdscyKPVaHTY+DvAVCTKS6ZzIt24oWtu
PMOZh1DyjzwS7dEwk6WwmAjqusxeOXJctdgorp4wzm2eHTEO1Y9tF54Lju6L31+fxsd8L+oUtnnT
cHWUVQBO5mLxX/drjNBRt3q/WFh62B2HToW7KsYv3cTuIStD7HNWkDK7Bi0KiPeQ+2N/bBv1I8kj
WO6hqm5GUoULL4+ZN2KXgNzdyy3q4S9zHv/rnRKQNhesQGIprn59p8wIGHdgFcUlEAzAbwLaUsEi
dSPj2VPFj57ZyLEtI7WityFWuHF3FTE0F3fSn2Qm21XedwntnOg7xlOmOW3KpLj0xBfl36fims/T
MU32P0fYuiXnsMp/fZ5eilXNa+p8EU4glXSbUKBYmWxTNVmaAU6IRZHi4/riW5yrvF/vFjpttulQ
b/I/w/ywyxRZY1UjvAz+W+XGm/KAcynND0gorUV4DgxZa212SQGLBRBcNo3mzhrsd2hW4F5rzaR3
gWnzizf1eeuzYFq5rs07snRlfSjvuiivKnMErBHJZteqsj3FQPN3Ps2h1UisyDYw2mFXJFGD/NXa
9WP78sU7+FQcS7ZfVxq2bQrHIdL11y+jaXQYmfQnF0mE5dGFfI2tzYPowX/KQlK1yS2b1mfc7Wig
8NgMhm+cN7edJO6FdDHxxc1mz1/Dh6/J5brQHamUazjqw83mtChizCQkTyVoT4Hsyk0WtxE+rUS9
JxVgfKQwOz0L0xNt0GfYhcY3MLDQyyPLPsXapPaAXL/JtEt2nGEMWhFxsJakykiG5QfYDAHzPBcC
sF0b7aoxQu86dK+GHfQxZ20hdhR8sO4YhNreY2Nn2t9OeWpqK3glvu1tMgfwFXOCDQcwDaZylByH
vn0r5hbn/cVVYF9SaZNyDc/wsXJqdxVNwTWhc3AWxGg9ZPoQvk0CyaNWt/3h3nK/v2hh85flpN62
F7V//OJ7/nzTSYOShucsxyFOQR8ufzsWIc4mhAp+1mdz1uRKDKJ+dRAF7QC6T0sc2N2DWRbuMSft
3BuH9Mmcx8pOkNEkeeMMEVheCcjNMU5OG//x+/cnPt+e0pCO6cDcEo7isfbrdahlBSSriSNBibvg
5Kj8Nul1uwqGEn7s0DKQaDJ/WYXOn3St2rUzB3v3dYVEZA4eGgq7W8mW2sRJO++S+7PpnvL9/gKN
GsXvqOfb+x+b/DUEmShM5PtEd/uPvvNepYLn0QB9DvaauwsLOnWpNYVnpasDxYlzpnv4xaVufDoG
SylMwyEg1eCY53ysAyXHJZ0+RMgwK92zQUQX6ZXuqYfkHF1HfFlbz89JNq+9MzSsHTFK9UHM/9hg
TD8w8L5haeFMOyS3L76LzwUqFZmupEQtaeHk/5ClCoIBagHu80XLNOGkabV7jhgOwPhiQMFQaKUF
1nDklpx2LkCrZUnLs8ne9RRWEOElxTGYxunY9ro4o6bJgGKG1qKSjnUCZWSf5rE9nTDlrTMq/TTr
gBpNw/eo7aaVxAJKGyW0H4daYV0FSrwEBwI7RkFObZi4/f53/Y+Hu7RtQQUlbEFm3Md00bKyrJop
S7hQplwQgUejujHRpZlKuyDzXg9t5T4GJbRPdI6HIdACgDJvcSqWbVjUR2LWxLkfGrwRKUIXBCyk
sxqhc/n92zQ/fyWKAHGdYkzxbqn2fr090gDBElflHB+PkYTagXq8GpvXyWNOlZKn4Y+5eWPAYtyS
KOXgn8dLxab0UMXeE8URPaI8h+LvxDY9LRg31jjtWki0oI15sTmQ0cS1UG+4xK/8/s3fo81/3dO5
oTntCPZ1k2rqw96jhRpB4PWI+J2uNahZJOFtOzw3rrKOGJz+xHAE3gVBY1IRnceJ3zhlYUlId4Sr
8/fvRXy+6TgQMN/laWfpPNM/fpCxFbuG1QBvqk4pUumHPHHH195H/+Dadg/kG4ujlif72jGSS+c7
6gC39VX3XHqsUWge49Kxb25rABFR/p8Ac7SdzKo5bzqYVqaRAJMr2+M9b06fuIdyU77DsD2mHQe6
QHXhW9LqZNwJKCJxaQ/HNJXvQGTVqS0qmLPoBNc6OYhrP6kZEf1//Po8WbnmndnCoH+ovfCdxUlZ
pcmiMp2/pslWJ6KKvS0HZgO6i6XBQ3SLdQUA4ubmpkWy6NB9MyRTFa+1w01eBEz0q2JOAkdP2QXO
k2aPDOTtd+KcklNMa2RRayFIqfmPfZirfRiL9lEayBsnPVXH1LGrbZWghvRrs1Ar2OsrjvaBZfxQ
ZF70o3600JLniHWtLzqB6nN9TGk8nzbv5Txlz6930cjbCWDCZwuvBRw5FZe4VP4bNqrkKFIQ+g5P
t41nQ8riqxsWZpG/gWFqTvqUozGpExKuAvIUmiEK39yuRg9kJ6dgbpclo4uHAFS3rWFTjAmCxAoS
bvllh4PVeBNMxLB96XPEYnVBxJm5YJNdkUICwN8TJupYn2it1HBvGU6Epa0Kda41v9gTnuGDjWr1
JyvFlQu8dVj7vc2m2zjZ2bcaehygAnTSN7TaF6/4m96JGn/uhEdiDD61hzKva7SRRnULVVFsHdR2
fVvP7rf6Weix2sWQzdZmG9v7EWKCygPxXghPbmTckt0ypilnsYBhJJPBVRTE9c5OZwzuisj6acUH
GID5cDtcLL18dUOng/5gTE+GVlhLvPxy8/tL+L+2Qql4eNM5FjTdrbmS+NfxoR1jAhhNHdYuEZV2
4clb1lV/6hmGvgzBzSa2r+lkFps6GmJsoUQYWIN5g6QmXhwGdG1W7bGseo8D7HwIze41IajokDvI
9XocWPc/0XCcHn7/vv+jwlF4Q10Hh6ww1afKFswmZvwWKqIAfFzhQxBDuWjH2l/FegGWka9imwGu
3Bm5vQsCKA91zTSnBka70DXpHuY/qvl7jDvvL8/pkXI0I4lelUnGOWa/RTS2CJpM8hg6vVEbT+AT
Y5RBzcfV3mBmPRi+E1+ZAfcPJE0N2APM7yJMJqYUtb2vLJwrv/+l7U/N1LmM1y2dp6vJke/e3/7X
l8XoaEytEMynqxOO3cNuOIQkAj90o9+uaqICd4zPopPj0Tpx+uA2dBYW3Uo9MtnRl/eImWJOPIXU
E8KOh6dOXGq0cHpSm0PObIfMRaOQN9iaF+Cew5XU8/g02Vg4G3yKamXGVbTrB+MPKzBr+kd+TYTS
AgoAee/Bth5SRiDg8PZcy+Wu7LoSpamqN+PokbdQ6SYVCQQdN6CilHpAVJfT3Vx7UZCK+Ca6LTIZ
/ZtGL4luG/4tRJ3tF9f7/en44enpmLAsHcs2qY/FhxOR3dUQa5wsW8goFDxBSFbQjRRublAH1zCj
adjTCgDa3sPf0eL2CdFPRA58lz1O7WQ+jH4xbl2tC2+9iW3JQB3M2STGOldFiiYQ+QvrkdzltZX3
+cE0Y6QCXRe9OFUVrXXHnQ5dB5TELY3cgF9mBOvcZ/h8P8Zg5HRXvZeZsIJdZ2l4GLzv7eWqtPIt
askf9z/1kekScOqVi1TNmRuVbmwJeMC/NTeOfKhcX91s/1EvuYr+quVKAZTW/LBJRC46R2biEAwI
3kGT+9LmDc4ME3HC/Y9ZXmzt0G+vpduzq2uOvdLA5+5kkcqVpBW/zTpwbQmc/e/YlK1Kx5udA/9I
donq5dm34/7iTwc6xpAJmMDTy82vfTj6eEmqVR4BSkPgP+z8idyWSFdIfMQXv6Tx+exOcW46TIds
ZTnWxzNd50mZFbFA31FY0yaIk34nQ/k22vk7F8c/94eyxscw74alBSzo4Etv2HsKAg1+7umLWvrz
oE3CgHYxM1CpYgv82JActLwM2Z84A2jJhmoqfzKiILxYE/b4OkBoFYlqaw2jfgjS8r2wxaljV3jT
2uHoTe1b247HSg4WT2XXWtpdSWSraSF4oHHI2HIkP5fA87r/C6KQ8/2LjWq+IH69yxxDUhjwQdqS
Y8+HGlUSZIdncsRj38LsRpnlrAHDP45lDxg3SILzSHLyOSOx+Z8X2696sKdFuRjAQuFMINo0AKmg
LqYQ1Td+025fIgqDacQfQ2FjNpxcQJGHxreA7xPTvZZRpp4n8LAFcLwnPSHlZvC08iw1473yGvux
IVDmoXSr5OLebKTI36jk87U0TQMHy9Qs64bbHVEzaa1+ipfFfSaDoD+HeTZuEu1bmXT5zofyvohF
LamtinZRZE4DUlSTt5hUXT9sCKdn3P7FpiU/l9kM0dT8aXI9KNygvz6kB1tWxYBsDF0wyGEQHDPa
VNvT/9CuFhiLlR4oaxFlFlD2CocU21p9uGeV1JBCN96IJ7dVFk5QvQy2YwTqfW5GaFMTXsV0TTRw
0prRhexF8n+5mGEi02Nqdwcysep/ojKRDVNqaSQN5tTSh//3MoqsJwb01jIKeBBp2r83EZO6UuFJ
afrQeWkizqJYeN5VCKWJjLkfjFroP4gueSx7MNPkb2BsRzQUgeQ7wBQvFwkypI0mXIBYne/SB3ZO
A7r9KFbNSq9asYpNB8t1EWRrjpHmCdI3uwLVWx0yVRzLpwn8LJG3wBy+2CnEf+wUDJJNiXhK0On7
OGJxtMxDy8F26MymylFEONRaszuLcOhWnRrNG9ojSASrVuKaAwVTtH150ApCHjS+LlBNxrT1Rtwm
UwwcuemJTlPGyrQGUJzky+I5dvUj/910GVRFvc5HM7gpKCF2NUWX2mQrRNnsPxH0AEUSVXSdK5gR
E1RUMKlf9bo+9xDnHpLNX47NBvmxQowbwhBTfA0ojt3kJp36jyh11Hs560eC2FX7tAhnt2e84zKD
bInUe185bb1X4mGoWzTWog1Ix2nV6ve7jPz8WOIp7vLmeCpBTbU/HEDo28MxIndqUfbRJuhwetWN
NjzaRCgftA7GHuS/x/vf8lUBVTSU5BslNZVF6J+0QhpkeyfiovvmZQCHQMxKeDUc6+8CaRXs40Su
YwZ4Dwaz7YeKh9e+LBQk2sg7lXFjPIhJcy+dbuSnAaP+IpjS6QdN1T2Jdcmr2Wv6tiHQ78Fz0h+E
9Q43Mb+oWH6H9hkQsdG/xnrwE01qdrFJAyDykNFQ4i1J8CIVqajRUmbOS0WKw578g2oVSCPfZn1X
oSl1/FMeNt5DUuubpMjn83PbfmcSGp6hjO2KSCJh8y+a4X9x5KfN8Glvdw2pbItPAlGP/Hj1cxP2
PKMB99Rj1W1xQHEeq4JRO1XwpPzQPDmxmx1TjAAOISQra9LGnRpysOpW2NsPOodZ07q2XQ/QuSzF
dpiWmMSg0mWdXBtE+f0pSuMHG/ZAFY85ZCp8NJpOZcJIaounPl66E5ihQW/FSyZxPAWtq/8perK7
gfwv3FanYSARORlMABZyNhKkINU2TmOlq8TEHVB0pbGpyxTr+TAUjzUfH/1A3E0+HBHyN7bG5DEu
jiciGjMLQlQDXf7I2H3OjelvNTJX/A8K54bu1UvRuj9Ll2ouKirr1nvMhEtx1H0wfg9tN98RIUSh
OACKMoX6yGkU2ZPX5d4pJ2sI4ewfMo0lyGvbfnSxKDI5nmB9j9vcbnU6r0QQM8aFV9OiLzkls58D
cKB6INub1m4buZucOS2iT3s2zZiL0IksbLQ6PC/YUrgMq3BVw3m8Mgbq1ykxU/sYhm6KWg5iKS8y
0EH/6syjjbphRoXF/dVps7ex8YwTht2Q4WXdblJ28YWkj3gh7xWNZm7yL6vMvQ1Ln82riYCVR8ls
U0LeAqgHjuMUL8PEyPbtFEPLrPVy3RWjvRmwQGys1AjPZlZuudjco5hfwjmifbC4FESSjfuwsrvn
TNtKHV/BACLzmQnJH6ql52W127al4un/70utG2+/317+owBzTf6y56eujqr/Q9Wrx5UZ1Z3kWJmK
E+njsEKaRBHDMpCcWhOGZUft8IrY7pksWaDJIxoerSz/zqmzbhZBM8uphrJl29lL6Is9ooziDwAu
RPFiobW918aE3z6fuqzC+qJiuM/ffi3AmIcwDKQ5Z3E+Vh/ee+QNs02gqBcpM9i1o3HRFNUskqFS
WLYRW7dBKTEHFXePUTeMFO11gK0tc9FDSZwkPIBa8g+XGYEszPxVguER2X04/6T5vcbOYyRbszCT
U5kNsMw7hcxpGBlhp4+//yKM/yjNXUVLmdKc4+/nsRqqW9ugG8s3EYTjyRGjsfMChsB4C4LF4DrZ
rsqs6kazRYcGAocQc+yuQ7FyTkdj37qxuomujM4Dc8MFMSETs6Y4cKhVCF6dWUGV+6ONm8cg6KYz
mvDpWSYcrxxJHDT/5oseBeJA9oo4xDCgHhpEflh4+KP0ir/AmmQHmZZyFWhhu5mC/G+FBfta6edK
h7hYFhnmqME/eqOZXqOpYodHFIUUFlOAY5h/cGBeT5om3+3htW+zYWuXtbMWmowgQ3SbTI/qbWjG
JPn19aqxAOEw1UwvxEEKTG8KmihuPDhUPS1W6E3lFshNuzKdGiU4wsVdHZh4ENEe5MhBSYgKu2s2
OQK2va9RORrpUpSu8aSWetuNT8b8c9llDQqQ/FikU8JTEhkIAZ3xnuiT7GkogQMQd4WeTEvnAAtr
RTxJ9y2bDU0MIA4xOvKVW0EByjWLs2z+Z8Ag+kzI1nhM8Owv0jCbAeVutZqI5VvSWjQPNP6uEx70
DTKiASOEQSqSmIYf0OIfut5GHDAGGhkYPRMNLWjBBKroxaqBev7+avusVlVoEzgDKt3kyOs4H2+d
sMyT0oQOZZlVt+sz+BSD+FbCRF8mceaXG+yJ/WZ0y2RrqHhkfNMlb8aMumpMzJP5QAc4BpHwkNsA
ovusT3/EaB911Es//co+JAgP/9YcyD1RAfoKtxSb4qEu/JEQ4AFZLPvsErBAu63z8MXGwP6OuGt4
YDRnn8nzNm92XFxVeoYvMu11RscoQeYfg7KZ9lbiSbguOi0qOyK5q6Yp79J/3YCCKjZZKgneluXA
zpvol7qsJ0J6PPe7sGdn5mSDuCcLZOKi3zu9J/Y5Nq7sQSet6Yvizf3Uy+JjpqnA1A6RyTxI/fVM
E4A/i1rFAztv8xf6xelaU129sul60WTJ+qPRkICY591bq1cdk+phOt5fgjzAkhXcOvM6mNe6ml/b
6tr5V924sFyCqoxLfy6tfe1flHF2jbOP6fJaS5gRbGIBRAIbjlo54wP27kYGP7RAg98EBGdlN1X1
NwbDg5e62HiCWNJe16wr//SPrmyRTmdFv4xKpljzksajCJ6sZl7mfSn7KU6fWd34HKbPvva/NVUv
nvdcWy9D9VJaL1nyysqtl3R8ZUXJa6XhbYBE9i3TXlkQNR60Ku16IpJgGLqQHm5ukG+IsnK/pynq
Roxtb9JKgjXWnOa5/bLtY+qfzp2KQwaCWdSypomu4kOzzLBNmhAx2nZDIpDckwqOlw6iZJ8eBncv
+JCsA68NaOrw6GEuI2eqPtbakXQu+0DcYFWc6mleg3uS2ZkeO8tyzl527jKkhhfHwUh0YU0YRd1L
4V7K/FpRVk/X4b6m6ep48yrKm+fxNcDjuzX8bNx85hKrhM/kWcJxgeqWPtdNau3M2D9qeKsgL8ty
5xcquPh5jAbeNja5udNoyO31GXa317q9InXeg5XINT+vgHASd+8lB5aTHGKU3IREWAdZEi5+9L1j
oc9LEE6RnYzsBAprhGSFoTI5s4Dpmsm5led604uDG19KeR67i4ovhbz03SUjcFJe4uTKCpNr1F9z
Na+gv6bqGqtrk95YcrhV6c0a5kW+XWOuzOGWuDd9uMn8MXJvjdGZB5e4jrgV9FhnCSq7DeF4Dtj9
WIs6YpFsNiSl+xuILvHN1FBk+G3Vb3BYkFf6aGeP4r6M7JHlKchlj466cZWh9MNMaqmbFd+Sfl56
/L+V2dd/VmJf3ZCUmau6vwbNRYRXrb5YgkSwC47HNLzEzTkOL2FzZvkNp+Nza52a9sRr0Z7qeF4Y
chBQyf5o3VcCk8w90B5kxdUhrA5BeGBInPX7Ptsn/d4lGij6Qhb+WSWDHgrVgEHzj6Ok+9GfkPqw
w6rAQtZpBvlTkMfOqmv0fjVg4ngax7Y6e7XLr5PYT0zQiSGbNX9V37YET1gEw9NTMVBcHO5/6/5C
AJA4WeIQjrZLCrxCLg71ggS7broFrlOftbZdlwYi7WCEjZhAjgEgko/fg7paSCN2vkUVAwzuzHB9
NyLNf1+loOjHxpFbDr3hP/+8TmEdyHrvo7xcx4CLHyxVdJf7S4ZN7xJ2lr9pzFo+jPnbRKV5rkSZ
XDGA4YGJf0qrTL61Q13t6vQL4cPn+nkesqMRkwI1s2BO82GHr8n8ReydL+zJfo7iyEUwNK2tGYcW
9hxd9REszFSV+J+yc5B1NWd4ck5GUriGdHgypf3i2HZ8w+4W2hxwRdyurKK1YR3D9RoAFF/Q5ZFa
nH/xbDLmfe2X6pl3jhjcQEXCwOPTEdehE5y36QDlpw3aTTNVPCUr8yXBvrKyLGwccVrIKxktwJNd
/9VGjQ6Gg96m6tKGRk9H4O8cq61MfFxNXO3LOUng93WK+fkBygiItgyAB1wGzsdhUKSmkRMFsKNm
BCGcSwwutu/421aHmwOXRp3Hli4cNfKq17MIdEk+LuKZLQ2bRCOp8M0u02rTG60FbaYjb6FPj5GL
Ot0cvXfANZcmn76av3yW6fDR0jhDN8gkAR30B8UAsyV/qiuRLiK98vCigQ90bHIRapEQvwdvc8Hg
td/ZzSGrobnJctzYpYUONFXjMXO0bYWIH8tNS8xyz3Px9x/qZwELb4/CxEJCjYL60xBgwg5NwCTc
tqD1ihfg30Rr9VVEy8DrV1YtkCNz9Dt5kkhDTGJns2OyGNUm40Vn/K6HLbBHj55ebknGu6Aytq7t
0O0czC9OeJ+bkLxTd1Zd8Ni+izA/3F0pqVdDBd8zGOcttkSB7NYo81RsVzjTrCp5cNSUriujMZGj
ESCFpwoPfweLdDLn/RuZwjx8MpZN0eF7C4hkrdxRnQzLnMcwDgiRtkOhEKSGvkqR5Zz9lMDtWLdH
6DvaA4cs55UWDiNqwzOepBWJZTcy5jK10CUKw87WKuCI8sVX9B/XvUDyj9yQgbXFqfDXX1xPCzqn
6OgW9LG7Q5tHDlGXDY1X/SENxc8IsfAaWzL+nm5le/y2TgI+6/dvQv7HDiHY1KiAUBF9FjolyLic
xEhnoEaw1k1CayDUbxu7mlNTCn8P25OWNEdM+oZk+2EJXaOkiV7IgvgZEDf8J6SJfU38yLHW4U72
nHDpCEM9NRvrj5zMlRuivvIyN04euJH0w+AjVxqrtH8Cq43Cu1myfxarwqLtFdTjETdzcXb9liDF
FG/7OLdLmqIlUwJKcpzgfAhKfBvwmneO0+hXkQj3WSuL6EEgfMclHXnPSjF4qYWb7+7/r6U30ar1
HqImQ7SlPNITMYZv2RujrU+eyNIbhLpMgXb09aJ8VdhljDTQ54QZenSh8Yg25tTrkBZHPS23CEnc
R1nKEXkuiXW//0IwfHzes21mNTAh6Hwo62ObGhpt29JwKkCfIUaZfPfkWOj/7j8VVnuTgrJ1XkmH
PHBHxiBraObVJrup2XXudnC3XDvN2iRSvJlXLzautxnFvKidYKaS18CxBTtNQdqegYoD7oJxG2k4
k/X2PhSHf5buH4TY2/cVE3LX7VElskJvJ4x52caOUJ6xwea2ndW1xpblNVu/3ToezWFC4TeD2EyC
EKaNrDdWvSG0MVcbEhQnpDAc5MMtfld72IY/sw7gIylKO1YT7Dx7Nw27Ktw7NgjSvSz3Vrnvpj3H
w9SZV8xqD0FyCElXag+9f0zEgYVQ9p9VTkdRzCufjul0VNBZyAWFSpKeWOBJImh4X3yF93rgw1PX
QaHJk5eNbZ4f/npjZ3VUFCMUWhSb9XBxgb+cS2MfoDrDGoajKmKUcqNTjnktd/6uO7GOW3DngRfG
R3yn+T6SCTldfhM+Rd6fVlCmJ/qp6en+k5Yk48E3FQ9yL97LPHzX8O48SXLAloFq9MdptMWyJJNl
W1JR3Ioj7sXsAfniN7xy5TXPVXkda7fcBiEdYZX05dX3rZs+gvK23Dkx1GklwW31zygqpksTavoV
AUTwoNzCesfIliyLLEEtlHKemsJpcJb0PqyHhl8W1BaEwtjaqqx5McHWnvBhq1OkGgUixpLrtHLh
OCBAhLdn/4gkJlMTi8FSkEb+cFduGNh6HziyNzciyf8mUNu9RmmFYnFuVudY7rCeZjYic2DRdWdm
W+uW6ORdY73MtA1RufVCNrGCSejWIBrgLdShKdaYIOGWdXh3Y9HlVyPVXptJpj9Dp/iJ2hd6mOnx
kXxVOuqfhgx4TBl786ixHWwNdxHkv5QuALQ0K00NonfI4NM3fkR83dZgEym3CC7qcNeQIAQEKNw5
47y8cVeoHSZ2J9pjtR7q/VTvM29fG3uA7GV26PpDnXFqxQu5TKLj1B9w+rIKEs6iY2cenXpepX+a
zCOrKE+tP68Kwfp9dSWb2bzG+xIzZP6kvJN5f3U9IpNOaXEGuqW5Dwb4k+IcaSdWXZxDAz3iuS/O
hXZiVffVaCdWx9FNEiy0qvln7qs3TqyROL/ghHjTCk4yOIlqfk2so3d/ZcbBcg24MlUhb4qc7vdR
RfqidOv8lhL8Rfj0GD0R8Wk+AOIzr5NdfCsEHK9DRi+zOLb+0S2Oih+mo43I2D1y02vO0b0vMz3p
9zX08x3f9fNqes5r86rlaYjP3F9zOJA8pfLUxOeoB1tJmvApi8+hPPkSrMq8bkgXHfsk70uLznPe
Zb8wupNpn6buNNzXaJ+E4pF9apP/rUEdWWVyIoehUUck0iYq6XxeQX4cvQOr9w6JMS+vOjjVQYUE
0kJD2AsOjZwV7yvN9xPQf20X4zcWO7vdEXgUfkOnwrqXoNuJPReXX7stIITytBYbS2yQLX31iJoP
PL9ucEI3eMwpXA/U7B8l6oM+/R/Gzms5bizbtr9yot7RF97cON0PTLh0NKIRpReEpFLBe7vx9XcA
UnWXxI7SjZiFIJOSKpOJBPZea64xJyNTR3ZypiW5jG0fKWzKl4xYql0JXAOC2hjU2mbwNpEwE5eb
lihYI2IBgloLknkTQ9YSc9ZpkENSkzeZg99Vvmh9jeRb19R8XfMhcX1TX4AcIvMZPllACrtlBm0a
Gth2mpAo4gq4o4F/K0wTTJmbkua7sNAhfOSDcTSTE3N4lZ45/rxKQGTVFjZFpRxRoxwhXufDMR2O
sRMmRPTycnDlgn0ZwkYJBXfUIpyjAIkoKLizaUHMC6k3RUkAEg71sm8MPhknUPBSgqF9ZPBCeFma
z9jcN419gFbuhbyiVaEnYc/OEwzqxP7lnoUF3X9541hrGjq7LQuX5E/+i1YxJ10igI4YGCrQBwGr
hCxtsKCxC+EBaa0b4+lU3HSmmekSOxBzKY3hZ3pj6c2ApXtPlB71TaTo3tJ7mr7J2GWxMNO9XPLK
XTXRvIDMdpF6NXJtkDwLorYEn8kjGQ91hjcYLMO9ydi08O1A/gCFC2+mvYF5GjA0u9XKS7DxgZ0j
6ZZEY81FrNPR0n/XlLoIipujH1Tn0Mr0cIBAHxTYUbtiiO7xJvpBUuPauTvIm7pdjUQqoBvlXkUG
bc6I26a19WYKKGzTSaCYPfJsKGIhYXtAaRsehCpse/0uhf5HioHE2/wPtoeowKB0V2x7zNgjbRdp
4bgHB4hTHvxSkhGRmnkTJpjME5nnkDTruDWWJ+GWuguFRRNYe9yidlNy+zI3i1gykMN7KCHtbKku
B0D1hWA8+MCYdRTahEgQZMj7Grtr4eqtCyYcx24G611xARgBmVXhwlmuHnsks6B1F90Z0XvVS47v
vKdO4BFjS99NEx4bpoJ3UPAr8mKDLJ1NzLhvY+68ZbzdxqZ2V7V6vQG23BsNrx82DSuZoR4UVmWX
oNvGZG/qDbabph5YnljbpJAuuLhzT8vKHSp3qhiqcDGFQJm1dZyJh07ejpv/S2zHysIHQaKx67Bc
z4kWdbNpUy+7LaFqxqZa4keclq6Ve0jwhs7bcUaq183euB8X3keVZwLhkWe1qdtF+SrlTaeIZXtA
llDGnwSlRdh66puKpyueY3nK5Flg3iZPVlhBMcXqzc2mcdeaebbjgpTEAl3pbqG7unBJNh8GtyMA
mvUb7yvvbsSU2UE5Uv1gmHiUD870i+rAbgH86QKuO1h/TIPZaipa6o8r1EY0RQk+F5dapDLFq8vJ
I7PhyWPUad40z2VIxkGC4cyWPQZPWJ70ivYqWQ8xNowoYvVVaOsDzcE6sOXiOGOdC/IpZpkKSQxr
enL3n0PBPMTBsl4d6zUfX8uRf+Z1jV/b8VWJX7VdZICBP90JqO+l4r2pv4zre617sfVNkf5i8XX0
jBLx7JyK5CETz33xXIhnILaW/oT6nsbBUxI/ZfGTvT4yBGhUj9Yu23qXzJuy+Z2mP/T5O0N/qDXS
cQAdN3VJ5nJq2o+5kIjKqKOvmZlWz+Qehh3+vXssKlijxiE7FMwxv/v7W+l/qdhivKKN7jD8qlP7
+qmKJE89YM1oq3hV1p3eMMq1H0RB3kxdYPWpZwzOi1Bf5MYkUXMwlHPbZh86hws0IS+aO7NCkhXQ
kj2pTSTL5NmrAPzi2iSUHYsUnwo0807VFN+IYJxn9ZYeWJfyw1isLMWc/Fwai/ywP9Tz7Y0Fc5JU
18ShmWCTayLh6LLs1H4Uy2LcDOyCiyh7IWHdOBMa9tdDqrjVFua+tsrNpM6sQ0m4ZVAiPnWDZD/Z
I7mpxdRxDYGa5oKVDY2+KZ873N2/OMGtt2UNeiZM89KCxzVAW+7HE3wx1SiXu5UTvLW5z20mzdrq
xZHAT7Q4x1I5rg7rk02sW74phvrrMOu0iaULYt0SFduRdQvSbXe8ZfEiTd9XLrgAU8tn5YJ0cnH2
lQuLlyzf1i+sW5Ll+7plinzWLcOub+sWli41G+A0HJdQa7ZFCyqMMEPNMd6XLlH8fdGyzb9BYE0r
4cMahNZkJZf9UEsYYCOvHbHX2UK6GwGBXf/+LLXeliQ0aombSZABKYcxmR9/mznR2gNoyIZMLBAk
BSXVS4919yLs+wlHIKi7Rrym3Ypx15qCmDAWyM32et4PY1fQBsny+dDCZws7O52ZE8Jn1heq/mlQ
lUMD9NPV13oMLFo8ND0ZZuTz8HtSbFisfz+0P951XXSoASd7+w8IKvxjUQVhIlnq904Fc38k38Mm
sPpc8bYxmyxw6r86AJkPZba8OHH2pe6NzFszET2Os0qCRrrSbTBm+xRDeaEFbd5PKhaYPJOrZ7WS
9PM4bXm8XVU9y1hBr/YXs6c+VrdO/pHM4k/RKMovyxBdJurwzx3Ogp240VR4uiRntUInVbH5Duqz
0qvtg9NX3R+G3Mo3uY5DIDdglWOw671mKJunv3/roCe9XfJhOcFzK/MOsgX96b2TKTJKhNk3h1lR
G8rROoUyS63vGIoYa2+lBeC4rcnaz2Mp35Fsv6tcyFL1GFJGHW35a9oyPeivs79gvdI2TbPvOL6d
MxAUWI5Popee49ANtC6wxabCDLJdcxKOuySDFXKIaDQRrz3PoVGH2q5+DjEFMlC51mE9h0sdTuRv
z9sxncOhDuM51OOwwThYM3QZFjUflQCwzLwrMQJ1CZRGwLCE5gQnHZ97X9wZPL0u0ACadoEjArUL
SjMwRJCbQbprSsJhV5eEdr2pScJpDpkCGWbqAczkqXXIQHEzh6LeRGGlYL643pTxR3gRcShNoRaH
zhQqcQj2a8H8FodTvH0RGwGK9E0rVsA2gEJjAI13a6bYs6DIAnD3KLcJdN4kCDKq/Hn058QfE/YS
v2gLvUWEUFY0uffLpmMpqvMzaasorKKaWhVQ84ANWy5zQgSycnhU6F9VUGlD0gHsR9PKJIw3a/pI
j4EkiTktQwNr6Slrsd/kKtE1HfXbjxACz70JyCQZSD0T1qrcJfEHh0whsJDithHTcKG8E1+TldtR
UzvJqzzPvEEJoZTtoAyHSAFzN8kQH6Bemnc21utT2w/UxZwpf47t4sv230Ql7UAXybrDbEzcU8WO
eZQdULGTflKNhuhcCktNKfdn2fykbMDrYrCJyYi5EKyJIDZGxNqH2JB+Z9hg+Eyn9H4upS9JZqzv
6py/q49Nfg94VfrVnO7bUj8cBYfbEf1ZLDl7D+QvVSCLeJTCHmV+nbk5haMhktOAzwoUYPpoQJ+V
E+G3nbO+r+O0ocoD2IEo5QlreJqTX4S1qNVMLcQlJF7qpIfBa0DImoyIlXwyXY1cIl1u0KJflK/e
juiCztV0JrXY70O53/1sf3neCW9mw4QIBjXdAq0nYv2wlHQ7Ja1tT2ACYbss2TFLzekdVi4nUOpn
6oH6AymQ0i+4Nm8H/LBtO5i3VYaJuK3/DOBS8mXV8zmXYBwyj1EkTX01m/QLfgDbNwqtIiQbSm3q
DG2YFSSZAgAvg1Qwj1EAoN560pm2ZXmPOYEr1noDsVWFidabx8w0UrZeq/NhKPQHu3OaX4zAsJx7
cxWGMMdVWNaB46pvSsJDXBV9tWjxYV4juT3E8DUxjkrCteVWYU5zBL5Zb1aIWVcp+XAYNfadiUnc
8v6D2sC5l5bgJIgW9JXJMk/rpLXgtGrHzaqygtwaU2DYxtm07YChrL8b0/V3ckwMv+2t4azNFMv3
r0Zlfq3nfgjMgcyn2szeY5EVx7EmcLxpMKbCbjy39RSdB30CABJls2+SO02pv3BAu1Kvu9m/rOSy
P8mWj2W6tB/r2lnqIG4k2aOHYZCB1BgXAosrWqM5tZAexPP+mBBZ4zIulLjrhiFeapMpC3phnp10
ym1mR4BZhUnaUaIl9y3I7UPcTSRx4K6+3x8b1dq5YzxX6v98IKNmgAXBIhDDHsiRZa8b2VxpFV6n
O1KuhwzLwWzyG5a0pLqsi5dlVvMglyQyyzIBilndc2cb+9uOie5zointPdxyou8WgswLR/KHQRlD
PaqHJ0UjDXCqbaZrjK9pRS2lWEG+d2m+hLMjWzdMcGpuJSZKWIYywf+Eoa9pG4J3CGJtqMl+gB9v
FSScchE7LZh1jHjVH8tIYz+e0eYqTEz8uUTU30aNJO2OpLxRVWFrOqxNzD57NefZcheVIvJIVx9s
KLfJ3JKferuL7ytNUl9055NumOVzCY86TiMtzPU+Oc0gr077V1Tiv3/VlK3D1Xdqv83EWCVQh3Zo
7GPTrLNX9YwIDuowneEvjOcR8Mu5BEpONszqBESJ3MD9yz4WzJL4kzOI45qzuoIA955pu2uZZMzU
RpNGJ7GPwAzpIj+REiJDW4Z+TBhz91l2aHz2wr4VaYZJp6yGW5sFyf5dK8rVtVuwUmYhDTTpFJ3Z
E2NQcDTq003SYeSW4JIMsXiyZJwUzJfdDw6TrKa5Eghk9jVdbbZPNdvPSavnE5i++cSO9/tX6rjM
p8rhJGbvyg2XV/swDc36YI/KF0nv9RPWavHw7fGiZzi+di77d/vjgnqTnQ7EmOgrPiz2u4NTiPuU
cZiTonIfFyaDENzZHhzLAnmu0HSPtTY65fFEVOMqryQYFBB6b9Lt0XR/NCGop1BwbO0T3RapCIHA
90oXBtLKt0M/rX4lxSDMaqPHmEUTjnE1XLWaFIEqomAsc2mjL7oQBd1M1hJAybtrp7K/OjLboHqW
Q2eYeT3q+zXS+cWZ6rBhwq1T2x73b0b5D+AVxlEWo66Esb4t/2eF6PFCfGhFUj5LVexzI7dfO8bi
2iadj6VEz5odZRa3zpmhqGy62R9aAQdc9sOYfmxnG0Jzq0+Ju1PE5w0u39MDrLYkr5mgGmdsvh/s
7VvbIeGmzfU5GJe1PQ9t/fu4EVc5MyuvJ5TSM7fpnLmziaMp27ud+k1fRw2mtNWxlpC1HUtQq03s
1zeD2Sh4cYCq24kWHwcMBjf0oZp7mcjotOimW1bSXy3gge9ajXhxIJf9JScT7ATh4JEmRQ/Yy2IY
tgLZlfUSQF6NjXGZmFXg8D8MV5XcNZ00t6tTZSmFOWU7z2VN3GDNimlcKVQptZiRx3ZczzlBY6eV
9D9gJAL/YUYnY/tqP2CxZlUrtJVKmfXeltIqJEjUuNpSZ1z1StVOVT0928qwniXDYtCWTdyBOaP1
bO0BlPZakyFuqi9NWb5vTcznyaDmlE8jtmCNjp10Sc5a3XcneZjqgw7gxoUhRwjpEFHzGmySU0iH
YO1Sy6CgUrliAkVrsWa1rTcOBSnqIyNdjREz1AFsbgCIj98bhhHVCsutF3HSSsLaImJ4bqdmqm8l
PY9vLRrOyoGQ83GVGi+h6uRHTo/VdJ6aY2bRD2V6xgoTYJI3k644hK523w8jOV832DUA3BvrYbHj
brtTJENYl+UXffssZATR3wx1U4UkAvd3sVGSK83Kgg5Kgr8jzj5bi/6VOQ79w6SbIykNInlp02PU
8G4I2xI01Yr120Eqo046GKV9sPgMHOO4yYiVbbb05xwe3lp3Z0iV0WoUt/jCR8PVtYqT4mDcZPny
yUmThIjKPrmPKaA7qWScGmOO3mHIuCg9WF1Fmgwf0tJyu2wgeiHWxbVHMpftVT5GVgtn3V7mg5Tr
lQ9mqnWFVQtquJF2zbPyqJSjoLg5fXUkNmN6k4HP3RwWmEfeKVpM3zHTo1MdM4wEdMdbMuZ78pEg
NEWP00eY7zSTtmmHKumjR2w3n+U8sz4bcQU0OCa6eHLI9dtSTXR7si8q5E+3XYhbWxL5YzM49e99
p5PebiWvRTSNXmQyKVkY2kHF4cEbTPBFWUoMBf370JBBd84aQ6ZQn5meEWtfVlNvHvVF146KRgpX
TahIwESrfR5TyeKkVt8tCnbYOrVw2DLZE7LejG/yPhPhL3bLb7u1BJDKFhgGlf3yG+8FKVSmPYyk
MiVYtW6TTg35lcquDHvSTmsaI+NZg9x34O+SnOowPgCUpyLOFZCBIq5tln0kFHU8tJPzWPfqR5l5
8F+sg3f3wI+1W4eFMJw8U9Ooyfxsl1sBp0QW9rMDq2QK/FJxaxoVJ1uEMZu92/OiZ8l5hsUVmpz1
01lViYHEROMYS38HBM8TlAsO2sRefmUA10uo5bp5QXJeSnoQIMekdBvlXbwERKbIsOhZ9JdlTfxR
uuh8UrLfYaDBVtDmG2CSqScP+u+2E4FpnbY6fpvRxlBVjN4z3I/CvCS5wkCOw+x2ayUU6htxwPm9
hisTEBQZ0jqAa5MFtsmMl+jVgEED4SlNoKY0wKykek2cgt6xwRkIdBtulmf27bMSLV+KRsghVgHt
pEcwzWdRQbGdgRwwqPb492eG+nYBzzM0ueBqJqY61vA/lsBqZR1s7hol+zIocJFVfIRqmzIZGLsV
LQJD63Dxa+37caoaLgxrf8tnzgkSraJLVBTxa7k4yo3vdWaGPxpu7TExEyuQgUHel454VnSGZI1Y
Iaue+bLkdiza5LYpWusX5hTzTe/WphDE8DXT7CYlUv2nFqBSFfDdc6s6NIuiP5G+uWp/pI5RPmYa
sVVWlebXJpXux/oLy878sh9UhW00ceJKaM72dN8Of+RLxRRSb1yXRSE/iZnQiFJ9J4zi6Myqa215
SWB+GH1jXsGqU9kttIGopBVkM0jXfYIoVpUPxKjJT9SZ2U4wavxZjPeJzWVEKchEWqHLP2YliS5U
/nBGFMMfTILMfj81iteIRL0te+J3NPkbW0JrbRbUM3f30krTJ0inQV2Lx77ML4M01adETZcXgr89
pl6s53LOP0iGdJ/28fS0z+RN0R9kXfa/qLUoivHz1s+WGTqwLB2oJT7nN70WO9ZjiSjEg9J5cK8t
bZOzK4XFTV+421R2vtD9SfJl3V8kX5TBKvkaQaQDmYibLDYOeVhC6sfR4K12kOchzKQyD5nlRSoW
zS6k2khgd9Iz0hNqVmiveK9DMztaVhiz2rPCKDtKVogSO0zzY2aH3NAXt7BZVYSVHTbEOctUacNR
Dlkf8glDVg9hNXT6kFkhqQ8tJxiL0HECaZeqBkkUTNMm5p7GXVMSIGf1VdPHLY36wQdiJWJ/oJEL
+M2bWkFe6CI7kFCH5yTOy8vaN249Be2uqg4QvOyWf8v0+/1oQktd/SYfl5skNYiWtfX+dxFaRMb9
4iNvvLkb4MyEWGFyS6Dyreg/UbFqLRZSLBygk+1Vl68amEN5k9VeMcc47TWSN1sMyLBYueKMyXc1
003f+yWwso7c82vTXVtMMMUJU1tyHbrr1F0FfpjkunSbMUaCiZ5cE/0yjpcMsyczv+NF8HWxqQAk
yWKECChxhjkmmu+SG6A9Z6yAKJs2KyAS5embG5Blikl/YzcEzvTniiNGQIWU9M0Q2JebxjLEEChF
mxtwmCF4BY1F6G1QWVx4QzkNiza0l9BcwtXYNCfHpaEleVSXo7zLaU+WcbQ4tiejPTU207E4QU85
brxd2XhGNC4K/AUXaThP8WWIL2azqYsvEAGb9VLtsu0LvCFzW2ZsWsqral8mfDnldSivXXltMeWU
13q+VuU1n72UJJj5ms7XoiRd4prg5SNYcrra01Uqrg6rY2DBfBhS/dKzHLnUxfxkaxclYWLj0o2X
WN+OAyn0fF1sUiye9kWzzrM4G/ymxZnpLEyj059OSGyQCD8kZkhskIQX44eMoyNOyG9myJntF9lp
f5oh1z+dkH81Q/7bCdnPgVZ8N0PihCzhUe1OyJzKavtvJ+Q3MyROSIUovOa7GdL8b2bIbj0xs4wT
EkkkkmibHxInJO6obPdDYo1q4x/MkCuuKfti7EpXEG9Xxb6gkV+7COTPPb91fuUQlsp9eFxNmOb8
+8/YTin6YTHDR8yisuhQZ8Tw+jN4Dsx5OcCEaw5tmeRECVnqY1U6yU2yNNaZCJfsFvd16/V50nDt
WUhYVBlaHreQd+BX+h1WcI2AyIYgI41aHvlpC6ynpbirHIwEkE5inwqpwRlXF35vmM6dSMjDGuq4
Y9yFK3LskG/N1LN+tqQFQwUZl1eHinuTRxjh1njyZQkokDzVtWuWUvKyWg5EQmZBf7Guo6P25kZB
qsDGLyMUnAEee/v5X4qtGBS7Nht6gk4m95sEfRnTrWJvZYvyGrN/6Lxo8aTO6xmlF3iaN1m57+yi
iDzDMhfsA/xI92kVWpJP2QpFMAGIBqyo1QRpFVRjAFsMCSXo6AAogborc4JlDApGCZWgcgKbm82u
zgmMMYjZTDsBKKtcDUo1YK+7+ec9u2LeJQBwgOI6SJKANV2WBIxfF0nQmv7KtR8iwuqnwya8/Mqu
NvbZAcSyVzByTD9A9mpme3dF9IdtaIibSuIJ+03sGRCZ24ZEFYyd03YEtI2IdUW148Gmhj01Zf6A
KFqSPtv4TeY/gQwgfU5jk6T6iuOLHGhXMOfBmAdLF0y7ho4KSdB1wSw2jSLo9yOzG4oRZF2wGkEp
gsUIcrF9kf6pWDDcQXBboLWblDYQWbC2ATgPBKh4sn002ISt+ULxZ7rxo1/Xvjb6WrIJflZreShT
vAQ1XjR6Ur0pe09C7OBghNvUkUU8uARqQ2zoW1eZXNruaDU3QRxHUedlgP+I/RUekWloirxl19BB
kPRBbyyd7+g+aSCS7ifGJmZp4pjubZBUQRoHGSfLrnYMqioAnDDu6qqA+cOZtbkSiDFwlGCpAkkJ
Vk4DNdDHgNxQe5dQaZreWFWAnF0SGd38LzhDdlUm9ju/MUnC87Gd32axP7NCKP1s8KkrNdAuTS81
vZyzZNyU7mIQyLJdjhLteCxgbIcF0cOblsnV5U0F8eKm20Gc3EW+V9p5qeZJs0fSROF4Y+ajPqN5
vamdfUkl89J3VF91fEv1ZcdfOEkcf+I84ZTogpFzg7OFjDUuDwGQfNKHuFLWXaAbQSe+qxEBArU0
G0HB6cOJIzYluyS2VW3gLIFKpngbyHQDs0C0wcQ5kjFiHow2ARw+V1qbwTrbN0cGzfyqhsRI6skm
OfHhYyJp9LBbxI3nsO/mNMk2EbOC/RtJ/SZKBb+4Yr+xEGJoZxBOt7hIaWwhfnJWZKJcpE4wxQcS
9mQBGbk0SUzOurwQlmC65tDml/3hlPb4t6+wki79DfMu71a1Hg92z4remOOXtm+j66SSH1mQKvuq
b0Pog5nSSjAk/ZBIFuYSu+qOC2+10CwIo4V4l3X6eV3i5HZPtTKSMaa64VawmE59nFBc7gf7xjCl
D3aujvejk1WPWrHR3NdftdbfAmRsxdrg2TT26OywSvzxgu10UVxkkkWOt5qkAOQVbrFaNAemYT6n
23f7QyqsSyhTKNdPSXKeplOtn+xyE/G1qXqctmjgozUczWKT5YTVGMZqSCMmh9FnbLJIHk6OFh38
5tiYR19jJZaSNr/JXk/melrtE+XnuTijsThP41nWNjnxpW0vVnyp202jcynbS+9sKqprulyz6tpD
Um78eLlG81UyN+XFbborpqw13Ub5rZ13CeHmlgR7bFFBwlLccWHdSc05is9xsqnQT+N0mqeTVZ6c
ki3XcWQmGT5p6mrF0R6O7A9Nh7iMTTXsk3YTdRzb2GTy8pKjtGyqzaOSnkrzWNKh2LUUZ0K3J16g
fZrHs8LiZqT0tqlhdriltHvR14vcnjJgPZeyAuRzQclyRWl1lbac2l/sEv6LwcKGYwY5iTs2Has3
WGxFVHPUFKTPU+PChThJOYuUUr9Lollyp7rRHpdeqhluha7AEujFxDe92ul6H4HkfFcTIaLFBJsX
atMHVA4HEJRwOWdI+97CZOndGKunyrD6J+qXw1MvcenS+uHWXCuuWCmGYkZJw9pa6/d2W/jZqH8d
uvSlNp34CTZjR/bIViuKBsom6de6nKbPFX5FYULuWBiR2uAM1HbjVvmcF/3R0LmoDbPa3jdA+A7r
1EnM8bTlTSotlZsbevfEx9Rk3T2/1NbwTIAE7TWVGjGlT+Yck9YEzqYNt6tRNYe0Wo1PdlTfJtoL
6AxnS/QcT20RP6j2bAWWyp5wrDTjXpTS7HZK+j6vOuvKDCXW644J30bCb2HVZwG9geGGWX7pEvUE
+tskH7AEyiRqBvuaxPyoSkwLxUK7E/KknMdEXu73Q9YSVNhQ6fJsPSLQIgc9OHbVORFCfuxb5T2/
n/kkppKGZ2rgpe+VC+6Jx8UUMtSIHmysaes3Cpcu7HTdZqUdy5M2A7KIx7R77P6YBPBfGwzQ/X6Q
RBydtEM2t+thjPT1TIFMf9+YZ1bA+ms9RM1JGIuNsTNOP9LSeS83ZXE7JMsdSM6GS+oseyolEVLg
oUjIU/dgU3J8iCMqaFHeAiRJojE5cJdUyXxS57q6LSOzZoKDUcZGr81X6ldfFUmrviy1OBHaE4Np
Nq6OzVTF398M/ssOmdLLxnCVwcepjA/+eAUcrEkyS6MnNiEW6kM64JOJVgbLbQCer5WsfFlXuF6N
lBkMGknyY8bisQCD7BFuITEf4QSpncQAyx6QUuLKJAR9opBy/s9h2L5lSJquPZPvgRalj0WtWB+V
nKHgWiLFephH54F2yNe5sa+x8ewUL5F4sYqXLH6f7GqH95oJsHpTPxOdHZT1a16/ytkHkX3QlNdp
+TDs6pYP3M0KLpJzX99aU9099oZz//e/NyDnb9b6LPOxfDLzDBAR6vaPv7i5JS7XEIxdTrJ015nJ
5At5NYPJUOYPNuxWMrHhK+eTAmN0KQA0WNRAlek0ZvddY8Pj6YgQV/Tag6QMlWxQ4AUJIO5JmnzW
7D6+b7JYPcSYzO760SLFsYLx3MkwFA3DupiqtnwwZs2EuqPeNC2/j8TCK0545PAutqSPDugYVhzs
XDO1HAhXNb5GTMkeVhO2qUR4Uq70t7o5cJvSGtaVdaeFRlQq77oyelyHTHs/qiIspUr+otifbdkC
U2yvgoxrDkPdiktZmBbZ6mp5zBTyukSePuMnTp6d+GFIy4IdFjneap4dzKWr7pwRM3RFwOphMkcw
FYY5X+V0KS902Q+6Wn4l2nN56su0DYycWyP9ojrUbSm+V/gc3kBZxBemM6INXvasjc36pdbrj9MA
cZKy/sAqL6HSNvZ90G2zxW4yNYdRwq96yIqKeDd48GMjPprpXDO8QCFtwdWNkXZfg+wHU1Gzm3zG
I/mrU+XnMwWMA8NjzNrQlyB9cisv/mVXyD8+NrPTjQfdXNpQRNKLPs1/JCsQTELtxyuOiJqIvSB3
zPnQjBgz/v4JvKUf0BJhrcdT4GTlXvfTtjQmZ7JXwDwctDRiNiE2ToPVMjg49BEgDkYOKoNiftaw
LG25ctnW7KYje2SISK07q7E7EaaNx8T27PFDOTDnWOA20Vlmz/EXuJglXEzRvBvXMvz7Z/6mfMeT
5pJksTzDcWX97HJLcGROCpP/BxapWNVMIEJpGd2MtmywxdZ+x60grtLIYPX+//0/X5b/G3+t77+V
L/p//S/ff6kb0aVxMvz07b+eaoYRy//d/s6//8yPf+Nf1/RLV/f1H8Pf/qnga337qfza//yHfviX
+b9/f3bup+HTD9941ZAO4mH8CiHyaz8Ww/4seB3bn/z//eH/fN3/lSfRfP3nb19AYA/bvxYDjP3t
+4+2yDaG9//yBm3//vcfbi/gn78duvrTkH568ze+fuoH/rLzD101HcMBVKEbBmXX3/5n/rr/RPuH
jnmKt5JEJGI6t2Coqu6G5J+/6eY/DM2GdMKqi5Q4Y5ul7utx/5H6D3iaVFJk7nb2dpn97c9X/sM7
+J939H8IN7+vAXb1PJuf2z8Ufw2gwvzPdIJf3/jJp9haVgwUEby80qsnaAWZXTd+vaY1+dgzQZxN
Ux4hnJiHxchIk7Ln5rRGEwG7Q/rqNDJDKyo1LACzD3XiKL9im755fpzhpJjq+wyBiU/ux6vEVI94
SWSgDZFgokqIgEK6YCEWf8kjczz0WRV5uQLVNiIvxxuL5HOhMhSstcfJdGZXL9WwztKHyfzV5evn
DyGrA4yPdFP5GPLkfh4VZP0HsU2CKj5jCDvUg+6qS3JV5GyF2Wcd67Gw2PAo64Hf8Od1HQfPhvVJ
By0lLANwsm0x+gPJ5mOBcbYfiuYQxdMv7Jnf8i3+WobkWRL/gb+d6FkwicZP3b1IBbUqV2Z80PWY
UkRNs39NoowoMglCDgM01ZEUjOd+jJ8Tg1WLRPSFh5X6rpMs/d24SPGxdfSE1l3++zKzFI/z6NbM
5NcsLnPXGMzOtS0KNhb7BOh0Bp6JtJS4olakAaYKrhByrFm8KV1Y21HuqlLGwnwU9Et7Q35Y3K9s
eVW/SPvVLbMx9Rb8tEcCp2hFW1ZPU2IKlKK23FXTivt5qZSbHGp/2VrLdbSkez4o5lGzcjvkbtLc
REy6OAbFmEoA/7QJ3vWFoFms2ek5MhblzFsZxhPJ1jRANGY5wMKQHoFzOpYif1wa9Y5c+FYqVlih
S+JqcdresNkYvLwfw2gsKwg5206/qU+lZWDRmqTu9v8Rdh7LcSPbFv2ijAdvpgCqyKqit6ImCEqU
Eh4Jb77+LfBOWqRCnPSNuN0hFVzmyXP2Xlvxnx4Hsw4zsB1Iva380EnmeXozLEjryrAQpnHhjH3k
bgEYOMXLfWqBuha5as9HzoF+rj3phVZHzNPw8RF0zlUb7aFyli6Uk3+Ev07Xkkr3aHjqB7hLSidr
+eUVLj5NSoS9tNIhWiiiGV1XT4ldX+QEnZzcofgq4+CTdnZ7p4g2gE+69QYAsv/5SbbzkCWlQ2Q9
jD+DLIqLAvH92WC5R/aUlWZhhvp5KgzOiDOtrHh+qycoLfk4fQUAfR9Of3y9gUkAGQFUtwHw//wp
HkEC5BUnmEqZCWksw0FZ+jhOaUEivzwVAI5j1Kn7YVppzybxEyIjK5r8Ool0J4+Z3q8GrsvJwoKo
5qulfvFwdR3LYmvrDu5vwTYPOLOn36hQRtXZQ7PiaZwmCi4XM6C2NLSipmSM7Ix4VQdVlpjaL0S2
+oZV+HCVtsYIge0ATbv/cbLNOkRZPHtx4EsUAwPV20ncTQ4WBy+x6A+bIYMUpz/lzEJHoyloVxaS
MMsUqVDnfVE2fUIv8fgJ0iFigE2NgGb2nz/qNreeAJ2TcRRYzQ+UGm9m4pq3g1lcs1wWkTSc7ize
AslE4dXBmEI41UScButQRIV6JFUgOYIEX6NBjRaLxxc/jwXsL3fL9W0TJTX9KNArf/6+qk4GLxdK
BOb07FC/n5mD6QWOt166cwHblakR+IeXTVV37rqsxDrpLxHzmmQ3sWq8ZLr9c4hLSGliDpZFaMd+
KNLzdamSa97tsOuG9nwqCxyq9VQ/8X38RCbWMSfMsMrHCzRACsic83XSjRx4Uvp74tRYc/3yhimP
hW2Up7Ww5dM8e7c2/xoaZ/HNc5Pb1BAFdoS6DWRS/F68fMGgZ9INUculw8C7XTEcJIUeeS04irYN
ut5iSk5LboewKoibOZR0BY5NhukzW9VL3YMLpk3B9CPHq0suAk6Tefyhzynq1vWevyo/1ktT7MAQ
bC4s2yaUKhtA5arkaGGHx0jrdcj8nAs1SuNSW9rlkIHWysbxZ6ZX8sj7hjWWpZ5g7InCwUZLo5np
+dQY3ckbmgdXte1D7I+0qFCxMPHUqsQ9J+gGXc46T0Eqx2NG6RzLXj+WXTICl2yRDro3Vr/Bpddm
2G2yqqfJSN3IKawbJSaQe6VhPOaUHZGLFit3MMaoAe92ayEVtMxFC+J6VvsyxQMdF4MX5g0c+maK
X4qJMQNzEeAeOJj8eofdHIooTYneVYw65+nQi3tBxN51364/Cu76vtD867SpdAB0KZ0A9dMbJvGI
keRkrEiFSC56hvjcBw7je/DQuPY30Sar4GNf6dee1tO5ia3LXDGGQS6a7v2eq5Kjw3SajZgM8A6d
g6rOco+OzI7kiBh/+IhAsyEqhl0QpHb2aikkj+2symgaSj1I7cZlf+G0OyVvvlN2j3Nt3tWUAYRr
e/I0a5zk9LKZb1o5xkd/vu22m+Y19jNH7mdpd/l+5E80WvdXEWsdJMaePPS26y/1uruZ9akOvXyt
zwy1ckvplWFq00IuXe68aWZ6lwvuq4TpgrMNt6Y2/TLhzSa50EDApVpgrAi8LTemIEiOfJennnAR
k9UpGBMJuMudfksyZ0rCCs+M0i0DMOO/kAobQeyu7I+z14ALFvIoJy+oCc3A3EBy52GZqEwzSTy8
NXp4oPuUURquSZANLtnjRUm+miDexG0EIpq118JVtu19wgVza/W7sW38s0omDod7Dk0eBnQaO+5Z
0za/8y450JrAf1qPd7oPWEW43iEnteNmrGIr8DNYENAasyB20vGXbV3ZcXJdlXPPEeH/PtTqf9Tm
W3H2cd33WPhtCnONQuZj8UZ4SbUYvQikg+oMvhkRK74K/Dq9MZgCPzpcV+s6D3nWx1G6eD5S+H4N
vUSlXwxHPlHXWPQdFnMCQ8C9fI4YGFtfr1mGRDB1GvlDc0bdm8x20OrJSwuvOGqVzaQ69plCjVUd
Gi4gf3p88GyRgak1ixpvOmt1/D+YOLRQM7/HGQGc/75jn4h7289Ew0YYi89Z5lNpYpPhk05mKYK+
HGDd802E0hgTzgNTtksiIjcvN7TwtVf64qCB8woX9WhY7fqtlMYDNgNKrrb/VQNrocWrDy8ePOWA
BOfxvLH9+2xSy+GLn/yXcwSZXrqBbm3bUd0PD7lF1dYTriSoXNrhkA4dW+VqzFE7YHwtkS9HltVA
HtMcDAjytWcqUTbUIhZjbE3Wr3GGZ0CY3QjV3r1+P5A5vIsIEB2D8tQyA1Gme2PzW7idaCNux2Pu
EMs1etVlbzUtkpGvXpe/PgdH264JrBN8yQ8lYumgX04t7Ce15k2RmuOZ3FLjMoN6tPMnt9vPGucM
18CHZztE9xQeaoBG/6WIvxQFNZfgzw6qqXPPyJQZEL41r3IkWbuJib9C0Z9coG7+8e9H8bfClrIW
HSScUdpBHxtCjp203dzgZbLU5JL8SSqSv/SXVnPRGO4SJYvFaoclLeokSg49MQ98+VXQeLL4oo/6
Dln88OlzstSA2tM5AAD/4dg7F5VYUOPL0BgK7YwYGS8QHjI0kPXj2kCbWDhLDj2eusmb9VCrJnWT
tgnDJpfJiZvYUeUX/b3WeT/ZNvuH1J+f1wKnTWW02X1iN3cduhmlQ3qpUz5M2+h3BAR0hx4japbG
685zCUHMfQ30XZMDdyQkV0KKqQcE/q1nFecAKQPlT/3rnKChTxtpXVUiNw6Tt/4uconbE2G3QxR4
MJALhWOzvXIKd1f5/U2XaiNDBqFgAQzxcWC4XauhPUpSCA+TNdKnnktjn/QFeLOC2LeiPslS/Zwa
1vQur+3bbiaYUhvC2lf5oyv9Q2HODy3Nl4vZB0Kum8urMtRXta/5UfLI+gL3jK4bLlNekI8S5XJS
tWl0qwgQVzILKapgmPXuVI55H7iNg7y3FhdSWf2udZkkp9X0G/s38g1ImYWx7kopzGgd7Po0mcau
Y4Nn34HaYZc7w2GPja0Xd5iv6TFz4oSZvOvNugYa1vPmEzK46yvUzA2Uiz2WulXNoY6/JBpzVV0O
eaxYgMUXK/+nGL/tkn36pEhht3Dcj23auEXjm2rI0tyRaZHMLMh6UrvRZHfbcjAD8KrVYb9h1Ebs
YbvZwt5TJ05+mVPZ1uwFQR5nFZQZPT4CkKnT8bvMs/GexPbzAut4UNXmlSiJJK9xOlBw4+7J5poq
cEQxMs71GtIdsXaTXSWHbhNWEk//LMYKje301Emj+WLw+Y6n/PPbs0zH00hlRkbMcevDAcJ3lciz
ehIBngqstbnZnbdle0c0CEBtld605a/KU+MhG2ENemvlYEXgvbXEUjxJI2PlXl8aPfFvEgZ5J8Jg
nWjKjZFZsUmYbpI+CKije0DD8XHq8AfisJhvlpHixl1QIuWDNp2RCq7TeoPZYyfNri5j7WZhD740
0LsY00pGdGoawQQQLjRUq1/3lgQGik7YK4dHBPoxo409Ebr30sTDU+PZmdp4iiqaY7seAm6MWisY
ainDVfMOoi0ufK3A0gj1l/krTCicltQWo/bVWXbbzj7eXM7p2Mcsdmr9/eb/p+vvJcS2NekMm3QF
aZTqVIpSeWkgbdwqFmdHgUkU+5tBXLg5ylAwneeKu3tz4dX/YsHfjqqffozBQ6aTgWXjI8+wXFrN
aBue9II9+bbxkj1jo7BQHYEqQtIC2Mz7hnHV25y1VZxECeXiWSF+lXA8v+h0fgoEAThG4UInlhWG
5OOPPINBrCOeo4TCaitOly7LWKylhl2SdaDCxQIwzw+IZiNuz5idEG403rctBcKp1ntN345SAqyG
JYZjOXP2t5Ok22uZXgbajPtONRqfl9O9Vh1SJQEMZidwcGU5p8N/31fjI6SES9l60zRlkED6FDd/
HsF9LRZDPeAK9wGe+9V53w9w5/HZBjTJb2wmTC92HGq9Bo8Hix3JZi6aYPpWtcPeEO9VnfXno6Bn
6kPVCKRpi2OTJHHkZQtQ+c54GlmGRF8Ze6FXnDdF+3suPPMFVMEXl/K5/2xtHXLdM30iwt8nAf+d
UpH4pefjwqUU7VBGi+ZP4AwyMiLM/IW9P099ed3K5slXk0G8UR/JYRgfJge2dEoRaVuVOFlx8lS1
rX9UulhIYsrIhnSsY1ZmkDJ6ae8prf19UYF08qvpOnfJquljYmD+fS36J6/HO9OOxHnXo9mPxulD
u8xhXl1OA810DC9AtYq6xvARP5EIDvEvK28ICQEEVSOuxJIU0jFY0PRlWBiS2YPFU6U3+fzmZtGq
D813w0AhlkmdPaoDyIUKKqDu2/X5XZU/VBvvVyOblDKByKZFH25+Ib4ioyTuvhUqQUA3WSUfvCwP
I7ziO8PhjfUzU17NfTsG9Wz358sCjYZeJ2uw4TzaG7MYgErBhPU+FqwN65aPyAqOgHVQ3kXVrC9j
TqRB3KvLFZOStw253US/X2S9azFQ3LsxuUpUOK1mVQhN5vFibl07clcOubO1wME1OH/Si/bW7qJK
OJUOyQptrdBeBA6MYBzTC8NttX1j23RhxAGfdk5qi1aeoZK8TzJ14/vwUR2haeFUKze0NMBDGV0d
iXAO4RnI8Z7zuVMNxn51cwSkYkkj1A906Gnq2k1fQ+alaWY1q3eVdviNkOoDOZspkY11KL+LzTld
Wd4h7uvs0KdvzBVgh/b1dE0tvmcOEMRGY3133JL2UV5Oe+JyDPJKWm0nLK+5qSAI7SrZ2tGYKJzy
bKdIXLSXLp/roCmax0Hr7VPK6KJ0Ibh0ZQPlnT7ZbM/1F6efT7yu7Y203C3DxXRBpX9kH7il50zd
wqLn6vMaeB08NNEO9sm1MjMacjfIfDouge7d9h3uD8KMHtQqvGNsQ0nPGzADjac9WBjZoyI2070m
tYPl0o1xy/FtwnQPzRWgsmG2LZ2zfoj8LOwnf/megjZMdM24k7lG36NekNlq1pksxhIuZ+mfUrrt
Idbp9awpwMGoef4tqz671RsdQ/2AFb8Ede4m8cGaeTM04EnMr72wGCuG8TOiLdc4ur0lLgu6CdfS
IsvEAYCSS6364ZgtfXK0DSA+1E2P6zU0Ene8SHvGyGIU4jyeeywQ2K5qv720HSV3uluNO5XKh3W1
zLsGtzDFR3+0kk68zM3sh3aKlLOdWGKALAMOSSufZDM3/7YkL6AsEYyiAHD0mMxrklSDpG+zKCbn
/TTb6y0ZePqFydjg32vOX5cc6LCUU8Q3EMu9ra//2e/ZtrKqMyCymOSKBaZJt0bK1GeBYRpE+Bov
due+NElGQz05pWMhrpdOmWFcY+osC7s51wsbDMOCSGmkDWLUrn3DwWkNMtOe9hOpWCGJgSoy2cz2
dnbKp1/GDDdKDNpXaPy/tJYtBwclOxtccct7J3n852LaUsxjyegMH0yR7rI+u0yd/rnK6m+9Ffss
/+Sv8RSgFjZtSrOPj23FLxx0Rfx9MUVya28aTleAPsnL7mT4bn0NIB6Jj3FA8L98H8Em7IRdvEp9
RMrdrzm5IgoXy5BEIp05lLbVy9ibP4hlozrQEVGu6ZZV734ThBQfKvR8wUzfOp7y6s4ciR4obQxV
cVdzxlhtOHLtvgEkFFb9bJ7TXMesshJn4g9tRGVyaBcXtXlXTF+5xT6fnGy+b7q62MUcl/ieP9+D
NKH92mWMS216GuE0dZdZZ79IQQBdPuYPTJyO/zO1iw1Jm972u7SbHqxh/p7jmN2Vuv+lJ/Zz9cdP
YnDLcQ6FI7LfP39SMuLNNsdeohZMcPiNT4liUNBOBH/lqcDLCTFaTjmhI/6EVVskdEP9EaJkofhh
k/NFNfoOG/uzGrUxvW7Dffps1IAfducxFrZM84KmiU6/lx/cEVJQTU+S1mn+DebWFjSEEoWrGcI1
S6Jyc8B3GT86rwAXkev9k8yt3dx7wKHEUgciXe9mGp63LfFAa+5zBmX/a0r4ujIuOVO2HiWhMOkb
r0FaYWYcq07fOzOHGyM2d4knImwqt73R3hZgpC+nZbr/9wJhblf16arp2TmbUcbGSfjnU+gdzV1G
j/OlzQg8baYNqeIdfCcd9r1fwYhUBKgsGLhpi1l5JAAOXVfJejcMNRMepQ51nj/0+DOvCmnBOKC1
dWhygiB9C4z3uFJgDPZ3PbGikXzJJ9r2MaGhNrhsHTivNVghkQojsZNcnjl/Gymfvtjk/tI85cE6
jOA9Wp7bofLPS2ScUaUklhFAHrvfNZeu+uJM1/PaUiNurfJlhXcAiSawG7b7dlW/iFSt//d9Q8HR
A4ATGT9zGHajsx5EtrOHOg3//SA+yaFoa2AOJ0nKYNJoMt/781d2bQNBYqTlVNjjIx2Is0RD1Jwb
K5CGIsglKa5amtJh5EusCG4PhmV+QCf+pG9TdI6SZ6JGy5hn0xxOudVH1ZTNu8G9zWrXPSs8Y4Ck
L76xoX2RDvQOa/rzFXJZV7Yp8LYyMyr985dr0l3RzfIhL2QJHNyNepeBecTjkhah007VdblhJdbS
IhMRR8JkWjvHdJCL1EfoFl/mlH8+M/B7iCrfxAdkQb8zHP+zTZRpYaMrpUAdfPjuJTv4Pp+sLGKo
Gq35rF+IBEnFJNyHAto79YjxPYXgfvZ+THuf9OMiVzM84fce0L+f81+6nKjtSE/ZpskWM/EP4n5d
WFNZIRkO/CnWLxJtDvzCJaleei8xfZEzTjsx+XRNSy1I0AQ+nkY+Lpr98O/f8S49+fDUPJr0KKC4
bv7nw/uGCjmzp5rN1Byal3j1izXoSOdapnYlPxRbjdHpdH5tr4zSkfQl0kvIzW44hU2wlUh21U0w
vP3dpG8jHw5vZyrGYrIqCIq4uOne2D7iQRR9krHXmaZDW80o9WHMs6UGaLUABjZ2GyFEKXdDMz0L
IWguA9RHLGleKE/WJ61zAX+U3bpfS98/VKV1Pxr57bJV7voWkJ57nEpNT4UiHujRVurBi22NEywh
2Fnc9YEf207UCGz8ZWeK4xivxv7fd/Iv+oCNIMbK4m5qMu+jIAPZTZwmJcMZp6qqg/cUu8Z8BKHW
drRLabPWkdWaYWpWR23SSCGf6pt3vXXTJTEBcflXysr3JI8Pj5b2DuGBHJh51d/Nkf/9AGqws5MG
LmjORmaOecQYY2Ycg6fJapk2uOhfg0Lm5Odp25qdL1ARi7aMENhzijTg6NAKulOp8yabajpwdpO3
5qrvWggrp6zFAOVyLmOoX8SnuSqxN45ze54L56ZlLc2H/Kj3i3Hu1IQvuGbfobm5qwBh3i7Q8kLi
4C9Mj/1tEW7ymApVhWZRv1q+VkZWp7rbTRgfmsYoz+zEKSOtSL5yG72b4/+8RTwrw4fhaoKo/dR6
ytJZX7JWIXfHAnF4x5L1up6eNFvvlqBUrBnUGtsxpLxfF4dB2mSxTc/A8Zu+JdJyRvdkO0HnqjtZ
dUQMt2mxa9Z2Ds2qC33j1RsLC6/j5EQE3/ym0aYftML7YVaecWRKr92SmdpgNSepuc2Hl0HNGWkB
bob/WydfttvO4+nMyL9wDQyj0KisnoD37oToqzxP8rE8xWlZnkZtcehRzyCe29K4Gx3+xoyO3TUp
mU+Ejtdnruzgk3vLW2etZwPmpa4jC022emRaC+xVgKWRo/cO/J7+Je83rISLX8oA2cZg+KQb/ZPC
F6hyJ+CcIYIsFP58NBtH3ZKWExmefFoNm7xAWkCMx5E/pWSp+k4OsjwhpLqgiDAzMFoWjGcxnGhA
oZPxmnPlZu3RyL/J9UfWbp3quq33/pas+79/+OYXLZi/HIc2TTimYE6PGsXOh85YDcfGV+iDYdPf
kbvjBV71ZtaCEDiSNOzKD6ZiEqe1TsK27anC0uoirRecUJwbvAyMczosJ6RjIZyo3dDN9+mcEa9t
xLdlvZ7h68eMv7UPvTIdAs/oOuSc+ReVwifYPpHFFAuGzpZLPYMO9c/9FoGMkTcwpkIEnzWuSHrh
bdGduTNhaljs8Wu5sXc3wMCP+2y+YnIN9NOgVrUvZWrNF/xMP8rp+IbzWr+gSSzJ+fB+frEqbrfy
wxe2oWR48Pi10E192OcSwkSrbuB1qYC6RY6YH+WCGqgZPBsTqYR9nTL/xdVRBgV9XQAB6m5WsQj7
ihHgv3/Mdkc+/ha0tQYyW5s4sY93zGmsAtxCKTlZiC0ABGNm9cXxQf88nGIp0bYtdeuv48D48G41
XpFvsM8k9FaNMB4OluQ5IBC7aFJC7ulbQLWq4K6ZtS1Rsjt8mDRJtBHbW1osQ6THxW9/bOKLHKLS
RZtTW5dGcWT8XKggqZRx3pv6mU8R1wcmn+qFPBspcy6cZX5TKTOpXg5gihEMb4Mog07itPzk/Uyx
JCkGGVPTBJ1qpqAqJv+kyYHl31HjGTYiTntEseEcWoenZekiyirzaIz3XZwPF8vcp3u36qZgmszv
k8UJRe+ppqp0xatZvDom/TW/5QekVp+Ecb6fCl42i/zrg7Nk5CA4T/Cl10CV6misKFObJiYvQA5Q
5aYfZqPp51WBVwctn2UTzT4XPbkQiHRY0OKdTZluzmVypEwiMyp5SNYOERGiqajwjafO5e1K4tKN
UrvHFii0O7ugU1m28rKvOLNlSY9xbkuWLvz1tmnJ1lwzeVG1y+VSodQY+rzY1w0/vLBj9F7Iusbc
uxwrXHbeYuW7Nme6WI8563daJ3fSOTKDBFmRnkblp1djyeREjPG9mLUytObsekTzdKi3yFE35/TQ
aNimrdzSTylQmB19BOBkEl4hdNHev+CjcOBikpQKh+jkboDpqWoDxyiaYyKUdjIazwgsk/gMGmo2
rIjGPrYswNKzxNls2JLnOJVffb6fV5ltZzThs/KsmYN/dBLN41xNgyuT0HGs13cmEVCFb63rmgeO
WCrQf2KpXY5jlptnMRPKsHArcVEsXR01+crjyjYR8TuCMBPLpu3jTGi4BBnKvCDWurtgQJydTwhe
MJdChZwI7gwtr/rZKUSBnBC9fhQUC44XTKp1QQP2V0muOmyj2clZQW+POYJu6Nvad70vMbEWbnlu
9cZV6qbauTG3V1Pst7fCt9czOD0VGF1AY/0lORbDBi/T7Foek/IXo4+cWM1ZIeTSMubeytYhiR9c
L4mP1sY2TUj13rMtg/OuhHGdZY15PfsZBvf+Kmu1JUihP1zpbltfrYb6ISv7aqZLiAhqbg653dyC
wnrVunk5k2Cys6zg07ZByRY6ZBR25aCZSHtQC4e/2EfhKA+ZTeFczTbqRARQ8M6jjiuMRzrMRre1
7Zo8DwoUSlHur+N5qsuChjfkNoP2Y0vFZ6sh9CVmvqWnBY64StutrTUx6Fc2og97JGwJkptXo8w2
52pfUvnQJJwiW/kUda0THyZGyUmj2yfF4fEEilQiuySd2ymRgMiCw4Csvjirm57+qSHhwsTZ/AaA
jbe+5YfdbWMLLhDSU0xjW7Ree9BB37W1/kyG5LgfOjd01uVn0qFp8jQ1bzOMfJemnFWs0n1C872G
ZpdSqvjDwZywKApA8uaa/DDwo4Yq1X+65si9E/K1jnOmW4p3vE7IK+nEustrRuJtIiLfqLUw6xtQ
qfE9ZehbFc+3SSwfVYWifh1u2MjAFBW33TTOOwKGdToH6y4zk2cHY08Yv9CwyqG2NKicbZo6Pq8+
U8I+iEkaEgtPQc7w/xar3qtC7+GfizdSxOFNriwapJBTihRo+irGo5km9lbXnYOQ3sjdYxsox76l
vg3iFI9zV95PbjVE+IkMEJQrM0xSjsvpoY79XwbsM5h2MTGJMeo1wJ0/3SUJlt7JwE+mVP8WzBsT
IFi5mj9MFQ28lcGocXuQDDQNigmGmHaQdnhOVH0/l+NOFBDodTcGLzGn273UXlVPpsnQGTIQSX/y
HlJkYkSoojEjopGEDKJV1WoSU64SKskYJ0vr4V2hjZeY1ktXqqjTm/lgcx97nZSWue4ymq/a96UA
jiGbNdAamBWNfd/ycpDFArcIQFqIw26HfAtdIJObinH1LrNrDQ2iDWbDvWrc7JhW0sDjnxPTnsnv
aBrB9YhL4QEvtRQ3B+0MCRhoXJhjHoeJgei40GssZBaaGCymipnEypYf6Up8YwV6WUpsaOSHgv8k
YABHdBfki0tRSORN5jjXCACuMquGnpChJRaQ9LK0oNGami3G0uQ6McQrQ8sTSPloSPhjOMt1ga2I
pBd1HPoucv2xS9ZIlMFSDYeyo/RW5UDqsixe5OjeryonsjD9IRLjpthy+SAY/8r931aX3/KSvPge
Vxvr4JMp/bMy10m6Nh/jbkrDssQdKmTzNpGwGXQsd06SkGqDuch0fMS9xbNmJucZaE+Oh2Oxq2pl
hINDlnX2qmcCYhKXihHP4Ig//nKy8TyfOck4kv9HLy7NzK9DJmh5UJm0PFOZ/57amhtsVY+ZHnau
vDQy/u2wNASymk4WJYm8lnr26q/1fRpDZXFHhiswnc/MjteBOz+Gtns7pxZ/CyULZE6+l3yOj/FM
vUi5jL58Nd8MZe+9uT0NvUFST2qsoTthntTr7JR0sFq19nuyVhdrj8jALeKb3LTvAONx+PFOudbU
TK90mradne8F7dlgtc5lBtFZN2iBNuWabPgHiIzFeu5O9o+VuAPq14HRnsuszocwqa5X1sRtKFaQ
K0TTsIpf1gbTj7bWCNWqHsVmifakTr/POm3lJX14/1x5ggmMFkigSYaVyrEJseNLIkeGTzkdf/vx
EAxuyx3vPSTFLh5NJ74zmv6Bj+eKl1Du3E6h5QHpgYtUkrzDwxBFey2b/lWhF43a+dfm2g8GnWoN
C9LPFboAr3Wqburee7PNqqQtCudCwsxzzHKIamIqWE2A+dsg7ZqZx1LeOag26Vv7r0QuSJ/rsanU
wgR7TJDf2sugBXVFoGyi/c4VsTEqLV7KhL92Ttd9kvfoaHPCXKSfno15tour/NbUALHixwfU7UF+
XFfchivJYefIaUq0B/Vhzi0uJp5f8aXzDRv1s+uUp7lsX2dGdEFqPuuiex06D8uub1Awjm9SsWJ1
xnJVsVoVNcrFOOdBY2c780brl61g7YgxrIqSBVPm95rSj26V3PuFvG880wqLjlXeIxcgy3xybYR6
w+N8V7rdU0UK0+gBXmhWalp0zReGll40W0iO5nLXs5VzYuzz1+viqVGmjXqS9r7yxK2h3PNlYrkF
dV9Gl6oWvLiat/JHhY4Brz2NQcA6NE+DAX2bheCRR+qwD+UgFFe6awWyIZ2JvmDoFaL5JeKgj+qy
HnDascLvXX9m/FxLhnJEc7A71GcwcW+d/EbUE95CUTG8Xot71QnyDgkfUU3cRMK+FoOdR0QDWDgM
qx9JtlQBPUM/Wlp3V3vzT5W356jTcWSMSR6uAy+bnjU3wmt/tx6vrGaWxLaNaKIk8XdlFomFNzVz
p/s47x9aFvxgjBVSDMWItqfNTm/oZ+q7Jwxn+9kB/LraosC1/6wG38fUj7YvGQRIrp6JxGLeV5Xx
DT+cGcXYLcKqmU7Kytlc6v0CVitwEt6Z1qlD6eEir5Q5ReOIhsqb/Z057pUhm8CeuLzElSS9o2XJ
Rx6WbCSxz9azaAldbI38rZxnhPQpi2m8hpM24qIyOg8JJVzv93/wdxldYe7WlRJlU6QaPqJ0Mqg3
Kc8DlfRPx2vykJB2inx9AYybFAFV+s9RSaySE8Q9yNCbPH5BCbFC2dg6BeUAqUUnvV1oRNzU/m/a
YMdJix9I68NaiVDFFqwFhcZDrXrvCjrvxbS20QyTuCqTazfWXloNuI3tduj2R/uFJhyd05yOKwk8
bFbqmfnDN33BPoVZJEaz4ym+JRhSw2tdJVk4wxAL/KUjx83i5e5rqhzaTrnmMPv0aejWfnFtGw3v
sy6r0PPgk9Iw6ft14yhndxYB9HH6XJQ0GeMnr9S+t1uuky6TiT/EeIn5uj34PlHuqVeLfpKoW1TQ
mDZGv/tWxwjoiIo9FtasgmYtw65kVVU9jpihMZ/7cvkOnyLF0S+/Ta18WBY2f6sC0jHwYWux0bHP
zTwuWkiTrgElcBJScjJJZw6m7uqKcsdZgmZYeR5XCw65NqyG9beTt1i3DTDdikOjA08oczKI4A7O
w9VoTnM+QU6FJhx06XAt1IYhmVHHUQ6hQuXrztaCCo0SYTH9t1Y1L5o/9/s4vuk8/EDFmnB4tuV1
NtRUc+SV7/rirhzbmORB8VZoTN4xTYzgsdnlmvLkjh3xM5l2nw8mZpr2dZ3YJ4ui/iaslnej04Ac
pd6j6jHB8flhVZpevQm27miTJ24yZ56QZuR5EaUOOQ3yvusZttVLGSTTlETSYpzLuHdv9NRwJDTc
A2pfwnL4pXRnvBr95M2AotDx/cW6daYRXxHwCjw7ccPaZmP7ELzCORN/PdHaKAbWVfKSotEpvGAp
kb/xnqa6/yx9kt7tEZ7ewjPkOPtEy/WyKvzXwUeLUZaaF62gSAJfEf/g48JpjOJ18pHF6VzxWGZU
VQi6mIfYvDhsEkb2/ySdx3akSBaGnyjOAQK7hSS9Ut5uOFKpCu9dwNPPR8+ue6ZaJaUg4t7fFp5P
gEbPit5EGRAlRYKEJdEgrO1RawNDry1iFWXrQVrqXFNpdhrXbt07Wfak98WnI7lDKbN6qYh4Sdqq
26VMlb4VOzG07DIf4uY3JskLmWD+pE+GCr31j9m2/yRJs3tZ9gERNbiMyEXmVY5JtxhlUGnQGWvV
V8GsFGe7v9pLQ1XkYu3mIWF+aehiULPs9hUAzt5JOdE40H2AFMDi2vwqkdclkEVnwyWdPEq7NBi0
KiireAz0hWpzQ3/M24YgZKiSkNaNcw+mHsZzIWm9IR3VLLWTBaNCPrwEUTe0hERXafh0ndBtof7p
Wluw59j7DtvQjqVxCMv5iz6OAkkMG6VYpn05ITjCB5OhCvnTxkly3zbtVkg4rwhRkV6qvNq1Nl0J
A7aXNumOcN7TpTYMMpNcOnDVD1RxvCc4Hjqo8/YEEmZHoZydR6r0ycrju4kt1TcWCyCpxb5jm91H
tBaFj0mhDvp1OeqrTP6v1Y2MR3jxd89mm6PPjRahOL7pmfYGqna2deqAxngFyHGGQHOTjyUrz1oH
GGHw0KUFza9Gmv8p6XfAxMBqwCftj9qfOXLoTpSVuTdq66VS6e9AvDt7m3c1SZ+y0v7aKJuJvdLI
KiKGcF6bXzah+yY3es6ZDpW5ouVFdMMHf7Dyyzw3/bF4iYpY83sMbYHd8kTUGNuWqP1QZUSrzGA9
2nES+7ITmW86zd0Q96jH+FU7ZefnjvcsRm/2lc4B0dqXJMFNP84988iCCswASRzLkQgQpElePEDJ
LZxY7NAM8Zyiq9b/Yq6MWBfrNKxADDnNkhymeoDC5mV/IXy7C+La+VIZJoKUwo5yCMGQk7sISqdu
R5PUv5I7YrJPbomkb7XiibekOYmWKunGTH2cCd+TR+VDXpVfnZYzEW0rXEINSjqUWhB7ZVBa+r8s
Ac0s8rQF5eK4nZYToNY+0uEL66n91w9Jyl2Q04LaHTWeN73Q9ytRbJwGtADNMyn1gjoX1+aWi5ae
zew0tDjJI2LZaQn/KLrEYAUskDS61UNMfMOeF6TcT6b5NZQe5UZkdTPU6j+jA0TlLJHk1BgogcNG
B32evK+6+tUUFvmCnqOOCE9/aje7IIcRCkESn5b4L3Uf5M5N7rFcCeAfy+yzzbOjbeVU5ozPS9s9
KWK5uR2jYLSWFrLHwY9MTt01i+mpymFB4g4naZJ0ryyThLvgw9Eh5G1VHjVybmMCofy0Hu6cSs93
KRXZ3TzuyFjxvZzgKhay3SQbuk9Unu3jccDY4euL9a9z1s5PmoxA71lecmtBUaK71mFq1GGZ5u6Y
opy21u4x1/k+JlooCsFTmm9p7G3XUJRH7MAhuytWEpsm3avOpRGbb43n/R15tHzb6SYuUMnPVdJT
xu8uhQWeAaJWc/Y7aR0aZNmoD7AWaFwHLc0C8JoFQnL3JhrduzOpTam6UgM5fsfRym9bZs7N0imK
X/+DK+r6RsCypUbqCxfu0kTzSsLMg0FkOTVaughHUOydNOacVVm8xkaL29rwXkh3UEFkLT9Z3j/E
/fpmTFlxGNC++muCND1KuhLq0rk5jF9A3JB007LywlnR3VjS2lu6ZJt2jseJUD57VLgylgf29n+u
yi8qcjql/SRmpts0u4cwrIM67SnFXIYbvcmSzciYkfsDhB9ns+33bTu+xkSRRjHZvumyBlMxOEHd
AXMmvLRtg8k9wUp5JOiIJoucMIy0xMizPpdoxenIXb5zwrt7LUa9kVC9U7TlT1aIdJfg4hFbEq2Y
5Nk1VcXgkj61DV+ZluXMV2REypGOaw/9rMz+jWYy7uy2K5C2DTtvrksSrZq7uWURNxeSMhmQ4s3V
oy8u8ts4/rMm3sI4bJV0o8fLRTrfk9On51xEXz3b5ymCtjEFp6yqW9DXbnzkwvyKNkgit+qUZcNi
STQJr2zZYCv3p6m+155hufLWr7mJHpnsB3/eCjoRBuzH9AWe82ATieTLdUI8QDBrPDNqueDE0Xcl
24tp5bNfmHUedCO1OsN4MKsURNIh0VvIO5aq10pbZu6XGotjwmfG6GOkSJVZLpPhPnE8SpINNlJp
0HMu0n1swcU4mX7XD/ojwNmbHaPS5DHBC5Q4Zw5IHOQxaKCTckPIX1OSSIEMdpdUeIHW1L41mjiZ
TXlPQP1Pibd5GOJfr4b6MIdHk3Jv0iJCQiof7aENZrtvfTahKZm/aiJZAv59ASvoNp4rdJET6rn5
IAXdPxoJnGUdf2OqXQ5GFZ2qStyr0nlo9I6QeZ08LKHX17lOO2CYANPjNmbv1opfNeVSbuzQ7hFl
P3Pa2Ls+i+86pwwk9BL39MOgzEs5T+YdzNzdynaBjjw/NV6en0mLx0UR31XK8WhH2Vld1B2kFt0q
T6w7crRQUkSPWlIbPvMQHQ3uIRu3U6e/77RqOnJLQuM6rkJymZ1cc0kP9A/wfBVyr1adLb4lS6Ol
RKHS1eZ7bDMmwIISh/aXRHWeXp0z30sUwpoK22zfZ77rOk+cYT9tMfuTeokq0IMy1wB+p46pvRp/
s2K+c0rnSJHUF0iVcTPN/IcEsx/wa6LjK8gZuzNWNNk5A3ZVBbpi97c6xsdmq0RjWq8Cj49+LT8R
7rGCiD0V6H9YPOc9NU9fRkdYLUK15lLT3HQpGDfRAhrnvLHW/SS3nBLtX7f9aW0Y/7ajTbprK/mV
dghLtIamc+ZbrpMvqhWcO4vKLL+RHXnfiB/gJdS1nMTXvKXhSIfcADEMLQab3g6yOnuzEJQ5JTVU
tuTdFQxtFVLlg+Vq8OSdi7ruXeQ0WVsRXe/FsFOKPNuxab8NrSt2w0rocGtLEO8o1L2W1AcheSkb
7jaa5wMjveotOJiyx1e6eQDEyM3BueJoWNJvbFoJVoRuZsP04p1tUUIu0yoPorFQYZFOs98o45Eu
L3HJ6iILasV1JiNLHktC4XyVkSPagRhniUcBWQK3itqfRupYsUZRUWQsBddqwqwrDLU3W4HT3lnB
f7VncPBWbOarrk+fDErbTNt5JQGOxsIgoQsitFFRQYka1FY3DhJCwtRiUDCBdupqDf01RXu9lhwG
KEown2cTCwudgY9LhTRYiwWCG6imrvzyIkX3fCK4U912Vzji0yEUBxV09sOUrZ2tuVMlO702bNmY
NHVZ+s0x21uhVcMh01AoUOgn/RXLY1aAU7AYOn7bm3f80O55iYVzNoz2V9lZsR9EuTWldxwzSwOU
ktQAHc1o723L+LGK1Qx6H1djSZCn9sRVQfo+5CPK9da1H0czfUwT3DQuEqUKsQQ43w6FTwXSAbc6
NOu5071DlnrLk2c2J0fnJJZqKcNWBylbSBAIibtjuYvEzcmBq7P4nnqtYi80q90nXQEOWdXZl1lZ
WdA4xWu+iYGGvP8QQSTK0pdCR/4uGQEtb5+6FtmmeGyV82e0KWbxyjIw1uwHX8aTGswx3OApLpHu
KvG2MT0/6SSgdyq+GNwc6WDWf4eJ6Lg2zIvpi2SGMuwWGDuoRnnlhAxdq1PBiO9VfBn0CAln7eFP
kNqDXpubqrw7unl26SUL0ThTFJ8MYW+0hIemFqkmhL+VQJ11YsKVDAjnnNImrza5L5r2vDKNwICU
8851u7Mcpu1DBiGzanUrLP2vXMZPL2VSawvTDoS2HIHe31IenpvRpe9NYX9xQdg7CMT7UnJVdD2v
mE0cKclyWUBs6xggfAT56j18HZiFklboKCDtt7SY7pCYEIUxmVXYtXcpBRMRBk29zjkLaKiuRvHQ
VvFr4fyJTM338APAh6N0c0oTJ47FBIGDF7w4JQwp8q7afO9Sw8NhWolDlmlHMyanouoQdXWOeGym
vg6mnr/BXZI/9dLdJtmKg6tBYFQ9vhWkWxmW/woubCz/CYnlSRPZd6yBcFdEIPEaPBR2VaL5Nudw
mLX33CTz3S7dn54EGmYZNv015W9RJEAFDFh/YWxfbENQLFl53Ex5H/aOid9la2+jvWjNuWVb7vHJ
y1sSegaDQQfwtnbAa4tL1HnP1jBdB/fcmBMjMH+3IUrFIF8zEprYp/WS/Hc8kKPzusYxz4RJV2n+
2trDc51vwpHIIlBAx6k/z6nLyYmMDgYPKtQzv2KkVWE9O9RTmufOGsUbEmPyL/ApYwDr2oG8IR1m
ACeeHw/0kSyoV7VxbE9WQ1xBM7EvpwVOK6tKMQEzcvq1SQh2hBuuN41ql0hR7BpDvC4M7bFXWUQB
1UU4Vzqcd8O9lq9NaCrgEk5vkjAnIiKXsgXJ5VabZpuiiWg96BwyJKPAhNLR4hLqorR4p9twYdaW
eyCH7Lx0dowsD9ubGvuLR2hk1BNIP87TAP+aBl0yRydw8Xsz0e80aXyk1dhcEhErv7GcJ9G1D0Vv
TljcnAJWJtP22UyVRuOU+1lrRMgZfJr0uyzmVNbjhewQbkx0u3f0S7+XHfnpzDOW8LJrulgHbfHi
fWvC5mSz9tMBCx515WaAk5htxmQ8c8R9xyQ74o+1aL6Yd2rjKiLqP4NKqS/XnB7GdvmOKmqfdWLw
VxRgvl2a0Q37BGhU73c1AfvT6L0rjQtAyq+xF1QbenR9w9If7TK2jjXeZaddj6TieedlcP8MafFi
uPRBUizCuprSZwjQyyZFM3U6ERRbOyfk0G2I2OIyDCjb8uGgwzkR7QHGDGpERnWXhAT50jdrkAjv
YfOh8IbJs1LuxbZpVhHz+uLN7XUoHXGYZWpxS1cgyOlfGiNrjBX2T5vZDiPresuj+FN1HTHpOtF5
Dq8sptaYucD91yYlRLDJdwd5B25mcJ246GSPaCC1Q5fYj5Gd7AslKCTqOhgGW5MIhzIW8OWe9YAA
FqDrXb+IfN/PMxc1Cfo6QU8YY2nFiZoMB5s1vnn4fJ6cQlw9tZz6TrNuwKLHUQejsaz13XAJL4+F
7Q+S+7lfmJ7RaJ1JY0a61xSvTZ07h7zQX4e11WlYwe9Z9+zda/1r5jTG1g2hLpuPMFdfqyZ/vHJk
bCRahGSmz4RGjaMJ7ORXZBrYY2bBeTXf+UKaAIMWxTfmqSSABgrtaDRsk2Zsw2NU80vuiqvIutBT
7kvlQRq7gwDaAnsgZo5n2mMMQtCPT6RNrrxfHDkZJL5yjXyvPPmKOw/vkv2FRgIQYsqfVcKqUvCw
8MFg32Fo0uu/rlG+kT40cGnV8jTk4wOXJ6RyApveRu7NHhuCA8iaEsxQIiNTebQ4FtzxVJdEflI5
NQRGDn1qJ5RGKMoi6n8uGo9D0lkxa+z4x87y9hrVxH8QNohlP9soHXbO9VXlg3nM4pA0XeLEC4yg
Ugo8LrQ4mCAMmCafRkQ2gTnI+7EZvnAjPqCBwd2qrWBui4IKY03uEvdXIxiTwOLCAfHFHLenqOQX
egw2l/QGvZMfntZQ8OHE/0icuHrYMo7MQCCPRIIHluH2OKNOjpJW2GzZYQpi2CaRLZio4wzomN1N
0K1cxO2epJBXnHrengvkLonLLQ/c4N7L7QcGrosidcwfXAO/KAcIDAU84LCQT1dtuK2js71giGLY
dNcGap4S82olGCsxsxcyC/AxD/dIJ0GB/othsR+raqOkYSrDuFyXsGjn14yBITVJp1rT6qMxkXLr
9aiCxgD56ryjxhDtrxPmOlMBRmGaDAu9MU8F+UEOtD9B0nKHfmXvEtCaZsLgaaNjkVThFM4PG2pL
4eJ21SW0JIqU0HW14BaQ4intvaPunlOufsJLcj9P4BzZ/I5kUX8S3vCPMKQEfryn1UT9IvZeLbgg
6X6RHYE1jExyXxZ3wFmf/NekGXbiX7/WmZ8m1dFTa1Dzti+0gDhTPMKfpyAZEVmOlGWCHpShVIzV
lE0D6xX8z5X9ylt3GDVFH6NJX8qk8r2UH33Sv2gjQHSGXpRmZ2ijsnA+o7bPiIP4V9Wt+uwW80Qm
wcvQLuY5io3voY/PQw5JU9Tqu5WkSjr5SbV3K3DNJhjKSOcCFIKpyuLqq8gU6VR6LYOkN09yeSpF
/45A7XcrDg+K8tDDTh3tjGwWU+pQUbjmONlABBd7AR2Jp6Nqms8CIcBJpg3loYxw29cwUy+nHkQc
bGO6OrrAqGn+6DSyZsB+fWcNSEioYogG/nyS5b+tifNwjBLu1v658y46/zR0JATUODq0eQi8/tLr
2iFb0wdLJdpOaCDlibPQbO7IAlOSHH2pF48dufojKGdA5F5Fmi9bS+JKJEVT/8sl9oNyzET2u2F4
sA3WFzIgv8xEOJAbGVqGoOm1G/bz/E6mO4lrOpvZuBaHbviRM++13vT0M8Nm4rWOQzD7Zyh8BPHu
Tuum/kqCWJ0SYI7vNQmgxE+pt74spfYnqjYHhu4GKZHtT14pLhxVzHtp9kb2yUfm9n8wR9KcQlF5
nL5PrveYj8BFRCjbfm7IYO0XJ0gkn4S5vXBl10igiRyGHagLIqKjrSfpd5r8A/+kg7pEGyvCmtxm
BOzZRQm6As9JCktGK6hxYotl5ek2F3Nke8G84EtKkipMVtqh69ncGjROuVaAhcNs2j0t3agXfXui
zUSTQWuAhJheDHe/yo8sIbm+gBSsRQ6BabuPzswcjY8BzHKGPfRkydIE2Dy2ScjXgeOW/IobU434
DNqjWSYjHXbLH+Qeg5Wjd4tyOiZIO8hcWrT7Em/Dgr43dwGkYoUxdFzYdTlfvIJEE2cxOK6BHtMN
I4TjPmOAo3LFotLE7ZaWtrP8pdAnC0qigpeL7MdY6TtrHAHQXNkz0sjD6tpXrNMoZucmkLPiF5is
f+yy3qN2BhJAAbST+mDtWm/lT8kZlgiUczYxoKc9JXSr0uiI8VCDDcUn8YUuzxdxngOpUrKyeGWI
kRyznutUQ1M79AWxQC4ZSA46N1ZopmhD8eTkrzNUODiW/sV+JIaU+8rmBZzH4uwhLQpVB2+UVtpb
mUYtlVW5vyjO6raDiiGmqvSjMr/XIvnG+XsYdBLd8mr5aqSXo8danR0KQKp8+Tn92UILa2iAvUXl
PtF2vRwiFCNspv0C6GsjLBjrDCIRkA4xvPU0UkPpGSuPFsHyjGYDfEHh7XtP3SmbUnAEYHfl7L1i
4yIeJW1364BzX9LeMqF8Smu+1YKdaPPdXvqGbo52/ihxBwU8V7zJoCN+o9EpEq1aGDtaEiqhb38Z
4Hj/KQtLhA0tf3VhNWgayh1BfBWSJASFk55yHLhL0M8r6H0Pc213/OHmHXI1pqYJZmOBHS/aN+Le
6z2DHAa8tQI37JBTdXZ+RI/KQ2+gp6xs7pJBAECZKOG6dqkObT3dPEUULkuWvlNE6yDJpszVoC8j
VhKkOOGyj3CxluCEkY3kx7bYkiJqTgkzJXJvrP5KEb/P0v1bRqxE+rCVo2T1S49YhjbP5tOGX1Aa
gErqir2dyQ+zqOkzWrpwJigCBl6LgtpFP1aSPxWm8ODcWTLGJ1/7BQkohKXz+cVmTShSYmxqvGHa
W9WEKtGuWJPVHG3hsihfkN+KNj2mBu9g5HLMTEvOVFPfF8lYBvBhFlhC81QYNXgPb21CjAr6DGjV
bopuQ9V+ODGKjTg3IA0aFGysgRmCDx7NE8zb4rcIZPcGrKSvy9YMyVjku7acNGxmeexmkEQD3jeC
EN79d1S66cx772U06JGZnSTW3znrj5PMYdYpzJD1+g7Uogdj9e0UAGrzVG23bMpvucmbsMwdaqr0
sILrJI2UnkPF8UgnI5jF2BOJlUprRywKdNF8b7B++ZojgRvY+Dm6mfwtpz1J9BksaWOQRiPA5WYC
T7h5LzzmDHqA876N0Ao1L6Wt1lA/lClloYm1XDpBM3kZo3GQaLKqWuzykmuVCpx007uI47C1lEZW
jRrFWA8AbkjPUrr/Kp3OrilHiT0cUMwngdehjWPz2EP+Z1e00aWXXxAzREcc/8/26BkkjCCQocPC
r6YEtKRPKbSXmu5nJSl3CFRIrClYpa2igtfGmV7JMdobMRCUPec7nG4s47J9F2hX+fxBL2qj/010
44u0gom86EXbxWjrrM4+VSOHgPLtFHKY2N80sOP6LlGZ7pctQoXB6FGYICYI9dG4XyKa7kmtTBMK
ECiPECgaOsJ/0HSgVOiPOCf6XaXi7wIRVimwi+ojOyxw1YchF1q2Kqa0YgNSaFM/ZG4H6d92u9gR
ta9MgNZBN2A9kKqFWO+5OGsSOZFJ79xedWdLaI9dn3d3pkf4ahKzBBpw/kjTPwwyNmu36ELd7fsT
hmfeZetrdWZgWw1k2m7US5uydBCdx8foqAdzUuNOIXUihnVgDZH0o+pPhoGcIeUiPdh9PnEnMIaT
VEWikBrz7eh5L10Ww0Ufnr053g2d97OlHY55qFFKw4st5z0KVjzHa7ObomKvpSAVSdWBB9XTWQhv
YkYeByK2PaYrHZRVTXw9civYKZgWXmZFCxPnvzGKlxXu0RpnGAlCN3Iyh9x6OmoerjFiDQvWD3YS
dLg2LLaf5yjQULq/5n3+PhCvQGWJoe3yKkYS5FY3QdZebHkwGuDQDLrJQThRAQl/0uPx11oaZFYb
4GsVm/RIr3/tcqViRpGjlbfhXGNOXs3VCxTehf/Gm8gj4IUk1iHIqvaFx3EltwYopyajnOvKRlTR
/Tj98ulG94PN3tWVuJcqOhe62AMJhNetC8Jxm5jO9+QFf4d+KFpogILNgmogAJVUDMRs8bES7Mhi
yb8V+DiKZaBNjTJlSts0kO5UJfvcGZlhIojoMmoFMrfyIkTzGVOxFtusrYDlTIBcpFBTBT8DcE01
v4o+PZpMoOGqkDtEhTmcGzuJ/A4aW9Bz5KeerHbpCT2lGSwyfl56kCCxvjp2ke16ZLUtjjludGNv
DY1FMC4R+7Uuh7BQ3Ct2TpAeIqDH3kHOUQqLHJoyZdItD8XUUpuOxfQou5p3R5Z/EVqTm5Knf8Dh
XlwE+jQjNXeOaO5b5Xyw5v0jbxglD8RfYIwrJkPVaGGajyEAKPYA0b6Wif4yJAg/R5OU3KK0KArK
oFmz/g61WBrosd2y7AD5GgrwyQKsNWR/8JCJb2nCY8AHSGmjPT6l0EJHEr2/C8/6dWyDGkzr0ubz
T1Vk/c6AomZBwJ6jg0Mjjv7mm+/OCh26z2qPIsKwyADT/3XNmFyLtPyyI+BHB2UbujG1PmgeHXwX
sA/3vinSh2QCOXNTImc1N/+IFpTEU0n5qCa+ZUTW9eBxl2XFRtfm1UOSWdaLnVQ3TBL/UgN0xsIS
+j25XIEW0YYV4udwFvN5FY13iC2USPRf3dq0pNpaa08jw+1si9+k18sAv/4QEpoDIpA2X3Mr5QU0
GvhVc++J+7AuFVk6IlP20TRPpMpOaB6hKidjmi5xXx20NSFCEbi3ziQBNESCYQt+Sq0cFVNNfx/q
GE4Q8k2onLTviTvAbL95oCfCde/lONzPCJBosITmwdQA44/CSttCptFKhJxadFZ2NkW1fAHDGm9g
896OcBy6aDu+DcjBvRPJ+YSVuAnXgXTwBNcZnYYNqtPIvm0hBHXRbx0nbrozLNjZMhXImwZQ3mqc
sDPxleuW27ZX5i3Pe+PRi4zTVNKCaUBC7pWx5PvVfs8dkzxNXaSk+tJGpviqvgvKFqHSsknRpXuH
PXbDgJz+sFi1E6LW2E19BZrSUHYRsyNVrtafSslJWnaVTdo5MJEj32mKskIsSWjo2NlgEbsQrT9t
jMm67pqURmKLlM1GULPu8KUYo7nbFQlNQaTl5q5LmZsNPU2O4M0gYvmzVWpmWJCWFiyTRM4w1Fci
YK+DVOKl/haIgkNUQNH5v3jJvL3lCU3XSzI/J6AoB2N1nL3dkayRpppxQiV6l2mRxhi2kjnQDhnW
dIQ0JIc6sLvcQl7bMcn3CiFjpZi8CO6PNZxsuYM5KUMj1qTaydhqCdZUorwaOOSiKkH7rzyPWNd2
lxZwfvgX/E065lt4e06RrrTQGQfuRBJ5kEESXtoYDP/JmqWHKCrASkxaU9u6I90om661Rv1jbwDm
Nb0Nk0BRmjXbnBD1vIamkVUviScCT3/ohpl3u/e+0lwnBzqL37yqkziC9c9pmbS92zZvI2n8N1zK
oD+u85ADzyNXvJvTRT1j9gY8Je8sZsR4Mx33+b8w/9Zy/xHfUAUGLG8MIn8dDQNTI6kgk3I5E2J+
rXqMoWboAJSy+Ddn/72tNWOBMfK4DGS7hdGMNH/RI25zxtkPAuFPhd7dFkV0MwJTRuiVnSPfeq4Q
6WRfKW3Pldgm8rV1L26MXMSTzbGQuv0+90kAZBf9NXP1ITI2SVs+mhJZiYaN2l863bj3jOpvuSV1
g5oi/1fleOuwJ6SbDRvEn5bF0noaUjpKWhB8ncng7GzSR+4w/R49k4VqI/HCZlivZK6Xb3xn2g2s
72AYJCCurvvRQdEyqfvwffBayHAudc0QOOXyrRodM1A5JdzK4JfIsDPcnB7vgvFA5Uf/UGJL3dG5
1dPg6g6hXQ6RD2JYX6o43iNSbUAGZwM+33yxZ3MKyN3tkYmNVyFnTBKz2FduAuo3ulko6yccCtMb
EyRpeg4lr3y+19mAmG4RhJsNoND4SsCJea9NJWUkbIuxMj/aEea0IYHTb0rH27F+l29rbwWOFdVP
KRK4Pmm0Q2ukxaHNJvGWlMbOowhizdAQRBqcI34YWD4AHHHEU+8+U7203MZhm4EcbwhRx5gXHZHC
wib4R2zWAYfCWs/stdvglel9UqM3mWouh3mu42NJ7NpDMZrU3ULLhPEqnvRYTHcC/94hVmmx8ypq
NhGBR9yx15zcKwSjbMJzZE1hHVco3IVR7gzZPjmr8b72+U2v6EmcVEuY2PaWetifqQlDBzf/KwCx
Y2/UL7H+1yWB89Kj5ltHdI/OLPVdYeHA4+jqTil5BECTnxQoyjMdIGExDe5HiSq70WE0taps6Vw2
/zaVah+cYcL155giVHM1AFtZ6mnMmKSny+yBmzaFlj0AwuAUz329i7IzaJQ6WrSkRJqdPSEEueq0
FPosJBrhXdPLIs1LziZzUB2MKdlwgREL/Q2n13gsCDgw7Vk7IJI+av/lqNAAZEKroOko1zBalu8W
Afsd/viaYuvUCpMMIn/qtM/UxPK/oYmWNeWPee0YvpFo5dUZ1oLVgvJmN4/zk0H+FXNQVB1YwCZq
Z9PpzmMVa4QnDlBALKcmxFWvTZfJRVk6sPnohjjOvAtHA5F819s7t7Fou+2EEcpNyc6rt8fcgJAu
dpvrf2menZWNe9dWpHzHBYJ0PZLMVE1yJQLq1KzNZzW9zdOSPsTldBt1Eo3QwqBTZXwmOmF652XI
O3IzSpiZOd2iALeHK0t7hFd1pD/nItkTe3POhra58PYd7W7sTr0JN2BFnnhQMICUhCwx/XOcIJWp
PmU+3RPHe2YvovJgIEteDJbLS0T/PMa/GkjyAgD/leUZT0FamkgTNutZ/tVFQkJ38zzhWwH/9eof
R9NfCaPjdS2LDzp1rTNR/UBw9p2tt/MdqhEVRs6Gvg0owjla5IPIq0/N4CZfCC6/rtzZR2vZypqH
6Qb6l18rd6n3qWecF7N1rlWNANwBWxyTtLuImZBT5Jt1QBYItUZ2+pxnxXJqZx21qaqqe+3HXinI
AcNbrrGCIQKSgmYTODgaY0qeuw6GWabzo2mK/OyQw3QuLVgu2YM3mlUhEAZgnMqiFiBxmpgwxuu0
ImNI1BzfjaQ6HLwRxyvDt0+QzUiVQZXN3j6JgO097avNSxiNNlcPWeSeKmz2b1WOjRIHwHbt4aqZ
muy1lMMSypFAr76A75HGluRmQ/TFyzTcATkkQZk01wQuwLcBPPwKK2fezwwItV0dV7k2l6x0/yiG
pl3cYA5ZvczbzR4FNUT/Njuk9pQi2KxxpBz/IbUZcwdrUa+N+fecvWWMWNiuUj0g2vinl+TNjklk
hgsgLLqThOlcZo8UPmFTZLfjVSKAJO6HN1zn/qgccLvMfLC8Xt3GLeatSWqUeAzrDnvtuC4Z5K+r
UKCAvroLED0lWtO5fB2LWvytRXpOu+yf5xkjA4lAZFoO86dYeMyi4py7ZKWM/XvfFoqGJCgPsmP+
atgqYEkcxo6ljHcC3x5vBaPwsiBNr58dIazH1FZgJAafEBwpXqSJV9z9MgaCt/U8Wfemixrc60Dm
0uzFMtV0b/IT2O10z2/vJe4AivRhRPYoiQLVrVvHqe4TIvODEm63YMj8Mrmw+9j+geXWX8XS/yTc
tXjD3hPsC+9K5S9T23hnCwEa7oIRHt1xPyDrd0uJpoic+/Vj3v5paXRWjygaz3ER0aBgrxpWP/4j
JK0cp4KhTcPI8SvYb6YV9241u/kt7qeftFgZjJetRBe482LWZGmTabITTmp8IcI5FaI+q2JePgh9
C/9H2nn1Rq6e2fqvDHxPH+YwOJ6LYqgslVTKN4RarWYo5kz++vOwbc+WqnVUAwwwMMbuvZss8uMX
3netZ1HAnSgFxSeYDcdQtlDma6d6nVu0b/NiFfhFuhNlqvKSAZYsCsDxFp22zylc3ky033YiaBmd
Qg2J3k2Q0TGcC406K24L9qpSZ7W5xj5wGt4S4aQh2qR3KhRzuVCzNoUQhWvyetNFtAGQyypZg9Wb
2NwtQolwALlpnziMh6hiFSBvY1msgUs++VlyIlsaKGtZ17mH4m3HKZ9fnaaSJxPmsDCMgvo7TRoh
e4i0IiDqi0mG/gBOsLB5jINJ2knQxiN2NnmSp5wkVY77RXlyJ3KsREoTrWCu47K3tgo4c0wlxOqE
wW1ea/pdi6wJsdacTpyNAASsicRN5TUVdGMTI5lO9UjgEeb71O+Oje9DifX5Ypu2J5ZEzV4mKTNd
/LGVP0LDQHA7VqmwEUjQQm1qGDyFurgiWF1lw3KTSrwOQ4VjGQOQzyjLrKKMAmsQi/thounAqzQc
5VShbZO0HwRmIlEZqcYRebIQpRw7eWRi2jVOd0JJzZyzJ/rA4skilWkZsliLEQRbAQCrlzLdVDh0
0QuGm+ykvDEu6OdS9o9ldXSaOnO1U2jYdftoqrhLATdRZeBOFlCpSYJpw18mGwmx8rUrvfspA5mw
Y+mUrqD8gweKiGuzaiTIionsZcjvWmiEy1Qf7zmuCZ6Gacvp6aAQ/Jvj8wV47439LHipSQVlJdm1
QVi4PXp3eC6ow9UrZazH1ZTLL/CWsb/I1oHlhTKMWbXLoGG4DdJgII8/lVujfjZw3F2Z8khhNh03
EXLEeRcc26UmIGlgnwQN0BNFMUJdAjPRCMdnoY+O5jirLZqBHhmF1FRF1pEGuqvoabJpWOzEagLu
1cNj/72kJwYN0VYEh9L4q0n8fWRiW4hS4MH8HalsZDGDjIaLqFMpCyWGa095ZDmm9Y/eBC9BfXNj
Svmd4pPyJnYQbanHU0kXg0fd5DgFzy29M9mhUMmb+S71KPurKFXqbVvU8q2Yo95oGxzOIXoHjtTM
UTldlGis1d2oxZRKMQgMnBacIYaDAxzg92urWpHOiZAfy5zPhE/3xMkYZL0eC3zSyKe2edx7CqD9
21Hk2YkDGOgIYRTeN1uJ28yuePE2OSbTUYhG/IShRxmqQzR4NYijuosL9BFIU8MrdHe0KkRCWfop
FNxQMq9JgJpldEZ1X2qEbJ/8+7CqrpiHLBXxdh1xyA85xdiFLiBo1XydYjGBeXg8kF1jebc4NlnE
pCeEUiBfjQfUU0pMDHOjCY6PkGupTbW+q5PTuiOlRyg75aYi08suxs2ox8ZbhxpMq17oDo4/U9zV
M6kCHBNbXfZODYkbvr9JwjDdSSeh88rqMSrTZu+TJEPCFdnjLKaU8xRUWPmp0m/zGb88yg1YKYxk
IybGW+OEIVRm/OxgWFjSU9c02UEswtMqGaRqlmMeWkIijr0BkXAa0CyVVCn3VbQ1lcmF84v2e97H
yPqGXBLph9nTfBK4IFo/4aaZp49YlMqrMu7rRwNxFMjOUTt0IQNFaMDnyvXtHHWLrk3GLx6mwUEI
0o0QJ09Zn2Q/Il/eVAkwHHEIbqSMokmhWdCGiXGbDyrfg5B+s+g+kZCQs0uGSCSMzJlZ+p3o9wEN
h7Y0MgwMnDadPIo/9PuDzGKzFLoAzPINR9HTkmwHJgIEDgX2DT/HlFCN/aqR9FVI7JvbWY/jJLKL
RHdZyOayauFMBtEo0XtTrwzQ0It+Tptg/XIadt67AhGG29Q1K22Z9hd+kflH3pyBkEhXTBkOjWWJ
xllUC3ocS4pzypKjWB0H2bgWLJwkNDpVgB/2aTAonrJ8rwUy5BIh85iqoyU/rbS0GEiWWF5ZpID4
mSsPsbqXYjShfkSRIWqp4dc1zO1sUu7RsCgbxHZQRoRBWAaprF0HXTcnTeaPcL9rTBT8h6DSfldS
ZoExVrMdOZEbc91oSn5Tp0GxSRXGAQEy6ZY+3IuJuHLDyYQOTAlOpWssCrdQ6INRv65S/MMKkjMn
NdRgHwoDOFgRHEyZij86NRnQqyIRTUA4riLuciOP8vb3P6orL3Vi1uu6xLNLc/SmOo3DFVJnuta5
pR8m/CYaIv5dGqC+kkBOk4PiNpxGtqmWS3ujnkhUbsiyIPxDvNboT3mmmpFJZ8rrcoQqOLYoib8f
l8ofzE7eIiw+VYZYqMyRuJ+ZZgU1n5gSZWQDPTs0SmWugjkaEgvJTghwRfgESu1kM1uC0Gq8JuTT
zyRlpiriH1dFKD+sGXmH9j4hLQA2pDkwj55WLb7/K594kCAik5HCGWl0UwiZsH/uM/UOD1fnRW0V
OoPaHkvmjEqBV6orDcr/Gs5fjTpPndLmWpT7JRxC80LaifTV8DUNEo9ETYTqpp0NX70e1RiO6fyy
8ciztcmXU1G2JL2MCis40+wUUls1EpUNaG9R+dY4Hl94+tYcCPV5WtCAl5GRrEq6TObRGSYc26TY
60GP4q06MfkEAtBZ1EdAfMX7Wc+E8nVXJe3OGCrxsemmBxwXKNSG4R3X+APOcOs5NcK3QS705eyy
g35dYrDuAQGuURuWi2aSsadR3UYYntrgoqBECWzAJ6F9iOT8VZ/w1hoqIVk9RHGVHCq8ndhPCzRv
WMqpi88bv9rasu4hmvDJeYx7cANZ96vnDO+y5YU1S+0mUzH+oQRkA9bWVyiEFrUe4w7pI7Blg1uO
Y79WfAwrLSqtCTumo5XkMmkWVkCppOYgU6HjIKbbuNHvk+h5DNDSqlg+7VOMM6ex1EczJCbpxP/s
i7OHnkZaM1GI0nLhdX6JOVlMi5b9+QJ9WUEJEiv8iKV8wiZ4YhYgeuc2YPsIMgUm7yReU8CjYRzS
j8YEjtdVW1U1nMxW4mhEu9jPRU4CpqpQub0X0VKN/AA3jQjjbdMQYZAPMC3TLbfrhNoBBzOH974i
fY7duqI6E1r9U6sR8gSBn3p9YblipN/h9kYyBOklmoNK6zq1T/UYeM28mw+CYoewdYcp7DaVwJzX
AUG44OGeNBMH0DyzsNtuIFWhGmzYDZrM962JkBNJUAUAb2Oc8NvrA3X42ARVIac/Clk8zAfqk9ya
4HvQF/mqMTAUOkztgr6Z5OwQV+ZI26dfaZP+KlYQfYKuuO4Ngoyr7EEVy+dIwHE39FCEFVT+QdtH
tqxxXRkXD7Ld4lqGzjFxEq5xMUCvyWw4s8d6kNDOyQh0B+mqTNMBZWeYepxEh9bg0erjkjSQwsOb
hIwRkuugQgTotJIGckudticdB78GpJ48DaslDVbU1KQ8sMY05nUe32tVkS7TlogoSo9u2qBUbkvu
zbTy6Zaj2HRrqvhxxySON6CZ0UaGdxlc9FVRoNIqBNHfljLvc6D65KG7yMn49gc4jjJUoei0nILO
2uIzFa5kGWe22ufrQrfSfeBP6b6Lb+JCNjYMenHb5AoACElhn6qfGJ7NQE0jiyi+JOGJrosmy2tN
koMrK2TYn9TiKZbAPPQ5pdBWs+dp1GKRAgqq81Y5fic5kqtCnbVfgFpnqx3bvB6TXGxdFxwnr8PO
OOY1GgB/1JFdz2oK8aTTckvqa0tFKBAhinEzRc22UaDeKVIfXsth+qsbU3NtJmzMgia7bkhXpAIZ
2tooX53asFjGgg6cRQuzpSQhioiAIqyx0c7ubCTeFnBY3SeTIkNxQb9tPyYinGdakx6tSd01le4n
Nn5kNxnFJKJAZIIz37u0Q+zSquD21Vo3PRORgZSRdUJyvN4t5GHsthkAAwgE2A1aThBSREmFzIHb
2qRUMYT6TpZnsxVKLFtP5Ze+1ZQ90JF7oU/MTRYlSL0C0FppqFZrtJdNMaxl+psMBTYVTTc2K9Nk
K4RwJiAcOXsZ9IpwIBR7MBIo+KSTHx2yiu6bHynSDje6qbU6vUcVqHya/qpbJVpHiVDYpt8cYoXz
GIoMDmj6dIcVvtpmqIAxVw7dc5x7BrqjxO/GQ+HryLljDaNg0sTbqG/GxakthxvRDNwG4cQRSEZb
xcme1eEewmJ9qMvpdoJJxIzYrIV84iyMyWR2nfMETT/dR13xzL4CjGikJY4hBseqiV+mPIfjqLwo
c3uMei2uhrBwsljnhfUxkISoIpGokxKKRJSBf0Mhi9OwLwr2LCeS1gY6nq5Rm0AAy/yxKaX6Bkbb
dqwYvpkexk48ULklISez2yE7raOc3i3KRUDagkY1KmdZESGSLKeR/MJOx5GGAj98xHDtGhpIcnFQ
rFVdUDvvCoBPmR4/ZnqquEJpMKJhSUQxeg1An6GbydS7hR5VZFaa6V05Z1nOpdbv198/8poMVl9F
5ThkIXYj2P7z5qdvzJE07C5GxA3GpCYBFIB10uMJqaQVtqUbPWIL9Pua/+dt+M/gPT/8c3Gvf8ed
vuXFSJ8xbM7+63/d5Sn/93/nf+e//5nP/8Z/7aO3Kq/zX823/9TyPb96Td/r83/o09/M1f91d85r
8/rpv7hZEzXjTftejbfgnZLm3zGt8z/5P/3D/3j//bfcjcX7P/72lrdZM/9tQZRnf/vXH61//uNv
kgWe/r9jYOe//19/OP+Af/xt/1rV4WuS/AeBH6/Zz/qPf/X9tW74Wwz57xyjyKiUDbK2VJENU//+
+0908e8GrxFtgkWejj7njGV51YT8S+rfdYPgTFTDOtW334kXdd7Of6T+XTPIhfrw7/3t34/g06v8
69V+Sq79DbT9az8H49jQdLa/qkXsCxmW+hmSv8QqqZc5X2TtAohN2K1sMfhsw2xh6Whn7aB1QGsu
6CrVC32Xv8fPKgrJ/FnxToQkovqzU7ucIy6JbciwmyHrPqing6g9Cma66MfnLHltqyvjEV1ydHrA
V7HIQcrI20KgErzpssod9YOmgR2ZKKagSEftZjkiJIR9irrSbcjxAju4FHy7N3dQaiY2iuYNnWSd
rVA3pxtsYtRfvrDWDddAVpVvKB+JZKzItka4tORB9qo4Z73Lr/USnVDsY2BYIELkPO4vNE/L14Cf
4DwxCyJAW9BocUAWnJg3F1PiIhCoj+OpR7enOjESFBzvI9lVMZJgfGo4hVeWcuz7d617HujeROZG
G/Yc0SobGUOpo3HsXRV5RrofehpQFGipKCAf8vsHCcx2tZmFwSL1YvyIuxrNRb82Tk4mPqmUyTjE
DZ2Lpe/DWP3XQPj04mfG8B/v3SJD12JwyvI8+D7G/cQGqBBOn8Gx87g7O0MxuQiW6qJcqyDDF8oF
XOdZ9MO/xtmH652dG0KlHaOccsKxt9ms2lDvfpjPJ5uz15IFzLcN5/sfeAZZ/vOCZ8elohjA9yRc
MFmjJrKTditZN/hnhpUIoSmFoBJFWED2BAZGizvJd3DCNNkTu0LEWJ0NhEG8Aq8+KxffwG8i692V
6lobNxbvKuxvCuthdt1euO3febF/vhdNmcN3NFGzzmZ4C4m0KTZycGz6LW2sGgLKKi3scnkaNjS1
2aGViJaWKlQJJNcCMvL+whqjzJ/8d7dwdsJuTak0aosnN3iJ7IwumVeoTITSlQD5oys8bfGSBy5w
N95ivRuh+Pj7YfRQ5+HlF0h+sgO3Vx1qKtb13Dskw8wjaB77SedyOoCpiiGeZhG7yXq6zdULh9SL
z/BsbFuTpZ2qUQuO6k3+MLrdXWhztgkXHGfaBTpGmA0P4EjYcrHnu/D0zmjI/x53f73As4FuiQwW
NVaDY+kCyHEMT35XOIc6yQ9/le7CVepZjsJhcEeIAgFfl8aP+XmL8Of1z8Y9xU+hppoXHGVtYWDG
xYAFbNLR/LU0Hkd5qTixR8pXrroAucpgi8o3gAKsrlLNIfzW8HcSnjkL6ZCbL0VYDtC15e2gvhbm
prYz7RVTKf+bGLDRuQvXGraxNcTMAV4HAkp3fEA6bIfOYUR2TVkAl/KiXkyLO5LPxQci1yjGV7Ht
r2ssWWQV7kMaEkjOAXhEi8KbHhM07iM2kUXsGblDN4GaE/9M8Ni8SdeAj6o1M7g30n1bNIzHdgWn
LriJ3yKANkdo46T4Hettj/rvEL4ruo38W/zh2+m2dScnfkJlJUCuRYMi2cMi+wHtYVG/5VCcGB8Q
Va/HG+MnP8pfyq62VTedh/cFaTi2eUb7mxzfIfniVCkzFzxn93nvWVgsrn138CQvRLKjLxEk0hgO
etdQ5ziGSbqv0m2A2WbZsn6sI+NHinPKRr4XbRLtptTXrX8zhzqaEMk4cj3NzWd5DTw5UH+ExmM9
PmRLK9qOFF0mrN/h+6Qf9B4s46MxPn0/bUrzx/3dxz/Xfz6UfVMhy81RRHo6eDqHDSd8ArNmRzv1
bXDH9Qwh8i6P2QvXPNuDJEUbVRBu51PBspWWcuckaxXQJYpe6IG7iKWcCfxElwH1PUszKyxH8PjC
tKF//+Xo4nkOwcjJZ5D4ctVlJC/xoas0PW1GIhZkCwAus5o8LLXmUGzRADF3bNW1dGPdCMgQFtU9
YiV3eErWqO8P2vsAYaOnw7HI3kY2IcbCOOj0Rdzwlj7mrt6ZiqvcNneKA9lCXcQOPdE9VQa6eHZ+
La9ML78THaoaR/MWuQrEUGUdFe73L1v+fqbXxbO8q6Q6iTmlePZU15xx5E3JyT5ddfk61x/nH7gi
9AiG85L9F4m6jj45U4AJapHfCZv+mpbb9FK9FldQoz3z9vt7k+ZJ+v8/EMmo/zwQ8QGgDU25N/mm
doXr4g5jfMm8AXSElhro7UV/jF8uDoLP9c3z6RPH9OfLKnXjq/QQgyNdWJeaoLFKkUQABQAkAWbB
JkMgKRHJ0cUCwEY242K6Q4ifMXOFCAmA47id5BaqB4SfqR7Wpxuoq1G+Zj8JCWKk2+HJoMQW8VK8
iab1KG+iVzIChwxeB2rJ1clBiE6vzikfZH1J9CJWXjt4Yt61Vv3kwYFz4nETImsEfqqBCbBPXrtt
L+0P59/53eM/2wSkiCyCeP4YGmdGHKzKpWBr7jyFKXbqnJjwvn/fvzec5xckbEvHQYlHG6PI5wcf
d2UnmJIeHCExumCXPcJAV9BD7capWGASR7jqbEKWHaxEHEhQg4EL2NI7vLCAf7n9+XgjZzNglA4p
hQF+uUlo5CI7nDZgzmgT029Vbk8YbSCiX4vPzeYwtjZ1mNO6lJ1qk7wEHoECvlvsyHh8xmRvq6Ir
L4n7c4zn0zG+R6JtXUjtlObdxHdP7WzqzJVabVSTrU75S+MLHhcydZeFri4AEgcx+3lpWk023696
H3jq1ffv7Cyh7J8fy1+PijDPz+8sNQq9Gud3lu2qdb8nYXXBNpAxyhzt6Bev9tWYlCWGh6RJ6OjO
p6u4boVIK0zeTI0Azw0ROoD8FX6ZwzJsDqLi9BqcDLC5S8qIIT27yc3qvdEtUVACqlpwctTZ4dzr
C2vppzYwGdAl1zroaIpsq0CzT7hCUB9skcdgABVzD9baoiRt1YM9zjkYwkZVrPITAh+7EZ2sWJFa
UuXQ+hfdL+Qc3Q9jpi66YC/1heQvKLuDLbMcDQQSgFd0dwu8H+5EpDZiRpT7yAKWLdnZpM2BrMME
v9NxhTnz+RPKXb8jIxdOGyczF53aG6RtH7UFrJElJv8BN5Lb7dVglwX4jNrrwMklToq3tKT4wxw/
ELoyklSkYI2hkT64Pv0Q/F8CVu7+DlagH96J4oXP+MtznkkoujTHDVH8OBuQArlB0UxLYfvbu+VV
vsmXpgNcyq4WIK1wUV+aqL5awz5cUDkbgw3IkCBPLNaJzul/gZ1zw2PxSAkhyx0jdx93xjJ3mvsb
PBYSnqD4wg+WvxqUH69/toZScG6UrP/9g/n8gJ9Do6SYPIfCmwv/zvAddsLjdfwawqV12DYajvwi
Y3Os91j7nfLHhW/yqwXs4/2crZtEopihFnA/lOoUaPeLzhNUtr61nW7gDKIYJH1gLejOfPBGtHGh
TfnlnsLkxTOFz+3Z849UJKY2ArcVHsVN294iBDq5GZallrKvLR45fYnHaZnPFFOXOmaxHb0ceeG9
4FBWPiGGRL2KWm6J6ShwDE7ixaUB89XG4uMNnj0gSypQO6Z5eKw3LDSgEL0IXMiP8Zre0Q4ByEJw
8KaN6YXrfjVQDBqnoqgbNE8V42yByynFCWZvIOObDq0L2oWT0RRwHqPynqLDcgPJ6/xt7XAfCPaT
kgL8QsSXWawLOzQBpTqmdWGx++pz/XRTZ4udRCMqyTqmVHGjeJmX7xms/o5lw2YTs/Sv2vjSFefH
e7Zifbri2QQhdXGMwpcrgjldC0+Fh0BhEa3LdXcTuhePFl8cZz5e7bcm5MNxpm9RSQ8SD33czGWu
ca/9sG5p59qS3R/1H9b6f/v7zLP5INHyNEKGGxzx38MkxmxHpJ6DfW4WoTkD0Q/LiyvjFyeXT7/y
bEhnZQN7puGa7AnFX+VVvey2yksZcIY2HRwQtv9UHmI3nneT3083yqVLz9Pjhwc8TqcTilcujW2B
bIsrCbG3o3eueqie0w3u0aP+HD4h/Efnl62hl4zUjmBXPg128IwByvW1/ci5O1hJJxd3rB4sqg0r
RVUu8BTEg22sv7/js5Df35uWTw/rbGfbh+a/vsP0F2Ai5kVOFXftQwLla9Ws5sofDj3tAYXsani+
cO0vtmufrj3PTR+elnzSk2JQeFoDkV5e+Jx5CSo+W3uZv7nOlR6SVWV3snfxR38Wj/zzR0uQwVW6
CjQP1LML93HctIochUcIwuv+3mSnNtn1IfXqCwPiq+Kb8fFKZ/UvY4SVbHQnlPoJGhHKLGRMUgfL
HNrPPjpdG/rwZCMNxyvsCMTRXJhnv6pgfLqBs3lW1EGimQk/tSdDBfe6W0+LxKFRgHfjtAOLuOC4
zlH24qfwxcLy6cJnc2kfTroetkl4RCPdtDZoeskb/IVf0ZzQwf+9+cWvzODwqnhzhawXltnoTACE
qCgpjDp4JghPcL6MCSADj4jb2vEXr1nCg4qaLXWiFB7U8iRfemWfg7T+HBxnU3Iz1iejyXlltUuw
0DrxWA2fVK9aAuw7fP8FfLkKfhge2tl2DdVKVkBBCTlfj0hTAZnAWL2TaOi0XvgrXyNWrqCU2H03
jxVWSEjl6FycIVhF/cG3h0sh0Bfv6GzC1qGF9QmUGmL5vFrg6OlHNJCWaM5fsl9AaWSvwve5sJwW
xhCsvc08mcor43lcXVquvpxN0bXR8UPlZkq/l+sP88OkQPy15olcfDk90MUOkWUck+vwiNLIEVz0
imXs0i6fymVV26F8b9n6dQD6mZm+etT2rVOvAxt2z8lLsls0gThbZkF1sDl1h8TmF3z/OpWvh85f
N3w2mUoCNksznyc0cptsGbUXbXtWvPJelbwSYhdtNcIkuxsTSo4HAOEBbSh+lHWxIcYuWEGfipn5
3nVg2pCubUryysWS/Fez7senejb5mSksYwNz+ZEUCmCRHL1+UWleSVRsBiCLNvbofq317rgSvO+f
j/z187GgWBmSppPL+HnCb5JCBqPDCdk0bO2OdItNccjAegKjhN7y4jvyetqgO0VjDvIVGa0Tqa9+
vili5/s7+aofxuz0152c7RGknjBJfb4Tddmsxz3mC5Saknpd5euxv0nag5HsaXkiMV22O3BAOAxs
Wq42akK+vRCY07Wi0nD1ivlZ2Rh1UmnT/yiP4Util9vv7/arysKnuz3bVhQSAOkSPwB3G6wwFjGI
wIR7pCd7JXYwR3e/v+DFF3U2kPMThQXiBOiHvk0e3ol+ST+ka6/GZ4BJMPUXCpU80F/O8DaD8gn7
gRnpXVK3ftU9+vS7z4YqCQQ+4Ax+dwLLxyPnyfWDVa/QfKbFrXQ0SuxmQZ14PqfEL20hoUy8ysr7
SN98/0DUr3cMf42Xs3W81iYrRx7FVJS6NeFFdnEApmXcEC1Aq/rK938pfLy9Li1ORQCukGLnuANA
FxHNRIVFxiyPjofCca3cQw2Q5V0m70FGCuNG4Sehj2m6ZwtVwNDdWeaDXPd2Wj6CATaVa9S13/8a
+cspAAkG4izTUk31bInrtYl88mo+9LlJ+BqRiceCC2Vk2QuueFpjrJVvE32ZVMtJXsGYqOLHXL9N
IxfdkU3PUjHdDH1CSPS0d7H0OY+t8yOR9NfNna+JRmKexKjl5rpmyTOtnO6tG7acx5QFoAxqzaED
diDv7elWeDePLXzDEA+RKzrjsVpWdBYvHdIuPC7tbNoCXiUqas4diTejjXdQdk+ucKWvOcaQanTV
HpKXbH/pqvKXQ+7DczibokIMdG1WclUAlXYv7aPiUOsggBeqTRPKxZ85rSPAXU98jrG+leyiYZNy
qQXw5Zn44+s4m3uyulN7RZhfhyeAUNjNoldajv4d9XkcOIjKL1/zq2PUx2ueTT9kUYkw6bgmGBoD
s9+wBb9Av1K2y/fUzuVj4G8C2UnDJfU/khaXQfL0/Sfy5blIknQ0rLquKPLvjf2HvUecJIIoJ0V4
nKhh1p70LK1Z1JHZqvZ8SI+EVfkWNO4E0+yW1qRn3F24gfn1/vkZ/HUDZ/tnY8AHX+g8A3UJxFKl
/QwydZneKUwipAxcGONf77U+/N6zKUGzgh4MZs1oA9S3Cv173T+eqoOBZtRM4CLs21etXnfWmtDX
aNNbLlQ7IFIpu3Z7LPdp+2RIa2R3eemEK5ihPuHNknoTJmu/XZbzFJ06ma1ejbCQlAu1cHS2Xz0s
BPiKqKHyY1L7vLEICSmvWxiyR3kvbvyb5OBTLGrAP9kamtfIzklvWJsbcX/acPROjuNe8tfxGwQ5
SPMkeLOg+j/9u/iXRAQCBsKrdq0Mi/ogy4txNzd6F4pbXUUpFnIKmQ7y6/tgjX6ZLAvOLhBVTjfd
o35olYV2Bde53+dLIk/2mPdXcLeXkd0/vTU/KLcjWCcKquY/HWVJ/AXRMNtmRWEit+NjAiNcWCuQ
dfWNUCwh60fxITXmymDPSQAIR0/yAyk5rWPiNjTd0kY5ki+qbf4udYe+X4Weup7o1y4q0j3QG0Bt
AIAFgKKRXCtbSQXp0AhAYPIKdrfyoyv+NmxqenzF7jknJ3SMt3HkQXw2wYkq+iZOi+WoPhaiBWHs
dUieUgI2/F9lC8K+fKQRCFyg2rINH4oKyMZb429P3VpQlyfTRR1TA0Pir0cvtCTNZYDOpqyKconN
UY+WA0YHYdFANS6WYXrCb26PdJTdSLH9Hcgzq3BBlW1BYrATHDYg7YdyWfiw2W2z5/Yzf6sfOt8x
n7OtYdho0tSfoPo0806MDm3sYhruaNS96j+5AaKhSzuArLNA/+Z79Ztg2WAN6SgQ+KZeqSFlMK63
a/gZnUPGZh0deBl5zDPH4opwehEVewUOepugc1aBkfpvdXcMgX/pAZZhcUlCmdO+xcVbohbcJKtT
ka6VfTXtTfO6KyBLnRAHPvRPgNCChNT326ryGjrqmJXR5ecwsfeK9pSiNhwwycNcAz5xq+nPo/nO
VwaPUcLNCpI082DfjPp9HF5DwbIBHlfTj6w91OHPeXMkwhfQ2oNQUHoiISIZHvx4XGrWHc/GkNxe
U0iCDSB339TttT+TIp5DgA+zGHGyEPBS9EQyWJ4efEKPOG+RC1QuE3wMoAA8IvdI5fR/UZKlBxmB
GVqkm/G9vjcdWJCRHd0ZEHZXVbmEqqZ1HjGY69wp8HwAyi42cbiRI/Be9HNE6y4n2cEIVkj/8gGq
S7+PN2gqxJUW/RwwUyUS3pBbo7yvyemqZq60+ir/MOTtdLrqrRsNu09fH08FDVglPMpbAvji09XJ
iJzAvAmU1zwOIaEfFfWxEfBjuHXrdTzpAb0Moa0pMJHXbLiCJATQcR+Nt0INvuQOmBNiBd6mCw22
JOKkduUcX4/0rHQGWv8OYIvgGtWwrAuSkFQOwz2JrVioKvUtCdgg4XYbqGJE2bapQ6cs6HpaGEhW
CDrEK7ZO8VIhD4fjT7rVrYDQKLeEkDBcSzIddn2dJ44uEz3zHvu5o96SpxNvlUNBAAnhIRAUadsQ
aU9TpVvnHVFRMz6s4RzDDVFDznb56abAtNvbUBEmVKHhaZlY70Bpdy1fmdyB3lKp+oARYtuJ5/9m
gmjO/ycSe3UrDSQLvWP3buX7FqV/F7V8WYx/dtultq/y17acloV2iCNmM4R4pevfkpM7AfqBpgDd
TJZeJTP0sm6fECO0MITbTn3UYBWycdBeWiA4SzG26Nht8urYICJVKfssoG8AO+jm6qcSXVXRQ+i/
68WxS1+hO2XQuGAIfL/C/t7l/rHC4pozZcXQNPIhPi8ao2hW4ojKnuILmDZsPgCrF0azQOYHkMyf
rsnNUE1kSLB5ceMvSD4TUYA4A+90ciVlJwsuCY5K6hUkkL6WBpQtF5VWAjhiuE1ab7AR+4HVJYtF
OSCUz8trYSSgvfaI5lhIv4J+GSU7JmtUWI5wYQMhf7kmanPlBD2zwibm88/Lkq7rO3UKj+QoFwmz
q0f7wn+tCWVcWOQxgDZ2KsmGQyojnECSw+CTNhk1LwD1K8tRLhW7vjz9f7ihs13dmHYnS4E4Q3G8
cyy6AMUe6F1v2tGriLxJHdbkbuExL11qJilCkV9CvpSZS97NCwegr3d3ELhlXcbUi7f387MRgi4q
8QvPByDJy6F3zdtLP7CtwqmwR7kdnWnhBoWCdme2R/hRl8qjX78dgx2mTBmaQ+7Z4NPy+qROpjU/
jL6hBsMWv/LIMxYHRzOh+12ltpW7qfQu6M/AtBfxqhdATJH0tyNUYUEYwc/vP4cvi1eKZKKBhoik
W+e96hQzt54PwvxMivXIbbDboUmbLqWRsMFF44HNoyqTuHqwphpAYnzZkhxvgxZksVbklb4wlpKr
I5CnCS+vU+n2xCR3uihNOzNj/7NC++FOz5vcfVtrZaL7TPnaFo8PaQq9MXcD28QhtaVzkBuQROY/
ML2lkOJiLztdM7BAUSkgnIWNpSNJYF/4kxTMaVfnT/+DVtv8dZ1PLspvR67FGKPB+XmEkRQyyKGW
RsfoQd2oNsWCFTvCl3QdrxIXcdyFEpEyfzzfXe/suCBNJVFPHdfrbdH2l4iw5gjQ1OXjhwrSzHhO
u5sTk5fCmwRqzW4Eh1A78Qd0C6gkY8a5fqOi97AHlvfC6RWHRHvmpmVIgenSB6jMt/PH7eqz2B4P
jyqeVwJbWvKpEjL8iVjJcOw7wSpDits++88Sie/sWdnAz6KW/p74cdKKBCJQu+eq94J+H5bg0Qnk
20t4aQHEO6mn8LOFJ6LJS2XVhT+LfkVAIsWK5P5SVVr+6nCqfLj1ed79cDLUxCRr+yKIjg97yLjg
rXAHQgdf1CTavzTtlZIDsDt20x4Y5ul0b+RXfCAOWs5VGq0na5+cWBeGpXD4X9/Z2YxvSHpInDkP
tUe9OMf3ki5U7/TBhQDvG47QuCNizZNN5EK81ZGEPKSkYe01ZSNhFjQdLbCpZmauub2sTPlK0Ybl
R9ZFdDAGioOzDyJMumCoEnmeXgBYH9V7sGhkDFBzovXN7iVa82gMQhf+H2fntdw4tmXbL0IEvHkl
AdBThqLcC0Iu4T1AmK/vAXX0PRKTN9nRL1UnsuoUSBDYe+215hzTIaacsecCH3eKuiyaj+iI6TcC
Mqnx0F/pSSuXmjs/P9fZiwOnKpfHnK1gcjomXwA+adgtsOUecRCHNjFN1kCg17FtEGA8+dgyY7vs
nHpYQx2X7NaWilty9zjiMg5JbeiMyFxjkXwtUI6boN3J2bIMSO25soddXAV/fvCzM6/YAkEjaWG6
oSM7Oq9u6uJG8qAsRkhW8U+7krYMFG7bpL8B+e3qNizm5/IlS9cSnKJTshaknYzIik9sX5t9XuyZ
/viA5tlwK8nztJBjfnFIXY+4eCtrp1SrwjyeGjLWoGsCt1h7ntM+4goenPZOD557DgRUlHR4Edzq
gLtcJVrmwJAwHYJ6eDzhRAkAWdtd4AjWXhv5hyvrjuRtaUYy2pV7fHFV/fkVzjt/RINnRKkHTKhN
fVOLrwOK9exQ5CJ9IMSXiNMKNmv3RPexWvCKbSah2o1MDyD8FHIYbHgqcfhk9942maGyWOkYqPSd
9dIY2+Ga3Oy7pDtfVVXVUg0dG51qnQ/MICKg8BioaEe0mcUe2rR6R0mrk5TEDtBxXrLIl2DMkUfw
H+2hXKE7KkkAmtcr4D3UqepKz1YVsRBkYyDdYspqobGFVyfMTUpEMj/G+lUIrzRwLs4bfn7ws9LQ
y+kzNBUfvPqYbCIB1m67xmLH45wv6gXRIXRac81BNZhkTky8REwbDElEpdr/LoMutpImQ6mJrxQN
53nj72RJZS9oNMJqZ3D0ubScfBDfzix1gxWMaNwrF7y4AP244NkCBErRBGXaBgcFSArhrCPMb6dn
7iw4tV1quOLXoHPa1WSVka7U5Bf1CdPXxIumm/TVzh5wQ4OGW+nc+Lz8MBfEJWMw2Qf20M0+atVJ
4c7Oa4YdYIrmwxLOxb+/+8Vp88/Ln+2leasHJd40Lo98FVGQLblhxQHQgcpKimiBthyzCyEfSACI
14SqbOeimw3HkIbALMfuC4z7yo5wsTT/+aHOtlH2dlHNQ34QtpzwDSB5SG8CsDB0KnjQZCAzA5jT
xQseSYVbqpA7nulelOR2brrl1Vt0qVJSDUWT0clhdj5vbRJxpBeD3NGYpec98jTuJBeCMACOKiJr
I3Q1AwGXlS1CFRMN5e63D45PJWY3MLOhU6wA7SKRbXYc8qkFr/yEl46ZKhJLy+LoAIrp7CCT6aUY
jD4/IUERyo26JuHJT8hUm49PvgwqYtUZq8GWiNYEAe/6U0eii5beFw5C1vTuytv0DWL6awn88XGm
t+1HdTZKrR+CJJgEl2yGRNY4gZ0Ujh8/hvQsM+1GH5+RGBJJz1+RXkF4pSfLX/mT9ktwgC0uYLJu
sJzCkKh9MhQUjX7QQzRXHv596y5qc37eurOSyEQeKfjF9NPa8d78opmya2a1jVfis1lA4p9fHcBf
OiX8vOLZWgPSQA6ziismK9pu+l5XHmgStq+evxriGCPGQiNqZECku1XxekA9nrAsttLeNN6jQVBw
aKxJUT7F+2sH4qlaOfvdILFo+Ix0SSfW9ayaaep+DIshmwwP1SpzT8vWFRZT0fzve65fuAM/r3N+
dqRnGFq1mU6Cy8l5yySt2ffyUXofyAJ9Co8pDQjmaU+CZcfHCYAO9XxvoYuAKLWoDSc+QmWIv+DT
kB8kTmEtLok+8gudeQA7mbbwbJ6noEa6twzX1WFyhtbgJWfBEok8ir5lto7dwGlh66h7E5I/HVuT
Ji7dUgisgGdPtEZOxvdjd3UxuXB2+fXtz5Z7abTSSgy5y9O3J9dq3j/R7fT91djeEqOuibOQEJ9q
ER5VZdY8VShudHtwJSd20+QO9qJtCF8EZPfRBnPhv3+aSzvvrw93thkEZZamesKHm1QO9bzm5Mf9
3gJMYq7JKPzfl7u0zJuqjskffb4mQnH6vVIMQSM0ZqcJ94p6L7ULEW/9Il7jX0jVD3RoGCGqXZ64
CJ6Q4ooG5b0DKcUnoU+zQ/vaTyNd2opN3k0ZxBwABOX78/5YucAcEURG3Bunt0mcy5ADz6i2EFjS
ETkcYQvIJCkxInow4hlLGnAtjREPUVTJu3+M3lNohtWspuMOTiZ5wmJZ6ktpH56csnmRjBnUX4/8
JnhLPGYqz+Kmax2lWBTiItswCanhFy2mPqAj4ilLG3A4YLE1wMH3evvQdXNSkaJJnymprofoY6st
lDk8050YuNZLchdWxG2yy4hPZTPj6ciQPJEyceg/RmmGtUJAvK7el1hYP6j+Rcs+KZhKjXju57DF
CIHRwPfOidDrICDtUEI2OAbRmGzHG0OaecfGTZ/Mu5YK1K3Xlg1574AxsxgWDVFTg+CM1p9/PyGX
Rt+/fpHzQmAke1ck3YUeTutoCMIBCt1Ppi/VjdbdMr2ylV5+AX48AdPa9eMJYLrZiErE2oSgiCqY
tj6bl7ek4HFC9/8iKvr17c42bqmLoE+NfLvKNheko7osWpMOFmrvwuK9v3KWsi4UCqYmiqap0l/U
YHn8/nbNYACN9jySIYVtzNTkZCza4iPnsZTXeb5Q04WZ3loZBz47InO3w5ZM4MwsUxkY23oGymeR
C06uPIQjrIy5qiys+gYecuVqz7IzjVz9YwMnmcHlVK+TQjYOy9xcEMiYxEsGaLqwQFYJSyOmdIPE
lGIH4zizDaG5GvvSOJGetjTLVWG8VOqitmacOwHhir3rQ3O1a9TZjLiaPcR4JFczEjgqEFcHUnuA
YXHiZ4CifcLx9u4st4jn2a0SLoYCxvwsq5ZBtGDWwYzjmk7kUhXx676eVRG6mXqaHHJfA6yC+Cgc
sB4M5RbGvHEQC3ykh2sK+0uYFC45wVKwb1DynS2ddaOIJ06Vwn0OT8AeiYQK5/1W2OgLmSRFfdY9
+pv4zrgfbuXxlp8glm3zOfhDelg4F7lTsEIfJtmG4Ib708kx362XcimuwyXTl9Nh8unTUcNnCm5d
XWUMq65sNdr05p5XGz++gH7WmsgUEZeAZrL2H5IH4MoH6C62sYxY3CDdful37MjpeztXFyJjT0TL
M8XODo00DxfyQRfcyDzkK2lHGlt9a+2iJxr4Nzrh8zPzpXL4QjMcaTvxnd7RlukV4G6UykYD3JJ5
vM0D8e+F6lJL8ufvoZ9t6wahfabWWzwCsNLAum4Hx59YZBiwZvWd8WxtIjewDW/OMRpsGFPRZNbc
kd74PbBV5s0i6KEvO1f9LZfso6amwmek4WepyDN+v/SjUOVWG8nCPe9Fg1KoZyS6lGyiUJg4M0W1
HIIOmwDfT+AinpjFbwKZdRRg3iy+l51xmfIqx/4iTsl5QAuNexTba+q/e/pnM1k5CZe6vhdfKpN+
fuqzpUqt1UHqPVG4F8NVkLgaKHl9MzipA4VhTiizMe4GC2iBN2MUA+/8yuMpqxfXSs56Ju+YIuvG
2c5T+IUnVIDS78sUwUlOBKfXkNwWz0xwFIVlzQfit2P9WfLUeXd6a5Qv5YMcTEW8ldSAEDFzpqhz
FXkmhlx/F4vLXtlOCSsgvZGRHz3KG+IR8/IzGfBNF3dR+BZKu29bHJFt2DwlaW0Fc18mOdXtLYBk
O4nOG/AMZAIfgYajFnJslf+py4d8cAeCxaARTvzYOyct70RjFdV4wb89/pW84L/je7skJEbega40
K04RFlBOGKa5qyLWxqXpLX15qxD1JpMp5m3E4KPTbgXm4irZfjVNwYMeASVbExlop+ZWn2bfxbzB
QRMt/MI1mIeHPmBXPZ0lVKr92szuE32XKG+CcZeXr0b5JAzvAsokMzBYkJ9O4jtp2qK0kYNPof9Q
hm3s/8m6r8KT5804zAjDDToUpp6JWwKBTzxrTdQOAFu6x76V4Vo/dMOiYFISAzQJ+UInt7JetNNt
0Lto5nEW5vlN2cB5fwu1Wz3NbCm2ZkX0kGi7kmbCgJQ/qOFYPHbRJtawZyiv0/4LxAxSYosv8TbW
X008i5J3X0kb1XsxrRfTfCnkgzi+xwxrMgo1iVMZwiezkcF/3NKpSV3ivIiHPSmHOL0T8re8PvS0
/xRVQhCEoydbnuJFYW4V/yvCqSTcR+Kz6REh3f+JizWBabA2w/oQFVuJREte02jTdp+W92nKgOab
P334oUcPOZqpLrzx9deq4+d7EMRnlNGGuvdhPVsPqnrTYMxP38fkPZHdhFlzvNcJdMbwdCNFHxPQ
iTw7ol46bZERYulLx8i7ctozpuXlfJ3XWXpEQ1ZgoZ/PwAfVik5Glwv3xJG5+D6XqvWnMF053Bva
ugQzmLuNcSe/nNjAm+msV4NTVA5iNrfaR0V666WER2qNhGJSX43GrHsplRmc8piJBPFbQrYWMLq3
K63+NiqnAEGs+J0ATjEFOTwjPaQCwiogm1rX6NjrGwGQTDT1PQae6CqYQ+Mjfbl9kMVjpuz1dMWj
Es3pL2vhniLaapf0ySEgRIvi5GBesLKjpG+1B+OKd16d9oi/bhULtSjTZ5L/mshVY6F5cTt1vYyV
SJ7WKorTmb+soNk4BDFRVvhPdGULY03IJt0vX98OymdM1HBwtKQHzOCqhSwctOzRb29JKgPMf6N6
mxZHW7lAMa8N6BcnL7cWP5YoOUl0JoTz2qnu4tfQUXSgzLAIZD2vhoJca7Uindq3MTXdRmL0RheT
QfakoLzljDI8EfHDAjn1ysoZCayU8tfGsRePDvqPj3HWaJG8VmijCPeT/1at8Jq/6NoWo/1u6mkY
K2UW11da6JcIISgf//PFz2oyQ+/zkeBahn+EKsu20AKzteu9srQ4Q09KVWsvOdJXaF8VbE/F0l9P
zn+u/C1k/nFsGUygu0IW/beuY6KLEajQo1gwboAfoVoFgmA3warzEPLOMDOdQNlc75Ne+xRnNVDX
VyGBtdxxcR3TnaGAZI5t2KFOl6cASIFsPESZQOFeVgUYop08U+MXngDv7d/V2CVxyc9f4vwg3zQe
VP6a+6Hf1W/yXD0aT96L/ins6NCe1v/N08MtxWCumV17ja89Bt8d9x8/RtjLZif1XHwqpzVy0W7H
pc6Usnks9t4mAcyhh/8nm+M3Gh+OvCJb4nkTOKlELYb7GRxabQaOjdFY4NZE4d5bzuCqLvK/kr8x
FLuKS7qk4vp16bNarYSne9K9kJkXEwJpISUYBR5Hb6flL6r+7CWHU3gvmPSPNlqwD7rNaTITbqTo
VaqXKH58Xn6YDEW66XuS3ggoUV1ZvTflxz77StBCxNWSP4r617JaGao7IgncxfVOQvWobuXQrm9C
MA7A73eUZ9qBlse/HyftUi04xQ78z709W9EUIZFPlsm9PX1o/ZMI2PuhOZTH0XKrG4uR812EXghN
K9HI+/SZbRctzEE+VGRQ8u4ZR3K0MzBSN8YRiW77TKGRYuMo5yk8xzeFcWXArHqGXpFzCZuVWbrh
U/bMKXqUHovnbOreKEgs3gl2E+///d2+l4a/lg7WaZ2uFxT+84OL1fa57CmWf0jrrQI3UyAckzNs
OOAwMO2g3gant7aYkRpOOQXZDIrud8UP5vbKGeqSDsAE0iDzYTRYHX81oK3eI5yW/W+ShLUncoTu
xHh9KlcDzRjFloi+m5CbCGipWuxI2knxsmxWnbwN9WUMQXEIP+rySLfXZ58jbNlyhHyriZtAfQJM
GJjb6LSM5SuLzTfg/687+J+Pfd7P9msh9MglZoJGsIhJsCXJd/Pi84TQVJ9Vgq0Qmdp/QQElc21g
HLNolWoWGNS0K931I5c5K5zfQEOPufj3j3t5Kfrx0c5WZFkjk1o1uKON7WnQwlcncOzcSKjRxrxF
qLDtVv+bJeH7dHR+T75HtyKgLDI7zg6dXpz0qpZXjKTo2/WJOgurT+wMqbdX5G0prnJxid6O3pK1
Mp80eRf6dg2fMHIqlcSqfBaKS1O+k+KtKe0szSGnNtP/hMWfVFqB3crXkU3i6hw9OaijyORItYwa
Vx3dBt1SStfDfA/a7WjYleaS+FCkBFPP2HPaYlOSSWQu2J6tejWQZjjsGqYJC/DuRrYRmnvN31m4
E4YnRXkg3IAOrDyPgG7D2JaI5Iscgo///Std8oKZP2/W2frp9SkJPQQ7Tw71MHNEJ6/fSjzXmcWe
yTCD0zbqXupjDLbryL8b2jXyC+QbEenkboakPlirOQhXOwiuWoAvPkN0w1WNsBKovNrZ4ueRbURw
DucbposZOzasHyexm2X3MdDQAEb3MDpTV+Ca8uNiN/7nhc8KOEEyiWNHJk8i34oGIJhR53QDAD+d
k0k7D5iclPMGzTsaM/96A+JSf+rn1c+KuTo9lUJfYjcktaC3GQag2JrJL5OgeHxN7iB4X1n+vnfo
v96Z/9zo847YQN5Q0lZ8X/0I+9juZUbLZN/e3ABv5BltTBdIjpTSiJl3sg2x01+kBbqh5NVCPTwP
/4wouXP33w/nxY74j/twvj+oUmIOqDEwVLs+iQUc4AxHu+vs6r8pe1da1JffhR83YdqKfxRPZU6U
d9lz2yeFsloTDItk3YVOhRSZFEFrLh9Dx4rmH8Ef8tjFZSA6Ht3gjfcMFj6hITLh5649ipe8yubP
m3DWDCoF02sJQJmg1N4CPCLBZvjK/blX0pXMG5d0qamf1jkJuw6vrKdvQwIX70MAS4GTObm26iZF
7iKoYS7hztDnaPETATkvniE3tK/1ry75dulcyXSuxElXf47tDUdFawHIQ33xnco6hsItT9RpQfCW
dtMRzKei/HIHaxGe5rJgl9ZK3U70i6unsGlg8tdD/eNzTP/8x++ZRa2o5zIozRoIWYE+Aslr+lXB
57Ytc64wVWEVu1b/q9PS8K+rnm0/vZTL+qAM/sEqV900Us2IXSylhUqCWBQdQxyFgv5eiPupTobt
QBuim4emk0OQBP6DaGIeqW7TbAeewQe5XmTJQTYWgkwWmDMSz2N7xqpR3ZCctuaB3roS3PTqTdpt
rGilTbXcPCzhC3fFOk/vymR3bVb5ver+9Q1RiOMtIPMGtcXv+0o4R0hqePPNOajNglAsyHPVu5fR
oi1XjS3OT3y2jFdl28XybFSdKJ0jQ+yJmEFFoztB53iOMkXDrKxgg97MdKrnjn/rteHABFYQXl9r
Q3si3kuU0Wk8hyMma1Tca1V/TwYAnRPj/G7M92TT1Hep9jgWdP+ctlp0CnYauHKT2OTaMnl5P/rx
zc+eqDCpY0VQanzga83tvk7iBPgRnJZzAR3rZxGumGiHh2tn7ItDHgOJjaQwIldIOPl9x+Muz8ui
LZh3SjaZhLfyXHgnr3hOKU/2x8RJJXHzSmlweQ/8cdGzPZCwjDI1SeU5ZGBYYleawGlptuY88GTi
y6W8vCUjTpujvYxwB91c5fRM6+3fz9l/vvXZNqgaWabqQs468gHq24YOBBjjWxAw7gSbIeW/t5uL
c5Qfd/lb0fpjvSisTDV6nbsMtTDySWRy026qXVtOALxWjLpA3KOUBT82H/fGMRFXvdN9jm+iRZuQ
965QNxrYu4frPuxLUlSCDv7fvfju3/34bKe21Ps+qGB3TYk591M4/OAM0lpJecfwSd2cyN+a+IkD
RxM7wNnaMT0u+3UfPzMCNVUcj4dEeYjNlWzNRnhqr0K0jIWdKdtqxC7A23INiHJJ1/nrQ59tqMPo
i1KgIumQQHHFy/459g5kX3YOvs/bmkUgd+VVvvWGA7FHVJZBRn8w5sW9tmShf73wLFmySCeYvB8d
EfrvN8jMM/PUdxFGwGg9RIfSc3KD7Dhb3iXWLq7cAP79iexKt9ePKTDadCVo1JeE2aXdFn36Slq2
/lfmFa5HuS5hlBzJtjJPVP79w0TF9ZVNpq1Yo0duvTqrEmmv8G4WKlKyQrG1nv5fUrpphmlSr5dx
R8QMTVNAIsZNGd4ZzbJeNMse4lbWJ7O6vFGkle7vK4Z6jpe+BtVtlqwCsoExWWK08d0GB+SMlRfx
oaK7iTazMidFPlbbYeig2dUaN0oZwsyQp4cdw+4QKeUUxIIQBDBFAZcxVDl59EcjPfjJdhjdrObp
bVay916e1pp0Y8i7iDxzziuay2HH0Nw8WBDmEIgLM36zgJUzzCV7Wdg0ZF1gSn3q4X8HM/N+JNKo
I9NzafBCmAC9op1EDT8aj4RVXXlvLy5UlqIAxDVlDvDnGkktVUkKGGuchq6/1LYaThuLrd3NF4R7
OYOtWE5HkBV/zFnwarljXiozflzeOpsmC8GQhQRPCvfqQoF6DupjTuetBxQuPYvBspiMBRu9Ghma
HeqT3RCX8xKEdvKS3pv4tLe16ETVegAH35+CxyZ4rfHDkRWiOKSB5glJA3a7G58ErBCk7i3AtLpY
iTmkkkRsJ+GaEFyvcytjT0hP7j824rrS7oRxQWa9Mb61YWRLoCHUtUUMlrXCwi6AV84dlfOUtQCM
dDMlNyW3BRZIojqK+wZqqGYX+RvIJOSkp8LVsWNYrtAtQ22pcF69yhm+2DD/eQ/PmgWSmKXGWOPT
1Wby2nouWsQvhEK76vOkYSCp61p34tIR6+cFz5cmv04FNWPEigHPmchSn2gB5wwtIfF5Jxaha3X8
1a94VjVVjQTvruYxmcR3p9uoxPCkwxIYULeQGPi/aI7+fy4JfhT1MO/G+fG5C4dQNpVuejJ1cz5B
JJBbrVobXM8y2lyfXF+94FnJALm+1Iq6F+57AgAE6l3QW66FkF0g2sVh6ZJRQvx7175Yk1nEhP7P
lzyrEnyjxwvj8SVJJ3C9x/pOWdLi3TNxog3XHJk1QTSYX7noJfuN+eOq5wfmuqylPlH4ppNasS3e
RwFBm518nG44R88U6YOldXyIdEc8AksnprERMCjeUkFAzhC/skMLwLhHdnyAP6GenIzViUDudjOM
6yFYBQZCPV7VhvxlS09maeohi3oJ6z9N9iDrB9AVbfRVRsEsVp6L6V/uiRkCdh0uBe9uQLZPHJFO
Ju0M03hVLlO2m3QAmbwVSsj2H+2OiTbLSXfME0LFN+K4jpIb9irjCUivj1CHDDcnu2sgfaCKqY6x
8n5q+nlFnLDp1aSiJ7M4exAyOkNG61oJAWQYoKqYPbFZ5dPWSSjFG01mcdvvrRGzPGmQds1dolas
u2epYxbqz4zk1q8XRrDOy3VGfGWeMElmPlNshW4V9Dsh3mThuhk7u2ZLC4WHBhFE6TTjwhiJ3d0j
yrrSBQA083epYE06NeTIBM/gS/ldKghZ21pmyGB88lJOAy25cJvI7QCvKJvySBBsWAIRSfn7nXmb
f/l3/Hik2msy4onQlfU56vwGoZlvMQ7pCfcgVs9NDfJgscFbjoidXnSM0RWEG4sY5f4tktkH9PtM
2KXFbWEuDXfcJEgil9JSdtK9kMxj8ghSR0Eerd9hUFdQ7xI6YrgxNp63fK8vCgxWK5WUjvoLQJ5n
I9jMRps4bpN25acoHYJHTXVTZa7eGIt02Bgi6tYa9QjQj2Zt9pui3OsNvN3HINNhYGxN+Z4IXGyN
B6E6phiCM+SdGeyQrnQ0zS7VoyneC+HnqXhrsFvGFJOIw4mgu3YMmTqQZ6eAyZRM2qsuQas6r9zE
QSZT2AsmXTAd5HaYwcPxqbaXysZbDdqcIFA7oAxL0TFdM7GZF7aJXxc/W9AInizILQ+nFgKRokBk
7vSdaMxRpKboY/qb00cSzoxuAyGiXlfCzFpa8pzhv7H1dgOHB4AGTrCSVprCP6rCY4GWKFpKB3Ef
cnB0zTtv4W9wu6hHiQUABIM5Sc3jL0AmEakvf7LqnQGOstfufZTZWE/6xQg3hYlTfxNZe/XQrKGT
9PfyTZHfwqfwaqcF1vjY7FVqLpdhzmeTLfKHYZs50vGYwBu8tgBfOjZxj4A08sIA9vtW2/04moSd
J0WNhfysn4riVT3V+P2sldcEJZlvAoGPmg1gEJH7bPCxj9NiJthlUTZrZmnFONfmeukUiUPOd+Co
9ebaE3TJ2v7rA56d2odWLTKS/r77FYbq+GZB1NIqUhFUOCXjMsKlW/SawmlmWS5GQpHxyL3kzX3D
gd5CXk0/nzrz8YqzbusE8hLZVSvaY28nd1cdCvrfjxzjME3SVFGTVCLyzvpHnq/Fshx78cEr3ZrI
pvyxKHd+vMratSwvKmmfGWjwX/QSYAOHbnWuf3U73CwY3dOdwHAKngB+A/vEDP7GXGHfWBss1roD
a2R4UB7pt4mnWcadnpcH+BbpTbFTl94mHDe6uC9H1zRXknBreU8C6JdMerHU5zh/6MRHP0Ezq79E
Ok1G45HJnZ2InAGG01yv4GM0ezl7CwD+WNIR5Y3jWYhb9M7tU9rnpxWgIan7rAQ25fY2R2VjbEVw
IrrsghNaZNruVBGmR4OoNx+GgBERWI3G1G4H4Sts0Qx1swQ0TekF1LLJPEACr7T58lQfZP9PHX8M
Hmto9ZQ0mxCmU7AW1JXZrQrtJqkPIpgnK9kRHyALKz8/KtFdrDwp2jQVI44g+zNiz89nwR8lW6fd
zDrZZO0FuM/JZOU3B/YlLHPrkbnS3IC/KGivofh8gk8jaf7WrPTliFSsgbHfp896tBH9JUxSWSUN
YQmFx/tUw4U+6YY2lrLiv1agnZJPD22/rrM3vpP1FquOyL+Fq2Le31XmQTxY0XP+rAouQ9tqsJmv
T7Ij5ElIb+puVr90H+g4LWNiAuVwY0qstMSVDty1WRg5sr7UH7Sd/DF8qCW5ubOGfBD9yP9GBUZn
duabx7I/APywRjRZa71/8qwbWZ0clpo5B0KvENCAgJiJEAysfCYWClGsDIsdybCLzlbExVA+++lL
e9pE2rpDuh9H+UwhnbW21ln22Q23ernStE0XbXNjWaKXMg9heNROKVorBrynt1Se2Em2dTzJS5ax
Vzx+gjEffLuRl7lEUynbJ7CSTO/DV+2A5PXneNiXIJSZNxDzLKCG5HDQ3HTlqxS4kbYTeHj001Lq
u2WBgUXH6+5xwiKDfOYXxzwc3F4cEQ2STe5/ecKfFOle0RLg0gPKSowpgkvq0U/2+dKT6BHXzbyN
PondmVcNViBO81V8k3DAB5I7t1KEYQmWDBEGpswOdLCGz6xck5TtGEayLBJ8ZQJ2B2x6Bb/+SHeG
/m6uI9OcRioDRM2CqmaT6Ys259C4FGhvQdecs2jzNvt8UFvP8c+t6/hG5v+JY/tYlJuwtEfNlqtF
K5ClsQHe7FVPaJ54NecqjjeGvvKmqTJbHT/Yqw3ZTdtNlb0H+lMT7/3s2Qo8znWbWp0o40HIqgIf
7DlFy1p7D6Q7PhSk5L5PTQYDAfc2JNg+BLtv3A7Gq+49xPFN6J7EZw2/Y7qT0UcPp9ss+GOexkVs
7KADS8ODWK75FEWSO3XyUOYrsPooHlcqMEu1TikC9ypPdjI+h9oCWpCs7vLooTPuSkC4smuBSPIC
B1OUqS7QCJ66O6/fStajYmx9tzu5uJS78qk07ixx0yMGaMJblWU5W1v+Y9oe+9Mmr/9IRr9ISCUr
37vKgPRGjln7VpBcDGHrFEfz8nS0moVnHoLotfJp2YDcHU42EdaDbsshC8XjiOllNHepgs1GXXfp
ZrBuB+tJzDYizU9lnXnvUbDo/LuqXjWobYeGLMw3pbyzrDeTdnh4OgrlavSdAXSen91WpIRmw62q
bvJuW6Q3jfIRKquim5XmPg5Xuv7iUcQr2REjhNTuqtOyYPEp1mPLWDq6aTnqByOj5M1I1olGmssy
i/dFsA5BFmiL0HhVB7zCp31Kb0Dxwegs+VVJ3OxbdZa90v5Qqr1XQmtj1TqE/aNCZGLuSh6AKs4G
gGbkgpyxe1HZWSY4hlVt7vP4IEZrAxd2cu83+8xngdbwX8R3FtvEUhCWEQ98R1+gmUmyi9aYbPTu
tulf4nZjgRbul4mC8I+2hW+zIsy9ZjNSvQpEj25pITUomSFqCpscPeiIuZVIPLpSOHtJM2VwDvkD
5GiEW03hZfO+cvVVkp+E5gW7+6ySNSzZtgz+mQ0ImS/MPAEwJUiEY3Z6GMEO5LFk15RUGQp37EXz
hilup736tGe6yUBsYnrESkUjINqPJxFJqj4TjG0tbFJqb41fbcb4mV0NlJgEGxixbvEEo6ruP1rj
ziO502hnZc7QBoOpXD4ZpxWuj0DaVMLnYLrovFA7k+0hrJB5psaL2NRopanWw1u5Yyx3SPiWVrgw
lNsIxK15MPn27V2iza3g1cjvKmJ2lMkJJYvXDrF/90SnSkMlcBe1pMxg4fdBp5ZVmk6nIDlIh5YJ
GWZEWI0sRTZu5zdjnEdMt1mKrtVjF07sv697Vo/JrdqIiCOTg7qT2WSd5BP5bD/DR0YMEfsL5xva
iFcP7Rcmqb+ve1ZZjWKAnUUNue5icCy0Rvsa/wlgioXwTK1K/QcYLnlRRFtHYp/eovvODp7hlDtt
Y66Uhf8iJLNInBunrQyjG16K9aXD/mCgx0K6vnqf/j6I/v68Z9qMgFhds5l+H9wTreMvixs6KrwS
A10qJmNLfEdX2hp/n7V+X/GsSy5GQydbms/hdkACzRRcniMDtiR0D7xf0sLHCCXiT8a783Dl0n+P
TX9f+uykpY56mGQKX1bWbRUxE/AfQ1t5pjOGNLcXOLHwKhAihOIdtdpzlIBodP8Pbqrfn+Ls7O8r
hh4nIp+ioSLDekpqK9sQ5z1kX50r1stoIIBAHLbX6v4LQ3OujPPZpOa3sH2cfX+lFbvA06PkwDB4
T5ToQ+1kK/KYl/GRdGbT8VZTWlYpuuXt/2K89E1c+n3K/n35sy/eJB1Bt0XMWvARPlGdrP376LNg
IdCdSr6F3TaLc/Rb4qGSnsKCUt6bFO7UW2wo1W3bfviy4qicSfrqRdMeQ7oSNQ6TAJMcyq/IW0Pa
JLhnqY5LT3OVoLMb0ic6EI8nKr2BnjVQz9w7FMJ6YGCee3svHkE2GswujqK1H07GPKtsnwYIgFZC
NJS5Ij96Gvg6fwfgSPR3Hb9afxiaexPYaCe/DD0N8vZeGffmImixjuB02DccOatdjWwo6mzTb9gs
CDEwNnK5b9StNjVi6rtA1+fxcKzLr7rYgJGcowQbHiODaSv7yMmr7uWWeh7HS6J+tcVnw1g/Jpr0
VS2QRQXeXJK3WgcsfKHX95HxXkVb0Twow62iL0Upn8nhk3Y6hNk+D6yZpW3L4KYD5on0kep2MmJ2
0oZjfaFtSpwCBvs1JSUbOi3BefUEHoeQpvCrRGhIjy6dCYt+La8akpgPzSZ5b1/GO+i9sp1viQod
eJDpSbrizTiu5ENNW47y/6vy7GKZPUbw/mgyzKJ3DgXVe/DefeCwaf60g9swXxTc2CAqd66op5ks
P0b/xdl57TiuZWn6iQjQm1vRyYb3N0REZga9NyL59PMxeqY7UqkJFRooHBROZSUpcnPvtf71G+gM
5sR4UUMdHDwH3JE1rfLf9WuEJ3K/ojbg3eEbAE3IajzV9K10K5obQ1tVn8vOYY0OvWiDpK68VpPH
duIgb+w6eMzgafdb5DnlzeirlO84QGXr455kwyQAOci2g7geZneE2vIqPZpI7XbpqyG4jNLG2e1p
WN4jDFOfMDAksSaNncEipxDJsmWLkSPD5GlRU+z7CK/ZtUDNGqws/t/qp1XdMLuVQ58/E2E4q6+G
d5nsURkXdJ94zzTyi87Tcsecr8r4Lk73EpIq9D3v5Fk2V1m5s8obg8ISbmDQrKtyFxYJAa3rQboV
VReqGLCfjesp6a2PsfnRlLsiOrTWo1gzo0NohJt+sqGjHbL7UtjqxhphmxxD0twN+qqi3JVZIiuq
5eRZfsVQDAn4zXjXfEbkgeROg1BSLFfAsdDh0t9itzT3x3ZdZNtpvI9E/IoGmtjfQnDVCfdK84Tm
r0o3Ad7t3aYieaHdSK0Hh0JrPWDBpkfN1DiSsp0LF4rTnG1hDoWL9XsEqjWuZBDlB3W+1zDMNZ1U
vmmpVELjUyDYRSGTNrDWCqh0wtZQi085A8e+yvE43euB3/BnGGxquF/KwWpRQvx8hnyRdP/exAAJ
EaXqigV0QjTi3wWNNYa9FtVdfo+gSM4d0WXc1miEDNta7JnD7VBsi3nda245+CJMcd3DqOsaJzy7
jex4dACDCBZT8E+LvCyz8wZt2UXBhPTvIfv3XZ6MnmapFKVebPP7diLwaaV4qQYe5TMPR7Xb2HPu
Vjq0CkAmPT9o/0Gs+qUbOKn7lDJvpmMy5Pf9ZM/YO3g1YmoKWA/EeDEynvBgww+O/lJwcvD+C3Wn
vLyGn17TSf13nNpaPJZ9zlFHTFazMaNNi0SW7JuXpc5AnyM2Tqd5gbEeTBgBFeNuOsFtQ/f3fGHJ
XLqXk5owFmtVn0aWjAJum6yV2undjDNPR+ptK8RiE2iJvSuqEYcvcHKMpTvYce7h9gHx8ee7OTPJ
Npa0QCy8YChgH3nyZpK8rgo5KvJ7YV3shV8xn9xa2hGM8lu8lrHxmTalN9cr6yb/+PnKZ/glf1/5
5J2U0YSIos258i58Ij3VPESCh5xDG73hJX4P76Lf3SbcdUh6yDHbZEB1AOCZB54kj1fifWWwNezD
DYGnV/Ka0OfkSr9DyP/zbZ5pHf6+zZPXNU+xOnQaD2ih6Q+/pz+kQdjWoXi3iNdYxMCYBF5ifeFl
dGbBfn8tJ4X4HJTZHGZlfh9ru1l8iqyDavVO+F+5VgSic9zjWtGE/gysUJmbo+hTSIhq75ZYnB/V
F+ofgZB70zanTURHWbZejBXcELxb0Z14ZLq2QBIqnLYbE/dDKQgYHOX4ycCoU/bZgIOzn6UtQTPP
yHXrnBwCtV+ggHU2ib44wiqIf83orea1ED5qIjo3Dl5p2xdXBDcX7hQxOUE8ASWxxLWmbrGMmrzM
Wj/VGFbDMTY8ic1uvg66uz69V/C76hky9Bp5lShXS5SrulWsgu5+nEQPYQM+zvkQMvt7aJwKNlGr
qpyeOmZKgM/mutMkWyuvSw7DajG1ZrJubka83Wn0SjQ0uYp12++jcCNOsALhsha/F49+yVG5yUH5
NCTE6cI173qVK6k7GhgWZ9htzm8ymdNhf5f0WyXdJ/FdwOOSh/chepfLq4hix1D+NPlbUrV2TEhx
HD3AyNDwPCQwrPJbuxwfuuEqDnF+Z06S9345qAiSmUR28krEA4eQMn3xtkY5MWOwEpd7FKNB4EG8
DckIqm4M67ksV2YICGr3v1sJbHGdY9QSPAnDAf/sI5RP0WE2GXvRo7FXCHmDuCu+14QfLkbhu1C8
TsSbXPLFwNUNOxM2senpoJ/G8VAQ8l6sU2zmyuOflog4eEqV28f4nlJK63Yvu1YHXSB7Mq1bK/qM
BkchEKght8X02wwvinSfK0uZU0Knkv0k23biZjZ2Ee18fzfPb4yDjHndjE7zGYtXk7m25vU4QSzl
R7PVVvtQvwuphO0m81upX6sZenv4PVhLULMoT5p4yFmWuY49jfyqH/G4xFUydANzk5Rk0ve+aSDs
9uv9DAcU7NGXg0OHe+OR0rntXsLkbkD5T10h+aX6h6I0KvwZL1LmqpN8nwJJifjAMpsWBD6IdAGe
/oTtS0qeFnWSBgoe+lMDyLk1aCnM1snHGnb6wlPHVV7BKNACKXWV3Ckbd4pFVi5LBEW4tOsEpsmv
wvFJPx7E9GbIHnDmLNa4VxBrAaNduztaW8kqV3n6W9C3Hdad0r3FhzCpsGYg5ZJFVx9UDJHdRFsl
9S6R1hUTabHzG+s+ma+PymcsdPjbA3XfIRubFnpd0uJlJWjgsU6IjCmyWW3df5lEkE2W20wDMB8j
3U5D14/Fqa1GjmLeowcJqoPUUa8R7xIe8uBg4OKZ+2px3ckPC9QeFA+i6b/mmT1yc71sYyJk60gT
jl5uZasRm5Vp0m2z4S+cPvgcMPajbiPvE2ffRzC1EVtkHKmmeyn1ZfIPDO/Cfr0cG6dH/fed8wRQ
EEJYcg1Sd/ZrdgbzqfBCaDa0ivGehMcFNGHYb7g/X/WLcfXPVRXZlDA+/wo5+rsOHLAVkuIozu/H
+uXIFthmqx40VotNSljFqcvf/bxhYi4d70Ps0DvBkxPKwhf20qh1VTZEknkzXtiBk1D8VDFE2GM6
uK12AVwsB9YrjSpREITT304v/DfV2gqPSnnTE/zGD0xXEYOcLXV8uRo/1eN9kjzTNi1vpjIwXFtl
n+iRoDrmdvU0+8UHQSXb8UrYHvfkMYFZZl7yNBt2jFWuDqUUw5qx/ogVRNW1U0TeJDBPcnCltQid
wqJq8YYU+nUrr8NAdn5+mGf0rBy5ii4z2FXw+NNOXqEpzJaVdxx+I6t8OXY1zpLGjmeM0skPIVYa
g47RFVWGLV/mWBxlfy6W9stV/n2l/3MXJ/BIZSRlK0l1Dv7gaL2PgCutXLDjHkLCmoQKwitK0otV
ZibRdqjw3F0j6S/wU8BLL8SsY5p2R/QGCwFwcMVifeEpXbq/E/zk2DWWkC8lQusiVRkB6o6sDztk
XsZckdEZJbW+sh8BDQkjF5sLhdEZK82/3pJ+QkLsW84+Sef6RW/3ELWPMzlNMrAkE06Ypo5JIHtj
I0mj+9FIFsRvHuOSHKqSZuMyTxD3zw/kDOH27xs66cUEK+5nQ27yLzFNMthT54XRRo7I3R4k3MC8
jinSROSpCyBQuJW5S7KdYLghYD/9bIMGyVtmV5zjl1C+M+Stv+/tpAMr47rupZrFtCzn2Fhl0V6r
cXcZGOxGv9oCAehzU/gqBZ1wM7tqheNbZmv5Hi8GbDdQejIBtxvrDhqx1rjRcKmRXW7gh9X+xRH4
RqnQylG2opIWMcTEsnRhKKhHR8IA1aGEqBnsINo9uqXqVKj9Va+A3Jd5wWpJB13cGYXLTePZ3hqK
B47tMpJK41TUo5STUcgCDQIGAzonNigRGFF5rcBlzBw4bqqKFworrUx8KBNVdT9mCAcdUpMkTHOA
j1wp+pOXDkzrsNjw3S5998+L7gyIyov9dpMnXQyAVK+jTlk6y3RxihulK8quJV2SPJnF7x5vMJxs
JKY82B46PZun7GqYM11a/efayu83ctKnZHOqJaoS5Yg5qa/rK05gnDQORmsTWFpjvkhmG/E+7Aqo
BnxmfgMSGGaDl1vKc83+9zs56V2OohLBVUy5E8SKmwprhIoDkNgqCGYRjGxcY/NX+WtKaJYXydFn
JN5/v5GT02M+6nmOsCLH6R/gU5MXcbcET5CJgv67ZEXbzFQYk+ev4rr+UEqauICYkp/XxVnEYUka
wEdXNEXTOrkLS5jzQBaF7F4LUZiXOtsK81WcCsSDtAKhg9I/GB6eieUmQI6GveGvqdvhk2MY7qV2
8vzu8+1mTo4yoQ+nUtRCDtRf8VOBVmncWSv1naeymDt5MYUHzdQiuq0L6DzUukTGGDRxoDHXoWcy
gCJrgynmehd2q5+f1DkEQl5EEkvMBhbiX0/y287TiZ3WZBZQOq1uERyGFgaiXIMZ75MlGaXMrzF/
Uh6OJur3A4Jkv9UuhG1+gRwnm99ft3CyO8+1pYShChwq0xwFWyAZ5vFmvitM34Qldls+iSQw6tAr
Ho8jg2inqAEjSF2rsP6rtiM0s6MNYQa2i1HZGPkF92Cl4J6htaYCU6aV5Ov7wDtad121FOPhQJzi
4nyYbIVhg46hT67hoaWpTaTrM9SeSwiYunz+//xES9EsHXuiRSP/d4EaBgQ1qHmfcQBBUCH4+U9W
rWkc9OGQxP4w+C1EAhLqgpGw1704Pw4aJOO7dDyo420ZQQ4McAsv94wrV8qtifQo96bZqUW6UeYj
SGwkwr6750K/1zRy5RPGnJClMKAtsl3s6DiKi9OFPe8M+dvARvW/f5RyUoJowzCic+S9EfXWgylE
7HVblKmbzhUdEWEf0MyFsutL+PbDg1ROqgypK5OhnLvlQcao5OMOYiwR9hIiylp4y/BL7fJdwGjE
GP4oDZRIt3ZEj9nhcvzg09Sar5TqC9c5cfVpHzqVU1UPcs9ZSubEkbH9urH2hZ9Vbxc+tAXKO71z
Cd9sUSWDSv1n+M64S4+LiKc1egHMjVXMo+qPPhwM3qa5FteScskjaDn9frrkyekYBTISi5RLLjoZ
6lMJyhG5AARIcAo1WxFXnjC6cCSffUPff+fJSYg3y1HvTS7KXLPx8BAgYho3z+iKpmPVTq95c3XM
nqAHadLdmB90aHzEZBtPlvgo1YQPv45u1v4uqk8s6FO2v/qIEW/2osqPR/lRVd+Faj+I7mK/YFvH
h0ts8DNqXkOWAGPRmWoSPImT25/kKdaCec7u51+S1/2GEiDtctvsN1aAa2EwMWVB5XA9y66g+412
3Wj+8JHWmxyU1u50p3V0xdaWDHIDlk+Fr4Ir1m6ZvWU0pWmz0bZL+IYFCLKvcTWQ13p60Lurddtf
JYYbFE6q8KouvJQztiF//6qTosAshUzt4pEt9qCg0f4VJY8leuQCXSkWGKvpFxtmyMjnkxCqlMZ5
O20Av4gE/03I5PaSNEY9U+7+9ZBPjudJKubeEqfsPmEKSVNO2uEIrXDfxodu3qndkxg1tiWvJTk+
SAI0wxmAxwz9tnG7t2lnwgRdZRs93kjm3oTgNh7CAYdu47rvt9TEkrRJCoepV6GB3NC6MtIwDP9I
B994ST9cOkPP/hxTJyWILK1/k+UqQzjOMsZ8bIRQrx6OC6VmQXhmd3hr6tVFAva56+HZZizCRmz4
v06bb2e20bR1nCxrtKPdpGdxLJXoMre1M+pbWkDveFzN8QbSkejBPrLmLcouQQL/tcVVdbh0P+cQ
A/n7/ZysLq2eMzPPxOWTz4F46VqiI24iCnkdS0S3D6AxpGSPbJj9svYdaTMp1z9vr2ecR3Gm/fZM
TpZULehZXivLktrEax5CjdXo4BvqetaiFerZadxjcU6wzDqudzRVoAazdjALGyxPyh3GxqgpKQCm
PWNlVTgoxpF5OvgOBFvjkFxBh90BlAvrNnnoRtAe7cI3ap4p3PkFhmZZpIMgsz852opckhLD/PoF
o+Ujn22YwcPHcvSn/q19izrszGxtpzhsIte0GZ15XWHBN9wLo6cUrwBZLX40vVdgJ03+j7Yqk7Vx
HV9h7qIAg4i2Fjlj/SCzDTHGB32ECq540nBlxa9W6RTP7cuxt5kqz4I76nDW2Lts4zO7Mq8X6G64
NZn2Nk4QOUcTH59+m8x2S8APLAPlDvFC62mjKzzmPdALo9aV8GmFnpA60PxkRtrbCjI7uBc+fJjS
XXh4Z8tYWeHcwRlDIsrlpMDSVWhTfJzUBcWO8Z0tDVuwf7vprwQbrrTyXxuBRtOlXWV++Pzz6jvX
h8p48eHZpUn8wzxZfU0xK6YZystJK9r0PQxsls9g0aTKBLv42JVS4iMrt/PODgQcbOL20iM4d9p/
v4eTNkMxjHoYI2X5Cku017kHb8aTJW/SPjQf61cXNmNgq5dSiM51fIQaSjRbKk4J0ukMM8KvTCg6
NbuncG9MhkobRliF9lTP23rZAI7A3KHbQyHfZMNHISKo8Ilgdv4Db+zlJ54WPN9v5aTgGfpAslpR
z/DRObSu0nCYbuV+3wKNWWgjRn/UtgOGwibTpAz6xOJTenE3PPsdf3seJxVEDY3P0ipugkQhmE+z
J+bro+JZxrb0s3EfmNflRsdXaBXAKo+rtVF4F1bjpTtY/vdv50MxGEGqB1p2j7s+RM/okKvbApGf
qKwWX3QwACQ42rpDJexfOtvPqOnYiFV18X/WdUP7Ai6/XfyYV1FWLsQy/YCeY8M4x9Zc4TA5OeyC
i9/92UWPiymhnlBagYv//qnJLFtNpefL0QuVGNvWt3m9OD+C/zqIkhi+Xf/vfuG3a548XmnI21RU
uCZLjHHSComgb/jYd1FAudaNdcGq9fze9u16J5tLaVRSUdQwBbNNtRFWCPn+qMQ+b+QbLL6x6HXm
J/VZzRlhruGK/7yWzoi9eJ3fLn66q2gaCWMWBEmrs7NNSQvRlvuyZbBT/rFsHRBD3prCL9ybZXrR
wRXiDUVYDIIpr2Tcko3tMG5EqmN2n/zooRByfr7Ds49nGVRYzPoMoJ6Tx2OY7awXoQlrNsMvbQ+H
lfMr8AunQ9tA6nnrYEMdmxsBRx4/zx7kcn1xWnEG/pO/38PJU0pzeZ6M2KBruJ69HJ5Y7iVQze3W
tX6Bw01ug6UiDR+5zUq6hcqYL94XlxlRZ0ux7zdycg4OoRQFScuNQCG2dEy2t6PT5lsEQ3buj5H3
S1/F2m9d/YoKgNJ56W2c7TS+3cBpCmCnxKlZ5/hwlszCdEzEdWgLO6G4TQkf2ebqVYW6CSex1DY3
KY1494Ss1VLpBtfqvsQJhLRUq/9f4Ovf389pbZVktQ4HylrOxl7yNWrmYVuETp75o7pGtWVp25QP
CY5Ynz7mCJqZ72FE7wH3BxhubXPr0qo9t3F9f05Ljf9tm+w6cVbkiFWbbeASvmYYQKH4wO6+d/KH
ZnVEPlO58++fv5Uz7qnGX89B+fuqRapKZVRxVYQezcLm/MJEw2tlfRzWcbTuQG1Jz+qcjpj6K2M3
75G3RoZLEnFiS+RyRLbkNTcpPDb4At5C2gZsn/ND4Cjq25Fqx5EhmBU7GITtb+B2Q/HilriBtQjV
LPQQfiJdubwJyOeOPMXCE0BXFibVaUvUZnAUhoBBgA7vcolvkB6imyOs/pLee2cFGNRaDdkCOnGk
IbVYzRgeWgEUVCoRmRTa4+oWSUk6Xtq8tbMv+tudnZwWkS4bjRYBRVe/UsTekCL0dB0O+9bcVf2u
R7s42siGZi+NbktxJnTufSJoZIAPLCtbsVg6gbK+CpTXZL6fcLPMn7P+hZT6wSnrmwH6hw5VhRSO
mU9erJ96nP4zcmSKmxLy5VNQ7GLsP7oXlVcH9K5DW027uzo6iLGdZltDd9FZZ2/k3oXrxZ8sEldK
dtt9hUdgQ+CpCQxQynyEeSscygZbSdeWtD2W10ayRkRemFfDVs7eUsM9UmuiOr0lWli3Dq9zdWU2
GxmNSQ4U66MLhqlq+fm4E8kbwyf9kUIYCX2yxqO31Bw8MxfbZmGZKvWfsb43jX1nPZjjVhc2AyAf
Xv7Mw/wo3UiuuK4S39QekY1BPU0ZjGEV5mfNHsWcRSYd0C/UVtEJJdg+18RcozBS1U1MQFH4UKRM
YponFcaasYNOfLzH5Yk8E1bneBMFL1r1Wbj1vC8eE7SV9f3PX+H5E+vbkjg5scwxpvqMWazdCzlM
5OMy26drN+5yi5wE2etwXCF0it3nwoWXz/u0Pv7+lZwcU2Z6DPsqY0ol+zIjRJvv+MZ6V39h0s9n
gDl25F+44qXVf3IezU2cStKRn1ojYnkJCB5KvKn0hPfFQK3Dpn3FqxUuFC1nkelvv1M7Qaaz/qjU
uDsuFdpCsc8cAbzVx+wA3LN7TB4vhSudY1PK0DfJ/lYQxBtf/eG33VzORj0maS+/Z2H1zEBLp2mc
LPITa90LVyEZ1buIUwXy1rAlSV2PFohIQHwGSYRFCp+elPDUgZKVWG7UxavEfEF8DeNcyXxLvAaM
+w+mp+dfzn/f9Vdn9+2up/EY6pK4MD2kxcYbu5gB1QFq2xi4TXJJY81XPXLCS6/n0nVPkI4WLnJW
hQt3ArGzvBofpsfSj/0GHg6rX3GH/yRx7Wyf+u0dnfq0h13QirlSLSQAWIiQWkg5heK4IQAkgRkh
wK5afZXx6tpkRvTZ/JLwDXhGrvK/+iYsxTJlwLt/oheUtCn6doCCzKAY9uQDiN19bpfL7A/cBwve
leWgffz5quf4GSzR/7mq/PfRT41cq8fo/101wMD6CeWrxotG1u6V0EcYzdIoB5vZFzELxTi08gcc
aKs7dNHkXLxerBXPH9r/c0sn1cgQVXKmmLAekOoKrUvcSPs2ar5FFai5M7MuwpZxXnEgskkZVgeD
TfRztsd5NX0pcdnCAQQma+UJeA/YPz+uc6R9WRVxSyLDXKGfPdm4mi48pnnEGF1bULZqs4QB6Tfz
FW4E68WTcH6qvWkXf1y47NKvnu7Q3y57unNpmSYWZcpls81IQ+niOzIyuydt3LEYlJCBi8RKe71E
pPhKY/v3utQiIhASS/LkSAI/y/Mw+Po48GM3oMqV1/LsyuMaiXuTXScEtTXO0AOh4gzzm2R2WKnq
aNfAOTn5IbGw0lD4Otbw1C31FTxU9D2R4rcTkQvxnS7faP1+lP282eaRD/1Qq9nlyCrcxbAyp9s4
vdazB9QvFzWOxj/bjalCSTRJfpThJuinZIC0by0ziOv0v0+DOP5dgo+lR3fWrktcMlhkso2/TyW7
/XGjGEisArv/0+m+xiQRVDVx1QQCCWQ0ElzWuuTJ4bYZPknRggKMcrVypOMngXd+kSdrASeAun6n
a/bTFhxS1a8Inbe7Dkf56TXLXuXwup+ZRVyFlbE+5luUc7myTbETlyk73rXr8Mm6HyivP7NgdZzt
aHip1QdUd7dy7yAFY4vOnqeKsU2AUxBWqwRkJ+9ooHL1ibxsqWYHd3QV7ag7695c7XQNUbX+uxhx
b4r8jCsSkjGv4hckzHatrrEa6K+R6KC+mPij4/iYqK8DutNifDf4zHpNd7UWODW2g/YBx9UR6b9l
IAb0U85z8Y6cWLnaNsABBXSfGvebNLlu1Ks5XFvJbpi20vDat7vMelKxAZnLfnUc/gTUO6/p8SlR
tVWRfThh7ZrHP5lJCq2D/VUu7AA18o/FYBGi44d+1X9U6VWrXXdHt4LAwdpEsAvdtXSE15mMEeDx
xCfKKHobGdK9wbunrNdF2/od/SFp9sIWof3T9C/rihADVeQ/aDdOvhlp0Ns0DVX08lu45VZ2bUR8
ENaLIrxr4UeDsLmZ2cmbdTAQv7k5ugTK68GVMJJ7BkLhCLbeb8Lq9qhIq7G7SoKd1t6k2q8meKbk
doLsUTRarDs9iOTV3QR5Bx2sHCQkU91hIZePXocDEWToWHmcs6c+eRXLTS86eFhGF22ZLv7ak9qx
QFVuRamY0kIPBM0Y4U1hxauswMWQW8oHQh5v524dh16LpI5yX79DHSrnWzby9j16GNnVUTfsw3Xh
YQBBfMWhmFbGvEk798iiE2lfAmY14fxcq2woNgSOut+KmsuqbMzdKK1nPhqmIBXyPrfHuCNS2PqX
d/zzJiyff7HWElAhqYD6J6DiUJrHYxAMy4ZhvIiZmwSb2hJXOD/gB8MiTXZkpqk+XtoCUYjkmMOG
hUI+2eX9ZSvTL8D0r635a5n9z92cNJAxPqa9bGL6Ch+GndapAsgtynJXH2HpKkvPXlRbFYcCRwkP
AekDMEKDD1PDJK56l4I9PDNa24sn5LltVZEUCCCmRtV7OikvaoK4sqPAU4IaD5rtC+YK86fmY7Bj
5k2zBzU/c49rfb7wfv49m3ki36988kQURWIE2pkphyS7o4kCtMCjZ5PVblOsIdVAEgbfquZbUfpA
jXHxRFmW+ukb+X79kw+/HuGZKIKR3pfu7Gme/N7fgnHcpwu5wjFg4zuhnbjxfb/WnJ+X5r+NxslP
P/kK9aSy6iLgpxP9OHfb0ED4fCvQOReg3UMGFVhiwxChXWByYD3WSyY6TNHNNNwiscV+O12LmD51
L1KM8lm+bfqPHNmodEjju3x+1uyZDKuFcvbzfXPannlmKNzIX9bh48mnBYbFQtL6Lkvup1tlBV3L
8MfwTo+iFysAczhgT/Ibq5uIuB2SHxpplX6yW1STZ74h+sAqhWNlavfDr0LaY+Cr6ZiXtltTvB2P
O1F6Laxr8A1RarymfuhJSKzRfrb09Dd5t0eIwJYkkkff2JFwa1RrWrBxuBGPB9y8C05r/bhJsxum
mp2xaljNCfe3OD/z53DdX4S+NXGyEDlwDTte9ZlboWJwlBfZ5kg/CDjg7NLH7kjE3gpfked8zc5I
khr/JArufYnbpb93sg9saWaci56NKwi9WDpa8qqWfUVeFrBOCjSJgz1aD1fhSK68kaPR8mDaZniP
mUtovYKiZHzQlohS4bPuCWuYCczFvAiPHBcpSK+A7mKR5OAdpRM4Va9KliTR78u/d6bUlWQ3nG87
/jI4RzEZE9M2wKsywsZIwwPrc6g2IookuCw4hhF0dHudVJsBWqIMBy3TwaKwEcKmHTvwB2Pw6vKu
Dv/0id8neF85Gj6Gza5J8EracAdM2BSMdR54qKTmNZSvI6LcXbfwxOwK1tYvPVo2d7TmEqKxT2GL
BNbc1dflNaa6tn4wyeB8QprBBqOwsG8gLcGYDewlOVTuvfBT0feVvu+xvAwmZxzWJKZEOpIrP5J3
o7zDK8dS7oVwnd4z6LpDjyNL9rBEEy6jiQ4UkDxFAkinTXVF1wkU5eh3vbHVCX5NbZwSdXXTir9a
2W2oJ6y9QYPqMimH5u+YttBjSGVndr0DgnJwzKycZFzz13MCJjQnKG5a5vfSqnu0bjQyPHao3GFh
QAD9k71NuOckLoP67jXWNkhPGQhK0Xpa98/CvqZDtZVNcYA9gqDLpl7FJGvHx7wMmQihImbYM6fF
t8i8Cp+acFvYuQO1AQ+V6VbwKKCiFM+2FVeszZUq/oJK1V5jIbWu3eMOYl7FGByLh+Lw5bxibO4V
F7tLDPSHl4QRzbRWn80d5vpEex8Uckj+pBBCR+I/RmUHNl3Rg6kd9bu6G26tT3RgE12kD0Hxob6R
1+169IRf2r2wP67r+8on4rDyS++4EWdvoCjw0g2uhiCNGP4iZsnWY+eBP/FqmV2jDdgLXvQn+1Nt
Za/6nBDiRlvlJrhLr8mwHd8wFNXSjTlwN6UXZHuIYgvlZ1H/i9NOJGdCtUtE8MkeaBETE1wJGX6W
2+CJMEZbvAlw4r1qN4WbwqnkzulD+KCYXG9w5LrlM0dltrf4y2qmJrEPBhPZ0RqVnyPfZX7lj367
0S1GGOuZ8FTpFkPst4q4yYWoxIXoF4prUksZzZG9VLx37xKqS/wNorfulk/dkV+id+y2r8Z1zZ69
k5jCPOKjdY9oJN3oTu0Hzq8REj3vHfByO7iNG25Cf/jgXsJFEJaiLqVZ0VZLq3Wj1mvi/lxrtJXi
KQ32GS7DJkYDQ/2xmGHPeIfuA6d9RFm9ST7bzh9zH1U8GVuQNkI4HdJi04gKSUetTzmFX1u9+kqd
B/OVmzV8MBF7+ZLM4/yGiAvPKpz6V1TsANKxvjjCoXzqH/AJaHQn/FX5mS9cyET7d6jEqWeYkiyT
i4bM/7TSHlEGlqXUJdArsO0YtuKjApMRLPEaqZ8KYCEc6I7VyG3u+t8QVT7EwGF8wld4ICr1wln2
xTE9Pf6/383JGdzM2VjMYZvcczLNJFzB6MQe7oGcT/MRjhlQ/Ni5lIXqH7XGwQMqKv4nuCKiAiPe
N8IPov7q2jIvfsgIGgsdyG6b3rrw1P6FmU+e2gmEQZWEeVfJU1NCRGQOwbH6tlBW9ewfZW9xEiYl
DrIlxz3rR/HF50tUiK+pyw9P6jRgAeuTPpRHnlRDAIuPicw9Pt8OqYQskfS9+pV1jvJqPHR0/c7s
DL/VccNAJOcjxyPVxigZfpa+x/owccsX7ICa2ibDHfUQIkmZWhxzEGf64DhmQ9YctNQXXvX/5xGa
EmzQBQfSTx5hUgeB3DdlQieABdon+T+4l90O2PZHVwxM7OGNHcZOtpee3L+69693998XNk4QbCGL
w2Ou5QklLkaB5qo/SDvBVR3lFpQOp5TGDmZnyi9V1ucqW4MY1f/7e40TZDYflLoK2mKp0tL3xQFA
25dbaV37GF5flXvlc9pTNXQH4VW++7lCPNt0fb+0/Dc+GavSWMgyj7rYl+/Fjbbn40nxaLwOXqu1
dpvc9Q/Wn8Ttn5NbdRf/+g/st86WqN9+vPL3HajRLGXVzDPHpoLgsdtlpgbwtoLigVbZvJnv2C0p
T/GoIXrBqldUIwfhwsBQX37nv9/M/7yCpe36BsqTmyiWCqENLLnZqwuqsh1I4DHbKsxqj06Oeae0
Fad18B5+Geax1Vk3/QdQCRTY8UbbjL9IThNhHimL2wZ2xWmzKz+t63FTmG9Uk+mIred6+UXHFZuS
8ai9UdhIqIVQuGfMLrAhJnK8grbQ+R1YBWVvPT63JjvVjg8vLjx2evzQsrd+d6mrPNvgfF8GJ723
iFZmbgpW4BIrVP1eOGwh1grTw/Fteuz/1AcZ/CNZkdzZtm6p7AVEt/j/vAyH6E3b6IcjyRzX4yuP
A/8CufKLveGIFy2G1XPN7/fbPGlBe8OMphmz9i+1o/hEfnd1A1+c0cKtPNnhkzg4Fgoa0pGTg3JT
7E3iWZfX8oX3Z65a4tO0hIzXnBDkQ6Pjg45WrgYm6nTNMVHFtsym+al3bq27+CSp6/8g3ujcWjNV
zIcRpRikcp487DGcjHDSqvjrVyxx8NIzdS+iqMItDu2F8+hf1jd72sKStvDsMUQu+/fKzlvJJPyT
FjDZADDPHctzVb8Hn6WBVKQgXRwrywlcGBf7dSbssSEmYlpoPNHBdIGk86X4N0k9W+K0JYgcgaMl
Dkgj+ezL2u80G/Mcdd6XtLwY7lYuBhpFaVPkX9qez25W33/KyevXq//3U2YujYCf78cbHrrr4Mkq
V/2d8REBhj9P1+MnFbtW+nO/Tyi8xXB1Ydc8+wa/PdMTKKI8mkMatzzTwVMxUgShdVVY3qmTYCWk
+bqwnuInBvVD6wWDj/2mVnpafHNsdzlWs4uh3vD68y39O3w9ec0n5VFR1ZGpFNxS8cJAfrCPPrGj
drabiWCzpUPkXiLknUXIvr+Nk1M6COWjIvRccfRGmA8UsXj5EJBHU4wjCFYmjRvjikZZ76D8scm0
QYpP4ImtDLAgroXjxbiRf+nofz+E0/MbHXRryBO3tKCl8oChp0PJGroJZQ4WrSaGt8m1Hm5KWtTx
tz68qupVOflxSdlIhdTiofwxkye68BhzjJFQu/8fzs5rx3Et27JfRIDevEok5UOKUPgXIkwGvff8
+h6MbtzKVAZStwsoFE4VTqYoitx77bXmHPNeEjbV+BwKuzDfKP7W6O+1QlgUnMzb4dekAT2+GoD2
99D04ntcFARKWlblKPE9JgvQnc3tjTEUEKUKBpNxDzwA9R6cXJwfiX4gvW4xn7pJ7nLip38/Vj+/
coao8bDTlJUvm7JRnkGczb/vaE8ggZOO7GdbbP9hvzEBce8EcVUi7HKkxKlWCCPVVZptSmFHsERu
uv++mh9bkOSo/s/VXCwAfRTUVpxwNcmmwnnxNtnEMyi5DXYXDf6WzXTrPc0n6vFq9/GnMgW5K600
zTQ17bIm1UJRHjQpnh+t3pHguTROJBFcSRTkMNpSvO39Fd6XOc1j7kZTygTtsVCvdCL/FobOT8Z/
LuPyCTeCbDAb//v3EIFDcBx2Y0KGJiRhmQni1zUKRwbPSxN/OUMtqNutZfypof6HAd6vGrpGEnDk
FUDrq+vzT9vz7xd38diCAqn1VuYe1U6zp12mms8owXrtpuNYjcCNuIKXQH4x5zykeS1IllG3MSI7
IJbRu6fb879QW/xUW/9+TfNS/lth14SxUokC1xSAFYhQpWJN9jeW5Pj+NhZcxkUxFKaMJlSeb1GQ
ACrOgRSs/v3kKvOTeVlf/n4ZF1VuW/tpVoHD5tYY0d43dyZO2EVa3AXZc5ndtf39CIxSffWGUzLe
FR10bFcUjgHEqPAwa7gjmjR6jHBsXZW2SdxNuEs86snbKKQ4LKEnOAFlpHtVLjDXB39dOapyohKY
NxiXQt9a7toi1oQQfLHyobnpbSdsJdkGb7XEZ0/4HZx82yQxgG6g669a/pmo5kWTLyckdtfhAz/e
yd+u52KjS6FvaHUSzHcSySEHfsz+wCzsSlx4xKkvMZp56RJ827fF3bp2Nv3xGf/t4y92PT/KsgYV
fjgb/amkMkLDMDgz/YB/yXSNfl79dM3L/rfRhbfeYt7JE2SgYPve/H97iBOp8ForM8IzzA4a1pzV
cRXsst4thV+YGz6ExDbo734lW3IbvHrXovNL/M21nJa/AzIvrmO+Ob9dR1YNPA5EZoN2rt8yumu8
N0txo9IX/k7mpOfISPGKofbH3fD3b39RwYbdOM2CnpDDSfqm124wuLNisW6OMKBUF5w8s8yQbjBY
rzm0uaT/1y9p0v/7Hf6bzXHx7S92n073/VpquI65uiDoNlgivuh7p8HnHTZHUT7n5qOPQqA0V53m
ZpwnHJ1L5B2IxVXd0fYuX5t4FUU7THHN7OlPhHVwLWxc+r9jnYt3lhuGnsQk01iWLp+XKcyEaBgS
ThjdrjI2yuAGG7Bv1hkmaP1Fuqmv7VpItMIi2Jvg0TBOZSCvS0RQIjOShFeLw5EZbirfGU7GqQrW
wSH88sKNIv9CPZUB1oLlJR5GbQGz3jzkb03j8JfrqtvmN6G5TCmLo5nVW1G1rHNxob5q1Vo1mOAE
xTIaXZSJqXTbJ185HxgIr94IEOI0cbA0kbDH1lkzNhERAhOEMZ+c5T75FbcP8YTlF42fsRbzxyho
bWkyXy3pUcjvNWnvFzSLxRep3CTBg5/8Itl0tuYxikwg3jS/9OBJjb8q6VeRLBv5ExbdqvK2ZrqS
0wBtspM8KycfMwG5Q9G9/5aOR25O/uUVS4nDrbBL9lFlt1/o52J0leeGlBMwY+ZxBAtWbuaNHw0t
RDBgJE57a+qA5VQc1942bBSm7M+xRJTXAmVFas2xuctgOvGp3q1C+C5O4PHIb+QL2kIon70SvJGx
EaOnlrkmqb5JqC5yBSpECwqSs3mTvWiQqtp6b9b4nwWkveTpfSn5ITDhaTyI06EjScS8aaV7zTwO
nIimk1ztOKQzcWmB3y9LqjakmiggiWEQrdRV4DtMxsbcFiQf0XdYVue4ID7Zs0s7uSHfpC0OFo34
dlPb3jpdjQ/isCCHsWQbIFSDtu9m+vIxGNAfLnYCU3Ea76XDIPyGHk5i2W22tCxHtzkksmjoGygt
FJFMbttT48hn4XU85YQtrBGzOwSUnuXFW+8CsYZKHQP9ldDw3CmUwmzcU3VX2n61zrRFuZd0cAMR
AUI5lbkD8mt8BgBHtz6LoE6vdL4BVDZSmtBKH+X7Wtx1WzJPOCWRVJDYFs+mq5+h6AKzANh3H56s
r+6GEl/7Kh6Tx/KZw02S89uAUVziTlXyR30vnzAt4FRYTGt1o5H+NJQ3pLVnt+o7pz0wbIkb15tK
eMLfOX7UH8OAxvSNUxFPHhVjtaxfTNz02Y0P5zBEp7+I7HY130naP4zroohUoelO1df0rzPL1ptl
iiCbkUDinSBykETdPpjH9N647RbDwmoW3Zp7VXx1jmwD6TwDD00WLyxOORk2vHRYa7OXqr4bPJYs
G4owSfPdtPbZLQmjYQ0Dmf0yvOsnljBmD1bzptX73loE0q1VlGtLYEDRFyRrEW2KnxJ8S7Xm2pPg
aHWvc+sA2PImHp5rbZm9SzcT5UhM7PZ4qkukghQ8RrWfOD+ETzGxCzDMbz1pXxqgxhcNc58XzXQn
0jdvBnnYaO1D8pY3TsqU0rrpqw3gxjB6FcInOOHoc/h0U1r0oGRqh64UTxW/dqK5NbTI6jlmLPTI
2FfKbYWBRD23eoqRCeuml2yRgY+Mxn4JDZuezzAuiKxJo1dg8YtaEu917mRQfATTGtW7AYNJcNje
RIy+BI60b0nCI4+yiA6Emz8XX2ChRWWZGHbzGNd2cEdXr85eEs1wYpPwv1t9z4TM3IvH6kvClTfs
dNtYgTZ3/XvsHhaJvNxhGKZk9/iwSYZsVzCArZ6BPUriSqn3vDojkNAal2/9YVjLdjzxrHgUG3dz
l57XkhYWv9dgANRD+OS2Evhv8gxfyFbKB1dvDl2xMv0PX7nB2Q72znDEQVwH7AADvT2BtFoIOfFt
kW1E5RwC/r/1D8Jbiq6QVZtQWzG9o/nH4IlMpDKyM3y1AklWnQM8J8QnoCHVHD467qRQ9+sJCBoo
O9iNTCCxCTgJYxj+09xoUXPwPYYL6kmBOomBLVSeLOUoDishI9rk0JkvfkgGD4rsitOV6c18kcTR
LBL9lCed3bW/NXts4B7qu00ZrSx2opgAooylu3uU0ztFvxVEp1EPhn7LIyb2W2KPQgJeIGSWXncy
Ohai6Z0pDdkjCFxze4xsDc8PX9P0KF5ato+zmiGaBBYBfYeXgwmjGd7o4alWwWkwS1GfouIJhqVe
e0tZmX9vsghX7bDiDirdZ99twkDGYdLaek102CFg4ihN7xjYoWrSJgEnVhSO+GK1v8wMRBY2vdbl
z5otg5iVzB1mvyTPKFqK04yypMjuSE3TtvmwzZgN8/eMOLaYXwVuy822dpHpck8a9Uif1kg3kbQs
6t3UUh+uk/g2eRI3yq3Q2SzBufXFD1cbTtSe9E+vW5Y08Kpl3oNmWkDRIygrD3dtYxvVjtWxCI/k
eVHXSCqU0wNfrVfOFZk4yZz38sztMsdnL9yZwqYMPzi6eN46GvZkHg7cC0aVEGyFtW5ZdtKeyu7A
Cx4BaQCpBp2uWKWoB5wEf3Sx6CMbg78vualq868LrauEx7ZblwJJurasO6Z80+p7zbgv4/cp31bc
1JQeknnbZNnS12746rwXyTgPTQcfiz7aPNQliDtePE59BB+U4Mn6JQrSMXqUo1MTHbX0WRLvhmYn
Tbb5mTx5n6Zq46viF/T44wx2tU2p3hjRvZe/9bP/M+u2BpHUNRtBX5PfoJ0tvYIqL59UGssWetTu
pHQ3CO0XIaaCetVP20Dcw2SPA9jt2bOfGct8Wk2EnySci83GWpNNrVcnQ913wSpVX8xiVwM0FbpV
J900zVqBoRmDZFkMwWpQHAH/juXGrQ1mlKUzS7D6LT1SO4RtLbAbMaqCA6tn9TJlkdOCg18Tdmai
LAlgt7RLge6pNJuC9HphKo+xdOr8Z1m8iQvkdM1mFB4CyE9sSMBklSX/TaR1iTRIsI3Wboa1Eayn
YD30G18/AADAOmWrnh2iw9CXvo7bLLpXh31JDBCdqnSRs1pI3l0Z33I2KUEc+9aLRNJYSwjAshlX
pukSSDwJdzqPXhLfiMJuGrctShHCiSSWO+w5xavq37D9zP48hANdsG3KdjPHLfXxfabZUfWQBeuS
qLihT4jzWlcQY0DvCN6dhNKfiwz8X2b7RYiRVjzMl9vE4JaRuKwEYVaMZPwLy2F6LjooAtFR5jJr
IDQlZ8qYBFECjrzu06Iu9outNayMiCjKjzzb1OOdoi3Vkr7iokaE00RY/ZeFDMAZ1lV3mzSUkLuq
Td2ivy3F98J06nepu0XhYWR3E6eUinoCQVvmChkj/r3OwiKTh4d8L/YzBz0G5REzR33Lvyw1ts5G
+Y5weHyfO4/aIaThRAVT9QsVZbH4EAnMj6i+MA8iV5af4mytppvR11jZfjUgQQTS3IJDPyD8iHZB
NOcmIW7e06kq/PWYE5D9ORgjsYGLqF/zGVO/aPR6xTMejo1dZtgUus+ONA2vWAUlTndWxza36fvz
RxSWW/VkpHdxvo2iVWLso5byETgDFRdauPg2Vdaavi+bL2Gf4Cvz691o3FZWvjVwgkTLlEZReEp8
hFiO3D2WyXOXvKeTbbGe4ob0CodOusIaoUhOZT5WHaDtd/qMptq7jWrrQMWAyfcLWXS09l7YI1VK
WS0D69G8y6c7nVhWw1G7x6kFWRbC4b4J5Vn4XCBpYW7USK7S2Fq36VRbNjh89KRzsFARgsfiGDkx
10pxZHG6xv0HJBrseJgejOIBpKYyrKrcjcCe3kT10TIei26d5mvmhTwZI+TZ+qhEvFMF/XF2Wm+X
l6uwXIloJ4ghGO0+PJaF4zGsEo2XVtlMwyoyHUZqeeuOxTlRbvBJJnx8apq2JjIE1ATFbogVL0sk
J8pR5aER0R420Q02aC7aSxeaRvjsZ5OyiJK9lMKDlONnPyE/jhblmjPywPdl8WV+V+3k+kuODv8+
NSs/zEpgc1ADiPSP1L+G+U3TsBaK3z0DYM3knm04qi8rDzT6XiHSV28PpiI7iGEIxSQKEBE2Fjk6
XgrHZR5SBxJmayC4tmt1JSvHxnwMioeC/Ed6X1e6O+oPzSVCiRUVR9lMFbpsd0tlVYeVKYXnjvYO
KcH6eOTWAG+S6i1nYSYKazLj5ia355iENjfE2dh5sBziVwsejPcxuBMAYpLp5/mpBZscQbmISq9i
qT2Z4qMWuKuI6kW90y0ClzeGdZMaYOhBELccXm2kVlFBNqhbd5///iF+mtfMX8nSREkHPKhedK4y
NaWtzaeclWPrgIgUyKhMHQHGNw7ipQC1diH3KFrJztlRXqj2FK+xy+suNVL44k9YUa/c7p86Oxb0
INqKKtHiUGT+7Cf5oiDWg5yFZ1jiKNWLDF4uDa6U7ifWyNihvUKw6qz/q0w7vif5epkfffrGV27N
D9JzCwiQYUCzhkCmXzSuBSmUlShPw3Ns2JoAWh2oaZLs88b1wiX5kUl0DJtVLByEAnmeccoUF9mY
ikVgvCrf+WnI8cfFXHSsO1j7VatzMfPuMGOg2dQJ6Orocy4bi+S9LZgtNaC/6SMdI5cy3fz7dnwP
ES7bR4qhQfHEVolz/WK8mYZFh2Oan4UryHZkKk4FJ0yfKMbnYCCma2Y1UsUpVGDMGrqC/6t9jCmy
R+JUGIusKHAR4eEmUKujod+zhUUPvAWrjHgzUlvbI5Xtq8+IOXLw3+3gkz5DwLzVjH2Q3eEH9ljR
l52+NrtHLCoKmWxodJU1rmK0ohZDn4Wq30rEz6jaKgY12K386uDTA3bAeNI7r9iPOefZWmj/+9b8
1Im1FBNLnyyJYHe+52W/dUDTXOi7xOLHIbBFPAAKxgXtZAUPqR1WNhENhAiNtt9zCdQ+bGjUXJTk
Vy5D/mmd+v0yLp6RgSvM6vmBjVDct3Ovk44UvikCmBZslYFvYxQjkhwIEB3RD4WEdNDACx8UjeCU
QGHRDTJtMT6ZePz7Dn0bOi8fHh3doIk3QTb/IhgPlSgxBvLDs0D3gqwbNzV3RmBX/q6H0N9sJ9i0
tqif8uyukLbq8BSP55HZ5RcpGKgpfe+lvnZN+g9DIOv3a1L/XGfypu4tWPV4A0aniV1idCs7f6RW
J+sFbGn+onlv0mdlkAO6zYNDPh0FtOYNMWGwy5alf9CzL19ELr8UBydTGXaf0srl3vUsFBRAnYh7
j2gtutKdso45JEUnPXP1fhviWjRZVtaycKvSOSKt1xBOmbmbjWL9g1JzZN7HFQXZrnrDKK05WPyp
ODR7qE7Eeim0KFGYc8JFpvv//UuBx2Xp1QzRUEgVv9gQIi2wJtOy8nOGdnkl+IjUQZrHjv8KtBh9
q5ksvU84r6YtqLt0k36qSJ0hunFCTzrn3xfzw6r3x8VcDjaDKcvzSuNiau+Ekj5zfJ0484IiXSc5
eNcMNskzMETWFoNl7SpK2lT+GnP9+fkXW4AWTmkZBEZ+puigt50Yd71/9Gri93i//CI/KPlwlk3B
YeoyocEmz1R+6IxbAWn3Tezk5ewP9BApc5bg7FrTSwhCF5HXnea0B2+z+EB8jKL5UblB6wsJOXiz
6HvGD8UcArZKP3umxfOhoNyRjht7tuFvxe6LIrMo8YNbbn8OX3DY9FAdVEhSxWt7rwd29jUHvsGL
SA8KxyGVo3wmkKg6/spS1oERpXBKrF3FVATV+bCZzVs2+axXR1TzK/Tna8/9m00miqjixL8UC4s+
Ib4ph4Gz4RdLnfa4LS2ILcdB3M4MAItsQYq5w/VQxR/Wwj8/+XIgWKB9iYf5yXGsiGPu8BRZx5gg
gDnd1Ljv3Fi5H52hPlgWAcIwL50x6dAYfg36QYCeUVa3ScJW0hOGs7oGf9Cv3ZeLl2xKwHKJflCc
cWO2NHq8A2Vl+UbuodStRmmtB7d9+IxnT6OJ99gnmwCG6dqkSg63bTkxNrhJX70NPpbdrArsF8oc
IcuGakt3eEqwdwQLj7B3FpiFv6qc4hHlPnhv65S9VvHOx6AFiBIdgKLRLt/K2W1Cs8XDGRESJk4T
Ea1LYDM0bTc527F/PQ/2xzfLMnVmUdrsOr8o8qJGSDU5ioozQ2pKzGnTIvP8whsUvXAs9Q3XeEIW
iTXZaWFQ+7ZhEVsC7YoOBfkp9TckA6ThnpOwiR3QoPm86J9Ivdc+/70G/fwk/XalFwO+ImvCpJC/
r5TQqa7Z1vIWo0rwGa8x/O0sBievyuhEqY1orpcW01baGlvtV+laW84p62BPDs6Va/rx+fntmi5q
sSqsh8AcuKbuWUTfguMPRlBl44ual53IjlfTKqCxHG3Fj+nLe+agseYGBa/0LqSTcUUn+zdVHdch
9NP/+TEvXjaGjmqWF1wOp2OhmpsM+gM1exmvU3Iex0Wz6Vf1g/5i3OV0QxfBsdnp+64ioxSm9o55
CBB6mWxXYh+ujIm/VdKXK5AmcoYR2c/AtF48Z3U9eX0836mxchvX2o9Yau5vtXNBx7fjOdvVb6nu
6jAp9+Mhi9zqTHo6cnJj0T9YncssmwEA/bUCh8F9PSz5/3LeENfqaAuTT6Ues/dsJ1sHWXzsxK1S
34T9Mt73qqOex89BPcwqAMC3eLs4OjktXglS5sMXldywob+V5beSsCv01TUhU01Pi8NuUATTWfvA
8o95+JpCT/u7StQUIH2z+88E1PbtDvytWM2t1hDSLi3OIrE8gPin6l5l7EPHMWsOXsivVWy0ctvE
iPvBYO00diFzFb1FSOCobR4UTPUkNPskFFeUckxFXWzv2V7GcEPalnbuPmEX4eJjlEXOAljFBQWo
v9fGbTo9TjyYdKa2Gp1Cesg11dPYNQCsdhY9iqX33mPrt//9uvxNYuP5/O0rWxcK/tTroe7HfGVO
5xzbBzsGMcvmR8PB9vbjZ+mTdrtSXW/H1LNeMqK91kO4egkXlcSgRlZTx0nB6SkW4GDBgmNGmtjD
uwQDfRF6oBhwCMl0YpaIZnM6z1cqO+Xv8+yfd+HieGDUplGEbcyTzJz9FZsH57c8XPa6C+pKH1dx
sY/NvUZAljGzKaXcAaDNuYXBHWlih/ScGlu/OXs7ySGhlVRmfynvrqlJvrOW/3phKRUQJWP04B/+
rMqRLQhTV+bFbOiV7JGZeQZbyk0+RxTK2+JYH2owzupDFh8pracnDphPZuZOd9qrSbOA3gUOxSUx
SVSl71Z8kxNkTaz9IadB3h8sfYnSIHQF99+PmPbTikx25DfZQp9hMheXral6Yowkr1Q2ugn2h0a2
jdEtEldTnRjyQ7Ay38aH5Niv/DvpA/xsbQvjV8DUnKYy7YR1KxN1d+drp+Ccr8zG5hDdiIv4IG5G
t93TiAYObvhPMHqSlTa9DT1xPSuBzhibH1Z802WCwRtUUAULm2vHAuWn/VqzTEWRRZGQV+1ix7HK
PrHg/RfnZ5AwNGZGcbYzTGyIzITsvrsLOQZloBSA6Mj1QtlLC8CH99awyJ8ZYraEiqLCsjZhSiuP
6K1Ffi+72sP1GPEfH3N0aQjpTTpaqnVxpaop9VXV9nPlh0EfgyYO018VAdkP1jsY7Ex5MFoeD+Gr
AUXHtGReoIUVeCeCWOSCqZQ7Qh1Kbqt+k1ZPOXOpEXenss71raqu/v3YfHcGLp/2WYBvcuCSaKpc
bE/iIFjdUNPInXXz7TKzVmSitUzB6aFj8WQBftDvlVekE/Cfb8cOkcg69TbyOsN5eGWB+OGQroHt
/M/FXFQ6kWXGUytPxTlkmo2YKl0KHyR+7ZQneG0v4mfwxYFmjkQl5QOYe50cSf0jOvG/Wa5/v46L
X1AyYnVIoqE4ay3zhqW8xYmxjLfhLXT/FWvlRnyes0RwIP9X0tD5JtDKgTakwZC+WH/qMjWSptLY
HrfVRsUsHuL/9HYkBM8ijG6pfwhf7Fk7es1tcri2O//QSvrz4+d15rfdORnjKFBjheVvnOU/vFJ+
xcnJARjO1Fdny+Ds+xKiW4nSrYJTpUQjg7zEyK49DfOm+Pej+Z8bcfFoNvKQeJ0qUWO60f2EWbLD
IcLUGbnGvtxmZ0hQup1uxPFc3RjYoWk9XhPIfj/+/7qGiycy6PogiiE4nwXr0IvLBtOCKypbA2wh
DgbRVUknXgXqHosVMvBlzlFgxGd1D/FNm27E1FGEQ3w35jvTv51zXxG/8OTqd1LjZOGqTHY+M0Kw
RyGyt+5GaE9CtZTPgUkc8d4guO1+VG6sdtj77UuJ/GDE4cKKJx5plmkohPyjBh/OCu4tSVmYYkSC
8xvuBoacghOR+IbSNYtOFiOtHoVAoD5NlFOQFdm3OKkJX6H3EsIWauWByHryvmMmlccudwzreZre
hOleIAXpJF37aX9eIk0VQB6nczpyFy8YbByCkEy9mEHCg1ttspdC+yWm2/5m/DW8t/0iBEOwHBOM
so6O7+e1k1bKDeoatLsnxcmPrKpPDTrB7wYso9746d/r4o9VAAdDc+6/i6jrL95C1UvCICq4QnnV
IunvojvItSrw3DuGWxCS9OVEm3X4jPDanJS72nd0uGWqi5IFu3Wgu9mbKNndFw1n3MismyYoJFdc
W61jeOAqbybYCUq3kaJVee3a563+8qH9/dovXuEYmKssdlx7sAE6Lin7qFvOWmQa9SiR9cpG58j/
aFeKuhxvtF15MF+0m3qmMpDdyixeuSVBSVr1TFnGNbO66cXHKUMljaC6sKFoX3nVf1DwQkwCraax
DanM1S6KUz1ptSYx1bk47ewO/h3xl2jw6COgY+Kdi+kL98S1X3GhfStO/7pThigpoo6A+a94y96w
6kZSWOz8ivRI0HfVp/aEdQL/ZM+IzKWDf3Ws84OPmC/724deHFZlqSrGuubLEjmebaB8xZYdfHz7
okgBI3XICZEPWSt1P3sRDPFKpfiDnfjPz7+oFKNMCIJakr+3/Jyg9VVOCAKIic71Zkmjbz341OCQ
GFYxXCN58+8369rH6xdnIWPoK3HM+fpI1zRa72S5cAxR6DK3diGviZDoixeZo7ivHqX07cqn//hu
/OfmX87UTPLnRzPjFx/ctsRV7qpLztc67WWHvKgU10C7tIB2In/5Iq8Oe4omkAr2X/0GDKBZ/Zgv
ypf2x8b3rVGvqXQYkFCoI1GZVrQmSiyXLdY01IZvwyu2ZmFFU//ft0CZ983Lh95SJBTYDJRN5XJp
KzvCRYaxztlXe2d8zA03M1bjtBqKdcUNEP2zzuZAM+80PhNfPMjIWpbIMenG9d2qDG3tFxGi4E6a
+OQp6xLr5alyDcAUT/DVZG9msFXXOvHWD1dNjgL9AgDgVCiXVXU81fWgFA1H6AOxKHp+svpd6B9a
rVhyD2NjUe9Csr04q7GjDHZ1D9wI8U1sg7kxdmpmh2sztVuORmzAwJKAZDwr82CqOSbHFEhhvSwN
J3xQ1GQpIXxt0kMKrbBAf4qVdKOSDq4QVpg+D+/mi9LcTLnt3U8rcnUQFTJhE/e5rb83YEI9caH8
UvfmLIiRQ1cZaWXY6lN1O9ULfd08qKELKSVcC+kj8j6pgxR0lB5IOk+29bFuHVm0DRq/4lP64T+D
pwm2wlUv30/HqT9u58UiFBteXpoJx6l2XNLB0z7UrwE2GxBQCv/XEtOT6aLXk1/yj/a5NtZot8zq
tmFtYs9wodbN2ZHUF5hGZZJzbircXaGbovZ7+ffj+sMIRqd3Mic3zsc/+fub/FaQ5t6EoDGshjv5
QL+o2hNTtVB2zF7eGdwdeChxt7j97lrDhLymv94T7IVUKOTviOr/szP89sFBUeV674/dXQV5J/Od
58DcFNKpbCKO15B3EJ/G0quaUiRL8WNPdreIlm2UDnpqp2AcVX5/cYSiWHzl6q3ZxnQNLLtpnwrv
Q6TbnYObz1Jt6cuvg/VheJVTnZTKu1eyVxFsW6LyUBW7cCQ2+N3CxxNahPTwaRqwqMSU7Lxr1hp/
qiZfR7c4mQnpMjBlItBrR9dJtlYH1pZTq73IjMuCUtkOYAMzA9lZfCfJg1vXDERkeE41siVNWqJQ
ZTpt0AIbyWaCtRRau7T5lHN0yfqLPr2F+v3kPxDimev3IgyEaTdWpwS/3xC8C92zoP9K+wTgk4c+
T4X7t4ZJuJaEdoV6xR3D5FaqbkekwA2QEZ06Qwb7qTVbAw93MAW4uU9jsjO8l0y0E+2tqIMN1kFP
QeHnok4hz1EbHdTXgnkzU9WqJVo8YXihMLHGrcz25Yxk9e1T0S6GpYECBtHVsKz33mKE6Y1U0QE8
InovkYFOwq1FNAq3TeIEsDbLYBXkK33YhcJbZexG2gcwPk7ysSPXyFvg9ogey4PhguZfa6v0lKuP
A8WJGz7PWgEdyg9QTfawMnmlDVkiST+JuBVu0g0MvpX6PsBuMJ/GxkSzeAoR0kpx5qq1o5H/0DgG
IgMgcZZdOo25achiQ1z9FRx484GcDA91iT3iQcmA/4joXvJjdze8yeQXL1lpD947KHfqJO1tUrbM
1DW8B5uOFkhyMw0L/3O+fn9p6YtMZmK8mGq3YHY6suIhsa7hZjZb6tVqeCiIXegWHexTiXT4hMGH
AzAKJ2TxwIjej1zrF1xQo3GlBG4oMjRHk3fNrfAqYxshzqjaiotslT+lZ+hQxe3wJdqjB6P2phUD
HC/rvnEKpLDwvshUXxrmrpVtp/cW6roFaGA+NW+Dg049B90j3Iy6I3Ys1tgwAELlp8ywh0f4pg0q
rPId9eLbMDoJkpwzZuP0l8RHH7tj8jln23QL/agYHBeTfZOuE2y3GLEYS7b48hKy4tbYPPnHNrrz
vY9JvW2hKObtevYq74J4B6cTs8zArjw+ZEDX9lblIDjMCPLjNy12fBWh/IoS0nToT5PNYBtv2WMz
w5m6u6TbG7ihE8pYm6kCwmo8iC2RmMDCmgdJKBi2FbNClhhXnobP8ogc64FlPgzYFJbsEd2buOge
uFMa8VsOog3dpC5fGJRqi0YTFvm0C9D5g94lySM/8GkMDZ3Ycxm94RA38YnqKLZsSTqIJGtgM5gY
6+LNA7WbrMXaFtOl0rhEMCG3ZQdqyAEEjEc8T7dCcIuTR/QW9FZToHFowOAIytTg8fNAbNurfwK5
8NCegxSaVVhz6ubIy4X49zz8qAuAciLjXnH4VMydFK49YelFdyKLg/GEamDSbH5w3VqX3bbhT3mb
CPA1Fpe0wUHqVr5LRHmVrKi/TIFWuA3ehLAgHGBYVzgGaLD3zC1Xn/KWdbwzaHd4TMif70SnYkhd
HmkFNBOGoV3crOMWG8ZSIMsCMMQ3+VInv3FWI28jHkNYor6L0QjjhfrBX2fA94v3uJJLmxSClCRW
7TMJnnU2yFJ9RIFVvAjBYSJqthFucnP+6/lkcg5yjiwnJMCgduPUzQbeFuEg4QrznfHDUt2+36Gt
m4oG9fxz0f7yY0KfSRMfQNcmKamlYrjp+GeBMDpFMRadepz9A4MF8wb9sXcKUNi21owAjLRjlhxk
/A0w6zyOKaO+4BynQFWQyTjwN13nytJGHxahE3OUEnKb9S3CENm+VKgvAwaEDcOe2058F6PHHohG
hB5Qu/NvtRlDO8clcYOsJfseOjI0f6Hlymh9Ia0CCoaINu4QmmubDhpv8DIIv5CaJrBpRLRFIIVL
R1GfEh8rCGtTgAa9fAggEwhEMIY4sH4F/Sbyz8imLBhuylsgPpNNO1r3ybjNogjZ9k3I8zYrYQXv
V9+5RkmEm4QwOXw0y7PJsaF9LFqwhfES8TIYP9xn8O3G+LZGJqzxl6zaYptEO0PfN4hLr1Qjf7fZ
IY7RsaAFraAruKxGhrIL9CjUu7tZY9MTeLGIzuEKl8+8AMJ0eWJwcjX0aR6M/Fmx//mhFwf6oqo0
rzO17m7OlNSXCekQ3rpzdHcOpRmunA9+OIzzaXPQkwjKVVUu1aahOmRVJYX9ncaEraPZ1q6G9fxY
8JrPTbb/RU753E356wv+9pEXbbayUNtQzuL+Lti0j8p+du4ZS2PVvOFpBAV4rbb74Qj+51e86D8l
5pCaaspXnLEJFDrq1tSZxjHwH84slhgLOyeQjphiltfioaS/25p/fvZF5W1qE3p8n+8qbrOTsmvW
iK9teX9dgvJDK/fPT5oL3N8K2FyMmy6Sg/5unIOfFvE2ZsXQF1jemNMH3bZwuzVl2jdxmbUzcFqG
fs6/X5hvsexfPy2lOzHHMmK3S6N+Vk9mZbRdd5chmqcuZHunTcptb0P6Omi/j1l0TNR1px0hnVaR
OzdCisDN/W1XoEW2VbtW6Pv1pL3YiNZLB02+djK0/0Pame02jm1b9osIsG9eRYpUZ8uWe78QtsNm
34vt19egC3WPQyFYF6ceEonMRIYoitx77bXmHBP62zN1Xk2WYWQXkKGY5YIl8Jq5VOBMxukdt5M7
3RRfnYMnXgUw/ZLcsMzPTMrfv+WZpoaumKwJyC85mv6jJgmzQs8qbGaHZpneY0EfjrBgK88kApia
5jH5EMgpcC+1p9Vz740JoI2DPBr2f47yTTWmWidL88eOy+m4btMVXeaeuM9ihZ1mjyQ1JKyUIopm
seQIio2qO+ocnz4bvgjOowGw5EWXz0AcjJaTPTyGmKTYMNS1iB5xSbQno75knX0cP6EXVO8jiGtY
uevfb+C5s9bPL3KywjVxqRSRP/YH1SuucxjFildez4jS3z9Gkc4tpT8/6GSoEGlZJkaEXxwKf0kk
oXjToV2Z9g1DulSsbI2SPIXdqD0X7Zs5XfnHdFH4d43wJMl4+tXPAYGNX94E5WekvGBVVkhvKnqC
TqMl7CzviJhSTrG91beBwFydGz0M1aKLgNwna789FEeMjOZza9GFr3NPKKmzsGvjWfGOFbXh8GT5
m5H6TsPi2uuzUhZCUJXaQ3NcJ22274mOTpNuMQokYDQGo9AWkm3O24GcrSCfFhhDMIyeREhBi0hC
UD6z8lNrsABLN9azKOeLjtwpOIZ2L3t+8FwV+G25zpEDS41JbT6USWhEzOYR9hojQAxLQUKLhN6U
doVFd8qXU43beykSXjkDU0R1XZcHU/wQ6gnboLmoh7XJUdMK7gmAiuoXoiSEdJOHz7TGiwShBoUt
RVQ+PmQxdiMOpdnG4vh1fOakqSxD/gAnVW5H5OTNbLoGnWtWKLAcgKWGhwmt2PFwIjHDsZskXvsg
fyl3eLAp/We4VAdLfjruDGEnzFnPDsIGc7wpH1lHundli20dWmjpWEtiVqbZ9xq8wOz9VHGSEolM
U4MPOG5iGjyik5jvvfxYJW4G3NNwpAK3H7tTNLuhq9DRW1xXsyM3rdg7xFsxerWawxyDa6wrRmS1
2/EfqiN8QIxi/HtBADlcoL32nwahXybFyxF3c3GdIeOSABS8UPcnTO7zZWuCASDF2fGjB3qyLT2r
43NgIpx7rcK3YHzKCfdKKPKkBT44NJipf600riR5Y3IwidCOKHxnB54MFVe4E+gIyLIzd/PGJUye
cZuKy7i81hV+iOY9iQlyxK5lrs3gkANEMIrPTrrtyKTj8efc1WhLpFI4QiROKeGAs+0q5wMlT2YA
lm3UwPPjXUKGWsORVwDkHB74LGTDor+pwdkIbnk8hN0DiVYcTbsHWG784aNJ6J5bRvc1Rrz8IKn7
1tiRYBE9FMpXuNJ1L+LWB7sArdJCLDkmUt/JFLNY0TfhsPGLC/vVmZEAK7lMdrAqwcJDhfz3phnK
fh2nsdkfJKykjavWLmCpV5kFU6PGy3memcFdXMnPFl0mqoFZn45wwJhX+h97dZiTV6xrbXdIHuv7
bAUFyOaAuJmzUpFU2PjsL3zRb+nr6cb88xNPllzFrKI8ztiYEczptTvCaqA5umjsaWUZ97UCSwuj
Df2Z7YihtLsPY5RmLVyTcAs+pNxUd7En3eGEijGdgSduWReXf3o8URDBZbfisvt19f77Aq7Ot//f
q9ZEWTIpUNHn/H2famEIcrXjPvmYXSqoMrsEUsimfhnRIydeQ3JUsU7TW6BqDWo3/LBVuGnVOz3Z
mog5Y95aTsIE0tjMuYkTSvzHEhw6z+uCVYqz5TBcyWip05tEeBkQo5XjS6G+hf1L0DyN2lUXe5qG
EPw5TT4k9emi9GDef377ficaKTyyxmgl/CrzJOxIHFSAJhvvnD3DxCZoMviwLGe4kJh+vn7R/3Nb
Tx6/aYzhKc2PH767D1nbluvcxZTMY0+fGyuLO8J4Q4SItuf3H/R73PPPFzYkFNqcOaidTt43Qxvb
Okz55FhfWcO1mm97clMd4P/Y0RZtcl2BbNeu2YnCaVfWy5RUmht/ek6GF9I4ssZFT25raMu/3QGg
WDDHRp/tdBsKHqzS0SPckSADmxm42dKxK9N1c1wNDH7AgxOwhSKoeVHJpqGTeByKRc7EO/oTMwZE
0e41husf6vDqyOvvGI56aRp2RvLCcvPj65+cBsYsOuppx++dTWDQ152jMqoVIjdnzLyP2M4yYS2o
V7gObNq8crDFjAKvPmIncs1Li98ZHe3fV3NyYpjSJg6POVeTsCA0bkXGAb0flx3GpivBYddPPCXY
6nbhjSoqHGYl1ZpWUWnZ0oOEMxrftbimO0l83UXG1hnK3F9XZ55MDkU97fM+4urM14RO1/J4UxC6
hDXxzyyTmVVBkx38ycVVjP58D4Jw326ZBn0wunmcRxXVhWry/KKNRGC2LqryP+FtUuXnx8DngnJU
8hnZjdkygHZoo1LAUtotGBB8c/R/f2XOCGi5Dz8+9mSNUGI/sKKh7w7I4KJxCf8IWFD0KP1pl/1j
dXTLbFfry17CHfhHzK5LBiTbkpaU4cqmY0C9hB4xh7Isupvmtnjt3ssnf2Xclm9hs4jpqFKEgTpG
R8gsgbyQD+0rVWjsrS31BY+fDj1H3bV5aR9pnj3SK7NKtwC7giYvRmF3YYHQ5jfgnwXCBK5ozHrh
f8LXlEGZjCwduoNB67e4ZsuC9/IwGluJPEXSkBwKMn3YyDKddPU1sUN5dujjKqY1m6JvQXuh57ZI
zkB5IBXGT67z7saYPhSfmrwUPMJg7YAWImG32xQmhaMU6SLSHohOsYJ1mtF3DGnBdV9l2mIDX4Ee
8mCVS/5jOPbA9aFvG6RtEXM1Sc9shDRIzKWTX8yxPHdEskS4vAoFgviPADJKa2vSJsZR+P2l1Bbt
ySFsTSUnzwa4aN6aTu9qmmvInoaUEP4nK8SlxskZ27SucJLHpsv9JCDu5PiUtq3Wp800b0/WXnGV
3VG21Tfh3bydl+HGqxlR6TZaNXONXtAr/gSDaxRbmV4OsQRwiAoiL8Bc4fOQ4A45xSUN4fkrBApI
8CbB8wjM/y4QYrgktQSghJ0M2Co3pyh3TezlwtYvdpbyNgjbtr9K1XShQmVaoYRaihFm6WU4OExp
atKglwXTkwjrcbAhTUtkRjPzShxNcqU/v7/K/HD/Pt0qC4cKatzQDRR/f18u1EwzSMxpOPgPCLGw
n7DxRas22wzHewXKkLrT0ZWNzLE5ty5FinhRLTyx/OoJbFQ7dJEmpwD+GqXX8ghQBkGDqC7ACB2Z
Vuz15DogK6S/VYrNRCci2psM683bwtwlMF2AGYGx0FDuStkddb3xOaMaqahgn4BE0TEarFKKIBMh
trjAuBMFTiggEyddnXMsUQc40GnB+0jYyrWUMZFSlpx3BcTjClE946K3bot6SciEbyfr/5uFRACI
aUsWQegE5qySJ6sHehBAD8F2k+0qcFZhcK9UX5xWtONHM0hQZ8qVqn8xY/Prl1C7teh8kq9CNOZR
vCAJOtevUkVLMkgIRP2lfeP2fhTirTkUvi8oA0/4HL36QiBn6dRPwatBlI+0m4X79+Imeiqw4Nvt
PlwKN77tv07DduKMco352Bw9IjQUDiukOaTpc8kRdaz3ibkuAi+DUv4FSr1bjWsCb0ByseIa5iOd
7nTw+vFD7D4tyY3aa6u7rYWvnOwDGusXiv9zDVCVXpUkqqJEWNtpG1sqx6GxwvlbGrbuDfV9qThA
YUBONcK6KfYTzQrIF65GNi3FGJSQ7rHsNxee/jPF/F9XcXIEyfp+ko9HeaB9ZcxiaUxmKdaADRiN
MFrTmMIeTHI9S+qg3PXt9f/3bTh5++TWVy2x4wLEzZhuMl5/nRA1MZ8Ynu9HILZkUYeOildvybLF
zxlkt5fkeufatH/dhdPmt6xqVq5wEeqsva6pZYZZAydpq1hbRcu4uuuSjSBvTN/TTCfcDP5XraE8
vmSWPFdfoXMgFxMnlWyYp2crKS8RXwvS/OgTEdInq6HzcoWKm5/Ehy4VqMtc2+AzYz7EwPQleul0
hHnYgAtq1vjapz1UUmOrMHiALuvN4vfn5Vyx/NcFnhQ+apcfp2G+wME9ysx0bfDmAZdnWxSiTXyd
1sMib11sGEFHujNFKJzD4k0NDUa/L5ZTx8vp7sI1nVvAf960k5NTWyqNVuT8esTRED9Ab91GsRwy
ud5BtsC8dV8dPVlyBuUWdVKy6LqVMj0Xx2slfjTDC7oya35jToqlv+7QyRtVS2mLnJU7NO3Jewgi
UF022uIMknhgixVYTCplId5PaJmIV1iYlDfFHPqlU9AjW53TYOruJuQ3NGAKYQnrxZS+ZbKKkhtY
D3pPvB9IP5JX9P5ebkkH0Dy0YvC/4MnROeW1edafmT6nFmgcTyDA4Lb+BPxiQdQK/2RHBCggtmBi
rRjTEeEZsxP1n3J8D++GkM7cQ3VQf+JT7rpltRWvtbV1Mz7xQwaEJiU3GVFtMa+kL9uReFDkrcnV
zN/r9djoq5b8NnM+lDR3ivgs+I8F3rngzm95Nj0Ymjf/zY+vKGTJ8roQR3SyfvhBAaMz+n51O1QL
gLAmN2xX4wyfzPr7qDh06bOhvMogNUMv0td9xTIygNiiSdvdXLL1njuQMGaBcCDhh5Txtf5dTQxd
GwhC3MwLqo9E46FrPEanFj4q1WUQ3t6k9eF/MWia37vTp+7nx548daJYWGgN6/lj+2XHWB5PHqPk
3h2WQ7H8bz+QcYel4KaxlNNNOvdb3Serbl4IWDJDbQeoalkxaomSw9G7PDA8uzRSU/6/D1ROjp56
28taZ/CBvZ3pz+Hxucd5Qvu23Jb6Oiq8FhVfdg8kZSEX6D88P9z1BslAKtIBrKkL3V9rydNAi53Z
9ngLkbj9srCC//48Kude/5+XedId62qxqyuLH4IKZdVfDe+1tZ6vYE6DAKs2n9vnKJUew5FJ82sm
qFpeOaFBWMw073kSqeEWJWNtWuaFJ9AUY9x70drx/V7888AQ22lakoUM8bTpEw3lZAYCt7PQQMgu
rP24FCY3qd5GNK/jTkUFpBP7HbNoJ7dtu0/QEwjIAlJyhX0iFFYB/AtmInZcoLvyPaDaJVIXTnRH
VMtuSiqIrfwhaEFh3b2ug0+Bl04mBMZHTYENAhxWU6w1FTbnRd782f1cBcciaqICROjUUtVnfgwG
pRwOlerOpl/KPJQk5HAAmGKxCpmkY6JKrP23ZspmAnT5gZXODbo4K//nKk6qCnVoi6RNj/M7OcAp
XCjG1RjcGRZjweGRbloAfCGQnrsRBWy1yfRrOdwUxGyaTAwkyvGRtOog+SPilRNVUlw5AsQoQYJ0
XMW4sNr8XadbFlS7DHKg3O07cYbRruOcedkhsa46JmdlsvLHG61zkDMCIwWAiRDl0FmPTYpoqXzI
pHcWxIY2kxH/AQ4xUgSH2D+j1SSB8a4fhn5lPuW60+fPA+wBB0QVigAI9YwIdoYJ25nnItiAZkkI
pR6Rgk78/+3wJZSHhMFVBqprWCfGlarvI2oCTX9SUxWM9HU/sLXd++/AMGJUaTaYf4UUvsQB5heS
Bc7bTR95PqVGgH5b/qQZj3YkJQktKJhP95Lj5Gxxw8Bh7iOZIuePk7Vb11RB8bOex2a6igHSENzq
jemSmaR1r9KBqPr7QNrmxkIbBCAwV037rNkhosHU+szUKymGBSesf19Q5HnBOH1Rf17Uycpu5E2c
CjpP0bzazadpGqpEf+b3Pc1V5AQs8in0kJb9pfYCHK5z/OdeubDPnn2Yf17GyT47ilZfdSaXMQtg
VFtaRLf1lvmnly6hTV3qSZ//KSxRxBApqgRrnPQQylFp1C5rOZTHG7rwmZ1rBDMsSjDH6VImloij
HkhgWk+mJz9PS5gVekbPhcZs4N9ipFIuLOznRNCcAv7niqyT/YeYQUMP598hXkcrphYUt+q1EN9b
OcqcbjlzqcmFYT4xgJ+6dDA4W1b8/PSTbSWrJ10RND7dfM3CKxEl7ewm4pCEWFOxI+SES2SGKYOW
Sx3WM82/v773ScXvq1nVqBG/hPqqg6dlAaUpHjryn3x0WndORi9epsd0KfCuwmn7b55+agzVnI9D
8uksMCgVQ8xGPp1JSL3QDeeoLfn2jQUweifD1pih50vFtHVXq2ZUAuuQANec9ki7Ei+aRs6157kb
/7me+W796E3UmtK3VdgNB+POeo6yO9BVGkmxrMyBE6GAtaD/+24BJOIDUHtPOE9iQ7sRDZtOW3Uz
mdoq7CAIKs3KrxM3ij4ldSWXb6NFN2YOWeTvGXWznT1H90zcTTC/MxwACjf2HFuGHUY1IPGhrsaE
kmYqaMvUzt5RuDhJssfyHm6QmN7HnDGWk8yCO9z3scsJEYWf0O2b7lp5aO8hwXxyBjDfB3wOSDfp
5ACUsukgKwmlvIsmdF7YVCIW0bIuxLs5dvRj9hswtWbOfh0fjuMiPag0YyFR+gcNFArvX8TKY7DB
vyIWlRl8u5EoLVCd9ni+SWa0dhb88rdwVUabHIl2Y6McqjIU1YhwHePSS/tdhZ4unoYqSZY2l+P/
jAeqY9AlhjDycwkuBtHS9HrJQ5zftYwfU2KW9RtTeyrlh1YkgWthvabYQ/kanGKF0i2DNbpItwPq
UpdbFB6z2zh6uvCIzwvHb9d48oIVQlHXucU1wl2ER5KzjAlLTqui04FSydfCsiO/GUkKeth7Bj22
2t20xy18zuhSc/kMd1FXf96vkx1QVGPTDCt6odyi2uEAg7ByZlUW7QsytZHmos/Tns1Kc7su3cAt
Uc23TitfWHW+u1+/3ZSTXW9SOymtC24KmRQa+xu613sVI+ddvS6aB62SeDM4LQsA62zsCRnHHkJx
AT15yIENEhGYmePXL9Z6sjfhtSgc/OfTXxzwrPUrUOGcU3//Ib+bM/9es4phRZINWkYnO0TTGWkc
+Apr1Ya+pWKup9ARnkvpurfssGeQQyAWiee2mpODB5p4UdNpBiCsLhl+VDvVTeHJOMamPCAGWwn3
2bYHPAVeOflgkJIoznRV7el1ZgvKj3Dwfr/8c2Ngfvv/XP7JFpNaXUqYDCfpSlvU1gIAAFOY6lE3
bQ0pICYteSnjimbsNziVaLPgSathjkuelYE4MRZ4dGp7WmJTQpzTONXOeNA8ZSluWYnB7HuYQD6q
D8s72vTD34FMuR2prRLjsw+kPDPh4piu+nW6mecT4aWvNxco//w6LAOigufPQt9xsnJX6ZhZrTgc
guSO1ndPLsCOeRwnxyRdZ9pLcEjolOAjSdHuWM+5tmuIyHITRlsoCZlRGJvMKb3jp/ImuqisUpKn
86dBfak5Yi56hN/39Vuyq+jmI3P0hmvK9mJP90O/w2yh2Apiy9vwoNnmk/aZ7HCt0VCZzQaqtpQ5
oBxYv9GZLX//Vc8WDobGMQTMLpytU6thoSVHX/DVATHNApZC9TjnSsZ7gyPZgjZ+vZCW6uqSlvCc
mEE1dIJmMG7r9CVOyjcpOmZlKvEqqJ42bC3xDhwQGTy+Pfbb0VwHN3ARZbuad6TVpdrxbGf9x4ef
VmpyOg2iGfOVe2KxaAGABXVnT8oYe4O40VM3jGw9WhQOLHH/GqjzpSs4J5H5+fWtk1fJl7VyShqu
oOWhsPYwkkiXqHYtkeagPWpyPQfJ1skyKJzBsGsOX4/A3QpXwujzCeIxZQrMsaq8waE1KoRtzmCQ
gXfyTQbL8QXTgByAFwxs7FnszhzsoH+nbi578/7ASIoss/C/EKj89aVO9qkh5LWiPzMccK8v9XTR
qLdJ6fWJF3R0Kq6l6TVhleK8PUA8hKx9YXm99Eydns6wpB6NseHzGQJT9EvrMfVmpXgLybrC/ZSD
IykXSX4V4KG+9BrNq8M/q4c5p06b8/T11PsqszBOTckvmgK+IhbFi4xtljKwMZ2235gKjRudSdv6
SA0FWuqiOu3sMdBAmoZfWFLAp548UmUUTLXeafMbVYirlicbYP6KcSCUcvejmTsx1rhE5kdbWd+C
AIbUQCv+Ihz0bG/l54WcPAaFYLSZYnAnVN2hlRF2nnFcjwoSwbUPowY2i+y0qQvr1h4+M6Kyx505
PrJZxBd+k7Ottp9XclKslFmh9pnKLRFWEx+PynLBETHOeAEWffkI0E1yKmaGxMDI4ScNlxIcLuxN
AxLmcjQfJtXzdyqKFWQLKNIWiO3MnWreCsKXGVXMBi9CFuZ78+9T9J8f8aSq6XLZ0CuFe+dflfds
/p6/pgGGrQnxHpa635f+s2fon/dn3hF/nlWkKSrhvLL053sroB0N1D9XH5pkK6pPY7Cp9B1o4nLa
s3SUB5GRcRhvS0Cj4vsUrGMiI53fr+jis3PSEWuLImjLgiuafS2YUvvqWpsezew96YnmqO4MVDG3
EtlowL7b7dDtBacmWiUmP+HCpZyvdH+8TyflQNQPMPy1+eYYa6lehcIVozYSNKLl2K10+lwU44g4
Wo/NO3gxeofyn1lMuMQGVl0KEdXOPRigmWcQi8xm/S2J/fFTdWmSk+ygzyMshn5+utFt4dh6I4gt
NcPS1TyoxXvsVMVO+JRZ5AA3jNdl/X2JmDfDAdO4TQSTLr7X6YcAQyGnDmE9Do5PsezJTjDgUC4d
ZAOgiMU5DKta0zDJqIWrFYlfDWAUjl+EgR054/icWS+8rWdv+M+vePLsB5XvF51uchSTFkf/ipBS
xZtiF96iBjJbdYh+obOmgMOjVe766KNRQI6bfvwzx6b+/iCePRf+vJiTV6PtVfxHsoGjvdkRW6dY
G+5oAGuBxDMc3ZETTeyj2W3R7hVt08a72GQ9C9otabZgU+EZoljRAii2N73iyAyWmidReJnv3O9X
eialWwfHokBqREtD9+nkOU31GoHw0R8O4635auyhldgDEnbb56rxebKgfShPRDPVzTYkpO9PjpPB
cNLHqFvUS/Uenbt/j5gWskGMEk50hivO+hCPrsxDSj4LGQY9RgcbM0/2fmk4dyZ2+e+LP+mWqIGR
jlrFxQ/uuLRc9W0sPOOZGx6sXJyz1EEtxsR42gGSMpotIdlqb/M1AioaycuLbSU71U2BiLAlCMRY
Dt2VQDCizgrvErFBTyHZF/wYdXHRJHb2BPrzxp+UsM1UK2moW+wuZE8wjmlWE3h0hD8iMVPGlR9u
gHuXOicVY2MQrtnB42ACtewh4XnMSW7HVd6t4mAjm67AjFcBvJ7SLK09IbxVAX1MHIkurbDn37L/
PC7f//3HQqI2U1XpCVdNxymAmYYhVt6IWFiWHZ52l9mAAZAe48i6N95xmJir2T4SyBcZo2er8B/3
77ug+XklUZgFR1D8FCwGLhLQp+sKdcWct1c/K9QOrFkeVe7cU8nr16m9sOCc+wFNuhmmZaii9i8E
cAxBm1uzWq8hN8IuVurc8nF80qTam7h/BMuyQCQ0egTBHRmrO+EjoIH740GXFw+KZWe+Z8yoNYRY
RbhnN0Q2ADpKoZIxHn9/yb8lZid1gQlQUUR/bXBA/TYK/LhXpdXkYz4gsJzpZCSD0FseyMo+IPvX
KoIe1119p/abpLcp7vaqmzGoWxYRFIClH7xGwU7o7o3j1SS6en6hE2PMS+Fv13byDjcwFWqhQ+oa
NfT+0cXg9Sd1krCJCX26QyLUktVbFD77Fi+7cufPQWbRPjfv28iwFeC43c1R27fis4LZR4Bw1SJn
q1lKoeNjNUwqmjUOQMh9I37VWK0gNMTFdtK2gbnLlTWhZIL6VvaPEszgpVzstXn7Ykz5ro33vf9S
yttEfI+LgxTftAmHuoiD7tS5bf+Hoq/f9Nk2p9CR3wTKrHgb03sYd21838U3hDT1bPWZsM30S8Kq
eXk4uW3wrMhUodvANEk8qddjlAqZUgazna5FOC7c0gUG6kNsVbCkmmDdwLn2OaCvZw+EeWzmc0zW
xYpz3lV/u4yTaj0UEqPJQgHpLq+gKy5bj1RV/w8+Mi89zPqc8PWSJfKcf+evr35Sl8f+WPQFz8yh
QgQOeS1fzpIX2m92BpAPlngIh8W78ArN9/O3L3pSXihmg1XkaHVUUC3t03AR57yxc6rQQJPcSSQX
1bXmihl9c1tcSUAXqLFap0Fws7Iu0LDPdV0srBQQc4BYKv/EBVWlKI3m7PuF7VPClKfsGlbsyMjo
yOqkwqX9dalUOHvfmZZJukmnW6fy5xb9WEWK8liFmdbOVtRZmtzYzZzec1wEN8jPUY9fBPRc/MST
ej5u9EJsjt38idGBnqQdu+ZaXdM5XA/XLE8vv//IZ2/rz294UgzFwZQYxfD9DbVn/EPLDirCDYgK
u8EGWdrUAZf0wedKRVBdhD7Nk0gygE4+s2qNKbdq7KrkHEKUcJrX8qUWNoheGmNBaY2rEuGmHSw1
aUleYOgi/Zotx+iuNJ0r2gG4iKt4MYuEA6c60g39/a58K19OH30VrPncd0agf1oiNnKgRn6VzpNJ
HvBoYwYwI5Y9oYMi7ZEPfW989fcmsZFhiVpgAUy/VZddZWOYRRukkIbgTMqT2twMwUbovXC4usxU
ledH4Z+L5EaquoXFCFnG3w+nwGy5r+pmnh/HzQrq3BOIAcHWCoeDOUsjkr3QRf7skRG/zK/IEUxp
eXN+wdaCwvdPGS9+v23nJtoWHav/uaKTja0q6jAuCq5oJhAwX8DyHHnqwvIYEFx0lamXvv9JOWlq
oS6ps14KnevjmD8hRUHhQTIdKKvjdU3O8aLV3ommpcokKsk1HUKTjsCfWTEMb563pDRUAKEVdu5x
kCNI6WhPOc2oQIeF6cw5cRCexMUXwCchxqnpdKnnd/+L6Ipz7c2fd049GXT4mSmniobGCWc7GTQ0
vuZGBmm4xA6k8nLSNz0pirb5pxsX6n2F+foeYEZ7Q8JrBlwEmC4tZ1QU7603i9SonBHLLeSFDiOL
rEzULEIxf9deu0q7K2SLwreSNGRSuQeKJ144Y53rrf31fU726lEbUisZ+G06N1hpW6Fnuh6EYJlu
AYQmG9JY1rOppH1vGRul/BArGAgRpfSlpsS8M56+JBqEvbnNKMHZO9k5p86MWi040mK1Fl25mJEC
6mN/zZkdDOtiJOlXXqXCFk96GvGyjO7MrIrxGJhu8K1ev/CKnKn94K7+53pONlWOpJyUU26M6pkb
HXhM7EYrzD0BDivxg9XElph5uBeHFuc/18CUocuW9o+DRG3y+thrnGJ6O5rg/UJHZIpMCqk3jM40
x77hus6OZLXDVr3wI5wTevCl/+fDv/0iP7bRrK27JKs5uIgbsXGTYTkRfMfdDrXn7OjNcQbyTpz5
sUJ0DW/g91t+djEHXK7NnSAsPubJs+jncnsUdaRrc6TojQxNwnTQ4U3sqxzo7Gb05CMq6hVhxoH5
NXfxjB3ygNTVE1e9HwFUxcjLbAxhbXetooKOkxu93pa0Zn+/0rNvzc8rPSktAy036r6o5vsUited
fkgSQPYQ7+T6WuJoRe4bjROteQOhZHjq9FQXmEWRhoryWxbd/3416rxa//Pq/LhvJ69OGif1UASs
SYjA3+biRwILLG2JoOuHxZDYke4ce48eGvm4Wep1x2FxXzCS0e8MiJuS7yrxd9ihqS8nJrHTKs+X
mrgCkxeEuxjVeMTYEzJCpSYLXV0F7rFbJ/EmAA5AblC9Zf3FF8qQE6TW++/f7QwJWbc02oLz4ME0
iOL+e++UzSbMiwbRSR7vLMh1FSBDfXgzZlyCeiutQkKwRuKQwwJZVvBES81fk62NY+iZXXRmfvXv
AowHpG/O0CASbG7iZVUtQx7wbVPdCffI9xp9g7LbEFcNmSisdhdngvMO/+8vZIIzoljRMb38/S00
0xICw+LJ7jfanZ55JCOX7qTtYV/Y5Aljamijw+gMFkoqkbIgvvRin70AaK941mX04qej0HxgAKzH
iBvm7jPbVana1sRr4mjJN5q5XspuHG/wVNbKRr1IqDmnYLa0H59/spqWgT9UpPbMjyjhHx2E3yo+
kiaz0bD916LLZaAq65jLUr7nq8Yp34b8TmMrrT2t3U/DOsgfgv5ZwXdV5G4NWkeS3N+fte9y9u9f
CTSvzIlVllh6/zm5tANeaKPs64NYAU5lHw6suxF4nkE+1XHXZkuTjVDf1iEjcewl87+eXicDUTbF
dwlY7otTVwA6TLInRi39ow41vPfApoT5NptuumkFYbnG/l+vteJ6FxF3YANvDSzQekZwSyYztCHY
fLWTBleNSlUQeIa/DPVFKXmTaQeKAzqSTgK1jzk7tqb43VQvHN/P6LzoGPFbzfJh9uLvU8GPTUCu
uihJOdsdhmcaMuZX8UZrpnnUmvXAUUrPl9hxZ8OzchU64wPgFKdYG7rbI+Sob432EBzXkT6zFi/3
+M7kjPx1badK+NgIkDgcffGg7c0JVwihgjX3DtjHTRctq0ODQS7d8XpFUK0riM4471cshKyIzaeM
eBb+HAsiRLGC84kj343P4SE8Pgbi3UyWnLwY4ZGBhXc3Pg8kR0XP9RXWCgq6p15ZkpIhfIFV9J+7
cE2PRX7Vt5edUFg3/lku+JZsgOyCKk2x01rIl7KjX6mheAjilWVtWDCCa6JUpmI/JDsredDbnX78
IKEACzzJV1a8yMmPNKoYkRyWFKR1q1hwxsLuZqIzKEESwl2YrcgFiYIPRteK17itj9f+U1I6mbrG
coeHHuQHbH/6lJrw1IlXUjPnYHT2oN93uOG0cR1Pa+sVZZ6SbTV1GxjLSogWrClecTMgfA89FS2L
F3KGqtxmp8tzw2ck0CW7HYeF9MQBrBfmJmyeXGmQJse10Cxa8lQlNxUXk0hjhqgoj0myR2LMF8og
47WfR/0c4MQbZqwtiENk446i7PsXsI35F5z+SVuokaPcKhtxZ3mVc9yqTrKuwqUKSoZVZFnTPiNR
GTniYrCcvEWizXeQwI0DFSQArrQBNsJtALsZLzt4kvAgPYvmgeIB9Du0fEV64CxTnHnZwdfyh0Su
KAlXwbKgi2oHJJD7qx7N/6F6Vm457wpvfXTdh+higEmFj2ptbFrYnbpTxa8dchAdyRAUXboTSAXr
t9GNdhUQWumNBVC+q1oyCuHpcigiLMkLomtxTxOXu7+IryXD1gy70ldoWAbD/Q7um0k7/bOvL6XR
QYfNDUnfkFGQerdfKPV2LInsdY1bXwDBaxOMXvp2bRLffK0Q+lS49We1D7fm8zwQ1RZxfFsA7uqI
zobyVzIwgQppBn+QYobFxhpXXbwu4V0zN4G1Lax8yW2UJ1/apsrDGNNxEQm8EogkWMcVu0qy1KVn
M30ctAd50rDqvRXZTWAtu4RUWK8I7EZdcEqKPvOVdJs/ms+DF94SiCWv89senBKGpYXwNYVri2NR
sB7BkLx2gTt40mfP+diy4Qjl6gbJ0Z240wSim4EvlNc8zqDCUbz18YHnOoJNgDc5uEZ0/6SUu45Y
1fgxw4TR7mXkKNCmkZH2oC8+AG+kV5Z6kxxZUW7KYaOa94PqBMfr7HgzFVcxfLVEfNEbeAUMbqNr
X1xK1iGGCJnFcEb3Pb9Pj60kjHZJvOrNa+iM+bUikq9Ok8Rpw73Jg0jkVvFYWleqeF81N5K0O0pf
QvggkxZM+sB0ZR4fYulRq4h3Z8dwZW2B90BUIkdMnklkJ8rRjO38YXioCIlJlwldTXrP+VsOuE7A
+7Guj3ur38gQWdHR0YjVncC4L5rrdlzJ2ZZ/PApeFq+qZtdF/DRXffEop596nULf3OTil6Dtsv5D
je4HetvC/yHtPHdb57Js+0QEmMNfBmVZsuT8hzjBppjEHJ++B90Xt21ZOOpbF9UFVHd/BdEMe6+9
1pxj1uS5xlRRNLir8jhYMqZwxA9uXSMxfBr9hXww5DuzJo26uhn397N/APESCasG9RIy0qWiqmxN
v1C6SjyIA+oXXbfV9wb+7F+k8Q1HFG0pd1uxXRBjJjD5QQDhagx3kddRzTia6QlY71tAvA++R3bp
v4uGzw7T96KB08pkWQW/Z06e7e+lHcB24nKASx6C1NVeRG8w9tpzua697EEdZwT1CKsJR6JMbDSy
j//969rP0+L3X59u3Ze9WlNHCOXpKB8qbXqndJhZCJfZjgnFwS+AeR9R9kvN/zqORxkXL2pGtZol
Z2YE3oCJHoy4qazxjWfzDizCG20pr3dQRcTFa6i9n9A6bWR3zMBOpGvC2azyboTompHNlBWvIJRR
xiJBLyl/mP1ZxPimtvRuCR60ZpJxb7YJzGsvw9f7fdFMG/0sDONCkakkkWQGAO2KeKmLy0BAl/lX
h/6svQ/khkYKVoSpG06Q01tpLtKA2mTEBH+v5/u4d5XGdKqn8UV7qYDSITtolHsrFp0zup2g/CuL
b4P4JmgnuzUgkkjLuMJfy0DtTlTva9lyZfnNSIo5PcdGFG0Tdfm4EuGjdtszLu13JEFh/DSeXsmV
OCMd/ivqG1bHxv+IooegONtF+GT58MGlmYAwTpBBFg8HTUrsIf7dIXLQynXPaJWtos2QhCh2ZjxZ
8k5uHtiYtHuxWTIVE633ULMQ/6JC5Wn2JcUp8ewufU4Lvy87Vjs4PKFywMjO0jEDQoQCMCB1Y1ib
5pJPOybuFPjbu9Utom6nyDMFWdBb1s2hTZsy5rFdPqJ0c0QguJuCrdQ7WctYXBQSHd14UWV/fd8j
kz01HcRpY7jp2Z85A6f8Bas2cFPzGKHoZl9uFgWEZpaj3l+I2bOOYsMTQCQHi7qfY0lO+43fPNHX
a8p1orpRNA/wP0mPQTFnxQuTrfGQMn+ObFVZ5tmsl2YKg9TW/+iojVq6V+2yCilt1gmD9Upd5mih
zGI+MOIa/4iMymt53bATC2e7g5Yche9V9GrqO9B43QPIO+mXaB4GSIqO384zoMpirTjVyQO1HJlr
1ZoL99lG88x9PBFbfDf/PS50t3f8P+cD7mF0nfi3FvJdvpqY7nDmhDfprqdhM3XwXnMv2gkeR+p9
ezf9c3QqiSgmzMwXoIWvYaCbqWgbW0qA7BE09AcwC/57LBr5PBufg3aOPmiUdCCPBzUD4+cb1Nj3
pzOfsego41veP3ZE0jFBlBadDw35D+BMwkVHr9kjqcaPmCyHw2l1aw26dl7QSBhVZOJErkBEBN9s
NInR48QhIhuzJ7aTkRdQepYW4NLjvdDt++Gpiue5NbPueH3vZWPRwBI5ecDAa/InEAPr1BAs54Qb
pdsGM8mNJsmV1pbJVUKbEHWgwj8MbsapaAMlKSSaSzKMOWWjszSTWT3TXZNxrPKgDPb5wEEHF9Vt
uMHPFs33X784/8oZO5uvlBL2Qzt8qse7qkQnWvMVbSUVBpwLSADLe/QCuR01+W/KdlcSl0pyHJMV
KPH2l5U8N/EBUDl9JPBh5Y2dRLqiw+ISEfAjt4FzJOkX3bcTt87ysaxg3kf/jss9yO+kP+HTqeVC
PYGgb4w4mC4baY4/QsL2LtWrKRU8ftP8VT9AYZpD8kuM3yfUWxrdd4WvwMRHD18SFmNESaLZBjfA
sCGfxuxEvgjhL36r6sm/z74N4uwkzRg72SnS3nLqhJw8blZqwbTFaySLWwUbHCFm/emXKQD6XpO7
2JguSD2ZwE4hmEeNV6wKp1+fn9WdqDiqvxuCeS3iip+jBivlOfAATneoVtXXxuKjWnVINLr6RYwe
m2YuoAbK5dXowKXJ5YdJkEUu4dkTUi/NXn2OUueR93XbaX+w81TVcurfnw4qf6dVskRq/Ne5T0a+
lwgIYUMkpeBeAbAP79DOoo0PAvckr4rsVTbnue/hd0LKVjgJNi5rm8iLU3Tf/dFfOtUx88yWCMBr
5yETgtLViy2QGuk+XxvQbJjo3zFXY30CkRmjo1cgHmzNo+RFXjIvqapvsGmuKBi/vyAXTc/WyuT4
HI/SpGIbX3iEUmajfXYnSxyRiHQ9z7tEm1kc3oZFiuiF7ADv3/XOlVYn18CLODGgeCE/hS9f6x09
ksa2i+VD/UekwkcKhiXTCCYfgxH+KsSdYS2zPHZNeBCnAD5z9yL3btRKrlW5Y1UwjDcjW8kWJTBJ
YV68joAcgeLEixpphXXvM5MKhrVabsfmAKHfwjOjLwvpT6O4IdpmhaCkepvqj5Wx7XQvur/V/7+i
h+EvNBkSot+B8X4pnsjiWLCssJA/R3M+kW2neZyuT8lh1IgzOKb5XDT2VLrIYXxhBu3WjsqDX6za
M7DfYu0XZCWuhP2twuvTFH9Z5+LCZMCu0Bv70RxjhScIxy+581j4W/K5OC7jfjokukc0bWo5FoYY
V3wHH6P/UsbZYHn0WxCn9Zv0sdxxruG46CgPhIhTfGkfUAFSujUt+6wqN8BpjwDvIafwpaQIvDlc
5LYW7KMKoNhMNT19ooUPlh2Jy4x2RQqcV9Y9Q5xrJyImCGOZJ9Y6GD+ScpOE94rxbAabLtjEfxpW
tOE+sFafAAzJpseLECNcCbwlEn0Ay6vTJx0xzu1Zzk9hBs8SxIAsKrpJK+eiVo1jo+6Mopfpulo7
+Dnr067Ffx+83u6wXtEjfP+ti5FuI2kpZT6/RfMQ+yLZUigS6GJ4Q7UQobj+L+baP5vK33/yoqtd
plIj+vkgH6aKGGSZ1wbzchPQEeTDxB7f2AYdwjdyZtv1vnXEmZFgH8eS8tsnNyad1U/qTGQCf8uw
LU8Dj8t3dXLgGHBa+ZYuhwahNo6marJKnP/wtk4mLohqfDLamVOvS84fPDMmswj2W4ozJqzmQs0X
qFqJU8lutd6nrf3HxcgSb6+kYQj6PEB+WbKSZqistE6nD9qf6yxAbTEPmPqTgziNtuvGBVyIOv/f
K6V87Zykf/nZi/ehDQux5eOSD7FEhqRAp8I9I8QxNzJt0cxNY7c3bVF3xP4hnUMtYvChqUDWvLzz
6t6BAW4Bk4ydLrvVX572iZ83RJuKDEVBpHhxYjZPWZ72pS8dasJdvEZcatWiK6CqopVSfkcmj6Vw
1T9i6VqQrLGtulSJcjUX6/XtyuxzYP/zangdRIlGK1bZ7ydopKmK3JmJfPBb1oM5DHsK2AbdFg1W
86jPCwt2CVHw9AsjXuTI0VlCFBtLfuOk/RE1pY7Cl0fZz8UF0VPHMX+Uu03lL+MOUyC5QYBTbe6o
4I74oElny288auXaMoM35v/+CRfF5RgKwigZn28YsA2IWZZxHyO2Oj9nPdJuW15l6SI6b/kQwZXr
Cwk3uTB1hRv16UwDkjmZUx9GXgB5dtb3eroM+qeh3xg3danXVoyvV3rx6BNNaOO2ilik/kwRR9Fr
2c2qN6yh4jZYmyvjpSSia2Qe5rBrt6kTmPspjSPW9im5eODm0VuYDIDs5k+CxguNTAh73JVBihYo
Qu+G80snHsp28e+P6cpkGgSoJSp4VAg6+BEj0cjRuWCyJh0smL2n6YiTUWCE+Uc8wkEcdz05GnBB
VghU6Jyvum6OBbwhYv5Ew3V8OxV35YjYdka0JhySR4pEOvt946F8bIYbC87118GCo4Z8gKbZ507x
ZcEpi744n9qWiw1c6vMIiF1AMJBHY/FEjjDNBC+764/tkmjr35YC7QRx+UwG6+E7oQaohmLcZfiE
gT5sXmQkfNuQWR3U+BtXevXkiESUuGnJYoG8rOaEMuiMIBLlwyiQEO/q8QqpImljZNypwFpYfD6f
cGfOoauweeRnVica3CgDZsQtImwmtgMy+4KAqol1Sybvvx+8du3TotwkJZMGJDEXF4eiYBCMPgdM
d6DjWbuBcl9XiwTwBy3cUXkqhH33ITGxS4lQU/6m5zVTao2sAzy29G1c/QMKAuJWZgNJc1fjUfFn
mrVXMagRLLBK7nTrd6SurHFlqk+pfujrA3ZYwzPuCdyz8j0m6dHhlBxiXvo1yfzYovb//gs/j3UX
699klFIB78k8iMvV2OCNtwIxVA/xR8ofRH4SuW6wd8t8pycrRlRUSJEtD4+juin/nhWkf2ThuSFs
mNiGa1QD31N2QzS1qOTaCbaSsiR4RLAJmTJaYhnJzgLhR26109OVTTEWO3U9I404X7b3PUFhpquR
3cX0EFENAo4CpxECqMGkC89CbOuji/EhFpygmGL2zg0ObAJyne5WK1f5uWWidCRHRTMocwHhX2wF
QtzoUpYn6M1jWynclOCr4r6FPkFH48VSGOfAlzDe6mdxyZOpMGI2fCrrkZA0kS+e4OW7dF/PCS2O
CJpwZNnTQbxKdkfgxbsseb6yO0nroN4Dhvr3UzSmJf77U/x+6dP//8s3P9SnKtKFc3kcA9cydyVp
KyVZIsTcEfNNaCDva8daJOh/aJWaAFQw3w8sPvcaJm0JC4AEFK96toAzqb8SujDBvSDR6lIOhEgA
EhyIQV5J7MTEYVNy35PzoK2SA7gjW36B2znN1g7589TtIgrNt+6r8cnPQdHMBZ5n2q4a3TtLy3P/
KJdb2VpycrXqTS5tC2AgqsewcKYuwqNfHmVQudAbixK4iS38v59hp/sEYhUlBkIz8+J7luJolE5G
UR71alMVJaM4O3loRj5S9kbn/Ltww/pFSj8M6RVO1t9slszpRvz7YV054n2/iKlA+vKwcl8uxqIp
y6O44ghr/InHpSTuC3E7Fi6HODqsTvUmeLTmkQ+NjGqLPz0JbQgK0cW5tIhR2+hICm8crq+UzdN1
GYwzQIpPEqzv1zWkqRrlaVgeC2tfu8jXsc24HfELKZ4Fm4oC2mLru+eWsSsqOHLcplmL0P4uHSOe
lxhuqvbp3/fqiuwZRyD6XhnhjGnIl+ZjhVFTnWJIOjLdCKqZxcEhnynod1xV33Qz4Kg1uZzoZcki
+/dPX+k1fP/pywra8jW9MMTySL9DCFw1ei4BlJW2gAK6ITLZtjTPl+c9yThr/T17Ox9JJH1v3iqO
FOGM/J0s2xBiG/er2PCiyFHefAw0mEY2xv35V7MsZv27SbYvBcuWKZWUM0j9HZ3/BPFMXp8Zo8t3
//6LPmvZy1UCgxSrG1sZjpuL82iU1Oc0z/jI+lmi/c0nEExguRzY8tPcoLOFLMfoj6k8T4jFDHZF
duyKv5Wy8skP9Rn0kf2jPdXDOjo7SbWssfFOGlbDox2tPjHXdqiVEyeiTusbslEfs7wis++uAgOY
v+rmIiSGXljl5LXQ+Y1wizGDkbzpbHqrtLjiHZygjxapVMgoeacv1vI6EmEViZA4VRbm5/Q8twhe
ll0JKxtCQVSCfi87HWE2HHqMooXnt8iIyqyLHXVlckc7gEk/A0+nCAgi8mKlcHz626X6oMaDlyv3
frGVusewvCeXpqoWYb1Q/W2jHxSMpbfP2lcIJfw9BuKWqU5iq75YuFQrMSLIqtVxEnCdCErScbqT
PirPzWpWRYhggn3Ru/yVVcYoLl6C7KJk2oziXSjugJ8QvEWXtdgxqBv5ZHDvh06PL+Q0H/L3Jn1u
c6ZYFOKnex72TLpjNt6HjklQqc/Yz4jJOgjuhuohR0R3rp5A9boniW/Avys1sKJcQRgdTkBMxlle
PqX+7yhfi7QlMbndNrGi7r+y4anG5BvTDOPnTLhORXIQO6U6NqvzksZRT3VCrGnJwG7oKREB5Wnq
EzkI/WKkVdRuCCloJpRLv27zXQ6JZWKVj9qvTrjz8zuB44SM0so/JAS5ng6Df1c0JEPVqzhd5pV3
Bi6r16TLGLTsAQ+zwZ99u6WX2IFdG8WKhFmIRe0+i/8kdeqCN28AjHSgqxmdG4+wx1/RZZTxtqag
2Sc5WCVx1ylPafWili8GQpITal8wVxnCkOGBtqRGCtenSVk+FIAiQ/U3yrEJTX3UzH2v3TPj6ZZn
WmhZsNY6nu35uZTvDSKaEwmSLfg+f46cAbYWB72/BU5DhuPjmjKawDW0JEG7OifLsv8VtC+5jtpb
WrT3/1G2EG+uiZBsUnGKP6iwQxZIRR7G05vbweBfkwIxibotNjpELWawlgiXoTX477Xuyrzn+89e
VEQluwnvBz87RdkU+UdCS5JRGDn3scMfa7hGzIOd6cFaXtx0ZF17O3F1KJwY8WCiqP6+k9aiink5
sqpj/DHOSEV4hqYol3bvapt6F0029GPvjAPhvLtGpj0AOcPiPMO559934QoHwWLSI0ls6oApKPC/
X4gs1RllIRcCQWUyRiHdUziP2PkedZiIk9iRj3im4WsZTJwmgxoUTGILsSr4N2rUK/7c6VpUnY+Z
/6ET9v1aDL+SesHnWkhOYmjdvgSVzfmIjIQ366Ac4mCeYTB4klbVA8q8RWxCpbg1rLxaT3y9iIva
Kz2dOuofLsIgfwOmZLrANOSSoDo6Ddm7kWcebgEMr2iYv//hFw+hKypDHVV+k3rTyMF2sVyy1i67
2LDRfQ3Fohz+nNu7JnZLUkbkJbfEMV9Rbv2l213JGwN3k0McZeakksN0Ix5dht1KtklbEkmmFRZd
o5/cc67UhMWtvfTz3HNZNoCQmw7pdECMS850LJuDkAhcP1a3ZEUzdS7AdI4QrpLt7TAbu7l9X+lh
cMu+/OR0VPtSIo9RGHdl6k/bt2AAhXC70cEdNBILYHo+1iH6mHATGrQAHoofbXBV4MYzcTOdkYts
0bYuCcvymoUzwHxfcwDLdrRDbtSIV4wA36/z4kOv6LRkWsl11q6leuEvS7KlxkEq0r1NwN3zM2KL
lmYAw9Rp8ED/B/QZG+ItA6Q5vUM/nhEDbu4ZOyImju83LNMsWVX4xI7Y7eGU5c3cohbp1/X4rNUr
kHGFbREBXqxEErxKYtTiHeb9XJvLhqdq+5y0UIMbe6frmzPqx3GJdMiEpYHrSnJERHXRotHW4iRz
lh5Q3s5RKOv5Xeolu5Syj+Mk/5h4l6LGY7ufWR6a5adIdiYwtrYy0pUkLhJqrc92u1hss+I++UD+
GYD1y8SZornnOcwAzS8AxRNczghBiua1QPdSflSfSUKpQJAMkOsI5r7p57i6Xn+5exebhWEZZu9b
3L2ckB2CP+CYzbJf/QbuHGF4+aRwAu1T89F6vGechAGHnXDH++831uufyl/epy8Xon1/jNpYCWWh
ciESH/S4HYM5aZ8GMVPMoG21A048Mw6nHTqsX5zK68KpfFt7gi0cfUwsn8SzlhUiC9VNd9Gj8vfG
1V29TYBaJqoZtah28bZ3eYrHVpxWcBKf5K3uKPpcPHt96Y6t3RLalr6jTQ1tan4UHuVIX26hOUbj
Mvtmd/sPyFTcrS/Xc3FCa2QVILTB9WCsfGh0u4URvDUW03Q0Z+RG2wJyicqYA/X371tbydXjskGX
yKT8xJ1yqZMXtaiuQ8Mvjm25MJAAIH5yT2TWeqZyZIqK33+NDIvKHBlP1+w7ubY1DPvGvM3WilPg
V7kpj9OuvT8EhGPVVRWGP/rF+2MWVVsNpllMmive5fzkKqUrPg133btk3ueUuGP4qpU0JxUJaTJN
9Va2B/VYk0hUzeGV04+2w7ty48/7h+w+e9T3p8xVa6cfCJaaAtjhFGKeheU6CK4SAN6hgeeRzVOe
OECtuuTByH/FKeExTy1wREhcBVRBt0ET1+7NFt8HKpfuPmm9+vQnuDVsu1pj4D7XCUXTaGJctgvE
RNCClkWEqu+/idFpX8/GvnO0E6daupRKvC1c2d8ybMK6fAIrSxHYmfc+PiJLUW470699M5amMlxC
tACU47LqEY1BqM5KeUw2+tyYFfNyMa6mKKIJ/nHznZwWqottQBZ1uv6WxMz5x7Cx86MkEAxaOKQa
gcIZZ0W2LquXcjhqs06ZFW+RO2HgU3kznlf9tIFzDJDTWS8u1WTaPGdB5fx71bhWcskiuR8TC0D6
OWEL/S7q/amtNKav56UxU/r3k1sQ6GsspzXLOi1V4jEwdNzYnG/+8MWqXhdly5YYlCwP5xL317JO
dhzj3UwK7MnLmOpeOiuQmynL/+RPxldrytPBh7bV92U8GvS4KmReQ3TWIH/QbWEP1vJP1UaCKNUh
ue7mx69fe/iSyMhb5bBlosb7/qtJJWRVmPOr6jxYsDSrIB4CgopXlTp4IbD6ulmf41dx0Dj4LqI6
c/V+maLTgG8rOPK7RYgWLTX+b4l30kg4YQv+haUJNYexULD3c2Zz0DF/MNLk9OmjFKZrghs13SBN
8/OICfJDQbzyoDqYtMjO7cRNr6z99H4M37u69s4dGq3Qs7TOTt4UkqpyF6YYmHttn2xv1d3XFmgy
pv7nflwUkVErGPkgWCyGrIHMwVjdaH3TtIJA9LtrPbFEGo4DDdNIQibFO2FLitP9TUXXx11FhCvu
h3+/GNeOArLM7jlNXIiHu+w/B5WmCKVgTHWt8SJoXqI+CSd8CkhnOIcotkXcFa17R3sbRzcXiE33
RMbiPq3gaUsLsx1aYhQe0VJGj1rORmyQhHN2D4CpRXN2zmZdjjc4QtF7Y1AkX3u7vl76tNB9Kcll
ORdOZWpSYVabxmO/SAUCpOeEkBiBZ/0BjAOfH06Yi80H1AvZhGg5kdbJ7ISgGTla5VCvb3zj1wpw
GdaMJVo6lAoSUr5fVVu3qlz23NBpwT+rDmnZ9xGBuoRwM1F6jJFJjY4P8DTy1HDWP95WEBjTZ3W5
5n69hItlZkiFvm8kLmFqzdVLlRztxXmH2IIIwJ7OxpuPZ/CTmtH7tvkEp8hr2H7wpoxTEEr3JmB+
kpnWoJfrlmnnwRGI9G0Q39U1s6NffK4hjo8pZG/6s9LTAT+TSElPLLX1jNhw/IBoQWt+VUZO4bZe
fuevoesEf85vnYqqm7fM5siYJdsseVEVxS5oOkTDKm9cWEoK4MNuUXCnoH7r7m0Z1LXD3LdndLEu
5Ubzf55R4eHUWWb3vOQPQmMDcojpyn2c9qdX8xcehGJr3KG5sOz4gcMSqYjii1nPA8KZ7GIG1X2J
fEK90RS/VjKQOmaICLRYNnmHvr9Bdd4nWWbpvNcf6A789Dj6uyrkBDWZHCOsDy6I007AdbRNYeSh
uLS1aN/Ge5gTN/fv6cd+vEtfLubyXQr7sgtPvEvVB8YAuwQUDEIl3mxpIHFFcuacZrq4Jn8A64C/
U/tZuIcBmy3zMCGm27o1WLxityBrkzAZ0IwcLrEuf787WlVPDmwu6LQJ76yXhhtDKFw6s/A+/ZXM
lVCsCHedusTZBO5Sgs35CGbJzDc6uYN0nakRUWI5uf6GwkC6Y0o6HtJojclXwVkn7rRsHxoLTND9
B5614UHNUVhwAMUv/0AvWayW+sswk5egXsvf+vLQkAFWQchYGExUaMrmDMlsA3GZ6MKo3lbKQoNR
UT6f3gMRwJRT4y+cQl9kmrcCkHmvVp4TpjjG8JJ3D4q2HxLLthBdEx9g4VvzXf3WG3ZlrvztHl6s
nH7eJFGTcg/bGWJm3Bihm4sbMrpI0rQR6ma7SXH8HP3NZwLyeN2unxQ8aUB92vhuSmzDCnhjI7pi
MaVMFhVN1KFUY0i/eOulNj71ZGtWR0wFsxIMibhoNe9Esg1s1g98LONkYw48pvqGZtPn+QXssWDg
9Ucvlj7IBcIlp+qtnjcLqViat9hr8nSWvPwSvl7gxZegBKYU9iIXeA7tRHZlCjcyZtPn8yx7bBeM
TfFiN/MpP6HYDY+BV9uytDFgejvp68kLXIXQXLcaiOa5pV+79o1SWiv46EVykH9U9FVomWHCKEZO
XM6/QHuonOWVQnun99CrErjpu32PPxQycye7abBvjJDV7oC8iiTHczQ/We//LiyuSGl4nl8u6uId
k4JcIumKi6o8nUGx09bOOX5Mamo5NuRZ0+wE3CF5tR7CJ3RTVnxEYS+6+hq0jnhqbCE9ag4Z2sw5
Q6iYYMrK5rUNb8zfry62Xy/z4rWLh0Hu5BNPtZ0xX05JUhif8RB3h3RFT/EVV21Kt4pTJslVBKuM
cMpcqV/dTDO5guec7he1OWUy+IXLUajYy4XYm211DOiXwfRWiR4lxd0W3/Kl6p1oao0H8ygrdrqd
Bpv+RmfWGaq2Gq3FFn/7nrl4jRC/wR13fiMPQj29DvkiVewG0fFL6Fo3JdhXVGjfr/mi3SGZla+O
0zVP+XpSfW/RqUp2kLjjpxpjV0f4TqU+F9mspXvur3LrKEgPaDZcpBVuyJIozxJ9g9yH8Ij3TDPs
iI4Seovm+eY+Nm0Ll1+vwcgBLwladoSV37cNsl7kNj2X06XC8p1GMExbYTaYpHq5ApZeQhJCzWuG
uyBl5YbFJS40w0ubmXILdyxNt+Vf13Kxkox5O4g4SKf6LDOpEjH+nEis8cLTYiQXeJp7lG5X4oPz
JhFZWdMfuAXFu7aafb0fFyVQX42SKA719N4r7OezSFv0xETM+ZM3nRuHrlxumdNFn81htTjeWB0m
KtWPW6DgfIJtYYDmuziPWtUpjE7J5y1ovKT2aNqh2OdYBl2jWqfQPc/7YDh2KF83BeNxOFtiAidB
cG4V7NLVO/E/l3KJGCrkvsj591SwS7Ox9lSWREdV1igDPAhHBKHVm7hygyldLMiWp1tNw6tfkYGb
GDQqZ0Pp8sv3JbFV0ySvjp/xWhRYJzwJhDRopB9njyGBAwlczpQV8KTO1XpunNc5MIsmfhwaeB34
8Rz/Lm+WQEet07pQx2nmUsiPdfT7lPwHMm4LXIuEAgbuPRd80XI99b6hxEPENtgQqj3X8vvBSe+M
mfTb3xjo4CZKWqpi2aVgimztwyI0hzNPgG9qyuxBXI/s3LnxOk1fzI/X6ctFXSxEWgzl8pxxUf57
RY46M2nOqM1pUcu/J8Y2kAemCrGTTyu8C/LE3JmNQ6YPdD3yRggI0M+3TtZXd5avN+riFY/lMTUt
MaFQxfEL9haaLPYkmwmfJ2jzrt3ivEADa6d8a8zhORHq1f/isHO16YQgAb8HTWGT5vD3lU8OEjNr
fK6jQgfIxFf2cpE0Yy+syUnArR4CKPlfTMyuHoS//u5ls8NKsqo8p6wweW77qKF3NP/uVC+ba8Tv
vvrIuEAerqjbsLKNngkd0/JEar/5zen3dKt/vh4mL60pAeO8nEUpA02oIT1VxykurpoD9d3Hq/OM
llJBRxrRqN3+Vjm1nDdkDuwoS+LywdxNse7dQhV/1fUUYiEhBaVt6/771b0id+V70pkagLWUeYUv
zjO51eV+PQbTtQFi5Hw9B5aam9tcgufzEMawKkm4IWFpq+krA4ZYgiuVpYq4N0N2NG0FQBqrWxra
BbCehk3N66xdbbiato5Ri3CwZvIlvqGuh5lyzj4Shv7ijswxPkMOStZRzv+o8VGTPiJkJZA2BtEL
yzV4ZfITlQiHDHF+hm1Vu3yAW6neddGOcJybD+nKDv25AlIFYZOxLm9EIYeFXjUoIafGiYmMCOyk
Pq+Kx6x9DeU1TOiUGd40QEmbtUauvAWs3hPJmM3bh6C+cR65Jtf4djkX9auRcUjklSmPTTkL4KnO
phl4F82V8yL3qGFqWrUMAI2ldstT+HnAv3hdyf0SVQVnG5F6n3LNL40tuPxploslWAsnTI5yuMtd
onOUWWA+691vP5gpuauhWvWSmYafX8GcvjDJrpVntTJnFpLVS6skbDiT92aw90WM4Od0LaKf32Ns
//f7e+0zZwAPnEoWNeUnHrAccCHKnF+P58BrMVujLpmWXAKzLdfAze9Nc8K/vcPQK3USyirm4YTd
3To/Xlvmvl7H5TYeKOc8rXu9PGaJW1v252jDyd7D+VSIstKg6rvd4b7W0f32qxdfb0E3IUfVS0ff
2hW0Gc5LtKlwnfsn5OGqa05J8Z9UTb7M0SmFO0tahs3KTBxgJ661DKsbZ/vr7+3/PI9PndqXlyds
DakErVZS2AWLFkYery3ZEnzD9B0DhyzBadyvdPb49//vTbhUqzd5IhuhrKFW56t96pNDjMfytBNz
GCn/bcpVRHJxXI0uY28HArUdSV6+P7+94kvilRqbB2NSpVBgMna6KFMA3o+hHPXlseJtBFdTH6R4
I4BlwBrMZnxy/G18Z46+m4Ru0ngIE61hneaj13U4ZU4pEro7Mmzohavg4arlWdiKCNWFfYmlEIZF
fvLSAn3peZdGz9nHia3dsOV74SgPdq55BFcs0ntCmNV43kH2KudluiW+TFJKSNAz4lKFYAYRozCW
LGBxDb8N/RyChFUNp8GyPIhWcJvk82MePlD2+T4O84nMd4aCieJh9E7le5ksOadUzP/Zw+uZPouR
s4p6AD0ijNp5UG0HgUz7DkhNWbmD8KsZnxNpMdQLU3WUftnpc4mGgPS7MOnArutHpiHaqwqoTKKn
hyKDQAv0tMqt9KhPtdmPBU6XpjAAkU35Ur+TJnUkS6mKrlsR4bc94VebQqyy0AkXKfPqeGtkK3FZ
/DFGu9ufnox7a15Bsvsb3TUzbgt73xP+82YGBgnD5BKiyR2DhoX+aN6KSvnZK7ZE+lJIlGk6mkxI
Lsq4um0j+PFGwcExxcYvA9knNvRo7tmEs1/KQ/4ygfilFhlbaSL1nPs0x8K9QUwdEhvrPDdgy4/3
026bCDa+b6m70f/5ufR9v8TLpc+oBq2xci7RJFraKZf5LEPBiAOeszW9gmXzkEJgm5W3fvgzRPHb
c7z44YvVT2D+cirOCj9M4sapP1ahSnt4e4pbu887BGDUVvT40zU9IB7b5KCOUxgxph3qRGeDPJtF
9QI2imOFs8iV+7kl8ikCckBD5ploAu6T5Lk+exhoXYERk7IJha0pf9Tnjw7RTSruQ/N3kqpOg4Cn
eiFzcnCVX3To3Vy9Uaj9FJ1d/LEXBcFwTrqzaEnFUd+Gh3aa2y79B/6AJ7rGijcAofX+vaBymrqs
W6eflPA98OLxHy4XMaDYgtqVfXGkI5xkeNrvYD5ykCAgqUhWovAcpupCgSORtbY5pDb8Kf8jPLyc
ZFf9MDCxav5scsE3Tql5tbnQpS2cKmmjbYrWJfrujLsS65hted2MqnKpYp/AGNU4mez6L2iMoCcE
WB+HoyXNe8PNZLswUjfAHoASfYuYwmR0z1u/RMQ70D0BYlKvhpP7C/bLYC4k04lLFzmnFC6zZtlm
z5m4jkhnhiUnZasyYYGiVd64+uz8Vt+fBreWl026AV0m+vf6ma/m9EaxUEOuC/x1609R0tlzUUNj
MW50RH6OE6ebzb+w4RgGvuiLDz3JlDLvKlQB5qOFeUOdaYqTTxGws2Z+xt+hLs7HmHwNiL+8eUAD
TMdIFiqHzcGVEZgt4w+AYLc8YD9t098v6/Mb/LKf98PAYtkJxVEqX3p9UfgcbNVZ746YkN0UqASs
GMFtaYf3qxJeYWCzGaRudDgzXpcWcoUCe3VCOT9Rs/XDv1/Rn03xi6u7WAEiGVGBQi/raOHuovle
LenWO8JBcXkX89nJtFVxHZseO39LfJZtzfGmSVCEDPd8IIBnUnfUwiLALnlL5vFzonBxbRcfrFW1
OeBq1BYZ2zW4OGMpEnsjeGJ2siWgLf4uCjkLHwssVfQAz8uzsqC/SqQX/ehwo0puR4Bf/1+cnddy
41i2pp8IEfDmlgAJWhlSNm8QSmUK3ns8/XzQmTgtUZxkx0R0VHdVdRU2YfZe61+/4Th/9dqXsX3p
ICcvmFFea32kuQX/sY/+59U770/jWjOaUeIZY2rpbcWZEkAR+9ws4n4XJ7b6PuvyMfUyvPW/n99P
KPLzHlkEVOiahOL8rEwq8iqfPDOeZXpHqdu1ywI+TLito5ugckVEBe/dh/ZhPDWhXYmExF5F3z4/
q5+//T8rOINuqmlIs1pE4xh6OKrDqOzex4mNxT80g7TQvVOPMZEvvyrJL48HN4Wo9Fv2FFI5018d
H6hp7Eo0Ih1sTVcYT4pwO6Lw8e/F5t0juUwtP3z08hh3NIeh3UrNRtReJW3t6yuBka5he/GyfPTv
h9kyskTMXaIZzA6S/6vIXxrrPj/gE1UPW7iWp+h3jc/jPahkI99SyVr8sya+UXMuAD7PjvRrsEsy
mSnXsNt+IvzQ9h8wxMIRBNtPuX/WvGdOSmIG3/hW7OBew1Me5daDT/ha9Ny6/nKK79+NX/MgS98F
y5JiYgj/BHGzoFrKxJehvdWfIb2JTuUaTrnEgTWIHU9+nIq9Jr6QPpRlv8f8JbpXb1oBw0nG7irS
ixqlcu5Y1L0TGpkW30kUO5XpkEizyPUj1kDmtLIMnE3ZUH55lI1hcTs7BOOoioEk/2ywvc5UuFy5
KBZuhZqhKPAlvmNTSaUOdSHR6cqHxilSOzad8TDnLWizsxDR5/hhX/e++gEHzS/9l6vOaOKXLTVr
BLGoIq5avH+GDxsY6s7Gzx+DCkfyQC1XfbImAhiUm2nXLfC0rb2DtbX8+5Cw2nI4MUyDfjus8Y+r
pJf/gjf3Y0R7tsYz1C4LfN+IJ9Y4jyqAf9y5rR7WXuyUW95bKEtLddGQCY0ngc0RhdxmybiZjmTL
f/FuXNko5o3gx2f65Z6doXk1iqJanZ8U85M9urUifKvLO2QDc3+Ja84WYzcN0716U5vHz0iffy/g
53zs7Iac7VS1oKhyPLIA1R2ELaIiEZxrnhvEuEea6zJda8+deS+1d4n0OycwoufNnjpXHNwKnltl
DyGZvEvLrlCumvhiLOvZFPAQcC7J8YPRbcTkXlQ3grSbsxsD7072nBCA59qdnN/pf93Jsw2vizVP
F5D6cicxQyCNw8EH39YOWclHP2dAXd1jf/TC860DAJ5jDCiuz1nSoSaWsZ5BO0NGbtyqGPLoLjjw
I0VLhnmAg4TXtkobI32scKjcF/9+dD9Bkvn6cEAV4nrFnxxYXeib1ILji7y4z5ZQyJtkhUKumFb1
4NQo1RDPRh2pDj1HLtJtb2kIy6i4a6FaZAuM8aVl1j38e1E/QbazRZ09hqKuyqDmj+CulCq5ujWE
LWibRxxYs6fHmycIiA0sMtOanUDSS9oTSQPPcNhFIugsSL7wi4LV9jGXTqVFMdyr+oHwTy9CV4ab
D0GOV6eYF3euL3fyrEYV8a+RNWLb+AjkDw64cbQJQNb+TI4f2bUd6BXcFtffwkmZYS9EmcOK1EmJ
KPgINvQDkaJkwAMcItQb8LmC+EomknLtgV/cvP53mcZnX/Nlg20HNcgClWV+RobE4ibW2RlWNCHM
tEPMuW6ExSdtAj4MjV5br3HCE6J1TWI1nuc25u0xjcl/IT+7+PF9WdlZvdoMk9d3EU8dxMVYNwSS
C9vJqRQnRZ/j7yfAk0h3UzfyYOcdB33XpMuseCo3OUp4k66UUOPEvjr9v1zlf1nXWa2aDhGRFvPu
hh8z3ESIZui4zUfRO8ESDmyDrIyZJt1VK8M/lNbGirZV+0gpSvq0nQSbrGSUvPCuJm6pFx4lrxTs
XQtDFErUs3NI781KaDtu2GyY6mjKUwKYRjmTrHzZDRlDwu5kaGstfWFliIey2hAq0FaO9z7VK1iA
6d80BATb9Bm+BU5Rr8d6RddC7/+M/SaBHcVD5d+r2K1AitTj/axGqqli3Ea/Uz3Hws/7Slv9ueSz
DfjbTzo7ypR5j9SZTZ1Svh1rUes7rXVl6k0dtc8WwcHgJBY3PdDWiedUOJK3rq4dUzYpTN48lcGw
i6lwZfcz/n/teFB/Hg/fVnd2znmZ341WPd/wlbr1ETw/zScsyYgkNSFvWaROuOqu2cr8RPFnL6GZ
os18jKHDuddmImqBWMlcNZNmfLSooEewM8OEQUgTL6OT/2jZuAUM6bKE14dNJL4pdjQzNuWru9yF
WuPbYs4+BlyIu3bUWMw8CUI7BvVLgrPrOxwdfBfmRNgcRi+CvgUxSnbNaMdI3Xok86vRBHt3GjeT
V7U0m6Y8JoQOvP777Pg52j27W+dla5R7nSmyQIIQBm1Z3VFrBKFTL5TnYOXKf0Df4jUnGXgK3vLw
ozFIzbor7/FPFPVsFfOb9GWXhTPgywjsKgoJw/jd1PcA1OTikGAQbL2IeUPh4Gali8UiIlFH3cAB
C1ZjxlF/wjW/j1c66QLezKAXlr4MzWSvriL+yTmD+B6DehmZY7zxlQZfRwypl2J/BXK5VP4r4Fqw
nczZw+pclTCqXVpVcfM/Dxo1Jfse2OUjrtToKTc6wb0MYK8l+Fzaa79e9ZOP8eW+jcZkZaHPVa3m
kwbElCpvHklDtpKV1brVAyCmHZxI2PoFS0BBuy7oO4W8Ex1iO15EqybYNqojN9cI7Rf32v/cjk8o
+svC1Ej31ULlgSZgylJ1bxjHvD2qFcTjg4ZbBGY3tvabyNJljL+b/FrFJ8ah0k2N8wMBBa6Bnxfm
SE/XpOuXaqVvd+zsgzQDK5akgDumLUoTmzRt3HUxAMmhDQ8ZqoBpkXcHlbAgkXFxZ3tNuWBMwVxa
OwZrQnyim0lzKDsCTql6DoYMzL2Wi04w2lK/GZmA8JevbSM/7WHn7+PL7Tz7Ss1STfNY4HY2mCvi
0bsr5UPg79RlfB84IZ8HdvR7Bbo6IWLs5kP5WI3bq9jOheNGwm6AEb+F66bIaPv7ZzpxrnfqpIsn
cTw01sFQ36XioWm2IvpS+pZi1zSbxnuP+ps4JTyspDyi7RDGpz4KF3I0LoTpbwcTUXvwo4P6Jmcn
aHalTLjVyqicsrT5o6zc1/D3C5pTSX/H/w27iCQ6jsKJQfok3cjBpmtPlbmdpHefzpo/b7A1nP2g
MqRIz+wETboQS4JQ1rn3NhsGJwD2I2bfWoj4FZmAt5U5fUgJKoVfRr0HGQ7wMNaWUKKFiRLkuQCb
jQe0bQeh2FfmvoucHrcV2JwxsRx2oz+P7S4U3IEQBKSa1QGJF8bD+HElIyqNebjVwYbLFwlc2on9
3C17t0t2mQFY8Wswd1X2LCTPmbKV4YsFrhi/pchQdOERwVZVrix/gzNXnr601alSTqG+VerChr5B
WmU2bJUQC/Xnfx8EP4etlmQaBm4u5BJh/nEOn1VRqWTCqGanZi6KGp4XADxe68Wf8THlxIw3KRqj
bp+uriZ4/dwsvl/6rH9p+1Ee40nJwMdQecjtUQiWGkAEAA5slUW4EX3XUu7JeQPnZ2R55fS5+NNN
XJlQ0BEi+kPY2SS+VVajlZ1UIloQ29Zr2bZWc6EqGYtqRP5h4hwHbGiTkFWv/33jL7SUEl5Z/7n6
WQ2nJ6ksTqORnXwiF/x7uX6XyltN20jhSk7cKb6FjLDogcaXghsZ9sBAiSFckK55383UHn6xtiuV
208pFS8DuSCWJEkKYVXnU009bCwSZSrkBhr09ApZwHRT8vJhJGisNHGBeAYZcMZfs1Zd80GEdh3e
tdicASxmAtoB3dbr24R4R6+xo+aunNvN6YOIeBxYYheNh+WMOCdmBCqrMdkYzd0ovCidsYqBrf99
g9WfZej8Y3i3FZH//NCFqQraPd3Ks5PoSi/xetqJSJqfK8SSjLt06eSHT2H4rntHWe4Z3MYL1bHc
eRs1cwxGbaVcKJlj0QVDZhXn7X16narEEe9NfNwWUeP240FN1/HvUuTtQHjXO4G4I+9PWAirf/8W
Yz6evhf833/L2fGliZ3VKFqWUShJK2xNVlUIDJEcJPnN3DRM+Qm+rTySzORlrEaOUmzxqT0Iwasn
/B0oh0xBIy+Cwvv/OpLo0W1oLgzmv+AmryrmDlPpojueHsdTDmv3sbxtC4d8IBxDknvpEf56cZ/9
YpSQtRrRRcwX1lpzK/zpcdQ4Vi/1h3UrxmvcjNw4m3jcH4G/1fDdkbu/a8tfB5hvMNYJFUd4uMY/
uzDWlGePNXAZ4CH6u7N+o5eSIFeTLD95UOPAoyj8qfozBPSrHstBPmvvv8hNu3A4c1k0+7KKY5L0
o+GIgH5HJa9zMCGBIku8Ue00XGfqWhfWRIaQQihstfEW5r2yBPYng2PYF/kbCUL/fjl+mqrBNAOW
EudoU07nc4F207e9FJdVeQrVVUYbauCCghs+kgW8oHG7g12h2ONT9CKSyqEiS1h4xWIh3003frIS
gAnerYMMklg53TbPbKZHZumM0iJoVxIcCmpZhLawPoQ3EISVyAQ1dPo/nIljvhG65RQ9VZGbqViF
uv/+ZRe6FFmaZd6SpOO0oYlnrXuSFn4ENYtf9iFvyQE60HJTmCk3bbSU/yRzKpHNFHndP0+9LWfc
fGe8soaLj/nrGs72aVPMWyvV0vLkC/tC+ZsZa5ROKlCVf286irfvu+dRuLdEt1uiS2FE6UYYDppP
/1+3Ah8CBR26ivHIWQ2WGLnSxxEkDqFHlnDXEZaGeJWO50NdElCV0gGQKbOKe7ZjGV/3sryf5IO4
FnGjvTZ0+9TjfN+P5gfzn9WcNW4VNWc7FEF5qkISwlaphfn1NgfCbzH3H5jJOKW+8xDA45RrGqD/
frpuXcNcUUXNEBB5Ecy5MOMQeYjjSya6uMexWRBPc5e06QJfBA1HUDbjUv4d0waXlZsyNrg6SblA
juGXoKPn7QIiIqDx+33VYmkctMYoTuFT8pDcTf7dCJBKtTPuROlgJguDCOf8sY3cEmLM7DNguSE5
Ngn8KVs4QN/cm8pvI8d/nb6dfDlmjnb4/O+nr/8E/b6v8qxUMq1ER46iFafsRdQWQv8sTutcPIzp
Miaj3bSbbmG9KI72XLdOrqNUWgjWLK3R8rWEOYS26RCjg8y/5IQK7EC+fqWHEI12KC8wke29Nyu/
MYkjSVaYbIQba1ogEHpp95m+Cv9gnKski2WwU3dU9XdddCdEOzU5mHyGdlrbqbCrf1t/wt/X+tzP
4vPHa/bl4ZyBxWWbTbGR8XA49iiv32bLeeaJUmSRdeowAOelkQAuDL460orkJrhSRFzegf6zgk+r
8y8NbVYoQaRPrKCHs4b9Bc4spCDOQPWq7JYz3224xVKX8BY6sFC/lVAa2kR6Xm3C5if8j1txrpAj
7Z1QX8UqTgTgQeZG0cU1A0dyZlLvpzdLIh5EfT186KsB55+rCoXPY/TnCohkA1xk2H2+Gau9Eo1C
0xcnYtqtBrOaLaE0UQDR+cGTad7geTe/E40UKN8Nq3c1OBipLckk77kR8n8og/UOhkcHua9lD6A/
RKpsxxOa7VV1YwxEAILqLMgM6mF6++KdLKj2WG2iBFmNvMB1TwsOjbHr99IyocuVbrV3n3gLMkZx
qzrpxzBA+tncVJEzHv/9/V0giciYn4ji/9hf/tBeBQFekUMrFydV3eW9U2ya0Gk6tyZtS30rmhu2
CWb/lt2rN9X4pIjjog6fTOOWfSyTX6el6m104xATmOX1PdUBqTbRMr7ysl78XDTUp8BRVPA/iH6J
KKRWNbXFKf+AMEkwyyJB6ofDPvb/kb4Dy57HcwTdsgeTpn3N8ulCQzXfpf+9/jmLL+2qpPHUav5c
R5qa9TTcsXfa4yvCeeuRxJ955t+T5Nshn7/Su1xA4rg4ekxLZEqIX8dZraCFs/i2jgv6qRtfuPMx
kV/6S3Njcbl0YegU91AAeEmvtZE/J1rzhYkj1E3AGvzcvp8gldkGQamNvBv33n15UxNHgTjDrnbi
Jtyo6FPmQNBk26/rtX/lXLjQROJIJMGyp0KBh3revXcF8sUg7mlh3ZhIeRsqVVU9l/qdP9yb0Z0U
P+T5MewOWOVSuTklSU4YCoWvUvSkTu/zB9OIuza40q5cYAOxLByhyQrhcfzIvcq0dsoZns2lsf4h
lzuUYPIbXwcuBLjj8A6OE5vXVhE4xK58BBdLE5xxZkUsOhkI/d8fR98WRqOYTXbKvWUM1Fcv63id
HqUHNDK18NeMXLF81LzXDE1pd6sH29HHn8wulKXwG63aI9FYMpHZTBc/BYyBBOnvg6S60VuEL+Zv
c3I6cwlLQejWQ/E4yo+Fv46zdT5c+5wvnj0YBMoKTeycc3J2+iWaGLVh1uMYbIs2EQ6lRWz1QYwb
WBOHdHyBMAHZAyE5iUqVO+XU9d6uknc4TRIDeGUHvFCBkHLO1oJzP7X4+eeVKR1YN7mcp2ADFx77
es8/DOEyY4i2i8Ndi+/irNC+9RoX19XqaTZjymxDWsnWqhzh08P22VxZk/zzTASQxBNIJTTHJN/5
+6MW5VywlJA1FQM00HdL/ejUfZ1tp2k/U3G3kLFN6gJSl7FShweT7fKNnq4gGhFfmqknz1avka0v
tQtf16TNhNgvBcNkVFabZawpIhfzRcc3Ny/BGY/CchrX4bCjmJKz1zlKOVxYsL7Hbd99CLDCF901
1sKlT+HbWs5wW9kYsqibxwSqO+a7HuTR38XKdkCZichR7m1effhfGrmOd5mTuhXyZYg6zGRnC+o5
R3rXerDGFg15Kw7aO/IOkerYvIFmZQfkrEU3hbXkfNZQ4D1d96y8dKJ9+wXzG/DlbnZlo4hhxC+o
l9WwG5c9Iw3yPnxMEiNsV48cZMWTkf8FsVE5Wp+ull3iTxRJljn2FV03sXbQzLP+QM4VKTC74tOx
XJWQvXCl2bJTRNpuvBDRF/O/+8eyuCNqg757ZGtQGjdRlyQUAxJVyImk56Hf6tVuGl8s/FBHt6h/
QRGP/JMvHgs7WUtP06HArElZTCuSEcrKnqkt3W9pJy7l7UCvsR+YM9/Al/WMl5qDlLYp3pjir+SV
oRnNXuwo5sq4MW7Q0nl/QIMSrOFwjy9H5Njmcoxc9VUKVtl0RFAyFUuxvs0AOb1PlYa1UBkiU+UD
UyD7oUzIliU+zGW8D8OjqcPSJYygjNC+eGhBCXSMHwn5C1p20G3/B9s9oVj5t9f4zJe/JezGVV03
kMCcT+4LpHzECJmQxzGxrdYdBHpECOBrTFRHDpHiUff+6vpy9p4b3tR2WzcPjWHjHICP3pVz5f+x
GB3/MYhIP8MuG61T0qqG5ZmORM4yCrnNgiPWneZf6E/GNtG3bb436rus2csrgzkNklQcpHpSEq8s
5acDMf4xov6fpZx130IeTXEsQ3klo1b8MNXVVG4qEoXnYDDEaWh0mMLEy4RIcQefqEhYJso2D9z2
D6iyk18bU12YD8mUHrNNKugEBK2zCijLpTDtxWI2Sas95jUPiXZsC1xZyH60HvyCcGuUfJvI0Xs7
9bdltW4IByzupuUg3QbyOjMZbHVO8uva53uBFICZCBg7040ZQzr3BtN9wLGpBDWZpKeisdh660VT
3OLDWs5DhoV+MgjIyW+CVHIbbSFu9EW5aRu71TYex6n97wPrAr7Ocgz4+RQmFmaSZ5tJkxV+hqXc
XCDXKZqbpoeWcRKePWuvVjeyf0pn8Tl5Bkj2y3cPsjJher0TKvuJA5WtOHOBm4FFWrv0dpGXMZkq
F01+xAYs0k4Jc3pChVyFTh9K7TLLrvyASxX+tx9whkNQqgy5Z/ID4iePIE5H0W+NZ6S7tiFC5tQY
vfk3OfSONHjVriVdXWDDz3dPg96hwbQF6/1+GLSalUIr8YpZvsJ4m+RUyVHviTe6a7C7OMl/ATfJ
+b3zXXg74wJCVkbtO5dICdQdnKjn9Gxv2QGHZ1e6j58+gXySKkUnIbjzEO3c+2fS5DEZOnCCEpNU
aTHW+x4KeB1DORluDR3jg+JA7+iRfKqyeUfDdkf/lezDt5hU1pQmGe+n4D0TgRSdVF7pbHL+WmQv
ViOQr8cmX1vDvvSIcyUuiIJwk+Ob8NG+Fms12yNG6VfGNthV4WHAj9wiJ5XhZzo+YyiEpd2I9tZw
6uoeHjUp1Z3yMG7CWykiD8UOfwdXuTgXWiJZEwmWx9wauf4PVoQslkosqsVJADCS9uK9eDT2OD9s
vW1orOTH/tA+GoS/rabfKl5Se/qkd7rTiaeabqEBYHF4qAFRDlcb+UvH+ZeVnTMnkj40JjViZbw+
2JX749Li2G1t/cP7MJDnYOS+wiC5WmsHJcXNEGKkLXxoPKNtyNBnm7nXjC0vqHZwcqNn/URwfhKX
oq5XpKboCob8mumKKaXyql2G5Z2C2rh2AhTUCArJiIlsaPf5bureZNzua6Qz9POZQmzXtUHgxbrr
65rO6q6yVMvIM1gT/KWeg8UisSxaZeQ4L8toScpFflPHex8/EUN1gm6TX/Oq0mdY/Qxt+nZXzs4U
yZA6v5TBMoS16aq2ts4nO8yxuXwEwpQ1p8TWz/9ouqe6xYQ/VpyOc7ZK7xtSokQMR2ZDUiW7QUDY
V7/ChpBQv9kO8XOzjDDPSCBP+4k9yns6u1Lh/3NPy4fzlc4mS1XEKE9fzZ4SkR3szWOYLnNA66p0
qrpceDGRm2RzTMRuG08KXtJ19MCwPgv+CN1DI/wVIjRebL5RSOiacX/1vJ3v/vm9IXObLATEwRYp
et83wjSh16PPnZ+OQESwUti4LBUb3R41pxifvIwRdmG9IqcvHrRtN2DFtE90x/MeEQk57bVj7eKp
oEPcFWVCKXRW9X09RSTGdS/mxWnAqrlGCRuS2UXErxsyQz3g3eDdIBbpjwp2kn+vvaufCP2Pu/Hl
6mcDGiVJokiKUo4FAxKHUw6PqoFQKyHqKiuYkLwZ4X6MNpgU4ffX7cLiCCJmkMzjRgrJIw7ImF5t
s/omjNBmbs1+pyuwP5zUcJmEm7C5p5RYEsDmxvZm7f9VctLch/3rF5yVBUEoKH1mRfMOkBd/Cli9
m+AdDbErDeD7turjGkGNqw23wKYYwyEbhna6mH3iFGwCPHjGIacuwOnILrHMrziMfVZJZ+ubjXct
3JappH5kHGmBN0eRaKBMmKFbb3Fwbww7ufttaLdqv5ZSm4RwJEjD/arWbgpOKs3NtecJS1iL0hSI
9NYIVqa0yo0lDiDTuPe7dS0zqtooGVQYcqQXYuT4REtrbgpl/SEqXVlZGtUK16IqJaThptJ3fnhU
y9k4MiufE+Oed6vT4CLd4nAEhfPFXA3wSxl7mEtZQNAk6I6gjvaAGCCtdnHE7s3cUPuVeU+gT7m1
asZ7i8KzPtR/xozUDJznvYZNQ/hr+VffUgr0nw/ZMrCQRqTGtOmH0bve1obuiQN0hIIRq12nGCbj
w6eYbjsuiccRUmhnB1ZcwRoXVjNLzXSB2g3f0cJHMz6Z0Trx3+R674muNRBQtMYNVjBcVSJuqXuG
Lmmx7RkI/hcMKRn/WvxtnY0LFbODS5cHlag+xrjEVPmDxHuvLmH8tG/Za3yv9ouK9EdxQcTWdBOT
yeWtZAoNUiHCXY9GHQoq1oWAOiQaZXY2Gz7D416o+fxHmX3PSfzXDKNAdZEWKwNgUYrvTdIHOxr1
df4utlQtJ/z1Sb2zXCqyzon7VYl5wbAliT71Zmh2Zho0xzx0cuFxmmz1RaWilRZ55RTxs6TNsykJ
aRCeP8y9FHsK0Jx4RAj0KwqmW6RgNuS9oVoxXxiOGWp1hjTWwrwNN+nLtMWrgM8H1Q0W2dBaUQJP
2+EprA66CQ1drSkMKb5IRJs9s/L0aBJh/1K/dqMTiYsRR1dAe2Wjhbf86Ehdp8G2jHfauJcG3Hbg
i6X34WBTfxH49YjSkq7smFqLfD/7dsjr5JFIzTVM+GNxI++9ZyleyiIUNYxPF/wrn/0XXJ+1t0hH
/U2cI3rk2NnWd9qjktxZ/UHF3C93SkJKsM9j5OYhl8Cu46BKy6K5HXOIGRoxJ9dIShcKOazNIANZ
WA7NUPP3nT2lCMjlqJt5J7ykf8zcrv8aySE+FM8N1tTocyG6shNR1MKBMQ9EgzjpSfmL+vhGuutJ
q3KN12vn3wXJJ/ljX1Z1Vp1McRckQc2qehuN9VZ/Gg/j6Oa/zFd4Ur2DmBnJjQzNz5ER3T/8u4m7
RDf5dvWzyiTzglAfojo78aEiIpBt1Z6lBHyQy3E1u1V0CyiD2jU071Lz+O26Z12/V45GbLZtdjJO
1EIN8OIioFPFgSRcNb9hbSjTosnW4SPH4KqbfRTxJmlca9NumxgX+sSWXZ7PquTVtYWVdyT3j9CL
3G6xpGM+cA2muFQWfFvwWVlAePqEBpAFx0+zZ5dFjO/COIobD5TJ9t7nZKCI2SnA8duVRzT/m88P
rK8vyFlJkBl9XFUaV/aforvuFqjQ+0PSGKdN8ETS7Br/ga3xqiu/rlz3QtH67RefHeRtqVhxZnJd
SGIJU0Ko4MxmOwAiz9aW6q3m/o8jl9Re+VBJIrjyk886c6NVDD8WGXtY89th/mp8hGi2PC3kypaw
pyZIJ9pTz27LtYyzUrgI1+TTOHTMm+BN3BDCrRzaF8RMoITB76aws3bVrqz7Vl0aj8rN/KmLC5Sa
e2lrbOVb5YhFMD5e7HZs7Unv1IQuGctWoPAVsCpejMJGfjU1G9Kd7K/1u4LpPIzKeTNkVsGIFpKH
v+2heWKmwHjyYJl75uZTTlCWQ2iXZt5mL0Y7D81O2mtwbzmimzxgP7sU8ARaZO/WQ/KoHr1kiQXx
9AeIc3dtsncJZwPuw+QFtEaHG3xWZ+t9qCfVTIfsVgQPP0kLDUeS4nEKCNpdWKrbktn4YcB4s03o
QI4muLQGWDyE2cZCBXUF9rvgCEQgCvEH8HQ1fLUoJb7vxtlkSIKqp4RijnemYc9ct/4kenem9tKZ
buVtmXvGurgg9rQVD960Zm+0ZaJETlqM4GRG9Wnd7JRPgIQpbRbYNeqqGpfyi0cn+SQ8qn864mZ9
9pItnhd4HLGnxPuWDgzpig1Vn7nPrX6L1HPX/CZ0eGm+jO8QvFUH8Uqv3lW50yqngDCUqMNooP8A
05qslTm6BtDj1orwBgWRcc1dv4nosIobQ99lN+2DEpNi2TKovqnbZYNnzr54K/ezIBgmuborpvuY
c5LpZncbF44HWVFZS+EOmx/Bf0/Ft3xkAne88jlf6LO+3e+zbcQPUYPKHvebMnIFCl5h/sI6l+Fe
cP3wvzF9uriBfHnCZxvIZIpBqM1XBCjN3FJc1+YcM1WT3M3Ahk96DhFvgdtMxzKXoFlXAD7l0gIs
UVXpK+dx9rk3uaAFSEtEKwXlvoViqt7r0DaJLnZUODaUheNyfOug6L8zXR35k6XioDqxg2qV4Itr
ukOyaB+YQtjjiwRcIb/n6lJL8S5j9r681vqZ86Z2vs9/Xe1ZIWAlqhzEKv7y4Dj5h2VCFycEAG/r
hQQ6uC9evL+Zt5360zQNiyF/oHI2R3LDbaElnPPe6HbyeEjDZ36cmrhwzGjke28nNYcRJnyqYemx
Z5KDhfDCsA5htPHbeDkSGGDwAUbr3rvRoIBhuGonJTg/fxuPKrehPoWXJDwnxF1iUoAUIY33WX6n
VCSBrLAwALl8kJXj4B/2gfoShA+G+GYyu0h3Uk8Tk23reqvHq7B66bI/tREvZGwlPIvAr62U/fGC
vQBxy3I7GsBSXXWf0djmVZ/US0eKJaINYMAKxeF8+7OqIg0i0UhPhn9Ustui2Tpjc+zj58jaSE75
q9spLvblUbI2lT9WfleNiwSUcXieN/nroNTF7fjLeoyz0Wo84c1G+4Kr9qzhQY0r2/Eax3zBzotV
wiiQ1OJlaK4tads75Z33LGyaVzFYoUnJ+iubsXapxCDDXtEJgJR/Bpt3qjVhjdqmJ/h4/TyXNE0b
It7MxRRsvetWxfhbTt+yfp9jQub1L0Nz0wWris2uBQm+04a9oN/XfNE6PoxEIuAra2Ut/tGOimAX
q8vQEc1sIbd/cZ8Ks13Kdj5w2G3q8Bb5e2BnB3ZTyk3V1dF+QTch4dFySmk7dEtTvy4D+vTd+/G1
ffnJZwVoEomjMpr8ZEv9HewbhPYto8fCeLTS26R8kZs3sXns9D005CY5Vsoxk05xwcuL12anRjQ7
yHbEbVLf1u0fJbyLBpxpxpuM91uo1rXwLFPS5uXIuBmCfvknRps7kocHLqv90XEMaY+W+lcs/ho4
FA7Fay3eBv1Wkp1wN2uLxRNiZ7Ve18reKJ8Ssoi1gHNIvhcITdOWemdbH2H6K5luGV/6jDeJewmU
V1PBqgbyKjYs71nuEgejMev0j1P/y5geQ+lpNFyrOqbhozQeQnaz+i1X3nUTTaG+qaWTUhC+OhzT
etsqC1FZpiPdLTPCKN0Y8rpA0Fy4qBb18EY64rlUwpOGt4FzrytOZIU4irwjZCJ7/PfZdWEmp8AB
Y3KtGSg6ftQubTBIYplUKZ1bUj6Iwh72v7JC6tZ/JOO+ae9K68mXVnTpEa4qBfz1NQ5YuJp3K50y
zXtqmltz+KMDgF4dD/wE4b+t7fxDTsc2beK8TDnlpFWn2jrsgYeyX4IveJjEJocqfhDToxzcNMsO
4jdN705XcZ1ET21X0Z1B1Gml2Vq7+fdNM35+1DOISaQYvuImRPqz43cYJXRjqdieLPOAk0Jn/k6x
NZYZi/equnip+mfT9XetO/zusYhaiI8Dnml2adzoxKVnPjKMl8GJ2gWFQvTgrxOHIQc4lfgGe1Uh
nAXIAjCdqI21Bj23ucUqRwsevPBJj9you+nWAAYpsRxoTYq/Qf1OjRYqT4q0tep93D+3vHSpsWzw
GsaGemUpzxrG8/24r0iAKdftTNln+PPU9i9+u8tFFceQHXE5/75LF9Snn1DvnMQL5eyHSigyCGuo
Ar09NSCQGUOTrT/+akw37R8x0GIrZGAxAKeBmygwqR4IY60JSQtd8JbgkJQfYbuOZ01NsDXjw78X
d2FM/31xZzUbHPlJrEqlPY0AwIm8l9QPvJnLpdltjHqniyvaEJHQGQMGSb2gUBjsUVlWbmy+ptH9
vxfzOU36vmN+X8zZ+8S0N2+HUmtPU7jXyxWwHsP6DCfIaZnVjHCIy2abShDrr9puDaXZmmVWW01C
5biVbJ0chNlxnHicXrhl3WS6rJPrCs8LNMLv6zxrHjNf85Wi4qb59bFM//rZkhmmLOyBbI94dvJl
LoP2LuyWmN2p/lOvHuETIAIRnKFzxsrFpenKS6Zc2CPmecL/vmRnvVfbJKNPuCkvmTN/7fJCnfAy
2A7DMyinVjqfiRy88LdiZg+zSHKHW287rPDbBKycQCJtognxuaM9JT5TomBgwZ2LJokFR/JqwtXt
Gvnw8qehzHnMDCR0Eiy/d2ih+X84O6/ltrFtXT8RqpDDLRGYRFISJdnyDUqWZWQQOT39+eBzai+J
5jZOreobd7W7MDkxMeYIf5iUQpGs9tzlr0K9yZq7dMSrbQ1lpJGOVbkxfnJlxp5l19ZuQCcVwj+4
2DiyS2GHYiEigdJjhwdv5EXQ3Rc29W9HE+wWxf8sT7vKoITA7C9qa7Rn4A7xbLjevk0esqXouedb
1GVVOyw3uKSZNCzcafg51Y8oIkkISlQuSnyF5o0cR/0bHO3G6dNDULj//mJuf76fVnjVcOz95KLX
KrFl6vclc62ELhtSgWF9GHCBcRkQxPX+MhwlwmrvVYCadPS1ahhwVb+wWzc4419366q6EPWiGGLF
bM+SLK/kmtofpaYXBW5IcK/SR4bcnNOjkJ5Df69WLpXOBASsccLT+2BDk6oI0oqjVg/Qgh+5R/rJ
gd5bGuty0lfInUz9A9o1/97AG4iXr4tWvp7A0OwzWRJ4xbXb0wyHZ20wt31gIgDLGZnSjDs22MDV
HFy/O/vhow4OZh0Wd4H18F8ANOfFmKKKz4IB+uYq/gVmngxiKLRc9CPextJTQfmKgE7xmjr+dmRA
URt3knVvPc86/kn9lATHAC6HqZ4m7veF6/3GpP3rcq7CHITQULBGH2eKbSjNMsi8DS4JJgBgtuUY
F/t+vEdpSG7W+ughvFdvZdkOd8QJuHt4yZXSIsf/duwlUkgWwzWmaFcvTKwGsbko7JGY34vkjZAZ
9NprTVvvITLmygp19NDJ4rUgPQ8MtM0TPnUBmrPlo4bIkFOoRLnNUrNpcVlXyX4fBUHeSmF3FkQn
qR8booXivw2O6kIlKhFsW4/t1mw3RnSi9jmr5QE5uQRzdWakjERmZICzcLTn4PnXbfppp+bs7RMY
tDH0YjTGoDsT/pviaeJcr+o3eONTuJ6qB0m1rc7DZMiCorHCDG0wPd6oN2Dd3c+yAH+4OZdmP8SH
LiCGwUtdApzdjl+f1niVfviZ3l7UkW0b3q1qA04LR2mL2fzMRehW4y81cnQuU4bkzrhN6MknPxd2
6WYOa8qGBJvf+NtdzsjaIe21qOPi7N2S0XUKHWdw/kzAZw1zPBARu0NtWjn66Ojip+GKuotNlYEe
DWULXizYCl+Kbwvrmr/1v97ep3VdRdMBDdikkpPuLJ2Q57mMriS9gA3y6ztzXCEZIdakFrY/rjsk
FwAiY51GUKUCNs8D2D0v+k77z5eo1ZwsndtSS3DTG/p8hIdPK7z6EgVBEeSxSbszbRfnO4is9mVS
XjJkJ4lO7/q4jTGl1jftC+R4nTnngfQWe8gCdolha/LlT0EIEite+/HaOKqn6q15aDX8N+gKOQGe
UZ1nvCr3iFUuRDZl3rx/be7111pNRWLWbG4OH5TmfqixvQBk7ZzvtXyIsJkGwbNFouScfrNoHSPO
WW7D8HRJZlX2/CWrDmKz81sbNUJmeMq9GG8U2ZZb79/HQF06BlcfcXKREvR44u6srMInKXSV1IuQ
ygNoNfzoZoj30IH1dYFF4vvtT2tTOHZk67LT03lCHXKjGlB/u8LmVxTaHhmguvqunoGZnGCNjSGe
nwiIrNDo7c/6Tx8XZNS9rLugKFwY7RV5X+KGH5fNv3/WDYLY17Nz9d3HOX2TMeHsxHeQTqLyfeos
qIm7y1tSr4Zz+F4+A0qJQFonXjB6rYWMtWdWNM+Qtlu11rpXbfEJzFtYQOB2s4Wv7wY7al4fJi3c
w5L0F5ekHf3UQOeVqKA8UobO915pd9park+0I/T9TF9s4DcuUoHmH/73yfyfB1/X+olQjqYVZh2j
OJB2xTajQcYlm82d9GaDgRAYti5ZAclYisX/y1H7z6Ovckk5q8Kwz3h0XDxd8g9/2prTaR579RQy
yc+kgC6ob/D9pB3HlH9Cufc5/m4ELyYUQ2tnIISQhYf6ZXK4hTXJlgZ6RsVbMBxix4z2unaXhE4b
PdLpvWDd3DxIA8ovu4u0aumKk646o7pVukM93GXi88KB+xtO8uWF/lGM+HQZyr3cCrrGj4MZQU4l
rbXhrFTbQF8lj7IrJ/te8jjy8bPfrqPkDs/PkPPnWM4iLnfpbBlXcVNNNKHOQs4WaBUlpaWjvmAd
gYgYwLQ0Xenfq12xluLVv3fg9lUL5BZAME3YvziZmdoKht9X3bkct52H5J068MVtlBHXkHotuHJ2
d7ncYXsGLb/Dd+1nsQ4hwrkLy5hP0V8H/NMyrkJvYwmDEdVld9Zx5Mb7aNj39/p3zb6cljV1laWH
XUXPuDEvFqGsA2kfbCBylG4ROaq4USBkhWB9EFNXGNKsGKCqD+aOtvgpPDE6onaRsFGg7mjLTSQd
/elsJVsxcsaEQS+QqYVNuZmqfdqUq3DYh2UzCXrTnU3zPOGnIw5bVOYkh0m4uinS74wj6+9W+wh6
heTs0MQuwlXJf9dEQJvZUiHwaKp6FQEywTKSJpnmI7Ly14qj/GwRz5HWFzwIkPciFmHyjAVRaxt8
Q/So5NeCyuTy42KhefNNeM6BarePqGdkZNqXwlG6LV63o09rfrX8em/X55/We5UjKYzfOmvsqcuq
x0RADGktSXcKtpODR5tdX0ebCZQ3tr/S2ch3Vb5hMAgHWZNdqfMG3nK2vWCLCpE6oWubOfk6W9zT
v2duBJ5Pa7z62ns1ytJU6rpzBCBK7p4hfePUbbOM2oZ01FV0u/dt/xNeOj1NHMzFl5YTWVMd2wID
EhwZ0QfDXBb+lkSq6favtGgYnDmS4vXSuy7HCFq+dY1nhcCtc8TJo+bj3+fzf/mO/nMwrj7aNA18
2dcHfoTmyXjxQtFD8U2HA/Iym5KqmL3L1YcvHvoJ2lH/BmCG3ImE6kfTfgTxsQGmNTemE99YJZeD
pniZeK6nX/1Ge/r3Um8WYjRZ8ZiBdWn95a42TUqU0smnC3FS3iNQWI5RnGJ6wAQ2xLTXeDbXkqcZ
K5WxgmJnThNudOMRgXS9W9OgXch0bqjdo9ALrn+2ebzBwujMMlDKqZwbDP66RZRFzfEi2OXVKbH2
oXwUrE2i7nrI0C/dGVwaskSFvhOjff16iXDt+GZyPPwNxEgreah8UtHVoK3q2o3hnfUOTigkgjR3
/Fe93le0SDAwqihT+uy7EowrBIkk1QGt2fXb9rLNGe5hvGIvbPqtLBWuCSRiTcLAXL+Ks6FcxI0o
SR0E5mxyi46WjR1Ia/VQxzY4lK1wMlqAXv8X4nNIQCF8XMx1pG+K36TVylpItsZvdbO0+Tc7GJ/X
dRVX2y4tSmUioFWBI+NIkuymaqNOBxQWaZLZ5VqwR9GLQ08p14A0hZy02tMq7MPWdYSZdwPlcLFX
e2vWhArSf3Zr3s1PuUihK8M0xXJ3HpHYbO40vV71jAHE6sUPYV79lMt81cniyq8dIJk+toSx4fUU
fLK2AcZgFHcGgjCrlqtBPcfjbqlzcAPVwJn9tMCrxo8ejcJlDJT5dU4E+twFJz6OJ+Py0MlHVVyH
NDQGeZUpD4yUIXdvffOlGe4wsQoZ4af1Y2od8a/Kff7brnTKyrEehrfMuZxk2fWtp6o9xSgY29lS
Q/mGiNnXlc8X7aetVXW1rtNSnNO86Jird7K+x0MnrzY4qADxReYBnC+5nSmvhm7XKS5wH8VY9XxU
MLKiNarx46v8pNJRrnCaWsHNRvdQPcVHtKp9L4uRBp41D+X0pBfbutxccFve1nezUsNSQn4DtzmL
e9MKpBfI5PxPw/XTj0n7LNSTQe2w6sCU4RsIlz7+Zu4aYDVutyksZxoYgMu7JPMUOyR5fIic8Hnh
0751f31exFXob0KtFAOdRTROg2OLHm2N0cumLXkAkKWxvI9zCsaHATDxPFS+Fz6CWcrUTsIXKfug
WQ/vCtmP8k4UXovi57KhyM1i/vMKr4JPM0RBpCqcVmSEXa5+C8et9xCU7WUFqjCFOp6dC39N055p
UHNknjD+4LtSqn2T71RqYKd45OJlqQCmL79QMCDXk1dCsq+43Nb/3s+bM9PPq70KSX1oKvlU6nPH
K3q0+IpzR2p3hr9SQUMju6mRgYszYXnUaMo9t0StnOLkwb/cF8Me4+S82VygRZfKk1/cC/ovpXpK
csoUbBDdaNg0oFNxRpP2wAsNeZtbewtJjfgHCs4D3VJxCxVHlfAYPeDDWrxE99KLRftdd5XILo7A
b7hd4hdiIL5OQWfL3a5FmzDCAKn4XjLmjdYq2HFQmuE2Bk4Ro5e+Ef21cFkj+bUcK+f06Lpc+Lxd
V7Gyja02MwStO/cPICNTLj5PhOIVf8ubXQcej0EX6kJMAm213JTtNgsf4XwhVDrLZpSyu/T+bk45
Pi/oKjZGU+53Q8tpi7fFE20BqF7FuJfMTZQicHHSs3OD8lFpI9Ma40Ps1kembk506N+RephSR682
PXqqa/5S8DKUnm4iuHrW+XwWISg3x2vo4UIpVEXdNJSrzQvaqhAug8X19944dXYWwDSj8zID5UTd
C9HWprUhcfJBqoLPgAKGKFphwondql7ynqdr1fKWX+qfOcZfL/XTuq72cDBb2ZpC1qWtsBo0i18d
jisIM25np15kqrQV3II2P4nCKWj/PwqHm7Xw5425uiYkDNn1bN6YfJz9IXturdHNaVeYiMKkuNHM
sn+/O+F+iLeKPRxrZB3pjC2V5LeaPZ+WoV7PF/WqyWJz3gf1ESM/t6pOeFd6F/9xNujom402bMjt
ih+BszjbvNUC/fzsq1pvCIIkbUZmWsGLSgcuAMi8JncrXyhM1sV459MRRMn0YTbgLR578a4sttJH
8rrsNKPe3gYV6DCzL0ZfVwE8j/EhKDJhvrQvgmuJNPgIVv25B+uumJsM/V+iS7kPTN4FEj3DQzOh
vD790ocn33Snxs71QxJu8VLyqZlmDhr4W3+8D5QPS34IS4ZksZtN5J/ydlanfbCm2I7Lx8u51k96
fvALaGzHQg/+f2B4tzpPIN4oR2RZoQS4KgDHxC+kRAr6cwLaDhUMZisWijCrqgYViLLIRvhoxlNR
PaoNYGMJbZCk2Jbq4qxFu9UM+byQq5u8KmJtFAYWgtq/7FjWQe9+DNJLKZwHWJ7KXYgjarMpiVFx
/NoOrxcM0+yZ9ic+xONPBsjmsJPLt2Akb+6+waHOMHZLnSR8M7KPESXpFwusWLVhMvmk0KgQXtty
XUEiSw+9sNeb0A6U5xCNBx/9T0s/Nsq+33RLcJsbTFiFtGn+B7zh3/zgKG9jvKD4mYriKtYhaB5b
try1298D2NLJBnPTYeVa3KuM5+VdqmA+uEENCjFUW9oEHyYqr6i/PvV4USGgB3QO87j0oVBJgJp9
mOEOdizQtIVS1z+V0r7qfnXKVqiZVrWSM/NpQmy3zrGiOqLmJtbPQkdvLdVXfvUgXPYzWPw5fwjd
GsFHW0Rbt4J+W+bbUfvRqicV9VlpWBex8++841avhKJYtOj/GehI/xmEf04mjXEahlhFglKh77BW
q19TfTADz5AeU9GBgpjp9w1ERPWYwE/W74Z4k9F4DwgKMDrdQndQ5u7S40V8bJVnAWWoC/ohR3XR
zng+hleXgw6FgGEcPpjqX8JkgXyx2q5rRS6HFtMHlJSnjTqz2Gbwp2ZPH0joLdSv5tIzr5Ky0Izq
Kpif6R84GzlYBHmlRCsNkKO+Er7HPpzAFfe6wVjLDp+woVB2sOCnd77p7kKzcH15K9FKn3tJaGKr
0y5l1Lvpn9vnywF86x1AXzRjIBBErbYK/fP4PYaSqrgN7q3FN9miGZVvOryPINDt/MCV8qPEbOcF
ZpZrupDvhSf5G56JGmLF3VZW12jCXTrgUdt29kl12nrfGHdgW7PJMbBzeG1r5KVXxit2HZd8Ne4n
HCqel3SWb13kX97VVYLRBkMr6j37hsSiE2E0LG5mN0jEMmdqYRas4UmAGftgUIO41dKnfqvXgwwA
SiqAEDHrvS6QrE6E4KXFPN5LObOrwRPX+XYiqpaH7DkXV2qx6pjcWLtg27kEVqdHigkk8S9xXPq+
bhBWlS+Lmc/Ypw8sb1JlUJVUBLxRRQj42WAcETaM+fhJoEMHWSJFWl00aB6rrj1M/YqEIsbqhH/D
9dCVUjujEkVlCIn7Z0W6K80jSu81nIFgZviEd+W34VUQHDPFTtUtMBQvt1K5TRgd4O2q7ZlacrjM
H2Noi9gsNAdcMHvUT8nuuFGhna5nVEu9g6rQwuBVdJe/NllA9d/KeCvQ2g6UyyyCXPow0nGcsCtm
ooa9t6I7cXCVamdmG6Wxy3hDfxiZc4PfhXyS/qSFex2CKhTcCoguL/o0lYfJOhVMpKXxmw5OuVPu
uMd9wVUx3AbO9aDQSW8gAv3Ixp00vgvKNgQDeSd8iKdiXKFHgg2tdvnNH/rBozHT9e8Rdo1IA6aH
UniUUDGjsctRF22AxGH506dh09v6fU8dilhkhK6bDU9Xf+KZtPpCZvpYNptOXayM4EF7YVzVPYbI
sRhr7SXex9XRp9ehwOBdoYJCmIY3Mr1RDVbG3se5rd5EmdflNIZWAS4Jlfxk+fdSfTdIu5gd9Q81
vNhqC1yB1lYKh8Mk33bo46poIKgGPa5VCbh42sKY5aKQtH0l4YxMhNmU0AtzyginqIzVoDs6EtSj
W96ZyNkrIlTV1UgaPJzS6YDCPTevgTkoIwsEnempeoKyGpMnXHmCy9KpvpGaQVWHzgChAVjSNadh
Si6NGkyMP8LxCIZ+cHTb+DbqztAcwOhpEKhtnfYin78dv8kVxBWfdBo3HozUP1J4gxv1mxAvYlv0
G10JdBJVTUbBW8Is+SqpqjOh9JNKmc7yj7ZCGO7Pl5bZnEvJG+46XENnwWlQtbp5p0Rer2J4cQ8R
Gb51mvMxhKuGSwySJ5e7jMNXVND2O4ftcVA21mMW7wMJDrwTotFQ2HG14k0UoIwkgB40hdKt1Hi1
Ptupw8Gz4n2ZHXJ0/cgK/Mc+3ypofpQcgxXGJ8UhKF0FU8/Xi1sETl0f89SGkZe09QpMpanuhmBJ
CvFPYXd1h5oIbKLoqIuA2q2ruNwkRT/UaTsSl9Gd5fudHSU16XHojlroYhmk0218Ngz4ydI2EU+9
wozWr37wYV0qDrqN4mi68VdJtA6rwpEVPFuabdc9Nna/V37JiK4oP1oq1tgxxm7hNpbmfP+v1aMg
B49QljV+wddI2qlSVVyKEcVrECx8L5f17I6b9Q+KuJ7p0zTv8IseBQQThyWiyg3VJKDsnx5+NVO6
6HJEcdrxcPyw3AAt2ulHUfwYmdhso41SKg5uAu19Aq483+jBTtdsJtsgKBSY62L+VKwTACWj9hwy
Iu+39EWq9X8zLzRllY46Wty4d11/lsHg51oVSeO5QPDgnZujwfB7W90zk88Q7ohd89c7YonhQYHU
sY08rcfD7t8J5R9h0L/ekqGCVZSVuVd8VUMHSTYMQRNPlBMMNiqbnmAyILAce4Kr1/IxAbKPJkfI
vMVRPVN0hJfZTCmj64TYsv7MHxDdstHISc9i6eUJUaLBdE9VNksN7Zt3MxMYlDgl9o1+yNcTFYei
PpRpNJ2DeGtAT2QY/Ko/d0iKzS6KiGgwZYNZBFiJpSrpGu0Bd2G7bpSB0J5McnCMr5gFXX2SZiSV
RVMG4zkCc2DJd7K0CwA6My1DsIzWvptftiPeV8FuEF8nqi1feLfMJ8g1wyPgWfiUdqZj8XJX/LB0
vBJsxEzaB7jo+VKpcKuJjggVMlSzWcPfXK1JCMWyk4QBHi9COZUHNx/Fp7XhSXvhSD1H0/mb0N5X
1qvZvhpUFLFFEHxIzJdLpa7Ey3PpiJ4GpBHb5gghdd/RAirHbw03l8ylr2EHGKr30Uv/2zz4zwjA
x8DpYqj3i4OpGzUvUlGKIZrmbPZw/aGEk6IIVk8oGS74DffQLwvjkK0tdEFWKbC10TU6ElYctqw/
xfeokYmvl8xrblDBFFMX1XmoIjMNvn75gV8PUikP41kyDzrGviNG6eQSu3mMWxQwvJfalLdmB1+e
eNViC8wiUEaNMMY5I/cLSyjtiGU69YOqHbkFDbd26juESrsSv7rCXsIy3wzin3/yVXgQaj03mRiP
59JNn9Q3IfbGZ/TKkB2pXGUXMDbRNs1zuMRnuVHJff7d5lVLreR1B8r8u4U9dFRMXxztTgK/LeK4
wyiiofBeii63qqAvz7y6r5iHZl2qcNuqa9TFjBVZvo3e8PodgRSb1xszoVMBlia0pRZaiLdGdV+e
fXVd1TUv2eeEnzWfGkh0DX874KBJOJndVNFlcdB2sonFsYPE5Wh8m7vRGDziygWWDL4fGm2jg8mt
g8L83DO3tvqzCXtm+SOYc7LrC+PTiTCvcrZuUv9fUmLi+wAVOif0uf62v5+NQOMRHPvim7mVSXx+
5FVNForNeAGXPZ4t4Pwo4UYgsqen2V5TfUpXieZyLSWLcnA3rxudyxmTLIBWmN18vW6m3rioklCP
Z0iOruIle2mjv47mPViZ2VJoPGLet/K1Tez6IHZ3zcfi538rb/+8gqsfPgSaJUQNK+g8xeNyTlzB
DU0vxP/NybX93GfsMO2u0++ZuvAJ/ukk/fWeP/36q8s201DCU6pm/hwwVU9+hego0OfAuXwrp3cM
1n6nLkoQ3PwNFEv/pRIel178zc7A599/1dBp9SLUdZHfj2SUmqGmQlZiqyDzsVexsVDm8KFcOGz6
+4aoUOXO+B1FGmO9fAZvDYwAkv7nMFxd/E2bKhibsR0U84lEhMhSEiMGaBgQou3Ukx05YvYyxysT
zJXWHQGpWKjRSKCsDj4DipRp5By2kpcAOtzyvP/2G4PFyR1pkaOIV7E6KcVCVy8XTovgoVYg2wF9
h+Tev7xY6otqV0C3nAo5J4a63BTrvLrruhO+OpGPcvDiZOJWpmQiGzxfmYoJHffr1xMSw3M51nP8
cNNsluGic1Ii2PfUHkN7TkF04KW+LW+1tVbaYrNNfjX/jVg6kiEGOSMirYrJ/PjrKrQC5wlBV2dp
CdIE87uQev3l3o+3mlevo7VCjwkKIteYg2CqGP9AJKsDQkYXCMm7pTzmVgLxZTVX37NVBDJDBG3e
ExVQzz7YoRJ2J9ntNsflZ8kw+U9adPUJf3nc1SsY+lrV+pDHVd9rVApkfGTxR6fvsYoMu3/ELiz+
pSebGAO4y34m674Xl1XwVoRu+xJjRrKR0FUqiD3Z6gMVO8Tcf9IomP2ytrRXcn2FtyqDmN9+u0KD
QIHh9Cj7a9RSQAHB51FdpB5wBweGQf7bXRxoGeJJOAgPKKqhHGPa8YNY7hDaqH9GpmdEe5xqU2H7
75T9Fk7nyy5cBRFwQ00e1ewCehcMELDDAzXS2nFmF08met4qBMB5gKOsC3lt9VQv965VIqyQrkxv
3ED4R028ef33qrQbof3Lqq7jSaQMVq5wMJPfjC0l9a5UHhjdXIAvTCdUwbHac0G1KojXJI6GFimm
MUQ7GdGqFdyLtnaTYD1L1yFYX0CUXQ3fjMcEF3tl1a20g3SMNW/Qu5Vonercw3wqTndIYw8oqpG6
jd97RyhnTqgMFs186M3Xvr2v0wd/+FXyOvNhZTnCAkvvzyD0r/NII2rWWDFQlr/KsDBSqKXO501A
Dmpd0aWAUHt3vLi1xvDqqdU9qd3XpTf4zwOonUx4aZU9nh44pTcfQ4ECa4GiJdnYlLql8lwkazo2
ONTCeVbpCBdOLtMVHHcoYDrWcJBMEE/beFhEf9z+jlEkomONQpx2jbA1DXr8QmUiOwXrfVv/SD4a
Wn02jNtZ8kXYGorz7+Nya9Q9u1T+zxOvEsQ8bqIoNfHNhDWP7MXPWQPdNTbxOVrL7/opuGfaXhvP
4RFAwG5JrNe8UX99efpVFDXjXA1zlaf3HMK1AvaBEI6SIFK8Pjx/mmmsp3eT4+Awh6N4DH9f0r2e
OANyHh/lo/7WnIUAPIcjXh5T86Eq3AZIIZP6GC96L9OcGhKUsGqRU2o3cUqfEsFyfJFhRh1jTL9S
O8CfdK0Dq6fmqBA66VZVuokJQZnLlDivVsV+9OINvGOUv3LPtFytOk3CWsvvKjxL4n2fPGXtvaXd
W5e7SfaE5JjU3+IfefouJif6f0tm4+bNL5ymJgxQVIUAVX69eqI66OrS5wLE7IL0sX1EBOQuOlZP
frqZ9I8O6S59X0AEIo0Z0eX0ULaiVca0XMptWo2WMKskoiC5C6HIrNNf6tvlYUTa6vJIq3Hy937s
Kj4gmmM5IOS61yRXRCI7tzvRvvD/Sm/G6EAML99F7V2ttvEj2j2ik2crEiUkRuvOzkVqRuSyH9RN
4IRrRkyltgXZak02cOV4cHIm3ZfTwNClAFM71jh7d4cRQzthG4TYMNuoViz3xW7k+xBD/7NzV4c9
aJIh71qO24h0tpiA1FvlKeKLyjrcNBBMVOQ+L56mLl7QtxDS2PcwblZxWPnbWyXowjrPQ95Zb8O/
tyoavYAEV5rsXH4H9Qph8xY9zVkIaALxrR/8+L7oXkJSZPpO1nNfb5vKC0K3EH+0v8RNa3oow2go
1qPXu1pKj/+QZK/j6afVXhPbQ6mvUn8gnqYQyeT1DKGSpJ8DGGkX5XS/21TZd3ncoc+EDxSssbV0
QJVKFh64EUL5jYGLnN8hVVdZjt9CO8eudBvjpyp572k1M/TRvMMARUwOTfqz6Q696SmruN4p/qYH
eU8fqO28ST72+Yt2eU6NuxTp58R/XaqD5Pky/OuHytiv8SVJivVHlujTUE71O031IzmfldWpAENX
fGvfog39lwtgj/bk9zvI+0CUY5Jxv9ok3dqKbKn8M3aVx21uvth5/oiiyWKDZE7Z/rW0q+wiLJpO
NhOWBtrJ0X+r9mVaB9QF2tr/ngce7pTflnIH6VZkkT9tx1XuoBq9MKY9z+w8651OBUZTk9N2ZASu
BmR8bleQ5DsR0BtPLNYLV9HSy7jqSXGLB1bs83T1wPU3S+yuYdwkdiPNKOxGfC1nsdt4T+PQNpV1
k70tLGBpy6/qHDGc8lqs5gWsEyCfCCExq35OaFBruwr+6izDtYQtuFX/YXbwP0dQv+pI1SLGoENI
vjb3H3vTaTE3GO5RRhCMbTjuQfNOZCwwQtYFCHRlG5U/fDSREnNjxs8KRurPUftdLx/QE6alaoG3
sWNhgwJS3X40hitmC2mvMgfJ64OpiHStFBrliBFc7ZJgyW1XG+K8S8K7EXtteR9GLjFM8YbIqxhy
2ZlmWzj7UcUrpyR+GVJogLADHbShRCf6Lm6SAgrDSW3vOwFOuVBQQGzSFguF9VK5eEs0xvq03OtY
lo28UtWc5tLIX0fx4ZTsIxfWa5C4veyl1iuW8Rb0XUcW1quUSbCc3JkNSq8JWHRb+SVt8btXMXbA
irT7EBfxLDdGlViAWZhiiuqcwF6lQKMm+0ZlIWQdAhSxJ1j/Afc0usvrkK+QnNWWjU3way7xEyzB
8KuO90sF3e1N+rSIq/pRqeCVKhx/3mmtUxvs8l+5VyEN0kFld8OXLD52pRsMG4FjBkZtHjiH4jbB
kYYx7wyl/dlS+dV2nj0iCh4VCTMca/NffJ+ft+qq7DSCpklima2aP5X2sQqRfkkOlp2OK/2dud8m
3MHx+vdDbzU/vryfqzhsZuitSdOYn+W1CTLWTqtdWK9pTUbJcaK4zDdj7mVQrasH0anPNM1Q6jbI
EwWAG6elUcHNG4t5BSZOjCwMgsPX5C8vtYucmX0OvrhzFHhL+AMMCA6gSIvRmORqeMjSzUPIeFV+
VwHShXgzDNhh5R9I4Ey4mEzOwN9MjuW3/2anTBEsoymJGOxevR5TFcY8klhauAVERjbImX0tdyH+
4eoW7XqcdMcGnfLVYM4mXc9BTxJzX4W74rB0e94a01qgRf9nLVdvDVaPMFxG1qI/oyDTISRY969G
/S3gZi/uEDNqt+ELCkxS66kzZVyEzRPQdMPth8rhTE5iXd6M7qAXbp4ATlrq2NzoQKrEULRnZ4QC
73O+DD9lHsOUVGqfNrP64uywTnoens3M2lYjHL/hIUNDJV6biLdKr5DsZ355vR4LR5JH10zhwscv
EpLAmD117r9fo/F3TcbK4ADrSN3dkMXN0iBPkpqtq90QL4KtuAZ0xBD3Qaq3sQLnH719Typ3hP4s
3OIRnJ6iBwN5eMGmCVh0x/IDX5jVaL0kraMYGRXFk2eGIQGDX1oMqMU/itEvpbab0sXfvcGLBSXr
0DMO9IvQy2glW/ypda5FV1FGuR/VQmgaDKkUXBKOfoSbOk1QKDWHAA3A7njJv2fGj2lmPmUrJcF0
+ty2FBH1t7Q7cbYWSuYbF+C8QZYhSgbuDeDLvr46RZz6tPcJQzETf6zi1O5QIeKSrCzAZT9DgFFJ
D0CcHAbjuLZxYI4B8bGOrYcWMFqpkHbR7d8kJBbqdlSQ04S8qSMYrg0PRfKuL1uc3EgyWLLBG/0T
OuTrDm7IBTOJCUEs3o4vORrr/dZo9jFpeL/xi7u+316YtcAS8XCmg/AUnng9/v089OSOdHNaInvR
pLm8zsTHCatHZdOFu17+GTiLTPQ/+/c1wYCOgM8YhEjOn6JfhbioA05Q6+gZiuM2Ndfjb+Md5AAO
X+Yuc0vA2ehWbMX2pJfUCcJLnyRc5lAX0qNkHCLYLDmWngjIolbWonX8a6A63tc/oh1ORFwW5LHS
24gGlhcXx7z2FP+YQkEuhDNylioFe0bPQI/epvJXED/mw1t4cdEcmXQ7NO578TGyPEnYBPkfId/e
q/NDQVOL+gRJt2YlPsoX5mh4TvzoDdtHy1fcg7uS1PtFU58bvRs2ip0yyG8AL1y/1aDWk0ir+wzE
wsiP8igvdWmrlK89DCFqsx4KM6M7eSWrL63xaJavynBI15elHOsGj3JeiGaJlgj35S/wgp/LvWX5
CgqU8U5fW4h/agx2/Q5M80tp3aWNHeze6/e8OFbTRkh2Jp/ptrGbdN9IgBun/WX8CBZppzfKGZZl
6BgtwFjnvrw6SHQKDaWQzOxcxt9KY282XoWcycxDa3agQUGjC6ec4ZePw8ZmmX9+w2JAFbGnQ/d5
zpPF69Qu82OtDoI5X0k8UpbcxaSkALNneVbh9AineOkF+VIBHqTwDXWHRn8g6AOpSDYAggE1qopj
Qu+8eOGDjxCUi+JH4FCqRipl6Bqn3ALezmXnYwK25Lx64wb9uvirlDCU/FGXc0IGBh7OsGUo1b9G
1p0CIq4Mzl3hlt2DL2wQz862JUirh/SNPtFGi16kYHPp7luEBYcAX0JPNr2434ry81IkvnmJAjGa
2yqAjOTrZKgOE1NoZ0uEy2/JG3PHKHcYo8Nso3h2dAkg2qlUflWQ2nJXRvs+A1sDVDUUKEDOmgWM
v8cJyF5S+1L/LpHYu0/ruuozpWMtRGOHp8U88ZcZSpz7cuVF4f8h7b12HMeyaNsvIkBvXmlEeSl8
ZL4QYTLorei//gxm415kKhKlAxyg0V1d3VmiKHLvvdaac8xNl6L4tK3SNe7VR1Se02fd/lDkDbJN
kSkWnN52O72GRKqgRUD3IZy1s3jMJNeIiWn1TMuxFDeuPAP87ejjnDAAJN0MVvzHmZfrXyZ9SGOW
fPqrFyfmTW+aoFz6AFO+6xlnXYByXyhDz2J6NF3hiUtV3giQZ3GxtkVM7blwjm7dyH/IVP6+kKsb
KcqVPMZSU+DWH7gCUbV7EUL6WPszctfkZXAtwasfDFRbgXGErXa7PvveFPj7Eq52+7QuRavI66Xo
CHx10RrKC9Og5IV2wXV3AEMkh6xe/cY57B8n/b8/+OoFHLpQL4OeH0FPtkLrg7HGD+JlKwgFEEUX
B/3FTpBe3Vnvo+yVjsXhp1vFjmpsSI6MoGRjIikPSc0xzb7ZOfs+hf376q4O+7olKs1kVEt7Ciwb
tBhHjRn7uXByjPiRZ3yhhocK46Ut3EaXZMQmOkeJr9/KivznMwJmTLHIg9IAMl39QGWhlqZlFBRo
d7S7S3GtK6tQA1Fqzy+M4jx5laBgYUxNM8faDJ+3Mf//EHSoC+ns/7+Eq5/KtLpumGRyBlgrSzui
Sag4lwvDSacjUUn6efkQPyJ+LX4hpCV7FSP0etjd2ob/QQ76+zKufpOmFHpyZbkTwCq9CB5pbv9W
EjgYY2i875a4upuKquX2Xp/W/vzuV5WWkneNQOdg6WyTR/fDMu3aR8Dvjl5cONXP26XTP6Rjf3/N
q9LJgmkahQGf2CDQrM4YcSyGxpQIds+plC/bYEbe3LYB/fNg+udXvWpQpsPEQafgg0FTM1stKCsd
kZg16f4i7y4llkFvqQJar++d6JV0Djl5bysPl0n0gk97I+erli5J51ye1NqWLVLeEEgb8K2YNvkm
aR2kmHdnYXm1XRhYYrXE6hUygQBupvnqpt8uADZPll0z2RNwVT0vkR4Mzuxk3xIZI4u+EKwI7tOD
fTgfguEkBQSarnEANeVq5PyrDWv54tCbuLUX//OwZbIJU80uMlrpas+YaquSujHh5hgw+PfmTDvI
Ln+GnuXle6BRFP0XDX+DTboVjuwbbZp/brl/fvzVTmEJSHi7mo83CDiZaB1LFzdgrqs6rJGs2SUz
qQdSxuf0Z9Dew4rWep91PFlJJmvmEn9GjOUqUXAk3lVLrllfOxlVx7gLzMOCDJ/XJOCK1lpBm+mN
Cc2wfdAek9SLb1Eq/jEV5QH/41ZerWj9WAW53EW8x1vjodkbfF6MHgywHFx8JO/OzOulEJvuipjK
ZDs2cQ/9pGjicWGpx2seHIXgoJc7QdhW4RGYUFA6wxO/PzTFbrhLrMeEX4eqgqdQOSs14/3gflJe
ZGklB9KhMIkNclLmmQvPlcO800WeruyF/CETHhYHDNbf0GnnbRiHTk/xoXKXS/m9zu+inwOMAaM7
pSeJyrLdXcR7U3o3BTCi1F/amazAUWfcaw8v+WWnqqeiYJao+fBDu/dbfRbp5oNxtTaXoigXwyVe
St9c9qf5ZyihHdnDhY2aQ9nuA+Fct3tVupOEDKoH769Ed1EuPKwsuk/Un69ffgrJY1F7U73qfsX9
jxqDBwg8Nyj8WThU1rrz83AjOIP5pfiSuBayzzo8jnjOjHWHIoHXeCeU3mjcacHyvievirL4TbHE
bSTYN7ljdvftZb1qFYRosoD8xaKK8qeAveS+SDc9yo3ca95mHuhsS9wqY+zx3eDs9WGGh4ux49cW
nwX8fxdXqX7MLsvLUuYYiDvpaDM9LPJtDY6UHE5rdAfjQwgPg/40GBsrXvdYKEtXS+8slBCEzAg2
i1bMn9qCAU/m96xbpZw/uC3mBvKNVePZy+EGLduJnDyKvC4qzFyDSWSqvM1abTfiqzJij8JHE1uU
LrrlWcF6Hre9+NrZwa0jwDfzKvgTYqyxrbLu4Au9loQFUZNkkFrFB8PYkCE3g+MkyeMLxxt2s5Y4
aHKaHqm3KPqdVCC4bAexVaaLVgPoJM0t/0x/QE002yWx4faI57ocuL68qy2yL9RUUU0uT/XFwoeE
KgX2WNgiDuoFeaibbBS+SI72Y/Kln+pNti5PzROpTACSpfqplN7TcD+oT/FpWF920o/kqR/JELp5
fliu48+t/Pd1amj6DcSP9F6u1p1kaqdIHSdxwR7EkA8VX2sOaINWghOKu2U2okkHqXAjiyjfm1rl
b3oqmrWiTrQ8itzFtfXbtfRHS1RMSA3LVdl8kED67sF1vJgeXsML5BoabRemn0171Bl5Vx6yL4PV
7hmpmL6KP9T3ieTE3S3/6jcb2f+uiLYGYkMy4q7JA6FVhFMc9+aDcir20skoiBivj8NzQXLWZ6Vt
OHKE4xJjhp2Mqp7hyDQCG9igqK3yx2Y4Nw3IObQsTnNxuhpf3osRr2YNQpKHlKgg7ZLUOA2no00c
dX5ZpqzZMdpp0PFaMrW/ynBfQ4azx6fkp/4SsB787Fhn6FE9kOAxEJ/70Im2pj5Y/QbmpyTYE1cX
YEib73uMwbe0u9fF0O8bQkeFf2n/aPGHFR33qU6th+J1mhxrOsZoEXgscKmfwrsJu+Ux21kV9mM3
RcbMwvBaB7acA7knkBTViRXv+lvoSuPWVV29X0NfBfXYRxayjmyT0vEC07HJWEZP9YDowOdMrhLJ
knFAJWAqlf0gIhs2/gppqszg8JyC8C9ydjvQxNhnOUm6FYZc5oBkW49PNSS1VUaUn10RNdWyyDqm
5s6CE4Ew32o7MqOdbCfdjffkObTGoqIbahdOTkx8cueXKGdmVKEBI4XzFLyJ5Q85um/TdYs61e0e
6moBX6VO+ZA+sFTeKCN/DxL+fqn/1wT7/36yq9PyRW/SqZRD66ET9rFyZ9BYMNfoTkZWw09Yl7Lk
V5t0p9OWJjABLx/MXE/4JQurBAPIujbR4Fc7DTaNrQaHqHYAQzD8C87E2kqDyzFJE7z0R77qWpLy
bOFT2JMZplW2fry8hw8kh+4gTQub/KVjkukQZzhz+hx95Ybw8Vv1s8iBRY1mBR4aKHO/RS1/LB9p
kEpm1YsAQDxiZbDX0xbym/V0uuyTNdwuEt/u/3tUAm7gesW8+szrw0U1yIoQG+Tr+MZDekHbWZK5
yHRmj+ITOtLoWeSOWceMBX18MMef+h3kcDF3L7EjfKRv8AHg4MUEVo27C6Nn1K1N55NR3GFC4/9F
z9uCZO/zggGCiopFHCdC9fsaT9pgi8gcU7siFTfZRPMxbPd941KNx2TMWyC/7dkkNOmL7DVArmRg
GdVjUZzwf+fpOu+fpGbdd74y7C6ADGTrQZnPs+lrIbXGxY7MDZrdioAmSFerrjy3zUbJEN+W5zBd
T+lWCrZG5pTyFtKoYedfMKfRnA3yXYA/W4juoxbh4FfzmmwShGhyeS45N5hOMb108wkKuJ5sJIKn
dH03h350FqxFOxuGr3G315VHqCggCl0NokuzqS5rKfSH6ADtJYndIDqM0y4XclbVOwMOao+NGxN2
7ehfkepUoa8aLiDskW8PrMdEt3bUrA1IIynYZBff5MyO17v71TxkI+2UlXY5DPXq8pZ9dj6TmnIL
d0vbkXRGDqNg+xQHYXVQ2s9eZEO04YP4+Sl6SmkcrhGprVGUhp3/v3G4YmC5brYkjwBUzDjmCm4q
3EnZprbWRn+foO4IzHdL3lbRoWk+JDz5wFUKf1FvlKv+KR9WLW/i9nIaeqeXDyBCQsvXudGbaG09
10zbUlhyoivVzxxg5AsG+oXaVaPrfUuejafp9bIZD1RYvW++MuMgJdVT+7V2f/mh4BPf93eIWvGe
9rONZTAOfO3CDNvvRe7MKoY39gENxZvc2tWOSxpxF9uzhyKzJkqFST88gciLN1C+foSqHTxysGK+
HOSrjHLCsvvnZF1y+dlaoCaIiLXGxo/qnbyWwc1mvsU8UZw/iqv6M31Ez6bdGf74bBGhGjkmIJWK
yBQSNdyLZQsHpojEr93TTPKJBFmVG0RmYuihBSLJatwG68SAqkLjNH6cn+c3GbyGRqbJChgIy5cs
QVNwxJW4B/L6FoFw6neX1+YrfizEdZYxxecH9iq2gs7mvesC/Ap2yi8fE+GqJk+X0lZ+DghEOz8b
ngqgcNoq5/We1sqd+tFAdg99gzyC3NM5BhBKSBPibX4LzxML3UcIJOSZno8Q3mXHSVhVz/nj5Zye
c2p3ec+tYn/I9XW6qZ6tg/Qz3Uxc/Q9zfFFrKqn6Ts6Yg7ragR9ZaAjk5vLkV9gC0hcRnzxxVvJi
zZuEd022TkD+rOm077+M9KUcdwKQjf3ktnfzk0GV5uurxIMDslgBol+3FkHrWsByve5edZ1UWdDn
mh/6keHgc5bueWfbBqqIb4ysHs2G07h52S+dd3T58VsMKBlC7RxBqUVZE/Gf1GWAd9icLpbo6HBB
Jb9NfyaMIrXLKw7vpPPZ1enzVJ/1Vlq36Z0c73jLcQzp6+W5ED+gnaKBqqjZn7Grry4bE2q/7Gdv
Ga8/UpFsq04rjH92q60arDKRF73xVBIr3n4Vb3j3++c6/1nB1oiYSJVI5GeP0JJOANvwTvFLumqH
uv9L/xh6u4zctDwFBL6bG3rfMml4K+OLJ55RDaZlvdqWzFI//3uzkb9VEew1EidzBkmqpDNvYy/6
Y39TzFIxs6bPHttV/Wwt8EI7+qCbkdimGx6iL3V5FJMvQk0QLzM9IHjiZUoPxi2V4Dds3PKDS6ai
kdNjWnBVrjo9vSaEQSR22aOefjUrFn/1Z7Zv9sE23VUPuAhSZ7wXJXs2HIrLlCUpP6Wb2cs8a9Oz
avjG4M83bs63Kv/3NaH4APQCEJPsl79vzhQaUpsYXBPHF8jtOvl8u1qz1UNhnfA9lCUMtdEuLx+V
vknwMBByHj8Uwg+YYNhfFeWnBW4hR8EQHhYSTNG7PYyKOqvYAu/Sy0GzvMraD9leQxOJxQHcde8P
jYdn0/qRC7tbfQvzuq16/YWufu0qL+IcJFP2OIjb0TrN/YskroQd8mHxfBmg8UW6Y8mCqyiaW8We
OcRuOLyn9a+w5LUB6hLxvFrGXc7ar7sZ2oRjb700wUtBlLwItU64yO6lvQOAllgPph2QOl06ov3A
1jFlB2HYFta9/M7gLA/vJ3n/u6vq9lADTGINPG2JpCGztvsU8O9oO/myZb0UfBAo8k6l7E/sxMto
ulVP41sB+NnFRYy0g85QtrTWrOb50tyBmvIwWBS89G///bZ8M93+7/4Z8CEw1S+pon8/EIqWGVoz
SNw/Z0z2NACQJHUQNnaxskoIDNOX+Oyy91MOD4sWmTPrf1/BN83F9RVcnQ0lzYq1zpqzx6k4Dh59
nszyIUGpTGOaeWXiPIzb2MnlLYe2KnfKZYYCHMdEPYYLM196GMdyxpGOZoOSBInNCz9WKx6Y7mgQ
SOX/C0fsNyHg9UVfvUdYQo0qbMTft41r2KalH0aPIQ1RbRWjleCnFawnpsKKspdrh9pP5X66SUw2
UE27Un4UQ7/SV8rlUyS2MesJdcDafPmVpLvauHGLfytB/qptWIlYh0xDQ0Ul0zL9+0e+CGOVpgUG
DEijQXFUOS3gv1J/NfPRMtaNeDb118nRYOxUZ7RMpPDN00oUzhI0HqZFjTu3A/xi39wq+6kmRthp
1kIOJtuNHztEDL5xGGDtfMGuCbZZTaqxY1lH9t0YmgdCkpI074n91qxoea15ocbqWM1OzX5R+CM+
r5xTALLpbXEP8+bpln3mt1H4r++P08tQdf5dVP8VLy0Js6YoUnyvH4pNeVxAp8RCkkHkSGQwhu6t
TB/926q0fKAGqRCuiGV+a4jEiRpVUWvE99nGeo1Fr3/s3vJnzG+UAtJ8RDsKqFqQ7VJaI2M1pI92
PF+CfcyaNAvCyVIbOyy2M/MTcmkiTPcsu8kC3UnpEW9kaa0EqxJa1VP4s3mpdvKDejJPnCNHinQ1
8jWa0WMGKBAMA83RbLgXw3MafEzzropfNYBCRnNWZ0oB/gjcWfkcY2PTL24lncZjc5Pe/m1Qbl7d
j6tVOtKDXpkr7odyMu9wB0G9UrH8cTb5Ur0YRZVerADqNvC4iAh8JojSM3e3s5y/DV+ur+OqyB/m
ohK1iOuQcQDzGCJw7LFPN5v+hAu12ANNFQ+mTQpAuro1evm+1C43YTmQQA9cyDhXSy3RknMkJVEC
LWtttdsUWFCHCskrrFWOMXIlE4pEOp6dwgbrvL56J7gJ3sF/L7ffxsC/b8EfV3G1FoxaPqdhGyf3
fb0R4VJ6Gh/uom9DbSEdoWtNKtG9TAehilFApczslVvEuW+jyeuLuFo+wy4rG0HnVoBG49yLf01/
/t13pjPIJAwLt83BtIU25twawCErYrX7thoYNCtNU/+HCiutrHyuLll8z8EnTh9aeh/ptp4xrbzl
MNZHc1630uxGsuDMen5IJGIY9A3TQgBQybQKkhdd2mIXkwuGxVgJmogp0P5SVatL+akhL4YPV/MY
E4AmkPizJVQvuqzhQV3kLel6eZ2wCBOGRr8rD45ldy/MJDt8aIXomRRYrx22sVzcRJlpF/G9OVau
HryYJYeHoF1Bomi4BnWlsjGC/GkooQOKBkWy25BQVKf5SNACzpu2PIn0DOrHWDrMfW2XANGmAPkb
f62pv0wzd0aL87x0Dvt3eXzKIh+gVRu7pegg/Z/w6yCzZ2zFqJY8hUI7VS/jnVaeB2ErXVAH24TD
55Id63yaixZ1LlcVFNnUFwbPyjZUCFTH806rdoqyjbCQxSDDwvmhV370AOmigymeB+qE+jELjp12
P9P+yR6S8pO0wc18uDwKE8DtfV6DTbUJsDMf4yeoD25xVHz6hj3Q47tEPFRvarqnIhWq5yDYqtyO
kAFVUu5EHQIpLZPqM+VvdNlKlfcxgOTCj2grFF+c+wJ+bf6ndpscta/RwkKComzMl3YB7GZ5fOmM
Nf9gEqteDe0V/RZ1VHRH+8oU7WpbR77CMISGnhfHLqZqUi9H5J++QFI8LZtoeMtN5JWIOp4oNYMP
kr8p1VGtUZcuZDdm3C7HvClbYfhoJvK47JheEqUqBmASzFsWKSQJgUcjEQcmNksjc8ev6tj/JLid
2CeBzijVnuAF5mQr+ddF+8g3YfJUyvsAj3GNePWpyn0GKp/tTsjpOscOuHJxtciQ4ofGMVf4EY/B
ia4CNF/L4TSFGnTcTiuignW3Jo2yx+nr8N9pa77qpzFzVX3zO6GmDg7KXaMtgqzky5gOgvJK8yAl
WfaLDoVxqJ5TWgWPTWPHGzLSGByWXrqH251Sk51iOEwyxwIt84K1cVcivgw9JmQ5ZpjSVQW/6D9N
AQfqS1c+jaWLvzI9DOWKHk1Pv1ipfQbSfU3PetsguM0OCrS6LLuTmNeOgZvSXE6HtZIdllCVGpWn
gaQkUp4GrV+JjP8ANzvoV4PUy39KyLEfZM8oSaQlYNuB+ZUdh73ynIEVtZzyB2vR6EEAZbQHN016
aup92nhNtNGH1cKWRkRHExEXuXUEY2hKrvkKBFFVnak+5ZUtxE6k7sZ6f2kJ07ZVOqyBWytvPZPA
ge/VPAjms1isJcOLVDt9UGrYtfYSv/wifA4MmJXNtPSX2h9TMLJYPuog9xqiyIMCc5PDHkFU6NQR
7LbrWzebXmkeD5wm4+N/7x3fj+rLDmZKjDUM0q++CUWjOLKUrmHlzKvnhMGWMKqrRZXfsF3V2xDZ
ttpjoYXkdjboo9D/P1ceb+XocTeqdckqqvCu+gONZyD8TGmVO0t9FIM7Qsuyg8UYYPX/eMnLZvBH
N6Ac4jmN1Ty+b9yofqw27eCn4Uuhe0PhA52N3Uxw8Y6Nj5lwaHhe6R4Dx3bo5SdOILkBguXfVIqc
hQv6fOwp8K4VsEDWI9Ul5d9/X++/t2fLxOLEiO87X7hvGpjDapLcQyhViSH08BFUFVT8Y5r4LSsy
ev3NkK3IZXDwCrd4L51AvuFd+yZq/b0//3EVV3dtGufRUDWuoifVLEQnk7+Xs9dmK8H0ceROKSM9
/2I49Jb1ajWWmJHXphvlGyxGHO817XHQPqNiK9aeIL5erDuz2Igks99Qs/zzbpm4wXSg5wgwjavz
XB5PWqhCpLtnwVacWDpZkduKx2plCTtuXciompaxQd9M2yfNvgJ6kd0KbNaWw+v1eeLPi7iSO5lJ
oAJWSNmqLU/nVOuW9blkrctfRArChu4ulal5nNI174RbnFVif/EemcA+ecK68Th0h6wPbbncq8Nd
DrJUVR8i+pwkT7b1Fgv/BXlQ7ghPy+IZ37eCd+kc9plMeMnq43R5ZCdLT6V1N4E/NfWcHLaEWhKz
hPxWciNAamaH6Ob3Xk6K//W9rwyOTa/qWpTzalWvtHdll9h75hmUiYP6qOJ0tjYXac2JI6SNDA5r
dGV5lefvQ3uyJhcHNI+y5inOQJ0/Amt3S+PQg1cunVBw83Yzo/0rfyjWC3QC2BvxudAOWrWhdOvc
mcQFpziyNVtIBR6tcdP8Rvxfetz8E5qbtXozUnI5k377ujigDRzQsi5ei31nNTMKWedZA5vDRAF9
yeCWmJCW1Axvhj5XHRXOYakt3gQv/rNuwY5P9SqaIJp/lxZ/rGJhX+iTGXOrlRNfz/joNxKePoWN
8rxEHHQb7bn9mdzder++tzlY8P/83KtHe55MqTUMvjNP8JeOtbnYtaqX7OfV7BKe8wIHIcTbU9u/
incdEf6n/kN1I22lM1KhqD/DA16g2YYHxf1WQx2v3L9+kT/uytUDGAWREBQpdyX/6gjzZQh9KDRH
3RKD+SsK3Dk79Bjy+1Uf/MjTMy7WERubXO3J2UGOWGSnXtvU46HufqYGc5t4re0y4paUd8Djirkd
+V4A6daj7CjvEBvvlYNJE358oWnBea7RbRo4Ba+xsStzynF7Xqr2E+Mj1VqqKGM7vwmyr+Uuhx0m
IIx0kIH3+jJFGehl4YYXCYmkcwUZqfbMy0N66oj7LnSORk8KYy6OLlO5nszGNXuCUiE86+Wqbvzs
MA4Okxei79SHUiAXkGn7cOBgOv5oXuXISZ+lU/oOJCIAngNx6nwreVZZmtff3oYlUQnDFNGu11Ii
oRMTM+mqmB0iOgMaWoeqm0tsniLmV4i94ssQrYsg9shawy2FaxBa72po/ALS5nEs9+QCZc0TLyxs
H5wbwtn0VOXG/vC9Bc/za4lcI6cWCCDXAN+hSuVFoRHfDw7T3T5fjQgIJrH0RMZw0VZoHuTz0O/K
Zj0PbmTsJH4lJwYlxjAwPEf6UQofNEoOTJpO9lTu/nuz/+27uL6Jf17e1euV91OSAXdcXq8Rvnso
AjUje4kWW56/jNa7FpyyZpN3b53ot4uI9+LO9RadkfqTKN9+2hsjEcMHiSmzk1W7fNqF5NcjZ8R2
XDaHQP8lXJ4T4HxBch/WAGNDWg3zR68dtcSbbrUWlO/SAktGYLYQx1RNWvocPDR/LFNWUil9F5np
fQ0btAbFsQnlLXSrWdgiJWHVrIZd37GWO+O8SjQNYvcxYh4bvOvGtA6tYPUzMiTHFIejOCp2zpBV
qdcdLVw15G/PnRNJkZvoS1zQgP8OcwX88z7g8MtCZCXvgnhsLo9Wci9le9FrH+UvNC79fny0XpSW
yEQn9s1P8VO5m7+o8dJH7Uum+w/D8bK6aLjw18MPtTlpxlHud0n3VFx090LkWYycIDY2Ew1LipcB
iAC7Gq4tTEZUg54x2Sx31X17l3MWxjkWK6f6Qk1rIw0w2/v5g7/MEdeKOP7tgvHvB+rbAnc4ps+E
jHQGf7b0YHTwoGz95wD6IzhUpt98qMClOIdarsCsxdxzGOW7yzmsaVvrN/m0F4h00FzRInyPIf6x
wgfPqICJv3jSZZf96Pc8FNsMkIHRqRnf0q590+ItES4X7NDE90HYl13ZeoojP2oc+eJayrbFxM1L
M7/ojPBIxmYUDlOfkkc5QLvma3lW/lEPPiLJsb/nfy4Nvy5Wcex3864zPhP1TmPgx3yjXov8+X6f
cfKhB6AhxIaCvjYwGhU4ilFqNiifAu2rEgHeUG1der+hNwABPrpXSDefy4+5fRrYaYaYdujk4kbG
fxl8MrEZpac+Pk2JP3bnQnLi+VU39hrqQSJVy1WqOzVLaW2jCSeSI+w0BOWXO8xlQ2pL7yTzsMAH
8AqfYK+jNMuHg/aiJCskhwqpgf0BBnRbMaE/p5UzD0eja+zCPEga8fXrSWF8fhrMs4Am5E2+rATk
LCRfPnChMpugcKBiI7Gkr3YNtgbxeIGTYd4jRk+aX5JwnKWfBr2+aRPH7yJAN21vBSbCqdlF+n6R
nZnBkbKLq0WGbqguj0k936uBshLhW5FFTr6BYFci//CT2P7SzNpJyWEl9qZwporAli8lf1ORkInJ
a/g+9R9Rxe49IYVzdGNldZvwVqVlXM+3LaxcoLQ1Q0JZtMRJ/P3yT0GbmeEspPfNa/3FfKFBjt2y
ymyDfKvOT2Lpq7DVuIXCqmUExlvAWIBgB8HOwnvGnZaM0dHptmnlVR/GQy1vhQ/xjRwXUtjHTfSa
yQ7+W6LYE45ATTeAtcMsA2exnmEPz9E6Tt/LkaitLzVYg8umR2RCIgHdfTet0Hisp4fsLkv9XneE
YRPI77mJrAaXf+rncJdiA08O+OSd1B8CycsICm9CdmzsyWY0OUp7CmMOEDwdTvjy3/uAcl1BXN+6
q56sJYWZnMhxdq88aB8X1HNqvURJdXdx7zYFfHsbUeTMRTrRqsILQZrYtvLoJdVu6ZTbyP1INyap
POda27ftsxYyy7E5TLyU7/mtPevbqYsNS7OYZ4PiVCXy0K4WeS2TokjUxPle6netsDJaP6Pno34S
AEYC0MC5HEEXpX2LrsejmSgjmtcJW3fqX/HWMrDuuW3gTJ+Nx8Rn6UO5hotiFAwmbIFk/TY7i+Rj
r6XbkNKpPpSbDg8sRdDaOqXPxh689R3BuYyt1iYZrW8IYyanzFYTwSA/FdIBLmcsocL0PpfbSdDc
AAW+xoIcfGX1S8+zMySecDmCQCtptCjKxnS19suQ3i5YImH4qDaDlvaF70coU7zEF4yGLUKpeF8E
jZvZV6s7PnEI3bKD1bWaEa/NmPYZ/TnyD3FjZV70Lj+MzWo6w7aPpdVMo62wheQBOS5iFfQaal8h
8/hltJ9WjQ40IJhk21lbO4o3AZPDO+GrzTAvOmKPRAxGDIwRckz8tCWEYFNQVcaRN+dexnNZbCX1
UCWPwrifhZ0s79r0lNTbNPXLyYdCZVAPhtHWqDwkwRcWBDwyJT6vc6VvsxI9VfIhBNi681dcqhlZ
qCUBBUyn6UsWodvLT61IJ/eDPpsUP049y/lBktAb/xKiFZXYlB7beKUv0/PtXENcXeAaKuMd1qyo
shMR/FncOVJuC5KXViu9vK/bn51qh+GDPvBb0KZbGIp8SjwAAu2d2Yzd+GeFGAk44siPi03GoQ8K
Yq4NbRAIXf+DQaL8WKODy1eo9ZOj+XBZiatyVcD2Ke/pcdoBvcRLdgh1c2VUdvheNyvlwXhUA6fk
sjTWiWITpfjNlzY225jeO7w2crRDYzq7pXq6iHZGWSrQjqSG8JqeJu8qYUtB7aUeQlre+nZkCSYa
AhZfRdL0RsDIxc6Dbh3ZEnjoFU9o6uioJdAgtK4qr5H1muldBBJMP8yqGxabjJCqfrOAvRK7NzwT
389IKsSath90t3ZwTJoY8pNZrmOMT/OrIqz5JIPcUjqJYf81AJgTBLs8deeWyXjktfLBMmlV2jo9
atMrU0fM76TU02nlkCSuujouFjjmg+TxSe30qnUHQd8XaPigKre7gEXxGL+YGDyiJyZVIS4gsVl1
nCo8HdSB+pHB/GKU2eP055CS5r+sCw1Lad/Kn8gvhPFcy+tWfA6DXZZ4CC+7/LOjCJHyN0Ug+EJ4
7dsLk4UjqgMeCs22HuWyQQbj9dUTvUzzXmKzK15N0PjJruy+Lv2zSCtkSKi61UO5WBNoESyEvjrg
zXZN8ekmtPRbxc0qp4syQXMa0BFd/Cbe6QZzupjqfD+hqm83cuc24qLYQdOyjbwH01OAhLJy/fdO
IF2XtL8/VhF1EQgFjM5rbX9WCHFdXvhYestLHesDg/IljCQohm/S9r61z64/7ar+sMzJwDfMpymE
fI/wYLM9GRQ+5htvSQmLnYkH2Su8JTzrxhf9vuVxfxdpFKAiXQaX/PdpIZX0zMzreb6H+9H5swRf
ffIuBKg6pB/nm2HFbGrJPhjm213D68bV8rUlFReqaphABq87OamiUBi2nKeWyA3D5BSy1fINsjpO
68xzggszT131O+1Gcxd99VXVfP3JV31VdQgF1ALVTD2K8w4Sc81oADWLuRnvFeJzahv4j6ZuCrp/
fX6gwXJQHyeUa2fi9LL5o+xQ1DnAJQuKEviIlzOr6yNxk6dotBlUoBii/cB6CWmWVb7x4q1M5aAd
gNPp4WeZMCA4W/2nyJ+boWGcph8d4N3kMVSP7H1cQm8t2124WRZX+MxAXyeIZK2rP4ZUPq/Fm2A6
w4qGDs365EjMHXww/rpTGKZt58oX9f3cnsf0oNHjw+ZseAlkpeIcKCBDvYVyOEveZXCiFzoXZHod
xDPoG4Boxr14ZqZn3Slfwl1CdjgHP5bxHyUUFc1pWA6d6cCQ3p2/GhLBkHs+Fe/cDCVxZsNOnwTN
j5nGEY0h2KE/A6Jz+D0TSBreAN15YH9GaRH71qfFCNNRF1geQwkvpi5kxPKFKLv0ikPdOvMT2+U5
/NLv2QPqNZmYuAc/pq18SN8txc5UBP7wBR4uL1KxV7tVYoHJ3XQpo6a7etyzO7DuCau03Gb9ujD2
aXrXteciPlbjKmYl1cHTudX0+n84O7PdxrFs236RAPbNqyiS6mXJvV8IN2F2Yt/z6+9gFO45Dtmw
DqoKKFRmJFIURe699lpzjsmwNm6bOaSCWbMEEygINiiUGYfd3NJeKIkwKrKfZOoUcsbWRbgLVNGF
Hx9Tog6DzJHcCfHX9Fux2cUsqdnWL/vFjOqqjPZ1BQTg2uBevmyCXj7AF0V+bKRiKI28Oijn6HSP
C9mY34kzC+CRgorAMn3X+INhK3DeVyHh4bN1AmBV3WvP7aS2Qb3tP9GCQZzuWQUJFt2OcBN2UkWw
/osF5utLflFTV9os1dqWK53Q/f1q9kZBDyQRqQlZAkd6OifceezO1AfptaHTtbs0/fmXPojatoqf
sboh/wmR4VrDn+DJW6OsQkDFyyPME3C0yvSw6nvPQaNt5/vuboCtWcyrQ3ET3pgv2bT0TtjXKZaM
iXPoNMLb1f3m2lI4LdNfrjSR1bQ0Ta60s+DiMJjwB7wgraXNkxvMWZa5yoorTblv4o/LZ+hiaDOr
R1GKjemXeR+d9C5cTpwIY5E8EaTxOnPPmOaqK6eWb6Lgv59J3xzFKyGHpnzx3Pam2YtBEo8ngFcS
xutiP41VjtC9CwXOmjPSidkrh9AHZ4g8ud2XL9KwTUlWUg/+bbG88nBOH/e18Xd5ORcP52wmpt45
P08PJ/O1yBLnvl2Fe9ZuDhMPOYlcTfz0+2d+M39efubFQ5kVUiYhMBtPwpEWOASQed85AoXgvnsF
pyirdt1a5hs8jOfo0bg1FHsQOX3eGMVCRn9Ohuv7pPX18OXOlkH4cOXyfnoSFR11ItFOgIAuR3md
OSRpoUXTkxgAd+wX5Uf1wlG45Y0lrpSEx4/aXCi3PJl3viXbOJAD5kmgFBtcaEt9Ja5+v6IfazEG
LjpaaUk1SHz9992oJW/ocMyOdGdVRyeIzsKqu58UACXKjU36/vvnfcMgTT/Q18+7eBfHSi2kJuHz
JhoOeUpnZGEeDUv1ptRelZHpYf9h3J9XioVvsnJ5dEFr216E5hjNLnt9QPouczHNKUgJy5xRf4wd
k/L4dUZjmZZVPe+aKz/btwnR5UVfvMwl2CghiLjodtiPjmD7CRM6SHXKbuiO+JmMRfhartRtwfUO
B3SPAa+XFDmYVa1g2dxS4eFEE7ZIQa+sM9JPxdbX+3lR3QoCA8qh4NLU2NFcnvizPaWsDTjWp6yy
2KINbAE6SwGXi3bXOcN/t75+vYaLZklamImXnbmGia8o9huFI+u+X6bNnxbLjUpU6BuJh9c4pTBm
f1hg8CerpoTRmwH5RXldS6raZCGfWz9Nx5fKNU/wA9XxZFab1ryLyWocKjwRHUmM21w4VUyMk2BZ
uGl8EOIHxiQLZWACts4VDsnjNjlvqn6p6DdeR3AKLDt5Rs+jq+nu7FRhYeSOFz8k1X2Mq6821oK/
kvyVlzt5uVYyi/mE6cQYG8atMhxziVTSdiF2yNjoYt5hNfPCT0GgNNRsLXlXhmwehkt/6q1WTlAs
TZCvcrPJ85U+bkfxNEIno/nqazT4nP4j71wmTvzVGXtlsTXVlY50rU7uxOFz5DhbZwr9Ev1UVSbs
CkiMqGNCWu5EVe5qz0VNm7cWXe2OeGbkK05priSw66mtDk6X/yER4qwSBdGTKHuKWpe/qOmKJ0jH
HJFwY8T5Kwn334FUnECz4SETika0B/26bGekSKU9olH5M/GO/oUkbFKcaIntmbusXHnF4vzZotWZ
039wkUnRMi5DKwMIBN+MpFcUaoi8kEfzN5ECS67/EaXT30N8aJDaTj8/uQlb/nCue/bsWL9CT7lv
9Hc5IR9POIw9JFHoszSjPVyQnB0WiDIGJuzJVpFuDHLUzwqsgW4/G46z2Fayp65yi2flEf5EU9ii
fgNWMtPcPvpoYoIfHkZ5U4efAR0AAXPWLXY3uaNHQ1svZ5PoxtHt/GLnnw+sQgks6DyKP6tg6zP9
gTmILO+QICn9I9VLhq6h+jpEjkA0a6QDGQQMg6Ctimkc+Y+ixnCIqh8XuYL7oRDe49lzX7ymDDL8
rVS6auyO6VtYuaL2qFUWGc1EC3QbgQNTqK9b7yFATI/FuhJjiBWuPDtp2UKiv6zwT/TRQ6Ksssdr
Q71vPq9pRSRbQwCpx+QR68+/24Zkxue4OLfCSdkxj0gWpIaECQboaat1df5vssck75SBS48NYEkD
WwMlgbBSAqxszykPP770HUYhF3TKOvhI9iGNXw+X6lJKXcJh8BhMAToRNtZVa879PRHJ0BLKm2Zn
SBuVSYYtLrBy1HftnbrMXHk/e0hqF3V1opzMcnvOb2XlSW/uE/kjEW684k5InDJZtoLNlAI5IyIG
OmkNjpN+zeDt/CL2VhJs0xd6f7RWMajODgaZEytGMcSLiwvtneewItibk9J9f09dTWdRuDZi+DZf
vLi15gUDnETKKmtyQCkkp6IZBjwNgQSQKaQe5Ab948QNPffwS+xGP/6+O3+TRP3ns0EhIhrW0CJc
VAPFIDXSqJ9ZfUTU0gtie/UY8dsk6RmHD5SFfcKvxABGXU8skdEDUrRQ8RQ2AoNXXaWJeEyLuaC5
IQlZzVxSXbqGv1/k3yLpsq6ckGIiVh5Q2ZdkijwcvTyn8XIiUzqg6zpzMCGHnynO3Ff5XRFWqXYq
caR0C/Kw41cBspJvhxAjlIf87szochs+SrvmM70TRhv7dXrTnap+brz65hPU/+BZeYW5DbLLTJhM
FbR1EaBibF9UO0yy1gTlmPHE17YKmsVol0b1VFUJOXrbIdChBt2h+QuHjSjfiRT7e3HX3J6X5b66
MTbnF+FtLF/ALhf0HMzFcPVEKEwb/ve7I+OCwQ+DFP9iUwzqVCzDLBBP3ZrGpvfCtFUX8R2Tvb3R
0SNWKx3jaiysxMZFqF2IqMWGRzVEVJXtO+m57jeivgx8t/B3g7geEjcITmxbhHlHLvncj82GgW3e
AVaaOFI+CckQKN7pzW6iLYMHkr3NMww4NZwT5R2p9y0QMJbc6F3U1mkMN2HYSj5N8FsvfosxyTJC
NDNbuzWPM1rJRENNKtMF/fFAXvnhptRvfSKv202Qupq+PEsuyKEINeh7QqLY4Io8bt5KD45hvSOC
ODbfNX/Tpwt6HAbtDw7Dm169ExB++5sSLxLoh3lte3eeIx1mx3zPv0pYFleOYt9gIdOLpCPWkwVS
PM1vscSGONZBU4nCiUiybs1YvH8SPpXPkTzgisPytvcZAC+EgJawsSrQyrDaTh31+j3dIiHw0D85
xTpt9+i7aRIV7/W4w8yZ0IoOFt3AHMhhMZLZvj/NFJkH1m8TJR4dByd4QHDHHGV4Eur17EV9kV0S
zZfxk8IGS1PCGKjR1iWnUbKRUHcS+VscwgPNfsqI4u3aCUO6hAP+51boSLoUSSAn4KJ4jltDaLRy
EDhhlHdS8qDDI4cvPKPR3FrNU7bqVuJ9+pLT8ms2fmm39+H1s+hPBy9Ubf9zERdlsiH6fp4KXASN
Q/fMcW/u9XeBo1sM1lwPXRKXsbnWeFCnr3b5LhJMPXEoZBxpl/qhRPTOiZDWfKruCudFjusjeQ57
tnVLckdH+4T2xKgItyniRvfcrJUHiRMftPbciUB+Rg6orvy2uBdC2qNdhuLeiv80zyKKS+KTDU6Q
jqrNUe7QVkkOw1u0RuBxQvURxUsdLFX3eH4NlvJ9Gq4Vg/mexbvqCwtYBGir+uffF+YfzyKYbuk1
a0wUWHy4HV/6LEOo+8lMAgrtT9bFlRCByWRLl+j+gsiH+97MMNgh0YjEHaaFM4mrdtnTCWE9vOaZ
/aaKmh47+HxTchZeQMKv/70Yn9FD45FOTPfB4IiG59tqWgQtkE1a1Y0zByrDCGuVRB03bp4iD+27
zAyCjolIXkENRg9ceHOECvv7bfqpP44xR5rCApGXQ4b998p6WRGEwGe2XE55zg1eymAH1qPBnoie
FumMCwSDECDmyxMLvLUFBraM/JDd71DR6b4D2YCV8W8+hWIZnSP7x8gmP75Z/n6pP/2iXy9VvahF
SsUzcRUO0xABtlcw+fFr2K8ahJgtQ3B6WhCzLcgLZyhAc2221jh01qvEQat3FeP/w0Iy5YdPiGv+
821nUzJ5NNQMmJF8IOgg3wgYaeJt6a0mdSqDWj9zKgIWHUw/Y4FNZyFXTqPC8LrGxvrhtpiTBgSZ
qoZXQL+sQDzDIyet5dkajup70dNmcipjcWaODc4tWfu2xlB9Dilg1OaAKJryTrYnavO1MvyHLuO/
F3LxkBd6Uo6V4AsnJNlQE871clAdUiXFpUQ33ZKF3Si52LZNEPSLq7fh+w/y76dfVIsxp361zWdT
L6fLPoNqJ1cr2btX8wOxpdGC6bgC24Zz4K1ksMBVq6S8izI3xVgAKODKo/rjxUzTNtDjosZ//32r
ujxSSlENBVprwG44z8LLAYygWExVfZu9klagxRoYuOODOsz716nzO/u4chXTp/y74nNLvlzFxeyr
UKsEfTpXMcmHUyRPe9zc0Bqb1/7jfOBETdM50Oacblmm8QysqACCl2sbzw8zz38v46ITnPRRMvp5
xPHMDf2nKl6FwKJr2+T8YgUL5QOuixmvGopbmu+W8HjtAn7omP17ARcP5qxPGrPWztOvAf9DdOrw
PIklu2zD+OS8rRgHeovuRgrWCCysUSEvFbZ55blk2AZTo6O2YTu3G7rEcFFNe9LP/P5T/ZXF/vZT
XTy9shI30axNBYaz3jFa4fQpUwv1XQ5fhxxTov+wTlUPIv0R4BqjQyq65PKypwznw5zuh/7OyQDQ
OK3tzrQHbd+dycB9TTjx1PL9AN4lIcto3JIQozab2Ljxi5NBdEJCMqp6GzeHKJ3Hf8gnhKlYQk3C
FDZHoLvxDiF+N8OarcN3OoiD2w7rsl9FHANJ/DrvNY6su2miF8zj8UHuV6DzK2ONXa+Q7Jb4ndnd
QDFO42FQV2W4TkZU7cswvRvPbhFsUtk101vB35MWBbBax1nd8M84KoX72qffcX0GL00/92/3+qLr
mwhxci6EeLrXERCLpec/naFD8DXvAnFP+F64RnaARhORqzV+isGuNhaG8pB4rkHEl2dfq0p/OGVP
D6hOnLIqo/O6FE0PhR+nUUGvMFqxVuS1nYZTzvNixpjXMbWnUZtS1VCXX3ns/h6hv9+K//3gi0o0
SdshEyOZZulOKpEfuUP32tK7xNODYxD+11ZZYRZExnznZYfolWdBcKYlU70zFPfakEaeFqTfLuei
GOnqZCijUBtPnkbXiPFdZSnahkN0O7GJjj4ALjoqtJAx8c3lpScTI1FIpAkLLCfcJtBJ9Tb+iD9M
bIXNugcgp3KacTD2+c548/s7K/0w4uJnY+OV0F7LoqRdvLRDPWErzw3znfSh16Dwko9Flpdp16lD
oozCl5jUZUhJ8KqQYfuEA7+BS2PeZqloz9CTE6w1e6S/xBvNERUwdoJ0LLeq0/l59tRj4UN6yGv2
wtzeT58Fbal5azG+BdEFtUo++tt8aVJe46Ak0UNbYpbA8tBQj8yN28nOdEfz1JZqqAdWfNu76qfK
AXywcIiKGviONfbRfBkc9CWglq5fJOt6iR/WyO60Q7Dsd8LjuVsmMIvqT+MWTZkk20j0IOgMqAtI
LCneAUYuBae0UdjNXqNsUckM0FEFoisQblt9jm54CF0do8Ec2QAIHtSF625foSs4Pw43nYPQLl5E
Gy5WBXsBncVOnhBYpYguMbyQhIZySyFc4lkgzCsgAr1d6YgnGJqq/TauD/ztc7YMqPdusmgyQLbU
XrvkXiYgALOnkL3CzkBhNxL0VNhqthQ6qhNEuWZCQvS6M+ySBf449VJaO0pwexFncNceUQM3twlt
zXcydAogYfidVsa4MCNXkZfIy+AIp+Sd+1guepSFDtok4y/4Mmkduk5aZA0ZnGfAHpFthGgxug8J
oA842kHLV3hPZyFk1XcZnlq/NYJD2rsd3erReMhVCxb9hzLO8+qAfP3KYzstb99eMuKUgZkaGvzQ
i+2YIHWvMiAjnMxg7u30p/xG2GVHdNtDxjZIX96z28ROTwWJSuzHrNqLfCVu8ajPzxjZGURca6Kp
P773Xy7pYoM2ZyoyHYVLEsnLmN3W2bMqk8pEg2jEzYodfoZrzw7xaefh3OB0Pg/zG21clfJnmMI0
Rw9ODhVO3XhtnrQtyDMvPcCG1mq3rc4cBZwEQ8+B1EoEPPJcz/aCcd8qsZPw3EolbI55ry8mYrnv
aCOTFo5bjnfSV9fWjJ9XehphpqZgaPsmcpO7SoDwx7HBXJ5Xs6kYklAMGYuKLKa9b3WH/wOCY1o1
v//g//uZF2UgD1/UVqE5HVWoH4BIQ2Nc6Ztq2ujKZfVEkEt/i/TfwqFCN/UmuDIW/BsU+e0CgLJw
XhIAYf2FxXw5isddlo/DrCCf6dA+qe862W+MMjBzPROc3DBS5tmjgwv8iF1HQ5PkJvE8Ys0eXHkj
3Bc7lreT787u6XIeGdev9YcCabZ5TNf6utiS4LKElLM3V8qyWcG2oSVtR+tuU8pzg9xJ4bEhcl2k
zbho8gXa5PigMYy7hlX6QcBoihLRW8p00ifR6qLjIHRj5A8RDRaF3uAUqpMu+FpIqpAmo3NdhIrF
SGtKI5n6f1de66uffrGV61IqqzO9pMXwDlDTAB5w39wH6AqDh/5TtCK0bk/hIr0aOvbNUgWE+J+v
fbFpV2HQhNWZEUGFEnYCSHeIBdSDES8a9ibcfd7Rq19g5HUAkYUpTVidvN6RHRf9ZHPuIpn50wbv
iBRNQPe/futidqAHKRnzpn+oVcEOtZ2vv3jYBEptj0GjBVLc9s/N+NEthdPvK+SPB5YvP6Qxne6+
PK995glp1HMrtd0MiTv7N4pfKGdzbyHvlaksXrKYe3O2h+LWv9ot+guHunxfqDbIDuLGYvy/qCta
r8nM1OOOMjb8ZPjpqU5sMO+bfDKZWy9hR6io+v0/Be8OTqo/+un8OO7TT5Trz0xqSaTzNtWBQ0xl
lcit9XXE0tL9qY3ttZH/t6Svv7++LGloNhSJuPaLX9/rqqr0w4beMkOLwWLIbCzrm/q2sHAlWg2g
LeS8AfBDxK3cLg1WyYTg/f0XU34q6WnG/P+ruBxTjXJQG37Fq1fZ+Sr9MNzeMZdk3qmfejsPnnL8
z9saT3ywbsWT5q/E0qVqGj0rRVT53rwjA5LgQdLEstFwWw2wh2KuJAz3WEgE1On6ToO34j34/jbW
XJUx+/31V+nHVs7Xr3HRNqBxK47B9MMHK3+vDHOVrjzDno1/hOOw0A7AIem2EtfhaA4eV0yfOxgO
299v5o/nI9rjhNZQHWgMtf59/LXUT/rOY5walAuNzF5Lu2cu4/1RoLQy6CzuIQ5WJw0X2Fz48Bzx
WD7oDyRq2sCBrzkcf2jYs7p8uZiL0iBvAlkIC56vbFy21VI5P+4Qzc2TNZqXD55thebjHGBLi13B
hC3J3Nyk23TloPTjvv31Mi5eya4zqriXuQzppacWn8KWuITppGzqFlsOaN2jQZrilZ7nD4qof7/+
xVlVnoliKo587nk7zGzGMO5UK6gqo6MSzfS1RvWPPbyv3/NiD+vOvlScZX77Pj10+kJ2ErLgKOB7
OxCZ3BR3KkObEDH+78/c1c+92L2KOBSKsuRzC3QJ5YrRnbjgow9MmeknnOnbQBFu7tr74vHKJ/9U
DsvYwSQSjqcm/cVi38m5GQzTRIgzp9mT03DC4NqpGAHaiJAWR5XucJv6lmGsxW6Fe/pqzvZPbbqv
V3Dx1vsxUwN17Ke6gTGopKz98kbU35Wc8MGdLmxH7SCaxwYBkYoNrduFPPrKyajWs2ElgdIiNFIG
UtNbXm4n6qFsDxF4B79PFgJlBibWa4u+/lN7k6hLklgnhCUlz78rxExi38qLCp0XEbHFHkNmdy8R
DXs8y7b5GB+91jag/oiJOVffyNBuqLmSwZHrTe40e3x21bH17mYclDQXLoC6rU6JuJzN32gIQsCU
xMXsZXakExSPTjzcJh8woTOfn4eq0a3Ek6Hciw25IKjebxRlJeglLW6nILQAQ5Xk5JIzqDtwPyWn
Oxo5j9oeJ4v/lro1PhrmKb8/Qj+YCU1xOksx2aEHL/5d1r/UC4lk1KBb6vHkR2R5R3fjIjE3dWAL
U/lDzpV+Jyr3I38kO4zB7AHhL5MS5RaclCVn0ZyoT5qOLVKKmbmlPkRq3i4rk1UOVV8xv/bAKdPL
dFlfKGgWpoRfLBmXC3xuiGlYdD3tJpL9QA2/q8xo7Z6kX/T6t/0THZZwbxzhkvp7/QnXsx3dlm9B
tSHfQvH/jOejiUUKhA/HVZdeQv7ZNKijltV2YBbUYjW3uzsTlAOeM6xeojODQtnNzZv8j/kci/bV
HeunL4QtEpmISuio8VdD/+UHaGPfU4aBd5hk+nN5LFtXQAXZoavbN9FNHz4bAW1K9aU2b6oUSSR6
SHJ1LFmHGnEW50X/ESc7X5m8Y+U6xhtpNXiAr+0h01txedu/XuXFWt5ksZ5HBlepuDwcqJFiQnYW
Z0eIEKiB/Nt044QJc3R/LSLls0b5Spn0Y7vv6xVcvLeyVFRpFo2s7k47W8PBlAQ0qtvzuOFBxTrS
LokBHRdMLLSlqji+vixWbUobQG4WGDcKaO/hu+8o/03B/fW6LlZ/cBFFOoZcl3fGmYGazYGOv+r2
/rotMedwnAH8wRpMp+gPSZM6XsKrWpVpB7/8dXTMtVTdMiQF/aLqqTIzn2kd1+BPhC3lE4O/k9TE
X+xnNhZJC0Kgv/DPd9cmiepPG5Bu4jzjxKgDoLr4YCGvxr5KCIyOEzc9W4ZuFYYVSi76yIbiz99n
yVwkz4hJdeck+DlnS1le4srU8vnw3NGi/cBFRMy1CNcn7myZHxA4SWQJz+JL946CRTuoL/g1tx2M
ffDItOxbgMrK6kwLC+z6m7nCsAkgzTDofmAiXavB57mzMS+erWvJNX/3hsv7TBySTioS35bR6b97
h5TpUerp7HZ6S0vxJNndfeBQSubKSmpXMfE0rjLuPd8FaoVWyhGCw+/L9U9XgM1QM2jaShC3Lhtg
bY1cUB4KkfdwBtiRct/AHDmn6epMfW+ct5PYbIV4k5Dx9bXN86dS8p+Pv6hoz15uDKJJNF8QToOd
WTPH7cQ6sEjc7kZO8B4i6zuvr43PfzrVwgqBZUQos4xc8qLMGOWsbDDJiJyRyI1BpLvQnyQrWYqb
ds5wf15/yipwwtKtrsYV/dQj+OezpX9/9EzK+8iYpHwVTAQwkuZc7B7LYY+yy0cMQWUrgcm0mhey
CrnpUHYA+yDaoJEHlBSVHz3/HGPuwiA94Ul2YQ326xzrHWWhMRWHmoxiArsuy6fhWUg4hMBRmytV
qvTDCv7P17h4VcO+aNq0i8STB6Hzk8yY9r0FEsNSsZidJs+6eRKex2Xy0i7xtK9mL7gDgbjRRfUX
sWjR6L16QBJ/cJkg3+CNQnnOE61evlCqps+kKBrEE21RIBCCvkgEEoMs2HqmOomjDfhHWDyJBClZ
UgqnHR8SQoOEYBXNXOaFOeI05Brnjc4zydhRqV/yWLHN6raBGDR8yEAcgmIRSogc3lo8ws1NwDyb
wD6RhEhUNN4Ss2CeLQZtO00ehIdBvtEky0gOUfInLFepTpzxQmpAZUw4ToX8FXOtLZMDGVFLw4K5
HCHnk+fSunglXeahly1E0jpqqJsRQqg5L2y9sUvREVfZYBVQNeW9iW0p2uvFC/aalPjAcNjG52NH
IOUyT97a+F02tiT7CeDJtF1AYgjCLjhv4D1a9TYqtkL2RHVVbGV/1QwfYrwxDXvmr+p+aWqPPR19
cDF062X3zKErtJE0pcEq1F38Yud+rj+Hj1dWpR/2H7hIoJ2A+eiQci9eTykppGAWJqhdWXTrNVHy
GB+BTUCPAXkGOPmWu+IMAi3N3z9Z+aGa5/RD4YRNC3Xg5fRRlwJZzRtlkqO1i+AZ6gfwLYsYYTij
NTsvWKDCyfq59id4RmRTTIgWD5e0XM+j4laHs3229MEew10xOlm8PfsOLoX8L2aiUElR146eBot0
K0ISbZZSjkDjSm31t810savobKEoqyaN47cKkJAFgVlLR8vuKJyh55ZW772Z3n1EnHVUzk2Hk4W2
M2GRd8yUBzJ3mYrVoqWkquNPeraIqM1u11QvQRAwYsTiajp5ByF6IYzI1ewMCTxxL+engNyYdA76
FBsz6dnBnywmSpgRH12BuSfORdSSa/k1CJcdXWdamvBxGYVn9caPnKJzimZTtP1cbg8arTpBpev0
oAkeffC3Nt+W6iP8AObmU+vzo3/tGpdkHLd7VO88cS24xWMkOWNL2tW9qTwmFN9DozmKtmbVC807
MYPNexe9XCtS9B+KFBOSNvYWcfKQX446ZaHOuu7c9iey01XfZp2ZvTOxpMxGbByZ6xhjidfVS6F2
JKaINw3kMYBvKeKSOYcFvz4YH7lOn9cxX1WN4GEde8YnJEY6C4pkVXAp8C0bz4RRxqIDDgXVAnEY
98OHJ9tCM1maC55GshOfhC28nllIeBSpPOebNmYidX73tYPRcBLlNz41op16f4xQg22+kWOYB6sW
DbhnBRyFC2y7s6XKYpI5pb+W05Msz/2rb/O3IwlLMbp1EzCPQS/3EsyVBplYzbxMgs4o26r/UBqv
rXySzZ3Eidm7yc11OO58yEgloBmDeLawkeGQv3naE10IxcUcXQIfEyAue1PcFqHF1Y3uHVWh24zw
kZIblRXXBPHhiwxWqVILTL7tiyJAyWJCh3vO6N2SxSQhb4B8BEufyoqRhPKNTkuF/OlkIdr9LlnB
FmET9brAqiZ8hKRYcKD1HTQxOkzpeBeAoSBAQ/4zaR9GJPjDs+w/xf0G6bulyVYw2OQaTd365Ugo
g2q1dJuVB5rRQrnqyl2IeoXtIngdT3/r+CF9zrtxrpRPpQKDRCZ7ik1Bgq/Iv8Nn3LtoE7f3Nrxp
IIPRbTOYDBzRn3OcnK39F9LsDIpTp+23ubKMumDdR4dZ8Rh4G9PbGgP5pswordmRCcw9UvBbTXnN
a4Yxkl1nJwXWVLjEwqJKaE1u6tmfrrlBFj/eqsDBjzPqkJUi2XC2A5uxealhDVEYAS9kIqPrQyRy
ne3q9yX4+/Dm79NiEq4rgr5Q9YsueqYpseAbNU+L3S/q6q6Fg4uXb0q45GVJb3SwIffT5KhVrzQv
pKlm+WflnD5aN3WEYhw/vu87XlbnxF9KJz249yvnfAcUKlxMMxygDPv8DfAnyxSSS8BjRK/eeiAE
HqRl5Lb3Hfv2lRvxbRe8uJqLQrH0pEadRaN06nECEO61RdFkz9IlegCMYmtBmmscEaxoxwT/94+W
/g4Jvt0JppSTGZZ95BKQkZllLnipLE3a8PyArS7Z4zMjZ9iS382nSV46tjRLDKxDlHVoCBFPgD7z
0TYxSCYPDgJ3sD0rb9Nf+BHccfaFGDMUowSN0fqYsDER0+GcV4JV32D1i3jLznu1ngdQmlQ6Wcq0
mA1/+ra2Y/lJbIia8x8bY5thsRFzRyZd6/wS+W9jsmW+ppmWRxZveKul9gxs2lt+o4S7ARydvC7B
jGsPHk9NWy/P8auvHOV8qiV2ke7G3YFdXQaJJ6AaS4Cz5SWY01ej2TamAOpCXgjNtl1IlEBB4hB+
aveDOGchKvlfZVFqboBHXqdL0byJhPr50AAz5U4AM4s7T5IU+NoubUH8fhL+OmrS/MOcrBdY+qRF
8+pvGhLkfKdxTQZqrd34G3186QaEaFY+knrGYEPjdS8OqrfHMwmCjoC7DxnWU7CTmn5ZJpiWQVun
5U2e5/vYh0KRH4raflVj/ObmW8kfNjWBaXIzr2P0LjLTT+Y903r4RyAXrQAT3rbM+1s3LRG9F3C1
3kUyQmC9nXEDk+jWDX9KJC9aSX+zY8tOb1EMqJSwq2GG9y1d5J35mpVPU0PJLF877SQs1nGxSK2i
dbDKNbA4z0shXMRO9wZ9gaehdDJkn/P6nhbUfApCkeiPOsHo4h8RhEV0El1C5CgA2LNoRQCeHI6a
ZJuZpRR2le7iwA0/hLt63xOe7NsEz1m4+czebm3RbqWn3FUXEvla8Xo4L4bHTl+j7neEdzQuVvqC
nDyZU/EWqP8Ws1XgbU1hiW8JJ/BgzW7Jm/4bMNCeZu7E/+rm7XN1IDEDP9ukR6dgdvvZ5FBBXMRs
24pMJJvDpu0sSn339/fx++hjWgq+vI4XS8Es68VSbngdJ1ACZelzd98uS8gNI3Me99qk5fvQVaTz
Q5YuJaRpCizE/x5RZ32jNaZayHQFwuS2RHElg4RUCbm+Pw+b2ljFzSkmSMG874UbgkorNiaRKTXy
S6subNheXbGCUiYBLgnsyjvIRm5J5bEjy0OYvZ4JNvX+YxbK3WutReOHagPWqiGafAn+97IDXWXB
YCapIHOvOlsQXkrWSWYCEMQFhDHBgNnoT1fs8XMoLOKNf5Trddqs8dYSOGR094XmFJiF0yePAgmo
ZbpTwEvH6hF7rlofu+E1VrHTzrPYjbTVaL5Q1unA3iLMzMO6zteD6MCbgaQmOcDYgD2SAXqCONJ1
wWok9qs7nQunjikfEKGuxzaFpLhOCRCr/vipE/hkiy+KjwbXdGEN5Zpxh0rwBCb7YBtET72eucVk
6VS2YX3M6YzpzBzldUIbXdzztk52U5pVY3jlIfxe93JDNfZlhSgn/BGXZ6NGyLUm9COFjTm4iQK3
9Nj5ZM5J40J7nb1Bta9rTqY3KrVV8yhT7kfwbSF5BBv/9PcMFwgdmMy1qRxyHNn0UVF3lTZWRFxH
mEDc0lLe6K1GI2hPEibwBq81bP1PBjkf/GPxDm8esdpA/qaee7SsjwOKh0xfSMcsX056GJ+GqGUc
JiaRj4YH3VbGubo+1Q+qNeutfrj6sij696IBry3CD+Q8gPO/tdCaXsmColOQ0BImUzuDZ2cbxr9z
IVxJpwAS2wJ7rErhF9imhGFzkjGOruzWb5woy2fS5ptjoT/S9LJUW6fn5bdrP7lPEke9j04CrkYB
7aOx0I/QH5COSBbhlje/rzDfDab8uORTwcPS6QN+E2OpXaaIZzmdvkVMg2m2lpMXHQNQuGNzLbRH
sI8s2VYEtzSIwKk/ZoOjj8sseZFArC84iaESqA4lZHlcOnCXOSm3WE3nv1/n9/nSdJ2qKUs0d0z9
m8ZCVGp61kyfuE7BalehCJBiptx7TKIDdYVsPQcxEDI4axz/hsHwi9De9MOaEraKD5jJRIRtk8vq
nmSq0fLm2YJkXeyPi+JwfYSsfTsqigyW6ERNS/fkfrioZeVOrKpwTKXTrACyOG/IMnBVh8UjyFdd
9JBBBYL9NZMPSrPzsi2tI0W+nb0xTI/uZOOuNe5mj5kbW9ItrClSqiixvCZxxvjOMB74mkRdjBy/
eZ7IB8rWk25Tc4x6rrQWoTA65IHFOboZJaeFMdsfh/pGEDPrLDx5yv9j7Dx2HEe2LfpFBOjNlE42
ndLXhChL7z2//i1WD26mUig94KJx0YUuSTQRJ87Ze22qxh9R8jM3nxb11UJ923L2UxEPEofSPL70
KjwAPxCvNFisC0UtpbVm0OC3ZOalZ1fEFOZCL4VUPlXGjt2Bsp4OofmAlDVfuS5kBPdeoZq+3HsR
qTUGgnrSOTBaqo8hw8Kt4c3+UG5GxDQ/5vqZ4OscrJi24bBkObHgD8p3AzCxQyWF+E05KCoTm/h9
oTuwLACMx21fHTOBngy4KgJvNhg+onV8UIOEpfBsmc65YWAX/drlulsVTjgxHlCLObHxlK2ehyNM
LLorgfq9sWanyjZylK/55KG2EbstWhRXAdeIKqnS7mnNjTFE3Fh2B9oqC7M3DVdgND6UCFwtzXKj
nhJobS2pt0Z0PxVXFCzahTMNCjwit0DjKhxt1j//MA8UqkApq4ALLpq3qvqGA3BFkNTMxGGQEPVT
IqBBaS0yWYF3qYtvlvJcd5AtzIcKQlx6KGuw82Lr5BujcfTxhjbHu24HP6MXkTWOw/rvjjdJcoZb
huzkIg5+Fj5KwGsz+ocl7A5A1OQrKIbEifY4lKekfh6Hl2V6068lh/wdbp4dWz792LN5wjDVcpvL
yX9nR1O8Y5ea1b3WbvOUdUIr7I4IPAzzGuSDpNiRvJOjwMvcQt6oga39lkZPr70eSgUQUu6eeq92
tw0/wgCOeqMgc+EknG36K6va35bRl++9hvWtUEAYUetb8+EmaVLWJHOTcZP2ml8rfrvsYZCwuM3f
5u9ceiQYOLYQiBr3srIxQZS0xn30CD7mpW49MTsJYN8EkJRV65n5j74+yi11eOWRL2PykDYF3JOU
Uw7onpu6fbZiH4APkEXYRjXnqNuRFiVzH3E5MhRZUk/S3LUtUIwPg/YaQBlPk4pNeFPQajCPRnEK
IBYPyUuKWF0h6yNBkVFE1AP/Xu6/NvRZQNGiyASsQHVX/w5TPlyYPGmqppTrtfBFTnes+sdS2YQw
uyWVVOjiwQSfwnlJ8zLjDgAfTVVSrXBfG9Zbpr0rneVE1r3GY55hrjHdsXwTXOtKw9Vaq+/zu2eS
9ru+YXzZ8zVNKNR27sNxfepmT1PRbOxyGpEOk4a8SAFdIW4o37rwpQsPdfkjs/ZZfqzlGxkuNL2m
XaceZYvLCztQdeCNoK5MNwh9FDo60i0W9Yp0ADznPmZCkdMJCq+Kxs1Bz1G+mfpNW4MXP5CWBi8a
+tIRXRwBeguSCUQfHSNSm5B32FkbuToJAOFqGlVoZ8z6WEL/ccn1CckncivJk9p7ThWLNygcMWN7
Wr7rtepHyR8EbUyUkptcvA2gDT9VE3NpZWEFQ8q7DYR3MbrtUsqeax35Sz0ZXgkJQYOIXZsq6/Or
IQ1JK8+KvF5cyD0EswSkmG+genfRYRqI7NqDr8Q/2NX3E1MJYVPmR6F0mt8lXIRiP2+5slceyktL
6sevdLbKCFEftkMmrV8pk4lvZGNCQE5pDqJ9Le4wjK1DoFf9KIL38+hwwzNhSY0b9rS9kXjcsH9/
JeXL3GJ9TwwoYTLLh2b+Nbx/eE/MHF/hlKbqifS/CjlD9yMcv6vlPbj/F+MOJNJN5mIMsaFgUjaY
2lE2di25bM0Llu96HXWbgW1KdC6JdtpY9+k1eop64aKh8YcNskZiMII4W+KMNMmWpIiUUyX4a8vc
2Bjyi9Du8VO45PStK9XygyibByhd1nPPE+rFWzZnPAHRjhY6FKenzNzHBmR6KDF+sryg/Sog+m56
DpvMFrXOl9igje8i0d9N5YPKvCYX+qrN4w2HrcOw3jRl7QtmPtTLtJQH+rSrd5JevZNnt/XDyitg
S4Q+wwIa+tHNv+/uX9nD2QLDjBpViGSKNOPO1fTVGIZprmfrp4qAPChuybWXN0W7FXgxDVvRdkO5
A9JaDbcdXKT2NS1gTj/n0aOCG2gdIs4xByqYk79XuIMWOVQfGITqZRNovPpLSZLCvdTZYsohxm2e
CMwYPSS3EFdsNosWOJflaYiKCDQQGDqeBtgZrmY6U/OicML3zeoNPVqQEQ2pfs+WvT7/gq4UkAy3
CmVA+ogtbZTuUTKPMWtVtIfSA3T63xdKu1BdmqwFq/yMIhNJw+fFIqgsbSy0VDnh97F7Dvy/6nxP
4KvsST8KAkvUb0RgW8Lr2O8m4xFoVMFRSv2NDUTbqijE1figYe0iFHZNNyIl77cKdYWU3tmwodDO
XpTQDbwNPIwzxm6kihCNn/oRiGhAAbk39H1JVLErY1Fkzhr6iiRuQ0BLVvWN0/K/f+ylogGFjqEg
s1PWFJyzlbHqrKpSxERhVjl6C6IJRf/WMCVQ9ftkYfrsE1igwldjbTT2tDKXQ7fmDeBBvUvSu6Zk
AXiEbygnB47qreHVw6P1bN7pbzKm7MWhoYAduxufg7f6vX3ExUpQQWpxBrnNNMmeGDRHKikiwMpf
wXSm/X3NiIDwGFqWr+IP7AkrUdxpjnWLVpoRTL7LCR5MKv7lv6/EVy3Cuu9+uBJnC3IttaNcyFyJ
eV8S6XFsPYOPLAiesWVwKmjtzb9HgsmjM53C0GYwGSIaDqGEcW9sk5k5Q8wrdcFXcc3Z1zpb8kIJ
ysWs87UwXD0E+2XHwY+X1PKQp9qI63gRkXFlGxzOwpWyX79Qk7BGcUTWOSWrynkXzMSykTUpnx2F
BK4cR+1QAnqziHvzovpd1tdxJReImBGOSkwnpZug23O/dbK1IRwb3wptYb7ww4xJaH1Qk19JeMR/
2OQPg/yjzsiSjt+7pvOGfgK4iPoRnK7hCtImHExHFfY46FORTMiNmd8spEiUXv8nbQ81zBFvHv7M
8Z1WPWtT79biDyXckjc1T4Qhm8c8OFTxFerPpe6GqVgmeE/TQuV5Xl8LUxQORhKur0ogvUtr26r3
VvwJ+3bomcGWgWM8++qTmbgVlkuogaFXGyQy0yMobeAjFcj7gJQTWsHLsL0661mf0PMV/uMXPNND
DoER600QrHWu6CwuzLlxu2rtRjf9VXjJg2nY6unfb826Fv7rI9e+1oeSIQME0CyhsI54wi1mQe+v
AXVzrYT/ytpZ34IP1/5M0DhPbRdrORt/KgERsKXVt/EwIKBAA7TLsqfmMfIJaP1GkjAps37uWwnW
Q1ylkNCZxTazJyqgu29APtYh6ca21N3mqjsFBPG0SPUoXLEsesr3AkTibsFTTGJRn7jNY+gZTAWw
S1s+sAJJeW2MY5IcFAULf4I4ikxfmieDMtrlNdj6V2Ubv5rygE6pIquKdv7+WUHOSEhYb+geIQlE
Qcl+6n+nm3HNtvVmzBl311Rt8oVuEw847Vnm0gzcz5/yohMG0UpN+dQgD3ArE1sl8XibVRFEstgT
shVF3aSCvQTeeAR/EkFxCF3FZo7COWJ+wRr+/7BcXlqJPn6rs0dbGRujlQKLHtg2fTHZjQ1lN9/1
ru7LW/Db12BHX7V965X/cBXOnuuqNWSly7nyWDyRQtgwN2W7/b6qiwM32CrpFmEW3u/Fyygt7WvP
++U7/+Hzz573smiKWYh4rxiHblua1kyNpW/0nj2KgpWYLjrB93+/yhd3GnWVo+iSheztnLFi1mWe
qzF3fvDlP6QZeJFDQxlPMygPtEZOXDiwvC203Fcqrotl/cdPXu/+h1XEjNtFVnJD/tuPXQti6gqp
eQzGJ7X8zggZufRtR1GCrpddGKo4WTRUfvFrIavwE+jQ6q5q+apxE8r3xriFWtjvmnEf1I+ljIuq
7G5Toq8pMuAcET6FxG54QTGiy9syvouR7F9biy/WVdrKoJDRhmraedO2GNCl67XG3B0wdvUT2uMI
gA+7l4Y71w729Z5BDb+IUACYWfKOcOwIQxaCJNBUHVOgb2r3nk57S7lLgPw/1a4FGSC+b17It0e2
Q5CoF4h+TFLAcXEqu/DwbUIAv0+SjXwbHds/jEsAOKA3JkbouSZJ6nXmsL/i+GuQJgmHHtAIVOtS
ZUfClTt6ca/88PON9aj54Y4uqhYPfauud3SFshNtNKBMwbzQIkA0Da8fbkqzsXtrP+3ptXgIit5B
17XFtiVbobND+AZJuIvVXeIIoosTJWgPknplYHHxJMayujrzNHBP52eiOkuyuk5XdcRdg3Ob2qbe
FTjIUcu7IrLLZrcOaaHqXSk2lXX4eb5vfvzgs/dbSicBdByn/5SNM/DWz2SNje8GCJwd2WlKFiNg
2tQEmsvVzXqD10HhQ/XHtFdbebapimOZ43yBWOMoMOLeRXI4zNC8kpf9FcmxCgBROPMEI6n/MnwQ
gjFVwkpUKT8nIFR2AgLMOuL+NMddRj2eAF+i9gPzT4Tb6KwS9+QXKdscY69vAxceK3IwLeYg8GlV
xrJnxXAzpdLQgFg7id9mp+Ak2hIGaeto73FYQBpnaklUV2IL2l4krjXYTgj/3TUHgHs4DK7GDKDc
aqUDNItBPljMayv3xQuG3FSzVt0p4vCz02MuN4YQFuo64DQUEg+3BOyC0B3JD6T/ao/v5J5Iqx7e
VQIkwXbvSrgsU2GNc7dhhs5XDhDKulV9ftRUEBSYqBQmJbp5DqQTuWK6nhrqSc5cST7q827pNoq5
g2sthEeFDEfuaVE+GOVOlA9L/sZtlbRNryKHwf9QPU2wXzcqIorm92J6xMst4tvIgJ7lCG3zjJh2
9Kf4z9L9qhQ/9K/RNv9WOf/4AdrZWpJog6nmja6yF1ZQrBGF0IenHVZDlyrjTQPOoh45fkAsxWtk
JQex2of1vpu4nPLp35vkxSfQQlOsWow5eYPPCoO5i0tDHk31NFkcZT2YGaZ+aHUOHnTtVGErD9sZ
pclAe87OVxlm2BPiAk8GreumdNPE79vXsdqqP5rMm9Ut78y1vefvsPjrBfvfdzxbXNIghMlZWut4
Myw2SXUHtV3M9xJwGvyBMaZLw0uHRyXZCxKR97ZabFSvBCoTd3s0tzJUL2je5pvilLITIwJNZEcz
jxVaqomJF0mOV7aLC+UWz6ihIYOVGex9OVoxEA/STOAbC9seLexeyZxixwTDCfcjA8XOQQ5hOKth
NUDtRaZ4cuUtuXxfTWaKioRaRfv75x82rLJchCKQsYHqs0PbXzkqEznRkZ11uwhP4W60jv3KFO2G
XwMGF+5/xHnAke/XAgSjNPLsGUKOCoXmdzIC5KvtqvKhzP/7+bsgFOBK/e97/u3hfviefThrymQJ
6t9ZRnlKx2fUXXLxZ/awNyoY23F7kEvUv6GfxsJUkI+hueTZEE/3pJqOTJce0ZQznnhgpx8arpXo
DlVcNt+JkpvczgAoOS9C9S9uzMTJIJ+BMAva13Wcldxpu3//nAsb8OefcyYSCsyhaIucn4NOM3Qn
v9Ttjr3OEzyt2Pd+S/vIwVuV/L72klz9ZPlzhVIppVTJXajxkoweUhjOif7MnBiWtHGz7rL9I42E
a6oo4CWXlmMTQRS5zvJXAYwYC1E+TJF2ghc7Enh0F6OVBRhUv7SIDDtPkl2VnVbaFS75OipWjnab
LvbCo5g6Wb3P5bdee2zSuzFi5DzciMI2wZPBJEbY6sNuEpH5jDJyZSdZHAW6F8PVwlUZ1kauvltH
0V22LdJtsewsjrmIEZGdw4xWgJWG7ti/68G2KyHozKgwYFIB6wCOhV/CZNoJhNlro73CMZu4xd3S
+xl4aCdAHRMw9HwLhRMiY/UJayt7HWF8HJjUzaw5THnC+H7icJi9SN9MA6SzM/6MF2SBb4vgjfz9
QHtDOz8U0a/mW+UgJh9Sj0gotdwiRaetMwxHI9uG416pQnsKeLzTHYNDYrSWP6j971MXoisKhdJT
+4O41UMbGXqyY0YgLrSG7BbaUb0IJBFxoIl3JsjC4khuk4mTAb49yGvMqiKdJSJaeFvG10o6jsVe
OEgR2PFnStOp35bpG2xdAq5awydSkfgW0XoSmFOD3mVgn5FirT+lGUvVtJ88+lGHutj++525cEJf
35n/PUFny3tL3NGsN7HGEiCpXi3cC70DdHrGs3in+Ku+l+n6qdFWtMRNt01ees0zu71ec8kQFdEt
LK7vOV8L2s9f6qzssQgirZacx5rrHct7c7mr01113zqgoI3Obk+RE5koJwDPuPK8j1UmfTdGccvs
X36Cto7SpHM0zRXWnGiJMX8zcTcfQ1+6FgB2QRv+n61chzBPTXReRJpQjGslQ6UECxLJioSc1hN4
giofPhKXjgEvI6zBPCj6alu+tvJc2mqwtVOMMYsEH37uFu8aMYlys1FPRnnTRZUzTAdF+6lamWvM
PjBxvBq0Q/crGKQqdoK8q2fiXiZsMtAxhnIvpj7JcIoTFMzVHykcCezk6NTfX/2m65N0VkjwTc31
BEsk8peOwMhm3ZSxvBYSdYYzzWtyn6nRqkgmemTxI2LmHbWnRe7Kv+TxYBDr4STZK6JaJggH0npy
jEstfudOfcSJe+UU9RWsInEnTaowXVVFBcLQ5zW8xuLM0RsxIVGesIFdZXpc1BX6L8g2LpE43CXZ
zcLJf/bfjxFWbLCBz2XEs/We67wT9vUXgZiCLxdN467KSLao/pmjnlWIcmUICxJqGmjB3pydPNlF
6i8rIye4vOU8ribbqIR0901FzaeQfSEaiNJ5/m+E4EamlVwBa6uf1O6UJZUzTYdiesTLwPEF3Khb
hIex+zEk5Hrh2tkW4yF+GT34XwwFZqRPBdnUjO68BNybBBQ3xnL7lhtulw9OsjPqbUoe+WSQMvjN
pOhbB81W5xNQnhvPieBVkCHiHSm7hCnSUjG2WnukFS8VfyyDEHfpKMx3Jv9137hJqDoBIl5wkNxl
j3nYnIPoE8iWDb2loAuoOGO3H8o/QP214Xsf3OjxKU+ecQX4vbBPpE2EYKSsdwoFPFEwQ+4aAnJU
srDyFSIIG0pbc3qBY79EpeAMyMqwHvXF96EmUBgk07xBINj75ZMBIbtlCL0h+7K0M49khzn2u3FL
C1NhyrTml4DDSoRTzYnZfGnwYvtLQzNm05O7bMfBoZlIm3RoPujojq81ci8cCj8/E2dLttYbw2CI
mJd6lRjaxW1Q5GIMGYii90PicAmFJCYXZZEXcFiEtqbnN/34BwmbEUBQ9MmT+Pcmon89FVLqso2s
wwyEuNbZeh20QQV9AINqwtlpkdHrk9ZjESeBQruy7swgdKL4tPix+l5iY5xvpfiZB86y21vdWc8K
wuxwNrSiEX7Iyyj/1m6y7E8afp8VgtofKxCZiduPK7BKzU+5sBN+D9Pd3NtS4wuDq6NtLvyOiR+x
y7d1uFcTd7ktd9PtcCO42vuEBhGArDEibb6Jm8MQbH/J2p4wYY3lBk99uDWTh39fE+1rabaW/woL
yer+/eLJU0e9zKUkXucnScTLlpuHadwRB43ql+5C8qoQQKTXh84A2b8rijuhSfCbQH1YWq9sj7lw
z/RJdTL5FkOH0h6W7mDys/pgb6zMxeKwni8IQ1zqnyXcUfFBHQ+j+X2WXvp0oCwns3X2hZakr7En
Gu5J9ks3FtxxWyFDd0L5oTYfrg4Yv467P//qs9b6EqlTMkU8m61HR0Wks+0J/EowI1hsDPZkW5me
sVxvjKv4jK/7y+ePPlsqy7LKp6LIV8VavCzw7A649Ci0SIsI6b856mZpEIZn4yZMfyEe9pjdqDZI
RVYLqrmUkG5FoP2pap5cbVvl+9W00AuNeL4iO8uaFm/JXyTNxN1Nai4Gq8kfEgT2MVrxs1tLjOsB
WFCuaL8K6fHfD+IFffLnDz07m5jpMPaRwYfW+abRnElyZw3+s/Aqkqs01/eYGCfhhgfNZ0uGdfst
gRcTNNuU3mAG5Rn/7cjEtnxpp9vuD2lWzEnmbbDYsWjTXG0Y1ToQVhP1yin6wqHq8xdXPm/IeU8c
e7eE67MEhqAgZ/pXRCLnKhOMCWKIT+s1I4r5SiFwwWnG51oaQ2rmZPoXx7VAYJUgCyqr2W6de9ZQ
y5yJK1YeVSS3go25KYPvgXGgtg0REfRRrhD6IM/N0JxWXhn96sh8H8m38VIO7+OLPrVOFxlu3N9l
yGU0Mn1Woubd2H5bJcAactWRZCIw/FgrcLHBl6juuuhmnV+jmKpxXTlzu4WgbEZuC1jEtFs0FPM+
yG7wypbsMtNxCP6MJY2qfcl9sd7Hat9jR6ctj6Ci+6MmWGFcDkW4u40OsjE8ViQkw7Bb3qf7GL1Q
s+clqXu/5hTDHMz6beqgjsyXjhf49O9n8vKL8OESn21hg2bOcd3pK+QjJCEIoEzkRpGPCuFn4YkH
qKDfqvFKt+MrDJEcBqySUIhw4uBCP3ue5Hju+jHV+FB6LmS3P87546DvGKlEW1boABnS4qT3FiUK
Gz9l52hS013jUWnrZvi5Dv78NdaN40PTRRnSyOoGWTpNyF2RMhrbBR3cstwHVEWa6umzXfwCjDh+
o1zbqvKfguil4pk41LT+NoO4JLAn7TO3NY4EPZukG4vCL4kY68Yx44NBw4Xq0M1+D5I/hjaZ9k13
Z0kHESnMM7DJdvxjvdfZWxVuyfQO/eqm+x3fVc03SFBauE36O1o1I4i3vkcqeO0erIvNlx8PCXKl
65pMA84qhb7Sg37F5vFOB5t17x87FuH/lpRk0147dFzchdX/fZ501u6do7CMSLiSTjO1WgNMwpUk
+78BiXU7Ri/1+CALpxaDdvPY67zsY+WoCMLK06iTozbZs+Za0HDi93GBHK7dyVjXhYfWTZqfiXwT
gTtSH7BBmd3jojs5xDDcEubLRJo10zAdzhmTGG5WvpxSE/dk6WucUX9086asXLgOqIZve+FwTaOq
rc/yl+usAC1iFqVxoc9mG4aSyIkVkw1J191o3mQAEI1baN6iAMm0e1oSj/i285vmVbnBxtR55uxT
NeBJSPEV4vieBLo46sbiwDg8zkRzdugSOBi+a5wMtMO6kf8p/cIx3gOJfzAIpL2SFtsYcENxSn/U
/S+ZPg1vscKM7jYVDvUPNgyrf/r3UnJBaYX6ELswIUKrDvH8AJx2kR6b9QQcpdurNC7z92rH1op1
qZp/dMVW7G9GugaIvn6qu3jwYP5unjGuY5ET7JIxReWtcePBoeiubGAXeiucyRnbKiK7iC6dt4HV
yoo5TzbKKSN3jpc7qx+UBFR3uMWxC/ccXe5vBiO0B+M3QfMXuqlDRvF8223hwtj9jsw092qhJF14
Nj5+rfOub5LIkdkorcJBXLibv/eb6cBzu6lhKqU/havpGVc/7/xgTYsiU6cOne3P+DbeTtWWuZp2
K9HeGjqfwNvWufb8/1Xhnz3/n37jug59WGTVVBMyPR7xixa3Ab8t3yhodP+U5R/weSE7a/dGQNEQ
f9f4+e1WVh6iYdMjrQI29ZR/EzzpFpVoi4l8mkEgro6fX5OFOJMDatDTL1m+CRKNwI1UH6bmF7bN
CfM4ze0rxcilnRK5nKgAnzF1hfPV5x/SVt1SxJgR1qp2229KTlKu+gTtf1UqrMQ1phfXaDd/m1bn
V8+U1mUD6x2q1bPtOdDy2ozHVVOM8jo8De5YO/Q6b2Xsy9GOWp50MvLYhupWdPXWRcBZvAudPzA1
K6A4UG9H89u/3/Ov6RMglBA4g7M0aLNBk/l8IUxxnAKS0+QVZWypnuQPJAbjxpwZWPtNtR9Zi/JD
kiPv6+31UGjfvo/YEUiDXoWVnDgqXD+2km7wJwyEZJLdGb2Y3e21+vHia08fiW4NuhfcvmcHkTyw
lKQpUGskyrqfS8E+0XUqxXtBvCf7yUcAzYZgeuK0H4izr/0Z7MzbRPzqS6kcxfahQflm+ajPOfRe
2YC/4oQgSQCKQYCJPpXz6dmXqxWJ5l85SIzgZ4+i39XRtu0rIIzJJtHu4tKRgz9W+D6q7sxWJ6I+
9iUC4MWNxWMg0dN36BfKbgei2dVUF3gkFWXAbiGqGw7VGVxWdLUgrracr0uDWJD79Jq54ELX9fOv
OHtAJWNMOmkcWfT1bY8k+IgqBNOh18Mua1E240NfkccC1E63aKorL+UFU9fnjz97KStLXXLL4CKu
VYz5PfaC+zj/0SR383BDZiUnSWQ2qC0WLNQ5UATejJUfivT8R8TOPzC2PejFlrSG6KYSbCq17Hem
rZdTwVitP5TXCEwXPCu6KFNwq2vclUmL5vPbI2JYiYsSjsgqwNOGW3N8ELs7ktAUDjA8jOjkvwuZ
O3i1P26lXVJ/y6336V2yTkB6knl/bYFW1ir38xJD5igFymrdRoZx/hwqWS/JUdytmrRux5YwQGNo
N5lL/mdl+qroj/1TyLipTDGfE3vnzZAplGMkvWcAFnJox+RM03grUARxfenL4ahS7+P+j1q+jhpu
JIZWonVlSze+1q8EcyiKhNlG0kjfO7uOgC2iMR85TGOsIZEP0oZ2ipQ/jJhDkVvvhx3oj73CS0JU
aUb2d+PWgicnO9G6BZWmmo/SW5ruRBG60KPk838tkr62mOzvItFuXnEycKpk3Co+sjAk0t60iMfL
f095BHrEMRUERACkzFuJjhkoWpAGebOL4aCkKkZs67ux7OaetqQDklN268cs5Yzvja9sE+mcokd1
J8UOKvps5J7cBfJWBUqhe/G1J+7SDQa7i2gFc40CAu+sAh2EdO7mWRdPXflg1W+TSsvD8s30vnis
o71Y+fO4K3C1rl0Qp3UDDCGo4oUNsGW7mmg9i88hlhusqasrcAVqz/lNK1JwI/Vaj7jy94W15sou
s54Hzh5LCBPgdyWRhuYXWHC55KtcOwX3uVDKZjQYcU8wzqYyo6O1Cgnoc5Njy6inH5+y5diup5YD
zf/GRznKyA7+RvMumjvYz/tJuKXn5vbR+9VG27rdff2iK6FThKmG3pE//1DgQITr02gy1tS0Wj+Q
c8MJGv7Mt0XaTBjKr7dFLghBdOnv9gt73vxq6BrCQmt4yNYzeyXcdM12MneS+ZxXL1HrKdJvOfPY
mjvcZxrB7Ol7kT5V6h26aJF0rMmfoqeK3A037TDuJOj+t44kgVfbBmgR8R9DOblyLy9dIk4EgEM4
9XMOWv/8wyWKkrbrm1pYqXOVm782fj1+q0IXJWT/otb+UqNGJgLRRYcxnxggdsod54X5V/8Thbey
532qj+kx4CVrbOLB9x1AmKv78Xqfzu/jxy+5rpMfvuREB7dAmAdNZr5Lpfeg+Rk5pj5iImxEgod4
r7PtIruCnYFHc7FSKcR6an5DuPR8MBRIHCec2sMJLhiZF7X1XDNPY34LmY5J2V+s2g5iymB61rib
mBG4IM7Sa2XqxYeDlXEdn1lATs5JHKs2oRSHWTwxO2IGKvwk+pPoiyR3xmXb0/mqHS66l07vkTtq
93PCeHJmZdoWDJL2o+4Jya/QZyqUH/BkpOo2Uh/qX5wNXsVrwIavgO018/HDdz0rHuombCbsgGSx
+PX3DP2qFiNOOFj6jRm8JO1rPT3pPMlzDJpAQ48odSe5cyZHzSjdXC3f1CM+fYskFPxYxBPT1x5m
DOdgJ2quLmc2phIsFabBHPVWze7QHhTIKd+NhRcDybNEG3ZIPFp1HUTG7RhfYehesP+u2zySEJWZ
JmXe2ZM/tYtiCs0kngowWUTQ+8Oj2UNpuiMrGEwyW/5ktzQ2Ih95I4toOT5qkoe5V8I+CFHDM0oP
84lueK3wKwx3LbuGtsHoANEtCtzCXJDyMZztb5sGHKc3To8W9ZfZbbryYHZevjodOe0nB7V+MPLN
6tqCsNVxzhQxRkpOCfthG+Y3bJtqbg/61pJf25JB4gQ9/nvbeEjvXKHAonc/Krs+eaMP2UZ34eCP
utv9ximgPIt4XmbrUC6ukNjz60RqEsJNGAkQ0n72AOr21xZd9cLu/+m6nr2selmFfSNwXVsvzfaK
wCZuS8cWo+ffGHNf5mHBw4+xTd38JKlrFcXN2xH6DuEMtgJiy4ke1/RCsDCKTZp0QNDRc5lDRq2I
O1R8YRc8t7VD00bvfVyxzr+XxL9xCeerDYendbytr6jhs+q/XXrNnCzgygXPMv9D1r3qA5DPLPtV
06NI3/+iE3JgQRvyT+vcV7f/j7n2Wib963ucv4JinxnZ0FNAz8yiMspoDrcwFEGBUky7EM6U5SZ5
ycmzkNEDo7Lfgb7998X4ew778iVoDq7+Xw3OwVmFMsYawRJZQSPWn4m8hw3EpUCCgEk32cQbHd0G
krEWIBtoP+XqvGq91ucfDzdGZamhRcRR+/PKT+pWFoYjD5O65rvPXt//HPO9Ct2/9HL5fbE2g7kV
klML48mO/Br/TGcDV872jfk2CvtGuRk0Ko2fY7upnq+u6BcqIUh7KlFosDpwhZ5dnSaXi3Ise5Fx
69HMN9l8jzGt3KZ0QDbUrBGq9uy38Dg9UWYzIppaHmxDe4CZkoLxWDQRRDTYOZyNGF48M32SyBG7
mpt+obmkf/qaZwNHDYhEb0lEk6xHMQlq/2GVIZBy4OWx1/9ikbhSVlxaXD994tl9y2atkxaLNCMZ
oTp5DGntqLeiTVME9GHsCr74UL5gbO6e4kPuxQ/RY/U6PRgPESw9YX3Hfgg/ls6R4GBk961ySJd9
plEzrUFr9cT0J7/JuaDAqEb1NiXZEAcBMZCdk5eUyPdJ5RqtY9WedZiepK0aQEglVYR81OGXMJ3G
YFt2M7U91KPWDhpvWW7Q/pOhXk2uNrnJvK3bTZPdS9ptFm0b+TAnd6zEWnJgSGAaD9TVoCNsVQn9
uFCPCVaLhPtdqJINuKFUtpFxzEZHb690JowLD9yKumRxQs6kfzmiSoayhH0Mx40WfPidv195TCA7
tK71U91Pb8KxuSm+8SLahHiiLNjhNn+ihugKB9FqO9tt6ZKI1KzgR9az2uYMoaN7Wh8Hhm2O6Mrg
z6Zb2Y85KFGioKCHKfrcvo/koOhuidQFGl8HtdxpLds61fjKvdqdPNPvnuVtS+7Mk+aMsNHSDb7L
1yur0QWwCCb+//3+85SstkhbrWhzfn+yHYGx6Yzt5f5ZGB6DeAeomfQfexgfs/GgcSae7lLtkPeL
Lc83dbVJkFkLttR7CjxbprhAV/hbgI0vnhHYSeLn2A1NvxW21bbU7nXVRc805N1BrJ/H9fW1m214
LEp3+MFrjG4opyPgiP1Goz6bebFXLg3h7SH58uEeC3PKTB8vwnv8AAbMqWn/MIwlgXJ8sjh4Fswn
S2dsPKHhsxwFcWW7E6eDLsHbBLV5GHhJzM04HuRgX81eJu3lyYckHE0Jq4xfSoeUVgo+95UgwsnX
M5vtGLqV5Vq13wZ77E14m+j5ITrWfkiiLd+D6XdK+PIuA4kxpgIhVXxTm/4yv9WMFnFXLu9SflT6
7dJDveV1o94DgoG9y/v3vVQubG/AEXX6bKzvyhcF+rwEmVEGYX/S7PgWHtipegs0W7Js/Vu2wYsE
ZuJucYvKJn90u4IaktMSOZCWmUkC1Zds8a7/udLqSH34tWyG1RBzMzOAOTG5PFxL1LvUHPr0dc/W
0DlvjEiitDkFN/9JPrvHkI7pHZ3l3xkJ1jRcX3HDTK/B1tqA5oj9kMQz0R4JXbu2K18QNPIafLh2
Z8vrnBppAfO7P81EoZswHyIHSuv0iyFZbo8P5iaBk0khlfjhPp33PyfdjZ+Dd+MZsTcs6WID1nE/
RDAVriz8/8fZefVGzl1Z9BcRYA6vjJWUSrH1QkjqbmYWQzH++lmUH9wqFVTGDAzMB8O2WCTv5bnn
7L32GWPhcmW4X6AAm9L3SVOy6J+6uts3HxbxlX65k1pPUJa4zGPhyLODqbZonPK3+ki1DeogocdL
tY/Zcra7nPHAKrrSfxlOVHyWwFVgzv5wUx6cQwVwf3gGXS+RbwNNtLSTX4sU6Fm9YME6M0/4+iNO
StjIjOIBn1qHF5Xdlcw25OALADC6kh/osoX0jIgDusgk/PTVnFQ7X27eSTlBZGKRycZy86DklbNP
rLIBsjYA3alYAekSFVxVqHEISkAcIy7GApGRNOrFvc9k+/hc/eKk7ip73FiK5CH2OnCCAnOTIztn
+OKaUZDXbNEiwJhyXcOcrPF9jmBFHCICFeI8VnAAqz+gDUi3lC+dKs/1u778wJNFFA9zl0U1P7B6
sW6EBL6SnWreEN31sdft4ev5qIG7FfkpXu30q+wYMDAK6GttVNmuieYk7N4uPuTn7p33IOWMgMmH
nKGftyZ5WT4/PYeT5ZXP4xSjveArA5VCeEHKnvbo4+0icSpU0zftY+hKLLRbEj1SKrcn0qLW5ehN
iSevluFgu7lsxTsj9fn6Vp6cB9RU1o9xlnefzv96g+5T9BBL8+muXxZ2rjbgSD1cYDBoZ3ovXx7Z
STN3zotKrcUKcixEc9WLHybY0vSy2iW0mBSWWlzBycTspJl29lq/Rq+8jJVpF8o2zDwrdLM/HJ6V
vSk/G+3SJWID6j7wEKC+LvlHTN6/qRcwvGB9siBCh3abeDWTaVDdYHIWYXMKtf2oOU3kTulDYvo/
P+4Lyx3RxddDxlEtskNT8biPLptpwWEC+og7B0evesv3sp35l+rj8xu4JXOwwXvF0eakM5lMBPlJ
PX9ySQ4JMjuGWT5d4wuxcj8nwZwZYRvQQ4VnQ74nhKfGcEMYUYdtKzMKZ4D4mKGLGNYRS4JvYBqE
l2rNM45Z3rd/rnE56P/TdZP6JFHn5RppV9GqMe6BbU8xum/28mlkCuMpbCpcZmcnHupgFVbrG/Rr
PfLU1iuAvcHuhVC2bUhuRyetmV4OG+rxUsfhzCzx64WedHJU+t+JpXOhlcLVVapjAdWdHGXyxdaP
lzR0VwRyTN2FPwWngQQ90SahL9E8Id9oUKXnP1mEdcYeZT+aL4xDPo/I33YTa0EbM5n+3vYTD23c
z0XJ62VtwtELVd9Id+3kpaqH1IaeRgxCdBGUIJpzuxwEjqTtZoB3RxtqYEcUtOxRiwJeh0JjwHaW
fCu5y4TA2Hd0phYslKZvU2Oblq5ius3o5Rla9DfzhW9o+5Ay3gNi+vOaOTfd4+X474862YwGax6A
ULMtDI68yW+1Xdk7TWUfetccPL5RvA/DL5PW5bOBC8CwRxAuWB4Lh/iI++JhWFMImx6ANeojgFI9
1TV65JRcWhvxUfIsX4LjnzsEf7nik42sGDk7KRlXzA1/OK6bm2hTONPv3NY2uFfB661+vkVn5EV4
kukxIuRifkfT9+v66VvjKOZDeNyr4kPKmOvQ+GLuvhxfejeEE2gvusl5Jd/yT8zJ/HawoXu14IiZ
HegbcPojLjOE+sZmyq4PObR69ktrfEoP697OiXdJVx27cEW4gUDDgfFpzvTlVoQaZXpa5g4Z4sVN
vOmMjY5lCuew9WvuHy7CYWXx+/fSAOMk4rATZeQFp63UKpegTEdVdG8mq0LE18xU8m87XymZaPfh
pkUspxJI3B5+R0ULaaqjf2TaU0b+tPZSDffKkQzGlai75fBcWldK/FjMyLzdo86RXnGPyWvdXkdY
FcAYT/lfLfQjVbS1BFofuTZte90KwANroAWrjE4DiZN0oN9KaWth2EL7lx1Wcf1aCUFvBCnlaOaH
5VZplqC+EFWKov9O0t4jusimsyQqGx1foHAjUNzr5EPyb/fGHpcg8bVVe0d1CHTzLcy3BBvLtSPr
mDOcKibiT94q0w6pXMXw+ogDZImwSwUHx57uLrhsDWi4BKlf3aksaznbZ/Gtygkx+7D6d0lbFCH8
TxozorcEi8CmJesey7pO3MoyZWvIDEd0lqe/ymQ9pqs8vU+oUEBmTW70yMxJX43FdrYQpRGrWuxC
+bonSQDcK7TxdHOUgRNftxJRDNeTtR/FIO+e5uTBpDWsxtuw3fCXVIJLCy8vgqrzlWfB+Sh6exav
5nI7w6IyHoHu54HRYFcmdnrm0IPPrIBVwygAakJItBRvdnEMVOHVkO4IKehc0dfvDwKzaicjJKV6
EPVdJvzW+weTNv/E7DIUcPh6MnhXr0lfjtNKUl/Ihi0W2GuCxtRtaLtCHFZsAtRmNx5WofYqJjcz
FuXsPcJYNC6MFLzL3S2q3J+X8ZmdjpdbVVjAcPyQqZ0U5UPY1VE3GtG9cqMHk9evCYqASG8dPfgP
E7TibfpxFF3J8hekMxxGjqD305PuAG57ttCMiX72UfxOt9jPgVnZZCRQ5lQ6kQoXy4rvvfev13pS
X09hMbfxEEb3ZPwGs8zlPM4P4qOe2/pbKfLBczuiCmmfIYCloaGCIdDuYnl1+VLOGMy/XspJDa3p
lTGUshXdp2sMbCP2pV8WqEWIwlhZma6jY+7huh1rH4Svkgcgxy50GM7IeLgETUVYCBr9u45WHLPR
GoQovscQi+UovlvAf5toAB3NABbbiPm3I7qvvlX4R9MVZl8o/BJwmpskG1D3iewb7bX6QNclZZwO
v8UXguRDYIadEIpAW226Wqp+Ii7MW8kiuO/SAz1zYPryE06luRUzqoOgpDF3caod7QVVZGF3d/lH
zXyKsxLH5l1Lrtdrf1P+yvBw2cNVqdh1HuT3UY2A8HPb4ZRUmFcR1gS6ULXLDf8fLvX7QWG5VKbs
nPshVhsnFYGaGyEPI4/vmfvoNFqDwzXpwS8lLdx6Z1X4pH3VchCkFRgwM1Sdwy8yEMn9/HSAM0jz
o+KBlWEc3lviouPWFkzWyKW3Qju7Rv65zpM6oOxGRWmLMmaNEM/DqY6JCiMq+Y/y3qrQkG1iazL6
nvTjh6vp+obgmrJ1+9+K4CR6hPjRS2CHA1TeMpq0syuFTISFB08C5eTLrlH5auqHtaeixNCDRvGP
xRNIP9vJCNcZVzGTGuEuqldJvSLt9H84J4pLvfu14DQMHBkUxTKaEvn0pVEmRZmmg4n3TgxAkJQo
52X83cMWj5WATfGQU457yfCWR7A8Hg7Crc72Lrk0bPL5WmvWTe6TzhDpdnn0Dt0uFDxuEG9ceXRq
vC531j5/noN5XlGQ5OgodDu5pQEaV7f934IYTFzIfFk5BgDZna8LuhkIV+hq0qz3OqyYSBwYanZ8
LCYcXT5o6MjD+VFZW5kaHKyiSODcohlx+TjK9/Q++Tdhw9FY7XpWnq0mT1GN8aLdJsKfMbuLn5U7
ghCdfAO/06yJtql2sX6rGN5Qro7pNRV2Me4SfZMednNCaNafOd2ORMaUK1qgzcWx1fJNOH0C9OLl
ZTJkyt++GVOcFFVu6QJjK5rt8l/zNXprdiqIjydly91XbRyf6fNnD+GAUnaj+/Bd1NBtOcxjwb7U
0fick327IDIFIfhDlvwmySr6uVlErMK+B+uKcDcK2sLt64e8ugnvjmtrO4DOmGkSiuuFR3Kr73rV
zzR61v641z8WZdGwQpX33lxN6wj41XVOavstjhgcE8CjHucAwgrDQMUDKzBfNUGGNptcc+aU7yvC
KIebEdbyhk7f7c/f5zM6XMOQ/vvTTt/2ak71vq75ae2GmIWAzCMsE9k2mQJ1cJTrRXkLve86Ie6L
r14Dt8tSbbAK5Ce1zgjZP7/E4jozAueSLI7wjAYlmSCJr5W/UVDLWUcuiZzO3C8mRqZ0umpKX8ao
1QvBfW7iYXcylNxWI2AQEdshGXi5gYLFSQ1XamwWlYELKtsAlVigf8w1Xo9X4jvsvbBcbdXsSvp9
eJ/LvUYMVnmhJXL+pv7zC046oFncCcMh4gVuERHj5eWob2uE9dWBin2UxL4/UO2hiOWv7XZaCQ+4
Q6dnSbBDY7mrgDoffn7KRBidWVJIuMHkLb7Ab5PgtrWyoutF3uBjMKUkFXijGYCOoZKXDGjAngE3
srM1CfiBc4jpH7swDRRyq9j67s3XQ7rmaCBY9kDqgbW2yA2aty2RWoYfSmuygYY5aMdVMa5UZPcI
MZQVezpyjnkjBKSOHKLrYd4WoDIS0c1pSw60EDxkvbg3opvDDfByBaG+RZzgbsam2Pg9AxlOeEwj
3Hg1/kFssap38+QdVOdAGb85NK41r1P5IUdkDMDiSZI204vakGUIugP2q9OqLgvVxXMy+NprFLvy
zXBrjERs2ujsmZfmlJLw5RBLSChrYo8oyAMRF4bNuSWNVocKXJI9jZ5weL3wPJav+emG8u/jOPna
1yZ9/ridBU7TRFshkW6vFf5/SvuZcdQiPB1fxRVmWwQoF/70pTfh5AN+VIyIgSt/GpmLGSwYtzyB
dueZu+hhkTR3mdOxJR0vtDy0pXg++cmWLgJq1HBxfwdRaXo8RIYqz4tTRcLLn9/D3Cimx1g/chpY
Kz19egzU6DFypKW6gViHLnayBHZk+Bbr+pUpR1yuhh5gwi4mdiPiP6qKa1y59tQY92b6atrWTA9Z
QTpJpmOnYL24mcoXSb0vlEcVuhBaoFVDzujxppBXYwJRxY8O11N8k4izY8wvVBgHhDad+H4kfeb9
51t/ppUFmhgyhQjAD7eFetLSkIZ0kPTEmPfGAszzBzKT+IUk0DlhFjQkSdUSY2JiTHeisbWsVcUA
CkIv7hEnHm614z22d7N9zJCvhOGqnq551ceKJj+7neyH2nq0duKE2RHYWAKCe0+s6KrrtlO0A0RJ
zpQW5ED6LzzZM0r5rz9rKRn/6XQWnTJOQqvN+y52xihQdbcRONO65YPh4/uRV1LyLA2PC/aZ5Jfg
55t6pn258J6XjzJzM84pJwfMLk8n+gzWzNQnEddqdR0zKAMU9LYIVhn+2Fm46QnRYRmXOBFsLHNA
66lEZa9yhtAVwMsE/SUn6BmCwtfLOjlLQgctOj0LZ1Y4dtw4XDZOmlB96GfDyoIudHDoPtSSW6/7
u/6RhoySuiWaObCgsteKl20+5xbgvzfq5EiZCvFxqkxu1AKQEmRXzjboEdYJEOQ0Z8bvDzIaaOD1
ETGJPz+kzxbW6eI3+D/JMEkMobD7+orotXzUSvPzbgxYQqar9jq+rcRb2XTa6/lB6racvaR2KYba
D1oWlMMCL/Ezdwm1vrnumWOhVUdWAS2143WmSGmCy6qxc1/uBR1Oq9NYgI2nkvIxIeJdP4ozX+5F
Yb9uEdORCi1to+qtEP6q4Z+JVphBZgmOUiUBtqnrr6K+KaF5H2967TqxQGDsrWIvYK35+S6ef9Ut
GoTwbWD6fZap/yy0vOmELq6iRZCNQhc5TuvOMSIKu3VykLfDLxAOpOaQz2m6OXhoEiehsB78VO7c
dt5RWo6aO4dPHGUuPGAoNme2d+IaIK+jBeXYdLIMU6WE0JzHaPF5u463GQfZ+pGYY6/FiYSSA85g
BBFPJ1q7t8X0T0cjtQaTJr/rmZd323b6JVa0N8o7KQz6tSkHQ0lkvccbElKmBHHpyESdkglkXMvd
BwljdinDvJAOlbMkK9Igx37lmsVoR/LagIcXPUnJvgJtIV4r4SbrdswyjlQOLolIy5y3P7io3rBC
1yhrYeYHquYrsm0xObeF9CZ0NdEBwmJiHh49cvm0+XUaEOsqZIkWz31zW5SvOXoeAbqtkbxwgH8T
59ruRU9Zepz1Ws4qu5ueSv1+rt+SyoICLmy64VY172bl+QAZuS6uMutuyohZvvhEzj8QDR0ZIpFF
Mv11yY3FHOexxJucN261nMGF1hGz6yRaUdiD8V2EfoiVAoDDM8GkQIef/z9KC9x9yzGa1BAd5NHJ
W6G2oynIHUK21msxn7HpdLi/xBWqBhOvV0WakbNMyx3tpvkPQE7Y5+NOpZ0M0sQB6NM2dDyXPFxb
kTqbJMDLPQ2kkOdeXmVJ0KD1QtrOydY4oAgRuhKdZBJ6nSd8mLMn2T15q5FP2C+9adHhcO6LDlr+
G2033oy+8HJAynVFDpUCp9DNSdttf5lG77SEBhMCTNPwUMpOp9D5fWxJb0ybm0NkESV9N00qnTyO
6oiVy7UJShi4RVBnu0ZcyTyhAAvoEklzoA46IrDDaJH7o75VVD+CClGkr6nmq5S1YUfkkwsyqp/3
ZXHVI+xpza0c3zXtwyTeIMyyahdCIfwe4N+xq+ZrhaMleRGLR5k8Am4+qmKvivzooXgU4PWxLtCF
Sr+k9toSPXTXVQyT0VWzV4Q4zbVRbMQoyMRbCcjHDSkHIEz20E1K1lBboFC07jneZr+J1IWepRMZ
atkd54qEOBCFSa2yghfLsEAed2W4T6/i+SWBPWHou8Qkpvewk7vbuLuJlEcF9rJQMJtpX7Pw4Ujg
F/8UYw8XVIhwmV8TXTg6hHAda5vQWgEETuR0nP9vF8iJchtacDlX4qU52NkPBGR/Tceahe39m0e0
aZuimjgmAIBc0KNvohyMu5hgUGpOr94jJhyC1Ic39NrPAEo9XNeqb+WbQ/eC8x2rzqWVfsZssKRX
MkCSFI52CPK/rnTYzLlZ6pVIuefM7Qpo96LvRjEk29oLWU1G55R9oNd/wugu1ADIzdcgqpkXLa86
b7SvIM8/eFPpyYIHW9WyAAThdGUfxEPhpX87LLle1m1GeVMONMPTR7kUES2YnKvv9I6M1oLUrFfT
Wi+x4Bc+emf3MU3BKiVT4xFx8/XXWWo8xnKISNiij2ytBzSj0mo6sEB9OJuSY8qIt2wFp3eneM0d
K9aZHBU+E4odDqBbbCqfqScXi5ozSvfFuvzfKzs5xCUkt2W9wZW1nvbCHZswzs02sbktcYfIx2JX
M2hf+L1n0IQgy3rTkkx5dwnRqSz19Wlx9e91nBRX8ST1ccWZbt8sk8MA/52a2fLm+EDifbya0m0b
rdVhnY63PM6KziVgNPeA7B5TOinF4kZBZamvjo1fZRuNyDV3KdRT5Kl0LMFH/fxAz2jiuW06Q11J
WkR45snrmokd5pGRb8LAgRcpYlBRpjPoFp0U8p2y54PoLrbLKvU6mqYXaQ7fXyg6IPgGOYqyaL4d
GCR1bDIzHwXs7mziET/dyVOf2sMwQIMazriZbijQD6mdb4/eci3ms/ZnfMyEZdreHdz5Pg04IhcX
GWffHyRXJvPJBtIHq/m0Sk7QZBtm3S3UN8zNdq55UudE1zqaD+lPfodua6us+xecgoMnudo2eQWp
esjoRG6EHrRS6ONUJ23Y0K5QEQ04W2VcQndqdyMoj1r5Ehm3BNpM1RtzVk5CS2WztBoIYs4ajyS/
4fgQqe95cd3PGy3eMP4uB888uNG854A0vMe1PbHSh83BulDanpl3ffnpn9q+f0vbqi7TOuSn5zt0
5llrG7I9XYXjXQTfVr+J9ynHWiwlHmE0zZ/86tIiOpN/wAWYBp4tAJff9/VxCM1UaqNwX0t3SrPu
GyC3r2bp8a/pFUgLY5d3FX0L1nNcSUenmzZa4meRU0+bnGm8tKWn1CWMNoBrWFe0HzfmiqCfF52h
19HtNdsy/JqJrbGOa6d5k3tbI8myCuYRr5x9dEQ7D0Y8xUeUSr72C7lPOa5nxiUmvmM6/nehCRo5
qI0N796hdRQi2Wl4Xuq+nlFRfr0RS//onydhZMc5LGvB2ou9i7yK0R/xjKg3s6v4vbiC7KmMTxzL
pN6XQiQ1RFLbylX+lD00k03Q5FW7S5zsqujc6I+euJHk4k5vGFFiaF3Ea2kZfGbL+509EYNe3iF6
7wVuzlNEskWzjcNVJT//vOWc4ZN9/U0nZWiWLQs+Da09/c1qt5iRDhuUBfhsf9O/36nOEEymF1U+
TdoG2i4hFcdgKf/p1rZ22vjyixy7ZCIttmA3RjVMRColszGhQyjWEajdSz3kM11wrtlSMCtYqiTT
OTt5DpMqms1kWvtm9OGDOsXTiHOIydoVpIfqPjwiVO0NplFIFB6KaEOq7oj63noiGthgloY26B51
wPyGTJWgcfE5dUjIEbbNn2qT+SoQLsKOi7WsrEX2uEtgmjOj1y+X/22uMNZpOQ+6tR+gioi/pFvz
ipm6qz4mG21/eOzZd38Dn7pv99o2vNUfjg0MP1cpwPxDz4mcPkhuFTK1nBatUxMM+Fku7TnLHfz6
3fx6iScfIqk9NGHfconz/ZKLpXrRXeZFWzI0Vv2qqhAwYl4JICbIz3S8H35+J8/veEsfULfwPDPx
/fp85U4r5abIQlQsjgImMNwt4RgJtwS2A7OjCJlg5OH6XNzWWLx948Lv/wQyfP/9/72Ck/pFTMx0
7OlRMWZTYG0jpFLcSnH7MIj22o30wsAtXxqMK5QHOTNcSku2NQSmrxLfwT/tnVp6tejpWXC4yxL6
H1SGdrU9IJfp3dbapOFWJ6+1X1fPcFU9zQn5G2K1rlO/fKyfobzcJG/JX4geyKhzkq8ghrsanWjk
wZk9P5Ekv+YQCKV6n6+GF8wi9QtQES96UP3xNULvDLQ3dYiy049MyCxCntdIif4cVTuG/nNwoNfl
d0vcyIVHt2yBP924k6XZCaJWD1Ma7kXDSd5wWbiHR4YN8m92eWw/S6OT4I7sEu/g/Nb831fGPFHa
jn1RUnQn4R6x44h1Bg/S2xFLmrXO0dn3xBk6w0A6q2eOmwYSecUgxOZoyQZG+lN7FW7KB1pFLt7v
TrEFLh4OlAYHQgv4719DpFNfVJ/42HdAW4N21SorOfZbZHUc1LNtMZAg4LbPuIB+vqFnDlWmjP4N
ZxKDD2r8k/2514Z4rhpOhIOTvakZ5xZ4jGUgpmuU7ShNwNmIB5r/1Gfl9pisBwDC9e2cXMnaAvJV
/i7OoMttyzOa8a/XddLEpfZvZrkrwr15VXVOSj97fp9DRyc43V28QOO1pjvC+lKJfKai//p3T/aG
qR+qXo65HzVeMzFgGKe+6tfxo+4NlGT49W3rZgHStHC12EnTp34jrY5bOAKi8TiAxdloBKCgZ3TK
PxRtxoWcxU/t5ckCkEWVVBFRg7/xjTo21HEmj9iPPp0WEbKU1m1f60dSFW/BuyFr6HOGEK6M0dtb
3EiMEvH7de+Xjr7m98YN3SV8tRTMjIrl045o1+v1PEPk2Vv5rwOKN75jzC977PHmTaN8cCCKqweF
6OnMP4arqPwNQULkiLSjxe7g2FKvrDeRZJ3Oj+Ob9K8oggxB/kfr7zE+XqcMMZU1gok2CfgsNeHz
8ItFBS9a1708XExsLWidZj+ypmT6I47Z3zWVtASokLXBeYL/Nf1BuZtumsLOIFHY1BDRr7x0IXuH
lTvnnqytUsOBGiXSeM8cSJqU2CHxmLOtCUQtIbx+T5uVhd1NvTr++nnhnX3BQcdhIaNLyPH65EUr
J6kxhHi09tNd9Jbs22usLpnLEYJBLO93nzhALOjYRRdWvCSf2UMRuyqQtlSgQdZpy60TzakFhWLt
O4PG7tPcbtruzRIgHhR/pepBmm/R3ihH6CyBHHqx4gidzbSsIlGUJm1/lOxiQitvS7/0zJY+0Ewd
ABD+ojX3MfvEyWd2saqaq/qT/ly+t9GqP26zP/l7/dGCJgXeL7ithOF1BbOUnhXWNxzza4TBSh3o
685v/lpvDc/k8SjSTHnUci9NmURu6gEEinnz6aURX/LCE4TdBD/GWhw2OD5DSvlFmg7zz7xG9YlS
HiGq2KwBAA+M1OObQdo2xl1VrsLeybdN4cmKVzbbPLkZlGuT+v8B0alGNVDj6oIM6x0ku71BGVVz
pbB1nqfO16kJJrsgoBcLD0ilECz6A+6Pl/jw+PM78rmGThe7ItNC5gVRODGfbM5jmxhaV/TWPp5u
SQDoDJ/P3vGlWhu+/IQADHFTeQ+9buF6PR6Q527kgGINWG+3oS0oY/6CaDOu2tRT+VfvpUgcEEBV
iPL4joFuYMiOzJ59yhs+JEL8UPkDT03chRspOfEqJ+0EQjqUlLfxau5cDfRiHYhV8PMvPWNSRG30
zy892e71KZf04dgh7v00E9DfCzfaKm+YTC/DKYDisb8EpuorwmIx5T0ZwGiulrg+BisO/tj+Urql
dKYl8OWSThZoW03H8XgcrP3R/w9SFAsAZE36w/GqCoZLFrPPEuLbwwY6xY3AhPhtRF0b83ISrq29
Ct7OvO7EAP3N/FJGHpD1LLzlWYMUi5bmyDJnBXM7pbQDrjVjjZ4gPtizT/2801bRiglOYTcvCJrn
HbCFd1V1cxLXBTutvQ5r776C0nNT0raI9mg35nQj86ofbOuxafyk3YicbIhd8XsE5JuJ8HRta45+
z3EhYnn5Zu326CZKJ1Pu43cjvM336ZYzA5j+9JlakUbWhuBmxOuK5LdUQ8/RTSRe2MfOjOTMpS2J
fp8cKKRKJ8+nPpjypKn0ytIdLHqgGos5oqRfupIqF88w1AXytjmmvQDSPW7wIS32o2oOpM7NIFD1
3vw7eZeLC9d1ZuDKdTFqZUgogxI7bVMfy2YWwjlZenhPGLs5yq8i5N9PzNZ2HMk3B2D4PnvNNASd
8TSSS54pz1WDDh2PwE3zF0Y5UbF2mmOPjoih2dfdH8ptDRmYelsMHz+vvM8C7/S1+/dyl6/FP02H
QswrLR0Fc38gW9C86ZOdontWVzpNcdPHt70QmM22tlwOSoClsYLMvujlJMewlx7J1v5dj36hPHcH
X8GQn97mzB27dVe7jDg6YTWkT3yVwyEAAC3pLocqutZhFBziQI3ZfQjR/dODmv1/qAC+PoaTvbPH
zCsbfWzthS3u0MN2uMOdsj7+tt4zDdLnLnrkk3CAi0vin2gbY2ANDplD4kr4/fMdNpa/9O0OKwQi
4iwGZ3Hadc27kPPuYJh7gypaY9y6irQXrV7Fwno6EEXxpImI66nYcPpboU+znc8uazcsA332etHP
60WPYmlBLHvibbGb/1bSmvr7KK7xzo+FJxpBU16rWEyz6ipH28gJeiIu3u+B/bS3SUTadF9QJT2n
1t2sro7480DjC9u+2mBjNuPFyDPlGM+WuV8pEqb5F/6ogmM19ZLaq/OrWPYnLTAPKwzNnMuN/sE4
sk35EkhgnTHTJXSW/h0YAcKSbjEDd50wwtNlJGtq1EqjYu716Urr7wV9TS5Kna3i26VPkD5k9rCt
Nmlh5xthbXpLwLbi0yBcjO18yNh+XrXCTg9uMdglpA5MWobdQhWw7NAMciLHySapKJdJXTDoImlX
woFsejpqfP/5D00vy0bfI5AGYP6HcqfBEGIS6gbyEyqlW15yoJ8R83z9xScrcdDrUJAz2dyHjwtn
rQ34Lh+3+lpklL/YZMVVCJDo0pFaO/OdU6AGsVtpCiiybzOsSB6Ox0oy99JNLQVdwaFmvoWe8Jn5
gpjwgKSrqN7m4a8egXvZSMq6FvYj9HHoAb2d/uWtOZKyMi35mcbGyDd1uhMes3X40ctBbjnk2xUJ
p8RswBe+sQjpsB4YdQmrsPMjgPrcS4aiFvI7Vz14LaYhnsmFRXju3KTwHkEvo8uPhuKkcdCmmaBY
vWkuHRe/t1Yt3ROmlqMjcKhk3CGhrfak3JU/jviimXR1bEzizOMf7qY6AHf1865wrgr/94JOgSD1
nM9F33FBpsgOa8cvKO2EycU9p1Qb1BEVHbvfwuM4j07XrJZhgbnisxX/gbca9h9duqFrM10asn6f
x/PtAioOIE3ReSNOe2PxlE5q1iXN3mq8ylgfiqOblzxl9a+WCzSc1lL7gFLEAq0dQ0DcyuNGqwLV
CIwJee1GZq6t3KMRHz7MCJZi8KvMN1OzqnJ3lFdauB31xCkF+B9eOPSBSnMkIsXn4Jo7evvXytKL
v4uRhqKTMr15WB1HXNqTcyCcDNG5NF4hGovKu7m7QTI6h38lZq7VYY9c+yA/zsWbIt3//KC+L0tZ
lZcmsAi7hq/5Ked7xl0V66FWLx0BUrfkecUUd3R1To4ODAMJQ70nk56m+8kRQtClg/b3Wefn31dR
9ohIshHBf/1A4+Y31WHqGjo0yXWOF03zrdabPP0Q0P3KrgtH6373gMggIRv1rqhd6LQlIz7/5xvx
OQP78h37vBCkZApDRMxJJ19UsejLWh2Ghg5lozyR8jV/mOX2wHrHJvUf73JNBGFAN9LI7yzTDw0P
l0xz2LQH36iD1PIb64G5hbTXrkpstE/HTTntw9+tbwXiDrEUzQIwsPQ+0fRT+yR6IMjbmFmMAV/t
T3Ml3FojUiNbc3/+ad+PH8tPI+9WQy4D1eX0oDUcpIOZlmKzz0Jv6QVrR/THXhxfTwpDei170OgC
JEHnmuY6ETYjEVV+qK6z0G/yW3XLOCJ5+vmSvnccuSQm7yS/sQ5xlZ60yIdETKw+lxs4hpNnoHzK
u2ervzZ00GAro3uZmutj+I7/K7vOEbSEd7p6rxkbURS8AxKn/iGnQVuovyOsykXvLeC35eiNUEV0
B5M5BCaHQ3cdIg8p03cxRJ9706iks6GLkR+j9h6iZE5/ma1dqx9pDCcRE5caBuCF9+q7XlOGokMU
i0gvHirrqfBPPFiyHh5ZYEX63HlTdCehU/e1yitMAr3m9zqMbVXk5eYraPYv9G+qmXinB4BVano1
67tp3IMy/vn+f5+Vn1zVyYk0nYaDOh7Uep9JwVw4HVzIVancRNNmMYl7gKsC7qa2boRVAQIh8efU
u3AJywf/ZMF9uTEnK380pTCKMi6BJl582wVwkfcyXBRbp4sCzk53LDd6v/BHv83oedkoUwHDGRpr
/BTwQJCzIvYyq1wQdzGpEpO/0D3B33ALDkGmXk9HRFnNTUsRxozWP45O5FtT7/x8Hd8b0zJSUC4F
GDysdUlb+o//nEvECaFomjXNnki6ROcc5EWHoG/cLlsjDCNGGT+htCJ7dAg+Mm0fgqCIQ8DJq8nX
niAc1kEd/YpVBG4/X5i+PPiTpwJXBESuyktLZuBJJaEbx56ovLbZH/5SpI/u8KYVhA7c8WGTHqCJ
rOaa9coUJbupu1dZvy7RY8NR38dEIx/tZGRk4IPBiQByd14abw930vPMGjaYBUztTkZ6VUT3uQqY
cyvXr6RaZLQ6AbaUWx3IVOzWuidiQz28qyIU22qtZjeTCBKvfdZBDU00CTTDHtKbWr+y9FsR02g8
E1FEUwXrWRo9j5XP9xX6xkVL04V7Y5yMSWZREicTvzffKsAbTE6hHH1+H3LhCnU8ybSpn857KX5e
kv+c0G5EDFpor4XD26QHEiZyjIXKcPGpfY8H4sAAq5pe2mds82m3QLamMMHmiQQ7ojkOTTB2JLog
Efsnm7dfHrcQnyPA41iWmmaHAVIe4XRW3iVB9plvDVci85EBUwvF9bTCUklRU4a8WOS6pJ/qyVri
5bhDkQNjIb5lpIULiMPW+H+knddu41qXdZ+IAHO4FYOyZFvON4SrXGYSc+bT92A10F+V5L+E/vvi
HJyEI4oi9157rTnH3BDCwFmFHZT8vCyyo0fZiTfp7Rx68/pXm68IBSYOiW90/IOej5Y0ISCWl8Yx
r71cPJbBfSgeivFUT0dReMFboKBDEw7Y7vLyU3KaUzrBeFlQubKB+JugWEYunSoKuejO8u1av6si
T+xWaBQqGIOCrREDfH4MEljg2CRtDUA+gpYXY8vptilWAQRewXDmdb6PZ1xfS9NZcvxT8Fmg7Kru
MriB5InjXwpmOSQvGMalTj9U4WlA7VmDkSJZQdBI0HptyWcunEiFtLcY8U6OmwrNf7Arj+M2fEKw
KHPi71eRc8uj+82uwa2kkclol/HMlYGuaYNWN5NEBHXkb+DwJhbe9cWEkASF/WpGw5Z3RNdWuGpQ
qr7f/Pzrdo4uYZwF1Uw4IaKay81UiJWoM/xyvO/g6qfLXNrEKF+RUQQVEyqsDsPWpHeJCu1MlNmK
MVG2LiJS6O/17p58STRpLZCX4s3on0gCrmvsafOJWFQcEfWISyZo+ZPWIOMJxELdGjb683jkJ+u9
lHFLBuELvJO04OwC3dru76LH4ovuYps/BRypKwLm5/A0DUsMGsfQHpk7xq5i2Gp0qJi1y6cpnymC
Y78Jz3v1N0SBzn60pK2BgLqhh6KQ6SmFzAKU4znfdOITtkV6oYcp2RemhyycWbBaH3UFs1l2GIE4
kQZHXfOkY6okhAGKif+ZxsuyWWZbctKQmSECZ37cnsLzFq2P2tzBEdTHHyNck65b6RLbDnFppaGg
xQyRAfNe1vJC5WJCI1r2sW30+H4pUulFB+zKOhlLctWvZDpKBBWPuZec9835wQjvenVfqaGnFi+R
8QiMhv8bdmJyi27UtNcDpt9PgjmDgGmOXm2g1ShZSdi04/3cGq1Wkr+He+5gUmhWlXmg+Q81lNzV
07hSouW/98hrz+PFZ8+VzR+bd6+ngdgiGb4fzKPgb0RAbmslvY+9KvRSQEvhR5y7MWpHGUDWjc++
Ws0uPvvimCJEQu9bJZ9du8hpu2oteTLAAbtR14xLQ6Q4G+XjfEbWwT5zq211vc/Mn87Lr2PtZTx6
qf1HZ1EmnV+NdBunOS26fQe5gc0+RDNUkFlJYq0repnpQD3m3Eso+k7w/n0HrlsLF9dwcfdjPbGq
yWjmO5DLb/XwHpNKBliv3vjaFmkVmvPpPh32iu904mxbNxMvbxmLAT0ZDaagZG8kzSn+dXPvu+o1
cWWopefK0vydPvT3c6Gy+TVqksxXpjKDwn0CzHSJ6UhZG8go1dVgeSb98g4V274kNHAvpJug3cq4
RPz+2Zc+kuqWKPbWNc3P0x/PqtbHRqhmXJP/Pn41a2kl2NkK5Onk0my4KV2+3iEubsFFUV/ngmSk
xe9bED2QGr43fDuPP1m7iLXJnURbYzxgVF4u4cLcXBTm4vSv4nX+dKZLGvJfwEeXbbCznjWN1PN4
dp4KzMB0QmsNDahS3Bbpzgz/qUh7WNbdMm1d+sm0wXSG6tP/R1vj7yu57H8pUa2mmcJGxaAS4QD+
Zgk4FCLaibK+2IpHFIvZV/wDJ/BC9ER/qZULoO+f/35Xvl2p/rghl0kbKTHaQ9FwQxon/RCZTBCf
bhcvPxtXDF1cTjndwf/zz2DNz+Qfz1ykpWZYnPlUTnbmfajRZLejepHdRSvO3u/GwV/pJ8DOFtoa
WqcINle3SoVrVuTFD3B5wGqjfgwFfoBiPIi28UoQ6IDm3B51b4YBHZN7UKVvjJ9wV1AT4/olTI3R
QItlO73Lvf5HIi18gkeHGxqXa33exZVdrF9KXoqNGXNlhJN3nLCaTwP95ycunqXuMO44Y4THbWLp
nDzzlf5w45G48Y5YFxvIULR62s8fj4MGLTibiP7V8vXdYLTHj2QTPBFez5BErFdQ+FIv8MTlzfnV
9+vEf95U62JZyttRF4yGq1CX/XkzkCWgLlTQoU7zox0WqGNB9oKLIJvSxVroG/c34wTmDtP1WgEJ
V9Qoaq98hflZrJLULMZ7mVRvBBb1ugR0hsai2FHPW24gfcXJihQfOxGxOXmABUhpz4D5cPojlLu6
cfL+fzwX/7mgi1uSKbWpdAYXxEAvW0MKbjhFY1ENfqWCR1MEQjRayQO+QNwgDjEcNx6M+f9/dUMg
Oej4aNFeXe7tQU6IXaDz+TEC0RF5H6yGRXcs7/+bIunERPV0SzSIHoTAm0v3/Nj969Mv3opQb9u+
Hue3AtVq7U4a7wHgAj23pxXANPBoNKeJXCp3ZrZG1/3vL39NvZ5fSnVO9OLPOmbTv5esrGzLLg2w
BeAylZbnbllhY7Fh1uVruPciTdv+uc4+Bt8JwGUKO7F/7JvjGZe39Rg6eDbQBYwuhjV4uLjd7uFW
6pZ3Rieq20b4s1JOUfesx3NI6896K8QuEWr//grfr/X/+QqX3QnJyKRUDIThHu+L+iU54i8lXw0L
ZtXzwax6QMuq6xv1BpT5GpnKnSOliHhHUYebenkkoxRiqiCYw715ho4s20XpoMOoGX0QJxJR6nDa
jYR1bawCYd/me8KSAGA5Pv0hR/MyBlGo+9DCtw4JtAV9cQ0AcRFtG/UGkebb4lXXUPNhaJtj7S96
zpLFj2x1+nBfAGKA25qsKuCYZKmqe7RX8HVo+mnv/xNn/jaROCN72U239fwoXz7qcwGNG4QeCfmv
fz9r42hmqdpKw32UHxDbD1v5i27Eub6Xq4VJlInyo8c1nD0I3Vcx/UyWACWV+odUcJP6ndTvRaAi
467mqHbjCbpqjuoc7elTsy4bhoRb6O8LE41URbrOvo0mtXeN4qg+nZ3qB8uhYKM+k5ZB6OLWTNbV
MsItgmrt5cYVXN+aubmAQQkDF47+3+f/PyoHMS0lRfZ/l484lBSJZstCBkuxlmbngT+dagUPGd3o
m6vf9frz9ydfrL7SWY8zReSTpZOOcmVLqRDoTv2reMF529pR+yovCpyP21s+xG+2QpmM1PngwISa
Q9VFyewHFumGTTjXA+dukUpEQ0zOuG9RvcrruY2QuW1qYxChvXPryHK9aACeYjDEO6xinLvKkSla
tekbST6f5CWLnJY8aTJIdRBhTodkapacz/vNrXPkdV7Excde3G0zCDI9z5XzSb9X34NnsJpsN3Tl
pLMH6rP7JNEG0Diq4313qiI3wz2sO7DoxEMGPx9XqAGFM9gmb+rqpmHrah/8fW1MyWa45Nxd+Pst
UFPJEpoaGBvUVA3Yb0sfPNe4ERabgJ23T2dhqURPdfNAbKLKaYI5QbJhmFAF7jitzu2yzw8Sg9Ph
VIr7UNl1GiRtQnq2rb4YaDQ9Cz/nEPsvo3JmrmmC4m1h3vme+KpJy7F5lfqnvtyHGehm44eORLb3
zBAmLn9VKp9IJhfBdFfRjCmAe0TDC/ES4/ASQkJtH+sjnuXxR/5DKfDT3Wp8XNWO3BoW0Nl6D2zm
aq0fh0kNywHCjriBEkEqN6rM/nkcXRb+5/B1/BW4mpt9pJOXCacQvvRN8uL12/L7EnSZZAoVitfl
4MTPS2nslSQ99bZWrSLTzoErcCPdljxwwxYR/hkOuUKp3dxHt/Ogv78D//n4izKlyzW/E0ThfKo3
v8Xy6UEiZul9egme6BnueGNQqE/P0j4/iS/+4dZ4xrj1+RfVe1u2nVWqhOJByfU3JgbwEmYWOgW3
M5ctRjkUaOlKCp/IxiKhQGmoWsV9Ld9PntJsCgb5HSIbe+LIc4ffXS+8/qE6RbOYKH1SxEWBshBg
qzoTztveNkXPOLsqYF7rg0wwPGHWsDAeIp0cOJwwtBXpg3bbiZyDYDHe0X/Uhl3d31utNz0w2PSP
54fpI0T1Ue7i9GASi3Y+PwuwGIc7CS8WA/FjgT+3+AGnU6/3SrnICKj5965y7dK7eGYuVpvxXOrd
WJ/TU/rVp+64SZIN4dDpQm+ezoY7MZuiIHgeHouj9DLQnxWYtXFg3RDhWuNmRcRXzcDfgljNRzrE
Rra1lvB+7NBFVLY2LfeWT+P7p1xGZSnDqSbm62InzoO+jnKJp7x4VZeiLbqmCtyWdC22BO0eJBMg
/zd+lQdtLd4q6K52wvlu/fHZF6f3yWIXHM/crYaj4VPyIu9bV/yyIvimuL5zpmvyk4TpAqEC2NIe
jMQi30E6ngk/krlTWdAScXGrNFDnZfevqunisi6W5baohbQUuSXqEoJaiodiAeiXRHTzi8zO2bev
2rpwEr/ECrKj/1UaM/yq5HLVo6neNXhfC1uQNiJ0K4CaltN1nx2wPNVLPc5TUQ3n66idcxfVe0am
R5Kve+t++HXb/XMtfpi/CtlpGpkGFkPgi5eYaWgdy33IGoabII6e1PphHI9B5WG6rZAO0VDGf/Bz
cEqQ1XYcL7il7TtcWV8BJs8Xjt/K95JMhgBk0UrA/uuvDHUjzNoyTwjtYmGSXQnTGsYHOspiK2XY
Pg7BnUToOfLyHnD1osAoiZRFdcJf0vrfL9y32ztMS74Zx2uqi3kV+6OMG7W4GJLEP59abSEzWmeQ
vMve5MAW8pXRQLJZJEzBeLUEKjkks4sAI4phT3a7O+OMDEo35wQc0BXKDLe1HP/j3xd4rQpk/E/A
g8X8ncBcrGF/X2CvKH03SPH5lO36ZwE5TPwrHLyheSyRVhcGnuLgOObL2gJZ+NqClknAU4zFQQo/
9IbhN8jTH3V15+en5vzW+q/shonbrVrsr3ZrrnTE5rq4TqrHUjxAkcvGdWR8JcI9z4Wrk1tZ8xOJ
TlsxuVP4GV6qbFNKLxJynPRZLZzwPdz/+xtfd80Ng8PGrAAyOJGR7v73N47zRJ7GKoxPGbW9Bol4
Hm4m4auV2Prz9Kpv8k1Cj3RyBNGV3skjAkBFW6r6BVtHe0pP9Q8SEW5c07yS/P1Kz9dkMtGDz6eR
Nv/3NU2hYY5+kcVsZrOFN3OkbXjKTNo/wZK+HNDZdNfuZoBi+6Ksx3vt0fgkkeDGVVzXe39fxcV6
l9bT2bIqoO34oSHvEinToz175A6VzxxH1V8MDqAFGu7oxav8kbfHCvdMEcxX8TWlzPiAArK8dSpQ
5u/+r3tz8XsFIqftqS/iU8kG5ZB8/mGcKEQlL1p1p8zz1yLpDMD2DyHGovveXKI9P+fbaWM9TfSs
YncT7vXSw8iDXRTn142bdl2HGLrEjybprGGIvy9eIPGcZjqslvgkwky2069IXQoRuatukKwmjBqj
h5KFRivhW0wMmWPicEQJKn81yUYlIaVaLCrYgqpd6Y78w3orb3RD1PnUdHn/aFhBDdN1dL+XNnEr
alVDyyCSmpjgjJUf7H1sxY0jDFtjPEGndVW6O9OJTAGm2HTFyZRlNjNQqiDaGNehiahvS/EjY/ub
1h1Q5dor0o0woGvZacUcFSuXx7Y8TsF9lZ4McP/NQ3IX2DBHnU74jLK1MLD/uNwaNNX/vv+/Zcv/
+noXr06YplZU+j33P1qXvZNijkQsY9pqsuIB1j+A4beJK0JTVtcVnk03/4i2xgvkNKdwx9Ebf+Id
GQfPNJ7UkwKF1e02bb7QX+Eusb7ltijATiCRyp8hCiG+vVsSKOVKAs+KBDGLA73OSQuby99vfxX7
hWWMEszYU2OsU82j60APaXjlzctI9/kyAsc6UqkiNQBgShPiGQQvKtyGPPkKMe5nt5lsazMc0P2Y
B9399y2+VqZeXN/cLfljE9PiXhvLQY5Pc5Hr5r0jQlOM18Jrv/fv5Lu7OzJ1WriGFmIxyLMOmWe3
vfTKVU/m4iouXzRLCJTY5C6d1+GdQjTXER6UNpwoWaef8r1F33EReDhJMQGA06JQPZYHbZU8gfAs
w6c+cEkcNEQaNisNHhuOJms/QYgLZup14RLXZcIQvzF1/Ha3+eO3vTSUn4U2qPSUe9dIzgBwBo9z
ue+/AmUTIKxx2Cu38lo21k267Hh02Vh1hxTfdb8rNtXyvIcccePX/G49/fOKLl6YuB3nRBiuKF6X
z/4eT4dU3kvmmsLES/fBMoVSzkmS7kvqNM/SM6LM35Fh/8fLuNhsDL23DEDK8cnfw4J5JDk4stWv
8dkiETCCSAyZLWg3YNkdzFx7/UFY35qff9Py4b0zFFVFewsL6FJ6q9OK0jONO8HoRfOSyQVTRL6b
uihILOQBqxb1o7oy1v/+5lj8rldkmp7s98xlSZa8VCErlRADR5Ki01C5g7STq4fC/MCIG+WONKtc
XeCu/rTwEQ/RcHnQnztAdM/nY7PFBY3upfDtsHyJunsW6IyHBv0LWTzFkgcdJZlOEhZK4vdRYq5q
NR5CnCElB32JQIZI5DPSxB3+XMpN/oHyUAoLmA8gCj75D2tE2+8shpG1qCDPNwfTJIAFttE6GJZd
vtENFDvWc8zZ+Efub9Bupbv4QyL0En7KUhUdJXFQZIWJI5DI2S/J5SyGTWG4qfhotG5tbZts12qb
tngxDTZsB1cR0a8+B+IeeKZD2W9VRz1zBmFpccXCclJurGbf1RN/3f2LM7Aid01S11p0ajwWEFS/
lUaSw3SolQ0HjFAiwYhcF2PjP3M4lmyyH5EvAaBEnaelTkxoHDA9RLnEwlWiG5YeJ3pOoT6M5btb
XY5rdexMdP3jUbnYGkZTbPK4NaJTbRLObg9k+Dw35LlGD3RG290QLsEi+mTsZKhIF8I7bO+6fGsn
TxYP/uhNhiMsqXpWon9jYdO+KRb/urKLTcHPhtGIZCU69QUPIcALOKELVXDRUAe4e5qfqWgHCLTg
aL3QEpHqU5s/hPnaknCE2MEv+a5/S/b5nrz48pdKaPKTvM6+QIh3X2CMqgjcOJyjzBMnT++WY7gN
ycct7PRYMDThrJYsGjikgZPASFyIwDT6Z7HASrmy0Db876di8++AaQp4xkwLukQFWV0iTWltRidi
eVt9hvlUJFs5ZHtb1pMlHnrh0JkcMplYo31lXt6vEoZNBFx9nB0cfy3RzDj+VSQOMAsV8xUbPoLY
93i0k3ofJPOG9RhbdrxFpvp2q+/zzTnbMGSRCHBTpwK8wp6Zo9qJcV1Fpw7Fng6+1jPH1fnsxcqu
OHtVsyHV1tQdy9r7HJ0Np4TXTIxfh2/TkR7BmnQuiYnRL5XtlfZidiDdVqoQEy0J/JOr9ZkwjkcJ
QKUyjwhiGDZ4jnlcNW+izRQ8GL+npfHeUk7CZzhssC3/e1G9Nq3wA/3xDX/fgT9qlKyImzIW2uiE
Cq5QcKTufHWrovjTV3y3XPV67XVk0tZtaXgNEpIYm+TUIHMS1sZ87vM1sd1Z5De6+q7w3b7YF/FK
Oy/H4KeWbQT5PTKPQXYcWk9zZzEhPjfc8urCfyELpEL8J6z4uzFfG8JiFl7eolV9V4WhamYihWxf
IbbtYimYfC1Rqz6LiNRC2HgHNYymnD2sTLbtYVmLWzoJP1tnclOvS9y48AQ0h+LCnG7caum6/8St
/uNCLt/82tDzc1awJuFOUm0OO+C27dqZbSegQnn/bkkUbn7kRe1XKHogmfNHEi4Ipc7Ll/AANtHj
TBkn7vZmd/nadD4/Tv/5jr9/jD8ep4YY77DQ8ujEr8q0ZdMDnHwJ3k1H+JhWkwMjjElg9uUrbjxH
4yk2EZeUKSS5GDFOKFu/0YtUbtz0yw6BOvnilMdpdIrpRTAbYt1QQea29lz+VqheXTRV1g+N7CrY
w4RyNoe0OSqgYIcH2OxE3IDJpEFZ/hQhEvOkKk+W7MkAM/VlECMIu51HcK1MvbiJFyWeaGU4nyJ+
td7O1tVd+BPEnd3Zw5fqsfYt8XndlJt9/6TQ2wFlijjzytZybqbQTMwcsbineErkjE/Tanbx4Lj8
ZcwD01t6jWt91fwt//jEi29ZpZqohHER0rvxl6qNYj7wzp3dfALjrtgJxCOjW8tc6M/jXnqB6opx
g/aY1+0JiE60CtMsWutjcHO2iNrvm0ITe5mI5W12vV3O1yNByKCZt3M4V6J7YePisSF1BmVBSLFS
rrQjqD5av1JE5kdGUDd91fsicjXxZYDLiT+Ouo4hh2WXlJ0lMEW4aTIBPG4E6D91+pAEqUXCmHR6
KqxVriyN1OsRcbU6wvxtMP87l7S/Sd2d/R/lg/mLCUsCPXw7odtRV/648d/UdbCmxyVyhtTcSnzX
IJE1j1Nkn0V3NB6GdFPpHvvJcN5MySpDUk+Ri8qkaZ8UEhjR57yW6+l52JfJ0SCFJkbbrUFBLL1R
+qkS6mDckXeVGssy89ppW40fPRcZ3J2b58bc5uVRN1dmvTJDEmGXt+m616Sp+fmAeYnTdj7mX/a4
xcbPmiIzwtPZXCrsKpxDv2KZW2aXSPUrO96JmwzSi4Zcm+/losOYXqDuNuJCfaxfhft+VgC51tRy
+t6TlDhnHQGstv+9g/4GhV80UjACy5DvCc7gYi/6bMXYwhqZRJ7j1yFwG7SIm+kVd09Rr2L1mV/b
Ct1MeIq21XH6kYuvIM7kO+XduNeIJCYwMtlhXgyJKnubWKKnmU5VFMji6R56/UrYJa337yv+tjiW
6a7z+vECquLFm6en1SjI5IWd9D2VvAHAiGiMyS035yPzIQp3yNryz/hBlhfVs3nUGW/da5vcYfWL
BzvF0kAh+uPfF/XNiI3rMWm1wd010eNf3EZrlKUy0aPopJzolOg0aWgmSctUvh+/omfo+Bzm8gbY
uEt1CNa0AwFyNA7jkcIJWgGGAu28AbRHBl7U2bm17upFTSEWLEPTKT7+O+Ljf2+M5SHl8RQVUgih
jV0ehc1Oq2XfUiM4+hAnFspP62eJM3CRJk5FDCy8rFX4oXyVjTt95OuU1xX6ZWGLq+AUSTdOaNdc
Ti5GpaGKVVcBVnAZ1Cem0WCEhhidxo25qd4yNOGItGnmWfaIwaP90YorEXvgs/rU7tOnimlDgc0Y
39lHdlBCe5I2FY3p13E8xIhXPpsvGbDhGkvxsK6w2dckUrsmUvQ7CcPsbEy59S5903MlZ1DGO6jh
c0XJ+HfHzNQGvW6SMTrp7/lzeigJlfnFuppFyxHZM/6uYMvbJD4F981WfsxIoLQWYbzmWO4zAkJv
SiQU46Czrb5aG9PTX7JkSQjqgAc1fT3/KvH3ZPZwQxZ2Lf2b77tF20WfnaHEif591VLXpboa9xQ9
AwEMgRMTWIYmgzhiBLrWImI6YrzmD92xfj8fMShnltcn1NPbiGydYqOYXtgemvio35mP4mdM+MlH
60XVnhjrkYQEfaFKrMYvwzlZdOpLGt/fePW+6RAaZAsQLjJ7qs3LQ5ogS6mgqkJ4AqprnWSiq9pZ
CaAQTg7v45iFsDTX2R0lAVEHzSLEGE14T+aBFS6jO1mzpYe7ackvAHsqSd/FbiHoi4D66ikpHIAx
UDDl1TkHDbD495X/vrOXa69haQjyGHMzBLqo7Tvc2W1TNdGJ0UbNlbHtUuPpnMkW4yHZJE/jHV4r
eEzzIkGi79kzDKfFq/xq7maGKglF0pYa7rcyyq1uLLTfjRDQoEFhEkUeaZR6Fw9GoQ2FIFnh6XfS
jmCsY5DrElHgTsjDETtdtku38jLbJQd6J5ODwDwr1giZJ0C4A0+2F/WuH7tWiBgi+wp9V6RzxEHx
wxopjezKdNrP9iS/EBak/TJKO/cXE20/EpVogvarWzXbNTqXJ90iNAMJD22/q/ezL/Ne9KUyPInL
xHBI2dROwO9oQMHaqDfR8779Sj/afNk3nqAf295V1KOgbZpN+ExAzjlZlfU6atZl5MpwGZnOgcxG
s+3OB6/9rQnOt7X/n1d7IbXxBzExtJKrDXiY23mOPPZOBqaMKLH3Ao8/OQNIDd5H5VTRXSHO11oI
qodom+WPB4VoBDPiRDovkcNHvBW3esBY80ETPZlQAhKjbik79e+6Q9Sb3GIoI2SRXSwlOLrrQjTI
MCXuI03digSdJFn1cHnO8a6vHwZEOe8q8hF/k5s2CQqiCxiYMc0i31f4ccn+Uby0smehWL0XB6c2
Hbi4mgCK2QnVVagteyjsfJ/7/JXxaMHrQNATpaa+ncjlAe4AHIiBgOz0tMtIgKcHGqCjpsTlwEia
DQLu8oAeB3dpoK0UZO1kqz5YrLpe7Arr/EZdcI0X+f3I/c8d+T0E+uNEWU/TaBZtOqfP+ssq2Bqr
+Qh53lr7fJfcac/GL8Inl9qtZvO80/y9soDHQiOGkJuM6CtKWTJWUdBpAtT3tU5I1qexolxyzKOR
4kyrltZtYZh49ZHmLIRmBzExFEA0vBgwpEkhDOVU6Q/pLOpQvmSUWEj4QpnordqLpbtzu8mFk6Q/
yP4J14Wq0+RzxdojHUgGiOnoxYNQzaneFuqIdQCstlpbFENForpTxo8tvE242SSc5j2Iq5w/RJRA
wToU3oTCKU3S53gliSXcR0/sSt3C4A3hCCgjZnHQVERw1jC1JPXSf0nEHUQbB+g4pG5MxWtDO4U8
Bkr0OgzrJFrG/bEBDWjSkz6o2q6iOa2gM5nnJNaSOl6kJ0zC4fllPmT2+f4MJ9Z6DaP91D8p8hI1
7UKO8J8O9Mi610C6q8ytEW3E/q7012eYs+ldHH1mt0Te1zKh+WcwmI5TGJvmlZA/GMqyM8VJf4BJ
3p5P4ZLFm2QRW9omLsfRaAtwejyk93IPr7i0h50pLTtreX6jhXwfKF703vyQ5JVxT7JOwOsKObVf
hOlqPJVe7S/Lzu7u/R99uMQ7dltfeN1fni8fOTBtVw7QVw9uGoWF0fs8JL0tIvRhOg0IhyyusLP9
/Vl1rWg3Yc8g8g06vugMHRGuZNeU+ouU7id6wsO088O1Vm6wPybxM/D2M67I1+wA/mtLef7U7NWJ
dcAbkiWAl67womxfm5uuP8bTYyW/En4Dm0jrjsa01P3lWd34+jIt1iHbHqzZm8HP6tVx/fdXpnBh
b4JTc0noMlIjMCRf5ytvDLQpvBClTSehWOv3crQ2QzvlRM4imC2KbKHmdnp2kOYUxBjByqSHECw4
b4EwYUQ8kQfksUJWrrBUt2L7Inek9MGFgP9iF+/jqXsYHZ8K06seRCCJy5uhgVdDrosvc3E4i85R
2mMO1R9ql+kOlDAShHVqMWfKj0xvs8wzdHxmWAFXLXE+B+srb+5HDOTVpo+90EBrsMAhsfx3pYWJ
53JBNDlXYNGguweH5qoVPpqImM55rv1+LdxaAC7rSYKnUVuhAzu0LyBg430gLhoDcqEXsI0ETt19
xNqDCU9C9RQCo4sDYtuzv4+zzm4jOuUQO+k0T0dtbbxZj/4T+g/Rv4vZilLw6v4+Hd9VOheivs1C
8BeO2Tqd7BrJnHMxwU04gW7tVI4xi/DjrUhWYrXisB8KLw142jsfERsOfoha46LQFuYRUBFW/ZYB
H1KF8if8zulQrkWnuSdAanStytuxeILqYkJHNMYEX9xL1upPocek7jJkEQNcnwQjUhHAGomfwZSb
5iwYHiSyQMRTki+yZAW5mZhJEnZeTd2d7jXGOT/btTYscIzS7Wd/hbgbmid0a+NsX1lIACIWwEq6
JfdsJW/zxLZQwr7JN9qh2lWp//eveNnur7Io7ibhrD2gPR6j9fDKNJ3tAPBIHdn09ouWYHO7BB0c
LpRHgL9LxZl2+ccc74A67U2UX8T0Y1QOiFroEoATHpjwwfBsnJ9F6BVw2bZA8pzioG7BN8wiT1dT
HOQfmTrDaEewxT/bzwT12gqdXOvk4YzWTyS7uCXLMr7ZTwGTmbqCfEe5DhaWRt+oQbVpD2CYZ1kI
P+kHGVMCQ2Gesu4J1bliPDGVGnGwIiWEecmTkHsQUOgP+/GGTZR0Cz+Gz7wcDCbAy0b+bBnb8UPR
OjZtsfHU7IQHqH+PTwR89fyuzoT652tCpISHO3CU0iO9SPF3g0jM60p4Dr9azR6PPOEhdxyVSrCM
CDie84VOeQibBi86wGYT7+TLpD0W5pbwKgBm2J78h1tHV+na0jQ/EKj5GKlDOb3y7Fn1JBqVoKsP
wRdtl0BCslwSPPxexy+dCqRBerN4aH3kTCE0gg24gDzZlGAzT1W5V+HXFEyBa/lNCT861Z4aW/vB
Vr616G/la1gx+Y5mI7hI+dS+UXMSLYvimUWXs7uULluiAiSHaKAEjB4yT24Z2pR7YS5QgETA34VU
a5sa2UdocBeITrPJnia7rlcRfYDoLiBHRBl+Uk3Dmuq8aWuqB9nYNa03csKqToFuywqxYkzYyFeM
XkD5SiglrY0Pk4pnYVywXJLOlevsB89GfNeELCAbQ3spGrpQFQk4sLy1RfMmGwujPobhCr+3oC6Q
NnKabF/Pz/ShaN7Z0lP2qyFpoVgmP4gk4ugvtLcO6lftEX4sfiX0FaZu0ia5qBAzs8uTlmnrA7Zb
eLPJc/AQbONHnket2uj3PVEhsovtR7c1bc+dqJO7JDhV4w58IyhrXXEDIFXYyJNVp3kdyW/hklVp
QsNsehb0PPWQSJja9U1xizd7LZi9uPaLfU23siSvSAd/YMdgN6OhF7AuT16qboyaABtCtreolOHj
Zc2J4I5ygCMYI0rzaiIXP8Ln5uv8wK9tfUmmM30NvVOv9ReSr/LS5RdTAZmeMIL3sLmNbULi5vNU
LqSnBIWavKjXxYaemyPsapK02DfKdX1rlHoNLpq/oUwHk4OxyJlhLlP+OKlYfjXoOgYXwEWhtUyk
VYz3AQTQ8/SS2qgMItUZo10HObayZ7iGHVXLHG7tc8bfH9UbS730e7T11xFmvh4aqTNCnwblpcKy
zHQdp4ulP5AfBoD2zGkgzbZEllrl3pgOI1lBIxX/K8VcuulAn8A5yECQLrV6pcg7IT8axODaVvJA
DcJZXXNk8kZXkPI2WFSyGrykU2unStx1IsP74jWUWWqdsxQvaIgjza4WKqyuiVm9yAlcHVIvLQ2X
1BWtmPPvcEVAPha9cFo3JK4PyWvQu9wp9U6SPgIrXaXRDjd7WSorJUNcf5JsBeYddjZhUVBWz0Na
oN9L0zbu+u3IlIa45Nim368x1O3CObSxLF+0+CCOOyF7KJGPiSPwr3TRFE+w4xapTE5f+aThl45N
t4tdMHWNALLus+ZkpSooggSiszDBUkYMREuZw3PenXkiEb2dH1X/UaO4Dba9rrrSM8vlbRnv9WBu
/hWJJtbpM4NM+b3L/flUmU1hTYI514P+EhmjJ6sorFFEIBxxWWw6T7mFvJXnd/HqyfnjMy8aJ0Kg
B4pc8uSMy5kajHkOqlC2HqWeoIMFIUCaK/60HhLK5MElC9dNoKcbjxJFBcqlG5Xnd4sewwqZ5DPU
9mzmf79W6by3lyI3oLclT3JikMooneaSb5gBaYSHn/cDl6Q4zbBJb8h1iLP65l4wg6Li5rW2rt6i
s1I2pZaIOo0AuikcmRam5nCCUKSf4rCQfp+nP7WIQqg+SfExbg9nXCAZ8gJy+ohZtKmUJumD2L7Y
d9rw0ww+zfwptZ5z7U6ED9V91f2aHl+i/hdl57XkOJZl2V8py3dUQ4u2znogAGq6O+naX2AuobXG
189CRE5XBCMmWfNQZRYZgnAQuPfcc/Ze24kNN4nuQDP54q5HTUhIZ4f3G9L4yqyfJ2BLKWUr0Qzy
XRVtGPwRMbls7vPAHZWPMb9Tu9sguxLlK7V40ZGAFSvTXEk0cArcW/EtSYwLCaegWkVuykEcK0tJ
KtE3D9Iioa+iaEtTfJ4IUivReIxE+WTFUS7fyih2Ggptr34N+Y3Mgkm7JAJEBw4fhZyhyidvOkYE
Kxiu2KMaDcle61VbGJ8M8rsl5VFg+jVsdX1aJFOxsEiZGLfYDOubGtWTsgg6J5/QJFhLXXKz1qmN
reo5Rv88QZH1133pZv1au9C2/xWXwJvFJgpC0jJEXTqfOElR3Ua6kdJvSTla7I277zEGJAEg5+Px
goXEYMF88kjUmAvzSx7W377aP17A2WtmSLkemxIXIB87J1yXK3Lf4ISZTCojAnIuqZm+tcrOX2vU
7BIqGNhLVHs/v0nBMHViLtBgahI7Fm4m7T0R0kOoF3aAYbi2ORnbVbUTOOfEqmmbdz4k72V4Y2r+
wqfDaFxbD9MrgMXCJ31T2JY3REwspQvfy69BD5TsaK6AnZoqsNlzFKFQx0k4xLp2UnQGDfsIEHkj
LDnhuhPkcmktRythckrS2gc8FBrp1/tGJJ2L1qxtVOvkro3XYVTNIqWsdMpy3xbLsTtkngNsD53H
rW6uPLSzr4Skq/KCHySQV6PKYcDmpeV0yKkmN9YlhG/04/fWsbiiDczpzPdwxDo11bmwIobHWyrH
AQ10SGG4NOBvonikUjzJuxhDW7AwADQfBjp0jHAX8C/rq0G+9doPw6gWDZnH///r5Gy5Z6Y740C5
gT9/uy3bSDa1o0p4KBZNi7LaFV9RCZKsCiLxwUcCORfQxIgTP/Z50R40PzxnDxe1xuxAJwaMUcfZ
rMPqS00RvEE9DeU65DCs70zhiuKuBphjt9ARGNWhD+vsUnXJmhhep8wJRQcFIonLjtVeaOD+2vzH
/w/XTeXII+N0OX+7GdWT+z5xPeJq3PqvA03EU3XT0HSrpQ0nXnJT1gUEKbdxEU2ivie5S8Vzzdj9
uRvs6rP+iO/wiiuwUiW8ie0NQqVykV+KVv3dCeynCz1bBbpR6MtE5kLlF7gbjFPah8AmEWP0N6H2
yNlnhuxpVPhLiUuRsX1Rt7hqc2XV13//CP063uGeGfQMQV/hG/3FuC4bY42nvdWoYIlmexpj12i3
qflkihtPVRetcCMFyBmcgufrtrW7b9OH8rN75PulkfJkwKCE/kxXjFcOMFMeutLk5pWryTuTUKoL
j/y5SUACOU6BiydNIZXW+GVwyePuTUYhJSdl9jRQ2zXvxSbyNnT6DNnNV+pd/o620Al2keloNoSs
NNnLe7TWO22TXxi/ny/nf12NimOI4p9q4ewNkBu9aqxIIOxlk55oKtLF94eF/mzYxgoCw0S//NKS
/v/4TDQcgGdm5dbZmaPSGy33dS/hpQ/SZXsllovOc5CbCvf5JnMr7TY7XCJjSecCku8/KfhhSJ6z
8uHc/FipdUb0XJGexKO8pYuy14DUEf6GxB4eykdITABedlIUrWVUYlK0s2ZNawOJb+im93TVWNLn
nsCdFhCofsUcamBDOkzIdKpj8KreCd6OmOBCdqniaVIXKLPRpXAUsDNvEU8L0V8Gijv5e/PTH9a6
5ozl0u8cMG1Rv1AfOOvzquPFJuyswTuypMuWytQeYFM5lwt7JXXpCnLC95G8krAqrAJvV1NgEg+b
3wckwjF4DShHULXelJ3LH/OJ9nLDO2ImdilbJQNadV0F60wldxVBDER+uxDWUrepq9ssO4GEI9mn
Uric9obCJjrCaCcTPrMxzBaz5134lFBz1zufiYpQvVjKY4vcgvDnntP91B+bbpNfymnUz/p/3785
mrhMFlUJqchZMa37TdlMWZIAZ8YvZdTrDEmbLB2mZjuBU4v3SfkcKtuJRn2jfZr1e6F/ysyT2/pB
mkon5rEWdOJ2boSQ3mm3AHISJ9Wiw3NZVnadXsn1QsZxOThszMbkiNF72F7r5CtlawWzBHIGBdz9
gsiCBLMIR/jWHjDRIvajIWSrKBBkYgPkd607Gc1yejGCpwkNnUHuWMs7nqXlVmXHTfVg0aU9m0mM
7+4T6NY6vBRBcZ5e/+1mzYpIpimUiPq5skvB2OlPqZacStdcIVbXQcqj6TZ3pbHE4SmnWwVJSjf3
elCTCsoeCloKMlCEMwOjyMETkeo3xHejK/UzHroNmOl0AAqlvYGW5KGX0ZSOt7G5lbXrEPpn/BGr
b7FVL2L27NT4kuSXsfsPxHXnU9XvPxqwnm+GJtDyZ90YGkxZ0UR6cpJoQUdrxN/117Qsbqy34W0+
1inpl3VktLe86OI5O1t+/2QqhHm6Oud4na1YYdIWlpoaySn88l+LDS/idfIYgMe60tfx8hKL5Xx3
/eXjzqoiQxKC2ijNhONzcDM7c+d7iwLALeWdJC4Em570UnEl3TaJXyiXsba+rHXV5j38h+Lor6tA
HsSORaP1/BDfen4n1oOVEFYgPcVgLae12OML8I/1ff5ivbWWC3+YznT0QV7qLBVKSmcCdUGqJ5JG
80Z+xt/+SpIjmBdkXYSBgNdfZSwpjz6PzYIjEouL8BwGi96EkHHVQe4unNYi2HsRX7NKNbp9GRt+
3in4/oOZiqLI38ObztaTrhGjVm7Yf9SVuU0JAJj1ZgyspZL8DRuadQrnw473HdZ8xWZyPlCi8ypr
m3F3qRw417+dX8y5Y1f28s7qmo5MXt+t5D2o1sBcJ9qnzANGe0t0a9Hu9FUOd7hzB3rsQNgOAULL
Xl4GDsRjFhqcYgn+Pcp3Cj+j2fvWm/CVqEeWqk68VoNF7ADH1tsvRXVSg3Ql0/Uq23tty8foonvm
zOD67QfC1A4vh34vgMGzikIodWso+zo5xV+03jeghIa3Bn9x56QcD6Vl2W9Ef1MnVxPh2SQ6rfql
t4jWErlILVPbK34Kz9z66V10PykgiBaqciguga/OOyTzVWr8D6MPrzOjwbNnwIRPZliCGVMNkHcy
A/+VYH4ANFp0L92O1PSEoz1HrjUdh8q0sSkJX9QENno9Zohs/oTWkqN0qXXz7fs+e+t+vLBz6YhW
DkKj1UFKFiwJOXQ3rXUsXYNanoko8RozAh3iU7yHaFEvydVmCHzoi4X3UaKDyIaPIT1I0ht8A6tZ
Cwrp8o9j6iDALkA11CoimK2fuF1B0t+K7IXmJnbjQ2jzhLen9t3Stqq0O1XmUfdnbrBnT7Pnrb5V
6TbKvKR+gE7qk6N1HisLU6ZV7GjpU4HCIOcdsSuOkhBomXJcD82N31yn3cHMNFLG+IThS1hF24p4
Vh0AacL37VmOqV4TDDNxLs6eSqXbSEjw6vpRLXS7EzGGJrIdqveSWCzS/mtqXggI9j2ud9wOI/jn
nBgGlgn/KwvWoxwvZHNx2Wdwrur+9rDQaoGdQWQnw7mz5V/HiNM2WZieBmD1S9kdeRk1hxpP9pfI
39QWBd+RFA01m+e07AvcB1WAlG4mmIf0em0As7TB2hDlK/RHM3dycyl8lKTAoM26pMc6lxZ8v1yF
Ugk1kD6fi34+VFtNVch6Sk0/tvdTRcBUiBaHLDUijaZD6h8E6zWI9zj352cpwF+0LIP5PEn/IIBg
TUFHNkVVPDb1Tm03fTb7otxIcDv5mCQ033RxQaVohTe5SKt1EA5RYmfW3tRWMZsSg+/FPAfO95fW
Sumbmuj85ZB++MnOjp2WIKle2PJFQIZYG8Y2845isPGqm1w+9BYP6w6x1aQ9mF8SnTlx6yVXpbpj
7zREB0rOTJEZWDxtko0I8Oi76/6QTqvJOlroyM35O5tDCoYV8RyWt+dkmHYLBdVJspVlZKMLFIyV
tvTHJXx8SmXOaJV3he9SF5ZpcUxKIvlqt5cWI41QpHgDytMvRqs9UWgUTvoyvzU+E8NOyfPUNtZA
6swaptU2OhIo8oSlkLjCoV+Xk9NEK1lbhcJO6NYdPq+IftYLw149wVt4VepzpjGMPKD70XBU+ucO
VVm+xIc7NI50KcTud0cnogf+/UCdPf9irftCA8DlJHJWhj6EZjN1i02xDJZoECv1OoKi690x+Rjd
MUEsDj3vuVI5jyxjcwFETibzlznkpTCd87P/L0/6WaGUebna1IoZUaLMHf9o2SFJ0BF8gygthdgW
w3exvk4MYhdB7bo83Z6wyB7jfXQy8KtAK52cicxQxipeeasiC/DHt3lySh7q6HoMTIoKceorU5a/
71pcfEfPdslWlMiuC/z4RBh5kYK6st4YfMJtyr4p8DsemmhlSPCYmOEsSjSeBm2KhaSR17zh9STK
1cDRSTybmzwi0W8e+m5Rom09zkyqcInhgRVWz5lS0dTA8nWD4TxUrlvpnvg3AvLWtXWhs3Heqv3+
baiSSCdt7iacS7KZk/VRrOnRicqcSHDbWObHJN8o1nPQPzQ52qxd01y1XKhySlWEBq6BdDNZiHee
53iEELYHXogi2qnmc4SkQbuRLUfimCRf6LP9rgKc9dci0SjkUP0yn1L6dtAVgrFOM0Fk468Vk8Dq
rcdxP2bfizG5ROpKZYxIaOGMutHsaVgb/aYttiljSW6oFMwL6qXrOlN/fLuDP17X2fpmal2cFUS3
nqbr6Ylp8+z8LpbGmyDsaKsNOkLC2eoiwXJdVK+gN0Y4RpTauMz0bMMk/1LE4je19/mKS3jgzE0w
OHqfq8H9uDGqsOYN8156t7xS1rz7nYuMULlqXGTHW3QojDfHR86Sy79/R3677WKsURDEkBqKteLn
fSzqJTNI5Dw9Cfj03zuO92P/KovAKzTVVpyuWSfvARGi+or8OcW8q9tnPVyV/tpD/wNPGa35ItEo
itaBKS2SAfwFj1ML33xpAr8vZ6fAhUueV8Lz2/XjJZ/ZZfV6PnFEZXoKHzAjMGaKr6oPfNV6BkVw
LaCcQcVMXx5DOHJyy5WKNVlvQbXynEpeC9lVOdxW8XaaNrF4U8iriL8qsF0tsvY6yL9VTUBwu54w
0wtv7zm97Nuz9+Oln1XEftRngmwl6ekbNl86WCphbTmEL43hJfbj8ao/kBKOiWaMF1lyyJ/GJ0Vf
wM1hpTfFfVsfY+2TsEdvExYbAPeXWhtEKf3u7mL/IuReU1ArnBU2TSmPYuT1FO3qcmC3sbay+jQR
cU7PfCHmN/p00PxXNXWpeic9Qo7XYw6/UWbdkjDLgASYwzTryrvYu1IYnmgnGLBatUnTWw3dHjId
+sQyrsKcfD6U96gHXHNr5c8lGqx+YHDfiiTQw2hvT/ghi+qQWG85loIuwcr4IqkP+eSiUR0Icqsd
RJ3EkaZMomug/7aBNBnZhzudWsid9eYqmRa+4uiB26t7w3jSQLKdfHtYFQ/VCVSUeN25NNKPih0y
x9okX2BKsmKnIZFOA6d/0mUm6+LawGWUtW9KjREZWfNszE6q96Z6z6RDH7wC+JcFzjISye/oq2+C
E2JB4TjJaJYgQnegM8Xpxu93prEJRk7vhmNUJ7Xc+M222anXJIXjpcNkEHMC8lx4dcjvcWSOz6bi
1gzi7HAl5FeckuC1gwFotjhZFpotHLvMscgtbEBih+h1QzdS7zLGb/WDzPNzExLDMfYXYgbO9Szf
n+IfHpGzFbQarG6SNF5A76VzBBjlKbFsmCLQXrrBs7aHakbkIfPe2drx2gvXaC4b+BOFrQM1u7ec
S6vY75o5mv7DFZ0VT72peFFfs4pFm2rTr5Td8GZEtr/NbgXI6QtymmfCGokDJPq0ThWtsKX8/ar0
20Vch7LMwOF32LJG0ce29bgEDT8qwrhVddPdcni19U1TLWaCw5fOs7Wdp+oXgVK/6d7y8//vhxvz
S/2DFqSxSi2IY9YV9cAhMn3tr6J2EXGsi51I3ciUXon/3Jfw0+zEs8Vb5Sgc9aX6GDD4oLPt7cTw
uugOhIRO1ATRKn38+7uj/n5V+fcFnk2Y1XqQQylN0xN6Hye8mhzF0RBM5HtZuQ2md784VRyXTbfF
Btu5ASgx0qUAUxtza4AkXGSP2DbD0KEpkz9PiFx4y3v8e4uR7nLEseqoFS+ddzJCt9HsoFvT0fj7
n+H3W+UPN/msNeql1uQHQ8YJlfOndd2TeVPTsCXcWemWYr8pg60cbH3tsTf3I6BB7yR4T/WwpHqm
agT3967AwQa4gl880m+i6EbFekYar95cdemp5XD191f822eSssLAMjIHB50XFknQNN/ApqfincfC
AN+F/plUck7zO+s+rBy8nT3hbjghOdZQZfz958tz8XC+U88aM9ThwB9+oTCOQW95nhWlJ5NGJBrE
wI63hYDtYRPLu1a9EjVgcBsfNl5la6in88VV8+Db2ZH/eFv4FKvPIyrNsV3246WteN5qf7k2bZ4B
U0nTbjgrfIQ6qLWg4ZjbkBZgftFllYP1UG479X6SXS09GIUrEW8eoU5xi9FGe9uqs8ml8u3E3xgw
Vzg5PkfaY44MLF8Ow6riaHhh8vr7r5AKGonXnCt9vh1XRpqQiUhtaEGfupMcpq04cGnilStN2dD3
s5kouF7uTPFOkZYXOTDnzIlvi731wwWcLfZaZESmEXEuVSgQGVNhrCckkHIep9druSlRBi2AlPjO
JcPDxU8+W9Qls4xJUuGT+yP6sfRq2NSfnmaT60hTzsXA/FLeFodLvrJzfcD8A+uzUIL9ZNb+nHct
e0XNWyGqkhN4xza/aTV4PLaR3/XRo8J4MiZTNaaIQRYTLfW5RBiWtWaXwppobiVxm2ldlgeCwZrR
ocWRjLagLSpxExRfjb+EQu07lzxpv9uQuWScxhbGNMbM589y1SlhGU/JfNTSirtouI1E9hzZCeni
bRInuiWZDG3JlzG+NNlnn11DEdJrV7H1NaOCxIY+f+HV/82O9NMlnRXpntWbZl+LTHPojCp7zB7q
+BI3DFVaOgUT58GM1joIfIlkPdvz3kuyOSyqGTzw6CgJ19LdIFnBrfUa6pu1RkHxKNz9/VX+7u36
6SrP6vFK9RWP52CeUvh8f4483U+CTeqcR+RdS1JxGrqFjmN/K4zb/yCi/Dczrx8+H2/Zz/t2GbVB
2TR8PopSwJQj53S3fBlBDc35KqRALmcQDtLzgY4fauUnurWvKvmbSGn//lacU9y+P/acAGnWmzM2
86zuN6uhbL2xRaSQPSvsVpF3bfb3dbuPEyx96zbfic1efG0PgaNdlRjpVRd+03QF7lqWr9pmpU83
aXQP3DsLD1hj42pLMG3o+BeTln/XWQD/rKpIPGgr/DI0U2MayBCio1OpLeriIRt2ZK9iHcBvET2h
Y8TOKkZ4c3cIZHzUWVBQBiIDwZFskpEsBSayi78EF//1Pvy3/5nffN856n/9D79+z4vZ5Bk0Z7/8
1yF8r/I6/2r+Z/5r//vHfv5L/7ouPrPbpvr8bA6vxfmf/Okv8u//9fnOa/P60y8gvobkELaf1Xj6
rNuk+fYhXOn8J//T3/zH57d/5W4sPv/84z1vM+LaTp9+mGd//PVbm48//5DmHtN//fjv//WbV68p
fw8/v/9ajb/8jc/XuvnzD1n+p2mxuc6jICZV6qx96T/n35H0fzIWAv9G2iucbPQ6f/wjy6sm+PMP
1fwnFme+YlE2RAvuBxdQ5+2339L+ietWp/8FNm7mA5t//N8r++k7+vd39g8UJzd5mDX1n3/M6sGf
ygCui9RZKOIIeZk7a0QN/fwG+lEdRWqGQz7pMNaPhUKCXqI9Ea99SIvyOutVHhpAyK05Ngu5SWE/
loRPhu1OyLEQhCg2nMjD1JPiBhT1tIDhq/lOaZo3Yu5Vy1hssQPBkZVW0eAjimZ+P2qtCHUATDoH
aNJQfZS7tYiWIAdBrY5EvIp6Q8ps02hOyR9gVP0gqXGK/JUANbmJMGYWkas1qNCsJG/cKDEip+yA
WzbpSOLHJHO0xNFLgoVEbRLQKhwRZytjB0QS0JwZe5uhc0utFR6KWt1mvbEUwqBE2aK+hDX9cE+J
EW/0oemkEpoNy0OWSNRjZ4dCdxsO9x7zGNH3fbdTrHsR1WcEMEuKPc2ZSo7mA13SwEAcbljhVk0Y
yYwFLfM4LvHMZiPNUz98CXtjH2dBv1N80R7rNzY2aat7HMQboackHI1tXqasfW3/bE7HSui8PSc9
yEroYBAg4XsyUo32XPacTD28ofgzId1e6QmIysf21UiItw10Ggx4/IV0+DQNQjRGbocdN6/IlATH
0qwvT8qveAzhdeXjBqR7iJ1JXIkRIXaGT1eyHvB/Fhr6Z/09USLP9dJgpXgw7HKrWEwC3/aY7UQP
tEQlhQk6DgvzcrCVihpdYJ4x0MDREOtzEk1NWGiCxcNioiVpDElykEV5BKR4oDUQ9si6y7wq7Bg7
o9RiapnSAOqj4sNSCIyj0kL66MfuEcwqQIfS2vu6JtqTSVqu75uhI89qaYvZVxFrtAnG/i2rlC9V
AwkhVcF9k8hPkvfcMmWRhOQ9UhrwoKLYwCI03dFDkI4XUiQ51GoYjRTDUm85F3QWcWUSho2oEVGR
9fqDJfT3oWDdNEV8F5VJbo9DScoHfAdjUF5A9A520JPQmImVK+sxoHC4luQbV5iQwBVYbafQXgna
hSqPu6HqoE4NjyEupk3WWVdDFXySIhc703WX6+HS65BoeYqJKkYKFb5RxRlq7b5Q42RfdSX6+SVt
fSg20VB9BHUp2nrIPFZFmJWi8FjMosbVqHeHWH2WRToVUlptCzGnfzIIlGwY4H2t70lupW8Y69Vy
8qXHJPczNxvqCkIOAQ8Shbg9NihYu9Yuhv7NNJMb2ex1duKMLqnFuU6ePfmlv9KED8srp11U59SJ
FdKm1i8fMm22uUgd/AVjEpYyc5KqHEQn70LqtAGDsSSP2RpOjy2lnbqoG2yUUxqmdjGZn0ksrEvk
FMBiS6SnVoxPXpt6JzEkNMy+xVzO0t80K771IrKcEfYApi1JrzBpN/W1Wdhdb5F5NwbdVmTHVpQH
NctiIlPpI8HydfsaTFaWisdmyJ5FpkjZRCuMoGymbPHIg1GbzJfM4IH+B/aSLHtNhOS5983IDgwY
S8FgvMZAg9ooeCzGLHfzVuMrN9Rrj6BYui7p0ooFpE9ZmzkavQCs1dzl+fEeoNDLU4EJPuE8LA1X
Ri34tjICgFQiZ9KIPpaY0wRYNbsuQ+rVxzRSyixHMDCvZvS+SsyA2YT/oOtL2qVjv1HD6kXxCO5Q
ipGDnEkvXxaAtbXMj6ue2Og4hq3dC/q9gL8sbmVQsAKZnEBMFiYCmT4nI0IMn8YsJIY8zCmsU9Th
sj/xbeZM4rD9kTNW7Jqhw8KZELreYdPoRuJAvHEfd/ccFNplidDAlsy3KcbQHNZgEAZi4MOWiV5m
3Ghi8mwEAgjXmPDBUt2Q/EwnskbjE3SWzgmPF1c1FX+thsF9q8IjTi3PwMIYJ+6xlaPJ1gZEYUos
YXejQdJ1w53fsga0PZSEQmlo58vHMhGuhsga7SLkFFsJMBzScuVnmN7NEOHNlAmPUpKtMl5Sv3cm
U37q5L0iteCbDQESsvHucQZcNg2DajoyjY6uQOOEYaQ9lrnc/JzjuHtZ+2gFupVNh/rIqK+mFson
OD5F0xADinRwhe6qaFp1kXo500u5QYJL19KUzB3nXxlu8MB0RQ+PsVKGqxAKmtRhlG4nfHy81aOf
MINmXVA0H7ufJj/FSQdaH/5rZpIZLfRGvJJy8zg0+aYcO4wBSob7T4TpO+i3Y0HfpTTpKpTDjn3y
Sc28FPrqx+ClIvjS50RgTGlK1qqQC5wPEfLUxgu2lcJzE3sAVqQhSO3MCNGIJE9eIN2aUes7XS80
CDhpDbd6OC8nNDKq4iSPnMUHkubmVzgRY8LtuGMsBzyxQ/pg6vAMNRNylsH8OzDeR6mKOAdN0PhG
0jk9Dxde7cMcRT5gYh9gnMZizZ6eDD7lQq3iFRe0dVn0a1FtwJsNY2jrbX2QLP7BsQk/JNF0m0Kv
IHJBXuIZxhyfsDhqHubu0B1TuOBFfJT5KhdF2e2zPLvvwogQdl6uRTCCCmo8BbsxtnRhpjRJSc8N
7LbsToHr57pn66yxbRqus5RdVtPbFMkozcbcwhbnZ2DrzN4jYazZm3CNhUn5tHDSFh6SI686+FX1
pJqFwMmGJzG2GtDZ3DexcDStuu6pE3gLkqUV0EZuBEZNHA/7qfHsRD0QglO6o8jhFS6OZA/mS6XP
rf6kKxkoBm+hYl0bPiXTNJCLFobdpotHN/QK2Ekp5jAVCFdfMJ4asuqZ5QD5AApkXdzUbanbg0fL
Vq6aU+0TsgwAayH7+H68buPVIS+NYjwYZToLfBGNBTJJi+Ok4SrG3qQXMHbqU9f73TLoUUik0rDJ
ZdoAcVtioM5bXh3hRmga1n+iBqI2K/B1q1sxxOs16jw0WXhKR2uyo/pQZpQYluIZNqytxIOnZGhk
COUsyIaO3LlJvNtyavl3FbUCdabulH5wY0/YZGbOoJr7qPX1oyWk2B8RzNRmfxxJxyGkAs+mjIC6
qfaCN51GNLVBE9AxbrX3nBl9abbwLQAvW555KE2Imlb6IuNgk2rA/kqp7QU/B8qZWZFTdcMy12oW
RE1YZazpdqPHW1NlDuDF+U71Tirbsm1MXcEYg9ALX67J6wmRDKfCwZqYs3s8pdP4lIlFg1xfFhx1
vhP9xFhuQCSic2dTH910NCa9gxmS6QIOFjznBPFQLYEm0JWJvG3yG1TprtRDE1tPvlZoQV5PwovK
SmUTDfhgMk8uShQJzYAm14KJb005yE47UFoG/t34ofs1z29Nv40TeUAZoXmfsQLKAgTdrUUOhiYs
h857HkWueSwEyDthYasduuNhMBiDSMWth9m4iF6zlMFPrUydM5c1kR5dZbQ0KgBZUaFEoKDxwEqk
dftaQOXQN1+WXLk4LHndYtEWimGnNfobJRhVa1Bv/V7yXTmXuJvm4PaytR+8Oz2JUhqT8eukRMtB
lNe1MT4ylM+dQJGuWCSRy1QVyYYJ3KpEy+7yVytRPseAyDErNHAkN+w4GN2o3ZeRp98aBbkBXiN6
Tpab6zAOiMFK4bsZqIEjXdg3daWvAzF/UuLarpUM9BwUJorn6N2SCQBJgpe4AFtNIUUBneAPHUYm
dW19p+Tpc1KEHpHldHjEklBBxWA8U5BDqvS1k+pPYtcy54PTLxZd72ay8R5n855ZOHnv13ZXS69q
PN0GaNIQME4f0bOYGKEdDN5KNFgbywKab6OFEN/SltmiSO7bgIC/ZiKj1piZPRiypYxgxmtCp/a0
zyFNh73CA7SpoQulNb4MnZo/AV5AzvhzL+Tvpi9+aDQIXKC0/TL1MC7N9o3Ra10p1GgEhgk8Fvzo
eZ+tc5QbsEWCBOXwm24WIrcRlKYqtKtYBfBQpLMBJI97t6OWlcegdJoJcHhOkEUsysia/DpiltYw
W3dGKZTw09GEkoxgn1tGv25xLi3MgdvUqgKkoDrdBcPOMzplJdf9ztegj7WKNqzUqNj28l1EvqQb
SfD027rLV0kGs1c1p1dtzKmuS+rFAmhnBGyh7M1HhcpXC/2bXtDctBi7hawfpUH7StPqVhAQtcoW
XR0Z/rrEO6qlNFKqKLmmz2cs5Pn/+iTF7tH1y8LsPzyB8baeegdPBKXd19y8tjTwtAooLCsW1nKy
PR2HbJrFdFAHj6em2Y8YgvpQA1xlWqMbywQkKRwugzA6RkRndglrgQK5GRGucWuS9heU6X3cW3iA
p35jwl/gru+HCfzY4IO07+J6naTdPrSKvZyCRVC1Q1QId7WRXedT+CLzObSDCs/gVBQwYE0Lb53G
egQbkHdDC8O91un6QvtIQ58xnp5+EEGs2qYx3SKAdqOajjhHxErv3zn4sk7H+d1k0ozXY++t6o23
wRwIJIqN+54VMW5yxMM67AudU/dg0Q9ABY7oVA7QnEc7raz3vSYFa8vkvQ9VeBhGrLNeinltB1ML
dgumCqdTeT3BLsqmsFyiKOjgbegdqcJ+SqWbLBV6wq48wiKBp8yup+yBpRlLUnhROw+0hYvupvGr
q6pC9xuFhIf1pck6k1p2z+jUE8x0ESKixa6hHqWY6YNVV9OiT1dZx8YjBMy1xwyzXJtJ16oMdSeP
/JdWLn0suYhYKfoZybeBY4zds5xZb/4jyWgKdXuA/csrn9SWCqfW+6NUwfwxKsux0rHbDDKHiaxH
0IdMNEUSJO58if5IN+HdamINiXjGE5FF3VGewNFPwSlM2DMUWhPs1RPz+ip64oE/iKH/oCrg3PGZ
1Mzjkm6HXH0VxAlwWyJgeT0CgGlJDu0pXGYp3zfzmwq9eoMPUvROyngN1qsEU6JyxKgHGIuKqyfW
uhq09WGjxqa/yHRxOU7eppaEm5Ls9qntjr0E9VC/lYfpUAbmwdfaL4glZuifkphADEsFFqhL4Wbq
kfblWxIpUBblSP1MOtA6UZWVb92lUb+0hsCpFfbVlKg4ccjfPJlJZ04EYqjQJBA4C8URSlJTsN7K
1lQIg9pE8nDdZxyH6RaLiSvKJYyFxC0nJn6D/NKUKVnPFp1FwqET39jlkf5lUduqTATKod0NZnrM
WkijRQK4q9vEbIcKNeFkNTfVCEzFOxWG8FS2yNyS+pMq8EojtdI3zBvdo/dUxemDjl8r7Mkm6DYy
rLC8C1YEmx7LYqewDxqWsWeNA7xUMMz1RRhPRs9wovTeVWtaDxOFXVEB34dizcZP/lH9f5g7s+a2
kXMN/yKkGlsDuCVBgotELZYs2zco2bKx7zt+/Xkwk5NIHMZMcm5OVaoyNYub3ejlW95lGxgrQ3TH
ngZyJaqjGVRolYzBa1ZYL6oRPhST+lQT/87xsCsNMkyjwLRsshUQ+eTIGaJK83As8+CYEiQk9TFU
PdDpWMIUNrpzHZLzBuERZuOI4fH+1aClgLMISdSBVWct/C163sbWjzK5MVUu9Qazgo6/IqSOjyp2
WbtiTB6zW658QOXWdGMMj/pMe90iAbeK9uBI6zkOVCrPbUFiwLO1KqII0lrJNqoz5buIlLdB4z2V
JXWDlitvlm9do98ExXhDJ3Wr9OD76y67GXKAsgLqma0FX0tDO5i+9m1k8YvcIt/VOl7haRumFnL0
7U+rt/dzmh/7FigZo1ah/713MjCzFHAsFPyEwk82K5zcoAeaj7mKfK+NkiCh2rFsW5tlUT/L5Cgm
PcRex76VDS0tjQgKQCGyfaWz6ZXoIU2sH9lUn9Rc2ZO4bX1p96u+ML4K3NrNztmn8zqT2fNodJss
hflsKfpGz1usSOZ71VZ3g4HwVxmCLYe7YkJLDgUy1zb6XEMf7xQa+onyc06/2OFjokuQ0tYLdsID
0umgUOYCnSxEn5A7RDUpF/YnraQy2esPaA/6t5VWbWK7+zzK4GaS91lf3gQhIX8k0+SQmt44Ax5v
7ezz7CMVrBe4ANUkhTGWTZlvr0MVCwKdLEtMaCcsTTwnf9AS5XPfwC/3qqm8tzNY4E2ha7uWglJk
iF9OB4S4rsyXOnUw7Kmo6FKDJ0ehEFT7VGHsEQNIg3IszPE6RapCYEexCaYmW4cOaZSZl7tORXss
mIk/yRO3STzRg+Zia1QH7Sri66KSXsNeQxnO7asOTediNvfzqKKx1FEeruGuz8tToNP8L1UWmHxu
nUYvsjJ3IyEBRsvDY5l120KlXNQUU/8t8V8L2Qa0vK0H5JHAadBoyXvykyYlGqOsk+LtYVGPdPRi
o6UaqOD+NRnNceU7ScUFuo50yJURJimruMashqAmgyahPTeZc8o7kk/f/EUJ5SiyjHJv0/6oJccs
gAEaGESTZQH9zxkzREbqHiXSuhtBFZutW0x5uPXHiZG64LucG8rqgG5nk8+vOVDx66LI13levqlJ
/S2mdLvj5UADD/kthyv+PlWawI3y+DXWm3u5iLAn+lNZmWShghp35kz1voqtlyCfhlvBS1eZZENR
YN7hX58fyfWMUiOXRzY8jE4yWhSqYJD0XTncmnZhuyLhpwSZlu3CusEGuUDdbkxOZprZayUtqSyD
bjEDULlDuxiUmWbi9qo63amV6ewaMb4BBUVZtYL11/AS12b7XR+oofYRIG+1KX+kTad7EfjLeMZt
gmD7vuw5vF0qvml19L3Iepz1RorAWuy8ZZW5rXBnEXa+ljV3hiJJ6mzqREPq1yfFIHrOYGnHGnFt
Ezdvk1CfmoabC93EQ5HbiStkD34owZxUjbBjiDggkB8LN415Q8xm9FepZFHNupObNOICy/0A1ogO
KzTX0UTwfXWD07wv41sitF9xv6TQySyhPlLI8/0BnGg2WeuorGNXT/1sQ72ab0Ram1Cg8KoM4FSZ
DIRAQFbKgqLJkFD9HwWIlVCj5+6M6IH4NkGu3j8XSWg8KGzwcq6OxhScFMsHeVYTs1uJUNYUVte5
pDCkUJXxBp03oip7T2mR5q/aHL5fhmhgq0osOyWwZFyzHJyf0rJ81SzqiSiArudJ70EjGT87CUq4
hA3KZR7S+CigubbavDHL6KmAT7sruhL2eY8ukqaJTTFRamgQytAbdmSXdhhgBz+qOBQbXbY4bpPI
Nj702CjGGMgev0tQXRQfkg71E3RdIgON1B4twcqm9CFjrtLKCDBsijxRxtqW48XmnKiRmXVjQzGZ
pjVps0kyMr05eQDfvAfMq/kqiThZYWIle0rLp5AGAAUP+IJKEsLAQrzFDWI3D7s3BIhukyq8GyoC
zaHL95LXF6XQ8tCUA7ZkaYvLGM1Xq5jrU2P0nChKfJtO2jeVHt7YsbhLfAK/pk5OOHtU69haIWsE
urbhUFP68VggTQXSpe2yAt1QSUIIHIkFGJXA37ZVeq9XA163/TqoExoU3PBksgpE2XBR0KjgDpYv
UdWBvordSQRiibWdXak++Hcisrt7umYYBfIBaUeVTzKzdTctTbol2GgUZvIj6Gx7NzheHqUo6zoP
UdUAnxfRVyUheomQB/SRwLLgMQ+zVRzMaD74LZTzqJed26Zqf6ikSHaQDYI7FX1YLQbM2xFqrygm
oSlhRQ+tYyDrFVHWD3JKluG3yEc3VRmmmwL5WDu3TwGCOLXD0W8neikUFuq1iji/6fRUgDTAn9LE
EA2RqY22hKq2jdebDxaFsqu+tuh012pdeV2XO2srIj2uA01dmx2dox5/qjb9pEYhnbAJUhe10pKq
KjqDtyoAsbVumJsiguIOTHyXiEQeJ85eNZBGRxVVb4viP77u3Z2p1GKpnd03cJsaIx34z7Y2fC0V
P2yR1zBr6gnYbFONXqwAD68QANt0Ie7EOme1x76GAFfZ9k6drM2eZmqYmK9d4/SHbIaCE/mvgU4V
nmrRuMuQ7Ow1gTqtmOjyjfwkPfvioMyn6JPh9vOLcGyYhEGtUbG1dgZcj63KJl5VY3qXlS3kCEur
3FF7ncnkltTgZ9JKQMwKGAEcEV6FhDg+Od19avSAcoeiW88VFdJxTt7scHwuo+UmJwhMrBknMd7f
scbpe3TqXR0Tiptt+ZUbRaFkEDgbGTn9Su2Qd2lK+rxJpa7jZNi2hgXlAl6YatIkSQFEjIe2HFHL
SowvSa2X3jxjqDXjDF1kqGCOcX3nFHQfoiZ8S/RI8VoysDqLf1Za7h/Qp8EOQ+GQWyR5Bs2PeSqd
tRoopzgD2kBztfQGO3wOLEDWZo9ac1fi+4L8yyRbeMR15pCGo+4cLslZbOH/UNjfErUhufPZSsUU
ipVvJTeh8FHwHci2q/q2U6oWyAckmIiMfZXl4TGaq3VJKWFtIqUQBwiShyrt7+BPdUiWcrA3JbWu
oC+/wDanpQEOstBJIrtWNIe4bn/kEP6QfmPLVmXzHPmCmowaIAJg4JfQ9biKhQRadIzpU/ayyo4B
HYqsSTdT3qor0+5QlQ5JBdizayUx2AsoEhBkf7LN+kHHFsKwq6/OgDFNrXRPdhiQ0vt4sncET2Fk
KK6eL91qTu/O7/wDu66lJJkDW0FFLve5DbqSloRIG6+XRF4OhD/stxV1S0+a3oEgV01S395qPS4v
ioKisipvRWngTRHm6wrltlU6BYc4yj/ZQSN3lWZ/61Mqs7BQkOP3g42s6nadTBJju8D62hDADnbx
1Kf+namSFQ32swYrUDemZ8fo7qY8ebRCh7Bum2kw3liCjeh9PCotLn6lUHCXcOaTX4Gjko+B9X2y
TXQwTTJkJYoeEwLOrKJ8QiuF+2K4d5xNVBPphUqGpYQ1wzXVeJyt7kfRWHslKp4TDCuVnEI5HeDn
su2PHUBDNW0f+6xAEgOVQidEvD+/1bR0E0QZuhD9r6KBkKFWXylPQy+fcY5ooQoq1LQMiVhERcm1
D9T0NtApDZam4bZl4a/joQtg36skbmQZxATtqqq4zdUF0Jsa1A3rSHh6Gn+O/fwhEcHncS6hnSTH
oZ5wHG8GLCTVx7iqkH7IRpOlx6KK76pN5KA6LQ3DJzcDEev11Ymy6qcOrsMuk8Tg46igCzPpCTp2
+rzpWznQaAFQVGUliaNEOMrqbhS7svfoHuaY0iVDsVKRCduHOoACLdW1TSiQ/2uiMHpqKs3rabsc
9Kx3NjogzlVGZepOzWn2Fkppr6Nxao9NaK+kCNuT3xBpyqm2d0aJxhA4wwhR4fZLnMTyxkqNJ1Ek
yB7y9K1ro1TAFkbOKRASWhC5D3iZkxzwym7b4ZDTlfTabnpKZ8M8cUF4Oorp+y7I8pUJHBcr0qUD
Z3cjPgJzs4+TcqvnArcqnVDc0rPpJo7q2VvAsXQDhby1xDMSUZk6eXIaX6yJOKmxfMOlnvtIl2hG
bB4VIn82dpJeBkFps3UygosZys3Y9cc0KiuQ3OIxCcnjB2sApB11bm7WPruy3syxFOu2SeUWA47G
pxFI+Z4+1UC5ZYK3D3iFpJzcYWQ7RZ2OyGOtvMaWpEurh181giOrc/CW1Tk9LX3CkNjSLmWJeooB
hWkkQtWzHCgCJ9NNiX/xMnCMjWY0L7Wv9OT+lPciWGkw9tNkG9gd3vUEgUtvSm0jDE6KLRWk/FO3
WGI3Oi+z8FMcQgR+C4inrbIxQqo5ZcFCXhJo3qaDwDmO4ETtdbqVkRY8BUH74qgaLvCDkbi+3T8U
Ef7egzo+0ZShDEMDwc6TbRZ2IHXSwtzJNLoZKrEoBsrpqFWjTVW79PomyD4XwU8FSdFDB/2pq+bK
U4ecDHcwgBGUQ08KjWiHjSVOT31gXQ3ImdUC3UDJn7cSdlft7AndwhonCV7svR1AM/c7PLChQIZ2
a25rpcSi1q92vkPIWnf6YwmHPG1QPhgMQ65KC0+VCAAX5XRQRchH+Ri009kDR3jnx5m6qpppPuld
gbh15WvHduY1jTs12we4N+nxSIVgRKcnGN7igX6aMgsP4nuXaNYCEYLFpSpUXWqKs0U2jMexKJ9E
QzXKpPx2SH3cP2UAgmpKqZyhuq0MoQJIBmuUFGKXriv7Mv9s+uPz4DvPemcQPHGpq4HuPAalyuOt
gSUeZEtFq+3WpjSU247YIY0bEhMrDt2AKHmH8dSJMnbvjWEOJ3Amd44DekllHZZbc/bXVUowgR01
jCVY3xkEv51Bl/Um7q35JuhBaBm6UOg8JoijFrz+kTHelAG6oNKHvRY2dMytHJlUMWT2JhXDl6yj
/hjHcGbS/n5cwlm1aRBe0afnoaYB4VftJ03/KWtgquBHC1i/QbxrfHRccwvWhKF8ThSAyl1NXXH0
p69JlvpYdavdNh6Cz4gOLHL2kUDRh5ws49mnXrtz2G079UWx7M9NIBF+aWqF40+FutOifR8gytOM
KiUMqj4TvWclRpmg5vgT+CORHJq8PFUPzGgw780g30amo3hpgHglhWDf7zV30jpoThleAFXMv8YP
V3xUMEVFeboyCWB7P19nEdpLJF9Hq8qR9evSk5Co7PettZkFTJqOF44WNZGFPVFQVgDrwUmzKnHj
D/nrqIJpnuR+pMswGcpushEyKuwbnYgQ8FXzOpcL3iDUXwOVl7nqlY1a2YcRucppiQxjJX5B4RmA
NVUq82YMkvGgl8Yq6KtsGwdEoM4CO9HMBllBK/yuhSSQeRp4IuueERpWME2leBTc2wryfuri7qA2
D6K2N9IC6lAOwGgwicCI2VBDvBYGrdqmZh8fAh7nMC91+oEo7RIhPDcxkoQzOtmy02EsdbbjpnTx
RaE4Ht2pXd8B7La+xNwMVRTwjLCE7BrkMkWI/UyY7R0yqFkB+6dFJlr3fU1z2p7oIIdfnIzHSzPo
SpjtaGPmgNAyrUYvnAbPB+K2DiOlc2UxbYaaOhfOCEESDW6rqF+J+sv14Ou/RJrbXmAld+FIgSef
5mAfK9W0Mam7UIrL1XjrG6j+yhYfoyHBKzNnh4qIst5cAg3rA2c9CgSzVZMS3jxTwIgn2qdJ3B2C
5GaYJvOTn0ynGiEIUi+CmPgO4E3g1oW40wUQHMQkDomeUaduEwxxmnvaRASLpQnePm49BSPa3HQm
dxqV7ykNDKA//IBuupkMXxC32ZVrqPmvFoZij1KBGhsA4QBOuM0U3IQpTt9dm3iaqPK9noJeMbge
QvmimmnzORTUSBOcdijYGIQT2kHWpmcZMYFoniL1ZJ+aOo1uUzq9bi+Qe+zp8WZN6+/wOFIcfx1h
4aAbSG+EnSP5rpbi1Yb14ljsAlNXb2WObIwZhuYuacNDEtEwlrkNJKUsM4/r514Ehb2aif1mGwBK
SjiRoeh+cGrA1wVlVMLTpgLwVMNMjxRgMLRG7D4/ZmVx4L9KCrJzVUdipJmUh5CIYi378YDB+uds
iVu72CCTTPpXB/1q7JDozYHiW2lZ+GK3NPJF7dDuU5oIOERfgWDbqo16p4RWvx9ADurceshhGWsC
j/LUjRhGIp0/JulhTOJXO0WG04fDSydP9+mxxZ8zJ0FuokVHkyjGFZmB/rMtT74D1kHNKLdoBvoq
igyeiIsRjdAbmsQtQAB0y3C8CY+VFr6J0orAEBZepH1OLf9WDQd0jypbB/1QPU4I9aTcqFt60xDl
fZj/joJEFxoWiGS6rXBQI0JQmFvIAMCuZ29tQiOXDP+18JMvdaSbG4JFhLFsQqWosaDjYEjTK6hG
xTMQMocurFNjATU7POIOMHIv9SF9DeTV4DVOJZVCAA3UckuH9lpGhSAXwYPMrNjLa5yvojZ6Vis/
eIns/FGAwmdS664fxq1o9cJzZIdvGt3rmUx8g4cYreAw94+zpOvZ6OFIdIMJeI2CbphCruLjI8Ib
moM7ERHCQ+WUFYmSeKHTbzIHz56swNQFKxOhg4IjpzwSqmD102MK5Qw9pKyyPzb+OiuBpJXTdNsa
6Eo7dCzMyRdE5RS41QDbkQFL2EkAt6FNkHStq/mctVKlTV34oYl4v1zE5X2O8cxLMZTmCY5/6ub6
HK+FntLKGDOcBsPSTbHpDNL4i7oAjRsgU9LsdjOOHwpY7RUt2DsnK/GLlgSNpQ+qLolH01WN4jVX
kDCPUUvJVBWwf23TauL6G6TyaFh9D3RG/5TMIMaMEcHBMunlTsmKoxrWdP+4af1SHmUUfp18HEtG
f/iWzlG07hJApnhfUZuP0NioHozgJAJaG/noPPSS0DYdNNBqOG0Z9cJNspx4qwTtYhuQh1l1Y0VU
SPQ+vUu6QqwjleYaFZMoMe7L1v5eJMYt3XeAAbC88BUAgzslwKHiTPFozSf4G6agyyqN+gMaWlrx
VFNjB8WEf1LEXkLEEAfTdgqeusknMVYDAygM7mVSRUTeUe+NbqTnEEzR0ci6+DGQ5UOpgx4O8BhM
FfSM+lbBfUWgYcFKVpS68284hEJecjCaRSB5Myk55oW3fRvvp3L6Yqrda0OxfzXaEB5n47WpJuNQ
1NET/4+TZTV+zcNfTgWMIU2tr3qBYbbe2GxVp0H+Oe+eZlCPKpAHI9G8VowomqKzO+cSfDILDzpz
ZbULTbCiFJwsCkAZmnklX6gHcLcaVdPLZbi1x3kdhvmuxsZ5yQh+aXpCv42AR0tvnQrhBnPG+YyM
ezIFkJbCtdTxrZUNu3UgE9XtX4SvX307BUBHvRsxUdZ1ph9mH8LG2U06Hl9gV7gIMCGoYhzi+oFe
VF3RnUlpI2U+eo7c37GiueAv3pQ+20IocqWIOVlLWq+Wxr7Oqo0+Qk2fer9aUVNBP7rG2leDLlAA
lC4MXTlMUf4lNELY30B8zLB7VtIZuJoap2AjMNhIs1o+pHQiFSSxaMu0d7O1sUIjfqIH7wCqDsiD
5xKsAwgDqaK1nk0R3hYTUUbWdpyokLVpbK33Bk0Cc87x9E3kfdRRlA6CLN36XYZ9cusAtVWeZVpt
O6lwEU69Ow/gQKl+aMBa8nXhaKkrR25ClkitgcnoyEBCjwAyCGEvQnSnuims4JctSvT2HfFFUcTW
Ngiox6J5U7J2m1jDtG5U69tcvCql+WYJ4rAsp6cziHmnDwGV37C+z2T/rajNuxZlWnj9xWNjLN/X
sbfxghCZgAjUaY7Lj0SVLTV2Xfbc9oJnHCvmNgCvwMquzBhkbTN1P4IaQa0E4rpXGT/TMWGVwW7z
N1bhAm82Zop/DrJpbYfuZZaRBiVFvF6uJ7Mrf0XSP/mynHbaPBIfJN29ERX63u4soAdB+Xmp+DRD
6mYhGpXVvBtCcK9+n3xqZqWk96Z/8/kTB0d/Hmwt2Y4xjQ8nb6ZVrvJKJotIJl6xG8MaWTJpIkwB
5jJzCHLs0X7y43oj5vA2IKsfChD5ahkRT+rWLiUDEsaenVsCjZvxFpb161TQ85nHdq+r4PVpN/a7
TA2+KQNsCDAANLr0734yfuvBCMRFKdZmoh/jqn7ziwZBT5aO9o96jFNkbIrE8uwyfQ6VsdiYyngA
A4Dxhk73W/Elrct0Ohjm/NKqSYCDpdjVtTBP9jjtZaqQ3AXRo212nx1wWW6iONQK+ghvggY3oQGk
In7DyTZJ6KImCioHnTPdtfTmdEXqoBgpUSejAg6C016F8kFLEcOyEqfa1VoFizDUwNcbIBfLECOv
ggNdNIAKwZhi6THR0nOKxhVN/BVy8qmkVoPthPxutCqpRxn9NBD1hjhpek1G8GUPFTnE/BQhiHIL
RpRaY2nc9tZuUJWnrKBV7YtHZajDjd7F2yAmgCkDSDUNaetIkY0W4bFuyoomLzWhXniBVu5bUKBT
D+R8QmI/a9H5hcZa5E9ja/9AP8w5SDZLwd83s8Dc0W5c0m1xbBuKypr+bYDPhCup86KIOd7CB+Ix
o+9kRsqJLwAkXZ89ovOKJsn0ahn9fTaO3xxKRWB4wIOaJsYEprwJFODUYWa9alN/MBRLO4jRRo1f
ccZdNIjvpVEQRU4O2rmT6RmKE9+0/jctNOet78wv0RRRqksQpVGDaQ8xzp2R5KUSNvgcXFsPyfaG
+YCLgNjmCoKnCW2grV9X94VpPf7BLfuPaHZPRcb/zplzHxh3/5KJ9/+RX6fC+vzX/Lr9j5/pa/72
gV+3/Bc//+DXKar+N7qOAoklB56Gwd3/vwQ7RTP+ZiJRiznFQm/XNAn37e8MO2n9bTFrQ5LdwJ8a
a+J/EOwkf97itO2okM2hvtrqf0KwW4jHf1IlF+Yg0njwSPkBwuCKkzqkvo/sOuyjgEWMuHmFiIDK
XWnhw9Oh75jdlEZ9eLcsfyf3vSfznUteM5hl2sLGV5eoZJHm/ThYZJGKOT15qvWpd/Vt5wGtg8B/
UHHoa1EdKa7oSC7M94+TYzxV05C5puL1F1vO0qJV3cWMp3coRIcN4IoeTPkVJvW1Uc5UJ8ahoTvg
hINbOTfTeNS7K7IW1/78s1VL6OKX4fLnB07lSYo2shlff/9lPnIsl13wcaGWn/BOnaSyZGemy0L5
KNfq6mOufIrA6fZ9f4XErJ55DfxlpLP9JjqyggGAqEuemflobNIpJkL0PVqSxFZ046HGUM4Yrynk
q8tn+N1mWNbg3RylCAbU5lhG0Mn7co8O3ja4BeS22ODk3jXBm8sfzZS24aiQas/VuoXm2GW+bHV/
xIsFcDNp7u+/2bJSf53PP0awzpnpwVQbqs0IZdF4AaElMJjtTO/+98NcPrSILfx9JtaZMIwueqDR
M+PUX6Z1vc+3GmUq3V1cjKj+0wRd919/P+Rf7yRrsRAxsdPVuDAXcvH7L5U6IZjXHBpBB2oB0y44
lsfAphZzAlJ0ZXpXxlru7fdjJYMxpRnQFXKChyr71JBb6yml24eAjfj7aV1aSQkYQ2VO8Kkx3Pg4
lg1AIKL0PCAu2mwH3zqVfvuQ69V9zIYPnYoifk8LjeJrhShNUoofOZ49A+JtV37Ihc354YecHYWy
HuljLzwN7Vb9sXzSzEPVC+6a7pF2rstb86txxdPswm6VCLkgoOlw/zvn7wx5CA6JXcW5D2/78aYt
cAm4ck9euls+jHE2LactDEnBlmllKkq6DfirWKFopHhVkuEJZnlc1C/jbD1POh2puXZ/v66X9tL7
OS7//N0NI7K+n2XL+CDqsc740mAYrLdbVb2x4isv28W9ZAAZVAkQLP7i7Ixo9KmrpIFfWn+pb4Id
Jg5utG6+YDe7Xly9ronOXvp8Frx+DfHD5TE9uwT8YnZqASbIDSl3pcNPw9qD6f/98l2cE3wXNFKo
pBiUMD6un5nECqDmaHQRSUlvjEOJjk3iNV91Tz+Eu3/DoE3jDzy7QuX7Ac+kBaKmCLtaUpSTtzDz
/1zFH7hbgOhAPPSa48eFR/bDaGefLIcUWRcB0+uam0nfmrDinPCWy+4/j0fej/OHSdO7bagkszlE
CeNE6G+p9PnirrgyhHZx5SShI3ZB6D8Qg37Y6mGAIrY9MIbw8FpaZxtKb2BMIZwg/WPcda6J+m3g
alsgB1vTrb9hsHTlN1zeLu9+w/Ib382zsqDo2VTEXAT9dtMtSgerylUPxEmMrbja45XtefH7vRvv
LA4bIhsMRMp47Zcu9/StvrO/0q98sB4AIa3rW/uuuP83Numlo+e8G/YsNvNzvWXrsNTKblHd1o/1
S3b7YzwoXrZNvWKTHq45L1x6Ht6PuPyidwvbxb5mjoIRy/YwZK9a/en3K3ltRmf3tNJrTt3X/Pma
wMcJmY6jlV9RQLw4hKWTJiGfjb/Q2RTCiNpEUCyL1h468+TXD0a+//0sLj03cJ4XQXQcRow/NFDe
L5OvJsBuEzG6c7eSh2xDHT5egUfZw+zbhNcetwsn7v1o54GKkomyLKnFus1m2vCybS04Co+Wh6vN
zuAv7/9vs/tj9u83QTvNUUPvjPGiR90tPNCmtALX6iY8XDW3ubyWhkmmazm6jsrtxy03Yyk6zgM6
Jg1e3bsOIdgQ5bRp0+0X79f265XJXVzMd8Od7cAoGBFK0BgOo3Prx+KQnXkTDlnr/ARs/KrN/aXc
w1LfjXf2sgHoEXIs9NE1cPq1tgDwn+RqRgodwOpVZ6kzYa8lxaL9Z6JSLGBg2edvtTLEIZxTWnSw
dta5jbJzax/s+G3BwVSFeqsYypXE/sJpswgoOQoadQkpzl8D0NFO6AiSnb4DUZqunYLGr3HtwF36
alyE+mKRZ6t/CULyKtGwqSPmQeCD3vwv1eW73WpvWMMAJNxduwYvhHOLc9A/hlt+zrsTMGm5rWQa
w8UTBqUUpwneASDc84iv5uTaeVte/7NYhFtEIO8liH7U8+CnM0v+dYcIi/ONxx6Su+GP5KFY10d5
06C/vTjdj5AUV5Fr3V+b6oWnjcF1us8o1FGkOjt+dU49naUY6JYK14YyoqMDy5uzqccr99iFt+XD
SGcnT1gdPPRBIwvXf8boXWbZlbDg4l5kd/ypk4YH5cev1raEy6VNQxVBYxHsrOJU9lc24qU5WCrx
KUGqwIL9bAinLiahtKxWkIpTYMhDSv/j9zfUtSGWf/5u79Fgj7teMkRf4AYUfJodcWWES+v0fhJn
n7wFFkepjhFKIMPh8NbWbyLc/n4Wl07Q+zHOPnZga3UcCL4Fito0VDeV89iUsZu0gACvJETXpnN2
w9Z5jeOXwXRMpC6L+B4cJAK0v5/O5Y+CSKqxWKDI84vVoe2nz6WxtBmTI2DEY1TNV1bs8jT+OcTZ
nWP6kalmBUMEo4Zk7qlH1KhRHn4/j2uDnO1fdKYsRQzLIABRrOwhzlHWxpvqvxhFIwKTuqXyIJ19
Eb8wSzmDJXXLvD7MuMGqvXVqHP3KR7k4mXfDnOVwoL5tsA2SCyW7ozXs9y/1eGUmF7/7uyGWq/vd
YcQ4NfPHZSYOAutjeJRW5v6f1uo8ZYt6oB6AkpbdGy9EwNVY14C5Hv+LUUxLEBJz1f+lZgCiYWpC
g3lQJQH6fj8NCh33Kzv4YiiHVbEUS7yDEenZd3d83Olo6xHroNhpIq+d4HoEEGAnrr7Qy/1x9mba
QsPhRxCHL+/mxw8TyiAakpEwruuk26Q/eghAevkzDv7z+ObDOGf32NQl2RyBTXD9/C3QIFqFCMT9
/P3HuTaXs2WL9AGpiZ65COFJ68Zv8A+qVjN0o9+Pc2Ezf5jL2XnJ4AQpzbJminNnpj9D60rmpV44
kDwc+EOxx8iK/lCCf3daJnCFauoko1ttaCZvEvCeN0PwyzrVmyVltYALhw/pWr0WQF0IezFb0S3E
qmilARX6uBnikILfTNf8j32XYFYqXpGN21ggblzwmauWuiZa+49+tjKvBASXShEfxl4W/d2c9XYy
BiTfKCQ92NrTUkjK2Pb+J7N9nDeLT/u1ety5Lu4S5H8Y8WzrC63WB1swIgIYdr1a4sV023+vX2C6
biCff0rlCkO5Vbm+agO5RPPnpw7xRrqTxD9Ih59F+1WQ1XWHOgELPXwmBt9q9wFsOlduk+1wtcqj
XRrNoMhELC4vFI6rmu78YJGq3bX76XbcKWvzAfrt2nhBa+XK4bi0d0nk8U/GlNhyzvdQoxtBHy+H
EGGhFeDusPzsO9cuyEuD2BqVVI0bS/6lNYQehNPoI/L50wOa7/mNcqeswrW/l08Qq8pfaBBthqNz
7Vhe+GqOITTSQW5mNJfOvhqFikyvkTh06y18wW3h5UfT+7NSdvWbXRtr+abvjoNRZXVr+AZ32SG/
L76FLgSwfbibf/4bVcAL9+aHeZ0de3auKkuQ0m7toueyTjbpveouB988oeC5bp6MG21XvPz+ElWv
jXp24O0QMaM8YDXBbLr1Xq6RK1HXQt0CubXW7Qb/VXeKtrJwu2tGwJcuGyrwgrCKbUoF9iwc6cfJ
EuUsl/MX7SZ5QnIKo/iN2AJyG5A3ciNAblcOxuUJ/3PQ8/JThc9g3yyDosqGYigb1jKhgqycU7Se
GBnZBGizilxN190gLzxZ7yd8XooKe0BOmc7Y0DtBZTG2+d2g9JrtzV/AMj1u9Ktb+MK1w5jYPSEv
T7h0Hr2askX0tOLaCW+6TbRLgfe6k055D3G3TXQXVN6VHXVxQMqI4DqWksN5BcwexzjF2W+pt6EX
6zZ43Ieueir2xXZ4ufp8XDyh70Zb9ve7EzrOvdOCLFlOqLkVt7ELj9mrnjI39+IrM1u249lzgWDO
Pyd2Ftj0WW0hf8NQhtfSaky8bqvgi/zfPEsfxjkLbCyEP6ykZRzzbvGxiA6QUVZiK7fR3dXlWy6V
383p7AiqM0LQ2jIn/a7ca5t8G7sY557Y/e5wN+2ujXdlCZ2zJvXcTno2ZjxLyxKqu/8h7cp2I8eV
5RcJELWSr9pq8dq2u+32i9Cr9n3X199gD+5xFUsonunzMhjADUWRTCaTycwI5ptI+2aBbKW2QrfT
KWTCGQFuBb3BZY7bIJoWHcvlNTrFDq2p79Qh0ADOUHwq8yybu/vDPhjfGKemmKJR02wBOsGVwvBd
NfPB9Zx8tt3uVnfBq5/W/4VDk+w3MU9kZ01S13wJ00O4Ww8p5I61h+YAVuzjf3FKSQyGCedFizbn
pDaAxvbWp3+UFUAI8YB8XtDvkkDmvjYNBpkX0LDzJI4mLOSKVrGa6TCYMWgPIAj1/9lzUoPZHBbY
Xy3Ozq6Dnl1YO/TwjmnLT4UA0gwulLiwD6I7cBHuSl95lO2DrbslA/XEf/AEt6UXw0iKGMcuyCl8
+mXdtzccSwejmyPLiW6EaWdYgt/KU0OPkMrEpa+/1ZIveng/LE8Spy/DEHwW6cy5jUvMX/IbvaiD
q/ngOHUhLw9GY5f+UD2QW+9lq7ZxUfrz6G1riKgh/igMbMbrAbFRKexF+nEKPaPYtXhGir4aeedq
5Nv1IW6N0ERbL7TqQLqKdMC5heRxZ9kriRfkmR4idCpYIEWSvsRt7eVTEGF3DWo42qQDSOeHOy6A
Sj37M9oZHF6g1BXO9SFtOSzcMXG3NTTLNsXNlZsL1C3Q+ObN9V0HQWdFdpPdHM4JAP/7iUe0UAXR
ggBh8UCbAXnZCCYRHdgOrsmXu6atp3x2OhxhhShIdiKVo+W3q2dA3t58ssHJgf8FB6TL0CMBPT1c
JRH1QAibSxk9/Y27MpEpZHgAUU0qFrMMjQbprg7KH72N1gAF8uzKjwrtOqVxjw5rYgaJrv/NIn5A
ikdqWYfLiqZ/jDrcQeNPk8Zzm1ZyAiC4YLSHQHN15GP6cy/BvkYDy1PimiixgjYhBGzcQWaZm/7x
ZCLFsxQyBCGYHApcLY8kMHzI66EDMED+3QPfsEzjfvNOgAusbVGocmh/apRP7RR0dfpMx4pvO/tH
BTJgUDlmoDJ1oiNIglAfCMrYGu0cijeic2D/F7vwBFw4Cky0YPVGDwbqwn4bqy+a7LVxe/0+Bid4
SXRR90vRY3D6dIPelSaXXcg3d/nJAATfb7OGJJGCtSpv6THzCTgjwVD92nmwSZDT7DLiXp+xrVdo
lKB/DEmIWjMzLMMmxZTNQbjrXP2VhMhSDZ4RgPp/ctnP63iXM4jSdkODXhF2tYFj+9yNJS2ta7Te
wI2RdyN5nKEDcR1gw9w5Au7AeF4AkCEMyIYKST3Z4OkCRSh3/NVd+ao9a4G1T3/JfNTGtZuDMRTB
wdp5vvl8OB1aeMKYk4IhM++xN92Ljqj+2VWHdN/+F9Vi27P3ASeYx6jRVFELPrbupUnvi+W3ZPIu
7Q/jQfWshvDQRjGqMB60yCvQIOi4NbQHDYQjmZ+5BqIpcHEgiAv60f8fEYUhdVo61OD/AdfL78HP
9unDgB4aAlFXdC57w2tfygyeH13n17TzIQr2wSKj0kBszh0Uzw2lAUiAwXupHZYACZoAVZmrDJO7
nSuQlnBVQ+9NiNgbkIv5hrYb0t9ayQ0I5v9mKmH1DGrUsMmL24tqlVHeDHxkkw9maDfy65v6T4Id
zOyS2l0+TRdjOgHjpnoSj4BOA9zXFcC0HT3q+36v77pDu5MF3Bv+CZcVqD2hGYbiv+KZDHK7ttLR
eogdZvAyoG6n+MoXMJkuXniTBFL5wq0dcIonOKihmcIwM4GnP/cev5TRx/pm+oHqzx3Kgl4kS7Zl
Gado/NeczKK22oOKR0RkCNzofvENN/7RuPON8TKApsgFy9Iu/py+S69MW4t3CiuEd3Gelizng+R7
IPrNr2nsdWz8cY+yGZRpaqDgd5Rj4WUPyP3IduDGFBMkneFdNA0LKl4QWb3WFLywPAqiO/5WQA9Q
Lnf5FDN5haYMTYgJmrjglEXGP+EP1M/3pt/7fG4zb/p/PbkzObmzbiYZmuBA9SrWGxsEWTBX9Hck
++QYgdICDlRFngQ1UBIDurhJmcREixgUvxFrYT4FZzZqacPAHQ1FIXSF9qCtw2PnIIsRJCC64L7i
wqJqqwJEnR9a3aP9S2hLHlMvtzkfCC+eQe+ZQdAKcb4RqoaC5tZECRAYRUtkz9a99hWMTfnvJdD9
egfWgOs772LjcTz04CBZjrqqi9aDEK24UV7wKpRGh9zJtwn038Zyk8rKgv7kwM/8JIB01K4TtKwg
5BHb21RSx6k1ohRhKsDVgM49EPSSenla1+pXXeugxjKhJD+365vSQvenMfrn6yPdWr3THyA46q5u
QZ/Y4gcMtX7LiRlbvQJhQioJvbcm9BSG/4wTT9aYLRj4NEwoeHut6Odif8vrpwjdrtdHQ3g8cG0+
he0cq3qkNRWGAwULnhl0GhAuQKYYBK047yDzfhtbeAhc79Cdq3sScO4Xr4ELu5sZmdlivVH0UTqN
bxwNnyfJ1yf7fcb7auxT/zqgbO2E4IihtmhGGSy6CNvsswUas1QvjuoiU0HfXjucrgYebi8fH0H8
ArYClO5DQ+p7Hn0mEC/UpntWBtdHc3Hq/NkK/4ERm9MWMy7jWQcMGyi45Csn72JokjUQ94s8FoF1
JY8CyFT82yowAVY40TswFw8sYajQ6hm0WsEWt4D4QGKXfBddWsbH2Pi5cGL+GnQm22TB2MxSR8Vr
6qtQHrg+fZeZeGEg3DpPMNDdk+emDdNfwJai+sU+B5eIG3ogbhkC3gsDkisl9WXn9bYRfgxNcCDr
lI4FbTG0cA0DMDtMmXaopLmXTRRbRSOcjXPgotgbPcZgVtAiPD7ppmv0T2Bg8odGcsxsGvoJiOA8
7AlpVXMFCGn2K5iH2e9luSFSn38RBPCForxWALQPlwFOWi+qGWkKjOHZZGghKoMQmsmljVt8j7qP
v/ISJ3DCqCIdS1RaIRZIB3F7t9ONN6OWKJpzz3Zh3ycYgucjaofuLBsYGkFkCqVqBssDeWWbocU0
khzOm5vpBExwe9A8U9MJFBKelkwgMyndupa4ok1rO0EQwg0walbDSDGcODzOiqtVd/10uL5dN22N
odVEN9Hsi+728926ZHbZFgZvmImfKuMmYXfRChmil+soW+uCAnFIChrokMOt7xxlBAn0yFaU/IBU
witmMBPqzlT9LiakiYe/8QQ4IqArD2pNlHPxWT1xQBkkrwkjJd6/ITxqhtlhAdMbGNkkvnRr5gxc
+ggxQHUADoJzGDAYlQkuYYBZM1Cj/OzBDBaidqqXXGG3zOwUR3BsWtmGYOgBB0kJSZZ8eQAd+/XF
+VPWJu6aUwRhwvK1zaYJpLa4Dai/08SBqjzqqvEgpvj9cfSRY3srvxlBfOSthaYnQecH2zV0wS+0
kC5bB2gfezGIgnY1GnrB5BQdZh90yFkQ+tfhtrbU6VgFS6xaA3orfDY1Lp9WQ16gokEn8+BbKHCp
6CuBuh5qSYVdZUL8pq1TXlRHINGL2SwpVH6KWeKBtmCg624gE4bSKDQon5tgbQ52mWmw9MWAS1Wh
ZgMSJ9mb29betVUdTe1on4WgthCYxGDPzFvOgaPWj1A6GuoXjT1peGkpTclwtiz9FEmITjIws4eh
VqEmtgQ5+TGBS72++JuxySmCMGG4Z6EAdsZYdCUA2zc0cJ3YyyB75Njv5B21vn4PZVtHRuaxvU4f
Uyhu4Y7mVj0B1gJxWFQcOogbMtngNmePqDbCkn9aqM6NoVXG2CzaBrMXPlvpLuk/XZ+8TTsgeDZm
KjU1XSww1MsOHc5gxwNdI5jrRpQR9RBuQ1cBZIA7sEDKLtubk3aCJ0xaa0JJD0SlaKkufyZkhjj4
6g7Kt+uD2gTRUGpgguVGBVXT+aT1Zl3ZDXjYQcj7Nc3f0HpRpC//G4Rg1WCXhDJ5CKtOIPllHbv1
saokt1rZKASzhsrrpC42IMbuLYUAXf48mJLmp83V1ww8Gau8rEx856yg8BwRholibfMVebNDCY5v
I09AmVV/1g3V/5tJ+w+cmE/NGgsCHlAyALvvq2o8w/hw/ZKE2Zsb5mNIYslQG476WqQt3zBN51jQ
u61Y8zeb5gRDWPymCI2CDsDQ6CsEShwNqrUaiOZSUKrl3vU52wpI7BMswQpqJaxbUMLi+dseoecd
jKPhUdA5ToXEFrbN7WNxhJ3ZpzXUYhk8jaa+QINbb5/yTBL0yCD4309iOHuuWD1wZ8bmyjOM+7p7
osbv6/O1bdK4/uAItWyQNpxjmCNULIcBGMhtu7VyQ/S7RP9VDPt8+HodaXs0H0jCTQF08aCNL4EU
1fe5XUKeHvWnb/8bhhBycCYYA4oTqC/KjqP+MC1BF0pSFNsG9p9hiA9Es1o3OUppcXoaP8IuKJse
Qlk7aBhdH8n2vvyAEXzylK5kKCGW6o29Hw0vkfl+/fuSdbeEPRnNs5nNNWZqpFzmDNx53bGP72zT
W7Xn61CbC29pKHaGfZGLhiKzSfPYyrAlW050tNRO3YOEFBzS12E2R3QCI9gXgTTHsNSAIcVXyMD4
FDS4EIgDRSpSchIjkGEJdhaGepyiggHXEfo5tg6TAuX16R39PkNKJA5t0xCohmo/FNYQ3BHPN+gK
zfSlqHrcTSkXaXgcwCt4feI2LfoEgf/9xM0sZgMpEwZTm+Z3QwuDaIG3USBJoPzNCY3WMoRPvOJE
fIE3FEp7NZ/hm+k9lPBS8im23etj2bI1ClITPEuYqFYTq7BzCt1tZcVspUsQTQ8aum8rCAZdB9ma
sFMQYcJKzWqHKgNIz461/puUuPpCoWTWX/83HG6FJwtjNpGFMB3nZtWD9XyA1H1hmAdlNAwIk8m2
z5adnQ5K2D5dTipjUQCm55ofNeQ9BcG1ZOK2MUC4QQ2dEFOMnuNyhf5ziokzm68zRObK8Of1GZMB
8L+fzJhWRupUlgCo7Ddi3qiqd/372yv/MQBhM4L+HQKxFFulLlXQbaPp3xlmcs91CB08iskKCbeH
Y6FPi6dycL89H469VlY8qdzQPCt2K6Qnyd5B9bi6633OE5Xvkr/JG8HNUBNkkuCzFOOBAgwGSVWN
M+RdQJZQQ8QA5VP59DfblOANFMUrFnrwhXlMqoH0arfC5ZSPSntnZx2IlXfX12rTFRjwmCDgBDem
SGoxl2Xeg2Fr9mb9KS2CVf2u1DJPsHEO8OI5hPYm1chFv9kSgYM7LLBAsfaTQK67+mEPwUD3vXK4
PpgNSzgDEgzb7MHxvvYAGhSoq7pRKMkZbz3qAgD3ZstEAeJFxTmF2AaLRwCYDnlT0YtoQkDBLb8Y
AUjOobMmMYDL0i8UvpziaeemPURtU9EBeMauPEDDYNff5A7EgMHA9K8rDQUo/RxKm02jsxZAoXd9
jW46+v362vDDXsjdIc2lqxavfWUXJdKd2uN6w70aVH6OZcDup6A7aNKy78uWUYzjFEewgWwwQEbd
Aqf4MvkhyMkdUHfhVTO5056rAxRwbtWA14PIcl8bTs9CvyF/gActhylSYa6JZkZQU0KwQxRXxTSS
wYcgXiK7im5sWOAgswIuU/SLio3n8ZRGNiQRMI+IdHKISppvmiEJQTbtnIHPAJG1biIUEYyBLONY
NxCs+jOJmt/sbD9BbTZvpIw8GWPc1q49BRNWrIXoW9NMAOv0r231aGj+dcvbnDGcCxgG7wUQAyo7
gxRdnWtwo+oB6uFZf+hKyYTJIISwQCG5vowdIHJrv6RQlyjBuJpLXPWmhZ2MQwinI6uiyL0DhKqf
1Hg/oH0IJYyg6f7X08VvuaCw5ITOF8m7ceknDMGAz6l/JqAdqnaaJvHTG9Nlo8qUwoJBcoQk5Lmv
ofOY9NWIBpdBNwODDsdOi902NYPrI9k4d85gBMMazVqdKDQcPRXaHYcCVKMPZQP902IePhk56YPY
hrbfdcztoeGeYCC/giclIRihMYpSxhqY+oTCIjt+WEHMCS4qSdCzsWfALc0rWv/EPWJ1ERJsS6HV
fAZbqMAhVczUv1gjgoo2kNPiMe4i+ChZtpKMUBAc1DXkozOYWqFE7C7noh3X52zL3dinWNzyTwJS
iElAI8EAlnJT3v7D1KodoJwe9GA4lNUKbq0Qbj7gfzIsMHSLLeJ6oSroA2GITgfbG6LcDfvYa7LY
uz6oLRhcrVBDzU+7C36y2rJwrSJYoTif94utwbupL4PZSpyCDEaIEIqoUxLKAGNBZzCHXtKi31aG
JO6RgQj7dbKiPi8tgCwtdMYhxtb0hxqFANdnbMMMwHKCrDG403mhgcgcbFeMqzgryH0tTntruMQB
efUOdAFqwMkGZYZwuYfO4QSr06ABgv5gwOnzr7r50Q6yi9zltHEAm/J6Xxw9IoWElWR9nxRo2Gpw
BYl4ow+4D2bJrMlABAOYl5BBOyNCea/xhGc/p873lvJ2fWUuT57zgQjrnxtQRNItYFTa0ca7BEjT
V9TRQyvvOs6lwz7HERx2r2eDDcJTnHCQ3AjzG7JAAyr8ZhWBZb1ch5JNG//7icsxrVKFEiGGlDd3
NbSFo2m3/nsydljzqQEIFjYbMehNEoD8U5lP9tQLg/kIQsRd7qpP10ckWyQ+uScjUqEVmZYFwKzq
Cw3RYTaBcGPwNLOUrNLm1KHIlFKkqECXLExdnjMom0Uwa3BS+E16B1Fdzwg/Xx/NJggyIEiEUTCk
iwec0swgY7ABMo+vkfmqJZ81U+I6N60N6UI8iiMIubiWVklrQ48zWTxmHcr2U98NXgFatdXWoZn1
7zPVuPlCzIJ3hxLejHK+OgNYP3UjXhYv7U0n1H8sMoawy/sVyFbQjW+D88oAJ6YAQAY7yRoVjVYR
XY5NsW+QrdYHEuSseiTWc6pPELMPJe9iG6vE2TmQd0EjAwiqhJAUhHfKXI4misPZoTIfa3JQ/rUu
BB6QTyBESo5Og9RRM6DanaVx4rU6pL2HAXJh181tY/OcoQizF7KpQB8cUOyufDFY8WOGlqMW1T6G
JwkMNo4ddB5D0gtUkzaY/8Xts4RtmRGyeOv8GpUPmuJeH8rmmpx8X3A66qKq0zzh+5Qc1/RlUtD+
/K+vCFgTmDIMmRBOJHRuzOj+KVBAj56ABffpovT67AvktyVLspH8OEcRToM2jkoy10DRdogMnfoB
Sj+BEVg38vbgDVdwNiBhTVQ1MtS10CA2Z0MCmqLqNLsbhjhI1J+V7FVke30+Jk9Yn7KCFk7BJ49B
AEyFbLL5pMcyPYttI/sAEQ6DrMTFSOFz16bBDN3sSsYhteFuzmZMuPGGulGao4UZa+3P+tw5tnFc
+u95/obUtVe372YveUne3KEnNie4mjyey1lXMSJzaO7sBMxYUOMaoJtKtPLT9R0kmTxNaA8JZwpP
ugAqt1o3W+8jJnuA4bNzngw7M23xNJgg59ebyBl4/fxspI99+jxApc5YHjOL+EksCd83apk4HDpU
KT9JuZbSWWgAofUhsxUslmY69aHwq52tObkXeuXrFJjHlqJDKvahPvw38/gBq53Dakpq0bSGUzVV
4g784i3jKiXbS/UBIXiidVo0FVraizcc+9vYnT5zLQX1IRv/0MIlz7krY9Xe3L4M8TyFwgmOcmEu
M4hFksnCoJYkwyNqUKN8HTL112dOBiLMHA1bNCKmOFfJ9Gp2n5YaDDH/mu6RH6wnAxGmTtPtqkRQ
hNUBC1y17qzYgMB1cH0gm7v2BETw4UvVDrFVYLbyUb/J6uUuh24ioZB/m4cv16Fkc8b/fhL/shLK
62aF8aTQtFURAI+Z5ShUVoQqg+EjPoFZ0za17RlLMy0PSfOeVjdGKvE/MgjBeYMLNC6SEhBF+92I
j/n8UMlEymQQgvsehyIfE27Fob0cRyvexUP+otsyauTN7Xmy/ILTrpNEU0MFIwl51vJLGf28vuaS
74uNfEM9tW2kYhhJajklRIYT8nQd4ZL+4Xyb6MJ+r8LSzgxuwfUP8wHypm63y+5iNOBbTvaSOq0L
Gbm9JqlpkmwbXdj/rd7gWsRPoKJL3H76PemPUfUAVlPn+ugkZiAWpiua2kUlN+ZZ+6mDi13D66ks
Q7UZKTA8maFlwAbXkGADSd5U2aQCY2yJA+L1fP1eWDeQI61Qr9X0z6rsuNse1H8AxYJAMG1FKD0B
oJXDsU0viQ6WS5k0kQxEMAtGx6xOFgtHavoaLceUfE2oxA1sG/fHOAQjiCZlsFaGcUxTswNPv1tC
dOlv1v8DQjgDrEXtF0geLJ4yPafpi4FcyPwXV0ScwVCMAiGzjbv8ub9MJ8hwZ3w1tNAvomMy7Fi4
//ejOIUQRhEthh2hQQkRNfk1h6jW1kC44F7H2LyNnILw1Trx+1mIDu9oBQgK5iBuse7Vx+IQubkv
5zXbSoSCevZjzrjxnWAZEGNvrBjLYj/Mt4Y/73s8+rbfoPSKfLjskXnL12i4vuP+jjefi6yrOhOQ
I2UUYOutEeN9OaY3iS4ppNuy5VMQ8dS0VxSDFRgRCR9y9rwaf2HIp98Xjsy6n2IDBCALVOmfafq4
Kq8T8a9bwNaOx6XdZkjpgaJXLMtJh1Vr0ecPPzbe9LVD68lJx5frGNsrfwIiWFkSt6NeVQDpfO03
KoyO+Y0NKknObZQE2ffraLIRCWYWLp092QlDcEYPLXsh6esy//gLCDBxg6laRa+4GC1DPkIPUWuG
a2L1EE9f7PSQydzkRkM68mknGIKHmbtoGhsDw0jpobZuLZTktI3ukBF0zen7Untd+qaGEoPb3DVU
t5D8skHlIZ5q8aiwHM02CAugchyO/oyKbWsNyr9ynx844mGGWc1o2gJnnl+z8SG3VKfWn68v0vZY
bBUie8jnXnDk0DihINBIVm8ewoOZqyhaWN/iZLxjeibxA5smB/GX/4cS4k4rTNaibmAPc6rs0z7a
j/bg0yT3r49o01uDMAnkkOhAAAWgYNpJDL2sfMCQmtr6XTZ4S2AdjRx7VCbXzJd9MRiHuX3A8eot
FWQCUkWSrtgaKJJjBDQJloEyMeFM0sN06YmKH5Ap3afUAM1cu/5kw98c4LwQCUKioC2+yMQNSjyi
r7hZvZCu3DMREEXaWXmo+5g61+d0y0os/piFfLmJRzohjtOi1Wqrul291Bw+ofsrmGn5o1ULPAWN
kvCXezkxPXICJeZ8q2iMh67rVi8elreqtjp3MPVRcqJvgaBYBw3NSI1cMkMNTZMXhGA8WUsgvlWF
uKUkqYy9a2vWTlEEg+c6SHOZ9qvXhuxlatpAKWPimumvFeRGkhW6HBGoGiHbAgIVm13uY2NawwEk
lSs6lG4iw++Xt+sWcGnTqBI0wfiBImtIKYsnIFg3CNqye9VbVVSiNQ8KITdVKyPE2BjFGQr/+0nw
U8eVFg0KUCq93C99Dc44WcjDJ/3cvsDKAqpOlAPBfSPSOodoc6PJejpgIOavJb0f0P2dPFRJ7ebU
Z3gGuj5tlyaAg4AwsACg0ZhLi56jFVNk9iwzVS9NSqftdr39KWrvlkqyOhtZPt7dCYPmlN54Qhdi
oHjiMgYdcKw7s/OhPK7vndAj7/ShO3S3nApMVjN4OTLuXhHTM6iloh5N8LI9Jw5lXLSxJ60PtUMQ
Pt4p0HRJwOx6fQ4vjQJIqN3C8xbFk4nYew7WcFBDp2hfteebJPkMD3f9+5emffZ9MZFgrKGRtSW+
byyHKPdNEKpqEn8jgxDMYMb3K5NDWOPnIcndKgydEoLW1weyMVE6AmG0DujQXr44EJpCRa4iRu21
xaB842vz619830BVoAlZVNzphVNAKeZ5IRNvgyie0/EbHYLr398wKV2zkabWkVo1LoTNQvSmtFOC
emSzeKjbFxWtyub8WYsnyTxtrMYZjuBlaN/VC0uBU5JHNXkc0qdJ9tCzsRRghLf/FG/jjBHZ64Yo
quulbRDr0NFf0W9tqZIqsI0wB8QFJxDCKNRVY0lXAoI1EHvnJLrMVZY9r3Ctd7J6mT/B+rnbBBkL
l0dG7TPnsBUseGWFEWaMIIWj3yYMbOV3Uf+FZOWOGek+Y7iu2AfL/GWag9NqbgdtxlmpHQNxF1sG
Z9Uhv/0bZUQO9GzdfpaVkW5NBsBRqQbtO2pdNOimtG6LJO1Ae7Wz3+pg3o/H6kAhPpl4VLKX/7xw
nk+Fxc9alfJmLTgkwddq6cgY0KBF8axA5ccbn8ne9qMXJNDKpwjimrLy4ktjOgcU4ogMe261kE71
5vVV034N69P1fbdx80ScCjlBuFcUrF1cAkY9QU1hTzUop4DuwIDSa+QrbqK7/xRfySheNvHgPtA/
YYDe8aJeIRwZWmqLTPcME4+H/j8E7tFtSLw5x+NNLy1wv9zxKCqDQ+H03CoYYkXPZVQEhCO5hYoS
t6rfVRaMsrTtxnPUGYZICGXiSdQs28zy1E/mQ/WNk0tHPjK4i5PdcqqcJJBtSm5o54aI1CpsnYve
oJFLDC6MqSunQZtsbyJfS/ob3cmmWrm6MTq2TFhtI8DgWGDRBu0Z5k88hBOrilZSAAu8iggvck8b
HhS/8WAhAah8289FIH+a31i2U1DxZAbjByL4eLTxdhlYee7YIJWM//2pybjQFKwRwRNaFATb0EAQ
VkGFHnxGyWtleoXs2rth7SDOwWUdTLecH+OiOqebumxdU+qhCdJnKtspZustheL0+p2FmsAwjT2V
1h4ddzGKW9ZJNsKNaTz7Adp5EFqXNssmluAHTMpOHewvY9/MbtGvktKQrS0A2SfTAv2HRi+F8fS5
6RqsE/VK/UsTsvBmUpNPZtntc8hTW40eMKu8p9aDwYxdEZe+kYZvjUWDMU0k3NOXLpOd/RLBZfaj
mTbEzigETA9x8xpJX08u9p6FTcev97x6DDdjwWpmo7SqSRmpR+zZr6AQpPzoG9sJ230vc/9bULhD
QLkWfAo6arLPly8y2oLmVcTAMb5ntd+N1UumKi6DFuSsKs/Xz4KLicO4sLtNnYso0ot9zhqqVpaa
Mm/J74l1Ew2SsOXCFvn3oapGNBMjuuhwLfSqmQo6US9vqWt0zRPoWz6r5updH8blphNwBANo17yp
k3mm0AcZPeKBOdtFa84D21VBFOiH62gXgSvSMDqzeOU/8sNwlOcrRFhS5VaGFWqyKWhRMZKqtR+p
kBNfZURcG+tzBiWMK6N1uNrcGFRWO2MHMeo1k4THWxAGsXkuAaZ90SE8gC9IoWrMEG48muFtnUnW
ZsMEwIr68X0+myeX/KxDVqdnGEIGOiJKFhesLfX0b5+esCSnIMKSNKqSjZWGQVjto9k9Mv1rriSS
ieJ7/Oz85Rgabito98CiiAnuJptHRekS5sXlGLB0PibNU1WDgZjt+zFLHWsYP09V6V83ti3T1nkm
Bj0MILhEI+r5/FlLSsIYApQeeeDCXWQfesWbucODccA8ReJINxYLFaWInHAho/zmdw42k4hYuTEw
L8yf8z52jA7dBp+ujwitkhc7CMGnAco3KPkgYwa103MYm4YN+KOI5bUg2y+8NM3S5bVLmhqcuUs7
N/dsHpYRuRMwc+0snBmqE6OU7n3FTHxlWce6oK3jYTxovTaTfZSBnNPD2ox641olWmA95HzC5D23
10W9D6HTQZ7tmo6okaZh7sw9UWZnGNCoGqjxVGR3Zth1JrRD9TQv/VInkGxCX+iyBCV+w7rvB7Dl
g6MlH/JdulZmcduHauUBd/k2QR5UO7Y969M9jo/Up/ZCHXRGFqujrSu7GVirIEVXl+WvMKogahmt
NrKQcZZ5YBe4D62xtxwzBWt1YkVaMEVdjfffdrxFRQB1wHikPERms36nbT66CqkhjGlZBCKZVn3L
hrje100Kkoc5Z27RMeWFhaAnxX2+/V5qc+vhGTDchWUy+T1UX52JaE95V8RvK1X1Z7MscHWbVtUp
hnZ0tLavj+kCWtO+yhNfDbXBUdCY5CKiqp2iIJqra0V0P9VWG6SDVfmDXv6s5wXlulqRunpZF06h
4gKcsPqNjqPtomij21l9R3Zml1hOT8YevQWzgSiAjccabxC7Li80dx7W770+xl6LDH0wDkDOzXJ6
tOK521Wh1TzTYmY/CzRJKW5c9MthUI0En0cjeLeo4XEqyIAHTR1xo1WFhl/ZtOjcmmSTP+UsPs7G
lKJ6HX1gM16mwCVczt3Prjf265wVD0WvgYGFssrXcjv2p8piuxzvQe6wTK2zJlG1h/RD/96qmRHU
ZYgfTDPrdxdR5d1Eid8eQVfi0insWqfKV3uvLHPnF73aenO7sJ2eFN8yhIuPhjIvn5JwaT+3RQ82
DoQRg4MCrX6nDzPUDmExtxkdjdCzCr2M79cRKdKj0kYZrhgUPygCj9wenAeD11kReDY6M+5v+n4l
vj3PUeNM4K571joa3yJIrf04VEPmqEu+frNYyu5pqMUqnrFW5chWCtXD0gpKhuK9ACbePCxrlZeo
Jp+r1VnBl+iGWjR97qY2fejStPKhVnunqW0JxueuLZxwLbJ7Mg6TY6dT9BlXvRIMbcbiQlPoR5mh
h4i15LZVmq+MheEub5vaI8oQH7sqfYMKsfG7NAbD1e1R80oFPA4kNWIXFYzJDfoSX2zILvtNVUGu
xDYOfVp03tCV75oG063t3LxL4iYP0EE7B4OVjS9xMnVfWmSUeWl/5RZTEu8tMtP7To3L91CnK4gS
e8jnpuF60NfB9nuQsD2ArKLxujaanLnWND/thxca2ZObxnbyGyqjxDHtRXHziKCGMmm+r+PY7Obc
Mnxco1ET2CSro68UDzIK7N/S0s+5NcHA1Cx6nrKaOTos3EkyNXMykoc3plJae91I78y2Ie7aTLmv
ZStz4FhWz17SNLDACvFeIwX3TszI8KZUse8I63/0JAPdY7R8hhBGBzXAPkGNfMrYgRaD5STGEO/T
Ji9LZ1aY4ozJaB3mSMVWAme+O1cm+THleF4p9RJPgIlBHCM2qpckB32LY0YW3hNYqeIfsvVgNwkE
7rWi9LNRhVE3VuqVRj09ZGo4u6o+B7lhNo6dxCYklfToMHVW7+Ptv97hhlWgnrEFZ7zVdfcpKmz9
uo6b3VBpq0en+YYprNxDr2gFbfNYfmpUmrfOFPbzjvUQMLILrXtY7LDHYO2u/xmxJToqAw0ds1u1
J8XGD0pzNdt1y/KUZtrsdMqaux1B/xA4emOnV6vQHZMDqev6QLoMGqJjl7vWVLfIzfXrkZbsJWV9
5tWRMR+srBges6bIvjR6WAadNS+BBYUSuJjuPiZ4uOyNJYVjsZYgm+bGLdhYeWXSY6aHoRx/h3kF
8vpex8v9kHmVavtIG/0qp5suCw8hzZBeyZvmLuTPLc5QTRbCINO4zePUcBd47swt8Xaw1/QKRbu1
1ewUNerdEuSQuDbOyrc5ZRB9VRPlG21S7VCjI/gA+k9UVsW9/T7kCroB+9B0myWdfyjmYNADGRXD
dmlXjAfdXn91mGcnjVZUfipR6ZraGjqQYHxVpuQ9sgpzCKLUCBWv69LpLtIMlKsbBGpBSRLrz8NQ
70iFJ/1oUvUb9POhhJQZd8uoVcdyoBCFDlP1rrHq0GeFah2T2AoPCeIkz6xZ9iXUFvWRdGX0zlj2
A+INze+m6BRfpcvvqmPD/3F0JcuV4lrwi4gQo2DLdGfPQ5U3hF1tCyEBEgiB+PqXfruKjmq3+144
Q2aezKsgePqxYbkpb8fUu2u1SuGEPgTxxVuj9W5N0o/d6xEsEVvqQiTLhYPM5a5NWggFb1rE+W1/
40RC9bylOBrJFfKqvoHczfXYDTy3EbLaYgZxjaI/Sxd9eYG9ijmoWRa80ImexChvUmVp4aR3bfe2
L2SSnfFj57xpEDo4ka822gsqs/sg2tMK5NwfYjO/DMegu3gCoWxrAs8bHFKdQxY9qmm6IkM7DzO/
CC3L+aDqRg9F36fvqAP/NZlGmbXgO8mCO++uCy5+0N/igZMvoVVcqXloc0fNOyLho8eJekdO9Avx
hqz2xC5Kk2xfgQ5sOejWPgSjnxSN737BIRLm+7jgRDRJLyiFP2SXj0PET/jZ1TjKt9TKb9YjvMhP
9w8+ou3LuH0DoXSP3Ng7HbGxmFPfPLndr+kAEiukLE80KtjqGpb3E6CZdVd3axTDski5HP6c5cSn
tyUK38gifrZkfYtWXpA+wa8iHjK3vgMivtlRXOSKWQWj0t0akAdF8JObbP9Mp+yfcmFaqgatxBmB
l5F058SzW57EXl+MWvm5ce2nmnBjGarXxeK3iHxh6tVjsh5GgdEGAU34ZeyNCBOX4STPnj+9qITf
jSyluTTRj2H2mDXIVkxpkYW4OW5/1iaEWmAAKBOOd5EMirSf5mKbvVsT8zn3svUg9PzFdnPZRfPo
tfHjNK+F4Oy/uGnwEO8sLKYsAqW4TVXftklhpmTPN+JXpm0rMpu/Lcuusz9/hU2Q5TZc3qJBnSFm
K13jHXVoDu3cnuS+/rex8Cim7iuOgwMTywuu2r8wB9zonDz2k9I5hsvC17a00XijiUN/HdgbrGbj
clrBast5y13g4rxX3cumIVgTQ20S9xX7/dmf1Wtmzb/Qdm+djaumBy8Fica3tvRrUnI6sA4DjzfU
g3X3sY2/Iz5GcIxz3o1QX+DGcKltzG9b68J/EGBf2oEoLHP0iL+MFmbr2OorUhvOuLI62WD2rlPm
edeUN9/Kyks6TlcttxODEDRW0b2yurZo1h7bCh32J5kiTgJeAo+YaO/SoLuChzx2iZAPPoSl5WLZ
B+1QIEn7DLIXVjwtfQ/b5QqC7CGN+n+LdGHhNS58boflr57Cy8L6JaeywwAbvW5oXrDbKkIdVL36
JTAQp+IjyJuHpdVhgQ1jKLE3TneBIS2ExjedzkeFi34w7VcaqLGcl+wr7kR2UFotmJSTXE0+SoTe
HZq8bMtd7U/R1jybjS954nqgp6Y9k2xc83XpXxcy1hOdEJrBR6jXOoRqW07zHmAlfkiKaSVersu+
XebBTHnKUWnSgcvcqDgqs9E/Ei7cKUQAToEDanoiPEOKhHQj1pUlPMk4VHBD2pEWvNFPy0XyBM0n
PQZBw8suUtnFG9hY8XD63vyGlG4NaNHADY7DfCog6X/zYAd8TXwf8sYCnfdkO9Z93MYwEKTiSKzW
90alXZkFHaky5S+Y+dv9LvN/Bwg9yqL1Q5GHbqP5zNFB7Q4zME+lpFgbZ88+bdeiYWjCUQLtFlPH
oc+uESTdCBExTheIKC3iaDnANy5fdNflYNMqDAqP8XrSrTrNyc0LuiMuBU9hdDdEP9J3DyxITn2a
4Bub4N58Gufwuuis2AJxInF3Jh2rxCZAzEUFnH5zIoYMh0tjHq32NjJ1S6K50ohl2seuQErBH5yt
563WdRLvmHvQPXZT2uDfOC/vcybvMSd90im+pohQ5XQoGx0U+/ysjJ9PzY9qydGhua5jU7ewWtsW
flp9hPE2/bM/jTWWy2pPA14s63jSDayEjMixkmPw658M92tB21JmvPRUcxp7hZu+CN9Nn4czPqUk
woAfwvcsLdZWFUgHOinH3rAv+IVK/cMWRIVpoe1eVRlt8j6O13yi4lEr+jwMXr2044HjgVJy/uMl
6rVRTzu1psj0eBSJfku4f45GQJsYy2+xtrj6HRCbnKpTlPCcJelxzhChkMlaZS82QZsUCKbYI8x3
Sa4XUs2JV0fLfHAdBqY5jW64SDo0aMlFlxokNE1RfCZ4LavRpoeBWjz7DGOif94cBhVOXE687Tih
razZnyAZHrBYfQ9xL3KPLkXEUXDbuJJZ9+bp/oV1TmG1Xl5bb46LeEjWY7QOr1wgTcC2Oz9tNs4O
juj52Iw7KX5h3HIUs38FxabzbkzQviL+2Eporv2xzZd+zPnqTv0m/wt4VIqFncPsX4f70IHHh3GS
B19AEIV2u7Ds6HUzGskUo/SGPDzhiOgPtL5QI6bxp13Msx8sLPe3dnrzfczizZL1z2tk+THd6HJp
Ox69Y7ftj3Noh4JM/YvXLbD+MtNdzH8X+/RpFvTIF47GFvjoLvEF/7U3Nvw2xnapJw8K6FS8qJUf
lpTXitIDT5KSsvY/l/CzRZQ852Mt+imPMlvFPtyr+I5fxOSpl95lI2VFyrtDD0uWTCApD2+vpFj9
odHIQxiPIF8AjkC7e9CYqwoykr/Yig5hvAf3MJWU95mz70bKGnrjw4Rg3NxCh0+2/2KXVN7K8rbb
S+dERcbuluGJVavShWy/w7G3OaMzz5OJ+1WTNFmxp/zQJsQdZANbqpEd0wWRHYzcWoAtk06vsP3y
iqhrD2RV56HfeA1MJJ9GAAEd9WonxVljimhthKVQlW38XxL81oO3LViu2m9BmsspzkfMjMBPOuTp
RvJfypKSMfO3y3zUZvsWTfKJR7LAb/3IV1BfrSldGp5wbPSebGO+ib3QCkCB565NFn4yy0tsN1iN
x2M8LTWuFPNAjp+IpjkwSXHQDnP0Fb9qnx6Q0FYk/XbA+FuR0LzSGZglQN5Tz+Sj6f13udrax2zr
5vQsx+H3ng79C3e36P2GIG6mE9VsxKeM9cX2/pchQanseqJeckj7Do7FiHbuSXzzk+bIMvGACe2S
8fbZdFG1BmmhYWRJTFYZlCIStyc+fXoBPgiX4noirMIZlD7WFFogv+ccwzBYAtdppubJyugPX5dq
CpNLuAh0OdAgPZJfPXaLuZdvmz2wiJ4jh+3QWFiNN6U0UMwqWvjwXgnNeoki98KFqLeI4TNacD/a
8OAsMVpZ7Z18pFHmDYuO/r4dhllfJk7OZH3tIRpNrHdmo39ZRJDjkq2gYVRsClvJ3J+mJLisHi7A
7NUNPppt/wDuEtv0Dg9/8dDivtvfYd63rs/r3p00CY57i3rLu5K0Kco66iWGjPfdNlUTzVjhhnJo
s0JyzIEiK/uEFj3YZC+VLg82HeR6lqUiMDeTokh9fcM6yHPACR5mUPOU0BmNDq4ZiFlFe6np6l9Z
+4NYlQKE5LGH169SsvQxpOIWtMrC9gTvvzb3vOgKdhJhwW3tGX7hE7+mLdKiEvmVpOLSUlmsa3ih
yWdP5wPd5WVsZa4dPcy4GcEp4dseiRb1SxcOtSlGzwijXCwf2b7nJGlhzW0LjVrYo/mm81oNwXhI
BK1icSHZdgT1fJioPqjAywdoMnv6CQHGcdf/lkxj4AiKIY3Kbf6EldRhNPLEgrsRr6oQYd4O6tGx
FCUfNwwKGfcQhs3jeIp7WQAIOu3hY7bhgAp9PZk1vhigjclW+R6tbKurODoHPYJOR3ZoGpNP/If7
QCcwlndwVWpS9hwlgNqBjeSh8udydHgASCseGIcrEkNcTQYqvoGFZvy75sd5Z76z4QOzfsXds0xv
EklU1Pzpyc+vYSzbbgjADSQpme1fN53ewSW1XkN5GOyEF0AjyBN2S2r5ZqN73Yl7cT6C3ebhvPev
YgmvPlodGJU6Agmwwlkbi2Lpx/+lJkVMU3Ozaf+kQ3iBCGyUcO/ScVqwHni6ym5b/41tqJRd7/JY
vnt8r6cIjXQcSxOA1fdNgGSI/boHJvcQW7QobIJZ8pFNDxlAjoZCifk49M1xD+OHbj2seG6qcFU3
4QXvfeJ97ANKazL53mEjLRDbXfyJRnV2KwP8SXD2FVWw/ip3meXGzCXW8WuziaH0/LaEoodiE8c0
q9hhme5cAMU7gtTflvA2Q3iQqP/mvcPL1dGCQwrYDmm1a16Fw1rQFt9OGy1Pg3u13D9kCQEuuE71
ShnW0Wm+g0lsPiMUxfcrQu87AJmwD62mdsWE0BVR2D3pvb0AT/3Fuetm9N9FezeNprLMr1z62rm9
mBNVuRD3XtO2AkbMXqOmHf+60cUf2Kyyix1bDP5ib1x2DgXd1iJoJc6R3eTkI7YQ/3tIV1HhVOmr
dU1Xjptkn9R3shbJjngtgsnwGm5+FgJxm+P/gERnR9eTdc6Jv8WXvU3QKkMJjNO6Pl+yfT7DqKOj
eWDn9inJ1gRqP9En0LZMYXbYo6gD46U40lpZz557lmbVLBggLM8j7jo0bTKfpR7inMDh+qKHrj1p
aekBLPA9BT177nvKYERO5LHz0gZo4DgcWBb2FVSB3TndCcDFloq/0lEEjMNVHEZHpsG66vBX4MdZ
4gfIQ8uoIVh+QvIyde18nwRz9DiMrdtyUELYSXo1JK+T8KZ3ZGYJOLlms8W0KXZdxJmv8p20qg4H
3PUsy/YvWST9ADWT2hyTTv/pNRgJtsE0edD1Xj0m1s/7cQ2LYGNdQYFSjPkkIWvysw4Ol2YMbs6l
y3WmO57qPdtaPCcLpkiI/Lej7ri819EjXzwvF4mJT+sAKHEFinzPIqQMUABthY4lAD3KCV76WcyR
xPomMXMn8djNpciMbnKBrwW10KCwBFF3P0H2Jg925RhV29R/STU17f2ifKCdSJwBUw3Xhg3AYoig
EWqiBQ/b1EHbtjuAS+k8xU2ZauCguD8SPSvWdDYzjlHX5MO0ITs6yIJvScu3By8UwVvj9C/0MALF
ypEnKhjKQ7h/+tTgjDDYvWKj3e7lNJDrAb6CvB48PT1NPjaGO9Dp89vq9uW/jCgUpLYfK2/a7ecM
5uUyxagvTKXRIQ4kJmWLxWrFDemgefZMPZj57WAYgDz1PkI8jb+2POcbZLsd8MXHNNt1TcaUVJP0
46d1nMLTMEf6ScAp67pKuZ/9oEOzbAPUgtVllf6dLgAMIaYwbBIUbCBRky8x84zI2l4bLi+E86Po
9iHIyYzrizWNEYwcSvqJCCh3WPkCxiBthClYwtsn4I3mM4ggxow6sb/jppeUZh3895kxvEFN0t7M
uKl83qehsMSdZgwn1cYTAytEuTcPgrTNlSyNeUtSnGlFHZpTH/YMaH2SvO/KDYclAIU2buKDed5Q
9jH2Ddt768kz0Zy3Dr2piVHr8UwY5MlP8sJnGEmbPjjY//9h3L5mUIml1oAbwtYwDB70nRD5Qbj8
6Zrw9VdPXDSAuoC37RECXAy9IywEWLaY160HJeyLuQITOhVTYLAkGxWcWiWjYlAwClu1gOUVM/FB
2HbCMfv6ipfLPyWb0cd4V/9gS49wvBljeqYMrp7DCUbHSX9B8Pn3Hsx/BOCJLQhcNSUtLRuEdlWO
B0/WQolmEQ/duPRHOXATEywQHxhj2c82u6kIcEcHWGGEzkRlWw7MKDuLTH/p1uD30Vf4AXoHGmZh
EftIM9uhoC2iZpxzNXtehSi6H8wXwHyaV5hH2XJtBlluzajr1aXDJSLt9NE0i6t3Suxh2JQBD9Zk
l3UU0d3eYGLdFCbxNBpQh8y7EMmCetMBRGdZBHBt/4Bq1+B6op8KG2X/UAvbT9gXjxWIwqnau0Vf
9m7TmM4bBC9K19dbFgMLyUR2239ty3DJ3VWiozzv/E5XI44iyzXtWmiykuE4UkMNakPflXTUE16u
ZrpmIDNOk+rlH7LEYN66ac/jUdHvNWRoj5nP80xZ4BZ+uJ5MQNgFL0D35kSL6X4SGu0dvzNcgxHS
2CMybxYYSmQ63bqh08epRynjGGdyFANyTNaZgQtulnMfev+ohvHDQIKkQjb1XoawOABOAsWEg9nX
wZcLcMlVfao4Q7K4v5oSD/DwYJaAlaux3iEE93egfsaevS1q/gScgZzrh+EymD29X8xEo0IR54Yb
NTKMj+ket12ReQGWak0tPIQ2NmclrCIouJ4BAqpw9NyHAll4a1wUIMU2CA+NwXpVI4QwPUCr93cL
G7wsAVjlJQN0r5NtAZVC2Gs/NbyGSmZ8bCI9vSTw7f4YEy+pQNd2hfXb8NgIRh9bYekNBQvyXeIF
tZ5ocgxSDRpJ4ONwqZBlt9EMy4wW99FMybFF+M+bwfiSe9xrDmz6RZu6lGFmm9Rap9GeVZbO8tmA
uKhdB0T0F/iieOD1ZuIaS1z0bxgj8jEPky017ZrCUKwNhVsk2Y+jRzCxQbdU7uEc/EzEujMY8Oat
73pebePAH3CFSJ61R9aazKt9NKptkBZh/OyUhRsgBDVP5Iji1kPfl5p73OGqk8Hbd4GrN+gKnlhc
KvqjPYELaCrC2hbRuWSMhjyiFHcjNsnspV+j7GbZKK7b4Mc1ApL750g+vnqp+qU1c6oJePR+nL86
t+GzFw3KK+7uu48BSaXfmVTrCVUIjQtHHX0lrcmuv/vLDddiYw3Q/024wdV4mTAy87gDpW7jV58H
DHbaFqfHA5yh+/X3qYxAwRxk2u23VIr1ODce9AlYqkofYwVQk86evW4KPuZAq1Ob8ejEUQdUlTVe
Uodw6rjNtjOAKva14sIHfwi40vX9d9eQlwiT1pEnXYf1FpAk8ALiqdOwUXHp3DwcIsfWm+/pGMwp
03e+Z22+ubk5eKAocgTtwZ1lhqTDmOZ3owPjRCLLikGOSb3NC/fzOWy9nOk2djlDlM8hmvv1xAPo
PNRu4gtABPydnvPzgpZ2NVEHTe2GpjclPFQAQLHh94F1mL0D8eTpln95wkSHMNz3b66b/ScevK62
M9HXCUtIBd7fu7e7VQfucfR76/mAYp3xbitPBBqleAYouRTtpIewcriBqv0lMh+a2ObbUIurOysm
XPMQ2N3nQHrnodj2hkAquvT+NcIF93dop/YDx1PZsd/D7cXi4/4v6abpwS1gY8Fajkcz6zT3ojX+
T8eipTmdJvWi+eJOwQR9R7oBywxkmIM99fIQ/FK+B8CA0mWdL5YC2PElGa+UwI8Ez0gywjpPJyzv
fr2E63bL1LNTDCxpAg5YePt89DGgPgJydrdY0ugSGdrcKejK/Fwb9AYhbHjviJrfESw4nDgQ/aMb
xI7/Ldfa942k9mH6Xc17yx1Q02HBU6vcmg+2Y+9iC1c/h51Wci/42p0d3bLbrH/vq8QAcAEXn1iu
1yCunBdBs9KHK4LL21Y9AVEE7OgF+/eyZfynbZv9YQhIUqstab9CMsanWcsmrBLlzeoQDim7gjnF
uOy4LcIl2vB+iO2FyWD8i9qZPTdjwtHQsVgAuHqRel7/GtjvPPhONBVoCHlEZEDwPkT7KUjMLwQE
EU8iP7ukcd8bg00Nncl41MuKlT4Aq4e5ZFyrOGvdncUk89pH0XKhqaMqTzb7naaTumsyIPSUGV6C
L32JeqUA2bbk2ad9B//MeTy4bUJI3ewH/JCCnKh7H2EFQ6ziw+4ttu6S1v1BrpU7+8sYVc0cr397
HS616lj7Z9HQArQY2Wu68aZQE2YR52xUQH0QIeY7As6x8OTEgMEUmMYJ6IFsujIXL6+Dkyhg0vqf
wd63L2PTOh+I0YZVR0XjE5RcLZiZdatb3tC62xUBV5VRmfcOiFaB8E9RgAfPcoAXJDfWB64yr+tl
bDLxwrF4PIerdqeVSlMti/YKD4snQvrQtdoSQKY692DVC1w17EUqd+/mZSoqR+Y9eRYZ5eiJS4HS
kjzQrQf8DrXj0eqgPXNLwENvltQRWTsoT6R/s6HVxez54mpQyAD5zv6D6ak9TV3kwDC6IcVKhR1i
y1cTeu5kxnCdqiCJeYU/Lk+QgTbvA6Rjn71U8QMflYddjO5HLZYZsrZmwa+c2TxuevG+bksHWVQ/
HMWIn1Ayf7JP3ZoFV+b17tuf1HaMZbadBlg3HOImnOs5cOpZsnEvxwGEeu1zGYMzM3xRRdLI6S+S
lt0V2ILQuG9cvdPUwhDbB7SFFwmEToBz5X8j51glgggIXD7PUXomDYWpH1vG+Q/9rcTWewthkvvc
BoRe8MKlBZGDAnVlvflICchlp0FUCWhpsDXGY2VQS3JLhwXCN4xdba9eQGcsFcRJ4WFl6QjzlAGk
Ar2fPHUNluHKiU0gotoDh8VTdvLczQBCoKjYr2F72dj+IXv3uO3mPDB8i11KPwLRQn+FAQsQpcFA
ereaRR8B7sOZI8Fo3UO1x/DQgClg//96sDU0gDRm/+8YLSgfIf3ouXigaBZYtggaGCpaO0PI188H
z5i7cLCHxXTYLilannYIZ5f9BcoR6DPIIqGa4OBqtikuUmV/NFcPgxaYYvvxAtT9IDLvLQLot8di
Pu+TwbjYY5jLFPAwFntnl0KWIflxjNgd7eOtQDt517t/IB7BrMIv6FogsLO7yewnps19s+sfavmL
teQvTX9fBDuVWI/fkth9g9qtaJPU0umneJwddKnsjo0QaSTdc+iJcvL3C6ja3+uDoYA+FsxF/9n0
a73g84GyOefBWvYde0AuSMHj6WwDqIv1nOXT5CoVW0CH0zExQ9WFBuQv6lgHX4J5veEOPMvjiGOD
iFi9IVxqZ/QnctmtSfvPeOGfMTwWUa+DInMbvrjlS7jg2uzQtOugcwUeugPSvF76jTxOITDBfek8
BBp3155gAev3+U57Q/O0Oor7tjXen0OCiKE8i+UHXpDnZU6H08IijxS4tYhyaGS2XLUh+VmNw3Cb
PUPp8k/NqLE5Uy3YeAFwF0XorJvti3v92TLaF946QC+IbRvAJXy9Y0h81obmA06Z8h0qzQqQwfNq
IwTnYEskCXJfJjvfj3163BN9TWP72DMIrSC0HJGwhJ8FOhqEm1sBy+3Lh592H1ME3GBNk/PiLcfR
N+CQaIm7Fq9STsPzXLfntF+hzQGHc5sGtRQp3rh8cdErdTtQA+IdsyFZXjrs6Dk1zR+Om2yJf6+E
aS6ECIHRZboIddx0DLfmdQvwQjk0SgARg6Uo/SI2dRrOf+UYXyff/w9YJ2hEsX64YTgHw/Jf3ywP
CIB/Q8OkFaySr9pl88MEWSJUExgTYbthMIG2F0VB04QGj0KAJIQ8xg4LeYvBdxRzqK1oNJVDL1eo
/rqL3hMBGEgzcOTxH5AZH+Bo3paBgzXZj6DYD+PeFBJPMHJE8t0E9yqN8WdoACBt/Y2DztZqFAxg
PheHbRTnycsWTAZRW66cAqq3JIfl1JGa8T5mkJ0t5gRjxHoZ1p9hH7/sRqHUUvCEShU5SoWHXPGD
2pBMhSA8dOP3bUrwY5Bq3oaPO2i7CMeMQ+z9Ye14XhrPANJtCjqCicuYBD0MWhyXgBDaLFdEgJzV
ov6Ow1alvS8rCVSLWfacsKmgDtd7qXwPXHPbFejuuMM+N0YbHmAMsWl4XCB3bcjkAKqBze1nKDzo
Gc5P4GziE4+yE9g6YBW/OuWMGIbRdnpXK7nA5j7Cd9I3eTJED9oDZu767dVOwPwFcnKf2tH7wnvx
oLLwONN4PLQjzu5CDRFU6K8RWMCuZChcUz9VXgrUddUp6i7xRQkNHqvJsl7tNC9goICI9am7BHNS
xuC4aLgdWeLf9xYVggzxKeLitEuFWtLh3Kkbt61gNDhvPqTMxO+8HMeAwCUYrkKX3TsFdIBSfpkI
0HCgXdA91XYFRdpvT8u6v3AIPvLG8NscB8fZl0fQ6vUShgdICL5Vv1cRLoo021+bYL+QJDlHXXzZ
wv7DVwCEGMx0sHnJIxYtCyAV3IonxwJr1T+AdXeDgzAzgnQJ0X5gAlV6nnuortMhBRghv4NJ/R0I
aHx4pIGLgfMK3t56G9AesmCACIFBtudU/A9swwAJ9SSfUy0+J8pvYUxnnPqjmIaej4G7eceeT+EX
BAosAKRUoTX3OYS5CaJCZp17ANVt3H/yCC6ZnvELk5Jbr5b7dvevuND4DBS/jfH45qnlILbmCtXH
t0adwv9U+9/mdTA7XKGfWCSwua1So3gNGnzgQ7Tde+tSZx5Ed5S+ijUFlwZ9haZPavydA0as+PyN
sLnytqykCXvkyn/UNjxLBb4A9gtzn5YORjBsSSBG5aIWOyAqpdlxNvxdseG8jkGI8oYrGzMWvg9d
CJ0a3EBpoMVihOWXvRPNVoXYO3H4fu4yeu1E+yemzSOWgJd22Q4iWJ5XZa4WusIBYlhNm+/NYp2Q
KWYogDgY5tdH2lEIQNrmvzYCRm8EeV01PRnoxiXof64FtjmxwsUyORE6qQL1r+z29Moa1xUwZrjC
VU/9ypxNrrgHJBmfWdDMd/GCIwAnkLg5bufMteWY0pJsS5BvceNXcD8At+v+dosPuTWdUCbjCZ9p
DIQXLdGgVBgISwPv0RtckPtJNB07fzkxTLZ8NxUC17BNer4Fwki+WBDf+wPka3oBool/chksAXwN
7XWjfNSooWqR+LcNaXCHe7l/kBJiMmTr3WZ/aTyCFwfgZwYCeB4h/naYxDMOgb1Mvzpu34U2L3SY
n3lAxxrpF7r2VhBzKjTHboSkXYDqxcU4+RNDvvAmEvjEMG/yqwEAUo2hzntHQqR62zAe5DTrn8Qw
9xWEUOP/SDqvJUmRZYt+EWZAIF8TUovS8gWr6u4hINCB/vq78tzXHpvq6kyIcN++9nZ2X9bfZYkk
FzrMGNekjeu+KbfoedvW5EZ2ZfnoO80rNNIO8q99qMrhK3VhHWjHflUTRHYnDrjiu5gtfWPsW+xl
q4ylORQm5T/HLSMoFcLdtWUZhRO9eZ9JGRs2b8hkLNfOm4h3NfzzqMZ9HaYp982QHZo8abY81fW2
dXM3Qh6BnZq5b+a1kxxDFp2/Wj6H9D58pBfe1B0DRcn1RcM2fmbWbB9HIdHduP7hlZK3fOB60Ev/
6+gsORRtGsJFqENYu0M8uKqNsyn79PJ5ExSo6AjqR3uet7nPxDr0j3JMTnUbfllijaG2HjX73Tcw
vkANoXtR8Akq5XJei5j/Ey9Hb1xcD/4lNRhKBddkpCxHD5Lcgn7NxuHkVc/8Uesam3LEaI9Gt6lF
cgH16iJu8PcsMX7rpD45Hevjeaa3szkdFkjHvDP+EqbwpCh4A2nflGe++no8rmG6U0haJGe9UbYU
RGfmUavdwzzz1iU7Uy0vgz/7G6Xsdtv74U8Hzsf2uKix3cckHUp4pOrR0cEeEOdQ5MaPKMv/bGv5
Yl3ZECHSfK91y2gnzJPNmBvgLn6xRk1ePtWTHl8zx39lTD5sNHsIN7aJbNTZN5GpSLvzsRnxBC4r
4kZQFLdl9A8goU/GggY8z5U8KktdGTe852HyUhjGqZv6aFwkSmezLbIQ4lv+qZOCq6tEUfHcW2Zb
7wHSXBkapHTNJq9+WnjgcCuRepB30RAWp9UMXmTK1VryPKi0+nGKOY0rr7gIv7KvmdNcdRomVPr2
PuHdiVhohkCfVl085upnyeXZb1s7XmjUN0CA5sYt+z/aMueNZYjLlMvHqgs55oX3WI7o30Uxr0iX
1XDzTGjiOvdu2aqu+GoPsnJu5tRXxzKhGJvcSWzGrj1VBqKqXf83KuwYQGaPRmP+Qfk+SsO42Z3c
1z4HPDsD9+VcxlXKbwTPVzjdKfCsTU0ZvqlyfOi96e8ZDTLAnN/XOkFsD59WofaW6e69PH0tLdYc
j+syHXJu66tRVfomSgj3dB3shyG1Kjx7K5QOf9YfMtbpnCsDY3Pg9HgkRvfvogbmnaRwjVTaa6N+
69WxL4up/055izbbg0oURgvlMlCY2lSYgG8CLWMMaOLT3LifPRAjrPSK+2G+1b0EYHYksbWbQVAD
YXIpz93awlwGMr2hTubnqnLlTei5f8batfYR0sr0kpb4rnqzqbBUIWjOxVJtB2uQsSetameJknGQ
5ySnwCUF25nzamubTvokjVJFnjSSrUJemuLJNopj7a3l3pJd2EdQYOO3ahLF/cKydiOHR+YDFvox
V7q65jxpN0xk3aXX2gZqaCgIV89tji6P2l77gsF8mxk0X1Mb96uJD9rUagMbSl6pw5R4DPzkhIcE
lwbN+yZoJYO10eGVZEhx8ms5R71reaywGgwU//Y1T1XJCSMLETOSt79XWTS7sqnf1qLqmRoM1SEk
q/rR9AcS16oSzqCTs/qtqJRu5Batm4bjjf0NTTUB0cPoza6WkN1J0HzUuSN+sdL5z3jxnQ3ZFytI
gx00n2SLSxUbtU63IhG3xs76bz2oizZqCEZPFOIRm4x/7X27Pzu6mJ7HlvaAqfrdMAG4D8WQ94/J
UPb1Vhu588z8il0sXlft+zHod0bpWodcBNOlHnzvaR55LlTSBO9tU7nPSgbe41r26kMXQ3rsysTe
3tcDMnMLSommZKRLSDVrg4/IVYURS7zNyHcshMJuVFzLDHPfG+xQm9zkfWtrevc4ldpNN8Juvicg
k5tOlDqMw5pcO8OE1xgQdUZY0ND4FxQVS03LcWbkwuzG7LZDQ3NfJD2DHy7tELbM+cpUNrM32sk8
tpzZmHXk5JhW7ClJ8AXdexVj8FZ/J/Y3HTF1UfEmnJuuDORjViLTNYXvbSZpALTpJnvPoUc/53DN
Lk7j2Q89W6K/y0EP7xOY/palCUwkBfGUdeq5f9xGYFqah0rsu9T3D7qT2AOcKf+e9RTsPdHIj141
qDk4EMqT4BmJDI91dpzbg8Io1YiDM4ztCW7ffyCYwL9VnB9YEZq/CzrXRk9NQXa9nyJ414ke18j2
c7FC0nvFvkNRiM3aqJnupt67wRK7iTO172LSOuVrl1ikoGHEEzpOypB6oJt76CSv9t1jh6KIhWq0
vXXbDtXdTohJ5ollbu6wtb/Hus9AWpMC3tm21BZW4H1p1h3zxptIul0f0r30NcqVwbTl2Sl1wy0U
FvFIw0fg+dLG2HeMiy/vpoty9Lcq8BhIYnSMA8OLK4qGjV0ii5aDdTOW8jy0icTkU1S7FRfHzp7z
ZNf6bbedrJ7s1MK2b13R108O/34G/cvANLfzd2VmOZTHxYO5BoDYHEAhQ9dpLOEfqmdq9mjSGJ2q
dY7WujvmHmpakeenbuiO6TD9iiWBhLDRe/yLA0DMTJmorQEbTJj5E2AFxetqe3zfyn/RTXpYvP5m
WyVsRoXMiV4TgpESUvhoQyow+FzqKJyXB0vnNyUpB12jvnRp++B3/db0sulI+MeDYQLikH3zb+l0
hfhnC5q5Zr3UVmecLQslUaX0gkzZ0msVoLbUjRh+KTNHEk+MEdFWmOAKuevRBo3z5MZpnbh/erc1
HxFU+bVSJqfohDnc8r2QyaGZ89BpsaqiUFreMO2WRCUfxl2oXsT62lrsqbZCs3zTA3JQZXLkC7Vu
JW1znOQe68nSjETJZMSAFtSgBl7Yv1rSlBeCOl+yvstiu6mfJiGdnmupljt6sfFH5r7e6znU3/2M
HSrphvLoZmXwKXXpHTu7DBnCrUwdnaWT2xRZGbPwFGBI6zLjOZOQQqGs9EaZFhz52DVBbLPH4byy
XSxWTf3HnTsLTm8uD0445VudJqbEFYgxaFlTUtnqCRi8snpaDqBPM4ciKstQXqqxEJhtrOyvZ7Tp
F/m9foyPN4uKNPQiI09gJpjkflF8z1h83AJ5RNDBUDtW44YQT542kmPeRFuLL1dZzr5Jhfopk4Yd
7CvmfJ5ZbKCjBxVg+MtH0AXfdlu+8Swl727bGjgGmoy+PsR39hR6Bk/PULrrSSdtewgAfAFC764w
AlMCZDjh/hK4kGKRceUzDoD2EhqO/q9s0vrb0oXF6KkZ5AOuw+JSeq11QowC8W4cT8RiyZqPwcrA
knqrf5RTyMo3zscn7ZgYofs7OJVaK04uo3JGnpaRgX8QVD+5GPE0No17HgzvuUkE4f9mOf6OiD6E
S1RBtR2dCeORZBgHLq/Ry7AQ3UMT5oZjs7tXKK3J0jwxnsV6PyBchgAyknb4rAULoZqWEs4RXXYE
DWw2tSVcXGgGo4qyIgCHyT5rx8fyPydUaouuAm7bZTNUev3i99NzySbynTFY4cNizf4eqJNheUOx
M7omR72219ZjSuVUJyMU9VlN3hvZGxIIJP0IDG5gvgf/1OlifNLJxKWe+x59DS9T8yW4k9s7y+1s
0aKQZCdEsb6nXBunMj+NVdvUEXe7/PRTCAsm2oABBfxP7g3dq+Po74BWdN7kbeg9MrqYXgGXmN+6
KQSDsKsqpcrt/be8hSOlIgxyJNA8XB/6KsRQuYxlUm4tfLqRM0KOFIsDC4JXiOlpanjcYbUrh38N
kMduWWinBVjHdqiRxrZjPmaXrMqcm+FIsUlcUBJ7GVN6UPOO97XqHA4q2LoVBLZlttnJptSKcuF5
V4IBhi5ujX4YN+wn6rrbnNryYy60tiIuUHHVgVF9+INJEa5y66JF3f2ksy33pS5qij2RS/rvZKWK
H6r0gQEWPh7L9RbmBBXr+owVnHqomvlpqOv1oVlFkm3YTci/wXUKd8tHydVdTM2313nzSvVquqdh
GJ8Tln9irFXMpn1+dFSbbZPcrUD5Y6Y9ph1VXjpv/WJm/1Fvhfu2DYy3zvTmpwCXzUMvfZbAFBPO
zaSwzx3d4h9hyv6pxxDyVJR3yzDhZ9xaDj/RK/LpYq7ZdOIVQkzTudekMUSD/hns7qsb+p6dKJVZ
wPtmRLFZE3MQk9nSlRmWGi/+4q5vXdA570bnWcbWcoDmtxn369HWyGX7cixYICTrgS+XloW21SHJ
+zlJ2cIVQFo92WGqH7rC7j5wtDWXcVnnT5PlQ1sXL5XHYzYaKSzR8pzlPSqVFw711Wnc4K/EMPTq
uug9cU0d+uZXKZ+wE0AYKoxeGKt6mydFdXeHV1jQ96QKVy8uHvn/SiFbJ9xXv6jz55kB7Gveasm9
spTAxtWQ/SOuRx5mydZSZVQFUQ61f+nV3GQxFYG5X4LuL1HEbOrF7vNlpcNt8htRRo1q7iW+278B
SXe7oF/t2E5t9JXRadO3BZwrQvosTmxYGiNvZivDqDg+HW8VzFULSJ2WOyidLfT3flX6HFYFAzBP
KnGarMrCwIo3kFcPL1OkCoKD0Nqy1zXpHZh94QfnufdsvI2r8ZIEBBTwm6rNUA/tqWvMORoDqwY0
pftpRbd2/C+UjjzEixjjpirycFOYS2fdncMDucaDyM+Kn4oQmbdPHEJBD3XKXU4J3X1nBgQ36AYM
Xze6EHopBOQrvt5L6w3e/FDY/R+70+ULAHxlb2th/jGEfsjX/L1PwKxkQ99ameH6wQnE0Tzkeoka
Q4XTpjcA64mRdE6dlfRflUdtYdnqzfRVdi1l1r0MU9PssrELfw1i6T6mInPQFzz4nWLol62hbNHi
bREI7gaj+z/TYP4YsGeHQN1n2mRGZMmzzgdSLtIyOxZadr8Z5vBj4InwZLvldGt89tooIfj3Za4B
Xy489V/dZZLKqXYJ5SjylDoiqX/NdJoR5dtSMHfvsLJXObBjWY79f3mOSxUgB6EJcxWCfb9AsGtz
wvY9Oc5CWsNs19fRh12YIBCffdPtD/Del8VNxaMNBSM49X1VMuGenO9qmvqzpqujPXKHT7e2kruo
hf3DDIffYg6yv1WCm6jqczTi1lLgIp5fYJFegrSMrKYAiHO1438CNVRbg/MkwjmWHyaNbGjdgZgm
0GxBKgNZn2nphxMFqfona3faj0xTMO0E83YgQwrxwyQdqenaQzGF674VLX9vZ+t9YKf+uQqrH5Ua
hOP6T7OS4aYNipmqZFyegrRLwNBmpBJ4MppM9jkj4Rvu8K+7K31e4LfbobBb+mPT2WaDNiNPmxe/
8WHy7th9YK4MZmTifc55/l8y1bjr+tSiLSPGZJLQUk5uphG7adyb7+XZO2EIMFE2cZsns1asHOsJ
hd13IhUIrd56XdOBDrpDWd66DTavWLYNqrfXr/dSMT+CEHy5XTjf5nX2tnnjNFvT9L9SIOetC6nw
6kntH9KBBrqZirEkQwO5t1dT/04cwScgAbsYtP4YF685sGlIYr2s7Jj9KU0chmWXblTF1dly8eHA
Y/plpmjXs4HZbWleC8O848siylsSEPpwITOmGbvImZi/c1gXVA5QidI3RLXxCo6dsiiWS5O5DFDA
EP9BaVCKVCymlDkhIrJHMylyEOfATro/ZZmlbwhWsPZ+ZjFaMHzCX4cRaAudoTvXqT2ewV15STNU
tqVoksPIDs9dssxXmysyoqqpYzfvPNwLgqlhd7eWIL8w9rmLZMg0hI0126mF+fYmdBvcmul4WpfB
eXVRDY7aEhhJpmxxL1Ut1Bm3OaQXlNFpNgbcj8tkXiw/kBvFrsA4gObYOCxHPcwrrDnVlf4KuM8P
nCHdxQdNfLbr1Xq3zWn5SRzPOg5JYx/8QV6NOvnXSf0YsFEC/lJeF4kBK7zTngiPX4VOP+ZkfsUg
tG6YFu7Ksji5TvM4ug4cnh88suXzWQ79YTCwcqa8T9Q0CKI2TvrKfPYn55RoIAhkRoZV3sHEY+ev
+GZw38aY+mNRggQzTXBbo41TSKzeTB9EE2Z45jnLcwcKlY3QBx/LQW7W/iZlcwjYe3K05b0yqnzu
Ck+oXeiP7+j9D6TMvTk5zqOqXL8sOf5hnP6K9rpuFnT0jRUUQ6RFcZg8b7ua45Pne9FC4yRm/5TN
6bhZcZ25yn0IlvXVhtjkvn7qqUZNvmaiAqwd2BhDfCl13A5YL8ZgFy7ZU0270zM2IadF9hCExX0u
kostcRsXZgm7slr/4Iu8VU31mBX5sUmx/PbyMSG7YHaNq0XU8Kb3XEroCQP/ZEWl7ca5xnduJRHe
yiPT3m9w7XSzlmlctO5TJg3eMS/K7fG6ZNQT1RocQ6PHsIIR0SNmAEtScpOl5qLqwgd/Sb8GueAz
qh/mO/oG5YofGYAxuTKce9IrEzuJy6wzxKHlifMKpBZVNVRr7Va4RDV4TBjXunqVc88eoObBCOjd
0XYZMfQ8gvPj3LVxY1uPuAyvwQJNjoZIk+0cygKDSeJzT4vLXCM21Ag2vtU905nQGgVrNLnWI/vA
xHZ1rCrupPGRjlUMYN4yaQRTs3hkJ8k4PTv4YFXWSiJAX3hQvUP9qTrz6LR4nto8fZMN/pxkFN1m
zv2TV7FMYg2wI5O0fxg9ixrSD/Yg89ZpklV16ALqLiERYhfOZY0iP4VGlHj2U9d25HN1Q3bPlKKz
6Nf11rrl11gR3dWTEpP45q6XPXqd98R8le/OufXe8mqGvJzDnOzJyiSwhi+pzwiN8pJXg7Ci3Ww6
D2Fif7WDjmcX6UVNrBuvsXHUDvM/ndm3rMjKqLz/m1tnPwYhPxoQUAuDHqUMTyan0ezDFi+GGZ58
pL/AAiEg/+onvOtCTYdTwPfazZCYPj7N5pz64X9ynTDOA/Da9Rsw06l2pgeiTeK61oe5X2LYvNfa
Dgzg49q5KiDdNrkvEEekxgYAXLpcQlRq7XZ/tE0Wg9Nge1uSvSjXay7Hfdm6Vz9nazYqcMl3O8uE
zzLYSyYIM2uhHSCPSaozLclLqpO48eTXmvbx1HBoTuUZRwGbLOy3Uvk7bA1iq4Pxufd5RskfPLTF
uhPp8EBrEXEIHynkmBm08QQbUhV3LZ6gCSf198MUvCCqx6LRl9UZoLDrM5ExB6WzggXiTLVL4rXE
WtFJ+cyGRFaDsyHlJVMKu2Of60qeOnZZVIpoLGYvhi4uFWu664ZMMQYK+L6Ky4oVdcjcmBJ3b3kG
P/0tydqHiXzVzrd3RjfvGuLd+jtaJI09i0eeQN1j36W9dufdaOTxIquz9qYzQ6KnNB951d23vLKu
FkFQGJVpOJxk69V081V6aDy1HwuFGGE8kaB2P/v/C7BN42u4TMSe9WSRzSJ7ZwEJKVesxbZqgzVR
zmvjDD9ZYRLDngFNzEdzaJ89lUdIWAf0e7ISLPlfGCh68p60gT9ZMm5yOzyRhvVIUFasfbIF70/p
VNaRe6d6GgpLi/FMPn8P5fLZLv+qbDgFU3ZKGZFNfnkTNbkJVtFfF2d8YRXEuTPvE3Zlb314NPKZ
dg1JHbmXb5nJMnIvwdtqR15EVe2Vb90C0oc2bM+gY1iYTY762o7FYTHIsktmBpbyVgnzFjT09GHj
7jKn3q59sHX8fks7ht07/1yy9UzMHZs51/qVt+CU9c2HbLKf2eI/1uW2XPM2Bqz/Y/vFp+8OV5nY
rIQJFXFwwWO1BLe+DG6IbFt62Z8hkw5RUAbvt/FcE+7cItpEevQ/Fgdeb+opLnI3e64K+wWlh1En
JU9QYClJVsgBJ7cjC0/ltvKZQacJf657XCw1J8W2XLDhdAG2WD83ofhS571p2UQiM/1Axyr4aMRN
iOI3tQq5lXhBNgYY26a0nU/lip9BNLE7uV8N9sNDKbFbQNzrvTMtR2PR7bYpwquoHBL2EgjwxUpf
VD/9Ie5tj6C666R11vN06UkjmgSgdEVjCO/D9FiJp1ozuhImtoH0a7L5Xbp+gfQKwt+EFRYvg8kZ
IOrgWKvwgdDOB0PAWi1Undu5KL89ioTDwAQjsvh9OwtiibcxY7D/4gzuvzLRmyBXHHvY4xykxLGa
jiFvQrPaBxTZyHadR0MvWz185ihzxj1Ap2ZQXHftv64MvzD4fbPXbd6YExewsSCJOeqCXPcLMxiP
8BkCLq4115vM2C5EyEYKnOQyWx2LfdmRKzZ5xmc3JiBa4zVbOi7PcEvW7m8dUpcVZJGixOPmdSWH
RB5Qu01lwgpRv/11SNphMvPGuuspoirAXVUG5XGxsmFX+wQDgBVkfECkbgwWvrvVQXFQS0owTD6O
vPw12JEzHnLZQLuuMCYYltRxCjBQbVSQ6AteHcUeZXj6tfDOiWs9d9hC4lCDINV1Ty4wxvyABpke
0XF3Sxq+2w44Ta2GW8k0leVjwDOhyew7xYXJnl/1xypbBrCuRU5yE6m+fu5ToEAhk+PU4qBkMNzM
4RfJNXlM3uOjCPyL5XinfFZgLF3Uzu4V3WVXYf3Y5YmFbkB0BP70b5GHwzWvF/Pv0NbLbdZabzDi
nIys/sp0t2V3Ke5VknQuI3Tydvaqcte6s0TGyZHS0658EPii5kDvMUw9S1vcNP88a/WOyp4e6mnY
80TZtNc41TMgG5c6ixJoJMBoQ6V7ptyP8S98dyV0fhgS9kV8hm9QL85ObVGdWfkGUeh9bu9gBC7B
Q2NiZrMr5JEgEQTFBc70l0ujfMpsfL2stGGAmnkHl1ybflKkrfHdNU5OJJwa8SvUUWCI/SDJBEJu
2+HkxO/S7vI5CzlG1g3D+n1qLLgoyMIJcB5rqG2u7ywa5+Enn6qjjwLRc390LbW13cVc3RW23/7g
BsbJxV6Cpy3cknvzTCYnMS1LBPX65hfZMyl9PXVLjZ29br14wcoIiW2e/ZV2LkRTWkI/HmoL7509
XNu0fV0FWIcl7S2m70uYuzbRER7GfZgtZgrgKBiGVzMatdr6WfMw2c7bSuG2zOSSDCk+UwqeXboW
Xw3xGgtkJ00mc0mGk9/SLf/W5vg1oRm6ys8jrTNGeaX9kxbjzbKHmySzim+gieskex06Iiat2tmv
ihqNPmwXFtlxneTNcf/Xj8co2kdhwLIuE0iC/S5yhvR9+Ez618V0P4p+uizsSpmn4afsK+IsWkYq
WDzxuJiHibwR2zQYPJtPSyBB3mfvWJThz9RhNtA2CYSzBay4ohffT10ncnrvxdY+MQG4d8B/QI5F
2gUXO2PC6TQGiSFa/zVXyzlXnce3POKKcm2db+bEw7gv+j9KuP8sPpNkSJ6rwNyPnRGvI1AbmBdF
JVlzw/iyjChZiDC4wi/8Bs1erc5+KtwCOmTZMnotIlWWlAZIv6ksvygzsdK24pL2RewvPY4/+I8w
RV0DJWasmGQPcmB7amocCxPYFcfN+6z03RBBHdTnCO008Ol5YXQK/CN3qf71nW9g+mIIN9Zd8IZH
Dc3ko50mdcioiQ+4PPiwxaDxAXB0EdP32nlBdaln3e7Xoh4iSBwe6hZl1bPrf1jOSCLFmulqr9uE
lnczCmd+9uzihklLx+VaMEaIDc/haXa8xzxBd3KSKEPMyDnNODDWsm0xXTLEMsCr0WZ2bu2/yoZv
oHTJMzZPHIwMgfNxB1kaY8Q4+rWN8cUpmahQDqqSI6RwiaSmpwxBQUMff17dW+9Z0QgmcdPbWlVb
YRtE4JADWzlf8/2eSMJdbhJltq6PPedZJi0rdu3l1qwlQVprujHvBHeVnydH7YK1+Sxy89CBVxLn
asb4ovbsnvpKEwfwIv/yjNW8NKIjkKI6GPBgoPH+TRrzDuZ7RwkQw5zrbc+EEjv5rZmH8yCLfwnW
+HC2AbIVhwppXfOATED6B0jvmTE0cRhN9r0o/YIV8H/pbOk5M2gth+aDxFkCB6rub0dmR3g3+aOG
DTsn9c5CjFsct4cgpEiCQMHi2e+sNtxVARN8HM4NUkF3ww0Y9T3dhEkDugrSUVbLIxmEwItlyG5U
meQ6rNbdUeFeDMKgXM0oGYEtCtz5q60SvpdsGeJSMzB3dAoukONwSoJuHwKNwvOOD7WENLKHI4Do
prG6w4S1mhkm8ILueuspqZV7sIKBL6rNv/AFWptmMh7sjBc6kFrFi2e4UXG/K9ox64lCSgm2AEEl
ZsnC0YHuf87b4XFa0F1k1/yxeZFQiA/V1H6lZf2CsnGa3fJuNNxyOoDArSDrDuKH348fKJm0dp3m
AfYBucSSMj1ZcEcO1ylvbhkOMobGTM2qvoU9ZwEHUDHOUVPKGcd9kp8dww4PiqSsXYLbHqUDbZra
9A0WQkcrO/KagI5puu97o9jh9MsZIvgvrVIyBuEgCGjxpm1rJftgBRbJi7Olwo8M1nVeMcJ7tuHs
dZo/NuXyJn1gPpc45zkko6hf8jc7cL8Wv3RikNjx6g/Jp9tRnU8ymXcqpwdUHatcuyzHYzXp/xSh
94xjO/DLJjaX9LmHOevlDFvo9GdlGTEkzbE3yb8NRgZR/brNi/yLiVp8nyu4Q3trs/6ajXwEJP5s
kqV8M/p1X5Der1yKdL/7YUD5Ozvz2bNJiiBuOJSfZOB+5eX86jrGds4l1ELm3Pmh5xroZbUYEOTp
80xICNb8I4Enl1xYv0NiCRJqfHI+1/AeGc2206JwSVRc0pjJ9xnI5GwnOFstBjOlJjSj0BUl2wzh
bWNWeqxIcQAHi3AhfgP5Y3OU9hR5kBkubsZTthgJZW6lzhzpcrfaZLD0QNYR7ca2LmwGUD5e9HoZ
Iz1JTHb83Yh6JZqrxGqzPGBv+sIlGef4d2n0F1zEQoLs13vttgOQX/b3nt8Hs6x4qMF/Zp4UDris
8J65BgZqeLzgo3XwTHWsMqJSPfMZxhosWJNaZBHssczyiouHxkZuVaL/teIeXWoXUdF1U5StWNVU
mla8oAR5kkW1KnXNAgd+UTHFtoonWi4Midl0w8J2dMz6v7Tpj4MvSIZpgrPlkE4mBn49X+0HNhEx
Gj57aXaajOos++Dild0xS9M3w0y8KFTtbcT7aUNj8zxYTexpgdXLeAg8hI1wekzCejeP6Sn0rYNw
5UZ27gNn4COzGOZRFNAtCInSUKEr2s1s4rEK7ec6LU9dYP4EhfW9ONneqeZDsJBSVvQfjl0/iWlg
P8NM/5jaqBqWPKzrgisUixqphNdWdb9+KH5VZuKLBr8liISgLT7XPlmoNZtb59WPLi21VYfR2K6H
cHQIs2OoR4D6IXSH88qmCaeZH4LSPral/EMKyMsY6gPEGzvXl6vh4h0OqmZfZC5xSu5JNwT2EU4g
mDoyF48kqRl2ZcLzqk+R3x3emiGTYX6nEzV5lkwP1DxNfL+4QYJPbP04psyQiN3OTllT7SsSS3zX
+SA2JM4N4gyS3iePkiQW/76rdJzM91Y5/+Ewew8mh3iMpkBMXc4Ujee5EvoIYMj4Iz+7w8pwq/3s
rfwlqLqnhN42wwkoh4WMDvCD2fzPG7t3uw1hMKbvJNWPpYM5Lx2wC/rlFp/VPsOkTRqS9crzBeSS
lF/sxtSRk9p/F+ZVGONfexG8mFXywK9HWA2JBQpHQXt3L9SkI1JtLbcBzsJGUonW3P+Aodk3zgio
M45bPqWHuSM1uXQdZAWj2ZtJvh4ImK52hgybfcPwhG2iFajnetaZuRcEeSLHus9ZZrlxYRWEOBJs
01tvqg1OK0FkhGJwT2Ucy2Tv3KSwds3E0z0M9e9dkl9FfrEWzAOtp1/zSh25BN9kYezgpVw4+vDL
tni1bAc93WaMcR3W8DEV69n9P47Oa7d1ZAuiX0SAObxKorIsydl+IWwfmzk02QzNr5/FeRrgYnDH
tkT27l1Vq9L+Y5L2kYdOrdO8+TWdituanPYB4K7A4UKLkHDw+no+O/CsEWOyS5mTjcqFug5d/J32
BZZXla7HonxwiuqhLPqDZ2PhN+LoNZfY0Z3aeRb88nMGZdBjW8iRc5xdJXdSQDgCKXWsgqgN0ZGv
UeuciCceMUjeytR9KHL5bCnrAJdPnKY+OaepjeDlcvdBcH6IaRpaEU2+aFqtYXSBHcyuNMT+v+l4
LDd4ZfjM8opSj1SFbmQ8gfhHE9G19znhO5HSQUO0GM3LNu+ZMoo1qVgyhMyhWtTGIRCQdzhOn27V
fQVl/W1WJMYLTYmz8mAFF76RX82keV2OVCQHj0+kGdZyTn80m3Xs2BqvoK1O+pS9A+l89XS5a2UE
+3Nhw9fNcHem5kES+sS3mt4CBiVey7hE+bI0qyRuuy1XZnMrMe7s5qnSPhs/OMXYGeHE+FvQP0/1
4FxyfKE/lYmJFRdXt8+T5ilCtd3Bsr4zD7wMVfTWCC6JLBNDr0HtNdGEyPGcHA9Uh6MdMN/x27jJ
U5t1VynK0OsmkrC9fgnq+pMRDLOl+1N1fRj5+g1ih7NLqFtmZ1UWocCxEGHIeEGNJI1m1tFuEiYA
XC9hI63wmeX+cczh0lYuCMn5rszyp6J+Mm3wKs8lKAh+t1PX6UigYDDmHHXFFRWfk80nknljyvVO
sCsRbIXiSByA2zr7ypmfm4y/2IwGLGztg2+dAMJDutMDklk2wTVKW0Z/rqWzY/7NyoAQbNESyEYH
MTsbFL0rLD8aaf+bIfhwpck7Pgjrh1HrN17e0XHKkg7kyrn0+vvQk5zrJuTgJJhuSW14bxkTxXts
RhADs8J5YEt5Ljz1G/U8qWUAknv09Ie6KXmx+/lbWZDOny3CgiMWhxR/3cGp4y3D1JMV6z+ATTGj
2tCJ/CqwtgTd57DXSLghAdehbudMt+UAwamINMAyYAg3QT7ds8xDDRTti0/OBiWPZF+lwIbO1hTt
26g7lQlCi5MTKu1sgEn5bN6gK4F11adfVIUiNJxE24yI3Ws1zjseDHbXZrBl8Tb8Yblyttpcl4wJ
AtdvOiU8yRGHRcalaMaevrKn5IwlggBD5qj2waaZ8YRjNd2glVSP/eTW52ay3Esw9Hw9dGrHWM6B
vE88FvxtMB4MvfpnEwZnVOY6lg5Nt1L5/Fh3xUdh2VjXindVLvgSe4YhJJNyZ+msxhNfPLhuci1E
9m3SNunYwb9MTHskghPDEgtLF1L8eFTKqA+5buOWna0rZN4rqDINhXmYV4MSXz0/R6prz5XiCuhK
eVSMoitSR3qYaRMlPZY6DDbb3SHKfyF1dHgCBHS4sjwV8VyGItFeUsed746wkDfavZ32+taLHf6W
dv4nsvaZmVmtDPDQ4eDGyQ5Eh3byGqzekRUpzgLOsBjR91k3umg/OZ7xzM4FUkk7MK7n+qsZaNyI
AEhptY8uqGauGma/MH0vmk46PIA1m+NdDG1lYEFnXsJEVW6VOdb7qQJjWVf92pzjXy5E/4hYPgDB
CDVT7gIre4Ijd3dbC+5Rm++FVkTEaR3v0/fq9kGLwOW4Vr0bnGHPWfaNb+SzmPOvVnl86Pq5inVA
490lKBVZXHym96hLGPcTJHUcVL+GPi5SCkbayeJu5BK+h1trJW9I6k/2ANKIN7b7hDBqbOXscVMu
Ar3dE6SlD8/Np39AO3nZe4s3Wa97MPPBVK9ttGm8yEV07Vjgb9OuzD/s0qVclva2K4x7VDcfzokK
1GvUd5/ZPL5UbXUqPVrV1LTUGqgjoLBNQ0rUJv2sN4tZvsmjdany4l6DZu4CA13Kx0oZ6Im11dxo
yyMHnpaC2TQnj+FeeKc+uX6/XNxStIm+aU4YeTazi3OPiMA6zYrbSM4U91EINtNZKz3ZCc/ZWtKv
1pbe6cfIdwSGehIXY5D5hHAtnJKzFWoWSGQOhC3f4EOZMxRnPkANNulmp0VcXOd9S2jPJpFRlGjc
woHSWCvtIe+yIFRe8VCZ7feIS5Fem3q6zWLu3zyibYzT7PQYsZuJdKk9fcuxs8+mMpNXEAZlaBW8
zutUn5jDxksbGHcURP0wWm3/IafMeBIV+81h5muSdQwVaZx59gWUTR367jiSKzIxMLbVOdYlw4hw
yyOujJrILrAo32qGg4GjG/uvms45GcAviimWo1slZy2ygk3NnfzYUSuygQZR3lKtx4jRCwjVHaCy
cSSAtcJHTjiYQpQPLTHohppqxF4t1XlxtuDe894+SuF8ANJYE6uG6tHqClBnOoeE3bayDF5SweY4
yH7sOEGY7scMXJJ4N4KEvyiLB1Yk+6wv9nzXeJ5i45QnbkRmiNsL+etHvxzInVlx2OspJn+VfuQG
fRxeW3zULhB0LMk72SOHZDAtQGl25M9SuM3UOhSD+JIkLbhhWiTbZIBey5GUtDmgX9b9TBEr3NQe
bup+5wwu5OZxOALof3aIUm8an2xa50a7UpPnhjjgWHmfhU3Mzfcwj7ks7dhkhvncPxKsf2mY6TiC
rX8p53pUehyWVFdgC65pfi4GZB7D4apvQAfJo0qy34FP5fncYXpuI0/VyAeCx1d/yf/PBdWZtUub
YJ3MbKSWUp9dqiXimDuw+Tq+iekAIqDwp51PKGuVE+5lXycxpPMfKvIPI4uD3yGRv1Mxv3WkN3Xp
XyBUhbjNX1sJoLAx3QOm1Vuv5GtvB2uXht/cB504YcQpjLtKET3BCrgRDK4o4pLY9C/uhJW1Wsjl
yc0zzOemH56FS6iJZ6nfMOvc8PDfHOgx4F10vhKtp9GRI7IQKGC5lpY648NPaRFJn0QRYHY0ca3q
u0AQCM5wH+PG3RmqPY+Oi/UgLwE/jSx8ysJZGcx7h7Tg7R4PxkZvu6d+Ts4iTrDC8GJ2eGLw7bbw
6KEm5FmJUpWIHZi6P82OX5SML2aAgG/+z7OeMKHWQblmj5+uIrfYOz07bN2Dsi3qkRuiBKOZeQ+W
Ue5ME0+Q1ZYvJZPFekBxSSWeotI6C4sD2gKETlkeRVQnegi2WhRcRM8EwPK1PUVZejPhs6+zXH+w
idPI3Dg5Wf88F8Xj3BFfMwgj+2bIro6uAADTrkx3BCveyHhUe11D8eukEyZ1EWqDFvodaXQ8EboO
ozi3nxp4fMVo/ESNZa09fV6Cp9Yju76drIM9lKNqVevN90LrMV12Pb5LDQT2EdYYy8b9XqXVN3UQ
+Ce5J/B/YfTelXQWNkSbmANMQXBs5p8VaT9ZSWISnWNAqeOMr0nozuOlVO3RLtkDZ3168Ud4+LPt
ns0peKzZ28BiSQ6e2R31ZdVokZ3GLk/oGNRGMM5PkxatzaDR13owQsKOiL6aGnBOC/wptb2R1xPJ
TCQ75uF5ZHJrreaxKYnQYt73N0GvUeXGpcPkyN5iasdG2/vLgBtzRGslVwSm06/OzLHpJ+cM12UZ
8Nw57EjkvCWadcmNgO+X91pqLDdokyKMUoIdlaN1TdQFFieFIRKJa05EvU5GF83Qb79q9uxTbt+K
0T34MdJKMryNXnTDzrmXRgUKuQpLR2JT6DATjPgqpgI6RTFetcB5U77RbugAagnE+SvTIFg64YVn
4Zdhu7ZwRNBGU3JHi03jn9NUNDpQylS606M0E8iNNP8o9yza7OYXNkEcQTiyvM/UJIDT3AUZDFmn
vLhywKbQafc8p3iF3IXwJELqsFM1C08RQ0JutPdANj8N948jkU+C/UVbIdzWYZYy2Vl8dZJSPUVL
wB7P2mvP5QXV+M+PbHgj6pxxkGDMNsdz4xYtW5jBOiRq0Z91kxODkOu6AadLALM1b8B43JWB/YtM
4TiyJZy2seSU0qEZsW0+GjYeentIYJ9OlwZCoaG857HWbk7dbjKiAxaZAAfyA430pO+AgzHKrOZB
fzWWfUNg7XL/nx7lsLbEJV+mDife5Fp362suBK6FVkTdWM+CT/VMlQgqr8SqOa1Yf2IYzKJqXczF
CUPBNZ/8c8tStW/8d13NG7O07rQrXBogEMJ9zbUI65ScMOUrzPU5FnQ/RXlfcOYZJSMdBCe3/AIn
DzyaT28Q3tEZuO0ItoRMZ9tyTkKS8w8OhRrujLQ0MPZDG3ipQFCrnAhXYRYfxjg5R1zk3KMKsbar
6Gjr+vtcZU8eUsZy/+VCsm+M+eJgkqEnDgmm/84QYlcFarrbtC9AlDZ1p/+ahA9Wnv7T2sUWR+0p
U6omODLj74KwFedvM35Zx+Yw75KtP0VhV85TqE+wOG2174r5olwLLyQsQoNdl7AhAcpPBVWUuNJ6
cszDyNp9EOObjcDbFSXxbX4Jwtno4ueSoCyzMefItxng0abyZdWDvELCgB6YqCsRyQwR2TnO4KU8
gpkR6aq1NIsLOLs7Nqy9E+nbjkV9LWgaUe7OWnaHafeVwGC36DunrS0MMghSRCR4JJLkUWBWqqjq
qRgcEFQOQ2bjwWL3b8763sLY7Bk64eaABWdbxW8gzVD4TAwl08wOJMGZTwC+QviPQI5Wcl9n/hEb
8k7MPlbnFmAWOEERDJ9YK/fk11H5bdzBNBeEkYdyOzUjRbt1OJbazh21F4w4h3kxlAUlBBx0MJeO
rWEp4vOM/mviv5jayZedZS/jYJ2IeocWpSyrbkpfbLpLXWlBQQ8OsWNd4Y3ukoC/FLYxlVMu1WKk
VsQOtfho1g51jQ6+sUrzmfb0B/jp31JKhJKY6oiY70Z2yMyH2GuPtKwcIdOvx7rcjwlXXz+nkqDZ
ugO5Qi0no9ijHCf/TO8xtzhPzJoNOXEpBek6TpxDIkjGLPBQknPSZo+WPdik+oi/ENnhX7Zw6zlt
vitnZ98iE1hZtk9qN17XEwFaOeD3JsklIYig6Lf7gFgNSipUXxM9j0y9z8vTCfpT6Uuu4XCEFfWa
FFEO3Bz6wlkYhxsfxcUe7T9cr+iNo3WxW/tMScVeA+oTaMRavBhz8DIuyGeH4HBb5efYp4RlRIHN
9DNlim9ZP15HgIZphS6aDU/tjKNIqI1X+p9VlxwHVXzEDM6kyI6d0jcRD7AY60tG0MCxiSlnjbny
BnEoa23b2ZwfZcCs4e8oFNjDCgr1uNyNqQhND/1dI6rBziToGCMSFUrdubA+W5v9eLDbeC897ejL
7ha4bbcqeQf7gyKuFG8AeK8M3jhFDHpR0zEdmZsUO+Vgy1DExsPo2/AujGsakP1zJUi34OLzwvRT
IrJZK8KxmvdjrB7dZc7OWojx2UPtYFfUPckrVtv1VErAVTj2IGystN0yFr1zzTlyZLyaUkKrKz6x
17LbaNW+pOOHyN4u0Jxx5c0WOKzyDNj+3LvzHiA/krS/p9oOgRBpBR44gWaTr62bj8dyaL5sTdv7
pRsgLhBOJfVsht0MKKK3Q2CV3yzG0rXXAARzepyIbnxFstolk30jN5ri6iKmaVT+o9R61tTy0ib9
cYEq9bPagTOipiIeAnCi9V3VyTP360eDbcM0d2+th8vBc3yxGzRk97r9oUt2ZyXJTvKmihvruezy
r9xSvzIhAmmhtXg9DT+J/ebY2EgViVqX39lsJ4RbaCQjKUPeE6FhZbicahbwsTc9+o7+5AKnioN5
I2z1jKeFbZ94hcgHYbUOHoRpUm3VT/uqxpKc2ONboxk3VDGHwar+17UD8beAN5aSjxlKEVc+KyyU
s546H8BS6X7aqrqbcf9kj1CRqm661zqu6Nhd1mAzd5GoeSEWs8OxmoZtT0GhPR7ABxKec5IvyoaG
w9CTPmDDAJjtWpOxLf2fHnthRgA1iNMHiX8W392+ABcFuA2rTJyFzKengl6KKSi/eA3cOh+GZQFl
P2NkIlKCeZzyAp+dZg/yvl0k4Ki7aYS4usF5aGPWgeXSSiR2vqFhec5fbFMd6JXfpnm7Icn9XifG
oeq9fxZlxxARaSco38qkIdJRrY0yWdtOvndAyeTIcgzaJ09ng1sAPYj0fBuzwneNH60FcIc9iKBg
em1oJx0Xj5kEuYWlpONlxde+zLjt1xuFexbHORVcStvFOFBj3b2BVcfuOYTSktMusRUxuGTXyYjF
Eygan9IR3z8ajqBAjyfK5+3KXzYUNAxriuFjJjUQW8kPESd6BQrgx7X+r5ExFtu+PNIft05EeZux
w5Fy+pX+eFGL5cUjOpB0+DuwMq4H6CKrDEKRxNL9v9t/LUb3ks3mCfBBaEeSeg4AF8yIF90anjID
LiGgHHDNNAjlm8L0z5oGmcJEa8+Kbuv40dIE1f+pIKPDgn0CfQgkGA9US7NCHlAgih62C5GXtWDH
gETyYMPMVIKwv6s25hCEE3Afvr3s91oe7YZUFWQNlMxmuANuwY9v0LFIBbNOcRnDW8TPgUABZoEY
nuXphzhvmhD03zOOD1gqmOI4oV6NCpDQ0k4nOUsavd91OfWypE8MjNS1LPdmwwClLLA4Et/Q3CBa
GETzFbyv0t1nub3zKN6bap5oK6I50a0FlRLaRbTjM1GZpUD10ntYy4KJhL+ThG5dHFvL2+K/YSfr
qWNLDH3Vit7AnFUY2yD1idfAQWHwNzP9rU0q3g2Be01qKj2lQySsaCTxkYrCn7naMQtwS66Tn262
jx1dCT4kUjgBl4nXtZrqo9E6n21cvMGvgHRbw+qcU1ou6q1iN027AgNXEO2jlCxLr17KhfusAgA5
0DD92viYAsYmuxKkRF783FilHfwNpo22BYkxVWA+ulcqBUCHLYnBqaKroQwTpUG9xATJD7lUGdba
vNOZkCIG72zKdsAvw2mGMaIFx6lONxF2zRHlzYRUUghcab79UnrUCRj0uVXGPaHESka4ywhBrYXJ
7thoSCtg4VrHTfk+N8kfKTj4lXl2tX151mqaJ4t5l0asXdwIBCxXunITFPLDZQ3HD5+/Wp765xIE
6aeWggQHnxjG8ssMY8tKJXAdi2aS3jhWkOe3eoDPknRZubEdGlBTzwtJPl771KO/sYYJXFjBK80F
N9L6jiH1kLIM/JoJ3r6RDUHM24kYgrmRQHKEwWUp8YwbnUh/MYMp/yT6japMYWdWmseR3R2Pv7ib
tf9aiWHtqOQE7Tts5LjNBod3tk98U/babshm6trMU9lzbykSOpoUH1rsLF7VG7a5M/oJMU4AXtkI
pAp0FvRCbQ84/4pK6qxU3F0AIOwH2T/jvyQiYcUfLjXZUNlQ4vqtW6XrbtJuSS7OuZZAGLp3TftE
KZXOUUafcGmbJyAc2co2hyv8JXYp47tAf+NciKaN6p9myuWgzlyUae5NJ/lAw9o1hE1AKlKQUkko
/JTqwANBXdh2PJx1W0CnijjNmGBSYZ0Sv/+dgW3xA3yVRPoKM9hFC9ouEN8xDINWiBIxId0S6nrK
FQMThTQnMmkk2gUSCWsylHByLGRXo+FAbe8+0lr0VjJ+sBlaiUWuwweQ43iDAXEwrWbt9XKbUJdX
juPRHyzaXJxzYAz0/Rb9pgiGd18x1HbKeFY2gVo8lpo9PaGUvA8yGljDwwHAaMfDhJyvuVwxwQ/O
CfqJVObLqGpe9irMHQZ4qePUDEYPdClFVCvklW6jGmc/GiSf9SQ+Sje/Uz6yozxtDWHhbPnT46jV
m5G6lsnwyF1X1Tqw020H5WLTYf/ZdUxTbWLee94ae91t3HWDadaoq3U/xQdBG57mPLNd2mPL/bai
5GnsYV+JJqMiATUEg4BBzTOhb5lzTfL4fdpNOar9bCvBUxoBhyOmbaXdPbXEe1W5wGras6uZpyw1
HkknrwtT27J3Ja3Fu3ny3iU6H/aFij1Y5q/r3P00WoNWX0JlWlMcsPRgy8YApliAinHxuKbtJcFl
kCTLVpMXBpe4PXzboxiayzgF32OevKGcgqmEoM5ma+UyGfLt/5Mjx6bREYJMjfFMMj2nLa44ZQEb
ezjuJNCo+hor1FlHiQP93nCc+CrzcnrtDedaVGzsp+Cgut9kprAE2DRMuOICAf7BHuOC4DCzq0Xa
ep1q7Q2EJMbBgvVUXmrHXO+X85fxgp0NF7vHOZd/o8vv0wzSXukFOnjPuyYopp2WQqWF+2vEatPp
dI673XxC0tiWEx31qZBHnyGzh5Rdpt2hz4NTl5QnO80+eAUuC1rzZmEqwTOAa8+0Dey9hu6+KkGA
oyXPtIjYFnZP+a8hsc+/Mb2O/vBLnW7N+8RqVl7gHLJAZAf0UGqvg/w+yehosM5sAnmRDtGVClfs
asTXYZnOL0dR34o/Lpvbkg4HtpHtdczJFCtj63b9HaV10bOMesVniwhpDdrW6cpzqyfvNjsrGhNA
AAv/TUu5ypWZD5tKtTFgzKUhveUVlAFTUSdfjQZ/qvzL6/ondvafXRSjQ3fiozFIIpSd+9UCiLA0
80MGs3WxDI0l1CLIQJ/5QHZ/1J2YqgOKYzx8O43TP5Wq22q816lWj4FLuh855w0RBaaDrOzVqTdF
S8gyTVdN2WMLAgGzBXy/L6jnI+it+ue+7H5aR39zY15NkHXvePUhh/PZJVP06BS1B/eeRKenvY34
jf0yOcfCeBFToPgK0SieWexT4ijLV1XLZnDSSAGNFT8kqbePGJlozOKHip3eqstzjZEg9TdayuTW
zP5XQuR3ZRj8T6yb2J5TEv9p0Eg9uh6desktbxdTidhaNJMlyfw2uBApivnBspPnfB5eu5J8Alnn
B/aH+8DFCqdFOiasybZCJ10MyqzcV65hv8Tt+A/rGONQ3e4njOPbOcFs5IOmMtCKpbusxn1u4EI0
t8TuwCunBtJE7f2rIWevZDm/Yfsx1riLsRclkMnB6Zy0CRpLNZUHvrovsKnhT3p6cSytARoIRoqL
UclHayLUkiYWXrVl2d/7CMSUYhGx4uSiJpThQcRIxMz6kSfenMxnQTJuMG5h1aRDOa70M0HWg58G
tOq29JJMx/+7srH/Qm9i+uLNgLYmEBjax7zQvzPeAv7Sq1ATLcYdQziLYFHAWEkzEe/Wnhvt1pAw
OxzxWkzNFs7Tayq04al33V9j/N+O5wWrdABLFE/5vRvcSwlzk6viyCwO6Pw2xZQ00jCd8hoe2/bQ
dPExE0sZNq1O/hwLLr/E42oTO7wt2F5lQ7PV4+HRI7y7IV1CIygvVcx0wsyvFeVcflNsaWHfBnXJ
YnLqyrVrYxcvm1eftBhGferpKgk3gFhHXZafHN9U7bHEIaJu3VKyNBSzPXWCa9EkR1h5fAGatHno
fXGjM3ImwIjiMQFpdeuseA6cOEwcl0Il7tE2zLl1bZYo+tlHP8fXgEmpV2RjGqoQBxCvALl29E6z
OR137JIfejN4g6eqw3ui0bpv+5dg/ELn/RhTo2dUAvVCGScMx/naKkl2nuVe0rKOG56Ndvy12Afa
XLScUj4Y8m7TXYobR0ueAxZVbt+fRjNlkuFu/AeUa5MX2r2l0W6gLIDEnpO6YWz8EURem4AeR0jz
Fdf9bpSfJb9Z9m6buwzJWfn1qS8SLj84PLWPoHkb42EbFeQMYdKSPWFYnXkK2A//DubVFF8d83iA
y7ozKU/GudBl41p4FGb4FA+OLDlJYYgIp5UZb2fxUYzogZwZmvqatO5O7m2u/ANIZ1gT7CmY62PT
C92KrLKL8dDWcK869R754VgWG1j4VAx12uJ2ZM0SJE+5TooEZ3YaY9UuWJnZWAsjhivH1A8cJC6P
GBPkLmdbG4lPNyX4H0NM/ol4vCxkIjMStwYiQgIDx4zAWbj/Ov6icXvMIkiZ7KhS6W0aXceGGvwT
hrgXRBH81N8XsXsv9Hw1wVfJ88UlQyxpDmeWgij4EfD+BnFzDCoyL+ZmwMusT96TynCHL+s+LV47
9nUMhs1UdlvDfseuv/Ks/Dxa3KimfbI0q8a8ZBtJMsk4TYF3k/zbfld9V/Nr2V94vLbODG0lKpfO
KAY+arAZKtg5BB3Lf3i7iGaBdm7wA2I4BQcA6rUWFw/2EC6AT+UYz505bGVjvrsY7/hTE9NWnFmT
dwocfjekWfbjWI1uJrU4k8WGgLLHpVDZHpYvWE1JPKJmPx8nsnNDM1FBCgUL/FtFHZZWkr0fsPVo
kqBw/mVwlMbmu9DVCUXnEyTvo2a2H3Y/ctgdKidY5fZrS9VrpmkbkOBHnbcQjoS/Mc//Fd63GZ0b
HOyKcYRA18YdKAGU6TqyLzr3MaG6Q8t+OUohHSXVYcHsmMShlxeDHH0e2X5fYVGdMEdNhJVb4ji0
I57HRc/xU9bcFaD0nbHQVQY/xF5BpKPZ5rTH6tZVW5K95TGvX93yTmnaquKO6Fm4OHLBzyFRJ1TP
89brO0S6nc9bzvUxdvToEksQrjso7zUxyQm3nxgm6lXkv5rRz2j+spLVaYfgUTerK0V969S6JJTE
ZsGhcKsPq8t4j7TrMptXSZ3wQ3DKW0v2u1S8N+HTEq8jg2S6gOKCEqIaNgbaHGjmzod1xcY7IFbH
FWZDEMXHbWyLY0dyvVrSSG6Lku7v7KS9IlhizIXIo2vQArU315VnsCgHB8gRujqjs8v7mxRuhz3R
CVhwVfoWRf9SU0CS5R6e+GBTUT0vPTgyTrbJmr+xezKh4fnsGSRbA29aWr3tC/xuds5fXfbqGju1
LLcxZNnOoxxpzdFYHIf0r4RiHkYcbwCNOcd3jk71OtEJX7QbaX3WED3ii5R/ffDQpUdLK9Yx5RN4
8NkZvA35H0zX1qHXnGwhTHxP5zIF94HvEMXOsKFWHQfdCPiWUG2S0wttNqwpYRcgCuIOWvlk7bN7
6n6XfNd7vjExkSNN8FdZIMX4XTBZe1B7ayzUFrUUyugeWaeQdg64DznUzL1n3VNZdRcF/BbTA/xV
9oZ5B8NuYkNwjdnZpmyzK1wZsvqmj3Klkm4rWLBE8kvRCpBrzARWvZbiOvucdMMrLGaWsjYuBJL6
POZkytG/GZdc82DUYrnDbczoNcAjUgILcYYHbJGos5txnC8tP6VED4AZ88TS8b2urXVBKrzvnH0E
0pkN+ZMraQtxHmf3mS8KwUZo2SX/IF3iQGEFhjFm0CAq5xm3xavj8Pkb9d3L1Yer4ffoWUvX3tHA
R0TiNF+VaunL/rO7d2OuNtDcyOK4eDnph2YQ4CFjc81+p/Ai7D/NpYEL2ENyI24KuI2Vm+bQ6kx3
q6WOWtWdzRHRjwuYOKcLHxGz1WxAxsu/HfuxTsVvFI8oIJJEA53AdXRX1HDFEsAWBs3Io/cN/T5W
FkNHOLAdjpuXmnp6extnP4jQay97p3wVa8Q+mQEUA4zs+YqUjDaD/l3Lj7m/DdarIlzWz9l2hp1J
fiYRY0isErIh3MUMow3mipyrhGc6h+WG1jrJk+o60lrz71xLEgsgDZ34dbIfGoJMZle8Lo0KmfjM
8LoP9TXJvi1OjNi9dulzkmgnv7wN43OU4qwyeLtEG4GWqmOUzfNHMXmPqffVT0moLG7v7QXa0CUZ
6MjD3tTSda3QZRQl0CsrIXNVHH1KWZIeCBpGyikGoULusfXEDrTYJtapaPXZwgEC9L6hzxx7JFpS
Tajy7ZpWhntDQgqzBzHJCeAgl8Na7rWpOyZGwOb2rsX6uuMf9SeqNPWepBvTneeDVyu3fvLPMEyk
FSB8CPBj1YeA4jaWwOr2XDUJOolgK03qq/5xJ3JtKt51vrkmY8Vmdk87Vtjaz1M67rBrqjT9q4ri
UmvDYzllW0eU18rIt53Q18jGa0B07wkqI6Yt9qogwKaX2uTpSZ8G2uiVfbM67DoEQzJEna689/kn
f1mWJ58AAcK48EElUGvMIzQFbxR6AnzxN1OFJkfWdOnc5UhWgkItVPjmHsfbumRGNk99TUiSFbRB
DWD6V0PxjtBFpIJrVtSHqO2+cVUTu/9qkyiEkb2yWE3P3D1AJF0gMu0F54rZ5deoejRQtuCgMeS9
9Ro4fmo0aSrMWcUZrJ1JiAMZlQFZRXa6L7b31SFvFl3/ZbEXDgizMRy28Yfe9k+ZGuDNzmeDV5vF
ZkmfXe5W6qFozsioVIXTiUa7Ccw5QoYA6bqWVF48hjYMIqs2Nx4LFtMAtFZAFqySx4Tadls/aMEz
Ws42xe0jFhM54eWOU8DjU23M+cvu6hK+hvEpMmdnoY/bnoLQ5t/bmiCEXE48dyKSFqTuv5GmE6MY
QteguRqi4UReBgSmpj9Ovo/Xw8D9m8OwUKrbTbOY1tRO3alcfOi6tmfCimpOaOcDWfaSUrQ3A6Hq
bI7YBM2KSOgffjLCo8mdaqLnWY++55JvEyWQaNY7Z3J+fSJMDnLEqCCbOZKPrejxWQWnAI57PcXf
g6W/a73/FIxl6BbapYit52mq7wuFcHaCMFnYxXxHiuETWuQJ99cxSWj7jaZxpREOXbkDSrz0985i
/0JzCQo84caExRcJAztjO86nAZpCTATQYX9IzhcNvi4es0E8lmDkMdFlzdEPNFw4us+bgkdGDh6D
0GzaoUocczcbdc8iijubpddAEOZ6AWcyh8QNkkQm9WrDlwRbX0vYxmYDuo4ggp9wI8frBuAu33/Z
bG24s4gBCXf60HMWvAGJUoKtFk+gN+sxvz/UW2QxxyIWx4Wqq9uXenlmMh7JdVOROCI2pG/+I+28
miRXjiz9V2h8XthCi7WdfUgkUpToki1fYC2htcav3w/F2duZSDCxfUkabcZ4aeUZAQ8PD/fj5xiM
oqDFCabumMnjALY47g8JsMVPBTI9wCfyAEI/euGupiKWLjp1Q+ZLmqre+Y2n2zJEcxutHXockfpg
q7cvnoJKsKFGtGmhjnvyzSA8whSXPajQLNmGZdLTLV2N51erP3kCGb6mFLrDCiGqHNSq3cL2FLzv
yj78HNcFtzekVu+RAGj3Pb3FFLVWxT0UHnVLVO59oXGYqC4cMaNoHbUiIHqDcZ7KJ6mUIuZqBxcG
/nrgHpOkbCLj4MWC2t1LOaXRnvxODJpjzrb3MuPmY/ushHCiKNam0do7Hx5POQGyO94GeFVupBDN
8BYoGeUY3A9pKd40PKZ7DZlgQ3tSaRlvQKl8To3uUxllgDLd+F6NEPjWQ5JHKFSFBkWHqH8XSe5j
Jbn3Wlb8GkZ5U7UROjdkB5r0I08J6YiHQ7NH91xM6Ov7CrRWKE0iITxqXztLJCL19TYReLznY/zd
a4X3Ul2hpoN0cFcX3IlQg9lZCvcmOOyfOZAyzwhGG2bIwlHH8ZUpgAfVoMCS9D99t4OTRIfSQ4Oc
N8saqs2QpmfZUwD6dqvDjsCZRR2sQXdFSgluAZg9WJooZpt+9yUammfIsh97Rv3TnNdAU9pWAqqx
aoyBGVCw7Ln+TizgO/EUHou6Fn8dQ3ncFVMQ5pFoQDwy8azcg5eGXxc1Gbn7WYI+MawQSk3elKxN
qcUdaPXXtOJ+1JSm+CxWBXBGNQ/3bCtT2hWYR37ethvKnaBIr2IF8RckKg2zTxBho2hmex1wZEWH
jM8MQGsD1bUFENAozaFRCZaL+R2rBIlDeec2B79QSYmdFsBnaVlIKqTXffRxcPOdL9f+Vy2wkH4u
FQdmUv2oJ0J7rEP1sdKgqUAwVWKWGcxEeZ+JQb1V9bR/cIfoSctG0xEbyFjVctx23oOrxPqG5k26
ZdpJ2fNsfaeTustJk0J7BWuLLtbPgkLGLqjEcV0JoQqkrScrQQtGgtSklhmPM1TBruo6JP9DZDnO
dfGTHAOaowU33KCXbEFXDV4xzxBPKMz+AwDmhCnI7L2MooGtDMMX11T2NdSMrqbfKQXqmHIBRMhw
X2DUYJazyW7rtCUM6lxe5XsrUBBkeTJ9QK1jA2cnTc3Bu7NGNBLMjsKVJ0KrBBEIIgpe4t56fpw8
lkHTQ/ku6AACUFXe1JH0Eare9hFhMzbFqulIFy8urgDKKyMtov3FZTQxz6Je3KUgK6wu0u2mCL7A
r0A/o0Vm3j0IJI/CtjG7Uf04GkBejnIbhbzqW3lqEcZlpHk/qbGbX4U897FrQu4oNv6Tm/POSBDY
csldLY0RTx1o2T6IGgFyKDdWAF8ZSWlNkEv33pMZo7GLdGD+kzlOppVSFeHhWOleieJ0IWKz7h8Q
ro2/graJy3bzz3/8z//zv7/3/8v7mT1mTNNm6T9QhHzMgrSu/uufkvzPf+T/+q+PP/7rn6asmqai
g98zGLqQLQjH+effvz4Du5n+1/8DhdlMbbMR4a29sku348H9kd6Cq3DEgxjaoX3dnLpizTy3hkqj
jgTZYGwLea+jQUW8XLGwuiDr3IQQc21HMQuqHCrzdrhDOmRHT4QFufbwfH092vX1yOK5scaopC6i
prals202T57u1O7huonFBRmiIUqSqMi6YU6/4eQL1UY2+G2uT18IuaF9cm845ku3hcXpENv6++vW
ps89d4dTY/q5MQGmYCXXNJjHjAffgiBapD6U3rQJzQt4ea4bW9o9Q6YNARMmdOqWcm5MtHpDViLo
Toz8Ppvogz6G3trurdmYPPJk96LUbeg4gtCot/5rvx1fgxtmJxGOteVPJP9HGrOIcHkrx2rapott
PFnZ7JuR4bgZoBX8wiAH8X/50ZMPZD6EHuz6Fi4dqNMtnH0vriqUcGoMleZ92b3Ptce/8fcVVQWv
JCuKIc9OUzLIDG1obF/sPSbhXaU9XP/70nTiz3fKMlSRWUrZgMBSV2Y+IGhlVqUQ7m2rm/jO3ec7
dys/Zjaqk071SdsDaTsCc7bHz/2K5cudOzc8cwxIwIQkajGsQH/VHsGuXl/Zxd+3RIqVKvO2GtGV
//fc8UAho9dgIAkCnT3aFPkgrvjYtPVnO4cBhbhNzJYUhfNzbqDKG9PNJqUBde/u0117kPbqrt5X
aydo+gJX7BizGCcMVCfNBjvURLb+j3yX7SGBso1fVEg33tZdC+AXIYh16TLL4p0lQbgxW5dRdCIz
nrnvgD7Yx58L290yG37/sbclG9GUbXPwHfdPj5Elam8OaJqiLhuydL6XzK3C4Aw925ZCrsqAhffu
ujNceDl/X0GjDkJumI50cbYmr+4yQS74+yghb2qgBrr/Kwq/NM2nQKPS2K+c2rdbe/bNNEVRRP5N
39IyZre6K1msElT51ujfCQxqZP3nBAYd8xC5v1J6NxOrWccbPg1ec+2dkOzh29zIBrOgEYzHP64v
fvL02Y/RVVU2VcuSRAO10PPNzdTKANEnsvjhQLGo6N/x4rxu4jKMWOKZjSnNOQnzA/0RhkSxgX54
uTXuwIWDN9/IDuQJYI4dAayJo+Gyub12QBYOOqZ13nmmyf+Zf1s/RX8nKjHdgflVKGT9jYOuQ2oq
kqEZJloVs0hiigF0WTBz0giDBQPp94ZRggLBk0L+AakqhWFSd5owf7ylkiyrfHTFUA1FnAewAO7M
nNkizylQIEpFnTFXgOqgteDl76v3oOlL1F8TY5cho7UVRSorUvNLUVDFENz6BjFbUDeIrtPSuzGU
9qDiXtd/onp5rCRCIPespRMzRHPmWZKS10YtwMNIWv0+GKaBRLJmu2po+PuWADbFkn8BGqFKiqxO
EpGnm7H+y8oBX/D8bvLwA0o5e2azmL+RpJss8g9Qx9+WQnsLihEhPKu8qS3R1phNDWPhVm7TRwYk
qAOCy43LGxgyjp6sH/R82CqgF3VgcmWNmhvM02Ki/GK66V2ifaBhv1dDYyuJPSCh/lh57YdOU5yo
/hgZ2U+/MffXd+YyabTOd2Z2HiIxFEN1ZGf6B4Yqjw1p4/iMmNgOgv31K+LyCJxbm13irhpZUIBg
zXoZt+m22CfvIzt3wDls5Due7kfj7vr6LvKr2fKmH3Ry3K1ihOtqAjXAX9tTDQGBJGV7JVgJ29Lk
QOeh63xhs6MHj0YQ6AoLA0JYHtNdsld/ULbYIda5M9YO3JIx5ok0DjtVWV5j54tyYVWo08LyHaAE
W2kbOe1Buxf2sUOpee1Sn77/fGEntpTZpc6A7yh0OhvYfke/cBe/iI/Aeu38GYKrnblyuypLn+vU
2uycNilSYGqDNfc+A/fmiOjHb9Qb2dEeOsfYwQ68Y8TJjvb0graWU/NLlF/mXbNltMuRbCYMtoA5
7ro7zy736eqrVFryX1USGSGWFZP/zPy3pSllKQCgHP9O36s2hGI76ZDY4D8trg3JkQ8MFl73YGn6
mxdfwNRV/k0EIzk4/9peVFvFUEdQfzyMu8keU13yobeRBnPSfcCEmrJi8nKVrExRRYs0XlatucVe
FAZ2wGOogfaegY5xI69YuLzpp0eCZFqKSDy+SDtappO4JjOfnjbMQAAhkYiTzePKzl2ek3Mr061w
cvhRsajEgDEYB0RIfkQLaMvkSW7TSd8G66dyOgnn3wlrpiyLogVs++KOQYK2MLgLwU/1ILV6+Fle
wtBtmA8rjBBmT0q8m9GN8Fq3q+7yzGqpBFLDXVn05YHlZ1iyJpJkGGzxLBIZNdVuKFvQdXhpt95h
ck91674MW+j/t2tlmgXnlKd3i2HJsMNTHprlj8wJJYokN76j3utMc28q23NohNkM/iqk4Km9lvUv
eY7GKJJqmBQ6yHXOv6kE7b5bIUjudCN158cEtDPttut7uOT/GvkCTJYWMXa+qAxIf+irBHOmF8us
2Q+lsJKGLlkwJY3nGGqhJIWzMw1wp9F9Zo+dEm6klHxiTFZelQv7hNyCpvLkUw1NNGaRSu05fExe
MlukMKxnvgzgDKPv1/fp0oYiWZpqaZquWiLg2fNv0Xkw94+DHzlKfVNDMmKO70pK5teNXF4Jisyb
nweeaPEumr/yfAAKQclEsDM9T+Bau7OQe1EBenVhcn/d1OWDEoCuSfKsmgpvEG22Z6aplx6qBXCu
teNn161AQZOMfYq9BC4mT0OKcvTltcLq0vowaaiIXIgQ2M1OEHJkuYSmdOykiSgysdL/CrrGshWp
KJiv/3p9hQtfjK38bWwWEXO0wCR3AI4qare5AgnvEQ2xv2GCMg2PSTgExLlTlJoB37/cxA6keVH7
IkgPdfN03cTl6ZliDrkP8U3WdW22ZfGgQHvhWQHqnd8CYz8K+z//+7qpSLAsGZqqzm/52Ij8wm/p
AneQCkpfq3Hl3Fy+RhSTmpKuiZQuoMeZxbA2sTzYQrzEGZPPgEXoVcG6/ChE+xxWURV40Z8uhyBD
tQLvMkTr4kbQZHX08joVtsz7lrasFMG2G8XMvm5l4SUxxTJT1IgIlmVePG+NGJEihryop09ZKWwN
h/xQbYV9sov3a3nppSPrCpUSoo+pahZX7nnoUeqw7ZOBNSkd3DZBBGhBtCoaSDpyDysLm479+cWu
K7KEI2jUHXHp+eeS8qAeGuCvwkG+AcawVx/T2/Qw5XvhTXUrP1+3Jy/ak/lQFmUt7taZe0e53HlI
zgnbNPOrDbMR7cPQ1VO/KfmI3gZgd7STupvWaoo73R0QQuqtrAPDGhlwXnoSep4AZtOR1z5gxuwu
tfzwYEC/+TMdgX4MUwfPLz2UPspKf23HBHGAJAuc68tY+kLIS1GgU02qm/MrrkddTmprOLKDmPFF
/Qv0dozrrpzUJacjDf/LijZ7nugMNIaNiBWl2bj7Zu9TAqxvkrveSbYQOfzxXYQnqLI1Jcf6lBqf
e51Z0ytlKFjYWsmD5r5vBeij6Ns1KyF0+sAXDkcJjJFL7CBufG6m7bQe2N3Ioip53yjetmN4Cab9
difDwQFPJHavf6zFfURidirg6/j63Md7sJMVHE3gV+6l74x97etv7Y2+0T9pPKT+vBBG+V7m9BLA
ObsX1RiYdN1AF6FPRw5Y8dKdwUzy9QUtbeGpiSlLPkn9G0RFmd3gzCK0e2fAZ9EiOxLIzRcpZDJF
ldeK+EvefmpvOtMn9sQGUfrIglkZrrESNgrkBEfzw/U1rdmYrsUTG7GEBoOqsW0lYhuq1R8K9HER
TF3xhcvb9fzrTD/jxAzKbz0TkZgJmNmM5AEXl26ur2TNxJQTnZgQ4QgWdcPj/Sp+K9iptXLM5QU7
LYGGtUzXw7xIr7nhzAzEwUQH/yzDdhLVnzvGyAX3u14fM61Z2bHp587P64m5eRCyQhTCVRVzUmmg
sHQIx2+C8ZLBZHB92xbtKPLUBSXtQcD4fNtiU4S4yB0ERkFMpyiH+3pMHuJKvff9YHfd1KKvKRoB
yKDQdJEz1JqSMVRNCBriX0LwYCrPlbHiBMsxR+cJQSCVgAjOoqmIdGSMJCVY/n3nKFvpAPnVITgC
XqV0k327vqBFl/ttbF7Hql0XMO4IArpWULNCCwdM4x8/H3RAZDxLJ7fTyFDPP4+GxpYR9OyZ2BZg
5fea8ZpQac7U57E7Xl/Nwuc5MzXL4/veoNnqy6mDPrqv3hfVFvj6dRMLta7z5cw+j1fGcIczpL5F
bMw7pDt/y7jGVBsetqDp9lPxKVr5SAsOfrosfXabD4gPRHKESSu4k+sH093k4lOYPF9f2ZqV2fUq
5Ghrujm3uE+xJh5fVMhMzCy6RRF25cAu3EJn65HPPQLdYqlUpnxh4jUF7+uXTB3AewknXrty4S34
95mp2QXkC/AS+yqmxOpbLk+0ZGsP1aXzemZi+gknUVuQ6hGZk04ADngjhvej8TPT0vu6vBNRpM9B
dkvIn7yHqLttVx580oK/m1RddUreSxXv0NCaehRYnfxk7usfILwc7677TvXXHun2og637/OVjzf5
9yyq8wbk+ce7iSrlPNp6SCJAw6ARnrxo26rotQyMBxJ7f4jmQ61UTt+unOqlHT4zOTvWE0uVLhf4
PxodO/RutpByP6I955R71xZXehZv8fXaAmcHXBkKPQwL+nbGS34n2vVRv3fvhw86FJUb/3HqK9SH
8cbbT7vMcEr+oQs2oEz3xh6tu0209dbLiQsXt6nSGeVNZ5iWOW8lumHadtP0MRACMN93KKXb0ibc
5t/S22KbvApPFnGnO3jDRni9HhQuPQyRLJUvrfBIpng62wxmsc0mTobcGRiiUEAFwsahq1+uG7k8
pBYJPZ12LnAapfNXa6P3BhTY7qSlixT3gITDVjfgj/yPrEjzKErMyUwtLZyw9ZRNqABEH8s/7qsx
4Ef9daotUsQwZtsVCCmtmiRPnK7Ut2pzV47dPhYQCh5XTuFChXmyZJrY4m0C2uM86pi1b41a3adO
fKd8mtofcLPsg7vkKG5Rmjv6++ub94bEOz8VPLtJsijLmADO9Jm91NRhjQxZGfRn8bE5SM1GpgE1
wQPGZ/NltJN7eMllG3IeGjAIv4QrK15wEn4AJVVZ00VmdSZPPQmzUc84vYe+oNP0r4W3t/78GcEC
p0Kqqrz1w2cLjHzPjATmcqC9fjaC1856kORwe30XF04TgZpwPb2XycVnqVAVq9rINBnSlcNDIx2h
k97IwQouayFBsTRZo/ojUUGfYA/nG5U0AvULWQCBv1dv6D3EW8+Bi/Vdf9M7mu3fxPs151haFqU0
WZdo9MBCNrM4xEmc+S26qE1zhzyULaZPnryWNExHZ+6Ap0am9OXk+yMt1mddhxEBhZyekVntWTNv
xOhbBMza7zI7kKvj9c+1cPFQ7dZIWkH5csfOS06lZ3RaHKOYCaU7fU3oO/aCrb8Ie4jRt9lKZnmZ
FWFMp11AjZV/vZ34kwW6jW6NKg80R/e021B2naFgBtdleFlUqpcRmsXrq7u8VCyN1xKFDVrLEv2c
8w21+jCw5MwqHVN86BgPqs13ISJ0cEyIOgP8K5FxyRqCMkQQnGTC3J1bUz2Tr50mFZMwzlje0x97
iLqPoyUxk4lYYaUfrq9u6dsBarF0EHAiVan5diLvoBnMbcA5Bux3wm/kzEdsmEF5S4vEcuWxu3AG
OHbT61Oi5wd07Hx9Q+PDXGpotNuZRpO825ZBctdb2cSFGHhmZBajEPVoPaNVUsdDe6KppQ1Npuvb
trgM2m8m175EsJ+dsiFl5k0es9IJxCem1+QMdots5VgtrcLgeUunQjOVi9ZOAtYLUaqeizhUARbd
herT9UUshIqpj4AN7kYavrNFmGiJoI0BQElAlWBbjV35UciQJ4kRFVbkFmFwN9k1rszggF64K8aX
4q9Ftka3G3+/rBGUaZBUcm8hHJ4+DBHCJodpMADi+G3UQFfrO4Aw7PWe80L4wKzFU0TXIbhTpi97
Ej680RKsVjQZ020ZbAUqKKhMJ0v3vgb7lb6/vsPS5WORXgb3mEF3WzJ1Y/aEg8W5zLrQLRwEneNh
x1hnB0Pur2ml/SGwxfHR9+7FHSIczhoaZtk2JRiQfCJQ03mBJO31IiIXoNHAXAuI5/6b+sOCznHn
0oBAos4OfjCalu+6tSb70hbTmQL5QQN8IWKGZVchA8nxGx7oghbWs5HZyfhYpyvnXJp7sCZO/1J5
XakkVuq8FIyAG7cZ4p5OvRNdJ5P2AbMeii06le3vIjthdJP5RVTWUBuCDsj5W/s8/xGzb2yVYux1
ZsHLgpng+0y++Re8PLLV6iZhwvWJNszkyyjFrATTt9vg9LJ/Mw1Yg3sQzlmi0bkzu9x4jBLGjNU6
xdf8M72cGGLqDcQqO33nw6HtdMdoBxc64enbddeeR8A300CKpjakRrdhfo6ArEEjjqRj0cq2Mj7r
JhOPxlr+Po+Bb1bo1YKm0BXtAtObdlHGmA0fOEBaoammWuxKlL24AN9MMDRKt5a2M3308z0UC9Hs
2syckpcSqt9dsXfvpMFuHcXJ967Tfr6+b/OIMDc3+2R53jBGZVhUezN/V0F5qCK4PRTvrGDNOZa+
EIPchmwCBmfqZZZK5I0iZRqsmY78pRk2WX1HGY74OpERHMLCRmAc2s+/AVSeVkgNE05FgBeX2JGk
N9q4L6TU4XaBgfClg8jw+h5eFHTeTEw5C0y7qqzOg3iZQT3Qw0DpcPt+l3bCJt9Bb3z07qQ9039T
wcM4Rh9XjE7neH7YSHBNmu+UF0ArnzuKILVdaQTc+aO1Eb7DpOK4W3WTJtvR4XDvVg/3lKVcszc7
YUVW1mWbNaUTHrN3ieMeoancF0dmprfFSk69dMzoFHJNTDBBGtXnS6uthk6wphVOVH3z4Vv0Vz7Y
2t+ftvbk0h2sLlXR1eCtlSDdy8Qkwi3Xv86ahVkBU5SFWMxGLFSQTKCbIJcr5fml06TjaSLPevLl
+W1aybDsqq1J3VpHNsAsdjE6kZLV766vYzEcMbmhg78z6XDOAUse6RZaXuQno/vfFwlU154Tfp1e
pfl+rSe9uCyme3gDMIp90bltwmJwI40srKhle+LYyJA8qb2VZG/NyizTVKnLBaUAf1DFvDGyHnAs
IMnuBis9oTUzs4gXl2OZ5OiEOXX/LobrUfyABMT177PoZ+BggN2BKQPHeu7JauC51jB9Hk2AJkeG
YnFtsnRpEYaqAO+DshV8z/wstkYWhylpG7Q6ovuhKo9+vFK7XTMxO47tYFgBwjC5ozIUjkxilNow
gF7fqEUbxjRaxbtSkuepWVpWperrUuHoZQkRox1bro1+7HUjS19jqjgAiLKmiDz9iJO4opWl0cci
3qtFX+C867uV1/Hy37d4JQFmllnK+d930aWSPJhu4QU+6N6zF68ElaVkwITR7//9/ZnDWlIVJp1M
ptwzcoPuroAicNLf+v3fsQO2ileepAF4mfuUZUQJ6oSZUymiHWvfQwWpChVq22olfC0u6MTQzLOM
hK5fKQgpWkYBpMIHDcqiViuPerlyGy+5F83Sv1Y0O4emJXmjXGBIGYx9iOqqofTPWSutZIdrZiYH
OXEwN/Dr1p1yKCRCvfa1R392HFZCysVLeMpmTtcy8+JMq3ii6xgJj1OKhp5v8B4mjWpn7Jnd2UJt
MX4WV3oJax9q+ucnC9NiyrhBSV28bsR2U6QtpTTYW0T9DjLgtYmAtV2cuTmsMYhdRLwVqv5BkDeK
spe9lUiweG+ebuIsje+ksUoQesiQJaEICSTyRnr2f/U3kJFS6Q/XzK3t3yyN9yS6e50FfwvMahoq
AMDHINfYBvfoTt5o++wufqdQ3i9WAtLyTlK0mYa+p1G9888WdRAEKX6QOb0Ufxu72MkT/d5oq79x
QVjUR6biOCBCeXaMi0L1Ky9IMidSX40GctZvUrMSkpZCK/UByj/AxsA9zDZQaPVYjQSy6bhGmV7Q
hh+DVf68fj0sniwLSLbIHUSRYJ60QaaP1okwrcPYJvqn8JUJPZq/lg2Zz2B8+1dBYC2lWlzZb6Pz
EmcErzGCaW+jfrqtMJ6ieCtPu0ULFq1G2KPBfc8RwL5PG7KsYl52kHy4O7//en3f1v7+LDhUOQ1z
iu+pIwhPHRy5kIb/ZwZmbpzIZj0U5mRAlJFWaJL3Vr+GQVo6obx6/9qkWUAg5HTwrIBwKVrNgVrN
Qz2rjPj06t+4I04NzTy51QIpCUIWo6S8rk0DimfwLVAM/Ud7Np+Ph1Vm6PoBM6gi2jL8RGO/8lVW
dsyYZQlBVVQmVOs83KNfsQtjGnI1FbzNiexcX8q0I/OX7cmOzauiae5KsVxiSPP2Rs1ceIVI6ibO
MoRdpa1ebzp9bQ5uKXCempzlC76sVi5jLikc5q4N0aDPsK5ZPl1f15qR6VydXKq170uBiiSq46oo
oigQfk6CStnaTMvkubPtk+hpizJFVnMq8J6bCRI1+1fnMpXhSUYmHRp6FaVB+AtL+FTzP212kJ+c
2ZvdBn2qV1I2dUoDL//ALMCvMIpv/H4N8j0d+otlAeYT6Q3pjE3NgoLRV0XiumnpdA0yi4FdRx6K
Unf58CiEa13SC1zA25pOjM2iw1iEbUMBqXQQnJJvgkNBx1LduC/ZkVlQSrVrl8Li4hRmZxSuVSCR
M//rGXCq/ZDFab14owTeJhndXRtEd64r/wxjZf/HnggA/Le5mScGQStEhoo5OacYDMNmFHnf63qt
6rLg8FR+pztcZVbsArM4mgET91JI6RthwFAZGDKIby2p2V5fzcJ9dGZm9rEiRaiF1KLcl6BI42nf
FH0l8i0a0OnzUiVl5GBe/6rKRIcQMi6d3ow20B242sr3WPr8U9ef6uE0fjh/gPm+j0hUWZKayukW
EkVVOMYICcnyV1leeXgvRHGJVEdnboJu7kX9QAoECVk4TDXVt7Kptr2HzAtsm8YqGcbSrlGkYFyU
7gtsTjOf1kbXKuIi5wx9Ml7qu47xifq2QeA12ITvyk1pew/933hKTI20v2xOv+kkxAp6mWlwDfJi
zpNDUqLolDav+ri77nBLe8jAE88y+ioU0GcRFhVupFLj6bZQJ+mEmwC6UVcqiet/41anf/zb0iy2
+pzSvmZ+xhmyn5XwpR1WSmJLKfCZgdlHEsZOHA1jKpUbthdvjAfZntjKgr0WQc9ijzejU1Mtv75/
S54xARgmuiVol+YoBjNFa8Zv2D8gZE+CCj3s8Pm6hcUAfmpiFhMS05dSoeCuLeGdkO7gIN16972d
Hf0Ds/v7aqVCfkHRwIXBZLQBVIhKEISvs30sxaQfY2ksHZiS34ASdmTraPUxKbRe+1+IqwxGT0VA
nfH2CzihDK4rjXKMCcJINnboewEG7LU2ysJXAoPBWxK2eRD0c140yWiQtS9wa3H4Yob7qvl0/Rst
roIRCgWsGF2aeSVTsNQ4bDxUj9XkxyjcDybiaqJz3cbSu19WTozMDlBmhGPlFRIHaA+PO+N16beJ
YULc1ntEsVbuiaWG85m1mReI7YAMxyAj/mqj1cywWLUNv49wKrQ2Wl8FHGK5rX2u2o24Lb8g1LZi
fyFxPjM/i36KoOVlJ2E+tiZ1PHuE7j3Kv5rynRT9SMJPiv54fXvXPuH0z0/CLSorbuGlGEz15wip
jyzeeUO3sqqls3y2rCkcn1iRVIH2kAFmrW82sGkmb/OfTA+h9mMz0sq1shqh3nCQs2zzzOZ0Y5/Y
jAbkFHGrDBYU9Ub/FdwGX5rALh+N2+pnsjfvkjtULzfVC7Vx5YavuZ+Y1A/Jzttq2+t7vBSiz37K
LJRJnaF1OdXMCaiBgnf46kMN4u/SW+iCFfgmsm30sFbAWrjhzmxOnnay/FYp2xjmZApJxriTevWo
5Pq+gbPdM+KVV9FC7nNqag4ozrKhLBGCz6Bavm3SxyC4b8oU6nQEFfJ0zZUWY9rvcPAWxk/WlWTo
SxciMU0Jv8jxETlm1X0o0frMSLra23yMNuGQovxwKILPYfdVrv+zE/MWr05+gIvCZCTHCrlqHm3G
+mPRvrTj++ses7yj5FyaKpriRY9wSKO48tSudKoKlt0wQBNB7MMvsI7/dPmcSqmuZRHL7vKXxXnx
wVLCehqnh77qLoeeeFO8j9SNYH+fqHPym/K5hajIf1JWLvnl6PPb6iwNg1G9rtWCDrhb13tThIAb
FrmuXVvcmpnZFdJ04NQpHmcOInX79jHe+S/0q8rNsJvOvbctDtHDGlndv4l5v9c2u0kYoDaSaY7e
geMY9ppf0WE8GLZwD8Hav4Bvf+OtBusQTSzyMomXwSzgwS2TeGarUpxIk2OlB8eRSf7CW8XTLO7m
iZ15NKu6vEt1bv2QqRB4rQ/1Ibgt7MS27Eh1lJtpAqNID9dPxJrRWTjzJCFNvAIZr0mrRXE3UiNv
k/LlupHlXOP30tQZeNVrqjjwFJaWoij3MBE4ZXvxEbL87DjNs+nOdXuLx/zE3Mz9UdLtmgaebifM
MqThpWNd9fuwpdLTZD+abu3RM32YixvxxNzsGLTUyju4sUtU5xECSZ4DZR/Vex0Vjvqru1advRiU
eMunT6zN/F8T4ZxAe4CekEP+vlVuVaf4YOzQviwAYt5L70BLvuq3sbdB1E7obOO4diAWr4qTXzBL
pjTDb6J20DIH/cHNED7L+srFt+yUwOIBVmggoaZ/fnIVGFGrt1DSZtCsa45lBkgaag5ENZvrbvJW
PLj8cL/tzNKnwYThvMnethLElfUJorr34zGesF7VRtmXX/13E7lZvkfL9aF6WcfULu/k7x8wCy1m
OqC2JeI5Sf5ONR8YL76+wrWNnIUUZchyMzJ67gE3pmbSw6LOGKGcr5hZW8YsiLSK5EKCPZlJfjX5
E/qM15ex8vfniZCrNJo3zZY7WrxLwlsUG6///ZVtmuc+Yh1ohWsQL4zi0+jvk6GEpn775zao8xn4
LaNovIjPfdrLrKY1fPKroURxtwoNm1bRbd13u//MzrSXJ2cn1Rq9rXL2yozzR2UcHiI/cWC+/Xbd
zOIz4HQ9056e2IHQ0xPl0ZjufvLfD+6v2DpEIiRsm/ZFY4RrZ26h2QTw96TY+m30gk6a5aFW+ppt
Ifi5tVYQzUuf8PTnzI6ymYcmkuoCUXF40ONnyOf8VdKTpWvl1MbstObmNLI6Ldl66Zz0h3aXbqMv
yT5iJk2yh2Py2bxVD5yvv+H9p2ZnhzgvkF42YXNxGsQKc5RE87VawNL5OrUwO7+a75o5JMCZwynb
eHDVZMoaPG8pDz4xMc8AimqQXVnDRKKgQv7SM6UwhOhNroF3V/xg3uIJJU0zgwj3FxAsdaPv2fBR
R23luvOvGZld+GUfm9BOuCT15VPRfR6MQyJ+v25i5ZOos3DRtWrXVQmFrKH65ibTSP71v7+2hFmY
gKNO9wKV8zJ0Krra7S5otW3opvvrZhaf6PDGkzoDEgfRNkvFAkHum77S2aqj/yh8Mj7BJnqwKE5M
kmyvJCnB7k+5wqcE6dTk7OtU+dgIbYmrhZH/IEnjB12tfl5f1qI3n6xq9nVKzYsjc/Lm0MpRb8yO
sFOiNueSEa2+IBejzomt2ZeSqn70mU+f8r3wMbGQYttkX1Un21vEHTpHxo3yAUH34fj/QS2/6IUn
ticvOgnyYau2lSri6IXTOFP9e3qO1IcWHoqJp9jarqWWa4udhfEqEhCDUEAiheh4Rih3Ft19F3/1
oM7r9LXn6+R78/Tv1FFm8bxNdTEMSmuqSabHaeYd6YnX/AMDIDfSSnFj8dV6amsWxCE4rLoxe7MV
H8dtZZcTWC14I/QYKR7t1iquiwf85NPNYrraItyqxLhoIe1FFwkNd6fnK6d7xcZFXgZf7SApIs05
T94UwcFSTNAi2+tnbcUH58lZrftCB+td5hjmDfJCI8L01w2sHOZ54ckckTSNLUKtR/rG1CPtid74
NWpBu1HHfiVyrAXEN0c5OVJN0SR+6PNdJhJp9QNipQFkscFefxi2sWh73+WPa02ltc80iyAssEsR
LKIpEmabtN13bWq3a9Q4a59p+hEn6+qboUEfWmGOQH7y3cegcK5/pclfrxzWOaK47bUEejZCEdCt
QH9XZYCS4q+W+dIXd7H4tXPXMok1t5hFh24YQ9+qMCg276PhqZdu6D1XvHivr2s54pEaQenA5M98
bMGtO4TBIi93OuFDrLW0lOK9RFo0dLqt9e3Kif03cegvc/N6JNxijRylPEMML9I2MI59NqzoVoKR
J/EzJL2yT4KfOzLDQIMy7lUv+OAHqAuGwYfry172yd+/Y5YXuELRwqZFnlYgvqyHA5IFqZ0n9cru
Ln/E32ZmuYCpIMFnVKQ5fgovsvnJassdiRtisfVKmFoarSLt+G1qlhNoyP6O0mjStNsL0ONAs+/v
BNH2P6DXaVMO2kVb/0v/+fo2rnjPfLRKgXS6svJpKFf5ngsPnvUsNT8ja5+Va2ymy5bI4Zh1Yohr
XgX1SjXSBjQ9HU9+tZpbubkZrJ/QaFfh6/UlLQeS34ZmN6U+KtUQ6uyjBLwaiTc5qVdCyb85BL9N
zO7GrM6pX43C9KkGB71EKtfePeDtbqfuyr1Y7Ndgm4sFUBWS1v/evfnzpzNrvQLjzym3TW0zdVvd
LUxKAZOEpc0Is319D5fmW3HG3/ZmxwtpI3/0fKJK5XSObkdOktloGQLgje64o+3sQdwmO//n2pDm
8vVmahNDOP13cFTn10CR53KmZ7CoTC0BWBH2QoVs4UZ8VB+sfc2032BsjLV677+xOvHGQJ0H7en/
Je27luvGmW6fiFUkmG+ZdlKWLIcbli1bzDnz6c+CvjNjbgj/xli+mJmaUhV7N9BoNDqsxVw+AM63
R7CwIUI+AMDpikapqLlK39V7WgRc9uBXF+JUcT0YZv//kUldz+bCm9II6KBjBE2b3I0NZH77PeDN
BA6Mexo2Upj1jHIlXsMY66nmwTj8GqNfAkuhbom9VwEnQWwN0EjvaQ7MBnSJi4UazuROPp4XdM8S
d3wtV6eHZYbuhzZrI5Ft8zajJNeTt2yeQ4Of7hOtGqk3mjd4WiDvK8XVHv5OSZU5DnY4dm1f4LaR
ASS84EAkFGNr174Oh/hoHlZBtM/zlVsNmVsnQwvUQggS5Mb4yawUp8Q8Q7df0bpWiIJXbnvNVhZz
7bRRYoEiBbIwCEXpB0cANRXUr8w7MdkCz+a3wqi1bmx+iLKRoDGl8mvQXU7gVahOUiGK9LjOciuF
Oc3LEjYSiADQXrOrr/QgARbaENCCKYW1EGXXRCqxx3hckf3N8OJcl6AHx3Jpu82SCU4xX4hBWZpk
wFnbzCleO/QsLgQaaS3I0zU31XNP/yUwct5zFhxLb0hCuvKO0E4Hw3y35gb6F3VnvMJQTVCfhsEx
bhF6BJGoeMJzTFtpzLrNlSXFWo0ScyHdrfOtvHoCdeghYR3TVgCzZlkVAwqwfnsxg/UceHRl7Ng3
jWeDcCeeHdEjiXuHbOWxcUdam1ofIcDRdt0z4GqPtLOZMt1IICd20uN/oLXh+d6tSCYOkWtdGpcK
0WnvTf70mqCSHT4lV6Of7qtHcXOcYMtYxxuTWo70Fl5QLb800WnoBcNP70jeaOZtow/rZjtLXkMl
xBICce8gA/BZHdTbMY39wU4dvewxj114dZydkjqMHVzkh8kyKOWvi1bpAKwZXriAU73+icfq4e/M
SWV8stJlaxMqJprktQBYW371xjvnkByAFZSXRpSF5B357VowfhmFnZxIK71yqldTO8wVeLvD579U
ivHHuaTMCmmS2k9e2woEWAXSgulnfXnrfUoCEbq3SCf69437b6s51NEkDQPKrszhtWlvxWy6IhmM
XzGQs2pG6S3dqb8A5G36jh5VRK6ZOx4RL2d3wBATjyWKjgbjbCaAqKiLgkxWa+4j465qBblG0fcZ
5zIojVwkBa3hzACl/dTNL5ctQfR9xpOY8qr1Cji2fXn9RqZHlQSXv09X/YIzZt8v89pYWTzC22Ow
bWyv0ybxh9gx8++XxXAf0ZtTw5ZviiVpFBvEAn7eesoAbNTOTWP0S6FkCtgVlUKhKpjsBT72g0Cy
wBdrjH8oVMDLdCb1XUgGx3f6PrwDhZST/USeyc2FlGYCM2frOzF6mPVBGelcg+y0S+lOtR2YIo5I
gVlo9O+bA9uokroqPbI9sZk6uXKM7P3lZRMJYDzCYHXqqM7YL9I/GOqD/ZFuy609MN5glGPDrmRU
5sv0WwWeR1s75kXmGaVzWQ/R1aUxDgBXo0yqCVexvLN2xF/3xlPnFb+W1BnB+AbMUzDPOsmP3rM9
ESkVN941gOpHQHNCMXKYq6KyrLkPR7jV+DD5FGrV+AkujYMRLGBEF73QuTu2EcaYRFcCrSa1YBJN
lAettpyWQhS6iUQwRrEWslqmNiK3DAWV/piL8Jq5ZwcMLeBtRjcFBq3PrVpp+tGeKByoOt+U0Q/J
SN1BhJLPdXgbGYw7GBvMudVSWgNtynJL5aawUbRcb0zRdoh0YfZeygHnaCZAFLHT9VDKrVOR8WGV
RN6N+zbYqMPsephjfquTYN5S3QAHqak+x8Xo2bp1h46GQC7xztLr3hliw0v1xfRbIQazaEEZo5gn
vWhHmh6t6mc9uoreahDXkwjqmZ7TdxfVRlHGYQDeF3w8JRJfQxM5jQES2GCZ9qE6YxopETgNvp3/
tkPGZ8zzUpA8Q0iZZ98AFYt5kb8UwEQN5mQXkz3DMZjStalf18XzZa9Ho4L3i2VTMEeQXmO+7vwg
IWeWRmsIq6AQpir6TaeADgGJwkb+Ov0rhn13WHImAZ0JJa+uf7GMF7sKLqvBP0O/v8/4g7ZpSBS3
iIJtgCt3v0KMQc+iAyTSgZwvlTIsKXDDYVctnmp6kPnW5BqpY7u9bx7JXv+afltFuR2uTLRmyWBx
gptjW8aaVjIXKQGGn1q4Zd85fasJDIx7KDcS6C/YxAeVqaD+PSIRHlk35ejWA3Gq+qtSf7q8QSIx
zNnvdJNIXQ9Fuu7KbL1UqnYEIVw7epflcA1how79HRt1DC1VZ50eSC19tKcbU3mSx48E8hsRzJlP
UjsqcwNHsm+vVfleFxEn84OBjQDmzGs9KkxzC0PTdIzLgRBqH+1oFmK5ohicoulq0YoxHgDZoq6a
LOA0yfKhLX5aq5cags48rpP5rRD7dEjnPhlN9a3YQvXJduqOVlk+5GRUjL9j/A+ov2wdtZPbGtEM
Kiy2fFNUt4NoEJmfH1IpwR7Qb5HKY3a+tXupkCfk+43r//EBAzs7UL7hheoRT96bniE4NdzjvxHI
WEI1AVw4ITQEsXeN2jiFLAJQol945/83Epjdl1CuCq0U9V5pafdKNt6hI+wpT5LdXIZ7JEZ/Svb6
8wNH9LdI1hqs0ay1ysAqpuF3zc4wXn+V9B+6NzdCmAshAyNLj+IUcpO96VhG5ix/TNz2luraiGDu
AykvqkXpAe2QV059RanHQy9zY8slQe5LnqhowvWgG3FMmKisoyalGrorJOW5Rm037ZGEmZ1oUoIP
7A+gLC1MwOMovRtNh6deNAP1pjB9tH4N4Lmq3csSuEa3kcDcOZmkgoojSju/mm/7n730JY28crpq
rVMyvVwWxfVuG1H075v7wCrsRJPTovZj+3ronHy+NUU3KPeQbkQwV06ydpNZU7dj9T8q62qJf1xW
QfR9xusMxBzHrqH1VNPT1W+y9fXy90VLxDiZtQYrgC0DpL9MvtnhLaYRPLl5vCyDW2+n+Kj/GBXj
Zxq9AUR6Dj9jfSOWO44OLcC1pxi+M0ZZZ7xHEc67LFOgl8VMHBG71fI5xL50aFfIr2XkEkXpbsHW
sFgHMoa1pIRga5o+6MJ9qQmWTfR9xsUklULmOYH1JvWzHZ7qRpCu534fwaWCcw5oCDbX1q+Wla0t
vdDGr1PjjbhiLu/BOyD1Nye5kcBosIZNW5TofPSVR10KeoCK+yUoLsa9BRIptBgV4/9HUrYEqvF8
DAraCkXRBAg2ixrSFX1ayA3IIEzrU6mozlzYzpocFOs0gE1qJp8FilJF2It0K49RtJiHXo4A3oCl
xFC0inS15NaL13yRAwpmZ4gYCXnWvZWnnju2uUf7RVt2na/Zd+3XsH+yRGNmvAsHdFBoIAV1McCw
mSMr5X1VzXHb+V3lVwQNqvU9WhyWTAQgw9fkXzk2c06jzhrsrBtrv8gewdRmD5/Gj0zebFSxmWig
aYZBLawIjxx5T6LMAUeo9qH34VYIYwHaqhUgF+o75A+lwVmD+GuHZmnjgDoXyjEG+hrsryJMQ94B
Bl0HWNNlIIagoeDcCuxywNhVDatrUFzKyq/Cy43ruLcSmNtNlvNaNwqco/LL4tYH2hui3JiIpwLF
j4+Doz5dPkgijZjbLunB6Dn3oI3ViuUh7tKDaX/kwt6qxFx4UVhgckPColm4UJcf8vTz71RgDk6k
mdm8mEBEytZ9nwZpI+gt4R5MsC+hwwok7OjhPt90Q16N1m4rhE/Zvkpv5tpw4Lit4U/paKnvtvF5
sIpbwLNkk6ygDkjnuMJooqFqACb6tNiHywtF9/Kdz9wIYE/MGIVGCTQ7v7QPZiI7PRCPpd4L7cM0
CZ6gXCezEcWsWaaYRbSWdefry2ewPAWdtm9D1busj0gIte1NsNmsa9IPFEMbirlNGHtaj6GFrPUv
i/k/zuTvjWFOvdQb0pROMSpHq4Qaeniysn4/TLIbtlbulJXqA1jMHWrVb0P8d9JfSqtzVVJ++ssf
wjgHq6qica7W2k8TB0841GppWFefRrexd6pboEon6qMUrTHjH1AxG6Z+hs3IatA1nmm5lipAAeM2
VG0Nn3EQLVru0qican8O6Fx1dNS8+TVyM690PxKkbkUxvgIo6FG0hFINLK7bCp21+ouhuJd3ie9R
/7UWtt9byfLBlJa69k3zUxTvzUlgBfQnXjjFLPTlhC7QVa/wfbVckl0eTvM+TjTbH4sy9ce4+zqA
XNaNeg2Aq+ss7z6gHSB98UIxwOXCJrDDLCntSerBHtkUByBIAli++six/i2CTV7LqaSgSYe6KUKc
OPGmErYgyvRyk0sgSvtHEbZzJrUSQkYy0/7g4VVHvzio4CU3cTFAmzxldxApRmLmHqaNTMYBm2Rt
FzOK0Tueu+UVJQMpfGVf7LSDshu8REPTeiQc8OLmN7eaMr640dcikWscr+518sHvCDW7gHyhFdbo
Q819W2GMT84XIynnFsL6pb2a18dO7h9nRTA9Ltw8utAbz6+Oyawk+tj5I3pLCz8NlOqIzv8VjK3U
bww/hsqLGoHp8++BzfYx7ndKgCcVzTCZ5BmJQYAXYC3bfXYAAQLtlBQ3lXMjj41Axvm2eaakyaDV
ftPFdyky62EXuXqv+UXZfcRrbUQxPhi963MPlLXaD1fVH3Jp3/ayQITQEBnnu8RGG0aRAT8PTBLQ
7L41TyWu1u/eaCyFtGJcT/xbJzbzuSjozwF1Eao5BpDvqsiNPjJjvbF29kEPXrFsAjlF54PQ+4hp
1ANIBBCAIl2YqYYIe0ykDus9JIAsrQWMfphnN8b837yKdkgkgnEVVlRWk77ibSjte6/tDhRs1vIQ
YIEnefUBMfQfWO5EMunfN2c576pBIimCmri9tvKHTH74qxuLnVTQhlRb7QbXiWWc7Pi2yEThC133
dxcy6MUIIFlB9cm2Gs8FiWMzRng4B1/Qa+w2Oyfa6eBDqP+YlvXtibARxZzSylaGYqiQIwDesApi
DLl0Srx3Ly8Y37uChguDHXiQQKPzHVGlRgaHEHy49S19Ii6G1RzaDag5S/vWlyMJwQq5NvBbIhsz
rfMkNTPVq+scebjv1c+XVeJevJvvMwkJw5yLXqJoSClocGzi9PbdmgvqlNyGJvQS/bNsLFQ4HDXp
ayCk+ih/AKkPAKZ75WXyFS/3sp30q6nAcVcFWuWAIng/7C9ryL+cNtKZoxv1nQIkKYSFMXHkV1r3
k3zNMe8rgowffRmIQmnRnjHndpWiMZMUmH0k16Bs88dMhHwtksDc8iQi3RivsAo7CTT7KNd/aRXM
fV4jUgkVvQG//fSo93slQnmn9i7vi8jymCu8SuRS6mxqFCNK8B3I57PmNrF1QUTEfRRsdp9xDACF
1uSsGHARrdeGErmrPuBh+txHwdCo6HByVSEkq0gzxkuQdm7kikCzVb8F8rsTT4dVF81ACkyALSrk
qrKqsQay+rjWnzE/e7CJKbj0RCIY31CgPqpOFfSQ5sd8vRY28vImA1XQ5oBkHaSqIGVmTMCajWRS
aMJVecxBMVQ50cPszYfxNvFtP7mKAUkQu/V3vN8D4YgFPfXM3XQmm7GLsAEyR2QAO55cTy7tVo89
yVevDYcEdDRQNAXJWcszcYxNxGCDlpMUPqEMr6sQM1Hj8+XjRNfqgj6sPVRarNf5SAX0zTWOlLMU
ADme7St10ALJIIfL4gT6sAWntEvVmkgIudTooQCeUpd9uSyAE+FvF8xiYjoMqU5LW0WNb4KQQ5MP
E1nctE6dehXcTqKFY64HogBOdJWhyVTdVNKLVLikuo7Cr20iKATxSlBnKtE13cRzCRhuejXGkV2O
8ehM8mEsgD6YejSOHGIvHFxDdTtwQ2bBB64kFa1boOrWDROshIz5DRKohiJ6B9KrXstHJ7U+sl+/
JehM8WS0iqJeZkjIQ83VhitrPJUTcVtRkYb3VtqqojNeiVjSkFgd8iy4/kI6XTagiNe8mMUuf6AA
joXgAvk/BJq0K5HSD715sc22yWuRoogHA4kPtLcifqwkJ7taghLVtOqzcJaXa48YVv5HHOOYsmxc
waWCGDM0pFNbHgbzUJiuprymU+tdPmNC1RizyOtizipMDvvGvRJo/ox5Te1RPdJh28j7AA0bNu5f
xd7AJDfrqCZQTWmQhJbtxzJG5Kw6hqjLgv7gd15wI4MxjlgLpU4z8Fifq9spuRuT78BndSTzqQxz
b25OjQghgHPXnynFuClFy2JzkvCGGk2UWL6khZO0AgMUiWAclAFwMpSikOswyjtdvtHTI8k+/Z0h
EMY1LSXwq/O8Q7Hrfmhcgtyb4dnXHcGEy38hUuHeHpttoipvTKGUBr0F7whmQRJPi0/RIChMcb8P
tnSZ6ABZ0y3m+3NXx71FkWRRnfaiVvKGWnBr8CUAt1nTKIIiW9UnSJwkdobwIRvAeZ8bzmSqvmBT
6K98Z8wqiJ8B+QtiFramCqbsQh5GhEcYosUMkvyqATeh2MkHOfIt26FwoKDnEKZFuTfvRiwT/JNm
aeV+XTq/t6+TCUX32McssrSofx5equA9shQLpOD6u1ETUtXkfx2ySgu2Wrtw094WLSFvm9B2ockg
ewa5Ots6AD7zobZGjDZp35LckR7rQx1Q5Akz97RHOdBdef+RSA+WZ6E3Vjcs4Aie23bcrGqZGRMw
Q/JvK+YYpEY4IMTJq6iKpgDDC7Sj76njFqmeQSFIJwRztwdzRh3Me/ITHVlB5RVClHnOGloaKvoY
gwdRFchHzxVCtw5G+kJS+Gt3UK1HWxKEkhx7s8EBrqq2DmI10OGdf78Y8jBU7b7wx64/KPFTOoEa
QT7MouZfjh50oEmXDUCBg1uU8aN2TRJ0mEGPRo08TVK8fhbaG2dnYGWErhdon0E0fq6L0nS0LXeW
vFlxFrxdDqqXAn1UkXcy2hTEzM+8G/xMILN4dVpXJKwgMD1oR4rEp3n6TnEjUFjA6zkCj8TbKrwj
getM/42S/7l6uhRlfVOHhV8sTvEc7mI396J742BczWg2VV41AAslnghP9b1Uylymg2HHxmCIxUol
Sq9GhRqWKCI3L2ktAxK0Og516i6jaLb0vY2ci2J8X6pZk2V1GAios6u8e2il/eUV5HxfwynSwO1I
acHZIqFuL3JXTy2owLXXSP0lRCZ7HzyiP4qYcD+GAuIedkxj0sPUltJJ8vp8ONWx5JNaOxiDsW9M
8stMY8EtyDE/Rcf1BB5tEJVR1LBzgxjmcVZJAu6w/FDe0X46FbC76EIfb2q3dIkIHPb9jQhxcBTo
AcOEkKUzxyuWorlMmxjXX5dHOy2XkiDO2+KWdEQWqCYSxRysvtBrfaliDELOnyXzaCv3lrG7bAyc
CeMzdQzmzVSrpNbTOaF4N9Jte0jvFlCbAo0JDZCv6qv5ncIFqQJvy0mH4tZQcG3QC/E9+yygn9Kw
XiA0PsyA8h9c2c+98FC9xPKB4FEjRmrhGL2NpxOsBKxL1jujz4YOjJCVUWIcogvSavxcx51gtziZ
eWUrgy2No300JGsBGZ3fHvpHzMze1afGM5y3IbITcnyie55z1MA1R6ngQASovyORt5U8LZJOkTwF
gLiNfWU1tTsZL5KGBkURCD0ndaASjQDfyTAUMEmxfgN9NovSWdi0SkcGffFb0Ib8Cj1lJwGBZMrA
UOvYO6DDA2FfYKP0dj8PQs8kswtbxVncdfFaYi6vP+inwh0d/T7eYwDZ0wQJkvdH7lwUE2hE8tjH
iLdhgmQ3DSNgeb1YEtVwuEKQa9Q1cFm937YJQzX02JV+agLcKZOQIrNc4QOEeod3q6aD8Vumkghb
/tSjNjeWFMzmo/lpWv0EXRrRfEw0gLdkN6px0sOfl/fp/RnD2m0EMu9QOwcLyQSCRcBAh2ABL3Yg
BxKYAn/lfuvE+HozKYZ+sS3w/Zp7K+6dMrlui+9/pwZVc/MwXKeor1TFBj+ujTCm6j0yiqZKRCtF
1dyIKCqrmM0BBlAuRpCOLZhGRGRQ3JWyabOibIGKkn11SHJcrs2AgMWQj4kJAqyg7IM/XyjgywEF
VsdjQ2VfuCjgd6ouYb+zrHfT3AqmTISoy+k+U/F8+S2DCYaaZJFrTYbTAV72zzoATYrqjX5xR8lf
LFvwGuS6uK005t20LPGkZMtIsaVHEO5+z/YJgHEyN3fkAK1Hiqujf2X6/OeZURpPKLpK4RDB6cmI
VVdiZN2C1wcJ7TaotNU42Mtke5e3i6edhpAFdWM82ZCJZaxOWgt8Pm2QxMmANDcDkbPZ9bEznvLT
4IXO/K12KLmHSLv3obN6JpbZwjGLw6iZ28If1Mh25dySnkZ5TYIhjBcHWBagxPyIoioou2UE7PRu
PD9eiR5aymLUjR9XjnbEa/ueRjTqNZ1NrLzZp5dUdCtqxuQEoiCgV/FAUEGZivZaZhtja9UbjcB6
0sPwTDEzdD/+Pvs9bEYMG8g532fCmDB0MtvcblcIU/vJadvPk/4zFj16OHHauUb0itn4KcWKJzlR
IES7D+/NgLab5Cf5ZXXpOzJ3RTiBHLe41YltCRqNZQ7DLIW41de1E8nuLxsGXRPmRjz7PmMXo64s
tWJCnXE+9eWnRX2StZuxuyvrGz0SNZ6IlGFuw1Ca+6my32LcxVUDyo0Re8oDhU8Z3lie9Fpg97yD
trE/FkPHTNE0WRdQz6iB9ZCeyvZBCz9lTSxyk/SWvbSOVPWNWUwjmLmMCapN2aGVf0hdhBYDa9fN
QRjfRP23vPC1Jt/Bcg5aqnjTmH+6vJG8owZ0aKQlVaRTTNBvn/+CJWtzNMHINcb0nBrRIEBi0G37
3IzAFqbJYhEqIu8k6Dr4WtGRqpqoXTFnu17sqQOpCkqBsVOrbvKdIA+aBibIkQFNQ8H/G0HKnWM/
cCIm+JABlAGPzYQ6FR5Is037Gashd0b5a1ML8gAcD3ImgN3FDKzHS4ZSoJJXqjMszU216jfgchSZ
C31CMuZyJoi5d0I1161m1hrUHMerAhUeNAw80OzQRx4KugFESUoSa9vv+p8nzbanIs4yv1Pvm/ml
qR5aed7Z7Ulf90tm+hIGAow4WK1FsJa8u3UrmX2iZGUzjH0Bg6Q4v1TH7I2qLroKb9FQ5ACn84Hs
453gGHAO4plUxqFZk0GSgR6D9KpZEK9gpter0CZtRF78gFhFiHjHM8rNArOogd0QtrodVaiw6mDi
vVpzX6CRSABj9fkkW+lINdId675B8wUGDjIXOGuLazk0+lp+iEjBuM5kqxRzEOrJ0rOM7t1yrJ+a
Y3hI3ITgLdu75U4/LKJNo46fPQ5bccxx6Lq+imMqbmod/YV2toee5rQmJn97JExF4RcnLaGeGQkT
f5FmMBSpsWu0Y6tB4du4xm2XPBq3K+bw4qNcOCIVORcRJhgRBCH5pwC5jdlEvan6dq2pZ2k8FbAD
1nq0+/FkiFISPA+GkS9dQW+VgvoX45S7wkZsmSgow0eDMzW626e/ZO1aYJKcqAE5FllB6UGl/NPM
fjXWgsJtAVhf/TH6bjZe9B11ard5prSNFBsadZwyuq4ONFMmwjng2iauHGStIB+DyYzwVq2GZKIx
JZIQyOeXSObTtnaz9MxdfdPu/hxgTjUUaIthYXB7YkL9/GLNlsiw5QFd2VHbukUfNH0DfPIvRehd
XlXOOTeQAEQy3aLgJOztZq9Rp8gL5GQtxicxXtGKoiGRBOZUy+radVoOCXFlrI6VpXe1bAnuaN7Z
OlOD2R5blohR0wej0u8yw1FAZIMeLjdJHPklbxDq/ReQGpFmzIE221VCiwE0qyy7dRoS3oWmKfBS
nKN1phhztGxpAvwsXb1cRdOv8q1WZG+NBbcm52QhnYjLGkQ4OMdsAiHX16qwdDSXY5LiOMhfutRy
QHZMipM15mhZ9S7bHC+ZgEyIBlmEYIKTNTo0m0dmXZbNWx6xfoy90ckO8T6/FxM38QKCM1mM+eX9
bOUkhJeXv9Xg13jNCYa5HeqAK1dyzes+/JzeKD7Zf+QEb5VkTLIqwFCVV1buG9N3szsREEcZU+fE
5FGwmjwT2QpizLAcF9MKJwjSdsk+87Pr+klF9cV2l4DEHr2r0Yq+Ct44IqGMXSaY3YvCuGoAZTO4
S7xf1BfZfBBoRj/C3NDYO4yR07QWHfo/d4KlMc9EUiEErfwPysvsmYG6jz3rarCd0dddbZ+grpnd
ijCSOcUY9UwwDR02DytdGgqAOULw5AI4AdMKCTI1n+fCiV/NHUVOGFNPxmNLcA75i/pbX+a+7nqj
oI9ViC3v8sSTsthJpz/P3J6pxpwHtAn3ad1ARgW+9qLaDb3tlLnghHMdig2ICxONPcikMc/CtraG
Nh4awHfhcT2ZGPf9JoVfbOmUqOZujkUw9vQ3v7OT3+LYoF/rpdksLegUA2wgfZIlQQ5B9H3GDiN9
LoEZAnWSarrp0Q1Ty4N72dZFIhiLKzEoHU0RUmWY1XbGNHTKVFBR4d6RSG5qKiGYnsfGnBu1WoSx
GhcoM48YBHS+xF9BKOzV+/WoH5s74okbTbl+Hn02uo1hHJRp2fPb4pXSK0mN1is1uR+NdpcPxE+s
0i1I4ZXzj7ouXYB80OTjVUuG18tLylUYUsE3AyA/sBtQK92cYiD79RkGCdo3GHsN7Qk2juwv251d
85j7C7puHfNJIJPuE2uKto3yo4n+lfdobOUwTNpQoReM0pZIDm3p7U+634AFUfKkP8YPUAEXhn55
00BkjPz/uYJARAt7XVdwj5Z3cb/Xi5969Ofu4kwEs4aF0pY1zWYBKv9GGp+JfWuIutU5pn8mgnEW
QyZPmdrLiOvj7xG5QsPFn+/JVgDbDl+gc05aTEK9eXaDCnfQ78kjJXWBQe6E1Wf6cxkLOJPGOAut
06pZX5bGJ/cTbCx2ZVTV0UhJJ5xCz3TzVwCvyHlQ3qC5+z/ANr/1Z7I/QDE0dAmikGGhsnluFeWa
AuM/nDEm5quBWjrFcUV181PnGhqg4EpvPQGzHi06eCedQjf1M8uJcy8HdcXkiCyUcxHA/6MrjCIe
ve8JSVQZnaQUxsucb2R5dCTFzZIbab0t7MJpx/3lnea8d8+kUUvbHPgULRqFPWUUwq0Npkl1+th2
S8ySpWnkXBbF2+WtYkx0FyZyVK4JjNbADTfm1yuG/CXjWCRXyXhs9VOaC544PN3QsY86gIaWjXfA
R3a4lnFVQmBU383dnaUHMWBoRLDPvHcu2GD+FcPiHkljAnyvxMQ08G3zHJ0UgO8CrhDDcl6LqXvh
s5q3jFtxjK2ac0/0coFW4SeQm1eLk2Jgt93T9jU6TGnPjoKdBN+Cq710V7ReJBoJ5MRcZwozF28f
jX1lUO/T4Z9WwQB5GNRNcNlaeAHlmRQmsgtXpJGTGnimmBy4K+/sE002Jbsu6MHDQRfXXU6yqBDG
VU3RwT2mgtv9feZ6sZWiiKBWE4GDqfk0SYEmwgHkbiDS4gRZXnRjsZFeaRWynKY4coBn9GP1RzU9
hdb3TDccawYnQn1nq4rg6PHuCwiCY8O9J0Ox81Oe58WC/gdgTs7K7FjFbSzK+POOGjq5NSRfdABz
s+msdNTTvDAQ7pG0BYC2tZvm+GrSZVcXgSbxyhkmBSDUZLyE0YnK6CL3ETGzpIXlfRn8ZI+uOVDE
aR7ozv8bVgJv7bbyqOobD4n0Vh7VRdf4VlJ8yULIy2XRNCJXKcMyaJe6TlOPTFiCR0GhjEh1UlYz
jHY8aAaNg4L883zMnqwYb23RIeY8FM2tRCZKUUlU6W2OZax6w1sW4sJGnEUD+zQSks0iCLt4i7iV
Rs/EZhFHrdRT3cAiRtkh72+yURCp884tLm+E6kC5e19xSuxOlbskBuqJ3Tu9sWuH77YsuCrfsqVs
lICwEY2nto6jy0YJyzTLoWJhk2q0C2c34bFzsm/NTXGjegl4Vb36tNyqxwhVvNLt9ukvbcQ0JHG0
H/ofz2dg2BMvBFRMFdMCIzuzmrIFil4koPwuvEGbbaEdLvtejm1Y6Aek7XJoxn6naJWNAPcF6ZMf
Fs8NAljVXQC21xHNLwcRjS3HMs5kMZdJvTSTMZaQlY/ksFTkMIVE8FDkRFRnIpjl6uHsQT0CEV35
A5TNDro2LLyo8vRglJiAs14vrx7HF56JoxpvbL2uk3XqJARwU5k6i3y9qJMTG4gly1KgGC/0OBPF
+EKkJjNLCWmYfiwPZrDuTT85TB41QTFil8gqGEcYjnE0LzEukc6UgZt01IACAA48I/8WlQID5BkF
RgDQ/0dj8ncGXnVrTbTIQoq9yxxFecoi7/IecfwFUBZ/C2D2CN7CkgxtxdCE3LsVOkALPDhLgcPg
CaHTbRjRMRWQ/zBOj0Rd0vYdUGWr6q7udvN63ceCheKL0FE/wsAMXBNzb1RDN0hxC5yY3Nw3894o
vy6dIIrmGpmBuQ8TZRzQWsuMkTVZ1JUNAf4usHuuKHBLsjOvRyAT0WGFj1Q0ra00xsqaXjWNicil
j/FrEKEZxxITR4m7hj6dLBfD5vNMbSuPWUFU6PI+08DaYg0gm1B/6Zlo/WhAzlwbaIzDjA66nZHU
YYMvbTYKK44X1BLRugX4jNhDK5n9Bp4hJgbkGIRNLLR6GEjH2miXO3c+WkV0SQebia8DqWouG7cu
ky9htj7/8fmxYQ+YwgDcMC5eZtXarMoqmEuJNFXqqPprkmFiXvp+WQjHb9u45whGjsCnpLGdMphq
miprQq/2IN+vsYyx6KfZrB2pOpRgjVQiEXQbxxTQvowMFACUCUyduSfMNOwwXzUDA8DqT/WA9FMn
GgGiR561BQx8wBjAdqRDyPn2KJYcEYsgvxZLUjCYgCZClry/T9AaqhG/Ng8kf7q8iO+V0mR6dGXa
b0Qzy+cS60gq1r4Y0IZQ3JrqJzJ8ufz99waH76NcTutSgGdmg6LEWjVF0mHdZri6VnYquwR9/P5l
IVwlNkKYIGGpAQZoY4Db75unYr3DZXr5+1wlMNWBIQENfVJs+D1o7RJrFna+QQRX70PjhyyaeOW8
Z7FQNo4mHS3SYGXnGyH1ap2FQ4+tP0TSG8XvAyCd3DhQbjB+0FrunIPNuxeyaXDKeeeC6eJu4hEp
Mu2OWNTmDuqX/G4GER8mgGjfxqt1q7jxvr+OPFFWl7tjG20ZP1QuBZCXeuyYBFYFDFApsaC3gb9l
v5eTuSe6Ea+XeRhp4edZGtyqbRzNCj5iFr9lMF7OJL1VdQPOTt4vrt37xVp5aySwPeH+UDe42R8y
1CvYA4fKX28HE73Nmls0rh7koKEY3XbyMKsMmLTFI3tR05lokxjfYE9hHFUJ9Is1tGhYN10iOLec
d+2Z7bF55KqYNFKHMHokdQGqogbDLg5Mt8f/vUq7HslkkavgikQXnaxSjgJM+TKWp9kkzaUcqNBk
p36hPLwZ4Bv/FxWjBeskmmPireFWHGOHSYJcnGS2GP3vgxg7KBo449k5cgImZuXpNASbWckBRik1
CdTpjBzO9XORKdeF/fXPDR19jrhl6cj1u26GVibRPGRQYl3xLmpPGuzBjgThMHelNkKYlTKjObQL
E1gPcvhZloNE2FJIb4Hzy1WTt1owx1VTB5Mkb8DttTvagIH8X03fXvYyQkdxsU6kEHNw+2QlSzJh
ayoiI9ZCkaBcP7JmaDShw8IGeESZS8McMMGVJvDdhnYDYBhTdFq41rX5PlVx43u6qi80NQZMkCXv
ZumTPksoMQiMi7tMGxnMgYzVKVlWkoCW3XLa6aoWYfCJvs/Y1WRahTRhdNwv/x9p19UbOc5sf5EA
UVmvit3tnD1+ESbYyjnr199Dz91pmdbX3PXsy2AhwNVFFovFCucQDVFOBAhrUePosFEYhW1plL9U
A/M7Wto+LlTeqFNZikARaX4uP4Ur2kAXeaFfPwOvn+IG8Mc+qfP9ZM0riUzMU2ljFGUm4CsUn+Lm
DCgqUHo6Xs8N+dzi/FEzxsRGglnnIQ4bF49VqybCdST9lKviEImzD+dtJYt5l8TjeZTlo3Pa7Wz7
ah3N8MiGo1eFjbiFTk8rRMNIG/vEo6c1uC8SFJsnt3QKfwJf73+P8aEtUAyALoAHOUCCPu4jqXMV
fKMjiBYkfwJfbw5sDo5SW25IQy6SUEpTFZP3H0UIZgaWxAS4b0ioBn7lRSghzlfpHoAjaCviNt7Q
/WHtZC2OMX/0hUlyl0Cj5Bzo3MiHRw4gBy8nu96DvmrPG6zZMsu1OMbJ6guZR3kBNj5JzkXpTEFn
ij68VS3MZkf0yI1STrJzU6CGhk6a4sDjnzl5atzJc1LiFZjsgW+x0/azp3jJgZd4oMv0aRlXYpjj
NmNOUKlENF50NWq66XmhPE/kWzFxoj2eGOa0EX2q2ljGbg3VfZ/CrQ/u8BprAscIt/w6EBKAk4DX
jPhp5kOfO1Obejxo9MiwUtMtx9pWjJvTlr4phJ4hFckGhCeMoY/CkEqLSRmjl8whmDoskhilhP/e
qqQAc+QohjHwwKyWalkAQlMF4A2XcLenP04rsvk200VZBSqHIWNGmrGxQJtNcxGwXJ2zeBRqN3Gi
u+Fs0ZzJJnYJcwudNPI4UrcchU5VkxHfqWAj/OgougbvakNFcJz09j+OIi4trCfCFWAouhx5Wxel
DqQJWr4A/g2bLIwD3CehhnBf8WVPeUi86klerAyMlONe3MnX9Q/912mRW9aOzm84Q8wVYnEZa1fU
QUgGunVmLtum2tu19mCE36fW+IK9I1FMoaTQO/Wp1G/UtFMLREquqT2grScAfYb838eSkRs4ymDr
/ElXd60gmu+Y3FbwtkQjEH85R2pjwVC/kkUwXSGl8ul6KsMkkOtKKt0GvZK6dG1KbgQYMT3g3lIb
hxeSNGDRwLEBUIXZmlZRk2UIIak4j65ppxdIljMvvdD2qts3GOiQQQRvLR3nyt+wQUpDhawe8NMR
STE+o67GUFdq8BRHPXKhZum0s3F/2ug2LowPIhh/MUeh0eUmeF2BemN4VZfnVttkKFYUwp0+pIWV
LqSx4dMKb0p17rjdxqmGeGCyIisKx8veVw34qaaFsmOnM54gNHsthyAX1hAmKucp91RvL+hRHP05
qwheaFJgt5sx5tKKaQcU/J9aFuz/+4LCVgigZgHJRNgUYlB1AbDFCLxjNx2CZrJDoXLkRHRzsXXC
EePJIgYGJl3lyH1/2zJ3Msq5QM6iXe9gLmJijQ7ztEURg22adgami1XcU5BFEzPt2Xdim75qNy9f
qQjQIvJRKvOsS4QI2P6LhjOoYWBSwi4KPOy2rcNHgUjo+CdgrtgoVJjzKFyAQO3GqAkpr7UcYzKT
g+myKQMQHQr9D7Eoc6cp44j+kx61wTbNroeo+tboz0OpcKSQrdNGVmIY+9PlpAScV0hHtMTcEV31
TNJwfTY/Qj/ca0hbIZVQ3MSFJbto3bvmNexsPV/IWj7jx+KkLU2txGlP5rsIHXKx4ZXpvlXuosab
qjNpQTuFwCnpbJ25tUz6fXXmQOYIlCgBNaOMNJZWVZbI4+zbKLrBCJGQxjgTHRFjofLNIitUQvlO
w0vhilZ2KUx+HyND/G/Yizbajj+IY3HyJaWvuiYHFZkIvI294iaYBNIkW/REjAdznyxbLpJIkg4i
dFRCPnW7CHlcqWoFHmnjQX1/IgXflGukiv3mEHs8aZvnAOBJ9DWGMiwbZU2y3pGiwEqK5eOkJ1ZQ
3usYSz7tIreSuChT/5HybqYrk+hEQayyGEXSQPFU01J7nzav5oDnh2uU32h5+fz33nFPwOZqwkdS
QB4E4myZrDWXJjVbrGbngKkGY1z5g4bsvumXXuhptxxFqdv45JPf+5TQsw3gFMYnN2EQRGaHinM9
v1tKeCC3FTTd0xkP7szMVt6FAlCiLeq3OMYZg3O0xTwmeEeNC3AMxXb7at4GaAGcHkf0ygHKIXkY
Rs5mbloM2mrA4QRsxk9NgFM4Nx1GrVBUHw6Ckbp1RiyN+6zZPuIrMYwX0ZYsMogC9uTfw62RB6Ih
ubFhqF7pFX4YcLwWTy36fW2isSxUMcAH8Og8k4v9rO9bHkXZth9Z6cTEXr3Yg7Akgox5cDRf92Kw
pxazQ0km+egsPIUYUxzNKMwKEamIGmlLNU9sSUgdFR0jp01+S4yE+xMRARIQwPP5uG6lKPe1uNAq
iRRaSXZeksheeEMDW1fKWghj55FOqnTUWyR6W9JbYoK5T1n6imGvhdC7fGUBRdOLc5ngmRukpl2a
tpm9muV/RwhD9fy4XCwqn1GPRIw7vGrFMrObX1X9oxY5KSHOjrAhNtDqJFJkaOgqzBl0Nbs07p0h
4fl0uuSsp1srQv3uarVCZVKKgT7PszFzVT2165q8wA68Rmt2NZCRgSbA6w/Y1kxGuzpgugjc3keZ
81BoZmKimq4YT2Jt1+Su7twvmDN6HIBBirwKupA/iliStorHsMCEUdOcy4lyi0bba0MS/nt9Fg70
jxh2wKxLezOMS4hRRskZ5jsi3uf65JzWZdOHrqUwQa6a6aqKdCS4Yh6r8wZ4BEh+WngsU2aamI9H
sPU8X4tjTGJsG7y0ZCgl144y4wp05Wc6sVT6uh21P6rMmlyKDlLY3GcljWM/WeNqPZk4NxQAX9iC
5w9vocW0kOdFeTi1p0P3NjtfxF7AOUbVkXb4IEHPvlH6vu/QyUgbO+4GR7DkXfckXpOX8pzYlCcg
WCyJYzLbu4mMpYrnF6Zf2ITinHZ90hARIEeeDBK8ZZed0fwb7Yr4F7g4m+d7JY25q5Y2SeYuQgZk
eI7uJ2cBE0IVWfIZjX0Xf7HLa/XQ7nO8H654Zbetwgfe0UdNmTtFW+baqCq5dPXQye5pHwjFahMw
+WwJfu4VF4TjMjcDqbVE5oIRi06N5QL0FbCewVkcck926m1nZQZWWHTAWJBySVGpFqzNIvuMhiek
Dj7T0gM5Hsw6olK6FfrKdel7XPmjXFv5MoNm7tdpV7AtC9VrvKpN8VOzZVUvZjl1WFGNoM5Y9uRB
rUVHVkY3rIODNDWcAdctT42mqn/ksQH/nA55M0hYT6O4TuazNr8qeBANPBGscwuDrMoKBd4maf1S
Cp28q886DDqcXrktp7bWhHFqUtyKs5ZjlxL9F6bwrEm6lxJiDbzK0QaPGbKnqyVjXFhdZAh3FzzV
Rwz4Rb+IU9tZZNHyGK340UklDZFvg6lP3htpK7paS6bfV1d5XpJF0xuoGI+3QC+Yx8fTS7j5/FsL
YO7tWmirYk4hwLiYXcy+H5ofr1NgwzqeQ8wLRq/6L/MrCCsUFhjsT3T67HNnKbBq0jlYdIRafrGn
qH2D1XqUqVQEahMvNNk0k5Uwxl3mI3oRNBG5fGN4GUErW3rA8bNGHjo/TwzrGaUCQwATjEQD/XVS
CHsJEKDSMj4Zicox/M3zhcFTREGigf5Ixh5D1RSLoMX5qiRHlS8AMjvxpmykTXVWMhjLI6EYt1qL
FGaQWktv95fiYpWg1z68qF5zlT/EvnqBtM70mFiX2SHZGc/Gz/w6A0AwToF/2ko39aUJJUV554Nn
ljZP1CQMmqB0TXQboug+pK1lzK+nhWwqvBLC3DNSnAWtRvdPXzq7BmXEcI1ZLlsFs/jfCWLiWDUt
BMyjYWWNcHBiIbWlosU2elNbciRx1o3FdpTDQNDKAOPJi3QeYhAGLKmtyXmcbzvH47qxJcgm0Luo
MZB1lvzBedHRTv29+DZeUJSmwY2/pb/0zKoOB75v3PZdwCPETQzIEDxwGefYDOA3S7GQoCwBg2Vu
9xSLLXQVh8Z6ZoZ5Kks4dP5ofcktryQzLkVSczXPApRK4uqsE28M/ea0iWwGPZSK5R/VGIsXGlmN
SKtS1Wa3kpGRi5zkSbOSy/leOWsewitenL4VVK4lMuYfprrZkBQuuUu9sb81wp2SfS/ny8g4y7qB
Y5ib19pKPeYI1Hk4l6mKiZwqCmxZ/BbIj3+3gGyUk00z0KcI1KELSMk4JMUhQOh0ehC2Ju581j8p
XLBfuiufwsajWu9JpvVtnU4SnnSoEYZvdB5faazpnILYaPvxevHH5+q7sYtc85q3d9uuSwdFBsbr
QEDC3AdNGOfRQktpI5CMmwcp/jEJj4LMicS3vclRCnMjBEpRp2Vpot1X+5EIDv7HEiZOVWbTMEwg
MgO2BLUs1pmIUjDklYk0HJHQt/xKch6W0VbHBEHCWXxvhgNgHuM0BqBsjZ2O2SbxZvpZ7CkJQu1H
qPJchvsAcNNu4iaAX3NO2+PWDtEGfYz+gpwKtciPrgrACEmlRZjA1JPBntKXMRKdNjhEFWdcdVPO
e/MW5mgQ1zEHq8MlVpaGAIxWLfNIfwk+HFc0dlr1dFqfrX1SjnLYloJMmMRciUBWNwNxYUy9uOV4
wE0BSCWpcO06dolxgLEY5W2RAAstD57g/5Ki/YILUlYCGH+36MpIlBp4iXWoG1ZXVPYiDLwBzs3E
wFoKsx8aSHqmNEIvZOcQT3xMDxEKHNVsFeCnqHxZ5ijFk8fmMOO0zchQUBLBi0g+D3fyTnBbRzcv
Kc4lf2hrMx2w0o9NaC4aKMOiCfKK81l33jmWgTfSvdUSOJ2RyfK+cvOuBUofDxIxml4yMxVTb0vg
CeRyMAeOC+KuIeNN4zIvh5QSgwo79FSBEg+0YTbKRP9qNpVj5xr9vroyMsNsk6YAHF+ltpYauwGS
p6eP6maYtF4yxuMlkjYmcQBuRNBR05Hv0O12McpsroIGqvK+9mIE7NkDrwli67pYi6WuaqVZAryP
ZpnReCyKN2puE/Wm4CHXbosAKLUIh/55ZrDWcx1AkPB2cllZ8XBeo9McyGCn129TCOX1gjNCwwNr
4mE4RZrUoPHRRGfTIp8PbeXkzd3fCWHMWlBGVZBkyl+JhgN18Ib5JQ68r8gANhY6K9G+webP+1Ht
k1lAe2+v137RXJRlt5949+umPSuoAmBTQJDIdr5IiYR6/ITSllTbmnmbmI+nldg+nSsBjN/OqqkO
ZAEeNY/sCXAqj8KP2hfQWZNGjp47fMboraAOXAoUUwyAAp8621ohnHMpNICOXF5MUXEZaWBxbq6C
JDgrMonnwKlzYUPItTTm1OC5ZlRKh01qnMHBjLq97KRvwqt2hc5y71/Qb9C/d0oec882iyIIXY7y
3RDMlm70VkneWvVtCr92Fa7Wkdm4VMTNFBBAVdWBa/iUsk5zjHonHyRg+PZW9nzaUDYNcSWOuXlL
ZY4LAaD5bpIDoD5wkJvh7BVHAtt6kmSVWmlyj3b5cvlVZKOXBLy7iLM7OhM2CsjPoFEPvkcWMdgr
vxoYLO8aDJUbvCcEx8p1xgF1SThhlhl2B1RBO5S+aZXi6n1u9ZG18HAmNl+3KyP/9F5pQqGYE+wN
Rl5IcKBElsa+/VaNjh4BvxcIVFbo8dKAvO2i31f3UUV60owJPFOkPkZE2Qm9zosceNtFr5KViHoh
XRfHMsWfxQhF/fi7whacZ49zbz1R2lH0JNmcBAxPKP2+EkpQgR/6AA4RNuKWxZsZDHaaAWDc3J8+
UdsmAhQm9HZjOJLNOqbCWC95JQLVSv/RkLvFfCjjaYex0k7kqLS9VUdJzFZ1oT4XXYyTFeGKyhpl
H87cNuJtR3uUwexVUkWJOosl+hY0MKlS9gD5sv8m3S1vMrLQ4xnPH22GEejwBvGthIEQtqvRmFRt
VCvIKyJf7V6LGJPFnAf69rIdRTBn2OjNgpQVAtdMG1xgbLrFuDttApsSACkLwEuKRck294H5eJGX
KELeXndEqbaE/ispS3Bv/COBdaqRGeTyoOCUxqD0G/ZJ4dcT5428uRMrEYxTHccpJUIOPvJevUuF
/WjetP+dupuy9B61YHaiKYQa7IC4VSsNHE/KS2BeFINzei82z/1KBjXw1bmXhCZKkapG7rNRnbJw
shSD1+ZVUj58RY5JW8KBGY7m/o9ymlAZwZ+L+Gcm81kodv48fU8k4y6Le++0pO3YDvHpP6JYV1aJ
itDMVCWP3gmYqvM0vCNpYwLeKPZpadvrdxTGRD4tyl5aG6Es1DaPAVrtyQIUp70avJ4Ws21tRzFM
2DNpVdZFGgY8hmYGFu6+mUq3K/9SFybYQb1VIXME5zI3XppeNtGVuVxNyPj/lS5sUhVFp3DsCvhl
JThPJHsZF3uIuDmMTc98tAI2i6rIXSGJGdqX1N5aPBT8rfrBdHWbHOp7VAh3vNzc+8/+FAOvBDKn
Na/6Kug15JoUtRydSJ6ezc40Hge5FAWbaPmPdulNu5JR4CqNAmQQvchrceSZ/nuiZXWax3pATrxH
bSsjuI6Q8EIvhyy66A3T0Q5b+LnO2UuO+b/HaCuBQSxj9HLO0eY0SI+NgnJNDMC+svS0hjeGsa2c
DmBoglUWP7Fikjo2RwxTUZTawKeDJYuIyvnvdpz0abk7baWbmq2kMdsZhXIbRSJyyEDDsbTEX4af
Rnvg0pdv575AT2KidVmBYowDyUKxrMIQgZdqhR16uH7jPfWZrapWvZfO+UQh28nrlUjGmbRBPEnj
8J5OzHOnfaQJt8DJnig7nGEHVnvHb+DadGArmYxvyYJUrjuCqMJQnpMwPEul87gbOLElbzFZvA2t
64NRXfAkmA+jdjagbELpkHP0WOB5+K964jZjmaNebEp+lsa+wdwn2gImO1H8frk9bYbb60a5voGb
QztwP96b8iRVkSzggFXTUxD9KvtnUeaEY1siUCFE7ktBwPRpYLtV2zpL0HnmFqEvdJeG4qpcJPlt
GSCzVRUNncTsJGQC3P9RrNvWnTxCiTR8RGVlYoF3BVPhsZfZ860pAC2Qc6PxxNLdW7mnLOqzockn
5EWN1DLAAkRSO1Y467f1ogE83B/dmC2aq7lNRgP3mWnkjtp1oRUA7qVuwr2i/QTlvfvfLWItjglv
0r4TlizGdiVRbmnZYoXKj4xXQdtcOJoNJRR1A8goHxcubKU0zDuEAqE2O1ovWmUAaOdI9r+gy0oM
42S7OM9ng741ptgh4s0cWfX4hTgdvZR/NKFxwsoE8JuLxViwO5J52Wg3pHpsioe/04Kxsjrvi5y0
4uAug0XQzZKNrmx+wQ+o6FzBMIhoUh70j2qAMDRbSJChGY48mtP5qASWEMac47LlzDAbDe5C+rj8
NOlY55qRGTmCWb3ZS+KrmD6fXqjNK1xF9A/YZ4w0fppoNKVJ7qWhorDZwBHGfCgQoD3TDps9WHoB
ecELyjaP5koec9OJmS5LkzjCtUmCrUSHsFIsra0tdXJIrVh/qR2zR2MwJGbTA0PhnVYHbHTVjiyW
gm7s0hH2hvgVR/BHOVUUP5rEkpT5EM84PG1xPUWW2j0UKUfEVhB03C+VTTdMZQFOFmoQRg4uRHI2
yC+Sehs0PF7STXezUoXxAyGm5IVqxD5NeWktpQYaorNCj5y/2iCY4ccVi6JqmSqKFRLtf1M9ojXm
HW0FoXF5lvKCY55WjF+IsrCPsx7oRU1wMMXbpfylJPd/qRL9DSv31qIDBuCTFCHpIrho9vJuslIb
pWHaFQ8MBY6D+B8HGPh98EFAA2K74hNtDMMqhkGIPp1vAq1w4WnnQKRES7zW2F/ATqKY1gBdJZh/
+4QXuei5IAwaJnYm8M5oN1nB8aqbI9ZrAcwWBelsdiRAg09SWsQjzrITE6tAcRMgr77sRm5gZ7vU
CbntpNsruVKN2bhJTcR41IDrMvXwg0hT2Ma+yQFHQQcX5x2vjsqVx4QNQjNOAOZB4aT5qdxQgZTt
Luwx4/pvsME2TR/jYhirRWj3afo6DQYlagXED2L9M1Evlkixm3ngWCNPCOM11Byd9OkEf6sDxTgL
NJ+Ab6vXDI7boDbAPuwR3P3RhfEaY9bVaihi6qXTWq+Q6udMK78SpKxEMGY4GO0UdRKFJkmAKhze
hfGDqL2edhU8NViDM82h0wi2xAQNZozwIfh1WsDmZbFSgrGwolRCOdKxHUWnX6VL6yUkscCDbJct
Lwb+H9Z83BPm1Qz4w76QF1gzYJJnu9vLZ8Mu2KEhe0EjPR+MjGdpTBwhl1klwAKQ5ZNTL4kNG3Wn
+yBQnk6vIP0zpyyNCSDmDjiEeMNScKn5uU/nq24yF5SkfwyR4I46uVQKLvUCjeRPyGSzccKQ5NGQ
mqhw7qlXyP3Oah0w6GIMgVc74+0am5PrYjKGefseIMmeeRYehtCKBWuyaYQ070xe+zln295/z+py
FJCdFXQZl6OEY1WQ20D3h3T8Oy/E5tyUQimCjiJnTbmXpDea5hsV55nEObpslq1swqjoU8QtOnnt
9cYSa07NcTNOPh7d94zRaqHmySjmjsZ5GPqsnNgArkMzL7+I2ufo91EEp9Db/0xZQZnl/pzg936j
lUhZ64x46CjnVHIQGj82HurFOX2ceNvPOIk2EpSJGFi2DG8mdEKY17rqnRbB8Xnvbe0rLWa1j43G
gBakMp2uuWnM0FerR503bsXbIMYzJFFEpGVGnCLPxE7K1hn172Vbe1N4Ecac0S6OtUnMuwIDkZNq
LnTZgsnpx+bWGGvOfccTwaQXtCrNU4Em5+dl9spg2ZtZ7p7eGZ4IJjgYh1xNOhUmPZHORvXE7tKv
FDJWJiwxgUGiY/ao1nCj1uXZjLGLIvRKgfNk5qlBv68MLMeVbS41bp4e+czMRB6G12vFOSXszHWg
h4FoYhjaDZpzsHuaxpNick7JZsZ5vVJMaBAW09KSCeY7qxhYt2mWO3Kka9CPmBd0wDW70dDS/qXX
/9HFSMz5z4jWNqKGEu2c7uTmTAa5j7GvmzON1wXMW0ImPCjKqa3jGeasZe1FIgr4t7HFMuRhC/CM
gfEC2mLKZZvB24xydNFW4qHLOuv0seGows6tC7iiUZzHS1wuyFNUVb5gKjdpne5Pi9ls3llZhMx4
gBIM1aASwtU89JbxQju5UKtylV99bylXOsZtQi/+wZFJj/yJUEdmXEI6K3IdCHBsBXGoxGk3X4/1
OzqHuEts9f60PN5SMu5hqMJyzmqII8IN+hjz4Sn9eVoCdxUZ71BnrapFPZxcO9s0mbbsBLuWreqM
NuVGu/zK3Iuce3uzzrneOar2yiNFlRjpPUXR6BFuV8aPFA3BAQH2anKVdt+LzhOHuzm94WjK2zvG
gwDwYpaBBgy225/tW4NOm2EnAy+mtTp3Pk8OxeCeFrh91FAPwdiADjpa5qjNHeYstAn2OWtep77M
MY/kfrNWpSILCqgLCVl2lnQhEKc2nUpMf0Wy/f8nwGt2qB5ko0OH4EOPN4G8GaysJDJuqkPPuxIq
8PS1rlp98NZUd2ihsyqTN8K0+Y5ZCWIWT9TmclBFCBKLGXlJzKTfVVVmp5o7it8qXpJyc6uO0tj5
xCgW4oZoWMg8aqxRfNMNTrTyHvF8chwrCYyzCuIBje8tjpk0OMV5tacoU7XfnUWRBe49awQxrOkP
bwtusn/DPLUJMrcyFYV1XEmJgGxCI5DkG74cWQLQISpvfJ1+aE7rLC6G60IrfR4uhH3qtLvTJ2HT
ja2UZ9zYSEDcLlULRp3qH3nh9sOd0XBuA94OMm5MwHWphSO91xrdyvv7cuE4LZ4OjM8a8y7SgwI0
3GF+KEFrGQ/WoEscl8ETwrioUBXGTsBzwB0nB0z3Frri++7t9GbwvIbCxDQAgy6lfsHRis4p/SNl
yah2lUvnETMXeGccnXg7w7iMyGwKtK9AJ7U7i9PzNuVgnnBcEgveZrRDPic04zFIiM60M72KvWGy
5Oz29Lpx9FCZN80ygk9cL01a2brvlcRqAZ92WgJn91XGR8RdUBtahY2ZizMzcEz1bOA5Op4Ixg30
lbGMRojNIPGLmXgDzmPP6ZnliWAOuxgHeqKDCxn9rPYwnk8hpqE5Z3H7MXB0KCpz2qNkbtJqwErh
7pl+AotwcVK3tAU7eoseQwmkkRS5j/ydj1Gp5quwBYQ8HbLf8KFThBogkKuW9tffWQBz/vM0bMyk
hoRm8MUgtPLsahD+Ugvm+BckLmcNAH1gPkenNmB8+RMWnMtbZY582udSrEjYHuNCm23JBvbRk35L
90d+6VwF5YL5bPLfARrsv1tAJmzohNAc+wlvD6HemYvXmNclL9HF8TfsZGNttqZeV9QKiqtFsoN6
dDI0o4wKRxWOv2HHvcxSBOhFI3fIPD4J45XIGyfbLlwdD5HG+IJZIG1bxFBE9IUzykxYUHohDVBc
yl4klnFXPEpeArr4vwwHNMZD6EqLgKuHxxZj8JYHczyjEaE23LpTOGEXbw0ZP5HFTanONCnZVo95
Q6yqfvmKvYFYxhTB9voJwF+sBJIAPYPa27OmnckIPgZeU8C2Qz3KYJyCRrSFCAVkkBQgRsni9rJp
FVXAWav/ERcc5TCOYdIFcc50ZFjMnT6h75ly8hqOBBjuEg4VTBgO+XZ69baP0lEi4ye0sO6TMpBo
drXyzd5O4LpbSbPGL2U9KK32/28T4xZaMTVrosDUSfwwiTLQ4EPO3b1dmDiKeH/zri6HaQQwaJHC
rfbqezE29yFHeKW4neJO/cZ7Q29b9h+N2DrIIPyzWYla7DVpuZJGHuyvxJPBOIhYKuVEoLWPoOy+
t60e+8GcXixL3VvgYijtxkjLXSxh/ELsS4yQC5klBtq1pOVeL9zo7ZD5S9QkdqEB6L/LwvOh6qRd
i8hZlB7H7lpB7SbsNfmQjEP0dNq0OIeGLamoSRlpINegUeH5MP1SMHtHpufTMjjmy9ZUlipNzbBH
zi5sb2PJr8onJAcNHskFbxeYqKPSxwBooVnvNkUIBs9UUMAlref+aV14UhgnYxZ6Nnc1zJeI19X0
koWc8hBvrRjnYjamOMUR2srB4OiEGAoD66mmoeuQc2tu77tJ+TRBRQMWiI8xWpB3sjrp0KMJMae4
04JD9qWOEiBb/SOCLuXqpMchYIc7SslRy9WAbEH0va4S5/R2bEdQRxnMpmNEVZAEsqBhoI7OGz20
FMiySTbkVioVNbDuS6tE385frh5jBfE0B80SQ2xN0W1/daFdVJwbc9sQjpoxhqCM/RwkIWLDcS6s
ghCrANEcMQdfAe7A6UX8HxHOURZzv+hCnQViEqFA2IAD2zL8dFfaHbFTv3YG1zxIV5QBobvgQ0Lx
9o+5cPQ27cpKho00qXAzlAZaR80LIWlku0w1uxl0S5IFzqto8whr6IoEXA3ScCxkjZA1QWU2uOSk
5gcZz4WC4yK2A4SVAOY+aMAgi0lFWIdyofgU0iO3dXc4UIoCirDBmwTePMorccxRFueib6IAawhA
xHuhC/xuqg61GXPywrxlY45zLmbqIgfQSpoPs/QE+GCOGfIEMGdZm6Wp6wW8ScCVEu+DqC8sygzt
coydt1zM2W3EWK37DGKUC+Fq8n7j29J4FMQp7b7c1565l+9PC+WpxhxmcBKq9aQrkJmiQiqh663j
ZdF5ajFnWA0i5HYaAgxpjGD1Xt8dhoIX+W6roZoqxthBksYSHHRtWerJoqJildklZlloaRE9LCGw
ZIndWNkNqrKcLMmmg9D+iGTDxVBsiJKmyJLkFbq9RdUSpDcUtMAA4qmZLwePX9moozgmtaSXiyl1
UoAMbOuJ5kXEYyal/uxTenulDuMaZGOsSvB9Q50uOcTS7Fc6wH/B+SuQ8H7Uc0uqI1eddc6g8eZl
shLLuIgsnQJFrOHgm3LyJaX0ZPEKpOF2PPBwsrdNxMQcgwk8kU/MX3KOxEKKXXM74yGWkXLiZDG3
63DaUQBj57iozDgaAZHY1Y5BDhhPw/MrtdvQAVxtNbv/riuNpxZzT82JKnQhASNXMoGI8Czmlu2p
YX02jD9qseNUVSCkk5bi+Eov0kH35M4ynKSx2tjSvOiGz3ZBDe2UPMbQ4zob9AoDVRjfMsAcWfqp
3XvlPrQBz8yd3N1+9B03zWDMXmozIRpT+FxQUDgEJZ1hF/qtU+9p7a3cfeUMH5eSMfZkJhjMHA28
lqvJV4fIVsyO45W2ne1RBDWXdWi7xJ0Q1RCRoCow7JLkKZPuTmuxXfxdrRn9DSsZSyIplaAgQpd8
StkHyq1dvU8AXZzwjhTNyJ+yBeZGTNQ6HPUIu1OcS3ZrkV2zU31Ko8FrEtx2Q8dlY65BfUmLSWv6
wa3icxX3bV/Y8mvGi5y3s96rlWNcRFfJIt6b2J34TQid8W1xaJt5aqu6bc6AK/ldOuS1XG4qB7BF
DAxhvBRl+4/7JdeqoBoL7ngBJYP5vJ8rq6h/tFHhnjYMukifdmslh9ktQU5rtawRh6XtC+DAS/Es
MiEqPsc4DCci2z63K1nMhk1qHZgj7bYZbYKMZ+qGrn7Ze/WeQhuZ96cV2/SxK2HMtuXxKInzjKsD
9EaHIY5u5WjanxaxeW5XIhg3DuTAiICHGg+der6XqsdCCF7mnHOeOIbwqQBWFNWsq9CjRCtsqKiW
VF50UWQbIq+DiCeJceIY6Ata9GZje8yndjnknWkthSO1nOiBszEq471LtVKHPIBCYNPcQTV/6E3/
rzaGHVqNMpIWCWWRrZO7NPRkAavG47fnHJxPxbAhKnu9hEOVMdHXaeDnmgC8E2ASW7PikNd0wjE1
tgiWtyoYimbsTRM5cnoxCG6tfiVXdLRmlfEEsa4rizJChCxqVmH6o5aeEeUwLzy0Cp4BMG5ASXqt
bEFJ4o7SYg2Y6u17XhKVt1zM4U/GNEiGrEK1zeysHOOWU/VIvjQ2sVow5vjHi6IGbY/RaB0zitXo
SaPfZqWlmhwXzVkvtvTVNlpHCC3cjGgTGM+G4SsRzlEPtuQlLFqAaiT2I13KC71sL9uIZ77bh0Wj
XJiyIQEe8ONtpg1JHApdX7tj1dhBUb+19aO53FTVgITa9HT69G+v11EY/b4KdWQpiBuJNjE1SoJ2
KWVIbbHOndNCti3sKIR+XwmRmmyIBtp8C0BfMbtNn5P2K93c+lECcx4VseyifsSapcXrFD9hxPq0
Btvu/vj3mWOYokeuKAjag7L4IZAv6KB9WU9e+qXumpUezFmUeqFtuhHOWJ5nwdYnwQGiRubFo357
WqHtx9xKEnMg22YOMyJDEpBjCAzrtvUpjsrPyLDFZ3QDPoSOwElicGyNbbkPgdIearTyrZtX83TJ
XTyeTuw8P6ZQ57ZJ4JUn7zd2CsmtMbH0B4qMJJ1XtumQ0T+9kDylmBu6m82SwiPjAM1eNZ03Ecfh
bIfUx41i++/VaIiyaYCA8JFS+rRW4hhg0pRfhAfRoxOpy2gVP08rxXFB72W31YFtDAzpCwnCDsDX
GWVqJc91ZbpNf9uCAP60KN76Mb5h6HIxljKIysMbvfwZ86BFeH+f8QxZM5sJ/A9OVFyKhzivFW/q
qtfTStDD8vlh8Mc9sD346ig05ZgjvunF3BL1+bLVQluS/o+071qOW2e6fSJWMQAEecswSdmSLdk3
LEfmnPn0Z0H+Pw8Fcw/20b7QlarYA6C70eiw1vKQTOhT7jH2Fd4rrH8PNQBdqYbgLUbg8Jo6T+EP
U/7RGKMblcqKxhLXLQLhKvB0IWXN4Ldd5szhabHvZ/vh8u5JnKvYja9qSjX0MU80xrqTpntbmz0j
dMPxv2m12I2f0GoYIwL3EGpPRnqdVZFr5z8yy6taGSTLdiGCAcGJU6+DYk14H8Q0YTN4kvASQYfR
8sJnQTiVG7zr7FHMrMumQLb38CxPcEMlvERiUuSH58k+NhlKvU36MVRHtya9e/m4tht1V2sTApQi
G5ax5r1TGOqedpwKKVwc8CH5wE//HB/NXXJa/Noz0ZKhH96VyFgJ5/a+ck2ZlfWZGsEdjnNyAgy0
k/MqXayC9yPsJGYt21TBN+VlEiQxwSHGKXENdkvC02Q9T3oo2dFtIzsfnuCjUDityyaFHDJHt8ps
PXUNu80WXVJ9k4kRgphFqamR5wCJKQq0VzdW94iuk/1smzLOJe53/naH5/UIfikL7Ta0OItUG/+g
wfQyKtOHxQaLlFUBENoGyRlRkF69rJbbjv4sVAho9LkPmtCAYujttZrdhsG3y9/fvhP/fF+kcejK
vM+BdYFWEyXc12V627Wx37BpP7SxmzTvaqk667ktOJBgzNBCUXI9Z8YeQBVHO6A7s1QkqidzVLbg
OOJhJjQccHVFVflSz0t6XAi6VW0lfFYU636pxtwpjPA4j2THcvtKs6Zj3xmeVsjADCXWZgtuxbTa
kQUqfklrUJfpgHbvQZryJbd2lw9SJkfwIKijDSxsEIYOBfB4+/sGYEaD8rzIyAolVmAL3sNumkVr
c5wgIS9x4dl15LbVF534ffzZrmSUahLjtgUfMkWlFqglTxTUIbi/PMMqjwpwsy7vnUyK4EKUNh/m
eoSnSonlxOQ+K372mv8OGZYB0jvLwkyS2C0f0AlOqjFgaNre1nPH6L2cPV2Wsf1UOAsRM4W21fbV
UkJIGMXaU1ea8SmM7ciJY5+lPzuKCSXSJOOhsLPAz1MD9aC6vtLz67x+Vgzv8q/Z1MjVjxFsfekX
8GfytGWN+aEiuk4QlVDVmTVZ1nI7q7ySJFh7EFU5WwzofvWSAB2I46MMTgI6SL8EO6gsKNl2Litx
gkmj+UkrkwJRiXljNuCz5f0Y+rE71dfxfQkkLPM9N9xKnmDa7QTwUa1FhdKeEsAU3GWU7gKZfspO
S7BrxaJZpWYIf3ILqLE6MQBZqES+viQh6LwVWW+GTJxg2FZmFKWdo/6ZzfdlujcXxe2GG7t/vqyD
UosQTBsRZJ41OYooaA69tr/Hh+WAOgpxLJRB1UO3j3wZzhI/jb/ChNVpCWFCp9ihNhIUi0b7Nsw/
J4mkVLh5Y6++L0QEhhF1bVLoMKt830ZHU8FD2YjdSnmmqcyyJLLEvGPdLHqUzfzyak3ViXFXD5p6
zTLlS6Gou1wtdpLj4qZzYfPERKQJI65LE2pR/ipAXsRJsZmbzQCbJDuUdj1ZCn9bDU2K3Ce1gWgu
qEdAFaMxCepRUYAe2iZxkqJ0e+tjkci28h+8xlmUoBeV3rFlTireJqSefre6DI4VYQiW7BLUyGWN
Ltt6eJYn6MkSLsRSLER25VCCu9jySkVWYNu8NwEk9n+7J6a+SmJhegDwib7Bvgafmvqb8fNd+nCW
INwhemDNSEMBv8l+ZN+RzXMTz3ZBBD2DWZK6zX5RJKHAdpV8tSbhLskxVTwHGAbzSQvsYIxJ99QL
SwT55WedpW5DTqVKQDUk0XzJaYn5MCUyyQwQQniN8lPXh45aHS9vpeyshEvEYiOiM852EJg7rRoR
Inpp8y48ndXmiZeIns9LQSAkR1fB8q1pdwCOkJyQbCHCzRHPbR+3NqbJtfZU6ABUuZU+H2QiBK8Q
98Uc97x21BZ+yvxF24cyx/M6J/C3pztrtuAORqVSawSFrU8BF71r9wCtmwBoyCGxx0NVSB5EMvUS
nAEjtGkVhSc3wq9m9L1nkhK1bDlitmtMUzMFsEDxSnNnYsK6HOG0LUfz50M1SlRgk9CMnvXsr5xX
OA3NMDA0mLzkn5ju6qf40N68QsQDUcwpbY6Z7lX7aH/ZiCTXhYhCoeRKYHUqrJTBK8T16MdArSNZ
+dI3yo/LoiQ6KHKtjBrLO32B+1bTT3Q5LGiXKA7/TYTgElTFVNQ6hPsuerIrCz9IWi8bvl4Wsq0Z
4GdTLdBUmyC0fZvaarsiDzEJhlQ15bWfJAIHAv0YscGxg+YKmB4vs9WDWiJ1TCv+nJna0+UfsBnD
rOQL/sIuh0lP8rr2J5QyYvhz/WqqDVfLg+tYly12M35ZCRM8R9DpStZGgPot81eKK4BR3qiPGLzh
SDmVK8dml26v4EcywwyzZcF8B+iaFt0hLicKjhEz+QNSlQfLv7yb2wH1aoWCJ6FDoQW0R8Rk3XQl
Hj88A1wqznI7uTxEY4Dg3MuEbtrCWaaYpOqHSbFrWuPuanYGLsfW3gdEMh6x6SFXMoRII0QAqIYF
XMqUDJPbLfULCYYPks3jH/nL6a+ECMFFrddFXbZw+niiV9fpIQGAchT4g6976U62a5u83BiX+Z/l
iamnMiqVzhh5IQUppzugNp/mL5mX76tDd1K/56DS6D4avuqg7fk9wYZtEEIslQGDRXghz6wbW4Nz
ypXa00y9UdGdjNSyW4Dv1t+7eZYi+C+m55mqFBjUXe6M79aJPxbg+3vUIv4Nfu62HzlLE/xY13dq
XpdIMsz2c1Dsbcy8Z4925VJdcslsa/tZkOCw8OwG9y0P3E2Q3EeKtxAMbMvmnLbV/SxEcFQaLld7
MaCJU3nXhx/KeHdZ1WXfF9ySyuKpNwLsVl3e2t19L6OylH1fcEO2oo/WFKJ1gWJINst+DTKAOIkA
8elr5EDq6CoLC5hvprBxdJTcL2/RZjBxNhLxrRvHZjtYNqLMKVEewv46CfvnJT2E84fLciT6JI6b
28CxDlQLF3CcTCB4rA+k+kzS5T3BxGo1gslrbTFm0YD9qqYCsT/6ilH2rOcfl9ciOxX+/1WdTFv6
UUtq3D7oMKodUubA5mqSTLIW2ckIpm6RyczMDjtWW5k3xz9M+2TjpRlbD5dX8w+X9x8rNAVTT5n5
f5AdBk2PlUWvqlB1iDJmHjpXnZR093Fl3rCmd0amXIO8VUaCt60bSEmrzHoFs3q7n3Zd01blUG5k
KpwucCrkWppU4tC2mz3ssxTuyFenFmMwoG5S6MYwardz2d40lXGlDMVuyaM9a1s3DxafGt19EhbH
qs5ca273VkSB+dcfozmTPIa2Fm0iSWtZoCKydF043mZJ88TmP0evUyB27ZL2A4slKrSZ7gG5vGqq
JghawADzds35HCwDopbBZ4+jT4G2rrjFlf74eyw9k6Ktb65pJU7Y4nIG+nRf2OhCsr5q5bGl34bp
SaKtW8a3XpJg4krJ0iEyYRa2dUdOnL8VnFizW5ZO9JWe/l18K5MpGPzcULCYmFiXUtxV0132Hlye
9ZoEXaiMmaQmWhJ9PX0eh0M739qjZN9kSxCMvMwMRuoOKejU2KXBzSTrEtzyVuslCFe5sYA4SRng
E1szC65LUgD40aBXmA9cHCsev17WAtlqhIvdNtqpKzmeWjlY3jDFj9acvKPtcb0g4W4P+qwbQQWF
F2MJFs4h9sAEIglQJasQSSYnKyyHLECMVZf3SfezJpIlSMxRpO2NQaFahAvUNrFvgvCksMdmkKRc
ZCIEi8+LsklmPmTDrOUwpMteB7QwYFEkzpJvthhkrw5DnOsvxr5rdd7iXI5IuVnf+zH1FnX8MYP6
zMkwG28H7cGoZf37sgPi/19dGfpUFGqaRsi0AJ1PfdKM58tqLDEaJtg9Q6k0Hfn3I5QVjFtzuDGU
e0pkZa7NTNV6+wTjD+uyIwFP42RHWL8fHM0TcWs39NVjHjvLA9sXfrybieTKlS1P8AlWMZj2OMCE
InNCnfl6ihaUbo5WKCvyyrRQcAdmsIQEQQue5jmwDdvBCwJnNGUF+s0IYr2NgkuwUzqOQ4bjqpsd
+nrjQ+pHXnOVvxBA0L4oD5rPiT5USeQsu8TFIcpWgamQBK4VNfTfGPvBffAEvITO5zCfVu60kure
Zki4WqnYYlf3GFsBMx3MWnN4f12+z67Gl99DqLIMwfbhgWwVxIxAMRXbILOk6usgCJEAnIZPdfNd
r8zHgr6nnxODu/+TIqaGqanpczFjRRqDbkyNE1TeZWOWrENMBwOFp6paPr5Qxi5Tv2L8ptIl/mLb
H50XIXjbuCCJrvHXfzE9k/wu7yRuVrYEIbaqqyZMEs52pXeV13fXg/kUMVn/Jrf6v335eRGCU0Ub
wZQ0Km6lyPhBa39JHozY1/XrKZa1rW22ZKwPna935b/rEPOsHdAC/eBjcdR94xugVGA3rRcd9KsA
KBwSU5Xtn+BnS6JVmoqqgJ+bg9Mo5n4J1B2rqeTSlamB4FeRSI5TGsPdGTpfT+QM/XsiB121wbIG
3juQir7duCatyVzo2LhY+6wUqWvrT0YsS25se5mVFMFtg9lwStMAdXa1Avh0jjHMFC067oREpLyL
d/NsVsIE522OvaUFrYJcTflkLLu2fApljQObmv1HBPqThV2bDTRmphQxMKkw6nNPjNuyRx68OzAi
GV7cvFpXooSHXUrsamhtaFoWpqBCXe4bgFnHSg60aUl64PK+4a36dlG2EaM9k4PoWbjylukxie0r
quu7dzjP1XoEz9NVoCrXQzjPQv9FR+OGJZ8oqyVCZJsmeB5takyz6ZD1Tov9qHzoi/TQg6ykjiQT
jJv2uVqM4HYAfxqbAKcAWkRVOWp3E+USAbKF8P+v/FqTmSyA1WJQ30DSwJmm1Il1r5aV5jaj7tU6
BC9gLsbAJgOHssTEsdOfFV7aCrh2RtCc9Z/RFe+2hewK4jb/1+2wkin4BDNUSDdyiPFmuS1BMpWb
V70FprHoWYlwafe/LuvdZiXJXMkT3EKSVCYz+Hi2/sAzJEAJuNJ/IMPFYY1KbzzUzJHB5kgsSgR/
mZZaY32F5lXFynazOTsVKZ3hXS+z88Jene9KR0jR91USwt9l5gGpu6q41dv3hAsrEYJraIZMS6Ik
bn3FTK4npu7mXtu1eXC4fEay/RJ8AwXrYp7MQK9poo/m16T72piShWwHCquViJ7B7oEQiTFKENdH
k5MruscWJCLzQX8OywCZjN4rrPYKlLY/I0r3KdPv51SWBt1+X6x+heA3MlrQokiRo+F4IsRt3fJj
j8lBy0POMnMw9XQIH40flzdX4kpEFqWxDogV85AScYQXlycrutGTYp8Yu8tytu9GgsZjNGqpSEe+
dVlLrwMdc1AQUZD6RQkMv2/z67790o7GqSrYx8vStj3wWZrgIO1UwQ054zyt8rbVrpPRv/x9/mv/
9lLn7wueURvm2JwJw8M9KRyqfWVJ55Vx6V2Wsv3yw6Pof5smOMNFBc1uwfhU1affkF68ttidtNPs
/RuSun8wg7M8wRlisKRQuxKWRvazz0m2p9mbAC3CRyGV60E2lSA5pb/yX8AtiKsprv0kZd/HIH3s
O6lly2QIgRJRrYWCNBj+fQ9oVnLKOWmL4dgf7RveKRDcyiaBti8wwIhxsBQL5NdvFb2J8nm2asRL
RTHtu8GtrMrr6sY1i6ducqMkcy4rybYqnuUJqh7qSl9kvO08778uylXMecpliRzZmgR1VyfSlxZH
UkyT49SAsvVEra/g9hpSze/Gz5cXtO2RzgsSlN6IrCUJGK5HHRd+GuH+xQDJeCCT5LG2qRkGMRkH
A6AIl94eVMQiO41N7vkq8qsy7R/LpErOZjvxdpYharhWj1Gt8rHIcnY5YVC5z5710SEeZ6uu3NDD
Cv8FN6xkaWLiN5pGnbAKQc1MKzdlwVWHS+vyKW2q3Wplwt2vWr2ZFRx7Tc1bQLnedlbrmtOP/yZE
uPlNoPWNrQ43m5YzaL8yp100b8xkfYnbfna1GL6fq1ipsQsSYciN5wm6F07szMf1Y+q2nr7r9smN
bJZi29GuBIpOolemJeRzON33YG94Acq6+/AaxL3eeJU/yhoGpeIEH6EEmL8BuQgGmNzR17zMS1I3
uJ5cZU8OSuLIgL3/QZ6laTrMy6AiM1HX1dqYaghktLv8a3dEGdXrTj3w5V2OFEq9y1qyfXzUQgO4
oamoYwm7WdjGNJd50WIUhlOaaId4334eZjDbzLi6xkP4rofRSqCwn8085kEz5Pz6d6LuV4TI15r8
PvCM6GMV7jpLluDe3tGVRNED66C4HhDR+9ML7O131TM9diaiwsqVE61uWvdKnOCDc1UbiszSUZkq
7hfj5zBP7iBxIJs+ytQ1k+gW0bXXQ13ZnDVH8VAEU+VnSndDJzTqGuPzZcXYXMVKhGDWSzL3uTmj
b19ra2cYd0oWORhBuCxks1ffNKmpqjpwz4mYKwcWNMstGvHhnsEbjvEp2M07Azhz7zPjlSTB504d
YTFQTCq8D+pPnKsthocK70P33XfISpjge9Ux7JV+NCo/nT6SRHWiXnLPb1+OKwnC8ZQp+O3zDn36
9LE4al5/wzOAmHv8Nrj1cbhJPpTArK1zyZ28GcuspArOoteirNfKEPFS/FKaEfA1UydXfw05yJZY
5QGtUiJw23ZXEgVvMfRhqPbFWPnDC1joeY4hd9EbW7vWC5gs94nEsKTyBF9BQFBC5gn94fO+uG7g
fQOP+ckn3pCoeLI5xE0bs3SEa5rOdEPEhWkRts9ViMUFSKeSeHLURLuJZknCa9NZrKQImp/oGVPQ
qI10Z31jLx/IIil4ba+CuwpN1VTTEmLBJU6Scqgm3CBoc1TVnyM7dJPkXCQyxP5hFmudkTcx73IC
b4y2fGmmyl1YIZnT3N6qP0sRh9sTTStR58LduzQ3dXOIx91lf8e156+nr3X+vnAURTU0oRXh+zQ3
3Czat90poftiOdappBl6W5FXogQXVDcK8s6cbnNRQEhS7dAZ8xmlVvNO2We41t9D8GSuxAn+aIyr
KCu7AXdsgpGR5LGU8dFsbx0wH3T0I9sqFQwzTVqrSVoTYVh5D/DWJrGdpgHfX0Hd8D2TVtDjP7KE
G1yZ1LxXKAAp1PnQGB4Naofpj5dVYVujzzIEqykmO+qnZB5Q3/fT/GuAxn8ZXR3/xN/a9keE2AAb
m4oeoPOQd0iEbqncz+OXPHcShoRmfCQ0cYzyPbA8q50Te+aGeEgH8BOB6i9rnXAJXSV4nocf/2nr
xHbYiIKvOgJqrG/Gz5F9qJLWoTLU783jsW2b4s8kcG1vXzUVU8el1xClKuBGTu4G+7aeJLBjmybK
0JFiUMr4k11QAWMJyxKQNRgQ+tIDC3TPdsnO8nJlx1tKin19uLxtm6H+Sp6ILTBXuRk2E1wC5q3m
zDMhMD7pR8ANaQMe1ca/kMmvZ1EF1yKFbcypwjBugoQO07XIVWLTx2SBr2XdLQty9z3rMzV0wlKd
EibOKel2r2S0wn4qh97vjjXu7uwqOPQgCG32gTtJyojb57eSJ8QmjUqqZEgsJJhffrNBxvv4ukd9
nNOQyigdtq4mthIm+D/F1rRQCzu8esP9VHzqhneUKtffF3xeVdfATrKR9TXmW0V5Ucwr3ZYEClsu
fC1C0Hfbajoz5PwlQKFyjTjzssR0o3JxQMjkqfrH/6YOf8UMVVEpecz4w33yFKd1douT74n3u2GL
Hi+L29T08/mIoUM22HPTGjwNMhjHCgmqtHAnW91ZMpiHbTNeSRKCCExRJcMcQe2aF4xKHrWDeQx2
qMseuZrb3ry/vLCtmH91auIMklbrWaeqc+t3uDGmzsX17NOfRvlFmf3S+nxZmGwXhTCijyswLXBE
zl59iDBWO1638UdmSMK8Lee+XhL//+r5HChJYYVh0SMFobqTmgEDfHLjREbfKhMj+IdczzW9yREY
z4AqBDpBruQO/Xl5w2ROSOw2SQHBEVoM2hAdwU7s1fumQmdi/KR70Wmhrow8Tap9gp+oU5aTgbMh
g1l9F7nVY743j7YLrkVk+8LCkYFzyjZRcBpdT03FZtCIJLxug59aehVifvDyJl6WYYm9Jy1R+srQ
cHEEQbyv7dQZ9HEXt8rLZTGXXTgefYLajUrY9AFcLMBuHqocA88skt2B3Pj/unD/OAdL7DhBV5Ce
lzOcXmWDS88AyL0CrF4w2fD8aLyTplW2vQNFnY3YtqGJc4K6sWi0LHE8rLZuSdl5dgOQLLwBpkDx
Wsb8EbmBhH4ObVBVmmp8omT6ZuXtt95YPJR7TjSYr7O2OarJ4l3e7m1fcv5pgi+p8jazqgopkop+
mwjw3eLFbdTjpO0uy5FtAdeulTdhI4kATYIJnBJ4E9E8Okr6WMV3s3UayQdKZSB221p0XpbgVTDJ
RopMwwkHy53S3qfZ0+XlbBvD+ftCoNEm1TigcoSn9jDbjlVk+6hRTpGqSe4VmRzBkSxcUQ2GgGaw
72L1tES6MyEl/N8WI3iPGEWQPuFYIFN8HYwfw9ACz7Xsqb15IghgNUqIaVtiAqRu8DItLbiPFO0o
r614uJGv44+1t7iqZz4Xe/KeC+wsUQxtgO2LdEgMq8MjxWlmwAipyW6OIklMs3lEKzGCw6LDmA4T
zxwxPXLyAlREBuDHZE1y21fKSowQ0EwAFFQzPmvMHicPFG+Pi5NixDk/Wrs6cjCLKHGSm3GopRMd
aAYWd1tvDRbz9lG05DDY1g7dpcPc/eK0UevaqadQGdjJ9gW9kia4IXMZTZuUkDYA/JlX0NX7+ceE
Rk1eXRllDcKbR7aSxv+/ckY54P+BUIQw1CLMJ1HlIVHykPbVO7po2UqM4IQaA0WqMAGu+ZwtP1q9
edZ1yetq06hWEgQ3lKFsErABZdg4fAG3XFZ8u+wZNm8Hi8IzG6+KIOh2Dx6dthhQRczno1GVhwgN
+s3kBJbpvUcQyK+ogTQCE1v01XjR1JTP8HdUvTbsq2osgXF6TZVEcg9ta5qtM0PTOWaAGAoyRc9s
ZYQfIl9ml+euo515nV//O2DfTUVbCRPct0UywFXymGnobE9hO6uJfEV/vLx3265hJUXw36ADCsyO
YfOGnbErPDTV9LvWG1H6b1wQlD8XMmCaTbX7I1ATQ8EINS9T77GsuP020FMky5Nu9kyylQBB78iE
Aa+YQ3LrXwBl0n0uOFn0ifzIX5Jf5bWJJ5yMM1yiF5oYE7ICCMQ6z2rPJ23Hy5/FgXdoUlQ/5cRe
23phm6qhG8wEYMxbBxQVKBKhUIAkTOSrGLpZtBNVZGHu9imdhfD/r7xcsaRW2XMU68UAOdXyuZYx
yG+tAmDyGq+vUh1V+LcCQAiQLIqN3hMzPWXliTbA0H9HWWYtQlhDUGpLaPGEgYJq5PShohIHumk7
cHCqRqBvYHIVbEfrAqZYJjapeRk8jsQHEHb9qD/GTzzTx7xFRhCydSorgWJUwlo10G2QTvrl4mfJ
g5o8XfYGm4fCqGYTTDupWNPbQ1kSGgD0Pat8k17ZAPwHZfQ8fLos4xWmTXxAWZaumqYJD4ra9Fsh
0KpgBJJ2BxisCbx02U67zvU9YLbBQ7ErNFdxrUfNDRy0jRc/I2RRbQe5+8SfO4d8uPxbtvbTVnUT
tyBFkVAc3JybKgxhzRWgEu6T5EMWysxo0xlxXncErqpKsOC3ix07OpZJveTIYAKB5S5Al1W0q66W
2/i6vVZO+U5aX+WGI27vSqLYvw2kapT7k4UHDh5v6uLNQtriZL8ml8N5ZvIsLXeolyQKDjesjKxT
iIZhqdDrP3Few/BGyUBijBwdrOA9R/ZnQ19d8coxkTE3JnVRaxT4SkfVPuWt5NW0rRNnAYJjSvXa
MugAAYQOLwazgb5qSkRsa4WtA0uTMSTSRTbkGv6b5cAi8Hs3zRzdrZ1iV7qpuwDOwTslTryTIa5u
dm/bK5HCE2BG+iUmulL4y3dyorsM+L/WU/m9fU3dh57lxnfvKoesZQpbOXRGF2MwukBsoTzampN+
6Pela4Mq3Guvqw/y5oKtd8daID/blXIEfRLWPQsLUNvQ25DaNxprd+BGfYhp9rlcZNxAm6qy2lPB
k5kBWFeTlMC4SW+4XWYvO6Uo84fLGr/llNeLEl4C4ziBWh00Rwj+0CJRHumSOZjMdi9L0WR7x/+/
2jvbxJyHOpogn3LH2WG1x2vapZu7yqfgaXmYfGuXPzVOJyWo3N5FtCOjNw7Yd6KLjEx9tonOaj9k
ldvqP1v7KFka1+2/HJT9R4LoEuOlHDA9YdfQw9k3XSCK3WbPg7u4QPY6LLJ+Tcl6xNGWqWqicIix
nnEs93ozOrU9O5IVbcuwkAnBuIKuMeFtAGoYxe7zGXiEqdP7qhu5xhWHtAuPwSMnPJcjem9IxGCE
reHGJnhjiX1kem8kY6cFOUBAkk9JjIl5bZaMdW7FU/CJuomsgUbpX/jvSaxUUQPYCX88BQ/BSXPg
E/f2R6I5PLda7BvZUW2Y1lqgWK9lqZXTcAasY58f6mly0u81arWXz0omQ7gd66bN9a43c1/t4h2g
Jwqr21UyiJaNt/abhQjePVbnMJ9YUPtFgsn/6mugRk7f+8E72A8hB3g9NrVs8hcWtK2CQQltd7Vf
grwdzId9RZ3JeCypf3nTNrVtJUfQ714vlRwgkaWfVU+UPky9d/n724dyXocQlhUdM7NuwffLJLsd
WOzCld9ZvS6x0+1l2FSFNuO1JtbL42lQSjXHsZht5sTGqY3ekY3CgZwlCJdDAUKcGnDnpd9Zg8fC
/UwDJ84k+VfZMoSrIWzLKdNiLGMulC9jnDikmr5ePpCN2+fNOoQDH8I50ZY8Lv2FzQ+JpbsjGW7G
JHWoNX1Obdks9La9nLdNOP9+aAMKAPocz1s/OFXTzwx+s3/H+3C9KPG5FutaVY8dvDTIHZoS4z3j
fjpMH9Q7lCzs/SsAo8Ru/sGF/lmYWCRvcnStRiPa+DIQ0qGbswWm1mg44XFx8/vca35Gkjwl3ynh
bn2zRsHzgFUN7fRWCPiP4MSKa3t8VJPYsbRPBIOJSu3kMjL6157NSxKFqNKs49HuuTaqmFrBxde7
1HYM+y7pTuktB47J97Fbt35Q3KWR3wPRttijdPovqLe2guo3i+eGs4qZhpaMs1rgpzReO3oZmGte
gN/w+gMaYNOhj8T/V3L5nXFpC7h7W8mdG1UZ8jhCEX++s9lDr9yHNUbvSlAFjU5kPjBsvKl34MKW
eIKtTNebFQv+xjSVKglSrHgEAJ37G9o2xp0GQFEMT0j7dze1S9dtgronQ9eReNYL53YiiNzInudX
0j1Sr6AWkz6auZb+taErOcJBYqSLqsWs5+AWA9YDj3u7q+4EuoMX9CVLI97N2wfoegbTia3/VaaG
yrAuMLGJxIxrp1WVU00Zirrxj8tOddsbrAQJxqmzEKCJNRd0Yz00T5pTu4FHEBm4hstHNGWvTNnC
hOMa1NEAx9JSwDR7p7dUULQV6EX7dHlZMinCYWHcb0z7GT5OL7/rIKcs7rVe1jnIv/GXQqx2TrAw
tc9YNRkpb22yMzc+ZLvhyjwaN3TPGVJzT/FkNbPNK2klUbCsIenjpa6wd7XSe33fOWowgXLjcSaH
///tM5CLsjXDxlyhmOSbKc2BmAFdb/Rsh94BwJzsmIzYbmv/VkJEQCMyWk0NQkJwA+R73kHafftP
ixDhjBYG5sWCz0kYAJDc65pyY85J7qXzr8tyNh3eeiGCCRHaZlk4KzWylRZ1fvc8EseIUHdu3Pc5
vLU4wYLwXMyqooc40tPUUSBn6FHUzFR4pvqmI7mbz/p+7B4vL1N2XIJJJaC0ryrC1T33++SeyTBH
tkx2vSzBnPQp0A1twrIYCb+ptTOBz5zgXr68ik0pGurN6JMxdFWsjIwJEAVpi1Xk2aOlJt7CXnLQ
/lwWsrlVBvrjMRQGpAAxXRGkdVkAnKzw2Ui9VvnCKhkwlESCmK6Ydc1QNAsA+b31Uo0fiYxHZSvW
Ns4rEBMURAvTtmqxgs4yd7WS7TV7P1eRTxN6amXzRZuLoSCjVXEsOhFbsEsWxWbAvY2tLp6VW279
HyWIj/g+6YLJMKBbsTZfKTYA4WRDdJsbdl4DFZ7wY58D/K3BpJ6Vz07ffoqGnwEQnJnxXBnvUWFw
35lAtTJU6zVLt4rsigCvUsPEO8hoHqzh0Kk3tvLhsgJvWslKhPDUSjtCizRKSj82Phfa1zG5Ni0Z
J+HWZQYiC9ROUEqyNfHhmzVA7s477FhX8HzELkBzph3uqIyDe9s9rwQJt2aLEFyxwKHKQQ95ZxBn
C+i/Bxp47TpXngWTrYtryup4OjMPWJwGBYg6LL/vPyTDj3q+DUIqcTKbkZuB2phhIb/MqBj4Woqp
LSAgxP35S8M0CUrYKCp/Q6WxcTDQciWvq2xqxUqgcAPEyPagSRwnViz3IZAjtVNV7d6heCsRwiWg
2ENPaqDw+i3gq5vKS8rvcy4L3PgFKQZu640TFILGc9lrChRiuaswXghwSBQUgZgEBgRfP9jeInnk
b/q31aIEjVDndFLMFPL0uvukluVLZ8sanLZEED50YVHMkOPZ8FbpGjifoI9Qxy6XCdziP+JG8obf
Ovu1AOHsrTIhcxCgUTCpkAeteqdIbDdLZOWSTWNdyxEUQEuDZJn4XuWZky6vr8d0Hx7p7GtuiZBa
VivcFog3FtDFGeeuE9I8hR4sRcNwkyp257TUM2m66y13RJsuiRygnXi98WNSvgLc+qTZMoyrrWuD
nKWL93iZLy0lFUX6hwWPdTHe5gNzYgDilfFH8BN+vmxdmy6DGBrA2tFuZaLa8VZN9ETJTUBRYTDH
K46q6fBOuBgccKx2E+B4yLv8trd3JVGwNWYNBe5dKGaDSrMJGvDIy56NPZ+S6A8y5JotPEY0QZ/X
J1harXd6E85mARSsnXXinDrW9SuTyb9xh/wSFN0I0HEwM2/YmIZ83eyVo6/1Al3/BsB/FvYxIffL
AIJY9S6NEzfRT4Dcdy4f3qYFrsQJFhikFZAj5rL0B6VDyux71JZulkp6WjfTVetFCRqSaWOgNik0
ZNil7U7bsV2bOqE/QE2WE5sdPNc4/5KMZfEf9OS8mYKeZF0HvxbB7pNshyTZK/vsjrkJJqBe83Lv
mOSCppzlCZqST93Y1SH0MhhyJ9DQ4fqe5y0BLoShGgTgPGJUW5RzVCkJuuaa7ggeGscYK1kEwB+W
f2ngWYQY1hZlWeUjR4fV7pT4GpwPmF20XcO6pXsgOb+rbwTh+Z8liUGuWvw/0r5sSW5c1/aLFCFR
86umHGqe7LJfFO1qNzXP89ffxfLdThVLneyTjr0j/FDRQoIEQBAE1lLJNMlYNFVxqhJkSOOOHo3n
qgHhhSPt2GXXEmSi2yFrJZOtwcrLQkkFPFSCgyf9Yj2wIgurTqkP6pFBsYgn/ITyuJN0Vkdgylro
gw5Nt//VSh4FKSNPlQCJGmB+wxOVFjcDyUpFzrPNqddH0EmjPq50ribjKetoSDvS/TCk6EAyQfqz
eeSspHEeXuQ9teIaCuba62Dgoaa0XRJLfp2CtFsEKb0FkfHBZDi/Ni3DyFTGqpCVTkKcpXTyW4bf
E3mpO74Ziqc2zuJjaElI3LoZL1d6ch5em8tYxCnB1AGay6O7aPAaaXc+JLMff87/uGtSrIxyq+QI
WnK+3ISAtUkn9c4Egnuv7s9LEpoll6ZMejOMkYZdkx9Cw0sGZ/EKLwkMz5au5QBdpJd0Ua13jh9c
n8ZuHCZmJ0hRnDTsnFh0om0H/dMW8fPdBh20uEwhwrhBP4ka9BgW7hwaAfXov1CPCbaLH1kv7E4m
YYeILKvtQ27ckjC+H1vcAuvGO79d2z6GF11cO9EFzl/RiVxNacSYj+Ii/EsqzAOuAI6WHtoUNHGq
6LmLxYfPZniSxpnhiDaJIpGxjCl9NarnQfQSvr1up+9ztmeRCn1ubOp5krvvjZ0forp4KoHHsIyC
aL/ts78l8UzIRqFl2lBj3Qb9Ua+/RmXkyObz+b3ZTnG0kxCuVENTqbTiHqeYvJNDH09UWuPIfuFF
yDciyx3So7kjXuKLwvz2NsEc8IiEZIYvePSpkkb9CLmxXQGp56XKBOHoX4LESQIXbNVBGkmc5qzt
2ymuw12/o351JffOcmQJN/VECff2fp0EcjGWNrhVDSn2Kwn7nd6ajmW0TibCztm2v5MUzr7nLq8w
e4o0p9bVXW3mLihadio4pS1dEGZFW8RZup5JYBJrISmcvmfStV0LMjb233/21N+a8K/9CBRZ10f4
voz+SobyxhK1SgygxJKUc3I4Ex+jJeozgkttdK09NKh5seO2O5I7lkzjXUpgeJtmwIYVLYKq5Kcn
2EyZx7bLECB0lbGXPAx26Mbl4bzfbu7NSgj7+yoRlOQmJ22MtUuArJmgWUZW//kzCUzNlQStLZpR
0uCgjXWok11ie+e/L1omzj2HKsyTqML3+0Z1LLKTu8iriADfQSSEc8lometestlhEH/NpCN6chy7
DM4rskWJytrhf28455HhVDYhpj5w8chc2V0YHqNXfJ1vqW+7GkijCfqu39++etkRPSCL7IDz0QQY
R/3AEvQaeF2kRm5i/xCox+4Un9znpB6f+pSjmSYGYwwAw2yQ+/luAktFCtaN2WOwTXbsCwRuNWus
1vNTIoS3EaAUQCBoF6pDDwbW1O0zl3krGxI5L02wgHwaBDnyoBbw1nrQnghYr1pThIEvEsFdoiog
+ugyhT51gqeWbyR7uEQFwDuidoZXNh6zTbUrPFsvUIHgcFOTr+NFB4F+EsDdOucir37lCHH4ZJdv
tYifaHuBTt/nFihUSmWuKihgqc+l+jMTReTtJGelAPsBq1im1FFE8CiNWJZ8V94wp8PQ2CNUB6rZ
B6OoYR6YcYlfP7bDz0kx9veV3Lgs2Xsodp5MRolCWPVA7f7B1CbBSbp9d1gpyAVTawTvSi5hBdmc
JUt1Qq+6+oURKNaKfexzQDhpxQVVtR80DY+IyEuL/jZCr7aktQ+j9DCLDrntCuZKLS6ygkMxUzUT
8BR9smdPOrFveaG5Y1c8cUFHZIVcKC0XWhmKjQNJye3iUKj117qLw4uSg99rx7d5SF0eVwujbkP7
pm+3z1Z5U9SXvBshpf9fQOB7PaIpmubIQOaLpXPApjelrbNc8qy/FsIFBTJMOTE7WMGI821U7w0q
WKrtBB7D0HgUVQDmwU8LSmFYVXoGrx3aY/QsOZFLj/3ooG8vOQBp8zJEK5zkvyXyGanatyhtd6g9
LQCm7vKruBNBZWxNjXwQwSWjVhcWw9BAxLwD+jrY7hUpsGbMuTG0VNsP93U2OIVx9Y6tjCmj80fF
dkA6KchtWjPKagbsQETa2N5V3VPVWx4N384LYV75KT4YBMMpYMPFUzYXH4jel3ofFbUfyuQm6V9l
ufNhkDvaZr6cjE4IjK3zEjfVWknk4kQxLlNumrAUq0qcvn6tlyASHSKb4WElgwsPXWrLpVoya1R/
pvNtUXjnddiO4ScBfJ5lVDSOaQcB3WsNepA9e7BZ1X8uSnxW4jhDVHOr60oDhpiYoK0Z/6rkWJB8
bx+7KxGctcVGt8QlQxfCDXzp8XxpuKzW2Tn9m+Gkuau8v7OJhssFxmCoHw9d246stm3z2s/L+0rN
HbXYKb0g5doaSAQY+m8bN7iMQp3gxDqzBsAkqtoja4Gd9sZz/9Zed+Xtf5soEinG/r7KJvQytEZt
gfMmS+pqqAZN6DiwRfUtkRQulaDgxv1FGmiAyBoIyjMw1gziC4xdJIWLEdpo29VEcHrYT0bjtG3Q
/9W6CYxjcBt03ct7toSSMP4JnYyLFFKBuRVAHDPggQXAA/TYOag/BBdjbn8wEi5ktGND0pIVONru
WpUfqKgvbfuEtE1F1m1ioOeFW8VKmxa1SHD7m2zHrp5ZbSM89MGyHP57Kz1zHy66q5h1R7+VairK
pxHwDNOUA/gbkGruCMbo6p35mLo1HBqTWhjin0UDOxvZ5gd5nKfJtW2m48j6bGhyLy3DCACoqHCi
H0ljfjlvlRsh/oMozsGqNGvzmJWOSQKyzBjQeKOw3sq25Nzyce41draaaTkMXzX2y1v512A70pOC
ezUjhrJN16AgGDwO/n/JcEVLyZmLpbcFujxZSQfIp4VxkEBz1HY+DQWBXySHc7Kkp6OUl7j2GGqJ
abfrpX0M8eKlmKIoIrJFzsGiquj0gRF9JAed7oiv7G03+bLMzvQlugKKfiDCStlIbdYWwnP3Vm1t
9QqIB0FE9SbVN21zVYwUR9ngKtV9ZgoeJwX2yI+Qqnn+/59oDFL+CNP2zupE7/IbcfiDQtwRPbSD
bi89FJKTYxT7CsFb2vB83q0E5mDxB3IZVtRk3aBACPOW6etQH8tE2suhd16OSBe2nKvzEed+IbXo
X/IpWLBztDLTR62vnfNCtvdEQ8hFI4NMPiERoLGl6xhGSi6BwU35qYmuPdtanARwO0KkJNIk9i7X
T72TSC9KfBhl0Rzv9pachHBbYkSWqrUlgFiyNHEX4sv989LFLulFLWwibbg96UotXmxG5V2mxyH0
0uSaXII+Cxs+KcN+w2rfMcUrzzG7U0/UA01C8mwHDGMyLllh52JQjQ8i2fquRJJGkYyuGEo0f/7N
EOjQ1Siws63axwcRXLAe1TKWkUD/suZJ21va6zgdQiq76pI6BPB3mEEZl2+ZJYg6Itvgonc4D6VE
Wbky75PEaWd00tQo9ta215Xt4bw3bZsH4LgV9KkB+YcL4Krcy+C0RDJhFLMDrGenLe8KEXD6VrKO
pfwthe8rrIdUzrqQLWX3OBBHcvC86dkusCRnDHah7e8/DR1uRgp08QOxBNkZ/vloI2ZYSobBdOta
L22PqYg2+v3991MqsRLAbRQu2Vm6NPCtysuu2xl0NTp6x6mTUwevaTfyQcZtpGid5Cq7bZ8BkuKJ
Creb27f6Bdz25XI2FBXA/TAV/DjLB0xWA8A/OG8igmXkj1ydvUGlBjavVm4y7SDLAnPfuqWi8/73
PvGnbIOJ4yzRsIx54zCQOjPIPJCGuoNLDvGhvUbpUfwmyaL4mb2zuChfSRmJKKtYDG+zr7lViqZr
3dff524HjDju/2wRuXgfMah/acQiDghW5fCg1oKUT2FbfU4hLtAzeFbLZj6WHCwLUOoOiIwlR79K
vG4vfUmvCZrFitrRrqbM6Z+1K1F5ZtvJV9vInQIyJsGKjgGwJQf6KPWuGSz7wQn36q4dQKvVPcRe
6J9f1c1scCWSPwVmu4ulJkQJtIy9WkkDC/efxDer4UpB31OUeuflCdzN4iIKrROzTQessQlWSFr2
IIrHlEglmkURieHiioRGUWtqIWYxgGgmf6nb19AQtTttnjKrteNCR6V0yS8qxVbZKdJBSb+xK4JW
CQxfoAtf0R0Ks590lhuY8vBF0jKPdoAbVASNwoIYxYMImFWxNLmKFVOsxKEAdo7bp/Nbv3XVX0cp
mwsY9pInes7SgeQaV8bkfgSUZhgoOyAj/JrcERm3SCcuZOBekBpDBn9KC9+K7qtEMAeybQCA8lLR
JsGS6Y/H49IQq7Hf+6hCYBLXj5XW+7oR5KUA1JA5xefAdJLDOamBxuZJI7CAVNVdVX/M6x9G/xia
3c0k4nH/l006yeIcNGuHsaKsNiJd0S+/cJfBnlK4PYgnwfYsnKXZtu6TPM5TYzAbTRkbdOnlY9Ud
7WFXLqIunW07OMngHbXCOw8lrB8XEOoNOk2azD9v2wIJfOO2kpE6VVkvy7zs1ekxnQUnvOj7XKW7
mJdwWTCP6BvVDHbn50w0g7jV1wvn/L1GOuecAx27QlbgnDFQYN8A3KZnbvJsAtgP4P1vreLloBB8
J8sUDcG/566fzFvD8LaORzKCAciPbmSj08jqGSzo6C4Bo96Ib8ZAC7Qr83B+lzZtbSWI03Hs7dgc
WB6m2occCFOWvY9xEfkzIVzQkTNFSfIZQaeFoVHd6bW3NPbOy9g8tVeKMHNZ3d3krJllrZxLX8sb
ctWESbmTVdpSZ6HT6FIC1Klk6bXHJsvq3XnRW+VnFXBgv3eLC3qjVC6AdWNJynX0zAA6uj16WxiT
6oVkfh+kcaEvbeM+Ngt2AzH8Vr6i0a6Pn89rtOlbK4W4iNcri24ZDGie6roba295I3hpEQngQpw5
T5KkW8zsZE/D0JSIC3vzGFopwIU3q1PKsZXw/br+QtSrJn2ayX37h1L4NGSKBwoODOxEWYXekAXx
+Iyrm6+17vnt2D6BTurwmQgd7boYZBjYEAwe64pngITF1cTINkC/KQXn5QmCAp+V9Hoe56ECvRb0
Ovbmvd6Zji6avxZsEQ+OPy9maWTs8iJHN53xg0Z/t1rkElHVevsGsVo7LjDQudDrltEqS6AUClFF
9NTgHfwQI/ie2mKyoEPbyQXvsGsntbmQMISjEVvMwLNIc6bstUcK+WebxIWBRKkzJaxxTQGIoBuF
d0ub7AYqSLQ3/VRXWPOEqpufBtjniE59OmPxihETC9oERBZBwrhpaysJnBq62WtJmRCk8rpPcKeL
iWuXF919VkK4eGYQmve9jFxhamqviBMvt/ObLgkv8ZuVGC6qpXoJtocMrbvx8JdhfmnTaz38ww3h
ApsxWDHVE1L6ZLi2pfu4/LPv8yEtrCWajD1gkxE/bxerex5bQ7BK29HstEx8NCNz1YddpmI3gikG
7G8LsLLIkytnAXwWfZv3qiDJ2T6gVxK5LCcmNgU4AYwsOSxe69Q77V5W/c5X3TLo91UsSAi2sL0x
evzbbfjYFg1SFhojDEHbgekcs6XNVefYjh4UAatBhYGBUcLMT16QruAK8Q+ofESLzFT6lEHqlmbo
MrDxbb59VDLsOTFaC6O0weQV3+ix2Ztu9cUKKvAZSIJc/F8W+CSNW+C5SGieVJA2N47yyuCBur2h
OL0nAbG02okqlMxfzynHJZStBGxqswpL39ZbRyUvrfmXTK5786aVM0GY3Y6AJ8244yMCNIU02DBW
y6gcszhOkiAAinThTorMmqRsqdQSzPT3slQ5CqqGehE7iiI7S/h4/tBg0fTcwrG/r7JkdQIxuaTj
YTDS37LuZpaOTXGLdTsvZTumn9aMD7dSlMmEmqXf2ImTtUtgpQxt4AIaAHjZSQwXbsNUq5ps0ko/
mqPDYoF+th/9P9OEC7cA69GKvkImVOH+mlVl0MT2A+4RggRPsGB8/2hEOmm0DGxLvyh3rfGVRIzL
T9RYwn7smc3nG0iLeBgAlggpiaxehWbxYFrloQLYf45/i6QJtFn1jP4CigsV+GogF7AA0WzwbHSp
nVlhzXrxi6RwNDtzSqCtm6J4x1z+k3K2QQAdB9B62+B2ivRZn40TdkrHiwmK/UH6c0A7SYZDxQiq
XTFcYhkneab80ZPSsEp1jSDBU1o7mBr4EQ1UWQAFvRV8TBXt/4jijLydc6SJDlU113Pt2xEoC5bq
eopk0dm4tXBrGZwX5cmQgVDDwFl1I+sAJWAdq4hAKD/6it/sMPwiiEEipfidiu100AZEh8w2gNL5
as/DBTF7pRI/YqkCMGgArG3pGzPgya4NQ1B83HLX9fe56kxf9bZSWdAgMbXAmB5i/FPbgivyphAN
7CMghgHJ8Cfoo66YGnWGEqNieUX1t6L2TiZ6hts6fMyVEO50a8GxqWkRgKypXHhTdp1235aGgvr3
0MWCarpIH/b31dFDZdAkSraNQ6H8Zo03enivVgLLEongTrc5XDrVolHlown2pSH5lUzyF4sMApfZ
XjQN9zuN4GLEp1ba2NehXUnYGdatCToFO6pxo9gtYBgGB5fgbNhsGTC1kzjyceHmPp6jcUGyE95M
uPxjdPeW1QKNKzGUzaZrrkSxWLHao1yVijjrWQnDjDI/i6MsKJt6Erjn5pUc9DqA5wFzk/2plbxR
G61MCa6u5Lv20F0Tv3apH++kn5NbHvpDcrzkoXQtkItxVjrH8FF2V44PYXuniNKEzXVbKcSFNGRU
A0qPIAyyyvpOmdE1OUSv5zMRgQi+j1zvSoVQW8Ka0Yd8vs0qQQov+j4X0xLwuZFoBntN2dxKhXXV
SpkgAGw+ya92gR/KA879pFs1Vkl/kp7oY/pXfou7GCa2BrdSdtEjdcVUKJuXzbVQzqT7OjNSWcW6
zQ+tT1zFazFFZT2PwexZe/EU1eajwVoeW+eVC6l1SnMryyvQJCOJn/9J7tFN63b77J+BAn3Ncoij
1MAcFhWcNmPfyQR5OikjWQyt7Ck4q2afRj/n+k5Ye9i6PKxV48JrJ8VjKo84kQqcdwkdnXEpHsss
3ielJAgRIm24xMcoitE2RzhsaVw1EoVfvRbSP+c9SrhVXFRIh0ZKlQn2qH0HIehro/uKl/oAOL4O
a29CTPpGnP/CXLd5fqAqx44P0ILyk7DzoJi0WWjry8uN1B/H8ro1v0xm4naS6p3XcXMdV6K4syPO
6mVB51eLIdXFtfGCPSlu+nZexvY6AvwJJNAmqE55JOUMrMRKncPkrcwDxgkKOrftS/qi3Erpe0kn
yR3Fpa68F4Hub8YsVpUkBKQsMm/zchLFMtVtXJuA09dFDiDxBXa4WdgwVyI4my9AATLYcoG9+l5R
39iZAZtWLI39HDBUA9Hz/PZaruRxhh9WWdu3A65/A4DJ1OvRXzzFYSIz20sPIaJHfAeMdOWbYA+Z
IfDXp7WenC+0uRRrVgqbnMANxFA2q6/yveaMnuJHx0mE68m+dk4ad15qA6FSRCGNtj9idTex9r3k
yagMVzMOsybI17YzqNOi8ne1UB5CZWhS8NWDNzy34n2XFodagXnWfXyNOe5gmtDAVFttEA/xbajW
l1wYVj+AO1xjlQIURdPBvATi+l7Z553iNMJEkR1lZ1bV5Jx9zqQkj2asagNGQQZYYI0OUL3gfDJm
+iXP/vu80WwGl5VW3NFa0rQvp4rZjH7Q7NJrI5RwM1FLkUgKd6AaSgNENvSoAhPwewTEBWCilP1F
qclKFfYjVqd2ZfclrWQcBSA+oLf5AryHFJgIxX4CUI7WO3OMx1wG53h+BQUBzOSiSzOoapwUwGwe
Yj+17gj9Q7fmu1XxBDqHk9a1/hi5mEptgLuQ7shTlnuTz6ikRJOoovjFM3IVulWNigabQOHZMxsv
3dOjkjsaDgKkdy59Mt60QDzlLYrTJhdRVIAs95oBuZ2n4HkvxuSDAzhHl2ECoYRBBeeCYOP49tVF
kkD5ZEGcPgcYKwIRnQjtVmD2fAeIaYdzUhK2kPHX8Xul7Uz5girtKuTzzaqjRGJLK+FYUizdaSGO
7wQtzYLkQLRQXIwAGBjKcjnSb93Gdqivluh9V7ROXHjIE5qVRol1KtrRUSLdyUM03toiXkCRHlyA
sAsFnaAj9BjkySnzu6UStNqK9OBCQdQvcVeF0EOWj3K5S4cahBGico9ICy67yLO0N6QZByHtfljz
vSlCrBApwWURJRBleiOCErH5WvX3ev5kDoKQuV08OIVqHj9Az8O+y9kpN7pgG74CxcE9OUyoXN79
Qq4h3ztV4O3bl8iTTP5VVE2JpMk1sjJtx6JLEqQvY+Iw6sRojwmrlzEXSBRsFP9E2ph2MvcDU7K6
ncPYSbJL3rVW3s/3eKRxHhvRBAlS5/fxfSj/OH+0bV5yVkvGOX4XFYQaVgSHAT5A93cfRk4Tf82n
K9kUJFei2G9zIUCTgdlOY9w/+iMQtRnY+bCnO+MpuUW6IGzyF20NFwnqVK5A7QMfUrsEN+HRA0Hz
+aUTeJHNhQJVU4ZcAVKJb1svav1k1m+yqMFLuGZ8JLBDdQ7zd4serlXkisY9vQa36g4NrU+5ILZt
YWmpa2Pj4oKt6AnoJVGYlXcNOKwxg2E47eSxSW3c3JzEcMq/5ee+PwLYBFTxohRStGVccoCarDqF
EZSttacQqBWS4IKx/X30z1uKrVoaT7hSylOzaClqL0TZS/IuzQUn9b/s1kkAZ+FLacStqsBZ08i1
QGYd++ajjREgENQCxnHea6K7xLZGFoi5FMM0PlFz9d3cZRo4eHybTGzeTo0ued0A1fj/BJCPCXcN
jnC9yBOU5IygVMD3bAIE5pIWKXMlhItBo9zPfZcUlZ/2FPwxFUYJgQk1DN4l/nrShdudWY6qulTA
t0PL+2EIjPoA2uzzIpiFfr7anURwQYcNQlpRjOXSUEtEpYMOsmNrg5OaD0X8QqWrNCwFUUhkAlwU
IstgFNSACVTmm5x81ypB2N6OcieVuAg06qMe5yZ6ZJrhSbUDMlylouoX+4mfVg2PznhzBnMeSL4+
GtnUWGmqquBAnKzDFKMdJZadZHJ1IxFsz6YuJ0F8gUE3hrAqlBS3j+QaXN9BNvpqQi8xs5UQrohg
LzGgSxpmZuSoKC+mcdWpgnuwYMH4CkJEorFtSdai8fPFnh6r9jGhh3op3fPWvJ3DrVThHBNyllCx
Yc4LGFAOLbAATb/KnS4H/qDisoimgFfokheOlVDOTYsi7iZwfOCm0LmW8mQAME6gFgtaZ+zN5Ly0
TtO+7WwsH2a8GXZMFMjf6EHd2ej1KnbCFi+24efEcR46d+1MapBYoVYIXCFv2c8dgFYWVwGddy2c
xxYpx/mrXVuKQiNIw7gVoy5gDPb69+TLrzklS+BRm9FntVlcxtBW4RArBaQV8m1uUWemou6h7aR+
JYKLDgmxs1ptER2Wem+gTy/2c3eR3cnAIo6eiupuK0rrBf7Flw1mZA9NOsAEw2Q/2GgdeG3rZ5Rn
BIYoWDy+doCBuFSamBiifDPhVHIniBMiAcxWVuUyeW7nPImxO1Xnk+4mv6Qp2DxtDY8tsZC6TvoE
3x/Hfa5+Jd1uoaKeK9FecOHAXGi8xANkSJXpFYg39qzdN3jRx3OGdz4wiJaLiwtRW6PDxoQoVfeL
eT+JGHZE3+cCgWLTNLTYBaiS7lL6aDRP53//dgF9tR+c75d119vRAoNqKEh1CPJPzDuYLnsDSQPh
G4gg0lic7wNMbyYdO7YbD5RIgIfUJMdEOxKr5SUvoiq2aPG4MFC0iaGNI6QpnW/Ur7Hycn7x2Oae
idJ87SBpClutLJZH1c91upOT61k0DisKZXy5gCj/80dpH//1awCpD6aH3pOBt0U9Q+D+IpU49x/0
0EyVBOZQy3tJf6g1l0SCzrftK8/J5PgW6nGpzG4Mke0od0qgoaA7/Yh3AMQOon33IppzF9gAX0Ew
jTIcaxbPbCSKy80kqruJFoz9fRUvQymb9Jad1IWC0Wt0eye7EVn8eUPbHNY3QfqpgY1BNmUedmMM
Q6uMdbSlwZaDCKB8dpDdV2DsrfwBre7G3nj9BbCZCHORTQVPonksDm2J0etjoDWg18Egox3NRXVm
Q1Sz2pJiyQZRFBuEVCY/XJyrTRSOlsWGFWEJuJi2wFQQ0bls2YKFZ2zQNQJcROcpDNI0pu0Mxg6f
xK4pvdajME3cVGMlgQvXmTFrCuMEQTUxu6ePNvJEw+saJ4ncya0c1ZcORefph/PmIdKLi+FyboHA
qU4YyBV17Dj1emGv/KYFrteOi9xSmGlyZjVIgG1nag4zuIVAhpN7xrEKGB19RW9GFH0GjJk6odO8
07GJWK82gyFA+rF7qFuoNt84qWdGa7esWMIKxGy6JAWDMCDbDTzh9XfzXjQyIxTIVn7l3XkhyegV
hMAMTEYOOx0lv1cdGShFrINWB3aEd34vty3opCL7+0riONjaRJhEY0ZvhXlE17UT5T/+TAhnplEx
a7XWJOyxwAqi8u+kejLz0v8zIZxVlsAIn/UG7ypgewVtzN2U7tvl7byMbcs/rRZnlblBwGnfx61v
4vWz+xYugoXa/L6KHndGkScb/ItErQLJMAUas28Vvl68EfOS8TUM8fxPAJ9C5KNhT4QFjCp6nAGn
1CfX6SC6NGwmeTbzGTTSMGxmzqjqyKYEHWTopmFt4Oz2SndRhhYQ4onb1bacRpNN853aVdE+MfyW
fQKSIFJXPiCOyFEN1D2DkAUF2fjaHpqd7c2P561gK6P4IJEzgyWjVdOEeAvXdsWz6k173Q/vUG1A
FMpc0f1143bxQRiXVXZVObd63eMUaQxPU3a5RJya/BQSzG9EgrUcvtU9tbV0ThNEXMn8oQ7jUaXU
aWzRBWbrWf+DGK72NEhppDQ1dksC3EXp1IbTXbPMHIPu4C11SO/WrEMC3UmBKJ6zCMDlzx9Ek4+x
zuioMkURNMzGJwMxvHtJAYmlvuam6EbIDOCcJK4qpVVaMkoTKpJGRoM5awDtT+4mzXiRGB28sXxN
klEw/CUySsKdHb1V1NlkwyjbytWOKjhGJDcfHbyUBMQD9JAg3G6Eqg+Lyfm4aSZljNkFxPSCvhSS
tWuLSCBCYPmEOzbUpLNMScbDX4V30fJqkF5t+6lcvPPeLFKEOzeaKrMUvZYqP2uPTeu17ev574v8
igsWRRIvSjxiX7LWduS/ZLxZtRcgW2oypjve2VWVT+TWgIu3NGuZsBmaDGyhn12XOXoiaiTZ3I+V
FM7CMIVqp3WD2dcZbMZKt7ebcjfbh4mKni23bXkliTOuKK37NCmx89pu9vE6FeQvjelMruUYwbzH
a+n5Ldo0gZU4ztBiuZaUPtYrH5c3nxrS/ZBLoodLFlw+hYSVDM7MWrvQu1gpGUsOnivd/Djsw/3k
Srs8AEeOoEC9aXOWiYZgSyH2p5FdXZPkAqWW1s+VZyVPwXHttfXX84u21YTPMDXxIIKECON4XCSP
Z9KE2tCic8lh92qG3K4BldjN/pncEIhqldv/ACikQOrWOq6lckGc6OVoJx2DtA7AYzI59JhdjZ4N
ZrDGLW7MS2q7H7TkQrnd0GoeF8CGhje4A/j1bkJ39bH33o+oO+WbCEF460Xjg0DOy0IpQtmqGlkP
QpMFw/UvfqP0sDymsZM+g2vvuxAbb8uz14vK+ZuexHoqVdqvkUfMtWOIpsLMMB5RvhX/1AdG4wSi
ZjB7i95VN5O3tWTO9UgVjv1QL0ilbrJDc1D3OSyoDaQbhu8OoB33vPmIFOW8MG5aIzIlvN+S5Kj1
j3bxinEbp4ku6Or7sIlc0M+nwqxNOIdP0q9S9jMUlc03I+R63bis0GhUqqV1DWCVu/CG5dihZ3hp
6cweIDx80WEv8nX+WXJc5EJpO+ij3RQHMNIGsqu5bLPAB42m1h7N3c1OjN+98S61XkaTCzFaPmLi
cEHuO7qjT/zWDQ/qDUOqkTzt/16J/CCKiytKFfdFiPwXI+C3uLq45fJExy/nrW8rLK82zeRiSUNH
uQsjuHYrzX6+vFi97hHt558J4eKHnfVR2jXw5UTaqaoM8iUMe15wj/ywWlzAmLPSJLGOA2bSwP5g
XNVj43RC2DRBrOebms3exIS21Q1o9ikOmr8wLKzA3L23/3qi0CDaHC40SKy5VJ1zgGGRn9TwxkYH
wfP/vVPhw7JxYSE2OyB3U9gzMgcnJUc9rt3FEhyR7IfymYaiEFSsjPepIE4RgpqOGqWAOUeJRTWf
4+ofWeo8Mv60zUgganPNVqI4fayxHYtFGVG+t24tuteLL1osKN+zQHZOGy7Q9ehsz5cSS6aFoxMt
gxcbFlAAI2eW4mfbngI9ST1rrkU47tsR9rduusyN5edjFatSCMHJId6DK97L8UzNWCyMIL0TncDn
F1LnkQ0a2oam0cOfivA7hquW2HbaRZAUnrcLFGaw0qtSXz30BFcHoCeUlfEoWZEb2+2ul+1nawSQ
XivCFzq/cbrMBbulCs0EVzjc3qpnTb2y58wtyTX+X40PSXzfWl/Pxz0W1/7dUECl+1G9RQrrGHOF
yHmlp6poPBALCZIHkQQu6Mlxppkx8940B2jSXdg+nNeAecs5DbhcaJ6MYUiZxUkKOJbr79nwSO1/
KPknWqg7WD/PSxOZHBcmkr6S1YhAmk5QVpfLoCrvs05z/kwKFyEkKQIcSJLVfjMnezNMffQTYG5f
NOUpsm0uSsijlIBRV638piU+GFQcDeDtWd24pgVuxR/ndRLYAf9E1VaFUShgePInFcPz1DrkUx/8
mQgu8ZlNkuVxjHyrKIHjkzyQ5ZJ05xTd3qPfKhgYfSolpcxsWZddKzEdxW73Whjv/0wPLgj0g07r
vgQkyDT0e0WKr6f8D73y/T610gRAvWnYTNBEBf9PKZUghyoEWggc8z07XolIQYwjUxu5YSffT9mz
Pvw9AX60s55lanpNfkFvj3Y6wNFt+DGSVUOpNl2Lw0DpM19TWs9U6PdWw9lToff9/AYJogCPC5M1
uTRp6P/ypb5w0+SnYuRBtlzAGfZBIy4KTLSOulRhsaYvvUHHJCqe8uxRlPmIlOGigLTUtJJY2SMb
vtLFV6XXthE0ULO1/xyjLcvSddPU8fT6cW/qKY3bYUIzQdqqvqpeZ2EemN0jvQAYBit2ksOdZi1d
EmASo7hCleexu2vjl040/7Jt1ScRbDVXVl2P4NRQKHyzkQNMRJLqNkPzmkr2RerF49sFdkZ0E/8j
uvIJVKnDS6pttTGSUqsLpEG7BdKJ7TRKQgSH9KYNnATxN1UgQ0gWOs6BAjnSApjUcRoUC1VvUOJ9
PK/S5jFAbDTqa7Ytqzy5moV6CQXkTuUrYMuKUekypNfzErZ1OUng3EYGYFheaDZK+MVtB2bTdirc
SPRuuvVaB1DTkxTOa8oW2Go6e5GR5TZzuzidvb5aKi8uludulEHJ1DR5IFfj4HelZQQ0VND83Bqi
NvHtWtDph2hcxi3hJbEfWNyr0FyCXt4EJY2xcgDK/f9Iu7LlunFd+0WqkiiKkl417MGz48QZXlTp
dEfzPFDS199Fp05bpnU2b3Ieurqrd5VgkCAIAgsL+sEMl5MdYHrn5RVWKS+Pa2p6IDdSCqDthHSi
KOU5+kFMLq/C4lirbvX9N8VGQ/L2yBWMEIcPqDVg4KWLma7jcbiObqrO026NEP0yuko9hY1SyV31
UZqUeYcqjeWtB+RtAgt8iplPnsYby8/C5B9eB4NqeJTCbKnku6KptfKGQ0tWRJ49+bHVg/D8pNi5
XSkmQ4mZUmbrcjKF6/W0ljOSKUg9FGXmj88JBkRGge073UlPAs19mp5NP7tSJsPEor27AzaSJf1y
PSt1F/SHITn+InEvgQmxjpg7HWCmnDIxsXvlbMSJhdj46Tqt2ixnqE60tnlM6sQfneMyflkcxfNj
/yxsBElxR1S2i20mEGQQpH7XsvZIemUhPiy726g/GsPggY70WGPaWKQiVt011I1s6TUyJ9XMLNIg
DrFArPyhXRT3j2oRJVdaJMmABw9qV1MB8k23uEVDiqcNOImjquNJJUryp1FNM9pyLGMRR35jnYmR
eIXbeE6nqCkpToCMAW/LZi3WFsnsEhWr/N6wdM9qv10+Zop9kQHgrU7qOtJRtuLlX0UVtuT7H3xf
kJ/ZpktNR0YaJjReHNYh66YV5d2kwzUxM/yfRMjPNdtdWmMRFRyzvl/dz5Wm8ES72/Cqwsux2pzP
Wau6gRe4Qvj4qS9PUfrNNA+XVdg1qY0I6d6ochQlkTmESU31l95JzxNSAh6aGu6a2vwf1ZGuDIcM
Fec2dsQxrrj1MEa3dqrAKqhWTHKgzpi5WoOrPizqr836V7l2XjWrKne7KYHNmok/YrMtDHi+vEGl
MDQJ9zOeeE6Kll6MkUvBYaKpoJi752QjTezgRlqfJ7ioRDbFAe6fIiBs0ufLNqBaNMlDFklcJ00B
fXj+FDXfSHdeR8XjZj8C22ghecna7jXiNJDhfBrQmiOGzqIa95UhAKtRjUuOl1VSLZrkKZOZmDY3
ZiQhAFuw6txTQ9HEyXh3V79qJKOaFo1WWSRydn24hPmpPWKQ2j/LQRC59ifz42V9VOsn8zn2ueVy
fcWrrbhhV+YXAFQfRcmi+j7cZV5zVIE3d8FUmOryH+9JJL+Ax9s68Byv0Wn09MavMJtOsODFYMwa
f6QEk5+Il4RxoEJxKTbuhbV8Y+1zbbeZseCRNbbPq3OXZwp/p/q++H3zfST8naqhWMeBnYY25LPi
5lRulOQcqMVLpxVgKe7PqOoXD+NRoIqnxWvPnZ8Gq4r+S3F6ZSxTUrtzEdvQyGG+3V7XbVioEu77
8dvGGiQPMXRRz+YKuwLqITFcKsMMS7zo/ngsBd2anuQqWIKwhrYIgu0k8tfe9npVz63KCCTvoFe0
cGwKuB76X6fsSUsUIaFiS2SqbAqQTG4kcA1D/yWbnpk9QxdLYckqIVIidyUEnaI2DA1g3zBz46AA
P2Wu8KMqIZIbmFD20IwCmrDsznAf+sRb0eh42beJC+yCI5UTX+scF8RhCAti48j5V3P6ATLheXAU
YlSqSCd/nLmut7HwoOXBMm+b1Yu4og62/woXJIPI3BDdegdPNsapLmcTT/yb4Qx+H0GKp30z/M6j
uB2C9o8CqldxYmU3zsw17LnJRhSmKvsvrb+mKCxX49fLuyOO9vvdeZUhHf1stbK+rxFRuekNze5g
aH6b+2X9I1dBDfdP5ask6dyvtdYkRgZbi9oxdOfqFK1/wOgA1/IqQjr4ptX0RppBmbr4h1gHTTO8
XvMvL9i+nf0rQ54pV/Ws6HvxKBhK62PG03ujwKz7iAaXxbzkzy9sjCWd/66PJzs1IGe5as4ctMsv
DWgeObdf0KmAERd+BXCV8Xf812XBim2SJ87pQ6P3eQ8QwMI/VdGDkyr82r47eF0/6ZWA5Hg3RAx+
rZ2+OwmwYtSr9Uce/ZE7eBUju4Mq5gWmBiFCHD913bEp/5n/qPRumQRz1QzLcV9Chc3xjEs3MzsH
CDR9YIGeYm7Q/Nmyw8vbsWtuGyGSHjUyDmSIdQgByg21I4oSiPknr6qNDPE3bBRZDCcpS0M83Frf
ZppXkOto+PtP9GAMsFLHtYmcDujo2o4MGcUQI7NDELl+QxuIlxmdIhUlTvi7U2O9iiGSKtQteVLC
yZBjfDJPw0nQlJOTKpOnEiMZcTcuBTADoq5n2McqTsIqNjGYUQc2sEo/5B0G6JrjQ6JTBaZl3xpe
1ZOsoc3tiS4ChWjSn9k0ewZ5zLVU4eHERy6toWQOXcJqluQ2cKSgxJ4BbJ7rPwk7NrskXWx0XDW9
cYHSnnDX2DOmB1ZG0FpxeNnmdu+2jRjpbhtb28pXAYtoaJjUp7Qrfc6fKrwWLeWDShjWu0Vz0ORm
IS4gGFb21vDyiFpVNIoX6bMAHLZHzTe/WQAXi1eUCnK4j6rcSJPsIJ7LrhwXeIVsOaAiIIg+VjQY
Vra3Cha64g7TQvEYUfUo75rfRqxkGZza2pwUDSbKOd9RvI7i52wJLu/Z/r23kSHZRpZZdVfy7uVl
Gt8BxO9n9/2xu16P1uN6BCtqOB1B0HXQFbiG/UfQRrBsLU2Z2AZDwhKJcnZVhu2tExgLHkH1oTqq
3sGqlZSCIU4wk8CpJ9zkKfUi885C30XGFH599yBvNJLCoTRNjGFOHACpCAjgbX/itsJV7EfE/4pg
Mtatm1O76DgWLS6Pgpl6PdFzzr3sp/7CTa26cneDh404KShiDmroGB0FvzsvIEc3Vq+Ire+9Pj6u
S31WWKJKmHSXmKWZRug/hbAv4K0lPmDE4O2vTv1XwQOBUjdqff8P9v7Lu8Zk+Ns8VWMEYAqq6wEP
KXqHY/DB5ygU8QDvjGv3rLJFhTdhMgCuyjSdu6uNTXx2UMoEs1vma6HoVo68+UgPZaCdueKi3hsv
TI3NVkq+JGr6WWMdUH5L3Xu6+TCuHzv+g7ufsuQpoQ8ru4utPwHRbkRKrgWuy7B5FiMtlF/l7U2R
netKkQhV2YzkRIwBDNg5ejwBJ+OYCO3Peexl5kc3URzty/6D6ZL/mBJeo4MH4a0JupD40E6fu/ig
sH+VIUruw4gyE5uEGeDLI6ZOd+f6EWzU1wAS6T+0IwaZemg/+nhZpkItueLSNaZG6xTIkiy6tbqj
bp8zFbBsV4RLqW2DosJ9NylgmrS4anSc6mpgT2af+HpnXmclCy5rsu8ZX+XISSJtArNTVcP5ig4E
6uegq6EP40GwW47Xqv7/XbPbCJP8ItXM1IoyCAOIxXPIcelbbzRjz0wV+c9dm9gIknxiMxX5pBlY
PeCyxlPF56Tzor5t/7q8eruR20aMFE1RmuoGmeCRVvyHNy70qTLNz+iL9cYIHYSro2pLUG6XUHzz
BupoP9eVC3eUd56gt4xBoKCfU4zm/X+1nius0BS/b8QB+1kZRo9ISoyKE/NA09C9q4/OjX1bn00w
tfWn1vYuL6pq7yT35wx1HJcVGuDShQKjMxwQGyisXqWW5P50veKTpcEOR/vJIDcZdNBUmZE9GYRY
YJixGaOYef526ap2nm1Mcu/DkTheYvlVf8ccVSOpSohk51lijJUmgkEjIWfHjVuvBo1I5HJF1KmS
Ixm6O9caawmyLdQq/VZbbix+7w5LeHnn96U4jskwaM18x8qDhq+kiFxo0zSPue5PeaIONhUyZNdd
k0mrNA0WncazN9Fz1pmetX65rMgLJld+ZgHq9B9NXoL4zbnJxhVgfRGqAAv4FBcgiTADMSvQmfwc
Z7UKl88q0po937oVKZnCVGdWFfe4al00YBeV37aR38W3pYocYncBMTNWx1h7GzQe4veNajozo2LU
cN3mS3kFcmKrzs5Gr7jUd4VY7CVppbvviGn6NM8WE73YYY36gmeCD8rXUlh2USx/wBVKgbkAZJPa
DlIWUvgwjTPp584ClUF3Yw64MB5KFUBjt4y5kSGzkiRtlU0ariKMxln8X2VnLXTDB/0hPtu3+sHB
061U+dHdNXxVTGY6KxvcE5OIi+ryn8r4vgA09idQiq1eks3NmYNhEhERg+kf2/mQsg+ZChWwdxts
RUiex2pi25x0bM9Q1Qe7ma6HSPWw2D05m4WS7lTbbuqoQ94PpctrXK/IXXae1RyK6Odlr7Crim2i
c0fQjtly7gWIqaLrGDZk0q70+IejItfZ1WPzfUkPnY+8XXTMde0GO2A9Zqz2VzHxO/35sh67xWWy
ESS5AJ7GcVWbyAqQb/WzcWgOwrXNRfCLd9AN/oCOlm7lCcU3LodSXvOEY+Fa5hVo+FN1+qs2RgoH
TMsRDg0LV6Tx32mynrX1D+bdv1FBegilLLP0UQwUJlrr6fxU096rmsPljRGu6t2ts9kXyZVp5ZTH
nExtmKTLF9KM927pXhF01wzreF5JcqunmjcyVf5S/O3/XawjJ1eSEh39EccRbYbyeWjNa5KDpM1m
wRo16PPirmfbKgjubiD8ahPvaNenwV7oUrtIZC4eanWA8tRH1+/ACxcOaBBXMW3uOtN/lxbj296a
oO5o1dS3EDeB4R1ZU+2GqcDTKhGSpxutLKJNBSs3yd9m/JXOh2Q+XzaQfUNnLqIrRFiGzGhhNGXc
6SsObmwXgQlDaW1VvmRfi1cR0kK5nW05Rg1DT1IPaWbjcFuGyQE703lt7ZnHOQRDWqhKuKmkSmtn
pDrt0nyFazU5XsrfRowxIqqkyd5rjxKKsAfzudHNIf6IjRvqornhw4qSYAb4WzvEIaFeok+3TXHt
8uPlndqRZRmiPwZtzgwOSJLFlpZECEsQpo40iMrRj6j2YDWaV675EYiU30fBvhEnedg6nhgmVGK/
6vW+NG6mRaHOjuFZxNUtizDwRNoybmzN7MStSnE1aVez/jir5gzv7P+b70tWt+IySnJxtRaTGdDV
51OG4QJ/oIQJIjaToMUHg8alF90w9BOpWpyelsygDqvH525dvcv7vrNQNqhmXJ0Ql6A1QzLkZEyn
IsuaNkxB27G2g1erACgqCeL3jRUXq7WsINZow2i5d5IHiyt8zM5W4IgTk9qAniDMEZa9+b5JKq0r
3BGnfnADA3iTiQZUhW7YC0EgBcQ/GIiCIoRc1AZWmPSOi+ERwLdlN8L9l0crXBO/TjCvTdwAqtLZ
vl6vEqV1S9OKkmKExCL/tliYjYiRiJbCwvaqSqjNuY7ouLLsd/OyHdtkrcNAX6hNTzG7G6MHN//A
yMc1A5tvA8az+Z8pM9Bskng2ugv7EoWfnHqtSX0a3WvJP5etUeyVdLNjpInjMGK6gBPLXoi3belS
VmJxi6c6PY0s8pdvRtcEGgbVXRa1Z5ZbUZIHWjotXYexBC6K3cNP5LMKwCw+IOuCFXWB6TN0ELhK
pzdbBNpuQgPGwGOfrkbQGSezKFEBf7qsyZ6hbAVJvojGU1X2Onwp1UevNr4QO/PmVKWOSorkKIwS
bB5VhpF0LL5t8Whhf7T9Fm46C5STjg22DfmQ1Wvr2DwHHzddTlFyS54tx6ujW0377RV7K0c6WmbZ
1MKXVGFWpUdbf+DuHDKkhS/vy3tjfitFrOjGMS1Nh6G3ugaY2ngVzTyIixkE9hi1F1UB0gKKo/ze
nt9Kk+zZJA26caKxBV7+uUxO+qBKMYkNfmvP4hZCagRk0aIKKwX7LajYzXwuhtB6WjHF9MY82Xf6
V5aIydlfpqOWBaogayfmfiNSTmNMfR7TKMa0LcGm671UUQMEdVMIVrTAfXD8yxv23sTfipNObF6v
FpKo0HBtH+v+mxs9mbUCKrm3SxY6Q11bt1z9XVySrSRKsca4bksQrpgPlASXdXiJbORtAj828H4W
ng/AFb21uqxwzSXrkdOMPpk/yu/t9/JUflvPeMmK0cG5j8RG688rssRedYd1PBS+Cg6xt2/Ib6GG
hNMMPjs5+mrBCbraFBn1GOV7RwwkOdo+sc9rd3AflwCVntNlrZUSJR84thqmVumsgqUsoeZZp9oH
0OSRHMRw3d/HhVkgE9Zd20C1DM8acfA3B7uthtgdMe8n7Of+iuqlZw8WKu+qUtmOOVLXNBwXB3un
ImevEXgpWyAd9eF7a5yzMvUmPby8cLsyKEZ0m4j66bvxaE0XVSueMZhyy6+L9BC7952qK37H5Km7
ESF+36xWbydpOyZI5TckmPJbUzVhY2/vqQu2YpAz6SjuyreGOWVNnRewNu26FZlv0XkwXGEqo4CC
quOyHbf+Rpykz8JiYfguGu/zK2J+493gDTbMm2ASjquw693tQTMKUjn2Tlo6Zk2kjxkH20fVeAR1
eXf1F2UQqL/37HgoubaFpyb8uxypAHfcNyXFDjnWwdJ/trrvDtSvxk+lfTWjiSjtngZbNbVVVg0Q
VBP2hsEEjg7AgyUdIiRB+bSwCJUk+7jqQRI9LCpIrZwnehEBXgkTYxkNG1MO31perDMMcI6QJ6rS
72n1T2fyg/sPCE28iH3oK8UzRDZzIUzQVyDgQ/AKqNtbYQtzOmqNYhr9MvwwJ+MnY2lw+bC+s3Qh
A9E6qi4UNzCTZVhLk2dJggvKzg/DjXCrg0efXIx1OAx+o5wYLUewQpwDEC8Y+42dt+HYgatg5TWG
kC4N9dKahPl0767uD6IvilhpzxocQBJhCA4DVYt0a+mLS8pqQstnx040Pi391aKakqUSIV0RU6XH
+rwsdZhXx5hMNyne1DGvDpf3aM8M8GqyXTDT4kzJZwnjTtvJABQ+7DPi1Tm4/3OFFezpgUco6pUg
igVJhmTVxcj0qbFxcEg0f9KcEnD+MZiWx8t6yF5O7P1WijhbG6+dFkMUlbkGmIb+UZ9xxTm3MTnS
rj1k7W/WemVRUmDpLDyl8ciHsCkO9XzM2HWlmgK6u2Z4u+tExyP93RWxoILsDDYsmZj5z45WP818
bH0Qzh8vr9reiXGpBSeK3BPqlZIqYzpHICTsBsAXrSPeF25rhgR3qqqC9K7e+7JmGDoKfmrLFMDa
t9tjsZGmedsP4fQjvXsZ03eIxrD7CSzcXQOEq3XOVIxgO5aNlJ0u5iiYgiJCOqKtS3InHfQx1KLB
K7VvharNf2eTMDqGmPCjCBfexcasGVM3zQByMpYHwbRYP9fKadHij9xGx1g3rNgLYYj4l0zfESHx
0BdLjnVzjiJSSNCOq7cBggXA+Q62Up78aPolDwlV7BIuBlc6rKzijcXcBO+Xb1ERCDxyHLqYeR84
TwLP0hx/l/YBAhmBE7Vg6fBDumQYhWZZeUcwMsspkv4I/s38vNAsVryUdmzhjRTpsblSNvGuxUyh
dr136m9N9nz5HO2YAqI52AAKBwz/iGXdeJ/EtuJpmpBs6EzwuoxXFaZ4J0o21J34gJk6sDIojRo2
MqxvpTh6N9UdX4dQpD4PVsAT376ngDjPJ/7Qj5g0mGOMYnvzJ6OqxT6ZBLM8xCgjPCUkwyCrU1fZ
AMNIls/MuBn1378lmIuJU8joo/bC5BV0i2I12xqJrXo999m1tt6O9W/CRoUKyBzitNoYFoIK89vl
K/W1hqVlbViRZ3c6uPO31FXcpsJfSsf1jQjpzrYoWnDT2cRdh/Y1P5kS4i2trYFhp0tDK18wtmhy
dI8VHQkNN41/87X+S0OYh26DlR1DXt5q2LddMUYpFnHRanqbMHcMEWj+Lk/uixSRgGc2Ev2IHd5K
0TnpeeqIrWpyryxO6fLQm4oDJQ7k24WkVDhXzJGCAF2+L8CESqzBROsvSf+ZnPkIcmb0F0fPvdUo
kL7vXcNbSeIv2RxdtN0sDZwhXmPabc6vqYr3/71rePt9abVmnQxruqDet6TnIQo6sFgp807vvfZb
GVLw0089x1hvse9XHFMOiwNQ3x8Lj3nIq52yo2q4wO6SIaHgOEgV47BKB6lNWOHyFeLiCuOj+/to
Ol52pyoB0jGymW3GawEBelF8oHbj97b7838TIXlsjFnX1ibDtswWeLGy5INrpQotdp4/gCejRiXO
CMX8DWmd8P/j1EgpbgUDXBoCi+r68Q3Y0sHKEKg52vdWbStOWrWmmLM8Yy5A11z/qtPxMTN+swqK
R8IbhaRFs3qXOPPkYNGSyhtw+sG8fHlb3tWtZBFCyc1xjAADsUiEMkfleqJ7p/ZLP9XOE2ALok8W
BV4VZ8feAUUOn1kOxcAtXG1vJeZVX/ZNg+yYpj+b8+eMf8vKp8taqUTI53PNxqiIEc4nYEKOr8qO
eyNV7M277g+xcq6pE/RNm3iQyuipmPDSmDVg6NrOsxEipmgnexkCFDo3gH3Uo5/cYYbnQZnL3PM+
W8HSlnUZN0ka4wlZaYf0Dp0uGNfiBCYL3NsFqGs168meoW8FSnHQUlO6mCtoLrTsu13kV9lkKS6F
vQ1DGgvLaNuoHBDpIl1G9JA1aTqES3WXxDeMflCGCu/61H7t178y5MaCvtd7MvctojmO6kR1YF/d
3jMXv78RQ8vLWnGydhcNqQok2VE5fRc8Jhk3xoRjct2Y3CIETuJ/Ltv47slF/uBfAdJF2mKeN6Y1
sSHsfix+8VHMg4mCH/noL8Hgq6e+7euDLLmLBwkgE5IvGmg+zFOKB3873ETzlyRWnFnV98XvG0e0
lK026HE5gER/8UzWeHhFXl6x98EiDiyi+f9oIJlx1GHAUQsSwzBHpIOJnYbHNY5GOA28DWlZ+sBc
duibsQA60dGVfFm48GpSgAUCeLgLJK9wM8kWnnBSRQ2DOeRUpMroHUajaV635pmXz+3ir4MbXpa4
E9JtJcr2jvJlOlcOXhDL6icj2LjyQ/21X1WrurNvADxg8qCJkg5SWtKlS8dxNRaX1+D5+2bUz9Oi
eEWovi/dsmD6jtfFjgF0Ww66jcGx2W8PHoBneKOCZNpVhsmnpTMDDX1kj79GMBsYwGz4f3iO3giT
7NyYWFq2Jux8WFu/HF0vVXE57TjTNxIkO29j9KtoDW4/5Oi+phFoR2f9C3fL4LJ97eSY3i6b5IA0
I14wsAGaGE/6VfKx/Q4GBDQVDN66+N1zfyYIhRUi91XDwxUK2mhmkWKHbtBRHtWqASib8eda+CP5
2Jx/ZWk0FhjTJx70H7ujirZgL7IU2SCKdIBlu4DAvXVOPLFyG3ibOhyCUYyJXU8gevpSnmNQukZ3
qgffrji8wtARTwFcepcVKi2AFoEgxA7e8FCUtX+NYbHQO6gp2U73PNNWmBQsFQtNzagSqcLCuGWg
RnGHg7GGdXUauaFwwXuH2RSFJOTvROgkreOsp2s5ZRPuLFCa9vZfGf0Db7EVIHmLnsZVX2Qm8mlO
dOjGNUxZqohV9nSggMwDt0OQ4JAzMyO3tdzETJkwMr465X1iKdZoz8a335f2Y2wJmdbOBY4imzCt
Mxgx8MdUkvmKhZDvo60UKeKK5wQZ7hrYUSRS80N34x7mU3XtzIfp5a2kOrmKRZOZU50uSxx7xaI5
dPk8jvm3oVH1zbzrjBZuHBMyHYD8kGM35UYgILDTuBVhqugcNW/iq+pkH9GF+KRC3u0r8ypIcnwk
GpzVdSGI6bdtdZOsCiPeC+3eaCK5OTfhdKAtoH1mHCbxUbunPu6K43rM56dfYEKVh9s3uleVJKMr
3Nqqew35H41fW/UViW4LVZ1fJUKyuEJr9HLiqFXzNvUBXO+NMlhUZFm7rnNjBDLNlKb1mKkRA3id
3awHJP1O5MwPjphYjphY5agVhiBzTQ1DwmY3E0WwmFxbrDvzlinixr0obquP5NCyMRkzp0DepM7W
25ivntsld0Mj5qw8X75cVcpIURCvG2sioBYISX3Hp3P8uwhy6XhaQv4mwG+7qaX2ilxtbq531fBR
i8y/XD4FmZ4KlLyC8WfvVhMTMFAtZg5elpI2dR41LpmRZbBngG+tDwvrvCbjh3TwLY0pXPZeLsDa
SpN043pCszaCbm04hnqIoTuf+tvab677QMwbLW7z++TT5e0SJ/KdA98oKI7bZjnJsMSY8g6R2VwH
pv2hI/cF0oPT9MNt74rh62Vp++dqI07yefqaF+0snGv/0zgkYNdIggV8HsmpegQ5ucLod13FRpjk
/wrL6FP0lCORtzy4mLOoPyf8pFBo19w3MiSP5+gtG+ZSOHH2Unerj1oPlrj1kQdgvgo6n5+UVDm7
l+5GpuQCS8JS2iRwgWWCrkuRoJw8dkOfprDGwGjVNaXaM5mKl/bJ2OkiFZ65L7359TH6mHwub8R8
0fhQKygOFJsmPwSntGA5ak1oeckyH/UWin9hsIli28S5vWD2MgEvSZFvMYnA1oU8TEAPMXvk64BJ
xfTQHZNPKsLk/av4dctk4l3Lrue0z7GG5HG4SUFnXPrLQ3ozhUY43EahahitwirlmeKZZmlJTOCE
9ewzN26cSeWpFCYoF3q6KUncrAQ6BClLMcW0xoy9+ocNqxcpclXYt3t7bVZP8hrtkpJS4whkXLae
tBHDIdbhA9ywP9u/O1L65XrZiJJ8RmXqXdpbaIYp3PsiAgNzoQI4qAxc8hi6VTlOM6NKYtSPBT8s
y8OqGq2lPLKSh+gAPWBDgYx/cZOVvnUwTpqfJL51ZAf613LNwv/tOMlJIiOL0mlK4AWzs3Wov9VH
em5OwiGRQD/Vfw1cYX8K+zalB2A/NyZokyCP9OW9liYna05VPPT/5TZG5QTza/BGk+tAC1sdY23g
iZxPyCVa9/rPX3RQeLNrh+IZzGRIkqvoDvY1exUqDt7mPgZpGDGKGpqZ1b1rlp72+5gHPG+AKP6P
VlJEkw9T19IR5aaVW195twK1SD5Qazj/kUm8yhGKbhRZVgtjS3NAYMjRjoMI3Fl4fCSH6jodj+RA
/j+s6vtO6VWkOHkbkUkZDWwskEniV/XzcDZO3fX8mBTeIogpTpMKdbO/VQ7IRw0DrF1UOmQTpi7F
EcEbwViNG6AXfNb0weVVVIiQnyFzC2qVkudtyOrncbzvxy+Xv7/vi/5VQX55OFM11wleHOA/uSbk
sNbPvFDkOfZ996sIyaCd1kqrqIa9OdHDYJ06M/X7/nEuVW5VuM33N/qrHMmu4VJJZ3BxWtHNZVo/
Uhb0zn3soqEj+TzPj5cX7r9c6K/iJPNGG0zUNRbwB6vFHjr0q+HgXhUT9XH4gmQdAt3M0IsTtwHn
y5HW9q2l1X5bTQrsiGp5JZvX9BoseSOOWes8GdW5Myyf9H6LqoRCYeFSL62vdAdPA0GLcCkgbYKM
rHoBmJmNT0BP9/v8jL9u4dfVlW7hdulqmqy4v+z+qo9PjnGjR4o4U7Vw0jU8x3UJ1lCYPqctuMOB
jzL1sf/o0tm8KjX2dHn5VAdZ8hX1pBu9veZ1yL6TXvfmRQWVU5xkJsD3G99nxA1wNgPsMXHRwMnD
iT2a+d//kxIygKRcHafMGixZoi33i96hiFL+JrGetPFM8haW3aEb1cDG6/X1MP1tDh8y5ZhO1dll
kquYeeJwWsGU9ccm9YQxJwcQ4S7n2Y88AVdwXP/yyql2R/IWBtPmCdwC6BPnJWbmxNNNUjufG239
flnOfwn8/j04THIHo5bk89IUosKQ19eiCOUAhFHP10sgWpRU7xqFWTPJKbBC52BKxxW40OGDYZeH
WePBZZV2RWDANcgdHLQDyl1QTRuVCFdAOaWh+c+5y1Rkvrt+YPN9yQ+4mTunRIBjWsxNot/L5LmN
pwMqhP+bGpIDmAejG7VmbcO6ztpgWSvH10ir6p7dN230T4JljCFdJXc2R0mDgVMani828Z1HzcNo
vXsnKLk3dZ57HI4gQ/7wJ4q9SpRMwAWAFoH/jMziHCMRa3pRcbgsYT8Q3ygl3QZOa4CTUowG7YLq
7H5JAFGYTywAex9oN4g33VbKCT1iO97ddhuRklVMo85yAvBxSI8ikEyPHIS6HWgBFaoJV3NJjmQW
sZlPuQW+ZRQ/xaAB8ZDO/eVv+jK4abn+o4wYCuxoUEB3Apr+394SbhIXjZPC2N2k9J22u+20xnNz
1fCU3TO1ESN5cVp2FmbpwSZAgXysrA/jamKgDZC1KsLD3W1CpkY0wljoV5KWj7GINLGONESCXgLM
22ahzjEdc4qvxuVvYyW3zjKHFqmOim0TCrzbtle5csdwW42m1eu4QZbH9ZCfinsxSRKnOfYF7/fv
Ngy/XIobadKuNbNZWjEBBCPrHovxgTvHxPqs0GjXEDcypC3T0w4pMRuWwR5R9QpErdg49i/gBTEb
U9lZshtObuRJd3CcYxI356h5dMgfMb8+Ykxuen5JH13R32UfkRdQun6HpV9cMxMvtS6Y+t4zYhV8
ZQ8WZmEOIlhUXHRcMxlS4JQMHd0RRIxggEdCLDpPne9+so8m4olORRMlPN57+3uVJrmndOyYbbmI
xOK8uEvL+KrB7CDcnV+WBjB1ozlftg6VOOmYAfefrnUvxKE0wNpPC84zau48+TqpKgS71/3rOspx
bNmbOQp7Otp43e+N/jVTpsb2fdO/SycHsWZkWlrcw9Cz83QzpR7YX/31FJ3p2Qqb5yVgh+k2Bg2J
IozZXUKRRkInKhqI5YTp0NA8TzFwIzTt3Esab8DY2+Y58RL+8fJe7YeAG0nShTymHHRvGSBi9uCD
eN48MD86G3dRjpq8aMRXJWf3Y46NQKH65ulRUtaOdQI0DbkdwwE4GjjDc/tDsObpJ4wxUwQcu7H0
Rpxk+4nh2oMzZeAh4Zq39Iemeih0FSHxrhluhEgWH2kaq8YVLbAR1z45+erxwlX0I+4a4qsIOWea
TAYfqwzEplraHqdi/jajX2vp0SBvd3/yqtqIki+QDFzOfEIOZu4FYCYxe7BUJ+mhXaIfl61PsTmm
dI1oHNd0lkJS7vKgMvhTz92gnomiLKtaO+n2QIV5XGYbpwmWEEzr597JgwFE9jFTYChUgoSdbGw7
1zQrLyzYtt76Wg3+TOOxy70CT/jL66ZwDzIhNY9znU0L4Il2YXwGKeSJpuxU1JM3xs4Xs1bFTSpx
ko/AIIeyMM0RqGIx+KIN3Jj6S/Otjb7SlihU2z9KFkO/qo4OEBngbiZVXJoTSm3VXLa3qzsMpzgz
FF5vd59Aq2IAewJMlYyLHeNlXNMRIVK0nGLz0BqtN7g3Sa+wu13zfhUjn9nUTbK4z4Vvtf6qp4AA
U8Xb8LIpCNfy7m7HBBu8dkUfsfyEb4dopEsP/2a5g2fWJzaV3mDFYMB+jNPv01SGf4bZ2IiUzKHu
YwTrhXBF7hW4o1tXET8YuzqhlRNQS8QloC94e4yqARkLTaAM9EfnsTuXpzRk59WjYXaw7tZHkaDv
jloQGx5KBf7l9dw1jY1s6QgTNCiyPENmLHeui+nvOvrkOJ9T1a7tWsZGivh94yi6eAItNsVDzlpm
L/sB1+6bleLmU2kibVNW1DzWBNagwPSVbLrjQwWlrlqucOLveJ1f4uWNMtKNPtpsXeIMgkyPh65X
YSZJeptfRUFz4j/QxEwwlKc4Gipoj2oNpZt95m7XFRWqHZrOQI4UghXbK6bf5ZaXlZOudm0aXLsm
I3Zqnb3/I+06luvGlegXsYoZ4JbhJmXJlmRvWLY8Zs4E09e/A828uTTMuZjSLLRSFfsC6G40Opyz
OFWgm8eu/3lZ6Ta7ms3zFppCPna2FqPWOeop6kKl7qogUuJtGvOdqbkLimG7fh8GMjhKyQaKfbH6
jIwGHfDu1qKgRECrnaiMxEWig6ZwwTdlqYy1Am9etK2XzfuoSH0j8vLhQbKBm1fUagMFl5GbY92V
HCBb3bOfIMZVvTmo0V2afp8e2Y5d4+LCIwQsybGkYCUTLPiLpDTKJIm4fujsHmR/vaG7Tqp5OigG
F0eTBBgyaYLfKA2wN9ESy4w0gD7ajtvk4w9ApPohq/2ikzWGSByxKbiQKsf1iXEORILqNcD0td7w
w0bdMTCyOcnkK1Uk5dqSmoLgTUyiZkqxQGW0xqdoV6rQ9EWqYIlc0128d0Zv1R2+XNafzahjpT6C
L4msDpMrNUwh0k9NcWd8qA119X3Bi1QMGcJFQaDbtI+jgsT3BFKeKri8CIk9i+XfhKSpXRMIGeLO
01mNnsPrNHm6LESyU2IN2Ihyo+8sHE+lA8gYTNpFLym1ySQIPgOgUimjISyKaftGeyKG5CUl2ybB
Vago8qZDjXtj7q61/iruH0vZ+ND2q/p83mLbqe00QwmKQRxF7pUVZjT/hNgYlfdOd/mwpGxN/P+r
eGLpFXNEqgLy6k+TcZcopzo6XD54iS+wBF/QGUQfNN5Jm6MRTf0D2G9LNLrF+KJkh7D1ipfL4iQ3
h5ghK3onTFMdbzaWnqrCnUnQ1A+TDFNftm+C3YO+CggSOeKwHFRmgBez61PEpGUWmUYL1j+2MzUz
3sYKMPPC624RtwbmUb0DBj1iI8yBdidAifyn/RMzYxj4G1tk4tDgANJ2YNXWGOSuumMbSW6kbbWw
AcYFDB4AbgjJgtZgbbmwGZo3mf2uUZXsAdW9Ctk+082W3LwjaXKTqKnljX0i0RGZbMFTEGog7tQp
cjvZUzW/qs29Zn4l9ZsG9imw7yb15F/e1O2DPC9WcB12NthDVsPDFkrfe5nOHpqwlSxqW/HPMvhv
WJmyXaip6tgwZbDGGqgZWPEhGn50xet/W4rgMQzFcpKRQPMz+0qlN4YszydbhuguSmbNRYbSYrjk
V91S7ecwvVesGsFsG/28vBaZLCFksGYrYirHVS/ne915UaND1e+dQiJl21ecD0bwFe1cmM1k4mAU
vOaVyTXjb52s/UkmQ/AUGQq9AG0mqLiNGFj6YpV/EPbp8mZJRLwPNK30a3ZScH5xtpo2csD8Bei0
zHaJLSt6SUzlvQKyEhNObVUlc4ecUQPUU/CGF53EULYzybbDp+F0zLuLQDiYDqDVYqDOYH81Ldyx
HCJJP6bPHHCM88DJ2C+23c3f8ojwSGN6NA9KB5M0QVcNGKvAAN1mu5dZzvYBncUIHrXLMtLFPYLu
Dmi8WXjdGD/iVtIHJluK4DnHuQzVOUG8O5hAGk/psVIOTuc78dUysWRnNTYSEnXrfLmse7IjE+f5
Z5KQEZiHuAnv9JPiam7+NLjlwdqzo+4mO1kpdFsJz1sp+NIaWHWLwvGmEpAADQnSBKYM0uq9Of63
BNxZCwk/zpWi91acLLMBkx1PMx6dpZ/uxugwgthmB7DfyAUN7ZHcoucFAAnFXfQ0ZW77OYldS3EH
WVejTHUEp5uhXSg0ePekM+9Q+k3zkyojPtv2tectFXxtRjTWauCGCrRxeA5Z72ZRcmLFU9wskpf1
5mII8NYBcUUAyipIUu1Wj/MZh5fBDozSbbLKrWQUCjIhglNXbCT7bDQQgtj2ynL8sn8cSomtbe7Y
ah2CTy+sPCmTESJ6MmHAGSP4rVc6L2HnXTauTWU/yxFzSHqhVzlCNNy4kacm15Ps3cS34jdFX31f
8Evl0iggD8XJ642B0M4FwL9fg5ujrrwRwWU/SnI6mz5qJU/wUWiBK5pZT3lLOG+6Gw5s1/yL8X7Z
tgkxnQLmuyWq4ZIslFqXqXRjfXf5YCQKYApeKMP4kLn0OBirLz6jPSkAPcyLztgh0VuJDkjUWZxG
VjNaK3OkN4HWje5sfnJG5rLi8+X1yITw9a48ngKI1lbhWaEueyLZw9Duluh4WQS37d91DejZjg3s
HMDS/yqiLfSksQHfFShlvDOtW7QNopiGIGK+ouTTZVnbx3OWJSynsllZ9QviOobN6opTTT6FfePO
6UeqQRwR/K81Cf5sjtsZyUIEXnb6ZLH9HD+n9COpk5UIwZvlTKP1WELTuvDF7G/SWaJe2/f3SoDg
ywDxAcKfFnu13BlvHOGVHsln64Y88OJ9d/jQ8/wsToxVFbNmZpyMCFN0H8xJfjW/RcbXDxw/6NpA
ZWRaQJIV7J860GStx7Eoix1k+VNZtm48fCPt22U5m1azkiN4gT75P2pkX37JGsvT8oOmyFINMiGC
3dQxGPVKDsMc5+yk0qsIfJfx+P3ySjY95molgsG07dio8Ygdq4Eu349fe1nXjWwVgqVUapOixohj
jxXDjasv01z6IIe4vAqZEMFWOttoMlLgOrNQk6Dq4tNDbcnshd9Rv/kx8BiZYNqhgHIR7sy5o5iE
mBCQNTHGIMAG5Rce9zI+54BAR8Xh8pq2T+YsTrgy564ANcPAIRwW7Rvw0dVralX6038TIhhMWZsJ
XWI8u0LEASq7ozR0L0vYPprzMgRTYR3Ri2REhSMLX5jxNAyfaS9JAm97stXJ8N+wusTq0YlSh3HX
orlT7tG9HgB720f13Mj94sjbdz8Ed7ESKdjNgrlo1Upz0Fo4Nx31SXtNe4lSb1dPVjIE08m1fLFL
Bw7asaMrIxw9Jdc8hkkq2+wOvOow6IbXZ6ZXxO2pbZmrZuQTVWukWaW/Rab8goVNemiVlg0Lq0fb
izPSeAurgeSGMpxRf4qLIQinPxw6nxKm7udMDeZa1ke/nYgHNrgG1hkA+Yu4ORNSaVEX4kZcNJe3
TAMrEcMbAz9ijB6fZKOtm5q7EicsWQXUm1NnaMyhme4yC4BRtc/q/WXzkC5KuIVL4KYYM9XAFHXd
XuuAG8m88lAccbD7RIrUtG0p5zWJKDody1IHIDddYDwB/Oq963xv+voTZS7Ps3ywmLESKDhNXTUX
Wtfozlnycr/EwdIOfiwdSpccFRV8pQV0OpCTI+43nRfcL2H1QGXzLjIRgqe0dW2ehoYvpGtcQ33M
TdVVqeSZJBMiOMuy6FmiKBx8yrkdykMyPY3mR17iqwPhP2HtKw00mwGOFL5SxVS4gh6wBExX/eNl
td5eCEB0HcAQYepYlNI25bR02K2xuMpTN4mf50pyP8pECB64pFZZKRG8QWqzhyxUjv1sHzFuFVxe
Cf/Mb7c+J8j5ayWCE47iLtHHDLnPeEIfYPjNnvZjq7kNiSUX5eZ9vxIkuBslLuNBNbFl2njVK6+L
jMVI9n3B0Vh5mI/ZiO9P2rOh30WymWi+ERc2SqxY13MWlzVvzIwAS1kVp3K6A6iNWw1eJuMVlixF
rFu32hIa6nvmMeo+lUX1Iy+I5Nj/wVP+fe6W4FKSaWqnhXvK5Y48Ga98/j/2HY9pCPc4quPH/MtZ
nuBfmKkluOuRkKZ2DND5pS3crnRuG0eWV/yHG+csSXAy0TTFjjFh/gK3wK6/B/VzAFywxGU+p4uw
ZaQbssMSXAE4VZPOGeGbC/tqUD/pMj4K6UkJjiBKKSZ6OwhAWFAfTRQO1Ptwp94xwPC0e8cvJA9z
ieMRq9msy0rT6KAZ9fgyjseafctljLPbe8aH+JAIAZeIoAyRFTLS8dpkwtJjOMWHicr8mkyEoAXM
jKIlNnkGo+yfG8e+zlTnQ5PJILH7/zKEo7e1Hk3GxdQFTfpixqei/uTEkpL1P2jzWYZw+kM5T10V
A/lBf2BBcsh32d75zPwlKHbOx4ZeVwsSLoOMFUWejuA+KZPsqnLsBzuXsZZxNy+6UQsjnEAeQXlQ
F6FHksypMqVGQk5NZ4B3TpiIInb4JZ+K8JD29alifeia9pJLrp+te24tV/B36gArLRVY0Tx+NUDA
O1pDYGjHwZZk0DdfNWtBom6PmFR2OLS6drfsgId0o8Q7TIDlaAgzvMJP9CD0GlkHxaaarKUK6o44
ITe6Hu3bQOjF81A7TKkHJCsw5MyHRHVlhAtSeYLqh+VAa9pA9XOgCJqAe9UeQWSaHFE18MfDKHOy
W5fvenmCFWSVouU1B7UCb9O9abtWWLmt/oBu4UDa0r3lOdayBCNwwqXodI5LrinViBhYf3U0Wfvb
plO3VBNguaatAXNbiFZKjP2mitNUATsNvuLWzE0CBVwMC+b0K+1flBe3d/BvgWL4khZA/8QQA79F
7Ps8Kv3RmA7UmJ6cOXfHqd1fDitl4oR3UW93ZV9iogApi+yY02Vv67dZWV4NZETv5wdurNVmirHM
lKl9udgI/VhlXE9t+gn8qZ07RTIc7K2bcS1HMG09rkbDySDHAGd9b/w0mu8aGFQu79w/OJDzSQmm
vKhj4bAe8UvyXNwmh+UwuOanmbkoRHPGiav4xpLF5lzbfnfKZ5GCNRsE9Ckpkg9BU9aL39LCI1q9
H6mxr8pB80Gtssupva9Z/zFveZYsGDaaM+OqWxAWtv4YLH6GrKNtuNU+8WxQcR8rILBoMhqUbQM/
yxQMPAQnaBgB5AZIHNmzbuffjYlJDlGmKcJjpxyjEHMG0JTZfNWbtyoGDfeyu6woMhmCC8HMyV9J
YUy++W1nu3P7OmuPl4VsTv+udF7szdMXa4kqBZuV5p55Qovz3npMZzBI6wBklGUdZW5RHGEFzy3c
r1pWQCgmru6Z3lC6xd7x5p29Y+W/wPbeDgv+1gURlSXDYLODOiTasaLHOXtZeuRUq1tTBsnzD/fl
WY7gOhozUssxhJ6z03tUsG8P3W70DUzVKx+aC7I4zyD4YS36G72yVgyYeqsgLGmyQAfbPDjsjHLf
qZ8lyrHt5c+CBDVH1XNMKopLZYKxzpj8xUwumkp8jBPcKujhrNz+J8exiHFyTBLQ/cOWnoUL+h9n
SbikGo4ue158TAODRfhgBWQPRLSXXopnsek0NFDHAq3FscHqChe6yiuhJz4E0hGe/+XYtvdkjJmv
M9UMLu/opk2vpAjuMB+VRsX8Ihp0hsVdugPmu1wnlNQTZEIE/wfuXQVAqwimQpY/5tniT+p8lSLX
fnkt2xfZajGCdjRTNMwJPyAAAxU/B9/0xj3YD76TW5379jRy45PstbypkSuZglIswxxqBXoVAtS2
r8ewce3llGnXum1f2YCPurzCTedxFiZiZXSpQeYmg7A6dDzMmKjqVQhPvySSnZQcmCMEUyHGdsYk
xtwkMd7qcB/GX2cZqOH2UgichQHW+9/pg9uiz+IUY7ONfqrSvRK+hrXfF98ub9j2Qs5ShEdYSLMK
poV3fxUBK6rdGwZ1B+PpspD3Svtv0QzGZf+/FsHXoifV1ucJT8wonoCO3F/rY1R7WQui0nrYa4Pu
VVb5pmoNcGJSKZoc//ol6UL4piRRq+QFTFi/sQlqdQR4ctQHRCl9UnfqvyhBbHum83L5pq88k2Iu
hmI7YLvKtJuKHNt6J9lPfiqXViQ4pWUgYNocweNFnljAEVepT2OX1x0z5CBk9IQyTRS8U70QOjGV
4mUJo8oiN4SsOHyRskBrm5mIlZoI7gmMOb2dzhFYkx23+0nwiHWAb1K8k+Khruo8sFcKgrwHlFe9
yJel92XLFBxVWjTjUi8THuzN92wM1PZOYYVrdz//2+GJc905dapC7aGO0XzHR9TSneMN5k6zgMNk
ccrzQCKQO6PftEUHJaxhqGB+E9OH02jSuQ/xljCYa+zYnhDX/pTmiBh5+nXoPxJpr8QJp9gVmIsx
clwykX01YcK/bD2t+yJZ06YFrIQIh2X2pAwVzkmuMTc61LsCUFboquc4IDwD20mSfpsWfRYnxtxp
P9njMIJysKP0XlWdT/Egg7ne9MQrEcKVUkwA9qwU1NEnx/Q4sRPiGceU3I/bIdpKiuDvlzAH5qHj
oCbzOvl/0vREifvOObLLPVlSSrYmwe+bGqkSmiDszcACSZzQzUDdG8q6cDcjjNWaBP/eRX3e0BAK
1y+3LVjDtKRxnfJ+YH4/qzJjkiieiJhAKlMhSw7av/hI9xy7KtxNnuZxMK5IWj3f3D9DQzUTLLo2
QBN+vUichOB/PPHPKOgnrkp1L01nb2r2SoSweUAnSjqgDkMhdNvVstgdP4IrDGobB7llHWk18QUZ
RwClZSpe3v2A5J31lskQo7bD2pUEQakxWKbYHUGCN5zcEEgZeBQvSF27BZjKdLQZ/Hk4MqyH7cM5
r0s4nDhqylmhOJxRoYU7jtQdgUPnldb8dNnZbV5Mq+UJR7QMTU1YO8B/A+5BRwBNvmnllSZDo9/2
DSs5fMGrsGV2hr4gbY0Xce2VmDlNd+1V6fi2S10tQIMmkTijTbtdyePrXslzQkPRgA+O2HNud6UO
9JE2vanV1M9IeQQgknd5G2XnJYQxWc2g6CnyJhb9TjA8kQAaM329LGPbmigcm66CXVCEhunRBhHZ
HIhcVa4VDW1UkrzqP5zR3wLE4KGv6pGUFdwPbr6dAawM6qtP1p6fD/GnD/QcW8ZZmHAlZYY5N0UF
yw2bWwz2uNpwlzUfUu6zDMF2J7McpjhCy9mgsJ3Wn9BT4zfd6GazJLG5ffxnQYK52nGoW0OH4y+s
15F90bNdbUme8dLTES01nFNF73C7xgxkKfUu9hVveTAeVBTw5Z1Om37BRK3TwPSshjGXX+0n1hU9
N3s4oBpd1Gbs6gD9Rp+edHZ7c+dWcoSAzoyNHs2HWFXIFtf+FkWmC1yqDxjOSoYQzyng40yaPoMz
taibDV/MSVYq2M6b/i0CVIW/bldN7HrWdJAGjngDcupZ5za55ugyYSDLeVw+GSKONWfISC1Mx47R
/lsJPNfi0awij5nSIiNX2t9C+9WaBOuZCVVombd9oFz1wLZk+9CPbvRP3XsjQuRnL5dPiZ/CJXGC
DVETMML1AI3DhADtE3fSXb0qXSe5q2jumtUXmsrQJzc96mqFgkk1iqNShYNtddoXq32cZYUW2feF
Sy90GjOZQ1x6tvrAabfqH5e3bDs4WS1AuOU0hSD1y/ic6cN0nZzoF+sx/j556S2ncLa+FN9llE2y
FQluIbTqPGltPCSWAQgvVurmpS9ZE//EJT0QPMJSZlOdc9hH+IQ9BhJOsa/ez/fTiQJsSD2M7nKP
YUVfRtck3UvBSxRWVqVJgqWFnwe/uO1A3qoE45e2xVvW3gEJ4TA/SpYqMWVxiKQZwVU2ZiHKfJ6G
sroFIjHwGnrqPZqXPN1t99yzyzrxtz0u5ksd9GSgNUNQSs1I5qbigC9R9pLj4k3VY9xIJle21eQs
Q9RL4rCMWAreFqCgVR4G2dyabA2CGlpqUauqCerqOH9EfI7b6Us8yXhztk/nvAhREYumaVoeb0V1
cxhp7VJWBsVQeq2xu6wIsuUIqlcxhaR6zBuk7CsH82RM9wZ2vCxjO37AY++vcxdnxMtJM6idQ4jl
Dnid5yB8bxSX3DgooYyH7iNdjfxt+X9xQnw3JRhsTgsdGS82RZ4VKwWa/WWQjPwIfvcVZyHCFUVo
zRyzh561mu6m9uTn3d0wgLm8DDrjhyUblJKJE64ohTqOrjOkmivlGly6pKhR5w2GqPcd55bVH8kL
rXaQG9nqCUOpkZGUc4eUyuINke7SWOZr+f5c2j/BFwzj0jc6n68ofo4/26NxKEB/lrXoN+tRqJRB
B0tVUHALdl4VoAFCd1t8dO54apkE5h3vgUGjlJSMVGJU4nxFkuVhqSioVjrN6DbFU0UGYJHJonIe
2F3aQcFJJMMUOkWHXGFOlMJtugnplPmUtuFhydtTTPuXvNa8WqlDt6OjxG9sF9BXKiI4jl4bptKo
cH4W2OvAktABf7w+hLE7vzn7yleOsimSfwh0/7Y4ceQiWhqtNawSPYOR+jgjLcLyescadFYY0R1R
yqdlGV47WOKQpX4xy7yKbMViQyEpZq2ueMLH3M/P6g0aJP9QvIR5DHjXyDenexmn7T/EBZQAk1XX
KKb9fzVDhxRjqqVAUG7Bi+nc8RYd6g8nTtmg+im4SKQ59W2rPEsUDJ8RMuRLiosHaYo/427iJdfV
9QSrRArfu3wxbF5zlo4xQNWxbJTRfl3fHGV63Bt4u9oVqOdsa7hGraJ1k2IOclP7wLyGtRImOOwY
gIApmvvA5F7VQK/fE61yFUtmFpsbuJIiHBm1qNlrFBsYZq7S+DXYvHkhRElPIFEAcrjsxDbDnZU8
4cAiy5mUzGoGzFadmvCxl739Zd8X3LSNacA5rbGeISsa10y6u5SUh8tqsOkuV2sQfHPWoZwSmUh0
m/O8T1J2jC3LU9shuCxGpm1C5Gb3vdmpCraqKEBfwO5z8oUpN/EiC95kyxH8MtWGkS4GqwJTR/cv
kOOj0k2n/7gYwf2qOqm1iA84OZm+Q5bE6+l0N2AAQRa8SVYjPhTa0srQUQQbHR3A1bK9FdNd5Ug0
QKJl765/FW9YrJpaXGaIdztWnNrETnwrdGQUFpvPu7OevccIKyntbKdMGXlnqppd5xincJW6+p4Y
32o6fQYjtntZ37bbAywLJI2q7VjIZP3q3tQRsBZtiKdC2D729Asld1Z4hUXmtHRJedvGqYumI18i
lXuY38KCs1Qx2O7JXGvMSDiUFfgZ+HDndJVftehb2v/ZS/ex2GolUXDjg93HQ4ks+59zI3yY1L4v
r0yXPMQH9SDDlt3WFWScUfU1wH4imLGjaiN4XBD2JJabkaOTSOKqbYU/f18w3whnlhsEgY3a654G
Fos0RHlHYr6bfEyWjeoefi8BmRD/FStdpFECqOsYfjWtXOB09ZU7gzJGDTgpIPGa5oHPwkc7S/IU
21zcSqzgaqnZFpPJp0gzq/MKELBCPKgkL6vgpqNdCRFOSOssOqoMgdqElKre7bKucZPwLpE1MG/a
80qOcFJaDFYiNmAP+57cjd24Y5lSuSwrvRnlskHRJOHKpuat5An2rGe0bRvAyAZsce7SWH0qYFWX
t04iQvS2ABPNBragASumx7p+sWRMbdtbBhYB03E0XBJCeKKm9dR3Jrx5pDxF9Vs1PkSdGXSm4UYy
lOvt6NVGayjaGE1qizAP3VzacTRnuNZrr3h+R6J7CX+gefInQHKdU+aX3nL/ke07ixRjPBRLWRHi
VqTdrlrurVByT3GN+s23Ep0QLIsi1S5oQJGrhR7aaFCq5vKwoKisPkfdd4rCAS8hkELmyzefeGd5
ojqYs1kSLUdiuin/sJJd1T0O8VUxHJf0BKAIUHUcqkry9N/0ECuRgjNPY4yDjhFaDavyB+qy5YCB
Edl09qaWr2QIxzQnM5p5C7zgdOt1KX5k1v6yGsjWIGg5iYeisGxUXQYU/wladU0VVQqJLsgWwf+/
9uB2ONXZ0HdB1A9XiWIdlKmWeINNR7raJ+GSKEe7yQ2enItN5IRVv++jk4YWLlPmSTfZCqyVJOFe
6PQ8sS2GFjX7hgExEh202sH2kiD0e8xaFa2v7OMrOfjH9jWILkmwjWg67nLhqlBitDsrFZrGnNLt
gAbjR7e6xwU7QeOXxT47/hswye19PUsVLo62AgIHpjSBJsuyyR2qORhYECrgG6trWX1uW024B6QU
dJLiAL+eJVM9pggnwO/kdnXtGpNE27dzW+QsQji8WceLFvxA6A72i2dr1+2TvX6HKQ2/8ONA9mbf
vEFWwoQTI6ESp2YSYuAkU77OQ7TLo+glI7avWvHzVEpLgZsPamqoFFeIqoNxUTAzs8sU8H5xQvLB
N7C40KfXzo2yb/fRTvYO2VzcSphg001jVMTg0zQO8p6LVuypOiVga6s9I2kA0juMEiey6alWAgUL
B86LlWYmKqqaM/g2DSrwaSjF02V3uKnuKyGCfrCqzfqob/rAaIhvpZ+LyQa+0x9NL7l9+e332+24
kiOoRluNTtnzCZ7M7OitNodXVWo21woz8yC1JlA2W9Xom3A1mBUhreS5tWloK+mCUWd9G2kFEqII
bQeXKihl1JVExLa7WskQ7v8ua82C8bq0eRPd8kJdEvQv9BOI2I294TWoERpgM/qvNqDzMGF11TR2
s2hljo1VT8obn4zKvM7H4DI4UdzSk77n+E79fo62BeYkBG+mmOgc4wbdOCainDhxjTewg/VmUHwz
PRDhAqlreoxiPwSzVo7RCtWXXwrb6noWL0QHGhk6K+bdgcVIPil5E7tRMuzCfNk7VnK8bBrbQSoI
ov6/VsG9DLXujCRHqGDeOE86iv24e2I/8cbcW7z40QiU40dgD6yVSMHJJIYVIRmJ9c3pySxRN3pk
enB5Wdtu5bwqwa3krZ4oSYjYZDLAWdw9Fu1dKQP2kMkQvIqD1xcZOJa+Nu1CFP6zJ0t2s206FMcA
yS4B8aYu8lYXaOo1+wFdYUuq79K32rnKlJdZQ6t+scvNwjMmSfC7neNfSRScSItaK0sLnI39OT+G
e+tQeYPrfJs83lATBzJT27xvVuIEfzIBqCbqVQQHGjS8rg/9XLpG5tbkWFiyduLtGO8sTPQifad1
vcqhY+u31PDsUxGoQe5zsmT1CSxRKlIQPme3ls7PbRm0rarokiW6A25XwcbyiP0FN0YQ5AXvcGN+
tudj6OXBfLLvOgDYOv5HOC7XUgUzm9rZMtoFQV6zuJV6ZS1e5UjaFrdMYC1CMLN4UGyArVecyi4+
apV1nBXnqnGy/WVrlu2fYGmUWSheqhCzjKWnzvvUuafmo6H/x9UI1zeQfp3WaNH9ooGBPMufk1nz
OhmRw9Ytvd4ywcDUqoiLXMMtbenP1DlZsgm2zSqhrRp4nBPV0A2Rntss+tyiC4r/tPaig3FQgupN
+cq5whxfl6QKtxdzliXcVOgYjHrGIUZQy0bI8ahoH+FQXa9GMJ0m1CcNc5qw2flFm+6kkMLvLlS8
69cCBCtpwzAuGz7KoH/t/fY6fO8gjILEi79Fx87ndb9kJ3N7my+WtVTBcIwoU/TZxCHh2VflLvoW
gxjA8DzCwayQeiWrkm0b6vmgBAtSFStMZ6g3SsZ/YNLLbO+iThJJyEQI1gNqh6UDzhWWNN+bCxp9
35xYom7bfuC8CsF2lq4mEYCGevDSLXsrVd06NIFwho5siSeQno9wL1GbtbHSYL/6V/XErah+IQFq
mm77+LF+35UyiL3fyAR1msHTxaM5uMo8u41Z+Abzs3GWxe9b9+1alJDcKsoZHA45PGnvT77m57tl
B+7q/XDA2NifzSDRrr0ZD7JKvuTkRErfTsvbROco9Fo6uOF4QHPIrnB2usm8y1eFRAvFjoE+y9si
jeEvYv2nYhzZeFUP/mURmzGSrRLNsG2CyhYVlKO0y1mjFJuollF712TTc2S09qHvbDWwM5v4VLEe
53EpjtliZ6eOOtGpL+3hByqJ462uxB/7RRogbjBMpKKWItheUthjQ0esenqbdtau3PG0FXtdPJ4C
SeTNRNzr/uY0V/JEQzTaKKEFGI0HwLOo1Y85Vq81+m0G+JfSJN4MtL4k/2yjCwdtxR5x+t3yEdwP
tE38vWThEKy4HRcawWEOCI2jSfdSy7xHP8zls9684M5SxPnAbqp6nbbY2LmO9M4tpoU9UPQ37C+L
2dRaops6amGOY4sPzqUc51nnCO12awQ9OBVnI9tneGZeFsP35LdjIxa1bA3jHyiB/PqMLivVMns2
YuAoouCILII2rQ9EnR7UJP1k6eZdmKFVihTHy2K3V/e3WBEQCS08g7E4OKo5x1O2+G4VP6mMY3vz
oM5LswTHNpQmNZaIv1vqa8X4WhUf6Ve3qa3ZpkowmCHG8FbXOmFGAKJtD9/y/qcZfrm8Sdxkfjub
1ff5AlcpjmmcNRZx2tUY3d1R+EfrHNnwiSRHXX9ri8fLwjbd8UoYP7GVsNZZhhiNOhyrPfPMKfOA
xOWldADLgQyPZfPwV6L4T1mJmlplKrV4hJ1Otw6iLCCeppYk77Z1+ATVPMwzOngki9NZyzjULOHc
SLP1WhmPmi25VLa/T1QK7jgw/4pt28ZUz2ruIJvgxP1rqyQ7pjaS0GZrm4h2FiFsE6F44SdWz4Jm
MNyJdW5mPbMhktz/soUI90StNS1aJdFo1BThj5aN16khw1uTLUS4GoZQo3YdYa+qUUFPphtBu6w/
Lqvv5g283i3BkbWJZrZdg04S9FMzvHK6vRMMxGNvxomnBJ1jUvmXRUp2Tmwq6cqGzWUH19khu1lY
34ksEb5lkqslEcGB5RlgskoG1JuKqL1faCrogGZ6ZZgUzDofmP9byxKebZ1hggUyxWLG6IYor1W8
j2STUhI1EOvsS2EWHeE42hFgYHPlc1d2e1Wqz5tSUBrBoJxhaYA8/tW5gCveSboaddRK/dLw3v3b
pthdPvjNcwF2qkksQgGlyX/Cyn/pRV4txQgRI6ndySCuNX/ty89jIlGwzaWs5AgOIGutMVVm5GHb
qca5eKOueIMuiTNkixH2S1nSNCoZUpaIRv3QuSeFFyNmUhbJjf+eZBBvM7JajeAFULJCRGNj17rZ
w9i2p7nxU/UI1+9nHr3moPSACr9HBn0IPj7Evf4BgocoQWxgVjMaISJ0L9X4AcuXKv18WTW23dB5
lWJgY5LQcOocdUfzBoOhHDG42hu38x17ba71f1EYkOiIGOTkzLK7nEOPIonkmuoxMd/YLHn6bqsI
irUGeoVV633NK31PcgSoLaEIpFriKYB1aI3lti/BOSjDZdlezVkSd7krSW06mWaJwc2g7NkBztxt
0b5uWYpEFzc9twUX4QBsATVowbH2RRvFGGbsgjT8Nhl4YMtwaDfXQXUDD0JTR31bMKqQhrnthBiE
CXUKCLHcDVWAXzcS05VJESzKAIs3Hgi831XvAwdpoymKgU9lfSRCQBRlYsZdNeFSfz0UI09AFVLj
ZecYf4Btx1VlNdLtdZwFiKdOx5YC+JpXKd083i2LN42SIsamCq/WwH/CSrGMpQ31RcNWVelTid6a
btEPg3Lfy7ivZUsRXHYInZiXKMVUF/lcFM9daHomk4Vsm1UL4ug2/zN1PN1+XQ1ZzLxYOp1hcGek
Xq4DFqfbx7uIA60D+Q/7F9ADfVGkICWb27gSLEQJLMVDSEnhw7UuDlhyZaNVckCGKo5lQ+JbG0lV
rA7vKgfpKUHpwtpKxzLBc6RTTXfqXkn5pnfjBzR7LURQPBBUjEZNeeta/dzWeylz1NZ2rb8vaF2W
6LpupbhbQT4LBDzPsnK/66adob9cvnZkuyWoXYa8lNPqsCCtMAGoNdTxHFhVNIauTmPFvyxssz5M
NXgDzoKmo+/vV/WrksqMLApp3XuT7p9cOSQAK2LG3sFCM2THPzLqvBIqRtuAQmVm+j/Wrmy5bhzJ
fhEjuILgK5e76Wq3ZNkvDNvV4r7v/Po5cE9bFIS5qFZNRT2VopQCkUgkMk+egymFgE6ra0FNspE1
A4UfEeUWAhVBCHLw8GNjrM1pBow6APQE/HQu6lOmjLRTZoPbKKcfoafNyKWsbj5Zq37dJ60b5vnu
8haJLji6WQp3/9R2amYzq1Hpw4+puC1kchyyZXA3T65pTaJSvK6V5lArXmEfFVPiZbIlcE42DUqb
dWy/DWXY60XnNzP5zPF/+0o8klTN1cWcDDR/s9EBv264eNBUnySFAuGnMiFNaFITwoF8gW1M8OTp
c6CXHeDm1diGENq+kM09su/N59b0zQifdRprHq4ra4npkJGiw1MI0E35zFKbklBX/0z1bmuOu39A
8Ug7q8KaInM52J3uLtif0OkPl71YGD43q+JuGy0L9dFgwPxlboIwJu5A/1Wsmt8NkuxAHNE2lrjb
Rm31Ik5szE8wtUpyYtwa9VXeuutJ81q3vR6uNEkKKnELi7n/JiFJQZQezYxnfIzOtLq31CPSLIl/
C1tWFEEavBmaA8wSFwYmtVxAhT0BwZqd8vTGwbhkPXuJ9XMJb+f+dq2ukuW2XoNECy7vnPDwbgzz
8QFqatUwox1ioW2VYmbE+kz9bbs0LjyQopqNmFFHR07qrebL/BmF1I0BHhnSLk2M/lSBh9x6PWU/
FSrhKBJ/IoBGcYGC2u1D8RizXUlkQO1Dy3dqC8yJKSsfCNv+oID8Y4LzMW0d1h5Cn1XgRCCMQQfo
iCGrGclhe5IPXQoP68YYc/iNQw/VRKeY1RHHHgQGxqlXzJNmun3/7bJric/qxhB3hZI4numiIQdN
1kPzagKywxB46iMo6zvDY73yDDQ/l40KN4toqPQCFg9WAS7gaeBOUJQQxUUdr95lRkiQDaEI48HG
AhfrJgt5QdOyJ6n+rGleWH0ZM8kihLUJzJwAwGiDawRUEO+3iNqhlsxsWDx/GV9YaSK8M+/A+mYB
p4kY/rNVPhWACIUuMwHSm/DvYDsrIZ0XY6/qF/u2uSl38a5HtQw9yL9DaCDcJVbEhICjbqk654KW
Ug46TRDFh/Dr2P8wa8kHlP1+zvO0HLMnqGSPQaouXlnP/pzLyEfFIZtVqXRiEKD8uJuIhFFlOU2N
OuwJbfEE7zrqT3d17qpo24JESHINCU+tjSCBdgwajXxWjbGgMu6ZuQFNslgfdpOq7/W22FXF8JmA
tzHFnSFzTCb0S6AuUBtB1dx3Mu1B8e68LYU7QZDTVHLHWDFUAIm4bvy6KJIsQXhENwvgtibKc3R+
Y0BNpuU4Tbh4rpVUUtERH9GNDbbITRQFe7W+gMQCQ7+5u/xbCXg8WJBTacFtqfqWJ1ci/T9c7u3D
ccdmIvqgVLlT/eYZJMAz1yp474Nlx5gGh/FVFupkG8Udo7awYidu8R3V5jlp7qUwAOlH5NKexFlr
KE7BAL2m92z2Iwb0Qfm+ekBm/w3BB2HyTUGuo1o4RyAJfb9ni57Vs2GAVkwnoUf0nZpHKGPtszYP
SnAdlJ0sqrK//0O2vzHIxfElKluouvVodT2G9xC52rc/cx+zdkfiOpDd3GuI5qil+3orecuIXQUF
UyC1DQ2tb85VyqzTDaigY/Yu0F7sHdT9POXJ2qt+5iu+LDaJ93FjjXMUIGnmcowRnIB035d+ciJ/
RUc2r60CjFRcdZLnhvB8O4BH4u5AoZsvORVIl/WxspEtQ1bUcG0nMGUjzsJwuzHBHe9aL/uqLeEq
qfZsRQBaOKNXD1kwV7tPJCwbQ9xG2YWhlLqOliv0eG+XaXwqmkSKYRZNYjqAMGPoHDe8wbfaotWM
1zJElk+KsWBInwGx13J2mdmO3mKOvgqAV1AOveEOGqsOrZ0MRCbas+2fwJ29MII4Z8r03mbQmt1F
Y9ClkmtLZoE7bGUT9hUEYKEo0EV+rUwB2i27pM2fLm+YMK11VILcxVSBKuCrT3ZIO8Cm8VZDp9dN
HtSg2Wd7N35l037qwbqT8XWLopYDihkVXQrTVvlurL5OGWhGWcmwvtfbZwcyIbl6LKtfDbluGhkz
mDBybM1xnl+GWVfrqVIF824JCHiRouv0awMsbQVRhlxWdBGbMyAJg/6sbX8QOpxX0+6BwGOzmyvQ
b9oBYIATSPBB3f03sG8steADsrOxxqUedWXVIK5E4mnu6YlBKAuvU9wehXg2qTnKSmNCl9yY4xKR
zgZQJySIwl2xuMv4TcOEhPoZJYjtmrgNa6KlyG29QykUk6AzWDmsIEQiovWq5DoTr4Y4IH1AkQxJ
6Pvrsx1ra0hCFTGxTYM0/lH0+r6TEZMLWyaOZeN84XSZCPHvrWjaGC6QWwe1GvXSwgtf7YPeeJBL
gsi76S7Lzl49hUIXvfRkMUp0XYMKnbXOKAzzKb1l9wTk1xq7VygbbprtnVpRD/w+KGhJclRRboWh
V9O2QR4FjgEuyW47EHWk7QB2rNR6nmx0AQwwJV4OVUIbAD6Afos1uvl7skqUVYEeExLt1svjW339
+YnfT+EMsAFmM54Bq1atqdItbNWQMyaORj8Sq5VEdeEaKICxBnrX2gcamhGCp7kGdZqg7Sa3UL7H
Ut5Udgg/xIQ3C/zLSslo02R1MQQEQwTRAU9ff3TVW2PP3r5/Y3xAsiIeLDS02doUWTUEef2lPhJv
V+2Jj5pIUblR66u7CnPPn5pZcCi1gNMGxO4D78zQtyRzOnzGUvPZwMJ8CM9VtoOmpV9Cb6SSHSXx
It/scdd9G5XGPOdYZNfvCvq0fqZvv10Pd9m3mqI2agzXzuLWtdYHRzu1hQTWJwwHb9/M5AZXa2Wl
CQje0EPtzetE+WpYp37JdqPSuKDe+sxR+vO9eLqRCa96KCIxW8qVlR16VYIMka2Fu/hSJTKNRkG4
iUvI61pfUnPnpLqrYHBGJiwlvCac3xeEDgFjPl8xV8x7Nfo8oh5buha9b53arWUzMcInh7Oxwhxw
8/7GTL1StSscTI0PYTdAiXOnJN9bnN7yqi6PU3fsELrr4a6xDm0ia3oL3XtjnbukkmKd7bGH+y1G
+tOYIJ2dyJq3MhPcm2oKadsUBA+D0Tib0cNEJQ8P0Qtn+wG527yunabtWmxT1SU+mtJua3y3gcOb
c8ktIfMHLhQ0Sjk5mOsYwCf6goGC0nxRZHNzMhNcNICA3rjoy4LXbhzv61bzqt7ZNZMsNxZ/MqCr
0Ek3zQ+cQNGwNGUWOVPQk4ekQO2geIqn72n8CaomNmWIo0MI5vV5op4aUOY+Y4d1qf9a1Sfq3F8O
NoLPRVT0mSxGQIZuJ/e5DLM0aq1CsKkgyFN4SvyltyUFCIH3Eug2gzoOswp4pXPeNWpGSM0BSyij
m1zLoU0gI6iTWeDcSkF3PjIgtRtQYzlMg30aY9nImvA7bRbBfSe9yTstiqHxMkbtTztrD3EJaflS
k5xEETEDZhMw8Al4uml/QMJiGCal4ONBU1NzrdvlufTHYwZeMFd9nL3hrP3I7vKTrIgitoouia0b
8AZ0S95HUA1d+9Jh1T0zPdRQlokCME90+9lj2jysTIQx9b2smyqzyrfyjUxPge5Cjt2sxzjfdc8M
XxoFhQdddGPvdGf1ZfFNkMZfdvnfv5fL8ggUOf6z2t8tuM19YdiDBQQtctX4yPiax0NyVPapW3sy
SyKn2RriblpiLnSgNmp+pXqnDterfsojydtB9Gh+txjuXTmBoblD0QjFlN9v9HRndy5TBNJ/6yZG
Xy9/O0HYe2eNncTNp1PjZs6RgWNF601qByuAa5G9QGDi8bId0YnGy0vTodSDVyZlX3ZjBwR12aqn
KKyknU+t82BLwp4oZwBtEmYYKHODD2BPo8FCjC4Z8NnAjnDFlHqcwLjWf5FdtkuvDdn7S7hPeHzB
7VRID30AZGprNhZtgqdFVPjtkZW3Idj9yDy8wPmSaV+J2sgE71aiaQ6QHdDgff8BtazXh7mvwQZF
atc8GT57WRis5vD7UfGJXuvWHD/6WsyGNS85Pqel3gzlN7WX5N/i/YI4GZinAMnBLfJ+PXapZXPa
IUK1vuNisOqKVYcgT1scWWWZyhhWRSdX35hj52Djf2XTLQDxw/9ody5nyK7+awEt+WUfF52lrQ3u
XnSAjqN4kSPoal/S7piaKkZeQln/U1REAdXj25fjLkeVkqRaJxNRNjB+GeGJnGo8M60gOTbnxvDs
+/oHOsmHz3TF3tnlPLAwO9JOGaKsulfDoNRdplVfXK/3CUU/oP8bFNKSTePvk3UYMaE7Y6X1dGWE
focKgS0pQbA94a+Ozcfkr44cKoBAsWDP1vDWSb6V5aEHasK8sxLJJSVbC3d12GlL9CWCAyqGZ2k/
SAyy3efL/iczwd0cVRt3rd2yGJvTQwHdhzDaT5VkREni5L8r6JuDtKgL5v1SpGaakR2ruXfnIvcx
9rWrJpmAmOjO2O4NW+/GVJ3lRTHgmQTCjDtb/VZZkne5bCns55vfH1lq6CysTLfSOVAcKNoAGBgp
8w26jO7lrRGmRtu1cLEhdQay0hKHZ9xpu+xqPHa/KasMKGIhgO/KCC3ReC8xyjb8knNzkUKHmpxt
sES9fVk8dkeFPvE7yGeCmPv/4bhyAWIEHnjONAuYoPy1NPy4yj0pQkfiEzwgbKlUk2g5WvPAVO20
6Hn4DM3oNszxKCNS9GY61dipbqjA45SdLWu+r/Q4uLw5soVw8UBt4yiOFxzWqTZ2EOT2FU2y/ZJw
oHPhIKZO5+gs4ujVL9CjD0C+1tS/vApRw+zd12LL3JyheMim2lpY/Ly1H+tz8mB6IDXaq8d28vUd
o3mUlTtly+KiwthhRLqMbVwKZupiHiZrLBd4Ssm6hFYsNNghBY/5AL5mh35j3Bgq1tXvyvO6C1+L
E4SwPeNeudY8smtuP6cEA8TUm03OJZKqU9K6o8gf7qeA9fUdL8JIHo6qH/myp4w4odxY49yDQkan
Azgdt4VSPKVl5hqN6oXN4rZ2f6jscNdY5tNcjP60lr5iF5J7ROw5G/uc54DabjCmIUe3evH6F/PE
ZvSi6wGKUrfkJfJqBERZr1x45jYmOdfpzWjpgdjA02p+7JsTIX9JvEaYTWwMcDfK2kI0dmaXo9J7
5v2/wX2dFwUqHqOBs5+vFx8t7J15sI+XLbNI/iHSbwxz14upj0posmdcPVr+oHSnxLiaynG3Lum+
NE6djNVBdjy4m4VE6YJpNFzNqwbObI/GT7UjOYKyzeJuE7yzyyavsaSoDF1Teyn61L/80SSL4PH6
jkVHanSwYM15MOa9T5093sD/zAjXC6yyceqBNUGcUoy9nUB2V/fN7OGyEfFr6m3/LS50ZJqWdLHC
PlYBtiDlbtKvimTyIiPd29PXIu69UNtRlT5UjepaVrYzw5+X/wTZx+TCSZuGWmRaqJpXqPQYKhMs
bbrXyzaECdtmlcxlNpeNQq2w60ckGDaJj0boGvaXMQQdky35nBLXs9haN3YMmswVrRGIQXrraa3t
htS9vBKZBS5Q0LbAC07BSkg0+mYH8lspYaTMBBcSCjWryiaFS3SvXY4GrhdddQCzDLsWMNbKhcYI
5tKkr0SZG3CBIa7BzRWyT7dSeN551fbNJ+ZettekxQUGYIv7EoV6HNtaD8Ji2UF9cz9qi+TgilP2
N2/jKYYUSiByVcwgJ36cfzXPS7D6uR/vEk+z3ApSrHjygsRaZlXi4zx2YLQdhVQE56gePHJfgSV+
lwQFEqr1PjtOZ+15BtlZsfuHFwjhAgj05+qsIsh6Ned6Go0d6Ip9TTFcFeCMPn+IcJdcPgESRyFc
vMjrPBz6CVclyLncuf9aQ202TyXHTPYxuYChRnEzliF6R6k93Ff0NQF2Zu2In8oYKiUXPw/JbAtH
p6mKZMaETKU2h24eNvsmu7faxm0bSc1CcrIJFzwwTaQMOuNmbbuhc9VsOLUjkbyNhdtjY3QeABb0
D/jhfFLE1TxNMwb/SOHjxXUq27/SWCpKJlzKxgzvdnZF8rxHMp88jz5DiClBkfqmD2UiV3eTW6V2
ZSOs4rtyY5PzPG2NmnBgHbgKcyvjHavcEr86W69GoLryyq1siZwPVuuKMZkKzWyrOw75j2mV9avF
mfRmQWwvN9eVpi3gBuhggT5Vz+SVifQymjnzNm68NWBqfLLKgmxNnAfadVM7+aSNgbWY0amehyhY
43GUnF5hUrtZF3eDJZmBcniCdQE2Gyydi35sX88Y3zRd0p61SdZCEEYLGy6vWTZI1fjWqZMkGTFr
8F7kZ3VCTV8Hr3jkfqF+HayWa+/XoLur99K6qvhj/jHLp6FGnfagy4PZZfG0HGwlmKXCLQPUkDq4
6TPjd8737e5y+BUGrLe18owlk2ZF/UCRwGcKeRoiZT/1XeOO5Kax0cjPPxOxNta4Y77mHToVDAid
lPlNSat/RYvMJcXvWfSjqY25cQQszltIQpYWg7dDUDou+4bRaTLctP3dUFgOpQzcKnTOjTku0QEq
YZw11tCaYxCxW18mC/rEVewP+uxTu/Kt/BOgDgIg3p8FcnkPQRs51EIch9w5Og0EcJqrNtmTT7C/
bM3wFbZ2jfUp0XFnjjU9tE32c2wTt1tqSQNIdMEwJChaggCdfqBuM51Ki8cQDSYCgaL2WzymblRK
nFx0oLc22M83gTHthhbQZNSIjK45llTx1sy5T63asxUZfETkDhiHtEByB6Az5eGYmQZUlEbB3KU1
1+gMenrpN5BOK5XJTfOvSvjw3x/frTnuUgF8LUf8Rb6xrJguoE/QqXQnNN710TPs58u2hJ3OrTHu
fjHHaUi6FiCftDuRvb1bDy1mJjxTQ0wsg2TXSPBswn7+1iC3b/3cKGqe4yjn9rrXtKC3Ui8ciB/1
YLSIA8W6N+tDFe8k62QXP19EscBMZhlQv7NBSfDeXcAaMwH7hY5uFXtdsS8xmwmF1AD6J0PuFWdW
t5FV4USxf2uSC4xUsbPJUZshsPsTSc6NTD5JeMqg7gPSHXBGWTxJiNWX4Dyy4Sd4k/mmUbsYM/wa
of/5qU/3xw6Psx3JQBoS49NZjxDlODboNKwPjQGFpjlgSuqW4Usssi/DbxZgNViSSh004bloCDmc
2q5aAy5/jw27YZlj48fofP4dXl3mcBeM8Y1Io7fIuGYdHDL5Hj7n9dduerQ7WUVUsiS+FzmUqoKG
OAJ89qrvwz26ulBA6K3fL01G5nL5C4pcA2TJKhBcBFVuXuCqsDMtjG1k+HU/uVYLVv0Y/equkeBZ
RB7OYPemBup78wNNX6JhxKWuCWilUBHK00NqS6KFcB0bA1ywsMakiuPKBD5wxbzmzzy5JrMk2gpN
UMckULq2CBD97wNDrSjFAjL6AS2HBw0ko9NjKXv3C00A1YEPpTomgNzvTUzAQ1RLPyPXjYi7xvsZ
D2/7E/NoYDkwQB8HSL+FwYH3Roo+nqeaYi+GMnFHKGtkpsSHRbuNyAldlN+YGL551uhDF8U1Ivfi
hLsunm6NbpTEGpkJLmTa1Wrkc8FeO2C0ALGGF0/Bf38ytovgHohlXemLozPN36J8HO3hoanj20nO
+S66b7Z22Eo36YnRrGHcoKQZrGu2nxPDS9dRdVOqISkvT6SwAbCf3Ux3TvZkeUtuXs1O4+r9LMnO
Bb6HwUEQlIPjGoSdvO81eVqvToF5yIGiDV3eas3g0fZ4+aMKts1mpE6E2g4CNl/XMmhq0bxBNU3J
U6+0rrrh5RMGMLGnYuwGo2YfAFKrXdZrjTcGLTRULehelXJTCa4BEBsYDpCGJiYEHe6Q9s2YJhrB
LdcWozfFjlcCYJGofrPKQD6iLWEgXpQfKfBePDqqyPISZPklRizS9JvdAcCdxQ8QWXEvfzOxGQzf
oO1oWB/GDyNarmXZaJgdheR8Fx/1dnIBgb5sRPTVkEyZOgUiGeKfXFrVjGHoVDGemlMLWTKaHPpx
8mLd2KtJ4182xTaAu6dZ3vbHFBcbJhMyST1IbwLwhKDeAmK0sHJziLq2ILtNasnVJlsYFyeiapkA
xlKR83eYV6vmc2LpB02JT8nyCWWudwvjQkXYRE7haEhAZptRtZvrQztXQY4U/PIHlC2JOcwmJGV2
UY9xBr8byuc1/R4PocvIAWTNCZHf6dBvI6alAbPJX6itrSltauPOLsI7e7yJOvQjBhmxmMQIn7SF
06rB49BjSWfNd5bRtydyRBdud/mTicpvwAhYmm5YmBr5oDqxGomRjlo/Afbigi0k3DMEsnGdu9Z+
fVX9v4NDFgVT4E5RMwLwFBMD3DYVEK2YO2jGBy0Gui39dqCHy4sSfbutAeYnGz+ITBMs9BqqG/qi
+4VK3Fo/LTK+NNHDkqG2ITmHGIdhfy4yGGmB081eDRTzwXqQnEa3QSWWzQfL67DCJbEnEIZPNbB2
cqd1TgnpSIZvFo6orFU3FvKfnkiSUfGSNla4g9qVVpQmGcoaVVGAzUepoZC7+vZqB4k9uW1KHnRj
HlwEZNcp5lPSkt00SDxStlLOO1ZDCeeFYvOi6kYJXQX48eThsn8IHXCzTM4/rGzS12HBx9TJ+JrF
zhMBxP+yCRHOFaS9bxvG3bZd7rSYIK9Qpy8yvCQV3Y+aZDdmWgemO2N0IT62N2K6C5P4YJtL6tV2
8thCXiUnyM8T6L+oT6EySnZYdMVs/yq+7odkqQmnAY2RNP0y2MVBB5UowMw7pjRLQklSI9tK7uVh
2qURhQkjhDd3zXwd2T9LWdlbuJXEYph8TCV9yP4Wpel6qIcjluTt5GVkurKVWUaWKzTC2OCh0wAA
O1+cra0+08A7ACMUQqQnS8b4K/v93K7UbU2becFV3FdWCWlwnD1FkwkMM6fmswvwdv1ZBLcZ8VCt
mHCx8GIewNPQaWAOWbqTsi77LpSRdgndDGRdmonEHBkzd4bnplONysAHC+fyoHWTy3h+ITmAkS/X
+QRGBf/fmzHuNBeI9Eo94tZXJqbhPmZo6UhyJaEjb0xwh3ntOjOdCco1TZdhku+aQOhmcWQyWrKv
xrlBnwzlYjVYiDXo+4ISP6cD5Hr6H2NS7JVcNl4uWxTnEJOJIeKM4dPXKLuaUI7PkoOKCRpJIBQ7
95/tcbhZZWtiTMIjfCFZ4NVn/YT5R6/w8iv0hwq6L85r0O9lgADJ2hzuboasCug4C6xNa+ddRP18
jvyM/Lq8NNnK9PdpRq/M4UomEIKXieotRXwuhv6fOR7P+6A6zWBXC1wi7WO/hOZVH7px8fUT63BY
KQ1kcXhJ8bmFhtRiZvnYiiF/ci5kSHgRFsVGV+uPAfYhN/lYqzhVAZkjDBs9o0WYfjF2pgcwCkQb
pl9GEczBJ5G274zyMSjNFLufUcyZ1fDOiH0tyq/t6emffTou9oStEnd5i9pak9FdBNbKJQn+mQUu
9ECbCLz2rG/W0x+5ecwcyQpE7Yp334mLOmM2hFFf4xX976ptsY+OEAUG+ZesVSy8gDZewMWbwkwi
OmP+MAh7260rgOyGp2xsXK14vvzJJIZ46FNbNrM1p6wt0ZJHAlIpx8tHDJwV3mU7/4dfQyuHGBBp
sPkXAC2HeeltvNEsd/2lQ9CRzSjY3rr/OnvNMT/IGVKFzzXTeTPJxZwps9RpCpnJx3+TEhVeM0Hr
0xt8zcvRqwhn1/7rH66TCxCV3kNobYBRaIihRFX90HF8oyDzCjNoEnd9tfDmiaRKAcL4ulkrFzbU
lfZDuqL0EpqNlrpFZk97tZ7H/17mCwfg7ZNygaLrdK0PIfUF9FM5uDQsT5kdSSrL7Hd8SL42Nrg4
gVkdTJ3X8H19VVxtuqMZdav4E5XQ7UK4UFEnFYSvExgxCgwP62gDhjtH1ruVrYQLF0pWNGpB4AsV
MGKW9YMUyX5YXi97nGznuVChDlB5GhRUWFTnZixvktq//PvZH3lhO/j50Fpfk6kusOVOWbtldagY
2euNne8zlHfT8uGyNVE8QikUrAw2iNk+IHMiQH6IzmY+ljBCadryXbN021xiRYQMs9l7E48gTKV+
hJBkfagNJsCr+nW2YMjWDCJIgYOCcL1nne7lkMmodES+sLXI+cKgrOEQY5wuaDF2CAINvDCOpnO8
/PWERmwLbSVCLfzDBZ80C/PQWdFbytqfa7TPQQhdf0L1Ezpcbza4SKPYGpST02gA/qEdbvomvRvy
JXUndLokD3DRatD4NRlhHhs94s7ogPF4yP6xl1H+ireeCf/LzMN//8UITBDMq6v2h/qkQ6D1tdhg
UqzK1HXmR6JUnrLKLj92BrkzBF4taKtQA4ibD0zQy2gUupNlY5C8ku/xlw40cgGb624P64P66Nxb
p+mF8c1i/Gcnk+MVXYMwji0DdRiYmnkSj66kMxTGYNzpPfrd+bX6oGo4lVdh7BaJm3xZA12KdhBs
HabzTZCKUUfDv5wj9l0CHvwZghVNnQDD/2Oc4ut+cILLmyf6rFCGBSyARQzMzL/PlWOMWsI2BPvQ
ar1bummXms1Lq+0r5xSNeAMA+7NIIofQJMbECJOyArsdZ7ICh6MZlxHjSO0xZgmJ2KMWtHtZk1i4
adrGDncJjlWuZCMI9II1OQNfDyROfYVWQOxBsM3ZM77ZyJdVPUQlTbTTLDShTAfUODy0ibSDVbYT
aYGDH18YLAH8GpM3tpCIYzGxkpG/iJLCdwa5WKJhNKzrFSiTQpWlf7FdY2eAITB60v9KF7c6x4d6
H/kgQ7zsNixu8Kdxu0xuD+3CzNNEXduA5t21oa5em9BTaGZnNe+fCjlvK3P2S/a4vQQlYK6aLQ5D
fmbQ59w3Fbc+YN4E44XFrvtZSeKm4A5991W5uFmEUUyjZYE9XTv3ff2AZo/XALyY1zJWUxEW850t
7lqDJm+fOgtU2ucoYB4TBeZdVbn2vYmlfaJS8c4YO5ybt7HTpZPd1WjX9/NNVLh6dT/JatFs7z/s
FbqK6GCCb/kD7RnQTajaK1jPALCi6njjUnlF/uWyAwo3aGOEd3u6ZnQ1ocyptNNfsZ75Wa9+i/V2
t5SFf9mU0Nc3pjhfH1Ilm/IUdLoKSV1LeXKy13rSPYW4IYCEl22JsirKWrL/+Xico4+rWoehhY+n
HOzb4UfsJUGyR/Nl8BlYK76XvZJlm8U5umKk2rysGZAGzaGbnxYrdaks/ZUuivPwOnfMMp1gZPL6
wWNIceOQPAEU2e/VnRGU+0TGAMO2/5IPcm6eJyG6chXiE6LjLchaG8yYyOpMYhd0kMmBWPwjOdky
kqZVC0gKNXVzwBSLrS7+QDESLCsHixfzx9CH3qyedqsGcalg7NQnoOvOayIlaBcGWOSH/7sYHk4H
4kAIu7TonYRPymN7LHFv6V+W4TeZkgFeTCnHjPim3FjU30eiQU1obFrAG6eAV4FutNsrgLC6uaud
GIu/JhMAk2wXn0+ltVpbiQL9dsQsy7MLxdNC5Ys65d/mVTavJQ4Zb1+Ti045EGV63mLHrEQ/1s03
Sx+8NB/8yV5v6/77p2LGmzUuQKUOWbuiStDPsY9ToAe6xxJjpt13NYN6/lNoSASpN4NckFrGHIPA
TLha086t6lfkp1SVUubzXFwqljAZ6YI10fm7WdxS2biMMAndLIELSUnb6KSMsIRpqk+VEwzjDw2w
nrj1DJJ6Gc1dQwaxkDkgF5MiEDM2UYMjFoEjACGjpqaf1V9KLZK9lVi74UP0A/ZSh+6lgWyac4hM
zYAnCXGJlFFA94zdC2h+4i875gyyPFu4UxtjnDMYXdTkWZlgwC5VAmeePdJKxuuEFsADSaBwYFON
P7m9mqUKkL5I5OPBTZzy3E2RpJYlfixsbHAndqRtXQ0Zgrma+zT3f7MRHKe7MvaGlwo9o/okLzgK
owSDkmngYkM/kusaVe2odXoFwVD0rXNvJsvsFo3d+gbpfIssvwroFEpCBQuqHzxjY5ILuiQyyiiO
MA1JwsDYQdYPoOkx9yEbueseo52M5FCYXWzMsVtnk23Og24mNLRA4zD7Y3tOUFWVaejITHAb51hN
o2g9qNGq7sGsvJLeENlXY7Hg0kfjjpNJ8n6sI0TzSi2AMSRBYlleqOYthHLLh4HgykLOK8kExU7/
5hzcsaoia2iHBccqNx909TBasggoM8BFWK0tirDM4Qo6QNRD5C2fqdeBE/1tCVyMzavCcJyxgQpz
fTsvD2N0T7KXyw4tWwQXU2OqTMlE8MbvtOTWsiFfDpLgyyZE0JrtMviOcqdkIO1N7RbZ6xQwqYRs
X18l1+NBe4jOyy9lnwf5Pi4lZoVOB6Qxkkvw70MS4v3RwX8fwIuP24LMyj6qyH7tXizlparT71l6
1pTD5VUKj9HGHLdXY2wW+aKiudxGCgomQJflyvflU0/DjRVuu9QlilWiUPR0hioo23sMzR+QFl1e
ivi58WaFH8oDcE1LkwQQbYBNd7HX7CmO65lJxgEqdxc/Sashko/HN+ZsUvZ4DOhtsFS/7Mxbqus5
O/7DRXGRuwotrYpGCGjXlVvcsBoPGJ3WB+1Ed7UXPbbSUVuJA/KMWGrSmXPe4mipenfq6jTAFL2X
hfSmW0FVllVgTlElOye8EG3wJKPaCbfncTz6mGrZUCFFX7TFxxxWaVRXbX3u0kdL1lcSr+7NFBde
HStejRgDGGjannoAHezQp3N6IJWfOplfjKbk5hW7iK0DwwsqaEzNvT/OkUWUrO6QzybljZJg1PGl
r3eXXUQYCwHn/48J9vPNZTu2S6woKSYk6rjwIv2vXOaDsjWwn28M0HQcrDHDjZHrxO2zMw2PmLOV
3HsyI9zGqErSR7EFt1Ps27TYUf2mkWnnykxwoXUce7AMzXCztZsgWXeY4tJNLElAle0GF1CnqBvr
PIFYUdNUnur0bj9KTotsGVwwTeIFUIMe+72Q5Ws9zHs7s2+o/qkE682teHiDStY5MVNIGo/gA6n7
18F4Xscvl11XXAPdGOFT4WQejSHFrhfPxg4kYCftwUSRvvKdb58Y5UOz8s8x4clbIDMapnOOYlQx
6/4QT95CR3+J1X924HnKlphWZmb9zhrCwF7OSvrV+IT0x7uVcAfeaFdLiVf0Gob+nMQZFCT3dvl0
eWfEcfLtazEn3Jx5fbSVQdNZlhhWx9wKUpSLFegDVtEhbX9my9fL5tjp/pBqbzaHO/2glY/VbkKu
VQ4hWB2YIqIydIdU1XehLiNNkxnj4kA9tTmZLKyt6HridvrgLlH7nADw4i1Omuz/2dK4gGAMRdh3
K6KOWdlfFrwkmsxq3FILd9AKf7hsS/yc3XxHLjas0zi3YYjXQ1y5w2v5JQa3fLGvg+WlXf4mGZPk
a/JTzWhVDgnt8TVXDJ4b1I2057Lo3EiWJIgLh29r42WDim4trZ4iVmBM9oZ4+Y762ndISKJomHuJ
xCElQdbm0q5EyQctZ/RBVgReOLVSJ0+fwCWdyKK5OGulGPnTVHDLIeN/f9IMDFIaKcg/IG1+z4SJ
Ul/xUBugKOFASbf1Sk8WCYVX1MYit7ZVmQyFOLDYKXejcqYy9Q6xF24McElPnFXJjJZ1h86WH9Ye
Cr3/pgkgfth7er9nwpifrE5urHJhkayJZUONBsygkxUYxmuiEiTN/5KcMPa3f4hUGytcYBz0Ol8i
Aitx+z+kXVmTnDi3/EVEsAgBr0BVUdWbe/P2QtjtMTti3379TfV848JqpuTb8+AnR9RpoaPU0Vky
A71x1Z3mLoG5q5k7136NuqsayFhbZPslgGMNEb050wvcxMPJ0p6kPBkcFC4tScDDfAYhe6rhpu/Z
D2p/Hvru0JCvoGDMy2+pGrmtjFN6+9rHbBQEsDEM9mYarO0xUm8oKOv2uf/qGvD5PN6Pe7LvDtMo
CS23v98va+JDPspnbdEyvHExyfkjx5seI0fUv+wXm3hxXpHYCY5pQJpOfEV1/TIZQVHd2/n9fzMh
HNs+nkNzobgj41nz7BL5m9ZrmOS22kbZ1UKEs+ugMGIWIcKkkPrqfXO0ghi6g1NxYJxjV0qwsLk3
UNu00bELRQqxD6Uowe1hqTCH8aiOqxFLpUI4fr7xbrRk8C4ozNSIve2ZgVmz0gBXoKJ73Nd4hQSN
rOoru/c7FCFsjCT/MsaXuwqbBsw8pyYvbuV9FbnWZP4F2XKJO29euCsbAgINBHx5hCEtmSzKE8mL
Y2NPmosmH9cuZSnQTbde2RKgp0/yKiVjjRIT3kpmfpM5d42M9H870bYyIuAPFEvGaZnw0chNP7vW
Z+rVXuiPX6b75Ahpby/y8lOyV57ecZwcqMlzZVkIegr3rpbZVAn7st3F0SEag4l9cGSB+vbdvrIh
HNk215XQCnFZGHfRLS918rz7/FK6y+5P1F23D9N5ScLZjZqUscRAhLRkX0frua53lz/Z5kWxWo7g
3Y7ZF1o+4CKq8qeSNL6dftdbzWXWKTPu0GmodTIei21fP69I8PVWU2g+ZbiaIIPiFYodpHXkWf18
ICWR+IPs4wmu3rYRANXGgELVWd/CNv+SgE3v8vfbDoxWH1DwdEfNHLThwB+WuwjiriBvvNW91ov3
jufYt6OvoeIui/Zkn1B4f4SZ3odOCunr3L7L9MPc39PlA5XyQsnMCC+PzpjzKElxnJTA0dx4cHnO
3PyObPm9ivpjEvt/qCa6je+/XER8f5RV2tTaiG862IcGlHZD0J3K0e+vuRZUHVzeQYmTiG+Q1mmo
FfJnQQauBDv6qMoewpvv7rOHiO8ONnRsMKiCTHmkfVXp8HkyoDNMmhOtxqexq49W13+6vCbJzokz
363Z1owMM/hf8/4UQf+wn68GUIr1EvTYvkvOGyWgx8xQ87QreMhUhoe8DNFJZR/KXva6l5kRIEOx
lWKpcoCUlbQetf2mbrxCxqwlMyKABXMie5gnhC31nH1iIXvWGU3Q9CYblZftjQgYo9K0cYTDazk3
Sf6x75+s+qWM3yEfibDlvDUCRkRRGtUTBfb1JVrST5S3QbyrX2BlQwCIoicj+E0QvtLww5Le2DIW
t9eHshjoob8BNBOcOgf/fo+9qnAsGUYFUHS+cR71k+41P5pr3nQGamjvBf2/vJ6fBw0EBUEVI62b
bLnE2rzwDdlU6ITF1bBL2bHWDnHyNC0yPbUtdFjbEL5hH+XmbOdYYsHsT8vywepBjFDtOrA1hjka
BWUX/uU1IUT//ZPOoWKEpYPrN6zyWyTKfD2sn82RSq7ezUfHeV2QV//djjpWQzSPcHNeufs7/DMe
jAOXpLeO7+nxXRsTgrJS6ZymhdbeTq2NW71PDxWNMhBQPloyUkjZ5xPiMcsJi7DqsF12/X2c7rUB
fbHZ/WX03owx18sRYNUY4korCaCoeZlyr0tcgoiCy7DM1lHd/4niGD9I/37QHJF3KZ957T/CSc4a
+6rgnLzJd9o6/lImfmPI1rcFgev1CVCrdFWRQLm52aXHLIZgyD85st5wtUPPXP4+qJAle08r6dqu
ACdppff5AMGLXWG1XqIFrE93l7fu8mkGRePvXl8vDIokBdq1xiVGS3syD248FTu7r3dmsdxMufqx
79KHy0Y3N083MYfIWWUwAvK70aa1RpVNE26UPDkkzbNtx+6ImzJZ9kUqOdeb/r+yJWydM2vRqCmo
XSfDt3R5CcnPQtZxuZlKwvjKr/UI2zR19WiNNQhQStTaHOuYKIHZFaeCfVsyIIkWH5QS5ZHKHdPS
u/wpt4/eyrawgWTJwmTWDFQtlD1Xm1wC+0f/MjXItP+ZNs/mWVgZFPA/7kCVaxu8mqxcW3SnsshV
2MtUyphItgH5bEhsPdY66iTOjFaKBrMymKHBDOZDU7j5R+XAH65SMlv+h7+BlJU94QJY0nqZQUKA
2HDvh6dk54LiPuD8DeXVsNN2IHBC173LSVKLdxAB2SsHev0Uq5QNWTTaxTMcqFdvig58AdlRL6Qp
cb6ASwsUroKR9AwjSbAyWUdysvY8C1VpJ3aErN2BSoBF9jWFK2EswDMLKU8ME0TNKQ+tz2D2MFwb
xVxXcaZ9swwfoWH1GYGE7IHL7863ywTZFrHAYopY7Hd0yVIVE3N89qrzIdmCi2gKosNrRXcf7Y3j
5fO3eRq48BiKJ7aBnOXvxuxR7cMCahU7YxyLIClcLYoSF+p3mospNMk33cSylTExalD1jto9jGV5
tJ+1m4KFB2uUdLxun7uVFeH7gc4msQ1eTItAL4Nk5RSEe6zJmF/zlfLkgGxVgqdEljnQpUIHUz1W
fkoqL7eu4ulweZ9kRvj/r05YkjSmBrYEPss9ugbkaNSPliyo43/oG8dbfTjhqkHHITQyIOa3G9sE
Q+l4i5m7y6vYnLjTVyaEm2ax0Miz5Ci7Dy8gewnKfegbt03khiWmdDRPdyF08+AMkktGtjDhjmki
xy6mCiE42rF2jBa3IKnaS1a2eWpXKxOulbps1GSBDNKuI7vq2EPrA9NbpyX2+BhBIs35b4YgSPXr
PPcKxmDBH6CnZ0YsRo7D6XLYIOVPXWuCYrGvrcKZXJ08X17fJk4QEJKC3Buj62K/dZ+VBGSASDz0
VeiDWskttMfGQuVJDS4b2j6+pmOpwD9MyIuNbCxKKxOzp5htuTY1iGOU+3hPfNZ70ZPqdwcZMfrm
h1yZE5xerXSrylQMM1hZ9FL18c6s0DyBabU4dHakk53j7XgH7KS8Hx81DnEcGlaybCkREi891COq
fXFwFnfWXD6PCW3OYxsQWcp0c+9WJgX3d5Kx0zIehU/5l7i7KsOrzvYs07+8cdzjRPTA8B3iYWRB
3spimFDbSDSW4kmoKs9ItwRKSgI9lAmBbpqxHYx1WzpIy8QLCy81s1WLkaFxR3H7OX5JbB1KkoaM
DEtmR7irrMHMywUarbs4BBvNUldB6ITMm0eZR2w5IFktSLiu5nqIlSHmUQ3mB6l+Pw5HJ9LdfHzK
OtnZ2vKEtS3hquotCtpsG4vKlb2Ve1aEVAEXgaE+eUSBCmJjGHwGMQQqyO8Zllyb5t97dYHRWZlK
MvIClT1BS8pwTlUyP9SWrLK3hfVrO8J5doZmAfE4oieIimTlXV1KAqbN+sPagHCFUULaEWSUEIt+
Hj7zh/QUlN+rAIPx8S1XlM892dC/zBWF88ugQpxGrxAF1uQSXHa98nVksktSZkW4wCalMcpuQcBL
5yBkP3MMTYyd5CKW+J+oQGRnk010C5uTtddKczBY4dvtozr/x8Mrig6lhRrR3B7YrjX3RfZ9SbxM
ljOS+JkohGln4Og2HRwlte1cpX82l91lPH2dUngDqOCrBY8s+rrRdvn7iVFap9ajCMAwe4OvuK2n
5i73tphzE+h7kDDwmTQfw0hPly1v7tLKsOBvBXE6bajQfpsDkcb8O4k+GhEe5Hb9HndYGRJcTrNJ
O0WMV8bn9LOT9NfDEt1D+8YPJ9kguuxr2mIatmltcCcDf3pv0fx5CThdQApeO/IYdodowOOYt1TJ
nweSrylGTs5Mo8mxRnSBQnTFTK/DqvaN5UZjko+5dX5RhMerjIKvBsrxv7vLghgnimkxvPIAx2Z8
cKDQmkX64bJzbPn92oyArxBT7sw8QjBBisil8XMse/9u3YdrA4LbEyObqqnG96pZ5lrsPqeHprlq
o5fcfgdRxdqS4OcTDSdrcTC3OFq+091q0Dwg9a7VZDwjm59MwzApGrUw6y6OI/WLZvbjhF5Bm+67
9D6RskZsPqvMlQVhJXXd2kY8o+G3P+XMjaCNnvvKQxWgTX9+Te5yvpZ3iFzba6PC6bVm3VLqnhuF
nnZ6LeVu3wyVVwbEWSRSRXEGyVVkj3+i3hXiqh2C5YCmzqHZWwfeSSULUqQmhXTIrBWD46Rxj3m1
wZ+u+Sh/x+91oG28g2Sef/kwbfr6ed90IcjM8UrI6xCv+tyIXb1+jsJDpv/AtEMWS1jttlBo/S2F
KJMqUULqsoWvFz8s57g4V1FXu5MpIejbXhCy4tTUKPJJAgiBfiMdmIkiVKwsDxY4wfNqgRh1es3Q
LWiwTvL9tk/W2ZwARsVQOm1l4vuNFchK09CtMwmq/otHnE0IcITuozrMGfjG7Gd6SILyzkSDSQCO
GSise8x2Qy9S3cteIbUpHOcC7AcJelyQOd5br4QSsT+47DNFTpwhlyAjXtq8ObTzEoWDHJpAQjqo
MBeeGhCrFbOr218ur0myU2L/qLmgZGIS7FRJX9rxE8ozl39/279/rUHsHc21Eq0KFASUPZhEmukx
Tu7owHwma6b6F6g9GxKObB+NjVrWAKW490bQYh0N0Gsq3mS6eAHk36qfo898uVyzZI/EDkxiKUgm
DJTtEmJ6zvJCjcXv36EzAkQ/r41v4uqNpjmtZvcGb3NiT3l9lzjPSnofyjjvZK4gYETkxH1FS7hb
T6+W5jqUyVfKjo8joAKpVDKrNnwN+ge9ib55a4+Jzw8EffMv044E8qtwi5n3ty8noEQSxT1FxQBi
2prb0wo6k4PzQUme4u46DmvXROUlaiQuv/kShcQWnkxgbIauhYDpOlHQWQo6ERQKILw+HbUg8zBn
Rh6HXXdbocTUu7mMLn7TD1c2BRfRU8dM5gXuT5POx2LHJPUWWSJ6ewdXVgQXIazO8kKHldlTHqMH
rtcMgTqXOpjm+BPZvc2k4/pTCi6jFQXLjIEbRMmAS7qGAS+W/V2BlFXFNy/J1eoEZ+kjNU+NBKni
ODySatxFleENf5la4afRe7qS1gsTrpJyyv63MGPJgIjkpkogVpRKE/vc18TH6tqOcIfUaRLqtdPx
uXFy0sCaEvvVFfGpqyOX1F8pkgl/iRuKg5VE7f+Hwqb2V6vdhKD/WGSZRpkXit3NVW+qMYaK+DXc
g/GjBNDTIzm2vnKgQX6Q6eFug8jZL8TpSmp3C6qoAzqFks9qV+7VtPHUHgIuaTODyyeb3MFYIJ0Y
3i+1zCelixXAJDKGJHMqfgIoJjs9Lr+aYjos0Xxcbbx+LI+2N+/s1XoFLIkIpuJtBQXyAuxBc+Ip
xuhPzNN1SewrO90ia2aVa7XRUaytrTzeY8A5fVCJ1++GnYFuYVmZc7MZf3UYqIAmVgy2VcXGYcgx
tRVivqn029oNf+Tu4qm6233kbArIsj1IgZNnMS4cQypAS60Yi6aD1HJHavZ9mWLXiKogAZN/6+R+
NrQgFJy/hlkxuDYbZBzDHEsuGRewZgxLxawqGC/NGPLz7V7HpGZOwys2kKsoab/ROt1fDvs2Y4mV
Cwmw4yw6RWFPw6TN3P9V2fqXon+8bEF2y4q90VnRqPWk6R1EMXaZ7dmvaSPFMwY/fHRiD22QuGll
x1GCb2KPdD80VWXzmRHHiOagNyfiZpC2ecZY3otkfVtdFStnFbul7chQWWHCWem9w14TjNE1O3a3
/GTI+uhlyxJAJhlaq+otHMRJb90sO+ZO5KkyFgTJ9WoJsGJYDmvaCj5hoptpadA0jxHvpvBS9KBp
iwRbZMaESMUoYqu1U/h82+ReicyOniIBo32gFITDT5e3Svb1BFiJnXJM+hSSXyWe7nEVZPrPOPf/
mw0BQNRcs5bSwsdTMd9F0XUCHtJ8khjZfkSdj60lIEViFyD3a022K2ZPv+d3DaaVjhnxEy/9WD+l
buJHd++DJ9QXbMLlAMUh4SbsSpQj8e4oovCGlIuLlv2fbU39qULHC1G9iB7f8zHPFoW3YqywZo46
OAdYUmh/hDL2MEpUZ/4Fns42hCMVtynq9fxIKcauueajeU1QBvXn/CMaD1ze1PmuvJ9+tiicryJG
1qWwcG2X6UPB7pi+u/zVto/U+feFIxUioVM2PCmGEfjDkjxMqHsUcQ+OmU96d3vZ1r9c1Wdjwpli
RuH0g8NDAxQ9P5d4zS+BcZscloD6yJ0aoFvlzEdSgOcf6e1debYrnLPebPo6NHGrpOQhU3eIZiVJ
JJkB4YjpWpYUaDNADLKUXlPeZAaTnOLX/OulNQiXbzrW6Rhy7FvC5L5vph06RW8jM/+ql7qXpNqh
6FOPjYVrOwbmRcfaV8foUBZ5EGaWZy3FtaYqgWpGV3U/uiR252YMLu8v/xMu/ImieoSuqWlh8suN
HP7mSzdfG+KleeNtaP61nYaQN06YbUZ23uOpoPnQb65rT91x3RVrlxmcM10ZIc+puvLMg8ywADG5
Vtha2qCGYbBjlHztK19zfvy3byggDArqQ09CHBH98Ep7eOj39VEPZN9QthLu0KvkU2QrplFQnIiY
3VUYMu4O1SjB481GZ/MMXYYALSTJICXCQwN19v6ecxs/6C88Yyfv0JIhsyFAi9k1RV3wnEL0M7wZ
fHWHvAIIqQ20Pbrqnvesyibr+C9e8nYBVKBvNbaZg0+otQ4ChC+xeWIQkC5077JH/MuD6uzuArgo
ilaVMcPS0mMUzDeoyLiYp0HfCKfaoA+XrckcQ4CZaDDqFNSeyK1FDxO5I9OtQWTXgMQGEarDCbqn
5oL7eDo+xuM+anuvQL+09kNzjkV9dKZgcT5F86GKqZtnB3BTue0iwVP+0S7sntjZZNG0HPSO33sD
+EqQP7GeEla5eaO7g36F96vkhpDcs0SEjlhPtII/12g900PHkDeM08YtgNN48HhWKcvR8xN8aYEC
kBhxSbqwBBh3zjeTXLFW8gE3N5GgNwdVVmRD3wizE5IlXVlwxtTIr/LatfHKCJeXy+64uQqocxoq
xN8NCG78jlNLEnVdGKMTMjWgTIGRjyqdJDi1uRAk4sFCbOJpJuYr8nCZ+2XA608tY7cmo1sbnNtD
Vn3cPsYrOwJCJWE1mrmRs9146n9GASg3kGRFy+rrZL20zLQNiHxBaDd31Df6HgOFFFJXYVaHZi4k
rHmwVSNarXI//bh4nIMI5FES8NjOa62M8u1cXSvWPBRmbKBPx/4KqrKPMca6koP9uGCC0fTkL1zp
IvneruzFfZG0poE2Kutx8JMg3yseuo+OE+LIwlf8+x+XvXHbVc7fVNjCOiNGO9toa2npZ6Uv3Plx
nHaXTWw6PGZBCRcpMt6MqpltOGfDYrPdtNyq1oEp/uXf32zNMS3dsHW0MkMaWMAFvWoHvYwBvnHi
RrWnfaZf6Qlak4F6JFDQfkmerJu/mVNkMcfm0laW+f+vNqtbQkqbBSMzc2Tseh3SRFSRnOVtE6YN
8XkLR1lE9XHJDQLSN6BslboWVJ6id9XToG3+jwUBx0dmKQaeuxjeN3WXGtBUqiRr2HZqC1rh0EQz
McIqXMEqiShlBMjdNq6C4Zdrh7dOHYzbYd5VP/+sb2r7w/2yKY5P1VGj0JK3l9TVh8y56ebDZbfb
vP7Oa3qNFVd7n45QtuicirOKQkShHNxq+aT3N1WY+13747KtbaRdGRP2iGGMWW0KLAbjIeGBTwdA
gf6FS0/yNhbZmPhmHLiyJhyoZEzqMpl5JKHstcU31cYPv8PXPcmqNlOHKzvC8cl7kqkQCuGZNrqP
Ji/TfmZO7eVm7qq57VrDU60Xrql/cWRjn9sZpJVpAWZB3h9qC5QUOElf5xffKIpOmDvbW940gx1G
ORT7yDe+XF6wzCUFsI3oMJSUYL3lxL6OU/MQqjJH4VvzJkZarUuILpAUgPhuiu7izocsIIa/oAfn
dSficqrs/kr2Yti+Hlf2hEieLGY5KxZcRT3opyRITuC09/r94pm4ruQaX7IvKAAJGlqNEWoswKr6
vuq+dTK5l+0Xno2bCiM8hmmJXZCaAR4TW1F4h3t8ipad2oAjo/As1cKD6Ko2K2iTemmXeJVMOWLz
0DkUYY2jQROOCEujaaqrrYqdS9mTwwwvKR7i+W5qO/eyE25jydmQ2ESdQX9jAt0rVwQa/AVez9kO
wwCMr/sxYO+5/FfGhMRGM5NQpVDZ2jks9UYVZH2ZJIO+GcGsLAjQOOtprfSUgN/JOk72HkTShayy
KtkasVGinJJRrxQ4eZZ86ip3Mb6G1Y3VShayfZZWKxHgEDqohWEzdK6SOUg+vnLyoYIKGYyo9+w7
rp0ui1+2S8YrkwIM5taipYUBk3iOfODdigkUoUlQerLkudTrBOxroBRRxioAl2fSslN4tB7yTyH6
MO39eKVLqZA2cXC1MAEH1ZZ2mDSCV5iam3yMn/4hZNDIftr9SeC+iUwrgwIQ2r2NQaLBRJlvObbg
N6mfLh9b2e8L8NBC5Boc9MgQFgM49KbSTfXjf7Ig9kTMdMprmzdDDsOh0Z+rWKZAsB0Gnr+R2BBh
FkVpoDT52lg1vIy7G2s/XdnXieFZB909/cFrSnJyxZYIkidz9spk3PkLlOj5603x6OjqJYYr2fXo
m14MUmA/LP3LH1NmWAihzDyba1bhCT6brdeikYyR08SFh2Qqs9uGHJs6tm07b7QqIM06QdoI54pG
y6kJD834HHffES9KFvQv6HQ2JDg4y8zEpAZOFPtpmy6fqwxfy20DJzWGPN7uXcVe52xQ9HgzhODw
xFeWOhg1s3w1mq7Uvtxf3qnt++OXGbFLvI5oM+dtA2ko/YsWQzzUuVYjGf3p5mPhvBaxdmjNVqJn
/DFiQKQudqibWMeQHAmY9BYiK+nxG+9NDLgyJtyINu0iNisAdYZJH8unJ2zVsfisgnCTuYYnl8uV
rU5w9rBPMOg48SDQedSeOtV12sjtm8B2ZO2D23H7am0cJlevLkMhaREy9OlqdyrUDJfY5QHuy3LS
79BL7ea75LH49N8cRLgjjToqnaWF4+u67S7OvgSFUCiTHJJ5IT/mq3WRYWBGpmBdrMrczLoi6YAM
scTVt++Qs6sLl2K9LFFeDVhJk1335Z2u7f7blxIgwgGBVKVmBi7dBOUJEhTjpzotvMtGpC4g4EKu
Jj1jSIn8L35tvdSHxiR9MiqPwr1zEJSgZhg7kriZ//EXTpVYClSjdnaUGKeKkuW2msv7BoqQGJa/
r3VU7MzBCMbpXcNSZ28Xy4IR0bo4jeAV9ay4rHPcSlbglLiEIWBFNrIJkQtatrX02Ukf0ziQ7NZ2
IPbL50RRZptatZY1eG10/rjjc0XhMblBKy4epN1hDPSHy/b45l/aJQEfSOLoTj/C3HzixUZl1+6t
k3zqX3LrvikE2kPZgM4akUyjuTN4KAuc17I2XEMmEi7bIAEY2NyBfcvCs3AksJAjn69JHFsCPYaA
CkPEtLph+GSjxcvtrWfWs0vrx8sbs2WFqqh6mFyX+I2+UKHjJtcrBwDXP0PhxzBuiC3xNZkJ4VMR
TRlA7GpjMADPdK072fhUlmysdms/1usQvhbLkjbrGhzJKf1qkKteJlYk+30BQ3tDKXtQkSHOJ+Tb
MiynpZANOGyboNC3tw1qvtFDGsY+UzqCp0RpNtdIz/vGNPuXd3vrfEBe/pcJ/iesrrPGnFg7Egur
mFR/LHwt1txhLt1BNqm9GZauLXGnWFmanDGObISJuA2a6/zDeFMfUDFJ3GwAwXMKfeNSFsvJPp/g
ZqwMB5IQnJekzT2if+YsfJe/3tZVs16T4GNZphWxQnHVTI7zcckxupBCNde2a3ep6GM9lFeIEiTX
qmxVgt/RRum0iPccQwfMA3t+nxMJzmxa0DC+Ch1RVO/EGLjV6AICJ3y3yjqM6bUt68Xa/H1TI6pD
8Ma03uBYW8Raz9+vzgAqdqp8ABPV/eWN2cxiYDba5rxaqvGGuW+hbRHmNt+Zl7HZc/6VeB9eO3OA
MQWvee4liCa1J/iaiVlmY+QBQFHsklsCJRmwRQQ2OqFeWSXf8+RaL09wvI5okD7McNl0OD5UP5nG
ANFXSZ5hExtW31DwNEMbAKE2zwI4zilsfqjm97YOr0JyuLxZ2/5w3ishThw6jbRJj2/XjsfO3PeN
ZPxb8vtigWloMS9IcvhC0iVBV9s+Y7KreRvdzt9KLDIpma5YeY4NQQahYa+EP5xW1LK85PhneazN
S3RlUQgIbTpHGDDCKS3YrbVcZw105iQPVJkJHjKuIDse0mVm3AHQbeTq2WGi8DJZVZO7qhgIrlz5
NRe1MgISvFxLR+y+M6R7BvoJBQJaPQhqwCpkyqBNuk/CLaQ1SZ6DDh9fLfY4KjDQJmoVerWsQ41G
LfaJLhI03ew8XS9QgAa7azQwrmCj0LvXe211S35ymmXbr31zCZLBiwhYWf9kcF+GSq8F+dW3teY+
q6Dlgnz4R655Di6M68VD/+Brp6sscyzzFgEuNJCxx4wZSByPX43pStOIa/x1GSmkCxKggtFSzy0T
EdF8QtUMnQPENw+Q0cKCoJ4kuWll1sSMkwONcLOfcdVyYhbNh/aAb91qBz7pBhloyUS91JpQgaka
NCHpXHuF8zonV/XBAsm8+7fOQegtkjBfak7ADzOl4AXn771EO1bsKYz3w1J7VXsFFpikv2mtYE7v
Su3emSR387af2GiqImD1ekN7CSHfcY5tnoCH8plCH6IawzZMcndtY/7ZCP//lefTHHHfTLF1OsIL
ezdGkkZC2e8LODIqGKFTeepO0XeNuZfSx8k+kgAacRWalt3MyEM6xKuNw6QzDAa97zidv5IQRkDY
rGo1DVvxdw8Tb9IqgBC8Ez7x3xeznI0J+FAAeTFMADLlvEwOzMILttoNmoQUVPbdBICwnHEhOu/P
NjXHrdXIU1jkt9VnCQ7xm+/tpfVrLSLJUDX0WRSmMIMGxCJ3+TxGCl2SBeQAMWokxi7Zy/gLN1cG
TSaM7UOY6Q2B66DMo1P2FnK31YtTnZLxqrYkgdj27biyIWDCDOJHQzGBCdE3yLVFvKltZ+6Wk3Nv
nv6EHF22JiHAcGrEZl2DNYU62mQcrx8+zUxSreVu9WarwFJi8no97zz7HQmcpRudTMNJjfAQUNpg
TBfXsot9XYFAvHG7RnJrvHK5XDAohpuMOItqDoCexkHro3JMD2yXH5MAp+uqCqzD4sZ+yfzOBZ+x
n/j5QS6vsIlO5zWL0SgDreYwLfgTlkK5VxTLU1UquT82tw6NbuChBgS94SVlKZQRE94p1qsnDVie
XOey0tzmKlYmBAxM52GgdlT0uxx6Wqw/Lt07hsvpyoAAfxntUMd3EHraZe5BzGXMv7FJ8p2279mV
EQH24oYpup4CY6OPOZroW6Q6iR9/4wI/75s2Wq9IcHbOcuUoHNA1Ut/qlQWiAVkzmGRXxK6U2prs
ZMSn26lp/OQYylXTJpKQWWZCiITIiKzEEiESKshTZ92Py4/L8C3xXZHSD9VtZjkOYK4CBauVPUfF
N7UaJIvYfNec913sRUlDltkWj0AcB4IZo3nbL7lf0eqpx4xUPEvuPdkn4/+/ineUydYG0N6hTa4v
r5yo9vsslLwGN9MBSF45lm5bIH0SdgVEHZg4H3qIVqn0e2bOL1YLAuc2M49m857pVN4l/o8t4SIa
oG9cOwMYEpaSuUl0nGfm16msUrTtB2crwvVTWo1p69UIK5PmD8tjyGwvMiXOJvtsws7kVcsSJS5B
LDF8spedkc9ubvu9KdmdbXc7r4WvdeUApOqcLFJxlRrD40J3Rdd7DpQvqQ2e4/fkU2zTog5EKBGI
CLCJbA1NFh3HU7GCvHmMYwlkbn6x1e8LiKlNQ6pQCxpboBRw1fI7IhIvDA+pIbGzeWZWdgSwNMxw
oIjhIBUbH1LtNAzvOZNoUIWYqq3zAOT3LZnUOTUnK0T6fsy/aIwcWCtlI9904ZUNwbss1AeSvsZe
gCkKU3ulzyAll3rER5egPwdx7Ra9m+zf9zRe2RXczUgHp+sNBMCNP6E3Mdspt5aHgRyMuzm+bGpr
c6NWxoRAYMgnM1NHfMjB+JggNJWVwzcdbvX7gkNDWhyxTK6is4SOPh6ObpSoqE29xLK7U7Zbgmc7
YU/SngvF09kJqKp63Vg9hFS2nu2Yw3HAA6gZqgZQ+N3zrHmabMXIwGWXuYPjcioU/jwZyP7PWvi3
Hw5ngyLrW1NpZCRN1e/Cr/rP9rY92MfUcsPeJXs10FI3f5ZlmzbxbmVRuI2gpF5FqcFBYoz90GqD
JlZdMHsG5aLdLUYvwbzNV8TKnHAhOaQD4SHXMjRSpCgbFt4pyfJDmRZ3mlPvvu3z4HKMsu3zv7ZQ
5IFLB2uhc4t5H8b6T4oz3LJSRuQuMyFgh9YR2pUMD3Ki3ajLB03WtLrt7eclCBhRskiZkwleyKUs
Qt32NPajHmTB4mabCV1tjYAOI2YShq4CBI7euKtvW3e8SU6hb6HJhL/Ep9otDzL8k306ATEaJbdY
o4EsMpx3lvE50Z4v777MuwWg0DtFqeIk76GQ3blNO4BrDsP1fxV1Hyh5IYlUZXDhiHBR9HNGFPCN
dHvOejMF+nHx/iZFk08GbIPtP17xRiaP0MlKtAT9BZ35V5hpAaLN/VBV+9mRMSNI1vVGKa+ywbHV
g256lzRYmI4UDRQuTVd55qSy1eE9etaWquM1jLIpHsaCU2QxnYoqgTkI7bgY1Xd7QwIKm425axOC
X7Qd1CaUAskMkNBwRkp2yD/pipt4izf7FFPZ6X3x/bIrbmL72qbgHTEk7NqctfiKlh/dNpA8YV4J
KvTnJgfpGzQin2VjTZsbtzIpdjiXI1Wc0gRyoEpDTqjSHFLVXQ5d7tI9J1dYJLn3LaSyDANKEwiI
TZMKS0RA67CEj7mjU8Cl5j5mHwcZgdD2dzwbEfmlaI0x7HRA2Tv7WV3z2bDiAJKMoARpBB9i2mvH
yxu3hVEWGMI1JPIxzSkOJJpqOo3xjPDWwg05hWDrY93+sonN77YyIdyKU7TY82RAPrZI4sxdJiQD
su46l0qubvv9ypAQSitj0xmQtUOiGv30DGk1XsyCyvX0oNyU3/jEbeLrkhT/5oiRZWLOHM9dzbRE
Xn6mz0uYccoYgx7V6rZFNaakNzUmmovpKsk+z20wqB8N2bNkCyBtTu5ONKi5m6LoIMsXi5UKGJxJ
nqJZmxr7Iq9nb4om36plD22ZMf7/q2djZ4TDBIpWvFFqFax5XeYSRiK3CRdzp5pSEUAelYm50fXa
BIg0x3Cp0hriTGbWfkss6OAs7TGP68K1nOm50e0rtdN+tg6ag0dyCLXa//877Nq+gJ858j59BNmD
XWcFmvo8xig1v+PVtzYhYEnJgDJhgZdRZ3MFj6b7ucQyPYXNmjJkk3S8EVTM9b9izWrbqjk0G9tE
UsF0jRdjn+3YTUTcLoiOePN/Zr4O7lvr2KSSSGHrvK/NChHjFGlhTiYE3dSk+aFmBWosbE7dypGl
ZrbAa22J/yWrBdZKPk11xvhdGrvWfGO8pz1wbUBw/DAb62nhjW9NUrpt8aWXMRZuhXBrA4Kr/x9p
X9YcN45s/VduzDvnI8EVN+7MA5daJGv3IvmFIatl7vvOX/8duGcsFoQotN0RHdF2lFUpAInMRC7n
5OvQGGaPdFm7FADbqOtjj6GFaFow+F6/Funv9Ixv5XGqnamAfo8dLCiqF3fBdHg8Si6P0C1vRXCq
baQxQAp7eBRwDyTPLBLI9s1jDUjioPfkSQahbXpTcr78brSkqmsW2DsUFBRdGxYuinuDF0bF7C2F
KSNDF6/PNPBqpuBbM/jJTkJpmMQDjswBq8KL4v53zjhgjF1y4CChjr+J4zPpOaZXnSXBI2ItnuLw
spFVDGXfzz2Rs4TSprXRZjva9r6j2cNg1Lvz9lQmggsAopxMsV2tyKCS14YAJbp4PC9AaHEYER1G
ly3knLlbFDp2OnYFEsFaoWOcF4kTYDfIeut/fMs7t7SRwt0dI+kS0zQwWmQCSHxxVWBGlX7puI6/
7hNAHl3Hz5qn+hlyW+r9bywQvl6njm3oJp8kXM2INmmOd37TOJdJHe3AJouuDyldljD8dDaC2FFu
LCqD/kevL7SNEq94Zh2KLCVkxSDzdum+x3so3p9fmuD+ouIKtH8gigBXia+8ggTKjLVZawMzUgPk
pHOn2Td0T2SUFwJLC+XAWJ1hO7ZK+ThNzxLSqJMOLgq7vyqoZyqP6PPy1mX2pDZQJovTFHsy5ipc
YQKn+nMXH4kDwwTspnm6yhtZs5pA9ylAUnSi2uB+BJPg6YlVpRbHrH0rqLpvvWK4gJVsl1+/XxRt
RfDXqqNalA8k0lp3inTBWMmCJ4/jKuVF00veISLNoyhGE/QTOwTAL9w61mmaMiUsq6BFY8mxw/Mx
uuovZo88rkGxU3zZw0e0b2i4Q1TkMAJLPnVWmUBgaQgb6aRfDO3BZq9x9fN53RYYPsr4EzScDs6I
l5EtSU1JjNwZDXu3BPiFNkj6FkSrwPPNAN2AiccbD3JFwn7NjAyx1oLe3q6+VMLRk8IqM3XlDB+W
8VMIPyul2NOyRtMMeOzkvrbuYgsUi8lNWl0DGaU3ZF2ywk0DfA17UoH2mDcIpMxyarUI6lIEEHl5
28hiINGeoaBj6BYS39o7BKOwjdHw0PdDMBiPpeE5CrC/ZezUMhnM6m3saBQviR03KLHrxHLjDCgD
DQYBycuv69d2JZzfG/Ipb83SQlJTWw5plX1KdCnYj8g+wyPoKp4rKv7AxQdDFdtW3P2YyJiCsQAG
yfA6HvR9+AJXG0QstYMWBVniXrh/eFA7KnCBTZ231i2AoZ05QmozJOSqWzofhs/DpOb5/RNlDOBR
38RwhtocyRrFLcTEUcDSBUlQeKHuoycfkGAMgiz3ZHR6IvXeiuTCYzNrx6Zq8ShTtPa1NCM84GXQ
E8Ije1sV33fW60tV5TrMjgWlU+Kncr5vss5rZxlJpEwQpxtdvK6gN0HvTeZkh3T0YuvCCXW3AMHJ
+YMSbxogxywUScGUy9Rlc51UAEx2RZbCJkyXUeop9ee/9/1soZvvjxzA6w2s/YuGIO7sgJScvJ6X
IPRvCN5+LoG7q52mZ20eQtX6x9GPDtoBGH6XKdCyrB0g3d3oy3l5sh3jNDvPgHS7OAhBOnXtLq2m
WXY6HWVFAZkUTpn1ZC4aC52UeIADRuBDJ+NOEJuBn5vGP36yVCG1scAXUP2lJgAvvjLL4PxGyURw
OmxpStRqBI+TOdwZNHJLnI4jKzJI9onvJXLMAtx4MfZp1pWrZmkPqfH095bB5T6bKYonw4AES71y
JgxL3pWlpBFOtgj2+eaSmASuYNLhCSL9bk5uuvDu/BJEUfPmhpjspDbfr01ACSuY40epzm+AP4VY
GRQS7hJe1aNElmwt3IW3ad7OqYraAW2OxeIrmeT6CS0jetcdgIKqqsG3Qa0Keh8KFZbRaC0fAqI4
9VLlS1j/jvZu5HBP61YftJ6EqCah4APeWa9A3c+SBUyyxXC6NVKNOkmLDqgqhXlc5vowLdOXsgUq
hJlIFsQsBh9rYtN+bhynZMQoqqFguV8VTRaJ7sb90Zj34XwbmS/mpALqRfHOq51sdZzaTevYzglB
V0KBRrUEWW37rsG8XCsLNmRy2Ocb9Y7gxNJJgRxLGfc9nu54ZaNk71FbsoXsFz63hZynUbVoXvQc
gmhdfU1G203i+mE2ur8phvMwkzVEWrvC4iigF3ipoH9zJbE4spVw7qW1jQakw0xEeLHMFzq9TmUQ
cZJT4XtSzFLHdGjTYLOMMXAcRElx74/56ln2r/feIfvwU7N5TsIZAHWhzh6DxVAigZRHH9G78YVM
k5fN+ldE75KckShReSKQsw3hOo9lHCNoQoGEMZM3gFbJUwY/pl9UvnIkMg0XxzibJXKGwkwKO6U2
rJ75UC2oyaKY7oOmygZbJb0rr42DLHkpOz3OWnSdUeJeYU8Tiz53tnFbzOvXKU0+pZi3OG8mhB5j
szamq9vrq6t9vOq4VZXapF6yKBiJKjuJEKEL3AjhbMQ45Qh2GJnGkK0BXYp9pjV365TskjG9KPVI
UoUSv38ATkgMTdWRGuMuWFoM/+nIyjUGMInjKrxXgjS9Z35lbTHlXjrpKL7TP0XyId2kLjUxW+hI
jRJtDfa0JHQBtXv+sMS6TzECY6HyZb7Dp8i1ZUgbNEUFQ+4z6D02SYmojtyou78CsSrKkDgbcdy5
Ldaq4BWJyrMWT5lbEdCWxfVxVbtjTVOvj+PHVZslfku4kUBiQdKboseWH8BPFhWw45GJxtT2o0US
d872XXE8v49Cpd/I4EyIVdZhp9isRRAK6KZa9akfZZyEQp3fyOCMBuAXQIddogDRhuHRXBof6VPP
AllwUjr7yZCV9GTiOJORR5RUGXtSFGt90cVXPbmx1Wy3Ni+ZrBFHaJ02K+NMhqLpZdtlMBmZ0j3R
qNvhxB4sNXpK12R3/qDEpncji9PALqZNo5Yo7Bm2V2Jkmd1kWvo5oNTTA7qYPOvTeYky1eCijHrQ
pzCy4DgjNNykxevwW2+mzYq4+CJbaIxZYSS3Zueg0y9mIunckN0fzvZhEiKbQKSK0qsD+oZOcxvr
qMefz++SRAifOl0YcoaxwDCEuooCOAb9ATUVDsrjeTGSw+CRpRJdAWEjC/msVne1UXEzGWiqqM+F
UhUUOWCu11UAwJ/6v3RdzCwzcG9068CiCQYzq+rBGCRPvzWathXGR2U01ItBM+Ek7MW4WiLz40Rl
CIiik9mshw/HwjpDvB8hc96Sz9bstfS2bH4jfN2K4Kxnjoy6Wik62maGfTd/tNpHY5Uh5ohOfiuD
s55prDSl1eBYVgcUFxU19nod/3rj28lpcCZziOwBtSdEWcBQuayR3DON5VuP8vp5JZadCPt8E2EV
mhrSscZdGZab1Thq6t6OJTG4MC7YbhdnJrWmCmMzYvfxat3ZuxVEwo2fXpue6sqT2LKz4Uyk0g+9
YbLLj/YXsBWD71N2+kKzv10PZyQnJe3RSgQVK76XxA33+iHGzGi3W16iW1CYySGGmc7yj0uUTEyd
ol6LP3Brmq3M1kZnwJNs3oVoA2b4JcNLqDFmX4Cvypo8xVv4Jo5bn1rbdNRbbKGWOm5VX83D/Xml
E4UDVMUImUlRQTX4sqPdZ9mUVSgGpU34ZNcHol5qdeL3an3Rz+55WeLFvMnilK8u9HBWmAkdJlTr
zMJ8NCdZ/kRsp0HNgaIG5m1tvuaIQWmzXNGzz5h7HVAprgfnY0Vdc68FcjstvLIbYZxlyOq4GFFk
hRHt0PSg3K9p5vfZ/vy2iYWYrHBvYZCMxxlO9bIJ7VkdMIFluADo68YvUyOpo7Ktf6fWGiUOnvuE
mHwdNYubFqlZBLpTNIOpYJfWlYfZ7zaRTIgIVQCkJsiYaSin8XRBSzs6ao6ur6DXYzc2LyNZO4Vw
s4iFN4/t4FnAkwUpGhAUVBWP/rrrGndUwTmcab23gnvv/KkI344Q8FMSp81VqEdOEmLeyqYX5ZHx
QyteBnKix6oCHgkDW0mkZUHhMRFq4qll6fiP83ajFndtZGD75s50AUlaZh3SaAdH9u6RyeH0es5n
e20bqIOtrj4tdgn+Z/YfSHk4v4lidXhbD+fyhgH93uOAPRwmGIOifXCsXHZOrIDxTrU3e8adk5J2
ZFVCNIiQvgqyMT9EIDdVqrtV8brkmoQvU9P4wBY8VFDJ88sTG6ONbM5bjGSOszzHPq7tgXmLYh/u
ynaHAUBfeZJNEomdOzAp0UMC5VBVrpTTDHpN0Sg1gL1i3Zm7fFd/UW+nHXjo9sNBhiPMPM+7bdUt
A3oIkCIwf+HzTbQSUprbpTlj4MHKv1Jlb+IJnjSfi0Z9qvLUX5Xg/F4KVQUtUhiqBpfZO0CcwtLb
qK3tLsi6b1PyNZVFX+z3fbceEwvSTfT4vEPAMCNCQMaGJwTquRdrbPvwUR3avgrPidXPebZ+UJoQ
3UXhIlES4cLeBPNIGLQq6rUoFjzI0b8ZVneVrEotNIkbAZxaDG0J5D9M8gPH2DzW9ldz0W6qTMZ/
Kl4GmEMomgDheDlVz/V+NlcD+tCCY9EpwGQtu03idbxJ4GKhliy5BWeI0EupUGoPBo2gD1HioIRC
MAnC+okImww9Ves5tyLHKnGHSJvsFOd+mdRgcXTJmcuksM3cXB67xOT2UmrIjORaYJv3URRedrOs
EV009EfpZjHs19iI0UgMisEmRCPEJ5XlAVmDB6bqn3Lgx12ZF4wQOZcSIovN0EYqb3BLa7Uw94dz
+vFQZm8M8L/t9b+G3ibbSk7vkOBfLWdcZrD2Oa3bXCeXHWgRRjc8VB/Mi+ip8tM7WVQututo10S5
FoHzO5SH0lmT3O4RkgG9hnEHMIEgGWVwJXLmAKGlZaE5NQjsE9/dmyHx3qwOLFMXTR7Nda9Lj4oB
nFuMllXRhyaUxILCHd3I4+4Z1dIoVjRE0Ja1U6y7ygyW4ft5Yy4TwTmPyW6UFSVVJM/q1o/RszeR
D8lvIGYCbNxAVzSaozSTTxDH8RBOtop9a8IvWfKBhJJLLAySHEcFDDTeGu/mxxWzrHNS6FUA4ApX
HXJvLI+LMfutlfrnt4vp8Dvf9CaJTwfpOe3a3EHYp86AaS1ukuq7Zu4B33pXKRL7J35RU8OxTbSS
M8rNU5sxqFPdFjPs+Jjt/hyJB8VIG9z+WTiQTYMKFWEjjbMVLU2SkOoIAGlzR+zPVfVkzd/Ob57Q
MW1EcAZiHGfM9ykTEncguaJgnDM1yZ7JJHAXpuwwMpBE8OCWZqBg/9x3u/NLeL9LJqI5grSDhujE
4B81Y2yWdmjA8yUZ9QzMEHRuIcPq+3EdTpXsVAh3FIDCmbPYyCY0aC0e6JP+COdDAsSK6mXw2ewg
WJxyb/6kXMTX1q4GkmQh2cb3Ws5+AbC+2Kqjg8OTi1MyHWNvSsSCZQ3Qn8t9pj0BLmRXzA/VIMno
yUSRUyXPVZLXVoesh9NFQVWkx0G/sOt90jr3qFWdP7z32nG6LC6iMBPNKsaQ+Qo83yf9Rfn1Dq5T
AewX2Hh51Y5UszYgYHHao2pmbgktQcP1+WW8t3anUji7MJZqoRsaYgkT8IfKPWkO4Dasm6/npQg1
HUPhyLfqGprS+ctahtESghIjoEXtWrkbOt91IkmCCg9kI4O7rintaQ4kqy7ok/I6nJ2vyIr8zoXd
iOD8WzGYWdipaBVTluu6gSl9sCzJKoQ7he5pNsvhgHeCUytaLYU2LigRUO37CBMNr6D+zio2IjjF
GqNuUjC4jAvZKH4fI2ejeml0d/7EBeEiFGsjhVMs1MKpvWSQ0sRsogixlB2YV8WHP8flZPiawpu/
kcZZubo27HRljWljax7W6BlpTz81iJchHW5IrIzwymxkccpsF3a3zgZkhWa/Sye3sgxvip4x4CPZ
QnbW70z3RhCn0XleFkk2ItIBOkRduaw8FSHQB4qD88BwtbOdbBuF2gdScWQkCaBz+P4+g4yqPa7I
S4/hVTIfjcUKFltWohKqBjyebaowBfTdAC9VSJNbEywbJs6sfbjv9mgX93UTgTYSKFIoY5Fh0Bj+
JUMDcFR+URmQWBq1gwNaMufCCIcLNZa1CLGT4E9qK4JzPGRohjZiedYCJmG5GDqM+aQeOgltQJEh
7Scx2u+TGti6zYo4I0G6oYkrGDy0RxrHxFjdZgVD1007/OE41UFzHpxfb8g8lcjZDNXumojoMOCd
9pQvHxzUlcPp5by+i+6whnk5aiCDjNibsxiFXlZFA16woAEQBRplTevCDhITrG22pIIpiIaRBkA2
A7uId4TBV33XpHAKZRlxhUe/Rh8No+eKel+9CW+IH180h1/vW4dAE64DeTyDpeJPnbmj6rGthIhW
w/mrNn2NZHdKpOPEIrix+G6KTNrp9/eKqbXFShCrjoBcNYBdK30cS0TwNX/amlpHNLzIR1BKrB+W
T86Tfm/4f5L2qt/AxCGzRoJEB3btbVV8/b/XMrNSlWwGJK9yQJh8yC7sXXKhX6M1g5H31nf5lawA
IDKBW5ncVQadRqR0CWLIfroEwB8xAjOVRMQiB7IVwV3f2YlqpAOY9hnoogLho2kD4+9q/fVWkNPt
4y5tPc/LApA/+I9a8S3rcQXYvmHKmvtkG8ap9qpWSdZi2D8o8V4u8IKoEeLJiF/EN3ajCpyDT0M7
mmMdqtD6y+LaO+1QX46H0ZuD+p648YVU3dk58yYdT2UdABOUAu6R8/J5XdVWOOl4S1xNgblr9sZt
+m0E1pAWZLtx8s7bPvHlepPGufq+VsxRR80kKLr7Ig8M44+/9/2cfYBb74e4hf1ZV6CEqcRLCf32
d0TYqnpqgqxYGRRwhyM/OE3fyjK+zRzZvJSgOMc0+r/bBPN9KqNfI0AhqpDRP4Z36RNj1QPPyFX7
XB0ZbrviO3/rXADLdCpwmtpFcxITk3Rxeb0gtkzLL+e3TXx93pbEGQOqxqoVEwPXB/OC7jJEr0NL
AquSwaaIYobt1nHGYK7LuXNyJIBIHHumutzO7UWdJmzmv/Sstd1XLTYwlpVBxLYOfQi4SDroojjr
MABdsrYTnNhapPdNlX5DDvI+d+ynRVZHEMVgmIT/KYmzEH0OWJN+QbRsD9p11A6PPdzgRKqdvai3
6Oj3B1uTPHKEIh3doDbrHMP5nGpHsxbzEJUxoLNmq/boYATxHF9l9jTuprRwnbn+EJdRIWlvFm4p
1R3VwHPaeDe6OkZxqIcEeSl1XA5m8ryEyAskg9+0+/OqKb5uG0mc9iMHr6hdTpHjiOCrdrPuLUH5
g4kd49FN/RGEyIAGkSUPhbZwI5W7ER0Kx6FqO5C6tG6MAXYZk4poA3UQcGAGV2cgvpwxLMI5srUG
xpCUn2ni9vUDTQ/D74TMGyl8R/iwTCt4YOGxmrLCNDawEpIPRvjp/BFJlmJyBlHFOGSm5HDxk7P4
CX22ssvEjNCRJWvJEpkpNGMTpPEcAILxwblNlQijfiigKdYxA987vSS/XtA0kTB4E8Fd4MWZp6Xo
YSocsuvalxCV53yq3PMbJgwktlK4O2vQtA2tFFLax/mRJSYK4NCpg+vcsMHo0Putt8ZWIOfaSVat
FuZ9sKzZ/dHFzJqXoiv1SGeUz7RATijOlsCHLluJnH5nRZsVdgSJzUj8ddwjAz8tGFixLufocH47
hWphAG0AfJmMmoO7q2GiVrGjQJRBv9TtFQJBN1L88zKEy9nI4DzXNPRZWRELG2iGXtM8ZP1z0Xqh
RXd5I62tMpP2bu82wnh/FTtrtdY2IgwFsJl/Mpvg3kb+n1xEsieOyNYhv/pz/zidn5R1AOI3bF0d
d8+zvnwZrUai8bLt4xS+cbrULgpsXzJPrbeMoR/26r7V9S+Dut5E4dP505KtiFN300isrCixgYDA
9Zr52swfzgsQqxwADw2TOuq7vrkuDm2yrlgPRdNc1dzSjnhOJ9E58SrehHCeb46g8FWHVSja93Ic
3FQG6y1bBXdx1kRHhV+DGRqmIojsnaF8JUbvnd8qYaYNVdKfe8WWuakhFIPVG0j0IS2q/OCBZG2t
9JNd49lU+fKStmxR3OXpwzCGMHY0Xexnw30cTXttDM4vSnY03JWJFFWPUvRuA1n+Ule8Irk///1i
D7HZNO7CRHObhXGPTesWb2rRfZwcWO8B9ep2R+/IjhykLV7stN9bnbdz4i5NVWvjurJ8VP8CurUP
sdd42X69nhhIEDKi5vH8EmXnxDuIJTfrAZOuKMmhpxoWJ6rSa0Bc7P6WGB701R5bWpUGTmrqBi/H
JaK3qv79vIwfbRJnts7mIqB0cRr0OeO0yFcQWeT5bok9bQfMd0wKRR/Ufg9IuyQBGvZfQT1muvZO
ODBzkdljsHn868ZJ1HCpDDze2uyj00xBGTYuADADkK9KDJLwyCykyxHvo4rPPzWSyEQ+Qg/Z5P29
hq6UeXab5Jc7RBCAAQZYJxiatN/xxhpGtta4XBgY7j6M9YOFuXv9dzRvI4K7vKgtxFYTQwRtqZ++
RM73JZVNWAkPxQaulwNwL0BhcaZ1SVkzoArtnvqpcFNdu8oX1XHDnOyMPpaYWJkwzsKCv8/IOqAi
BBWQfJTiqqhv6Fy6ffRbG/e2KM60rhrtTXVGoLWkD421Q+YwWHNZs6QwVLDxmjV0oEihKf3UXSQA
ZarsZsDOlXh1Gc8EfPFIRdUmMAtkYYnQjG9kcR42GdK4c5gZz9oucrVF2a9mISmmymRwmpBltFfz
CYdTqNmXYW4P00Al91LQM4ZLA4A6Awg+SHH88CYbFxvPY76MFNrWo9PAsb7YyBOFH3PyFKJvLS2C
kH402o+aDLtOtDQDt9VEpzpm7fjuMSOZw25lSq7rn+bsCnj8EsUWGZytAM4lZbRekE8pxqCvP4aZ
v1apG8uwJ4Uy0JOLxBAh6ITjPC2myKIpM+IRPGpPJvq2tQjWU3JAwo0iBtqZ0TOJrDt3cdLc1PIO
ZLBBuAIWmKjubzAFA6NuI4GzaVHSd4VRoJw5NJ/z+av5SY13552ceJ/e1sDtk0FWWLEZxr8YPjnP
df46jBIJsl3iTnvIi9GMIpxEt3yd1WDOJOZLGFQZyB2gkRipYco/FLUsx6tAxzGUj7T5MbvOEDgX
jL08xtdr0O9lGAriFb0JZJ9v7iUmkmIQ5s4QqI6qG9b9V201g/PnIjL+20VxumUbBiKPHOdiarFb
oTIfGq6WHbpFEpIK16JjIAlsg7A1/KiQaub4sM9HTFxHXlJGXjn4v7ESHX34FDMots3XD9GZP1nT
pOAdqpBHLR28su4Ll7aOgUpBKlEGkZsx3oTxlURnycp8caBsJlIgTqe7dXalIEnWJ8TVZWNWTHP5
EG0rjPNpRjVPVYg5fwC8h/5MYjfBuEjUebrVeR3dY1PP76Twrm4Wx/m1aUhSi9AMQVTyxUo81f5k
Fb9jmjciOLdmNb0JfUbUGXeTWxiKjnkGwDOUceKeX4tQvzeCuDsEiMQKHAG4tFlu1D4d0StEy9XN
2vK+c/44L0u2b9xdWrVBNXWwyAeR8wDG9R5NDIdfl4CmE8wxoHsYbSCcFdX7Phr1AhU9FEZdNFtr
xeybMuAd0VUFcZ6BDi6kSt9BGne1OqxjDr8cQuUqvCBL69dHZkxNQ9+oCWQToml8AzRgK5slAQFv
ECqNmxMH3MiSCoPgLNj3MtQyILC+6yborDSkpYOJTmSMPgBY4nVWHrri1xvSTcxfwXJpKNvoJj8h
E9MKKHU1e2eDIqnPDJfg8jcyljjRWlCaQbkEJBkIajm9qhR1bqwaPXumMXlG8cWKx52V351XLcGp
4/33JoRdpI2zCWO1jwbMDweNWvsgSNqDp1Ry6QV38UQEp71q2ADh3kRr1oSpa0yO3s5Ffx3Hzi36
iiX9CaKY9kQWFw20rR0rCynHIKXP6vpVtS608SGqX5rRVwH6rBDTI9rspjJEdcFZ4ekJhk3WKow/
cWeVlFmRJp2NeL3OXH3cU+CIaamkfU+0OjxvQL4EXhPDeDdPl1GgqvdtvQTjdFkDUyTeoZVgPc4B
Wn+kk95SaZw/UEso/pJXc4A0xHV0KC7oPfqF/eEjm947r4WC7TtZGOcXUjCkzLOGGk3mXMeJT6vM
nRWJDIHvPpHBu4S2dmbgvCDkcfa6fqiz0mvXo50iFSfNXgpu1YksTh3sNe7jpIShcz4tnnJjeLlf
eRmyOsbNX8tfiqJUHZNuGBREnxYmErkdrNUqBPA4JLbIw3WfmcRij0AoQwLpAvro2x/PH5lQPbYS
uf0s9FYjXTfBCAbhvvTnA1xH5/9ohDxaVfAb0pAzx3OVAZK/m+40K3iuCrE+6OJG3wDo8XzIL9nY
arlXdn9PFp/9y8pQq4YIATgjVjOC+RDuqmPk1V7pyXq2RIVqGHgU4NFkhyZPPju2RovShg3OzXTX
HfFir7ioPHrdu6sX3zu7cq9Gvx4aMZozYuPVahPCdxCWg6Gus9pOAIwoPX3aRRhuMIcPkyxhJlIQ
PMMJytUmMYCJwV0Ccy1MPJNxZOAS+HPUTwk0NOEFf6VyKCoYnEjjHJmFRpA5L3Fo5gPrt2NwvtOt
dqH6hU992RNNKo3zaU63OGYyQlp8pC82eqwcX9/Xz6r/V2BLBA70ZGmcU7OWMimtCAFmV9ErQCEe
7OfWgt7rMu4sgdlCePmDkwHIC+/9S1onbVwhGCijZ7O77IzPkpslEkAAbKcBa0GHwnNWKosGLcdj
FqBY++hQ38yXVe9bN4sPph2ALsf75S6UNfkJzD5Gd2yCuUjmnPke6rxLEgc1MVQMkBKMV7rrc8Ck
oudT6xOvl72hRPcZg30A+0BSnTGfcYoxtm04KjNW2PraLoYVxszSJ9ubPc3rveIhDH6nSg/aG4vY
aOZBIMdDcY9q23aYvZ8wb1p9NnfdPvTzy/I7+qoDVu+RyRMo44k47p4RouexMVbIfHW9qzUPITiL
7CmwJkmnsyAkAEwgYCVAvAX4Dz7tovbZMGcmGYPauamK+6g9NFILxSIY7oV9IoNzYV01GkVOsXXO
RI9Lkd+2zVG3UwB0fDIGn2SzF9ovTRfvprj9LG37kq2Qs48VRmvjhmKFU9O7se7SRnfbzD9/5UQ3
bruN3HGlbW5EvQohS5MAw7nDgK4k5hYvA0QEKp4GYH6npy+IolCylhY6FEJ33FZ5HLv7WNbTKpHB
512ykERNlVgjWFu/p4DqiW1X7STwcyKbDm34uRC+ZxtsxGGlhf0chBZa61l0bQf0k3WjX5heu5ct
SeQeT8Rx4fU4K5qj1Ng3dfH0Xb0L/fJLcrQe0Q4qR4kSq8Hb2jjDq3TAo4syvE/iDwyJoyeu5jf7
ZF8p4JZmbM+O7dLfusFvMrnbpaelQyZAhwcjCcz+D/21tdpfj2VO9pC7Qjp4CCtM6SC9WP1hIqAH
9rc7OkEqj+jZBr03FW+L4e4RYC8Xo7SwmMlTvfyPIhgPBK1X7hq0mLCPP8nGIgRmFiw1DquaYqQJ
REKnt2oIk2yoFpjZpXqZ6j/KJlCq1l+nX09obsXwmYy875y2N+GulvhCx1DTNNwkYJZK1dodjGn3
y7bIgi36AdACIhHeFcexNVjTwpRQR8zZE+PZaGULEj2EQMJpATwMw83A5uA0fcGQ4KxHEFLbxxJc
u5gY9ipoxt34fUayXg6BJJr1QA+t+gN6wcZQNJenjVqHdgmDfK8fo2vzEaPCmMopv5Hj4M9BHlS3
6uE3mq9YmZhV7bChyN9w2jHHal6WCK2j1V372EVYJblZImuIYj0QHqB+gB3hMxq6UllqOeVdUCo7
BtibArwnhKQXXIGj3BwKDNSJOO5+KVNSxZnBYObBHAnsx/43aALNEwlcZNYsxGxMux6DdX7Q1thz
ystBb9xmfNbyxxVcUDEAVpL5M10xDNLLsB8EHowlJcE9gFEQ4IBxSqJEqzIgj9+iaPxNne/qEHg0
67fz90tgM05kcB7F0gfLzEzaApeN7DQrdZV1Pg7rrRFKXL7Id51I4vTPyIahNEusJlmC+lgE1V6/
1pDjOJYBQGokfuT9shC+IrnGEtPg1uUfrHQO51YDMnYAEh3PJJ8JaiDtclPKegjeq6CFd4KDVgE2
R/qupjvlOVIrNhizh9Ivwj+QA5DcKaEABOl4h6gU5W9OA3t7tpETggBaVOCgujBkWEHv3zpYwUYA
91BE77OZ9iDOCUzyug53y+rGGLEs1sibJxkF8XuFtjRMIiL7jb2yATx5aoL6YQ4Bm8tAdSj1psJH
ystHZvW8Rgt27EQIZxXSIszLyMKEVkjutPLakoHoCr7fgl4ZGmYpNfsdeGYCQvuhX+Es5ixBYmls
E7doB0kvh8CUIipmZH1IaKMmxTcLACujolW7ogPqjvHZ4/0eFB80j+EPyd3Rex0AGrAO4j7maXE+
3NXMLKPSew1ZWw1MwuuLA+izJfSn5ts0S+6laF0notjubmoH2mSvqTWvyEsEOt66UOgncsTbHvBu
9hO5P68K7/UNHo+YKMCjGIJ2be7y2HGllssMl1cbR6MjH6IXHR1L52WIVnQihLtAXdfRPhnmObCu
WBKp2SteeDCBFMUmtELvvDQWwp2GlDYwbXRgTlpgPXzH9K4Npp4OmKYMyL4Hv2J/mHbxQe5ZBRHR
qRzOLdABk8kTpuNxTLO/+o2HmeHADCwgxFagRq0kzkFwUCfL4hQQwKMTiWiEwJjuQwAMtBkIcGR4
ZaKTOpHC6V6i691cYRI60OddlgNhgOFdWuj2+oD9BOWr7Ln23gmdbiJn7qw2tUoaQl6rE3eqPHW4
06vbOZM9QsVyMGyNDkAV8+Rc3N8jPs7ypZ6BVba0OyM9TN9XH5NLuww1f5egmdfY6chqYuAj+KGO
/+9l/t/otbr9U/O6f/8f/v5S1UubRHHP/fXfV8lLW3XV9/7/2I/9/GenP/Tvm/q1fOjb19f+6rnm
/+XJD+L7/yPff+6fT/4SlH3SL3fDa7vcv3ZD3v8Qgt+U/cu/+uH/vP74lo9L/fqvf7xUQ9mzb4uS
qvzHfz46/vGvfwB5d3Mz2ff/58Pr5wI/d+yf8+Xdv3997nr8qPNP1FQYmBbSoaCNcqDN0yv7xPon
3heI5CwUZ9nsP8sEllXbx//6h2H/E/6dJR2BQ4miPYOi7KqBfaSb/zTwqFNBg4HKsQ4EtX/8d90n
J/R2Yv9TDsVtlZR9x36bExOCKVJIt9ASwIqByOjzbY+VWTRrD+5Wd610imr600Kq0M2iaXbVaLXc
sSw+tLb+0VB3NryQVxcAKMgta28PxhdHnTwyTA+tse7XKXrtmlTWY8r/gphTA5WJgw5DFQ4QE3/c
NU2niFA10RfXscYaswgkPdilUx9SVcsv8AfiVURxMIm/OEDu6C4ADvHSlfnwkDTFcsR8drOzwxjQ
TuFiXBTGGgKdwiDHqu6+b478P1u73cofT6Y3a4z2OYrQCbEAktIwLDjzU2eWq+wEzQbvKTrXT1Vk
P63xMl9VVtft43YYjmnU3i21svpVj2bJNVTNy24pGs+YnHznRBU5aLGaBOtgHHEs5Z2Z5wdjWvEA
HOrlaxtNB1I/hd1M7mzL7O57vf4Y1bp5qQ3OCC6yokv2PV2+NYwDPh/CY9fEBBgjqCP6utINN073
iJlK6+PcpP0ODBlXtrE4l+FgKbtGj4rYLzAGS+z/T9mXLUmKa8t+EWZihlcgiDlyrsysF6ymFiDE
JIGGr79O1L73nK422233BYuwGmJC0lruvtydcNdAPVaQtRtOQsd/Ia58eQy7FXH2PUZDMiew6sVp
lzGbOlvKKp2f5AIC6r9/n38A4ffvMwVPhyWDyNDNOuLv36dFUKArMYScjaPzoBa4hTM2GlC78Cln
yAfP4LN2hNnNUcJ38tLM4aup+/bQum6XV21knjBH+fEv72k7ev7+G7so4SF2AFgJRUX4Rzk5sdld
mx5lsT8F+lHNjr701n4ZtZU3JYlz7XVBOxs9r2z8CwGxcT53q/nKB/I+LC75l+LW+2P1bvv7ZgoO
NxmCiRnyJ3I/941YVt6KTMPdfBcjlebKo1aVyp14RuTwKXVgH33JyZo1KnKyMeBAMHQfHHU1jZ9e
srpnn7XuibPwOITkM1Eq/QjaQWTrMvyoxiA6S03cPKEcfLBtAft5rD4uazAgmt3EmRoFyAJkcZf/
3181UANA91s/gg0o/uOr7qfZYxM8wjMxjV+CZPaKERFA2VrT74Mlufb1euj5Ai+O6lugHHZWICzL
3pdxzodwLv772/l7UbzdjMhwwuTtptHwsB39cTOmpoqGQbh4/ZT3VVav7s7DGn00jPDHAEKNVNPg
+N9f8x97H6KzcQQAEdpWAEx8/jjKzWrbFpvNkMVD/+aEDJuJP0EBCdJhzqRZINyoAnms4TiYrVW/
vix2TksOs5qy6T7CjvJL56YIvwvcD8+tq2Pt2jbjsGT/l0L0DtH/73WBdwpWDtIBnE2YOvjTMaI3
btO7QThkJvTfKWswIq1d/+q666fo3abOyOiI/aRG/y0YWKFpWj1HSlYnWHR8OgSOJr0I1Hmx3ntS
Mfz9EPbE0HJgRQnun5ZxHW6Ez8/Jumhs8eI0y5Q96BFgiwaOH3LKMoOm5d0E07+1kKil/1j1QK8I
+ju45uCY3A7tv+9EjfIazXw5Zt3M0qPjxXsl/fkR2Kdzlg0UXJOJXyvu9S/CgX1p4lS0IP34ixju
PW1/psdmeKG955yHeKgL6jfOTtVjuxOznB4xSFMsk1+/sCH6tRivvcCIKi5qt7Iln9eT06zJ0xLO
yS51ho8Kg0UHJ2q/qkqJ1zWJ95bpc9UR/ZYSty/by6wTRNLFJj0EC4YZIiQi5xX679MUx/0Lr/xb
Zbr4ICoYBPiewrmJHJhDTabP+8nFIqoLDlkqr4bLQCk+XsDc47r0/isPr25K/bdOiXyFsc914AvJ
7nvcDEf/rLfcZsJV7DAKtZ6SSOFkGoGDIDR9PE56Dl9AfL8mTo8JVhJRUFap/07IZigXN9mIeSYE
G8f2oa3Go0Z7ehhh9gQibRpu40KGW+yZS8A67HjrSkprRLyjLaYb2lB7mVA1vdJ+kbmZVZoRvPgR
DW6VyeZhwcl9dFRCr6P3nLrSvy4EG2IzsrEcZvS4o18FR2Rz1bslCtrbujYzdKxkKNft5tPbJbRw
q02YeJVevGa2isjFUB6J0g0chEvMjncInMDkVlaQVxnvw8HY0tnjtXNO+4iUU4CwTUSlpQ/3y2R1
ihxEFDR66uuiTXUBqwryC0XZqQ9/Uka/DnB4f+KAjs88quAFzCYls8qL83VK+i/evDyIhZJj4m2R
a2gVr3VVESw2WTAZ/BpWf/pcEthx9VbSywBMvsXgwZmOkADU26PBiJz1y/Ak4SiiUv4qPOhxfm8w
ocvrPG3i+ak38XQIBxj0qxCuB8nkftCk1lnUz/ZJBjLATz41ORt77ySb1D/Gq6fKWBrkE5ru59wH
81MCk4ix7/Zqu9G7IeAPqQMH+cpHaOG0fgYBqhY/lU5GiZjO7bKOl6kx30eQnD85yIuOOdf7QkjC
hD4LeqiHgZ0F6exe4xaW7pgU5F4IBXETPzg0DkvPUeFhWN23lsJKy9O0z4co4XA1ImVNq0eLn5Bl
2K7UiQ1VeGYKVUUiB6zLdMzkRJp9BArqgqEhWfZBz47enMyHNKlsjmIVu9pWw93/6QRhzpODOcKD
S+voOLVxdHai8UuTru1lQcJOOUxVtB+I/UA8uT3Njlz3GtMZu4Y09GQnjDf5KQ3x1+LPkZjwHKFI
xYjIhW8XA/+fUqOFvNCq3wsZhC/31yYyii7cWyfcw7LZO51QEHmDJVt8Y8uK6V9uEoyfLKFRbv1Y
5iLp5zecKTInIbKd7/+qd+fw3PpDdFKp/NV4iSoq6gy7RrVDMUBFmiWDrA73isGHp3wmbBy8rJZn
3FV2D7tidrWxNvns2bEMoqHJkVmBHQWmWfk61yfpL/yVQYD8gpBhGtAUUvc1PN8/AV2Wl1Qs5dwn
6sqdFZb7gCgfF9a0mQ2r+ksPIitrB+h+fG/50dq4zsQ6C+QoNvV1nOwZQPJ8sV7f50sAm1BKu+RY
BYiBGl2WICz9yY9H8JQ9/06HMHjHcM/nRBtAQLN5XETLLtYZ12KtYbgh0hrJPha+27W9pRXpbnbo
SdlWsi2ahrTPVKL2XNLhIBxlDz7X1Rnem8uh+kE7HR3HZowfbMRP1TiRc9c6X9sVfknajftiVa1+
YCZuSkX8otI6KWOq6osgyFdXOuzRdbnq8/5I8Fp9Cc364TbHjsT2OskEYZumrvLfx2PSi+ggqXB3
ddw3ZWT5+hrTdMx9n72NpFmfsfo+49CYcvIk8KfGpWUbe1MZhLDJI2EdwVZxrc7zdondAQqahox5
FUa8XNEjZ16Mg8nX35sQYb10dIKXWle7YA3SI5ZNeG4mNzz7o495v/sBz+hJWu6c0Br1e9OHoBu7
heVjq9Or39Qdxjb7Zu/Kce+xUR1Jw/6atrw+2hqoQBq3uUGAKApG5TNz1i8EhdGRtso7UcaxvySa
PgcT7D3U4s9fqph9rwS2cjnbfAjHvlz9fjzWi+ox7jLXL64T74jWJ8GG9TXSIirD02zD8JzyCqqa
wDdfG+dBL+pWwYl3FhyL3BP1Pg4IzCJ8C12RV++De88D1x5xuXdcaUSXrKEkZ02sHkUXIMPIFTeP
NEhHWVlyWGVySOeFfTLu3FSEAxju/g8EPcN+dPxbSNb5qcaJWsQmHsqlM+klCM+GuNVutMhDS6s1
KdNRhedKaZ6DeNXIKklN2Z6wIJbHJuzNo0XhVCKG7NAmfbqP4NFUTGFfn8ZGdKVMqhONpf88ok8q
OooRdNMOao9ZnXyR46GOdR6ylV3uF+WHOu8lRneGuqv34LA0gvnG+uL6I8vjdjhbSF6vHcGMRcia
dMfDWV1PPeYXL+N2CUnM8iTWunRVIp5DmsblIA9NW3JnrgtRrf4bb8fkgKCkh7aVqOzSyd2zAFFj
65LSN8Zzmyp6a3s4m7lD+qBasT7gDcalkKN9cevmYXbgdjZgUHKAcZdC8ZQn21ckdOTvotiyC0Qw
7DJDqEr92p4nytlzCEOiJiD1S6icPrNTOhyHdpvqVY4sx4RfFcbAgXdYheHlagRoj/Hp1oVZXGP8
+ULqqD0y4h11aPBsSubLjLjqup/5TbpOZv0leBFqoMWozIzgFfo29bHIx5S7z6OEnIlxTEPxqGdF
BcEkRs1jWDZ0k0aVF0pM5rLh7G3/bRSHbt4uUu6VFs5JhPgXI68mfLzGywV22VzX1XJmbTK8Y0GX
EdK0n2E+8ppOkj/M1ehmgy+23QZGtrzxcR+0/lvClLvrxmeNeK8nS+KXhda8uHcDa7dAw04pinU1
qkcl8BKoYmyxjEu7W/Rkv3DX27cNOsUHt1rtzxXqpmyIT6htUPBSY3Pej30xbB/d7+mz2QCPNehw
DCBMJLdTdEvatH+o7Prq1muzq9uaHrbAjkfPf6ADLBoBM92iSOC8Cw3fjZVs4NZS5S4Qk4s7VapE
t1tlCxDAZysqB+tPNfs2sB9JO/1MYqcvPTit19k6yHa/RnOAHtQW6wS6eWZYuu4aeW+YEoYlMm/e
YP7+4ev0OVF9/yq200jUNWCYLBGpeZ5JTc8Q+anMIwhbD4MKzDvFz/Xf2zlvc4H7W5MUbZBsAOoB
VvRRdEek/xfbkUbAL3wXoW5u05yITbw9X7R8RpdXF52jv/pCT+faSU7TVLfFmgi2Q8EoHu4X2sU7
GQb0SSzz9/sXXjeef5rGKDx6CoKfzv4L2LF1l39/u0hMAF+5pdNg1/4Tz/LURLoqUR5auc7kXZDS
q2eb6iBgAnwdmuoWrNF6Y8kIv/HA6H8bVfjHyyNDacvTgqXn5l37Z/pKMsY1poxg+s1GmeRqbOqy
SSny3N1lzkdC5gPEbx1a44Se2yYVt3gpp2RfD2PppUN6WWPXHsBciAwIDMYbTI0WMp6HW9U2yf6/
/7R3+djfvqsUjNJds7mZB0Bg/vcOkVY8WGU7zFnjchTnLMKECOoXPaxn5BqtZ1uz58mrICbBIBaG
ltOssx5caFDlXFhPmzxeOUZbtiISW2YNmU4gMo8zfUxlkO5hM5TkgVDmpMb1p2oEf+FCoJ9Zq6as
BQk/5zjFITk7qGEs3HvqNPg3OO4fdy/iAUkEGXYAZBoDUn/oD+Cb3WrOEpvdK0q4QBOdGwfAUpKq
YbcMvcz97W51YjHtgt5J85BU/2Yf+g9QEJPMQbjlk2B+CpzXn+KcGp5zwRzE4KVn180Wp11lRmZM
NsJJ6GlOOgAj98OhtamXOUC2i8qfp1OoRV4n0fTTGq/DptH0/3IH/MGRAajf0hOhoYXBAiI6kLPz
9zvApsZzeuyi2Qyk7CK5exm8pb9RJSaUpM3L4HY/EO+Dhq9vWNHNbXCEudOa8TiAIVbs/xuJBhD/
j/XrgVyHRADpCj6gaUxQ//0d0XroI1G52NVagaTFYf8bY0hzz8gR03+VOk3uAgPqQJBPmYw/YMu+
voiFL8c+7frSsIwPFAAcGduT9Lru5NRisVkaLgernUKFXf/Ut8q9ptOad7D5mjPReRnQufRL3Xcn
6M8sLLGEfYyq4VcjInaaNCYcp1k8SE75wx0Cj76uVA+3dkhNxu4VQugEhymRIdp2N7q1NWsP95Vx
b7SS1RFoQ7E8LK2//waXftfETeI2+6Zx5qdYpp/4bp87CVgWikyFXvOc9BIfpWmCVxalD3ekYbay
e/KSD7L7jW5b+BlmozO6r1QRs+ukQqG6tXjaDb/P2qyZH0r/DbNaj8NoxbHqU3KpkrVDTFhJXBHc
vO0yeOiq/9OLrrV/RNEWZjE6DUxfSgDYs1YwyBaxKJYmQgBXFOsfQf+XQFf2S61rm5E+5WiGeXMe
KJMPa4LtBENdR6QMDkfThvwdX3qA/qtBks7z/aMQJz2sSeWdwOinezdET9HUYVg0fjieE5mOz/5a
/dVVQpZ1WEFm4wxdhrDk6Zl0BDD/GkY4bOK67JCIgICK9nNCW/RL+m5OWKzrzHAY6LbegOxmxa9z
Oj9H3WS+BZuHCUrT9L3SssspglZeVToLKDl6+WR44Wv0xD7g+51PZ/NBDUT0nnZZSWxU58t2DxlN
UbptNbmb9K+GA/rw7XSoGQFahPXtofBHxbDMu24rgpZYxfkQq4tvUnkNRHKGoHw6x/R54Y5+jGWn
Lx6mEsHxpPNFyiUosOR07ruYi9kKAMZi/goi6PdtEzukdOfef9tw8MsUdWNGIl0kbZ1+ZUODisz9
kY7uiOUakIse4Ktiua9Oc6MDUBNRfAzg1tfDYuFKIqOOwdze+lDMTw3Anjld49w3YVBM8YBbpfbL
1JMuFgkA7TyY5h8TSby3tbf09v+eSR7AxrAVYw5lTPoozIoGcdXxl0QsWBiYem2M2x7uL0Ic2Dq0
apC4Uc0TE5uKvxt+RY4f56xq6DnU/vO9c1doek9Q86DkBExcjHZxypl0QRkEw7fUs33RuK2zr/xV
71hN1HGLaMrsEtqHmbu0+L252iFpEKHovzM/6M+YZD+uyqEXjsonm2vVYQG6fFufbt6FNtytfbW+
h6O6aRbMj1Xbt7lqvZ8cvN9LDXvNA4a56Q59w76TXfiCWBGcXqn7c2rDVzT+wY22uMBn+T2iob6E
0PYZ15DnylnFcXUXsFYuHDobZ2wulnXXdbsFZsXSMoZHmj24Uf2a+FKc4x4GqZmLLu/cVFE+VMye
dLCQiw3iz//cCVO83CzcjvKhRiXRNDLrPZacx+23hXJx9sfwMqRqORKHXGWb8EecOhwcgPIxq7lg
8VBL961nRb6QTsIDTKy5g3j4wgbqCX6pA9JucRHzNFwp2mVQhZ13JBFvXqI+h1Pd+qJNG6NBRRig
uxUrDt/saMQY7vuF/sWXWF9BIXpHNylDNJ9wnEZnnljQL/djOZLYJpRO9tHqrCVBUmR5f/fcktd2
Gvjh/qxPbgzGqe12ZlbrsZ2Tao+pOf0l8arTaAPIHzY4zCpko4DxokcLnO60xqorbQTsNYluna8N
alXilnM4i9O9PeYxkNYlEfnv3bo2Xhb0/vRYSx5li/D29xcXSeLsU/za2eT79uITvofByrnZ6rOp
Tp5I2AanKPAUFo9E0L2ZdpEDApKwwGLbqpAS6s/XhDRzLiWf9hrkWpGayOxRsO0IDdgtECuWOw2/
hVZ6b62s+M3Y+JuN4/o8E7/LgLHHVw9r5Oq7TlR6BIplY6bq3FW2Oofz4u5avfhFV43DsQ7m/iBD
Bt8EYCSFJyisbVkoCtkv5tB1Oixm4tQlrNNNgfu6fe4HhDr+Xi/3Sn1Dc5rOdx5b6ds96KXxc4yx
p9l5ibJU6/6c1HTPQo2VMEkjYMtKN37Af4GJ/6lCnbufkAF8Clz/bCDq/toHwGqMXg5OC8cSZ6jH
zFnZNwJ8GzmqvbPvRvYlVJW3S1jqF33cYrqcRgjMA6t6BuT+cC+SatW6h8abvINQIoPVir0EKmD7
AGdsSccxefKXsc3opH746NafBupiLClCox1A6phXSUWePECA5drx6ZJ2bZffO0wfnkNFCvITVhfd
D8fMUF0O8N+8IxvCr5ci3U7OdFw+vEjZLA6RmSYxlvG+kg8K40Qtahgjrfx7wmrzq9OvZl1fe67l
N6e1t6X/2Y+gAMnUzzvnvkn4EwjwoOnFpzQGxYgr+sc5Fvuwhx17OBIQYVZHOQav049o8Z/NoZ10
9eyNMG0faePZg5mih/u7WvC5z27Lspp2rES0xXxBcTucW2/ER1bkRxx0yUn4Kj0LNG6D8IDGLOty
XhtCz/E65mjX452IZvpiZMhznAH2s2/pK60x7tTzp8BgvhucA0Il0yop4qTGmMh6WMKm+c6NgiOr
8J4MDmIcE6OYym47x7xulXs+KVjJrZ8VC5t34oujISAie+W6Zyeg8QHDEgCnNkcW3gbryR0CiIQn
9c1iKwSw6tZ7rw9Jl1uwMgJe8nJyxdOd0An6+tglzWkS63ogamAm8yHzyOU8oJyAbQ1nKvirW9lV
ehbnPOjGkkODjJRwbXMFs9pL5PHhBv8Efmw8QpcjlgM/3VsCxEQBP0AlXEJDEBUNdaL83opRMuSm
XkBuoljNalfXD6ZL5odeBmf8wnul7PDeDLS+KCzMTFB4mPiRYc9Llb7rjq2fhrM6DwAKv3qxmnJ/
0G8hAT4WTGn9MozV9DRFe8f5i7pbbnKPghRkaVwEo49IVDKoA4b4xuIOmbTdlzjqnWxF7MtnNwov
473bnzDgEPtIMh2Aspn6sYfVdp7Og4XjWVwdV77Uh949q87TQLJAjfEBFhvx0oUl2zaTZXtrSyoB
1HXvjg660xIqfa0bep1jZ3j1QnFyVjV9cgDQd/7N9Q0ttsDJK5yak5ymqzr2dYvNhcXU37MJ4EdA
2KdF0VCiSoOL8xyzfbtVNeOCO4ss078INQMIzf/ZTaCTQHxHhOYLPsh/aAC9gLM5cCWmY5oB5Stm
FyEFVAEKLCaCo3PHuNZ5sXvHNeYcuWEeJcY/Yicz56uAe9t3B6D4F7tYnalYYXSe8+Cmak0uKv4g
beDkRnD6TZJ+Vwe5q1170eu8wjBpTLKYIrmRwiL5nHDSHAGNY1IMqsTi/rTz1v/8AXpkF5W4/LJM
lqIBcfkxqivvEsCMvZQpDx5ijlK0kR4D68CnbBDd66jj5KCmun9VE9ywSZ3DZzPO/O18cLcLYF2z
03HMdmkEhgo9z3QzQ7o+ehzZRCqoxpeI11+bePlVhWyTeqBCDTp/evJNTTZ9T2kdOVz/59LwFior
Q6b9ukFcfmpVKZfUkccUOg5MSywm/pEqt821WUqfSXas0J7nIk6Ct2lh2abx29O1j/N7Vxc6SXog
xrKM2QYialef/WZmxztq0+MTNRT7t03teqgikeRjvLivA2KQ9k5lHt168HGA4CZMFfIR5nUb2oj4
N85EdbtfHL8W18ZRmSJQOJMO2NX/fD1gsZAApebDfQcIp/oyoTw/coM5yDU1X8OkjY58EyJEFJNq
9YBhrlG8pjXTj0gBcX6EM5mz2LsnBYf67PVtmjnLSLH9Bfxwh/LASgHp11fOEeA+Sv8X3O7to6nb
H0zhiFoCr3uIU13/poWAh9/A9G2Nt/4y8KHOaTj9xgisJtENNgdPA0+QsJqOvMAqmy9VPM+neNaH
0L+sHSxpxRoHu7hjVREYhdi2Sb7GbZx+6cPmI9TJeCQDyGFQmsBR05Wjy650HrXT+zLr+FqrGPcN
T1mGsZ/46PDGHtpUgKO6858/aRr1v9E9zhZTktqQQrjtlNfAZK9i49KHxdASouUAFu2jB5QjZbdk
gX3xxpShoy6iwKnzajFg8WvivfXh4OW2rZYjqITvWkt2qj0lHizB1gnvImTjOGLXrgt7AvpuDfBd
Z/UMvKuXfdoO086dVo0+fMp7l4c/VmyRWZj+pzY2KVl+N1S1CvwCmkWC06mLm4d2e42mW50TNsQr
xtF+pVGn3knUHPuBHX9zyUxZ9TImyGFpNMRctftXN/vkEtEZegrCDw5U23HWk5jspU7VmVHiHObt
EUgu52AxHgUZsEdzSnhyXg2MbLBnsxtcug6LO7Gdh0G+MwlXU4aODF9QzcLolxlsmsMcPplG+++h
nN862Rgcb4gaDZ3qhTmV80509REz5yWtuf06h/5ZN6x5qxRzT02DDnpm5DCBankdArS6FlXGA4Lw
+kfHhAVCTN8spFO/COjttTcRTngwGo5skl9u5OTeWF29IWoetRbpqzMXacwLYmdhd0rSpVROC94G
kB1I27Z+XlqSHMK2Dwpj0yNEoMCpodjbOSENd95s0gwmqe4pSrvhwBJ4+qikcnHTGVn4ABALv0qb
krE1AvLPk1K0U7+DXhCQXTfFWbesPgREh7sKg68+asbeoYcgENFpkHG0h3/1imWIU7yby67/3vFw
h9/BfDAuIP2L1JeWberQWWmSoaR8XJIm2t3h9CWe3IPlIJKqcVtszDymNtSPgCUkrGyqs9O030Y9
y2fMhImL7cPnmXXLHtFkcbYQJ0GniQin8vdhKyZMhsutSRJYY9f7o8bzrlMQuL8rCl9P3m3wjxTn
R24ZTXfS8PpxsTF97LQFreBxEF7b08YPZnCd/Xp02bBAF2EAEiv5Gmz3CYGFRUY5ooehH13R46b1
AUXr9GhGAASMmGM9x/J18MPvZloUDBRF9UQEcrpCZ9oR6ffoAsb5OPeQyg4C0gsCKKIC3wx/twNw
nPbWLAtUmzP7GCJJr6D0G3Aei5+PgrtfpNr5QTO+e/VUemxJdnNbwcCGN3GhQby+VuDDx7F9ux/u
90tiQHFP8RVvor6usVhfa8qXzGk4KCMvfUdD0x3NvYCLfLhqVzOUDwFt9maBvI8pDatGsOraraed
jJsKGFTjXkLAakUcKFLAbs+fssrBbuitHYrXtM+b0IVYwdHiaekstP8VCNe7GocOL55wxitK1Vz5
tXnuDW1PtQMPs1Qnpw6VW2aCWgPIoPTZNe9z5QXQPihaeAlEOVFLLxBQIVmDJB1CApgClqSrQ8Js
9+DWTuGK1T+h4wiKMBqw1JNRoDQKQQ6KroIp9cCeY8eNdwOdWDGA+MtoaJzbSrs+iwPIytqx9m7A
zSTyJ9IkZw7o3UTab6jfs3lNxeccRTido+QvPYRsR0MynltIXSpIDqKfrueHOPZi5I34cniFyI1k
7ErqsfnAIdwXLnqzk+hZ+wEHE2jtAcuTuTrfASZN71JgU+UExlHFEtT8cVLrkrdoQB29AOmP+PQJ
b0Ossgn5MBppb6RNsCZkeFoxi3znfRZu/B189fBRYK5sMPL9xsau3fXMsXnExXfhWug9vMiZSh9Q
UaY2PW7AyF9e10wnqdUpDZm64VSSDwlEJ1NKo6vjLV/aHl+NbJDXZ5XrPfAwQuazxt6SE81Nobqw
2WliQL5DuFz+7s870HZoqkURqNQr1lClJ+PVL+t9BSvUMxkEYU2BcxehOpzZ6/0RFDZYghgTPte1
PEfo2N41FyVCNUyJmfm2BH+SXmsbVfKIWeKp1BhveISOZz96dL0Ce49uqbVAlKh3Myn78LZCG0UZ
3Jf6+t3vq6ex9WBqOLN55zZB+9RsxXDsSDgmpeHbqqRTTGmIFJ7tIioKh1/iPt6fySkKsOeLj4nU
cTG4c71TppVozEEU5UaFbvn7ed8O9kF4y9dBzbAiS8U7DoMqBmkoU1DEEMijb36AXsl5uD+apsop
dF/D8AqShH1l0TjAej18UQnKAsVTe543QZzprCh65XwMK+wtuWycKrMBM9dIj1gO8FHcPq1H++GZ
pvXvsx7rCCSDlkhZTOA1MKoE9/f/pQrvJ3JkaO4OOKFAcN7Lg6mCrAmxaM/whOWPnukgKhoelV/5
F7Z41VNcwVgNdhxLHzcHqlOI6LbdZXZBVsWi5qcOx9aB0FbmSJsdTl618Oz+DfYq4nt3jAwEmzvj
DtUv2aErabGatXHMczxYdnOd/8PTeS3HjSxb9IsQAVcwrwDad9NKIsUXBOWAginYgvv6s5pz474o
DmfmaDTdQFXmzrV3Zvv/YLlReNFWkeU8eBrkYZvMxB224GgpK42dwTf3WS/Fs0/q8/PCVuPIX0KX
DsgKT+XUZntgjahu0vywyK47bgAqD27d7oeqCHez2VWJq43y5ozCjsKteGdENDyPiy9i4VGRmr4S
r45uzmYacIptU0tvvn4U96n/1y+5ci7FqFG+NidHT8q8w2A78RT63fNM8lGEEOnepjfLatofVpAm
3ajmx2wg+M7R+et8bwjFKgtuny187NwweOxCAxNFwORlSGX8xfKI+zVbIr1S5o1yn4Xaunz9YrdN
f3Ts9exVG9s0l4dmyDrqoa0Ft0/HkLbnPuTSNpKJ/A7LOp5FYBaR13YcA+Wo3F3P34to9B9c31iP
/8nWd6VzGv3xmv9bBl9fiEaZLl5nBKAP4peGPL30lnAvtQ6i1q7N58mqjhlLkeUaHqQVMiqaxeXr
l6GwP8UctJyWdr2em65C8qQG/HoAsdTpyF6N4pR7ASdJw8ME3p3vrEG4x0Jzh7LvrXupA2kf/akT
O6f0YlmM68NmyfXh638FrbmX1E2oYUsXfR0GX79YHsIcc5MmwfT2WQR5d5v1ND9Mg/4Zjlv12nFZ
Ud6ML37J8dL55WPVe3u/LdPzmsk//3GW5UKTn96rE3iXelcu9ZYMY8P8lKzkfWm3iBq9p6Ne2cVu
mcJ5VwzZ9I3ZfX7R9ogxRn1iNHDf76VVrDEBxA6TqmQu0H/soCgOa59ygqvl3RnNIKm8dnv0jXo+
5E49gyzyN+WainjKaczS3qfh3drpLTUsM26CzT5//QjydMmGHlG5RYnE0bK88FVeivvceMtKA5Vl
KxOnA3XPJldfump8U3m1fpty1pzPucNyHVE7PzBqXO9R4PsCJ+ytiTsLtJWYGE7dMsv/enPxvW1C
/yOcGJWP0ikuocyGr3v0MorinrUPT3K/VvkRRuLrx1Ln/tHpUBUd6l1Xav9n2JcW00xpPZCiNT1v
8/QrHT25q+n19oVdqqe2r/M9m8IccnX5kXzMV+mK9taZgF+rphm2qIe/TUXGUzVZG8GYCp7QyfNd
fQdn7EJekHe3B3EXd9rOVYeSKdZU6IElYKv7slS1+8IA/t1YF3X9+kvDlolkgt2MpK7Ff3/4Xszd
pVLd//3YBKKDyzZ2a6jyyJWCNtgd4ZM2AxJ7g2DKTdZw1iGqbV/Tm8GJNbYIIoeB+Ld0HL1nLtf4
6ydZb+U3BPBwWSPtu+MhDzfeDNSkx0zJ3yFkAjgFDyhOfn2eN/thW7eLP9jen6L2dt4o/xqWml68
gIF13Q3ppan78+o0+WtnFsch3I71sv5dy75AfbmrdNKavTik7OBcHK2DbXIufB3c2cb1ozhsohVZ
K/q6MmUnxJWiRv03yKy2SVyXAkbnflxrub53Vdfumjl3j0h66/vizodVtP3DnGXfxFJnN48GPKZd
N37W3jKys2+dHhuWldHIY6IcClrWhoHQUXZ5vatWbgyyg+R7li2P1WqUR2uex5iCLrxamJPiMCyH
T09M165W63c9aBWJPGCyY/fxVyGD0Nc/U3mrx3ricx1UE7XBOp6/zlqMDHStohp3ekxqv0as+P9f
HIYacWt9Cs02IzyRfHkOhJtl1t/7Ss/XJfT7eBHSePZ8flOrcPdfrHFGOcbNtpezsn5u6FNJ7vnz
2RwH75s7T1HlW7ueRyuPfFZTY69p/zl5/80svOHVLocnT+dglFObP8vOnY5t3Tl41aTz1MnlpWfC
vBuKrfzvDajur8GQ6e7mMsDRTnYYO2e6bWyBfPLy2n2C2sQVrfwoXfP65HLHvjcLT9fWnf67SyX+
t5I9HDc90wpFw5p2se0Mv0cWrUKV5WYdNxbihGHlyynN3uSdlPPGrrwueRCQh9B10epV1rVeGfN0
Tvq+0CZHvVTVk5Bzs5/T8XG8z+c9Wd2qcYBGb70uwbH2nNftePCNrr+IzqC9vANC7APIkpVDuYg7
9Myx8NKLsgBaKKGc09dwwAfaSBxi3aNNtevJD7c9HjAVdWIJ/97GYXWTYOq7vVf4/tU0H/3ZLl6M
foprbU3fqL3Nl7xvjlkW2Levg3n1U5L6VFUfHQA//Evm9atYbQflH9M5eEZ8nBn5yPrm3nstPi8m
r2T6Yy8Ln3gUdeLVa3n5T6kwh6B8nu+nz8J9dGrWexkpXnF49sd+Rn9ei/qS1f7VddfuRuuePtuZ
pZ6ceY4UXBqqhSHjr5m84+NTJK36uW5aHC1y7j+rQp4azcybHRCkQbrT97Vs9bOzcaMbGlraq50Y
NdB9qsrlWOuuvBVT6Dw59rAX07Y8APO+Kx3MF2PZMPakyn9WdhalIh2OnsKfFN7/+uQhPDBAOn39
U19/qVhL0qszZu5cWxokeaH7XSz3ZQxZhBUyaXdRrLOqe+iZqx8gk7P4C9z/qp+kh//CKhSMv6dB
7xiXzyb1VrOyhui/pv0uv38NYwjNdh/ux2JE8ckx5W9tstWr+UZM28+taBjIWGX/IDKd40vom1sN
v7jbgM13X2qrLvAapKjfvGaxFWo2fmAlGu4mv6XrmAErnrjJLFYGgR2LR5A+knkqk7qiKv1C5vNp
zI/FXHykg9OfWARMTl/upKcOvStOK4QXMVbUiZ78vbpG8ZIqI7ji63sagTTPS9/Nt34Gl0QF3vPJ
fqoK1qgYqi35EujHtn38Yh8Ns/ei2XIb2EaKYRxk6wOhtx23UZ2dKXswQnj6me7oX14yR0mBOA+2
3f7eSst6zPLqV28gzPitlf9y1cp8jbuR2fsPRe0Zq9THB1LiKFQV74cleq4TicSLchey9zxfjRuq
duohvHw2epoeFMBcXE/ZuRYrmrn4NXmr2Bel9eLOEmUvZ74zesz+1vyKQrRP13Q6hmGO/GM1eDvN
5aAnGHGVbUUSNPk7MGQZuo9m4Ko4hK/cHLPAaVD2exT8p9Dhq0SD9zi126Hf2c3sH2u6+3gSrdht
xiZ3YYjHxuWmSOdwfZ3WOaf+wyog7FYdtrqVO5mO/N71YRFlhdlBokjl1Ryvpr3tlVHRpMnPvGUA
DnX+TADYhhvI96J1YuZhk/WTNLn9k5IUcGbjQM/7SzqtgPDBS3Aa67HcjaPxzjwDziGwjxIv5ClL
S6Y3WoKih2w+p3X3QiNhwJzFjmHw0VJTLvPEDNcZz6mtmt0si/NQ9WiKqvpjtdRXW/m9NxGHHQTg
HeDNwvjqdz534K+2fRSLuD+UXbor26FkFHJfdhYkRGQvT8hNsb2N3xm1vveL+pBLXBuFsascNeCz
tJAPp99D+leFyzOhUL8zh3AUmoyOZlImPDn1ORsePTNt9mllNCjAoTqN291nkBqkUwrxNzfIU+Q7
7FbyIMDf0EnUQy2DqKrex3lJ96NEIMlk4YPllwKRFZfxZqz/SsNtLyFb5hJEeyTtkjamN5eLZ7xs
hY8p1MLTozpVcs4GHWF9NYPEsCLDXJZZ5Gb6JbB9ffNzOkG4oSZeeoYsy1pLrvo6vQwibA7MKubI
7+T3u85+9eqyTTRTggwZKHC8izII53MCSI82ROedQnONNtkj8s9bfbB5ziqZ7rwuRCOcOGXM2Q4P
mJEtp7RPcElLUIeJ4+TPk3T7w2L+btzgtzL6NQHb8ai6G7krqcO2bfITyfjfN/s6Sn2cxM6yU7Xh
Mf4d+BO89EMxJEZvfBZmvYOLoztP/c/Gq90EvY3Vex0Noqbgmof1Tzh4Yofryoqy+8KYZUKvyodi
TAoXBtzPykMmzTuHGvhnbzluIrz0YwhVsvnlKfOX71WlxuPiUcU2XA2wFG2IiUTZaQjqJg9ZPV+N
zbIOVbX+Tcs0Wiv0RjwUcWYLxE1jw0OQurjBuYw94c43dcqMpYpCQ+V7HpsmcsWkn1KhT0F+p8Zr
/HwTdjU/z9qIOWKYmAWj48yAnkH9esXRUl3DQh1GQ3eUTkxmbExGeiNcW4bKjC1KmWSEgfdEFXtl
eyvtOVlHBWi+DuWpU4KjE7TC6ozXtW2vcyhPshvOQ8bx1HaijXC3v4z8BwP0cjLYXU+yqpRHw9WP
ZhPqs1Of4FEQ0bGtFvjoh9HDvyDaffCnsdguLI2FM8isu93W8YnNnrvuLZSpzRR/RJAPe9xTQ7Qi
Z3JSOUiM3uTEplcWO8PojmXqv1IBdlFutr8bz4PLnIFZbK9/svSP1CRjLi8BTkajegAa/AjM+W6l
kU+6tgq4/pSv02CSYlVPG5xh6Eahn1XMk1YCS+o/YRdsezd4UW1eRu6W10c9i2TR3KwMSgbdXXQr
4srz41Xl3aleHKxpNR355Jow/YWIUIxfDRxfgJHFj3UAiZwytzr1Xif3PSOOne79N8h4/1HwnW8A
LLMW5ZVvXB28tvjXsqFp53sSeLhb9lRl4SkMsMoW3dTtoEqwkBYHtzA5vxcIVEf7V690XvO0Qaoi
LulOTiRM9HUciqGIRy2dBHzDwUL+C9HntlUNO6ZzD8Y009nFpMTgYmiPRgA9L1JqUJUPB7Xyum7h
S54j2JnzeZVmf8Pgy764sXrkzDIPLl+QbW9WZG7zHxvTBT3bUCbuYv+tGEonRQmZ2RjqZgvAPkTp
Nlpya9xnjawjL1283dj9Sv22ufc+qHgaG2rD3DVyg7WLrDWs4jlnYENrWjMXUTWY7nwwK1SuhmlQ
UmPUjFrfwJ45MfhPs2mK2BbDFk+3JzsqneUhDboMrQ81NlObk/jt+FCNvASpqzhKm32Q6I3pgWfU
bAooaerXebBY04rymRXHPlB+MqWCeXS5W2UzJWkNvARBE7DGUXo3TG5d9s8YYAPSlbI940BKutnu
907LPDxPg31dbTu3C70oK95NyW3c29aBG1BHK5zaq+zHn9jzHn3Hexci+wFG3T6GQU3IBA8O9XJi
5SRfeMsztNJPk8FvxCzwl2MIGQ8Z5asrylOeeeK5mD4nDqukb/rP2iLtuM4zko8Ra1o5/VazDXzk
LNyx+j72sLZvMkPOKEK5E4F6qVdt0OLNE4q1jOYBWigFc11kbx+9fvjh+9hnHBI8lvRxq9w18Spm
yq632Ymn4IuR4Am1Gke1K9w/zkSBQY2cJvk2XixHMuUquWS5SKrI0RAtOjP+ij7A0ZlaD9CJap8Z
Dz1t8BGzUhWp7Af/2RfXNpd9W9C6bIiiqHZ6o4WbVa/4iqSdINuFsWX99HhF4cEsbmgQALtjZELN
gdFzEQSHTJqvljECpmERpU5ex13H/bYOKCHZMp5qAjHisSh+gWRB+xryuqThJzgP1J438wmF/bkr
h2s9caAOVQa58ikkRVzg+T3N+u/A79948l+Z7lc7C6YEsDTHjTKb7lNfjYktqdNq7HkQgrhJ1/Fj
psI6BHSS6JJco2BRzjSn8I3yyQumKU7btovHrFY7RvFOpFaHrzKtrQcIeZCg7lu7ZYhChtotjniy
ShaLgsh/U2po9pSpwOLBJ4gT+3YIKDfHP+wl4KmmizH6mpM4fMUW68cgdsZ5aT03KpW8Wl5lU4mz
iHuA34Jn0l6cD9XIrtqaTMGCcl8ELXp+syVFvZRXQzGkHAuG2L3PsLJtT8Hq/5n65qc5L9MubZkQ
93re2SbM5Bxo+zijLOI8HK9YvNMVkS8NvbdRc5G7az0nQahvUzHDMHXGm5h+EP0/JKFjPgOtW5HL
aw9TvW99ioK8oYbA7fiDQAUPF2SroqnD70k2CX1qPs37pczfLS5cWTTndaXWYv2Qonrf2WXx0k7V
GFXCZFSPMa1NDZ5Io0dVNav2wVhPcrBA65oKa3nKuUjtl8sOv4RNFKE3BuCna3CUjEzvL4LLbV5L
l2d8CJ/d7O70rewDU+KPuyZUpfPv1mebI/7RZbIzVOONgasosNzP1OKmgdWtS0smXHN36+sspNmp
yt1SFb8rEwazsQwLf2Kwn2fTS5h32VHh5c+us2RXbT8wkpD7TSH5jamDkF8PZzqmkLqLXdqy9T9T
NQjEDA5TsXZURiZ/WNU/93b2o1Jed7KN33m7M6akmyo2ig+Km3UZEzwTx3Ga3tquJ008uJde1cpL
g6ka5KAlS6V/XUO72kuMMLLn+nbDXEWGc39YAu/szfeKugqHCzWw4VoMTxS3epHR1vNNrXFtdpjo
0zZxi/HbqibzYPnWEVuEsQcx9qOFxwEC4thvy3IAXeAN6MmbM4vy5I0Hsck/o1j9Y2f5B7ebrCS3
J0xEG++SVZresRvHE45TnawFRwErzYl6sXaNDKmQisukzkXqp7z2pAxxBz8M4OyoF2IfjrazX9Ta
JKNrX5gkIHyWMqkFQlRv6lirsjouuJm2dPxj5uGL2XjrvmpsbLDE2jpp906QAEKYg1XAt30rDteD
s2EA94vhHBi+SKwwYNGify3hrED0+/F1FBymjnJEXDvjRxUq42VhhkYm3dnzf6l6CH+aPhDTKGsZ
aXJ7g3TUcVr34uBWmR/boif3wCNCx0dTk4xfsjT1GBKQ1TlLy05SbM3RopY5GpRZHkrj4o1Fei4d
GcbKANcSqOLjSO6Et+2c1BsjubDcMDDTfFfB4NmrQmEGUXLr6TDzFZNvF+5UH+R7T6d5jO/trBtJ
IhtBYzGhNU+ND2bSzd5Zhu5GidbUSYMNbVrestwto7BmnVrNyZoTN8L6nOWTtdjEshZhf5DhXwqt
/FAv/hOSf8QiOcYmzTpHhazJygisp4FD+RAwSUccNnatmM583Le89OdY6PQ5WCAQq95MSFoRST7u
NuiTKEjnnPSpDUCoS/CdEBugnT8sdCqOK7tFY0Ze8QLChLhWoCfmFOqkNEUi64f9ZGP33XrhUXUE
E9/KqSzNH30lj1gKVFSo0olHj/yBqYVzjKoBCAUIkKhHq4ylC2s+4/5NxrL/cHIMTgxEH++brg/A
pR2MMPQG8r0d8D5C0Gbd8KYweu5pVCBsCgQ/jPjsOhyIzBrl0U11PI00qjqomRjyP/D9LZ+5SEYL
BacHZK1qBhzNyU1J91pm64FvcDtOawenEH4XVH6n3qmT2U9/+YM+tWTx7JgYi3iGhb4zm4x8qgZw
szIENBQ/stxLXUamgnAZfyY2EiQo4Nne1gd7Vvah9+yExVlZ3GwLzT7mGXz8K9LvbRiyS1ev4840
XPXUrdfOwGc2uMTFE/efcaQRQJCZyrmOg1I7p2//NqN6bjADcT4wPPHVT9i+4tDK7WfD2cJn5kVe
4d1hZr42e+DOyDIe2f7FEPaWSNo5rkLOQNdckT7zA2FM9Pu+4+6w5+0d3z1q8ODbOC35/h7BFcva
uqzbzJF+gT8Mjp42VuwqwZb0Vl7Fw9KjY3+WttVy/iPNckCMqCbeg9zGOR5bVntn27QvzPk1Jcr2
msv1h7MJcgONZ8vIP1bfefbVtCFC5uU+HYo+9jY+I+nUFj4DG9SaQ80OYL4693dpi/m5Nbzv4H3O
xdimV7N/ly6Gax/gioEniEc/MUI30n1AHZZ0MueK1WEEpMUGXJOgWeBMwZHgMrBfHxZt1A9CmSii
a3fWVuHHQDo5qYIOGlnx1gP77qh880O10LV1YCH73qUQxIx9JITtoVryGVMu3a+fEYS4fMULSHGw
bL5KXTEGnYkYq83hCSYO4KtumkjY5TnNJ38X1sPGTHv56FXzGvInj2YJ6TSBQvdsv4vy90rW6y47
NvEwSJu5wPjNJF3gAV/xkWmlBO/Lv8sWBEO4o7NXlknwCsxo5zo73Tr7joyete2WGO7qpUGN3nXz
rw0kdpfXODRrpS5Dp1mmq7dHu+CNDgW1MIupGf/gfguGSAAdR1MfSB6p+bvsW2/nG+xgWyw8dcTN
JKZVc7H4zr2uhXrAFpqgmsOK186lGj+LtvSvVh9ZpCPvt3Q5DRD9MWh6t0MLeNhy00pakZ09bUNa
qSExvTY7S1cCeG1rNBfdz1YPP9yedeCVzdtRF3ofDP2jnzUG5cF64kxtD4PU7+mUW8fGKH8xyM3O
aMxO5GRgltPsgs3Zxm4TWr5q3zuD2ZIxFpp5tPlEP/wkvXk8a3f6Larir64c3phQ0zAsml3T+Nbl
8C1UjdhVAM+7sDL/VrP9gsyrErq5hV7Kh/Eufnng0/u6y8b4ULnoSRvwfzISPtZn+RZ3M0rG5hbT
Wejye1OgCDVV0yVWic5f9EaayE3zCoBVmbI6tJ4cL363HldLZ5z0tjiOKnwq8jnWd9nK86dlb2dC
4O0YRYwZBCmhgFxwZ/+QC6dMbGpC19Xbzaz1kRVtTqRDtPB0QmqiAWXcY+oi6Vu/OaTL2jN5ROjp
Wn3op6052aP9Dlan0X86c2c5v+UkjaMjXwnkZFpULD/A+/60bs7/R8AsuegkcsRw7tkvBCXdWh/g
v9tqK17HDfxzDdeHtce28+AMfLEakiXOK74jIW1UagcjuTP/WrbhYWSyFpUzboTRoPxTQLXYzUho
wlYfedV6HBnuRr01PqfgEZTPQSKKqo0RhVv8ABfTV592X139tnKBeK2bnsS/Ia9KqIfy0dNdiKgZ
qRw1TqVVGhFPg1zHJI50ho+lvnYDFCI95dTT3+YDwpdP05GXnUINSvdIb+Mh25hoCqmuwq9u8/St
VRIL6Wy0xyllviZqAcfebD/JSc1vogb4sHRFQcH7SZYAXsVdGxQOBwcAme6Nv6tj/5hyw2YduMLl
hUMxaBnwWtgRIod/O3jNjR4yBSTmGeGx/sjT/phVvPk1pHlzYrfrkHSdoc9FexdmI+ZCaEPBWF1N
a/3UZmuedaA+EWNMghtQi5W1Et+hHkDqvovQdI5NX3zYTkM2jF5+TULVMfovb8Ggf2hleNegODi8
hgX5MTsWSwWox9slHEYb7iR/Q2m0CWokGiWVZB30yPMHAu/+5Wv3tDGG7aylvKQmNIIu/Zbv0bj4
Zje9GVV/NFs3jWdjUjvPlbwu+O84JF/grIzY0NnnbM7u0VYZDkXu11gRocF0z0TQViOpjeZzKaZ0
P5QOU8y1+pCkbNikQkwrncvkYPlJCRAsfJ7FTllPhVbVbuiU3q3OcDPG/FEbzW8XKJ8+jioyEDCC
9fpnTk2MhTVX6MpI6y33x+KxixTDmMzu7UMqsLW2SzHHJZbYRItp3w9L5PTTdKod2DEMlq+VX697
Y3beSO5ciSyZF66dWJd0uTQ6iCR6fuuN4adRKfYkbs6EcQsJcK7q18zgNZ2s5aasczuQs8OeqL07
2bB8nvNn2IhBw2/6HKRQQ70jk6UPiYxw7DIR+PNJ9qM6BbbwcBSSFd8rReqKKd8mR17WspqOwpYU
fIVhccbd1e5ykk+BdNklA5E0Mh2/pL14GH1t8qnpiX6eZTxT2t3t/H1G82vpeGvSz7xIp5gwKuxx
qSHPy+a9zE1h7GvXJ3ynxURTWNuL3cinvmb7mO0Wz2Uwv44+Opxef6yTbl/xne6bVf/EydBcYUp/
eDioFiu9LSq91f3ymjWwRV6XvjLeoPGzP+WC/l4K6u3pk41E6FOppa76fbJMmnlcpFUu6QbGzNwN
wbpEvhzKazN1sJxTWSREwHC90u1yXq9/u9RKTLtwrho6Wyz9hxWuaOcD/2BdEOQ2Wekf1cvhMhd8
UuFGGgubcylfTVVdrSot//uFjzgaGfnssjXdDrrOfjdBca/58j8OHvSDK/MB1CncG27ggzpQI6uO
GWR/b+cYZc6iP27twDdf1ofSoecHBSQU9lfvwO71gkveAgRNzSfPNlWsGvuj0H8XRIBozkzrNuiV
y9TPRQRs/Gtxpn+ypuFxVqBT9WfNBsCAGeGzcr33IqThLq0umh3ah6lyPlTuBOTTpSerY8wkVIaq
iA7brlSBZcFmnME64FO0eZvIzQPZ2MnZzY82sAWOpWIH1qrjYPO+9ZMNBR3QjmfKTKYMCTibir2j
F7YtObN5bCtKqQ0TrgkVEG0zEiIv6exyz8HTGAmWeDugLwbKDo4luFC7je5u6J2/I9OG0HJ+LbSW
0WYS4D1b1aNGI2VcMVHjb9lpak2kLmAgWi4nj1GqUOkXLozeEVGwCCB09cNxsh+uwaFWdG/kg2J/
sif89FP9PTU2LnzDodvTNrx9YNHct/rsm8XfMU+rc92oTzq7H8HmyxPILKEH0/AyhEF36BGypWm5
sbME6JMuwtD0uboTtglOdFEt3+cVRsn+m7P/h8/cSvwCObyQWffRwjLb7BCg2Rr6BKfcIVwK8Vy5
KjHybS81YSFbe2CkRGrnEGTsDN4+hM/wwhHhW8hx1ct7uw2iZRv/igUGZ2zPOHc058B9pOAN/Qn1
7WfQIjILm75Yd+tuWnjwTJowEzUwF9rd+x41EkdlRcpX2bk3R1AWuBV2S9Yhj3t63I90HcmJGz9Y
YL7soAORQAShY+lCf015R7BeVgR75r/cNIQAkfSxI9+0SQbRcHVMKcNEw72WxcxH29kykUOeuAEi
ybTSWYW5+7qFU3UOrOVNB7ncZWVzRk+rkq4G4ugm1HPf2w/p6t3YhMFryYhsAtbaWZYFKTccWP/W
3kjiYjqm2cQATe1XEGTdsPXxZHHWiLz6LieUE+KSzsAWkWdWzN4WRUSQwJCV5seNJj42qXftRdOt
FmQ0hFMAM7CRzYYt42T0PPVDw4VkSEQCtr0jhDHIjf25ebAcpAJqoiUe7fxW4vPZOdMvmwUzd4Ku
xvFklUnWIMJ77UonZOUvnWcfmOym+6nDuTBSMkqztujqh4Pb1CIu7ZLJv3hr85kwPThvxwFsxjJ5
Yu6Bb2K7O1G9V9W7TSyC6kSuFZbI+L5VLSYy8K+GiQ/nnyndRWj69cmqvVc7b0JQDAtRleJjSLFn
Myxof3W0+Kt8H032YnbBStz/yIOYcZyYE8XpFIBzGPMaE3O5q9l/Fy+kJESpBd+fYqlPBfq8H1CX
6gZlfd7YxwN/s9J8UXwSEsK/jtOASdoUlczlYmKNkAXGnN8xoGMbVucZZQTSzstonPVbDT7ZiLR8
6ZvqOAs2YLAmlMqnDU4LAgCNfEipRhgWR1p50NVHu/FUFqn9MxMOm3rv2uBdRvH6FWfH3DXAXYHD
hBT7VWubCHrNjVAcLBHkwSaBX7JCKOgSnxywhM/9FChDYrOcZJxv9XUahB0zCY90T3LoSCsVNzVK
GzpgvpRVHJDrwqIqfiff5zPAQMI2U0u8GHh9w547Nlge2GAJGmQilI+QLbLYcJKOy282fCzHsNZt
7DZM8wf3DfACZtPX5Q3xhqQNp+Elq7smHhnM1SM6+ez1KgmF+l3gQDe7wCTFYCVeCqZVS7784D41
ghBQNzjypHPWjn+6VKh2ePlppNkDXYtnHcq3+c4nu8HzZhsNJrgDdNRzmLnps1c5TLKr7eaVwXVY
WCFliubiCeMeCNb9q8J5i3En80L5W32pSbSpM4UkHBqfGUGnh45wpYgl0EdckUjPk9wuIktfTJto
PovAsmXtDOp/X6IGpfeoRIsCok1JPg0pIkz/zFyziSDHoy0s9WkmzUXkaGh9FgAzb+p/zJ3HjuTI
tmV/pfHGzdtURjHoHriW4aFTTIjKrExq0qjF1/eiRd6KrADeLfSsgQLhFB4V6UE3mp2z99r2ys2/
jfACtgG0dxZCegNdl/QSLaCuieUkR+q+n5gDC+bJ8CZqvJbwatre9C5dIOlduNxFon5GgHM2nNDZ
zDOYMICH7qEEEcZ9452mrllALdPKT8oHWUXORiuYaoet+dUxsZAnj16naTumOGLHKLeqewi4naVv
xlHOu0UC503eC8/j8ohNCgIDCYcSssN5ZkSwWibBRijGYxyn+36afrCUy1azw13L6kTTmvHiF9MZ
G6+zrfppa9esQfpeNNucZ3CLK+o09cad38hql/bFs1U5V8vy5rt6gOIU+kO6pgZ5zJMIJLo25Wsm
JuCGqHuErfXYRRWkDCnSHcqAdi3cc2VH0wqF4dYpLPuEd5GvwpgGW28YD3Y/fNO7HCGmLEs0TM6N
kiPzTWoGm3w0Nlv62fNlptE2p7m1YxqMdgKiSusk1mF+yQr964Aj6ClYLCJj+i3ys/wG+OyuTr+P
2XBPqaK/SIcSEpB7TFJjhsWGog7im1MJOHtXCdemZh59TsDe0DH8MoDERGLbYAPHYrtFjvmThpqg
4BHdbDEGe6e1Qmg1xouW+Nc0ya+GFUgUnLq2Qdf8EGL8iZO4Pts5tdJMN177QV97E6iVou1/dHGT
75CGaDwk+Ec1X+DOoEix0FP39dcipdPTMEbPDrdwnLFI98E3h3yXDtWiaiTxA8ECxequKbdmNT03
nu6wlmBekhasAwKZrSNMDGYuUOP0DaVEDFxhKEpYg/NzEEbAeUEqwp+NWh3craQi6WHZsUPKMyj2
dgNGeJ5AMcvnEAdB9sMufHeNkuurVpIqG8zGToCxYkEcPuOcRVmeZTZPfNzier/F5VUDyR+EI3Yh
8lQvotFguI2+FzGGgcA70XjbZYt4f6LR0UbDg1Fq+AN1C+FI6Lsnq3ysQcS47T51EaGhvfjqp722
8ubKxruob4oeZbpuGYsSOLkkzKg8x9pZ488spf5rdk96WNMQ5nYeq5pFlW6FD6mjU3+4ZVoy7SnF
XXSELyvD1+QmRhC7y5tH6RUT1b84XhmBc8LKHOwwTayCzigOpSF2eFKcgz2HWxo09sbKdQoA1rQV
y7Pb6fL+Qsj2uB4dbVsm4Lld+PzoCQdoMlOu5VtTc9NNNLqrkkUvnTMkHv03GIeLQbYtt/6Er4UJ
5x4X3BDCo5/iU5y1YGroIHv9nO3cE0Se5lwJ/dWgzAjZMkTiw2ywxzt2wcn2SiJkyaPP3Pk+fv7a
oN5c9+XD2PbXoTaRszN9kBShkABH1zyI/E3Iqh1+A2WM8dYWAFO1xURCQb9a2aOrHbTe+NrPayN+
Gii+h7yZyjc1/TI3gM2yWGmYZWWj1t+F1BxPoy4frTDf9zhJGfBq/zyW7b1htCxPLdlipXa/MJ2u
UJ9cqhTPhpOl8BFAFF8rpK2reurvNNmJU2jbOLOd9kqyfLpzk3tTuzdEBO1Rp85mNd7BYu60mqVG
AFfo6VjcgAGLUU78DM/fKc5FqQ9IteoovMfkK1ZIMlD5+RAoFmMfpCD+HKjikCbB1xm54axxBtUb
gSIrRdjeFI6rSHueXRm9Typ4foVnHwqyc3Y1S6MQo7EAQtxrVa5z8Kw8XBXC7fcsnlBZukg5c5r9
FF2elS7UKBi6IAnZe/Dn6FIi/xyhpF+HKMRp4FPSU5cxO0zPqIC9lfJ3L7WrhbfcJgO34dzgqIuR
PqNVe0GeBIAWvGuDeYqiIAx5PkVmZnGyxVSVMD774XNZe8vMpf82ghiyNW+vM8994LnVPKDBNimy
RTwvc6Neqw/CEgMl1xkpINJXOJEI1lNkzU43XtPY284IpI41iteXpsBmN0t7NQqoFWWAzTKMoBtE
SHlfAKiwHpj1x74vHv0OpJmp9Wv1fzZEicuibvpLUCYeT44UW2YfFc+9/wdqZiaeY9nsFXWAeXO8
AXgithFvMfD/MGumPVP51qe6DGu0jiaW64SUE/UXc+JyPEHkvxfjMF2UJBVWib1WKLkBCQQhHla4
w+uYA0tqKXyj870Bk7Bv2NnrTQCVBavQFKN0NNBT9mZirs1KfH/Dr+V2az87TJmXUi4zHWbzOIsx
l1Es7UCr+C5esQpJGajaxUWjNsVMkSdqrb3R1fczvZSn0d83I03nISm0A9Tto04IyWNJE3hNUAU9
TA1bsFO4V/X+LkMiQGbXqxjxLIbokCwt27vMcXpK7FtFjnEnmEZDOcJqB1ik/rW9mAOYJiX/G3PE
fDj1yQtmTkhhUYrIVPF79R4jJigO/Lg8qJmTZmKTUP46MJ/6UZTMIWB68Cgr+2kfauRahJ5ILkOf
PQ+NHDCx+g0OO4w4qYvJjy+PxQOswTRXV8+MkV/sRtePYkREhQzEf26KY73Y7Drg2SobJSfaZZt2
YcAECRQ7RRq5krk7IZ5Or4bejBsb88PZLl3wtNMYrOOW8XFAD6f1pfhzzCycbtR3O1BWU85TKcMo
vDGM4sdCADnLxdKIAQduxDwlaESj8QpYfB81Mr5DpYj6NILH78xZ+jjY3m5KDDhHs/tkKBNlk1e3
gr2mRpVbBgVEH3Neu7qov3UBNWLUCtFDYYwWMiv+dIlDu2WM2/nzmDDjy4f7IurlywSdig9pDK9p
8Zmy8HAdFmB+ZhYkxyE6HAf3i27ZrGC6Uebr7o0h0hj5RQbTdJ9UTLPrOcR0k09n7O7NQ20zWVT0
JCNyOqR6JcraLA93doHYiqHHOefznxrHtxNuSQy63F1IOJ5cSACbKPLLV7MsN0HQl/emmZZw5XMe
SG3vQpZJFos7PlU0drSxbekdNC1EMrt0uk3RWjhGh+keFj/tDHz1Cg8T98ipnCi5GlnSG+tcEVl4
+sZn5Gr1xaSzsI7Bj23qVv+DalN+miJrJHxFvijAujvFIB8zy76rg2rm2eXea6JgHLCM7Dw19Too
KN5MU4T8sUlsjGGDQcm016mGf6mJlDvQyIFLAwtoQJm4isGO7bIMEDM+uFPqEutQ+n62sw2A0KEd
1Ws79JOTIIJ11TIA31v0ixcPtPpQkSZspUxm/oEukk98DcqWWEcwDizqzeuSL+DBm4b+gBI3Z5m8
KAXtfLo01KqiBdYVQsoyLPc2LGZd0OTRLrBwOw+uZm71LGKhvfxJgqjBsJ5Slec6vCE0bu80LfJ3
xYLHxApijI68FjjFd10d0EmeSKG3hbFSrF4mdv6qGIbiUUtqd1c06PLe3x3q+jdwB+6t7mh7sHjO
DpkV/YHU/Jhie4/Hst7bVCG3Y2mAgwcGfseBXepXZ4Wrrpa4iSKmYJMXx1gXr2XU7hSeq7ZR2Csi
3ZjnKCPaeRk3oqexMOuVDwVHDYgYKkFfFNnOaTKkA5LlD7EULJJLj5oVBs9hDN9QamW+rfJev6iH
bRnb30UX9ZA8kuHSLptOxwMFjds4JM2N1siFh/Qyvv97k3tfXLPUb3IoHwdqCcyXOGU7wXc5gBRS
ezN52Uzeh27XHVgRTJ+twKtxW7fIESQ3gZhs61Ermm3V1v3XomWOi5jQuoZlHl/QMHCip6AhEK0x
73ltDSQI3jh9FubZ6SP/WLhdsJ7DPPmcdS6tWkdjZVE7BkWJJaIl67/3gWd9id3q0uufxyqIf0C0
QcdhUKJ+owY1pYCnFvwI9QizhYMDgHSbV02DIY4U5Qs13t6tcNVUY7gzUlQANlJDxZBpEQisDCrr
llN1C97RfBGT8ZrmuXWt41c10AaBn0FSaz67daKvGVP82ygDfokivIemKB5NMBZDam8h7PLQH6ri
iqjsASa9trGtkH/cQu/UjODrgAXkhOMxOBQg/bYKndCHw/24mNySZJLHSXOjl2LyHycg7HdTZcQv
XWxQZXMTgO7LSWvxwwme6O1YMVWfGbhboSVnD7X5tRxTSe0NV//cAG/WenCjMjBQ1LrEprRZPe6H
ZEgfGslg3NhUdCeedMdkEo9vbLRkgAAQhgteJdsjEYHGHVAiiKv+FtdY5TUDvcGSuzEX+vntgV95
vY+ynWYVRj+t5VcZLR1XtLF7++PglypZFPO3XqdAJrLCxbUNGrIpupeEoiMqt1E7jxGOFbS/zSW0
YUnG6VWNJ1pYjNDoXBvHCghCjVnIKueLclCA9nny5yN1ChYOHS1GN63ib+AMHog19S8VpsGV3tbe
UdfTajsQCrodsJ1vw7Ier1X2U81wcp5rLF/hPplD65LYaKTnt+d7mbrTfenJ194WPvVbRqPIxhiI
4KPaWonxKEnfufPMxH5M6L3OjiSKRCc6N5pDk2JNd3T8mm5NawV4GSaX2uMUHLkp63XnB9maXGmU
qW5/0lFU3dqgpC++AM/pJXkPb78CokINvU8vD5Ybyk8T4sBFbAfWpZHypCVLpgoq15MT2a+BFmR7
I6bviDYAJh5cIYnS/uA3dXLgEUvhCZgRn+XyJqJW7kmOWUIWygdHw4iWpwHCEoZ/fMRoqer8uw2N
oG268jms9SsSQIcakMMeE/i1hjP+uRhYW2mJjc1NNhdiKKsbrjfWDHwdGEumz3i84bAt/yYXV1XX
ayzWsLvvqBYYF1k6m8HU64vixnRC/kL6vCHJLDPRV/YQ5utsQMVMh5/2jaio7EmiaSL7e0NLgK/V
VkF+UzpCVmvZD30owRbk4ojM5y7JIrlWGBmjT+z7sI9QvaL0Q+v+E6AI3w5eDCLa45oGU1GLm/pV
DIrsct/jW2NYDbRt1GHMpZyE+qzRpy9dRO82b5obLhzx5A8vkA72c5ZEf4RZ2a9T26A+GTv+LtXp
p8Cv2StMatfH+a5LrfuyI3TPXWIHDPyRFQZsYKjJYpf/tWTBPtNjAC3pm5PLfFQAYzXqi4i5chW6
RwMlEl7KGBRPBfMYXCCAx4bppFq3yd4014glEI4vKzXEVOG2yeJyvwRHYH6If+og/Ur0/7sxZ0qL
xs864EJG2b6A9/tgsI/J0OOHch3kh1U7bnuHZnSvuANGkh2HFIoimrN429h+wrqEKbKzeI0hDdDQ
qMZvjY6opUjNNaFJROEUAZSTt5cazhDqL/XGKCvxanmEwvhJLA4oHMRr70X0Xc3ia9G46aUAYcVo
1JWrrnCsjbEgMAWGpXMQV99HG++Tok1ONToWfWrh/5ae+zQ1rb+p65/kMmJJNTM20qRNCKJ2Telx
oInTo6XF6Lfzcjs5akHwLCAO3WrGnmphYCFH5dKeuks56P5bChWfD1N0xCAxpvXEFfZuYoaIXIuZ
zhCgJFJLAum5+pHIEW1ukZgOo/FYBDaV1LT6JqtJow0Pl0OA01zVPHLUWKlGTUZPWXQmLeEzGLVy
zUKQ9LcBypRXUjhQv1VmRGdEveGmlYCyhQsradAsH9aVedCN8GdP2XiXTTnNVZXsM1wQouQHHznP
fvKdSyzb+DlvL8zo5efWzpn/1E78DBDEfRt3CORW72wXq0c8h83OK317zdfW3dVeU5ykVvB1cqwn
GxxK1ZKL5Ub1d1yZF0OnVx5j5L4NgfcT05lJIc75WUAqvG+c/tMc290OCiOlgcAOnktiPvvI2c8I
WdYoo7tb2WqHEYweAHA6ofSOcHpmMdzrkAVZHgVItTtQcssEXmuJI1GDSqh7PC1Eu+GrO9+F5kwj
kZFscLm7+2jaFxWTqsnB9CwiKr5F4Rx7BDIX2x+/hgTenV0xe2fGyBQCDD2vjDH2STKeBfk8PDcm
i1Qvs18ZtpI/46x7sPPcQxsSnuisTRtJVf8wSaO+87htV2lN62wsO3ejnvZLk5sy23RRv/PUPhXe
KO+NuqI2bTAvUCknFuz749zqR/UwE4t9urZ1vsaklpnEtCwZJOroVIVfSIvpwTv6Ax+I623jsH4s
jcHkr+z5J5END3ZmHqol1qqS5kMzaJgAnP4UmwsSYb6ALOm2qE/z5ymYZkARzKAyln9igYtAOLLo
LPYAQCAuPhrQWU98YdBFzR1zdIvcFaH39cP7iTQLxIFENcqSVXQfLCWFKQt+IhcTOwzX3ymvWrt6
KEVGrglMSoFTd+3mnndiSflHj9yG1jhjl2alRFXJALXfMquICu/kxGAXBsN9sIrkCT9cC28m9Baz
GMNJ40Qbcmlpg2FspYDc1+tCz47R2JAp12XBtfORF1VeKu/bkJasyUOjXY+ysTa4Pz+jrQQxjWV7
Lazq54wA4ZihDeS5FXqs5KKNikPJfY3uL1lVxznBGsnzMdwL4gGusuiZ5tDNwJIAKV0GEXK5caeX
43TQKiLeFlbbLarz2xuSWNj+rotSQtYAwS4L6LSmNAjnByXTErUKbSda3AosrEFd0VVJyFCqqhcn
nRKKcFRENCM58cFAo+jwsqpDU9C9COg0a5Eb5HO5rJAbP/5a9cU+y7NPHS3OO60RX1OHuqBMGPcL
4wlt4PAiegBxZbcQRdVAQsn6Lm+pCuulcJ7TRL/GEVz/thBQwPMhP/5PprBmOIxIMB3jyQseo5Ge
050jvs0exZp1iuSuwkW2N6uah899Gtz53ouhvbjma229NvYzCpVVbTorF+e9bSGqZs5jWtqG8ZYU
mfWpMA6EBFsgVtp9Wxy8dtM1FZ71r1Pz0HQPS6H3f+pmVLiUmgQzC/tWClzuWnYyCJWgzhu+jqGg
7kF8ODOuER9jTBoJ4u3qJ5SheI6PCGsOFLu/6v4imK3JAGgmYJuVt4osyhwDIUuV1bySNUkfNMI8
iDj9vmntJ3SbW9xZPHkS82kY/W/SdLZFCVdoLqW2TkNx38j2YgISoYbPb0EodoZXNCx70HiuyFd0
Lr+jUHohm5C/7pKH5BXiaLnJAtqx0eumw2PUtStf55GfBPUTi0rYR3SNcUe3fvnc4LgAR5biH2kp
ukxbDas2cuchSHG1R+QUQUo1PDqblUUHayYXwc6NbWggake5qVk6KWMefz5SRA9F/Q9ZqubH2FpT
F5ahGzRHbcMxjI+xtUVdSb8dk4qqdrkZKHfdTcsm9e7Thul+ZU+S5hUb15BsHPfXrjoWtiRf6j4y
mBod/JXq7ckKKyAHWpGR6GDpWI+EsB7eNpLZbTmw7Pmv//G//orzvn/LUvkQJv5h9/88lzn/fYwL
/1vM+H8bP/7/Yai4z1+Jj4Df/1dm+d8yxfekoxfZH8Wfv+eKL295ixXXDONfDDW26Xskhbt0gQDy
Dj+WXHHNNf/lcsMYnmMI1ySQGpbvr2Bxz/qXcC1Xd2FCEUFEoMtfweLC/xdYX5CvPrgN0kLE/0uu
uP/39B5hGi6BFMSd2wtIzTScD3m5SNAhhopkuHrzl7cmmLTkeTaTfttp9G6LqipwRywH1UafYovS
1LIfFZ08v79HHaPo/+vC97dIkMBm0w6XAv3FoVy6jCVi+oq+sKef3142gO/PZIuVoC/Q7rztalKn
s4GFiQYkp397+fYmHLkARQRLEABjyc7BeYR9ZXLpfLERIqIIpV7mVdcxm0UMk2PYO9PkIUrDgBd9
0WKvW8upxom2vKdqranEL2KYRzOih/Lh5wAQE/zPRucLtuFpn9YxPlZ+33WvdSyxUW4NXuyf1J7a
mNip0Oqos1IyME0D44uGmkJdqC97svY4oa4RqKy6tqNqJCc4WyYiLr2/6iEAnm5O5NfATm4TqbvP
9Jho+rDo2bSNUX7lmckKKEkeW4gsACCDgUpen5+1IQHuKAgHzWGhLEcIUitOv93uv77wv+epczP/
DTm93EOuLVyD20c3HM9S53/Ly3IFygPfdg0kFOa4I0GuxWXEpulMVLxZZLYn2RbdSZ1Ru+oVDCZC
VvSwgYDhyZPamJkuT4g2eeKo/d9eqn2/lA4aEwSQeTjqd/T0UWpl1PbYdItirjQBPXuIZwbITyev
7VIMr/ElH0J37wvtAltrxnWD+tfO8dePuvia1JicYkP/XE/U35tMF7sucIoX8nh3LO7/mNrU3kcJ
C7Mwx5Bqprm3cDi9S6AL7/K+q44VhaQMKc1Pau/95Pu1+FWgPxL5AYispliHjFbo3XQyvWw66QIP
Jc7af+8b3QC/QO2/nVJXgUuZTr1s/32ptVz//ib16rdr4GlnxzZmWqI59q1p+vya4RLlW89DESgm
mkYnbfcJSWcrCIXjMekxEGALgfI+Dz+c2qgfWmljf5/xhzC/d5ZJ/q9NDmz5t13Xld46nppxrS4Z
ZiClfSSRWtj9LNZF0X6lBZHyZe0DlG92cKKUEJxMzaawvujvncRbyNpu+oBqAK5b2E0PwqaR4sWp
9g9Jb/YCQ397hB3//N//xZ3rWTYBsKZvk4cthPchMLofdRfDsJVdDZPvrTOEzV6khG32NoGFKeIv
N/kaDnJ6SuWsHeQQokSgE7mC4okm3vqjUpzNviBHu1lezmWTH+ag+1OoYz5ot7hmsmg8hFNcP+lW
ITaTrgfrwDHQyoOt6k9zm/JyrCwCAsx+XLGkfazqrL1a4Ri9Rmn4ucnyu8Ie+t1oJMycVUMtzq30
mHbxVe1xg/7nL7VYQqc+fjLEdvFc0JdH1MfnAkqqchq9jKCWifRfX4suLMxrK0WW3qptyhTk0tea
vLztq5dhz2ogTet9SC7lNinjYe1CKsHrG3d3VdJ9S2Ny0cdJ/xOdK8OYhsKRHLJbOFv+Pa3tdeZP
2inXpHaqnRwBqXo5Wi5USPWyCXRoXuqqt5e/XWAVoFVMFNH1OGNz8Nr6rpyS+q6nEMmEzUwQscTi
zHy43/me290MUTgIZ/3wpQh7/xD5PwiyD4isTuziEskUta56GetdcTGk3rAwYcIk67A8/ueP2/97
aJswbd10SCMTlqfbgk/8w40YJG1i2h6UVn0YaBA7pnl630jCg952x7J0keb/ta+u6dXBD5e/XakO
WoQaY+0sDu+XqFcffgyBJdbb/6Xhl/39/yJrTJcwlJkdZ1p7aXA0Ag2tkq1N1YeQr6W+MRgEba2M
PO9PzWI41xqwEOpMMnmcwX+Q/bpohHpxBHZxeDum3r1s7Eq2v97zfqaFSXvQJItA9WNc9WOWqymK
+Fvbl2i0UZfwNDcbZN10AU5q31kOql2+kuaO4R2xOzFjLybwqUBAt6V+xEKJfKeVm8Xi6BkkK3VG
aH5Sr9SxTs6vnhkmZClMt44UU1zM/qUu8Wyg5bipPW15CKhXDVLH9T/cFx8frdwXHg9XUCiOaVm6
vwxgvz1aR5/e95BY7mmoyegq5sGk7IqYJcya9OCGhXWvjhmzMSCa7ea1ToI4FiQYz6vIR1eQi0re
dbj0L5HG5GrZawORQoBcXuI9iC4Nc5qCQu/dkJqSjJ8lvqjTTl0VhmBGeZUJxBeoQi2+mn8/09vk
i6wS0a3cKJrR3aKwWjklbojIRHKKvtOz8S023qmeHHA6HfORSRu5qC8/+Wbtn9J89pcAbkJaGoNC
OWXqjdp939TYwt8ueT/G3AFjYnycyXiiFX0RcpCnykGa63rjJSutgl9pedlOoJLIVmpu41x2DOFW
GJ3EcqbQm3QvDftrPQa0TJvqk5AoHVQYSB6EOMjf9xFx/jrzfiyJRhp2wqdUiWdUn4y8JO92XPmS
homqAvVjAP5et6lOwvOgjMzAU1WD3Pznm8T9+BQTDplRlmN6Fj1onYn832+SzJpi9DeWe+zob5IQ
nXXIiKao9vdlQwqaZ1rU+kZPu4wyDXGBznet5fqvs9EJmCMDYVDLbuK23b71oAO/nYUehY1Br46j
39ub2CeLDO1O/ThX0YkRleCGZU/resZGX76qvTEtm0dAlOHWhOdNajlXqE1T4kkqy+nOrWxwcnC2
6zr373OWBP/dnqpfVUsRi6sHgNf3+mBteoj7r3m4R8UXfYubItwa7UAuE46PBxrqYHqtJvrm6cOf
2dBqj7lZPEe0aZ2hldecdKV3JUxApfbey+cvAAna0/txpzDF1h0IunUoFv1DOqdl/j2fRZisAT1D
+J6D99iw/I+T5dbSwMHoxnyU6SS3gW/m1Jc9Blj1UoskL3nK478junUrS5ZE0bKrjn283Eugaa8q
TxYX048L6s0R3f0PP1O9U/2M3q5cJoEND8Jl5WHPOpJVaqKGWqaoY2qTU8NpmZ1wjRPFzSWyG+sQ
y/zyfok6br2/T+2/vWP5qSM/Ve0BDmwuoHYSotatbRI0zV1emBMRy7XPcEuo+duuOuM4Pm3K7Kfa
qaTV3DXLRu1qGXDpVAz3lh61b4feT5JOsIQhom57P/b+fhaPxqbFr7hRZ9UJ9TPV7kT4w0rA/dqp
E2WPMtMGIXMqe9RctUttcZZD/2mKvS9lL/1b3RruS1j8VEdds6uvbiwHxH9cFOd+tCeyL9+p3dqG
4OCnREVPve2d8gExmDkitZ3rSt/3TG61Veril45FmW3K5bS6RjaAcJescAe10dXLenA7Zmp0R20w
b2+76ky7tEHrZTMTcbBauBxO0AFCUoGXy4aut35xqf6WG4HBcjXknkN+NlVe8pHOuRlU10Iv6+vM
zAbzSk53hZxjuVVn1KYtmc2v1MtxMkifKN2vb8cmy60PhgncPIv16MGc3N0MLfZ5nkrjuRfxxuMB
/Kj2pFMlFKj17qJ2M63KN2jTwoPaDRi49gbdwI3aNbsvQTVkN7t07lCukDKCGwIQWW2ztJo7AwwY
soResexla79dky9RYurEb9d1tI4gTtxHqOUvtYRD4kSe9sp6KTvoeHO2atfvI8R1TMwOatew+Chz
YdtXtcv6nlZZPxz9AR69Cp5Tm0qN501exmcteu4U3T82h0drquOZGDkGvExkHRYtQ5ytoSgjSt2C
nnzv4WWL9W9JNDcHkoFqVq7Drw0AjtTI0tuHwy6qvLEy78a/Xz3KT2bFskO9PxsGEh3aFtB/4l5V
aF5inBKbr1RmDy03EAaAqzoZEogHNEq4a6yf7q/TJMtzl/EWey6yt+t+HVqumRLtIVqMMCIdr7PA
Bq02ocOuLeph7/K9NWNSS7gfjjG2mO4IMEScwXHyL88MN96Ycr6vO3TsTWroj2qjj2SqyHqYj2qX
Vml16xZ5S9XC1goCcuzwcjUoYH1k/WPo7CrU3EcbXueqTJ9jnAU/6IP+QHEfvRraUG/dsY6vQWIU
Z+ISp50pyvmpJNCGGIi33ON3RZDhWN06srMA/AmySf54rESWzfsJdUydVSfsknLR+ztKkK4nuE5l
+ofp02asGgcfR55FAlQuukx4KJgAUNyfhiL6I9YpOClFFt6Y8s53/E2jjw6CQkviBFzWj8uxuYLx
XsZGTYdlkW8tx7rlOrU3LW9V749SZEz/eSZhiA/rEAvRBfR4wn9MIXTT/fh00kTiY+ga6GQjDIP4
ostPZSjRMbTlY9f07hPilW2SO+Wn1IunC+hXa9WMhfxUYNfZe26R7ugGV3tKbPFbbBLz7U9xGNp4
VzPoFwo+vxyjwm0fo+XTVocUmR7txafYz7QdUPK3c+rwX+9RP2dYxFzq0F/H+Uxosf/1s/467li0
3tWeZTVEQGoDWToCKrXAz7/SYWY8evhJHv0eh8AE4GqndtUJGsL3PQ/wi+U5xaM0x/YunXVoA+yp
q8B4E+ZWCLF+/0EzaderlMjko7oEpSBUC+glup9WZ7XpoUiD8VyYgmkPp3IQ4GuXs01iVWdSa6L4
qPbzyJkZ7ktC1vToyfaQuldE3B4VY9wm2faCp+wViRPTTridhNUzHz2qi/WWcFaT7v4qaFpr5ZG1
/MAkP3gQ2LM30pinrTqWqDiJpENcn1biqHbViQFT9NL2uql35Ti/WCkgB3KrbDf0ucQs7dcPXU1+
nRypISkt0l+76qQSemWe9XZFKBLmeTRO3nZ/6SL4GeoQKP2b3cjmAW4q+QtGyip4QabDZFtkDUgh
hcIIW5gOr2+nsDz8OqUO1oUcy7062Azzc6/PX7NkcuSdjzLoLLqHcHaICOy7uvmHQom1rMx/K5QA
jvGY0pkW9jkKoJT6/z75lsKKWTmb/a7LxbwT/FvOMGR+bRDU00CNo1MeWv5dlwN8a93w1rQov8Ag
O4/57MLBc3C1lw5mP0TgP6w+jV812ucQxAcSatu8R3eYufiEcEqdfYm5C/6qffEtLPAaMl/okAHh
TcL4RKn4z3R0b0FrxQcYmuOD2oSABmYp7+XMsqjgtj/853HjY/mCDwEZrK4vefMmU177QxeBBNPB
JXsTBmIjM5S1Hi4cEML9KXLs7qRbMUqhgppCUuJ5cobcOpCXxlCt4wSXBbMsZ9y7WeeczMhyTqPr
kbmYW/veS6cz3XImZKXs8Z1HRyFmD3KZs9gjCEZPknY4hSRxrf2IVBKnTF/S0Z+Osxn+CJ1g2I9k
JlyySv8yJF22DSO3f8R2KlGgQ8hyG+/RMCjoo2RyaV1cKPTYhyZiSWQa5z6srZsklsUuNPMmTA1M
dFZ8jpLKupmF8eKPzXhqXLu8N4CGEsaTXbKoxdk4SvMmozI/9qFDG3mcryRhz1exbAKKHOssxIGC
6hlJT0OyWdQH/HGZOZ6qoA4/28247zvGWkIJ0ein0xd1eCDWcW+ZlYd9nzdRi8N0uhAL80krPqXd
HneH9qkjl2rHwuPQw555alHUa+h9yLQ1v2SZ625ZTyX/sP78uKRhyBOObdg0uSwLepC+9Jh+K1K4
XtYQxDS1SNb1fDd47kTg9L83TtF4pN35OBLMEFEm6KY1dcEa7x3fZnN0i2sJHs7RsOX9tTEjlz8d
sgdZwTkODInkyQpe25QEtSarojsyE8I7+rDhXW0Drv3Pt7Mqbv7+nYbiSN2F4jD+C5S1H9uwbWaN
mjtE3Q4QHcLr3EyuakMYKKlSIa42bjRQhsuJEcfA2dcJf+tk8YRmod5UURfs6mrMn6w+6m62jA96
4+dPVD+GC9g7TLdoKdfQUP1NHPvu9cNc3smTn8x7A2I25hCqiGfH16z/c44n745JhHenXnVBrO2Z
GFNGXk6oTQFVcO1OmIqAevPWCPPtOh5w4Gro8u6G742daBrl/umeSR5aHTMM/y9l57UcN9J02ydC
BFBAwdyyvW96UTcIkRrBe4+nPwvgfOKIM78UZyKmogumxe4GUFWZO9e+7ZwGQnVOLX/RJsU9lhos
QLloWq1Ndo2esUClHj1azi/npnUg14gAxeDHtmlGAYw5BaP2+1/D+hSK5vIiKGo6Bg8wk9pHa1pR
/+PyckXYRZ0eV7h/qc7Fiu/CSZSVoIx8b3KnLVfZCPo89yrvtq2BcVl5v0+mD6cOePBZOMhiTm1g
ussCVN8Cm9UWgblMfct9EhRbHDA5qxZVYXJDu0G38nP3oIY5NkpJ4NwM8HFR06F9CpcKfhRLu4+T
TSh76yHEA2UDahPYFRLQrVeBUc+nZ32Wo5qCfPtae8qkJJi2zQ0I1GXrNM1x7im4MMEiMBNCIlG1
8sKqWWWREKdYydsVGJkQkhzL8DFJF/2oaIwGAC5xiYGaoRnDKQVEiX9Xd4ekBIwI0DnYokZw7Iq2
uatz5H5IysAhRaQlklpMsBQD7TBI8nbAbCQLGC6nDB18ihocYzQ0xLLC6ZrEBeTl9z/kf9xWJE4B
xwkH10lTOtMP/Y8fErYTbmQwINYeBdjhFMHTPBNJWTUF+OZ+nZTlhufMQ9GG+baL8LipO8Q6lW8V
e+vjpS/Ccj9vpEqyZPpSDkssaYp9ZuQFOl5ezU2lODgD2Nib+SYpxfcdtS83DonoAVWqj5Zx65UM
tcO0Dhhtu79Qft8S0R1WWLolx7npNSs5dpkwborEOMSDiqmP+doDTYJ2nJXtUTHV9uhbNHPXLFe1
GEyIHmB9P5rR1etd7lEzwpMuA0zb4iOLObzVufq+EHiI5zVwbIsfvKMs4ZjH2rgVIpd/GK+tz9N8
bikm9wzYNs85G43er78EhWOqgvFuQV5ABPvGG4lXSDdd5o2vLqVie7eubqOg0SQkfseEJTT4G0+a
0RlSQIwayuVuoXASXDTZI+S9bCz9OD7jgmPCaWvBI+gU5Emp4FLNUgHxDQXmFc/cR5ZDMj+SJw32
BaIdND2puYaE6l3qqQHQkZ+nqGPj4ZYyeUsm1KWDV7eKS94A7WZUf6DOuHvQrQC3KIS/foNHaz2F
q7MpRg3ujKD0qPpQVuMpXj1vLWIuJt0MkC2EzsUYYElWOFXkgXQu8yYHjtY+1PrnUpAYu5m39TUp
dnAmPBGmsz4O/nm+xYwBEVIz4L9TZ9cEzdfv75p/za34raSKCoTfS4Jo0D9NMH3HaELhmPlawRH8
xnSIdGmD0T00GUgYpVA7wOZ0Qw/TKNveztEgHhVipQwAEs0Sta8vjX1v+3Iv9ELuFUamfe+8MLN1
XsscSKMWKfdmDARtzsXOTeL7gIL1xFgHJmEPdA/OnY787hC31auPtXM1qNlOH/t21+csZCeBRpTq
eOs55ZPkZ2FCUy9jXBq2Zkv+wvbxtB2Gpt07VvzPJqXuFnnZz43zMfDQdjZOwptgmj/2c5p0aubu
x7Yo6SzwGz+P+dgd19EPCusahIxUrsKR62G0Z/U6doIa0h617QI+Ldgqrc3WTgCqjsvACrCKzFhW
rWw/VHd1XE/FzKxSWF5CXQRHuihgkSw0TIR2lpq6Z4X6OoI8oFOG2tqpua3dmRGunFn69fdXgWb+
xy3LAsNwgPDalik+Z4KacogHq7bB8IUpYsqg0bcQrCx/Vej2IZFUYnsxJtcDCxUUsSP2RUnDUr0t
3uY5MnUeJcq14KEytQ7Deb/nsRdmN0k13GWAiY0KWgJsQH/vox+bnqJzg7tbs7aK6IVAUX+uc77C
qNeaU+qMhCUnBp41/XKdGuzBRjdGrS4CgcCnNfvxGCXZ383cxdXhiuY9wW2hq47DVJrCoHrF0yrY
mH0KyKyL47t+wvNHKmK7QdG1PQrNaBWP4hWoYb8ibllQi3zsNeAiOeVjHrPSLc1qrCzQwymaHZ5g
cRGb+PKxnqg7zdt7IxbBPcybLGqhxiZoaqie2gjSe3svplrbo6JnQfC5WfVtgDgwzR5s388OCpOk
I/7HuDDN28mYQCF0PTC8YDaaYJqcTdcHVSJojspkV0c17qDFFPNGJ456SlerjZkhUq5VCPGtqcNT
rSsycSxYT1rqiWML+b/ImhD9O+aTXI87eNCQezwLAi3xTMqyknTPH5jyy7jJHoAXRjLMSAJGvYMR
eYj+sL4tD9HUb61B35V1QMDMqh78QvmquFl+mnvlKKC+KRhMe67vogr0rY3Cr3xAPktguGIJvgir
8p7YZH1CElDej5WibSBH2gtlJIGyAG6mRir5da+490xEvzW+SjtHx825YB6jlUqx16cmYJ2yn7tO
l9wGlJ6eIJh+60uhncGQ1w+1/0TKEQ+IkUofpQzHo6FLaqRdlgEUQo2+DxwE4wjBFIEmC6kb+f0d
pUvGuF8n+Yx80uI/GuaVn1LuhHXBf9uyoihwqN5yY7wbUPvs1akpJ7nS3MUPzUIqvKNCA6UuVsJD
LTaj18IPsex049Vk9zIRwwedVq291TqnuauNtX9QLB2KsApgpkelS8YZdXHJRK5O0fuHkgS6Go4P
gdXf+3gSbIORmr6IqTa5BJb7ueqC6fhDRlnX/utj2xK1oc4kwJyUiv+chNU22vS21Zt1VaXt2hyN
7t7VxuAYWuVfBsgvCbgtQfwCZWfA903xtf3cWNOrUTF4zInncirrmBhQJz9WXzWX+YPtYYOZuq22
q3thP4Jswgqk56JlWNzX00xKi+IU4yDzWwiHeQPzeDjOuVuP7OwfPqXxKcs2rRmwa2fYtBwpDWlO
P/4/pppWKmpX8Desi15TNnpsBGc5NQUUK4r5GffcqDkOkU/0peVGnbsamvUks/Uz1p4UMOLEd/Cw
1Yb/3d12omvOoUetbWLB25XkznbOCNAhq2r7Mjck3Q+SGmVmIWzKG4rTLMgEyJ+L5LmrEQ7iI3PW
G4eC/ZKUuT8W4WPHUuQ8qhcwiEy7v9Xkxp5A+Icrcj4MK0AnbrScf7pMCA/7BTqKXP/Dcve/Lgny
kBoXhG6xerc/5Y8zPfYAMXQQ0KgvviSpl783woUojWtWvsbJrN3n3UT2cUoTWfxCAPte5alnHtQe
FxQ7Np2FnYTuEjiffTUaJMvsRCxERUnvu5tA16BlUuN0DQngI3LiVzHk5CfTfLGBSEx3fxOBkNFb
htM+/MNn/Kz0mi4IR6LAnWIUKlf+pwiVVvQo2+y8JjvqWBsy4ji6+EbRLRApykXdxOVxbkIPhwZW
v/n6YxvlRtpClbFYeF0SH/Te0VZcfgy2xBNPkhrvtCAg1QbupkjOqNYk+XKzFDcq1g2nvBfcAMG4
doM+PxIhB9ksem0FIbelHgdkletRC5hORUbUA6bL3mrqFTY2eO4WdbMVrSke4UZss6g4Q6xahQpl
gr9/GP7X/eKYfMnGpD9X+YJ+vV+yKGrSfnCqdd/xTbT1II5GRmlnVWgtleLaZVQK8nCwMKDnmd5Z
9rXYYibxHIHnpco6afql1BOEJMV4MSTZS4I2QJTguGOiakfLSrENuNyUy8j+LQtz675Hi9P5A3OR
YthTOVKvKcx9rCKvPyi2X29tTYHqR7EzdTDLEVgkGpOWKsuufwlxOLEJ4b9BjQQ0YRt/tZSMFyI0
v8L83Sv1i4dCdrI6/EOoS/+PWATgcJ6awjBMZBefbpWwyvhUfkcpV88sR5v+fsOA3KROH2J+NW8j
fwHmLOicVRPtTcr775smOTK3d5aX0ZsmZ9E4btPJy8c2Y4oiGG7mCpfUPmMAo+yhrIrD2NY1/p7G
Pp80lvngA9rM0gc5srLUJGFHq0OOWVoUJ4PnhUE+XsrM5hIHCIXTB2v+318l4t+fHq24oxLldchV
MQ399SoZc5hgpSQS03rCuaE2zlpb1UBpsogumeV19yC1b/0oYgpkiGxXJpm/p2TiO19OQ7LfdRFQ
9bCBKlvZdRm1LpSVnX2gUuccXYDqNT/wkJTHtGrarc8vCCkFg6Mx7tSV2SfK2Zbjn0ou5pHg12mA
o2o6oT7GCUHO69M0gEwlfjewSdfUwgHvM+yVo2gJ0jGpH6sss/dZhEUAsTZQ9a1LIF7+3Thxby90
6e8Q8fuLJlHwKS6L4VrCMz/hKMPD8CagYvf40VA8vxrNslmIViMdBEggag4Um/bHoCyoW51fDmre
Q46gGak4D/ugJ33EIqiR+kmhyvQ4pYySLoz3bd4UYImakyQ6tVVcpTlUMcTQRmRyYQJLJMe6Tql2
OWqZVawcIl03Waq3B60i8+vW3fRRoaGryAsVTAyXFdifnZ/o/jlSNHhzBQlfCpi8q0B+/t6Ujf+m
qX30h+ezPk07Pv8MgsgOKkdcBcTnn6FBBJ8r3O5rjNSHfgkvQCAcU9xLHpf6rn0TY/vFt0oFSw+h
nNHzunulsY/Er/SDDwwIU0F7R7GjsrPk8DoSqjnOTf/zVUNw6aZQC2slhR7usWZeNkoDQGZqwnLA
SkcPT9TZNqfAKgFMptqGnzeDLlXc/v5GMv/j06KU11Qmnw5Jk3mx94/piZH4FsRyLuZOH7VF6VEk
1ThWd1RUO1p7B4p+APE5yQ8K1G+HdCMTEmdh0S0xyGr2yqjou7Bstn5JBVxp7TolS86jabbrWjTZ
DiHdCppKilzdbDakfAmudf2zFcbkkIsEz7qsxMukbZ0Nfo5wBiysrpB8R6ztaUh11Qu9iIfF4CkI
D6emaSm8szLrwQlYTcxN5g35yc6L0zAOk6df3q/1rh4u+jCsk7aM7rycJ3Znt1eKyc1tSspjmU1r
BtPpsKJMxydN4O8dUPrFUlO0O9NX0OFPnDdip9SFFQSqI5dC7t9/98a/J8AE3PDXMqlnMxB1iF8f
YrnPGtTo3IIks9gSg/cP6ii7rU+VypBhmeMASd9YZsjjvc/fasuG1AAJNQdL6kSMeOmIlUiRQf6v
sNrJ9Uyfprek1Vqq+kcKHlx7yslBWHFkQW2Di82Bog67FgFbgLeFUjs7Hd7Vzh/wIjUbFfe8FF5W
m+lbqfRUJ0On0KWDXg5tlx4nfDWKsSxKM91iXvH2+6/jvy7FKdNvoWnQ+FI+xxVEHbV5nifl2jDJ
GsnqS1omzbfIKNqVIoZoH6v20XO9EHxsrC1M8L8b27HDe5OC7mNZwWxT021hZBElAoW/tZJZOGma
R/xamtWIdzAlOjBXczN7lCN4uIj6+WWvwgBMh9eaRMx2ngaQ/o5BEW+GAKizpWe3uBFIQII5tX2Q
nYwdnI7r0DUaK0lctimMqaDehtBicLVUXEGmbJpddoP+1e3QiczxLgqJ5b7ogU4bvXIKMM/bI1sB
QaCB2XQKRSwVoQ3UwREpx1mHmidrwE7SdG1sNFcV8TYWDOIAsrI8YXWT/2HaJadZ56enniRnrCHa
nJ57n6ddTg4opHCUYi38nNRmn9xZXvk96WV8CBpYZplviTX2eOUJCoKK05B6KGOj2VYUzN8Q3wmu
smwfJuogwrNNXoBEiNEcbtXO7LZBNJJqs4svspY4Jkp8YQPmTsLQ71Nu0jY1XpNMBqfIU68IFoPl
YMfNhjHouSTdvG9jC/QE+Ds87qCIObmxZZHsET7EsNv0Csb+5NXoI4znp3gH2N/qaA+ecxjT9t6f
iBQOQRIrNMTGcJPoMDdCiWxCRrqBUQHhmd9fy/PX9enrtEji4PhgMf/mQfXrrU3KtSnIwnNr1ybL
aVJeeIXgR9oUgFYiVmFBofzV28VL1mkg/42Qb7i16jWxYSyO+I1F5zwEECcWZVYIwkBPXhySdh5b
vLOQtmicf2+4Zb41oHYz3126Zel+SVhWUdldMA0Db6xTl89ozZUeAMG8YCN3qvXWO5Ue/Kigzd+w
SD38/oPLaZLyywcn+Q4dXAJZptBK/Twx427KsJDkOjJHudbSoTn0XaHviiY+1UUQrGtFxX+8c9oF
el/zqFOSx5BnqyTpg2hZ9PBLJdSK+2h4GHvb2BQqTm61p1/rqAOLMDgU0nVxf0IEhc2WE1G/A0aq
t+L4UqRlfkbTvQ5JDyCcpF59aApELDxPMbsyCkrwBLVXzvDGPyiee+wDy56aJr6dt6q0btUgUfAL
GZCWREG7whI3vccgQkw1Taktk72RWJRKOethxGBdYOXq9hlLzh5rAHySwl1pOy2xp+yhnOLciCyM
fV2gTPz9d2z/K17E2tgEgMntakoePZ9WkGIAdtgqZrz2HKIdRuGccopRTmbD1MrtsByeu8xMsCQn
y+qcRn0wTuJ23qyGtUDoNp0wN66swKIqKW4Z8zabJWXO7BHoQ5jiFK5aC1eRzVqPW6qzp23o2NVl
x5pxxTyfsnwNNcRSMQZrGWb4nplNOl4jR6QL5p3qm+HtZdYQqita4+rEOmX2ngTUzlL8Rq1VahQ7
xPfzq6YfL5FthpuP7ULHTPn9uMGsfojW6C4DQ8hNmiXJvc86cl0nirOvXa8+Aa2MV6kc26fUa16x
4ol2JXWH/pUlBONXUA6o7Aew1npo4YkAUVFDw70tseh9Gu22wApCVKfW7wEODPLJLlWdVBNwyFix
+n06moRL0BCebEPuc8fWCKq02Smyxyja8Cvl69AhC2eShO1hpCXaHx4qkND+dXORIzM1S6pTcSME
lV+fKgZIS0U3k2A9DIZ/8gxrjQ9X/KxDTdj2CjCPgXH9xSwe9SQvvzlmAohqAJGGScv4oATutdL1
8ptRje1CtwWF2cl4znuSevh0OSs9q5y7vrDShZY03Qsrx4eh9DBjiAt+aRAaN3YEjKPV5Fc01vZN
oIK59SBPrQAz5gcNXAeBuvzeD42TkQTFee6BdMg2jlbHS6fL0JY6PO8bXITgYRu4KmNfsMihV581
wuVbrmpvFQr8f4PceyDsBZGFHssluIcVymeKyB9aLXq1e9M+vvc6rWER6/KlTDuVvnUOql7ieT51
O5uIGRw13JAGHftxnOmYFX2TsNQuHrWfzG7tvMRQBGfLBNOrvUoU/jhMDeANliV+qN3o3aAeY4cA
0Q3l//bYCNR5iX1b6ZTwx5ZsvyqBcqi5rn80WAyZkWK/YgOpAUMjuoAJsQLM0RqOeCT6DD5NsLGM
/vPppM6N+XQ/bJxXo0K+ZwMq3yaVqSw8a7K+iaCSwQZCeYrI5Wg6qbcTiEn3HXCpA890axM6PdVt
SFJXsjLELfd6vNSrJn+MJQyupBmyF2Qsb/gYDm/Uiey4HFIfJsOhViqMf/SOrGZUmn+5ZnFXDRqi
e715TfD1wXQMB759oJU9CTteRT9f9V6l/mE2opn/utKpKycEpLIOdjTH+VxIglPH2FqGisdc4XZL
6Usws4FubZKocs8GMhLEnkE0rE1mSVwsBMKWMeojBMR38yGdOfi7orAfqoKg90dTTF3H0as9KiHo
m//b6Y+OfpB++fexc1eIAF+u+Zi5/3F0B+NlYWtVjcUs533sUHMs0hoPOUo9CcZm1djcGEHzz+7H
tljxxD5vHloiMAVA94BfQIpvsStwAM6DaN2GA7OEvL7aQrh3ihWXZ9PAxnvejgWBuQBROyDr9vpz
PjDIeSl43HVW4lbR6nuq7QSFhFxTbzAxss28CJ+brjGBa84v0Zv2N3klqlU8rdF7aMX7oGJuNcXV
ayotIYQT+oqEVcp9BGR80UYTnHTWRg4Gi4eBFV61TjGswQl5eMqEkx5bNa7vwEMpp96oqd/q67t5
Uw1JcTXUEeNFrolNOxgOfjT6dpCu+OoGNf4EKhAzVoDVtiK8sNPLQru02MLgH8qDhurNbz62lNsi
UJ/U1jJZGapwiD0jR7FnMj7HddAvfC9ApBJEyVtSPthNZnyr4QUv3a72ti1F1KtQz4hmMj2l7E3v
uL1qinxL5P22XleHuVEnnWPmWT2Wo5aoDtrUzHustJ4Wm1O/jf19F/gZoGPOA4/r3kBtl0v+TmeR
+7qCVYmp52cf559jsWxJPjjrWmfYNU27IIiexBbIc0sDqJJPwrP3lyBRU5SwVDIkIXvMiHj+vPsf
x8wv4yhw/aXekwzo4b6s5o2yh9D7+3nHv4cfW9MRlhJx0y3TZGL76/DDWBmIylOdFYrtEUZJyVJs
hKZ2YwKtVFNhk7Qj+jpGaXpFYZagGORVh6hduALTZB24FUi/w9xEyjBZgSpMGMC6EEoAcbqYX+re
BMND50ywuvUyqEHsn1/1KlqwUVrLGIQhqzJym1MDN+bIN+zdq7ClsSqW4kmlqGtpyra/alXnbX7/
RWgGUqFfh2KDx5I1yUs1TWMGRjDy1++CVV6vd04SbhBu3URjTopt1F4Bp8nb90aDxeoZTMZC4Djh
ApKhsoyMyS/JaWJ4051krgnSZfu+n2jQUwWL/PDxFiVjbJc51mXeBAubLC4rt62WZ5ew0oy97ovq
IqemIj52wR38kvSVsf+AdP/cHkArY3vcSx5ofx87bxv0dgv2SNsFmu9esHJ1Lo2aWgtwiPpq7n7s
wDNurSqtQiJaOBcIuXLn5dhDtjoxxKlpdU8cqi4NkapMLw0IA8VNPzRXpUJCMW+LVKKF4VVpXe8F
3O2wiiAIg1OnmyXOQuG+eOJTF8dUQLgdGQleHIEXH6tfEjhGHzy1EOsETK4X0efDNu99FRkup/e4
e1rmd3Xw63tF1PV9r2KgLkR/9XV6NvTRFUOOSuaUI4SX1FeYQKt557wpxSF5kfdNupu3WXFPvQFq
B/wbOOG9Sfzbukus0/wPwPtMNjq4S4ouOcI1jeIeiKbbqoS2oiReShEUm/nNAj/UT0MnkQFyJLPj
lZmXxtWWyteRMj+KiFV5rwJ2XXtUny67yjPvzd4oL7HW78uM2CPmDsG3/zp2PlUXJeQmzWKp2E6L
gkQ8GX5zpwIg/E6U89FwhuDJk0G3lhSq70srCq8I67LFfASfsdU6402dvNKxinHgoV3HuB+3lWKM
eKXQDfRsIg4P8Sv2Bsuqs+u/XC3EEGSMnjKzHVd4ZsAQmRr+kHE170Bv/RriP7HrAg+buyiogcPH
/Y2vQLhAw1K0y2jEIWxMmujObYPojpnYc+pm7mHuoTttrw1V3p6nAdtLVnipj7dqI5N7arZ2Sm3o
z2QpCEpDpJ4MdPRnNSJqa2phgXzBP4MDKQ5Gy+PlareKug/1qgh/9PyR2ija+9hs4Fgyim7nbh1V
1QEQIGZfsnRBTKb5GbR4eWYhSSiBgC4O4KmxnLsCt8IbNUEtMt9S842IuEjbWL3RcNVTUIp859e+
Twn4pqF+DmuV/923kZLpq1LaWNUk8lC7hbwygovHqWeCo7jinao/ogx53zez8Kd9OYVi7/vqQf//
OG9+T7VM9cffnffzX/j5781/GZVn+UU1m2+jvLObNH+FlYBrVZnJUwCdBFhBAnm2C4yvNRYfZEC1
Ny+YKL2hbV9xnQz2bqC1a1c19ScZldf5iKrPvlt6UT70BSYAQyEHBKt+cC+aiS09vUfmtHsLgcoX
wxjlSs/LxzHokG4aLTm6Eic8lQfZrQQku8gRd34xxvqJAQTrpy+uncG0VKXyaPat+YVUK3xGv+9v
Q0ViE+ck42F+G7PB7WJ+G0xZtI+3oWyatzl9vE1WTplItXQOSYwvazbYv3kvp0SZNP9JtpI9TfcQ
71UpLBMSIKZIg3T9FOMo5Ufc//OdTPaYHCc2LXhsynsRBiM4EqZGN3gSd5imOv6xmFCVJUubGxJS
f3fnvXO3snp7qnBsd6lTebth1IlhyAHvkjHBXKn0k3abF3Cs5wZ2pt4RPnPQgOCWcC95Pu1N/ERv
vFwx7suJa6miu1MLF5C04waQzJKXsBXjt7YaGhYpkXp1MIcgBBvhjDvtiLqApZxQnsBAJtvM7KPN
ZBL0pXEYDqcDDAUrqqJjEcPy+vRe2qbJG8Uq1CmyU10+yuCoEoOroKo8PDtGr3kHEegb2Q3tAiRx
ugW9wJMc+i3zkLH/pqjKj7xNszvFAdXpjx3sAC6W+6gKobF10aMyNWGH1N/W03vTDenJ4mQ7wr3M
BzQpVRiVH3qneWc2FD46KxsY73QsvNwSvO0mymCyVAIyHskDIpfmmxJTv+Tr2rc07XNUwBXG1WVh
4kaWy/JrWPfL1IzMN8maF3VHq9/6osQvzqB6C/Fw9ijC9GU+wvT7Oz2pUVGa7eM4QqvMmkB87X++
8qTyY97088V8lC878fXnpvcXl8iozMuY2P5jbxC1mmjDKeDxU50S1MeRM39GJKlvsnHWljb5c91Y
BMUKDyS6sSpHqZ+btC5XTmETu2yLqY6w1EHAtigKUlHsojjMzbOae2RSqDVMqDquy1OihX83gAop
B9NqKPr/2x7rfOHzER/bKnM8mmre7trEnsp8f54fdImyySP1B48Vl8A7DYslbdWpTblUZP33NsVt
lC3EccTx0yHzDodR/gRZfvexaX6VR69dkmsXEm3O+5Gp6T4VMeRQP7WeW4J8e8cVX2zpm3vsfd0r
fuTuNaBCDSilEmx6EqjKDa6iclWHSEzn3fOBsbDA4RRtfiNyw1BuElupToEbbUljO+9vg4CBaV9c
G4QizqrTNgBMGSxwfz6LqRf/0hNh0s378BNrrh8eJe1wtkcmmZEiKCXCM8y5FHqbXqO0kTdNRx1T
OAFC56aSjnlwpXNUR3VR5vrCqCztwQvN6k726cKcernVaDyAky1wWXGde54/8YrLgjFx2plagJ1j
J4aVO3WFRUGDCohmmWrFi+uxhipkEm0oH+gfcgwSMY0uv2cRsSnRVi8Ec0yyqaNydKpEHiMoxUsM
zKIX4aXklTi0dNK/GmzSHuzWUtYgTM2dHRT11cG5FSNcL/0OB9OmasjQdLEWTtTtrUpsfPLmCIqn
biFwvphonMEEAp9f+f1AedLPg4EPVnKvJaiIFMaa+RAkOWujGKxDyRL7nE8NHg7pKsOZcDGHE+Zt
86u0aGzwcMF7JOJj+7xTGv5TH6n9rgWKz7puClZ8vBO+i8p53va+g+zBxzsNjYdbui8xCGzdb0nW
u38NGvzNwJVvI18dT/8kvCetjKVB7mMVlVot62qUe21fjE8/T4L6TdipkW9ugrprPskGLwerNIhX
PJG+66UqnkIc0nWvhOMdh9leJfG2zAxj+OLkzIAD4PDH/zhMTIclvx7W9b7Oap8q9Wm71ZvpHseU
Z6nVJY9eo3oadbQ3RFi7tyJ0VxmwDLKZRbV0ozT73ruwcMKo9555aAfLJtcllYF4IFuqHA9oBuND
n0Iok2NQ25TF2g2+H/E1mELBao4Xs1ebr6NwJVDyOLzvhTKsYf60BwPflqPICxb5pV4+oBJA5Bb5
1Xd/8r4URfXD9Kpn1c/Ec5fFDcaWgX8JQ0NZm0DpQ0lkCcTw8NWWbyppR/JWWrYdQrdHmJYNX8P8
+7wZo6hPm6kUw7msH+u7wnGqlWJ21VZz1fRLGatnKsVKwmpmcuv1wWMuZPIFRibLRNF667kLOwY3
ZRYq5zZpgcWO/nI+G4PXafSBP14VafrFSVS8MPESP7SRnt5VAWEfQ+uR1oe5/pwZ3WbEVuwenFly
WyvdnSST9BxQ+b2DyKwvQyt91NC8ETcht5ikRCgMopgGpYZaeAmyWN+mhvhr7lVl2xg3aRu3J53g
zrzto4GvEl0UXwJRItMzb7emTfN24iKEqZQ1PpfWUNTggXERyP3vHg/qJ73qh2MR11QVTZsbD8cQ
kY01yT58KKLh7f88anStv98rGN50zVeeUoyaFnpZeVtBpP7Ws2x/Y7JexM2n4R/IvRgJK+rP9Xsf
AXNy4xWUmyhYYtwWbmrdBkO5RpWCs9+0qcXV7tLVzWLel46T4+84HhULc1iN5fOhNtv6kHZ6tmEA
Ha61D0u54C59cjVJBKLInDezCxDWuVzurCBXeVdabwlZqpu22kLJSR7LsFeWgZplVKp4uElaVb4d
ma9dzRHHeJl08ZdYU58oyDN+hPlFsuQGto5LRZeiBk2FVmOZoP7r1fBz7/95HJz2L4DJqvugaJ4b
cyzu2iQUJz9z/UUvKLZKQyhldRIb52LMo1t9sP+KSPq8DGIg0ROrw8FtQu9x0JzdfLxpG+YK6zGT
O8fIXmoSU5bnIYAjC++lLDlRc9j3Tdadqdhd4X0TPQ1joOyNICiXmGxbL5lav4VxUN5SCiEZErFS
0YVvv3RNl1KTZMen2KWIkbnwbTEdz4iHb9ygjLtaUAgrijfDV4wXotRZYJ/7uObncPH+bHTdAoU3
bZsaVw+MA0bloKXozTtNWf39qsrJAQSVjLfztndWURyM9Sapq/r9nT/Om08WeIkLqt7zGA2igYvz
4aPhmVP/312ttqrDODXzGVkYy93YpavECd7srlNP/B8/2hIOIiCq6DBMXdw5zIUlSns77/X6IV0F
GGWs570SiNW6LA1cUaeDhRHaW1uxMcky0/iRbz4EcIN9+7x3/jcoKXp77xVdA5kkOsyHDhIltjdl
UKb3iVM/eYzIXXsil2vXi/Kl0Tco8hMsjRQe59u5W+B3d2pk9jT3MAAr72OJdgl2vXqYtzl+hV+u
ARbbnSX8Uq/WJQmm6/sZReOvye7Hq6CEly2dSL0EqnlnuIHzJekcc+Fx8V+tJLU3odJMpWKNOFVD
nVOEnOWPVoRvbhpl43c8bSg/5K5Ba/eP05mMjVewL3+frjhc8hTN5CupBWiTSm4vJfDlET0DwC6E
ZU+iLbudF0QKhid0kWMZk523t5736qXsMQXzxu28tzWwqStjjXL76eC8qr9kqV9eRJ/2Tz3Un9yo
0LcXuvPApPSmU1kBUtmHrzxCWzwC+aPHCdujFdRWJ66CzpC54HNYWMUCyVyBfSl7MZnbetBj70Ei
lHeCkMC8OQg0be9HrDTnkzwvTSm7Vai0nE7KgKFR29auvLiP76LQJ2OkYEk/rzbn5v8xdmbLbSNL
t34iRGAebjlTFElJli3bNwi73RvzPOPpz4ek21R7e/9xbiqqsrJKMk0BVZkr15rnty6vRhSTuISO
WT5CCeAOB7mABuX00z+Ca7+mxvNtjPTxxUrCD0OoVwrZYyc8eh4q8FFOKSlFwJZ5GYBxPebg9t/Z
FF5DlA3r7Vq8TT7Qi740MlGDkXps0OsTu9ZX6qkB5DFUYf46ttal61r3Uhtt/hqUWbTJ/cnby2Sl
znC9j0QLZXZKEAnpbYj7zW6IT5RHOrtUKT7MnRWfxIRE8M+e2O5DtK5aJESXZWL80xJqL9UDSXa+
2vWrHg3alxqZDTDCRbIDZ6t9CbT+1Md2+RqOuUrh5Nyu8zDSvnQB9YnVpE6XqvT957RQ3mS55o3p
ukzshjsUQeuiRFu3bOP0lMz6Es2yt0Opp69kXYynKZkhiOdl7kyRftCSgpjy4iWL3MZG4GaZ/e9F
4pUB7o4WdjzqTn/CE7oFlnQfSk/AC9LTwwAZOIjXBcpgVQXf0rvz/732t61uYIjl5963d3irbMsM
VnivB61j5b2KVNbSdUd3BiIJe9uclfrR5m0YIX2+GG9T7xZkxhSv86pvN2KUZh7MuTjfNgTtO+zz
wkXUR9mQ+AwCpEkhqlw1EUR4q8kb1EsWIuHretWeR+VIYC37aRJ7YxbTAXngv+7229Kw428e9aBm
Z7QZle1lVw4XStpkIEsdI1zqm6ETpHqPH1b/2pnMwLdOS0AyLabbfoYO9+0U6C9REvAkb/m+JJ6S
XMhDzOpq4UacfON8G8mENHVbHanfMqiZw/dudyimvGS9+YPsbXwwZY+7i82Hu64iOBze/QjpNh3a
8aYJadbd+7aaOw2oWKNFB1V2k5/QU+J2aXL7ZbDLftUBptlKlk/yfUnjXWPfgbt1yQUaThWcTTN4
vucCgb+VW1nUhqmWruvOuRKAzn5b0C7LZQ97MMstUEgEmX8lFH/9FDvmMBPzWJ2KY6yp5i6GxB49
KP9zBG76cBsVeXc2dESOVzKOHL4+RcKuzTIjNmkyaiBHinczyDpUNDuMfHw/Ld7VsgQSWXcfxcrX
265ikx3EJQrd6oT0J0DNXz9YujLbmJOxAp3vbFuIAEzD6U7h8jsj+aQCIiE6ArKVxpqm/5QTXw8P
1o6zYbpmv5FZYI3uugVbR4kGM2KznYzCFhlDfLugoGAjvBll/ufmEWxQM1dfcRyC5BOFv+ByQdN+
iAr/kcLd9uK7afmhzeFR0pSFcyBH8XXdl6/zDK72Njk6FGf4arCj/qn40Fr58AQJ6EYmZTN/KLo1
eVbYe5fd3CQMzlGWfJJJWeQrFN4q9ecWcqeDZLU8ZCGsFWVjXyZUZo6/ZbT6xrrZxfceff/l/26P
9h/fu5v0ftnvgXixZ65z21tGt99Dp+Cwy65RlcWPIpEmUZjBbp7/YJpdNyKd0zfP4kpp7LOYZCTq
slxf/7RQ9pKdfy3Meurh/rCXbPPL6769uFpWddv+33uBl40e/22ShbLXr39QPxtf3Wo5Uy46uL/M
4imjX/+CP+z3vz6NP+z1h3/U//qA+lGFusAOvyHivLdax7wqLRTWvpdnOzswg60cIBVUX5+T/G+Z
E4tVKOaiZOoAueU42id1cS6m6VVGM3mqD3U+xRBioJ4stoqw3zZr0fzgbYyaJoG7kmD6uFLUduw3
ek4dRsK3UWak4uo20bYwwnFs5WUm7mmr/bMSTvl5R9qoWokxX2bcEdDYrPXUQtjqOV0EPfTWe3bC
iIbyg4OyqA/fbSjI5Nuy1LKtuMgEEGwDNnPg7Ldly1rTK06lV05nMYUu0cIqj1Z6q7vPskhvuUlA
evD9bhqhs9vBhG2vxSYruwYpezUp3d3dNpsvfgDWzw3yq6SjzHl6lZGkqn6NZE5p4ARYPCV1tIyq
XM+v//a8pbj69AVpzDGjGjztp6+Ra0SbSkG7SQPWzh0jek177709iRFy9+bkDIAtvjSZmlMZSv1I
oDXxRRo1CZNbL2iLdktdbLn+fWJxLuuI07dlfnu3YLHLEHgf8OEw2fxx38XNa/R10/MnJb/IzS1I
+5NCSrMgYZGBw/XUh7kBB8gzerK3VLv+0xVrHGeKvhavqFVmG+YYFtys4hAYtY/yu9cd+Be6+3HZ
KhKbg7L3ykHzddOD0zhJ06Spd5oAq3ZUd/9jzDOFeAuV837fqsMxynlwg06JOE4Fs1eAllQHEEOL
9TYnu9y6qQ87dtgOh5bbwqUuqUoYqICujDp2Nlk9d/sudFD0aRvH3iM/9YPq0OFwmx5buO2UUD33
he7a+zEoFl6ZwNveptHD8s9zjUQPDDOr2/6VZ25NY3T4g6T+sNCHaOc7fQpmGo5tsVG6+7OH3uHU
rAo1+ZzEg3Woay086GpBWCfIMpNY2BBeKY4DE0sB3t0Ulk54rerxtcsn6yheY+awoFcpkjCHpWIp
gHLHbreoNLRrldqWS9DwHrSMoLs1Zpq7K9TmChL1/5oQZ1dTzokdpQ86hH/aSmyeXpjQlhxlD7Hc
d2ssm7It1/w0OCCVk1D9qDQq1VVLExSKP61KZ/quR4q/f2eTbj1BWZuMyVpG3q9lMkRNE/xLUyjr
DkFQKCLGo1T1UUCK4PIizS7DeyNuegwZsD+/n3TazNrylO3WduvWpAz3mvBLZ0hcbFWOa1sgguEH
mRzGn5N8AtPKCZpvaTOtb/kLHcWC6zK8pTpkaCG8+G4Ii8P74W9rfWY1tElWLX/fD+T25g8ki/V1
lXXxQTXC+YOuZ9rJ4R29klmxDWlzSlCGuYopmG1zq7Y2JCo+68PQ6K79UB3v/tkAkKyL1QIMKVsO
ptcCjuWK1PZfLAL4qGUR8LlklVNcbMRjN4DOCB8HI8P7xNKT2TQAZIyONgyaMt0HcbZBkhTj4vP7
un9vmJCPWof6OHebJFKMnWamnguuoAVjPnbJ9jYOrGq6zuUh0qwM+rfFBazpTxdJ/li5G2wNaJnW
GhRMRMaU5q9wcN1dFYeIe05GfWsCo4hXIKgmKp6GkFidVa10uzLf5jxHPlV3hx3QUuPNpwxyZTbB
dHajQT26blyvUpdoUKwHJunb1LoUBB8WBofoe7CwShclqe/ZTQ5RoKBgr5vJq+f/9f+BjvyTS2eM
A/qFwTfVhj8MlJLVcPn5/YSoz0ixlMYNIyVHOWlIPr+zk1XIUCT384e88M6x7ZbfYPBTyRBoyUcN
bugNIBSb70417hFORWMobfITwb5pj7qwcdUyX99kPqnVvl8YOGoj+0Y2+hLG+qsKFcdzV2vUoOWt
tZPIvO2bpEW63j9rzji8Idcst3W4zc+DDZmi3NJlTcuf3S5arvb3NSiTDW/uhYgYGmR96aOCms2P
VkT5L8yMPTQ8ffNBJeK/DG6NUSGzFzRLNoH5KtDXk15TlENY/KEOqH9IvPI5cI32uYdWlBR5cZBf
NCbUTWFvaK3lV0KFXd006AYfZWhBNCKLoiltP5RGeRAzzDs/F2ncuR+7OIHjNNWtE6Lmb2HrBi8T
wrgvldXPuwrVoY3YpIlSLYbt2UgOdxvEEw+GN7pnWRW7sFUCA9jeN/KBVh70INShJWdzaXQ31DZ1
yYvmbmtTFT1AjxRhUKIC0geLsjYkGsTtoBGgAC54lDGBd7jzYhJoU5cvam2Lk2NmEIvcnYwyolQO
Fh4knn85qWFQ8Mex+ItnmPEqLjhceJts/NoYZXcazH4It16UnGSIrAz3G7P7SG0JaPesyp+k8XMt
f8qMbEswZziLaa6t9iEYh+fSiirrbOeFtQvBublG4m6SRjtEFgoMWVjrO0qFEKB1P0IzlX4p0Vo7
EKT8ac7jj53T8fRDwTdyVCKjmfYCRUHHt071j/Yy7DvFvYDLPIhH21/bmtKXVtdKZ92NPb/7bw0U
jwcr6bdDHqC7unOcxvjbHj61PPuJcc751c/r/KudI/ZLVPdRVcZ8O2p/q6NRn6VROMPeeqEXRBtL
yxbSwrQ9DSlIOIgo3z9wa494ORpJu7juY2qz/fXkwHIClSEH1ZTyD6DI+zxXhnUFo+1WJkvTAPSr
RloH3dN8FJsS2EvxS0QdjEudxqPTeRvOQebXzq2Ntd97/KZ6HbyQjflRBIr5dfQ4Q0JBja5UlgMY
iOB6kgWx2nnIQ6XQ53YmaK2gVRF48s7pUJLP/zWcmoAUftrEt9lYZmVolcr5NvzlHJGafA6GOIBw
Bhk4NfJQbhiCLdVi2mvnm+FpivN5BbGq9uo2TvHkqc5RJoMOU9B0q3Js7RcxZUn0ozLy5Cwjt4XL
nSWnPFWjjcOTlOSYHai7sEuLR6dv8nQjXSoaZzU1TrfZIO5RXIoQHM8TXtljHdtURyQ5CJvqm5zP
dcB+636x1z0k5ynI6jQ3Bj4HH3lo1KRpw5bQUOyXETrhTOWOZg0cX+fHFFq8NX973bENIuom/axZ
233mfSflv9K0zv7hNQjgmIZdkLKqSG7+8s1JxoGuNlzxBWBsfixVgpR50z7mSw4dINORAEr/leQB
UC1/6p/UMqEiMXf9gx379rUxSVCnQ94/o89LkhNU1krwVYat92c9hzC29XvjowxlFoVT/Tb0YS5a
jY1RnaMepESlJ/VOiWzYIrpBe54JByIiFeV/FX7zYCEm/fYnjyy0IGmc+5z8A/HxdHjjA1jq9hlI
I/FwS88CNBhAlP82IQH0UfskizgkhYjpLkv1EOloWWBF5DtbO1ZgjVzSwzVvX8uiGIjihQ99Pu8g
tTLeTEpjKLFFOCZehspIPRcElA5p7/eLDCPzPjSt+m7RiDaNktbXctGYthrYkz0b5FDiZf0mtBa6
5Sqo/3uspE2/kTXDwlxFkNTYik2IrMR23wclgICaUVwgOU1BfyEjXKJn/hBW+XhFeTyxV6iEAmUr
hrNSYrtNKKVxScfH2yJ/cIfrYDjh45jOhyhEJHk7jY12bLzwS0sFYLQ1NGXc1wn13+J8W2cjFbI1
OugRZWdQavw0l0zbhnqYcJvF03gVd2mCTvs0ZhB2pmpGFTMfh/wjVTVyWAReTYbyjzT6zFlpppPd
bOIsfmKTj0CcoT/96Xf7PGVsLOvun9V9nSyRvfLvlEYrlN9Gj6Ze249hp9mPwTQRqL2PpacXdrGK
3Akp18VxDLLqp0+0HjMYxznW9UcwHh9UoyJ3ZIKtv9hLkyqhssngVF5PMiNGaRpAN8gaeca+zpPh
Und9f7mtNpwvJSyMa4Tk0J5Q9ehz3T01MNMCkKzV89zy+Yt5Jgm9bcrKvXkRxf/YJalCGnBWXtQg
PYlXH5c5PMvqtKprt9yEfdqsZ9s2nuxFHLpvPI1yYK7ei8lcTGKvvWw/NGl3Frs0JXQva28c2z1Z
YcpUo27eIXsBYXBTJ6gZjny1YWR4vtuSMWues6URW9NQ1CAu0iRp0q/dxIeQyA0q+7IoBb5WUQsv
nNaosA2P+skIR2vrxcXwaUKRuipQeS5TypOQ4/vyP13Lwf6koBn2gysoMdz2p2tgUNR33zULnP7T
4losu9b/vWvZDh7SkojSgnp40imQ3jh1n2+rsuBsutiKKWoPEGlPJGP+sUGb0JwnVAyNxUPcpImq
kTJQpbxUtu88GVkYnMYieRlnw9nFCdqdKVXj58wqtHNTVfO0kq43Dd7aUPN2U3f+P8YMaqCzuE8x
6EdiAeNevMX2bnW3MAHEnnZqJjJrALGXfdOloLvX9B1ZHe1kE1L6iR11rMfCgS5rDPoH1YU+n5Kf
/IUqPp+0huatZSgTmq7Oq84oy6PYOOPkL6l24nrYPDvLAGYIOL8RyFjJnHilgadt9C5VtuIiE5mq
vGiqxyNo+VFeAVUj7Ni7+09HrnXaa2My3H66LPJNaoiKoJ0O958OwfZq0Or4QfXC13DQ57M0tQle
ZlUB7q3GRZlhmdD5EPivcBalKEiDb8NpDNTbkrhR7IM3hx/QP1XPjY2QJKWE0AQayJFBkjSH83iR
xu688RIV5AlQziQc9i+7XQVbNUocVAaJRUo4L4/N/kTZoLGSyF/kd/3Jz3h3G0GcPo5KaD/qy+OF
Yizr3dDPe2/jRMhaisuf/O62mnSDPi80NMt20vRLz6VSClk1+4Lex7CyCFJB5mGHH8IhKh7bavx6
i1MswYp58Qg4KDyI7ZcHZdzhBy/w2mMUZpDpIWPwZOZGtvLCbP5atcCAdU1PL2nbKIeqV1qXYlIi
4ysQmuh9Go57dry/ZdCMFKRLz7Xt9Arr8w4NruLxbpLeXMT/6avQOPxmRxu6Wyu+8UyROdhtinLI
S5Y8L4dhV4IEuupAww5TAfmz7dXVuoZKYpdaifVkB4P15EHMtTMzr1pD2IpWpYuqwiNK7o/iIg1A
whi9nWGvpwHFOAa8gnrJHVZ0JKNF7cOIIyoveuPYpfqilI20xUXFWWziFoKURJ2hctcSSuvb2j5G
fvP6e8Qtqr7OKt/yGErIF8Aa0EQ2s/4JjVl/PaA4/Owt3Kcw8udnil9ha/KbYK+qNTU/Mxf0zLR+
TDxPlyNH+3hvsjToHkH6efoubq6ub6gnmeR8qu4iHUoPWH4f+qUJ/Ib/RunaExyc0suyVAfpvlBy
yvQE9cXOSbNPzmBwqiT8f2pqSAWAL+b2z65XfyHrizrAIiiDdGmwj6oBLRo+L61vkk9uF9h7NzK8
vUEE+aOrpVenDvrvXsk1NWuS8alC4PXku8hfOFQefw+2Mh9AZrdx5tY6FSQcyDbBSAlKYaCI0oLJ
uf2S91N/8gZi3bwZMfV283Py7uYrIxWpYdKsxeU+QUF2OavdQ6pE8cn1YX0AVRif7kOx2cuE9KTJ
/BkwBBBiwqOR0W4KGf/mNMz1s5/V+YlQSvDip9Hf6gRnqIzm5bZPJYWW9/OzWIa+V09R7H2WqZtT
zEUvnpp0c18TGXm4HuqAoNayqzSx1hzJmUcXGam2Z198rdjdN6JGxjkglPWWOc2+JZN5rZdGetZy
oCOfZd4m3NGnGnpOPoN90wnU1fY1MkPniipbe6RYCaqdfy2f0MDaOPmEdOzie1vuGsZTCIv4w8/d
HPQYoxgMiBEg1lpFaCpsigaZEn/RvVKmWX289dxMezckofQ6QnUY5Yg8uYE5b3L1hxmr2mNGMuk8
E+OcN4VbaBuLF9lWIDleY/mXfJ5+Fo0tZSKu7wIO8tNzwhV8z3NvqfOgHjrpCg6JTfFdRtKkDiyZ
K+lOfg86TA+RAnCV891FerEeZmimzhAUawiWVnPz2VRa60M6uaupdo1nexn1YeqsIYMABrYM61ax
UE3letePzRo2n2qXcYSIwbajlsqbzzvWlsW4yRSAzHZ/iczWeR6DyLlWPF9vzh6XsJObJH8lMplE
zjOXkBTBr+pD70efEgcVp5WadKALoMkWvuxpGQk3trBp53wLqKfIM9IucCzzVQ42t2Xik4XqH5ct
bNpO7nPztfRj5eseF90W2Lxf61BtLl3dVEDp59bhvU2mxd3ReBx7uadvxFsaPwDdfhvDW0c8pis4
NiybSeNQKgNygvwF35CHyOmSs0u5ycGZgMAtI0NJEpjA6AVLM5HB4P01kv0JqfeEHADj3bEnvPpu
GMOARUl67ADK/JefrMihuuJNx8OxcnzrpBSLOteMADAlShQWmTslNMdHRMvHR10L+cb9GuZhruSA
Xu14BTyyvzl6y7T4wICcdcCF/1lj+aa1TSdELFoVStuVbIm+UuVXxRURGu/a6uqrDXnHg43QzlWa
qYnhqdSTI4hE/sPF1psZmnAd74V3xsbTX0OiQg8wav15LdjbjQKRQxJd4kYtNzO1GR+dMIcqA6Ev
36qVj9TUnvvOmp/KMufcMkU+cK0M6kxKKO0hs2HISptnaEzqYzUOxb5zYu21LvUf4kHp4Yk0WvY5
zLx+i5qCcbKzsCHSYDvmofa95vBHWpMbw0m/kKDU5BTzlQNy/B0pisy8o0GxnYZwe+jx/vi34xxD
/1J5MbQG5HH2cWt9Vxa2EmnchankPpRe33RUKyAT/Zv97utRk71HtPq7mCJi7OTChQHl13a6PgD5
hOBR7Lk/XJqxQ0u5KbWnlprgTVP4yVaGlKBpTxnqNhRhVt/uJunV44QSOafjEKk1RG+Kmc8b8Mq+
zHz1SVzg6+ARwO1uLUOZUDNeCa5ibGRzY8r2GZrBwPxy5RjF8ZO1yNcjvTReKjcHebc0PNiSDfLA
2kat2lJfybQ4GlP5kI8wLYZO8HUKE9TD/BldSMetDqo3EaliNC0KrJVI7mWZ31OZtED3xtAaH7sy
/NyQVTpboGNf/TIMNsY8ZIcqnvvXaJzsfZE5+UZmc2QJznrqf5PJisfjo6ZE3zQYa666YsdXc2kG
LmU8/u0SWqF/JqQ31lN+iCf+tmXozUj1SS8cFftx5n0qm6DNA3xfturmcI/WQ/gIusA6d/HnMp+C
kwuvy8leGun9yfYnlzHtqCyM583/vXTs4HXIdX0r6gd3YYT7UHo3nQSZljHx659aCdmv3n0iU+se
AWJNg/EYv/tesTrBm+ZC9xyOhoXWkOoWx7AvQLPBI70e1TnjzGbFyqGbq+wEqWp2kt68zCDVtTMd
MNyeZjcbTUV5rHI6yAbyPNUvVJotUbWsTpxHtCnQ6Svzl0mbXhUSiF8SRzO2Q7LUrQ4MCcavutSr
KLTrgxNcOMkGhSbvJZ+tfQtf0KlemjjLp/IoY2tQoR/q9GEXDXp0dGQoTlpo+zAAL/63bt3knww7
mY6aVpHrS0ufPPyQOMANEOThVAPlQtVkiLZa/mlcRmK6+8nQ6qx0rdh9eSoz99iUVvcJwGJ/UKKl
wKgx+y86mHeXg8i3ARTotlVrZaEEMV743P/yUAP5lrUF74pwTJ/INa3UvAmfZsen0F7V83wNJce8
CYL48ZY1bZcMqaQ744Lj/wjrl4zEHnBFW1GzVKwbw9HWhg3FcJD404dCbeYT9brwd6ve5zgakyuQ
Dus0IXW9QhSr/URwISJ9G2TkYBkm0LHsaqpAwMCn5tpyJ2OXShWWqlJEmWftIZtC/yI26WWZ9haY
HqKpIaBiZ3n1WEtTmZ57tfzxU5oN+cPdjnLl8Kj47l4cYJkdjr2Ovp1ZK95z4AMqjGG/J1AYDCu3
GdCwXIpq2yhMEAdQvlBQfoWSy3Q2cxnZjxoyAmQZ/HnHCyPcCMFyWRj1Sg0pYLLmVv84+WAzZHif
7Xu3fZShzMpQbam26Qo7if9DDUVF1UTuHyxFnzdhTlGn62YDtBl5jGIlJZ9FZHwfI7e+anmXvPWH
cZiLN1szla3KMZlX61+zA35ImCcAp1KPZM67OzVFSzLgQR/AlQ9TALsF2mQlCoQogDhea90YMNJg
gLguiNHaFQaMsK4tjp3DjNwDLBlWyvMvCM2nMfZCynGpFg+sMvoIXgui3cUWBMEI//Y/s9ITW+Er
VEA4lD4meuHzMevDehrnceci4QarWIDiZx3OEQqLCmP3R28iHRWac42sWqsf207b+b7ZtyuxZdQu
tbA/efXNR4yapenHHsff7EPtwPSIEF5VrXrEY/fGQiNQNvMz/J1QN/qZilSTE54BDyXbAFX4tRKk
0dluFLLmqqFFD20SEWDM636XZ2r6Yc4Le6WSn/juKdHWhzzsP55jnNvRi8EZmCavEH5C5VJ0Tm6y
PcQkEc+xXqTrvg3zDfLyKKiWSWntJzI7JgflhymNQJDZy7vP5RvxQGU7QtvudBncLD9MkZHMw4oa
noFblqlc47ZVrqMTfo7yGOGZZST2ME/sh5ibK/p4BbqgnhW/AGZIYKREq14bwdDMTdUn68h9NeCw
earz/hKolnYIK5RmE6vm8izdd01YvOUe9+a7aZo5eQIXc5bShhNi2fO1CXm2uLEy7C016uJt6E7P
DVwQD/EyKy7crQjwqSGYhA6cc+s6RxQoLoRAJ5XkWKhSujG/wk1EMq3d8bBUns1A8Z+RfQISomtf
ZST2rIpMGFcdf42IhH9zs/qxX6tV3u/Fr68a/9pT28zD3P1gWuhqxmGm7czJLz/HU7cryLB/DxX0
A+zInC+K59VnqoeVtVzvk95dJXwbvzQLWb2BytFDl2bdidqTz4GC9FBmjsa3IlaPjaRO0xkCaJgh
f7RRSnbKr4JPWmxqmwlYzzXprO4w96WJAmcEX/JofGxMExovEb9EMCZ+aEF6rG65Am8iEvb7uF/m
FXPJzSQJcTBZD3zZ3paznx0l7xxp6cXlVnLKtYQXi935+r6uSS91TgQ3mTsGD7d0kxboH2wqkY9t
1dnOxoaSaW9UNrIp1QB0TxuyDYqUyE9yICPK2BYANnXjsxkb8AVn8Y/eIMjVBlnyWivBtA8AZB6z
eA42pcXlQtQeTALMnMQRl3mQsfRy8qk/jTKWBinneAue51pRcD4VplvfgFNmqRYbRYvjTT4u/FyT
e4VmyYccsm9BRYzJ/DAsjfSk8QyEk+047Fc3vdhKI2jZIXMjMq4DtVs37de24UGeOwtvHcQFo7AU
/LLd3WSV2Jc9gAq4QAW7XbkcYbIObShVZKJkLM1tHNoNKpNJ+5dwrVfwQuQrfeG8unGvcxx50PkA
fxr56O0Hv+r57CbEDkG7TJsU6YeNOYXDta+bAb0pekhscPM3OmUrtqBSUXfI1WmCazoa9ndH8fbC
4q+8SfLjb3YiTefK7M194M1PhV1+bbS85XIcGB+dMv9ajEmEZowoEHqIAsXBuIdcU7+SHbM2ShgZ
r+AJQEHAb7Ufek3dBV2Mygz5ha/Syykkv/XutvJuMxoo7SwFbdmu1J69ZLwEdt28eT65/t5B20yG
kLGgXJvE0KllVvMGiGLhBs36iwwNH1BU4n7y2qy8EsD7IWtqw+YZVrv2RpygY4xR5uFxJ8NG6z5k
AO5DvVQu7ajHT/GkZsAkms8ykiZvch8koGEeAqX3HnLX9B7SpfHIKfJi6fcUKZDAJ8y18+JyAZ5o
2qu5iDe5RpqsZTYPVeuSB+qzjG4LLqnb9K+hlxVb5MqGrYmI2VMHJGeXUe08+eEVkNFZUWNvX4Ps
v5ZLo89ReIBwr1iNdpdYK4Ke5dVQ4/HY9Opn0dkQU5V73jHVjK92lRabyYwgtsyqCnifOlxSTXts
SOB/EFPvT9CIum744LVpBJzkkbqRRN+6atU8SAPNvb3nLg1NSh4/uHX5NtRqvwMl1NxI6mEWgKR+
yj7mpeZBlwpvvTS8uLptAAs+z41/bGWNznCZ6EdZNC8rZbJk+ZD5/7WcdEm9IRbJNTlG4bKN0TSW
xlUBcq2qcG5WGf/h0DcwA+oNJVanC5i6OYjZIbrZ6+AnpZ6gs1Ac8mG84BL6D3fPbxN9QK20C3X9
kDWImMkNY26iqn+Uy4fcM2ajcnkS2f1qaomrlVmyiqx8eqqcmqK/XCfgbVM4vEKCOjxbZX5oJydC
d9zv3+qZE9EtlYjkmnq0UsV4szm8hGZpfcwpA79OuvK3mNWZQCBwCWM7m+O01fIw3qhLDD+H7etA
segXRMmB14RLrP8+gVbVFxmJXaTApSerYGX+IqNJkgFLc5+EBmUdTO0BIc7hgdLo4aENgp89rRvf
D71+IEIfRy9uPTseegFAi5Ap+RzWU3VM/X56KvtXclg9ikfLic6OgIfN1czrd3J5m9nNa1Pm0FAT
eKyPcRWQiiyMYdcByuHNZMYPlKkewR8EpwEm0VWLKvBT0fmfXQotP4OUnPYUpfCH13oRXP56u0Ip
IqQ0MWk/VUA6yJtGn93Cm05jGLYAl1nlwVOw6V2AtFMUvhpoWmwmfexP81iQ81p66tLcbfdhWude
ubqPWe+aub6a9Y9lk7fXRClLXvdV9lczomZqTuNXglnxtrBcwDZqwsGOP/m0U0yOrQAO4iboX5MW
ZF2XwYh3m0X49iWzvZVMikkbokuSWtnFB8SEpqoV19WeIve8flbctl3pBmSB7kCKVBoHXCHSwQ4/
c6r+E4NU/Qvg2mujtsPHogB2M8ZOu3d0o37wF56tMv4xu3byKXa8gNfevOBkKuPNmLthnxm5t221
ONp6ENht+tkJnupi0yAJeLUbLyFlZk/aLlHafN1NWfjkdDlGtY/fqlEpCOOxQBotNZUHBAWel//I
fJvHvMvqOn/w1uDplPAFGsZiP2TttwCQEeSL5r5xl6+1pLCk+TUxy7e/9P/JcsUcsE4zKyS1Nadq
fehd68ftbV825V/8nOQ4aGDUKOz497DKH9rKbCBvzKlqdpTaOltLI73EDa2zN2XqBvoZa50Oczqv
xHh37N3sUIegLMX+zsWD+nkPdvKHGusW5MJs9c6l1+Dkr+1M391nApMMyjjziG3TuVsRfIa8diwP
Y4Fuu4yMfnKLzW3CMPFZhLcbEF1HHvjx46Tu25u8JXhqRC872DliOIzFCPMUXZiexscxeryNZCIy
pzdIMoBuQd/FMT/p/i6Sk2NX9Y/QqQk6xc744gzasPf9yDpOpltcfR5eGyiLw6+G0xxlTRpXz0lZ
8fcG3W7qJ39X3dSTKPf7l8Rwf+TEUk5isoiuXlzbPcpoQoTixbehAWp6K9pWYxM/I4QKDld91uve
32rkZzcytDlVrhTDSI7RIjMfnTmgW8/J0h+HXDlprblXRn+bGXX0NsSz82A1A3/1Zd+tvUCzHsgZ
I8pijiGcdgon1a5CMiWpTr1Wk39N3KsPpcSDV/T5Q9nWOwvm7qOfITChan551CAfXP8/ys5suW1j
W8NPhCrMwy1JkSKpwXZiO8kNKtvJxjzPePrzYUEWGMZJ7XPT1WvoBm1JYPca/r/o4d4GxgRaDyBd
J++xsaMvk+nUD9mS1KR+toVyznUWwvKopbLGh7hpuUTJMC83pE3cdEHzOpVJuNq0xesfXe+WVx45
zTJc4inh1VOcF8dTXN7gBMCShyk286d4DosnmeWFQQ5fZOrLiifu1vPVyaGlw81vPaoGN+O6FkT6
s2Ypvw900PdB8k0bWo3i/il5DSo3utYhKKJtZudfKbZ8lVsAMHu/OPyqfY7inALXIPbPABG0TzU8
VQctnfqvU8DbHaS56tmflP5rbgW7rh/szz1Qfa9dP/0qXobZeI+xAwqdiBaX6oNLO89ZxD6heMjR
yo+T09LFOHmrF+nW+mi3IUxhAJbFRB3PdmvGL3kVRA/KXFifOZRR81mO+Z9j9TNfmdZ/3Xj6XNVu
/UsdgXumlFm6rlZH1TgTvolfOGa+ra71KOU9HRTL6iwFnCCyd+Zcfk3yLP6ZZmXo5LPYOtYWX0jZ
DKoovcv/KTua/52qt140MCefEyCyKajD0PAXqeZB8dtsqSYonWV9cdzaexzHhO6oVNcP1WT2r2nX
K6cFvZYAQFI+2UmhHj0KRD5mnm/AiKv7X52k/kYVVvVnSNn7is4zquS2OiO6GMG0wKoUnJHtehqu
/egMV4UbFIng+SySRe0WiMNBGVe7zWeVV1tmJONVTI2mAT0TAhAg4uoku/gl+AjNAOOJ38MNLgN/
TeGLPb4qbpQ/i7CpQ0oTXsIZdIkmc/XTnUGc4X7TD6NXOXt32dKxqkwlGxWF5zqJe6iN9TYy9nyb
PMMpaX0Jirh5igI6dibikF9So6oebaMHaHaxekB6PZTx7J3EGrW1uwt4T1zF2jguhESu/qHxOtLT
YZE8Jg6/NCUEt0mjhwDKH1sLUB5Kg0LnwWvpJs2TvH8KyvrZA+Aq2HdGqb/6HqUgVfSx07SIYAdD
AtFlDLrly+qVW+VHgoPONcobmrdnBVhMpTHiszjLWi5BAPe3pnncdjFIYj0MvW4fbCg+Al5FYX6C
a6LckwFsn8m1Un+0hJjmIXUfoGmvH3yADH5y4Kr9MAX9A+l7cPsmiwxYOrj6WZwVrnoXQwVFrwS+
8MkvaaAGL+OP1qnC89ZvISflRW/a/N+Lfjs8v+uzoauvXuw+mjBeXGWYm5A0zg/EwIx1Lj1utlv9
rNYA/GhxnLfpzcJNGbul/kC1XbaTzdUC9JYKNovDlkHgWmXv4zHO9lsK4p6++cey+Eu2Yk1miKxm
5pnue/dcRAFpXyg+d8NCnmV1jVefptFpd9pAsYpGLvfZTzTavWQqTsluDHKdyuI6vdpc9GgDfwPU
C77o1Bf9DT8PVPiRhh0L0h4g2I4bgN62UnQ07M/HYuQPVwy1WsOC6BXaueC0+9pFzmep3qqThq8H
y1wlsb1LYls8pewL1NTVU7o/3z3rKLMfqLDwHqQnF8Knx6mJxlfptTXSoTp6RugdxGhnWfYJUCyx
rcNC9mrowKVKq67t93Dl2tFPYpQ1iQPFUe6Z+dUy3N94uf7UJYZCYX/zNnC0I0jePIs6V3xbJR6t
qbvYb5ujuOmFAdSQ2EEbHo4txNscnQAr/2tA5l6+CdCISeR8CeX0Qvl9Y5cp7R7+G0a61QIxRiiq
Aq8S4HjyUrHFdSbSbMBl+uwKtxXRFJl6UUaCSp2W0lzS305rt6CtkHGHlrXWF/jxdwAhgRLaRHPB
ItoQiBSNYqo0CZ29uIgz1Ww+NYP+dJC2bgOutQ+G+W3txxNJLb9tXdqS3wmKP1ZsQmjAxFtatv+y
/k7DHmv/n+xIWqHTXGAw1N49Rk7rUNpgOBQrMOuSyH3u4RPMgzS7bPqhsrp5N+jdcDTUZNxtztsG
2rLLspb4SUYFxfeNc69zd6ZKlDNzMv8F2oByTzaLJu9FzNuRYsxllnmT+ljbyZ90usEkILoU1Htq
hUOYZINoSGBMCYOXoDPVTym8Wzsu8eD2V4n2qV4MoVo91YskHq456Yc09wHCWhbIQEpjV3bksvsx
dfd12o9rEMRu9M9JAC95UYYlFQeZ3j+olVEdXBVe7x21OmAlevWZJAUh3kIfj71fUZgl2DTrlP+b
eEW2EeiaexQbUd4h3Qi8jU0z077oaFRr90FJPxa4kC0vlsJYMBK/S7M728PBCWgiCMk4ru+VtDEf
uFpaF3mF/AjO04undt9SkHmQl87dO0h0MymmRx8uN5FwLR87m/KC6eCEerK7wQGV1fP0waBi6Um8
f7QpSLfaLpl6b31XNvJCFMdkAROlK+ACwtEzlLr05DnJy1Zgv6iKRbXG0BcxVIbkRc0AlPSjuKU9
Pmmfprb5Y83vafn82Gm69SrpPZPvkgOohNzFc+qcSaN4r/NSj5RN1Knl2mfRbGrb7LxjTO8A6Ei4
ypC10++zqrgnKcBPlp+9CqfHg4hSuC8zGdby/DSoiP7DP36jg7zxc62YGufBoHwBOYyDgM3vv4hh
kR7XoP+7uOYIHNphT4E6AsbY8lObTCX+JIMVmg3oIrA0pAuRnuhsGnVMr05eRAoNuIzpPT7TSOG/
eMUY87dCQzlHYAHe5GtfvRoGLVnyS/UuOmnnH3rAoPYwe4evMhhTEL0mASHhwtGt450hT8PsGBrk
ve4MA+gnhDDIYrzvpNC9tPNGCL8kPiUBLbtpLyTc54tImcQBJI7lYohJwJyL4Vuq+9WzDERW6nUm
YqB23wqFcpg7vYiZqVbPsLHTCDdQuf2j9fVUxPspIaJD2VCwX44h3xwfUpcxnX7N4Jp50HQwn2i+
Tj9oTv4/e7g+hDOFNXwoAxfSP5P6FLh/+mPftMPF19Vdmbf0esVjSoq9BmPUXHATZLBqy7jWrXVQ
6W5YVaIHLLZnHZ3ltaaUT6u4LbNL6xe/M2hw+esybcFdACg+oeDTUh+2BZtfYQblw0A2Yy9WMTSa
+8GlcPK8QbYWg02WOosvK7LrIlqVH13WN5FAtgYLvivX1tWQSYOZ6MTqeyawv+Xeg0GDKsYKTtFQ
f67tVnuus9aYdnMFuhgYuHuoLtAtBh3s1WknstZr4SkbIeOueoLHB7HLFqaqGvvajekoXBbKMBZp
NC1wN7+Ec1HzNcJmYlh3XOVyr3GAeTCq0Ttr7Rh8sl3/Z7cc0l8LE4JFfRwLKqii9NcJ2mWNZAtx
yCh+4l1IjhaigGOmlumpKoJmX7SjcoXWxf46A4C+gGeCjKsAV2x86cz84+hQmKpHMdwCaTWf3byK
dqKTwQ/V9oMJNG0LpMCq12z/mzeQJBQHbWoPruVaNKAQRnIlllSENGot1OibTmYE/oklKUtBq8jW
4ui71pujGLbC17vF4iy76gQLz5CdnSRcl28Buin7fejHmGZpAs1ilBCeiN9ta7Rv80i138eK0nZx
39SyEJvst9n+vt+g5uQSjPykme5bYFSioyImqhMFB5n6rXP0Gz88j5SiVsctjPqjdZvVUt3bZdaY
cHsRc1sbtLjJ1Dej8cEl/7Era5foPq2p9dO0DOAf1E9RWaIU2UyIK1CHWRzFR8ybo4jrYCsQnoXG
cSRmSlCbQQ+KaJ0BLf433f/qFwYw03MwPcl2Qev+MTuWe6SiJXvuGg4OO5nKYFJIWGgZJGy2lz1v
epmJbq59zt9Z8Ciq+/Xi0kY28P2kL0nI8YxtrcwGeSTHqV0am+rV4s5BKgwaPneaD5WRclWgNBAI
E2YUrnjFTqYykFUAYwXw4GKxbvofOss23lJAJuZt13/U6YER7tSIWrjNWdbKisLQsovVf+MQqip7
IG/mKzRyO26i/UWXEjB47OdrWmpzeZap+Oh8yx+sigqceoBcgRbcVL2uZojBdjTQFg9LU/bFGXzj
Uuna7VD8VRTrnW5bJruIy50u7SBbtOIMdKLlGapPJ/nuR8/ctlbcungAu2DYOQsKhqUYj0EG4nrV
uvkLVR4LlMJSL1bN+mq41S0+XWM9Ns3oAgK6uC0q2Ulmi1ELR5B0IE3qE0JAQ+8RmE7sNlqQaJNr
FevN2zQNxhko7HLJNRohPaQNbLutCry4qkzA94eFolG2kztct8dxOtlG+h9QprEYNSdlaxnePJtQ
oakorB/WNWJ3zBxk5wUxTz6fEs02bT2tDczM3z+4WEFHtAEG5V8kgzktmCMmhRXU82NZ5e1fvO14
b0mVONvF1AMfQaxur3XjAEc7wPIts7hU9HIn8joV7WzHZrnb/OF9/KO14vQoVtGvLiLXA2QU+3W6
7E6/Qnsd3fg8TWN0gUU6OASuXx3GJeTRjx5NhIrEOGpNh2iYRJ5YuroH1HCJgIgIWuN0dlOO4ou+
iOgmATnzodIG67oNlm9Rrd4nXymGCU53+n8UKXG3rrJUXDzWhxSwres3veI54EfodMkOcwIsdmT2
/A44Vn2q655yWj2E+Yq+d+8Q8T94uFFqpB4eUxOQcfGBPCp+NZZBJ7f4HIwV18+FNWtR2YqrXoMk
P63vc7eyyBeRcdpvr23guJr1nS+69dtAph6tlIcpVuL93ZfDXHCZ04q+Ogh7u8EDwAOo7J1HVvgC
LtTIoWIeyflA625xXswPIlNV4O6KLokf4sUsuhuzuI9qUJ7SePxNrHlD9UoJmqhgM+ULaJPMqOuE
Vw5oHhCaZugn92At8hDNKRJOTbT67MRNBkF0opcs37umHh5SRaMSlI4QKDs0JbjKbNb14Ep+awEv
XSw308LNY8p8ZZUsUAKz2TUq7dqxQ7ODuTROLHAz60x0cxb5l5HW8zt9uCzYVpWjkdFEloIb/1eD
uGxrJ3Ij5AX68mF72GCV8SNNyL9JzU+jLmk4e/hF6oNodBng4Fp0ajH/Ih6z1Ay9+/2jTjYIlyoj
Yro3e8qCKQXdY9JiOK6AQ+PYN//cqtMAaKH6X+mShiHFP/bJMB/VsIx+8UFw2JUa0WUCDznFA+Gh
yZP4FyUIzEvYNTaxgFj53BdfvXRhIuDysIwhxyN/GehD+FNtUuNBpNXHIa9o7UWxDbYsFJlE/9vq
zSy6dfPNR0l8d33MpovBYzgpNPOLyqpbzX9YHwvppZrv1rkYU6XrHydof5XSgYAs8DrtaiwhYpnJ
ANvPbzDwzEfRD3bx3e9myd+m74tWf1lq/XXf7TE3PvLE1rN+I1VFGe3ycW72/uGSdfXYBQEtij/p
DsVXijL+nNd68BySo9u7mV7+Cm4OCXRbs57MMbd/psn6UfS5r9Cv7o7uAcIeaoF+G6A1oWuYwmqH
C/uCrFL+6sfuh8oFGBc4h+ZFrWALFr3ddHD+lsNwtZqfUsdIDkoeqxcZXMg+L1E2DtnuXhbT5rmZ
E0A+3tZsPusemyzujhGNbxtvy7ctg+25N+5VErj7kA6GfaCPDmwtsUu/p5EfAruxQC1HJ0M52c5l
cKsOpshFKbLM6sUis1CD0+p+jVhkMNsOmI5N/uctxQdmFqqJVMIl27rtqds2N0+Vj3Lns5pn2+vP
JN7gCO30S2rr+sXkqmXsZdqqup3BFlg42eogXvniJfZNlFmlKvpFZjKs68Tb18aD2TXGoywTVQPg
Blfh9yWidBqrpsoOXkOVIkxPCQk5LYPMpBJTZoVVaZdNXL1LKdzc1viyx2q79932k602cVvuzMap
6uuAumvqQze3QLfJ4jtmv58opyl2A9FSUnFDE139WCkB+u616Govgyi1aKyKHai3oOyLQieafMzN
/rebldsa6nSMN8d1/5udS7oUr5SmGJS4jL+0Aamtxqk+8OdcPNNTXDxnNV+Tu03O+SMlbhgpx013
4yM7wNaz7iAunpRoyFSG2adYlreKDwMKD0ib7k/4fquT2zbpM1k9GoWWJkARe22e2wNJx/TZqPm2
H7OzCNqimRyX46340e6d0YtoKCAglxPHZMwqZVWgberuri3U4nmMCFUP1mjttw8us/XTy2dZwhdu
ajxtH/bmw/s5pZRx1Fr7G+XUVFV3yLPTNEz6kw7JT5OPQ1UeCSf4B7Kf0zWrOwhzZSoDBdHTtdiU
IotlV8bGeN2c7taIuC4EE3taHUVpGEFZ7W6W32jvNlnXB1pHSEbtf9GBbjwZS09PMlOjIYO5FA1a
wACthlLIOGsAjG6U4tguujvDphOXbf8w1R7ama6C0nFziiUY7Hp+G+hFDiAkX2RC/TNNS1BY+1VW
rD5T1lO6sbkDVDkeWltL9rqc0354WqOfL+BtPtFws5zz5BjXdX+B6NxEmuGsM8F723wccigualI4
sGv7Cb8LNqtlGgwtR8O+BOY0r9PVhxhmAs3od2+ZrUtM4L2b3eLdpPGb9/2OUVaVcEPTcik+bpJV
dPwtWwI0PdKE13727I7GsFyjJDaqARIOemeGXrT0wpe56+a9ntJhGhqgqe6SrJif+imwrCORlpZA
rUlzRWDDPT/COPeUdSFeat2Sqhz6L+smYmlzq7vkxrigRLKxPEMMZfarCdoOgGHLLtHC0jel1Tm2
RwAOlqH3jITKOCq3G0gW2p0ob6Za02lofTpnNJXo/LKmKIq31Qk3MYABews6gUVpjC8c97SruInx
bf2ybHuoCW/aYxskV1m0rhfvu+37Foxo2A2OFAqSTc/mUr9Agcs3yl8Hkgn6pbYguBZDlbnfvf99
iVipgDL51pE161y2u9lp1Y6JebWdXjsZy4u8SFte7M3yjhdZZtuw6Rz5BhDLumYzWctGk1e61ABl
u03/o21E9z+43DzuR9u4KSirQ5f8V4w3zj+e/miL+5WqfJuJth5SeO6HLuWX6ft/zD//R908cqjp
lM3d0tnlKYgrdD53FwtCjRTkQuAk7PeBPhSUmyyeU0/YZCdTWS7mSAfef91OZDHLbHvEts/NvndP
FJ873d2jtK50jlYNwsPyObeP8I+PFJf1A8qSm6dvj1v//XePasjUgzGgNmYQ7QzFrB4hKbav9hJv
mNWxP9vWAHgE0jYYkUZ7lMji3L6vUPsIy1/Xrd7qTBj+uNpXjXg5Rr/uHuh5Ue+4JFADAlvYw/qr
HGicfmQqQ7EcTqpl0OV3RORZjkibnTq78EFPIR6/36NooyY8irbWCsveb4tktu4km97s31MAY8OC
tTcqh1rCmOyUDJWtvc3+XadVIcCb4mOM/v+05H/d+s7vTvx/fcq7tXfitpUKh98+ilT1YMfBkUA3
7c5qDzhWZvFtATh1AUxbvqMCGARtL6Y3Xqbik4BN9TgP3s9zAujVrp9SUtrLYhlsCzLhpgH2adOt
u5KL7mGq0t2D7KUEjg6BkTyhyf9LSCo/5BFkD8vpUYZmOd+tlcAcw2rqcPQ/RdcthirmzHOwrP9w
bLausRHRkEtMc2v0tZfYbj33PlkkMCIWo3ioEuBtwDB5sjGImxhkJsjKsuqvW65txO+GocvnkzFk
38BHIaC7DFqiNsemsX8B9h8eHCUnsCuGMh/66ChNBqvWUMJ0XSN2v7r6FSRHXWWEPxFvVc6j0k8L
tDDoUaHlnBJQLU4AJmVPHQGrp0CpiEmm2Y5iO36XRSdWuureXES3mgfHSx78wdZ34uNNCrSr22ay
ZhNl4TyX/2mS1D2KPlEJQnUGRd5D7FChaHhp92KRLuvKubyqgK6/uFSSvYg+aIb+SQGt+04vRtVy
IWSLoJ/aFtROb2kLVKt+aGg4OayOy6aOZV3UIAQR+K85oy1ddJdHEtE1Qbml5gtgXvJLm++Wbrrb
zsryV7gI21PYl9UVquYK7qXvs9EOQIuCDOlnu8r8o1jFb3O50bUcg13ogo1RM+lnbZSjrvf+Kqpt
YL2KwS6aDCTxfDqKuBmMyjwPqR48bSrViecnF0pH0qK7pNDciwTAZCaDBKq8JVols81w5xeY7gzA
5+IoPndLtm22XTmghCQAw5ImA2knN1ylPAof8wB01nNpawAYDRDD6z6AFJTdvXaVnhJxyIej0nnm
Jako0NEL2q92MpUBjg7qUt8HcaQa6U23rStqiGXqegz3ossVsmK7zbztRW/1d4vsQ/1BcSmjc81X
wFUGfylLsN30TRSdbuj1sRim/2qTYdXAqOEihs3vR7r3Zf/uuz6RsDdfsMtzoa7rDl4TuUeBdQ+y
sn0q8+CbSIL+TlfKqw2eHwiV4L5n3B65iavhChSf0ITwgW73dbX4BxrVo6pijRdZUFVxdK7iFmyS
xJ5/Smd47Zy0PEFhl3z06ad9jXydeDgdSr+CV2vsm6DhY8Gn89mtgQYYcu3XJHGnY2+CUiVu3Ax2
RTHWX82m7aizOmhWD932e7+OJJqLaCJwKcohNL7nkm/SytQLBwc1U6u9ON1Y/jblnnP2Gzs4WxCt
PMlgvM90rYnaHQXTcLgGlF0sBm3Q2xRcqvepk7UQDpSuum/BMml3Qc1V88Yu05B+iAuk7vtQt8J2
J7oqmDmdirta8eUnypkO9Z3eaSXAA+yz+qhdOp+toa6oc4eZ8NmrPCpRIp3f1QXvKu/t6EiVj70C
XIluBbxKrNR/om1AVDLcgV7RJRLDt0v76w1C1v9nU5cEsnpotfD33sso3zKH4XPepsW18r0QcsJl
KkNt81d9Iyd9V1zJmbV7OI+pSn93FIOIpQ9EU0q/wtovYqeDR5/g0jVCwVFM+1v1u2JVlncuF1C8
thoN+rtmH7bQMo5Wx3yxTJbu0I5NY9eTrJbBpfO0ojr/NAvenjjKPjFYk0cNutLdSkUyC5nJMqwM
J3PaEPwTXpPSoXsMtPGcdiDswlWymkVeuU/E/W2p7PLOkCL+QGp8p035F3/bAecvtcDm0erxIoNp
9R7tJQ211hRmJhn/VYvNbtQ3h81VdBAk4Ln5rPJCMqkNIHut21Gf97bas3TDfFid/nHPu0ds4vqB
ADAcwRnsVJhShnMuV+bleiwzGQa5TG9y8m5ulit0LTfhzSyzdNlHZqAScbme0t+B2DLW/WWZGLet
7laJuLnEM9QKStHBNOq1BNeWkgNVL+erFBvIzIkiolq2qXknW+2e71ySye7fyheMTB+U/bpRu9Qz
zN1k7poYZLTYCC3+qLW+A0NjMd36ylOGX91xSVXLxxAX2WL7GNOU2cDiLItFOcVAiEZmRHG3bC7K
uw9nWJn+UFcgH9RWHhoPZRQDCm/CpfGaNXZ78b04Gv4QLW1C1JYbFl2Spp2OByjEWz14FRt1Wd1F
M3vvPClN2GeUUYF6c/HLyniOKIF4bkugckoao1cCF4XqSKC3GAAtA3tW15+FrCUSepfVpwuNEFpV
XltDYMFBHcUX8JF3FiHkcmc4enOFo6G5astsE+/N4hNp6QijkxFRRquS2bt/z8Rx/zUJHAiul9fM
9oa5eTNl8j7SraDcbXbPKD+DW5+dwEoPnkDSDp5kdidGKd+5cdvND2nkQ6+w+cjMH8gxHrY1HgWu
5jSB+sGm64qOMw/rttUDR7lrOT227aBeyPSpgDS0yqnxzJNIou/fjZtOZj8SidMC7LaZf+Rzp5P9
t0+wrf133fqxtA5OB0OlwJQyFJgmJZorgVwJ81JuBCKI+iIaGSRWHOdXOmXnVb0FgNnEhRTmpS9q
6gW0+iK3BCeNaIWEZnunyA1ju4tsl4u7u0ZLJnCX5hwqby4yNzeX7WJTu6FxddWjaGTQkxS8MvDc
nIiL2F0wPIyz+pxXCd26/xB4lwUSoeftwmuLZoaT/MNTq/jsj4C3yb/XrAaS5VVYr7rt/0es776i
3/5P3/WbCuLQ+qR3EEQBpq9e9RS63v06rdSgOst0aNOnEDibx9GpR3qKFs/RqSxlD8Y+pRqV/13r
l8sUqAx7b0zFsO4U2gDQjksBlqyEoziqzkQmF4b72X/kth9/gq9YARs57R7HpcZadJ3RPiRFnb6K
lDRW9Jwq/otIUG+Xz2FP77w3Oc90TzvPMjMVY7pAz8yunvMM2/Gb3k17miW0tIBBWd07Hz1DJbWz
UBBnHdWtgzK1T9oi8sb9ZOpO+kGHDemLZqm7tLa7nzV99H8KQhVOBZzSNoXjRhk/y5J0cIInLZkN
LlQYqe8Bb3UY64NYTX9+dDv6/QuQHfud1rjOE0gKzpMdcyONYtoZEERt2XZ76yGWjiowkGX8/mFb
KoZtncx0Sykes8T6JJK9bLq53flqiQOpj+4+3m1pRtolMSHpquTI6OTK8xyBBGNVdGaFgKPmi0qG
QYP03qA44Ci+QJnSLyRToIZJT7UNyCvj0TDi9tWNHOAivLD6CItt6HfhvlXgzbbU6vckmDWoJT5m
sIdZJzd022OWgnBIZ8H0IkMKkhJMaAkx705vtJMyddN1KLQLuOvWF7uoz4HqF5/AmuGPoYOKPbK/
uGlovXaz9kV8FMoAr8oUQpjea9aX0fXKU2vqlE4tO8B/SmFvq/iPqqW+jsGcnPMlISIDeFUJeGLa
k8r36KOoBsnP3LlQw/+2QgyhNT+VjtPB+fau16MeTGebAKSl9jV9jEVuPbs2f2I1ABR9ajaHFQBA
uvtbvX20fX14EhCAZkECSKvcfZzoXQKXccEEEGXmAnJuunTGb8gARj47z4VmwDNVqCfKASEsjwpq
uul/SK4ylMvMT+tKh8IFClY7U4J9O1IIVX2bHAuEV3JArjvrHCg9/UrXVBccZBovsszE3DihC4Wj
OBVcJZNUU3Y3SnHa1lhVDzHevZybwc+NkRenbd+7Z3V17J2rzNhPbVJMRzMepocp8TiEpCNd0LwX
yQetidBB0c4GZF8ZtUTk8rknMp27wrjcy6tJtDcLbqZikqWWNtUPYCCEu5v9btY3AMK/PdBIHyyo
Aiga9+eboVm+nkdH7zOKy7G8yT/y+a77dxcTlp51/3/383yLmpT1mcAPHDwdjpwffQTZsNBAnjVS
/yejcdJjGmXGo02868GNLGuvchGmMM99KSPrDVI4XNp0+jTXaGYCC6vtw8c0NTO86NiTNj2ZQS5N
D5BMk8SglS0+WQvgfOS2HyvaQ55F0qo+OvONRN3YYnz3MArzz9Ec5gNd3OF1Q+KUmeh0qnmA8Hk3
91X3U1ya3Bv7drq6RTJd59a09p3/GDRErmhOarudTLU2enbN3noEkjmILrDStPR258WhXlirpqjp
Lrrh7UTaBnMhx/pHUQz8DgKRmfZUGEZLTxQ4FIAcjjC1NgZd9INztfNsfNb7NrjQ8XztOTm+qmUW
vKbVqJ/MQeUS8K6TmQJjDaTXT3fqXHfDBy0FHEl6KtdOy6Id7H020rG7ytKOCdMZFYRLD6d4jkFz
DD3O6ABTd2ffoiacnPSzTmEieLbLdJV57LP12406WaiYo2UQh5SDvZPp1nlTiYcYRaeXSglhZaFR
efZ9WzG0VRs+1WnwxY5/J95FZ5gbeK/GrPkHxefm7XWTA47toO6TIW0fnLTtDPrqPedFLenyGkvv
SSTxi/oofgREyzsAS+ed2rGfL5WZ8oDHTGlJFjRzpfLNx9kp1Sz3QVt4HtKFUkMMg9b6e8v0YWwJ
Q+0al5V2lZlNawlvWTN62HRiiNKCn1IioygyZzy1pXkxzdGGf6oBCv2kBJ79IZjhRti5RfrFD93g
KjoYFWwKzehgJYB1cGxVe+gFVMWxCVDovq3RNjVAh2aTLwIX0LH4I6LHkb/ECeiF59o9kWyGo3ue
p69wuf1jougmRyQ+N3Iywna9v1sJZmdySAsjgOUOWAtKkPMnRU+KI23KCZUb33ViqMGCaCnIx0cG
K6qLJ0MLqLQZ08dh8P1qZ/iAQE8y1ZapWRqgr4+AGi41W00zc0WX6TYkS4kWEVTqtBYfEY0JsIDO
o0DI7QdzN7hhyjshiPecGY19kQb8uN8HA+gq8uTvsswMr5gvYANwSGz07+YSxp2oNKzHUDOai6Iy
JNS0A0yhdM1l4p93kdmqFLt4ijJ0I7pe1+ndcnGKZKfNX7bjr5ztt8cF4VEtCNL7dTJcJDkmM/mx
yCx8zwtuhn/UiUvh9uFbXvBuySb+0HF7/A/NQeN6+8qsXIp7Pe1RcahQCeDx3MuPyTSrwnmQaSWV
d9sP9MZLfphiqaWE7ocyyT9+K8SUSbne8mtANKcy9ptshxSXcG46r95iWH3uFubJsfFj5zrYWQPb
B7wLgRE8UqM8Gl/fRSUJovaTopm/6X5Ns46lxgQdXSrCHMMjvsDQq3RLrHKQh/6qnCIdaNoxIYTj
N3wNbu45+Bb1Kit1jJMsWv31PjaP7lD9ntf+vp066K7pcO93xgKAv06rFvIEG0yiFDzDs0gKyaqn
yU20HvZtpqKM+zLZO97gH0ZfqY7ANKYdOczBV/bS1CntnDLL+fEdrREuvM2wtYJu1g3gDHqW8rF3
nBL8YehTx7GrHkLVHT9kmucTx6clMPd10Mbs6asgBw+Nb9FIt8AJa4D6aLSwPNVF+V3Hm5ne1o5+
EAEbNkLzm9vW5ZGK3uEyLvBo/TLITHR34uai6OxNRwzr9AVHbdth0wVN+tTX8xeIkLsn0Gagk1wY
R5phjP4TZe3PU2+OP9ug+x27Pnb2ILYX4N0ovw58114BZqQgIC6ofowXhhCRt0F8pndHE5pdoFXi
cV9VRfjxpPL18lGmjjqHH+k4ONP5ToJ4sXqLKqqbP/jmz9q6OHGIN7xPre1C/UYcrSkMnWKnuHaO
oNknD1VI1JqvGqA21/t27AeHsMloJ5brtdzMOSRBqP52P1+u6qvNu9KAX69gmnICkC//7RhgNurJ
0NPq8U6/Am1ufnenB4F1uFsiui465a0BHJ1j5PreKKrpAu5IySkymCdgJPKKaPSiFdlelKtdlNuQ
RaDTrJ6rXVwdWe9M5viY1NZBdLLRRGcKFKTLdiLLRjefQSyqVZv7SYW+mOB928xUGyzZS3spjm7r
5m226Xwz6w6upqikhrnPA/2FD0ieirmXNTdakVeTeGlmzAI/49DJ8UJ5MFztN9v14pNeufUTtQd7
XaExmMQ3NThVcM4pOxCpdhwFxIZKyXcybZX8qGjBeHWhsUkoGHji1uOC3s/RSIbY0BZ2t1E9iOjn
UW/s4tr0rlFCWf1yWloPTqSqqFEtJmefUHuT2ZS4kjGpPsiQul50HHPgwTddXlCdm4+UEav6q6j1
8msfet3T2AAgYs+B+xDB70FZ7NA8EwVtnsUgM9GRyRipIXf5q8Ljzk1vx3GE2KE/DUr6AoOifQqW
No5Iejn8FBSvJvvEwa9mix/rcyWdyGwvviDa8wfEb7pIMshGyx6ih7eu32dNZx4axQ+ewKDXZhps
PXIP1vRJdBSCKc2zTP3ChvM8yS9NB+ORmRFnlkHEOgcqhUPYf9ZMQe5Qy7fkJSq7pSa8XSv6FoWk
GG5kKKP1yyqvvrJMdhnyie9R8BrnQ6/431LT/iXrEu0LCO7ltVLNaB+WhvqlV0f3NDtV/JC43W8m
ONZPeQfi36h9NgaaxkUoAXcjX+9/FqkBSOtTEpfz0WkHwsyLu+iCUVGAiombx0AtfrapeoF6foJ0
MtGynQ9B4FlEYVMEnSvb/R9jX7YcNw4s+0WMILjztbvZ+6ZlbNkvDNszA5IgwX39+psoakRNj889
5wUBFApQW3KTQFVWpozZu41IIqBN9W5bOCPG3H7OhduB2YAB/JLx6tQqLtFO8cM5RCW6jGmaZn5n
8/O2LOYthNYz1N0b3donotJlzbzl/zymmQJaz67BD5bRQ4Wg1gTYinUedGVSb+Zx6boxBK5NB5LB
at7TUNXWi5the4i6JuEtQhEISgkiYR4T6tqqgJTG1MzDSjEwfRordxp+Ws40w9mjBHWz+EHIFlU5
VfgcapYesBa5pDlX/290wO9sFqXzZaLpQZ3V5YoQAI+OTj5tpgo0IL5tQX0SmXeJ0yb0UNbU9RVH
H8pnoFBC49gz5dHTPHMKPrmOXm9tfLDFrJuEQbtF6P2mLKT1xUEYKhhxfdtWIMa6c4T9niBxwVep
D1C0WdXJEzVZP2mrMnSs3WLTyqjYmJCZCuQYuRvgS30Ie9jhzY61EiXuUdA4QruRiRpwRDUBKALA
t9ZzD/oOynm02D33QNlHzrYvu73l+O5q6Ep9BfKa7lyoaF+dameWOe0TK9z8y4ToqwoJNlMPvt1I
f3Jo5Mr06Mvwj4w7gWXa47nJ1YHpU5fzsAL+uQ1XleeFRygSTmdmlrDhlDedfdWQOw2rXvs2uC0I
tz/sn3ac90paUPDYtQtINO39sM/s74J/Ikj6GCG/5WPN/mSgnztpGv40KUr7Fp/ls3z6wcYV3GTI
idM/bvloqSOynQDPJuKN/aUa3XHT6oOBghEBuhsyLjNQ+THWNsUxehx8+8Ywt2CabO6IRjSH2mHR
ChzpzAcGDkan748yM5tz7OfNHZfv5l5neCMBU55vyEaNmcXTtYjceVHBcNBcDT3I4DnQ37vFrxl1
iBjzPlrFIEy9LxPLz/mwu5n8189RE5oEpqkCMQYKrntE9WX4l4Si8UuisXHvRGLYTWbU/TE21is4
eLJfWev+1iEBb7PtgdVSl+t06Jw/eYx0PVgr+atjjfEumjiIj8ue3dwQsm/1YOqrKAUlhB2rWLaH
6FRbRc02zuqfNFrsNKQmCgvUXFAXwfV8UzghiJIUr1c4uv2mijJtrekVgvQLz5cPefujZ9kojP8X
/xd5kG0yxpth5OPBymW+xhkj2VIgmYLLqM4BRMeG6NIE1lky5VFcHo3E+UKmJTiNamS5Zp6JVJiK
VdMsz0P9VvfrOVw9uGA8UHG4f1N20rCcqm+qlBvp2X+YPYmGcxlS72HpYlPrqxREYYtpiN1wF2lI
zSoN5cyYbKWzu5lJf4YstK993z4OZ9KfEJq/5EyvPiuZmhOLzWfKRlRK1LcQOEA9ZijixHzpU7M/
xBbKgeYERpOmSNBqONSM4AxxwAAzRwCljESQDl4OGAC+YwKMUBvZpSN0FYDxMVQTmuBSwREetMdq
uIB/aEgwILtOdp1TJmcgAPVbZIO4sC5Bs0rD0Z3YjXqyg4SNjdCmywt281Uji9oHBqkaa38dRzHI
iIF+LYBBQF2ymZ/qGnBIlEq/6pLxV00O4hqx8hmP3Wg29VV+EDmU6RDgqtZxlzsBhOb78+BAe5HU
FSORQkIrBRZTaTWSnRoBFALUz3CeBUv60cz6dmXGVn8auvzL/z9hTInlURWylUUTrfU8rzefeFYW
OpXRhSCol2XThkhaiF2FGgHm4R1Op288LyUKIhCmnrIIKeZ/Dz/ZNNATc02aG7JRI/pebH2vBym6
Ojj3SapOz1Uf2KjxRVEJjss0gUycf/P1dedEIPL3awEaKShRLU0TV4EfOWC7/LDbGoStSlOJQw+Q
sH6YqGqlXdUCzkETbho1O6m5/cqv+vJmgQ46cFxApUJDlCCyj93ylhQp28ad1GYfcvTcugxQjTzi
1Tfqz5NMm3XZVlNQqZdYVXD9zOIKdTvLmHrtAExy3UF+c6JpRzfg/rHGKKJf/WjKLV0XvdxikFDI
4hZFvcix4chgr4WKO1uGhUwCXRPHqvX3kT5ubERLjzzqh6P50aMhTZCtjxuAl5YxTS9Llh0WG/Ua
AR0iXf/rwbz4P/xEvY/G+aPQimXZsgKMyP98lAcfGv7uM5LN8FrnoFc3U/j4h6pG79pqBSVmJ8Ql
dNDXjOnNGuqWSBhD2+AlkjkevQOrVkWkTy9kqywDRFWaQL1jrb/0E6iXa3cstjSpc5muqs4Dp7am
py+C1d9Zk4w/PBy4VjVIj27g5tMBwzlbmaED0Fn8nKxW25usj8DG8E/Th0aLqjNUsi026kVm5+wN
K/y12HnhRjer8PwrogcQF9sroQVQ8MThXbOb8N70nQaWEJ0hI2yY6FZuEeAdyzYFbywNJSFZv3fy
DAwYyp0WQkp0PFcyPktyIZtSnMvwVesT7w+ZZOmeQs1LJDr+iEnbHh7BnQH+IRWRJju5JYUAVzON
s1zRNtvcs3G8A1fs0KQhagUBJ+Z6JO/UNCD2PZpp/cUfjWw2kd1SFxILsfp9iJccSBRBWwClGfkl
ZbW8p04yHHuJ3zAqfFBg6A7VEU9UwOVRbX5KR/9nMhZZvrY6gECX2XyEJFnreoEblji2QrwZvE4k
Hbw0vhXGSGkiFrfYIvXb79UjIZdasnmYqCXeRrUVfiF7P5jR1ioFABAfp47ldAEZGQFO4zp1NmkJ
3Dv5FIY7zMeT0WHTdgrjb+0YZaexhFwWVDWqZDVExhhwEpWjqYHkHRqlItepBl+nMygqgXpP1AMb
1PBXVwEPpGtx8DbH0QVqcC3fqYnSDpHgZknDd8u0l0LPtk5vhQHaiQncGc7GdIrhNEXFzuaVD924
Ficp37LLjYOUKFgVHWO65lOxlyPum2NrDs5GR7pg7/YAAdJQ5pF+ZT2oRyEsK7dNP3UQIVbrqLEO
rWt310/mBMFNwL37tcny9IC/wnjDdzfagJoTdAG6fRlZHv7F+xqff3C+h14+rJPOxosD6mKrT3Tg
1CWu8LQB8XJoQ2ngt9NkJPLwrkOQL+Ria8ps447fPauYvogy9JBKy4qDnWv6s20UoKCYwAc3Rmm+
dutY1bO2YwtYFcjAG0s/D6gJOzdxzBD2MMC976f4e3elB8KsCECUxrH4agAnxtZvs+5ceh4wsWpi
9nGVkWZap8mPnm8i1ATTYqcVv7NBKw50ciW4CP4PzvQj8TjYjENUHh8+yvIjqKe1wLp6RvUXqzsI
D0aO9hrrw8oEY+EpGfLs1QSXW+DXUg8M4GdfJ5/H50EynHKMwgF947hyEF97cW6Wvopj19hrGhdv
SakBUAyBJgf5oy0kdj/ZoUbcAyTlSyDHrbT4OmUNRGvrCDSCENrYIeBe7XFH/jIPmdfIUz1BNT2Z
sl9QmVlxJSFjAZalYt/+yY07MB4V5gTNNPBDbofabU/tILoTQBvd3Ftsla/nIfIRYFowDKgPLzOT
O7r7xKzL5O90APu7rkFCy2zs8MVOnDs0zcbvvcHKDdltZUe4c7ZDMffdHpqpBgUbYx9W5a7S6vbi
qCx822jxoTZAikeq8WRLwuGJPMhkqLQ97j7aiiap4X73ZOE98rjHCP1ly4FO6KjCh7nLezDouWm9
cqKw2+pJA4bOsk1kMPmotkawqr74qjHnQKHqdjEoXlonPEVmiNVOX9W7Li3/zkzAlKgRqifjuNii
VKpboW4L/M/LNPX8SUaX3H80p4oPtW4V8zNkxvKVr3tsS8bC7srLp61StX+q9qf9yId682reDtGl
sR/3H0QUAVYBjZ25QOGBFM8eBEoVkiHagXGAgx1bFTE81jPMTg/1DjSELtGuLCCjREtkJgDdjbyD
V4KvC4RcZ1zQ2IVrkXFpie2xntrqgGjXLa0iCxTbavq9G3KOCBl4ImLl/mkNOcUK3hXaFd/REAVq
UMbIAN/+gM6OhJJ1iqkOWAPGtQUvu/hQjxoC1j64PPjNGy4+v9uatnlYR0PeFd8hN1xs/UwwCJ4O
Vnqau0nUZohmFT7u0oXurjs1NXdr9a77ZHVKM0SAXDlYfZeeinzqdlLPr4vpP9vTVE07z1215wAV
bKBV1Ebzj4PAajIxBpmCf/bOYtdec15X6zHUmlOK0r1iFSVFe2Kem8otWZFM4OHa74pjgSLFfT4M
drGiGWo+jWdPsiZqk4T2gzjltMZhflrP42X+cf2nrdwW9F+WBgKQQk80sHdCvECEdX3VgJW5Gnjh
s1UYiXZlGzzaLTOx8qGh6M1bNdnugVZUhfm+liaZ/q1oUUVJc8tqf9KcE+L7wWKaf5RWZ2yP++j3
ZYJ+Umij2CpCnj82gKJWhEan1HrLCoCmJs9FGEI1w0evhB5euZrdAD0uVzRPY+rFA8gEoiG+LUuW
bT65qR82pB2isMv08gnMphIb4RXZmmZnR5qmMe0zf5JlTWv36RoQLLzgJlQJ+wwIclJrnoWZoeBp
IOwWbZywqs9km8WbdZRU7Jss+ZmYdrELRckuVm/x7eiG7sGpPPlicvMXuI3kT63qFabfAe7WtNmx
CxMQZiFA9sNMwAAHB6g+41woGDvlhQSjvQ9Mfqb/muzRfk2BSHzu7XhT15r9SqbCqDd6BC5XGolJ
RyjRTC80cqdhWJteJw6VVjl4J1daoGm1H7RqOQ5O8sBLbd3g6H+kl7gQMg30qAVzbxnJ1y6JHVRf
OsDjqHe6DWbNZ9t+owH5x1n/y7Ckc6Z3/lBFaTAxqKuRByLKEAjsjGFFm+F9Ci1b118hA158NT2J
iJAGvTskHu19jDrNQ1fk4dXKTQQT9N75Utv6n/k49H/791z01t9t5/xwwHQ8r4VcS3FLNO58Wsu8
Ydq4rj+vxX/KcAVECCKWCvUcI/kc9GHGgwX1bDlAPeBynaEM3ICEaFkHlp+NT7SgGVB3nlT2D9Yl
E9Bz+XcQlUU/oYwDMlR/iJ9wITfwfIlMMHhgouJvSV1pr6BWNNds0qsXUH74J15Yf2W9UtEYkvpN
jrl19oCaf9FNaGdHCHy++yqb0XirrO3Lp7T2yheNT4gegAcroAUMp4d7IqrADhuxzvUwDOxias+u
anpVTJWrgyT1yBY6kq1HVXpFE4nnQ5XB4oPTrOY+eSHvfRizoTgs+1Bv2VuP7PEQI2+IT1yA+BXJ
0Q5PnzhEqCyNcfWibpd2ooF6+lCcaWwrZ9OQfJW0NcDJaki2/6yhKVST4pRlI8TyabVa0w4dVNoa
Y0+8e8TDh+oVfqIe2RaWPma1BaT93LcHO/n+bumDzUq/qVPqqQGRd49guoWwEdDvq16UuEFZPr8Y
uR9DbQQM2fN48SEbi1Jc+YG3+t+Y1Yh+rW39L8iXhltoyseADuogfLd0IDWzURx54kKcT91nqdFy
7Tvwkdk5NT0OuKYjjmAIffdwtXSnO3kpfujQy1nlwI1COLFIcLqqnP1yGzFSE4FfGn/M0jUF2tWQ
gIhMD///8U2HXOvWQBL0Tt9crjUIng4sB+M6JpPetHZcpCmAf3hIGGHPrkDR3DqgsOv1x1Lylfj/
vhZNkx/mZwC+xztNlOkmZw5ED7XmmMdGZl9wZgiSqnN3uTftfNfz79ToZgXirib8po/Du8kE4u2W
Wt2KHCALhsCG1jU739LAxa1Wku8AaRhoMvv5IYeM4bzbGIoUNNqGh+QXqAkyL24DKmaikiWqaPJt
u8RJUN8sJuqRm0uFUDTW8Ridq6H0BI+wzuHgnuE1FOjCJEAMOcHtG/xJZKPqmuljYi4nodoax7KS
oHKgXB31cl06pbz5gssbGCzkre8hc9Bw8NCbbuJbq1xNmwU4yqVMfpIfIrSY0LLKOGkNPyxrqZep
+hzh7RbzvBG0iTeZPdln2nH5qZqWvcQQv4M4KD7DYh8nWa9MZgMf+jERdaHYaRlUDZmpa6dMFH7A
RZOhrKTSwLQPG03QcGnIRrNko2GrFePa4q2/JhtKsLRq3obGFXSS3sfLwhIl21VT1tvfbQ12pTYo
Mga+dgEQuVU4zZvh6fE6nNLxtYn9FrF+Hj+ZOABuncr3LpDKltB6n8BFgiKWfciqW85Cd1WYnbxH
zM7u4GORd6d2Tiau7mey23jYBlBDgiAXqdn5iqWcmzoKjqH4GcxG0dh1UOkAjBE4okWhzFX8gzzF
2967omBqBJkqMMVqVLgB8J3urLEC9dYg7qcfpKOyaKZ8Gj7or9BMPSEeg381tFdQYZ4DOTN5mziW
I+iiBCKRXTHUa9NGsrkzKv1KNmosNYuP07mOmM3kIMGEfAU1AIhIwRCyWmzzbmqPMkKgUEA1k3wB
WozXLrIeiASBDY2aqfRFsa2PyUhXbSsptl2OG4DnFCnohFvriuomRKV4+IMloE7WYmFdF/sUAv0o
zPgXmWiS/KnXTPynqRYtJnLLC3Prug5kFVToK1NBsCrq+NwjG/44u1yAApgmqVl8aegXxlcj7/7E
i0gepjbLIc1nbnI9ES+g2jqCPsA5c+S5zojUdvuasTuZFjv1tGHEOZ78pgzKnokDTiCa6XlWAoSo
tlnWuNzs9q5u/m971aVAFSkYbjeaJk8znnKyUbzkjMlbZSHFxYcQYdMu8bL7AL5nIwRLyyikvLeg
uLwL18235FdMOhLK5Je39uwHWgR7E2qjisX9w4SxsGPgiQdOjAcWjLIvyiAMQwgxKhqNZR3RY4DW
91mEqN36wgXAk9yobwYfSnMT6bkNOVHWHhw8Ug4ehCdQzsSsGzWT4syoTKRdS6QCNw8Tmun9MHQ+
HsjustK65RlqaVt8e0fzRy80bVdaOMGy3qufgQZsnnVLVECe2+GObNRw7Y9RcPEEfkEBIrQd/Sro
NxXxDmSvbnQgE/3eyF72YQwY7vQfX/ALzr49CtqAqxc+ZDDcLKhaXu+dKja/ukx/g8p6fq8Ml71C
FRVRmc78Kiup7VBMD+mT8d72EL2widgb0e3LzOYNgob0AsgA300NZFJm40z8Ta7UZFGIjPcA9bd5
Xpv69ljJ+mTYZnTOBBQhI9QDvuWhb28iLsQhz+P4rZwUaLxwn3Wjj5+aTvxBXkAChbuEQVKZhmaZ
T6Cqa/tLJwa8k7Q0PLhMWgC2FGI3n7PVYRvQoUuEg+yFztqeZXrXrCm3wghbqEoXTb4vubxKv7+C
PRrU504JWovlLFlV5aRv6SAoIOy6ZbovV8sJshFaXDyv7FGHDCS5Amq3ktyxD/8jwwsRvhATzOIy
QjNB60t9JpdZ7L/zJVsHbbqwAN05mNcLZp3cBiFecwDFuF0DBYhAj3vtTNO92hCiWUGmtN2Neexd
aYKashFij1BTMjsvKxq1DNybKMJwlKQudqKG1ofcv+L6NNXGWgfkEo0RB6gZQAFjISChZpECoqv0
EeNyYJATJ3M7QCuRrPMYcpBbtx3jA9nKrHifndeQNxl1KOoGCMshTq+ie74TJ4eqym5go5v0I9k6
mRxcY4qOn6J0c9dQNJw9sjkbcnTzGFFX3XsxcInbCFerDmD7Mb/6rX8b8o49dR0TL25SzObS1etj
bw1g0lBe6Vh8XpQN7s2vMuMpbIp5EdfyeAUBgiz1d+BRWjOE1b+hcK1dObXlgeywL56TJHqtJ734
BmEtO3AQb95Pys0e2xXkc/UnjiTjiNPtYDZX4U7bHqjN7yEYiIPetRmkyJv+i2Tju90FeRWKePVN
HdnWsVVNl0HdYe55kf15qCa6B9vD8MPlYav/w/bkgmxtjR+5s5PeulGja451axqczgSuVfuHCW7+
WbRld13MEEoqj0PlvpKpRTT05pT7BwkPkYpiV0n7beGDnznjF7+qUkIhEtignZmEb8QR/4kunsZG
03XNirrk2DN3dmzUt6rWunY3aU30hN++fbUmto7x9n4alIl6MbjVOYIet8XkmfET3lOQpPxwFbqF
nIzwEFlQNmrG2PLXuMrkWxrSTynH3gvy1syQVOhSvkZ1a7VvHZTbWvWx7pxTl7T5zus9flkat8wi
RMpbXBGn2PqTZyzfkS13HFwOybHKxVdKX1KqkvKaSQ1QqV6JCOgEZD5pYtCA5HCbFHW1MLW6htdw
XeCsmpRVBE1RlfV0RoCQQZhywJcB0+EEz2Uv5KaqS8ONDROZd/ZVlYLldd45iosWIsD9c5vne+k4
2Q1hVHmj3jik6e3PxcjTPptn9MnfTTWwzIuJ3IAC+eXaIXDTaidqyGNokHIGnRCIHNTEsirm0bCB
rsW4WWz0AUQ69tuq6fh62SpVa3XHCPdhbf/qMxspdHIGsMg5QWxk/7DJ/A+w2haVbMN4qFXl3qSq
+TzD1a5dKVDunvvl3hSdty+s+rWLgAylhsf+hEM2YUo7wo9aClm6OIzGYXCiPNURGGKoBbBy8dRD
fW4PtQbcOhNdPJHNMVKlOlO++SxtjkJYv3LlihKU4SJCsbdrP3mqozF56rjb3ptqD9HVlgN3CHvm
hkCFJ2Kd1R1iZkCsddYISvUovy7FIFQ0Isz3udB8yuLqi1N6zlNhx+69nO5W2jYJoAz4vw88yx/z
sA9LZ1eZUq7Jtwql+1RV3NyERWcGNKQJVM4OSJd66cEE2TLA12m+yduW3UwH9MBNWzeQYsBQy212
iwo0Xt9Om5ql5saWENVhNYg9KlU7kYXcRBrT8YBkUWOcobJ9ZPbPwO56h9ibSkg0iTQzVmXM6xOw
TcOeDdVeS4v6BH4TIHwMdWGhMTXk13jDUMxLfje92DL9qchQipBCCqQNEdcPkTG7cIUulw177/E4
HTDRrrUMFDMoSMUscHnokk8FYT7ctt2DUQNiCI2sbygNjV6KWHzlk+8efXXksieB6gDUyU2DWV1s
12yHFXWZGvcl42vPFHWAoiTMkBE5SWS5VANWJ20LDTCB0sh/bLWl/go0jnRkyWS0pgGAlkDGf7jR
MLEiJNHjMcWtEIGDAsL3q4lF3TnLq+5MvaVZbKDVk9tYZCiIBCRQGunfwB/gYMJr+9Srhnqa0yol
3wKYQGnGNqoGhRXYCPDgXKWnoPNUxrmh8by8iTBFXZpq8LsBv0NbBFQfyLVkJ6Wi+yt7FJeQjdkh
CkeoKtBXpYHUs/R2PCb4nhoZ6u4XxIsn4mkL0UMA6BT6giYUbj6A5HayYeWUrpMiNvY44UcvuNyF
F2CRr1TLXDPoayJzAu6ucNyDdysB7DR2Tr4E/2kx2E0wOSaUcJXNyjTg0uWF3vu+gRLuzu/Y3XAN
XIQjUCiAMX38ThOu7DqoLcW7pvZAcycUZU+E4DpKZlU3j+3OfamAi15NZstxmY80sM8iYHBcmjFu
PdBjqlIqMuLaGK8kYx0SLkV+Kjz+uWmsGDxdi/HBJ1NLps71gG8HzgXVaNMxtd3xGJXNBI4aDBcb
tDvwG6FxLvJbE6FU5Hd+i01UpXnIvR+FdNtLk8v2og8jrlM0rhIE2J0K1MdyQPZZNXgzywvoZ4Gp
T0aUqHMgdKoITTRcJAnkpUDKXELTtXeDkz/Vcbf1/BESD7FWv3Q4LUBwMukPZANKXDsiS52jwK0I
UgidXkSjQSDJjKGb7bcA4fvC1uMgFDh9D1BrrLKhugKBBfBf26WrxnTTvc5ChBXH5yXcQWEKVM5V
R2cyLw8REBqWCgA0DPp+9BDLKUGHguxy1uc31Nr0m7qM9E0/uvgD+0NiB3jv9+sqd1Dnp1nykGaa
/WxLj2/CPE4RYaicZzvhxtPUvdKAHBIAuwMB6EVQdSVe8D5Y/xRcN8nsDN8p1Y0UQtfDGWFnmc19
MWV2BWreFDq8B9zFtsQfSk0kwIs7j+vCe5U+F8fEyBIACFDzBAXxWtGGvL+WhPQAXPCqV3pJkZ3J
aNzHPjSbdN7jElOG0BFC1FuMeDRRr0mNH7ZZWweADvzA9MHXanSaeIKkKd6LeWasDd5/R9y2AAxF
DE/Msfon15YmyB/Ta8N8c4+6wH4tdSfberWeAY3Ae7YDy3t48LXwmFWjvnYs/9V3s06B2H96lqu/
yRIUCZ2hsR3EPdPnMBYn6AmzjQQfzkaJstwi1YxR3d0g7IBKOFYxwFRgSzSzOAkN9QNdwg6ZFmZv
4wSIkRs54qLHWfpUc1esIgNnZhCaoGpFWue81M1PTQMtD8gLgofYcqvTMkm+jLOwXWW9W0L3gQf0
TPW96W89DZE8Vk9YejjSs3WkJ+bymH2cVt6VcK5WJzbQKmU7g3vJdcozcaUeNbjpopREdDzQ1azZ
V0CxOrbcIRk1XPI+63HOBTqroS+hUF84kqWsKpTCmawNb4XMVHp3Ck/UeAOAQwfqQqMZfPP6bI+V
R7hMogo5PJUc59N2SN4avXilstIax22I3Qlor455uBNtx05UkkoN2cvQ9NceakIDsknlSxOoTTUP
llO9kn2ozd7f9NgkU5uQx7LTsknpdZtS95tnO2co8uwhQAh9WO2PCAjrcyzzcZWpIaqQ/aPUQB9a
28mEtAYodgDNGFRDPQvIbRCFJVmw2GJdpuccVRhgyvxwJGM2OOm5tMYnnHHcHU0udupZOh6XWoVS
ZsTl2jUq57sNSDjss0hQ8KqDIFEWfgW+GzRUHU09fPf/9jyNbR/s+N/cNyucBNDSVJa03zxhyN2y
dlkSO2YwMFQ2U8UIHzvcYGS+B5JtuJDpUwPKpAt5FF62n+3AVG2Qsa82y6sW/7GQMOZjAWFmvH41
Lc2slW6h8KfVjVMPhWoLiYH+/cWsuUnQK5D1Yuqz4bs9xNXBHqDzFLK+3S+VglRkCLnf9wkKkNMs
TdAK9N5XzJWHZPTD/D/b0ITnZimgAJ0PFSbFtmMu7Mv0dByImMcrEWMERh8kHo6LZ68pcFdgbX2A
Drp5iibfPFEPdy2n2haIrIKNq9qTzQGfRLW18V929ulkjF8aAhtrKsQEpFwPEP5wV3Ot5UN1ZiEL
6IIL8JOERRxeh9IPEA+0j1ANwn8Tqtakus0stqZVWgNCilPTMzeMYm92IzJ6gPFDDTWqgTeMXXNb
obL2QGmHkNRPaZbUUGlMM//2+5SpoNlNpw42pTscUD+j49uTZUf5tUPt7bb1ZJ4FDUArBTL0F6aE
pElNOvHM9AD9MkAdySU0ebfWBaCd5JO6EFlbjRaCz3ht/nZdWfli01dgs6R6kdS1mkvasMNcEUJD
PIoOc/kIDXFAP8ya0QCr/sdZraWdgL1dgRd3NakQt5OO8q4juVZObn4lEzVZXnqB3tjumoYA52V3
6vVF+smX7EluQtgKTE2uSu7Qr2z+fatfNf2SkwrZ8EL7RX+a5ddOw9lV/WmcGgw9ro08lx/+jKCr
eBnHnL2OJeD5XHOnPQ1daFRBo2aKAxqysAoBNhoQzQUa5NXWdHHv+wbq4RiRx1RKaEWGN2ZXiJ9X
8c80LdY53lDfpq7otzxN0wP+uNNryNJXcgABCu5gRunfLHm1O3DkLkkWSqZQw4HRtFKctpaMyiAz
IJFEqAWeNUTnpM4jlMJYABMu4ygEJXnd/kmTmlbi3U7dx3FO65I8letBt1fAcYKn2Z76O6oRi3WU
pOmvyfjG8Cj708UDbZWHJQgnbY0DUu1HLxOzgBTAASWgC1qScnb2fS0XeLamKAtRQOqO6rxwpIpS
zd7RiBpOhV3L2FLwbBpGeg/Oe9QKrSnxwzqczhvfwiXiv3kjsi1uPR68S95oiH2+A4E2im06rT63
4fQyfkiZo/KgA+dTBpb7vunFGuWDBgJmFaRXlA/pmyMeASFC8cT0PD33KsXuTWm51muRHVo1NI3c
3THuJ+BJRz4+zm37GmX1jUYG+2bHhrdLhBhvJreiTWGy4tvQeBdX49pf0qv2kyfd73kVD2sESbWt
D3Vq7Ae+ywL0xvsBpXp4hMbxsPcQHl2Vo436QTK6E4qPdBwnxiyEDxScnE3MUm9jt21zB4q0vZcG
7ggSpW0Zq4NaQ7ZApU4/Na3YDXqonQujQzTL+1qw5CsEJ5O3pIk7JF6qZIu3S/wWT8gDT4DQXO2s
yb5ESGoChx6/KW74UwY415rc0nRsN8xD8TTNJv6w77h2slPP2rApfsK9nJ3BgsjOAAAjCuEQXJsM
PI3LvfIBtwUeqfM8+Ycghk5xWYLijQ8VrkmcfZFCAjXtjfgK0iTN+tMy2a22DH53coCcPb2RF+hm
mn8UBWL7NLSl/nlIs4uzrpyXYRSaYoeT47Qphqp5LvShR83CpB90U6uf/R5FvaH1nebADVg/i56H
II3jpXN1MsSh4igPwFDavdqh2Z54B9ArDaNW85/6zFnTKK7s7jUuQVUwoTINia7udTDjdN3iobN/
zzrbzMF/to/MLfVYCSq9GGQSAWqWxhMUnVAeicJNhBOA+dIgfOeNgfTDZhVB0fVCTeGU5QWhgG4d
ga5xQzYdH/gyqmYZ2pK5B2lqB7KTB00+DFGa8w0KuiF0m7EveSx7kG8DLrXtVOMX9zBBwzArQOIJ
cbYBONKmSNZc2vLK49bYaCyZvmZRhLykHf7lOhDyw23tpx9zROtk3t5GEX/vrfJ1VC9BYmHTVS8X
hYQk+ZgHZFsmwGx9wFNKnme7rgci7dkBvBrsNNkNUMfUncd1ZJxM3QEEekoVNQdclImXSjTyccnj
6r5ESXZYpkdaYzGeBqrEe53XoJ4AyOF7DUzOVgCZsachRxK/C7/x2ij3mq7l29Ro4+/C4dukj/Iv
oLoYjyD+xb1K2XN7euWjVl7jadxVdsLuZQjwYekiuahrLbtrqcPu9v9j7Mq2G8e166/0qucwAUCA
Q1b6PpAaLdmW5NkvXGWXi/MEguPXZxNyl9yVm9y8cPEAIG1RFAmcswfoBmzHQqRY/f7VpvewUm5h
YHXQRxKLY21YEpA50mqhZAiL40TRq1lw5TvmTUicQQPuzoTs3YoCrriHcGO4q2ANuzbTtDrmoU38
ghbdgoAG6OsLg+nhIZU5Krw2HMdq1mK+Mjp45c0R7GayhTvbjE3aYSwPu3wJTThwcrQhmR6l+xW+
JvCBo3zhJFwt2twMb9qMyJ0MgnCFCkr4WLf8xWqY9cOqJ8yoHfNlkO7n0CyWEn5tGaZr81AR0BeZ
Vs3CqVWzVLMIXDaT8SiJoDGSNyZcVuZNy7vgazzpfj2UMZGvAUC+1QMvh+jO8zgxwG09T6IH13A/
MqMrTsMU093QYmHkuGnzfWjUanDt6gmSIOUmdIfZdpXzl0m+6v7OBI8S54IOVtyp+1AGR7udmu8T
/AP8VE7rpBAKxJvp3YLG5VU25M1Ri2nGKXsfAws5OCnJmoveQfI8hq9E4hbOlY6jijwzlnQLSHpu
00ZGt5PdtcHCHTdTAwTyORoVoJljkSvcmnh84O0kr8txemQkDU5qKIp9CT9u32AmvWmc6V1nQ/RG
pDluU4ZM1iVhEmemWlQooOLCA/A/GwEH2v1X76rZG07v4Ulf7sbqTgdV1WXbXpgPqqT8YcwMaMx3
LP7ZPykRNz+Tlvys4WTxiIJthOfb6Fx3rciulJqmtYST3jFqcbVoGrPXvgMgbz4IDJDNBDuK77ge
pV93oXU0gwi8vYKhfFsZMKvlTgPKkgMW+qQGedAbp4vNXQHH7dINWtfTbSAaxcia1vW26Z3PcZB+
l9BOg0TCpU0PToIcdr+Tvb+0F1VPoDVOobxQ5/KgO/qSvE2yAiwM+gFb0QG3nEBw9c5tQFwQIp+F
+oiqF6iSPrRSMK8CoBcrjyi/Tep0JpNNxgYwjeg2lymqO8QOHjvF301ekp+TXzil8Ri1FOrsUIVG
RqhpjpPKAAYf850hwuao25lVfGkC56xCoQXa1LrM0Ix04XYZTB+TlN0G8yaNjHFPkeBzRcktTw+D
zCESexaqiXqcbjtvMhSNo0xY+D3j2PPgTET4pH23Lnsw6VyeYk2c9jd12yFhbIGBBhUGui2L+IRM
ymfTpVMSeFLbkBLxJ7M2IMb7awztkCInSBOuW5FDYDlIP/RbWrT4W3UOpql+g+tNCu9PoMOs+EqH
HWQjD4SZno70UTUMPdbgcXw9qsoh42oggQCt5dhZgwZuryuaFtsBBSXPtkRz0psJlRm/rIGtaEmm
zm293CR2xo56AKrq+ZZNeAJaoBhmfj6KzFcs+zwgG5OPpILpPOPRLAY3S8B92a1mecBzbEkC7qv5
Av3e6ZQrjvWuTbL3qI99EAXAzSPqOcI8Aq+m7MAiOBdBD65iSJQrWI/PYYwynI/XOffPP0rt9JjP
P9rayZdZAQE2mNMDQ6F/uFR3VwnkQYfC9KshCEDlKn6QFnNNfNn0ZrQyeoPbnd4gg9CuAmvCGnRu
O48tYvJgO/XBaSg8DvGgAAUTBbSqtA9VVI2ovjJIJP9qE2mVraUbHpkzqXWPpPITVxCFbO3ozQS/
z+cR4ddQkDZvwqqBKKTZRG+VY+xqSOn6kVLulVETLCdIE98GzMBvbNomXRYv8cDhqQ83FLgfWQNU
sLDiPuUlcqdBdZRzoFtgnyWhmJ2CqVuTyoejADmZPyfGx4/EhHhAGln9PZSz45WLH5cf8DHvb6hd
QB24NNuVMvp82xhjj7UBv59iAnB6xSiyEl0P/kb8fM6mxAKKIaEAvfashIkMaOTRYPyfMT7IKRAA
yliJzffWnCCdmgp0rEINfM+gjpa7gXlVzZGNZW+10GP06MTBtNCevgv8dJGeYVV9NbKu2KoMPDHb
wDK0luWSsAFqUXNYt2D56D29IdmA+VWpOt9M6/KGBia0vicJAq7ljBtklIoFdUPzAQ6TX0MVQVbk
0huB/r1M2vF728nO623TPNA44Yc8HcLbAcoDlyZzbq9rcYdE17BRmWNdU8uMHup8VROHPcR9Gj+U
+aqZA9inTqehe2iaYmcZqXMQk2IPk1GeI9ZZ7KEQ2ZfoV5+Rmun9CBZECfSUNI3HaqzsW6tH/oWk
4VPXRe2VQzskeufOvkxKiL3EfAVW8RtrHWsBmKVxBKf7ndjh+Cq4MWeh+vBat1t1+p527tf2yQXr
rx/cHg8yFM/mi1aEhXEC2HzBIsIextAOdATyJlYuc9+vkbpvjhjmrw8EKbD9NDrrbrCprxxMgELg
0J7JRkqlnqe2GHcV1IDRNYzPXKUUsgeiAa4eIQoeado9TywedmmRTn6YpeMzM7BkcWgYrs3GwAIP
rhvgVwEhtNPxhPtjV8GEGk4Uc/+XWLHoPsPbD8498sWM0/L6siHAe3wJQYh4UWGEh+jf27GiivGy
gFehfmEhAdeBTTyZyM/99RK7tF3eYtMAYWO7GHwOPZAX6c6eE0x+76HfuGzjVl7Bot64i0R5r6dc
Ud2XPrGs7AYC1hIA79DydAeLjDc4ypKTheu6IwEY+8E8h4Nf+jIJzIOagClUSFVe96343FBQ7q8T
iRUt6CDjKpOVAX8+vdWDyl05huR8gD5UmpgCGU13fqTqx27HpmS/07uXCdKX5+6X3Tp1MTQb889p
1GW8gB6MTTg8WkLnJY/77rpMUOjKI56AmETCTT2H7tCEYLsgZ6F7rdhpUW6NXnVnQpPimo8EkyO/
mBJ4idlwv5pLBHrTaY3LSSLrW0xYffao3Hq6J1CweuJxEi11WHbKBsbQAKOKk8HveZdsQtZld6VT
RDe8IDeg0WV3LqqCd0GqbC/G63Kr28QUqf0Upq8oBixEEzmn3gV8sehgWGDUrvlk5YFc2fgUax2C
ig/CajgCr8GTZ2gWx3Axcep9TNyNRUv3lrgWsfFY6eolcIwwOJ4bLxswWh9Cg/FFnECd3zRM+zq2
lQ1AQuyc97JiIhC+Se1FXwv4KehuPTDrk+ccGsd+kk/ZvoHQ3q4NGV+BWd+cBGRA/UyI5LuwzK3N
S/4zyLuVZHX5Ns5WskU9EFCgzQ6qyxpwojepSei2E93hol56QaO0SSk2vdH9tMKySFJvIHDL7hpH
WjcAgySgaSLdBspydwymGcQzVbW4mqzp2FJMicrQzTb1NEEfYGazBHiQpTTjt5rIYrhusx5HiLJe
qC60hO0Z/vvbaCbD6BGFmQf+Wc7h1/Hns3HWrH/rtRMLBD4UyfwLjNegKIqVuSlXGsJ77phEdx0O
1fIC7dV7NSRmzmN1aESt2gB70fnwBwN9BrNFL+5jcmchjX/oabd12mTX87J6bO2p2QRhFq17J+DP
jmv79WCJ71ao2gXmHeF+goTsMbSl9CBBFK4sZOgWzZyd0hkpvXHyZBvVUbe9pK7ULCqgO3XbJZzH
ZkhpbC9Nepg+ZS/pT5lj+YdS9szrqGJYz8HLxfYCGxQHASKY8CI3rNeNSAnmP3PsplLewsqVr+HD
qc6hMw/XHaWRFxsFDyNPt9n6kHikDAs7K/x6Cicl+RaPszc9UP9BfQbVWGyLtOvT5aS6vTB5cSWm
8O58Tt3WjQm0LPpbJEXy16hC8gKgoR8txzyiE4G4E6od1pgHZNuhG8sj6j+uR+tY/iDqiraifkem
rgXtrhC3JvRKrwwo6IBLRroHO5ev4XwyLOz2fT7Vz8GtsdLaJVq1ZHKceqOQI7+onnyR3tZD8Pwt
gLxBes6LgKr2ehMiledYdwHKV/vj5IpNnY13Cp/hZKsouC4HzJdtYyIvUFTKfKOw82vhjMNdBIVR
3T4ywEOiJucbKIDRF0wBSlpgCiqtW9kgaa6f7+38Jjg/9XUMYZrXOMIv7fKKOL8NytSlu44658PO
bVZprSpBgn0l5zmBYXS+1ozTqm60tKGrtBCjxWtkk1zlR0aJ66al5aZJiitgTh60oJweHxRZvDci
sDZnfNFlc7ED0G2/hZe2QSYR8KLZgxOsIYLo50I15GBVZXaDqST84GwItOB7wuTv114/hr4Fjt7+
t/Y6Y+VNmUEdYe7U47MqCKmnd4UNcSZXdOcOyQdjmXOL+sCypzdxIPadmbHCT2vFgJ2r2XoQtXuS
NsUqJiOLc28FWblFKYoGzyj0ZtDNPY02qIsIzi3VwJelI6Ol8V1Lu/RzMUJvzuEAsdyzuNxv3XqM
bYoG9Ae3XHYG7Ljx/t9Fs6gsFEbsG8NwgBKnUIcybGAMdVs+69PqvTjMWtggubgj5yP0YN2hw6I0
fBviMvu0NgGX0R2tkRSLxIlNUEhwZt5mt6OynH1V5wSoouqd5z09hS0np5RAZdRJbHutwzCS1jEC
x2ju0xsT6OwVHGSyBYA69ERcaHl3EXR2Iz7JvYqgkYpCaT6XvnWL3gQBxwI+sseHECU2Ch1MAl2r
IKm6nRFgnqf34O04TwYZTCRdKBL7utGZx5y11C6xRdkbZRVgZ7psw+D7A35cuelhWb2FTxqgLMAD
w1UHRZ3LRrf9GhYlwDfwgdZLKPFNPmlR5NBeaRcPNb2n2yQMqUgClIFu0s5r2oNNh46yrc3UOXeX
dlIp4MkBwTFIHkIrcxpvethUPg6ALFDSB/cOJHZOA/KF49ycMzA+MUeCxtgcVqB1r53B6ZZGBWhU
HBj9Vs78YnjO7MEQ5Xcja5wVz0yyqAcp7vqiN26tyF7rCKwvcff38ZENh189XneG0gowS3HP4/VB
8/h0Pr+OLuPtKY1XeVfC6mbOyBduWw0eAIPvGEvWui3nBDIecy/n4Bh4LQOYCuJB1OsIQ6y7Lhur
B5HqcxpYiitVFBwFoGT8TOfpeeqX+JwVAJ8ZoqXzUN1/nrJOgPykKMxDD1VBVwagmnJrcYjDhyLp
Iqyo/h6rPqq2eEpLT1EL/ZfxQRdjgm0a1sacswMNDePrkEMIaI6GDN+TNydrMhccOZ1OqK3APmQJ
OP5TDlFO3aYHuyofFmQY1FK3DQ69LgHTOyiF11vpPOACFccBKAtM9ozHltTAqg64EXVIRsh8Z9YY
gFuK3igbLMi69dHVmHMAaEdVfSrMS4ghYtq/v+jN5/rx14XAx7kQkfsNXazneHOnyGuy7wKWrYFc
RWZ+SCDG3jeQZZ/39CYALPrcNhRkWMd9dH3p/F/H/rMhjlsOq6hNcwBkXMzd2wpkl5g0myqmyHJB
AHLfk0Ku0qqKTi0HVit3C/kcSdiWDIp98JkNVOdwRAYCeTs1Dl3zqGFXbu9ARIaML3XnwIUbSs5Q
TjSb+1jWDyRM47dEwWPMLNz6UAZdvc8SQy50R4CZQ0ny8cWE0cOqMa0S7JZEXY50OCWwWETWTDak
vjLEbN9Mwvy1qNStssMmhHHIA5iycM8pih8NI+qpca1kEQVlc5Bc0fUwGOQK6wEoyUXGVZi7KCgm
BYOOcER2SQ82JG9gAB7Gqt9WIaymqpmtFqcEG2HWeEuBy6bb9CZr7lWB5wj4PijDteoIUelwKeNR
Qg0rxgS8gDjNEknev+JL/yQsIMKsdLgmPdAyNsVTpWb9ADdMq1hzlLSeE1adxnIIjhU0knFDOy+6
+TJKQfrxmXF5MqYsOFrxeBMlNXmX0Mq7tUziHoR/FwQyfIRQUn3NXKx19eqfIjewQHFGbElv9ouM
9NNO9eQjAv/zjgcjUi6NO6wTg6gHy3DB103z938yILf4bJRKkENHnm8/Zg7Ytz1SGUUXQPVgDnWH
2Y9kn+Xuk0ESmOIFw7gkmMGDrUzEXd7l9jX05U/NZPO7yS7EnVV3B5Pgfqy0UhSBUdcGprgRnG+c
tPGgJRcBP4YNp0m0ZzJwIIg78MVvHTrUQ/TgTrSASugY+h7lVWgCMFpbUEsGqWaw02jl9kVxr1BH
34UMebw0tfP72sr5XUJ93adb8oRB5dtNsr1uM0g0LlkuI5T4MP5y+Plso2XeTbC7MNv8niZtdxcn
S8wb030XNStIi43bfF7Q42ZL97pdh4Ak4JGbD2AIg3/TefWc1Rsa1i3wnGx92PPwPTWAOz/32HNK
8Bw3jnkESKze6DZ93KjThPacMdRx5pbxlQCqW59GN0XDLIQH24ZFNRUAg9VGAAm/Cgh1FpSoCETZ
cVRAb7ZYJv4wC8jXdf27TVrlFyOALCEHaGmKA7oKIyofJjP9bgAj9aNqmh3Sn92zNdT5EpJZco96
o4LUQHIILCw4J04BRq1T9QKttwwaLC+CuMlmrFA502HcRKsEWb3HrlEcwFTw15J5GNQxn/vYzgA+
HMW1I1To6/GgmbLZb226MUAnOwLp/0O3ywpuowkryIrSBIv9YgBMppm6LbwuPvfE3AZ5xG4LVcB/
1SvmcfosRPDrrGYQaZnzWU0BT4wkGaCc9ysLBpZ8BJm2S9y/KXAw97qlTQD0Kawq3OeqND23ytSh
tBXfYVVjLZLUat9ebDto3hTJnQVWOgxT0RKo3Axkct3NGxfgVGk8QOTSWWdMAaY9KSQqE2dXjOp2
RI78oDciyvnBSesFtVWFfP1f7fiVmZiu9tHm0oYUcg3d1477nWTXVTa+aFpfloVPSWmJI0NN8dY1
KFR0Z1qf27cVSOQdu8q7STxl7EU387yxNxmz+qUO56NzO7OOWIXJ2xrM/S9H2/j/r9y6l/uUTS+i
os1DZncroLXrl6FKYJmQdmxlZG710hdqB3GEEDLVHHh3GUJ/Ym5PGqp820TlWh8OajNStTi8Tpz2
y+HA0e8gvBDeT7TBrBiJg9KwoVlC0nU6muGLI90dzwS5a3JW3RRxDUby3N61ZrlozGC4MuyePzdv
ujW3x/zKRQJgocM4sEEBcGvzZsJ9DSUVaIrpjCYcNZ3rpBohyYtL7WPO4lzn47S+5DL1CGmTtZhG
MB4o9+rSqaATyQ4WlIJ2wPY82TWfyRBJV+0cLp+agstjIRp51E0Bmuq5abKrwAPjBzCmFuQEux/L
nSsisBj0bjYFeGjT5uVLmx74JT7v6laRp9LxndEud6KZvJKDUOFOFnuP2gXpx/g9MWvHj1Fxvwkh
j7QPchACSJOLl4ZCUL+V7L0M7NFzUfQ7WrlSAAo10RrkK+NeWT5sviTAwiI5Ai0XYgUIOFGWKfE9
h4jiGIfiOSXI5yQo5AGgEa1bl+YPjMQnKOJVb64DxfsgcsdDUdbWLrUgQ6k7cLdEAN5+t4dMgm02
84cwRz0mCldBD8hS9mJz27nDPyK3MX6Uq6TpjGdF2/MZ8qCx/KDLx2s4QENANqglOLHyxsaTdw0Y
PojzAhZn67FCUdHKqwy+MnMsQpQLz/GIKuranOPzLBD+ZgCkD2DmtbUD/lYwTbc9ybNbcKcoZpAo
I1w6AJXIbpOgpZ7Mus8OnlbTbTZ3/HaE7ggDGx2VpBCgQ+VBn8qJFV1IaE5sM0YfRsOwXigw9Auo
3iAhhaLNEwfKxoxb+6XtK7lO+jJex7ljv3QjcoKwbnuUEEi+ksolC93O6+G5UkF4auoiuwH5wPJk
NYKXZhj9hpjc2IDwNvq9U9N7w3bZNQ/SFx0FSgx3BHCouUtvKtPd4/KTW0OZ9L6A6L5XJi5cwfCS
3LbMGeen43BNO9vdWQ4g7nN01psEZQCGVOA1nMO/j+PC6K9hcfrUjJO6GfqYb+KZp0JA5nmmuIW9
XHb9ns0hymCBciEzAa9WkPsDIKznZkAsmiVSVfVGh0PvHCPLliu4tHXrXDNpNKYfiqs+lu79rstp
X67jEvRDC5qjQJ9hqRFUu4IAD0SQnjv14F5B/t8ur7E0p1sspfmmrYPmBs/gagn0ZnYvLPjBWuYU
vDaJcW27gCZ7clxnVdUcshEpUFAAQYzsAnnIXafa91XaLCZzjN8Cy8b8Jp5eDId+zr3DJjEP81UY
Q/ClyogCHYLrctmEST3uKwH8XTng+g4DCPVWhrt33rVMB7den0kUnQvlUdYaR8UGvg1cMEhdAAue
mAUUuiPNtwQqvznQNFBN5/ct1PmXDB4Le2mE+b5lk7tMoty+d7Oy8IZZPPbnABnlD1dGpccMC8bo
EQBYQ2U8ZmFgPIL7112VGW4iHcK5BlqGfWKudJiaLbTf47ZeIW+S+Yxk/dJwnfglMZzveZ0Eh6Rz
p4OdFD9MxpOXRKl6aSPHtsFbAyGqRHaXJ08MNzJ87Sfu66PdvnI8qIT1161dtPeD/TleSVOthyol
K304JdltjZfOXdFLBtEUFM2s04iE4ynqOn7qYCxjdI2111EdlqDJTBCJ1qHRYsTgcAcvrC7a6qOG
3oaeOXfwWPjrHJivuwtDQeJ8bGx+PvkAtwaZ1ysWRZCK49NzMvXjK4kL4VtW2e2hIEhO2V/t49zu
/GqfxwdOML4OQLv7gxo/x7f4JWfwRrrCZF0uhk7Bl4w70Nw2e+MxwVvEjwSPdsX8ncCd74Sy/3Ro
ZT0+Vphxza0lRJJux8A5f2/D2N3QAr9hAfWYp9YhKQhoDBgAQsfHIoEGKzOfGJXBPmljEJLmMK4C
YL+gmQPnb4TSBR3gfzmoNYNZzxmn1geJ1irxFqn+2UEoeVh3AbU3hTMa605E0L9KcuO2q0PT7/EC
fK1stoqHpP2A8ulD1Q75U5vEEF1I0+w6L+Npl2Q8WTUpix/coY49E4X+j9TMvLYyjKUoIpRIDFtA
vRoboTprD3AXSGmgmPgjy6y9G8q6XuhuMscGsQHlB+Au5sxauchvnSbZg08KgOcbH4clAewEirbp
jQQS8UUasKZq8344VKLINqYpBmDsG3rTlz3z3CA5Olkhb3PbDLdQtKebEpnUWyhjR4uosthzSmEl
RcbmZ09R4LXz8n1McGDAWHuHEheeEEgie7SFFtHYhE7k29ngT3g2wYRqDlMbGnh1C3OLvjsKJssj
dP+IaI9xmnVHEyashyIIsfSao7k9IbDTMWuFSZq14cSR92DqyfuGqw3EY+rDuWkCvtsApGurOyMH
/nwAWdkL3cvtAgtJEv7UnRZ4L/c/dAfMWiVOkO8CFWyhIqoeI1r0m8ZI7FnbBSZHfQM2hJq+F/C1
hUIIDa6wsOAnjhWxbnenHO4GQ5gBr8jTLUAWUO5Rw/0530QIJ7ucTJ9hpbpzeM5WRQ4qdfNg4UDd
Zuj7hSmC4CojI90nTLnLlA3GnbIwE+E1BU8/ZwvLhGBi5eKHxqV8dR04R9Co/ID9dOk1DlbOETch
cUHpk9EZ5mmmuux1e9lW4+vYWk9uwcXKbvp8MWYuFj+J9drCuwF2ZUGKNX/nrnq4mOww/ZUQfseP
yCTOeOeqkHvcIOw0JAR274ULBW+muh2F1hdIJfOumuWWxxz0cpUZrdeVwYuuWV1KWF8w2ronJUQt
QFhtfR1eRv9WIdNhPg82WfJ18JcKG2tq6E4mja/ZbprQVnVQVZ4r6EiKG42xGMB7PPPfdHdY9i08
2WfqWzGPceYxPc1hOGwNqY+sjDl5UWS513pTK3gDG6k9LLG2Dq4TItGtd1tqN1sIZh++tJ13Fe9P
yMqn299PhgktB82hCH197qwa++suWRqzfr8JoR04q9YfWrRfbyYFJ3fpRCAymO5Z4F+31068LOOk
uLkM7SNY+VRFYm31yfQBuYlsrp2JaqXbWMORRM0hJQ9+vwXu43wJ8KMKMA/CStM2a/eTNKh7eGZM
8eLS/+UgKDELv3QaDm5ga2J+3QS7ikT5gbtceKCWdG8Wra5NqF48GhYKLyNksjZctuaDqNKDHqBA
6/QcPLgPQZFDuMYJjEXT/Qxpw5bMTJ3VIBnKfAmBwbM1XRGA1K50KCLu+NRNflb1mHpVnJgPAynS
ax0G+Mnc0+GItA+osrDWWtC4iF6mMGg8KEJZN7bZQ4ExpjcBOGMvvayslWIkX+sw7XpUSTDzIQHs
Sc8XF14oYVo250utLysvQJZCdizYxlMiZr0Mh/uTO5sQ6Rj/u6DQ6htGCt5yEWawrQhs30opMP1z
m95Qu85uwyQdV9HgBt6lQx+BqW16hRXoSbcHqhBeK4tx1WHFc2MJcQXiCL0a5kg36b0ph1NRXi50
EOeDuomROL3RYZ8nxrZCPUi3n0f86sSVYSv4KELK/Veb3tOD8axLF24BYflLm97LGti5GvhHFrAG
KDwL4qxrjaQkAaSNPaTlAMO0C8+13Phagy/PHWCssi3Kj8eZVCkWugenSZeCJ4DUutA8+fbHf/zj
v/7jffjP8KM8lCitl0Xzj/9C/F5Wo4Qaifot/Mc9ROvLXB/za8zfj/jHdfwuy6b8qf7PUeuP8uZ7
/tH8Pmj+b36dGX/9879bfFff/xYsCxWr8dh+yPH00bSZ0v8FPsc88v/b+ceHPsv9WH38+e29bAt4
apw+wrgsvn12bX/8+Y0yU1+o83Waz//ZOX+AP79dfcjmY/wfB3x8b9Sf3wz274QCOOe6mC6aLrdt
8e2P/uOziwnuujBhtwhjpum43/4oSqmiP79x99+ZReG77ZqMMscl1rc/mrL97KIwGxYO5Q6I4aZw
v/310f/2FV6+0j+KNj+UcI1v/vzmfPsDJeL5i54/GdaU3HUIXujcxKIP/x7+TvX+/RQXIQbTf2vb
SAnM4nuvLD4obmsBXWiAqMvQDzLXg0mI9+XSfP79f/X3KAcDHnAibkIX8u9/Lx0amtRD0OGXv5/Y
j57cTt3jyH4McOsQ/b/4Y9T+J5+OQqbFdikF2Jb/9tdsS9YGRYUWgHoFR4XHEAq0t0kOC3NZeJ31
UeN12zI4lNw1gZcX5VVW0JUFVCkJ1zZg7//3ZxcUX+jfr7YgRDCsJQSjNrHx1f3tarMQDx8jgUwr
qOp3Eql5leBfAzgWueqK9X5QvIvGXNRYtI3Nnrrg7c31bNIfpCoeIY9znU5vscFar7KcLS2IZ4/m
VZygrJHGx1pYNybmDtK1IKdvvY1hsYe6NdB7bFcP7hELVXB2H9MOGNDuvml/Usg51FBTrk3mQ8TC
LyBPbwINQD7MBtYHTHpl92aa1I9aONV6hILrFUfLsHlsAc8KkMiEVgj0zOAPoBZJMEvOdouQzgUs
XG5ny9rWj6APr/p1k0AmBncVEE8e9HK8oqy8Utn+/BkiHDkSJJgcL7FQl4HuR1bKJab/fmDlSGLh
byUGDAd/WEnuV2LW2ssWOVJSY9suEqoWEcA8kJMEUhJrXHwoF++TavgBl3ZZFj6D/JZtb2Dc3pWl
J6LbuRiTgEw8Gh4keXw3vnXa0rMljPFqzEroo8BzGF+VF0cJiqMK3H8OzM9C1B5Yf74koxdB/TV1
f8TAm9WorCAfJOrHSaACh+sXQkREvcZIlEyp60NXxzOnbKPg5dr22aJF2i0BtsAZ6VLgijvpYzxh
AgVpP0zPDOe1AlWjwC9PlY/4zAH4rTXeKPAIwEuAhR982A4j1nalR/HRjT72rEH5bgNpvcbyqg6E
xRG8NEw5Ja7exPBRMBntBcjTQLcHUJQ1qmUImccfrCu9unodxY/KgfiwYyJfTJYhvor5X4DJi9fH
oOsHplf1k0cYrKG6dlHAxA6yrF6cAevHVxU0lMwmBAPW2DAHIk74uBPulykIlylvAeVjfg4Nlqgb
IYLzI5v2ZfPax3u3w+TuSFxPgtkZpBOMfEwoskIqs76tWrwHASFHzbCbkOUY2cKGSywYmp7b35rG
DStfBb69At8T9IsXU/NoTK80QxWowJ0IkAINPyi+dmR6VXLXwGcvwffSRLlvmfg6KW5VaJe4o+tn
NRCDJsyp0AdMuz+Pm7+HGKivbl5itqemuDXwi7SCE26JAM5m7TzTgBlkYlIIAURLK6+X5kQx2eco
G+KHMuCGA5ceSIklaKzLwEl3JawcwZJyq2AjUgEzyXxR54bn4EIT9zR/Qpp8RPiWsTbzoVaJJKeB
hG24rki24TAkQvYKK4MVquJ+hd+sZPg8YbYQwNaDA+uPqLdUCX4KyQe0H8GoWhu9AeFxoPK6D0ix
ifrHgC+WRKEf4+YLcNvgUs5KRjkU3jpYpxRgHaOsifx/sCzt6gaajEsSyEXCIe8gnEc80ZawvHio
jOGdShCQ2/xayeHBLPkiTznk1jjqpTg1Y2sRQzsOdmJIT4KnPwlAVPD/zr2EVssKP3xpv/QVgHa4
PSth+h37AEXIT7PXOGS+rIaFaY6Lrn6kdPCrVq6y8kdZgYCLK6qAAKfL+d00DEdUKFHE82H0uIpC
/FP9B4NWqN3nvsw7H/ynRYxvKWqAhKjXCRZ64SjXTYzE1n+zdx5LkiNZlv2V+QGkgCqALZhR5zR8
A3EKzgEF+fo+lpXTU5WdXd3VsxqR2YSkZIS7mcEA1afv3XuupvkW9yWQb5/3N4niLk2cg9ppJEpw
I5GNVHF7SQGFiCtUT/T+kf5pdnYZQXui+y56vmbzPtbf8uIdZaXfNl1U1s5H3Zsg/sX1hhCiZcGL
WwdhwluJ9yx9LRtA85x7L/fu5UHlOVChgHA+83re0mV30hpWO73iPqWbrbGAiWLfcw8r+fOqesOg
8VRbnsWzWHaYwclBWZ675bnnIUL84unVN8oIlrxDzps158kfLugX1nEOF5eOkt8vwuuWQ7rEYakk
YVOQrZrUfo7qa6g3PhTbInQNGmme0o/0Bm5IyIrcTkcpr6YeVChsjbZK5psRDVkS9eXy2Q/K7Nm6
HpWiPKL7LDynHF5doQQTvWx74Nuy+VIwZmRrtdcpxfE7e1n1jaVxRwIBYwUQRlyYyr5vyPqZ9Ps+
5/LMN424THssBFTMfJPwsgYBT/fncduPiTjoc7knRpXljc6OpfmXDagm4vHyzdGZ98RxalgTLW74
ovEafOgEHx4WwttVBTaIknhr7/5qLRIjRvM8XTowZnG5tZPd/6+f/3v1MzUvB43/rH5+r//X1fv6
/aeam5/5o4S2f3N1Rxiu41ApGxh4KPP+KKHd31Tb1vgryzQNTbMulfofJbSt/aYJlcrbsCzUrpe6
+48K2lZ/c3TLFbDINYOS1xL/SgV9qSH/TwXNLxKqKYStaaTY6rYhtH+s6RbgBYI6cw1mag/3uMj9
312Mv6iY/+r327yA0IRL1oHBJ/z7Ct1wKujHLshIMFCa/G7Fyz///VyHP71/xIPCUi1HtSiSxZ9q
Uit3xjzBMhGMwBzpHbr0/bI0+L96EVv904cgH9ye1W4jE+SMwk9X7vTB/5+8hENvRNUtGmeXs8Df
nWRaa1EHNQcVkI9hM0L/iIzs9l9+CQ2tpKHRGjBVw/rTV2E1xbLEmATRWz4Rr7eiOmHX+Oevoen/
8fvgm+bGNFxL1zkC/uPnWOjLx5blboF5N4fFPju6vnGHaNyn8A7S3T9/tX88kFxuXucfXuxyPPy7
i1YOSAmqPOaiHbhee2ALUbpn3vhfvIz2FzeZhmCKj8QNxvP6pyu3bducK2lCNXBFG/JVCzo/Dexr
KsrksIR6sO7tA5XQP/9wf/2ijmNotqm7PEB/+nC2ngyxomyBTvfLwWvypf1XH8z5y0/mWILTpXAR
Szp/epENKJuwJ4cXaQwOIQIlRdnn2KenA1SVF6dwQiXHCdiLKy72DrBopKryqlPfO4ypcr5lcaMa
0wNy3nxAMjaceMIevN9hnMbbFn9vw1FzDzxBN+4we2s7dYwOKDRXrAWdjtwDSAqOxUZ/c5RQazbO
USMl5xo27jmzoATKx3nMQ2fjm7XaHUBNH4kNHM7GBaMVD3tHdxZfxWodWH2jRQxmwlJrdyIZotZ1
Um8RsbfCGSjkxq4MbbOsxkMMJHHbioMSAyyyobPjjchMsqIJuQDQu3fN6W617YBZXkou5DoRDVw8
lbF7RN33sA2Ac6BOoFWsLkwGdDX9TT3CVKi8Ljd2ypYSjJp9qfEDTEsiTlXgmCCO3ee1+V7LmIF0
7a8ie9jm2yVFWDt0keRXagBQCKoK5FiHhVSO4JE4DPZeVn/VcKWKmOv0OU2RTbwfv7OhfT80nH2x
0zVen95bydfcHzflc5tPI1UQGEl6+ziW4vvR3ZnKzqbeKA5O7C9LhF3dtFu0TXcNKUUZJzuMRJqJ
vwLfg/IgDODEzOTmavKLrQeeMFFwqqECKCi7zvXIQYHvwsTM2n0zMfmQL8n0QQAhGY1UNxw2m3Kv
JYXXVA+ypCcR0Kf0VTdcXcaOBye7i5Xb1ADMDd0uvQHGuMuGFg3BR93cltZhVM6m8lBNT+l6b1j3
5fRUmZyotb2RMiujPnLWzoPItytNq/J4bttDpad9kJX29QK/qZ+AxRhLvh/K8qpf0cmvhuL4JaaY
pktL6Q1EZGHk7ZJAAE4hBrG0sMeM2XHWV/VrHNQNi6pb77VaozwFYK6RY7RCt18ucdBLsJI1nBvw
JL41yjhJcJIYsA8ZUY5+rcwPYiyuQG1VXgL5yxHtM0HFoZsMHAsjS5qHrMWYWw1BxzSRRLeEGNMx
6CczKhctpdVR7MGRb0zQ9K306nTw9SI/aQRApy+l++4kLiHX/kwOXnmZBffgps7NCNvsIFYiCrYt
shRc6By3ygxwUDimT0P/QFWo4AIa7GDFp0gnw5YtQ6tQNWOfU9OtXRzaUjmY9uTnSSji6xHFgXBP
TUW6Qe+pjEpEcgeQ5zqdY3luXGaWU3rBb3M7+KulsBLM5pMLh5GoYHevLMtEh6S/kbJ6Whw+zbAt
h7Fr3sYLnhES0mHLJ+rbxEg949JqUBCccykvvDGFe8j1axh2QqHLX2nlaWUjjpTepfORHInKjdZ1
vHfJHjKF+54W9U7NLmDZ0npYpeIVtX2NVDq9tZi5+pZ+6bM0NybOGE39cdYiwp0XYFJ9yEcXy+US
Vkn7lGpfGLGZzQaNO3D15LnmzFE58rTYMRighcs78LENyZOZJ/QZDcu+ZxYC9vvQWZg6RX2AD3hY
u/Y8KNlp7eW+BGFRu4JmDsFd212yvRU6007V2hfj5uVp43hlOQWdVbyQVpv7q9MhIY29AWO6Dea3
XJKH1lKwxuQE8sVnrdVTOiyXDNafgjOmoslnjkhno0lSjrYccPJS5S/H0LGqo52todnbz9I9EL9a
0edhX9mJ6Ze5Xbn4ECocp7qT7eTW+MQ/R1LJohZydEuryFT0TykNBvWp5eVyoqsK1efHqUPy04Oh
fo/1ZW82j1WMlG1wn9Nq/LRmwCRN+76SEaZwEixL2vIN2dYAMGtX5gFsVdprbegyWZW6+V7YfRVK
cEmQJIFVugNY5iGxdrOlkIfuBlWnP0jzER3+/VzgmeZJ0VUkb9pgBZPBvSawH18ROEdZ03eM9GDM
c/muaYskcDJcBWqBMYXIW67lRWJeFSy0W/NMxubqcXZlJ2MJq5JE+ZB5XUTEsj4Za3OFBLbm2rcB
xcFOHRsVyYqBWLXbt838JsyKyQcO6FUcXHf8EhWYKHXg4JYw6PdS/uvSEhCp2IDjs1sYbnM9Vypm
dTld4JZS9cYeq3/Mwl623twqIYlj1xlCXDZT0ycm45GB+89gDlGPwtr56JS3IU1Pw+D4RbKGOWnO
uJsC3MV+PN2KvL5TrSuLxg8MzV0q6r2DjnegzVS54Yj5rNqU1rNYEXOE2zts075Guhq0w+eZ9gOl
6TPO9LtYvtp9cY2i37erOFjxzEvDusnNFhgyfRHEZjRGw21VX408LTzbUKUvFGn4DuTtIn7K3RSe
gRUoMg7aNb3WemoHe7uuixJBH8ljWy8a32WmDFl/4zFyhttRzR7SgU5ijKGa1tC0CjqXiB4Evqr0
kLdsJY31azImsttQRJSWfCuGNA+HSwOCxbPyLvidXZXU3pTn930KDtAxWvWCclBDqVSgca5m662X
74q6HLQx9vLpPQfMu7HQZc7idcpNNr+BkleIMEZOrWoPmrqfYG72uyVjQYFhFuQg/wruzwnhlbUa
oSbKEx1cJcQ1dppdmmw5SSbnuJHmR22sJ6NtD6qOGGKkjYUhWanlqQCkDMOteyukerMQ8TrBXcAR
Ryyeob47ZEq3YjqM8fhYCFk9CIm9Ld98yWIau/1zS2+sZbEhfSUx77GKeKl4bQZ1lycpQgJ2zZ+1
mA+l2M5j1Z6a7UU2ULWFEzRZf7cKC35pw7duX69bvy+ac2M869pXTzdrTp/gvnsFw/TMARgy0Hjd
Xt06TKwvRFJBOveRQadylmGchhbZoY6x7ZIZpDuucGoYfdaobxSBx8oOmhFrhrVr4ptcP6HS8pYN
fvML/HiZ3tADPLXt5nfO3SANHEq3mwKo/VADi5JnndiT7V63c690n1G5+kry0G0vZKLu9csjlonk
JMu9NVXHBOJJWgSC/qe2ssSZA8pNsSvjeAo2qdEgujGq71FlTMRHmgdu06J9WDsey756HpsnR/1Y
jZ9M+9HaKNXvtB7xBHLMZ7eqMb91odgCTSVlpL/R4tzf7OV+FMNt7GSPOIHxcy/+Isz3ZM739lhH
ifvOogfd5bV3d7U49k13ZN+s1/vCftrSaJl2Wnpz4c0bb2VxJOzUI1Nma8IV5F++dwH/xoYe1jSk
tqQJRlYvU5zAfBAvf+toZPuowci1RKgYoT8aFytkTuQnc4drjXIjY5dKTZPdD+4hHqpplU9uO+/6
lYBHIBuTpKDQWWYRh3KjlcWj1ZLmbavYq5Dn86UbLNe8UZSvQT0IXCXKfTEQFDKde9EyWX5JFlrP
rYnfsI7qyT6OtPyK8XYuv01ad4tbaTDtp1+OhI0qa8Rbqf3y++noX5rm/vdGtTftd/0w9t/f49V7
+//CvNakvfCf95vO76PM3v9hXnv5gb81m3TnN50Ok6VqwkbxIzgQ/63VpKu/cZBTdU6wbFUGPMd/
7zRZzm9QTXDv0N3ESMVw899bTZb1G7/DsWzLNk0yFPmr/90H+6P187cB+18Paw3j8sb+rltzGWHS
ubItVJ6uoCrS/jSvBbg0rpzoRSDNbZfWU3tCk5Z7g14uoYKV/qRaRXLCAcOG1R439241yiB1Nr90
dlq/+vF46DmZru39yJ6J5Q/VXNFF9eAoPoskaQgDJoahJnAFylbhSk6W2yRCbYLyNJXdRE9fwVmR
PlZtdYs4XHuuhH5jJiu1RPG6DbUemNJIomLi3JZN51UJU6tEsz2pwwmBwwvR41gDWYSGNmF8RdjQ
arm7EjZtmjreCrDsxAnwyi6UB40HpdS3zpM9szS9sLSrVZ3PshjqAGbsSSiollSMq8zCHIGJYmnM
yO2NV1soQ2StuukLFfwdSvnBqIOqcT9AE79v1fuWG1+JOUYmpz+jp+FrZNGoyCeBOc5EPg+QySCv
SSkiNtK7zDSuhYBqGJfflfZrge6AvmKTXknRujaS61/G70nankT7kdbSm5T4etY5FzK0MtLtMGL/
HdoX204jXR08hWCawnYi4F67ul8CR1t3YiSUeFOuGrMJk4xB11wZ50FbKq9PrBCXcmA2yR5yxM4V
T0qHkKpbHUTemGiqQexyi25ALD+GJCqZBs1AmtWMMUV3CQFVq+euHp/zs5Or35nN6ZCL3KdmINz1
YyTwbEzXI/jlqNaAxGK+K2j8a3bqKYb4kGq6BzO/z1EXSfPKzJB5XZa9dLFfSsU9WIZKQ/1S3xj+
aOoEVhl3Mrc9vO/MOC+nosreKdx12FZjZx9nSQUobNOPJf/ImcYidGqmdGxY3UrCjb1Z9wU6u6dO
Y67HCC/Nb9Fb+4lTwfO0Aqnzi0qhHDJYX25VMYlddo35muQmLY15W0NJ2ZNzNlKy+r0kt8pOLWD4
q/soSiJBW4OCWCcYgnA0RtA9FADTfJIyO24x4wLYKrpHyMsnRm1Ck1dmA+8I7Q4Icr/6p6RJTuOw
PAJHCQAmIzRLm0BpOc5KsPSR2PIbS51+YqUJTeBs1MxIqUWzhCNyPxwD2c5IHWK6rJLEYWysKayw
oE6BCZRq8ZouCOd6zXwbLM0KFUBgPHv4T5cu3ZmmBffEylrOUcyMyZwArggkd97JtvYxVwZNdVTR
YM+9DKSF8FK+G9ZbHQcy/siGeYdCPqdmsLNr1arOlaqRoOM2NGEmud7VndsfVACg4TBxFIxp06Au
qCJw71cQdlUueOqScTNhtCizJ9WszMeKfOyHqbke7Wk8uam8GxnaqH3vS7Dzs+q32r0bopwNUgRR
ZfG2aedBNKdUKeAxckRNi0dUb4yF00/Z3Kfq1Zh3eNcYxrnFqTCRq4KGp9GyMZDigPaUoNXgh+hE
Zdi+fzpb5dxRekQdeem0hkI+WRhgAdp7swb/RWn9ftavUYDR+DO8rfYT/XXW6J7oR80Ox2TdVbb6
ICWBTFhFLOs9VsGglOA4i8+6bg4OU9R20qlYmzA2L1hZKhLK7fyCUxfxrRyuRDuHPc4MpyPHR0hv
6RXUwQ8ksOyWethJu8fBR3mt3y31q6DC68s3o9nr1HT21gWxxC11aovYL7lhcvU6TtTbrb4b7oa4
2+GvOVqj45nak2LJQBde0l8bFv05sgpjjVYUfS9Cnk8ZmeyNceMaqa8YPSCoX+mi8aytd3xNzLGL
oOP9ZQmK+drYb9Q9WXuXqs5towIPRtxBz83aKjQNCc0UsJ8vwHAeG8JbLHuJloLD3AgJIQH7rin0
AJiJKytRvq75vOZ0M+FbEj7h1TmdoziMk/WZmlZ2S7AJzl3yqLjoIIbB70izW8Y0zBeiferXpi/C
tX/JxJVTEf7JXyxRreRRTxDOmpXXDurMhSM1UIvnZM5ui8U9lNT56F2KT2Dl2ItDhIK7Clp4ddEC
kFlQ4uIaLgy9fvDZFynAO88ezDBbdC+pKXKbwyWVKi7C9qJFqV5mJ3sYOXMSWxVsevKrmjArlKBL
9IOAIIygBN2DbAPDPCfuK86BnSSapaogvWpvSfrTrQDTOV6O+WeHTGVdxI6cyEyzH3uQfBeUp3T1
u15q3sJcF9m9zxfvWcwhWU+QEXsFndyJ1cSsfjZjYwewdgoGTp8B+7U+DFdpPpH7nh+6obnLZ1S4
aZBcjqz2zhphLW26+5Nb5a/f/58LlqGL12jKu1shtci87reMzC9skJ66xi1KFZpdlelAfzeY5RYc
afR54Uqlz3IzjqC69muPTrcvnD2dDw6RxYNVwh8hZ2PGvL8IxNG/Yu1mqWZPrz/wcATk2QfgTziU
NBjbPobsuR4df5vB3uispGi6WDsoz1vaAAqU9ZGes+03+YME8kZOzbnX7ysxB1VJatkrT1AoaPTS
07lSW7wAiMLTQzKv3qQ1H0Xa7qx6jCp3CijfsB0/x2N1bjIi7DMdTUW9W534LK1fdrX4FWqMKaPl
hl6FcGss3civbjLsyuRBMTKnlVVxgNHKYr/a1bFfQPUxRk6gECK62oxhN+G9qMR4o65mYGMGcMRp
UL5cVtcU1chofdcseYQbRc5gILRFWNKvr9WI4AbplAnn1OWZ1ubIQS2VVEtoJn3QqN2e7X0HPWq3
Lu2+HETUXAwpKuaQ5tKClVfoDzKW0uIjNnayk7+s0Q3qze78Zhn2iXTvm0U7d9jom4qNcZN+x+4J
jcobK/cnMdd9HD/kdQqP5dIz1u+vIB9mfmsKZG40+SAgCsKy54kbPNU6+F2rnxq6e1UV7m62FTjC
9UPpcKNWDRKqra44BlXqG3UMhWTMERmk3sgyIKdbI81k2BB/Wszm5NuKVcGuTI42wmGv/try5at0
zYR2rfXUJeZt7DKj5w5w1JVOCnYTJSbpgSzZqRY5aU/yPsk2Xxt26Yr6MEnOpd2T6dk6r0qLggxF
/r5n1oJnICA2jJsie5gcjOFJun5xDEyIP7pUcw7aHvdJz7sbqsd9wsHRVvGml+7DRfUh8QL37hwV
WX6aWB03ed2pp9HQfxLD+RprGaLw96d+PfYIlvqEVZKo6rajV9h0LAdYVdsFg7vzamI7cC44juO4
XXMGDInIQzISN+jdPq3cQO9bRja2YM3pXkTxNUljb3TCH2Oa0gOqN8eiWuYXTEs4WYnflCegldyx
gy9xYU0kN0CYXdYP+iHemt6RdbiL6/Y0Iclp5RJNyBkRdaZMUdjK0WlpELQ0laB2jJ6x+9O4DWyL
fg+cMcQtaakj3vYhyFPuDVtjSewxQj1ngLVn/tcmWLLads8izVOAsg+soIumxI6h62HNr/gATuEv
ervDvht0zYNOcFGjLM829WFsx1FW09R3PLuheTjnV6kh/OmZHGxfIpUrG3yMhFmukIA7JnIqmDsR
moQb2Mqj7hT7pSsPMYGizbju8R3w+ohCJCAxLHiCdWPlnsus96Y2H7AObSarqwbylNobhU4ZFNty
quwHwK2280h2BVe391zIRSmWaWs1Qzkrfp81j4ypjvwgkiJxJ3j8PTy60YyxrZ1Mv8Un0ZntK43T
IE4+eUyPSq3QdM/9aVb3CmV8aox37kT9EJuHWmutA/GwN7o65X6uF99MImAHLfcXXSQdhRKJS4vG
iyqG+NvAyJWEfAMpKDLt4m7KVhllAlBWs7Fc5sgcjiRrvMrW/OXYaRWywd92q/GQ0zaIY6Y2ykUP
1YGFGlBFDpQin6NZ0n++SYoS8R+ll8ArNmY+4Q9eSnc+i58NdEgNtXWTfgn6Rw2nOIocHFSs2ODD
uXYsnUx37iyzoQuig7b6qoun0Ubu1NIk7vJoK9KD6hxMbl46Xx7C5pQ0rPcRXOAWm+xJjLJQ9XT3
xXIcpRGqiPljctsLAhwtE2sZnNX65DbOtehuO5W54bpSdLV+tjX3c1xeyE0+0AEimg/L7HqFOl1x
t4cNHEmO6/4AXq7JmY2sqGS3kz7SVzckGtH4qaPnt7kE4pIl5HDE1YkbTLf6xh5Q8Uk12rLxCmry
eMNmycbCPhRne5Xm16K+jOJS/AJCGt+LtfSGeDpk63KfWBp+9Z8kbz08RZJqo2FTG1ksZP1Tvm88
m9nFrZA/LnGyN6wULnnltU0V9FCnhja+StygUDhy6kwutHGvMdyucus0JI2vCcUn5NWvtqM9G6dS
f85Eti/sF43DUhl/AI31x0LutcZ6UjGzcKhhuPyTl0WUQf9CaBba9b3mvIMQ95yu8Vvjs6+hDbvv
tXbC97er0GZS90dbVBiPyD5uc9pJU35gtMN583aSzy01mEX+Usf0keFVbL1KdIz4x/lnhPSNXFUU
WfgOGRDmHkEJDlOlZXyUlM2ILNAvG/6gPFhr6c/kf5atHmlr4UtY7uXgemr5gtWeTdkJtJItdfkF
AIPj6c3K95PbSbSp9s6M3WhsBVT+mdMSIjIc3C0ekh4Tvup+yI3SpWTMVm9hUe9zyit9vWoLEGfE
vqyDbxpXU/0hCrrP2pdhiUihXWcM+2zrd3aWAd+fo80uQ4uoth5xtTPSlW3us3k6lSKEz3/cLNdz
9DFY4RnzYPhie7cp4fUSGdxS7QQFll0T2UkkSOa0Plasx2oYzoL5h8Oys56d+t7KlH2BlA9ehGe6
t31vB8gcrzVGqpYCqy11f01q5S1xwZbMjIqyY2WCABQDnyowH77DqZkOMBTpCj/r5k9fbgSJECFV
9Lv2Iok1G4qt7CynOYZW14zh2OQH3e1v8iato76LA0MqH1ae3ZUK2JSYVXJWCKm3TFR8ihKHGMQh
YOXgbJXd0skX22It6LiCpBJ5bb51/tzOd72dzIGeu3owj8rNOkl0Ct1nZT9lNa7b0XHDRqvuiiQ+
OXgF96P6FJdrgFJmp3F6Wegix8ZPPyOwBrw62HgP3ZEsdzTCOUqBvNgp/bqfoQr7Q3OziPNIV3Nz
mLey+IF+30H48awZxlZ+8fii6Kzsu5Xdp5/N3VhQf6/1Hf0yb/0cgBXQdwF5jHUmqNB0Mub3p0b7
dKyJXao8GivFYd0eEq4Qk+ZfM2srGXEMDlmmLLJzc2/bPg1yyzeGeyYd29h4X7g3VK5bW59GjvUJ
EXptjYLcMK5VpXphTcD0fdBT57tpht1sdoHl0r3KZaS1FW3yyW+HChRIz4OCjrtlYoyQ2NO341qm
1/H6CrAt92Bx4EN7VceSMw8Jlkg6JJ7WxAa+Y6yPG5391OhDEziqYz2WzrTDuOHN8y/XRPjwtar5
Ll6L/WBZd8N0gY7mkTUxGtVhFUo2oMa35+7WphuU1EWgNXBTlenddomoocnlSQaa832p2jfMz/QZ
jQiUiPl95vTaa/eokaA4jcxUW5As8E0irMQlulZoi0kdAlb7qRt4c+XYCTjeghmgNh1XKFCnq4wF
7keOYaKoh0fRPeX2l7p2YTNTdvY4H9DGoDZtOLim+lYdUlfbiwQ6b2MU59Tpvg3z28g1zzCLs81R
exmXqDHWMEtiTg+c+wVCWrewbwUoJ+IjeLX5LWuUZwRs7AwJKzswL3aHXjU48e+m+dCUw3Hp6GZ1
bcS4tJWEi5WhyjCSOeNOmVSEHvQohfxJk5J62zxM+rHp1SAxqMFohs7VbdaZD1gQuXgPG7FxmvjK
C4vUjz36QriMcUBjJnTkL2H+TqNn18Whm90LnoPFZJNHyJwkGD5W0VxP6BYQSeDoUh9jvcU4T0lb
us7bioTCjY+q1BGUNMcx3744rjPqqQN1dh+h8nTg1GwMrNNZ6V5atv1Y+RH1QMQwiOg04oj9+06p
dvmLMuQIcThwohsnYZIdmArC+tCziUHQGtnzNw5rKkabKlFtfFze+Mt/FnklFMQs2qxdBNM7avvr
pb80ZDmi2TjVOT1LynxNr5howAFbF68Z7vVyNT09xGDvczfcjm1BTy1d3t2iA+QrFxYuXstR7Kce
54mRD+/wgr47hNNGz8kMcBgdbJJDfKt607dwVna0BwPQ6X5ltkwPTexwe7yjlDq0MhhAFlt1nK0L
2otBGYUHbVgcIf0LgX+wktsTP35S8+J55sio6nuIkXvhnpltnu2VFvV4tVTWDjIrBS2RLX3jExBy
Z8YPlZWdgLEE6fhShC72FDhONnr4CunL/GzOvjl8df1wLXvm9OydnGkrk3IZ+zicq4dqvtI5bBn4
HfWsk0yOutYXuvTX2GIa3zJyS2S6Z/b0dMmpSyrrNu2rk47w2iwrFObWB2YEkp5dwlmaR7mUXy0d
HxAQDzUqLTNLwuGqyz+nGeMG3TM3tSONYTrVl14fyL4LpbR3boU2pnUDiIIn03Io8nrK7YkvjQJW
MOsSrZ/nd2bxPKioXmQa6N1zk9qwQbrHpZl5Nj4r622AFtqWv7gcp1Hs1vrZMp8Kiyc1N2k8vBMV
F64F21YuPD3tvIEkHz2FGYwqYsb7yik5nqeHuWCdaEwSeC+aoU54pe5G+eZeOzEYVfctF3fwfTyn
/wTkuMu3kiV83Nla981MNDDL4xov+xmduxjcaOids6VlDM55z+790E9hpsxPxEIo+HLUMglGihN8
FW0iwtLmZJW1wZq/JcXzxpkjtd5c9N8Ss2SMdmXICfxiylxuUWnhv06YiDjpg9uqX9mcoTua+sPk
9ktYa1YfFEQf4VT2+sHeDagZnKm4sAaPa6tfUaPfDjrzxjKxZ9+OeeyNVhxhAHHI1TclKkvyumKD
S6UNJVGWhaMD+meioRlXuaNcd4nzmG5MITiI8/RV5k1fUqsp9VUjSTMxBsc+T0rSHnLhvmj5CPM1
Z2XICAqxs+dx2mbWl/rWLKJlzaBF2St8dMw3fX1k01zvhoUF3smzF3vUTAwpOeWoaxyq0jbYzTCa
6lTNVTpq4cgLON3v5WRHWwimQqPdKg0r8pRG2XogcPNY9ogT+wyVFy4zGiIqGQUE1ifeksgdc6td
4qxHs7G9SkVcRMdJwdU62AYHUPuFbuvQA1KpxpkJLoINenp2/rrqqKVGvfWUGpqs6LeXtlL8JVXS
0+9/0E1FcZir5zx27zJDpVrQz1bfF/vEkIErsh2sEhSRZQS55wpezL6QKWlynzM7PmOaFFZLu5vS
HIGrqt+4on1E7ZL1x9buYGhi1xC9SZDoQux1XPrGmvzkkie/OLVV/dpnymcxrmGbUPvQwSVGL0oA
qOCBqNi98+VpWZwXJ50aX5eUgCsKgKRtLyIdsiuH/eRYkRoSjewt9cHqJipSNlYjDYbl2E9sc31+
SgVLUIuwKwZ+M5fntejC7BJHoftuju636XxAzWE21WFH81nnbunUaVewDkn0QGQdLyXRy5aCroLc
EorVlQeCFs9Vb2f5QXEmy9O7wGw5LJMaleyBHZ0sUV88RfJO65SvWEF12E5F7itpHJ/RoIadOrpk
BanlabLnm1Hpt32sjXhTChBZGlGLl6d4QR9Dux9rhkUQstM/FvNAK6mgK6wRLXGJKLeUZDvMUqFH
vbgX/gm5F3M5C9JyjPs8GZpIr8S+WWkYbjZvIEvVNErOl3Td0CogWaMRq1Dp3G8Jmc6F/WloDMcW
JkzXBTK42Dw6cX1eF8zi6Xpe8AV2XXzTbPGvZeiHqCO51ehszu4Ecv/+BzzI6aAgQJoveTAqaPqT
2Kqnf2PvvJYjx9bs/CodupIiDkowG3sDl5MJIB2TTNoyNwiyyIL3Hg+hl9KL6cvqnuk6RzNnoi9l
OjrYli4T2PjNWt8S2TNxrvmjrg5NtdaeHdn3FrT+neF6jjTO1jSO+9gZf/SmdDYwBQ+o6SyvGxSw
u0agJhmmfa/x/jQuEyNpE7rIRYCYtHPNoE9YVSwsNsYmO05AnPwO/ZdBtPUxqwiDUwppZ9RbyzGD
iT46E6e9GUe7MuQpoHgttkLwEmZc7bOqn1EDNAcXVmdmReGNidahl0rstLmxd/xoL0M/mL5OBndt
wWdKFVGQGpoGLmhu65yudkBR4FCAT3J1gD62jdcuaBqmBJXg0ozFZh3RSlbFcMhhdQWu9cOpZtPH
SJOgiZVMHefq9WrJS4uy9sCRqMCxpjsyCZ1jSGAUypv0O1DpZTt01/TJcebrctmfnFp8KVwY4e51
CJVT8PWToLyamDIYPEMktRI6421FxtZlrTRQhwzPQ2dW0IL0F4JcXK81TN2bFavpUnBdQ1PeVyrm
nTPdnVuz1VNTXh/k9S5t/UmK4VgDO9/klqqYOLvurh8S4EYunNF1PV3gOsW3OLJ26XXdRQbPm5xd
Kwgb6300X3kr3JfMma9L6Z8uqfJGRO95pLmPdrSZ+oLyu2iDMsy/jJZ5VgiurQyp6ohK1I3Tr8lo
4L8aZOeZgh8oS8eel5MftIHZkLScsyIV2R4A/cI0o0x22ZncSUgSzDJT9ZIUiKa0/jQq9lzSMsad
2+UvQ8Xnhbo2bTsnTvwua09zWq17ERpeVsbvVYdkeOndLefyvCHA5BK58SuiuKvuFkuUg7poaK7g
XNiiNNKIaUoWZ25sXtwCG54NVGgzV/HzaA3o0gb7zKYlvADk4txPB8g3AwVAvLJwiyIsW50qL2HU
AYRym9dEOcO3rr36+mq21Cqq972pfbFUrzGRpqSUZnYD5OczZLHAHEZK9y7mrlvlY+bYlzwmhnAq
12COzOGQlkBkVMTyvcUUualjWfj2oJiDESXB3mf5ERprILjy0Vqvnr5wssSD9UOwIqcSnS6RRZ5f
3dWcnYh72WLwpl0/WDF2xmFumOGKy2TM4tRfZ51DUn7Xou7HjI7Lelyg0GICDo9t21CWHugdYuTT
M617eBx4bjOduFLRRySoiJoKr6us+0ljVhVijuWr9+eRTKYhdXzHEQCyivKSYvlE8aSqm6sE3gBp
wXFIGzss20LDxJlWkXbQspaUPKH8UJbYQKcW3InaZFfqsFUQlTeTQa/J6gMtsGIoVzYPDviWbdpo
x1WPuNbwVAe6RPEXZ/2L1YbAtsrsSEIV99nQnDR2rZmjaMrsavJwyc5TjdTr6sKGcMPzNiminZNG
FCpDvnXLBHeTTHeVtj5X9nhnVaHL86QxN4Wmn8b2lGtZGXC2gdYFJcvEqziOQ7NP2+prqNuTR5Dy
G5slag48e2ZR+NEiVIBO5LWomzAISaECIA+QdIhZqK0t2do2VoSSRtq0mKHnmUNIKTsqC5GON2Or
DniG9Luw61rg6Q62yYEXunYqv+2wOme5XXhWlHzR+hpzqtYe2tb5PDNq2mSmQ7QXT7IiJPLdQKVi
MobAUageo6l7iETBaA5tYFRgnlZWSf+QIcmYJHyoytLZhJi4UduUbhGAy5YoCWMPtorXObl1gFsD
n21OSdJd1W7O9d6FoSet0G8xeRxENDaBJtSjppUf2pgND5WyF5ZLGS9JFZm8Lsol7VgrH8lHMR5s
Gpht07MemMwBf1Zl7tzStk9145KNq7TdEhZoZ9zxNna6Zw0v1x4i2TLRUFj73DWL/cxpi1ynsI9q
lZrflTEm8FK59+kY+Y3NDJ2Rg/HUooqiD8zuGlMXvtat9pfSDtIqnL+abmfvYaLgGKir7+EYRl/X
tPimVe9qrOLzsjbLU95gWcgINvGzxH7px1Y9WQtndkgIYvDzH+vFnek/h97XRPKYFBYnTEEweIdn
gaQtm3CCmfVc3cVfuJtatHa1E6S6LJ+SJtxRFLNCM7r6KLOMXz2bso2hN82lnnFoZKRoBZFlNBcq
ZC9RPGcrUyTneE7SM/lzixdq8bSVS9kwe2Gg4Wpg935+UNe/S2ShHZz41rYrddTbkhmxMTIWDGMr
MAr9rTCr2NpMJTuXjhXA4gy3Yp3TbSbA06oqAWtn7mfmzvCrOQlaNlt+0hj2KY0jpKqpl1F/qPK8
XjNejeuHoluI7gKpvw9TnrZDumi3skv6J4Ligli4y9MkkNfY8tXS0vgpFILFdqgpP6mtyi/K1vYq
A5apQVbuEUUCFpnFnneT3a4nmJuX0dDUrc3aZO6DMDfNY90yFlhaWsdkzbN7IzZ3TV++a27TnrMM
6GREq6nMDBeglt4kfRojmcn37UAQoKC721lN9nVlvBYuZnEhxRi5lh6Xl7WefxR1XHsRJEvs5mX5
guSy8rJoUtwWtjgQLIVu3ETtDxqfo1z4JqF+T2Ujvk6I7T2gPMSe8Rh5sWUabyU44oOM2VjrRfXQ
aml6cnumQ44sH5xsLB9Yym7zyU23rSDzMbVnRY6UyfR0sEe/VNB9qKPzQ5VIr25NB2p7TG6jlQ5B
nrQWWW2lE1R13fmWlAStWvmPVaTxKR32iS7KOzJgVw9i7jmZlyXAktkcKdfui2kyg7nj6VPrNau2
aoxvnesHOWLSms2FaB0oIq0W3pHzo90Z1w/ZXNnbzBDPsGGj7UwJdelifb6YqWT2xCZJWO50+fnv
HbXQvI72GpTLgIi9y9SmtRUzL0LkDRgYrkOLbxdw9vsT7wVsJjnO97YTTSdTEy9rl7q+pfMQyWq3
P4tyHs61YaKJKgrcK6hTI1db9qZUTENqnGFk9QKMoHbxTQfmyDYdwOiNFNpBu9rWrSsXixlxaAay
1Nnb94v50lq4t6q22Jd1qi7Won0oFqY8tXKT2BxU5mObMs4bq28LI+hmaOkN0+UGMFN/YzQl/QBT
T5ZsJE/o2Zr7Uu+GW8BSgz9CIWbD0AU4hyBJ082ma3dbC0rZacKZxeSFzT36gCaMBr9WWnGcuzR6
GlobEdEC15Pq9axnpbtBecBQbbFTT7NQ5TideTBqymw51CHiO+tLf2WxVw5zrqjISICOyummtNlp
1FZUxMS1dGrLJbPeNtawHwSxNElH2g7EbnOL7i25s8hszWrVeTFIp9cY2TEHd/h5jXT0OBmaQ+7f
N9BKlGlTdZeFcnpRK48RnkD71AJ0yWGsLovbq4sbMqiOUo0BXwp5WaDUe4qs2X40yazMjG4TGkSI
2SCEnspU7DPTQ/Wmn+2O4D+JQIykciwD0ZBTTFRiYaA3RzTdTuOgRRuzIE6lyUy4by7LODV49XDw
ERfHcogB0NGa2hqFNU2Zy7obY/95LZIFBxNTDL7ktCOA1joXybzrOsxCid4au9Zqv5HKDRyUDZ2P
64QBt5sWz2Gi2ntK8qco0epTj24tgMCbwXdp8x3OXJasA2PrJQwxCFCS5sxM5qZMfGmlxX4q58fM
DO8jp0139uCw5xWZ+JIkJoG7zOAXG3yuQGiNnRDIarOM73C/1JfInc5dKO8cOYOSGNlxRHOS7Xtw
X1tiq5Mgb1IaR1+a63KGnO1lM0nzce98tLl4KOw+DZo1BzsgSeXlkb6pZvsyuevnoqZ1lRGJddMY
OkC+i9ZrZ/Y2PQqKTc9zMYgnkv2A2D7ziTgP9DuCpMSdMBTM2uq1DPWvybC88AIlGMFCnXG8dbM4
CEOiitVYlU+3pV67z3j6vBjH17dlhObCzIvQnJJpeYRr556wNH+1NOUNVY2GHXefjuHzQADnDfVI
HIxOwmp7HL+a1bAeW6J9kZjZT7Eau61GRg2rMnlO+Rm1lKD4LC7tHbwHFq/GjQMb35sbHS1ZNxHl
kjG8KDgN9AE4E/hNaBalWLd9q6NrA+12sjG97Mqr8iuLY3qFQUxEQlTFjRjdfldTzwpWaGGksV/B
gUnv3m5rhPDenCGdN3V5uMZxdg4q/DpzgPqFn7H82EA3XpHSvnRqCff14ICarMZHdwC1E/PkbCMd
dYtuUaCe2jTtjmTXRlTWc3yZzccqqgq4PggP8KGdkSDhL1wrwutIAOOgScA7WNvMZYhoUY+jxQOF
w6g8InfBz/obp+CscMLPivZ0q6vMChbTjE4d+3gfkCRnJ76tG/LMQcE45USF1lpbM2TmazfNySKz
z6uhROlliBuT3hHR8EPcdAbTTJr1oYSBm8ZYTSNHXKUg4CbTmJWBEz+1bVidZ+QC7I8K2zf1CUVZ
POhoXtBw1greqp1zOZP6cVcsUXo3OLc9Oao7wWh4M+OcoSAHh1K5a3lI2FfaOeMaWyy39eo4Pjks
J/YUgc0PfJMYr0tlEdpVa6+DLruAkIpoo02qBVqzOEEeJ29z3uvHol8OOSkTP9NQ+vJGTS6kqkgy
udCjelfpZXFwo/FojffjDMcu04T0jOZQzfXrKlGBOvO36iqbyRrjw0xNG90RM8w0RQPZJ73J/3in
Z3lNhhFbBMfKC8gmY3WjGng6ORGDvpbP7dGdrzHn7h0BsFhOYBWFyxXHw8ByXtzbXKDls2MejMjj
bK8FGMQEW+wkg5xNLwamRbHznDqcg+QZMHlgJJL1fcn6d7Z8JzF40YxFe2T0RDb3ojZ2KXI0AtVV
c5B1J+ZnPTpgprmTBqQVGkzTMxkRKmGztgIOKsoBS2xJPUrPftt1a8O2R3qh7hrBShuNY9OSQSO7
53ZefjTDMN+4sZjJAuODa2pBXcsQ0sJKK0J5H9TpEvmAR7MtVv19kieNV0jrabSqG8rldicW+pmp
qHl8Do15uxrmeu6yL8It/ERAGJ31DP8mU79lXJa7duqZE6QwJSuwz35qKQt78x5PnnmOjPoUgnDc
z4IwmybtWq8Wyw8Ilep+tTERadVkB8Y0o9fR5tsBssthUkm8YcclfCPXnR2DjEORTcZB4QqbGW4e
radIX/UbOx/8SgxfzZHBU+mQ4VJ/cJCXQeN0KHns+TV1WK2ntfVuy+fYnVlG4Z69W51D2n+JpwFn
Z+YUXtJRkLSJ4ecLbDQ5JhnySBeO6lAiS6Q9nnVkFYoY1EPKI7ypu1uO8w3S3/kADQzHDfXJGn53
8qo61ADLpGFk27UwyI42m46xPv02YWUvlvis24gmzJFNGvmFZo/dQDDCSyTy8aG5LSQKiDWb6VlB
9qEVpLC3BZ3VpKUHyE8LOYpXFX4bdkg57GCu0BsmeMxCrSlOk4BG0wgj80WZkva40OAYZJb7SUfg
cWNWAqlAesvZNQFwZ90dajcuBPajUchHs5xxT9XggnRyqNwpxpth1UReFd0j68+QIM9U29gR7Z9F
BFXvhE+11Buk8PwiDhosSR2pxTFGw8ROL/13PNHM001A6ss9Q9uto9S8w8E6HxpZvTiMlHYTxF/i
gyz2UegyzP76kKZwL1eUlFWYcG+RqHhTmsXz2IsHM036OzGNJ2uOzpz938wOMJ2+JoeQum7O05vu
6k4wOoa5ZBBwqVcaAHyKRRkGaeQkgSjfOWY1v4lwW+SjhBKVuTcVQ4XjSMGC7Jmlm2mtjJM8PAMt
8u0RQSKKaLQ46QmxdkEoyex37ZUHqmejd+UH6U753iLvA3vnWQVSFpHweDfGSRHwuhtqOR7sPHrI
p5aHF95xdphd4rtUiiGtzsZYKjb4SbWL1pt5jecfavxaDgadcVr0ROJ8RBV0INUuVHqxTuCCmQVT
jgkhYQCydak/r03mwluGrp8outPi2o3XAakv8oRKOn5uh5DetuZ2vX4aR6TeVR0sNPjcuRV+JGZh
e3IKeLobKHPSoJ6k6+urNXt92L2TDYtiwzSw64MT3iLv1XZdcUjSYef0CUolMqBBtWqpV/aVAZeB
XWPM3mm7iBWaVkfuGDXVKbXRP/TCD/EybEX61JCytXXV1RBP7+x1kjd/XhQovCvLeerGJ6PhB4zU
EhOEUX8DRoj2suptT3fnB4edmTfVbYanZai8dI0+CPXe5QxEjkI3fFMKxAhu3Z679pEEUKZBJrVL
Mdh3kHNyf9LRBkn6wW0s0V84/XMYokql+Bo3+giCvCmZM008Npz30VKA6USccNp9rzONMIAG4QWb
DnrvxDVu9DWaNrORXEWln5ticH4eAk4JAFcyt2wHhsU4XmsnrgL9CCk9RIG2kAi+glFzGCkjvpg2
BcHnpFcWm66G78dRvCH3B+Bvs/iWsX4OR8l7zJSA/u2rFls1PuAPkj7bG00zED7nAHOFPh7MZHzr
DVlftzz6fnkwK3P1AKRPpKEz7nVytos2DXjE7klNY3UcppFlaVdREsb6N90scJ/jvcXffI9VFWqc
GQ0MIni73THU2OsNxW3o9DdTnIHxsJtX3STorqk1IH/Dyp2/VE9C46xgbMALNEIqV4j1hP0dHcJL
4ubtV6glZ1Eo+0OF2sG1Ht2UZK65C9UTg7s36AjiJsI1ME/5vdIisc+j4mhm4cAOcsoe42a6DLgA
PDXEkhiVWe2ZikW4dMo3sjyehjlZ7nubGqh8dtpswYDO1sFld7ttU/tBJW11UwJxZJxSvYmy3Kr0
MqfGurcj3n1CUclW6Cekj7SCRBPZLIa5L3lLGNu5BWYIS2okL8zS2Jtt/pJBWjsZUrN3AoDC1mxX
lJcGL8lft05CweXPf3RD/gqv/b8PhOvgYXT5E3ckRFWgXFcY1X9stPyf/yP/+O3947f89bfb1/G1
6z5+++9//N3rb4cufy3ff/uvPNHrof94/+21/Xj97fnxX7T9vxyeDv/tV3/mv/t9/xUOZn/SdVbW
ypHSNHTX+jfHJoz/T/g1JWeMq7BM/oTo/gEHM5xP5Fi5uDVNMKyGa/OL/EEH4z/h4NRdHUoR54/Q
/xIdzPzJmP2FD/bzJTORwZkQwlz58yX7FbFkdOMasUAMfVfd0Y30WHEAkSJc2aUuYklf7mpURtt0
B2Wz9YajvE1esK7UwAv21VbbWnvjRt25PKWYP+C1qPCMgI70otvZS07zd/N+fbQ6uCg7alM/2fce
axBuCkAvrUt7g8Zo7Nm1nMGsG1dQ/7TBQ2Nrz7P2ZIlnGR/17CKZJRJw2rHUC+8zKEL7KHzROA67
lGPiwRwN8PB0OshGhftjTZ7C+LSKYIm/s30u8HgxtsIysm8w5Lf7dRtjcsSfP71P5XNBmhNjMBaX
NM7U0GA3vVHfusi4bOTW7CIpp2lgfESAq7rvEejrW2ChEY8NbOqKiWt+SMGcZKd2PkSBekcMkhmb
utnkD9F3afgG1PJNvnXApt6DuPTK+2oMzDGov4UPMuARrW/MhxUIbtCijtvwjPIne+fc6rdZtu0e
dUSFSVDdaV9H+7PzUD83OOtPEwLyA2WHpw5skPLRk8nXxd7Z07l+KFCYbV2PLXntsQj2zOKseQ22
AK+fWFN43WNJDEd6x6G5aMi9N/YzcAgybVBzFf1e7Ke3lo3ytj5Xn80kwGDnfi10/EFB6PfP2mX+
ioRlwm/2Xn84fB9g5BTRT/Y2P2I+OMnzsrXDPWuy6R2Xb9USFOzhcCNmSSMr1LqrUIryq9a8Hu7X
fNrY79Xprx+B/+f5wiGE/cfH1U3y8T3uP8qu/0j+nkUo+Lzfjxv3kwTITUK5rYP8Y+gMne13f7j7
SSiFKxuDtmJOZ1pw/P4V5q0+meQTCx0UmAPWW4F8++OwEeqTbtuOzQHABESHx/1X/OHuFTb251mj
MK0bUkdaDyqRqkpcT7Vfz5oBtaDUSVCkRmRgNcilQ71hBQJ2j1uV96MDVGUK+yFYao4MocMlswsT
eRRjvJ7kHb+bK8Ly2HOvPu4DoCCoh4htLeEWKfdg1R5DEjYsqdFsqmpBW1/RaWY4kMw+ekvycu8O
o89Ypd2yf6FwEECHpI3ohpRAHs5IXolZBAimOcLeRy4O4TmRx7IoPs82wxDwNjYrwvlIA47rhntN
a8pr6gfLhAjdbN51pJ2DRokyM7tnk7oBzmV4xPI4QTmOzkNUVD/ImA8MY6WYHbuLgMe/mYs8xMGh
Mc4KxXQYkEs3uf5kqz55yEx1qNO82EhlSzryssaG1aGTmXaOk4u7pcFoEWeyQks7X0g01pAGOjr1
R2agfLesNGEtis3NHXSMYzQeGy1l3Fdre1urbpJynpFzazjeZ2P71+/B/xfLEMP5p/fx5bV9jYbX
5dcK4uen/FEx2OIT9HwpKGEcbpmft+Pv97AmzU/XB74EoGDwwTW5U/+4iTUDJD/8UeEa4EQluS1/
Ivk1U32SugTgzx98lML5K7fx33MLJbctX8qGxo8Q2LAs4x8YD0tWOeYko8y3ovyxNNBcmAkA395O
3b+E5fzfvpP5D/hHKDjJ7LR8JzeP75iZmdiL7Acrde5/OUj/AFn8Sv0X1t9TLdkqGRyNuukwn3Z1
JWzOzV9PprDoGs3trNhnvYVh17XmXINSoJUt9oT0+oZWYJoldppXJ0klGqgiwV3dLM0Mu3tGqvC6
ZHkbBQNDcyLnbIuAa7pHWiUG5VXolWRpUDPUNTI/aYf5XTuvjb23SiOZT9q4LnlgN8vK6I4jrgYT
U9kdO3k16g96uWCQ7+MVMY8bzTyI2WEhI4rGGnWBJda43msYh4xgCbFw7t1wNNUNNA1Jfz5nUvqj
KssrzJ2YoJuW6aw4ZLLG9tM47PMRsY4Tqby61haBQBIB0Qnw2AAEEYUIRZAin9ExCZ5kHh/J+bAm
iLECZ5ks4TecKgB92LH9WCYhsNvUrIm9KDbH4ZApV+8+ZhPSvG+y+Kq9FAiyelg6w+h99pDKflOt
g0jTyo1s3oXKWRWznfSKjuqqOcExXeol3afWNlN5jFNrFmdnrmtSbauh0t5Ylk85q9txCHfl2uBb
DW2H3JaBEWX50A38TBdIbRZewiXX32VZVTJgZzyimBwtIvbiopwFMDoGKLg8Cns4xnoLMH82V6WQ
wxYDDJAwE9NRJuzU2Lk4F70v9oXT1qGvqmhh/h+hRMEECuZyF86uu+xUXWMoc1haS4/N6fCUjBWp
PKMTa7lftmkCfmjtgL4topiOMTS16mgkvfzm5ggwdnFkDcPZcTJ32LbMj9JtKZ0UOfEq2+i5JhbW
QKiYhVDNkOawLwjZrB64VnXtW0qcrxPMqYqPIQh6WHF1tWr3sq7r/kFLCsQferowOa6sphEnhaYG
mN0aIYVjcihxm/BgFSeyB9ACYa5mg9WSfDEGDMWQ4pThMCgaZFYJCJ9l9qJMnfDDkumpu5m7qoFj
NrTND7UyW7yJRv6yJzIc74OzZmyn50iQWbDUa4/X0KgwHSuXKKarNw3tSreii2Gq5jR7G0nNBmkk
IUB5DWuOzDLEVjmTSFllOB2wEUbprlN5/rRa5vpUaZn8Mup6N8JYWLBViyxp1SZt567YOV3DZNQa
oXxvweEZX/I2ltAzEz1efZvdlL3vAediapKV7Nk4Ny6wkd5tfhhJCHltscjOue5pHcMvupi9oaPn
a3zMs1zpT2zHXO0kMifK99UsoaGhsNONR2hqRbjVGeEt/tRmaBrhiuBeFJ3dEyeYDwmADpR6cuvC
5Yu2OmG4cOjaUGd6BOV+S6rmdCYsto4OOiF8WiCByXWe22qd9JJm1uvHqe3HwgsNvYoPg6oKzgDD
AYWpzS3bJNkSjr2xlR0vXrdKQj11xATzBR3XNWMBdWCNE9hsSq+sxATmo51ht6mXVNlUI5dc71Kg
k3pBNen8KLvFQr8E6lqzLyo2l2U466JJDKLNYimQpGPSticcyJVJWjhkVi3zIrcZOt9hVUOLxVad
jq21Q3HpFavJLRdlcqeDScMOBT7moUdPil6dOXeA/xfkQnalAXi61eps+3mdiexSRvVR1p2b3DZj
kva3bpYKc7tinr011tXBvz3N2Yht/6osZ2G4ljlD1cUQmELaYfpAKZAUh7AsgR247P6/94M2lHB6
ZD0Go7KmjKWKTJ6MIUdZuuRFU6L4TBcRrH3Ccr+zzC8lCZog7+zhQYOrOW9SMDEnyimIhVmoM8t3
GB2jXBJijS7JHDk4Itw8LD9XWlxZHlvBpNkhucUmQP3VJCfmS6x6jD5yyLgYr0LMdpwjWJTaKmu/
SRUDTdadUYOJzcjeTTwOP1pzKHmLSbyszgq1rHUxqlLvljs9MoBSEg4Hp4GTjbNalqMt9ylx0zk4
vqlOKJHtIjrlQzPeN1HT1nuLrEYHLT1LbPABs2XkfscyDT1eP657NDDu59RN23I/1EW9sHVfU3dL
Gm/xxFuRH/IimuUtBoZ4fBwLCJr+WtRVDEpCG5EBOWKmKrW7JN4iSES+PBddiiJLFMZVi8hKzC/S
0i09I8tDift5qOlH87x8jdo4umn1WJDZYMVvIQLabx3h41jihmJmSdZiPLWAUMZ4rnjmtS+u5mTn
jA1mtx3iyEBYLtqIAYYTMr/AL5nPHnNn/Pt0KuYUqDVx6fl7YKbBdW/RBuOS2BddGIS5DOPQoqaO
w6zACdLBOeih/WOGLU2JGzq111ejGWoGpuwnWq/AafZZ1QlwASeH+rwTg6MY5EZW3ftF2E9yJ6Ve
3bZDg1aixrLAUJqn3nWTa0fQklouos0kHPqSuFJ4MeO07ZrNWkfoBRNRL+bBIYcdlVRc0H/32DW5
190OC4iMpnHa9IRnXPkzdoHjatBXBM7usOKjiBcaDVRqGjMNDsNz21TTyYiZ4bPKDwtUiKgs7B3W
fjAf6zriyk/GMA2vv/CaMMGN88af1bTqp9xV2P1xFQ/JftQ7l9QJzDmMRkxjuZKgW9LkGAeg20PB
U7hu+a0E5aKdNR4b7M1jEhi/WBbLfs8eCY09/23RhI2Ux4j9qTFxjbKm0hUEl86w0LRRCQPoGbS2
fLVTLYfFonOzelQehL/9Lcwm3su6SP040evpdkhr9262MyP9XHbmEu3+lhWwDqXVQnZxDfwiU99G
ibfES8gMg5/fwnyQkrryz0vKa8H4Z6srHd3SdRdRom3ZOqej8w+l65hGAh8/4aArdefdiOl3Y4s6
O1uipq6oiEnWk1b+J0Txf6B9//FdLQpzQ5jX6K5rmfsLLx1FOyCWzE2hRxNZCot7r4h4/8pZ6LI0
qM95iqJJ5Gjw8qvngkppvFY+SzztZHVFEulMwcJGdH+tkL++GgZDWd2kq1HcVgwffv25BPsjAxNs
hiJnQQMw4PkugCb5+MXa31+D/88N/C8G05d/Nh8a5o/iDQFD9Hed5fWTfu8s5SebbC8GMKatHAY+
Fo3d742l/Ulx0VwvGNe01HXQ8299pa1/4nQG0oFwmZ4PTv2fwyFmSkLytVzlCpex01/rKn/2WH/e
MrS61z39tbmkj9UdMCB/f5EstX0tfCMMm13PkQKxyjP7dttfea8zgpbEzKp9ig2Qqwl5NJHQ2IM/
z/VUIOQOO7+oYbOIeISEvBLGFIoSvoD7XQvbz2i3U4jba+F3YQvZtcubLRyD2xDY6cwiiREmSz5t
ZbTkmvnboLr7KWNSzaEDNxCKim110Bfmr+0VLoIPL6qvwe5xeLtAqpv6IG4sLCZ28qPU25Mc1j1S
68o3Ys7GxppvRuG8EZa4TUzDPIRTeF/n0O3iCY92hHjeSrrnTrHUG8eQcSxMCTusfTEsXpuHF3Xd
oo15isrKvJNi+cr5e5vk7kEN5S61ED+X43mGQ6pheLijkAXlisfTLJlTG6ihhw6hEuIm4tvQblmQ
KVaIS0VSVn5SdlB7tAd3YLjkUt87+BW3ZQQRYCxMqp2yxB4IRGrGokCRrt6Na4wlKHDdU2t85TWK
tyh0wJAhMNlnWvU2TE27cSy09G6L2wqd/ANSN9jfP/JkCCq9fXIX/S22BLzSfjpcB2XWjMIQG8rU
GEUwML7Yjgrh2LVWgsyFlLrvsLSQOuwPMdo/fUIi0LbRVhTLs+immzy9Rdo/4QMQX3LpbpMixggL
H82JOtBV8Q+l9LeI9XGskebMSi9LmidlY68sjempm+WLXkSEpq6hudUUuvMI4Gxq8otOnYRfP/TM
89f3NkTkKbo9NTgqZWQ+Jso964o9KmyWfNJ5bQ0/fHdxv2y7q+ZYKQTO1rtGBMuW2WcTGLrzORGM
ClxaHlfVlyGqheeQH7W1Na75gi75jEAeBFTjiAdHx6bZDr0ICuyt7L2Gm7A3u03eQ7hI4JAhYn4u
9ZzSCktHA40M/i1mfTzMDNtbuipTh2Zbt82m+WmaUowwOoMUpOyeVhEeJmPYkrp2fTEcS9vHRItA
cYkDrObR5PpOmByTZZm8zq4fhplSjViGLOorwAMSVfg67kx37DaWPkG3bWmyR9ZHrQB5Qmyd/b/Y
O7Pm1Lks2/4iVahvXg1IiNbGvV92+HTqu61ev/4OkZnxfZk3KqLqvV44GDgYMNraa605x6xxVM+6
w5c6ZrP0s6znJ0cf94nXvBqItx+w+TFggtak9tab3VcvKlrGDcr7QzN6J3fKbnk8vOkIyt2VZqDI
l7E+rX4iM/tpjaRMkZ0OqmNCQWZyEhcJqgzdPg9l++4OxoNTNG8e9Iw8Bv6SIC5OBFtEYAorVWp4
Z6c1blTF3Jl689xqDRkS7XBGoQXSMetP5dQcULj+KClRHpx+8WtgvFSWYBHc/FuTw6NQeyKwvOaz
BYM1GaemiS85jD7RDAQF5tlPwqLsXY+Oif1v9xVp6YGPZ7tYyXemQ9Ndt9k1431iAtU9+MhD3xmr
ng3Yc+lpP+TA2dkt9M1EmLASla8WZkRwLxhqaRHMffpdZYiO8sn6WebILgpvYpukE+c2O6ucevGu
ZiY/pA4vs4WdblWDftTGNuyWRNuYQ4OtZv6IRivHLJehbBEU9KZJcET+nWoJhqE0fo9bJmq5mzK/
k/1nVqmw6ZEvS5ylxfBI7gEZBM2wHxDP2AOBW72isI7My2k29UO8NAkfEN7wRFnVw6N5VswovmoK
5th0lU80fP/YO2Jtwh3j5Sba48niOM5zvu4xitZwXBCaxFPxoZwTDocHF0AWkDYFV934BxkoXokR
mIBnN88dNdTWFAIxfRLKGj2BUM5F52DwmKawGJjcyx7CkgunHUmpfpGMujQy5A3ZHkpZPfW2FpoK
f49qrNxtV/9ZseheU4LtWUD9CPrzNPG+WtX6zKLoB+edk3CSJwR5WGbH5aUFA8SHOXOqaTEhPiSG
6WcLJilDLZhfCLp0aqZsMrLE0QqQL42U+6jQniGb0RYUU2V62lB/8LtsOcDZwErw0NgqFnvb2w5J
jdCiUt81Sf6IEgG2ZBNeoPNTCHHUWsanbkmCpqdCiUdZ5DaIIGKVYJCYBVlbvud0etG0Hq18oqFX
7UcCp9P8I7HIfBQxViyoqj4rkPBdMQR2hphkXbkQkdR+Za1ktUSApdDAt9IK6i8syswQmuRkItXf
KpoMRZwCg8ef0C34GhQjW5OjqQGTPkH0QclWU2LqToRHeKKbJ8fxYhSOezAMhjyF6u7dFamF30DS
3tLRtZOKmhZjflVyzYJ/CPtF0+ajpcFjGug4qwbCGrUf1zCFQ29gj9PruMRwXmyGJ+DdjwnRsYc4
rj8x472n+Ji3TUlkYRPloV57fzgVXGjPMEKqXkSxEC61uo8m7GEbzQR2AbEoKturncTwxXuZvlW5
ONIteCTJHXac+9Rl+s5b+iBJoITRQ/yImhGYYISHOOmXVycXkl5XOJrTLl8lVJHLmdShAWbBREpa
E5ZFhvxW6dSHkWbCotqFL2Bulq6yLbTp6k1OgKUgwjRW/qlywFZuLvFIJt7aEk2sQHfEz9SBptNk
A/rP+bvqtZw+whTt0/iPFUUfNZbjdLDfIsWYOC0PZ4EwU8fxUM0rMsnDJU4KxqeH/J2ERaffpTb8
lV7/v2zm3/+TbDmPRKv/fqQb9N/d7+I7/zfa9/pf/jkKcqF9a+u0lP0ww1nVo2765yjI0/9LR7bh
oBxx2YGrNqXev8Qjzn8hxbUZ0ID8RkJi8IT/Eo8Y7PTXxzPUpRfBhOV/MwjSHXWd2P61Z7c0m9wq
XgfVwYr+hiT+73v2bCRow1jKLGA6m+zKmsFro3Z4UMeb4v2hsQC4hqTofaFUMAkQh7RuHipp+TrW
lRuKxrqkUX+1bXlJvkoaBGHnLVeRXyaBumQuTkpW/DBz9xnHITabPvkcriJy35E36w8ClkGBfRQL
xoXFc3ionC7aKaKLtz0UuljFuht3wt05oDMrm46NObpbKHwiI55W/50X8Lp1nBK9uStiRIJMHIaH
ITc2cTPg36pqSKsl2bWT+RpFFdIyntBL2LVIU8QbY8CtUFYv9mw9LnR7+zUSo0dLSvqbw8Z4+QW0
Ya9Er6Zd/qxG+ytLOHkDo9YxzihIaPRO3JgRsGkDLYycIn9nlnJs7HEXCywJtU5wC7a3H6twdIEd
yWwBWbo536waWOuimtWDievWdDjNUuxt+4itkhbNLV535chg6ndPxoSooePOlsawx/ylEAy0ITVC
0jazbjOud0drPpNqeBd4AWmxzrd+VkOaQBevjK3rKg5eJxMPS8LWLB7UP8gF4Fx73qYb1Rfzwq6V
6JMMpLLWu796w9edZn4A4DOGbledS4DEbm5Px16+aaNL4FGmnUqbD6BJKWiw3TIrGpjz1IsBdw+X
AH26fdyazh9NT/3cIZsIwV7QKmATNYxXm9rO0Po0AORd9bPq2USwayHDU2c3V+a0f1MspHDbNAkJ
fuygS3hsMMvVWHTCM6YQQsu8bYx3IjHaLXRZ5iiwuEt4nPHYjgRaE6hQ6PN5Yi9F3k3z0b0M+Hce
Ws37yM142cb28D4NQOzXLL8ElexQtIoPHkuO0XZFdNBJDW2Jg1E0U+0jjYfbVV+gn7K9Dsbyl+mC
AUUFOhqUOCU75zg+IRTb0Z/0xzTx9lQK7aLShnPSLy3HyWUP4wnBYBiLod3iiDqBToEdORnPvQXf
1CzgKaaaJLjKvRoxKRtbrWWTPrfo7Y1DCwKqkngFMOVbxgI8wQWlMFEkkdTCedVv3iwB9r1SaDt2
kZ7sxLQweTKZ9gCzrtQu2ySG96uQXdDK+CZA9UG20A6GIK7NZMfZaOmnKlL3oRHZWVbZY2Mnl2fL
Tk69RYOx692AAE2aTYSaik4rD2at+L1Qn11JqFJ3FLL7jIrkPJiS0Ip0VA9NsYdRxH/VSGxxFaqJ
roMxg0m2ZYIKpYBQb4N9T4Li+DSkNxyhZB7pHbqzPkn2dSo/RbzEWxLeQSk0WqDPwICJjMY6hXqV
L+8W8Zli6B2UL23Y0KC84RrNN5iiezi5bfokNfgsQ24mm5HcF5lS7drCio6IPnMfkT3DpTYq/GSE
DDvhZuJLx3Hl6nCs9NKZ0IsjwLWog+nvitM564ZvdpvPbT6Fjlr6wil+ggQIbGuo97qTHFxKxQG4
Dl91WKJZ3JNtE8GkZOig9973MoOZKjMzCbVhJKQJhidOhGkIsE1gmiO2JO7m5uqCu2c6BxgSRsK2
lU6/Z6seuP18taPoTdjYnHUOtq2d1gKqF/hf1et3TTv60RzfLMqijdHDwxeGeZDZgNWtcSoAQxFZ
YBAtRVxZgWHOiLqhFOQ5O7rSy37Pk/uTdQg9X0RCTdmx0ruZ1m/lfB8U9rfUyqYtHBgXW06/YzBS
7gqPwnURK4YUbX8J7yzhLfaVu5wJCzt3rUrVQql2idHha7Y5PtVJBfG+bIaw53y0z5iMQbASRkEK
E3Bh7dwzjfkcZKFtaqKeHms1M4K5TkofV/Nzn3rLOS9oKjCruCkNTvAkW1h0lfo3fgI/0RW+FQhM
H8ae8YqFPl56gtEUAKpIph+i8uZjle1NL8sZsOntWaGzwd8kEWT/2MZxdEfx0kgk7iDFC2Uxf5eO
dgFCY+MrYjAGBRipnZWX75wn4UEbKlBZCd50xrIJBd7eKb1FK2VC4OTasHhqW574nPccnZJcc7gU
kOGIjmuL5BYRyRRUKPqZQkj68HLGPqrp2EQx7Eda5723U/7SJpP3exod8q2xvY5ufctiqW9FC7FQ
aS3njCmQxUDR34SlJqdCL05ygVBYuxjb6z+xW5SsCzQRJtCtBHR3W5Wgn4FDnU487aTa281l68OJ
fVowET/oNktrQuiNAP1P7vhhos/7MOWEMCozWKBzaWehIfA76XoqOekxe0ygSPZ8ayrJZ4SOnKJH
s65J4T1HDFIsqcMe6I23foasfBUplYNSPCnzcGsHnWjvlPImNugjLy4Bzqi4DnVmPSOraY/TYrkY
mOBDG6VuHBmHQ0N14unUME9jE4+J3M7ct4x1c9cV6ntjU8FoTjR/gdCsiOD5IrcbfIg6UXphq4ft
FRmvujuXwIANYuh7/ctcDO82xNlzpwFZXvLx2wC3vcs8kVxg68z7OcrHTW646kPRuDPg6uiN7ILH
geOcIC/D3edZhMKcblPkEf0dc1pXFsJ0J2VM/HiJLokenep56Ij0kmcIWiQIzSkKLpr423aVG3DO
crap4siHSpJIMCTuGPQEbTaxCEAgGBCDirfJSBsS3fiGKDZ9zGFku9YvrIv1lWI0uujeCPHQagnZ
c4qjm1i0z7RE9SvJytJE2YvhKQQ+tEN7yVcclpRywBdPGYt/kX0E7I2j0hs/QUFPj2zEeBP4721n
voCw+0MZ/+7IBXytK31lcIezgUtGzrOD1lZPaFMI8KwaBZ9pWHBaKCWf9I4AAGtapu9yJpFCHZTx
Cc9udNI4q7DOW9jvs+6s5qP12AMbg9wMv5BktRKzxyluOeGgyEmOHKAvHDstyIwZ4XDafLFrNE9V
5Bl7FzarR/JElGXuAfnv7GgrPfpoDZxg+aw3hmZiFp8VEeAuuZSm+k2sIwM8NLvZlL3k0vbbldGM
CezR0lDvAoRnuFbg0DQB6CZMP+eiC0xr2GDdOnqZFtRezPfERSSz0qPqV9WS19rQD5qRl36VObsS
XEQafbAnIZ6QtpM+8brHyUJGTMil3fyoGnPn0DKoV3Z9j3/1YckEbuwFtl7jQi/VrwkgmzQ1fxQa
R42i1yCPUTPqA3wyvbZAjTagnzu9iHeOfO5F+4KGfZ8B/0wHbY/WB7r+fKG42Nq1xwHs0DXXUo4K
7EBovKtPnIRgljUSmdNOfUn66vdo4YTujEYG/dA90T7ooYVZWEE68bZIOz5hWDtNXdkFSfziRtl4
vF94lRY1D4g+icmb02z7txvvV2OUCYL4dx7/t6v/+F9y4TXqhh78f/f85+OxiPFbdCOBquv+ut/7
j5vqovu3J/7brfdHyTl1Qo1Ft0JpeUDvhcXXi9vD/cf7NQJA/n7bfzyEQS2O2PsD//p/98fcn2HB
WguS67972v/R3aNWNX7WAspjcw7Ypk3KQ7ZUrLfdevX+81/33G+LIaktkQglEsTsoUXFevjrEfdr
99v63PTCAu8Vs6MMI33Z7Twr/Xl/xvtFpTPZ5HzEr7GLkcewJJMSmSPiLzB/rsWf/gt5QbPLXAPk
3xBVByC4dIAU/StCERYO8/LPl9ivr+L+VIJuDbkCEEtnDr5q1IqDV0wFdiiuKYngmojQk1SGeNAU
A1PiemGWXuKPg3y//6pCCrERJnYkuf5SVLF8KOtrUHL4Q4NCo1qdZH2IWyILH+il5WyOvaQ+RFgO
D/dr9/v1xeT++433n53eGve9y2l3ffDfnuL+89+e56/7qxYjY5sSPtLYA2ennpTFPombQyrHg75E
pELYnUv/bf0AOiQUpGHVjrOZGxVn7fonlRGahody/ZjvP9+vSSWCL7gwjLjfdr8wG8BBBqv8trj/
OczK1bbGAAermEF9S3t7/wzuF8n6afz14/1jYqag5zh0e5nl2/tf635xv++vH+//yUxqULDrZ1sv
65nh/vP9nvuNqTZ7xMBchG3AqY9B6ypMbQqjJwDLSjYF4q55JWiPWLo6mNVZcR4B45naNza5fbkQ
t2TzJyq1kDCkIGrnPbXkXhWUMpniO56BovKyzOWZEzhRtQNLgHbTeqYzpAurln4skzcnU7eZ6gWO
wouMo7A2q++UyYd+lMm89/AL267YxbLbd5b0O7MC72kHUiVknJYsuTIghrJ62LEMXiUTCIcEhvJP
uyR+YUbhbOlbC0uDoI1ZR24wRPn6hwzmeAUBar7Dfg4v9i73rroxb4lUTM1dDmCcKBtBCLwyBSP9
fMzVffQ4l8pHJ5tP07Mwr38INfIJJNhneXky+lUw0AY0GLblgKTHLI6VVx9BxXRg1drHrmcjaMgg
U83QKVLeBBVM+T5G5sHp2+PIhHAR7YEW0h7eKSHG097udMg+2k9s8i+9gHSTxKdFfhv9FGZRfNL0
7MIJ7doXCxUBmVst2P/CIaITiRyggdIxT/1M93zW97Ka2KiS9dBBDqS1nucXqASMAjeTlt3UUfGV
tmIf4NzE4r4ORfXkFvmujpt9T/1IM3p4Zh98zogIWN+AOb0RuVXZ+X5RvVMPPqwqxt9Zrj3bhvEq
PfVaJuqjzqROgqBJ8QWlcXfry+5YGsavKUIq1yJsynr+Bdfk9uc6QTPYMf10tMfe9Vel3NSRXzTy
nSQbxTF2Hc0YNKgF/BMdYet5GjAgdfkpV7owV3TgEc1GkH459HhDje7gdPVb1E/EbqY7ZulbU0sC
3X1w5+lC6skxgbZkwqTvGEw03vQES/mSqctBc/PDAjmVYINAhZsCl7PLAnDEZEg6B8V6j7Hmpoq+
M11xVgrL71SH4G/jObPbsKpqiJrUuNF8pOI5z8YrfC6iWnRoJupjky1XMlHRV9q8WXiLCXSy7zgZ
g3S2dpJsy7YPBJHH9sQfRm03bBtJYNgvIKJ6yzmhHztLIz+VLslC4Ach3R0r52U256vASwBqJGCk
+4zn/qPP43fs8Q5KQbA7edibOnlY+qGu5KlxDd91PkvF2HIMkphiNnirbdgfI70ABX+Dcxysdu+Y
0a3C2ZD1b+b0Q5+NMGlBICdREE+wymoWn7YntWETGbBnmvZRLSPWzORnlRiXoeR059owHF8zWYTq
6HIYsNWcGA2s3b2hO4wGHQrziC/jlvZwYPBVL2n0NenDBRnZhfbBgWf+tKb8RkX9YEzjSdAFZPOy
yeLlSWndQ2amF6dgDpRGT0MDLiZ397UMB5MwTwI5La25uLJ7U3F0qmial9o8pCj26so8dLBmFIC9
gHv3y0j0GWnCdFXsmtUKqikrFEVp/xjP2SUrx28n/rN02jFtqietag89rI+u2it8+ewleor74bMB
/KA7+VZrFLTZOs+gviWm/pnr0x5C6HlcFuZaNPW0CnY64Qjx/FSl1rtXlJ9p3lHwi31Xze8opgLa
liTMkH9G2JR0pmNWRvtcpUM30XKMdth1rwoYXebpBKv8jKfhzS26V+qGvVaLIEvcQ4nhT7fC2MXa
P87nwYluorPCll6IKU9lRI01Zn6ZG2FmLQevZnVPzZdM6R4JTU1TrOuCj1gtX2uKg4wOjGctjwof
caXzTVI0cGVA5LVoX9b2duZ4y414nxcepPiORJJyd5fSYilDiHthen9l9Hhj+/ooNPdtEOLFhMDq
ROW+Wrp9pGh7oYjzkCkvVkbCcFOcG+EFQMOI76Pp0SlhRnZybai+EETVGGV2Rp1l34jk2VddfCBA
5rGJBxqjWki4xS0hQsMu9f2SJ9s+bolZoSFp7WO2/GpKatcyXVK+Z4nmXnqRgLfJ9rlL0rXXP1RW
ch7H9Dib9hWZx6sRI74qctN39GNlEbWnk797M5q3BGVIa1PoGdaOFDkcUhGhSfleXap9aXinnMQK
OezH4qkRy6HW3QB0Eucn1b9/xY3sDdryNa8lE8lh00ekkclQr3pWGRyd5HMz4yLkYj6DzA3FMIcq
rBir/QQz/ZIQjwysDRpTRzJweauSITQqNRgtG4Yv8+PnNLf2aVlsVj46wpkNAp0dWpyiO44t0cTj
EXLFrYnNs20T7Od1BBATXoOsubPag5ZTlw/FKS8J4cyw4I/lLu3Eh+WZv8wo+7Bj5yDaMsTLSVxO
zncaUopT3ECgvKZ0FDPX9FW3OZd54GGZTF9UK0hAMHvjk4ub4HWEEcgIkyS4cWfVpyUiwLn7ajzI
8gHtNN25AA0GVapfS+8GFoTGrnatevuWedVT0+Yv6HXDCnElUoutll6wQXpGvUe3zjZ+7bgO8Ssc
x/eK2b1WEOMdg3tOloPlKkd9Ts8u6wnS6HZtC59NAGtVCRuW3JBRiYkkJwMJbH4lFj+2Kr7Jwwbi
wY5X7Jj1l0ssTNQkvgafoMxoISq+juFCsJsQBKph17KsXReWjg2X4ox698G0+5vmgKAw2GISZmcb
ydUyb3IF1rrtltzvXc4YFigNhMZ8FwMnmVosHNLe22QiE1iJGNTvYlZ9kspU8ZgTHzBnh2SyQzwm
N2NNHCvyR9N99qT7O/WuZmddlVYFnZD5riRmqd7ocC7gy84TAYsrdqKQgRujGimmI43pGSkqpwDc
NIdJlJwC9LDs53MtTXQeNeqJ5puqOTcPE7FnVgJynZkn2t1mXcPn3cwZTXidbw/RIS7LI2EEodoo
31STu8R5ynIgyi7gFAiqZjH5+QRBPA9EAj6CrRtkXkhlcdDkXmAhjSlNtl8RUnUWO2AQml7vvQUq
ffnDjcotuoddQffc1q2tYWRnFRiGXoxo2YVf5csjlEAHYYD1ZLfq0WFGU1kiLEteqKBwjio/KjCx
tI9WTIgknCdlnn726XKz4QQv2luaSRI5NYbiEB2I7rZdGrP0Me2UIPRUXbMnD9L0aARYYR414I+g
WxA7QAeMNvNFLObJxCrd1SfHiFiPMmqJcZcXQFEojGa63EKZwopTo3RYU+STU6oPJRaKgYiGKLGY
4qCr667jovno4UGwzARGLTuhiiARWaDbxdZUWL6z56nQgkgRoRqV57xh8x0D4ymr196UgSXKAAX8
Na84+uNXgFbXyaw/ALQ9w86n3xn7TPcwvjgPNaRdncBPc9whQzg0nBchmyhiPoBI2oEH2ykqO2VW
Dk3TkDZrrzKdyfWbCaBErQpFtvrAYBaaxBihLQ1s4w/dvC2CCjIT4iMyoltMCN4STSeekFFKdFAj
DhVk1WXG6XMEP8JIUAYwpDfK0PpxFWH0rrajN27J1caDavlxrGMyyXZ8y1Dn1PTUFtTo3nZ2a7/p
SXed9kVG9qetIAOcjqrbHjN39PsMAXOnPJCPAG9PhbxhsZUvdoOZMIVrXitORtMCUIcQALTddlcG
E1lBRkpuC2Rhw7FP6ZQc9Y5xVRkMY06+VOtjYfHVxWH3Gj9P0+gjkvCjtgyckdiMChWNZj8qr3lK
jeJqB7dQaVtDjsEcgkTxoLYhyzfNXrEVJW7r6R7c3Q1DsBjqbuUejROZxLzxcpn9kcwBvfrM9Hpn
AJ9y3CMKfWIQVQKN0LtYXsAsbIitHesxJEpsRczXzAx5Ci8wzuuDNlZh5HaHZdp4niAgSAO5pp0S
dEHr284nk8EDmZZqdyh+JyPihvZKxN6GSVjQAmVTmsB05D5WhudYiz/IrSGUS702LtsGNrdA5UA9
2/DY4PDMBrRW9uotmZ+4x3Kr5X0A1Z9fJpxajc4sqCVdrmWOliqnvqDAkbyJwSEatNv2BC3NDXwy
7zzLLjTZL4LXOQtzuTpE1gyEGRm5cxJzGwCoi8rphxDLW9Z7B1XKd6Kk+7U8Uo3nnA1839HX9vqD
UOcriRJkwyPunsxrZabXKLEf7VjZlg3RyikHUJoSldDxPpDYtzFLe3s0DeNLadLQfmjon0vNwLVG
WvaUBopnBEyciWPCugsgsYRako3rMmZv6fDvU1c9K7ZHTyPfAkINkF8GJitgmdrb1Eh28xz77FFO
wOQ1bHVDk5ytmomvRsKLBlFSs3dVMwSt1waUQHGi7wedGCez29dtdtBmGUyIbFA7bZMoCqI8Clx9
onCxbxT6e7PUOKslm5KlGUPBi9msTmZUX3nuI+n2S6K1ivFLOEaQ6UGP4KVnaqDbxmVk+S2Vc7+Y
WAC/CCsPR05YC9ynTp83SdlsJATyQTf2Zo4UoKz8tKaDSsTF+scr0HtVMCCtYYROFhOzA3R+be8M
Penz9GiVx6gGXhx7nFC7HfJyZGlloLHTR2tLPuja/MllA3OvZYRYdRhXcW9k1SEpV8bv/er9Il5v
LO3S3boSxt1UZRVj2KLg8fe7kCKs4wekYDt7TStJErUhhqzCV1NG0CDn0Qnu7Y//6Ib8ddv92v3i
ry5KMsTfbc8LUVzyqDKG9VsxkZnStNmX1PUstNDA/tVaaejLb7KIhdIaaCVpKIzY0qwUTNMflN4J
/tFhM9uWtsy9deP18TmtKpey6V89n/vtg0Xxbjul3KqVsuvgoTNWsi7dXHBcy9al2CjGjwjpNnDC
ejmPQ2q/RtMMoLgZPmLCmcKxAj0h86F4MqzuragwVTBH1E9GrbbvaX1k2yZOy0gaKoAOEBQC6ldh
D/IjKRS+mFHpHO4/xgyPstjW3pp+Ks5t3MJEHDz5EacEXVugBcP7w7oIlN4kArOuakI4IKpJ9Uph
rV2XsSODioINsVgWtsJNg4I9lD8xhfqALQ1dGEkd1eCVGBSIkwbkjNpa9g5xMhDBGyeEhBJ6NTY9
aSjGLWtz9itIxrpoBEviqhlmKpGc6nQIZzoBz2pZ5o95VP9IypH5zeJxUBRjHBiFOXGKW2nNmU+3
MQtWEnKewLpqeIdPWlM8Z6Nl7CQtAnAMfjatqJO5+62Pc3uOtUpfsQeB1IT4zB132KZIz8bcVfdV
ri3HqRgcJu546wTlaqcB9dDFCRIs+1Ssu2DQCxY+iwZnrNEazX5m89sgJwC7zKpO2ipJOVTqQxOB
skRjR2JwOJQBnYKSemftlG4GEqU1hqdX10WLsOsQ/k6KP48ni3wG8lU3FUGaI82PGlVBpXDqMVkw
PD2I6jIYK/15gT+lOurBUzvml7zvwQrVankEVUmrbA5neR5QZEApPy4Ib8tVlpMuCN67MCkqv0N9
UFpM/Rxzsy5XddOQxv6UE/thmgi6cxgJebnNB74LnuKTRLOx8z7EYcKAboGzEpP8sm9rfbfo7W5G
JV9qe2+iXCtLfLpIThawb45xGNt4r9C5SRyS1pDuDsxUaNbSCiT+dWgD57dNNc5s5VKNb4Lj2+ra
RxeZaglV10G7Khje4rfx7WTeljLapiqB78RLrOT1vm63VfRlIiI1GkxNZiv3mQbGa82DLfw2ZoXc
lF8NNi6JYOHLMB5pclifhfjMGM9rM70xQoZ8Qw1tuHf9fIwInkVxsh1JlVDqV00/1gZ6PiAwcB9m
tP27KWF1in2zoMnmV27qqy/pvE0BetqPvBY+hjZ7nbwPXb5wQmzYsECeSzH+zP1zV7Kyax9psipY
CA2LIJLajr/GOIv5FxNWYsBJNzK/uaa9spfOJbdcRvNVB96O0EtG7xbH1SGp4n29tMdZdQHyzVuD
wB2tt5UHLG+Y/hbPYaduIv/uwqk2f0DxPdC3/kNBZaBf18gL8V7zy2i4AEOVIKuv40RIudZ9sEei
v0KLscGMgbqiFa+ddl1DRTuPVFf5OCML6lxkUcVXnSFc3ltjtTGrD4iawPCIfoHw3SWG7yg6VaBZ
cEBCPJLavksJfWV6hdJMOvwWoqSAfSLNT/snpP9MWI2zXXxEesmRrTyazhe6UUJAjhnED1i5qDxh
qFOFGuAoy8R5cXHqgRk5usBCXLt5mknOWGIH0CUSs3gGRklX1jXDium7Ohds4IyzZ0NDqwwKbkIh
1SbIF/UpQjCvtsfK9IIlUwmVxQXSZKFXYMeUGk3X6ZhM3Tmu5j1ME3IC7MjzPcyWDkYJm8q43rLM
ZCYg8m2JayLeJ2hkmKEXC9V18tAuz0P/o9aDRQ86+TawmEZP66Gt6UFObCRRL2D1/8Tqy5qTCZy0
vjjKRcDtXopLbgPPfUh+2tlmfCYgSBl3Zr23tLAzjujAgaf3+Wvifrrp55D9Tjk+WlXHU1IEhmVd
ibjalqQJJ1Qcc05rZvSycGD/PWvDy8wePYXGnfevxjAekAJDvBU+Qi5/6HSmJOZDHK0MhXOvuycY
ijU7jEERfpskwdpqwFL4UZBNgb8EhQbWVACl1qfVPGhyYQ1DmAS6CrdApHdnMbqh6lRArJrvw2iq
r5ojv1BjMh+F8u0s+LlVBPLqkW5Nydli6OWzlPmDMRIW2NXnySi3zcTeLhqRzFh8m9MLNhiEIxgE
XHVbJ0QwJLXfu7c8PfcFC3k7PAJDVgbnFU/nFpvSS2930ZbF8ZeYpXcjraY9OIB/WcIs9Xv1crcu
LGGFXF+h6OM2l4V1Knpay4W9rJBlJ//pOafCTZIfXg3gL10fMMJsLqbKPCoFenqWYZqt+dlbbP2n
prB1GT1FY1Qso6OoCDvOEJl9gB043B9hr8F20jPr52riWHFr7M2jmTtHoAhd6OhRDcXQcXYdUzpK
dAFgfeXyNa6uXgxvfrbH5JLrhn3zZFsFjWFD/R7r5rPqRDinnnyhWZ6fwZKz7gxG85nlsIWLstJO
S6tHr86iBsPs1J9x1zy7tk3SZO7+LBP4mFFnKU80bm2iBsJqJlwqLZX8WQIIeE7aozrFze1+C97M
bjdprrq73wfH0yVwOnpUOaOINUxydgbvXOo5ZcF6jULNO7c2GWyzYn0zgfrRsy3v/HxJ63XVXy8J
RSIod3bA1rvJi6sgAoPOmY0HAILj4X4tUrKLYTXenqC0ceJsPvyRc8R0MrWNg63FhMPWHqIzo/pd
lzThZhVfQmXop3q9uF+bK/H/yDuPJte184r+IriQwxRgDs3QJJvdE1RHHOQcf70XnssuaeCBx65S
Sbp67+rdJoFzvrD32iqpbUm+MqrcpPc3EAU2iL8tnM27IXTmQD8mC3o37ihyOcomSACe7ddUuUk6
zCHurlQPRItjqdvGLP69DmPuLfODjotGWlPaVbd//icKwG0XDdWJMIMiKurboFkYGUIxgh7ilyrw
mVU6OBbnN78swub2j+r5/+TZ/H9JCjJQbf/v8vBjnvzk3b+Jw5X5d/yXOlzDmWlqli4rhj3bJY3/
sXOq5n+YLO4B/ViEIyjGv2jDdcCCjoxs21ANRQcEhKL8v1lfxn/oM//Lwa48WzE15f+iDVf4s6Az
/xdxuCUbNIa87ASO8Q+SAQ/9uzh8Yh1YmKUeLrS+D8gZ0SQMnZgSM4k7SKbbWGSIktDPECZEVi03
oTan5xQiXjVlD+SqgSmYtmyzLfgvbsZejjQ2A2tjODU7c2TagEMdY5yWrpDeXNnTKlQ0qIZIgzma
IkCXxxC0HNjU+mNTQ3WxzhT3G0xB5ETT9mAWb47VEz6juQs4iE0b+o0PbxSxjovcPSPktpdQNczj
8LpEJAGfRvLZ4QQMkXPLfpNeJ0HlYMSWAYpHTpdlh7d0SKOFptLS4MwSHt/T1mmkYTPE5bbBsWN2
UzuDUX91I2M/6nNsKNkP1T0WjaHYQLU5xpYZ8yfv34ty2hBesjCn5mY2MPeV5hFS8ijoBDZ55Csr
2YeqPj75PNEYSZXlIcS8R1kN6SZ5lRpQhUPiMAXT7U1ArGs3CBAXKoK7pPKRrCskncsSOlW90s9J
G5xU9GsIZzF8ShGAipztcpQ9a5FzkQMyTDkdoXBkC3WqkyUu/GdXVM0q62nig2TaEYG0EsjmlsZQ
jp7S6YAI1F1m/epEuU1CLAkZykDkbxS7eqSRbbmCIfPk4PjM1L5aSJ18a4mQ3zAlg4tQqgsrBVg2
ZNUPHdHrIGV/mkZ8F4C3r9JuPsd6/BkFfO9WbC3oG6vKJ22B4jN0q5r8QVFaOm3wLs96OmbkFqQh
jMQuh6SBxSiP0HAQbcdQBfYDHBAk+mRpd9owB8pCMJhQMC7IFxCloa3kCu5SrISUxmkwretwO8lt
xIjfPCbYml3it2n15C5lADJsGf1qWzE2OeJsnd1snEabPEDwj1uZhWyUUfNYSF/ZzKsbtOlsFqET
v1gFkF6HCOsmJew6B6OPQeRszvLtZorf8VtMO/pCcpogKxrqbFzmx/KaKVuFkv02jtNXZkCGQmiN
BiwbtIWQeJF0tRhn7ge9obDjJfQSnHGGPngRI7iUGd29OgAtmGMlJ/hQXUfsT/PWT8N3xBb/lKbA
W2htfeKt1GjP7qe66n77wZqUlVf0GRPRmDc9McvwKEjNGeH2oYNesUlYV05bPdMmfU4KQCmgYhjZ
koSZWPpWpUSTVJWzIIwZjassduy0go79gvAVwmWq6VrMqj0bnrTejxlGPpmlTKdecrlfWn56xZ79
UGN0aB15CpM6Yy4aoBuAWADjIdRfmLl2UAqQMGX+p5L8ahhNvJhCM1hqJjFxsdkfLCET7mJiRTOm
aBWGBosymx1UC0yDWafU64RnMWjGnngTVFbLxEdwErfU/GTYmj0531nGEWVbSbejFCXSb/63pimY
ZI82PmkdjkhrORuVIXqTCSLyPMcnllgZtb82pZkLwt8EzMia3XTpxghGCiYfOF+NAHAOkWdphWA9
9ZOPhiF3D78Im7xhUbJtWgWGohXH+Cn7tc8z71YD8SX6gPfV1Mj7MV8dG9rO2M4rjixlfIvKmOLY
XIjU/KgHzMI2OzAn+GQ9SI0+HCaFKHCRyJ9t2XmTpMOg+YlqUsoZ9/gLEmGIOFD7lxBXCnr8h99W
X5Y5PtpQNfnHxDvLboKdpRtbHTQ9kt2n1ihf6uSxR6TdVcWAHic5FUwrIZsUXm5Y9kKR/A24H9BW
TLX5TbFC9IfwkkRD65r4PeAQfrSpmPO3WecPgGOHrMX6wcbdcdpTXxufHVJs2nMDIZBbhGJvDNiT
gaHchBp+aAXNXt789dpEnq0Vk7m2UNhq0rDp7UJo057ZwFENgkuY2A8uJDhiZoGghXdJ4c/fYiZg
pvsN+aZdpBkZUEHm6FgF5T8QSkRcNd1BJRfGlRC6y/ZKC6U9bl5/DQHu3dYYm1lxo+NotBhK9Fjw
9S44q1M8erVGpGoRqa2nB1gGg7CbdpkO6aAyo2cN/sSfcC0zWMKjlzNMGsLvxmnETcrvjjOwwQ0q
fqsdnZJe6txoonHquoqgbBxEvmTaS4wRf0Oo3nyNuLghuGIOW/ua/6XLmGCqTj2A78GgkiZ7vXRC
fBKlvoGttRnT9iIB2rpJbXKAODNzf2sGEBZbZwb/byRM0WJlqrGqC+tRsPL06gZgvv6PloFD2rQk
x9UlGwlyfm5/UfrD9ExIE0EqTCpIZxEdEKqNN6rNu9TBAe3K+FZOxreFax0qQ/0xmGPpWhE+nxCw
XFEOt6IoV4iCSNJgKLkWmvYcFePS1uSRhH1xadrqbpK/lc/Vgt+cSpSDcAQjz6Yvw4we4osXMj0q
f13veQVt1MSNcN4SZYOd6YwYnmxLvzvoo/xdxtXG5IffEE8YLiQjh09QfQWt2Mdib6kRlbz2aQZs
HmL042DG3ouGzJrOuRKc02FxIOTiJ/JtaRt2xpdd6aBwgR3Ygjl0pAN54PLVK3E2GjU8oXjn6E9P
Q5l6umwxF0NsmwKtY8maOZtCAxiTzVvf3qYPUMXrSOfpCmFdiKw/GRqJNfi7NkNxGyt03sB+fPA/
2FPmPDp0uDIJCgOOXtmySAC2kdZ0ku6VlZ4etJzVIOPLG7H1xq5swlVYnrW2FluToLI4wPkhphGJ
IkqNrniJ9O41nF4MkjDcvie61eyIoxFK4C9Vzl6tJw1dEB4e5D1TQh05RU4oO1nfG1tUl6aZb9hA
vOVl+NU4eCiItvACMhtDOpytztWTCmxQgdZvOuJfSOScLgGJUctYgcIYqcaAzSGd1yAqFpvqBe4Q
MK+M9hTDFnWbcpMq5abXXboUjcWPWqyGRv4ieeCnmkokBN1ZNfMfrQp3gZ7Ji3LkGw+rkzQVV6zO
aAvnEST9J2x/YxEnZoNAvDijwltEPrK3ZtqoiSCGumvVjWFJe8IKZ+e8XG8ysnA77ASljvpVBDJS
PMWkvK30hteGU1gzSQEjSUSto8Nk3SUYDkxZxJ9T5dNqMvN2pZjBe+GT+CRHv5NFcWnbUsTZ3l6D
EZdTjgkGCTbBuDjf9QUywfJsh5JOCm3vb2AOrfKApCCbBDm5UreQ11amX/K0omknVie6nYx6NjUq
+iFEJev2wYlLjwRPP0TyQ/Dlus3Yd8Rq9BMnAhy4PIY7CLzApRrTFZXUb0x8LZ6a4/Qr+/csdPjT
Ffmd5GN8AARM4Ago1lIHbnqMpJ98DsiqrTv+jRV0SZ6y8stpHoGK11uLYmZmNbCnVGewlQF30vN7
PDiSW/XWH9lu12kUYjVYLCabmbCSBd4k4hyWCU9JodUwtU/tvQ0L7Pf5ex2/DQkFD9u21z4LT36p
vue8JF6U9L8IjaH+WW4Co9OLnPAHsiUj78RpKHR5QcqIIRRrlSexUNU2yr+HAVRSpTjJQub59cah
PuAZdbOCIqZu0eLm414FcrmMNSzjTsDgtYMEUqNadcms8dUK4qWM8HNQJvKr/bdWVflPFqFeN5W3
RNJSFK5oVx0vsec7yUQn09EfTERVLpyhh6WQtesoMHG39y7ifWZWY/vJTtEri5usd9wMdpttiKZ0
O/a1IKaQLvU2WTDYIxg+hqshbqM1XOjEY86CqdXCuBCwYQQXRs5L638rqpbuR80CtRLnFY5I8dTD
6HVsWdWVHApjq0mrSo34EuOc2z0on9JUx6yNortfmwewFOB5ZPl71M890jYPfQl4krp/i+jSOG91
5kp9yfqmegsCNtCxFJ/Q724NojFcYQ4PqbkrmK28IOqOFcYkRri0T1EUrSQTDELeBtdmoGxhUkh5
GYYdmw8CX/w5OlUdv0M9m1wwCauepcjS1/i8e5/vrExJaMmceZUOBLHvx5vQEsw8YX/oNSdG5YaK
RuugXBbi0UjtsJsYXeoF+YuWVQ5UzuZOlQrwExm/zRYDmMuOUqkN2Zl18V/rnAnC/Bp53vMpubUV
hojaYszG0OYhq/hlLaItFmVrQJQEIoGnkIzYpLhFBfFSTjFnaNnVXdTtLHbpKs/RT5o2opDJhkMQ
aK8AFzlxETDhpy22A96xPmgZUbHinOB4BFWsAuwTUI5yPhXo7XlFtdNNzmcnP6OYqOymwp4zpmG8
CgktliEpedLsSCRX/dGV4tybuP7tZH4cUmr2HtVTOml7I2o2U1rLHOjUv/nhn79Dqfpf2TGWqF4M
vbxO9vjwAzRgjvoc5/+bSSsyfhVjRdaQogFyWthloKzbcqhWqbT0ddwjcmRB4JRjf2GMv63D1+kU
ED8ZDbjgAgNW9ah9atQz2pi36zRQmM8iMONu1RYmTxuI7fjkSGR62+wQ3YIkIU82OQU144Q7gJ1h
TuPeZM43KMJrWRFkj7fQdolUWgtSdosoMGgqGgzHFkZIYmQ3SW7HXsLyw23y7j4aeGBJij82lkbF
nBFNL0wMcmLcDU2z0+2hdadqVccjuyYqNjKpp13UYUeN/IRNdBp8yqPGjgNJcZpDm9P4rwgYKIII
q3fTQb8Tt/wcQRUx7ZB2ogE1xADW5eIv0Un+BXH7S1LK69j0NWBwQX8ibo1pXQZ8B2PfArHsN7Ak
fwb1Zo31SwwWL+tJgQPdxZkLCj3G++9GNqNNJMMUacQyQISju41O6eDKJRF/vhG/JTozxxYBdKkA
zsGnFWzLJvplIMHhkmMHVGxPK+l2lGgVwTxZGNU7zai/wLByzbv4M9Yl4mHMtTpVvHai01d1gvwp
De6DrfyOAuGG6KPcQx+0lJ38O7ZUfPlH20cvU+ssVm22wGYdZF4dpTdJltJFYjlrf8LbBiflVjTT
3TRZG4nifcZ3paFMAl8s91u7M9e5zR45LttFXCXWUlAx2FIPa7k5l2Ry78ig+SFZVAKFKG6CJ8Ax
NdgDJQ+czpfRs7Sb2VheZcjKIutlmhrOqLJGwdvEnHWDwKFgNjp/qz/vgW8lB7mn+7FA8IK8MPa/
dVsrvXFCnyBmaLwVrKJb2ufpistRIvssw2JbPZuAQlKxVe5T5SJp+ntuBTPQcd3IgWCwYmSuP2c1
taESLkjdFq5lyB4r7ofWNBqyEspxayjPqQT+pe8K/ASCab5qeZpVpTi74oWhLiPEquDstVdJo2VS
i0QstT0NO1bKMfrzJ/Ea5d0yjHssYDLruCLeGENEGqqSXS16RduaiB7Ds+e3J2kkaHNGDgRHIb35
Pawdud5lhnNMidLhxT0yCjs4PbYmv2a7YsjNTXSoNCcSjStBFqFTnnTc00CQlGXYwkuw7VMlEaeH
6JdJT21BBIWpv0THwF7Xm1Qr3Vilf9HqYGSJQx5OEI6k2e5Bt5iA83mlqfl/W9BDmUKdgWOMxG1Z
gRWgUf/fwMY6KLpUCvtCuzOE12NoqnWfpouqfmVSQ2pcwufY+8NAiSg4LhlJeX48fgdxthv1l9ZQ
OPmq5Axw9hk57M7GvtKXER9mOhg/og61nZOQ+j1EryaLOMIQjdFVAmThBr30OBZ4QbJ0JcvysMRL
Dq4fj3A9ZY8m0uS1ro/MTmjindEgKNlKWyp6h1hZ3V/bCUYnlq1UTZZxptA3vaAjhSTSWi/uTHXb
1OYxHbO/oRtLHN/jUauGP5FAJu/K4RCPRH0MlfOXKd9+kX86mvxZmNO3UkQIc5v41rOSC6aqQYM6
2wtJUI9b1qDOiKkUoAI4A5RfORCp0sIUFo53Ai4XZtzuBlU+N6m0iCgQSTtKMes6Bp+h2JHmBDfY
N79Dn+p0pINupyxlINeri4qznTfIjVCFt71+M6z0iWopWiucDaG/DyJ/35TWQxgh+PSyp0+z9bUP
fZnbkN43NaxLFlPppzNEtakuejBAAqFDrEbCR0bIfpUKvpom7S9VyWma6FHiaKy9BITPMoiDi2yY
zhac5VqqnF0TKz9aCPkoYWaKE/cZDuXJyDUNaoXyMLnpXbOFAAHH5C8Oo3Wcmvdebl+rDBnjyGST
bLXpyeCJdfM4dRhsdE+epwqsYEGwq9Ypy7UbMKUlcxNIQkM5AOrgUaR/50dKsmc4e+cYSM/ac2S+
LSWwXGmkPjgqj1ADkU6hzGo5f+HmOqtqJOIhDgXMi05ZdQmL7TyPvbwqqXwrcD260hymEdNjrTER
JPv7Ux/McDnotCy102tcOYwNY5AVZJo1C8MuKLEhZpu+fCVkmPKKlxVSGF5cPlZYQsrKmCvioeJI
TpT2Wlrc/kO0jxvUzCwPduRAXmTRwJsDs7I0GOJ4Y53vzSE13FALzp3PsBO4PqNfbGtyzkU+WUW5
jSbj1AWMVaJScVVY2J1NJ+aMpJRSj/t7I/ZPZiu9g2QQ7pjnhLIp07WvJ5cQZPmCyM1ejqnckX0a
EK0s28uIKeQSmU16zpmLb0FAbgJZE54FNZ+eiBjTqcXv0EJ/3ysDh6kPO2s9WRo2FYuvAYkIzhQ7
XBMpSN0k9e+mmcYnU5gHO7Lsgw7ZHj4uxpNExwDcDYhmG1SMUs2dkJYCb45OJ9DKTI/ZRJYLv+CQ
MSR8A1ZQIDNVOh83BV5J3lPoye1eEqfUwprJN2N7faMcKiJqIeCIMxAmFtu8QGUxSke/hG+R6tnW
huDHWDFTkXi81Q3NQVqWL7mTveR2wujF4WJRHOnUKuJWjIivaqPaizS5Ssk6lbi1lK5iiBdMf2os
5FUFU8VNClQmdRq3WMwTe13V8Liksd+GekNiuyjXyqCyDG7n60FJL6FmKOvRwZwo5U8MzqUc3fB+
lotu5upkkkTnE/fA0OBdEO5+jUsuiLEv94wqLJjH9TdnLxth9HgqutoKHPA1xJrSYcuTu+nJcZSh
T5UfBxsOMpepEW7ALTMwhmoMhYpYTnUePUxY/bx84naU9e9OB1TfVvqfoiF2MNtyPylRshwkdqI1
K05ip4bxMDbtvvOz105E9Hj2rP5O4fIM/hhuWWARXymuCtPxJXg0jyKqBHVbzlZZRydFbxSEyASz
RiEoUBmii1ErnnMinjc1mif4hpSaktR9tsJmcRC8k0BeLAuZE1yv0KiYOkGNmrUmQ++EbzrYExJB
7SkxztcCNHQ6pIrANM9kLByAd6JFj5E1EhGzH9SLk81SUk1BNTHAGrEYh8chEqBY2hYqRh0zmty2
kVUioZ1fbU7ybFskoJFq1Sufua1EduCqaghozMNNKg0jZ4oxFyE6ZM3QoZVw3NqwR5Q1LUXbaG8z
Mjtpvof1NOjnouWQZm2/00ICeOgal2rO4NPBlc45TB0qp5rlOQLZTylQI/iSpyoVapeBqw8Wgt+W
52haA/i1FrXGSY9fYWuTKLCWI0MCXh1hHNfpD/FZDrzR4OCUdtA2cmCvfLmEig7vm5QBFBYnfIXA
y/iWciujKRgsHVJpduT5Z3mTtb+ygjI0iUL0jg1Mt1hYbss6K1ypAT1Ao/gsp9RCW/BpYCwMPSN0
zCWArdhT0SlNAZ4Yh4lzS563O8zfd5/28B/b+jGaDMlaHIZyjv2miaYVm1Qqxbl6dOjBi/DJYj9Z
DCbMkEn7HmbdeFyyIvE/U1W/F7V1HSPkcz0AiZRLncEzEpnJ3E2K8SwbFbofIzSLZtJWxmeTao86
s2FyE3qBUErEBEQXr0JUCknvE2GL6ecgvvPqFaqe0Zxs+WuyD1F3iuPTnLZRFsxh7HdHfQV7A4P1
HKg3M95pwRoEfp++xExKrX1LRJl59cuXeDN1u958zZRrQseae73xqilXSxywSyEduvTqmt/LW9Cx
VVKMq22/Yt8gO+hN5HeFj7lgU4FTOkVyQp64x6aETjZbFAO7r5JJ6ZdTXnPzOLVLLb9k1uiyXWAg
8m4LcKlYleOH3JtH36/BC4RLzb9P/rYXM4+SSYP/koXXmiFo/zpmL0n50VGOp+N3pkMgmJ5af8v0
V3tE63j3pz9ffxjWM6xu+DswcXyYPcs8uC7WPp72+GrQfk7OwYQuhPOqCpu1sA9DsCt9NKm0KXvE
pZV+ldE1IXShIndWcboc/c6L6i26RTN6E4CYHO23iMlrxvAYHxrmPcVZNvdq+S3nD0v5zRgezXnp
Zvoy1n9tc8/ly6Rfg+Iv0h+ZQWowr8ikvDTZhwi+Gp9VKwWEBJk/njK3Z/00mvwnj3TwbqRfsn9T
1S+fEZCPrE65an6+UhlWRoj29XsHXydmq6UAj9cM2EeFG6bTJkbpIQzbG7ArQ0WVR7YEDgp0GlxJ
7hnRjVwAHwri7Ca8p8X8k/CWUY4P5k8m3fNka+Rb1XZchY6/3cfglLu13lzL5jA6Z0SXQJ1s9Y4u
sNSx983eKozj/YoPs9Pemh5lHCbPrKcX3iI5tMLNEG60YJvpL/xO9FCWdZrsU8eEiEFA50HZcibw
8mW5CboCDH6GNSPz+v6jpRNVlN6tiR6cYIr5Jcts6cPgdJcZ/juOAl4TxjPja3o/QIvmvrHFSiW0
XGGANCVcBcycLHoPNdok2BuogN3G/EQtQUXKI12+D53jhsisFUopgQiyIQljHrY7kgXmgpqzZj7i
4Drl5eMlsMdmXU4BM2RS08+CgDKG//PybDUpz0Z9wt+Y6T6nJD4n1UcgC+wlhzLfNkQvh8uGCg3j
QtTO0poufCnHba8gpbumJFMHQLukb6dD7Q1DLT+I4WIMN75nglLH+nVjVNgl1adc5Yt8DgSIQEuq
18Bxy6r2Kp+/sPPjU3YJgKOgy0KR98UrokT7tHxVMJNFr4P8lyaQ1H5i1nnAxKqRKRvDhkT7k9lM
Nqk3apex/xxg7sw4OeJ5Zwamm3IXK+Gdi1NxYF584WnzBNuceMIzjbzCNGEJnW0G6gFzm1kUelfH
v4FaWk7EQqdfUZEd8VzL3xk77BwoJqfZghBsQGJijXKF/qfx8ohpoHK3yB64hepnX2LriM/siRd8
FKQe5tYuZpY4RQ8N1G5GokYz8sj3v+hJluHwY3c+ljx/pxfoz0ZjFWBH4Ckv+JLm97LmzGn4dekE
nlDYl/oHGb0iUXBs3n785Ihb0Cr/DPtpy295jd3oUYynQrlF2UswvOn+Z8VnIZhQD85b0WPRZG7X
4oqscUdQSuVAn7MLjzvDOq9VvqT3ukIkZgC0IlGiuFvsnKxoHoGS7yhbG5V+PXOwnWacRxBhe/pa
vJju0PEUf/bNJzv4JbMtl5JAv6J8A/ETeIXQ2fWAZMi+7ZRVQbWWJfi+lWPfSm1fI6UQ05ud8c7z
1FeYiNhEUmy5FghWLf0Mmz8yl0h+4OEpv7qKAPHIM4BIz2cPRgGWQQRJDg5CRvBt45WU+5juxa97
T+PPmnG4j1HPbpMyN9IXCgAvI+Tz9aFph78lehDWy7m27F5Ad7gpkNEcL5STs9zgag6ISjKgIeW8
TSCHQQ8VEItpbjMf51HNg18i0SmoZAAK0TWKMaXg890SDlrCx1cisqUWMrPNKBApjM1i8IcVjx0q
EWnZ1sUijsiXjknOs0jAbCc+u9LA3W4gAZfvozrubIIyLUqnnH2/3ozcbNCmzGLVaG9x3ngCGl/C
tIFl0dLUK8/kVvXzCgQjo3ikxDVKZeYTizh/R1dy17tsaQNhyIMl5GOMqyNeO4vBBheEZBWXtFG5
HSEOOGXvkcnCajuGd0NwkvYegEkS1rhs4tHNGUIk8cMg7HS6SvUH2fLUJVxFChgoA+nLa0/dZeKm
mP9was3TOxxGMgZ7doBp++OEe8s6yER4Gh8a73He/YxsEOjUUL4S/0DFNOrNapzeR2zwIYw/bQuQ
acM0j4CZnwAoV4Mi1plm/Os74QCodfmBuWhlDtAC0jTZKsxKvlRBZDhPCYPWFLy5A3dFU+AJwzae
a4SEbGUnQX8/kkhUQIUkEbVoMQDakUcmBE5zRMd4Ok3rpeYTGZzr/M+xk6eGiIM3Zf54mzFYOqm+
aUiWSjtGsxTGOVkmDlYfSSV9+qxXrzHVK3EarvNTte82fhhb56dmNa52FvtQ9EExjxZsYodHymAd
2Gk/BbiKcQ6K/pL1zzo9QOOncAt4JPy/FHmT9o+nrHIJaZnHc5ShWAt5wEO6mGQq102mYufmdQ7T
VVkxB4coFSv6KvfbixzD2A6ni8RVwYqEoQ5ROWzxdV+by1nApdprHwwvcTJv+55qD8+YG4dmhCHx
wwix6klHgzu1RhaRdAXwe4QkCcPIQF/oCPqDqFjn4OBxKJ5bJ+InSe17BFtR6PM7p64ay1g3BQMw
3KFoABeDxAustLscAYQcdJzumhsXJvp3dGJdeJSs7JC3sKsKeSen/sbv2K4qz1r9mojRaZi6qXqx
xiaxJ07qFoc5vB2eonFYoyXgZ+2XZoDGGxsnWHno7tegh6wJptJS8D8U6wHTkMDH1unxemRCGyQU
Oip5balzscFLZxVxu7gYpEJmReUv2sZcTejp5MYm4+GVTv3FDvuTjcYrty0AACR7D9Pa6uJr3BVH
VUggu8Jz6S91UDY9GqGtXhOg6yhry6hfZq32Ui2UY8+cLsWeAA+MqDf08qz/jMnyQh+RlYxLGAK+
no0HJbJXwzCP1CKEdkS7pegMwvxe+P21kUF6hRlmhVS5C7l9lqrFtjQ9ZnV9CMpgb5XWUtMbfM7M
e23trVTkdzl2Xqpaf0UX+aJnxjpPPsIk/cJj5Fj1S1lsawcjhJD2SpTvVcHgncI0kfEXB+n0IM/l
TNrd3xCzFaEJOOqQECTWoolSb5IdcJiPSor+SsN+yfrghvbeLKpraVq/tc2VHxClgNUw8MetMvuN
SrP8TBymyBwfCWNAVGomksX5bO/t9xKok6p8Kox8U+SVisb3vC2J18jLL5k9etzpHqkKxB26efeL
Tcev9/60SJEBo7FyGFiCgQDSIS6js8XJEk6vYct2ZJ0010i95ZQS9aGKX0P9O7Q4zjGuZvWhM54A
Ffly4PIGjA6M/ZRDEAjXdvEBdJV1wUegv9ThA6E1nhwoBRJDWwZqkscWjqnKQLHALypiMOyjsnOV
taK+M59ZpOT3+OLaZb+E2XsRC/fU7z2VkKc71cpwlrtdJp8i7cJu1TPFOk1PQHyQR3nzWEL8FcOF
NMe8JFd1KWv3qP7greYgPhLTQFrUSj1GXNpKw5AbMm54NpdMpqASvfAqrSeqJr1nUY6gFM3nMgtQ
NKk4ZykVbHRLGloMLbjXUGGsGxFMoL1jt9XuarVTGJDGWwXXVLtGGse/Qu1gGgDCh49CkbfyinYk
/9PitypE27nMgeOW3hRtRfngrsTcHbvmyS6PoBQXovJI8HGRqfYuLnrjyOliO2vONA+Ee4WyTvlO
GJ0ghu0wxB+YOGmwF5Y5kWnbaPZcL8LFFH9xeS0k8dIwwPOxAxdHDWmn0r0WDngBAFFoPsIRv7Xl
kfDsQjfoyEgkkwwh7iKrC+6CL627pA7QKesj5rgIL/PIoOWpkO3NMNz7aW/6W0c5iSUqRfNMxW+b
t2rYpeJ9UF/17lFO9IG3VHoPzQf9UTUtG3kzOveCcj5TjtWw4Aekndmw2celeeVPDk+BTKEjkIM2
2oEj8qDt2flLo19JmXMtLMlzNJoHwNJa0IiMw6ks1p2877sHvy3W4DlhSTlj1zDqlTGeWjwhC8Sg
vAjU6ekuWhrepK6SNQ9OtoWXNLClhBCtZd/p9CsZr2W/Srz7iAjrV/iPWrmK8I9ivXfWmrjEzWY0
rkQ9RPdA/+nHVe7cqcPdsnw3lRfTXEvDjcNYti/4lXnuf4qFv5StF0i7Kyk7WeUx4M/iMXRLXvn/
9BpnHeS/Ifefkr+bDMYxrS1YFIc2W2AmzVzZbfHd609shZW0tpqFor8Yw06aHXerzCNtULu36bFt
97J/ybx7Sg6EBk2gqT8Kg+pqW4S7pv3uKNSs5hpC3M/QwtkdqYZHtdzEzief/9JSUEJfBhw/fBVr
kswRLkc3Ma5JRqSG3NvLZC1lK4P085i9vE+euZ6/dStjYWdAswPXcjmPsJmU1kKdf7rcdyvzN+uw
fZ0DisXWeVPa0uu6S02Xq5KINiFJkugh1yYow648GA4L5Q17HNcqHo2/TKkTzRjVHnftuvjzlZCY
CYLUmI+EYK7htTCVQLnswo6omIPjeMInhqOYdZyZdlRlpjuomVsw/Zuqh18fB0GU2Of8pGVDv7RD
gikY2MOjcAnm9OaipCg/1GofaltmY67h/qAqpzF5Zvp5mr+xY6+f5piHbLw4/akOzoLMXEtaLlWf
fLsjLRF9U85fXtTltqhfRPPSorDsD7m8H51rUwwsJUu3QtQ45Ju0347Sn4UWo8JBK4c/vfQbruN1
YpH/Ph8s5yb/nn/A97OsPqoSnS0Sy6G+Ftm5LLcW2/a1Qry8w9JyX1W3ujxXlE1P1Nidw/GyraWH
WHDgQos80i/yE790nLpxe6kX+mJS3nP/qP4nSeex2zqWreEnIsAcpmJQzpZkeUI4HJFizunp+2M1
cAd9C90uWyL3XuuPGHgL3CMMDuj2mVw4ig5hsmrbZW/e/AXwlnIPalzHUMMOoc4OnvLiMlISseBC
Yi0u/XUoYCZzw/H7P34aTk8m+ePbxDwMGx8l10B5+aPXXdpqiSI0+czBWsGsmu3b8sR6WPju2zNI
oUreJ1/DCQ4pw07NlEyYMLzSePGpcezOIeeLzr3XImBj4GbYy/XNu3QJu0zRXEfqFnxaYRdEUZoT
K9X+yKldthsrOLfTdlx8i6WLtIHlZGPW2xTibUw/SVLyXY5W5OZeDUHl5Kkbs1nG9at2Md2Fha2i
2BA0aNca0lM+TMh2x52gHXRtrVMt2G5Ktshe/WNXEknV5jRo2osZLAsRHSzk4dZItpK/y7W7EgNw
rQYCJKyDRiuLtBHRfHRuT8H5NsqXaP6l7ohvExzoEVczfb3Jhr3FB58LW/yDAntzFP0G029G64Og
PmblOAuKHeCYdcoHpzM1TP6KiLlZjsofMDjqkvHO1nbUC6Fl9jTkqJOpulnNDU7vCnYCInb4mjGE
n4K3SyCIArvbDbeRBGBr+U3cfsXUtqQRcKmPzsh5ri//bnx39JnSVmEVFyun98g1+hsp8aRAI6le
dsWJrGND2pA/cDjxVwc2F3rjEYKUocIs4L43RcF7N6sYlm+SZlzCAVAsC6suwN1qv6d7qa2t6pAC
KVsL5pxFeAbgw/1PFWr+BUEDW0w5kyNlH32+4cVtoII0crf2w3upyHb3i5BqgQXCm8zFsPgxHRXS
9cgYXdM+qBnHoV11CjD6WrDuseUlySniyiGgH1fvzlyQ4Oyh6vChgxzAOnYrcmWBjU6SsSNiREKB
xSeR5+s4Aaw9DgYoSF4uFO3RJKe2OygMPMZDV5iQqH1pPLV8Ng3jLFj7EsHJ/9GQminR7O7kv4MD
jogs2kUzr7JCxp62fMdHxXQ5FpMPg4lqFXgKbo6a7XlVaLYKWYqIyqtQnJ0kToN4qzfXhDowB44x
Rs59SIazUdwapF0Iqlglfnw+8lpZ5fK3ROuZCQrXahsR/9t44YDvR0fkJVfWlXlHwThwYmS75n3i
zURdnyo9O/tdvmjh1qccdeJu4/VIiU5g1GiNJ9HBOflR64kguuhQ8KuNEafzduCi8DmwRm6P/ZvX
14S3RfBpx0K2eGvHafig51hICCN5NHfmGLeyXB7pRYbzOFwLMMOipzZXiGlQQIXoH+YZ0AsRQZ1O
vRP4+QbXe8zphEkhPQi8MBovCES8wugrEMkjX1PmHTlb9QqpdcCmhKsseRjj1ENv0uVbczj01may
Y0CAJaIAHs43n6zR8YISlxIMf8awwZkZEHIR+E5PZRWcCjFI/L/6rNOb/cyMSgiRaZpblCrrbLLP
H0jQLX1Xl8sYSlRZKfwQf6UXS3Gg70l0yAQG79+mnWcil3CMqLXLZqs0R/Kp6E5is2bFKl2fXLh/
iv87yI+GpA2T+Da0gNBRl3Q4Np6GGhsjq4iySk63yEcq/obkSVvHghTUEpLLDYng+OMqx0xMRjzR
e8Tb1G9Hz4iF7r7N/iEyriozUAZzoqoXXhm7JzekmnvC2cpXhrgfXgOnOSEXw1WY9kb0GJ3W0dLr
PMRNX0F9Nqn+TL3YAc8jpmUjp3u6RBdhf9SzT45LTd3ML7zuP8UW+EP/ml+otsF/QPo5UR61SZYA
RL7Oy+IDdnUPKyS9cS2OF1X76uJ5hizFwyieMnmjBXvdPGKeUsZVkm2Jr7VFf8+asKgLyPwGCcMj
sDuuvUUaLEE8TW6zbDqSwgCbs0dsyJieuLIzVkumQScB5uYYoZ5aeeSsjIQ/wSAd593KAH5nSYiC
hsn3QVaeWVwHvuyh25vDzmxPSrRt1RUIVYv+JPUa3qwGM3lTQmKhbONvs1ig/dfYnYn8YIVdyeVa
O1fCKRYPBXlwfICq72G0CCil7rqn1Z21NW+jnG0MYhGSNlnX7b8ZOhXo75p+WxrlCI+DYLL19sDa
o8q3QrggV8CjxFPpUEvC3yav5stBUS6DetG1LdXaqvwhM6d12bOpPsv+KxKIb+HAbBZ9dKz7Awcu
M67CiiI7Icw8xbPjyQ8uoXW1cNONNl5yNqJTxxZPBUi9q3Gxok40wocIYeqA4AK0Z8dpYxKlSj1R
vQaDxiKLm4LqW8ubD6DxfeyT/yZkufV4QIMEtT+fQPuKmPdWcKkyXLbGVHGXgnWTbEXdnYRDYRek
j3wEXuhyvOjMpK3wycLLrjzasKzoKYSNaR2Iu6nKc6H8qXAACTzBKAHxIXyWrauaH2TKB6J+6xc/
Ba3yExP1A4kzcah0JWsZsB7h5j+VyKN7H6JN+asvaPSrcJaz4G1rjVEJV4Ko/ANK7MWBca9dzGW3
Vv4v1f7lwcGimqOwWdZwAnGVW8E/I/zT1dWA76zbJAVA/vldnct4d5tZ0n3QrCrlrOGoiZPjyDzU
jrt3d7DCP5QA4o/KDUHQl5XByABmcEmoJKIaTms+J4VEj3wHlVgnyCyOer0cGEmn5KEGW1n4qWuu
Lo7M/ML4MHehz4eKke/kiqzWT66oTGccHVYqaUk6xVo8XcJlvmXQDNTpWmOjhzy4zVmZBZpwEShb
GA6CuOvJLkcvG4EMDpA6hXpRB2WtJv9K6xT3v1V60U3GBEItvLe+BFzmKP9WCCygTxqzOksuaYYM
plijv6d0qSr8knQN1E6yeNv4mTg0SHA1wj0GLzefW+KupPnJ2lLQTzTuwp/A6PAgiaCoeLtgJG6F
gWXB0yM0b1vQqqbdp8VDt9Cpo+elrHmBqnMRqx3QyZP4VIK0SDvQzmR8LXDt+8lPXN7a5stsvFYn
tX2rKK8+e6FV6iAXmWM15W9e2NJkIyw6GlWWSb3v043qH6rxGtc/WvlZt/deuvGFKMFmipdhtZNI
0aAz06AckeUe7kAVKTNbkwyZtZiWxtu7ObMCBTmwSS+6WnpPi/VU7HqyE+VvZfHG1INqdFc5DGnK
L/0ebhTd6BLktuDMUM5yGNqlJCwgje2+ChZ9/U/udng9IfxffbplMW7JX+7HmLp5hFr937syXaUl
nqj/Y7uycZsv4sWfoN8HD5W7fB9AQYKVTqrsWn6fVVQneXDFaGoHrCd26Ij8DwbLISE4VI8dbyz3
CbRY/D2AxM6/Bl8HDdAkTtqa8TPlT/o7eumsSbty5MxizMeOu+jAjMnjSHHIzGGdRnIKFU/qUeD/
6CbF0Q61OOlPrPM+PCaqz5o4d8P8EqPhmZc1ReZkpVklJzcrXbykfhNzrvi8YoeWoFOejpxiS7+/
m0Tt0rkoQFskO5YCZHBcy+dRP7LmMyQ7I8HN85NUwgaW749U3VurqNgbgIuMwQguaBHhvMgoEQ/L
PRNM7m/j4Y/3Mhs+qC1ASbDRjNNISNvLnLz4mb4JhV3VJP/VZC2AQrS7Uj40JOO8CCaGiaiUPW+C
JG8qcW36R84ATgXCpqGD/9u+Co1ntvyV+61hXtuQaql9r6+qYplwJRrqZwXUqqHhYZUTUnZZ7dOE
yerzoz9s+WFd4AX6amSXKxlBg1cLLk3doatbyMqMPYBN6U3GdmTpLw4tkKS0LoIzgmdksrQ/ps+i
PukKTqCFYQfl3joLhoOGm1waWqtoe6mq3X8/HMPXcA9Scmn2Yfpb9od5SNYIR6jjHl1mbA/5TeuX
MRRwmF0sLhgtetvzlA9L3jKsG8t+XDXMNhWHzALUg3CMmrc09Dln+ZiEjZou3yYBrEy5q6b6kt/I
WR4qKZtz8tnte7LT8siJEroNXsMzWyS5G6s+/pwg5TLOSiP56Ve6doTFzOlkSUEF1/GHnnjzZw5h
8TYvmFnmgjGG9nIxrrLgqnf/Gn5X7g16vdgSFn+hziVa4H1/WPzjAO+Z3t/EeN1Cy1Bv+dXSK9kg
mfmUxR9G9k5d5O2KO7SI1zBzeLbX89M8h5VvurvwxWmuJSvybpSaIVNZop7mSF42OTrA3QxrGjLi
RY8ozCkhTe/JrCCNK/m9HfNd1p7QLUHd3jqbVbH6abVfUwEogSuZCQzUiwP5X8p5/heL8AfR9OSb
EfKrYe3gi0coUOU8iEc05nwiQC7zKdt4KJaRXX0ZCHqahqoqdzC2qbUOCDeF//km+w37BjoDRlWn
g65zyCx7c7Gk4kVVj1FxA1DODZSlNIYkq7dwHEfwuCW9b8USOZXv5OZ5hpDK+BOwTlf2hbXPpaeU
Pf09gWVYyZLQ8CSUkfX0FcHHStWHGT8E62g0NJvsq24r4uRgQu7R+LwHO9WCGahIiEMr/uZyASO/
K0AlSf1TYuW0QGutakeQia1zY31xS6FUfPC168F23vGIJVq9vbF8zJvzAN7GbBCCNaIlw0wor9GV
caxuKi69dPiqo1UKlCBQqJp9+zLqGYw5LXuwsWkXI2/cqhvOXNf8sPnmrDzdJRCGZQf/r0p2HpsP
aUeBeJyPR61Zhfm5MCc3DjzDuhH4jd6nkZxYXhHT9O688e0VSCQpY4opJWt3M+qihZt2JgP8ffp+
1tRG4dhg1hG+K/5xXD7N9AtxMnTkNi+Pafijo7Aaon0GQGMEHzUKd9X4FcR1LlDSB4oGj8KkItZ7
Ub68nW/y1kGN2QzLR001pk0QbXAkt3C+E/RpnYINTa0GM/ozKf987fPtP/T2ZunrUl41yU9DlKux
GYqfqf0SBMS/XOS0p3DNDwxr4pfmX0MM5zM6EEuPeZVX1GtQ0odwBWq2M3paWCXNWab6jQSMyqma
gZK5grA24neclFK/YbiCy+fpljbtsVz6xFppVEMXPDfkzviHUsrW+FDtlJM6qSjRxFndMen64B5G
OksuXjOn0A6Mg9ZNHB+6SMtXtKsQ23DMlT99SNtncVtb7akpNnKI2ib5EHhdEe3a2B9bolYq1Jn/
YmrXdFJdtIz3hlQJEibtKODx5McLwb7XwJU8OfH00iEkarp3aPBLD3MUK8f8vI3ql1xc0/qQZ3+W
n9stm1saX0XxqeHn87UzD9qA6IdgHpzRlyY+xddoOhsDVzg454oWGdw7TjjvPEgY0LgFoPn86wsZ
NgSYBNk65x6Rteg15BneRLhYREtVurUzUCSime4eKLsYC45GeHmLOAnXeCDcJDuHzk/iYxARIGax
AHDEJ24lHgwUT8OQuKoS4OalNUOVaYFzY9PGwTCEJ4Ahtlzd2ibs25XOON5jKCSYg1QchbOGv2vY
BvlzfhNzkVICIDx2zRrINB4fdD7ZdXBQ/fW8cs9LAtcEDyJ3PkAOLd0oITEbLXzpaZVr0pQj37Ln
P0AGFdWhm/tZFD7eImvVjVekyguFNqSRQwOJ75q9IE2XGVlYhluYu3QeCdAmFPRVclXl8o8S/wLb
k91dZvuUBHCMjiJpt/Pd0MkTINx6lC4DeIPpzkXtj0zyEn0nftFjbsv1BemuazHUFjhyUl50JjRD
X+njutBvXQV/xMcfk6vY3BUdk6SXFAdTfs2fhKF8KP0tCz6r77dOH3jPFS3sWQk5qQRpDe8jP2Jh
Czh5fw1vbF7n0adVqu9syWDxCP4CZUUgEajK55Tt+NzIDLJbGQZg0SOw3Bn9J9Ge4egxWdCnLuhL
qSft/oDvERUflZMWQzF83BgfKky+jTcIm3EzCqgZiBw3MaPHGIXU95mvV0LDV7M+wMVPiC8z8TOw
zn51hWRwdJTLtEeTWrA391bt1u2uMf7S9+fwUZYnjPjmuNIWGBT5X0sgGmd1O9wyGyBMBIBFiFOT
nwwgw0QmYsv6SpvrMH74jHDRgOaA4TVjd16Wq56Dff7eERfO2F5uiKg9fwwDa2ZzNrS7aG7V9yu3
f7KexXcEXhhwKe9Lca3Nfr19yCJfmZktsUgnrDtGcPT1pbntCMcLxns1fQvKs9VfqPL9biP7P0qB
K2QB+qc9ZFKauvvM5/j+J/CwosO8IUlx8+u725AG3JR/BR4jJO7coJWKSMDcNxbSeo4qdSbzbq1Z
OdzNc8rT22sZ4P2tH51R3M2cD1nCmr8ZXX2J3k0kUkX9GNJb+X4pUMNo/y2ekLkxeYIFiStec5bv
KpSJ6NAuSMzsStq12Lal80i6HqGrnsqd95ETWmEoxJwCm4lTxWj1lRXP+XDVm286oBc9/Vy8WRli
A8zDbS0zNwb4VS+mBhItLpoI3WzLsIQEOhY4FmzBMfy/xuOOiF9E/LNCWI5JMnKjr8zhGMp/pbGQ
W2ifvdVBHHxPVAcmHF2kkTodyZOB/6QCdKEVNCDT02wBWCojTu9b4J8ZGSYTHgPHFHbcZi3BTOfd
QiheVfhh9Xt+byg+gGXwxOvgVc5A9PzseOkwiaa8HC1JLcEmbrYxarrY3HMm0miJDUiDMPiVkffk
OkdXcaiNGuBtOcRrAUpScRoEnliuYT4zHPd8HcqjhYl4z3oVUHdEF/wfpJgRAdoBm4oKYpPpQj6G
D5vVaU41rBPSPjICgzaSdFZZO1WffOCfauKa3PVO70XtjoZoh/v77XGhaP/tMuBfGuExWXSIu9Ms
0PYbSruKdanfO4mMO2wR6vBI/MfYscO/LOFTSD6z0tXeyC5Wg0g3+ZKReYXxtUa8NK61ZesJyM8R
Y2Df4BV4fHPoav9QAcKZJwsVs1c726hG3F8dVwWSJLV6qGLjoN7Txs95L8SZaFXHee8sq5/6FXOC
aEBaE1qhKj8qFTskD8tWyC9SuU2qf5p/AIvKSQXKjup8dc93rdlzudVOaVyg36TyYiLidTGxAj8A
VBlmAib5K1N7KwWdJw0lsnQ8nrOdD9FSoyD563598du0tqEiYXL7yfQDnww7zJuzFgcwUcwoHv09
oaOydRtQpIXcBnOigbwh5ITcTkd+pG9PVY5Fu/cDfiLSVD9/EDeMC5hsQphxTeQWC5kAqdyOcqyz
407VN4q8NSsgdSp5MIvsMpzuIIlKetXfN6VntdN/YaiIjfh3Q49qfFrd91v760tkf9pfy4xFGgyl
ltxfMPeaLbAjL8cVWYmTQNQzdKsLQslwRWxQh4RdExf7e9OWTgHGZsDpEIqMIvmKnakxdmPnQdNL
WPXQn7XTQQ8vfKcmxagUsjiRlTl1s09GZVE+M06sIaIDuOu8cvyno4hJQFnL9lSx9dP240gmRGzy
XaVHPz3NxR8MeSFpFA1SqH5Av0b9fDWdZi4s+miEl1J+T8E64kKUFjjHBBCamHFjTNwIlDWSuKWJ
Sc14+IKSV1Ub7EACJN3W4iH/YA6KEZWI17qDWClWvfCUQhhk9oeMBI/5ooqIozefeu60BcaBTAJz
H92IkzopmUBodiCpnOQaOh/B1cniCqUV89T8bRTKuQtrzvaA9YPdadbCmmgqIZyjZscPIg5/SQh0
n3wlHCQLH2+aQoyXPWqr+mNgpVXpPlhb2pYeJf19MvDrTdreYuAr8Yrr/UYg3XaR2ka5BVwhnBaM
kmzznchgp85ZJmwY/niQ8tP8vCfkdKQlcYjwjz05N7wEhc+ztOTLD67zvTzrTeCu5HE9f/mt/6hJ
QXuTTU1vNQgFIQggO9ZWFlnZQ75GA1CHaYerWree4kQa86UUPnLiZkgtz54cCoqylN/3CW6jZvKK
cke0gDCL0M6x0zYFI66fY6d9ko3AsocAFDBzdr3goFWKE3Y8R0u289QVtppN1DAIAzQWb+dEptgs
wu6r2ZrEH54TdNND0qO7xO2nZRSoBrorvi3gcWFVqBNVF/VSrVMI2ZnUQ9AKB5SR5UMc7BQ7ciMv
Kq6CecvSW8vOdhiTAMYKQd/6YKgWM9NARxcpmmvgb1gQODNoSEFCGX2RPWMpB9tC+xBpf7C/y2pJ
byKHBOf6rF4BrDfjxm7IZBzmxwZEUTDWXyZuIDn/06VzOe2JbFI1ZgpC12dRaiLzHaGCLmkKTpbA
dh2Ry+leJbimhDRe86/AEV2lJxouJjBdS+T2039ZHVArGby4nXltYqrEqHE++NopSE6NCuaKRhUv
U2h8kUpLtujsFv2ZZVF963I6sz97ubDxGXl5JovgOKWr93gdrOuILDHsoNLYB04xRwB2VYR5r8m2
OBG2o3SvqFWuqt/8qZQ3rUAaApKmDwz5yAO1KVlH81sFLCZSyFDGvOURNSGnKoQd8rcdmFkHQpxR
M5IILVjZKfG/NGDHno5QA9TU2CQaotQNZbQWxuLsn5/QAhKvJP86H6bzL+p8i3UFoSPaokShhWUB
GaKMQl2VwnFzlvJmqzmpRt8UezlCfvzBBE1ltS3bGelNTm2b0WmM76p0HGGZZztJaL6oH10I4YkL
ZwqHVaB8SQLO1uqrJjV5jrq61ig83gTgiP31PfsJoPtNNBIgW7aGJH4GwKp3tWhs2SuSJUM6zTf7
EGa/kh+8xKvSOrT6Z4U4Y0wY5wLU47wio8kvGY28cW8XrQGKhJegM8P/hNk3BEStUvd0FHwoJQ6X
RFzXw5YyH25RYsLf3+UM2RlbJWDpquyeVaJnXgB+UvVz2f/yJouJg61aFuzkP2rt1hrnuXNDJJql
wFhXqQyjE21QY+/gJiTEB2MXXJ1ByWu0rw3iXFCroNElKMAJ3a6jr82tHIDOZtlbj2ou7yVe3eK2
q1eGxicZfzFEvqfVFJ5ybR+kkFE8HQoTjTW1jlHUvwGCbJNvMI4KIgr/fJd+umztf2uzlnLbgC3z
cUbI/JC9iIYAXvIU0BcbAX+h76ywJ9itkK4LlP8mfhQlh9lWuGFgCHqXNYhCe0BKpImfnIFUx96J
YpEBzE9k003O4BFtqvKSQ+lPTjZjbtt4ZL9nRZbEyCb3lUGe4K12b7b3hj91EnVOo0SSWKEtVxsp
kAYArOlPtXiLo2KXTWhNfmV64Alrrw4RjhCBmzMZLhpmB7rMFr//qvoEMcvPeiY4QLr8Plr7GGda
fA0RXpmoN/R2M5/WVNVzHS1UyRYwleBQt14KUUNEXTKsB2NGn+1fLt5mdEiqRiaryrNy2W1VbgJ+
O3J1JS6FCItSvjM6QMBzT3NLVHujDBJNOCRF0s+0c2svWCrZaT4KwnBPnmNlI7WxPDJgZUIswrP8
dsTwMENseCxmfQzKyJVEB6Zjuu90Ce4Y8o9Gpxu3pfFZAwHrEcE1ycaae3eyu5WhSODLR9LkX0KU
yLPrI9vL5lnP13lykavMbqVLbBgQ1+hPEM33SrEl0NNmEQqP6rJCc76Smx1/EpuK28r7lCOwZp6U
k5eSfPvEavyVXGnz98AQbmNmG4tPSeLDTAlecSRG9Pw4nxtNfrXK3fzBFvHSePK8zVdA0p5T8dzI
h6LqHcOc1mGRr8kKduOJbHVcAoWcez131+I10aXrZ4QAUJdLBQhCCZBN9W90By9CA4qDdPpXoSIz
KC8LPgPlo0LwHDctcuSnqHwhOvvvowNXQvFqiWSWjmv2NiX/LjGnkGAhgEy/fWg8sKXBeIzN+Y3J
KE8/DN3Olrx6xa3t/gkIhEaFcanx8uLeu/TRAb7hJSE7C7r0WBTiYtAvKrhGYR17gIzyEQWvjOI6
AR0JZ3Q63DNe9oQszKHCJDohdZdounRL80ZjnBSdw+6l4IrPg4ZMCZJ7yH1uVhGrRmejZVLeSxDa
hTzqpC+Siw4PqTS7ske7MuHpyGDL8mXW7rpzzns/34+CSYqeA10DJF67hH9Ii/ZV1p4urkg0M1nm
WjuMbmX2p4cfQfI54lSYwI+6/iMifZz+OcYH658kflEjXKFTKG7kA6EWXJmEu77UYEmRoHn+w9Kj
XAPjTFIPZo9DPV7ymI43T20Hp4UNfaMv72rRI4oZWPRPY7rTcaRkdy4ASdgA93FYeJBx2HK3pkM7
JkKYhHUzpm/x7eTil2XSGX5N6qMC8Y5tGbML25mIEOvq+zjj5aUWreVqrUD5o5JHqBqra4M/vcUG
aw2fmowjAQpsfrxGk3Bvss10M+C/i+Ji3ngbZlKKcQ1JQzNBxdcoIqYmz+oIBkcffAULXTxVYT9j
VhaFdsgvovyEi21RTEe/dpFiznIhQfaCkEwYUkPP8wlm+F+iTrUDnsnZ7oFIgzXDYLjS8aRXHIFJ
9FdRLsnVPaQAiFUH9BDjAn7CxVr/Cvs26WTjuAUT04SSgaLkjaZvA/i1Uv0rp5OR3TPMj6VIqTMv
PcW9LAlM+hJptpAVgW0SokqK1p5OhYWJ7oKvRWBdxenoL+UUKGmLcrKSNwbuKJiF9s+sn5D+FsZ3
ItdXwP910dnfJmfOnqCqRVPuxh8wW0Nl+K0e5NKrqrIYkavpIfxgmTojZNq8ROr1K+Qvnmo4IMGy
g2lNBhUWOLQxXK7tcMIWmlyUFkcH6k60gaTdMnCSx2BACGvPCvp2PgS7EnMZYmx9wz0TRGtLvk/O
5Mnlycd0NEeajeVvWfzK6SpUria/SQF8i7/Rp6BC2WMN5HbjXUEKivBHLtYsglG6aurfCRtlB3lL
FqDya+FG1quvPr8E75WWr6j2dmuVLWiRIdr14nU2ICwaAXr+O80GUJEhr10Bs957AxUXD6gtW4Yh
ifD041s9Ba48AI14YvVNFauT1P8RqVq+0R3BbmEKXNUpSCKqwKn5sS45ZOAHNILYJOZh1lkQaob0
hiEHdzK46sBMstaQVaX5RsQSHO/r+hRLm77fEQZMXtKNZJy9/z4PHKsUuhksLCYDuoWLkFE+l5C7
thjCINEl8G7y2b2hv2HjXySw+WGDFxcawnsjzldtI/USL+Xf+89yaSMKnvMixBYUZStlqbmq4BG/
XwueQkiuyTZNXIkXAuABGUGIii3MI8cWbFluunn4vMvAz+wnbHvN+14WjzT5BDfMhNW87EouF5+O
3xdURqr4U0q4Jp3ZhaQ92m3QqxBwx3CRVL83Hd9n5oKd9uxh313/nSovi0i30ZWPY0BQ10po/9WQ
eJH2xV/iEi7l7KDFr2ZwAXxxQuNTpgPUhldMXPEBiqEJqyp8kXVj93K8KK8h30f5XoohOcqvqPsT
EdODAaXKtdRPLYM3n4hDL+ZwSVWXQw3QyBtoA2hWYnUmNo50zY8R8GOeFS15Tz6vHddXRCPcjVTE
zbm54k2j6DI6R8xAaHLJ5SU8WQxREIXf3xk7uKvqv2yvIFPhQAc9jXqH4NVA0U4CLX3AbQQA8bV9
pq3XWfcwuofhq9GvQn/J/LkRRqiP41LwSm1byLs2xX7J+EUGUgX0rrNxtnA6AvyO6hY0fWFN5V7r
V8K4LOKTrh5l8dLXpAadivBFUSXgVl5u5qDjn7JcEtuFsW7FGOvA0crR2kw5uYu1YV6aqcZVrtl+
chi7C+kipvkojJ1Cyh+EJ7QSFsvpXugf1rBC3aZpHxogl1Zstf57BLgv5ZORbuY/nHmsz86zlI8E
30I9VAqgwkXieB7CPxkqtUMtRktYQU4CvISNM9xE5drezexDaL47t3JTINOYYimKdGB4Wdl5Tikf
5VIhFk7dTxQdkp3rjQ3PdrBo+6UV7+GoHbyI6JAG0rWdeWKMWcyAW/oCkOI4JCs0Ujzl2vs0o/ET
4QAMf0p4kNsR21XlvrHJq1tZpocCR8BGISIGhLO5EB8LyHuNQCcm+YPPwRHgo5nw/03NMXn/ycQ8
dcLL6lYIpWdNdAZgY/Z/fgrCrH0NwP1oAdWBtBkuCl/7srqntNfUhYVqxiJecC/SPIukRfiKs/kt
senVRl1MfU3I7QRjlLszdd/i6UJCFQmvhOkAbNY2rL/crfPKblXSmfeFKMyzC4pSmQNjjsXzxvA7
h2ZF2e4EhKT18U0xP4FI3tLj/RxHj3roIL9FpKFHvz3xP5aywp3oYpIjgfQfKo3aK1Y5UjGNYtAL
urDaYjYN9xncGOMOuWZ1tUeIygszEL5Bkdl/6RTigf9EpkZfMpGtI+vpF9/R9BdN/3j/HKveBkCf
crsC6rUl7mSvwAbGCICPdA5tT1Yz5skrlHyJ2r7DWs5WDF8XE9JLkUVih0zXwSwmlSgMArVI9bWc
fJQVR2aO7jk5vtt1ru1KAlgs/zApZ349aW8gkUdz8LbOIoy61Fu7mfktIGhAIvRyK8NMcKGFMw5U
3lWYKi36tsyfvmNsxjyTu2TipiaZBIup2yPF7LRn1nBVi3fSohaRtKJ+Zr67KG/pqz0hAkgVt9kS
+by6LlfREpq92RtKdaqlG48LzH6kbGYRv2YdTlJxovJJTL4gkRCfCxzZRrztge8r4TWKTD8C1kgu
FgmdcWl+GMKabE8c0ZiNKRk3UUZ3CIx/VW3Tx+chp6DbURWEzxithvw72SfMzb7dEOuQXOYjYIwe
nU/bxqdVrTULM6SjSi4BNmDi/G1ZdSo/TPUPgCPm6Gl5ilC3oCi1tYQycoRMG/4yW7Se/NepRhTs
Dh1vnuxLmY7Vbh3jN8h5jAAEyOkWErBKGoDAcZbGmkWf9stpm77U/CS/fI5aa4tUcnyfQfAWisSe
ZJ3j97862dKqF+R0Xm6C/J4i8J8GDvSS6RjEF2kq/QIBiLbx60M3ZBW2Zpy9qnYkySdcRssJD32D
9A1xOiITB4ohkiG55c4LKkBL8ZIx9CkDSrPeIxBSAoPjEw3Y7S9Cd0dYwU34gTaSOtIvq+VekLkm
F7X207/5glPQYsGbJ4wx3kE4Oe2fiDRwhjHGX4OvqfWxa8NeMs7GfORg+w6e9NhjBlo26r8GGGDG
PLk+cKDXEOKEicJiokAP5ZXp36ru28r+YnB5DXzUTcaJcwCtc7OmlHcRFOuxf7Uq+eioAMh4ic/E
c4VMFAwWHWqGCXUwrh6VUHyxAYsMqmUvr9/EW5rnWP6RzJOe4ismTt+sQID9jqkD9Fo6BOLDql6t
uWhX46ofdoTrxDQQT3u6RGEvLuL81TLTdQQaiNmKPnOOG1o/8SgC7FOxqi1l5fWmD54rm8XcP04M
i8l1xJYRACuYntm5SfOYfS5BisI/AB/Y0wJOHS955wjhDr0DZVSvO2OblNQMX6Lgs+vhCHRXIWKM
z9oPqL9GnBK64N/YXFwGf6aPiBhGTqp+W+n/2UJ8DiYIMOD7awbbjGyKa4DPHO3I3lr3K4R6SeQK
fHr+KeZZF/dR/2AJNHNX0AngABUEc8lHNo1kbegeaipE1aAWikQsOVeh0N5B1m29XDX/Y+w8lmPX
svT8KhV3LHTDG0VXDdJ7y0wmOUEkkyS893h6fftUqRXdoVBocAfnkkwDbOy91r9+My+QNG6Z87UI
kyPaIayGa8gOXskOlikz/wwxvqm3MdNR4yPiRPDlbT+cBMUx5Izza2kWJb+M4X1CPdk4xxO4apYS
Hb1RGxxc6HUDB4kNlpgpVHTYNKW1la2VCOUMU8FPxlStHteVvTS95wClIpD2HClx8q4GFwB4aPF0
lzA8EuqdSUCwTw2BEI/lSuPer2iw4/6RBMdcujT+RxsfQp6NatyBcFSrblXpS9EfZPEMpldb7NUp
nHbi3bQfm1Ymq591xzyy3Mb4EVHFVyuzVedmtbcavlyxcKUtezcjctYm8dHy4oHp8UQClGdNgrNP
fI9Yc3wJ511374C7uha6hncUXhaaeXBMbOE2EX55GGkObjKziGBnhmiwA/Z4D2Qc1PnkvR4+1eqh
L0gcpveagsUAZgkkrgciD5XtYGzaEv6imcwN3h45LXNlsNFzSZc9Fh7iyxVJUsAflnRAawzIxZLD
qSKssBKHTlXvyjsaLIwOyxo28SLSDlWDJRYb13K8cxaJ4scEnc4gKcqlz1Dgh8ILlXL2Hq75q3Lm
f+epMTVcJq4QyJDUOFB/yIoyhMjxW4iYsPxP9kN7Cpr3uH3hGYh4wANC5DmDV1nJ7kSqP8P61o8a
V3zv1hvq+PKMX3bHYdcxTaFsyBn+R5NfX4ONx7a4JCIQ9LanB/OSd4/9hsINijsuFTfi3KcZ1Mj2
lJroVqVVUE0yEDB6ovBK0YjPaYh+0b7X9Ondm+iAu/akWScEgSLkxV/qxk8db2KwFYWOQvTVCRIo
hmlYjbgDA1xoLal79xV2iHHjs8ehLSIaHBmutuwRyHP28jV84MlkNbTzXuXL0XBlWNSf/Hw+9nNP
TLknPIHzvmcWy/RDvxLvITgebfwqCopy/8Ay7xSq2baf9BXJuPWnBz9GxkD2WzZW9E5DSafWzRpn
RZnQVzeUk2zPPACQyPCvmwXS1M+Zk3MbkVHmDVFw9o5XhDukYEgJkGU/7Xrv6ILG5M4G7USHIzNB
RHNFrSFAQc/fOSwCURri6jgrSw4J7EcCYNw2u+AjiAPJIWmu/WcdL/n6enihaFCrNc9zkX1INJdt
+VWEOzGfsiEW4KA/oTBI/C3rS/TWanOITAuwiMvl/gRfZJsIChaR1wyIzr0eknLiEwm3qZqT3f0i
UZAgaYTD0o+WN89aCj3lWH2q+AhhRNpQ39vwvSmaKvO31dJJbGF5QC8kVAAUuyFRpulFtdmAsBCu
gg9B4HqaQUKw/HviHP2IMOSPnqq7ykO4DWgB43eBOqQMi7kSRogY1ZtpBZZ4xHWmwUtmOXBwFVfA
Y5T8cfBOvM6kcyLOMaQKnDUBaivlo+T0qlLaEO+sG5g54VTlIS4XJacYgUGB1PMN4cwYNQGrXMLi
pqo3qdgp9naEc6mReigfk/gzpeIeWf2JcckZAmXpB/Nm01zJDoWzPIs5nShEIRnkn0z4jXWzUppV
5myBxVIoUmCp7bdWAB0YBAkxGxsVkBRRZvv5IchpARQdMXCJNJa2vLmbs6YSeWCs2KiZEwIyGc2P
xH7m/WfK4GzCLKICPx5mVmrBCWFKTPQwOzMPjWmiRer2YpdnyxNi4YxjaBh2zLeoYbBJItdHXYQ9
e8qGPafSfxBtCs1Mr+qz8hz0Pw00SR5XLI+C/MoePdUqCy2bQ111QaaB8C8Zf8VTAos0sn8MYgYl
LGVqFreN6w986ZKKvUNlPo26rV9uqROGGppSC3gHniXMXgfhqzd3ZxK1G8B4rJxFlx7p7HeYWwWg
8R4kgnyI5p6wRYbNgf6DqPSpQEjETW3vfEQqRveLU5k5zVBvnhXaw2UP6QRYxW0AUFahuZVZEANH
GpQKDZWT5jD8K888ycHJgASurKmXO4SDsKOwlzd3WcDM5yLqnBBE500QPfX3Hu+8Kl3Z+kanf4XF
D6kTg71wBp3FIDb1UkDypFjpvWWTnTCTr5XFGLwCB2UfG01xgIciIz2CqJ1my9HeMtbs2o2PyE2Q
iyRSflaiKaP2AkFAjEhrvE1DHGKPQP9MudIlo4JGninN7KN6ZBiSaNDJ1anvPKQS4QS2DDIsR6OH
DNn7rAviAmSW/ym03hoc5oJvX/lybdzTF+Giwqieaf9MIBpqcGj6h+SB0lKDQGvumIt/sJUKWjIr
FWmk2OIka343yRio+V/CtC64h0REmKBuvnE1zaP+LqMOULRtgolUiBtQnl981ma4R8ldSMhY1nW5
dQoTM6lmngxLW58V4ckMtuCJeCdPuoU1BV7iczF9vfbpNeRbq748JZGrs8i2D4Vx6TrwDiaA2fRJ
8WhA37AWjfUWYqIDTGCCQOLvQPmBK069UM2LlPyOBp13MsflBVOKicbW3WfEhLOcwOr/aJNHtKu7
blg7owbpCZuRc8PEjeYCFHveNptQxC+Y7NEnWzrJ5sNl8O8cGQoQmOL0m47tbJCnjOjr5GDKzOTH
LfubZ0B2k4WYMaTz/jOLsGaW9XTI1fI6cG5saPKlWx10TlaaNuFqOFPygxQCUyjJPNExKgLKQ8IM
M4SlcSsdaRV3BAWNuxASd8ABh7WbP6FP9vxLXSGNJslAVXd6dqTVwtaOg1SFw3uUYQela4wJxBLT
me0zqsxbNlijmZbWPASncf2FFKIjZAiwIZl3DuBqvAbDXeS4c4RgISH2ajGDieQiC6CX/bcrrzIQ
nw+x8oLNlydRw0TfLHc5P3rOMXJvlf9Fvi/BbIuD3qIVAKAyTikoS5QThsBnaUb+618VYjd1a8BG
rcgAqOhZCxjgdPfI+wptZ3DTUNPmS7REwxLadtN/iY21JtbBL46phOqDzIqUEjGDuka6yw7NrYmr
QF58R9q9QH58N7v3woK3jemGNn64jMyM9FuzmE2r4+yg1srEGj5Fo5pbxqJUz468Ad+wltGaeUc9
1Re5Y0+pS41+3fcfwrYtjugRoZTbC3oASE88cPcuvbtoLBOT1k3hbbV44eOUIFHrqiu/m6eYeZve
tKB2S+tP1bIwFuMrumy+i06eoQrsqYLo7XszgVaCsXe9SWlMiPzgRTm7byw35kvCzkvrPgzlgTkP
T51LkwkXBSpacwG5ntDksUEYuHjxVSoqjBp81eJRsDGp6T//IKLJNZQI4/pKsAAf9qa10YYPWKaF
TcTz2rCuXpJMBg/YT/SEydMLXppAdr27DwWyqRw0+Yy/k2PSnJt8UpEnkOFgIV4anQuSA716iwbY
Y9SCQ41ZSwB75eHoV4vGybTeBM/XSY66/NHhf2QtiwLnUmyGlYXWEqcLm23J3CgwXzF72hDozJdv
GOnCZUnWWkvpXbyb3wjqddz6q4CEIHrrzpNZNBXRtAz5mQaBoEiUa4r84DkUNRkABrwPzieMwYgd
yxGhqhZjGLhdY/iZq7+4i7jlrqoqjrTVmD4TBk6G1vI3wBhAh1DaCau5gJFRLDZCR7puyQ3MyN75
VKEaBMbLDD/d4jwMsHgprxrqZLJQHeAUMtnQ37wH9ItFh9PwhMFnM8M6lOnNyJag+4fC5Nbn70P2
zEl9C+EhqnV+VNp7J+YjK7E7Ksx3/A46rPULjEIqI2wQsoC/InT9LnaxblzPB5VgAtRIxI9b27aD
z0+tdXi33HimQfTgtzhRIMOelXxbytMcLMbyVtK3W1DBkEvmzoBj+mVWrlPJmBTeKw0damJIUhD6
m1U1cwBG92IM5uCTUOenTP9RehLVyBTT26VPj+6OTB2Lt8heqie9Pdf6MUulySvDjKpZCx2Tire3
8w5oN6myI0+5pZ7NssUyDwzlauabXoL3NaurTdI8C+zakiTjPmEeDm+SULlMiMnnsqDEbo3mhuBD
aJg378zWhYZfR9PcT6AAMkr29E8mE9jtOkJ8tWHoqnP/8/5VwAh2pZeSrgQADPjvR9dhoS09Kqw3
YrzE+Dr0f4LuFDvbdtmF6DvNAoENnRABwXPwoSpa9eyyISHGzTJQzqpz0tMDLY8GvQUCMxYLsD50
lm9guxzaIF1QHSHMMwrCo9rGI5BNl4TYpeBvScFRxdiL9MwInge6KGg00Wc7wX7kC0jPLWbFsEDP
gyfQSTNpXMufVHtkNfiu3CwGKZgHKPwgtGERQXFGwcF9b1CelcI6PL9KdB2yvNVUBcX+iDT2Lte4
+2+lL1B4TGSC6uJlL9IpeSsu4dRClYbnJ6hafWBKxGve8+QbAhwUA1KXJLykjh5MBhYTtW91pQUX
A2i3Pon5qQdw0gc7J37l49u/8D4f2bUfko+3xKxQir5Mbe2RH5VzKCgflMrhelhawwHE1GH4My59
c1nFp1R3ppqxw1uuGcG4KK2WPt2pUtULp+1mJiHetnpC3gbonQCICW6QmBy1CdecwNxHJrnUjfCv
go0toF9O5qaruHtvkr2T4gNuF0w9hdgZ7bW+LZSrCvl0BCos83oeQghSWSHePMQ9iLVLC9bwDPyZ
EHYLER9lz3KMqyTIqDnqzLoQDdKUJpoaiLFBKKjn0guzXAjxdEBMgxNoepZNtR8d4jMG/DEeIRGD
zu4qeHzgOWqEawktB/uxEGBVzLCogGFTaByA4TmZnCkhNNJvghcuMRzhbWRB54SdjhMU11fUlWAt
xK7NpGJGuTrPsq3ApUmpBF6K3S+14IH/6cd33HGZCuGkEfNBiuShFDeFvq4iQGAUkjAO7hirLSau
KerBncoL24cax2ot+8wQZ+Y7Jrp99mNUCDmXTE0qd1y4yWcko2Wk6WNKZ/FEa6PwziQszERajBlU
22N4CJtUwQyrzjh5TRpW6CsqB88fAiZopv9OE85ezi6BI1dvyVNVpxYjaSdipuM5zzx7BRSR1bY2
98kSA690TTzeorUw4luKWRxQjAL4Knq9hKZgwLwnZYVCFVQWQpljSMtEW4/1HtU7OmHma/ke+yw0
IGY2T4XVM5YIO8mEarNoCkwMNjF6D9m4+CiAcDuFUOpM296h0b0UuGYwMAVKq6w1PlSI8ufVsG2u
6EZt2rDYOmHbPnGbLeiSgQjJZq9ZhdC2pJ+qq1Y+SfTkjIHrwChHo4HUIbuwsTTqW2A+0theq9zA
kEE5ixO4cNnkO10GJjCWOivAgv2k2vcAqYrD4PnC3h0FyUSz2E9Wt3Hatxffx4r5y8ZNO61Ucsaz
eaGy2xF3IJtsMI+hWoE7BfZR43CL8DIos5dsH+VuKSnQvGeR/SgphpuGNabtcJ9bFGB3lIeLlLDW
Oc/lwmnuYX4lkgInvHqa4+g5hsxh8LpZ5eme1HL4o6CcmHMVbI3YOa8d+Tb+YXGJE0V3joyKBhca
EZuqmIxDLLWEc6q69VDEjgMwcHYOsEi1S9S4SKdRgsj7MlxpssUC+45oASVcZ8qj2T+qFGe5B3Nt
KYSQrf+mGtE2AJDAU4H36PKD+vTzFXYb2LdzDNCLZFjjLSrJBwjbIeSZuO32A5rAVzCeGBkODM4r
tkYnYFpXnYf8aEe3zv4O21cnjyvCASjW8hial3UxPPYBBVumg9ws6bITl8Kc+BAdRQCUlX8eMC33
z+V0lGYsCBwGwkoTrpqzOlTmru2jLDo3C6o99wQTPNaArKnpGTyo7U+CvYuffmXBh4QJXPkEIsU5
ziC+OAdNOFuT78E+4KjmK78GGa7ONZTHWdB/Gnif13vJ+TWavWpuVDQB7t3Rrpr0y0Id00sYQfpZ
26huj6o6R0iooQ9XZ1bnrbWYIgAWImG6MwxHgvSoWR+ewhMOi0geNtI8XBThkkZSHKiiq+OTwweb
S+51hLhRtWiy4OsbYtxeP2RpIUQSqrRhtq+C1CgR5r1H6YzYN1d6RuiPRN3JFkQfLDW2ed+x/TIW
gqBE0gRT3jV0umCafaiMJBufaFCy7tHMYcjwKQc7vVtqWEMmwbeiIURXLmbZMDBDBTW89UyJxmW/
KpaQM/IVC9Fcd8z1g/AmgLOBYjRg7GnRXssjNFodl7J6kUMNxsq3jgE7AopLswZ5v+HxPA2UQycD
QgEyOj0OB1eLkyBjqcRo5zglIdNQllNugfU462HFHi16IC1doIwWxpoVSAnVa77hTGiDFSB9NL5X
FWaS+1Q7x8m1wUsg2KG+kYqFwXJnnDN3lnTlojXCzJ5KosqvCR0z4T4I5556GsHVW+W02wqLkhnQ
DBMK6Oo9/ps0dVV4w9ylz357UBGLPkMoVWoVtC+Z2eTnKDx/Blw/bV1tk2FVkseG7U9ts3czN3Hr
r6R6tebFn3qrfvz2fTJUUB9Ec8d4JrBoy7c/Pndb+IGNOIAoO+2lG1N7bCExEPwAEPnj06vZZF02
h4qmytZXUf7w+4syZjx5m4LFF7Y7xXuM/t5+6M5aHv2dqZZzZyAS673C41YMqJkks9EKu0S5gk1p
HiQHYq1wcuMid8L4SRA4mWmRIEUZiTOn90xILysT6pvGpDrn7hChFzKg8BdMaw3iNMGyI0oLrPZw
FUD9jxamHU4tLP6MiVherkCMDHWhM99JmpLM7IxgRZDPanXDF7SZc8vy4mQg0MIt3do18M9VrmhC
Ey+3bzK2CAEMv6Hew3edtrSj7kl0L7gjC3qz3S7FtKUkFLI0WIec/6WSAxN1kwgSfgVT12EmG0k8
mNg9AQeOCy4VXgR6tdaJKMy+Sx3bDAniFcfXyJLQLJ5LXyclXVq9QLiBmedYQP7TJke3vgSPriaA
Az4JOHRUXyOKJc/QJnT5WKxOKw2BsIeICF+QpoeAQRtCWELdfmgwhvqzhmG4R7BH199L7PtzFMFr
7Z5hPBZeDRUcbjip+VmhB88pFaLPEctAOL7UnXC4y/tIzg51Dji1xp7uhCu9nPf1SReDCFEg2h8n
3kzDUXHbMsRVPxweMhRzykoMDiIOMOwfbeNOICTz5i3zPPqqfWETNz8r8AsVyIWr09XS1GnDW6xv
GT7IJFu8efnHn81HHmB77jxWkiMcHmifuVPYC8b6Qg0BQTFY7NbupUSRv0jlLazbRj6nzXqwFm6N
t+SqcHm5GX4AoExavHGtaGnkh5xepNdk2M8L4NcRv6x013I9fbSAyENoupWZ/IpxFcTDC4fvvaBs
KMKg3jfg8rlvTnyw+v1G7hYY7wq7F8iZMDT8nJzId48Kxj2XAzGrqwQqSrEab+Az5Cf1M9B39iMa
udA/Njx6VfRlda8gnLUItypgh7fS38vmpco/0gK+1FKYHHYLqrWG2VNRdVjxYUlWLDN7gV9VkUM6
X7juHjCkiz41obUOmDQjvtVkNrlfo7+MHXYbEkO9L43hh4IwdB1ZazHTXmCBGvezSi0pGQCv/f1Q
vdmINfBSJ/HUZZlgzBDjIrHxWIj6vuIYnOPT6T8Bh2IGAURwIBmCps+mpzPOFRY3+QaRTFC/Vcph
0O8WbhVo+2CHRu7S44FtgfLWWb4Z+00a3PUhXpn6Z6beWJ2qgrwKJqfoYEeoQgVnu4UqBZeaflxh
e4tdyZHZE6epaLlGtDDdlNSQyaB+lQq6rkWTnx1SmwP12itPFa5JxbMdNLPRDKaO/TFQCEaEJq1c
d1P7e03/ULwz9q+yu8n1fWxuwnhvBnfHeoPA1uBR8TEqa8jIvn+NwPEV6+TxBGgblnXuXH1gFQ9Q
1HgxKxrKvVTvDEpn/CRkd42YuRjJ0BqURepBPdIHIFFYl9LDJjq1R524AOjS8TwqCbud6TREMXQZ
Xbv30mkc15L+UCHDxCBXsgRKG3/02T2n28q2mKZFjagvWt+bM36elrceurDcfXNBpYYUiW0KHUnG
vL4kC8IOcALL3nz5l7xuLBwrc9P6K7eYZ/oUp+oNtpAx7L4MBqcpn1xMbuu1IH655jHoDiNEE2OZ
Zs9BmQ/2W6ZTic84ZJlw2fXGVnbyFSNMtfrQgjc1u41YcTFgkZaBPo/xHoYvO+cNKHYbD5PyD3Co
MSbAr3GXGfc6AUkeoOc77Zfr8yTMx5iAjg8bWwJzJieLzkSUwOcsWrR9WDmAcIXdxS9PPdopmJot
TBraSMyGzWHXE1pdYjkCsCo1COkRXIUn7A28pkdLO3eshxJTcu39CMUWGokMDw0b6aL31NXfkM/a
IcCTrS+gFiJyFuKZzy08/E4xDCXAxrmtrRP5RlDkUJ8wfq6MPTDWaJ7IUASBRUuF1/0f4rb/G3c8
zCNmsM9s+I5p+MyEqAz5An0WLk2zT916OqukB0ZJqETS7CLjc5LcG+t7ZBVIVPCJoDB2N/gJQUCl
o2wISo7Uu6DU2Vir3nhLcjjxWGYox0yAIT0mLHk7x2J95nZHMbZItGQaqj8iJyRU7oP/Bpda86Dn
4gKwb5VjGQOL7PV6I9VU2gKry74TxC0U+qa1YnMQI60mwLDz5uCJyqVWxkdST5yqIyiIAQ37t+9z
GDhAu/bOrbfk0HC39GYpmnr17eAneATg9s8rRtqOJwdLFBevxqPwucISqxaThriYVABkcWVMa46V
0DiA8PSYHindRxIak1gYY3i/HH/4/PQh2STJHetPbwzIaDiY8TmWH/qIyVf/Fm4kvly3yUiwZYhd
EtK+o7zyi9MAllXT5Gbmt0Nx1XmHPwsH6K/eKh5APo88cZdvMVT03v1J+VodFvZiwF1Ldwb3BZxp
u4DaQkcOztqqk15pARowr7gmi7LfFylpUgu6OLarhtLqD8zXzBpwjwQzPIxwMdvZRkw3mNW7+Zqh
B9moY34qO/j8nIRwr6P4E+1XEkPGXpK54+riZhXeTscDIkD7LfY7j1ESV081j4qyUunY0EkjOinx
NGDj2KvyjwCCMYYrw4dmH9jbKkxE8fh1PlWklFX28CXgd0za+1esIzTE+M1flcDVzlZvHzafTHmI
0aQl9k7j6FtTg77a3CZUa8ifq02nst8JxeWBZTJGa6ZLbGyYiFDRkJYLmDNgpUmeDSRFPIbvCNow
+1RwdLLZchzQ6nSjyFsueNbfyU+DCuRz1R8hXHiq+73ePcd+q5TENc4pAG0ZII64B0Z9Zcdrd79F
h5vpEpDHLWAvMiDbRBQM/dbAVHs39vAUKJ+BNgFKHEiGK2vt88i11yz+MZRr387xPXF+QF6t7KfI
jlFw6c3t0CzregfTvoMzWMEBk/a9/uYAgxIQV73pPBZocsNfRQYAzICdqvuYXt2X0c3sgEn7zvZP
ICZtuoqpaRpAk4CkoOxFjC1j6pg+ijmQrkNJxFeawUaLjxXMRmwHknVI6GDsL9QETuYmJL1EOdcD
cNFiTJeIDhoJCg7OgVCmtFsKOby6ttEpCD8GqCNVBOAwtpPSONQSpKC3FNoDhn4ZA8qryHoB5pHq
SzFshVk7RU9PQNGGqZ9lzeySqfgx8C6ufK+Lr0q7BOq3FOCVDtE+30Z0Xwve0g9PEnq9sp2P7crT
V4XFYxvhFr93U2xbbnEBYxKZJph1u+aBxDOMCTiWxdjXDtWjp6AvMWVplqgzkMd701p8ELP1NyU2
FrZ8abHJYTMaQGcObo4j8tokq5v7009qNBMLkexbu/0qJdgRiIgRJCAM4l1155LyIO+DAO4oMSXW
ylLfQundYfvHalbQDdcKqF7V89B0y4EwjepXD/NFybzEHFbMORJUhx3mQCvVfeuzeSOTubOMOgmz
nr0V/Izw4dp80Q8sg2meT6n/0BLl8Zrd13S+XCaT4c2OFwS1mMWG2PpFzVkc4CKADyN0W8hgRG8E
wbPA7Qbhflfsg2apm3SLO8SoZnLpqwSVlqDqLVJ/kdOdW9TJw61OXp3KQWwZdE3CGopZP9VWSAQ5
6Gu2t9qriYK9Kr8kbW73gqcJ2aXE88JsT6YKkyY8FDpLy0bviTBqp2AOEOG4jPYRaTXWUzx0Llz4
Fkq9vsZHk/ZBJ9ehhSCJFARbFzF1TI6SFJLBuOuZkDRohYP2VvPxRwMd5wzfqvYWRgShAgVWWPSN
1rLFQbtYtv0GMy4vXETWpXGofKgvFJQlqABbPMR8yJiIWow99r2JtdRwfmjbnaS95c1XYmAYeuuq
jTTEdOcPBoYh6hjOp/gAEbbW9gb8GutCDAEDko69E+fxJGCpUZNsCXLRh1eZ72wQ5pKLtez6rTbu
8/44SC9JpHp/xfYC/J4M+lFe6eETro4lY2yCjBsP16MzLDP2xxSRgYaA27kX1XXYBumjA7QAo5ZB
31lQZv2LJ6SJsWY55wCFvwFiFOMkP7zzpiAfGOEGMq1j92tnD+SkDQiY/+U6LPRNjEGGDtNrkZu8
Ej4aFJbhgfxMi2lH2B2t/twXt6y7pzwxVY6z0fAlWbgwor+Pg1eSz3Gstbhn/satV5IKNGO9bPNi
ACvCI6dlgD5DvGxOIztT/cvYPA2MWxTljcSD2tpm49bRNnpaTeHJytVsCnmIKBkZ8r2AfDGYN+wj
xjWshhTKBUEvNSSJQ45Rrwdcl9Pgmfq9k69j+iJuT1Q5nbaSOJyErWCILIf5dclYlK/E+D313obo
Zlpf4pEFiw3fhY6a+MdpQb/CsAis3SgvpbFV1DPBX6PYI9DIWNkiCD4aqFYJJ3xD9x/74KLBh6hC
UR3Q/OJx5jUwLn5d2mxcLpRD670nw09shrMuAGTpbUL3jgYPcTbvMdSKE0zAT7mBRbFdXofhQrJr
QoBH9MUdwE+bIIeOOU1PY4UqDlYInqEwN81ljNE2f8WDDV2fcS0+DblNmO66I9aYgjTyvhyoeFSj
0N1ZrjRE3JRSxR/GcoE9r1x0Qt2onplyJHynxmDubIhIiWflnnHmTSp2u3Xk3AqctnCRUb/L9J4z
prCg08pv9I05JpBM1rM1CzzX3/n0cbAlBZ3ntOiP+EjXCA+9j4QIMBcXZabYb46H8h2VwFlDbY75
rZiihK+q++EyNt3JsrdBcpOdJaAo1aYdXBL1xKWypT0Aqe9h7LFPHVyt98gxpUVWnAuwXrfbNtIR
VG8AfbLLedq6C6m6YPHb0FtlB7ZigrHBgSELl5UYtyB2FgvHQxbIHqB9sw3SYXvEpAazysA0tZg0
ar5tk+cIJIkkyVuNHfYKu8C4K8ApDQOGDnMeNHEWJxiuaQc/wlLgIZmbxMsAQ2hgMPXVmDQwGJrz
jfBolepb127H5RhueOu4v4nqiy+IB4XwOmGkV2C0v1b1U0lYcvujDDtXuufWcXB2Vb4z2zNDBExR
o+EUqD9GVPMEnsvqElYXVb7n6SnuZhE4VQqlccYz4vVkRPwq7t1M3jqOO38pjStM5sv8PYta2i7G
Wh7mvYhIamaA2s3OLoN9ykH8w+SsgkHC49W/fLyfRjTUwPL47H+24zoaIS2t6H7Q7WTyNSwOIpPX
IGluBFejqoLNjMuyAnu5xW901Vg3Ax4vV5ntNE42cn9SlQMBP154091x6eT5Qo1CwnSPHdR1DQQt
pFLgPfgdH0exrgB9VDmKgk1mPOPEmrqdfVCrns5wo2COra2N4lPDwt7RpbXVgMxb54LZd45YjtOP
zguuC1G97CRMebvfVrpg3KX7xwGaCTLfeVFe8y6eSbXN4LtZA7Oa7TfmfZCvonbRgI3XmH8tIwyX
pLKGwvTd59+5hi/Eota2MQq6YUCK9atDBEi9H1j5kov0/rPNP5oaHJivDiR7pHA3mGrBlIuWjv+Q
8edTQYcpJudjuijDXY3jls2jjc2oZdJYnz260mHKgKLHJ1lfywrNRQQa657x1NSiAzKAqtzF1pdu
EJUCjzHejfm6Mw8FULSsPiLsQ/Dew7FTm8fGV1oxxQJdhAzl4HFLOR999PFdsXBRR+umU+UPZN8x
NlFCIFlo9MrF7z46deX09EK36JnZkLRqdh0fs6jqZTQULdJzRHSswymxhCFQtyWXGDKTXULeWQR8
ZKPknC8h/rwqfFdDxEM7NqA8h/UH55JNphoPXnHOMEmSDFoi6TOJPmGa0ajkIBZQ9kBhHJIHmM0h
sIOVUIRzmfmRXMRsXZuOVK9uVWuLodnk3bMQ2E0NF6+5YHKoOS0g846zzwW4jqnfGu3pAoON4DbT
umMATxvlR/cBTYa7tZNV2axIV+FQ5FDl/PJTCBoaDA+VZai8GwOFYnRpcJzh3GK07MkHIVJMoYow
q+UhU4HYiURfCINuzk2xv3pw9gXPPjHWPskUFBDahh750pl3oYqQV3iF4XPDPJRv5vVns9/kxXtG
YSK1kHz6L0GtCasFYYqg/xwNLrz2DhDfhCDe+kLo+y4JmwzpFbq/FnBWBv9on7WPEZGUBJrasB25
/VVX75Z1zWTQDK6dAiLDBkjyaAFRjpGSfiCrWNgEuLyt5dSQcyAhC5ckQgHiRyWRC7cOk/dkfGdY
fRiTlWfktKIftX6mpoI1XXH2juNCZ7f3ca8A/vEdgkKfY3kMzA2LSZDNFQ8Vt8mxS+qZLZE5Dv20
JF+cRavVwkijAHL77bzPMgC6haCfgCs7C4cAADKdbnDWwuHR9xsaN1s/St25G77L4ukEPy49SGGS
XWBt0hx5xzXj5+SHtA4GzzJ3DuKqOMVMAiqWdbD16oOsPIHBBCZG9PREWWfi5642c3SPmLMIktu7
VCrQfug1fUw6JMAiZiJMrMLHX3/793/8x7+/+v/p/WSnLB68LK3+8R/8+5XlAx/er//bP//xhpFA
lvz5m//8nf/6F//YB68yq7Lf+v/5W8uf7PBMfqr//kvi0/znK/Pu//p0s2f9/C//mKd1UA/n5qcc
Lj9VE9d/PgXfQ/zm/+8P//bz51Xehvzn73+9siatxat5QZb+9a8frb///pfimIr951L980qJd/jX
j8VX+Ptfh6ys/b/tn68fxGfB8//ytz/Pqv77X6r2b7JmK5qj6ZpqKpbi/PW37ufPT+R/003dtBxL
sWXFMizeLxWv+ve/dPXfNEtVyZl1mEsYjsaPqqz58yP532yYmY7tWLopO5pl/PW/r8J/uZv/5+7+
LW2IqccaoOJrqTYvlf/ztovvaamK7eiKKZuypjsan8/k56/nJUg98fv/o8FLrlV1F6KZ089bkyLV
62rMlW1Y6XgRxeUJLH7mdOFJ1u2tkZc39HnLKGvAnkOCgmSmDxlmSlLNJAPC7LGR/E9DPUhteDPq
8dFakNc6stwp3g91by3o4MoBWDcoedQixXzYY7EDQKtliCQJVWw6+FsjwcA8catF5BNrNDp47kOy
yXBrnlOldrI5MrQehMC2P7hyVhO36T/LoHrrQpVoNVchz9jgWPLUvJtJgGJ1L0Yuck1UTiirBKLX
N9d0ntoQkjHhR1DaG22VaxSd+MnQqvXOmzUoU39QXige9rKBPatjnXMfKnfSI0gGJS3ZlDQL26kR
82HHoMrVtTrAlGLgVRpRYASpNUl0sHbro8sTaHkjcCA+Z3QQ16ZntOP07kfQMVcYso64RYIeGTh0
uO/8L/bObDluJMu2X4Q0hzvGV8YcDM6TyBeYRImYRwfgAL6+F1TDzawuq7Z+uXYfrlkls1ISxYgA
4H78nL3XvjIJtdDyGccQW3xv4hi/MR6d0JbuH1x5CxIFvMlevqrCZ1Hs9F1uFduuh9do42WKu+Be
ufRLSfe+9pkG5j2lKmfvzKqXHbBENrbUAh+wFlcVc32lhg/PH78LMO1UMwvz4GFv8qDegnW7RAzp
sqG97kciiK0Pm4MfFdQmKfiSpm9dg4kjjckXMucpqB4J9kgA8FRM0razu9zYmeBI2cHsBb1pCesi
mTeXWfHlNC6ezuR2tBH1BQE6IiXCZ7eVITaCTzcaX1N/Pf444Aus6VrYyDpD4UBYjm+s9WoKR9+z
nR0Tx3m1quqBkK+H3iA1dmesIcJ89z0aMJLgETuIYWR1yIZ61rIr9EMvzZg/eX5xclaPd09k12Tu
04RLFDXiMoiF2d9EZ5W5rZUT2tQMClfkKtsqPYr84Anu/pHgrXyQ1Ic5BJMeYaORKyx/IitRMLaW
YnyqiB4k3eWjUrm3afS5q2vSTTMQOXP4ZC+0I6oIO0tajignG7BUo3lT7OstLgefhrhRHuprMAbl
8Dyk9k60IL2Kjn7Wu44VPWY8cFaCMKimy5/J4EdV2S+lH+8QaCNASsdnuOcoEYU5I74C7edtC9Yh
xJIzWokFx1RV3ekE+IzXOp/W1PMRjcCMEwgkZg0A16gmQ5dKxSBe5HfdlVihnWEndYgqwIQIuAC9
DVN5tkyR4O4UPwd2rwSAaJLCfXa0OTciQEBY/DC+fhfB+BU484+Ux1+lqHdC5KPG+N3qAKw8kiGd
vLyPR7StM8xOqF3+fM5IeHQpYJYOuKdLtTF6vAlnQDyrcp42MaIrdIu3mQ5XOUYXs1IXXfPg+PrG
VcneprqFDMY4q/zujkh9X+vF5x6W+WWaKa3i+GZMAlIi0NfQxbcj5gJrZ0ZNa9AnsTrVuPaW5xmh
VYyeokZMNyM9iox6G3NKR8EPDxxkT5D+y2V9upte7CILhopTxruusDJa1PpOTmtDmaG/M8XbADN/
N/uHMAJXwn9gbqrHXRu6EBFc89K4CQqhhdNhZE33y9g9Zn7iXXUCImzR4ypJyPQexGseB+PR4t1N
fWQdYG7pQda7JUP74ef+OZ6blwAcT5QWX3KCKjVNZmaAvUq1JR0+hipJ3ipETNXRX5xz5mVfTktE
UW63l6EJDFJmpp0LECw75xzVrd1HPf8iOVbuMtU9rk6d9hZQVrJZFpfcwTq7qyRHUzkCOJwrNP66
qg5jI1CKgGX2VPxWNc3HQqj2lQwZpS/GPeRqSfmI0K5zTClRI04AIyP/11TZ4VX3ZE0YbLQev8da
0lbXqEr6+k44y20V0EVnsboeY5dad8p+9Xgeyf6Cy8YecGUpHjA7xcCe2eCYJHRPm4gok4UPc9sC
MaETsZu849JNEkp7wPy/Fj8gYUcZg1kj5oxYzOzaGUbrFDToR8cehwCfLh4+DnQasbnhqEnqGQBQ
Hvu0Er8iJ3/BivvkLyPipvQkZ2QNncFhxo5XM8+h6vRZWwKpX8vFs/du71xyPb0UfFnbsjW9fcEM
Pn0MG6bbjZgOVdjxD74HL0FFGXK/R0ATorLbjGtXnUv2HLj0fVkW3u32QbADbJowNRvtf8tKjgw1
M6o2oushswhXlGo4UeOHU7Y4a9e+Y/MDTBPClQrVD0qwautNjr/VXkQjO7cINI9uCQO9qIA7Rnvu
rjUgyjHrBL34bsXt55CcHZH+8tu7XqlvkLHuhyXfmaCUnOXaDxudP1tl+eYP5tmVOcC6995dXrum
fLdDoPBjQbt60jj/S8yKVvPcRMVPGUa4YGpaJb7smJhMoGXpumY5hxO7vFjr6CPu2UDN2Jyapnrx
Y2lY69c5g55es4QgNQ0DtPb1T48QeuhNIOsVUVgja+aGJ8DtmDzEApBV4FW3o4eGfbHZsP2Q6r2w
aAg3wfdELy+Zg2BN1v2z54z7yLbLq8lx6IwxOw9UUAAudW6GmcNB6xncRbqnV2BfFwvwA1X23imO
gp8SQ1lgXdVpce3W9qZ0JWnimkS4IATWIYph3sBq69EzYmSxO6xOrrzzNZ3u0ec1h4S29p64hjvl
JaiVUXSjb06YMaqb0bqLl/CBPhs3l8sdNoBID0v5C2QABLagfIyT8Ybl7jDFr5MWx0y7r6q2nz3P
OZuBWinut+xOjZ+QNQK3usPkHlr6IXKcl+ytDlC2Ng2jMuN1EJXxlTjCPweTROwSoCjLg6Haiqy/
Uxjn9IQ90ifTE54pLoQE4Sl36k2sa6RNrTz4KD5KKWgnMsExejjrCH4EUUYh0SuBXZ9i+e13UQZa
bGSEkcmFrnwlwJvB/sn8S110P0s1Pk6iATDgJPuowqETFE+taL5Nbf4zSInANiiesq9eMxoZp2Ta
2k131y8zTsv0N+LqRpVMPCxq2NArvrKMKx4H4ApKwAZTm3FIjUZOq7FNY0G2iP/bx3bAUUY/CXO/
ZvCTtc2JKu9bZ6q7erDo8xFCTV8mJXYWoZ8Tk1oc3xvh3hQNYIu+GmDQwqt1oepWgfNOlPqd3YNi
w2WZkU+PN7qhF24/GzSba5lYpuj9XI8hDGvP5GJr7Nsap0QLKNWafmQIXzj6A3wuZ/yiDcmRdPNE
wnC4+90ASRf6aVAvlsT72afl2+gsZ3psM4EMy6+gQ3PsZeiRk+BDKsJVDxFZt1ZHiduUHSdtH2Rc
PbiPywiDoUnQTRTAfaIme/PZ2O2KsdxYHGSI3SKfLbp6SLVXhX/imQEVUEQbwokvtVEsYgsAXQRZ
07btJBLgGKFPoKJ3C8jELu0iFrKE/qiD0UKqn7YPoSDTVkheT3jwbZt7YMR35PW7gWrOjyEMa4tB
ROOiLx0r1HuxpjMPx7daBORvMsUKMJOtg8dU9EQrZJHEewwxl9Eg1pYZXnAxoUUx+XM80Q1XkdyO
PYkJTczKHk7N4yw7GPuDj+PVnn9aE8N9u5huPawyVRaQeR7BlKfk3lZ+Z6ArlEePSmTnAauMk+iX
H0yAbWMCt5qEZ9d+hz6E6ckAZZoGNlIqFPpN2XFq4pDpvYOfJCXtN1Q5yj0YElkD+2ycTmFIEXjx
kdDt1DoGqEdAKcvdaJzyGAxUFrZNGRKzlneaygtMAtY1BlHOWGLrmWHM+rhAB8bVnWLCJGdnZoLa
4KyMoD0LHxtwfpapBdFQsQ67s3UeVYYan3BY0r5J/ermfsOsaIrWAgjCj7Mw87MmMvUOQhlNLgnD
MAqvF51VI4vIfYbWqvaRMAw9VteAGf9i/9QDzasF+dxmmBE7AbOeveEBdEo0F4TLBIvY+m5iDoN2
3121sCJ1PLN9Um8bp6VtNSRily3yRS7sBBaQsrJ8nFvQF73vcUCEjOcMzjfUeg+VXzykCd6WtJM7
Bxl+UnQffQr/jduKokOT11g/zfTAFoeZtdNyXWTfbkkt8pDLK3TcCsVgSF8ztxhsLl1RImYTaPk9
Xm/gUvEHNpPHISfsso3gZCXY0nepYkjeEcYHwpANgWZfO0MHGsFsqMG/bQeUs3UqxmPAqpnDAzEF
VjwkVZOP2B7nEY9NtytkKHZp0Z5yw8o9WuTwNsp6UenEpLLjUuLJXpVMCdNKofJvFui8XTgSniHp
bRzmRu+cxfm1tGNBJHSKw6PHyTeMhgk2nIgSPuQS+TeJyeKNdKfmFI3hLkzRVbXCX06i7xzQH+NJ
1WN4VwTuNQSg7LpPwoNT1iSx53a/Sx1vl3KjVSGJzgAa0B31iJajKn2pvG/NXIXbZS7vkoqpg5NC
ou04NFVWAxU0ODjeuEso4Q9lxSml6SNAVuUIpisQD1PG4VcXg7dpZ2zB9nghU7TLX2xkRLTlO+7d
ZGDYW3EYiW2d3f7+smTMSXw7Q8HVS5xhqCncfk7Yk4dhX5XmmxqJ6yscUVya6q2NM0PmEwai1jIb
4LpsbWUIsAcyIfaHUt44ZDR/lMiBJE9U49/2UXEaZ07Z1XiR6AlfGav84NJ2BxVPDXO8gsDoub0J
+hawYzxkexF5e3hUR1PgCmdjXg6ZnhE/DnF35lhcKU33zs1Wc8uD9KrmRZr2NkuZr/g9QPwB4bgl
wYZYLzkW71SwQXcqQvraYD20rF9tq5+zbi188pYmwNBCe0h56IziOCXIE0brjd50tfBS0g0SOVkT
v2kvxlI6gNno2uFxmlNyYNyXDGkLRq3HXsDiDFNmzm38oNvyJynJPx3jP5aBf+mVezNl+mGIQGCX
zrCXasIUb9dPbixfapZeWmHHXHCmVcSSOejq3UZahzhAhNrjdJCV3MXB/ND1AVwTn/kLT9RWq5Ai
cWygpowNnnTvPWgw2FolLLmZwWXV4rBu+kwQGeEdq4AyqRs6kiuBG2VRrcBSEkM/MmBRGV1wMclv
U8L6HQPjpMbLvge5UefqQc4TrAKhviwXhVtlu8yPHR/9jb8rXY6XbQxyL6lz8EhqxJjT3Sox3/jS
BbQFwkEyFZ73cczsRbn1u+M37PLF3O1NEP9AGli03bJRMvzs8xLH7HDbz87nbLXv9mgxy6iGr9g6
9VHzknNmJmjte2KsQ8UURy/sNXkJhcJQfTTrahh61UnP5pexC03/nqldelePrPwBgKPSUlcRwsWw
bS5qqX6OHHHCcMLk3TF4nUT6Hi/jzg4RaGf0joMYqWFFY4BqYKYhxUFlrMlETmsqf9XAscowczIg
AgTvVuMHx0GKUZP7ezpowkLjTURAksDfAfBT9hEJVUFCA0l0XPr+CfXDU+YwVWkHQx8x8K91li5b
v134ZEnIjnoCAEZnBvSWlS0CU8ZvOhN7aS7dEvxMxp1zW4BtTxraMHONtqXUlEm+kzACT1K5L7XH
iklr0qt95xS53vcoK9xzKZyLrEEcenz+m6aff445tC1RVrtgGLtzHofP6SLeVhmsrjy1peMEVcVr
v8de97VI/94J1N6OUEGH+SpsctIGzjxEWTvKmIwM0cB0Gmm2y0lqLs+cpYsABK/l9jt+qU/8T3xq
bcB5L6KRCUGAllNqmseO6s+49gNYQ0ZF1fjsDf6HrRkh1nWEGUGRc8T08pR3T7lum8c8Q1LUkVe8
9OTv5iHrz+x27sEnoWhQ3k9/CZtdFXWvo4OwXi1kFgTewTE1yp7UJcJ9Kh+KYEaxPcrPaG71pnL1
c5pMH6Nryr3dg/zSU4SMwp++FXE27P7vTgn+XxwAeOo/tf9vvhf9X5v+65//W8vfdv5wfS9QoeP4
QtpO4Pyj5c/v2IFy3FBSF0hbBf4/W/7K+0MEkubm2vcXQoX2P1v+yv0jEJ50Q9t1pc8cIfjftPyZ
H/xLx1+KkPxqz0FR6LsCB9FfO/7CxCWKNRQDSY2SpB03IKIbD627Z3bu0t46FBdT8JkF8tRw5J+T
tyL5lGsCLOzTJtwJYHyC3Zc6dWtD5DKoT1rRbjrxWtT59RIkp5qgM+c8RZiNiBukSnpYJCGIw/fG
XOMbrIbvfvkl+nN0X1n37gyn5Vw8x4BrItZ0XhnGOyjTJTnm4jEr75bojgKWcpMSf58pOjQh/Jjr
RaFToxpH4xfQkLVfJkBcmJpXjz74wHDae1h/55EiulSbLgU/BFDZS09BSRVM8WWhP1U86ZA7SuAz
NcNwdd+g5puwfQYt1A0WPjOBbeTjSSxEDNBMZjRs8wgaLdfnqswPeOShs4Dyio+dq0jHKvephTW+
/BbkPzatgObB5+xhqa4jFllmjDk1Hk6VTTcDWm0AWv+WsmFtyLaRtFlLsm3AZpRyMhDmKSiyrcvr
niJDvCBA/zo5lYWksIz3Y5ofbNJFqMiu4zbZKaRXOsLfDv3NQecULaeKdKoR6lED6WVIoECQm5LH
9FXHdpOnn0N7iZmKUqHjH/Pw/ttg1A2cQEU8qoWqiCyeGe4DnVgV8iLi/BBhPVhfp+W+kssH3ePB
ZG9uvmlaqNQIzdhvgpdhfpUgbW7j9KMW55rcPA6ZDskuqW2jHJM4zWj6TFtpXZmenBzJPAEQl/3K
a6oUaKl1U29f11eZuhEMnpYMkjXr9dNyWPCYCUT1tG9tUMR834KJsUtgMqc2TXzgINkHd1WH/JS8
gG0Kn0Ryo+YKcH5436EEdyZo0D3EZy5UiyBuxAfGFJV0Spfm6KhjAEmfY6vRcKPLg4nRWj9KMAG4
hYBZb6wMvU3qcPWQJS0EYiGh5GUVXBY9QBjLQQR6IPNTyuIQ/2uIlpo6u/LNtimPTo0nsfuo9avu
P+0EWiTZJR2Kh47by8TqsIQCWTBgMTFtgQFdVUysqhpTa/JIQIZF88oa36ceg1tm7RsdMGV4hz5g
d1yUhZuHOxeUBZgz5O6auzZGTg2OoGekHnuvTSY3ImQQxpUYYJNVWbEVzSc5Ty02tzU4JA+AB77m
ZEn4zdq3xjdQWlf+REAvZhEPAaPi/I7+JWjUJgah3o+8SWb+cyQ3El1AnmKFdeGv2dO2bqft+pkZ
7pX1v1OsPpX6bHix3jIT9ycuLXq4qZq3BYm2kibpDEWtnfh9g/tjvVf8ew9J3GAxqwKumZyZnyND
uEmyzz8t4n+fj/55HuqzNP9lGvp7bXSFlFL5gtbVunb+aRqq/ECGSQ8ckhQBXXfb5S6kxisKBR6K
W46jMnd9iR1qgLVdt8F1X0geNYvpEgI7IGHLtJ+54qOwT2Y+ZNsqYDFp9iMZeQNd16bXVxnaeVfj
qMIgHxB/gtSCZlTfrbd/S4sdiF9lg07+XB+yafr9DOj6QWBAYXYaOsi8A+IwGLeWyWfBAxSIVwex
riQ6iCvPHG4jh9doZsbVwmYVn072Xu4jfhq035aQM9N9du2DptNtZZ8RKKiazzqlhRQg8wGQpJPH
Er+qOx3+86dr/9ud50+f7r/Omn0ao8i71wTwlxwTUA4BSoHh4Bn1mSUL5CJ9+6UcyEK3s8XW4+CX
7C5u2v6tYPnbrP7fXOd1gP7frvM6kA9c35EOG+5fr3M1WlZgNAd4CckMyrR9UdztnBUd8Fwrp3bf
tqiqz8ADQij5ePL0vSaNBE1t5kInABJw8MBMDActrq2KedoVbsG8xud51bWfTDVb64RY3Erx0xzW
4lJ4x0agNh/u/vOHuu7Wf57fc8eGQgru1/XdBHJ9p3++YzMVCBEwiCidfRf+GPpiOwgslHRH7W7z
n38WWoV/87OU5yvJp4ZG4q8/q7OLMEnWqAbjEB6DJGVboEUbDi4S3B86vvoffppa/76/vDebQkh4
1ErCYwYr16f1T+/NBGKyZASWYV1vON2f/IjHCrBf3uA9g11f22RHTp/Sar9BqgnZMwy9Qmt6NQbC
SxzvargNqMZu7RFkYr6y3JJraQ836yoPVYBBf/4aZ81mspofsfMmyiMn35dMZYeKh9yk/U+XoMso
ee7S/rTAubG1JISs28QMNNZXURTZvQ4MrID26FSf/uRu1bzvAhaL6YEJ6SK+t0u8aweIGpBrEMyx
ua5lhEVvP8iQ37cc/675H9vrDZ6FnZnxW4IawZA3URE4iJjoaZCHgMlgiPcIf+l4R6o8aOu9dOyT
hSSw55knYiBb2rMsjiyhG+6UqyyatqVPFheFDOiRdedNednr9iB99rKRtxKtmWnW1fpuY/Msc9CU
r2JgowXWlDvoodhPWPLWqkHwPdb6cCAQWBOD1oWehu2ZgMtsm2NAzhKPxJe3EbWBxzyWMTwodNrC
Fha+7KrHauZYPw/gcHV734PmxDuQZXCE/XHXsEnE1D1k2HSM+GdN05ARxpiv+UG/nPzeatBQoqGX
PSUMqBE7/1jf17qhlPXbAqPXb29wPbUBFSSTkYEshcl+DzySp3nNLXvejFFmLdjGFgL03TAT4pH4
dEiY6QecFSmAa/6yDEyPa21QcFQYtNkmB+g+LQnCir6523bE3JibGoYB6m+h0lOiA7ycFpgoxgt6
w2vD4fShRhzp9ep0tylKkl0dUyziaI40QV4448Hv2ZzJUgaltNszJr4qptfqw7odDgshk34MqwVJ
O5smfVV8oFRVXnqg64tele0y9W5+78u7gLwQnX/XCdMJCtjIe7WhYjT1r4F3EVFteuABdX1ct2tl
aNBSHjV5DoOsOyLL2a47klt+IioVS/HKwJiMoP4wEw4YoYlsHlqEDwOFkITV4GTxc14pSsXrMUBq
EMcnOObPhc0Ieb0hrNcZcXulH0d7ujR5sh3d8aaPqQ0YBI360wQ/JNW1jctFuxc/uDAWxeFO++SH
MsNVZePPgYjPTwBf53Lj17y4aTyH5b7WZJ34+MGoZvEN1HG+Rdq2NT7frM/rOjAaqK9kEViOPAxZ
f/Ras1eQrShFqG5CTLzrU5nSyluI+mvY8pATcwdcNfXRUmzNV3Tomfzg2JLUGonkQCBPSXjP9G2z
rhd+G+8oi2qCjtfdanBtsungnoRHOnDHkhms6lHD8JR13C7zWlVPz2X/Yz1E+K36fcboWrPz5WeO
z3N9FVWGtHEkQ9La5QxgVPkw6M+1iDLOCS9TwI9xqMKTMNkSUXeV+MkuYehECnmegga2uIU9UMoQ
oWmEOsOzt44hSmb5zWel35q8OUoDPBP3P4bXDIGX19snBgz3OqMa4P2MYHOgrmpkVTadYyCtiZ1v
NbGnnY6OrfsUoE1Kh9eyvd1n6ILX311PFjoB1VPA8cQ1iW258Agv4HpNqCB+Hyy4G9ajQ8guGnKj
OYxYq4BiTjNClqSMUVl66wT0JzDunf0txD/Tk2o0beyORdr/sX7mqqFXlH92Fes+dSZZoAB5KbLz
7rieqAa7uPMRuXhwpgSof/r3qCrg0uUIUUgQjrF3DZxY7AE9GOqoLj7UrGJd8BENH3VKsMKqVeWp
7z6gM2/GrgagVR65rCCzX4eMPOyvtMKmh97U9YqtofPT8BoE9Joi2rpIdHtu36RbwMAeG0r6Zuvb
mwyYzPrPhA3F6pmzqhtah0WdnAuml2pKNy3K+IYxOKCnXcScWljuRmLdtHuGMRC6YnHU9kObn6ME
Ee5zOFwXyQ9n2fnqEEUfUNvS1LmKn3sq4vVamyo9eE8Fnp3B+frHi6WFSWLQo23d56jIW4imqW/t
g5rhOcfJTh7aItsYA5p5mg9OCzYDZBJS/k4BHMfa3rpEc6ybrsCL/CXyS2yTyEWTsG1vxgJrPzE1
3S7GziL9twpWkp0ht0YSq72bKvkx8tGmL8HwzMoaoxQYZL6n8XEg2TL9lbikk+bXIn42DlR2fW2x
bkYNTi/gJOp5yr5bLM/sABGPD4fV/pLbDKRqBHfusm39S1U8tzCSe/Kx6VwfI8ik9hnJC1oQREe8
i7UIWi/ZMrziUarpjPvF1kEUNqbtNg5AyGxmwUex7H3zPXSLbY2zlWAZF4xxjgwHMc0674SFZZ8B
Z4XokmzyZCW6cDQOd8tEAMoit6g5CWUVsNqYcrbeJsVDHKLU6YZkt/Y7Wguokcs7aMmzUOFzjnbe
Dke84txRiO+cigeJ5Y8O710Iw9wuPhoK/x65mU7OJjnWyNYz8kwHnLRsCD7dbnuNM+KKNNvcfosj
VPQp46D1BkLMZ4hH8wERskhW5fVk0QdkxsGYmtlDv0Z5RcubK1EMAP7g/fMcOOO7L19mOHUF9D/Q
uh7u1hTArjMyIsw2+UhGNQRvDxxVKJmPMeghJQfleA8Uivy7WVIeEPuW690SOg+qgj4x0ZdhkSxx
D5RvHST2CZO49GKkUOwONIRb/L2GQBefnIOEutEBBuozJ/MoJ9dZM1709Qd3HEXbxN0kpT6Vstgp
2CuEGQ3T10APRCD+xh6aULwwMU9j1kOdf60u7Pqo1LOFFXUYgLFaz4aZkZRfCqpHhXpbrbhkZpk5
82ftfq03imRtsqOvyTxjY9uUJf49wIO+Pog229Te16JGdB6g5FjnugnvA//fw8B59DyFbfrLEySV
airv9KMC7eeEDlhys7GZxhfo/mYXCzn3RIeQluKIGekuo9Xg2Pwxtb6YZStwB3UMXdashQkRlMIz
gvwRLh80SdK4OgwvUjY7L0l+//mCdg0S200GcoIhj+f3uwDtbDyX2x5fTN5w2yXY/oqBB4AxY0bv
OneOZuSF5iQTksCbstoh19smxuXY9TFjKsFrflwXCQtjZWFfkK3TW3auunV5D0E7cSSkhfxQcnZf
/1iILT0NoOxg1xHVuAebuBvwfIyCIszBqdbFj44u9p5XfczrQALcAeI9t/2aXQMxg9YYzYOsJOIS
2VzUrKYjeSFms2DSup72VTDtqVEmaPSWzncFfbVFWcdKmx2z5JPlggnPSaoBJWKDfEyy1zGe92m2
X3JQZl18WlLxkZqIVd3ssjnDf07L08XwTD2mCUxHdhiwnY0xHSf6e6nzqsuMyA4qUdqGGk+joM7r
6wd0mRRE9sE08BL9ZL8WnjnaDz1N+7XtU+XpvmQ3V/gQC2shrpA6A7qGsb93Lo/8KhEVzRHnxrpl
X5mAVD/zTKIUtwN6Bxex0O8e5NSf8aEiNaADQpWWgr2uegh4ybYlQjHPiDezt6a9VtzTs/nM1v30
xICTZNmfGlSST0xcaIiRo++jPYFJ63VZQEyVCSQLaJz5cvVz8T91DHmSLuFaZBELfOwX/D+6wLjQ
3RqlYcy1K7bwVUkKnQTGUpU+/j7d/X9nwf/gLODc/Kdj8H/zFbzk3fe0+vVnP8Hv7/jbaMERf0hB
sSSUZysZ2JIOy9/dBPIPW6HeDwIeFZ8pAWflv7sJ3NVN4NLPEtL1lON7HLP/4SZw/lCBK6XP36i8
0Oa1/S/cBP9yXEcDL5QjQnwLHl4CzAR/Pa63YxeFpZ6rbRzVh8iSn23d3Wc41zsl/4dG3Wqg4HP7
S3eA3HPb913XXs0anhD/0h1wbPxChZuOW6+CblewoRLhHDz4CcFHQRLrYxXSpg0EFtitLjBfB671
Gi5OdF1BztlPwcj5tXK6h079dAvaaZYfwk1PdHIfrV8KFXm0X4cTzzxL/9J3N6qw7mRqxF3VBOW+
akZ5HCq7fBXZORp75v0mRL5fS+cy//NLGJCI6fnmqBohcUXqTRyI7FQZfwHgZwOZKecanCvYaO1G
3/vMeu8SL7u3u/4LKe4ECaxbW3eQOOY4tZFbixdajTWebLCO9iCamyH3QW25eXLOhmzaI3aCUD3a
z0mnQPCHUBKS2SygCfBhjpZNZBU66c1Yt0Ss6kg8+nT/G7yqnTPq1dGnH2BYYSWtl8sy1uIKSZo5
tg6RmcJx7u08ldeTdBnbx365q5AA32sP2kbo4u2lSJrOS1DMZ3v9kowTESPbHI/rg7JOKqLWcURV
nKTxoL4skzm4XTOc6R0XUX4hYBVdoLSePFkRam+TXdG51cs0jOkpz4CgFRCSym4mTMJQyExgO8vO
QcT1FNrSeqFlaz8NOGT7+touX0YfoX8wmeHiRdF8ylztH9kgBzN7e46o7lO1eNDKKI4OlhDPdhe1
J8J1hjC+2PA7L5pB3cZVIXTZHEaaLNPjiGLungNitHEdaY7BZKPAqC89lcGTFUXXzYCCJjOo5rxW
DK9aV+9ZqMbrfAiGa1ugm28JEjejMY+aWf+jyUbvaDnnRFdwrBARbRgquifhi2+1mzsXnYrqMGOG
vm0b99yKpTnO01p0gLV4ZuLi3dtOfpDVNQ2o8k7HoX/XZ7N/xxF/uPLYVvamK1BweUpch3WEe7Rz
TrpwzP3vL5TZ5yGt5sv/+aWUXvXWHcGJmrxYk6Cq+aXJYoYufpN+4yesh9n6GBX551SnF4Ws+TaI
u2PQ96fSzfGlZC7TtyR40mn96eRBgkMvH3eeDU7D7e3sWIwDj16ekZWrlH+LDJKMwCX4YOB04zbN
/C1qrV9ZmxbHrECg59cFwwoa15cxX2Nfwi5lUuK4l7HIMWDDDAg0jJJ+eI6XPL2YXgFTxKqxt6fs
BQvCk4Vx4TWlsYOLpd86s+i3Iq0Tyr55VnueD6DAtUtnUWKFUEE4P6SrSqdMll3tG9SDUy9viERr
q5jh2NCjsq/qMd9ZK0c+CUbyJ8bo3jPtBDYcpVXrd/tgQYgxKyARUAurxKxxYt77nAI3QX19oD23
EoMQZq/NpmnG/iyc/Kvrh6NTsPeXQ97fx6HI90kpHkvdii0NquR306h36ZkFqNk52OgMt3Q5yOsu
0T9aCw0l0bNPwvZmoiti6zAGCzGc8wspwtM7fRee+hUrP7Xucq9a/Vz6qt0zDCGOB63N09KSh+Ph
IoS66ygad8QE9efUVvpPX37/Wta5HKWSPj7kFj3zSsBkEaKsHyfYepbqZ2ZAQ3GpfEI46yH9xft9
KEaRX48jAWwZvRmvzTnN5YBcxjDM9o2Zu4emiK+7iq7alNsg35PkuU/KAyuPPiiqLea6St1DCrwg
ljroBpNmwuLIbKzukUba+mJkpC/4sfxrjAba8O+qtLy/fVHZstELloeFE+5Ojp58KVn0iEl9G8cE
BWbofovrACg/38IxP/C/VwF6vrZAlcr8DAcS0TGnxrSPgQMOwR9sZCno1vZJV8yPHIegtLeI2lDS
Xce+aZ9sdL16iNLbxaJRUXQD2Q1+iKB1+u4sJeiwEYtz3SL081sO0bNxcE6X/esQ1JSrcUZIhmrH
695PXco/bF6pRqOYZDJ5qcf+pBIdvudxw8a3OPsg90GN6+otcO2BJHRVng0unktEOG7fA0moR1IY
LJE/RLaXnMK+Wm7i1H2eE0SUluvL+/+i6cyW7MTZJfpERIAYBLdVex5rLrtuiLLbZpSYQfD0/8In
zkXvsN3ddvcGhPRl5soI4+VjsYhuv8Y6ntKAX1vmie4A19+pDMl58X+Xtj9++MOkziM+I07WC3ni
nqGmmG1QlWVabaOCnpPUtr5LIco32rD7g8dDg0vOHt6FX72V45z9DhX2IDVV1Wvl/4ubR6chjs2l
ET1tK16u3lp6edBQPQ8ELNJybMzfzDR7LNkQdWzzu53MF+81/61cgmXvlYtzUI7OXu0Eib4aQVvE
ZfgR5h7afl1a4CyIIsgxsm754vE21dI71V3nnHVHNbqnxE8ls+JzrAzjWZ6520jo/LMhTVf6C4ZL
7Q9nMLf6aPVlzggE9D0VPwV+zq+xZ3DixM0lFfytyq+Gd2W0tcsmtKt/P7WrIATLziY+n8PtYJXF
87+Pya2wvtnY8yTxgaAQ8EyKYWiuav1YvGJ5DCan3WCfdPZ1rwBfXIWPp5iYCRCmlmbUNqqvAcub
cobiywHtz7KQBI+BA8jQz+XVCQ4+ft9rFCkfPAw/wipXXgVOUBaYwgV4LBjc3hq3BkVYiTWuD9Kv
VJ1zUg333hIFoICdznqKGHraUvuvrlKPnXFcPKB2+kolgHPNc/3UVfJmmih7CUq7oG2x/ZQqLf6r
44V2+SL4UBBKCthuE8LONu7K6urlmtaOrLAPick6KsuhhvidezReX27jYsx2pYFFGepgPNUScThh
5cyMGk8VAYpN5LjlXhJL3ZSmq++Vr05L5EabpPMhtPFtE7bapZCkMqsgm8kkwc8EiTE/745BE6QH
z6TLnt8Jp+XYOa/2OAMw7EBwuW3TX8TkyW1rLRSehiWZdIvYFWMG/091dOsF/2Gi7jiSzdO/D5kX
H6PL5IchcPpoL0l0HQdwHL1pu2thzhk2sU3r1O0pCMbmk4Drg/aU+7NU01cl9Y+MhCD3oV/suCGr
sxVn+VO0fmQECraeN4GrmYtgNxDF5Mlryme3r4ZTGgS///1MeTQj5ia+mAWh0vYc+SUy89QRtpz1
5H9gvYYHOzPMzQncnfzGqTZj157KOhpeqUKHaD1q8au09TZWtUPl4kTyUzIU7qmKqhpJMVeimjfL
0UhrUarvaVjQmRPK8BSFFmmTnrb6akrK50aItaBrIUVUT7ccnYdtW4MT3fKC25LobxcS555ZKtGX
pYL209nuVZYjyqrr3OxpoTqJYOhHH2XzKfC9ddRcTC9OWBwDKGPYy6V791xN2sBWlAgWnHVdO6wA
rdTzLUjVj4FR5MyO9gXNZ3rJ506jBlr9pmWW7HCPvgWdK09LHbOaBGn12oHNxsJ7Lxuq6kzJXeby
Dd/XL/ZuGk0fiVsXbA4Hc7FSz1yWdv7iKYbyLcPq6CG4lsnSbTKNTWJa31NTbl+lN4dHo1Nz/fcx
uyZhV0B6OQV2oibwgikUU8cKluc2Kbb9TIhYe34B/JObdFQT41OHfviFmYFyGEtGGAOvNe8rfIV6
vNoIsueoJOpHgJZ0Ffgrkbb5vWj8WxgxPZ2ryLv7rr8N9VCfuJjZUQ3MdNcNfdgG2zlx2yPzt19j
6M53k+inDLDFq+hfNIynU9vhLMB5fR78eqYhYt5FaZv9cta2gnAU8qUkrrFLx2w+p/7oog8oMLWB
bnk8wANFmTOf4kRVx3JYU5lJBHDfhxOWlo36rEXnUtAXtyCsVHZ1Kfj2RkffORDh5uL1FBaJvtdB
o+96/VC+ITsZzjQA/v8vpVHZsuYiHkL0OOk4805L2yq6QDgoiRbH/fpRC5swrBtTftl6E8FclpyK
6PIPHXR4v/L/knRQL6lynrBmZT/cdT/Up1ydIaFkU7gA2xPDEQ1TC8O0XadFDdy1Jm8wsj/o29R/
USrZzSLBG+55Dihl0Kz13Ex/fmTd8qulsPtZN3F6UmukIiyy9kddVavZdEmgHVndPiAe/tgByIcq
2xUv2MP8XVY3MTgcYhGeabqP1qISoXLLn9W8TDB6e3FAWtF1Nt9DBHKIpBmubyzsh6lqQF1RV72f
1gcgNd340tZvbGip6iDnv0s7ad+K4V+7ab1mLciBJOItyIZwb+wpuNYTUdfYbuPloWgAgATj4LL/
ZStgm+JtDhV1IjN8tEyggWuP9ptxjiO8fcOvUc5v43p0jlnIwJqdAgfuIpTDveOV0y+vQuvxx3rZ
FtwdO+0TgyZVZr2kusT834jleSoheFiZN9yTIvbswxDa2W6MRXaXoqI6aiZXEoZ6OTh5O9zy2aEj
km3Itu0cOjtis2Xb9swz5d1VheksX/u943yhtdj7UU8FhWQzT7I/OhlGZcfa42o4RYPOz4Nwzq2c
X0vQuHt7YTpNENA9EdLkfWF7T/bUVS+MBYDpFNiycpCNRHtWjFFDM+1KS+l6fcuGoXiuWp9XhARB
lOEsfxoy/zT0YXjOA5GyN41/+lRsfi+B2rC4/cfLit8zHE5L4oEgHPROkMtmX6XBeldZvU/XZiPt
NO7WTrKjw1jwoGr4RYkB89km0QheIWjevRC40TTnz9PQupu6ht4ypNTeRH06vzdT4aMx6OXoSFVu
oeOAw/Oa6YBJYhMs31OAe13b/kcnvVfdIo1xRkd8LIdzvpC/tccW0mtV4VCsSom9wvox+pjeS9t+
hMWAEJBTXNdbDrGyv8ZtP8MmIMtZcJKscDznAwwAXSUAaIdnjjBewdC186ub5V9UB2zXu/ZFvyY2
yUlNkTSPJJfizTQ1FmHVYee3zjWrARZ5pna2tfA+Hc8/uYyA9l7KwaYNxLCRrNQHRinvdWxo1KUn
PrBpxyg/RI+/x6pRqpt4cQmNEPvs5XuQuQaYXUfWp3ee43C6OEuMRb6AvRjDI60C5x6zVmHNelsc
HIMVXYFQO8DRU7tZpPPP4ebG01vVlFcl/a0Kozs4pD9CZ/EuKpO1JBjyvt2Hx3lISG80iXxsKSL1
6AxrmJE/mt4LwGzYJ9dNVz2wuOEXK49JVVAOiFg4u5DUlI1RBK25QmtNW0UzNJcqn/D35VMA0Lqn
0Qmd281g/cztr84n2hwtkj98BrgWqJxDjP2jXsrXbFF4FEEVou4xG5G12HTdDbYsWKZB0EKBB4J0
1sVNUHbaFD3XES5BDk0gp5xidCJ2d0QfuYD1qobY67WIVkh63e76Qqx8oBrC5r8PL8pq6FZtdPSB
ty++oSlmBU/UQm07WV8MzQmzXbIEj/J7qoOXMBI/rYGLWY/pTnnRpVgSsvJ2e1J1Mm/JdD9lRnyI
MTo6BX0aSo/kfOzhFHO+ZRLejLuawoGMhMhmrnM6VbeD1//X9tk3ZEfYpE77nmfTPTTyLSqG18kh
gelFzaux8DONZNDFd4BiF2jKP9nfs+AvPiVqaHBennfUnLnHPLHpM+ipSpvMYeZ8hCxJXltSNyJX
1TIp//ZNqNlb+0wgXsuJjvFlOlIH8TI1zddCYYmmKCOd69eIzd2lJfU9JTnLAxjTvkaf7C9VI/DT
xtarP4x708lvv57+E4v48PDVjG36x/TJH80dA4NlugkHh24k0sOA82PigEI2DbdQ7hK9i+EpSWfx
tm1bvQUVK1ZKcO1RxDRU2BWmWLt234lhLadokqgoNhcwKNG1hYfgYtGkUZYDIGh4Fokr7mWdrRHp
tT6jVfinAYeEwTCSnqpei/mX1A4AvRITB+8iHmA67/aGvBVIp+V1QoMJ8jp+bE0Ms79DOC91h1rW
/MpDmyhDK/9WVgo0tTzJMHpjRmEjjg+oFjby1VS3M/Iz2MSFmtbZ/Y6cEj0Vb/oyD+Np0MnfyQQe
mnjaP7LVX/Ip2XRNA8SlYELTlj/L1GNlSdPP0C6fZY5ndbAhv8QGSSWJnsc0+iY0Nuy6TuLlsLz9
PBd/oYDQs7DU+Cey8MeyBK/IOtfUwrOo4QMQcG3GlCxvvcIScue71hml3tpDgPTERRiJfXV1q9Lo
t0nJIOO5pOxpluguLuYk12uf4INSsMaijhnJe5UizoAzYvcQ5Hu3K7DpsY36bCtK7+foiR+eVho3
HCnRQNJ+qsGjNwFSc1t3h7IWw5UVoVqicue2+A6LUZLLyQ6lhrg6QGyVrcuEvh2gQXaAmaFREy6k
lil49yfs0FXg/ync+k8LELHgATQmOrjJ2Ye3WEsJ7KC3gGjN/oGU+4VIOzVRQzM8290MX2emPtaT
+K2cdnwoyDNSiLGQb/UYxmVo7Fbo7G2mgbTlWgT/iL/tLCOPWhFV6yS1HYFKnkszstakBMlz+ANM
kelcC6kfNnF8FHYjzgpjNj0VdBklCKzrIHQYAc4vyBPU3eaA0vI9O11OQALS73itOrm8ZhoJrid2
Zaym/qLTeBM48YqKG1Je6XxR0l4NR4QnmexO4TGY2JBKvbesbrXton97ARvXyrRfg3tlIsUhjnwq
4xvcljHFvqFqxCYaV4LQNKawN8dmUxnsRCq2k01mlxyb0EmLEWKHmQE7Fgq1soko8QufrRQrxThQ
6bekRGlnp7QPFj4JPxl/Y24Rl3Bu/Kd2dZO6YPgQIbNoImHvRrBKM7TDroo3xgcIFrJpO1Xe9DN2
SdZ3/F8/Jn5tdpXKQxzg/s0diB6YtBvvrT2CbPTpPSiZmO2taNk5ia+3pdRq2yfFzZ7DXR3K7nGw
q/vYInCWp4zI4so+IEkKmsxt//ZifCt665ZI3izs8v+k5fQnLHok/Vpg+EgymrVo/m4p3LMlrMKk
YwjAZhjfQ68Ojj/tZMBT3Rq8eRiEZvIQ323cx5dmepkj+0/Ue3+D0HuuzfxXZHi0rAB5unF7TBEY
d31LMy9aZuqQDMJraMDjIyOfg1ZVbMiG5w4fbuPjkJ0sGd8Ugy8igMbhbeJ9mzLVO8lmdRI4d82i
qXED/6SJpJ5NQO0Wag+8OIty6rau912Qhxs37GgU0BOKdaH2gwMJ02dKzEkY+1KSyG2yxJsgmnFB
ZKRlF7IKY+EqLCGaSiVFXhZOT72rS731co8omw1qp0q/Y/bD8Gs7wu8DhRiRIvLIcDjNQQj0DcPc
PsctlIzT8yg773FqQRAw/TpAwcF5wHGvpoVRsJqbPASXTOde7Mg3bsXA4dJXiZK4DLCMuQWIFN2q
Azd1fHDS/q7jouehHqr8yZ0Idac02O7+7xcTlYibwDfYMiFZIrYfQpe7SQt6bBZlzsvgdnsRWxFA
XAuAdpGeOcqj58Qi2SayuwDeeojDVp2cnM66GAbANhATSfXJeWrcERRQgcvC9z5rRVvQLBhbJs7Q
flocZO7LEh/SoBt4+Cfn5C39fI1m+2iGBMYzCQlQkg22rQ7HQCggNojuF0oNxY+aTi2fdp+Q6oS8
jKEX5uT47Oyjn/V5hoIfGrv9OSn3dwW98xitF53xF7xQiNq6eE2jOcUIDhBAdXX6HMT5NrOdD6K6
8uKxK9r601/H/sRCsm0ZzG6ChBP2SBXWaIJvVcz7pWcq3pMYpufPBvhJ9eTQiFvGLOlhyMaXzK8J
RztdtTGdD7Z7ZMLJFMre2+uf1c1RtAHpUbgwJ2HG9ScPTIKPaY2DGyOwUoTbsuDlG0h1TNi1nFWr
zmmDwh9XsdxWwH8eCGxj0cTlPwicO/Dc7i7UrFSI7E9TkLhO5vkAsKo4uMx4SV5l9rmUWLFa10Cx
WqburZscHNX6Sap+umZ5RNWzNgfIWhP2Ubvc9xy9Hsk2TkRN2b3HKw5fpvqy5AxVLI/GZQ86f55y
aCvjmko/BdglBf60Y3vprycjDqxFrE9hjt1BpeAtMXYJFTXboVrfieCGAyl3/HNUqfujvHdMue+e
4nBZGC5J18ZH47wPNeYSsUyso3EwQZBwkXUc+dohf3xLhzF1Pg/uyZ45RAtY8rGKvsXoWXtw4s1D
2jfOvnXlf1639LvR41L62rfvjpB74avuVUZz9+rOSIVzhmfi308rh9Rnnk8/Jbumupf+urVn/2bC
Z85wVOdY3xli5nNnez8KhkEmZmQrdXlN10rhQNzCAGkodvbu6F6x74ONtScbpoIk8ql3vj3Mp2S1
4YRd6W66kLeoJezy6CtaEokCLYWAmSzm5TpJ5DFGxwgU7U3FMMCrZjoGbUQUhIgJrmZXXH4vKXHk
BtRWHzJ5tX2333qJST/0SKfzGFqXMlPXJKzVKeA6PsgodK4+g9q0XDApFTm4J7fW+LuCRzdAoCGH
T07KpwGVLBRlLXreF1EjX1NoWRvhOvkp9GwWvx5lclkZVBwilAYFk2UZPdJgyOyx8VgA8csxcw3P
dmMbvtCaKR3i+t6Pph+DHwwvS2uzZ8C39JAU2d4ygX+uRQb4oqAQL2QXjqj3rGtdnvNh4vQYZdY+
tCvcYxqbnposJAT2xE/GmPTJSTrKUiq5FTUETuSwreMaLHApBGMOxizDrTw5Fl2PPAg7Wz6l2P/4
fT96GFgguQUV5+XXKFl0fIqRbz5MJHpP7O088frIe1oGEKRtnoPgd17RfDVM7fyWdmR7hoDSEivI
l/skC9Rv+6OraGTwndWRVI/doU8Za5qTbzp4OSRhJkyBXPurXKCRaLe2dnarz8sErcoaLA57KS+r
uvZfI1zPG1LNRLeq+GDjLX4cAbkgioOePBFOYA2DHmHbzLrqhCD66LTLLjPxW+PN9XlwxHTkSWZV
nRnGepk4jVV8bzNsS62Dn4HM37H3e/LyoVWD1ya9Dly2y9BqDHrvix35R920YCtgJWS23TCe1/PW
9CPd2oPYpgs8sCYo8lsXUzLtaQKeDcDUaKluS0SAw5G/xsRy0diMt5mtnVmQrcOJtHyjFVaOMT5U
LgCX3kTq5obYElvXy/YlOzZKjVGIS+YM0zL3Z+7WzWy3iIuc4IG9p4xpAXBiMuy+qpk3G5M3STlf
Nd9WZE7P1sdnbkmSvYZ1t0pwmLWfG6tNbmPeMw9aAgjNoIbpmM3GX3Ms6ecavyxswcq2wpsno+o+
ePbWDWb5yACLnj8LPm9IsJ7uzEiH97oOw710OS6r4pswGSBiXB/boRM3zQyIzBWHoXa9xiIkqpnn
0VnpIX5wYmXYE+t+S305cuctaauIDiCPeysY3VPWk2WfZQgiMws+efPlOOx5KYXtDL6HkyFZ+P/8
nNBJMUb+JsiKs5yDd1nXG5eY+F2ziAdhlOzT2cOqKigXnPApyHWSOEapufeMulGiHrMlGXe9wMII
8e/BrorPpbxXDL43E2ZELGmA4G1tU4UWHUdeN3+TSOzUhLY4enTr2DjzRYux2XOfvHzeKfCcC7/n
g089oVPglrAVB90qwPoZW8Hj1LDFan0HVkk8FTtHQ8RjHwnPvgChpLh3YoMrei6d7tld0HVkzOwE
KQm7HRWSgQ/WLa9bWllsxsgWVpH/KgZNS8lSNSPcQU6kNjP05/CaDy4kkClW2xEj/jZPkfOXWtBQ
1ltHFsXfcZ38SAlgEWOxw00hAiA0zuyhuCHSBY3/7YT91pmEBwPSsI31YVZAYk03ypFsxkZ9iiIY
wDXnw1Jk/4WTh3MHuzLmiHemSoDLkYxn43tPngzY9wm9nk8hwf37qBT5v1m3I9VB+N7nkjRAOoxi
h8J3xWjr7GST/gl4dBj8pHD7on5rbEUbX2F+AhE7CyAajxXz0a0VOXBUqmnncxyIJwNTctBbAf7o
IR+49cJunZJlC12NMXGeseh3VoBVfejagG0nZqNkBQ41HYxtY+f7rI76Z39aKwfY7B56LmLEwguR
ZvGeoHZ8NYnbn9wa+0Ogzan7nRqSywmbuy3sTBfKUhbSrqIveoZKEHeYJaFfOqd/HzqJ9a6ah69G
RshVHHDJm7UDTELGDswyjg3/4uJRguRz5tjOUS+feIX82+4WxywqBwI78Sg23oDm05oeMkNJwwlK
inWPJcfscJD+I7oolhXsNoPPm7j2nipX/x1l/ebh//0BtH6e/PY56DG9Q20gkFs4zdYIDLV2TqSF
cVVx4WDFHixYxIPkO3CraURLMT/rvt66XaVhtAxPOewTfEI01QZA55aF2Qiss8c0KdTF902w+71n
mvMXzin9Qd589mN3NzCwfYv6gtCa9ppzy1356mD9t+ZDVVGzFROvdrVDp244vYil/7JbWV6iJjUP
gF52UJCiDZAkCOxuQnfpUn/lE2BG3MpPzvqBaNM++s5IiEbkMzsLFW3beQluRccsTJXV3hrGYKuW
va4bxUDa/moZIOEqJ0lAOQkL7Hoc0AW93gNZ/6JE2vXWq2hRXJNWyn4ubZf6nmR5T7gCD0YHziWo
WnIuknJSNmAJSQkgtuwSwgvhHvVYOTagwXBUGNucV39ERh150snfS0rbXOTTfz8a0E93KrJ+QV8J
TsNAFmTBex7jjw5HFta4pIC76yneHtgpKzZGYrZ++W67m9M+Xadsm17JcsfZJ/sI57jejhHssLBP
XDYovv8S9epSqJaQcbj8cWUgIHfHsFcFeNsG1dizsvehbWjezKH/deE2DJiSxsJ3f3v0yQw0Pbh8
0xgJo3vKM7XP+8/IwAnNcuqAVcJ5MneYsA54Bzi6EZ0b8A439kR1Ny+ATM3WDRYyeMfzOFXuD+BN
tE4hBMw59XkIy8GbTpIZIw/FExw54A7hXsjlCig1lrfzWo3dAnuwHBm8MYdn4S8uDnb7pIT8P/jY
ISZSC1UVLg9NaWg+jQ31NU10sCV3id3b5QY7FqC7wZw9QG8KWAuvrXCmllZQCdoPu3IApGN3VrUL
h+oYpBD1FTbzftDz0RnTn3MVQK0vavsaJc7HyDZ6V8v81bImQI5yvSdxSj3alSpunvhUjhCvLblz
FTePdZZ+V27BDxrVHcwk/5Sqdtm2BQyqQipzJgzgQOznoIdQn/FHT6pqjrQlUWEtu2N+L/NlevZH
u+U6krRLM30EtShB9e16r5aA62K14qSsY8tT9zAF1e8Ajw/3NHsxvkx/AygaNqRx8VOP3nX8HXGw
Row6YVnSW7dmMNOvAMxhnulWZxCGRWytjnIlyOYiqvf4cFkA8voUoPn5df8wgrUNk+KwBPGmFpHi
yABw0jn5xWD2AAyKvtE3BrMk6Nt7ng0zUao5PwjCetmsqe2kscT2JM0jOYk1kUKQxTJbMf6lv3Op
9HDLmuIpmUtSIjYEqCbi0om63PsrAw70NtWcLYgqM33zujopjQieRtjpAwJ7sBDzvVHpX7/m3eSz
4U87u725nvwjp6W42+/EOUHSNLxkdcr4pEdff/Ad7JAUZc/5Phkzl0M+0yLAGdNlCRl2ZKY/OOoQ
Z1l48Vq6yMitU8p8Cl0e5I5e7KJtz50H12vBn7iQ9L2wQnMa0UX/c/Yc+42vaK8XlrQkTZbLaNTF
A5C4Dxz1XQV9eGb8PW0Res+kh5k621OCqDb9NV08HvsM0zuoa1J21M/ZKS0TxegxFIgHB+8AO/wS
XX2rE69gAkmkoJzWjtiIOi0QjCMUqAHP9Ip9xqTr0/MzpMvGSdKXeql8uuyCJ917+aVB9xMVC07r
eDUvjJGr4tBj7ADFg7LKK0nF4y5Aty/H0b0M6fuAmDomiI65QZ8JUlOSWJMvYQxsYAinj7JjzoQ4
073UFSuw7yJEhVEIU6z8CcvI20J430JWKz6Hnm+2G3Kq0JInW3wWqRseM6tlx495TkXTi+pxG+aV
TOjcobjRpPJolsKlq0f3XLZ1Dt13d0Cb0OZGi9Ykrxg/jWO+s4qEe4zveBtygSyeJ3h2/IF451oD
HnmKzF41VKznPi8yQxtikq90Atuc3FyREx0hePRT9zrk+UdgQ1tBraYi2IOm55PazGM0GMB4H0k8
/qBde9xw+AWDEZB44C+L4F60G2dS28SJZAzqcgR1iG7HiE7+BbQLoMyZICgGNHzGTaBu4Rh8VHnx
aU2TfF5FtJrXwyaGVuN7boUrd2VoLuEZM9dn7r4nTRId8qLhVGswbuX0FykvuRWKSlZCroxzmu1U
e2hi/rQCs1ocjhH+RChVNEFR+zg1XnucezbXiUWGN4fV268FT8j4OYNUfFb/PnhQ/WtahX9csNkE
MKb21NLw9CC6trj1kFIqSaUjWyIHn4/3IbuKNo3Sv4mhSPYxUTMMY+4JN0l/LEgv2cj/pypf0fU5
dUw92eu8prE3PIT2KLZws69lji2GM2GtfRa17mekg23dNWRxBD6fiHKQoKj7fZTDEGUPy8rBSwjU
/2RVp8zy/2aNCo+da6KbqLr/hrB98hsxMlBDxU3yguUuxxrWCTvD1UuDnqcNp/NnfzYzCXTid9Jj
iwAr+G466pzitZnRqZaHKIELDr4Geke+sINN1DVX4+cYIyOZLGWYlmZn/IXhY8a2A9xFEFnHQrbk
pZX4Ilo2buU8XZueeBgyGmtJmI1XKDkyG8BtAMh6UA2bNouVYUdqGh7d0FBgs1BWp6Z9awzQjVHE
pwx2hq+pOxXePXSrFypebjHKMVSs/2gaAezRYzkvQc60FRsbO/4FIL3f4kr9mnnJ0jUW//E7ugFD
5d45bey8qFDbPGr0euLYS5092W7nX+1Soz/L1QZCSGc1mGzTmfhr2Wr4xjDdZEfqq7eig1XUSCSa
e1XyTgcfSTTPScntQfQ4p69WZz4NkaZYk4Q6lrFKDzwNwFLXsG2uwvmpm+Vp6EBaplLRTcwG4CGY
6buzc0hgRU9KcZBU7DiqejVg+ti4ILPX9jNz4Wzf9QFYpWT1yyyeu23Sg3YZ/y8qmzbEIPJDXQho
kpzHUOKA1K+Nd50syXZrKAZA1NiT+8lpdN1yO/aMCxLWlTYo8wvZw5jQGaE9Htaa0oeAGSZuasiI
xykmpMbkpjqhwL0sIB/F4PFSWAxSXJ+ynGMo2A4l9gnmlO94Vu5+js+frgubokdFBTblcqPjdaiv
u0I4j/gAtmwj6o2tmGb6aUDqwpoVUwLoCvZob3mBnOEVRUeREyBPY+vFwyl+4njebSd/MZTwZPfU
Q5gJSU6CEwL2ImpsMPYqLyZV/uk40EHJY5vHfv2v69UxjPhbJUm30KiYNnp3YaVKvqOFdvDWgeSS
gw7G5UN3LEo8EO6OzVg4beyGA0hWwJ2MdUQTEH4uUAaDw9efRCwunANbSZ+aoho5nzrW7TA/qooJ
kjbOvRPIWFHQoL3a67w2Gp1dWRHYYOqSSuurw5iFbtazjqbpDxkXT0HovI4WLlIRf9lBUDAdhbQ5
Nan7VlPuy85o2i3rGV9lmbXDIvTbsgE/9xP6r2gBXrsXvrr6KWNXjj8td65FxvkZt4kdmfaUlJUL
5lzbB5f7kJWWVukSkLSRsInUvPwIVpDqwIQq71gGNfunjrnLI5bWDVtcueEtvQf9+qlbmMvoXfMj
3a/CnEcM88wpewP3V/wMmnItU23V1tI0yPp+xax3Kr/7oKd9NNK/LXbJNryQ/UixwENB69HYsS2W
PE0bIix0O+B9i4ruh5nZ5CR90r4HEV9935qU94yDB1/m29TUnPEcXb3moDHwHfYb0RTRpgfK8ASS
b7s4PvSNzts6PNpQykh6G8aMxgmBJoj8OYt1zIlHfxWIeSCHQ0bdnpcfEqHfWzl11yVCKCBMcMI0
jyESsohVx1th5y9B+KvuhEM9J4po+dXOM8bqYGLjyK9iQklDTu28dnppjvkkP7glQkb+abwHBQoz
AzvVwYooRomqjiBpJsAckpUfY4Yqgv3trmoC50E32BCdpN7ZmMB3swl/6BVgk5X7YKZhMWe0Dmez
28upRqwvbpyjn2DW+sErmQN31w0pYUfIjER/YcHl4HYDwyXCYE5K9s2sNJJg9i+ClYSABgr/oo+i
yTF4G3s4NCQ7HiwEatoI6uwQJAuI1w6voM3Gp8Wt3pH+bDCL74dRfTiJfGc7mhwiXD6Pxez9TQAt
M08Z1zTMZnHnZJ8v1L3ZufheEMJ3S7Sg6oA7GumOmYX2r+5S+zvib3oTZ+07E2qoHiNpUxMW7kGG
+auJCh90s90RYaVToiqX/Jam7dm1wd75VOUN1kSBcPUFFoUZc8k4RlHQ1K+h3hKCvB9LvI8MUPf9
2en815Tk0omwj9hDKaOYoEHigSvlM99Hwqt8CmFJ+6+cq+SSavBQAeEd5kTVifnfs8M2GXYnduOV
oVCyoPOOxsu55LiH2XudOoaTF8xKx8EdwoNIJ+tMLDAnke12ANxi6EO898+lmH54nuVvIr+Ambz4
J7/yfxHthLyqw/cF78pbHfJySpaEPflwDiJpk+fyPmNDvfri+bdFLuwxnYj2xD964PAz+9vM/x9H
57HkKBYF0S8iAm+2EiCEbHmzIcp04b178PVzmOXYrpIw7+bNPBmjUVqgQcWk3ewdbTxPWWrp6Hrd
fGg75VlBRvUncABzxcrT7rQHIYHBxkMEATuVKPbSqn67xR70QSjAeJW9Mc0ZKIYFw46Z1ncj8SvZ
QthPqCzE37JvMgIdSh1y7OOAs65uqemOn44yeRpoeNduKD1LRWsiW66d23dDwSiQFpZ1In71M0Ok
9c0xhf8xUiSrS9J3p/A/6Wo0glyNVm8wCV476B4VS1hJbXRILFucfnlV7JmnMRLJ3la6gGTZ+NAQ
H2IcSnwDfPkOWrjYS5PB+9vc2hgMQkIdTe89k/wejj8xtyp9hggDhlePX5YuRkmz499yOPbZjyqz
AbGz6otq4t0yzkx3C6cePbLf88T4UGhM2JGhkr1kfBVSjrq3MKLkerF3tjqzoaydfWOxzZhrVhGU
2AwJt1+J7eM8UIGb2S2J/pbH5diSyYd4ne3N5O6oaB6Jkn2rOv9iVE4cghPpGo3zt1hEwdvF8uQh
/jFTwzooGF5367BBSMzM2K1XS1j2gSnqUsacD/FZ10281VFEBt2tG3YOU5Cc8n20NR00zp3d0rzj
DA5qUhtO2QJiw+jasKicIbAt9cvJhGdppHc4G4G2fZ4XIEkTItiuLFcOSuJZk1dSLFXkcHnbp1Gv
HnERvrUyrR+aKSv7KBGD+7WIDr1adp4x++Pz7uAfMOF496FtxIlF7w4bAAacRmsPdDwnbXs22jLy
pmSYfYquJjafmxnwjnvyJgvShuo4/Mmi8Cyu4rK2933JQILtgOa+6RWInEwM/VS346eUYNUd9TSc
BTkhg4ApCyLrT8miYGrqNxPNwuC+3AHh43CTyRXVMURS2Jeb/2hfoRiKlxf0Ny1bQhZejUfeKJxz
rWBJxZqXLeKhai2Pg8654Zr3ib69Wsvii2IO6eNwFz5c3C1a0E2CzMOM16avnTDWFLjcNGcVovFW
jAtelvKpxvzO5nZsrr5JJtwbI3sxs+4XqEvrChUf35x6AsNmEx10kR7Yt6lB19dHqti7PZgza/pV
R5PaRXZRavyJNfbWLgsOrrZC6iiHFgcu9puyM14TngKak7HPUfo3a0LhKFi6mHaKKyDD9DUTUyRr
k+0rlXaSGEsINxZo6I7jCLWh1pPRQyrm0G3BecIzNK8Mi6MSSuX3oFGNsRjSN9MtQvlARVSJGx7j
ASLXtkHR7AmsxGPO5tbto+Fu2dLT9o2syWoBD52ehj/IAYPPoI58seDJpfWBsVo9FRnHR6OHJpkb
+UmwWNvLKYeuauZ7iqoHC1YSnzIhonxl8RYJPPwgeS+18chKUngf5jphbW/rE+3czg7EDwI7msNi
1EG5gCnqIp/MwXXeumQySv8i8PSDkateR/aHVxmhDmea8PhObqws9AGszC9so/40sz8OI6ArJGsI
bxJOFIvVCbvDi7NW3OTGZZpjmo22Tk1EDDG/lcZq+0WsewCVez+a8DMo7AxawTYc1p7NJic2hsPQ
S8eq54VMM5Xw2h7yJginPwY/FBE8NDtbGyz2bdkXANincVD0F/YpzS46QiI3nslN3nM2E34BhJC3
TXpNtKH5WLITXc8Y9SjWWXHMba0GqXWzW6xlCUtjzegi0NXGr2bRCeqIHJ/dOuv8LWAYFmZuVyEH
v6+U9KmurRspcChCKtcoI+Z3o6FIjQ4w7FZ9IjDql5BtrJFHtd7YupsksLEyyNRcqMkSdCYWYG2c
qfGpJyrUp+SCB7AKMDH7pSmGM5D+2Yyfqmi1A5PFrJ9IDcoMF/Ay4TiAfYlhEJxJuYhfxr85cDI0
2Lyaj6vJkavVGDyKsuYZps2vmgSPMe2UJWglbnmbO5ISEO1Wl+lHNdrLTgXdf+Q6odMggfhQw3Dd
Z+VFGyKbpda41dEMzHWL4ra6Y99kTTwNBj8urttPcrBHq+YAMFF+ylIsuqgyXW9pzGNYLRH7MhMD
iRgjFhMo/DucQy3BzvTA9vQFlfVD0yQnrJnp5RIzXIxpQu0t6Itq354HrrcWwZlQYkIBmaa+9tH/
FQQ6Pk4Y5pNhpmE32NQ4EFUJOAvZ6amGYnToq/k3bSNAOrJzTMoBc488eFauc6l2zwsP5Uk3RszA
OOvz3FGBKMGOMS37iN6r7yEqx2G0PAhWcmdILR/2OpW7dYZXRaSS+ao+ZkR07rOz8UL7gfYDMwZ1
EfvOCLIUH+YnYtzeKXTUh1w7aYUq71ooj94s4YZqY/lIjIzfmxIxG2niqZN5A1Tk+3BjPyLy4Gyj
Js+PTemFcyjsV8RRiVpsvivpwzTwSNs0mmUivSRRm8EeN59VExeDiUTL3dGfTDkmnFdCcB10Oort
9VKs669WuoalbMmjyrwUxZvaiS/q27XPJLYtZAuLVXClKK45SlQ+jZgFCAUSne0vs4KsZW4cGqb/
LVdD3+oC8oxiJAw7fed17Ix3IstfFlsacdVYV4cV2XWS43DRsL9Ljf5U9/Jr4gzqQZrLNpRHHr3W
ltNiMiKgKj7s4rPlk3hvI4Phx+pIcHeUIrSN/iIXtzw2ARpTXbbjcJnuFFJiN73z0rlV95aIaJAv
zcS1UxpZi2Hs9wT9U6+yQIsMleVqCqeXgb6I0lDOVLJMqImthNIuz2AaW1rGR6RCPY3rQ5pxqOK0
FKoR35iIh+PAnfmInYHsDrgUMY62lxmoDKYx7tIBaxK1C8KfUARaGjMAQS5BPDETKA4BQ7X/1hr9
Kucr+sBWqZJAo+E1Ze6r2aQ1wM5ecXBsH94yBIasxodWgp2SJ/l8xoX6WBIMOw2ZEugrHk0tcR6G
LcrH4cbaMfvJR9iL33ozUTTplNle3uLEeqpcalZ+EmZzetWpq0vpfaqzw9Dk9BPk6vM8Ir6l+Xzv
S6W9jogDa24dUs4aPwCDwfw4VgPmBjfCRB57p4rYCIoCc56axJAt2l9eQ8RRC/CjnPNgI8MJ2c+G
Qz1ziX3dbiq3qVgeCH0JNJsPVCUe0TkLR2WFmhxL4e87G4YJf/6jKNb51Bnvi20iNOXc9pHsAE/O
VRvSGHrdtk8jsPCmaOY/3TZjjhsNLjNS5qOVaV6PBxbFkqMGZcmNoTIPs9lRqz5Q1gUS26hQRr0C
dI27T22uyQgp61cqZyDGtqvHsZDS1Sn+QGSRQlOCZFfreFZtku0uVPUKVhvPLslqrlGH/mfUlTc2
ln4ZP0tH70P0ZjLQcQMBnB3kgUhZsu915mFqhOqjIDzlmazEq9hiCOc/OCBwPBRVbXswjUKrdt4c
op8pdfblnLSnpbRoarFnNkXLzWGxgvov5RdnoJdHBhHalfbHlNrRWbcPlZwv/ibkdJLGZPqISyxy
6QQEosjCGy6amV9TUhBZzh9t08ug5zmJBOLebkM9SVI47FJj0/FLYe2HGlRV3MpTKCyDFK5DixF4
A29QV8OlY7WnbglfgEbrgNS0BjpKTVc5gVowGnjFDNlrjCXkZM01MZYbA1E6dRrDudNFXo7r3tUQ
E7CTsAcXGlDNmb2PHJv6fY1VWtc/c1HoDzRDPBZYoF086BOpHfB4xhPcoU+ZvnKnN2m4imdOaI0S
2rL+0yrrr6Mre4pSKTH/xhlgoyJq9HYNOXDUnj6ZanladHt7vh+XpWT70VJMXuJNEyhoczZhDkcE
CFYNg07tjJq30rQNLiE7k4RyVZGzb1ut+9i0Jnp1bYdV8fe/81MXanVBUf/lCrD2Wksh6pwl9NZ1
eBKdEbi8WZ+A46B74F6GxJWyJdDhjUtcdTozLjF9puUsuqyABajUQ7bA4XbRchm+U/MCjtv01JQJ
yZTFr+TMrKAkBTxaIb+IjntpUriDKKN145itcB6ixQlcyTBY7KYDVbZanllI74Wh6yEnXQLULW8i
WTNSGjBng6V7K5HEkn4jG2JWpMKWY1LFU+asKUbtaYKAhqcuVxA8zYpF6xjkkxx0Bdh5TR9/4d6Y
nkit1xWLizElAtSc9ogxF02VjZ1LKy5GLrl6URUj6OOh3dUshbx+QrXviPq7ZFPEbi442+sJblDE
Jka/Z/J9Mk+6zPSUWprfTCu5Of9bfxPW6QajFmGjzNfy/LXPs2eMedhz6owCQ/bptLkSOaEJBDZs
ooBvie1TVNs/nKYx1K4NAx4tawSmSSt0dnEHa5ed7PS7QuJzK1yZbhtX6gUHPxvajDJxaLb4Zm6I
HyOCJ0O7hWVgVHJBB2BZX7mIOWuBks5QcvgsYNoqLG4xBafgVKLuratXn+43Y78oSoTPBI+c2kLg
LqgW82VsG9YYf7H/oyVMr4ij0Nfp0xZNqXqMy03Y8hdbLMttNz9ROcpL0MT6pasJeDSD1xQ4ABO7
mA6W4ORMJ/fRrF7QH/Rz3AjZnSWIXHnZ3IiiJz6L0xcC69rBlEBuUrEA0zHTdyMDqFtZH7bKSjVh
WAgU/YZfKrpi7VlrSkCoS6WSiOyqvtrVXnUEyA0uJSiSGzElPY6Da3BmYvDDnqtVmPO74tjYtfCK
SlrdiEU7EvB8yPUkwryjnRRihTsiTa0/1/pplCrQmHjAe0Ah4+J4HPqKHbLqAsaX5UekRa8VW+Rg
tioIwli7U6qhuBfy3Kfz6jzXzAEE8TNi0Ady78gebOoRkKAC5EXtmZJEWCjiwOUQtcT5EsYdiYM4
Lf+JmdrTanGCRU+ry2oUn6mOmd5JmjlUWSAtciPOhRL9jMOK8fHeRIt1kS0LM6ZqB3oUW+5gEPlK
V+k+Kcl6pBnvg5XRgrz7JxLcyKVRYAEhNy6YTiDz1oclTbuj8j8a3zjJ44PSQsFxSBbsqceFzZxF
lVsnhKTTqcfojGNwzUt/NdGA6xhlu22PfbQiuiv0/yTpqHsc4+Hk6QI00GhkJ4YEJPGGCf3VBE93
wulaymqCgMZamx0TDcIV7v8WvCQdwNp0a0HWcmmPRyq1K4qaNMq2u/m4RMI4LeBCdlr1mtuKeeJA
4SZFZQZw2VXASv3ipSMmzCyJxbkCjMLGruYVTyfTOEph1WtSCNeGBXNNm402Yv7r1qzl2kPbibpl
D/Y8oy+Y54QqATsXE0wcqpfaE0rofSHFEoglGekhXPugb2wki8QRQb+goG3jmTexOtoPo1xiy6Na
N6rHP47g64k4qnwiZfKdK1nudytWIoCtK+4DhChX7jrpxL6JDbYDagIizqc5NNYJY+dPGi0Gg5nR
0AS+2geaqBSXybXCy7MC1srIGCp6ZNz61Aq/CLPnx2mrei6YujWloZJAIWchowZ7TTmaeIR1cSOE
SX42ieKf1prZqLBvs4tnUZbaY6p3Qaam8dtSxeo5r8lM/f+XUafYB8dpajYO/FODUZMTVV4cBx47
2Kyl+pI0E1UZmT6dUs0ME5xx4ZjYF0lKcDzUzAVlHcVhHWnuRKj4slbS1s78B/8i9QfjqFE45DdR
/S4wjoH5779SSU9dhEFevpO5LLdFia8DAkqodowtlF4OvtIc2mGQXyw2nfty1cKo50GKUY5cP1Wt
en0qYqN3BwVH1rIs077hAEXwTQFAaaWOV1I17I0plVzJCKR7iuWHaiJcL4+JqwlFOom2eM5rViCD
TgJqtHhWi5FxLZcuhLwsJqTTOhXDq22xzGfVZrICqWeMR6UTlZfWmcBmU8mGJaZTw54ZexEVFU4k
WO1my5sZVXxV5Q6jwOfQdv1Nhn6Ls9B8ydu31P5YEkpM7OcYXWJFG7EqTgg1ATwGRd18iLvyPFn2
pe/SQFdSv6k/RF0G8rRi1ylPnEcOMZbc1n6eowjLQ0rezln2LUmqnvOgxbeZ5uBk7mzODqWYIXxC
t8IcMVP8STDqpcEEsArbNRM8IWo48OyVFedZYcXXj1ADRHsUHYktjSiP6Eh/syMQb0pPozsNr7Yd
v0bDyZiwTMVHabVwaqehUlwVmk0GFq5WSyyyZGMhBu3UTyQKsAogQJ0rMmz1Grslv9FW42q3bw4K
WAuAA6N52GLiFsJFXdIy/E7NdU6/7UH3WojgbcUIyPpTAmmlLB8SiNUmtlkr9YGg+8Qwax/9OJjl
FaGw+0gM7sQlaby6fC5NlQUxe4mREQrznAxHZYR3UXX9uXGcE6MHsYwvqTUf+e5dY7C8SX+TxRrK
tMwVoPWB6t1Z2AOxG14UOJ2DHvM73yRY+urTGL8YRnWAi+WZJbXV3w3UvYDoQZW+qct7DN7HolTZ
aBkjJOaFll0/M5XWnkXLmrBuvGj4K4lq4nIGg7BfuhlXFbjNvMEdXGPW/Lbsp6IF1kAwJ3L7CX6X
I71YlMHE+QXQQZERxc8+bXYbOn1q8YC3YbX3jPcxniq8x05LE0Pd+CtySGEzXowh3/F+mBpGbnHK
us4FSbNnA/EGOJD6AbgJcncYNJwE1Z1tDontK/ZaPycbzwlIyB/k3Pb6ZgfjpOc4Tw3xiaY8KUhp
8CXYJyG9J/g+5l1FzVKrnQl9jQamb71GBWEhS5si7RF6eRHr5zj7uBD3koHJXVCXyse4mr5UNsfM
MkKBFmZFHJUJpiKAXTBYgoynFx0L+tqC4e9/IqQWh9fwVD0VkOMHbIElbj89onO3+8TB4ZEq8xMK
mhp1OkygvMDSShEDp276QMtW5Utn9dygh+brv7Q2T6pS0Fl0YaMvQbMdWfupE+HSrXQn4WdZ5qeR
DZAdgyFvNslun9vxTkSUlVbRmc4I0shQP9CQc5N61iRs0hMps8DUOH+Jd1znQczpH3gGZx2NWtD5
MJnfcfuUK1/0Qx+G8lFG5M2dZ3X41xvpr8Y1W2U/BkEmuQmBvRmMaObw1VDHAdNW4VEz8lGZTwy/
LiiMfXEROEpqADMQu3YKwRE2jOwWjh0XnLy1WoNFOKdcS7lpsbynZoBgW5x5EhlT1QHMPn4UFZMR
IgHr7GCZFyoBXofiB8f3joSvzEI4bW5yeWmGiScfgQjKvdFB8w2IMHGjG5999VziWaFADlLXrQAm
P0QBro+rbIQyFtWoutt1c1CKhVXLpZVCbpB9np+JQOwnVezLZ71ht7503pTW+6hQ9r15tItbFQfV
JowKShvG920NHudniQ0l7k3ZuPTRgU0yltcwF3lo4YQvaZbMemQwfraEsHRLxDKdsJh+YUNN0+Ey
Y0EoAeOy0p5Wea9IZ9x/hwqOv0pTaYTW176p9F0WhxKbQ0WuUuH7CGxsnxmPRYmg8agSW++DrHO8
dvnZ1oHD9NEO4+tAAsmZF1dBF7VGl9xjIOERxrzpEuj0WW66Q7IGRvZGFrmlrVBDMxdje5hVyNQj
kxQ0e737l7KNcBBlY+c62jhzaiCEoK9l4yQRr25g6ol8IIJ2mTsL2L9BYTlSIGSk0SEManrFTJgT
43N+BV4SWuOt2zjDRXKx2qOUnwfStOpyg8tDVmHcKZwgp4w2pENidOFQICYCkK4HegKc1B9LNsJU
P6DQjUA0SVXygPf7SUe2AHuRe9U/TkB7c2suS7bGCYsVD9937xcyfYnDCnlrc9hA3YogSgAcwbLY
zsNjldQPKV0RvKnpI8FJoGG/ym+j4EkS9SHH3L1DIibW6BZDyUxYrC5FcnwQS/ZAmvkgM9xgQcCo
30E8uzUYWzGTuAZ+pdhBqSMIHZkfi9D2hF/hhFfwrUioJkCemWchVevYTDOs2SrnKwIT7BsGutT+
KeJ5Q09k+LJZrrEB8Stgen3H6c/yuNIES6YGS2mh/MgRf0711sKIrzZcdU9qZCDw27IDJbdOTQnj
xANQn52pQTTluVUlDzAMGErcNY78oo/o0AbaWG0eGPSLBc2+pj2AxRhIZsmWwGL9btkEguGXGnyx
jdt5yJWjjX1kVt5kUjKrepriJ8nK6AptSOKbF8d+KtOBtHZ/eNzC4eZy72gWcWjZhSTBVoqXCIXQ
CglIgqGbLytM6CvN9OTSbVutzWY1zoHA64Nlbwa6V9M1zukyAEJCiwXCG8CuPNdLakee4mIMmZH3
mXopiR0wEvMV37S7UV/kbXVPI4Lis8lgBDceJh7jgpt66UOWtmPZk4kqXEmtcalMnFsZ0FT8ZlRz
sIV+k6V3zFoWUeixOrTLsajYjwGOZf+PAvYcD9ex/Yn6H21+Szv0uxdLyE+Y1fwkZvfC2D4kkTvW
hOGT5VtfKChPgs75MybM5Nym9URFUj0/d+b3LG8dnGgf8mPB76hzpya0b0gnda2fFONezeHcozgb
5anXbnjmNhqVV0b3rskebOpb6uiU2qkH8cutkuacRzSe4Aup0qAx5PfU/E1NfT/sI/vB7q8mhqTK
cnCvCVif895W2zBTuGtYseQU/1UJh/2xDbQBgZqSZg1CXP2iDidclUFsF5jqkcxgbNo/enVRqvFo
QV8xCyj6YwVTKeEcQNeMEXT6tW+IoKYZRNjBi7ndciu6qzzuk9K6Qgz7SFToHLlDfOV7LNChN6rp
gunmUiI4E0WX7MTP8+Wh19VQQsAxRNiJY4Qy3Gh4q6JrrwMEr/+kFQC4oZyK7l3t/1E4eojRN6dE
wrzxXqiVL7T54V6SpwIKa6k5QviW9yUhXF8NoO0rIdGF13j/aDmmq0zWUTNiz7IRRLAA8FS35+Sw
GAdZzRl/3tuOcxP2AwS24dbr6Br0UxniLc55TuEH27aT0EMuDJueYvMQLvvSazPCiJ1fD53Ce4yS
7kynVUX8OB04hlg7Mv/48vLHKH6qxvpBbVNmEGfwq3kLlTjcIfop5+Y0oj9bfklRntpMC7v1fTaf
C/13jjApSsB24N6Be6thqFrrQ1XZD7NT7YQteXEk/epxeypXdqvSCx715xkphMXKryRh7DJKtB9M
wDOCGuCEF5Ngo0McWGcbQQSLOYd35HIpJQt+O2lcM4Vln0gXiFCFLU6JpX+uTGOcmOAT8Vw35TNd
LyQN5x1UGM7DHPE5dxH6y5PuZmfxSSz5O24qTqcQO3XO/Lr1rD8uWBaXhfMOaD/sI1L2yl1BmUB7
rvFDaWb3sCYx4meBrRslIVJcx2L+bvunaM2RheonULjYQjXcBZj1VIl6g+Rs62vYmt2BRKZhnDuD
Ok2xHIn9DBoRiJVSIPXMoHJYaiWQIBZmty4p/CJooasujXGGY+rFJQfCiFbiNJNvFkoBK6oj8NFD
p78PztVJ+t1WC2Ax7dccMZxG4h3ICmeyDb8Y6sPIv2nkFJhj4nPaYGBB2faOm8Tbdnqj70s/62aU
ytCMKcmFttxQBqYlB2MJVqP3GhVVeDtYSNTIrPWradf7rEYDUvwIHwYXi1YGxaRB4vyWSEE3uvpc
VNUTqFP6RTno6CQsudxlqEbmBLpMDQXdWbWD35OfJcvTwFoCe+vfkUbPAXGlWc/ZND1HQIG2eVOG
/koDomwil0M50TGtoSZvINDxSBPIDSGfQ+DsztVtsjTf0NfdgLF6KN6z7Ucd7uDMWCsn0PtaYG9N
vDfGF00mXtFRwjeat3V83BwhyvRlWtrJ2HaL8edCBXpGpUFjPRgrWe2FrBo+5/eqzHiWL3sbBS81
MYEwLvWXhqhtlJmhRikFsbZ1uBZgHnPzPi2QalntO9JbAyuDeI3P42etT45UH1S7e+tZRG2NCUD+
V6IGVVMekdy9SDYCFXpwxnN4kS6rND3NonpM84g5AxT6Wvk6uNyk7YPamikkJDOFip1Gnx0xEqvc
KiZwz1t818A3fjsowBBy3Bmsd9+moaBXrJ8Pa9r5CvEfO/0AWHmO0ff69TjOrBX1e98/dt3Dhn+B
MCzpd0u7rgxIuBYKKOwUdMuJ6WUCclxMEohFfytLN7OGsW7TcMwEDJAp34CtKosoXNhytr46Ov6b
EUtWAdaYzq2brNcgiTDQZZYd8IT2BKcJjnEVJ+mGZpJlI8Wxy0v53VTlWC4UF3EPbJXiiEG+qsbu
nL3WinGINcz4yUtExaikQBh5YFLfd4fMfJuUA7XZF2sAykpq3z7nHFWc5oEI6zx+8R7NtmwBiUey
nTE+1JanHJ/ngFsnHv91jcFBibVgYhLw/JW3bokSBCizOsUR6kh9Te5X3U+J33kaaTzJG69vHrDf
Hm2aorb1LpYpuGNAi3cF1ASMWXMWMjF6DoLsWN/SoQHWhgN+cQ1RYsqr9nHX3RU5YF0JlT4k1nJq
eZP1aelzxAFKt2cL886BH78yZU8g8CGUHs3onG65V3m+YjEAGmGHnLzoXIVOQSSbWp5e/zARh2Xp
qpBYEHHNkdC5s9llJazUWLNOmiSfJkvlkMc5dX2MlVCDOCWzyUkRVpAJ/SG5s3ijSaT3erDGKpUS
Fr8Z7jUWzXS+RcEMDTgGXLkMj4wJamsC9jouqrlLZZpcm/xZje9bJ0bHtuVKp6gXmZ9kN7AJQroo
mrdR4AB5HOv4ZLKBYtWzr9pTbxM9JFVf5H6bkoV4i7SBYZ1yYqOnNJeDjA7IN/Y77K/lUH6BiP0U
+slkoiuqKFBJ/lgtrSkxZG+kz6a2vlZGvamqAoc9rFVDEUNnqcOa5FSDlgZ7ZzDvDlQ1rjdquwjW
cKMsFe/uqyX/NVIcSCWg0CMemKpU/N7hmMQz1zYf4/4pL0liN4jLls8OMiv/mRIwlJ88+ayd49zV
N2AqboTg360IVDMqz3ibFB76XmN/xYp8BC5EvzkDAEV0qlvHbi6NVGpt6zZ7jzgFconS8fMwBFZ6
VjhOTmAF61rgeAUGxz4TykpiBglLAlZTvjHRgNorIOanQzvaYFydryJdnld18Ecyd00ejZe8ms66
xBnMNLpzDcRzP+sTEKVRftK6X2OaMh8yQBipcKO0WbSeIyuTPzWQN5zZ6K+gFiiMgbyRbzKLEaZA
JShMcF5yQx/Bz7Iuhqa3tXHm8dFo5mAa+ILNRdMZZBKwij15iVHLZLfZIlmlleRneFao+9fJ6fEp
Jlp+ELH+lDdtemyJRKcYMLwlK6tdmtt60Cfqk+j6+YbvsvLwc8VokLCtMp3GIhkPJ0aeGR8Htay1
7PVl+QtXYeJZXn6lbY0ypCGxaGzQMra3EXaFW9xmV1vLrvEk9IMyotCVk40eqeHRoQEYBmgwYlg9
rqyb9FKzXcdZ3gp+wQuy3Wu/+QnKzi1zKQ1zFjEs8bdZkER167Q/Y42NJyV1rcdLcoGA9VrNhBcH
ux1PUoZoDNv1qJu9b62MfVaR2i8ZKuVh1DNQQHXvmiYzgzNoHrHym0hNEYCTIbM+TVWQcuUYvUO4
wXlj3/A4VUB9ZEV+Qc5/3XqItIU2CMhaY41JdCifFYrx8D6gYtqEGQTet8oavpt2Rn2jHbmqrRem
hNEDUu03SKBemk7KvukjQbv9JdHl6aDSt3vb0gxNIZPCgKwOF8F85EH+mIsJ2HMNPHiUeSaWs/6n
YEq/Ao3XzAg2Ps/+CFjEYK3LlUW+kq2gY2fxD//3GOJfTPZVpI0HIQhoKYWiPSBxf0dJ9zCYVvNT
gHCGsHU0RqXcSnQoGs0S9klG4tH1ZtW/NUDdYHYYbMslu9vAvGZFU6nY/ugMgEWHpeWn6mZU7npb
11A3Hpgg43e9u6TJP8WSWEytxGnVZG08iBTOLP2jnhGphN8UVC52ALUMHeTXGkKifssMqMmrRJUS
jq2tSCxDpFWrvZnGmfuVaBxeZp3x3JoAvNJwspr1vczx3K5gLX7qvHcCZZL+YfVmPmVbQ0Vr9N7M
Ge8kuDMA18132aD6aiHIxaPhwTRiHjpaihyDmWxW5XnfrGw3+rz/lyTOdvCZeK2IxWtkVXJZ8bD/
WVI/tyW+Q23iEpJASa5PNl627bpoJ0cPVh1AXak47aEzoxfas0/8OUVoJ+YpjSVQ1cgSipG+4gm3
Qp1M75iyXF7b9MdS3xXBkX9f8RKSuouymOKgrbQlLtioJvycYKmBYnb5Ua+RoKPtRCwAc2mG+aw7
c3ldFOtSNH2oOjlPP/K4dUMhYw6FnPI3XDmgEDHqDvnoZ42yksfnvSkSU0FyyOn0qgj+4USYh+QL
HDgPLDHXZ3V4nyCIR9r8XWhtYKe8+Vo15s0unfCe7rS8O66Iik5v+eOqXaS2PWjARDSjCGnV2qqq
vMLEAqvdtKRFNH0o894lehfW6cuQ2aGijl6O6TWeCr+jBzxrvjtTgzSpYGrKPAXbFuwAi6rnVv1n
AJzt1Ca0K2KljG7ZtYIvs09qEIW8oANiRx7ndV9H8M3iJ6QbUtKL3/Bea4sF/z2v7fqF4IiPgRwU
LgUzrMUluXo00sc6db6Zj0swJaZck8f6FvoP7Q+oqJ/Vpl5wYTl0yk39IcenvTbEF74s+6Z0WFed
kIYHlhLlLq7GNzPJD5CkyPW0rjW9xetCMS3I5OgHNe05j+qgTa1Tp1Ac4i0d1V+i89OeZsiWzRZM
0Dwnf2VqpzShYa/P/YmSANO5m8NwUNWXdv3L1S+B33MGS9UwREboxxGCtdIuewLPV+WjbDg9XCXH
9jTllS7bQYB73z6mCp2lsV97mUPZeOkOBiFI7SCPXzm6CzRGZHD2rTm1DPm0hw1yXxEZtITJAuRg
1nkJD7+V8L+s/YGGwI7O20lg5WK+SBn80g7fcU4fu/6cJ4BwsFPNfNzE7kj4OY8Tsk2esx3EJD5W
YgdtM9RoT7U/rfJQZUfT8Apnn0YPWvcq7LPJRZVs2O3fyl6PDSQxumwYVrIzdek7icEtLb2YU0MF
vdFOxZ3itnW8gWT5j6PzWHIcyZboF8EMWmwJEgS1SqbawFJUQmsE1Nf3QS/evJmx6qlMEoi4wv24
G1aFWw21O2lA6sVN1Y3roD1tZx3bL/9PfS0fVgazGFbMDcXmoqewhek6wb3Hp2KkGooOxKTTeErz
eR2HgWuZD7s8q8QF52Le6x3Um7Q4FeDuJwX+C0/UqD2EXzBiTKMaOBTCOw3hNCGeNeIOWrMsGLCh
sYPjNZCTE402LQ9geN5LhihoyMgbimKGHJZbRRKhy6hvkIHpmsXTjvxc2gHzuEzl7GOPYfOUr1Od
1oQSP/9J9DeiRegFwZx18E88c3CQSGx4mYTRun36maBTyrQ33PJbjRajRaS8aiSZ1Y8GZR3IKPPF
vtuWbC/mCV+nwZiVMiCnuVGOoyhXFNmbUD+KiYmGrdzn1PacQfyraOILxEwZzoC9gNnbM0+CwumO
7JpJwmXs0OYfMBbmAUWSvUdygaluUeghg3eZTWESIXAWQR30T0cw/Pb0DEdn9QWsZhkdibsiLiVq
z6EDTkK8y4DCK6nWNou7PDuherIN/AUR70i41kt/Dq5RTNpDwoPcEIo5sCvakrkCxZchz7m0b7FJ
RgQuLCIFSH7laN5SQ1vjSZGYusyPM/uBe1m/WdVdRWYJhNKVtI8GvFejYX9CYGYHiKh3UtIeAd+z
+X1N2NQBqtqwqoYY/JtwgI4tBOmYNwqxq/wlUeFlouOi/JTQO3UZFyfyzbHHmc8yw0HJXipnU/mq
s0+C/dZysEVm5KpqSfSJ4tZAPkhgkQZ+9pPIPmrF8Bzql7EEKcJQKFFRddVAZzIqLvtHDvG6MJOQ
02jD+nYVZA00Yl4nAyMMtIgmWUIslEdqy3w5JV1Ic6ij9jJPOu2Ac+oS69zRL81yeNTzB9w/j3uG
uTMIoxi/XCWjb332av+r1PUVWHDUpvvYGl+aTNkmsJ3oLlZNF7z3SeEa6Xg2q+i3V6M3K1nSZpjv
8CEODiVVpKEnmizxN4IjjnMSi8CSBAdrBMQbkDu8KjVlZY7tmuygW4DBVp6vfattRKF/Qja/dQsV
k4ouOluh7VnKhsX53RY46ALHJecckQpuu2RlMp/v6/E4OQm1zlD8vyrqGwk/EtegXVGb4iPIuqdA
3Ajo5S1FmKOoX71SfvdwkbMuOxc5HSJ3ah6KhTHPfineR9qnqryZVXg1v5Tu1mA+C9rfTDoEGtG1
rbwnah3Lsf0xSKOnzstRmX4kI2E/fDIc4B+tYNhETWvxNC82X9YhPVD5gFBlWaTXAhc3+1uG/g0N
TR/Z2ITKfRiT8x0i2HEYpleVwyNs7kJH3wpgn45c7eqGjYy+LEo+ZCVDYTy9DVn6ItryLg2WL/PW
FdpXC43CUAUdi32Yxy+F0GC0f78lId8x3O0CPIFpz1QsK3lV/g7H1oTT62YbtXdFkCO8rVaKZbNb
jndzBMq6ujfY89QGBb+ILrkT8U90uyoCFVUfpMU7h/dWTcYXNHl7pxJufXwZdHpHmhy5l66mMuOX
09xK3vARSBaxYZechSE7LQwXh7IyXoKJHdH0TWFIpLu87kAO2QzV4cuxAtdnSnM2rHZzbqSeqCTy
nYNuxTMEdy5ayIxkuyf8n855bqKHV7jtZdwtof4PFUGBlR4FnjJfIsfVgk1Yn7RkL7cfmWPf5Hjr
THck4NSzsXKYGxOeruInwPjLY4SWIOKYncufK++bN0VPcofWKIkPwrS2Uv7XFYq/vBR9/BZVDwPH
TgHUKsw1jvsLQlX4Fsa0AWxkQFE85fmlqT0WIMjYLMW3UsjPa8zjZo3XCU6k4O4kSa+TsdqsYfNi
JbK4SDSPoxEkKuss3KzkFmgAaG7JK4c3jvUldBkrjMHsEgUkt5hryVsq1wK1MFkFDxbD5pFHoCEF
9VX9dWoPuMGGIAhZuCp1XvpwEIGu4iOCEzbS6g45RPOXaOozUw1AWwz9VbgjDkZ4GyyJUNgrV9fE
LHyT285qAOU1OUvK1rp1ue7+ZGwCI1veqQrfDKbbDb51ud7ZUeWSHrDLSsxUYmAIyl0vsl2eIqeE
9Goo4VphVOKw+OFGYVAwVD7xflkXr2P86D6fh3KiVUATOj5T1PNr1KRZ4wbBKr9qf8XXhB7/UqLG
BDAi7ePdtGtfxieG0zld25TC1br+YCrgIGfu3Y/wvXzhdVsUx1dnV19B766wtEyYFO/IifFk69lL
iG5h4Cbne7xkcAb6HAlRP5H6ljE7wbPENpFacmJxNirfcVAyOrf6P6lfa58Dy9t6PbvOHqGAeNGP
CreQiuWZoDPX+UfD4UBoR2LK5IPlCBCS3/yKpA7zHI1fIb3BPme1q0wbvT6ZjxIjjL3la+vS/Vhx
s66aTYVFFGc56oD5NCIHnoC2r4q/6R0qATplfBeUoTN2+GLjaB/54lzxmfuiHQ5XuHEL20b8xrNL
EbSiVuC550frZ4J5+AH5UfCci9mrWRFmezLquoyfCdUhxjsvIC69fOCpQR6Ah3MIj5m8cRSflnQz
9Hs9PEj2IY8O3H7VtKMoDjvmxr5UHVAJoYMR8I32JbQ6vkDI8Fyb76XXnTBJqMGqtX4x+Vr/yIND
MVtCGRt8NieMUdjvQcKr57PCOj081dZ3YzM5HQ+mgEe0ruHh7FC7KsZ50p5slcPsRW4fWuUZ9bPh
7qIZDR/VZ6n7hn0UxiUtd2F6aWt+hBHNOswccQlabo/T0wh5E97kxMsNnxj5HDAGVVvAL2o+BP+u
VO/SeMqh1ZvIgJWfIPOkv6rzVBkY34YQ6OjOSYRAmjEbBj6KwdhFsY6KjW1L+qOgVAQCZG+eKAta
/Ukz0DGZtk4UfihOWoMDa2tAVd6yPbDzk44eHw8ytKbZxX9DmjPnN9dykBKISIfqpZmHe7tWjwZb
zvipEMmc+mg69W5bZ57a7qDaDPULBwWPd4AhgueMpCAWF0zMwm8w2WTyCoPHnjQVr9BelhzkZGcp
2+kx5O5Esu8bec1grhn9GdJm0Els6hFir51PUodDvAZ40LQXHpGiOvDtth3/8Cnot00Jx5JlFyet
b1anmdclDE4GCupt3ux4iFGhMQ6/ZW8R6oRk1zTLr6SRgPg2E3Vnu8a2NjhVoy9DPpnjwSoPbevL
0t4mEjXbc6ortpusqX2mRdu4zCUK0limB7+QHNHGnWdys3Ig+/q2Dn9my1VKLovqNltru8KdtTYn
TC9blXigdFeUf5m219Q9mJ0Aiul8qbuNDrLkj4+C75B7st7YqTsaa808w23h6+l24xntb4UiKdrq
DpUZONhoywyxUC+Deh3PrgzWoFnTfrHGlYqtMm+q5pdJtgVBrts1IWDITQIKg1MoYRWw6TF6o5Q7
UXKykA2w9ReuxvfF5qB9I/AjoQwFgYJYr2Qb6Vb9o6WccX4pB/WWtRsr7TWwXKdeyVRDKc6oVX3B
eBheMvjY/Qn7FgtvnoDgp/+cyf9IoWC5JGaJYlWh0lMhpbG4QKCLK85dGEc6LE/mKvseoTphaooH
6q2hHULMYBREeGHDvqQPfFVqe+CfCxBbUtCvGpN5CtHyrvkm/cXcKPMOVAQF/KbrAbJsM27E8sFb
w6++JNpvmesXcEMzvsHXSvOSzwXj965BknP2yPVkqpTORW+X82+gXyYr4mD5mgEP8umSc9PghWVj
hVLhpRvMXccIj8OOlC+jRt30GEf6Qpm2m6kQAH31tghKeuluEQiBfggfC2yBrdX7anOqER1hPpJR
MD8LdcvKLRZ7mzOYFySDU0DsJsmV60Y5TYzSYvncccjo00NnmWlsRkbyOqYbPym3TcvxsQZ8kF6H
9YdGV7hKw0PIh/Wejx4HsRrs8nCdITEcr2DO2KbUMjiA28xWhq1Vs2ee6NQu8wHiSx11a5rwtaEc
RLzdR4JmeQ8nZLjj2po3dY5DjMHEajgunq15owDcJc6plKGzcmJ7eOey6BbRQgDEQWKzVlFM9dv4
Y3TcyTkNMRWej5QzIKVTX6NU6WRXq3B/rkPLB8lTgR8hwCL1VLEKX5iv1T8K0XVP3jEKOD5ZEIq1
zUm61pqjFl1aHhwG2/nd+SomV1RIZHDLXciUSpfzwDUbRvyk2/mo1aTEj5DFO+cO5DKGwMoFKVaH
X0Q5mgSdqftK9vnVymiT6psSFgG7/H+Dsubnm2DAsar5DJFJPqTmrF8N7GPgUFhUEjNpcLevm680
ZjWxo4VCzIqLR38neoZ6iTsTXFCnvxflj1yv++ZO1EzPH2k2w29L5g31yYbXideCr63d8fAQRZJ9
RecZ+RmbCLL+2uW0hWsiD4eUr3q+QouYdIZQpBCuxFFKHya/pnBZrLCOK5tdGuxZZJj0EDz6gX3R
nT1Qeea23Sa3fA5qg+AC6Y2B/ZijvPUSNvjVqsMvu2JXN545DUaGLgJb9x24IEtQrF1HFclAtzcg
S0nB22T5CPH0yWu1fzNpBTGW7kv/hy8PesBP2aztbjs5X7a1a0Gz6xAeGr+tCUYaHlpxiLojY6xE
ZnIJQglpmZ8iKGisB5M37clxMVy4mXN8H7FfXrTX0vjJre+p8QccwW3FiJv/UQH6C/kHEBeIqPau
RNFlob33Gtg4jW8G+9re9iy4qdVRaswn7JgsPQeuhTxzdeTj2DdWKuOMDe8QVyz2shYaA3YmdOHz
il6g5F1BAWMsVaI6H/BjcaShT62Br3BEYn2lPlbd9J2SWlyqs3VbMJA7813bd8QqJYObzQgjYTTc
JYsHfgMJjA6KusQC4HUNbeoP9H/rTL5QoIqe+Q+W8BWz4qL6R1ESWz9YK7h1ePOlfE3WWers0uoy
t6BvaRg8yyRzCqzKZmCHGHxhvXUFmRwXoi7YnnN9pQzayRj3uLep6BE3ds4jTZ4woCJXfYcEZw5M
BQ/gPRruO+WEXSFkYNKvm2xtFPsG8UIxHHWyNBByEKc2dKcquijjXUrQ/Vac68SI4Bq1qJHUY4Im
5WVGBj/D7A0tj8eMuqqkhQTCXI4HrD3E2PJecNzx0lVnHj9roLP0QYcBqEEnBvdqGzanSCajcuFJ
8NBZT56sfTkWrAKgSS3lK49VVGwpaKkA4qvJ9P9dd1b9Pj2SHMnBwb8ybqGU4SVXNVZpz2HYk6XB
QmZnYhbEuW1ttGV9yHzZ1fDwhFCYyNvl9DnCFAXqo6SbkoVA/OOINXgBUpHC3/HM7VBf5/wxDTBn
5atUEZeArAYOLc0tK2ZZWsVkMjXBuIsceRdW8V7Mwg+h044Voco0p2gDkdiiG6k3JmtVs5PvS5rH
ZPzj0h6SAakCoTDinZRwqjKLuPCX2EaDNVykARlettMZuzAl0RTfXSbaYDppJeMTtJUFlMZgS2Ik
SgYe4zDkhCO5uzxzpVyvZl1CVv3SVsRjGDiCnWItW4R2S2i06RBEf4Xxua6vU32ZRkGfcSrKbwJp
ON7R2UW3hpO9LD61Zt4U01eGfRutZ/HZcvJO5E8lpDxIio36BYGM8mm0HTjryrNLPude2cjIC4ad
wVCsApWQioSvPqPOgL2G/Si1OFZ4WerzzOmv9++d1UEm0nct8VFGzS5rUE5jNmFnQbhh3EJiAZOZ
SZOG67ExrnYGNYgHwRqZOWfWahAEGM7HjIkPK96mZ5ItAUQPPaGjgFvr9SUW7LJ++ZC7lLN8fsbq
T9GQOhESbl1/6RBc2ip1835g9gWNjzqO765l9hleW/lNU7FifT+L7KobwApYMP60+omJfdB/9pWx
6hxGe9cR2FRWv8vaJ9lY6N3vc/SK6MMjEPGeoTqGOGn6Y/+W6TXjztAABrLEhOu0OxEVqugIH5vI
UjDK2diJmgQpwyZCQR/uQhnNLQu3RsHxY+sO9T5e+j4SXqjTGKgJp7NiF37osHGRxjZn9zUU5JuN
1IE2Z2InkLKMuNllZy2lI8cMtj5EVyTVs2vZ1DWbu4YBLbvHv7ZgN9T1qm/lnErmDOaK2gOVWyqx
nYLzodWQAmpWlLUbKg1lXGAzFkP9TiD3LCVcV4FEMz6xHCVA202NbWRm6V6CiMrqvzqOJo9eeIxt
8RpDdQkdI0AFYtyCCb+CETxIuAgRAkts5004azXqbtOx0Vep1lv7P4PnPiFJkv4FunYqzdQPbL6D
UB4wOdJCxO1biZSiFDkrWVuBpaVc9aLDaKhtgpHxVmf2mzyunganEvFJ+Jh3otQ/cL31dEO9Z2jO
LpuacyX0n0YKbyTBbhwz2CodA4N4pvtZDFbzpEUbQChYPV7LDjd6UHYH2Q5fciVNXP1Ooa3XUHBn
iRze1mIwNsnOVTj5n9la3z2Zpkmhef2UHTBj75S6+9cFBmZy2oiK1VdRWO4wRdgTVFpNdd9myUcl
hxqrlyVUsDwGvYbKprIJ8h2PqgJJoPkdOTONqpxRCqVQJ1Xnt86l76RicF+S4oV+A3+P05XgukLU
LrZJ2F/Z7QOya9kvLDFt99GajgaO3XV2Ksb0LgdDwgI8OYDZwPPZUjR0JAyoFQM/kOm611uSJyTg
YYqhm8xbGdgQBI02fqmFRk7nTBMNECn84XW0aLy3TdocUshpBbUrXnvWkPh110gcZfTnE3FmOilX
fT8CCeJzVNQXWY9uWWm9pSMUQYGPAOTDQeT5XZPFYVEHUyTXtkKCehJicW8Ojsw6olb8MYx+0aTD
KgcQyIgQwlpD5A3OmiMbwDPZJJitOVzAipKObGv9LhpOBkO2mhgqI+DTLy2Tpz8/SIV5Vh3xz2x4
/y3pfQzu9bTUud1VTcCKh4z64ZzPRrInpX6f2Ui3R8Hvl20MxqBFYv6NjXHo4PxK1nBroTiv7JFT
pegPCokbKXLilC9PsLotGO3O86ViOZQo2rZtrG+AglhYCKyB1IXCqUyx0zDWT4PsW1jBW8qpu4oQ
cPEjelBcXwDnn5RZ4r0xix1EAPaH5V5rQ89Q4l3lkNISgaRlMBjeDYGMVfwx8jwF+ngSk/3AR6p1
3Q1wOlkXEoi3gN5SpcfnMfI3Gg0dpYdvs92Ugd9qjJm1bE37MTsXaLYPW2F83ejbpuOKXaZjMfkG
FXPG7i6qfV2y1bTyUxMZ27Q/NFPvp3l70TSclIbzjJXgVCfv2oKCXNb+GmpjzF95F/ux9tJo2LA7
JhQ57VrPoCw5psgmbWhxE8WYSSD5EnKboD8TJD6SFVVSztz6PGfmmKEQeh+T73T4nJMe3vix0H7g
bsKJmlctK18oT/7QEZQ0M9diQ4hPC0VqwTo9H41NRQESt4hGqcR77FJqNRJOZOMvCdwEQ1q9yBK4
UvT6q0I71vK5KLG0rsYIzxLbnYw1IyA0YjLRaSXMx+fWdIWcuIFUuPK0V0hzi3+t8KNpsT3RKXOY
eRJSM6iDbGVaQCbIq5XSFRyzYVpuxuG9sT81+xP0GVHjGzt6VOkHoQeMegb6LBSZfX5s2xihob5u
RXhsYg6YLttl4LXD7qIusZY6cKKg3Sa54RUgyErBrFImyawxIcZCBiDZQekdVsGktBHcSiiap0Kx
1oH28AJ0FRyU6Qcm18p4tqI7l1roxcZnUaBGbh1Gv39gMMncibZwDTdEnaDh1DZqUPGqIWQHjTUC
CGqnYzW+y7ZzUjKWy5mLc/iYzME+1ea9OvbEogjS3gq6OnZy6l4fgi8FuDQriGPZzexOC+LCJnQb
Mog5aWRPCcg8CohTVo6sU7YJMbIhXsJBsIgfBsZIYA2FZrzr1GIYCUhk0cfmIXMCsxteD+GEgwLs
QGFtaCIZtIBAcUOndVXq3RJ/oJtkTFcNeV3zTxP5VeXTuQ90MDnWVWXR3nVYswfGIENLryGQoQdi
x6l5RYTkh2m0rYqCjQSdLKipq85wM7b5X2e2PBXjNa7PBoC5lRPL21Bg/wjkc0OYNmf0VZ3JoTSk
Q836w8jtfzWSIGm27xQgAcZ9WbWAfIFdO+GIJqiv9BEcZ1XwJ5nDG2FEB2VWH2Y077GgHi2UlsSd
QHUnpUUCAG8p1wIGqVpCFrZHP5S/2+gU1KE3BNK52Do9t3DpQyy9qWN+dnJtm87NZTYZabOzcRTn
PsUN/FN43715jDD7jyOQHkiezwLjSog0J0amrJF0A1htZ0HTLmh6Rwezf3nU5hT0S3EWQ4MG+eHM
UCW64RurH1MMhc8WawOOwrSLdtpgM1f+FUx1zcFjP3xWo24nFfraCMo/uUM2HIcvU5d5VKUXeryO
TqST0OkzpzMt+amZCngX3efvZCAl/8mtfZ7iye1qDYia7BsASgxQa0mrvjVD9S5EezaG+kAeJiHB
72OKhllVj9AuCVQfuCLFi2lYxFmBzIpQViP/aub+nUURpfnWtO5tpPnxKJE+kZ5mNtCQfcDQWY+c
5WTdB/eGuayRo1qycB871XvVf3T9dJrT+lH087usxidBGhP+e1ib6Y8Yrx0Jp+H4KtHGJTVTJLz8
4JjzkzrzBCWPhA93DKnS83htRdUdnhlrnLBnf9Qe4V4B0SVPvks3GRCyVrnxvnqooU4Ct0PGa2hE
2o89BowcK3gx8bfctas6br0wjG+d6pBLS9KjYQ6XDPE6a2SaoQHbG3nCT5UoBpSC51HKHt3svBZy
+DAYgysM6qD97HLF+pMFHlIrpaoqgAgzQoLOXWFRliEGOY9caC8qaCVYwlA0unNbsuhPyEJkL19m
JpD8+NQjK84D8WPFPPJwXNeseCz6Cf7WZSgEaMAY7+MiZJ4f0JbvQ2O9Ok381ti1V4Xab9OizEnK
8j1CMkA4uTc2zQnCJfnEpnM2nOY6Gaobs4OXK7RV1nyolyWCxR0eNB+IIGTZ8g1D+Yg6+0ITxolu
H5uyPFr6orNoQkx43cXWvQ5Lcp6ZzsoQ+GsQk+wi1heEeaW4C7qyfYUu+8rltc0wbOjjEwbUW0Us
XSmyp3Qch+Zs1+mzrRQ/LweeUtRkjfJTZW4UjX5a6ohBuvZRBfcgEL8USCga+42+fN2kqGOeHtG2
lQ+UTd+TfkKUeB3Kem8o6bvKhwSmFSHhtl46NuhUfjAHh3TiYZvkX/CxvhTG6PvPA6kjNWCntGeH
lsQHdUmJMFDKVr1CWxA96kw5l0Jx00Fsh2Y8R233bxLFRc8krzDr/6WUSMeYj4Yds+ds1EhTWpsB
7X9jfUFwuWrLbMEhjNoYPxSrvRRKcdInxJtw/KYJ5Xr5QdTcRQXp4M0p3ik7P1JXhKr2Zs4VsVc2
M0up39rlUnUEhzIUR/hIcCAyt3OOpCt6JZPNQeIAgsgQZorfoHxp2KdWcbrYiHjzFntT+pkncIHU
vxK7HxQeeFi/ovda6TBQRbTVG7h5oJGvacakBldciBSjRTDAK6tk34QvENYNAWLbcQsurOUcDDkN
4GqoWq/BXiMzTs1RMbQxGyr7tWYyJWGnm7Qeqw0ME5glZrYOF3xLB6Wx/SMYllLhyx6ZwVKETUEP
HgzmQYcSwgBtWUHQxO7IXEIC4pJOI/liyMjkyB9ALEWE940YzPHW+BXMSFVBj1Ai0X2LUyQL/HB2
+AFVkHzZaZsnFUlGoS/636qZ1gPT8goQWYc+q3eIna/ZBrJt0hzbnacMgj7JkPo1vQQJVePQHMB6
7IY2pCcLYLvVWExYN1sF+jZ9MyOOqVHQKQgeLPLg0tLaSeVNYMVK++dYXiSoPE0C0Fb6tJjqNehj
jdZAGYWXdAkJGbFsT9024XqZcP52OmJw1spIzAINDDEMAWyT/SgjTyUUfskthXBlx3jNaBDl4lVv
LVdiOVar3ZqsCraBI0pOe2OG4SVJel+qGaEN3Z6ydxOcBVrPlGNleQMCWMgtnFQZIyXXyHo2818t
fDKnQpq3oTofJ/bfzHWT6mb1j6oa9+SDeF3jc8bRV/Eh9EwZF4kiwQINFv+EXNuqZTysdhuzRlQG
NyJmr2HB8lT+TbhzZ0KuOBJ144ZcQnNM9iXGtmKHg4Gsoczl/w3iVat3sWoeQ73fo+tWP3C2eXr5
u/w1wzIuxVbSIODPLyNMIBUMYsAAlwDuVcQcqkCWA++w+eFKXA3tEX3jKsfW3HxPCJ7kkOGx8SMK
Cr0+YwNyC3IekLfUeaDWmKsT6AMIj+NuQbuq6b43f1rp2oktf1JLnpD/nf5NL3y1/4ddpFa+8cem
8YfABpcmF/Jy1RbQ1x04E2eiV1bk1HHD5W18IqzsFGGqwM7Z7JyQVWQtzqk9PgE4IWOpTgyPmS6G
lnIgLxnVDhKFuyy1PlhzativtvxtESfle4u5mCHebHGZ7fn/sjvLvnjHdZG/T0hoFf1exz3AdQfJ
l4UrYWMJ15wvJq+kg87TRH7ABJJiekBAUcTTWkay30xvLfsnagWWRc9yoXlnf6DTWQo9KyBRCGtJ
lWU2Tq+KZBmCAiRTihuFWahR+wBTGL8qiLK1M/y7FE6auiiihLMWSMlwdyKq9PsMpWz16mCwi413
CdU+tmfW7xBruEoaNEnpfIxwmMw4+QUEtxbLdRspoDF4aPAEwHXhjxrrMLK95UAhZnWjofOo5WFr
Iy5hviogDWjyJQocpqNs/TjQogZP+WD5tOFkETX0o8cAkWI/BPseNLtggl1i8ZuhKQjgPgaKUCma
KLdQmqtHOh9dNndtzQCBcXcLCM8eR1dm0iTQ4M0lW58QqmWN+wqZ56T6GUwYE3WOzt9XEKBVsu8Y
6nRvw0KzBcAL7LAhk1FQWW4ZYcbBlBxIrzWy0JEl9c2E+RpPNJC4aDkfGYMBaku9WWYpiihXQUDh
cFdHjAmR2yLn9KIImELMWBBTBNFeJTyDCUxWjyvFTNDlpoDlKtYD4VNP8f8GUNDbmEmb48ctU4PU
b1siowYiTmIUBIPyMdnZiRtjQ9O4LTCWBHrhqQcGaKzJaEa8imXMHM5rQO/ECFfwcfWzRG4tzAoN
3800QesDVDNE6S5LtW3Fr5Aa7MYQL3Fp3UgBPZHSVbOFCCLoZNmwXjSlcZUcoDV5hrP8dwvBE45W
pW0HbFPOoB8Wxy7p1/tOwYwYEmVR5uSGDFBQZLKzkMciKYaJSUwtuzZ4kphaNjPIacUv0LgKpV+T
c77W0Tagj/AJT8FrXa/4Q8Ykb7qohjEqrWknt+BD75BBvKhDX8RNHw3xDlb2supNrNdW/MtSdgb9
zVqkwJyhuvnZMmPmzS+zlxZLV5Mv+GeX+R+i/mmt5/jf4z8BJnOohSfJ/+qU7st6mRgbAQb0ip8G
Rg4vWUeagVF89PUNlOH/ziPUMSagS1mnD6cWJYYceT42GfjO+F+kgl3se8KwDp10135K9FjR/BJK
N3lG7MsNjGDpMGEYCtNbYb+m3dWQfsMAiCkSGMMin+xV5Pw54CMSu/KO3d6M21S95e1rHN+G6F1t
/hEZnjUfVvdeaa8zA1uNtWsjEaUUv4GCtOWPkp68R1M1slLJkX8P4mqIkxJvR+opJ/6e0GgDb9Qt
PBxbebyEwRXsOAbyVYwe2kRtqK4AvQ8PhFVadpXFY1bfs+SfqUMNz2HnwSi9CTq/8SWKSJf1SCqe
lKdCmOwAm8RCelpBflDY2Pb2P5o2PffDvMQK17lOwhOEMDbu/3XhnlPO10nEI46NW/g9UfJfg2o/
xwHcsTSy4X1Y/UvcQ5GZak+bVAQAAPCyfBuQyzGxb5gQFuQzVx7WsAgUjJViHtGqk3MdyXUxJIA+
DkRpHqWwNBERp5Rgg/uUg8bFQujJDivblE0ikw46acHX4DBiVNObPn8vCmGA4WAceK9UY9XEr/30
3rcA7WCy5HRzFhbOomfSnb3kNo3sZWYWpjwxzNnSwSk9s97Uw19sfjJQ7lsWtUt9ZzG9sRH2IpoB
mY0UE3U5osNZVOhOhZuXVB+9gfTVWC9m6yQ9z6CLBnUDINKevVRm3k5xkhNCxJUREKk6nIBq8sMc
i/BlrL65ciXzjQQ3HvXPLAQCcVfi31l7yCji9f6foUGG1x98ndr8kre3vvyrJojiF9veZfa6ZfwS
PMc+9FIDMzFXb+vzi2TTTTTHcIlPjRwwM4D6mVVI7yUrtFZ+SaLXchMmD7v7yhHHACgaMG92QwoS
iupib1k6X9SpMv1KeTVY3HflraAmyShBHfFWUg9EmltKE9qVb5sltokUmwCjlWnceB2H9krUJzoK
kDjJIwVGMsuvZUmpjYIJ9084oOZ2ruXwOSjssfOD01yM8jajaLND+B/MwtucklNli4tDAWxIWC5S
Rt6Sa2qyqq4R2pgfBuLw0unJpUUmaXwTSe8Ci+h4d7OMeWT0Yrdf/EAYw83gvZC2Tv5Vo0JrtLfR
+Y1BUZSsRKL4h4nUukuuendulu6xPApxFdYt1HeOdo6SK/+aRl5Y7lP9gjZ/lBDgSIDCkRXqdOkY
rnl40MRbiy1Kr1jsUTUmSD2TcYcRiBnfvGnlaaeL4GILWtFu8BO0ptaAa7KUzovJb253o5U/l/8o
ifQwRzU7btSTdKL06v4QNZy60wkIA5B0siei+1Dxks5YXiEtKcl0VGN7ryZoM3RzP6bHcCR2bvo0
VWVbg4QgGMsTA62WohEzqpCcqBxBPAP/kwknUMCAgWkBqG4oIBRTfWsHgk0x3U5pI89MrlDzz4DC
f0I0oEHEpNvq7nGs3Nj1fOlZsx0XSxZ+WNGZHjdslYldzGxTZuBkC2BvTnmIz22jQ16KL9ZACkfU
ohgdP9RGuSPVxwUxvsmhSmbJ5MH/9fv0GWsqa0qIQmXCgLPYakNyJ6pzPw3SXlvCRcPxkFJWFXa/
SRdAe1Mep2xp1jhulryY0f4oudTMGNOdmI6WqMlVwq4xJO+tHr6Qbnrrya8esJm1JjoxNdiS8enn
jK8y9UdCyDaQxgsXYZmvKbPhW8GA28rcFwCzgiTfzqmxCyhxTJiTADLQo1t7wPdSZO+SpttpTC0t
NfLDgBQXsIMRJZ9K1EjJUBtEjtbhsJR0Vk/D7Cd28DBMnHha/lTVUVqpRm9hfd6FHQvSYhiec81m
MmTrT4rYrdf4K9VCfZoLDzaqGNwFPAEIj9h3ssNdxFwcjuNmcKdBIBVpkNkS2URdpvxWJHEa6tKj
1O/tACVLvZVa1x+WXNc8YKqShfXjP47Oa6txJIqiX6S1pFKo0ivOxmADBty8aBGVcyl+/WzNQ0/o
6Wlo26q64Zx9bMM5eZ3eWXHNFs6AjGI/8k0eEpQyJSvDVW/CYJ/LByevPluz389g0xfHZb4sjBa+
1uDSDk/+VwdRbyJK6i5siSq2vUtKrSvJeOASmM+NTWERwGukBQeqvwaZfsLe+DRYA2yqvz7tH1Ob
NeMYmX89lDpK3gpspmnkH3PBh9RRnwalm/HjgfOYyY+qAX2MgiTixUqEwXEYv1R9n77lyri6iPMC
1GtNU53xMn3m2EbKnPRu8q9YBbIWwCnhttb36EPq8nq+6TpmscAsIhgfG8t6dPje4fo8DnK4tJ55
idgT9gl0kepFdPNX3UUXDB+f1U3GE7Uo6/5iUUmA9PQCfYW6fxo5x+wcuiidNfuee0dNzy2Ufem+
DireB/o3hRZWKeO9NdXFqbNnlz4QpcDG87J718di6e3cmTl92T/Nnn2GK3ny7OQ0sfxr4cC2HVmh
5rFmyl/E8ylo5l3Z589QeTzCcHMCzk0jZFhjjS9xEt0Cxdq06zDZC2bGBbj2nFZOFmKDG2VTjc3G
JvbClzsbxnSGiCZL1INGyxsb4W4kTZfIYSDjAdETEKmHkrUoLgMOdhAbF1MTBUoufcfFQ6YWsHB9
V5l/Vrr1mW/i0J7t7yIA/FQwmepYGJSW3ichhbC8duBGmvQr7qfDjEonccByxt7GLvV26Q0joC9q
fvWYsrpsc/lC7mSdzKi62IX1rtJ5NSevXm8cE7brCrLVFCLGt+/Wqflky88ESBgYcHIDYlxO7EPB
dIKg2Hu5f0bEJF8q38HZzACcwG+MR2s3hiriMF0AMOTlD4O97OPuOpgPquUDPnwE3nQEtosO0tpE
utvPLSpCx2J6+OnM5xH9KKFEyLMjGKetPzy5QfwEJ/QRrMqeiEsTMVI/B2hYEUDrmDjICEtG3m2V
QRlFITH2tyTzkYaQ+ZdkGGiAetpUWglodgTPRc6QCR6KB2mx2XNri30BGTTioa+UuCT8sD3vErjq
kmnU+6C3RGogYGeBfPNk+BRS4sKePAKt+0jIudNVfMjZMHSdsxdGdZqgCYgF/WoUh8ymPZPTfAhi
eSrrH42Ut61c7BrZsfV9vAhYyU3vQY32yb1FFy+sHgU/QLI9kZYAvd1+UhFOiUp81qiaS3B/Y+a+
zZP1HpvGRzhml7CdNyDk5K2c0ke3TXdZhwKSVC7XY0CHsTy3wmPhNu80kk4Es+gQI/ei6e8hgsmr
KDd0Q/ws/wBIBUAZWTO4hBAsFZdZHmb1GXAgFeHO0c8kAJfiAe/JV0nCYH1qh73VHOMYYBofx5Mz
XOeCQ3sPwjROl6oo4EgBTRA8h/V7knxHgNRcfuh8mcbHyMdQuEyn6FjSIvjOReSHBqkr7Wu+Kdtn
UFEzsX7Od4f9sbpa9t9UxXdxc0mSz2Z8YfQ63qziPOf/WIGMFPfOs5Z7Zm/0fFV/k/4utw6ddTDU
0dCHElRP7a9k8GBOHwP+TdarsvjXMm5Q+s0W710D5pACD5+INn7ANHGc/WC4Qvb6kxJ5MCzf7kTk
jvOb1d+6Qnz2TwB6KsWPcp4tPrYo0Bdr2RbZeo1cI3+aE2BW16b7R5XtxFfSunGXUVzhLpTmLxIE
1qV9m23mZWSBcjDFizhklJXVG3/4Pj5BouM2Q5N0dIx7WTx7Ev/lgyYxr7ikNdZaTDcN3VLpB9ic
/vBKbObmAEP+kUC5lQ0lPG15cvmBGpuyFwqevrnQIo3iLIwTjI12/ura+6b/J4djSOHXckQw+DNY
YQ/3WXAcp0fQGTVCLjaR6YPGCosnVfyNHS/V/CKyd1DTM1LC+CT1Q6kfLT/EGhvf2eo3VuqY4Wai
/g1A8ASOy2Z1YbmuyDBkPU96D7L0GibqGD1DelneXj7epThEIXpS0JEpWqwqh35/or4zMa46365i
3/1uNQe+s8G/75r7CvC0BE3yFhY/Wn3OkIn74d1klqcLIsdujnFqOnYDFyTRyS+9BSxNPT7IYZ/7
W4McejKzu0NkP4fqkYI+w8LtSmAP37L8sGj7wFk47VcKYdi6BPWjM2+wbVYRySac4NeyYuStf131
Z3fXKn8m0ykqXxnYW8FPJl40VTTrRZ4BxeRVBs+ZwVJJfObuQ0jb3ATg/Kav0nkY9ZnZcObCbFnB
IG1cTJmvPDRzgnvjanUPrYByj6l3Yd89DxMS92Mwf0TuKVf3CK8KzVSV3Jyzx9hWvdO9hNZngqW5
4YkbGbAXGQKdsw/6ijkXY56z031O7ObzMd0oTAUaJBFrkztrTFdO/rv028s5wTcPZJMhxXTxy4eJ
sx6qe9yDx//K268YUsxyuT0aHH/Bm4+KmOQg1DLxps8fsnEbeT/j+O6L30T8efKl4+M1MnIXivwa
7NkVmZsxLfJXPwDuqtZeg8irehfByYA2461jdNg43o1FEY2VMbooB3TLXgfnXh+65jGb72X7pK1H
5T16zWueXWT7niDI8l37TmI9sfxrm14AvhvuOUh3/EPGwWjhzCj+ghDsgLopqCMx9GGLUToMJ8A/
D5H3W2dHMtpNJKTmJTUuk7gCeaZFYFs94ox75a03MZzAP7B4S0T1VourEz402KytbItpa2rRBT14
A8Kjtyj88+0XBigexsGOHKPiSzBtcjBUOszcTHaUTJXg5v627WUMsR+UbzmDUi4B5b9M/mOVfLTz
gw23xnrP6o/lAcNjai7eNwt4qvXHRHHAYDF515Rhd1jcddlLaB8d8VDX27l/ZNM2YjIXLzGmARU8
++UxTy/+hLBn3XTvRIGAB0cYd2+x6HTEvaRotw5WcGbxETCv7XAZjI/9Ai7ARKk7xN/jXIFDgdaT
BaW3To3QI8bZfSPR/hYqVMoIGS7TjK1uCm4RDUEoYjSXRBstucu0qYROt/I5N7zXooi+jLT+nrJ0
01HsWFP7K6k0135/S3H/3VWCGYZiudiS+zsTIMeS3ryMHuXx2LVvfT6guw9NiCMhmHEl1ZoQEXK0
c0KvfI8s7SqRm5yQzlrnD5aoQFFZgNqtEBEsQG3ekdpIWSBUyRryvYNad0GvGcNvWleIiOB1Szty
N6XTIkgPsFGwZfmD8sE2LMoW1AG58TiQPLT5o723JCOfzikZ4zp4MBInoZVLXGPNw5fvPF0eKPSD
+4wJMnr1ndHVF8/u1slgr/9feBK3gQqwqVl9Rts5R4ArdRQx4fD4oM3w8XCzQhafu23Tm8eMGBVG
u97FVBXrqArozDzRW1XjTrtqeoTj6pgQ+92EgbGeUOdnBvp1tOO8GO466CKxJaJ5PZax3uqOA1HE
NFDV7P/mlhbbFKpZKVjiJsZBTVYMjqVdd3EOBcL0sEw60cQz/Dz29n1uRgQ0Zi3zasM4ORRRLEtz
qkG6dPIyuRjYZEj6MPLV6nMQ+TtVKHJKWpIsFUPdvq4Xsk/4r8PirafpszTwszQLG9ctipFqo7xX
KVrJMuQIWd5vKP0HRTg3wiXui6Emadz/kQzLzQKAnAtargaAy+seH4YE6JLR8t0O7K9XkpZt1JCX
5ThxP0CvINHEuJssTDBs7e/j2pn2unH+GqUKIp9+nDxbKB2Vsep6MzrMRJ9vs6FC9d0wYiexDXBt
3Igtk87CfHMssJ0zOoTOFfeRVT7XQ1M9W3zAWSuDi8XdNbjVtwvbhiif9p4tSXvsS654h6azL1PY
BgboXpSsq0jjiqi97FqgCmqb24whKLJda0c2IqemZa8j9KWrqS3rHbFGm6mQhHoNyZZlpEJwskz9
lnudjGjm8LIwt61n/VWCCUMna/yIjAX4yqrFFzxhVBa98eIa/hkMS4Fhkdy1wi8eVV7XJGT2u6B6
1zOiSqlAjsa5Uxw68rimXhkPMUyBwBTDMYkpfSIcwJD9T62NVyyTCULyiKs26+6tZnpIF+2D2Qfo
Tatm5xh08H5FynvOyBvvC7sZiPREQdWR2ARtAg9nxJQ9xjyxDtOdskYzYTdA7viNqQ8i7zTlKjl3
3fxPtVmxnVW8Mw3HXmsAhfji7ezgF763izqCqXIVku6ClvNuKvklXjtSE802qGVgcM5EzS7y/LKP
iY7cVIGJL1qGtzHHBwXMSKKqScynvp2R0s/PI1O7XVaxTHY745+TBmcKr+B+LAcgLBr3SB4brDG0
xYQPzNkgz5MEQDCXoLWELyV1lTxKMrGoQcILHDaE+W15z6faXBlxCp0/XbzVnvNEvgzegDR76HOP
XUaCjSDqn60iWWcOKybXS8Q2bjChp0jJhYNppQocDLMmsS4l7ZMO7qpx0OvBgoeBHnfd+Iy7Bmfu
VvboITYW5WdjD9ldURIq4RgN7hlU/pDzwxWJLYiNerI4CkZhiohc5KYMeE12znlm7JOaNsntfSgu
bI3SBEW91zVg1epgKxjXIZXmbXCygnUCG+Wu8tiRRf24agnjIAYx3jS9i4vCP48dEvlWTWDykVYB
0u4P/VSgo03mWxyR0WWASd8yWXlJcu+VT9qOku2PyTPA1dlhPNoPb8D3bSwI5Rng1c1NWtbHqqMS
sH4CCDNuiS+DDJ4D2qqnNOA9TpKp5QGKDpkwBqZE4V8tMHC1E1vJEQkC6Klu5dD5mp1+ynIsxEk+
QI/zn/wcppsRYMFibsHhjkAxI1N609XyLdHRKbCNe+ZuhuSU9svq1g/OFaTQc4eJrk2D9SAsATi/
JleUF9frwOe1pv+dwfbdOV1yLG0WXwazCdRC4bnNuUUscYlFf5xYfQK2eE04s1ceJqDQszelZiOg
pvAkhohh0oS2hRB5XrIGeyOrtEynVyj+pJF487eyzU9SKj5z63tgjJRMHtH1kB1IGW42ohn/lud0
6Keaf6mhMKuH1ovtQ2xDFOgIcanIolsp6V5kyK0us57w6Aw+vAfctoEEieODdQTHyZ3tIA5uE9vc
NXPxtkDnISyj9TbNcZMaRHOEvVj78bKeQm82R0zG3ZlNKRKNFxfatD+6lLuu+InhPiPwgZK+sPOS
3Lllc5NdNFLM0Xkc5uzop9N3VHaCuBbme32wbFMzn9yFPHS3UFM5ejELpZMkiehI9U4lx0eRsyrg
kn61iTqrnCWTiid+2/g1/jp6xar+zXvmtGFUeduhvWeDi4q7VWzkkT56dfA0CZnvEbJLbkiyLfPN
1ErNYcjau89q+H3FxatNtpAkl/oxTKnEa88xql7YXA/acQHPm/oaaNhIEbQv5LbdyWcFo22sIAuH
E/RzMLB9bG891hMW7cw6HxAwnTUdl5QzfS7Pl80lM1AW+s0+6OncSaKz10UO3nRG7jolfzRk3J33
wcz2M7B5NQ1hv8TSjE7WsNH42oXElSQ1mWKVgzeNpSQkyRa/XH1xRl5HobV9547BmzFbq97mMO0i
ggA7D5F1WeL5cyfuqQkPteQ5DmznnzLnp9JwBL2xPk2ivNXkfyRjj2Ykwo1rPCm/C7fA5nnJ2OpO
7MFVJ79Dy9+W4GcPVWJm6EGvfZAdXY2VaYhyxcPDnYBql3cnaOCGoXcxco+yFPNWmOBPhXjD2l9h
HCCaDv0UT1dhvOQF8AKnbX7qdoHs9M0ln7xhbVE2JoaHzAiqWUnWV5q7u0w1A8Mb6LMjhv1M3mIp
QB1hh0Eue/XnBLcuY4aAOeu69ZNrnCtytuLq1qIbX7f/o0Ua3MTW2izz7wkbVzgkoNMjtjCDsn47
w7+afroTJTWnkBQHjrdLOHcBukSfbZc8OyYfS99H3925ay26BPPUS2AMalXLVz8BDkrOy+8k6/Aw
aTByrMcXPnOALyplNOqyBeFFMpKzl/pLCh6g+VESDsAeJHFdPBh9RjCrL3xyWOxT0befve4es+SV
2e5vFPb72OgPpL/tXVQ1ynyxagwzox5YHrs1vuPu103+/NRm8NWxUirxaKfL1MAnFbST2S33vFck
FHwyeC8SG6djVpY8qgl+8RT4rMjJz+qBbfV4eMAymMfOYFmbmjZs72mLKQFAM6uiPpqOIeVv29GQ
14J3w1bNw+iiVklC/eoSB08EAaMbjHV7TZEHUWaw8J2wDmAHeeiXFOIMmspUQSmUhs002f+Wy/9W
DDQBc0prPzjrcvJcXDRYYhUKs3WepWc3YHKZ5KbNf9TGKnfFw+z0aHZMQv6cFJVRxUWeJDT5rHtJ
vSFX15l+wU5hkQjtmHAbOk5kJIFTN6S4hNaOah+8km2TPO+zG7UhbNUtTg6THEXhYKlX05vj1M9Z
tePa35jN8CszuNrho54BsfQeOkzdd3tRuPfuTFJ4ner1/7+iXH6buUwuQTK9yaGka9I1l7eNdz5H
cjAG4PZBjLO1MW/D7H+Ggnu2Zip+x5x29guuihpj7jS0B+QvfGDd/iEDXGyRXqMqdA5JgI3aMMRL
W2CjsaeC+uvSGWjvwrZrV5ZZvUYVpV1cCRJLs+pat2CCLNw5VUf4oGckpPMIHFBGCj1DEvuZ55jK
Sp1cPdpWdDhf+US7Hf35rhy2jQ3wMKKbbMl2WgxYsGoK7+jJeoQSVagtOeCH1ujGo1NFWNd7VN2N
xyzTR4YRDycI3VgMquFqznwUZu2Bg50HpOkOEBIP91459UB3zXlL8znTVAzfAeP5MEK1VHMURAZy
P5jDBc6vLnwOvF4xQU22rcoTtOwpm+m4RwQLUEN6rzo13/wRx01BRlMr8/OwBNsEWffeckbxx0bz
0gneSGd6RzRNhcNeFADAZTDNbydcFOytd0rN6DWJmA2OYY1wusTMD+mHHe9gbG26z7upR4wThC9O
arwbAQ7xOHQQxFlsiWtHfrsh1RQiDKRIGrDmGMA+YUixarMw2SkMmIZ270PojwwgUFc2yvfvpnRx
5Ihib7Yz7LTqSsryyrTnz7KlGSWzhpmOd1RFt1PjALQw7ax1ByUahTpKU4XyBn1jAQkgNbDFQf++
WiUxnOwiNHfRzVoQacSLIVAWJCcE8sk0Et7K1MceH0bbBBIwai/pb/pyuq/arjjmVc0hzFkxticQ
lfAVRIwfe4rye3woBMA2B4cP8ZQwgWhS8KykU3WYKNxo38/Zz2hTEYce9oOpOMbZ8FsQW7nya0Ga
dHpOq+zFEo29Tu03tFb/dFxd9Wt+pipZaDWw96cIWZMkcYph5XaQSKttnwBBOrxnxFh/6RiF+Pub
V10zuM2ctWglsOkkXRjQ3ALMlOHbfRVucScauZ0S97VCvzUnxo9skE+7XbkrBEqL2eTGr4gcyGNO
6Gr4Z5VMWwl/BxvRGMO+1R4xJR2CLHOisnBIXlcGmRc51XQPn5ZRt8F6zfbrTSgevQIa7GA5J6cd
9eqYNNGVdh38aRhH96HtbGWVCLjB2AhCm61IvMUoCDGL9DAmGWV96R0LJ83gqg38tYmXh3QYO3/z
O6blCrKEURNk2akQsUu/hsB6M72y2wZLUGKDw3DOqDns7rWzoxOXvBkiVegly0ancTRCWtBE2bQI
1VxGM12hiHWAKzya7T7ukbn5kOubPBB7K4vgWGkSnwIww4s4Di8pxh59aD0ErgYUE03XMpQxTh1X
P89Ge66Q9Rk2oQdUbgy38p9E9cx861Pfhb+DNr9yspYs7WEJgH+SZPPVUtYVeCwtQxFhKbLQfLnN
Y92DOvNijPEZjqp2hC1ouDPRsWJ+6jKqaiJKWUZF/t7mc0KpbBwMgrLNEZZwSj1X1PFXF0bvdHP8
GWJNh8E9qs3yUDuoYwyLgOQo5e4bFppLuQ0tUk6mkK81oGhjAcGHnpGfocaXTNePiTFfFiFeG458
DzQDSZdGh9g41xWZeUXhHpOwuzY+z3utuvxEUvaqVDZbbCkRzIyjeVdUyG6zNKbS8IFEugWihtoa
+WOSMVWncs/N+O6TdacN52le4l2ViF5wGGId4Fqv7cbjSCjwsAlSEaTQLZU9DxZlLclkGYKPF5FH
MZr+6BIvWgOsRulkDSu5fCUfb1vSk+YXKOPwS1oZTKRc95vBf641Z4SuHUIczHcZcgW59iepRLie
63snTO7zsfviiMGxlmLKYHawxw25R1D3HQT9qQxluJJtf+G9iDrj3ScI3MU4zJIUEiP2SUA3+TI4
pIQPk5EuKcxQZrTnsBLbaYnVyKvXqS+edIvBJDZtrKvWLYhMWi/FN6PTalvX41USZsRcm9Nl4sNS
le0Hhs96TQbmN8rLa6Nh904FFodYEG02C6qcRDHZzga5MfoqXOvfqiwvtqEOrjQQ75TEvkDre1Jo
bRZ3QLsyAwf1HJkYQybpNofm3YnFfNQCm3AxgGQA6woVwowZQw9PWmZ7t6oxFtZU5F2+eGJHLNmE
OrgorteGHXz5DgMifwyfDXs/xeKKkuKP4Au1mQZ49bIlJ9BBhx2RbXLnMjgxQlrcwB+hM1WvHZ79
6zx+SxWyszMZDadLcMjIZrbX0S1xYoxNVT4zYGbUra2R/GbixICepExl+vDCXQX2IpfQOUzkW3Ul
plXR+f+iSVOJxTBvM1Ntw41NUjDiQUqJihgVewKGOoDCYiJM6kYCXcBJvnvbc+6Etr6GPmmQky1G
QUbvtee+WWH4xFTrgdDg+zx2uK85YxgyrzUYpdHmWnK7+q/pxYrp80fr5gREcMJbbLyzBlbX0kOi
1kbp8UkTwrDbOQ4FYX0YcOI7T/WHqUIm1LasRyyPM5gKdZkhrgA8QJpUYCcDFD8r0wggD5IERXAb
3gK6mSxLzpHhDMcmW9g3/Wp2py8jKW4ucyLluAelkAvOeF971OgMTa03EXdfqSnfvDhawQ8c0Tzx
AKoaqE+Mppp8h355iQXgDPjRnyaxuXiLxxNyozUz1c8MmUOL4EljcRROSuxs7VNKU7nMXVisA8Ux
bFbey2DMZ5cQARpokNTectfZOwq5HqZJ7GwLNDmtSxxCQ+wAKPxjoJMPQeOPlNUiYGpgO+V7Qm0U
YWF9jsQ1D9KclLP4dxTpq2y9PxXwDNK1twWG/qJ87TqF1ZzqW/SAZzoNF6LOfLI0lr+QZgK/olh2
onj/2O5DGrU8DByu2FlVlm/8yr7ih8WTgC6smGEe4N1KBEFO8WAfE97p7eiBk4ywKKpkYRWSrDjF
mN+0C09z0ciQ5vY3zjjNED/4M2x2M0DWVvlmuSXXdBk8K7ER5t+Yd29ekD8XJMuLXjyBIk4e7YHY
E0PCdy0nkKhpMz/bUcC8J1ym7/Bno+M8cUUBlvXXdR68O2P+HiQISaeAEeAC2svDFEpm1NxqAp0y
CfwDtzPHr+G3+CqoMJMEycc8Jp8A3+2g+5jnrEHnzz6GZNiFQgaqxibs+dzzUJIx8p4s75uvAjJd
ICPax7wt9KvNfsYtoYL3ukTEWpH8UzNH2jhNOq39iv1J4VDzVC5M96Yrm+Ub/Jom770l1APXV8jm
B6cFMdfNLpUgte15ZkOc/nNrhoJSyUtfVmgsjFCsI2vfd5A7c78MH+tWtXdU4WJf2ui10gQ3fYEs
Gf0kwmtyyeJ9T8AYbyWfz8Cu7UNbMKKcUFjD3mQ/6U0K0KWDhR75KxwkEoknSlWjuDNTGFXZONlI
W489gl+GlmiXE6yKDE55aZt1r0CFl73w74JKN2zMUm70eFuXbJf93odgJ9gJ2zn/u+1AqSCNZDRh
etRE5KKNN60tBskxyjroUdNPheCzKKcvsWRzDQZov9l74Vn56SfPRMmbiXXGmjQnPHCfVNO1FLgv
uxGFmp/BnCscyQSkYgK5rxW/g1MW0QaN0Nz8Dso8ugBXrZDliSWBeidAa4xCTUcJSUmKVG+DXN8C
L882mcMCoTAIkJ/5gDZR+Q9Gwa0sezBVHXMCXpXKiChgu3Dx0l0UEQVM2LBG5Q0ol0bgfp7ZN6xy
Qn1DV+393gZIqQAWdu6z3Wbe1pEsRw2g7xl36MrK8NeZj0NjW9tKEcHjUWF6TfOGiJ8gGn01UpwM
9bxnhPwvkx64MPxmcqzgwVmsRK3iJwiGo+0WBkUlG/F+7h5bWoQhpXXUxkiunwQBlcFUgZSBGSRe
EzJXrxKjw0CpxbJZ7knmfnI6770OmYFZBmC7YPLIALbqY9OPh84DBQzftViPf3kYyxWi/oCCzsK0
xYrReDWqWT+0ZGJjFR13rW3sGcxdjEm3q4YZIrZ78gGJLFs5BtBuG9M5T6K1EXJ4lr4NpStADywn
a2vHsz7aOdLJktXWVi2ijaLDLTI7zC3cpGGnp0gyBzksEX4tAEw7a+E1YYJqe5JGG78k39KrTSbc
o7FuWB/fW5rRTokqoa6P7URiZjb2S3vL05mj+4iTgfrBzQmrHiBh+ERN5XXJFAJqlm2xRBnlY2ba
mOQdMsDDyLzmBY9pRRGZSdVjkU2fmjJwnjw93rkh+aNeilKaWShhORLFL8FdJJLSzbDfK+AledLb
VHlarO0mSDdDhmdhAORi2KK/uDjOp/gyTK7Yu4KURZchI7Mkz9xbxBRT6/qoNrVrPCVWtVdQ0Aas
6sdoKt4snfeHzCtPXgB4xjZcknosm6iK0dwQoEHYyMRaK6yNTyZ5f20OtVB51ZcR+WCk6uBVAZ1h
IsCLnTZk4Wo+CvE4wSwVElJ7/NM54F0i0/vupUn4NbrOasBIg8RgkgHA+i6eNm4y7wcaYcKaxLAq
MCDEvomCGt6ovRh9MjC3iL6xfHBUr5E0GwTkZY640ZF/VMk8gulEnz7XbHnygWjZz3bknhA3BxEc
cVvM2GgQ1TjfUhdoXeR+jslpnLgm7Wg4w/FlPRCeu9aB4eqbOMj6ELBVz15zvrlTLYmFqt8IYPZW
qPKeSyd7GgyyZMzI+mi96oncKqYUvGBc2cxj2dEGTBwgDwEL9tNlyR0sL89cfcXu9By1SNe1UzxP
o/PiTnPP+AsWzeBZr52bHSjg2Vv3OCprlMV82SR4oDOHsI9uhIAUXF3zU935L03/bpBp6XnziWQS
ccfoDqYFgLNOMd3Vcu73OcvWyCXCs/Gwn1QQI4U1HZk0hWzpyQ1mukg3ShZP55EkEjIVWwx1owBC
MY9IhqtdP8PTE3eabZsd9NyYRG6TlduN064EkJYg3yb3mTcEIEyDQSIbDi0P5QyS0cr/RSyPguw3
9JtD0SWPNUdx+5f63N+yY9bRs5tqjKPoO83gLYMr1ZTrlGX5jqqtpUxCsVEaGzN1n+I4/wjy8J0t
INyPnt2uj9Yp2IY09L2a2ZcxJUMeFvIlvIeACL3Sv/iG4PzEUmeLjYdOs6FOHYvTXL6OFV5IE+Z0
U762g+egUoaj6hNNYhMdHShiS1iTa7v8yPDulNRArh7QK44PCcz9HLmShfIoZA6TAmgtBH9X4IiT
+s7NP5v4knU9AzrMrBhgOmp2clrXMZYfMvWY235b2t4TWR/xgCMDmjuI0HFkrcRyMNWK2SUKIH7/
uZzWDFvuTFD8yyzQhnze0tQNtKYNnXUYOytMrPYmZlSc+z6oARbCVbwviLWFycuo3OtoKxlbsYNi
9w0TFSWhM0CKpC50vkiIWfWsAk0aaMxO67q0Vg5alzxduTVbomqOvrXLGLjwd+M8d3dTxiiPnIZ+
RU1zGRJsXymJ5VSAsCYjQmQRK2RG7ZLf5AIgMxbP/a7xfS5tb18btwqTbNtLLB7xtiKULANsl3Y0
6FX6uCSy+whlR5PmSWXHDp8cZ9uJhkXzHocPIfKDvvg05dVlOpotmakqJ5go5p5DJ23iGLF+w8KE
d6zqd6U7m/Kl9LeeXWIXhecZ9Bb9dYBKxg/TzZKruoT7ebh+TcAtk4FIFx5wwgATaEBOZ5/1E66Z
4sTsGWd1fVLuBwK03FUeqbBoI0OOtoQgErvFD++nRFPj5l2ObHwOQB+QSU7tzar0PxFwLKauPAtt
38rEh5pv0RkBN6mEMFeRzWg1q2J23Ub22jn21jOKtS70izbpYewJLKATLMr5nStATWIjrMnH9ddV
UrqvgjA00bTRP6fEJOp1IBFY5hrPbY5sZ8z6+TS7KIV7z+tQLTn6mJMhCu4FHg9p37SQPtdwbxuf
YdL1V7sHNNMO9DjjO5eN2U2v3pyET///BWX4dN9TyQXSeM2yMXo05YCNBmn/OVTgLPt8PLElqe9n
CxqTLILiVA7suibVpxe2x/5dK0Nzp4zGJXYACscscS+r5M2pmuHZ0Mpe9/YkD2Hfk+Q5uo+xWynU
SFVFwAPvAsOY7FhVaH94UI64f6YPXwrFW2sPRxl25evy84RVDDZiXC9Y/MJR+hNMs3li298fJDGf
dqLKm9NGz0ZrO0+lzrG48av//+k59TySTmq1ifuO7ZeuahrPJNrnLoLylvHB64JKaYucfEi7k8fQ
5AmxvTm9eU5J3lItH53GmLbsu8v3aC6ebUuqC9uu+nWA5/n/TzOxYc5f4fopWlmvbBGpf//P9ZMx
KPZDiUF3lBTo7YhAHlO4D191qcemwt3QV8Oz6g2xrVA3vZQlfPHWlppP/iYaI+dHjBXDWqXVc+wj
MilGJmy6jcOz1ADVh85u7kx/aE56Ru7TEBb3Gg+pu1I4MV6kRnHgtdbH0DrJI+M2QgqcyfsVzOj0
xfRd80mljX9O2ubiChBpfOX3JgZ2bQZKnzR+rSYbaNTCZrrF1fxduVF9YfrXP9f5dPa5cZ3/GDuz
5caRLNv+Slo8X1QDjsHhbV31IM6kSGoKSREvMIVCgXl0zF9/F1R1uzOz2qquWRpNCg1JEYS7n3P2
Xlsynp7DnYYLArlrsm9nw4c1ZnUPGflXa99wX6sawW9eYI2bqybd+TZ6HRv1AoWQoU/QZW5iEBT7
CVH5o0FWooRHFllVedCiHXnvwD0q07baJV74uAw49tKJ1HmKum/SbvWpxtoKj2k8AmmL3JCvtMK4
dKzkKc3F85RmLfGW43HSmUAVFeMQyo3v2TzwmceeARsM9UyYXRsFX67piGLpgCdc0xxQueb8S7IC
wO/Ph1wiEZrT3N9R+549k7e8GYjh5CX9vA1nHzQ+76C70RHvIbC2txHJH5BA52InBBfSRWVIJwP7
EuOxGrlb6UfpfuMFVcb7RDi3ZVUhA/HMrW8SVJg19bcxIDNAjFDRZxigE3tVVALmbeKRMABTwC8Z
5i0gDHjG1vDDs3ZOwenwZo7ldmbEvTEdr90NPZdzlAp8WrKLpgEzVNy+OXHH7e+n0ynyYCDDR0lW
M1Q388arGn2w4bzJZdge0cKaw/KiLHTqHLWB4RhQAhpm5VvLWRK7BUdVekb7SkWIhLo+lijZ0LkO
poVAZhbNhnP5QzsU4Xn0wGL7GUfgvJmO7BreUaYA2CLZTt9Q+eGXq2LI31ooEGPzm9mK5qmoMCHp
FuCv52e0HE2xGuhV304T+3g5tPXJhhvp58HMsdCkVBEGArESbAX72aEeBQXXZJ0knDW8UVfFx70v
ENh5KbwlkpvaUvpHIBLFC80xTgFp+60DQ49Al340UE+jiR6mDvaT7mS5iZhbMhI221ViWpDLkflW
Y249ChvhYMj74d0UxTVzk7UxIZd2XGM4J9BWGMMi1taTMdLOqhHRUORs+bXJsXa2duV5t5T3mHAN
ITc1l+OQOfGh9Qf9KmzYGyYmC5cVAoaQm539BVDjLdZ22AWFpJ4O+5bziRvXe5oqyExsM9l5U+Lv
69FhWtubTXWZIvBJFpAzcB8Nk93PB9wUEKHmAuXdd+Y1CPuZTV+xQLGlZhOEsTZDsrU86JaJujGj
LEf54h/tCaA1IX7nMkPSGXf9iZkZdWSVNAQ79ubZMeP7rhqcfSK79Azrs72J6qbcfn7qGGl6vpkd
iFA2N8nNDHBy0WnSsGjpDhZSEFto6CcshPWd72L7s/wM/xjv1jvpWHdEdeNfkm1zapcHs84gQZli
H9e5e/R9KzggQUl+QgrAytVk04NAc7AbtP2zNd33tMnrk1Jei5FEmaTsFClnEn2IOMmugRG1T4S8
DztRtS1DPijdTumFZw+lwo32DOuqhA1vKiMMpVPJdMlHAebC3+rR9T+KANFoKiZj0ygoqGEbkFw1
2/NWPKNmimmCvwvKyMHQ3skTeXkZOupZNdqctQdcXAA33NsWNmbcUOx0Fjq5dCzoTylNCLFnflXD
Ig30oEiXFNrHxou7TRyVmHcM5IiFgRjQAM7XNepUuqHzXJHn1Be8A4tggg6T4NOYA7pbkQBe1Q04
Y8sGWVOozfsuWDQjhN2axrb0cjpMbmKhjSMdKrLSU4sT6pTWatsVwbAsazeFKT0m1k56Co0+PZl9
xu/NKXsEcp/n0SVmZ86tcs/b6UcLC+YyCrqrns5B7KdsfL5TEj6vukNa+t2jqqzqLvB8CsGIc3wa
HikCopOXMWgqd2GlzUtFWfaYVwU/SngVqsXpxh+kOLUiGE++QZJcC9Hr84ERAqkqdGt92vG3Ib3Y
CkjGERongGtSvqxXMbbBfdtZJ9dJ+scFetRFdofCyw72bXLqWGTPFb0S5oN98ejXpJkU8XDHgnua
MU+eLacWuO3o5JDLlSnPO82BAU5qeeDvQacSFdOaeGmbTSihlGOREevYZvhW1qZ9my8PbZx8nfAl
7TozCjr40vzb51eTIQfYlQT3VHnF4nB9ouEGtB8awOXz4fPfPz9qxfx96jh9/+nfPz+1zSWESHQE
bKsmYPBb1wlJjxzt83TyLxoCLe7WZF8KazP2Qw9rmBWgLChoSN4VWFAECoqA28f3q7vZC7H0z0F0
GQsDOfqcWtnGz5YEBW1GFwvu4OXzI14AdbK0Bv/D4pFwBDs1tjKPzIVd+ukxqr6GedS2dwwodlF/
MUxaZq5e7p5PuNPywFh53vohHom4L7pzRj+2Djn2NF0DQbVI1HVOO3UtXBTTiZKskaJ+cnCx7cP+
pfGs4Wg06XCkb26CfMrcb73pcwrsVADTI5FnmQWvnsXrPFRmC24iukc1xlF4uYKfH7XLp58fNYJW
DtMaUIX8ndVihyy78GCKagZVzUOWpviGZ/x6MfqL0E1rfk9rXj8fQIbisdXOaTLNgx0G1R7jqAvk
P2yPkAarzLVvm+UhqZtmZwpGW65b/FKJMx60WyUgc8QvJ6na0/88VLhc935ikeLc+L25ME6R2kEf
IPiEZY0yhjFyp9W7MjU5Fmwo2ER/jXEoniUNMjaBZb6oSKtVmF2jCv9GpP0OSY7CI2TVxtd4xnYZ
R4CO86F5XBQ2HYXsaATdqZ9M9/z5wHgl3jhzDVVlDvMf8Io9whI6ptgCwmFBkC770hpVyYSZbKLb
gUyinL32V0bN1WgMQZ4fFFuJauKICsa/ZXh79HPqX9GU16rpLwlmAu5pVtN0xPc0DRNNGveKyhge
m4G6wsmi4HFCxbkSLd0BO+M8bhputtw+/lOqCkZBpCBC7nir6a8+hB4ootzRIIk6tjRgG0ZJSMiM
q/VCv4RQL9OFeGrYr3M/+acmyxQKeCo1HJbgzwKP1DUZVi+JaVfcN5xzGgiGORKELWP7Y+vDtx+x
hBsUWWurgPYrQXitiQiiVLR962BeTFWS1+uk5tOQovDoaTQF0/caNcwKX0d88UBknOLGfOAHX5Le
nw5igqQfMMhBkbLJZA75SdOWaiC1bgKYmZtC3zIbJbQ7oulRwazMYw+QojRxXETWA52StVXJn4mq
qWl6Zd+NKblNQaozQjdClzA+m25LZKv7pCTqIR8byirTPtP7JANoeVNA9imYgIaYSHsuWWCJdyeh
oTQww036MdjbYy3OReY/JvFj/BHMjrFRRTtuwTTFzyZPY1PMJunc5KVtqjZRrBwuOqbgWLo/TeUv
qXmL6a2InsJUvPZuwXQ7E0+lD30qIhr1OC6xwZ4oj22HuSgX5lXGVG1OQY4Ip7pol6SUDPmMAXdi
pCaQsGx6XQP08MmITJTTnH2FIFvHvgk5q6MYzvsnU+CiNxvyEgFIFljAaIdEjmddgjwTl1ogypuD
YJssS5KgaadQhCNqxRiEhwj2kii+Z5Ed4RRT/rr3uvGMFqXkTIqedI72uAPMzRAZ1WEEAWTE9hKY
0E6vmWFuDaO2HsOgX+hQJYUKjuQLwsJ7kJj5vrQ6yDBdGD8NvUSJUcf7IfBpd/dZux0sGX+1rW+m
14vHoimTr2CATzXU4ZuqJeUaQef0FE0OUvRw+DXbUPtRrYkjkzgkNgp8P1eeU14XdDvVRdPazmCb
KVXSu4gj+2mmmgbYxFioGkzxlEeoRIuaVrVbMl83fg3V2YmEvraZgXcuWxYTTme7ODaTB38oaVxG
ZoZNBEoMCvfxGMXduEOGldANUOGzCGA/AHkOt3qQ15HxxgO0i2+BZfTvwlyKWup1d2kXzIF4Ubqj
Hco5cNMambvt0eCAjScmVVVGiWu/J92lHz8IEO3/vrd+bqGVgZ1uGPDeZr5XXnWRahISAmPz+Wk+
ZdU1f7FAAm5CovE4+Vl0LY07siUKUA5u+FqQNuTPAV7QzttpJ9eHysfGjfeKgAJOIBQYMAxF6CcX
c3lAEzJtrYZSDwsj0F0HOkfD9PEhyQ33oZT3PjI3et8jjgynZlIiarFXOQmFECIRoaCGRFCmy3uz
mZ+zwRieWLc+zBEMSO9G4b4w7fBRGjczYdPc+U7xoaqv0sbXNTitfUxHg4PfcugcFw6lupkN+F0Q
pY27oAxRSY64J2VkveRlwES3aO9kDTuqLExjb5QoUxrbRA+co+G02sra9cF0n0ydvPX91yhEuiwm
sn+kTsk49UYiVCiI6QuS42NPP+pkeEOHKB/nPt8qWK9bSzrBNtNR+sKSfiLL0P0xNoSJSBcwxcS0
BB1LjfALaeBL6ckcFzUBxeFQTA+hoQ9Ix4t1TAm5a8gZfIoalFzhMOgtjmZW51ljtRpG6rP45s03
gT86MJgvtHiZtcaSEM4oxpFk9ea+9VyMdTHRr1BB0SFgz/Mhnxp6wF4MsmElO3N6BVMUT3ZzWySR
BjGH4LJOEjQsMUxboLgCgIlQ76ZunYPfjHojM7/eGCE4kgVYf1Y5/p88/k7W2E45wBCwAVGjwxaP
neSMcJZc6lGMa7d8LpHswQ0hwqHWGoKQbw8bafRqH3pUHfOEX2v00ob7HNqSwwc045zXn3qo83cE
oBVtophWvyrvTN4DB+UvtsLGezAr5AroM/U+MiJxHnOo+14YOVc0I2Ltug5ClTb5SulrAItz6rNR
creLxiXwSJfR7aCS9yJnoD9W4HDp/IIR0hSk0s8eeYHLi3R0vfny23/87b/+4338z/CjvKNIxIWg
//ZffP7Oa9/EYdT+6dO/PZU5/33+zH9/zx9/4m/n+L0pdfmr/ZfftfsoL2/5h/7zNy3P5r9/M//3
fzy79Vv79odPNgXNj+m++2imhw/dZe3ns+DvWL7z//eLv318/panqfr465d3Egra5beFcVl8+ceX
Dj//+sWS3ucL9ffXafn9//ji8gf89cvlo40+GiB/P/U//dTHm27/+kX+RQiGo8ozXWkJH9vfl9+G
j+Ur9l9sT7jog4QpaEkq1/3yW1GSi/LXL679F3f5Cj/ouNK0LfHlN112n18y/yLJDBA413zLt5n1
f/l/f/0fruL/XNXfii6/wwbYan6x/PJb9feLvfx1koaE49AeYQTErYKlRfH197cHuml8t/V/LJ/7
c6LDSEvIHoFEFExaMvMBT1KyqRXYfqtT+2Jpas145ShCgZUyOIgOg5m4qxArdA5WL+yx0BK2yeAu
BmPokTkfFpo4lgzHL35EJHySBAYKlCTV/TVDcG4lfXMYGjJbtLNwSfGpWLU4oKI5p0sVUtB/oVXS
+9uE4pAF0tihjgbRqeM7x7TGc5iV26Ckm5sG8XRMRvpnjV0rpvLmacZ1u5Mhvvp5aU557kBwJ8tg
4mbyOC4DhyFGCltibFQVvrWEdWDOkDH+7r3wj1f796+u9b+8ui7XyFUSF4XNZOGPr67pTH7NkoKy
PqzushwQaFES8jqWQLpgBI2Osm9iuuytb8wrp01ehduBkNccfcysbPaYgt6UlZ1FOTyPshj/zfPz
eIf9+eq7Pg0XFlZhC9N0/vj8Jqcu82ZAXjKoF7duoiPd2WvQWLBlRprYVOOU5bGxdxP4pm0N7ixN
K2dHdfnY+RUWHFySOuyBFLEwndxXI27uofaL28zHWhF25m2q6tcpDjOMhsv1jqlvqyr97lU0VYPU
u36+A/JlZFIjsyG1pIcCW30zkSeOssKu2dY5SrA7doRtWGXzfhyoNQ1Z0xeFc97iVbrRuegvIqEn
Xeb9Nuy9DBAS470IZELlTu09DSyk3lX8y+lb41K6zUAqi30OpBTXfKDNDSmdtnS/twJBxjA2RyyR
6bx1AfgDJOENUuRzv/rXbw7JPfznF99Twhe2dB3bEc5ycX536xHUYfYAOMlqSlJkRwHAfT87eASM
lBMQ+N5CeW5rT+0tBPgyiAwcH9NTnshn282drUKfudFLwHLvJfHOdZol5WiUBzspXpSkvNNlbG1x
a9J1Qi/nKzDEth/220JK8oEgnaaNQZ4ZgKSNaWCUZWT7M4TFsys7Wuqlz/nCiJGRzIC18zZYRWZU
3JkuKVHxBEg1LsoLhqPpgM+KyWuHQ2DKSr2LHdJXYUaBHGrq8kzaQ71TTfcRjXFypoUen9M5/OZ0
Nbb6sn0PVaF3VUBQRrE8eCHVIocuXKOFPfDTSBarOTyoToh9oy0OokwKYYrLr5E3K4Q4o9jRbV1C
GZBjBoUZ/5sLxQX5pyvl+Z6yPOX6glXcZQn//ZUa4BZlzA6REJXRQKilg662BIfQUhRFS5+DKs3p
aY3SgkcpjcibrBoifv2zj4d1M+UR4UCaxD2UK9PWaX8IVe+q0oNmg4CfkWTfUGs3HHUS0BmhYbcn
LnPCNDtbIol0fqhYnVaNQtbf28Lapujgd1qZxmtm1qchGe2TstGaEnhTHXyUMtimVXcKMGL5ji74
gODdoclWdQ2v11BZs2c6vkk6VAf2XGCmMCEOpukIt6h8iunQOpa0yTwAyRNOp9kdNszfmj00ufLU
JRvPUsUOdOGllCSYKZJsqNsI/QRE0jr+L6NCkk/9CSMhHkegHd6SfmC9T2bDaVv2P0oXRkMTkApm
+ogziuCi8wUvUDnvNlUYIWwDyPhEhxs1hfdBKXxQDNMpl8g2MrLFO0V5lWqXZJaSnC7Vo1KyFsVA
NEzQd0LktbmXMbynG76uDG2stCBAou+SfCWzdrybaXXzx2/dJtz7+Ogf5tZ+KEv7B96WpzTiK6Fn
vEjHk2D76DhOU57tU03ApGM62PA5cB56k454NKbfYm1HJxfvo9JOimMzJhWxtJD1hPw/CybFtNJA
KQuAFXU8ftSNVsi1M25cEpGR4sCg4Wmq2vBvweZghBl2U+t/mFXa77sGeksV1EdRz6Qu9ajoeuvV
kiFADsFUOY/WKJYBvyPtZuDWyKPdufB0u00G9QdB2DWy433X+8UjiQfbjEFE0X1r4rg62AWwS+QW
DKWz01DhutKlqnawZzEX4LpqVasWa3Z4qk3jqWxdGx8cnOSs9+jNxr15mVi/VmFgHgZpHWuLFGc4
qTWtSFCVGOAxLsVwXrrsFlk0M2iI4Wlr30I3rFdVlL4qExraArJGDdEzZluRdc+hRzx2bo1kWgH8
dP0CzpZNRlfG1BUyejsZzSryRHcqgr0AwX2tFgBM1AIrDl5nr38n4wh5J46fovd24+iGcNwOGQrl
DTzwvpZIAGyEDbAMaSHM6SmglN5PQXvXqQLVj2NtOmNCHF/VTFt+5aVVHXqlnh3pQjT2U+ZT2Xvn
qJcU4zNOKRwD9pFMsySWqDeV/2RoyCuMXW7+9XbxuR38/qRmmSxMnu34juNbyvH+dJaoUE2NHB7C
VVRnMYAuUH1kJhwrGVEx0pk+FK166uY6P7UpZX2DS22DZ+hsFDI9dJXHvloTRhTEEHsc8z4rKn3C
r0F6Or1k2O+svmgrsv6Udh1Y0wAXwNin/imzw++u0uMl4ey15gxpkVaeE04RQtf3Qsc9tlnvMicM
D3GTiweJKBkJ/rZ00AmjYcFavZzy2rHeK1btmwjYStd+ELbRbf/1S2Qth9U/vUQecnfX8tDmOebn
Ov77HdXvbSlLSCYMd+g5cL1tNK830LHpS9HDXbkNu1KXiJFqHqOsQ6Zqjjkn5Hbe6viWftEPpJZv
c1xehMFcJ2YwuJa5OP+bJ2r9L0/UcW3fZQ/3LO/P567RNkpOGQJfzX3QSODHojCeLMEOk5UIjbsi
GW4dZsTaKPD85kO5Kft/835aqos/vVicSuGwclhmMRdieY6/e7FMywtBDwyk9kJ2bMe0P8FD2JVq
0qfccqOLLO+DNCVppSl2p7+fHmoWmDWNxfRKcMDE3W24TMZd92QIB3JSUsC9blDMfR7qJo/IessO
r0VAoFUIhWaVpiVe2oK2fhVFxrFYHj4/4h2vd9gEz2buMntYHshqMY/VOFNS9Es8IaA6zLjjtY9n
FGwEFGDm08Ak4u5G+AQiT+E6dRTnh0peGScmiInjjaF8D91bzFCFqBKP0ZBrd9Hj3FarbjL83b+5
rL75Ty+qxWmf477nClMpxmp/fFGbQfpFbNBkw4v6g7kJprYm387DiIAfioi9RBn1VCOtbYCT6Vua
zWi0ayt9qbsE1nckzVWdg986zjOcWqKpaOIBY7XSysdcGN2PQbYfk/5ZOspcySp6q0cUebP/FGDN
tWL1FZCwfyNz8jdG5r6rVj7MPoE4ECGBkA/ZsHHhHgJQ8Y1KYgwfrmAhYNp17ht4KQ5dPYCllkDD
Slqo5CSFUdkntNnIkLazsNmyNa8CLNw3rbdQwuNsgyQLETDivBQlSw1SmZn3Em61b02IM8wn17rr
E2Bi0bMTelestsc+t19tAtkqQXi1UW5rJ3mr0sI5ya7Y+ghAYCRjSQ+N5j3qO5vmSr3ErSGWo5q6
8cRIKce4YOYKbDzJ9lFi6OFIKx4dYe+m0D2G6VCgO2Cb9B2T17yy++PnLNo0Tr7Sv7SHYhAtLKlm
Wt/mCuc0Uyy1bqwkXQX09LatyzxEg7UA0dZHO+Z+r+OgKCGKxTLmYgvqzBuBU3Nt4tJYeym1HUgP
Lex+MytExKifCKYt0KW5yU0Oe4j5THATeYG1T9252XTpazv7PzNLA1N169VYS5gC7XACH8AQe4Rp
BPcBXLdgvJOLiTFMhmKys9DcluU3nqRc0Ssyrupdu8XeK1zzTnLcilIiOmbF5QviMd54tKM7KdOj
d851nKyUdolHhWgJAeHe8NxsHcV4u1Rn0R5O1NGOjINItXcXPxuT/b0LMwd/yniO7PE7oGGLvbS9
sIs8cBl+sCtBUEIJOQdOciehm2DswlQzwr4IQoLDx762Vl4A30DhTbp3/OxHaRYBFo/F3plDQ7YC
9RbIYsdOsguXLAKt9KGYuSAlYNizmtozHXgi0nJyAZvJPMW5Ne/7PLzOnXuQGl1565dIGGfv0fSr
pzJzGniF80saECzguiTcT374VCdgzTJ4r3Heoz80kH6mYoZHAsrb6BTDJBSeGw5lvppLEoIfcrRA
W6CDUMzH3FvZt0TYBec8uxDRMSj3o1cy5LgSq43TE5tG/wFEFuoJmAuznU/kosGxmDLsgGEFAltw
W2XJS9uO9ga4ADm93B4kaxpyzZv3ZKuZdvGkz6ERbdnhm5ugc/hlA7hl2pANYvm7ajZJ5gq8imAo
sRkKw4fKJy4zpRx52T9x3mJ108XidQ0xpd80TdIijKT2jSYPLm6Y7Wz0E2u/r8etif/bBYLqWcYi
jrTuROI1A9PIjA5QT9R3N0jCjGN5HQagBJmTLBofZP6f5jOaJ8wNmxVAJveGtBydAGpJE4KC8yDb
DHn1yzToFigmGbwV2+rey+QmS93qUOs62irRP1UckbJcvo7T8DSWpjqBSSfdRlCX1uI410a9dY0w
Xzt+fJwH/RglnISz6mQMS3arGn4UFdnoncMy2cw/+hlDpsn5FRhbdh/l36OJMUbTAAsEErYCCHsj
xsxbV4XDWAWpLSmLb3WWhbuKWjsPh1fLmBCcNlV6jLpyPdYW7hq8gCBCGkJlqSpdDKewqcCqpdoO
111ZQ6itq/EkchyQVgE02pSInIwUVkJIG3YSGKOzERX7QIFIlO6zDZUrB5ZJ2E1w7lr3HExhy9kb
IwidPgTNOdr+wIsZ4Ti2BFxCa4LEub1zGfFiYQdBP5wKEogIT0j2UzMjBe645XW/JfdQwUUzYk5f
/tWQfbBMdnip/akilRmrMVeVpB3vniUJXPU4vznKRexo8WMlkwtIXaS2UGHQjMeo7eZNvDHDiJsm
nI89gTFjTFlVLK4ss2T+aTRUDp7TUhYxdjWrs6u670jw+Gu1evRmnH1RqJ6tKWoJnmhuCUZoJ2iY
T1JH15496EZ0wt3EpUsHZAzvZ6xehKRR0Eg33KvROHsE7WxTYd66dIVCXr+NVTa0NRKfGsQ3jqN2
n/I4eQ+zkWXexQXVhAa4RixBCcLWgz+Wm1aH/uI9wihS4UWL5/SXN8j5XBs59NAej9VwHFQdPvgW
SDO7ximBnveGklrsmDmiPW9za0eK2QSOoDz4fb6zAaMhw3lls1+7OnFWhjXC/vCIscHtYs4V9RNg
YxdcHR2QoUbeHlERkChXzUABBdhcUmohfnghUByvxGNPJVhxPrde3DnAjFxTaTf9W9sfIeKrhsZP
wYEnRi3OWdpihpVugsTIt4ICMR7og3ZGBbCmXVhClfluFALsVOcxyCdrheLZBwkPHKEo12XmdusG
xsUN4xu0hHH9zcpZfNUg7u1RfR02Cws/Zz08RNF0KyvumxKFKQDBehG0o1+KRybpegdY7BQUCCAa
Z0Hh9tlRRsbVM6SmFJj1sW88ZG0u4ChfTgh/9I0njepeRuNPC/uHVw/BIULgv1KFM6+SiDAYHeG4
iKrvOVyPlWfru8HIkl3ni28NrZQwzS5BBcLZm+jPpeEE8X2GJGM3/rkH8bZvywjbtRm8qveRJAoW
gA7m1vQh/V9iFj6DGBq9rWpWwk/VdmY0RvJDQVtrVicR5O8yYxMmX3SMEgFoZ4BJ3zcNwOqcoBCQ
s0wu4bP2TCBbz3cAP9rFHs3gUgGnb3ncvfdB3Z59fHAouu+UV2Ybs2YYVuXFgZYuAYkcGWCX7mgO
fJQBwHDDa/O9EZGxthA5hyQOeRNMzoYV96Ry+BuV5Q/Hfpk5Wk1zjUr3JNsMazlVZ5JZsIGa6Rbp
4AbKwWctNmMaSZ5983nsMvtsNqx1NsJ5wCIRkdd4i0o60khhSbqOxtsJVX9TtO3ehvCWQRokBmQ2
h0fG3w1bRoyYs4zpyrNA48NcRX6oyTwzZ7z/8oisskKcUaAZ0VAUex+32CTN4SvCp35fTxPK+H5a
7GKPdUNsBdXYYeZwvu08uq0+rQNSNsazpfNzQhPgPrLrFxSLqIQY/naaoNj8B4j/vZi1RoZkYDux
kFoU5V2HWHw1JlXJnXj0LUABymNC3tTmM1pYTqYqRH2qa0nmMegCnUcOKjoLZAEMythqxjWUUkyQ
suXAms1AutBslHlm0ZkLn23aQ+jo8UYYU/krEUlzdGySGSAF+HJ+mUtCyL0Z90/lX2sZUWMje4AT
i7Mngj+zzfyrGjBcdzV3jrVER0MYXiVNeBcNQ4Wh2dsn2UQMWW1hX/TVs9tEeyueg1uWm/Q01pq7
ks9M6Qe3oxHlN+kIs3sey/6knZEMEKMSqy2RJv6mHLGNeRNzGLD0D2wlPyyvsW7KcFYc8vGlQPCa
aOE138dBJidi2ufDoPV0tBmNcHivbhOteU2MEO8ldu2pJjdWMHp6UrY29l3eEP7sr1MzVKvAgxLe
VdI5E4ZQSWnsfFe9ktLjntN6O7q5OiRTtm2N8Xsvoh5eDebz8T6U9qOljQMNp3ibLBSuqNbunSPT
rc1xI+2IueyNfNyJ1nfhXDvfvJQYGMeutnGss5VlOU9mWvxEsTWz+GVvODfaPTFrtOQIAErYUkq8
Y520x4euGEHfpaV7X5Am6yLJR1UQFDuGDRQ2Y22Qlee2h2HDD4hHi8IrjuiNjMWlrnxMp8xIDiqt
yLuT4aYvVIKUgWZfrPuEkAak4AlUyGs50uVkH/1AsN+gZTyHJieoNhv1OQ/Bs7Xui6kScYxN/74K
veLOl8z6RVYdP5+CO7nPbRF5B4c2FTMZ9EZ4kK0huqYFb5nRjstTOzn7VtEHh5MKBgN4M5TvCdvy
aSDnbbSsX4Yqv6oC/6VVYDnzWgjjbqqJHcxF9iOXUXqb6px8hsAhTaPCx2c1+sy+HG4SF2Za0o7e
1YhoIk/xMtnRD+g/xKUYAhCbfb4XEWa2v/9CNSMPG7XsGAnRIyhkvu26WuEoEs0J1pLY1XZ9zwy9
OZRe85TO4JfykGhYtBrWSvKqY0ZkbjB1iDSz7JIQQox6sD+EGRi0OjPsw5SUL0Fmuiukcu+xGb25
2QfIp+9FoLu9Uuk+bQKc9oUyMTyw8Ibs7ZC9rhAdotvJhDIFWo3gAWi5p8+HVBAMNZlxDeY/Gs9u
i3emIkMqKrKnOoIXV8jCOOdU1zdWYqbb2i+mS4Rx54bKtr4ZR5hObmgVD1FXvQRTXpzgPssb/mxj
lxnTDxCGxVEvolszMjbsR/Y6qOB0CeWhy2s17dggsHYBhvJLZ/bObogmYMQJa43kqLWjX8l0DBHH
XmdptHbG9sAxrn4SLU5sy7o6ipLbzLi6TWHjnau2AFxpPTtA0uKI0g0/5pILyekyJHYHU1b1TXgP
RRo9pa7pbIqYTapx6feToeN2EP+HiV7vbGjogwTaztNtKwjyQuYzXgfJCbSjhSjY5bXH2XKOh51O
y9s29WCngLKZPR3jPa26k6ZnFZZAya04QlqZOM2pCXHP2G1lQ80x0l2dO9ZzGVB9zjZyojQh6zHF
+3QRWfOs4GfeZbrWzyMWst7OX5Y/ohDGeIdVbN32jXyCCxtDlhgf6mU+kLkVODN3ZlteEoHYeQXB
xe1tjV9pnVDn3My0PG/yJOo2OmTRCs38w7Sfh0gCf1hxCaY1TVG1+eyxC01yZVwOCuqdVZGRxqcI
qPBDt0h3oc+lcUQbv42alW3IYDejBN4AF9QbP8cOaAXZTvazxDse7KvUGRZYxf9l7zyX48bWLPtC
jRvw5m/CJ5BJK4rSH4RKBt57PH0vUHVv11T0TL3ARGR0d3VUURQJnPOZvdfumBef2ovOdPJZF91R
JsNifuY9W1mXZyAD0r2z3HKi+V8b6TYyEURYhu2QK3pQzO3aHjwwHWHTQ7teafYaxPpxl6scqxaU
AmRi2yv4zZ+DLlqxCkTIFmroGynUUXJurTUEVHszgNI+NippmpapjV5BhTJZu3grTOwSFlY+4r/6
+ZZZMv30vFDmThNV4ip87lWrCIukYjnH1HSfivpBAb79kHB4MaxKPPog9Vq3DIYWdVm9sSXk+mDz
QJx6CnUCH9Ov9YwG06fZdNYk+5XJuA+XRL5LENkBtifgmgzC+7Smp0nDqo5tTe3iFUWUw5sRHnmn
fCIlPlZ2gNz9wddvK0t8t+gPCg3KnQr25tkyTuOCIjNGkyXIiBm2RjVPfLTm6QvcKgJqNew6YLu+
TY1ED0iQF7+Q+o7nmJ5typo3htCzkxTmOwpMyvGsn0PJ0i2/KohB71WVtGkCL7rp2D5XAxSVaQXe
KOxdHTRdBRF8GWmRls1b03b/OnbmLSceFQcfvYg2qy6SbTPsEnmMR1nuuIqueHSFV7FXaNt28Yu4
q3hHhxIGJhu4pRPpvNP1Cc3EGxssyV358XKYG3+Anbn2aLTBCTPXqw2Kj26YchIwpy9pmqx2p/CG
d2J9JoICKd4t9FYLh7wNC4Fd9t58MtRiCkWRPwKXHns2GcYp+6g4aZc2OkiWJM8g1VYiKFuEZqn4
XPIXsDJJYSiYkq6lGaDcQKFuG+ldhlG1jiqpntA2BC5vA2qEunUPohG3gf0DWlfLbSmlz/t4sDZM
cJlOjCzJENNMnAdP/GQl8HT0vcO9q50T7+WzmjRLXJ4WZ3QejEwFs75IBhvWoUYXNmzMuXIcfOQg
0N4tq+ZOjABI2sl9OFGSB8uo86aW2DvYXMsdDfjD2psrlLf+O3YlBG0WylJuQdEYhuDjJcSCjjd4
QIAqwO6wtsNDgXEC24z39fx76GIjhgdy0eF51PlnjrblEQzVH/NufUo7lp5E3pExMMhxBnCEAew5
/OzXQCTnB0uH8kjHeGDNi7PVEQ1RZYCkiJdtbnHj00URTptFpMKt5Zr74NRWBwajoxKS2pUHlb4m
iTYnTXXR5ulJbleO750fm6Ah9F3qKXVb1mf6crAvt8zYRMvuako637Gv5L/XjRsCaMoj2Wf61UZA
5TLcDdsOOmO7NjLK3bobu0Admcoyoq78uj5/YskayQpyAuwD/Kuk6QBi4LcNSy2QGBQxeCTHadd/
NW2mhlojEdEtZ0Os4ipPuua9m0XpYbSQ5bfEqOz6SBDvcITpJpjOTCaP02/7ciHVQZA64yahhmUS
BxSIrBfCqPALIm/N0tu64u9mEUnqQ1/ZIMQFpAfvja6QDwgu1VWaT42cKwCYkzvGmoGOb3Qbhk7R
GihSTb6wRqe0n/vTdf0KFhgvg9Dc87oZvEPRN7s3rMdUQdy3KSxccxyJz9SWpdcg2I6JyOZGpr/F
DOdojbyFtXhgPwcsVszVEoj9omK3QW0yqE9Ee8Vs+4fABJHjz5s0u5q5H74qsrScmXwM1nMh8g3k
ymFDgZOuZV/CuB4IvF5AyOOEzG/Tqsq+kWF2IsI8TKbpumP4co8c6FJZ6TZrX5NBEMMFRbgxeGp5
VzXSkTLhK6YrXk21ectPN4rUDxRP8Bq8GYuCM5Va4hwjuMr23IlOsGFmEMY8Xhmze4sOKav3H3OL
EAsTEMRw3Nc08DOkZg6PpJrQA3XWd3Waj0jpbpPZySEgve/TyZZcp097m+rPuph8QqLU361CBAN9
5rTthUpzNCCckXvNy2iy7L0qGLpoBRSxHmlZYaLWGThwYUJ7S4brrzGyT2NOjsC4II2Yd+ldhfpv
kbURJqViRt2pd80gDVNu6CkexpZRjEumtzLu7W3hzxmRxs6l2PotYVd1R421gmnhDCTNVDn9ax//
IxVFgCPjKrFDJyChLfQIhcD7yCLuNoSM3KIiKR8k68wNwNF/WcllkNaS+F6gKIzdtO8H44tLC2x8
wlXt5qzsAIFWWmChDWdHRX2I1oFixgQzLslf1Xm9Yhw8bnBoXvJEl+GMcQ5D68dL4UMIoLfSFGV0
LQGG5cF3vBo8K7wYSG/kdvfEzSAian0pOSd4ZmZi9FZlv2ti/00dMSwcMz6GLZMiKIGrXbRjkIi0
o1oHQvMDBJksQF60Sb4bqc6fcAAvqDJ03Wj7a5tTwNYI9npPSvlpSIxb19QY9CZ9ejSS4ac6YG8f
QOS6ijJYAcogwJkK+Jyt+EMG1legl0DqP1n3EplERSKBhRO2FKo3elLIuSXRV7MBWbNurp1pRXmp
DzC11ATFLEKRvrBGb60xWzDpHt8VhbNdJSKu1o5XUKPqRdIIHpAWBiINfxoqOun1Ze1S4Jgbttch
LaAGYAFogLBSiC7XgenprZ7oJ6Hg1e1i2sOik3KV/EqGov50yMeP6sQh6hJjCtNkx5qa3jGiyDZl
NYAtwXOJsBQJDWpNBQpctlybpl+uy0zcZGNaiiNZP3bLROhBJeRM3VbcUlXuglXqX/tjokJUdZ4d
bf0stbXh1TiCqgN4ypLXIOcEjC9IEW9401G+b4P2omI59fACQsU6I5JL/eXI8vcpJcEsNRuYLvzc
nYgfGTSfrZs9UpCOxMSSnpWBWXIHom0OEIJv1y0bPw1NsvhZax7RobwMOvWCbg6z3+9dGq0tdAuU
bRBiWNqe6zIyHBSA04gnH/vJJMnB2j7PmvwAfuEtHTdXghpxZNPbLOMSOzTGg8bmGmtJYKNwXAY4
9fbBOO5iYhrFtmpa5EYs67emo1ToJe4RfUWWOTXPHZMsZ1nJgJlyq7ZBZDOGL5uvU07oejLStKkK
4xhjg+pn9t8Z/NlSQxYN0faLYUR7QignD4d9fjMFxZ1Vqdy+IDdTiq+LolgvtZK8DGArS0ZWylaQ
VzUr262fm891hV/hUDcfeSnJcJnVBeTrndRVWLl9K37a1XzAEDzfZzSH2lnljre5JZe11DtSo3Oj
DBKhTDFNQZLHGsQ2Blxe1S9EmmSbAGx6DnEjxvRwyT0dJuFCvBOHT1pepQknfg0MtJkYMI4ZNrWc
cU8mSo9DOn5tVwaFnR6JpfFtyrX3Jgv7tTT9DDM6Mstlv/W6eC8HnFKFDLx83L+nOtuGom4/qQsN
Vd8sT9aapgS4LneEzY5MzeHljYKMKCOnoSNNWD7bk+Vt4Gcya5R8IO+dYTNeIGC96yOxAmTWsVdf
8+/ClL4YDIdg+poNvnPwPsbx2Ioqy9kZU5HSKtRYjI22kaArTeReZoKceePYtg51r3nq/WtI443x
xPwWZq7yKPTcBVSTBhUG79ZBrlWXtqbNjpYahKZ3l5nEnMQQk+mNYL6OIIXJw83bNCI15vJf/B/t
ShejXei/vyASfAQg0VxSnRVmK/mrtoULr6413sc6v43PQAtWtE77I1ko1yzNkkt13WKsgER70VIf
y/5NLomGa9U3fGhOZ84xzplQPH6pBImC2X9VjvIVstZq/5eoMiHta53WOjVY5DEz7jr9xVLa61oV
rwWLQrnS7jOG7N9aw/8vs/9HmT2aS/wI/zeZfTus3/b/U2HPf/BbYa9I/5JQ0SqmIeHXQGiPLOi3
wl79l2qd/y/0UuiSFNVCjvGnwt7gPzr/XaT38Ep0Tf+Lwt74F/IqVbXQ7RtIdJB7/vsbe/ytNvpt
jPjfFfaSaP1N6Isi0NRUpP4mla2iKfrflDbpqqaV0TWGB7uS48WCXrHbBY++YeuY+ioH2MPoMuJj
ri1eFcb5lVcKLklZfL5GsMvYsG6pS+y99gDNTZKcFoClQePg6jWjCReS6HvQzpi9709I1oJc841w
24DfXtfLD4U7AvYGIb/uoIJHc5iJ9GgCLlYsdcwIbUB6RozaQV6cSnIG6GnsBzhlMtv8SuuUF+Hk
eCrfLXnFlVOTbH1xisXNO7cq+L6d2VZZ3zJznpyJwYL9FrB4bBiKUBUrjk184vnSsm+WUQcgwnKb
d1RouH6l+N3RJnt/kjnBaxcyWae6RQjybuXDzHN3HXCseZyQ0IoH37oj3yK6mb/x5da+4T8Uw/Jb
lzyc3FjNkzVPSn1a4a/vMBVqZG9isIvBxpZRuFfp/cFJxKBiYoD9gCkcWld/ED2yxpcEnbSPS7TQ
cFiFFZeBH3omyymByQU+XUchfo0UKigEgvPqTV2gUTa0IUBYslmAJziSflv021zet/neQiKIJe3W
L7fRiKeIJvxnOONAI7GviH7SL396DvMygq0yoVX0iCBKnQXg3ccPf73KlWP0DJk+PtaFVDjSfLEK
qn7mZ8BIDE82PCQ3Tz3EU37s/FIhILSOMrtG7iqTzT4UcZ4gM3tx+GJWf/7SeGxqwwFIDpXsCKhq
V+NaPvR88yj3OEkXN33QlUBWgrwNwOJQGON0VEKNTm0O5LsQr6qv5b483kEoiezR5AdJpNb3Dgkz
uIs4qIThj40U4Cl71dqVGwbWCDfgzcWFEt/Ee9a/t250SB6J13KGjtk9hNCYA2X1k287HKTOFr+m
ta/uYV37GdGJGDqEOEtuJuFgCYbWC8W5ST+3e5QDL7w0korhKybSQz0CzcBpHQJrZcJ/eyeYc4YZ
zNWueQBwdM3TqCcPT/EM+ik15gow0ogtq2IFhcCvP6SidP4YEMcXaLa8LPGgj9Dii1mQdQHr8P2q
McY3ADpd0/3adFeSqfv0CskjhR3k43EuJe+5ehkGvxmovvxs8M0zRttXTDDn/hJki2fNnpV5s+Gi
uyeYui6YDToJAUNkEg8PNGTEq1mKzx2+yOH3y+NkOcAQxt7JJce/MJAC0coEgKgHh++KJMGuvl0e
rDZYAaKvQQu3JlhOg15ArtGaBoJtPhKvGVtCVNARRUkb53KkS9EG2ke/jtsVICGWu6tQh8kckDh8
eZQsZ9sJwiRew76AJMbz56m625feoy/PwfbMd5eIjg95a/5SoDIAE5w7i+6og5tLbwUI8V8l0E9W
cBJ5yU5hODLvW+p+vkhfNffyqByXy2OLTuJWtcjBQkKHsiIQX5gIErMynvx8R79gfPfTiR+q870S
iTwM0vDRBDC5sey2l91WX/hDyFlD5HlI1659TIzw8yUmaHGXnMpwwNwmqRuDd6COo4bNVZfe0dVu
FeGezD1k4A635AW0kWgEcczq1SL1G1QqCBW+Ok8duA63EFwW06wKQgJ7+OQj2u8QyAM5EEsZpkgg
fqD+vuMQdIjghbmUNc43ofHzzHe/bWV4uEoZCmLQAmMD8Jz5x+SJupuWXkZDq0At9kisJ+uk+2rX
5rVRoswlV2haXXx8HckzpisnDn9FHyVjbfnIab/Qwzurx7BfVt2xgoztFSAaRzTKHkaDLz9bDh4y
1yJZCDOnVS/EBCkBz4S5nM/EmIJo8svC7yVPYEruWaKrzm5jOY+v5yEnOl5FEOOFsBntTs7HSExk
+djafyw/6gp/sdNDYBGAb1Lqo2ZA4uCGD+nhN8zDTltHIAWr7M2y18teK3vpJZz0W6PfWjvkCVyE
KDwuW/EQppf0qbXJ0EshZsACQkfm8FkSZ0ocnXONfaTqWM/lp+pwwme+87Xwd9YKKbzaeJTI7PUs
W8+uuwpa/srAsXIqLRTUsHDQEbhSThaSs1ZuM7hS4SWdVypeyUHMmeGqpgvLqme70nk1+8bO47vq
CGCX7H5+yOeHBK7g/cKEZH6QoI36yak2dFXDXTp36tyhc2sV1alzYXrhQvDFGaEg7R/v+LrXL0UC
Wg/BgN2wWxxisJNC+Pz7v1x57VVH4hqenIz717IfCfEEfofjs2/sXED6eDnuUJmKxL1Ydod8BdEF
jRBrrqizGNc4pRSngmf2AcpXIkh5X3jVeM82bs7R3Xa3uXwGEFNJPk8KQ74c8goQzonEuXguYxzE
4Bq6izt3QKDuqCZGTxg5uz0SslMuEkZ3xDaOTuuAfcQUtG1B2YXXT6uAuMl9IbAOgpEK7ZAkGGbP
tv5ZKn1x8BXYxJqPmK/KAuaHTxlQyYdVewB2ky+Pc3cF4fXrBQy8CCHTRpxEumMCbxEp2uGgIOZJ
ZyYavMyW15XokblU/GL90uzXAPILz2blTn7Vx9Z6E8p7vtx1YOIagJSHEk67MyxsT27w3LIrsPGV
TuqW67esvAv8pgLgWo1tKoGwBL9S2/7WTudLqZLMwUXmwBr7hD3ZF19TkltST4LwqHhN5Ys6++Og
9ozsqhrXrYxm0gCnaOdElSN1jJLnIw1SzZeYfJO4VvikwK0Edxiu9OMHl2feBEbc7w5cfGpAp/z8
FCU2V2C1hKTrOqTSwJBxyFqpWTd/fIg7MhY3IxGRgQ2hisjTvR4XTe4ZGIokl4iAuXO5/yFbkWBx
xKiGixXaEa62S+M/oeDfIBqEU3mBHOzCcNA6ZHeeIbOW8GG8ARTdLwGzouCFMRy0INIZs9IHGwMi
SZA8S/LmYBGC/rMGd5xtMPKOgsg93zQ8hfNCd0faXDjkiLscpXecp1Fym4UZPdekgxOLkaQoQtK1
1+EfDFkf9te/atdVUZNZxkOQUjFDUNj/raIeEbc2O7kmniA6efOInW1WPVbj0uSbFa4Olmz3BGJK
Qr72w949gqOqxYfdRZYFBS4ZvTL10K4nB+oN10TQ80hET4FSFyHLBKDMhu951n08pCeN4yz9OBKF
w7EOxwCprDkFsaBEApI06gpEYEiuASd5Iejere1XFmsdQF7LI1QieyGi0aRoW9CJusTAvuKQSb7k
7PU+zrbps1bYFxDRvS8XPjwwHPk/oSZe1pTqAuWtv27nQT31RFv5RkegFltt77FTb+qPonU4ZQbL
gQRpfRPcFtHGEqT8Z51vOlrHet/3L/Pmk/ReS57eeBLrOofzZhHt9dGfwJEytKJYjypGanyMC3EK
kElJoKIpDuoFQ5fPQF1/HQX/8SfFCsTIdALS5KSSk57hE54hupQvZECRb6aToUVMGqXJ6lxOKnTm
TVbEfyAtTvar/w5TS3r6XRn8FCB6J149+UxkrTxkY8DGTGBUHhrtXU9uVXI3j7vS4cW4QQQZqdgY
MtdeCg30uEiAyF34zoOdN7bAQI+VAZzwjeoAs69NpLbs9iC7YMit3goN6+M8mXYefpeh9KyGoxpa
SyibHu+YUbg59w4Twv5FyKMdPbXlOKQwAEIWp7vB5vSmUxHFPNk1+Amyh+1kiLQ86vfnAewnPBDo
UhPe3oa6PJCfSyVM6uDHD2Yk4vTrh0MKAiMiQ4yM13y6IzniNYHn/qNRHfhl5cfXnKClNXa1vT/J
na+JXlV6YFlKWrf+fMcS3UkNJ38DvvLuqOklMJabRecmYKF64NRbL0UbcyyMgJvES0BAbo8v7gsv
bWJ4TpCdcSp0WI8qKbkikzZvm92/tOV/dr9/dTyr1t+8kryaZ5+Ln9Vgq2dqxtkM/8VWkq29OjcW
MtgzgecH08F0H916eD5e2uIajXVErquE6N3ZGARJD1uxXNB2kWhgGnd5+lTC82tdcXzMuAOJksji
YsKSFoj+2z7Een2ngaSHNj56aEHCIlP7jem/L4I/7s7Zw956xPiLM+Tx2WNq0Zq4ydf6oouvEtrc
iSfEk1WPH6FQgnv0ut2bAO3QGKR+3/hTignKlRD1thHxuV1oXQzZ7r6LuO+kl6a1XFA1e3qJcBsb
Pzi8aV7oxAjH43gnq4nhsFuCEyawepqfsMgj0ofcU8+QQNnOIqDRbBbLmjL66vaH5rAU7JGpt081
Uka6wG3B+nlNuHg2hvuf0tU5PwYIQQDJl32AVu/RfsP1p6Dtz84OzZuUuiP6yY9eCAVsLkCh9Q4+
3rZFqRFZW4Qgp0qjUaHXwSgWIlOwbEm1Sx4D5pINoYB/Hn7TZGP55fBTBNv6o/+6I5KbHQBMQFgP
mFdcGwQpI1nT/CQNyp1GxMeisKC7dUlT2Dr3QJX9cWTRDpGn9dwkUc7Jt7iPFzD2akMz7+eb/6jT
V3b+MHtsMnV3n10SzX2I8kuAWIayVZmZ4X0ccOuXJOYMkqcv9EuL5ViNQ7fBtH95wnnWzB6Vkyjf
a2I7gEmnPEH1M8N+/pmTLtdsBNQT6gSbZoNwBRKdlLPZWHJSyMKhIc47mtwzWKbyjOlHhcJUZowd
o1DkOESGmhBsS7c72RmTTI/EaYknjB88A5jL8wpORrvlwFfEyHzd4X0AKgDceZ6QeDjI6aY+ExZH
YMIB3JW0Q+nPVojORCQBhg0Qk49Xg9tpd0tytDXXvPi5vVweG36YljOt34Ex0AVyyNMFquLbzLGg
eproW6K/2SS6uNXuxjhkdqRS4YUntSIw++MbTF3qQYnAzfcUORETFY82hgTsmN4OG+fzZHrafFbR
PUBLzhGyMPkRMinmZWqcrP1O1CV/h15yDJ2/iTvV7sBXUbEA0yFSY55BaGfjpw9caPyKs9mrSySF
XgI72a26F6Jzv/sT98pqV2QU537GVnzyfUL35IDiN6XAofA1K8gN1y7Hvn6FKelzGa3QpyzCJ+3e
+kmtzNdY9Cd8EoIMFAdBoqvz2AAuLdmVecInqEMmf/LuWao3O5/ZXyuwaiRfNv2uDPKREJqALRkW
tJ7yV4kxUTU+gWqHa0m3VY33Kq7UK0nIGfbnLhTNa+11FTi8qGJQtt52/abPd3G+I2aqPqn6ddev
x3at0isGUysJhDlgs8cV8ETuTCFFUs72NyT7A1hQEfFvqkooKiEpqALZ8QEVYN9e5Tpc5WBbfXTu
F3COBJhAUGI/4aBvgriozEHKxg2p57M0B2cSCRIS+fgHM6Bk/c24xrFtWbKKHV1klyWK+t+Ma0R1
Y2UZajB+la/emDYSP+GY+nnlcLoMeGzYcIHx4Kb9c+aY1OCYXAEBbOOeUJCLhXdHuN7eV8nHWldY
PhBz0/99/GR7VHaRNF/r+srxM0rBA6BydFB1UK2M7tnF+eIWdBrnSrjQxXkPtJdC/z/t5d6x3CZ7
3uvtSQ2AKOZpmFHQ4+2SWKQiNg4olzJnCug22y7Ou9hs40aIdBKBSOEWAhjwdRqIE2koAcApnHbp
5kus6tDPTueBYqIx3gNQqR8Pe626GEdwdlkVSQuOOASd4fDOToaDxVX9TubyfrZZeF6IoXRjrXYR
28qKfeiRpkcJ2mR0HnRYiPaWBkeUezSuTf3A3pSq3a0nF9siHz07P4o96N6keyDDJjjEoju0Lum0
ne6A1qcP3GgwYT54meIR50efles+sbh0yfTKuM4ZFOBAo7T5+FghIhzWv2vvzyZXfy27uew2PlVP
r4a1GipLOAhBqwQirarqRzbaVx5j0uUUwZ+sn1TvCgbUrHBBCf5DjWD+zf6q8ozhugP0xnhe0o0P
F+VfagQhO1jCjU3tEfXS8kjJhBA7zJwXjuPkestXZ0avHqI9ONbIHGODYY4ZViHOvXOrrOJlYkD0
MUM3jXOMTtGvPmkppAVXJNFpdCW4T5xRHFAcdnYDGNVx3k0tyvVoduHhH2jHipBZYVqGZUkQeziW
oWxbZdx30Q1fT+N+RUKBpZAHmynEtSri9gimIVT3B9ZYA6K6BanM4Em7p+weFCu7Ph6YRI94mEZW
Y+eHSbSQPFR7dNPZEB6XKFoYYR3hMfl4JhzaloOgNMnpE1wGNjG+TdBHlGojQw3dZWwOpbIrvQQh
4P7IbHUi4pI4ehO6A9y4YDNYzAcDhhnukI/3kG+7vbzXOs1pTLYGrlPrFUA8GRpFgSDUJiSAWT9a
A3yXU+kxscVcklcXCiKRoWvtlyXHGHm0AXuFUx0eAKla+ZpqeiO5RyLH6Jotn+s8TKVr+qZdIq0P
iFli5QkphR0fA2Z+AUx8+QUwqGckS1aEZQSCEUADIGL0Ck6+JWuguvbfhMrbGVgJLnNq2Sl+bJOr
NhhQ3NUkhgFZrDOz/M6dzG4Jiax8AQekFpDvt5F3g7SsjCoP82vojf7rzK6VR4gTNxK7GF7Easa9
GZ8EI6Q9foMwP2dO7S60zgjtPmY1TG6yzk0ZRoN/Q2dP8MKO4shmBqm+0JMYecjsc7K73XbRs4PB
v9KUibw5TShibWS+05ztUepTpgBqZdpDncCc3vCpLZjJqJvHV6RPqhl86olHPbDVEQNMyXrM+NnX
fsy2VjT8pA+KI1THax6iwqsxz1OKDJ7PDbp0voAkQEAhapsT/ANbu9FLSTuDTuoANEkUMSuG2Grw
cK36F/SoLBMqR5wvkFOJR9cdLu1+PC9txoUH8MTb2j58ZvhZvVljPIm3QyQr+1a+oka8TfKTcASJ
ESTJtzFzLUrPoiK/IkTgLwBFLQlnC2B2ZrhyM1+OZ6ZF0KMeh801Ea7jvIofE66okvWJB+SbO1g0
SQyk7Qpmp3u72Bo0bJ40wlJNP5aJHpiuenIVmmjT0YnE0BGxFrmFyA0cqmaI6OFSxzqGNH8gtq4A
/xwe9ux8OaM8zqjnYFmdbXVi69YO4UaGRYnS7dqjycRGiJFGvkJiQ/nhMNXl8N6Q7+K5zFz+dnwI
mdqgPZQhsryUORCfjPrWLxjRkniUsqlwOQvTc2DLPKjrPRA33XHOgzImYk5/xDlpQNdZv1XrrSnv
ynLb2PtUt+wnRy+6WyRxE8N+ltGSpxEhrJ9Lmv/3kfq/TEQAi5mY+dlbGhDiPjhffzlSm8Hc9PHY
sXmBPKfo688jUifOs3bRS7WQORK3qbzNG3pWKS6yXCu5JeLtfLnZ0UC3RkeLnuYOXBJmadY93N7l
gbvRazWP1mhIz9ZoS32RmskgKmUMtDEAirLK/i77Y+tPma+hyr08CGbQIcV0iQArSWLEey/77Cha
DovJX0xfGQLjY1ujGIFhBMUYapWXHy4+pWZC7eyiVN05yE4tA10F73OkpeA+QhXeE9KpPkBbY/VX
JRiPaw20+VIykqZesikZysqtXUTKhoU7zpcGNkm+pfkgPuhZFDDaR3ct13ALOC0+ehyAT0fnlC5n
SMrL0rtaYBxxYdx+D74n7YHBt1k8KuoDogXmK4RmLQHWr6V1aG0cUXV2zpHDkVl+cgwUTls4l9qu
dFD+2EkOJrBu0Z1tC5OT1niThjpqG3sbs4uxPScKA8/tSiVLtfu7km0wESPsZSJSD2E5XbFqYcCn
CPsovSk6zh2F6s4fQ3/3O+1Fl9lA+XsiOhwhBQCUOsQeU7OQjLVLzFaaiPR4PPxRX8SyHC/y6++B
MR3MfwbGdOm0B13O2mr2JcnXJF+cfTUBMOJAlM8zt8xcoXZ5cYrGrRq3kcxozSDYuiKRT6iRoQ44
svznBkR6wxKHmCoG6SSJN0O8md/dM9SoA5hi3eX2wYRiejwQt2iSCHNLB1Bzty27yZ4k3Uz+Kb9p
XaQbz3rt9bBbWmaYzkY01eYW+DpWb/KTwc+AVXXBllHDBF0atmqQpSE2q5m6b4z2MZp1FgXoQa4U
6Gjw1PGOwppATTSjSTRp/DLxdZApVkkRPsrO4IuLHn7703JvShSkdjvs4ap0b7VxGU51Dut6QPgT
tO7SZPpfYW+nxTnmcJmDf3qrz6r7t8Tgg86nigAMqJUUtGP8b0n52zBFaRZJaxcqCZwb+15xliG8
Il9ocFD6MdiolB9y+1lX/A3OFpcNl/mZGx4OuNFSZX1SltIeipHYmj/6mmszSDrtIZBBtgihWCdh
yfCv+USFR1xWA2xpcGvputUPBeom1m4UCsXospLPuKkHBGP4789pCUdC2/hg2FT28GluekgGaprQ
kVW4qwxk1Z8Sv3AbkOqFcm3ZchG2Ysibvorh5kzjWW1tZqCyjWd5Rp/5RVp8rEoqs9fzxlctElNt
6MDt4iyiY2rOAJqyjw8O2+pulncsTLx2gO2/y+hwyse6fMy0ByRyi4zmKiomTI6RMnKlXK32im6n
aMLLMyUAy5szjs81EDuzrelYsJCiyvjYsXYnpORkqrKBDLmS7Xm+5NCLQ2U6RbIOl7z/zCRjsxyC
CNTVnxp+JvzsGPdgqJ9EP+dky0PIoWURE6TRiTervX/J3izmV5x4A+SOEPvJhXEA7bnPaoihAtUG
r3BjvmS7W6D+TQgX9dB/ws9F/lizw0b5Se33y9AunBjnDvPCXIIig33ohVgXJ2cUZDE2ojM/R7Nz
zzlVI1LHLv09BbadngcDS9hmdRoScAxHIa+9QAD4766Y276Yn0d6le/07tNAdgcPE9RpvjFGCQo7
tdX5vPdUnHaChoPgyHMckFpCzFfmy8b+n9XHIfpHEcjdU17EFYpufcNy7PU8PghaGbONnk7VvBPE
4mnX/xQVKoD0j6Ki1F0R8ipDejJKHcUiG5TNrbOLzkrQi3DufmpvsGJ8ZJJ2h0PTsleaH1T1gZgo
yYjrBGfNOcVND/z58KxI2HLwJTCa/aGwjGHGIZ1LEySKIr/FiQG2U+NA7DvfOdtxpyocONUMRzfj
jeR0MtH/CfunGH+jFJ0vNTe1KJ3MTROQ599ealOfmsM4msl74965qEncwh7ZCRoLszgar0w3UUEw
4IQ8widTzs9v5Q3Njk4/2jtsZPDVjNdVus5N1MTOOQ8V/eRTROw33qXp/LxXxR8NzkSmv9Qy0PgQ
s8KlgTxR2dV4NaxrsTLAjgs5NoX4+C4psz+98weAzBIYb3HIfHwU8A6ro0nnh05sNM4PxX2Rueuv
GsoXZN8qc5kHEObJSIBWZMjcnJYX51cLyZ4YcJf7nSEBV3zPzTG5Y3Ne9DOl/scHM8vvG59LP/m1
u0gVFzVeqtjao+yIhgXS/BXHjgCvWw7NNwECH5qlherPPmQ7w0aUgkh3xicYpRY/Vua/4vlRNYfM
c5Y4/VfiXr+yyuGy50MYMiPND6w8hTKbVcc4KOHPzU7970//k300Jg/QphjmUE1Me5yasdzGwKNe
S6gLKQdtWLO6RjJErBcDiTa0AP02oSoEshDAaz6UYENTs/CPF7REPcNuDFTebrgDbYjh1v9N2Hkt
t41sa/iJWIUcbpFJgqKiJfkGZUsWEkEABECEpz9fg7PnTNi1XdWlcZDGlIhevfpff7gKGghAH2kP
YH3UFngXNAVWLlDOzQ8rZ5rxDXCCXW1PTr/T6f0NT6Wpd9oPQvgM1R8Bsi8MQhzt6R7LPs2kUY7I
KKUHR9Xg80l4aXDfUOj+SKrMXy/S++aFmwRzGBMx2QtRipiFEHQYLFUoQ7RhjNaHkDNfgRNlGQtM
F9YxpGSuEOCk3CIAPdjUtCBXngbSfdfd3cPAmpECB5sHCNgYM/txmzvJEZTTsB28MCy4JtkdQGR2
V5xDDc/VYgscqSKvvWzNYguxoiTehUQ3Dw1Gstzl0l0l3dkNvCFCvkRbkGQeHoL2FySL6Uea+4nC
nMdLoWdzW+ygLBC0yU8R+31vsV1LAyxwDWJEvzGqnMBFQ30Jid9hONrpUdtsNZ16zb2f8TYA+H5T
7gt136YQ4+JyiVUrhuyae+TztbzHvN/jthm3xPOSu2idCQHdYuysnLfTJmL1vN/XqFMBmHEXg9rx
kzqUgFwCfboUIxYuh+fCW95xeJorJuN+ykFUg8aLUrRnttrnOJbvNAVFXnTFgDNQVQ/fteXzf/cW
GHD9u7f4WxlS/z6owfV13jR93QfshoTIo8iYt/tvzFz+rD4UHbQ7t2rwhmxOlBt5ZJgXc01+8+Zw
NAM7CSg8QxFRpP8oPSA6+dd1ggqNeaIW7E1h2F+IYpMhm0oOnv6UEsnxZ5UpkNuAgRAUC3+BhhJX
RcoJteRWSCghFI+annO9HNxqBgUDbczsUyUqa19qojhQGVryZEnrw1qAEtaQ6iwKgMwWdp+xryJ5
PrhVgAlLlHWYy35nqYnHVlfn+DrHOCrMdSz1xwWx6Y2y8qzMYevib0fgGfs82UQmbzqtI5v8Cr1q
WPdzI4vNzDa+MTnYvWLvsnNHDl/FzXEa8u/viyKC0sFmNKcjMaWia2CnJi23WggjfD+BgbmDAmkb
hhObU2zN274EyeYi/SqZYkduGF9wrTuBL/mbS+C4NnDCuv1gsvu5Giv9rrjzUdnOZqQvBC7N5K+S
WO7YEKphya37rSby92OEbXOnr1uM/YWKlf1121K3/XTbRo3k9q7SAWwAOGEXx80mZL+wWdgpbJOc
k1bsDrZGsW4KtoPIKCWwWo1OHSMJOG6zePw5Zat6xyAS7ijsUJ7tfVTSi+d7Hvpqjrw9f8ow7TfP
uyz8Ef/RS1tY1usS5qQSPmECAf/LDXmZsa7OG1gu8sXPmEwzguSKLJNgOVMiA8ZoiRak0kHF8jfZ
ocKXjD3jswQwDW0imd7zvqKcFdcwr/E+DTFOIJIaeyf6NMknH7vuv41kxXcM26Mu23LeLGEFCQOX
qHqrjYKUVCOGynbwsV5qjMdSrheYuuGq+cwZYZPZoUFsCTfonXeZuu0VYO6QtBKmuz+V52lJxWTl
hAhN+ex+DVxZ+SdKv4Y1Av5LvuZKKbhdSUVX2zN3FuuSuFxJbQweXUCqfHTxbcJOBmCL4G/6w9ih
rWvzWJIdJkTr+ZN7gGH4WXHX4q5Jbwujsw9pYxV62AUcp0xDxLEeyAt2TNjOOvmw8VTz6Qrnhu2/
Mv/g5ZGy/MdN1NfPZOLEQDxLj7t9vOkFA+lq7sE9N3dldyCbXsRNJdsTEHy+Y/rSw3X1VB2eoXN+
kNo/GHGX0Z9wvsBHSfEbyz9bPnwiCwqG6ZOMdApzHKDzIFlH3zXtPSQaDTcXUPxH9V3W3cK6ONBU
6AAbIi5UhmDf02x0qMGIHH2yr+n4uOPNDwhHeT5gz0KYhs7MA8vn8Gj+eVvSNyf3wgR6xq17GDRX
f651BS4dNIjfPLwkLvzr4VUMAwtiyTZRpPIU//3hRbFwqjDVBZAh9YvI1tQTiPk3kPKr7BFdzrpC
+iJzBAUYBjJQhMK5jA4HIzSIC93e5sE69iiUjDkAeQWbBnnVa0fPfKopjZepeA0nKIyvMwa7eFaJ
0bDIPTi7NQGkKykGPnTJZFDySsMrVkodE3HM/XI10G34UgFwCyNiUw/zHSIS0UyVOkpLL9U9wsy4
MBvcmV+SKVwIVLUCMX7E2m2FTjYuabPbahPJ52jSsIxG1CaooYMK9ilooHDd5BxruO2Y7OTzXipi
6wiGmMKGjEcA/cv20seWQwfIdYkyyG2DajinIbcNWw8YbhGXKUsRhE1k47qCmDfEEoZ9dZH8Hg4v
OC1msR4MN55mUiPIe7AtP2Jsz41KsN74s8yGsRtgQZaPAa/KCK06OmeRVMMt88afQx21iWffV3oo
8R2m0TLRWghKmJ3fWRWuHzQK4WAGTXaPvmbv1SSL4LP2myfGNv7FwyA6QNXJ0LNRsPPciFvIX8rd
mLVn4VXWBMkvaP0syRArr3yI9pS8DI2je7WddInKJUqLbckwRA8SzF0S6EHzffLChEV9MjmK1OPF
G7kk0Ro8kcdTOfpzMfK8z2NsxlwxGH5T+J75PpanzcZbnoRMiIYLUscLTuUN++TkQqOwow1vToST
OT4wNgJCZgKYk+C2jPDni1eHDIAXyEvLADBGd9yBYTUPCxMJ+s3Eh7phT4GmBQpMu4D/Zw835EvI
ogG4oT3uYFCH8nHQIZYM1h0hBbs+yOjVnuRjbzvKw6L0++tHiYCBSGag4A9l+s51avpYmGZ/aPLz
nt+tf8CcZbKJvIxmGqIZ+1IPmyUbN10CtotoskIcc8AdubhBz9fCykm7n9oDzmz60WDcQCLHCSdD
QcuAmQ95wzrYMj/HweywmAJxEjuWkSpQydsCfE4+XhXycSNph5rfcLFeDr3HP94rX7ipzS6aNzye
GLHY5rbod8JNQXAJ3qc3RIbT22VoA66zOBsuW/yn5QaHriPAbkrO1KN5LCHyPpRD7s6ufWTitiC5
/iarfMiwv4eDww4pYlXFkZMQZqfEQAKnbCd5YIpkMGOR37AgrH702Y8rqB5kbtNLHxP0UWDtG37s
fGV3cqaaDCFPro8ElUkiq+xo8YvkTkvuyslLQkTyWHt26jM2i023JcGUmDUBBQEMrYBQm7sT55Uj
W9F4om3wTp9FEp5RI15DECJEvpnEbDQ4wdZMg07ySWzCO10nPdK1fqkcQRtCvnwcigrVv1UmipPR
BJdR1Cc0kBNs+IbHLzQvYkHuB0bCtqh0oQ+f2p0275R515s7nLQrBkwmTqL7zNxZBcfXXkuj55z4
z8TjIw4mvSMzVeLEaQJhPXQNrJoGPnBqZjZ4g4hid0k8An9bRyMzel14LsJlNnqxRJ53LZBj8fFd
ee8K/oNdS+ZcBr4le28H9gbNayRlW2PaZiLJivHZXkLLTkwQI/dAK0MdtQF1aBbU68wIh4z2I5pR
AmRiTq5SkSBhu/kDOXMpjAwIt6Q8312HO0O7a+AyDHeTfkBYDiDGBRWQjEBhcDISZbBXZVrWkg9A
vs6BBG7o4ixof1MG9xJ/aRoEmColCs1AEwxRB/tGIw/5iME3akbYJHnho1+QPuHyXx1gcNQOyifD
sB9IGWiP50/pqXvXMDMjUhC+foZRTqR+B2JiwTs5fRGVaX6310kWdIsvXNNrNFLcV8mfv7+1NLeu
Bli9gm96b/8wX+DwwLsGXKvfYBhyOZ7hhtSOQihc+wY5EbgcDG78AFUnbd56soud5sR8EnMzX36s
4F9LLnRsvYrUlS5UUitj3PnmSXxKr4MGR2kOCIBpqADusGubdi1b0mnW23cLHQKbuwg4VGpxBfE1
4DuXBml6mI98OZ8lGZEK75ERoH0wi11OIoi+N57uY+mIAoIXefumJc73B7j4WGWCjwb8OGooLVCc
u1h9MBkL4rAFJAbqGjATwz/QIUY0ZaZyCnzml2IVckhonHzOyVKI2stWfFIVFycHj+bKjHCzHy7b
+Y2ACDgemrhY3GC78zeU0bR3XXIwv48foyyEFQoUEAefErek91ixCMADgWGink69jkJL9ryHbpT5
iAtpncW7tDwqGBIQoGYGkhTIreB+wgO6SiFqEZMUCaxnmeNg896HuRUih8UGsbtEsw2hicmmGipH
g4gabkgYwmB6UIVV7NxrzqQF/JYIMPs7Zraa86rI4hXwOnpS6Ji/Oc51B3C6KXGtIHaAgs7E9ORW
yY4fAMwpGdNa5/TV8CQwLaNoazwSJEzgju+06yfhrMAPd11EeJUCGhnfGGKOCHTJc+FaAKTaf1np
j5grFpIRPl5xNoINAudeU93c+olwBIijoeDFZgg4gpSDGQtqDqK2Lhvwc6wGED25J/lQ4MZeipmk
hKsI5VkJrSE8KyHzySQVI8rx6qhSNPIl3TbpuIsxJY26PhpYSZgoDsKW9ysgek4Jcs+IBphoXN1e
6FjFuoYvd/ieq/jsEDfHeGHjd1Vg4Oat+/riL4QUP2/O8MCw8HQM/jEjMDFs6APi3RmF9uTkXXwN
esjsTt8BaEvgQt47WifJG1gbT/6l07n/xFYnHRyc5YqAEK9hDAoaxTI06BXL0J65+4pFF9Vn3Csj
YR2Qo66L8eM4N3F0Ca+/Unyh+F8l8Bc8KyEoRTBeoMprYL0QRz20HzDgTw/X0cdrc1hlM2hmOvIs
jk98tvgCGlFK6i+8Mfiq5teldSQGdnPc/MqPUu/kVJ6Vdb+Bp9jiU+sTfWpBDcgg1GJa41ZzbCRu
8pgqEIXD8dUeebMClUhLSxDlTTmAKaxSGFFy1gHpySwjCxRCSbB+I7KBEmgz1fD0T20GVRfAD4sL
hfyZ/wRm7snWJYec0fDZgTMLb+Odf6BGLCYHXe+Y7xaEpZWlXCaeDgkSiDsRizs1y+La1oub9bUX
8BIo9vKOt0HSIcHGBCSA6svcTd0oIWiSGUM6VcDmn6cjcM90nMzQurjA5KzpXSazD0IavZ7fQFu3
PV48pH5l9gouQlzhIX9DrAShfafXf4TgD1UXfedm/79v7KZl/evS89cWVpb+kXiA0bDRKxj8BD1l
9dYZMvVym1WR2lDE+t2bTDyMjIdANbygqxXNKsTY7gKHmHuuLCjE7by1MCcBYeMWSNtK00rLSsNK
u0qzemtV8yqc2q1nX3AxZf8GNKezjOC+OUD95eS5+Am/HXeF9qE7JMHSjNKJypvAfGq/6IcRvY5M
ScwtHSlTdyZhSBEawHz+xrrrP2hBaUBPoDpTxfzZm9B2gsvaRkTnmQJaj66QfNKWLszwYGjukoM+
371Zl5/QfZiYH2AF0uRS9AM6TfpCrED4PFpMaL/2E50oFr0IHR3RYfKZqC8leqIqbCXKLBZLIPdQ
93rZs/O1t1S+aCoHzN105+CZa0+pJzvs5R36yZIvEh6gTJ5oJBkV0UTCcBINZBMPNN7p4orGcTb2
qSG6RVPIMa8QfDBAVFNI2ZhM/6AXZBBQSpFnH/Hd/nHtdzg7v8HP9OkUaRPpEcl2pDtMQuYATAAQ
wTG+82vnICk7LAra046JIfNCOsTFiibPWCeGNIR0g7SC2TnQ0oAOkC3KTx2anCpuoz1XszFQ7WAs
QyHkTKg4q5CT03Ft8exGNHd0drR1urErmt3jM32SXEfb5xuwku+Qg9HWJWxkuh1EYE72BMlhVaXd
Gjlr7d+AWWAC0LgRkDTquCO46gW5l4uMiykd3H5IeivSAiiigaZSJrl7XDgeCSzyONqZXbmaE2yQ
3a7qvDmNKppSb+tBrLxxKyeYKmdfhqyy3tVth1uFvc2rHRZfM++6n1ZRNv6hZcaqHI8Z5yfBMXSN
tIwXC1EcnWIyCz7EuHaH4wiPSkhFt5DKlT0NxnCXaHdJcYerpVX489oB0v7R++UH6MH44tDsGbyN
0CnvHI6E9c8WjgcYvWS51KLJW4zntcWDj50EORUp9XypfrDR35FcDchL84BAfP2+nVcGnhB2E0LY
EG+m3GKqMLzvBAccejjTVpksBObva1PXvdPQwc2iXaBHE10c7RHDR47rjRSG8oNs3dGFTDubfE4t
GEGrznfK/U1cSic3Dhg4RWlM9yZLDzRtJg49Dud966XQk2BNXVYklmbCMl7mdks/GI/3Ock0iNSO
ELRoKZL6uTwf6dFIdR8CWijaSoh+q1iVdxKOFRzsai9aEYjZnPMNQzom1kCOQSwaFpqyhV/qMP4r
0ZNd04sDPQUheBw7ahHRjdGKjZet4XAEr8OW5AlLRrhgMYS+qBFeabjaeePbx7AJePl0ZFA4NJLq
Oz9mcCPgNwfq+djyw4cJRtf5Ab2Bvuy6gyANekxbg/dfSPczOfDgyiuwtlAX0qs1ptM7TcZQByJy
kFUhY9IyeP2ou12v71+hpVCc1r6MF2ofXvlG503gfjD8pS3j+2NqNLn3vEH8GAcStnNyLcXkGfQb
0BVioBGJnqx7QxhcMU2c8PQq8M3F/mR/a7wMB0jGK5GMUNk0Lhi4nL/dZuJndOEDQnIaLrottftJ
nyWaLDqsc/8T4zZmR7RWmNDSWt31aDnw5rS2LU6fVnShn3IyJTwpPBgh2lz6p0IWnRNtk32KYMXY
LnOjP7ukkTk30+6Nu6tVrj9orpzxiZR6coXC5RzSn5kwxwTxhUaKLqpd+ydL9+mb2k8pC+mWaJXo
k2iSBIMOT7W1OaIvoiuSdc/FFXLDXdQOaIeUldBLF9Rk0VfJSD++NHEPjXGOXebpnjkIneSVRmgR
XdCN9Jv5aJnoXNIAFPL1KeKT8o2nMakXfRAdEHLK2UFLjBhP9EH8lhaIhgfzkgheJUQH3u/Sp+25
6Q3pdpY6XoDuEa44X+P+rJDbQVoz/wT9CFIpXRZ9Du3NZPr0NrQH9AY9GMc6xsp/0sjQxSwI8qo9
m1QrvyoGzrbzRHb2VQkqRFjIgSlG1h8iQ/OdvoamBvVVr4lehkaGLoYWhjapRUyQBSeE0ublSNdi
98+iY9FLB7utqXq89Sy9dfIfGO+jibxcqf+i16JXuXUp7JK1Q/nfzYm6Eur+Pk7AT0QnaMgyNNWU
lX9IELVqGkxyojgkvgo5ptUoz3e0AAi18Fywih3pUVBKHZgx4G1nTTBjLud3VD23ab4ux0MiKDyw
b/sRIpVLM1E5NwcMLUHOhnBBBmMCkKNtmIUn/QUf6WRHiGaLs+/XHrsEQvuyFIDeL5BxwxjGUhwM
hD4IFV4qIGIdEirZi1xFtUfAPlnJHP5NKURU1BEIru9vfh6lyQ9fUASNh1YO36Akz9yJ5jvA5QSV
CdMR6+UEa0MPTGfPrVp+GAB++h30QOsSgAO15Sv4kdTHvRqnQ8zEBPafbBMkHTbXsK7DkRvEEgw8
qYWTKtvTEOl6BKRxtXbYytZ2bFZoMMgbFHpsHbkrRH/DBbioFCIMggvJ63LAqUQo9OIxQ0cUOfIo
8nwgOdVCKw8Zu4sBioxJhhU8/ppltFhBCq0r2V/1HWakCQROPCu1vZh/HDcFviTxWMezTGjGHgAG
DY+aBYiTONEQWeJq4PxChjQmUfHKCXI7hzjOqYvUWQYn3Fjz9DEDbLbulkaYEYyNuGXaBU6vm0AB
w4R5K1+xp4UJMQcfBT9y0ANQzBLgIvUujYujQoZDJJOYhg528kf7cOJ+fz5qcky7QJ3kKBkC7m4a
amHMt+SduYkrxg4gFPri6EiGXG09GkvKPARAIcyPud5eAOSwUUyAx2qkkec9oAGrXyA5ub0s6ICj
FSrJLp32Do5n+8zYQw6U00MbN+fQpc+D7bvrrK0EQbffqcoOk3/5tFMC7CWra9iyMvQugVYFteFX
g7+DEC1YO73pcinkRnjCrmVl7ZCUk8bp+aAZB7W8y3bndIvrSKpF5iY6kYTh1EzC8mNfCKWlhb69
cD4bOhESoVLnYuL7IcaF9PBQ8GrbGwyP8QwGKFB48J8x0Svxszo/M3r2orTZNdhF80O7RhceE9MR
biYG3HoLgTC9LcE6osSU8gsRZDmp4lCmKwc36grxYWXzeIkbAvP4AtsVZQsLru6+fne9IePzv1xv
/lpB/sEDKjVVTQ2dSQKivi/AOzlWDic4ERiB353fqCUsRDj9BwVFAjbqdi2uFX6FDzFxQn4G4x/C
puaTQzdeHOtwebuVlssbxYWaQX3hIsR2zyCoOKeYiqQ9LDQTTzRm4gtZ/AUBFCclVnSHitN7hx6z
tkpmJ2LLU0R7PYPy6Fm4Q0iivMBcRjpAYafIWC+UGYZRyjqPUrmjccoxkPqANADSzRXlSNVRj9Qd
86mS3yusHwHmVyD+jK5DIO8scef5AIznCqOIAbgoQ2/UnvqL6lN/cY/iRaLV5HvcmC98pBAZDxVW
YlCgxj0hP9SisdyZDG3RXjDngYZq0wx6FCVw6aGPR4aNPSPxuPvW2OGE9KuMNTIEwLrJHjlFix3C
ZO6U8EZWpmIx3+2JWjLQRhN9KkoX3OYW/ANrT0DNCn7VFtcYylixIekjUv6Dz1LP2tN+UPdlSyIR
wVKisHWIPzXswx0UTJQ3lnkVRQ7TCVHnsI/EnxF7OVt4ZWQ4HqBZxkWSg5JfEFHMTV5m94tFCQSd
pQCyksa5tCHmQlRCHeb3ANLtYOIIuRhSa+85QAVaqK5D5RwtpkPCpfgsC3KovCc2QDrH00VUR7R5
VX4nQbwo3O2Gq+/+0u3LYj9ziUbNWXhmebgmLuUxkxwqZDmJIqmtdfJMMon7C8eLhZhS0yle12q5
XP4YMwPIMmmmbEpPKTXx6VY6qZ6bF/DdHPp/DbJJTgOgqqX/JE394QI2UvvTjlIKDxNTBhp76qkA
+UB8SwYQYK4038Vr2H1Q4u4xG8DNsnTMNiA4SdRT5YmKqjyV5gt4MmU1YxqzHPLY4JyOkVqg7uje
oD/9UWK/m3hJ8GCRvQMwR0iHvON+Jm2RholAJ7cXhEAhC0VaUb+dGcG/8eJRuVNt9e/UW+NpwP8a
CueRLhk8cwWG8XkaSAHbAdtSeLEkZsmc6AyCHpzxgxqM+JTCqzOQKZDsuxTjpdw5MTcCijGXAsQU
gj+NbrV135HzwFLb6mtNnhkBKeCXojJb/Q61WT7sTot/+TGtRXohT8yXQBYVeFZhgTvqWrDrTNTs
6yozMxYhb4BeTfE+SaJ+sx8k90a81CHtKu7FFItCTvf6J7pn639QMYcMZK9UXGWJszYeGy9lQGWI
Gq+sZf6KawIWZO6pCeYI8hQVH5+pzQbLVHxz+eicDt3iSdoxLSgVdway+J7RxIEzgLRAmNnwqFL9
wClw4RH8JMeNQTyeUdTsc+Hbgz/YiKg8maPCWT45F2zJO73VkIrFkcCCC1k6gwP0duYFCK43Azpk
ULjfqA7HQf2TA8H+nOgsPzkUjFmcCwvp0yMdl3M7Gq6QQGOyrFiEglzzcOVUMvkjbAFN7q958pU7
eGqFO91zWkxH1JnTfW/9soDE6t8IPch/+PepAYXFMBTbIgYHKil//5e5bndJMv6SEnJ6W55Qli84
A2AszMUKC7RCzHIv7K3mAB2AVm5ilARbEzUXCTQOfhhX6R4/DKu5H76B059DSESQq1ASRWNJvK+T
SlHfYSP146z7DWJkQjfwZkXB2Ps3eVbrHE/3Cz9Q/3ggT/E7Go3ki2yjSsbxPdwwp/NO2ExgD9IG
JDJ10O3yCBqMlm7pB/DgHCOsqhotIlYOJhWmRIg38QfSz4QrRZS6rBbuRGWIUuvchlS086qfAGnA
z0LYUHnm2cNqS1BUHlUzMCQEPLC2GVkBY/qtfUB2xcbjRqprQSwuuovuKCahIgGWUHhQGflLaYl9
1JfRAkuxtrakKBQbP9H8XPcB4+8gnvoJ13mypztmhn7CpbIKXAdJxEYOjSFMBhgMLrpOPJ+EgFPx
cLWfCHyCbH/2YGetWLkWA7kPqj99709+qfpsnYKh1nr9M0vfndtdYu60fq8qewLTcWHhgoQLS87c
7/1PHhW0QqI08oXOXlyQ2Av2cwTpcFSjQY3OKT9bh0Ynb1E7C4URadx0SvXvKFSq+m/KINSTvzx7
/+AUmHkpmYpNHEXDNptD7gRvPIETVnWtV37luJUzq4HJnGFJ4uDVzPOYr/QCRuniqRSkvMMJ7wKB
WqIUDxlQ59zguy+VOu5kmdAMwiZWCRojXIvH9bw+sUNzr0r3anI0mvv88bsppMZMqTH943G9dBEQ
Y4kxNxaSQBsb8dzODFQWv+fR1aFh+d26eIZZI3rvjNQHGMre99ZZMI1wNo7t8Ies0ye/BeZM8PU6
iYd66qPvOg2BKp5tGw29N3cQVvAFEQ85TtAb8EbQUjWoTuGwhLIhHvgJY7ZGUL9YHTk1DNWcOYuK
RhjJXTWxBXANZBec140gqMNURmqi4I4KWpjJbXslEOMEw6ZINTIQhMCZrdFigjWFnOy4wswUqtFB
zcwmQWdkfI4FoI5jfCKTZ7uwPdgxmLRpUImNWIKW4t5rn9ZqIcMFh41Tc7dej022D2clO4iPbCJm
pYA4nLziOCSNcIIaEjRfSKIxxQbbIWWXPSWR/rgJ5g82Fl5r7C2J7K0XECswLC4P9rLl5GKbZXfv
58rTMwAD54JxsCb2GuvMu7URO876uHxjzyEtugJQEdpai51nYbVbudUz208sx/GbH+w/cBz1LGZi
7EKSG9mI+hdbsbA8VNZsSCvz8WGDyvjntmRntrgnwG3Kxf6Uf2DsAsxI6Vj3KfyfFP1mCFrTT4hQ
nfzD/MWWRXXNujKQYQr/k60LI62WBCmNVW28scQbMjgtYhcb/V4u96ay17GEkl3k/JgrsaNxsOqV
oMBOxxZYyvllA7GFGInXtHRxoDEgi/+HQjyve1pm9Dy62S82PGMeDJQhERt3yxU5uKAXT1ex5Tm/
2PWkhrHxWVi8sIYhAAigAizEIKaO/EkZaLnPwFH8XRy1av+bkkYkoYVvgGVppoTby98PoouiDHhU
o5GcjniyCF9PcIf/qBagDt8WLF8gBkQFrBoVAfXBpc+WsejwJ1RDKLS5x5wc6XaJ0QQJ02T+smEm
GaRnCj73/LAZ8AkJMzu8DsJYwJBDgPHZRe6NIIlPvDm43ExcECsiTsLKpUPuDsuc4D4gOuQR227j
y4MQMNLkkUhGcBKRrE52f8U6vYyudshVgGWn4YE2iCw4rKJ03IaCZgkuS0A4AQQWjaqPGFbeWsKh
fpvZlHpRJPLoZPjEs+Ipamch3vvNmTc9GJD6qPBumQjj9O6x2gkzB18Go3eVF0IJWOlquMJHxIiw
lPkITflmvHLTKmSSB1IC6WBLFuPi4FP3H/c6ABPJQtISmHlA7lDud6QhEcy2GiCkqweCUQvNAk4I
xWav0PeTAlegFtpDxp/qnUZqJWlyEs6kYQEoZwpHJ4yiUtgf96WrfWIJMr7XcIsKTCq98b2fHrv3
3nmk12fGYWBm5I1cHPYcx5QTGM2k3ARZBjjtbH6Bn3ftFrFyBsKfkECwv5K2Cw3ccokjyTw0QlN9
B7tAr3BQQNpvCAVVswgzqGX3GqIyMoyI3hzSw7UKr67jMpbVBMpSxpR5WDJf9gvcg5srC2KlmwwS
vRLIOFYrgOO32oTsCRsUVv+1OTCwX8Tc31dWAxbCAv6oR5Qg6tFmNWKpdJ9VY2Ky+K2Obb7fLP6g
+x3yFbQr65IZyzAnR/eSiwVv+mqtaoQfliIG5wnh4hLhG4JkiFKaOqPlGPv6qKXJGTPwfaQdACaq
fSX3B9kZj9XHCTdFR9MjqdlO+U4mqMTaXdV9r+I356qEzJO7mUX2GFW40I7RNd0ifrzQXnHOeMXk
nMqQJQrOJaTgpBfk5cQ1Qp8MwXCJzmCyUoTMrCfOD97xhjgpcHoHnzdKDg0xbQbiqQXmMJ6DNZ5X
+uhSfhTcaK7+3IilQhVi+CyAGpBNQZE1RRedMEaud9iW6MN2htiIhovnJaxa/HYgdQQpo+zPM7zD
nOzI3TSgpBeGBLTSdCu/rVGK+V9IkH+rUeLv/9os65dEkkrCgtY5sChPf1YlFE7Uoxl6V3T4ponH
TExtKUa4fALgQgWHDFmFOS0yxHs51GRucOHoM5V8O4B1FmVcO+aRbsV7W+WRQa6LOlQyG0iFXHqi
1GBSI9wk+EL8Z6k3Qxe8BemjtrPKKF1xB9UOv3s401JocKalymBw32CM8Uh5obZQWKgpuSmqydgG
nZjtBYHaecdDLflq7vcXUU06UUWwbUoMUTyQO/1/2ciJcNo2LVWDW4LCy8cdTBSLgjK7v5mkNHO8
dHs72ZPvQfYx5YBacLOL0yX/0cF0iSKA1xz7n91P++2EJWNArvioAsR219vgnj6c8O76o2W/F2Kn
s83xOpEO7O56ubssR67qff6KSBK5A/s773dxSuSTsD5wuCOzv9mzJ+d+alxEjlq79e+7KSi+5P84
LrGroR/dmnh28uaAsogdTDdB4jVbF/ckduxtr942KpYr7M/bzkQkBDNGNsR2ZC8SDrsAZRWBMgaN
ygTlmgqhsZRDM3WuD2ySbJsb28tpD3TJQd822PsgIRdbjRTGdXvRqrO39JUHsqy7ia10a9TZR2wf
9A7MKDTJhXggsE4KJl0aVoHrXmIXsYA72T/sHraOVG2x+RFyxKlwGGM8AGySciV2ENtH/1THXQMk
DRr9u+5e+W/dvSERX29qmiIEx/8QBBkEyZ7HilhZ7D3y/NVkmq4x4wFEFI5jIJA6VjsyfuG0Zrw4
smvxokAqug49GEkAyTJjjkwZcs1B73YKjrym0AFLNIIyIl5HO7MbGPbh0ZDssmmvZo/1t7MC99W3
YDFw3yrjdBFawZJL6eJ7wdRFMguqFPvEfLOSO3tzILapT/ebgQxScgCjtopa+lwzvOrR8Zga3pVz
tvWJyNYVUONgXJ2DzmcHAYapbcvRP+lHFP04LqbjFm8gxBc90/froS1CcDS66ZuKX8zy4U0NDxIG
1erh0SAYPYmQ92y1msId4AVLWKlxj+MimsDLPhmFbGMGE2T6O0e1uTWUT1iCBYDUMN1dIaMLl6Hc
r2BH5mTmCl8Q8HnmssZqXLVh+LwJBu9iepyHuAyht3+PN4yKmTmSQjyEeDDtcCa+MjouyTwK1TKq
Lw8Ias+Gk3xgNjB1dMxiHqnhYofvsJtgJ9azeX3dQsJC2r1Xg9RKuApVELDRBTqbr2Fb5X7N64Km
idTs7AHg36jwHE/cWaG9G62vQH6yYHMGULSkCIpV+QRf6zTiUurlHvZCOIibV1/H6LJh6oHp9x/H
BAcEBCWBuP+88YdU+xHD72bcQRvqmtGFlGR0jvgkEBiGiZjVgO/gcZ6DcyZAKr8Z3ln/luCa3GRl
EHZZQ0+h/aN31aWRcEjlVAGiXGEqvnGFlZ/SL+wD+/fzBwcRYzSmaiyI6kX62LzdvNTF6fFdrZ8t
PXH7j7cCyIW70xvDB/4PA83H6kzEUcKCxd7zBHzH1wi0Hh09aD3DvsQkvM01aHS/kxOHASFEcXBv
QO/TiSlwoDFOmgO8hRistXrQretmY44BB9bmKlQjX/rSsAA6hxwuWBupJ6HraDEcgsfXBeKg+cYH
geysl+DL6qkBijMsvoRfAxpdvByYHj+TJHvZIqkrcQtduSU3KYiuCDUI+dXjJDQh50/Jn4BhE/gv
Ya6GekZsVdhAwu6DkZbG5hEIJFXcg+tTeKwixPtnGn/sbj4R8Z/gItAGw7TATwwdCJAULEeA3GjB
u6GJrAF5ro1GClFgvT3rW2PcjtmuW5feCM91udm1Nexlcu3FRRmN7XpR5oqsqsLSmssxuJGE+DKN
8GLnfowdO1oqLsf00yrBheGvMHVAskszBsnWHyXQo0Qi9Wk/5Hv7vKs323O1bdm8GB2VjvQEZI3x
D8o9sGoWDAroqWhlMU0Q47Nh3MuJ4K/o+n58e515qyE6gnCvljcWv/7YfEciRWxLjCcp5tF9mA4Y
A4cXACTgYEZxZaSHPuAUdOYWF29oURdB2oUtwuqQ0uI6DoWNXADaueiEBLeMUPFptqMi2QD36CIN
LZ8ZZZAZJCS/Tlzc6dCymOoAt1TocBy0Wmz1IbyKdneCBmwLdw9KB8xTlnDDs8WFegAlXukR8EyF
TMatNBd5VpXum2bfpXtr2DXVzrK3bb9tEBTJkdFTNsOKjWwSVBEir0XL/TSgROciOLkdfonoyogh
MMTSNq5MX7IuqSE2RiwoDayb+zMf/2QpQG+4OUFDV4DiICVeBoEBf7Nf58P518PmCh1PLHRflBuj
IUAXYqYzvEKTvB2t3c968WqMvHsSjxyPcZ63we2twA2QKanoe1myHBBFkL3kHVxBQdjEAoRhIzgz
8gYGHZjomoFgUHIoYHNLzzCgM/mN9x5JJXShf6cSUI00A4KjRVQI5ql/71JJFZWVToe3gu4MsuHA
I45hvJC6wAngvjwu2xlj3GRXK6TOCmPPw9upi8C+cC9DtM98HlHnbuaKhbyuiE0l1pTnCghs41Ma
TrREEH2lqOMRwf/wFFEGQEeiixVJ/OkpOli84QG1Ak3+jYiHZU+eH1JrLwoLVQXBGEjaZZtBu2Pm
i4P9EhyI1jgQnjaD2u3rZj+reAogwdrqsJDVkDO5lx1uu3oRlJwzMP5XvYWSRdoYyVwOAizi1Wsg
X4MJcshVDLyaayDVQZEHGddZ6Byy32BnizcvfNcwUYV2QFgK45WDNhFVe/dxnYVMFpqRxQR4dep7
PVuuBUyHdH0W1nw3mMnHQv+gS4fLt79iuHCB0kw4Ps00346uhHeMfr0NhqDpgaRZH+vj/RlWw/lL
ImJVOrz79gMosOxBmseJ50aSR26Gt4XGWJKqzS8mfhRxw96Z9928J/nQsKKTHPlMXuDcYb7aR40a
nsygfBOjcshBN9HZ/zF2Xr2NY9u2/kUCmMMrc5Bku4Lt8gvR7apikCiSYtavv98idzfO6X2w9wWE
QncFWYFca645x/iGzoBwJJvjeE1Uw/2a7LcMop79TkEFvUug/4VGX1kO0uKS2pBOKtyqiUzEY57c
p5gRN8QprmRUOTNamNvx/4vj9394zLhwDVVhEmGqtm3/QwOjljlx8hIggJ1gYXSCGiOPDhcvRLmc
RiCSNjPqIe09yGmhzMs2aCRsCAxEUCEErw4uIqbvQWgbocCZhR+c9mHslSNFdBtEYIs6hblE19Et
N14tpO6/ebXAupvkaeRHZxyP+g82Fij/WH5yyO1fmQnR/VImz/rO9pyBhaDnhE1i9qqYu7wQGoKJ
ORQTv+Bwo4j0GXVD2SxI1OM3oaBgnzDdV+bewM4zG+dJMNDzrMjpBVZKwoPLk3PTShRh8aNPsGje
OYfr8QMvNNOvIoFG9BvOENJPjT6UJ3NU3g7aE5kxHLQ5HZznyn1Zm2QUcFBy6WjgMW1/EMdgRASh
rLczsl2aZbxq64RSaKSJgRCabJzTTvWiZlhWUS2oa/BOZhB5J+LDlU/3+0lheNGeDfk0bEAN6Y8b
I3zLk3uIG974xRqCRxZIj3BeojFsHiFt6wBLgDAxT23clMkYEsi4klD8jLW+BEjyTkDK05+NlhjX
eHjG7zyXwu+s6/HHNYvXa/xnQGlg5QEMT6Rz6vbNEA0R0Nraj6bsozS/RkHe6P5ibmATJXwem2iG
OGNT2WoEK3xjt0cWm8+C71nAo42M51kTY202d9pV9KqglyujPzh2GY1d3PeoC28QQDZ169Twj+4U
Bsz+8khZQir8ugrJjcDChGnJ3hjBN8/EKkGKCC1K2UMzyZRYdKGI7709oTGlHZWB5jP/LAvPeJqr
D2SOq0XnGTaUd+T3cczcpBOc2YroUkQLQ5J/Q5woMU3Xw350GeOymJj5KetOhOYKBG1vh0gl+oBE
V+aIrBtfS9wfVlwgyoOmAWurVASkTuYoYAIf9XqQFL6thW0H7zpo5IDQjhLNm6M3PrEd5lUEmxj4
W9AWdWZcZomqE9ctAk4eLq/LR9MgzC4mWmDmuRscjFWSBwiPnYlHPTe6HUOYwjdNvIf+jOvd8twj
esqLHYrTCDMxWvQlpLYbcjZB/qLvnkGGxLNC1HRq5YTJxhoeT/Aj0DUi9ZEY+bFFBjGf6gmB8RPa
w7l6mv9sKiI2xMz3cj15JHIGh58FK5nqGO/72X34A8fu8momwx9YVNBXZuiZEEWlxDJKdpQfwsMS
EQOXdQnUUi4fvMYHD+2jfEFG4ty/c0SZLOETL2bhE79a4niicjwhdYj4hGiXDMJLRzLIA4cDkkFi
lDwOLBxEALdDepdbh1ZVM/y6wo0u/ct/2/2V/8PmwCpqmpKi6QZnEf0f2z85g1O76rBUaBLfjwMG
VylBYv/oMU7fRarBRX+f+6OOR6Dl20LE/w5AFLUOfavtvDF8zkDejEhBHYFQhg76O+swAWN7891E
aAZQATfz204JX7CJAznYWuwd5k4VoTHmVmxfXLPuwpErIeAr/91wqdwcGEUSWzlr4gYjFetp1v55
NSJgvpkPlVT/+spCCjWkRM14D6rbk9nFoEJo6XOw4VSziQq7S/RORiB4sdz/KkW7hpXyjrgPCrs1
81CgjhkoVPFgkXzQEtFEK5JFUv5h/9S+YG/ZvS0K7Y8IDDs9kEOa/2ZV7sCMDLTZ2R022/EVfTfR
pWJm5b8LHRWKRmDGD8IHUEBSVRmES42EMoUnpVScEWEFfaXmKW/SS5OK2go+ETsR8FKPyHTR/OPk
xcxhKMSGhR4/ZwnF22B5qgKGBALiNIUfpxUhsUBjetfv6DApNmkOycHMOjUG7d+JV+VZ+Gi40JCY
8ZLx+zQ+IqsKyt5mzaaDwjfH1wZ/CTiKZ3zQfLGkF6V1T4RAJcD19UtAW0bFf8LjSdqYt7BqNQoe
RPXM0Yg8g6j47WqJ/smWeUXdx+bA5ipiInxmIUxK+1feyv5uSgsGt8fxr1/EwQ/txxBlSqg0IVG9
DDsnyOCzWMq1xb238aVMDmZiwllT0rE96usRXppgagAepEGE9kItzkSDYaxZAVMxFPZtFB/YSO8Q
41gxCgcQUwevnJv611X9JEXePVhaOHT4KF7UO4YAAfrHO97CNig/UNHy/ptajIy4stj48j8eaNiu
QY4MnPE8oR6bD4VaNyPsLODm94zmXLbnx4MJA5MeybU/4R04cx2+c2EUjHCI3WB03KJ4S7jFyvxU
S6drrANC9cEJ80Mak02WHR4oRRerPS0n7g00PNvFxN9jNLgJxU0w+UBlxm0VgmGGYhqKADK7mVR4
nyYJbU5qAU2ETjRkaE8xU/32EN0nEtxp4R5VKYUyPiKMYcjl6NcfiOvA/XGLFVDljCj1pC/oWohd
o2ky35L5BX8vtgwhyePcQBvDbl6oWXY/E+0KypameWUob63YZ4TpqEcAKJhiwjKkIEW1zw3DdxB9
5l3g+XqJTDo+EzEJQxFHZxr1LqV+WwBNCoZYkePJjswsVK4UryGwzfHD1OPukXQuafcAujVFALrv
dhBzs9XZyJVrlG/M/6zrb9ohKz3hWQiNEfmZ2pcHdx9gpFV0QG7bGK/IQ/tpuHtGiKkcljjNDa9B
qtI+4+UsP0Af7sl4PAv3sHLlQJ/IWeNWkoFD6SPnG+C6ekXMjNmNRqpAMnKN4eya+Ob09AaUrjuV
iKogUnElde5+w4iLQuFCdZHBcdDqkV3riM2YaoJGu3odvADnHd/UO7hj77ACbhCqRVlGeePZOaky
vkYHkyeEBWDenrDnGzpiodi48BZOFgkD1bGgn7KF0WGVgsDBlXihERqbfaTg5GTdUITJfSlC/JqG
fxtFdFVneK2A1XjYVMBszBS4GZwiUCh4Hbm+FX+1fL0UUTQVL5G+EfJHysAWbqBANV7+orfyG4wj
oLfSMlrAJEdqjyk8NG2hzub7hd2q1sFTf7bUBNDq01MLcMx2dc0lF6dMpTrSiri6Qx1I8UYWUblE
qhbRpukdgp4pCncIGz0djmIX79ufdyjbd3+12XQC4sbpcdp0BQNxmXSOOTiLHUxEDt1DYDIWbzV4
lAGZdXjnTQ72kPpk/3La67XWCqjXhO6wFGERi1PooOLD8nS7xZDcLfSXnNOBdhpCy9AS7eFdXJFH
t6n1TDSGR3qsLW01sIrUYq8s5NPGWmP7IAShpADaEm8w4sXdu0OMMGiYaNCdMOvDxoimKlG5JSXp
F6F1CCiwMWOcoJ9C24GqgdrBMb84NK2E2bNGnbYdujroCRSW5bZfllH73qkfLPbZL4hZuAU88fss
+vwf6YkFitrlIuITJ0TcYnnqcDzgZnOFrLfDQND7JXa4S+Ld5zRF29++D33Cf2v1r307u29ACLax
E7ZAfN7Knyw9zbb0UP7QMfmf3Vl6JHt3dtC8itVZmC72vbXOBP0QawHSORXh0hJ4bHEi44nFklWF
exCfIo+e7NEqMk57mcFmtd8o/baV8jLQ8zACwGUqwKKsXUgR8ImuIe+dRQTRIHCxTvgTcmCCbAJc
9nWyyLEyRApNRmImM2bQYY1uI6zKKNcjM4/x+A7fSfbK2mRaE8ybeSy0hLdYRiujRvIUtbkQ+nEA
blCNTf4ryj4dBRbI4ONNTg3tdCCAZ07GWqwNQ/MifXDIwwqwTWg49bHrqD8Z1mAaYZ3l/yCvwkuc
W0Gp5/wosCeH65flxyv1QoAcsYv4voU2nQwL02kiVRDbVZwft89FfV6e2O9W8ytbyLY38r1Oy5lm
MZUcXR72FPrB6atN61JI2OkfayT6YIGK3lNLcn+SEMFI6E6wT+UXTJQ6cZbVTiDXvIcUtKTsaEEv
ETMZ2WxPZpxeyHL6ZCqzmmIwIz5hh1aucIMwujnYicebQQ7vrV+EfrH/zVPw77UM6QAAV81/F4xZ
dORozlnlKmR01EyUnEKxJeJY2WzLLV7GY9Gkz8SZJj9dCiofh98ROkM83qXQw9C0qYIJfxPtHSXw
XKMMMHfUp7IWKWXK9ZQLU3V6l9NMTxB7TVGjhRKMCLQHv2ccBGyuISQ+MHwP60gqEoOG7UIWfT+u
320gzYWc+WPaoVaG9HqIDb5X9Nmjb8GdeKv56OgKFUyXxXbIgws3fxWic2wsJt6SiI7enZJ5PWEp
4DPjOu/px6JTl49Yea+c8mQ++2PtvMKmoXlAHx/ZvFhsA7zG2HEUPaVYYIvgyscvC2P7fhW9+xyE
iuJdVabEr9xLwHNoQWxXEcUqyBqPoYANv6gU4zB2DOTr+XnYgn8pZYgQeFBJSRHaFNp2cLTZC9fA
wwnssRykfEM8pk8pfOcWbTmPsmKhTpGYDRl/0iDYjcH0CHg1fGEUSFseULaKxI6KgRBHuA3DSdsF
4+3O06Pnvy7/IkDNtiBAMYa9xrYe3Qx4vYmZHzv7eNkJvOAA0lFJGyW9KBtqlzBbIxmRbbujHFwa
kSgjECEb/YPomgUYOfFqhO7kX4KdfLkzL3VEAwdI+wSPTm3ooAlAFRfaPVNoofFcf5KHqjWn5YVw
GL1KPtF6i8Z8NBticiyU3bf0fsGKE9l+OUUEBT1MMYqu0HsiGami4hGBeJju8IoDU39/Xkf/mv66
kCJ5+fPWJPIXqJsThLCbyOxRVB+kZgFTDwuEeA5IFxn0zpD4ElNsMmr5wlSagJvuHeOqRLM8KmAd
P/jqYe5G8iNyfsgU5CTyvKmayKNB3I3Tpvgjt30sgcIWQDfpHkIVhEyu66Gqh4su0pTueng4kxKn
yv7KFsXBFANmxenGw/M4qE/anNhKDI0YSToENyYUmFPR7Q0c/1bgCTyHuwyEMIjcYuCHervRTzEB
Aj7A5ofFrvMbKlK69v6NSBBuqS2czpZ9fqzO2I65dOsXGcFJAog806DC7p8qxESHEkZfxIQ2brYA
rgqdlmZO38hShYNy1IoUDDHMYb7gYSPAvQ3J/Iz4h2AgxDnOtYy/8LKJtmS7DcHA3FF80IHqvFBu
w47cpDlkxzWER4uJgniLORFg5AUbUfN+peLnNEerfnQBo4MFKbkRb+kYHKzz7qrtNmTybFD6cQQi
kYUYBYnByjX48TaKCDJONlSDSC9S5JiFEGKus5BgEiRTI0pWo0y0mHrtPFbnLwD0DgS1gIdzjHjn
ureZO5IEgCkZS8O3lmuGIvedN8NVboCO23KMKBn4ftBEPSTfkWjkGb61PHPJ4nswvzMM5mNbkAdz
ckZzMKZIMiiHro/jnuO7RBXtCtAV9CqYbciCUM2lQJ1h3Vwa4oSMPkxH+LGZjG4/Fj82rNi9gUWx
g5sCp9hNI7+PcfoqhkowYY7mqWZqJVTgCZYHekBVc1YBPpP3QOOKJIDuZVxSxM+mLFpTR0wi9BPa
E3aFW/WGC3cAHknK8gfElOpVRc91Sw+gu/gunLk8Qj10EH/lMIJ9Sz/e2evHgGoMoL0Ow4+ZBo6N
1Q/vPkbEAPcxXufSjN72yCbbOvMyGXwRVApU5UIfEnU1mpkLYoJ/jae6OIe/uIphlDaKMdSNnKZ0
nOKiTx3YAIEiBzU5mXGlRtMtyhkAAiLizOoic7Xm95kDyxrh18a3MW8sfdzaoRjHhryIYpOLoRVb
aHHNX8XMTn5Z3DDUr+KfFSzVdQpQZh/UtfVvJgAPzNcExKApQ0r4iIDYgnc5VDFTOBUlUB+cUasU
nv/4wnV8Bw7HxILADuA0fEE6sHBkx3grq+iIvNYxN7xRdstZvxFv0o1g6a6FBXrebOC35QNH9FWE
+b0tGUsLYjnmHsdn3RDvhz/j2wViAzX0F7lee1QYWXS8dIKMuNxY/t4c9YT/kB8PXAdHCiigFtTE
PT4gwCEagI/fB561kbuxnW+ZHNxIAyQfI7WN1CBMbvsSmOmwPz18nxc+o8LTAY36Kw4BQJmWUMFD
DkVli50a+kyLRgiUnxOaH2AkoTgKrhOv/iYz/scK/5nBj0ETPnt0UzOKcAUtAUNL78cbayht1CuG
JLZUBwAhmggBQTXQEPMpzzjiVCfTjyiSZiqd7UpjXdgve0hGc0C+CcBTZEJqLoY/e8rAeD+pxSlz
JgVrWUjm0u6EwQZD5lIFidc1DrwY5BBCIAG0BmKNBi6MrDt31aKRGfVGAr65yWWrU4Gicv6fCyeR
ATSlNl2knH5UoiAUHeK7LCpandAXF5FxcgMptamWHKfSBeL9egvxW7bzd8LJ+j4a+0jqo+oa4dsx
CNFqwjPpzYdghsgsUEgYkyAkEevAnoa1nmauQtIHjReOvaZo5tbEMZwlxASEG8JbZ57slnR0NzUJ
HWWf7KoHHyVE+hF3PRlC95j0vv5fvV0au5aDTv54uRwv34zH+UEKp+P/7f5s7Nh9tM9rH9nhD8jV
UkyuSGJZcc5oOAbVbF+TPqYbPF6PdIPNOqEb3HcRpjyJ/ZUmkn+lYVcFMmledrDycAqnbIErRGTR
11uCA/Odp0vMHE8wHu2nQ3M+vgFOyMAPbJ/XOrrMsUVPmkl6Rh6SHcqXiC751J5bwtzuJ/M3KrkQ
DIaN+JlOxUur4pQPGiJj+SY3YBp7AGYUfOZrSDZIWUTswIMewniDyaqhqXZnusTYi8kEYFCgkbkj
MgCoSqBYIXqzbZ+76UYnUfhy8SU6bFUXSCok2fSEy7N5Ce1bt3y9KgnVpPhERxVApVMvST7FMvF3
WhhiDw6xzh3qqCFmvYoI+enAM9yjpf6lkbGLU9fi92PulPVzcT9hYC11+Da5mH1ZVita+oQN0fHH
CJYlR+pnjudisyYlFq1Rjz+ILgp/kfreeWZOgEUOqzCTDnZUbHVkTX1glCE07/CB7OASTwmJRgj2
TCHrw7JMjcGqgllOrNa84Q6nHLVu85P14w79FWkCF9IRWpd9OF6yU/44V48nduPXQg+4xFvLxQdA
ag8LyeFlcJQusr+jB773HMlersIlQB67EEdk5Xc4nrDFWA+KP46N6rJrzffoQbw38xDHIbOIP2pw
oud0Lv6YJLqZCSdO6VTJp1Gh+x0ptDuv0UA3Bet5Ey6otzFrgDOMDk1oDsFyDZNkRPjfgUANW3DG
JKdgpEvtloSv41qf2vl0MU72dLp+JwoZABMPqLJMKAhURSTAER9TslbHr+SvRiMZNj4ivQlL5Blm
EnGu142TpH8jDRAEtoIwjAwnKXiNlpvLjQBnQ3c5anIqmBBP/Bfyp6L8u0uHeQJKAkPCcyxbyj98
xZqsD/d1pDG6gwCkF/iad5CbUsiBPTutaEz04JQSfEp/CM18jYzonZ4/keIc7uAj8y+Jn7oGNqxY
lpGD//Eub/YbMD3+CUU3R5uHiO5CQBWATxGPh+IxvVWD9lvXuWbzVBEghPLuGQDk7Zt0ECYcVAfY
bx6DUB5VpU+X/OPpgG5zECHMd1KFV09FWEmeBZmDgsgVVFlQ9GH5CNEMYB37BtkQCncX7uBj2Md/
g49zMt0170sQl2L4KlCzjBFhIhtokyF98YUw0hkEE/lvWA9YZH2D9aDW+qt7VB+CfW2lOAHE8kYF
QWICZ/RYzPQOiQ+BKVA+JzZ6tkzm/kxtKPM0kcfDPkPE1Q/oBq91dTQojffSiuhNRAj4NY1eyFSp
sQY68JtMtUdSweeCOqt73mEkuS0AbrlrynE5IusJJT1y6ZF6GhS0q1/gHRBi1ZylzQjlQihSEX/3
WtSwKQHpf7bGZ/yUy/D0AmfDbgIXaVQg4RuegogBWMWCB9KDWolTeRNMTTDKPigPiMhMvGCTMfEq
kK2C3Ykg0/5n3Z25CQL+qXQhxgYMtyTpqi7/w7zYqLfHOMpUetqVhelPuiGtcHmkNB4YZzA7Z3Z1
omVB0gx9YeuB2JSpkkvT+3ZzHypCE1cKI24qZHdMAOuwryKNEzSG3kB7CVylFrJzWugGdVvnvear
Q5hCUJG390R/o2JOi6SVJAQgXq3o9ZsCTRtwOua4zviAwcUmVMUySTuXB3MgHgx+mKcz+Gnjw5Ki
Rl1+mJIQJ0LNJ8TPYJbAG9hgGhzpMxjF97ibvpdI9B7RCQVhrDSv/MiF8Ni4+z3qKXMMTv4LAZim
5yn1L/i7NMUByIIrQR0IQJLz5ezpAMo/uZPTWg5lBGNo+i6RbYV4NVH/kNCVFKjAON57mGF4Ckj2
bAI+hcFHRveHYfbWjiPZ6/o4Z5jipeecHOvheP3GjGQBwK3gsT2al+OKxCHcu2KMEmhX0e6gQ6HR
OIIQzMurm5896EggwWfEvPj0aGjD6H9nBiMldJ7fEb6zkihyiCZoZAz+Qls8r0T7BxPUgLTnL+5L
wYVJgwC9z4bq7pmBCNKctkFbGIyJWJYMriIicJEtUG3jj8Ez29PYnIvH+QI1jJYrswHSbo7vsHZH
bNSi+w5FgF4MvSomnLVzAhCQ1+Iz7Ezv/V0w3k1OHR5/1QSaAkGBgAnWPntgSMdPTTQgAkwCsNMy
OSyoKh4RuAFGh/gYtQraa8e2T6Mp9frfK+3OQnHUWy+enfY/yQVcL00Ha90dbm6bAS4SLUQ6x8xK
me3xgeZMR2keXeoQVt0IXdmIGO9CWDHwfhOe6Ly+ax/DJ13B+kGwtMOV2jXPORL634Mp4h6XUUws
3k/d8IWmPM8SeieMVcwJpwI+EW9pwhnJDulUCAFkZ7oL/c0djeAjtl5yDO2SmPTghTrA/mXLlE/y
/SSNR9ZIJIDgdcnyje0aXlSAYUkvWZcxF4wUbJxWs8C+w9IGKyYUXJKonYSeukgWbGx50mpxpcUg
vO9IMr1aTrUydX4hb1CZioA+XL0erg+Mwpq4ufhyCOX1xPkeSTTpSauFkYDcsvbE0QBU2mU9c1BV
7NNFOUp6tcHSDgCiqWNMWg8+59FLDKLNmk6FhzwEGWi1GYebPMI2LHAHEMvcoeCoxa3m61dc4976
FBIO9Vd3w2TFe1ZJGIbgibMWaTZGeIUODs5vUGbeNMLa+IDcSuFDQ/jZMsmoivKidne15kBJwlDh
eOx/oBjNjJgzPtUbb8A23TcKLP3D6mKQWwOHycSPrykhBC7i75rJFBcHXxXTigFlf1iR5pkQ95Zb
YqcpmX4pyb1JiS9UDkkXU9Qo22lg+auosR4BfoVSBUe1CbbdQ+l+fyYJxv9ykYUmhrdNLJlqnsGs
Ak0bAwmu7RdMHP0B2pZDgDJmfNoA4n0z1GBastD+RJkzeS3tB3FCp+js77HOpXhJ2L+0IRHk5cjH
k6sk6ooZ2nlz6LWFOOuimVDdW9Qs4Z7pTevjwVSbg63PvIR4u+UL3zIkXvKG5ISD4MzadwSIwOkv
ZwLJeZA7GGxi5nNwu7522YnMtzMhF2ytHAIrTNkhO7AgLdA650ano4eojG3VebMYhVwSA0FDjcvm
mRMiWlkacUfODDbkT2tON2rasaQcv8fs18hxJyEpql3iPJsdOX8TceQ6TgLGqpIvf/B5hBDzRMsK
gxuH+L3fRmgXQQkcPPv6ib6OEAgfH9vn5jwfbDSXCDd9rgEu3x32B+/hbUlM7IOyntI4oOzG6sLZ
v0LS33NC93yw+1TUtTjGLbQiUIAe/Pka7HFZ1ufSpGqTWofkqibUxLiRGdltDId7Dg5boBsKVk+n
YzwgeXcudVy8CrrJQMXrw9JL7N6xfBz7+lTNJ7QWv4lw5TxNIU19TtAYR1Dfp1PJIYCanQZMzSlG
tGB8f0/MRCDE0ZErsmNwuKmXVpszBoTcqL1GFqPiKeyLEKC+BSfF8GlC3ph00EwJuoxudri2UUUW
RhMLvQGIHgijhDlGFw0/RdQ3uJzgAGEaAAbGZEqGKba5yphL4QdAN6mJbQE/GdvCfy5KZP2fRlZZ
klRTkhTJhJSPBOcfRcnU5LJptXQY4aBqt1d2vBX2DqHv/eZ9mdtPBiCsrQaFPxvHvtzL2I7YR/h1
66jT3sVcXoh0q53UuGspStu14Ux47BL1TeQqMFdVNbemh3h3aVJzcUHQZcpPhPGFHc5rpX91bA0K
WmRMHZMF0bG9MchTkF45uX6+o5qqzoN+wnwCDIsmJTUtD0wrM7OurUUpz0cag4fqRGuE3iBNbdrv
Re3Dnsqr9ahNX+nCNhnAZN9SmVi+4MrCaElvYRfTGl8xaIl7CqjOkj4ISEqKa8JBPx+Ty5joUtzZ
IgsWXfxKXkuiyvFsExlLNihC8CjT4ytx8t4VtY+rdD7pHYzuRi5JhVUJXhY2q2AtyW/1xxLPKTGz
Ir3DjMmr7q2gsxiuBIXAd/kMvrAwr7dEfS5YItX4MIeEotf3FOMg+2vagwscfuVj8J+vC8X4Z2CM
LMmypCq6qasg3rg+/rcse13KfK0n3DTIK4YcBZWYWZ5eGJ5ZN0/6gIOk0dHjeMXcjqXT+mOm7dvX
YcpAV7dORNnsvhBGfYbhmeszfCRKKmwgzPw0JMbK8R1Vpo8HhKkRJdTjHUUC43t0AitaTvb6S4Qc
A4/HfiRD2cKRbHy960IvC9OA4xReDo5TveUdFO8j2C8/RjqYORAmEeqBgYMHsrGBw6qQ8uBMxq9x
mIVTQzVCpJ6e0ju4NTBq9A5Rr8Ku0QiImNe7WDSaJbK1CF9GpcdjkZBggxcjYM9l9KoyFxHuC1KQ
8F3soswL1g6fkq0Nv4AZBKtzwmtxO2KyYMiDvcIonD15hqGAwlQybLLE1FOxNjbV0aHn55LwgZFC
BAd/ctpnTXzDVEHnD4HlAKOKM/77vfboltEqo1eAGJt2KRXYKlwUHC5Y9TfzBEuXHxpM8WSxH5B2
SBCS/RBmieISU1wnPn0j7BI4fjXOcUc6jw/yER2fJ6CZyZYsjFZ4JjBM0Gti3YM9MNOSI36CtVP0
oh+qmFnjh7jSvpnFzJqGISZ4HpvxAQm3guq19UrJA5CDhNtipkA4D3o33cPXwGJ8OwmsNC04uv2T
378x05Ra/zfVksOCWBAdMJyjag21TpgXMO2OltCT3YgaQK6MujfEolAXgST9F9jMv3v8uQUUWVP4
A05thIn8I3ZmmDpVv0/QHnNOJFB2t4OOwBqW9KnWOH9lDs3JbPf/72GF3AoWmXLsRCEyLZoNtcOd
I1UJw9MStz/HBVZamHHsFAhxQ9MKBfGDtg+HaupzwtgdRG0cIWC5LXN68qzF78fv1MqXCyzbkBBh
Dlb6PVIY65mRTlJ1FRckSGLW8NCyTfSPt35EAfBhwdTrAfq4luIho1WRsDKj23Wz0gWFTWLJtvru
YWE5tc/Bk3SP1Zd52Tgjy/PvYDS3B5OZPNnpXLkicITguGBx7Wl+8S8SRi9TRAICXYUaT9tGAUaH
Am0QBtaVmjeizmpXMTbqA1KDvFvjYbpIbGbl3tVg/xRYkB1DvOBIGbCFR20TIYaetrL6FveCaAeb
RkzlQLZeoA5XRG0K9O6ixIwEjxnMdmoWlMfUMBSZMKvIG6c+gVsmBoZXB6VPRKMSR2U6OfuTLOvG
2r25AA9h9zC5mpwdZ8wbwekrhqMPVMUoNRDB1lGe+9adKDFg/QzuEF5zR2fHLztEFhIYRg2UNdf+
jLjmGae9UFnntyNVoKT6pDKA2mUMpHTxnkqM3cJxmXQwsMvomtKR2sY/2B33EGLcSRbqJWG/R23s
Tgng4GrGKVwf4bAmuiy2qcuSNkda3wcOQaBAbkLFTC8bFTMi5dX7AbiQ1nVGYEu6qMm9TrhptSHC
vlSXIhSQ/SoLvib1Zo4UuI/Ox/Z4QD9cBQut6ujSRqMmWtSQrMBYZbfYYP3j2PF9V9MAMMUSj5Vo
2FzzL9aGVIdjypEWWjp6Vd3+ArAKGcfy7LVUhAdQqcd5DHraipJvl/7tc35JXwkhhkhIuSPHLz/R
NHRq/HL9DgPwhhUg7jGrTsQNJZImkB/NASJak3Do1L9VLkMAv3470JOcQ5zWY3CFQOEKqUOWQ7gh
E/FZbz/oXtR/QAuC3CrhPT7AVFgSTuD4L+kAIXvGf5m+rNhsisCm9EVLYavPIvoqeuWdEA+Uv0kf
/3m7lSVL9CX/Z3NILDamCVFEkkxVtf+pgz7cVjm/WMg/kMxMdqJ2YompyYQKEA6xxKjkTcW3JUAB
k2cwY1RHsWewOGgBrwIxy4H6UoguEQ0MxDYoHwn/UfkTDJbSi4XoVPu4I7RCJ0nQMQfxZQiH+kch
vyLihGHItschny2Jwp3e0cpiQIOc6gI5OivftX3h2VjbVrjp/bH7vf9VFInz44Sk5EGvhq3IFIrA
DFMSWkDkMIhyT3it4mVIEFjvyTlUQkRxBLrwoJ+oEXgLuhlSXMy3504UFZfHaQKVMB1CRDqjQ3ot
1w11BxUP0PoJV5WCajS86D3bkJC18JJ5HZPMhXbMeDXrWbLPo5Hm7RkRilWJ6GUCd5AckraD56sY
iJt1Lw/nlPUcRoIPMgp64P8EdaC+ZWDK4ZFsAuiynFFhXYveBOxdRT21uVCt8fGix83sZ03CjRC+
v+6CdJKR6DVMZvQwiXgXnYbZB29xNh9nI2nvJ1s9VtpRM9NHnlZT8hCa0ujxDXkhCMW1FPLCutuY
iejKpjPjBeN0mU+2flKmk2Ye79dTJ6eHe/oF5giUVCe9sCET1cE7i7QHUfKiLYZqBrNbbTgQoNC4
0HnePW325nm1FY+GgBL+Kd4bbwypuHGBlfMVHe0C/ucS0KWhiiM8ClDutoNBgtg75YAdPMAyhExC
H4IKccMuHhq3MLuFFyOYHgFpn+DC8F/nwWHw68a3LG9SvRa5nHPtogBGG5eOrn2i+bHkBGUoOYMk
Bzr8AS0fxMXvyJsxsAcryhWL0yefo2j87PujlqALstegeIgGfEGbpmf+FKg6vli6/X5GtxI3COmx
i/fAkg1/3teQvLsNED9kkWjMJJGIiYhU7vwHlOjZhx7DDocIU0WdxWpHtl5ogQdhol4B2gk0Wexw
HW1n6nM9uauxNUbjIRxghFfsE9Am9TOY9V8OQs0vXaiNT2SM55dnU3vShiezfOqqs00ViF7CoeNS
CX7Lv+Q2nExmtFiIaC8ObZZ8dBm4++tyZkiMbKTPiZqtiN4WhhzO0lbuQRf/37Dx6h7EPUY3CiXk
MvhgGsR4rtDHbIMrXUoM9DGryyAILQcJ58cBDgFIWefA0IGuVM9/Bwonv/qJ3g0VqROyrX2Cj2RM
zXztBkaXgTKVpYpKBwRLQEXJxBWxT/GdfJ7lAZ8wQIJSvd5FvzAG0cisi9OSYsXgxxmLthy1ddop
TsjT8yirDyZ4vRX64ZQ8ZwWqaAfenzM/H78oY0x4Le0xQDjraWahEG1yEhFjeJRP0NhbmZyiN/VE
dA45wBiTedoF3kYSat/4+EcI3k41ch+GstMsOPBFAMLBDghAIACA1h1DFPwQcKkgWFzCnN/me4Zg
ASCGb/sg+HvYjHBQgxcj6wmHFTYjTEbNnAyYFShrM8DkjFkGAszTBqPcNhO9HOKD7UIMkuZkVkUN
Qt/kzpzM49t20DRsv/xCEy2uQBxI3O4Ydy6kfqb2ISVCuQnhFZVKWgS55SsksTj4umf3W+cKQ3i/
nT1oNtYrjqLkpsUz1Zg3bO3GPTFw0lA5g973r1qoK8A7oq5750uHR99xg3Ed3Zl97V2OP8AOHR28
njRkdjSQ/7bQlM+RyAin9Oh9mmaA1XTpn4EZ9cB1EDHdAEhuVxfXDO0icfV7Mv0zNOJsSpu7HfKE
NkPwIZXZwxrXBjBfbXrdSdv537jZUGyDfeVm2/MlCAy7l0H9nQSubjrJy9HirIQqfjlOejL/4GNE
bVRKKaUcWfHPsN0KcqONI2K5dXxB6ZEj0YLg89DA57lZ8XFHHdUnKhf4gEwETxj3i/IEbRTC6n6o
AvpMaGKPgio6PCJA1zDTCOVmurEZupTC1wpgD95ZDKcAqtm1p7rr4NMbkqOG6A0IVwYkZdqK1MfB
AvnO0wx2I8hZcbHEcpHkXdKbCed7p2QwtvVDLaQt82en/iQTlGYXchP5IQxv9BYFX/oTAULOkgnP
mnEYr2Wr9SArUpqOR3xfRp6qtfB99dyregSZBcfbRTguatIoJW8hY/LgYf1aSEXdZM8YxxGMkudj
U9qALAIhDbZajL1UNGIznUsxdtizQOkvjQ6ucg6PB19FcKL7EzlID6LliOTxXfF/UJ4yJwuoaS9M
jdBzKi5kGlIWOHsyPaLgdnO+OdNp25CxudkxpfJAUwGlIvSCIT1h2tSq9ZAcbmm3pAiuENXYoJuv
AjEpH3z94N/O9NOyrZ82NNzhwTAEvUHOgb+c8dTZfLybo056CEedeaEPdEaT81cWKt2UgqUctbfp
L/zqQS1AKMuMD1Xh1lfbaTPUedjd7iA5SJ329Lgi1WgMxq0QBbFdY5m3QNfSVfaW1vl52LKK6MN0
iPacl31USJXI3xCxz5vtikqk/H1DJ4mcx7kEd0y4ZfD38LF8uhoI2GBTBDkKJAF6PYyng3H8+XIH
1u2SkXkhKHiK1NaJ1gVJz5F2j3RP5TnRqdG5ETEROKlNlduGBixkuNmKGGsSMEEpfotJLVg3QB6s
1/tGwzxUaOBdj+htK/jJWb6KiQitJJHBNZfw00/94eT+GPNQ2h4G9givH5PejldOClZ0k6M5C60i
7HFGOgcBshVsAw73yJlq3BDXlEPeRjTYHdryxjJoOT9yvM/JkhAvkbnXFf4fnOctzenCXeGiPD9O
cuodftLm5BuBtSWNwcqDOgxln+FTyw+8CQuruzgfvL5w5TKtJdoWEQIK9xqMAQMO9jwQxYSrHbBA
+IyXwuHgyM/j8NyoQLgi7UZid2hmwevIMcF74df9KU3n50/4RNgtp63FypfJoBVHESCWehR+5/9c
3yuS+u99VoArtqHaYv6rK9Y/3OLloe2XPDOBrlxd60owUUi9LYihlNi/6ZDRG2MsukO4RI+AuIL2
heE1ISN4c2osLVC5QG3xDSXaB/x3xsc9AxQqJaRRdSjKd2WNpDLGf0g1xchu+qQwZ+S3u3WYtYr+
7W/qOfCj+B8JNsInM7oKpm0mmPgg8c+g3b7m4d/cFUhecFem7aEgZpmc6zd+AZ0r56G+PWB32XlY
GgLfNTCXASUAFZH/qINLTvIsy4rD+U4hfi4EJaoWIQAVIizh5GKsA6AywjKoAoC5M1M2d/pmwsZr
/Ba3Kau+3xHOw/JxLF89QLC16KJgpkKaL+FaQvkLNS57ZloIU4Y0Uvv/EXZmy41qWRp+l74uIgSI
QRd9wzxJlpUe0r4h0naaQRIgCcTw9P1tyDpddTqiK2KHI0dbQrD3Wv/6h4ZpIapB6OhMNZf5L+Ps
sXe26ieT2/qMznpLUUOFbeVP1KwdWBXuKnGvRNMQ8zjb5LKux+COpSO0S5jVjH8EXcdlLL+qmH9b
qM9xS+CszO2RcscMSzNUkEsfo7MS0eog3+qUiG94lyKFbytFuhKdOpzh7MFpqQPJ5NXFRVuu2Fn3
TMw+51aE6pkrBi/EZMedXMpoCdNFu2qsBn4eGh8uV42cyGGNNO2REXgPD5ANZxxnAdLB0leZTW7Y
A/Kjm+oxvIT9rJCU7rMUOHTegEYIxxmkJD0WpVFJ+Kf3FJ8kYW1lPDV4qhZ+9lHaOmBO/WejhBhx
f6Nxu50tLAIY/9MiotfapXir7RXp5/AGt4fmunpWv5DqsQCK2zf1iVA3CAt8bc8PNKCE4MbwPEhQ
zlxcCa5CWsNMGNWB+qPqHpGR0NzJl2DlH0kfIjmdWF2eGVl8oWNZTDbpdmlHUd9g90+0jE3iLTkz
85/Qo4IwkwCA0svCiXd4uCB6RJD9LvQluljH72xESUljLPq3K+A/NlVwXoyghkZwDdfQ2c0wZQbA
12OU4UhBeNcF5yFkCZm8rQjVkWnGtjd5OzEF1fjzLb3d2CVMk00jVsdYzuLTParIXmTK5ur0Y0Rp
kubaMyTAedaTUVfxMj9h/NxQaaGoJDqYtAgKf7v9oWHiY5X8EywJdDZhFGiweoXsTF4HEyxMUJiI
wgpC0LUOuz7kWpLYfRM9G4JCbtX4ZxeVCcnB2FHg+YCiD2Ni/g1Mk8ykoe0J8IXFXCT8jvMEEHIe
80AfgCFAV8lC8MKmoMHvwbtJEhJpyBb1vEgw610DroYeN8ekPSbGEJ/xQTFouvHVi4+45qhYOkTH
c6RuQo02oA3HwpaZXuMdLjLjl9j4AefIjTOA4AGw8OE8Z9wHEkGY7nFwCxyoNNSk9h3+jySWQdwP
lQ+DISRGXt7ayHD1Y6y1sakIMa4kxbcmwdsPC1B5TCip7+hs6qSR4lWdXGUb6B6XQDm+lcLk/y8f
UKxAhxISiWjoICdq51DdCct/rG9yglO92nAnVC8dGj7r9FGAWMLRYL2u8z018TkNqHyylIgqWjWX
8BumppUHfoiQA1ARhkZjkaVxEykD5WvNkbWyP/lev5lZgZgKKtbMxgJulA8zPwB80TlWCcNqZsx4
GINEsaCZ03eaTBQRkp3EVypeJrK0eRoqYy6vp70zYtbemWR3n9jvZyG2uJi6MACDtQJF9uyymLxe
v9uJ1O6ArwuHUfgWk3CGzn3EGDzEX4b72oc7yUJDiKn/+gfOozAw153lW9gc8oNwWqAvhMq8Fn6o
6ycGhyyTMTGfzWDpX2hHJGK78HwjbKl5HZFJVwEtUreK+zdw0u6tk3SLRhS8H9CFQw3Yie18GGAf
0Byz6IRFK8rwaGY3Q8Lv0BPatZJcR5rLlPIsaWLzabmK+tPRHuie0IwgSoM5UzmCZCFKQcGTpm1c
viV1K9+SsQn9Ld8SsimmzszSUUnW2a8bGaezfcTlsi3ZyV39TaK76hjMWOcM6N3Knom9I28Ht8j8
4uMcW2CiVHl8wHxm+cfnx4DnHnYMnFXorBmP4kjmr9fQX/+YYxv4Q9Qhi9Ti23Z1dDepY8yrB32f
F1S/E9U8spWjW14E4Y8lNe75d05esVUcXRbsPxbxxVUK2OWeGKtAbUgJ3RDTUYmL4E+lvQJx/9i4
3OXne9BSJCI3Q6hnuOUH9rYLEyJ/5XpJv7hiuD3iSIkvpQCvuzdSLqYDsAIpQDABFjIAaomjJb/f
3rAMI5P5Bx84PcHSFjDdgm2LjmWj+hcA5pNfsdWCj+HUhByZtsGRftMlMA7LU0KUheIIdcIdFu4z
EAFWY/AHoNmmICFcPZjrDi7bIuPXYjrFWKzjFYJ33PFthWdBWAdiNa9kPgTo+9EaFn079Psv9dAe
tzLx5HxGJiJ+8QGxMih/ccuOZzFMkJSAyQWyq2bto7xC5mRM1rhvtIh3vX4aqAthaBGSw6AhDLEH
RYIi4QUjx5uVmPZhzc/ukNE+daDlbgumHFAdoaHGzjAsGF6UNt/99LEQqLnS/dvmttefIKGwdfDU
9Ptrn0gv4EFclyuI6owKsfPb+3QFGitiPdb3OEtIV9a2aTAND5Nffmchl4zFg5mRifRHaHKPbm/S
b3o0s8J20YPrjAwsg85lchcEiCpIVOkmHmWso7AdpT2V5gW8xJKgcsyLa4xmqP1uvhe/lIR0O7vB
7wf56ypS3xHb1D/Z1DBHFs7HYs6jPJFx3cSn1zMT7cniWkLDZvPKaa3wb0WA+ZtnO0taK8EllewT
WNBQq40tZ5mNex9Enx/cOIA68Ee4C7gFTHQN2HC8o/lAi0MGLAxzQU2dchvtRn6xJWBEMoqV6DzE
pxocJUas0dZEhMfKICQbCBKMWmgSchRsKPWR6AvlA4sAJ9QFkKSvtb+ePMaPdGj2hOUfmxK8tsIh
PxgRB+tfI4RXXAaEjIOtPnPDmxY+xbiwdJJjxisJyxI3uwqWPyvHGBDqWOmdoh83yeL2AKTrKttf
h4SFczMKXRmg0xeIIE8Zj17+kRW74UAfbTE0Y61+QK2qPyFk4ZV5Is31E8awe/pg1nT6GIDYv6Bu
MWHiCe7f9NOhf2PIxkI4qDx98vGwr17Mb77eKg8GEowr9tbpEToT+S7o/WTmB+/qFsxvgzxAZCr6
8JoIu0b9DyKLrd/MwUctYbzDfucw4b/vVlcBMzLvl34Nh+HACx0O8MaGx/PJXoWf9U/OET5vExuH
5y5z4FUNJ+f2WX7f+LayEM5NzLv5nB/vV4vpNv6A0JewClp9Yg+IFmayM1rO9zVAO2GQeBEI4BAk
QUfx8X4nawxki9DlXtwg/af+g/27GkVsNQQqFENovgxRB3naFSG51wN60eNowqdMwVdQ48+tlXd9
gXAj9BOIKRBbsfATZTHpNuCZkgmCNeApYN5tRJcWkNWHV59PVmrlG1s14pFZWhNvHhmjd7hd5jYE
rhqjSxIdBD9rTKM1LomCP2YR7q6+g4eAvvrgVcMjh/jwyAbIBbs3Npa/gLQ8CzyTKA0WyIjHUp9N
3WBQDTa2i3ABzWaLIeJmOxHxO3qwsctZQ1OgB8D6AOUYv6j8awWcgRKCj9JXGCbiB3+3KKU6G8sl
BRAVpvEg4kG49HwA8AlVDfsESMFEsVv8MGh9E5YgXu+hQMDH0f2kKuClCgVrAxuGW2D8YgzKfYBd
AG8OJCj/hmAD3iUNLtAbjq7gwnxz1oI58gHj7gpFjcWEUyysZxwywjNC847JWU3kNtGIq1KTDb9A
NuGfmFKvQug2xgoSYDi8EIcyA3VgdYv/EtPNBbEDtCP6oDId4zsFD8TQKkZRn85iucWz8bYJKpwc
Up+h5+LZuIJdb/jZJVhj5Oqmr7lBjJKj4j8PSts4m87BfU6kSs742qWy7s9QGMDZljjuCYI9fj0c
7XMc95nzmXn50cXQp7i4FacyxerFJT4S/I2vKccNNiOWDH6h+QXi1wGfabs3ra6yjk7KgTQrrTYj
8xQaal8dsaYIzFqsihaA1AyIp/wa2nsdZKbF7YE2fpwtmJk9XNjhxcLb8V5C2xAOjyZn3rzWACeI
XPcnI7kN9AXxVMTMP6m0DgMkI6ak7NgOC2QM0tkCjtHzgYtUmgC5MuLEUBhhsC4gDMCo1SG97YHL
mJWBjYn8oSCe9rSHp5ZKIWjfamhuYoZ3izhID7IEqTccZ4vn9Ax/wVrtph9CBoJlnlWunSvoO3j5
1Z76SCGkkFJ4FR9f6SoLWCH+6sCYd9qreJtcNZsF9gY13hEQHP/nB35Iq53kyV+jLwvPgHPnaY4R
Yomgr+l6RU4EngU5H+ORLKDaK7jeqvWFhQswEuc24+CMRBULEIq8Pb7WMWL64kPZrQ+8Ol7auLCz
a8HEk7wXlffjap0rEMPuRXNusbavAeSxYYAJAUAu+SW43qtCTOPrX/PFNVOEefEW57ekPfEuWC+m
TWj5JtGe+pHMdmsofNCo9o0LWLtnjDxzkmndWsbZzj2yGmG1IYKgVEcNGVsjr5kkDDHDNkUMb5Uz
ukkGukoppLvYd8KQgbWFrYWmoge20memxnTduBs/Q/Aic28MzGfmsM1P5XJ+kMJm9KXewqeSdAQi
Sy+YtnqYfZdrq7xQ/Qs6DoubjUhUot/TTiySq1Bbcv3aXaZBWUeS5wYy7FEjGQmZRC9tJLmRTEgs
hqSzpCdG/CUNVxrw8SsHR1iI4FzBJ9BQ0Jau88VMlgXQxzr1Yh1f0/Jn8YpMg5GwuDlngwEMoaDA
P93RiJI1a580W3+W8L2evq6Sn/t4XBSv1QX0Q0LLG+gurqhkcKnrnbzeYcXWB3gtidwA1tjytisy
azT/NPodLnaaf9EwXPM3aMsuYqkD2nr/OtORIOxplY2JA3s7bZLHn4K5Dhzt5DVxzENOIhCCGpGw
RZmT0zVtiBK8cTgQWDaIoC0u8UpgkQOlNt5BNJSC0WC4L8AvauFvVoLihLvFiDMic7zKejnHX5fS
3iD3p75GjjGzHaqjF2Payl/w5GIDBH2QjIEX8VD18xi9I5r6l/PVa5FeRRD1JQ8shzsM+gWgJ77P
7HpIIa3ja/aBRRc3+iJGgHgKSYDgo+4JC1hsI7DtMs/7/hFEZlnp8wTY+F2gCH4AdSEzHghG346R
/OCZz0z4z5Sh33hbzRZl2GzgKMLsHhoBThLC52qmMKA+QPGg6QF6rRrCgL1+5989VijNquBWBTyI
pf1V3cP0HCItsHFIU9+4mFzmVha0Sa402WWKYljTG1ELfz1qPG1cCdZIlPvTVbVMKrs9bw5Kgf4s
yxjzkz3JcD8ncRFA1ZKAVsPxwC4EzZK1+Q9yIJRqAvL9G+VDNxCp6appyitd+ZsPt95nyu2oQhkG
D8aJC2AKZwxAYGAciJF3jueLlYeMwxE73CnfTR/SC6+Q0txaPTowKDBbaYQFBigwdA5QLGFZJxvi
u4EC40LfOi9YXwEAw88A/cVoCuM3k+KEHUeYbeOqUQPrZn4/sy7xSCoODPbVfyKUALoAkzhjgOBi
qU6EgABwIVIKTzTEEUiYMB6dfKIZJHswLZRZ/sYyI2Kmrndfw3ACgb+AczHd9JiIYv1AcYQLO5yD
pyORaDPbEst6MT5LTtX26KLASrDWJ9JNPXRFWBOnNdvX4QLG3wDTDZ8rv7lFnRafUPV7UDGAhbH+
AA0+1ns0RAIEnvFf5ExgvhLUlHTbuXBSLvbkAfdirjXSKUjRxvpJ8UNC5/wPEbEssp7u7GDUc672
+I9iLlNMYYehH2AHeRY/8RgE+70ySzFx0bGPRA22Au8F7AXpTZVoZQPwgodDilhA3QXRReaHHHyG
cBfw9gNnGFuSBPe5uDvhR33x5J5ZukD8KCGGsGEy5QityUiUADh0LOlRNjL2veKExZk9T0yPBPh+
bAifrOCQsMt5l3xPXXYsEmxC6KWu5u5AlDx8aJj99AV3eP3W6VXpo+YcTocWbu7JNaCXsW3blIWY
dlCOrz57knSwhshCqK6mFKznOK610AyI/By7Ca8bXwZITlTkU+7ZWlxX0EPJaMwiuEuYHQI64m80
8iHhQgOtnGupMwjEZGy+i1U0IrM8KUcSSf2Wu9v0/WQE7TVExoUdGqIqlJYRD4OpxUoVx1vITfrd
aTnZcQ/EXqozbDDkEm9aIo7sK41zEa7OsfNC/cLBiC0RAzlU8rZGTQHCNvtYcwpi1lgV71c5wZ7p
4j5y0Epie+0ZRQSmzfmAys5IQEZLi92QLXaovJhKiPoEPGVWCQKFs3fyP4Cy0eqZN8sEx4sFHN6+
MVACCAcDh7cEfH30wL7x03+BSyagbyK7gbw1C3+7jCaG4GDSUH+kyHF1CM8BxxqwN+66FFrg3SDd
8EqhODEJgdYeIJ8C6gbnFiaJIdo/kHIc/XgQAHUntq6bD31MXKcM0N+FpQTEXU8C3B6uwpatNUMA
7R5ZyfYqbdsr/cQ2R7BuYHWCQCgUKbJB0fjA1OvJ/3j4C6MGndbgGYk79IoiFdrmmOFoIzDoGxh0
lPXYBW51I9kMyblOsjIucGVWQ7JYSVJVIIgjOKd4+6f4FAhk/dQGFR5SWK9sRBs87uFeLv9AwKcr
9zfwK34fJg8wjKIEsiegCFzOmx40LoCojfsGehTwaJD503Xb51sFlZ9fYOh3it7HiK0T46CFl1WF
VLZ+TRPc21fujJllx/RtmLdKvYzMdxkgENhUJ5Uw+ckIgmwKlK5nvzGZwZF+cJqdRUnJYR9m0sSM
qe/FNsPQmMQudi5ruYUdWGzCrrEehZMinBL7JkeXESu9CzwCPIls8x1eBnh8OfIRrh5RgmJpVoaL
iI+UQPB3wPe/zEknryIgBGPtGWQHYZe7qD5Hx1MI50MXePqFOTm03pVIG+DmIRxnwzThA/QcGB3o
HNz8BlIZAZeDlcM7ASUHIr+OIh8rx0lBYOJyHaVSKECzWaSvPzEvYRdh2OgUPsZGgF2AaijZwL9B
v4G+wb1xO6Gb3dh3BVLoHodHWEUVpog4ezyB0100gQrDEIG04ejOAdSbxecL3g3aDam2sBHrMe5O
FrQbnJsYEUg2wNtg22oRnijMMQmNwLVBtTvZ6aH1n11YKxO7/6f+gHkHaPYdFhIMvDJMJlRWpn9z
gOFEJ+olv+XdFfY2gHvxCMFoKiNr84zQDWxbfgTVlpkgOkxjLiE/5tLj7ZRA1bh+917BVuj6R0y8
hEdSYcO46qFQ46iNr5IgGdP/+oXd6g7YjhISuqDtsOwD9VOxdDqADWfmC7B3hWxDgEtUez72SqBh
AuYGutN0qLNCANb95KdW2Vatdxdog5Ci1souvFuoC0pipEwPSd/p1XB9uGOz1GVjQzdmVADE3c2w
IWD5YgICoA09GCgbHLtZbYfVtp/wd7fyI54X2AxwlIrUQq4eWAlAyQKR4JbsZY03FJ4+c3Ma9Cqv
GfmLMCow99seMYb4nTPLp6nJmEf5aN54f4CqzChQkhvlliuMnfTqB5AVmUccLddUGBByeV999DUs
YF0QXUlK9vDEgZVZoAtgUSAkPMfERikIvuq4xO1YjaZNeGrD0yaA1cptgdcQrSYlBERyNvLBPWMs
hUUNIPnkk6cBrK5kgjPl0WEeeXPkFAo4HcE8K7+4CONr/KH+gOYg5sDlYOUA5WDk0MKQxpHxTKsF
bZuw0coB6OJjNxPERfwZexTA8IKEQzpC9Xi3h8f9rQtOMexuTt2F9YKaCJoMvxU47p0pNZpRgYRj
cmFga370xO3ELcNzAwYOAA6ZD5QLRGu5PMDdOGMvph/I0fraShnQOJg5HqNEKh8bSNCqBaQI4qzk
+wsq0TuZwaDZ9u/sNypQEHGMskHCzSTbWgYq8nYPNG4ZO/Sh2EnyN7BsN44KI7TDGA2xouTyoN+t
GhN9uti1T0XBFm3Q5vNtJd/SwRV7cpDcqywgcdSjyl7CbU/YMmVyjLNkKbtQC7E9u3JO9jDq4Vek
Ni/lNyM2wHAuLTg4A7Rivedbi5nROQH5BvbGwYbnwP9UdDYqbzqjFrRy88ftU4Dc17PPo4l/5h+Y
m1HQzeFdwKkXhCSQ7kVKig8H7jvfrgUaJXBuEDVCO8HSgLFBtlEZAmubUAMgUwKvAXljBs5jzp/i
YEaMEN0QLtrMjuzNGL5iV7B6NLgxES5ae550PlX0tKayY4DH4y9lD2LQVwXWtXawyAL65pHnskkZ
FuUEGlgFeDdwN1g3v0pdKyU5BN5niHISmHsZc0Cv7Nj+ZsEpBCmEnvUQIzcExc4NgV9nWTy52OGA
WQNY33XvmQQIAVQvKDX4dMPCn4escfQ2YVtE2CVYJdvKDEibCi9LeM4cAfU2Hv/QwsqnzYSVz7kO
izrERRIWES6SmfNrdffr/e0eyUTAdgHFzhiuzCgFud8k1Wmnaju1Y6j+AIuvjVM9kstYG6LvnoFK
EBxuSNftsAUdcU3x2bNP6V/IJ0RG1OVK/53GrRYxF11zrhS+DP+HplQkQzm4VUaLfRXZAr4IdW2o
S4WoT+uTQQk+DxouGcgxYPT3PruNdYD9utxypursrR5rGkpcmsHOA1UHUgdQ11wGp2DUQOnChQ8/
Zdui5tWuST5ChoVUyKZ66AwXv7cGHAUl/Vo8+TLINt9sJczmetxXaZP5VDNa5sdx8NzubTFwU7f8
DtxcewcxZ364SqOTHhOialdIeed9b01vxttV8h046mXYMfbiCWFbmbFzkHN2vyMnzCfcOWN6m/B5
wBD7G6gcnHz9gBYM/VfRCf2X+9r/RMQLaTOlCYHSc3ZdC18N2WGnYXqygOQMTYBi1xexm+QvQOMd
c3zsnKEPjd44CiD8DhwONSRxeaUEAtvg4CDgZOIgKwP7PiFg2gjAO0WdJHBuQ436NsxsmiA6e1dx
zFbE+axnMiV2fbNIbMnT2Y0eR81bS/OGoVVhdZ8NloxUpwCSUanHpzYB8032VbA+vSlXMUdcpNfS
M7/BaUKMPrhGCzj+Fyz+1+OKF65AwqXtouCtaGBfWhONut/OmDeAN6cC5sinyDhF/SYE3IZLTYKs
SEbBfypZzeIbt7AzPDFmNBwofE3zbQRX/GMtzHuNEAh8sF/ZN5iFEWX0eswdy+WQhfPY4nUY8fLY
uxmLsccwGiacEpk3qDjvSODhvGWqvNQFTEdYDPYthMUiieiKA/OMdJOTgtH0KlzdwvUNjDtYOQZh
Z38CBv6VjwquLQtIGzwb5zeQbGBsMGwAbNBrnnRGBY1ArQGrIYPeNSG1A56GDAo23R7xfuLU+F8w
+sSRDR30qPnyIDCs2vRg1CF5IQHk2Lyih0+uVs6jhmr34lyRgpzEWMuYZ1pYfW+8sw7fQKDTei1w
aUDpU0+8n8kgfPij0wN8BgVbdHq4Ga5EDFFx2sK1rD/AnmE2mja7QyMSAPXNH+QZSiWwE/AdWLPO
/IyH7eGGmV7JZH4P1oooo+2sLwJC+uPRTn9NAMzUp9YfFJiPklYxIkoQI5SpC6QYeAdq5mT4OhT/
nS5MpxzwZQS0U/sGiAyAJmhPmv2CVkm1Kkx6ZzzZXEekxshfINsvAHB0ehCThj0Y5Nf5FWT3EWPd
DB/+KmjBeC/+o1F1mGV4JqAR0bCNW1NgtAJJBoJqmKFbXwrqJxD2WcidvcohCBpppgJBHtlaGohh
F1wFMcsLlNI+4Y9OIDzExsZ/MY0n8GPIWHwvAYGCYBImEIBKIZFrUb3bQMbgxe0b1wcTN3vRQ04/
6LOIyqACnrFjoFVezwIZ4y/7Nd0eQIxpdsdN3FTJX80x+qL0uS/C3gZPHA2bplSIGKfskeQXSHGo
GJtZyAjWAtkIUArVT6CRPaaJe4q3yRgEgW88BiOuQP7liqGXD5zM7nkVKDJc0EcAZF4bNwn6SqDt
xy6GFHsqd30dcTc4XdxVIaAxiDFwsXL8qaDBQTKGGemhR1QZfIGEAxQvdtPKrljBXYMGLS4R1wOA
eIGH6aNBHOMCwcyCC2fMOolMJosOReA8RxCg8I2Ov0UiBfKekyIdm+6PAeBhhMVNXMel2w3r3U3b
bpwv5G6UGxsPWxeyrY8bj55P8xnCABAv6PCi4mbq8gjBSA2A7lPX2BOZx3BG9u4zTAkaDNAKPIuu
TNn28OpjVGgA4RhrQX7tqatrhzsSHBhs4f52fI3RuM1A8AJTYNvbfApGMDk5hG6+OsI/GJwCHHgN
cQfHsqvlGXAoEGwBMHwRSQtscUPyQb1kfS2uzaDBesVd/zVeY7OKeGDAgQGB1+sYCiW/8fmR2hNP
JPgKELBGzWJ9ERJovAABg/8u+MSEoTNeiyBpHaVa4DADvTJ/8LEnkh/QQ0RIf9FKjPYiIgfLyEMy
KoOxsQF7pQuWqTtzoHQVBsRXdCVQh+AFsJsJPyPnMd+eqzAj8k7yeVxpF+wcCcQ9NClKP4zQCNnC
QNsBgEF/BfTLPSBug6t9LO2qeyoElZBf8bQDrMiv3BCrdxBp/Rxf3J9fXCBB9OaHodoo7X80VVtW
7UhO6uFW7pBwhzlMbuFFisdKX+5KbQsIJuQjJYzKC7CrbzATyKL1PUSQ0VTMhSgTAng2hX/Q2t36
DR7O9ZU/pUw+w4Hr8K3o3I/3lenogwgjQq6UM92gGEUkz3YrVCtnFe94qCPzHEeH/Y1K7YVwthhH
loryMbhUeJT6X7kPP31SLYZRbFb4qksrZ3ow3TsTnDQYHr7Y3SFLo2tjntDhCOWSVLw7p7TRIvGY
ePU4c2qNKibRKtxmIqiXmbVbFAkF9mStKyOhjVScDWHykfttYVC/NRG0RVWB9XWSX+JSoTQg3Lly
/zGm2XBay9joHIUMuH/LGQkxs9dd2C39xXnNfHlH3Q+LaHhUd3AVgQWe0M0CyHOWJGZpVYUnXr+l
hQi8kXV4F1kMvo5485K9IEKq1N6vqKSfx0HEROladFTZT9f/IZ7GnCH4v0H0G8XUDHOtKStls/6b
BNzss/NwO44wZsGDVzzj1mWFPzmRFtaNInTABW2D1/mIFukbiXjxzYMg5VZF9DbZ6nOQ3RxWQkDd
cLJx6iLsnXgF2G8+HGP+rw7T+LMFypgXZG3cNhYmJi72rQM8TViNjElAH0t9fNFjnOXhYt7apAOd
dC4v2icQqR7fpge1flhNuEUK97mqeVDIuk537UpkxubZTrpu62KbdklNjhhoIDGJ+Pl4OQqYlZfD
Dlm5NxQtHbJpt1VFeAF49PniwSE+pWyJlvL7xK5CJPclys1IamPiT1IlrogHbhJCUDZjYozJjWYT
E+WoNpN2TCQ0FCQBUGGnzpny1Yao1uBOR6Qy49Y1IwlrzelLIgL3qCxABaR2PCda7qkMcko89wkg
IDIUPEo4RsIou5/D/AMUhXaBJb1UGzACixkFvtCT6OObjzZWSmznRZMKdevMkTen6IlOA0kItb3v
r3sr+31DL6C9i9fAPpxZpmpdP4ApWfiJKG8TxvhvmB9XrxJZz4a1EbJTxKc/zCfRR6sHJFKC2lha
e9NRhCZQ8OXqMzxRw1ox0MROq0/KV3AyM1EPIzVtFzYlxv+C5AnytfS//X5SHvJXKJMtpzvS2ef+
/HDzzj9vHtwZ5QftIjA+6/JzVSTnAtoktDcFrB9bHoaKhksAGN0/DxiCM1yP+ArREKsVtAw/186A
tzEwtYc1Tzlap++7hhAxGLgH4UY/NkR1CEdKFH90D3SkwtdbJeNLkFJwolq8L9c/umYLA2huKEac
pOZoecRjAEgCe2N4z1UkXzwnelPU8+c7fnyErxg+1irYRvHjRizncLZSEp3SHYlvvUOEdq4fuhol
e9rH2RAndL56KcxCme4hHDEiVlqKucf5dxheLlAL4rKNpVtslvG6jE1gOMfsLYITVWwhZlMCJJv4
EnS1l0KvPdFisk9vvJwceDR+s9gPdac2Czz5DyIBWX0ljWOco1samuONd+Jgn/8X+kDJ9DJSNzwJ
nd9xZ5a7dbm7z3K1DiYFk2wq1q3O9pt7HU7lwGK1d+LIf+K+Be8gMrkBscUim8rTvzf+rRB20dM6
Pm4IKRGhbRBpJ7zMwQcQSh1xrnmFS4RgKqPNQx52AmLyr99c6VeDAxPyK7UXZ4iHewSpSAikmVii
9r4l8PuGMhVoSXtmcE0e67vwh4fwPQrhH56sBLk14juxcG9mIffrOluDl+oqNxEXqYE5Y9EyZ4oX
s1/jHfmGZ34iksNTgNWjSvvnyklV5t7HZYAJIX7/pnMdBAnneHPug3Oev57wQqiYyzh1gfDSbgGJ
KSZInKAuxgboJTq+SaCO60it/WjSreMmaORglVqZfYWnmPu/MqYjDMCBGDNvVMHtPIR3E8KGFOsY
v4ULWQR5EZwGjOat4VkmEmcItTySRgwNIo0JwDHujKg5xnUbn45xA0+8jFP4GnN25A3bYjgGsj3U
iSzjXxPTFZnUopjdMSeM7oyRDxAWZE7Ha4yfwWZ/v28nqlKmx8jvLUwJLqi3bJr4CRRWdFS3i2iq
WIJrQm1gwTBZg5ZthB8CXQBVO41A8UGP0WERhwia4Qcq99/NJzOzD6ZG7dt4uKA4RqxH2wO1lLMd
hR+MKxoxrJlrEZmyFtlYqDpzT1Zd8/kIXQTHdnTAX/iuDmwVWmQqIaVN28GctFBf5BwvjIToj4ED
qCQgyBFywmxJfzd4ut9riHLG8w0SvsjYsi4oB9j6uT1x9mXYecOavoB7JqYahKph3jOsRcgZFj4Y
NerzQDm9ijxGGX7a2cEEqUlWCFyVOJNsfvd7s8ZGw9HWzg3u1OSoa7FIhtTPVvl8nhwuodaKxWgf
xkj9Qf0sw5YrhVyRt8a1xObB+DrNTrNLdcTVhO/AMP/+VuiovARXYI2toE9ZBOHIAUBr0bXAB2D3
DamJF1rM1MB/fjOSO09vIuUx4hfKWpHuTrH1znjodsKW1bqcYy4cvJlFHQ9lJr0ersT0QZ3RLg7O
lo2F7Xekg9H7ZRaN/Ih7aKRBfg8wo0CcdkSaW/hrHvveh3pwknxcDEgNhflEh8uP0K+Ay5hP+fKD
ZhHYtPJpu0gwQeiFqfA35omM8phyk7+RkpiiHwjLJDYzhff0BjkGzkidQovh0yk+4t7i6tFCbugl
a9H6/StzaJOQgcu52MAEt+gxaCoJhJm78So6s2VdRZQcvC34Wf+/Bk41/p47jsUFxdRGUVbrzVpW
FSGR+/x1KKrs9t//Jf+jP6WZUm8opqikTPM1XrGXbimjRA1FBcVQlOppjVCBbQiSWUK5hFPANm5F
JBWGcYSRjgEFU9GL2BxqpV5gvBaTf1nURxRHJE31RIfamOhA8Nj1czlELUQhRBWUKaL+KQIqH8oe
ah4KHqodTB61uci5w9KcixsqG8oaahqC3S5mcjQTqpiFaU/1wsRAkSyOGcqVGjltjp1skNI+pMEt
pd1zsL2hKhmJELUP1CYEboxfvkjcYBhq/eY7LBT9HlNezBFdrAXglpMGks08YKoaZvTQMAOKJSj9
GeGjr4wo0KqkUAipVVQKDbLz4AaQikDTa1h74PqpeALjpyYpDPdgPsEHAGZVr4ooRUQdktoZvGJU
LLOWJTwfB/uPVY7ysFQe1B0zX5dagHKjqr76W3R19xRN1DVK9wjT+7N8PXfbJXR0gotUuxz5m9aT
XsTc40HUGN+EcfRGSK1AqUt6IpPoS7BUMEQ/7IHM7mwn+BcCy0iJcLKZZegndIraZ8NMCkm6hXQc
+dNOPbnMUCgpRD1BMUHhQhlBDUEBIf6daefTAzmLEU7prR4PIGs2itYBGDDDytzXM7/U4acgWvOw
wzjD4+WK/1vE0jQEV7sdwhGyxRTJaImU+MYx0STsWZXfTWKjYrtawmuX3aknG7Ml81HwBtmM2NiX
fYgdqFv9UgwP6hWsL7Yh9iBzODy2YOONaEvZe4BZzsbbGptNLYKSx17DTqMTsuer1RPQCwPnKjvg
lqYiJZ6JOy/sxTwQW0YfbgzDmk3sDTonPxk4B2zamsq4LeM7AEIWsfWw75xhgxh0kYBbInNKwgVT
Tthfemr3X3A9RaddNtiviF0F0el1LfhGqYj2uX/GzvhoGjuIFefcfqE5PG2lKul5c9ThzGxQRODi
jcKJxHglaMv9CUWzITYbdhpcuYBlHiFsWwawO9eIfRx4QUF4HLOv/P+bimIa/5dEtVEVYfmt4Fa3
Wv2NRJWdhl451jcOn9mRbprVbsjbCLu5QP1JutM3ZxoCUm3wJu5nRRcyOd4qBxenFkcWh9U0ivDg
KiSa+YqH1hxziZsczt64yf1rMGQzWxlWDFs39hGIgT7J1u7o6uxsFFaGx9nKkOSZjA9Ug+vglJKD
lSGDSKwMMUEgdMKI6u0Fju8YaXoUYt4SH6H23GLjxgyewpSqtLyLAnYDIQWliiz2BgyoNDHIvBx9
CtQ/2AP/FhTN9GTYhhbMLqJld1THcxdlhYMW1tQHHi4MClpxRXheUNlSD2PjlXtUs5SyC4mI+10N
rJARaBtQwqZPxjlk2yjXQr1zu8dVEZ7x2BcFqlq8phfhuE9VyvAd2jjiL5j3cO4JCN4XmI1+UpdS
ga6aR7NGP3O3Gd5Riy72E5SgAO2UnqQE4TRBWg31ZjZXmiu03sKJYWM48LopLEtqS0WUlO2A4Z0o
I6khKSApHVcozCB/utfoVyTB1nDrL0rIXAmff41k5SrO+eu8CcAkgEd0bwX6u3HNHnWyvyJfcQgu
P4w8UvPo+pzevfYYL2Hi1IRregtKeknUgZSA1H/SE5UflVQjhdcuiGOCx3fafTvcCXnYpjbVX60G
X/C5Kf2aGUwHvOCMmGs9qjwMpKRC1G8b2HFRHPNH1HeX0THkHwDZ/AV+4Bs8KuHM30VQK9ikQOpK
gUW7+sWLITpRlTSFf44pGOMA+AtdZ5WM1IdS+B+dytX5ofl32ENZmfrG0ME9Nitd/hvs0W3yzSbL
KbQbUYvACaY6WWF2h8yRXm5DoRDIetBHOglcHUHhOyi4IK3ET1LPQKlaonHRrsNcrCmTZHYbTEIh
9tusToI05kmDh10zdaRDnZlNOByBdfkthoVEe0HZy4BHEwTvEBUbrFbb6IiIGjtgaAHjq9FGt5PQ
VCunSMMuHQ4lzhWaq0zumo2esTBiAEYIIsRRvYu89Bqz2oF8EhEOhTy64qkEd0Je5pQrsvkIPiON
UOjviqjvg1uPoWFAgHZmcX29FgsThZfhrWry3bwcUoTMHnJYHs9b6TJ2F+wAyfJDrO1qgNuSq2XL
CpJX9uHDBJ+9xNmGEDrhQlrlIk4Cnsa+vkWbzd5ghkE/xgyqFaSV8hhUlvqoUuTRzN6fkLehS+Xo
Zvw5KUH5Ie+sA5N/MWYH0cWFZc64gMiCJCb96nk9UNUhiN8DXPZW7dtFssjdoC2RZ1BFZbYlsj0I
DFrADsa0BtaAlOBoC7l1u8eJlOF5DgfTisVEHEOg9bhHNWn0QDYAvLN4kkwguDWLGGWx0sWhxwg2
jxuRToHf8HbKt8WabNdkamKyN+6YKYcpDlw9NGtuHURRtvysQLK5+enVvzTBuaFeCdqLNeEasfHO
bFa04Xup9hymWQq2r/22YW67Do0s6j6YPo96dNOjUxbdadzmaRJAPjoGhwdX5S5VQgXBATQH2DJ0
WKDW3IV9I/jHdD4O1a/fEu/1P4SdZ5OjWpZFf5Ei8OYrRhi5dJXuC5GVBkkgjBD218+6UK9iunti
OoKp6Vc2DRzOPWfvteGJMyBWv3hawTra0eOPogdHuIRpiAC8d5bNxUJvh0bBXJLsAJrpXH1h98A7
kRkrL3gh7J9Hz/39cPj/X3fa/4Hr/dcn899fd3VSXC+l4CVUbkHQNPJr97l6rV4pEqjAwjMgpYtg
sP7FQdRHYBotKyl0zpxjGM0Tsj0wC2BvyOglIZJ9LWfiGDisxAU6Xj4owdUTTyqupF88ruIkmPj2
sOY8iId8VuC+Isw23ksSq4iwsVjmOOLB/UwYhc5TzPInP28LpqD5Gg4meRsjVqOfW+vyKJ8U8TQf
QTqv4vMT8mOeapl00vFFbVE8xvYtPrZxOz/hRRvndiTh3WPyCUjsIqBfPO3J/MBLk6/rPvQvHnsA
YFw8+VzojcGAXb9oEt/kTjCHKQMNr2lWa9jVGG/NF/WgU9yb4p5YobI/RbnFVYniUKCaaz25ml/i
lAgQpjohth45chSKpVbwQiZB/BQXFj5UMLGibtRz6TjCSMQ0krkXZd3xhgGG0q3RP4PQWBdgPRgS
nf6UEoUJnumLgkLXmDyoPOb0jvOLnwkoRwPMgymM2ZWDq1J6Q6Xwt76gtRjfVIqMsKyeAiRY4532
xIPLRb1h9EeYMsgFZIAwaUhGwzB6dFnJ49LCyo1WFnJfhWz1Xn/HPN5+Yoc232FqUSMxB1zF5NWa
TzYdU01HutO+lrIDdROBDxfFZ8JDSP3J3YhhW4fRldo3vtXtLnM58kOAdVCODZX49Cg4lRixcnZh
xErVWfSgSEKtJ6oPUgwKEP+CqEFfWnuvPVGHqJ2cXPh0UAUg9WHMKImh6OUV0QDSHAEq+5yKOz4r
Cio/nvlYXzCpkF+Bpg7C8OjjH8VF138CKhvwtl3XcL7/uufQD0AAP7F+3dZHUKAiKsuqiUoVsTq5
vCNSicwsypg6V7KLttUR5YDxqzY15QLaqztcMMJT+QUGOiXFOiF/LTAHRnMQcpxz7pGaboOxXufM
1JN1lqxPyZoYkxzlPJv0Y1hWoQ0PnFA+LQQVVRZOPvypfx2NGyPJLLgqcyFki+6FpPTcsv2Ru1Tj
YIoMKbbTuNGihNv722S+fN4Mc12UB7Am1MWYyC/m6oVLiaQ1n86c/+fQk3nzjuHL3mIPY77VnTb0
FLTrOcsjpiGFi5pZmEpFaHkbS+/j/bL1Q5iM56N1fs6ly0J3JYtUFXOOtliyVYgMokTCmaJK4gJi
h8Pshk2u/LZUS84R2YvNVO+Josl1nksnFg3+zSOni/vxAZ3JTv0vcwjLVv/jyKBItq4bBrhNzeb/
/nUOkStyce4veCfENK28rz6vn7c6Mjn9M0SDhln9YYvoqUe9G0hDwIf63AsRNlWSowRYHX4Kkt47
0uGkf7/8GDvQnKyG7OSdGQXeizFmkHH7NKR7pNr8RRh07zG9iOtKf7JlAneWn0moRbXNuSwBJ5zF
4DuYOCEIH5GKhmjqieMYSDKDfCHGcFX/8lyGGUHd8/lNBmYw3p2KDRElQMZPkd3UAgM6SsFg4xcj
F2uF5Izkne1rj/UzVg/lT5XEjFUI+X59LkhMvXq1Rqb9gTkWx6WJxtx95RVyuojcej6GFTYMPlEG
gEW/MaFNDLUrlc+9tQefguWE5a2addjt97UwevoVAmZO56iBo57wRJJ/zoi+oX4fkPyXvbfTW6es
PldHCL/olzR4RBL/UL8p+LgQU6LPQjfTb/gVSCbEwGgBcAJzdHR5K/xExT59bo+oGrAsGaP4B47F
W/mj27tGa33SaPlTO0CchJPwxsFCII0AUXdGuuPs3fi2/NN9PqOJV4o9J2pmaZwFmWPiGCIiDenJ
fuhquGRhYu1xHSxscmwyO7PFlySoQgbgGSuCOmSaEcdm3rZnHt7PyTpcZBQjW5jNwIEISql7sbwT
Ph4GpFdPmYRfZMGpALz0hAWnzWJyV1CPt6CFTW/d+Cay5vk/e0jcTNVN1uHiRNr7O+X+4oi8bB67
AegXyBhaPcTU1h5jjHL7wCSjn7ZQUYB1gL1DN84A1795HmcK7jG282g22D7y0XWvak952Bpzdoqw
E5GDmMXIL53Jdna811G8izv9cbnRAbviHTIPG0TvY/OnJ4cadSFgnenb0IgAeBgxhLOsAN6RsKv7
BZR2qIW78bhr2u053w7pxlDj7hYNdmi4uerYbCrMYDxGDXRAKz63G6PaqiQkUyxiDsWL34Ulj2zE
yoCQmWhdWY1YrH9HnRGbZZyl8YW8Fh8tK3o/w/sGDojLnndTioH1gqtM7Jvly4Z0A9ASd23lkELZ
q8Sb+ohtcZDrUtBcw5eXc/PAgXUgP2PaoQRD2oZiDFn0yFdNqEJ1dL3prk92BXM5eiG+7Tdct6Hm
CPoCOi8tW088rMXZ4TU6IiRrBGXFcBT5GbwI/0WsB370k8LwWijQfOnAtiYr4c7GUr/RdWdhL0p8
LVn5IjMlJKMk9ZgI7lnUPrgTTNvy4PvAMUTMKbrWo4Vl8AOhWbYlJJh9EhdicnZ3rPL4bcGR1I2R
A9vIgxXy8XUOL1IcE6A6UCrrBSx9p/aKcKWub1KwQjWItLF8Quy6JZuLnQATVSapHZ/iFgh/s/LJ
RRtXvrRiAurXDsMRjF4qExRBPDomkSFHq1t46wPpFA5VhLakCk/HKBsEa0o2Y2X8853lgDT3RTRF
NEQPx/Oh1Padta7TsKpxVrpqyix+rdjfdAMdW9tiixAbMInzzfh1WfQqLFB2w9n9Hhz+TGGtUch3
jkOEVIiOeRYo0zyh5SQq9lzQl7FvQyXplZ9C/Tkwk1mDNHDAKhC9o3AzDAeAMHy70Evy7erJrgun
SXgJSDd13uDpI5S05yBJB4cdqDReaAJCwAyTZB6aqX6zZah6z9KNmSZ0TdZsCDUJSRXXiFBzESEj
JmR4OfTMeb2Fuv+2RZSJeb8helBf9x4e+DHbOnuGIfibXEKWV6fIMqOBdwSLn3Q3STtT2mWrne+g
pHeUQw5DjsFEnN4EDrwHaxlcEFoQGDBLIkH3q2jIFa/djqzAtzQxRFeg6ZQv8ThHV6gs0HzjvL6p
ojehMaEroSXpakd5xBuW/9AVilMsJ9eZAjAFUBn4/GFxgqJGZtqTaDMx1nWBDA28osBbBtzdjIaW
e58oYkAMfJ4LgoFNHU8Lj2G7oq2JaYQy4JSfI+8H+RlWBL+At7UT4AvucNSspOeiuGy6F751yDY1
+tE6E4ttIeM0ozSJb/glUZrytG1P7vnnLqAAAP2B+EMjqEqBc3zu71hOp8oXI2hG0lgREGDzYLT9
plG2rRcMbkqA+AqnApWCMuGj2qWHA3v9lz/xDy0FNfnAhJN0I5IbqA7DCOID79W2rXfaJzASfP1e
91NvzyuqL1Fv+DrXVwDJKz+9rE/IY+5IUbipMWPp8kaknt/tyVE4sdhPAC6WV/+CDAN6iLq2bLya
gXQVUACwJIrfWf7J28sMxgqvowNHP89IDMsYPm7GKEAk5iR6VWS3ylgaDIBzQUXMJ+jh4DqyLxau
ZqP+o1jDyVzeHMRpOJnxyCNOqzc4lZPSVx23N2KrjG8dw9GILSiQSk7WzLtZuknCHku3pjZvCKfa
61aPhNKIWGq6XNHPoajiJP3/n4FV6T/3SIpMB2crtmVYtqT+2xm4TtPWznKdLw3kc26JpKZW8FSg
Gw3u2a8idOve8N6JsRnQZBSsBolywqrcjJDi4HzNHxYtLfpGfHhXgjb+nH8ZcUS0UEyPVbxZHHgZ
YMFd5B3OG4Cxse6k9iP2T4PqLAevtvmLDZUxs6xzCGjYddNnlnQjst+5fTBpLLDhDgn9uQ9wUeat
G5BEhjNNhv5qRSsr0n4m0tPgXDQR/CRYqukaxygAQNyyleqRDakU3low40aEu3wf9bAZouQYn6ZY
yjZn1NyBOeeoT3pwGVl6hAlzEAEBdQxGQQJYFU9qlCThJ1IbyiPAYEK0ScxZfHZIUR6y2ei5QrvG
L6vEJoYr8qzSEFkDDtN0iIOc+2AVPeh8SkNwswg2JaSFp9cRUyYIC/aDujehcNqixoIHoW02PK1+
xemi0V0b4rW4DYRIhPvU3pUI91zJDAjgIVCbsykPKKlbxRQah8vWQXUuGEC8uhYnFmASCCJXskwc
NaCM4tpAlg0qBlKwg7pk0ngxrVdk0TovzWtpBbCCoNag5uYFzpwZdUPO6wuQnU7yHeIyP5/8PaQy
IgKu4Rmk0BSl+sNAF4MZI1/zm5cQYRKE+c0FocsFjiARwQAUGIlDxYBBEWnPzT+sIANO45z2zKkP
PtDFG6sogayYb5SNpYX1tJ363XU+uBW0vMJyoWG5KKLe+UmstTGnrUqWCAZcJLuMljgigUnQmZNE
JOpsGAPjCvRQ+3JvbwAsxpzS+nsmV0LOuEMMoD+GNdMJFgYof3DsTZ4MIYgevPT0VZSjyebpNHyF
R5uZ+X/BnGraf6YG/eujKbY1/2vFe8y7tGwbjdCIA/ZVLh469dEad4P6oDreCawADyZnAj5+pnE8
nuzYuZR3HLlZsZcRGmEXZkyFgf+RJxRsJHpWJlZn0o9JvfthZsXTCtGQ7EBrR+mOr+jwVVfG0qmt
OZWIB5d5Fc/uBA0EGz8yJDK/aeNoVT/1A8+wfuApRl/H/pgfTV5ACm0Oo2iLLyBcKt6hmJcR3fHq
5YQGXEjkyos4FwGoxwg+FhtQoGQhXrhu7Ijxldu5i6+2I+zAIpE9upC4gf/AiphT85Af7UiTIkOK
eNDVJpKyqD65ExIZjMOYg9en+aHvEkd5Xs2psDYgaLRcJ99AVDPHw5JVxKrpcLujEljqus/BVol6
MKJ7GcKqivKKAi0KQzaJ2pCMojyYskuireRQJIh6pk60Y6Ai/IdAc0SWJQqGlYYnXgs6lQXjcJDz
ZqBXurEnc6UhHgeUOTGzaErIsaDdPsvsMMOV28pCz8qQiC2UQ9kgDUlVRawcxYNMJKkjrhY3Hk84
QgPo2cyTNiYbi81tw39/r3wWVShsAyxn1BL+NsrJ+eZQURRIHl3IzIu6wsyL0oJncGvzmveRvlFh
MAFTZOyP8av8pNDgfqHWHH+oNsCJKDgnEK51RE+EW+NTerwWeybuYBJpkDtXQBNvHxJyfW1N3i3L
KeLEaVZuwqphPaIIfKfsnFpRedhtTc0W5pI6E5IoQTRvrefUpUMFqls3oPnD2YjZ1BAM2s+XgUk6
vI6gJxCaoyFu9okVaaSAVYTLiZZqBqzTDVqz2Aql1VKUxtLxMd5ThrScpPQHfivFSKHR+ScBkD4C
7cSEmcEraMDniHOSm24rnxoFRXviPjVgZTkXbp3Cv80X9WopWcDEl6pF4brOtYvyVSM9RrBViCJ2
/cdNpmnuUsqoZhqqRKaAs7OMmjZjzwgVTV1qm8LQk2PJFNeWKHJZi3tha1bbo73VLjvpsuv6XWvs
akOMqk6EQK1XTHU09DfRuRduszyg5pldFLoW1emMl2jNxRSJIog3gDooRkitcAgsKhYKIh3XmTe+
OzHZlzbXEyvlWEN83K43UE9YrVFeuJQd/7Nro8slmitJ627uTzI7Ki8ZPag0lEOGUJff1MQO9T3C
wbky1jN9GrUVF+Mu1m9oQuHK/JcOxrZFi/JvCzZZtWQTbbEhmZrybwu2qbFP1nBljG/8okgOB/kR
Io9XAWdBkC+9y9bur+QIPQC1jUP5eSvdDwZZrPE5wVTvKvcoigAypSh8bJ8SSRPU5t+taLnSo8uC
gP4IJ4D2Ph2qV016YqCfgvUSE4zgyJwdL+XB2DHAYBQDuSoXMBYGUMyCuPjVi4MM3zrHlx+Oto/K
Ocahjm0dmC+F+Zq8X9fwDEx0MgFy6EGqHUT87DgRNpWnCBArA7JdWey1d0YQDKuYUAinPf08zIJn
ZFQVnijkVbDM7BeGP1ceLhBH0SmLQUTgwafKUp7Xw2f9c95SeBkKUaNZ3TOXQXPGxWiGC4gJF/U3
+yCjBEYtcroiEJRnvO3gTlBTgj2AF9gwH4XAxb8g8mAu1OD5ullhZ4WDFWpzNkxrOMPWqF29Feja
liOt7h/SD/gTGsDcfqNSE4gEGB0U2EJwdNses22lbrXblmzhgf+BF40sP6wHAvlMoPVL8sFgBnOQ
uT678iow+6BDBiqtkw89wiHFfY2wHxqVzFgEWNEAeCkAJGH4z9MbKAl8ShijJEkgr2BDsGxVn4rP
e+UBh0j2m1Z7eEPtX6O0Ln2ejQoeE80Ek9UCcIEDCwuWEONL/1kHRgmeQHhP2Eov4YLAstboSNpW
/HYeAMKYhDdJKP3422E2sQ1H8QF7TOCEuKav1ZplmsDMs4NehIa4uUBGLyqYBY/Bxt354oOhf0H+
sTyovPfR7uNXIT96uGNJxphXDHtt7mH3+SptZhYWP8PFz3Dx+n+G+IU9wGWBxYV3I/0p/eSbP3Q2
QKNE45l1EQ4Dr3plzcywlDu3+7Te4RobK+rR7gj8pdyTCqQc3TWdItSg1IeGPs5vf8oEKudmKyvb
Ww1fZDfVO0XaGZIIHuRIEQsJIMzqDI92icPLcKpXHpK//xQSHfA6C2GHv5SzASFIjMvo95WLX20x
SDEg44LmwDCS5MyV7L2OnBfr3fGpzJ1G2k3JLin3erIbpr087aerxz6N908utmDKT37z2XSf7Sh7
4LUDORE7dCom1cUr82QgSSODm1Q8tDi2XuXHjPcanRNjICct9sy1mXPzu2nBbtQyEsHRHFm2YIBR
HSgapSZaKxwJxCkI40z2gn7p9JsuczlEpb+74x3fKjpQihXpgKdgfOA7MtPbmJfDYX1T9qR2tbbH
1aBwBQ3ZUMf47ZW3eeb3NnHyTUWyfiV5wEfE8lHYJVghI/1DWAZ7CXLR6Qcd1OlnGtDVAfkZ73EI
yY+Mx/mM5WFNgWg4d+FdHjH1gVkJUjlQ5oMZ9PfuFRwQUd2kj/dTVJnMzxmRoiRYtIJeGzPVRPKK
DghhAotOD7cAFWfHwdF4N94Z/leetqu8uqdg5jaIJcbgyS8pYMnB6J9lMYosjfooOzu6TgD9Rnj5
Ef/GJ0PrUXdIzGZefuLIcY1WtJFWlIPpfae5JMnIoFWdRCI6IBIijciI0gGNnyOqU09mCm6cvVke
6mTfJvsx2VdW2HwgnZgYtwtSkVFuzFW8WsXHzs0eEgvBNIPYbZ4zcwEuLXDjo4VIhrOeyF+CHV99
cWBl2stJnTnirNI1GFTOFRPVU3H0qi3//wjNH9wemlahgkK1y4UWSmdUo6/ZoB59oFBkb2r6n+Cl
fGI6tD7P8UvKnMBUIbhhqIG7L10jwFiWseYcyATFnwslBiFTJ3pUZ3VhTeJzka7NhdOkZiTLzViv
s1rQ6ktVIJAA1beDQ0NbFRDjdmW+v3X7a3YosoM5eWy/v0uWsRmJBR6MZC458WAkT4k34DTB9oq9
acY8YB+660BxcCbCHEHlwdlx3l/1XaUjPd2WQH6KLSxfCTvnAPXDlU4bZJS5eoDrO3Bnc41wTg1V
4IxZO2Dj6JjyCMIwQks6UtwXYAiAAmD9RQwJ1MP8dfcwML9mnC8gE3olvGNcTC45jyPgBM58TLxW
85r5OktOIbEn353QImPZfLhtxBAUwNED4ASuqeXdLnCxSQG61K3CaAEQ8yMbYkzvTMDJvWYIDn26
2qDh2jMLbW+exunXZbfFux2U1g3Ghry9/PAi5i0sXvoUKCbcywoEQ2TUFBtI8Oy2OBlx6wyv1Ehp
voxg+uRGJlSeH2GI1QwUOWTPV8Lju2ZPBYqFDRZvaEZ+zL9Z1wRDCYKWPaMICuZKkIwT1zX5J0Q6
hN1M4iKorJyvir71JuLKbjd/ZJE/X0tuGQSy1vJsRQS9Soy9GnE1cKq/FF/5uJ08dHimJi6OSIsg
byI44Cayv5DlseNfQFvs+O1KRA2jz1vShlnz5+jSV2LNT+ol1yLXW8KHR7zTUK5DtXHNitYpbkbh
SSlxFuANHeNrFSdDnFfxuYqPGiikeARmqJLgyrD9QgO2S3G0zXeYctpUm2wIeiy31M6GXDhnqghf
5O2CvFvQz8ev/rYb7hmwDg9QVaOaXW2xlZHy6zHf9yz5WsDm2teN4ubiAYKwU7DWBaYgofMj3uTH
/oCI0aEn4m7EKTDPSmG+su1nStJ/clzBXYIxg7OdJgSAaevdfheTx/w94ycYFpTeStuRWZYYW1gN
PSO/F45l+W+MevlvBY/x+NvcFy/z0t4231jlWV86MiQcDBobSXEJOhDcCC6QGDND4TZ7m7A39a3z
mdIjAn6aHoj+Ounud8KpajvrFljxcyE4WuZE5WuyBrmFswlpkul84rWqKzTxDsSgHgtgOAJbHsSx
7qyEnPMwQyBzoRtQ3EXEzEHQ/MXfxQQXFg0aAqa5KJXZfvBb7F/IHxIUAeLf5A/y+/i1gMPRFwqL
vyILdFzoLBAiGE9ouVhCUcoQkFNTRdq7cWLXj7o34FdJAkKRz/VgNW/5ZrxDkNb6fG/JBpMfkHdz
HX/3EPE/bgiUvjjGGluoROYaS1DbbVbf8jx1ZiamDGvNCbBJTg+Z+ZwgsCZcl7KDmsO0UYGupUPA
AwRrg6/knF7Ph37mjU7nlq3ZToDvZyp/9dfa058PChPbg1Zb4guZGUQWe5+gpDlvmz4QDUDmAoQB
8uUN4gafL3kE4vOZ5Rd8SvnmU0k+lSe+UsPDNO4IRQONIthbJ5cVy8Doc9ajIfOlglUB9yYLF75e
Ze+0J0E7KpnhQBVgWKu+s5YjBPbB3KNsA0ZztER9Y3uXUwlrEb0Gyp2iR2QA0XarCSWx+AtVU0CG
EgN4O343JbqcB5c7bj/fIatnkmbW1UaJDOiUc00uUGCqgOZlnhYlgkG1aODZgSlPvbI3tojzp32N
O+5uUblx5yy3zbIbYP7IhoCtGJeJhgPbwdVzGQ5tpa9eBV8xfgFvsHYnV/fhnzkVNRqmDnxMk+Gq
I8/6eFh8QoHzzSNkEXlw2kDeqykBb0o08+X5W1AkkyvWBRKRV8fAINqeh5kcO4woKSQ25+iWyLJx
ZqrClvm7UoU1E+5ilgenXESEDHNEyK0KiQhJkJHE4C1p8WZVKaVfuhedq70z3mkRaZBfrfr37ZMk
kx8sJpD5sGXT6dBmoTegtb2+Lk00ffTS3PY0fbRl6syVhNNJ78txTTsBCGCt3OBu547L1kdw1OM6
5yQGmZOvh8faG/lDKVig/CjUYUw2MthdIlCHFTlbaIiKpuxdV8Hc4qtPnCDzV1URCgfRdhPaQicb
cjDBq5NmrxBLr1gsziBe4AszQ8xfSaHhkHBiwsdeNv+mnWWin8PMZATDtL7YWMLYRNuGjmPp0nm9
0aKnH3Tm9Oml6fHi4mKHzWUgPzjx4jKZN0+hNYV5E5KqeeJkaIW3JjxbYS2FjRTKTdiTs5mHJknc
Hxf6E0dxExKIZvbj8YgvTaQglXsSqTAcFaFF5gLjDJ/4KmjEICPIoE25MIixXYJeQBvkrVQPU744
JxWs8z0+udbwFsNWQnYrLMCtEhDbgJCSHrZ1WH/QnfLpMmTBonifXO7Q/iFE4cuW5j9Y6ovXFYFv
ABzfGc/Vr7CaxbG8ORPDRjqDEB0zTqUnZt9v7eRH/hzO/Oq1j1eXA/cD04EELvApOl+j/BqhekC1
kKJ4WpMtCSOJqSyNIZ8zCqoiqFoEFwiwxNH4rG6TFFz57qqSTLyrjztZ3arq1lS3era1s60EbtDc
3NIN0gBtwpRsYAPsMDAw1I5IR0UocGxDc23R0RIswKpgYIkt9sooBtbpQ8/ZSZzSqX+MgGJ9hm9W
bazlRKnGNzvqODHJkZVF6U04E3BGAFgAAaIpwh8xEP61CqpeHEaNhmFEUF+c5INzS/7KHSUNPiOY
6VC8gjcQhAM0QD/q4/TIzBrDhtaJxdJ8YGFf1MbPfOk4oM6MA2Y1XDwlXOQTyc7zdMBMwV/CIIRp
CC/IGuorFrI5xciaM8PRCIFzRJKRvDNwTt4tUhVZLV89VRa6k7b3as6VM6e0Af6jOzvtHmEGvb39
yO3MbcyJs/3h91lwJUmJn8TFPcxFSnjLFuRVkrHCiiu3A41MeDswsjAlDcEW12RDEoDHFJy7IJ0c
FeGRw3pf5iVW+BMUgJtvFOJa04T1qPNVcWmDYBi0hdcDofvQPqznctZaYongKtmz4iZiLTwHVGGP
QH5NEya0lpWH0HJpwhBa/nVLoLKkCUNlufRhdGBXhlMAbOCr936OSguN9uAUaIVHQWAoR1RI4rJl
36HpgffNE5aGhY4JKDSGQKOLYmNF4jPWTCQGvFFc1AJMm3nFoDpMd0scQ0fSD85CLDktsjCfV8f4
xesuwYrN+/eypzETjmmZoww9hUNDIEhgDOjRxZFT9d7W3l2Akdvw+zuIdgSAsixfwPmL6Wm6px1j
QI1wQIgvmSG1Pn/SoRsAkt5GhAJgqOJHVJvzXwcRLZNx/XhoGZe4GqQFxU9CycY8PHt8UZEwvUbE
0tsoxkc0IKYAicmsSFrXSr2/qzK2ZTDO0B2wM0N6YDEynwUI2mfLJsZROI+eI/Mc2ecoa6JjFmVU
OkKT+ZGjqBW2VihLYdKEuhQqHAR46gg8Ck5J0EbYS7prcLuKDUPPankMGngoI1oG8d3poMKMARsG
zmGzW1sHn10HEjgUoPXyuj0HCocXRsGMoGhmj8JSZwsa13WTuSzYUW9ER1WktBgrotMD0096hxMe
bwRnpYY268pVqKt/tg8sINg+NGi2AdKkrEaCBvJ7HYy0I7xGzy7eFl0JyfEdV3AAAroTSRINGN9H
LnqUb3UvrQJ686ECFQpVT2T99rj46KcpCS+l4WIJFKlS45ZUqb7Ese5I5E0mgHFr0CTYhkFbEtTp
dsmGwyWtP8dKGv+jGmERzDB2HO+UJxpPXGrExdAlc9fQ4wKRqkTfhABf+aJFRLCClKl5a8t7stJl
R90ZRkSs0lUKDDO4kvgHKRsJ3j0MXrHqQP2TslatmNzOTWKlCdVvha4JBAoY1Ht0KdwrLFkvpthN
tGRyTlEAMdPK3UvU/aBIyTjxmzi//HK+THrKc3R9LhwzILnziMHOO0/uZRU3w6YfNuOwGcqNNoiw
FZ/vsIWrcb40PrNJXBwuJA1VkpdP4nCBeAcF8F8RMAdedMDsojlPcNYokYK+cHz9zRECBhsd23KE
4BQhQqWeboCFCV7mC9fAfOX1XboYqTiGcWXfpgDJxkTjWncGbW0aX2ceS8GuAZcOJj5X4xmrxBlc
mZkPWQD4YTmF2yxVWa0i1BQTEy9/aYvtlXHtJdIASalBq0I4wDEnDmr8OEhxgYDgFJGA0UEv98Ar
8y2lKMzxV5wwDMV1MlcU+zlfic+Gi8+Dpr2bT0P07eYvGKc0n9isoCVaiIIxufKdxVT8y/614nVB
71J7rSwCvHpZ6IyqH6TM19ExcbghvievzjmyFqe0ZyLIq8hCeRKXPjFn8qpnm1cAhoxzlDB4Krjf
+PohF0M9Q6EhrAr1zhMfMx/tBI6d4/Kc1kLo+BeN8uIBmZt+GlleVI34ODmlDCLrBc33AorQHpu1
OEpRAutPflZ65HjFpbPiZyYLaBd+JmsFgN+zMEqS/yQPI49CE4fQDVk2tEs02UnrTHGJpmnAKCr8
ZSKrjIt9mOHcftiJLRs0dvrLEo0N2g1RgLjrxS4PGgLbf0t2tGpHSNjlvBVqPh8kR8L7qkQr1fIN
BTOXeJL9zOYyAShj+jy+eGLGTgjVccZwV6x8hDPBQ3benJvNCsLMEGurCJgxdwRGHwCsfOUgJqmg
kAXXEy0DRlf1/ZvbGXUFyOIBZzB/ObP2WZQolpZY/BvBLy4/h5F+CpQLk7QgMamDTqc7d2QMGuzM
t4TYlVBVrO2pQj9E1+xcDLZkf6LsuM2BXmjoMgy32/Ddxko/D78YgTH/Ssmj8JYJGNwVRl9c2bdC
5AX0xTI8Y2ph1wswK9+pGKMoWEXU0Byp4d8qy5mLi4kTHFTOU7wUpS8j/1C+ljQ1E9w22yMUo938
evoBiCezEQ0b3pDi2XxbeLT8Jl5gA01AAOUQoi+71wkt4Ts/iywLkt75h7Usfza7htkWpb59itA8
DjKcitvFJ5qGq0PDy7edIHRYGM5qR4BzBcT2nxhnk2qGqb0JjzTmTZhLYSWFKOdOdxI/l4eV4Yxe
h6aSQMI2HtGw8yOBhGw5biSVRwAnVnl4vIRjEtjEcIO8uhHP6DA/Z7iN7b9e4xxsZtjEpQkUIwA2
sSJHfAjbDBawCVGB2QD3hPKVIaQvZh6vgMROD00fi431SA0HEGt/LF6tgbTHmUTJe31J1lMOaEFR
IwJg1w7HZ5LVFyEbWjbuF9rIH1ZMP2BXeHIGmgETcqm/LcJ0a6N/LUg/ctV3vhkAF7l0oO7z38Bf
gphxiUYiF4lQuxvn9nKFJOiVAUDPmg+G0Kf4I+88QVQaNuZcVBquhfJyNoWOkWsCnMjPshKXm63e
bLN6V0i7q7ST4219clhV80weV2KxzYWARmypW/fNDKqVz6L6Oi+qEdOUdJS0rYFxpQPcm9VeW+3U
mSh1PCEQ3x6tzdnamMJeEeuXWLuxPQ8hkR6RHjndfcFic75aDEoK8a3iqjEj4TYxXIJ7ACFyScz5
8Pf9Lu4BgkADqWtBA5HMeDRjDJ94vGcrmS/dHJwVGaZae03OibgKp+dFhqC09cAuycLbgOurxXt9
ZULGrARYXNiy2GNjB1aQkhmpcnhqhamtNgP5FEo6RvUoNbDBx90k1uOVuinUTTtt25VL4hNB9Qi4
9MhAoEOcPJ0lgWh1E3+Sgnz1xdOiq0AgAmYHPEqrU6jUYV9HqKbaJjZ3uM9FvjbeF94RSI57ev/P
gZ5zrZPYDQ1xnSRrugRkvemVRCvIdnfM/y7X0Nxx20yC+2P/QtRYvqaRrG34T+pXa4TDKcIhBEWU
w6PhIZKAhX0kzxITQ412DNF/LIG4wmLAEmpG/JbHO5qns7ZeETBOqdURucWrX4CDGJ6QZqU99tWu
tZ0jqw+g5BlP9hTf0alwl3LxkXdM4uQ/WY80u0unu0hxIeM23FeJf8oZd6zB94Lo5a5FesrZpxfk
Xl4hGptlpgg8FJyPdiPwGnJbH0vqicMHgJijXUPIAQJ8fKZHFkUkn2hlhVg2f+7Xfv+aEUs+R8lB
ICJKjnxyouTyyYXWWTPFjS2mPhYD9LjLY8iimS0iqUqbOXwkZ1BfI8MKy1t4lkMINimwYadK10g6
uU4Q+liTM722vFb1cvoBFpS82SVPwRu+QseG59+JKc+cC6DYX33bIPHXrVWUz7Qqa2GObB3xqVvY
uXhd3AR5deHBUgUtDKMTAGUntXE/OhZyN0eVA1Cupgyl00FhGlJ8xLmC1z0WXoxhDTYxjNkdqX03
N7hjDktXojypxDWqAtlQITeGLOogm5EDzhu4VflKXn10vuzssBOMwllFT3ISimBaAS40tcojv5zz
0VDnuWG7UxTQMxRiKVJoIoiwRm9zde7SAEaG8iRQXNjWgOsyH4Sty010yz2o/hg2oZp/NIXovFHi
0nAsjGzGosiOaUQk5IxinpgSYYZDWRZq4E9myz1zKNyGBCY+LoYw3il4VC90GPH5mQMRzjBeUrRU
LJ2v0RW5DdphHImYDucbIEnEDXAuN5OB80B0uKYBgGpTTe7gNwrh5oejdNABiiT742pf1fss3WcN
d9323G2v1uZYb/ou7pPIzPkYHfJ7wPIMfst6sV4bPbEpwgJ2JrzVCGI7C+xj2HAEgH0HuJxw3zQK
H+tuf+n2WXZIzoehPWjnQ6YfVijZveIPQAeGjgluSvNQ+4HRKVl/UUlgmwJVm/E5KP+Ov3QMvrcD
eAZpZmta2W5i/+82v6EdEcKOxb1uNjfA3Uas30ErgrAJ4AFFDL/tehbAPQCLX/AcmE6BjByBhYPB
c66dgLZiIMPmDvxCY2KFTnoW3qIK7t46FF/mE2lW6BHkL/b65hbeBelcWFR7TDzexnzCl6tdBdzy
9IK8AFhnz9jgKX1hCDNhw7KF8V3spov9MuBinoc3nAnNNxzRn5Ezm5hg6arPj1JggkV/Rd1LftCG
WCtGM9dPY0ckdRGeGLY55aF476dtcuEAxW4D888+7faVvtdaeI778XwwtX3eeqnXsokbRZYal1IH
X1MJdBxHQtCiUQO40K47WVBt0UkTNwSDg7ghhEcYrE4bwwfzqrIqD1FJQ/8wmfT3gRpBd+JuiI8y
ZqkoaSLLEpWCrBp3fjciSeXdiI5rEKit8egVhEtfhemwv+4Q62fadmgREgjJPqZDVPuXLs5mvyHa
fSNxSODk6wgdlJlNstYnbCxBUmFaDqtjBNtE0qOxjgcM77zWiH/INnBOLNk9eUbjpnUsQycc49qM
L2Z8HePUFJdlxIYR20NsDjF47+y0JjALaF0Z1mVYltyo+FfCIQ1T1IQDKukZesWXCvfh29QDs738
FmKUM7eoYIYgLJjeLAT3bBlwuAkh1nBDgkU0LVQbzk+aYGMtwnKIoyA505fsulHRTbr/W6/CBJP8
WtckB+TjsoHQyx/i202kwI8qfy3TT52GemS+hWSBQoxYGMY1kXWSApfc0QhhOaEgaQzvHqEDeVwg
uAhc4xZN1KBh1OgxyiM3lTXTiX8EOvU+hRfomh/Ubwu571y/c95UBnGtnEx8KvdJ9RMFkM/6bLPx
Xdc9LiJHcugQ6T0ATSy9R1KG7jUo3keitO4HYtRwGLdewsGYKQwQLA7MulcwAZu8HHaI7imsinVx
jQlrOXHZM0CLh3/h0vxlaMHOogQAqOH5r3/rb6uvE0eBGfDJl5qLrzmyt8tvsqG+eGR5Xpdsd9BZ
S87f6QVmzPiA+GZ8uKDjiMESN/FRfbhseDhn1VHyDfZsP1TO16JJQnj0ZoCQeppA1PKNUiRXfypn
YDPwUTGlNwPEYv09sTos3+aEQp15HDCitcpkfC5YfOT6TaiV4X3xAUPX4UKkdz0LkR730OXF8qe3
G3cLH3+JVELIobo3T/fgABv02Rzb5musYL37MsWqcXmWhzOIhz+AYR5ZTKg8rwsFmWrGxcS9BbSB
ozp8vs9eFqmVNOus8AggtUIRQrrMLDviniB8hyxtYR/ga4SoBdOD+Nl7BVMso0yP2oVmCdUdImYu
FDg3BDfEDQG8ApnB5H34H8LubEmtZcvS8AslZsCivQVWRxOdpFBs3WB7hyT6vufp63OWTtbJzLIs
M6xqp44aAny5T5/zH2NUhmYxmu467o0fQvduD58vcxgMD4aJIPRoPPF78zuiaHjAy+ek9Y13biEe
bfzg2lN+tbLLr1R9509/4PxplbfmX3Z8BJ9NTcSYsRCyCTayikzdV6TU8gMwNYlxQEY2GNr8JLBn
A30Mr/0l315yQDowk4R4eglYelunnOIaCtzs3KKszPx2tBxV2Flveq+1bYww92pqolAS13qRs6DW
82B73U0vHqttmjaFIp71Xq8p2+8FtL2VOFZ+OjlePftODw+9l6VYSrp77+3hmGbT5phWv+hLJSWb
6oUyfPaVl1ttK06RJjT60YjvL434oKtxmH1d/VOrMwDrX0s5OP7E2oLevBn84tbn4HTGhMirzJda
YypucU5h2hKS9yrjrHnKGCvn461LuAlksuOryBhMtC4W4U/iI5Q0BOH94yHgGtgp/B3+U6dsEYRP
WNLJFCvqa6cfdmQNoESFL2y7+Xcl6EXT+fC9NHCyUR63SMF5m5Pr+J4eI5gKyKjRq75qn3aMI6y9
6CvTl+XHyaOnbZ5FXy3Fd6sCHkdSP84iT5cOJuX/W/kHPEvB+hBR4+q8bm+NePKdchv6eizl91PO
vWVeAn6F/7UFFJomjGw95+o8Y+mr5i2jPOZV5iEs5LswPk+ZnQF0eP6LbTTnunVJrFLK9tbBvhH7
zftwZQ8LnnkUBeUf/vLdsjcwoNJXgAF8/O/gbK3dbP0/wdl6pVGrRzWmT/9Nux01xtfVbsGZ5oHN
+hj3vXfAmZridhsF4/JdIi7LM1bvvC+bIYTsVh/cVunHevU8bQzP5rPXpIRt4ZJ8Co/xnG8jZ15A
wC4xD5u57rTS5bjfA3j5L9pqVYX5mcEYHxyPm+HoudITa5IQbe8q/UNMciuPjojZw143FJI916l4
jrpN1GoGlAUtSiPILSJOIwGUDfsBg08MG+ucoLMMtj+HVfx+3eWoWEPY2fpnfZdfmzkOdqpD1uyd
mHM97MDqz5rLDwdG1hohWoqUdZ8sdV3qyce5Nz9ktBMJ/OYmnuFBvU4evOtmYXaXl00yjxmvZ/4a
lXzdzharbKLP3UwICqgJnmv9OX1Cd/F0HEpLktaQE5fLu0yMcQ160bkV2QgETQ/Hvdutw4v4dhzK
phofh/5z2V+3hcNRo4fR2/GYzQh2zmmje53Fu0nn/PNimyv1Nv0JoGFwf1ShTi1lJYAkykLUI0d5
cMd6CD8s5qB1g3nf86Dt9qJTGbzOAbSg78lvG7CtcRe3uq23IoV0uwkmZFHEKDX8PZzj2K8VW3vh
7d8e50bMg9obdpUFov9pFglONVnseL2/biAIXF/Ve9NEgWrHt5zJJGL24uBZa5/RNrKcUWlPJqHe
a1DVsOmUhHvq9qaYxHBMFcm5W+msLPcHh3ZvUe9PHTXk/Mm6lE1039ZDJp3sFsZ/t8JW6J143iSX
lp+aQ6QmanN0XQ+PswHE/b2BatMGYYgUuFkHjeGvGU8X4ns+hRBZJ1Jx/ByTgdUXthAAFNrlw0BG
IP2UxCWDy24130wbjSN/EOsHPLb9tN0862vlfvFq0Lns3D+RrGCg6vBCbUpBr9MznPByjI/TWEfE
rN9wm3+A6SW/yFN4ONaH/vzyhaHcR+AoGxlyPfCywEnPTGFlZ/Zu5l4mop3EH0LPVoGMhYyRv0Nb
n8p9YKx/7W66fPBf49Fs+7TRIOpjYec6d8v+lge56/ZCbGrWWGYATijoCes9nYUQPD9bAWNWzl+i
L73jbAgcnXDI2ZtYP0jZ8HBhE4Zg0Yc8ySBduejjqv1j0H6Zf9l+2D6oBshiWbAzhxS3V/AEfZNy
xWfiFn7K77KPY3WtTTccUEose1D12RM/98mdXn0by9Prz+qbmb5ilQc/QlaxWexWj+3LvjLwVQ58
TbBYvEYL/hN1o9YIEQvPNWSut/s7yAyM71ROT8DeVcqHFfp6bKWjS7dGBEX55ukYzwL5CjtlKWBn
vnzxQyJfoc6+yFo6FYsZ/bF7pYu6Jqcg8j/JZIXTokDafYCYAVMU35/H97/gr1JQg1yyQF7Jh7o9
uTsp5lWB4iMGu87mefleOAc00ioCMcW5RvtAuJbngW31oD+Q1sCzlp82T2eF3QDPalS/iPqLt2nt
AbBOBsb+NWqo6yrB2peO8VTPvNVrHjhcapt0dv1/ePeZ1AWhU6WezzqI3UN45Ntd3ml3J5iNUvRO
fWB8Exw2+B9c6ARuiSrj4fNnk2zRjHUnT6QCLuZ7iHTgXJtwlVuAWy3nQLY+3IUArUyFOArVjwFf
5SUka2WS7I0AzX6siLnknGSKwCFb7t7aw8V1hE9tnZ5BrcDOB46qI68Xrw1f9ODboJUHdQo5NRIE
m1bMFGYvGFPRRSvS5Ev/9lLN9zqFeal7ZNBnE9sEqlT3xHRGs2423O/fuGFqciw7b7L4dlD+7r3T
3vZPlPW3vlHYlJcklcwf3tSgC2nK1890C4GUvBlM1pQzixGZVVl2d2/VXXVv1xR2tasECgtiWr70
IXaI3k14p4amAt6wpffp87GjWRiS6CQw7aUsjT20uJUWz75HhJfujQbebGjoMyyH7/DX9J+tlDLt
Jx2lT7OjgMeV81/gusnoLeKiPmcRxMihtMp5qFVLulm/j43X9WBMywylWu2BV5yLFXwSfM+fJrTG
J2C9SaXaEQE5llQtpyuowCQ7MXqg+6qZjXeWRqQ7XVOj7P7us/YSPeZwl9JnaygQ7Y2vO/Erejb4
pNK4dlu98FPa8Ctf/EjnbaqPfzYN82LkgrCNr+VYYG+YrF4nC7OsGGJplH+7vVRSiMhDql5+1ks/
ac0rg1NBQA3osD4bSmDmN0fBc0BbVe78dRRlkwi5PSzdwpxnzviiNVz674039x2KCcIEf16th4H5
QqUIyoPugRh9Jsa929aTdvBaaiRbhrhMzxKabOUwPubaR3Tc1er6OCVS065Pm2NqxDL08fm95POQ
UOMGzV6ympsEvJANtQnf26mZH7V2ZdGVwnyxvUqHWkGZdnCzOzTDe6mrDSw75V7ly6+Sz6kZqDew
22fHtMtbbfHWhVJ0rxFNTcLW31DfRB9kODkHy7qw3LUS1KGtEYPX9eZT5/Dibdd6pm3McQNrGaBM
xslcL3ob9z5Lts3lKDHtSK+LSvciXFKb/Nb825+9+zpgFaX1u493tv/Q8PXS8gO7albvjIsMlu4j
ExCeHlumsdX+DC30fNs8/zV90pDkD7DcvJtljuXldTa4/mZe/9G4c68y/yF0Y5x1UEjIDONPtx42
vprusO9/MfG6BPLRe/RivhXAQ7rAVz8hK36Kz5f999lIVCLspR8ZUy2zC3O1c3o+awAmu2NymSRq
7odNIWAGKsOmEKxcEDJ+zLS4UqhqHQ1qViWKe9H+4Ve3M1Ed2KUdsdpm1ydesj6AUBs4X9BiXru4
6hTZcQjqlQYOtIkTYxHOE1VTyUzBFfUeTB41KY2ayS+sqljpUAQn+U3OvuspdgU5BokJxU3IQ1YF
0rSTMvq16bfbPIOHfdRGuxrT73RHTeYkC5IUh24tcUD2J7ycK9pKPfKbW7956kj0VVyQ3DjusdjT
uPexpXrpzCYjUp1y++msZ5cH554greov01dhFlyttHEf4S+u8b3T91kt3zO+EoyVCNxR9inR3Osd
sy4sLgW9+svhEULFBjRneSCkSEiPDsQFCzRPd62kSnTaPUqjYIT1kA6WkiivuxVSWjcTV676OKk0
lXTuWx0YoWqjfUZ0hNr8A433iDAv7gQXJZlpZS1WUYXLPwis8RCNYLtKJuMQrktv9U5FNhZ1+hEd
Ymw8Kr7Etuwezw2WjvEaZ+USOrw1Bwcwa9T/x7tS9JEi7nF84dZQgXeSTMuu9cX1El+LK0RFNWeq
6I7PVoneiO9Qr7oPujj2tgz2TvXkPEmvk/Q4jJBATywxBkVsSsVooNmRz3TtTMq964JyNb2DdcBV
00y00fIWPrVltyp8etvfTvrVSNfAqG04Gw+Uw1JligZuWDTAvepTSNkRFWKM67bUcB0UCQFR1o/Z
uUv81CLY6lvzdt/0oHgh0GWjbfOltsoGO5OKpNYeTB6RQxxPfQFRqdERazRvv1nXuhjqLJfN+Vrg
vDoDELwMjkfsnETpEmoznxqbNeTl/VBreBu6OwO5DDlw9MQRwT/KirkEuzztw23XFXoV2IBwoVSH
+T695aCjs/HceuVz7/Y6CMVz1KuUk/Muqz9SirB8VBQBxTwzu3HpMhd9mCzh9TrenKsb1+XytMNn
2bejs6Nq8u0UKdmnW/wvuQTAs6tO5sF49B0rqKUhsXWc5VwXC50GyaMvFOrX2rwvmkFgdmZEoXDm
jVVTv+26nCgOXovspIPMxfhRV/sdhRRjrV4Ovky0F1YZ1YVVtq/HJ0xftdP+KIQWu3+JK8gqzode
NSapsCdB+exJd1/ev6yNJ//STVBMBD/ES7A2RudVMvqI9UMZcXxoIggi8DfCkEhbfq2615AAiYaK
9mYrfeoH5NUjwgXnNSJ4WNxeTn70vudlVIqL3KU19cFsEJ1+UuB4YQxyCHh5nRA7rA+/1wYOk6Bw
cJaZbdrsTadRIwGPiaeVrzpr63BgLEoJNMTQsEt1ANDpfL04b2vZ/AuKa9wcTjqdWu3pUns6/tOc
PW/mT43TiPABuCN5GglUC10ubRL3ed6MszT/pXCiF2Kzqqjw24LUQT+S94MWtyHjb2d9LfDmflWc
dTPhp/g3hYMzzeGN08eZ26NYRxE9zKcJmsKpY6I1hFpUoh/tle00wIMw/9L+SbFTSBrQNOdbl7eN
mR2tgoLQeZ0Kz3kIGApNww0N1pBVmjpDJ5cgbPA7kTim+wWGsxies4sWsl7yrcerVm4pv0bAf8Wb
v76ptVpDFaHeXps9vfO9uU1BaUXltrh+1O2IcfmFrqEy/VrL19+d0NeQaUHnH2Qspb/JGWgZFD/K
1Jp5HXVh/ovkhUDioY6gZyi9By2D74Z9T5guhjBlH5566zShDHDoqrKQa7uSDA35ueg4/TxczSPI
HpQUdAxbKTbzfqpAO7yALWdd9gJPi1TBUbjykzTQMxTqjdkFgqIqPJ8/zTzX5a++EOp2G7RTUBXL
Nuzo5+21vs6oWrcp4QKIn2Qh6BVUtZebXi7noeHOsEw7IJ0Ik3kowMKnxecAZkioJW9XZOnEX9Hk
uRCH+pVG4f5EwaKnqcLxGHVxpnia7UOccDKfvTOO7rGY6FkxXspF4gQAAGGCB8NXT43gq685Tll/
7cPYG4n7fO8fuJN2F+Qo23n/E120P7wA01RVlkI9fvF3WQTkLDIB1lNeDQneVMFliQZyZ4SdDNWO
CJdlqDTvkr9KOTbRI9Isy/OlYUWTqyy0t3wVx7RSTvGnkmnM8SsCT9OIyJY2U+Ju53bonxLGLFo8
nFVGhrQHeT/jflQftL6w751qBYTI4OCV7ItWZ1PYb6ApHsvbcwr2dWutOqD+yNEcYC3dPD46jA1u
yQ84+yLcLRHTk1Svq2ws/XrdA4/TsSn3KW2eUt/mWvCucytF3oO+aSF3k2SxiXUqBGRdx88tiRDj
Z3D2Ia+0suUxqy4zyguyC5qLcyPGU7nktXkcB3UFacWZXc81K0/yHcuDgGWJhJBtpVZHfpbGA4Hp
ixTVSK1XkIwYRhWyMtirsxrVK7EXrgx1iCsraxkg8NwOVuEbV+5KS57rZjUTy+Nw+ro8/lZIWh/o
T2UrczbD+wTIqHjLP27zL46Z7YeywhWcoaH+jZbKuv1cuQzO86F8d7tLsyuCjNbipHFYKDiWbY6+
+udYkUD/mxzMg9mgDpkImcNK3Pb3ZrhhQXM6dLklqsxxzPuyZgZAWssT5Tbtjl5rxmO3zIjto1cx
lgtjNOexvgUXYfqS+peJ5bFTyN10iM89zaFvxflX7wxEEGiBqxfVSkWXyZGmUbrZBydwIXc0vTzo
HOnhDpmd9VJd4k9U15hAb1P2w9P4piR8/BjO30MNLxBfXOkXfS6XhaXhMhcF08qtpk09OcWjgZFz
BaS+S37qz90OL4oUGhP/WCibtqpmp/Og8U3tq0fT0/NTfxCaHB7RBtoLFBjVXVIq/1IGsydfcsGE
3bjumdKgZJtBPEI2QtbdSE+LbKwrosH6EImcHvIQBT+DPLWo5UkbsmjwoE/u97A2i17HahPXuseo
N2NOh6kT3leC/celajzD8HZX934RR1IggeJI5KpVN8NxPrUkeqY0KZ5aZsC9lfAlP5uwcM84sUAR
5N2OJ9/OnbdNEFuryPcfBhFBDL5LfHpm5WUgXTJt5qoe30xh4bkAVm5HrXnG40FPOq1/6WmRsQO1
agpbyX2PzlwWuSEX5dA+lPg67LNKer6/BHVItb8dtmTm3p3t8bhTSv+Wwbut5LN2tq9k80688FVY
OpyiXK2tnihek6JFiXFpI42mWfOSRRdt4GzfEOXUmfOm2uSlXrOUVUrydDyxQU1DSMOCoD2TCAlP
aJsHr0PJf3L8XWPKcY308NUaP3r/3uxaHfCx0S1tTn/sqN15YbWlZHQnW9emz3pr2SFBt7hpY4j9
qWI4DN1Lyai8fyOJaZsfnDhId9htnu5BBUOQzj+7M6nzNQkSGOIXyheyF5qXczQ8MAxeDJlfnm+D
ctTnwxoFYcvWavy7NE7XzZT3Zfma8768/bru+g0j+eqgVBrstoH6PD++5WOZtKnjWZgIQvcU8Eq1
44KX+KuEOlCJZ+ktkHXQu3q8K9EJiFWR+tSnhGnglTBKcP42wDsrx1MPDyYL/Jms12z3kkN3t0tO
UbJ7iMhmD/nYbZKXavksvglCqQ5WVQ3qQeUwqFbAMP3Kpv+2EqU5ul6H2/Ggcemn/GnqXGKo/+UM
B/028XZzn1an2a5buvfa994uJbuhs/yjDyjEAWQBNAFTd8pUJyq1fJ3ct0rIT9MqmFfiMwktw+hZ
KZD/tVJa9k2bLOt9OY1EMWKpwwv8OqkH2Te/ba22t02X9zZNAEEAIzNSgLZZYi0oAHSysP/Af7Un
5F8vBFpEJ5m+lP/anEaYf8B/lfbuFMqPw3oLkZs4XgO/ehnwXXhtPRxKKwIYQtZh5Ra+JSIACoBy
ZbCGCWvRB9pfiXsUBDx9cZgr39LORGEwTVDe+PbqLMX3N3g64cLbL7B+UD9WD6hXn+UAOfCUf7iZ
I2SxcB0FC8CuKJYUssFWcR/4ffD+bZ+vclh0q9smvm6S5cWdJyk4u2j4V5cP5HQzOBHjBooJpI/Q
lyU/4xSgk97OtdFmo9l9sK0xusqbmv9KFW4vtrjSsIazdayzGdX3aTNHn/QMmvoq0qIsC+8Cz/7n
btBa9Lz25SDnIeRxNyDhue6gs4/Yk6rYk8W/vilfk6Zog2jzIRCgDmgce3qShSIAPK0v5xAd8/sN
ZbUXOn2hqxfFco54fqqSJqH/xZcy0LOkDVQAX8u1Dov2wpxdioM2LFeApcAVyyP0RbfbINOm0SYJ
wDtvbCGltJNHBsPn+HIObVJMp3upLEP0gWNkPJDoVFrRxYwg/3h/cX0IzbQT3kR5oEpX8vtylJDk
xSwrV3H6S9XsrrDw9xz/4P5+kyZitfx+e54SfS/FaaSlbwqk2i5A/Yh+F5bao9k2jPjjBZS/ts9a
VsM9E6XQamazVlZOQM3HclY7ZNtl1iXzv/ZmLDbO9P7eD0bUh3K8ZceOz64xS8dyPRHoNsLnz7Cm
YX0+RtUcr1PI6PIwPFuW1Z+1n6HuL/pttNe7fBYYf81NQF/oh7nH0212Z+Sevduzawm633VCSYoR
LXj+souw2yktxqyD1ETyi4PYDCd3OfAd/Tc/IWQZwY3D/pf5FTpY5kvpFqgnOHAlbe1yf5svdRKE
AsvOS2FYfzkKObRVj3D828mIBGCWN+8sIcK/d+93KCp8vqe/kI0uRzx26D8oqICTrouLLtY/KMWb
4h3yTn6+ExskY/jWORHDuzWE6jTH3Wr7Paq4YAcBAPq/wvCW6lMDeoD3B/trPK4yjD9A9iJrdpef
K/397+M/EnoOCLCHe5nTVqwWo9nmJla1aVHvfJQ6Z+XU5yQ257tetc/T1z593FOx1WJwfC7H38RD
kVObI3YEbMrrkLVJpj1/wfFMeZn0d9HgeB/uuo4HWdDNfrH1TNV4dp/SYF6SkKYUcKubH7qz/lfU
JteFrkeAVM72ON/9l0kEIcDNhWWSuc6A/5cPcRVlFeBfY9cPAPQvMP+LptUk/pS6pejHk/S0uzkz
lgmtLQeXCDuUVd8RcZZZNZvK0K/5EwXP30ITV/o0HJGi8tX3jxAf+tLg+/tFNpMvzbf8wevfDln1
kHGtjvoXRjerfon8jPpzleHxT2VuqFE7pPdIe0TfQ+/ZKdY2+cIkiMPhcLdS0Y4u34/p1MBOOb5I
/fo2A1udL3yLIIDZ/JJNlRTZMlX7qDd2yTldz+xKht82Wg/UftU/HPPWqntkvDQ2n0+Pr6SBL74J
+Utq+hY7nE5t9aZ6d+8/PEQ9lfbggKslojah8Iw1p89+Z7v8d2hnC6pl3XBKfKosQ+Jim3NREHpA
71RcFNyr+YrobjRmQZhTzS9/uauSDez9E6eMXoC5ncmGwIbq85YXWS2J1armNgfXy9C7BzOb9AdY
f6KfM7orRlH/ne86Ife+BcYktBZ3UkCtVXnU62gY1sQtA6Vd0ArgrLdeRrD86BT9DOXi9ft3C7U5
d6W782sSOuMm6xZcN9ADhRO2uhFXelM5TchrpvEKkUMsNlFVoVQYUgaQBeyGQ2odmoC5qqQUEwHs
C8qxFLfThfC/0qiBcqwNo+1AdlOpkl9XmdsuIAM7dQ1UP6S/pgf/IPmXr4ddv33rR0w4OAjShFZV
MOmymsyrf8wzF2fYg26t4eQfhKygD9EswDTcznj69VsLexDF/T4u+zIzIgw4Hxa7XOq1Sl1cZzv+
cum1NdFfompgvXcnx2NfBdte8M8MUhEWJCJsxgH1b6qY6jkDPO53wfqOI0MOqERTVrf93791UEs8
ECcBmWwLeg2R95FSvUIHDrfVezY/Zq/Vm45Ad0q/0sCV9ZxUNomfJWrajALJtHsATGx5AUs0y1Pd
6k5jF0eXWJCywK/q4Krivg2PreHlRj4xbOdVCFcPnInNmv4dvxiGHHrNuPpiwlXND4qpn8ZZ8yDk
e+zzojQKz4Nzt8t55JCkp7/YS3RX1Ic8Nx6BItpUjjq9hUn+i6GFlkuz+2nD6Eqd11Oad6x8y3lG
NvfwgN2uBvubXdj3ufvH1Kno1Jk67eP7kxPmcjemAF/Lt04/Kz/K3A20fyN+NtjbzDTIAGjXyJo3
dwc5hB2tobINCeIPu4y3dItcSVxOVz/faDhJHooaitKh4Xb4UW89rTMo+4phAfcP0+zxjzmvu1lu
9Vr1tVMH5tyfrwdB2cCx8QSlP/mYvjN6cKCVfuBoRza0l1CvZZtSSumgJ3PUBan0i4ORsmHcyJRs
xRlX/vwO5fXkPIQ4xoC8H9xm05lpZQ+cbrv0xM0U7GQ98p8kYS6Tg/i5LmOd/9vdoWhoPOQM/MZJ
URLutFfUjbSAal9HW3QArd0x9AKdzZQZ0WvICeZ/HX9vemeM82TZvQd5ptLKOw2iBYqF9kOrQKiA
Pea9z67poUwgS8C0EiSgWUkRyp1NskLMBh1CE8c6T6xTeZPxls6xHdMibKNEUNP0ngpqWrDHHlz4
FbmzCP/aJm0H/7N5Qf0RpLtko53uWBHhmosYlepet3e4fWqvng6eO060P4Ox+2N67GO7v5pN2ke+
q3idoItm7izhr08XZR5J+zA5pUfVQitdHLI7M5mgcWBufmqn45ORbTqZpotpuu80SA5jPci1+175
p05z3bTQ5GydhNlwNRjHlEJTslnNtQ+V6XqqHgVz3lBQ0EFYi3UrL/aPnyjwe53ObOjJcNwZFp7H
sSiZ6HXzQSBx7jsF58EWXcvWGU8EMwvVVWN4rGkL37L2LX/RiF0ODPJpIPTMdo+e2SH53g6TQ/+m
6abm57GjG0QQQQ0R7ZLH38MBZe52zOsoDDw5klNAHFdprfPCt34baz1pkiVUENIxl0QQVxeLmCxI
DfnFGyV9uPbpx8jAlfTUwpSzvBCZLB77rTFNo/c0iBqDqgtCTNpw2D7fykHR8O9Xg02PfqE1D8qF
xSFdYx62Qaxwn+SSnzo48opiv/5EqLA9PRsLPKQJ6OSoFhQJRaZv5MeMx1H+ukwrx+fq7HlSHxkh
wTZqPX4zlfiQ9Zh/utxPbIOaavK8rlQZIUHS7R7q0TXxI0igQeCQsTglXA3iM99CPcVt3PgXP45a
RI1Vtj+McOazkGWrAzTG6i3TdyCxmr7eBz8WbFYEKg06AyIDNGaVawYfNI4vHZHY087xPNh+tvd9
VCEWxjBvpN3BudIolE1dsKZ7zNz4O7Ti6UiU7zk3ziI3OMlg3X5pLZnHAaPYIIZ3XolRYJoUve78
niLxm3Rt7mLDVmkg/zer+njT/dIbHkzWo/plRKFAnkCbcJo/hyz1FDxdfggRnB5mnfQHZp2gktlg
Xcp7pZ/BoT0KqoOdVrzmRwgrbI4TfJxmx/LQD67KEE4o21Kun/E/P5Fq9x0m55rJENHYSjznXa2c
VHITZpYqmiObmod9ODv+vTPFuhKJ+SKQTahJAKUp5BR1g7TXajHyM+VL2kPTPGnWAYVjwIo4a7bY
Kubz5ree/90UsACwzjbCB56EBwuEZdEoZJAxBSek6ILXExGaRBt4rEZM+bWxEhdwTAccT83cJvPs
Xa/w7cDOI0qpDOcLd+is1eGtv1jxrouv9/h+j+vreDGL762ePmxqxUuJbXVSZw2LJJXq4S81Li1a
aT8siAjcxMUWETsMrlI4QFX3XNCHR8hpcMvOOknHYO97aKUnNL6crqzqgdojinIuHZP0NpGvlMqe
fSJSeq41vs3XTxT74zIHcYN6eoEac9fHldFewQRCa98h4X6tluIpXCTg3rvTdSqVaiu0gafKKexx
jVPY47YdYhJKEjIS+3hzmZm9G9g3GNYn13Q1VP8VVVfDyA/6VAqO50Fbwu9xdKwEPcn9FJQk1ckg
aEjaGdTXCWcTadqtsxCFu+uLwrU8p3FRy2weghB1jFCj/sx4b9Mf6wgAFIOReXbaZKVzVplk50lG
CXI1CuHpNPrP2gsht8s8yoGXyzh+uWl76B/yD+XPA/8mGyL4uLd+W13gEugQg/LILLUH0deZXQ12
D5nHavkrcn2GM2ze1x+75hc4Q4Bt2fjNXt9Zl+KZo80PGgotJJHhlyDpqMry4jjSkcuttW6z3fwY
K/07jHOUL6f4Z1AakBkoE2vKxKdmj8CpkDbRNXlrxTRa05gvDLhv3wvPMQPRTV/Kt2e+fmHC/db2
9AR34lmuMG99ubT+XOOjf7vGM9UoJ5owk8mgvexXT39uOmWUrDXdVY2uNQZ0Zh6aErXoAWp20Rgl
IqEgUftKsb91VsmxPdROo3V9qEcK6QjRCLlI+R60Ijbhdq1XV/2dehldSLEL1/+y3ZJYFB/+Litk
IIX6A+0Ah34oYyrrr4fAOgb02zBftFU7cxdNoosnjRKRfQPSuXepZtN0l2Hnw8fGmtYhD9AtpZUv
4ATag/rtJVgYXRrMNwlMB5gC4RPbW2AKCpGVTY20yipI/5wWRcCy06JiNCnbut5t9o6uWqxo5Zyz
8OpaRf/5lcztRtRqP3XM7cHI/nNcdYk/a/8GFcidzkC5HeCQaVKzW2rznAMc4gQBFjjoOs0eD10O
ukQfIHZAtDQLQaYPEMB0qQP6qT4hgAu8File/oGNnKJzfVgFQIr0MI4Y//KBIQLtFfthsWfVA5Aq
ssk2+p8MwPmTqqOuGI2PyeQWH5QP54F92Gu5HW2olBQYBnzsp0auzRrK42+39TtKU9OeogNHc+sP
/J8a8It5n5OrCUz1GjM2tUu6TDJJ7E6gCEYj3dnvbbnaEYw8Hg/7rXKvVgrt9q2x6zw5XZJGG3eQ
VsNBfnnoQY4PJQgZCA2ICwSFF+kH66pLh+dDKbuJKshoP1baayQ2D3XRvhZUXGCOn0ZIuUef1gM8
DYkWONGttXs/i9PZf6GiWXR7bsarvHTKSDycMkvGwdsOfZovyAqikVf9Rz/uL+fapr++EV3xwRqs
0OJBsZH507W3ljGy6cbjpqdyIPIo5B0EDIRjr2uIkKN4lV9L6aAXvSDBDQloOwg77iagndeq2avh
9wPZrR9Hg7B8H6KJgqtGghBwOMBYy4Km7BzS6ak4zK8kswlQ56MhkyWMUVb6sZ1344KQO63J1cxx
6uNv77RmP1b7N2quoBaiCyLEsAzQ4X5me1blS3aGjHmQ+OmNg47j9rbVwNv1BoET7TLi9Y4ssQbD
zC5a/Zi80h7pcPN5Zl6zG2zqfQqO4FAuNCTooTyr77CquDCQrhlgB3jME14oplQ8GBYCjspOwiCh
YoP29+2GvyHDOsVlM6JZONCPCQY9hr78R3PR3i5WdQ13T8gkn03yr9GgfRysJ8PLdnhrDXcbTbRg
hLlJr9mKkKiWt875fZ3/qhK58KDt7+vZKd2vR+Lo2gcBjP165TcRQ1Nk3NiYBk0l2zrjbOazM5GM
2iO/4mdSexzwm7esMcs/Shp4gfsxwxogsRQKgGXPiL+hAJyPCnII1ZO+Ccq3lgw+mN7tP+b6THtp
xZ3rJwToiO9/9hWoYNQgdaf+rcO+nOOIi1XtoaJ2peAiAczQhHQkLy9h1B4TBK1SHiLX4D1RS6b1
pEvlElx80tuz5oxLnUKbGlpH5LhPDOh1QGnV5/VkNjEkF9XUEhx272747ZfCEVzej+QvbZbD6rlz
3ECqk/Eqqbj4s4MisY60rZNpaPj/x6G8OS6PU3qu+x/DK3EN7V3K96UvihR6o9XNGGu9C61ufb7p
Lm5Tti1ivrNj8irNv0djEOsxb30V/6t5xW3RCH4xWqT5eDF4bkwAV9yuks0SzFzSV3mujlbX5+Ux
jSatzng1sLFwXG4wKW8lhRCWxKJGWKfjeYrDY/twrfvpGMRIgQVXwZ/5T6nXuzgg4uki7M1t1rff
JqzElQq2iR1JRcDAQl0eNuDBb6ozm8xJh76UNXswyNxe8X5JVrMO5crzPf2c8Zap/Jidvx9D01HH
DFGDcCkoCZcuLaqCwNXUYp5RNLWwrcf4IGrv2D9W+2eGytV+u9qfR6GzMxZq2Pv/BKFUo/8ZS1+N
olYrilj8V2r+v/8ahFJaz2rjxdkl8XaNaxjHYP225fCwFwgE/wvmfvtJ4C3X+hntfu/dTr7+dO5Q
IrlqcJqONl+3n6p3ZbA/u6JWXQrMsCfBQAugcD7rCO9jEccfjjlcG3nsOJviFnujD0vfk2bGHvkH
5JDte819VsLnN7NmMxuNOOV/TNtp9WEDd2xDIHq7vzfVYP52C6luN0naa1eoeKlJFvWuh8LgrSDC
Clu3lclQiS9u8HETpW3wU3i3WZYGP7JxrUxjH05tXMBCzgh5yxfzOf5sNURhPTizla/Bk40dmw76
fnA2t24G/zU3XnOz0nsT0dPu3Fmu6eFUYTJcNVmpBvrI/W7fOT2q91SMXoYRCq5rNL8PYyLmt+1r
7I+YXymu0+0q1081J/jOugd5slzl7s7MY/VrPMIHAW4g4HseAvNgRw1TOXIIxfX7Ntgp+cPdzXDo
L3UDetynGarJAinc1KS4nWggg3/ahBHEIV8v8ms5u7CMxJdo8KURtoW3TJm5iEkOc2VmLPG+W//V
/bvdSDZk31Fc0Q1IZGtUvu0fIWwhDrvhiwlx2Ibh2Zfxtt9gc9V0MPZdAqq8MweY2F2jX97wTczr
Y9NxPoxZGX70dX8y+u397wq8qPE/E35q5WalWq80o0aj3nyEq/5bwk9UKp9blWt1lhz67shkb7v8
3/SpBuwSC0FNMxVKkOu/C+e28mIlCTjESpeJ2uidQUJcp/WptShuIYETNQv5EemA+gkvd/DfVG10
Gl61W9zkaiEiPLnUE9bkVBuFcIMOiXbjdPgj37jxI7/7bZ19vrn2JqWnRUmb6Wk7eVofRlFNUM/g
1Bpcz/37uV/Sw13mrWm+r3QQ2PQm5weE0T4EDqNeDigGndpuaZ1BunjOBSZjoQW262h/T7rjSd7e
5DMTfLFn0/6+Zel0p7t+ads/NoNXNE0Gr+h5sz+eD0wgWS5Pk2MF392fkE4O6kLX9TM2QyCH/77U
X8bqb3cKFlPNzjTs3DfV+i/qjMkvk0mvsi7Kz/LtY15Gh6XTXVoYf88qQY3BGFebflJmuBt1wqh5
ljISvLxwnNJqE5ZzHpwbX6348SE1dK51cu03s26bqGcAhW+oQJv1/Ln6uL55iLxeNE/dWouLqn6j
6yoMzSPgiWKxpYH6CjjcNfOLaVy6+2x/O8rJ4UdYSkI4HxszljL+DpE8u4+aft8jJ7D5w+n6+H9Y
uWi2OmW9tFw1PsufzFg4IDyMhZpiGzZPp/vT5f6kk3nAWJTzWitfrLrTt13VHPnpOn5alZ925acG
8nedtkqjyeRp3hbL3GTcsuofK7lwvSUuqCIlNdty64rS6Ta9lJPVNbly4RA730j3M/dXkV18Vm6X
5HLhZ5s2mcMh1xy4dq9GCNEzUzpOs8ola22yBhOEWrZodWbPW2HTUGm34Em4C2v3a4BGk2zu13cy
VHqV+dN9/nSeP614vC9HJ+rL9XBs7opHNfOx15HpkL/DjBW2PAmUc3R9Rsmo458sM9buscfE7XOf
DFxyNT0wy7O6TAVw0/rzvSmiMh63/UPxvHvxh7GMrpKab/+0gr2CG5TqW2/Mzam47U0o8L9TGgrz
GLD8ODX5NcgGmVXC5dsNyeXZP+6lEiz/+N83keoj3ua/xt+ETaTerkdRrVyrNP+bive22W82h100
Y/YosViTKBx7bT44Cg72vZVTh5peCMMk9oskubYMvFuxU1C83mu8zYOea3JIgO02BBqu6mMfuDx2
gH1e2T578A+kF+fhptbfVMOTriJ9ft5T4aq8Y8iVR/1kpPXgrTzenm1NLpUux4xpv3bTRw/PsAe4
3ehPDY4HwXKtU1g+QoVXXYQzQkUAqQc1vDyTLuCCEW8fnk8Pp8dyS8nlmby53x/TzgtOk1RoF71d
xp8eREPlFBliGGN+b8JaEowxMuERb66bfBaGdut+igAtTjEnjyclbX9bHAlg8wvBpXiR14Uj/luB
jzh5/7lSeaoYl8E2sKBGp63ud3+wZmb3t0frRqBwfyrfn+K/1o8Havo22z57jqa7p2ZlFHVFUq6O
4ZEpc/icpZ4UjiKekWWIlRy3ffThobhODU/Ds2DKOnsuP9a/xW/lHwKGMLLgrfbDmH39H4XFrbZN
Cm1GsaLdp/H0g6C/taYn9b7lvFr9ZI4qFaPRMwaJWQ6wd3Cft8Ld54uV3QptoyJnxkK2jB10lUbu
uprryNDPncIytnr/vwdgrR6imf7H2o2iShTJoGyUyyFd/N8OwHttcW9Ml7UZBWXj217QXeWLsk1T
gOx9/amZqkMEiaQh1fW8dP8PYWfa3LaRdeFfxCrsy1cQOwjJkiyZ0hfWWLawkACxL/z179NgZirJ
OzWZ6lIlThxrRPRF973nPOcNOMBoJ1tWyu2FVgp/X2/BNYSaANsU18K7MRW/jAr+4XOgLdkEEG4+
1sDUD8sjoszlcXdtcTvzMuXyxu204aI0P4n7S8T5yyVfWpjzaWtxveN7wcyuOm+cMPkp0ug9y9Dl
aHZsKkBaA6g78Usg8ER6OXYEP2DIwSyJzlLHJ7rjPhKwADqPspC1YSTnqMjSGCvIQfZcK+7ZcGZE
M1jZBRCbBRO7uIR6L5jYiB5byNh2sG5ep2EK+msw5EF1A1zAGILo8HCCtjeRBQMAKejoHNX+KfNz
Yc73e6b0l0A3GMKHchPeLKffTzV8K0YBPkviKaJ9ofia4sOeZQ22322rOges8xnVrlP619/If4Ai
nqiEIskBMJ2AIRoAaCiyvzV6j5pbnwSiFDgpvy+L7ukORCs/c729IbHcoIuZQpc96Xh54xjEhsB0
tdxDX6y1aNHTQU/Vq6uaTyt9xBKakDsvIvaOmDxVC6gEvK9Ly5/VB8QEzEp70MDTL7Q/3/g4ma60
LxMWR2a7KAGQ0DNKRY/OwmSn/EKcI+JH3IvpBJPDMJhuGMUbNuqPDDdx9Xz52W9aBPRS8zu6A6iD
9R9+wdszY38o9RxsMmESZIC1PvKKbgjHNEK1iNrjjyvn66dST2BmEbqLYH+Co8nJ+siQCycgggMD
6AS890fownY6yU+7D7BrLI6/xkZes2RBXmNamX3/AaYTuNYnY8micMC31V+E617H/U2OF/Cx8N7R
3gqaJ11qvvIv3Utbf0SWiLdKCojNo/tOeOcEwZT8Zb4SzwnTmJRy7G97U/NtDTWhUyHC2xtzcgFS
AIBgOHQACIaDnaUjLlj8cnl6ydPcTB4k9TDlqQJDEY4STmNmeO5plxbZQ9FjCzzk06G2klOWFHmS
K1HJ28IORyaAeXQ1oqqL82aP24NY4zGxssNE89U+7Ob0cnnILw8ysy/9ITs/9vpjx2OGoVV/rMdH
s/w2wt/xbUbjk2c04FIcFh00ihqmEhZcFfpolLZsa4qrhG3s258nTbCUaKahEaCVvgAf6veAe7AI
XN26dG/vLfzydxo7977o9A7eo/iRz3v9+83+ZUu+9Jy0CRl5c5eAplKkVzrT6kbRNzkXAfpBU/i9
KQiqPjJwp0NF8KVjTJ/mAXshJ/v+fflGoTJe//ebX5X/6/VBNXTDli1VUy3lr9Vz7RZbv9lUz8tR
Se/XXdcGxUGZYjKyRqiU3d3wXe8e+ZaolhdKZRmnCdOle+eGEikVES2JytE+6LOBNOnkF+mDSkmd
PNGByXkbokZF9quQjWpU33bJE6+bRjS/kK9TGpE7uwmvGorjrKMcwy6keSpKaE4RAXVQJIKOovzN
sjAalHZQ28EMxSe89eFd1k1ts+2AwkZVo6SdLiGy2sL0tcEfURhdgvkWULrAa3Fh2MrVvVZRpRrb
v3QBVfwkVKsUJVSr90oEJpkyVLySt3nlWPH9/ITUtBXHkB5jN0OYxeEw4ZxRB+8SjcIkJ4vzXADv
wYgz+b6Bd4ncxNbp62e04FQgTiR4T2/IX2Wk+fTrp1/Kt7l4MBro/wq41i9SN/DkUmQQHAly5COW
FZxqjJ2FfjE3nrqw4MZDieFXqC54eLhmU1YoKtivEGGWopAg6xAzcg4sCATn4kApGcnzw6tIV5oL
AAkt9kMvqgb35g75noy7mgBtd4deyXTps4Eh2DsOuiRu+twTqCLUENLYOwQaTzpVaE5m/w4ZZbSF
oMgL6LrzViC+bWNNci0pADIKHQeVg8EcNcMisqCMBin6BsHQwGTXidpRHVSCjobDSTmc1QNlYuXr
KIrDjT7aVhMuh12DxDM2mI/logIwcrkkbPyiTqHzgeazNihfOT5yHYAo/e9NLdriaJFx9a+u+8dE
DAVEZXFY3d+3LwCT+749KYIS0y7MXsun5N4E+2VD+u4SGVQl6X0lEmrYzD3H5D0to6l13WWnODSU
2aIo2/9pe/7/aG1NVlmSpJuWKWsCv/Onw00nl9Xa2hitmfWuUgyxyjrn5JnIL6eyETCMs3OamZxh
2pFitPKWCSKnDE16GTLQDvp/Z6bYe1P/WZzpeGJhy/cQRUTcXMsslaINuopUSc44+AyKN3wD6/kF
SIXxpHHK6UVKHoJ2E7bktniac7KDD+dRhEZgWNS7VOOv18QkNIIpfVBS1VCR2N4KV5FzA5YdZClM
/nzZ9ucztkihOh+ZOXUBcbfLDxu9o28xgDKCPg+v0Bfn8HYNkVNWxr6jt49rJ3Oe9YK2N+LJcx7S
V+UMMU3+WfFNWqA/cPQok5c57RyddkDp4RaExZUCxTf51MOiF/G4vxfZG9CPNMI8qOq0BYLO/A5R
HLfclel883LPMbqgAxXnfRy2p48CV+3OKevF4ccq5M+3OsYKhhrmxucgvfRA5XjmUeBiyeKEn8Fa
MIPsSlyFj6N1eYBoWoa85gfp6RZcxldMgiM0tZ5P8npmWst7fIEwTW9XAhiO8gokLKaurn9m+6AW
uZQ/ECXbZJDLVeOjSqKr3XzVCLAgKc3JjwuPo/rE/X0C4Yu4l1EniG7EnWIySgLLUZcC5uUQyemC
a+qv1QogkjMCRe8JU353C0spzE5wlcWOq8dDuyYnZ182CVRmnJcxt3XDLwyBTb0DU1Em/TEQFQ2z
8oJgw5NnbgQuM6jSz0q/a/y68dkd1qGxDub1YEPP0b+Z2PCWYGyZ1ftn63s9Ie6M9F9SFan2cz98
cX9g5nzFGQeeO/fzIuEiwTSFUzNnctqu1fi6M4O39QlTFU56hoAY1hAiffCPGUHg/qFKUgp5k7ku
uryeLhJPYEnTb09GJsOu6/pTzA4fEIdoeAhhiAHh4k21Ppdoj3jpJW8YkfkXuZTzvbRVxH+zYiL3
Ygy/Ov9/725FE1eTv11dZMPUdFuSNEk0p/+6uxvVGsvsMrK7f6vXdKATiQOkjLl7Z6jTFvVbR9Hl
AHaKuP7zzZAsC7xO33A05/obybJnEZVyJ56dZola7qj8H1lrwj6YWzPqxcI1vQhkwHaZoc9ngsww
1pTidQ0VOyH0lPxYRMsyrmwuLQujfIDzSFFXET9Le7sim7mMizqZEZISI4OjmlHnOZQINCHNECrA
6XFuvqmnx0Hhugw/3b8W+/XNIh755pE/SELJqfa0N2VxbwjbCley9720b3m+iZEmeCTMMP3QToYR
TRLJ6Gqji3UAn0pDmc1jaCp3I/PCcZ9z24ZTYb9b/47voxGnvFdkO7BhhBSYI/yOGr4gelEV5O6g
FICizhNeslCrITN5ufR+oqsslASOYcf8il1/nscnzLTAb3Fm9sQH6f0DtA8S3kyswsxKq9EZh3fB
YK95qEXI4E75oCmAmwDUMtf9W7O/i8lRHyKzRvkx994NRTCnboe/Q22PvzkyP2iEy5IQnWGmnbuw
OaNx4aB+E0MdB/UiUSElMjrEStMZ2timMwSAuwevRxDIBWXNOaofOrJgpHC6hKKdTYspGtmqQ3id
hXhkKcJRDzU9qvxRRLZ7Y3bYWagy/MviNHNazumJW9KUXgCGiCH9isFnU28BA0S9RXtqPqfmlkDL
NBQB0br8ZCLK8BU6Jy0xQ6kcSw0ux38KrVf1//bSM2xdkXT2hE0/6q/bQim0aroY27ZgzMg9+TYl
4rZMzlbn1CRGLIzoa4cpHEym3FgdBpZYJPnaEjGewoXgC4lswfSpBGYbVeRlXfbpBCZKBe3s81+Z
MA58gPDAZXcPEWX2adNlhsfvMPjkID6jzYKNkdO5Psc9lGzaC/2h/4L8xmwHl2EPTJHBjntKDYbO
3MhHiD3C+E+v3HoCgMV7k0b5fQmqhPBl/eH6v+D610XoYqOLuMX/JC4St9jevGHw7OMyEW35R+bi
jkKde/3GBCB2kcBFVvOrwN4Igyc2KkBcFNFwrRjQhhn5UEtkLFHexf0laS+Jmh3k7HC1D8tu3+7t
nlysWDXjmxmP52QYkm5IRiWR5X0J26l1ssZnLYAur2IZTIImvynEkvgVlDyFT5wH71OFR4c7lEYw
w4lzO24wxKpX4RdjAUMqQXoSdoW0owEz7Jc/fjPplFEMwpvBA7HvlgNQgRzdMJcxaV+ZuTs5Xfip
5W9EC9o4Wq+8Uzzu4PIDe1Pwp0mt4wQ70nxIuSnLa8hXzpsdtIgi4qvyOH+iF+NVqAYicucF0Qd0
Jvz2qDAPovf+TmePBrv0wmtZ/dCmpFwdZKA3KSgQmRHU+4EUeakCjq64f9iI+RbkgQfIJHeb/T7T
rnzsr4/n0+MViSblbxc73g3qS5iTHUct3IDfKGERirX2H1ox5GIXRSjGsik4ZWS3BEUuVmP460Rc
jVNTmHUmLZ5+88ybZ4Hdgm71PGt7CdNmfH7Ppb2k7UtwqNNeQjgK8HRbuwIUDxcbEsaEVJ/VcwDn
Yr4IDD9rZ4gFgx+QufWz+bhtNH7e2DpTMiDLkpAtDb+1H4aMZpBpbCIrCULIujko6NebQ23QxXZr
Bi2WN3KRQR5a+DvGzQwHZc/Cxyf7Op3zrYwg96GS3IsJalCFBgparnk/XuP+Gu/GqEec+xOVCdbe
Pvd3cEOx/c43TLfiIM3bDEfwP7xqZXGP/X+v2j/VlL/dc8tens7SOtHRoqJoMJu9hQy84fOtbo/o
RkQV4apby1/0uisAjh9Nd+Ri9Hm/iwLVEQFkAgyC8W1jyFAwYMgcqR4F81mKRXsTaWxVllIhoOnl
uciuowwczRcF1y7kBHzx6Bqe7nXhTgApdc8tMXjoSFq9AbE6Xwex6wGA5IVHwCpvzQIRa6wPEdub
vV0a0WTFo5oswoPETl63PdwMhDQ4GcGbABHFttWuPs4idqvGJjW9KoPyIzYnGAbMnLzGOlrohhfc
IQBsSpTPZF9h1JI99qUhJc2OjUK+1CsbkV0oP7D/hLjZTtl27Dk2HPj+7cxp88zNL4xreyJWouIU
07z/xT5Dzcn1kVsoG4zdVX+xrziLosW7cAolSHHbRWyhW/PtweNYigeJPXW2/9BYlhTwWujI86vY
KOySERbctjnawts/MEiSDmyK+46wC7Ej7rtgRDW2Pf/3J5/0CRYPO2zn4ZWHnDZ5k/KAi6cbY6Ll
oVi7P848yybVbfKG7X0o0wNa4qsagV6vxdO6gJB4Q5r7vx9Rzfgvrz1Tt2RJsSXDoBdj/PW1dzop
V03RZGw5mxCBpgiHXBd6gMV8jwFdxnVfrHF2j0JVhkQ6qT/RIWCv7omPAIvIMQD1KrNA5iYQH2ZX
Z+KANeCBY5r+WR/4WxPxvOmWOclt3gmjERaZ2rNom3hT7rVAaHJAIqBo3Mpy+0Wsuner2q0Lt8HF
hVCFoxtSJaCRod6Ql0G4X6LeDpV9aKaHcnoYqSmb2fPe6n3+bupBlZNUHnLd49JGy5d+b4c2klYv
0kdXY3K7zzlTwlVZ9ligMWGrbZwhvs4O3z9u1MHCA2mXq67P+HNA2+5NgwjB442IIILou6l3U5x/
IvtRkcIdMgolGK+BffPHwce4Twoq3q0/fbc7I80uD5fH1QJI7BfOTEclvd9AZ8zu1zDLwwlhzDWs
4auXbzpXtimtkGyFJPaMGIgYquAxLINnLOELx48wm7lnRrwjrW/9/HSZ/Lp7wfsN/Xgzs9YquKM3
sH8zOjPrjZOlWRNa7mJ8noZXH14LYJrqSJAPmWpIP9fwnhjcnESfxPnELbo8c9TEL1rZqQghqc9f
aMEgtgjpNCJGKTDL0E65vt41x1jAPDF+DfgL+j7b3iKS50A1T5BdexCAQPM5zK0InzqJ4TCeSExm
hCXIbsBJNICW7ufky4Od413o4HvpmeSdAdajk40nJZYBt40xihr1YOCtXxGDg/6KOYiOdjipAZzd
NqRju1rxoiaSIzrUjzqsR3Q4q5/3cIJ8Y/VV3c9u/vnkrLtUltOrBg33oGUib+Z2wbYZwDPM9orD
IZcZt0bnaGs4oaUWXSq/ZMbY+03vD70/9X5R+R0e7H/NBzy5aImGxS1r91xAEP7j/akcFnuvTZjk
9xL3SEXE1px2e0tcYRUdiblA8ttKEr4oLSJ8nPfeqBAtiMsSnowvFX79Cp8bODcCKQmBlIriPlSI
jkVD6SxcQgYX+f+Cyfzq/yr09CncNU7O63PisUvdJ6DovBk5ZjMSxqZQLoFcBPPwu6X6FiT1iU7o
YsdFFbzxLuRWB2AfmG3FKZz56Cbsv5ahqwjyO+Dr9XnpOI45+WaLYNLFUZi3lEIVWMNaFQO9XADQ
KBFc6DrzlUKBr4L3F3qlKxP9c2xVwTEBhUuzltYEiqfs+laVPrYSfRZ0ckOLaHigFq7hkNGsYVme
ucnDul04TaEEGYUhiwmbw0fmvc27EQn/vJ3CjKRV+1mS/kHUpVpiLP23l7ppWYalSqZqWrL5N1FX
r58z+WwYO+/NvRy5mQBM4Ss3Y078DPsUzPNyfAbIOCcrl9e3I8ANRJ1m1NM/OcXLnDTlYSD3EcAi
wdSPK2R8jNjAptcYeBz5qitug8ej8gS2BW3jAorX/APhulYeTgmJW90q6F/XNxg/ziwwMIBvZVr2
IHjRlWJjIcoX5Y0c8EcQBxBKcrzrY6VO4M7tNmbzDUC29G0oaCt5+feU4buR6MBjhsM8HK7X5ANT
7b7DaoB2OLByitBeWZ2rFGXPnB8ufTRKUdNHXR+1xM/10WCFM3onK9Sk0JDCchCRxvTxJjY4g2Pe
nzST/D6jmc+1kDO7dxm9W+FlNjpydJgEiDq+7SsYrTXMKnuZQ6S5LwknQvdJj/fsVgRhglBDFy+5
E75n7LZX5ktxVsTnW2ybnFaA6DIkSHSZczeB6Htu8RDJ9CZWm3hJinNA/3wCAACIOIQFUDexlMVA
ypQp2jE13iLbdzC9+EMPRn3Qajh5CUyknCPkH1HNTkT3DgMlBxkkamjQwLOuv+jNCePuhqyifoFH
GDRfmOsDZm7UVJhIOB+xteEkYzFSm3n3XJ0MOC3ZinxmTzWKfjy6EIBoquOM5DdayMGAsoCvgnvl
GYsv8y9ig4FCQ8Au/XNghKjUdniiRSoQPt+x97ov8+kmLPo+NW9c/Xn1x4vvZJPDHA0kC7STcCEI
Kf3z2G76kiBmEncVtNwV7KCwAxWS7znkPqGfQ4wnvS38dVwmVltcJpY3w0HB3fkmdrfN+IKIoOAx
AEHaI3uL+l6smecEt0NPMQ4lC/9HuIggtl7bL81fYkww014wzhto7V2ZoHR7f9L2GVJ/pI4osHkG
OPqexTqRmkHcs+4OH1BnSX/RHOsnQna98XF+28yDN0U7DMO1ExjDseNyHCwbzPCSh5LkYFWiT8vH
jzQLZccat0185Unh8gc7X+S/mLOzozyWYi3bWi1f3jy7d+MVQRJYCRQeA1O4uhDNcM//RX+vGQRB
Eq8InPeTvUe3/U/8e8X4//h77S8V6G/9+exc1va6mjsvuRy5IJTWIzMzig4Vp1EOdeGs+1R5ovcL
Sw+1aZ0YiEP4aZBPICDxbjrv8xGpGQaUtHJc/XGNoThTjyvnmMmUZGr4tDmzKDyUnHu94QahxOdr
ckzSjoGvFGDcFIIcyEsAcig4VBvZCpK00XhqBRyeWkNRocpYJNxVXlptFQY2jjQc0iONaMpLDbso
aqWo3kpJf44oIjdKiQDVUDjOgygZ1IsWCDK89dXVd+731qGb90el4MnIXAoEpYG6MKIa2cqBdk4M
JaEKUALY/y3KuybO+MC1aMzilf3OE5VmcrIWvHSj2/MAasupZEH/1WEbFB5bmv0MgYJjDnYvYQ9d
nnDPoym921O597N9iy5qvqiZwVpnjMcPzxCbhbIUxxKWCxUyIn5Jb9mzaenQMXeCp4slmL3KMp9U
dhBRVbovrf4DsOCwN8UGxUtWOw6DMtQ6qEsHPofjIgc3OeCWom4bkt1YK5TnYKbE2ni4IhrwzNPv
JxV2Jtsy6yNyfNmNzTlat01oSuGKMmnLD9qMXzQIxYZjtynKXuLafhbbq0Rs7JJj089iOym2PzHS
eW0bKH/BsAYrWSBi77BxzCWenbAvH7k/QNcpA3bKbPkcQ/An4nnEsI7xl/7oILYE++F/32Bk8+/D
ZATWsiZL3GL4n6Gr4p//aVo1VWNZXM6IjiGBsg/ySBgo5BfcmR23xE1jakn85MRblIsMLbVjMYwA
ZuKuPPDDTeztxZgZR22TkwGaQ2WaNgdu0lUtRr+oXSw5UBkGK4E9BvkUfKCNd7mumFfn2iQrEnJI
OnKkA49Rg9YUnHImUchX0K6Ueri7Rp1wt8TMcTnpl37hnfN4QSLKq4cXkBZNW0RtP4VQK0p2kkBt
8xg6z9BEaEc1HNp4Q+ZOMQQnmuVE+QE4Zdp6iscuHG4hL4AfzGPuOkqeGVKetRf+HQavjfxOX5h0
VYAsGB0Ou4+Lo82JE4ynWJkTAEI3eo1DvA5xu4tvZKgr8XiwaCKNcQ+pShjUNDsqiYD4NZ+CK4ki
c9Aj8W8ZhgZb8lGGpEjxcInLjX+efVXxR9vnbmd5nF3r4Ny4a+HPzNKQ+hc+rV+yIaa0Mw/zKVGL
BMgp6LermzU/8ObxlFyO9ec/PCaW9febrnhOdM2SiRPRFFnRxD//03MyzBd5OTdI0W8v3HUhv4lh
xUfxxXwS0ioxHtYHoVUvOjKrceXaFNG+5TDHSKI+YjfBvMW4Z/hUFuj+tIywuwkMl8RIDRIyjkXl
cOHF6oOP268nmjM+q8aDT4nQeV8LOBhigjILeKgofEbA4c+5DgfQx5REvU3tNj3nadmlS+7iU8pd
4GG6ejBViOBJ69jnw7xxxEaeuCbZwUiZ4vwUTQMZ96Eio313jP2J16saKNiOb6TqhRrxpKR/NdGI
OQdpEEPIX9Kz/l043TAUz+QWnZlaKCm9JDHyEgZRQs3J4koZBOQHLMPQ4hjojAwUAQvZzuAyKSIr
AWmFcGAy7TtxtPFtHsYOIGqCHwGJ5qVwuP89cg3AoENjm58IVN6RhJKDiePyIJtcFta9IoszqTkn
FtOnhwswd06s3A7ebCswHeD88zlEcSadw07hwOeOFf6HtGZ16bBLRzm9UQ797IHzsKp5EtPknZgb
s6qdl9IuW5uAVK8z4soGIjZuN5EqV2lYYIRtizy58+oMR+ND5/LgFT+R6lYFThNohx5LNTH0IDrk
pO6TTVJnOGODqkWaGey4O8Ejln1md/gDEe8Wmz/tSpQZBO+fPWX2AZsyMDrpg07eJDsoXSrMCbmv
GuRzOrv8wK9j22NhHmNAUFzf5JGblz/Ha9B9lryDv+gFah88eUhehCWQX9pMTzKkpS/xOuP3YX4t
8fOSI+Pz2+nd3B7r4xuaugNi4uInR5J/R6nR86TfSRsJOTFDTuN1pnPDTZQJ74X6KRDFvNt5yKHh
8UHO+wX0kuw0XdiCKN08ixD+OEzsIFQxv4/7mvMFd549WNaST8+7W/HwzRK5xM8EWTOHIkx2LPb2
3UOL+xbtgPF6+l0JqnIpJep3GrCn38itiCHw6iPeobtNHFcBPG2kI2xHMAFmJKE/x/bEVeuYvS2Z
sA/wjXaaR9qreAhZfJ/iBhTMdEI5JuOmvjrohWuoyBefGn9XDUPEptLziFHskQ9jKVh5CW+rgacV
8eWWBYbupxOz+ClEbNWbzvI+03eGE4tyUAuyn5h4WLzVhnekRJcjP0x+pBQX7cN65eZ7IqCQ+BXr
pfri07M2OPf0WdbvFZmTtC87oouwVXGMYpNMtjN94ofnxocYgm//jnlGusLQFYkcOJAr0Ha/2xZz
0MuSkPAzXXwWtgiWTEIqXQlsIW7bfOubbwxJpeYbXTaZuA86xPYpLpeE37gaYnGrm70TmHgzJPAH
ZGVphRVzPitsOIRhpa+DhQiOrcEFqwm9E/06Jx0qmoOxdYnNXkT8EMQygjcJyfNltnjmIhiyZXeP
ozcJQ9IO7gnqHs4wfP3iu5S4aazekT5ohi7DUVbkXoBDCid7u3cT6RPcWwUUU7oFp491T0Wx0afy
Ia70qdjyxxIyCA1KcSNmQpal1BADcSEoC8KJaUo+cYGtrkn7dvN3IRRwNtjwyRPO4oPg2aE08fg0
OH54gvjGBTSVqzoPPMcGgyw1Dnhvg5j3YVyh3vUlLQWn1ROwqjyK4r7N0YFhNQc1MajmFUDzWjl9
44HjqA15nQdu4Ia3Cpm6+jmh0L2KKudWb1drnw0HVWGLpkqWym2qtqnZplQ4q3NYs4einaVefHTt
rL7HBeMs3PN5M9z2SgX/4tCbiXk+8GrgGAIqfsBRjp2caGtZnEf6iziSmEN4AflAT8aZYSsxqS2Y
1YWAJ3OD5LTYJBP5klzG5IaoMTtAGTsxs8XZeXav+wpm9zm4ngMEa3i40NRyi864SHOrgn5cBqBH
tY0+qlo+ANJONCY1uFeyz8KrZo+c3cUCeDWEMmlSwQJe+lf9s0IzVRKsGisl9JFYI1p9ibG+sKya
QJDsd34TfhdgWRJqeqzgxHVsiR1AoNGnjfoeYvUZh/O2fud1RIAIytoBXq1bA9duOJNwWHdZ1eBO
qzu+4xfcQm9BsUDtw16G1qyB6EG6X4KieG0dqJKLc7P9xfbHczB1wdDxTgoabpKbfggJ0Y3wdH4W
q1i5q4bnmM8ZfjXpeXpUMtfBlSMUBPQeRoae2/Xj3nkoVnEJofWwknbyDFYz31Fjufg7g06vJmx0
gtUCKQuNRRjjFnQrZTDwLZVBQxQVhuoN6mo0jvJNI6kq/0u4PMdEnAX2v2phcWsXCgUQPaEpANIU
MA2Vn7Xv4M8rwIo+74/fKA+hMN7TaeiJGGB+hQixwU4KspN3R4v5HBp3DJFuRjkT8WHSUm6nEHIi
nyKDXY5MXaLNcU/sHqCPE59waMNVYD4KzRwFC5JCYV/QUVugXpO8cYzaMayM8MadtScONebXDdTC
uOp7Yo74sxKVG/9XMXJDo2eR1l9gzuqvmV6xzKC0DPHidbS0kNS7/MIuXfYO/YkjDWRmqHqzRyzI
f+RKl837sTzB0OTP4c8H+OGC+8EeTdOgFTEpFW7q1dExXHBt1JBgevCxYM9jjxLZxSaHfwf+D8HC
JyzHFADztT3yvUKZR1tKsUWVspEKCaDe1vqpLx+dx3eFfnndTuaoEFE4IyVqBcSt/ZzKWEaLIZK2
+QOg5yANIPcbyvGniebKwADkoYdWn6B10RfCSTz7IrXaOvsFRYD/Qs1/2hB3gAmPlfh27t+E/QGF
yv7gN9xvAVwecVNp+EFd/lEr2HDARfil9RO4ZEu6FdgpzmTlAatVPhyq3BWC7JgG00pTieME+n/e
/bdwx4+8jHROGZVLGwn84gEP2J08hWAMGxhrPN765x+7D5BWhoMoQeDpsN/eHbiYcPmzIYZPuKJX
0bHCRG0z7WYwVzMxD67iukFhcM2An43y/UZJzr+wwgAbZJVfPVw/BtzpsHHw7Vc+GeJY6LNJvBT6
A4AoJn1QyAkYR2l6o8XGnE9DXituPpqt7R0++AuvzC2BmsHgBWUa6K+Q32OKoPMRoMP2e4GV3//P
W5xxmKZzxt/kazKyj3/NyoHZxo7R4tv2ZT3WlrCEqiBQ6FEKlWsngyRnKu5XADB5pSno+KnZe+WT
S9ndKXqSXdboQnXm8My3ePHl+PBDDcDosZikQO9DuMMSYxTOtlzre0Fy0VeBzBwLx/O0T4Tw74C+
sl1MUjVp5c012VeKo32eAPMwKgFnubUL4ko95HmadWkNlLgV26pHNB6yoW70wvjW+JhJ1bhFuxKv
XCyAjbSJdZxOaBad7mvZs+9nF/0/ZxSRVFUMQibMOKjBX8QDiJcJyTpgQdy4YG3u+l1Uh4gT9Q/t
5fIlGGUy9o6whks0i7DvnAtu73Crpc8Cgx4xE0y1BUHMK3jb5VlTBJgf2htQOhYyCly8/fZUIU1k
j6C1OBe8Zp1L/8ynzycpl2i6xKfPPinfgPXMx2uGegGrDb6BWzTDybXA9InFZTer9oWCttmpekGg
ZNHoHPtw5pwT7CX/OjnyVzF4760CVDbse/EPaym0Odz0yCUFhVWyg6bYj+wJO1hJFWcIyiF6W+zD
9XP97L5sfkRWwB5iA7Uc5Bw2FaNoWj2UBhO1+gthREuWTlIKJaCr3OuBj5vFx80ycUhs+B4IPjky
nZ1ApbIuN+av3g2RSeWaFsG8qQp/avDIZ8cOJjaA52BmPrURkurxOB6xf/Gt8GPZkcPXuXklmgT5
v3jGhq/7F79Bx+WQq8Fnw9SdMok3rf1kF942TxqcXSAHIgUe266bf+HeEEKYKiPb/RPvNKw7OGO5
Q8MM7yezPOHr+KAs52iXMjJiMKKJrpce9PDw+GsWDev74JAnHtUazzqLSRsPurWBi3jcJ698GIiu
0fEA+zcd3a4vk9uG529bZ853naP4LbdVMdhjMZbb4I1KB+gGZ3AoQcN28PhIS9xmMcBT/OYXGbEu
7AF/5paHVoFcKjxmKIuIL35AJscvmR4JBfRf8NgwNW24xvwCKqejWAT6Cwx0+gP9a75qPLg89mhy
74kcvBsU6mLrzp8gOzdLy12VzqfPU0CFkDEp6D7gv8vGiDjTHpgcmBh8na+PY+fu7IcVy+v1sSH0
6BLLM4fd9D9bWbZwlBNDi33goZCE/3WvSpG1zURPZy7Yybwm/clRMbrsKs7gKU33CvF9ka6w96wk
y0VE/XiKTkO0AyKVR0YTqUUsWaACk6uyB0ex7CcVRhSxEDRMsLcdWl7qtq/OqSLUbg/yxicjPj3X
iSp7MLWHdnywiO156OX9ecft5DD2Sd8ndZmUZdIsMbG7JUQZ0yHic9YCwtGtJlALZr3wKMQlfXpH
joPGFj8ImtCpFYLS7nOUnpoj0jkGjBzS6U/fBXQoFOAbXLcl83blL5AZgP9/IqaLoWjJsTwp0GD+
kJmSXdKF4aAupqGleUBige2j+gmChQWFBQYQinwE+Bhvix/c1LOfJZ6qQWAadsCsW5+ZqDwl3Sc3
ZdqLDV1wQyxub9wm8Gd4bzNwaaIchLGO1AKMdQQnCC8Jwxm//bpfVminM7vjToe7VyfTIYKQBpAN
aobxOqJH47CkiOvvvA8hwOxwrgYEkNLFgGKIEkSRPIWOIBY0nq/XAVglAvH3Bi3ULy7c0GGkrdn6
nylE9gMEJ8j3C7jVADKRCBvO3NMr49bBnzEAF/DuBh9EEekMMIV67UgwWM1VG+I5onB6jUXEdZWe
PqLEFk5KcCzTVkK+EAylCNCSEdZxICV8zBR5y60sLv/Vzzvsi+9J/9UQKPJ+tzsAwyl+wK3RpWTW
Yw1ytlBiIcC2DY9pLX6jFSSQ+BHQZ6o95uS1ub8gSzkz8Ll4w8cIck5ydV2s3dm77ngzYMf3brOY
mk8zv0UsZuc3y/t6sU40av3WFusCKRZ/n+2zCtw3Nq4sMJKoyALD8iEPMvcxMEFjNMxiK3NuSEYy
kP3RtY6qOjqrgFcd+Z3Hprz6NLYxSoMYw8sKZxBWmfzLDkli5pjLp3T7BzWZbAgpzp8Hz1sDU5cN
kCK4pg3lb43uRS2XZTjRwOTHQ8em+BJtyzImf4wpO3vDxasTkq5FF2nXxfd+Jd1KWpX0Kfn0pP5Q
SCnHPTC/1J6Ln219SZqSdCSvLJCYoiHJRZTwAvqQMkq59DoeSOgkvoCe41jFGgnGQwgqeRYdRtqL
6xLpm26mUAUUiNvP7TATYgiOmVukeSjXg0lEmMDiD3R7uyRXo46cx/04ByK0iFsY6BZKp0D7Exmo
Y85vxC9RSoEM806xy1jdHZizMOLEhbIfmATSduawTnh2GXKqpKYKr0GdgO3hPMcpYBE9WdLNHamL
cinKwaxZkWFFNwmmND+J6OaBz7PxrA7hTgnab13t9gXEgX0jAXbcr2w/eFwMnV2eN560dnvMpFbI
MoZZPFovPFb99kyVXIpt/7Q9RzxEFo6AJra2pyYnp+Kdh+VuqUdQIUdy1BX/IOOSTeW/PxyWjmXH
UA1VF4blP3W3y2zt7F7j4WDj0H66YNgYQL5zbRUJrSt3KvzutJZ8EwKNB3BgcwQKvhSlZ2teCccy
xp7Wh+NIq5cKds+VRWicIvBC3UVjDaS/UOurCJ+JjIB8iIQ1I00x0ILO9Q20eSbPJHis+eTRw2IY
Su+C4wDdGWTOEW2Yg0Hi2jOtU1SYqEtAzfGfRCkyNns6zvgmCJeliUdvhhYnvZ8ySoGukDXEJWwR
UTAozWibUVfP9gOZNMSi5fqnWj+unfiTVJvkxoRn+hIdUWGxQ2BVc6PZokkkRXPgGwFVvvo71Sl/
Yyq/LfGFiLJJQIYyCVMswTeuhHBEMLvODHapnfzfNRCi0AiypJhm+IUxXf+M2g0ueXAzwnvrkSbQ
HU7gHjEu8OfS9GajYa0W3W6SEgnLzngxBjTJ7k3tlSaQnHbwoLr01qUrYxczUSfnMsL+8Uhjsh0+
tlMP0Fm0t++N7duFcwMRTljrPJsW7YRcmFZtTMOTOTkB77FGh0o5pBvp1D5ca4EmpANO45l3GI1v
ut7Zm7mFPDMWo8kInCKCsbLnTcLSyMQSTgnC1EQr+45DW5+az+QLtu/uCrrQ15Gh/btPDp76lPuw
nAhiKWhSMParQ1fRYzBlhAq+8QalCU6rmwEdNLsCpzqvenrgc3dgfE3rm4pFtPi0ww/KO1/aWDH3
ljc/RSQwPHvcB480t/P/Y+zMmt1Esq79i4hAzNwyj9LxUMeybxT2sY0QYhAgQPz670nk6q72W1H1
RRCOLtvto2Fn5s6112CFZA6DYpeY3tPpoURwKayjkJZtbMThQc7kd5qLM1n2hGKNQlLDAYOYHsAb
90Z2zh0NOgwCWDvA2ywQuUbfLgBGJtg1o4blA1MarJFITBwYAJItFPNBJxzzONWMeNQc6w9ThTFm
dxYO3w9Qni7ZFclaJJjbgofDMd+OQRIlOY8BwJ9jrbvp4sXqUfWDneIxCHeeecvmkTWAbdzEbg64
TYqmNydAlICTvFmrc1NQFjJjAXBZv0wA+Tg2MBskGxgbDPtMgO/XJ37d4dgXkmN8gt5mBNyxIuKM
d4rHcxlIlPfkV5PGZaXYofTGt1f1OPtE8eC6gnsUk1ydG3gIrbAVq+T+adneFAfgRYpQFaNgIZrg
GxA4+Ddvy4KrAV1l23S6I3D3ef4A0s1Lb5QfS5d3p2Q6Aqdy6ICr8l1S2E9KAbTQJ5Zdtin2PoQW
glxT1k1MY83lHeRZFti11b3sSicnqnBu4BAQziNKllbK2IETps2SSpdsxpIpAr6GkYQ0Fy6SvaHV
51OIcf9ec8Hz78mJd2wLsPrxdZlCEr/OciDVARFRWGYBT+8kFBg/82K/cI1E8TtEFzvsh8h0jiW9
rS8I40wuBJ7Nx8XcYGIkjPvMkQEfFSOtL3K7B9KG2WCiNMamDlfc+ieQNnsWTFq+NwUQ5Srw6wt2
2vxgqom+lTdDU6iT89akoPPnj8DW05KKESGvwMB+wQ5NMbtwaZJo/lg15TYwekLZLBJAbGV4z8gg
Nb6UsMHolK/ea7VL5vITm2DKqscy4swch72BWNsh4Xtg2xiPHZsSEPTphREJw5EjaWs3PTgeZ+Zi
pxxl55FWAMAatNpUMnBqQOoGxsHN1Y9H9RHUQ9AOApx+oOO/Z6QdkVp6QzYLI7OGaxq1dWQGAM+g
zkDO4M2Aze0WZrGr85vb2wHQqvBqwGbnJuDk6Rsyyp0VnAGvfiHIOp5JradjY4jjB206iTDfIIc7
LBZEQ0lbpVWVYrAEmAySrGyXPPz011/AMUHTPODF+IaJYAVSxZTI0Vt83wVkrJEB03zj8lfiY2l7
EgLoewTdA4z4maeofMAo4Xx6AZ17RpkMAJKC9t7iXB0XcyxLERrWC8zw/H29Swn/sTz8p/AR2g/4
mUtQHomuQAYnvCtwrRhCAGbQZaBl3vwAu7EX3mgmRqjfWnRuwrwPFJYLa9wgEfKNGYdH37L8awDI
PG/ytBn6xRb23W+hNhOnZobTnzdYCMcyQOWnw5q1AcnTTTisgR/v7oHyAmwMr4APUORBBLvNZVwY
o4tbLe2Y9x5ym/GR/+LBEp3AGGhoYDlcZ4E+tyYMTCZcnWKJrl20tPGtiFcHieoWNVIQyYRUFjOD
TdMOotyPDhQ7IGTQY6DjSoDGIMbAxTisg8oBEz8xYhCUDER0eBM25qfAOWUEJSGUBTIGLz7ZCfdq
YGLgXRhwyNqEFfv5gQ40ByO+cLyjbAMbJsqaYfiG30GjAakEpmxPAl229VRWsrt3UZKsmF1s54Gw
Hgf+cbtOcTXR/BD2DkgxcOGd7EUUnIzd4N+xQ7lC2foFHHhyX0g6EUCliUV8LLyuzD+eH052RRD7
X0x4qZn89gINhqQBtQeb6PMeKO8z+gQ+aLBxgOm3IUDRxwgC3sqelwNOLE8fcHrv0FKTtIwZ/gfM
OAC9EN2S/8U56QivSSBhwFRgRoAUD1Y2kDLAcGGFvBQdqMeI/oMEd+xaNRmaQMU4WvLbV05VCKJ0
EcDkRY4OHueOOgYypZkGEM2aPlgZkEs4zgOFREC/Twa3mrBLfzF7CFMieYAPVtiAFe8J/cGcH6Gg
s+IowsSv8D8BOXcPf+bljhvua4H7whPbsF6wSR1NBlaFeX/OcfTQ+mQHz1hOnLeQbwZs5crkIKn1
bxiSgQGflr1WEz6PxT4DG/DfFt6jni648+Gt3OW47fPqF7KHNN3F8nE+rnQbCJH9UXZPfcK3ecOU
3+JwjBxgacApYHXQXoFzUyp4IKIOIeLb04esZRKHi0sGVHP+Cji+S+wv4FfAohqmpdEoMF6BYYPr
gqIhzgLP3dBrAzWUM2u/wtSHa5BxLQHnsjj2NjQXYA9sC1QPPM8CSzdrEjZ9Y/A/YUwOlNu0woqf
iSE99dvdgneTZPy9Wz6oGR/Ucs53zAIy3wHjAtv6jB8pAKO3q1PUZkL8xSzhPcVhfHi5q2/gu4C7
A+F+g8B0+bIbp4x5PQJ045WC9PP2nzA3Kc9I+ePM7EL9vRDscIlHBoef7vgnyFv4L6xknDY3gwZ2
BOkPYH4KE4CfFBpGDgaGWOQnPSMuZwlAKwL1BfJVSJt7eCC9wLzIVskS+hTCnXQl2+X7Aet9orzS
JP45tHQUE8i945i5JkjW27csgF3gdkBdJAHAuS0TKdiH5Ikjlmv84sWsogfmrX5LOksLWcqvAER/
AbxPaJeIoes1GpVwUULSDxvKwC9Y7Thb4gOGKxghFMnoDEg06fiJIJEe8di+ssCAdVk3zE9CIp6E
PO+BgMV3BtUF2z19gE17+rAUAsNFHaCzcH9huHzPPPUG2jarD1wLVltqmbuvsW/EZT9DLgAwh1yg
QyBQu2YOAByBHvJDWVv80OFIBBzFDaq79gEhFH2EI/35FSewJ5hLDYKfqlA1kX+SKI7wc42QSsji
9x3iizk0r8BEJMFiAyV8As/fwHmxeCjwtAXBKsCqtkALJSNYPsSwj0Ia5c/MxkhJ+fSJQUvPFYp7
BiOkDbilgHiZ5AmLUnpKjnnLYLZPwBouTjD5LXq0DawFqQWmreGAD4EPfhe0MfbzQkQBZguei5Of
lLufx26/6/a497db3s7djosxVvCUqN09uk14LM5zjZOaAp0NdWRlxQhDnAxzoenySW7dWJyvF0ho
n4bZv81+p9CJomwjaseXMLbD6eTm0CScGc+2wrjtPfNAt/zDPAscmKkxkUxAv+C+zxQvwpdC+g1m
phyN7EidSE0SS207DpWDMgqvEV2Y3Qa4/Ta6IHM26wFvNaDb07rfnfaOcsnUIpcKsYhBbbEsNLv9
ZxcFS38XUO29SN39vcawkNSNhybg2Qb13TU+6dGuFHjsGILEnm+ZVQvo9XTfA7rOlwNw6zUHaEUH
CV0JlBWIFXyV+89dE7BqfQ9GfIFIdBKQACgqqB8AKpc/oFOkGDSfoAI8cHPJtrsGR9KKuQcUAqLU
2JoOiLag7xaIYQY/p8EUhs3HHjz4D/V+IO2jwm8Y64UfpyHdXdiN09N7Yl/uJHdM+WXKhyWrIEht
AOsTWgUEeWKqXEZBU5ebAFLxCABC5bYjiCAISbjqDwA8sCYAD8SF4fmK4CDTkbZKIl1Jl08WcmAy
PMgQuWjQrijzIbVpFsimx8Z9TgBWieF4YqpgnkBig49HOzZsbgSPp/o0btQeAFbQVQGtbv7XwGsT
i4++TeR2eNMWU7DCe2s9rrcKc4CN4w1PsU5BVXG5RxcHMA11pP4J/VT3LhIRYYgVA6Iq1tsRLJV3
BYoKCAfjTYW0eYl72uglJbaOJIFmSGY31eVg1x96qMyOW34QDv46LLuQC1nLM+A4y8RX4K2ArdY5
IA/qSpawzTGFGY8wGb/dX4tvdzci4ARoVfeeVuf/TKRUrN/1LwKGNJAMasJAwkY4+L9IUz/WzelU
3Rh4nGDJCX9uCffXnBvIxA5FV3Lyc7A0wddqoZ5zQgepgCwfptu/8RWozAmJKeMwDXQnR8IKbWdD
9bkkqYfTF68HdsBgcWOOccOEX3W13+Phd6apEGo9YbMO6Q00irswV3YE8LcqmriZbKw/NK7cIrWK
+L4YKhPSlAeWTahYJP+Zu5t/ueFFGs9KWLehOvpctvrsPMT8fa6PI6KF1+oaDUpYtVilsBcK7YpO
ogjAO9NalpW3foRbueiM7+IdXq+I2YuM4MLKK5yPhoItWVgiXAvOtD4B6sQHk5LLwdL2zX2/GolF
8CSC3ez0nU8R94j7SDwnGAmmCa7z/nrnzoBjZX5qMvjp1zaR7/EMbcWJTyqOZmLyemecf4DA0OAB
TkrkEkBE58CkW5kiLg24UM7wZsjHEHsaFxuYMKcmuOIX1oW1+UrQEAccwUjq4mexZAq2MV6N7hlZ
NfVoe/MLBJJ1EucCthFM/FCr0Dybeuo0G/mCwxdklW4J02OmqHvWX9a98r84jHFy4vy94x2g4BJL
QIT34DhWPIRxFarOQajieBDQVkwNxggvVmRxdzkosa+5ikC+3Q/jBg8BAb93UdN2xePKVbnWWFlb
57IWz0h4cN3Zy9m4Z4yFWVt7j5hewRWZBF779Idp3lVNbs45sbGoPYQStyT7Thdi3E73jJNXBi1+
6bN/nv0Cy3TMPTCYnISLE6Zsz3CD08PrkY4yUbl4ajwyUvpsNUmtRP+8qnBX+htw39zZtg2DXbWN
39nJ7fmk2LO28LP+YK+engOmNwPP6+6IJQoP28v0hqE9Lno4ft5BhIh2hgXROqjGRgtmOtg3HohM
YWJ+/8nW1N5B3ARORGSmb9owsC6kGoLN+VbT/sFro0HfHii08KDEDM1Aa7TxJcGXnmRJuIaAHhco
kXDIay+vyKGEDlNFPBDkjwVmjtAsQEfWw7welPUg/wz4FX+W03rou4MBTIK56G1/HkheccqV/BCx
uPCLYn2h8qhJu6qFNoyHhYY87K/asOW76ml/LMSdMRdY3IohAGAe5xjO46QDVsJ8HCeXB9pr17qj
i2Lv9C4yxm7C1IU82OfzqMA2sBgRtuT37XnGw2Kbj7cTli2Yc+OuZgeSFdhMg7DrUgKsIrGK2okH
fe1lCs5TcCd3yfTtM+onXrZj7hXoZG3SE3dxj2UMuDFZ00JJDdXVeethU5feC94SUx03eFhzxf7Y
EvkAtorlU+PCaeHhUqN86HX8DOjCCUSJdmHItQftF10PbfGuYzAJmczV4PhyMmlixau1iKt7nBI4
Jk9+/4nbIXAUrPsitN9xA/sEbaPUSiEQ48ZXIO+6h6Rvalb42cloZ6U8g7PDhQk+EA+CFOgo6MaQ
pSAd65kR6QHTdwWgET4shMSHI+MqBxSV4qp4MVNJrHHHbrG3TrFwqgvGjcmEbsCO0Q1Mm/dyi4Oa
4eAXweCh9avN1kmyvBnO7EPEzjUIyiUReFPjkwO6pWLhEZB8s7s5BDbSj88iAUdSRLKnAjfvL+Ku
FU95NN6kXMCgA0k5Rw+Y2physqOFPJyfPMi5OEXNRTyPm3ies0tsoW64ee2oQceLYH/8mRmDxyxP
g1wcTtzDG0cRocE89pWzlhiN6fPu+/QZ31lEXjQY/yrykv9uoGMqKPIVXTYtWfnNj8a6X6dOG9nJ
oeXTi4idgE2A2KweohU5gIRncJGqIpSkRwbODXOeTYjFmYiSABof3ogrIyDg/jocfo5bPAZrvIBA
AkoSPBnRIH5QU2UAW4yTdcY71AroJZdkolghh7GQ18N6OjTCGVisXxbv9RyizOJMZMGWspBxPpVZ
5ANsC/S5LlmUxAGwEvFWYhkSVGFzMP259MgI9i6sOgYhv1bac3mxtqRtVZX52CY69vxKJM/hm0FS
/MnnLMTjHwSP1cO6AQkQ/MLNbNx+RC8ZxxnLhbVCViSrhCUCVsLigGdBa14WIkxrn9GitwXFD9mp
6hGji8VBqGCH0IfpguDyOJ8xcXmmRiBIBBLYFgdgif6nVAsuCipyM5QMsQLKR3qGfEu0e52Ieifi
HixUxNtT4IbsEap42YoaRVWPZ4UoZEJ30FTtHkKZSOXKetggyRMNH6Va66JCGbBTnprIB213vvcd
/2PKE1dByvRCgYuifPof775Tif+qrVLsv+v1THIrNFlTbBXD///t9eRdM+0eTM1oSR8hczBcQNhF
GKFhJHVBbRWpDOtE9ydOJ/3mWV9o7awvcLe5XoB4M7gR9O2rx93HW98aQGxkiBCj0cNUbCsPFPmO
+POFiRp2jWBkCBFha/G9IIUuQujtdHXYGSHnoLGDNd5K3Oe80yXGE/Dc57dzzpBaVbMvR/Puyvjb
cK9vQmN7bED57amNgGdhKgJoMgJYOxibfG2+9x8rRPo0mKV3s+HYewM38FcJZyBwGdHwNVydGOyX
fml7N+ZSktAfdr1fcT9h5ISf0CVYcKTEycGtkN45uB6tmy+FNefanO8MLkF76S5awFoXXeACQUbb
d3fRC5Z3mrQS/SrmwLrg+yqLyMKA7Psfvi947Q3dKfqVc1C5KwiK7E80BRf38YJ14ONFQcyBtc0p
uphCO7y+B1RVa4Grjnw9cGxNaOBCarzxS+9vl/tX+wummmB8wAcQwwgE+QIrjNQ5WGHz8Y4u/Kuw
TNh5/if5rQDmG3+CXp1AHzeIQRGjBh/YaoB+93VG9w/axUxD8rnW88BQ4zGuwSL5PKvkc5+/g4Dg
8Hfd97v8rCYPzzo65wFH0HBFrgDnKawm/MQ+N3t+C1kjv9HTn0/hpQ2vLVYe5K6GAAHaGlxHxKYB
raPuzgCaBDafYsWO7F201tENDWBHhn1cgiYSPXRNm1sGgamzM9hLY+WhzV7AtFN9cxw6SSK0VMOJ
rsNy0X2gG2+Fd6DaZrsW4xKm5jhUpTW/78EdQguE1EW656cqvy3Zrslk4kqwDJzdOoWjQ+IGl7ip
oZ/+N/aHKZba7+wPDAd2pqHJ6k7f/c7+uCzWpHcq165oQKu2WQyy+hCfpWPwXH2svadqwi5EGydW
G0uNdTYhQyvC+Wft7NCpJtYlWllvl3hGQtGQDkXKnttnrC+U/a2TN9gy9mJZoT4LWoKhQv0emvcQ
MUhpAFWHLCRWUcG0zTswUWQB4dWyaq7mNoZfy+I8YLHMV7FMxBph4OFWN+HWwpKAGn/LnzeicVsF
J1jzovihue8ujMqcZxAMBc9lhFzsBntFBtiEu3BLgAJC5k9c4w6Hd/UFSxBUR55ifRUUaeqZYxDm
HJsPZTsLg1knI1BiXBf+VBSwDqyB4ONrzfDTlRHSbKU6bXVKkc66D3pIIDX6sq8+anek7lQmVeh+
lqoIIy3FFrZA1CQFeRmDZgyQIUw0O6L8qL2lTIZ7erllJHhWAZWGsZUhpdcuo7SoK8AaKHG24KFR
RZQQV3Ub/05RNv98qSCM5W9qBsGjodqmqSuqInqMv5BCJtvq2sXCUHgUJo9IGnGnoyWAM9NH9SVO
6RV6hctVwtxxAHTmMOPKZv2yes/NHjoTCasiK2jl6zfSfLwGRi1cfMxBuPhIZF6RD4SBXAPTm8Ay
f4KdvIrooCJaR383Cg8d9lXJkb+K5n7bTlFxtwaEf/8qDLGCO5YC2cXMx+qw0zEmP1TVi31/2WmH
c3Cf8ruZFbh59iQMk+oUiHR6WQhiR/BJAUTjTQM1+Dx78IKZzk2odnnFHYvZywhZxXnomeoD4h7D
jSUcyWSE5XOFfvI1n0Aeo58YsJOpBdgzQwuw5xLMnQlou4eIqax7whGqLa8cpMDyNMWbFv4Fr4YE
3Xgj54bm/rFbvBu6fxicMVQibrU4vUgYhgO6Wc5yTVfmnuxE13077YHPpvuh1A8epG1xBy0VcQc1
MZtEcjhhlsU+GhGUZWihhp/SBRkkrn+s2IhbzZbO9s/1ovytRPav9fKbtck87BalbagXYesA1Sqc
NyEs7JtzjE6S2tFkUT7aVkHIXbHmhDnBbbIq8hNZuKfEwmhkFiIsJGb3raQwEPEM9nQkFYRc+IHX
wuNdI2P9lUJlXWIEaPcmzI8AjU+DKKrriTiWJLduz3kUZdY24hGGUSUjHBKckM0IBzOqDn8mCu9Z
ezr6CUKo6X99ebMCBeWhDvFsakq/+04pdg7VyGY1264pvAWehzyF+Z/apDzZvcptA2vZwxqHFES8
gRuk3/ntul+mvaHvu61ml61su+mFyj1PL9blRdcO8uWFySeEthYCOwsn70BqCcZuMybElPOAUTuB
bKQ138XhbjUBjmcGgRWbyyfug0xaPj6nYJDeqHIe+PE82saEv4PnMihkqo+uHdgfCP9L6L8gM8Ex
m/EW81B0uA/BBreRfNt/QEx+4taMFvAuYCrK7IaCZxbG8JQJDmUv+PRXhLKEAedXWdT/fMrbdX9b
xSq4nMRCgI7MWig2znEr76Vub8IvDs2fiuI1ltf9uThYH+3gLXh5YeTVeO22UCaMG1go4Am4yzQe
/8nQxdBQHrnF7LCLyL8Mkh6jIOE9F0+B45177lyoyXjvs4gMWqwmPy95YeZ476u68OLGe3/d1lSN
8b7h4hXLtFqsKh6J3LmJ0aaPiyArjOX1fPDgZ52Bns9qpJkOq80CJFtg//xX6VvKDivvfnHVU6Rg
y0sgvUnwKY6kg+2RT0s4zvj5n5ciwvS/27oVPIZ0E5DVsH9z6W10rT8bE/jgyQaiicjD6UfC6wUB
DsukMsZhHo8ZmHpyCPYjcQm6t3vrcQhgkXgi9m2FBRPu+kgn/dDkV+GzAciJzwbTCmxzuwPpOIWS
38qcQKzLOSUKS8WUPdzpiN+TFg9PNV2BxWQUBvlCHxu0NEkdyc6Z0iK4ScchrUH8UesJWR4Ei4YU
FqjTs7v24noGh9NxbOLN9jNO13WskOkXkH5etA5pUOEpWt73ZbzOX4A7QDHxoO5JXjNznKMfb/Im
Xep/Mtlids3BzXianhO1za7dU5A0nfhbkASF28ylREDrwuavxDilg6dapDjT7nZ/OtN6lwfsiJgx
ilVkT1CQuIZR35fI55KSbC4jsZckik6QvkFkRf7gjLJZ/WWvpe25aeklDVACzA4vEPl0Zf5Li6f8
Hwtagaxbf/nORU385bi+NL3Ur0bHbQuHdNTMDbFIEaRIvny06nz/M5gb379Hqy62ZKEYh1+4sTAh
YlIKqFhp7iQEJuhaihrGzP5u7+HfARZxTbZCuJnUhIoJEPNBaLKYjVyQb8fmVh9SL6xYoLvh7VSW
Lq7ui0et2Fu5gN8t8v50Ter3lE1T7FctK6dsd82uK/yiZDrFtRLbKA68DjMBEyFjRC1pC9rghGS6
IaSm4P6gMl2KbMdMbsFPNaO4HnM+z3ldeZdA3bEpZvVWaLBYqLVeSik3ktIuUiqdRNG1l7Qxkhv2
iChGYdG5zTcTmLb10IQ+q3DAdQdB+kb2Yeb5xNpeyFLBxGnkBKUbAUN2KEf1FiAFnO8ODE35EMIu
sJ2ujK/wTecvCM6gdkw6ivwIiZFhRLQYxgdkXqCXztDz9hyh8SFUCRyNR35DJzf+pGC5LZFvQLPJ
M/1snBk5QF6tonLRcVC82CZdZRFLQAlj0YJtEi4tt62WiQrU3Ovmiz6Z6WqmWNwNhSjqkxUVbl/j
uS+Ke7AjnJe7WnjelbOD6uLkUOjqFldS9Qn+d/d7igWetoqiJ6nkZOQS99DpV1LJeAcCx1eSNdBj
AWQmNiqNBzlbCWz4ObVfCu/S4qQlDOdYEeoU05BgvMa60Jpo3OzXHlqIjOPUCRM2w+R+7cjvWw60
z3hL8Aij+I+sFlKWTVwm/mWX3HbB3y9Flm0ZBvciFVOk3/CJ6218VO3lpHmEEixLIC8HPF/Kh2Ab
yjCFD1xzenpXjHDk+Fc72zpHxd4v7QFjNC5J8GtxVjb57tbo6UiEOB0kDOW1zUwFqIj+1YrUjUbJ
8rgKo8dpEkaPihEAdUJn1Vx1gpHgPgMxJ7iQivsxLwnOYkKXLGOs7aJ+ht8ezef4ViaNlZCEqhCj
hed/wPM+uEAv3wIz+5vPzgp5nm8L3z4rW6/IUTMVw2IjMffNzi9xdux8dHjnb2eotshCGfzQyGO2
Z3g0r45TkJJKkP0K9McBMQqtpzRkDmk+QMEgXdBw+l04oZktYVOGpR2eUBluUxvT9JjalC8n/f1d
zaQxc/C2woqo3IgpI5nlL7Dop2vi7+UiJOBe0oMbGP4aDDUkP1in/mJx1OPz4l9k7IThh4U7hqT4
kHTxtUxKKxlz+xFag6sZ+aTvjcvhgXkQSwT/TqB2Phm+TjBX6tl/FzFbtjfGMWRUGMdVGTx2vFa/
R2m2XZ+gshP0hQCDw5gh4T9XmLr7u7nMXyvstyvU3BalWtxtTfCXOYoL6EU4TAC5L4fqJ8V2ps3a
Hlyv4HtTdTNympzd9rbhWZTf86INpGXwFeEpsxIOHjCuBHU95sBh1B/PYHr3nxQhgBhcUvK28Iih
FHmuCBE3KwBq8snxvQ2iMvsJSxREkK7scjnHrwHmK6NO3Bogv0r8igk0l9WTKFfxnMOid5vvlO19
cIr0+pnapf+lfGtZVDCprhTxtRF1bP0IvpRqSO3O11jC1qgWFYzio3k2COdYWUQpI/2gmi+ji2c7
NjKzz77Oo+H8QxY7EH4QnyWc/X3iYHngYxAKW1XOLm0kcjbiW97VeVPnFyOvrcyYcm1CbJAZZqaY
GXXfttnADHRIz0N6R+afCwMBeF6wGfwnRYm1sGyaVOW78t0cHNYE+zrLgk6DlQGBD+02Ku/Bdq4/
6XYFw9B5oUHWEBD/11APsiArhRkJi4Umg19V8V/gx/h18ZT3sIJtAMEKau0bKtteWOcj5QshsqlM
oBXHQsr4s1ZossX8k2TK5wjUcjRGdvQtiP16Br1pK8FFS1lL/D7CxpvbXRP0fcALyDqVbVUZ28I6
A7YYwbAtLxOOLTBaDdE4uJLdoGMpiFWNfy4cVhuPCuP0O0sOCz1WnYFR0xyq11AZwsoMy1s065HN
7PPbsohl2K8JhqNSlVpjetq5S4v+wuNsqKY9a7LflqVy4Q7DOM9jcTY/7ieP51LBy/Bu28M6hZLw
jj9lhWLN/dRVsEifygCWKpSUEuOnnTDR0WoH91FNcBgQSv+Cz8gE1L+rnVjBxU4s4jvIkS0SJ1nK
px//vJh38u7/ACK2bpiGpaumbJoqYpn/7bAG6XSW+kFVPK63F5RmdSpDAdycdbDVGT2kfOEMTQEP
VEI/TMiUuM9WyaOiymPI2FJScv05TKcDmJlDgl/nWYTCckmEDYhJPKj25pjHqoYGIUz0CNQCmNrw
cOg2dfuym1N0VyXqW8gPAEQkuMDBmX8xcXBo4YFzoyPd3Wg32mY+JrvH+qt9uAmV1npcOdOwczFo
P9DwKVjx2GVqfq8ZX2PNutn9MKJiLPX6jgAieCvPdG0iRoYaM5nIJnxFCHiQhuHjh6Zhg4Mergfd
Tajwni1uUpYghIn8rgfT35xrUOQg/Pb4OSgxyL5hUK5iHSDkHcg1CerEAlVWYhpkCzJb4Q0b6+h4
ImMeus2jRmMTEY9Tivk2gwQY6dVPyD6YGHGtCW7+O2xleTQ15+uXJw81IjbpHb5D/H1wbEKgyPtC
gFMbZGohSC/8XfeufggaPfIfDT4Jdl1s0LwxjCEGXL+9gk8RwRu2m166IGCGQrf9uZXz1rkl1XB8
yAiTjBgLWyZs4kfB5eRy3Ts54zaoUmaJNTA+qQkaHghgBe74nHVQTz6XjD6RcnqvOPbiuZQi4DRd
5veoQ9E8kGdPwDGaIAUxFPYWG4sJjyr8bo461p/iVcH7wZzpOUSEJDMbTEP8Dkeb7arHZN/oEIJa
OYoivoPco2pXKnMUhCP5HYM//g0V/2UNmtSCA6GVz7uPkSUUPK/oBbiu0ILNBL1toeLYewMVU3ZX
bIAuGfP+wHuld3p+ygvgMCW1nWIyky4YfJB0ZpiGQDg5Oq+7cFQSdAEYES63DKYhRVJrcanx3cRG
m2Be/jSAQvmCDBXly9PxqXK+a6e0ZBtfMCOIdQ87qOfsFFEOZKt1U+TwBoGw8avcvk407DBrQhUn
MCu8Q/C54zvvcjzSrCFf6a24uCYV++ZBvwZEQCMg4jZDR4fIQc5nOTdP+a3b86XSHmVAhYyMSKes
uOLQIzNJJdsqop/jmCQjlrihkd1W0A9qABjLqx4i/jlg3OAPwBJQSS2PbIzW8kzFmxdv/HixI45I
yTnAXXiyFqAsEHytuSWmpRBGK2+SvRL5skTqnBd8vNL3qemDg0ePz3psd0l9Ttoft2pfQhDSc2g/
gJ3LKTUYKbRJ5S4OamMy7icRezHhZgNsQeAUnmM46n97M2vHbqJ5CVc1jh+7tLqkXIkgITSf8L2Z
VdjzeN4YJap1fCu1jUsAlR2Pky8IuwXbv3TrsLBEjtWOTZofszF3TVvoLKBWgFK3wcSl6E97muv1
XVH5zAMf+otxcfC6adoYFYTUIKKI6j/w/ies40EIgOkbL+Y9eO8w2GKkVTPsfZQVzOhfqozH6Nl1
3DPZZHYyuyrds+52StQ9Ihauc/qo1jFUJR+LmQkugH8nCuBB+rwrtT7BOjY5GzMImf2rHTZvswss
LKj7c7Lblzde8coLd/kgaA/IVG7i3TWXluy+Sy8DOVNEfnTcByMg5emO9lz8fzXD59OCGlWzJbN1
YAtFCvlmvIJxJ/zoV4x1n/c6sAh0pc3N/RxekFSQut25qAFgNoelq+NUDKexhH2IzbYkroqVif8S
wEdWIdN3yeYkP4+HFvqtUaL+geOnL73igmHA/WBzyBbMYBbBysWIHd4zP5+2HbMUQPUe9w9osDDu
4WvcIM9CemH0g8PlGazLm/xP8O8xhkAqUfhAg1CUfzQkXEGrqQ8vN2B0yKybe8Ff4fMqgz4hZBjQ
uuuZi+BhGbIFp9hXpDBwvkHLUYEgVxApxg3W7B6NGPQ8wH01fFGgWi7wO7CMw988tjGOIuMn6O6B
QdzDj3onjFULKKoCuKeyBRw0XBzY5RBsTeIZf8gfSD97hoybgsm+PtxPUMAO2WlO+Osn+ztToIcc
VLus4JPQocn/gvb5LKD9g17CXi8sdqukkhIRZCu8UiRmx/hk8MG94hHumCP6kqyKoUuPoLuwVUKc
jxE9j1nnOP8hFZAnyDvlE0RHgZMHN3ymSIxEC0R/2Ge+8UmTWQi9GRkQlhhMlFDFIAeAcXAYa8GF
x9jCpng4R8SQWzBoMK+wgLdmXvyfYRQzyBwTFiIKzWgiaHcgjDHEWgRXV/wTivRcCxYN1ptoSPle
ElNGuKzKkWZFFR3eKZTPqPoDtQgm2a/edDVY13DC6rGLZz2+3RLFTGYzkT8NtNjcKHUsEaGn54uZ
9aRYb/vxSJPGsn94EXRS2K2oJhvWG2ZZeBqfw7P6qZsxwnxn3yPMFPndRXVIKjP05KXHByftgZ0u
EfZNKq1EHxkfKJ4KM0zn7UJsTSdyGYGaGUAjHZohkfE5bpxx5BBPjjyLCCjPyUzdcaH5PAR/CfJS
04RwjuAT3mASnn2aaS6nj7N/Zh9GzugyhWuMQOIqxDTSYDX6z7Q4hbaYnQOwDCA37t1klP2EynR1
t4BhWyBAQJbLruBrM/b/wWyEUIy0SJrj9ZxM+LI+kvEhzKEtI+GwvITRwyHR9awTfuBfK58emAb4
/gnWMfdUsHQpajYjfkkKMbMABanPwYMfAiVcmBhw6GJYkaYcyQp2NJvimo/RlEIJUOD/Z/D3N1Ai
ja6lGLZmGRCITOO35BmDeFX11EoKk5zeTkjY5nUgjaUXpbEQc2IRtYovS9SLlPSP6LPvcq4kSEnB
PvKZlLU1Ok5HnOrFH/2sx4yRaHB9QCpa6DYNqBqx/WGYRdYH5zGiyKM300Fj2L3hPgqUDHr4kA6O
t3/u3uFnQdMC+xw1pFp4xws91k1whMc5RcLNpXlIL7BxPdwjViaqEb4RkLhpXJ+fGT2lPbnNG4Pv
pszSHfuBaGtuDJ1UYg2gziBf2xq7alqhwjleCjzaHbmicz+npxmPzeas34zJONLG1zeiEnUCh7JC
BpDYnx4HWlGc8xpaWw8Hz1MwGKF6jqouun7BTeJD1wXaFCgQAOG7o/2fgtsUFAfoovYFFTOsMBTf
RPfCGV02TxFY7/M5uJj+a1R/oyNCWz2BTOIxju1Gi4Y0wI4ULScZfLhHzLJ4Q5Cq+czoAblUHHGH
YxzjnsdQRz+4ACnG9G6VJuPmsQUBpQqQz/YOn4gX2tInuQZ3L9KnGO1HFzizQrfcq9+5ZaRCmAte
ET8SoC8hpx7JEg2ERcAaX3uv/IoAAK9J/iG++FxkCqECoGHlPsJQ7gR/bBURYog9VSkpYDxp7hEu
N53hmRQzjA+PKZ7j910id29WhwG/UI9SJ8hJgULgllk53R3kM9hAmzki08AVw54iHNmJ+d9FmIOt
8vd2YfuViKIZvhq2R7rPH3YxWvmrvJd3eVEyTyP6OSWlSBWTCyy+zEl0Xuet87Jh+8ID2zqvq0Rt
+oAQo+L3SDAVv8LBIS0LTP9FcOdpilY1euar3JFLviygm1qod2RnBiUUkwhIeExeUENBv+a8Gpgd
S+8gbIYvFbUqLg1B9vEjXQY1BWMRdxG65IQUcYkthI1k2eQmGF9YQQE9BqIlhINrgHb2eLQ1wWy6
SYJ8gbsj2I6Nwp+Lfg17zQcu+1xDg8OUiSqg8zdDzBnUA5+wpafHlPjV6xi+imTkRWRMUSgtN4IH
wZe4UCe4Ukpdju3HlZrf7NuJdmDcugZ5LhupZqQ9p6GJ/64TXNegW4N+Jd0Rrlxg6r7Bd036OFLU
WOEMMkMVZ9Ee76QENkfFIBvtuaD1mSfv+qFaIATTlKBE9JF/Yu2IjtXYDAXHb5gJnuFtF5GthXzE
1SW8wLrEk4CYKDgBZVg4UB01zBfQQWLCRH8jetBhyzQnAZV2BdkT5JfVOXNdKj0o7ExF5Q9oU5mI
QvlDm+s7NIeI1YpNryZ/4PChn+DwQaQI4wl6yJPkhGBp2SyvS3y8YEoXmQ2tHE+jiqH8vq32Syo8
GfkiWe5bR/tMs4LyS8+IEJkOnJ7xlJ1R1XLP3nwoYfWioMV+cZ081Jzk2woESjdFNLJxI94FyD7R
HPPd+ScCSTSs2G9jsXZ9vT6ET1cNS5GbIZcYjWY07FY0xThUCbKuhavd/izBwf+ll0L5ZyEExsAF
Zb87b8kKuIHVZMFGf/gLLrBkVGG0QGhYrELuQG/ioSxsmcijOFlSY0mLB6pvwdOVQpJqlq/niyOP
gUVSmTsa8Y7JwQ3FUja8J1n3AbYKsRJbQ+eu8hK4NYcxJGU8QQ0akOjCBnkwV2yxRAaTMNg+MeEQ
D/pf4r6m6ELq54TZQfhjJZ9kr132xhQRuIEguJI2L0ktZApOPdCHY71/Csim65wXB0tP/DwVSaRj
3sAGOs7LEDkoDQfZ0nxgxNMjirM+EAX2CY3gFbNC3MRhtz9gYQoqtQMP2qe3pgsRSr4tvxZdp9F9
nFVXCPnmLRWMfHnZZAIc2UxJq/izjMMrbLfTyxP6Q7K60JESdycyMVo7/H+EnWlzm9iXxr/QUMW+
vGVftNhx4th+QyWOjZAQixAC8ennd6E785/MVHcV7XTc6VgS3HvPec6zUKaNC1ENltqIZO8TVHCx
Sa+r5AhWqkW3R/MFQ64DmzmcNOTjKIEpj9And0glgI8eN6u4jik9Kj/oeOvDubKWKOZvVD4bvfHQ
WCsNSydxiC4YkyJVhp2p7+yjkInAKYBQcMFgp0m/lLdEU+OjHt0sNpDkQyYVmZrfAEXBtqt5ZMxF
i2J3MUsCkfKqBWbQCiGG6paRFerBZaBFHc0C4f/ZwxkwF9E3bBohwiSQ+nEVEFMSM/HSeZ31x1oY
0xJRFlMTM01AjVnVgZGWD4F73K0fag1zA3sGLhvtZHzAaMM/YJ68xCTdCRz8O1HNDjVYVYDtnOd9
pJtI0+OcJnNMTuHdEd7yLZa0mAYgs7mA7ZI1HME1R9xniQQ1QgANFMCLF7X16/jDgeB8F9X3jNnz
EvqkYr8QrcyuhrCZr9ALD1d40uGlCA3anSinrMY8XwMpF3qUkxFXlJKRcUjPHSNg//hM86XlgRvQ
HPAxIEd1j+S0KNFmwzMlMy9k7A6PNUUfgy74BE9oAYZBhVdVDG50qqA4ksUIl+xqIhUTP53ZSxs2
anhCd0D85U1IDsoPRAfSAEubmHfCqj12Vy4sApAmoPZZBT+YHTg76U60ihiFIvlkQdlDfKhjvfrB
blnzBCYrY1p9GpmY4EGAfR+5eZqHkVJVZ+hu0ZpyX5HxMsKkdaHb4Y6S2IzxHPeVtxBYp1S9ipQA
jdNkQI6fqiE0uhHLBAyYIqWODPjj+NybYCLhHcYtsaeCtnktwqMcnGFFa74t+80lwBhzib+i3NJQ
ZYCTZyfJvzMA4/2xeW8uUDPveN9sJEbIIdFPvy1nuMXcX0JjDY06OlFBEq6+2vIKoF7GV1D8e1Lp
QqhHpwLQRGYsRiXUVvj1HK1vzNRZrBObLjmFojhfy6nsYu8n5v/IXxZTt9XthVHO4YpRZ1rshPxQ
D17klKqXeU1XoYYSo0Sj2UvNnkMBL9rL9k06bepqg6+wiq24eD6ZXRU0CvfFCu9spmOTMuUnHOPU
wmT7XNutmUksnJKT/I2XeioTy0nNN+om4YQNmxpOJ4WTw/26wwhArF66HOjA0UMEe5P6CTHkWEek
VKjcA7QfjBCKaAZmbkioJYQpuw5RnwmErg2EpsHBW3lLs6fkcU+G6tEDy/0cf+r63oL3euPD8TUI
xhxxBOAoIUjnE/dr/nYj8Zb7J/tn4D+ewQgmu3aPciMyjUgVGeqxUwgbmb4HvAxYljLtZQvyCswp
NBWoqbCGY2S8dkoY4ci7/1LPeTOdz2fNl7dMUNEQmIuqBw2BDFzI82H46wyJCekxHNWwdsKjE676
gfPWJitrDraymppqWnF3qxQHTTnRT8n1Kx2BCobBdPwvockJLMwBUwoJDYKLj9HdkkaKrLVeLpVJ
Bz+Vgj5GGZaj+SU4jffS+IfnosWsflN026l5cL+b/8ICUZaZ9f+aaYvWjX9MUhnh3P+ZZyI10705
ztQ/RGSXeoit0c1kip34L/Jd/Hq7jBwkYtZgSMLxysSgqqN0wJ2ep0N5Nx9frHbL9BGMFggXjj30
XxzeaOwIGTngooNlF35v1ECbzsqapfA7PhygF1TpjOK6SionnvLIZl8CW/AZByLssBfZFWqrVWpV
EYQziJuCsmqtANFUrWqqmXipjQlLqIjzB/lGvChWKXBD/mdToxYoYkkXLPfzMaooihvB64T8dul3
oEvCQJp4AW7LpoOraVURRZRSJnfsvqTBBzXygIgYfmPDAtKC3SLjjKdi3rE7FV8v8/7Wcu50hbAr
td4opzCNhuIOpw1C2x3uO+lzs6CyXfMdbAzKvdm7YRZfZOpyiBPweWNkjx8vbBbHu1pgMX6JlycB
Q3i5VIE2Brdv2ok5BIzo6Kq7N50wspinvx3jsYnH7/DM2LBu0hfOJMsSQdesPAZg7FmsPPam6ZWJ
FwnrxOTJrrQxEI1J0TSm2iA80f558qXJ/9/gy5EdXVER7RL0+YdotxjneepUzob7Iy1zXZElyh1n
ehjYVeBgbzaJtoE0D+PwDcdHA6pLh7cCbt8eqQQl9EFFWOTDIGKQQaoCo5bzM1MuEaqAORMIGSSE
s6CH4jW40kPvBw9mJy2gRaZTSttdcGKwYzVZJaWXKeuarG+yscmUCYaPuMwmG2aPGzqT+ZUdGVEX
WApmg5YqDknTdJXJqOAtEreQrfNIyaOijco2OuDaSE+N+0xo4kk4I6OI5Sm+iNSTRDOSuUvPpCte
Ig3Gc0ZKHBFxx2Izml71RNEqD/tx2PfD/mjsz8O+GPb5dU9UqPRFKtwcc8cjqiLfPgYV+4GO+ZBf
fKh8u4Xvj29WYCYnoHsAYPjlLmj1Aam2RDQaCs0XPNoH2Eav05kAtnhmWLsY0ueMzX7eoEGP7lAS
piE8eAZikujyDzzugbEImbA4hMbBlHpKI/5yBo1LnBRywLn1rLfDKGozKEkrqqaK2XZwfx9fLp+r
qy4YJyDbfKe/cr9fObpoKBEyi57iRlk6YIzjMtSmuIULIupb2g3iVJZhNmf6/AnyxjCbQo4L/G1c
ruvsTcGKw8kHwsf89eqTDjta1eeio+A694IhDQO0Qh5QCvon15XVRCoa3GjqvZuXBvju2FDOYej5
NubmCNcWuRSKKcSAQgnIyE4jTUts1j1c8dplsmG7xwladKw3CRdZkVzKmFwOKYmRXn1Ij8slFSKj
ysLATND6LAkVZdw0sYV3fRFrt7gwoksR29TLiAM7ZDSCZI2Rqi17v34N7ir85bRa3QtOP1v1iQBp
Il/WAOkL8FSMe2Kjxpxh/7xiFftfVqz+h95D6W+HcbxcdZG8yZAaoajjY9FI1cJCZZWyRNF+WK6M
o2sj1ubNjqYXdLts+Cumsn1mEskIVo5M8iWwZBNrE+b/MWFJ5mRULngAy5A1aEyZIaUMllqx6Fhx
LLdTlbDQOi06lJEJ+TU8iNFEzJpiQZG4yEJiFVVPrB8Wj6TvdYaB36Qv65JZV8rE0W8FzS1IaD3E
EmELgrbSpKX2fR6EIfjs+KyGMy17GbEKWAIMqnjQefJB07H4ntIA0dbGxazIQ9q0rIxiiQwAUF4f
+uMzLf34t1k6jRyJNaGBZckdkxue9gJX5cVjPmf/wk1NCg7LMw2gzDN9IeV3eYqh9dOS8Oj+fmh5
VmEoiwf12wihiVl6J8R8sgTJWjyXlA/kdeixBuWqSQqD81U8ezgC8tRhznITD9uNc3B5xggO4uka
h/D5kUqIx4sHi6tWn/BMZPDexFX+L8JyRVf/TAvUqCUcU3YMxVRUVVk4Ef/BKj1fCs0+nTBtzz+u
wlsC6gOT+uITjNESrkoBsOeVTf3igi3yVVEIfnjW2WEwnYqZgh/QAg/uy/PlBd9LkneYOJfPMjk8
z9XgYMfEQgkoQIAMgfVWY0JkpXj7UXdMywXAR/XBhV8c3nF1csN7ibHJwuxfBSTUI0JAgsG0CINm
4orfX4lAmD9ii1RoLkavBqSa6a8BLDNYVEcXHAXgGsAtL7G29jVMBbDvhk/+jGkBYFGJiyBq5XDO
aUKQa0b3iYlpfD4kVZt0UzJ16bVLS55mK3V6D+KayL/bwXdGtGcNAhCaB9jGu/PgTz/BhE42rytg
aMqV43xpidGpyUHAmJITnvYTch7EiN1dchmgMq8l17z+eSciKAel9sjteO6v+GCFchF2cnAZgpGp
Jc7GFxhSbovq3L310TO3CSAYIgqIH+cyFiOA53Qra8MChH57by4hJzOILgwIEKRPhvdq1HxOC30B
IgoWfzglovG3+Oqh1biqm64gO8vXIRRD/RdT8ju4v7w9MyjHeEfZKuTPnzbM3Ac8mVJbTetBwLyU
062D6izFQPGkJPZpuSr3jWiD1wuu2T9PNnR014ZJMcRYjlpjZDCugxFKX6vhhvgMnbl+N6mdLqLg
gGxRfg6wCJwUdgwPFmaEDCXUKFMjWBewFCDk2G9Y8wZE99yPaX7OijqrsDMvhJMkNYa5qFDMx8zP
7IuH0SakAolsgp/yF7Zmc7HJZgqR4aiChlp9y/MNxbTRxeRiYraJc2hz+UmWGzwQ5gXVBrJFXiZM
CWA8FJ3XwzOvXDZUGZr1jynUI2xyaPwmtHIMcp8VZz98itmHYO1BTjhI+EKkWGqWP4aA37O98i1q
nVpK2WSvZOuRutRkMgZfuNFzb0MqxWqMC9utvsGiOsKYs4X4Jz+7FI42030rIIpMVUQU2bn3jlv6
XsrIOwgofC3RyFFOkrVFO0dFyezu9HN6ZWpCZcmQzv9le5SVzO3wY+X3Zo0jo0t9qS+hzjiI02FA
w6HJ4CtAMs7gaMTse8KYCCYMnxFQvsg6ouMA3IfgxAyI3cCGbPJJHQiyv5WUZ4xT4bgA/YsWhG+3
iHcN90W/exhmQm+c2ePdsy0+NVglKH85oc6LKBGBL7pELtrXyzIBQAZEfzLRuAqvAZddQdLYwTfK
0qtYFx/JT/31cMN6Lm20lI5lchKalsOVeOXkwHGlxHkVF+e4oeVv4L4x7sOHBVL6+GVtZM6MJKE/
kFIxeY7klX+7SKx9DV9XAwm6G7pOffChqddPv10k6HUQsQN4c7WdcJGg6Vn7niMOt+SOI9IVvPXS
FjIJudkQzj65NhbQf0M6oDoE64iFLcgRYOJ0QlAkTCzr2Sw60RKhgBSq30E0RkL4i9cEzD5ZKH/p
kDCVsBZrCfqk8YFOCaUFzZL6BKVBkBAIiMFATEeXTfiDlRgIZ1RTOKnRNEnfGGkI8ZTonND8rNYP
I845wlGWMAoEFzdn1zT7vkEe4mPXgWjw4p7T+hjKbWiCnY0hyfX4fyJQYgx2ighaPvL0DJnlhNb3
HIlIu5EprjGhce+HeGK22qDij4m+bHUSQOJTkRx1HDLAgOPTGFtabGhUMcxi3INffsAvoeCWIRhE
N3S9AflQTFAIh8Kzq8WbHUAYTkzSSHGrxT1lNVVEHd/0SIXyMiQSZvkU1bhR0h6YX6FbmF9V/HO+
zlj5LvwE/WunudJzaXjWt/aY4t24yAiZA2AJjI+P7zq7rogtZkB6VFMZdiKVE6YINAZ0Wjj1cC8A
qC8mEo1X/ELB1/jLpGfVhOTrluxQSw1P0D3F7e76vb0uzBemxsw0mGLcxQUFZkXqAOuQLtxfHSc7
/pzpChZWhSBWUC1D0uHQ+NowQjCENKGpmHP5jDYwwyQDiA7ALDfCyPCRnA8Af6YMhpLiBFSqbu0q
O8ebv0xfpB8MRVCIV5gIDbhwczc9a3aZWAAS3wniZrfUAl0LnC6UqMJA0F7426GfXIKbG3KQFUXM
x9tbgfzK6yWBC7UPFyKLDuIOFbVbAGld/RPEnuUDsUjyfpaeH3IzwPsPP6FCzh4g6CIOWu0bMD/h
w8pDUqIImxBvJYYyozIVPni6i9EgheDv3GzKQSgEKNf4CiOG9xpdqAuBsZ3mvcVBlHEXrDwJ1poL
QN1+wsIQ1BfIjeBAAN9JwcNFHyC51JGslhuoxiNSJIJ6xwcGNiwjviU/3TtffoIIAwNkJYGwaCYs
pnEbxQsNjwBS57DtS2nBJu/deuMG2CADoOij4DZwAadfPu/veuVBRjlf8epIj0SqXgUrBe6vjLl3
ar6/YrQC48F65AvGkxecPEjbRoSAuYNfQ21C4s+9uZ5dKFPf4WohBYSFgwMdRJyVi9O80Jcjol9u
4nEh+LRn18BOHZLgPSmxHZPT05jd8PztN460AQOhHv5b3LdR1Y3R7ABDLGenE9BTkMsC8MuFiyXW
hpCgBecIyLyIuOgT8c/g6hfS84V9mqjTd8TWqwkh9gFi8xjFNcEMiAIwayxLlkkDHxMf0Do6GN9R
12LYJ5wxx6x+1l0V10xcHImAOf/llInii2kERgMao5K/LTMtBj6Vq74AROOtd8/36BCded+1+6Hd
dwkVPwMgDPn4u+0+nXEfGzOE4NYj74drIosMcXcCWk84gDEzTE+PxCExEaX+xWpTTqofAJ9oHRfR
7yHfVbmQOwIT6TgpehaTFOZxiOHryKmjnI8F+N4M4aG0C9jNFAERBIMECCmlGeAnjV5ndistsrA6
YYYlh8Yy2rhFFXOzyNHCHuMeoNUKKk3rDVfPmryeOAdopCRgUPFhbySBJPgqk9HCQ9UBLMrRtJhZ
Kcz1ZOFnxUXOhT0L+BJjK76CYFYGpRxTZb89BfVHuS9P3qgneZ30emLWQtSj4rWNrge3uobKiWyT
OMerU+dlMfqE2+vSGGPqTt+C8d0aeApU/ItEvpAL03d7uRj/N36N26OA5F1Hiqxf1CIUZJCKyp+5
LIoRuWWKQ7BHaG38TMZkkMbQ8blAoI0ymsmrG0K+Gl+VhCole75/afG0YM02tTv/ut+EhRz8DGgH
0U1KfKJJsBQAi/sLlwOas9BkSr7ywRz0QyDUkrgAqa0TcSwBcwUuohuwXG535oL9oWFF0o0Vo9nH
1x+mtDUv2xznA33jDJujnVltdtBTXCZU33heEYtK9i7kBl6ESrWsxFVDPsGFxrt+kXtf7f259gto
7QtseCRqiTX3Bv/2WwEvAU7lEmDPyMNs/RVGFy+SF38KGH7wOrlGjHEOLiZ3bANtyHXh3L2JC/4J
V4t/3c/D5B1P2W/RlnbMqByrD2tKyzYdzZTgkrZIdUzLGLJic53Ho+ViG7PcG6rFfHZ1YnPFjAQC
MnSU2yvVOp86NjSPohddmUm31h3Nr8C8GYnxj0c48wQGQ3WG2kROb7yk2+ZaiGIRO8czYTd4UjFS
N3IiFFMRNUMVgl3FMe2UFDtAKNw4II7AP6GCsyNAIiC18G3JSjMjH6GzPUpnf8AyFRsqF9dHLIsg
CODVsPCmNYTOzEvvgjLBRRBCnbwMaUnA/CQ40wTW8IOYmNyNDHL3TL8GE9vru1TDNBswiBz4U6bc
ocTdVHjBWYV1+DUrrxnaN7vPzMXF0hi9CszYZXYhEiLgxS5X5T0+KoxdjW1jbE8Q6WCT4gJieBeF
QYKrHsLWCuDF/86EQc3ARIfE3TV0157+bVhgCR7Xn8MC3OI02zJsU/4/ggZH1fvuYtDcCyT3G3dh
ZQ7Rz9PM5xWuk8Qhwh9YivZ680ykKRftFvEe2MIZANwrP50+h6Z97dhRG42kbEVri47sflo6ckXM
DgIacfQTNOL033e03aU/YJmLce4NJT3ttpKHE97YrWixZyOxD6KzLmHR7pylm8b/5vxBE722z/bS
OK9dsygyrA1dMpwKgxykEbPaPMcBIXRwJIZLihoDeoFHpRnC1KVeGckJAR0jqcSFnu/OEYUEnguK
ywD4UZz3qNxXAqLXIeSRI2azuIObe/tvLxBm1lgvo9yBJlpcAwAlKSURNtRf9GWjvz2X6NowGJiD
aQ6cdFUWD1ehLMbzzPanxbtMlfzTAgiBUh60kGBf6N339G6l7SlrriQUiIdL77OK2AHxQK1WTo+P
xnE3HXfnamvVm7MdXuBiMsYehA7mTNrw+G9BMar2/+KKFlZODkaDGIz94StWWfaklzMKG9YyKxlo
EYIehR1EXJwrNOxxwkpiJWP+fnuiHbz1KRkO2HjSvvmoVVi2WI7Bzccxdta8svNIVnpiobJAmY+y
Otd1yTSuMgI0f+1ehyjNAStH2hM6Zhp5MtanUMKMQwdTT1mqZbE9EU00726MUZu90+yPQzqm9ZgB
cNBlknch4I+VwXh7Z8yAZAXbKAv+oL/FOJQBqciKwWuKZhY6IfpP/D5w/IQ9JglyVS+BOsB/9HmW
c8svbLxcfQWZ1uT3k/9G7h5MZw9EtR4EaW1sdrKzO8/7bbcAV6yHGyNWFIo7Od/VuSv34fmLjIso
/ttOpKtCXifNAtYB0wHQAc2BLijmEEmy74CygfY5e46hCnlwDHUVpyDBFfuPAAQyAITvYBephFIp
xB90i9C5KNLTLbFHboPIuxUFNxK9xf2MMpZK1dhSYuFiEqFhniMsO4/n4DuEd+Ejr5g+NbwrDAgx
V48eJAQ42pZ25QakDEC6eHFT6AOlziwpJ3BGwvMixYymFq5WrDXJpRZt3tUJobXVMC5EUoP7jAUB
Wz1Smts1Oru/oHqecRU6hYeLMAQDETyPPhDUFqmfGcP5REbDd5A6CXdhvO1R4WLy9I2bRnryizHh
FhUiydFDYwwkO5jb8DSGCjZpKvGoIrjr5IQF7eWS1KXaoQVWfQtzYoSYt/kgUD0Oqki9IWAuqTXg
8tkjg/XRgdHg4vUxgv576hb01arD8bAHH/Kf59qr1CfLZyRHrdLqD8YQKwPqKA9dCuh58Qm5bjjG
z9lv/I03Au626nq2zzyJKqMTHyEQUBtPHmCR2m+qbltB2dlq+dbJt0dpe2AVLFjaZUhB0cjMduz4
vGAVCCaXQRYgZd+Fvdsz/AzwPcOWtj4I1+UVJg0zHsutDzQDXsbjjppMPj2hJrvhUm9mpyaBFHcT
/O7yvrkwfcVKCSrcLGozPhvgObA5RRKoXAHwLvSsgHEgccJwmSVp4m7C/utvM/aDFX47sR1GHBdA
ZgBw1SgyjdbZHjtAvn0xnvgGmjDIn9gLIhKCe4qQD1sSEQPXQPA7BmudR50xP4A85T+s2gWMqxVo
HXEOSevyE+eCaoPOjqFElW/FQFHYT7qAbahi/e0VIPK+h20hBNrLxGJi2jg9SbnA1gDWbrRUDDCk
VAJVI5QcwXWA8csBCqbtH/ANnfyB1Bu60YUh2kFHBplvfRiiJnUyRSOUUoH1DN/yN508Kzvqlch+
dNTNQds43fambdrL9jxshkHkoHHEnEOHME5KfNZ5GVwZX4B0fWmxZXE1WcR9nOHvYirriLgPQBMQ
k85bFxFJ2mSdNBhWT67EvMBOsdkALyHUpI3VMb4sAEk3CmgEXMQmyIhdF/N2v5qFdEbyiDnRF0BE
nVKyrutkwOiXKYMetVqCd7+K/R2YB4gHeAdiDKAOEATTTKBKYiGDugMpLFylu7sqETanyNnN8IV4
Tojopqv/LmNOCuInSHvwNcFAAEBAP3AJLhnmkKpmLwTMmrgiIOYJ3FpMKQ/PdOUuB/bmi8OviB03
jZIx+8nNzRcgMNizrEeERY4PTwnLBswawD26etPB0+ERJRmQPG8z7rsEiMMGGS432mNN6CA9P5Wg
LoJykVNgsI6cwiMSJ2Cg4YH0gJwAkJHSqX8F5yjQKx7cD9QmpfdB0ghwB1iHbQqUoz8JfKN7UQnH
gPHMPFaAZvTTR2YX52jzhZwSgCVQJQCPjne72Jqw7/JhvpPVzbm8ABy8UuAUAIHIVfjMwRj7Xf/6
nd0ZiAmcAThhelTeJoz8uwRlyGy4EdphfwU0mOzCvgPHoGUVPIXuRQbtJJJ4YjFAo0dnB2kdug82
vARSEPFBF45Z4OgLIFCtQyQ3qIf4OWuJgzCHAF6jd9s24ieDcCBBwhsTDQuQCZJn1LSdj7gpkJVf
QBgdDqIiJYSfBbGPsTEHWQha0cASZjgPu4uIFbIkoh1ja1d93xB3INJqH0EqgCkccE4MEeS4lWOy
cAnCNeF+V7HtRLudGJbz4Iy3WNMjxh8gZ8BmiLcsK0SFxMhkSfYgWYdXjTCbz+cmTjVTeQLvoLAD
wOg6AbEAbJ3VTe/XC28D6wxIG7sBIJosXzt5LZNVlkOHTx98CL6TjYAHLgkjZSHSpAcIUUz9OJ2H
KNicN8MLQQ3w8h4gApOEC2hBBi4fKUS3GcTC8l8xJtkGD7h9bDiaRew3B+uK70CMAwTFSvRoZu73
FeQBq1hRit/4hPoyz3tjASScfHfHDTl0eqHYrlFsY5L263Z8oiCFvoK0jOASAqdb3QZ6TwVQ8QhQ
5HIGu+i5XICMDmnGglEAUIBOYBciPW7q5/p5pa+AgNi4ieB3LOAIsAiohOMcyrP4aYAPZF0zurUE
4HDrQu80CrSBsWfrHZnt4ZS8gAsgCyAKeGNrC5YAhACQAH4AeKDOPpEoQb2tRwEZ6AtYoIpeUWAE
bPKgA6cO/WA4DCH5pTyVwsSu+iYBlIJx3wRIAEIg8kApaqUIRACa3nBgSxRIwP3wFbzWQzDKf+ac
QC0KEgAMYHwlsC371amxbTD7ofWniiGzXXSpuO77v5wxBQOwezg3Aelj5MqdanJ7rwwcjp4tB1IZ
nDO1WrQVJyLUcfmD4LhnhtH3G0oS5xJgX7jYhIiJhiBS08i4Po5chN/cHzhhCR1UphCbl5XoyfJb
hUnAX5jH1u4r/9LCpPKKXhCGm4XY+qo05Bl4KqUbqEpwR6QPz38OlBmbBjIjfcUmvcifah9W0Rks
k5OQd7dAF9cIEqRCNN4CVQABIDnpcVLI/c+rTcIiLiRBZQfwiiRLkOpoIqhVpgizKk5a5soSHz1k
lEa8+1NfuOa3LOb4V66+9NV2fOWBEvE0fid4Bdfb88ZWNswBJgM1JBYLPgOBVbeWPzn95lZs9XcY
IYa8td/v75jgntIDKTgEhXVbYLwFEgM6wfsLyAS8BLAkhz2F7bAH0w54ZAVGHCiNCH90V8fDAuXs
JNARuYQkIsAbBlXQMk6+vUAhvPeVUch7p2lfUA96dPCO+8+TlRaWMKaR0VMwBChSiBF4CZRazNAR
NINHCyBjFdWAYBQH0lDhg5bM1a9f/813xl58Av5ouy3sBVBYGYzX1T99BO6yNdZmg1v7GUH69mLi
iIcNaYBG/Q7l1yQGY5MhDD83v5C+IKtR3il3IZewVgDQDlaQzWXEWskdIcM/fcKeEj3NS6uDnzmp
g+B87xNp23w1yk0FTLsnwfNkZhUWFKSztrvty1/NDc+yMGmssPtAXsN2vEhoNKyOsWT5cR3S6zIf
y3lElfi2kPp0EMhNa0XmFFOBjHOqjkFMPU2HIMzQSnifsJscH+uA6So8hjE5nTjW67iDTAp5DcxL
tHOPI900JOFnR9lcX7ZMdHkbtv7CxJAKuXG+CxRC+TjNIm4O6Tyv//zcbl70SGHQOAq9mLNIx7b0
javECGBnSwfJhdMv4A4dJGKj8xxc8I8tvdvmasewa/s221+YIbrZsLStCqQRtLJxCxu9CCbiiACK
XxBkwXEMBaltCulcjStukFhh4+ZAucGo3LzHdgkU7EHxxQRTUHwbYYIJSZJgvceB6REwEOx9YiZ7
RuAUFq9U3gjnulFomrajh+02/DgNpB2tzSlF4oQI3ex/olcfscYH1+9j+xTPPTPQSHPoIC04VbSd
UBtoO3VLxOoebyJW1wpx0CpUrCsRVwCCacjVLPga2Dgwy70PYnUbQGE4ZEAzE4mWIjOVrpiwP2JN
8AhHCTZIWIl62hN5khKsPlN8HohTmYLQkbkn44VtUVga0LLQi4XZNYcX96KNWf95gB68ZJPywo9O
xAu/CHdeFILbsorPVWyQca9G9c3LP0czbK6hdQ6tUKcEYQwqnsAWFHV5u0of48y42W4xcbwcAj29
QhT73zASrffK5+BjgMDRLBwO3Ghgb2BFI0inUUUO0SEhYqPHqeQqIjbuok6mDR3UsHIETZ5+2WLz
u4X0y2TNsQkOocMBcgjrn1glHVvqtwCeHZ50lGU3dQ8oxHDEpMS4Ky5cogPiNmINNmImBKOFPpVp
T0o3zBFPWSSUqlgVbhkeQKPD+oVjprfY3PxDJ8T9V8kvqoD1o7BY1UC1mcmHVhl20XCPKr6h8JGl
M42JmioH4oV3JlCE6b5NwzK45lly20OE0uga5xAfflxuqYU1NU6yh+R+co8m5s2Zhqd0F9xs92vb
xoouBqp9IbQgKNgOTWKRTG1695vwmNSwzFEyk8gqUV2DGNAJ/CdicJQftZuQt2OKivAEzCuq4Bjz
9fyh528GUyPyYwscXtLmuLlQeHVbPd/m+fYsbXtpS2tfByq39BCYSKFtQfGbMD3tfW9XVBvDyuQi
O9/S+xWjNRYCs4PYJO5vim9TgvF5/ZgjilNJ7SRc2b2XG50MIplzJvoONtfO8I2wD2GEKyKbiT6T
Q6rMey+qTGK7doKF2PJM1QHUQ17DasRq4gcOJTKbzvjooHiKNWA2RuNtYhsJWVK0ZIY/GX7JdOBE
ekzQdeABwZlz5m9nSPjdxpL8wQY4xCMwDNl8VAuiCFeBmtnbg+jyWdleeU2dOhMl2ZS9Tqb45T5l
hy8HFFhoPYgCQAYNffZvsVGhupS4PkfsBNS90NICHHrIPtlax/QCWI0JDIsUoia0E1JBT2mep4z5
N6iCGoaQiDIXa26EQY7yqqubXN2MF1ir3vGwDYKzI0rcAzIkJ8J7i9h7n0gtIMxLDxJGZROezuEP
bqmYi6FJb71N6eEsoOOEzQSSbfEcOWfhbMR5fw+/H4ttl283/DmvSAjdliDP32ahB9ocmgecCJBG
oUtD6lKf4oJ9jTy2iFkg8nX0H6t9kV2IejR3xyW/61AlToW3o3uQ2S/5DDyM6qTCcwox7zImD/bC
HMmoyKbYKJKzkSDCbiQPMwRo37cUPTlOBMPLVRj7uhgOil5Ghpniim6XFYAvR+g4QYQEb53wgovx
CbOgWc28c/fGelXSqKY1zdGWwQfHD7JMXAF7OfWOT8bE+oTcRLJ09viloiE759uShqPZW2D3PIso
XmjFuj62ltgLa0m7oIUFCsBB2gg0fGaxZgAct8UQqPDUMriw/WJyTH+MT4YW2g5c/aj1/vMx5EnE
o5QLg9IaEyY90YrUIiqzTqyrj2fK4ZhRPzNaODRsbgG5u/XxJ5FIaET+mXFqqMLd98+iBq9R2VEY
GMi2/AcyfCq7oZHVjh41rt9Jy/2Af7ZGXIuDHl9EsgKFWvKvMBoOEihaYET2m3z5CX2LQ5cLJiA0
QC4mCiA50ADXCBmYgPklLPq/aICYmoGpDmdfmXfGvBvbndzu0M/Mkkicx26lKcnC8y2KChoapLBo
HlMaB9Ke+VEmPj8uFjxEYMB8xYmGGRLDJAQROMZwkBEJxVk2KMI6RlrcY+7LocYJpZ5isqE4k4sv
YGyusHB3qUd0HnES5mfigdOrLZKRJzvRroTVYoXK8ZM6diLZyZ1dycHM1OPPYrJzwE9xc6g2nOMw
kEjsajNAJ140pEW+zoZwwgaP0oxAr4UbtolbdhlUZXCHcQoGTzwEGyhDw97Xf4jfEx0fVQtp8V5x
+kZDKajskBbbNumnRDEEY/G2MBb1U9ZNsGyawtNH8B9xKJDD2hQJ/BpBsWnE6ZBLQuLMGaFKxLbH
ikYcEiybnLgwHO7zDHu14phhLugYJETGsF3JTvn+gQj07Nq/DPAOKMh3/wQGhfCVGhsb/FcoH7AO
NExTgg/+fRiS6pyAh8DyIL+0fx1gRADNKL72VqNteFslunhEgHVI54wVjR4X/GVKJ4wWQHFu6Lbr
jG4EshKgBWmnv9kcN5AB6GN0OdGwWG5Wz9IbzTsqNRgH9O+oD1fGwRVcH/uT5Svt/Gz50mPtSuO+
ecf/BuRlBV/Y/Eok6Auh5MCM8Q2PDxo9N3gg4pAp1hsxO/0L3+RClknrD86wyuIun+OLgSAHiQvD
RZw7Dp7NZAIfJTOzj5vitFFfbvSzi64Fvd48fEgMjIktAZR+rX6utBnCGFcgH0xphrn4HTfz+y+c
UYoiAFCTPsZp53wDvllpKN0LmB0UF1R6gyQQIhhZHJYDfG+PDwVtS3sP5lQj/3xLekNbbDm3O+Ll
oCbveyznyGRq9pAZchK7sORGbjFlBJdoKDGsLBfJ517xa1T9inHechXwQAhbJC6cnawUIk3I/GUp
UrtGsrShFP1g0eC668ToZBiFIZU5Y9FfRhaZuPCLY4NfGQRi/DhjDhrPU1xjS4o7PhSGq6fp7mBG
fcvnF+t67IzQhxL63dvH8bHkR3sTM1o1m9WMCS3pDLKU1WpWqVmPByzm2Uom9yKa4XLEtj6dR48s
HySfpP8BJihHNzfSwwRqmFqkMZ0TfM/kL0AKDegTICAESGhe+xJ3kj2hdPUL3hR4UBE4374U0OI/
T/TClEd9wPDpSggrmThzjFfG6XkL7ZkOACMFBhcKjzdl9Dvs2ulFYe3hYakCQoYK8wtadob2pbhO
tdt+O0CytkW9wfW7mc/helKlLqRPpvd09b8nziZQBm7vlKnCPA/SJ608TddC+iT5D2Sdrpexxcqy
WIf4Navze/n9/gXj1fIorvnpnw8JbTkE/umQ+MNYxBhO0lm7XASbXDCUF3qyXO/oM0PmBhwOHAuc
CZb9g7OApmMimmg5Atj8oYFDAGfbx5aLDf8o7+7K9q0/Jc6FMxN/I7z3Q8MIDLQq16Atg1rzQ0Q/
7cOICpLEANLKzoRQpueL6Oe0Pc+2SIl9HsVvOA44CzgIIJ9CRl3bGfLJ2P/pw9j2TUSTSWuIXrKb
hWV8uOUeM6rCng3yOufAbTkB2P7Z+41ramIGEg1VWjkJOfIalpTZfM9Mkq2URPcIFhxPCRs9u/x9
FiMHNnd2dvZ0Rg5j7atBNUZMdQTvvBX7N+NwoUOyUlzcl90aNmS1bNI2/jGS2JsFrzSr+ywvmbem
MqXH1Y2Sjs336rIXsxGzBZf4HBtU9sHwihdTSpb5Fe8QDkG2LOAkZePcRL2pRA9Nn0L+EhstXlH3
0HtAWNG9sNPCB+vaLXss24kXaWy6bChUP0+/d1VQUTZTLuS/CjqJv2wtLUtk+h0nn3vnFlbSvVPe
Yv95J6rZRPN0M330+cWyv7K5UsOyfyLC63l4yWuGnLiUb4L95SGcHl/YS3FBYhe9mhn7p3Ld9Byp
X7R2p0pbnYAffWPeM0kjvDuxFIbua1XVaLhEiKrqyNisdr9NFFpYkPjqMbyPoXOKZIQOcdNCRI9H
Pb6bWxsIE+gIRpTrpXdGbnBEMcmGvcFEiN6+8x3D7yVcMAO9Q8fwcJw56zcs6bwM7TKs2/DwSFJD
TFTDbyyOVQtqIivBQPyyWKmsUJbnujBZlRJeh68AUqzFf16Jiv5/E8IcwyIHBitLXUXf4fyp6VOd
o3J2hCnG4hkzEBZuxmNantLMV8ukmOMMgADjH2aGXOdPPGL6/KGHGMl58S4hKb2MmdZumdPSxIXg
ncAemBZiGLOuCuE0Dkw6XRktoTpPmfoDZkEEeNmCpJg4CStstBmaW/g3yAwWgxiaxQeqqbD5LOgp
bMZdOPHT/j2xFknvScp5j2T6vwk7s+Y2uTXff5dz3VQxDxfnhlkC2Y6d2IpvqES2EZIQIEAMn75/
C/Lm7N6nq3vXquw3kyNLwFrPf+yyR5N9KejSd7jrkMZOUvwGSp4IheGwJAX1dwLLl9IyajCv0bWP
SKahkxUc45UwTuP+wnlUlsmdFk9kEonQuHD+I1gTZRi4Iu6WFeNOMCyDcstLCSQoN6I55HJjL4Ry
oNzo42T6AXV/4MeN89QrJM6FCobUAqF0SNQwewrithm0sokwf2kfwtvwfV6aW1CsgXuP6JVgB76d
ukhqYqMRD8G74vt7YBjzHYysY5/4hyflO1BIJpMCf9pK9qNuJDP9A+BOvip/J/mRNxyHDd5LTDck
I+20F3AdHlSYPCjaYDS/h5gC5irkghNpxMi9IxJnCbO7htDfsNtYiTT1YXoW120Vd6iuB5rgY1sT
7rdzFZNXYwlHKhA+l+u6lawAKmkuywaJCMQ5uq9ATyV5mnfx4i4tAFmovLTlB9ovYKdO+YQ6xiUQ
o/ECHyPIifRjPiNaQk4xMfQVsfKPcLhwt3vOnkQ80ut7ejkxTo+h9VIAblk+7pSR5EqwhotoomM+
YItoXkUcVVE/zPPDVdoNVC5v5cvWvGwLMv3PGwSLamRfMFdFIBnP4XtrJ+OdUzqZipts3nYvlKSG
bPcU+lIneXMTMS+JjJxV7UJHxjK58BJAaelWId9yz8fGZ7a+KnnrIzA5U5FDGRIxXo+80sS5v4El
7l8zeYuXLjttewUYGoxna8HC42lPyaqkPQf87NrGO+4N+0rzrUcoKsIVvC7sYkhVuBDWW4m/pZ3S
nc+fwiiyw6u9KrDYJilCOZ7TPaER291eQ3SX70yWLBrPKvedAYb/G8dEGxPCexyJzudEIY3B2Vy6
Dafyu5uENw7Am3P1RFLXnmuHTU4mIvUmxjH8gSR9sRHT4UeRdituPEKHdgYRm4M/aylkd4sCEsGE
xW6E2otMLLHryUo84DxoI+pvqy1TCSKvQgtLYQfMpu3cJV2X9GqSv594KkWOEd8+ukKQ7w1HXbYJ
7svFRDiMm3MB9JHkxNMPG8dxbxJfQaRLKTefl8M+LSPcYXpCfEX3CyOSzwjV2z4DFltse/Unx3vk
K5P6pKCI/hwzdGK4E9HVYu8JrN/5TDX8tj8nm9wdeh+y+Ry1E+qV6DxFyGw0+qbscKBS+Xc/budq
SyClocZZ2mOa0XZnbzq5RXSFmIakJjxuAEkD63PZnhmX3E/piiyC58cOg5fePlKzC9gIQYwCnlGG
mLdFZ84ZvjMEx0tajQvdTBOikPGIEsPBNTQsUlEEOXIMKR1fsy3JEIIwUT3kO8CTBekuIgMyYFvl
pxCHIl8P6R7HfuhDgrtuGzrbwS94+OBlIcwCy0ebElxTptX00OhB1/8C58m6CB38yJWgBy3FVzC6
RNm08UmOBx8F3rVznw2i/8dtm2+rfMvzciBL3r2/nT+PUkK+6MXc0vZBvigpM0ed9HiiLplX3CdQ
L04oDhAT/74QBPBrUvnUw+7c/aDFEGbGwH1gMiCshDFxKjjCt5n2L0Tp52xn0teCqCF1T+f4zeuO
nrODo/0Le017eNa1/wOxXpBCARPAPYVukMoo3ReXs7LIxEWxArSeIZbiqVTSuiA72jPJAsR7qjRT
oDkLidjU5G8y250VSVN8cRmhiLxxGaaI53GZ1hOrTSsKpc9bZRt82h+65pI2Pv0slBDy3eQZOQYj
emTFv9IUge9HJkUNSU5gDkLyYdsI/MLry3VO7+WuGnancucYIticVHNjTJ2HtdEKURfJlp9PBB/x
CpEvzA8wIwiKUlgCCfEP1ckYUlvhbOQ2wtbYPf1VsVSYeWr/DOwvi5yzR4Ib/gsS7RQCiS7rEHaf
kxDP/zzO2QhIJDGiNXzBJkkrycetyZjUxySGe1Zw1lC/Y5rwcRmtYagdnd3EEo8PfRehobRIzFsw
SQBJVupRwVYr3zsiGOgs0UNJD4OIz5CTpZBbfplSiAWXN9WdKJ0j8FIMAkLTbzMaSAEifrQ0kDyw
PXNwnYOmC1oUPJyln9dIparb0BJdDGTPh5ZGiCh5jSBqUg19JhA12gTGY9wdYzY7TOZdUqsJbfSo
LZHw5v2D3j3YD5UW3+6cBEVC4xV57yISMwOqDxB8BsB5fTqTnb9F6Jk5kaJGXcVxKuxI8UIM/VMh
9K3HNcWPQlQA2EnbEjDoBSjpJqKjTM6wEHDkctrA1CgOYEHJnL6FqBQQy5Rhx6ZcBJp/1wILjV1G
bUI0mpHQ2OkxAU+nUHxg91CDOa/DEfIcxXcV6lX4TPljm9zMbTtuayXIfwAmrHG4zAKgn1QKk6EG
dgCYvyoC5/GReCxO99xhSDzgMlLA0LaLhhZknjndLXuyQQKSqMoUzwZn/TQquohYLY1sMm4FF1Ae
8BSKgHgtKHAFydsrCVHciHgyHM56fH6UdHXL5wZ4hy1vgZy7BXKmFYKlsbHcXW1HKK7Bl80D592E
Ib3FHT2f7PLE3JF6x2rR04X8fUojSTVzCBUjE1FEC1AnxYJjYMExrAECK8dMv9pfjrmCESJzwTMx
SyDs6n0cEvZLN5FaIcB0suqOIsXIbbutfhM2D/Ow0vYqqf5MmsQ6d39YDa47qt3odWu/O2jJAUL4
5MkEfuKr3QCUdlABPSfVJYuNK2H2ghYLJ2q31LrsLlPaLqjaydzSX6tK1OiI2EAE2uTSMZ/RE9Js
WuhQI9G7yH4hfUxIVnZU4Sy34V3FJReNzzxWCS2jrovPETsUyVu5JSJM6HvmZgJ5vxOPSPYQlIG9
IZGWO4onoIHVSQ/qxuOFOQq4aKShDOlFmyYuFSwq7XebmgjqHAiP1XzlW6YIloHbGXgLMI3bme9x
DRJOUzQy/A7WQDiQtmdMEq6eOz9afpCit0lT/jzI2wq7rYAbkyJZrfqetjTCtnDJ/HMhGEt/gc30
7WrXwMLWzc0w+gaTcuFPeLeZYB/nS8Bcxwh3bMQIZ9+iyqR0wi9fuh9Fs7XrbYWimmzWT2kAENhK
4/Zcb7t82/y+VKlUECgi4sWt7xk9P32MBxeXwggBEjEoMA/t/eGbnyCsVuSwswiVo2Fjw9mMrH8k
qiQpZNeHM2NT6cKYEpgUQR1xNcEegdnnkt83EMqCOqp3Y/94PD+Z+qPRPbaye170Lh1uTSsoOxe3
RXuNCePvgFmRpFyRgodXKdIplcsobPsB2MSM4O8uzAaE6ncRB/zkrN1dyFy83cSx8B8MbRUDs1Cs
IRuhmNk9nqPLFNkEpJ2iGcwLXRWORAjPq5fd8E9sjR4cjaoVEXcFQXwLZdNfZ4orhVm7VYILYIW6
cidqwqo59ilRQ0N9DnnKx8gZkPMArg1uaew+ruj3smQytoSw3knhGwDtBOtsyCSjlK6siX5CPEPg
Uxcr1a4poBTWnxWOQqpDJTERpv/z5Kvyv/+Gqfg7+Sqy/G/ZGG15PCt5xeTL1MXwi3WZRC/YCoP9
HL5xitujN2x1TH4UMDCNfUMpwMfMwj3Pu8rMeNsD7h0L8UHzH4zFsApMxjWAEKMWd/4XYy5mOpfJ
F7JcJxCM6G8itr/uhxPutWVK5ljNoDxtcZW7E8HZ7I/4YFHHI8E7I/IVA/ONoxpDCoTlkphPA7tI
6xaNmxkwDI/h9EY3O7Y3uqLgAFGfo0wgy4Nqb5So2i222F9Amh1SvF4ywwVHY9aYH7vqsZmFWJ5J
esweL6UHRPFJZBVzrFi/BwozXUJqjSpkZKyWmXYdHBlrWfky3DIDotXlqm0SjSCu3MWbJQKJisgp
xLRL4In2gX+LdlspnW5JVyT6zWPsRX1FzDF4qkzyNGdculJ26o6PgiF4/RygjHDy3w9c6J3j7uVv
3YEhcA35Zwhirdph3vCWmXdZA+ae6JU5904sMJmKEfIYJlEuYewCLKoiYH7i6jdhLSxUzavyaf7p
Xz8zJLMkrYXmMuiWS9JLI7uOz3y9FgcxMnOpsrC3MfrynTP9AtaseM2KpeKGKn5jnSPdhQESn28V
zBqMQdh7SY2cyjNUMOOeOIIvbi5e3MD9cHS7cHysAk35UF6Yj0FdGJGzH0P3i9wDBELmtKmhLNvt
NROTstFzyRw3RA8wK2PEAbAkmQWrPENz5xPWwCjMRUjSCzgAMlHiol/GA8PpmumwxjpQKMHsTBAc
43OHRJatgg30JhYzZNEyR5P8llUPBt1jS8BDWz/09QMzHjoUPJLqFj6r7rfqMlvfnA3jNdJ0JmwC
Hs5KXD0zRa7/qENaUMjtxL3A4lUoSCKIALBiYIqw2yNSAjw6pYNXo5hfZl3zHQEQYzKwk/1+y0iS
8BiXdQKxlS1NoYy/Nn/OeRi4ce2owf3KVY/UjJAFlzuUUbnbc5GYtbiZZIX5c6suKigJsaQdkSLA
HWS5gGw9iWBirsW+tEbfyIhpUaXYHoPljnHsSGZIiqBbaXYax/pmly2j9OifTZQ/EcEMTNLWsuwq
YZGGBo8ZXVPAZPRDv1T3fHKhdAkvBH+0JUHsXseg1IIbEc4L5jgM4WWBI40zRDJtfC7g29G9G/Rt
APf4zdm77RAftP9sIuwjVSNUCNC/YIrrkqiibL38LKhgRJd0EbIuCPLjtYFNk9zz7FuGV9G+2IpK
jTsqJMya+M9QYVbCgsYiAQIXEfFi3Yk099+5oIytQqAg88v8gvVnfJwfL0zdJHmTE3tCOCGSwcUj
k8xYwJxsO1zZBZLuttnhIKXBrY4QFUKGI1vjftCwO3Hix/N3c2FMJsEOq4Qr9h7NWA5hq6SO03SD
Zh+7H+iHkSC9lMtoPBBkaDxyFaBo4+Pk0iVQA4Cv5Gwt7xTaRlER8DUlbH/2N2LIKYpl2XOcy2IR
Xow0SZ9cQiJYOscMoiI4bCI4QBeOKGAvNyIeAi8AKpt76eGK3SsvTvWNJ/irZVFLICKUeSQhueP5
DqtNp72OmwHhmvFCqLRD5w3vh/GiKZ/8mtVswFTRsKHtW180l26F9dlTDj2jM2yHIpRsLIkN4lf/
terZULHxREfSRp8OHgbxE6xRCNtWbdtqkFoVbv3r7pUHI7sK4rVpm4j5KuTlgjex2UxEAi8Ktola
m47CKZ/7WYk6f7/HtoGErZk3FYHGQqO5Nbizsi3SVXcG0W5imd+GpTxt7XcUbPb76fTe7VcVG8cK
aCxyYXa8GTJQZe2hZDMsolTFtpUbYbaDGh8oJQOkP2102mja3+xBgFyr4gtWHW4F2SGIFPTKvY3H
Ns4v8ehEaMaURfKG3Gn0Tx90p/zN8EH91iMF9cfSIzJB6NbMHRVhF/8VXR6hRPbZPeoBskiY3Tzg
jWGLxt3F2LJsuNYLj5RlX0HJ5jR/xGyI+CSEmGBsN5E9khmJyZb/dQK76rkuhSCApwYgND3EQHS8
dFC6C+rwRRDAS+8YBkFETBfF2yUj9C42WqF7Q7ZHTcygRvU9ut2FAO5dcsCmxXfMt8tf4CPCoPpV
i1yjIyPR0lJsuQYO2aWtmDgjzJMsbVkG04j974lGwGxI4WQmLLpThR6O1dOO68CW8pT8I4wrOSY/
q7QauwjkwOHoFMRkNhrCZ4ZSTmu2t0eHYExbKOYom6nzVEU0N4uwOw7cncuEWS8CunbR0J2WEM1y
UdI5tsgoyYnDZAq1RZGLiWnKI75xtgmhEdo688kUuoHQotb4GNq1S7ARDxiCTO9CbLeWrQCB3Sdf
/ViobcT++vf++MSs8vxI79xZ394yyLWN4cTI3IopNigmQyFG7t2ZaWerAt9S86sJ1ZtCza+TthHX
rRpmQ2wO8azHQ75B7IDSgf64utqsDTRrCQ09NCgdpBPgNH0/Ppq4YZHF4WPRNvhRikrU6xxp2Izq
34RvrDK5FZRb7XVngfJ5KIkEQLf47JAMCjPHMwHKzQHxHKAP+jkAPTrk8o0b5Sk1cyd8Qzz9kIzB
qiFwwFvJc/S0hfAqOADCibLHU18FsrSASzD0HYueokVfRywEAFz9gDMdnV21SO2UUqjIvxiE14Xc
bVW8rcI7ptRVfseseiXfNCRGeJoSmZUnlgawtD1npPdsJifOe5wantexH563WCeEsM7e3BrPYi50
Udj1rRDZ3eT4we4RcwWZ+9NB3v7/tHbrOI7wD8Uda53Lu9FHenf+ACHHdZsnxvKvFsu/OjjxrYzR
AKLFk+ZoRsZixHcswSN4yLZEqh/CAJ5eSYJQGCkOvEske2Rj2O7TG/lCSEWsTQ3ADiEPKn0O6y9U
cmRyI5QrC66VF1wS52574WTnHl9BPvv9OrCiXBu9v9ghI2r3lV1/1tygxH4v6rlCQ3a4q7S0aMm1
R6kshuVmEdEp3k86DcAwnmx2pY5aF+cdECefhFKO9ETALIBV9HIUaCKZUw+i2hXlWPdVf93xVp9l
d3KEXi6zNt5wQFaCYg7nCC8KPaENBNtFsi1gI2b47BYjoAPKnL0zqWjXqFmUdDhvwJeGPAKdQMT3
wBiNrI5Y5bUVEGUdjZsAK2STMukD+SubvNsULIRbSjwJKamL3M54ne7IQr1TXKSISToO6f9IXIv0
7aC/AMmChp67CEVcd4oRxZlmTGO4sIYd0MXVkzshTOc8BzBqC4EcL90FKpDm3YlLl46cLIIPuBaR
ehFyXVgBw3bx2tt8w3Ft/IlZg/fOjiJmDUQe9hvR0veWDGFR1qB8P+ODwmxmRccmpjHrHV5+7XHn
x7ETzDpAqE5EXyH4dcB/ljqKBcuOcop1XxiGEXHKwwUbCBjL8rVPe/sTlx28ALFvTYGwWrADZ3Qo
o1g4082jeEk2Ru1zMoL9dUkTfa855P/GaD4SIhhheL3comaKjjexpEYQB8XEqV24dOUTkYUYBrkm
SL9xSfnJP2XAuXGrVIJQKIleuG/MLCZzpyMb6+F2Ij0vLiXXmFHAu7jfRGE2iioNOsEjRz53ceLB
KhwNlGWCWMCPZ7Y0pLoXlPmwkA66XuIRRWYiPEP/007H5/U5xUMKJ5v4oBdXsPrCw0k8ysDmvxO7
02puRTKH5+Y7UYRcBedTUJw4vvo45s5YZFOKC/AIQzNgIYZpyDi70hApKrC4M1HCuKcvpFOnr8sX
ai1kBehZuTVtxYWKQDsAG1ExDeC+KrhpuCFBlrgj+z18xMn2WjUFkgvOKfpKCpv48d7/MplrlvuK
IquaA3P7p8NMlIqDnd03RrmRiQGh5YzYjzrqrJDar8KTPi0PeRFK0hBP3fRBKg6/dCHCIGgPl2Kj
vcM9lHuk6uHUCPaB1CSudvUFCoLEgFXnDRGxchHt3rpi1HiDc6C4yJl3UBKgYRCP2FyHhNItbIh8
KzxU1qQb8VDBG3s4/uq+AMJYsBPgosCMVOoyXX6Ru7ouUDl+A+BY+jzCl1sRrrIK+EhAgacvCAhs
YHAQqFFx5XQ4El+xNPtphQOmXLpRTUEeUAVs4u297+T77jQJFqGMnnmbwyNMiiBWhaGVvpNOBkjz
dUOsxiM72yC9+p+uYeqG0ajr1L3ZgWyTMiwQ56oOjUKspnHxIequVsVzFY/L6qq4/JQyNLRxTSBI
Hl8W8uC48AddI/Kbr2AFHhuqBPxkbOsF84RO4CrnmmZD/60cyVTn0q8IB0TtSL73Bx+hJCLpmxw4
0UMoCMMAUQTJ0B7G6wOFGDANCFIgG7i69HrnvK90EB8A+pRoIPoFcIaz9DnsmPpugnZgI0nxn6KN
OypRptBjAGK7Pq7R72OiRBp3YaS2cHXS/8cpMey+dF2kDMFFmPof8BRGoidZ/Ts5Qw5RBguZBDVR
IEhdCIrGEFhxi4RooSlgKurCG9K+C3SOp08G7q9+eym3ukOE9IYg6ZsSd0p84agzREccSUVUkn3Q
uAetCqDMuHwJwXIukfzCfbtq/shosx/Fwxmydom10nv30v8aDpPiP0l3nzcIIF/tXbB8OKuGWnfE
P4g76Djh/L4zKIgpNlmzGQ7qI38YIJ97Eiyf+w44n8i3EV7iEgLq46yd9vJhRfYB940F39fJcWBy
WVZRek3KW5Hh8J4hNry0JMC19CfS/BbQf5WaKx71DuV3AOOV6KECAWUPWsmTgQYY7CoEOAfuX7Fz
4PMJxdXlD+6/Qv+g/zm1pmhA8NCH2teq8ufMsfoN/p481pMPh4/Ve0BY6/X6ZzVLwvDdEfHCLBH6
fqf6xXVRiR4ceMUTh8MNfevHwqMSTvk6zQv6X3psKhTEbxrJbej/yXk0i6csVyxMmHX1yU8QEQrv
RFUePVLYON01iAXY3pm1jASd/htPdacU6D0PUwLXPoHweRyB4uNFBsjnz6ojknu3YfimUt6OcH/i
8hwcPn0yB12gfQ4HoPu1EumEaNsRFC30gkTFFXYIURNM1S/BE+KS5XrlqmUB+a+XLH4APhgDDf/i
eeXsMHFBkmqhChLgogqTKAsqYM2sOs7uA88H7jBB/1xd09Ui4rFIUgfuJwnQQZH7yxS/w9EJSoB1
xxNzcFMV2GDhAvh7/BK/AfbPgmFBcgsDwCI5Gh5g/hr5Qihj8kjmBGNgdBCMQDkLdohqYwgi2o1X
aqAtUYOHlIHkhEBRHbIwBHSJF/g77YUnaClQEN5JCAOFqYjUGdkzfty/OZ+Iv2pygYlGXtgDeRDk
oIc4DBIBjvBIMMxCJRDXTpuXKbvqG43HuAwIAsrq7Z1QoGlbElNjbaeWiLUIeqGvt0cEOuPWWUiG
O5ZDaPHWa34DvnQoUKnpfMZ5eRkpYtpqSwnFCIL6DDwK/dCUpBnEp4vXe6/Ao3/zkeAiAMjQwPhn
oCsrqlATNz4RojSfP2XQCacnpxOkQkOhDgKBQVAL4Px/IrdoHYINtAKVBK2OlFDBNDgL2aBoLnzD
+Q3G4fwG59BdBe1Amy7MA4yHWcbEDyF8xSunjoGlEYTmQkTUe8ZuFurYgDkc6SsIN5ch/V6PanXo
woRYeCpIoRyWxI1ZCW9VyL8N5ZArgnUwiqTiqFMJ7qHLYugHQCKYAlP0WDgcxjBj/OB583XiYspF
ty3/CFBuseicyK62d+MBYmJEDYjX6rtxTeEcLDnh3dQ5vNxEA1xjucU1VgT/gLvGf0VaQYhO5jn9
rh0F8UBnHNyD8aFOf7ygqx0U/R00RP4GETE9I8Ibvv3PZIS21DH8uyDW0RHhmYpMoM7y+4dfz8U1
b//v/1H+w1QHRRonrD9wOwbvqi5EaRjvcAYO7fMavESv9Lwh4aLe3QZaLnOYhgiyYBLIWEs4Hx3l
MoKiuABO2YL3g3r5eyDSMUTo/Gxh1l/idoxTevfxJ8p0VS6tXU7PxLGxlrZ3nWC8mZCJqK8i1QyP
Mt68s4yq3stPnkQLi7AceSYZeKpnSJ5GqFztz7VIOFV735mRuCCRaWm4OW4LehBRS+bbq74hD4GM
CYk43HCwgt7CQC50LjwcYTQRCHDszJmIUa6D2OgoP2i3kk5bsxXtVoFr7AqdUUMvf1rvb5w0Kf5Y
pPjWKBT4BYrBEUY/loiqyqi5+GK6SHsET8SIlRECdzxIiynPeUeyml7Y52yCX5NuTldxBRUeUlLU
aSfRY54QM0EtzprWPyHpI2xi8mX+VYzjf1743Vke6SArq0HB9CPSLAoaUS0Pn1BFn6FJNDIxF8iX
bbfXiawImAO1b4xx1fzEGHc6bVJyVQmmUK4JyhWc89/dAH4b4ch6RiQWFPoO/Y6KrQJnwd9SS7xS
KTvv+vNhCtehrwfKZOIjIcE/jr6EKo2ZfhQafKn0z2LAIbkvzefEKLd2t6n8meDeS3CPbJMHSHyu
N85xKxFqZm2JM1+6kW5TVGNBhCxsIr2JZHz6xNKBdAu5YLnQJvhJ8cpjGJ8/9Jbbv4NlhNC4BUd4
KELABy/8Zv4YkMzdhbsUCoxbFrgWPQfemumR0DaYRAlrfR8J6R8KswsWe/gt7fpzuIW2gQwj1aOq
UF1yVRrJr7WknVPHTodydz8/HIcde5IUx30VN0YExm1QGuvTp3m//1FrWIh05XBGYkkO6T2JfXBs
cqr+55uYkPT/xvtky7Kh25Zp2IazlLL8y11sqKfbtTpZqi+/98TgfCVEpBM5wGOSH2scvi7RQaTK
Req7FJ8Aq2BZeKhZtwbVNcjCViUL5ZrUQyKjt1bTpfziX6K45W9H/HrcxYDeBjd1elNTqJ59D7lA
hDbYOUp6rEu8UzRr2N6opnWzu7E48t5ItqaaNtJvLvxIh70Jrx35FsQP9JFC/08fGbQv+WjmyH5x
yIPIIxsQgXPasvKKopKQNXK8oiy1E13XZR5W1L2ZwYnu1J6bwxXZQniBzyHEDfv90vhefdnE+B49
svRQQ9IRCY2p1N9PRwyk4uUhTKxKvyAe00VRuBMKXWhh8OY2nemAPZKODfbNiAPPQAMe5/OX9gs2
Fg6NyKgM2QPMwZ5wpXp/sTbwmS+kOLBgv9dFAFHwKn9bYwTv4QcBkwRcn9/WYlDeKM09EbiyyHno
CB2+seMoG/xriLpBW3gefMXzC9FPDWxMDfuROYHygoVdeRnI7IO9aHSYeVFeAokxO52bFOyB6C8p
MWOim4Ka4xDI1DvvQkGhycXffw20oi8LepUFvdp3LhluJ1c6BZSBYiK1TmIZzNiZf9fpoPJJLKAZ
dO6Er74hbrEjNL2qfDZtUcKE0l/3Sd1NyrcmI3BWNIWy+6FTYvEdGt8JNzBnegxQU4WmI1StZClh
ZHkq3vj2WHznjoyjWJSusmAmCQPEsbfH6TJ8a1BAfNEOCbwuaQGsAulL/MjHTea/qBS1cWl5yXHD
KQANOGv93vn213sbiwTciEu6o+ATduUXbAXsuWgTLWjaA8jhTcKWHhBIz3/cAKEjfDN88rxtXDzo
zbkw4MKv6FvbVFF5NPToZryZaYMYPtJUGMUWwgSmZKVJSL9aRaGg6qpNvAf3C2l0EKZqfbBebNpl
qP7bZe8kv7WLJ185wAZCWiDF9WEBeNFkjeW/MHfQTABPM/4pRIIqJNmNRfR4b1C9FhkT7SIR+Qkk
Dsiez63FgmdyDgrwB04+RKkbnRexpBHAK0Kj4lk8yg+jtFOknazs9LWXFMdCn+Z2oteJWScqw2Ap
OkpNqkT9+idFpWBfoFSsWfWQ8bGY45ng7X/meIb4VdVHPBXV8Ta9wxIP/YBFjWk/BPcmKCijJIhA
NJqyKDW9EhhCOQEhcOTpebMR7avXYuncOVcJaWK1hEzX0/YQwypREqT8myR6ESEqNMRH3bMnF/qM
6rDrUgSK7xLTZbfUgeY5QcSiFJTcKxa9oHkVOB1RIy6OJjy9GV5JKnoEpH+SuO1i9bjBvD4UW3mG
S6JRJFFySrNSqdwZv/sf5Dh9SqRZZeLYsQaqG5nP+huoTpHoiRzUM9XeCHeD45EAqaT8vHMjZT7F
d+tS0ZuQE/5JuSgAHBWu+uCSDk5qlUUeViPCu+kapWFqDe9GaEkNOSFW6ga8jToSx/EH7tTF5bj2
jVI5ulpsMDpSPDr8PNRxO7j6B0o7luR4HBeIqkKgy4nB+iG/VHvApiGnrwvLDdnhheRy0KkpMQBQ
e6ei9NsdSJocyhj0URWiPqr90PVBs8CxCJrF4hYiOxMHVSBaUpSg4XDLN/JTJm4AiTHQ2/IdZNfw
mUYh+ScJmdAVKIlXMTGkBXTF/CySoNGq+vXki1PWLyBDyaVUBZR3AC24vxCNSf1jTkv3Eg6P0u+C
3RWN8ZFIJeQJimgllYckSs0XAJh8w7CK8/Cu8/H/gWNoJgW1k5fzGXg2oDDzqgpzj9KPFG3YNhHR
xJjPuqDgTgkhRx9Ftg0NyUs3aE6Qj+HzQWY63Sni47z/5p0BetJE3hlloSw+SrTHZOcP+oNR+fxK
XnlUhsLj3ETkmSgOJfWsosvHokcw4m0hLp83iM93zcoHfzp8Gg/0h+Z3QucjexAtooiuiU9E23qr
IyoQ6bG/seGSXik0BwKc43s9tHuKw8CXwEswTkE+oLx7g4wVIjz9kUMpLKX3Jr/gJ2W+B6kBU6zR
90ybCepcIQoGKy14WNIiiEBYpqZvxFsDoROjpfPmY7S6xRNSWNKq+YpW3KHg86QdKACB20AAqyH/
bzFTJSgCfsgdYhDF0pYSUiiLFu6CqBGSOZY2Unrjz3exyns0CYagpCnhY6tFiEMRAJ9E9erd2DX3
XW+ll6U79KwkhZKoBXKkEIeZTsUOuUu9qBEdmbWKCE9vecUgiaJiqRNFF0Oj6CWhU7Qjee9bnkps
4+lteSe5ujp8Ozjv37HxYtW3l3h0RKjCs6+IxTvBspkEwQ5gft2UNwYaJzWXolH+6CiwLUy/oMvD
gb8H7MXfmw7MBtMBAFBFj4Vu7ivTPtQDX2WFYJEhrg2koLASEyZh4h55CBqyWY+yIUhP6gRuBIci
/iZ284xq+Z9nJkkdrIqCSSo4eKDZgaRQMhLQPWAsS6XVy3fPn07xqDFKPINVo6CWR4GADiNG85Cn
TLs0NlDXwDv5p7GhQllM06Avf2SgVDH8wJI/QtoIyXFg0TwV+FF/uTlvMkUcNqK+WFm0noUVk1RO
JAQK9+yFEBIKjOjqurpvCvm9ZsJlVaWp6RbHZwIZOlo5Sd1BwoZ+DN9JJmSvxxnxXWBS39aKYPmy
FQrloxy3rdApQ/wVGWJz1+wjc2/YIkeMStL8LpLNjxXCeJK88VtylCNpC7d7nNlxi3R0UY9mC8NU
1u49DxszoNazQ1+P+ZHYIMnHApwl885p3B92rEJO1xttpIpRJEEpn3jsWCbFLovTTgGWHgJZDSY1
MGwiFMQi8RrLHRbakhbaN1mmqgzBDwAVGzTRhWLRq8k6AtaMYsKxxsj6WSneeIrudDVg/9tIHwQZ
cfgiy4jDF8cuFolGJi2QOCgr/8KjFVdI5smyV2PJeDu7HL/WHC0mIyEE0yjMwLcIO0lB6oyatETE
jMdilcxyIXI5ci1yETLtgYoJLeyRHChxKYKHIZQevyycOweQsfnr5xSSrdepWx2zJMUAS4uqwRbd
b0/PYwDmTOQeYBngHZ/KSvrB+xGnwWeyNqqi4yXkjVS5a8vtrd5dqmNpV2Vdu5CO1b81q3wkEvmX
fB6cCWWhV2LNZ5e38p0c8iMkkUfwFosw8jWJnAQu1hrCtTaxDk3AIoy8fDEVShCZQUUrqzmJYlZ5
Sq92mkse8GJDc0zYQiQgNoRUgFqwRHWNZYnqGqxma3FNvxjOEN6pOdYXnHOgCuRfbkQF6QnhGO8m
tvKI5HGKXM2WUSeWqC11k/HnmQ+D3RcsJ/PyN/pcu5/AS5IkzI8oDnvsq+g/CMGK4A2INh2FiIR+
V/OdOYI4U2YbxCLIk/T3GlWZr78vChOAGk66nGQ5w+qI6MQFjMBrBRSVHx4xOrArnomliKMMuoSe
nLPUnNPOSY8jylma/x4U46E8P2r949w/1p8Xkhc4tUUTVHAVS3ncG7y2yMjjymBaj0pDXKvasvCt
065an8Dww5mSmifng2uUC5TFgED21nqNjj+zlnRVr5bY/Tx9FvlPBerLq/sfzaVTT/I5U/3bb/CO
00w7YbGjSQbko8UbOomF1GHgSMIl/5vnU4ciuY9NBNJSBBFJMCaDAOIgFHfDFu1e+bXqNNEirTpN
VLE91/PF1b+hA+T8jjTIkcIzzRBXIgA97XDm+52oNKbyylVPaIhi6baxDtUTtcbUIahlaMIjPFGI
YLzmGhrZyD6KlmWDHD7DEwWFxwf9MA9+QX2g/b95ZU3j/xcMM97bjqqZmqprhhj//2W8d8zTqDc6
4z3DvX1hJiNWjBxAhkQBb7xPVBgpL03WuCdrwxjPDF/ku516igElsf6BS6KS2mPdWtKMOSIZCV1a
pPzufOS+mE+Z4Bnfmd3p12IsRgfGvM6Y3i4zOgM6pbwM5g4pjS2x5GIen5dJnBk8l8UAbtMUQ89K
bNJMdtve+6Rs0nzcWeZuMh5mkQu7RnpgFTe0WJZiHVHLNYZ/k63ghjlpIE0vdlB+f8evNmO3w7zJ
tZL/wGGmvSvTrrBeqQdReWjTJNMXclLjtP9xcXvy0x0y84UXSqL/Cd1F+1vPgDRSea/x8CJx7ra7
HXdlRyihT0rEg0vwny3tGMYWd8ZKwXSOtzIvcC7etkJ+6IgbCVh+6zWi5eI4Ubqx5f4pr+LO0Qza
1R7v/SP7zdIZDAbE/XE2omEpHeaeMJ/pSeZG4GFdgnqRLiJtuPq59P8XBEjThWb833BcWzYtTTMU
QCBTNf/rJaI7VlPe6yt+d/qO0JGZcA7hUEZI5cbDvio/0ep2i0S3QaJLRwHCwePmm/FhU+6ASBPC
UqRfdiM6YdCKEunKgAcp3c9IKOYdIRIN9kudSMkHwF5+iglWkt7BE5hdxYUDGoQMD72v0grtZU4P
MsZYkt1Om/wXcD8F3cQ0ITWh05bzahnsz69CT7vE7KB/PRFgE8fEQl7EBriWNl+YL47AdUIMiqCZ
XZXNCQJYdisK7u47A0b5ssvwL9JRpyTwNlkyFsncbyi1lMegO4c9wmfeBd4UxxViepyz98UmOxl7
ED/1Fu7rW0zyAvh1vygFLZ4D6fp9Me0zc/vIu+fF9Yw+WdmTbb3bEx1fuQnpQOQ0LrZUsjmZLJQt
2XZfBPokAqeAzYc0nEJhyOCOAu3g5vVtdLfun3RHdRGgak/0k5RvA9T5kfmKTCwRUohPAQCEPQAx
Ner8LtwlZz2EfTHf8Vijqk7wYmjAz9hOz0LcidwVOaqNMPvu0pInEIscqB2US95Z2Y7UCtR3sCbk
ywtnwfpsmCiqwYGI/2YtB9/hTEavic9p+Q0N+AQl8RSUUgA2iqvJQAHsoVxFtgpah2a1wGY2A4mI
+Tr7ksAgoTbbPw7XFuF39otGYIzY91yElPBsphPoRK4zwGnmt7PPdcYnbAWUbLPVKtgIT6BWPq1w
IP9XETfJe8KXoKHj2kUILWUm4gijSwkn8XLZ7P36AASHmBcUTHzYJ6FEr614vm1IISwezGiXUHGq
bDDTHMlYsqJsik+3JbK741klOjsutILi2hTK6lLZodglQ5B2CYlsGQLDkHg9Qs79te2hkca2R3dy
TlHElaKDuOIBp8c56wXI2kRWQ+04+hpF+FvMPiQCC1SMg1stubfPjroUIBCOJ4yRRMeeA5C3ljn5
B6gbuZyc+jiM6QJu+wZ1BmUlfVxHkQqjlhutjyfSC+LsE20+VwkCfoSyIv7AeUL1h4kdAT2yYCkU
wthkvejPgw9w4O8TCBtTSpvqgY31gWt4bAQ0zkGCUwQtydzciQ90hoG/mR6BwdkuV4zcwoTCFLVn
D+K69BMgu+Em6LE1W55DCk4J5KxtgC8CXzq3P3aIPceW9hbiTUkEFpic1HQ+iItAXIEXAs9SAvQJ
2mxIt/COm4R8n+CMMkykq1OFQuEKd5Pwkzxwma5hof7+tMhhR0oLs0dGQR+x/H8ydl5LbmNZFv0i
RsCbV3jQpVVmSi8ISSXBG4Jw5NfPukCqe7pmomZiGOqe6lIaGuDcffZeG9Y83MsctyGXiMynJoGI
OYqyCkoFhOgVHGGsWtyHsDd5mFUxqdL9IWvCnsqeqWhcxYYW4LVi9eVXqr+QgwWGaAeJEgxUDyFa
KcJ0Mlv+yIzPlEiBZhsMWtyN52U9lF7MI8dRzqJaHmr0CUfh8wXg49qbWc/uM36p+E5YMsoeEIZw
p2BMSTyDIqMp7mmQUyPzTEJyM6NiQy3eZ3IsQxA6fUZ3G1q9EnECu/W+vIBhjPRir4HM2AXH+bFj
SWuUznM3BsS8w2eEGEFymuD4+LLtETailg31R1VPSowLjpmWXRNaG3lyMJQTvXQ/dCsARFlMwi1r
Z8HzuO6fdizIDjIZqhE7U3T7azA8jAEN105uvCkmaOFY4QyMMsBm/46/HbfCupXHVcQJDnjTJXlw
HfMb3jzMiJsNEcw1IHYMjRKBBulUZaeL4hkf9JdYu72CQ7KNOuPED5c1Dj2IihCdYlwiR43dtcza
at8u+2HNcj8bc8j53jCgSQhAessdizf1CggkKBpuWVLlQaE2+LrHZrOQ+/GSv8yzCeOaeAVzZUKN
lod7wnZAq5VKWEOzpFpLO97G49xh5uUaFS92NNZRY4bTg9zFOH2x+d7vR2s+yWvfai0mnYwiVmPf
dKLwjyR618T5Lqon3gsDRjsuBDra1+GWHy67eKTWT3Fxz2h8TUwVtIkRDFglGyxnAy5x6CWQZHf8
6dSXEy4KHf+D7xzxNl5xWKCU/6mJSePbzuEMn0gH9V+vdyOkPnQ+FD7kvTyt3Q2cSao+rQJca9hb
KkRkUApuBnARJfmtPyDu8LMlEYY7hi8oOZ0WvDvZb7wjvOyg8tXODZs6lDv28U9Ia6GAk+Fg6AWT
sffx8rB0NB409iUJJiQa6D1Uja8O/uGZ5dLHyLWZJSRNZTb5GUSWUyGfpux0z05JKSict/RQTnsK
itn7SMHN8IfF7+n1a5yaIneARBmNc4KQA3tL0qgojrs0HmaI6nE1x/RlV78471nR4t5whXEh0sRT
aT4h2Gw6CydbOpR5YJLF+eNbTk/Li8QK2+Ojuev8kpZMElbAxMGscJGmOcLn88CRBJqRI3rSEV4b
PlssaB/vNwDf4tO1PdXsYXHX8B5TQwczYhpvTzocI6zzxm/eUhuH6VbDbCCLG8Oa0K8CaMynEBc+
FYwM+ZUwwON+zziz1qdyPrXhkgcD4TfgXHkgPrpkxlOitHQlBtN7T2/7+unF6H5bZ2qM7RMof24j
XNfWTz92dsTViXf/7gnVEI8k15BmNXbzwvRFLJO2ss8mflPk6GF/JzWs7K8AOgyH4/5X7IHXNUFu
rvFcTvnEcznc48mB3EaEZ++LPjJZPln9aWceVHeLPSurn4nysZLil4bZ0b2frCIYaN5KghmWmhEC
UuOVHHgl3YYVMLYXLkygYYrQsAJSnZhIUqxMrhqio/33sO8knUB/8mNhHsIL/XX+QE4KgfODnctI
j7PmYLtfHH3evvCleGXQ9eo+gpmR+E6IPMLbeeFgILIRYZOFp6Cl3KUNua2EF1w+90CugwoQi+Rz
r6idoJFYfPPzBbTNtLBa/7TNXAlj+HJED7MEpHX2KVgtUYferYt7MwKbr8PlBhMRTRT+dfGDh8Xw
px5PmU8rNXB7zAhgnaKh48YQS2mszPFtjjE0VFqEixILJQiGscU8qSxCuqNplQ88BVM1I9Log+HD
QgKcHd3e8IraXz+b2OswqwIDHvkYcH1ezYKk1rFdQS5wKOl1M9QzFjjkHP0yPlKBJfLydFXgMfzK
M6hc96iY8LewKeKI2/4HggGrPoTLjk+Rof7mHaFh/vqe/OzK+DLuy8ebdB4uZ0Nxqkak3//7+QrC
Or1zPCCsF2TlSo/sO1Flc/RKdkdcDEVeGZQ/UZbUnbhZ/hmYUhyhnQ/vdltVlonHA7hcEeay67o2
5toVzcrIRg8hdNadwQHXpZ/aPuYm0vE5Lx8u+kM3PljaQ1k8uDiX/EvitXyZ3cFYkaUE0voaeo2A
hulEwhUBDcPUQEqhigYlxOzVEa8Mr1mIbIWGWEk+B0aNAr3cq1GKKWTZMcODSvANBFnxSxHBRotK
Ei96uVGOZ5ZkFc5FF3QhHYj3ke03+1H0a4Fzyh+K+WROJ3k6pbejsRxxa2FVwqUF+4FCZHUOpTOn
hH8+RRqmQG79/RCpWCrsVF21xX/85yGyq2YpmRtiS6WzkzxGOx1195tCyOUSf3BuySAh4CVAtkKC
0E6e2hCa840v8Oo5sLD3vpKIdMX5C+mr+eCfMZsePPUvG5uoEtc1l2luzOxrafDJbxwaxVc2Xxor
BLhE93LC1+QWtnrE4MZa+PlEAXSuhUTeO846RTSDtETY4ZwJeLh5bOnsyTCek0W/ih49TXpii9wI
Z63s8O9y4khR70lpMXvmzseB3Tg+kB0kaEAO3lQGHKFwjG3nwi2eer0RgxJhTbkAYkSOF72volgT
51DiIrlmBb+/2FfjO9kdkGDo5Z7Xim9UqO2YjGEkw8jwoD7QyQ3JKMSacqPduNjjsaAdgrw+Ofn0
TbSfO3CoUPMUrkJgEafoL4KlQkGj3Yk2vpR7ES0Ttvf2hOMFgC4iIt99lNy/CkS4PDR8EF66gXnF
HVJvdSDU6O2E/Z55tmeUxEtAmHdzx7EOv0GAYFkNjTN5l7G50gdOKYJ06lF5Zq8l9hURZgXKn5Bc
7B3y2VL3mEoPrfQAiMcOdzbWDAgp4bcf4Iy2wx50lxtuOYZrkkc4JvzGQOjYY9RKK05qYYFpqwdw
HM4Z4XZizjRzCZ/2hE/7nQ2ase5BWYVa1PzyKSAaUHiL0x8mcAgKr793R4ypYwytjNUqEWDsoWHP
0aGjSCaSiX685DM5R47C/vDDTh1x2+ZoqXkxB7sQtDjxqYt8KJpYHwOKcfRziRVwDMgQEEQwbdc4
svLk/oCNm2QUDiHbIVrkJK9LE5UL3TdAKqgpxx4roKflzhErkRsCVsiNlE4eFm/MSIw7lyCNwY+w
bvMfW05RpFfYzK19Pd3aBSQyBmIVYvCmOeJYZra7HNXeOS4375llqtihHhScGIQluKCj+xNl77hy
e+oa7ZrHmF+7N/Gf4o0+31lU/bnZPV5/9gxN3jHpOOd/snF+1a4BxePzXsFqZ7tXYN0uU2iSJJAe
P3muvShcgoJElOJueM7jNYmADhlfOQxgnhsS0Oj+FRzI6w71npcCzY4h6MaamF0xf6P4TZUSPzbh
Bw4+z6V5lJrjoiM7x7+UR13fo97uJN9m18Lfzh552vHOKy8tjk1wsO0bmQu2E++QTqhsDZc94/tj
0zuPoK0UgifjqWCXqoUMW1j3RhzpmYiLsIMSK7sVls1fx49sY5mnKPi+spXEqcSVHtLRHYlyIJUQ
fwXYBhw+ObmEsRzeSH72VqyLPZD561YPYz4u87Urh3snX0jm2jIS0RQ4mqR7opD8PWcRakSw5nEL
AurFR32ciFaYwlaMofhI+mSrL1LML3wL5lBGepODE0CSPwwW54inrvrOuo/baAEhjNx3Rh9ZAPmc
7kZ95wu3fn/3sehfXhVF4EcGVEvKWBYPsvYKr4UsdK9C67DdTQVJpvOmk8AL2QE6hWiLDlIjtPRQ
IwfRRgApizCxgkwRk9XWRQf8g7Kb9sfWlturLFpdHDx4d+iiS8TBkaaX/VOPExVlFjcGhiOevZga
Pe4E6Q/kfWFQpf8Alo1NAx4+G6LJvgKH6Ut3icHO9ahe7pvHtQ6FIqUVjWs3RjRNiPH1W42z2jm0
YwCX4Y2ddIvt0Ou83eFl1CD/xZmAX/KoSjEBbDftGnNFAo1UTAA8KIrjgciCixjX7dtIQAzzGfRR
lmjUUDxdmlhglJqISyffc12dYbtCHPrnW6ksy0Jw/fu9VNWpqTRsy6as0vrPe+mtrKvKMND98HRd
w10SXLnDgXnsY35nLEnoKv2NEpDgQwvvvdAeN7lK/kCrOy0qDTBot+38yenFbqXG9AtxrW+yt2mM
sKCBAzSkPbfCGdeuJmyNJcgcvpY/fL1w01bxuIhbMnIjtjGpFqIkPbNotDzz3ABMJGB8eDJLycNM
ZlpoMRip1xw2+BAU0ZvrQVfhdoFqC6ihDliw0URAyS/j2Xj5bCKo5hUBH28USiHq4YUBu81xGmKs
R+A/51Lcflb5beYwXh7eMZjCKlwgGKSxt0FW4FKWesSo6UHH/UbFXh43d4M1W+W+qeIUGGB3I6dP
phrIJE9ktS5zqNpFpxVFHqsW5LH54cZ6IVJy8wnxx8sAzyBEX75yS+OCh2hJYr8J8SIuq0/qcnft
nzmVKpy6+xPH/kY7yreD5t6+dyg40HpM0Xxjr3RJxMJLfCH3N3mkv9m/DR63Qeg2TEdGBOpawJZP
t72HN34ImW14FrPUx7yG0HWDbIpnJRFqLf8cCZo/73BeUv9w4tbMP/jQWh9ljacEEgfiGvZ2nhX0
MlzmAtWCoobMxt+p4U+6TwY93PRyCz4C/s67wxDAT8YQx0/GEyE4xqjunMcF3fKEqxVn45yeJOmk
/0TQ5UtqeQyVBLNbD0wVoZ/pjKgoNvAi6nVUO8amNwCr/EOeSNyQWqg9naxvMhdpmfZMlpf86jzh
wwcaeO28JbwvOXuthaYfzLMCT1w7H5AT4JbGPb1PL9j4UbZ7bBBiSQFYga8EabUmhM854+H0xqCy
iY80KUMUWctMEY75bXiGEqTx61FFSpBOmiQ0245tDniK/vTtZHTngPHpE+eK826r4GnY/jQIzKdJ
OqvS+dsF+QDDBGQNz2b5eKXIT3DqZoiMgTIEsuGPl2BIAtUg9AS7Kjbb+PW1McJbFu1asdAaZ1wm
UT1HFB0uTmxBUtLO6nAm+ehAchAeqQQ2hVflgfbHGdV3aHP8gVWFkE4W5RlfWpzikziZ4kKLJ65Q
6md/H2NHKgehfXco8k7ciTSB4oaTc/urdMX/xd37L4ao9rTTT60L3aJ4kLSzPZwb/WSfnyXzyI81
/HhmJ4aRElO0P3V+/y6tjjHmCrSv8FkvAXMeHjGAYNJyfhk0CuSHCSNkDjYB6MkhAfFzP96gAHpb
uyO/9NbuiOEJYxMcydqdJ/4YtXMd7tznuGUUQ4aZ4nsTQ38+XwvxpDTJoXTVOp53hG3BzjhmFY4s
qWCKQn28eKPs+T9JJhE617jlC5tv+FNE1oWGwjHz5h+d6vcj8w4Z9o1IicOJ0ylmE6o1hAJFBSFy
qFwLPdJwQmMIj+x+AroG6Q5U0HXxeOPslo/hhVMFeqDq/5xuIgpwXZH/mvR7E29spkCHU6+m5s4j
YScyotZLqLKBgEq3nEGgXcGDrG0iIXRLnGiGYxf7eR0tMEz5x9tPJ0SdTddYpCnvnZJLKB5iKDDJ
Podgf3Md4dyyWBQtPl/D1mqXDrNtSpAQrKQL/6OIWPvHFsF7RLWtPYOjyQ80mZ6qp90eBj5yaaXu
dxVZffoPI7mi9jJUsnAZAtWfnjhp67YfnQvJlRB/mFwbjsk57jwsDIFMtMhgpR+9uKLHfW1wp2ae
KzvdbRc8RYqPra+jm9TpfKD3ePWfMEZR/ogxqsHqpHduaUYIR0cS3yJ0ICopjzD8Kd65SydHvYHH
jpmPVO4v3ZvQiPuYAplU2KeYfXkgxZlrPo+IXve97IUQmKjHaTwmuMlF+ZzdYGP3eQV6/xje1rLO
7VXWtGeCelTatAL2WstUXETTEJWs50mRDIFBOjNQVOTeUKUP+J1383I/prZ4N7+muKheX5PW1Z4g
xoywbkG8mB3xwzOXG5bozuk+OncDh17M3ZG4AEtAFmwCenugN/qjMSM6N7ph31kx0HV5IDgeU7Ux
r8h1S4oBLU1CQaIiqQTESK2h5F9aP0Wn4cwVTS+zzZFaqMiUHd/D+AEOJnZZo/TZNuCSvc7CGsu2
gTh3FqH2canoAZYtmGygFtOlxqdtUyQ3JXsjvQJXZ4ynSgaDoHERVT58RtKEFKNyJPcugAX4Igm5
vOM49Xmn87Ih2R4f0cNQhW/N14YQXO0feYHR8jFYQDyM0X+YXoU7lNmds8+CFYEUFPcVMq7ccjjN
rlhNEdFkckZBgpEYQsQ9q/bZ8REWAf5JlD62DxydfLomLwWJ6QBEgEs3xH5G9t/BYN8LAXGhJ4x3
TWyWMZ6tK71vU0huzpSerIt4N/HxVkEKHI6i62ZozwRkkxPC5QxwOTnTKXV/SJKHXXLuLmduvAFR
FQnHdBoaN643sPQCUw9gkcXzcpCgJ7UHEJp8jG7jXrLjErNzQHYPwN/0J69XsF+B6ZoiE3oFjCdd
gNaVi492JZxfo+IX+4XiY+ZTXjUMv7P/L6nqyR2nALSXilJHn0Iu0nDkvwBzA8TigJRjRtyjmAhD
PDSjdaxApsC///ZRfWgnhJU32Ef+gUHSGrDOsOYE9gcn7h4zNmN+FjOdToTBgbsz7IIbXKCP7euw
7WWxd2CtvtadZpUoolJIFzqZfLp3Zxt1MFLsEFULAkfXhpsVC00Lt0kSt2NkdTHOIZnQkn38tD3M
8djGyxz3XOdBf86f5ZoDRS2P28ZTw6Zj+pt8MeLkuXkHL8evTEfM8P9IwPyvypWB/2Ft/pFU628w
+b65Xe+myY2cZugkqNe5acIWhPBBLoKdNmF5mq9/HxjBmKcYPBiNcAf1mPefOIEwZWRpiA0ID5Bq
RkYRF1di//Tfxb0VSVK0o8TrjpkwKFcXuQXXYfANC768pzTew7dZpj8nqaLdFOZm0CMPY9W/hnVO
6DwqfQte++jNuqeUfqDaAX7OuRRmztbdbJyX1bqJbxPTZorFYfKfnxknrMfhQO1wf/m32MsBHldm
khNp9h4J6+LGZDzmAGxN75vukBXMc4EaJi9s2XDhQmBiW3Hkc3BDtY5cLr8exst02Pe/sVvumgNm
Z1yWNtsrCUVDmCvJ3RK6xU6JtE9LVCELC2UhRxlmXCBadMJKwjCJWzLhzOZ82ZtLlBtQ1/gsexko
A9z+szBEqpa/WSGl97YPFT3Me+Enw/hoo6pchNlDoGZIq31aHDdnI2czzpk3+/AEIW/GlLpGvahB
X0b//zir6f+bvcowdNnWDFVXDONvsqd8vWT9aHZEAtkQrMcqhMPuukcy4zM4aD+3EMjpwFuIwVZm
+pg9TCw4P4RxhcRBGsJBf8J30bJJI4jBzMpV5pmEwlTiLybhd2hSTK97nRNRFVdfZzm6qvTdOsPj
ZaV9pOSVU5GgoNeb7ATBCbDkMBtsdEGqzwONFY8dXMoQqgdIj6KkJDQqKdxewQaFLlYCt0W8S+7j
L1PfS1/ZNjcJ0qSQq1gNYOPVKZkQWBQ3BU3IBp5TI/P8wJqFRRluZcL4UDDsE6sgbt+U70BnvD+w
HAOi1bPPOmjLQec6SZxvDfjRs0PDDgE/Gnbo1qFYJxWdOsYQCVIAgvCvvfldYoQGoLNEwxLrrWtn
0YVbMYVPaey+dKmbe7TlUJUzKAw0MECBaPMZEPU4y7IfcVLJB/pwkL7J50rP2wnsn98AmiTO4v95
VjckXnlFN03LllXlb1ePS6/Nk5GiupL6sYkScv3AgYk6bRR7nejnRRy9dvRNr6YaTpCcUwi5shmD
0cCxtWdLeSILe48t6okrdOlD8o23CZkeHaoa75Ry/7EdR1tcSCwh4WtgKgLeufNtTZRPYFMg/saq
jQ5Mf6PHD/onPX5ZG+Ep3trYMRq3pVxA6WFp83cZ4RbBzyJZWoyHIRXJUnaG9wNwqSvrozm2CcCe
5eokuBtMSlcyM9hgSQh4lGVZY0zXuvPMm4fepwYj5xgQ/MkpJwuIGjzfEqb90Ew+AAj0LM5ujwNM
aF97cYTngMsOFTMuba3mh1GzKfncofV4BDlE0dUuEGB38mvEyvHSFG7NxNi5txOdMtD3KQTDXyHd
8KOv1iKejp/Xa2D/5ENT3YgxHtRRfGjKKh7liFUK2pPkXnv8zOIrTfQ4QJpH+StJooEh+LzKjtye
RReNh7EaCMh6zoIJguVCWSkgSSx34IkJSMayGmcqHWNhjrGe1lIBz+K8gNWQZe6Me5+XvfYfd3mU
89agOzZ/12fUvrcaq8PIqYHmERbs8i9mqgE1EWCFPO8E3iMhjce5gfk4U16xvetADtEHxcPkqXS6
t+r73TjoNLaqr8ApSmAcKy1rAuLMopgHGyiX/u2Kew79jDlsD7FkUqGrXbyeFuxoyPf3XxaL9YCt
22hFMivsIcoTQlDObjyW9wM3ccumqSqu+32aCeNvjRPJY8M26B7rKIYWMI7bfg386ja0oK5t+7XN
jgR0gwu1HEhjgMCCK3f0rZZFhE+59UV6RWhK+wBRFbBu0NvPbKb6C60LwvElX8T+BdMRZi75EUHR
ewLqR68xnYd/vkozxnjEsIOKdL+N9QbeKAubQnLYypDj51TxhmJOLAAGls+wycGMRAWz6XBzsK9j
XMcUgcOAowRCKtMl8IbrkXDJDlCeHfbg0LF0cCPLQoOK8U8igwSRIRdV1j0rULZKhNNhBt1FlaNC
Zoo7uChz/Be4GXllCnZtQGISmzgNK8xycGhnGrBwxR7wZqHQTRAE0BuTiEFOwGThmThPItRPcQLm
1d71kGsM+8AGByd4a3tskf75amZq4nb196uZZVHubJvE+k31b27hvLb7NLUnCreMiBTlJgYBIiTt
qICsSoUq9vHGUAlNmCUUO6sPj3gv/yn+a+nweg20J7HxZK135FIF25arFVbAP+1h3P6oDqOrJmF6
SPbdchiWgwYyyrF6h+uXCS6lCoL8bFGDIp86znTUbN/9tops59s07q19cwQ8yZVUp+RPVAPTrI5e
zDbRi9hxot/imCfUcHsWz5Hk/VUX/PdlBmUowty8ST5pD1iKNM7Vj1xdF4g6aEpVMEBiwY54DchE
anvYvTBUAcxyucXL2I1hD82v93iUZ+yMDZlA+iR0/9uJ7g77Z694J+qQ1WSPaMWvztfkL/M36XjG
CMmFiis1gUoeXKfHK8iXU7l42V/Y5rNOJGvJEvAOsUwHajH4C5rk2WhGTzMy0RQpTdQx+KROj6Oe
Rh6uuezwB76BSAhAKkWsJhrAZ4hBYIV/M7JuS0vwkWhiaNl/5lVaha5Y0kmZcowGZ3/3kbsKHC3A
fYCNvSF4pXenfEbp0vmtMMWllofV4U6DM0T6xau4g2NccSgFKxJRj3JjvAPqu0T4UHRIaBE0RqUU
m7vMCEdiEq1r6iHLu+W96FhPAX85KZO4s7Tt0Xi8pNF1CeNnSz6MxUFN3Did491zwpZotdGw29tM
ZRu5sPqBOYVeRrxXNYr96yL55iXATHS57ovmUCvHFHcYN1hMg+mpTkmGnzALKb3XoFDM8aIJnUlt
Yjx0kxrt3LH9tL6Uk3C9LQQjBypSyS4VUpgTk/bajwkn6o0+ZHEXuUFeUfEt+akh6i/sC4dzP1nr
L4o5kJQg/wynkq/aJnTCVUzouuwjdBL7JfDLe2JL+/L0IzWW6BW0eXK4wrugHS3zEFDygVkeihr3
5cNEW3YV/3hYciEE2LTT7Lwf2Mh9xRbNCveMnRGtmNwb01z00ijUZIJf3dNMo/JeGgLzHoycziBu
7/Hbm8ST8n3zb3SWSovHHwFhQL7xL5m4AeI65AaII+VKhXBU8Ys63AZo5qRsZp9WfI9MAownSBom
6Bb2Kmvk8Z54gcZLCMc325fZvsUnfTCNvWrsFSoK072qxuxUhyai6W3jwSE/pLM7P0KHUhcUR5ES
4wnvatwxwh8GMQ2u1UU0hGMZDvGeHU3WrjQsoLPczugMVHAc300s2wBbqXzhJxOrurtLI8C+UDD+
4Z3bk7ybgBiCb4VvCsyUnCKdXMmDmZwxnnTkwzGrBNW5ls7Z5YwdadSOl8ldkGOGwKXYw6Q411uI
ZOJKaAjehrDkaIKZmAC0AwZLFrn6KeNsxA/bR3Ufv19/+s/JvM+4zGcPIrG6qiwsIAckSDiGe/kJ
hUosL1EM4TqCVRIhOMpA/+whIR6RguNmxQTAzYqIlY9H/sgvuOkk4pge0+1gWPHlGo+4Vq8cviNT
irLoXrEuD+9tOA2BdiSkMNCgB7EFmwNWAZG42rJWHNgagz0Jhta4hrZh4x2KzDcZo4rEBsU3EPp6
elI4EgaZU9ClEWl6VJkAmvxcBerl6x0508BUgqWkVS98ebmXopKifdkARPIcYXiuV8OzvaNPLrJj
UAwwEe+BU0pnwhUGl3vtWFgHKz1cAWo+SbQhkqKiI4xksb+bfXc9NmJ7onMmmPCRx621B7BhdtgC
aWY4XYwTgA26KVAqnN5tJZINnz4a7BnOrfNUwCWEw+7COtPoogwN3aVxI3dCmE/jXBOVYdWvCwOg
jkEUh3So1dROhR6HZtmV26NiBcUXfQnvE+2X8bV8WkzRlVa5OGxiCvd+v7Aypf/ysv6ukvU054Hd
BhHmy+HAabbKopse2lz0ONASjcYOCMp6YZPtau8JcAUbOieZOeFlqxR6dQKzIFFwmK8HzO4VWv14
QgCCS68K9pChhv88C1iq+n/MAn/bQratVKddyyxA1UBjYGrH3+po35gJGmJ/ALBSnwcKEesb7DG0
BbS/L79nQa/Azc10QCPA9BOUNE4SqAlKqDxt4wGOGiYEhgmWg9t+kEFhs3wrLOXF4pIpgQcHoPvP
BgwIGFR5bydiYMhJ8y+Hfh0b6ru7Tg40eenrg+Fh3vlBw8b4VL2+ifv+mDqMAbLqje5fCDyvPUB/
Ts8c0eAQMp8zAv7U8I3/Zh/HrRLNi90XjRHcMFmpgb+o20cQ9Yg9ExIuFDkMKowoqW+CPxHjAg+o
8wwNPHRCkw+T99FCfRO3fe6wMxea3lOT08TkcD/f+W2OM0wdUuLree1WOR4kCJmwBIYZfOdQFD08
OrzGKW9FCNMOmCF8LZqg/nPLJ+/Bg7s++Iz8B0tqwoPUn+Y/uP//gZ2zz6s+GAPeuM9CcV+jCyzb
sU1JnYtliF+U3xIv0wa6YAzKqoDflY0Kr/W6F11QLzzc+0hbLDw3dYv4yvybkYGHeRVTw/bg5lU2
4v7F+MCjwm3QiDmigwz4e36Tc4dhQmWOWB+3t+m4jRK55bWwsP8MFNtMkcJ+poCXjrPvzBZYi6d9
xW0PBzX1bnK0G4B+hcNMN0oIAbq4RHMWbwToAslsX1Gxy7/kMHtoZajbgdoj3IqHdgt3Ora7iJta
m8HnE6MIOzSxBdPgcrKz9ixyQYSCzCP45Ox2tGmjWiAvufazhXUtC8ovmHmnGLIqfEWn/lL+Yjz5
l9EXr+9GXsI6lEF4wNl7E/wlHjfe1YUnepChC8FZwPoLagFHyoZaWCeY8WtbOIwxNjfzC0lqhzax
C7SWAgFejDR3XUw1Mpf871YMk2oz6pJ/Q8D/VT1W1ZH2ggekgXtwnxzePLnH2FBbByaHXSqGh1yJ
eykY706C+Mh8cxMzBKkFDFxfmSJ2RcDxenlhlJhptoNrC3wRByw1fuKwzUxBATdjxe7qxkFdO0YV
D3SOZHGyxA0nRFyZ3viNWi5YnMYK4mQpAYOTvQStdDxgeLCd2OIQLCgYMZrGyX1C6bb+edgWywon
KVko7jMeintx22+MF4C6mDCutDSuc0ZXuvm+1Xl3i2FDxckJwuvhDkkYNSC2tVinOiBzAC+IwaN1
7+DKoeIcsNcbBcfmvYWF1xA+e5sY7lr6xjRSNXG6ixJOYFM0meA3ndvXrQQPk79QwyQxnojKt9f5
8fYXe0FkMUMVmENmFeWFaQUcAg/tBYwnFh6awbrV2M66j9lliy9w8CSrDn4SFNbdNZxHNpHML5iT
fzPDgNpijFEq98jlFo9LBFRSE4YkbvQtk0x7boA+BO2wT9l69LHlVO2haQ9+uMMPY4UTZHbgiWUE
KAHnNbMN4Ygbs81dTDgFRrzugUOt8bGDv7RvEKkIRvd+kfhziR/YWc1OjC5YnoCNZtqpeN/GFSYW
aLushkDtMrcsT8OeJD87V5p2zWIPjwHH041mdJHkZ+q59hG0sAp0EjF++jx/sxaaVzYssM2NDWs4
1oPyk5EG3xNHcHxRRBQup6U982uW9zMiIiXe+BiJ4vdY7ONOivN1wmmv8SLRJiXmnKEUo87N4peO
dYrMpGhBgxZ/MPbohDEmbqqs3kMSAcw/Y+59Oc866Nqwujo8mHj4k6HHvLjgS9ngMPqAL63tCIuU
lIQ5/OCvF+pOh0BPgxsNELyyJPF+Nuy/en+o/GLBV+DhefIYh8zUHRV6vMkm0Y0qBpZU9cci4MF0
pHY4KgNbETOSZAdTGSqHF8IQxo/2ZeE6RC5s50E5TRyTzT2q3gRTA3xUPEqBSn+S0/j3b0xDwzoQ
STvUICiFYsGEKZ55yLw4E9MyJQCxddkzGBUVGtFhTtlPHtXuqEChgUJmnK71qSIiQwbW7big/WIq
YiSau1XbuYvZqF9txUxIOIsZkhSOYbpoY+oNd4uskVpjUqJ7hoe9c8YfiekwMkEzo4GGMCuDE2Hv
BA4an/DOiWwc9G6+o1zDzfGTQYRmcmriOz6RMswDhSOvFmWpmy1PzcVBUYqQSSiDCHvNQf0v1pGJ
WDlTE2sABqdCY9kQ8HQtipiW6vVR2kFuB7jUUgJYxJJodRocC/et4TI/3a5ihOInWBi3ONsX564Q
s5RVnlou99KBiQoVQY2bHR/f6KpE2NWAWf7zdIWg8j9NXoYsS7Iqkc7Wdf3vm4OuuSeVPXJpm59G
8wXoGtZk4ojeBBg6o+JD2I9H2DXyAx4sfgaMwLcbLG0yfDitnrCm3R9R0sRwk/8gWMeN3mORlIe6
6rUYP+szVT2ElkEE0Ax1sV6SVIGZ+Q2FTM2PuI1olhhZb3KqIteIPycgwndAduP7fgb/FqAEZCVp
ykqYyQP6TG4g/KF1sCQqsGnGh/Stt080dV2gARbH5nIaqJlJTnV31u9YaZgP1NG9E/UATAwMVaIG
SFSHS2UcjHxUoXPYoc0hrBWmYFIOJjYxUfaoAs/ketO5AaptBxYVExONLCwX0hOJy8WMlCLeNm15
GbNpAwbZvTJm4OVbi3ySMjY49CQQEcQ2H0sO29gKqEsEm52aVKjs8M+Bn1OSWoiqSHnirhnQPLi5
b5o8wHsD3Fw4X2QfXhKZHVRFSzpI8/4Z5ZcyQlwtRLPLD+gCrM+BmXODIN9DNWHiQhe4MaXQ4JCB
P8J5k7HCbP0ePtFV4JEwpiRcOxJ/Ai+Egkj+vxc8DQP5DJKh5Rays2vjXo+ry/7iXkte/VDVxQIn
80SYhzvmJbQW/j8JIQSTnCa8zxJv6VbkBoEklbBDfZpNifVBfgprOdBwe0vs08V9iyt+sTYl+vXH
DfoOqN5CjBngy1kCEoVfSnFiPsLqzqzzjpPXws0MiNIai5GFlxUatwjLgPgl6kFYhntqHQKvhKHb
880x+yXi3oxs0FJy5GdwT3gSOmG03mQd46vOqap45WfnQD2to9Lu9qOPnn/BsRoX6BphZgE6d8jX
1VcHDD6rjItjkON2JQwpBakNMp/L49a4Jn2TX/RVUX67sGnwDNvfHfTsAO0AWz8fbWKkzp1zI9lp
XPYWJHuBaOt7HOex9bSB2JhuEWV4624FNYyzMjC/N/x9qcHgLwAGwSmBJ9zydnKxE3L4AXJK51n6
PV99aFt1j/whA2sTaw+It++wHLPxhO7NUaQgJL+umaFxsFFGqSZiS8JWbHfEctCGn7zqQx7CJmhO
yPn+RE/NEytpnHRzEcFd4KqADY6kvsIuDoQfXU5WaPbQJyKM6n8m9G0w36kue32shSKSQNWE80Qu
AB054XRv+LPxOoG2o6mDz/gFs/olzmIOQiKrm3xpaRAFH03K8Lr/OLD95vjG9ntbSXEaStA4cX64
8++P+/qxNM2IBXhzxb/pZ4/bChyvy+uJj2cJz3gVFOnBofOlY/wEe3xgtm/rqJ9D6y7KEFCW6lwo
S1wBYTg4BKBLGRPXB8IuAYpGF15hK4+Mir1TxI97c6hK5I7FXYoHYipBmK0PLvXwT8Bl2TR3StDQ
3EcoY4SAjkkdtxj014CINbxVw1c8peBy++mAnQIfMVtk7L08N/avmquvHtHfMWBsUw+lh3EjLQKw
Agblc10gTQECLt+rObXFg1qcjeGsfu0w3VAPIx80fX/P8QZ5M5//ZhVpb8KiWTQc/R5k9ScJGcEj
vD7v8iNYvy45FfczIjgs0lX65fiH9Jte8HIFRGeKnQOmgEiLp8L0ZwdLvgXXTB2S1cQmL2Iu+gTd
ai/YmzyOZLLzN0ibHyK2wus58r0pscB888dtycIRI+wHw4JAXvKvGhgASlotRLF3RbeRFFH8Y4WX
7DSTuB2PkgkW6KCp+yyJxyo2iLp8ptN0hh36wJJAzJDifsJOYFrXAlqIBZMtp8baUw8WKLBpCIBw
SkN4vVaUkXMDAhHpGAp4YC2ZiPqGGj5SPMQsPT356t1zOiLcCtMQ/v+FvRp4Fj93fkwJcWpqdeJb
ddj9KEUMcm0FVvBa+GMXXIlkT8Frdz8u9ek16Ll26VFmiOVn/2CRLCFFmMZzGtcLQ9FjXT7egUV8
CWKVKQQTfBdMXHbzAIsFdwfCFrWLWTJpjimv70y7nUsst1KiC3oHwlqHhdd0cSuCImFkNtpT/WGp
ontCYegRWUrydhPUWZo/F8NN4VlkX2x8y+3ruFoB3yv9Q63oTsBJ8NxD7Nxhx/OefxHvIB1BWpwm
XNXmQ0uNepAqL13haqO/lffokon97BWCtqjOcCaunOxrnA2qBxeuwzhuBpPzi6pW2O/aGElzqIMe
93KZiOoW+U5ykUsdALsQPxPhFtIhOPUIAIMGVhFHROHLu4MLDO9hHs90asJzK2JOJT6dBMQh8Oo5
Q3OgbBcPCTI88quenlKdm8/Zup+778TynSPA/use6or/jvWEVHGjI/HSwRMOax0M0UDcM6tECcId
qSzzXXHoGZfD18ZB8QT+3ioibDdwWOxPmnocvhfEixQPXj6P799vdryj1s+OZuxgtavRAftfhJ1p
k5tYtkV/ERFMYvjKPAjJmbZz+qIop8sgJCHEDL/+rQsud79+L6IjFBXVbldKieDee87Ze22QeNBC
zrTfous5mdljC+HMLVHLKIFRCVIis2vMMmKPmyOCl1BvEL0xpFCeiZujTEMmzWpoiiH2Z1VGMiwc
fmLMhapobNkO+k1cO+g3bVyyl18A4iaZJDmM7MI5yabPi02/owebmDsHpjxAeaCBFteqIwdj32No
ttz7G5ZM3hEIqwhL/dW+q7RuzXR7BAdWT3qg4iGclQhtEjPbIq6NeOnTx2N/NbPLFbvgEW+plN7q
fQ4wet5fpZRg86YVweb161JFkx5SwwpjPwjiKsoZM53De/3Ra0Jt+4yHiIEIFirkrn0VOPQvcAXT
tsAjDiWPCfduFuJbgp60do/dfDxl+iljbTAc3+GXu77gXClw9F9hZeF1OujLYTiJDruPkAq5079M
K7ZECwN3iq8H1ixKoEKNbTo/U2Slkxb0VqLn+9Knzayu9VN3Cac5FFXCCkeTvhRqigrkyRV1oYgL
MHmCGCyq3zCc2nCc6VXhVu1IqxWBFmJizrjGU1Wvm7wbohRu+4RAie0wtpHNqE5puN8LX3H7wkNS
LJIUqECZnFN7Mjmn6qTaPNNyUdGCemQQGd+YZoiJwOKMbB6P+Gp9zekiInFMOiRPvny8OhwE+XJJ
tsdLLfo75f6KyhKzbLELjCMqyAvUbJ45HjCeOVQDxpH/h8cKYxL61x0RCEiVCTDEe4eKC4Iiiyko
zj7UlHC3mppRY92+kQlGItua2zFV9Cuwb/uWKj5sTzwIikxMbLpbi7O2W7CXA2clQcAzLwKRpq1k
tBboIas2KYVnB22Y42tLrBG9h4BVTZZfqCNRZFpXcBDBe4HYGCeoFevqC3YlJGJ31SF964q8lcu9
oLeN8ltk3MMfH+O/2ZorT11Cs+b8AMU5RRAFpRZB1LgLiI0BzuA/JI6uAW3eWfLRuKjcKt7ODkmo
k7HW3kMGXJQQtcGoFmO02Xr69x3KSM5o2FdG/2LDAgqqMegzQw2wyA8eRpju9NEwXvpEtgUvh2Tc
jD9sHm813gz0TwQM68lFDkfAL/VT14oiCHL1DaTGvnxkDxwEywGcL4uPk3H0K6lqTNR/0d15YZs1
eIP6iRRDmUGW5qZEfCIW3tXZ1Yx6lgceXUmMwR93JkfpbhIZnNgLO39k6tH5dsH00MMtic1AJU3w
/YzSRGedE9wR4PYFE15sbJPg2+ecxf/h2+u9x4ue2Rm6OSJAn/ndbWR78PPRPw1iEnn6YnTkK4U0
0+7sernQ3uOqfNalaErnPOnzBJFLO8QUFaef4TPlBUd0DQyzkhoj+ZICQiHHNwMiQ/L6rB3mrnVF
ncMex9KBzLC2U2twDe6mN8gZ9uPH5qsfQVoi2EcD/EWZ4y9hOwXTEzMzFd0jJ1kGYPjtGjbkwOHv
4dlX+eeKzOSe52kmYjvZHiUApfqxgSs1H/Y3qKs8G0LzweNaOcjOpznaYo8IbGLJrX5hpVsSW4iY
jwDsacABJN3Pufd4G1t+ofC2yplBPvDDZPvI8Hh+ZDpUM0ABN5q6PiE4Ff9cnyRsdUpFqebJnoam
EyYE5bjm2ZMnn6nvvJKDz1OPjYoupupqF0+5UC2Kcdj16Yptpc5wIvB7iC4hvxSh9DzU/LvpnWnw
orDcAW8K1JlhK+ap4OCYIf9jUIXeuVncL4ig8XWwvtAxbtmjSZDrwuuv9s3+a2gLh2/n+Dz0B1U/
FOWxJo5gELFaCnFFnDZEjBbTbXO1UeJdhf7PrlUwtmBqc45bE+kP/dFAR6aEP8r0sDIyXDUSWRZI
HOogoopJy+T+JYuWQUdBm9H0AOmo/FP1AOlYfGWmB22lJzMgbetU1hL1ZShIxQuAV3SGb5+Ik6ZL
i9JGnIyLar+RgZrcmzAJUA0bngfVJ68OKC7ghg5eOj5JRmzd0vRF5aid4DSvMVJiHF7zrc3V4LRZ
3+7Y7xHHpXDcy0YI6h6mOOL2q9GLz7oEdzkW+P63l3bNv97GO16KREQsBDGaFo7HiPfEOEoMhf44
iwg36l1yyoQDMV/1vyCOSFHHCAVZSibMyooHGBgo+vm6fI62VyuqrWjkEM2ucyhoLKoheIiH82Gt
mcUaM2eaxEywEdouAaq4hq0lqFjNEF1hkHmESD4YASH5QNNacDzhyX6nPsG8XVEiJsIOR1lpqsIL
159GRzC/NoMVUx/NYuz8e+5GncnnZuKGNCfNqDvsiW4H+TpiPetOYj1jYTRSoPZ8veUkJm7lZV9d
wCCknDxQ14GCUKBdxaeEsGTkOFSjWzGxDe+ylGWPP8Cvxj9tnQEg9naEkC3JHl5G6XGFIFWx1r1s
E0AKSUZgNzrF3/mbBRMz+kCKmIyxEVynVE3qfyoFlachx5AaABBrYHT/wilxY7rNcfy7BMmNg3Gb
DhNralISALRq5FURSXNxcKHWl4AbiUnYctzGfXynKDSx3FHfKhzEu0+Um5TtCHbXIFlcHEwwbwVL
LpNEEPWCzPbWTYeGFtqlhTcFn+Hh8Hc2iS8XYPmko4DTMQDghlfSoix7oVbfrJYaI372Zr4x4qnW
cl0lYVeE5W68900HshT+B/MztgHSY+VKbAMo1CGksQ1ASFP9kwIyLtLPkVzEPbMQZBiUpYAq/DkX
movHqrlA5dLVSa0LexjU71bAj56fixMHewHHZHK09a6Yb9C7Kpt05Fx8aCja0N6Z3zlz3j+vd1Yz
QrfAHgBQokk0GLVDpFauoumPnKX7i84QmsWCw4Cn7FJQzvT+YfcIZvSjEX2kfg54cbRFQs6KC9yn
R9cvDvqkgHQonkl1AKOZhzq81xCUT4f+8LpXOzZtt0GgnEcGAmUXVvik+O3gzxB1qH7QPUF6uwOM
c1Fg0FjLuWU4YMMUZHQsvzOTuBk/8uqIl3pX4d17LwJURdaAkYysHlQ/7Glo5cWFGDnPYpYpwbKL
Kc/8ZXxEyxyf9zoIcmTvgFXIEQppG+mCw32TIo7NJ4njSliJ03nAORkUhFB2jF8EfhIw9iqXlmnN
ryhodIeOY4GbHhO9RzsSFWjT18/MsG/DrqhnkjlFhQWkyaHcYl9QuLlIdwO0omIBfiHOjPVYW2jI
CjRRBXGUnlvPoJeNhD7XbQ6ows5ny6l+OQ29RRyvjOLBr9yII3GwnmE0M9t9l2eTjDAmt8N7K8DI
Iy4FXnaIo+MOQ5tIlvSvnBxELZG7eLhFu7MAGqMa7UKDoEg0PjvvLHvyJ2dOcUxlujWRKcEtQUrO
frTFSZX/Sy2ebRDrFmIUMgQoDj2V7DA7NjE5tfHiz0fMaXUo02BKpjNrnmCIqyPRMi2Zikvsv17B
w5AMZB+pI/zQOO7LX7jj7ghr1t26yslOIkRIcfbi0mxefI7I4xty2Yk1TxWvhRGT+hvKQgTarUHS
luX6fhJesTFP+U012udKNB1QdkJm3ZSdcgEmK2iEbHmXbSwmUGQ5ptS90JCOv8nHAG2oD3ht6V/Y
8B30uHPhy4W/laLkxmouVaHAlRvN0wzrUPWmF8wRrvQEwgzlqbIcp9Ph9Kle9vc5ret00ZLqeVMd
3Whgy777F34KSeLo7e/WE4fGCJ2UMMA99OEc8DWwa0rwNTAzJleXXFVyOXHI/whefrNi1kFOkah6
XBQJaetanlz0eKziWoJ/HpQh7WBOCWOi0RpYHJpNRAz9jS2coBL0c5b3uDJKSpVbslzjiaBbyj+C
RQPB4uFG3OQ2kgh/V1CM4bwfhU74pgpn0xkSXsl47kYf94sxhBLTNzIgXUFLZFBI+vuK3tFW+g7B
j/n+XGXF9XAZsKayg5OtTuGW0mwDmMjcSdcic4iuoRE1NiTYoB/5GIKwaM4h3IKz1xRolEL1Ho0R
723mEThiRD0MoHYEztNQg2CnBGoPpoI4Z8DC2JcFMnJgkQMuSJ575fxESnLmwHz3W5s9DJudg9/j
fo4N+Vvz+ZaixMVyfaIduRrROYpcaa45YpaD4lQ2OLkfKQXYI97S5djDVb0EDGXo/dIZs6oDeFNM
zNAKkdeiGX3DS3/zx91v7CngYeJDyCKXIQCakY31zJ+OI5WacPozMQKTiKxDFf+bnb7YA3GVOlKg
BYd1+hzxcP05F7BbFTE2r5Sx0/x0l0N5ju7Vzx15y22y60I2X+oSpjsmLjg/l3wvKwpPWb60zHJV
Eu3EJ4BxTPA5dgTdPrTLMWMkIyJ5mI6/c7duWKNS9pPxBjoCwrJ/5cIBA6HbS+Ll4PVfGVRer+Fs
hOUSfnUx8xtxdU2bNSRJv2Wbhqu+HBBNnXAg4AaWQC/EfTrXtPL86IlsGYJlTvQk6ETQzD2HJiL8
lSkEWYcuP3Jw5St1HCLy374x+rjLQ9zCBXvVmm8DxmdTIRGUou+cN4+rBsgAbSHHYGhFRw72hJkC
kKEEdBuqY2oI080ZgSBeP8pGONbcTrE9xpAG8PFNlk87WAXfjg70LMS8JZpPmsEC/+MhiAc4Bc8A
v9IJYxvUwAgFc46Co8e0iAX/QrdQDr07jU1UVuwFeKJNLIfCrcdCz5pGkjXsLZGVF430CVjYodqQ
seYVjEgVn6GmDDNyvUjGgfuanz8gNMGuYbMD0vkNTn8B/Plv08z/RzeuKJasqaa+MqD+Qzc+3u7N
0g+oPzm5c3s3n+CUgMvO0n7LyfE40K1ycc5IHJCA/M5NUNMyoBe0HLr7EfFUs8886EG46MAJbXgF
BcEj8Y19KK0A6QadZ0rXmEAVTO2i6dzeItLgCV+mkAX9GehK9ji0k5AQIX+B0vmwkVa5DBEpmFmi
ZPeH6mvervVqHprBOxucNZFr+mdbyHfzhf6cezRYXDThnMJqR3QCVjucUy09Jlr2yWUWhEbK48l5
tnQRxqIDnF3EFA6J8nQXkyyii3mNO0wNLtAfbCHX0s1ZRtlCuaOmgEhMRfApfiepEdcAPxjvIORw
xlEyqBkhbmitSLPcuSDl5aIfCHTsM+f5lkcPpn5YePuAWe9vRCQmlPndrpLbKRK1H2b/Dg3ex0j4
FBNj64CZpAJgcezLfdnt828F7yGohbEtC4Dio8ms1Te9o6lfpySoG/Tp/ARFIhN/4XXYEVoL+0Pk
TCZ9jyITsYMKzGsVOLRl8Ch/ixrYWPP4pMeGHrPBsOTmt6yw9m3rGlX8x8bKGEYx/XqAMuh3JcMY
7B286LeIl4yhB/5joH5sqxz1Ai5Mzzt919SgI72an10n56NEH4Oe7YVhh68zWvwndoqRFD1utoUp
tOpQifsb4/zQY5/BzSkeAmEW8Jig8DbzfxFOKoqq/l/lpKISp6bp5k5RNfU/TIH6aM+zWXPpJgVL
ezIgxbcOLM6gOLYyYV2X61VSCFqDFX95w0J3jmF8Xaq0FDCVN9gWoKXBu0BlyYbPzUWGMYyqdmIi
rgAWsMIMhwXwDDGxhJ2KWC5S69BqHZyyRuXJ2FKIriOsitBNoD9Bf4MtFahPnnIk5hK6CTpM1joe
xw5zOumsKBfXqd/kWx9ccWgcWzW2fBKAxoxUvyTknVE7GxA+hM9VjPkY5mdbl046XiXA8OpytJZj
Vx8FL4NRUGL2QKbjGsl5hywtlKGWLmHFoycCkpRFRCNpaHaHAxjU8+7wnI+CWFgAzgw1dLbM1hDE
YnyOQHvBkboqYqrBDEMxg/CZf6XnRLghvWnyarXBu3AKRJbKYYU5BHKbCNgmXf+1fTUqAR0sBuOL
GCqKiTj81xxjtBrnaqSRkuFOGH/x/FIcMObLXag5MPkwVQasFlsf0cZN5hMiiS93k74jTGPcPZI3
ffK+IfWKThibx5hMybN/B+1aHr+prtInHwTI7vwHOVo0njtR2EmAbs8+hZ2O4z95OIFCr6CLPjLR
+3NoG8GfJ56B/LEcpswH1BHagS3T0zP5oGyO6UiUFcalmx+8XZYj2/Fwdi4FFKD9Nqabdv4CCkEE
5P2OkZ8tIJguxvPKw466NhI3cx1BmR0ZdJDXTLf9IEgb8R6yvZnjhirUerOFjdDPiTs9nPRD04tM
HQmV1r5HV6MEHKMTeYjtZ5SSiBP5orju5LcjkVdqmHbBDaSZdyGVxYEGi/YWEg0CwZ0nrmVU7CIj
j6tdPBaJVFMyJo85oVEBxLNEKyRuBJ1zmiJuBL5VjtMF1mJ+ib36hYwjmG4MJra4p84xZZzDgBjR
6Iq7wQlplC3PuPA2xzMSPZnEOdqQdpaPqbEl9Ti6mH6ZNFPoRT46moEM9XyD3ghIPOTut5/M9ejm
Omgo5J8S8QUSiKyMVr6x+0EI0tgS3EMc8vgFrlyXVLNITL5DkUcgobAaEydI5RYCRBDYiS4p7uny
p1ZEUjfeGcvDFOsHoTcxEWgCjSUHY1WJMmuZqoQBnRzDPhTTmI1kxu4puz0V3oonbZEzc+e36Ex8
KSOJswOYQX8WDeHx9RPXLv/WUaSd+HR8r2nD83xKzKfygavf8LRno/6YJRF/xLXjzSA1aB/Q2ehS
OsZ+WZ0N5g2Yt6874ekUOPJPMsGYc/IJaBnY17+3zFKMdiAdeP0pkvJvZhMgUaTa1yEqBKX8u+KE
IaC4QoDr60wbqWqZLNJ93dEVE04brmv72dvZ7hyfmzgEdZbmJSNDaclE0/d1YDJCGagArwp6OH8h
YfI4J25d8uiS+mX4xYiwC+1HIE8C3QxopanSS/5X/9Z/NpzWOQ9TxBUunAsFBgKZVOrfn5g4wcOh
6aR7PMjh/Q3/D1sp/emezE9Ay/SoqRefOj6czpxZICsg+JFDAMgfGwm63YC5B9yIshVB3xaS6iUg
dIh99tF827ZaysGKbR5QAHlEeSr3CVgbJbues4PbTGIYRST07exhSAGO26yR6nIXufYvAJBqiKFD
2wSNwKsRFnEXloHqlA+cGYZzvUQKlvzFfX+FVof9ES8/6lALqen9COfiXB+V04Hqe61Dt9mX68s0
/gTX4bwE2s0zk6Vdg6phBgJ/Fl8wQiGenSt4wwalqPZR9d+X2qVNvMHqGGhOQLx9vnWdO9EUUia5
fateehGmPYomPi+a+DZxIjndhz2tgd6K94tLDkrDOdcUkBcOJ/A1EHviZVnk2KWX9K+RnSLHJnqU
FXq3F5QbosQ2+kBOi5X+KvpPOUJcqYoUWRzmt/b3hWxsV9bdkmM8vDmGJ1ScK5+/XVv0iAWMcK4j
9/uMJg+EqUTbxodFYFq/WQRY4GphX9nEjzYCQyaiUBui3UA+M47VyNJFxiwi/bkP+j7Y9cjf/PGp
E1Dk+C1Cod9hminde+Tpq5dP5ABV/EDaH0GOQxYJ+wwElZ77CppAoT9yW6XYPRXwnv6Z9dQWTgaZ
+JP1bAPzjq75oDkvKdgDXI/kgY5YRXffCL++IiDGMyHwcRZlHtu3SNEQGiWkse4bmASNTnq8vGMg
RFqzEdW0byRLQFGbiUoQzFY5xEQoJIir6oYyl0/otdrx5+O1Kg83LZqrqNfDlxYg5g8ERcMYEhEC
Zla9+z2rbgM86jd2pKdxiF6KZvsbakXNRJMf2WihLgn2CBsIWvxouC+YkwQLaXIsUhg/eEPnzeIh
XHMZKEPpSk9M6lbFFNBV9FL5DZgZywEZLvsFLhh+cIaOPlQTfAoJTyXrPrgUGLFEk1CKGDA/z/EQ
EChAkgVHDS/7CYCQch9orTC3ktQNbK2cD/SJ5ydIhbDRBEKWcmx1X4r6kZ9u0AjBg/d0pW6e0PoG
+fTxQnDIMgky7Miii3NwzUNgHcuf5ZC2ARR3xGe6uLwIJtlWdpzWyUQAjijjTsfoiztaEmrO4hRV
n+XjzbjC3/v5VKw4Qnye5YpVLGxiPV2kXPyspgsJlkUdyonufEmWMYVog4bESJlKIL+hz4DzZvh8
25l0KAmRAOB6C2k6oP/E+IHQR26EJGfEm4u4w/QkReQinJ4qUosuf/X+EnTBhPID24jIrDXDjpG0
BRuR9FASwkBkO6TTY4dWOTrlMDzEA2TuxDMECHj0VRovHBzKoANIAd2MmAD8iF49J+QfkxZUJ5c6
yakZ0OBLUQUQ7Ee53u2KFErMqc4oSd/5hvilOzKxuMeR8mnfoEj+Oj3bcflwRqfC0gUkGfLvCnhW
2UHXcmDQMXLiphbR6ss77uAN3cigCQGE5vyXSti2/2+ajqHsyFuSLc2EJqP8BxAivxVW3u/wVqiZ
LUiLm5J3h6n96+95kuJc99yPXgrdzHQuVeQ9GWv1Q94t1Q+gkqLz6nPIzLlj05kjmjY8NpzVxZOz
AmmAFnMwZ6DCYIvpiwkpgpOLFabMzAa6sHzjTHuYODOQ4ktGrIcbmRnLZlkaBLIlUK4BKCTASnju
4K43mdlgfUltWo9DghYFwjwH9jq2lkTW0pounJk1w+EBbx5ZHIjOf4F4jfw3HIE62Dyl8TNjZmbM
FhJr+qa1UHsCTSgJMC2/xVWBFEDktW5BGIiq7tkfWRWsuZgyezUHa9fMetcUXx58am2q7Hqtsg3O
8RRuvzMIoZboeFEw2ITMCrawh5MSzMT/8MCsNbl9uJSUtPA5fuO9MMHMj2A4BcPXbkVAABtWL/8b
AfFI6j5d6D6KkcrUhDhUxlWAK1haAIZfEeBWuzCOCTUVtD7T36U5eknOsqq/cL9zTEQ6hQONW5WV
JTUORS4WSux657SS4unIolJywCWb7qgTG4/CILlcEsxYaORIoWGd7gg7MCM0cvcLoiXvRp/ia23t
+5kG8X7AhEjdU1IxZQYlrR7SBfNozkGn8JEdUlwbhzPp5xaKB3f5wt0mCl+xzGCK029Rx37+ZDLl
IA7kKzBsCj6qTN5/Z8ZMdtVbLsZ/KFF35NtLAjbCLfN4sEIiK0yKL/jXC67qLQChzp17ILaOlBfa
bDq5q1Agb2lepYW6Zw9R3LE/aEOWH2+0mweh+r9rqLFo/CUWn6eKHuyBz6xuiDvZNXhu2DU0IGHA
IUBceWyOqD1FejRKUAXn2z0Z24Mu+wvKCzYHkiNfWJRg7kBjp2sRmF9Z31AxzknmsWYY8t0Z2FaT
yqbJ6rLD8HfIpDK7EMsbgT/g2CxWT5lg8tGzFfEaTS/jyWpN8W+shwy50UGqbJ9yRNQHOsULBhPS
R5mWkOIYosNiuP3oghkhJMx/2+tIlGew5tHYpmpnrqKG/Yo5eThM28gu/GX3IdpZ7IRoj8tC2OrI
Oe8xzZQIzjg9CinJ7oZXSBJyZAziCF9UyKoWAgmHzi6l/+UFvTA/YZMM28fr6Qh4O39mTsogmXdh
jGwlu4JhUnBCP4PMj8o3sq7iabALhHYij4CnoV/C4Fj2xB+FkDwHD2M7ykqM7TpPs+VfS2CIwSNU
bpls7SuDyimbUiNP1Dx5tplRRWTjgLiSduRH+pe7HwQ04BYdto1Ddg5RKFyg87C/YmQ/xawtl/SI
Gx2qnUk6h6edyTDwtrel/qwYp4o3blGH4EI77mrMevHDDTrNvz2C6wnXcIhEHsMkJRrVM3aN1vvB
rOwv3RVLWafvzTk968mHmpiIwMi0lQR+4Q8mh0L88nw7u/gT707A7SHEC1sKEC7G3duWds0Qlon9
7MOIjy+XeLBDBLHo224eKRSvcCFAO0y9OyuhSH0CjAqDdB3i83RcVE4totRHysMYVws+EJYL0sKX
AhHA6pGEtVCKKyRwPdPK6qFML98LGNyapwNacCBJ2OSHJ7hODcDSeMZm6BhXbZ9lzIyRqQOjQGw0
tNHSinuSXgx+TYOrEZ0uUU51ZYeaHdZD2AxhbwSkXWuJwajLFoLr1oUwALD2uscfeFNj8u6pmNk9
2G8wxGJvG+E/iK+//64XyeLcWydAFi1lDyWb6BoWGXZONeNn3C3hMbQ7YQocP24T3fCkdZFc0VsF
RHUdg2ltpzZ2QDt1ca5mQuANQIDTlBR1gguPbONSi4bHV/x3DevBORyr4MuAuyci3xk7hfPcSiFA
97uPyR6/GgUt+aQEbwBV/5DodlGBK3Q6Zz6mv5NGh6EgY0lElsjRbnvkPD45H86VTFVKTpgC+PI0
ZqSMX8gdJcjNCjHPoSp1qN7Q3mCYqw9nKZvqQ6NkiOgYkKrkjjq++y5xgmVkGJpkQPMfw5jpXVz0
2PMYWo4U+CpodsNBrqS3Ai1jtb6LYaT2SuIggqrhHB4WdmDBMLMCmhuGEsBCpV1VBMRgE7IkuZPI
hdaBTot2B3wMIBXIo9Ffsd/0AsVO4DVp1xTpBvK26O/OWZ7rGm1B2M1gTeNXRCI8R8BpA2IWONiy
8tGGHBP5aTBjkSXAoGR8gjdDAIL6hJdgYNZJYBZT+ifUF+hl7jQiWZ4EbHhDliHbtq9AJUSq25vJ
nFC4nyssl+Lx+mC0cLJ9Irg49WBu4NTDMQQNDfsKR3UGGCRxqcy018eG/+btuj/n2UXOpK8geZdH
tntkuZK9aZ9M40Xwn44oMs8IolMTjA2sh1UrpHVvdCavPHUuYGBOQXKyMX35ATB99YS/wdMBWI0a
AjS1QlRUnp3Ip1mtHbvds+l0C+HauCKhmx6MxAQmQfT77XcWHUHvJvBflrAt4ksZhNqOxxewa8IS
lj/ShoHsOxAN1nfkbbRKV/zaecAB6Mk7kVvfYc0cBXwN7w73/A0ff8OlxY0VAl8inwT6AMY6WDsL
d7Qw76Cuuw8x/lO8wlh4SDi/3Z6n3LFqx+EcxBFKL33EG2P/vqNp+V0Yi6nKwJ+cIjTgBuFufXx2
53cJIZr6ShcHEq6mA/8AlB8i9aKOv7L5rch/hF0dKgKeC84gkOsY3ACdok81svnBk6Ubggavnv1u
9hEOULdrN/+1fEVjTmstxAVbleDJOas6JAY8mP4WQUucO+c8WAbPKtnZ2JH4VJh1lFfrW90H1z6Q
u2xrrhT5xdsaLDQUTNOdu/B+Enx96B7IwFGH8HZIxivyD98BYlQMZ0nHEoE8ai4ooUsT7F/BzT0e
mXyiw4H08vCQslHKFgAqdB/DB1ETTJe7wLef2IS1kf00vME8K2gIR4seMeTVo3GMkD4CJj6RyyCB
9fqdxF6gOhS9Rn6z3vT5zZybJfKx2UcZSpqo2wQVmXPpkJUzQStgYsXXwwttDQEKzSmFhkzv0+p9
528cWHSt88G/lX4Y8wwvZDpOISkSXCJS1/I9lizsASVLvB5QyDtoDlBk/g0acfx9uC52IenbZJcP
E5kPwnOQawcZnLtGyyFCO1HDBfX8VcGXbFoF59NqBchVM+hkiw4kLi0klQDMXQZRBJ7xp2Se0c4i
1pz0BnqW3B3cC/M8Ofh4iyV6DZkpqd/+PS6BbiCtNOKxbCGFd3lYmKTVT2fyCJ7zU7JJ32lzogQa
8PLah31on/w92kZaY7QB7YZJEq2ZSEItu1IjicnRJegoiYVvQGOoQ7TxL1q0cg8WAWkk3lzkv8EF
pLL+9fGJbhKZzNiJpAxERj7CLI4YwQ79KwX5VUC+0IKIoSp50yjtkclEoRPicdt8bKSllUv8mA/X
FE8ze8n9E5S0PQAq9IhpuOxJPqIbhZZlKGOfP+l0HBxG1OlcfxoX8NjEOxHYPlbH+4rGRZO6A8pM
0CXbc8Nmw/0JMZdfHq4xsRC8EImwFaBNPRGhtvN9ymhk/tpeiEuBMTvv/EtdZPRi5EMrH+gF9vr+
aqWlLiTwsFYY+63a7E2ZTXI1ymxEOH8Cq5tRgJcrBBKqzwS64gX2KFH+kXcAKmEuRr+mnMKnJ2gl
TM5V5s6zh5KH3tA5BBVBTuY2c1bRq2NooEYk1G2JAtYDcPg68CShzKNXIJw9lKbd6uyxMkbpbzug
AEIw2dPY4QjP4uwbkbyqhpjv40OGNQthaIXetqo/QCs9B3OHmsLh0zIMWP26thIQLDExGh9EsMSa
5kPwAiUCEdmXPtBQpAAl4YXAgoga+i3eGxXH6BL5AKqEMZpy/zbrwbjGxipNdG0IHhTnJxoiKWzX
P5M4PqtCU37d6zhDv1VvAt04oxVE44G/ihKEiiGn20hl4UmcPdntxq/l/k4v63T9m7Bbmk44nCnC
gaGYHrtbRroaTL0AChFiQzTzUFOa4RUZCOAxBBp8sAmlvhLeLHZk73KLsZsx93+IbhFJr7SDeNv6
s9MhRO6h/sItgIhVprKBQjEx7tTjsXSKEKw07AfUxVwO2ndo+Iov8t1Hs3Khpnl7ofJk328TGlgY
wlA+EPC8HHEXkyWLHpEiCOEnX9jQRBCs8aaQqaSAnRLKTS4MKsxt8PqmOXUX4g13p95BXLp1F+jA
0Wy7mN687umTcHQBNL1XIY6urkBTF9xbLG0BJ2ECNbEAk5JAvVMMIdRlSQy/PkAc7fxx8ReAuFDH
LN7Qu2qeicGSiHdnGrzNXV/bwkEPWE+7hAsgU/fySEYzmeakvKSc9pjQg/eg9TojS96DINxSuRZd
BHyguACg0t89PFRCdMFwfs0nwSi8954kXKt50uV4mGMkJVK1Nyvk+Q7J5P/8XXpzwzu1JteWdibR
uTUF3SB6MuWeOWrTPvBUClloRg5dnN9jiwPRANgIXcZ/hFg0tA527gPsOfYiES5ChzNo6e+cAmZP
zt9Es9WWOOMRd2OjMxeAkM1mg4oefD3zCs65X17Fpt347JsOJzx29l5+2QSHuwv8DKYWs/tlPpam
o0w/0HQOzb5Y84UgNDyQQBNkp3Mi90xYDr70gSL+lZ0HHScCcF4duxAv1273Q54hgWd7vSMpFfky
vGzTQ9dW8G1ZwjZTO3qLFUQg5CFuFxSVRrD7a4J4+BCzO5V2OE0acbz9BngtL5LpBxwOTv34gKXz
ERNdcc30am+jG/Q49IhEIczfK2zicnUNGrIMHGwPCP9J84kJ4hNuJEcGTEwV4EZs+DCUm6QUOsAP
ULGawRkEmEgL6laT3eA+G7Fa0Vvy0I0iGu1LGgwunNLtQNLbCaPJYcZ9GjwkfNJ0R+nX8MDD1WOs
Q1ZAzLLPhklbh4ebrF5SLslSvHMk85kutYyGGIqgPx2wUmHqDsUJiM1T2z2dEaVyJH/7Eg5mIL1c
gWRgMVkZqLusYchILUPpdXf6t7YFp870kc3/09QTvnZma/LD45vna2O6x/GHI9nesc9R/4glUlxq
F08aYyw2902oj/VuXPP64GwwA/p3+eM9lsl8Ncm0ZdkkA9hO7rfj2ZwICHA60rG5BqoMOgOx35KN
yt8XhTpEDlHzsq0vTzuWxv0nfg/5ARCGMgmhizAwSOMH3kU+IPbx3ZVxjkbwTwa/1HyCYDZBGpJ0
vhmAb7ANZvcxpoBOnDOWo5BTCNeRzRyNyh5lqMPQDZKKKNHYcQmLcz5hp4LtPOLDQ82Czpj9nS9H
gca3oEz1yefkHXRKkMKzcI9QB1/+l6RVt0OMW7gO2kBCU0+PYvHznp6010DeZKFhFmTnruqA+sAf
uKUd8GeAiEV+8zofKlj3nGSaolsdj8A1qF6xPga3Khh/VpAlZa9Ea8F2kdy87yRXMWplzCkxnZ/S
80wVk3Zaots8JXGnwFUDOy/2dGMXLedEqDUZgRex625wbMiXSPomQRIpuaKrsJKQw2XnfbVgIBvo
2px5F7ePxJ6T4ZICFYOCfP4q4dkBZwMAZ4h/5YHtETgidGiFxSE+uKIlODTl4XQR7DDYEnVwYU1V
g94OJhIK4e6syZnV3yQllUDHEWwLYQ3iMrrzNO3ozjN6Aqv9azc6hukw+cLSwj4XLrNw4aHDdssp
0nWiomJmGyam1bsrjtK/zYYniZiSqGHuBDj4rqQkfvFAWj8l1PWN9d7UwtKqFp/3y4+ldBnxY1At
sOHOb7pM8t1xWxssQmy9EIexG540Jx+y/L6ncjJO0fMzneCak7gUI886AU6MBuZFs5iWX1lSqYGu
Xtj3MfRzot4aXDH3Pe+0aDFNh78BHD8/q8zoXMUSohOgkKefRLlhnJ0ces4DUOkHsUeBA1m9vGby
6FjVnswy3k+G3yoJx+hZ8HE27fd2TuR2he/ASsVq6pxYWiEsiL/AAgBOW2jT1yMr+nCMTgxOmZry
onPAlBPPoQ59hl7jt1dmzfoR0fes45wRbkoO0hJmktPBWA7Fc4fjmI5mZp7jhrxY2p+rbcpmmRFm
wYcFHlCMSh0Xky3z4OLAbsC8fotgaD0JNSji/IaDRWRY3+l/MKwn15cb2eU0TeeEBia7kT8RAUqq
2I615VijOSHm73RUIDlDUxXeKCyGSyUshnijlsn7y9HnFBn5X5PC+SKiEQZzcvAaGm60F0eRdIl6
TNyLnn6Pd2O8KbyaOeFubmtxfmXRHbLO3Bf3PcpksmLuyaI5Ha2JMZmkmP2ImgsMBsROZkVn35oc
xE+01vtzrKwhjUaGNhdLP30tSL+ND1Lh/suS9nB1H/0L0yCcND2NFOZ4hLEx/B/R16RM+yB9fBm1
vart9cv+8A5RhY1PIbFWxquwo9sZwC7cccqhFZ4HyLJ3qAb8m+Y9VmE2urkbohda7YSTur2EKwz8
hK+MfnTzSh8J7KWO+138NbpqQrncZTIKRQtIv4ALNN/l1we9gya82EHehGPa6iIxwSzxaMfKwMnR
/UM00FGM/NBv8SSFCugRskuodyon/foHyYz8tH3FSdSipUHnzeRCXEkFM4JBRUdV7eMewtdizbH3
607MYh6hk+Y/iH4+fqAtLVlaXhe0ZbNISruuifS8W08QaeECdObqnr5XgDBEu4fsdoeeEw0nhqEY
uVCClssXBq5S/lzEVzALEcFEiM3pffXQ5wJpT2DWn+i486vh/7pT9rsutoPhnDysRM73oJL6ZY9G
eFg5jwwYIfFeDk/w4YnUWEZx7ZT18kFl0Fn46kC9vVUgl1gHOd4pGDBTUIvG+Th3h2EKvZLGGjaO
M67ZoKz2nMgZvzHYFef1zxFjAbWMQR8+RiWM1+vyTwKY95bLGamCDslWNb1DaQ9LB00reRAQ85jH
tRehkVY0CNmB9lUAR+hYUZQ0P+BnXCfw4ymwo0p3xuOdKw8hl/g7/Js8BsCkovaryvhN5PApFx5M
XOiYnuh1RoKD9INHY5cnKKMBAMTt64OF7JqN9wRb2zlFe/AHlcGQFCAE0xTCfYQumf2APJFf4tHi
rHrkZpKhMDF4Z5JUDNlcQtfxb0TJr1oDUjeYvuzQ+HATO7YUFhN63AizXtnhyGM7xXXPKHOgi0HX
j6y+OS4bEVXHcAWFY/ZSMJlAN6SJoYxRHYCJOy8KteyxEUHr4oF8+h/CzmzJbWPLov/Sz40IzMND
v2AeyJqlKtULQlJZAAmAIImZX98rgZLb1+FwRyB0ZV9ZxQGZyHPO3mvD9MDPVrKaiRk6ur+k/t7o
71s4m2u1c+UofUqqH9Av/DNaW0S3k7d9X8yyyDTNHY8pev2mXiLZDleRONq/ym3PsTXFbEOTsCBQ
Fx+xAMO1xYLAcBLZ9QTzJoLkadBWVcLLq3IECY1vVtgBzshTBVRBBI+0llBUglb+75vRd9VS3BYf
+2WAjTJKtpDPP2YeV9Wb6MvI2RZUKZUvNL9oQ0yDO8w0vd2R5DtoNSfqNqKRQuMHamMahLx9pCdL
tLF2XzgET7H7ovNdkf0yhgZKBV873s+4OI/3eDmfGIIl15fzBQtyWNBDtsML7CwmbDxmj1ljpgv7
49ElBfZmeF9/gd86RlW9H+YdySqTLkSwygPQSBQf1IiozqdTSoEktCyQu4SQ5e5cpA1VzMcv5omI
7rMLnY9x78fdjzM2Umv3iNnFdPCtJ84x0SyE1hHQ9Pznv8/TFUUX0vG/IckVSzZlTdFtZup/F9MW
Z+koTcoJHfK7UFtsAo3LD1rZJuz+1adH8U0TeCvi3/iEU5+Tq0jJIx6dHdMUGkn8i3oqNp+1ruXP
0sOoE+4j0lUd9ysub4p2/AHH8gtpe8wQr/5XhR+mihg9Gh1w7jmkNhGDzqhdJRf9T+uwg4F1JkQl
0BHKPR9pnX+1QOmsblLTyJgu3hgpwBR1D18ZxYPuomrmVRjYx3n5zeKif0GjMnlfsbke8BYaLgP/
ikYL5EeLYaR3BYH1eORogFQd2g5OXaF4ezrxlxKzQEum1zzeMuTUbXBpuXvR4egdF8MqCFMEHqg7
eBnQuW75foAstXbRaycqnroLp3Ua+sJPj5l+XLWi1OMaeGVyjgITInUf6LZPwgmieeXgl144oh0j
6imwVms6WtRlZgIlQvAmROLu/fZ7cn0BeaG4767ebRXVmqJJLpHevDbJiSmhSb4hIaFFwYPUfmi9
27JQLwHM7KMaEGmDhCBPCved1gDjvY6DA2ZEWcQF83fSeWeWIOOXEBJ+RLlI+E/HcDmH5RQuJup7
F63CpUiGKTm2Sbs3jw9E7clFvDCKhyOnRwPRFQiLQWa1wv5H9Ulknol4iczoTmTwEtrm9i6iQ6x3
dIcd0UCnHznXInmOmotuOQUZ5mhiUPoUod1BSgWOEb0tgQRf/gCwwRGWbm8fPzQkoYr2/on5jpaQ
jiE7T1ula9BHJ3QLskFAIxK3JcjrBvNOt0PnCAyRjEm6iy5NyxEIG55cM5s9jmkKrpCjoD7bpEqY
LyaDHCEmjLEHSOfo3vpBfNBKOrv12dhnl70SI+LtvogJFJEwX0a0dqFchB3NjTq4rqPVJiBLnuEq
SJzzObYhNuukXyREggDZBOPVVsGMkgMnC86u3Ffxlui+JNQdE/+7Ek/5MPGV8mEqshcRbOBRd289
DYHyWpsaLnQZ9UWvXfvXNXfHJmyKkJwxLglpNMl/qc3qXdUnISbbM1J1yiCPwDP04loG24CgDmTX
BHUAAR2QXeTixRXpXyljSE+Ax6MC4ZWdZPekCc+m6f9BFVKMiaLG6kQ6OETSiLJzuvjaHuUvpkkI
LZT8eDBpMNDMfdVdTuiG/Uw+2U9uAf4kreT2je4LyNaHYuRTEg0H5cIJzs19bq1lZr1FtR3OA5U9
py2RumR5dHUMK2wmLwIOgtx1qJ8gvtLcfh2hvQXTDEML+M3jQhgGJ49LbFPho5i7iiiQ4ZoYN3LN
UqlKTe61Hi+cz8cVki2ISrWwRZVO2z23hPyVwYkrBK7I6aLEpPPi8mO522h44ERBB81FBAu9oo4m
WRj8LFbv7EPlSTc3KugA7A72DtYcKRBCw8N4g5qH8QYUfhyzlFnG0zbSQIvcL35B3bWKrWnOjynv
2iMOk6CnISgY2VAXr/mJtJ1gxHkgTR+uahyJuKEj4bSongYxBplpo5HN/lxcY9TYgOosLyJmmyYO
c05ISbqTsvJGTI2PlGJ0yq79HTUjXuB2fCQfUj7DGhZWZnpmsFemB+IB2lxMSJiEVSQWuaR7ezRm
1uwAmkCQ+kaXn8OUAQwe5iTFf+VLsv0RaksAPolqaLXx0CrCw2N1LsSbA+7QmuNdyMxh9CLaP8yi
T/Yzd85oZBXQAbiHOcsoRF+Y3jCwm9mp3+1+LqfQWum+jRQGFBuc0sOz4xuiOQRAh1qMgpEuDgNs
pjRcG0NJd5nr8K/NZ8TNkPlO7iseX5ITN63sgqvWTq51WjgJHMwhtWpmMEkBxRTqT01hEeVlpLpn
94SZKgV4A0IJFycFmifyEx0COhDm4sQK0AkwPCv3Bx2cxk5dsmpMlz7RlBhrgBwMGhgRGDBh1aEc
ibuzqPQPaH6hVkFziXFZAgStOXNNOOtiROB6AiC9PSUlztJAnG51UJRpNUDli/M+U867Azwue3e4
p8AB28kAwKBZaIsBAOEXJEtr3ziV2URa6H7f+/pdy26yGoU4uVwQqR/8jkjJLxaMVT0kraVmIJqd
kZHT7iaK3b1oiazG1F5qsZPOu+dnoirnKSjdLyRYng9xayClBUrpVWwnCYRUfHyg5MzVJAvz9LkZ
73rjDiSrTw6egyiLkLM6PtcxLumOi2CY8FyEJfbcHW1A5fAKSAOTMNU6NwEonGXNxMLbVd7l+R6A
bcOM8ow7b2+U+1bfSVamF8h3Ey1QgtYMGmTDtEGEmBITslT9n5hS5AbiMvxd5BCORpFT87g7h0tW
WKlpps6cTpwz42tBYexSHh6wTZ544LkGpfKQcI7lI+MktVx3lyD7sL2PG7q5DoFq7NfoBf2JnZvn
IUZ4ZMf5Z5A3Id2s5TrAVol3VYHnu8b8IhZAqVaqtHLQqMXoDel0xMdJnCQpHqdYVsjNDTZD4sz2
QXNn8a+0vV3gjL6+/p7jPyxC6BWctxB+hRyfBcCOIv2oI7O9Wl971g2KQ7ps8JLumUCotf/Vtwb4
K9AcILtFUiecrOhfmUrR5lnjgbBU4vqi/llo3Ql0F4Kae6b9qzGKE9UBydXuKxMkI6UKLpWQTq+t
vQ9qLJUEQQSMcLbo4uYXAxEUB5vkkvnXaXdURWw0UlmExxmvxkFb1j1B2SNVuqpz+O4e537vPHiN
c+fzxlD6cZDkpTMUQxMxeV7Bx81ntNBSoul/jHollKmDLeEGneChnKkH7lEOcvEGaBj5GrYJ/H0o
YDuKDfWVZCBU2VAKJzBTZiLsXrxNeiq0NziidALLymznK0pZt+ruBsujikPtzBiKDoSTKorLGAjh
s+6bAYBKugDnKQWsWLkczrDtmjvypNvgA9E5wUNUWsyY+Dz5kir36yhFfPD64QVndIkT9YSxKng8
UpBF/H5q3CP6W437gRuSsL6Jymyt9NtXWjh84BOdiiFmCTv8PJQmrWgoPKp3qGBpynAgL4EcNtn/
U1BYxj/kGigW2F1qCccybedvuQYVUsB8PHBm1cCo8WbW0z7wD75FDucoVaB28C1C7eAbLu5gzXar
/A/ZC4IrFFwT6JEjPOZP7qzzBq7w5meUvdIlwalrKkQU8d2zfZs+ihobfc2a/nbq0z0eEwZhVWzd
ywS7MWmkLEapWDv3CNzxXTNrA245P/CtY+rm9WEmrxbxPV1RtjOn5PTfBObj0j0VqCNyUBke01mN
bHjb+ytHBMuri5oNAGhzEmIziCJo2WDuNzbSNW6S3uOi7gdLQr1RJl+5LZhyAgoFzALNty3218ue
yX4rIppMM9PmbA+m0UBi6WKd3tyJEiUOEk8UNoh4kPH7lgjBNBBUDhEJSW/7pYrPcCMZSDpUQvE+
o4jCzUfd4gvgKRf10bIITRAaPSKS+IRRhAq5KYoiWswuTnlaSUca+zhYkQIwgxRWBsQ/z5YL3RP6
5/6IbcyTznueEFFdh+icCXNCLKesWJ0F0RIYJXijAkA8VMkNZ22IxaQRdU4RX0u86BAyQshhnYuV
Yx3P3vqLe8MdNWX2ct/J+7F6R6LZSq/cBnwK4FqQZBZW9mitbRFsHUJfK7po7DZDCpBzKxntIxuj
cb9Q5Z3e7C+0GCnk0NsCbsVKsY1lp25HN2l+GwHHAAYCdwx/iKebP5Th9YifLaTDwoZUS6EMplcX
ls5jEuO3QCh+e2Zdk2RBEdqg1mV4e/iUVektZDLITOJzQeBLHbh+JDX5ADzklX0rxxisGcrap6ho
oxL5KvG1DUcldIKnA1+Nb8++6oi8QAWpNAKSn8M753GKMCFw3UKQKkbwUyjxAL9FZGOY+7y6u3hE
IFFm0LwwEPcxpEDhv6TYpbUTAQrkm3GKCC4zasH04C5IAWIdS1iN/4pMFeKvUU+sKtrs4PgW4cZX
2AtB5827eUe2Qbe/1TsDaDVOjyuNar5dYF4RfZobYcH3Wnu/ihQ7660r95a2K/XduGTGQcQp3Zpw
TJCm1mYwEoWKGxIBBOh2OvzcaWUiYlZH9LXeDMyfsg5Wo+RZhIdwZXrLFJOYhhAHq/lHSVds9F9+
AOZzPGST4fyBuZW6tCz8c/gDhzkOx01Ea6HJOIZCRDshjA3XKms2RZVVzPFCDoU7twl1lqhVS2q4
RCKbSopRAJa+NCOeyRhOVHMKqIPO25HDijjnLg+cdDfGGsId5Byrn405HDopD3O3Zzx9Ksl+H/6p
YjdvWyR5l6Owqhv8KThiPEPwRUmuqA4obajs1mSuusvsQ/ZHcnpOQvuXBX6GClMRWdkHLYLgB11b
d5j/hdecNwVdu17p2tdLqlgpdO1JzTo1K1JbFySy2dhDIuP4vnlEkTkeIl5lfXkmaAGCNiMdlGVT
/dQzTCsCyiJNTZA53ka/eQPHkztp3+3s8x4QIdqa+nZ/ye8Jq1z5NcETWJ9Oig0MpyK2y6UO3UbK
xDMqd70as2pp5u36PKNXNxCcwkMHx37iuHqb5W12LLJOS5smPfXJReA0b3lU4Kjuw2mFh0/Isci7
KNMXmhhn4DdkB0m0MUXktlwFVzV4ubm8b1kV7/uiZgADRiMCYXRedlCM6DuQbGZ+6y9R8jQR/lPE
TM/gi9MRWEdfxZ6vglcL0Yhvo5CShz9ccHpC6Lliw9EG9qBN4i1Ym/7jUWvcic+Q8gZ32VnMlKhN
VYh6nIZpdQh0JGZQRqR4DX8jl9oiKh4EmpMsiQn/PSef8GWY46pMRiNB53vxiBgeQWpeYQDDyY1K
JhCLII5LT+acSm3a0j8ek0i6638wRyP6BPhBeVvhB8gm0Lii4wcPCul/EiUnc/ztrqPkpJDsP4ff
CBi22RdVNtMqMjDln57LiN+eQ5kTZk9DlwYt8HhQQDHiXfRfNaPhQCU8nB2QrtUbil3GvQOjrSqe
HHb/+IruGvmf7qGfmmpO/Zndx4TWfzf6cL6gRxHn/n6Oi3Xy0hBqgv1KnPiPM1ZLr0OS1e/qYaeX
hE+cJCZCfFDouh/ZDbYV35NFJeEIFyEpHXbZ+DAj0ktMAVBMLPrq7r2qgWuP0R22dcTx1UhY7IOz
O+XMi6jH4itRkStuePsvGKc0+3zNn+E0oJOSDfczlpEIXkQn4dY/MJ98Onae5GF5uSCP4phLRQbD
5hDRA5ATfO6oDI/cTDyGhuSCtHeIVQY7dUQvgWH9E72FCdvGKQS4yFeAmKLmoTCLipyMsq3DgHhZ
wpPJzi58uqcuzNldO2BxWPJCQwq+DXzEarRI++W6R/wxNJ634z/i5fbpVU1nNV2k1HPHfldVO6vf
oYxuXuYgl8BGpMLkqiQHpOfMAbVIIpHscZu9Q/454hWbBSpRjLehFkneltSlMPceOOn6+s2v7unN
/LW+4khT+mwIjwosQiUt5mw0M7TlPrKD8jtYjRmWjZj4fYIUGWZixTUYgIL/u4U8uaW7UsWAtL/a
2YR+vU6sMnFu6dVrOqJQI8bZpk4xkzB/QafAcBXrtKGHEqpmJr/hVYmcx8HfcaOy0OEprHGiCL7r
7xtYK3g1UDPA/GVxCt2kIMCi+OB07iPCUKmmULFDRyuVyCU14IzYHQE9vFje0Lu2cjv4WQ/0gMhb
JiPWs/mEvqB5P+n46oWG/noWSJKpSJeRPLqk1mKUKyscmjkFnN5ThgacDN4BExoHNAajGGuImlIQ
4YQueiJeFcISdgpCBLlV2AQyEJzoUja7tLtDZ4k1+nZLYLoev7uvt1QXdl0EkrQguF/Ae212XZi4
kMzlRAbtVfH8YbtCCRgpoFlN3MmARARJh8AAZIKVP6wuwcV20a9LC77tN6Q95/mdPFxanSIUhzb+
KQNwqx53g3/x2d1okmwiTyhptEMAzJmu8648FuaPmeEgspEx/UlbByUQz0VkNkilxlo0duitsN8w
7WYYT2PvBNNyNSl7D8M3c3dB5P5iXmIV3PvInJDT80piK0q+PQ9RkGjJ2hFfQ386uDPi5DWZD9VJ
8ZKrO6cQkFDkm1idWCGYt5+qMTq20YlHJDzHPuw5aXoWZBVS9dACXVN8+XOicvyxUb6ClA/MZzS/
q6SJF4bg2qZG/R1OiylhvAk5qk4L6JoA9b68odMt0b3QMBb851d2y4VDcnLqBcqZvAqDoTjaCfpY
FhQKj4HWgmT0kVuIDYCARTaAw47WEscFxJQxupxN1MprYAGZ93y9NBFvHFO578803UPSF61HvBTI
E3hlyBOu6iPasECQiG2yREmlJgMM9XUv0Mo9thd/EwOcbR8xwAZHhjc80kePgQ6fZK9HDcGIcgaV
7sEbtjFIBMTWnG7oa46OyKvxQTl6DQRT31wR/zRlQPxLdHVzlOpY+l3dTGdc0m16ov+7rxhpxuzm
m2OOKIAD8M5o45xZ46f9DCEsShYAMQPeUQsZLQxln/nzh+CWK+gurvz1+8vtboFTDqj6hV3jxqOg
EZugSlazGU5sH6ua6GAGxYDUgP6Yj6hsVTdsaYX/qW4wSCsHv33e6ctus/E1q41vyK5SfNHiGKHO
lJla7BCwfteii+N5cNr5Q3b8oh49E80QXj4mlkNoyx4SQgp3JrHCtz251OJlHyHQpD8z2/fUjF/n
k5c95hDp9ej2ABiG/kHxan4BXTacvQO3c45ZNC2RV9CgGxOcdVTgNBUIh2CwqmAxaWJkEZQdTLzM
JQGYSbFIiVFcKpcB1FdqfDsiX4Dux8Hy8bSigcUqLj8y8ceKR5+DWZfZf8+PkDRSTGvmUdhR9wzv
aFBQxTBbP8I8Ir2zwqcHT5XwOVSx+X6iIOQRX4DihyKgt66k7kptt1TCf8eIq2mzrs20t4PmV+hF
58845s1/TNMQmVYXMdi5pYchY3VZ9k6xd6O9kwjaZca/I8KRaSkRu3ab1kV6xnfB8/OBhhf+4ONq
MDb8R4UMOiyNQE0+br3PVUa59ygQXlj+iX5bp9G0Jf+ctkOCawOs4r6vkfK2/icdf+UrimsaTLSr
6CuhJFy/AcpvxBGX4Ay6lxAT1M8gjJAlHe/IjzgxigfWS8zokTnrZ9dsU/nSKaMDg1gFCLXwk5Zo
SWE0rfILWj98rFYViibGbnH/BJF1hzDGg4kqg0jho8f9tTlHj9GzDBKbuAYNfXQE6OEm1hwBUa25
l5LTcG/q9wcmz/odn5S+ao8JzjBhJ3GjcGaHc8W90nuZyGIBtnA3YjdgRX7DHj9Uv0oFdQBBSrAP
FGZq3Bc0thllJh/0ko5YV/b8Cf6dNj4zZTVWwxBK8p6n3SNWImQ/jFfr/ZJndI2sKTVJ3kXNtQ79
NZyQ3IhwtZBrIpSAQsrdGU2eQUIO6QHESQk5u6y/8ffSO+FjwWC78EABwH3kkLwTf+3a/XN2uhV+
8IjsM1PKuEkqKLcpmmuM6dUh7F6xpqNDOOAO4VQJABOwZghpLv+jcqHilCFNO74Hgpf+vV+lqv/Y
rrIN2bBty5Et22A+/vP70+FUdP/zX8p/m7niDNZYYnHEAqGHqJnQGsOWRbrNEmyX4E1/R2CBQJsG
J4NfWjiAiAe6IWTEtHdvUixAgKwwJYXzNB53ezxXa+YNyu9cjuYrzSOOCwkDdZSVVVrV0GTTQQpA
CFXDziCH4Ht/o77OLk0qK0nvxAgoNt8oqteaXDU8mnFeJIc50TKZAnkcMu22O572RX3HjnLbLfYu
eRm0rHV2dQgyyVlT/BjckRDEVJGoYK5c52zkm7oAqm1TRaze2KKQiiOU4nG28PUIIg5F4vaAL8/P
3SESmXRW6GIwstmIJeAnrBcxfMWowSOSuVj3Fj1giKnXvjznBmS9qPE4AODK2PGUJX/uilcS9Gwl
cvPQMiydSH8nb2IRnM4NxzISer0SWXp68zrHXhjdTdIvLo8LGUcbQ5/lc55SGQE6uQvBFCsvfMB2
2gdDL3jhBdhm24cvwjh7fRBuj0Ed6cuq+CQ+jqQZ8xxfvet7rn5K4ywVrMtMfNxvrSZxZ5tWk4nJ
xA6f8GQTbX8phizCk21TeVgvaNdpEI9UiMToDsmQzveP7WuOBm8FI5/wKcb/fssq5j9FmzmaqeqK
pVq2Y/2NBmhaU3UyZXMWWEoEG6fDO6YKOo3cmmgS8O1B/JDJxMhZYLuB2Rjuu0IQJKdTtJfxnOAN
CpsuvPy2D2Az1yXSh9ElOF1SP7SHPW7TRk/HZLozSPOwCDEDK+3EpAq0GhxFYfCfmaebEcbhCxoO
gF0U6zJ6KlX4UHsnbKsIFybZkEe2uDuZRN2efgLMCtE/wHLnLGLISbOFiSF8ZEbZCDe5GBVvMBzG
iFLEzPNBzJA1wtIZqEIBBb1H8x3UML45nnA8jQEwEPjIAJfGaOmhycYGtM3d9LebmhoqdJ6043IS
owIOlQx9fHkABeUFhw/Nu0LgdRKRS+jESy6KJot6Lw+5QSgtIUAjCC6ScsacQ+iLN5ZpZ6UHH2cN
Yqc4JkwY5kavrswNJyRM+KiGEsHxuF9353YXW0ln7GXC7047JI/SABA0NqZoeWLD/vdbQzX/aTdz
dNPQHVN3dNn+W/N9PN3KJm+5NWi+53BmULzTA0Vlg2F0/7iFF3HXXBBZYEMkXJ28jiv5oV0qSe/o
fDDrYLLBmPomYBhTE0BM5aBA/5gQKtT+nDjIABa2aKkLSs6iaxgtLmzCp0ie2u+dqw+ETTfCd7qV
tKuCPZP/850KAUMSbmZ1IJ02K3QOLMnthS6nxnplRDAHylF0OckmNatIywDClRKquM90BaIVqjVa
gcZds+AQF70S+RiFycH0Z1BCkG/XeHjuQPQpKvHwoPPF9vendKGpCAcRogp6pGx/m3CB7Y+uiowg
8ejnL6ac9Ub64FL7H3/cONhJ/JgMTheILnwH+PKwQhC7g0mFwxOHAMt/QGUwcusy+wEpBAOb4RkN
4i9XJTWRpf3UiIOdDZfCiKqac74CTTpCQUChx/Z2VtP6+4D09/C0zFlX7dyqdTX6IKI7UytMiyEU
iuQaqoGZE+CakYJPhJQPywLB6WknIZLNi+hoQjcSItkaVfqNDGVSJbA2RjVLV6MyNGa68HRl08pG
2ZC1xU6zd/ayi+Mr67QS+S6Ha/SLINCIjMyKGVrIjX1Tw1EVuY9l9Rn3OEBzi5DHGpK7sDMydGIq
KGaaHN443s9Ht0Y/yOwhf6rQc9OCu0QX+iuo5ThrMRz9aF45AZpWyKHluGoc54EAN1eedk02fiNy
DhDNufC//vvSUAzxIP+70M2xLctWNM3QDVmAZf7yoK+W5aLPN9IjcJiNz5yKmIEyoqTR3yHzXqMG
HCn08/evbwhKyYEbi5N7WzlJquEyRxnXOYog+CC8Too6NfrUQBig+pMkuBE9TyEWwu3TcAV2kLu7
yOo8mV9q6pcmJk+kABTFkLV05dsnAcVp9oq5H809Qign3JzMeNcB8+Fd52k9AykNq/3tlFx+t17x
xtF65WENm5HnNXLIaCYvO9tg8+ykdK65d2X8EZCbLdHQtE53wM4RTmz6dkGlg0rJ0InGJU1g6MOE
QMEdPjG6yN0Aeij8Tp9sW6yjRrr8hbS9wcygfvGw1tj5IZBHM+1RmnDMHWpIxCjMwisStw4eQnRZ
RaIHk0bnvTLcyz2qmYjbqUZue4mcBPX5WKSbisF8GnKR5XbgMJjH1o5J+r/fBZr5T3JHx0Hp6KiG
6Ziy/p93gbpMh2vdlRw73tWR/UWMvJH+yaDJPOovLgJquhIBGjFtCRJB1IOkKjCn0k8ZO+H5ytmB
VprtZX/Omxk5Y9mzLuIaf05p+6ug4l3z19lBRbQ5GFGeVrU7h+gIoc4I0jS0XbK8jklFa5EmzzUB
9wlUgh2b3KPuc/jJOO3aeEsg8VDX0lZLb5wwHOAStM+Tuk94JNdOfOvjmac0G0srns29HKoI3rzp
iYTPhvdFh6UXGTZc1xXIU0BZpjW8Ynm0sy/TDby4peKCouCybXGxjcIjmRDB0ihY2STSIVQyRisk
RRWJXiQGTrwpqY2kNJIBFGfKzWud06Yk59IFVgNGgvRIx79gZq755Gjhu93j8Sczm+I3GJiNGwTG
hgeGgoG8EFO/+NGTEBmyjxvApULIx2V1Lw80KfCz3bfDvX18KPhV95svFirbcT9hYEChbe00yro8
m/NsmDwiRPn1MKcq/hEpuTESV2Ms3RbN45srg776bp9c+blYbfqYl0uS1piSUi+2rnpPQjOtH3j5
8sRC4dwRECuNzRp+YrsiFI9wDnkIoFAccWE1AQ32KSSeU6ZGhOigC1Bhjh+83RWglgfMtQKDwdXQ
qwunFmefcCtzYVg+SzTpgqskjrZcHG25LusBt0PCdAMP5J7uJCysY8R1IGC5jc5YpDofuzZqcfEP
V9qAt7DsRUcM1UwFJwdEuBycKJvbYHwqIHkV7uVbSw5lE18usX5OLI42h1ShJ1sTge4VPLdIR+cw
fA5JAXNIchp8O0TjdORhwkoHM0pI7dvhja5SgcwCmOuaZUVvictESEFyuCys0w0NyCrAQH2QiNp0
MTXi+/V0yA3IXNySA8oFKlqYc9he3RnSQhSBQMtXZoTqCcB8T6A8YHtcuXFju/Ir+cg191eZAjeb
zsKMVVJHFumU+Q4CdxxPSiaTT3IEuYs0GThwqlJUtyksvnoUOD5Ka2eIsbfQhqG21QYw99HMk3L6
/2Blxj8c1FVZVgzVUDXZcv5+GrsY83w0iwOazXV+LCTGpEig6nbZRthYoEBJvPA9ymLpGR78nmSj
ZEZbTwgaaTF7gcdbks3pjaWafs+CmZaHithUaOEwpIdrjUZ13T8uAKfXfaOrEiXsB7FXsFGwSzBq
Y39gc2BnMOkNf24HRFoxeWUXYP1D270PNxARa386h5fCC02bojtEJX/BPPQ+Q5jhKKzHrHsWPSEo
LHby34tHJKskzwKV+ORvHJZo/FGRlP1xKdzPye3pw754pBCjArCa8MTzsA3YGNgVukfOcAxx/3qG
Q7XPj6WWre7b6oH1bun34yvLnDXOAsfZxtJmXbOoWdEsZ9YyM8zXCenoejpT73uUvFPGmmXBsloJ
SFmWkII+DKw9wuJP0IXoyeP3YqluQWoB1raQlcrYgaA3QgzIjWHXl4LPknNdjtiwqgeKV9rPDcq/
Wxh4LEiCzll9xz5U4fIP/CtEFnBlvrHOlFKssG7IWFvAvFlV+AJH3EgVDW9x9pIPcB4GDmRZf8fB
rZiiTkYuHx7eAOL/2bllXWFSZEVh8mdnN5KDkTBTQ8smdxFhi0Ro/V5PLCNCGnjsbspB+VU/pwvY
33PanlOAfo9HVSwV1gmLpEfUpiVWjjggZlWwJOh2/vuTV1fkfziAqWIxmI6imoqu/w3bbd0cvaqn
Gb3Dngbd8kiJcnpDgYOaY8PZaMxP1mtUhFSIhyhdT252PPA9Zy+KkV9AsVW3HKKO78aOBmZD/Mpc
Em1cFctr9xI4jVkJXhN4pjeHcDq8JQG1CEHDXCj4SMw+IEoL3+yzlzEjIa0rhOJZNBGCrdGMcZ9D
pyQZuPnllC7wR1mOSJWjE/+OH4ILjwMyps0VsdoifjnPJsIjXscttmj0r1g5yHLUBSGyJsBnHBh7
WzzqD3V6s5OmTi91atmJYydTnZasUoewi0ThCNBgtPLioUECmFwaEaxE9w80nttwdASKdIkNmHKr
E8g+ph2hkOS5oGOKbj95STgvtosajgvmAuqqEi8JhKT1ArRGlN6eZICcYQ/YH042zK9bt5ZSMqmI
ybvNmaV57XfsKa5ZgpBzJ+lBxth+is6qq/WpSZ14u3NanIl3OXsSiWUH/t+ACxWUsl4agxV8fAeX
N6OoLgy3CYIbQib/hAim5WSIly9s+rDtQyhlXJUcNBxbXfn7mfklbEfs7lo0aOxxrok4GCmqqBSv
XGhRoSDhaWSeNoVFHTVaOBWe8kxdi0GOyhaFB9DuWZzuIQi0lHw6RmMlpTniSO/5+w2HPmIvHPps
p3Qu3TfaXnDsBfCNkpe99QaOby18C4mmFyOuEPkUxS9kx7l1meqjdWnd5Rd1MJegjq3VMPcad9n2
YaAHgz9GZVwi1nbPCXi5w9OV5tf5zl6YwIVwIWF8GWthnJcCRA4gkvJYP2e5Rs+cr5YcI29+qRqX
UvmKcHU9UHGa4mM4//4YDqs+qMxF8ew44F/AqLo0Yv84rtoJ6mgVYSvEpLWaXrAYEBgDxWS1glBW
CzfIhdxOtyiSJDEyzmG4p3gMcBT76znskGo/QqrqPwtraOyHwsP1sHoDaDFiXOCUS7eAS726w69L
7ZoRS4D7f1xrJu7/rQEqeqAXSAIMS7m/RKeAEkpeqyhsMlwQ26ilwLRv/AqVSISVsC5/XWRaCqmD
QuIsHv1UEKQfkCWD2mbcY58arR0OKnrPtSK62jnwzzv76hG4Y/gfj84LFQb6SESXaCIxtgKKoOWN
t5VBj3Xw+2+08phYf/syv59HXwZODwnmD+Q7fzjoxehdc0xcTaY6n1tgtd6CuHk1raNyxsaVWlWE
0/Q6u/3+Qgk5ffKN4bNuzskz1Z6H+E1XMHO7+E+pv6mxcaFSF0HZEBdQhH2BbUdPiHUAdmEjjj/i
ivYwnqP6xprK7KTpeNPoYQIityFSdufPxAe4M9bH7dtVAkOZqOzpIIQdUBhD1mW4TdGJooclvYSL
WRc+VZF+vKP1z8cySuCTkpawY6R2ELOxrQ7B6efHPIvpHw5VA8bDa/uDYBguGB4jg5iHhRsUhw+I
lG8Xy501pJFI1YVzlWMV5tXTT+yIEyZVuii/tGeKrYKzDxoJMB/vtC4NN//CsIZfQGFFPLvsnUxR
PO0Hc38x9xWuJlIbXRiGsNz+z4N6s9H1iIhwnKjotHFg8iDFt3c0XvkEF+LC6eeOwA9ci0GmxCiS
E2IjiROihgxWQaXJ67+vdbI1Gdjw8mIZjRu/6hEd3oJWB2rbFx0bJI9joCWnnfJhrZ5NZM7kyHCw
o4xkvnL4RSgLdjNL0H0Yu+F7w9WKLhUHGYxlvK3EDG3uVUkKSzguX+kKKQyQIuP+De5Rbgj7qbk6
UFUjwoR61t3lx6kFDyfudU663OuQByB84k3mTuheVaRAxr7ZvKlsrqcdbWf8qefJw6I6f6te1TuH
xhajoweLm+EEoEPYUTXJHfjQ+c8ZUsErYA7Kmxd6dkhjCFwsAcOGENycP5HYeDQZhA6rK5WifIlY
NlccL6dY+9j+P1o5/bf5RPzN9sHYX7A94pGG8QObm+EmlGvlAtnBtfFikLR2TbT73lffUd5iXgXj
gz5YyqCbTu7xywC2tCWSUIwOgfEwPYTH03PD/yhkl2mft00Gqx9XEntYKmjLvwBlIruKlixXSa8Q
uxpzFPxtuNz4ohF5Tu7QC0eqsppSZTukg6XRqB1Dh/f9Q/pg5Ejk0ZVb5QO/NIuC1YFmHKuqdkY4
8ozKH8Mq+wXvWfvAtVr84H2zZ/CZyO8Dw7Y2ANLwBsKbQ81Y+JxrmLpNUKUE1Kf5pT6q0RUalMlL
FSzi68kzXuC65t/L3s+/X5DCze4MRZqAAyLY4LBf4v4n56JNnJybUP+gtgV0LRN0qBumGNk8F6Ti
7TIQHPCA/gl/FQvMOz93m/qNP5kkgwFnbsWvjIkbtCDr044HHk87Ljsn5ixA2Uuz98Bjj9ToTjzw
bhS7yD/pRNKOZOpw5zC3P9/l6BOzWdprElOFvQHeeH2GnRmArc8wIjXUJh1JqPXm0StOAl5pObFk
COyxekghH09kyRe7EzkcwBedXTULCnI/3gFCXgYfnoFMMyYGDmxhfSGBSPG0Nlb4fRnPOGlbOhGY
5+Iz3pgihheMAPDKs+8LOUxHF3OjgxiO7JoxgIWjraBkflUl90bMeNjawXxgHg7w1J0zfjnYAbjh
Ans7hF+F+F/YZnswyRYuplenEZBArjETsGTRQkYuseIFc75Gy4Ufx0DtILtsG9yRBbZGMSpVn0yw
jMn8DVsN0yJs2IfX20djCUQwnli2D/l9ecSY2gCZM2OOniODDvJh3/mGN6T1/PPKl8Owx0roRZV4
07jBwAejTYcgfHuTnlF386gFJMxVrSxh+JFcQumYIH04ARbBhsz7mLx6JrhMxNkAuMK6Yqzqapv5
yuv47U+vCENwZu2YEbhOb3DQ7YqBLhG8IvzrQ8PI44443XheQEjA+wCECwMLXjtwschVu4h3AzWY
W1h7Zk+HHYyuQX003wF8aQgeFs7TBo0GDglLor6zKPCwru4JZtqax88Bn8WfRcfNJPZG4xxpTB91
bLGDe+M0ZcUXyPMArq4JrbRJTLVgpjk4kLn/f5nRm1V7/BPyBkTl0+owmH5xaNtznqVWKGQhm6dW
oOVGrYByHrzrDMp1pQ43ddytLGEOrQO0Hl9TXQjE6hqCTRELh3jmGNuLnF0JWbvm/9B5p9eEow7H
RMsRIv38tl6lJwDDnBXH0s/33S9owlwq3NL14mDOq3vjldmPi0XA1f05v+/ODzq6jKfz6DKkI7KW
gQqYL1Jrp07whmV+39DkW5GajO3QycPGMAKb1KF4zF34wzWn5Zd5VRHDIbbbqLDwPBIIyrSArl6I
opjZspMd3LATyWv4Y9yTv7xDCEZUSX+OqQp+ehC1gIJp0aGvpjWoqWuLbm0H0iSgO4jj1fRMm7kz
vTbiEh3iswXvtiyzuiQ6h6d8Mn9AUGtgsAVHtuHQ/A6PGK8zSOJTwU8QSTVIPzva1v/xg/mpXDQl
mjSkNyl5B3TtJn+uA7NcE28acG0HR+oOqBBIM4Ubg0v9dfm+sL/RSbsFjKe4TrnLKApFlW+THMDN
SK8NodngkYgm2RFzUW4LChwgwzTB2e8ArOFq2D5/SM//S9iZLTeKdVn4hVoRzMMtIEYhp52ZTts3
ROVgJiGBxPz0/R2o+v/ujo7uiBNZWVUeJAFn2Hutb/H530cH5rDEgYLWFg1n9qPxcmyjNto3/9hA
9s0/234GXzitrs6V/++7WZ8zmEao5tOEpcQMLc5YhMZzCCuxRhMdC/FM3JY7Bpvbsnxhj/6Ng2x9
5vdY9b/vVsKfKQty125jUASGeCcRt4U4Yqkj9+59dC/YDFHGyZHcRwe0usenD+2Vi5R3gikMLho0
sQXPy72/wyfmohAfxI0g7oUD8ZcO4Iy4IkpVSZsy7UrS4k/FmuzfTbLTPq/beviUzWGLS/oeAydu
FS4VPIbaFt5xkAwaO7RWxMNzrqBNTI2HTvG4NYsRQlM8bmlC4RKgHUnNI67M+Ea1is31IjDGuBss
eBWzgBkTnd6xJVKjYYwucOUIi8Wq0n0dDsxKYTqftIdvcL02/wkWFLDZ2no8bNhZDPf38pgnndNR
pPbTn+WW+F5LrvFauIXwaUKvFJ+LQPT3EQVcxJncd9VbSeN5o9FiP8Brb21MWgwKd+5b3G/M9TqW
ODEM2oz0eNjBdQ5vdX+3vNX93Xb029jybw1yWj3Vxq0t7qLhQ670HB5g0tJF+y9ijR3Nv682LDKI
welcEobHgGqrvENnmuCrZtQe8Ex70juuhHZD3I4OXw/UVkHgges4f29/Kqg8MDhs5gT6nnwpanLp
vWRF+wFXFn3zTIIJsV6VsA0bgPuFDhrirbk6QykQa8jhB4R9YyJ/oAC9hodX0Lfm9108i8MeittM
qYTuCk2Rj9IKAvs7/20XjHRvbceG/MNguqdcx7nglzER6PtEeJL2ZFbYPwVYGuE9fCoswnsc2cQr
QKr1O9eE5LbpvQVyNYbfHtKDgYoDljMuRWIqeLq48I5VnCeCooQsnjF9Gbha8/OeTwUBDQ0BSlfU
rCRKHb5Dx1Vxg2XxNCUUDR8YhYGo3eBiYX8Ssfd0YRGxBHRyh19LfmRQPwSbS+X/BpP0InC5DEol
oFejw/lyE2Bp04R01fYc9PwDO0nZt2FgVG79Z/xhcLU2yK1lHiPUxSvHPebROUDtD4iYsf6DI+bi
gbzNfgO9VXBGZ0mbJbIem3cX+hYfC1eYortDL5B/QZ9+m9xfyEEToAjIU20oxZTtTV8hvXNj4a5U
ErAUJPwBFBcULrzuREE/hs7xks7zqeb8nCVKKX4LFFwc34Bw24pMr1Dz+Mjx80/mxsRdQoHFLVws
4r/k4OIwj4co4TvZ+3UNP+ZRWI1YKFcmo/NdqL/EajlyuaRjD3qWZuGMRwk75tHiYXSLt/2RMug/
w8ffLCB3dt3uSjBQG9azqD6bN2IOo54k2z+EQDCDVN63D+RUaWMkrPkGYAErsjapFT1a6g20aavG
JWMFi7bNNBMwg4LKZLFvlIDky04RA+BGxqkrqKnpkna++g/Dl0dHc5e/GthmLFU4oQnQskXgJVMG
61mZrKMLu7q44vNj8vx5pdsiqljHtRStL0JKVpxcW5F7uBxrylEqzFxcVjLdOQo6F4jSTXjvQps4
aa+lNnyh2oWUO2jKEM1XpYfEts1gGdDtixb5UVaOFOWbj0UDaOHTkHu0/sBMNh1he+zTSotPbHYu
hdP9uXRHmA3UdijQI39gUKZnchlltzbAbJwuh6RAjpcRL5cAmOAmIMrDfHlhob062ho/iD2/JGp+
qrsT2jJrSseDS0jF7Kp9AvNCoYh8EFacpj3Jh+SmkDh/6gl+0QMAT3CUirDAh4Ff+RYuEyfaEPTO
xWKKJ/ObPfxtEtt49vDlRDrdtocXFnfn9lHPERe61SOpoPsMdUKE1i30fIgHNePHInT5K3a1BKb0
DCJbGGEom6PGwftAfJXDE1jcwlzjYE2iLHMVB1p/on9pxBfKJrh6JrehXaTjaYizb3+g0immMAp1
cHtHeiwQRazfOsyvDWgpL5syjnigmze9k4Yn/b7bHr6h60ITESS8+V1TmAIbewvDYyZEEgJcksmQ
oX9w9iDqmiiEN/UDrMGvibTcGSGpU4KiPJ1MC3Gyq7ns3e49Ae5hTpBdFqj0S4rgirCT8oNxZBAl
cSAKlKaF6reYsmceGxbawwqo+9TMaTmnM4b68azhqccACOxqeFqF+83T86Dnhm68LGBPol1iA6SB
TORChOjLqqOM+IXMgVRiOEJD6pNggQXNHoULDT0iRjTp4azfpNVRLoGFFdFkPgxH6MNtpENsvHFb
rzWcn6iZo16P7nrUdvGli40lJuP1AWAu7uqkNXF/JWWdZEjKq8Sa8AE6lvDSRwoCO5lNg0arWher
qqELHxC5L6BsVDzVnQhLhGkz49IHb7ylJtqljy9MRN5gJxU3F7cY1o2OIDFACVpYT+Lu2m+N6y3k
vqhugk5z0AKbPDGJ0lAAZ1Dn711QV8E0MX/57CQwBGkI0PiylQcMhooDKsOkj2pzxZlEO7C9S3gt
I3CdHRYKYrjY6i0uhg1i6IOBAtQhggsCkQSSEBxyViUYF/OL0Lm9oCqyTveFkCZ+2g2TKfnbjvDB
fkpfWVMxoWA47N7KU8612uxmZOMBrph+seyw+ECO77YcQtpbNLDoOD84M3FNMbY5ODaO6vwkU/O+
uNe7w703A+CUOHD1KC+QD4fXT/QgrGNIQtrPOcbhw0KGcHMHa7D2FX9BNoSsgeVHq05GdYKmfcAG
hM7gpPYnvT+B7cPItdQnEtWB941k264up8nVWV/xQ7RNVB/oGTsPv7o7WCIaGPR9MHLMrUJQKhkx
2hx24ZibUU5PZAttrFBEKTFQ1fHYFXjGABWnZOjWh/RGlcF/X1Sn+DkAnjxhoi58VTouJNRUDo/h
7RcdwBqwAbgiTi3wnuA51uiMKJb7PWxqTQxhsWgCG5M0wlJqYDBpkWFwjkQC4yy/nB8EhRMO/YnC
gR3OwVegmqD9laHwpwDX+XZMSXx7CeDxGoB5hIi6Ls7ALqBxydqDFlJdYoAh2sYM0WMB/+ipax9E
O388HHE50NSno49qlab+pB97ytyAHb8piqOVjh1nN+fR+FRDQYoMild+KS6gjGi+BHfOomgW9+w9
hDgIZ+sHonAxSDOsMd1uCto7HE7bRUdbkIOzjSuWf7SVAETvIpmPKHvGns83gOGiE8wBbIu1z36Q
Y/PjYIh8exFx33oMUu714e+Rs9uluz94WeZB8sDaJ6wjmx8ESwjuEcYdOSgFFG8BD0QIQ30EeAoe
kPHYRsYGhBanQ1I8jAZ9DiYIBlSmgc5ssAYq0/AasHwTdwC5kIxYkz2RszQOfyHROxNHySMMBSAU
FFPUj9b73RlxdRMIy5wq0XtO9MohojiXrBBlenAz3N0BVg205Qq7IdOnWlkWIrnjkAyiBwjOEfwG
XHIa7uBSKecZItQ3oSwhMGEU9fa63t6vND5UtodCf9u+qWNSfwJ+oOBGoYNyh0K05QdOf6ERIjge
xoDxIZhnbzjPLR5u/h1xuOk+YwIo2OxcKT1BnAztA2IEQXcxMKmMYkCALW9hn4fZNXx2c2ot3nj1
hpKAWk/+Jze9ohyErudNKRz1u/qdsiWcryQrTw2ujpxITAyHZaTDaSbDD9xiGYExwpLY17BtYx68
Qonzg0Br1TQBqRIe+aOsT7qRSHMCY7cwE4ullr/fkhpqDTiVLVFTG2LFjqDuzqUrVOdgJbzhnUOn
7bEQgPxjQ+HecEqWCNT8x5Wdg58f/p4ImDC1ryyJCHkbDPukxpOGp5wolqgBByceZD5OOnKNmOj0
Z4mUQQ7IDlpfizc3Ja2BXzu592Jimnu8HH9PS3Z/ktST9M+0NIs5qcuQK4ZlH5rEV5LMlGHOCeTX
v5CKM4Co5irXWow7cS7bB8xnvG4OqpaTIQ2818p5DI6u+vMlmB7BvUTEHHb4sent03uEUd47ENS7
Cb+2D1JSsQHDBSr1YEw26MwP7tepxz3pWlzPmzsvMS15YrYRslyXGDcE3ayBg+93itTgBmH0NKMY
eGgg9Yw8BcwGoURjRo1AB5Jwf/iG7rLnuPyOiYXSPU/K3TwiwVyXQMCCi1DbGgmSHhxY7/JwoI6a
85oDBk8ezx/kYf4EHwImRTx/G0SEangjsUkU/aHLTfSHpAJ8+nF9vwbLj2JKD2OaXVIDqvgl1VFc
AY5lnyUaVMCMV+4eUuk4bmKRhOGYeXtZ/fajNIMHzuRn9U+J8hizJrlXqM34bNjKWjzfPt5boYzQ
ke9OvkzvxhZD6Z0ivtTeSizWlDbknU+pPabmmKoj6HT3kjKdqGzTOBry2wgw0rwaLyuisT94iRQv
F5ge7DNi5supgG8zH45Y4NO8IHyx+8yHNZZpD3esmPa2wbQnQSXArouoCV5zu0172JP+WDIeH0dl
w3kLH9rfsaWXPKo19q8AT0Nwj6GligdZU0mlD80xBOgMdLP4szPreXl6L2xMDK4jViSYQPsQQloA
WxtFf32fjOf6J9YkBr6c8Z2uHNVj0DtgaQgCc0jW/UpWJTMRtjOsXwwqqIDS/kZhZIQtpM3nCLTc
BQ5K7+168G9NoJFAivu7IkDCuTBnATN7nBoUFkhqTtAMUbo28D9aqoxFqpMP5PDieUays92KAA1V
Jr4tPWwxGvYgkjTMFo5fojciT0Oj0E8VUnc6X/++8MnOLlKWHL8IfYvdhzh6BU7QQcjF0Ioxdq0Y
4palO6r0q6fj0Am6KAPA6Ig8kFqgIsbdEm0eSKPEWiDThaZ+c+mQXf6wvNAmo0dGn3RH+FIAb7kc
3JJfcJXVTK+QCQ9B8wOFa3tk0OVSNrxxwS30G28T3Uvaf20wmD6K+fssfE41vidJ9PYWovAIfSy4
bb5Rxc7loLcChAQ1UhHrSPtxgRrFK+0wnNF33BM3IIjqlfdZ5y8goTNT7IGYh2mMEBS7RUtfXAF8
F8j3PAL6jvoQhTl/lqgMrl8eNm6JkOIDM2LxeqM8/iog8MNbp7rVq9GmC6FbVbRSan7Gwo9zdqYF
j3uJ+qbRuEcdQOwW8AJBbYJvkF6cXzNWCvqvW5RB58kQQUK2PJxPerKDl1DrIizCCCDBwU+/IGzb
H/Djq1d+o/VVrB6bRxfJI7AABr9vRY+m0TxyGoAatPlIwqWiTprfQ/ADIGwDkYAiMBFLU4uhEPZl
M0sG1ws5ONxbl4dwfZoUuDeS/NQA7hEw+ZzQK1IUUPCQeFsepxKJsYcVVPr2XYHtW7LDdsktwOCz
7XH+3uCUgi7PBmciT5na1LbB4c8CbzSeZQ/QPGQyVIrswpptRcMGMkKQHwREvpcFR/5mhz0tKMNp
yCJpEBeKm9oGLk++rS6Ek7URdRu83tSc+TugkFBOl6/4jK6b1WjCRagI9RZctn2gjYS2V7uouBh9
QInQmdO7G8FAl6Gks+Gh1dlAAon6hPMqEUmAPF4koFUvxHIwKXcBbAtSLG5oBNz7z3JMsfEfKA04
c+bCSpd4FTDgWSUOUTZEckMkQKiwbkxBR7jLRCaA9BUnDXh0Bn7vHL/35lnYI6Ypx80xMFuXuIsd
I8H/xdm9m7vxL2OHBovIDYGLWcJGPQmwhLb5qbFUY/jCu0ypbPElymtYwB9HQbJFJIOj+7NDPxSQ
d0qLBPM7nV+IrEjzOGwcUOEDoCPRbbh7POfEd0UKmo4mOHxgJGPw0xmkVvELGOOnDqaR7Biijfih
Rs4dqjmkaoFZHyjn30PlHmLpHkzBW9eY9cfvJRVDXhjEBV3gCh55YPAngjLD0TnXUERH5aR4ZFnu
+tv7ytYtvBH42H6ZNgq7ibDbXYjL2jzY6ACxYbOJf2xQdrB/cNnxoOHGVqnoK2Jvgd5tTS7UZKjz
4qNAm0MGD8L+SuTS6TSgLb/vncP5j8ElvELvBzgLwD8cxlDdOCuaigHOsX6j+JfesUvtRb41d1D+
U6c1PCdPLz+BqzJ2bg05HQzAINo3swlhn2IEKDSfPPm6F3aAvgp52plUFju9fjacIgHL0MegIYL0
abs2nP9s8sCgQQm4gTAKcCRjq2XS5QJJXHCUJIDCwTHAn8XwwuOdfzlAnXEbRRgHdNRn/9gHsl/D
Sf3EQnBAiWaJoRRH/XP8q+JvihiaIo4xJLKPM3BWcYxZ/2KeURyFCuLtb7oBHoPy6uu5f6U4vToa
u3X488Rf24AzfSwHyiTQicUlONTBZAQVhbQiVOkeT2J0bLCNANAFPoRysyJc8Kuxs+CuofaLO4fz
nrrhM/HocNIjlRqAHB6AFdRCLNcxfp2hB9cYV6t7+UtenPtV3DAabIk7szqHRKSCljhX5qOj/IJV
wXPAIwA1ndXh3/4dIgew8DAem5Fnz3zhniK//sE35oHGfZkDeQsK5KQGLC8wxGIQr4HBh3kRj49J
wgbzInfiJVINR+mFda1VgwLFzabSxvWDShvzv+7U8C50Yf+xgM/o7P0FEuFQk/cgrNswImtyeNcT
EIviB16mHl4QZlU8Y6YoX1HIZ3AmppZv4zmmw8oqxJvjpvlkLeCmIVJEvPkrUY2/TvNzRhJLQYP3
K3MLdXaG+Q8aYntMWcB0gnGuyXxNDnoyVKcCHkx/Io6ux5wO2o/UZRIXsvMlO2vrOW+fcum8ZmcV
2KOnfnIHceswLv/cQGcOxi02PmJzG3EiuctRcRFT+EKza/tosEKhpE5tHeHwSVJEViWYz+oViiT3
PUUP7njIBA2cHDLPUkgvK20QSKXf7uhYUPIins+xm7rFD4hQmL4sVu+T80U+03p4vJuUby8CACJ/
XDS/+MQlVpAvsdUgdq+YRTubX/GVKgu/cy+08DvH7Ad+AdJkGKyg+yKKhdGi4Y+XkyQIdBgkvurQ
If3+laIpsoyQCBYGK2shiZUVcCY6M2JJrRBjLdUC1taWbMz40bj4Hjs7gldayVH2iOw6OtQR4FLz
Eg5ZMIlaIJCsoDB9vaea7Kwf9ZtCKgq0Phhb4Onoz0hioHxjEDlOvAKDhAX0b4jbHng9LCgWzgpk
qwjLFu4PwT4hx5xOE6L94rkgRt0mqkvo21Bk5XeSQAVVfUDIF1YaU7PYHlsNzW6X0y7dIRKeTJQK
KZodrQuUbcwEHe2WMwvVqKO+a43Dtu7BCOEzCGBAT9aJLXRp6INGIe3y1neUf+h2Ko1KohNW6Y2e
JDgLOokbmAA6AwRPHPfjARrcOFHmCSrZByag0iyBCSdA/Cjg4Cj+x71W24fSzcigvtmqy3TlrT4n
5+wryyrrYTCtQF8d3CPs42QpUJ7k5/9HRW0IA+f/cLEpkqLrpilppqFvLrf/4mKTqqac1Rq6IhJq
VRV5EjAvEQjhDUAyveulsRtphCEIhTTyaLTRCKNpKdP2QBLtp7tWlUY1rXH1/owC1SjSy+V0yYIE
QjvAPADhUwIyL1vT5XZOPUgHMQBiOAC1hs48ADNAnBnR1ohVFCmA0eWjkVaed230ukmQ7a8lomwq
z2aIFgKVxjKBRXVQQdOSUa0I/TOy5woDGMXnxqN3jTCYnguqYJVtH7LDrYdyJX9GgpCFaiiaVvS7
idWeLk8cNjc3LTnVXlU7u3Ryt5ThNOEMwFFwOwFyyuJ8xSGZk5Vx3oM1ICvcdTd55Uirw0yh+R0u
QbOQAx8i/4briVC4AvAklNS4YR+bgBoVSdYcTZGs6qTt3UuhCYKYREENwPGGDmpObnSKhCM2hVoe
kFiMbBrN9IDGmtIFQirOnwuAimhm6mefsCmkkQajjaZnT7d+MoQamrdOZjM0eEQcKKGRQaOBBrZe
Cs2vXvmofWH7WRgy14CcTergFYAAbDIsdjQ8HH+qz7IWVU89gQV62gRVGx9gQJPAc0AxFQOumbUA
qyD7BSrbO7W6LhOrRCmwOC8D53dyGjgaaR6V7PWemNdYPvO/4TLjr8DnSp2bODPq0RRHK7BKAV1C
olHZY7J87K0PlgyONqwXLBbCHoV2jBgPjhlWAApAwLOv14SqqvZ0pdFcRqwXO3yI/aUNlRfCYxaz
OLAyWMpJrAmrWA2sVawDsssOYt89UAE9n8s8YfcO+arphYl7J19Nkn85Lr3LLrxi/7pFPBH8gSUJ
P9Koe1VMmYzfxlaWwC/RCub3mrxm3h/pmXcmAw/xscm8EjmI0jY7CYsHKwfdrfXpGLBnoIbObM7y
wQaVVIP0RuatfR7XpyV7otB744R81FGNEfaBDI29P3kXYHN/FoRvEFKKTG1bWsS6wvYdDtLvLw7O
NNYUVhSWExYTlhLWEarYgK229YrfxqrBoWtfL1gmcKiwTOzOMc5T8EjZF/DM0+fcVolKEievuyTW
hS7SL8IJz1qQ2yFOePDVzP9q768f/QaOYsb/l9B5n+LvudsYATO7zD5KC4tnZnOmchuLqqAjMH3X
3Hnk2cwBNUoQH4+E2pBw/QZM2hSV1Pd9ok7cIrXOTNRoLHkWmZ+ZnZmaycqwALdgFWycQ3UuB77G
Y5resxiZnU3PLrGGufUPILqSdPy/p1VVk+z/ZV6VTcPUbQvrvKn+D+P8Ine3ZayxMt+ODyJW8iMY
Ua8jEA35ptj9JBkN6fkDOdoV9x47hjbFg4Vy0tDf2iwFBHpzrDXFkaU7OU7tzR+yzx+oKmegIbAr
6Edg5Xy6F15aY07xehB7xEfIz3v2842sI90X6Y45ajadlhMluy6oRJ4QtCqbjqrQokJSlAQMZZW/
3svA+E6eJQskH7Q8Q88RoIFSmGhVVNyIDvjM/rFUqw6Xwhp8rfAJoGGtW+4Ji2KPoNt4XocQDSpW
k/nwfGfXR+oMn7lXSYn+zdNeVAM3bvBMrXGClIRFl1YhNKMd5oOYddfOe2KVAE2M4Lzl/En38BEk
1FNo43K1y3NhHneZ4E3D1KEGSnbq6XrfX5AWvo0XlH3b+oN3gyjNt9eyiYj3ub7tTm0K6GgIQY8j
wWpgNARAsXHbsM/Dy0PZaw1x1uK1wQ2H1NHVEbtwnx2J2USDtCWM8r0kdhxIueXC4chNEcIW2J+L
qGVrqX9d85fedt6yP6UGaTZGv2g1Cd/KB4cKBs0/m4TsO4cxQQdi6S1OqsPMAy/XgcZjXI6EpIKl
hc5UkCPgexS/WKXL06t+S1EDyzxY1H7IE/A69M7B2rw/rLPq8HHTPKDboMAtc17NjTGk30BiCXrT
o46HTwwpbMlh8k7xLuhVUHwcwAxqaHHEWq+R/hlfWYO2lejjYZ8HdrFZ6uEjMkNMU6xiaCGRGl45
O3voXqjArGHducVD4IRtM6wBr1tha3FiDO0HOgs6WrFsR4UdYiD0VUB6p4eV+A+AXYEOQxazzqF0
uGmv3oQswgPp/fAkMMCsJGiiNRc/jw6wib0+fZUVeH84zVFZxt98QXXE3NmGuhZe4MpS8nYBq7FT
c2E33p6hfvJ/1hswwAe5icKuckXfTb0ve8dnsrMcMMejkUKIKxE3AMUBDcD3Py8zJRJmHGBeY5ij
hnSyL8rNv4D+ulHQZjb+fqjTkpnJ+WN8mZ0XZRRzM/qAGTzUEdMiwknVU5h+YaIeUbPNQ0JvncY6
xQ+yOToSesXr6WnXME8N5+iGxo/XKqQMdJrRIl/0ALgkGRWzUyO34LUh2NqlWtoX1DtLmZBTvbxz
dney3xZHejogHhIDlE3X5E9l0S2GQRUuZH/B3yFKNPFABZk1B82kzxNEx+jShLizof4c+B9gVPkn
MmtYXWg2DegWAU4q9wHyVwo/pE90gyPViW0gWxTWLA7pimc7af+I5geAsEi2Qt9T6TZb2HVCIy7b
pFPjuol1O0o/8uHUmeCakjZPpr+mFo5aXIE2EBHtH7s2RtVcVHR8dr3Pf2un4GoGT6mN+NVTab6w
ndnumwvN8B4fKvKYR8c/2dNg5PpGynxas68QlG8eVAqr+WaoG1mBUTfrHPG/IW2+0T7d5J/kyQvD
PM8HYZsIMMOFKIYsWG4BKuSRs3/wk5Yf82Zz5JZHYWkwXfSxpsTdX+zAcj4CPg4C9yjWKKSnedeH
p4MxEEIfJD4M1D3oekimh9vw9PNGOm0J+USwjIna6YjX5GSINmlTBCLfnSMUM99+8ul3gPwdvzHd
W9wjCkluql8D4SAgi3MBZXg2QxS+waPf6XMIhhv79uwDcNYbjyv5Q+yjWUDYgDYmwTmO/TW1NP/N
uw6ugTEROHcTkIoox/jWZDgWJ8TYGXb2DVUn/ybli87ATpUzu7d1Y1nxI5fHyVOes++v+h1zP+Ff
3EGB3KM6DIdt7pyqqJQgrKcItH3BukfzbRMKO4s0PwwDiD5R/0/b2KyFNklknDShi2wTSGFRUA2v
p0zz6ZWS9n7Sl/Nin+v16Zo9Te0XbIKCbNA+sX5SAiqQE4ubkA+eiYNYIyYOzU09DbulMC8yZe22
Ra4fxBn0vdgGFCBpSTvE/RCjXLnJgDginoQPnn8ZGXgIrogrhu+Yvi7ggEmoZFYj8FGVbGKS0vmG
NpWcGxW6J+IYz6fKLgmxLdb+xeec1NZUIgKd8xMYX8NHN3yj66F4j9kbZi+1iY6Ey2qJWKY9M4nJ
z9TchwNFD8x8+wWjxK4dRjWMy2/Xa1sHGK3HBiyCRb/cXX/LRBhSWiG7UvbozeSvK0UUgmuBheEi
zeILkgglNlaEKgLbXukCh74LniGNdCgH1Gc8cvzc1Od5NrdPk1fWa67RuYchFs5KjHikDaNIjScl
lj6tRXyQvDiSo00Krw8f9JP5xru8r/4H7TxSgWLUQAcL4n7bR9gwmyasWzTPVAiCXg+HOWqfijaC
RXbtcI6CPoubOsnrxKqSsfT7krQ34Z+Q6Rciemqd/A/HiQuCzztaH7A/bqTN8QPfPhfMJxxKL/zO
PFb0YeAwf9N7hPaCgjJQJzhCRp7xReVhvgTjD5U2JdvJCq22r30ZQYWIU0sABxmiMyjk9e5K0QVA
fiqvpDlRx0KStVewHACM/uPmtz9JUDIhT+nuH45A2QkkhN3QX+eJ/He9i0oXWtQxRmYz8jTeRbgO
SB8iVDctiQI5mWTizKdGjkhnL59Xk6iLUxGnijS93W9fVN05ifOFgZSVqpNyQkuzIrUluYhdGN5e
2c9QIFDaxzT0Bcgag4o7I4/s78c/hioyfwj3oWe+M1yAUo9Q5u6hiUcTKwgAW6pHjTcivezc03Hx
ZQj+92jCwDT45vmekLGT0fymCzsSTHjcf2Rnk2CDKZPadZBbwZdTaVIQipkl3fm5Qis7Yw+EbIxj
JLIe8dH8yDE2WF952xT50L3Ar0AGu3voq+aTr1FFvR0Y8JHuz+MI25ZDEbVk50iiU0PF/RfZXVkm
1AWykUA60uZEv6Ewddag+JSeOCnuYuAJUqrMdAO3d0bZi+YsgKIkwHIVciccuVudDoUt+CTyVqnF
aj1VP/pyLmk++4cPLY76K4oG5AxHqLbD3zRVOhH0IIqrgGzAT6px6UY712Zh+rdYih/e8FaZ4sfQ
QePH0CcnuW1rGFDk7RsSTVzLOU309TjSn43bU5+dr2YCJGmF9nwqqZMAwVdjEuOYzzYVgaUh2qgc
G/ld6SLYuJOto7jxlwEU0vk++Ll5dEhQEkJlAsrMJyGTYhNJS/Ee/tC75PHOE0HHBxQHQA6ITKM/
owYYfYxKbGsYvZ5eL6kzWlizEw0qOpk/cU2fvD6jqrN5DME7mid5PiF3ROt4+UmS7gTZil9MKQA4
xeIZJU5xf5GdS+vx4xvF72n84qbcNk4FeydCqW5+4Nuojx8oRMGrWL/JWdPPSMcpIfAAIm0DRL7L
rbdAacsEex2WwHTXiLamtqXnShxmxM1CZ0a0Ze50vrjJRH0TgdTpiMjjBihNKM6ySkg6kJnJDQp0
F43ZbUnYlzPDbY0ClE5XPJjiiCI0TgqLNeAY6hlIWWjx+1Sv0dFJnShdX3ERbUWFTH49HE7j7Zx9
5fmkF4X7Ziu8QjuX3opz98J2JWMjjDoE4aPh+2m24vVGdevB8fiJkPTqKciAYXIytwTV28N9wseS
c/6gvyDsKzJZcXBjOMNHUB9ZrmyOhsZzI8x2uMs5dsjUdp/34hyWE4pzmOrKOqprlMthb4WSxFEs
LLIAATUlbMuTLO+KAxMOGQGBNHeIq6Eqi2+AVTB52KdsSksMJPEMq7pP6pqqSWI+EqlKFOwSAGlE
gDOVnZv/grB83+oiKTdtb2c+wujXfrdUYkUun50/wd/rL57MmQeQtXY8OtR8mB3AWl+2n9LdfGYW
Lv+FKhEyLAyR3OxDaP/FNy+/jcLJrk7Q8r7c5upeERfcscouIRg10stKGtPaET2S5hOiDGujl4Mf
Pyb/C4JYLhrifMbeMbAIe4RU1aIIZQfl0j240pD5IL5N6sLuV709KUwN0iO+H+nRPq3PfYwEMFPZ
q0V7w4JWBfoh+tXyFhQmvVFP0vM069LynvbUI9TTSIPKTNB7r6Dzj64VtThIJBpfMTf1HgAxv2Ad
GJF19cI3gLASZSHdIvqTzImUWw7gfodglmFIIJYl7fxJwWTQJOroYddDl4X3mVNtiYw0+KF5qH5J
n5Of6cY/IPiK9urefy3bb7xgpPR7MYoYdp4XWhKDVxAVEqOs09OHeRrnk1ImCq3B7dBADJttu2g8
vboX1wLYNsWjB5DzJtCr2OgATY0ii9qsYj5HfjZVLsadEtckCl1AigghkDDpE9jjXB3mSTIAxWTO
TO4wZYYFshDa/n28ulyvzApo7dPX12uRC0A7n15+RhyyYKKAISrLo+o+WFJBq9F5RPKFXHJ1a0iU
V8ixwXgNtCGQr6LRZeXBgQXs3ORQImlEJcvIAhVZrcDE9yqlZk/XhUhESSSLVEGQw/H5CKXMckyi
SJiCabG2ntAae7MWjlp4y6PLLYJmYF8j/UoNgYwPwxQ3PsXN/h92N/3TrofNhOlXRXz/CjEtCFD5
Sl+sEwy1O+cvinP509DSF0wCej6UNodc6LmVrRW2lzYD9htc4H2Jdpw7aURy3E2c8FDNp+rtrGQp
rSwz0C6+QQ8HU23jozrQcWeSB0oNfmWTkmQ0aXoSc8LcRXAmcRSG7ElMCNEotddJYtRYkgk3FPIo
2DFw+7p7QKZ8i9SLean0wVtr2lOxBB7iMQC8JtGy1HkI2UPP/r5bpokEa3jaOdZgAUUW9SPBljq+
E60zIVO2Rco0dtqNSN3TzqzC8pWjCHlaSXL91QEpJzTNRxuT/1heCOxlB0vpgh0slZl6OULMVTKa
DyYgvTec70MdU3xf2IfCRGEra1QR0U7MdVcr7Opo9gDmMcbGHVP0P7XENZaPM3F4K3mNHNcIrHNQ
NWa0c9HLi9YlfUv4hReoLkqQDUIUi+IYFhrdLUs0tSqK5Vs5s+RNoBgQbKqs9biJ+ATtGsm9CHgD
gVk/6cNTpz8V9ZcrLziEsyCpIYxX62XWSOKiFrZ1kiqRxU2di5YBLSEDqJmK7tZ/9a5oGZtA/XYB
Qfq0bH5vejHD4q5oSMFkPV4eTZDQRHB6+bU9fOQ8ZgZOz1/ZTxRiNKK3SjRkLKROa418XcibkBF1
45dD9YVLWgxP+P25lrYsIpQJ65vM5zscBjQiUiLdk4JQobhTwv6dfOYGnkBBE1kEyE0abWJxmphc
o0lw0pq4wVG49oH9laIkGQfX8D5Gz4B/aIDBxQL8o7zAfRiJtMDETjoW0eIMgMdC+B2gOOWsFQuE
A+Up3lJLawR44kZITgt2Fz5vlhMMh8mrEJFpyLoZdexToxFSMrJxS7gn/QvRTnSgMOyAQ5F9ODyc
j1oO841/AwZ/lMGolEfcq8qr5vpUk/Yz1rKdsagmkUvLYgvKRgR8u76vZn61nUxa9Dgog5IG1vSU
GvXZHER1hlwcqzrT0Z8DjQGfUnEu0e5ux9cug3LbMLiE9M4KjurgrjgM9W1P9qJSAMzlgzAqHN1g
nzaOEN0biijT9ajizY2bJ7M+5+NZWXm0onaKhg3aQR70DwrZa3UG1jGPUaOGyzUsArjy0BPAKUAc
IYVtI5pLhAV0/mPAsYWFm8qhnX1Q9OR65hwsN6k408XU0884Sj3Gs+NMrJIqpMAMIh/o2HKrozmp
3fGThoWJSAMlXx2BOrFYQghKCe+XcKTpOwbjLchoXHrZKIIrdfuoqr4bs/UQEw5jIUD7uRrFlMvY
cVNKojC15hFl7zy6kVXL/Mrgbh3OC0uSLkKr18kxzq63cHqjQUBuxunSnvKWpE0qZKcVa9Dt1D0S
vuxKHGyqdKnVpfU9RfmA7IGl4KALtUPH/Nj4Ve6jcCDmJsP8L9BzvNAp8x+P4EKCnh62H/DUYVyB
iqPhTLf5htdDC8lHZLvzFXOcLYDr0I7okeXRdIs6XGNTtNAamwRUxSB+scQYdySBe58jawkaHJ1U
P4crhATVx22x6Q8fFCA32SGaQ7R9ECWYMeBq5A7CThTaaLMfiYHOirYrFk70FwLzzyl/L8VIHzfi
DBexyS1eCKdkk8q5/eJzYck7ABx8T4syNYeTkScqJdcLoEKBDEPyeRdMPsmJl0fAHPhdhHpcAAY4
BB9U2OwtnLViOQBbvWNcKaBo4i26nwVW1HQnYFjtUR2POnNB5Yb2uyGjxDkCP0Gmm0HG8qpgPTjM
diQ0QN/nOvYwZh7J5Hyq9dmonpbhbGpnk6/J4xnUHgh9ImojhMP06A8AsB9JW4GNCqB1qO/q1fXY
vv176dFVJkB66a4A4BBadovmKVK2l3n9Y998Xh6ZvwDlW2DpLkZSjtUoR4x5g+kaSDbFxo8tYzBL
QX0Pj7/Y4HPO2HdjBMeU0WJGqxwXxJA36IlOM0khryTsXB6+tQgB66KeLg77GTY+V9jYWYx8/D3g
NE9brcTmrfkzAXpVRIPS5NjOud/oSVRkdSVZL2yq78h4SsXj/LjLdpA32WjcqARZrsOGiao+znsU
vp4xhGMbGNQGzCAQzHTcqCs9JRYj8m/5BYSzEh15qrOU34dGkyae8hBaD26Qf2HmkJmVqy8jEj9p
I1FsKVAwNM0pCsB/VZLx7+7OXRpjZYDvdW8a4v0Xh8riJ9tAk4MK5jM6V5G9RA1vG5LIJv66ftLp
RGVHpxPtno6CnMoQ0+oQoOZDZre88dKArnNohoAHeVRkmgO2dtuvuBA1AFEWwgvSevymxSbp55xP
8Xg+fZh2dEX5i7f68OYDNaO7r9RRLofKJcwgKBDYIvn+besYUC+mQ+B3zh38tiwsaH0f3lanwuY2
iOy4/yTsTJvbtrIt+oeaVZiHr5hHUrZlWdIXlmNHIAASAEEABPjr37qAk8pLpZIqtLrb7pYVE3c4
5+y9NhWX1oh+q7wDbuKffhRX0Ug1ybFdkO6hjwoZfIvme3q7g+eOyzsCbGe4IdiPxx3QW6Ghw3sD
S4bgs9Lh1IE1tTsHOPJz+EoCtCrD+t735JbKwtxeW+kRFbMS63ZEAwal5xzvrgLVW1wzUL3SPZfq
fRXQ86LIsrHkVum9Su02uUBHAtXkM1qYxiD8TExM9w2sPmN0dfH66LF4XNOJ5WaMvrQ5XZ1pIVAr
uTNvo65QUH9CJU6MMpsTWh2XrMxvc6j3aVH87KnMsIiJhKlLHVTzgbIii3X0yU2gG2+NDYeLcJFo
EPCQE33MiDoJL3PvW18cZxkAgkGVEkU3ci1JxK5wIyV2BVmV2e0NAGR9jvStSwnK1WWRRyyroVxG
CwHh1wQXPciWIt7d4z7//QHVjgBocksw4yzuk/KT+u9yF8nQwt7hWGtWN14PZtdbCdkRTe30l7RE
OsaMDEsHljV8aHh0aR01aTmn3351iuQ+KIqQMqFBOEFl2JA0BjFIZEqZesBu2exty20v4oygWnMv
5JBNodtQxjnl0xv3KKGHutpoACNqOx08NiUJTVwjODrzdwLFGRgwNqiJVIqwg2xekLkN6WKsOScK
/X3bvRQeAqhmEoPwRCNxfj92B0oUxO6UKPQBrdR3iW8en6dLMpzj4xA12IrQ5YdEoyCzI3aoPZwe
IYcP/qjhK4PzjqKE8/MeY/IpAjw+FyZG0GuKKEKfrKRDlzVdRnoKYnbG7K1w/2y/f7uCLHIWgmRp
fVLOy8HLhzZnXREhbdn2bRwDQJ/0XWiTtY5n3wbZtRjeixAvdY738zJn9z6thw/9LmTtvEDnN3nF
CGJSYmrZD8h3JIyVMD2AUFNaoFgNBn5qrJNM/O9RxJ1Ur55ussulxhrIUAEkm3CJtI/RjTRAkeuy
nXgAYpBZLCJcFfgRw86C0XeZaY+c9haqBbw+GKPIAkc6jNYcAOrrnezfD+YgSIcYeaC5sQuBRwHR
QeTqq4GmUkzGuyIkG3YqsIyFMnUjV0dOmbzg9HDcTx9FcC1p8/jb2XOXfTQHVxLq2Thln6foSEzC
fcN1xyNIRH1WiWhd/VkAnLmck6jD3AljVv2STkhD3rn/4qWoUKKiHxkFrYvfBP4IhodZTUE7l3ky
PyLNjBW200Ji4Tr5cBtC14NzcgeSuiQmpuUh7a8OfhycOKcTSylaHPhk96OIWDI1Rp3e9QFqI7oj
/S1EwkR5cwFxgeDCzYMiDfrYpDrUHvzcd2oMiveTQ74NPxuPSVtEdZkhkQ2kO9In/kGoxcrLB78E
txzEIfoD77XJDDmBO0OJ0Y0eyTXcDigZgWONv+kyx72NpgCZ3AfixAGJtUdnjG4v1f4ddBws1lsg
ncF0BW9vWK+sKrusRlAsoNWYDWZ6W9ILyKAh0jHXM4U78SZiCRCdOW0Sanwq0sK1ZyHHWZPKLzpq
QcIR4vYqwqiILymyifSgS070Rn8XF0yualDLND6/FSbPHWOaQ/hsRp2/ADpDUiDAbDBtrikzr//J
Q3NpJhVOxpjfSF919CfNCV3p8L/B0naVLKHQQ0Um7PdEkJ4RPoDGVsRjY3bE44jNB5+FCE1VzeRe
p4uSjorY6UsyNh0H+3xZC5bUsfJP3uzQXJB2UQ3PL9HbRJueb7TeIe0hqkChxvSbjRIaQ/zQsHy4
D8QtD2fq05GccAUXbIJJgY9vDU3jPOYw5uH0NWTvDb7BLl5G9OsYs2LEpHTfTnSuERugPggAKAzR
9Fz+hg0SgBizP4Rs+nPDfZlWLAGPRFe8amTeI7Fd02rhlB1Sho/wVOlCIhFkwHZ67O8fCHS5BBC5
ayM60bCzkAx/DWl+BXoT7AKOJk49Q4D4zvoe32Er3l+1EAH0pS4cm2xPF1hqpvNhcnVsM+2Y1kSp
wu2ek5/fkZfuDAIIfjU1lLWpsYKiaergvziLKDK1Jp+tRJHUHbAXwbmmrGc68O8qH036JwKtosia
Yuq6oerq3+Dvl12jnOYHN6jux/F3UIRofCZq9RNXPOflNDAoidIRKsbxx4lP8A1J4NmIKpNbm9jD
GIKWqMBXovu88tKApbHyQYOWMNIC4Lu51O6bx/5o780fYCd2IrIRH5rfY/j9fp732r5YkYJCmCP5
x+8SRFm/hk/cMwTA8hRse4x1FsNfCnXmoJcXQJpMQmEGKcltlQexA85/7IBmEYKBAp7NiJRS1fJs
xcunTA6gyTIWZ6bfIIE+R+ok7l7LENBEkbhBkDgpOBM7+TNY550NK84tkQrham/94QnM6EZsJxMY
wiq/b8C0pNuELVFc/RaLsmq9+pXi6ndsA/wMUJ+PcyhjJMTe8DbOSVEk9RQrx2ipnJqrDOSnZyz0
3eI5qN24RBglaHLxet+oyxk4Ef5YPbDT+aBUMK0uSkZGHJR01POYSBjdcPt+PA7S8bB7HC7PZuLv
Gf5036+7fOxz9ZRftMw20/3kyFwUsSdge5fCMNwdX89KRMlgvRyZwjwztd/V7sCwbQXiHw2BnwOC
jWn5LggD/BPCFnh+PncCX2HTENMiapc//1nxWWLyKgNmnJrpEyIq8boQtWtmJIjQNR7H5xstTe5c
vxuqzyirOCYzSp3VmXIGdhA4yvNkeGLqRy1jrdUC5nyarsphkxSWIPeOvh/Sb/5TnEgVVMZoJtkk
6NrykNzK7oz7PKNqYejFHkLzWCN54CYcWcvrCLyGK1QRYlWAD4ru9OQjD+wYgpnChbFqKJ0H53RA
7cEEhgbleV9faP1kjUEDCpBqOptpz5XYpXMwnkKZm9QFOIqvkcfXA0Hwe/BSnkvtINwGwFyqYLPB
bgZYYj3nJezceTycdLoxh4e2P37mjCb2i7IbcikC7gllpO0hBPQ8DZkb+u1BeB0FTYkZnGd9BezL
UZxKJn5tXNsU9xxNEMXYx+d9ZyODyBgLOVy3zHu0aMKSiZcTeSnVPt7RO29YjGOVcQUHbsWSo1Ps
YaHloerlkC2tgKJYRvsqI47AuErmAc37Ty02XCvYtOTo3aCjziP0c6Gw+PfdSdH/SdqtEudkS4qp
qfr6+3+Rdre1sets60F0V7SGU5A4TmR8SX34qb6LqxEcbG5Hr2wN3JBGH1wEXSlyJwktbiLzGUs7
fvb5cEl1VOHg8Agypw39ASLaYGCcVwPz4uSMZXpOvdwUQS3LJSbpEUVl6wPqLHfZpj3zlJxvQUsT
6SN/7ShI6B8+kPtewhn1Yx21tRB+5K9c4dil+GnEYYLNi5kpGVTw9rir73OU5w2y0xWwh/L8AXDn
jAbImdFkhfjVL4lK4XeOCZWSjyK44jwH4zlUvgIdOxEwtkLDSIQApgUw5i7gWS3o+rQb0s/BiFvS
ocEsjmh93JddANFRCBAoRrFfcq8xaSQDa1QJU+aWqgiYh/yZGZeNFLGJClZtCfAnIH+So1cW4y4m
NGj250MxuqEUA+U499A4xQxxap6uJMIwke4+UUTjelNRNzmKInTRE8MbWMxzwGJlqmMxV2YExcwF
SycDH2uvI5M3v3K/Sphm2Tm9BawyEOaJXSaAlZ54H3P4TVLsI3Q+HrCmMW+m6lH1wGESan+y7f38
OMzXl4U22Rie90TALrdYItQdywfg118tQZ2gxptAA9ASVHEApxZefeHi2PwbFrZadjdIfthnPXpb
tJ2va9v5chV+2h3ATHhb/KImmMPqFIvgzG9bZ0voPhdPrzDp//Zo2D1FPOFQOWJNjv8RZKXa4ij+
u8/hr4tB6HX/shiG/lRXVcti6FgOqiO9dz94pQlrkZBJGmJhoMtkbRRnx/xivZ8zTk4GFdQQ148V
5CyJxTCBcM2BZOJtItvENb6KZdG5rIyjlBQNDigg72BRQaj3R7FKetVtsn50YWyi5hF5iqyLs+2w
NLhxszq4dHvNK0uDOzh0V+0dvMN1Pb23LvvMKtEC9KklWvd1uTysULbgvUWopfKK2vrXemHJUOKU
3wUiG30D8p2bzyG/mQzAQXYn3zphihVrSFkNHDABIdvPK6qyAM4Dx+BMOkbY0tVVQijr5ycN2voo
RJusLDSCLK4S11Lj3eQIjWCrhtVdLLQJbTwTAVgGN0T5zvTF+L1FD3Im2cTfYclfE1kg9nUY6yoB
7dtI4BD7SGRhGV5m54Fl0r3VKUQfwKxUqNyPx1MyDGJByjR8x/0VOmQZsDK5IgBaZXFayBVKIV3o
SvFMvwFrZakym9vGc4CahtQizpybw9pOwQtrHaNyipRdOJiM5o7ZE4vX2IWsXx1cLoEWXGeYXuFc
2t/ebrA6roRdisQuRs08rOkihkLvSbHNhR2vyCszPAbarGr1nXXd9Q5LG7EJqxu+DiKeG6XWuqov
r6xrAmJY2kB08CdIMugdr/qQDLHKB1IMzLgCFbOrETiw0PFUstb5KnX5iPpYTvomvcCcz5GxWExH
1pVPl5GTu6sjhDQ4WNmeAe2vscNsBAUCOQn2jEsoPQgAsRNgUqULcjzId4qL/fA4YITAY3m3v+Jd
xfbFwyTVXOiAnIkEk+I7WwOqzlpkRCvrHjET4kxriYLFN9cH3sUDSYPqsWX8uWuwcfxKkEbGKbaP
8hWS4zutkNNZ7CI0RHZEUKwU9OoPCjo7Cl4wG+876OUKMbBTey3mTIAvV/Ew15prMdriAdDMTlMx
5loZzew325YDnRk0DB7+0z3eENfY9xcmt+sOJNNO/KaAYCRQGEiYRlqLA97l8hv70eW3ZanRl9e/
gZnjxfmNfakHkMhR/cbmBNZ2LkNdEluUVv9HQaH+U9yeoqsmj6zZqmr+LYmxnkvrXiuUm3xvjSsn
wk7ehAU9JDoARrII6BzZwJqD/yQoKPmnHyaNj4+05zRfEAXALXD6V7YyQ1DQtXyloENvMJCVsbug
OO7cF3V0pptIepCIeaBVjWgdtXYFGg1PukMP5XQOgDlT1vHcsfCSWUI1gaKFuwPUhtfi4VY0sXYE
fYhY37FN74T7zimE1NzAwZqIQAxE9V6PIoLHitQf2iMinAqSLWkHqgoLJ9VoeMypPKeFmZrwks30
BB1PUE6Bc3bpqUDnmjRFyrmOaPhySdiAmjV8ht0HpTJn/Lb7nBgTuRtGTL6FSxmdMF7p6KUFRuxS
JleyqUmpq1MDWliB/wceZ3Y33OeWlxt23IacU3fpVRHIuQne3I6WbWrJ6eOWzjcsnmlvJFQgnP3V
zaUA0t3hmNJLlcq0aglfjaUxvo9RvcO7icSKDRILHXeA94Vb+AddSnx8VfPzl5uPPrjDLRyZGpIS
dG+j7KFU4+k+DBuYAvP7z7dXa4VZsn8sgpeA46n7mOAjAGMAOcDNHbwNFKqpDyhwOtGtVXNcT2rO
H/mgA7jEqErAdfH13KQPzPmI0PhDb1nvf9NauKQWVo6sstyqyNFJIaLqq/hmRiug0n7EzCgy/Pc4
5HmYKfCYXMiwqKzKN1t0+EWEeDH4pwdRFg4xYWj8ASPeqAbFQ3/1cQvqS3BBFQpFeucruq+tjzL4
2uBbKHn2j+8EqyK9QuN2LcVDwiqP+VKl7RuJ4zR7KPahIGwihg38AQVhi7HZ2B8b+KN/H8LufcNL
wVnhKYlaAAgyegPOPNyUD886CrwUT6OLxHEF3B22kRUwdfQIH4ctBWGKPtqGl6qYAZNGsT7qyoOp
fh8jxBAMu3gushvxPzmtz47mPIEVpJyvja+tKKAumGjH/YZXgm59DY88kxvGNfSX0mOTYGvBT9Pj
+S3wtHrM3f+jDFD+qQz4657yNyfSbD1k3bziXmzo4rC10f8RAH2yBKIdUyqy6WivyV7+oN4CW2pg
4/U9Wn+2LawhJ5QQ3raBsHvQr6SfFLN1sG9cyIp6xHnPWGtBHiC2CZRodC/r7+wObA3sC1Kbvga4
GLEP0Oo+5ZWW4QzVg1eDHq5jHP3uHMCH39QcMIzZFtgT2BBsdhP/2KbnIuUCwu2DZDqWPWv+hEcJ
yVpQrYucFS5fxdpmYVdFhldjSFnJ80502FjArF6WLoc/9LRjqupiraLEWdeojG9lRFxHJ+BnwWZ3
9DP+O1zZbVWyyKp2j6opNPPu8jvLkbVo3BLsh/PFz9ry68AhjmjBqRehSkKyRd7KgWmjZCIpdvhe
apWwAuujUP6y8BgsKgbg20y9Za0ZDUigqhiVlH8cRSgxi21bYyywbWmxrjhqHmItzbeAkf22iphU
sHj6PesGQBYrxoD0uGepwJVinWwxaih9MCkiUmEkvK4FmEOFJBYCkDXe/42tBlhte93/fNF5U+yY
V5uq9c5Al1FQ4+xiLvE8vOcsBV5voui3FxvCf53zQk+kREAnXF/if3+DZcP6JzOdbliaIdmyahn2
36I2q15pzVpHV8rgMwFNtDXSOdPSIyjH2VcPCN7RjngAHwJgRBPTB67Z0L30FPbQVcoXKc97j7Q0
OvJkcy7QdX+cLEaJyYQCbUgGlMRINTgbkqOS1J8t6iHkZVRzqo9dib9ToEDIMdc4R07WF+urkj/g
T4Hb4epAo28pv9Fvw4dFF8G5+qgxwm1aMdDsowXbvrBQcFdgQsEqJQIb8TgcZFbOOoJQ9ODu562S
YO+VEHkq1Au27eTyq43Lb8bCuQYpVd0bOnucv0GFMdMO55MHgBb67PhwUb+TGkSWn4F+OMhvpQvB
HUy1PvhdSQ8KJrqnog603eAAnPtKO7n0X8A8ofHZXGbgmdD68JZWUVe6jSVAGohj5zVImzeNFG36
72fJBR1SMhgXrn7cnclXK6grh+nG6I+q312DQRXcjDvjVNpd96jGESOGQN2aC4tvn0SaakFJGDKJ
xuSkC6vhjNvQp38yI6Nr2UVdaNynQB99eaSlw/+Xup0Rkb/r/dH+Vllob6LjO4a1HZdgjrG4RxOO
WQ6ECHDhlHYLvD5ududZIPpsKeDTPL82PwhR9y0XWJ8F4NAUZjl2OLznL2ZDmKCDLQ8nzfUoZDPY
+VSTaYHI6jwSxu7xmSE5O91EMN6ljpGcLVKkSZGYjiQkaFIfkZ1JmVLAkYt/YxRdHcOxBYYUjEMw
GIJSjHfNpPnn7ODPM0mfBOQ7YLIZzl1kFLHCTE/QNUXkdd+LyGtw3mBeiCjWqjA2sP1O/ucYD0On
hxLDnTm0nowV4T051fMZiCONE0AhlH64gBh9OcM1917LK2ZkXMlBXX87YSaGU08HmOGYk3Mdm/DL
5megmHI+9fm7CDUgjIojNpr6+Ko8Q0FGewX/mLAl1G52ONgh6PpWCSuSI1uBOJYfAT6ykoMEiZEt
kMaYt0AZ454hIRBh1erCJ6ivALEIcOnsN8BWaO651S2sH2EQ7L4hFhazcksWEOOTC764LQW4GGrx
fXZppm4JgiBaIRSDJ4ZNvFKJQRJvPOIBK3eb3dsMADHo4TuEsjnpvqFz0Ct3EyrjHkGofKYJp4Xo
xuesGkC8unQ7FWEbAs6MbQgssugmRdWOHnR86hOaJHokP7LdBWk0wnhIxfouhVHMbVFDi0RE5C2F
eG08cYXwMGjR4y4x1OOxPAlg8XIXqOLK22x9RIwoYCppVKakfEizwC9BXaKTBJBn5xJhACof7feO
cuf9OkfHQtCLQRfDLcYgoxK5B8w+B0Vb3CNrEgRaC8s3Wn5sKjfBJNaZDTHqn+lVfdq5VRko5i8Y
MeWLLRQEKH2rI+yhsECwypT6DFIRSTawJv0PXgtFmtBrO+FF9mwp4VZ5dkJErFLP1D/EqoIrn+tr
RcgAgdZQSPqoNsELuNm8ut/xHDSLz/ivXgNOx+snQEvliq5B+nI8gPs51bGf0WemA2bBkQrUPsiG
KjiNaammZ67pI0yMK/73By4hsC0Hi1r1uq9uIjOgxFUSLEXQgr5mfFw5wW9scEFeMhkQjkBo4O01
UO9BeQ4nhhOEaY2Jvroe+yI9vBtUtFR3Ao6Mww8hCWkWik2FKUxeN4imgoDcnvddfYB6fB8P1fRE
cKRtEmzkd3zQ0Eg14cXcMr8H+lcq8HXiSvbsRJjYcmGZfRWZKjcf0yFTMXZzi4z0VbPIIAd6A4EM
W9vFtMN3E0ueDpQorDSXWc4v+5QNCAyYFUkcwoaIHdJ6AZlMoUOVY+rxFXacACQrxJqCfVyRyPCQ
MVBB/9d2kcoMUo2kKTrTRkHCQhAVtC8zUPc7uiVAxL0pHhtvxrTB0iUzD9s+NofOqyePMHeIyWLl
oXNdEcksPuDIgLAQFaxAZDyqULIFH1sXBGTwxx2BNXhM4NMr0fEueMdiTMOyx9G7EH4QQ61DgS/a
n0MI5Db0YwxG+hjc5OChhXiwKKrAfaJGwciCiKu8J9i7BduYJipcY6jGCFx4AcuMach9F9x/cBFD
ls+MQ2LcwwCQ1LSEM5seyRzgNBIl0WB/u9+SJz0ne30GX9whZi/j+8osPppfMQPxAp6+o+UCmKNC
6AchtDpGGEljF5kYScek5BLKueXhutC5jjg/S7CTHqlzAL4nbG2okQJQSbYPJ79gSqL/8pIxnHFm
Z2JJ5XjNdBz1+88OwduJrEQkDZgKQI3wKGQuGKnQpcEzxukCULUdBMN48qEXgy6GWzzu8lLj7y3a
vynBPqMAw4B03gPOKYQSfuvf+Ixs8GojJ0N167XQN1ER8W+f6dD5F3DIlU8KQyXgx4CPWdUgjwvW
+Yo6hjEE5NhkxqQFzOyJK4BqjLumIksagw10KvQtsH8h/gvZFwhpe6IpSFXKh4E4CLgxljawxjVh
9GPIzA2UMWp7a0hm7rtCukjz6c78w593PtwzBOwLv0bCYXxbmVR7IWYX5DOGT6TNhYJCZIfchxVB
+NooxYC9LqUHlljS3I3XB5Zzo3GOK4QYDucl2NDD3IE37iZ3YCQ0PBtimJKPhzvwRhTmhlsEsExB
CHMn6QHjWQJYemphbvs/Py3cITAXVj6cYPn8nXStBz1cI6aFzN979XQsDzuVd1ukBapvXEBA3WYE
f5m7UKPOZM0ZPr0FDeW+LyHxRnxFyeSkKHNtK29+wEvgl2kEI3PxHl82RYk+pXx/g0Y1Zf1VcHmA
CIUbB5hZCk1nkp0ozZieHPnKLIeeo+nlWJXDagxfU/nspteLL3GpOVTHfLfsu5am3+FhxYSzODT3
e1PofR81oUJxX6LxTRo11Ts48ll/z6GkIh+HQ1qtJGHYSlCVEKlyZbtcQxKqwD+cyMQitsH2Ci1E
EPP4SYt8YaFNTDf4OiBuvqLUT/pd8AoOogpV1jpjZZrq7EKYsDPEWSYm7SvZfYCj+WkIIVtPFjx0
3QcjXMRcN+SXOgiT8FqEY4ErPkT6iICZaqjxJyIdufucxFtjYKkFDeDTl6QpOay6Zhfz3OaXk4n+
mh1WL0cjmx1tyFU+/wDWqXuXw+m8R8v/GA+1frh/uyOyWULwI+Ycmk/Xc96ZWSWncpmaz/I9mcaY
6T4Nu/nAxPCy86xBHOR4UCf84quX9MyuSGS27Q0GVgn/iRLR6A+sN/3eOE+gwE7UUPsGLIlGDo1n
nUQKyka84e8BPcc3mP6P8HpLJgqaW3aS8sy38zviZQHLxBsFCh0MKIbOmr6vKWw1xQpfprcEw6HO
TrTY2vTUCc5yBU91CPq97h5xFwq+WXS7RooDDLrk/u5ZN0+TvC+0ROnt7ueL4JXfX1GvOmD0ZSdD
S4uEloXPsQ208U/Pj31znBALEdLISQeG4z8+t40bI2NttJDMiTJExFfsAkbocJr5ydlvQfHUAXh5
w6NCHoDfMGjGFiFYzAiC5hXBDBYeU2Q3ZrtQlSL0QA/w5VPoJ73lAUTkE6ZzhDsSujIfMK0imjNH
gq1CqxMwZUjKzI81O3jU4dKDT0KinCHvNlZaMqjkClry1x3V08pGLqagCkEin3ZRJFBPcJCNPawU
5SRYKQVe5Nb3CMMseOtbMbKSOa2AE3tfT2V05wqvRRp51u/MqR8Yabj86TBcKAIiXiI0Lqic2Vsm
NNJycLUEDxkJ3vZt2R4gpBD/B8MkmpQAKo70EDGVX0rvZuR9vfe+QGO4CFIxpGQwyerd+cKMWQFG
u8KR/x8Jh8FcBHiWvruLSyd1m0pocT5F/Uq/3QToHWbqw0fUnSJXpWwcgr3baMlyjI96pJbJ7UvD
cXAXTOWWmqUT2vANo3xCuCLQyfaUf1x3qf1Ec4wHvReELAXRy/EUWDwLc5Ev6AyZhxOsOJTsh0TE
CCE7HXSUfQBaKJ4fH0wnjws3ZurGSLdcvLRNHavsCKvcEo7rfU2hPyJxN3wOYIkYAgFoFRDmP/DL
NypQ4Anw0XdsZaL9t2GWgTSCV0bUzxR/4hKOehlXjio4Qzh0QChvAGU+bFp0YwtS3r2KdxiI42eE
A8XRvVEZj9H/bPNh3xVNWbyYACVtiiVsGEw0pyhGgeJhBd9u8CQm4UvfmJl4FrlQD03CBRsXY1NF
6MvPlFO3JKPn6ldHn0nx+IMTtaamPdjv325mXFCnSf7FZFzmwJxhUH6RQ9UKR5+pH+6nIaEfsCik
cJHgiLXUf7R8srtZIJJAb4+oD37yMlBOM9OgnCarlop6gOLZimkmr5l3TXfPxNcz6pefpA5tHcee
Q3jLjWJEcGo4b4QjB7xgH4CLQCXwQAFDr6N2VWz6mtMTr9T7qOb50W1UTxTIN3pw+dzuqyH79yaQ
qin/MMA1TFnXJFlB1KD+Le1b05tKbpsTNpdXOkA8TE43xaLBYgAp6aJ9Z1rLZeTFo+cyk1TNfrKI
GcaWQ4m06pXWzKp2QAjFCck8Y9f/8pHt4Lr6pFrFuYBEMDslxu0+ZJ2a1XtACVukMKAElN7DIDKE
CRA+/7zY7q5lxwtJNiFZRXPpTs5ScAj4dwtxFGVEGY1hwUSfF7L2QERgLTxJkNCIWhUP8mrIOPm7
QZKDLpL3pAcjQv/Id0cvTi8TUqfg3r3m1TWnk9W+MNrNkcKuKLz6u3zN226/a98spHZrUb4bw3cq
WUAWICjy8+T00pPaHhQqKGmvQb0McBpJDd0mMz0vaduldzUhY0gTGWzU7CREE1NG+lrDsG5MzSK7
hcxPTFxyRbZbsrbLHks2LBmBP8JEKvRZE4I9TGVjQMRWawr0Qu2SDsWtcqFdw6yKbtYCRjPRdZzE
2V15sUgZrzIIzxtvDLkQQlKQA4UdYg7wcU8LyzyWAVqizBxMceJzt50bmh6h/4bNm7EmNkCvBrny
ByP2xqnPIFPxhClfiI+4XIJNU5Hp88lRbg0+JxeCRxgcmCPPcJq4RvDhBja+oRgIQpYxI+kXAMjp
lfCMyzVfjvkIFGARhF8MILIeGBh6v/tvqpTvaJrI+a3Pm9IllQ8RSfj2Jkv5WDoO115E503LmMjx
fXq9xXMzZNOQkXeCvpxRSSfnd8xKWqabGNG/f38r+TQA8qiJBYxEjq92dL5EVRcSy0tHmWCcMoFx
P6K3VdMRwKrFFCsnd3Q1KsGIZ0/TVgMR7DQceUD3mW+eoF1csTQGlstpoLSAFCBGZLclo3Be4zLU
Wcgut+OBeFoSMQBwgdzClrlLja+fTAnK4H8g0gxVzDL/rsj464IWC/4vioyjWvWmvBRYGWjL8S8m
VV9QYtHbFYqKTjDnU6kTeuTixcgtqmExv0TnjSyDmy5Ty9f0FG/5taz0K7ThFaDGekdHzZJnGMHY
cvJeL5iQV+0j6fU84weluKUjfBU9WFykFOpkawJJy1+Jb4Tvc4MmqFCxAPvOzqrYAyRmZfs7iah/
xESyHyDC5GFL4Nl8p+SL87C05kFsD8bZOf8khgm3Ck0G4xz1G6+IC8veMgJbpIGdVRQCYWsGMIGA
AyGkYNt4HMXOoXDjKyPtdxRnvs7c9/V68XTQcLx2xxyLP2seYyG9ODrAhSKawHTk4K/M3nu511AU
wQ5sD9fj3qB9ctzjSumkvd17gLcIUKUp/Jxj/RZbABQmdoEOr8aIGdTl4MHos6YyXq2U4M15EpmO
yMFow+LK16NiEXm7xkPsDxI662tm0W0JK/RK9B3qlL3iqIjt4t5lY5eBkNAXWF9i38CCxNZRWBl9
OnJwyTD1rDc2EUgs7CPbVgJvi93EXFsClzYAniuILtQY3L44/ApCQKQO/XtgGb7MzgVJaUbeIDYa
ErDYa4iQa00ciwkeJSRSOFfaKmPfafhIlZcRBU+DaNrllgkrnGLfWLch6LiQD9lP/DeDYSbQeTaj
+WO/qO5mXVJB0jMnItcnuLCtNkIGyZK/ZSbvY4NwVHaJmQ/U5I01/0Bdp9Ax9vhNFUUbaKL167ZH
ccd50xk7CN8emxSPvBMhPoxM4X8z6RkHYeeuJzcDwy+2ovLksRtdrzkgGrYcfJQJPYpdL+Dj1U3o
OvijMVVxk0LdYTOaejElgSUonk4NYKlo0MNeD/Ez8dDCoitkTNEDL3sb7RqS8NB10mUNaQ+RWoXr
6IRUce0a4DSimLlg/OHCJPAMUIZTs08hBti9az2fSRUXqPASVR0mSF08R0T6z7gr37TSY86GiKZe
JXEoaLj6336Y+fjDuIoCj7H3iUnb+jBXW340HMw/ZlcjK+D73D4RQ9UiXuUSgsYhZnLG59hDduaR
cuHMuwCXwKoM9ytuOBVezt97uiUKFYgL1+EHWHiwK3zO0LP5avdoAgP+2s7f4SrgQWBP5y8ORrsZ
Pj7oo5RrN4WKElUrD3WldMLoIapL5K1bgbmNRuqfNM6//5mWtJHGaUj0Nk5QIHJ47PC/C5jI1pxA
r43j9ujglOSLjK4nMghnQ0eFiKoMZaSKt1D//U569Qz7Mrp18TTH5zLpaGi1LnCV3ylPGWlDG+VB
EXNk8RwJUxKKmGl9WjrheExrv75SVTrlgcKd3PpdG+CMJLr+NgV6K4wtMu5vaNkuF0eUs3hW1fUh
qwWbw132B8gGNK9WHjJyWsMWSlpEtVx+0dN60TU9AmDSkxanGjTYMb4SRElHvUGZK0bakDfVZwZn
w5vyLuiGJziOaffKuInGBU//isy2f93og3Q1eJhC82AyuX7QsUCKMlmC2QZssBPsQKGHH3ruZ9eP
GRq/jsyNPpOLDPVMucvgjp7zgY1yqWL2dW5yyN1uF35axiK4azkZcddy4ad3wflI+wLDk6065voI
IRC/AkxppgURWi4WngPlms2Veg2U4pCkIcQ5uQVK0RaimOpl0RniuaMYw752p3cqYJXqXeR9UN4Y
XEKRmwvtIOOlf78TK/o/zUUNyzJl27YtWTf+JmpslMF8mBJ9BCWnZIRdwZW4cYYa+0qgfuEAHbm3
X0JDQtfG/cFRmZ5iWuR6u5o2OCnxbWxj+4F7vhwyJBoYhiJWxBugIE4QmC8IC1j0dsljlxhKoiP8
GZPb90dwrrOmzqCbDXW2g2HCGqWfJ+ZHmKjkPj9rWVHCEmIonupLaqnJUcUvlMhD/ODNBxl+RLfT
was06RhHMJnxRipzLD2o7PlDUuDMmCSnR1bYmX7J5Us+G3mLrL4gcQaBS8bwaEmuVtZaWW0REi9u
pAZwhbz+XdRna6I6LEcLhsnn2MaIgQIjZhCkoN9V454glyZuVIi10Uwzq4kGqJdziPsVawFKQKJJ
58+Y94B67Gx3fKOUU5636QjkDlo0PBsOTH9n0n9FR/WId3CAbwk8enY0RHrqJeRBnjsgBXyZ0NSN
oieKMZb7IXiXx0p4wc/NZjSecN9lVzUbMUJZbvcdyTxue9kF4H+1Ipj0Vu8tCoh+8idQ+olkvFZz
iXejOKZrumPzh+pWCJg/6VtvOmDTKewg+QE9QByGK0+U+I+C+EefWe3c0gCDPeF3s4g80FBm3oNe
DcpjMM2I7/lyZPz4AKMdXo1QPkVVErk1J09oMcNdhFseji+G+Q3STnQRfZX5LpzzWP1oXCxULt4O
zlV+1A7X6qBoB304DNq+09gL97WeF3pemdl1zi60xKX0riewRChSH5jaRxGppuPZ/09RjGr80+XT
VmRdt8Xq0dT/f/lcuvFUnRcG4vRh2ZewA7Aljbqj48ZbNyJKSfagYyWG9cRKRqUkvDi43ASRgo1n
E78Xe3Dk7DRsM9MY5jl6W2S2l++ks2titDqNLppciklk7OaNclygKk70Kx9+8IpBClYTUbLEg8NS
V8HqgVYgNBOFJZxN0CPw9ImOPTEatT6oF41AfQQyJAPDr0ZhrKk5mCWGx5AvwXQyTq1gQNr+ZmlW
6XiB1e9DhQ8KgChkg1NUnJgZ/boGcAEgU5ijn4nNOIsTn+NeRam5N0HtiWZdWHCZ4op2nXJwXxz6
nPjqZzg356PLSc8Zj9OkFPJYWhgVNPOcI307z6HW8ZwIxmmfOL7NPjjtEZTpxCSjyhM1IDcZ6Zhz
dHNuI1L1iR0VpzZMNIJTdnIo5oYDhd96fHN2E+xCEcZNhwMbUcwgjCdb35f8Bg5n+r7IFY4OggWi
C6F5cQxzBv95+qqU6qXrfpfQEp1jGeVRzOk7qaF2hJpHa87VLEeDLHxNqF7XQ5bj9c+zdTtVd08c
ppykZhuoXEz5D+upKZu+F8HG2U5MTKLirPzDdfLJ62VxWHJSckxyRhpKzOnYNP/h+FCVf+qRmLJi
mjKngSRrwq/2l5LqbGsX87LQI0HHIL0Dk7nRyVki88uFkSNmdu+FREHIOkhlxCxAwD5vd2EKoxeC
3eIOHfQEzAW2aYNIynkVZzEmEfvLpGTdNR9xja1uDyScwE/z13PLOOGAhh45Ih9G4w/Mdk8CcFIA
QaVNgUgFqbmNKv6Uj6e8HTO7zm5dOhfpeEnmIe6f1IFWa1gsUWXEgnV6Q45FVwkuvU1IV2ApItf9
+WAbQgpw7kQW7NW1LIDVv+KK9Ulw7FCFA5oLPp8bB80wSqXDgwYt16Cay704Cjas78w0B3Uf9DmM
lfTfP1Nb0K8IMepP5BtFNhNKAVwA4AjrsdOdDnkts511ac0VP4jGn18mOBl7uEBRB5RMi/COXIu4
aRHHww51Ji0u7rEFpaWJcT4XyY3v3WREAys7UBwxXi5CdHC8MwcgZBTfVkjy4uiz9uq7O6rMlISN
a6DHycnNyYiNrU5gGzIjAxQ1eSYR0BeRtAoTcVnzddSToGhxntwoFOgC4b08O/T9DcR0i+j7z5jd
nhlemhKz4KSYkj3hRd+ohy7cjdehCq4urCJD0pDiOyYzcQrYQLENOMwVKV6Oj73e7SVaHQZrntjQ
B22KlTH1f4Sd2W7jxtaFn0gA5+GWpDiJktzuye0boduOSZEUxXnQ0/9fkZ38QRCcAIVGcpIT2zJZ
tWvvtb7FW0QBS/U6X0NCYSBm1IQDkt8byVkc93aym46qLiYqGZlrCf3ri0jjIP+EO75INqQxPxHh
of9/t7wKSuWgdQdIIIR30FSWaIFUAnlTIXagJPtBX/Z6cWnNDpLbN8LI0QFo4+wNKk083EiYq8U3
zwuT3K8Edg2K6A1nWGPJ3OMIg8tC7Gh1vCP11qNLHTMOaNfYxGyJb+grvuIQTsk0XBsjhD1QGtpf
5ivS4OiuhP+7kpNN699Umn9/dcWB9bdX936f79eHTTfEDimVu7h+Gwdq3gAZGS/xkBMbFgLrpfcB
/STls9vjyuY9pjncv1ALF4iBYf7S3WTxUm9TQDwhvNosXl26CCxOKNN5SX/yRjfcoC4cWeIfougm
dqKgp2wcdJJiP0E8l8CMnXPFgzi3ukfYFm4Pcs95z5EY8aqj67yDCDK97Z3XPihEEEMiHXq4CNN4
57vsKKvJtL75zZAsSLzLZIRzUMOai2HK5iPVJgqrSCWo+onOo0T8kB1ON37Y8DKHqh5iGc1f2BV+
MztamhPCU1LYe6P2tdpnk4Du3biEvFekZ9ZAhCIs14qIj24xD8QZOrUcIYGPDXOoRcI59EsWGwew
EfaODjYPdq8RNxjBLp/ZPUCCs+Y/weDjxeuRCK+LrQTlB7sJKn1qy+sfbCkm/7d1V2EIMGhiDrBt
L9Uv/blwo8j8jhQonUMlCy0mqFM44e7AVLhuG/U9uq18uVwg5tyUGSKuNC3CeAa6v90B3nev2XHM
PN2K6FYNfUJbSkKSQLoZSaVq8mAViVwk0zd1IZ/4zG/oCn8kYGlx/iV9BlVC1XH9kzdFUEvF+dkL
6pQA/1ZiEVgP8/eO4xejEOUGtzQuTuzdkrt8jAQJilOBv3ZR7WJA4lZWJfWV/O/95tSjymFhNxLS
XgSs69ohD18rni3JhLqHw4EvD/GqXr88p8T2tTEcb1+bPy98eTpq05BIQIzMA3RwqSa/DrJYzLPy
6CNFDnd9uOPqXKNX4hpRvpWNJ0seDFA+QwP4gVeUe37PDvSvCbgyAU+qp81izQw4fw4nQwBUw3wQ
Ii8NKRGjwhqWcKQ84uURT7NjIZlbDgZeVS3WkIPxZcuISwuhZDfIXjgV9j12VXWPnu/GjYuwVopn
ULjKHhSdPSDEPewoxOuDoNa4D4xUQ0yHf/fyuLkPj8SDmuv/2hZEgYSdmnj2C1b8HpOtiGfXbFys
Qo1ENvukwi5zKsakLr4GqMkqRJA/fQ2pCjnG7Xfu1nHbMY/DxLfQyk64HWU7dw7T+EvK/Y9Bfzws
8ZVJ7uw29n547c+30Zu5IUiepXtfHpIHdXwcIH26IFc4AyVvthA0JnOaFHZi3o7KdFwmcRUDXEM2
TFecmuI0DqeRESevUMOpjzrVv6AxsnyLVpLib9F0F3rQTPzJYR59tGqrOUvNyfhF+IJZNMzB5VWh
tROXMMAGyJM6p2U4au4ZJksDbgF4GDhQKPUcIVphDhV9h8sJH/E6uOqnwYZmJDLA85UtyeHmX8g8
nQOFgSv7uOQgQImMCBsniYcT+iLimd7V1EEPyGrDqNbPRfGUNfuLDj8iWXAtq0m/rkufsJtBzb8N
CRKyCRPzcmAro5phAkRUvOLsiAimk28eRpD66YHc++q9caRvEyI1gigJXCN2LfWnVGjWEEJ29/1A
6xLaKdGepYjjqdS9VDjUiQUcLFFnAJcoSnER5tPv06R9JOrtaFjJfDt20/EOlXc65sYxZ6Z0vv/B
hrVtVdaaZEDhQ4f1WW/gLor1sHwWGZDwrllQVzdcNjObztxfR9FiJQ0QgCXWuGVH3hCa1OCGhuzG
F8fDttfXj9/CxKbuc7wnMZjrfZ2fy/wMwaKVXa7dqSYuDUxGuWJ3TIb44AXht7X8+xyTF9SqSAKi
Hjpx0uwc+FYiUHIKSKnZXT/Nz1wqFEJ9SdBbEyXReKEGaV5wztDUNXPIZTHROQxppjcQiHTBXyUa
iPZnLDITDaX8e/3RcSx+4GtBiGh3ya5LNCUhRFTqXsaPlPRexWNsBACATi/ZeXRoHx9qDXWI0bHH
HdzoUWTFfUP3sKFFD8IqDbiBw/7ZIvSyNUXvrwg9u6P143PrXsg5RwdVOsPo7lRaz5HNXoVjcuDh
BoYa5LpzfVGA4TW+Mfn3i4gXvHXBYgTVIxiwmmdCPXDpgMI6yp3RRrRQQ+FgK/CoQFmhw7e197iL
0N6rC+F2uzb7lOdVoNH3kM/QL+FKx4lCcvKm02e3huRD85DD6iI4lITSMBd+9IJGidiaBZCSVXyH
+/9QKUwxvQdLHVQM7Aeh6YcpSJcVYBmLD41PzHj74apBa3r9B1dLumCyW8iCn36Z4hKTFNptMA1D
iKe5AC35vvsGTxZfM9ze2wu2uwy8DJFdrv5K9tMVsRlOkNYnoLaTAYa/CdMTKaAUOXypdG/hnlgJ
2hiR6MRvQ0Ga8cwFWQzbyHWBrTfA+RcSIlsGNyR4sLlC8CKlpPjFwW26os67BxTBRRYQDgsu8x0J
CbGayPey8ATWeMq5ywjIPLMH3g1mD4O554rAu4GSj3cDH/MDo3sg1wHdoSdkzm6Qf4fumn2n6T2D
PhV/Cfu9POStUx608sf8TJkvfS6rJ95fcDrnJyG7rR14atJ7yx0E5QrV64/504RXjEF/LwI1SfQl
ote+RvCuea61M8BhYf3iA2AKb0ZqYDj8jX5DzSeWtqIbSGjaJ0wrC6qGPGp1nzEpC8ne5PHB9AB5
iQsjk6GLsHXO6HsCbN8YOwkzt4Q/GCWrs6D7dBlClmv0Yb9G15IKKWF7Y2Gsn0Qk5CT5t1lkl6tQ
qUCSCspjb++X3I/bPe2v6a0Q0evEE7ZkG0PhWLXBIlUYjGsbGSRw4Y/HaHU07ycyrsjjyteAxsuK
QZ8v4rpxl067+ncwdEfker+ffzIwJPEwAW+Yw1ZbDpf0AGrrRHxN8Fsb+HR9B9FFZ6w+TYnIp0J+
t8d5BhsX2CXmGXO1rNrVHssqS7aEZVWiKrg4P0fbVS2ve7/TZMHKMezvAygbL+d8gF9N0leJy51+
jbuASG3pteyvRArZ+5LDFEEWNcDk77i0rnqjTXLE5aYkiQQCrQtGsvas2iO4F2cOuBqW/GdQNTli
oFsXmjZrVjU6Hbyu9bRvoEQSEaOIoGq8rpCWsmn/MbtOC2w8Zqg+TAeV5veRlFGajTwTQLB5JiAC
GDiCISwojgAB8JFjeQEGgIEA4jvnMkvDPD2KyFgk7GzdxuTcjtt1ebsxU+MyFkPGT0O1/73Gu8cC
GIjiufquVAmAIvMmyCxlFS5iovnWVe4E2CJ3TTWQ3tGXX7huQZ9J91v+GBFkmJzl6kTw4sNp6wB5
DLYpkPH2V8QkALfJSChJx0L2p/kLgYCEJCDmBfMmi3aqYgUkkuF5Jr3SRjF4ZgCEyhTVgGUFNiEL
jt4lgyImRTSa2P0LxdHe0J6z+4t//Ebe5fULzYKfMo7W+AfTJggnwBPr0kE3+4iRvA762zZ8Yn7E
2IjF2IjFR8h8D34/mdkIhLlmQ5UfaIJTLiBUI9VGcxEEEJbZ2JHWRQaJhB0BTlFG1jOFazx8gaLP
XPgSTT1RmqHVh+1NXKLVEpGhM5d7XUScg05NUw+NIshhnpmJE+D18v3y/UGrqg6hXRV1VFEMcn+V
nMwRENOyPGBtd3kMt2dwu13PRaAu4o6NIo1lrDftfoFWES6SaNJKpKQFKXdwRI45LYdARQPX8CH7
Qk/ENNaCTSNWe/dnGW6HwwkCkQmUCSOQWvZ3lRiByHjpXYLXIKn0l1B+7zAaMOwWTNr+B2ZmtLJ0
pq4fyiuWGzjPdKO4y8IEHt82+O8VHFUezm90X0UDVsAXim/MeExEo8bXLNFeUccCEcFZ1b91w9f+
jW5tunKQxzckQPiBVqIa+gAITLkt5GUFU6AYUgNt8Nf6jV4BzAb1M8rdjLBBbtfkenHT/gaXBKkB
njLgbCwYaIhqL689citsibdAsI77AOo+49VVigWBoSno14YDTVwyUwl6WRfhL9kFDzQ34BLvc6IQ
l0axTx4TUjJAYgQl/irJYLu4tiF8oKp0QG5RDkdGR+MOKQA0tS/SieGRdBrLZ5P4AmRZfL+zGdw4
GIzwDidACnY9GX8w4QSPy049BEuEGuDphvlDxvJ0aPHW4qfIEz1PkDJg+Cke9EAQ4MYYM7lUYkdr
oVecqGyP+JXdCSU7AM2Qb/wV9wjXOSviymlahHVERkwspiK7ORFUJNMXYsSIbpoaBMMsC8Nsmjk4
7sHPqfmTpJ0n7SyshL2Huq7SCO0hjcrZveMp1FKHVDn7HW8hj1G7RvdRhYy9d2eO/EuMAfj6w94c
hNiShwixNcFol84pvvNRQaZhELPm0JFGh/aWgeYU8sSaY4TNH8rIUEVdBSLFsaCz1EjshcxYKI1R
JoFw6b1PEp8yF/k/UwN74CO/VNV5nwca+d7nkaEpPlJgbYQP4vEB2UZ3wW2payVagg6WyBZqFUTf
q19aRMj7OfzSq59ZpELtwQBDmBNAXNjj495E7shuqIYPAIyjoPFt1AF000DOJkTCFFxwiTQoyjD1
o+t30OBoJCVa8V9MY4+YEu6ILPla50yfutplhsq6fF0+tW8WFAXeJV6kN332O8ghAnXFX/g8tlPm
Pt54F7au0F+kEPmN40uewwFHE0mMfkGjZGb2Kbp2dhrlEEqnKGw+FxXTu1NenprxtKVc45lGcs99
klFbsLDnsL+w2F/0dX/ZRK+WLraYcpW+ii2G7UZzKspE99IdsrWxp+CrJ98HX31+uHUu7T0BZahQ
I0b5LqwJgGyC9yvGLA4QSB0Tv3n9HbEtk6EsF4pMwHQ1kAfnA5tbHVtr/65fRAtvqePUFKJeGnn3
WvTysrs7fG8kB/rllWq1CS6a6OsxyEXzxC7GKzkIyefBlA50+GCg0+RD1k2fj6frP1p92r+NnkzF
0HFdy5JqrE38v3X6rvJVteb6vgiV751m+4VIBB9VPL8vdrCJ0xwr9eqmZjKrWwG2xs0WityTESwO
1asaQ7j1/PzpdTJ4MsUYlhksWo0duiDCA8TQlYlrNcaWHDFoNbj2w08Uw1Umq9zlybxloMoVvrKc
yRJNgh2y9iUpfh/91uonJPjnBCkFcsYobuhpKu7mTEcZjSrI6l1k5iIfApE3Va9Bg2MVrTMJZQzK
DJQKnhObOIvy219pFghqGHQy5WTEWf8kQXQkGwV7KShx3ISaawIFTsVlyn7sTzgAQlsJUiFNhhG2
DS0ZV470RSa/Vv18b9NfZzJQcxSG4ecKlm8RQOl+ZCHh7EBSkfsyiQRfO5yNdfbI4JGpIyNHPMtC
jcy0ePhvdZtm/htvyFRV1TIN3ZJU/R8kD2aLQ5GnI2KJVxq5I5fThfwjkawM16e7EBvA1O7cW8Hl
aFCooJqFXx6/IE9DfWoE2R/IEhDwIjyHN4p8u5T9YSBEElcszlhIjrdoVz6rwx5BH2xGXP0gjObr
67S4zDQDjjnSh7Er2y22vxRlAr10aFwvbALwO+kL07cTurK1Y0evjkjhramLDgYNBmKmIWiHQGNC
PQQXlAFKYDPhvGNw2MO47xAoAXTAvK/vFeRLAn/MdCfTRHeX6Q69uo4rg0w1GODHYreaf1MxTWzp
tXeh+JdIzfKynbe7ePAh5Sm44RB7R8PQARqTBZUJjgng0VZ7Vkh1X87wjzLm5soXZH1H0OgZGekr
PQDVaOfrVGWgt5llRFr9VJACVZ9VztHuKHsTCJHmMF8iJLU0HlKoX79xfdhjmGbBRYDZKjfRrfUl
zZd3Psf9Y6UsIRDmdFdiQzqm8rFqj4N89F7hGrziaUJXuuKfUQASU2lHOsUeiJxSiP1wFNLMo5Nn
wCUMK0Ok+bVEP9qJxTwEAKZ+AnQJdSyNLqRFrDY9BFnbPBaN1QJ02/qCzMqYYgsjHEz4a5B9x61p
q8Hyjk+EuWv3RoNE4AouT8yFnmTre79mysz9z/zDzD9rnwOY89z34odOFzIB+MDAh4FsBex28ZkW
wRqweAhAs/aQ672RqLevDtzl+zXZhk344xg29WAq2Y5We90eIALogzRPyvRYSsfb48QN44ZYBBwM
yTc0Ufao3GyQFwp6BY9rGbHK+50kMuOh/rUc24/nG8c8EJLvbffRjnSddtAN6RD8NeFa6KSAJxQ3
Dan3nmUsGQB8aNYp4pbxgPt6nYQ3EFhTozoBr9rASQE0CswaMLopYcBGzUS/8XuLBqd0wbIVMnpr
thMP0S85K4TnKSdaiuoM0wmWHz5Ck+6gyIleLwB7rIgJ+U7Gcroy/uK3JeJmEP3hO1LWvhBNIdpB
88Plh6PGp8DXyzBDC44fuqdvu0drP4c6+255UNJEpiGNy/x2XFC0Apnz0eJiLyJoHOm+S66IaN6E
FeJLH3og7GGKCKCGjJVF5ApG6mdIEIjSNrAKt1qQKl16sKVQxR4HkjML4j1zb+wRCM9QnVn+5oiD
ljv0YjEBa1aDBCkmrRB2IODQ2SeZ1139GjBX7Ut/ysXQijHkNnOHSAKig12Pm4acRp8LT7kde9qP
iI+Now1sWTtfc5gC55EK7El/KuWDej3oF1D70aCEOdlkxn6a99/+91mqW0L0/08N8d932X+wTQq5
ktumHZi3xNLrAifdYW5Ghc82GK53Bd5qtlzjtYADXjrsu7j62Xo5a8cKLh5mWzRsh/kFzTOXlk9Q
nc1BiNkqqhEyjEnqWfkDYmei6VkGDd6lI9sqNCazqp3DClas39hrwbkBJ2C7ZXGjacrUYS9m36U8
LxXESS677+PtZgrC4bYFA6Vmv98GKIxO/tqOmZ5sAxSmLlfDoRhHlsx+vMjBvQoUmj3rYmNG8++z
OatIiZitXh1w0Sw2ZyAR7EysZbeX1sUujXUBq0GFn3pIBuxURUKvmlEc+7WmxghLlG/ZJRqZx13d
VxHNCXiKW/e66zLuYeNFJWaeq6QqffTVRis23x796uLDrAVlAbaWARS7sLkusRfTQBXMWnZkvNu7
y/m+7ssPCeLg6aocb8pR1hI6OI59hgPJhYr9lmU9QlBRlPE3r/mWSqHdCDrBVRaAAkgy9c3FmIuM
d/0x+Rm3H5OfUb87RLyQq4cSdN2PNTJLrBAJNnmxzFrYmJm1sDcza8FLvc1aWjxeNCQBJYQ6tgcj
KhkSWJxgBzbsW5Pg+8+qI9s2QTDVeCILhs27wsoRIkVjCy8oms8p96d1K7d2oCFDHSE+kaCrxmaT
2XSpCBBgClGSC3IT+zt/ssXvJB6Ng9oeaJxO3J8rH9cu232miQgL7Usw/aBFwqbPn8t792ML49JH
Oqn5x/2F9jhOSdqo+tF87Xb+vYnmT4SLkQIGP1L5zFGAguuNF1x9Rq12A9/TxXfsDdPhmieNIghQ
DQ8sR7vAfgmlLQvBzrRwumPIdzglWOkNyK3T8PAaHn49zgQs12gQcF1zMtCe5L9Al5ZWH+cMNqCc
g2HNq9LvJ+TKnBALzIn7gdWhJCTOK3l80HHn0OG8MPkTyf2PcngHl6dD92Ie8Mfu2xYdB17PJEhK
9t72z/KNaZTTMTq4hKoSVvgUUEw0k5t/x3ElpBMcC8+asX/74y37tWOwxhjCqULOhcczJ8XjWbol
83Pv0INFhsHxwKNChXTgiOh+cEhwrHJONG+cFHy+shegL+dfSKmvDO9NDD8ytBhMI2YYXH8K/jg1
Jm7jWNmvCuX1URigl9NlPThmNDYBseDEECCy4ATBykKzGuX4ZmjZkHuY3Vi2jlA0sAAAdA7HChiW
zhYNJLUQDSSLmCt46GXYwUHigSBn4B7cJZ+z5obbRt0bNGFdMq44dEzwZzMhHX5zfjziholeShBJ
MmF+ZITEGM8Qp1A6noS1EDmEX2Ppgqy7BKlPblaiEL8WI6BCxLwdJyipMNwtX5hRfeFU2Q4WzHdV
7aY4stBY/Om53pQWnDNq4eHFa1+hov+pJRTl+qolNCc6DWHFPBO1YONsx48BB3k9hJRRnENZLZTL
0yq5soH0Qd3EiJ27n2bDXdYziG9+JD+D97KA2YrPjU6KR6lv90JpKPdnCv7OiE3a16cx93RiVF2O
J4uySo9bgiZJGwAxsBbU9Kx61eG0IuKAAwtLL2fW4fC/Dy3b+LergWVKlmIYMjKt9erwtwugqpfD
Re5ARpCNeaat96l6Id2APHfuB/ULTND+bbvS31Auyx+cImB3d3ICB5TL/f1jhPj5gRCkf4HrzTbN
erwZtNxRTIPTpUT20PLTAVuPmu6j+wDmt6l8scSk7JFrwABb9shpkP3UWmfbuIvu98ZNgtURye8Q
wESaeCyHQGL4xYVgdIZvaeeUDwarvoTp4AP8Lrxwjarkhi4OHBbZQcQWB/0YdHexxgz+g5h8FilT
0vIHGg8EwMg8GLwvt5DBOzIP7qZm4VbEeju9Tn8LiEYk69Bu49sjts04RQDfH+Qeiahjor5QBBQU
H1qBFY2elI9o4k4N1YgFNtxsBCtHXeee8jr0RKSBRW3HVU8WvhKrJktFq4j7IK030i4h0i9pFxhT
oHENmcS+IL2TlttxXRsFyI8NIcNjhHmBvdA+Dm8VN/S1MAZ9YBV+DdCix3YpUlGGt4a+lqNIYbPi
iRvndfaMWPtAN03QdGWLkymVI+KmYTTl1hshzpCarqmvrlllDWmXe3OFNsFtIqhTW9FNiFWlNbET
gFP7Y3qeP99r98abxT6/jvOJL2uhINM05kpAjbYuPIfWIGyHuSSchxM3rtV8OKzmw47Rw0Wsu+4N
xV69eKwOyBfrjzS+G7hm8UoTE5/UO2BuicaQbwf9gVBbLDVkEh4aEDPkSO6iKyFPI9o2xlKEmiLt
EkxEUGswEanHLz7DP1y0kstwbMtG3tTTj+AJnxNXUgheoFWvTtU9MwcELQFIFcyq/srf7b5igif7
OPsmDc61/tTrzMAY8jkY0TdGKpHCj1sQ0f29h2T4wFgnxofVTaF8D3PLuR/vyGpoFaXx/MsWTUig
bHGpRdh4d2o0kuzImYzOC43ZKgmn3YEkPJMc7hMwAGD6QosUC40eNw9Z3GE09Yk7DGfNPReIeHQJ
OHqNdTyetT4T8o1ywg/DBIOgJiJqHky2bW9+ZsIt7iTrkFt95Wh/bYGoCZkO6h3+zLGh9EJfhUwH
zQxqGeLlt5Q4pDKbWga9DnHnLBPTI4oT7lkrwIiUOxhGrPbqTcyz1lykGx/9NzIZr65th8WC518w
ezcnV7k6PXFyNU0y2ElegSk89uOpHsFwnPLiLA3nYYArEUHirXoByiR48TDLQqg0o6ug+crogJRI
RgeW//9ag53T/kJqwIuH2kAYurJ1ospg7fqt/DVgWl9BRA3ML7rjuUg0yr6TacQ7OAJSmf0Mvhfw
HgkUR3htEYM5w1v3AnyAxcgfAQALeBD1h/V593pLiOFtsfRdSBmVb8GdxwKXDy4Q/o9MUtvoRjv7
IcKebZRhiBxFXgT4d2i6cb0qH8cy5hLs7vOTXpDX4PADM42nNS9MWg1TRFof+u/VYyldjaUTxp6e
G5pYUCdYW6Ye7Al1JvhEDBgHGMCVJ9sitvmCMHkRKXsSChswNi/lfnzF+MOwhwXTEnTfhqWATLHN
CIFTMCDcZoSMCdMdxH4B3N7s/Bt2W8wIMQChjgO+nTvCAKQAVXHIRRtFzBxcXDhUDIvWC6fwtiAM
IQWdjAX8LCuToLN8A7Yt5vy7AJ8AJ1hujnkNil85DXMafndB0mfhIUd7mX6//ETD8hkxOjmvNLWY
ppk/6afY6n4XZldXuZwvb7XjDIPLg9wHvMDdm/aZ95lFAkH2rZ1fmXAz597YFQBvSPeGeZMp8QQ5
+6RnLuQZgMbQjFkMs3H+3gCw3dziiwQAT4jjjgZGbY152YGqySqSZjnsbrwCKA7Cfg0qJJpJVTAq
e6pLNNVP3Fpb4jPXZdxaQGSY/FLisADckTHT4kOgyil/L3ghd48ih77DpiWlyCF1xljXJioFMcNC
Os4yfkEZrL1hPAHirpkRinRQeTjXpIMWT1nxlOpna3giX5VRidqvl+f+TB+cwRsFLgr8dRHaU41k
Y+xv9Z6gR1YGZX+hmwhg0LsQyca3/mOaf3FP+4p/Xxq9+k02vsoGwEynggcC09eILl+xNzDhkuHE
8Kmzl65mWoZl1BEkEFFCyCLGs1ddbqfeS8GVYPotI4UKLEANy3MxP4/kJy9hbWCZDewEnAANScYU
9HOyyV1ad/o0c34eMGxkNldgLuLj7cwjsREG5dmXB4fLMTZf/htjE0mf2HNpQR3k8UjYS7okF3Ko
MIbqrvW8e2doxmJGxEKvwmJMBM0AsQo0A+ITyIj6/R1I7jfpJL9TuRGE0tycchcwdwwHviW+GuZi
HMXy5xqTcRN2Md9SlqTWiclfufP5s7aPUGqa23v6MRne9cNUySRJMSAj6Fmc9B0tNH2e5oH3Aj++
r3c+sp8BwQ95psvX++gadoQaugNPDE3FDqsbpWRAACa0dOyNmMEBtMFniG4GGCTuCZxDSOoThZvl
TAvl2I2n+3h66KdRP2kAxT4xbhOvMi4+6Nbrn8h8eIv50xyF0odFs4ggRmQ+LAuZjndH4JfGdRrT
iFHUqKii3YX7LtHocL3dJUUfhVwLwKHH4gEyHg7zRfD+P68MWhIq3i7+3+WubP5bj+bv5e4/TAlL
M+nzkDECVY7TJ0D3VLk0UBj9MrQSPZROZ8SWMK/NogFoOhoBUHBrYStqWgpavQ1f6MjygPJsdh8P
TYRkUcYWO6IhftJ22OrWpvN9j5qVtggFq4Lc55k6lW5H+xDFKZVpOwYcQ6IibZBY/rjIogZlMoLs
s4KLSuRa9Gji6yNWioOmgI/EGJ1AB1vw/IjzjYKSahKLMica6qD6+6iS+ikKx00mR8FItQjziFqm
fhwpEbkkz8x3UMsiWgCQTBUJ2+RJAbWrH+QgSIwm7PEe0cgly076MdH2JqLDDDvqGg/ZU/aTjRCU
Twliez7AzVrD7LhCcn/8K/OaJiRPqCGiToUq7eZny9f2Fj/kSMuYnhgXHkQeQJ4+nbameuChS80j
jxvPWvGZRwxRCTIycUQAkoGhvj5QDGeJoFofohKfMCx0mLBoSN95brgjiQfmvxyNTEf+paFnWbKs
arqqSrL1D9LrLJWP0S54WHhpBxHTDmtQhC3It3NDvDsdDOlTiTxuMcRApU87eHWBtoQkSl+jFGUR
bsdVAcD2xdOCtYUOG/p2emtIpwkqATp+MQ5XAMOD21qhSWtfCrmvvB71NEgN/5X5GjGTVOi4+XpU
S+9p6v8FUW2vYPy8DaI6PVN8syi7WTpjjZ2rouwZRKm9Fdn2Wljra0ktMyAHay5KabDEu8uhxduw
Fs4oZyiZqZfv6GdMZ/fNIc9V1MiaIuyFjqiOMVdN6TMSORLfGRMKEwjNmO0EBZsNpzSPh+xr2obj
AtY1ah+RKse2HNMl+0rVScoGDvguT6iJKJgUxBWk13/jCes/kNNhgUc1JlfU554hnMUC3ImrbOLB
LLFPC1cZVMZ28s9wLbVCcC2NJRgY7k6iygYEeD9e0thYi+oNjEMhLYyVWCqDrXSmbqZopmSmXqZY
plKmlzJyFhMuvfMJNkCxkzgZVocl2jOm9eT8SJXMQIMWF9CpvbM8dTsDWCfApVBqhL+/I1fR0TWf
+NPRPuWPc/s4j/UTRUcunRUAY0fxcTvDaiWDsjzBE9HEjwt1BOhYIC/HYfZFqv0rH6ZtukX+SiWC
wG4mTfISW2fCj6216EA8d/tCrUGhUaoxMMBhObg/Ll2Y9qGsBLpC6/3+pDHxEVA6SoqtnqCSwHZG
GUGbBJ0csqm1btgZwomCDUWUC8AvTvZaHtxHURhQFaCeQDQBEBcEsSlqAAoAyRZH/3buc+QbXznt
Tfm9up056MkgwcW4ne42Le8VB8crgBHkKM53Xgj+ktleh6QSCxjC1xeDIQ5y/F+ro4azlKOccxxj
Wls+X0BPLNFUnaaYdt8+nROOXA5b/gVSpg2BuxEnPOc7EDtO9t18Mo78byhuONgzkvYOA8AFbnIg
vf5MN7PPdHgXWn0GwZJHKZRrjK5Jg2EXU1B5tCFameL8t57/Ove3475F5eFtR/3jHU0Ex/t/nVSM
4P9t87EtVdY0SVEk5R926qJo56y04KLuCExaAnUsMJU4CjJJdU8IegZC4E209tnR10ECGY73j/6F
+mk7r/L1U+7WwgkE3/ZZ83HbDCDXLeiGoYBEyODIXefm0UVnSa2jWgF/0ku3gDmU/mMdZ3KuESc+
6SiERVdG0n0OuN3iZ+zwHfNO53YaUeNKPO7ndHeq6GhfnXPTiK56cxVddblM0uaQZ4fHGAP0scqI
Wx+zTxuWmjMwI0Z6/Ahu8InmEMbsNYt25HAzqiKv0HJ23HtwQjaxtvCwx1gH0AqoMgmHCXx1wLcg
1ukMQFmnM1DCiVlZ68Bnwa3TFpDv8YPjAxyj+QWFPaG1kG31xYMUgX90g0UsP5rJmX5w3WMV8Gu/
T085gmGDbFuSmHz6LvRgab1w3ScHSTqn9y8IBDkzZcY7PGSPKCuEFHwpXeKa7wNnJvc8rn+0sR3M
MQHv8Y57dsT/erWiworuSJoK8jPjhfsFFz0kFUrM1U/F2A73e4gfJf8d2Gau4nOdmM3DY33R+/qA
3+0yxD3+dYaYPWNCIdurbziOArJasb9luqj10Hg34aSHl+/WwUKlAMK4C1B559fQrP2bh+sNEShX
ZpvfZqC1gYkxF/gz3lwj6DEIrQ5quHHoFtpJ5KVOELItJyVziVpTiPMMSpFVn8ftbV4XtzfEeRDl
LLJaIfjcV67czUFihIhmoe2V+d+uNXJqIaqCqb277h/vRXZenvPSXZ7/o+bThX36n3M56//fJPUf
x7jWZI1sTjhglddbVbq8QoQS8vJoe5vJ8gfiOnYkXhfO5+0t4YjOFO94nORgIg7MealN8FP0MbXL
XkPRJAewul4uYNtJsYK+Qv29iLeBV+F2Ei/BOlDiub9b4om/wVJFPX3gKecRV2t8z+LJrpt4ycTT
zKOsrw8xTzCPL9JXHtzaEI8szysP6/akAjQBasjDif0feTJibDP6Lk4oajweyHJxcEAgXnV5MHkq
eSSZHw+XuN/zDEJ8ShyutLtXdNoqADx6+HFnRT1agvWB42mTy1ghlCHhKOHx4tlqSxCpQgmqEUuP
ngMMSOTiRfCbC3Us2QchqMFCPDY8M2MW3mnsvWrQpO8iqJ5U6yWAqq7Q+aThud7nedUJB7n78Ao3
TgX6TPR0/O7/04CsSf/ye1clxaKC0yRLktbAzL+1tvNrOipXTaHViJR3CdP2V/FxQ5Oog2NPELuA
MuM6OXOeWtFViq4CJg4LGb5apf+GKeFH2xhKi0AoZSQ6XveZ6in0T4B40nYAfPu8pXjfTFrGebu/
cEOyMTz4F4UEEiYRwpM7avyWIoLlC7Rrp2dM8NDUdT2Q9YCCHhYOBX2lB7s9jayny1NBJ20vo6/O
/c0jqPZcDZ30F7o7Jsq7A3UmuZ52E0GEx1za4l1o4Bifdk1kdrFM2ld1OB7okARTjDsTPWsFXgN2
/2XPLs+slIfXeyFhQ4IpwOAQaADDJcH0M7kedOHyZyTXAxUpH46Qr7CbI18pxuS6ileuZM6BBkJW
usfoj0W6n3z1QG9XwkALWh+4sO23tl/bQN4hpwj/lZEHuuWTjSXlp0o/LgBOUNkxz3dgBR2y7mBE
ph6XKjNfchXFRoxRYzbdfg20aji5GHu5qD0QKkbdJQYOCDJf5F5JTcgskQB6mQE6v1PfDVJUJAwE
NTwIXNIIo6sOS57UfWKmx4drc2ujq+0kuP0tp8yOFFPlkPD41w46/fRgDDFU0sfewqoIKr+MMlIi
XVfmytb76CGv+0X1jJ2H7L5dnQYI7g3bD79etNDg6PLTyWeoWgdmJ8alcFEWtuImenwiZMtoBJkA
P0nCII8JnrWOTZHO8A/2kTUwGgdOLWTqGI8QhCzg/zVwCACAgwQLA51mulUWkZmUz6Xr8Dcbthz+
6XjHqpY8iNFpjhaApuWtNDEmUULyyldEOezimZPmfjAhNnqgm92Ev9F2tM3J9ozhPUnh9RLcLiLn
WDf8tPJ7aT+1e4TgjwASEEQOQrOvcWrFGkMQhQDN5OrT56M5sCVe0Q2gFYDpBxaoVnxCbcslCpyl
/X7/LtzL5Fcx+MIIhFB7Eb07og/uqKgbr/U+aXTpqxDl8e2Ge9ZvkaaJtG2S/GSvpoRcn2VKOY+2
y17n6Ut4jiveBpnQNt+4xx4CVoGeIydOPnTspnO83OPmsEVJfkK5EmK1UyMUnnxPO3R3s6AGTUpo
kPElNLz/+wTStH8ZsqmyrJmWZOqqrSj/AHyUfVHKWfaQ8FNb1duA+O52+CsZZCTqqGUqHGlF3FvR
EfWBGT1eZNL91maWKHBBSLzseBjQdPQuMpJmf3jPhy+XnzaNVRqdbApERWRcJs4WpXcFQ8RBNEYY
xaZjIGB0TRgHKzeuCeOGLrju9CNeXzfPLd17rLZp5RmY9wd4G//fuuBftFB6uGp7bJFHWAc9PfiF
dagBsUU6VCn4bK07MOte3FlxC64uO5coCRayOmmV1aGs65s9q2YsujtQtKWvORzXQkQlgEUgeLqX
hOuDsGmirdBXBT7bA55IM0PSv//jmQAB7FwKbijQ1ThSpf087+XqW/GpYe5MazFMZ5d2GfV+XgPk
Eq70DS2RAzH5rZ+DsoeSA2c4kOp9CkXlEdV9bBRxg5C1jEHZYRjf5IQysoA7gS0O+hTvdWNJoGth
7jF7XNSZpnFRZ7DYryPFrhfc/yOJEdYt1u0QTEOtMvT089kfOxFGTF2b0drx2zr8cuM7Z07Y+DDq
GsD/gYUPYr3ByhBR0J487YanS3+ecVppp7to/h+t98s16AdhQJXRoZfP3Y+x/4qbi6lNRv+GPBiR
jH4q2PZoXoc4U4E/1CLfk44OGomCufbGNqMEQBvR73fH/W3xGwQzk5d/6wtxRa+MA2Vpws2ekK6U
f4Sx8iHunzTAr1CcR4fEQA8IHSRM8HOo9badlHAgpGAzmfRn+3JKU76PYz4mpYYSITKRHF5F/Url
StlKL4iuJNUqP/3/EXZmzW1b6Rb9RajCPLxiJkiQsi3Lkl5QtmNj4ICJGH/9XQe0czvpVLqKlUo6
HVuWzgG+Ye+1YepoFE7RjWKiICJ7ZxTJlcT0YLGS5ry/nPc3wi0o4StoAIldJxk7D/fDh/4bo2/2
y3RwrygIscOgIMQLoyUHwCxoGrRkgCCRnczX4oWmm6wI1KDiwUmwIW8QqiEWdn1CNS/PNDe8x0J2
enweK5xoY1swCCOIqdoMgNwW0gpC/ZPSeCoPXzgPULODLxgDWfAQFYFKha8BAN5IfA6P4b0sEZy+
rzQ2B8ni7Mq7YL0wAhsjxwRcANeIGxHOmvBdUkyd/U7b9+vhU4KKHQk7LpkOqAfkrgB9P0sUIu1Z
m9hKgKAfym7xYx1FMJJA6+IJy2McBWjGZAwNWBSWpPl8O0eqtIf7OZzq6jTqR/N+BDJ2vqTW7UA5
nrfMAvmKIQKTX/BiPCuOJob4Q/WKnn3p4cD/D7iEqohq+2/VOAJk29QswsopzsSz8j+qsrHv6kHp
yD4bsAnMhDKI5xmrAKv1x++SSCSPfa6lfE5SX0GyiM7gGumES/cfGSNQqQ+c3i6eYA+AAqt2RvuB
RHKjPsE4IpQDsKRpe+OhdkMzURi08kjy0ZchLsMF/eC8ODicsDf5f0pv2VTzISabDxWMPoiPPPhi
I72CuaQfFJ+Vyl2sbNnWsqpFit5KYj273mJSW9YhvFqBQLY4fsHCysecrqBJZEAeDoCqATqoITUQ
JAUsbjjbzMq9Rg75vfxqjMbVeJpcFpCX2tf/4JJrWwWAEY1t1VvHNH0igfSJURUbyOb2hAVZOTp3
8U/LCWlVqXnUR2sV51Y8J2SAkcONe5VN5C1PB7Ia6uO0Hj389wEA6m3eBOW2Q4e3rRKBPbJHZGxr
92JDxQhpGqOJga0sCF2dHCw7HIctRQBDUHJTtTBzqCOFYLMumBkEXRMimkGwWTUhVCJUMlCJcsyk
bG5TPdvHZBAob/o5Xbr9+QtNoMPNH4IKrAOeko0eexVof2pDUGpQ1JbDWIPl9BnAXCkMP2ZG0tYJ
ChmE8roKzYaw7P/FLNpIW/92OP+2Hqg7o25M1eFnXricz/wnJ7R55Yzy0UGs4cOiRnkdv6tMtH6O
38lk6ro4r2AM7uggXzL88tfojsvAhrPucmbvr5zax0Qme2f6hCymRZTGO9+K7xZXllmZOMaSKOE/
qLjHnKNSnzjP9uRzpDP+up6mjZhqdT5nmy+GNxjdte2RYWfRryF1v4gDDpnioZ781kCHUKD/IOuI
oVNMaLRxPq4IC+dP5B+RD49Q48w4E+U5ycFbUHzz59x4i4tHq7GcxQAZoca83Qko0erg8815XAtw
0Qg1jN/3A61GiYzjxxojbVgbIuF3XBVmsH9qG1ZcUBulnGtTbzdHQTp9o1RzKyFsaAe4pOKWwE56
XBQcod12XYA1yHVYttyYhil7nsAxuubJwBVE6IFavQhZ/eNfImHr29mzZI/BGTep+lZ9A87KdTJk
caPaCsscmRUupCNWq3sulUyw1xMSm8d6P5fYV4ihzoAaXA8rFv4zLmnnM1eMqS+3TPqsw4JMZkYr
vH7WGInhTBeZEIlJPAnvUy4es12Xp7W4enWbNiS+bRewX48LIie3eRmohvGDMTkUkFcuIh9SSPRL
qL+y5edO/rnh52YCYwXDqjA1XzHqgz2PmfJySzNQu1nEHpm7OtbiumYrrXV437B6vUkuUtCwZmMH
53J7H37hGzFEmmhZqjYs2nACWLMZVR5eFSB6fGbdHX/Ie3Wfw9m3g2wTY6PHRhDHDX9ccgRx3HNM
WSZRVuGw3fdLy2TIIFdqTOcxHS7pbBFUc8Bfx+3PGdeR7yKMhubRL0/VWcj8YC5i37LFlW+XAzPX
tRYXX888hXkHQpf6cFdwZe1L4oKe+DWckpTXRJoSlkA8DaBc8kCwb4TUwVCETRMiYbt5avrvNTzM
sv9+b+mWKZuKynvLopb/63trvcnZubtw3LMf2eyiscagsa9493coMWOZhc85kebwcdVTINF0JwTL
o5NTAfTRilBh+K+vEMwsqngYAr9DmJRXoKAFwg2fZSEat7TZCMrgkyX+IUVr06HnQIS1Vei97Uub
sibfp9qyh0HzDlYGAYcZXGtmNMGoiUWJRtKi5SFhmoMeZ6YAhFnkt5lR1cC3iDs9vhGg4ld6LGmx
pYnMJGK75MrvvrV5fIWWAihapMkimxqGGPrXyI6UJUkbwzih+z4AHghRULBsJpV62xRSCFFZLr34
wDB2D9DAzNODkkC1CBwB1S4FpOfimr4eiAWpmHJKSVPvKZboQU0JVkNyJAbKG8GiD4l0SRqFotCt
7iFNeEFsSR1IUBKIaKV6uASoSmbhd68cxjLUEqHshDiLhy4qAUocuu1oSdYBEIW2RUIQFUk3SrjC
w/za84gQnj5pgkUWjrfw30+N6vyDv+4vp+ZvU3z5rDvDNLFD75PshxPPPP0hn7Yx8ygJCK1H18YB
4rXBGcJJyzEqV3GS9IaeKpy/k/dOK8M5YlTJUSJ6ndOEFH5PzfqdNw7HCnQL2Qz+AvEwJ5tBfDhb
fFisqIuI+eLzwCBxygYWvxQ7ApmHmJK2htFltsH6MVWhqryqsM9CEd6IvIuDBw/pfhdnj48MoInj
x9/jp1HFOVxmQn6IikXLIY5i9SYQRzxvZZorgYV8HMnMJg9afDiYBmSfH+YP2HoMjtjlcUCns0u4
DusLigrGRKQLdlGOphkSiYlRMObIFtupZb3Hp9nO7oUhNAhkF8hdsR1iB5Yu6z9NBIwR/4V5CZT0
QMQJQnc9mmZBlVwmV8Ic45GVfFGgQyD/wI8pzjjSQI45Mm9OOs4fuiVu9hwUP5ms1ji3y521xIcn
a0QaRlqkq6P8KiYxriFsjlEOjRW78scNoLcaINnyM1jEVQAIcFgT68P9p8Lo9foLGMKFgBmiJW59
oLlir85dEP2VlGBdajf30gDldrsX2nY1bAncDB1E3A/JVfd4ETgXrGk7OoucFz0OfnSkvQv4xZOv
4rp0OckkQUmWVo07OCBMZ9rydGZcunz7tws0CxQEf+EaSYSYP8gRVWhgDdrgEVwpsBHcKly1XCw5
FoTnJbrMLltFyeOOAdHjmj0e4vYl5SFuC/uqf/nBXx4JxMoWxbLq4urNgF+2C4gBnQ9uVwZCXEPl
zfbwPHMXsR5zHQmy4UaeB3EpUYL8+72ERvzfT3NDI75V1mXZ0S31b12IIzeOVTvInnVQWdZXVvtk
V1Hb1cDrdDiaAFWOVRczbLKhHhKoSpaGO0thrkRnPltmKiHi5HviB9ET/OmoJJFIIo60Xu8ok29C
FcmdMX7rIRFDtsRKOx4aSNSPLB+A6zW70zcI9uDrp8veWg8l8htQVsaRg2imwNiQN7LaQtfobCpi
tQKjFqIfJqGOwQgCRqSLV9z8xCey7mGaJcA2QqeISNFYUP8+kpFIRWMyeCA++Aq2Ke6t2AVwtEOQ
eLE9Zd1ZmwiRHdSFJ+4FgFVydnYBFLcY2WG9q40gw8lD8AgPkA0F/1AWol97aAqREk4IPBGsISG1
PFTyqtAN2igQGqEYRC5o8Ag+C5gIEkEBENmUgQgCmRjS1E4ikEhsClqRRoTsT4AdCiH4yxpMx0yy
hc/6gqXij+nDvx8GVfsH3KFDQyrjkDUdzdlWsf/Rkmqdrfb53ej9gketFpx/7v09Izep5yM2Byal
3LB4gBio5VkXEfM6Z8nrHrJjdWFdHt6ZkyzhDTtFjoMuBAIpJfVXPCzMVc39Uu/Veo9lVkklMF4M
ma29his1281owoALitkZllRmZwzOIAdavy2pz68p+YyAetlJwMtT8l/OV3J1iTmtimhdw/IuKLzy
V+IYcXgSx1idQwlycka6W+R8Q3hdwrXEHrSV8dTw9LWPplZjLJv0i9hAjIZQqqOXVRBf8v3nmOH7
Y7pAiDjcLmJYSBUWiQfnCgyuvzz9YGmRrBaGiC+YWtBSE4UIMQUTymDt7vM7Zp4vtwXk4dG4f+7N
z7C60FdojPKT/B61wija6SihIoNNxkuLsXyNW9oh+nl2+d4hYIzFcKW8hKQg4gCCCvprtoJ1by/P
e56JPBCNC7AUWlx4etfkCso7UGYRQd2X/JBEVjsZ1ARQ8xHa1gQjFhYQUTg0DgCl8DGyV7to/DGD
tEdjgXpXsOsZuTBveciQpDepOi5GalbsdQGquZdq38yJT1HN9GbVQlaqTG9uEBVZf4gKRKNt+Z0v
jIMFmskEmQ2re3LWdysqf+QsZnKbAU7ulCx2bp8xeyBi+PdzbWj/MHZ2HEPVTJsUa8XYzv1/nOt8
sVbzckfvq3SkNosnHIWEhQyT9CQ0N8wDaUiBrhdYKnARbgWpw2jABl/1Oz69lAJM1ojasPIJh3Hg
F308ow4ApBaf5biWYzPhlnvoD+T+I8PsG6GriOa2NPXz16ua3Fg4zDzGktSO2tYbvlWfZykeUAII
wsKZQb0EzZR5AAths4aoKe6h/o7iCmg8H4E+IW4war+Bquig8bEcwpmGIptp6DklvYuCnyUBxdVA
JDxKS4o/bAlOwsOdPzcfTXGz0bchMaIxEu14vwgdCA4UhA7EWJ0+FMqepSRrgEWNAZ/wsNHoh1UP
jSBSVVYPlGHjd755VbcT3zlqr1fqLZ7VpLPA500vFtivJ4k8ZRydEvYgSjJuwERFzMai/fCnv9Le
oJRIXbjXqOtT+WdKAR0NGA5f7ngnN5fLw+JiYsHq/PpYFBFV3BmfRnzfAmJtM2yYzJgCyXg6PUDc
VFz11gHMmqiyNMkPFWB1CBzRoDX+ZXAfq8muCmVApZ+WJgx7bQ/Rfhdq8YIdJqTemooY04K1eRUQ
UhHqy4Mhdws/t4NbyVY/4DM2wZ1AdpLXead72S1k7GXUARwGHGuY5AyG/wfZjG2C037mgzd8P9vR
ZY0BbvGyYQ3VHghO5HXDIsrTQeKL3vqC0Ni9zQftI4ll5JTCMcPZUKK16V0JhSnvCT93L8sBudpE
b9Lve6KKR4GBaADz+iwMefuB/raEO67AL0dbvuWBYUfE9OC6mRnIf4Bu5GHE8JcvEj8d3mseNc77
2gv/uIo0Y4gCtl3Mz+PIQw3GCxQ/dtYKFZv0jqMmcPliSULkX7B2c8BPwrs8jEATMOVfkX+ENPN0
8gQ+3Xvc+8IfjS5/Xb2rToOL821/zgSKb7zGEgep98C6neEdQs0j/BYGDRsgVNfgWpRgwG+N2Bp1
LZnHICYZv7iS/P/rQWUOIotgNliXk9vyDNbgjgvbOmN/htfW+70/RIcKnZ0dRU/Ke31G1AM2jNf1
QddYawor44rbOM8SLPTl7knhgbzGpXPi53UAH6j4hCGOrAsWAVDXud/mHqFHbJvx8MoGk+UiBS91
bV4Ev+OxRGG7zPs37qPApB9u6JVJGkRoi5mY2OElsDpXxkPMmP4mWIbVR57keAtJBzoaSS+JKCq1
SxUovQd12TsbwNAguchVsWNgTmPm+Hlhn2YguQtMluVT4EF6LpG61DuNaGrQ38kdecWSyE1CriL8
lXPDLjwBT1EFcH8Ez2Ihf15gfshOhL1BxSxFq3p0oFm5cJno1OZZRFbs99qTJR5QqBX2DtkoAHCm
5AZUim2FCwOH9eRF+SGRWwn2OScgJLzzI1UCYeEut5BGuEFgHMrg3x/x5kbu+OvA0pJhq6uKyTCd
ucTfNottlZlXdUQGyu5UH1HkxTzl/SuRrmL+gDKMkQTlyqS8NewYbz/Y/vPEk0TXiHilbI6NlIza
y20XEkZHJ+em1mlA7LCKAPvxnjiOO6KULPdwo1BuVEHPLaMukun7guwzyXx9fzDXtHWO1xeLqWbp
8lvxvaTCZcA2ecxkWGCy36WIb1rYYIn8oVbEilJHkEeGCr4NVp43GHG8hTYreQqnVUxIGY8yGzUQ
rXS7ljGdvDuriQWTa0fcoKwm6YQlEU4gRw/G+42nuHPij8FmAID0V157FmYX5Fy4RgliZK5Hgvwv
etkDd0c86qMqnVoQEQJu91i1wLRj1YLJELkC+hUsRHaoKUz1wtkK9CJ0nh90KMhI4nMDmyPI38hM
4GF14k1B3wDlXs2C1+4Ve7//ImM/wBc9/YLYs33kjUuPnjZE4oHImvE62ERmvfU2Q9kEJLnrs/Rg
uAwXoF3IV2B8v+MNjSIdyWT2NCKgXd5fnSZNq0XY4k0EXzbQ0Gc0xhSjKQOzaAEvIRwUEvYPMoYy
DOsRwSrIHtF4SD0xqp6Pxhf6NmOBlP9qkgHtzgT87qH4oEtO3zHLKZG9skk7hvDDrqYLNpnpwGMs
RbAK76baDB+F6OqH6hqcSAyEWKDEaxZJBZS8cHzCVglSf0rPgNkZQuHNhcm78AXGyHYf/jiccXTy
dWSiuFT2qiK0e0ad0Okgb78pAR17wWtA8ylAwVRCjNwCT3Dlsd+c6Monv/nZ0Xtv8lp2gjzM70T4
Uq7Qw7CxZYCBFB9B/i3KhsixBRYvOFBfZp8qI0TMfgE0w967gCrmsI8NiX6wvwdfSuHH8tYPVK8K
hmxWhczkMZIIeCRgQ1p8Gv0DrwM2h1p0Ri9PiZBUf6CCrOsoTDWU3XZ8yyIS1yhKa5HtbuZ8eYGs
hU0WKgjuCIcljxftngByoxbqNg43Fn7ptiv8R22+oK6jQ9o8o48gMlCsIIqnSMV0jYZ53DO4VpEi
ntl9Jjjpa74WK2Zz23b+4c5uIRcWNzQplyEsaB8x3RXgkiLWxWSTgS3mD4GO5OIG7Dgv87uVroXq
sjDNMLnPuek+/j0ON13xv0A1ZCEHu3RePMvktcVr6YV98Zo96dMe1WNBZDnv1E2G8uZ6DhcpT4om
uW9ZNwCWMynikaFHcsmGL+TdZNoppIAO1fjmyCpesuWJ3wRPq2LAOAxc4bIkHu0ckoDu4Xq/QbZg
Gcva9uG/4w8N6cl4f6y8a81b90W9g2ejSvHCX8c484FHzr+ZkV3m4aY0eLUiBmfq0HkApKD+AkFV
OaRteLsilota7iEqOxaV509EieOemBpy0/G5fKzVQ62+AJYiEk1tnnVASeA3sB1LB4iEPENiANC8
PEfee8gH9YBCZwH2UndxwZOMU8RPC33h/ZCDdr5FJlb/VNYOKLs7yBgkMJbEa6IUCJttnvMY5jwm
oGwY5kCtwmUKYU8hxUPEiXYTKR5I/M3bJfTbA7EWp/F+uqEjGFKbJzO4r7t44xFaYPYiTLbUw9sd
f6KLa4HpYwpRhLSmgf1k65cvCHLI20IcLEZArKRNQ8AaPVBqDnGO1GoR2VQGYW1bRjk5wo8kqkFg
83hlWOikuK+jeGXAI7nQYUzgJVw9tjjf0w5rsJXcz3vW/Z26l95ou7B+VACFMQdRYzKyZbfEqCb/
BaEyFwGh4qVdgQre4nuB0WU//v3dylz/v+cCGONRDtq8XQ2ZFuqvI/9xKlgEZM7AvNiT58Bo42zZ
rRi2zsmVPBIkdQ3pcYA6MbJDKtroKaBTDEavW9cObL66BzzzkvaSDJdkuSSQQDBbU8oDW38PERQ2
vT9BR0hyOkP2tttoDFXSnUl8Rf63eIvyyfqnQVQq3NaBpCoS0ng+xdd1d1beDLIFrV0GKChLaCJs
dF735Eo5dWH/bVqfqGFUhkGf+FFeWZovJ8T3yMKhbqEG5/2JGjzDHFQEILcYYiksplJU5DWcCPIL
M3ZaLmOPBwET0T7j5Ydon/cuWwG8bP0hW9PpSm3eCQEt6lk+6Or58Kuyw/Txqp1QBOON9U0NCTTg
AB4TktiM8G1kFIbpgPkJwnKcJc5x8bDk8t9fA4xYUDgZhr/cFdEEKnnAJA5+h5tBXsPbxBdz3YSN
509nmRjTY7OK9elKONFRbo6pf75FiuY12zttIv6U4YFHuUz9g+TT6cgQ2FOWPTTBfF0LKjuuMogx
7LbzF9AFLunspz0YWcOrEErk/oDXd/Q7RYT68vPPbYhDob1xaWjjwOKgGb440c2Jmt0DCSOzzjNE
Kue0BjPfYc4EgBSyEJUUhZdHtptDJk95ukSXMS2ZoWb7tdzvcSfOvP52Z/eDSpathtafqa8oObBG
5N9sLbry6L4dAagg/4AXggOI+QubA3jkDPeCofrgyDziX5wy6E1fuj1jwOwa+O7Igvg5z9fTRTQ8
n2m2+bbaUWm8Yl9STX+PmCV4eaVzltgVvvIgeIxBqcoIKsInmQvSaMKhS9WzqBOVuwhnI+yIUEEm
CgvFT/2ELQ6uA844xgf3gjcnzVTItwRSG8mgOsIDdptGYJ2YNtwHb2FCImCDoq+eyRPZsSnByO7T
U2egUlC71tkTp2ZAgs0RXsAR7Wtzb1UH6Piddhi1QzkcQEID6sNJ5UnAHIKBKhjz+8IpJpWkx2fU
EOZFOo3zVUXaxEveYLAZDhDIUO3cIt0gstR37J1k73R5R1YCoDF4uXbMjc1UXuCkEfWIwvmDc9di
tiYlkK2RH13UjITGRPwys3+9Ccf7Y9qrjEIfd2Gg5lIbCl3dBGEmHgdmucIdyC8xqsC2Q1WCOhBy
SIhlIHi5JjIquHA4oWqFcPr7Oigdn5QJ2+dD0igPBCE/IyGVnBLsYVpEdCtxrVITL7MIH+GkgnQj
xK5IWPpp3xndGFbsWITxxhc7Dn2r2xX9rqeyPu+GF6h5ckzs1/ACGQKAXJhO550CjJv/dxbZBLix
ZL6Hw0d+TtzX3Ai5cwjir3zPFl5PYvbJd3HOeR9EQJDS9BVrHsl99en9NeNFCqZTiXjYqARnCFzU
Iyi2/FhIwjWCwPjWp0MdtQgKN1BAKXstTDV8G+RcXLxvICcKA1IBGWD+TCgWYW6XQJ8CDTqq0Es/
YphIU6m3KJV1DKsT+01WQ+yF2AiVP0xLdNUjmQtj0BGq7A93Hy1JDLr4MJT7Wtpd1Pgu9LjI6hDq
UvAh9KLgwy0J+x2qUPbJ4q7cRGJeSy2p/GK8m1SU0Q9TJt4oYBJxxc5aIojw1ujRY0eaFjVcylcc
lujQKFgYHmAzo15CM5CxWcBMuR5ZC9Ejm0wkeIM4wJlANMVvwRt1AytV5AL4xOodgLy+EIw8JHfk
gaIMQCBcKc940PglHQMgyQFGnPrddF1Q1Tq/Opl+6ewdQDLJ90j7MCf3dYe53QTbbX/CrMIqYPC/
FHmKfHh1jrf1FBxIpDWrw+rpLuVdwxQL/CGVLoLn2/4O1PpRcj2qwYbYHr4kwF8/55+QvYHzEzir
kTtHxoH0legntrtY1dhZIbDG5mzsb+4TQG1YFEgnvlCCwpfvtT/4RiNqZqqAHRAuO9MGvoabS7Rj
XPYxidjcZrSsWJHy6AC+pfKWCUyBgPHhk+DHKWQfmefCxqCa45NL5EIwEonP+CWAl2zTKvTVWYn2
NEREirlHncPlHjly5FTxnZekFa+e6YIBF2QHviL+jLMHPZ45yHeJNw/+EQICMH3o4udGfiJHIWAm
GI7X6IuYmUBde+lR32KmEjvy/juxAkzGLTnCglu9LDx2d3BS+P078YuAJD3vIkyUHI15cyCysSl4
ldiRDg+HIXwwfaf+5dsfdCjDg4n/gWoaSFIXQlm30MUAx/ServiSSQiDDqNDcoWhIoSJPYJIhmgz
XQCuo+GewBX2ruSgaR6LArgUzIZ4vP4ax/NP1YjghwPDu3pFb8nrmrezSwquwnzK/S6sjlnCMZuq
g+keKIuhHPEytMDWEwLw/ydYWgLvDZL9SQJjnfsS7QKp0ShnhojOTO0gjvO1EEytJCMZfOphro+q
+oIAFWsK40GsKbb7BqCLCAwG/nihGjd4UA7/tBf/Sphcg5xABN1bHXLKvKbxwC3C9hTdAGeJFF+W
rzc3aqtDAJtDKHa2LS3+Sz4VD14pkMOeEv4SBvkzdxC5AuJWblrXHIlZJ+fd4syBq6O26EXAJdZm
3s2Mo0qil35RqZoN0wCGCgYVAKr+LhCHuCsdk+mUL8NjCGfSWYiKuqbxJ/3uesRO4N/hTF0JCKet
4YW0PQ4qVJtXXiCnOksV53hRUbWI7nRhQsxbautiYXNlefT25SEkyo2ALx64xeOO4/MWJ5ko1G00
x4PFuWKF8IGNSJjOis9omf7snDjf7Af58XbUbFD+eqbivKTxM40uoYgEOTPNzBEXXcPAds+g6rnZ
xBPDSnMwF2wfwJp8SD0891j/fbbRGXBkl8dbUjJ8q6FIYzeJ9BnsBbGJXl1FDTgkhiowMzG3wFYo
/d2TmPxCcPhmXHHVIvbb3RTW3QE+WJ5YliJ0yHd+v3VXybtA4vnBF1b4tOIc7aX9MPM3d1rZX5ey
J+DUiWjkyXAkgKN+Fp0/D+9r+JXcDRlLfi76qkvnyQfyak2ycQJkudkUjpssd2lIeKP9sVA4pquJ
/ze0UT3hnaMfGokkYrTG0lMQM5XqF7pkpeyGjlvAMGE+72M8u23bS7SOxd2/v+dY8MDPiKXoaPBw
/BXryFIU9zvZBmdUzb9mT4IjrojZE4Y62OFDEzRjcCM/0PFlvBu1WIoyecImsaAlPoevMdGOWCg+
LsAAur0xwW/emdf/IeJV/sGcasmOLJuOpZu2wgb9r51Rodx1o2wRB74skP8Q5yI5J3oLgLDjnSF3
5DgL4WEEFMo5YwfeHigfWT9Zu+mc5GpSSckr9Ea66m2HTjVErm/FkIRgWT67OyLxLbXU5AXCpoSX
C6tmwjFU8XknxIr8qvmQ9TxwiUYPMsLE4OIxGwJxU/rMBfDaFFs2InyL1NiQifmFNd6xNY79cLpX
tMMng+/n6u8WphK6SOCFK40e8cGVvg1hhYxXjdt2J8nJaGDS/6xaO14LsyxmApkZMwO6bc090yYp
Q1sTOnblHXgR8hQ8czf4nqCZwVdxFwGhw+UdZA9rdNR8wHq+qghocBdthB7vUkfkcKvY2CPFDAnH
Rb831rzbg1YLaPQxU1yCXkJywoQ/4DyWOAiqMI4t4/jJOh+789N1fKKJmOK+jjV4URtgfMVjRZaq
HaI7Y2AtwVeNcJH9e69sOf/QKsMPV1RT1y3Nweby1wOh9VonLyr6HlZ3uCtBvEA2sT/RuV3ovnhZ
KO6jqYKfISMRdUUrR/Az40nbwcmB0uMzqz5W7HSU19s+k/FNJca0r3ZglSnTMaxhQi6unmhcC6a+
InFbzH4tWjC+tbfotZj3OPmYZpJIVxYpWXSAPgn6DFOT2M/1yAxZmfcllLPmlEUrDgeJ/qtpTrOK
CR1bSnot03fcvSyNjH2Ngap+EtUrQdLkzn1BTH/uouXbAgW4JXAF81gA9ef+0px5XcXT6OYkS1xY
jsbnjD2a8E4h/iDkDeASmo/cP7f+nzuL5NOIk6oReRltmzSRWD0bTDOIffFJMxBxSrp/gazk26Di
mPkpIe6mO8DBQiQH1Ap6neRB4MFCBXunvu7oTxnMgzti/i9ZwtuHnp4QMcunJXvMm50TZpeMCQ9T
abJfkbogeCWViPfJ9/N6aghQzU5adrr3O5P3Xpemo4+Ygc5ZvlJWoc9JzliPL8nq7LLzjrGcaFZM
ghdvAZPOlaQPABDe+Nz8QfF+lqkrf9XvwCmQo8/BRQvWKjzzdE2kTzSPlpiRHSTgny3Wq/SqpBMl
Lu4lMcDAqcOMfz2aIpLn5NSnS3PSsyMG20xJmT3F1HZY2t1X5tfdoSJi9H7ABMD/q4Ho2h6lLqWO
TiTXf3995chccsERp/PivChDZAxC8mZhhHom+g+1ztUW9DI+jGXqrYXTPUbgTHTQYZAqy0Tn8qw2
T052ml7ylV2DJ/WiP9LVqD2KTMBN1CFr0XLE+XMHNAdekr0UtEE6Jz1HHxc+YtZMT4Kj6+zUs6B0
66uHtZRmrwKFwxaw9OeSmZtY31K4bSptfFUPXDlcD3xVcD1482n7pTlIC5kah903YmkNfq9iNxq7
rk0uLfOgfXve54FShohO3eIPFiGutITVGqJSmVjn981xlQTHn5bPvCRW4fdaUmMqV3ZM8CUePGjG
Zn/dvho6r/KydV5kBSVOixAwKF26LSFf6T0Ufcj5iMMkCzPXRFouRtDhHFU+hNqrcZzh0g6nnYvx
62oHjsLsJFDHQEZnMgYzO86nh+QE2B3ReyOwjjlyf5CMm6dYv8xhV3xDyY37qcClh4un8b5w6SZv
hH537PFyU8IjZbshWz4cCpYmeiDG0V1ousHHs1D/TRbDK6ZcLr8yY3AcoU+60MRFTxHinsOEFIA5
+hyyTiCxqKMj5789POENsufwEfqDYAp2G7uFmapsPd3X09w8KR7hbG4AlePtzWzTEqdcwew8hTdO
RHrmvl2sfbns62WvDgnpUEofZi4B6lD4SaT4iGdoNsK38fYCS0Q995Fbbvtg6ZYguDHZ54NqG32W
kvsnezPFipAunGUyyh1cBkmbJTfudYNc6Bh8YdqM+pC6FrNHcXx0qdSNDr33EqK39G332sd9Hw84
ffsYSSEh7iS4t4wwXEbJjLN4KjCKdrFV3dmTbJBY4TIVvjHm3DlBvs/UiJRfby7tKyXrxQgpWWty
QSMsuvQzhACz6H9ja75gR54wtO87LufxzARETstnq9pRkE9blUmINiVmx5QImATaRRLsPlbtMetS
3ghxbscZBCIpvSvp0WC6WAQD6tMN6E7F2cwC6D5+RZJ2t/2cLAiEjrt8CJo6cGy/xVf0QcZghn2j
xNK+v7WH8pYiuXYdO/DfrkYwS79eysjbVvaIidF6eRkAj/MebQZZ9tM1zAGPMNDGfIcDnLQo/255
lYsPAbGoz/t5Ircy4iVtI2qzg2sVzk04seYaw9YJf3o9q3mkFy7ZYOgDKAL4O2CUos+lRKdz4htq
2xGhFFSs2jkOVg+rrvqKQRm+3OUMJlC46FQptZS011HM772vxR34qTAo82VZto/Gkz/vnarr1esI
rWT8BQksnj41c2Ct2Cr3o3MAt0SGSpHkrcgZvgIg2NbjDh6GPIHY5X1YCJAUX3QZAmMS9D64XmC+
FMFjwtUrN8GwJ0tG24xnpEJIzxDWwdYiY7pJEWBPl/+CKBoSaPABY1V7GNXYupsfrSGFHoPWZuqE
j0c+ksf079WI+o/ViCnbzOxly9YpVP9ajXSl7rTKyMahQ5D/mXinDo7VEjRMmlu/YTYii7BhRsWF
dgglfn42IVU+Q8U1SwrtB+PI1xI9x4avRXg9MtQGUsMrCgm7+szcS5JCBwUgG9ViPbKVRiWFJmq4
HyAhdbtXBpdnEXzDbJgqRqeBMfe9CVecre35fjh/Xdv0Mf8Vr7tCyAIv+mGFu+DPIxscAkdpOMMR
vQrlH5uHKuw9ZQofQn6E0ah1UBsyvtYTdUvd5RXIMHJ0ovGAzNAs0kY/ZPgtn5Gd3kr/vQWIHRH9
Cfr2hlOAVCzMMCiX2cjsGRd2G+G2sBPLYpQLhv0AkYJzWYNoQf4Yi9Ytj2ndUAbSt5ElpvsIA5m2
gFABTEHcIEszNmbwKQCPBxPqE5QmeCtbIl8O9G9WqiMMVN60CMYIKZt7uU8sY987J5goX5jMMn1G
x5y8fWHcYn8q6fwzev5jffhC02cBxJ73q7kn7dTFlGNaRLl4PPgmbFMXn2EJHT1Ys+Icr3QUwLWI
a1ABP4h4SGvy3+RXnlXQw/FoMl2At1I1R5QoeG7eiF3bJg2PnHF6aK/kCc764PUxcSufHQIijeDO
NFsSwE0KeOMnID54/Dwj88h+VUP68Csz4N59ZMYoL4gROwV3YCTV0UpobsaKPKLkG9NWQnQcrFOg
kMXBsqVLWwJykDCNEDiAb4FGi0Gm8LbHftX4IDfJ5KNXLJnbt8GAVIEucZMqcDOx3AtSGttxAWIR
Alp6a4YewYO9QhPaMfFEoYDENnfjIdvrRkJHiqSW7pHtQOvgsvT//QIqhij3/yZLgb2nGLalOpqB
pvavF7C2u9zWS9qB9YRCpmauZn6mQ51bkQ91xZTYWYDwTwCiiDlD36dGF+ndAl5RP9d4P5VkftWj
ihCa+pjVxzxjNvxSZ0cKd3QId/nYPI/OjiplKr05oz6KnTFyCuYjwm8tp+PmQkdJC3mYcJfb73AX
hHCrMLDBGMbUiWMNDtojWrvGpgg7AGJHiMqtKkOVSoERcRN8ND7izdQlUS+wpI4+whW2B6QKEXIr
TmMjk91E2/gkxntpxRoOFBouLqR/4sAnY/aksaRmOy7JERQg4gJ5G8J+5RwyJ+XsMedlcMOAxaag
uwrFmMFRY1W0Bt2xo4lYGReFZ+AEQ/DATgjzi9d9GN+BfzJggmr+SJE3tiD5u+F3BgJMHyGr+rub
IBUtxxiXi87wisaWecUsQqdGPLIK0eMBi6b6hgxALJeAZ/5PHguy0/8+FKqsaChSHUdRNfVv69Rm
XiZryvrBR6vJeGD58EAg8DOv1EORpYDBG4ek9wgBTYWL/eWhXWpqsW169I0YJXnC6oSj/CK1pEwH
2DQgSGG9lpL/swT9mbiEWJfj5SLKcmWMdJOCLtTAMXkGq334g5Z36nY0fEWfjhcC64Rr3yaVYUHd
tus5lL+BJm2gmq5ZR+iqFcLPQN9cIgyIGgEejOsjHWZ8A1ZOSDY2wMtFxKYj8N2xcCBuYWb5cIsN
HA0egwUqWrOMMjl0GeAJy4kIm8xdtgQ8MlHyoZBW5A+Ae3hemkAdGCd3LgwQvCh5zYJIjAmfgPAt
CB5aNKNoHqgLkuYnFVvOxKtNz3RIaHWgg3w/HHC5A6IeurhhDtgJjT9XgUK/3t83Wwne9EJLblpS
XAGBkHRlGwE1TgvZ5Lli/o0FlV+IRI3tqYc9GBXj41gat+BSfLDw++Ps0fwF+dnHTosmOZSz8F7G
KkgWQQwWJNoNFMyzC+U/zy4yzexgpOzH51uGkKQQRyOzKtQwZn72qWS3waYGo6gWFz8AiaLVe+QE
g1tFrgd/DdAqAT1jFiPWs/qIpTyHpmfnLVR4IzuumuSU32v0h7fksUZHjDaRU4VmlrqQ/uV/aPH0
f/B6WSoqAQP+B4YTXflbypYYiimGowz+HhYlkNfHJpapRrF7KI8RDKAW4DyjsEMfzRSDlI9LCIiN
jhyVQL0t7RlMaNqB/CoiUcjzDt/r2bdJfCLIMTJVUR1wnqkOekzZdXDJ/UvrV60/bxnz5kQaGamj
VCvhc+jsFUa50bRGZRkXRlzOu5uxQ+e7u6k+3i/yIMHASAnjtnkgzx59fCxf4neQFP9H2Jn2uIlt
XfgXIWEw01fm0a7KUNMXlKQTsDE2Zja//n0OJK1Wq3VfCfVN36RTLhfe7LP3Ws8KIf/gBVOtoFOC
Gs1SKdoHii3dBJvN7XDfvPdPbOdYza2n+9vdH8hBY7y5BDrwMGjn+1CeQmAk4JZGdFnkP/J0WsLH
OULGR6vUvTCpuZcZ3zGcjTFduMsWb+nFSIHT8MN094j4rq6CojYiEYWP50KXUqRbchX5J/dAle3I
hxlHCg7ae8vftQGAJRk/gxaoWlDgIKPJFm2MUoRnLfikatmAL/11v2OnKljg+GhOZ7JchQZXfiIz
FpUZicirmcaZn/HYA4iwvkp1Urchk2iIGAyZU69DPv9AqcIMLhnOQgOcKymbBFKOoULrZrTIkcIp
LVxkYdkddXuPk2Q11pMih03XeGFjAJGRC5pzGy9lxD/x6pK66kAkcSaG0hytgSR8xXaPU/es+teP
AnfNIyBULoe0hSH3mxgxPjGS9whLdwmXRUp0T9lN1pY49Q1MwKkDmQov0grABbO94OMO3EhGAhQt
u9A4OUtHYE/AeQAAM42hRHERwtrtJHOafOfzFarcKZyIt/ORn7zJP9W790VY9lo98I+MW+U5Gpb4
PCRqQkbCzoj9SOHbt3xo/vCtOE+sICj4tftzwPNXDcmioT5izkPKXdBX8jAqfdKMh/AskwdF6jRG
0xtC8p5FHxIah1M9C7SCDw2ix+N2ygWgyQKHxSgXumsOdHgDn9g9cWy6VlFLoDThbUy6PGKXZcyM
HPGu5GJiqyRZhFwqqJjVCtfm3eaJatxt5IK1lN3IV2szTu+cxpDscd6tQqULHbymYpUp0wf+eS85
hOW91508zXR1lh9EjHj5WSSrX4gShv6CsG8PGA2xU18FnYUAJqhxqSKpImSEb0tA9J6nkIlfOUX7
a/QATqSyp7cH00dPDDONRs74Qiu3eyKH1H2+JUTq3eIG5wg4aJirawEkfQNAAWs6lqcsv0DRZLiU
EH9mhFv/1tkQGmscEdduH0IAdtCyES+S4WFhCks5H8EOwcRxjvIlQiWTuRaDek6Gzu/+808C9EMw
ASU+U3zEb6KrON1CugpaT5Ac7rMb5kAT0FxERIaxukBrzbW872tCrcLxnV0BE8v/3XruLeU/ugx1
p6s7TC+maez+pYju5unaPzT4jgTQZohKAvOrkG+h/FUcZUU4oMXlGn/oGWVZfM93EAAQ1sPzCQOl
J9S23Dvs1IFhXmAsONVL33lcTFE5Gj7WC7G0+WyRmQDDkRMfrqBov4YYIgATU2kLYLbTXSDppvwa
1QU7DoQXrDkwzbDpQHAhlh2aVx8GWpX1QrUCVqi7hJNuX54unTugiHgicatufRmWK0tJFNpsWaBd
PTT7HN1+4TLhaMq1+Ux4sPAKbzRSfCsk0Qv+ODyroScoJE5eMK4DiyoeNjGNKxR/rrB3+hquINLT
JeD6gZllnLB4U5LdZx5gBktM4FEoHlTRqtOwmx9j84x6j+Mtd1QJ74Bx0d5HJ4YGauCvZl2IBjrP
LsvBvB3a5bDcjqccLmIoqIqIwq6ld2ZswwC99HgObUmPLHq4GOYqvzggn5ySsGokvh0Lo+gBM5Mg
wyq6IMGRhRAHMS1yFOQ4u5Lq5mA5BobMRawLl0YMzC4k05N+WQVhwuwn0OdwAS5k2p3T8D1huFzi
65BggJkLCnd6stLcBEicTVPWTVlLJGJ1uFeHUs/Kxq1BJxF4nfN9iUsnBXO9FFZxe9a/4tKRfKxJ
pfveVXp3/9686rB2mFIXYXkPpIb0X5RlfjPgv7GZ6xJlt6oQLpB0/zqfooaVRmn/1P/aaSJ6a0HU
9R1fC0EUXECYueCSXkhq+HJJ5M+Q4dCoPAbin6yv83wkdPKj800jaFr7Lvl9HSBpMHf2gnK2FVhi
hpkoQZAK0CuyIB0nN8g5/JYOsiFGUNGUh8qAWCbYAtCvHFfuWHiE4Z+zzd1N95/BJ3FBJmahj1CY
nb79Cu8UKQu/RAeAcoMlv/Qh9L8nwTfmQh/NRZHm4kTNyZz+lP7yjiYPuRk2xcSAg606A1P/P2sz
FDDSujxbfknPi8leQwxV6zYjYqHK7W78c/ZmCoJ9RPe5rgRcdvbywv75uotwZCOg2GYCPKEvVagj
MSGq5cjXYa6ZTm9MhtHyKHlclayu0+6ejTJpbq6SZ/Mvdnd16d2YNWJp4LbExcQeRPoNZ91LcT0w
K4oXVkGnb2x+6KPrIpFX0pNicfgXsKfLRUwBSlbZeXCaxCxgwLYFeIPIP5T4dmVwEgv7MmrLqDnF
FwaUCyjYxKrARiWSktRLCmDvc7Gk+SMl67j5Kct2T3ejiWysK05sgtPXiw00FxMALjisW4oGD48d
viA1JOr6BnNEWK7piUVbzEGvtv9SsF7cfDwNGFZIo3Zz54HTAwc9PIiRE4yNIQ5DC44ZyxWoPlXQ
1iFEaYgePv536VbXJeG/pgbKP0v3v7bKWn4pS60nVUFK+Mms0B2IO9Tqs8nBKdrDqrwIFR/lWY5z
Uj8j940d4lb0KMvWkWq89DFKXHpr1oNIzVAKex3xfGv1Lde6263FVibHzwouT9P9AJ5Yu6QCTGyF
PZEIl0QqUqwCe9vlGMy32l3cF9iD/sRO2PDUAX8MPTrKjwj9JApJaihjQqSJb4ylRXWmMK3rTR4a
Wz1Gp0jyef5M5DnrNI4okp5qcrJMMZTDU0c84zPRIz4rIui0qwyVWgwyagl5Ersu+c+jiIqgHHNR
i1U27M0zVsOtADOSBNpM0b0uYlpS54fJo5xmmQUzEyUtypw/YlzafqpsE1FgB9R9XYQ94dqHxMQ+
bgztgw/fQttlut0nSVRRCijVk+aOXOwFWXFyU5N2EYVyJLAZlxFE07sNwY+yuNXErRRuIvviK4if
mpYA7DrIJ4eCR7Wj1ik0L6nHQNNBmIQVwf5ktAl178Z5b6139N5UuksC4E6EyjKTz0gXNAIqG2WN
mkZBE7q2IWgxtJxsxEQ6oS0cV0A3fycIGvldi83t7i58IlzYWPbTtMMDeEram9glkc86TQFm5EkP
YTez6v+F+IpKRmnDJ+/hBRVVjl+KiqYlbD7mPzWsJLt+TihcypycjcQBZCH2/6jfKGBb3cqPxVqv
KFb7IkCpQ4QeK+IptWp3eamLQ3/KqiV5QBI6MNTZ2DzjR/0WIB3k5QM+3YyU+PNQ3+FRxIPABImC
RjWjlJUHihiRiDdYHsyYp0RlpqqkVDDK1yY8oGzNSvyQYksRpYo6dVorFEyVbTxJVSoIImSq4VOJ
KEMzmSBmTPUhJWYmzsxM5e/KWmq2OmOtFQaHPoWFqgJHZQM44PjaPS3vbijGjqWvPu3wfO28JOQV
GB6xH6TKkyWPZ5RBA+jt0/8zcTTN/xou7TWZqZKuM/j/d8T1DbJz3ex4AFf2i14/LZ9p+syvfHCb
H1AztzBUiCsQ04vHJgqmO9qDemdqgeUdSLatPKt4mIkAQCNZBxxa1el1RDf8RvReLDTnLcYPEd3C
RxAMJ5JpruJFz7rS0T4nEp2by4RTB6+BYpCYtl/30lHu3zuNFpN8e/jLINTtnKgIHEXXA00U0mQ+
wKiT6aDYxHMhk2XlDfCgBXaLMW5T4rOayD8s1puFIOAxK2NQ6OoPpxULcjFLwC6GNl8jKZJ5904o
+6mAiPv/1vejWlORLnctC12nPKdyl7LiqLnWXchjwgi2+zFMKx9+Egp+TIJcGW2kzH2/msOppVyY
G2hsd4PDyzuXCHJSXukI56p0a+kVtT3LfL4YJj3cgwXFVvOzG9GpSkz1G9YCOMIyuSXD3bF+LKWL
1Nqw1TdW7OCXpSPzkYttoVfDLKo6WV46xo/M4HAPYEuY0bkA2dyZSsHAt74iOoaWhtweIQGStj5t
q9RkE1OlC8lLRqLLEXwMofDmT/JauODXK2hIRxsxiP6wMVuraAB6D4sKKsHSy5/RwKEqYeNPd7pF
oNVXbyw9MZwhixZ+8AxwPpFoCcjF/DJi4mN7ufhjSpqle9J9/h+UB/yQdtnpJIQl5btl+zN2ApkJ
hvAzqsx/5QgSBsmyyBG4kJ8/riLdEPk0L2iPA5HSsSaBSPwrajwmMCPvfHxCGUACEOsMeBQMAlhi
BRVRiE9m7RYngWnVh1R7JMYjKfbxaR9XLZQ3t//LGu35i2m600FZHNrpcx4g7WasRPHn0kZ7HB2G
O0vnKg4zH4szSi9yavGuaaOIqtVK4V+Te/xrCDr2DpjT/BYUDbNtH6sf8vM5F8hTxAhGE6JHqMoI
KXo9AxF1rv7tA+ECdEUuUv8YxwOTYyIPTG4L/mMu//donun8NqAvj0ty+zoz0V4vnjZ04CBjtwdO
Qwbjnyb8skCwQlzY9PYGsfAVgEjMdqPFCkvG9lj78aJ6lx/jsQqRiukI1vCso67iSSG7BaMXmM4Y
xNeLcdpFcaLv3cf+bs9XfIFC28BF+EgOLH29HivwGp3D2AY9BqmWDpyTEDIre0lOnKbuHmi7yK/i
x+TNyu9LNj0u44Qr2J/Yk5584nv509eKshJfDbL54tKIJV2oJ5smzuf40sRTEQ9FbKmRoUYNCeQ0
a2TFEAvldnA6HuLCPc9eriGYKidAhHfW4cJJD/COgHLr2+4wf9LT+m3kCFK4jVBDTBJm9KiW7AYH
Pihm4qqmYDJYREPsD/AITvcIoSp5iASmIRj++2zB8WJ4Y/uG8xEJqbITElIuLSAy6E6mza/yWw8K
db1mahgj651boBL9QYgaCDxmZeg3z53fMJxhLskvVqmpweKOHFRBndk2IsBgbQKqBsKz4tHzdiIk
r8kPLVqg/LDQ8cgHFuP7kqWJo+1oe8SGfNin04XGOTGLpEObgxacxNht4MPcjZkPc7fx+Wx/M3lK
d656JQYDmZ07f3SD3a8THPMsaPebGHSebZLxZiiD8Hdcp6b8QFJfRbuMo5BxT29Xm/O5c+JUA7e7
SydmKUrK8eKW2vgGm3PUohdE01aFVxslLqgT3gX2kkhtuTgNcemIrdGHoHl7CE3EiarS+RWkFzwz
CJSxIOTHTiicjpN8kGUUFYeStFLngh5pDB7reBEJYbGCAHMWSoUvgmpcNDZ6UuDrRSalOu8pinGM
jJgSuYR6kRUDa+wHwGMhZ+fl6HYNOY1MKDvFfnmKcPvvcX6skgVb/0zWRX9NGH3SHUFAoPmYiwzD
5+Oe7eQszwV9vJJYiWVXQrJ3mcKzwuE78KzmsJcysvAmhP5Ql0tncSqUdHI0ylGO+LuLBvRnresU
6PeEyHhaLzR37Tf9DdNDTRjleo1U5SsNvqfT8NPZMlQwXa4WSBwOhL+Qwym2wdScLSzlTUeP5c/A
5ACPs84ZBNacnzM/5OYuhnW9iiHAvsYjj/wzilv+OJBy5qC20iNVgsAa6AR4XV0Lr/zJOzDzOxe2
7us8SmQfUjrv9QAtXha6zaH1BrJaLOgf/n7yW4a3lyD/XnHWtLtH0oGjZfE0xN+QIee27HZfpArV
O6L48NGHE5VZhQ8b5CgJex9Q8nznGc7Qxe+6YKarJZ42uGFMRtShJpd7+iBJi2BwPVP6hBEtEcTj
IR8O+vl40Q7y+WgRPnw+DpB3X4leRMqhQ2cHhLAqNIyzkHXoBcogp6AGAkEJVWKt+e5IxWu8cRTQ
BKZ4y1lc2ywPJfJlL7yk7XrhKCWKcX6vk+IVXyaOObQd1x//+5ho/kdkMbyuf7R6Qov6D6zNaZp6
bWwM0epZM95WxmwuEVxYS2ntOBJp9hs84dY1iZRGei26O+WZvo6m7modxzepyeT4hQ6Oc9REVQjF
QpJ9Dc0d/ydTLib5RuQmJCzwJQbKJKQPllm6q7Jvm5mugCeo+HQCcydMXLRv2tq4wYm5HevliGDQ
XvqA39pokHzBFg8xw7ABooiXgwWoSa8R7Rq92taobY0HDYd07CQPkxz66AznGzM2WkZEmDuXxo3x
bFVkF/LnQYk6mTTY+vPWs9GqcdDLn2kecWjSrpHtg2yxolPBxfDwMhoF715kdGu0arv5FbEK7Afa
MwZzWabl2Rs2vu14Cqrn/q0Y0noAo8zT8oEWVQgg6c5uNgdJ/kaAZ5P3trnZsja9vSjAbNjDrq3Z
RfsL4aftcxJFsuk+UJBVaU/hGVJceXiN2NoD4YmtLqK9PtEnGt/p0FqaHfRpBVBhG2Xm1v7Q23C8
POit/eEyhaQaYDygQ0OHtvZnW1tWkDc7r93YyxawV3/a+iJBGhHdV2UmbHn5q64dllD3u0Driu/t
/IV5JzvROWFxxpSMIyQq4bUz42dwf+muAphPV0ZLxgsqdMB6og2jB9ONRG6SIzqOItgQ+Xzp6hPt
V8NK+ZHQSBm16Lp0U8jSSQm5whRP6GIrAev1LaiWYttG87WUAX/6UoqoGJ94sdUhTOvVrE0XHRew
n0n2OvtUh+UUjCwjVNFj0WB1czhrUeVtXRX9FJ0U1989FPIGCPvb5LJdG6Xr4j72mJcZQKJ+9VXS
cA3vFACvPhmC4kNSxfypkIS4EFMWmBdCpbFF8SB4/TmRwWp4+V80G/3N/RlU5wTr1XhmcUgatrPU
xCyHrEJATq3Zg3nrPRGRHtQ/efgBA+pYLEQ9Bx1EalOyzUgeEJIYhzElxGmJUGjPvYopM6lRHeJ0
wSX4iSZ8mw9jBJB+INsu9ynv8+6REEWA5Fa+EC0Z4LAa3e++QoYBh2e0J7Lo5TAJ0sVpihchO6aL
21q4rXlDnkrPRsNGt0arRi9eYVng+eQZjedH7Pg7VrOePHlb50bD9jA97eTTrUWkVUKWMeLN30J7
Rm8GmZiuzDjw/jx6ETKFPIo2jAYMmSpBPownDzRdQyGwOxzrPzVzekIPEs91NKj2NIR0Xa0M+j06
/6LRYtTBk3eL9qCvwmFFkF77q0aSvnZTopWC4YcaovOF+Qc/xNo00SqgZUTVqcYmFh4esgd8I2uz
pOaH3dogGXhlH8kZBRlBrWIHhm2JjWMMLc0t8axcmHq7jsMT8u9FVi3A34CCwQwsZcj+cZnCGZos
UM6vwIBxw3SIHUd/d/Or0Ve5U5gF4Mg7B2cYaIM/lL652NoUDIaPKvEZLhlmAY7FYrtxsxWNMXBo
vT8au28C44JzIdwxfP5B0IREOqWQPLwuustdVe/FHrDV3nh77FeiX1CUDW85m/DV7IWmEgYz6cr0
WHi5xIxEcWwGzyJShbyVDTKBAwofJvqxrX3FAeU98ReLjg6F0sOmo9PZZ/ipjaBY9HRd2hZ8um0M
HimIKNo5ejmsSDRwCFnB/tO3mRhj145tpmmDxelZy/EiH0tJ9Gm5ra0OD3ozGjPwzDOU99nTSTOE
RhLG8SBB1PDUCVOiM/3AcAk/Av2sOSUaZIbVYCkzndbF8Enr06ESnRlzMF6qbAbyXkyiGLJjTt3h
Ld4J55P3OtdCeEQbRxw1c/DUg+ihf96ccYy1UJ8Sj6B/VroYsYga4JGD3CEGSVjU1/7tDorJoWuj
sz5zkjWTAx9Z8Y3jwVIYuYrWbeZEK0cQSg/vTJwOLFrWzg17WHv13g9VL5q2fm3XZuwCfKIV0aLJ
qO1Fa0ZfphY+jRMtE73YLff30H98Usp0i6OmgE/suOsIKdOCX6Z9X1tERHh9xZcNT8RUlQF0qJ5u
EVyN/80x1ugeU7TBdHvdINox/uILoRsXoDBYK+3WSs+XQ02XdD5+Xkd6dZVK7CJ4GiAdSwmsoEnb
4XewIYkl3jf6sys0daZmk+jJaMjoxnSyr4JugOuVWlOm6xlBpo12KPEZ0W290mehgUXKQntVME7q
nAngT4S6hRllYSPVo6/aOiraqa2XoosiIEYT1q7/3TypK9j03zN2TUGGosqWAhTwX8q89qbfZLO6
DG4/0Bc72jpQ3htioLxnzrlyH+BaDM7s054kb+AXHgRmodSo4gvGOgJJo/52hLGgiCcokxT4QOhO
LU4MY1DcgopOe/F7dnUMx8M5h8sjRgP7Pw+s1TeAZxuZChqVqREJV9boa3i1IXtF55tA3hjXaLaJ
FmiedD2x6EtAaHxjQIPOa7qKC6+GVZJlKwjEfcQiUKFR1oXBQmEMcnWwTGBJwDLxnYh5JCroU7j6
lXVfGA5UzM4hXpfK3pY2Cbv6mrBbk7BLKKqUNPTMgObm9JNScTyChM+9Qx8PNF1cPCPmV+2SLVym
f/qp5slF5uZzOYe3N3EClyhzDdAE1Ahib4dhASwdq7aREOHGgdWFx4B1XA8cMmSeuzkBDNJpgrT8
lr8z22CqkZ895hnn3BUzL/KrhICMHeJY2yREtZZwBRQ8FJhLiAi41julOj5myX8NpBdm3yjKJlRk
e2FK1j/z0U6Zd9mDj4AFmKD/ij0Cuyn7QKzNcBlaEaJCggpljBMoZ08NV4LHmWtSWMAIbyd+tR60
wZpVjqtr/SSw1fr9SegCPgm1RibcTXKtypsnb6SOQS9QhOKrN73PYYkAjIxNmMFkbBpjNoXK/rj0
x8v+0AraqFPfg4bmZHU4ljP3jrMnnQuzg+SimwU/prOjCI0pHIuoKaIr/0Trj+jOtAHGgPne4oI5
zQAa7gHj9i5LP0c4oXwOceug/d4KZk7Jh3ci5DLYt8HZ6ys3jKkHZJ/utENRHWEkQUJ8KplOFcJQ
d9OCCjnRHAzEDT3d78JSdx3RPQh+HBwaqBy769cthh4HJNv2REeWwg5+8B/y/6M105X/ENgqmqab
sD01Y7/X/6U1U/XH5XxdykEo3EkvZ77NWaGkKecoDyyJTVT+s2QafPuhGfgJwczCMOLJgNM1Qo9u
wqeaE0hfJbMAPaE3r43EeJteznvaABpwf178zCcPD734QquagWiY5YMZwy8BTVHiE5FRWYUqPxVM
eznr4HU0va8+a7b1GQao0Jv0jwM9Hpo3huecqygwkGQYYAsSB3Pk/DeAE28f6nkgISQpvt2BcaDk
ETgR3Hq6Ehdq3A7CclYzxGN7ENU7UVYQZfaygN0qqk+sIg9xkIwhm80RV0LrdNfQmpjpYhwlxcGt
QCODglsVJ/nPtiD/G9LvCXuL5O/6gPUWY97ksjxRAXmBTNdz67UoMpwCCBrY3t36lEMQpP4GbV6Z
7dRUrVI6+cVFmff3/qxbbELEHzwamC4I9D6yg66Mbie0XNSxRGnS85K2dYYDrqRxD9ClgdJmjDij
UAiGc9Dj9rNcmI/QNTW02Q9XkYK5toNm+U51AXFQnwXiQO5unDHRVgNyguKU/2hIpT+0D0E5YKd0
DrGnYpguGK0/vw5foayBTicn6/QM1XO+hf0t3Bdh39tchf2JkA6mi+weYIyZ/mNljBG7Jc4vsXSL
+2SXO5/AqgPQ+vSJRNXbHJ8I/1LCPAW0wHQRbBZF7sqS4+Kg1uLauisWarSvdVrNNiqwrYKWJMjf
ReQXXTYW3CtIrvWaSHwgv4FN9OZ+mlJZCvZTQMxNnkNAce/cTAXsFIfsadxYNba335L/h4FfJhd2
LyZxdDqe6NV+MeFiO8hajpt2L2Zc9XKwWY/RtmANQDQ3Tl+n/Fg1x9OTUqUecgWm1NFpdNBe52+N
z3MC8fjmtislV8KkadpTGd+5voJOvj+CGiEeXQl5JvtIRxre4xbFDBrWRXibA4sMO6RbfWGPGul6
0fwJ5gQhz1iIyeqB7fBHTGhdk/IQUI/3+0/MimhsVgzF4628wcoSeetAj085cvNQ7sJDgVULq6kS
XG9BBwdaWE2JJmS0pRUkIHhxXFouOsLxIhJ7tlp3Vn21CogwrHCcu59LGzmh3gaXWGU2+HP/HdE4
198WVBno1ufJFuYgqFwjWKB4PCfzHCsqc2cbEyqCgflsIxy3BoLLBQgRjraI7eOoJ8tfDE4Os9i1
seIqxq98rLaZBysq1tJsptBJsWwZEYqsKxkNicULicIm/9YRg+03eLvfLghPecZnBchJSGD+WMbL
IyYX7MRwfHLQPrsDO4O9eyeJBo5WE5tqhDPJhG/3dB2j365nQf1AevPFVLF/sjdhsI5lPWh4CMtr
VE/pMLt0EVc1SDzp6o3ommdgvXwX5iK7Nfi9CLxI/UFUd2x+Fhi7CLSExI5B2ea+Mkj8PsBgQHfY
LA4nkX7FdTzwHK3YN8HP6JGOrcAJBq35BZyrSH8x+WyvQI9d29vaLLEmdLlga7Bvhnaw3J4QljJU
bdjl3mwxL8feU2aKmh42dTaOAVViJr5zHL6KMMwe2UPzV3OTM4OFJ4eSEZ4ckQFSfjgVB+tXixKF
sQKFio4JsTGCbLGDBidHL7uaCqBWbDcKpgJuEN7+pnAqhlPOYAlvWG352KF5G5BvQ8kcuC2T9pzs
SVQoYsLIbnmi1ygIbZI5by4nP214JsN0PgWEdt+b/6exxT+w/69nIsA2eWcZsq7oxr9cX9YsPS7d
jYiiBM8Jt+BJftcfuERitCMzvOtCkJi52Gi+GXnc6QkzMLlPYfitYdY866ZO3HpXZuZI4XlnFk+j
dJiuwjh5hufs7k7sVp3dF0KrfcY5J931j/wOYKLjRx4rL3d0/IKbJ4hphdDlbQqQ3Q9ueoZX3PFc
iFEU8CcVyvXgpARieDWIsBdWTMj2cAay3VwNDfgYTjehvp5rp+BnVft3GICDd7d5SDKH4tOOMYTc
waOJV+QkZBvFQ7zGel1pMQDpMDP5BGtIa6QGfOczC7kPlp+LCt0/nbCIPZIHMqbU5Fb3iS2guZZa
OrB0P6S4oAn2gPrEqBoBn0eQB3BpY4VLV6xHJk/wF/SFVErBX2DQxZevwRfnNtQexI4iYJeYXVKu
EJsCm2pZ9qIMxMopZfjUPgCLSj/YiZKt2yNJDK0fWba7QFT3TVCpiJKLAEKIw7RvZp7LaVg4uAFN
mUT3Gu5HUgDYx+/FtHN1aDOVPPPIqsK8Cssn6gjzuoZ5fe1/uH36McmZvoQ6r4SzPM8DWMal6xMK
520c9B22i4DfwM23zTJ5KRuxjB/Kzf5gIqiCkh6xYqA98fJA/aOeQY94hOviTjomZFpqH4fdjlRr
nKgXD9M7ESfmyvUvEAeQmUsiAs4S5nJ33sFIeemj7xmrZf7qR5l1UI+HdMIRZrtI070tdgVT+hb8
Q4pEjxsbBpXoMsaWEYGvoTOGQt8FZhneHdaSC4kdfEzJ4a3QI0GssKvXE/P7Wkxf4D8wNb/CBugd
SSG7RbBp1SPDZSQBRAQjrNJRxHC+A4vKmljkgm47cX5Q3LNwYD7RIwTcxG8Afze4nqlTkZM+vX7J
3IWnFZkl637cpf2NFDm6frk8kmuRZAphkyser3sBfsagl3MdFrDSCEEUAx7ub8Lxzxnz8QvE/EkO
x078PLPbN4a12yyaeTZDcoacGVi5jU1PHr0FcDu9GQlfJ/P1gDvldhVBpqgD+IGTc8Ozhc94Huwk
mBAYhxZOkFcP539luqriagQFzsQSshoSH61T+NErdlZ/Y/bMFHI3BBZLzW8Knr+rOOtW/Kx57PLO
sKPr/WyPIjhmtgoJYMWycSMAbWPXbkl2x1yWs//oL4TiMT48i31KB83W4ncBtESoLCcRYaXfE/WL
+XU+0rwXaIlWXKb58U/UJG/RPx0UCxpG332j6gDqae5CAXaRfg/y+XEpqPjXkF7llVNNPxzJgpT6
Y8HPVpjApnvQ0vKRKQJcwgAm5nOXnJ3OsFspqgF/Cm7zwMjtQrTsFn/H7JZqOu8/0cXjEq7Zm2C3
DBcGW2OARLj3SrylJ8LVXXaqu0yt2CgyYDrXrnXHL8dAyHB7w+UR1ZSzPePjdi+LI7/tJtcm6cIH
w8tck4ffNs7afHItwcW39/IA6Icn44B/tsgMOYNGxk5T4WPmo/4fONDAqpNDbTluQ7izfJSlzHml
i8I9ShfFeIcvssY9eyXzKjOyrSWUYEaD8OhClexIziGLv3TkTvoYBsoClqQncZ8QxOz2RLisSGmy
TgBKk3Vi4dKkkHviMPn9UTliXAUmBCkADhgtKOmrGUDZk1tWkYdFHskWGCdAr6ha4UrxMlnwMis0
YkgBJgYIPRamxMRa827xidlRuXMwBNKAM1NmtlA55O5Nw3E5H9vzUe+PVn+4aBmrdLggo2ieyeoA
p4SQDFjAvXA7K+6gAhOOHWgnwbHfT5+xrtCK3O/PTDAtyPaIE8wIj3g49qnHCUcoXzGUsHu9w13F
fP+QMo1GYp8ykxAWWObLMGzQWh90ynnzi7bisU/lSzqMMf87OjndxonxuXC2dCsI60aIooSB3QGE
RUvBtXCA1Vx9ccsY7km/ck9An+CCoKfjNE+EUNiQ+rUScU0Vsk4wvzygiMXf3iEDVNTf/jvpNLyk
d+JlwrsV2F4HYBFKFoemsf++OSvhCiwriN9psPaTanWy7eVXI/NMogUX3RR4sZ0zggVzmipGEgzi
AO6c/MYaHDoBQ11m6947NB9+cmDJBBFMihEjM9Q0B8eh6yMBFyKfhKcKNjGTw0cSM5+Ea1/uAPax
1w6/2vyZ/gVxQ0mdEWgI9/blbkWEOBmI23ehdeGIFjA7HS/23Bwm3vU2O3j0d9XekVlk7dPuC2IK
Cg7P/RpLsfOOw0XQZ0xhMIIxIiarsAtyxYWtk90RQRTJo0iKPHIOUsyLtNmOM3qdyUmBccL9wcbW
EuP/gkhSlNOAygltphXEGj55pcXN5A+mvY1g4f9uI1hEgeB/By0QhpX1IuoJUu+yxjsRrpajRUE0
7T9KH+/xmZBPyOyymGiyaS1+ncBy7sXh24Sl9KL1WH9EqhJGEx4ojABAcnIoYPWWvck8k5Ds9WnP
p1sThZ80nPWBjH+AJwFMlqvGotPjOULb1PYiLK/9MlLpO+KtdaQUfJY7u/9i/AB6Cr0F2ol08R+d
72csEfnvabsw4ndMtzGL/sKKz/Sjw3c2Cw7MZnjDZQDN5t46EDZ56qqeMfnf2RVeITX36ZtQqQE1
2luHkaMA+Z3IwwgxsDG9kQ8Ewsjgu85h82R1jnGn3K9q6jWnZIJ5hKfzeZnxZQVXU8RNmUvGCIX/
7MpKP1jeoAKJcYn7hjaRN0t/vp2juY3MBQhPTIgecxNWvux7s4QZ0O4ZXR9i4EXF1QL9fRDPBbpP
FNFvgFWBFyDBZIEyv+6McH9GaSHkdrwPb7h9ZiLIgXWy3uUHwKOFXnE7k+nxV6vwi9lHisPxGCMV
03YMoDs2HCJlDPzE+QFLRSSLnXVuca8ja5TYj8AA8T6FD8Xj427Cce7p4lgJo1WMqz6xzomuxwsR
z3PcFETFEP4mZKUL2zPIArlDPjFzQE4NcE6aIAkLDn4ktjfrWe/TMobjKGJhrnNgIhT5nSKDqZ1I
hN6v/4FCQtLJ2IncFwSTLRv2ZITAbHMTctBjd34OuyXMku1ph6qb9ITTSzslSpeycR/zrGW7T+ke
AnTczZPMjdQ8XfYON10G2hmdYbvifPwPLDy0AR1nLGCmvW9xlGVgO2Cmsy27xzZ2I8GV7iwGSoR1
lxl6LRBM9MioBzqIMjkN/bG2SZlC4UkDbaD3RXxoiFaXT0JBvYJnlR9K+bA8PvM3whceVrhwhbYX
u7KjXOIPwHCfsgVYdGjiFfq2hUjxQZkZ3GeQqS9faIrZponpWwvGMauA1qiptnoxORcMTbJXgSf1
I8GEDlGyBvBZptpiTygsp7nm9hJHDMnym6OO0YYm7fo7wEa0dm/0StlHDiSnEXzXQgHZZPGsNl33
aJF2igDD/RiFwtC7q/Gpju+7qCIhuw5vKvto/4Gf9Jkky0Vyvzf3UJ+j7hlSRcU0zc56k5lDSGSg
JE5q+/WkVrC9JoMGBlznHk+yd3x7q2iHkfauwlU6T9xuiBbYWkjorGg1aGUxjnA+yJrcJoh89brS
AmoLWoHzF6Sk2ZuJrVPOql3WtpmlAgn6HSatoc4SXtgWO8TeYYlhZ0eiuC4Y9YHzQnVLWEVzSGQV
jawQTaE5CWBSc0Zhb7P72JvoaX7vPro1Ibq0/AJ3Q5yfk4IZB6K/SCV1I3cnhhzwEf8qirhluqGE
530wim7hTPTqzWdqBtGepTPyPyaEZN6+X/JV8CcDU3O44UDH+ZxajC7MCE/JzhzvDNBRye3TrcA7
I7IaCQ8iotFCBodZW3IndoeMd/wvzC+PqNyoXe4JFQwTIg4wLNWZ8DPEE9uRO+1Ihe9eXPcKqqrQ
G1jE1uQsv8WF3gA/APsRuXdRk0qRkofn1ybdTm03OZLuGTUYRttFPrBUIh5LxEzUf2ImOAT9vfAh
0fASXS0RLoHoFMUpctPpQ5KAfYaVt+hBNTPZjHa3qNQiax+pgNWb+Oz3w+EyHEaN/W2Ws2AOb0aq
kS3BXrzxlKeLGs1KaOhfoDoQA9mhBtVZLqHjC7EcTMwOSI6iKlI2H0c6pwItP0br4Thqx7p6kvZH
5fzUdo5yprH7ndC3f2eOG9VO/sQmx2SZQ0+Tix+k9HBtAwvdDMQJnS2RT9nDoTIL4xyfd+8Fe7tZ
o8wJej3cfzC/B/WuGmJyj+AawQ/6bkOAyRUH1CJWvtveZ3I1OWGDhgG6FncZgMDjNIohFTt5a8eZ
A7GRQEkSY4Kh1IBozgA3D5f3Rx0tQ7j8hSp/TSi9zUdZd0+050A6oCcx/oK1jfRgHaAg1BjNr5wP
3QyaNuZSHk1CvFHFp2+ydbgtx/IMMJgHTptxou/X1eBNgSlLVRKVR52TykAGMzEBjnaYz5HGJAzZ
/z541zS77hvcD4oJEiV2SDKgBp6JoVwJtZJgphMohoDcmBNIe4SQUU5ndCYiVBv1Uw+OCrkOmQuA
fwImB6wqkZAUiFe5xSz7jXpXf9NUB42Ib/xg09GAwJPiPaFETg92Zkrmc8rEH0UUz1RmlJx//Tcc
66f2BxWENQWTBp/XaepvWzINZ9x7RTYA2m7C4IWsB6HRtIsawoTq8NQEPtXO4TDIR2xY43nJPi3V
37C0uzPe432VPKpk5LAmJYuU9FKS75KSgBDxCVp1zcVPrIXjTUhv7qwYpbdiJNQioOvPIc67lU6I
HJGl5fB1p+NZWtNKrk+de8I8YgbAKvfHanKg95AbsuqLI/82HPU9jTv6wAOa6fH+f1SdWXOjyBqm
fxERiEXALfsq2eXyUr5RdLvKCBBC7EK/fp6E6jMzcRxxomuzxZL55bvC/oNMM8+KbwGXeTs55k9M
2QZaBeaf0q7meCa4alLCr5oUeV+e7YcagXPvo7tOcylCAOyVga5+QAYMpHTLFOtyyvOveKtcmcSU
S4cIx6aqyqVnFc2L/UTQJrC47tkTVQe+CjOHm0omUTWEJEV4YWh+1xwKuhbXsilqTCgPpi11IBcE
A6QY1NtMeh5dPFXESYTA5/ozguRz+8WIYqNawudPX+ZlsFUod8SPa1L0XBx+QLnwIWYiUEgCIBru
5kkAWapb87EaT7I8qRUUqm0TA8olHTB9YMMiLA5ewzwUjr5HzeOpz0bBcTntXXKMUErdqXgHabI5
7MGoErfmqPTsEBIXSTVBo3AFyMpEyoBGmsLqUjpfvqk9IW4cRQqJ42iqUVMTW8xnbdITFkUptrVT
bJML8qBrAGt/CkiMEKjpELvSweYoO67zRJALRRFsF4Pbk/GzRjNxVYkZAVz2AhuJVk9EF/RmiX3c
tiaXqpR7vN/Zf+5iT2Fgrd/UTkB2Hx/6Kb7L9J+T5r9uoDBgvDUzC7Mz1rQIHEr5AJiisTViocNu
gBqLbDRmwv5vYiDxFMwKNcYKAoxskFR+n9/EO1Akeh9cDGDoyCCTwiSVMrnl6eWRtsEwJBSfNkpy
f9/yI7eEiWnNQeztf4GyycI3RCTLiWyLBcVebL2XfVDfs7OR3apjndP/hz3qSGQdq24rdiQ8AzlL
y8UvUOashYa4Z+QAkw7EaUYNRW1/S3ls5HGjRfoUzcRkSOEwhRLvGGBTWGuBOgdyi9fLN4zAXMIz
9S2oRm/Z4LoEFy34VJEMA1Z6quqBBbfCB4R0s1092gyfyD8ZPmHpOdTk2R5Xq+iAYAikSJQ+goqR
BCfKinFuhpDziULlv6lHJhpqh/9xrKEAI5PxCQJog4UZ8Ktmx5AZIDJIsf+DPdcMO4Moq8UeScJn
ye+ZgWQK0A5nzobQoWhErLIfDwtZuNoBgk0PjLvwjgIKUcI6MGA0Pg1mUPGna7z7TeYKJ7jHb6om
xjrBB9VimeNlMBxonqKKdRtm8AfbEpJZ3OMjfrUuBH5vyPmEdeFZ5lC4ylPNZw56xPlYBCHJ0QW5
N6fip/PqrqTOguZG9rRZLx02v6SFn/c5L94HkiO4HZ84oIzlkD+OJYGlDJROltFXVjUJQFiZGjiS
vl2xNYkaD52URV5HHPg2jineCa4xoOPIex8ARO5JRYQjVAI2FZdtGIHsLSVWn7YNoRSSaKi6hZoW
yvTKzdF9js40VPokNOfoBsC/Jv9ZM9HKiK31/DoxpUHEDi4u1kGyt265ClctVSkFxmv/BvhpUytr
0dR0P2IHI/Va4LBcS+TIXMgdurVHRMXMuIOqdftZaISFjbOMuMU5Jz080A7PSv+N6WsLtsPVVQOX
rXW0PBXsfyTm8hSNKNKiivQsorMIzcIjwTb7H2atXcJcDSDiRg/CmkPtcjjTE6aCdKAYEJVU+zzS
G1JlI0YHZtB1vru0QiTJC4UJBwb3FEEQ40jBjkJ4slrbkMbMU4/cpmiKSuKxtHPDMwtvwfc8uQUt
CiYGXgKNei+oRCCnqI0l7pTTUX8nwZkMbJyFPr49tAarLd9EL7K68bHiG3p2FwXfdDnARBtXyPPp
X1xATF17Lv/ks5YPoXoNSwz3Bk+uLz/JT8L80olBGG663qWkLm1hdaf8FSoWdyj8AeU4Apc+blAE
KdVFZ1PObvEanwAi/UuKwCGBCnR1YXU8hawEVYkBwq/W7iRE5ggIeAvUPr4qaW1jb6LfndHD2R3J
/7rQK14Iy8m8JroYd2cKiO5SySiTHMLAK6JYZJEHDh52x9+0omEEAVct3UICEOuBwpx8OmjjQYqK
ISmVZFcmMLL9PoZ0g+k8wTUP+Hc8Y/RU62znNw+PHQ8YL/bdSJV7etklpAYPs20UQaEeT8hRi2Bh
inaS6ua5EkGjYwhDx6c6/SnKkIwJifxIR+7/oRibCqSp5fVNEMPvGTBQbhJfBTP46/qR6wmqeLN8
4WpZyxPrT08HAbAN2vGRdoqY13NPkgapJbykGSSYEHET1ORkyWUI5GfLiq9iHXtExCTCftK+wUWH
+vnc7khjJ3ix4Q1PFiqMqNjFZMapQnWCxr7sXK3GKedB0lKqx2b1kSA2MThnoefgD2wv0uaN3ATk
Scs6aOJpDjlV08GHZ1E6EkHcYOSIsoxhlB/XKEWWNJbC05BaX2BGHKE4UG+eQAiEjUPYrQQCHMLy
Bln9mOxagcRKq5bspo2+2yEMH3wZ5pH4Y/e0MomE+25xug3qJuGtbi5JTjSplcpzJlcH4ieEt5on
w4Ta828F0Q5rTu5av0ox88PAiCDw4EguxabPinSPTYziFNgaPshyHYJVrab2fMFtCAacjla67Y9E
ZXzSDkgpDvPXWfm9591zEy0DjNoZQtijgNrY3brq5m+jnpifN5hryiCWg3EkcWufFSgsCJq5OEAk
ZGNq4z8dbTIsq8gwYZ8/71S1vbHlNdc/KAlZxAiUKRV7chOekQ4cxLJdPcqJz3cuk8fzt0CGrPkC
NyBrfFj4T8k92oeUSLr3NQeAVE3UpHQfFczForsDjF5sw9xrGKQLQgLMX8SPfLj48vc4eu6Mxh5b
EMWLHGN2Bji3aJr6IC/HNb3d0/Jh/j+JqwalRlaw8EX6U0Cu7EwFCoC8HwckrFn43qwDMlw0xfIQ
a/RjkqwYPDCPYtSEEiJ+Au7oIYohYtLfRbuA9L0VRHQIjyhHJ238v4KIC1h7MK2Oa6WN8zFp8/Rx
EykPOAeqwxXLg065cNYRVGWk8ykhYbUlgj4qrqH7LKuRzAEQ7aEpRNVsm3vk6Cuc6NIJQKY6nn+b
9Ec5R6IZ01a6RbPy8sDNrGkubDVoPil7Y4kwexuEtqUW7uoXBC+JfL6Ym1QerDHbXdE6J4xvV7DZ
4HEEmQesG1YpSDPYD/IlOYFw2kewFIHVoYQDruNlFcvjaLOTXz+2G9HqSc0CSSSJefx7+wgJXvny
87AjZSNSdkBiNAlUVJ5TkdXHBLJWexa61M1YTRhOKTAFFt12Qjwj+gKIu23kOIA7K/hE3dGVtL/4
PEVWSIOzIdkGHOvOk3fegq7q/1fbSj7iPTZosGnMSo82pMd54Jm27IQHEM8PK5364hIexGUjigKm
tBwdhkWeJGQiMNBPCAvgjxnFsGJLL2jF2iFdj5JZoo4cOAiHAQOn9UJMI+QusT1DrD5WwwtgFCA3
pVNAZTt/8XCjrLgHWLYAsr3bknQw8JfwmWClvg0a05dHX2LXeb+wrzbMmS4VDMqa+YEv/7FDA2uT
voSKkpo85MSPp0mK2jqyQm4J2PuyRM8s+YwipAE1ZYxjnZfrjczFhqKQ+mz/prZCImv7HigGJyZX
X78DlbjIhZUu5UrAA/Lym6+TVNuo6C6IHTclP/MujOUgffKhed9kXeADO5rJ6u8TEUEkz9BqMgYZ
CTsCxeiYYVdrucHlhIx6y4C9hGDIeNmuKasH0zIbCGU6nPyMcEJ53GZWCxlswBFL2Ql0GsgNY0KN
CtDTdQ+AUcvkTwsFMHugWMz24ocquJZ05hAly47IwXQNBF7QJl18ILMnY49gjiDDNJeJ/af+6ACQ
tPqZ1P80AMRMyhwfdIyq9qZAhjCGlad+ixOSyI/ikaDDbmCB47F+aYn9fUQPzC4ru8GaSOgDHiae
gwmf+kOg92dQpNXPBBIGm1EdYEi87NSntyFOBvxnZo1DQ1wSSs9YuBKcGSIrIGHsZsLWaWYTChNO
FRwDmG/LsP2u7YQ7BaXAbQW+YenL4fFW5QtxVvtPDjtMO6gz+ScL6wCRq3WAQZwb4FVvb1swGFoN
oZP4AmbmgWwfmHEzleRpuDImIRqZ88TgyOxhbDIAOibABxdEI6eSFdewd/wJ1qmGpPzrSPcrygpF
Hp+lB21r941TEMnnT+VR0Q4auIOe/WBe7GFoGRNsfTicL9n+StNTQi+Mbvjy1dfIpUT7deOsFfAr
F2SCoxf8sQz/6ee98KfCv4eGGsqSiJTrUR/l4fhfpFzwByMOfmiR4Qq0ODsQo0ZPHzgJS0q0maM1
lT5MESoPaFF/fH0xIJKv9DjwHZEy6nWivYAenZerLV3ftG+a2j4xA1aoFU6xTH2vn+j2ovncKLoM
uUE8ByPPBdRBJRMp5bqkcPHykYTLC7NFbiE71ZubzeFxbA6T+2ZIPjOJDoxHk5OPE49ESJx49EZm
+6CvQmoFwb9Y5WgMNBfnY447Et6hiFhIFl96+bAIbcer5tzJzcV/K2dXKctO2Vb/0Hti4IFho4gd
mpvQt1VzBwwOu4OsnhSCB9p5oZV5uJMP3UE5e6riXyZO14UUmonXATfjb25iClC4mB+Zb/r42AAC
3hchkSVcZuvHW895cE7kRfB4w9Sh8SmAdCMFahNdAM+ShiFQL1KmPfcmBRVJHDcHLXNRe7L8C26G
jK/6N+5Hgtp4PRkp9SM1yBg8WatcBjtRT+i+oQtGCex0p1BTg7mpuEc2AwQzYs55h22AZakVMj6R
+LE8I60w0FvsUoQv/C6TA6N/i5/APr12fXxJoVAslMqe8skZlAlDZyBlum3JUxV/UJvcpYzza5JZ
Ub6k1yYt+uQE9oU+UyT6DGM0L1HnI2ckOolxhXgQWn7bUN+LLHK2N4K+2oSmFL3zIP74ORFy2fyz
fO6abeTkMcfYD1wCKKuBTvbiPM+KaJFFa412VUasn9tMxcHw/HOMwWsxUokDZBnX3xg2bkqKVmom
f9svcaIyyqP2oZCV404dSEPAw6AF9ZlG7Kg88ZFbT4Uto3oNsfP3OZWfybtdf2G77NUbox/EGWV/
exYizCCh2HR/crN5IE2eVyb76Z6wDsCQo+lENoBUKMLdOaTySuDSzZ1Q6okElOVN48UZYgyX968Z
Cz2v9QuphGyMFkapuG6Sjs6ve5K1QhnEjK8QdBar9oTYXYi1LwQoM33efpanbKHzk9RbKktOxx2p
O/Jxuh2xcdMgZKEXR3hzSxRYLCK5rFAEZgtmiZTo8RI0RXjVw/zM1BKJ8hGh710qxFoeZg+4jM3s
cfarOczn8NqEc059sBoOIkUOuPaSp5KU6Eu6Y4gdEpORKCxMb2u1WCZvCo8zFNYFc1PQxJLi8a2q
e6Sc47KNq2fFTH8er8yt/39+q47RhKhPV3//+bMjK2MlXHatYFvG2etxrCgeiq+JJcIv0WEqfqX4
uYIbwV+ggg4NFTqC5LivGpLKAXxBC+qaDAQclMlyx6iH2abwpZU1okxy1YzsLLC5CGU5EDFlyO3V
sRwtkJjt70l3Ty6IGly0XyZjCkTiNqWwbmScfuDbp+GvH2c0XRmZDEDo1V0sx9Boy3DYwTrnrjg1
ucv7u2Pc3JzHemRAcEvS0HFtcNzFWeM2Fe+iV0ENzB6GnibVmnS/S6Y+acrk0VBVH2knchR9VvGe
ZvkwWuhkvYp4bmqwiec2LI/8L4eUJ8tDoE5QN0zZYPjs2HRKi52EfYOdRHkhBMP8A1BtXYIp3DPE
7v4GflcOcPuVHqHwUX1oGB2uvOLElDh7iIoU8Bi7K9iC9ttS4XzerLXGhBqpuUzQxgr/KsQAXy16
pPWLwQFFp+Jk+AbIuQVlYgVF4ohHGq0l8yzZJEFLj+hqnrqdA86K6soj4p05oKuENkBXuRmI2Weh
Q1Fesq5C0edO86wqzLXCSSVNvjH5s+IXn5VoXSGJusYpU0D/eMaOwZuuTEZcYTOQnLvNgwCDCDgO
gzhgQzOEdKjH2+8eabLRHA4Q+Aw/FowYa0MMLgwaYiCYzwO9w8Qa2qdVdbr5m8lSQXW6W9nawsYB
gzqsjHgvx9vT1phzJ7OiRjDqVArn61T3CW80V8/WhOODiN9ytlUIop4knfRO+LGRPFC1K/YtT9rD
pc+qKT2fk0qJqMRxafcBD21N9KbxdYj6Xbg7BRzZT4FyCZbir+2ifcQmBThqUsRYICiaH8kqXQ0Q
BabVJsTSwLFaJSkls3+apY18gNKav0Qm7z8PIeaRNW+me7h21IGVTsRr2dB5O7JTVkYPYpPzeKMJ
7hXQXYt4WAYw/3HyIAAtz4xMlY1ApLVIzpnzf3ACUivmTNIzosLxYfD6asOx0Q6mK/3I9w7C9Jfx
lUaJV3azLR4HzVdNljbnMACik9s4jbOb/JzmMtFvWqOlBcJsxAUlm2eU/0pUahInZua3YNrTphOq
GoZxh3VLUcS6VdxSWO6NrjqJv12yj16hSsXfRpzfef0zyPU5IiwThL5SE8IMJfGq8iUMcYoHHkid
D4Y4kzyJSdT5bIy1VoqLg2PF+FHcYwNDjmRbjsjCCGT4F0sQFO1KUJCDSRT6EyLrE24S+m4msoRO
/im0TR2xmD3ZSMyP7XgsxqPMwIivayVx7/eUzDgueaW5f6DNz3FNp8k5Hm5xQ2E95ZRYJuIRS8Ar
zDg/icJWzEFwn4KuCo838CXkGjdSRo2juWdES+Nk70faUX7yMoBkSh2hj9R6CaMLwyJem619R4F3
wPhpBA1pdDQG7GP8MEysYwnw5p5S82f5r1YElUL8NoV+q/mP2bK5CPMfxRVkaNo7hE+FLT2eTcLC
IY9ABoFAK58eibCj/AA+mlOc9HGjjnYitCvCT0hC5zIH8GMDA0T4FORpjithcBaLXlUkf8LWp2r+
uw2PpF5cR4FgJDokdwc4GAtVmVvfshsHtJQEeoXxxIX/aTFVt/nXH7Jwb+8VSMKIxtclBWC3ZBVd
2JKf4wpGQh8zTDGEUXOAAef2dX6E7/dnEQ50J8/Sv5kveffRA1SvRHkH8CPyzSIAE72K0RcqVHrA
2o0iOBOIBS0FcsJLqtF6UtMPFxVj2IIGEywLOuRdLY+MZZ9Oe/x5hF3TaV+4aM+mJdi0Z9jyTGou
+vBcZBJ8shqrtSjQUPk1V2PfxElNGRXscen3BPawWYKTRnceEM3WjhBsIw2Z/GRw6phaASZT9KcK
VjkcYUzyOK779BFj+F5oebkdrjcOA4eRyjgIry5jxDeFf5mvftXRDQfqj8XpYifMZ07Oc8Oze2PX
eZnEpXVuhIzYsLsqXnWxu3CT86DE1An+Sh3r1eFGNh8qtndSWZX2Y4Cgi+TjyecvEoG4RTkZHFiI
qpbswrLri7CTwqTRK0kbFlkn6x/E80kLxZP8Ip8+a5IwgVrtJ+hhA8J5fOV399O71or0AcpToBoL
wWher8nsX0mKJgHviQ/BEHApxYdoStt45Z/nJvPTMInl7u559FOFEJs7Kq+aw+cH+YlVetL+zSnn
rvxaQmwQY0W9X39jN33SiOgv2Ybep7igQhf2w75pwc7wb+GW8hjgUwK/ZOVUxXNnvE52JdnLlU8u
/Pp7mN39a4Hx6y6e8d61gGToaWcw16m1sRUz0IPrW/7zBzOM+oMXD9/t8sSTf9Z8Ht+bxqmGSi1I
4sj47P90RkyKEU0DuFVYI0pSHJHc7tfsXpbynnBUqG+KNdfbKbJ6cT4UnvQ2kkFFijkxknfSHLm2
1t17sl4piyYeniwae29mgjUmxZfbsyVgzNjwlnDZ4ezxuK/vBEBwxOzWx+GEfEPzqWutyHRC49FF
9PUOM9EYrrkmZVEhKUTdb8ijF1Kc0Wf/OqPkZ7lafzTIFV325NGzCVHxVT3WgQ/W+lSeEQx52wPI
MwJrrWbiZ+IT8NRwomUdwp+3BfkS3Utur+2Rdtl5bS9Kg43n5o9l+g35COFW/GMr96Az/ZrRofh5
kkQ1m1LgkfXHX/tClFdgQd6ocpnThRk0yreVPZVw8ID6I6rwYIEZZ8/vRKLCjJupdqch3Q3prwdx
W2DLN9MhIos2oJshPj49Plew91akSCHR/eWRF27fLvFwIf0uUomNkiPNDE0z1C+hnI50UKzabFNz
9tP/1WZ3jnkjmjy8Ih5DY4HK2oj7IRmUpDhKNMRfI1UKaZtQJ9J8yGgn9RWy9zxFuxMRSCKoYpXZ
cHaHzwSPFtmr6H9EWnYDpNSLUxEKT04x2Cfq783iymmTo84N1PKec07Fgquwwj8iq49NPckQ0lRv
8uxrSIvc/doFJCueavKU+SZx8PgOUSbefCI1DMoJGkRKfl345z8qzE10k8JaDfEel/fg2SWQssDw
7lUDmggRiqWg8zx7Hl5tVL4d/WeM4sjwwZCC/TkgCGz+rSPs+ixRZfeAY+DcYfzS4ulZW4ZkToKE
uc4eSqIWGRF2UOHVNi/4GzLVSKcGMdQ/xEc3KRmQwRlFfw12tcB5+xjKjayhXqvNEPtvzd3EKriP
uO0i+hH2R7YEYcmMdT1RgwtrC6qq3AiJTCNn9VyvegbQ3TNP5xhUxFRjiOFdfSCooMAgolBuHmLA
d2JNVSXWY0dFTf83Chr8nbY28HeqDSiFRpSKMvX54WANQIOBpR0Rd4FES+jtN/l0vQr8NV00ApxD
gr2o2Wn2Xtd4CyrC1TzJTlTzCK+69ZuwTULS8XV6/OXpUK3/r2JnRtvFPAHELB6oReXhCm85Dvfg
XAbYkPWrAOqp16GjMOhJRhk9q6Dj3ONQvWaGcvYH11BMgX7ujMW+6CV5tQxf0eDOnSGSQ0/Xg3oE
c+ZAvJtfOMuDG6Dr70KfepPREmDt/pValJk/uqBHoqQRxELwNKAqb/wHGSvN7N6/OInyf7C/kRxc
Uup2LAACtvb5ndJVceqL9ogJhILZ52+BnfAFwQaF1lCAiHE2UYAovkAhuxNZzKCqI9L4I+8GrASo
LwDE/9jUs2JrzxjPSRYs6TZIMN/twaJiIiVoJbXmhEX3Ec6P0FXIvfT4OqNyW8US8HA0pHTp3Uew
jE1O4B/tI7oiEiQIxzriQUEuSXH8VXCzCxfQgAqEXORY4CJJZYXRvA95suXaIRlPXVs3CGnzSibQ
ToSzEQjS+HtJMLFUdMPE3nVBw+I1NTHAMvD5WuFTV8P7iJxuLNb3sfDZCdciPNppdhjOFwG4T9gz
Ghcx5cooSBPZOfR7i0zY2wdLx8a4cDUBYoCFUdTNDNe8Ob33cSLQuqJo6Is/BOTB/QDsYnU5fboI
AoCd3kCOpjZCTgIhwaqCIwhCBO0dADmESCZYToLaWOhHm9vKNdR5tf65P/XUVpFaWPmUDAhWBgoV
9YZkZkjw4V74p4F4AOs/oPR38VKGxSMcNHET+AfuQgLE2odAAfqDn/D0ulD1LKhg5Or5Lobhvlr0
t7tzEUHrEaaGJCYbvnhUIfMoB6dyUvzS+IgyWvFe+OFBmTY7ExULItwbgJpHke/n7o7QLmDn/IkL
ezpsnlbGDbZ8xHhrFm6Rnh5ZjUWnTGv8+EpKid4VHeyaYLBjFHyuiILgC8Dwr0CcPkMD96d/lkQG
cavBdcN5FyOxMsCMAUxzqOjZiCYUYS5ARzyrETcRX3N9DQuNrkr/PARvFOFdXQSS2+2EUoBAuLOT
ZuguBvcE7K0n1GhQm2ozjmOuW41BbMoB7l+M54AG7/ouZvJEU7mL34sIFdeFAEYKrXjQcTFEHVaU
8lOkESHfIIyDCdM+7dIrRMGLCTvO874jBdTHEvbdYZ+w7IZeZSm9Yfg1HZHg07Ih/rPu4lVqZJfv
C9EZDRBAVMyRIqqtI6zpNQlsQgvHCadabfYcMya6xIHIeX46tG8eslemhKV1Zchz9ctGpKZOrj65
JRzGCaEi8xSaz/RKEr3T1ZBSwfsX+Sb8JUkjw2NgYA9NVAB6snArqdpEC7BzORucmYCp1XxkAY74
so6uYRDIp/CMNpA2VjnQeQ0UhzGTzoEKqZSweztVF52MiCt5ERUDDEeo3u50NUJsKG6BlYVb6niU
M5Lp4VxqNyXmT8yN25HoZMUXFgSs1qyEYDMLI4hf6r6X6jXPQaCJU0CIbPKk4siEFMPYIwSH5Px1
3wh9mVYo5hRpUwwpP1rCSXbeDr2i4dH4CvtOHAOswiYxgUJAYkK41JU2DI4xmDZE3Ya4l8SssJ9N
APxB/zj8sgklsEB7z6Ig/Ncv0svJJLiKiSb6xckzICD0sXyW/6C0ccrW6X7Sh4Runj4kAuUKDqMh
gWc3I6DTQtKjLZZ9eKQPwvoE06ITVaKTkh5Q30g6AfWNZG+afgTILGAgsMmZs/oqG+AT1RyPnfsZ
h7ynjd4Tt5sTC1fvhoKKK7JL3+2A8ZX/vGvIXQBI+ejwJsTJ8omZZdVPPjNTJcdhnb0yJ9jIzTs3
eCIIjkOChI7mjsM8HajuWXxCDhj0ariER+S983Dv/11Q3BKFTYfsWiM7Qq9z07GDmqL79EFMch9N
tICYIZbmPNmD7JKRN4SDGtRFQLurije9p/DHuyP2P/KYXWsSepnD18IKfiJei3v1wjBxA5jigUUl
2hhhb5DDaqf8OBU0H/nejBPwIrwfznlPtXSIK7A2w8akZCfkrEm9t8zynZpLcsrJpv9b11jtqfKL
UUSyZ55XsZgWDnnUN9EwrwE1dM1KiHPDb7ecPWmiRdQ7Eb6pk6XlaTsPcvoOgnIgUp3RbrmGJ6HJ
6ShCKGDzBTGNzoZtJH/AwAlfChIHgi7HjnACsvPYRlBgvwHYb6s5fN8l/SBugV6flIA3nfNJ9FCD
pg3lW2S2cWPG0i3tHymQQhfgUryeWQUDqnw4VaMB3OXImxymD8o0BsT5zu3BOxyKGGEkm76uMhPY
JF880ZZMkgWHmPGrmZNHn6aP8uVE2PkqPr7QcrIc7z84gQiMAGaj+YlYtuK4wwmbBbB3CQNAR4qN
17FxDMr03tS0V4TN9UhoGVpa2jiNPsWUR9BxKZJO0LLSC6BrCZCGwaLEKZZhSSMf1UH1AphrYLWG
VDKcJ5ZgglotOtld1jKQDr63eAAWj1ezwnAY7+Iv9eKV9NWHPdJC2/JUUtnF+ywO8Rhy1/MoTzAv
M5rcBFaQb84xmwa+HueG+N4a9thwa+TjtDPTNbvYpB72OGyRERAQT+4NlUzrUkDah8IMRRk7R5k8
6zyWNETC7DMubkU+4AP984oFgPFwmBZlLtA1aHQRSotAqTw4awFSOlKZrx0cFwnOXv1BTB7ADAoM
DyPfGKFefhB1TJDEChB8WSyKEYiRC8yG3o53Wz7mqe5NvBKGwxrP2nyt/5RoLhZPDYr8B/eUojP+
y+BnnMsJ5TAABi84Hwbwp1oObAANuXqo+QPCp0MW9UrcmgHLUS56DMflaYs46T9mjsJBacAGcF1M
GByyTWovfaqY11rksy5gFUgE+9x1J0Tb8k7kHPKFTXhRHbpA8UrEKtvyFFlKaDkbeHAmurL1W6UA
nwhI9MLT3mLbDuiIqBSyTb6fuK8lFPeJYEaGyIej9fH9mnisTWeAadqtoNIi8dPs4nZ+55Fl+QdX
GE5P4hHhw6/JyIr5CgB0QuBET3CaCgiM50gacdJz80DQmGA613viLo07caOm2sNcOyJDA4/TvF/7
F6LraZHb4Bo74InjAoGYgZCUPelkj7Aso1R95rIGKp+E70OdN2+Lz6KldR/LF/v7DMVPdGsOFPUb
WIC9Q6Ju6iq+rjBtOB5pNcNsJrKQx8Hb4WssyNxy6cPmaNz9dzTGtiwzoJAxmrunmzuQ1UZPfDpT
MzNnenUwx4M8HkaK2vHwsa0SLUmmCbGGg8Q2JcmZTj60lOFMxY66F+VoEsaiAReVJz2oyhGN27gA
JyjbcFyVjhye+CJKJEcLlDBfbzJHTlDM1ygdtxMUMscFo8OfU59oPe4LXHhC1YjOCVXjeQov6uE3
ppiJoJkHZoLATdCB0TaGNiWg/SKTJJvjFxFgyCQxDW9OVGogi4eIAEOPS0NFe3JwEwKjI+Mmwb5l
JsRnajOjQo527k2Izh6tO51fofZRSdyN6AP5GSQ/k15f8hrh/yd+G4a3p/wN96CrZCzMI0VIcGNM
Opx/+E8mBZo5zICZFx1pTjs0WQgBmgtoZs5eIAOX9nluDnIMYryO/5xyijVzYqONsLiauGEh7iJC
oKmClkP4YVommO0bSEQh44EoR6bFNx0GkVjT4NifKUvHRRRv0o4rcrJnvI29lFqu2FW04DcOX9PH
BUQAogaOGJWkFiGjlQJR+/rDYF0Bz2G/Zo8jmdPOGxdcl2AnyyYbGfxjq7zgu0DJopPobMo0icJy
obI3hZfybDr6eqwt6ohjB2IH0fz7zPlWY4Viof8i3PTlLdTxr7izXc5h04Sh+lywF6OlF33OxP34
KdsAAHnvGp5+Ce5LuGONsUHHmTDwk3JGYvVfczuN+6fJcSrmxWEYZbvnPaYWlTE7R3F6ihuxecxu
itEJLboPuGvRTHWPO24RpZtDTPASjnFnNMKHcMKKIQxbedOLFHLCJaUAeztF9NaYXs1Er2P1EhlF
2OxZOXCiiTGGeXJhSWf8IGqc8+z6ahIuhbe80j3qCMFmth5CXNo6aWFEQshhZz8wDLEqMW5soU5a
j+M37CPsZzn3dZJsZmE+1wbml8uRrtdRotGYIdhDV/d3vWFpZX1Y/0sNdMA+DpU9mO/oK5yV3SFh
2IfL2IZ9Dj2GGPJk5TCtkmj2Sr6LhjuE3QKkmRWe8Zu17jILEwqXjhhFx9wseytYDbAIRg1l8T/K
gSFXjOmFnWcQO0yTEDtovweWSFn0/fT715GnnwMsjC3bT04mN0GTKEIZBjjpUpaMtEoAuoM3kIET
UTQAS9J0IaM/yA/KSzISMdTIRkhYg0EBasgoaWQXG6cZco/imQ5dtjMIDbYzGWVeF1J96xGPzIEX
BmY9m7CFnWuxP+CH4hHaZlTWbiJ1mc4lIGLNJiRBPv5QSfsJ7zdyNuILTfd5ensQBhqzoO4Jr3EE
57VGmEEM1q8UH23BytBI+9IeaP21u5ZtVOR/Uea2iLi2rcHN+ufPjh1yTUtjbCatrRCaow2S5RNP
i4Bkt02F1iEMPnuSNjihr6UJHBYqxSWrBxR1DY6gE8DjZeGd4BFhN1kkv/umeACktUabG+xN2pB+
ALSmVEcT8hFcrwHXjyYH/nxBPQNWgc5/18QgIYIl852vEWXESCeMTzwJj2dOd4YckB3Zwfb8kCyO
UCLZGPIOPuKvxxSItQCDEHVLJ/lte3MX4inZTnndlCHY8WLiUlqBbTZ1Jm4IMPY2gOftU3Kg2/KM
UybzAYCoT3GWLrOoytgyl8EkuPR7wZieysP9QntAVjSpBAF4mDjX01UFDmj4MxhbjYlYXNOaqrd9
iMzrWSehHC3p9cCdV46MZngO5H1YsrJzqga6tNOvBYCjZysxj9sYtzUdpDZTDwsLv8M1gy3hQMsL
5wUdQQQ+IxNhwfYT1Ux8RoWBjQ2VtBjsUyVsL4aNiMQuTngAtBcaZZ7ms9inZXp5TJeyCriNPrII
cBjCnqjvBkeALzz2ld85DdNJel4nSt4s+jTGq+CVYElquo8NX/qT/wGQn06Jros+q54Vjk4LmGdI
AE4L4E58UWgtUBl87hh49yE3AzDePrOQnOI0+N8qqrDezOJhI5eFkymi8z6s+/DXF5+7BQ8cXyUJ
g5czoy5IbREb2hARygVAtRpPQpopvljzttBfPubCw/pUXsShybSCfgpIHCOlbj+RpWy3e09FOkig
DihYcLqRwxTJbXxhGa+oLtCVxKmoM2aHQPPSeiyWJwduhzEZ6R4ULB+Rm9jNn1/oj2WP1xtJh3RH
7Skmc24Ut3C7UfucTD9xiH7Hlcd9sXEnblQbC99dfpZhqRj5ziQ7hLT6sqA8kbPanZLr+14SDAdz
rYTlmEAVxghQWvx/2KS+Wog6h/wn6Jw74A9oYCuMdMoRzyJ7mcC7+QIXZW9An6f7NrEr3TeD4YCZ
bh0MR+yMSEpBp4EXfrVIl57uTQI/KoFsX2Lb6dNz4bAR5ZaIVSaXUDFDo3WEixXt9kGsa6XDNAn5
khP6iLRwCdk/WT7YGnc0HTItEL8GJUrkkTDYWJLb0Ulhef6/R5ThfxukFyBub6BtDx8KMCjRLDcR
UDXraBZFO8+miCK8cVNEoSaSbt6qtjThIFBU5KGhBXTLryXKp6svq+AiFCPTUPcCbyYOBLzy4E0g
Jxc8KcClmABvAbVvUN7bOPwIuIAARDY30fRJoaQbRY3wS0Y/4PEX4h6cS0/RSKxJ0YI04EcF/3SD
+GCZFvmQVDQXDvzghuDQDXc/O3mbpTm5FhE4FIQDcI92cRgx+KU8oHTFl0nIw2dAgPj9mYibQOZ0
C8v/pVOHJvmTI7ZElmdWAL647GxXHCXgt7Znqy7J91yfr+r+QghgOost7P2dN+xM3OEOJwScHj4Z
Kniz8XG43bC306VEK4Sf177KRJ1Sl0JXCkFG5S67HKwq5JVRrGBQAs8B8NhVFE2HDYWnDzLLRbBS
o9J04D7IADMIy3UrjpYAZIIuJypbv/ma5d+J/IKLpH0I5Icad2qH8YWHlzl8Ptuk714pdhK/Fr7W
vESTSyEdvZOX5NqK/pD9PruvAdY0hrBdSKFO9LAk6Izn7y0EV9S/kX8r46t1B5jSEsjcmej7gDOG
OS6ZTQOD5TuwQmEZ4lC1Svx7Jnz6Vkjy9kkgQalKlgYO72kM8JJ2ZE4gB7AzhYowoisypGa5EvgZ
uV4jqfbu6H1kxmqEG5mfzx5oMog3HET23GOHbkRWCOaDmW3H8N/cfB/rUlS9j7QbnP3mDGbhdnDd
SDhBsXIOlijn/fwDB4YJfmaiNUgw6H/qmJrM6J1XGZL5Vr1USjrsKAAXezH3El7ShmVDSqEhZAos
OSC/WX/2Zsnfj6C19oy8FuiOOKmeGTcCQTICQn8YAokouiKXIjtp8B5rAPpSO/1PBJ9kaPnTP9BQ
5EzRyc1Npm0BE9SOCrXUdFFnEey0+eoIduL1kYA1ru78BFeuEf+2InNDvqefVmxHav+DvYtcdxK0
AJZ3tCqsOZOF7jHS9X8rhXgAEVjbGpwwLmDYNUwtZnS9xKYZwa/qZLb1UfvTXPenLZoI+pD9CfJw
Ikbdq9HUq4ADPrGikiIyr3ju8n0QGv9FP3fs36YgEWFPKsVDXpnHvRZt5trxKohM5bqZa8G79sZ6
mzhRfF7UHzoqaZ4aTj16spfSB2NQFxKEsqzd8USWLJQv7pMM7zHOvyDDWID7tRsDhSknwlJBXBtq
0IsZYssnKoRe5fMQnk8ikWVuAsVDe0Zox9Lj8Xp6lE/34Vi+ygTp5vb/IezMmttG0yz9Vyrq2ojB
vnRMzwX2haAkW5Zk3TCcthMEQAIgsZK/fp4PULqqeipqIhjZHVmZTokEge897znPaeA944YjYVOg
0rpsiCUoolNyotZe8I0MlnGtH1MdLLLBjFWnBUyBSyRwkKLDdyqtgeuxMCH5h393RsafKcnYnXZH
elf0YPpqroaW5RhfIYRt307TO9YZsy8DrM6Vi5moep4wuHDgXiKY2PpevWYlvZV3l2tZbgNSLvJ7
G+ArrquYAEZfJixmZsM9fj22uz670NhTBarjyzdf/ky+BZq8fnfxNRM/5V/m59uW2eRZGBkREwkW
GKudm3ACuJkFZRQEFqdtK5asGFTD8VFvs0PLew5UgXd4K0U57/OcpPJGVKG3uSAfRTbvaQtw6D2n
BiS1B/vpzVmzeVRmOzRiibJ2gXh+Z5+Hdll2ybhu503F4zXN+Qgs+e6fAMJj/Glx/PIRYNAMJUW0
SyykktWvQ4XTIJzWkDILmw0VpKJwXD2m1vsYKIOnCXod0yztQOdzJCMtHh7xzbOhxHXML2y5L+xc
HSZGQOxWXBk/Mu3Bft+W9coBxGz2xr9V32Mc0Bsm8kZszhoiSRyNPvoWuSf5M2H9FWgLU8pyw+mS
w7GabBFvvrwYGOjlZHzxWXgCwjp6T3xGr9RjiOwUwxlWwmimHYOTNxqK7GeNIoJdyzc8CGzwWEG1
Feozs4PYnyHwEujob1RYFmCCwbdBqx0g859U/paga4uVMc6Ctgpll4MnKERus8ZnDiKNG5B2Ebc3
uRAq12t0XbU8NCjoChtxoMC+zY5FzjU5p/54x+YDU4jLv8YBmmHt+FKQoj+FrFx69Hz+9CK6FAJq
F0C6G6PbGIGIqC/5Vc53r9wQ4dvfPYa4VGH3fwhe2auwF3sNXl/hArLUP6TMr3RMH9LzjpGTn4Kz
qMbPhZ4shnKL4jQ5aRNuToosbk436D9I82R9eV4K7CCn6HGIJep0jhGfOsQOr2WIZSrBrQ+wBi1i
pnIi0Fl/iz4JAegDhnxzYVJ1K/X4hBnZIDXuSzrpGN95tC8RJmgecNdQod7sByc3fujIdPWBjnv3
CJUEQlaT4erhcNlAfZipwA1sDCFS0GH6lVjuE/UK7ohoPzuXhZPohzVBlQLp8qWnxm0gXog3uZDy
VsrNN+xlyjG38AmPO6XLNA/PDoMizjCG9Fp52dRSTrdHFFKAEYJHw89E6Ue7k+n17FEUBa9OHz2q
aWHa2VJaFpl0SmUnmWz//h1qP+RQn1jifOAbE8nHSAUxIAc3ntiYB/CBfNXuEaaZ0xFzdZIC09lJ
szgW1NO+DHvY5Xw7oSy7nntR/R3IQOiJB24XHNOBdaJvrDzIKylXrH1dtpzTqXex3s5qVoGXDA9t
OE2h2a6Z1kf77l2nVBuSMFQmAVgryOEgXDN2wRC3vIJ76IL5UfjFOZbeDB8ojWiPuPNh2kECg5lM
Xzh0AkNk/VN7JAdVfLLY3vF5YhrF6smADkdFHwSJCIwKflAg6+TUGdGRK34vF6iKwWHC4QIUPB8T
35V3DnwLgixLaeR/spLic0He51hIhh2WEacBWewt+CqZX0xL7CshNwOdpPmDD53qLPRY0i+rSYcJ
cOtBEQ5CBkKguiuMb07kPj2DfWbgDFjg8m1wjEz4ZgjiIK1wvSn57I9vfBdZVyFPf3tFGmleKC6X
2r3rwoVhIYk3jAUGR2y2qjS5C7GFwY/v1ya24MWH4nEQe83xJoaTHefWb2C+AfCEJgpdu7+hgr0U
hwdmb1hI8ei7eHg4Bz/OFZ1yeWntqsG1pcjqIvXnGcJ9dD7tgW4sxgNYyqJ+1KtHfXiwcFgF8mob
02idwMm0r8EkiBUBggsucpc3ftvqUJHBYoU3nkmKa/zyxhvPVc6yBDWd7SlD9e0XTACoribEkFie
hZG7nwHpxaQzjj5oJ2mgyiU/Wzv9UchddONiAN1VwOuNlEADG53tcztlA1Q1PH4B8yRDtT58E6a5
dYeLdMXAY++wjNq7s73Tp7y67YhL3OklYkmdVX02tenB4ZjwuuFiGj1nllF/jmOMCIWr9o4IS5MK
qW4yzgzfvUeaAOf4q1mh0yc9git0WxFIg62DU7zAevxa/cFbgA2Ut4AmWA8yjFjI4+KFHWbRzAnd
NVIoe6edS6iOfH7ceLfhUn1rLt7IIntIFbTm1V/blN5gZXDsOTfmEtrO3oaC2nWZOaa2k7ROLLgG
iaPEl0tsLYl2J1qRUSBYcWPCYbecUkZOLvXp/kDHJgMLAiY7WARMMJOq6nJ/4lDIE4QZB7Vms+wh
HqAFBMKQKYFCIRa39hS19Y57A+tyPgsLDtAxvIHC+8VQeGSTyX1DbBK3IQtdiNeOBQzm/B94NxuG
NsA79CVjT2pfJkiFe1QPwF3s4O9HYFZiNmdPJ5yNq4UWDVPYVDG4sv+zPmSmOziHfxzhOfQicizY
DPXAVehCuu1RPzjbo7Md95IhmLTKX3IGVTK7XoOJyk2b1/YtRtEFt37GcijqJ+8k+hJOysxpDib8
a+JivkYrwnHAI5VALPImBkeQAuzOAU8S+ZACnU8x5X1ht8w9c9stw9ClwfO+8LELGPfdxXP1T3kG
7oPkGaQhO6jZKbxb6aXORjU7wlDsM/KTTMoOF6e4wwkcHAMR4BHDwxWKo5evgPnMOA52CQNqBVrJ
jBEMcOQeKZTZlCyKxCmbqkzOfY8WmNhrwlNdSxkMrqeUYk4Knhw58VxY8nP3YEgBr+K0m+hG8lSI
6d8cgu9TVLURoXkVddKTouk7S3MFGuIRqkh4hTRShFMbHIgReAXIy788iE5BFDO5Y+G/pLQrEGy6
QlJivop4DrO2UPnUlRARqOQ3D0rq6zIGP+iQ+PcdHjU+2wolYUEE15pUmyxT0uT79IVEBXxvdK8/
2VtUVHYIr6aO3ou3hVZ3VZRX30lMprBgQLIzg9prcpJwMaA8h/I1LAEfyd+e+qF7APJZb9h1eTbs
Z9Q8m2ZG7F9UwpORF+2Cp9Jf9qA+aFOD9gHqQ0XwpN0GU7los/raYSq1IipGiIUZcd0lDr/wJb3X
FLFkE85UlAlx4mVYoilK0f3+j4FCzkmMS/XgshGTRkrXKEmM9d7lWH9xsvuX+WkhQ09H4EkQd8cH
GJzdynCtnOAAC3wOOfl8wf2DNuR7sWSIQ5GN75REGSvWY9pe0qXOrnUWezPX1pCdh6wYspkInZTV
4Mj22KQ2GIFRZsrjPIabi5Gp4ozEy14KqQfsJ9FiKi4zOjJVosr349ffIUZOrVgKGYRaUOztfmkF
cuM3y82RUpgLVtZ22VRk/RkkRnJT4lGLtEP48F6REMXuyLhpRteH8ruCVbkX6VKb+ZbbIhTSNTtP
Kq2jl/Wn498VvGMZOFFrFNxVRXNL8jhEljnoNPRdMcQy7onZ4IR1Fd887B/2EezkdFFNYz/dqT1/
O/AfJdlPMdwteDu9USj/vnShsNH5atbDvqyZ+SmgimlycrtfJ6i5BNgIlOLz+MJER80qrUQWCMC1
7gvyd1ftGR2PRfzziSYNpyOKJcY1fR3XHLCEMIciqjTmp4EQ6ORToCsMZ/Y7qA2ZVELzTVNEAJRQ
PJPH7QboWBSr+8QqRaj8GcYVm8RWQlxDgsdlwGogUPk77hUQcURbJdA8FZVm3fgdWcSvvD/eBB03
aB8wIDHtkMh843OdqxQ4S94JywE1SjGDuNV69h8z39O7uGj1bWZTM1XKRonMdmZoXyAOsmjEVc2g
r32bdM7h8YyxxTsp4qrR5UDFZvt0+HVb8bdcIVfK5m9PFnYtzEA/8NXxI0DFMlk0Mk+LnrB4PLo8
phreIRApZt7lI/BF4+F2epqNyGLhwl/BJPzR6PvSgD6Y14eMnQgxowP0XeGjwW2r41W/uhR/9KSs
7Ahq4OEdPhdx7B4zMyPe70A9XaoGA/sKDLufKNjzihtFf8JlwxBGJldczhzvmge2uTDr2fPOZnbk
cbfWnZKRnNG0xt1D3qGlMKAg4crxewhxnsgkxPnrM18aGmr50uD7RGqDt3IV8XGTPRXeXluIGiED
+gfVhrGZyxAIMk2sfK5ktoFeEV6hr7XNSF0P2o7wHPdLpUgheNyn5PLHsKQSAAgag6gJp1+ycLEJ
9zcMxR6xf5oy6qvL95abJOW3igkOh2PBC7wKsuu8E6X6bJ+j0dnj1kRdwIM9RNjYtUNqdM802drE
dzFZQFh2rQe+M7xhrLIJim9X31afML5s3Ro6Y//araEhdkH9H4K8LJgfodVAhQrfbdFBwRnnkYRh
5cSHE3aoqI5Rqw1RsMxnBGAm1stYMeJLCpj0XKbhO2UJNIG+v1/MkJIMCKzwTCfaP7yFp13v1l9M
HRUhjTGFpCozcRermTVTP57YXarrCbKUU6Qa4hR4wMofM76qoqxvdfbaN8HR+MnoNv2pWgRF4+b7
tdszrS3Y8rj7X/MW1vSH4aIsBREZw4WxCE68DP2xEYqZAlWLXA+5V7HaKaxoWeJhSZp7qsbaWq4y
GGIMBfvEWbL3AD8xiDbCkQVj27xEzoIDj87CEDAbgsdFYZZwmS7dYGv+5P/F2Q6PXO7j63do4bpD
kIz+UGak+MJgrEbUA1GnqcQYwZx7tDDdkSM1kuGeHh3Rq8b7IuuiVy2ueUwwyYGmahPmZBnXbWjD
MIZq2xPd85CNKzxVOCzxSdMvQCReDai3qLGo0BYnCt8Q/gY7qLhN2kEToWxJCncu4eoAGdNUhN+B
B7CYiNFsUWyqWSg2uJOlTPkCXY/vBE+P7XuGksT3zIebGmJQ3jgeyDc3DDSsOusUVEYrygEyrrjS
dHM0ipBvK5BOtGO+Dhu2iUtvmtyBNpcGGCaYRuJfIqZMmwZJ5TAkyjqUQfjOFSQZATUr5G51cvtR
3UXyiZxDPIAxTrRLitmSjfAlUgs4+knPc5NGIkq0SNp3yWQkBo2y1KnYO9HAMX69u+pM2J2DGuwE
Kn12n5+1Nr63sEzia8voojUJmDvh62PY64XDWUdMyXtUgW6/3Pfyn3odT4B7YZwiagJYAjc0Ru85
7SsE410qMKCRQu+ucP68tCY3hYAel+sQwMw94AMVhW3wkU98G+x/wBlhfcG7IQlEJbOERW13JSTT
sXpPS9ZwQ6armVEC2nAVKUPhJydLTBVzaRHf+d0XwQkdBXFy0ATNFwwpObbl8yxONQCMdvMLTxne
7uMOUfJqBVTrWYJXczjHHQPJ8NyJMwM16xQigmHAungS+YYCpM7ZPdLGdhPrguMpxOJOERN3Vwrr
kNiQ/mW0D7aL1LIzb/ArclgPebhNRmBK4nx2HwLcshV6hu2H1Mxgj02UIa4IiNOeI0WgpOEbl9jo
kaS5fGd6bTig4yQIlx9cWTx0SPSAYjQjjhg2uAb+egOtXu1eMn5o6cqKQlh+kKc3/3r58kKVnJnT
NXRpMn6Bhcc24bjRs1ezPkkhniv64RFB0YYSZ2ZCvqapG7uNALb1mKb1CPDaAScVRKvaRTzmj0ac
xRrv+zw+Bx3oh6AKsuc48cJDwF4lvnT0OaSksmWxLi0kIipB6t/JDsFdwcQpgIXc4o5HcYtDxz4D
REbKxtsp7m/8oZ3ugwOCrORf1//ClmHAD4Rm3BHCACXl0TGYZXChmh+cRTaCBV9Dys9vPKM4WWNq
vqKwuw1iJ+sbsjlvHDzecPnzi08s2fSgStQz3DaRjucsBXGXDi14+SOhe3hm9C9Wgh+FWN2hzlw9
QjLcDypOsqIsIOO6gQl5w1R2YtMl+tfJU/X9jvQJS6AjOzYUMeodKbsDvTRGCG68WLDdjGAfjDs6
tmB7VUxXZHjFDmbh4uHKWcWX9ic6BunebbXMDD9a4L6gpQnr8pCyUGaWx7/ZXIU7ED9egyi+ukYp
8ZwMd/yBqREzqxZRwYl4YQLX4URFJELYAQpWEiD97eh2yW9cA+sQaD/It1C/hd9G7J/urMMbEjnk
zwl/+U37BsGL0wJBB5nATZo/MGQqH8vTAcx3RQGY8Gl/mKsxNa5egU0y2XXNnngy/d31DofN6+2h
Jzgg3rPUqVJGUzbEuHsoQPRd+LqSjisqOjbRIz88xp/5x+b4uJIOgukmJ8dTSlkGQ6A4OyEonJ1k
GHd7G+81GblSbGCJCtsWFaAxJtedi5pD2lgwxwMM4x+LqQjlCb/UVjZ6Ti4j9WH8UYDG0dVc2w3E
vkrDhrqaDtlXYTpkc3bhBShafJ4WghL3M44OJN7K4A5sYqeyxsFYtILVGLoKnGrr0KWgY6aXMfPi
re2TGci+Rs5aXU03y32Oy5CTAV+NuRN7qe2rwZkJ6CvfSpgIFomYQBrZmPtHvNhgaycfUpKEIS+i
H9IvKfojM9hFShnp/ePhu0Q/zUjXuKAv8SUu+eXZCCDR4ml4mJusZGNlBzC1uO+viLQtVsjBC2cd
6j7wOm4YJ3V31TyAWYURnl/OdQxthUGHMST0uQnW3c8LSIYhtdpvPScRenLrJmLcTjo7eRuprVYo
8tj1RS7A91CIUfAgGN5FldIRIzvNGtnWSBw/iVIi0EncSqxg+y4CcuO7qDwe8fmQvm1EZ6aU9Snf
RQwyes6NafhRgjhYn+SMLthv0FG8jrWL+mEsNWOS1wUm4FlMnSSv5Ws01aI5BFQfLs1VZcfuicpu
IcHJrvOo6UR6P7ZreDZZsNEA0dOcjvHjkd0yZwRuC9wTFohJE2Ie9pHPmoWkEEMFNWluSLjRaLc9
J9XhkptrzxrrGIdhRoCtmCKq9qG8P7QsSMwne/xOncbv42soCEbwHrdxkhszj5g3wE1wlWDSgJk1
SFuzUOcfyTP5XbX28uTLfPeOLi4qLNicDskZX8UGSfwYc3amMdTNGGl+kzAp7GCixAaO6eoUhj/Z
TYHpglNYUcexzlbsmM4u0xf3TUYf/ml+aF5o/Qga+F4TtQZmIaqdDNg5aspthXOPG4IIVoC4u0e6
pUjEy8HF8b+w9h/muNbF2p/wptlnpotRke+eN/G0TyYlxVbEOkZrsgLCy7CjxBwV8VtPYyq+A5w4
KWthUinlMwYmrD0oXziNQSOCM1KibxgMf6gAPUTogu81iwi2QRJYOHUX4cgRyhdOC255DdBHxdk7
kGkAA9E+srO/YFDcYk8UIVqgAdaDNTuECpXRt92WY8WFlU7cq/7+VHoYPdxNQSOKU0lBIGHDwUfB
nSV4xbazye0nFSIjpwgrcX9tFn4MUdjgMZlg5NgSKpjaji86Xh3zQ1wWziEC4j9cIjsMMVaypVPX
0AEtDTfK1Fi8+KxfiBQgKW6yHjsqLFOonj3Xk83mKaWfilCqjReM8NQQEd63yoQtjdTs7wqfGQRY
9MYCVnPM2w1DzMWAd79x8vXl1VLG/3YxfhBIGgASr1DKGWsKm3zeK9Zlhznbqbf9UnOATjH2IbSy
z8Mfz/btvG7fxiKyXQ5cFBzhL2sibq8UTfFRyWjDo4BUHtjMCbJlya4RV/EdfHRYmsFRpg8pmPbt
HCknTiHxkjv5dd3C8ZFi2BuC3Q6vHr7TyHnn7UyUM3635C7c6hX+fCKlpD1pyhX+dLaGTZvhfXAq
kd1BN3b39n0fXM/QLAK8TtzUt53YViIlZifsvG7gVaX3DWEVo8QWY1a8TksH2n8VlNWk/lZzZEUf
IozGkYQULbH1wm8mnwUHJcTrHKKq1NCgCLMOCu0p7KJz57eyz12oeb/PYjxR7OBKpzwn2+4jYj1P
XkrSbEdhE844x7t/7hvBEZpu6KMELtN5zro/2f2wDeHN0Nr95b7XQW1RcQD4/Jgvx5zqrnFMRydJ
v50pi3cLW6zDTsQLVmP+EVM8W56X/b3bW93+G82pYh0D/+MO4QrDDfewcU/QeVVygRJAwkPGnZC8
UzxQB87X7AnaECea1X7QOcAP4PwokQNexpDYvCCaFJCekJlgw0JZmQQEr6dDe0Uhg/A/mAFGTUxs
8iUmeTH36ThnJN2m1TC8c0lh2w6/E7KrANjfrLgvuTuJIlE+ObaZGFmKx/18oCMwP3X7odsbKV+6
VkprHuIJ7rUAEZ10Avo5ZtUA7FHIH8G1UPTiWuD9uH7HBBMgTYk3zqZJh1a99YIM9uT5cUOS58cN
2T7eWOMOYW/izQ6uqcWof02nE8I0K4rRSNAqW1h8+RXmeJPBGKGBlVxdof/CSCrl5OzqyzPfC+5o
bKX5BshFZI6RWZCIiyyiwdf8VOaVLWJcXrCYKMK0TYUnOfD2k5bqDs7QZGBXShg17gjFlJGlheyS
N6wIzhewIkdN2K3utXi4Hcnvs7oWy1GHpVHr0WlUrxVFpiZOFCQZCi1maK8m3A5ChKxY8FTuuBZi
tYZrMJUoxENp7vFRpowvuUebOG4S0tz46y3SiZTIsO67xoIM2aDEcNJZ4wMF36tbQK7N4Xy1gqd6
JJiSysn43sfvwCX4QJ2oeqSGA2cVvnZedrzY8S0IB1tUPtF0ycC8qTXymY25kAuZqCgVes+HHX0s
+fUX/WzE1zZlk/gavV/j4GIJBmKpuhjXyMhRBHiZouLb75vLqQ2aNhg1/0KAighSyrZJ+WvbVPtH
jRWxoN6251ymPJG0efsBPUCKcUDN8C0JmcmYDEXQqgbLgvMcUCBUdxxBVow9fckCl/vV5s/iCjwn
fPJYEnAiTCugd/vkbQbS7yfUegb/xZ8W/xskAAeAqIlnKuz2msVMltVTaigJIrVKRDfWyMlf01VG
5wPXOqGhG2rIB36taVSPSl/v0lsHQIGgbQucl3q14ITyYYPTEK87kGDE3YmpFSzh7g4ft3a5FRl2
UFQht6KuE7ei7qs8QeMMpceT6W02F9oia3LmZXj5o175gtbP7drB48a10/Z7dHdhaPtzm8o4jDBw
XmSuIZzQH8e5Brbbq4Znkn/0jyd12Ben/D6gOVDbnfEHaRS/UJPeeHgWVxmYUAkXGXBDgyQMPEBu
eIQ7nkgZUitPkyEOYFQNh30gJ3d0oqOzs+zdMOetmeOW6tRwBC6n/sOnAzCCk6X0LJWZSQW25RoU
7PD6ueXjP5nLrF7bjpbhJXHQpvsIX6oomCrW3ohJ9q8MtqdAngNJdg9zrOj0lyfXNnlODjeUEg+Z
pefDqGk6iMrgSNB+rSZ6PgM7frphiZgieK1nQHcQFYRuytUNkA1fXC98YQ52y0mUdVlQN4ewA4Q/
4NmKbC2cSxyMsZV1HS2Rnb/R+IDWKSheXPxz8Ow8a9wZVhm9+2F+3YRU5aEWqMIGD+kQwYXVn97w
6JjYoo7eCsLm9ghXQSYQP2B+FEF7hmEOexwvsP+vQ239ouCPF3erUezRSnnPg0Xq9gdJ3LjG085L
LTW6t/R5M8ZCIWJrCOeDoNfieOZ6Hvf2LNzQ7RpOhCOTKZ6eYHB4I8Oz/4WGQcw00wXmSlpp6Tym
s5NADOFrgRuhwV/qeDy03eVlm5KJkvFfKLltxS5+RYkbBFMYka9nhjCezFjTQuU7DdMIj+P/kz+T
3j+pha5r81Rgx6lckgPyY70y/Digidfu8533xAWfNTOmcxdxx5eS/8O67Zh7fGGqgKVLQagX68gU
trRPY+KJP+nSInfl7QxPEM7zJTIuUdF6yAMz8sDTdx7ghesFxwzyw/nbp7MqT4V+aqFevVhrtx3o
ZbRprhJ6gtGmL9jBygQKqO+TWYIjSp0zISrkDlZZb4ZJl6mSdmjc1SvHdESdunuR70lxAdiJbg+L
g7AZQaMEQIfhvlQ75Iobygmbk/YZixkHeaY6pJUJHVr485i9FCsgrXTC75FRl+1QcPGX3XSBSOXi
Q4dt+PiLdh0H9N1I9ojqiD0nUpH6WOf1uyGm+LH5dueEfwOD8rilqfF9cRD89vgD/pA4xzKiz7WA
FXEC3jQKjnUk4pn/ib+URRQQlvqTaDS31qV9/GS3unK+1Hw3Kdyqz3H4TmUu2iILDLRFFhgDhfTk
THWvhpyCpdnj2WmPaSqujKUkjOp+uhiyrfUqNCSSHBRVDG/MOU2Jj9FnuLhevE9lM7fDdGG4HnlO
8SyykxyQYOgAgbtgw+Z35JTMz0sy5N5k5HY/FaUu2xep51P/uTV4EQ+4g44iJRHR/3xhzYKP0K5E
4+3sfmlyMh6fjNGZ5tqcoZSC9nWZDjAiEHaB599wQCGHUSfsEbmebZ9fjtfDjIwhpnmGNMmimFAI
lD7FnUDq0Neqp/qhFpJbDwtvDtj88Xy8YYzG1ChHE5v3gLDPdPXUQWSrOC5jTdg+MrJcn07qpZQO
Ei7Cag6rS5pA8jES0MmJqC7rBM+O6jLYessfXZfKCHiYvbJRyY5mOhCJJWI3CnCCQIaFZEoJPk0p
G6a+AxSf3niKAUA/RLRx0wRpU/6Yb12UQnhb44MCZlT48z0H+3q6otPqAcpDpkdc2MyffFMFDURe
3kslQmI7fb6fYu46189XyJ4mUcFgkINhAZFz11Dbowqg6oKnNdlAa4cuLf2W1YDArq6ZdyUwJhF4
V3geSvDBMoY1B9GUNZaUdtTSYFd/KB8/9UfFkp2Fj32hoUDo5B/0VQx5HKdILmK+beJxzKtOpAn4
lliC4DkpnO4D/se7HiFOQRpTo8EX2KMA1I4ksfkFgA+E/sya7f3Ahnz9ErPx7f80mwx1BQkADRZ/
MSk05Mo6RLsBvI1NlXUovnWHYW3J3o7s3qR3NGseuZpLkxxEQNbssGQ4ui0hVSAVjBIi3oc85Da/
MojvK0QHywM4I+gGd1ZUIHFeQPaegKxUu0ndjQH1h68oTTyMhb5wDSoGTLaMdJCsK4/yLCg8kDkj
4+F4/Az/tlpe+TZV2i8JMw6QS28IK83jBUaGmCatlf5xxw+KEbmDnuSdglElz+cZtU9CYPGcrXtk
FY+nC9UNOQ/zi5nTQCBxXQq7ttyILqQ4PVFJN4vQDs9hYh5zepa4xHyU0oKOuCKo/ix0xhkx2iAK
KDhGsXe+NhXZCREDhCxyoiVI80jcEPVA1oSdAUYCdgZRQWrCsNHRU8yNTUTPytfzDOtzR4rjcMPz
4+FEQyc4U6/BGYqlDNn45hGkG4LmeMGoEpD1iARxjxdN5iDWmQ6J657ZohL0onA0bYr8Aj6+3b/y
832qlUZXzO5IC1zpm8ekuabLmDU+axyJA8YlNW/piCHCSpnLMNkcQ7OIP2sFnNnkvJB1S4w+sewY
FipNb4yBkcZgPfBPhQ8PnUaSzjdBXmYmS+MX3sC2RwBMDc11IJ5Mok0KxZ+4LqiBFJNy7d74/lMc
d4onFUdrx3qAnKYvjJQ0aHme9WcA3k0UL6OB0sCKBgq4in0jT+D5mQZWstdfA44GdpEV3rlzU+hN
Zth9VhZfW/eRzM7fUwp/p/WIQOdvOn3fj5P797/9r//zv38s/1X8ah/b061om7814/mxLZuh/++/
g/r7+9+67e8nP//775auOZZq2bJiGYph2ppt8b//+P65bAr+ceWTMtfL0ssLztoaXginZREBWcjm
y2LdDq1qrBLKTtms35SIjTYtf5NE6OnDrCCv00cuoFDTNVGuSYEKdfcG/OimKJZ3qP1rs6rIFMxu
ZwiOj5hu7mcO8sH0PDqepoNG9fBQbVbSA4ZKwG1vk+Tf7lz6eI8ClZOLGd4WAStmBUiFJ5WjxpA0
Y2wY8a1MpVez9jtZvDZKMfhlKMUXfKdnCsa8+UhhNs/wUCtDpQyTZ6DFvAqWSSsL1eoCoxMs1DqH
tnKHFbXSVrpXApSkJ/s1QKn+PLb+hk0gRdYB1KrSI3ocXTT3PKCZOjm9bJq5gkGh3RvOXnL2dvtg
2tw/9jdIlFJuX/Omd0d9d7KzHsTiHB33WKap8wauB09m4i7Dqon5F3rEykirfx6cCEuWwc0RZqaS
2EM88et/9RjAtyZq4ojXz5XsaTTcgfvuIIoG3RIoXzfUyUDotg4U3ox1krnU4GPiAzvNWaiOt8Ht
5oR7xxacqIHRzLBIBWPPwZbNhLIAdk47eA4/OQWdCJ3e/GYgSUSdhN/e/P98PSqm8m+uR1vVbV21
FdPisvzX65HjR3lbatE+/PXwqyVkS+KZDPnF52jnlDury+nCsXuBu8dBv1xyXc7P37eaH2jmC7ql
EzEyYCvCAoZ343CiiJO1NiAOsS4ukaZLNu1+/sCu1RiC2/e+F213GMO2KrwjEnbNqi9ajJi6u4bA
EQppbhp7xXgYjAcI4soK7BkM+uyi+lclZbKSQZa9LOltdnsL9BqrFH8DtLaziz8UUE+Jq/4gQDyk
solBklbj7rfBHTFSbhlb7QmKyu3HlnHe1MWSz7+O2bsshMFZi3701+xRqYilbgMy+RQlqU4J4BcE
EOS+NXO25x6iOJ7nBdfPsPLO9MYKPa4DyYkawoL8nvZjJt93AzEyX+EiWU9HLb4LUtOoB8CqX0fm
/dVShkGLy6E2cp20uoDFu2w4yXFcwX/CoCVGPn+oIP/5klAV7d9eEja3KcuRDcNy/vWSkFu5b271
xNT5MMO9rEMZqzl8AD3kuWmWom31yIqFAMiXUc4Vwhwvkx+yOwDjq6bcsMBicyvS8Ndr6TSmk5OQ
3SAtxTM1G3hqeXxtLH8ZvYUluugQZWdNMkRfd9awCJHpklFONEiKTZC3YJ4wDWmiaaoed1SMbMdQ
KmJpGRmZyHr/jFXBIUntWXgxzGCkr5dpie+lhiYTLnP4QIe8KzQ1EeHEKF/JaMTE4Tk1+m5o4Nnm
mT7uz8b+oO+P4VXKTpJgq3dmij6/UgLwxBt7QppoF3LgYIGgrkr2G1xBwtSMq5YHt62s5DE6odRf
NnRgtJZRqM2gSrGLkv0IdgciPnhmnWuI3xX6oogkiJV60CaoIFnxjF/9xhEcgXBmgdULmAlbhg1m
ol1/3Hlj2DraPrva4R54ZE93jZVJ3SNLQAWji8FhLmgfz/ClFv/M3Xt9qMmTKLK/ct52gRCuS0FK
16RC2DD7dSl4JJSFfZaNe0g2BkYUe3IEDSx8CBryK2ay0/jgDA9F9dD/caXmiG8fwN4JB4cPEXQh
jcN2fxaLeu3/89jU9X/32LRNx1Bk3TINx9L/9Zo828ZSnQdZXJNL+yR4GxALCH7T10TyYG2qKF+W
HybXKDtI3kYoAE1UFSL3Nv+J74wUpd9+z3OelDDxCt4wrkUj0P88PqExFaFchv/MMGT1Z1h04gQL
FVtLmlnfuENfi5gEHJkzYhhToqsCgkfv0+aqpUpXFriRN+WBE/DlHKnsORgh6/QAO+UqGI6TFVPr
OPkO9fREivoEvfHUPejdXlbyPCex6XzhwMoplkAYZ1ZWdWTCMAX4OQdk84nGJ4iQN4h4WNoWURfH
r6K0rnQLc0w+xec7u4yFktyUIpG/NErpTWemrvZY/uYKPze+GH+z/SljzL61WkN5LDC3UB7NIuxZ
L+cPfwIYljVZeFxIWyScza92crN8g8sS5wK+Zhpwvt95gDK5E6BCLqAPZxSF5cfSt3h/iXaWcDt9
HGxddj1APkmGS/xwopO48CpYaCee8tiNhZR1wNrFkDijYkNIyJLnnhomiIqArm+RhIHRoJcjpiEH
dBvnzQJ636rqJzRLCHpbJ7jz9JAdOCZkoNUhg7MyZlMK5WslehAW+s3xOL5sTwHW/YgKC4Y1lxex
mUkNnre2i+sluOR1wQI9as758UxvhKic479mrJUBnxPDhgGHihbSrwh4vog1PSrgAFuhSU/gulQg
gk48a50ASvcI+pvlJTt0FppWDH00fbyBnSbPSfaw31VFDv+K/Z+KGYQ3mBUgq9fZn6AccfO4HAny
hjxpKXLISwnfecTjqmMfSAn7NZ/YG2A/3xFPtVhoq3nXRuj3e0CzaxRtW4aVZ++y83bLn97OZO3K
j4OVsd4RRVi4tf61ZAKXxBOvuuwv+i7AawWRTRypHSz99Apwgu/9W+l/hdlC0ozTEkmzHsWXk5ye
Nwvhbbcl86wl1CmgyQHLhuN1zcBoINRo5/gM09lK2Kc0j8w+EJ9ARiyYTm/Mkh8JHphz7e5ax1uK
6iiTISWALJhz6gqc64eA8NbNSbz9psMdaERY/I5nMdOF7lnfx0cevyp3QPIGNcyU4LfVHOoxQx7k
JUY8Ia8avK+/uaZF/dAaD4XxIA0PDuABIrbiUUyo9QTymQ/4EtWvFbRDthTG+gyWEkbo//wYVhRT
HL3+x6igyaahmbJjG6qj/o/n8KWfhm4+dcxgl9i+hB+ATbp48Btzr7HlbxhSM2GAhmDLnCxdEsNC
HwLM5KDGAQ9dWLLjhmb6PQuUKpt8ZnisCleXkjrBfdIeDTnrjfScbZJzNoJP0AKmEp1Ym/hzff9F
tPr2kf0VMxpHQz/D9sS5oPuhQjrFvbGE1hconyajpeVT2ssuShRU2iAru5wpnOb2HuTHVcz0SFhY
+LCuqSCRcdC0dIlh+eKmrF89cuhYzzXg+yjcRvZ2+MVyB7oStiphJHCJyS0B4jE/B78zbKorbMLu
B7hpmSjM063J6MNr3RdEASxy+KuwCnDjJVSPWeFs0HvjVa7qNhzsWFDxS9URC9Dlq0WUAusL5TAX
dzrGCr0gMyMod/eYexL9INQ30A9COd4UYA6bsYHoPlVyLAt4C3lh1ORFtBbnCgiqyy2mPmgyYwK/
b/5ZlHNyk8X6wu+lINjtNpjW6YJBCof1DdjKIxFjTQrf+EDfOhbB/NbW4OEfXt9q/r355MOHojMY
mveOXixc1RMZrow/jZIinHC/P+qM8DIf01V5QVp5yWrsAMNXbGpW+4SR+bCgczM+AlSdodJ4WOcr
LgnQsS7CML2TmzNN0T8LZYcKB8/vNK+wPRX4oM3CNK8RIsk9s/8A1NgkZkOPGzjw+D6tMQw98n2Z
VgfgtphUeExh7eUEJALsZ8slns0bRLve5hLE2r4UQYacg8cTRm5L/IRQOMaRNWqAZxofygthBI1E
/VVcajpoIJ8VwSbPgRQnqyI4X/hhWcngh50BdhAhxSLJEkMP8sHfLNm8VwZd6HgLh525dqhw32al
1X1MysgUCLmiJ4WlBb+5f8NPpwVKJU6PNk+gmt8o6nNUyOMltbq0sdL2V8HfpV+3ijQbwgSDrMjZ
0b5RKBlyPcIrOTrmWLgs4zdW53ALIQyB/xNjCUXjOM82LB8RLtawwhR25NAIt/AIcsnVn9mb8jZe
4JV749r7XmJ/wAvyQiRZpIFZ7eG0YPWOHD7IeQATfvd/GTuzJTexbYt+ERGInld6EJLSmWk77RfC
dtkIEJ0ASfD1d2xw+dZ1OKpuhMKnTmdnOnez9lpzjglCYb8kLiw4DeFPTCFCVtAO3Kx4Mn1/JtYl
i4c8uTYx5rsHzj2NjRoacqAZCFISGccHQ8VrsGik2IGyXEmJeNBoG0nvMUPx0cvIeOlBupEBVrwH
eaONvWNevzIux9D10UBHD2MrBcC04/HzOMFvwm9GkDraEuf84fIDE5hoPJ1d8FxwhNa2lnySWJxQ
/lfAb/mBoAfAjU8LrpldOsrw2KPdOzQmH4XiZef0GEKph+rApH6OjSIq30bvjVrLJFDgBb8G3cly
DkwkRB4gcsGD5hhAYkTA5KDDTwhmKmx/k+Se533R7T/jamoypgo+YTyIg+mE8GDFx0T9UqrOLtW+
PLK4woB3TZZpPyCoC6sl1GAV3CONY0NDV0BOVNxyDAhRMBEBDQTRItjEiyUUdB70d6dieVz3dGax
2RI7xInYhzj24EbxadEzrJ1xgDqbY69ls2E3xYVfxuBzehB51xgFEurDEhoOzwQSPrzBkTR3UdwW
u0SHxu7nTK6RvOlgapEM7KWN5Xusa/imxMq4ovALtmZMg/Rs/aCsHNC7guqW4sf4BLBscwBnKPb/
Yt3iuOYhzboFYcmCxafK84qHA75yftW/DrjxQQmRDngV/B3udkiz/PhZPJRb8HdSJPte2hbhFS8r
0DpWl8qeBtNZkNsaayeTWCzZv6mYUZye80H26gu+Tt/EjqX4F05unNLAZmKbJHot7tHxrt+KdeMZ
HkvuQs2+5lWJHGBOtU90BjboGogo1KF0BnYmE44VdsTugouqmSGy8dIpgX5gcF6ZqGBN+V663avO
PcaI/eoBybmvpEnlG+5g+J4FaiNuXXDzV8fB2nVAyoXflG9HwWSXJQZmHTf9SKuKLBVa+bzusBRb
DGtMDzwzMhBUX7/AUJ/gle3RiTxqxNc+H/qZvOjQAFF8qY1oaUqJSZOOvrscMgprrfe/vK7isUiL
ENgmXyW6Wghn6Gpv9DGGSKWEAjPAGtEp3BGIZ6XbD/G1+okNhqJTMQnBnXkOBzuis8XzsKAZ5dHb
QjKKYw6f3gAM76uFk1wWqiH8DL8QVLBM6PNNYpxEzaTxE+SWRWTTo/SCUxvwfGoeyfmRKIRwk0em
nHgkrvcAkY/LjlwZcb1zCzE7pJI4eKKAoQNHbxjTD7GrT5vxp3Y+IBrkvmhramPeGk9Mjssx6YgK
Asr/2Ct3jAsQDYkSj+Qj+kwKldtOZLOWTCZIYoWP2UJ3K+mxvuBt4y4kGXArYeY63B/uazIA1yZf
DPfgyNdzGlm1kLwzav/DGyGijRkx7aCeKr5kNb5wDw/iokHwcyMZ4Ab33hTAVNdAkQB9ooOHl/or
cQYIEppvaFq3FhvxinzAVnKDgb709jxn8x/0WciP5fJmvLJJY7mEMRdxgO2VGkG7K9Gvde2FLKf0
ZqfWyb8jjZnJod9D3ZmkwHHg1yJqufq8NJAWA0vncdOXKc0I5HV+uvBXVnu/Xhf4bT8Ca8gX0T9t
HIzoSKk21jUS6hqr5ko+3CR+CKp8Mmx6rMezMMWbVHwKWjKR/Ueu6GWHOgMYLuAbn8uP82yWROK2
roZYahXKNYyQ6+hBXwmVv64vB3LUFeztM8V653BjPpDWM3bgs0MidfEBbMMVwu8M6H0eEmadH7ur
SIZJM7xU4Qy4C+YEcyAGSBSDY5gSNc4qYuwZ2e/za4T0musGQZQbognn+6B1MQJICa0XVIQLxfEs
IJXWiU2D7vqmBxLBjG9Ze6rx8mZHnkHwTTURyFTfRCCTvoOPHSokJBoxEQmdeEfU+AxIwJBEZ2+b
e9LWY+4Jv5URH45HGz8jMWqVj8T4IvaH9Yy96LyEu3NEj5i6E9U1gFaobnidKj+H8JZRRHnCJYkN
vzy2l0NjpgzDSUtrgr/OvKYMH1n1fzw9DOMPL4+drDKhMGi12JboxvxjSHEfb5chL5ECWA+nZHpU
i5hMkkgpNQ/73qe0FbGZjofPcCRzKyYqeyZR1Ng3kLNFUjU+EXZJ4FHTcgFfxoQXAPZLBFWIrQk6
omwTkX9X4KFqGhwOdPR2ikeIMlhXWBljlPGibMHeBw/Df6hE4D2ywDRCtROZlARFamcxgrrhxcX5
lZIXV1lpFndaXKBwKKH0HoNn8nP722H3SGtKn/GofWIEyqXA8uRau7FN9eRax5PKWuYbfeJJCgkx
n1xU+RyyqAagKygZuHUBrYKvqUJaIew+P+TXw6ymNlUXz/X+J32C2uWSLJfEpDnHAgEKBEGAYBkk
X26GeoJxOvpEHjA2hA7Qy3gDw47sItf4ys+/wMFJAJ0WCaWUJrJ3cOyvqTJRxDnzAyKxEJXB77VL
Ti3vwXfA2UO+gmtdyRtJdlP8mCJUc/d3/7UarD+thp2qGZqxs2XZFqvlH6uheJxH6TxcJ085NG+c
nvci1l/Im+/x9WgBfkzUdrwKTNQ8S6SC9ULIAaFX0Fwj/gIQ15IAfw5vS7AsQZ0HbR7ksk+ztY7Q
EmG16iGVX/wTUynjS+8QRzoA5sMm5t1UEe2oyh6mpPKK0BcBfqBGEE4sS0BOKAXsImDS1HQe5iw0
WIQ+3mMRHHg74MgiTjCmj6vs9tVhS/Uc8Ync/Ov+CsMqi1C91cD0wvabchWnDK4VDCvVhAdItGck
jlVekZoPIhT+wabepB1rmRGtXJucWAYErVNljtmE+VmIhzvkkrht0CUla8Y9PQkxXxyE5XFhFvA3
Y1p9bxP2+RCjZgJWtHtwxbuNTAvDgveSXwWRp1/7sCyRXgwKYD0SO4SSokY0gKQC7+D3ck6kR/Lj
Lo6VtksWgumJxoPIpTpoKhml3tQjSwMZiqR6tPryj0hH/n110I340+qgT6FpmmXtbO23AZL5WKbB
NHqs81cfD8Qcn7OElN2CAxR9lhhnvmnvMMwSUyIBR8eNTU7Oh+vVK45Q9G3UqQIbpq7ksF/GBmwN
D9XRZPGi5l3Nm5HnM3guLnJqhRkHj+FRBqAHw6a84c/4g8ryvXSNDvSEwx69okfYzBnoC5XeHi2p
QABwU8wRz2ha1JMIpUZkhksK5AGrmNxf0wrVb/Vy6rLT3D3RmoXaVU+AEdL6efmGzQAbF37yXzaD
EmEzHXe8sxeHsTczb5tIBg/XroE49DKDDXFLLW0uqdztm1uSU49y0g2eioxBJxAD3LWocBm/tgkS
uk7C7uej0aMTeaY1kb3uTDFnBw/EnP11YTqUPNfV/mwmNjLoR4IYGqzFhG2tiWkVcDTA9NEEsoeC
HeApwWvtyJszZq9Vq1vzlJPsFvG+vvBiozImtHetYQCCbz8GzDsLiErcVkTiYqszcD8K0xkNIhoZ
1FNMrWf5FQlYw1V8cffv5knwuM6mr5HvBuUArqZIZMDlJ7oL6Q62/H2P0YQRopz/b/72jE1iCO6M
PyB+SH5wV19Jv6aFnM24ORMV70Eq+4jmj7ly6IvDedmfroMX3NGkotxjwIbA5qkyg7n/GSTM7YBA
gduhwwEdjmsUZ3ySMJ0aoUKKFRcs3Y+gz+OG7k4et2GtBOMt0MipJPm3CM7EGTFNZChNiQzObvbU
WWB4dLrHowclTEBp0GQwUawhdEPhNqLUQWlkqyKokFJFxd3TOrNBmkBMmdNTaoDIAjL7hXj3hbMK
828RbB1ki6nlgd4xoTNMmLbQGeZLhM4g25mftpDBbWwpnklYQtdYOoDU1wBxCrmBbC/cL+dnDifC
XrC2C2AWL4pfjwpMItBmGRbNitc9PBzIXh7KT3xLvOWYriO+Wo7TiobuaanBn14YHIkcCJ46UJSg
Z2Erka5iUAVgmaQw+/0QfIcxo3zihagqESmNJAVfCRkF2U9uDzEmWeKMq9QEODBfsnCGrNxVHHWG
05XxWMbSQks8rGOcD7xQSjm6o49GNHaJ0EgawPpvYSJmrR1zYqbFtetXT3i2oac0zxu8H++iHV6U
ML+F5zbMkXdCxqD7OzhAfK6X2CJLVwZO5iDRt98BALLGn/l4GPQG+2c+npyOxNgutBSFnh72ykAf
Ci1OHxBnTwDc+wg3eomj8RwDYdHJUQXFWzlo2vq/p7Y/5VudT7qZynQIYbsWYzk0HGDUqh7oegCM
ul2EkPqeSuHxE7NlaRfebaHwv5JtTKrxORyNoH0CQ4aMFCTYKKxjjJMzzS3pAgA6f9+uX1ajoroK
CfVeEsNE5go+Ee1wiLIguoF7nk6d4c5zqrdpPae5tLeOuR52KwzwugvMvzqml5M/jp/m3GH+g9/4
3+8DzZD/dB/o1k5VGCBbli3++39UC7KkVNJU1ZN3fzcQf8NzBX4uRmroT+ujh3fP5t3dqP+8fipT
fPoftPUwrlpA+Yl5+HApHBp5yM8Q8tPO23qBpAFgpsXu15wxKR000F/9YajhUrnC7o2uvQkfechA
Cif4ZfRtxv54jcOSj+JcYv7PNMHpC5pc6kgGNTHG4tP+bQ3YVNAIoQHboIVWiTTANDQQ8SKEsCXR
0wTjYaJnyPp2/2AyoGUoAWgGdmgdWAPNOzwjAYMv2Ucj/UVyPtOJRhloh3xmBYKI1zyhqTYVR+Rb
kGFAhQSAAB5ByztApAwjkzo3wY26F7k1KxINIZi790sWPAbUeoxZ6IPTYY6rc7xU7sWzv9LjsSqK
Vswt4oMeh89wF59REaHofDpFZBIPls/48tSiaHVpnRCDLdE0aWKTkkmKVDWS6eSqkfX0PD9o6QfX
e9DB7sUfqgRzFd7huQRMzW/XcLwSFeHwqR94G/fduB+A2I37WtlLw95Elg/WALsOkRVIMo0EUPH0
SCrQG6VL/vpdaJuRrEUVc1VmKg9q+1AuQnNwro+K1icTOxKU+OCcf5K+M0bjbLVUn3EZ0G46FIPo
RPa8omGpg7gm8ASeCZx8nomgC+mtv9Fuom/Dh5PH7tx6Pp4/1AyN3xSQ5bpDI5Vf7QOIdwSeMjcx
BzbkmPVDGs79m1pGGtEc9IG4ks6u9PkjR6R4+cri8YgYWNWdbEieuh+ArSkYac4xvmsuTPAcVMN8
0JQ81g+juh3jLoOsCg/w+SemcDwzTRIdAC0lEAllKfl0ZOi+mqkgJhJzlYHqH8T8CzI9yHFGYOR8
DmROAjIX2qWHLADYE+yx4ScGG/YjXGRzHcohSN1dYHqG2s1ZvkgXJ+GBOkKwjWpb0CA38cq4ONNf
+hcULHLhMSsb8a0BCUdmTfcVQTq0a0l8ptVHZq1WMpCJzu57q7g17093PIBpaptDdzneb0dTP7bV
SdZP6nS6Vk9N9VTdnqTyCZasuuJkdUiDIaKn2UDZlyw0h/KfcSaoCW4Sh72jPZtC/KQALLY9/a8b
VHSxZsCBCI7sqFJfO/MzRSHTKtSBJuhmKnB3skTnxZhAPAaXNoAgwGm3HXj25GdYbWYP5K41pzcr
vRpucUKNdYYHQDA81z8pyEqAv2QLFd1yRZeNp1oIEzB2E436rSag0CE0BGgPaVR3ilwNJGSIdQPs
FEbc4iu0LYg6E0Sj5/xjgcTzSE30OP37QauqfxoP7v5x0Apl1z8O2odSmA9V46DljN2Yur+O1u1Q
heJK66p2cM7eoV2m1QeGI5ymHKWcoxyiVGMcn0Ay6IRzanJkouA0czShwUjipxDuM8hrSGlaZRW8
5DlH5YTjE09VvQJ3egnYP4xncV52gMiJGK2DrYEujkr+id+JoxGWDfdg450uZ7iJwUHZHTyav4Av
QxnV9Dn8TJcg4jCEQLwdgxyAt8mHwI6NLBNcq/kRXbp4h7hYmEy2Y47TDdnhxGNIIY+ezjtHmcE5
xlCKZyI4wUZM5ElVJ28i4yc0BTngCq8sQkMVx+n5G89KzDA8KznpMiVYbNLtQjwzA2XWKKruhyQO
M06yaYWtc4CRKyDB8sY9F3X85gVGm8rZAt/uTzwkOaR4SDI+sT93A0kCPmo4T+HkOjFFIRCM1hOj
EHQHnEwMcMBnY+u/OyjSOJcIdJ2aT4ho3Pn8vvOpzQSvD+Ew0Fe6aCN0Gtia4cf08uOm7zmIOIXs
3Sv0P44gIhPbwrHXY2fZiVYWp81DD9IeFWkrjhgsLZkk8oHJgeOLIB2M+GF+P0C0HDicNo1wOnPS
gOFaDxhOF3CHQPw4VDhROE7UD8Jao9hCAMcxImNMEscHZwfwG04N6Gkb/Ea9gwV1bocIo8C+BvmS
ckQMt+OOyMWvnA1lJU6F3e1gcyJwHOCbv+RJ0cTQPOB9MWFXO4dtz55nw7ORNkIVs18AI2LkzeAy
wb1tmum1TcE5lbBnxeZn5xcE3E6kjeK89tRX4z2lCJ1XipBtj9hkrty9HQxBvnX69SBqsAbESp/k
FpXivsrTfBHHxLzHtiWEQbcAIAB4ZU4EXHecBdDJLrDfUdprAtANdWQXw6C+6MKKz4b/9+2u/UmV
pyqqrFimqdiUXb9t93tTFllt5JBeGe8rVNWhMUctdTS9t6voskHFKlbU99sBaTAvVXbPLpyrSCbe
oYpG+po2MI+wx+nIk+QAGwosFMCfbhCfdpX6og+ukbaCEXi9wIkGrouJ0AQ91ZNVlXsMlioefois
XKR0xiSkdDxU0eugo7tXPh+iEBakSS6M2ZopQYW2RJhvoXatAI/YYTftqA48nj98jTZqD9Ivwhsx
UFoUi214hryTpzg+GLjOZ9xB0Xxnp0U9NFPebeQioU9lU4cL6ENaoAyXoTTwM7+BNgXnyAeiKdHv
mKeA0UKv2SNY1lbNMpjcC/cZgD/sCi6VTLwju7jzNLpblKyt2yikBpOSGV5qF2kVf2u1Ep55etxC
OhBn4gBDhK0VRgiiL2ScPLQnGb3JRBXDzS+DHSbIzutO9lXMBeVzVHqKQh5e0GEMtIPyVPJXV4aV
EphW8CzrR7s8qeWpmk5NeTpPRx0fIjuiOozZ3rondfFEXUQgvMQBioUCEMYck4EmzREncPAUCoMY
aUhZ0EMBLUUOalWmRUyA4zYjHKBrw+cnQ0BF9HP5oHzDl/8JXasPr5dThlqKlheOk3IXLvUPpgXk
qTCVneD95YdLcyYDTogY7XcQlEnkWH6YZ9dNyy+66DWCojgRz6EuJwkSBJ15wfzcfKQY5rDeIUFE
f3h0bQalmC8SrOB3G+d4LP3Ay0zwtt6GvRyIfoKAZPDSsUlxIm8MZ7rk1Xz4xsKa9XEWDVLQDZsw
I1PRZliosPDMrGHDCDNU0jNsQe2Rski6J+YUeyYQQAcmkAjxWlsY6HQwFZDixfwHVygqRxaUkDkO
aLxwrmKT5B/el9WxngARHui4mzGniovvd3+G4wfktkR+7Ed3pF9T0LWi1DD/IkBXACZIRKmgdngX
HgWhfeZMiex7VCbKuB87sjT38pyS+foZePu1OtoaP/2jykdyjAexRHu7IGA60f/aYpKFuuhGlNvy
snu5vq/rQ2Olkpne4ar4LYCQtRP8blOS39UIgdI7WNtibkC3GLoij9qdC1+RlrEB+3ztGtNoo2u8
SVfosqFbyQZSMmOtjv79xNrZf9ARq4pmaoap2xb9wd+mCDeretxs2UYlg6Oesyq6QrcqBML9zn2W
EIsGyGyTfMxI7T11BTf24mfmGSKoGlK5L52Gdj+3ewD7uUq/nlBG92AzyGfiOYg3Ga+xbVqvw8Jx
UOApQhaMJpgzjXYRsmBsD7rmqt6jYHrp7tjGPM/Xs8xAdkhi+d9PpwfetfWtNLVu8Q73QvlS6EdK
CnxEhP9xJX6VmmimlJjQWwbxMyUBTCINRzHGBtWJQQ1YN9JGhL+Bkb8BtxJLPn20EgCUwPIyXUOl
bjZJd+YyAVnk2BQ4Pd8B+b7hQCgK48UyBjC7UAz8BGSj/s1R4y1+tTKyXdLTaHgF7Ec4STQZsjkY
yQHhryJgAzYPzGj3G6+on1buSyO2oKy5WFuY7CIBRvj7k4SKWiC4r7A6dhv3NQxAWRHuaz4eyYTM
1sKXF/BABDO0RsiUAjzQgxNYE7EpEl/+3yEoOkSG0tndaJiEGoKGMnz3ztDC8SH+EWJ/9bFqBWuS
2FZAtFBZh+Q/1pshNMC/6+UUlHKGqu5kS1vX4z8KYmV3vnfjRXSiiaRBlE1ba43QJhIAZRq1rxYO
Py5XdIhCjXazYoC0Immlb+BKhwcPoFybHbWEycUgRzigt4c79Wnfcv6EAYUrBz8IRQ7+z7eM9NHw
ijULC49XG+uMQhXFJM9m3szNHTR3GDQnbsndNSx5uJ/xN4S/CHdtSOuxuwUKISataD2K8RQPls43
AC55+cE0g44wbuxzgYwmr97zyPEwi+bUj2vuDtNUmmtUctSNN2x1BmS69CNpk8IW1renbjlN2Ulf
Tmf5BJQYZD6+n5EJPJqooMyDJg9s4HctYBDStjyLjx5RxBVrEceLz404y3jzaYwg7v4LNChxogkH
Yx7jdl2t7vBdYRHnBHeggipRqYSAUkr6csGyPsZ4z0GLqjs/ylWRpyg93rbTjcx1Tjdc+t1/mFoU
/Q+mFlWVbQaYO8U05bVH9Y+VUC1t089VRXkCnSLeRlaMLVfpALZGBvsMKB9BzwCf8CXEwUIIgI4M
TvnVoU5k9aCGplScVdDclJl0QiEfMWEm9HHVEtJIasf0TDX1oVPT+nzQLHerFT7rjAZ5IELuEahe
ml+6b5Fus5pg8llY32ouWRjo7pkq9IZuS/T9OYRo/YtXjeJDdxBKIUd0WqioOsY9/FcYpJN6Tq7k
CzyAhTsWye0Ij8G17ICg1e51eqIgEgnmU6AjJnok9UNE19FPtpukwlhnMUwX0Hb7kcYO0H9UP0D/
S6JA31NE1QKi4ppw5lpPP5IkBSS/s1Gq/Hz8kDTL40d7sop90yZt1xBhKNjwW9iWnZ+KTnOgaJMw
PoIQQj9jRNqNST3AsA8onJny05DhlUONQUMGJAU8EnRr4HqW2aEdjEMCUM/MQxQfYY7gO8CTZZ29
jclzB146BszhfUwY+8y5rejs+SbQ2cxXQWeDQ8HJf+W14ZcPvgywL4FlCw4JCTzqzLR1PHPwYk8S
WAozT0DBPvIECq/1TO2wAw9jC6KphqcQQD7STkY0U0DGCPUhqc6soykhOQbIAtd3HgtCGup0PZx1
RgMhAEWLMO8VRorZ/umBgxP1y80HNEEfg+dMjlyq4KAPPpAQxRXMO6ewPon3Qxeq9vNSIN35r/mc
/KfprYrvyzJlU1c5Fv9vm+A2yxfJunfoE3DCY0kgSAB2Pv4uHj88AMfwaoV0WTUdXCWzNudRpm+I
WlM4m2PryEu0MyPMgTEAZQ3CkrLi1cZkkch/TA4BCUOwRE20bgPkxsRqRTMH+5qZRT1I7ox0DsiH
Uf33puJPxmLAH/6LEbx8IwqWuSCoFuxl9CdoTng7IrNJViTUEopxcMnDJg+HJrwrCdaz8+gDt8Qb
9BmbAGs0vLxKqsvEFHE6xxJFaAcK7S4cC6aSvhGzfKRnsQ3uRkDaUoI3qZmSccKbkeSRxNPoJk54
G+gJbn2gT62P/lNvaG76g42i0inJHFQDowr1qwhaOBvh6+tO+RmzoQTU+DQNrnbQVvtOP2XEJg2u
TTrRKg3dHipsTaoGkt7MoyLhTCBCj2Q1/RKCq1018HQN0MAT7b0F8t357t85JVpFXEK87LisCHZP
aBfaISYENAYJ8ZxraxA+2DREfvaSvXTygeAU/ep8ZIozKCKasO2R+UVBrwYIidV9b6e2cbjcjrg0
7TmlJdxCLPYaylYZN7/ItsP/sDjWHKpfd+Neglo9p0WXPjA3I2PZ+QZC6A72qDfzl4cHhsizMtQa
9/v37y0hE03aZHsTnKx7H07oB0n4JEGEcSRdyzWJ1AQyQZ4AtnlEoDvSJ/dzmc5BzpqCE00vFGwN
GQIioAvmoT6TAYizZSeAiEzdwR8spwty0exY5cfhFRrVEtK75fejS0LwAt1aleAFQLFr+kctDJ9k
5NAxJSGneLLe7JIXekiU3o2vnAv0wJe8XPcck+SH8b7z7p2DgBHVbbsjZidxiAFztLiinlO9ay1e
XJssFjvhzSXQQ6DQkENCnSBOidH0OkKbNf9jah965ATvHACTb1CkPj6dEcgwEXUdQgYEbK7+jiiW
/8PANcO9VEUQm/jJTkyagaaxLXDT2DGpFTkOLjFE6usAL4al+84nW4HiKBIReVMhxb2karevMoLD
+W2j1gzlLs765HaYjXDqeDzFSx7nemxpcbOegdByb9iODnd0RW0KOJ92p+lv1/VjOJ15SqkeCBcV
V9f3q+psic7yOygBlO5vlYNXACTxQmJtyT50HvUnNPkkHX/+IRAk9FVlougOCmz8NuVP4EhUVEhA
Madsr8YiF6xx5eflaY/0cBJxdNSsomCEhK43gSRU48ibsEo/iHCV31HPcXL8Yu/Mq6sBofeNpIaz
eDBktXgzvOHuB4LsnK2YI8wlQuDK7IXhJ/5+H77ZbcUvC8dXEURRYSYIKdBPcBeAoQeQfr4dzmYK
IB2bx98SAkqV/6hXrT8pJ1RTE48j9BOy/tvJXJ/zs960Jg1c1Qeg+rIXMXyz4YnadfVVoFFA7gju
ffmGkhlLG+3XC+g6GnR2uHUp4FUAVgSzAv0WYfzwgzJXmD3etmdUefYBA48Yj6oU4Tu2t2JKsYrx
pjqYTlZioBImtA5PjYDewJKMpks009UDzUQObAD157r6KfXCv6KRQZOCz0SAnstpXyBBtNIbKjD4
vtWR3t2cKHky54l8i4W+nLxf7oBH2EuE1ZEHJGxYzM6HTwOVDz8ifFA0rbh/gHbBDzl7yBQ/IgXs
yo8gAQVGcPi66dt1PB3MtdM+TZ0OSApfOckRVtxbsQOs8XJxUKEbkEjqUH5DksvQhXELhD+GrTuR
FMrOJ7KaPuYEB7A4SOZe71ZPuOqgy2HOmmV4Q84clpMDO48uxHvSX1z94UqGqyErhgmBcxRMOVMU
pBVx3otaQsEIMCdD93P92J517MmLXoSgBYvNL0FLc3e1o8VQECUotKvhP0peKts/PH7+sZh+L3kp
gufJXHhrwKyfYeZXzhhc3s6csmgDfvAWAtjDtkXtWrHWJlJqSMMQy4suKlYZgtGyz+YE1ZHenugm
4v2goYiHcqIbtq45ickU/cQfb2+MUgmXCGuHCQN7kPWGa5HQiW94Fk3wfabHbsQhAldlW30sQBW6
ZJVi5CUAAP/FtUrRfxBqWb5yIx8QfSDfIcmV9nxQWhFrkoR3cgHu2L4sFDsRK1NbF+edyRVtI8WB
ALs4sKnsAjqEy1qVVkgVFzgrljv8OolrHB/weBVLt1PF6t01dAP1yh2KhARrljEh1kueZjRnOkLI
DqznOxleYD74tTpewJhVztk4nIElHurWHcHi5wnIGRY5nzMEEAywQEDgR0sRC34hdpUsB8ZUWigR
P0Jn5xXdCGufUhnpCNXytgnuT8Mn+wt0EF507IXzD3ZDSWzdmmfEnkDuT8OfcUBF/PpqlMgmx5m/
sTfmb/JO7A4+1x9sEfnbtkmynLMbnbqvh67zcBlFkurKr6buEOXDvUISq9gqYp+sWGNiiiEb1/is
V5cyIwM2Dfcs+2a7agf4pC5Ru0wa8R0T+86kkW0kMxTgh1S4pHVmZ6/ViMFLzSk1ZrGrzhr8nQQB
RkHa7Sd2F6Z4PnT4QFPSUbbENiveJNxWn9lqOZ/eS1yzdxCZs+F6MGVo4iSX4SIWPXbetvkw6rH/
tkwA7WsFH8o17/HtnPC5ogftxOc6J/K6J6dOHOt9J6p8lHEc7hKEHPJiUGuboxA7AdOdceiPYpdC
1SWslQ9gXSJb+z2jBwOJDD+5j3Z6r0m+8XUSeSEulg43IUDjwRs//deV8KddrBmqraq2LquG+luT
v52rxdZtbM45SnM0P0bk7c0s+NAVBGEIJTt3Q8nEGhoMm5MqYZdQKUNd0p29RP+5CkYTFax4sDIU
4LUKqp36eYuTVQBJzxjxfUQOBHDUwERBfZC4NqJVOMNGoU+uJmUWXz617c/Oti4zpXIqpNRQcB6+
jYLAzaH5WP7rqX13issMpUKIIHNivWlgWZKZn4eZdFyqZiIZiQnrsSdaN9hZwidLDYz/BXsukCbs
uUin1Cb5DpfkOUdEj1kLFz+Y8QnMMAiYONeesYtY8BHvggWbksgRAVwQJZ4IaEShRMTfplBCyp4S
sejQ+PORgDOfh9SFQuoTLMKYtc/O6DkpxuTu6fIByz2p473AYR50kkg05Lx7Ld+T8VfjKY0KKWxB
ga7106ju5zwtkxvdQt2z0GNn3svL9q8wmxXS83hL81THQVNBIQ0u3+0HalShxoRwaf8F369vEzDE
tKSBuMu89mS6PU7r//v6UWxBj/m9BfbP9fNby1XWrHt561g/rBaWUK+TxokjBsqlUzkED/Mfi897
1JQsJm4F6/0AhXcSLDcs6yyqGqUD7hVcg8S/45/bC8rSNeDXm4m1iWt2XVyZL1UERYolxqfQhcXy
DFIN4MG63HiuEWDMirvcnAcpuoNvfuPfiSgGmCBrHFFD8C8NzXUhdqMAiEC0u6/LkWJEyP+ozNPL
ui6XXCzNy02sTigPj9dL57BG+SwFi9GrZspU745g/XvHJfaNBYtkmDXLeBfVMJ/Kxrvg9O6tcQYQ
hI3DKna03qkXsmtDhaV7x/bq2tCN9JhlLNMnIHaV04SWy7qeMfzRgXl8zDum0aTQ7vM5GQeX1W3d
xQLf1rixdWXWlZ51Dou93AHbEfncLHkiui3BCBYLvzMdHElOHrLycTyw+Hl84Htg/fORPrAJYNNh
ncDFwFboyJAanvs39sMWoQaMnl0xf8MO90DtEjQ/UO7xkBhrsTX44A7iRSELyRQSUCHk00NfPI7s
lWI3LnwJYvq8W0CTEPQsnh0mTiVgUPw9kVfvQbItpEO1JnAOEGV3B7g681XsGHPdNPWFszGo/8IY
weY5EyWIc5CXWyKPKGGiYopyKexNmn4RZgm2060AsZ903LuXvUx6ZpeqhsvW+k5ZtVmwty3WMaGr
nBqv85r80ugeOw3IKpttC4DBH8GW23YdLgkGHpfvzIKHwSUl2HyI8z7nNqCkR1Vyi7Gktl+LnTu3
yV/l6kZaGmoXh3iJCs10g9DIQ3HM1gQ8RRdGGxw2aMUW/S+Wxc4Qdf3vm5TGpKyauqXJpvkbAuqe
l/VFbfKbGIMgSs4uDHNEyNEGJsPQiiT57e3BQETYr4lwwNTIr63pvXnYcKtdGOzpRU7N/gpffBZ6
DnonkNOJFlouAbxa6io2HVuvgtu9hr1oCaQe+iM5CkNgDL8ofsxJ7lBCVnzKLzzUgOK6ZGCSzwL3
NFqJnqePJTWNg8HQajo6AekuNCnJTgeiTrq1w1y2nsOf/Y4eeYMYzMo70e+YTD97lYv9IMUtsGas
7NZh7j17bQF0cCYGv1+fvhzmPFMwDbikQoDxtuHSSyLwAMIy2dw+NkKRF4FMYawI3iTch/GHNYvx
hw+hFR3LYTkfci3NBIVzwsG5+OaaGd6C2IU2xBxEhJtnZdBnCFxCWCfNu5xEHXU/5ALVej1M9YGh
f1EfdGawpSMhTyOPoHfmPkRdNFhCXdB+tOHDElBIsPX/o2Nn/fFdqCuKquk6+B3m/f+3Y3fX7601
GLsJqbuHTxq9g7Dif8MRxlOwuL2nRicBgTb6JGKw3nBuHuaWsAMSwWmotq+c4kP9HU84Uw+ElbXp
SS+Y7ZcVFoYDH4aFe3trKfZEwQ6Jh1fiNmzj7Ux2TE10kwvysYI26tIgHK+0nqNRSc07dL/HnrX5
bQSP/cII3xXcgSLt51NfJQYJxt2rQt8G+GfvFsc3jNrwV4A4LkfDPhY0CglrIMVivQPo2aEagh0F
hwWYsv0mVwA1om6MukyIgCyDtlcgZU5B4YK9BqsR7rjV8t2u4g19523fgInGKStiYqdr5w1rOPZ2
i6h0d8sw62hg4lXhCc3Thq+nKy3njRgInsj0O7WPdHOLPrEKXCQBeezQhiVMcG2AEEzl17uzM1PG
s81un+mJ+Re6eJnGbesxypKPKjpNShVSOKBFutnOBZe0cgKbu+AEYvuy0DuU++x5uhyieUAIv7d5
cz7CpgyZjdADphnCiJpOg8qYVORKdLw/kR8fJgRukCTZ//5W3IEwBMx4HVmQxD3tyBYJrewJ740A
KazhCeWNl3awpZATPM5BoPH+h4JLAjd+JQ+j8y843OcDdisgfYhzp0SG6b0iMe/PI92eR6Q9Yl5I
r1icm6C67F9t3HK1z8+Pu5w7vDKcmQu+CQeALyDOlXBQwuYWIimZ4MliOsBN6HdPJb6nAh4DIyfc
YN5Ab14Vl3HhINn0rbuvswvL4FWyAcsHCvpSykmOkjZqscS1UT+T1RYQiozVEJ2+9emi87cdymt2
LtziG7RxXxBOsdsDvl87dI9nu4jUGeRT0jR703qhpdrCHOhSU9rbJ+LVVQan3HewbGTiMCGru5Qf
F7QvPIPRul1c9YWXsvkI+BmAxnkYwD7jixVudASs5NBCTaeM2V7QNSz9jQdw7cAPF/AB8KBgC/i+
s4NlHyuyISW//tA8XgaSHUmLI5gkO751ZryQKZpsm3RrZcHUKkjblBKAGOWrGEqCMwbJENnExC8n
LTsiv7Lpgoc1OaKI5t7s1XSl5Yf7mPI/xit8LLmoiWCTDsv1kJ2RZaZKt9cDexQpXrAXCxRRhdf0
wMlFhUQNtJTBDUuaKv7679/R82z4G5Mh1Krn6SsfNc/j6428tdXRbjxEzNVoAYoKqzbQnpDelCQl
IdiMK/hkT5hHTSzb74mHGHJEbL5IRmcJVgFIXfnbpLrus5UFV0GCBU+ZhjasLs5/4eK8P4IdUYs0
fFps1XgIsORNkuiMn1f+fgoKQujmfuXSbr6snelhq7wkblqT+ScldylRpITcHORvPnIX/O1bn7rf
BQ/GY4zhW1i8DuMqiAvalXY2gEgXA2l6cx14Azb6BMQVIg9ji4MHamrRQUqItOiUpPnCQ5nuUs/P
Q8Di/B0SpzE8f0F3QyGVwioDhE5UXLQIb5wjvSP3HTOI3/wg54NICOD8ZMBD3KSZzvDl7hlryi7j
MBEQ0Dg9dNLjg+GY6Tn0kC3W2cwuF6pgYSJ3+A9okRM9P7vO0xa6vdlEKBBlRrGipTZc44UL48NM
CtrZ1whZIi+R9kx27GBNFO4tOxb0S2gY8lwjnphc7bYk9JqS0BUKRRuD1fo3DWKCP3P72vBB1rEQ
ITC2myn7kWG0Ts5JzjIHY6aLgKmOUp5TffSPlvDHNY6B9dOKP/EjaTFNTYnN4OV/CDuz5jbRbQ3/
IlWJGW6ZEciOMzh2blRpJxaDJIQAMfz68yxIcvp0dZ2uolK9k+zYFt+w1rveoUs2IDzQPrUoT5Vj
6FFyBugmMEDD44J45flxJmj5ZqYHxgN8jTbZlMnDCEpSfulgP1IVX1I0znysZ+Mt4hMJXMwSNl8A
4svBZ8XxU50L16RhZPXBeeIEQzaG1Jd7CEOcUDFCpo0d0MgcE+k03USaomrwYhay029yBeSlCfdt
pFshCaoEtwsVhYXAPEbsIfF9Rc7XWF/shn8o0ZQdTszdO9iKC3kemZlIl6V4AZbB6nxIhxKHpL39
yFd67XASlsgMaXP5dnkAerDRoHDfyJKk8gHh1CL9cQ0gRtvPP8xApF1mIqWJ/9evD/5MGzXjWyAf
vL2EeOFNvtoi4X6+ShCBYchLwPF6mfMPkPe2fk705zLiH4dAQ6HE3BSyM2Io5ssrPzo9cRIc/CPX
oQf16IwR1iwiVLhExsVrIGKB9XytrhB2mWYT7g1LhF5SXGzw1/ExkqVNsHdebOUxbGDIJr/tD/8u
pNncA/x2REiz0LrUa1CgTyuDMmKMOnK2c8BM4l7G1QvFGled/7+BVgz930hLfy++ZJz6N+qAfTtP
m/xM8WV+ofzCqQclG1q3qyJ6NuowhpfmN5BT+uC1Fb6QHFt8GW6Ad1KWXTAbp4WWsCkEhdwD+LZx
WeCjw7y7k/aa2sz+RnVGgc/DDTK+cXtwjfBgtfzE7cPcE5IKBRtOyGA3t94j7Eh5w+kAeJWSZ0VY
Kdt4GHlMls+9jIki9Rs+ivXMFxPrwOwO5cNMN72Ll7KBszyQCwScDDsfCjb7Sm5Pgi07gaV8BSo3
cVJADo8/cRvkn2lPA5BeqrfrTQo41ZEaTh1g5bEqMRvhPJJi7u89fZdhEKx5QLvDRiq7tbijrycv
A3tQ+vr+ewNs6J/uWOYQ3OSdn/G6U94gHbgvz/e3kYpmK9mzNyr92n06EiqDUb/bIjUpMe7IbAqx
OlNxFlLSY5vatNWMFV5JcKUuY8ZOaQbRCJRlEz5foovukjjhDAh6U62UOowGsfwi+Rll0H6tdMRo
UpGdaRspIsX1OWoaKc3mgWvRdX5AJxw73pw8QiSshUs4vhJZ8hfFGoqC1WfCQG45eSnhG+Ltg4Gu
5PEZ6HhvUrphbQQ0Jw7vjlu/M/kuIbeaVxenIwo5fr3LDN6lnCOqb54/8LaJDeRXXvcplyr1RqTT
UuDh3UWNt5Z5V+wNj9HAgJgcF6bkiJIcMi8DHubjNitrMWjdvKFAnj18gY+MBzm8+l2LYQzGnAca
RFevEhNzd85dTiApBXvadwWplBSEVhcTs37S3P7jFd2FFhFAobjIogjTpOyDG6twBapCj+35FQH0
XSiy7VIFasi9Udqew5b4GJKcP+SlRNVeXh1AoQKPFxF4UxeC24AzQqGiQDzh9ISGcgxyhmKgcUAy
xEWrAfYvK+4IlZjQZSkWV0sm3AEpGfVJRvIwrIRkVcfKV5PjH4mNX3y/U4bVDwcsgt/2PnOjhQ22
brcXKIcyLWPzsLUovhrvgIsYl/uI/6dUYfeRtbHUivXjeHjMr1KHbWGJMXvG55ofFNA6mhCaYS0F
NYtPhQSkXXXaafPDBbDk+oCotVf2gyL1mLaUZGovkuCjnVKY2RD98Mzl3QfUy1RoPIfRvxHohGgA
8Tu0+pPfEy7ZUOBKwSY120+p2i5SuB2uUrtBTeADOWoh7IRmdI2/hp9wnKFltwszGzrRBDK51HMr
RRtCkYJlM6k16BiFoO0ev511d63w7p27KenNIsyLmJMz5Kfi5mFa3jXszHBQCC6BXIrzhUtEPAIT
QneJ9CZRBQ6uRkCGj9OO+iM6pR0TVQStGGNQv+Su9aV5M2j9j4EGB5S6kDIPQBpXKY4MCoybO+NA
n2XaXiye/PatgIOCWII4J37vBBSNnQT9LbT9yUUCdkz4A/0T4tgb1BUJbIqmk6d+J+J4pbJXEJRu
XokF28WD0T581PwNPCgj1q5JacJqQae/gxQBxFE0We1klSNAh7ZgHWoFw8CrnuCFM8vT3WmQxXWy
3S0/whQjdi+tZNPxFdzbC/AN/enqRYrxJzgO055z0PIT4v7K7j7y/wkO32DiumXm69/6IpkbnEB3
Y0tiU9peUHKmnNq4LZNQeCMU87hXDiKYRtJefQdbZdsz/D2DzlFNPdFOo1tktsbhn8MI4ENcDDmh
x8BcN1627xwBHATs1v6Z7m/mgiBqC1I2kSiqX4/iucFTwpIlIYUIk4uPPhGVTln4J1oE+LKOB4H2
yJ7XyVnxZmJxkQbcvfziHTjGP9PpPPe47sIrpEtavKfOELw2uBShuJMHmIsHq3AVu13DR7yDZACF
OyExaBRVpISLUhGxNhrFehCy2xWHgyE4YfbEngeCi2rx09rhWGXCP2P6xqnduXrp4/ekA+0xgNPi
eoMVM24DpF4wgpv1SNdcvN2Orv357rJMb8u8wcQlQ43VRbA9DFE1cCIP7vi0huCtrMrVpoaSbPOl
UnO3IbBVSrMl+xPnTh27EJfFhsVZbUeEgR4UNxrbjKK+OGAS6tN+vQ8gWssDg4WHQI/s4nbvBRGV
Y1rj0Q5Hnzmo5mVrETcA5UBs6SNiWb2hSAkQaDbJ9ZycvtYb95J2hABcMEsOZwbzI8c8MguRPF7o
K77IFlk8RJEcTRvJW6UVKZWow1wfjrqLu3XRR6sY8a6IMZTzZD/mhP30HmTTBU8e3i7v7csB/oEi
sqR1vngRnyp3enbw8aiS8eBuN+TVebYGwQuwBxP1RHHi/hznm2hLJwUbCxKZCCFgHBlD2NJR/rR5
eYREt6Lw6Mzodo2vV9KUJasIUI3UqCMSVvYWB3eTS9Nv1HE7iMsrQdBkK5MF3S1x0GKmVseELJcG
tFs355JHqvELaIS/CO3RykUHAuLIedRY0pLmS1dKY2qz7793bBV3QxB6ExKocIRfgp5qK1mwuuIi
HOWd4sSHdnRTJJB1eKVwFWk1L+810Qxtlh/3uCXxjs3H412Gq+obFs+EwxREL5RfBpwScbIssxzb
h+/oJEyMfkHdWnkgIJHzBhOBWSqD1MZG8y4OXAPjbTvGR/XODYzml/owzOMc8xiy3uAYI5AjNq+A
No0fii0Op2tmwcD88eIjE2fASsgoA1amq9vPnXd/wtXZ4VO9ylMu7l1MVdfBKrPVlc+gbjweBqvm
X4i0ZkZ0FR5gkti2hrbBl+xvkQ3YMmHuG+lGpBoUGcJ1HLgYdJcmBnJPE/GY8NwaYf7OpVB/Jy6I
RRwBARjphAgyc1BT3IfBu/Axt2+eM0AgxOA7qUtvtp7RSuZlgP8nBveHn5c3hF6IOg0NI7FvmEOu
DmEVPtg41S51NyNOEPB1BLV6DWEoyqyTUtcm2ZVwB5z/3A13qy6PrnunxdZs+5mP6shMBpeAuG9i
I09q2NakW5zSvk/to9hq3ZyssPYHc9+gVTMejP7x3vso4jBBQxFYpVs98VaHpgnR0/LQHa1WTfRI
WGr8cdVQdP/HBk1zuCEi8Cica3hbBACZ9GfwUJgu2H5bkHjmq62/4dVefOs7M2kCL/CeRJfYhPYg
cHXdRucW6N8FtJ4xAZuxWILLk/YA19esBpy3M7P13m/7euMpdtae98TGIRkByyZ0DxLWASomcCOf
yj1WjrF1j00Cx5DWdu5ZdXGQoLkfmZFmuDd9b7L7uxUdPoE4QB4QcaDtBRl5Mh2nImchBLttRHrI
V1AZKAoDCHGZIFyAZjDXP7p3Wm0NYghprQz+IN4vwEMPSQQ7nMFX8S84PHTP9NyIjZj71e7soaUB
sV602iu4Axyyog4ADwUVLXfZ8h2O79UdQIEtx6PBdgFRmsSgAs4jPusrFkFCMnBEhzQVJjLUV4El
mgWZIGQRZz3M0+0Xjz8ClDh/fr1uY5SRIBPQ6QAnrJMEVkKquyhJwSQLQ1I03QsMgRMzX4SIMHAJ
UBOs+KhZwLWgHzmA8hQCM/eLy6laDr+CpHILt9hgegOIuL3D2eBYBalYPyJQGTCJP5/SavcOOOFA
agMKaRYZF3IQsqZRchnYyuIEDdutlR+Y+QeOHIxA1inIDfuBWXQgoBUjRSv/ccYBI7RrVw0r7Fsg
PB1ZMSkju6ubeVxmABNgVpgcDaT5uq8RXBPQiR4IqMzQsPd+HwoqAVGTh+btBXSCu+H2bkPdEv8W
mTAygldhLuJCrYdQOW1OBg3/WU4OF6CClC3YJVxzsxL1DANgmpCIaMpHiOn9Cl2gbeH9kG7Ky6kX
DAP7aV4RWeQgGZBMFp6JhJKv5h9AGiuqwVGItxLYBt7TnIYchRg/s8UBOZxn3KqfkbPfLME6ckjn
hPHAJLgL4oG4wUK6CLBeyYO6gWcegnJ3lKhmQUGQwBwKSn/wnpCH4QBG8Tzl/6ajhpeGc/CYs0NE
b8XmX/c/mitAEjY/D7KrFSqBbsJznP36r6nET5c5e1ArpCO7YAIUQY14iqxRWVjAlXwvgxjHFRvv
gtJkMZBDW8Q8AXnR/RdCgvYNkIQH+RvPipZgTQwb9+iumAmwien4f/x8aJF/9cfFLxQFxWpP0ubL
/w+lqKbxL2QE4m5sQ7Ft+CyW8g/P/uLU6ed7S02B7SECdfhoFnyRHaZNG1NCOqFnQvumRdkpP0rY
8I6Hw+EZX9Ep7tAK4ETNHMR+nDdijXzKgNVnISR0oY+n8vJNI/QRTkz0Y8hDCDrcIYrmMz2x4VRX
IWOTat4TFIUZLI5UaYvg8QsU0tV+BP0vnEnHRQU4eKnyiXsGftzG2ZF6kpdZ56eVq9KsHgr3Sk5F
Fz1TiEDXRmm5jSaoKeO38zueyT3D9OXfJLYG87XJ8vi6tP2Hc7oaUcPFwX4WlgQUCa4l+BFoPojf
7EVlqvRRuFfqRyYCSvhD9FHU151olcdHOLXgwkjCiZCG7cO4hw3LaOIWW49AMns+jYkpP4l7AK8b
tA+htsQECbNz4fmU3cLzcUF6qmdmxQwZmBVjgNLev2N1BZuP0QLfxN6nVwQ3ycNhDMZHfj6dgN8m
qcgu+ObT6yCWvL7AFjnymS0uyzatWLJBGTl5E5FdGGlYsVkmeSuEUkaHNyJUyZQEp/ozWIS3z2CR
doQptH94wnwaB7xQmUJmMcZEupVnvLSt6PrCLbZ4wk0CNBqNgIYJU0GMPi+QoWuabLY5bhxXTzns
yBI/PvzBwba09r8nmEAf9DstR4fKvBNX8V9hIagCUQ7aJO75Y+s/TqRQ6d5GB7wVWeChkjSCgp7l
FKDIWX0GCLOsdufKdam+8Wb1E0yPY8xXRoMog5097YYqbSosBlOMiPJdp8PAEi/a8ZLcUGXesZqK
PyT8Sf6IEeeSYml9YlREHDqc3hS36h0r8Cy2WsQjvujY6+Gs5T8DGTlELOofa0zolpGTjtDbFXoA
vn+IUbAKWMKiLN7FLdFQ+iLZ9+8Mf277PdY3BN2ddt9Q9RkwxkO8HcRcK0LVVj8QqjplWOQscaxr
8Bzu5sSxDoQoiBbGBVvTo1MZlSVndtjjc+IqH7C8X3FXCERE/6HDP9z9lydFESHspQ7PSpCDA+Bb
4Ph556t7q40m6PljyMZK9Qmrbhl0ss5xdVsdxTgcYLo5ncR5PD8/OzFMa4BjJO4T3qhnrGz9YhC1
CGwIyM3wHVj08B3OZ2gLQjJiI819tA4j9Utkg5cmSsvHEYd76ERGjhAhQOZ++TD7CPkmNO8dYiSR
eWhFgPdgjVhIW2QeyxwMjQcCmdR6hPmKgJ6tenKiWzZ5JpvwAZSoNVG6pHsKTla/9UtOMxBq2fyN
mu4JTM3POX/o+sRs0nKxfl292fnMVkeOdXJvsrqPv4SIIzdk8IzhrT7/miYKLjg9vMC3VwnLtGEr
iQctShGmRfjnYhHTfbyzt2HDnTywW+JCJCoPJ05YiwrkT0ihZHOJuhaaeD/4o/2lmxinssTy5qm8
QX/8ALcE5Fejn1WiPSg27N88mfSQc8egRcJKGIFCmQwl4Z0Be/3ESNJCUBYPgQla1u+uSag1QjoB
itR3AJCYiTAcnmABnGJGlrgfMbJEWBNctw+6si8KIq4z4iuUfa3gV7DP4W1gf4iAdwhuWGMxNluA
ReS+BNHinKSqUc+/8JuSDrvX9PDQIw23XGR0uKvHDJ+PnfhLotHMe0wifzlI4onlCPuXhpReFMtu
M/9l2Y2BSJ/v6nynwP9nvgEORosR4R0J8DXToNLOoEXocZsNyXLGxn/rQTfz5ngdiq4WBzlUmUjD
wxuMzBZDAgAyJcczIeCstkL1In272NTCz9RDGk38JRvNw9nXXcej9oiOWTSc9JQVVK0ppHgqVZHD
MIkyG7EcpbbDioJEbR2dRnKpk3KxO3E/j+Uj0F2FR8LSHuPG6yyaHCTHzDq1jwQSJqgY09MWj3Yx
Fdj2iXXGwjLA7Zr0os3oksWBt65DaOAxUImLGFKDxY67pc1FKjNMXNparIiqWMHJ3e9V/4F5bnoi
RqdOz8cUpg3zxItP904Quhk0RdAXAQ0NslKamX5xVVNLuJ/hkSgJ5HjY8REGKvBEpkQgGP31CS0r
xQKcNhoBHe6/JUbZPNi3uc1bvQmRSAO50DWAlSaU3fw9ac7dDyXaNLgf2dm7jtlH2lCSmg7bVB92
IJneqRF/9Y4GA5fCv1DwYMdSHQkPCZgvYW4DqYSrDYsonCAZ8ygy6VR2cpZLysxtwUD1UZZCU7JB
wrH5hEpSB/qsg+IclwNyXPGoube4OcnFgK1jn4IjXuaM+HqDqM9dae4dY2/qPrIU4GbuYJI4CKTY
nDzfmD+o1Q55mgLmVGbYNwP4nPigQhA+GFyk8ZLwg1ciabyMVTanEMIMdyPmOiPVcRfol4D4WSFy
1KZ4rM6U/efwiIv6b3IkNnj41I9o15NzsTvSOmrp9gpOkWHHW4nNDZ5dBkQVc7dFXFrzrST6h7YE
rPPWRb/9MJ7dt498itY2mD9iL9ltRSC1GtQwJl+lV1/tH1gm8tnoffKT4NFZEW08ptAEtTmMUCFb
UyeV/v3s3gBraIBPgQo5//LhBnjLvJDC4xtgym/PdnRjzOg7EhnAkN63jbjhEBNgAq4yAudvXxjd
QltUdtAgyVKorYRXyqgrwNjC/PRB/UyMQpHa8mVJAuLBWx+vnjV1ds3TLJXduGtuYgamUmgug9rV
DAffraaNTzjZurhaZdlrvdn1UAt85f0V05zbO/xiVHqZLoBgBKlx8jDtH44+OcL50v6tvR+tEgv1
q0ac6SV1vgHPRUGuQDnKyvoDfwXtFz0YJtTTCybxLoyHqFMiN5NYiK/Yk72tFo1wIQhBkJ9YQguD
EXlFGPGToD+bHvmqUESBZmFbQQtlIS9/A4oA/+7sPLiHT4byVDd7ZvE9AHh6Ou5hiMK6W+0E6KHX
fpKR+BnvE27SHlwTUatf2j6eHsjGO6oL7AVQMBc+ar4O74zoZCE15qCBQuyacSXWK2gcUMipnycr
wgcBdjQuavEhTCR9WufFpQ2GvONucyalihQC0KRotkJFTeRI0uSUxM0cRNCHm3fDgC8p34949CFn
4JjsXU5kF5CW/XsjLYLY1CkcMIC3/IzmGlnQOjgH38QS/y44YMsFSOHC9I77YptyEG9+9q9wVO5E
izpUNgAaspBzwAzA0210C36i4LCupHJiBIn63ufnWT0t+cLMFN1qMYsuiF5RM9Fvoq6SbAQQZNbU
AavGW0j+mkG0rJ9jCBttkQMhMWB6CM1rkU3PixSqxDO+J2zNq7mNa7Fs5UyGj9I3ybpaahU6Bihk
gCmTy6Slwlv+EtoZH3OJivFOFE/EXKWkySBECvFdB1NRBKQ4g8KiuJPYjvvI7gFQLCFU+rLF+TIZ
MPCPt23sMUFKACkPt6RasMlLJfIOIMkZW/GMd92jijqKppBBMKQ+2hYlCs6OjGHGMmZ95mUS4Gu8
2FkoZxLjA/7ocBcHILI/R6hbRWjW4bUIbWBZtHda3BDd9XPWkgMGzPeYl3/uXtsSQB0ft+VAIFpJ
p0iLxmvE6+I9jYwGGeV5hQcEzus7K9mAKxZjQ9OHQgoPpKGWhtKPccji5w5HiLAazjbQVzsZZ3Hw
1ngQBJf8DpcybBvyZDKcCI2P9f1XCMqJe95zACX8iaxF1gtzYiyd8HgqIuw6WATYsc7RT/4Dwo2N
lghLHtrThW5DfsX4MB0hC4GauA5RKe4RtTpzXCLi+rDMQ5D7AjInyObdZ/w1PwE8O0UCrhhClOJ3
LrieMEv81rzxv3MyBjLsHdjUi5sqpyNHW3lJizITQogi6RPZ5LjX474/7E1u0w6tfbUjeiIjYZjj
QfAZKkJdZhAjLtOpqmbcnSonpaRRMJIQwSmcIj4bFajJ38y/zFgn/Fgv6PUjhybBhLYZHtwHQOp5
Jg/F5afgu9sW2X2nN3LycxjzXXGikIKRPyDKgxp0U3ctWZALDWtbuK9QsYAXGUdRPwDnAYfbcQfu
1saHNoZ091BNL/3gmlzaBiBcwjtf7obV8HHYcKfJVAMwUiU4noQGADiOOd45gBrFAoAjUBpQIyDa
NhQ/R2tZHRCMnW/Q4aHUsISh1ADdneHC30L6cW+V46Ld2IF6UX6Cx0WIAboIzqB6i1k6AKCgowR2
8EAysyLmkqpCAm18aBKLJMLDjk8WAbPNVvV1K8Ye/BV71oWexTfFZz/4rY+NPFcF/5K+DAWu6BEh
HrrnxHoCWZwJ8usyohyHKqumlGBHUEbexuU7QyHcYgNtB18JtGy1gfGywL1Tyg+CifJ9oQ1vx5Sr
KeDsYgxEAIkNtwM2F3Mn3jQjJ8VMLTMl4u3MEOJXKEjvRN456wapeLCcBGTMtyKWvqAoxmC1j14Z
Dst3pQBqhDDF4HRZm4C7RBdWNiAryCpRJSCrK+Gr+oBAGawbgfKKcgNxw752Rr8hYTG4wmM+Bacx
uDrBQK67FjJ1KElTEvga7jWc2XwQ7vWMb7+VEbqGUgvQDHUWYsoBNRpcjAYW9xmXujBHYv7Ryp6f
mnhDywOhY/JRZWHoQWtauT7cGspr5vrhjZmvt2HO4xfjp4FYOVk73I+47Tg4kwtVD4wSgHLVvkHp
y7FqVSPY40vq63r7cRzycPVJxJwjQ4WddQ8NA9GcdzrvN2DsiN/JZ6izFq5wkTJzZGbpf3T7jUv/
WUu0MVmEBPxE8lsqNOBFdE4Op4Olp0eQzv2E9dEj5HhcSJE5sXZHVCdyqnGRZ9UM1JzUSlxp0VmL
KO8gc8Kt1XJ3+oZTG4zOcXEThzOhI3uxA9OmoxdLQ+KJmF5LPBHpAhsMq8nliM17fKQ+IruDOY87
2yG02o8Mt4MJ/lUZkMusXWLlQrBR9PFjy10K21YJ5SKjsc1DxwpvPadfMHNsWw/XbaRMJNUlZSVs
wj/fNnsg+Ao2nBshU0SIoJugZPgIsS24QNFpPPD8wFtX4bqcOSiIxuGgaPOAo5qOY2MJ/Y7Ibx6c
jc5MS6LcTs1jWnM3OXHbQ10igChGYIK6RLT7hEGSqBRqahiLkxFjraMZzRN+RkTwlieSuh4644FJ
9yBDEvO03572jESUe/D0dIkYQLoFJABD1iLUbYxIfy/FP6Je1IHY/hlkpEd3qgTAEDg/DsKAEKZX
zfS1zaD3DHMyVGTl0l23FRa7nvKMMVqLTu2CIi248zaH6GqF2zZCWngKjrfgCByB0nqQFFYDVycs
dgCnCR/FGCjebLDRibVNXO51MUAT068I/0hsv1Z0GFAYdhPuYMDBRzRpESQ9UTbWEh/8xJCH+zPo
ygBXpjYPn9K/a9wxF9yWeDCmfO9w2hhvAY+HKA6QeIGC1o8b55EfQd3t9y+UNAucOU8hTKQ9KmGQ
uAqrLlREDDCiioEvfXaNYVB83Vd1choS+5IoGxFVPIlV1D0+HWOGglhTT3i24rFa+7Z3/ErkhcSr
VjpLPCKK9+X0wqcLhgwXu8GTFwyNtCm2CvRU7QcOiHqbKVayx6oHZhWMPIaDkO6cT8aB4KF0ALDp
srsPBAkysd9z3HCDcHBehDSH4oHYwgeb62MhtyOQ3HKoE5Lz6CT1LFzH9RQCFKswrdWS0z3YQnNU
w56fo/pUqxLKUMBjh2qGbkrxMMZFvqpe/a1735fIy2LeZTXIWuRdNjiI4KzlYkBwmaKho9FPLQLa
+g+qIhmDExE6jNr4ClIICWQm7wxD3PIe5LqP2WSDICy9bhLOGuiQDGi4n7iPI6MBf90V9YeXH6SC
dJQr94CjETBOZqvQ0NgWscVqk8BKSX5VNOgEoblfye5n3CQx5AgHKBby2kcSmxcTlpcUj1m/R+39
9MdCs6L59nGrIwxXA9/oIfex4ILee8YEt9l+sbWI1EgNaRB3InMh4hf5mYLbGwAifxuNOupEyJXp
s6b56Q/+ITPAkRzaKK/aAWUvY/UJUQWAqYO/xIBBOPIN+xy9XLFwFDDM+IQTBDCYHkEzAQ6lACOd
DICADIi4aj0reX8v+0ere7zpD2r3UEbWh233gGb0kmlFWhCcwDI7x1czNmHyHHbj25HahHVwDARR
89SIfQwjMcddAfLb3WdGgMkC/p54D7Ma+UCUR5STg870ATp8dA8negC4tGFJEXzLfsCGdTS/hCQL
lwZYgG/W9Blu3EOSNhlQRP1WbDwhDUGyjAuyMki9wHyK9hFaTyM/3bwEeHb+C78z7FjhoMHr8iaQ
Kmf2p4tcfxXqA1fmuOE4ET5ObrPdI910SXY0/E16lXuRjxvIFhZr9wKmyhuEfcoPC0QIJgHpE3AP
+BAZ/dlnggCbCKXmKtFBHmHu7lnj5p/Lz9CRDOLgE+YpDIvH1HKLB/lfpGRdiBMI9rOacdoNk/vy
YsCnsBL4UKuOzVBIyeVUxXlWfH66JQ6EGQEh4FuCDH9zF2EroR877a5OcsRWlVSgncmF7CIXBM5k
g0J6XUYfFuPHxb59CFiiFnHfzBQgjS7pNPU7R0NOXsc7wDn6mHXewCXwQhYRDaSSXQ8720ixOhqO
nApYJS9I+7X3jmd/+CTCvHBrRhv4GAhiSM+rkwM3OvwjFcL5I1M5BIhID0nm4VktGUddKpaDp73i
nAqhdgYVfaA+Zw6Kic86AaWm0yFvk4xDix3oMPPzgKgDOmxuhgaLeLkZ/IBsbuBVv7P9GWoANVQh
HG4mnBBcjxwfvmnE1Y1YA8SXWXEhsZVg+Ydt3KDG0+OCb1aTe0LV+G/J57Qwf9k3Yzbd0nnYQbpQ
koHu3eXHlYho92z8h2utZorg+B9aR7xqsYC0VFNXrH968jXFuajnzkK9yGAJj6EmMb90R9x75WEt
Ko0PwM9cyfj0kj7L7TOh1dzBqWMvo1qG8fHSAlEIezZkta8iLjBxAeO/s5p4+sHv3y031Z9Y0ePb
3vhUXdItETS2Z+8VxguEJVpyB5M8X9qJ5Xa9pyKYqh8cNWN2ditcDv/VPeawGMgwReK5JOwdm9Fd
/aDXQn++zQ9j/agD//QsNYSm6bXKCJAsrLTiKTzHHYQOveqbkdjP0HxvwpYFs+NRNwEPWSeC3BmB
YgTDTPZqsJ0DBc4ezVgR4GZxPMozZ/KfSKiKgMwY3fZt+KajJMfgIKcz6Ha8y1FYoTxl4zOa0n+2
3gC3EC+pxYcQU2v4PJ71FUNCwxF3a3z8FUcwZIGRbwxa0fZFxyD8nBzdrk6GIbkCKwu6XVRMXfaH
u6CW+n2/vVMaZXfKoBH7mKzCbllJc0ZERWoZ6GyS6eJVpDh681ki31rAEy26XgnwghkEhEokjEcQ
pLulTrdgHYgO9FokgC9tQbyOC7yD/EetxIsWT+pbIDj0BuqQmL3ANQBsg8WWN3TK7RuQ+ZGPBi7Q
GgGgo7SCzSpJKwXy11vYsE6EDh1e0P5kK92CBnFlXNAjrm3iKgShWbQoSS80WK+ClWwR9zRQJR5y
08UDg/BEjLVAS2iVeEh7ejVfHCTbrCCXzqflNW7kMc7sWi5A9/TQw28QORySboJ8gi2HGhGiyyZn
n5scdjQDtmSbsLnpKNjz83dUjvDBj1RSqPewMgmKPrjUwcCKsDHt8svJH3G9ZnJk+vqG6Wkw5e4N
k3AaUVDsAF5QX4YlY45rqF1J2ZbHUsMJHyZeOXkNeJpTeBDohq56Q/osaXbZjYBZOzvid7WDIqQt
qSEEXt/rzD6kowL3meowLczdsfUO5At55Z1kFanNzhj74IV6jYZrdBoIwHBv+M3c/sO+TtX+RY+h
m4q+0AgM03b+YZJ0yI+lpeQ2rp2PWDkybpvhQS/udUgpKFj2nGB1cObuL3fkGa9nxXotArXriybW
QoXGxW75TK39FFYBNyvjf27W9KzsOCkOe6IkOSA4Hbg1r/PDi1lhYPJLFctRcPx4wiWpTRitjy8W
FUGz51TgsuM8aBrvtBwDI7/WBFBDx5FTIF+m7+z/deez7dc9z243Lzij+3PG9mZvo8ljV7Ol1/1M
B2fCIySCKeyGX+kbswPfh0kqHsXe+ej1A9lF7E82JztTpVMmpBy/6CJlK7J9z4mD/1che++Se2wu
IHMGRILNYifK9mPvsfFgVbPl2G9sNdlnxCjTBXOvCkc0w1ONQuHk14uGj+0mcRuQDZCXM66nI8Cr
MUR7l33FuKl8Zpv92WCAMMSkObCd2yB4tapdp+4O5KNiblbFThVPDsiCZtMJC3TA7tEkJyDQQYkQ
eBV2fHpgB72+Xi+ygdg9f/YNOwZLaZioiIjwYcXih0kTAOGyL1T2BYaiwQl6LCLvpX3aOlJys/Lx
EhjtTJ2yfhITZVb54SDrm8V9kmUt/QZhyLRyV/e/yDCK9S+pOLql2BKTtt1amLv8X1nRXHZ2nZe8
Zqgp3HwUkvBSuNycKkTSFFNhOgxCd1S69yHFfXG7w88L0WlM9wjPYn6B3Li61TLuvqoua3IlVOCC
SLEE1UGjReQggd+EWCq65qCq0FtRcXntxzNe5Y6PBP4goQcEKZAec0TZ3xAJu5u7tCSxJuoxS8Xc
14g6I4L7v84/zdfN32aJTf0lvBr7kkb5kqHpH+iIEPkTqIhzC9RFOKgnH3ATWBZuPxlVS/TTrxAD
gFIgY/BOEAfyseAELQkI67DPga6uZhgXKuw/SQGDrA86wCEnK4DDEwjmDwpTt1IkYWp8d7wS6hK6
X/j96ZX+hLihEU/js+LaJCvi23n1/+RyHtFOwDrHNWIIsJIohwAD46mOHQbHSEZQOQBMG1HbYP0S
+U/2gwYaSS7byMBsX2zdypYu1U8PtHOXWF1cXDCz/i8jY+3fzjxDUTVDHGw1QzP/4QJkbO/KyThs
b9AJ3NmKKpK+GDfkXvfW0HeMIYzlWRq9NuA0wyzpy+UMRRUjieh4lo4iB3MmVd6OlE9/VEhYTKwq
JCgl/Y0UJCbn7m2h0eanEA4t/TIPHCWaeiyDYCpRLu8bQ3r7VWiEfws5S+3JNawY4tABMTrYNKTO
35wb+D08MG9YlKzIlX+j/F6aEDEQG2iFq9gsbBehEOsUrRA6ZoRC0DJYsC1yJGpv1ziH1Ra4EGpo
0AK8o+8WI0Lf2tAnBRf8esfgpBHTxpIK0cKc/O3o9ag4muAz6l4IQ1HhTkfPhp/AIMKgr92d551j
7fSK95eaaqp9HX4qNwgUEcIhDteNEcE/Zx+cUSjmwj+X3UBY+jFmQzAI3nD2u87Bsw6QGyFhZpuD
hKpf2/TSpjlz8Y8q92Apod6aljBAzbEFw51/P6IsG8UPjEGAQdeH3f1FbJ1v6GZS9TPAX3ukw5cJ
FKA1RpZ4Y/KAADr0m/T1tDxnMckwnsxPTDkodUifhjSrQhboJFkaUTI89BzAvdsNvTd7cM8xkMSo
SxdqJgMAHpSkwG74aUAeZGpOLUpFyhtHrNuGaImAwr3+hshIAk2POCOd/erz5slm0QkUZ3CDLmjc
kAfOb0wOeJRnwm99FGSOHXr/XtZwNdwJI4KDO6uRdXJPLRp2zFyiaQ7zLiQdk+ObQqcyGWa7dDXa
9zOvdxQS9HjxJ4aLiE6w3nphsjh9YlOTe3zBa2J5kJOyt7tvNT2C7XZM3I14g6/lNbHyXWMkWr6z
pp0xIfIna3LXWLsLE25CEyvQCg/G5tEW23KQKGOB0WYSr3AxhxW9PPYlNkmp5m093HSwxqiA1DEI
b/3YoY/ynM/WBathMavUtwEMQbUODj//gzy5/RfuJEeASZwmgR/4+v2j7NmOlVHYk0LZYyGciM1v
QDv00VvKlUu6J0bAByoDw4GCxObHg9Ow4I5JHsip94QCiXKVvQ8PEeIQ5hfsd3pbdjo8RJphNvg4
4f8t4sEZ23PoITHJvCWebdy3ywZe9zC7F/bcmSEuEsE5wJUpjwhgZKsS084b3Mr2POO+tOG+Chon
ODahgpg1o+EYfobkQ0X9SF4JzQ5Jn7tJd7EXYPcxC9h4iQnvZtl/dCLsPLFGNyIEH+y22jtxTyPz
pAI1dz+ZrUXsLTYWu8p6AJBmM7GTmKrJIEX2DtA5uDlbBtyc/cJM3RUxGbsF5jIEgY2y457andQd
S30ZcwQb4pRxxv+1RxgXszvWXXGHgGgE3XOQQWI3+RvAtsuueLXRahMGzZyIWZDFNMd/AJxmFzAl
v45Eb0YHJ2olv5ByRgeyMEOSYFnwrHamBix0piEakQQOcAxZQL8WNktaG73bGOd50i6LmBXM8mXh
llVKR/CBNWte0KbHkyZL1dRxrYquY8SyPNqLXarJJPS/LMXsf3ErMhRHVVmHzla11H+weJtzm1e5
mrc+NwzAFr/aFSMl99CEggU+Xjd4OrgAZQSvuIriwtrjMb/dT9xXNuYlpr+q4FrOMHyp2gCTjcm6
uvObgEEcLHTw78V30KLVQIwyB2JM6I+4x4xvVw3/Mh8GK6nSq1YZWbX1CKoLDa83U6fM4MzgK4m9
qd5lNjhvlVGJ5zh6RuAO0M2OjTDOrBtU4H0HzazPKju1r2mh78wzfO9Ec+JTDw4dowy84L+F20w8
5Ik6Jo6RWM3uYuN1neY9fu5iE3mdsxPEGayCzvvbeV9VfvlInB5qtXpPqiheSBtNBizWMmM5cKpo
cYmNUB2THkFQuqXDE4pgY+XmTjU8Sim4SlOR1oOnbV6mV9I5CXAtDx7klzWmEy9i9fNiFB1hWkEH
fT7EDNvPpoS/G3uEYHBYICMQbleAEr4xjoVVwgzmzkB0GYjPGC0V8LASk9dC/uYhCCA6bYEsJ5xz
vqhvNlDq4P8ZdI6wKTo+YLJMqfQ/oxSDH3KHRwozjSMDdwSSETHrfGcXNKpsBO4EaGHyZN0zPH46
Y2aCK4+f2r5fePwAWopYRv7i8aNnOv8ww+KVoRrl3I0A+EWvky9FHWEV15s8VHdEVjDfWVMrUDVR
5PWd16ry5JY4Rmok/CymkaDuPLjqYhfJg13k/WcZXI/80/FWj+/HZKiTlggDeqg66YaEwYR3GZJB
T0jdzoeEPBXnzt3gnr7gGFnoiXbHRCNpiOT+H8bOtDlOa+3av4iqZoavQDP1JFmyJesLZcsWNEM3
M938+ufa4PgkeVPJW7WPK/GRYw17vO+1rgXhU1qC30xnAl9M/ZxrcCtgUBpiKIjZs6NPAS9ScpZ5
Rvz7oSAbYqn9rZjGUtQNQzMppsmbv9H9kkxS6qI5Y3i4+SzCsfBZfKw8/Qlr+es9SD6j0VapqAkb
m5DMsuS6O/6FGrWA16CO/sYSY32haSX0AgMhPRUwkuHhFf8ptWC7EzAA1hYLC6AMz1rWk3jWknB3
tCWh2uzLvXTfsW5YNKwYHKNNyEJhlQjNm7pjcdzgH1WH/ESnkXzJ351G5j+Tn5nPtGfOM+GZ7cx1
dDnM8iU+N0D8sveh4iEHGgYxv4FvT31w3otpDfAUWwDamG4Lr45ZLOC/L+i1akAL58/M4HX6YjJy
k/QbExftJBOW2cpU/T1L85tHTp2wmuADwmEyImnghsO0pL9PJUHMRKYhs4+xRqWkpZhu4ICZa+tE
Y4oxuc6wgH2Tzuoyo8ZlLjGPuFowg/LPzB3CBa7IwMeQ+cJkYaaslLn/DOJWtX+6MiiaahoWZguL
FJS/PjHTy5zYw8yrIaN1jJaEXsOSYSGQE3Ty+LIi9YnOCRNGybkphPN7iuqAV9fgVoDElbhCHEQK
1BAgwNWRHQzAeNuephyNveDyAEnIO0jUSupjLx3wtL8dWlQB0halIjJFfPI60tVOKBXpLF623B24
83N3uCK/u/3izJ0ohlK5I3YE4BJWH9ijGYHe+P22aajw0ifyR/EyCl6qN8AsgTfnXp4hSMAAznpi
MAlOEPUTSqV3yqJf4IQRmNohr6VYFrQ8DsBLNX6lskKCdA4uRjBl4fNzRnSgstVfou9K4bVPPZKp
3i2IitajEuAjIv67wDuSrA3EWvpELguR0Gsui4HUzRTRLBUBY+OWfG1wjcXCKkUIBMbIMNElC10e
8tUKNZUZEWSLscflujUdNsVRHY634VgPx5n6+3jogIsHjvVQ8NkR0hGfMTEn4SQFJCmnPXyykIXJ
TOMtDf5tElyeVgitoJvaB640SDu4yCAPdjDEz1ywsKCGFgt8uzrw8d6nveAKoyLCae/gWA5Tiv8U
bf+nK0hSzz7wH/BRwCTWCbFUDs+qeSwa6oDH/BtFwOP1eloDvsgcSAQA4WjXR1U+SMHdFsY4iQbq
J2SANtmLJrpYfyyDihfMblZ31UVYKMkCTQsep6dUP0GbB6d2xT3hV2f/LiMkR04guC530zFYGVIE
N+YiBYSd6O4KesGrhNVHmx2YjAVl+uNqPCCdZW1kXTnX7lsetPRsBie7xbev5JKWgBCwsy4taJr+
7c+OwjdOywT9GzdcsapXg+xK+Ob44OwIv4KANVWSUiKlj+wvfBxMcJZ+Qg198c/+ds5im4VEDCQG
aiWJOASFeNrs1UFjHNAMEB4GU59TgwuDub/f9kBKLGicPDMCDyh2ZA8hxwQNwH8/ILSlivT3A+LP
W8Df7mpqKw9JL83cet6JOGMfwLiDqo5vVf3KZrB2FnufJmNduvLTjIkPD3Ql2pzAzdgVehKo5vBO
zfAbaSBktiediG2HQQLPj5GRI0k/jSv04EISbBWHcpSx5OXhZFq3jTNvPvLiBuHEyMYguQRsIDQ6
DmwB9RFcXEukC/ZEvEpUINCidcK3ZN/99FPDy5Xf7lD7In92koAGyrqRrO8Q7ByUENhR2C3gFVgf
jYPt2730WwZbCTBjBpsOH8iHMKwPkklKsWdI5IacxaDyygAZTnozomk2FWwH7Cv6WXwY1Vk+xlo2
GD6MXYg2jPalmXm48GhH5O4rKczjbU8Pm/Jt4dg+8hs8JAzSDGUY47k/T36W4HkRmxB+EsRmQULx
1mCfcGfn1BpB9NyeiB60v2tXaP/QvaLzshnBnWVkTcyWZAMwNeNh2ZigKRP+8wuofHWlT0A62KQY
5ABtYOREKnfGM5IEX69YTS6/SoglsSDIUNi5BGwvtdi+VlZeShqN5o0IphbmrHH2pC+5iaoK6hcb
iv+QeUSesV2Ny45Vl4eyPPwEIzLB2Ns1t/h6iy3Eu2qkV2LzQiPJ/iXBhzkHRuKvbDc2sl536q30
md1M4WqCr+aRk5xdjZ2y/uAXth1otMj4fuoE99jCpg88pEVCThFgSbsa6G3xpoPq62yi8hxx4xUp
iIfufVVJIfJb33xUSnj2ac4+jQbafaVrWSes/PwNbJ3sbUDU9eSBWjU7HDLFJKFMwF95RBtNVtZl
wY2RZVhxg5VijlE2vOwTZn12vWIjNj5NOuTNkUAixIoNjhLhDm5lklTpY4X3PiQM9Z4ENggYpm4m
dsQGdCIVjMSfcHDLToUAzL1blGh2OM2Nec8eSdu2XFNREUAum+U8nK766Qw3zfbZNSV+UmSCO+yd
3fkXk3LdQdlEdZNnKNWZ7YSiR4iztjUClJrCGE9lmHJwo+KK3KZrTMQfm6txpWTYkl6C1HiJOJLO
3sztEGxXyCeufxtBJ4rtkZ2P+/a6+f2mCPDZrxQBNkIGNJer2DhXQDu/3opfN+5piUlIZm8GYgoy
m70R9McyNt/rIC88dsq+ONaERhgHixdMLrbMuy5Uf10pUhfz6z677kt5h5ClnVxK3F/1CPUKe6f6
A9rT+o/sqGsLivsUXah/30/Jq/+HCzcBHZqy0U3TxsL61yvV3NTWLTUQ2HDqSJdn5C0Ec/QoUXty
aBwEH7vDJYlLvNLKfkgP9smotq+YpOwTugQ0EZ3IXu27cOzCtAyLxQkFJql9tvB2pL6BCX1JBjMs
AfyRz97txx2fAzxRyeufLvWvIr1S7G79rvupz56KrZhva+JhVhpnrwdqyK898KvIGKPxD8dh8kNA
MFAMmfke2jTAkyAwaZQhMl+CeLhn1+VPao5UG/FuZJOHWodVhpLXh8nxTJYRneEKJxy5f9RGm8Bs
OB8CRKFLxbMk6UnCIYIOkHADBO00l8p2x+LnqUo5BkcCdI05IGPHmVPYGCCcTuLKBLECx1zjvQwZ
NCh4m0IyL8T8hXPWqIgG+9/aRxYzq5b2wNpZSrMtFAD6TXRsade2Xywq1BwaZPLheOH6SXDTkoxz
zz/RVJURs/j2IvYuyThBeEh6ehdyccNJDAZrjKskuj+bliergXwOb1lU+ZQWpcG7glnSveIPRl1L
sNRizKZhUECkUYTIS8edL29LVOFiDa53GdZdgxl7ifq666AEfORhGmU6D1EXFDtEXQSM/RZ1IbuT
f2CoTKgFdV9RT+kquGfEU+iL5OSd9+OG/twbJZW5mZwdxmhgwDW+Jfq9POowBbeCNocwj95QvUe+
g3aH1iMD5Q4wMLDrRJNe/Wa5b5nmluBi6xhCYzoKTduiD+w1lD4iiAy8GepAYkpQBVYqEbMug4i+
RiF947+KSv+EwDYQhCiENSomLY6/IY4Tzeov6QY9rnI4Z8LqfHfrd9RJCKQYxYdQfpAShkKXSQAf
iqIRpSNNFDChwnE/KSyXNXcjpJbNfHOYNgfEGWbCEgR5S4vidUC5jEcvRHKZdaFFeh5rcEOwSFgQ
KUK240aMuQtlDD4Qo8HZNq5BQlQXJRsMuISdCRjxpQ/PMjcIgSRO1UC54lwLEoO6nX+nV7GFgmTb
oaSHrREp51i2uBntumZPT6J5RBZnOWSW8/aobpGVxVoWJ3fhGJ451otdb8Ztv6uKXUGRD/ewGzU/
SeMS/2bGSb6zciTbsUVh7WDllDC3OnrPZdw5x9nluTwz4YikW7S6tu3d0X3eyePwyu8gcMrvQ8+R
45XcDL53kzN9xWLCcxvz1siSRb2KmYX+0eLiwj9E90HwTkeYsOJMvXwUgAefNAcV8oUZt0DlJyjU
pc+A+oCEnkLShD1tYYG+zGCXp12CzQD/vLFrqcVRPuj36Cikx07dD4xiv1H3mwLBt3vb6h/FQ1r5
l2GfqPuzhoZzp5q7sd6pM7Yv93Z218O1lsMMzQiH6zWQMObRZ+F1/tzT7S1Fz+9Siw4BRSE6BPLn
G6WRt6QWmAdihBmqLsKErxKpPkvCabO9Tdt7IyAP/bQdqNuR7/bY1Bi/j61+rPWjQhazfqRRkNrU
+o/X/DRrx5QLUX685cdKP5yRC6vREE5YRBcw+Cj7DA2fx9XfZH5tbi8czEheXXvJIYdNkHzbHNGj
E4GrZ/9xVMn6P7z+WVE8/i1jI8v2EgP4J26lWZmFLl3QN7CeUMJpo6DmwDZgDbGA1to/6wa8GCuG
5XKuj3TvVNQvdBGHD/t0oK4q8cxkOXTheVkjpSVWB0uDdcGiwFGdymHbhywE2NyXjY/4zg5NXtZW
LKX7Ewwh9+Kf2UlvEVNdNuPbMsOZ0NgLU+eZ2yxvbGY26QkVuiJa12IeTzjPCe0grF0Tc5dLKpOW
YXeEbArT1jpVKfCvxxVzk5lJ2gFTcp2PxBtc8INjgxdclK+YZx1gqUxGiFtMQ+Kv1X4v9ft82N+2
FOq32649tMM+LffMNqZa1RNKHV7UgItbTUpN+785hcSmRI+/8XRdzCEicpk94zJv8sd0FNOlHk7M
koJZkh/L8VCaQHkcPcJf7YxYRi1/g648xxMppgY50UwJ5oPJwvD+/cryj+EChqoY8mYj6xQJLf2v
Vxar2kxtkXJpRnwrABKLIhgAnaH5SOaIdOrkQHjB0XxSENQq4UNF6cIssEEDU9QlGezQt8CuI156
M4Ioih9/EWYiN7gtTIX79oLRFKeHjvYSW9AWpsJFFTq1RdDyGzJ9AkLjgVjArV2mQqsGYmGUEC96
umjYbiYedXw/fOns21xpz746+jn84ynCqGBe0KYpaTgT+H3h30JVC/ClmrZXaWKOiGL5C+8O1C7c
cvpFcmY1IaHveQwcmBzAu7Lf7+n/mJcdIe90c3BMIcSkb73kWrjOhb7p2bnhbea46MJuATpv8Pyj
/1UCHEUYjsQ/NSMdYkQxft37I/wArzNInhOZoxe60Y2fNTxahbkZyi3aAksYEG6AY97uGkCTqE6X
ajMy8SksyfBWw+qKIw3E/0G77Y0jUnj9vCN8CIruxEtoJgPHx1fw7zOEiIn/91JrqLZmybZBULKu
/K1OuDmrdrkZkEBpS34ftw7Ryrk49cJCaRHXkTLAzxZJHoCRRf+PEwAEC9tHM4cbckjM7xBrwY+s
Il50vClmIFwdowONkDA+frUy16bbsDBBuI5cnR/SXj7vagFrbQQJLBqx/32nvCWiNxiErVLpmTbI
/ze0FHck8WY2ukHRyeROYEAhkYV0msHVwDq0rwl+8YWmARADuCIC43wZ3bRIQifP5Do7EX4gZNAz
JVz8sou4G4YE+u5pIUkgI75Ds3oHo8Kn72mZi1Rs+gAh1nFCNQeZclhzQPdlIiS1gDDR56EDJlZG
CuSzj3U68MsAt5EP8dS41ZGrBEwEZdEvt1TK5MgEXd0J2L6E6a0PjTLsk+CsBsY1MMkdHZ0rOw5h
xEzkOlBKHo9B3oQDvcAsYldVft7ouIFlroUmrJ3854tn7+CBng2Yo961pNroRcTcGJOApUJKZYDV
30AsmhCl+xM4/q0pWk7BsEBS/8zaA7P/N9ZedTCpF+iBTavJtQU2bCsT+8k7E0II78yRiNXF1U3t
Lt/q+AuW9Yj1myWZf+cl8RWr9ep1mjduMopRXVzz8/1H9Yrc4Q5psBEXDtRlvOB524MsmpCqORr3
FDBy+GKR2+ALwaY5iAHYD6RCTsCMLMqcEtFuOQ1VqH5o3VbKaIP44ry9fcKIywOEoTxdX3lcqKaL
ExMm+FqDsBpRfuCtQ2l1I3vSG0KxhREOlWtCB8+euLDLMO6NH9p7ib7vusOmNLto47jt0Fhg0A/T
W8cM8OnBPmdIcB4VT2Czrq1nPs4xpQaMu3teMAwFahY+OxoYtCnSbUszhvJ4JbBmbEgT5EB0oV/2
SDrOeDNrl24dv/kyAiMWrMO8c9UrIg/aB1ExRsZinbUGesGO4RGtgn8WX76OFAHB6DdjX6Nlx7ej
UZ4XkMN5E6RWIEFigSn8hn2ceCwMjtISBORslScLPhPVEAz40LJUIdxatVsrAx4yAmQ2ruubd6zs
qu7YOB9IVhB+fdeWn/ky+ZTJpUNIuCLFoIopQJxlQZCAgr9CJJiU2LAESwJXPTstCVzXSGk9t6G1
tDnqsHKlA1UWA/IHhGCQSEvBOWuOZuXxSsk8Wz4kpLRo+4FkKGtn17tciwdglH2kltEMjOEONpnG
UTSfY4m4vqB/y3jfcqulFah7si7kYJXk6cWWAYd8araMAfwo3JFpW4PdQiL7hqennISthxcfYzX3
rE+/3NpalNQESZonIKRy8NRlQHIopivBRV8G1quR+hruneWBNYO3Ym1chXnxknvXK+WMVnsovgOT
Xp9abH+8tkDiTK2rPgPCUp17YF5IifU2b+PtSIgXx7ndhBvMztRnkTSYAVt2R7OgdRCFQWu58bOG
iltg3uQ1TgysS0KXXD+KWgVZaG3I9g07if0RAT0tdf65YoO2KKg5PBLcTPEbwk9k35b9mRizAw+B
QJ/cuxFPGJ+M+HaLL2mck++pRjDMcnln/uA9y9tRW9A+go5NZUkAsqkqWZ1jI0kwaN38940XC8F/
nGN/K3Zf75dJn88sZqxEnGAD8dbVlr5n5XBu4V4iKglQzrWD0y3yONjgx9KfPjiVwFQh5wVT1XfR
UERES1IE9gFhqYK+M5UxzhOTySY5j/jAVp6jDF080GWAJf7t/H6T/V72C6CX5x2FqSFKqtCjDiMO
MqA/nGJYnPjpgZDnJr56fqyDZbq/jTDrIWWjfTA9LFwcMAJztPqP4HRxPnG4ggmhkMRpij9MfCCn
EpYFDZUkVXKqiR/KHHEocRxxFt3p4ZXiCKqOfP5aSUCMcM7wfB17cI/inOGQsUkQwWjYAMomOhGJ
O+JxAY4Gox1RRqF+Gz77pNNzsHCqoJ/jOKmXg8TsnZZ3Ej9qwdmGgwylFUQKcp32GnJDy7BqiScp
58N6OKxnAgcC+3siXK+gNygPST/X/Z9mFDt/XYlb/MBNQ9t2PDfF1S19zMgDPWr5sS0P820vuf5F
2s1k52zQ8PrdwuQhrr7DFUdXbjkGbBX50Jbtf9381y0fTAi15nLZgCcSRH7t7Wzsm9dCiuvrzoUg
6QPAsIGr674ZmNx90P1wl5m3W5ESgdxHfWR/q6BIosZCNU4/bk9tCnIlfnfM5Mt/HTEFDgNY+qg0
uVbz4iLD44XfYrDLs9cTQmICV4jZ2FevuNIcrOZQPBu45akyN4jvRHrVVLngkZXpMNNJAmwhQnCu
k9CT8G22aCQvkdsSTMM4kaLyu37HeBCq097AMGB75Q64LfiExOSnHXavbPT3NsTJPphhhTbOfaA8
Pw3OWLvs+QAF2O0NrDjprx0eJIgm+SAEcmOngActkgOkH4+NnS2dRjv7OZs5l2V2cbZwPU7m433Z
taXssKm4kYWEilAwZ9dmy142a3ZqtulMiSQ5VLMIy1IJJsxrNmI/ptTGTkwcBE9xdl+0uey965bL
fkscBKU2fK5lwPbK3grlEIQiNSu2VDZTdlIlJ48aWvmv/ZOt8y4shOyZKn3Zc0QJCakrjQ5EryHb
pRDQar7axWlO5+IhKT8MclbNUOoD++n1NTPDFlSGJdLudwcW2EyoD4J3ZIyIudJgQBubBrc0mNPA
gs1EyqiIVBpUguTpuHtuXm4N7Ne4ca3tOfcL76nlLjDgMqPwuNc4NUZfG32q+zhI82VcR9+UfX4K
nx7D8mCiTs938y3WrmKjZZc1CDdSnYabo9hc2VfJxb4N/1WV0/+h3G3KmkmspL1REZj87e1YXqA1
jk3Jowr5KGCDGGIiPUMME3htcUCCauO3+c2Bgi29gAazZNCI9wKIQryKiDH9Sx/ITcT3GJ3xZgmr
M7VP1OkOuBMiOH44sTANnok2R8JhgZCO4dZJXHmsqLQj/H6qf6U8W8Um/RU7VHveSlB9/KkMiGME
bEzK4NYvTPdMP7PwVHQYO+prhDY2qVune81icR46a3+l5zxtLcCZ9ZZKg07xlSCRhAI4YYFOheab
CK4X7SH4NGmeZHsQWoB+1JzPiUtYNbdW5cdFCS/Eit2cNg8dAF8EGYieeo5JDB8mqlrS7aGFwnQ8
4r1ptlmzTZa/MOV6QSJhwsbnjeFGcpwIOUHJD96kEckpuyW4in4czbjC3TzYm20jBQi8bnhB37gS
T1Q+l6LbVuBvyLGazIj6vNh2iPzD//iHohfB4u1xveJyuV1vtuxI3DbZeLhncqvE52RzMC6BNyn0
jx7UHcZs/Nr721Jvk1UUCHFnhzJHBU8SpPWpp9A/Nrw41i6O3QDl8KsEjwhsZxpqgYFump2fgK4p
HKfFbIjo7SFfxFOIaUcJsG848pVrQQoWjY77AmjAhYxhmfIUUnWdeFUUKacp9oTV9xzZ12emiLJx
NiGc5V7ZXZRdhlKU1im3EFzseTCF3YvQZI1+Simb7yP7wrhteYRQY6/pIPx/NNW1pWTyt676X5aF
yHH/U2ktu9T6VCt0L6ZHFgaLgFAb+UkK+R/CAQgt7KC8Q9/OH/wfDFYHv5V8zjjO0O164zuxHzBC
gTyyCWV4bVA03R0CwLi5Ic8lZowNCcwp64VLC/YijVs62MfS2R3kFJYQSdho1yNLjsXaadxUIT/J
ZQW1llhEoxVtKMoQzlrG12WwoGwwP1wKuAlA/bFFXbuvXDa20WV9Ef6hD0i4IrHKeu5/0cDW3IcN
DVzQEnSK0LDhwYbU4Ws3p4mNn01JrpOnWo72syc9FncF3T7JbR7vMPY3W4vDF4e52Ki8y/vlnYd7
/X5HsD2BpPGNhv2KMM3kM7uHvbAe+S5xH2Jgfv79jOcNvz7jqVBxQ5LfybHh24AJkxscYiMGrgTu
cSga9ti2zCfrDX3Ta7nULqgRsC3Zdgxd0TzvU4uET6T9LqbR2zs+XzoGWH2pf/Y86tvozj0YL5KM
GzLENo2lQYAeYdEUIUqGG4po0Hd2AMCQdDvRIGCbA7e0u5u7pibYYndX46aKu2oJz+ujSQ4rbFeI
4qBiUY4qA4NkTMo57niyJ98iZwK9v7qz570+74vbITMPIxXn8XgpTjkqGf10H05V8XDWvfQxTV2C
OQi9AqpDjO4SLoT7nVyhihg53YG7uplJ0IHXECl5RIeDYgsl3eZLYTh8IetXYfH2onjFl2MH+QOU
IJ13IXFkIcFxVHuvzmu9p32EHhwubQkhdMnt5YzrLoH6+oVMi/WHZL2xn3OMcrWmDYP/nDaM+cQ8
BRBgPFJMnOawhyC08Ej5Ed1dKiXXL9SCdkbtAjst8bPXBzz8qcDQ8ge44ZL8w+FKiQazOlyaykux
/UCqQfKLwZZXcSFE6b+7NumnaavaDsVq5K2ZCEGaFr7sah8H5nBGx+Hc4w6YHqodyM/TjsAjzIAE
29MsI0YVO+C2f73qJFiuBkBZFvmYDITIDGJglOSFvB2+JzhgOPFFbmYIRhNBDDo2twDVk++rfs89
PFP3RnpI0sOIoOUCwNnlKBuok7fem0XnEcolgbmVR4w4afWLJAZVDKo6hDGrKibLhLLuxPdr2Non
4KzwflGbCDUTnM9TYh/r5HSfTwrZf/OpVzz7fQnzEatKmR35B/YDimWYkHhoUCejg8YmJHKrUZVH
eBsxQudCuuvyIszbCJejafLkiZkG82v6jX2Ek5jvevbMj2teql0619INkmLxyVcyVzo+f9KDjOsO
c6Mk8frbsR/N7gTR/qEnwAhgADksCOe5OkvCjU8MLeFQV2yx5A5L2w7TCdggXixAX5ZBKtQGjiGZ
dm9UpulNMHo09gkpMMKEBMtfrHtI50AwwSQvwz69YglH2tpdflQfI1XASAmIGNboQeEAhZugBl/q
NzON9DRS0Z2ixtRxhYQ1VpKIfPge1QzgZXQIx1w/0t4Z8pOuid5OMWAG9wgvyDRe0sEZos8tGEi6
ydHigZxEzuM0OyVl9nsG0pRl8NBtF5jt79ol5UvYtQwAzmyuEM3g4C49X9q+gDwY5g/ucVhJ6A2B
rE6WbZOdUzqTn+bNPzrTVx07NCjMKu5qk9fepto9f1CWrV8J4S4IQTgzywnaMAP8+nz5Q8zHZ/ua
btXldcXmzvTy0NpAwFqQtOM7Aoqncr955D8j6qeQ3P4Uo8Bqpk7At57vO93k1R6SjY5uBUi+hBN2
eV82Xw4UgB5JImFfA0Tyy0+GuUS6UaBzUBOTckOfgQOMVgNJVhgXuw/k/Y35K6eVJdtSG3NYt5ju
9XeWObLTQYknRTxfbxKpEDFAWWtlyg5xoYILj3s7Gu3IJjqjciX0o2SRV7zmfImim74lOSlZVBQk
J0FEQkiR8gMSujcVCiyo6CZMbsIcJ3LQG5+Tt6gAPTkGX84dohhLJu9iOs5pxd3MEUa5zBX3kaV1
QhGl3Hfb2zuCWcFcJtutCQmnKMlraxfONwk1YE9A/cHDA38EmZTdwvQOTO2hxXntH5QjTp01JyzX
XZYq44Ig7wkCCqv1ZoTpHLFlqQMpKC6mZr2LzS6mQjOJXFHyvXFv0dhH+fnHQQgfVJyCf6KEosBl
H5q282l65JYOKedPVxHOL6I32FdufgGICQUL34vP19ZB/NdUgnFy14UnEPNQS9/sgLRFQDA+5iep
FdML5Qtqc1AnrQQcJODajwQG/LBFOnkrBol1nACjABPzI0dalcRQTM/UTW8Clqy/XyL4O4vfqMc3
jH8AF0FKRZIEA4enzw2n5tGoj2wKJdFGGqw+M9RNQH0CNJwWVKnClMQhvIijk2EjmxcaakcX3odq
XWIH7hwRxkUaIg/TMpTo4hjO5ov1QarR23Tz6o5CkUi6vkLv6rzBdhktKjPNZVTkRY0uwdfTp8y9
5Mgat70qxrXxdTQxql8mnH+/cmyIsiHHRsvChOe5FrLUwssGKo0YOfFcS7zRX7KNSNlCPQKcwcv9
c9y2wshdAP4zXF3adcpulnajRPIY4qwdtY7q8xg+0/SWPDK8NsWWQYAXg/QuEpKIZb3SoER7T99J
RHitb4+M2Xvgl5ESJO/pBFQIpC6gxjgxeNYQgEBxUIR+iTRXXkLN9vdHnolBIIQFF4dTknB1XQwr
eoD5d2UJI9uvckSiPuNKFewixnv+/fICzJUX0/2r/Okmb6/0sLSAFh2Pq3OOKj+oZL98mVJ3U/B1
kELmGYM34dWgFbcMafY2A5RFwGieSTYCBdo/BgFlhY4dR8idUt1L0F0nXvWT6Ax8ucB8SOPmr0D9
mCNB9RmUh2gf0bWzhQKVbDrOWhSoyE8Z50XFXmaBCckPGoqTxBM8yT7Kcf/Y4dyHM2x0GsBXUjD8
Hj3Zzc/xyuLX7hD10WAMZctBnZBxzd6aPO+RkysUaraj5VC8+Wbji+S1BdoLfaoiJhsUD4TEVA2S
QB9/aUdK3J+Y52gfspGCVH8mlOxauzcEU+B0bu5zWztZie7Brerl6ti71s01buK9W/fuKeXCLInR
vJFkSAXnHN+auIA3WOz0HoggxYi9ouy6JexYlXbyfX9jct33BlwHmbl9Gl+i56u7TiNy4MjaYkqc
qbtAsVkesEyh5KuUICIQeIH8vocwcF8gA2pCRpm7mRwEZmQtLk/mlWvKoYogFa77V2kGeuPotLHO
ZDmCjnSwd2Qv9PCzF/Ty0wM6U6CW+TKQclKGutGweQLGfBWEVyCmwB4JstI1koXTFFxdUNwCsw6g
Q8INHgjvYXWiErU9jZg8Yj/g9WMle988bVydVn+xb4Y9F/UUPxH7mYNwwYLhSykhCS54WZRAHQOM
A8h5cwCvvf+9Hkhe2rLoR7JROU1d03LuZ2EC62thArue447IHSvGBCb1uzbdX1JhAqPaIN33d2sv
TGB+ozmy/stEj224uAcYGds/3PSroX4FSdPWIT2Z7yPfRZVZgjKXfCUAG6KXRmNb5R1FKvh3pXaa
5SNgJ1PoM+9LgYIaxVWUVO9fTbQuVfIj/y6UfQg6keN9lXlvclW5e/cfxh5MaXsPG++hpbluOgUA
J4+OHlWzNL6noMLcEUUHFUmUeoJdzrAH0XTTHj6hFUjjunP73c1xhFwjHFjeoiNYMo/AJhjxfI3H
a2yTU0Yn5JOS8AZwkr3xTAGlmNwzzd6Fcnu90OR1p4d0HxmS84nSCLsRg4oMBRLqL9Rl0p8TyqTa
sTOfGC+hWJaFXJmBjhENoTTtaXbR8jImAYaFyGoDOLjB1SGfgDQZL/+oltLMioehrCloqK2I3005
ZQan2pPUBkB0s5RDNd4tbQhdkUBq2IQE9wD/VMR4oblFkRYyeTqIJhYVT/Qkd7qPWMgEP5QsICrI
9HvoKmMizt3LjF3DGdWwV8NpDPVFpDBM7oZ0JexOGz4yAolNrZpf7zZ6SP6/SSS8gTktyYJ5Xtt1
10K06+DnNriyLDDm0BjImxtppZ8jMor5PKF1FjGmb8ysg6dpn0hN9F/4pDc8gPkqaF4LZKlmO7BU
2YKcgifxd/zKb2LTqEW5TNo4+s4avBwfLluxLgaHjER2zXLUsA9zyKyDc6ZbBhsEYz1lQN5LzNfl
gOHYoFFcfGbegNpkT5J6J+N5DwMZRaITXd+QvW8yHAWsJaKFRDwnGMpWCwf+GR2EJmrbOCaLpcJt
Sc4Vz76jL2JT9nXZ8lVwcd5KNG9SCnB+aWwrmr8E4XHf47KHVOIbz16AWOW2b7n/bQf4H49smUXj
N5QT1UWL3wZ2GyC8F56gGhVDOMFxxv/mKIovYfVR/BbLMkw/hU6QX9r+uSDVnj4EMGX3RsLecRpO
an6irjjmpzY/Jf0pRyY2HGla56M/If3RD+l4uFGhHQ4AAc7yTl94+zYWxvMDJOFkoiAdGBs/G8hs
JbITF4OPh4ddEE6LficYLobDbzwF99P0kFBxg5xkAEuK4JpPEO6h1JKuNO1yXmsxfdgLJjhuXtQy
2uhKHZWAB+itjdvylq5c0cNlrlJb4sJbQakPCHlK+saxnqZX/D/T66DsLxZl0wO/TtgYmOgr4/km
c3462XHNmso6kYZtd9+71luF8iPR3DOB1Cd9PkkzdlzPjIH8wjoa/2AdATqCB2DhAHsABgC4hWEp
3tHtBnKIRQD4tEjoiQEfz66FoIS6hRyaZZipQc5BPCJJBvKKssvZPNtf2g2FHF7zbs1JSEc/9aSC
DUOM/A99Fi1eJFqMDjgSF1SisYOrEVRGcIPnUIc8BxMaVxpC+PCqicJlofGEDFOgqGoowAAEAzvW
0nSgs7vGUKPe/Z2wdCdPUPM8IlLgMwo+gOZV39MLBG23gZovRRQ6i+/zV6KCkdOqPz7uXKIogX1O
+SyLYzMczfyo58d+PNTAtcgkJU8y0LqdDQCy243EFEMURTkILt8LL282i4XLU2jJJB3tdGWXpvu2
3l/qfVnvM9374KvAYEPfso2ICbOo0HvjByVfhn4XWmlAPNR+bTYsPDCUsHC2zDSjYK7yU83x7FF+
CQxxD4db9EtR3SNPX5LEso7osPQHP1ZEc4yV8aAsDNaVBw+JFRxLDrCuE2hcRvOQp87qocz5kf1h
5W0RawIJo3pbuo5oXv0As82xxqDuDhmd0jvI7ftXG/cOBVRS1/AXhXoFMjXYABGj7413OZZILyG2
EkUJhoutgRh6YYfBga/p4REB1+0rzEm04kAekLi2Lb9MAgwuNsk21HUHDC0gMZsuBpoQ3lpEbFuR
AagtnKia8tSlAfd++wBAK+OhNmhjb7NNCJcoK2CjCWo1ozy7il+TYrYArGeExWVoUVYvw5lIZCWY
xqC/IrUJZMNPZrCVflL5OWCTbwWKDRKV60BLyPzgrhmM3CzBC9IIcKYMMLCHeuz2eSTGd9pqihgK
HTE6STwdSKhBAlRDWPct3D+1r/TcENhQIdWEheWcT59W4Y04e0UUtWtuA9tN9mMV5S8y7rcJ+LDa
uphs5dbl8DmDKJGc+ShQ8g/koCLJh3SvPLWbx+VEBUvOibrm9BLVCwGKqF77MIgNBF0IrVF0IURi
wu+FSI30ZbWRr1bcVAHIL0aBt5Y6myIGUN8rmENFuMYZgNJwjcNQsO/O5TgR7ca7nD/0YwIJTfws
DbAoIUKzx6YYXh+kmHYtqBL7key/Ve+J5BObL/YsByn+A1/Q7RM3Dr4Wrpm3T3rjb55q4nt60O24
fz5rN9iHsX2NTdxLatRh70aQJjkgW5oxuuXwHRyCY385pghxsz08n9yw+La1Ie8dbjdIm/j2rt9h
vslIm+g7M/h7GGQA0IBuXnE1NLbjyC9mHas17bR4roWNKyLLtq3jusaZ41aCKKOZe+kmyNF6suOS
TVqLpMdZ50Jx5U592ZvCUyGu1vTGAoJuuzFsgDfDLNLE5fg3WQbQ/JoSe80duM1u9n2qSZlRnvnx
/pZ6k/mCkBajxag7/NTxCh1t6nncAh3zyGF1oe8oUWyJhiREXIU5LHuxukAGhe9c328oA9KtRcJZ
K7hiGbsM3D7i1ohtoJGuicEa4/70QhElD/P0UCWHJjkwN/gd2mY1cS20ATsMbu5FxKiyDNm/WIZ6
EQ/LIsyPmCvRISPUhyXjsyZp1oOTx5olK3x2MAdjW4klJc7VmAPFLP93oNiFOFCAFFeuZUcNyt4y
0vqQow4GjXdLD+dn/tN3H0B9k3lqXL5syCsB4Fw7LIkLydcK/WCE+08oCjY/uEnzwGCcqRX/8YUD
M0SBI37iTDOUZkyukTqdS/QwjZCMQAiOdQ73nJPXdAnODeY6uJm+Diev4g0kvC8XsdAY/FneQDTx
mlf9ULfCk2ssGESNHMmUhwD27H2DC9Ny1QDhc4flyCH0hKRGRAic/9KBc906cYY72Zfsfrp8rM3D
jrIRNhGNAGqh2Ee6Bd0KbNByi+1K6kAiIoMh88etYMDzlu81IQnYXxfFNIL9mq6+KnTTZ83lRXJD
CH3sv8nu5mSRjUw5kUryOSJ5hHnQkTZFMF4btUsoS9qLmyrX5v39XRcRy5B1Mkx8MMLSfd466T5V
fryrb2RXpJg6QHy+r+CwCx17yoOkoTHf8FgUpDb5II/0R+Rx2PiINP1E8LMyRvcxin4WhwzZcOVo
X3VKGImHkLzTPNwQPJeQk09L5gwvJlYuA67GqkvkVao9q7N4kOa4lRz75jxImy0yCu3/CDuz3cax
bcv+0BXAvnll30nuHbJfhEhHmKIoiqREis3X19hkZNyqU4VbwEYiT5zMtCxyd2vNMWePQT1aU2FX
yTxCVCJhF6+KT3nDiGsv40KImLAV3BQSk37JPyBTKCtizQF6ZFpN1UfhlhuMrCKmTY9LMhLaRZjB
GzGS20V8Ku0Xame6ww1FDW1UNu7Kla9o+YJkouW4ffStSL+g7ywvSzHdZ4wvccA0Xm575C0MOr6r
DIW+L0P6anlLPDXMWUm/+OJqPKFIFwfMsFm6uSiI+clNowccD3kRSB5GA8sLi/3TxI2CadJj6g1W
RKFuEsoYjguI5O8YIAU9ZbujW7BLLicG4mJWDItDg8K/lxFACo7FIHoUKMukT8DqkjEDfJ2dg0YB
ln84nuImNPtl4Rsdpgu4k/gQ2qsNlHQDP3He7jeHTE8cb4n1lNnDNLfhfv9mEGBzcVQkrtQKOCIj
DLiFmhGeCmpPTn905NYhWeA2BBpoLvdqG9OjUJ9CIo3lCX9DZBuhoePlGSk6/Zdokpyi9QEuOQUi
zD5xIRkiSkwtkWUiJ5eugI3YBO0RV+STkPPXJE8jsJQcivz6hSUjXIPyJK7OPQQCUmX8K4Lxg/UF
J5V5Gex/xpfKscS5X0TUN/EKBDsYiw+wJfo9wc7KRd5GDjuKKQogApwRu4PEK+QeHCy0NrdgqPiz
IDdwNEGR42MUeq6FUegNUJkjGlM04iobkNFzxWyowN1IeKpgqDK88qTU+UHGM8WxkQxOzi3bTQGz
nufLcx2XIUxd9ACRwJXEBOEbJZ4+x0Q2WNZkNF7/2zERkaaebAhbJniWgvy/kbP6xueh86AZGpm7
y4NWOl/j4178I9PKk39ifm8EzAkX29NTR+s7wPYUi6QjTg53lwaceOGEf6s4wyG71fwsZD3DfVI9
iPUMm1deghBrJ/4voj1EjhHO3lTiUXujK8H7k04UP4CGpxkRTYz3DWc+LjgckzEOuVnxAbtQctdJ
EMYZ7RacqSTze0KYkULJbSdsy2zD4fhWOhfDEZZnk9vJIYPLEQMxa7EM8KaWIt9PrSd52WVu6IrY
njhBu1XcvGvk4rFyJyQXmVJoS0J4y7bIYbSbxXnUfGKJ5COrZeK4hJCgDjtjZISFdr41aS5aLvE8
WE6JfBA1M2k9dtmxFwyVQlaI5mLRXbiIHx53xt4vb1hkCG3WCRXFTXjXDmx1cKj8yVkMUIbLOTLs
UGFf9eCYlT7RGHZs2PGZ3MBz3MmRdAiVQ0guwcUMBglWPzR/gwGrM+Vg50yTz5lHrEXjuoklPZ70
eGiTEzVIM9G6VOqw20+vb+WDiq5b8dbrAqkNxEcxuCtwY+AFXXOkuCnwjuKMxWvKZWG1XVHufy4L
f/1X+OkDbbXFhUV+O/syLqhNPAIagcq3SWEJidWhEyqrKicoI7uh4KXtM2UtpaspOw1bknQ3eP4T
gC0ITpOhed+oyxjrRY9bHgMwUmoEr7nGJxCka6pY/TrlJS64I1LiMUmeA2NAe0YTkJveXwUvwt3o
OlDiQRhFx9dnQHtdOYpd3m4JRCdtvYON/7xTsoJ+4wIKpIVqdUU6gS5or/dsjNw74rRDlOgfRtFm
65Gv/uuATYNNR4yH5Tw9NlYRBIe1c15apLSr7Qd6yAa2oeUf4JHuOZKGConrgauFv+FYRGIfuh92
BYxv6rTgRNmkrUqSD4UWVSE2OKzrkKRMfN46NKN8jjkwofRwLDR8xd8YGO2RQ8LK96p8DhyCvvLi
xyZVX0+0sHBlQln4djq+WW80I5s93YrIfMSwDAPyJifDQnjrYauHcxmemiNd0pNbq7FSxXqP+YfT
6kn+D/2y/B+kQmamvtJQzX/0bLkv638fVtR6I7i34nBPYYTi2KVZmnlp83VvhfUFLMsXoCxDfhhO
L8on5Mj161p90PUjrnc6RYcpUh+UMJ2ecfJfh/xSYqZChRABG/liX/TQCzk5HpJmURGsuRLIitEX
+KgMnuj48QO6L9z0GfSjcTljXBAYiAOXs2+/Fao3yDKeMCMJaAryZI8xD/msusQRowSWDrnLWc//
K/ymcYx8kV+QUTrjw80QJn7596n4XMRGzb6ydnTtei2Qe1IzvPSUFeSQXomyEtJv/ssmuDB+tqH6
QcrBQD3YOWBNpScw9CcX+10crUPtis5VxHMUlMNoZR0jRsXlESEyaXmBUgRryPWxCTZ1AEXcFwIk
xrtFx43AUxcPF4DinKsqMTbCkU7lNrKYzPOMGVjTVS3tY+GemNM1whCIVMzcSeWGyeMoZkAx8vBc
/0OYishTWUZzQmztUjfpsHxBf7eMI7XShYkGi55fzpc3CoqfSONvrP2ID+LGKx00VEpa5tndcJUf
6Pexe7nArpdhZfPlUMCDdGDNFcOyArRkKrSJFSgWk8jZqFy0nR4jc+4Y2bnO6Pmzu6sdchSP6JS/
6Sl8vL+fkI/Hh+QTnijXvPIa/YOF/pqkjRpDa/mxzmQI0anGFYme9eHzukfyhDAMQU3+zmswLRas
40CtQkTnQgye3TuuY/foRA15E7Ya6nIcUEKdmy22R7+skcwnLhFCOkfnmFbNG/85/qOozxDqoKNi
3L9OdKvP2PlTl1ZddB9IA2gC7HmRzvSUq/Smgy5kJyWr0Qk+3b9YbRjozMavKUER/lA1Eeo+HXV3
E/WaqJZRYVhej+NI0nmIcvXvN3qwxIth1pmmb5XzdjoLB4fRzIwx03USOGx8/lCFmz5SvVWtVzU+
Q7I9VknGMHnCylJ/HSHxySPo4t6OGoLkDKf9wAm0/UCPqBTeBQl263VcxEqHILzt/dOyHOsUoEwk
pAFx4ulMtC95ss6Yu93omGTmzPSXhQsQvw1jlStS/iNJB9Hi/1H+s5zNY166/eLdhQGcgtHiBVP7
GCVjr4qlq1Uj7RKJuBotnBZVYy45OGlMvECs8ou88cTFwxYKR1KoWOmZytYbugOEsTwx+BmHoh7F
bdqVgAPQBJBOEYgo0t+xFiNfdI2Ho5A2jstXdqH7cfdTwnpWkaP4znKHzeUuXtpQXVyEut75L3vo
FdkuCqp/5Mo7I07WWsiA+i5ojJo4sUbybqaNo1s0N0Wnt3IuhXCOKbfCP4KOrx4e9VAZQ2nEIhp4
VHR8yZCV8TqlQ0/+7TGoTJ8O3KV45a5M5p+K/Kj3r9RKovGJK9RaPlJelKtvv61FEG6/BOLBXmH+
Mib8bU6Fhb5GWqOa7B0SMuxt/knbOiDLlO7sjYBfg3Nq0FJ6dDvKE8jrqmTs4tGONDmCX5BfHyqy
K7z5taXqSg4ieSwn0TFlOaVpel86pn+bpiQi0AlcuqY4f6nYbOLctIwZe2iaKL2HJanogMyiDW3j
jDB75kF0om+/iyf1hgxPZHuTkZrjHXxK7VuqweazLN3FN8f3qfIlWQE9AE0OjgA0PQpPQg6c/PdI
ow3NtltuW2ZJD79HRdpTPu4O1IZOk8RBjrLBQa+IUTYhqzhj7LsIaoSOhphOMybAQmMfAjREmHFJ
MedDIoeqAtfLbkzJoLiUGTEUHUj9KDZ2w3L79wMX+iUKe4PfnxHgvoRgaM8iMSWITJDGsftATTKQ
W+Y/Ve15SpCaaOE+PXx2067+7jFeiFOxotitR84S/ygCn/lLCLa4xb3ADqFKYSBJgVRZ5ZmoUlZ5
Jv5OAKDW3YGohtk/mQG1X/NnWQo/HMxwOtQ4c9gUkdZElY7xtgvNgnphqd2bJWFXAs8a6a0PgguQ
LZ/jHGO06LaLQekru1UcrDPiu4gw2NCntjKbkDgugR7RTZP2MHcPRoEL4W7qdig9XVY03B/FilYL
GBf3x6oW7o8EpZBMRTzLbwH8YwyHeLvlkwfYiB1sTEGE3plhMW18ycGn1Jk27nEUxj3tfSf/a9yD
BVgRUIlVmEskxhxxJRbDzPmBLNihmvO7huUy1DFkm8OA4ri11KxbSPTinFVQktz+bLe8beV3+L88
xnlhreNwjx/2FHqwMmlCQnEp7E2/LhMp4F6R+/ZSC89hckMmGYVHrfowP6lO3PbUxfs9haQrRfMC
Z4r4v7r5Nk2X9sCrGdrPbZ5UeYIrqT09Y16NuRP1UN5UDalazgIV4l4tOvo1OvjI+IVCtHqmRL9R
4msVD72olQGe9OgW0OIRr92FEvGIGZ/BHkWFUOP0Q9cUcRluJUhxuZRxvET3FxDUAXBpk9kHv0WZ
Vg26G8uPg8U9ns8tPBNcRVq2Wd5mm2pb2BlcjGwAADptA7K0M3vhrTcv9noVE5kCFm5nQvJPW5JB
p/kQX28ujWYGVgM0mlcGgAmN9EAcrvoEqRiKNlRciNoqSpijcEzWND4eatIDDix/8tOFKPlb/vor
Z4MUJvGMsUZFkB1DjBGmZpuHanZvdQpLP9WpvElUVG11am8S7XukbkMNhfmhC+0SQ6JuwtWzCiyi
aOgTbARQTy14h20iJmcm5tp8QYuACfUSoyn+DFVzGSXnu3cgrY+x8GzNBbS/ETBLsrfinnJEre4R
3hVjm4bEZjGujI0n/ZZ+H0rfoo17cfD0bNF0xsQlHRpcQdAAOIRKkQKPYQDRUgUxfX24lZLxGo/0
Gy9idvSkd9uBQa80iUrw0aVfwWQB6FFSWm8oz//BIxOLPAZeUAy8oDCCYhi0/3UPE/6z7l1pLPOH
SFDIMnnZDFSi034jpP+9DBAZkaemgB6eiHH7bwZRoXRPB4OCdePcwcAw7pRJhRL3CTZluweIpcAa
lT/EIZItAojxWba+S/60io9G1LTcdOF6X3n2JZkuamZbbkWRZaQTvru0u2u721Te5lu6O/0d4E30
cqyZhR1HzGAkYb5ylKzkZif5Xe1P+FXSh954LQaUo88ZBYHJ223xp21xWOHmifHb79uLXHKAEQa1
0jLUxUOUv/Ll3H+3KDhHJx+IQg6uZTiCYy4HWU6xJ45dV3GKXQ+y5nKQ5RTbdw7XdggJ9hlRWOiX
7F9wL/QNZN4OpggBlhGGP6C2aoR2hvYQf4WdNlRKRMIo8m91u6YYq36iolh7PkQ4UGhcez7s0zKg
jYVek8kogqPhnE8s2gi1kT7yM0BLyRImMc79nw0LlMXW9j/5C8WyZFOxVMlU5P+wvS0v2jA1XdN5
HYJWI06RdQIadcGqb1z16exN7FDw/7eBXqIABkAFVnkkMt2kJrCwksOUalw8yYm3xRejLBNO+Q5X
RhBNbohwA5yLwTA09BH/2qRQ3A1LApvCiQv1IqqHC0BfJjMQqQgQAArAtuOui81OKP/VQ3B0tSJB
fHHQOVFk54tQ+SPxV/qHi/4glP3x6ARHY7t5huqbz3jqbml0ncIrZjJyUHAQ3N77oDB9ZUH64C41
IaZCTzmIQjWDrgEtAxqhAHw0+bP8HuPA16RUrpUl1prtgML6EjF+rHcoqawGWxJPk73Q1AKEPXh3
iKxh3ER5osDdVNHwyJDrx4IEN0Jt8NNOLDwO+mQ8Jy2lM0dGSnATHlvku95eZx+TrZF2wE3kWBLE
oWku5pr0dxP3KiH99luVDNHgqgYbMl7nsG0i6visBMh+mP2ld3E13MtK3FpFilqkKgR4ZNKUDROB
REdMxziJtiEbJQXXlitkLax1uNSYPrjJkdVc/f+Yp6j46v/fTLGJJ4ZhSIYia7LxH6+abuGfaVcQ
cBcj0qZ4th7QSuOEwdUdXgCHZEgBqRKCd+y2cE4hMRJ1v/ZFPtlKaLBk3j3S1cLDzxKYqfx+px40
IFqzRQSjcfFIEWwldnjn2BA7Ktg5AKibGquY85EmIBarNV9wZfBWVgb5Lkkb5H5cb4l8S3RsM393
wY3c+iG94vCG+5xPKlJ8hzA9JOqQIlPmk1AVgu7A/VLmHOdTMioW9IMVHHGt6XAbpfhssbpzLwfy
uxj/YLQF3tEcgf/opF+jhvWehq/iQEDgp2XaDxzxyPsEAt1Tw1Buz5wTyeMbA4xCu3Y7B1q4KvaR
iQkF/+aFvaNyxFF2E0BY4j5jWqGBwE7DOCUwHQWUUvhUt5M4TOJfxCn6LKKZuJ2uTIZS+djqscsW
zSPft4mkYRm4dwb5ztIpzIV7Js/JM64pTodyj1G30MYT/DveX5DPc0teQZb11MuRl1XCOjyWZVRs
HnWi0UXuyZ2jCUeSd9yMSUXAlVSBgkEiQTbJskkj6LO41uEFKHbj264Gw7x4t0VHTM33QXvqvHdl
ivNLqgB7IaqHZ8h/ks9IpQ5mB2AHWgdUB07n9KrAtmBbDUprIzMiLSwsa/oN4fHDgwMXQXbLQ2sR
tVGiFrgOVT0gcSPk+AECNkOxiAAHiNSREEE01QA7eVg878mI2GsUjjAO4AnHHoJ7oChalAttxeGG
IiOSf47wKB4WzTYsFPLnr5nrAY+aEwAP7IVaEg7ilAU29pYXn7deDFiNii5gWmGKcRMpMLip4aPW
ZV5z9PL2HVm/cGRbDkaD6XEegstZk4runJPC/YDnFLmbIgfgfgSQ96ytXmS8S0caDAvkhDqUMxK5
U/qeObcCOrwJcDlAOfzSp00yuFf8K7AO7dnwBY2zUTI4HN6LmxQDvu0b2Den/jnyddkLyTIiQvjj
SYsWuDaCcabJEdR5wMZ7CB8uGbsGA9ujjtcbDqdLKvxrXy+Kg62e5G7J/2tRPNFAOTy0P6XDLthD
ht2JBQOonIWFtYR1Nec/y9soxNFQtCCzwJdHESgkYnipi42hXYT4AnKBzy+Rfgi8JxwSsAqAlgNe
m6YIbAdmBxk+tA7RT+dOyOitJ9AcuBygHEHk4HWWHvOUE6O9L6ok2B4xYGIu0blYwJpOFx/IgHvr
qYawTmnC/AAwp9qAmYp/lELw33+UULJ+9rl847yNrzZv/iKRz1MaLGMAKgA1jUuwRs8SARpfBYA4
UX3XgNnN0ZBzIbPZwkZ13pU7ql41+UObgDIrnA5Te7JewMb29CepYHUXAetgSoyBPLBAOFRp/i09
yTQ4F1CFUuuRcPt863HmFXVUSmC/IcW5F9pcyso/10Eugm50hP/FefmTJMzaDK/uzOVhxl+XiLsI
Agj8p1iwH2xV9N20oD5wPkA+XMCGVjwU2nZtCtIDl0MdHzvG1bmBenM1uTkqzz5JEagId8eh8a/k
QnOSEkQPODYYEPG67EUwPFT5oXdgdyas/0X2OPON8wQ7hzU+kGH7QrVBCuB1Cjy4oEUUZGaKS0gG
bChznQqjGW9T/aVy0mN2zGgJQPkA6DBPQaJAc1iceCkxM4TFgfU8POEqCt7HSwn2yeTKb5n6YqrP
AKcEn76TQr1RRcMALkfMIHIUQTZKknCEIxLkHGup/gV40+FzqwjeBrMiSBswm1KOoWvKPKjyAK5m
g9W65XXYeeGKT/vHq/wHajC5FKq6cP3nLtJwb0g2ZtKO7imm2qjyyBf7Cvw3xGvHOs+bhyel+XXa
bLc6x/ZsLsgmji8HrLNDSt6m4pJbwPdBIZeDqXvto3qKROEMWoUmhxVu+dY43ZEDIiHPEjc1CibE
4UwJpiasA2cmBqCjQNQRHlM+L2FSl/QbvogTqyeEjcmlWGzS7IusIyCEe4Q+Mx1m98pdlpYjCb+o
PzrPLDyLOHZKqfcX6ByVHgPMJeTcLRE4DoEKK4WzIjhUOvQpYE5JLuoA7nz+XgE/DOpLCO7SX8S6
vNVCinH8eqitak9GaSL55/0JwJHQp0ZwOuxQbMD5O6DwHlWBW5xcwuuVlr5qqL4A6UDoUM2FzZGH
lO8X7y0qLihVqFlf3Ke1bwCqA6eTXwWhA54Dm8NXwwovX+P9FiPkTlA5rN3wOHxKGE9IHDAcTQ/k
4CTtZFwc5G1ZbPf8ANb6aRKHnOMrLA4gDhROQQQQVZJXHLf/borwNu056s+R9M5FFcbmih6Q3jPJ
RNIfqMbA9ANA2wejgaGp57Cj5dAIbqZ1hzx+BWeG5l3wmZWdubd+ixkPVItXPNUueqIYVAZOBkim
26QHOeXMPBtJh3m+m/s10fUX/qFIr+NXNLZIeEsPcgZmhmIeQmYYB8YqXq63IC/CNffgNShFMMqc
8aD2tM5zZg4MHopnLHaBalZEBpUzEme8sO8B3teUczSOzyG1ESRiFEXHng5Z4HALEwzMKEDoYELX
66Ili0Y1aqn45LydvMMBQXlUTOvBQd6BubX5RrEU5c96hr+ybg6pfMuuCHQBvQ/Mp5dH6UzgOKta
0MXWLXjYYh+Gm4t1Fm4uObrYCwoHH7J4CBE7U+JskJ1tXIqbYDaUNVe05i9UA0sDUbOCNMfApg+y
VC5nK3BiiiMTShkqZx1ZOw4mUyalnZMTyyc3dlCmIUvLKX0SdMLN2p+BFDqaGziJ0uCMLhxIOZue
os1byb4ML8uhbGm64wiKNWNGVElSd8nl/HKsMQ/H7zRTqGPursctBTB8GFUzJRuMotd0zo4pQhAk
ICSBkQE2/Kq520qetPGKK8pQZwQV4esKM3V7dh4R5vFJdEn4XklkiJ39g+ojycnFvXUtnQ37CZqN
sxYN9zKyHDgDyt0e1yu5eVGGkDoaVbS74emj0JJSN3OoVaNpo2SGgCYLCS6UL7vNKUF4Fd7pvgU/
JoTq97hDYefEN9gUm08bFXQ0hQUorVZKCVGD21Zouo/OAZ3SJnp+zcsQNbmNmYEVcP8qyI3w42ec
cwb6ZUvNveGm82+pnSI774tM+F24ltVVbI4WXSHFdKv1fjxyvaOOThEdWwh0EAgleHW44W30fdbi
J4PM7o7JBjHHeKGq6TxDg2RWuVsDKbBFtwOLXsTCUK31ayrX1KnP0GyWuIaimZpmx0APSWZbaDcR
jtT1GMd4D1Q8xzrFQcyMcAn10M6HcOYgV60iYCvOsiT7UcUX/azEYFfpom4IA/hMimlLyX4lnCjW
8+7iJgCfsL67QAkg8ii3ZwEkQCNQiG/JkRAFeFxEKb1Td+cbxPaecjufmCI6b+299p7pxCATC6iw
a5fMgVzBbQMo7Qhihg1+44fEXWfF2x2vdNnXHlfZsXpNH8UzZIqSaGn1BIxFNjgBIVe2SKXBHXfI
vfB5zWPCxo4/m7GZXTRgCMA0RyIPdsFKqLmISsgJJgThYyyzXu+q5qHFDGdGnSZfhFrTNj+aVpB0
LB50VNCSFksthioMiR1L+eXv7bzgbnfL6sMWwTLVHAosE9osH2kywarIaAnIHJaAzBYwNsTbevHA
Rl+Fzp5aFsbS1LsIbXBRmS68hqb9WfZY+VjzSiC9NIQDeoZnuP8jGwnaWLNOVDXWinfgHtHEYA0b
Q1H8NX6NxhNVX+SRFBko9lLp1UmEhjSkjhhQVxiIAvsTvUzWOS5IaMpcGnLbWdqaEkzEVsf3ODv3
mY+CLskhLiv3dHOa3fQB0MVkJH0VMSt+bELyZiKsHQRIdPwHd3O/ah08oO5UAcdkGtzVs2UAy8dD
c3DyMfzKKf6lLNhkbrFYQysVbzJsKkR7vSubXUuI0bwDNFU32yt+jNGpizQlnGHzjKDvgm5Jddhe
pUBGiEQVmCiEUMK2QU0pQJuVKD1vlorzvd+dPKrMfCpKzOpi9aJxNsRJZvKKbVkHQ/3GrvBMZCRc
Fx6JoF3qhLqOFrL7/IwHDN2gnlKGXbrU2VlTabChPjzILyiz24s7NU6I6PUf3msB2OEptvisI0Hm
/0RCSiwOURfcSBlrvg5a4Cpod7CMeUW7Epdq5wSBB/1iisjXoBAwUMFWS1TfQqoOeNgO/o3xdiU9
2vLVIph/nCz0U4DUOBL5ueVjO5PkRFGcULkiptiJR8DGyyPAjFDXtqBNTozuUp3/Ockuuv5V1c9j
AQa0/Z6MCEUo+K9FXGRsdvfJ9Q9BmQsBsVDu0xVQsu6SNt/ndwpUR1ZoCgVyks2LJhhBMJJ844tX
nsg9P7NMocRHhn+VIkwtFvW9hcHFOcKalW53iNie6uzt110VAnt9JuEwurqI6hHTty+DBe6D2bBQ
0VOG5kZ6h9pDyYRsh+Kd6NVctvilY8g00NCmpCz7d7y2T/6vun/EdIbmLJ3ZtS2LagUbU8VO58c0
peSMfkUoFTbh+68jkgnauJIg+yn6aDe2QRH6y9keOypabnPkpbhBWxF2h7jwtDmuF8kox61NDHNU
FqGMe0hUgTPZfvInd+GhKZLTOY0SU/fwIt4sZtb0yAYF3/mntRKIjxcDvWdLhjCqYWS0ZUKsOdW8
8lV47Goi5V3V4vkHVGihpJacYul/NSj9CW9Jtv0TuB37GRlCJ9Bc/0yPXnbkESQseGSqKaqYaiWI
ylUQBHhu6sQMONovYoBJ76BFxDmoJob6EAEf5rLnx0aRoidHabro5le5vPObvRIoASQBRhC+cBBI
AjwC1U1M4v5seddnqtEsh2zmFCttzDb+AAegBitnIOPIZgq8QDU9qAJz4QmACVAqAxEMGfwA8ADk
wNBFJ8yN2JU66mAByTWfx3e0s+VS0D4RTX3Bnie1n1amYBW36gkki3PH2WJk4SGFIavKDDWguWM+
w2mWoIu1xy889DHcwUodABzAAKDnruR3cqFQcWu5x2ECWgJM9IZdlBJUCu99kCuBoEKNxMbVM+za
8HSJBZIw4/olCQDhL3og735zwlzRjvULRHTOT6G9jhTdoJsxx77TkYXCtYfYgDLoKTG+8xfU0yzK
CH4Nh2ZMHvpOjsAQMZILOIsT4DW59qLFBslXx9bAHQ5VvAidmaETpkTLkyPV2Mwes5ssoIRiez6k
pvmhFSjbg/BZZE5cgCgEjLChMcm5tA9myb9EhMloUvDV0Z9S3NW8m/3Spi5FUYl2MltTfY/ul4j3
iYPzIz5Dd5FToz0CIGg9qRU+tY9bKIiDIyK5UYAG/DolBRrWiCrUQ4end8BWhmxxe3f+udEdJ6f3
QX+HUKtbYjiQBUgrSSCXqKQsB8A7NRCBEcAQABAcVYEOAKKRZoU0x47zE0/cuxCuOCCBRIiA4ZtQ
OlKv/maZuhGJ9DJOIk/3tITpOh/s944/Vz5uWz2vgkiwZq+rNttG3rax8srJcngEDuCFWO325JB2
qIgmJRQVG6Zf115E3rGrHoZ9uwnhDZg1kAbsrFxLyRxJ6AA07KNXQdHy0Lk2oLWFmXbI+fPZLtUt
qAGqcr4iFcO7Owa5kTUITBb5Ov/O36uG9ABgbY3iaDvfsqLdZpCEmaOSqPh5J35cT8EJClxvDAIJ
MtjTdt/jjWE9NItNI9JbOAJsgWmVbkSgMMrZD6Jed7NB9p/wWAcXgBVAuHfYHUhXLbbHeyb/9GlO
IXmlLdWb0cXh7k6Ni+nk3m8ZoXpci/HFvfro22EJSs03jAiEAH7AOCQ/cDwzEPOZHq68OldfKiz0
yFzm2s14Q3sCTjCgaZB/sUDNT4KjJLqgIncuhB0AHNCfQGbJS8s3SYXBCA8hK+3QlIlwCcsDrn5+
zn5wD4w6aFjgTz4nHWQuEUT8OGVEfGqxlCfwBkxSJ0e65l//4ezBgC8Q7osLWYC9JQOcgPUL7Gjl
2p15OeOBFMATyBL+6nTdfBgCTo/ELNCdx9SN2ZD1ZqwKjBl4gLa5gtwP9SG9N5cVkv0eigCEgGcM
G4yx4xFTpCkglYGvBukzTwO5829AcWgHDh0j10x+C46DOPmRUclyxMqzrKPY1hkvLHr0C/EkJljl
pLyKOCb+B/IC7ID5FKeMio1YMJhhJ4rKVzzhHz5KxWHFD7A/hglAEk6DGwtEPSBHlOm4gIPV6711
VxU4uv+2Cvzil4bRxx+pv00oOAV0S1zs5otXNs6ADUcBXkXDiMIV3hRCz4+YHyU/Mn6z+aPeR7qP
bh/RvqaHUh1NPyYMdIbIUiO6w3MeIc6f2nDADqJyWo7WlPisAHudp18DM6sP7CGk5lIeA+Ot9nkC
bzR3CEam7IJ2TsEuMs1Z+dB3oe4lhXrR+LfC+efAtfCNRq2toC8M7mVoFQG+bazUqCex8JjC/AUZ
scUJkDMCeuJHmqL2NchfgWQhZNmS0JJfbzhPCYG8a4YIs2vSgcnDIJwkpr/m40N/xAZ5EWzL35YV
F48HhQ30yjWJrBwx2N9kOk8AkYIZ0JCsXwQmsMHEnt4ErlEO+qUpJbEJPcHCBuQ9/12/pynNVUjy
wNDRtTq7EkRzYTVXOgAoYBVcn1KYFQTYpDKJZnaNIXPh+wnUga+jBX4oqXijFucsfHiQAlYtSl4O
vxa6fzrWBHg7NsTLQgqMS9YmQIjCtZVP541MBQ7SwmCVjRXMYN1Yie1hK6EGTy5yJTARLi0rEcJr
QiGJEtLFI+CdPLYANkCpAsCApha/05kpxzHKI+vjgAtdKtDNWDXSa+uaAyoif/AyfLbX1YI7yIWb
yJflSO0Ton14hnANCgMqYO4QN+1SJgArgCng/a6BxJhYdEMnCpcHfEkTIIS2DzE93w+XD1gCQAIQ
AhKkAQBY/1Zs4FS42n70QVoeBDBg7OXKW9X2BAc0zg1PogBfVfatAtSjDw8WKuOQwAFtPy0wGyRb
3ycHh1XAPf2UF+m/soe1GS+hnqghsCqgHIG9cvKDmxZ/0IUd5j0LSwBIsNnKVHjxH/N8jSr6AhBA
D5inGJQLaABi4Gqm6HGk2N+1123TZ4YdkgYM+IUxSCmwAZgBgAFogeM5AhLouBrRgk4uVQIYABVw
VcOiCE01OAEiPeAHOEYV6TacSudELoXo39qkcMkbbwKcwWFTpw0X4qhFEwQvLYy0rMnbbMIDEWD3
J4MSpRmTXi/XO4zVCdlu3us8vPJa083KQzfDJfzv52lxABL48QoT0HsGI+A1Zq9eX+MzaOuCF5NZ
BivQKyjKAATORVJaNLLRHWfFLFiAK2IxD2dZof/HWZYzFn9D+avxadKg9C8Xjb8FtnwSbQFJEr6y
94/NQLod9Wdfq/1CesPbGSE/Kn4O9ZhqUeun4UeNmcYlHStPSApQ9iHgP9F8KQOaW/Q/kdTQHB3Y
eWgr/3fMCt2YwkytRYqPDl9xMSNAlI3GSyjvh5wDFdu633IKIg0ZialftCLg1LZxoA8p0CiICUKW
3i4dFFEmqRBD4z07CFdm7sGoOtWTO0MrMEld5Hy0Vtvv+kC9IRaYOdccWhzm45XzXZFqnP2R1dBE
1QDj/FZsXIFKEYR+y/ZW0L1MjrHujVwtLx7mc/LVr6UnvLAG913ZqucPKuf1oXVyonAAbATe+IYZ
FZZkZ/Mt11McKFiakEanokcdkZUrbyL9LiLNx3vULWAA8XXcpyThvppSDS8deSAjwQUC4D+JNh71
M9J/oftH944pGTXy0klpESDmoMOCLp/W+n6WvmmqddXHxmQpB8/+UXA7oGoOr4EgiE4DZXZUYHds
tyhfftFcvwwp/XJa4HRdPMQWg2jQ0OPnWEunlXOJaKvSJMfQEANExP3tKd7eRSQcNzr6XDit3/z9
kJyIPeLmmUo6784hkS4pTnkncjaFYTGdJj7BavW+yv1vVOdddOMnDFulD2HdVT1gtkUnWfssFnH/
gebtYrd1x3ft23iik9/7lntLiYFHaF9g23IJUA7ikYyUvTpjLZAdhO5//jdUtfGeSBrrJbfx3uVf
sG8zfpz0Siby2JCBkrZHM5ZyLRAAM0sSYg6DAO4lWYmldsJQwfank9B8QRHI6JEWeMCqo4J6tgAG
Ji7NlA1qEThGLhqdM6HxWOgA0ACgANTTEAHgAOYFW3oRb1IcA7TSvftu7bpcRNrL91f09uAAKO0B
AZDZMwG5VYsndXmTPgspRPN/uSXtLbM2mZSUtGzDhsYy76Gtsn298u4MPgi9oYgAlnIQd33SnTag
5AHxPRQpCGHEgpN6B7l6Tab8QGVVX4WsfbPhDIRJnLCbhQ+QrKBPL3XGxChmQQOspAIf7b5o/5Fr
qK/o/vlS8TjFEY4PgNCfUwXNHO75dpHl+bbjnMaEM709BpQoNPghVisk4EobQhRybrF6/GmQtuRw
3Sh9mpBvBtN/StNT1Hh/1Qv0xHUHQxhwW8T9A18AKiDU8BPNmZBpZcRC3X/L9AalHqIs3am/D/BF
HB+wVFp0Gh3Mid8fXZq7Y88DcPnEyhTBhlxxt0vqKfdQfRRI4S4pXUlsZ/k3Mg5pvA0oH7ivJQUt
Djs64JVFWUnUVpQhQA14uIatgalShMsGEluKKphBLKAA0AVytdz7Judxvgs+ADjglq5MAJUU/Rfr
DcJ2ltfVI+9/1o/p/6+gANOQNV2YWuuKbP6HrfWh0aVbq4vDpmtHPXQePluiTV1xI+ELtp3u67pH
ssFDQ3rC+rgukSzlh0/7Bf31NMdYGU5l0nQEtiWE4KInw7vQfkAuoV4jlB1oahB30Amv0cSdhWQA
qcr07WlPdGDxPq3AtXkeMw1+ikSBlLBwIKbEvP+Arw+WwqeM+BmUNbTlGGf+HlDbJBn9kbjt7fCN
uy/mru/D0w07JzjjCYyauSGMDGmQ4t4HUWJ98op0e7V5qr8RbjCQarPk37k1SCFqVpYn3hlS3lGU
K9yt2Q2EnQwcxm4iNOdbohtNzHP9cJsfjMHbPFwooTSPUvOoHh5y6WFzeLg3D/lmt7l6AakKlWdf
t63lfR6x40AtsdiZ4mh6fVUIS5kDmWTGSoyj4WPek0t+jrQkuNGlWyL0zhduogCGhCb6mxMH9eAK
0ItC4Ia6g7oIN9joDltAwxyPKjTZpz9xNhpb3hBIihidHcAhBo0diLzKxbqHTgtj7Jz6DRuzwsoO
JpXDDCezW53Zh5RuFhZWc/HgXGRK/SJWyqKs9Xa8YSsjHK1I5CbXVlUi6lxOTC8Ac75RZinHnMth
YxU15kd2Vyy1ciJOb7QIEuEpocYHYITfB8I7xnBYPPPKxTZv494dCcUg2xtY1PJHJzjixUmPFiIZ
Bnfo0D8BLpDnuKV1zqP4YZOwicCt69wk6w+hpl9uL2AJuZBt415B0eiAGYoSFfcInbbED//4y7rP
9KX/TV7QXknm3q3ea+Hj/CzF1f5ucpGjXybieEy0aaiODK//wu/jMhHxhFldyOWdtqT1oj2QsbfV
lm7HsOhMqZphomUxA8zo9BN6XDEjzYwMM1rrtBzJuRZw7ufYzdG/zTKAaP4nrkJEcOVZvVc/j/DQ
EneuqETiZEQ2BQBwVzMG9ecUvvnsfGD21cz8anr4mTOOO7gqjFkSQt4InsESQPriyE8FhrEe/M3F
Aodcrw7TXnKp+OkUIDlOLxcU4n0toiRcmxMVhgRS3EmcY5kopAE6dsklXJyBOcATA6ZxW0PnovJt
o1BMjcJRUcrgumrH1IvmwjWC8qOn840YrBDDgMm1xf7ZLEFyEtsNHX5hFO8OZJOz6JYeSaMW1vU0
qh1iEoY+mfrkLItEYS5xhGwXLu/qHVYl3WAyfU9smTiX2JT/F2Fn1ty2sXXtX8QqzABvMYOTLMvW
dMOypIgAQRLz+Ou/pxt23sRfyqeqK8cVn2js3rt77TWA8ccFHrEnb3rgow4s+SG57/IYcpij4bBY
irXq/HUn024UkWVqvekWekmXfsjKhvBfNGNCyWhhUbEQjWmEv4jGQ+sObxc0SjxzCYCSeTcG2ary
2oxMdkQ7++vyfMSEHaES1gsfZmJ/wJLhLnlhpjzBRBN5w5AfsjeiC9ABcq1kFZjBw1IXWeRc2xBf
VqijmR0TVCddVTFHh9DSELOE9OuZ4sZaNCtw+KpB8n0/x9B0wwcIo0Q0jsZBPR+c9lAQJTy4dmJ+
mYFliVrTY+UWT4z2VtGZcVbGoIB7Agwkl0suFrym8N9FrKt/G+ASPfy5Bxm6II7+zmH+Zw/6zUN+
tnMj7dqx8QWHyqP50LWtV5oOHYcOwY3cuMfhnR6zsJUb9itJfOgZqDWiwcxE2VyxHhb8xyOllzfr
HLQ7k4IOaQY0HMgwJ10xLnGAq5OSl6CF1E80EzpJU34pGTT4+/b4A9olxsyk3eS3YA9xSy/uIMtx
00KGB32GSjm6258klNWWfDsiWaaEVkOfocnwK6iOX+gt3Ci40ICfcPvVwfdUl8aiHzdYZNNPBBFw
Ju39Dt802T5y5Q6q2TR7AFb13ul2r6gMhA/20jXoFvQJFfiCbhCYXGVvojHQFWgJ9AOaAZ2ggepB
0gLp6oOo+zX0eFnwGWUX321CyqddJz105vZQviVflV7U9tN3qjpR5dTzM/zUJzFUpz2+Lm4uOAh8
r/O75jvvJ1uasR55EKPlGeKSayv8kHKj0A8w/OOuLUs3o9ssSpgvQgZZhrk5j05S40NqOEwEqneF
3gacLb5CHoDvmz+o97tovDftTcbMdtNIiL2CwCRtgCjutA8+fyEKOtUcagF1nCq+eJUwdlYSximY
M7kRyCfEA67kla9UolyDFFKpV1wG7oUfQgjcgF9Ji1YgBjBgJK1jCShrMhZWOHJyrbi4uxeAGeA8
yrGGwY4p4Fz+zPy2enTFn5s35kYOD50YSxxCOPkayItl9K2/UrCp1lktTAkBUeAcUKCpy6QrogkY
icWxVG4vCeVZWRN0IJIogG71CXY6fUvUYaBD3vgv2I2QCEYNpgBfzYDSS93Fo4CiG3jnUhRcp9v0
JBmFYEIU16WyLi+TG/Z2EgRa8r1UjGNhicjcZgK9MEBgMIZzFrY/+m6qfZwZcgiSWM1kbmEGtzm4
HXAPsi+b9MqUMakPxmlLraXQUmUpscTKLtWVurpUVMLDcvJk0XIATmpCp8GjgqrJTZecCm66wxuV
kjK51EhABRZ1kaJoIo4QpZBFHaQKQmGHNsj7EzsA3p8UPXhtlDtqHao7yhwFjoXJyfpwAk+Etonr
3xdKKaHtaIIhfvEqAoio+4czv2w98KwsLKMrTnNliHR7uNxjcX7tDi0u5+be/EIdLAkQEgSm6Grg
dCte9wXzvfp/aDYsR4RI/l7vbJuIZxMava2slX9nZmTrSTMq02n8I8ER4lkOIIKmfoo7wuPsCHqo
CQjLhNOt6/hGZjNQyfWzDTHorn0DZ+5UfXSMLeockFqagW1HPeo8msOAhVTq1epj+27CDOKDq37/
3jU7+KZ0ikLqt1BxQDkfyY/8hJC4vH16GMfcyYXwGr6ta9XhM4ANdZPreTfvZ0CFNqyf02RaP50e
sc03H3T1cWS6RP9RKZDMDHDICUWsBPIQ/P9hFnMD7lw8GIw5sbDfk3f5yylq2W3oNoUtyf5aHsjq
6jNyRqmch+Z4GI6HVvPPX3qNW5cHazbzhC/D55wGy1IhuwOVp2K+r+KZJnnnzSio52jBOqkFm37U
35QfMO6g292kImyxtL699A0oRTi0wtl2tIJOEca2Jskj3vSakeQHvV7xC9y/ZAyrg8XyBQAU2BDZ
o/Az1jVYnwzJoZa65cPtrhk9gnW0cneGQbRpToni7OxpN78NTkBa67UMCa3OypBFbGthPBS4yqKk
puYaSWkAJIlseqxSTwXXk/v6Dc4dbDNod/Xb2GEHM/ASDdx+O0OoYJzcfaqFzwiGSQsW1l+wpMUZ
Nr0IY826XHnwKeojDCEuPBGWvrgOP8Gg4MKFH/LR/8nCWAsiRoPh/iTcBQUbQZrmKi/TS/o8okIx
RQQtRs5843g5873zjQPcNvjWe/28a+fd0dnp1/0w7LthX1v70tpfLHhIhxzZIdwAXrLm/utQ7DRs
a4W1NvpfxL9Xz2A2ZRzaW5LiyGccqvNhZeztfH+0djMDCjvAy+3yJobkDGkIY9fFnIZl30i19ZoX
hrjFOxNA7MYKkEW6rPRZG4G9mKdn7juKbl+fkgsWIjsNbTnvf2KDQAXIg2EbculRxa0YWjoBNFix
37Y5hP1xO5Lo9Wxi1xNA/vnGkL1mhChzMpdx9SLVNuE2cS3p3K8j1UWYEFvHj3WgfckiWCiQA/iy
ea7wZTPtbylGP674OXxjOMlH5MNhZov0Aghcx9sXy3LyY4SdGWMYXDJwIwBS6/AaRWzcufiS0rUg
T/GcgKTHcwLz2uU5QctaHhOA++IxQbhmA6tlZ7Y7THao4M4diDH3e2LCMb7ggn6Lmi7qwFflYljS
aMRLMqnAZYl11iJHjk7I5fs5PsFoCZelPBVGS1y7GTUwPikx5Q7Ws2djitJvzCtWuwnZktcubuzo
glsX2IFPZ2AGcWEMQdmq4QoRvSZWfIRIM4Qm9dfNTCJPmEZGQQvxms766yWUNuC2roKphpvih3QL
cOY8k17SgswEeRuUt2CSrK5aWqliqIrzppFiKxfc+IMmFl6qi/4KK52KW2VDCJyPiQ7wHZMcFgie
/agHuE0C2XvFS4WXTxmteVVjkzXGbZqAjms5KPmJ6AZkwHlkS8sEUBwcU/FLWBxTrzAuaXe49Rr/
55qQnnDSyVCBOnxFwUUuYjFTR7S+FTbHvBDUYO4FfYYXAj0QAj1eWbBnkGx2ZdDwciCNK2oHjzeC
mXzgr3PlxKyEv05HzjNuYbqrJ+NLzdngCS8D3gZcrBQRsAHSq+uwAUTgGJID4tRPR+x6fmYUDIZg
QCOmh7fNBHTBczfPICVENNzqGKj2mIkslBskMHx1GfG0AtrJMRNcbS6gO8U2Z8zsV5VXidhzJBnB
I60I5Pn4vc52eM5+pxR0X6yTy/cGQYhvz04+akT03R09t8NunwAavGyiZQbCVDEHhQcTQNE2UCr2
qw8gRaxkmTECePLPUcKeRNphgbK4x2IwUhOKvHI/zl5/ZjYsYqFZ3eSfSR6B9op1Em+I4PiXhdwP
e1NP/Zig5OCXC//i/c9vGFOK3/7U09V/9/S5OHe3uUWtTUenncONJ02PyAuEw/ww948wz1MyRonI
9WhKX6y9qr/fpi808FHdZTeaghV3AL2ibwOrm+qjjRbcHoXUGnAMURDE82HpzzfSO95FtfSfH2nw
gFg0apBMevVg4T0x5mRrXepn0aZnDB8sfn4R0Cs9rhGNGQFcT+GA/cEE+7hfHfc04EK23uwrTxHo
+vBWG4oHNq9yLeIu9F2015yz9G3RwdBU0ViHr9jF01FppzxKKLzIk3rAOUQgonuamkgxp2mGSZ97
t7uTvqVX4gxPDl0IrzwL6ZNLk6Q9HmVjpCvSEkk7hie+dMPh+Nkz9whrDo2rcGzYV2TFwJDMRG4c
8FFhk1jPw+K4hTUzDO5XF8bw8VvB7uqDEBqi9Svijtb3d9+rVpiZE0UYRE76CM9qIW5BV3L/gioA
B3Wt/Gjtb3wI0CNyT0+nEAX62hSR7hkzAh4+8EoBpxoe9N6NQQ4jpF600CUIgc55C+mZ5byjW7ay
T9Ik6ZCjuU8xZw67IoyU9k5vD0mJeQuBOu2Bjoiv6fRCO6GXrCHJZT6tj8ZH16Pl4ScJu/4sMCEX
jrk6Jf0Gbg8GkzQ5OlyDiHxDY6OrZdDJiQ/E4l8RRmftTbZYQ/Bf/sJnHW4W3Qm7TboTnY4oaBwS
oHiTC4pr4o4HqAgjsKd9rvou/Oe/XC4RGgfuDW9iKBX0P+ztUy7yup9x6mZBUNP4WDht6aLD8fgi
sSCAzwBVlCR5eBMqpkMCG0MWTRuDDwxrMXiZpYXbavBT2YwCzA+YfKogt/DOUVii12S7MqXuogIq
oDAHPHaiWaXwqbHLE36AIaO6clscRVOys7iii+49b2TQdSG6OMiwPz8L88OVFs4MacK+cpuV16Yb
x0jO6WYqN/Zpo542uYFASsprJdeBOFufCd2OCPoVXpBKPF7i/BjNP76yR+AD8r3D98eUsrmhRALI
xAsGnvOmOG7m5is0G0hmGIzCHsG8LiVhGlqU47omahQeLpeQMUPY/2x2eFDDXL62Ab7SmnQJp6+V
zs+ORiNjqru0MAIJ9GjEQ2RmjBzTsXJEWqEjZw20KGYNdCbhTmTEHESN8wIvHPWbD/YkGxDdh9pM
36Hp0HF6frGTX219S09gp+Hjw8gFu35sQESbWbrLXEOAxGoAEZ/oKETe0EuwqMZbQ0Wt5YtBAXqS
3aREdBNaCUI9mggdhPZB74DIDfoihYjIA+cGVCdxcIhOo07YBeHrhKlTbr9Qqnl5MSFFDUZXoXyi
Um2fZ+BWJE9HkqI+r/SSp7U4+4HifFu+GTC20vBZ5DBbBwxo+4NzvtPOd+fuLgMvEDN3zCpxraTZ
MAmkyTC6Ii6VDiOyp4/CtoqpWhHIwcvJzWjP65/9hG6SyjnWVnQaW/cZfv/PpNFFR/17K3EUW1EM
x1EU/vTvVnLpq3k42lx6V1zFLwEvQ2zPMFDAspJGgKNajhE2wC6T2clTOa08FrOdNe+vM4/lGX8V
H2HTRIArTHvGKMkl353s7R6kS0kmhRsj+ylunXgNmaGNFVTGPRbw2JiENs77TK/9xScDh4wT5ChO
D3EIZMxIRwwdoYE3akGvIV8MeOXMsAH3Z2uf5JCIuedggqcGWI0gJIJRz1KkkMhqhX4GxjZ8bwj+
kL/w1juLpI5bvR3g9KLnknHsJyoXfA7YRsybZLY67tmg2w5sWR1fuU8TG6OeOsOYZti2/Xf8tfm7
EYttG9eMWKn2618Uw1Mf1T/slLip3VxuGdv/Oj44KWKjWDM7BUmH63RXX4TjTj3i65WoA5fWRE03
Jn529qbkYh8qzG974fZGDnjBuy4TnlQgZoeTua+2wmKjxKQWbaGPbo4bGWCh8loEw/2fLxqOJcCB
P+0OkVP7j8DNzlbNq35jdxz/Yn8wV2Wpd9sb/OBn9sftnS16+hR7RH1gWH78Lhz/ngnjtOAoMCh/
taYY+TIjYlzO2DTAlGeMlbAsYuugZL86Hk92NhB5VUtiIapsG39QosGvHr5fjjeOW0yVLH7UZmg7
Sdkkt6u4K/BUZ2PVTmxiAyG3FzIC4qYGRgVadD7iryz0BIoVIikQu613taD+mBsAALHrtPX/GbSo
0qCFHZgyLe6FQQvpmsVm2YmG6bN4kMPV526hVuCwwUyFwxNJ7kzFEZsT4j5Xiwucyg3c4tkldY1U
ReMaoL5EvYdwHpcClrax79JTxEItz+JahEIRyfEngYNrwkP47nll2TE5W2cnFt8vZuuWm43AEJhg
7Od6b6X7vVJhLfMTkOCuBCbBdYkFLAEUwQKK4OKEKh6XmozkQKyMcIXAkKYXVl0srLpYpB5h1cUa
Xvs7REAtXl+kim5DOJ65Rzb5NCammWgkVhEPNjwiTyV4EHaM2m3QPFuV1yaXDz4rV7VLJhafmMUn
Vg2PT8zisxJ4zic+ZsIjjIVBGLIjVs754pNK8RGft9a8RT63qJDwCUNEZz9JbxytDFmXIYRmw9hR
k6vJI7DnCoNBuS51lMmR44nHocgLyYeEujoAPieov1S21CoeVrG2cqkUNjpBdJvN9tYIUV0Bv7cQ
8HSJ/zzDiutXTNuw+zgSQcVlEH+57D59gkW9elQ7PsDD38925GDCOJxI5het2IPPcqe7xb9mei2P
pNfr2v0yH06tv/6RUUO/c225UVGlfon3PvN+HvvdO6qMFAWZQSBYQHqCcXeFDeocyk8FeAzf4lNQ
fw7PuEf3jLqlrcyIvgkrA+7YddIH42f9CI0xVQSHjItYxhbCeBRjACXWmtiSi4gEKGejFh3XEREJ
OOtYmqvhIaxFNqEJXG7gPCHEyYIfT8wh4bDnBWI7+5WLGsEO7tNMEI8HepAfoYcDcuN1/wnQ3L2f
mVXDjqLofyp4kE6k62xhwXXnHUQ4kgjIumiJSsT2ASAx1BDg3sIWh1Z9LwAXfjqESDWVr76CbmNR
7kjo4iYSJUQgVcarOsId/Ihv8SuyJK6JqBIqbCtkLgLoO27ljU/NNho0HJvLIwz2p+r8U7Vze8J4
x/rg0yMVEDlNbygW5694ucDsBcsfv+bYT0r3LBjzE0ijrz0YTGJT4ouYI4foD8sr1E8XIy2GsoLY
7ETcXM+PBBo5/CfYO0IANEJCNqkVgqO+5hHU7kaEV/BPMITzASKgkV5op+GFodCEAieCyAtoslDu
QORh3eFNfcPVHmRJueNz14b43DVEe0V8ysZ33eO3S7EZVnDzIaF4/AzxOIe5nqM+q+KcOvIXO67D
JB2ey5SU6qY6bmoMMdhG+Al8IuIobxxjj67Hrwm+OV/spBFYtutIHz3tJ6I7IL06HoOBsiI4Feqh
8KExOq99POJ2mTOe2uJ9XNrEfm+LactUdg4Oh7yPzugO0wj/NO7JaYtkMby0ITbZhiSPZgSzwMMm
bNPxMTypXhijWg0iNfhTVPl4KJOjmSCxuQKJbc3CU6Sr8DrfnjgzeEDn7kThRTMFr0j60WFGB+Be
E6l1rzUImzYKQkMF5etmashQIEzR77pD0x3WZ5Ev2j2lhcetW0c4ytz+lpSruLglTCYBP3AvgfXL
pc6ahB9BKwJHWx75UMXQl7zMq6h/GQhLkTmS7Usx7FAywsy+hztVXHG+5RoZ42pM6yZSfsVTkU6u
MvrDuZ24Exd2HbgDPMxO3vYhN8PG5M6PpQ5PTDwmhaNxtrWolxhqkUywSpprwq9s8HA4AKTNn/In
IBmcK+BAkvSsd8H8QUeevtKRh3tmhmoVF4QBVGBi7gXbiHsofy0KQdVdWXiNQy2DAiwf+3gbGsQR
Af610elwdcljDMi3ZPH6x0wQw4rTSpgHMPPISYz1SkrSMbjJhFL13WLGy9AjWH/Ax4JRCluMqy2w
Cbdb4cb8NFn3fBcmDxWety8IsdY7XHjWuw4aGDld/Cx1+AcENgiSIiAKdCBtD/T0Cf8OtILFxMF6
hdeJ/rJzqSKJieRCXEtd3gSmLp4FXNex4QVr4nFgutxA4Boallgwv/BgRc/0wHXrkgmDwzRNVice
CZ5WBWqBd2BSmeL2ZU/EeW9UeQe7jB7KvoqKKMh0XMYEn06urv/pvlv1Id67XMyufZgDKoAlmyQI
HcrzYd3th8Jf7bSry02NXyiXtfzXfY0rm/4hLm1PjI545LCQTvBD8If78n+6KAkc6P+7vtmmrRm6
aTmqLmZD/7i+lY1dncoCRoTzHceuZfaTfa6t71CtmN6ckCXbCfcx+KhwZAE0iCLlji+u+WRSQUIj
EkRwsPD0Gt+hBF7wZvCQWbgmlGcHZk/MLaf5nChQkKoJ/Zl+5lczc9Zk2jeeO+wuRy4Yt/ggdZBu
wZhBgiGuEIW9hikEg5Fge1+h2IxbXg99jsoJHxoRdIwrNqNqwBAbMzHcUq6hbnI1DzQY0fjZt4FJ
6uwFcSxmqBg6+xpFheBz3Ve5Bb3oO4dEq0tSklaXJqWVKNlmdjZjt12fRPZ3s96d7f3K2pP9reFO
YpIt5mP+hUCLC+BRhIIKNTSBmYuYXwS1QRXBWPiXqh9pNGali1OpKWMzsS1A4c8/CcxcMjNJy2QV
f0EvKrglCCmX4BEBAxgiO4OZdkUFWsXlU8fzBScyJuWnuDdQegu/RyMRPnF2sGZaDq0U1uIO2e+R
myzk3b+K9+KZG4YNDihZQzTsgUkbuvZP6wFNOqEW6z2FQwRV8NChQ1b+8G6+ct2wxJ9S9b4Gd8GH
qRJAzER0n+0bmIe8Z+SQKe85Y0D6bO1buH7w7GaGTB+XeggaBIlCKzxSNB/0HG2E8858IL9iqJn0
CmI/ctQQFiaTeH1DdiAbE0/ibSETTBrXbsCHwxQPP8LkwLrmwGlB/LFpZp4gVoWbC3AH7kHcL5+H
j/5+dfLglS/U8kJ16SsGouGUaFDX9K4vgO0sXluQfnBAa+Wba6HnOFuc87H54K4PexkbWjLLnmp+
tZ4hrrebqdqcnI2db612W5x25HxpbzeEUfm2hZ2qbc+j1/LihONBUmcVpAPk7+BUCQf7I4wDudI8
sJDNlcH6LBZsdoBpC6YdoMX5kJn7o0HW/E697XKQw2xLUdc/qIQZh2tAmQsY4f75Dacp/+Wk5vyj
CIi//0cRsM+3fqgdigAl4IK5nvV9tHhvJXhKZY+UfJjk4uTzXOPQc9ghwfQhgPzexBT4ImiKPTeO
T3yGyKbHlwurK6yYeKk849K0T8tvUOoXay0OOKebo8255lAzZT0CCXI9mLZgLyNXH4wZxdkF1OTg
AmqWWbCc1Gxrr8UJvdWbvtsOnMqbOJKcxwrg/pCbiNjijJAkwL6Q18LyTuB8LlG2i3Xw4huMSwHn
cDl+szx46I3kgeO0cdTIbOKIcb44XILTEGhkVABHCvvW9JOTVHClhEfBg+2eswOA6Ao9HJdL28aM
KHGzHZkzHB1z/QR52OfkcGa4m4vjUg/imPSDOCM5s2MNfoHQS3MqOBIjMwwORp4Ewa0TB2GGRCT2
P5vfltvexGmU0nXzhw92+qUUyyQ/sWZfxSSbQpUihARiRh+pRUTLkfRwoAXo4UAL69HrHk7vbG0m
gMRBVBuCGNZIEV7Zxuzhqxac5b4leWHZtKuz2K5io0IAkM3rOu7YmdlbdiPpLfrzbgQf+I+WtFZB
mgxlbaqOsv73bqx723CsLsXSHe/pyq8MfpsROQDrlBDskPuILt3peIR37v4RvgB3ETx2uIhkK0qf
iLSHM4XUOtiDALJdC6gs8kZC/+lRv9VcNKNb0qb+fo/TAJOGqTwg6aCfL2QMfPRp4zDjaeBAc5Dj
6d6DKuykuMos6BzDH9A5bi9cXQwl+NA/Mh6GPA7O9/xYhC0gbhejO0XgIRjWTlnC7QRW1uBt+ddO
Faa73CUlKGE4xg1FH4UwoUGrGmItxdCG73wJgF9s/vDXulxCbk4UXmLlpY0t7DIM2zBSOxErkpx4
meHvdftJ08KeG5oW1lBZPCHGcdCQ+sPtJ5LGXAIkDRwDMA1/2dNFeMtm7gewKmCjz51yGV1tP1IV
14sNnDsQv/GL9R28D/kI5BdGQTBfGNihn7G9ZwR5EWxnA+k50ocJRNrDyIlRkyBjz+gfIGLjQ9Iz
A2BsR6qtQ5ZzYilJ3rg4QafT5lpu+tPG0ZOWA9iLwaJxQI8dal2Yv/VUR15+37gcMUtTP67QF+3o
NLnbHAGzHggTMJSVMvMcTNYCjuR0Mco9CXBlBSTVCJK3NQV7fND2zxm5gicBrNRdBKhi2zGx5WAp
ACkaWiRV4CevcDpgcyywyYKZLKDF4uMLPAJKsTijYGAOMnGXB2/hnRnDsSBtBaUVYqZ8CxdjKEXs
MPOl0wlYY9Oi+Ff2x+Kwf15+JA7D/mKLU9xJhnsMP+Y2cDagJSw+5Sytg+f+JzwCIgMWAyqCGctS
5MBAKHKC3xeab0S7LtDHgnjkGHrWEa8tUI4hUSS0AfV5UAWcAXv62CWgGEAYPLMBL4AuBHABTsH0
BcxCw05F+Ri/okpd68/R7Zr8orNV6fcIW1oe5IAVkM34P4NQUPdASwEn0H5PtzsgCfCI4RkoQnuv
ajinAoNY3QM+nCTsAOZwIY2xiYEawBkuWFeD/xICrqCoQRAqzEnnNcnpYQv3NMqayMare4g1Jtyn
ZB6EMziyMlmxaLPYgdNdqVi0VoKfmieaq1Aq4THC/KCKjMP8BW3aIk8j5YZ1HeITZU+Ek2NTg3MU
utyC51Yw4B2BWQgkisGbXlz+/crLo6/OuEmJB5Rs7mwV54jpMT/NouYMOQa5YMJgbI1XtREgB1cj
rkzU/qcnE0bFBJS2BXqwmYCiImK0xA4tBQCChttAHa/tpgJBc3xE2C2jK4lp7R+1MwP2uFnFUx/n
p5gJ4jHDn47xm8BGmMaV0hoYUATtPngIYEjGaAtxsotLC3gIl8AFCoEpTpMiXRDs47Y9Plyr/YBh
zQGyn411+Y5Y+UWDBnsyEzb4/AwAx+GSsEaeAMiWW2HitKAhYCGEOoOCjPc2w17gD7APDGaAIOxz
DA8dqIPfPH7EqPFnmOXvAB2gHLO3QuTvJHDGd2otQA4QjuspgvW9iCjbR5SzwzqC/ZH1EQ8EstNJ
eSQwzgP4gFVtxTpab3hTETFNtxkII66xGmEghyMlzmDwmieRU2qssEkgzSkB/QD6IF579ReIh33e
tCrWHNtT6runBOiIcWA3bEE6gDnsY4AXFoAM0D3QxnkBNZ6BM24SyLhxSr9dvkI0vxQCvzhL5OJq
Ccxi4kZKCoZgbvRp4lQbYws2ATBRYUQP30RDVy2QiJTX7aacBPoA7gDo0D0BNxyxkyDbcuWeibJA
V8W8YuJdLqAFG/4zUn2GRgMW9C40+/UGf9ozV3mAU6f3hdgNs9A1MRG0tg1TOY3UxLDUwgFjOcTj
IS9SYAYwBgCGQUILvcoAOxRu3OaGV/hJF0Z//iNDlJeLLZjW23s+tTMLHAElIEMwAIQ/93tdSnp+
e4I6qqHbuqKrluI4v/n4zl17q9e1QfIfXG4Kee3juDuOIlEJx93af8ZMLKTdTLzdoU7SdJR96Jt2
gk2ic79CpSsh8paAvMvmluwvSV7h77fwsBkWOGyMBgdpvOWTgVmpf7mGBjpvUAsz2IeWTYnGp2/j
qEm2PUH6xLj94jekl6z4Q7CqAptf3H5VJEa6uVSb3t7U9qbwmiEhYcK2mM6CPOIazJ0/HLFV2qRm
vC6S45CczWSFFGTihyuiRFOKYYzf0UWmd6A6IbcD9y5mT3B7ZFQpQCMOK4y/FxcIUN/WJLyyxLRp
DBW429dotyYhZFI/gRY5ZECo2HMIMHHnnmfMdjbXnbiPtkpoAMxnG7ivZVyN8fLlT+kmrcSXf757
wyms43IwxnmwevvWqu6d3nsmhJ0SdapHS8uJnpBJ5HjywzhCRE9wH4oxDHhkJnhF5WSyJlzSjHOk
YE+mhpoqMukJhYfeJA0OcFzIzrx/Md4jTgUDGcb0+NbtSD4diRsA2C9F61gr38AgIZxhbwFtQLvj
nfkF6JuWYizZjQ/4IHA+S/BleYOGwrzcoIV7BCWg/ERZTRFQGAwpycD9QCjx4WqZtu8FBl6xl43q
8dLkcj3niU1MMHa4TM3pjUoIZTqNqluo80NpIt8jynqNmJfLZFDowthHyObWYppNRg1sK/YRTENW
fjhhNHU+9DIk+lzsrIP+Ut/jIo99PN7xtnSNX7y0YSEIN/3FSluY6FfB6uWsbYmUnqxNTVDJV9UO
Gpm+Q4xMjNaQgN8xsg6IQ3FLbvGd1iPolGIUq1rfEbpC4jlPBzLH1nmIUzr+MZ9kTgHPQLaFnDzy
VE/WlpeuAy8rk479OIkxohJDtu6dgNt+KXlhR0gTkhHmY80oAEkgKyaK9Sl2DtCpLzNhL9F6IFEn
lkZMVh9eSlFfblg49mHTi//GQl5p7qEvw02oCMb1kI82qbgea0Xw57Jh/Bdr+V9l4zfkKs3n6aTr
JD+Bqg731neN2C2bsZRGjlkBwx4+7EmEtVFDBs+HymxSQtBIGaKQoIGglhjIVxyCh324TCBXTS6i
W05YE9wNMBFX4opIbYEiXMLxuEVUmBKaogvl3BYaD+bZeHMziMQk+iiLDK6btya58k8G2k3CTPuK
sTDuIO4SHLGgUwRH8MLFwnfG78jeqicMvbc3ab03t5i5eTqxeC6VyCRNCWcFpnSyHlGSKlmViksw
roDcAgciE1eftWDDmtuOZJYxqU1RpzRZqmZbVCtl2mDJd823CbXJMAjVZgAhKtRpFEUKHyHKQpfC
Q91M/F/Tzc0WBavgTs4qPKSJBn7LMevGMml78SCl6n1FxmBUVz8DiBo15LaAOdq5dRFZPFHTMELC
SUplxodRqixu0HswkflnoO7C89EejnR5frpoHPIQo3yuyGArctZIJVqvRDEyMMvM/fUbXXPE848e
EZ2gm8jSdCnjsxUNaawNfHPxNHBZgjhGoGvckBRqMCslSompX1pHjqxatixcXK+WUCC4TrgUUsGw
JqSIcf3BoFAFRPdvbxQzk18IgL/kJgumQOHbwRf+kuvh+Y2yxuJmNLw4O/zgKG+GFVDhTNJdWk95
oMzxfeIrVD03BW6RGEMHxgP/2+FCcE/Vsx64NiEBlXfonzVPgm+P61csgKjwGFxi/k8BBEKgBiLV
AEVYmAiWu2NEw3AJY0lICdy78AYa6gQLH+rhSlpgMFbqSDUFbaA0inRQF9QB2xNcOK64O62j+rKh
RhYkMTPY9LomMSUsN2Il68SqLJlAC0Ur0AWGgAAMC7BmW2EBhA8VG9Jo1CghdXSsRCktOtfzhg8q
KSmwFZGzLvW04v3Iiw2zXx7BVTgtkmRZWxGr/50ChmS9x68xLnncXPftsJ/zQ41+k9i47pBBXMsP
5/wgosyszbGhT4q0AkJLCCygzPY8BDCPZSqM85qMLqDeskgvQDU+vA2qd0SQj0cl6ubzdmpEYsk8
YtnrWV8BOgT7VZZiqrHQPTNNce9L8HwUofB1KP0e7Kv1gAuB14DO8Ww9xmMX4yjHFWnrU6OhPqj+
6ZM6zTsVWO1TJKdAvke/J0m4lNyFh0vhdWxsnDxSl72HOsf+Lq5yLw3aioeYCI6n2hpyUXAZNnCn
Y95w0cRCws8ciasdcyTnSly9Z2BbfD5UshDnyKzsnX0T5RibjCMiRQh63KuFrJ+JC6VZBd7CJqP+
X/c67T9kJY6mWepatwgEsezfZCVXJ9M15zjT/4htPJPI4XJZJWNS+kuAGSg8WGWTEn3q3QDIQnYh
7RpWEOU7THalquaz1B7xbyBwAJAHN+clLgTXd/0dV2eE2NjbjySbrF0rcmoReMBSp1DHPhpNySNG
6gWxxqawU2/k6lbYjAcDwypCfMwAC3YWNbqETzKH+/UJBwq3OFifxSgUHVAnKjIEuDfCmJBreZkX
koDJXy3ZP39zKwgcgFUhiBUH/OXVq2eG5xeEHyx4FpAsBklTNQ3xnufK1cArqwXJAiyBuxdFj8X1
i9KX2WJR95Z7GO/8I46rSEY7XB/8s1wDYOabCmMNm40AH2U8IqdcmDIXQ3D9tfDHEt5ZA/EQGG4C
xnhp6DCVQyaKowp4dB9oqEOlPSbJS1BToVWyeEut1kKbwbq96ZAhPiBZohsR3lW6rIbCnvcs/AeR
Lo/4SFMHxHtEUBdY9neix9ffcWWlsP19meOeN6hQGY46BH46M4JixJAzCl5S3QU1cTH0ubknzSWW
HIvJjt/wPbRLqAwQFKsdZIYz04MajupPSTDDhIoZgpJQuIZG3PIGEAYoQKN/GNP9qjxYq72p7tfq
HpTBoJCiKZuDeg6qNmhx1X8cendog5kpxQ0WYnD9wKxJsBHEA4+VkakqY4+ZThPivBgcMaDG46iq
hM0RS0ld8je+YwIplkYCj1hcwFaULXklJFFopKJBS1fcMwxPn6vh7RVvTAVxSHS9o4ItMZ9lyu80
Jvi6JKf8u9JwT9mwBskJNU8bHUk5ZtswQ40Ec5gZ1GyF+f8v9aztrr4xLSblGn/L1S3kPcdw2O7E
PJgR8fGHxY+eR0L+P869uhby2N/fc/88979Rzy9OMbXFrDAf43kCFqIJUiA0cgaFZCU0Mj5ku4LB
wdP1/LScawKAOLs8ZznOxfZ5v8C0nGLSPZ7xCxdHeDm/nFw19cuEI1vNwR68k/N6PXBOl0PKMVxo
Rgu7aM84nYb3iwa1iLKW43m379SElAp5LMH0OJBXhLUk3P77AcSFgyPHeePUdQQNRpo8ZHUVlJRy
wsih58lTxWniKHGOUh+d0XKGOD0gEQpGhfIC0YCWyZPS4zWDqyPxuBDjbEbNYlzAVUCciI4sF+EE
HwJEaEbg0sOEuZ5zx+Zn30/4jjVJIfc6G532fOES0uOvqBywL8bKrzF29aEtoh+HywE74wABZWUG
7Hd2etf+3N5sbmnXlVsix3vIgkH3YSYb2K64i4kpe5bFhmWxUfXOV2L2KNvz58bEb20zcCMkzlTA
t5Aluht5LkK4uPrGziNy4SxhhOMP0PA/PwA0R8wB/r99ZtJcVMN2HOv3qKlzr2eOlvdcCUJtX4ig
ZqKOEVeAQeOUgkUOI2zkgItQk2v/Mx7VQpQIFK9gXMBkG/epJsBqAwP+k4ofuBhXZ3lM1AzggQ5B
5oGYlcbaos7WdeJx1vjycXWy/QF6DlxouUqUPoxxkP9gbXoL2hQ/XjA8f079Ud+dul3e7difmQsR
kb5C1CM5jyyk1P0cFlZYWeGpFQtNNRkn2G8cGfR0OF65Gq1EB6AOxsQBauK4oro8hSTwaXrYH0P6
5EBgZHTNANnEK191v2UIjwklIbNz2592Vim0cY6DnG3fDPtq2MOORRsHQdbp91a/Xxd++pBz0UCO
moUYnTv8xhgkf4X/ZtjCkrvDTq0P2jLA8dNG1IJ1MpTZtzU+mnR0ybXvgn6NogmmtlDGKR+1HU4f
DMuwihTuwUh+CvdMOo6wh10wyLwJcHzEze1M7PjF22U7bvwrGF2oaeVavY6b+nP0UJut9w7sDqk3
w1gblr5iQ06jXftP7GdtB4pZVPtW2SuIR+jbx/2tPGjzoS0PY3mYy4NZHrB4W0Vd78LABVGEor+w
9CEgYcrHQYCAhHUd6+8ST5XPzkSy4F+JZh/gI7qOIX5qU4NXenQh6IR5juWXF7guBDng9y4WD22W
XuKZhOunsCIkzPLyOq1DuP3ppv2L+k6aHjdUUADW35l6CsiziNoKVsz3c1LEfdblrxX3Wc+G6m/v
TtPOOW6t47ZVt3mzzVTob6H6svgcwUmCVMPqMf4Bq33RvsIcxzmLnAyF2Z/UHyNBHu/+fAxV6z8Y
JI72j2P42zv8uJ71PDM5hho+VrRvcfh4bWMHwZkjGWVV3HPi7CrhrHG9A1jGS6+OyUkqHjlb6/Nu
v1+pjOJMJs/AFTLyhBOlMC6Vx4kTdWzFKQK84/TgWH+1iLAShjUcF87KtQjCV4KBVn1UKmF9E4cD
O3AOBSfi293N2XAW6lmcAuSh7H/i3Nj5V+RhYsOrKMBtscUb9AfnwKRiB+xrdJPs6BoY2YbJ5xsg
CeRgMsaFMTQFFbSn9CuIPtt2sQvOkI3E7FK2KPvziqDwVnkvrjvg2kN+cyV257k8lHJT6uVhFbEX
UTXChGMLcr9g81GLwZDZc2w4dttIWGAZe2fLnxjS4U8nN9dilMWO4m30C0/iabFsILaOzaACb2Wx
X/IjUxuXzVL2wb0AlOUuYYsIVcGvXfHnDaH/54bQue5b1GTTsM3f2AS3Ok2zsjrTLIXgfZIpOxhY
NUw2PzFp2/Y41MIWgcZ1nYAfxfTz/xF2rsttYlvXviKqOInDX0AchRzHie34D5U4bUASQuIMV/89
C7Kz95uvq7tqlXfv7hzltSaLOcd4BpW66QIhO1NocsX64yVLZU5y/UmdhSJa4uZPqdgRQbk/c2fj
YcbF72hKOC9I5DvUn9kJP0DmoZw8vZEsyF4y1+2UIQj4xlOVt7YARZjwkdcebLUcmJkYs6oytFgx
ad1ifKb3M51EOohWBNtjeeX33mLMYHgwZdXjBWeSLBZBNHyCheSUVUS00ZluJrxjXpyJCwgmKDav
KgIS0YF75hzIVYCiVHCfLgeyDM3e4fZjEBWjHsY8nbAIZKn2as4ixyxrHDR4Y+tfKEvtr1b1/aiQ
73PdX8r9ief0OstFok566MND97O6xjRu8dblgKwR1eO8Gbwc21fvfVHwIYfnKdRz0ekpdhHEaNBW
NE6KmN7+GipB+5ZQia35Qdtjx4eD0QXeeWCNQdH7gSGjkd9XrxrJvbBf1/6JEW9U7AvqN4IoVp84
8Q0q2Y8YI7nlgPon4QfXKJNFoPKmD5tcNRGuhoyJqiaUABTeUvoZV8TAprexgJBEGIQx8XgQ93ou
9dzoOyGHoNHRc4LwfS5uBgiQ5B7yWnmh/VTIDzQoWs98NGFKF98vlpt9ofFEkwaiEvhh1Nb0YLaB
Jh0XRnFIN65t6U5wIHFDHTigXZ4KubJlhHAyyvWdY0/uMLrGhtCYtg/t70zXeI/hqkZ3ZsbtTf8F
8UG7dw6MOXlEKUTx8Oe28Cb4zqEqvOHj+ozxVgmuZ4H1MBH+YmeFqkyWMHo03W257lLFFl9rBYO3
cY43Dfls3ChRZYea4TBUusj7+ptFBho0fHdASbCShJApbaALcrVAB5HjKt0Ouh4y/Ckc2KqkSux5
fbsfrCqd6+j0qNAuIfZpFMIkpB3MSgX8YlUiAQjafQOdR51AkUh2I1e3HM8MDGTGwmuZAEAov/1z
odDtv2sQ/G+h+IP1VhfjOcuUsveewRxSKq6vO2bIa70ApQhsZC0aZ4zB78bb7gkDKz0V/MMoJjZZ
J53uq+3wAygeSFe13uFKRwnpcRxeE4SIRGDggOQ+sJYTni6EIoKTQAxAXYH4gB6ARXWhPVAaTvtM
iWFB6+E1g1UhrIBCwgAmOgNykI8kaDnTp94Fx98g/vQurxSQ2zvdHRZVhAVeFEUpDz60EdYbKVtU
lPLEjFFIIdQlkskFg8C1c5+RT6MJt/eIQWhY87fFtiz+tlC85ACExWA7svWUUjdolQzvVBIqJMVk
Ak0K4pUOpDOS+OlSUMhJBeiD9LZlNvLYaTS3Dm2eUluGe6rmZMCmupyCttBer4Mzk6k1+xPXUGDz
i2/QoEB/jaMeX33r38gwqtz5mcw6pJQ0qw3cBp95nm0ViCJ0YhRoeSxKkY7ybvpvQdpsM9NP/toh
Vcl6pi6Z/ylNVKdJdSUCdtdl08g4izLVyAjykSS6GSA4RExTaOQR9UpdS5a+Vi3CEChcNKerQjSn
KV6QK6A5jESyi3JENA5VjF4ui1rGKIp27hbwjhnXEiNhnVjzz9Q2QpPOpEw4G4Xtdg2vXEqAWmAj
IjqKH0wbG10vcnHU1gJ8IYKoF2+rbZQ3efWNMV2myLHIzmBR6jQQk4h1v+QmBHSHktfdRNXDjUDh
kybnhjKGjDLKHyQzav/OoQjCBz8xJcfTuqT2G9r7bVFOKImgeBhzURjzLyXMuRWTZhOxyROx2mok
SJwAVg6WWsRjvBPevt8cKs9VjW9qXEsx/Hy0FvsAgzCDEWCXJg1ouOv9O1UQHQIiUGGIgFHJ/1AO
qXZURPjiS0wZ5XINyHjf0ncW+KCGAQn36L8g0FEIJ0RKmMvvXktQ3SheXqGjs9R8T12cEMeR1klu
FjJTVJ9reeRvQoWEQS0JP4HT80Qkdv75+uy2XHpDyiRAibwVi2Jpr/XSQptj/R+fyo1Mh9kpWlE7
f5dPKqiIu608U9p3GJCqWLUj3Y6qTpRSyG/N4oAxH3JeuURNPWG8/1J/m3mG3pwmznfu7quork/X
laIqTUIGSpVFBkqh3WotgzDKbS3/grWdZY+p/pgfesvR8ujyWPDLk/TicIlk5HY/jNw5q1QbaVGn
Mxb787HrPaowZjgGbxRiFu1gxoCUYxZ6O4rybq3Lv0szwjsrd3bfVDTz9WEEoxDfYJyiPUXo30Hm
ECN8ucCQI9637V7U7e7kULrnz4i5uPmzxkcq+Bx03+Z/kesp1t+1ewzbsFVVkTVLtv5o90x6mWmX
nYUshO8pSeYPaBEMw4OlTAYlmbcJrVyCTNUqwEegcDd6lREDARaDZPbE/Gwbz2Nie7UC7Z6K1o9x
ex4/YPIg06u+50VaNKlq0dcWMlHCNJc+ng5IpKhEFsUILhMuR2pQKdRtoteMvERYxtBHPfgXDMIn
fzj5pebvuDOfA524Yly3GLcfoi+ihaOK3mhtCZ+oaOHAw+Bb4bWEmE9xmceDFqGzJi5DDLI+w4Ip
MSYjrpZF7gPvBL/FoLDIkbqc8vRAt2evIXP1OAXs/1mcV2DgzhQP7Wc6n5wPgjFAIS7Vh0ZUdP3A
1r9CAyNooUEKtOaB8xaBF90UFEQAXBreRnQyGTb2Q66LELbplpharCmRooSLFoC/Vglc5u/uZdAK
CeJin/I2QC/4Cj0v7L4yH+ny6I48ZIyuiBeukUTH5oXJ9QRvsz5clMT8idLuN/Y4GZ0ij2UdOqe3
6R0bbKSfVdMfrsxSk+TfbgR/t5dMTTcVk4GBrKh/Sj/l8ygZLVIQiaxRO1RToN0d6d98LYQjwfMk
Q7hZGFhIEo7TpdkPvdNg+6qCPhbzXpNMBNosIkUSvsSZabiAShFgS6gyzhWgUhN2D97f6DFjXuB/
NvcK0tEB6RVmqtlJl1c0lgPsDkxdpKrx6cKddqtnBKc3lKXYunZC6bxZMxE7369iqTBb4f0ViPui
M3MypwcDV2JWBAuJlkLo++hW3r9fv6CRgGl5O8pKqjWp2aRlmRr9IUd/PidmnpR6rFex1kWKHV6Y
KWlOEQHP4Dzdshjg7+mg4sp5BG4FLNgE54cspgtqwc1xplcaV+KErRhCXn8s+4nZiH6KWJy1bVCt
1FiAHum2MtwGPMhkG4pt9R1JLMetJBekSadCtLDuizh3lZnYUixJMVaLGl8nKkn3QrpazNWAgygv
4ixyK+A48oLCxYATuV0MOJeoTrdbwYJ757lwh0+cUGYdHFJ0jN0qNeEr+pM7w0HevbX9xIkdeU6L
Q9uMzIPpuQYc3QWEesMHLQ7wDjhFiIy73R0pj4v3+yRj+mbKwSIaiyO9nerSEjMOVkaNpP3t3SDE
GpB9k36KNSCyucjIkqqIewGsKoKTrJJws4DkHLt19J+o+yrhqkBqx9qMFcjqBJWQ+QYsqnfKgM2e
WX0VPFUJLtjqgSgJlkvK0wUlGXEqtw/qwskUukgsFDwXAUvcuJMG4zsPz+2l4vYBoUF/oEDsHikR
QFWtkb3BePzhTLgDF9ssvtI72TnZEyNeWg5AXakXG77CYgPgOnIoHMjpNngf5WO3Lol09AwKGr26
g1KkXS9Sl+jUXQ7znIx5IrP9hniq4p0S9XYIProhoWwMcODV3u4rNWYI7q9AojaQhvYYvJzgt5Bf
ajultTof1172C0Cp9uIGC0mIGUgUQgWAEIYacr0QMeIO8AKqRBgisCcR280McBMSEm3pUJBE/sYc
e3u5ynrn8jyg4IbzTvcIVSWfFczfXxgpGByoBsFIdVcKelAzr1HSsXQANEFnYkGuYNWMeGgmXfeg
mVqoTcyEIDTdLM/idVP1Gv5B9abJ2/BMEJoAGIJn2hixKOgNXdhFdN4jV8z6/HT318+CeluipV4X
VfckJhi/aq9GGuIahUwFFkWYmwKUthyKc4jcW+X6HaFg7Xk3eyMpafG6r/XVsRbUdqI7KGRCRJ2u
DULm1zR3WNe/SlSE+BXn+DLHlhFLU1wzD+IxdYulK1OEFx3IMUqNPAThTuunfkFP2CAbJX9FCjae
ajEFGnywkU/wMN0c6IaqvJ+ERfCfy7mq/N0L3v+Uc+3PCXB7yS/nYoeS/0NN5TnS5S/olWCiJx4c
q0PPbMrcM4KmlsOyOKPnXMGlGFDCkgdjzm3GGV6p2VAANQvSySrxp5pxbUhvdNkho8/Inm6ZCGy/
G0lKYDAVmsxg6hrSblJ9KcnU40sb4TIxV8cYE97eVXxFSukfqf2B/pEBvDIT1fbE+H5/gV+4CxFw
K/dY6pINEGTPB8xjkps7dKt8oaq2yR/CqPYrmpUXjsrFo9WTjoBEWhfFA/PyJnM70dl6l+4JwUB3
xNLW8VoFXL5fnOD+XsyktdAd50gBpoGv9hKcqoADtbseaWmKqzW3CaeURGgUQ6I8mGVfInHODMjO
6v1Z8sHMez1uE/RBvDZwwFGy8vG+cvugPcHJWbBqxnDXOC2ckxmlJM+c/xwPTsUAJLmgkomzIOIo
1f/uf3b+tucRa1CA8P/gMRloPHlscBCebG32NZua/cxmNvQoZFbEUJPBP1IMY93EW3uSzcvOZdva
3INyIqyf6U9any090L7hrB1JIeMfS2iyB5LWwWL9835UzL/Zj7ZsKIq20zTSHOw/SCbD9TLU44jP
iQ4C8EopBNePBAEfg8D6Kt+ytzShV609bGpTnqxMg7AwaRYxsKRyh5cW2gLKrtA6h/klZPqMRwmF
8IqSaetEmxI95o16e5emeccLNDpTXIg6Pp5ur4KEQxLQegrkabhvWIP4toUYMTayo7YyHSFHkP4H
M8IuBbBRG/wFMd7gW/Wv3Cuh0fbWNFr+iXH91r4ecKfciKp9aOpYqaJZcwDolohUKGV826pP7Z0J
eTydQiTaHfE5ZGXgu7cf0E3ODe9K7DGijLn1JpKR7AOa+YgsGEHOR4sc7j5wXthNPK16fEuENgtE
7FXaQ6NtpP3IRhBpNLONRi6oBiGNrplwGSCQoGLLXVSStSsH0xsDRrxKG/pITzobFkxK+YN7VJ4f
5rDWRbyjRNgIcLkXkxzLNukh4sJXSco2aWua+VGVCdPzwNVIecLNDJe1OP3AKNtS757+eddo8t8Q
Tv7PrvmDcNI09pg1VtfCvULiLro13ZkMCkcKm1c20GaFxRjHfBveMjspe2uXiFdDV3mgJbU1bICc
0gNm9DHxBmQFBhotRmIqDe+gJh5ECVq+nsMTnyCfI5TdNmzWnTasm21peYVFelgeIU1PfI/qZCbV
d3FBJjTO1sPZOsYoWDat4da+YRIyCUgYV7QSBxnGutUOy16UwTiV+4ZLG50t2EEIDVtPBhtlu6wz
w3rISVQUKtA7TeB3CKRQxNinGIbAqOEZAngCTkwAT2DvjEhsxVLXbdvefIAnkP5ZJJWyhTfmKOlt
bOSsFnvZZkyVbEFuTB67jkRkLva+nNMcY9bpsLHNSswgl3UGOcCKgrMGwBwWL0KU9kGCiqlFqhRp
VVRLXIvEYs8D/WLbS98tDlkp9r70XM6fSiaGhNmdSCOJc1pvJ5HehlGlaXwCcel4cB7Q0A04NLiM
1J9kpsdm2JIhBZMZaCwRjYtLJPaBjNPFSHBpfNs9cjuB5VD2gZQy71hPxzT/uqhwV4F6aa0rY9aJ
M5nwIISfF38AvgWREvQm1yaRL8bi5Mjr4YGOQJoTA30W88ntFOnMAgZglwXq8IHjLU4U7GMOVS4F
+A1OSFnfzb9USaDFOF/FJI4YlMvpK/ZV5e7oKNVdTtv5mnLgLCO9D8dldxx2R+4ZdNXQ/Olhx92E
MBA9zPXwMoojaEtO/wKjS9Yf8tNDox8rDMwyczBM/onIWmmT3IhPE+nWpA6JJKAWcSdjSAAuqsAS
YCgQ5nXlSeWu6dhhYmgp3Hb68i9W90y36eXfpMGq8TcOQlu3zZ2sy7JpWqp4zfwfP6tx6nX1rhi4
klc1AJ1VyY4TKO7NK2NJmhEcRZoRMrwKP5WYTOLED84kDJ5R84a3A5cHpCdcHk6VK39ID0wga6Tg
6EhINFhTfDdZGKZuK5QskfJuD8FV9rNHZRGxxXJ2fEsz0+MHv+E6YPIPf0gHuHIha2hPH5V3pW2S
YzxjbNeFyGVH7pqwLfrwDy9SWivp0KTI0/GHwvXx9TtiBSaiQt1yh+y3Ens2T1iB2XDteeAJQzfG
Q7+M0QAo+YEnyR084ZhORtqjVH9DBVuTaOl1PJnhknGlXNB2i+4mL90kBa2uclyvWItO8w9MrzQG
zXtidz4BbHQVtykI/T/5gf4HMZDkXmJzKp43hSqznGYV5zOsQZyPBZyILE2EVs7YvGPzDbcO6haS
YWkJ7lLza7fmbBbPW+gqGld+OqcKBx9R0Ez8+Qi/uOKFp+3ibwcQ5bwHqadDTn5lzJCfCX8rpTNj
QGfHCzx+fwocl/xuP/FtQoxA9BhGWNc9ZpXfoseFkH9Bq7BX6RqjcPUImhmunqWLVEPVMYAsr2A+
opNk3FicaJEUQaTOYrsdg3TSIdYeS/NInFq9xqldiFMrSDaMZh2+nbCjNWNEgC5xOmNk49w34olb
oQYPN7zk4f22x25TwE7xT1Ogmz6JBsDF77OXJHXYIhU69sDkyer6l8fYern5Qy7zfw7FH5efatDM
a11wKJigFDn5kEIog0qG0wHQ7c7cEpojsO5XNDOQzStUNbpYtBg4HdyFBMhh/3oiuT69zw5HiH9X
rQ80unom43y6t0TbHIsBlqoQYdK+Y6Hg6riz7nwdTf3DhBcMaR1XTnQyxa8ztR0rdFo4Ltnv0D3x
XXLE0FxaHyrGM9Te3uVnhqSvJMTNqW3Xrx2ywQHMCtUmP7868n5Qn6P2LFT3nDZVFgeuN7hcw0nE
DYRvV5w8+fnupFYDlzklZYFT1irowFKLmWFgfPC7szYx2aYn48/AoWMh/dyEZRw9DuAmL1NWfhXH
kIUhFCfWxq+SMocOBwgr2pD0ObYmx/BEMCtwtzKel7i+JK2WQCzWw+wmENb6mGpVunBQx3QmiOF8
bM9HENYFHWfEQg6n9vfBbVA0Z57KSGPF2W2HGKa2tDc6cZIZVejfOswiDlm/JWHjhCFMAhUBUYmj
TUfjfvphfOF8b0a+5TOHHKwRCbQY/kzo52xXx/5uftXp6EJEEC7Qp2k1NloIIXgP03lf28N8Kp7b
V0JJObq/FeqI1HVFrM2oQy24OsBJHfMNABQVoG0w4IVl5Dj6E4Z56av+1L5SATYpBf0S7RGpO14f
RiHSm/GACBTgtExzwULhK+qCAE6/zv7hZcACNia0Qq7E2XYH63QAR3Q/dCRO3o6llG4SIGrE9SgY
E1KqFx4tVPAkqH+Z7O3201o0ZDYG1/MO3vS+Qm6FXXotIApjLmhR30/hzLDgQtpI7t/kfSPTLVyt
qenOwNwoSsRYijqSraVE/gL+4C/KiSEhlHXVA40EfhRVhC4CP4pIBBblhFcqKgrDBloIw1vzaOsO
io8b9mGAz7uIuMbxDlKJVg5GW5dCc8sZ7opyQ++AZi4VZ1qLDi1d6s6sR5e1sdvqorerXun4cWBi
A+GPFA5rHWphGA2hfg3Va4isnYI0SDj/Qp7eFKVcRqghIle4YM6e1YrEFeSirc2e94DwXIGhecSO
uC1V6saYoSf/498kpJa4Uv9ZqwxVUWwu3kSBmX88wG+GWkq7u0pa4ASZOjHR0pKkDDCQSJk38+yf
DnR5c3LZEc0NT/w3KlhHImAWT+/MWskA88FNCTaFhA0Zvz8MrZ0vxwbanUIoOvDNIy5C0UElunT7
9HWbQnRojEhPEVVksojuwvYKPyS8ZGTdBUPEmd90ohx1vN/WX+eE8y2O+Eth8JSP71piYLzxkdzx
xG24ZPHQjS0pNKQQ67WOLvIa1nnYT0FO70ANYbYcrlmijrGpRqU70trGbab7d8nf/H04OfC0jf6e
ukZ/uQqKa2AQcu6+BIHu8IP1TtjngOTi1MYACOK1Oh2cQz0mzBSh727aUcLS6ZvxOK3gJ/NUXl0f
ZIvALid/nfB11pbWWa2hs2rlwu+KutYxfL7ETpYnsNVtJSzm8GwgrWYskoCWvccgdYuwNEioCA06
T2N4G8Xd8V6HfecQm7cQpYiBWfHNCP+EXviNSQDB/vEnQ4Vt2MBQAVSVzK3j30Sif//y9r876Y+n
3klq25LJVYMuUeCghEJtSFYSJZuKtzcW+4q3N1b3ar0xYYcvgGhA33uIl7OvbK7sK9tLhhgHQVeJ
6ys3SXd6Z7LPVjvTVw8QtoHgIzn0IjbblScft0dG6wzYCZyI+4+i2Athm8XQthLbD3mb2e5pTbEJ
4TcgGy24E1KD3LRqfdyqEBL0uL+TkyAIqcJKhtC3jXiujbgXceNAfhR5CiEUS3bndd2gGBKG6PJt
MxlskAKwipvJgB2Lw4Br4o8z0XYrzVFsXQz+X6UXnallCREtHpdfF8cpJ1XngGaOnawY6VSlg5Hy
SLquW/pEgyfORKNcbGy4iTst1GASrYskBebl9mei2liaHrDZ71NQkrdCy/EHQ3j9Kvb80tDvje2r
QD4DLOKsVQ77H8uUJPxs/gbTaypQ3sLkDdOOm+NI+V+9TQjtXtj329YnBoHGWPvK/sdIdb0m2i4h
XEfw95jcMHFYTwLTa1LKTZQSSlwc6WdwKHil41zo75wM1mIKFgvng4Ur6vcpAfVvmzyefh2XDSDA
iSHilkUzmaNDXnOH9HxNba65KsC5xARSeg3v0t8Mv0gYPjdOrGAyJiH2O4fJ6MR5AgvNkVKKqDKi
siHHOV4Q7sIkvzNrOMwgB/xJRwcEACsYCrIAQg6atZ41vAG8sHHcWLyw9XzwY1jw2oaZ6M70yVFQ
QzDnXKMrIfrTRCHAsrf8qiNty7zBI/SRkHbmnsWpPCuklIpjKWZ95EuRqZuJd7npG/NkiGSc0Nn0
O4xD1b9U/L8/p6ai2aas7eydrPzRKp7KphtUSee+jfqM18Sa6BnsHxn7wUc5SLslMd4MEcLFQTXv
AuuygYjWfFygsXiGeIOjX8diAna/v9/I5M5Soz5C2lBHrzwy4mLEx2SvfmgOEJceLgiH5VQXQsNj
sxwz+zgtxyoTRBhe4kh+ATHGrfB2bOSjqqQS/AqmAq4hC4Ss7fB/NIaOCYBTIhSHA6PpoSdrMp6I
mrOjootOtL1wi3bh0oW5CIMLkHGfEcIRBIyzx4E5Zu7CjTmmL3F/SWYt8f3562I5F0h0twjbdrcT
ns7N0GmSm4LhH3GBSKUySaJiFHDzyskhnqowYxKqbEPAw7LpVwhhoUewKsgU5o0PNR7x4S35IvF5
imEjAP+w4H9Izr1MZPz/5l6T9xpRQ8DERFDIZlEQLgVMHKsZmwfN7k3unWxIcKYz4AGlADuBx44C
qhQcMvRAaw2zakK1EfxRhlMTRZKLOtJGGnV4s62ouAj+A6qVM+arZ8OKcCCS5rcj1oc2P+fyLkZc
9jXJ0a8srkF0KvEhaAPRvbCmD7qOoDLI8xbAjPrBeuewYvRmKR/klRsk+NLvr/HzJzkTLdIANbCt
kCAIueIPI2QhZztEGaJ24ZyhxHeKpP6m0hq2XZnIJtttTLfikQrx+e7dBu86gIYQ63TBRgYJbd8g
J3X5oqt7lkqsgEoQj1+efExcGe4XH/OehVtv9e91uPVWw/TcOVi9zp40pBlBT0OqDal8SedLupgH
nRzgXAAgpiEqM+/xUTl5nRRqksP5rXA5TrFax3Ida1eUro5ypeUZa1JE32Vi/tM/Z1zte//XTOdG
yjzUnoEwjcd/fp1UrL/rsfzvgf1D9rGo1V3aLTsuxwUBXeKkLpNfIBL7z/F8tXNw4eBBRVtl2L1z
FosvuybKHnHmzW5TP9wXzmEKKcwo3FepjfWAA8kP4yiW6yGUb8erfCzvx5nnYzhfQiIRbwlUYbqZ
d8t78M6Gn5YaHWFx5DhvHDZOGjpwqQg0bKNhNhH1FHOovlC1HkvIjryf7yJrRvqK45kD1OJ4nuPu
Jk7MyARYi0D+KEnBKZIi2uicDI6FDJB0FFECnAUOApQb+F/67sedSw39/9Fj67Pv5XXHs93JautF
ykF0vcSbrXY8H1zHoHVhfwX5dXBM3afNwVZnn7PJTz2B1OveNtEIo/0lfIqbqkleqW9NiQ3lMEfR
CDoJ5mnUKGLTznzPPTYr2/Sciz3K7jRp0aIrInZG7Mjzyf+9DTGQYh1FIzOITbew+6bD7uTANq1/
wJz3yFyMxFY7OcMUI/tge7G32Fi2+cyWMkmFnT220j9vJE1W/v/LviWbtqHJXPihff0p+ii1apmU
xRo9wAoIhNPiQOXfrRMagE4KrBMd9Klzz/bgv4CSEutFTwII2I5+5H6EHwPTSycVj8uXkxqrj7RH
fbYKPjbNR88vTrrpvgaqqwSIPmSEn3C3VxHo7r22XEaJeNAwlEIH05GVqg5YKDW21WdkIfw76Ka0
BMtW2Ep3s49Smx4CelHK1hoeQJeP9wYiBLilCZKdFW63NEsOM/p+WaBCOaKruzjAXW6Yffc52ST9
/kQyuOVl5Clo3hmXwZW0OK9CWGB4iCQ9roLLJMZKjC7RYSAhgXfJc6YiaBQdxsrXJi8AX0tIa8S2
wq5DdslG2J8v0V0RD52yChW8EUSiLA7CA+5gJSkrPiS6RfxNCJxMX1u64ELzfrIgF0Q6CtUunrq4
5e6qxqMay9sitSl+zj8QzOO0kkJwfBeYaCh0PFQ4mb2/vZJSzZqZhLyVRL9waR7a+JKJSzNvlTzD
EdQBPW4J+XUzIY7VzMh+ShD7ZqjVUYIipAaU9J6fY2RjfKfhoUF8s/i6EmiLPkCVIzdO/4ETC0Fv
D+KjANUkItxI0s6P9gPMLwu4D0qZu6sjjSREa/UE05RC6tIjpeKbh4UNX7fTHIjT5AZuay46bCKE
1ulKtbiARvkv8kfbHdgO/AwWL43cNrrX+wf/A1ysWhcIdxlPI7dH5AnIvRBrHtm054/fdFmqIipd
lvk0gn1i0sAl5yy2MlxE/na0onfkVvDk3GOLXIQyBjWfe/+4BOYnE75ULRa3twU7z4mWTUQ4IEN9
bHbzNbxMQU8+4OIg2V5o2oyBrXlKNJVgpx0d+9ILWmPUystTvZfRJ2C1uEc3rMaN0Btbk4C50e/j
xQePTmc7DN/5vjAmRjfatiAVnNt3YM42SSGfezuYyW85HzoInXNyn5MzxHZneZ6JLcb3eBMhaYJE
6rZkw3GVkPcW3ZTPSGB3F/Bse+hU6GUYUX+yv0NEsL9qclx8iOi0D/0JLZ28RpAhLdF7Z7y4/SuW
sP/4wRDZ2yma0t0jDSauCZRPxi9L/alTdcHVnhaRQ3xiov79TCbh92w+gnHins8rM2QoJCPcH16Y
XpqEGmMOb0TSMUudhVgG0aWGMyCRp+ROmMCUXExAfexMga4m3BJ0NZcH7vczitUKfFRE0OWcOdDW
SCzO0Qr7CEvvxr7u902NVcfLuCVISGQpWwJ40D5AaZRPPsgDDbsdfEDIFD7LsMWiw6NyYwrMOZgb
PBIBN/1lFk5L1mVdGIGlEZEN3eEQ2yX3/XZddR0qOT0hRvAAMIN8h+gmaKFi3oMrb94jEi2YSTR9
RZxkRhMQZZMJm8FXrj4dnuw7fR0EfdzqqaxP2E6vDmZ9ENEV5xNH8rtqIBzcGylie0LYMU8isz+f
n9rCtcqoACt/ElGRSDsAVNBoGJOC51yenvMUtopJqKqNwpgbrEheVN6x8aPR6BCvo3wYPa7fhM+S
bZtnx2U5mtwLWmS9rtnFXPDIHYpoXY1ayLOJvhXLZMgn/lbAqypL4AExOLPGguD0/Qi6geTyHz37
cI3eyr4DvpaPTIk1B7afo33j6jRrkZ2FJjgdFax3qP3ED7UbA95xoFxV3MsxvkzOGcrWMyfn8trR
HMi9nvHEu6J9XpsCxhvI7ArrAZ0aTi543N6tP+inS9A+yhfrbZsI07Ga3ukO1B8MhjcmIUpEShQL
JWL7kR/pEdApGLyEx9dCUusZXJcwoCLim9fQFK5HzYEnUvYoPVFqABpSZ6g22xOMBPvyyBfIlxgZ
oB3gZbgznL/40A7wS6UYprAyMFvCNiW90ybHOj0wJ+Eb8AxvtdAP9mu60JlxTfARe2lMatKILfzQ
PBWgpArzgMBkMmshHZOXISnNIecNjsZ5RWy94hP4BVs89PzKnVhMuei4S4Wg3CANlEjQLPe3n90X
QM2c1NK5X5GlinkaXX9WfxXxmVvjn94/RAXR+Jf4DZY9lC7UE0gLGV3nNQKHX0zYDQuLmIKhNdJC
nSv7tyo8vSp47slMECBYwjqKuwjrQGHR0Y1leC0L2uUN8eiaHkNUx/3sXACFuLv6FwkHixQkHMwG
2+sVZoNlpXfxbgWY+QabmfG1jnOK+alIzbpDfrqkrXng/YrwSxIyCR5mQcOBg7M7/hUV3m6VCeFL
2KwJ9tF6s7CH5UIxYPKWEXnipXbgqFDUZOFG5t4MnkjmDeh7i7h+FH42Fo+87ak3fsjql4zHSUtL
KJzornNi06bwuKMQjFLJEcFGBOy0pG9wmVGdhaFmjvDAnzxonAw2acsTxtMQYF7wLp2OJFbH6EJ7
CZoYUiRBx+Dby1L5SgZr5RnxG8zkI1psWlMGTqyeDD1cJ3HDV5uHR1TSI2yJRY8GoM1ER2Z7Vt8w
TPRHDDMQBoll/eDBubxzX7seuPK7xhm69mG6HjQ56XfxBeAxD6bq5DI65izWxHVOD1CPpweeXfAK
8NrtnDuklUhX6b+5LdDCIPuLA4t9aHnKsgNuwwLFSoVSivGTOJEztu8Txr5QMkKSZicyL9OhC/jA
eQxSu/iBQEt5KBcRsmGcO0aKAO0uLiMMvAj8FU9znuPYc9RH/oA0G4Ad8wRZ3TiIO3ZdsHvAPHWg
e8LTEyO/4d2hSqHHahn1Uhz5K99XognexBovG/9Ml8n06A1ulxhagzjKy2PFHG2JplcEIo3A98Cq
ENh0LjHodSWdywSVhqwFKb5J4nLW8bVOFglXITxQL/+89RJpJ9LZvq6r5bQZzvUL87XxKtaOBiRD
bYtYQofJMnlxeDJ4u+bPYkFs8DiwowXq37v9JMkF61kdnIg4kbEI4Z7yjO/aQQTPeg0AUDKSV2ge
d9eNU6UhJzUEPQ9OFQC9bNz3vL67fmTuIu2Or4SNkyCsO8eaHuq3g7ym1aoWY5t0tA5nbOrWIRvS
QnKzT7QZS9pbED95N7H8AtdTSIuRZR/PgWh8AO9Uk7OamG1yNtzhh8UQS9nvVhk/RBOFXGegvTex
VJT7J/qLAmcC0clcI+OsnzPvPKbTgO3VA7xAd0wWxcOQO/h/9ZVwuiB4w8rJX4r98FESM8xFQ4nJ
G3E4Uoe/SAYBaAXWCmwfDXluNoCe7K8Evpw+0LiecBtWe9u1QQQSCxtk/skUDRYjw/YfYIms+bfE
Yb3zYxEQs7DHE79R8YAQ3F9Hf+DeA9avOId4A7amym8fPG/TaGxQHjgXGc+BkzNoPzsnpvKMcCd/
0P0BPSGhJDhsaaKu3ZkeKDKWQibxpB57ghS78y4P50foRrkL3e+mg/qKyjxCMFBQGLdGrya+CfC/
zogMbofydpikZJDQ8BxuEq50d3gBJICBSsYOOghTKB6qogTF5pMZzCIssR72FQEWpIqe9goQX6Tb
x3Z0GuK34EXQjKyczikesk+dHu3WQB775BqQA7E3ADUa0jtCbYKG/uqS5gfDTsldfiAqQlE0gC5Y
BXK4ugs/71E3+XblDCFy7yvy2TX1C4grWgcWJs0jsxg61IxjLM3pkoVvCbcoPagnrr6OzTQXFtQY
93RX1Ajxt/6FyWiPEbQU/NGmjM4kIyjxlTU7wvGBjAhZ3UCoNVZn3jEkn/un4ZDE09ERQJ2NyA5Y
3BrDc5X/S67ZUB5g8CHXDHJ4vJYuWovJk7KjLB+b+/H8k5sBGnvMiTkiESfjCerWXZSVtJSxPZK9
g2fGub50J3dXRZoaniBz80CgWwu+DOMuto2oci9Pm39OI87yFk96xCONz5l2IcnPZA2YokuYUcH0
Y8+HfTpmfcqAKjcPRFhOJoAaQUDTyBmmO1x7nwMk8+chsqtop4ZZL35LFFhkzcx9ZHjvPEK4ljHz
IZ6xw+wldsG87gI2ArsAui45lmIXcM5+2rSghXrLRL2FqM4pH+vbQSG6WnHzuNadqQ4HGt4rhk7P
QzUPN6UYJDoVAO8UdHdBoiNkE6QmSdPkTPOZ8Mkshe/w2u9bP0HGIXqIkepan+YptoAifOVLz9Tk
GsHyHWGvEuG0yspk/uMQkvFEg3RRw+KKnDoIBhOdDkqfADvfEtSvmw1uswRjg8MDN0Ns5MFjRkYb
L0qMZKXbkwqI+r+lJw855rxXxInj3rGvzzh0iXHiGeDwSRL8oAtIs8WfR6e3IxbU34YkeLSQq66Y
7cksHy8Ss3x4mnxiZITOY7xTyTyLcvJ9bgzqKUSUIKNzp0eSgUgIArxEzxYFDpt1ofe2r12q5FYi
MTtRIrcF8Wlaq+RWIm1SBdmJP04c6+Hk8n3Oh/C6bi0NMj6vooi7VEY/AWoBOFVfJ1pj+HdXYyAf
Cupllk0rY11dtWcNfCU/pmXO7nRAZ9yzFd09MqwMRCcM5nESkH00gJ4RWRPj6pXAKHF6FsaAM2QF
RHlNBNuOn2cu0eXuor0DNdD493eRsDUjKFC67+Rvq7zJcr1gUvCGugB8KDlM9hvSgoYeM+/cVYA1
+6YIWYGUKjGRLrODiIH3TbQHUFV5zeRFkkWyBaQ99X3Hb1cBNRHvkpp9bBemBg+L++n+DuXxid+Z
3x9FE+Oock0M5HdFF8Xi997QpcibWMYDL67yu3R+6j6owJvLc7e6O02eE9WeXjceTyVWABP71I/s
ifrPrwAMBSUEeghED/I7Pw9DJQZRfmrJVZv4AfoP//GG2gATkNlUiC9wSOADveCb50VMdSo72J1D
IkttNKd2cAG7rQZHEWDNk4R+OkpF9eJvSkUhVpT21gXTsWAI5cioSGaQ9iMANS77xKtgjj5qd6Bm
EZ31mxKdacPaCHND6RIijlBKQHlslGj4fJWhW4QLXdmk/DQA8EAOCfNiXYgxTH7bVY9x/SwB+haz
NFaB+KYE4+pdGaSt47QZiQUQtYFwWGfHPMGdv8A8+ZYNTvtzQryqE6ZNaJRkEO4alhKvwWK8Jt+i
AUX/EpdkcwF8xx3oKzoF2+G52L/+Fq+gOeE7volXug+sIhdH1UEVssuwwiq8wJ5jnbu5xd0j6Yxk
MJLFSPh4/x9h5/bkppVv4f/lPI+quF8ezgt3BJLcbbvd7hfK6YlBSCAQIC5//fk2tDMzydRJDTNV
ySR2W4LN3r/1rbX8FI1jJ0wvokJ1R78y4sQV6ik4V+79hZlu0/GHdVVQzx0PLIo/48X9Ttl3w/47
jYGkckcKBOjavPZQwvYRdiSakPtzCycjWIyg6RmDkfIHFe4oZEG7pRJnfXwbAK+wPwgJUUKYv9Jk
kBp5WtWHYhK0Z/c43qA9SeIjTYK2LtEiSfx0zxT8kuzwOfKO/g6Xr5cJaD68iD7tcybiN9QtKunJ
JdQQJQBBaDDB/wQ4SBoc8NEssqm5yIim+YqWSS4AEeBO9Yscrx75lyrmYfmuPvHscTHD4QPe/MB8
nDTkuGRRa979NzlLaskZp7BhD1ISohGUVjDRoUCcC+MJhwRh5RxaUlBCzhWBabN6inJbvBP25SfL
HJYKLvxFQEadotBV7e8EXwgXwbfNBaW0PYqsALs3+40HEepXrBOo/wSsvnKSRN0CoXIJe9EnkaNO
EinXnRSp+cjqgAjN+gS8xCJE5PhS+X5q0J/zn4tJz6pyiaj+zNA+uqjqolsXtV3kcIhDqj/mnxjp
GnuZ8EnknGnfG/sbAVqodGp8e8QFvkwl4uWDMx3IRjcDPIUMgnUrxpOXYR3F6S3FRSeOd4ACRDoc
mdc0r9fquwxgZYYcaAYiSnLeOSLgQkwnOAA1TAeYmrGJzcW5ZKBG4u4diphQtjvFwGOS6QnJAdMr
cDrDSOJ6OAr19ckUnzDHNzGF5dDGhcuGFgUuHJA1LpshlLBKKo7CWirz+QsrJBZG1PSFTz3QpU96
drKzUyWdpuak2+EE1MrqYIfwedXzGW5hYTcaUFhBDNa0xmCJaB9eA/ECYUehqbZ/ZHGl0HIRWUV8
N2KbgEzXakl/DFR8s2ypM564cHcPe4NQ9lBDKAdEaSJjjLQRQ07U5XF9QT6V2YsQWoweZ3MnYc5z
sPJUSpA/ZaNbEcBkBRcl2LJNCASoMV78CgQoHh/7WRu/NVtaNDlGeg6bWiKxuLZN7ZaSvwXlZ2fP
ZuFiAksu4grSVa/X+pMYgvrvUpwPX3h1UsdXQ2W8ml95e262+m1LgfeHt+f4fknZVhDaP2Z7XgTq
E5pT8/PB0sXBEw6zgpwJgdDFsNPAXzDjp3NG3qgcHpgBEXfJEo759SevCC78gdkpr9wMfMfjUt84
L3TvDoJBQJ0BHdLnMMck1oRyI5JfCjbnbKTvrv0DyyMX9QagvxsFyJeN9UE8IwFVOKhaXNvPVPyY
SLlleE9dCz8hiWfktA9hu16yKM52U1rKzbjzOFE6+JgWfCmFy0M27XUdPNI9x1gfdRm1UzB+Nq9W
Ju13bHm4/91t+8jZzfqyRg2PpfOJ7m8eHLYo5NYYIyEaeNsCnRmn5PFHUNtgHNhdsiPe/aC4ovu+
SH4dfdq9EMdHZKXyhfPb9ETBeMV8/Cpe52QSc8Fb7b4O76wsFyts79GVWk3bmd/n9w5DMcM4tjXE
TK8N4cJrhYTXusWx5GOnCWNl/5kuO/YTuUB0OHJ164U981GHR6AkhjGrlq0LdcNTl9O5OVXNSc1E
pF+3pvrZlbf4GVO7Jdh1wVgF57MPpAUp1LHZjPVLTKB5IUddH7V02wIuPEL1FhpETDm8epfOeTzb
L+jb5MhwIRlyFVehbOfcB5I3SLhwxFWQen/xtXaVuJlHwQOHMmdEIyT+D9SL0XTbcEKhHR5U0t+i
xLVzoBCZYfnSOZjX64oVhDOgxXYmyDiHZACxyHge9Ry3DLbEkzWKvKk34dXhnRfRfM0l93RiOPon
mgK5qt8sX2+chpMD0xXX9IzjWLqDGuvr8NZmP8FmQQsf2MZGR447EAgHyen1/q+RLbVQkEA0U8Aw
WyKe6UwnBbEbZoTKgu48u2vqLCZxBjXAswT3EMs0+68eubNoMWCEDfZvHqdVdVzbh4TZeiA3WtRZ
mZboq2MKZ5+gktknU9/NxAHl3uT0ElCAWOOvR1OWE35qcitMxBWQIAO7f9At0CABHU98p+bVAUfj
1cW4pgiRGASH+gOxt5ejsoqUlVOYY349qucY2K8xyw/8SFeym8NpCU3NeVwcdXJhiCTeVnjsPgwf
5fVjCwA3WhNoeTmSRvHgxaEfG2Dj4WhqR1LsTSrIhmO/ZtnfrvRUH3bM5XS3i5iaXx+xxVEvi/jU
qxqnSDg2QmQazWC2EwZ2N85JoAsnfKe+ikneqUlTakmEDNrxjVdTjaFOmOQL7+a/MMyjqJHMdukF
XWFCk+LMVAqGU4iFelKXKeHs+Y87fZI1SctJMSUY8W8vyLeMyv5I5gKkIxsMlg6aEyVv9NUJ36ew
wBpa2HMsnMJLGz7QPd2B8ztnfg5QY6igg7A0SCLK4A481vCjaFpCHyYGL/635Lgmn/hxAyEDjIIw
YzviUIDOxLDKROvkDrpsnMXF/OB9lELp6U7x3ItWkzC9J4D+mlbdc/WTV+7jnbAeFE0s+0InINso
9wF2SOYGJBdfrMaZHmPH92L2qPZSSQvm/n14FQ5BisXeH2+QwZYR1swe9OjC1cTXSeT5d+1eJe7d
FKn+s7lvwmmEkE5uvWijK+hQxv+hh/UsrkEPyzksZk6vodb+iw2Dz+xXRLNb2bDiQHEN7bt0Iri7
f/aal83i2nqv7C+AARsgRs7gBojdGS9IbsFJlM0440ePnigGxWSREQC8RjpNxMWwy+Jdgzn8jSR+
U+bFiyuAM7r7sJ3yHuOZG5c443t4Z3a0P0Op5r729JVFKsdtrmLsDesrntewPGMxpdXK6cPp9wqn
qU6djrjUC0qmn+8ILPWH1u8Y7q/XrfW5tmYzIldoC9o9PkKwCOGml2+LwlIJCPgViEXqCjYnNHLL
X5hHNt4c9Yabzak2p72VSnNa02HROixw7Zze5lQVioD7uKUZSdtZcuuEO6rB6Dq64w0pgZgQ4fyo
mHnIopm9pqNINH1KI1XwRPYIwGK68/8grCsH6tp5fP4GtdD+2vMn8llUzZJty1RM80/MjiFp5uWe
MVmioBd9lcN6S67hMwwsWhZCFhJ1J+/pHzNtBM4XYDsYO1Y/WiS2Li3UpyalGIF938GjFJT5r4sb
5Ge+alYIVlQiYJ/qIukSHXh6KW9H50KwInGLB7ZJEaluHCTXGG5EqfGXfGS/IkNpKK5m0vQQtRQs
2CdgIcqbRWaM9bSJHsilFOFQFYgj3EGfmiWhTCFLiQI31ER+aay2OIFWBWrpxTQb4QngoiVYFYu7
Hap2eAiAaFUrArtlSI6ti/H4Zj7ZpCfFRXLaakNxSBJlgT0SgQnPbhUtiksJ/BnKVHSnoSltUhI6
0pUsqvjKA7kKR6hGlCeAFUmweHF+ORrr9BKVCImIGZXoSTgwTLP5MJxr5pY0Gz0RrIelnCQr5KKt
TsU+2lD6EMZTyHHoQl0Pbn0ynPkz3RH8mVIIJwZ+3pDsCWbMSl6LBk9Os/O70Yv5RggUS881cyiy
ZRzjcztTbJv77FvYseBVtE7VggB74viKokh+CfMDcKvF37ITWj4gjg0CPTIGgR7VV5KgoPQ4fbuf
6N9m3P04x4RfdGbMeXrtlsqaw+P2Cevko4zpfSUATAS/8uOR98pAW6e3nEPyHHwDbWeEQwwUbCCb
IqC+BQ8suZY/wA0gDcAMYAwyHo+QjFY8kKSzkvhKhpIA1rmRGRNwMSNgQGAEzB0YOuRjWJokCzjj
3bfKoGY553TAu130d+oXUXaY56kxp2WTDnPKi2UU+rnOjneEIwCeY1QnVo6auPTxY7Ugnckir58U
71WP3vHIMu9+REBJqwb9R8I2D7VVezQloUcxHZfJo/AIprm/UyRo9KLg8/bbxOz7O+oz0jNMLXk2
hvp3sUzGX9ORedZpUDRs0zRtSL3/9EC2t64b5eWCg+orev4wRyj56PhV5XvJrRQiPgo+8j3LLrsc
+KnDC69jupfMGA0fAX+ufLZHHPUQoabi2XS8w7Qq98j2V8J1V0hvdzsR3NrvFWXf/lij8vYe8C21
nb0wc6E0ITPpzCpwGIBJu1WPw0RAT+2NBCTPJEUAO/jkywi9Aj3P2/RspzfalC7hPNN4FV6K6DaT
xxDe9TCbQlFdHRJUSaYbQZXVLejImMZTx2rqApxAmwCaQJkM59TZOkaWigGNp32eMSpwNCHda0VK
aOOkkZ1hBKenAopzWNCOKFBq35n2TTfBhwON4GCk5dwhLkggIwx1gEVMiu8THPJgedAhl5xDs8Dy
mMezeasCkTCGjQNf9Y47VFQHQXxc6CZ2rW+FGrCPNmfBdwB31HSVIGXREvmL5uA+BOKA4ADfuDHP
phmRxihOYaaANeR/sln5/18KCoj1X8w2UHeaJmmWbat4bQTp+f7j+Vzn3f/+j/yPuerPdXmzR6JK
2Tnjbc/voi0bJqhd6zbBkw6Pd0RcODsO/yz/U3BAt+adzRihX0OVZI3aIjy1Aqkz1utwgCWgq4FY
d/A5lEsmYf4h11aabuPosDror+BzOBwA56DmQObg5YDl8DOAyRn+mW90ReNswFxOJ5gz7yy0yxjQ
/fJRSGWEBQVXRVTbAXwFgvlUpgAM7Mt3a300NbNBw1dlOFecfdNH0+JlBejUYQ8yI0ePPjpcWdsI
isswsoSAvFIgd2HRRvcm7ibYuL1p7i0lOQNZxEsiOKkLJ9t0owx5L0IXyu8MQ+iUbJkRM+rrBFt3
V9NFTQ8JycfsdM5lDGgHZdevfB1wHZSLpuwx+OahpQdvNXtczkqC4WAvi5BbVwz5RNCJ142pQmWr
JMKvyK+AkZyfcHB6HTE6dz9JlDa4k7m80neCvatWq0p2oBtKPR0SqxLY3fkF4I6So+pFegK38wTT
MvLmerA98x8cxddvHNYO0A7lGXkabRq6DmFafSWcwwpJLchDdJ7CNeR9Ju912+Erhq0DrMPnqe23
/EyiChjtLPSw1bs9yRgwBuJPA44i82ovnvmARhLNeKZm8liAKxn0fYIV2Mk/ZZlEDh+JHLKOfQOU
C44Zdvn8jFNyQMO4BBwkNPsTTFKJQkrOghkDTxK6DtQmblrBhu5ooxK4HjMD53Cjh/RCBULUmJHB
gmfFh5fqsidSazW64ghHv+81nxJWYAOOvmtjDIk7RPONmFmYMWCFfzCOi/ocZN+lagEAj0gd0Lvp
O/Ad2B3EHbgdsN34RD3XjTxo8nwmwdYB1rHSXmGfyd5gYMApZYmMGV4IWmmCHhPfgfTEmtyQmrVT
wGNIfuKH4k1OqC8cQTv7D+IEMp8KSartiEoakxezjTDscqrl1z8jlWRYsfcM8R5lap/YQSEOocbu
8xv7UNG8ekhKsuJwSrzwueBV6nhQM/8VZZldHD5McAfaO1/KKw0cQLAiW4fvFeyV71XiBU0ssY85
nTQ+MJGuOOhq2hGfQ3Xzw9FjNrccDTkXkunDdnYZ/Mb4uh0ACvuwo/HnHrx4rC28hfI6GbrU84Az
5isQ4orC8JuDZghMVCUKh0JOKewp1yCWmCwqwUuwByQoHOyl6KK6i7zsaWkPy5WgT3Zz8R+IS8aM
kkYih7JDr+C9Y3oSGDXxZe1B2zOOZNO5YUuEsAEsDYsfeCxFJKICthQr0gLPkq8kC0RtxfE7C4O5
SYJ7nFf7FolDjhj/8afwoUjZRUKPMm4wrUMPXWKQIUB8uwBfRtZM5QXahWVTWSGOYiGYPqrjvAsO
nkQGS+OPg+hI0+GAK2d5+EwOhmjuj/pwWOr0fk4EDNNw5mauAQQDag//QlysfPJuCTeePLKAYPFw
iMYllE1OSyKQet6cbn0XUw4NNKzFKdn6Cz8civXgeiOHrNYjK4+gPG2HFQZwF2SB2fwTgSW2DKdL
EQRNvxgHCCkV/2HLxg2xci7GE3eKuNPWzkkOshAugP7ALSpPrtgI/ivEnY/IQ1cHUCIrx4oF00Lm
Au27k7jBQFo0DjzALII03hgWyl1+vDF2IUX3F8ACHMZGYkNW2EsAqXSWIFRoR1hSFbC5Jz9ZpJcE
VRQcaEuASgFJoTeNxjSZR3FlUBh0eV9OpDrBnwCfwJ2UiyBOqOUVrMnJVoWHDboELADRWiEQFi12
4buiuDPpVsrkrCSP33JCTlbNFKAEwRSpdCsHQzoGIWHweOlOBocGTvK0tXF6BxchdkdPUuf9zscp
e06IMh9eGZis0AhbaDQH9sngH2fcgMw90/4c35Fy+Yqi8Ay+uROwSI3plScvF4TIxoZop38Pnef9
bIcXzjhrrAhjRVs6WO8zQBqKdx3gY7iNDuLJo/gCKgInAiQCITLg8CdEkKSENXeSKDk+4JBUILAF
vAzTTxnthixDQSfEVDWATRsJqedk8qwtJqL8lxBbYmb2v3dPu9/owOT1rHGYmUMa2eiLnEdaBUme
aJk+3MOYRLwxmOygt4M7+213Qa5wznu4k5rokZyFM9YIAMKlvBpmcxIs4vbQEBHMC5hCi5U3uXxl
OA9msn1XTOOZwsOVtKWfpWdZsCTkwFA2R5UxHzCmDaa5RQ2dcBq1o9kfd25Mg2c1snTG2YOwcaeY
09+rxyF2LLIwDgvtsThUmULSzEn/6jnQz8GlCTbaBNQEzoTEmoyEk48IDVz3MWEa3D8mpXgJYRqg
JHAki77vq7j8RnEtBbSVGV+yPWH0xMULUoQJ+eKC4kCHgIbwORN7DhECDkK5C3kQzQkC5EhvTmBx
KhXYB9PARiXZKdy79BaNvY+VpIvbPnLxNSRyk2DfCECT0VEZJJ7J6PB2FIkAOcHfUG2O//bhx7EC
VQNtsyIT1j9hHwAlSmK/B6a2nEhEyOHuHMVDCVQU6M/j6AJTSN8BTKBLVDNgio5fU1N9id5fKDXT
f84dPtubdnyI20FZPz2y4OkOPocwRnzvl/3VkylSJRpDi0lyPhf7xwqgADwUgjsBOrEvB0tKgo/G
nA01qYfAYR+G6VTQJhtqwmcqmCeTw2hEDEnx2bqlEvOXGMWm/CXUjKa4KShxBjPhpIAb9Rw6KAfN
jYzDeJCSC9MqAh1yDz3aWdq9cUkyGjmVpGVaAeEEWimgE4gTcJNCDx8rZQJiUuKvxGnFMjHIwZmu
QIIlJf93o0ykkhPHHlDp/k1X41KNWBkMIkEenMHiB1TyNzqZYUjYAq1x8qg8AnZwWJBiRJ6lTpD3
/TDP9vw/nKm/fUKOYHnALTYjPcTqE4foAWHhM0KqjOTPDes+3y4hW+DyHhY8WLAybF7Qsp6XnUtP
WEFlKNSJ7o0X3tIeEMqVmdjFR+6aaHON65U3ATaBNIGCgjEBMOnZ5o0cbWJi67Y+WnQibt9zth/f
y/mUGVGa1c6D1BmaByjEsMLu9c4Y9BJ8aZtAp0S0CeQ17unxCCam2O4UAZ1sUN6G420gnkYO4fkR
o9sgOvG9QpQwcCVqkgwIXlRgJBDov9CRnn2xaJF2UtAOEBERQPPgoIEGxTDHdYQdC2ykQCvIfcc5
r8iIuohJw63wSlIwGa2HJGRXlIz0e+vd+EIzJUE3YDN80CzFTDcgSMBHBl5o7I4xAPJyY0fSh3c5
zO6Rikvccv0QXYgLuoeBy8aMEHnB+RFQRL8dTfv4WE7Z7YS5MRWQCVPjOxGDPsDbuBPp4FbGwGT7
DRGot8EN6vQWoHGePm9kyMaEVOyjaatO0ZcMvLHJ93Ryt9+tdiAlsgOTBkGHoJVt/5qCrWXlQRjp
QIIw0nFrKPH9gInIBpEMSZ8aMHTYof9dKnzSHpjAFKHv91fHT+vlxDSIiQwoiLFCIMvOh9igLw1W
ozkWFTHUgvSQ+ugIiYGhGbijayNzEukA7ZDgXeZfR+K6ATKhEgqdqyO3xwKNg//vAmAS4A9+NXvn
g7ftj/kv4oNpTmO7XILuoJTYlTpv7xKiIeCOH/w+MB38PhlVxvgl05mcbeNgXo6Xz4N+6odTfXPp
pc3ARRVReb1AB96C/BxYRdCtxdr/1oNSjh/tOCV5k4TN+KOH72N3+zjZU8WQ06jDLSMWXdXv8RgQ
KW372ijmSrPxUUgv3P/HCTVFp6XyVGuODTPJo09ruxqVh6ZM7tPepo6c5WthP+VeVlZi9+BQSCvP
dCKTp5VCFa0oLqnTZAhTlulr/mIy/Cbl1xHH85v0hAbhebPhcbLIZ9pFMb39ho2IkyUnODwPrthM
c+d2qbUc2Ez83LZpnCHYpr1yBFzGz21cPuNqwdJCTDoykyteIpTeEZ1kUVvDg4Y/iOenXB8hxM3B
I8Je/CUjE2w2VPI1/fMEwXyuneWZ/UlP9h6NbhzRnj6JrpDBl8jkJmgoE28HnqezFcpl5DvQFOGE
FMf7gk0qHM265UhXvIqJ4DYHRBxNXYaIO2z8UBT0G8+BH1LNcblj8YSqZOYeSByE2uKZfwDlOwXm
ANuxsI/JHgoxcxvufR7wouaA6F/ZQRYiB7a5wE04R58nsvnBLTh1wXdGnBVIjeZadlivtM2G2kzr
IAcjT4s8dPdblbS7oFED+xIWS3gB9HT4YZhkdsDtczDzM5JdozkgKCTcCC80RS9EDRDcpYt/oCZ5
EyOI4vjMaN/9+/TG4rUBMeBGPLOI21w8denQPJEFyqJXkNnMgku7lX+mKgE5Bx2DUtM1/0fEd/3a
e1yIhp9EmThjYpAZkjcw+UiBRFVGGxjSTzJF+ApKOk+Kq0PwjrNMJzi1P1adLbmLn4O0nvQTRQHi
fUMwxtWDhYZo5A8m2rwAYzYqxqyPainiGMBgGPTW9M8yMlpBBFY6IATwF8AXqBeX+MujFNB5InWc
RqL6GgE3LcoH1kTpA+xHLlJ1iNTZPmfKtfqQTxriYP2sb6QfNFHeRB3xZZqIqMtxR0Y6FsT1TI47
ztJCTRNCH3llO6HvSaZQ9pD1pkeColdPfFv4dJhzspXzL8Tow5f4nGuEincdE3EEFxIe80HO30Az
pfbcrx0bPH2vQxVy0LnNPkOCV46tiUlxzT3mwMOcwnQSDKlMUa9oq0pidYlccghPOhgfiMw8EqWx
bSgOegiQBV8HDQVO14TkVtZXV284FJBGx20jRjA4hrAKcU7n3Mhhm7I/Zf9qnggqUH/uwu/W4DZO
OrNUMxDPwwbAeNs2plUKKWFl+7bfg6vhKa5vyf0mDG0qyM4lKq6MP5LCEpkVXHc6Tb/ciL4j2YUs
tJ48iog2BI2TVO1dGe9xTH9FcuynqFmVxlu7l8z9ADrWY0F1L3e8FRRahK0ulMSpBC3HOubefuuS
MXMpSk5J6VzFw49IiVUuRChkzWNEjkLIgVXIg2Q6AIAyJOTGwTrPTPrCyOj4esBu7KEDjkzXKhHa
jmsX0UfMET3mU0xXA2ZBHfNAXtCkzYFDsichvQUXmD/MPiksBv4ZLJ0MMlYrq+ngttiCWIhgeXhS
n94v6euBHrLZSA4347XGgfaulSSMErx1IseP6IcdOVJais02oAWqg6bRfe9AMguG35EZ+YEhSHlN
xyYZKk5UsSRHdob9PFvCGsuOA28lEmVMpDReLaSocbOQ2C7tEc7Qzzg3c2g2V1/PIVHC7O0xUkyc
1u1hkA6wVR4mOVhubj/2FibFWQdmsVuoEb4xCsqRWtHRhnAaQjYZvw7OfwzhOTgLo8evIfwdUwcc
JRkHmmifVVnbRDTMVjv7R8s2zVEWOa/7S+WT10ynjqEnlxd628TkinS+QClj0s4t9+1jWAcQQWMX
rn6TsTBxS9RxON6VuStYS8r7nCgUSXO5Sjop7u65dkuOkas9khNEGdCROo8JaUVVv6cgRCK3mNB+
Wrd032flnC6RSaWOLrYxle5bTvZuM9VhW4PCZ4kMFk0RASxEr2y5K70tfieiu/nNLjWwkHvzxs/6
7wRtbUHdxBd3hHnX3v25O/um9XHnI7pz52+Vft2QoBrl1l6JgMKhrrEpkOks12hhPihiQZgRBoZV
cCgZjwA/SeEd9QRvwUYQK5h3RPwFQc/yy7bYsqFkq5gqJ2sFknmpbrt4UF5Wf0Q4XlzDwGqBKyTU
htBXCe1fe26rDnSDrnYyDPdSF/8gMDXKraiRop7+WKKJr1F/jWBGoResxG4+EpvAIfaWw6lykuLv
rMFzFx99jQRU+D0r+l4qIaYDVuX7FXVTrMojI5UiHACIilDug1n1EeBR3/slbKaoCtDbuTalHaWM
eSlKWUXqgPKvZilKTDpSZr7bdKFQYHIkBFwlWKn3kDSICqWokMxolsGE2iqD2Dsy73jRp8qqq6Oo
X2YhpJP5W4Cn3vYE1KCcExs12t7doFsLj4mP60u4Ogcz+MdYnh+j1aAIjoR5YT6Pd2//GNRiKc4P
/mappDw/AD4Hb5thTSw1VCN8U0e+eeIS5OcWB3N424UMRopdyoEGi8/fSC2y8lelRZYMCe2dqhRd
Mf6UJGw9hna5ZRxP7hM7XyKNjkleuIVBer/LIJ6ZHDM4ljGSzQpm1VS9XvavWpeW8evrK/Gl5yXu
/Cf4ihu5Gq3IpyKYiie0tw/oeoLvHNkhC6v8K+pMNFchE062Dy9YDGE98RFy8efuswOW24Vnlfk7
Tl8+zETfCRcf+TVbkkaBFNJHHZOZI3mJg5nU6Fx5otv04sUjkJkaihwBWK6g5e2aBe0SPproPJH4
FC1Yh4CF083A0c9pAb9+mK4Huz8uSNtycCuPMWUM+mo82JpyJ0JjeT97IwVLNMquJpN/78rdImjo
L9LLfUXcTLe2tvnfanYzWxsBYPEoNqmIepyK88tbTqNTT+JqKvepz42+94msWjeOoIgPOfwegux1
NDOQ8s2lfCc/sCJalIkxycRTckwxwA8QvF+k9mC1B1LTbwy/XaoTrIuoYJFVmgj2Yx9bMHcoACHL
zEjCoyK6n3WBWXlK4ymJjH2FTvq1op5QdJ4Yaul5Yiikn6PdLdUpX9slJF3XJR42cUwwmBTQPppF
WcWmCTvj38Agiv5fBGJZNlRbl1VKfdQ/Jy5dBnU0sgVswLrCxDH+RHsP8DMS+Wk1LlIaOxt1PtJa
FJxnn90P+NLjlWcIFVhsgRyiSVgIco9yMtSHaX1VI9xsxubzDwS4UQ6DBBHDe6W7jRuSowkeyu2l
joDRv/JquaouyaeZC0MkACISVmpX5emDuFRcsH38seuLk33Ahe+lEmEL8B+mI3Tp5R7bJ7Iq5H7/
uglVM8tp4Sv8wxiPKejDXYxt8Zi3R4OmSA2kLKFd5Z4xB4/UD/35N+7gQQ3OIHSgw2w0WeTYIO5c
ZeQ+Zg6kzsLpdp/T6y7ZwfYQokT3AmFKlJEG4LKmhN6cmErs/M5IiL+h88cAPqti40s+Mk7wCOhn
DknvxYXBBBFxRIGDrZ1TeUGf26NFOzODc89k2xb0ZWTPNEDHn9Cxea18EtVdGu5gUDMzZugyvEID
Mzkkm30o36o7vjF/piL7Glin9BOjXMM+MB4aNT/9RkKnecjPX3ETQtcKF4mGK07YF24D0KDTATEy
CYDiBR1m/zCENmR3ESoBRWIu+1Ap9o9kRGBhWPszaAq4Ys4uRFPAg/n75NW8QWvvsRov7pQFNi4N
hSRaXgkS/Y+OwgthCMRYrnTWBljwBGyARd4KBAs8uDxl/bEvj/n1oNNOcU7uu/iaRUmCrPY3q7Hy
X2goWVFsBR5KkXVV+lPZ0MMua/NucQaDRMyzltBahzATcdep7svBVP0zks0uYBU9oLPKn0EUYRgf
tIgiPKpG5KkKJB+W7z1HBxzBr/bD5ZeixqLkGMo2onnq3/lHWdApO30roU+pe5uPxkF3tENNfhA4
xv03ib4iFvLhK9AhUGE1fNXoA0eIW5+pB8OmVWRn+4vIXi7HB4V+Et7YAwm2OMyH/ZU1mTKnUAcD
vuDAju5ZaD5Cjc1PMBkUJPmzjc8KjJX4mdCC3cUN8DERlGhvWC8mgvSYwyqVn7Ty0+PbNnzvEDu1
MJ7Z24MIsr0fAmyStOQAWTs2Y+RYxviXMtMka33XQ9R76oTbl7gcLyX04065Am1gO2ashfOpBDtp
Y+38xkmU7k/79sJuOpBWWyrJSWPAkI72M/aExDB7aAsVPSBmvJtqKNyf8kyAaSoPBJ0wA044nCoD
xk6/yXzw8+30aRCgII7jtf4xSSDGhAHUUoeWQwDT3UxYt9s8sYa9ZcetHdVVpPqNJMKdiWIdEdBM
9zI4RlIwcxxEvwU7nfMOSl4Ahc247nQUH2WGO1U7cb/22vGpUAINOosZ543Rq5gy1Q//+gBDAwQS
t3BXIYP/LeLz17YsS1YM8vI0Xbct2/oT4mNerbsqG7tR7AWmljElm/I9Z1NM6KhzB+LwDmQ5c4hl
+MP2BwE5Z6ZDYQphzzUndO2Z2kiAicoAF00LNeU41KPpFtxXF+m0NKeAuIfDIb/EDYXza7IypML9
0GjpYZoTTd2PzI+ArvqoPofSOZr0qIafimUiFExBTFxzcEH2FskCJEmSCyR2iIEYhmdqw45ISDnA
vlqJvbVtBg3djBR/3E8bubMNRlXp6UouCUb7KmSogvBxFx46Rp8ItmAn18B37j9Z/86kyFlxSoSv
8GVhyuKtT6o9YVvb4sj4FWMWrqyyC4DtcWM53xdFOLGwYZXq3twfldWBZdhhZocQ2F0RYrmyqgDi
TBE2q90kDFaLCv+RXq9HVT/yfpmFl+pi7u0yMQxRxjMawjeFWYyN72qXwihV3T4sUpijbPFG//9X
M1n/b3tLkE5VtbgbFP77nxTPMJUPSes0USsQwXCB298uAri+Narf+tJbSaxQxNql1S8sZKQyUSUG
Yp3/gKeErL69/AFUbyg1HahbfABRH2uadncVqYeaEk5FuFuCoQ9okWQiSrnTEg5vEyhkQ9/Zni9e
N/dyNPKYavGIhIq2oMWIDPhakVMvB2o1C857e7UTOol9E9anRRWmJxxPBAiNWHK7kzTuhyGmeBfN
WzT4Ts/M51Hy4LkMk5sg+oaSOiFjgociRAhdFY9rQUslviBYLxTrOShYCOSQBoeljDlH5TBGdPiK
BUEmRxfmJg8B8AeuKiD+RwlRweNNYvvK6WeOwewvl2DIuDFD0Prtq9+NB/x0kPRg9BMJ3fqxvAh0
fgDuI8lvStk1rg4FvAkzsbY6m+pn4PjpdP8bfEuz/9pOwiLACiBbqqJpiv2nReAi3+7VwF4OSsdl
EdhFjJIUTqEEyZRikAJQfUi6Shx+ODfkh6Y9VA4LAhlPUuZTSPIQEVTMI6yKxJKQGhKwKegKBYL3
QKDMVnzN3cAIGu5Ch95BUJEoMYoaK8LIVXOfw1wly7TX1DjzQZ1plLjdwwi5VD/p5SdKXJb+JEHp
rXaCNksuN+49amPinv4KbiPIqJ+8eHnxkZoDc8we9KqkFPfSP8et/PqCacMogQiilshdErx4gbCd
hKTooteAWRmDOKZwM3wfiD5A1K8REFSWqtGI7jMhUVWRikIZ1Da6eVXvMbMK/hY2OpY1tkOkQMFa
sf8xguCVNLDiC7AyJMT+IDAoGCguKsC/k6nNXQoUT1rbmXOtmGJhvmOT+8gWt2RRInYMkyDgBKsv
W+dh/fwDb9zzF12dyGMyvUJF8OdYXhEH58hkuD2fNsgO5hLIbmPJCsxyQ1jHcyM8dMXulO+ObyRD
kIXIOO/LzUD6Dc48i7zo47xN8nqPRQ5/HB6mNmhV4Ym7LMINZ43IelFPvQcErfC+3ZTV9ebEm+Et
RzCRRWgDgjqJDQjqO/Y2q0lf83LmeGfxkheD/txr50/4I+2vQl6vHExsONhW8xpqHTtVZLMLOLGA
jtOUZbv5uaUdMqjf7GloYJsr6r7zGXa4i6uscw9GPNiWOX8daae6MunpfZqvGCPnYR+RFUBQAD/J
Jtniphtpw2J/u7bubXSxdup/M7m5ajTquK+hWwRqgYGNNwoeMIxr6JTohRmVkQT5rfPqUajwLBS7
ShCfC8vFQJt0aHM+9KkGp3NicBzfPMdWt8eTxptoqULrs3OHS2IoFku8bMeE2Q0nSnbUO5s42VOf
HR3Uvng4O2xAGLUcHWS489sD8VEPp8S0AlyFJBHwaXd85sjUskhDsL7QJdzpREXGNnIUgRvCx4aJ
jQgS7Gs0gznlt652J4L8ew/72u53h/AO4V5DosW5hhq7Gdb0NwQXqoXnd413P7tHhkvaak1b/YCM
0lIlO0Bd8+FuP6LPKFa8GSnRQ7Skm5wDAe6za3tU3cYQjrM6D+zFP7oXG6+ZMJ3hOMNuRikNURQ6
jU8ExHzJdWEvw1hGEymuMhIp2x13hc8QbQ5JOMNAdi+iiFOyMI89oGnOweYZy/CbxJjFCtpzSUdY
PWITusMvXxi2E/Z7pp/L/hO2HuM5QyrOhAMMI5IdQUj9zVtVtYQl4j+T6DFMmIZNH6lt6LLyp+W1
nLJBN2yJySsGTSlkZw/MLZ8Q6TiZMqoXAUCyh63nBfFu10b83e3MQIQT01L9LmK8cEUYYly6O9HA
DUlHFBM5TOzDFjcHkexTem91PuMOOlBUi8k4hsmKvEY1s7xHSPkFGVoEYBF9hRuBkzk1JsTqqSIr
sgaIRfdeK253PWkVHpv7kf39zmNzT7gL+/uac5ZHdPcOgmCdw1C2RDQLxMYgJ0AuvzN2Mdeshybh
9Pr77lRYOFL9rYPGvKTsHtI3eqSu4ucq+YkUKgIc62fRscuMJGqNI6xeHiAj557k6cGZG1SkCHaM
SfnB95USoXXAl5OmzukKFROf3pg0JQ01KVNuQsYAC9lsTsSPpK2ZHGAkYT9FTbD20c9OlBlXE9PJ
zoXP407GGOxd4W9AmODLJ6+tvf7szbZ7k9yBkL3Z1diGE4FF3DLKkKtcxFz7KnkafU26uPiIuLZk
ji2T48bWOA6wKrbOizWL4Td2NCbyr+ThcQPQk8LhDatapycQwPZnNtZAbfBsGwjL9Bu0lXBJLjl4
rcAYEYcJQSEcrg9edDKXySUgmWqO6F7hpWG3vOOk6p84pBinMEthQvJ4r5XU419dWw3oW0mwx13T
hEHQaHyh9/aMRwtlFSLPoRBZ/Hp3I5LbmB0yCSY++fWiJ2GmB+EuQjR5EzEkkx3i67hLX9CZIPh2
Yhbuzm5SgJqwF2R3kB3YHjDbqZxLnSgYwhUhRJANtzl4IHEx2217Avg8vghmeWRBOgeR9vvGyJJX
9oqVLqyzV7FnYE4WykZULTGnDc4kbDVw9NCzxFaDN3guRaIsV4reyA707yi2tHWuZUu4cs7oFuyw
cYtbHk/BCMVEEMTZG9YiBh4UvHMqU+CI+oXdb/pnnsat2un10TwxN+LRPCAT96+8dsUG6P8IO9Om
trH07X+hx1Wydr3Vai3GEAIB3qg6pNHiRZK169P/f0dKd83M0zVTc4pKMyEYIx2d6742hLe8+lSw
SAS66gGCVk67/Dicb1j8OHxTrivkhtulhdDQWq0LXFcsw7/0XveIuJCBNLL8HHfnjQLIP7Pcf2Uo
u8dxcvE4hl0g9SvGLNQdtd+UZ7JrS7opYPiBpxTD4i2dGVqxYbiQOhilXnFfLV2g0MrJZI1KKg1J
M+MyZLnmkektWnv4RTJTULR5JK2StTx0Aecd3ISI2v0JvvR24uS0MPvkLCRGDsPn7npiP+I8FF9V
+GkG7EjPHjeCke8L89R+9cuh52y8noV2uPDgtAi07bkqLNKLzHNUXKKZmIouogUV7QzEo+7f4R5b
soX8c+brNOu47VqIQ9vA1oNDzwD1N7T7YrgZxXS4bMV0mNka02GAAXo+jBoqhqFwIlVPFQK8kqDy
3aHaHbqDkQuRGk/DqvTsHGRteHg7UuzOrci4muYDweNtF6Cj5DsS1LTKKLHxIfSkEcMejxY0ecSo
Q1ORbYUTIepViGe7P1X9KetPZXlCAXjRjt0kqggyZim+evNTWp2hvD1yupCJmWKuYeDExO+IGRNa
FhUyFHjjkk4jD8wDhQdKuN9ho1cJEAE1dtAWgXHBBgAz20CNhy2PjNX5RDgpHpVFlOtcibADTMiS
fYlvRGiiPv3D6HcBTbnB2bn8xMrOOefaUTmINxrZuUt73TYAJ3p6j5T1i9wng85cm/+GUEAqwACR
qgb3wuWleg1bku11/NPI4ocfe/oTmD2VYcOk6JliBO+OXX0dGeJsQbkAKsbZQmNywFCSEWOFXy/4
4Q0aXrvkSnA+f9lIPYtFBjNULQnVBFPPvohYRd6gcfD4umv+fS0Y5bgDvFIQ/dAWIMpFGRneTHcr
F21aMTLUnCWitmuM1TJJMWwoSa8keS+yZQmWlYl9Tiwj/sMZlAitM8+dNJDy4CxhPfQHSmEsHn++
U1GWwuA2xWIScLigH0cbKRE93JyGSId7AEdtlYKj1jFpNZzq/ItI0EUJpPc+sb57MbhPqdDgWZ6/
TLeH+4AMEtkFKTwvHrxgQGzDTMtZw1mRIliR62OKSQs6dkEzqJtegvkrByzeHA5YI0eoGy8GrdVa
kzy3EV/BLwd1llQfeWMZzdriVIzgljw3/Q5vRxSq+C0QFtLhorgF7wslRrsn077Z7wjsqofyDxwd
O0NcpNwJaNWqIqilYAkUzHjtWcTQ9e9Nf7jfv5FSl5MJcSZVYiQjV7xkGJJVAftofidLZbeqO5UF
C7k4M0rVE39ZkSKmzSj37MBEuVO41z6E26xnIlKddvjBxY6KZ7vY908UVes2bwFFbmjiEjgXgpnq
MkT31pihyYWVCQJz7gXSJtcfqxQJ5jd6QKGYdNS+iTnHpRrlcnjtDzp25nvU41anCtGjs14E6Y/e
HuutidXRl/dOfRQnxNZJY54kOg54+fHz27e8h1d8GGxslwEZYKlLkbf6iMR1S6pC7ckxOedwDxGG
dJpL2HjmZ4KpHIX+MRvJwdpxcayGS5I54aZ2vfCVaTkzKaIwmEeg5wY+INjkAH7Gy2pF+5LeZXaZ
4BEIUnvKEQ0kGORaP3HvAUMoiLS5RR8/edMR0pBDg/z7MWNr3f3W+vErQTMYPC7BNaNAQWxK9/J0
WTelmyYi1wgKXIPLckhPgDJQE6MjB78M7hclYoxkBCahAG0GZMAQQkQiNzEjXTBEQ1TxcEezc/la
8Gk0b2XT2QXuc+kJ+gBUJo+rvtTedgpEyKiYpM++TKQSOxMP8mOZH/NvY4vt71jTDx6SMUF1ucKE
OZFIRsA9jKVBFl1CCwYhyrY5KoY2ZN0iORM7snKE7xBkR8cxkXRJfM6D+8nbxOvnrdvqZ4W3ybvA
jO2DThnspSR6/kAgz71NZKykHLrSqCaPmTuuFBye0iWYQr3LOazMtSyTQKb7UemJBYtpmLX2oWwd
NPzxItMiA4Su0GPLsVjQaXBNITKvRX0KRXR3RP3u3hnNQ9YdsjQY6Xeqgow4gM6/S570HRHMtXEb
LHGneecOQW47VXMY8tBsomsfVzxG4iajQDuBtj7fECFHRRcToqTqUfptYpKuhM2PSynqMbM92Qne
WZCdZDuIdgYDZ0dw+1SNh8azQuMxo+N3j4RInJvxh0N0X0iTmSlvoDmwPOZoae5xVUWms6RcyAEe
MPkqshXcs20KNQ3/RcF2J8w1UMFnNniu9mfaiYQJCD5vjhbLfjsT5OlxeIwhI8dIsX/J13CUyROI
Uk5U6G0NyG9BTfM30RgWjIkcQopERDhuEYgMBkfuq5Hwt68W2bWeIEYIyLj78PVMwkfTr5CekaVJ
ICH3EI7ZwXOJI4mXIpYf5hlFuYu3nW/1ejDGKEMefUuyn8TP1FBVqFiRHXrz9I0pKakSTe0g4IJj
4VhcE65lUJp9wEZlGeGb0Yke3QaOEie742IUZYpF5ALqyTS6QzM5F5nzL43ZQp00M3Dmti4Zgrsp
EgLiPyvRPoUOs6E+h951YhQ98TO9MM7hOxJJAVa5Xr5oDs05A3OIJJ94QNAXKh5Vb1vPG9kENGIj
VyvX1vffu1cjLjZ2L9Ati9aP+YDVeNzFX+5M+glYS3VbNitVrIUGv8o1H5CJUQ+ZQymaPsJ6Yblx
9uiuc/Eu/A9Yq6oCtv43WCu4sX/xfLZLkV3rGlg7PuUE2TzBAdefJcAmI5INQGWPtwf9A9USRBTn
aPNDEMMBpcVuK46nhzsd7IQ5UB2pMjoN4Mhwa80Rc64BoSezx7OAvoMh0O9iHPD8MWpDVkWS1eCS
DkXxwMBYZF3y15tEalR27HIC7hx8gwDhe3s4pnz2LKBBukJizPvnC0d+YeEHgIKN6xUenxEpTIj6
bGq2MfuDk1OM/YpLwTFo+f6LffJql6vlODXdzHIBzhiPwc7aDv+jgM/FxBd4leUN4OiRowLFZbbx
8yYJpMhCQf99IG8lRgUFaCUeps2OPUs6jpLIxzbS47Um70c0t6ajiy1GtkfvDaka+BWUwSA1R7uE
q/NEIDMWSaAsAJv9uQ7nC0ZJD/M0Wb0Vf+gEAiFMG+Rj2XS/SjePteFcfNR5wQ0i7E+sjtIp0pNg
YJnMrctAIK0K8Nus+Bf3oIDAL4o7Bj+3mgtMV1QiXEIuLmzn4MbJEFCUCx59JMlhAFLITWbEDLxe
NkiKQk9rxPoLm06fIsgkPH/RhyZAh4TbB+rN0yBNEeMT4g87d+TfztCIzgcIB3A0UYpcWis0xR6H
0xQHLX5Yl9AtrsD9CSKVaBVeBxXsIJW0ROMRjfuIOfbxVS9CiUwYObHqI77FCdjLkBiFtNQmYFSK
Y4CpZyKsmSZ/bZODjdAAsfL+A1o3oMdbD8BUATOkreuc2psQhcwZpS6MSO8wD0egB0RduIzJofIB
i/SaMmxm9t2vgDVdMWuxwlbm4KKCdEAda7jHrcZtKzaFOyFYgnzzLVtii5c4m6LYdFv0iiLJExeu
jFbBrVHlta6s2wTokohCkhSzOgIuEMBRsU5Q4rqI+dbZyOwNhm9IHMEfyTcs8DiXFN+YRdQ735hL
aQc+1O6e/IGj7/5Z3AuHmQPIFAoQuSXqRLyvGRQ4tl5mAIUYnhN4DUzlI55lNOPDG5v+9LlBVYFA
gZzATTJs9krB1qs9m6JDmUH9JRFydWZAH1RbYGY8MfdoVL8m/ucaED3HXjH4rvyEubzlhLq3gazT
J9cPsiVwK0tcDvoHrycPXUpwn8CsYxEqTSijc0ofzQ+wK38f8znwdVtM/pfP9kvi9w7AWwCYnnGa
SzjrMJPEgN+6i7S8LQydjHP//Me1gSCK0rOQjZBdwLL4+Nbv4HgdyYEG2GcBhmyMpJuXtF78QheI
VwfztP4dk//VN/AtrIuYOoSNBI466CophGVtQJiPDbwyYIRBFKjjL1BMIaz8Qq0nWwwFEIrAxxca
vFshPwGzslCgsPYreAUuty9d44Fgia8rvLbiDg+J8N1TC8JlIsg1E6/RaqMCR+OkUgcRHTvcwmY1
9Eg7u8N6ZHMwZs4Msr7thSMKExjxgiO5dL3fkflmeOhYUO6Ds+dfIG3MVY+9icX3lGun83pENbvT
rD606sOWEFwMx2wQGPo+JVi2Gi6GB1JpO7BVv+Jp3dtLbHKEhALl7SyhRZnIE/ppbm77zmfad2G8
yqDXhU6g4oCLCga6xCd8TXreADaoS3D9K8wGaVsfAViYmGuBsLFTArKFqKAJe+A1Rxb0RZEND5b5
9EeI7ykQEngtweBMrMTNr+mwvuFINAIiJSdMmg/U4fKCIDf6d8D2/Ivz6u7PHH7seWt72prPOHgT
DznNHPlbf6CG5IPPbGQHABx7RHD39pgqPZQ9JTtU9INQ2L2tHcHfJTeLFCB7yBcxks+MwwVyjttr
FmgQbM3CSACCRMRjMCPCVyDb/E1S5kQmLkOcIqlkkYArwDhqfL5gd2yIvV1BOSCeL2GBzoHylJow
ySd5tMRykz8ALi83ETpXk02wAjPm/eTOAdOBZ56Gx/sWoCVn4t+E2S8gO0uF6kLlA+dluoRCfnEC
B6RzCAeniy4YNM8rWtdXwL4szuKBQCqVaUECU1ByQiQLxifNrKKSKKXsNJCHYF9xhENc4F8lX8Gk
CGsFHpi8lLI0ZIQNllCQmV82wmjhOEpQjwJks2rDnd+0p6pgGxG5NRva5kdmmmu3b8h4WMBs6wOP
CmqQ2xdTDt5f7WnhxML8gwQ3moUxZfug7i1F3UDxU9mE7PKWA7+lN8oGxPAGZG04PxSys5nSdPaj
4QCtiWwHXVefAl9/gWxSblSutTqlX+Wp/dR5DGPl8aRfVz7xbRtJCXj9DMDuot2fXQTGBmmTnAj2
bt8B2CQpZ3ZKn+pB/s6lVr0BtKcnLvvtyh8iYBtYkaueZXwQovp1R+3JIYsjPiZa4tGodiBR7Ygw
AgR+K0NA+HgXOBy3G1Ccwj3QOKmD6LyYzbCA5dK6+NUTNgg4vxPSif4TN/kuoiuPrhu68naXSGuc
Sbf5RQLXL4v9Rzt4DOaAxqbIY+13NoQ9OiAwcjqKpMi5EDzVSNZSEVh/wLZl0ICi2QfMjJgW2Izc
2mtc7sTrG+O0meEnzO0HAo/2EzDKbC0LUbU+I3ezXnib+CI2A5ExhCd+3XPGUgzt2HOGKRmwUOEX
EAnfDc5OrK2MZKlpK8W6c8afXRgycLNwJa3J/aDPNLdZoPXpqflkyym/crCniIesPiuCOq9viA0R
apGvyVGEDiaQKGb5J8BzeflieP3S+wV7I793qoWSpn4CafdgDiqz9iKeU+R9z/YPc2+juANbT3cB
rzGf7D56xSkRFnUCZ5sy9fJJwa2UCWEpgBtt6awkFWdCUnG5c+mU/EwwA1/cHhj6uTD17GjkZm9S
cU2Q3uhx+QGp+XHEz8VU+L4C69ULSeGphNbjglRKtQW6vpA4Vx4gBMHYXDkJGxQawsuZMI0oZSRA
rii2wTEm05jRFY5PmldW4N39pZ/9+84Hwp4P6NBB4ReC6tGo58zZj+oKx7n/G9ZFgHIFAboSKSTj
pKHahQZtZDvmAaTi2oQFv20EIeGTwCcWNOEWPqlVjsJUxkGCPueBQv9wJ0B5q3vg8gu35EtDhY9w
qLB4WAu5fg7qJVE7t2XtMNZhpguU3pjR1YzOiPROw4STKG4ztF/JNUvOSzKQ/XQ9XhFxkgA7OVfj
dxRyhmypjJUyBsZro2M97uBas2hY8bzFnPnlDJgvhSz9RkgyjYyjI5FMSa1B7d1Lb87srIPqFThf
W6H+vbSlB1ISUQcqGoVkFO0gXSXs3ssHAfRVoqIcgwdxGoPxdS0C5j/dyZ0nZMSW5YOCRAJzk+jg
8AiAAOg3pDYcX2GC+DNqn63Oq4O0t+GlOGMzAChx/hFCii6UyJDozU0rD5zPP3K+x9kP4Dt6yh6L
7QsH9DNXMu6wa4ACA3QHBERVzjEcRTC4HwXZiG4veLvGSIjcpzIA3ls8eisxrgDkk2sn1Pl7T/4G
cw2DK8WSFul3R/5W/KyJLqgE6LeEs8hOHT4B6K/odLhFu/4wvd/5Gz/B/T0yCGS0QIHpm/KdFOmM
qbWvYCRm9iQUwYByFq9RhhZ5ISAFrLJFWDAUwDTEXEB9uoqSWxo0Qfpkiiolfi1XeJAs15zF2lA/
wJ9yW9aElEP/aZzJ+BOYfVg/wkszd7w+lx9SDH5nAEm0KYshzw5zjwOWz+uEwt3bnzfGlSjWYRD/
AvUak4WU3GNXsNfL73WmKfan+WDRSHA7DFMA0L9TMlEGRROkgsi3TSqJbOmvX7a82KQBLs/jnSyZ
/4H998Y/9C0iH0M0hCbc0DVTKMn+BfvLxiRl1Z3aFmYrULLKM/YpnZRhxDNrKR0hLBytOVezWjHo
e2/0eOLxyemBQwMi4X1A7PSkJOc+afrkPscfH/Uc37O4whTchRz5cnwUKDv9Mai+3igLRNtaM44+
I0He22YZETM4EDyzZUzh87HhqQCXV/v1jjMK0OhA3fEqrrjr1gBBfFuQwSbkhg1gWVOofoctvRKX
BBLiaD+gFPidGgLyETg6PDcPIvI+OB4l52123mSsPmSVYIMgT4Yfjhay3d7FihJfOd9wmPTPu4Rm
cJAhoTjgDJBNdz9gXlk6QFS2S1BZgl9MIj139I0hig3AHSaxPKgPCUGTI5JmivyIjpLcpw/SnNCo
G/TV4zTDNYBxnfMSZ6dft6tPeLWNmOqNkJrioV9OY/145KgTLH2QfQPQUdyFiYuRAAEo0JEsaFC4
NrhQk0mJICRB+zbhPqoep08q8BTRFp+Q7aEXBYewqR3mr5v3Ru1SuRpA3uCUAG8klCekdZGtBErm
DdzAMciY7wl8BDtuoStbSRBdq1Cvje3L+XHsE92Ilyy+DNHSoWylgxqf201MAUTSitrY7YeOlJiD
XElqjv89V9yh5avxVpP4CFsI/mZAA8rAuqW4PVbAB4jcEvprAu5FnYnMJk55geNxf7hO9vdjByUL
N1s4oGYgM3gZHvh0vyR6HavXiK9m3g0zy2jO8lrFJwv8uogUcJlqeliNOOf8v4v3uzgtuUzIlyE2
UltEbCTtzlDeZM/4JulICHOm2FwrNunXPF+jxa07IaiWqyAlr5fEXYVcUf+e+q0zT+GeYfBCiFcs
hK5zolFXMic8KxDyDN63EesAmfbk7c+inNlgMkza+48C3DAdLC0M3UZ3ayy1eC9K3z/liPwl18Rb
tXP6J6mI2kuM+KsXsXjG9TiPx3sVXp5bVIf9Q4qFJkTWYfnERpL5YJk+oiIqkshEIaf8fKxvmCsO
ww1TTiA/EhyprPl4tDBCG80hVSD6s8oE7yJy75a12EBEewS0aZIr5WbtwcKHhNJPOrwDIWD3Ln9I
fps5hKqjJGsyctBIdSlyEZFhZr8bWdS1i8UMtcwOhcK3KoP6JzqyCt0WFTwVjgIn3QXCJMHoRLJ1
07s9yxrW+VN1fgRpXkU3SaCWhI0JfVSY08WWRT3qNrqHsnfsQX2H79mBoyVGcRWELfJBYpqVwH7O
zmP+808h+6IgRYHWEthz9+dAbWFDbW40jvGPR6uMcOlBaag4MbFi9MIMZJ5M2wtujBopx44nPU4m
xhKI8A23kF2NHZE8e0yUiNOCmqlmBChJObJS2ZV7WXrinI18rSYhYefRxSMKPFB82fcfavFKcglO
tTae2rjhdFFF7XAwmYgXsdoTXIWIgR2YJ43AwqnQvFdvherV+Nz3RPevznudAx9PZvZK7llgzewZ
v50bO6KoZeHcKAbh3DhzaHLueDRk4c4Q/kYkMY5SOLdV5i59ZzroI2vFH7OD1fail71C+H6Q/pye
WvOUkVCBDJ92G47hWFGKXjSoAG95GfhUCAPgNeBV5DWIpr+EBBaKkBHAnu7aqTg/Tq1T9Ce9OzEl
4KxO5c/fOY00hDKqGINvVDjQMC7Iexbq3i19vQSHETLX4UZ9lPZ2kX3rIluFh4f05dSA2o04pQdO
54h+dZwBjHaOACHI1yQp0mNCmk2QAXNQ4Z0PnndhK5aj5Lc7mqpxQnUWKdRE//hBNg+eo1rBwsAj
kq3fkl8CHvI6MBSMCAHnF7av0r8oPBYDaxapjZkeLCPs0TBHd3rXuannKKUWqaR/8dgfUDip/kjG
gsiDv9k/KInoSfSxbXTJc5GAb86tBwG8R4CyIn1thZ0LVDFPTFSw3/lZ7H/TMwZQw0JMmYlwAZpf
1sEBNomJar0j6fXHmdr66jSlDwYJuMye78c/mM8k+D/TLKZ1BU16K6J/9Lv7QCCbXTzu8ACsHnBZ
dh8IWRQJ5A8jCJEBqyhgkTsU9JyA3DNj8smdbm70QIiQQisjRVI9aj0P3+6A6fXs3KlSFPehb9S+
aolsS7pL92TEYypGcRBQOF3GmyMI9Rrntp1jnF28FZWEWde+PeEJmonY+8tdUckipXnzkZIeP4qC
078jMZ+I8dAMUgJ8SJyMBARYFMi+KSqpRsLz72d0hD2QJAONQxb84YngvTFU6FOi5Ur2q+sxu+Kn
Twwj6Sqa1sUZvpwi97D71aIPR0PnUWoiz0Kon5d8B4cjO4fjnXHCY878tEyE8fIskbMDS+HtSELp
BLKx9oQcMDKR12EJPmSF+qU4G6IMJHPrRGfLBUqRzF64B/iGSfidAe7OWFDL4A7gH/ApJZJYKqE7
3OnFysLdGF61sMsjXn3hP3cvz+DWnFINkfLdi3Rv+w5T/ldE4aUCYD8q3Ynw+aE7qVd7rInegKkT
x16dortKeFFQTpal11guxfDury3AGwBC5+IdbLOzXdigHW8MKQ+cqYlCs/fP7hPveky0YlASMTQH
lznYEdUUnplCDmGriOwF0MBgCBwAyWk6M3a+tSRGMGyV29tPBY8l+E2ijunJmOFmFZt+XGwf4v4y
1yuHzRwn0mqyIXv3We7isYsnOZZ3sXtQNXphbMoFqKrhwihN+EjPMjx57w2MJUIRsrKQF3Y7yGow
GuAxYlWDQkHv5Fx2NLkW/Oy9//+yW3UrtJzoWUwGyoMw/XLUxK13YMygHKdn+KCGWAiPOFoNdnch
JzgY/9TPDxLpMhrdjKTkszPgsjshPcDGahHkkehSbP+5Q9coqIsy4lyyTqgRWGkikSRi84yUMY6t
QwV3TxIliWszAWcudAhciMh5ZGy+ZuhxNKUul+BUBtnUkRMUaIDl9OB6Pi396aqdvg6kU0qSLdfR
XFM9B2Foj6BwwjWsYPgrWUNfxGX3R4LjhUdF8r4FqzQJEyCGf8RHSGR1ZsFO89kBtNZPbQhUjzHT
/4Ab+j/ZTDVN0zVZUXRJ1v8jc3yqzudcmk2Ue1IwAFY7emPiXZEMyDoivCdEtXI8XnqHnFAiAPEe
7I7D7nis7IzDJvZ+XKPu5fuHS8rj9RIZZphbyPXRiJ4ZVGXx9RoZ9E5Zh/P1YL7K0NhYgwJ9ohQu
NCib7OMhS+olUc2kJIUluHEZ32EjAsLKUMCThVTSZeuTJUdrIbFh5P7xzFKaZwTk6K/NMRKJcvyj
6+CappC1/oS8MVTk9AIh/GKhgyF9Rj8FzRvzurGN+jG2GIn4BHDzPDKpDWJ/N8OZfvVLZJrhw0DF
6Fqq9c6j3GZsBtlnuO/d69657Y8PNZwfh3c+yljnvC3bYJpEtsGaWKD8oQp/n4PhsiBERIQbMAap
eZqTm+OatdtwGEcAQdrXmonfjR6s0njErXI/P/T9A/sFFLSAqqvKmhqOTWVNyD+lypaejHdEg8eC
Tsz+O3h0unyjCfm/XxyyIUxJ/0lDYz2WVSTWkqpo/2GIv7V1XrUKmacKLrxPtlgGGEwvmFvgX4EV
QspI6ARCVa4TpFJ0wyAoxSUc8IokIt+SIaNwjwCFF61xO+xAmJxgq5HqGQLjuSBb4o8YibwikRhE
vtsBflKx334hv5A+ZPZ0vqHNKMdHpQozRn4SuA/hJTcwhpMtqQO0xHff5KoE20NNq9HlfiwXnwZk
S0EQk8AEC49cuzhHSN6W3pcA9nqwAov68SGQyAAagnNF4nOgLH6H9ZDeB8EUoZes7k55c3apjWTS
8oc2aIrD3rTnzMlyIvPYNV2TvDaozej7ac9wgpiFxU3NpMeGNB5L/Rgy6k2syzE1kvMLWijbBw+Q
UEiHEZaOpY3n7GDzvEgx1ri35Xdc4e98vpRIc9BFaHKAmX9qMqRRwNQ024twea7zYvxBIiUUBFFq
pVfLB8a7hNdZL5e1Huu3HWLNmjdpACdn5sG8h7ZwQ1D1U8DVQzkYIVaJUU6aBuOgzYHZwJ8SoneT
evIPhMyNkTWDeLYrsscY1DPhl/Er5h5ZIN6EHdyvm09m/gAR5IdwHB1tOF1CVTu+ToxcwyutmY0l
PAnGOcSTsOdMHvbWQSeK5RKQxT3LTgZ9tB4/HAJHnfRHpR3yXJRoNE2EX7k1o8slfuYss0OAeCZz
RJxllpki5qAkxPKwK4O0EXLCPW0ZABTUv6toZ7/eNDVmDobjhPukYtK2PPKM/R83jPqPN4ypy3tL
UfcmNr9/n92kg3U20OWSIUhY2eWdUPWfGZpnKUK2YxmBidKEbkTHeo6P3A4w7qNbGCKhZXPlL6uk
HlWCe9ycCXXSErS/ziaa/MhsQjsnO3L3s1h2br+OH9fWLizn42NH368RE3GTD9HH/Mc9p6bTN65+
rXs1tQoKd6FAscZhp9HiIfp9TYRRJjJHcYk254fqSGwVrdm6Shyka3/TeBNNfywDBHe4imEVCHKH
kUTwdrkdUN/ex2RzEyNLJN/hij8YrzB9zWD32U8cDMQoSPnZPykRgOVRaxBqKHFC4nDONNfteVr2
J1l9yMtTptryEI5D+O3exkWJbD/MhjBNcC/LY2AVTxwB5M5BYYuotvwySlLRIubkBLVcWsXGCU4K
0+tEMSPKvZZdB7vCDzLGwIb7dSn1r+qceCrBaJeoCjc+jcsyzRDNiYIfKLFUY9xrX4dI7sJBIaSl
eLsx9XqrG3/And0GtyUop4MK61uFYxXWJMCLnAgaS4ih3izy2GL0Cssd5Uk0lDDiFHqmdbJZl+KI
R2YECcx4DqtraMEV18Jbx8yUeRaSCtrgkF0gYyGYGB6eERucO1lJ1AZxEjOgUyy0IcKgA9KpGZ24
ah3leWRlkYJFk4+c95gq7A7Ke6Ecti6dpQjUyttTYoAK7fjfL/i9+U/2RoaUsqobqiT9fzUG3UU1
q8HYI4CcbE4QE/RMzkD+d+gElzeK+Mat3877CNdjfX1H6c6UkWEmiiWlQzFElHCkoG2Y4hFL8Bvp
EH9PxsrOS4G0OAxyjyADElbxpe3IK/OUzqNqHgURJfNsyWJIhazGoosOMRqDLLrpa9en8Oow5qHF
EOgSt/AtKIWQFGkia9MCoABr1qDNEmDMcebQ9Q+0xg8aer6DCpJhcr737rUYZDAbWWY355DOJZLC
rBCyF2w0INQ3u696yxwYTbDjxRbqUS5NBLgQSyJH2CApcTXH8hXIdLXjpjDlZMLfIYoIvzQJeyb6
rtcbMFmkDG3jCcYacE9Xck1oB+4TlH5W2M5xn8W7L0KbtqpNQhhLHr5BU9vd9bBbCAM/7KcQ7990
uE1hq4X7XKCS8oMpOcVDhRGNRICJoTjXKxo30fO1iEUE0FUiAMQvV3sQaOTVgUvIjzIXLZmjhXBU
KL+ubAi6998vJc34p5OoQfTO3tRNw8Ar++97510rFqUosG2yoSM4jPbPhK9ZephKkWVhACd++YBx
EzaB3sMbtOsTuSUioNxFkMLi/3MzRqVWxAkW+YvLUBumBGEixh4kkIIp0eyC8KCz4E74CEPBJ4lV
0SZxORI9hFAOgwoqo/TIIDb7xuVJELuMPQQNLqFaBIYzeXuQeTpSdBFqDbUIkcqcHriCIgfjiFDk
CLEARWXFK8YeGSVNJ0w1OlJju4fLudgYe/lX39BJqfjlZl+Y/4mhwj3L3AqJ/5GCe/NI1hrqKmlF
JtpI7ky8EH/TJa1JjQXNOfDOx1JJUiTBSKvyY5UfeUb0a+67sUa/W+ckv+CSiHvGsLDI/lg4PTmg
lxAhExqU1JZ0myKH2k5RKNH+WnnXyhsYwdMtz3Shdel1qJHq4m2kBkR3gV4UPEwUsDhp5cxgsCbi
n4ubdR6sxHIWZlZimgmjUE4/CwM1th3hXydpDBjhgiP2bx3SpfUuJ318S4JhEH5F1bDOwoETKLMY
rGcmlL2wGKlfDNNI78Pf+NcWwC4gMRtal9Z5LDSFbAf0AclsCvTTDfaE+K5wh+L3zsDm0Ejr/oBH
XRbrStwNAlEyL+29dljqEEjCXsHzke1inpzhZl+fIIolYdlDYri59tg7WHj3th3ESHmHxD6CiU+E
dNDsfmp6flAxA9bVh7p/IIjaMiieEzuLzIOPApFG+PsmODnDg7Znl2kGsdEQhcxeo1hiFFusOw4t
lWw64zvbDvsI1hSUDsRuYCRl/7FeNi0C+pu/JTgkQlofl2lno7TBZcJ+VL7a5DjY3do4vX0Bmh2Q
ULJ7YR/i8Mh2RfMquxExuSbvyJpwy7ZEhgNLe2orm72JJX9y3Bu+2KGMdZPa9ikTbzBCGZQfiAVz
sWFBlrNnSfTIXR3NdKRzcoOHYv8yyOCjp5qwnXioY6NxdNTp7/QGs2rL+bs6mBw67dX0O4obcFCj
e6n5g40TZFEINwiu2JknIfZmm7Oo5XYkkzo7cVjM1t41tjwljwhEPDfRbXKYVlZvqP4RLCigf6qk
8c2Imm14+PsSMl4n1w77T5V0XwxxmRqLI+/oo2lJe9vjHPOBmYRNmk/oq9RFCOxhvD4h4UGOW2v8
dD4EWyQGb6/8zK3QI4qLLjSekH6MSOAueilRgpjP/Rvv7ugT95NfxVtMJHFFKCrD7HWkneJYhXNa
F7E7jdMmzCgdEobJi+wo66gI7432Vex5yxfxqax+XQy/rcB7xyC8oI2bxUI9VCCPWyBcxFpanzBV
BRPxlZpY9OI+WeT8EoS71Ra6oE6YiJmesbLeK3rvggTmSofzDZEcCpqbYxVOmto74I9lX2rHymBc
xTImOjHEqsTZ/c6wle2FfAWeQYdUPWhoHUgWr8gHCAsmZ39OZwiwqM4jvY4YlkjMS1pn52ZnJ6vC
cgyJD90RYLPDP0yyjFj74TCtiyhRnkhwtBC0CglziPckZAIBDyw2RwMRoD2RjI1XiLuFAPL36QQ1
vzz/90eWIv2T+9jgmC/rugRdq/2H+1iS+5rYBx5ZPLDMl3kO85HmYBEWwPNpw8dED3Ac4iHFeZ81
R4jgZy7CMab/YTkNDaHX5Bd7WDyxj7q3NwJAeDqRZMQji2xhnkib6PV8/eK5sT2EutnPHlA2j+cD
Jmeh8mdWxWyLJxFL4WHEYwif54LG20fsyUNos3XGkPTYg0CGLFwBGv5X+4hSV13TG6qSOHnMrvT7
CVQOzldOGsez9enDo4doTh46PHF43ECfjmu2pgTdOMdoA/ZYcQ8fvomSjNBYL+/Fo2RAEAODSNHD
Dpek1zoNtJkST1nCk2K5UslxvOiAjwcS3fD5QLi7tDdsTh+Raw8tlvt5JyoSbgqBPpRHuTodXky8
L955jzokR0I9CZGN0PYVwvaf3G6/Ot63wjYeSLCx+RcuPxEhbfIj0FnPA4IXRSKy7pbItaimClAN
7V4xUwEyCC1gn6g4JOGkDAlU7t3J4d6HVoF4iS6v/PlOJpiXIOr622bGnoA2Z4fOVgrLB3AHMtWj
Z98oLUEVZ55+tBjLsMKtSQDsxiQBsFFkIq69KBP7x8YfaE/bsIotgc2Ate0EZ9l1dIj/XcQmW1Kd
XsUqLeV6DOvFvb+NpyA1skfufNad7ibt9w3P3c6tzn3O6OuKAddnMs6NzV3NPc3dvCvErZyeCZkV
ty/1pFdU7OK25Z61sIJqYaoSjC9uUe7PKtRv4rac+TgcUExg9X/iRuQuxHKrFDRcAt8P2Q8s+f/9
hlOtf8LXhqXvDUmTVF3ai66sf9FG1H1X9bcWf++ZmTHjRfwRGNfBUBwV90IogS5Gn3HzRzjYZ8K2
j+YH9yELJMW0itXjbjgBt2kvaviNYRjlUbZS7agXCgZEiLupUOPkIs5kyGx60S5LJ5NhC3n9Jwrs
DEyZiTJaQlqw/XKWE+ZfxoTcyXg4y1CFsL2HdCBOn4S3gOb4R6D4b4RNkA3CyQ1Fv5CPM0NmFTtI
ExT/45fQjfNsXeuUoPwxXKMeZ0H8cz4CDm3qcRARXoR9gTlBy5ldH6uHI4VPZcgRlJEY31LjIyEY
6MjXHlyNsW3/OzuGPaO06AA4FDzkQiqwNrcD0gzU6cgLMDpgd0DVwMLoMKAJQG0Al8IBa7U5yLwq
njmrymGzOUh/WftxNl8d7A74+7dzF0YH8xWm9N0YnBbnmYxijyGhOHelZxeMRkkj6y6JpWqirfG2
jtMobGQtDWZtrx+9AfGP7DXof6AYEOPInlL4Nz5jilVy3SPLclBakwzAqlfHMkpr8oxQWuNbbiiE
AhHDRMG3Z4dFDXKJnia8vApCG5JPgR3vjfVnDxXHY6/0MiEVne5cW/YnwunLD/73M+j5ChiLVLCi
m5luTT5C9TdZ8fJt2bzOZIaWUEy/2wrk5yVoPyfOZajokKGigcUNTFxw692+tKeGsxgGiex4oSwz
d7uv7osKAXYSh5lcZCFQlzpb/8VrbDp8AGLl2LBI46TS9cckh/J3WHUWe5eB+o3UGxuyoPL3WJMQ
sfFI/N4Z9oTwLbgbotiA6U1biP1OKZ4Q0Ep3T6WQj145tDtEaFAVz95JAOH9oO9xkYbWB+dCFudC
5L4cg3Yf3uOAvMK/q36z80dshAh4UdqsserXZP5kU2RxlmKxWXJWYu9krEiMDCdHEnSBtyzS3zk8
juzTAWeWvyXPjGfOqV3B3GPImfEuvjOO5w8Z1RIoiBbPPnNDrOvGddqJQXzLpUosAcwoTKbpkpZf
myRjCZp9Y9oh21sGBQAaxO0QoAW/Mkdnwms5Eio2e9/Sd+wTJlVMPox73wYLAdEFUP+wHS13WViu
aJppJIB6qhzCy3UHh2EGfUExNqEeNCSakdnFdwQpIUrGZf0/cSBOpqilPV+PopbWRH5JfK6TcTE4
sh5JZG0RS2Y/3Rp0u3FLiuU+NsjW1Ylks5E5kli2R6IwRdeWVChnrtxMO5rqUT8f/4+w81qSFMm6
9QsNZmhxi4ZQKUpk1Q1WKiGICEQAgXj68znk9N/WZ2zGzLu6rbpEZoC77732Erdpb8i74b5bxpT8
OQB47ZP2yZc+/RZ0uiboSzSxPkvmDV8XbL/8p6JxmcTZjxpGT+vOVqiNaHBdCUwqd6/OCzNYvC/S
/35+a8Z/hIscx5RN3bJ17Z9uWLZVWpWTl+L85vDejm7cGTmyOa81YZCwkcqYD3Ays6A/cSJmz9NV
5Jt1e47lDHe8IRLOU1AKR1RCEGUwySPiuQd+JM5wsxhnE+Imp5LXQGctwq16O5FOWv4CxEZqGccx
dhOcwUh4mOOh7FgPXlrS7bzdDlsaUKFQ8W3bu+r76rqn0+xgsuUwDviCvjs1keL+7OEEQgXGLKNI
NEBs9A3UFhDX3vjLOI45izmIr5h3rjnkHL4YIK0KM85cTtvNLQUWFSesifol5XTlaOVcBdviPAXb
YkFgeXgKfFnAwos4Nrd42+3A5KjknOxVcUJyPHbrwZinHImbfQMnIYIT4mM0PNx0kp257cWpx5lH
nBB8bM66sY2jEXuSOmBgjK+Cb3+6lD7Rtxx14pxTsQh55YyDNo/8gl5nEbG27XqgITm3XznIGnSC
4gAzyZGFYa0HDhnuz3vZxpQ81n+hgXJhe1OtgYPBoRnCG+GZAWgbUz04SY9sx6knjjzO5e2ok5At
DMl2wKGx5tjhzDFRN1JTfx0fwaMJ8s/mk4psFbarFUBjYaIhEY8TcsAtSAcz4iKjFl8TROaw/VZk
jmOMxqu8+VX5FWgZWgvfDMSxmzjLjDK+7bcDjNMLr3OOru3QgjJkRZtDHf4JTGgDYincBwb+4swO
mh97fgXnFIfU5o/VIjRbz6W/jiMOIk4hWD+pTLiM7lVwpntx6nDkmHgvraBdMSW0rxwwDVJ8EWqd
qxiakHQcDhXixxS6tKTuIEpztnCwcKrY1wNy0PUkset0kdzK0zlI6n1BNJoE+kJsnzhCOD+q8iiZ
cHJ2HWxm/EIfwtS3BcM8wKBW4D4/cNX9ODkgBFdQuuAdKL8n5dW4/rgZKYBy5bxwQvyP82Gt3/45
cLQNRaG2sw3HUYSl5t/qu7G2bKWwm9n/UgdfyNIbn89gfWuFRyieQ0KY5jEDzL/AR729by0V3jEs
CjLjREauC+YsYGeeLWq57xfLb9/bS8o5QevEAm67z/iIiFUbyEpc3TmO74XqYx5XYpdH6JDlA0uB
SbF0On5L2BTzY7YiUwrhqgzC0OYMkYKHAjIN/MiGSOd1wLOwihwOByb3eVQU0fRwNYjfjIOOt/Nh
0fcT1PtlJ+W7xyPNbql+TXIVnXhsNUk2caClDUlzKjRsrwpxzGl8Fl7/KF1lQ8BQf5lH4R+lwi/B
oBqzaig6NNNwMwhF/rd7Anax5eqhQCQJfEcH4gd8diynoLSTxAYCjgVNzOF/PQtXOXZgcRbTdcCo
DY/a8trAo7qVxwcexRq/EaIFvejmWnVg1EKM1mPZ0ETjEzWP/GrekdIgfrgx0kI2VKCreuZHYmUk
SB6Dp54QZCCUmUVsCR7KIDAdJoaUg8TJQLAYPBAXzN5KTAThjMIDhqRlxYAs1jOpTuinSinwlnkg
j0q4csCb4Ke3ySSDR5RVzB5RVuF+YuIzC3FiRUEI4yBN5tGFlwW3EvwVPeOdooGKAREV+5OKgYVt
clH5R6oG79aRZupnvA9UC2vN0J6J0xFlA2N9di2L4b6OZAaIeV14Ko8oY3BW5nyWxPgyVP6MdL2A
pleO9cDAM2MM5MYvhak9y7CpNMN8DHuGY+tSe7evGXW5FcybJlThOzzC+d9reISs7hEaaGoeYX0O
b4/wdg6LVnDqRanAoAKmwN+Z9dAifoO2jJ69GhTc6nTCVuSr9ptdzYKTlf9Eyp//RHGA8mAEFfek
Xf0/0H3F+g8pxsrfd/Y/OrfLVBDkMrYQnQKCktjVNG3sZzYz1IA7gJfl47zEsOtD0s4GZu86dHEr
7F7kEbtVbFXocarPiIgtCmDMtgQwpiHKiXa9heR+JNLVgwfPBmV35qoQirIp8V/u4QOEbMRsEFvw
pqMqTc4YeZvJhBIFr3ux0dhlJMcJdzZAXvbVX5tq20vbRmIL4Yz/oDREhsv2DtkwoLfE1mHfkn3K
MQ6whOk4m4Odwb4YmEnQG2HGID83uHoOsAtw+XHZAOLtbwiO83jpc66T/WOJiWXPP/GqYzYTlT+u
OHBimAy/d4+cjpccJyCCiizcn9Z3mxd7wu7nDF4tXujtPcb7m7L3rzcXNspGL93IfryhpcVEnbfT
bsWrqarifeRlzB7iTVQ7zyS8EWeE9dWzagop8brB8NveMl4xGH5MNo3EOO94qS5fKS4RkTzOePN6
4jWSdv/9clBVMQD6/y4H2zBkNBGQUdag7L9dDkNrW8t0hht2xtRAji7vMcIb0iXQsUtdxLSHSpIS
jFsBgzYhh/dhLVUElPlXQN3Pos78vvl9k/YLKkZhRtf8hmYZDzIKNhaMMHgpb29gZ1SHm8ab6pAO
nRxbMlOqxCKrpgsLHGm7MNRctPSYepwTw4xJhaAgnfFRu6Q03LirZYjLOHKAXEFg5rDD2pgsJVFM
IvuuNXAwkVZbQTdRYiWLpCIyRdQLpgCkvdhooqBjSuQPiePfRHVmfMwuOfJZH7PL17OBI/vpOhxl
eK7lzpj2tbJrzoisg5suyNh51BJP+mkj06na02VEPOZ32AXgekSW9Rzgm0GBBEjgkl7qI7+jpsP9
hSa1zVLH2AVnr9EJwz0QOo1vnUuhRA3mKnNSKmn3RlGlwyChDs/SryjYgLmdhkGncF1qmbO5OFxC
ncXhksKQmIcHNypkbcY99IXs+7/wK+bzGYl/1O0v9ZAqHtNOvUsMQsGUuEJ0swhSJxKRTvNVn7O3
hlVEShCg1FtmgOOnjSZUZI6NxPVwLWL5ZzEeqsiq91RABp9KubMSXHAvVZIxSoEXWe1bFF8ymXEi
5+2/v7HWSp77b2/sP/hTpjMMit3T7sDN4qV9TOGOr8GF3ETtZCEoV5h+E9Ak9Df6d15QoGLeYIaZ
vL1OPEKYB6jiEn3VvytijN7/urybppAD1fTTV2RIUJhd3mUmjQPKMnfNn+7fVmWM6KWIFdneafrt
Zyz2mDkCQYE+MfQVTnusfLUuwG+PHou1vehCGh9KsLjLpKIDIpQcdhwiSk4u/ICYB3E6rS84BEgW
rzmWIbzpbI96fdnJDed9Z5OwOJv5axdmhgg9drz4hJXkt5R0d8VJgI1HM6TPxu3dic83EfFejlGO
h3vnqsH4wo5g1dTC6754YIOjehdLGEaaF58Nol8+qiSt+fADYWTHsG5b27yOYd3mpb/N6yiUGNYJ
300A5FfmdWyiTBf7CEKKrB8Z1rGbNBEuu1MyUNH9DX/axC4O8qqvycgWyXdavqse6TVLzph5LEyi
k2LADC6C4AjzwMEezO8p5O6pMlDy7aVl31SHy3QorUNmHGHlZzDxh9PDOLWXp9vlCXp+bvj1oSCY
rw2kRhRtt88vIfgWdlgf1VzjJ1herfjZ1gX+//iZuMT+DqBNoGd4jNuiPbyrxDUR5nuBb+aEt0sE
6x23rVWlkhMJjB3butCqsNRV5oETrgWPw7UyD74adWPGcJvCEWtqlL1r1bjRMpllyoAIJEUBe5N5
SI0cTgN5xmKBq1E2DsOnDtl/pLwYzGnkEHE/BaT+acKaaiX5TC9KSxqy217CEV4RM/kB8P/9vNcp
G/YM78gkQC5Ll/bwAsrru8f6Fb083KoW+hXAOU46mlb+RMjD9K2PNWQYATdr1S6jwE9gilrCKnnI
kTgbnHhXL4N9KKJShZHaK14CZ7f7TAa1Cndv3t/XJOoShjpL8h4KLbBb+J8Iac3qkAWfr+fyRIpY
hw2fCV5R59BeW1tq60lBGILNGzUXNOmQqcSghKij9SeE2jaaEpD0c/QLoG7W3PIn1oKMfaXKL1BZ
AkQyrdg4fxzZlNbi1MarhVoNRzEyQ/CnPieQoKimgRMR2M8w/URkcWyQHn/z84d7UQlpcBE43LA/
uMIaO5GPiB4CEiyLoltCR62kbS2sCy5XqmpMHghKEVkN1Nmi9n6WDDezic+Ol0vcgqw0xzsadDUl
rEokOHJDPlyKkz3/UqCzENtx2UMCNNG7cIG+o85htatGp6M4wV5lXSO91wT/TywiRlnXzr08PX7c
nrIayXCgG4G5Ch+MJXAAaBDanTFw8m+a70xiqZ2/VL5Mhf5tiuZXmT5x9iAUUo/DKaTagVa4CRug
3pIbQbYY7FsAOwIkpj9YzsrMiJirR8vqUJg3wqQQKQm5We806vkYSXVUWlQdYUG3cUAijSmeUiTL
OdUWYY1HFNkZD7/WlV34id0YtiPVauio4bISFdFdjHcAUkFXnGaCaaHI+sWzakQzODSB8qgC8VQP
c0eU+LYtqnxJCTu0ykcAwAcXlxI+93+MOR3RF1gi06C67EqkcyAB/F8u/lUXDQLAr4ffl7sKzHta
DYBszETWnoCa7e9q26n/UB7ATLv81GVPa9wO4VclIhBBA1U5gCjJbWU7Xv5O4lQrEgqwFeNO/2J7
1egR5IglqjIkQI+mmlwYxH7NjOf+G91E9UsiIAybGcTB+ezmt4iijQhHSDgmvjGGe8UiHj7+OWGM
0huliwNavcQ3ZpBcZHiicaFRhM1wXdYbq8bijlxcTAcsv0CoAzdGDHj4Aavia4mh+X7Ck5cvB8nA
lD6mdFfBHxnSy5CSyEbPN/uQUKkpHJmCgnAAUVngkE1xsTALgWuAIN8MnLXKKOvgWkNqELVGAfML
NMrFOZuKg6VDJDNF3WH8yb7qFw8aAoL2ehW0U4KMOf5T+3YRhYiBTel46G6HlkHneDjj8owoEEKG
R1VCrhSFCdFSZ2k3dLuu2wHwWokFdKMl3Q4BN5WKhNRDjbuKPE3oD+4i75CvU7VIZkDhQjkBfgNO
Uv5PLbJu/4emTVVs7MkMQ8dhW/4HHCOfF8myH9QvPEfE3TxCnh8PL2Odk6G9iAfGvEs46QPA/JWE
w3NSKRbEzIwnCGb7hiwXT26emX3gafGoMOiasoMCqwvvMXip2eENAw8Bqn4ZEB9nqaCIq4FNuvco
EkVHNIxanNOa7NgMPF+1TpEhFmhekVMGxBXsRsfnvYVWOcIXhXERXp0DE6Uo+7O8Lq98/cQHU0xp
Lqluoc4lwxPn4fbE1p/At0CjCQygQ12JkoPpkz9a6AGkTLyRziBLmsvPkOvLz+DdnNuEIQjX4i9M
ytHzwzjDAeuSH1A/yzfs/4RBtoVIhEEu4DVcCykwcI/BzxXykhToUhAeCG0Z5Ri0tDhU+n5udkb4
vcHvNEsWYluQtTKG9TUbkuceNlI/ciYfTeNI0UDFQLlQH6gSLiuoQ0cKB1vUNBvyw/8A8NlaVftJ
a4LkxSHb29eaRCKXediBGxv7jRJVruUEhcSZNAVS0GBFkqkzBixKBsZu7WFUQyHNcMKtQkD/SVWA
/vP85wV5BrddA2/9LOzyoU1SBwhAJawVEXbLxV9YnwCLnv4gFyQqXhQAoyD0ctMb7XrHK3+43qfr
O+G88GQ0RuNYLAtXIfXUjZ6F3aDh3UZmi5g7eGfvxWCEUIrFII4/iyueyx03Twb6+AthE8PtztXO
OAxfE/Tz662ucU+W6QV7VrWDdfK8ObyOVMVvtOetSX4MAmU8M4RBG1g7jZhgkkrYUfntMx7u99cO
MlDP4Jks+H1/O5A8lj1wlPNIdM9xr/woBMy1BECwsiji5ufa587Pfo8S9z2iFSxZuOWhdnHBywMM
QOGBwrWORQg2RNzmzjnhHucS75eYmSDJB7D1b3n0RKFikH6JvQyiI+fE/W1SINmRhYs17yluO7O4
rZ3nxxrva8mHQUI/yZAPzXAeqW+6FZOBgHr2ctmTHM59bIh9Jm7i7RquJv+MIvFJkgJl4SsXty1X
bU3H1Ykbdoq4Xblat0t1u065S7lILwgQxQU6rlcnOcAlFCg9tiR2bXuGAifUYPMqCHOiDiMVKUBn
fEnQet7QA1xjed8o8ZxFWcFNESoH4TtrJv11p+f79VrlTt1o/3Bta5Ktt3vUiKpouzy5NoHFsuPM
UcpUrUbDmM64WXyN04mwv8F/9Qg9by6uUQhmmDanzXqFcn9yeXJzDrvtzsSYYrsqmaGhkeN65HLE
MYTjhTtxIDLmfWpj7S7yiZf5qfhcPfg+RawxV2Hn+Mpv2xRX4H/vJxXd+g/zM1Wz0BboiuxwMv9D
X5DfZ+tcY4nj962QxkBsJU4GF3O7Oq43IYbyFY9fCg+IbCTrc4eY/dBlO/W+wxCwBBr0Nt0kTugo
baC+Dpzpni1Hh+UVR8FVIXfBmogjrRTGfeebz7yNEFuCEAi55A7G2dziW6fnSfBCQKyPL9Fej2hI
hWNdlQlLwKJ4yZbDXB9V51gvpwOjsBogfqNbdD8p96hZ9iWJX2gZVLf9gS0qfummHN3IjLHixz0x
IeXZyRI6pzCHJogcfNq9YUJ1cK5Yj/pv9ek2hksTao24YrlfuVzRj2qPg3w92NNeJ7V9FRwWgm4Z
EUVWsrf9sveJhOE6o59iRm0KmtMZsx1vd8ED7IS1xZkSxOXcL3HwmsJixiOfBHqRx2d5xAHr8Pe4
n3BipwphKkQWFur+6PYFcu6BtITyjkVESmQXzpr8/9p9a+VDVh8xNKiz44FJIJ+nj0EfjKsrpszs
S/gghNPOzCA3s4dtBgn5gwHjw06uTmQskTLFEzHPuAmx2dCgrrFnKDKXy0fA6/srDB1irpju1oI7
pxNKQ749QvYqxtBEWJl4UOTMJoK+rZkMDfzlxDuAWwYjS/WZd+CNgM4dho2Sc0CSAg8m/LIpa7Fa
3YwhZ0YykNBQR2df4ZhAMGGoafHhuDtYahi+kttyQfvsD8wXnkz4JStxD+nn798bZojwlLKTM6eK
2S6IE5B9bnNgZBCgwdqJD57rlQ+evIMe8z4+cPit8H1I8NDnuOUwBGwCGPZGou7NHQw28zt7ABxv
A42pHDSscAo0XvzyBdsZfiH4hUXR+p0XlGhL+NkwenI1pZwUD4Pna5cxTiH8oXR/ADEg0vWTpryr
yImh5pV7+D13zBpnTJDJcsWdEntMmD32hF8j/nJe73B/eQ2lqLqXmoPyCy69e6EJi2DfXchw5Bth
7swfkyON+jV2+zvDZ4QeeC3+fuA8RBryKvNVfvORUJ5gy4JS4nwPNfU3cBAA+aM6oRZiM1ETU1/I
lEni1apdClx4hOhYK+eAVWS9HPgPACNsUHJgZojt1+ZTd124cIlO9rAQyiY0dxgzDd4o+Ou9v+NA
wwf0pqR3wtYhxEMKpLS+ub6DESsX0yueoRjOmsKTU0y4t6+k2jd0dyjBqj/gTG98a+xywajqcaxh
Nn//qa1UJF56AkfVVMkO03LUlqO0HCfpYCCJLw7msMcHAnj+BpYbkJ7y8zsKptn8UDBVuIY5AD1+
PQVMY4okhDjE7FtxQwTLI34D0FojqYn1P9h04A971kIVbdid1wUFbVQXcRliyLigM1/H4X9OUL+5
06l2GtnvPMeh0UWcxTXqNZDbi9iqY60mJzcufeqdzYAcvwtoiUMt8oCwaoSUrHyAG/pqysh3TH4R
iYcP7+aNo6dXnouRKVMLIySZYQZ1YAS1h8OOTaVhBBhUks0AY/3OmAA73MpX4EEzAwMA5DiU+JAD
Sw3waG98FrIVGZzKZcQtGADQF3HWvwpPyt6MMmwPcpGjgOtH7p5KTBrEKGOr4sB+OqzUkZiquC4E
Cf57/e4TaMVRNo5X/Lt2Vb/L4e2a3kXdYYMxltDfUwM7az/PU9J+J1glakzQkfRjrELLgSSG9bwQ
Y1GyaAd4LmgDsCZGbrkWL2AcVohLH8Rrfg1QCrN67P90cmtEAgO1Ns52v56w7Bt04uMI7/EV5laG
P2V+widyI4Clweg+LCwg8f/7RnEHH4XtJsGvfKOl381RO0cFKQKtoI7KAE52ONk8m82PBIv4HFYw
dgRWgNVITosyoVjcA54gD26Rv6QTvDm+qCssUj0gHqsYfRxBfIQSU3i94YEh6tGhxx4nDyYA7NVf
Axgbfw3IDZUUfHP5OaBtWAL83HU5YeU3DFGARb7gbuJb2E67YN9j6fNlPpoidePSeOGd4kG8zsM5
bewUAQWCPO12QJA3Xo5oRjl/jYg0xmwSaYwvL1iTkGuLNUkmJdiQZTF6UOroThfQICBUjQJdQIYU
/DnIZubbJcQHv1go6D3+baamlKhZXFTx8nIlP2xNTZDZ5ycNc65LmuNICdhMshuG5TQ2ZCLNT9cF
jSZ8MDDDHQ+QLFvc8iRjZz0DDkHlgvS5tzViPeegkGgaAhkM2fbU5UjAlpIdpeZoKYTdwnlCDw6l
GZ2225eJfGfC1dzwLdlJ+qGZ9s2u19EsujI6BzBDGZYN/kFiFOEClpDA+jkjVNAWFA50CqimiBUX
Zvn4+QnTvh+X5dgtx8dywm2DOD/gJikYjGA0AqwfpADfvpZwIshjL518POdHGT8sANs9Z5v3g+7/
chaWGgaEG0pyWDZ96ORhTwvJpc+5dU9KvP4g/qjpKKWu/Ev+BV3PqI9ziGy8vKbIxvMhDb6RcGld
UvFhiKAJPhIg8ZE5HKnucYuJB4DlO4UvX9djCaYlkHs4ywLU0qaPv9350rwy6dEvArPdJpC3MTgT
tij0kll/GpFMgnL6iatVyUgeixYbVXyhzCEDFqKf7V5g7uofBwJetDekEB5GtHae5qPwnx1WPiRk
SJiQ1MOEMgyJPMTMKqPoHJFqvcvOgA+pDvAfqlVIj7IQ546nK3aVgPC9EI3gRdAwcJdCdhBOKhid
SgftAnMpab7cl9MC7tM8tc1J8eD/4O3SFAdd21dHvvWZBwPXCd1OhU9mcNbEt54elfUj6Csf/3Yy
X8vZk+m+Lgx3jCW9t3t12efWwTQPxihSAqaRuiY567FDcKYWO5Tg3xRdWLohldfo6nG2qP0vGWbf
3K63RHb8/pmkSJg+U1KdU8h6Q75X2Hbw8Z5NIN6VmudY+6ne2xlQjMgGQFRVp9jw59CmxkiQZKCr
gsAyT0HPjWnZM5c0zGxoTWUSffuK/FRX9xOeMdAled/PqrsdDqaLv+vuVu5nVQhUC/zEandfZ+It
spxjmR2/2UCzVH1JcSEpNVYLJCL4UxbygT4jHXHVvXr3C34H+1t76OWDfSJ6b/OAquQ4f2rYabhU
kr7A2UuQJpgs1HCsCmam5ZBb8Fu3caf0vx3V6cNPlMgPl4YoeRAe+wMeBAwIxJWL19uC+yDvievt
EdGP7HJ1L7/xrqPrxtgSPtV20otZNsAzXNYHLtSCH99ztkJuRjW+FJ5HCXN48N0tJ87ElmyssO3F
tc6dzlS7Csc2lDXY6pEKewICjC3aa6K9HcWbm/1MZY9IGapD6wrl7ZFEkbk8trATp7123xV1er8l
amJhgsooEOM4VAD3t82MmJEmnkglTJ5Z+Mpeuje0O2hs4OlzLjuXtPwiwgMp2Pp9ru3duU8x+hnv
MWcg9qJhzt5+AyJorZgTiyNgRmaXnablJOMmxX8EeOu28w4vmWxIUbNPilCzV02kgpwKgLBCoD8G
NghKGdKtTAzWd5t74cMO0GJuqXpYppCpN2L9SaZhSAYOovVs+LBuBNqaby5GKcoQn40UybrSezLR
irR3ayAnxRj2JI0LvSyHi8OPmqCXwVMZoKpgDyUEoYilchMTAjEf5Z0HllS/Nk14eb1OJCWF2ABV
qsCd4ZXUWAL9MaZobMml9LOCQOlA+QbO5u02ITOWPHe4QgQowwxyfO0T1eq/yjP0jksDQX4o0qbx
MWbnA2QuCK6KrgKUq4/t8F/6nJn3vCxH//pNJf4oaDno3UPn0mSJVhEYMf+B2mSj51NGXlVmPx6d
A7A1nYP+cpmPTKV5x3BxYsAs06StscFcPXA6lziw3X9N5lUxZFtiqOO2mFubHha8hfcvKxvawjG5
x4xdRe8Y23mSjYk5JqRjXKMRoniV1Bo+UfYbzIZrKm577fa/qDCG9p+6eEOB4abJpmoa//RcGTVz
vHQtdhqQVf84sZOFwOrgk4VwL8wZvDCZeUUEhDIIb3WsNFlQFOhTab5oOwZGs5cww0QZJgg+uGdX
gg8Ff4RWNI/KPLpUBFxFxi9ErPBOWfARKL9hn+KRjwDgirHDRUTIsvoufnTMPlySQxfUL+lBCTHM
37hvMGwQHsCwwaRwo7+Z6YFsBBaCAaQCf1cLbCxWkhGQClhIaM7uJhggihCrsgwX3/gKpHmNUQhp
mG7U0B1xXgrB295MFM4RLfjtHj5+8RqJb/cLPL76fRq/WlDCGEGtjQRKCjnt3g1FWPfQg1soOtZO
XBCD1gRYGHwsmmhIQjTRfCPye/Nw7dF31rYD95pKPl5ejJzSwQMS0PF+jZc8nuiSif/M4wETCT1q
26gqI9xWyhJL5nAcQqkKhwKrANciA5FAkjjToq7h0sX8COMYXGIDdFstuVEgd6E5BTuBD63yYrbp
rqeaSHpqFkxM7EgjF4X6Er8dBup29LAjQjk0fuMayjERiYy2CCnJusjlUN5KKcWEp0EFuFrxjPWO
gEoiKlRCOaydQ0i0tesZvYVA1aeKKQMPEuOSvX7E8gmSXknQvA/ifYXPiSfBGo57fcvgHtBqgncT
jUejx2yHr7zGgANpOkaf50uH6+evCbiAwQeACXRKZra/ICnQQEK2hnzZMaOhKWZL/pthgEESJION
XQDBAH0LoRYws8B0gDQI9d3sggw7cX7d96YCmhz1e163uwrEiBUZ8aMfRDoGd8CMBWZMg1h/De7w
JgMFwZ5MWy10BgjQNDqrQVWzBsFfx9WtjJs4lBf/PpwqkuVAzktMuE7n8mSW3jXi6UONZdQGlY4R
Gyk050eIhxk58Zx8RMVPVtBiXo0lP8NtCMrMzEQ4BRnBKcmZ2HIxKENjSH48pjcrX3UCVuG+OsHr
WMixQ5jEUQ2Ekn9hDDYhMLiH+B/M8EF+0V5fMEgAd+PFUU4PzoHLOxwlKSa0x8VKgdAgWHL83IBn
qPABBm4AuOJ55P6b/v1x/r4SQsTOKRAB0wvFZL+gSycsRKRgiud1u/80EB/dY9Ab/VnGcKJwyaEe
PgOb0J1dPxh37DbaeoCP9h1rHaFu4iZfHylIEA+TpTHO4EnWx4raBHM7GZDh4GQMxA9kq+AMNd98
uAIwCGGLXFOZulh4PyW5AmCTWCw7Zt37uO/jBSPXINci6xF1i6tjy4TUOkR6ruAHHmAX+mBpgfqZ
PIaWQcEaVHi5RjS9C2HfaxaDSvvjWz9h7G1kDyix9Mkb2QOmBywpRiJGhv2pGIxA+YBEIbweUngW
xePJxCisfOoX//EVhbaCVRqQ4SNGoS0ha2sFM30o2Zphb4eIES2gKrQ4GqWeJ+HIk8VQDkIHWFB0
VjRk8Kyqnf6bXEKQfTILpC84ruMhj1OKcRW9J6VTgZ/Y994lG47+hpLlJjzWMxU1juljcVYixFzN
MBt48+N3k6kI58kaS0AFiGG+jkQklPsIulZnR8zuv8LJWuZkYc5xJQLyZ658qZHzkZtUIC6Ju67F
Ix/xLTOXXftmgN8cvkLJZUFFpA22p5Bqh1ECS0M0Nrj4+dTExQgOAMY+xAda95DHL1IKYCEyR8Cl
rCPRbk0p2MjwtouwSyVo/hzPU3w34qrB3ivAUfbuJGcl0Zm0doljx2dFPHubymR98g6emBbYiIt7
Jd2sLJ67TETnq5177RQYpXju1q7wfl6/4U0ANjSdg9zxkZVOv/mEbG7FOJ8TzFhNBvHXXU/2V7vv
nH1ZMZc5OOaheRxng7bj2BkAT/6y4wWA8iKmZGqQj4IczWJWxnjMXCdm8KOZpjEyk2FM/7mjRWCW
VgZmGehrUz3ovuT4/Oign9D9GUz5Be8oB/WQmJBBo7nh7EQ5BwdGFTQaWDOgRwzMkP/nrgs9pDqH
icaZAqdSCVg4AkiI+kj3iTZ6CC8aDvoKhBksAtawTQu6cYK4YXIwjAwi7UVhbrSJJCDxlnxJHvGY
PS6iMixk18g8MjQHquXymD8OZyLNpj2yj+rn9Sv/Yp6GwasBe4Z7H6+9uzc/5Ry82I/ELW7nT9IX
jOwnMiyxynu7SKH2fZOwUVZB4f6l+2BAPUmfyJ3nBB/+RiHWezeOOwUMFdYgOmQl7YP9ECoRGAIj
PRz4Cyj05HxQOLpOmZEN4JoQKDnp4OpD+flVDp+dz0BGQkEPKL0CRzY4Jojjd7ofdkCJwJLey83V
vfYMh1x7BlMaf/EyQcJ+nzwX8RmThD4a7IjBWLlmSdgoObHtz15h2LKKI7YXjAfTDtng6l17kWL8
5Aotvj1iYskBjTpyUrjjrZB8cjAvAy5aMv8G4ztDmELrQg80x/XbX58JHwuyPolleW7rIMF7eLJG
eJU7ifxGnVwlgHMOf5SiIEmQFgy6bAySDwVyalBRRgR28oJVsHFw9ENOiwPv7KhqLl9Po0dGIyxz
ty+mKEJkicSsKN9pe3BQJxqJKarr3GLrJtp47B6M4ivK6OacTPB6ytfq7qqrcAZdNIhwPbXeGlZR
vdMjyVdvwWYEi54stWZvKF4cdOKEYnBnkU3QIhVK+ZFuc7j7zXJq1y4IXKP54dxdGPYaCaMGlBUU
sFAzXHj2m9WA8m+3AYdZ37qYKULl0fixFwseD8nk46c79vkF0/xo6cMfmJjea9JK/BmdN37LknAz
rcHLtOBCBuZq+zqOIa4P7vhrfIt6YlqBA1wMq/SJUymWp4jDWx55yIBfN2VnYuR73lUwBrQErKPj
4IaZQI3fuTJmu4x5UOlCMyvJbqHNBku3kgFBGrri7AnzCvqHw2D+NKk9cYbcGFOroxrWxMBDcKsQ
K5DJcLc9JS2lYM+nyatZHx/vy+roQMOp/5oswYmiYTeE2zqeMf43tNRuQL4onr0KTTNEAB0XLrGs
WYCLOSIxinIX80plCAssD2+JDh8EmqFE6RLpI/5VLhUKVso4Y5zj+znpITdfXABAxuO7ZQUM8dPC
Qa5nch6N5FwrARIvUjiQuSKlZ/wMt6z7xsR8o91V+gftbjZn8SorZ2aauLzVX1DUPxgz06dhbUHM
JOk5BHfyS2ADk8OBsSIfGWZIBj4EXcqOBDC8XqF1BHixIJp5Y3NYCGHhaa82I+AjLPmXPR+LH4g9
gExtbv/R3xwwFg9Q9cYrxUegvwgRfS6QVj4sfp6lrpArMjMWnxcSLBaa0YsRTAhGn/Mnoiwwgqmi
zVBTzSMUWw5wPGqChRh74a3LsoSJJ5NQsXKiE+A3o+pK2j7BY1f50Tnx9YarZ3Qboyu0VFgBZAtF
Zyt6nOPBIDEghm2UyBeP1CnT05d9ObGBD8Pj2D6Oi3E8X04KdScO2lgwG6fcOBXDSddxKD21i08P
vSo8B1PIs3TQJi0pqFB42BmwWkwMQ61HC7NyWA3rvOwMdImfbuv49exDb5eZGLwLfgv5iniXYLwI
t5d52ZoOgYfEZiNh0CN+wZj1U8mGADt5JBSUdfqQkvGWdIQeY8s6oh4lzoH5KH+HtLM/25+NXvBm
sPbCjFMNhVGvE97VsJhcyS9yNHyw8AUEBzsny13VLcRTT0c7VXB50PAdIn0Tn8pDhiG7WxSvpHxi
l4qHWV/EDx07NEwNEPoIilRtHsqVIpUZBwNaBdeab6M+rPfwo3Jptyi7toPqhRdSeu68glgd4nNj
yvO5ikds6VB1T0SYRAqUNeS8n5gsAIiSDcScSIpAJL4yalxAvisX+QnlMwYC5DWjJVw1KCgH6GfQ
jXWclpyDnG3IjKlsnvmxJueaoFYtJk4EzhEYyIW/F9np6J5/FlQBsMs2PU1NngXvj0dLVYnwTco/
F1+C3iSHILlbIixNfQY7LNS90RygV/chTZcNXFF4ixk/0K/wgGkSz25FLmG5Z/p4RyJ+DQnCfJke
Sb16vJWEhz3Et+1I4tvm64ivfySwZlKekluTEouSk0L2SGySTtffcdPE74CrwO/o1s9KE0Z+7pC7
C1RUWbjELUOgXnEmhgDBYNz9jVqIN6QtPeU3v4bRMYmXmH/xevwPcoO6ivv+wZZX/w6LCP3H3/Qd
ZX7uZS0DFgEUyUL+ftom5QQIwnATcxM+FxCQbeoK8AHqAeQBMwGwo2a5OO7t37A5Ae7oVqwDoKPC
CxRj0kss5DCpI6X41iLv2xzmarpniMkiCBCvKdbJr8Dnr1S8H+gGFgiAGhuige0BtiZyXGXRXEda
ERWEDZjBMAVOGWL7SuLAEuXQvvX4lHDA2YGDe35kLoLeRiagJbhtb2dmETefYToAMg/X55+ZVplX
0wh/Dw5B7cL6uYDasZ+mEEwEQAQ4hN4MHATBClYU+Y9qD/YB8AH8AeqBbhG8A7sIkA6bs2s5lvJR
YbZ6P+hXSJUknPPxeRJIJd6G10S+kcZwV9zT6YZSWvJNFGuDa/ApfdDoN/b8JoH6xMeMIgZGCeAS
n/TMMITYT+68o16TQ30ynkqmhXXKcSLCcMT3AMcCt507DCeoyYSyCJkCHAORJqYwOmxDrk68WzpM
KGidduOylwB5xwNJLvhJl0SxzvtW2nG6casz1jCirsVrkZsWLrhAYJw9aLxN+FibALlYGO2b8W7H
fwK34JpjkIAUvpGlOwu0BagFnAWQBYQFeAXyilwmkA6Jk6jdA14bb32fEjDR1btJSvkASZgASMmb
HSoFWtbsPc9D8jQEE2KGjAFHlPuJOq/FmQ6+fAyXgHjL2Xt+5MJqe8OMhKG2FfiQF10LOwz/L+pJ
LyPWW4GWB5N6Kfs+pBVAwZDS2IOxALAsmAYiiJu465DNgKrrQog0o0jCiQ4diYxe7cNq+XCAggNy
gszNQuxGDwmwJ8dSF0tO9HhEQx2pZjigUAqYk9fWOic3o7pIrk0ytakFj9hjSJ6gqvw/OSmT4vIk
j7BjyEtGT7Q7HO6O+AuUkI4eGQT9HM0cnRxtHN27JXRLd5p1DlZMZJ5vjM3Yv9eICTTDmD5U8JUy
g3IQvRvyLaTjRVKZJAKKVo0+jSaNDk3CBzSlMaMrE+qHtRmjDcMNiMYrSejBlGYdaWZ+t7ZeRE00
tY9VOdWRExiOcE2jIYJXV8UgAkC7pZF0BV6jW2tWq6FkhwzzacfoxTCTRnwOW59ebOPpS+Dn4R9C
1Oi8/h9h59nbNrat4T90CbCXryTFquI4cf0iJJ6YTRRJiUXkr7/PpnKCnMHgDEBMyUwcW9xlvWu9
Bdh1ou2DhopHcrVHzREGHOCsYwH5QBhuwC+k/Ie3CI4+Mi1G7PSTNMZqOJDDSCCa1u9zRNnWVn67
UMtDr74IqIXOvY4mEU4uCIpgeZRno7AFQUK/wcZMkBmp6eEqzgJUkYQBnKI4N86p+8Is3WTSAWGa
EpOMVcV3BeOgjAScAsZb2HUxfcddDGtl8wkcxe9gVCfC9zg/rai7xFtCC9BMLztgmZ35YDJsUynt
SOErsYshpuYSwU0ON1s0ifk5BPaf2fzX6CzHojRFCc+k6q5zzwsAYnI7JbUDlTo2OHBs4ZiHszDu
gBhNVqkjrfyCdluoqY2pRUBiCMCLCb1Mbg8dNZy89FADtRB6kYKwgFdgKz7a3x8L5Sb5OMGiB5Ac
EmZMXFgNTo+b2xfsZ/kAiKcDTznSlmFZRpd3PmxtNEvfW6buVSSfZKEcZiJ73RbvxLNIxo54ltzH
Jb5mqES1Ue1Q0a1JeSYc/zwAXAGtoI+e4Pm4Dy7MXCq//4xJFfsFZKWPX3sdo2O+d9BztjlTva5Z
baf+0T4mQpTcU6dEICaGRvrrHSUptY9cEx82wBGw6K5tQNgAFNKetUYgoI0HBAL/3HMcyCMgxAHA
U2rB12SYhLrg9MX8kURK5aMmTsgjMD0rj5AwWFOkvkAJaw1/RBG+PuefvBRQH1wHUB2+3ei5RFzr
brCfAC8wRtvrD2LvTHUbMsrDxJShI92foyTYpLx8CA10e6wwa7zT4v9ED3XDyVZoo/yuFFsQTEE+
dxM1UzQ20aWhLRaVBkg2nG8hkEoR6AvoBe4CdIG4OoQ9YC2AFigrWx4AWGP7ce8/ZUOo2iGCb8Su
vLEtxtMAKWAUGIpEe2vNvAEqQTURtT7RHJC7OiThAj6xOmFlgJqAAIz9mfmjji1IcE/UwgWxCBIK
L4p5BrQM5nto1oACyG4bWklBRteGMw4tD7FyBOhE5y48daGLKbBAXWdGwG2IuFcL4QoDEZnKIqV5
QBdZXSKMmXH+JZxBSi8UqRTzTQLoQg8LfWlNPETEw6ZH1wSvpIdTDq6arSdbhPBulFBud6xiglXp
3AGn2PnCVfaa5OghyKjOsHHZAZ/ATgyWsQ28OHuGmcClO1byxFAZVWUP8Rf+mVd2H6AloNJvkHT/
vDDQ2bwh22FefQ5/hwwAhfBBBgSVGS5hYJ/2FIN5sEHGAnk4wD9c8Fu8xSTrcvlaO3ANoAZEU61Y
RtYPXHErfoGWD3Kx1ajh06ISl2HIYSTjE9kBRV5AFYDKnUcPPrnzzBzp/QrRpEoKE53cpvg+pQz0
LfgJTSRRdF698RZSVyipUqTaEF8w4EVhRmU6II3k63UIQUagpGiqD8o3/UR3JqO4ois1pQtY/mEG
xazKfHTPRuXrrZgjaNPGsXk5VFhC+GwzZ16xTRH8ySrgmzjys1Bhgy3iKz+fJlwpjSzAhZaKj9S1
YDyFZHJfIGkIwJOh8uu/GkQ/tBH4RrG3IJsCTs/ZhaKcga4FmhkVgWMQUJ+3X/xKiyQmCLOv7nWu
aUI6iQOsI/OJShwEdvfRpyqg8ADHXY7JERLOAb5p3+3oytMPPwWRhNx3pV6SG4BSoqMBFkyw1pQA
CDPC1dcgFQTAFqoSEAtwBcU2QEUkXqz4BHBifB2uW3vZXZ09UvmflCrgST5cgAlLtj4LfmjZ7cRr
6jztAyJwJcevu67f7poOZtO+ov6g6MkiLQOZeeXPuQujCWgpbOOOj7hUg0oAMbhUA0YGkj0YmGNA
8DJjQHPxfJFGeOlwiMVmO5IyETED82+FM2CZcYxBMXesp9MP+6vJA4uosptINYfKCp05HY6pbghc
q/2lnINZ3vzfuWrtzphgE90iHM51YmTIulqN9uHmD6XfRzKGOJ/MSClwofPCud299rqwW4SbC48X
uu2qNb8HHZqMIDHcQkW/htBpB9BiiXqRnOnRO0XnGnNybqmVv0TD754V1fO1JLgPIXR+0w4XBbn1
//U3W2/yBtEvw1cdpR5MS/NfbOkV8x9s81Rbtww8lxzbNLW/IavFPEqGXYxC5ehTZILrMiXZUfmT
6RJkz0RRtgDN1eJY+TifAp/KE/cFCqk5AGTdJ8qArBFqGxjgHGKNgbm/lQ5W2rTprImMj76PjT66
PiJjv5wDXWPoFn4b8vhwNkXfngwFEj/gWwFRccTQyPMJRP4ACqbgxOU2BSrtBSdoqpA2epF5C8oo
NTWugo5YPcmrP/x57dCefkAW4z7mqoYptuwzRWQhzAr5btERrIgNFHdZiLmtxW7nLXBmArxoc/Yb
Kiad+ZnlG4gogE0cuVwqKG72RXuo5L0OI1X6xVgjogklKYnqtdvRk4TjeNk0GjMkrCiFHbueNlNQ
TQywg74K6ej6mexfDHoWAH/yc9Io67h0k8gjJAiL03ZOyjmxWHo/TYWzLzk2iakxDYUSJ7hKpHPe
RO6n29PHNzyZqgJZOq3dfzNSVG2h3Po71v5zRfzNudS59b3WD4PA2peMF7LSmj5YGEwbCSpgdeNJ
yoEKRjG+MoxH4MQSAapCPGCh3NcKrIPs+44IENYK80IaUNDsKSfWRQMT4U5GOGWCjMDq6akjWDrr
GgK0sIzg/suebsMoE7mLSrW9Wul5TgmrZFWRV8nCIrKStTUr8aWPL07ECju/0bl6LDW3sIKe8Rpb
vAtux2A4hU2CIGAr1fhZ+n3r2s8Tlnv3JUcOi3+6bCrsoCBWOJTMcKxdTm7Gww4TpY3eBucykNvA
VMVi1FWxHkfeLFfCuirRSouFeSP5jHa5WJ55L1Zoti5S5ZoS5NFeverJYDqoxfO6YGspErMFLbqd
I11zTz9G3q4eMmBg/TJdYAmXaNiIaajdZd98sJQXsCXKMxrz25HgTTOCn8mqpuZnYTPs4BpzWdcU
9TwsbdFQfb/6KuFc8wfMSFY45lbUOFhXwXhiqWO/x4OHFQv+vualesOzfFoEgvlmc2jX5Z/RNzju
m3UTlJ1gbpJXBnnTGQR/04LnRKwkxr5wWN2OTT0wPnOd57ERe2MhmYmoRKgDzGzLgE0yM7HV6OME
R1RjsqunS+cqrWBC8Rjqum3agJDunz2aM8hGWPJjAUnTjqRc7mgF9RVsUoabUPbj7gIRFK66cCFl
I5HuNrTJgFxS9y3I1mYilK83YaTHrqLldYa5TNdqcpsfdyYgYcCTe6FgJVfW8LqjV78omlu9kLLF
ZlMhHBIVLP/adfPjSHtHuAb/m48JsUr/tPccw7RVRVM1WxFG+H/0uZp2npbjkGOqrm0g/MD2kZxk
NtIx4E2tka/uUIhGYXNOz+X2BnUfXhWvtE+46rWPhWWAipAi3WYTQQuGNhejwxi7nSqTfCEG8bcr
LBsxgGf6Dlx/r8xgXMAqgWNsIPBC1Rb0K9v2qenUTZl58wuxbsJkDL9IZYPzIERrCA8tYcObSdlM
LRGY8BxpWOFp8CuCbZI9UocZKZr0VDA5cO/ZPGRloYigADtjDK4QRkxzhBN0dcKjK4WnyMYXNAY6
2MQsi5/SNEgS207ZDlIBdILdKycHdj8tP5MN4zhhTEhtD5+Ekn/ZGK+m5dO0G6GK4JENYUD1SyYY
KNfInYb1VtBG+6/wHn0zcJDyXZAGtar5spX5rxq+WW1g2kIbgCGPzlEIKPk4VOjUWS7UAmc9NgGq
Y4x7KKGQWRbB/HDg3ppU9hnysmOkDtE0hb0zCXosQsMLRv+Wp1GD3lnvtuKiyCddsAbWlBFYeyT1
GjeInbRDe3gf/TDBIJHQwiufnPdyK4x9k+2dSW7QchtCTDIxscrqYHuHjmTpyHbkrOplRw2VJqzl
IPOUlAjS6xRD982Su4MEdHAe5tezjpcfmNfHZ49xMKFo6pS0NWPNeKlj1hpkP3kjOVRTgfr1tOJt
5l30BHpB9QYrjoTfKiFcV51PFDRdMHLcvIXoDqEKwBMIEQXMma/QKuv86QO0xXlEKiUn0e8oTp3R
zeDBBq1JX1JCfQjLR/oHlkz6VrTX7chz+xvKPb+5CvOthm6L4+FfBMam+XXGBRk3sNhakmmttYsV
jHjFuId4WKVVn3oRqXvz0T/BBaFVhPBdFylaC9du+DtV0BlifY9Yj+EAe9x8+pdmtqH/wx53ZCzs
ZNnQbGd1Dv9jj5/KtlEtnWWWo7Uh31E2f7GGqbWQT7F/uSWRO9sGaZVBx/DUCPoMEVKMtTbhVcEr
fbepw2Nsd7v8CvVVvXdhroKtisQNjIwk6YekJ1MJboUdtd3ByFJTiUnbxYOEDhH3XBeItN0rVM7Q
zCOH07J3F5SZqGh+aVyIPbljdjWL5iyqPR0EvFJdsN6mA1ZiQUJMN3JbT+qDK8Cd0BYUEYi/iCGg
ub3QPPnqviClqNVt1u2sLzQOCi5/vXE3sGv1EuKweYkhZ76heYILJsfXK477IufTkCOsjeyo6yMJ
oVQeenuNIIiVxQotfMKwtSBvz4MO3ntYzv82qcanWme6K3lL5Ss6Hn6B6nAkhsocmoYIhJINjAbC
KSUQynmwGx80JP8HDZ2bAEJr0bvOhAlNvFjPd3D6vxeBJosi6m9FloZ+noLbtPiva/beH4vArlsZ
XixqzeUACJ6/nF7tJ7i7jNNgbxGTDvWKXrIBv+GdmCuEKIWbagcmA1RbrJOz4EAyhKLtDwOyoEwC
1uPJ4dK/zoRVGs+9PW+ikavD11JFioZJJK281dbarAlLJPFkc8U6gUa38gr983QRzElLQd8tBgiD
5UuwpHG+Wx0QZ7rVnxDyaEFnmIQGyJd4VDzF4fs8g1FQMtkkDS/BeUHyLR4dwz189qTNBfkW2QFZ
YK3KJsRNELxQ83DX3CVOqJw0RMQQD/G/fKNV84zIGt4QttAY2vD89oRGmYXACyk6D6f0b09ojusF
s8NJeJ1yYvNgd4qlDc9gi+e3J3RjC1voW4RXS2VvM/x2OfGsbT5vr822a7aDkkLgOctuVqb1DTsc
uNHxWYvlY9RI+NPosfrXNNDiiZQ6QqhEy29lW3Qf5/PDMcoat0+G/Al0N6+kjuyYqAd6wephga9F
euDKa2ln90qPBglAeP6k16qF5tfrlFblVrtSU5FSRDC5d8l2LSLRYyJ4VwhrzhR4XyAQ4AMH7XxB
iYPRrR0fsbGl+U6Axnob/McMeb+B5U8nh4wH6eLW39ANIANQ8h02F9d4HAhv3NanrWOl3UjgaQvN
joFAHeg1J05QEvuC38awmeMNqpcaeRctICpiCMZTYKO4vrn9+w2/XgfPz81UBg5RVJRtWkAaVe5i
6kQHAFTp5kQu02dLtTk0VBEOSgEHOdb0TCnV5y1zHcxInWaL74W2+l4gs9AUMdTFlqu5ppcb/Z9E
w+rpB5oNJtTszvt8mnOadohZi6P6f+9RxfqXPWoJrvYfe3Qq5ctpXBB14MWlvlvr1mRfsinVEHeS
14Htto7qrK9wkCUGxktMIBHCNmjosF0nf9S866fYd/DV6RQwpcH1YQcjNAvJumGY5GLChSyY/5Vd
x5ZjvzGzY6epCUc+c0G2l8LZb4g9pa67iZET+4hajZQrdhAb5wITofCdgB2D+o+9ctdAXmSxP8gf
/L0tfu+GziaPnkKG5c/aZ+FbGL6itzISYyYn2lXUiNC2IWZ9V+MLpxQLG6YSixqaklTz+lyWMutY
xxxI2r7QfGQFv+TPioFIUPQYWwS68u568bd4BrFuaTKVYrmyVlmoxELDXoGG7br3znf9jXVpkA5z
2qpzioKIs4PJEB4mzSYh9FomcqQKroyOXkXDe00tXtdYJOUJq2upxKqSI9YTi2mYt9OPHIDAXkYb
dxVDyOYHy4Y1M9Ss++hfloqi/cOlrqmWJVuGqtoq1P3/XitqqR0X+PwTvH0p5X1b++yTUW2JWR6U
XWzakA9yLnw8Lwejw83MNW57fgEGOAP9Gns2TgNU8jG5Gva7vRNT/iQnpodjmjYEnmwaqmSAHGjN
O71eAmA5I9SGScMcq2VCRAjtTOS5Z3T5No3khNgBLgSIAfRsAOOIoaknGH7fNA8v9+Aqxoc4vrFO
mSDC331lJeM8WCUL44ljUruvLOga63mULbUvU19RcaCLXmgze8waaSr+8oUjQWvxpMMrcwmo9JTy
IbLr4ZMbZ/i83yJQgoVIm970Feccl58LFgWpWkJHXIcd3A8wC2eaHcITx+pHr8Plg22RfUftkX3n
TgLisEGUj1MBPeOTrcT9xXOh8jXheS4eU1pN47vwrQ/mtnD7s0eG+nQmUC1xVxJQ8FnhgVlgOvtA
a0FjJKqGhQo/S+R81qqI+swWFw86uwZe7qzLriiE+rg/bfU2NQklGj11I3+/Pu4ILmB25Iiv0K/D
T74IX8FGYsEXAR40Iea+zf5aeNU6Dj2uVRjc1pHnGHaPAWiXPIRgyoKLyee+GfATgnfl4DCqYZmL
4CiYHu3CG2RBdb7eBJHAgkuA2sGTXjB/vPs/Wq2Yy/NgT2qvDqXM15hvMrKF63wf06NaViLUyzcO
4DlB0UvEYkU1XKVZBZ5InSt1WKpiZmcmC6K2NnGa5Izy+TH7maMOJdMK7gGB3Sub1YLK8kN7HIms
O0ZXyc0tUumg202JpcYDXtzodtV9jJQOovP32f55Lr259NVSeHHzOKi1mZbqPjPZYR3ShvythCXz
TjTNcIxGzBelcJhg6YRqFw1MUxwS7VEMdx/CsoVOW7YpcWbgLeOsgxnDyWVY6excyGS6MOme+nDu
ReaAwvncPEAnw3uc4R+qTGn3AqEa9PXO5RyGjhZWUjh3UWNGxhzXVkwuE8xSQUGFOnyJX7CrpDUI
rQ+YNtlhTkBGFe0aaUMVxOqSvd0O+CkxhkfUMgevI4GRO4ozH38IyrPc+Y6ZPIgXJA7NXwgreEgi
p9lKaC435wfXi2qKB+Ug5wA0Fu4U7BvxmtC/UPjpX/Bv5CvScSaYhy09XwTrgg0xNft82bfN4YLT
/HI4Hw/TclAtn7yc3Gd5BgtTLCTmF7ebngziZPJdq21zaoOje9O2hPQUw9bQRG6oVW1nBCJzem1F
IJyqJdR2nw0tAvx0RzcfoE8nd9a+uvYNYG7D2md1AzBg7YMx9FNEaFz55rC5xlDJQ9sEBuBPGOgs
8reidi9ygKqvPQc5fUJS9VDik82TzJg/QymiObR23voysPE7xs7oXW3w5KPgCOYqXBz0juG4PprM
FsGk1LUKbNyDug2UQhghLgCYApbeL6cd4bpXCNc9ONVHa9P/cIjnaBP9lkiNmDJbXAYM795iMbaE
vZ3BFdBpYK0KwvaYChEhdMh2I7z71gcrozOSuNW+D29DDI0w7iueTMNTiKS/pnaRWgYnb0KxCGym
WDzKgU4IdFviTh7DFciLb2EbqX+12Nds54fu7GWE7LFFDtc3mLmV436QPDp6+cukPeTCfZ6H9A75
6wImUFzTEsJ5tOjDBz6sFkYK8EA+dOUZWiUcam3GL+QVYN5+Im4cV9klQjW8VukmnGofuYN29Urw
L9LeuEIn38RZFks4iZ1jHWMQ4kGJ7iGQna4kYyfMiEYx7LRx/qdR7U5KgFGR+oab/j1ChIBt9ycW
APAtatpnNM744kfP/KbH09vDFatCPKjY+9hvUafMfsZc6bv1pOCIiXy/i1A4UEBDSednhJOMayxa
hSOWyLQBpOD6SpsEgvcRawp6XJPoF9DCpH95b2HeGwewPelfWvyYn5r6rVbdDM+V1YiwuUZaFRlV
ZCFtg/jCX52wPEV0aK+AwvCiitT1fHGlEHYCLORlEc5GUJAxN3JWN8G62NzdBHE5kumkro/meN2b
ORJr5ipQWa7hBanqFWphQndTeRpRDw+pmW17ZytL3iXEWYi5n42/W7WvR2K8wxMWmwaJogcVOo1w
6D1cS6E+qsrDqO8Xsul7qjjX4mjU9wW072HHHEDNyC5zJ5oSwolv68ipLXvKgxjZ3UJmgzw3RPLU
CbkPldWmymRsC8EKButKZb2uPFaL0+WNv1gkSpCUUvzyccIy0aK1ookfci6EoZPheL3l1aIO8IuP
J0/OGVzR+t/kN5TZogw7ObgKCNbBn56G8gq38TTU2ageHdu75grHRGRXPOW0oaGYTxuJOAZ14yCy
UMiv2Bjrg+TKtsRzH/KKOa/m2nuj9+V+TzyBNeyYhyyle7yAiRIN64JakBBvb+PbBPnjASOjM4EP
3yzaQ8JpqX+T30klGFvoJIGOPeFzOnLko8CCHdZFUyFi1lopSGsG9O78eDtAMqT1gCpnlbwhv7oa
ooC7fJygJCgioI1u5mmLrRvOODC9LnbIMX87vymEmDNSnt1y36/MDrK4pC/2b0YMVI5482YB6DoR
hHginulCkbzjfc2YvdAZTGjeXR28k2PeVcYWf4IJpL1rVYZKS1xwjSTuOLQ/1vv1lQEW6Yx0+ecP
GNXkK5PpiAuDYDCgzFafr4OH7zKEk4qMzQoNc81slXISDoc7vcKaniEBMMq8buja/eaX9yf3eOAv
cCUuhM6axO34OrZLl5h08DvSlHKPriOJjqc1grbPdyNeLSSOatt+2DY6foo5wbbF7qrjTL4dTgR9
p7meXMdEog11iqshWlCT4JRFw+6GQSmHstfj1OEWgt8ZOPjNXtiasCm5nX+ZbxZtVH4hGxAHThT+
nR4h8q9sOOS4UOFiStlHPgBqGdp5uOfqv3jUWXlo9f0Z897Gt/dk1jL0Pjp+hBms7BoPOINKYpqA
sz5Y+cdXkptrHKDWZcoaLeCbof9hjbbiuS9Ts2UmJB6sNLMg/4mxAA+iaFYpDw4D5PCwSpkuMFXg
YXzHg9kA44XqpateUYoe5Y01bAyKv8yF29m/8boCc6FYhVwhnBt7DUFZqF//Bdji0fhPzac/wMrf
Dfc7VVba0Zx8+Cj1AZhCC/JOkhAhaTeBUIAnYBMKElAJDkiv+HsEeUzj3kZJv+lwM8H6XNCV0EK5
J3SlZFKYG8btp9cJYVAnQEl1TmfAIDxLQnQIWqGzgR2dHe52BAvigIQZE53OVyZjAoYMs4jcAaS8
DscHC7LUOSUZw/WhN3fZTgAQCnr45ychHlewFmAcBQMLzyamSViM+a/URJrj3iHHDZkY4UBAhG32
Oazu2S1YAi8SGtO3wGHXfAV1gNj1EMhVRlYfgjjAGzTBgBoCaNAp42sIgNHe0mJ/994StFBABUlA
4AnAxFERMAIMQe1fawnQAdwAaLDIYQef+Ibu1cioSAu7CJdq/KmPurvjo+uPO93ZL3RUBaUARAEm
GR0RSMBXOo2hDXyJ857ZucAMO+GMUIOHV8OjAMcj4YdkFh4FFlRjEII1BfkvWEBvGb9rnOF/Kx+7
cIHPWaX1WvXba71PISTfEvOBCp92F+U9l/jxG2V9hpBTOifnOtaOr+pfhZjp4DCpRsgWsVPAGbnA
2jAaU1RqM2J/xeNf/lPa00AQ177+fqsRlkQnOUQGhn6xnh8o34UT0Fq1U7KjbxKm8tWvI435R7M8
UKrje8GJVSP7mvce8w2XBPiveDJDb6FIfIXShyzRLUp/HmLKd2p3Ehmp2o3V51gDRQtXlkhSEiZC
+6E5cBQrKJNQe3z+PopJCdvocFUIVltP4BkfooSD90hbjGHRm/R5gg7dR8VEVmRYAsg8hJUk1ZHJ
dxL8MOyPyWX9QFfVMvkCFXFC374UBYARZVLmMijhnD5/3gexDdxsPJAZhpQvnMjSOcX5RzPTN6yT
t/xHaHWcyqfnG8Gcq9KHY/qIGkTQ2N5cTJP3L28Tuu9SHMHCweOT64NTd8l3nLcYTnPSkkDVphyw
Km68aFKMiEMVyfJ6lnKQKnlUtZEyRVcd0UhUXdjXG7nuUNs9NFI64RFzGBC6Pdl7DkgqDOevE9hI
uD1cseu0g3xnSfFxcZk//Tc5isOT3hYC2unXpc5pabeb+yHp0IP/dTLeZ63D0WPMilBaur1yBHL+
AYy4q/3B/MLRl08eh97/7s9oxj+ksWqaYmOq4Ci6Jq8n4h+tPLMsqnGZHdjyLnd/UUajibVBhxje
J4NY9tBq45J7O3Dvc+lz49/M6BlIWiZXI0XNLQuWOBc8bveMWlkZTBslyL8i+wEcONR+sNOJo4NJ
gnNCj65lg7LgCFbEvQGBjIl3YAw0vArS0A/OmsqGrK/gjvfscMljfuIzdWbyZGMI4iHEtzC+4WZi
fs9EDVkl2h34gaL139KZAxbSOjmKjHBNQWq6l3HIWA6X4yF/aKvtrULtgK/iMwhQmYNb+QT267Vt
tuI9wB5Ib4S2Xif4HHo042klEvCt6Z5zgZK652jFXbFPdFWAPhAfxG4OI4Aeh1H5Br5D48DBQ3ci
wIsOCnBwN2vpEqBcrvH2BYIDvIHcgG3XKpwGfh6B1jr8qDww2h2d/ZK7InBOyrXxYNBmR8oipqir
nlYSeAwwthgJFNtzimha6wL3QSi4ocx8rVoIPQE2MKhp4WuD0AgsApgVT50i8BhgzOSYOG/rCmcS
xNh/5dVO/Qv0BeriqV/zMtLeGSkLhaxVfLnjLdBWL9N/wCNDaDcBWKCrsvmLzNe72Rd4ir1K5LVR
EbiVvGEkQ6NThFowf5M25fc6xigoKfBlaNLpljoXV1sOEjBdPswyN9f2u6xvqwXl4Sb/Tlnhw/CU
ngbUHf8BblnuE40mOMp0kclBXLBr4TyFah3JmPvggbYtdAQR6Zyl1ZhMPaphtNUhNQfuYUgp8Eg7
hYMJYTbCCkH+ppKNQHO4Qp/vD7Lfyf644XuFSTsjH+COnmlICeKn9R8Z3F0Ah/RNeQYRgRRgIgMQ
bquhOtCgxCDAVTFb2FG93buydyBw441zwOB5yKBRWC1wNlBGnWxRQHEw3Mt7VBHWA1U9JT3KqasW
R9YQj2/VWsBzJPAgYauMBFPm/30i6KbI1/j7AE6zTAunVNMx1L8nxtj9NBd9ReVwRZbIAFH6skCe
J3qTDEp8c0R+K1v+NYWoQLVzpMSGbFw8sfvpgjaqMNq4bIcm3fmieeqzn68zBPeQEodNVF4j/9Wg
uCaNAEco7IOY6p4CuqP3LTkhnF+b+ztsy5tD2R7eKZKY2HFCiOZoTaFyCvglJgjWoUcfZIhJMIO3
Yk8zk+oDP4y78Qo5hPAcNOJS8NC3/eHmV0iOroz66GN57GmLusHTIB+uSRnEx1CDEJDxOxrDHETL
8N4sxB6BuDBhSSTGZejgf8stMI9DbnFz62e+FUhb5CjB2JrOoR3KHjYj928GpdSddNERqXnDrF98
M5AuzoxqdfHNNKjKGXBtqHo4KSlBx+NBbx8u7WFpD123P113jZ0WXToRFdsHSP5FaQMdcHU0zK9i
Vs13O08bkVwBrcneGJB3pmiYolIX82pLExxzVL+SHuKDhqpDCVTs8pvAyYNYtchwQ7uBVFOI8+lj
EmdI0wK7aPoWGDlcSQ4/f8cvTW9dqFjuIzx2A4vcgqztgEmMaOhs3LjswhzvhyFo86CNHA/r6qpI
ZdqWRyEXHlvhhjaudI8GY2rHz4uYBk+7CdGIVNjuBVgziGDVmERV4p3p38DfwivrvEQuZicelFCa
jw+YKOaIWOXQpXraOrdNpW8u2C8w98WVgdocBgaiKxcqt+BbnBu0MtztlOvCzwq5LLzvmaojRqBR
UdvIMZZeDNgxV2bAThJ5H2mnSB1D4/k0v6OPaJb9eTjRxxdlBgLj+oqoHi5+PNjR6VGTI0uOFgyZ
x3Bpwrt4axg29Nthp1ci6D3nnkKcV/mq5CFBkNTAmXYa2s3qQCrBDOcNM24xgC/nUO/wnxJFRl+G
Ft4ZCR8Ax+hMGraBBoXBxDo84kyFUiKzYXDCnYO9EMjMnXAAhDrTMumeha+YgVgu0E8Yi4lm7Su/
FeM5Rk/IO6Q1GYvfanMb0v1oD7W8h2Nwe86yfXZE9YRpSHDugxE0l1q28PTXzr+8/NsTViTCquv2
ROGzTBsZNhRdyqMvst0CzLpEEJtIaUhLNXUUQE8qEbPOIFMoUvd3i5hLSReQ3xrZzcZsOFMAyNjG
d3ghEK2Nj8tRlB3q9I4AEBf5MUghf/HgxjocNwx36Al/Xod9Pez7cUemG/wrvKjPkKmhKUMQbUQF
gegULhtMbh26+OwrD+DMvIXHeBYaXtoiWISllfPQ3/hpw7ScEOJUHmOl/328KqagDf/9eNVlXRUu
VrKqmmJe9kfBpZW6Pcy3I11qtEz0uzEF9W9QCvEAhWm59rlvHwTYG0RvojuhRXfydmzH7QChJIAX
CumF0253t4PevfKvxkfXeUxFb9xR51CjTwoNjDrF7dy6TScCs+qkPgkm6FULT0U4Q7wnujI0TOwR
ovoWFXj7GSRKYECB8GuY4mJtfdaojhuPvidNTzqeFu7DtFICYpI7SoZ2Q3wMJ8X9mLgaXpsSIMN2
vDtuoJans0lbU3o+EztTxG6oC/9TBhi0NOln0sw0b8Gd7tWuHUw4xjQu4RizZy3nK3bsZKbQpxzW
DiXtSTqT9RhC+ccI/Q+fdfpzdOZoy/UXj7bjrYgSz2zjigwhLWWn3TBsi+gz0mSE8tQa+3b1NFrw
eOr3Xe+q/Z42Ij3EvAwHksCOqfKAINqRA7oPlN1MFv9lFfwjlxhuC2tAh+OiGapgn/+xDOyuvORT
h/ey7WABKviMrGeDSe7K+NMwDB9f+PXi+kh5qzNbhyHWC88rwtltadt9MgqEvsLcEv69BKdx9SWj
tOZt5X7wugt8ym7qcI4s7hMEvXYVgaK5VvOHHaBaTxh1aOuQQ6LuhSKRoHmtTvxDdNhNjgc+524E
n3M93u9G8qOYfuGqG+JkqJNMiWYuPXVCunH/aG/Dofg66zEt20Ghr+NL6ACPPs8NO1nSnnt/ATOT
1Ai7jFTuEoGLKOiHWdT0eoeiMqDlCIuaTgTcR5zbZEKtqedpqpTMbuAeYvDqj4PwA6CPpfUHHdkh
o2wzaW/JgGibrc6ldE6aDQOlNvPHzj+RbNdTfAYpDmTmOanqGJmcxx+p7rAChbVwA6sLGekIhR+w
gjjKiihrMBe70352DIRpw2DQlQE/LxyVIvKLhDp4PiK6C/b/zlwOmYzH4V6SdnghvQJBGnlnNvti
36nJhEecL14rHLD3DH/F1fQLk6h+8JCpGrp4eF07KqF7J4c/QMifV+4aeWBYIe9eFXDyiZd7Wv3M
RilRpMSSkkJLbASFeEZFwY7ZU8nrPMUK/LDCXUavEsFknnRkmuyNHKitqHIgXa9GyPieZrdIwQUZ
9v13eRST+R2y2reatlwR1ikfE5Xg0Ao3LpJksbO23znFuZhavFORF2N/g1XGEE+qcPtUd6LNRWf8
vOd4Q6ORilKVVtqQwNvFiBxj8n6NrmS8DQceZ25s7nHmhglC+UNfiT4SMNqKcjt63dUUlLdUOlTH
vb4c5uP+Iu8lHDDMoDaD6TvIC235EW+8PLx9a+qoxgJ5CfVbdPXOpJGbIcebpUf2FOtT7Ky+rmXQ
kQKspnGM++949O/iFgMOL26gHgpX7KqpiDAkaoJ7OjJkPvMb2VJ2gXob6wO4hCHxXyKBAtb5MUIu
SpulROLc+VvEoMkW17HNjWvXcTNSi6ztZG2XI1hH+Kkg3DzjTWEFl/YrBHc/jKtVg4tMloT6MFYe
qZqYI8k4nYtKyHi3SZuvcD/+Vdo4SOEA3Wx9tpaQSW4wDs7lw9QeuLWL664ct94pC6g61jxNGWCC
6xwmbKsZE20tRztUSqoWKUkjMXljWcPU0dX2ygvO2isXtpliW8Ijl8Gv79DA0YRlLtN1rPysTT0C
xskRGxiuELvz0DLBdom+5hcREmfh3SCFT6emxEcyQvcSZlQVmJBaEv5ICVvp8Cd02vMxHZkL1rH7
E51jLXHmbnDvobzM6LpJ4diGD6W+44uKj2v1XLldtgVLhnakK6GAgnVJEbixi411/sA1rDB+dB+m
9MXYQfyWv2HkQ615+sR7NzwT4iEzMMPhq8MuNsGXwmOc5mDR3jwjRRVTQYbXeoCCFy5mM4RY1KKe
LIWZDDIZYZdC10kQdFxhO8s/14YIrX4zv9KVFnDYQp1I1lLm5fKvLFRAA/xoTNSE43SI+AEOJR0l
Nxa2V5dQ6la/avwAiJ7cP8ZmFrNUkWCzVJs8yVw8AW6paaZHM7VuaT7jCJ3yXTFCJiQzC+osOC6i
RWFC/6Ry4lAjPGczOJuK0/RIfRdaFziiUUHasZgSzzPiVQgA4Q3XRiNkdeZCvwkUIJo1wPAL14A8
UWBC59i8MrTBwxvJOyMPvJBo1AjXbap1M5zzKG+jsy3cyFsGDvTOJpqCERnGCraXtF9EC/S2chtI
1YTbgJ6b1Y878uj+hhYFt2vomhiuaqG24NsVusrtsRwC1B0hjrlefRYhNbbqPQhpGK/PGcVodzp5
8BjwnW04qC+x+0B3gv8JHjV7ES/5S5RZkVB8oEqfSqFzV2aSDnDfYRuPEGPxWUD+KIbI/DYQyV05
jcX6MYL8YB4Dqwv4L9hqaQt9bfxI9NprN9hQoZfCAO6ycSlgFJqx5ad8IOf9ke4LNF93C8jB9Rm5
Kh50VDdwwbYYX5XYVoYPxIh6YUh7Ft8x3N6dE9wN5Ob8KfjOnVxkscR5vfIrBSl07xZRDgLTOO+3
xCm/ZtsHHKwu+CutH0jNYhX/J5wwPhVoEsSPMJoiOQmvANQORlANYhFDPtcUQRzvnFCGZbDB2Vhe
nY31fIOzMQ+N3Y78GhykzyBeQRxXuTX45Bmd+afWE/8w9B72lmAYDfIwGAZ2zeCrUels1XqnVPuR
4iqAQX6u8EP/xSDXVmdpSORU5bjzXsmx4fDAu43k9FVAgo8K8TA4qHAdZ3rgf0EJq73JGNPo3BOc
Eyxz94S8iywjkA0PSnd3GVwu7efXwb2DBZN2LKEV0rZdhRFV+SIrSWamTEG4XYPiE48fsmosIlyN
3dXYKXBVxwCbShq5ZPFZQiKdnzdEqv5KVYUjE+nXSJGj/hTtVelDHeL8hzqF7k/tkVaxKparpAVw
bzAsO4QIwFjUCJ4VEqWRB0T/T9h5LcdtZWv4iVCF0Ei3yOgoiaJI6abLIkXkRmg00tOfbwOSZ86U
a6YK5bFHkmk2gY21/khNIx2N5Bmy0CLXSbhhb2BSXjJ8ZlDu+zsUK6X0wSDveyqdzTM7LFSA8DLv
/BfCMkQF4/07UoBljsI38hHlQNdCcg75jcoc9Q4kmfD8U49MkMKRBmwOOiopZnE/TDvMWCJWrddf
gd8e2ju+frLDqSGMyXxvlzPJvggB4PmZD+9RJ0f5l4HtVY6u94itT1PDR0pASHCtgpK0OmKsfKAz
Iw9UvHt4k0AujbALp9EfSRBlAbR80pl7ywc5nwnqc1s7KLF+2YFEcoQV6OT6EeeXe/mpRnClHMg/
GWvOkliRYoKaUu5cFjLV/NqyZ8AskMNn+N/eH/oe0p7gseNC4s6Kj8MT7rAdESnBjIcaczjodH44
lEMJOlz7EwO9adUJWGGxrOXS2fdl2GSR2kRZQ74FQQV7CQ+aShHPoWyOaUOzjl8SrUSp3E/qwWXu
VUj4q/c5zQ9SdmDE8fBRWAHfB5p4vg4E6RqZvnkQP9cr0wnZOedfzbhTCP0WyKPVcy6G9hKW/qIx
zYV5RjgLmSeRPcZTur82+5nQlDhl4yIP6gZ+4mh5qOTCh8xd2v5k/deBRWyv4TmahZHIw912GEYH
1lQ4Hu/A0oLYtzn3ZpfySe5zivhKFxs08bSUr3XwxxNR8We8imZ1Scg2KIKBFF3vOh3f1drDr8S3
Slj01t1U5gwWFBz9tf2LqyrmAeSRa7Q3olmZA+eGoFvIUKWNR8RzLFfAfQyHIqKVLE4QD+x30hG7
FWZg47OiHh/y6XTYep6BCUnlJZKX+XVhhA2eHxj6KC8UzZBsbLf26D7ZKUl6e/4rk/hRx1jZujH2
oq44P/5s+hS4w8rsqO+9uiqrqRSS3aszQowhLDG8RXNzQRIYXD0G2P9BnKir4ew/93iTXildsVRT
3q0a6X9b4HTLatVZWtY9/rAREZDCaomP8ECJC9KThsJX3j6yW9CUNGUhd6uIPL7vZbqn5ujwrWvj
HeAzGaBEj0DATwHiOBKbJQAIqOWpi+5L9Mjjw4mSna1AimTje8V5vYbMvLLSEZVygNWgJZjBYPHo
a7+ug0GNEroXdrUhAwf0LpclRU8YDGtILMfP2tLGQkejC3gnjS6QokgkgbvBxFNaXOI7kvUsCGKi
QHfFuSaRTT9D6jvK2vFiJdEuiYpfieGSWqFOYZuHyXOVhyW3LfoyHOa16HLnmCLGsfFTliaYmV7k
r0LrIVY6wi8gYqQ34vP8HVcnL30T0QwcBlJU2uhdOuBT8u6BCvEO06dFd1w4vhFIUR3BsTjYiKpE
TV1CJ3URhCkhFSQ+9ELRhW4DthAXzdAflf740I6N890h9AI37l4E81/qmpXicr+KXPqFZCeh/Uf2
j+Z/aQ7VsJd7Jt8IdSz6arJey7BfwpSgqiQ26rjScUq6iyXOPVCunM53RG8Z3zJeUyQRkbKmYit8
Km2oDt/UyhkBXwkUXYvFluxQaYC7oVhHa7+y/4d3XdX+wbuumSoQvmnJskWZyP9HF8zF0q76gFlF
hNKRfzwF1Fbl2MB88C0eXl6Ir6QXeN+ExQa7dy/SIMg1ptRKu7Am7PEXHl5bVKO0IFnMjRECHmLC
gPEDdnmRUY1ceszjRCYQCiu0U5GJlOO3xQGANMHK9+zuMASIM9mDwfgN1lrUNSCu/JVdnHgkqFHk
yrjc1mtaXYmg4+zflmenvk0PzMQqavFseDnd6ySBIL6yXWknbIn8H0Qm4Z1+OOW66PXN70WWRe/r
1uqDlK8dYyb7Zo8chqchSCwxmCp4MwchupUBHnPHPH9hwYkpGUTMtyAy2YXG2rmILvHxiLo5chgp
sjAlSOs7GUZwYAPm79bDaizodRxJBDKuDmJMe5txuPxL6xz6EQpx2wt5EgMecUWYXKhRfOFPod4T
KaKKR5lJe3pcT3Z9HoGYr+frclbRdDoYkg3FI+hySE5acsqY0/RgwvaABDXBuOpqH6VJBdvhhjD1
se/OOfNGJsY4GZnRIC6sf1xtoF6DDIO6iF2kkWGf4zrpD1lybE7GIOIJqQKkzCBXRYMuL7ilpqTa
mQaBoz5WEyvv3g1H3d45Dwl20KMVD3CASJH/jo7t1H/yDJg4fQ1Ns1TVVP8jeuE+GuqUGqxUIMAY
v8C/FeKLBDKBE2wzmmSj53G3bp3teEVe1TzyUhWThGs2qAKdST1SfEfa9k4+dTzXe5Mkm8otH8Lg
y9PuF5anr9wQxJCJmhfnZOYFFJz60npwsk5l7AxEHdKaJXk4v2/OZWOIaDzlTdXuK+2QaIdyOcrW
8UFgiXWMuduKEj8o7QShzrpFtWMaxdwEqEXjKolLdKWUPq7AQ88rF6ycmZmpAZ8pbm6CPli8h3i5
xUQl0Bv+QLAWkKtVDL9ztYR83HYzwhkPwAOG5tvPm3uUkQ/vKOpWzkFrTbExnOGjpcueMNAXop8U
xoF112FKZB9Gf3H7APnDrkKJ5+pTISfH1tFnig4Hzk9O0Xl6ob06s0N99Pr6oE6HWxEvR14mAC5q
IohuaKi2FTTUnaB6KiKPlX3cjSfeGeZDvDOs3Zlw60GIjREIb83nFYuX1/EUgg+ieFdFJrg14tAK
nfSnjX3H9oBXkNSMUI97pO0OUiAeNN9xCPralrZhj5/M+YT0BevNC9+T41NUzpNFQV6sXnjVELlM
SBJ+S3b/Jaaom6jehCUaCFhwJneAijmYV2K3wAcGkP6Bg99WhGLkZh32jOndlzYDjCRTSGg+9/uW
8vUkULSgK8MKTZiQekLs4rihshor5TKLpuo/Ex0Jnzp1AAemuWUd6BSFgW6r5WCUIxYfYJ+MIs/7
DC3BZBftzjnlJbYnacy30NHiAWOosyNSe1ZkDUwNOrZDHUx9YCsDIES7DMk56B9Nu8IvtSGWqBxG
Kh5U4A7/dGogB9gEHyI/IkBSBu4I6IgxfvygCw/3ODWLWueJNiHso/SgLKt9NCehhcZykQL0WHc/
oxG7n/3wcK+1qWOqIpKAGI87d3pk1CJ9ZibGaowijMQoXVI0DYio4CzjuxYNQ8Rql7vEElIPodyO
5RQaBPd8IrqHBsYEKQKSEydHAjwTuBxiQzVaQYVN64dHe+4XGxkOupvifrjq+xpenCACptVOd2fZ
9UCPD0D2ugbHG/bf//uxpCr/pJWxZNvQFcVUbeM/ramppaj1MBmYvtpYsXpilMb67TG7DbeaTXvb
Mz8JxYznPQGH28Q2Y0bcb3b80wmfUL6cmX6Bg9v6IKv71xNs7xYNiS1hM92gcbvyQ8K9rwfwOLjb
ukWU3+FuA+9BktLdPSa7DfJhslNv/OeIM2qRvBvmY4wDqNwY6AgSxO2yGfVFJZbqw11vGe4pkQWo
DQaf0HbpTAkxBxDJPkbvEVImkn2uLmANfWl2E7LK1lIsbO61/ylcOvhsl2WTSz9VSKD3qFLAAXMr
qBQx9oFw6GrM+opFbkeWN2FvpB2TAF1/xd/OIZXZF4PNPXtWhBUFCGeYL6npZQxr86XHEY2XStoX
0r4CU/yzmGOJ+04qsRz8OxektC4+zL3inm3Ual/RsiNkn+0QmkgNCqqh54OcHKZqT9mEwV7qjwCh
6EnQ3NHkusq0mX5J0hxP9XCedNzwNXXN5JWQvQEBu65h6rrslSRDivQlcmAfwLegVngZrtH8Bdk0
S8Zud2AbYl5C3EkILRWaq9C1YcjIffvrlsDJzlrhRAM3Qnn9P4tuSX39h4wM7d/uz/+0ZdqW3SSp
rYO22844i3IVcZciX3rCNFW/XZ/Jqbk+z3JonHBoape2/sZ9y027mOK+XUoXJyLHSB4tmNUX0arC
xZRH+Kfwtu3pIiFJc7RcGBi3ILmKmxvRl7S/q/sHxkxpz0MIfJ/bvLtE4Cl3NTLQTQm6iUErlT0I
4Y0X0ELiWusNnhiCruQ2xxLNnT4v/o9+tUVzw+9IPV9QmTjyRPCWA9i5OaPZbHB3cvGa5hHgYqXx
OB25UKQ38A2iSUQ3xQmpGOKQrGg+LfZW45pPhPzladRQAIkgYowI3vqgXB4EgDOLiygwmCsuVMyP
gyY5gxSxa3YSKf90xPI2i3aPYJKYesVJJvG28JMuLOfQWo8saRILvLq65zm7iBOLHjg6gD+PhClw
eAEocH6BKQCDJbJj+Qf+hqOMrZurYamX3ezlG6r9HPASxZvmLe9tQxpz+VpHyhNzERd5II2n/mAy
ur0CjDWvTEebQ55oZh1aC20O1sbO2fhDqRXjEp4r9tJvB2YlMkcYl1D8El3Gu4OhqSIpRz2SkMbo
NKzTk8yT1ZyR8am4/l3GqLakbUy4nkaKSh770o53HzlUIaPUOlNVlse1SW76eDR4SXg/Kt7kkxix
Kk4rmD6KZg1/O8U4yP7+WXKcmXdPA4cEpm+93eRgEo2rOs6TOKtjXqciM/sWm0w/mJwI3l4fUT5r
IBnwElAZPmuE7Pp3/dMiCQ274trvYCdcQBsgKLxnee0u3/MaIZ6bYIz6zue+xdnoX7vsPH1nad9w
D16/YCps78vTt/uekGfoxAx9/2dilpMPoBWzExdvYlSII0u9vN9BKLLOrF+NL8hLvuVExecB6Ocp
jSMd+flmLwJaefn762hfQViSF77QA26Mm/etqN+UJ6CWDW3pXsltYuMyBN6ihp134A6nclfOYvG1
EXQA3Ds5JDBdNeCAVJ5gWX94rtf8kh/nW0hXN7CJhHkmP+s5tR4nBa6pdeh75rZu1tuaww0UZV6B
FG7JBmKPEC8XQEWDcBesmgOsMn8BWCnyFVsBRQW0Lt1CRKCTbc1FKJ7BViYFQLSC0iZSfxKiDS7o
XLjt174Qv8bvoH3H1r5cn8XKuV7WDzhuPOLQ3NhGiMbiy8e5euT+bD+QkOlSQBE0nDdZ1Tl5WCvz
vbVzpcynmtvTnbWy4DdOHRoEEA/T8ouohZouRAQi7nrLtTYx/h6V7ziGqp8w0dwP/HAq1E61h8KO
K3t5QBi855iMsC3Af4KuE+IBrAojTxFEiqLHIQUO6X/ro7ZfPFjoWhFEtLDlG1CWgo4eNe7UuJcI
lRf2Bnjpv/uPDP/6F/w0/27uKcSssNRgSK3f546qAr2EbOsgZ774DbDUyxOViaQsE87AHAigJ9yR
VBVBWaPMA3dCnIdBGiUM5zgCPejrLI+FMI8Tu4juHzgA7h/k5fkGN9lKZGMpYIvvMCuQ4PvHspyB
HeEhWKltCyszsi5q1ZB1E59CKi5uvksJyShfCrGnvxKrFNith2GaC0Z7Myvw70cnTwE5ORp8FeiT
jd02d36BLhgbtEhk5u+E5AiFg/iSXLDpJoTcF76W+HKzYNUX1J2c+RHjkni5oLqtD1DemrS/qkRK
7gtNxLnAfV9X+tuunaA2gqLat0qclDG+S4BLLnqlUAG6HJOUAL/a1ql7Y4qW0TEc+Fghp7FC7On0
WlD/4BGUAlzn8NTD28ZUw9fXH9DV7ccC/K4QkC8uaGsZaSoho2uGgYLjY702Chv3K/ceBDEUMNB6
7ZxETjz6mcNqCi9V7rW13fx+PeeNYLZ313Mjn6uJpHNvGDCmC4qbAKrq7uTvVMHBdculsJNyoTTW
B1EFRwvU9FW70lxDPZz7DcESE8l0gbHnAtShR0v63L0xtPJK5F4xDBwh4nYBnOF24V7h+8IYjycX
Mz2CzgJeFVy4cbe7Zxye9dKdsc2v+k7oeF73NKoxBLBEoNNGoVQXUVtE6T1i3Si+dbUD3rPJOkF9
0DMgmOBnjeiTvXNx229AQPp6oZ64t653PW0GXrBidc2OROhUIaxYlZ0kQmyKp3JwpAvPOCpPoKNN
6AmAlPf+Fkff3vwFBgfB3Sr6RG3Jek/K1fY24oXEnq+rHu+h3zLQdeGvKce23cd6ocI0vpmB8Q1Z
6KYM3dQvCGAwqHAhg+GyJuEm6dGHr9jpJhdVKVxbreYCRF39JRn1cDRA/1Z7IvjUVQe/GerNv1ro
QCSAnyyqzq4EKF6G5nIlTU46I/TM1BNaTwUN9HDMKV5qD1XH1/Qwv5OeT9sTF6nhZOjPwKU5NZ+B
ttZ8QffWgJT30EojxKCS7FCJ26UOktAFimZVhSIMlaFoyHzBnX7HtAE0FemED++i+ygY3HQXVSQS
A0V8J5M4GYVk1BqivI7GJLLPV4JZBFkMNJEOxCcI9SgNTLvv3U8pDRCQqjmtmsH1XWKfhVcgDfMn
UtLbTxKPEQigJ52/Gx6yGbd5yWV+ln/xVzSlj5E3lyMthP2Ft58IE0aKaJoQstg0yRd0khA+DYlp
mLGxEGH4CDrkpXDp7i/+yq+hMa1gRBiRoA01gHSyr3HHwIlttBjE6nGHW4C3QXSLjr9QuMPNSd9I
3Ul57AU4IkSnnFvxzPsauBm2zBJ2Qh3u8/X2QSvXvLh42ajqWQT7Ds6+Qe1w8ITDMdAwmQIdMdCA
uTOZFpXz43JD3YT26Bb0eJHWpq4bZTLu9MS4mrApTCJfDRyeiDVuKu4okgvY30guAJDfLn6K8y9U
njvnZoTyCs93Fmnk8QN9X+FUk2MDbDq0v5YD8MHZno+1a+YX7XHOzb1Cexc/yJQ6haivIyMRWdMN
WU9JVCI1JfdpCun+GagKoLuR0rNngr/B8W+E8RODy5j7CAbWOpNqBh89SYK00gb58ED2TUYg9C+p
s/NgyEfYml1wl4KhQkQcqn1oPX2iWvMhhMFA+zDXvr4IUzcrJO7uonSnz4LLvjkjEDuq3dNSejnH
0RFvEy5nwgr494D1E0+Iw/tPPZWOZFLAoY4B/d95fgha1X2IXiQig4T5gPpRUFNl9iWxmx+7XtAA
U380O8cvvxGv1dDWfUECDAlwX3mAeqUCsFOcl+aTNHoKjl7vQaTpmgmU7I5mKhJYYAcIYYEgMDW2
031xjWtCKIksfwMJlp5B1CD8gYORAXEhagTeJXgaT/aOiEr8R7QTes4LMoIS7aebkopz33N/Jbyn
f9u5wYQ3O/f8RtFfyvx7orgYeFgHpyE5YxEgMb3H5ghrDXd/fJBlnJyoBdeAfnhlc6SSOpWEiy48
C4TIcOHwMh4wGJzjcOQCMs4hOZJDnRwGbT+zxn+a/gI9fsQq7x1GDlrRVhQZIPlvLJmUXq5kRZSl
zB2+wJgTJb3avIcs6tdan1uKSyzOMyJa9oklgGaDTKP+YKoCbr5NbnEhp3gDncGdOzWgR5d1G/S5
XNt0waBbDhYlqIeAdkku5lSIXaMSul54SljZkVaDXEQrWrZwfuP/Vr7jnNoAamYtMGooYsIpi5e+
x/zMoE0+Mgxp8sLMtTyBWE+XkXBn4sVgR9Qf6RFC5HDfl+T2tAEUCUNeg2M5IrCGHRLQVDT68Dbl
guWEKEEFhy5Tu7zC5U33PSmUaPsQt009AbvhDhsV7Wk2n44wPxQoNPsQNwTrFX9FRch8BH+yY5fI
MY4JFuWEsYEXMHzJsFImWz7NrhPmCIgT3qK4HDaLBNEVvAsHD48APArtK4xNO5N+A0Gm8C60TI8L
VqWpXIOfwu/AxwUXxOTxQkzf4a0xe0KxpH5reVxwLVxj5jaDK/E3ljdbqCK94U7W5UjmzTvtdusk
ZUdUd1INBJmJX6zKMHwJShNOCf/oDA4VkbDYTZ6jkEvAAGTZDi3waOwRzeONtpjwrk4Pa7Sq58m0
Q0B/t6KhiG+Ewnxqr7B6IuGu6EVOY3ENlVVSP5HxX4dk3WXEF/eiGGWkRuZBjalDeM1nNPbIVDaZ
PUr7+6pVkRA5U/e8Jt71hfNkPSGE52DY8sKQzptw5VT3+YjguTYV/Q6NNU0DZATMwNWOqMQCsmou
0/VML7vNKiyfLQSeyTm3Xf4jZQFShW0aEsxERBhK+YZAMAPZm5Me6JUw+XBX1bxBptndqyGNyDVh
RvA13UGmQ0YkfWhc/ZoUaZFxDbFJRMq/OuNq1ZMDuklD/RarUqSsBfYI8oZVk6eRtury1kWZRwkH
mDpkAfo8m5nB+2J56PP0L+YZlguR3g1lvE0FgS+kKKTWaPTz7d51HysrYfszpmNvYUlohVxwS9TF
ZZF/7JzB4X1sychQRPylfdvPhJWwLT4inZiDEO3gMnuj5uS3CJVMV9Hz56U/kVqlPwnrHRJnt0rB
r3wAbwj46jc0ze/ra/1OXIHha6h1eWfycd3eCDcnypZW4Z9LWL8tIdma5Gz1+3R2kmNdf1WfEPVd
Vw8JtrA3MIuL9gPTw/1NiKdsR5pjDlZo4lB6Rt4H01FpbvoNp9rtg7aQHqXpRXLuX3hJgx31mmf8
hRqmclDO2RIScl7dQj9HIQsSOoW4FQ3pYoiQzu6IiwuRvgmKfOcgd5x455E/L3R1Mqj/zDPOiSuu
duYADmt+aZXZ8cPr9LA6OfcaXXWcepDo7cNbHNOGdXPBXmRMvSHv97IRhBHKOgk0fSQkVVxMZy22
/nU6kzQEavA1Du0LRMeslCbaVVjNjdhEdAe3ie7uMTCMCYZzU9/ViDvesexwY6DCm28cPY76aZvJ
YF+QJXG1uvuG2JUfLYYd3tXFiPnMqV6hZMy7w4+Slg/RtPIVfHcjYnipQypVttC8/S3QQ6P3J4EF
oR5RfgC9D9yZ2L8s10GPRnwhOy+dj3RtIxgFjCASoOFuhNp6a3Mh/ONfz4VVYFO70RqJGO0VAaD+
Q/xnmWVIOAq9EPKTwnFsEojj6j90ls3syBsZckhV8VCTiIQhOOpY8mZ4HJ+7occ/QwY3j97gzZfk
2OkOEx96vRbHBac5iNmrin+agGGXkXKbJ7M+ZKRs39aiTVqdwwQl9GedDlpXfRLy3ye+yj14vCUx
cwGhRFdsrhTmcCObzxtfxcdUvwrRnvoEWcWfR6klPackFr2h3sOsg4CPSk+uxyt88vyGjo/fjR7V
QjOOKgQ7FGZ6YIyH0P7eCeqyUVhhIP2dCou+TweciLUP0HJEflyN4WSfEPupf/R+peVxqavqz1BF
Yizav/ou5H8l0NwaHYsIkFD+wXbzP1JA1IBdJwSBmyZwfuKn9aRPjjv24tzlxIUhQh3IZUhCI8ih
i0ywQrLMWAQBbv7Av4kgbYSVems1TCCH6jjwzZ0e2ruKKn2JB6pWij2lJAUlGviiz2YtlGpMNbxC
UrpHl0ghZEqO7ncRWcM13yO+v+orf+nwbcmRRX4z+jWKksvoaodmS2+i8xjCmVKnFCo2VIyg74Wo
jSzukn5CR0morWaMIepYCNzuGoE8wiGKzK1bTaJSQUNUmC/CKkocN87NggYWfxjF1ROpqfr39UIJ
QpY4YhBEcHIWFGvmxgdUFlMOjMJGKiCGS0gjhMii2Ba4clXFbYIybCgo42yewvsB31KG2cFXn4ze
5V7h2gxz6FltE53oMecsjH2OD8RQqzBnegietXh4NI7QtkxW62r5xfW7ca6UMqdZMJHalMLx++16
8UbgQrNINAFLGnXM5JbdMFBoGDTChaaIDqGsGvP0M/XDyVIhBA0rfYOYvScehUnt2zVC2uZkbosO
onDkmGeWB7Z6pWSIQAeeXvAjoCo0INi4wlC9sGJRp4waIoS1yuizctULtwn3P+EFdDajmtfyiOId
aoFk8kFJaRkPsLbM8in2HTr+Ai7qZ7C8Mewy6SKJYNKFx2XSpVGVi4gfLupUc7pKgZAqD15XX5PZ
y+w04g0mhqI5NIvjtu9YgD7lCX5IT+ddPYkLthc3UfFKfLLeB7rt8/aMhopzR9RRQW9Bv2OKpkCU
mIUboCtc0nqkcDxhATFhP5yEbALzByKRHImYQtp8Yl+qI8xXcRzHA98isQ4ciDPwUEq2EMFLRx4M
KDAee1gwngWIsBSUC3uHtC/rAzJ05vtHxrwh6hdaHumbX958nUHvL1KC5aA0HOgxGw4MKAa3FL1m
sIrvx+av4utdpeBN/BoU2caS8WvEPM2qswskwJzHUTMPzDQ8NfLKm+GchjozKpezkzAv4jUAwNlw
LY8LGo3rhgFcFmQaF8lHxUqpkXyktQ6nwtrqSY8l9Fpe/m71hGTbLV6658G4Efa0PhgphBtKeISi
K+eGVhSZJc8GzBusOcg+5fLa6AD1S2hSRJEjLY50v4BV04QCHUciPYzccCO4HpQ+bit+A63ypHHS
EDk5KS8nsuIOWO0Uk8ZpgT4/9thUKNoLxpT6EwdQPvmZUZ1JNRo+XCd56b+vHF35+t9JZEVW/kHc
Yu6EZtBU5Z0uW//h/NKsR//oLOhWFdUEBL6JWRRdTusqEpI9sSnglC5VB6sfIz+ZqADfrwdklV0X
9Z2IY+F38VtA3U4EQxZFBMhqLHFnxTDNer/XLZ4qkU9Ajzw7MKkHswiuGzF4lXw4wiIjZ1GKPJRk
L1emARwZS3s0kXHTKVecwQ1EknuEPSBOnGIdXZo3+I0xj9TQm3IKCZz7I3j34Fu2RAzUtugWssYv
EQxRrxqCQ2aQ4CKFM2r90T3UsCiXmlsePjg4WYj7xEIGvYLvkp/NQaNU2EcLB6thiqRnVD7et3Ei
NcDrW8aCfUUx9mobyq4vRO20ANqj15owBiKOmSxmhA640xPeFwyvhL8RcsMy7qRWyAfHn8C0PiGq
tC8Px/y6fGqu0NN0diAujvU27l497CsuZvVVP1CXwrJEwyiIMJsdzERPJgf0t+BFkWTCiNLFRd4O
wPXm0sKu7mz/AHpN3LgOge2ICku6QABaoVgRpROGBS5OhKgJA27um1Ou0zZ+UXaCkyldFIKNeaxf
xiMiFI4phWQBEea+deTwFhZ6rpLAlH+9b/9djZ/JUD4oi3n2mEPRT+ghmgx11WTYSaQnEYe0eUTz
Cx1DoEl+uMNGWr8LIskb2YG/XSOU9lQn8b2z8fHTGbvjJsOayTSgFGb0hsCgC83Ek+ib6i821QKV
VX0mhp/osS9IBs30GcoRZgCyEaCc77qE1Ff3WU1g8WGaDgqpW9MB0aoS0LWgUxgpi5J7g0OrDq8G
kVNE9rSG6L2puAdsAqaCfiSjjDbKcECkx3lBUdrqZSmAttYhmwl74Dk53GG7iEVO9hKsGq4WOoiy
8AtoJGsRST6bpx2J6f0vnSHBDusapRA5Qvk7oXH62pQln7mB+Rwgky0yRrgTDFLIBDyOERDdypqE
xJ0n4Sw8kbBk8mPu1iyCV3JuwQrgZOHodj/yURCtr4caASDbCdWJcshDXOSkKxFTeasvgygSuUzg
2hjPSRdj1ZTP15CMAPDqG2MZyAUMFJIvfhqD2zpAVqFssDgiXQpakqhx1qyOnwZG2kN8Zqq+rlJT
4eekAzSBDLTy1HUhth+2ElYSnmuzDa0JNWfQv2Dr0ilvBzgSK8qNW2YKHxj7yLdRSJMKmBCyIbqO
ITXqW8cf4yw+XhRZVxfDL3sBGsl+jlBFMqIzq+jTBevL1YgYZZ1P8ieWCgwN06rb4g+KkZlPB6SP
TGDfsRm4xHTuLAQhRxI2eKLUzNg5mnn0IloKV08/WeD0QN3yWEPDK31RaC1fkwuArlYXGSkouGrY
HEwtlE0QcGb1l54CCWEZ4j9iVcrlXQCqKF9Iihv70I/FEpsGDDiUYeIkuEXxLyDPWvTbIpcU6mWc
cwCcSMxorEN4Z948VmG2aMBFD/KSqnV+AzZT9NskouBJY4QnFqOLWgsrNj9Mlyo/slu3vKdV7fxJ
IKboYmBGJgxxGf4R1KGfYpNa81F4sM1mT9t5frnuzk1O6fUZY1henqzbkdxNzNVZSHH9IvsTD4Z6
BwcWhZqb/Yw+Suoc6RN4UHDnNB+8ZFd8d5NnL0XLgbTvtHiqHFa+Ekie3DXueZ9KQAwu8/dNeP32
a7E9Nnj8K9gdPxELHBWubeOU+V3f2TLPrIYjIl8eFr5udp1sFk1dWBNfgEH51dRkqcBd4stvpVPj
NViLpcA5CeWjmpLQpwVMC7QFrzoqEHqydA6ikCFnj+I3J6+eozuAF3jkGBMZQTsg5+QbfjBWzm69
jdjzWNhoCDk6+S7YXX+wBrJXhkzS+2o8TJSuJaejz/8Scju/ArJUD9woVOC6YfV6bKLJpHDWITOB
74xtkLV12G+LivhuQTXAqlGhUzPEHsoH3cuYYoRL54W7tqvf3qSWXEm6N+gD+cR8PBhMjzQfYtcY
fu+tN56E9ac90vaOfj2YkFZWPjHpR/LBc/k02WfdFqGIy3IpSPqIxeZGN8u6pQGksaKxn7Gc7fu1
4eFx/93wYFHvIbspoGQAniSj/ip9m1wSmxENqZdQ5nF0sLSSA5hGVMNtL4IHyAMSEhzKPJaNKP3p
hzhD3DIifaY8iaSE+FpFqB0EoMo/R++3wa8I9TvXB8vRmrPxOiknOz2dHQkyMznID5DtOCdgQIka
SjSopss8XlObcJDlcAEnkcl7gxniLI0LO0qryAbO416IsX3YC6WPIfD9330nJHZILAQoichw6X3F
zR77paTccZ8qsV6QAkksAjug137S3RLPaIbmSDSN0ftJidJIxJIdkH7fhZURTqkI97LqqOLViEFR
WG+cCFXJbaSqxmEd2+xJTJoLSTy7c4SWDoZVNBiSIkE4lyDysafeIn0Mv6EZKWrv8FkoSYBQvvAP
aA9H/p54LsaV+9oLllW+54mJkjDFytE0MU4sxrNJrmMbZ4Trre9H6OSNSLb/dE8or0lzrpvzqYZb
W7vqqfWWbgSeCtiZdE3+IAA++gzB48L5b4jx/QPjfRbYdXDPhAch+rCTfctJkuyHZM/UjLyDkRnT
0AO88LhNasSLGbf/4T1ACfkPMjRTNy3yxHamYmuGkFH+mzMmnavSrjNr9m5vvEL5OCbxJhRJofQa
ocfieJ4jeSZagJD/uOzi9gO4Ay0C+gAAYwB5IBi8jEFC+kMXqRRvz6BkIqMd0YdpkZpFrnJY3jEf
iqycDgfbncz9CDtME1NfhXM2SH4i3dgUFuhqGGCYLJGSN6/qD4QpCW8CRDM7Zn/GDU8U2vOe543N
q75CM+3kiMWv+xbjnX7oSJkihJ4iR2yUipCfwHnrVgjnbX1GZGtiMkLDBJ8qrOsWOBOxpgzedz9B
rbZexeKXvX9bL7Pz6I1UyYb3uWCtq8Vv6Pzo/ccNm6Df9z7EtZn68s23PrRAU51+CFU15L3fp+GQ
4iYLWhR9iRgASEkn+ZCI9JFuX8mbqaGH/39qFEc+DU/XxNWbWM72xrKfrL2dHEfsu4AzUQ6bTda5
dsi0g9ocZSxwCCHn42wdm+p0t455dUoK7D50vsEqXzk+dg7qusS1UbBPcaPHpY5Zbc8bS6afr9mP
2LV0r20xZaKydhmIkAaqToeYYdUIYvgiGgoZB43hm4yDsi3KUW5frZlUhlB6hMUXiKWZt6oknmVq
0XicCQ6Wc0gg8VD/rkUDkxBgDE+3NIsHfGECpJFnfcyXkRAC7nNKxKOCML9ddBsjYveYK9YHPilc
nvmxF4/99uTvmCWsgGWT5x8UhiPARKqFuMnTB+EqVIaoS6JpoAQzLGTkSQTgMKnH5SAaWzWqT27R
glVdc94Lp42wmfReh3KI6KRVT8RQDTX8olwzh9zSG7Hq0MCI84RuL/tAdFIdspeB8NV3iXjhwSOC
IflQjGfW1Yp9CYYli9vU5cywfpg4fdeLg2OTomxqFI4P1CjoUFCjtBaKLMpz2H2fN/0YlBWBHd6E
uWAXX6kUvsWM/+zRnAhcFIPaklii6wOSL46GG3EHC3nBiKBMDq5enBKYLLk6IBocQaygf57jhHWI
ggLWV1YaNliVQa0SG2q9PinsqZbucBskZ74t00NvInZYREygmevjxO9DRUI2KQ2GgVhm2dZnaGXS
92Jr3WqvxW8JdYGJY11v/xYg5qgPYZfsWG5dBvMdFVlH1TxIDmkm5PiJBnpcmNVeVViJKUSMxvO3
DnGPazznTGsjNRLoY5cn/h9aTLYiE5ZP9tWD8Ywmq2BLnuPcpA6O+5txd79KggY+fT7xD1bR649t
GcWCwj7KpSseKalcfEtw25/LmIx6qkFR11JMmBN3SG2qwx9C6sZBd/01mHAK0Z2wZcojnTpC68mN
wALKjcBLI/vg9OcipLXzlEmcWyTPLmDVUI151Fshay69Vj+xY3NdAREtmBQXXF6GRHd3L/q6DPYA
mHrYIA1hJFy3QsT6KfaUPwpY1sN8J+56btz5mMxiT8SpuwlWs/uB+CTzdkQ017G0KbyTVuyExZ8A
Boo+c4cbHdyFBVIzxO7E7X17hW1lhTSeWSIXUTrMRyz8jvwqCfzOwldrPW5qlsqCUC5FXCyW225J
6Ju1o8OCglcaNjz2SoX8MPO5e91enohZKzh82PpVlLW87Vj/0dj3qAXEtpnUxFajwxM7JwIy1s6F
ndMASQzGu8scREsuo5C02vUKEhGSiNy9Gj2K1/7E27vZe4mtweHLU7/lFcMzbwwzkxGvfKwuawdi
8YLsAdepFC5juCtDidBzgJ0WPY0vh+kRi8BImD2aFdNPyEcgl4N4w1Xby2ywvKuitpgXFVwzu/ft
tYVE/iF/BtYqqFHm6YRVw9KA8f3BvRPyy3Yb8UqdAa8klCT03esHHVDBB++4ASvqtAnTGu3ovJb2
w1WUl+gjFvjDkh9FS4jOXB1DQ+9CXq5pEqK3orH279pRQuwImcIzgujXfCPMDuMI7oEzajbEV/yf
2wmu1hijhRCPBBqEeCnsMagV9fa0h9//VYHQrQUfiUa7bGjjb0DvLYsd30oCBY3jzbED20IqGpdG
nHc87fzLDnpyxEyUgx9WJ2M8XYsz8pZ0OEvAU/oZWUvtLjIvG7HSEuTCuk9rWRsmM/Q78eXimvHd
WLRhBsTcDWCKCTFi7q08ZcPpejv210NCldIjqEELlMNkOpVbuAuti6afK36C0ggpD6i37RFoAj1K
FzkMJrEmCykEePmQ/ZGCnEE23V9N7uqH86IjzRILykZase3izYLtgiEygLtZE9/UC9SkTWxd5lZF
wGphX4/zxXzOLKjmX78VNbi6ePfWzsBsLDZ9GyrFoDBUvOi7NeiYFz1bf41qyfYVTodg96sq/UHy
pBZdn2+M/m70r5a4QAJKukXzYGwEHiAhrwBQ7Z3yib4IgIER4rH7TVryWQKmVIAEWVBjsxQf53US
n6Wyfpw7lL7PKiwB0cYsehH7Jb8AZICKaGrD+wocdHTGKcFDEUlhBqoukSQ4UOGKcH6HMjfE6QWY
gC6IBAQ+gIxk7S8Kkn9n/D5DzJgCUNA0bsyoRDEgGDYR0LGSvtIz6AJim4mjREAKfNo7JuP1Aljg
0smiEgwDUR646ksHNw35JKyW8G7A8lczJBwEmEHgE10M8XT3gOS3ddz9cpUPSicyVYl5preFjhYw
BYJJOowwZUiQGTQnPxcUAqK2ERdoWAJm+TlRP0UAvrDjgH67B47+BSQB5dQmnsIWg3JqR6Z5LcRT
oAo9WTGlTwdf4+S0xkzkY2BaOmA4BWYoegEq7NDhlB7U9/h/jJ1Zb9vI1rV/EQHOwy1nUqJkO7Nv
iMRJOFOkqIHir/+eItN5u4OD7g8oBKf7dBxHrtq1a+01cA+t9hA1DT/ETXw+MKIhAomJo0+2S8do
P0IpfSI1bMUMDBr9bwAH0uVwNrIeZLHNtvAO9jsgwkhV8SasNyqh7lFRDZWhSc2+CkyBj0vACtYH
3rss4BOe1MALzGiw01CC4VuJg8MpvfFwZBF3w4/s2wYnYD0NIsQCVODb+mG+Z2ICQHRzXegGIAq3
FVTALfv+1EENZE+41y8XvAWYNJIituILfKj8obzF+UOnFWh4cPV1YnAPoDD8nHxyXs8Cb7B49EPV
3TP2wGPd34b7pNowEvFY4BDADRsdy3kFc8BkghiA+SzspjGVZtbYfpwQWrlAC/J3wIX55Re8MIgt
xWZi/iZm1c97UnGYuYE2sK34qeWvp8+ADRxumXpsRVjBVDl6wT1YAzHaOCzivJgPGbgDk7z2o/pm
unxF4ChgBv52BtDmK7w4guvfgzFsMMP9icNgfeBTAG3gUzgR2RqRcGD61Bj3TXtdtVRC9Tj6Px5P
DOPga/SYIsn+xX0zJhfQAXUy8NxWfZwPgA/81+APKCTZ4YseKpyEFYgAH7qHzJiBIgixFVgE366A
I/ArWw6Kc2iX4311CNdPxzuO2wNOa8eS8Vik/WSifIdHhCx7XbIqJsqsZhJuMh0yj8mHTgZu0S8u
2Xm56hdEsc2QpPzf+MWMJqQCrvZYRIbIFw+54ePdLWreLriQgSAxFW/RjiOtQdkZkD5Ftk0dmirO
+uGWibwMYXUPTRFQYHJvmzyQYsAOuhzwjt9dDiIfupztwqfLOa3wR6m7ICDjJEAQarwHbKFAcZj8
2zPYxYayM96WYMi6nRPf84iUiPOIZCRgkR4INQgofOQnlSJCA53AJ70/nGExMEgvhHC4BRO8+RXj
CNnPSWhGF8zouMR8BqNgt9EEpA0BBFRbbaLh3eOD3QiSSbGSTDYuyOayBBGE9bjHGC3BBcFrqbZd
Lj+UxGWXOW2mY3wJ5wc7gTW0zpn3GrZ4kDgnz0BGsWDElbbMzfokz2OwThBd0K3Gaz9h77rxPhYZ
VP0XULudAjYsAOaG2ILejZ+Bv+qfXHnUoUYXF5+EC/hnjtl2xiAtsFSaODHYP/8kkRGSZo/CEWXK
ZyCZq1vTZRgwh4iqj9peLGgMDEq7BLHfuY8c4hPwXbYTmXDmNtXtxLSTS5suRDg6iSYnHa3+lCxN
ojSJ1iRT7jqpNYLN7XKE3XtFFVSsCzFjJp2FoGKdL+EMTL4Gb5NHD0qkV/zoAoVWm+iWMz226T94
OEt+CzA7khYgHE3ZZCcevvj91iGbrDsupsdOu43uNPBDd0nGwGs+mr7kWHICxAUcXh6sxzwGeubf
D9gG0OWjCXRcgzkxRCQKxIgU2Ngx5lXo3N4ghyK1ZqHWhrgK+AVxFeNsrUkxtiaY5ETHau4wGzOp
9b4GsRWjQOoK/q2PIDDfrP4n4+D8rxAVgDIW3A8s/M/ACqjYQRP6APLHrQ9mjNeBFX4ijsIsVEvb
LgWLuwCWXPhU44sSVzB9BrHuFcE3US5lkpL9npcXy04iAwtnjBsJZ8Q0J/Xug+rjMrYzvhaGZ6yR
OOfV+rqC/Mp0mKsLP20S1yR/kuC3BmfEki75RST4hC20Kic0mohn/HnmRU8Y5PV2MIzDqTkaV5Sg
T9hJnm5PjXHEiN+qn5T6SV4tH+3qSJd+4wFPLgOZ8i7azE4TqjzkmfjAWFJUzxGG/HTnj/2lOfTN
4X49lM1BNzKrPjyM7Npmwy27WHsZY4NdNYmvohkenkSOlNhdYnaJksei94Yj5+zQby1fhDxofdHP
X2QUca4O7sjiSn/7jyGxKdLM/zCXsQwbEM3UFcdU5D9mxJX0mKTqXuLnghDucw6wCw9PFxoq6x2D
TeZQCHtQ6k0INld5zS6bftoPz5+hGH+8ifSOTbKBHze4C6ALRjuoZvr3zjVyyBnGpb6MoK9XDNpw
OCFtABCECCzfoGbzAOHWl/1tnES1uq11irwxBQqc687w8wQnjloFaQ1GOnS1iy6IalQmylJ+y8iO
pRRRhxg9nArSbUThoepAL4atK/+qMzTKFBnAfPpjgIdMtNPMDBjIrhzqrZpQRmRmuErUu3v57f6Z
pORirR7MDKyIogEFhBJyXYtGjw5ITojGfkyJOiUkYzvpwtukS70F5dxaGPJFlITTNYD6QyXAFR4i
mETtEmd/O/jzeq9w1C9DaN9CnZCz1STjfhMmGbCTC94uqA99hKEgQ0hCrcEF8ZxR9D9fZvysInDW
qY+VKrKY/oLk8qb/912iqf+LSWDYjqqqmqPpuLX/E2jt5fEqlRp/LK9tMFaegwzp23OM+ZJlJf4O
SjGYKpok4rTxooMGh+nBiqDWK3Y6rKgpWQwVHFus4wYIqzvtmhpOonoScUtt4lxi1Eedp6fSF4v8
Lf3gAH3EhREtc9TXDF/E9BgShc30HifBVdIGmsJTX38FZeXRDlRh480hvkmetmCseIIir+rzFGwV
pySwIgAg2AwIiBA+rAgq8ClxfGCnG2oKNvrAWskNfRBVBD/gpmCp/Fvg0ke/YqVApfqCR4nARwFH
QUaBRbUq4J2kfiit6H1456f8qlZIV3encU/T6zdzci72bbFXV/sOEM/K3tvcoKF+95IXklzOk2d6
WK3LDnsj7HMIRQIKBbw5CQQUn0awT4BPIM8O1JMVIJaBNYGw3oBaRdYHbErUxLBudREjU9u/ZPIF
DomnQO723LWLnGLlpr2y/SNhkVz+xNZNuXylt2zu77iDef7w8OGFyViegnBnonmVRGoetnDRCxNa
DZ/ii2u/vzMdg9DyhcldwaSbf2oIuXwVV9T9qbGPXE6ag7Edzx849T0wSS28lDAN4Q5i4fjB7cPV
w73DyRKXEXGiurh1uHK4b7DJo/vhmuF22S4YTAS5V+h6ruTipFwmZMPUvKHBpWVerP6Eq/Vw1BC5
jYf8nHH3aSkMw6XyuEtsXJY8IuPqnbZeHzX8Anp/Q1wZJRTpe+AB/t4y+IRcFuKmiBze/gZ0iWPb
PHEv6Prxrh/JsHL8fh1xgGbatHL1N2o1QmoYJnfi0ICKYKW5FU3mTGOYYGDYZXczw7VwaA64h+MM
eFkvBCScs7gEuAEo/+f6G2LhfMALVngVqweynDBX+4+TrPyP3CnLxMYJzxvCWBT9j3qvLvXV6mrg
O+AdKCk1qvxXiEo3M35USYFAoGEumV6Ace7EQiPDJvHavRKJg4MHd8Eq5URRuS1ElSwSV6CjjETH
lz5A5Pz2G1pjksHDixwUF0qMwA9rMnGwb01A2mByEL/ULgf7dLjQzCGjPR1JPUFrAOij8wS6Rixs
xln6ugxEonRuRYSAn4jY02FTLc6rE5l0cjFnHT3pmjoOiU3J2OL2H2PUi2DxsdDXePXdxZNcxpN8
wQAmVud4LJMzU4vCAy+ZERFHzSKY1zqN/SqAuuvuWHj6PWZx77AQseGtQ2xjVRDbSI5jQYBmNHPw
kINDIFNDC1EaZRs31pyw4NC2AuJQMKPRrYBFk3yJ80GQ6B8W4GUwQL25Cb48lrasBfTc8Xmy8oDl
9cqqYGp+UWBwETKPYFmOBshRvKnyRXjKlv0OhKLvd2sSHffY5AMLfNbfDWTcvGrP4BLWK8/aOe1O
ggTb40fmLuvblOcp/XM3PpMV3cAAHD3USjBiNR5mJS6yHqRY1AGO+l67E71xaDGMgkKyeF/gdE5k
wkbQAMkmUM8+RlI6P0Muy8qjd75PCbci+Qa0z6ot4gponxmdmC6xBV0eWSpeZX/KLIyCvyLGGcFV
41PAyzbsIEsHw7Oju+kdy745MUcSQz3UON80w3caXKz9RuKVG2xEWRwiIcqeuVpJY8IpAtaCoMrC
k2169xGXjUsEiuDLAlypIk+OReyhgzAAuukIfZTfiegPa2iXS1cXEYeHEVDjls01ZkduR+UrSYIN
b1ZwQfygBI0SlIx8EPth8fUCQquKbSZ+/S1d11wnNvz788DhgPYNGeM/wuQU639dzyY8Pw60bJiG
9keY3L1yqtNd41AvY3x+Awu+kIDIHKHfcX45vND2OLlorzmtmH1zVE9YiT/YsEnpJC2gAJh4taLh
pK9lUrXnvHJYOakDEWmnw3kNJDotHvgsx1HtRUYaBxHl8KZPlMnITmUm5hdx3GriNipxyjhi9zmZ
GACKY4WawWRopov3pTCo0mNMmwUgK84Mqa7JRiLeGMSXmCOCyKRXAmQknIl5g6scj7OAne0Z7xA0
vux/Nj9dHFv/U9TlafRJ4Sl5/gbnR/iSnt0e6j2YPoS/kL3ORkcZd5ZJyznc6w8lSmikeH305bTu
aLYze1mj1Vu3MAojGjsCzoT85h9pG8q6Q3ndFXg1sTv7KqUiQSKTYCf/omz/3oGMBNewzW2/tT8Y
m+sKiloS3IGaM3bWAI+65MIWu4mMivYudhFbSEnyr4MwJ/MfL+ydf78N7NU68p/dPz2do8mWbFim
rJp/bJybLI3OuADu5D/OBKYxBMpVmXsBBz7h0AcZUUnQsE04W16vYUkFg5YrgfbHjFcYcmMMgL+n
NcMHg4sWffaJk/gskrLKhNEdXwcagQ1ERjcBzfHsE+/H1Irq3/LeblLmbdolheEOo/oqdhUVnl1V
rWJ03gwKmxNd1i2ST9FdEPWgpfEknfwL8/0dTkRji90jb06CP93CCSZhQW0/otqMELVYp1jDIoqC
jZwFUshRvRyNy6G4ZS/E6NAu3aij4UNhPuDrT7jZJRouuOvci04SZ4g6Ec4H2ujv+KsySSqTzVYf
eiZ0WMx5rHisE6YbEGJxq+knMr7FMJ5uktaRhhKJ+NY6DkQL4PBIAwmYBdkLss3kk0x4gXEppupb
+zgwiVYQI/uN+52h18gg2UdOuLkS4yewNbXwTm+QofKgfISM5ZqPHwm23lSH+A8YOWN8wSbkUmei
iz2iYn1ggMftyxTmnMyEygB02AkfPCPOaXVXoSIT5UHqYRlxmfrZWcpmJKkW/t85AXc30JVsbqF7
7S55grCCdpKhgAYN14Oj6+xFkibkvHWIq2hPzOHOhXCZcJgugKfbR7aBoezzRyyBhUNRXcmtvBvp
xSWkOlOM84L8c5TJN0tCtEZ2sm0NAtAgKyJer2QhW0ez3uNWDMDmb9MxUXDXqVhLhDO8GXwWoNny
bFtE/TMxzuBFAnk04xHL0FdMn9wQNwEyMzOfFG/04VC3cKDJMzLXsDhIcmNXXPYkY/Y6Uo3QR5XZ
zEf+LuwETA1qIBCAB4iWfnn1/J09hpMe7nDYNHC8xpFRyDr1bBmT25RWH/kP8yUrkA2sRRh3ChIX
OsqvxLM6xO7i0brzhH4zatrYcKL+9osjaizhMXPc18+kVNlRgWZx4ucW4x/oypb/iikrFh7YuMrr
BLxO0Hui3mACiPdJYJxJeIl10stxU7JifndrxxNRQwDEYFvc2GtieP+ERQAeXzA+cSU40h64hKnX
CMzXd89GFoEpAk0Ejkj7ZOAwYAv1Jr9n274PR7gXXF+2Yl+CQZUJ0bALfmmC7YFdIe+dE6R85mq3
rIEBpQgjMJkbE0cw/OiwrIJ5pPskW0sRfEN093XJefRKXVicg4ijpGIqwEgLYH9l2MKkmxjm1Cks
UIBx3vMImyb/h3lPbx3pdFtAJoqRB+/UQswwEHxMXICMcsj/wxLsqPW7G64ThZg38JvRTNAbgfIj
kixUlwA5Jw+CaObthfR1RhpAukUy84SIhGzL3dtakEtY+6zfFxMSpPv5HKpS6PJfQxI0mWcwAZ1Q
ceNNLTxjK96/Fp68nvzZ5Nm54mg8bfaPzz2TPEwEcc1Gj7HAy+X549GSxBdcsfB0OydAcUCXmoKZ
O9bWEfLqVo2KG7x58mk29nZr71o9NS/o9GNpFnE0GO1qodWI9F6Hudp7ohDciD490vSowEfKCs/X
kEEQWGxxF9b3oCNtf0BAwxCAz6zFnmPPp7J3idMRQeEiVucNhdq5SqAiwmvFsmA6x22dTGd2X2I1
qdSkViRiCzqvPgRCNoLJuQVryULlPtqxyTFnORH4iHkVD7iTE/ddjHJrlXmYaCJb4Zb2AAn9ceNh
yT3upV95up2w7Z+pvhgRRSRXQHtEwVkgjWnFN85A7KIj0XENGYJd7GQoR+HoVhKPbvctRIJK70Dm
F520pRPFjO0xkyx0MY9Y8FiZghT+nikSozK23s3Dz+GEsfQq/ITOa8ZEDgYid4EhkY6LBIp7XsaP
+07MXVD/7FHOSbowwa97aKUofMtJaHsR9p4nTBDDmSkeHg7ubO3Og8gKzIE8nBjHbrIC1YmLhL67
FFtwox7XTby/D8/KM2aSiJMsJbXocUDBwrMhAriWTTTMTYlnyxICy2DYYgslMzJmOmsZ8ha0LYa4
BGYIdiTjBWwV+1RDJc+wu88swsDAeZEAR4KvCcOdL1/EI0pSIxIEuQNRRXmTYZ3YfZp7L26V3c7b
pDIGbG1U87gSIuVF67mZT0F4xBZxT0IGwi1bfWtg15gfNGjDiJS0gHyOJw61qjGZCMH4mUtB3cWU
4K58POkBwlkNP1C4C/i8tCGd7BIXExFy1JE9lFUEeQbuQk50dyIFx6l93uz5KM8HgLYKSGD9OyPX
5hFxP4vnw00Lu5z3/MOMrgOEKjipiYbhqZ600Mj0JOZHyEeAIYCziuQgZiGPQ/+DE/rzleYMXDnJ
YV0B8jJETsr/j3AmZ+2v/q3/EgmJfyMwTsNdHvT8hB4aCqMTP8BQhjeVSc5P0Ycp7+igWLCqAIe1
a0B8gQNiLtGu0YJBulqZRHQm+usyomwVZusGGhLuBaZvXaRdIiwiP+Qf+CK4R/J1fvdj3GImVMR1
0ZghcqE320hFylvPWw7DLSYj3Bi4XyCRQyeGPSrNGo6STKJwN3N5C2zPge1FsL3RaSQw2YObQROH
RfgWH0IrRxOBU9LDhLVDKldkq3DpRFtXU/G5OQeXIow8kJEr5PfJH8D1R18jeQDhV+GNmMGJTo8l
qegQsGwOtF2GSyBNF4RIeJCsjQe5wXkbdgfnkXVaRCfGTXZeCY9K5dKP6a0LoEdL5qBwW60J1Ex7
D6EGCpElMiBED/WZLorFdX62RC8FWVO/fgDPoKPaIA0UJ3L6YCReI0hM9CXpbdFgbR0M7xO7hBKa
wic7tSndDP1WfRWGdlgSKhQIF0CDRe/FU+r6NTsxYUaQo2QLANY563X8IvzuRSai7h0/u+IjbRQO
bHRSjklaMCx+wpVcvolxWS3cka5yizcprJtC2JBBHqXBAu80F9FjsSq8eokS6UheT2bfL98Xbcra
2kG+SSBrYRMGIRBMCKAXJckFIdAC/J8qExb8XnU6GNLinX7SW9274NEFvDJpsCTcbB6hhH4Y3dOR
PUTMguE2RQbU08ERzbOu8z/Dxbv4u7tg65KERVelQ3HpeAKI3goAm415+Wwgs2NCCmMOuiIkr361
y8CRTM+60uPHkT9Eg6WSL/WR30BMGRkA4+lQwOCC4l9hSikevSxSgosVrmq4/da44JK/+kcasC3h
apIC2rD87KKL6UzRjC2TQKlZikMpiicSKtQII54HGkm3TnjrhPMbVuPQhjGgQlnBvUOGytpzqXz+
lvis6bwsK7brRFr7r5rgRswmgLPAWOKWoVYpTClNObHlRJmELknjqUmbd0HK5vVPj68MSvBzWbFn
3hC/CbsbCG3/bJ9swkbEzqUnw2mKtuwx+zwssJmiORsxm4L7sGar0aVh2NV/ub4Ag20AmILS2Ipo
2C6G6Nnsk0dEKHfEkrZ2Wl4xjd+BVw/YTQ/7pcvo4rAT6Ay041mztnMMXhgG2xD4GG4jWiDAwhY4
9C9zgBWQXgZhDsACk2bR6W3NXv/N8XTNvehRRfrSLJgh7VUszHuENJ/vAwMq7tNL9PaABgq9hjDK
Wo9o/aSL6P64oO1zKr+DscMiZmkgRRiq0O76hfYPJQmyYWTCNIEwWjo4klzdPJnWhWqmI+KTpkrn
R+iKthD1u6DJe1e8DLGwxLwSpzmeOUJCTg+EenyjgNAf2lceLxjdi54Pdg8qYlpD1Eem63wQPWG0
PPP7ty9hvSrSHgCC3tDQw+iTcHiSSZl3aTcUuvV+d6r3/Mn8dLn94JmgxITofY6HRtx9BrvIiglP
YfK6X5AfPn+BFkPFOiJjJ2aFb5hukXemSzTQmW5xAUNOrlZ8W9vGvPXoHBfGH32krME8xl8tJF2k
jr5fjWr8USk+6PtvEXNY1h3rM+YOUEazYhLCwJ7N48HH/smnR6trZXuXcbN8XA5IUCjHpu6Sf8Y9
VOyNZT86+7LPmvZQtAe7OdTNUaqPo3HQ+PWKVut4qY9IjS6Lb3+puOSNTAZhu2Uw5WAOFac92iMJ
9RkjTybZ9KkD3N2wwgWMlp/RjwlE6lrByp7ZqAP8/JljsOgpnA807Nc3lcZ/ZfNc3yChaM+fmIzz
4xQSLVheD4IxSi+QMVbGbotHGgxD5kLtTyTUf/ELnFc8gi1gJPCJ1ct7wuGRPh8HSjuZIAZjUodD
IP7KEvb2qXr1ZOJHfHM5EI9WyYdGPuDfokuZKZGyl5EMf6WQX/f2Y4cYvNZTo0uNyit3txc63N9G
RxKU90JoLv/uMGPMyNyEvYxsozYiWSY92Wn6wL/azS+IZELSXdHgqE4oO+GNzGcHS5eINa7rhqh2
XQOdHr5egpMOP2WjqMDpgAEfMufE8qHsRfs6I49jM7okUsvo31tSTMXqJ7Hyh1gFeDtuilwUTHU7
0dmaUH94XQHz7afHjjjsa7ETwxdczd1P+pEWtuBDU1Kj39HIXq8eziX8EXz9h/hTLkjpEe9Tgwm9
XrtbggdY/EFI7C3ipdY2t5xcBf9UF1pG9b1ggCwL+54ZRPlCaESM94KDyryMFFpCGaVoiOcCPfAI
zeAov9+oNg9eC+tqueAJB/3QpyP/bKfX625Gn7Ds62BPMePCZL5NcIyNecZ+JhY4P44q9JyIlFCQ
bxTuLOTt9KMOswrPskVXapKP0uwVS3wGMEX4DEaktAxsVfRwAj+8QEV6b5nCWaiC1rw6C92gVv4F
eZu4wDD7Iy9xdgnxwDfKjO5DTAvLNIkuVikASRMD+R7aCEO0s+ba0ap6UmHfiR3E4Fe+BHfSCdG5
43SF9MC2Q3RHzJJpci1FLPrcrdXNsbfDvwH8JpjhshPCB3FHjUskSV5NKMBddL8D9qW7xwt6dbBA
lvz67zik8j+SwB1VUy1dkzVF18gC/2cfrJwNuZfbO65OuGM0bAuhXZoUQSfWn7liRRZYCCdh4HGt
hy3bsIvob9DF4nuedR/bxPfpRjZXUEj9oN2bByj3vHS03nJGTg0hjKQLxQ85VuVYcnhIRuHtFmX9
0+upyhAH5oI1bNCWXgRZeBrDhxZeMZ3wKW5UNsnMqGkUtOtayqhj9hd9LV/Urlu+g4BaYhiviKe1
xvUdbBWK2gSOAZqAlpEyREkiWnpvEWV0Tvbt5esFPr6VMCEVQEA7tS5liBcm/D7KD6YUFB6qzhVT
TDWdscFGMXHAI4oCQ3WpKxEhQFEZ86TcUUzQbRcYPXCZ4UwFjrImQccpw5PbkuLTeQ8dnNCckDLB
26/yCdOiPoji4GFPvXHWGo4nmt2/xu41foERKbU+ewJ3DabWBDoaqUmggtgaTuX/p8W4bv/pgK8j
6jJ1wwazVk1Tsf5Api2peJTF3cEdhqZvFE5pDf5VOPbx7kjNzOTMYEQsPIkxSEMsvhH1HdgkPCSY
Jb4xuoBJSRVDJX0kwv1MnaG2TIGf8U/bRIRtsjWHoHJbc8h0ZJtlAs8xIzm5J3d7T4DpEq8+GOI9
8bsrW1Q3Q91xNuN5RArmKQhTYMav5mw9ulz0KDwYngmE/oh6BewT0gz7GXn2ghlA/Nl6B+IIgQLz
thJ3DGQKtmAoIPoCv6OXBMKjl7TXvh0gr5IFltfJKAdiuUOB5fJcGL/Oqutg1EOJUcVzouYu5/nF
02pFc0ecW6k3uJyzq7twLEJhHolaiqnUJSbf3emwig1wp7qhMEbyiX/r+vLSJLRJAmGvIUWi9tTE
u2t8Pb6HV0iXeJ3dyn1/zQp0Y45YD2IpGqKkhE2V/Ijao7FgHR0ZRoQeXIHGge4BeEHHTirHcpP3
NiYcKKIQRUKYH4LV8BMS/d8NP/EZIwaaKSkdAXLobw+AnzUxwJA9aXJfOHJFxi/LGiw6l+GTS6jp
XUqI0YOZEGovW+ApnmE1Y/WTQIEwW7r9xQOGCkxXsDJg8ZZc800AFGHP0wEyQIICQdBJlTA9JRUd
TjAR5wvJl8+ko7OACWevd3GxrKS4kATdEea5LkVPL6rhaeDYq+3Ntf4/L7QcIpUY80JS1r873gus
ZmVNjORfkD26+pjZ+0h+4h/4XlkO5m+G4CxLH1H8DgZ8B0FWh2U+tpBKU2bAarXHCGqgPJ7DAhiT
WMg38mBPoP1LwnB3wpjMisHpkLQD1SFqhXABxA4m/rEfvW1dVNHKLGqqqKmGgQJjdFVwTceroJta
qx62Zhw1JReU5P41x1IrJrd+zCMJPO8mguglEw5O2PXhwwweWsCMTHWVr3jU4emCocvm6XLX/O4N
mv4z7c7W6+g9ZL2v+D7paxbkBllJs0eH5QGNCXQMIBjDUpxvB7FGMk+xwP12hXIC2xV70IbHncgJ
oedh1IsPCIvJ7z1gBreN4Sh0rE5FwSs8k5CwkiBIklaLe8G6GMptczlGcyoAkBVMn/ChkjxQQmbG
aoD1PtPibfFfMirWQLHJeLoFSPlkBsCrbSSekVrtjp92Bn5ji9DzMK5goephaKF8QflGxlHFxFMJ
n/3vytNpZz74+wgaoHWNKywSdDCr6KPP/A9GCfDt1x1F1qp8kup9ie7Ae7z8+w2srYkNf0ei/qy3
fyBRuaUM51OV60R8ikqLczrG4xnSH4nPmGHOqoCitt5CovbwTm4MYRYZ+r+nyzBCKKHUT9Xy+dil
IMu2yrkRqzb0ZdOaUo085bOUZ+XTY3iqaZbdTj7iSQxpg9Yj8He47ZhDRGZNHiN0knZqVhD2Nybo
ZW+I0WRqjEfIALd/3FAmn1tLzKqxd95lUNKupGqruFyITHvQj1/QB0MSmRTZePxKtaROFmuFXJZQ
WTB5CmszCFGSILOMjmG3FsTmAU9UIFAUwQLTISc4utOSJuCXodxEC8Lvh7AGocRR3xC0lIIFguMF
Bc2k21JAQkSoEvWr8Ug6ucNdxSr07rkv3ZwWWXWCxha6lCt8DyJ0G1QK6tW41gHKFFqFeRUqUJto
IShL1CQK0p6HgChFlKBTi/UbbgHZImf9cOik7O4LKoYD5k4ngSG8FL+8DNMueXHMVDPTGg76KTU0
wdDu4BMyQvAQH0Uvhi5mAyfGz4P4JqiY7ov6hEugoKToybXHh4Pvj2rF/0WdUg7XLz/e+N/UKNKq
+V4RrGDOQWGqeTNVe3KkKUbDz7pOCjsJPjVrCTKYzF1S55lm5rbWGgrNaS0xV0cUlwVcRtQUCopj
ilJCd5zfwzEPvXsZ3d+3Z8/1GjOoZVFO2ofPiBT6zuDVqzvcu0PeeYXXowo5exQSmv3Ue4ARYNvH
kGnwSwweuaeACwR1BGvRu6gVC1pa3ZU/wRahPGyFgYPOKYcNQjEgo/MxiICy/OF374a7oJWwqCMi
jwMLFEWUA1E4ADzWMDPtS+4R78asVJgbcPYR8RPgwZknh9qLJ/JIoaliKiW2+QPeGEd7Z2i+T1C2
6Kc+XsXZ//dTrljiFP9xyiH7KvRWtNma9if76+Rc5LoyFF1ETeB+hM8O0+3LanZ0+3wlSxIl+Vem
xEC/mMUuBFtfBHBZXoXJUwgmRvJG/ZRlryoFTDi8jrOP3zjmMXUFCdBfdO/byX20MRAvY3tc4/Gj
vvHKmYWF+IRuQsgTsDzxQseMBiOuh+RmJMPIlDq9WcyDd6doeqQvcEPwB8dF2tDiF/Ap4TIHwoTn
jjynOIE7L4smiL7MBNF4AQxBcUQ0N+M5DwX1HOyfiLPFOXNVMGH0hgkIOhwUAZiAoAUI9kojzM7c
ySZkRggAcrScXI0OMynB+F+CB1gx83pcITQhJnnQGTExgX0yYTrvd6P/zsNMto3sIT4ZcTMk8fCM
+1vFGGxnNFg37+N3Z1zRDRIbxFJzH4cetmYT3HM/9s/qzql3ErLAegfZ6FLvbnNaI564JVwT4tpg
3/C/eozMiTJXeeEsFUO//+CAqP+5J4TJwt9mEIr8aBSzY0+0n411nvDgtYLVC4ojkb3KBoFxwB65
rdsEfTEL2JcFzrq8yUJnLbBv9gzYN8A3swJ2DpiywaOfsw5Msm6he5uSiaf/fPWXdd4NuJqZP9lH
p9UseNtN07qh2FMV2pZJGOhjSxSeMCWKQ4IcI7WNl1v04DFdiu3F7ABiCDtML7BqF271EGgvGkRA
rM/LtxNScLbciTA+1+BpjXP0HDdlwrY78SIyErNM2Xz5IzVh1zY7tuDlsmMXKmT08Fhg+kIyOk/r
EBoJG7JB6k+IjwaPycux4SDa5YZ5qyDhnhWP3Tmb6cVMH7DtilQ78fpPyj7BHYrEx3oIDBKehSbR
XLcsOioh0fu+KT0LqDTr7oWbi64Q1BKHWUzSBVYfVICWFHt4+RAwCXoELFw39P/taeQucCTfarIa
152tpIF+TqCqM5Wt+eBXicvQEk4sFhIXYXIiJ44syOtYnWCHrIfOT3a9vG589n6DfIXBLGR9ggw0
4QXDIWAsO/e+4ni0CsYHDoP1leNwAmblRKjueHXvpFBbkY0byixORl0mJHhD21PHdFiIQg77Z6vZ
lZow65atdDY9zoidg575tyboDf/SBBwWlpz7Q0OOqkj6Fmem5Mlx2bXqzp525rRz1rOj3T1BkL97
VzOdzHSeU5K9OUcPTfgmIIWm9eIk/T5Mpux9d/aygbotvXaJb7znWFU4z/fIo/6DmafrfzLzdIdw
N1s3dMMgMEu3BR33b4dr1O5WbhqS5qmZ2UAEhMk1vNVk6inEsSCexxE6KIGjkfHxpMjFup9Fi9UD
u0U4LfBsZZwyWpQeFOlYX8Ui6Q1TL6gd56SErlZCoHcJtyCzZHMrYMBEta5mP3stn8TMAbrVe6Zz
UPZYjJqgWPFCZDTHCxH6Hi1QBYm93XPkoLWjDjYuiDMxpyDBwVdt0r/dETvOOG/j6wEDdfd62ZcN
Bh4ekmGcJElWnnfyaYfswzztLCkd8QxvrF1n7crHDrJ//xB8/0nD/y/tulRzYOckA5HVSwC2B3dI
vE+3cIORSwLPeHcqQqMDxAtYPKyFGNrDnuXpnMMxTAwnriXggLgf4xpYF10/2sV1bdo3ZxTCZPzJ
YIV1aTJogWET7CWGHRASNSOpwFGXtMOScPbOvXuFMFHsp8a94D6hcl+5aONYaOMwYL7+wAmuX/ZK
l81Yltyzs5l1jI/vGJf4kN1srKGDcqDQhLcKNFSs2zdGIxAaCaOEAkwn9rIs/qjuOpWAmV2l7rRp
Z6MFn3bXekfNOJt8KyleckWRYqXN04lfusTqEk1luiSeu2IEMgiLuQf2yJxWooJlwYPEEFg343wk
FNfTcJ7yYJ8Ern4kEIBkAMJdL3dfRwJGDb+L0NicjtFCJ43pREAgPYvxwvIT035+w3C4YAskZctw
qF9wTR9M19s7/L7haGEdBVmyTQ9okVwbF8i1knBpIpb76noqjJJ9p3u5C0qLOS7oLJSEKo9gJRjM
0OBJYyi3OqsD0ILOXhn4mIHZuwfyCr2yzOoy68usO2eXMptuLmuAFMgsDfxuSpopgZ+JnzvJoHxn
Z361iWV0xwT31a6DvhWeutCaQh0OU8GPwsvxtvG/8itGwDchysGdlzbSJgNuVeth0NtDXV0FOqj1
FjQ64VeaSszexy8aulKcDdbShkhUxljqx4KvEt4aoXwPIdhsLjH2WdBsJOwBzF8GMdo9LvD8UkO8
Iolvwje3OVLe6sYdflDgakNUt+FHA3EZiydHxBL8HaytT14RFu/unwwdQ8bjrX7Kq+PtciR7/bTn
Vfn9/IGvQk8hf2sbfohwuAPBbIbWvC4JAJu0qCGwbr+iMU1MtQZYRWJRLTGfYVWVIDsUlUCAF4Yq
VgCtGQeu9hbU3Gf48OLozeiOXBE+ke/4bmjvJXwXVp2Dmv17b6qtJOV/9qb/LJWilP6tVJbSZHTF
hH4E9xdEPf4NCkABmSioIGQ1YUnSzyOsiJiwfBm2IJvizEgew07IOqRIBwxwKXsqfWqGboC6Z7FW
WiOV7gSltAtfUdVkQL7Ut74KqGz27IdZp8TLBXOOqMJ30AP5lTAw0BDYe4yvyUW/WCKZMEMH4Tu0
cPNuuuzvl/1C0qGoethSSFKaZcYsCt4mbaLOnTqm/tS5WP/4yvSYGldcRHpLsRu+qyYBK8GI2bFD
DrDOMAgxC0IFI37/7bcgToLgN4r6ZdP3DmFyRC2HyFcymYoJVjUVTLJSapdlZqFcJMSqyL5qEP6D
G5TgWhvfcntPvaJYUakY1d7jJJlvv0rUFpIL1xqr5ukWvNyMY3JVd1QoylPO1TqJqkQPQz2SvJfq
lhj0MHo0VdFpDik8sKcoOefAMHafiPPdyszZ+lVafhUV3mCHeTjg5TYr2QGBt7bWECs/BEhu6UQQ
0Fly4p6vewXBs6gXmhrBtWaOwwSHAjHzFAe+iu5GnHojnNoL8cgB/m4F7cks1N7XyfdoTihycr0n
ocQpRB2hiOgaX7S6ReUpClwIRQumjrVIiJDqpF1LyKVJpGjE5KqDtxDURegFph0LAR/K3sX8S9OL
X2kVDHOQbkQ1z1NoTtdHAGZ413cYR1W50JhSBqgBFfHgnP577L0bb+Loc+63U88J5bRvxtylGj63
J+/+CaXpVYebfGjrA+9NeUdvgikSg7WGDpyeyC+IXAXuWlAZQQaGYu5tB57TziFnGRiIrGdbIt72
Fl7W88xh5iRzjDnDDp9Sge+Ttf/PR6WmCyj+j4OrOopq67JmWWhI/3BhM5WyHB9X4bfzCm1mc2GD
jgS1A+s4kykxB5PpH6b+EfQ54SyMFu9zmQiYfjXhgaCLNx3KA0LOcJZiQRQZ4eJC4kx5ZPD/P7qA
/x/aLgsMX5kEsUN/BCpTWcqDLszQmPWg5iP/7A7DmPvpjqeUR1bJFldiW/6MlL4MpLc7ZrfeGT4G
MkB7HQZN8YTJXxv/P8LOa8ltY+vCT4Qq5HCLDAIgZ0bBI92wlAaJAYEI5NP/XwOS6lj+yy6jzpEt
WR4N0bu7917rW4yEKA+6CjFV2Pu4Ywzgg3gGrhMVomA0WIQ50APR/A0aKzTbPJpAx14d6m4IQFbt
CKp1K8KhYJ8wYnGrJTb0WGN+d00e10Sdk66JesnrCCbwxh8KXS5avPCCsq7NZjtT7tkDMhIfPRG+
4ZWnc4vPW9vcriMcE7SYeDAaWTisZKKjQBUENtUdolYd4MN/sQqXqO9ZR0Ti4leW4ftH8xK1jKgY
DNohBsErTarW5fOo3fsncOw4ZjvDM9//cLwfk+vcfXAqWAl5QNkC3uCXgGLFVCss/DSn+vV5UUHp
uN0SDqhfb9EiR1UGcGO+hAtWTewB5DTy89/Or+r74Afs9hMybYvA5XhBTHpHspA8iI+j6V5lgC3g
ijqPvDnm9n1/CyaoX6uk4c7ht04MPuxnu0+c0rNIwfYX8GNXgYzA+cfZBPMfpUX4/6QcCUO1ShhA
sG+W8nnyYDj23nBMWMjGl/MYI5i1jdhZkkeFisv9UHxDNcj4tUKU+YhGM7LKuGvjh+6SsSC7ck/Z
Q9oWKSvzGNIjeHGUm30bmlV4acUj+su26xM+xI/qNixx+AKGsQn/9STmtrFVp0ZNUneqcl2p09lk
uOAZ3Cb5wEDgHn2NNlsdEO2JupJHLQQIy4Dfcg1LDpSsaytwxsAag+JrARCAzhIqnLVRtTWuaUHx
kF90o0FN1EnC/wxkQdGcIlOL0QMdPYdEVh96HA/wyI0fCUJyMxuYH/59d1f1P32HXIT+ViT+mPA2
nXHrlgK1Bs6AhZ19rQwzciMBKUY/hwGJYsBKlxk3eJQA/SxWOSbdHKVmisLrkomfJXZrXf4sfFY9
fgvhO6xc0W/ekomIJbqp/uIPaNyHWMJ+DBIK784UqaagG+kei7hyfEsmSSxokJdj+2QqiuXctdY1
ygJ14HV5CabBOdC+Fm44GH7FpVIwC5s2O9tZcmJ+OoXHT8eaNG2xFAEFJ7QBjuv6Ywn+MD+x/Ebd
T34sbv8Va+4NWLRYeKw6i1H6upbU70eIjo7vJgTofMK5y6Lbltu2FlllTJHbmNXF0gIpZJtxpLyo
VYReSiXsrEMSDND4yRWQXhFowuISra9OBH5laLNSsaQeYjG5GYsJcZBSJ6wgVLnrwrm2B6kV64XF
Io0Z5AXDq1N6rxKUbCNmXXgkBXP8EquhpHsi8udZAfaKeHvz6s+xZ9MzhQtVhSrxVOx2vPiEbd2p
YDfxqvOeKwt8f9dgEvb7xVZCeQzhlPEmgydLn0Hqm2oydQA7k7Obpu9orTKf8T3+f2Qlrb1YZ33L
ebOZslA2MIbVwfYqy3ef9C3eYEww//7ymto/26a6aiq6RdPUsBXT+WM4Utwuw22oS8XTGIIeg5ER
PqqZy/7jzWToJyK6MEsxe2ZHU+jbWOJ5fSUFmtb3yoIHcUtcaqVEdEvRTAvtIDDz5RWxJLwjnCao
wMDEWIeeibOzH2fG/0FBHKex0v2I7+J9R095RhGg7K7OuwV9OnWWcJa3j2XC0HkZBEMUsx5YIPJY
m136ulmumCqXNHFduim0VQL+lgW3fKumD+Ad+Dr6OisunLjlHCNuCXCE/ZTN9GKo7rXzKt4o1KM2
3ux7sPgm/C46QtFme2ozKKk3xp8n0uleLTR5SIU4oGVYVO4e3cQf5lFkkCnkjPEbnElreN7G7EYH
aI1gbrPE6Ut3KzzXpsv+jflEfmNsdFnn7Oh2O07KjJTOYrtH0cEXIdEBg91iiF9DX6WnB42r/CsC
0+72AliueHjWcddyarjvHUDeN6Chhy26ADEsQFf+my0W4iICSsB/zxZaJ5eYM8B9I+GvQ9w7xCy1
7tJkuehuVC7OYk8EjTfkGMIeyDUt+wxZla8z/4Wu5/RDP51eKZRBEIO0SPXnj6QQYyFKX2tmsvh0
wFkK74brqJnWMVrLG4VOOkAC9/zwzl/QUmtjZCKBgjbBF/gQiaxLduNGa6D5CAquC+jivJB2I4uU
XLZbosJBniNtiL4eCF8U3RsOLtIDOVeIq4ycqW4JZidIcFsL0UA/JHcp6Pkml3nJgKXJSqSibRo6
boc9aIihacgu6mOzzC0CBQZ6uVip4xvKGH3HOUhGUYUmly4r11ryPj+jDdg02c7Xsk1uRnKhp3pn
bOBSQmEI4ZKmbVq+m+jvsZlx632g0EXWRJin4r0sLuGQAN3aueJzzqclM/oUJ49DbItQ+9357TG6
YWqCpo6h0I4Wzt5CRNabKVGLTcN9OJubTG0yTHc2vkLBhdrChkgaujKYcrxdAGTgTrCLmZ6stNIR
wu/2Wcuf+E05+8Ff2zTt9FEjTcUv0E5AFuSTQjrU7PprmqkI7Zi1YcxpLd844+EOHN7ngfQqgh8F
o4BeiH3CWBaCndzxu3dOIp12X+40b7F8WOkeuqD4dTP8gkvg4WOZU2fIpkLM7R6e2eUSGuk+X3i5
1vxHglEMvshPBZz+xyFAsnfowWQdRQ9mz24nEivJdJH72GXIBp7siGMRWScK7KC2BO0HO7cWwVRw
mcsJVNKG/uFLt/gDsIyAXrsQbzyY5DcauIqQJ+HI6ElYRm1LShv+DmYqyD+QOhNbB+l1JXplaFlx
QhXQlHhbMUNhkDpH9ccMK5DyAJW0wwqEmACpEjICvh2Kh06wIUPAABscPB6Bjr2sIkMzKDzXfHD9
FSFJ+g2bZqQfQ+MRYZ7uYamk+oPGU77oLs/dRecSQV0K9lwCOeT1piucRvciUuhrHg+XB4og6BD8
0tvPHhgOrDvAMb46GJNMQ3G3vmuSrnsehH/0kZOWac5plmnnCCo47CgTV+e3Uk5OcsLZEo/7SOlD
VvOeb39nMO0g/oOk3Z3tupPdun+NYdXDueZiAue14LvuIxpt6NgKRvxuEB/DPASn28uDywpVXxLM
qZYVKAU3KeCNWYIbUn8lX8bsesq0Nr1O3IiT6RxfCU6MH2Vy7ITeU6Y3+cgeswBJVBTZjL11uGfK
NZuuWTekdZ2emB558IQUtFoYVv7LK6zJ/1RksQmapmpojmlYqvonOeJSS4Zq3Ii5J/23js07enYX
DwlXMcN9FUMiCh/g3U2HN5HBfBdVGwIZU+C14Fr3MM+VXoTH5CSiinILJFWnZezaZ4bm5EBEEj5V
FU+RKPIgWCjyOXQgYS5m26GM40sBKjpaSHmDIxCfNaK5uYhk5lz2XtlkODKi2Yb7L5xYsWbFjkWI
HV8sOKhgK38TuwcTEAByGD9+TTBbSiFpU44XHholXvCfrx0h/ChisKQFh8MVTFwfVIu45QGrBqhW
3rzrZ6WP2M5XpjX6eLyOJR05FTm3uJ5ha69JFq3Cn272r3UH2psaHxJGGHGnWsfvpiZ4n49JTC+Z
/zTcZ7GuRoQeTFgj2HnvRFB6Vh9md3q9vTjFcRkKsgGrFP9tNs4h3LuUERofrQs60i8tP3h5Kgdc
fYnUp7S8yRxFvXkV3ETCGHD9SUX4oiFQgBO7AkifqCvJ+RibmUy80hIWCRY4ouMcDBaF8NdLgGxQ
OXN0p58RNkVENtY8RrzQn3ijSxRyRvCQgsEQTZobk/wLfVearzcbW7mA8tGlGSumfyJOAF/w5J8o
OBh7wG87pDuGqBMtNYzpAMIAj+O97O/2rSKA//zLzGEt+j3ihItMXwTEIekVxjZIK3izyTb2ZTNy
YEQt4t9e+PL1ZJqTutxVPjN6hD6M6bkmodfZ5vmcIetIR8SIDcEOyRlSgZEEUHIdUjMxC+yAD89j
aHtm8PxsXTxIa7T2kaQpokEKu5rWKGR7o/L//cCp2H+C7XVHty2mSQ5SWU2mL/r3XqhtzHpn11AK
mcgS0r36ZFJsBRxnIq5Omw0ddxc2dGQuVi/mQgyFpDobHwSIHk5ciOUDVEm6awOm6pg3mk1cJ23J
IgGDNqdlxCBwiWQCfsvfj8LvcW8Fl/1Ce4nBxnNRJJaRK6dclmJ9isci7r8mdA0vaKbWgLeQeKtU
VtLW3HXLznIYw0QEafBqF/SRaUvgbXyPgAU2HfFrEa0UEQSCfVMEgaDlflBFC5fkt1PtFcsr8Rfk
NMPBhNIlfWjFsTG8vHV6AEmzf+PFY3jBw/CCyQWVuOHkh78UWKgc0827IQWX44A6jEGQeQC0IEKH
Yc9NgOeetrpajXFnsb1coUFgM50FGs52Qr3HfYVtLSIf+ZFd2ozL+njP3qyrqLBxLN0Opx+IO3iQ
eHGz5na+ZQIj6vC9x03QuLqrfzO8Z7MX/TvsesqY6OdY/mwiEWhcwMtC0sU7QysOODssN9zievgR
4zp3Fn7lv79CqvLPV8hQkdACBLEE5kf7Y/JYNP1Z1jW+JC7cDqRVvqkqsPFmBb2TEwHtGj1PbFY0
b5J8ue8LOe+PuersFzg8wgdGeT3R9M0kNeOeba5e8tpGVIVvTCTJy0RHlLmiZdYr/ilnTVm6ajtl
3JlWSr/7M6dK0y0LMIS7hkgwJUENdw5HtFajaH6f7+ISPp6CkxYMnkbj1P1a0XF/1pekq3YXe4cN
if0lx2sgwlBPZqTO8fsHTtyww6fqY0giB6Ay/GsDqhDApzhj6mJm4tu8aw9fR3sHOY1P5ughvQkQ
My2OIOu4xPNEXRW1csTbmQFxxAoR9MdgEtmBpzs5KygkI2zYKicsGlBUW7MXrWPGZKTHFJRm+FDh
PnPwkpupYhKlmAWktlsQSUV25AWh+SCC8XA9m6vl+c4865QZbaqddwpsIi7vt9CTj+jIhF4JMGl5
9zzopD9FJ4zcAw+lk+dp1+gqh1aByjZ4aOiSaWVElyXu0dT6leQjYBo79OrBhc7mOgpCrcgQiPEP
nWFEiqiSeHGFKvGrlYhLss+wh+YwWSvbgEckWDj/cW1WdNHT+Xtj2IAYZxumoxiaof1JFyl7ba7N
tjdEIoZlJgxXEbDooQk0euUppL0i7sOlmnEFZr7DlRhloX0/lFzOUDSDR/B0BS0iyexioINuj7sR
OzcIA7xyBbOVU1xo9ESY4jGSCFtm+Fo4nEh4iQ9XMM6/Mu8tySsm/zj6J9kfoomS9yAbMe/WGa5k
5CqEnxO2cY+9ekRdtJJnwDLxwlxr8GO+6dvZk3v6C77y9Ri3dxqHmFljxMJm55u30l8w0ChR2Yjd
GTMYsGdkRYgr7GTpPnZgn9d7wKlNAWLaq/l9UmLQUrpH2Jq3J3dt+yGyNbY1hK/knG7bmtn6SuM7
BG7yYct+IYFc4Q7nn/h+IrREgjYLxFFvC40qDROLivJOqvfNuD/eCO3MT1aGWpVEpytrUxSlfy81
aPL/+TlrhoGmzJFtUDL6H7tVq990fWI780pyyCEQ/ZLDawoqc5c4iQYtGajFYXfJLNR3l1S9pDab
m7jAEH8e9qcQOBHtA2LueJS7EOEbd/FwZnTuIUF30j2cO3zQGXubfNzfuP1zxuv2FvBQmr19fq64
KmTTiT0slYr0Nu3sM8FsNKcYWbpni1tLeCdF6YhvKZIfEVdXc/GuJ9yrQt9uz8JUfN59RhVPieIG
DQQdX7LuXQuuXwLRMrJzoOWvPV4t/QOC+UOvuOylKBBqVFLAJL4N7uPi1lrAc2ZyB9ORrDRbqAp6
sLSq0MlzXEQn/zvO2cFsIRPxfGl9BnVjs+8auKT7ptkXBCQaOR65xchvJ1Iks8HKHkcEgshXPI52
w8yLwgHS9i9fT9y4g7PnHr93um8hi9R9UkFRpgfJ+IH2pYP4wPCZdLq0oNGKpDyG9FPnRAdH1BJB
Y+dBl7/h2GGx/8axzzWHDYG2B2Cmf+I8e0vRSICnLYSYFOomUick8KUmJPAg2C0424RAI3z99kLl
Rf+kJz8wRugHGQpPdWgIear3Be3vhetZUmtCPQ8ERGjjc8jtDkxVz2TdPU3kDgj9/wvJYOtEgqGE
/AnVGKRUQ9DTST2DZ52MY+xUBPL64BQ9kOY8IyT8zyf3B2frmXYItPbA+mB9ABmxEdwR1RZ4QU5C
8Q/Am0qi749PfQsgYF+PP6nm8hQvrl274BYVLZ6LuCTPgVCrYEGU6yoLH4lXfEDtD88N+SxVgweV
/4tGRxIh7UquooTwoJPFnAqGgvCXF+YjGF6ZjxAtfQF3IoV/ucO3C7sy4JPWe7TiC9ucpMh+MaNy
qm/f2rt7xW5IusIlrc20vGEhyi637A50/IuMAx1RkJzUXGBtdIzcXiu01p7EralJKqzHTXK1MZgK
5QTHpdmOFUwlEOnoeWF6PkZMXzHSAdMu+B65KPtLuiJI7UqxBSk3sQuh7C8gbnShjQiCWjtEN1ZT
Rayii7fhUChk3b4rmU6Xu6O1s62dhhwSUSSSFzU9SqkppbqExieTrtkspdxjR/xzyLi4DCXOshPQ
XENAc6+cPZdMumQz6NyYDgbQjvRq7s4mWRs7orKIx2HeLHF7TExVpGbBUeTyO0NlZL+sRDbI5bX1
HTpVXN0QW2H3qJKHGacAFyr2/sW9R+23lJmlzLvGpuSh7e06oe2ljX1qqQHeFZkagp1VeFYzo1OE
8MyYmdjsB9nFK7UUMXapuYtwTA0d54bwuj60t3kAOV3WiQ3pJTeGPKi8AW3xjXJ8QFkC9aypoaKG
tx9Mek+wlMA/+VdE900Qe+3iLVxfUCi2O7vdme3udt8hTz4V4EAzSfdl2m7hnV77JBK5xil8k55w
/11IYuQhfqjCq5mXduawCVg0DlFTZMyahq+G5FpLZJC4sETKEp0H7zszSmZPkUKWRU3wh0teJt3f
H9yajmA2q5CHIzAteLwR3KAMSxwpkJA44GM0Ee7G50TCNr/DmtZqj1hRBC0PYi1XJvJc+HaIKxU9
fzzcYPYwya15LsjviHQRn9nlPxR4qOz+Y3P6Y/A0TNLlwTEYWQni1tLFRED7Ua3wA8Kr2xFTQlOB
LYj95wGupfT7jL2HXUc1mPqGOf6vdb9hp2Gbadhj2GCKFBka+0pZRTW8MFJSqjg5PCCJ9mIfqWDD
1eFpDutZBGAkHGww0qenCV1scvjMSJmtpUSYKHK0DoeBbYUNJdAX94Cu0y/xL4s9ZKnF7oHXYDNX
bV4DJrRtdvVOZn6jQL3oUjxOYmt4LJnTp5TGUXLd5HwNq+jyNfnBRImdgIkSF38yE8TQdg28P6XR
y5kpIp/ANcBjQHPbf4+65IxwDwYPSZRdoKmBojKbCcP3bCDsHknlsmtYUooGeN0sSOw11j2C+BMY
8M4Yvszkwl1D1ykI42BvYGOgurMlsB9QCSEO4X0ga0SNL1g85sglFy8xp8RNiqtoByvr/qDc9k29
N5+oqOwp7Aqtjk1B27sM9aPINfZmFbmNlUUv7Ajt1bdxkmNXSoYxvpqxez888asi8i3YA0i2aBQ/
+GGiNQOfgoVqTXTk5LYxbvFTnCzRIKWjiX+ezsqmCQ8+KXS0SBogOxAtgGs3Ai7XvivxHtFpN3wL
e1sTaEdfOfqPo1+/W1Cw8OfgOvIBmztbCKkYZ2BzCbvFS1LMJI2Ii7T4O8lD69f/Bd6wRX3DuHfd
JLYUTLYHiEtrYCjTPbYFl8mIwC25f0EniEBorvEuwAnoZyqQ79KSvvZNKF9cFp9ARiFpb7mqiJq/
3YzRuYBeqvBJr+WdmDmaAWtJp55TzLlVXE6ihjfovnmtd6eHqNqU7IcqirVoN0opNRqmOfBaCvMM
cPvM2CRJY40WABJGKjLCW9GCdEZRhUcL44sH2KYIKL15ysojWdl/HUqcDnKUjiqGxogA5wmMGrom
OmsMj3rRUtySlqDRkDZGuBVNPVKXK9wtQuPB5ZOVPPrw3Ql6tP8iqGFztS5NdIUEiHgbDZOalijw
KaICB3r03107yGMh//guCfkwJRwOL8Wb6jdSs7vopojhOrWJxCSKtLk2gmbO/SDR6fLBigNQG6KZ
00lnN/LSyiw5HY3d822KP8wcKjEKB4D9QfqTikloxLKSvR/QvJvo3bu6Y8yWNxzlA+8OcmJ3K3eX
cgcoe0e+o+jnIhAXZRzwt3UN47ueUMRrNXzDs5SZp5ykLGKy/DfyNCnaVOyBELkuoi/HFTbS2X1Y
gMlmQXsmw3xOMPNiYNkmptRqCvWl2DWX5PtzW8SEa4syvdChvIqGFgoDWl3bn51yTM/k/h9dLdX8
pwaA3jG4SQDEsmr9A1O6nIfbNBbmWooxGfx0n7T5dwa385oAzUWR+IL/aUwMzY5A5+OFy0s6BgJf
I8eM6MC0KEOMgeCKbAeIBfld3AeJ+DyJrq1TRtwE59W/fYBRiN2kwP9jelrrGxnyetu1vTMOHBH+
48v7B1IS7NgrM3DACBRAd2HqyK6Q42gR40t2Bx7mlOwNOIO5kVzdfAD9Rbfz7L/mCKLvt0y/Zcdb
lodqu1ckge9p9ex2yo6QEMAmOrHpicCONaqDvYJrx6bvIzhpzJ1zrpm5ytnf2F9z7ZyfDj3XOTsY
7KCzg4SonHSSUmMQwjz7aZTgHYg45Qc5RxUheSJcRx4DckTJR653Bc3ybBoy0CTjK2ETAlhGjRMj
kAJ0rc8QiBEWMHuycKEuWCD00KrCQyqRZuS2lnX4OUTQCtO0afH308grmnpixEJjd3oIewydimn1
B9CpoGDLwvtJqiKSh+0YTF3D1bpwZj8nm44BCj/VlxL2axsiPgaG31bROOTels8q90O8z3Q0f+n1
0P4i/JU5dmZTmSMULE6Z3b+nUw8bLdG86kZiRyzRCZijAe5DE7IasR+cgscHf6ct7iOHuX+xn4oy
m5ysPXHDErEPg3Fopiejfrraz1oBazNupRd7yeprVgypNO9mnaB0PF8d4lnUMo7frlIZrJj/KTHQ
/pHDoDt/XxviGPM/6tebc1Jul5FjivlBHFTWcLapwOMtnuIj/BqYUyIknSVyeQWOcifpPILCTw+P
kFMD/TfhjbzCdB5wfNx29ppMx8ohmc7ACQLK3mP/c1zSTAsy0MU0GGBmPA0xs1+gRywoJsBwKDUn
YllZTsTKIhLUfsOuWd4gcqKaiq9KzCLj3ie8Ygu2BQghjLnfii8sE1bMEa8V0y2GoSdxlaeHs1nq
ucoLS/2XnK7i+QsAJkh5yPthuGc8Ny3rmeBqmfEaqm+sn0XKWUIyryKT6HUh4U8obECbYBZS9bxD
NKvdxKKyji4Okk+sLHJwWFwDU4XVDkCmxHa550DDoQwvwGYHuNTh7eJq6SKhr88Rz7LuHibz8L01
7qvncIR2czg37t0O2nUFjnbwiE+Sp3ACtgO02S6RlVJ6VdNGFUJ+xLLKIJ6WixYOH3fR4mFdn/O6
RBVAR2QBkRNSEcYs1io0Gx7m2zwgCi9xbbmNGV8gQUBcVb1S2cE1noyUFczoZeULMWJlGaPnl9dx
LnJbJrrMo1Hc8qDq30a7SPpZ2APyh97dljf0Flb4dUK8hsj/dAl4CBVyImOn2aB2/Gufj33+KJn6
+yryNQ55Yo5+WUfprP9O97ib8d64reueUoLQWLbbw+LlDg1J83+vqs5nXfrMPZWlzMB+hIPAwAqX
LtBX3CvrU7zni0SLS4fst7S/rDyalWBUSqH+17XM5KUYsxvKYItUe++kJHgLsKCz6rGgo+g/uqz9
5gY7I24VUQFOWkQROJbArUKaq5SCCqnyKZrwhHmUhOGAXbQ0SVFGVusWyxNYHapC32XdJa+XnNpA
MMzQHJxRVIjZOLTNE/T/eg0AsMcni9pmP6O2I9nJ5lL6lYQKdDsUDqVGTJ7pnIqOvAfpsU+tiizI
XT971/T5wY2rDaZVq0QtqXXxCMXSprxbw5uPjofv87+Ud9r/251zdE1RZdmxZcf5w983S8dbUxyJ
vhJdWPXnrsuoFj8fyG9sfOyfTSgtoSYJmQrJWOQyqDvyXAjRZUSrUD8kEbso7kKjsPCpdMT6cdc7
InqRjRcBPTUBcIrIWuz30L/pkWkia9FePHps7L8GScD4b0E+tb7O2Y02LCfoo7918RORbzGUO0MH
yrSb2l2vJzI2GAiMSJdFdymx0JCZePH8B24VDoO4kjj1A/qK+knkFd/JYFKfdHR/F3+qfNnxytmd
ntinwbvNSDkggYizI2cG/p12ikg6ZiJhX4K77WNzwgkwi6wIf5BpwPqa6OhxGbLpuWL+Jut4Zl6E
Zj1ILssbCpehSdtbWjXpGcvbEZ8Fkkt3SZF6Cs8iDzzd49rQnHxTzktYfn1+L/OFcdwg1MZ3GPh4
YkqRsbyFLmJvQgsIAEdjaYSdFpbHX5MP38Rczpbmz05WW7nODWg83MdDxYupH0zmU3qCkwjf4csL
Lbbr2lyzmhyb3rx7nIW/3B44JMbOnSHhDvTY4LMqTx/dx/k7+Au1Exl4xARs0Xc3Jvd6YNDNEPqU
02oJGqQcrYJKoRizvQV+F7QWvXy2a1tIJ35DbhHM9PYeSxJKRbipEwc4ajMEG5QhELMwfcOYKMbd
eTV9U21sKe/0zGZrYQAPFRt0W+V/qO6diw1AMwXISSvCgbyoMrqfIR6HElIfOXBIhAM9KvsmIFfX
HL0zflzYPqFCB9kTSSG2b6IFsv0vP08rmHlxM3JawccoDz4ORs43nNyruCad0tsiRLwvpLwjD9bP
HxRaXwa9HW6Eu96Dptsh/C1joe9Xv9J4J/D5Z+e9199VBIbU0f9G+5DmRXfnOIUDcJSYlhLwibe4
MhKaOXq7a3GcIqbAot/uGt76Yue/nRph2EHLT6PmGfEkly4mkNsFyzkCDLzE0ji5TBx5ngmfm8hr
WzPnaq6XBVHzMcGyzbEKONvTf+Fsr4KkZik8TxNOuXjmuNhGwhHgvNzQenPmpxFDFwauKGnR9+jf
ZwOK9f+MIcXRRnVMXcYasFan/znXqKOuXJWGeJSFWzTIygeJArshaICm98kr+sPiS0pSD8q5I+l1
q7mYg8W44hstjji7St3lfBirfHCNPX/NwfZUrOX1aHFSYWuk2iJkJMdrWhfErO7gxl/IeyHqcr0P
4OvhPgC3RRZEmxPDXwcfBjdD0ZE31TBMeuZpQuXN5TzpyWwpkhoR8CVJmKakRJQX8G+uiSnFqiSa
wJMWd3yzi7iqI+gzaBe4vdBzv/lc4QVfZqU2yAJajWq3k8LBF3NGRLlls5vJx2X/BDD7a9suH3x3
RK/hWgYaCjPLF/uz5UvIKMkpzr88PIRuoyaEbi174T1t2/Sh7RYlcXnDWTfeechVhovehkUoaSeg
JeEP2gfAlOc6NK5MCwQqrsb0iDmljEf+sKDxEechlNBiQ4oRhduhdwSq89NN0hx9CAYwTKAe8L7Z
wBYFD/feov4K//1F0Y1/ukgImHJEfIVpCpntH9vU6bwY/ZUpktimtoMv7wTZxGQRAeBatbVAP8az
OHT+vpTxGmyXMsaEmL7QTxIiQOFF5bYSYREGodKEQAK1CQQsCiHko6UhdKaIgdgW0EJ23GeM4HPn
wjaAuJ6Dr1UZXoeQ73X00K/w+h2o/ZqP+rJ7YXuBpwmXyhBRBEwbkWMyzp731i25IXSgN+AeOIk2
5AuZ4o4nrU5U+oHYuAAmLWZ0YIM8Fl5IsKh/6Fz2HB3dkSW2nfef+09fP8Nowv7K73rkeqX5V9OH
xcRrewjZVN3BVUtAs7smGJa4KJNqSdRy9x5Medi/MzqM92mjpQw4oXZiJTmtsY30vi33RaoFeqkl
h9uIGGS8uNMl6bUYFR05NKQKgu10UCX8RHqIRlREIm0UjZqLbIMfWrDF+MeANVuyBbqYmxvwBZiK
/jGG9MqUkUwVn95a+Wti0cPreo2AQQ9eVcXHIjELoREt3EPdiqhJZl8Gjoe1i7YwFvmLn4I0SaOW
lw/N/HEVjWIBf/gnNKS8hYiGRCSsflxbiD5dvgru5pN8CR9YOTnJdGEUAcWUwoqembsllLpPyBiB
hI9SSCKyk5tWAlWb4f15SZ1n1FM83kYsZ+3deZBuLiJ49E6iKLsSP76Ip6l874uJBw1bPCISH2aG
4+FueaKdto1HoB4NKOSYMbJhL7G3Q5KEoOndJkvyMHPxxIISvt29oYQHezQsbF+/5QJIHfGr4kHb
00GNSF21/QHtFF8HeNM1xxRUEnIBm7RQ0XnSWwLWk3e77h1e70fEf+7a0oOLb0XSErTC/87JNiig
t8RzrUJlbWZpWJO5gEhxO8WOBMwikjAUeKD+/Oemi7579bNierMj9rALun/a4qRExDNnA4DhS8QI
YeugfS+boDv6dBOldFLSxhTdwC5tjunoftxyzE9rLo5MLyH+OHOSOxvRvYvi53Hw3nAJxMw13uH0
P9IRRe6PylmL71qsTLFoVxFCokA9ddUuonMVP9PowgWAEMd2/FkMIXzzSpil4BcCL/T9qg1OdTDc
/e6/+liGIf9zpPC3UvUHm66c1cupZMPjIs5dnQfpN7iMeaWpNG+vSGW5Ea1YOnwBOFuwBvB0b9Dg
TqQpE5Y38KWJMrY926W5+Pu9mVYTD8L9PH9dRqGC4CEcHRLdLHSPG/Aa5jUV7nwJ7Ag1PJUOt3/O
PHWtcRx9+dUWrSyUsYYodozNeSh5Ay2c4LNR+lS9Fjs01un957whQRcFoZ5R+cLzy/FtsLHvBZCF
pbUEQhZWFxFcQhm8VeKgTcG+yuLp2ALf64Gcj3smI1TDyxgLT+vF/Xr6RsdtS6kls2Vz6lMZt+LI
0B2n/kn13n9tP1EISyD98QBFNaAALijY0ZtrogwiF2IDNyRRDAeaO6X7tYUbJ5LcqYYtqDBfsV0F
UqYhyiKRe0Tnael7Iz2vYiLqInqiCmP/Dq0b9bF+ZOUDfX3en/MLDTeEm2dGz+CxQ4mRbnB8AvHh
tEFPZ+gaX9aqeee+Z0S3v0iQiUErUTxlQkFdAr06vJbKzwEwIXk0vxhlM/+lnEJLYvjL0QCWG8/9
exHdn8gwUPaUVGVvdrYrfdyQxQMe328Q3mApUcf42V/jBSYMV0/0HviLQNkflEei6KmQW5H8XSc3
+dPlKORPMoIoggBR3P+QcNl7d2L8DO+xJmo3k6ig6pGvP+pJ8/XV781NFFNyEKj1pHBQTfEUSVSz
taZ+y56ur0ynoZGgsaaNR/gsNZWvUl3Caa2sFlwuIhghI2cybDk4JGTMEMNyJHNBRP1RaznqVO9n
gQgSFZeMhCDIvKD/SOnl5ENnYjv8oJPn0d7EX6PqEwHNQyW+LOJp14eSLIH7rnx4zn5ViRhoinPv
gh+oiCXE4yk05t13M+y+3ydP+2h8VL7YE8JAMc0GgIgCjZ6pGUCYYgQCZGrRBGdqm2fLgmdrr9ot
2wGuKEIrKMkgBJyTa1bu6eFC1ftOYX6sJuTf5Xlgcawa1991eouclklU+rBgLCC5jcmiAKSYpijc
jRGPc+hh2uQr4fcVPisKOHcNB9TMLMr4HRQSR9LPuIgp5xd+OAfth7pIUPy0pgfL7vf8l+JurI+2
VvkzZsT1odCLBw8/qVMSys2YHFuK/t1y07srr1X9co/IgBiNiMlBZ0QSU2EjksGZrUV++PqdxKr6
B9NOxbtds4eSojy/DqLWX9bhj3LxunThqH/JRvdZ0Wguezz3wv14BL248rQIWxtJUYMpOsUPKTam
WENXMcUmGwIiY26iYpAhSvzJ+462PqXQo7hEqrs9txoMaWDvn7sL+5oAvQCtZQwFtBYJgIDpSdgi
+dUsQUx+ml+y8jCHf/r38+p2cflD3OaYmiY7qmVBeFnl8v9zsSk0p+tbg2p15PhfUtRjDq5EMfhp
hboW/RbKZFwByJIRatTZ2c0XRnaEL+vcKQS/ljsNqad2BE+F5MP746A/Dm17QDJZn0MTP2NogVG5
0Kxwogq/8uQSEySN0aAKuOeF8Omjq2q7Gc7AC34dmQ49tiAwK1CXHZF72CCDGBAX+WfLk2h2Ijjl
9wOZvk4yydMlJouLoiq6Gkx5nYoJEG2Z/TiCnBCYbphbMwkaFpn02VkMzLwIIgk4EsSTYACiJ8Bx
HA1VgEbHkGBCiAAwtW9H8LvCkoKnwuWino/H3HL2JK1Jzwp/yuNhaA+zvHf3mxjFc2W2KfYljJxS
EOwnWUhU5iHZlCnLSYSaCHCIr3zZESPzoHN9grwVl8DRKRkEdwmTDwq638JwiHCEnliLeBCGa2Ls
5jMyBPqGDqmPrh1XsF3fpFj9Z3GH7gF2ECt89BkNqkM61elj5QjxblnH+AqmzSATE3QwUWj/cUVW
nf/n5vO3N+kPhYI0T3pXXXiTAF/wMiHW7f0ROcqHzVSm51I6QrLjD/TrreLF6l+JgzgR3n3hc0lv
tFtyPfJFHMTqwOjeeM8c/BnniFeNpx6jyxjh17sTb0xWusrHhsf+gF6cV8+5wic5kLPFC2gR3FB5
xpWEd5oxiJfjCVyXGp3V6KpGHdT4KTpNUXMVD3RZAD68iS0JA08dgOv3h9wcGEVlFyZfVqq2qU0q
Mqld3Ft4i1fqLC/nqJEVGXVWSBwnKjre0vKV95THhvKJ3hFmFIo4+oSfbdMrRzF/x6PLCJ4Xlwcx
8BWLvWvSnF9FCir+UFwW6NMvLu8x8FlIzVZ92NDzvNDVKN5pqPO81noN5zafTuLlnped2GRTlHWN
ko6zx3sOe6fXEuOcyGyQdJ5mr9Q5X0XSFyAp5EBKrvFwp1asAkkTIB7e/mMXa/eYFCLWADhW8If9
imPFL8ViMM4R8QHyt4vtAV3vjjkpm+fHnohNx9mrrH/sFc+M4bB4GesiKWWxTkCv7hFvbYYhlse9
9L0aD9PKwCGjEBnXyGKxuUcJGRcT/m29IOPCPBGwhFgrt3W56BCGw+XLREQEXLVK9NpuezYzPHKy
7rGCasLU1kVE7rqgJ64eC5YSelQ4rSwonBaoUllTgyoeVtY7IplYXYTmsr5AfPGhjX77GRzr3KC2
2XVGwlpTLbHcZrRgqJj+j7A723EbyboF/EQCNFLSLSmJGlOeyk77RvBQqXkWNT39+YIsG/V3A6fR
gYSr2nZlisGIvddew7XHGcMrd2GlVqdeBKJJUo8hX20UsNzYyxtY1uOtRiy9vId88Zz0avvC0ssL
qcL3TraesddyV7L9jGdiL+fmBmZPT7X/QSKqRf+pfWqUq/WoYWrdiNCZy9F/aJ/2q/Lhcq7Us0Cm
L7Lg5JV0OtVva/KD3xEmqMz7tzNp4oqYK2bi2ST0StvndNTQnHRHwrI6VrkMmk7wnbZQmmYqzKQz
4m7qryUt/qPskNe3/Uz9iyNL23G/f2yvxivwz1rK/HjfHG0eoxONYDZsGel3aJcIl6xaXYhHPP8+
eSXDgqLJQWGXASYhnjWslnlys4HTJwK74BkW+1FPUM/2w8EO2PZI5cXzkJAyvhCwUw95i0d+Cadk
gddlhHJPLoaTpaQq1XjdibKwCiz/7I8l6/eGZo1lr7bsLREglj3GjRfa8CX3AmHGQQl1D47P8YcP
zFGRSRe3X5XaAGn0tOsjfXrVlrfkuEveRUV3f0sFfpho1/T0cXuWPJlHbyPoSb+5CdKUDwOSUiVv
Ue8qdgXZY/xf9h2wHHvVD7j73SU/IzYptYATNCXe5YSg3UkrGcZW765Db3I3sGbbErE61XenVXKN
a6eEMsW3smnGRTwa7wKzLqQhTFGkIWzMJHguj8tZXLp3o9ztVBCYPIVlll4rQUI6m1aR3ppdvQFs
RUugH9AJDJBb4wHARZ/Q/ocWpfhGDb2Whxsgl4z65wu2Uj1Py4IfZr1ChNWGKp1CagMR1j3Xwqil
67NJSOfd+RGTyuGFELJ+7u8MZOiI2dwu0tu4zS38Sa3meXeh51FPLD3/LbH0QrPvbWG/wc6qvU6T
ZCMrRYYpf6ljt3WJox9lQ9Bqd7ZkZvW8yc4Ylg/DEtbvfLgVOlAfnHcDmeD78Xk2qixH89pg1M4G
KjC113a03Q4KPK/T7l+kqojqSVYIZhKhz+n50C/Br+s0Epjc4XTAbtxJrHLEgiRL14BnL03aXp4M
TOZUXWlpmc6SETySP9hM7EvnPbbi+2UjEGJOMg4+Zfl38Wh+Iuc6LvBYDnRiq/8lbWiHF/7f1V84
EJrlGrQSn6XSaLf/77h+V96da+0LQ5FdILt3XM7hTm7HoreoFSmzqBU7r8Il2ddk+5dH++UkJfnU
q+TU9gfSxX56e05L++lOyReTGKZ6fBDmnPeMiMnOFeyktzB9Fcf0W6JYI7XtQQenxlaHJfp6Z5rt
Oq3PtTGGuwICiGhsNRNaPbxqtDfsIbqfKMFHy6MtMKlEk/W3IzSqkS4XemTpP2l93t81HEIpAZ9J
BXRo0fPOxCFufrserRza7EqiYcR2dT5s1gb4e/vxHgm2e8fgIzY9/GNF0bCHtIEXxSoan2lbr31I
XHvtbVAKeyGeFThgus3DM3ww64FpjcvLtaWYCxdWPu6Jh98XCLL7btK9R0EcDNLeZt1hmAY1ot73
xzY5vTB+cn0Jd7+KEuJmqwjtXHLlxMkb9NsMWG6Km6kdJYWTkltp1R7XchFtlL30QXLCJsJwl/F4
MKyAkIXAjH3veA3wmMZp8XeBZc0QzbPB4q7kCS4Tuzzt/f/fUfx3HWhP4UbVyohR/vdfLhO35vl6
bVQQuStMtU7dzy0l0uu1mV6iPstvwhmXDSozNVnJhDAf2S4/Yytd63hnBVtpr8ooB0cVhtg8GqJn
8GMlt73RNvHHmc7LU07bt50Tojfpdb6BjgSlFeB4NGzXODeMiLdkqC9mg2wjxTs2NS39vIdNOpE9
NUvZBTx0HZUQsb7uVy6DVdavL/sV3mXT+r3/YEwWTy8f/xCuHvk9Uc0Ca5II4VM7vouCJJC6aNjS
yeo6rFcG9c9bfs44KsA8wNAdsNd73oIpy67Xrvcb+8GmMSjVB8fFkCPr3UFxGM4GiBeGnsfV6Iw0
XorxXxukdyfMv3Dap3/XM7ammuv0KnjWFBdXqJaMxc8F0pHTP9skp64RjVs2CqGXtIZf/kaUZb0i
UApqU3upIr0f5XrSnu469cXLinXRR3A3lPtLumGnce8tHt0HK5LKkDHBLhpFcPAgjD3t0os4nV1a
nnvJwknc7T7fuuk8t3JtTpgOEDbe6rTsLuqebEdJOFUil057NVDigYM1O96PotlBzd+/W17lEQ2S
4deyhEW+UgEUZs46fJhk1hMgx076OPb9L+ThDTkGXmO/3GDTNtxtxE6OF+3xmiiiW0jFNnkY+oLu
JY9Bf9/f4AyWQlceCRSmYERpYKI6Hy5K/dW134IcJq0WWDxkdLZJW77QTtbWafUU/GAui36079f3
/ce+Lz5veDAg/3vVELI9rdRf5tlL521moJduD8PaNVwa/wad682etDcV3O1/eV5HokT+C7ANb1aj
XEM7FDHz3/4t2fFyn9fXyyy5UiQRNm9TOlrcqZW26dFvRn1907VnIJ8a1HPGDZl650eMENEosWG9
9lp56Ix/5U5+z5ZMVuLz57aSShJZRrQB41p1XJ5PKCUrxwlzE4KwZ69MOByN8JrmzdEfN9Rzc7Qk
8xf7nR7mIz6BSjh+qM32gFtgbZtgj1bj6yzd1tJIjlFTXx2Gl4RLi3uvdAvitsVPRVgjIhLRbge0
k8AIJ7iULO+TO13DorcUqTp6fnTzMlKUXQ2chkyUFT6cZOOadyrqPjMk9Zix/heksj+UM7/zLLNv
0TPh61yi5MjzGDrJcRFcP+XE4+3kgVPrHtpdY8WtkBm5hD2zxcZaDgRmZMoeiE1WRHrUafF+WI/m
8zFG7h/VB15uW7VQGh1Loy1ScWVkvp2d4RajJ1flbumXoeMlX8XckXVv81eFaEY93cSKj6sfaoc4
i9cc2RdhfF3QdUWTV2p8sxMigsW4RSrJsyF+TjHltqKl7j250KJZquVwRN5/Hl7lZV6X2IQx6vH8
ERK1N4DJxmj/VsyhzRqh9QRrl1rynAWpwF1lT+m5Gh8v4ypeQ1xMotXW69/zaATlfwcLFlNG8lgG
XvI1K5OM2cMp+KsgtmmSkVcmyw9kfN9baeNdiwFPkOud7+P9bIRfLFN19oyXP5h0LVaBLeTmIRdG
lkVBrALBm2kln6vfkSCOg/k6RDSaMlwCEoAKeEMI5Mb9asww58cBnodNzbto1VU0WNP23EsLv5oL
j2VuymGH4w3kIFgDiYT+yIvowRhIgfl8WROX76fn51Se0uOtHKwcjfGmTXXu7OV6mF7KL6o0u+7Z
l0fJh8jfMP/uHdqckPChqONndbxWiybVk5zl3r4RRBc7im3SC14ClLX5umtP/F/z3A1H1m2jd7nG
N1KFuFpipdu9N8J6NroPJgOQI3mKgciFrBkWmMQSdmqdXo9dZVl9OSB0pjK96WYF9HT3j7AeQ+Pl
wK+8daJvW6rf1xae8O+8+jY9E0ZxeNmP+LF0AqeOjswH0hYpyLmQw0p1fNhPL/tpPYQYp4dZKOqu
s+kBsYRMiatSfya2Ft0SiiWoLCdXNlRAOQXJw9+DUJj2RBJTejUC4ZfVV11cRedVT5aYSEYrGpFr
+BqmxqSMnHWdzgIMDuFr6MgugWNlnUThORhKgemsOytDvZAWDx03MAsjPOUtS9/SZCMjAqOnNLmK
eM+DRiunf3ZjNbnVhszSOHcchJZWh53llz/u2Huf0yLZbZIOLmqTIxhmg1EqWoP+DP1Uyjwta2cx
9tYVnH/xTE/DgG0K2xhduPQ2B6dNshQe8rYNHo/dNfMcEYxTBiKSvVoiPnS7GJDCubVn0o5ti0dv
i2eNwCjXcw57CtDVoRqXHb48etppBM9qh8rZS8b1kdljfXj/6bGVTNxAXLdOjbYjhBooxbmScIY6
VlJu2o9nX4bfp8cgUWaCUrlKV/qcVxbllPVK+w74GcwjVMPh/Rnuz1MtXKG3Z3Bi2Xyrf1kGlZbL
lMDAfUo0hg2E5ONWhc5bwiHA82TYc90T2VQpvn25XXJiPhJJvsq1/p25QpMxWkza6yJt5O6C10V/
1ki5CxYMn82ClVL8sX9/pG7V1T15/Dhlnepq+pBFtpqe8xv2HvQmnUQBRaCYaM3W3C/mw2w3eBJn
7gZ7c/4C8d+FSW9Wx5pHXknb5V7rHLt9l1+K+7d9TS5fDz8X8+716MKoygx9dW8qRGuqifcepYd/
zWK5Q9/UoirV5okThukvuolroFeFdkmA/egSVZ3+KVCNhX3Pagts13A8CMDyUO6nUKW28kL1kteq
XMdu3XKz4026Hd45YcCSs2fws1C6bu8d1VuP3a9RpxwuVEBxvtGw1UqqiwlDq9J6XG+O7o/R7TCq
MxzfDvVL0ds3NW/N7K9ffibu3fNh1MyCI8G3dnvw0CSCJbdJU4WNYh1YxYraRUkifTAYrxwGPp14
ehzeG/C9osQ9x+0valzrMU9OrPFRkivcupP6Zz6h9F0KWgIvbqFqWlahp1OXdwwf8nM7L25XYLDe
ttYriWu8x2uiQCYrg2Ze685ug0jC32Ko4sWKPNX7HuhiWDsMn/lCkIzmw+s5uY/Y8TARj/JC+JoT
ALlxKIdN+55K2EoC0myKj7gNjzCn8ug+jwna73AHPxIIJqcGNsCxVJMuEkMM4XF7N6J6WC6knPtu
jfvYxic3e0ODKZafV9KsT2w2vLD3HNybJPnDR2W4y5LovTSzUnNg8V5zjJwuw1Up0El3pSGPtfOe
jmH4yK2TGcajllYoFcbV8uDk9jjybJu0KpMSnmGnVhOcGMY6UbePKseOo5Y7cqzJMWHiecmwW40K
OagRVAZKug4iqO0H1tUqnVVCcckekx2HV2sNBwteCYVdgtfWIvcsXtuCnrfg1JuodQ7Iv6vpKpvu
V9Ptanqtv4SRAAn0fHhRIYvoKIEc+5d8frZKZ2V013HbxwsA2YewjuN2sGfbHlyBu9Gxt6/3JCqN
1FoZHKzr5tbjPd63+6ey7R8ckqWGomKzzuG3vsJkRlMdPiWQpO18raIeIGcXCZGnvIDllM4BzsGH
3Al0y0Gd0kYTfD3Hl4ubs3fQTxng7j3BDlvzs/ez1q1TJZrX3gLYU1KmxVGJEUwAexaISuuwqsJw
bmE1Wt1HjvxUWgH84TbAyEd0Wz2ETkKBQoz6QecxuB2GzRwOquWIkGMHKFS5Ev13Fn9XVxShD0hN
wNnHq8qofgooESsC6G3l1vfXOdaCsHXLyzpHf9ikBgBortO49Vs5DIRt3bwGhQYwSGPSenFkgoTw
QhAioUIWsgoh8CbZ/ni/+qugpNB1HVbp1k/5YV4huBvzQPCfV1Mtrp9mJJZqsh1KVY+z+XZ0f4f0
AilalOLor+fHw8/NK1lwAfayMpbuNxn5l8yPrnS7rMe6FzwlTEbxjJv4+lPZU3/fGXWyeCuhDkfK
4DNHepdf6mdxBnISfbg9iC9/BDX2ihJDYUL4tosBv25F2C/4KEPB3qISpRDgZSWdr/scfm7PYPIj
/0EoIP9CcHCtltyiERtyoPAmx4U1GgEaXg9kmzRHx+Yo08gz0vi0Yzk+H92fwL9YnQoG3udFqtvy
GnLc4cFoJVa9QUWU1ubmv+ksx4bb+thnyHG3TtseiLjUTsX7cEjWvAOKiyCW5jV28X0FGK/lW+GC
QE5z2LigglO3qlbgx38g5AJFVrCQnRZYMmmWggVBHKKMIL4yD+IN0/hHa9medbK/N9PsGFQZTXBy
jjGDmdc4tofekx/RsieDgd1J4AgBBTBrCYwpnlu9KpyZGa+ZcNxSufAkmIHa4TiB3fjvRqPlpMiN
fGTuAOr3nIq+zg4fL87S2/CaDYCZOLI1asCcSX94hcbM/iqwP/CfgdwNJSuvIC+vt1lXAamsmYOC
hT9WuGTKSYfJ87xQnYv5YHT7/CmvXBfZ/qgi8c+eNcQ//Lo6nvkr7/xTx6D/8LhL75BdFT3Pj9Vv
p544EWfIktxGGMypd8s9SW2evcRns7swhx3edqNH3sSgHLU/zib+s41maAoCzx9HEkRXwjNM51xV
suC+xnVFGbtgBpClZVaZFWyONFr3L2RA6Q5P0GyWDOgnb7XqfFLn1MCJ/8POiJ0JWTz/8vhw3saE
90Yw96+NjBbV6Io2f7Ct9u8ZmCrU5428Pj9zU3wt08KY4pjZLNOipKw10+OqX1asoww2RrTaLIKV
DTAtZQNYCwPQRPejsI0cB1vIxJl196eQDkvDUMdK17KDwbZGB5gKYTVaaRNDvRG69xMTnlBC0ibV
HmEVHiME3zxGNB0LMPkTS7Z3O/ce5pgijnl//6o6XCWlsAv9fSeWn93q02YIC/1AjOLyn1CBTS2o
CU6/IjOz4Bj+pwxoloi5QhnALnzvu9lAoMJxQv0aqRAYWyEd+eFWvNKGh3lY1drg5LbhrVHr197d
2YL0FqdY5hk/cGcFDP2cBuXpsl/NmSS79zV4znxwbgzC7K0x2B6DfUBNp3NO3O4tmUUBpDF9wxs3
fRP6ajlpjyyP9wFwJ2lx0s4bqdWuxc+VWWwsJ/jZ7JY+NfCJmPAAeQK/r7hwm4Cx3sLlKCb4x/rH
hkZGvuGFWUP4hXcJblSl+PtqVLf8gQquibVqn9awiE8Qn0sWl7890ubi2+Z1ZZpGwVUJZ6wD1jFb
nLGHevDNrb//rCgtDmGHst9QHMJGb5bfwORWwSn5FXmWgQaq9WxYurFMGcHf2/ziGIFyzVgH0dnu
9zjtuuagwTSQrNNCl7MDaP9JRuyABcvoUneTUzLURNpNNZGHX6IsWaqOu7B4S16ODVBudeaOv0ds
DLhbjVtnXtEU0VK7Y23juRmW5pGa+abAzU0Md3SXKHj5OgGk3bJs6pexHjhCzBF/gtcMQszDe8QW
Fkeynfi+GCSK48jiuTl5Kz6vE7CLFqL20FEb74UlLQAic7onTmCb5ha8JmgS7tXeUV4434lqb9vu
rdshhIRPuXhwMoZZq7f5ey0tL8fvGvWXmu6i2RVM4g0m2D+P6kazK59lcHZmXy7QldatMiqRFGwm
pV1y2w0aarHLy2X1UoZblAQicLNS+A2jMPfssu+YqT65UJRHz6/FiWujrL+c4Vc/HCkb1jYSUNnb
GGvqTEG23+Zv0JxzORwR5xWj3vjKMe6bcEqS0G8o6ttW75GFRce98f02g7TB7PWGnDgogBPtDWxI
o1phPB/muW55E5znvwILvIZ7aLAW9dFtfrx4L0vS45hnJPu3Iv/McBWF0xFajFhNWWErAV7R0Baz
1u8gmxtCUkZVCjNP78CEqA/B/6zA4Bh4mEuV7Hwmg7abi+1eZ0J2DtudxfLURPgQRkuDXXMQrYab
2XBXY+fX2b8xmabbQvOQmcARvYhNCH7HG6ysGK7DJX8eAhXKXJP9U1W2dymbXFed8+XlIVLUB1/t
F4U1s9Dll1ny2IkASDyOk0NcPsCXfW5m53E0PjU/CaNoaA+wicrKwJ6yFxu/3luVelr7Mgn/qr9T
nLSDcl/jVyn1qoHdJMfPDdX3dc8YyyaGcOUHMQ/mTMJxOxzDO5NKNmnrPoNi9wwxKmn3VcLUZ9HG
9458l1kunmKV3HhVuRSk2C1erED6EFHANSr2xlrY/OGNLXVhRDiuSFQFTJTlGNFdr5gvvUzrCFLh
Pyi8LTl9KrLmuLDEzFVn2QvXlzf+XtDO9Ts9vOiqQxgOBUNzqxzPF/GNS5hhWb7w7CzjIu4AVoQ+
+fe2AmkebXNf1nlERDeU92iAdF4BVNP1D1MkcJ5VnIR2Jzjv+VFJiEamKrQf87qi4JCdXkVdSz59
1HvNfLyoPmwYs/lUFx2/KM07oI35lhDmJWu/bJBJbp3dogMrMXEs/LT+zB07j7cDV8OAU8HvzB/Z
+b1WGSpm4arns0ZD4fPXZr/JyvgziLxXOyR3xpH7PKvPRHKFckBtx5dzF9bml7vTzD0PmZ6fktYz
XIjOQ7dhEbTjTqx/b32ufy+HXKX4+cnA0trMO5axpXXHVWPTJgKuFNapxFRL/zmozMcmmNv2eNke
129hjnnikvONUvchdSkfaK4Xcv3CTNNCDzDZjDhL58NN8016hzY3tM6hHC96h0ts1Cm/tYLCEsab
tIUmnC1d831Yz+ec7f3w0ur1rjFKgfJPIV9gIy4rh8d6ObithrPyUNGn+ABzgY8bRA8McJiExdki
XAHeA9ixZU4Q/MdbqQMigki/Zm8LwvtHzzo2ZAuEBf60LnMtptzwnmp8cqZjA43OneIB/9y+PI4w
3+GhrTbiJU9HOGhbhkTLRPymeDKGTb+Y+4HNLdWsxZbScrx6pTUmRW/i5lh+uX6t0nTwhVj2Ks1u
hnUvvnQbz5JGLS6TLB9TR4GMiAp6PSEGZ8V5zGLil79aleyvHl2+PXZxVZ+2SQ9POsD4co8vKTJr
eZ1U+ycGSv4EH7B64BKxuUMq4tpqFXSi2yXYt1b+Wv6MWvGt0T8tBvf7YLMcVo8hKXCObxH8PVD3
quEO69zzPJzHoVPLDNxVFZ0KPenvYBzZOKe/yzyjdQ2A/+lCyJbgEzS/fKEVbB7D1WNIbTAn4A9+
RlLThrIJcI1cYkXJxSHDwItJBuZfexbGXoFrxH1GYqPGE6DzK3g3yWtGPeTb5UhfJK2/DsGOf1hq
D2vTfUUqd3j318ixxxTQz9k2bhr+J4v7sFYaNLPBYztwN8y27kT82t7T/GHGpKGnlH9iIn+/7ETI
hMz7RclupRjnq4r01m9H/WsocQtkH84CX7cKl33iez56lpf+3EpqSiLdn1kk8+t8Z2W79JYvRYVl
YykqilZv9oh56hshdovfcRjMPnB4qmuH/3pUQoxI2CKH7oHK1Y+fGyJcVv5Ep/EL5qGZbjVDJ73P
ehqA+Q+gISKWit+t7X5V5rpflbkH7XPUacm5zO9XV+zh7NMMI2zLj+I+9fXwCKYCBe57lxGRCC4w
jyiLRdyE5OnLw6/j9lQbwt3g9fXkGHtON7Mp2DBDjqHHgVttguOAAUzQPyD0+Gulbynm659bzBP4
m+YtbiF+MA+v6+JNGfxxtmnrgNuvZvGalAEbszJ5PToTo5YhWny4dKVZAxQhj5vVhzmA9Jp+a2H9
5VkPRQunXW/n1K321GBFBHWj2RfVmKHFaN/RS4P1tcgwskXOqb3L2Ok7r4a1rIYXHvlSN29sWEKa
dwc9grRxy/ogWY25V11NnJu5o2KWnEVGxo9ToBVrJkVKWMtdupb1+IRgx9fjpMbYtTxpS9wuTc4o
QqXJY9vh18/baDYtzaZmN7PZiwTu4/FlM5fD/epqqe9G2Zs5h5X9q2xlvO0vLaeCwZfozKbB+eys
ucYfgir1NLa4p5asNsTT+YvyoJYeakGUv2n2jrteo9Z7zIIu/8nXFdQup7fb3ieHzaiA2UsmhIcw
rK7TZmAXnj9ejiFiR8aIlB1cjWDMRsr42/nMXexGdh0XzPc9y+2jDRnXuWH9NpI7fmnVxR/xaw0w
EMCulehXMh1ILd6lm6Oq1+Dd6OH/JObt5ZAeutscLxBecifn+I0aOAb3PyrEuBj06ieQOpXT86tx
XUF5Z/VL5MTibI9O9rXZqRhZonGN6XG3le4aGd5k4NBFjoeE7X0fWTgQvDWGLC63+Cy39i5jIl05
AI7qkTh0+Y2YCBGhNz8LSlHfSdBsOk+6lZ/QA7VeOBEe4QUpxmt6jO1n6BHoCN/cPllBAfYvpUdO
SdpPSzD5YXiciMHrvpbfRIUvCMq5V6Cg/s7Nraqp6VVB/Z1LCDVKanWaDJbZp7cEznWaOTKMhUgp
BBze7zpHpMRlR67SR0dA9NfhOECSP/wsjRTC27IIqn7z2Aeq+bnEDBcV7j3stfhQSxqHCT+6GknE
xGSEGKBxixd/+aVnALbxDIobyTOQj9T+tf3hdI1YgN2G69rgyIRKdE/xkdZSCv4fC9KHLCwgXIlN
27w7en/PS3OHeJ0f7TpevplVQR9KhhzLgYEWUFtmi8SV+gNMA7/Zfl6jqodJ4YlxdGBeZ+exbtNd
v2wl68/OKSPPQ7MvDNlMQxiy989MY7Ye3snfL8OtnMJNCENut7BmhuxMlx+cJxg26lUaVJqsi7OF
HvXSVa9adQETC9Kd7k2W5RDB+mUhwLA+nl+Dy+nsMNoadolkjFc+pqXg4w6tVPscFq3UNvpHOMrq
FB+sxOMF9WYT21fVuxFLwtvq9ujfloPZY3BpDs6VkCEDyPQWH980OJTYlu7GYu/yp8HR46zzxdsF
lmjBEm8Gb16FptIztLOhptxzwU6WfgYwKUFOLsY1urFQjgrWEVWuw5QIjZ1D9DZjzMoML/AiTCIx
sCa7X6cAi0BZtV/b+H5Jd3lklBGzLt+jEdB47gpqBJf6WrmNFMKiX7TbHGa1RabcGLAyA8y63YnS
AZ5ZAgtSF1OQw4PqQ+NEhI2sW5qFScXhPjrdWXeM/n1MN+8j0bYE5qIeHcRsrlckRaFpOFzT7T49
LP6Z424NRJ7Y3sHm+hCF9FoIkCmQxCmZcfdfC5Pa+EmWUeosv8uxhLsxVAXvtuNVfSEgPV6d+15F
Fj3RrVPUiQIU2tPDmD6w8Vv57lu/uH1YAXgCMaBwIastNlq/iADa44C+tNov1+fLUiDaftqS/zqc
L5ODOFcBqvjja8QwruwE8oKygl0QnOS4iW/CoZM905lvQDbtnHV5Bb01pgE6nDYz4uF4kSdxuowd
8M4aZs3OmnO3cBDBlNHx7cYF1DlnWfDeziFwtAoXrT/GQEUvhy0BfKNU1MgZm2fH8F3CGS8CXluy
oGIlDDRS8VJ9xDaS+xMJWizWF+ctfMk69tHGd/2N6Z7uqhw/cUVKsZYrW3FWdzrGhSZoRq7SDrKg
on5Df6nFn8swcLms4t1+j2mcRwdGxpETaiDDSdQSFNfeMrk0n1aPnGSwwR8G0Xtbaq4JD5+TZeK8
OIUEKENndIHCv85GBPrYiPMXVdn2Ergj9fd36D+mkYRvS6QBrIMEP72WeCUmJLi7JODN1b44rJMo
r8dgXgnlJXw52r08GgEUXUvG8wzeXA6P5aBgf/hecVdm35pzvnWcEeMHV+qOvjKjQo4rHw9avUB4
IE51kjGBIaynT73+1L1Dq0/5z3nxEa4/r3kD3UYX6VAsZhcsvb5DpWVP106DeXnQYihLjjdAdPdD
gNrqlWFtZuwY8lHnvNoi6fbjcjQynqgqbqJR6zJeGszm5PWVjODU7tNVaim9+bLfQ/x7fOnVpBg3
A5HFQBGC7QX3SJVdu5EeeD45HCdXN1h5Mtu/LNlEAfVmE7B4+8g7rc8JwmBx/0w2n5YfngTLgS/f
FgJpRrJNSq1BmSN3mVPK4Cn0HLddekgj4AWFB4CTF2Rwe3bLXGGe3WOsu3UCO34z1534l/Hul4iQ
nV6rHsj2BUfD1OM/OBqFvh9l3phG2lEc/b1InBHlGhLp0MC5LG59M7jkIq3GLN3dgg6mdk4jispm
Wr33a+Sy3XPyXHQ43abZfnDeD457bBq91OCgFmoxNyFR7yFksX2VbCEdjdefngZKZ4kBtFTwineC
vyzI61yn5NKWK9M65MGC8KDVKl1oU1i1rrQFHPEcK7hdwezB6JWp7hZV4JZelwH/mQlMwOFbIfco
Erw/WDMZWYm2D8rZSu0gNI5nTuPw5rfjp3/RiBtxoXhW3qMiiQSzb1TI8CrHgpbFmaBrcadwcygM
HUA8BcoDlrfAsW3NzTVefsCMPh1CxTovvWyPoWJdVif75URElhlFfve4cnbVzqS4c5oxzwecJbvk
3nmeOvMAJQGatpXJsTK5nCblxeRZlb2GFWUpk6yTzFIphEYToeFh3AS01O1YOmLGTfevyx8KOwHy
Z1amJZB4Z/a3mXDUf34032j95TQx5PMpYcew9R7es/APqp1mE64b/NoQktQX5+egdGbvS1gxLtiE
22i0voznL47j6z6+Z8REo9sb77kr5tsLMG6561duYWKidVzWQ4+4xLJWuTRTbMa5Y2GBALZaxkVv
pb1imWG5D5sfPQczFYgpQbrzCpjovCqOrH2eW+erK7M4sp6vjTaIuy9suR1AJQdYu6MIXj7DgtvV
p5yBBQxYnIGf17AINsVY2nAXaEE+OShSU3yaGmEkPutX/UO272Dwn1adewOIEnSiu1sCcSxcAhyA
xrHrVYK+DzAtlTkw9NYCQfJumOfd5hR4m37S686D66gYVba4bj5njJTo3t3P/mGksBRVVW5eiyPe
5IggoIyPDq7sIiE24voE0jr7wPA4jAnhJY3J5soPbtLYJWAPZDyhvNV8cGzC+OvxCEaAAOrS8h+A
mm2Xal06i29w7TUAyTX/QUV9gzufeBYvkHvBdiZu/t98MLXKAh6KRDi70oPxjGBOG0ZYfrPpARJi
LhcF5aru/2Tfuke8N9mbLaqeKYh7R54P3CzCNaNPK2YL6++fl5KzBSRBpPP+DDSlrCv6M0HaOkVd
tk7xpnr9jpi76YnQq+5lNL8cni+X58t89uKV0Usr47TTou+EbMpjgrNa22c4Ogs7gT+lq7rV6Yln
U2bhkEQSOFv9wyWkNKzEzF6ZrafVfVpbpLM8sWHDsiPq1qHxbY4zvZ1PKan+ZTaM0mY2jFtTLBNi
5mGBzyYKAcE1Dhng7qTbfIJ0axDpE5i9XwEnD+8uKHiHd/Um0DExsLzlA0tn/vWMCYkK33+2+nW1
VbnfktBBGKd1L+ex4XC11mbYEDNfGfjW4WrsDqufGR+Y7ZxfxOfAMU8cU5FmCb+8Y0djv57hVTGd
uMzNowLOwc4IzmGcB+ewgBxnMLxqbayI+Od0PPWdjciEnudd+QqpNxdWZJ//YWIaUnJJVMkeJ02p
TqVJdBkfJEDlu8Ep5Q+paos/IRpSYSsNFXfTWjS6mUqu+3gzS/JBWMAE+Vi+gnT1/EhTDtEC0vX1
HMX4xtz3TJwVoMH9phj6Q3nnfMMEnYYqF6eKwPg5H0W1YcF2IhC4t/vnbV+4wha5JfqLNPO7+Xit
RljRQ7l93gPl1kK5VbW0JripNvfzNlIC7XEkOi2aW+4uDYZ8bFdhHkIqO6e1QV7nYUaPrcPKYN0F
upfeZc8OPs4TGYdN/+XFcKl4T402tuIPfrECsaJHWHXtOcQTmf9H81PjU12C4w3r1EBjtRw9Pjhc
djtabRUiPgg6ina99g5342KfBhjU8XQ3z2z1GOOaJ3Fx51nOHldDn21j89EfM0d+Ppy6M/3epFpH
HW310YfOyLvQPZrBo5Kr9IrB9dZcxj++7luCzsfF3r2DZo6Tejk8ZFdTHdMD1eoZLD3WTM4u4TVT
pAjCfApInGk/46JU+dMneuWqu7D0iddZfHxRqlj7J0qfxOL+rNwvb/rlyHAjtqVNKnfvok3/NEu9
jE1euZDoQSuKe8u+fl3XnrXZvSQNPkxqbLwmyt1TkuUW5ftDcr9Ivth21wdSg+Gz5bgdtedjwSrH
I37WtPqcGloyP0I3DRMydw+fE3ePW9/6dxtQ3PfmEjoYh8zsPdqxtvHPCNQU1J61YX21YU0i6KEq
ufOfSYQxxGT1q7HoNvWYec12+hR4viZQ83C1qcaZSP+pxlFAIe+34X3eLV7H/Vt5m2pn/oBVqoT+
4sbQGQ9dEN8k1M4RnDhcrO5rwMtiQMM6NGY2ijYYvLhz9P09DmqFmz2Mwc5g7n/9atIoR9mkcf0I
y5BPYAA7ToK7sKS061vKsX17/GGiXstXRVgRwIqrZH4zmp67GV2L7kS7d/ml+akk5SHsRJNNxHeT
TXg07pI+Bn0TZrwTElz+hxCuJeC1BibULm/GemdwIZRCG3eVjpolcmA1ZxjN0tlBd0BlN5TmzQ2F
OmFcZ4krPVcCLaRwKagKGCONKA+kQ1Vag9J0J40uNuM+qVEijrmjYzQ6UzwgkYzpcw0X13VFbVz+
UPv0OElhCfKObUM4H3lC6y8UCFSoYsRZNayfOiEMEoHc+MD6Ij3JYuCXMuOvp/5r68VH1vi6v8Tv
FR8RYkRltKTVvyXRi08NAc8dXRDwcE4Q8C5Zv7UMJZmDeoOQ2GYVgf01WmDUSGr8+PxpiGpnGJUq
ehyq6h7L1epetVrbgBZYvMTCFQPagC+rMF2L0I3idLVNi9O11URMUWEev1/4NXB2rMbrbAwxZvrY
WI/PrMTgua4W/8b80VwuPnw64YvmdPbIpZrPKfUdz0u3cgldx2qZMws28WTxi/S+0g7eD+DmZ2dH
8POb5coDwolcag/kwRq51SMavB5GFvoOGf9lsMn6j60uss82DJX1thzOAW7BtSxebtL5Ji2dOPNh
pYU1o8c+QB6CF941t8M7zgf7+WDLRWqdCBAQM4sSue4uyE0I6rMXioK2fO5HshmUPh7Giv1Q29OL
j495uyvt1mVWZCsQ9M/CPLzOp3VF1BsePv0zzEFjC1Lz9q2q4011vJhN5vDqRwAq8SUysVfJ8iVw
uHM+KWb6lv6iNORpjBml5GV+bGs7bo9vHiqbjeKmNP92t6KzuyzdrW7KQujgstQUSJl0U26/gxSA
DwFqWHTwtaL4XB06kA+1MdtOEWfP2jjzEGtMKpN7hwrBM/PAtItoGB7Yn2dmCteMF2ftq3iJwe48
4NsRGpbYMLv8dhbGlyVGEZItPzjVChis3kpey6S8+3elTHWMoNzXZau4G6dBW0x3fPwcMizb8eT1
JhZ6NsEu3k9XhBdMcZBLjJ9WA/9NEZcbtQv6X47wbGYsLUN9rOJzzhkTm06YRC7M1p9yDGNNWDEx
ErtU+qjNaPyUrQlBtv9VJT4tBb8pC8HLPgct5DqjG+5qXLg7q08agws3z0t4CofSkFXspTQss419
YhOgCIp9CleY+8tyfxmaWCe5kGpEcZ0Xpinddr7cXLO3Z+cRxdVNfwcY4Hi2TzXXja/Sq5yPJmka
icLO8toM4zTsImYzyL61Wb8yC7Ev11JgKAQa2bLb+G2gzZGLoImPoBL7+vPyc+lzjjpzw7hv2ZTt
CiOlU3dzpxDplldIgr1bHglI0ETZFp3S+indRmnzNye/HjRN1yi52uZyEg/jSysY9/Pnb5f6pqRT
oYEYyo0VwsdwlbFaxzaMI3O0Sgid1JFzsvm3n80MKJhHCWrGrdpA8srvMEEjWwsrAyV9GTIFryzQ
mprIRIjXQUrntq+HKX+TYaMJDP2IZMHKL3Q6S9AaDZjS9DzU7mwZyWR9B6/elP3LX9XJ8g3JCvPs
0jv8ROXQtCzxW9SqpxgLFdEA4+W2TemYsQyETBYsVMxEogljLRsUZGlb2n2rmpF8h42IypuNSCUP
n6QzvRym7VNHVXs0GgV2hHG1stpaVkIcpSKEabAKxNIOyKWsXnqteU/ydgSqMVLvM/dq3QeL0/Da
Gl4yoPCITZgIJo7CcWsB6qc2R20dy15l5FVEV0qvXK+1tZO1DMtvlcENw9B0sj68vX+k6IYrdhE+
C21sqOMNIhYJdG13hssMJZX5vxkG4efAyM8Q0c7yDdlTk6i2KzRWRz3Ke7fT4RQOHSDeznvaHCxa
IXT9kiXa9uLgKwiSPh5HCXhqvQgzN2+Fd0MXZRZZtFAh5Bzi/xv9p7H9U9Kp6pR0WmHj1MqAhEaD
1Ia4hILi/5F1n7ttJFu7gK+IAHP4y9DMsmU5aPSH0Mgj5pyavPrzVJesbXwHKGh7z9hjhuqqtd60
oPf/i4e/tk9vBid6WA9BB+kyJz6IOki95lmH53o2I56C6BFcW38EBjZKHVwzwXG0rKfMcTdziUbq
VT0KvvCR2ESxpE6gWtWcLhPzzElLHSWOWiJSfEeoIn5qbdRVCj53Na5UvW9MAKVZaH6Ipzxx/p11
zkpC9SBOQTGIU4j1oE+s9GbEvTsknHAJX9X8VZlVlALwQtwyfcUNY7euQEEKWcPqvReSVZ2rJvD+
7I+GDTlroSVmurXHRfp0foe7ujn0xKW3erAkiKQMJb91J+n67bFRKwGyTH6ItdKneQ4Bsn+fZ+Iq
pcH+vSqNfdbWHeeeaLAOz+XMQagqAYwDhGlSwcFK+/mrdwC9cVd5aRxu8G5VLmwLy5B/JFizd/YK
zANDYnIxALh9zyUWYMDhDBhwOPPIuT99NvHSQrnA/KPB0DV6GEH99Xgqkom6mgs1gcfO831V2Vph
Vm0iNwruyFFw8z2GccjxzvNn5Is0ke/IFDWsL1YNywKnQkeuq9ABAHQEaHeg3BjNHoE578LzDg27
ZsgC7jfQv5qIDGcLxToTJJHXdHzaj8/58S0/dimJFpqZGVAJr7A8uCHHquA0/2HvxfKSQH3u4ChF
T+ln8j0NhN7nVvyH/8dbWa6k0/cX3/334YCfUwApM8liojwXijycv0/XncYh0NAAFNvUUsgCxhe3
wEHjxK1AQyN5xSfeqAa8p3DhjtcqJMWomc7tvHyGbfA2SkSijGLb5Q4S5pPJ707HwWISXJW0uZK8
8JMgb7V09TjaTscbj/aaArbla+cMJdc2DOSsx5s8KC4+42aPGYICRIGduBfJ1DQ19sWqNJrOxrn9
eK3CSMm127o+3ianRNp+AXiejanPxjKYycA5uM+Sw4WHMw+GuKVZWCmFTT/SiJFJVKCoTiyiBpfZ
e0mXn4VInMWcG6BDrzVvrw0jYWLbhOgYt+2nej+i2UBsjR+voQXK/o4ppiRBxmDLDGBWJ1CGZ947
StX8Y9HMEeC/gI8xNkE6CRbElfLoOVKQRRRLNWb9H+jCR9VufFElFgfPvpvBuBgYOIXd5JFlcTId
z2dM2eN01p59DbLYdulAGho+otwbdQZZB6U2CJ9Ol0jXG1eTLX7fjaQNT57+MkrfKL1tovEWdVEd
FtIheEhe0DFqMrSeIGO7GWJsnUYaYWMEWuMLDefgVhw0ToNicSD9/rricRo0OMlHth8z9+YWVBn8
FfhKuQgVY8VHL5vfL7nmeprUdfK8OZr5bec0Z6zt1NHl0grhE/hxOJEkgaU4oKYDan8NTlOkURhx
PsKWmzk0f+eww5KzKsMzC0q5NCnpWpmUKXactM4ZCvdH/4v/dFGLHfE4RrtIqiLsa2iq3XFsc8F+
9P5YO3dAFIjQ+6/lFJy73m/ty61F+lEL7gO8o6d1ipgWzZYxvVB5nCOyTq+++L5Yy/vsH/N9+Jq1
W4uNATnZ8FJJ4Rd4OlvdTrZiFUhgbcUSENurCtTCL/Uqxe4mY1CvrwXE/xshQm3ygXlBREyK5jN8
9zrpV+Ak9XwAwzwlfDMoR+T0qrl8KA/KA9+heZnnFgLonjOiYFgvDsAl2re9bE1C4bAd7smYv8HX
zsNjNDlvL9D4jxyCk3c2CSeAyto7qchXWwbmKhprSHF2/fletfABuzmULQergwxU4tu7fRw6BN8+
Z9iqQ+dM/Kcedrx/cTf5pBeNricnHJvPgFXHghVd4koCx8LxDhZDK4ZRt8A4i4kn4nEXPhyuvCPb
nunrybYBG+iUsklD3OR8ekPAS/3FVW5ruFTUbu4VDIx7RWVSalI1YB0M4AJh+K0BxcgMmrRVVUTb
SnvGMGqa12j66ti8LALzZwdFnuZv+jaSNBjcyNPQ4SJpPpXzHso6KPHoaT2NCgkdleNMIQoRYc5H
QxI4794oUA0Jz8io6Ly54Dgk2/8z66I6/qZsK6W2RXIHTJGuyEbChswz3C6nAepnPvVoWAB0y6w7
Nv4AG6hl5j+ND/oZYW/fkbsd2kE4Ex64dQfQg60eQovARhjT9K38aLZDZ90MlpPrsGoEiwAIIk4f
pJbSYKhgLHmaO6Y5ZAanZ3SrfgLTUnviTDtM9eJ9wxAX9O6MZEFvLZGY3jpGllES5unizOa7sj5M
XtFGBzyMOA8zaMX1QBLTzoISruEZb+ZO2JChhz03H7lvXGo2rS+H2hf/ez2OpnW863dvJWiAuP2X
A/0xo7/+mJBBT5co8Vnvdw8gfOpeggiAz6XJS00bGLWnnvwoDySnzn3xyJ13D/zhh8wffs/G8ER/
+KYcIv2q51HlNtz8PnZUKq79g7CLfbj2oSOFZ125q5UWz1PEDA8okRRAUodzo+A2AaP+oln38c8X
fS/7WDu23KsYkliJqPPa9Ce9yL0vCd3DA8wdiIcRfdfCU5HZ8XjYsKCn4/ZBxaWdNVb4C/SMPiCz
M7noHW/ODI+d86RYCA+du8oibKJxhtAQ2u2b7mJPHNW4+8Na/JGMu0KAirGtRwBDY5h8wjgBWtGm
9rSUdajVarLKJzOzfLKuZWXPip411e7WPz/u98l+8Oj7vV1Cq5F/KZxCsn39B3n3VOFKx6Iyz2Y3
EXNJHWkfKIsqe4h/xshnN6gNy2mwf99uvxK9iVNs1Qo/fSY+ATvah0DQBcCaTgP5tXGUNYKsywh3
34DvQ2GlXPykROMVB7AixInwA3TVUojAVSO0Gkh5Ohxi0BM98Pia5QOMAyfsMS4kMVQL5rjA3DVz
86CnavDpGanTvfzDTSlYpJZliwDFIwuAInGRlV+ug/JL245Ov0oySr9QhfJxwFeVxY4lAQ25fb9U
I04Z4EOV3NQEzixPGbW0SgmDMgsrgnLekxJYHeo9uQTc2TNYOcQMGv7uDdyatfP/LDMTodnVZDbT
zCelxInMDWZrRKebrUH2JkIA+G538EDmhSF2L4ZgAS7CpHJ9MT6H0Wj97stZYDAKg3NhkF7DQSns
7/juSj1Px4GRctjs0VeDIOeZtSPO7/nQC+az+ys3GTM0zAvjXW68LYwPh/FFbXMYz8pufGyLeo34
wKKrg4scMzCf6Zrd2io6T8nuVWz2lSDpRkv8tlkEWwYCA0ourfupNb210mLI0fw/UZrSNKVotu2h
4mP6Zmep0ALv+273hLQFPDy2GYOv/HezEoN4MEebkb5Ab6PdRGtZkBTMln5P91IfV8cNjEX455Z/
bl3e7vXXevDkRIY5fdMtns+vHtyUnkNM0kQgSXiGaz0jQMCHs/TXMbRr5/fD/tHpRODr8XVAqdYL
NrWYXHji/dDf1YP0hKKOnI6dfKn38Q2Vfq/ZKlA/+VeCy4XQ90a4LWh84tFKACPFYHx/CsRU5t2k
gdnT9E3DdowBjr5ldjJf9FpfhDfVaQGIi4/LJUJwkC8M6E/MLIdyf+a/gMP09uAwMOGpNAITKikn
OAUnGgf4gFL/cB5U6f18ae3je37gYyxmssD84CDS8RBqs9yTXtbR7MiyQO2f+9KpRYtJ1EIYTJEs
iTXuypTkrB9kzOvEeRWPLIX+mDExnlm8aRb4mGKFl0iJpOamrz5+6C48VT5kJSB9tU7MzFfuz0wp
TmZFY3VPdra0325pQi0Nuj+hv1Gh6Qw9k16rxwgt4OVyi1pROuqop09d9mYKa4zJ5At0lu3/lAbb
f1TnxFEtqhzlDpCSEu2Y8bJSwYr53uzUE0J5mMC4Z3N24NG9zEIXlI7LcpjnPi/2K43etIibFbjS
rOz6myqx5eC8go4MhRujLHzbhgeIOlq1mQUBXX/bq9AdxCrrdzvY1Q2V2L47dYIwNusXP0tkRbCq
x/tUvVk4jXiT+IziTcI4feXi50QQi9OZ/tzBgNAq+a4QoQ10Y9K5TTqQV/verV3GkogNygRMzoNr
Pkiyxw6z2Mw7ph1mOg6NsBtzVu8t6j1Y7j5vKoJMzqYINihyxgHIzPgSZltzi5kJDs7MGmAZRhpg
UE2WcEMu6W+3aPUsWj3Km7XRHUGwF3X1ni/LF69Tp+vQ26kEotBOEiEbABh39T1U2lxaWq4/G9S1
6pOwYiELcnBm6Aaz09P5C6nd1Ebc9misO9Jr089NegqgM2lRrjujoSkkeREN8ou+obYYQyk+YDMY
2ckrHdx6lvANuFR8fdGA//fDqTBiscjAi8/q1dHlkHKGbUYOL28QiFHt5rt+W+T7AFSVL9t3+JPl
aYA/Rd+eqXsFem95L93CvLs+J8tzUqqCLINNv7LvXapBojz54Yu9HIMHT9RyuSIhenQB00x1k+Oj
nmT74MukmJCvU7g/VGgvr8T11FsHmrZXzTJcXo/Kad8+okmzXhIZECTAq4HuVVCQZ5vhQMryPcv4
FgJOnsaQca2FmFeZe9pL+rH9OujHBJbQj10LvdqpdywF/VhZB/+9NEloS/eDgtYx7eyyqBFml5+O
4ngaT16ATekbYQluFLQ1VHH8DF0mweYpaFauil6Cn+7lzdntfnBL+M1uiegz3CLAMkIFTFd6Em1u
1V+ucAKGoSBdwanCk8KgdWxTRoNHk4IYrfRNpMH856Y4yu3GQaIbQLzoPk+TyY/oDQnXB20DkUMr
N5qaMB5Q8V3ane+7jXmXxUT9Ebwmx6aT3jFf+E2VhnHd+iXdc74d5/WqpLUE/OFQocOzF7nwAGYf
QhRp/q3TpMHwtvwkoNEcfD4vQRxzBlohRKKD3KkWjYvwqYDbGKdcbTr+14Y3pcNrNoNqb2SAoQhE
apUv2R3K+M8CKYlRW02CXzgE+SRip3YIcN297gHvV+qBKdJFk6vMvmpZQ+mVjSvSLWuVLYQJwf3q
KyVxJmKOOmYYSXGAw7J03YtKqITgyxZ3z5gY+9x61tPAFSxDrxdSqJqZgxUoo670JJAWWdBGoIyD
Pgq8Y2PrJ/BKCVl5E/Wlxcm4ef0B+gsX/y39Mml8qDwEqwmeJCs7PNs+0ZswXYRRpPoSOTCmeLl0
kEpQMp8CVTx6C2jpU/AR4K4+PwW6XxJN0t9ynmxXmm9SrQQnPrfOLTPjc+tg3rh1JrnO7vuKvIgJ
pqOBOYIx5Bof2l40qT3MhtQeZmNwV3/pRs+SpqaheI4ns/rZd63502FVX+ov/oWKBnDF4BsPCqcE
EfP0VVthMwxhiC4+dSh4K5fYzMgRmItPFTkSMRfkCMzljsOTGxa8Pn4oVbxHdPnygcjPkyYBq05t
n1GegtcniW6AWBAiLzQLkukIvz3iRYHSq+fYNGAg1F9RuatqicpdXJblIfVlxu8zgmy+T1+m9Skq
iggwlOKT9YTMwh4ARjCTDPGKpfP8m2dmWRis39vXP4Nliew0J3GwLNmAb/UWQuWpA2AhzJe39sJO
4lUxZJU94tFk2l/LJnS9uupuM3pFty6mDn+yYW8NzEDsegAR/sPkjxIpZqdQ8XveVIH1zZAOf5UO
ow5f6QA/vrRxtOS8VFDRFbXOEk7Gbl5qdvKuU71nqSF2krxaftB4nVlWqsm9bcyiVOv08pFXgiCf
5ZPcOnRul2rncO7ctp0Nno6yRf2seI71s5EJcuhzv5aqxXlvLeKUwz4k0UttCmH0hzAP3pRCXxji
SO5e7cknMPlxmL+4MQJR4L06eaRYkJQAEy5v1A3zewibTN9gFEC5eDcHboNlDTkNgIcwqBuItkfu
LzfXrE8QGBkdkI4N23DT4WB8bGgne8oXkh/QpEepNnWRuuVyFhQ3kP2KjodtC6jbZrAWGtmppchQ
V0bHdUyoazf6nPvlSYtz/5JzV/ePRtyVQsBRcdOLquDyN1RkuTK457wi6Z3N+9d7GMqY3Dfhxt6v
m1w001/pVxwVnIZJXPWFAQQizxJ2RvpINklcJNWUPNtlkM0RzG2eeR/n7yqUz3FK7IKxqQjbiVMo
yI1l4IuVQv38yWqMNVZog2/JSojgLSFpVOCAANS2bBUBdrvRFYmRatGi465lPtCiK9Zp0WU+zM8h
SB2GW6MTvw3ZTg7TkG27IVTsAdeUnkw2+3ow2Sg9T7/rwCKJASQWH0b9WGYdstgJX6WGfNUH4G5G
bd97dAacnktGyUoID6wcwBEcQCU6ywUl6y17yByZ1uGZSJVijhknvNdnu4p0czUKYdIfeTOCPJ0B
8QD4W73vDLDcsbeWTqdsvGdWq9hxxYrUuhbUYezv9zmJh803QsbdttSELVWaMeguNUTur6C79Xk4
kxe9G0lLztVHxfU45bleGtfRFrKTaxlXv9hlxPcWDdg+3ka52kiSZ7odXbKxMGnhYyxMIRt7Kyhk
euS3C1kPE/Mre42z6P8PTfnklFxMUNw0mWCF2ViFNLFOubACyj0YTn7kJAXpQBktnIN/yhn6VxmI
ohuyEqWUCXnWIfxGkCvJ+Sng4eQg6Fbl2/NqpGCM8SAKRo/ZZExv7cxJnxGqrTEm18N0Ms13+oru
K7wxEWVtaSHoImbVRdM/KvzRRgOlDTaCmbIcQQBJK5w43Y1nbjIA1U3GsebnXCBaIbRqjzmSQ2is
P+CvAcheEi/DY1sfL/rbd/fh5UecDeanfyM3RMPg5xTfiWBifKDM1TfA12aCPHQMjnNXPyZm/RqA
973CO/8V3IcnBD8QzaAldZnnRWiftWvb46lJ6EtSsq0+0x2HbhNQUhabSlyz6pO8KYudPnQhOEgE
YLiy18E75QrBAZb2j/7bqLuUWJgEJmOvNn0a+iATnrqmudQXVcE2wsjDa0v2ZE0QjXc/ADQqE/ae
CTJdkkuGm+t+/Da/2W9UwDBpAPS82/3pm45To+IFiisgZLmF5sW3Rfnr/z77FU+94oy5yBknW+Kz
65SP5XWw1OtnrqHFbepNo4Z5Nmk+I4L0ovy3lCr6asxk8ALQ/ISJJzfo1+0dqCS5S0vGGQNdA6Sp
gBkvbTcUOHpxPKx88TiRy7kKI78Ym2KfqtctewHgIx2JtpOAF+CDwMo4izB64dxNEWaZBfszbas2
DVg/kAojYgH6GxDbBz+mBq3159OkVuk0Kp0a2Qwk0ki077kmWTLiz1wVQXyyBy+NXl5LMAnNwNwE
tSLmQJhRPrlNk80/VFrN4yuwqbxui5CZ1E00GZGRTcz/biYgCmLuK/n7ug3zE6UYMF+0Jg+CXETq
ImOLM0F0VG4QQ+eKdCfc9MY5hcv0VO24TOs/V+UmI4oVLQGfrgDKFyvOcMqCBGqOoLRrJO1S9vw8
1Pcaw1lB/hmXA0sUbSOnfUlZf2m1CXKrs4T2Z1vocM8uLrKLO0b8hUG2JcBvWHWjETft/MucJnHV
BS5elomXtu+RbxLkghd15s/ID2WT79Ty5CqDLTWTag/eEctglTCWOvgvRHI2weS6ZPvprBStJMuH
trZdpvrsO6RMhkg6vKQB29ACtJM2ywZ0Ub4JdJGSLEhjzAtz8rTc8qgYuxbpHB7Id9oEj9b5L2J9
Qq+/CSsW22ozTMatWWm49noFchvpbwsYWK9RU3X2bWf9ZMHfyJGXkUd0ZrXnqMsPkLajr9EH6d4z
e1VwWKFP/6KCNxiVbFg1NhgVjAceEw4b5+37lUHduMggDRnUYuD5StdrLFLnjGlPO8m2GkbxybJa
ph2jSY3rMfBDqOUiuVyT0zWpNcIqChlcdguH7j5tLsxaa5HqXHdhMumtPjI/21Ta+mixHk+XPgrA
DEwnWRaTeTGZFpn2kwmsgL+JoZvFm3B2Fla+JnC9Y9head2s/75dmwsxC3Wualr8pCrOT7nRb97+
abTOMGrMa6M9N1EZh0SxfcRFtOfuiinGOCyzO06OWwDZpHOR3ZHs3k8sQNPOBVxgU0DItEfO2ZW/
p1VtNjcUUQr9e+/uJxqDt5JbcEA2ffyy+ld2/CpYSFoLEl+j0PKtZuVhYTBgrTORb7/o1Dr9/Llf
K/Z3xd7C4L3R1pDBRsfg0sae0txUvfLTCc1Val1kd9c+Vm3Vrk8FWIVlAsiSrsJ7cO4W2rNXnIQm
XtEjKBesl8XP77L4+YIDTb4cOBOJS3GUrQu/mxOX4qhi9KOKvHNgPPYL+TicxqdOxeHfbLxPbE5d
WOtUb08Ez4m28qj9mUJ69Yt5WPVsHOlOQspTsb1+29Ne541oldlh0kpneejMjNcrhbDwRaNTuXY6
x68Vu/B1zs3NfBlyQazGz/76vzjKcLlt8QugBSftnSROUwOEQWou53sTqTqnX+tWY90U6DKrmLrU
3F1pFSet5WV8T0cXy+zChvEjZj0OuHTDMOjzYCkFtqAN7S8aDO6GFvTmoQbqGpVT7OyUH9x3uNmO
QI55u9hoOUGNgS8UW3vYwfOmnT79nVx4yKwpkgvjUPuYXMiXEsfhCC+8/rdvHdPWpIiD5pkYFYv8
kK38wK0PNMIL0Izs82Nazu063BTSthnHwcMVkic3HdG15UJzVd5O39ST0Zqmo0PhzW9Boyfvj0wv
GJuCDaSl7Ih8hKxy9GAqyi5IVAhJGZAygRJTOghd0G40pa91bwwibZx6mPTVbBi72RcII7eIrjoo
LueShsWz9gu5fnHdv0x6EgrMM5JQYKQR7dS+s8t1p79Ium++YY4swrEfd+2RE/YdHiAZSkmUF9N1
6K09Ko0QpV58LB0/gmKJaGTo14LiISIw4HAKtaAevgYxuV9vcuWWuiMekcgfWhFAfRaYFg/JT0pL
dYHSAr6sW/GCFWPkjnXBktDQxmQue5A5nZ2VZuHhUHMUX5qlQkWbJ8G1dTPztKSCxy63q2nbhJWr
e6XRsje8njDnVARxtje2HEorQYTt2dt+kPuXx96qCqLJsot2RpXuO1aeGUemqjTVa8eYskuxU+j1
Z3JZQ5T3dhcoGzwoRbZJuyTu08FegKphK5eQpCpITZiqvFntmMhZ7ZipjTmf/L7bXqTd07UpckI2
DZdm7dOleUr2nVmY5gvZNFshIJsMA9UOm5rEs4iKIzws2AhmS7Ez62e6neUfTMG1SLjjZrSdsDYh
462enOvJHQtYT7hFyXBXC+NfoDqJXP78jOrAOPLe8pfsTMiuAFQLsmuJP/VCa+cQx+ZWH+JnIAdi
cHGEav/ymMLSmJPCvk+hNqVgfGFS1uOowE4wwawI+7ywI26lVI0EhSLVvXqYjFGfN8Dkm+IX/xAj
V9yVluov9BLt6+N90VyemrET8Vq5FKK79VZLolJU5/pT6OET/eeQmUEYTHMZ5gcA2r3Ghc+MHOKN
Hge2OP35Ey5Tfglp54QAxteH14wjrGUcro8yYjM+R9iMBT2NK4hEYXBvU95V4zUGLJ7r7ZCOOpYS
SlMtp9Ij01QwvlpYavvXrY7yoXKqZkInngFb2ML4BINycCljfmIkoX2cz1Z6bN+PIZPSPna6GThu
Hzvgwrig5ztJ7aZ5a3Sujc602l68zQgSBJBc2nU5XPl2OdvO9vJkCeHpFPZhL1upk1NnMri51MWi
70ZntNHWkPA2ATZzwKy/2PXXKSBsUJ4NdsY73Qb32iCtDY5LEx9ae/K1j7IJJZTfhiScWm7QyA1E
LDi8U+g4dOdBYcry0DMvYrVtzW6DrQjsKSPPwLNx8otL34rjTM0pkcSCaDiWu7NU+o1KUhJIVFwI
Wbt9i8FKrKRCdw/75nrfWWaLz2w+a95yw9xC/Nj4/WZ64HY0lY58+adh49rn2ZIma95Uvm62R7IX
I/Zf6dr8fCwEZSE8rItKpCBVuL0fLrbii5KNimXaZCHeSNFqtE8nUHMwkYZpQv8CUQq/Qy6BoVan
9uR1WeQhBvzp+w2AhP1p+qnY4+bS/CpfLS3JJdGQaH5tsri9wNezgNBH/A9UzPWgc4v4nxrUinpE
PdG6eT+FlOGIYkaJ9/+PYpYZf8mbqVGCtstpa5F3KUxTucUtOJFkedmOTDiSnuleiqU+yQsjKiip
OlpPhrfD8DQfxhDYxaTHeas4NzeAsarklQWaAFAyfw/4YdqZKbszK2xMc9VqVf9YkgiZgY6EteUu
fTUaltKyloktA4G1Zd7ql3FNtc7l8fKIS1ROrjp7BHFJAdhZ7BMK/43EDtTg8DxrVp3MTuNedVgz
yaaRzEpJuZEscD+dk5wxKdjZGJOnp3SpkehemQHyfCGSnNrHQ7f471zcWn10r0Ppxuv1eFcfTddj
GUI8ijZMvZ5YuULSKIT44VohYf6aZv6v09ZcjaSO5WJr/h5bmrxCtnU3PdcHuO6n2VXL4q2jqW00
RLa3gb2QMEWlGaQf/gZHj+Wc/DwqHTsygpcP1Yp4BNXJf9wHxrLrxLjPjB4IsZ1HTjTjLfsCkoV3
CivbXL9L076WpJqHQO0iw0n9e6WPxjsOa9sf5u0yQG/TkZjOhjDIBZdu6WtlM7qbJH0e80/KNRQb
eTxJGPiN3mNEkLg+/fewYoYbrqAWUs3H+1XwVN/SjxRwhuqYAn5SX5jS5CQW3hDYnujeLH5zl3hM
+DcXTBBGn0iUnbQw176dD4fobtmxmETNjOcQjSZRCaUThTd7mffBP5obmkdvsoxIttUiTCqWP9rI
QTdDHCPnSE0I0LXZEFQrHU+sQwiGZnC3psZmZ+tOkobA9zayHD1edalRs2ASlbIr8WKwXevEekIB
bzebXz6fGyO62sQakYuogvjvKEbkWVDXCUdQ46wldoXAZ1cXWwVPN5k1p72LC9W8bUI2wLhlYXqB
mLpmWnZlEBHuVdfIwktmUG4eTSjLmu36utn4ytNWG7HGHsrBGntYhGEyk+X4OmlNWtwytVxIx/ee
i+7oTW9a7lLkFR98UwuJbSyLAZfVsQBYFz2xQOd5H1FRXyidB9ssFmjysg+u9PQZUqRwU7WRxClN
SQiC3xOATW0Q/J6JDDiir1d1zXssXYPUgRJ1HQgshRzORhNNwmPhrizcFfHArcIfD2H+kNqSUQg+
3HxP88NzK/9N8QAdUDswSi1CNQEjIPyAEWD/iOjQEFPUhYei2ubrWP+SDaMQibXIEi0R/lQpHLTE
IVtqx31bDqw7ffquaPW9rQx8kikUgl8a+z7Atj4mDiBbwXwACQXU3D4gZtDUYhogZuIJvkhQ03j/
EwgWuv3F96PuIxuuvQmV2rkcriIpLVPXbDtXCs8HonshRJHRdt5u1z2spy+md/ga90eg+GBS6gt/
LtskW6prtWJvXuptLh93Ww7huwtmFnT1/Bzw09Xz6UyyUijRQXUxuq4lgY4WM7PMPoF9IiwE9lmL
csivqPx2Maoa01zXJDefUTZClSpRfF8RvGSevZGyw8PccdGtdqr8KuEBlFcKjrHcT7IT9GEkyZtg
San/EHtBVeOy+gRrXVbOdqfS2v7NcFq8s2IoFP3vtD+2P9vM/BXvcHHyTCQli8Jvl3JA3NFiO5oX
WhBk+3dRG+1Ft2XzFUpXZrNwIvJDNUbiVG/F/3Um5Ug6SQeGCT75IGSThLXmq+rW8yGeBGfnCZQa
RTcYWVnmEaysbPCx89RNGy1jXGPxpo3VJ6zIPXsbVJ7og6hL54FKNBH53can/kQZ2viWstSzO33N
PdkuajwPMJzHirHP9r4HmIcidjFwHsul6kbNvzNnZjgp5YBs2C0YI9+5ZwMjVKFF88MDGYJIA4VD
uihcSs3r4/pfPdo2uzh8ElLPuC79WPeqpa7btvCEjWt0kC8Xdp5ycsBaypSj3GEYCvwSl+1qFElP
JT8YrPHEskuiagKYcmmXxW6Q9eubQtbS8pcEYSmhnPDbsAL13r+UmlR/+gsTrI0A3oQ4JX8dOsMT
5a8rUsXUPSdwOJgHPqdv0UKVJdHfg2IOz05xnkm0wcjExVDaKC6Owez0xWwfUNrqj1P20Hpu89X2
XPPi5oYYB4IXI2QRvUS1L2wdI+RbSJPq44coEdenbM9oBpuj/JCn1ix3HYWMg4YHB9ryB4ucxVxl
N6Ch7AOat9iIRIZYJvFG8keHiWzmTDMRbdb62dY0lFxIiWkfPmaUuE/6IuhDA/VMgJTrqXlqrd3z
gfpfw+OlY5JmRIzMMALWJh3ERaVJgsCfXZBiVjWFfGSynMSoPNnQrE1jMqcNZ12oSt/+SJCMo+Wo
qXJvF3lM+Ye6GMd9yMVZfxtuO/aIfCvHoUOOLAO9jD/zl0JCNWUa9aVJjkHfdjNGPNO33amUuEof
fSmYBmgmEnG6+l+Anepv+/ryzEFBaE9lL7wSZgyk1L/gavUvn2qIHLFyEDXIXcLQYvSFLlmlIzpc
xFEI4DAEMno+d5Mgqi3MjEpo6rE+Rkmss1ES9+/TdZO5GcBtcPi11L3RvJCDiJyd92aiETnz0/41
7ZdoX5ozYtv/8nsUSDIpBgCy0EgAkNdlNz10c5XuCW9bUUd2K5VuoUJjhw5orbQDspudpYVktU1k
NKo/sov+/zSJIpDQm/eiFPXh8TQsFlo5+VXNYoVlNUw+vFbENfVq05ClX8IiVrrLSlcJtPgRZ9Se
993jvqtTKFW4nAICroeGgDO06g3CbLtG+7AgfMmN4lld+U3cuCCd7F2LvfyD5llmLKM/hfwsK7YI
qc69ldSlVsNM1FDUSbI1Ndv9Ick2Dg+4mD1lnPmumT8ns20IR9eReITFTgLCSyHmVvgYeVZx1zXv
S0V0bUjSbXoqnKjKgejTVw5EGZSUQC4oJnoQ06cYCmukOpfOFfVQIZ3rHvRQ8kaPk4f87uEOyemJ
P4iBwwpMqH7KlGe8t9Dl7WDoZviD7YP3JXJEbF+Qb834nBCWq/iNsrAg6XuDl9RkAOSGhcJHjWcU
0CEd+C/GGs8oIJbZeudwxd10NVrbXzElsgqVFKzfd+35DE7/KK0P576AdjmVop1rjQGIjXChUpI3
10mXYcKGfyLsqj4GRfJ+ArVo2K2gYb0H+2dwmPWnD6s6Rc9HaALS4HmReXqAKCruaTYYp5BD9Jo8
10yzqcZi64pqsUzlhAiBkyxagsK9OshN1Uy+jwT5pblkiohbD0UsJS09hll/n4YNuF9K5BckVfA+
WvBJYUBZwl1P3bJsLogSZda/FeUUKY4yleviz9CESGBjrwOBLWUrU9CJEEVlnfY0yqaXP2z6MAqB
gtx91R/Y/NwkpE4VCs4s59nz7BBoFpqO7f1DxU3ToWpaMgYI91h30fIkhFGW/yEhDHo4rWWtFuiM
v1WPGzIOJ4Qs+DZFUkqYKdGYLluySGwIlgYKZeN1Qiq3M0J4hOJDPH8mlIk8efWFFAVbSaZp8sGf
bzBam/W9E2NyM8cU9Y6WeTJWhdMmRfc9CnF8HbhMmF6DUKPFqxD54faF3P/h8o8kDeZuU2FLoWnn
TFFOxpvJx+xmcrZHpUK8l1xKcsHFE6CFL89mXjaNIpdAZdKJz8/e2oeojpBwaWAjxSGTTgx2lV11
DiGNuGMb6XMAoYZAWxCSEf7qCVQV95XB0rzRoVo1OGgVIkfZKPGciCw4gLoba6zohgMounlIsa6O
dMysRU1DlMumdVs1X8ovNoq3Ya/YKBbPkLfhud+McOqNJ87c5XTsCwa9yY0SOSk3ioUS5QWcFagp
axhJVXoOZrF16Fg06lA5mIIiufDs5d5UVA6gjO+KlBdpWTQoIIoRbJkoVXENsAji2HmLWEzKAb0c
TaXkejYpTNUxyH9EO9EPS3ciIb4aoHXqyfgvSqFfjUq3YXE3lEivnJqIp+hD/5ciMb6az3LAaxmy
mK1/BbCKgEbDfvqtpOZMe2jY6LYUFsVtKd8zXwX/iCF2V6XmSaw5bvpkmCHQwzS94NLiz7LqQJMg
JanugoS5vPa89munfr1gz/GJhEiO8lQYR2vJtj9cLxJriUXbKeqT8qm5BDcqRfqfEYBbKYDXfr7c
z+UMMDQjr11bfK2Wv9wXX7UQ554KcDrKb/u1La356L5vDjAz1UsrbyAmUWWKDAhrRUZxFTLf/HEy
B7dd3fXmk+T4tD0PT6Ug/lg1gvgjxi/zi8yah2uYcLh8Mjlkkxo511pW+vNK/zQLU9tN7yrvBvlj
a/djvpSn5KPomyV8NChEQmS5D27Ib/qlS69neNqBM+oidiuL68zmTmj8C5tR3T2mIovRTVluU4hO
kXITqAdjNFAPxmg4BOHFWifTXpWeAFreE+apaASDIEWPJB88xQu1Kx/8/hryQCBkzuDz9qszkj/P
iRQVzYRCnzL2KLmnuucG4TfdvkbRvZze2deg9HaLyUTLP9wNlGspkBr/GHFSKPNUcFTJUw+jc1zz
po+1brDyDFKBp+R+62JMz5GvrxfbXDrbXUfEoms+r4IsK54yxGQrZwx+G5pCJcb80FS/GcL8dAkH
QOCzUdnt80Cx6RCH2QdDCvn6Hy20Q5xsJEpbjM60yKDzh2a16xgX0OoYFSLLL39LmHjV10ST2u04
bsDgI8YXifDklsLH2QsokAWfTwym2z+UC+PGYSyM17QbGxVlXH+sUq7QnEVXpa5YRCOLH9GCXN4s
AVlvhWxCdFOX0JdHQQQ1BLczQQS388qIv5nAHHrZqbmozDOI8loIKrPYkia1EFQm9Enck4XDjjT2
4rfUnMWlK4h6vu0ut92VwXizrnEe1jKbP1HiBa52LNzNmk8GWJlZaPhn4OYi3mIWBUWDeRV1g1rD
Q8tu4yoXCkds+80hQj4oHy6OC6EfxET1zzsDFMN0dFPLhXjGmjSKLnaqsrk+P9SkC73zIjm/AORl
TSu4ld3FTsM8UIrZRbJbJEUjRXYJUvxgM1+TskK1mByXxnrYSdTIrXwRGD4shLkL6mcnuWy63mTV
Syfd80Pxp1Gx90v3PuvOe0Lp/pYzHsGDc0R2IOlriwSofwZ6Xpk2mksew22rYhh4nZsdRDG8TEcH
6V3Y+Gqrkv+2TVteg4wgIXwS+LIQvtyvaX3fzP1Cd1qNX/Vrp3oN72Xa6EzqHW+kbij0Nbk6r4rJ
2cHVSG7FsA7q7lNz/+NqopBItx26az7QcgXwQd81zVIssYmxwoyAE+lb9cWtfR0srkE1yceKAq00
ZUJpHVVbYicIig0HwppN21v0Z9oZVK/GwXTL1e5CPzDvTSu9q6EUd8NSRZ51anW0ezJfJKV6p/pL
qosZ1VJdlrteOusZayjjZSc4uJdO+9cyFBLyEsJWT9f+2q//HGa1EA8GDWuR4lyb5X3XNEhLNrlH
vUC2kjFju6yJiB0EToy7YF4AvZgq0Fz+YnVAiImhQ4hRRVrCKNQNnzrqYznoqDWNQMP1u/oAtStS
I5t8tqQSw+ZmPTMR1xU13dQRTErdeqmr8/z0kE4FV6UBRV/IdOBg4f6dN2NkWTwiCBUVeSwhn7MU
YlQ8nQtd188iI0LTnzXIVZZC1DvVni7/bdAuLQjSkn43qezC2l6ThpHfxaRSTCJMfj50D8uuUWP+
VcXE0tnA/LHKbXCrDc6InxrT1nBh2qSJpydci4zgYePaukrPb1ZLPfK+etLIBj1WXBGmuEx7h2kv
TckBukEstOgaQwPDo6uRWOiJqyWNkgC57sUNMNpKYZAoFsZdwv03dB2NzpFmsmmznE9h1dJWBS//
q1YaLoEphSagUXC8YT6tEonAhCe1X2705ljufS+X9mppf1ntX+uD+32QloZFV+t9tP9SL3as8r7z
tF0k26f6v+tcu7aUadE2Y/QmstAs4DAuc7shIQvDtuqXMG+LfhIfYuiJYVbFVsMLoTDOtabPx6fU
BzJJDFGZHg2DxrH3KrPe1fTmbSvOOzHpxIyvifStc/v0nxSicnOy7X1OCC5ue4drGOe2uX6Mc5tl
E92Mc7OMc+NN5j7bypB9WFbGDDqGp5oAF1qleseIt9V2NIO55XoLAUrDynxY6pMouZ4DnqQttY0Z
sgVorzJ/naIbt+BSv20CQR3vdFfd7Af6azY+mauYfV3LejaM65ycz4kBCCzl4lfMQYL3F+X4gEDc
ZGH8Fvn7uL0th2kn8CITpegG2IQ99OJ14ITMv/Y+yCi/DANlOSzrS3k9QiKu77d3YsjoUPi7iIwB
giGTLbtLXCfuEqv6Xn7nrDFDZzVS/FMT4r1i9U+6z6Kw/UkxbF6ty1K9HEFqNWrRfUSqewivgpoX
YJNZRDxFMU3r/hxHPUEO2mmjMzMP5DAosaadSRl002Hv5K5j3ypdGmH58qGxfEgrCM6HXeVhU3nI
L77k+gvkE+GLWbVhE3Wme0NWRF8ulh0LmWPlFsJtA2Mx+w9/U5VCzGHeWXULqYCvVukfGMO+nmwW
3W09KZ49qDpgPA1y6SC3dpvMUiPxfIT+ohahx7wa+u9rlvwskVfu4BrGV9o1JRuKGTRDrepOYcnK
3L44+8/zCsi185WeMp2HeEVlbkukceM4COLYwsAAkRgKaJ7HF+Pjq42QSm/4FMBTiJi8SOEO1CfZ
lEneWzW/ziOOQGmoyxAhRdWLAVfhsl/MwpJFOu3V389pm3jNMnPCijkmfkqvtEp/BpGanL4/tK7f
zJu6/I5zEQjXSoQZJgG/LJ4Ztuv/ratGjzbrP9PfxNkECfBB/SIly7k1VjoGnGW+bU8NXczG0eFI
pr9yQ7kc9FSutsSAjkqte2g/l19gkVawRRnj+CcW/vQM7NSQsb5ewen/w/VqxRGRaNUUzWkoiyRE
LQ7j/Wy8O4wLs/Y4iFaM0M4UK0QrL5MuzWwzeCYCVRKNGwx3QfdSa79Ik+MaUjFJclW5scsQChhf
Kc2VNfT/kXVmy3Fiyxp+IiIYC7hlpqjB8iTLN4Rk2RRQxTxVPf35FqjdHfvEzlB0eHdbE6yVmf/U
rGnOWEQYhg+VFDm7/hCZhVBJf75BIbXxZst9XAP56SEuHvIPffE2GBlkDHZCXJyv4uK/+gjpWSbx
6Uz6B2LN1cGNVFgaE1JhcXCjLSnkYKbD+s4ZRCyfzLTp0r6zueB8/sG0DsD9V9YCb4KafhF/86Ee
BjYAMABxooXf8KaaPfqKJOmrSzf0SWAkGELoQ2AfPQRBcmNH5nJ0k4WIkp0xK8hHH/VyNMuRAdf3
Gtl9hI/OiFsS45sYEm2iXIXqmkRHGr4beegYD/CTooP7hVEetdkh0fL+9ZWh5aWID8UCQ4aXhPxo
K+i91GON7mJApZAvbQzfzVoXPoMmCL78UpgX+TzbL4XfCOTe7ZeSExJteY0mWBsp2m9+Je9F+kvt
nStaxTQgQWKG5PsEY0NeUEfE4xIrRpwRVt/ubXNvmnu1TJSBVYObk0DKMjduCW0ma/jJZkFZRwYL
SiI/uSbmaOGamHFjj/I50rOoqiM4dwtnS7Zv9LjS46se61NssCUbHMN05AKU7dCbhwzKf5rYXWIY
e83YFwRwa3EPrHqLDAJ/5PCCojCPbyh/htD+ZsDhJ6vxTgqNm+58FT0bPrVgVdOxux615fD5s0VL
JBEYFPVT9AClhB+8hJRjeW3hZ+CyUCjebYZix2QENFwl2eHLWrs03Cx9p6CmNZkCjYC3JlAA3fcF
biPcv7JjCwEtITaEmzdf+R1Ut5940ECAtjA6AFoAgoc5J73i8mhrH4aduGzyiNKG30PZYF4SNbI+
JgbwnFV8PhE5jMPfjkiszeSvEQ5/FHb72KCTU4PJ31x779AiuBbhSlGsOekOwZAFhTkDaqOfW1g4
cfynEfOflGBtQkb4l35Ny2Wh1TO8wzrLvOw7GWSayBQHXQFooGEEXWExeYmtn+UMtsfuB3IIbw3T
2PQD8SYgLcWSC/4gICykEEBYAcXiU6aEJDVsiah/g6TRsTP4Qi5e+igj4o/R6D/0I7hH1GNl0G2C
c04VHDIoXpduAPfEFl+MRyrIoi00qu22tSfmCJ7Dqyl/ZNOMV8EczgFkFoinjpy5Iw1761Om6k8V
MoVTobqPh0j+myT+X7JKvOrL1ysfrnRJpddMWECfZuPUGyezOPcji5BzlnGpgEuQnAWViOQseKCt
JnigOim9n5D3TFmCURNK2m6Ih0EoaW+3CBPk+VSCZNfQEEVYS7vzSOwVcb1ktZfOHDIRPcakO6Oy
xa7cLoK7FjQpe03nflxQsMB9/of+DFmq9A1bDEfZcrxdT910kkevfKoXx3x4hsfafhsDNk869peA
Tvj6bdoncKfNaIEtZuapT9EW11rbAVmt0aP0RQz7P4sX1LtQsFBSO38ayFZYT1729x6jPAg78J+R
FAXjWtAFSIigiMamzLVIiKCmaQ15K5z2Oe/d94tjjN6CKbfh3c4Ku5/dx9T0uES3L9h203/a5S8i
QWtuO3bZ+0dJa0seeXJdWC1lgl1FUNewpnQ1cLlVEdElahBMFLOAJnl8TMdlOg7T0YK3awrE14Az
mP5BH4AtJlbe8EFARVgJkbuwsUG25MyNDUITSgFGw9n7/z88EDvkxLAHkflvSn8wWvgJm6xTZjP6
kZvHjgSqxRadxz6D/QgQJLVBkJzvm/ncBkFK94AoinlVpELH437FdIz6e8VCxOM035Kh2f4ZwqVJ
foWASM8Dx2HLQOLK5uKmL8Xbmxubexv3FWKQSELB0pqPqH3J1jJUUbQ6WLZdcQAenYnGxkqshkxS
p8n9Jo0zNVYRnWHRTUoregAM5ZwiF4Ei3BIQ+9iTwkfBvIvc8LUgxlIGVg9kCWNmUEEzClGE7P4U
TyP6TGi9s9j4lfbTFTW5HXS6s5BKVHmKz/KafQ186FeVNSl6o4xdErIVv2TbgoiSoF2aRMsbubd6
Tl1vwj2lcrRv8MEhg3dPBCXIARnWlKaxPQrHPtztaFvZwwYXB8Uvug/FSd8uZCLInkbE41oMWFCy
lt+WDLMGFFysR6ltuuLdYMAqWKaQjNIy7Yl8uIK4uBb2E5ARCwSEQOH1Hhagflk0RzTR9hJScouC
E7epkKwKJniIrXTOeMAbLN5e2EvC4aMlhvKzrFbcOmGWq1/B5iW/xVPwMS8ARUonaX7JP8GnsJyg
INduWkG2dKw0GOdxOMbJSdhPN0dW54A0cn1idX6fPcN2SMOFTAL7ZyCBFaXx6lfE72wgIaJ8RuUx
Iqaik1uFHmg8sKehK8Q7lCMSZ7FB2P1BZqaLeeCNB8cGQSDO/n94eFiAYfZHMBvuMbi8U13uYfGO
0TvLbyzeqfHzuc3Ou+/88fYH4pnqQEaF5zuVLu6Eeezi1nvre5p/OAOmmXtj0AFhGURqw24RwQ0b
QZ7shnTnfs1hyK5UeT5Claegyl/ZOY9eIbO68mbDG3/z5d9HvGYOlpmwrt9p++u0N24BKdubxeEW
qmXegjkLhKBp9JvRf8NgAWBxkY4YVWGEphLt0h0b/aCPhw6/pBZ6DXLgtIyLlfu/DNFjEDs0aVW2
lGYw0KMiIWWe04L+SvYOEl/pmQiKXcnh//GVY2/Pl22RNDp+fNnia2aNIXkSCgWClRLtzWYVTz6B
4WlvLO+IphW5tGuPpZCpXoseayI2wMfbcI7zOZZObFKJ4p7d27ecbRk+YzVNIWHrvj7hcewbVOrK
WXT7LZGnsv4Zf0xnln7i/7jcD7J5qOuDliYqszj9BJmjy36c3TA2Plv8dJ2HHt6WUGLHFnNQJCUZ
lslg4PWLMTsPpH87WoXH/1FJCco74rC0SNEiHTSYFZP6LSX5doq7t57dhR4VenShvK/33SelR3a8
bwHOVb8evXo8T8W5K86yfrrrp5Et30Qjizmjp5hPKmA0kSrXY3E9otAYUuIXk3Z29Qb+e5hNNJ74
+YeXls7KDXJ4T0RgoRl3lipKpdCSQpPvIA9VOt+T7dq+8jmb/Fsh1DQDYQ9kLGHZy/n0YDXFQlh0
pTdFdKV6zkdgo+/3lwr+HmtDsq5fJMx4GnRtooHMCj/NmeS9VPbyzLeJAuz8Bx5j3IfQI4tkJBkW
/Wq2v02xfUO3Exng8FJY6KE+03oF8ydT9tX3AZHRIL4Q+7UuPMkMHIRxTNtCDcRnpeGlUANRKQ1I
56qDW0GbQqzO7cVBEDysQEcBN6FyDNLGKUMLGzEEAvPkjXjY/Ordt+UL799WvFYU79j2cm1vFhEp
X3c7d3u1EKLwdvGYUr0Be52oLM9B0JAq6CEEBqVq4S6PNCOSSS7O92NO6DG2CYmWHR7ZYTx2yK3N
/a5MGCVQsux4rJnkJcHefuDXSvCP6LBzFoHs/yC3suiqg2H6eJbVWmi3KFQ7OFsEXE244Szu0gi6
htnuoWuUVyxDE2lIds1hM3IuHgfmk/7ISmoOZBqZyx6TuLsFYUo0Tmm4jbTVeuViAkHOzHGTkHK7
AmZeVpkpYCbn5HX1nPyv+fhMsNdanJJMfJhsUZhs4bD1FyTgjCQGo38Ir2XiuFt8GHCxQIR9C3Ft
gACByldoq++EJ5NW/JFsBbgE0P1YYy7QpNbfke7Sb1Nwv5D8IE5A/tUKWT7o8mbvDhKKCwiQZtEL
L80N1exW+3Y8kcbVFumOobtwQ9r9wRSp7B1hYaYCmXrElrP+IHl7M3NFwdcyuq+VERdBnjh2YJO7
+y4cmIV8D2ZNzgQ++jWsSSh+Gm6K3vJOqyu8OMCMseOQug87jg1kxY4DewXsOP5+OTgsQN4BGuGr
4StgTBZGZQ7NP9MrsgOmVzII2CpcNa9ap1cG2DvymcpDdnChvXthh5B+Z97qF9HasDvYtjhcUPdX
Qkje/2pv2ENs2puJoKXV5wzNAiZnaG8QLaC9uWQQsIRYgUKpkE9et+oVECtQFpxgCV8y/8FGFr0C
vQ2NDcGqs3iWBCTBnMGqjT8v/ar1e/79FqK4X7fO4+2CgKb1OXhLeoXGz0txJGc03hBToByTWsP5
cxxHpqx4BO6s46KOa451cqOrWJciS8KKCF+Bw/V+mOuDBH8xTQwWwCJu5nBt9l3vFmCjHCsaoX9x
U8U3RD5MvZByToy+CBtbhTVUsDAzYoqeDU7x9oC4OohKEXHYoLCidOZDtqimOzFcOyYbqzxQTV/n
/MGwIv/QTA4MnegQOTkBIRu/JwuOM0tnqektdwJ0vPFltD/f+Uw7fyZxAYZdASuKb1DUDTt6oknI
54KJPbvFc1/g8+RIr3bq6uzlC+LjA0b5xckWJyVSjnRgg14RJjOm3PjJ8cNzjOlPsTtK+tnUz2Bw
oFzBQINpB7Ma3Epg1+Da4SsVZGXI37JEF4vnHeMaGvQoY79di9XE9ctUxzbCqFn84BU9zi97fvAT
/zDHnR7bsKV4EeNlPE09gBa2aCH3L7nw3L9WRhSe2HE0MLayCBnhbuHWD6c2JBuerFbEgGPQ1kHN
nhT6KX8Bi5M5XvT4NsfD+jlSYgeqmG/SPxNYTyGUEVoZQACeqNY3Wl+dhehLQS7AwfXFsBwcROo8
ipnDcYmHKcTEAYGDoSM7oceDY8criItafmMVicmZ0ATBkmkOsCbIung1frElBDy1WyElZ0sIV9CE
Yya8UcBd0QtNkqBNI6PRJOE+l2n7XBMyGiKtUuh7+HuQeDhA5SO9JVbF5gsBd6aJPC4D/FQO5CGo
1jyuBTCpCPo2MBOsjDGjp6lEHocZ/YVNEn0F3mOWsCLkRUUhx1vavSuwEx0OFQ5XBWfboOjpfROV
4+6HUJFj6L7aK3NEb+wOxiD2ldsAtG0tGYA2r6Nt+mEA4pjbBiDOB04JjjkWvfSw2673+vLwlIP9
g6YXG1bI42uyIHQhDt9M8vO1+OmV3/UQERuQP+qRgsEHcfbqXAfqP5ciaRUfM9xQttBjiDIsDAOs
UDFA+58lHknpmx/vf/kh7O/w4xVdasxZyFqVM/Cai/qQXnFcCREhpyDyQQ5C9FeoSzkIOcWuGeY5
XkFqKG5bq3aQU4wnCflgzpqdBcIqH+QxooxnlgsXI6K4l9sn7n15ce9HG60VfOAVnjUaj6y0Svbq
p1x45R3b/EgmSfHC7VBbSfFIapEXjJ11bNpRM0ZmEzc7RKH7ovNnOMZa0rYHA2mLQIUFvlsRiFEE
OzW4rCg1LyzVlqFGWJ6rSJi0McDSMwMsd00sVjsSFHixMUEX3qK7gT237kSsJsi1INMCliKClLlK
wrvStYXyUQjDJvDBMqnL5FYmZZk8FBe5V0m3sOfNRoRc89ZCyYp3U7wdmz2npRRty0KlinKAQj1c
ULK69Hx3KbbI6zpMOM2N0fyJ/pyuYl0Q0rVs1aokm4nG5aaK3mVrXOjDaVy23gXFscLQm+LCdrhB
Rwcjo8VWEtPYNzWUWZcvD2bqJbBlfzd+9JIqF9/dk37n+WFgE+P2RNwU+57krycZ2hccdHy4CA4o
IoORPyixg0IwB8sSB7bFsTTf/qagYMh4a0Tt1tKeJNQL4BJY/JHuTVQmhGjWd79a8gcAxs3oWrAE
iNnB+ZzOD0a3lxI85qtCH0B1yDqw+ON35PIJBwJuCZLFK5TsHEy3TVEYnDyIcEQp4AzPrB/o6oGa
CD9f778BLQ1oFJIbbsx/7j9ZZ7dIlHSoF9jO+Evjq7TT71xjO7ymdUT/oZDm4+/AoDUGHfRa0iJp
yMPfxeBMjinG6WSkSa/28xiXadQSzbGLssPy+dM1eXxWb4f+pW+9ca068xVUmOQXMFCzmbefUxAJ
DWqJpzF0ZwRyuboz/rhhJ2yFZhGNFi5Nbql7yh1HEdbGHVcr/GIz0KHxjoGKIBaaJ2xtPVBhMv40
fsrrz50f+ogD0+zdkdeb/NXCD2DH7MbS9ObPeKWBzGMsDvDwZ2SPD838Dj0xaLNwAkVfS4FPw59n
8IxZ8Qcllh7I8zHk6B0p3OH1ypQaWO+XwVE/cb2XWZzNRxTBpZfNovWgrEl0H0x+kpj5mM8stIXP
zIVcPRpB9aSSoudIYdB4l9QbdVHS3bPv3h0R1uD9fkBXyPblFKdfRwnK8f5a73UIVWRjgcCiTJnF
gn4i6ADipglXNm5QKfF0zU6OLOAOO8F93GNJ3qf2fjCSoaf9P1iks6+Pn3FjOAuu34kBi+Quuv8Y
MNgmGQXL5V91R34eowYekMKzYIfx4D4ssD+FwdDvLUTg0NyrxJoTmymIZTWNCyzPKzSiQOoCWje/
p2sekXvjp+LcS592raZ1a/3bLBo1Jk96tXz200mEUXFeFEOySIndozZM+GHF6Yxx5fPEttESdhIV
1DVclKfgXgs7CQPysfgfSIMU2VXUadEu5g8xmKBTavlLufu/9ZeIz06P2EguOYdkKreeJnsKhX5b
gvb5we6BF9P+tJMG0kYe3Rf6i0gp3XlxcA2zdm7dHnr7UGOotDvm11OKVf3zvPD2CZK6BlOGSia0
EwNOmqJRpWhUGyxO7cB40yLrM/o8WHOA7PDI0PcgP83zAE1hehGFoFB5Qd7swZag6jbsQRI8/bN1
AgmGZL4gFIfl+Gx7BXijg5J1EyYKYTc8DKcpwA0lR9fI5BEFXS+ro7SKLF3QL3RWCa1gql+KsFIC
6fBApbMyl/kzyMsT+Uf5GdSYf0AWO0U24iIlGQfSZFxtAaTu3XYKTN3jI1XnwY2TN4evyoDoqGs2
0raIxiQGQRBSSh5xetM1e1cIZxGMM7AgZPMQmD9epKB8vpEgawguMLt0agbr7YS5GNpZoBMARkAT
REloZ4FOuh94TRHTwryz2voCyCJ72ABZYlsQWhB0JanC1ncDZDvtAA3QCknxwiYNuikYInEcwIh3
LFhWDLEHRrxGEi2EGva1KCMgRT4NAUIt7FonOGq+IVx4jAk6/f8aN1vfaX/5mY2MY7AB8bPxzRnm
YFABK/Q4UIuyLuQsgcSIYt8EkeJjC7VN+Mbb+Hv8xj369esDleodsmwo34XIgRIiB7CqfV4623DD
O8P5wjvD0c75sp4sg+KmSiKdagwrik/05nLx6aGfpRyf2TMnvP2ZEX7GwAdJ2eT3rEYIEBPd+PS2
OBMqBgANng2cf4ozMCENOH11YaCr4T9VZ5c1yq1I+mXfJVaMaQutvLLb75b9sttLcFB6Jgj+zc8p
vxgfoxg7YESw9bMKtXU4q8MZE5DyCPTIfoTa9iMzxzpPFTxSNlafKoW/4+MGkhEO2F76rr7I+MsK
Zmky54k67zn7xTTHwld2biFf5l9kkymMU6CDzAIlnyVYJbBH2glWZ3YTmmaQh+FvNjJe7A6Jst5s
bKzSnFiAgMvlBix5fGABlrs37tkkguti5KEkBzUcCqTennqSAktwtpAbiEREriA4lmqEVgrDWays
ByQdS4CmAbXUz+T6Y5MzotxBGL3l2xTwuVZaFpwsogAQRuM/JYtcGuit7CFSbnUQPyIpoKZcA/Ms
UHOmGQeeCk4J4H8gf1gb8XEThePCtTlCQganWJ7gwiUSauDfCSsuLEmR7mAKbmPCxl+t9wcib/Aw
xuscUQB257hz48YNhRa7JNI1Skkk+lDEhFCwaPEwgKqAjQEFjkgYxOgpO1yOvXJwi3zfPPZ2if9e
opUc68GO04IN/z+Ka9hkj3vYwinTHfmND9csvulRHkAhkx9eN56r8VyMZzTXKWcG0ygnl4QSllOG
I668/eBcA5mFMKOzOOWxwH6Hj5WbeTMERI7qAP3sfyPT6RUj/iKc0rQiRLyNzh/ltkFcI3s59CPE
zDYQQk4kV3AYAxOUsgO7dzukdM5bWxxSaCwBqhD4wxuBNLLFgY7yB1BV/eAFLp08RdznkGmZr5Jj
wOGMkaZw6PLYotXiUDc+mfl3PiH/+D5GfAkQDYnBg2VIgSNDJMbNAsYOCAVhcXwsn4FKWeRiOOtv
cZizsR8qwTpEMkn6IlnlI4v5VwXd1F3kLyLquZBahlhxhmj8Lf8Duzj/I+s/FAgwrGped1o4mSH/
PhRN5azpnrEI0GRmXdvSzIaAJqimNq4RdgfQjUBDMFtYhf9QCV3setNVLrj9HEhG3QA7IdTFzxDW
dyqUMRYaRpQv3D84g00+m2HamiMUxAgFKBr0FqKBLILwspoJNybgEw7ZYOI4HBHwqd/jrhcBnzs5
hD1KJsBqgQ3lEb4jrGikLerKisZdHmlLDTC3hmBg5Vsd+EUBPanC9L31vqPIQ7VBiaQQWJBYvvFs
fz/CbtryQGhYcH77tt0wXC/UpnklwPzqIrURUSRtjJYDNhSBBrChUG70sOku+Li5YK0UtxsFzvn3
guOO49lB8MXJAgOFnTf0RjlYKuHcwikB7wrYH69YeFdiGTl8iCq3oJP7Hs9+/YlveLO25Rvmxed7
ziF5mzDHZ4/RGBoLaBMcSzw00hM3MGLjBwHAEDdI6HDF1Wt77XP9lqH+z5OU8MEXiw8SKR4O5pFe
rvFP8Rbj2WmoPdFMYgaEwyvKJPxbULKkxb/KJBhP+JKiZFTUwx2nI2yzbzCbIpXHlo5JZcD0b+pH
XUTD42dwi1X/yviJN7ci+BVkzEP1h8CxhOaK2SEVLr4JyA4argKfOuQB1MeAp49qMNu4BJnig0KX
z+QlzmoE4ZB2FAWg8E4ohA8t+k6gdlILNpwdqBhxJ87TyHmpDSpGzgu1TzD9DphFrrJMvhkU6EQH
YlFKAg3ergQqzABlwlb4r+4US6PUCHsdI5Ko1lE6xEWGlw9icJiu0ZwUFhYpERYFs/OFo+ZSu5Ed
A0pyVkHr46zCi4CDavMi4HiYtrOBrd/dIyrngTHCG3QSybFUESyjSCEuNkh2cbFBoIjoE2JajtqW
3n411RkwisWYIN2ztMbkbk2kbrr4x3FDyKcVJN80wCDkXCeomCl2KphSFZzwaPJxrL55G3HEvrrN
AWokiOWP4IHTbe4g3+UCgD9M1as1JDIgE03aIsK2MHgxFmHwYtVJWgtWRpElUDKy217DoMsW8FwF
DyN3c+bJHUZwUal92M9lXJVD0FTBwMHrXn8Zsgdhr7/6FFsLuCMXDYp1UPJ2NDiiBA2UWxBhOAcX
Z7KcphGJtooe6fCc1lDboY7zJ4YINrdMXWxuL3UMZyR+OD3AGLancHJn4l5c/vymI2yFsxbvmK6A
880Io+nVDIUrdUt4+sFSj3eMlwuvBDziwQZIicOSFiT40UZ9HnPKynSjJBz+pA3liKGg6kBvowS9
DfvPAnXBQzj6FphXsyJU9yAFbAEXFoDCtxMLlpKA1wi12/f0EZlmROArFr4by23xnjDZRbWPbIRE
C/oJmolCCm6rDRdNL4cSokWh+S6/wClHeEakMloNGK2ce2TRw4FFsbE5WINOUJyM0N3EavLEbz7D
4HCXKD9QcsGNIFONbB8aCKQkyLOQkoyEB2QiNoCtGcZbSEngFyAlYWtGEmGI9I3vtf1jnMlDIOAF
RykDJKRK0gqbsQQ3MqwViC0jdsF6mlb3Yr55smVbdc+nwe4T3p/+xPeAXp0N+nfim+eE02XTSWvq
wVCFTpr/Ai1ytnqLk4lI3JtEXAAvExKHBO0iPuJ/EL5t60golMBFC6euq9+w9hZJmd3o8s5zbG73
xEaNJygB/SHFN0pB89u+Vzh+FK6h0FbJ8R2J+LwcUc6gfIYyBUtkc2yCL5X3EDcBchA//4TQDGoU
W39wYwQEoTYsZ7Ni5CNADjaMtKQrmgOUo6x8VtAcyKw1A06FQvAjl28D4ItfkBlxCYW5+Dhc34H8
N14s4X7buvQvLxZ4v1xV1RvID74Iwk++Hwg/ED4gPwgd8DcF/L0VK0UWixtwDwJuvvWh+fZ1qBz2
eF27vyIec+TfInZDx8QrnL8hNOFt/PmT+A7YKsR3YBTK7LPb0YAItsrOJTUFXwMtNHo4/MiwuRlj
pp77CaSTKndivKYYr6XWP9sN7mdBDUUkZTkgrLcBdwq8BoO6FdPSNQ3uTNoIQBRoWrh2C/SeYbrx
MuIdZe/+m02q/ab+BiLaGcLSCnyo+sfS6rFaWjF2L6oYuweV3a2AiHKfoQYoAaaLS+m/2ZBy3Eyg
/hIW4//OaMsunJpoaMSAZuiRnIFKgPfHFLTLqnS5Vn6zd0IN48YYOc5Hc3dE8IMcCKh1BBJFfl5g
GIXhApIhl/0u1Ii74d1ZZy3RXUtYybI+uFTH+TcbYwIeoKDxcnMg3jG5gvrdh1eTTVs0GYSMxmN4
5rlA3s/oi1kh8tFMuNRtSBk/AwuXnP0miQLtnHpPfdVdk44faECJeMJynLl8ZPbb7+dK9q0Rqd9y
FEGLoyHwQDOzC401FznjdyO5KBPwR0JZg2G0MgvD6IFj0yAvfN9ck5JLN9+nfP9zIK2KEWvt9IfS
u6MYO+i7YzmdJuPUrUR4tTjT42dudYkQNjS6U4V66XYPlCyRhGZniQp+0Fms17HKj7gmmtzpcSFZ
SUKbBGPi98gxrSL9RgPiL9hXWH6t+oPld+iB+Jflz5dMaBW5kwVRaD7a05GRYGa3LnvS6EXdTzbs
kpBRXpZjCmylJvCgZnzjh8Ak8WXnQ3xScnc4ZVhZugOEUi2U4KmbwbiSnAwtmOFg0R+ZZ0hN1k5Q
nfSGIObocomrJb7C2a1dVCG9i1LGvu/NVSmj3PeQmYxv8yoVGcEJ8GmDUi65Bk82Geo/+RtuKsne
vux1+I4i79Td4XP7SXudMCvMWZJ4KTQe280MMDa3w3cCtPSK5sC78kLs+y9WhBAFOago3dH8Cjot
W7lo4Ds8zDdI9HFKjjl3MgRlFCAsPixUVVHKv3JFNRdlGDYQ3UjuyPf7FE51KD3c+lOKmphGFato
XKAn8E04PNheClHNbYwKFOJGZMLzPMuVU7XBoJFoF6B8yXuhfEGylaHGm4Ppmzd9U8rQhK91D3tk
Ms8NKjZohziQ6Yf8igKZWGW3x8YOJYcDG61AjguCNQT6DZ8Qv5C53rHKc27zj5tG2HlY0U/3uBvg
N4xLQzQ2eOPHVb7vHvvS2mcoX8VnRD1bPw7oW/N2P9WuMsePmbs/nuZYBfyznOWY0TNCYvpd5ZEJ
y8eIyiZuv+xgrGaueSGXpBKqM2hqcnlGBiTTa85CEoQaCIlZgwQJKoWCk3RYlbinxsM3/k8eVp5U
ipZYFMkCTDVknAT8Y92FV45amhP+mG2ON55vRN4+ZyYJDvu03ffQNiCmrtJdbQdR/2dfurwdUROZ
n7d1MEAuvBSB5TIqrkAuWK4aoyNcSTYwrDeSjc1FtXsaIMfIvlYLckzHshCw+Tso8w337GP7S5s8
A98k3AWeeo422h/GLS5VdhCtVwMoFJFVBouy77AX/2nLYhc/Y5kAaQTQ0kTr6Q6YY18QFsWU3sUF
BIQurkgSJcphrQW7EMxRmaXkuCvjuY9liBEp7xi8Efc+7uVxf7fZV8cl1C7MyxWe6Ohyi2R8i+sw
y9FSBo824CVs8ST15i+b/gsJGJqwFoKXhEOdq4Cb8Y6zoGlgknmwXilt9CZBNcRmHdng1AQ8gTdW
OUIAdud+tQ/W7ThKmJH1XDLlKZ+EiGc3nsCTSXw8z9RqA4cLm1ScoLnCDb/+3vYMyhoE/yAInm1a
dEWgy6nKOf2EXwLc7cyD69X5kxzm2NkAH/3ScFreeRU+Mkh9aboxuqE71wkpwwSWiBJS0LBrx+PE
YXOoIug81mQyYhSfHqX61LF+yUJ8gEs7NJRQKyMba1k7tPGhHsMZrTNvsUqobyhV4YXTCz1tHd4n
h3hU4kl1936w8HI3fI48Kh1APfyCnSamwLisC04KWi/vhgMCZtK5d0VxC70QasJLSTrES/nCK8GB
oEMBujmv/McX2S9HQRS9575Eqg07XW5l2atQNcMRpatf/FwThVcfsnTlNwdyLXn277QIWFR6GmMJ
PSXDLAusO5t5dk94xnr66C44uwOB14nBrAEQTgsJ8RvPeaf81OTuw3/t7djqxdlWPJzX2xBxiN0g
FU3hwneNnlYO8Mp+rXA2T+N0iC076vbNZ0gTfWSGKh6ccnRlfB3D8eINdLt4E0CrpeGtQo1rijit
3ikPz+r5WiU1m2AEzY/jGMy/xuDxQNkTTIRH/LkhYrn66EzFNgYiqqO+wwqz/iGG7SBawnD5gct/
rH7h6dgMoU3yH1dDaOPqmWtluAmhZoDqPHuALw3ecK+jN45uBve9Sm4LC92DBeoOR5xcGXhJeIni
RYEulOei8zT71Hdex0qE4FieN0lUboifKXbRA4Mc4xxUU9j+q2n0CGa52kUrgN14G7xfMRhVvW4R
peP/3ItaXrkX8heIwjwKDRzT3BtgQevuRXaLtQiiaNaSciixovBsTDKyp0B7iOGBhmcRM+MaNdvv
8GISghH07FS/3bGdcKtGFAJKiveZG/LC9Ubiocfn3ZHAnLvNZ5457mfp8UFMNiF5oZRGav9+j01w
n1DlkWXvXvtIRi0JV0csH502yH81kycZombJK3gcr9gnisIvkoNdVYWiGIcGvDd/m1D6wbxHLwe+
/y1HMqOXI3NKd3AFQkjynOGc8tN87G8MBkfUffiMXqCOlp+u49nQT39WV1OyWEM0xRsjmf0ajGQg
HnZFD4QhiG0SrC1xUVhw2pSIUXOsk4JxTkEaIZSPfQGLO5K1OGd/zbqNiBYYM4UwGKCEwQDGo4On
vE8v2RtZiffPG3EZftvKWh6M0ql+zTvvikdC5hNCi7ctRZ4cNpwswS6Q3jt2j179Nq0W/CwXseAv
oUWhX0HesrrwF6ulXfqqHrWveLFQoDBAMKhXpFXmBQrD2gSNFx8Zf7eIsXX8NUzuEttZMLkn6uER
9QV2KBGjAAdWF8OXIy2CJQP2+FR3gDCJqoW5eTVWwwKFeoi1B9oy5QvbOBGmFAqpw4ozATWZaLHz
4E+1YBMYK2WsW5FRxjV0YILpDwuPnxJX17i2I32Irrdo0MJLEzZmcFvg+IcajYkZPkD1LnGNm3Tp
Wm9z5bRFQGlNQMtiqqCmwR0qkx3A7Qi6MhQ+ob3omOnvunDkdjFOinEqy7MynnsS6YxzaYgVNhYe
Opyo4awN5zQ/V/pJHU44/92Hk/TOUpitDysfCgdKsewlWO+FB/Qr6Nhu85S9w/9mc4h3UP6GwB5H
CTbPNrQ57CTci+Sgu8PsEKsyrEAKbGIJAoY/ippoLdoZqphoapTF5dQduUnmoHri3dulYT2Htzy0
H2GrOESsovHM97K1n65Jyn3YRNPxuhzL6jjRXT4Blrqyc70mRcvC7zDSPdtiIuB1MNB5r5dlOp6s
8TSQANAE45CgCR/UpFOTfEiy4MRtwlXCMcJVst0m5ctdx8SEppJNaFDKQVYFWhbM+DuMPprv8keP
6VdPUgGu2NFoiF+TbsQqejgjom8O7FtYEgxJyrVTIyodQ8vJ8WLPHeJifw0mAjBv4qAmqh7nCZ4l
07tdfMX0WiiiXPJrjRcEM9588an7BdDAu3CerMUJSHEUKgiSne0w3E5C5BL5C9LpPy0WzAzlcJig
SzHh06NjKG67lfxRA8dhg1a9xQfeSc870mjWhkjCv/2VDyU3Fk8sH3N03I72x4ZWyuMMGIo+BBIl
glg+2Xv/CPJ39Z8jebuZ+Vr4iW4/S85ifphunXuq7lKcx/2nC04jltcz8EITxdEIusTL/N6Ixs9P
16MRQf1kC0G9ipUCwABsy9G5XEMJpl6PhgwSGW1dVDcR4TYgeMR0eaJv7/FJ+VD/d6X4TV8xACiR
BbtSXOErUf8rTTJqIU3iZf0rTTJMsShHpCa0SXxSBpAgHQUCsij4MgkEBOdclMtgDo3Ci+hc08/l
G+YxywuCc9w+7dUjFJtCPEJFlAiTHYy9M0zIQUwJzWfXIqOeQaGGSMy57knsYzRv13ta5dU0s63X
EQIiMwh6d2IVA4OIlFkMLUwsfO9pF/b/fO/KJTLn6K5HGlLKDPcb+HnsfekSOfWxCC5vR2k6mtNx
dz2qV9S9eIse0uWA16WeJnKa5H2SGntxfFcu3xEYCg6cxtcF3Eb3lkHooN7tr6kAV+QuufAN4yGn
CcvrO8p7IWBxZHYX7NQBe5+YADr4gjhsJtY9getvQy4VHgc65C8Eb2PUmzCOInuJDazz0Klb+xZX
EJWBdFncRksqLbk+jUwzOO5iYo/+Zvbv699ef9nJjnYXdxx77u7CCwdNIrpeIrzwEJ0xsssGsu3V
Do9FODj06oXHDp+lN2bEavshveE3yh4fCGnzlGeJj3kGS3zc5PPVcoDfIMgDp5nxVYntw3aVXdmE
r145uKc2GDWuFodcXdR2dXXimsH9woITS942rpOd8GojjpCYdOIIIVmSSIh/FqtGNpv5ar+O6h+f
KbwE4JNv5ljwFVkQUqi1WPGhTx/Yeqbnrjnv0tPUHv91vEpP/LfshtmDsgTV0WOm4t/XSWIfwWj3
1SgSgRsmFhv+jctn4KuTfLSTKMYoFGPG8C+DGvYg9OmNOKj07N295kWD9AsL3YE/aBtRdhfRt4qF
NeNeyg5wTEi/vfLbaw9ZKxSTC/u7wXkQrojoSqyCCLMQpGl3+lS1Hrc5YG51wDwaIyFSNymiJMjI
AkEijR0ceXODA03GSEgkQYXspbnrT9nj3NVnTIiJuCGDknxfApUoAnBY9CvSnkU/jpTw7i3iFR9B
hV9Wj7kFkLeoXR9kmagt1Ui5ude9ZKHnCLa+itWdcL2I5JYkrT3YsDUk+pDcYIU1h4kcjeeaHcjM
dXMayhOLGxyvi/KkG0dUhUAJuni6/n3AgCnxYrLEkYG26+8DBkpE4WlRPl/CDBw1dQBt8Dn9Z2qY
SXF2RnK6wMQf/5uW0qO2WkunK+G4c1HG4ZgSzT1XXCT30eUaySQ2E8K81+2Quk1QRBiqptdL1Md3
+VRmp1t26vKjZROtREL23rzumU5YvqiGr6uYTIaKGs5YjtUMG6GyC9JHcANd7VztleAV6mGDRLo4
fHUcCShIv2FbUv64rYeWjLiKWHZ8Dthztj5lzj6LuDtipf/j6kyXU1eybvtERKhB3V9JSEIIYQzG
2H8Uxo06hBoESDz9HQmnzvniRmXtqjq197YNIjPXWnOO2cd1wRG8NMolEgkLz5iT3CiV5ojDLklg
EY4y8ZuGeZKPOOw+BtZI5PTsvB/P7CAhlb2tfiI2HwhpgDmO+56JDGHEVDUUcUBZuaVBwxV1x+xK
9tF0dkaw7DcmasjllSD0ZKlDKEyWDeHJBKFPlgZ5nXPFm+k2pcpR9iWT7kjASrogPQcRtZKpo5uc
9yBjAQCVYdbytEPBJUnQnFdAF0uelbBRQqkPr6SDf1HGmH0oK6GmcFcJLSWUCeO+hOeKKCbipNxp
tzTkpXqJUm5JhEd+PQ/JlssHclncCp0TK/fNCbkGb97V5/ph6OAuvOqjsNFTcPj8432kpD3SNOWt
IorHMf70bMZqTJfVQRyhpMQ7ObvzGYcxwEOB1TOnKeneTbfEh6GCa6C35Up80sFVcW/bcccDCYfR
/+jn32+9w0k8bgrboVHX1YxdKKjfSPGTVV/N2cMDqfknw49eUNWzh6dM8zs/o2mKiEj3OZ2exCOA
csfTQfSWCHC4ibYoi7YoU1gp98bFBkEDN9rCuzfiRksPBFUGRkvutGBPaUjRm2z8AvyFIvqoTEyy
IPmfFVlpaGKEYxNC9aGwKcZQTUViQ9mESL2QZTyHnGs4lUQDQpDGeDaBUYClaHEBSXNeUPBckIii
HhPqMvQyhzVdtxuy/1sA5Z9VPxaotSEVjCDINiVdKpQZ/94O4Lg+bwdwXGHXdNf1mn9E1FgG2wDi
Kr2uB2ezbt5PyWvex9wcxgfsBNy+iZZXmk1ywTshtgRohWqP/sW5b6Bcw6tgDRQyaBcebGDOGTDR
TFBZ6SNWt/4DIv5vfoEKUnwiYuKYLY0OSYDMUpteMGwqRcy3zkpI7Ae7JwJ+iLqcF0B1tYkQ8FMQ
8egINf/Ycufje+E/jiJSHnZNSuNLBuwoRP25HBDLBiCMZVzF3NTIsDN4E4ayWXx5ZV7EnIeIU/Xm
/BgfSE6mkBzoe08C7UUH24es8vEkHB/DeNEgh1XGSf8YxjOGZ4mR9WMSj5iGM1xRKTj/0wgSHMCC
+QPJ9KkRTE2PPDdeT00kGPB97MDM67V4YYG139YgcFG8cLFhYfN+Xm/qWtQxqPsg/rPumDEiSLDU
lyx0VCwyEQAk9Mt/ryO0VacHriW57ucMYbLgjlEEr8ctqEyb5LfSeWK88hpss1jPoAgZIPOjoKbO
HksqVEGzUiyP2Ien/qhBSA/chNweCPszWKVZ+KQd4jbp/H6kuSke9BPN+jE8N+Ipr7Devyn43xiM
QBzOvYZDeURo5ictPVBfb31URUxzU54JJrEOzWC+hug2p9G1iZIJLAusQZFCpCYeITPSsHdiZhyj
Z5DBXV4gkYQ5ZtYhqQVQt2EIUoI3IlgP4IRcCEEJryiVIWoSLoyIJnlFHzhFblLGFgZZgXvn5nQn
B/w/C+8yFCauxTQAtE5U/xmdtYE3GX4R3hyYibuKK93ju+IbO5nRCQWXxyfcKBZqsQj4yUx0oTTq
JQQNcKFE9B9a8MdqDxYl9vy2fUZ90fXpkGTzZbHSrZmbDPa4oZkDootmDp0cFrOODD36Y9wBSFOY
2dGzBorGzMfpBMFrOC7SLOraqD6J2vN0ZG4YIy0TjfRf6ASsRnN1dOoM+4B3PCIjEI2VyKqZqhEI
SgKO+29oROqhIOPeoL4BDauIJSk85hMcs/TwKYOZL6q0QRCz+dDj2EsFPU6HEBkw+8psVGom9t6b
UHoIr7y0b9j5sjDLuJeFRioeDgKdqukczY0GMPI6F/m6j9wUcmu6q7i+E0N6s6FlIa1lgV1iZYbY
ifjYoACCzH9BCHH0T7pQO0lFiLdc/UFahUIIto48p6dkzNSL+P28q1yPofNLEhg0Qq7/EUjp3AcQ
N17nKH7IbREdBj3s6wgpsVVDqBHEasRvFjRlDoEU/Nn/bun/03phjR/vB/gMqISe3Qfrp+Nj/iOk
bw99LogpFvh6JR4+JsQyqCLr4F+yJWqh++bBJT/tEX9J3M9TEWDy3EwRonVu9adtENVkSqQ2ywww
76rcIVaBfgd4C7ryyZxPS4H/wt1zMR2owHA7rw/DPFdwGLF3tImT5a2J+8lSqoAXL8rc6RhfSQIS
i253cg4+uRT/j7qA7whfKL4jIyN2VZiO8DTyK1P05I8IkNTG9dRvqz8kYTCBYekh9CFJlsxmsGSX
cQVKAosRC8EMa3wsJJGkPOX3FSqZMzfDxzoh4Hh4jaYYjaQAYXEREVVfJzOVIIXBU6YiJhhoqYI+
tYeL4NeyL5s+cRPIRyAKw/K7yrt+z6dTe/Cl+n2r7VsyuaceRw0aBnJyMDuRWU+EnKnZE5i0HQPf
OKlj8M0YPKln+X9ooD8Wqk8kn0/4LyXOcatBGpZiwlBvuumuxacZ0iyNRTW4sOEXM+1FBJGlAcep
NIVELoLIOE5xJ0pbPt20cvl006RNj6JJ+0TvPYcuzF34XDN66T6b9XlDwgmGTeZINMR19P+IVmcW
MzDHGZkS0xm6edxh9HfGalY619+5mGSzzB5+j+oiyNSF2kQD1QAnuk2zjcWkjMWkDFhP89iC2YWh
PrD5Wi9sJyaOihYJ3X+NXEZ1/eDca2cC7BE3MhUHCHm2cyNsjbB6LCiFKaNRPdRgFQ6hoofItS7A
3xF9MlHxuHUIEf7FU3/ZLPjW2S8sRpelwE+2Am8tmvZ66tK051c69qzJJ91mpmAjeZOS7LL62eRT
RRFKnxUbBPYKeq6QWtEVkeYR4jSZwux5LIPHS/BK7NpP0JOd5oYaaJxs87akSy8sEP1EWCBQdWPM
5Neeb/U9W+HMDDN3nm3SMVSAw3NYNWE2nZ/TEJe/SuN4PnI04HofwtIHSYBzoqS//WsBVizYYZe9
tmyOyyf2KfkZp65ahyVpdURwqXMT6pMCQtvG0dJzQcDkchMW+cHwJMmTWy9JkMP4DLZ6lGkdJUWA
0sRuU/ceX8gdedhRU4RuXAbwT53c7CDHLZ6XfKbjKMb7w5mkijWFpEEiM83gbkawtojvFKvz7Kkd
4QQ6cVhri+s5KnnV8Pn7t4n33mHe8fWLLaOMA2VOZKoYoTzfDUYozE+kb2bfuFSGzo6oXi6P6oXS
ZSA1C21fgstkpk9RRxNqQTfAk/gvWP9Gbs5uPW/JmH5Egt5QURnBvSBVRbyDlCVncz7BcFDMS7Qg
QVOKgkZDwnUPLAJ/dN5e5lcMsj5UA4AADl17Nsu3TGT4IlNyxLkgziSPFJdzULBnmMFJChpmDYzi
pYASc2o/w0JLkPyPJ43HzExdWgbIQ3rsjq6xvKWzjvC5dFZjWzqL6ozSjHmQkcyYBz1/PvqjOG+Y
rjEPaiOTHmRgAke8//PNTg0Ui2KlMLb5UdhN8XXSLaHT8nBK8RS/83XubGBT746gip2o929EjZh8
KkUxx183/a4yl5/eWmtsaHTyfZ30VIbARsArZAE33ktG0PdRrkaVGmVwggkjNh2NTBzwIoujsUjH
xaReZM2iTOkKLJRLaEkBWPKKwoeePrQxkNtBcvXZxXBa+RMs80g2uHRZs2vrAaQhd/Dtn9Y3TZJS
tL4BzrDQfTBpfDJnnjjPp5wEwU1vg0B274yMm6i8R6oZ5W65Mvn+NfDDQfFYWRbQ9bI4OlMiaHzO
U1b1CIFAMk2pQsceCxwHtTG7yDPqktcf5wfvDuXzrMV+VxBRQFZTWxNe+l8WGOxrQLmQoqyAICIy
XZAea4+4HSYrZ/r5Kvk7uHWw/yR6qE7j+zRml2LqnPQx97BkJtJ1Jm6K1x2jGI4xvKWPYgw5N+uZ
fgXkLkWuIDY1TDkGcbtYHeWFhOeRkuvuoiJECNW6N+6KgCXoLNDsX1NsTtuwMsPsSPqHU60updNq
cwQt90xspyqxf48ddeMeEXCUcaUvkcKeN4zeK2807TuilgOGRZC9Q6BPAznloiRUPeptDubqqb84
ZiH6i+eV6jLFRx0mAsVrJg5S9VVarO79apqDIMHtFCfTJW1xhwy6G7rm65wYCFLnizede0uMil99
yPmR2PPCI6QfjBkDrWzpGm7iGD/cmjnY2sVam09jKroXifDKR27Sz5qoOw0WJ7KdhTmIB5EJc5qK
BxFFQlaFRRUq1ryX5zyJKBKkHjkC2qAjV4hHe5neMs112suno+gtg0d69pafB+CEAeNj0XTtPgmp
Q+EDZRb+FkfJXcwjoTyJecpIiR7RXge0S/nWlwsOrObRW696gdUV91vqnBnvN8uibsPsIxwQNlUK
bzJVOGUcC0PEU2osnGMakdp39wpqC2sN4YQSE1h7AH55d1XGhz2SqCHMUpGtUSAZr+ZTJbCI5aBU
nwhfy0URSRUKRD8RF21zjPHH4YYiUkrdKxZnJlAPLBINR5YKkZpMLoPbujBx/QtEGx9cZExcPOQs
uMszen9USCnCHKA3h78s/AtGJglCEgPhiRIr7cQpL/BOjyqLjEbO54wuNH0/RqmPU5oOAbJxX/s4
B+s1UYXFhBi0ecpl5oqoNyBJ6q4yPsMsgbugSQLu2wQpkTCRIGZAoPED4MmgIbP5d6xJE4BFGhOp
n/onDVRuZ0/nAXfEp/MA58CzjYpCmDYqolKhKN3tSVCQMJ1q2PU9YzN8P9T7pFOlnA6lANIiJ07j
pxx35OZL77qboz7m/tZKgheSl3MsOpKj/JkPwi1eegKAgImR7w7ZnjQGaKvtfZUn7IIri1iG+wqA
fdOslCTuaD+SLj9ZJpXbbc0/LruXB43jKRx9sqJk95MBjX1wbekL8vjxg1dveVkwnVFkIV4xejd1
12I/K8n8hP4JYYechf/wh1wWKUt5mCgWKPGtH4PrxS8XoZvDnnLTw4seujkGtcFnK7U83kqHXe5R
uFG1SQec64jn6DiV/mjjDMgxhlFLMwQyRbwi7zUuRkw6T59ODn7mtXHE4NXyTjwWpV+i08xwvMYF
jF2spD4fDDIa8a827nhgNlMCNEqFBDCBPr1qyICaVTBAgFzBz4TeYUY3CnIoFZwLlmDvPb9NvpHU
AgDo/5vziHKQYb48jfNLnF7iuxGta21ZLBnTY6FkYaF82iVxUeZ8sqjLJwDbgme+EBZJOiU35FzY
9USZ98zc0cc5oS929012E7Yc7v/PNI5nFTKKEkR4U0i6AufNE0Zyy0hBAnBDROIaK1r26Bfxn0dy
EalFdO6jSx8d1Yh0jjIGSofh6/zwfIn4eC4hlk0UC+L1SBPxoBhLEIqTJN3+labTqwKElg2+iJ8z
PONRdxqIgRzw48/gK9K+WESudABh4YgIQ0WNcInWMU1hCiIuS0cbn4pOK0xfpH3Et4ZwG1sIvkuV
rJnIsBFYy3tvydBAjGOuSKXFNOAp+uxTlGMO+6DRRChNlWrpFGGS46EUCDjGyTr2fUhamHypR7BW
TagPRS+lePRS5DoC3k574kpfhafQ9LLWxm3FccdpQNweo0aZmMgx4jckyQIDK0RlXCYXW/tgBnk3
/gvUw3vFqaBgp+UgnbpM3dFYAAlmsWH0H8ryiAYykjKU03Evk962VGg4Z8tJBg8yaglda6hhFhMw
HQnKtrlkBZocZIad0shnSM9iSM/ipoJwE9kh1xTWWRKrRRz9WIzmzpndL1MaJ+qicZzj+rhmCvtU
MvLCjMgQquWo02Z3IMAyl9WXDE66Mj6V8TMt1CpivNLMwx7n/WlOd0oQpqGNT90K7yX+TixSj2MA
lCkLNB4LNB6rOjBRpuacq0wOLkE5ZdDvIzzYWVF6eHbsaEjwWlEoWsR2GQjyaC7b5Cd85O/pgd+K
NU61fwhoJv6CnoX5ZuIgFWRH2lJPLwNocGKGJMGmpytVIUsZCFAVCR9S5eeyKJYHUxTLN8A0eALB
uiIXAS0t4Ky84T/wf4FK+mhrOBAYObaH6xs6P5awJPL78ROCcbmLxhFbEKv7HWlOO3TkUCowvOVZ
StEM0nd77EF89KHVswGxcFLzIDHXPB+eL9f/94rVB6KuzgsuJBnItoFYA5seCkcpFw3EHb3s4ZrG
tfzxbODRWWG/ZIugh0dXhe4di36o8BQ+YhjBXvYfa1D4IkEAO+n9JrJR6K2Yb7g/uof148aLBTbs
jaakNoTXNCSv9+iQEAKP7LoEAn8bIr62ZKTbgkTSBhaFeiZbgiQ3UqdH0j1sru0kbWyfs1DaBQxC
6RWwT+BIENQDwdgaEDfhE3G4of/wMWigir/yQZqmg30yr20sHbHh1DxHClwKzAdtFVxfJjj7d7cQ
15SyTj4NPDGQnEgbgeKwlo7SddsnbwliTwvKQaGb+fyqIRDMh4S5DeMRoP300MlMR8dOnMX5HuZH
EWdh9YsujU5czuGRMjRUEMA57VJFfsP9yAjBihRGmFHNF4ucKEeuyg8bMoC6C9eaOtTU+YXrosDP
waCjqAX6duUuWLjXBL2SD38h8yYV6E0Gol5izFKblFobEd0Sv0D71jRUELFxiUstzrV4GCP2WWVR
8Aosqc7rm6AAQjJ5wEyEgRoEEQurdKb5cDT6FhKPPaEB4tQYsrXQ0sJf2xgFzOHJYALD9GQwFe+l
g5/5lgsG3aT3bCL2pGNocjlgWFW5pGedEoZELi2p3eBatqCGQ92xJxcfpHqrCKR6loHL8y37E6rY
cBckG9aAgDr16tTLUHIT+FLPMmRy+cw0mZK5BoOqHwv/oS0jvyEH7Ob1idcltFAZkDGl9Gt41EMw
L7nMp3ONrjt0LG1++aX5XWGSXp7xBujLCklcGYO8yMAzk/6FOQF/z9X0G5JeTws1IZUFbr7DdYl9
MBq8JTdJKll7uV/u0YXd6Ivtj4xnCcKld+NcyN4LjuFUgaaKBIlqAi2KMqVH9V+wx7kWOu5nhNIz
2INxQIG+m19rPMGQCp5RRcUSwRhZRXS8aHYhrusxFlM3wEP8Py0vFBj5oTzQ/GJDw+tdZWJJkLsx
p4VcR4ivuA9ESfgk/VHy81hho6RTUs05+Lk8Y1CsD2i6EHRdYXWBvCtcsliBGnAZ5pP+hBrwEb/B
TMH7RggZVU2DS1MUfSz8ucUDN08vELho/ZfvdPwlj7iw5JOALjzh5zLkxSQNzkhwzoLnXUwRHxBt
Z9l37/ZHCheaOigbM4nuwyPguwNBSwbOY0GqxbS9F7a+myYWaKTlNCTBBw5VM1meOqzgyytRPue5
280/UQJLq6FZ5ZNYluJzG5fKsjkvVxwiaE7kQI4AL1+oj1BsW4HcC/ByS1Bp41eGZ6oCWjucEXz6
UDRuAymRdreSfp+ena00s1IRojVhwOUVJ28POg9MKvQmU/Yb3OZl0DN0t/wBlGpM0/eJrbuV88EM
plKgQ4TvRagPcT6sWy34DGROTnVPgOrx3Dp67uhyMEn8zvAbYny04N7MM30+LuH78W8P+G3BRVA4
DnuEQPQoHwgPibRwUsIfS3nwF8YHggH/UIF6w3lCjVIAR066rp3ax+No95e4u8Qq6djFnJkgi5lg
8fC8MRNsa0w4i+XV5VHvLhhrBBiWH1fkU11JxCHS0WWNyEQk1/hV7IfEPdNsU0iban1WXRDE2MSf
EOmbzxSIrw7RKOhc/6+Yi54l1oo0+adnybAY1jPa95IC38Gagxviflsy4G1QeQkJq9BclG6vIMOl
b8q2yYBjOm8ZgFGWw4i/gsBDUA9gHLfkjCXuVI9uBwUl6TFXVRgVkNHf7pF2W6qYocqYYdsERC1E
hH+m0Qp3OpMJOiJxjzEkszQGkFCsseszqLE+0NK3Z8d6Kafz5+i4eYhh+0EEfPMx46NaOIjDOnhI
siCtI/FgUaXKs6dV4EacwsMqgF/nyJ3kBNnKGWIU6byoiNLbVijSjV+SFr5Rf7FoUVOhp8hjQc8Q
LfNQfzI1FONyWJWWiMFB/TnaG6aGWDkYsLOYrJYrdKCMy/mJ/u9sFYszi5+Luhw6CnX5OcHD71K6
SmJYj44MAjMulH5qlxsc01xus0+1IixnMvBgacZtkVhD77X6GE4NmLmqcl/1V1RCvVoqFE+QrTvO
r0RRsffklPjn6jctYNtYGvzAY0snKO91jCFds+garjD69XxFK2hNYjpZnYYl+D5oCDmVEeFIQfVd
ICO/TY9dcM4Q0KclCQjKnRyr4UxwSmVazaJpUPSkbfFyyggvbHZZ/W1d3gqeWglMjFwiD+uqOnUG
WB/SiQCgHjkyxlQ5Nxf3u7C3DFCCZBnjsgRd6zRy2VGmUwdRG+2lYk0fJHm9vaPLDpDq7Itw8pJh
ePY42F9JbYobVPRtheTppYWs0v7wEuJBH6ANX4rl+SQMTiekmtx3fgdaVmU6fFbAiiDopz0+vEq6
YlOkIL0seHxo62fcFkVT7kX+KQ/ao0f0V2ESUHIu6jwcjBGR6tnYYhFdcMnMoeBMOHjtdmFsmm95
lccX9uVqQdUH1EYtbAJdqk0W9Lvjl+geX+2J3/sUrr50ILue/pTJBzYWR87PsErfxVVZtZVXlAxK
PL5qLycf/cErJYmNShBiAG2L6Rnl6LtOve3ImBsYR4l1IXN4RI4baxsr4EkLLWSNjvFivZyDemFE
nD/nAFfLogkhCQl4D8nInjG/BaQfeYUoxp1seQuMeRvcNyZAyE8ASpGyrmeEA8ZEZxFTyzPtaRu+
wsZakYcdVIc6UNbnvzzW/5TdeXf3yBtYqatkCQS73KW7ZEne9gpCKA1Jy1WWkFORdM8YvQclwDT7
vNRp+mhz7cPkDxIWOWMGfZ+jQCsUgP+EYiGpYNxJ6TWJhg89pjaxpmAJF621lUksZt4JN4VB1wqQ
3n1bvlZf9U4Y+YuAv4RIlQEFEE1aezic3+SoynkWbULyoKTLUbsmr6zYFxCVoYnDCcUwjD8E5+fR
T6CILs5U9B/GQt6e36BFNflKVucThVH868lYSxORjcHM5YidSBdyPEy13bfMe4oN4pCuGEd+63uM
fVzzUDegMgFmyvdJH9LGdpXbtz/5m57OaKsrZZnSSpftVrPTP4AhXJdJQWGmx7WI6v7byr3jyaPx
Q2wF6BWKd0LvyQBHg5G9TZfKWv3WvssYw4xbvrb8yziUn9D3duJiSJlQC2QMUAvCTcc/Bn7g6mF5
C08+LuceUgLFh30b7dp0Thfn9PD517vLlwhLhsVD9/AVXz8gN27Ls+zlSHjMH7f4ycYY3inbVcun
yoR78cdnK/nqxn16OMfKL70H0lvAtHCgnn+H4OJziLxiYHJPkdbCjZqZn/e99j3+8Vadv5jIpmiT
ue238Sm6hHWAUm5+4qPHR8kQocbGT0bHoipDqHMpVOKgjq3VLZx+Gps0br+q1K7+eMxIDSTimy5q
AFslt0nmA1nk09yFOjKhq8qni78soUhin1U/TpCA/PMGISctAqhHB/WjRHtxg90DR9dWP8heau9Y
M7i6fKAVICPLQwa/ur3Tbjy+AaI3XjBr3ILSa0LE6olDfXhaKu8FAHuvpdlEqlPt0LP2881pfV5h
IlujIFjyzK5gS/EjliiGOB3ckHLYV15lRDEkT8z5hpBfXQIQWK4UkDNKCPWP+DpoK2jRGfNLYAqN
CXEBMIc0Pu7o1Nyjr7/SgDPEbnk5ICOhJJ1EMJMdMp98zUWU/Ho5XIKe2kOyqRI5j8b3gtcJuB//
KmzabbExRy3pnb6xjfvanBbvAoz1jEadg6/UrRYS3ydPzALQ2aI6XD9ObGyNA3fLayJpdo57UkW8
nqSkMTzNeTIjkOlMwLyT1/4C1yNV4FWL8gACl09Ewx9+WcdYcPUlq0vbMEnYl7FCeKzbvQw00ef5
F90pc60Gp23z0n52H63ODZX7tnNbdi+3L72zD1Cn4QtVROs6fKrhc+KbNn/HeJgnobXS9oTAVnG2
VdZ0QF8n7waUIh7lQYmG7/x9upbtfK26tIZC8IkuFMoYjaXEICEFSA1TbYb244UjQpvzcK2LuPez
z1tv83bU4sxu34nJdeHxeGCeRI0BmmRFmeidIsmX56S2MPFmRydMlB7iuOAY2kiL+05fNRTrMRwt
pt4o0MLOS73JC1eB2wLJUhae33mH8QXgfsH5x17KCBToE+UT8oqYPDBaKoZLzLCNBckDNeKwZfoM
lQiIKjdniuPEOK+H27BEPdADg8CCw6PvT8PaJtzK5OnzaCDuaQKn9nb7+XmbgQh2FqhKHAAqdm1X
du+CcEMXPRJoX8zTYHDNNzQSEdMCA/EsGC2ZQ1etJCIdxua1vl9+r+qPVmhzGfbiyOVQTjDa2Lw1
qixgLPhUpNeqXCedcK1QJYq/uV1k/oUjCe+cC7rsbINRW/Ap1thVpFeYNOjL2Elpy08W0mtHNCKP
obm8AL04Te3xbP5l4xmlMlVir0pv5/HNUF56Y5Vy5qbgrVTmMP54DIngkixCy1+AaXEhAaUB5a6b
ktHpSJiZCG/msdjks6Y774fcA8VWavT7uS95aC0Afsg16twGLSFpNj08zVEma4hwawFfAQNi5gGT
BY4ter0cvUm7uFULQD6o1hmatDR9COsmJCcRnS9atnJ0vy50kLHZFtFhigv74gBMQ6mK71znTFpc
UK0JlL1FaCu7fMvtlJyaYVvcXi5tlGTzgYRzbFVwFOyJBUK7CxCnkyxC7hk4sKtDU2DAGAPvgyEw
ASQ37pnyOqlfAA0XWMBxL8Cihdaxr/RNLYUttVGJQm1l9q/qeUbxnTRczPhf5n0l/h8Laz7xG/NO
xekGzCXTv1o+1ea4HTE7j9vOWGnpCxHMrYSQMS6zDRhogHY1TV6AwAwuMlcv3hVleyQtZE96xa/O
UdEJhGm3mKqIRu1hff5mkj3dmiqTJVta3T6MV17u9LND2hXkb41sV29XDFCMWl1yozEdl7MW2iIW
/Xn1JT7X7PSIOmf9hiPqCJYzAIEi/d1g9thqpO1vv+lr0S5pS/V+/UIUqRaOYR3XPWx7m+eImQ4e
M3BugAqN2XUgAU8gVi47Grgk71D8zAZcXsvy0H1nL+VngRTxrd0VUXWg+cYjqm61VR60y+r3HvV7
+qPmkllxUKxg6ZWpw3dTvTJ4nyL+pqdm396uW3ONzyFlezySaCLb2aogwAOfJqIcB483x7lJW8c7
vfOaYCu+vZQguzmd36Ech/cX2rf3F96eCHTPHhc877J3r0VowZF58KoNi+0thM3zk1N+xNN19cVP
E8G9SBfcLxgJtWKIGZBl2/xQaB9/qvXZokeIK3OpMSL4TvD/Tt3rIe3sjJYO36UFaN4/zc23wZt8
87wFzUJ+RaVQWvYEKC1zsxPuJ7s/pL/UH6NLFh7v4i9Yv6PLZ2Vd+9MXadX93ZKwo5ZwENH9nkxb
fW9j8DiCY2O+nb4RNNhykBOANJO3Q4QSFJmLwdXs0ElgVtDZeeo7Tb/rFRXsXJd8PZXRuNnS+Nn+
5ajIAd5GzEL0dRHdV1I8iZgBx9Vi9C02NGB4NY2S6uu8a7ilnuPTtorHr2Y+2Wgrng/AXiTEZxnX
HEhI6j4N2s7p59NQurnVDnvf/LhN1vL3ZJUGupOv8YWvhv0pIgQhTlq7Je7VHplE/pL1Ky1purIP
M228TuYwnNSNsjY/8y9o4VUMznhuvliv2qtNXODyvijXt7cquPAMNZTCMS9+956/AV6/v59WSDSD
47aL9NAMp2ET6esWqyl/IzZJMZ8VrDcEbPyjCQa6v35/+eNynH7dV9aGO5+1ma7VTY4GJXOsBHwx
zQosu24zZwb2anCtBKHwZphTJiJTxS9SpKZJvjhfAWLmHeJwjcSERol0erfN8sR857bIiaNXSBua
IXxi+oF9a9mMm8vkvSs/T9xN65/ccOtxNTmthnY5TMIKQxvMnJZnYNx06g4jqCnrcHJ1xi0U9UTj
LskAZd+iW8n80M2XSHD26HJD2pA4xsifw9BOxSCuKyRgzq7e3aNRz9HFYAyIOi0OWwpRvjuVXXhT
nwuTf3POIeEkIb1qn9PBu9vYRF16fQvefofb/QINnkuMC1dSXLl0wC3Fzv/wKc3yWPUm9mXGH/Kq
v5Zsem73HpLjD2Sd8/6KvG6y4fd7bAWKPc6GCBQPfxnRGPPz1+3vvqc3l71oHtL6L+s78c01najo
tDUQLK2OiTAn5a91fNyOO9NXQj0cIt41nhr5u/zCvz2H/ghRAOAMtpBI58/CyeC6RNIt7BnFOSAl
8K6R9MdWqOz0sNvyX8Yv05d0XteMt5lulp++3ssI+KkJLsOW9/py6gNJcvKvK+K1oPpq4y66aF61
Q0C9l93LbBSYqmqXfOohevXrVy1MrfZ5J+0srEI2U2k+Ddzzhv1tEnGu1n9cxtnj9JBcNWYME8TA
ewsYdVzurvtqp+5rNPXEFu9PW0Lk9qbPCfVXL3nLm435mfX7/FXljyOfE2RltF/u7a+K+RvaHd1L
pJcaBn2MJ8wPrzaUSnrJpQ4Bay7I7vxDmmK0CL+qmPCv9Avku4mIhgEEf+TIxMseavu0NZdZRPPT
vgbUQdRnZWCsOHbvDgNM9KhHylYzPv5aP72nehexd+GoDCF8FT8WdMutzh3i8xpxO2JL4AHg7btC
KLAnjEYzR9uk0LAkOGu2yQUGQcBlxxcBlcWE3CDpWRzVV8JQrnarcp8wqEWzQ5N9psUfcw/AQWCT
MuZ+WEEga9EP3lFJLa+ocBlWg+oi9RL0cBnT9xW6BMfEatq7lLr6GuVteVCWXKVAlgEovBrii3EA
Z4yTGIcBmlQxdTAp/bkP33fts6M/MCLCfsuqNRQiev3c6wpjNY7bCfsWY8Xx55xzuybPXJwKEi+7
dHOu5ra/v0JytVCwD3MaugWMJiPUjUjOV1L+0qira7aSi6UCwy0a22ZeiBtaR41kQrJNbtkZwCD3
dWtcHuXvOh23Vlq+1vXk9cy1sOdtnSALFUyTdMfdAhTc9AsJ8J6vn32Dj5dQ93POMcz8TPX09Swr
jpQdv2T68rlJOuwlu7w1AEUYfO/JqjeXI5//HYF+/nmmri6OYW9zQtXE9ZlUyqhx8Rc7BHBwBfhJ
fNICKz5QkOn6iUNKiDZEjDEAOhHGxuil3YENxu4G+T89ErvqZ6u0jG/KAkjUSZ2dew/1Fp/K43xV
Oau94n8m7rb0aZZnPxT4djav4mbb/vEpPuPODS/s9rA01RByFlfMCVuwuRjbl67b0qevqfTBe7Nz
XSPl5g4uPTNv6gzRNExfTZ/PED5mmJeZmKNIYRF138NKX/IcxhxGyPXpOQSyoCawg4nhhXiEdDzR
eEjRTI+elK7lZKUNm5GDWl739aqiO1TOP2kcoJjmd4AATDWPeeGJzVM4IAnBQR7TzhjVAt3ko4nr
kW0QotzZvqwBoXk6W+TUgR7l0NqZshE3UWtbKyJlaAhwATy+IzKcnbHCTN0DcimmVUMA5cxeXT2u
EXyrVIi8O7Rb2eEsO98B4+STmduWs2ID9ZUZx1N05QvInkiSB+tlrdg7+J9i46qDz7MPiU44MmcH
vrx7dSc2noHFi+xzf3Wm/me7ZB5uS2v6TBQ/B3lBZ0H8LvTEs5Ztf//JDsNTwn1kdqM1gzfAvfyR
8s15wTYYTlbnkLAy0+fzNu8XxmrLcHJcXfsKswLmnFM7tijg6++UKeJxbrEj9YfK2DfdVpZf6muU
K2ISojTKea423XuqYyhsJRk17Sa5W1+pEWequm+YCVxH3TZSfDYn5QhKtjYyTKOpPRlpFshwAGsd
KflZEZIJrSNSmx9cmqULI8ApMOfzHCpra5PHbeukX+1OCcudzg3uTvWuhJxP3n1fbDmjcOfxgKl7
gzqmuBjTRW3NhvL4IbFXpCbXGkUffJBsx348rwZFtCs08+xbmEemb1PjRS0vQo2LdLtsXk0dcku5
HnJaDUYFUnYKQC1D8nYeByggR3jLRnFOF8MIYrq4gjW70ysuuuv3eGlVOzEvPM0IB64lMvLmNNDQ
QpJ5YRSQtdwYzGarGXfmlZUWdT3DyETic5Fq6xvz6Vmmj0h3cjJmkslkV9V3LtuX5usy0muepryn
VhJcp6h0bwYq1ElRidQa6+h21D2OVNeH/sKBJL0cawqNyem4UZpYPtZXKE9Ic/VJcWia6Wd/Z7Cl
M7pSihGGsa5gd6R2zCwuf4jU+26VtR9N/gqxNUfIT7Jr5tGuJMtWjaaaxyFNRnMi+8k6Y1tPfaB+
0O1r4jEpZAp9nWi0CYytRvNehYUfpuiUb77+U/teb4LFmJ8a90QUPHXR7e7I3/yi5i6fRMwJdYzK
kMf2JtJuaFpyJFtlNGzE/CzmBB2/1P3tNenoeokEwHtCK3QmH3ihsOaSXjc4+TTmPedEpVilJWHs
CSu7E6ZL+bFI6AkkgcIVRSPpg7PsD97z/2PqzJobBdYk+ouIAIr1VbJka5flvV8I291mK7ZiKeDX
z8FzJ+68KLrd7U0SVFV+mSf7V9DgS72OTx3Cmo43zqExJyjSPvJ30ebST84skpquTXwiCjzTmj5k
1j3FfOQPZX3LTJqtFVYia+dPT2l3zHxqzzfjeIXOl3y46WbkJyXxQpV6u2pNPJDb7kqBVrhOkmOi
zyLGYvnITWr6RGjU95QqUWjXPXN6dYOlaXPJRYARmdhSbamtCZo1LH9rvitejOigCcksahKzCcAR
5QpmU0iBJuqcteaMAjdea3LrJhNPqp8Uqgu5y2DPtdjJ59JYdsBeexMcNt/C7BkUqQ/VgNpVtmLu
yvHv6MOhlzr4N4N2gDvtrZL3+c2cQYs9JkQ9czC+GM5vFCTQp9cdgKSjtgykFJz7mOkThwBOiUsB
JpjYj4KRWX/txdPMwlXiS8s+UnsXGGzq9WGqtxACaawZ6R8igoyd0Mf0xQF3431agOVcDH/YOnfz
dwTxV3Qo0hVvC4D2nfhxvzXrs11hcWi/x/nNoe6Ihcda9XhqyFgH/FbbQN5YohX76+aJ5PGIp4rx
FbkY7AkFRQsb1G34pUy0vT8TxvH/e771HxvIT3e1GHlyhywxy4C3WU3jrneeje5BZRpfIEFCHDV8
pbfeWzsucYvzt2ZiYtN9TviTgdIDin/1h351r2CPR5r0XhGl6VdYOW7vSbJRGBg35QWO2+dIKk8j
Lq49Denh5OIny1dGQ3UbVv+jm12SEvUw/fP7gua/VP0cYMIXRaIMxzlwUAAxr4S9iT7ae8A6kq33
gJEWLZe7SUoJW0OIzT856V4mB8M8swjy2wXfw/BuWOf0MCL0Vu9e9hcTCyTLdmQgC3d63aUXkBMk
Y/HbOUtZlZtsG2g8Ixf7ucNxw06HUfs6/PLhbz87HP4fmKZQ8YlMH6/qw/J/0ntaxVxrM70Eu76H
03DPKuCnz7w69ISR7+A4L7ChM2hk6SJ9ewI0wEQE2g6FPit9qr84WZu7/tv+rjd8d8obebMjh/tL
s0r9xsTn3/BV/evIwePkW8VH56490aWy4w6zpzQZ69dBs8KD/F5omlRnRh8x8ZpVeQmu3t9gF2/I
JryTDr9HNOG6GdoDDYNkUGiksXGElzfu1VzUdn4dKw765GSSfznYGgGAlGrX7kBSpeowhF+75R2e
hTT0cftG2XEG9orBY8YY2VqboNSHDQ1EDosKCWVi3naNVIye1vK6uvSJQDa7FDR1ZOvqRJdozxg2
XtN7WDAoZY+Qnl2QBBvmDo/qAs+OHlg6E0E1LaWdtFZP9Pl41qG2X2r5ruIPXjzVXZ30SttIhi/n
K7vzrvYHFSW0b7obYz0c8BUcSLq8YRr0Vw6H/fyFPhLnytDJewbbh55j40mkeB3m9Vt251wZX3yE
N0Vy8M07oi7+haTHjvJHPJoX/wVTAfwYEkTN1lvROGkaNFju6Mp84zS0YqO3pWfwPd3VG0iBpA/I
AIVr7mvlF33aZ/tqXrVeEdq4qzf/ihPv4zvgnzvYszQNMY++qwFCocd5z/GJ13mLaebgng0OybAm
N+k9xJM1BoAPNLP77/g+OAasteRV5jU3pHV0x5N/591BD71SRb0e9t/jqrn7xzl+/e38BTm3tq/2
jkb0u/QeTsZTuiZLv4tXHMn43j6big/Iatv53nuSr+L+m2qtVXFsrLvwZbzVG8WPSJ5oN5+HPb7t
23wmkRoAXj3H6XXglWC62dx7VHNA/Vo7TP1xm0UAmddMPlD3KckY5OMw/IS1uFUi+dtmbMaogOk3
cGiTZl/hQI3petik4/rGmAGtdaEir9x3vLL9J2fLgB27826aH+M3Fp0knB6RiZNnZmkZayFTyjZh
i70cKIsfTSQAYjTB+ResQih1wP1gIeg32Fv8h+pHfLcnMkUzzp+lEgJMd/qZuGyN62d7Pmkoce2e
hhV4KP6akQQ/z/dScn3KX4FslUd2DkSMl7HgJf1JfwSS8s8IVzlZxWrLwWcfFPcZC/Rr+slIlokf
N/n2B9l5/uZkNCl0CrQGRobMG7r3ZabH699ufk17MUvZJSaXyEmTmpV3/0LbA6NY65tDR/Hqk51f
1Wy6T/M3ipu3zAhGXiYut0/rXXyjEdB5hxBLGjG8+JfyaN/X1p3eM90Yvrt383Fpy9iwNWYe3PH1
VXfv/bHv8QhvgERtL18xB5g9CPZpWsaZMEuS5gTOhKduZljDksqzWYVPLroqhxV0A/YW8wNqgAuV
EwM55+7oB+3ZevfDT4KlIHZJ5ruCm+ADXXL0ytXJJn6YXkSDcW7NCgabl1vK4l77QmcOrm0F6OSu
+qeecDh+pRW9W0Qo1/UTp4cYL/SxxyfM+Ny4I397mKk4xxvJZa8OaOr4pZ8Tbr0PjJTFW72I5XB+
p5jd1l3E2MV5MvMrR/5gpMCYis5TGz+inWnjapMTq+G13jgpY9ws8oecUBlVIcZWcz4g0bUJHxhu
BvNKoSlODxI1iDxx+pLp/TDusZXCNcA8hm7RoxDgVmIASMEibsThgeRMVDDuup/SXZTu3Isxnavq
WkTXIbiMxcVPzpF9ibEyGeyrHwxv5zHqwL+xvC82rrjDUgsYA+YcSS+mRvBAaaVnOIljeV3+hgd4
DuLvVPyR7pdX/LVAkFk/s7+TFhtJj+FFiuBr3XHerPC2CHoE7hgAhpxIxMYClUwlCp7CZtwxd2A6
UdRUyU5ILM7KYxfn23StNkuUBMVkbGgg4vmF3g+o3f6b6ScnYLdygx4OKLzxDmF90vOJZHVnvebZ
mwxedPjUcsUw5/AYQ8+cUxscdNVcc7jwUAIs1KKd3qs/EBUmlP8rsz6sA4dp2MbfBmcggtTFZ9KQ
J6/yBF6DbZ5TQ73rjhqPAQKWSCs0X4Z0kfuYDP64CjsQfeXoyWMfzIyUffsxxj/VGFF0p8f8J8A0
N1S6vozu9CR8L3gQVC4WHqBcT/b8iWCc1JJJNbZyOSqgXgnepjlLGLrFX2VqUFO6eART5gcFcfvl
jzhYjaXxQUIzTP3MWJcDXExH2o9OQk6m7EKe087I1q5nY/dN5hCcGXOreXLPUk/ZqujTnI4lTXYu
K0DDktoPxmzgaKtejcnxT23V8wz2DUqXAduxHgFVeA48NG8GzItpctkxtwVidIAlj05eMqDCF8+d
Gh+KMzoIiXUi1vN3EPjP9C0K2WKE6Pp4LYy0ucx0ieUlHo1AVPfFlGX0ohr/7AFplmMXbPSiv4lp
5kJJCywcjL4yK/9uZBWeMofxKB6Giaayyoe2mlck8XQcHLQfXEyRyJ3bMjNWrfPapSgxjYu3Vof7
OUTMa+Jw2e5RhZqK4Smuqv5kVQ5mAHerHCKiLj/Vpofk2PPOdaKaeecEtNZJ6a0wVLwLbUA2TsON
t65MG4yT+Z45gvO1NqncJJZqlCFkIUxesd/udPSeR1NLS5c1Elfn0s/xERYVCeN2VRUMVktwGNIB
WFHOT0Yg7J1lYukySoupDvchHdR0vMTm1UBTGLTdUFRG6KWL2RD7sG5F2B4jIjKZx645isrTFNoc
DOVEmdLMPbZz154Q48dgp6dE0M9Ttc17Vi2vWEXO3jM96ljFt+m7BcV+GGd7QmCB3YlDF8cfXQjl
122aL0MH57yQ5tabOWhV7TzdpoFlFYhgp51TrLvnrBK8j/5VYU7549xfRcrxyCBbY8kyWFum8xqD
7e/NnazzmHLCu9KeKVypHlzm2sf0T2Avgz2r8U9pZwFVAaFaVJn9UGYFIrgrX2qTNS0PS8xpgBer
p6aeyTc1L7jCWF0YS04NLE8OW37TPaVtSZGStD/zMQqOQ+LS9p4D3vZCvz5VVURlkdedpqDYdr5k
dtohOISFWLfx1KMCMFTvOMimVlue5onS9W42Af5l2W0Wxrx1fLbKvgE4YM7z5DDWDr5Sq34tNIQY
NQXRXjvmZ0DDRXEtIS07vcHxmfOEoCOPBTzvGRZbJU2XbcS2mGNPGsObTCTaDm5CPRDJ6QSnRBVv
i/ZVJrBgVMumMm4bh4MENEfLD1+SAe5oRQFFlTefia1ePE16S1fcq/hpcCdUUXHL5+Ct8BprnbNi
hzTy8DUuvvQcCFzJyQl7yObaeg4No8QBAEFHTJpcfWty/E9s/CXZcOwI8Vgj0+W5j+hzKoZ/bWAS
wsrpZDSCtwSGc+4wQLRjFHMpup0QTXnOHDzRjV0m16R4b4Z6neUOtEAL7rMAVkARfVPsPYPffujm
bu+n+jMUtr41TvLXKGAJjTVLFiuD7FVy5mbFCMb4Z9bG9Bn37i23Zv/slsU1lrO7KzQBvjkpsb0L
4w2Tfz75xT5IpNpUBizRbqRE1Zq18VyAfe/8p1JEtKRkYMPaDthbVlC0KWvJnKnEKlUmISYtV8HA
FWJamyNnAFEypm3oh6taT71UdDi0hr1Tnl9vpIVE37uIBFnP+UKzRtTKcdmwcJpOZib4mdGTbRkA
oms79SnhLMKDrwdvE/bmV1NoLsjGyK5TFP6rEtLQRi2fuQisXRzrx2oiCW8MpXhPJVqDsMy/eSs4
5KR0UZiFOnucAfoKYpn0z4ZND6wcUjJ6OSZXOQg8zK44hqV5KfwxpbD6piyDQo9aXNuiOcoS77/s
QMHVKqTkqD7zPKKvZS7p9SysVz2LO5KkQcR31ux+spitjygPJthoK4GCEszyZBWALQU2CkhERnvv
zBzkpKnYBZrBqQm9bmWNijuAOX2MNjf2fCxa8gMENZQAjDV73bpvNQj5NoLFjCvPz22KjM3QYYZP
xLrtQxIUY+eshyp6jXzNtieqzG1rRlTQy/7RDbLpvUrSO8dDgUGzKx8HC6trAlwk9yRNp1YG71di
6PANEDPaROQanAkTZE4djwjdb5GG07VdXICqGvZigJ49ZvAd3N5JdrZ9mMuS5I49Irq5b3PZX2Vm
hptCjYQWnSdR+cajN7bfdVFjnZMWOGyd05FKaiJyZXcsS9JcnlF159lyi3XgQaB0wXZ1OZl+p2dY
J4w/baYESAcLUgAaRtcTMOsqjoS+YzKjCTMcIEWMlDlOuLVrMPGBrF8drer3JChvsQFh0v9KLJa6
zCeeqMyMhEFotufI8A9uLZMn1qKN2Ve42udm3nr4YcuIVsU8il5kO3b3punDqfNL4lQNngQxZqfE
DuQuzunlsvOsYXfnQjbyc39VGn2z67R7XnZMPdfoS2g29C4go/g1JqnK9ZkMV8GlmQbWXX+8wx+8
rSzHfqxb/18tegKEjj8hrmEITCf/rfHH8c5KYZp4uqw2uZXfTJNVQTeMN8YQOSU0SFVHOvhOZ+tF
F9Q7twEUoAFXZuXqAaXW6x5aOgtCqfZRjcYi0iEn4oQyYvTGe/9rgcJUkMRD+VJrtwFqwzymyyvu
1kTeRMG5iA5FSwK3JSOUO2X/ZzKuSMRrrsLyMIulj2eJYA9cePierbOMk4vWdFYZCfqocpH2jZ6C
WPFqdBwj/MgszpHvQOnInW4vXHHxJDVhZjRYj0W1IPKpHDbsxrkFtIMnjfdWNvau6EP5jgI9jlb2
FgUTTITOVaiVM36I2gNe0mJlt2tnkQZzcTAaF/JE7jfbEGhgTqtP75qrSlXZi1U/ew27GJ4dn36d
lFt8O18dC3TU0BiPhUSB8pLSeTah9Hma4u4iDVDfCyXPtk9VkRnHYCrBK7qKxtysTwlauYt1p1+6
/RRw53rINnVoG3+o9HFzfusy7lwYGEm+jbDDiRwi4AT7Qo7psEvARM5l9BO3LFKtFXvrQcf2MgnT
TBbOBe9YM+Eemxnl91T+WE4MOjMV6H4lI0891TXzUFY6G4M8HFny0JkXirdxFsA08LaXXM9pGviA
qjuOR3Ih5IQWzRAzBJhMxGKVTITKCmvkhM9mfR3M7r+2H8193lGqUmS5oLWlsSE0KDIIWWY9/j4U
S8W2x7kviQlC9109P+rlQUp8P1NRNLtBDlgqC9PcBlnoHmO7do+iIJhvmVjTpGHQiDFhosnpPSiX
v5nxxO0/KRAWwoT5cZd17/GYMM/6/dSI0oma3I2Y4o/MoRTGFMa5Kdr4+L8PNu/neACw7AXtsh9b
YmpdhkfBWeoCU2Pbe35w+H1QUoYHR0HqtuOR14tYmNZ9ePh9sHzBP7qCMo7U2xkp+M7fh2r26mNB
3lBNBtBy3vz3TdL+SbMgvWs8dIzG7Jrj3DqXMQXg3HhhcWKHXZ7c5UFN1oeWsw9VBOvfpAu5bjKi
Un55yn4fTAxG1lweGK5glOUQAkMxLuijQSoMY48sa9+nV6/D4q9DePHc4W7YCi0vgo0pkat8yhWk
q9FoMjWd/KJEZVFsghs4LAN3qW0tDRSCFoqW3eA6jDzkxIire60MB200qc91k6WrpnDy59l2aGjJ
SZhqh9SDWdrjIRuwFhYQw3TPkhVL5PDObrCNEx/rFPiawI5sODtv1YBzxnIrcTJna2SOXD4btKPK
fiY0EPSgczJ1bBNIEbgc4V+HKX18ZshJfoaFZ0lkUcMO76vanx8TcVHLMzlPeL+liNttNqXy1BcY
fglBAEDz+/w02U5+GpxFN5qlux1zPzt1uqZocRQvbVdMZNSoYLY5PF4VccCS73Q2tNdQZUCFs936
42ascoUab9tXIiOP06zw2brUvc7+1RnJxxYOUAvXGb3rpPASlZJt9OwMlzkm6lAoY0Sfm5O7GXVG
tH71FtR2uTJnQhVNFf9TAT1srZbN85CWvKptyV5oaPb9kJSXuNHELzmP9mU1vnrUDcnZxuNt1P/a
bHrJLEpB0qDk3FE01cbqiC71ybFJycKadUdoyVEC/Df1hl7cPRrtu2Gk/beXmsdxTrx3NWa3IAOC
ZreudVJRo8kcjAbgNvuVpYKjbjC8TgVkP+EOalfH1CTkRL5TDwBmWyKxlBPjFPSl2BTIL0nQX5t5
ClcV+Uqr4zvYVXsoini5y2t8lf3EqtrDlomMkcm29k5eVxPgLOyMwmqbCd0vpzpnANJ29kl5s8k1
34A/DMjvR9zpy9waX2FE1u2yyBei2nm9RKzX8wgsMcATXxFl0FV09MZPTkQck4FnlvJ+suG4pR58
JTlLKB+RG3G4p4WthUFhVl3zIhQ34rAFrBOktT4GGS9TF9Qgn7yQgla+42q4REojLDe1eRjy5Dh7
Wj4oz3m2fUEuE7xUmzUQFGX50zkznOXRAdFOJMHTnPFo6DKJND3URVlua8t5RdZh2ofdIphgtdVD
+mrJ8a83cyK2k8q9Nzuq5bphfqysTF1kSuC8fdZxnNzVFkemvtPFXqP8tkZhipXrQ1sbmTJGPd1O
5ZTpS1AxAowmGz6K2zmHhkbCOanR7moNmjBqyWP7yiW5D5N90OPZK226baPIZbnFidRgbhsLkrSy
6AXSrVnSAGjYq3jC3iPdiP6jVIDq9TigB+y8aUP3Hj1FkizrwLhwmJsHg0SlkZ50iUgVj5wLQ5vu
jZCBWc7Ye2Va0R8rVHo/xyN7VGu4C7WFWbKlf80gBrS3EgY9QROG+/8+zOZrY0EMSfWf3w9arFzE
A/OfuTNDEKQMIdyZIhkR8RJOiguCiYgjqbwUEQHB1hxfUmb3e8vVwV6VTL7brOa2NjryYE6Tu3HN
HlTcsDYEtpHSkkDgGlQk04WM8/vw+w9jF3/5ZSce5lb/bWuye7Fhq2sU8SBM8ARhqr6ER6XZ5Mb/
+bgRdum2rdEdmqjYCtMZjwO6nXZpf5mnkyvH4RrNJN2ricInPZWcCP0Urn0ikqsTdFCSfMqHD2Ga
JNf/PgSgh8n7hLGlSIsx6ph6dRijJnoYbWAfeRHq+7qjCMAsIJdE1XDj+EUHfW9W94Oe7+2pJTfX
c8C23KXSq4fgQ7w5a4X7OlggkAQyCBZFhXu+yKK3fiYzxmH7TrWRj4CWPHulgbug77KTOSBmlAVF
2BmrRlWG7CJE/znPFl1qUn0NVYf9YuzVUzrRwJGD89cceVZ5R3LJC9KbCj/HQiFS4BDsw6x9LDFH
PGreslZOViAcRXxTiD041Z3vXHXynotWv6jCfa18q9qgQTiHQei31Kge4yGpL7EUz8WIF87X4/QQ
dtxRmxp9qJwhD7vG9JPGWfFthOZzFWaA5rnR7XVVkGwvG0zU8fyNbJZSKE73cIQc2XZffmIzjw+S
6tRDjnOKHrnVrN7T5XZachj88EGSc7EQnHO64AbTF714UNR3jwCjIvZ6somqHffF5jyi8awV2m7p
+u1zWZC1tQKsrIMxPRp+2j5biYfN2os/xgy8bd2Nlznt7xKr6xdXXlK46TNLXM6nXyeDu6SnGDCI
lgm+l1fuYSwMNmfJdOgb9dQ0zUMVlTM/t1c+JokX34ukvwtE/Lgc9NG94mMtSahiX+NFKYARRxOV
Y6b8sTWjGs8Sz8MElNebKMtuHOptfNI1Qi89YQkM6BnFvakZrGRTsFYtro66b5lzTfdGBOCqkm1N
KoGZzGwBXwuVcxF2UEHMwQ7v8HKu2thNViYayYchcXQPYPmFovKsigC/oxJSazShIIjK9E8NPxsX
7th/dUzfzTG/GS4aSSRazo1+x3BtpsdnNrv2SS70DJvSWDWKz1rHGh61nq6lTnBZF/k2T3KHszeI
nrQCB9phRmzMgeHhjHAm2m44+vHYYDgzCgw8dYFPnsSq6tUtS/L6/vdvc1u2KwtJFP478Hjpm+ix
BtHpXuWHdCDjkC8PoTT8VWF1BGcqTDFmlJB8MdhMV1XYHDjZQkqeYcvr3vlKzVh9VlPrr0TehJsm
a8K13410OVnJyOCHO3wpPfNSiUUiEwYEScNho+RpCA2emg6yAKgiylntm5gAdeFAtW79Gpe8RHBo
w9De+IGNRzrC0elL62p69VvQlU+OU4zPLRMQXvbXtKx95iOVOPpJtJcNqNYxHNRJOLpeT2byzkaN
bKZD4YVNknwUY3TMo4pnU9hI0C4sBsZUBcQwN1NfJp4kT7TOfpKDfdGMMRqnyh9D22/RdXkH28gm
UdunZ1U66nEefJowB5fyyBgSeWpF4FdCgRI9heGdw7KDzUeeksax1nZSDNff+6jK7XBVe8iTdto/
21IGB9OxT7PJKRbPR/XXaOG5+Cnjca9iDPT7wC4ogUzVX5fdhhzN6BPP9t8pJPFcxtO1LqD8OD5p
jHH0/6Z2PV5tlbHK5AhxyQw+npgydLMSFS0egvY8uzG9EQNu99E/9umszl0XqjMrFT2cKEITnfE6
nHAkWsX37z9pp2wRH/U7MrX1MMBNyLrpXM7gFBGW8Z1EyXyu0ECh77y6oR62bRp7YE5aJsN+mJ5k
TwhhLturwdN237HxRaxqt2Zaq1McVt1VuCH/CDiepzrEKWmmbPD40BCb3bWRfcfWAuhe1OITyY3u
OllqqQ4lIROHdLchxnoEoNr6fvJkeW/0XnRoomHvLR/qa1pDiB+kXRueVErBgddZDxwsrJs/ma+p
dp6CjPogruKqHO1zwJu4s4N/SWECafRAGqcj1Ec+Wlht8LcAuJ7kMNkr6ZBurEGmmE0vn2pNNbrB
XrV2rWjtoIdSe4kg4Ls34XE9d4KlvK736DhcAS1A0pLymEbiAzEIVozCvoxLiWVHR0TREiQrrbPT
puLim/Kf4zj6wexzur9D79nppq/AcYeHODHfe0P6d/w2r20dfSshNzPSHaMPIl/46JK7OCbK2Q1g
CpufUPV0wCquubYH3iRiQvmRJU+yY3TsF9xponrugBHw4M6aek5fpuxR2Q9qDz5ca7SnUdnRrgV3
MxfucCrzgCyCpj6hEOA6MPs1YIHU0zh0NGc7BD2rgreCG2b2WoUxrcZ5fh0S0E+MXP4ZJN33ZOch
vFjjl5gTKncUu7W1jnxAlYwSU7qiCqPvb9Xy0GUArzDXpkMAe3WarX3tNtbeqgq1mkcDK21u+/uO
S2Ij/eYlHiHj9XYA5m/hd8Q9QPjloVJRtEsW4TDiEJooPHtKtPyk8j//oS+iYj8xmq15T4cF9rTK
KPRqnAb8KC2hwtobT7qVFRj+dBc2/XSKW2c6GTmyjqLlQOg6x0uSzieZck/Djp7+yVwvfQhcDu9Z
G6zyXGd3QUNT1+9nRopPnyrq6rqk+uRIgSIhTQeDjpBsczT+A3PgFbBqdzeNsXmSAe1vfonJ0Fz+
arfGezn24TZcqows0zypufn/D5mTEorOYOi1TMUD1/YPVR4Eh1ikTAoy56R7V5yQDp1TGKafTYWu
kwbxS2x1wB5l9xmxZ6XfWzindPlQGiTuqbe6fB029lvURXdTM5Cjjg3zrW+Tm20G7VrHkOWSdtG6
XZt8aljOFNn3R3ckmz24+fhUBXl4ixzcUIToMhfSeaGYuzsld7CGnZFUCWVhaSKfxOAR3u5go7GC
X5KhLp/MNizIQnMnDkr/py+UR0KPH2A1V6I8W0WLf7kWBO43RY3NqDLa8pz6XfOA1vxVLH+bcbxu
vDghMxCmD7E72g+R27Dgm63AwZKgt9eMlsqS7oGK7jEElfrqmJ57SPrxJBA7GCcDuqhaIn2y0CNF
KC68mXTEf1M46tDXr1bWqGfGw8HKcTsy9CyNL56AtF5VQq3YsgLDitzpBYsfRNFuOERFg9kSasZk
aypIDNU8jtxcEYV7sta5dfTcBo9pDf3G95gndzbOKK83m1s+eveN1XA4sNDv5jBstqYBcSWLWIbG
2PMeEomj1EzwAnKPfXba5k/vA88cPOTnECfH2VKYHWonDTad5xASGDBpNnP/VPQ8R1WV3JKem3ZR
eq9j6hN5DWsX0+EI7lcbL7lB66FtaTSl0P52ewKIVWTRnuLaNhjkBVvjlS+Ni90FvokNFsS9Ft2s
X/wUTbeogUT1gsBQ92KlREERuXZ1b2Ei1BxctuGUvCb1KPa/DxJTfFC3kO8zwByd12MSQSSH0dFB
+59xJPFsswOcTYcqkwLU0/InN5hfZhfXK2/KJb2HC6yMaM+OmRztf/+kzP7YAQh3UdQUlNkkNbOb
nqyfXGIYZJIE1aRWjFhAugTONo9hb1ZGl2279CWymVMWOq1XSTnvhrBLbjMuKokyvDIy7DIV55/W
lepSBq8+uM3EpV6W+pPcVqBMSL/LARal3X+Hia/d1SDz56knQqJqI9uh9X93Q0FB9NBBvZl6fKKN
azurJhmYTVnuvT9I8LDR9DL53CdiqQsOGjyQeLUc7IO5Db0zcvKbFfQwLCb2R82QEsBWtG01ASa9
KvTecDD6xDYeutyZHv0xM3ajTF61j4nczUjT2AGQyCZaek4sNs1ZZCaP4TS8KT1/DL43vsWAtOnU
DsMIzTYWZEb1jDxpgHjCVuP0PoNK9zWPCcKa7KCsIeufIqTCQzKXP4VBDKgOwqMw2vTaxmmK06q8
KXyGwCs4cxqVfg4HsrJ2pnHbtRl4Ean3XDQvTVHQz9QDDGxknTHASqPqWFoEkooowl1Zpu/z8iE/
VdWRDaX3YAt3WRNS2Kd5epzKUB56zGnhoVw+aHhxdqweGpsOldDOPAKXBq5Vgwh+J1KaMzr2jLzJ
+yEOd4YpSTyPgFbi8dIUFl9Y5SBRRXMbVfVpp2GBBuaahzR1V5UAjiny3n4b7Uls9Cxx4eSEaua2
yw7Spr9N6uzHtox5hSWkxvbaWS85r6HbLiEt5bpHt6zaa16n18zOjJMbkB+tmyk4hXrpVpcF1uwo
h/IU9VQXmxU3Q5fXpqkYZPm+vXVNl47NEQZ7jylcCsXkSGhr3+DwjKqO+mkvcUl0zsHZr3uO2R5Q
z94MGijQNiUY00BXY6et9zIuNs7yCc6UIP6GbU9Hhd+vYlTNBp90LpJzW1F66NGMPkNCNFDENG5y
ncfGexOmAbkFvASVfrUqUmRyrNODgfcrVO3Lwjry5fA4WimetxBeeWYl1rl1MW8r5efrKLf/JQo3
nRBMwRLTQM1AdMQu9p7HCXa+CFO5MvLsvp7z7r5TFGZlA+AAMxDWiYusmCSGHshgMsw5dDQ2+O7A
n/nKbkVzQL1EttRsXn4flAWRIMQrlbaC7lMsoK1TnIWVMItd+U1d7KsYN02TRATDy03JBmNl2HQX
heG49Smdd0OKEvWsn8LlE9OxObLHsB56ZJLYTsuz0VDvUuckCOJK7TtLqz3fU+298juMe7zMymj2
v/+Wt/x4jRn/D0fntdy4sUXRL0IVcngFCOZMMb6gRpSEnCPx9V5wle/Y5TvWSGCj+/Q5e6/9ChWZ
+f/0ixFGZ8Ow6nklJTJAqxFJm7D4SOW2jz6wRj/mTWtF9Sq0PrJM4LuRiJhNU8k7VhVdm9MzZcBh
qqe6VfyZlE7AlqAC9yj78drvi3NK46dtBpZu5T07eiLT0DA+dB8pPgRJpO8xAGX6t9GxMWbkld1S
HI9lg3jGEvCPCtr9U+ndKlHGCY+SDos+VUqmuxjs4ob5i54X8Bc8zLmCKmDK8kuqlFBa6+qmqRrC
musJjcXc5DM6yaRrQqzb6YxCC9joddwzIsxaPk2JL2gUIsH2LT80DBZTtlXV+vbENplnhlXd0k9z
/SDJ+unjewWEXhpQpXMzjxEWRaRWMjY32sicK35l3EddtiWBYHKmQ2pDGHYsYsiPRxppdYPKVQ9Q
0DW1x9S3qT+4fZRjZWX6pviUmtMblCCZwj6tt3C7vYxpRBAHN0vNWLgvpZRoDXN8brLh82c1Xrc1
/bzf/v9Pls/BHQSk3KuD6G/lArW9nkBKMPB39mnxjE1tmIuNSRqDx+BfbMkuLFQSC32ZGHimktjf
1H7KmtDUjYdQqR+9YK8w8NRDbZNWUE1UcsyViFS7WMwheyjFLek7sIoFYZtyGkUwmUMMPOyYetPU
s7Y0KvbvgggohtO2IXl46ymKZ56ZSlvf4pda6X5j6XP4BNS4UhZIm7z9zRVrpCXAL40Yv4wIUdin
HLZEMarT2yWgINj6nkQv2hMPqFkYaGjDcaCtROxctjQ4D13d5GW0phmYXgONa3D3mTGemt5YlVWE
9/KDaiAMn4aqaIeWa+88KwJAG31IikbBeld8NttObTtOuGXkDJy1xNbRP2DAA5IxE85IvaKtJXBy
IUn8FRfo6RQwLKD+zKsIHcp01d3HLbakgW7HS/ytvjB9+XvIbdomhoJTrLgthddsg4xZtIctFnDw
RZv4H7ZXHAx28iCncJ/e+rVyNLbQrXukiZrdlDP/xuTGyYExWE6Bkz91OFtXuFIzQECX7DHMX8PS
1Lf6kS7DWZ7gnv73/2a8+PTCHM1XIrpn/jkp9olUANhRDRY6nMXLEU6N9wu/qVIx9/UExHQ0l/6y
lbgWXdTR2VY6qCeLwnLRHUf8ApgC3rj158nbOzZbiBKtTcwK6tR0X5sTSQR70DaZYWT+N2zIW91W
JIO/mQPtg8WlnakH3E8T5ucafn8W4ml8YPI4hbchcVAkK+9uRcwBLpE/HFiiC0L7O/0TLvW/ZN66
+U44xC70+StyFHkByge9geYoB1h8IIvxQLE7uabzQ1k/uzED2Abb3E03AMbs7x5Z4O5APPEy/tN3
iJ61S7noSRbrycg4oYw1r6QaraY/B0MKxBnxlL2HY36nB3ME/8USygxXPCsrydHPdPVAK/e2f9Ce
4bf2Jb7UES683d5DiZfPli4UpcTX7Iaz+sMkhIeE6f+3XQ98lvlfSZG4ti44ntfNYzxKx+GIC8c4
CvPqMc4/ZxztKQpep1oJZ055oIwk4IAP4JaG7j52pw9ghNVhEyA5z74yrIFgNOcHVhRxqzheQMgY
2+wx/sANt5fKkeQCh1l6j00TDo9lU+gvUAjfunnpIL4ZbHX9Hf8CXCTcAlSvk9wZZIz7DxgjLJ2/
6lHPJt9GvP7cxDWKbQADAWQPN4cHFuBQ2XblUtybLi/b9HiErfaFXSkUtvJp9IntmPUn/1tbIX+9
IxKR9+KC05WrFc9d3ieOiyTqD65YQE91Uuab4rocMJmau5e+gmHnkiHsklg4y+mTLG7iIlkJNtLE
pbKf/j9cqpWtnptnNaNgRhC7O9AzgwMKcWen/UCRX3k/q2bWO/ILUzGJ78/k28dIaV1Kdc4dEe+3
gK2VTjshpjt5jd9vtUMcn1PZ2FgAXVwQWCQqV1srC1AbDsAyCGUMDPYan6Sx/Zzll/YDB+YALuLL
XH3BpWhWsGwKLmlE13pn1KEgqklnXkBJcvS9eAY6w3s+Yy0rlxpsQbkPbWNfLEuSPLb17FNg/hgx
wfpn9hn8q+gw+J1ETS2slfQUsrkFIAWR7KzmNv095Vv8KCtQcVNueda5ERw90rocjq7F9sp1B/kE
7ce9NhtgxdW4fZF77CRGJDMwGm/Wgw1xgNpSsP17u1ScU3Bln9sVW4jm/h+6aKhavEnDAwy0Tciv
oxbOMNeW1R0D9+WFnegcQCqAr7JiEk5axZ+06qd4YOPIdvSVnfS58Ayu2W+J1YPfBlNzZc6UM240
fLrqznvxuE/s26wqimMIt4B4oK/SRZJ5AcgmXCeP9PvGIicFBF4aOTQr7D+zz6LcCHPrIp4IrLKl
H4X3gm7QAQT1YoSQQLAoRKbP7GNfjaM4j24t/zh1kihyHOpxVzjMMX9DumPJQOf/4634U75wM0Bk
YFfhojerJpCwMhuAdgG3WCfb7iGfeDX2neS8jEMLbuD2OaHmRxH6OQEhH4/84v1qcPrVvZwTA4Iz
H3BzYl97+GHaCqRQOeNSzalFYERmb8UfbFvDKd4+UQatxHP9LXPdWDTzZDUhMkxYYd4Z69mCzJkt
9qFpLcHl5EkKj9pFRIQGYkcz3zqK3zCxwNUax3JLSEz0J87bzfjMDxzHtS0sUavvIYyRigb0stuJ
2+6mvvWHeZFgXiVXUIh78m2gWmiH6g2HBMNLtWreImQrdZ7sjK/uzVALhu2hubbbhKStL3PJN6uf
wSsSqHb6V868LQ1e57n2WbH1upjxdhDk4jLUA92Y2ZhkBUfZ+Pb5HdzUTbGD4IR78IjjNzyS/z0h
RGkhHHI+I80R5qZL4p7pTjsHkngM4WtwBSsk4K/w9/VhHco76DHzT2o3cxaMjwTIpS2Kj3+hwxXQ
niJZISAQOaukGb8B9F/19v8MEIrIeJbpvF4Zi8Zde2dcAz/IEy5jPJcuKl+VpvY0AQWrRj7UkQz4
DtQdPPQTwBYcNwEnXmj/ho5wxWv7A/vAYTtB0SQsSxB/7kV+Z4t07rkdn6vAPPeEYxoDN+8J++hl
XOJp48GQfPNUsMMU2wNVAsZBNmW4GFtQFzKEOAxF+8itN90TLPvDslfV5nMUnBXiGd45yHRO4b5j
ViyMFVfYtE6YzvDu8OLtsQmHq8ZYpBv9/GHNqpw8HEO2tscSf9Jf1CjzzU1gu+XsOIqvn/xAhN/M
223ouM38+SlfKtDG1PVI1YB/6y++/yQOAVLqAQjgjLfLUS7+9/RfNISEwFQ467C3sZCcR+AN46Er
OJhf4XoHQWodLAjaIibPlg9oNyHjiS+CUrAgTpyU/bd/pkm8/VKhwCQPIZz1LIMly5ZjnMS5ccWV
aV4ugYq6/9I7iQcPIveAVq8tHnvvwiYIbQyCbPE7XtTbhxcV+XWyJZXuAY5vhlx7JbwK+xTeJ5oB
bALFaR7J6lXNdCoHz7mkq4q/EaEGVg9wEwNl27iYiwkdA3DxDJ2MQ5sJ9mO8RIASfhSFZ2Je5RPg
x6/6z7PcaSedvh38zDj50CPOR5QYTuvclAunfIVtFncVwBp7XOor8Sk/u3u+ONAuUR4b7OqzFwAL
YIgg9ui9U1+Va0Q8587n8PaXfG5nD+Odse5u+LL3PBsbKc0zfwxniLLLivKTnL4NcDUGR9E30UFz
+QufhPclHNK/adR6xJLFskp38tOYMxFdawtsxPRzfwko508K98GRhbFv78VbuwRfGG+gODCQWMS/
IvovR3lxLXGEA+qfVfWm8jjEWK42EtwdKp1mm645rGQqV8oX+Uu8mFtv5Z+VB6dXYKd3qro9tQsu
Xhcm6V+NBnIOXl9/ZY/gqMxBRTBUALzKR7/313b3ja0+fCFm+Cvm3jp+JU//DFmjstkHpo0XTCQc
nmEKuaDKoubu/6jv2v+dVRhVmE2DT4Xswlkf3oIVw8x17ISLbBNdipX84m14DA+aEvjk5BfWvQrE
ITakiYtDVc4rAw3wRbHNV9bLudzNpB9wxu2mXH3eEXooTF1UAdv2nlM2GzbmAv+vATgezqZAChY7
X5OyoLgP3whh6Nhu4SJFTILrLZBfUkXIsYXloDJX5DXm3ehtlhZbjPT0ztma29eWfbX7o0iqprhc
PFwZkjhafCCibgyXId6Q5MhPUMiz9qrdsTiytwwWy8iBwsDK4ucgvQEnI4qbGGfwDdzgxJXi9gZ3
gnKUHw/rE5WrOSAxxWMYHLMjKBB47jjtmTI4CYhTaPCzCMkaVSVrn0C3h8zFmyhGvA6iTRo8T5mf
h8eNGwlzYnuOz96LFS+eP2fCSCJ8Ri/y2+kppC60dPZiCSR2v2Wbl8/aLFrwtMgK0vc+umqqVcQu
964H+Bm8VPgv8xEOtb0WyIFfegHtFnUX4zUVVpN+dTiD8qHNYFsL/bC+BAvcL8L8L511+FNJUlro
R6q+hfJSTiPx4kSdr8R9tIA2T0eNAO/1Z1kvIcRDnPkaGMPi1L5na+M5lTMqpdeBsOTZn/+YuLw8
f+XIpREYKcX251v4kSvEAjOjmeqnxC23+sZgGydp8IIwF5gxpqi7yG6rDogcHSaAPG5+av8OUKsi
FYOnSno1eaOusDCAlWGNxObM9BwzZFPbgOi5srJofCaJdhPYwc/wZQCncGtwVeEyXNQ8JvZblEFP
wrrY32u7WKkL6YABMfwzdwjgOJeI3oQQZzmo197jAorXd86/UR68yNTo3Fl9Co30r3apXbl9YvsE
UM7p4hGHaFtusxT2oQvHZw1rFi6xZ8w52mdcgpfde0qlx1UKtOyHGQ7GQ1aI+BLKVTXANLKzX0qE
iEKMelxdV4IdUQk6VN/DgzcMqSoLWL9ZbwoLX3ZZwO2+vsLIQG7HXjKZGCtakeTSON2quZOEUZ8I
rQETA9v5rsAQQxzNM8DM4010qvpGC0q4tHvrwXsyoeuavcmlF9KEI19peC8o97ksZOhBUNis6V5P
ejCORLByXKAVY9HRqITqC2AW0yZdpameoMKA98FnyzrhyUbG1TQcpVnwc+T/iiOEKr4GLcfJQ0Ij
638zr9JvjOAMaF675KGT4IyGfsOnCMmUKOuPHR0ZUPBjyD/eV+6QUbrlX8Y36BeYfoliZpn85ovQ
Bb847yzbO8UbMhZ/WixxDFcc681j5/VMHng8OfI5MsT/OVtV44x3zsxNTKo0cjjuJF+WCQhhcjHX
+XF6/TdsAybuWzusyeO8YJ5mY9HynZ5w5IbiIuMoo74XsYM4RYKd9ILKpFFsBUsWJ7L2EKxd0DqC
eRCKyfXbFDuoQ7E612keGEv2GfYe8F78oWwIOW5nsjBDKBx2NwVe0pq10ToOIINpRXA0ag7bCIm0
HaWQ96q54JaznDkti8M/oZt+K8OedcXX9f+1uNoLsA/f4wZMZwsCuVtxMZAOw8H44hIBZo++AhGq
LrwzSFvYwngKG+XdvJFw0dBNp92T7559KWI7/Z0GKNacXwPcrfBGaGP0wbSX8nTRnDUDL9wStlkb
gl6Z8as1keDYy6y3sTEpbxqyl6h3XJzKgeyawwKEBHMk2Dk6ZQkKmH8yV39sfsClkTErDs7LfJyg
FtxzhDvUA4Ph1g/kjZZccGgyIETYtNGaFXTLUJVgttt32UqnfVmgbVib1p+WrkY4Bf5aRzsH7zed
MwCRLFS0c0vm8X2BT+Ccv9EXVcBEhw/pPlBVc5qfhDfex+gxcsfhYOT9wlMO7k6LnDr4ab5r2JUe
+aOuns8n9gpE+HgLBjtPQXuHDE1++YZoXloTON5Of3PnqzuaC+VD22yGsNafJ43z+Ufs4C08B5z4
kDFdcadsyp33FJuZFu9AUA7fzcFjgv6dr+kg8eWxr4+r9lr+ogpsQfEQtpquJeTEB/iKBFntg7f0
XVw6E8wYaidgOPlv8Z1yo2RrzmyFF0m1pcmoimn0UJ858NR//EaKFFy0bcm8zZl2UA62xPY4PkG/
/DTvXXKMT/x7z6TQdArihmSIFE6JHfy9gzP7cYdLvQAmQqttpQODWlgiic90kO2e1mK0KdHOLKz3
TuMaTYMVj3/vKrRpQFfkjkkQMx4Tmc+NFwcaCPPRBeJI1OQFtAVIfj4KxqU5QtOcQMl8dChro6eM
ZjfZmsVe0c8DPVjuktzcUAKm6drTN+jucBJDZMK87y+w1rY39S9St3K7DUW3adeoFAL/OkhnncZP
KUNcwaJw+LwggfNI5IyJyNoPtyXtAn+F8QJPFke7shVlQrTJ6rJH2BiUauWc7lFzry5f1oMNEi6l
nx8LVGPtWqXh+dlo5koCg01nTlx0BBs3y7gD2a6SzMadiDfWsxkfkxKlauhWl7K4zj9Lg8MBoU55
I/KBwFjliYgWCXKlu3wJoVk3xjsonpn1T85+EpJjrearLL/Fgk2DdTEGSCsXwKi72ol1GDdLOdvg
JpfSuW+BkwATfDbyJZkMmjm31EWIc/NfyvHym6/930wBbrSJ4p2fnvV0K1hugYDY5jXmqg+Izfpu
qUfCeT7C8HOJKok1wqr2Q33pkILnZ4mWo3gcrYU6rARtNUBBLr+UeqX/wydGNnjkgDsyEKMQa5K6
8m3H6v38Y7gKwEDvnfnnlS7Va9GREew2NLOmgAekzHOBe7p3zSmi9X1nLtjwM5J5mnVmHT4jHhCn
IpgL9KU3vZAsRws27C/fMkEt5TATo1X0g2NLp1NquQa4y3NuYYZcAuqx/C3bi6w7snaUWyJvv3Qw
gMkOp4BCGVPBrOwcdkReCMNc6M3ZTwicnKmCm3324OQKvko16+RZ9WSPnPOFen/dY9naQ6XiQbBm
WewT4gXaJyFAZwCuxgal7bY+g30kbHtAZtC4Jm4YA48O7i+SpondcUWKrsAdZAfaD2i+cFgFP5QT
4mAXPwR1o4+WgY5EM+rukYInnZGUHaiOR1cFXNWEyzjU3tHMNkBOO0BtkJHqM9ik4f+LcAmgaCKX
OVgoyKFhNNOYtMs3abjO2mVe7YlYLDB4fhAa77TgEMOEBXByRm8FlbIHXBsRXe4QXU7STmw5ojWd
DohJwI6ZdGIEhrQIWl3YSTrTqhhF+NYHQTIHXIB7vADIh3vFWFmKQ/DJP31cKvhkiBizrjE5dB5j
4ylMqigXTbEyA2LKF+wJcDOF9ICWXDb3+Z7yQLsHF7YO8hDYXhXA0iLBDBAZlrwBiTp9Jx1hgE88
47m/VCkjrU3euTQqYeZ8/iIAssABq5mMlfzj8t/Dqm7t+pxnsyydQ9jydLbxGYcN72l75XikxTua
iwquUHQPrQvbvvlX1BPFiedKhc+lQ0TjRHeIVJQvYSmvp+OEcnci97bJ2tBo/a75nAPNZUsl7EH9
p9+QI9Y99xwCk1HUA7dyrWLCuMJwIluKPLTac1FucXJrTONpB9t80gKxC9U88heIUfo/Ni9gWgwb
Us9l/ILSiPIC5EZLO4JbfELeyAKEGh10/juR0JKQuABinudkvHN/G6B8CnMuC+KiHXfc6cgeyTly
BI4G41+MdCskp8ulz1O9kZQVgFodbmrQXQp5K9Zn0Tui++LjmlLfo6UhbSkAeUlhoPAwAFqr/s6C
odFKOz3bGGRsZ65MwlNxC4Jzlz4DGQSH+U/yOdHX2bStcSFMuDV5zXXsLoIk4zDfGoy4ipOWnxTz
8IkuQjmLP8RGzxkJFYx9ZIcc1/ZDKbDhh2erkWubCTk6U76NSJ422+EHdhk7WWCumooiAYeia9Vr
XpMyvvM4w3hNT7o56yqpYzvs7sA4iuEuRFuUcGpyQXwIRzD7UclAeLenjN4iD+0msr+VTk7gU4U1
aa+n5H1Do8AI+9tZ2NeKW2aA0rfuPF/Vc7PiFHtgS6YUTTANdXHjj8HHO0m7VCemjJ6yU2fAKyv6
LIjx9KWZLnUXEY4i0gv4P36Z9DH6dumCH0j4lmgW3AxqTWPZZhupWob1mRFVQWQ39SWAGwG9js2e
kuBtDsjXsj8vA3YfYFhx1nFZ7hxDmSoNGd5ZvSUnY5zCbkBIzYhvHbz1B3mcwlvh8L1U7RIOz7At
afhLTk1uOn5n/AeTaXDzgQTBzJ5Xxlol1c7L9/zARv7V0KHC05Hxs3EOLTgVOC36wRGVO18kBkmL
tmy6Cc5J3SCfMzNXBf1+5j1cKb6GejU06wrAtsJKCKEinPlOc0YBtwTMkLHwkkV14MOGSVd5NhWb
Yk0FcqG6ij4tRzXbN7QvO1A3089oad8JyCON4khPOSi4e6CWsWvtEad/Wb3E2FwwPuk3E1Io2xeE
kA4Xvf1XDZdOvvm0eLMnw1R77DBo9TSsyd9RBgzXpup8vBaDzy0sLlrybwiuncx6I2clO2Ym3r23
xyg537PYcrLNub3BB232KvxP1Za56zBVTYi+BpwZptPVTtG/dQlIlfQnczEpFD7ukp6LxN5Q0bip
t2X1bVbYB2jWsMKQRBefx0BtxVvAZ59uGMqSkcylGlwdIW3ZphrnivQn8O363Noa6TeR4ADq31Jx
CuQtBJk2XUgGM3KXJZpVZIjP2mzPRhEVO1FaU7DgXSzq5cBi5z9h0EARCOxoJCDhUFgHrXooMV50
fIu88kmN2Lt4VzpCip03nvTmXzu88szl4IwMsvbWnrn3veMg3QJ66jFIZPD1/cgUx2d4J+2EybBH
UascB+UIM92LL2yq0+knbw3iZuttTv5jY+FKxKUIck6iYqBPIH+WET/YhGEqHCaTo77k06zGfVM8
m3hrgGbHEMLvQC5aKhvCYbm6tuIzUX6y6FWp75CXEe0QrXPfST6ViyxmpiKp0Hhyck8HqywBTCJ2
4BaPjIg/MKMhdOjKLypkjCaA6rBDxKT3wZFYkHNlZEvqa+j/JnHXZOdhkFeWjYEJ8o5nnEvDLaKX
qxFiipZVqqyZR1tAwZOMsLkMD3KJ++MywsgIMmQdwd1IO06m184aj236F5cKOffivOxp9wT3JH1+
ZGh83J54zYESLwqdooHzkbbT6GvMa8XAluHgJFLMqUCaG2mAignDmQNd7Us++sjN4Tj2lg+VwDxr
8P0Lcqh9JliS4o4GF2IMlEVIKOxI8aghNycA+FvkX0aR+V213hoyC2ETjIVhm9MJrTWFdgjzj2ne
izIjiZSFoAO6Ik0mm9oEoeFazTO0vgKlngH0mCncf4dnGjdu3ZOrjn0ALgIESvB9AtMF7qCRwB2T
vzRrVhngxmkKCkbmVvn10/7qwZcp6HulYvBAOliQk3dcgkOQmQtw7w5TiXf3XqR8a7nv+hyewStW
AODRV0mte8aVIf2bFolQWHOdkXenv5UOSnobuSoh3w3SRSwlS7wodmaNTlcj5vlDqI7Xd4Jbvsvy
OLBuPmloW7jf660sLot+rnx3nx+BQfOH6PTRrej+DhwRIp3JpDK5YqkI7yHMgTjNvFOfb/rPgegp
tpnW4AiwILtAJOPYnsQXY9w5srXP6+8OgbykXzsapuDX1HHF3sNVm6twnn0bBmEmawT+1Nc+Ue23
UaBWpr/VGT85PH5pb+mS03mHKD80KDFLmhoNTdKWi4hYHgPhhNIT+/dEUKdcK1HG56rFFZ47gtf6
FposzulRjLl+6eQ6s6kMsE2LYWl8GOYO1wKqGHc3PAXYdfUf6k3PP9XFJoj+SVW7rsoTkiHMjY5q
HVUOSKZpvIGA1hkKtk4XnEPQYwUX5Ep/W8pvoMo2ew3ndyqfMmuVc7Gu6B11a7O7RoimDF5Mg7un
LkDa49VdW90fyOtPAKDXrSlmNAlIc7tuvuIOsPdaih8oQQ1tKXG0ddaqp1nVI/H0/louN/F1RFTN
RxrmOJGoJ3pxcDKus0ZEYeEdyn/KZwPxK1L+6qltLL4+/Tlt5o2w1mjZNJHAe68uTRw/M42pAw0b
QXjhusU/2vwI/N0qTlzRBRBKn0UlbIafZkslH7EnA9HkaiexSno0S76BD6uyDqL0FAlHtSIAJxKe
vYMXPTAzoejeYdc01LM3+iszaXAmcClnyFBufG4UfVnvcg1LZeq23b+MTzjS/wLxknzxe+r+Clab
8BQrOpfprR5OWXVPySnlUEqWQbmUJAQJEY5g2aYrpAE5b+yEIVMDMa5pNoVIpsaG66io7oHWYAcK
HKkbwTmxU0SPJvlLxl0OH2jy44p4l0vGucTnjp5g2/kgzhXTWpgq7XPA5JR0KV1/I+Yu8+jzi86l
Dkgp1ZuY/tYgN2r6GgV3ItG7yAo4ESxyTC2SW1xdS3VjiEcje6oqAo53kz2D4a5oXLucEH9t+9to
a1FYDMmutm6juhIB+pqX0gQO6EoNXY2VKB3gUHkhsJjORecZg6qRWRg1JQhV2DXrBzezgsnjB3+j
P+kd5dHHwz+4KSXoICO81PI6fjfeV2B9NfT1aoD0Pt77/hmj1MnjcR9iv4qkbytf5SLknXlXnEyO
FrHoNo1x3YxMd3h2AtmhG+XzntpPXCQ3Iq0t3JiEagJXR16UPQzrVJtbnHGGuoRjBpE0s56f8Ngy
9CUUOZxJ6lVpLkZzwmLBQ/+BtUs82TGSjpXm2xUK8ARK6J6uLO1LlUB0XuoGbur4Fkk6Y2b6r0m/
APnDS+5vlnStab2CIfDRvRg6hvh+CfI1ogNXzMds5ZvArAA6y9m2pzdtzdVyP1LgokpJ+2+TpkqI
k+Ak5n/x8M/rQej/BizuxCCxlbOykdncchRYv+34ylSOrzDF4UFhrK9AzfOB982PlLy6SHSicYMB
KomeybxoLnwWtu5dKIpL6cusY87cgyw+RcCK6rgzwRP2AQ3Or3KaVOuIAJW5YiH3IXBVm5HY3EGg
FRgsasWyK54KK8bEqbeUrBP7P3+pnYsFqKkCtj+KV3Ic+zn9M9l04c1WDKi5xufRLMznYfiuu68Y
z+OISLrWsHMduVVSK/fji50COJJn3M0PL3x28sb1R78nBs48t6hS4qdZ0xkjSPJ1K/kaRV+mTJub
/psMGdZv8HtAMY8YEHYPUbj7NDGy6qCaR7F6d8MFMjUq5bAZAEbSHel0u2jCYx78Bt2UVu3JGzjR
FnB0AWl89OzoqdIfD7TGhmhUdlSbyj8v+xdm/xi7i9eO7g9nvboRjJ0mfotkPgdCc2rSdtHxP0kM
HwNamIFEGGEfNTI4BbKaX1pb4BQ5lRmF9E8nX3tl3Sk3BQ9Y458L/dqIPQi1qX1tcIMzCJPu6P1o
FmlGPMJGvkXIEkShA1hBWFr9iJOlj3oNFz80SIHXnSJC7laT9LLNHR2FzIeYqfqaZA+5p4vaHS3M
YzF/TunE2S+3GzgRHKfoB/TCMZFdNdoP4D+s0UW1iD7bmpmkig2kZt/KJFc0aYpNpjA+aaBdRel6
xEjpcwIHCmaWnD5VBZ4XQc6UxNSsJOUm+YjEiMsrHRZcXb8BgthAAKjiG1cSt/nvAANTWUIqyEwS
m0TmJ8idYFs6mOq8Z5oP8MctbGgXHAvzzmid8bNld4xF16gfbXqvVdynhxaVjbDjpG7jO6aZWHoG
H6iUTBloveJPcEyfoU70gMHC9RZxD+LePCeWCIEIffC6MWeGhpgEqIi1KARQHK+zok4za0DfNNxG
8kpycErRrBQZQY0Lg24es5PEg5gbf2VYoD8kmSSHxDwrec5zv6nrGMLl4DV2xPVdpkSM2eGrhNKZ
fBeuMzKPQmQabdC1RQ8JPk+hsSJxanjFtWfzSAwuwLwJL4XESfZ2S8GIPHjzjBI8Gi59QJW+8IEL
eLdP8yoYshrWcwh8x+sOZFHAWdeSR61PwxHh2DMg62CgQJiw1C2RDvqZbUFsviXlh7u3Z1LSUjd6
4qkAQRnLJz9EnsGQilon6h9qcoT61AtnpQVIGzS00K+FLjuW+koZChKbAXkXo8OC5UUrsyyji1py
oH0uJksxsjyMy6gAkpo7qU7P5lqW76JatkgAAyorYHVYymQSpYrfT3RvMrhy/tsMFVczyOTkKdX6
3ODmVUIe9SHFfXEVIebEYKn3nDJxrDCcpv8CSvvTnnXekbhmEgfXTE9zp2DcbdXkdJTCLCe5oLda
AJkxewKHE43nKp2TPN0OKxPbeToAmF+rZCGHwSqCktx9Q5hyWw2RUd/j7kARViOPQLVaQUCNcR7X
ArBLWjX6+KxFCnqUcNk1xUmV0coPE8TgPmNMoDgUzTNthMTMzqkoVMD87HS0aEaiXW7LjdkdUkRI
wczEuZD5KE8IXWAoRNdW9R8f5WscOdenESXhYLT5ljTZK3KkCQhDKx0/jOyNW9ouGHwrwxZXSI80
JiAh7B8uCPZcZtGY8WXvCLl3iCgJuH2eC+mvkZH78P/AxLJrbkgwajQxmuflT8vBQbrQlNFNA2Rg
vG8wrKr+DOlm5AW1+YrOV0B0Ab2N1qMxQJY60kP1reb7qiBB6ggs1Q1FZm76NdNBSu3JQMRoHdbH
Rl0W5mms7or0HZFIlxf/pK4DKzlpAl2BFqA10kdVJVf1EVJyTgGupzhpe2KGFyNzW0qIyWjaiSYe
S7h3WbocLGktMJ4yGIuxe5WPhEXQgd4O9ll5KWK2YEYONBrD7Bz1wHz8dSOcfA8FUrqYfvaOvRcA
DoArBQUlqLH5ZGH1GYXodAf0kU7t3yAObpDuxPA2ivTjaEGiMoZXJzwUI4Stnj06sqO7iLOfyT1b
Czf+zM6affc5j73H5HjkFnEcexRyEqo/LvZ6FM+8UnEzrgy6CXMHl7s0TMcRSQGs5RqVhV7eeG9l
8TUQ1mticmL7aTQ0BqBD8/Eha1ziBPABWPZgd1wyGYov7QucKfOCEAHVpKPaMGstuznBMCFDUoTx
TgjdJs1owjBB1FEh6NYjVBmS6bpbFwzzuenkBq0p7ZSESFrQTIQNXkPQdB3thiarFzQeBYkCveJ2
RVyeYMEMzfk+IpgJtNjiA4WFU7C118KtjHHbkhfXgtME1RzQTssqposmwg8oEoLHicaelfUtbwir
hi6UybsYMxopsRTKff6EejEPjGYTeIexj/bhGLuJd4BKRPo3/TiEIkOCogAPeSUteylfxHVL7iKi
/C51mwxRZ5Z/tgKmj0HDsjnSL+Dma84SKsPEBKKdrv2udVPjQhPUAugkxG7bW+7HMv8Nfoq2L5KJ
5aOjD1gndLw+2WbkLDWk8pA7qd2McqdlyboK6kU23MrglHNxxAE7k+gG+0K9DYJh+WnlWZBT/0yJ
a+nn38e0/mVYXBKzPYXDqzYvupEsMp6wVjJwpivfgR+WuXEXI9P5pJDsyDoksvQ9JPlcpEYv0b5b
aAfL4Gx4kFLieUP8ABaWu9RCmG69bR8TEQn/zFj4INd62H/5j6ELuEH5pAjDKNRr25P4EW1M4UwA
oU9p0ZKZ5Dt0Z0ZLdaoQPOdX+R9H57XcOLIE0S9CBLx5JQiC3lOk9IKQhfceXz8HE3dHG3dHMyIJ
oLs6K/OUl+wMZlQS9cVJDPbQl1a9dB8Rxwt+ojdCRw+hLQd0yOhNJWVHhlx5n0QRc3ufFRsmmrvS
iwAhq+/RnLaT3ODRAs4gqSc5hF9lCMsSPSr3km00/kz0+ji0WyPofshtErXv1IFipl9YMw9AEe4V
0KGIubi++aqwajR8OGM1UIZg6a2iTxAjDoCswt/H+r1IruZ4mXTa6R61TJdSv8A3rgxKAf1drRAN
IqgLVE9NR1wI5IOiJthrxuLYoJ40qElFcVPiiYFbVDYCo6qIp3cYlcIkdwpuuzCPmewx0vCtXBKU
rlhOOKt8XKkt5xYF44jviDqhiyIhosKclR7oejAdmpLof/qji9txFFxVLfYMwkKmF+kQUpwVmXEm
Nm4H6nRiEmiLSWiQMx5fZW1GPxDhOAQwCKxJ9z13i4ckYmTyJq/F3yBnc/JEVxQ5CCvxRfEHYI/B
q/OnCzisB7flIHwWxrXhJJF3KpNTWXQq5leHrtAX9Nv46QjwLUB6XWZypD8DnHuULuZkc1fW8EW6
nzmYLs3jUQKFCXWA3ycZbkawyQw8Eqy03nCNEuzqEvMl5o6PQXRZzoisV9tJAy7fWst+3lyBnPfW
M8ATNo64QUeQzmkzI7kWpVLQcmeNKcy1IQMkUv78ETG2xt8aPEyw8y1NTbCKyxHotFFAsqTYVmqG
ChMgT+Dsy+D/orYReNynYwBQIC1ugN0qWpL+wUSg7Hr4SjBmxlYBwbRPWAT7CAlfxyFB21mkh6vC
LYOb4AJt3sGBvmtDeDExQ/m68JaZc8FLfyjgkBZiPUrpAbYaDLL+RH4uHwWnVbk52ZbT1ZASx0fZ
jLQfuKxDvG8Uee33hOz9GqwgivGkb6MqOgxZ8yEo8isCrdzzGYT6wPHYsKfyGYw47osfAShjX0M8
HzLmyj3IEnKhMOta0dpjhKXBwaGgFB3nXgo5gEyLHAk8Pbi7ZTlLhpwBAnxBLGq2kSRL0cfJyzF4
MLdyJi8VLWCNV/eewB7HYG1m1gjmj5YyEMzjXKH/VG3ogs5kwlCxUmAXjlXPTYitOlnqEpx6XnNL
V7aHV5vTQ1asbtnF4iPoM/p4SA7axqJEyyhElO+2IijK6Ke6oHmVW6fGjG/SqNutDIUDhbFVWuyD
uRNI3UMfLGCZ2cYDhDz/8oFXNOjEhcAMC0XcqFxF4D7sZeQ2NGbNtLINGR4BhYa1Na0TbIXDo8OI
VlIsyAipGdJFXekU6uTEcONryIlK8GDD53RsOZbxFTFsCCdYzdH9P2Imf5dxPeW1yXX4VoP8fUCF
DhjcrAK8j9jhByum5BLpvq180OWWqZ8N+H8kVxchDr5e8GkYUXPhVRX47KOucZT6gK8h9V/eJVNx
JHO9B2O4Re3g6vSqYlVcjkZyzQzEek4ZrfaUDH0rQbwJMUD5+1Q7ikqxzrXhy9yoAo1QrlrLOVYZ
MK3E7GKYTT23M75aKp6AlV2Qf/pGO2kioyWpasVeOY6DcuzQ/038U2K0TmHFWsh0KgN1ICmyaslu
4wdrPaPZywaKCm73/G1k51D4Qvmd4u85UV3LEE5TCymohfAfE7KCs1XgepBhU2T6nygRfzFQCgEH
tpyJMuUvnbDGOU30CMnXZNibZPTjuMRiISC2CVRFHf2MHB2roa/SRsUmo7FC++EAJnPTc7gT4mFb
4upRBvlc+IxZCg2ALcO566RjoTGsrBv/9Dh+DN0uGdPLrHDHqPoticcQHomDTwU803uTyo7QmR91
1eA/p0spSlSb5Pr1EKlYHJltReUgnGuMY8CEVpwrz61fH+ox2WllCQOASQbseWO8GiLQMqyXmXWY
6G+nBOkXBYyJ1MP2RYvDG6y1BdVAjKNdpZgO6wB792yGYLkIJceTQxqT5Gk4aKkjBMRuNdAhGyV/
HxgUR4GQ/XpMCEID4ENYJ9jn4umrHPZtEx4LNbtME+KNGqziaKsXBnD+7mHCt0BEyTddlG87/Ftt
tDaHDGQ02GWVykOKtIVoMjQp98D4+kDXrPQpixL1MNtLzeADnDyM3oDjRb9cuBixdkxDgx4klyZA
6gk9/S8qgj0Su+SfZDBbWQuZJjex6wWo3dAuksYpeF8qe6Q//HjduUWvZkVk6F6b7o3+oAmMnMGM
HR6G4qwNm2KUbS3XEK+/BrGjPz/tehlTKxpUyygqQaSJmYXqJUEv8jT1GUf9TusMcrXVOeCihCqT
oJh8w0DpyTz3ZPcXOUunVxafuMRVj9pbUVyDJYQc9KoIu1UsXVqJJDX+eq6WbAJ7EGTcL296ekyk
6j5M1rYs2IAVULyjxbQjiIyqvDHm+da45tgUE2zggwd4PNBxVmdLMr8Lo5H3WY573zeYcY44OBpr
hbN1SNtTMYenxe8FRfPbKhhCcF2sxAg2hM8QQrQunalJwNFOcaYzq1l70NPhU8w1nzmOHM+NzB4o
p0202dhblu2wD8jED6gANUZYLywX5Zw39nJbhnMz6GiJqfSODGQUkL7T+qBIyY+XE52qryo7xKA2
hyD23gOj+hZ1haJoYdCIawt9ITFHpTNRrpWWwV9k4BSgYXDXvn0x3OUG3ghKDTO0XKPOsLKk50RO
OBc5vhCBkYi1lw5PCrd7ix2qoH3ih/k7kYx2LO7aWK2VTDvGBVOaOMDPBUiAUJMZ3alX/Q/D1zat
3B26rmG4w48id9dpwuLrJbg3mewQJ3pukyIH6S4oXyN0Yeas5sdSplIJ4106V9GZN7kFHSxiyIs4
xAhgdCsOa7KGjaUwgGpkTKVQbk2a2ZJauZz7IaKxZKO3lMFPhzfKGq9eFN+RK1yJLsCEMBQrnj2E
wRqIACPjgYHLyEwRYwByP8IZ4KcvpYHSdGNjXmb8EpjQGOT1Ht7AOpkYJ8oM0RiHVYqt2YsPQ2D8
dFW19xREVLCVjRn8+S22LqoBDJuD8IjgwjNaApwIniZLHUubSseoMDBn6DzVpOCythAOUD9UzScD
qdL6ATGZjnYcCQneO2CoKVqJP7K3tLmjIZ9DsdiFA+2k1FtnUv5XF64wjTcJfnlt1etK6q71NDCM
Bnp0v6dCOClm8FBFbTUBDBDpJuhMoI49IM/xkyNEqo2rOseNCN13bHSXc8mqnHTXEKFf4Z3RLPJP
SYRHwyNiKrqDTwoUr85Q+d+akd0n0MoMwDOLAo8O7zn0v/MGcHTLvMyUEA1B+wDrkSH95pxFQlk9
J616yEvlqIvCrlbMcz4yagxvwBCgTpi/Zqv9Uoi8VeHebPHsT9khnadOFuY1yxp8S9S6IkNXW8+8
ZPrAILf2aNLO7MZ5nMnfWJK2jXNpA1h33STxtR37m0wd3ffgqqVPUNgbTYfu0AGDAsDcggXspJVe
EGHD+KXgnIMA4HbKMdEzVxSmp8E6FacQDeXyNSBhapz+DbNnjKzv/Nf+zPQYePk6MksWW8QK+VeW
7lopwqSkZaG3m14zOKyGO5gY3yAYKHXoG3cZBnXYGRXarBKJO7UMV1FIN7Svt9FMO8rlfVBpa2EC
pZ3SSlZ4FgzrYMYFxK/IzRjnO++/+LYLbkMjEXdFjsHQFy6ixyGI/a0SQcN206eo5Lsw4AeHsr72
1ZUGiiFmeA042V2V40rN6uEwnVL+WOXLG4XtQEFrGUc82TzNUfhRFeVy4k+ZOBrNwnADvGO6hXav
eHwKdZ0+YcPBarYITbRVyslZZbYaEwd6yaMbPtTiUs2Fwa4lvGMjNhmIp3v4TuWWc+AvsOsfC07R
Me44diXmyBgrMTwAExXOXpm9EpnuWoKjsI0L/y5pY7kJSvAncYqs0TSdhbuxIvI3f6n1uMeSBNql
mHyJ0cEG6Rm/W4/6cDGDSjoOvUQTud2MpHNyZUI1lFpvUYlauTVL0QkUANpZqmN5MqRmJcocHIcM
gheC2raAXQEGauwPvNJiWdUsKULXkWtu1JOvoCQKMbEezWOOC9/wYjoQSl2eT+E6hzJQpPf/CDGp
K5NVSEG8SGaiWF8LBXM5C9IDM4MrkdA9UriRtiZU2kHOEI7MDM7clPobNTeuciRrB3H+4svFJvX8
Zvv/P43jUm7i5tClnzrzgfaJ7DHSa/4i41Etq5gwlKDMRO6xOhQz6zsXAsZCdWwtetPXh1YDEhhF
9UOU4XLyKOvLYKIXnRv9MYNQOzJ/46RP3wl8mcWkauMuy1oM8xjxE++t1zp8zlLLmYKRMnhg4aWU
QLBwPvc0CCw9x19iMlCN+ETS1YLjD4W610dpM39zBh/1JkzmKWO8ippfOy+QvvI++2hDxtDEcv7S
tRYZh22YwbCVyJtMeJU4m0AMazXFzdigIimTmGwiegVRjV0rV8aX7KF0N0JjHqMw8BdJaLYHHilT
C9GSUrG75bALTGjyUu4bu0KKSwit7Gm9an5oCsz1ZLDK+5hJePh0wkg+eKU+U4t7NJjepQCKlqd4
YXGNGE42f2vh9ZdgEPvjpDNKUNV1eYMfIFnGYaxg6ir2FSff0xhG/WaymKZYNYZ0ZNAJrERFWAps
EGtWIzzFbQXhRsFlOx4rjT1rSCaEojYvbkVi7IUO0KVKkNHsfxJ/YvnXIxFElQUdJZrddRoTv60Z
PWCiYksm5xKjkONtHphE9c2RJlpF54KRRI1dh3RaBYDQ64vgBxVOcBnbF6ccsZLacwSsDCGGwjjz
hTetzr4As5GCVqg5OwnXA1U7+2eVrHO9M98nYy3m6UZhFtS5A/n+MMG9gJhepBpThnWgutgLupto
WQloJxXlVzDLZ1/Dw+qb6JD7HAyFjlNWt+Lx6jzbSjeDtjXpxDGMMQU2w0FYshkK2l5UjIuZU8dr
JLTKcvGsz9PpjENADJDirZ/9iUqNHWxLMJghRSWk0fHQEJObLZwrHWUbuxUxfRAK2hU/noILwlId
VXLTDGbpl4wJGY9MulInZw50oCCAVopWin5oMHXr/CANE/ZQtNQFxx7IGhMaczolKCCcEZgXbQO4
L6VDgkjsJ5ccHhVGAG4Y5G6yBIV/DAkN85kYywafLFUYIgNGmVp/BcpbzAh6s7nm3o2Dm5eimWyZ
btNKF3hD+GSU8chZPfNdNnFPW2nyEsMsiROapQRNTBq87TLT3CiCtUE7PiFuwWwDEPbCutfOfvDj
hW/MUInydSjzOaGYoWsviDvQyqE5MZvxcNdlJ5QcvKyFtE/JT1NuTypzG7Uv2biN4n1QrpJy7eAO
iO8jBj/J5A/jFTXW4xazbwVSRP6FVoiFhNG0UIioAcdTWa0y9Sq2j4TzTl4ZaGHomOxxAaF2IoHw
KTfU6Li4LwBwNsCAbOUZ9w7JfRLhIEkIt+i0hE7y/84DHgJQt+UwBzgYeYA3OdLhq7l0R9Hx30Yn
ujPQ3FVnXZyEVzdPQ6y+Z1sJ0PcJrx1mCVu8zCe1P+PWvawbpjlyXJNi6/K9GXY0FPyrf0WSoANH
aMMELyltJIvnS2eXcIuQNFdKzQM0mUSUPlv2iT7lLmNmuCebW4kDrUAIAhq0tHRlUVAGh8oqnVw1
dk18/+F26s/CE/uptC+PdNCsCpsq5xY7PkI/wg6veuMWyvs8g5HXgDRBbJpwHv57Vj852dS8/y4s
l7J2lCE0a0smVZi/qF9MUhp4GURqGSqJuIAXCL4LOSZsi+QTp3MO3saDNrXHSKoL+yDaY/uxyiX9
QFYudFQjv0TWgSwAiV3skLgvmURDDJtbpP+rERGoNK7qm/E1fbX9vRbWzJP18segrOlBFAZ37a6K
T0hGGTeYYGy5QCEHzGZFicRQM8HftaSF/B3nSqk4WZiY0vrbVO7otDacUKO8994tTW/JeMsBZ08n
nfm48ZooR1Deo+hhTGfyBX5pE4ULvAOqLg6tkY41zfAdaQXWmnm5YRIoc15IZBNbQ6lewLw3/LMx
9hwEV7XlmD2PNd0yXL1kWjMSGSamN5JC36OwbrpfwX/vIwbvWLQCse42CT+Qv4hfjo9AznCkZYrZ
3+8chcymBwUbNdo1WNU0+9wKrlLc6uY9I5mdL/vwCG+0zfZ+zvicN6PaBfqWQbWSt5uao8xkE5gP
Ef2AlW9iA0VaOE41VuaL0KFIwFSfX7AYrpX2aWAbtwg0hP0+NFbgvNe9yl9lg4dSDOb27LPRdEax
X4qUbI15UPurSe9lYOiNR/kX+F+ycjeih+J9ZoHTlQdDfuuwjMTaCoB2ny65FYcMoaPuzhWUZwtq
lQazTb342S0VbmP/GQmfKma7MUB6lt+96EnEsTBBM7KYm5+VwbpA3RzTXC4abakjDyNGcBsq+JB5
0mhIUhFvDPFtaqNVTDM47FGEsx180zRGQ8NS899r2xJfNNvNVNxZYMj1DXiVugIZ4uJbR4i9nEX6
cu50kpVHXFYTXrsDdIRMIueqrJtned5pS2s0ymUbh24Ar8WbaNBr1H4/AW1s9CtGzNlDjvUAcc2S
/qDB49Keo0wRDdaGnGoXzV3Jl5Ef0Bk4qiQEKLPjYGzIGfISmOFqkYPCxV4t8arX1BMhzUsL+Xxh
vNADnzX4vMewye7490patws6f7zMkvRqQKwMN7C16Ml/60T1VpT9A+4MnNaF6Ub0an0H33TAzE/z
1DDSh7m2JLdFHOaEqlCYEebsCAYC0hrbP3jQeV4u/UntVrywTLPmzZ+Itoj/CuMRSve0+qqnA4kV
AqGEcoA7MmJkUY8nFGBMppz8CRfNPVh0blKG1Eo/HUCiO0ilX/8W3qIPnVNZzFCaBePiTsJ5Jq7u
YmVdQBdoOPEdmlTdGi1ioSuOy05YGPCOOHc8xGd5i8k9PdWv4tecndAYK5dlthbpL6TMFRKSqyLR
YD+U9dmiK4Gqk529itlz9zmQYfA5ypcaV3Oiflsl7A3usomL42G3FflBNdtKz7RQYUSNpwJOCroh
bem0PB2TuZKDO/zejPGjNB2Kj5jdJn+mZHGZ4IEFAiW9KhGcPzzwH/5si8qWbIbquNnxSjJpb3Yf
nQj2+JVJN7RMxQTbeFB5jzVKp1iuMrK/TOLAhAEnNCNiQ25TXMmJQ51BNpcXTPicQTVY1Ijg0/BC
wuj59IpcfNPUdm+ZLFDLgoWW+dDQLZhSJB6osFKzI6/0lTf7jhyVybaHOoL6yaIz3xoG0COFrD5F
4RKqSvYfhgKXdNBsicGaUElajvCQyX5EgvCIZLTsfrQfgAGhxxK6SHoc5zQz5wgtwCf2Row7TF5G
cy6xtnOCmh8JY9PRHdY3Ubmp8Y+LDoFgE++1uRoIxk9Yw3nAGWuytIoVEzQRP4F9xbYW4/2zAVLD
wancBOHAvAT9QYh2QvFQugPtO1/Y2R4iYCT8+v1bZL2F2keG2UvmpWGA6kzYV0SPOfvDXcA+UJoL
hfSmgpytl5RJfPiB0jkaFNekLZzMN4GuMQGIwl9sydvjAcmh5Nb5G5Z+IX0Xae2axwAvbpwfoXgB
ibflCquLr7yQ2ghH1wjSObZNj1QkQNuUP4z3OZFo5+/FkBWMVgv9qqnfkV4gLJmazUqbpH2XnUrR
WpcDOQcVoxxzVicascYA3t3iDgmXtR7eRCyTvp7aqvdkJ7O0bz2ft2ymx0JGxhpWZ3+69wzBvo/8
5JI2t8HqxA0RY1Fg0AWH2PdOZXAZAf/0XQg/zOZz9DXUai7szCNhYlDIS4hh3je8hE7/yuRfIZvD
0LzXxZgIvx7lWRdAJ6n0nvV2XJU+PGjXFzcGibLWNXzXKE4BER/ysv0qH0j76v26q+gksnE6CEil
uQyEYRkS4J/qY2uyt5fkIudQVcLQCiqejijPaQ4l4W+bQ2K8LkRTKhOPDD9WOVbvGDX7wF5lWSc8
0ol2zZFiVYdngEtkEFsNTRu7TG4diXORHVNe2T05j8f2kNymXUW79VLapOFBkhBLpYlG41XYQ1Hg
0Eq2SUT/4AfeC19F3P7Agl5YB/J1mJG7nZKepuFoNg8zeNbi3fAfmnFSm5+5DSwax9q4af6D2TDp
cOI7VHGrGa6oE+kk6unCamCoNsmFJjul5PRN14zWwcAOl72z+s8hDygIiS3SeftP9kAenE2FuJ0Z
5U5JLRtHKfhgGYFprKBMZO2G51fL7kO55uRSBDPrY9dTfoUbBYiXvtbilUwqEyXCKWM+bFLDLqDo
Nl6rIlhvjVezBPZBhIebLVJs+neNv6yogY1VikqCGM+i5kffJX3xqqA1/VncizNNhVt2w+qpkF/8
Cr7rq/CS/2gGxZlbGGujcQkZkkOzwNeLlzZKN6RnVOg8Cp1T5YcDFRkc8nYYW1u6A4l3UKUts3Fe
WuOOqQtwgGMXK5X+f/sVXXPcJDrycXaurEMjvXX+lck/lr4m32cKjK/ZqdKdJC1itSD9BXRNSw3P
qvrdMJC2wEnhDR/QSplSserMhy5diHYgIh8y84GVBOcTrnXVAOAYfZQ8LJ71BN7KZk3uueJ0iBlR
Q5JDX7EnTrmxsPeFvW4+5cHJmRFfLqFyWcapMj476Ydrw1YUGW+T+as0GLN3ASMkrOuUPdT6rHBv
h8dS26r9vtH3auGaPZMVjx7ePI+faRErs34rdPUgG5dS885v9MY96NYCkpR6SId9SG3cwyXqNhWl
ZKpsMoDAeE3RC/EtVGjD6IEbdnZqKdZBCgacT0rlyB8cZylFBC/YeukPW0BgAbFEbF7j7xmAmihO
HFAdLueRFIwOVukn2yQZOGOigvoSPQtnChktvwKHaMYHGbsPOzf+gIbMMqGK4xgToa4w42yCyJXC
M3/GZ8Z24RDVESWnxKdCIPl3YIEk5m8t5X20xjDUTDZQQjfLd9lnHy5oKX/Wm/I926an4CM8JQ+/
eqqeXX+F8oN/W2faUrP75A1nJiTq93JaQocD48HCmQXYEzsHqwjbGSDNTD17XA6tdvnoQ+MeY2uD
KY0cC6siWynhF48QwTLpNrrqQaDq67D0LdlvpXBPw6f7jjh//sVv6kWr1vOImzdqRO5NTrJ4HHlg
6FmQlwSnwT8xZoB2RQ9Jy1Y61IFJZrGyRf6pGCz2UeHNEJbs+Xm0Be0GKg6IIoKgGG1Hwn0wN4g/
4niYg1TmaSouOpsQMeUmJNNMU3EqDpJ1KPqbga+UeQLbOJA4YIpYcavR1hOUTcI+ejveUw1SXgOE
Zq6B6K4n1Nk+wRzUDHQ9Lc1cnymJUOxZGkbELhEWBXlIfmVYV0K8JNPsPahoS/HvrLxUHrbjSjgZ
0UdNaFg8MGabG+JrgDCNMjkbjuQBxJXXbnBaSXCaBE3fhhI914GagbOM8tZgi+4tLqAwuRbZllob
lylGpDxEjVV+pfIycViDQd0JyNl7kRkbE15sEIbGlwLwKa8qW6VEhK9mumrvbyrMCHNMj+SYwCYi
cXA1WLwCvAotnoU01UmHYQyxpluJH8hnX0y7R5e9twzL8Mvvxv+MGFOc3DoPJwn94Prl+QclATSA
b2rJONsMKk7vyP4tp2tO8Snibk7bUx4fE5U4uYuio6QHnzGkupudmDojJmcEFjRN7BmcqTlLEn7A
pzXlJ7J+eBiIi1uQVVo7YawkyEafe3COEiBz6PRJ5hT5r1BevOYqiedQoSvPZIedJix1/RkaJTMx
sSRra7/aRyXg/ubg6beYx8nQNnGwIT7ika3D2Q+lyg2EU6kj4fG4EbDWQh5cGokShh56+RoTcIOX
rN6Fgmz8cRCPorge6Mf0ynvTs0HqkOTki6R/q82+FokkQ3JU7iExFfHAsa+U2d2+kvy9Kg/MZs+j
DfUNZ2ujRkyDt2ueAtLD41nuPzT2c9SfNH+jr8sNDmtaZgUtEJROCC46Nwurbqpd6PPMvnnTwHoR
bTgMIUJQ01LIUOVSvRKIyEYJ5sR/Hg1LjQ/uJbA1NHXQf/6S3tv8FAJCgSSKNx4mJ6sAgbsk3Eng
edxIs1msWRPh4aDuULVS/RCbnFOVFNHsvP2SXYJ8OMkiNsck5pP1DgjMpHFxDmvkCrSfrLpLwkHw
XUbICHAO8CGGGamPDREtb3JSy2biEIF5umicl7nokbCdcD9GSKZReAWqEUO6Tdb4CGkcxoB146Ua
L6XSYWLSCN/O2JbjeOiLwW5HF+cRYub4y7pPCjJE7oKN0eD/dAjXU4dRhEEnSCU3x5YyZe8WJWW8
ZqYgJBFGN+jttVS2NHQXOQDLFNvfehC+JmUZjut4cCy8e8hmxdIg3MTX9CUM7NAMac7S2Y7KrFaE
EcwpPTjxLcKCB0led9tuqQ9LU3YhPJTEe7QfJru0ybqmZ1ZTZNqAtf3ExbveB+uyX/v6ORT+MpZ3
PX805rse628JFfwwfdWRiw6kSOiphEzXDdU+eitz3tdCUq37oSP7x4k63xjDW6a7Wumk5TUbziWK
JD3YyVyUjC3w7u2AVwWUDhadWZbRz8BEqG+5n5I82Oo/gPF4F4hzi+6LmICPR5uMhIlJj7b+gv1n
hTNEfUx3AuYMqe72Kq4WKlJKiMBRRwJG1OM2kjIB2Ppa4EG/9b/1bzljOprkgmXFKeXdHFXIbWpl
7EdBZs/CPM4bLhzWGZ5baB0jFs1i7we3oUAmSi/66HpknSAlxqzhTJP8jnr2qEX/gSr4EV+kZzm6
PmZ/eCg0jiB16zZJu/I3vlQna4cF/i0Db/Jqbrwgtlbc6AlowKHtHGYsM7rGnhg4y0Ohgetg2slC
6c6pdjO1IyHOuagf//o+vPQxvzX1xGumBmKIaRIwLCf2x1QuN1LWM4uwxTVo9TEtuPRoGPRrmd0s
YDEHWmh4ATVHHtmqIOOGHoofrcr1Yz/SB6vjlz8FHaFdTzz//9LlOTBII3nqundAu0HRZDjcRWvU
ccsgTE76EACrUmHN1KdLJ+JczWYPacvY055xkDRzhn0c6/khoUxp40ZDNU+eYqgs00Al36ZH2q58
Ri3SZK1xYG277COFHS+I+mwpi//6lhwFwyu2iZRSgI8icz/YzPsGmGNOe4HpkrEngCqnnMqZlOSE
GiCRIl2xdZjLStLBamQxNLEqv9IXu3KynOYTBVAmnI0cIYAGr8BJwJjmULcEtufyMrhpnR4WrrTK
NqNdLZVF9y4fKL+8XyLuA4ETvnuFYn2i3Yq4XeDC4QVNoNZuqcpvACWe88SI+EBI+4t06gHuLKqX
dMOK1NmodIgoGxSYhEkOwUrYzZDR/ItlakVmZovEha2Qo39B92CmCIKoYP0cLzl2l5f+QPeYnfQc
7NGWbxykwGjuSUfwPybZANazUbFt/aoCg+Y/0RRakUpXj/XOOvdPC8YrA87tAGI0lNGn7mhLY880
IcJv+3oL4TPle1VrJ51xVclX+UhAF88eGE1KTMO21tmrYF4a1E6yNzj5GUOM1Fr00Ov0mS8q7PHs
g8kA1C0u6OYB37tOPzC5Z765dIMk7QjaHvy0+eBdoT9ASigYC7cdBDZ3zlHBfR48jTO2B1oKJbx5
jC7JNjiVtBR4HYRQrDWEl4f/RtnHyX2b7QGgLoP9jCn2Pt8sqoK1dEMbm9+RxawQi7PvItigea0A
98wQdn/ZrdiJ+VsYQUK95/+BJ3/68UXF2oz776hzieDPTT/ilToxfM4xAcsJn4O4m1BIcqcLXdiH
7F58O3DsWYFdq1Cqz+WOJIn13n+xzTvlGs0k/zKvkroMfkmSjyj5++ZdOpdr/Tof+M944RVYIKwJ
i/yZK2vrrpz5RC0mM+3mswc0QQrnD++XBbbd4okUL9WLSBHg9fpNtIErvfG5bGXwvHy0K9Ou86Vx
Z7Ancixn6xW0cVCtPPWgbqGc7aFhSz/cesCo5ylOM+QDTZCPQf3g9Csw8wbmTjAXvljp+P2QC0gF
1SyVs3qUNrlTOqDPcz5cokzV9/wxb8iX2x9f/sJf8DgCRt2kLpg3G63UZvcpl8O36ibnGXUY/uE9
2VLlzuTQA4D7E4OamESdbLI99GeHiDvYd26q8Tpeaeakjv/Ge7ZIIo6294C5v2cn3MsOXq/TPNXJ
xgy1Hfnz3Uo/8LqDvbHXnXLXrsMbU/AMyMX+sxW3gbc29uJRvnbgz5aQc3l0pdfcHlrlV8ByTrbn
rbzxtgvI+Apsf/+Zc61ZG4qlcuNNE+vA5opVOsAZSv5o1nypSrCxYPE5jlv9A2gn8YAU5uP8Kql5
1p4rbrtXi4vSIo3o6B8D4doFJZS4nVsb3L8hMzcW1gnv272kmHOTfbNSD9279kNrahPshTXnjSWw
SMHBE7n4Gh16m/4aJawH4ITXnC+0HHklTMUJuKrDGVYTNy/3AwGKvXViUwEjzooRzvR4jk/cSEAS
AebyNHkKs8DQmJjEhvqzR7rUDzmSx4zpZ2rNzWDEwMCA3gX+bfgulAZu+aecADJv9GPwUDbJa0dp
xztHZgfFqbWb4Zy90Cmy8IHojJ2654bFYMKkhQt1MgY3lrZvmt7NewHWD5oIPCNYCvUSb6W1hgWw
AlzYLCk4GeLESfA7pMVxkC90ux1PWXERuEjNN0TPi3ngQ9BIYWznDtlrzBhRywlzVZZv5aeMbnQf
XsoJswJFJJeNdZUnf7pxKQkNTueJx+w+LnD6fps3gCY20GP5Opz4mLi8uuu50gpa5glE/YoZ0DQ+
iR8M4HAu4TVe4wbdFC/vwbOA0t7cMULT/Hmb6dbch7LL3ISF9uIFGSfxwnkVYYmrJZ0S4n+IvCY5
KweqCQ8fh1EWzR6cGIvvR/eSVjSID9Mej3j6Ob2opyoKO9tPlzTFYAaBxRHhR3Ib4Z+Eg6QCfUTV
Tf9k7UW7bJD3XbQvWZDzI25fgE00+GGpoM/J8jYkD/1HtQTM8pO7KPwcXv4nfy81v8D/byFI8PIi
QCPpbA1vP8PoiYDT8yR+ApkWhFWB3YzcwUf33Xxzo/h//cUKdsmLq6geuKAMMSGTEs13E5jns56e
G7553k4KljkB6W44einqO2Xa3OaLzVn+TulA8krpz5zBEzu+0z2jW7wVIKfSoJwXKCpN1hKRH7Zo
vq1b/YcZVXV4uMQMOjkPtE1E7kfYsyLTGQPcylliz7AHaKQnibENyar8ZQSoY7pc2gMpRDZW89as
5A+zjdhslBvWerqAx/ytdbpV960PJ41GMo2XyTrRjxG+qdOP+OLpUdBb+bSe5VH4BlTPfxCMDep9
8QKMG9kYcCsqC8r2eXoAul1PS+CP/jMPUnqs9upFNuwofde6p47vy9pK4YfETe2jWtu16MqXYTWt
ULnHT7QQwEr1W7hmEAMQY1e3SUAi+oo0BWl+TksGU+PtJ1SdXtDP839Mndly4sq2rp9IEWpBugX1
9BiM4YYosFEL6kBIevr9pT3PihNb4bVnle0Ckcoc4x9/E0qHYjzFilWZP/kCEeAbAXBDwa0bLu5M
/We1fO66Ha0ShIdQmykHVvhrDS0HOvj7h6VHCNSE3oD5d7NMv++oeGub1yEX0POcQnKwETbA/4oj
aukSi8D7Dxp9YG1vYA1RI/N43eAlFv/GX+jkH0cq63fhFBvcQlfS0tqOl8a2J+P4GztMaLOIclvA
jAu6LoIaIPSjuiP0pFmK9M/OxrcNQ7I3J0rr6+uIZgkzm0l+KS/JIrXT1fMjYYL+3c5j7GdBGKoN
DZ3JtH0Q43KVzeNmzGP29eMzSLaPIPuH35eHgO46wta7Dqwrj6+lzrWv5h/IzPTlwVKIphCqMgdJ
OuLzFYEHU8PF36Ne5y5U2slffEI1XTECZKmII1F8RUDHPftE5/ppzJnYF6ZNcJpP0E6oOncEycLW
jh0hh7b/PRAc0s7aGYL0UUDPFgw+liA7aHox1KVqAuTh65iUM0TFJUulyEJhJ1Sy6/pOigLJlzZu
5Y8Df4+Wu5J8kCAYQjxjxvJxsMauuTvv9GO2jwQGXJysS/1LMyhh6ZI8KIbjq7tDRtK8+eQMYm8v
IRX/48DCWL856dPOPm/O7f68IdODowfv/ElCPhOuFMPkwrPzL96xNUf/lBXxKvgRUbxqH6gXiKSd
YqqJCnYRfSY3xrbnPQUY6BDO0zihFTcIj2zHmsiwGa/Yvx/z7JMdlySHuwffhGeGNYRJ7nNebbvv
NmCsYG7ENJpjFa8OB1V3F5DRnE/qHW0Anqgn9GnMPPDcG2aZIzvvf6rJhjmpNk+8lFVHdLh7QnQ6
D1OTxjPclh3NHl+B2Yt/6focYlLiVd7gm2sT3YHDjYw/tJnuGNCGpqMbbNV0DbNxiLy0CZhxYMQJ
BRaGdoAXonp3GE5U/UR/rEFBuq9yzsP+WMPJDSEfImqjWXoQ8UdjA3F5NFFvHZsBVorrYik7EABs
+kgv/bgvRjQoul14io/18REDXHs4SMts34whdgiXVZLIWJQMyg7xihZ60PwRPrFvYa86Hi2Ysb+E
w8fk/S9qJrVqN//S7xqbQlxoSPaG5BJ7yjyD871VfJzuycKzAz5MbM0zN/o0F4JZk+zxUCrnv5Qd
KOkoGf1kIy0jetoPXkG+krE2dCy3mxOz9iV9YDfEHOfdT6rPfDcEih/BZrTPASlHvuKPRowd/X6v
zdPjMDcJc+ZozYMzuSPUL1c6OuLG8HKmPjFzm5UorbB2mOUrJWHYNXl88A5HyzsuoW58lK58CJhb
QGW+N5N2Z8zlH3Ri6QyPDMWn32aeRR86xftXbf2aKV0zK6CsxBM8UdSf8giftrEYoixpTrePXbSF
UIKZcH/LdzUUpSKEjzBjiwteaLbYV1ZQSe1ik5yeh/KiB+Zc/YYJ32GlHc+kf+nh/HK0rQxf2aMC
s/Vp4gOGlOs2GHaZo/j3RTuDJNpjygLEZ+ARjdRnV870b9OWiI/Asomkgm6GKS/GwMIFSzi02X3r
Y9II69MBiDTDJ47j+g9iPlsidgK7FJToqXm0mMMPF4JG2TsmA4guZabHDsNefQ71abG5Q9eFU4+1
7mgqlvLoJpbbc0VukY8o829LKa44Djz8kuQ2DWdJEcbDvvyi9EFVD/HeYlq5fy0wJeHWbV4eJ021
wAQV+98kxJzzwlLNpjKb9AxmNdPLL/mTonzJMs9jZxSCZeOMwPlF5jn3F/NQ4SUpdhQYSEeiE8K3
VwfxOsnDESJOMnF2sJzC8puz3Wu8LFRYpO8JpPGn6Zog1+f+y0AOOMtCEDKGztEE/WypB7320R0e
mKMhh/CGee/oN83V/9238Zq8WHxe8FDTPjH4hFeYf9eUGRWQMt7OTrwikmr/AMIEGRjcp11/Ucir
G1H/Dq7x9QzE956D8TZaZOjhFrCN3gzaf85HyAv3sFwVe3ZfwCy2xzuCpRRJACQQx2CmALxweB3h
Uu+GTbc5M9N/TrsNe3jpq2sYQy7lRcCn57acsjfYityoNug+qIe8wgOLj0AXZmrsKxcESXwaEp+8
WJnApq6OH96kPzG0A+6f8eg3m/eijifNT5pNQdXc8cziPZVBG3nUVtZXTA8ID66dp+vxFyNaJZ0j
3QBP7SnwFI/ZBZpLfNuhq/GgoryfNyeNjNWN5WbL8UqDBXMT+VYdREGmK6jRvpoifIJvMd/iwdA4
qXBMhN+OdAjDRTAuhgKI/0QNRP2YAxUrwGMT/Rbj3+wlYXsoDzhAdEwgQVcw1FuXB07FRZLZFCSU
E+QAlcKfcYS1NxUjJhrUIhtzD7HB3KMXhDGON/w3DTR0iJ7ZxTcvLWX9ujjLWTsKT+n7TGwE2LpL
KMEymkLN2TeXEbd2BVcKENB5eOkPjDAEmiBBOQbpVJwPWy4EzhI9lk3v0zRwxMn6zESviCW7BasI
NQ0Gr91cA6Wd3BG7CLMjpHWcpE4BjCk76H8xOAK5uRVfj9kTygGmNk8M/TGjV/F7ZndCSoNdhafN
NRAnqnbAdExzhXgJcgGTbgXTQSbgPqnWGIWLTn/8wZCLsrMExQtRbZElluD4LG2hTzERPJgc+sOF
PY+z54nD0AfMIec5U49Z9J3AZpy0BzZW1PeevGDR87Otm/TeMBObxUf3Efm0egBb7MUNspcKUpwL
k3o18uRpOzfcu4OhvGcQjXsYZpxG1Q/b1Rae+QR5E/YK81Tzh2whoXYAG3suNDUY7fgvNYA5goiJ
Uh3RMia0axG3c5+ebaRoYnOYYGIdRv8wwzwxg4cuQFECFWrkUQD0zpmmiHeEgYb39O/TaGE5aoA9
4X7YRAjNoIKtYMrBCHU1RvKbiH5MdxIzSP+1rGRprRmutMkC0pa8e49nBAGYk2guB7iAOxb9tYXf
GhpKkKF8w9Oc7F8p+YDYdUNFyGbA91vIL+zuAwcVTguf0heEMnbS7lIiu8QBv9y/+Jc5vpMMXMDt
mpm0rBaP1XsBR/aDbSw6dfxek05yYi3jfHH+Rvz2xFWjnsYXFoe2wC+pc5SRTfNkJ8GIDXWTfuqr
6ksnjBAr3ucUOVr2xpdJXEDI6YVnR1+THxtQAnE6s1X+RRa0c4y+IHXmO9im0moA4IX85IPb44gI
w4UoAqwCWWoE77losYmznGacYe3hTDmajkLOpMelGuNHsSO3t549KY66C6rP9sIqlzEUvWAfBuIN
y5AVwLpiUfOdENHlNTufop2kAkIU45gQH0OIP++nzbHK78Xigz1b4inZsxJT0Lmves2+F+EH3U7Z
mv0Xf8xwZtLrMB7R9wRj1a8ZfVvIxWatGvQPEhkwH8KoyTHPfmy6eWFLanAnYJH0Qzyee+h0dp3b
Bt79UH5P7y9zlexGnB32s3GZlLVLAz5dz01zRhrmKfjqTLEISdjCeZG4rUIB0+1UX8mpEwy619BE
QlBopnlCKOoLBgrGa0wYum+Jk0XE6gyT92f1idu+ch0AfL7ME9uEvmDreG+MnbwkgidZj3r7Hbvw
2d5gjaANCkFGpxaTYfpU8M8Sz/AFjF12TNha3ZViMpkkS+gUHrv7FP/fhbR8MAiSRakf7aP94yCv
lW2/RrsyLLVTRmTCtduglOfNZKRdAHWU3pi6k89gbWy3ySI/2xbyFpi9jPuVWfTGLnEzxmJ4jUkD
jgCvBx7HfD/9RmjkHg8sIormAVwLcWliflPvpM30+XsuK7RuoLmMtUjF/BguwLjEAagM8Zjr1aWj
gmTwXrGBwt1gzyYZhblbr94n65Btkk1aBFmo/7zxi+dIgJ/FM9aQ+UccZQbqOGGKQpWrs7HreOsI
LYEuHAuWTTSe1LrHaVxkl77djPEuTb1s3x66g3LQZsb8vuWcf0qLmDidaAla0E+L2ygJIERiUUC7
8ZRQa01Mc8lMUffGq3RHbIAbwVihu9BmhRf93D08gHBiti8Cy8SW032HAqIUyDKMvBbuh9P0l6Kw
TbA04K/gheyDX0aiDr6qlFGz0db6BtMNCqLyCp9UmQHzWnofhqrRP1L0nvRb1eRCZDDJpNIq+af2
K7pIuiLW0WNegSbm83Rec2jSOMKT+dF26nI4KoH23a3ES0EMAt8BlAskqnN177yJttI12aZrmZov
c5Iw2RRMpV39WGNfRH9ILsORDZsKAn9Im3nWhozGsHZJiWIVKiuGOpPWvoh9/iHKcO1ASZGEAJit
E2XO89JoH9ki/rj/JKQajhbKTKN31eZE0UagWP8iLUwh/GKKzcx2jhQVpZBpV//0kEg98PqaELrI
FmgiQOpS3HUMOEGPOMrqABK8Q2fEe8ncF6fd+SQOggH4eOR1LsIoMKELvGP/eWB0ODr7iOrV9Xku
Fmc6qdla8ZT5ll/OX5uc8uBKYD12IYkmupeCCtMyYD265SUGZ0jT4Tsj3D1hz0/wZwk6AzIEuZLU
kY6Tk9mLGpCNgiU1CBd04+TGsmH9dF/N7QntDSJYD18DMGEUYkxffAIHnTfMJZlDYnAhfSX0QQwH
B+IikZbreGEBdU1EWTfYnb99ziA0LM/M18QboLUw45m2LGemnbp3YEbMea/sATVgFp8AJMTyk1Hn
2cO0EUzYXD+zTW4s2m6ushs+V9ZyoGVpg2YD4OVJTt8Gj0egr+X1aE5QER7H0XzwFO/ljj7qm3Ua
jwiHhTy50uLpGVYy9LOPxlrFOHfA6l3B1q4dOIRBdb0TYjHtv99rDnH1m2ZoZ+7YCuhJ1vgSwcU7
4SXwEJqG4Y4+mJGtA53w0RBhd96oIVYV3FEbDYaPSHhTLLoZOqF2luzHzOZOWrZg022ZFBzYf0Hk
UDYdDKfbGCf9NelCYyNfux5HY7u+va/WiWj4lTnXbXNnbMdbwjCxBfGiE2VPQosTzR478lCe/UG6
0nMnvHFuJq4OYAfarMMI44eNlFEeORP7+wY3K9JgAmtpirp9yuJIPHSujBbY9UpHcDDhi9gtTQdt
FI/s+0YxeydZCJt6NpFNspRW5Lwt+bggQ85xV32sopDpNUdyEna6zydeLHCS6RK3PST7+GybxlSn
R71Y2SLznrTzuMlT5IAcgFvDb5iQ4Erph4qQSDSCbW/RjTRB+QRLQtvhIkX9jS/gy6Xsjr3Gl76b
i2RnGCshsEMqdCbVUZEmxhF/vftBWd+hq5YTY6cu3hTP2ofxkc8Z5X6yVJfA2nPFrkJaqsl9YS01
5mTAIeoe+c2Uit1B0VQy+i/2+rquPJl/kRCGOTa7OEtYCCamZe8/fHodCBY8lN81vEbRJRE+n+Oz
A8J3YASfg07sIU0sMWb6LIN6LnP6Upx8AP8UxKwHSDc8MH+2Be2r3FFwBc9VtYhONPUqAtzU9qR6
yqHP8/sm5pbqMsH6CCIrQooQ1zfjZJysEwrPFtgV3gmpCNt8i62sW6z0i0xhvh8XLmlf7wscaG3W
MBZxdF+eG7eGshsXXMRiVPan8aKGuUIfCpIPcY1DkBOwQKsuRiY2tQhnkbW8e9RclP7sjjSIYbcD
aSkThAmIZhdpO+0gnmRBeQbOmoL59Te2dN4b6ApNFuBXhIiJ/+FkAvS/om5hlFQGvTPMx35D7hS3
7P6DE162eM7KA8QgtVmxGo0tEX087E26HJPHx13oQpyczswYLZc9BdJF/2Iu4r6hUISoz58kdc2w
LCHc8zmBmI6uHGNK5y15Z1zk8CXdSv/4DIclb/cZyvR48x5Tw40oPo9ZbOsggPMiqP9hQfBcvlbV
h5Et1QOqd+7eHLLnJ3TC5fP2/lJ4dyd5lfK5CobTtF+bSIMIlO7tDtSSjocpL86T+/63INBBNEDa
JF4mVslTzC3dF0HeZIYS99Rs8S4GVHugfXFRAabcVoTmN3tUXZFSNZ/GVw2aEOLX50oH3FNnEdrH
SbbHdQ735idpt2gYCNA7UF8/aEJ5lo0t519J3dr5AGkcO/jQbXniQBZ/ycg9uLF6ZLICxIfMqlhm
WyR5wxwmzLXAkZF8Yuok9oL+mB7I/Z7TQHxUV/yjpM7pkb7CB6aBD0nHAlXhMKLrXxrY0nEygeay
f7DxY1bJJiT4LHh/7UbAs2uTwFx9ikCOoyJ2+bQveLu2Y1aIU1B2IP7lDvajuUlAxnmWZBdjy06V
gUlkG46VZYzXGLIhihZpScD72e5mA/scjLNhJ3JOCq9ZMseDamx8MHdXVgx6BSAL/xszIWxoQF8Z
NUmr5rNYJr5Bkni+GuhfLNxhgTiKOaUw5BKaN3l1bmlj1KZdavrqSdmvnI2wnRkgavvBty7abJgN
h0if1Ac2Cn7a2tItXgDSP2SHbAf6ZXvwpTFwgAfBnJESVZGk36EVJDAuXmRULp8GJvtzzjQ9meGi
Ir+gq24m5q4/Yimj2wrY9/cwPvbs0ZfX08blOwMOOeQX433FPuVoORWqq6df0cfvdKiNF2B2+ahK
V2W0gdOobfkbbcu9REm7s5yGQ0scOS86QTa/TgskJKvQdHURUZEqDleMe2LhmGC1WMD3Nugf/m5g
8j17e5BgdPb0yBybFuAOEKTZgEIVYi/2PqRxEFNyq3Syg5wI3bgw6nAVBkTYZhluzlyGOi3y7pFX
RF6Jo83mhbmIR5WazLz40II2wvYhPGN/x0HnmiGoijgIHXrFRHcyxK6Mnfk0P+JPCY0i1RNhLDT2
0xbyHBngCFVOHgvOal1sOGhEa0QbD9KsXJwIFJr/0o3K35OJLFooQ6LxskwXspdhumfFNRU3b920
dUV+RCEuKxaXehQqSMXhAvI677hV9IvgXn+3Kks5v8Stkr9pqrjelf8gsRNAocRZ9As/ouKrJlTi
AAn0Bf7MwFSmjGAYcXZyYlJIQ0TpM8ERyzoZjBGEgaEtnbCCpVu79y5XbLhnvF7O5OYxSETHMtWy
UKh0qoVULKEu0fubI/a9KbOHCu2Kp2YeFDml9iB1dbXXZB4RQ7sUvlzsA1RXsQ+R1CB7t/CVAlKo
3xV+W/hm5CdvvyzIW/bpXWMbQLKPfEVxgDE7T8YsuPI4G+tD9JPy/BFUyhNjiRaSRrJ/2mMmzJBY
kBdyHgMynfG5nVbUADtl2RNrOHIQB0gOzSY7V586ZJsVus0CZL03kDZ6GzyJnYw2TtglWPaztxN+
rcgXdAxHTIVU2aVSOX8/C/EPYl4KsY5/6oVeyJj2x0i330cq4ZgDgD86vvgQ6LBldMOiLEwQmQjA
CHo638d+E19aEGb+3Yf9OuJCS3U6ShyZcrDjMYAI6aY1qIHLMseKrINIknhgE2f/9ZpYJKXIHhaF
P2MOrBKHAVwXQBUZc4cNhRFDKYhoMFskeMX+Q/OrlhoZfx8vw/qv84CLtGapf3PaMujKAA6OpS9/
l71tOMoySu34wB9CQqUUAGCXJY9CnyyndowQy+UFEMXAVwzlZHiySDm1U4eXLh4YgH+ETuCBPQ7j
cSgxs6fE+aBtpTgDm0GpCbJ1HjuwHflw+9YZFAeMmHDBv4u0CE4wjgDzm5vdjB2W/P92BzaIEf38
twCmeGaxSu4RuT/+E5J2gKIQw+gvt9JPS91dOxZPMaeK5lRfRebyEQybUtRR48KhBc/HAi0rEi+X
vTz1h97vkkCvgtc4MMrpXZseZAgNuR2/cQgXVzbn8wDuYE/A9d2Yqju6ePRyxcivk+AO3Qp1ENRa
PuRzOGAYjWUy5VIN2nbjmepCELAxuAYzG9WtVDdlyoMllsIdwu6UCy+tuhV7Atp+dlhwMhlOkTLt
ldlLmeGyBXDUAggXGBYFQFv5ZfSdsIn2NucYCw9wRrIgq06lzxZ8eGru2pcLWKR/K1umm8rWFAZs
2A37vPFY/hcAXLzAdw5/i5atkMyRGQvWPLusMZ2CWEG3OKHiGNhnYeyDMd80pHG4O06aLzbd5vdi
081oiAAYQoRZ4DpoEVCnVOzyoSSH0n0GQzFR55SPrZO0PH4THjl5zfrSlq9nK5APpfQGRgS4uFPj
zunZZJfyhv/gA6O14nOiUJTHXk/t7skB9WKGsSTJv/lUNKYs39JTTiUn7tzrqb9A3jrnBYXHBwsG
D5QQZzyw2p/w4HM+5Zf8QkoqjyNXSkrIjjv0fgUsDHqUhqjc4xOtH4gD7JHfC5EAkBA1lvJc05mB
upEdRTLOAAYUoYHG+MrhjOMMw9J5EDcabfPrDcvMo/TrtvTNZ14xldh5dpZnihFy+IrMmTupo8ji
qCsDXoOFi670j9pb+nwCuu45mkhxYjsf7/k01A9gSuGyTLCThjX8VMeDKLfpIRE3KGKt9pxepHoi
0oNAdYNxclbwqfCfg98Ovgoqi/L+2r1tU8EWzo5UcXXIxN62M4xt5ffS8L2NHWNsc435k1tDnUZT
LjmDhJWHw3DroKaTn0L7qC8D4pgftprRsSrEagU545IV13qxJNyiAPpweZS5OMiMnhvPlgsSZtVT
/oA7yH9C+LPTC3G/v7sSC5kNSPpXQyiEgPdyOhKELWKcJq3YC+l/w4gQwZBDjNXBFsrFA1lFApPk
RO4r+w68izhsRASlY7EbTAworFP+GoL372/CJF6q3KcuCgp8ZcdsqPG0hf4JgR5ZL2PyFIO50MB6
TSIHaCk9lxp7e/xNXz2Qz3wAJKRPYJtl66Jn+NtmC3SnkkejzTarQwCkt/puKcs5RXBa5VwBwuHu
YUjMbgR6IgqlBN3LDGYv7RfVE8Ot4eXex5j5Ovxkx44IEg0dkr86sjQLNgPsxFCmFPCNQgw/qKY0
y34ccAaGvEGFMNrp3+CO59ZHBjtq/TeNs3B9mo4UlGKzJp2p9CikpP30nFp0NoO44LqDBnO8PS6j
AJdWXQpKLZBR6cMTKlEJkKdiswH/lmfa6MhDx+HIQ6ZrjvqRXnixz9fn+xgTfmSIoio+qDu+KQJY
YbaWe9X17P69f5mII/hpkkuE3TWV5hVGW2h76Ui+pD2TA5xENjzaDPP4vLlY7X8LXkJ5yFiUkxQd
b2DkDoBsm37EtKNPT8Vf+Mb+XBOgeHYYPiAASnBY/z0Fxo/P9IYZU8oojnBOKtJrnLOzibKxICAW
c0ZWEhYHYCwqiH8dyoSf0bHdeW1oOW4cJmfeRj1vrk3k5HAawHPAFY3J+8oTmKN14OG7stHXPcwb
L/+0KMF0Bxc96ySdXu4rn3a625JcJuP458UKid6Dx+ulzFQz96/MLGofZKip/RS7c4ZupYdPqYUP
BFWEM96zE5iquPCQ5fo7ndDZ49kyFe1fSmvmUykq8Ehil6XAhsSxyago8sRHR3f4hHEItg60aA8j
m0I35o6Ipn7KV/Z4qmzub2nMeL2lEpIiMz0bDFg5UTCl4wVQKPdr3KLQbX0MG/Xj/Jxy8fP6x6PZ
vlxpT76teIyME4+TsDgcBzFBxUgcH7PugY3DTIM9Sw4haQKBLn6x+oRmJd5WCbqnQjCgdiU7wSCf
wH5dOWnEM8MuB3umtZngaKf85RbMNX8LEqWiVpp0G+3Edv9GKIPFR2VLLRa49kuxH7fx4sW+N/Zj
YkQJHxtjGBUMzL6z8A0DIGdXENMsrhy4TSdpzyl/L8pbIxwD2hoYLnuMuJJBXHrkLamzU9LrcEcZ
e10KicKPB3SEwb0OTHTfWXh/hhYlABRzAiQpnGEnwHSSA0yIcpmkGrQygW4GrRyYvBg5SKzg3QQv
BugjT4eHNiUgRMbKrHTT1I3f4pJVlyajBnrA49FyH5ZLHUFLkXCU5k5L5jzhe6xg4GiMaScVrloJ
PYGPLiqK8QgKsi6oq1AH+5/xS7l4Ct64hbpc/GaAWvgo9dsF3UDlQiHP9c48vYfmjzGBh90+bCf4
W4AgmJZQ5+FIiEka7ttAvbjqEBsUaTO1nBOJFQ9zqcfMaUHic0VzXwk8m4vwZQgOXC0oHRNVILvL
0/AYlZjKLMGX0af4B2cANY/8v+I/pwvvQ0OaJeUc8+liz5yMPKMM9388u8hvLf2o889vX46CPgoA
BHevCEvBoC4CQw80PajeDJmCrpmmq8jAInZJ4vQ5XeYk34LuCrswG9idTZKd/a8eZWunW6BVqHRR
jz4OjwsTNmp++oz8kD9bvj5+2wyFABtRQdFn5AzRaOMTj/WKj4w8+UlIsbLNoD6I4DgEEAkjnhKP
HFpKV4tFR/GSBJ+Bp7X7fWBplNny9W9RksFER4165Njg97EJ8JVj4/7FKVZd2ZH+nYXVl/eE1Iic
C0+DE4v+dY0Cz2KuIotSyeoXD3DlKuBrfuOJYnc9h5hlvIVoC1TFRjGObEsa3Ad+WaatNEBc4lIS
8thw1qfAsvPKrtCvEDIq2xETEcmGvEcEnTlpOh8v2xgOhBHURlBW4aNCaB3uXjGZjiGZRyyUezbL
AeKzmah1XT48UxKxeQb05xmzXAUSUuujgRK5AHtqh5gVSckA12PsvH8vBpGUCnyVjzVVGfAGBhmP
aU5MkeRLKqnMfg3NhlQ4GqX35J7M4sMPXCEUizRlJC5jJu9DFKKbONt9572xj+m8R4W4bCLGxHzf
Y67LM3nN+Qc0wdTTQsvaigOVY5yfzHWPSZ8OSPJbvgiuQULhSIoXoypIOw9jlRukd60tfWXoq+Rl
3xcZ7vKJ+/i9RmOHC2/JjmwIxKg/gs0CAb31h4cPJ8j8flzOu2gPwIRkN+CYLqkUL8mPDGOJ2og8
vt9TeithipMuKboMkfdMH8xFE8zRzdcacizr86LGV9q3nDBokGqoRr1tfmfV6Q9uAff6Oxa4i+JA
h5ok/ZMiFzf/Hp2zDQQS397GhYMDCPPBPJUq7fg6/lVYDTLDr0a7yqIS5WJhyWtxN6C5MWrnOaG4
xUaVwTStR/ZapJe/u0RdEB8U2dF31Abdtnr5yqk5Sv+aI232H9YDgBHNKZyZ0/A96o7qmW9Tdxw8
XCQdPQ7Uilzwb5opDxLgyAtfuV+IhAHHb0lPUw58zuQeLJt+/p7CbLd5p78VJV0ifd9r7EmJXybB
QPaAry1o4uRVcj9SWtKulOzVVNAG8/d5pmLquMigNDPZZoLaEEtau7iJvnrXErw8V6rdp+HGSzly
ulBf/Z3sUupHpKIzB+15jV4CGolkV3dwYHf4YJSaCixML2TBP/wfunPKRj2gpgO5PX+zJpvOq7D5
SD1m7/RwzxcWuS5FWMmW8c2MDaAhvVAXjnbcdq4BOc12gJzIDgYb+Cqv9d1Ayhzwcy0uTlcuTlf5
I5pbez42BNP/6yFoI6hgKFcAgcwP4eGIF8DbTmq7fts6guyrfEVfbAw0jIE1BA3DHM5OMyhiR/1q
kEjatfP6KrApHPx37c/5mL3HhU+Gmj9XRMeXlhBB1Mc/Gb0cNGEWfudtIf1RKD4EpeUMh1ILXlD7
ENMg3C8F1YsN8u8XKOyI6Ip9KmZADKn0Roln7vhhduY7bFfuGM8yiDT/D8Uzn/043eQH+jawGfD4
/FAlM5YNvKGXFNBqdTFEbFGp0i/TC/N840ZFu1ZIHggCBQX77CPB0d5WocEJNw6IlO6rc3vQlzHK
xWlMZgsZwb9tbfpJLSKW1+ej/IgPT5kaiQ5Ic6QfSlSACKMjOGQSQRM8Xa39CySoQ3bNhyHQxi9I
FNWVb6GK4reKr0OAlxIlblm7zAra0EhDgSrMKaaopJSeVn70Eq2Paf7w9cxQjr7iIQ6IMXgrKIXk
Zsgfnh5t0pD6FKl39YdfJY9JRGSpcUrFl78f69fWPz2xKa+oaaorpfqwKfKp+hGbH9aeQgoUBILM
66qu3jkrBIJu8MAnkRByuAa37u6Y6AYbR7kTO4Ubo6P0jvZ7GVDZSUwxHAs2DBZzo4nHUh3tYmaQ
4pCkq+c2qzsd1ckYVrNdfJWPNSEVX4077hwCR8X7oLY325koMq3w75nEl3TKe6m0qdLMU+RGdzrm
E+v0+bZh9cjXzNjS5QL9ElRjQKZl4gUmjo6eCQd0XPh40D0bN29cbJ0xDS8bl1zVunHPubgicg4c
YwCtxDvmg9kVBaGC4crdkRBFxw6clip2UowVEVY/MACEAe2UyJEJ3iKOOnYc/UtTw8by0MXnWBFP
FSQiqHi9M7MVjAFcM/LikdugMhNKBMJ3xZVG7vuOT6HDZQ1OChBRT/mqoBEg5YX/fPxANn6Lq7zh
NnfiMeUZZYsZwr933yL3+e3snzDcfi+a+3ssGnuuF7NUzD2oS/wUvWcWPGSMkii3yGD1W9kfNZhv
+2UOYcU/W96georqYW+B9FZY+eCn7PdP/332cow6C+8cA3u71cPtKlfT3GfuUUh7HYZ9pT9mEI8g
fIqu209pMXJnBC64wYq+ebvV27UoZVVXBQDDqe33wuqoqb2u96ra0w2v7j0Z53kvyaZxFEREgEm+
8Xspks8lQwtMIJPR1PvnIki7IIZXEodP5G6nETSi0yOaRkZwpup7U/yEeYyRedizyzK3w20dcQGA
PfPKwsVZWAOnwBnHfSyy0r5bbpp5We1JqRfVnpV6CA45biov9yJyloq5VszvaEuhZtCMNzMSaOP9
8J62TCXI0YhCSQowATHvgfTC4A/51lLaaccxgU0xE2RctfBnd7DpwKNDO/J/4IJjx2SGZyzinwFU
erAT7NNBlcab7rzM5KV2XuJc2sPtRW8e/7fycP3nqhCIf0PQ+l85wukpdn+HjQ3sCXSz7X3sgF+Y
G7Or0ILqRBh6ZCA8AfqxvmlwM5ynmBfciSyfPjE9E49RDTgUO8nvRfdibfBEiG9FvGeWBFaKdyt2
1re4d7gmgCkVitJyysZP38gW/PSeStgwcX8AbYieD/qDsenh1DJwILEd/WbuNjldsThB40Zcx9/2
Xe7XdKdbIJ8Kkorw9sCnwEtv2i+cI+YWN7PYZa9p9Z6xFb6EB+P0DCKEzy+GjUpoPbAAJxtq1o1m
A83maJbRxY5meJXj3zue5eNZRBgEBMgpLVebBUo1ldVJb/qq6WcwwGU/Q56W+/fE5ryne+u/Xjat
XBR5ZCUmKFo2+jXD2SB2eLj+/00heoqPhg+FTYHrb1OQxnDyJp3TYrqBkSNCUy2UcgZYYakECfzn
Z5BZeMH5MTEkZ/ZI8WjlY1dpJudZbkxMA8fbQEnC8RA+c+LPp5XM4piPEVwZQbsvVhl5J9h1OHc8
FlFoVA72tVyPbJKfahyw7osOniTZL/yo6rSmuJ4mzq7iKk2S2p3bx7ica+V8bM4NcknNeflePN6L
HA54u4hGCzNfaO2CA4YS4zxeKSea8fiWk0LBAGxR2U0iUBwlDSMOBkEJHGFsgcGLIrYrbMHBM/TI
qW/SiTU2DIGGliHDc3UqYeTMqnO0uYKyVjgFMKiM4H+M/7vwmrckMoMYbJF9BDdPXK/FhaC5+vfC
EQEDAXxKuPSX3WGeRjOCd3YV4lNGKQOkQ4ObiB53nIjumeEcrTPzOVD4AutIQPdCAPAjvH34c6Z0
AcNuyAFcZxpBeJI6Q6X/CvE/uExifCOwMnBipLJkX1/oUMrLeOttofeZzp27jMgCQioln/Lf6IMx
zW9/O+o8FCd6JJQIMZU8/lrLqqUOXeT5Yujm5mMOWA06SLnzh5H+ETN4CQXMAzdORIcEBKsfIZz9
TcJM+wc6hK2ZLjoXLroo0Ui9XEb2llNfwPd4wSDbvF6u3hApp+auo3T4rZv7o2XN+iPbCB3tmuHZ
aEdZD8VUukMDI9FlrmMqyXC+jUGxJlwAg5h2Stp/sylwpd9lkdBCQDj+f1gb+wM42d8jO2BLgFHZ
B9WD/AaInL/SOQlBmP2E8ySgi2XAyxaSmZ6W+qBg5Y2nf4ClBNJFbyvgINwfwbnH4ipvVJ5Wider
PXquRtIEEEDodSb4gtJsJZ/w9qLPN5LbAI8TZFIlNcJVskJKxgRds+5gOgbZDMMrdIQF3BDYGf2k
hpHBwz5A+g1xR0ZTapZTbILg4kHawsiyEB5lmG+i5XyHDN7g1r5ctXJrKFhMpe8zcw/bFLkhOC2g
HyR9nUQ25jnwuid4HOEZiZcsRrKVo+OOdkO9Sgw4/3KDrUA/WdSSi6RXTX2pc3FNaMIExoKNjVB7
xOaAno0mqnA+SzxcIY0nMzj1eXxFhv5S/Tu8hnpWwSwAAsTRCqZrT5vqpyNfXZSI1Rmu08TfUOIS
BErWEM4BnQu7R6jSIeDV/8fVfS23rWzrAn4iVDGA6ZYBYFK2rXDDshJzznz6/TXoqbPPrurSmsu2
JBBodI/+0/gQBb37GMjKcrNIH9mX+/GbrvZS3MKtrKZSbxlDx9Ouq3shI9ls2vLOZO925a25nWsJ
g+fWLg7jgD/HN88SLggjKOw2yYu00NJWUn6D7XSbDxEO2g8OGWRCIJRf/b9/O6HWdt6qPO27XJy6
M7ksrmZX5i8I+f2dxGQOWpJrosf1N73Ppn3atIlaCC+KR5hS7zTpT3d9AURRoZ9f83A0RVJVmtGd
tj+V5d1lcLcURTMSXnNXGNzmRjfSp4kqBc0bbJJTAstTk9krJK0C0tMFUVhZoDTl/F6fenCK8i8b
8mBq2Yh81XPvc9hefIqEoV4ylgsaJilkzX2tcaw1SkxsuTCksV/HEr/x5Ej+e75iy20c5F6SGeh3
jf/RAEYEgOXccs83L7x43yzvm7Nc8/hlB4vruVG7eoTHYHrbhWNbs8r17+Pv0vuWJpLFN9l/RRd5
IM3apbkuNZfZKFkxsjEtNfParkxbPwDdSFnt+JmX4ZsMXkvbHkcFMxyemRxwweA2+LcsohDYuQQ0
l29E6OzLQYKzF+lCCKjPIW856bsWFTIc6SO70aBRPtzEhxtdmONKv1DpoyJoa9bpge4NCE/wO6FT
aU4md34RfrsYKO4WL8NBFsEs6ub11L3bqmKyF6qwuGdqr8h5VbIrs1E83ybYHy+5f+N90p3cLh63
KtPE2G4SNu9qnAxiDJUeUIn8Vx1I4kunfOmsqp0xTyJx+K67N4MYhXRzHd6U1jc1YjnKs81N6dQj
p9nc5KnakAm8Ji1DQC5J2qXUOl7COF9al10rJn9fSAdAK4jPbYLbxqSOl9bsVULVCNQXN3J/c6fm
nDBXO1WetnlbfuR4lc55TIsOKumRPG7crqmpV3xknXyVuSRkY7vdNIWXbq3SLe16xV2vXOjF8nds
4UrTqDeFlZ77h6hHtLvteYrwqKVb2DHKh44WZPuIsyRQWcW2YzkwCqKWX3bpc1gCwJLGVvEaDsas
dbd2ghkPnTZ/zZPuKbnWmoMH+/W5eo1rYml1f3VKCWMCHMfAZXBhVSAE3FehPiPPCVlLW+7n99FO
9H9I/PaX4EQb+c/f+yc28nyhVdaRu6CGomvcRY2ilXd6exBEsb/dT3UEuJVCJk58MEkPl2aFWgrQ
Cl1F7wvcm7aqrzoG2Q7MHDs3H6cpCntjXlwPQY/tYpzCIBgDjaiiIP+HsoBYijnLE8grj7Vzchmx
Ptdxj2rRK2N4LaDPuxTigV3F8MxYcwat4kD7HmdigfO0TOPWDN8noHjTKjrcF4MWYdhRG62ExpMo
PYCc4tY+OcvMDvooGyoRSrxvDalUhnXJYQEou0Jfld9Hdl5M/CAoQ/QugVGRUWbcSmHbtVNuWvbU
ydByX2xsmzt8y1QuRxM3Cca+yiquQCAssMjBsWwK2wEiLRf90Ts4CdIMCxlx00V/j/eUCOoIgzpJ
DDBpklICMstKjZB3ZFKFZMAsrPSxRhySQaowmPEkQKolUc/1HxK0VEkWe0GzTI5BN3563L7STl3d
I5ha0pHT4xW2cJMd99FuDiqT76XaMaPZZt+xtGHEnt3DR//O0/Z4hnEKBdauAgj07wMSQkDrz0EI
5EB0fo07wEdQGeQxIyXxktgmjDr9oIFUR6L5/aoLEMew4xyugVtj1fpnxsglk+yq8bU5ONA9ThId
eKUlYUBXWhJ6hjA2ykMrRVOOZqhKZs1iekxOjbPTUvcEVgyEH1hwNA08/OnSvlza2nxWmjJpd/LD
KFfammmBHYqEzxN4epJLapNONEGedSbTznrbWVbb62p7W23vndrL9dOf46E+PaTjUTodpSs5+5cw
JrswVsNkWm4ZY1GWPfa6oKIyG8hBKbXofalueCix64hqeRR6wnaqhbCIjIbOg731qj9f9S0iQ37r
c3+OmCml86+pxSfzYG0GzThuFuKwC3DMXFHqMtWQtyyg3poPwjL5EJKQbDYnpyRnMY/Uo8Z1ClVG
QnQARyy0fYTz/JSihbzPVeWbHsTrlEKOvJYghpcmPnVB37VH/TbjQ1A9hcLchpC9215vk90AhquG
IeEDeHr1M0x5EuqYiBECWf6kOoGeDn6RHljaaMFWTBuK89/FfYIHiABwjXG+V9r0itKugkzMn06X
CeCccsV7Sj+SZnpHYklb4f2uPfhUUlOE4SWcAjAOBknU7Hmc0o0uehTCSDtvj9SL50mSXyl3uqdV
d3ruhvU4CsZGHzWepEXPSG5oNTnCfX1DjmfIO1fgoBslO83sCWEo+PnAqOM0Vj90ltZxauVXtTy6
gu2IPC5jCU7L5up9HX1CU6eTdFNNeIbGsvPnAVZFDhfu/YB8MfwA6gEnDFcPl2aNkbpqz73FImsH
4fUaffj/CCoidfuBS8i9XnkwMDv+ywnByCgwC9YnbYBRWjS3r8vT7elh1hNiUBM5AuGttk7V+nJ2
ezjclqUoTO8upbtT6W5eag5bZJNXOpMmyoGM1FrlQSXpNEYoaTWiiPoRSjr/uC2E9KxPh/b+oGVZ
ezwMCjcziIiXR46sZiPOYd5xRPFPked0YZVkMkroMsjfJDgMhQEsACGC1j+qfYgk+7nC65fV4cpI
V34PoNI/637uFJQigJOfdf/UKBPnzdM4SirzNFf9B/OXBRtX9SVvH9gat8ya7fw0AG4l/RjKEDh4
TX7Bjp4CBEv0qBkcuL4kUUpksWjtd4ACVo8wNtXmcNySSbm5HY9bQ1lWxeb6fnAHxTwncPpclBQf
5O9qA74L+qxqXv/i2j3q5O7QyItoBTlf0u1HPi1IZa/nUwJQWYuI/sWcWrg1g8rOApy6f7Fg0baC
E6cZ6j+Ges47U9lZk+eVRKQkd+py5621rWjy9OjTLvhhfGpgZE9RT5UxLvSuFG7QmLD4HVpxVH+0
LNQetbtYR21PS4lhxbb35rO9d3kK9Ia9d+xRZAITT+tQ0GcaOxhw+CFehs4Qy4n2h/4/jhs2OvFl
XA+n1PtBp4EDGPTWeQiTHurdMQQu6miAoGSp/kKQVI9BuBjnEht6pRHcWagFyum5DmHVJLgO985s
QW5jMscdezDVBSFntmMA0igNNaO/LTuoEhIGDonUiDjLyL+B8IFihbXmOOZBL1AF93Smhl1ip2GK
uFg5KUSm2temobuPtdYqrNLl/yADXj/laZyL7Rlp+qLtdXPi93WXCTWv8iFK+F/kG6g12DkZsA3O
7maPm72TUM2eLTVewPAvJD7zhd6Onknj4l/zfSeT8pX7x0q666pgcp3Bpltgbw4KKgzQ5WEjrp9O
4zLuqCTQDTSLm3z32Z44+rYlFp5KFYqcyu5v5c0mR/f3rJna5OU/Ps4OunyhtqJuA9cbChvb90pg
rxyit/gJFBQ/xSIx1DwKHuFK58QrE9+twECUQfdDac71SbapIh2qd8U32g3b/lpHlbI2MEF1ibOe
H3uDcb9k87S6UjplZdX583y3/CBhIdcmYUF/cwnAGspTsHC9+HBxDQ+Z89e3eDQ28OXHZv7pWcFD
gaG1c1AcEW+MGUgWPR9eceHyKL4qceKlft71MLUsNmYNWlYDqqySUmvQBHgO1sEZEiWl/suzhxpO
2s9cwIUg+r6Qe0OaCok+Q1doSU8ep5oOVMighjU4pH4EsVXx0pkmVpVK4Qzc8bIot6z8m0wGzp2C
AaeXC79tSF1I+sTLZVuzdFuiTWJuEN4TQRMMpUHcOU4xU9TFOmhpuiMNqVX4hWu5t9xb6RWBVknR
e5P/Ax7nPomAqb0Kn0FP6iQg8c1vy4VpVJw5SNUni3uMkV4YWr3eoW6Kb8U3oluUKpEUPjf3GWS4
ECF8sgdkiiiA/ZWv1/LXnNi+bF/wjmomWdziZjYJLRb91P5l9Z3LB7iw7Dv/I5eKXEDis172wMVN
wIzPBOoZbKxUWvyNyMXOSTUblDpcyCVBNFtGcT2Ekouv8zC0r69FrbWGVaTOl1bxguhpxbtWJHxJ
3ucYVddsbT+LLXzLMtv1uGvtL85PjOfEbJmIucAXnYmYz5mCmdqaX1e3tVAOMWX9N4ZfgdbEzGUk
va/qEiMUC0uGicOiTcQrMdpDOEcfSEg91B8Pgg693c/2V++22ic3uT1PpEjcjA83Fy0jhMcW618W
MHteWELlDylAgr8xsKxDpzPzscys3rcEMm08XpeM6ic5g5XzSPZSuhnqI5EJYnN6X5wf/bOsasaR
nl/p4POPwWMu5DU5vgY9OKGLxibIVXzrBFglaO7t+jfP9AF7mbskBKf8mPIY+1n4NX8xUyDE96bK
cf2ybn4UkbZZOT1SffzSKKbp5zp0jJ4lGFicSQKJuJjNCr8oDMwoo/SGbjVpgkJtG6wY0e8YJ2lV
MgpoyaFeaUH+irc+f5SfSlqPEaa313JF/dBp0PNZ7s76NzX4Sa5Ls3XZOD1M819XJiOsA2hRMuJ9
YtFwprPSYEk1ctX7br+htO7QzZp3rFrUYv1iWt6lVVv/oHUiDsusJtwmV6sJtwmrCcJk3skj5vIy
l8LQ1Fb1iLZG4jtyEYX+5zEY7ppX+jVI2952x7fcE26+9ptmx1nRUa9AUj5+rryNjs3KG2S09vZz
0LBp4+k3pOmiYd72mqqB8jmjbja5m13u5pS7GUz6k2enPPrwdyLS8i++sfKv4un98qjkKTezzcXO
4o/9yaBNZ7hTJxEx4nLeMMKQXII7/PQbxmcdJRyFf2lGCDfWPccixDjF5GD4293eThPVUm79glOX
U9qutZZeGQIz8I0XhvJ72nI2/6nencwNx5HdM1VOzJWRvSdMHbB1epbpDTODdyt3DJpipwanTmP1
zIrKJFIK1hD+PaEg/2tz9WfXzXWart6JuPwoP9CC7a2zYBuz98leQXjL2TDol6IXs3l5tX2cLXiU
utl0vtz+izswr3PBWeDwasdvmLXH11oDzODTOIVA3J2Arh8l6HTk/bv+hvIaTTD4rHacTqnIHEQc
JhxEjCkuAWWQqTiuL5dFmhP1NH+dfutdZGgBAUgFsUpDkZg4GnQXOkJDDuieMV7Jubt5iWL7RzNk
N07nX2BurMmf81pUHXepdodkrWYmau2c5JWJAnDh31kU2W7b0gbpZNCRN0tPYqn8SP9udk5Katko
Gdy8jAPVjYdp5e/05Cg8FMttzmzJIdDdIwYHh3r4mJp5x+YJFmt8DH7Lm9KmB8ItgbQCAfqGHoNp
AbS+V9+YwZtIjCaHuqQyDdJcDkc9zU2lc57K1hb23hUFqPmawPAFnO+sPLOst6rZGEDb8OI6chBn
n2/ZCQHXYsJ2XWDdWuu/QvdY6J4L4m67caG762vGlg+BALkHV8V3DvCHBOoF9QNS6zvyh1svN2u6
XH9x/TTzI8lfC5RM/As+b7lEt2zQPW+S4d/SsaexW+3pqHui7Bo9qFNx/B6mJ91ya2X9GO7u+RxG
LhvjSIJ2SEKP4paAJg1sNvWpPYnQgY4oG4Xvh/Mj9P5AOrhgXQvBx7W2LwacXrLnMDzPOkDTV09Y
cIw2HSgCj9eYWmQk5oRYl9y8ZbiE/TcfM++WeYSdHXTz+NFjLzr21thQE6kllPIsOH2RYteIN7o1
0yRKhot0tk81Mznm040gG8eHfFr5GP4paNOpIvvIZow4IA2KwqQJ96UUhgBLHVaMM6UFQTBR0Vod
IbDTLc3mSJQPk9CzRwkUNmHs1ISb5GD2DdN1KdmWErirsV2k8t1FK7GKioX0kbdJdE722zCONv55
cqbhmIchA6FKo0E6weN1aRUuejsJXziOaVQ6c9llYtPm7XkxZddcAyprAWoVi3A/2rdCLyQ7PClN
cxNC4d2IMBYkL+TGOWSYhu+tZTYiIbpiw1CoktqafG+Tand+6Q7O6fyB8HUx7M/0tr/0gbDnan+P
Rz33lw6X1f7m3B9W++Stp7alQ82nhHBGMvKrFgzW6pfVfGwOOvuE9cqwWNmWq8yY9vGf8/b59ZL7
PXlG0JEeZlz/evH79PhVZJ8eOYPvsp3FMTz3WYu7waf1h77a/5at0bmnH4l17beaWflfOreJQo9D
0CMMMi3sgjr9REIsIkP2+4YMJRjRaNf9g7xymUxc6MrrKE6dqgF6l0ebq8NZ7fGo8QshdvCL/1Zm
wtfIsa/WMPja1Z8SEZ0DRb0r85YSb2uWbltsKvtmJB23vj4loM5452jhLHGfv62UHuzntXGbUm+/
DjarrXyQfPfK/hPLs21QXS83nWnn1D1yb4zrjr89kt7xb/U7qhTWlau0JA+CdAx1dMA4HtVMs+AG
rB/ePY3rA/nnSsseyFUCrH6DfRTn9NsB87xqDRVdkCCS0zhKNQJf1VVehtoo86/MGe/+P6ejvupI
QKk7OBUshoHrqC77cXy72N8yhY2a1XuiL/h88Gych8GzsR+2t8M2taqxWqeAHGMCDlmGI6sT8/lV
5ejoZycbntJSJn0dRnnnFC1D6gX5loStQCnwECkc/5IR3Om/9mRBO66UnASZVjFzw53Yjhy5qUXu
+atrv6+PYhYnV5n7gYgMH3luD0K7nM7h0jld/snc15gShIwofwGUNzQXKvUIOYo2vSuQl/wnwphP
+8tpfzvtHyyE9dEzWWL8K7e78XRHcXIUeZRhZ1fRHnVfVhezp6GfwQHELLtysJNA1NWWFKTsXssA
sTuQ/HgmlUuyBTJtiuLwWh9uX2AcznXAkoPmU3kpv8C6f+jlT8W+e9+8q9ZhaEtltfzh7Jm7jTAC
tBihUAZWwivNAJChp60YVtDNnn8wMHWUI7hi0zg9EtOqpny0KS0M+Nem9Tv6zbvlLG3UgM+0fQ14
sVF780bw3u4BNrJiBi1lZXBJiO1qBT+HRcrOnkcWaMry7k7JJqVwFan1jsu/yn5zr3ztkgCgmNzE
chgOYU0Jkz+zvfrHqhA/qUrMVMtEqPSQoxyAMmN2KJzdU690NH4o609bv9wG5xUctOF1NH5WDnVp
iDH0oyhUffUWOZI6eRgBcAuJUUagVEb/hKsB1jnK9AhT2B29zuLBIsziWfHOV9QH8IV2Ow6S1mF2
J0+P1eA8caKwmBhczZqU168MCHvsPkoucYJVlYdLcCDcVJett6s7COBgmXHrhjf7wpOM589aq9oE
/lQ5AsGio2J7Tt4tqQkhxD0N3rlaZZSCAgArr8fXwBbw/Hl7+AUXDknP8evVzUaYCkQ1C3zb8MZd
3I57urKXCp3ZvMOzzvmonHCD+icuiPmNAEcdRjBY+fJNYXqLJA0ii/p8mi42qe4Wk4UUwj3lyTSd
1RKdOZbe8/qAtF1mfbFdsf8dNMYJS4NUE32oo0Xb4saGLL5vnUKFw8oAFSbU5igr6UDacPcf43vo
qGPiFcutAVv8BVOXsAZIuMLXZ74ayX1m+OhIb8fwmZFOhV/RFzn2oB3ujn8Dy97NO8d9G5owIFes
k5B6UEwP5XLrpLch27KIdr654htbPOVsxXnmYdc2PWH7CPTMMe2oWmvVQezDfHBAupzFom0V87Zf
f8Po/epi1YHFc8cTXU+Dxbc8LOqDq4/96oOtlKDtWG5f7bo0scA9zFVNGkemFP8zHveXH8HI/8VP
ZBs7n5KVujgYKVarYI+wzxzCJHYIBwlvAJJHyFXDHIT9rXqE71KOCN9nVCr13P5hLxkrSo9Hqclc
a4i5/0BiN8n8G1Y6lOMkqnxQlZtgWebEsgabb1phyVOz4eC9/xPmXFkQsD7qZfoVB7rVXOxgYhm2
eQKYA6b5njWRMNwVlqPUdmONB10DS9OgcQY1ZP90qduXBCJTGlDk/1x3N0i/SUtnrjV4tOiSPLOW
uggOMFjYKstvu0IzfG0HDuP61BFXAMKL+wwAtF2X3uDEs2+COy62K1IMvyPfKclHp8DVEFlWd5kp
2V7bV8O2EARjpIQNCazWQCxcPRRwynz0AlCQFcXjilJbtC0vEKlR0LCbhrlxAAccssxBR9VsDy3/
uiKalgLLafRnCQiweeWOXYVOVLwx83ILkLw/9LqGAsGZNO5GfzLrbAVxnv/ngZlpWNeHJISQZwDu
/rXQEZoQSBo11AVsan3JVPJiWq5CefeiWGhf2W6HXXl+9uxPgar/3P/W2+AEyvarYAJ6nu9vnKq9
dBlS6zCtIjIGSe7edPp/dZqEJ7ffFgYrG30zNBTfqL+9KSyF2w9sJxCfXpsL0D5biJLcEwIahkJD
fk8N+RMMoOWZxe8YWe5D/gVq8ai9gUp+XP8ii49En+aFcxQKT1IGJ2F/AAXl6iigwqIPLTSbdofP
8/hepeVg2oQFXf/OvgBgvFaby2bx1h630m1WmAF06Z0p6T/UplZ+Pd+LlbI6ss5cNqTw4cHgqhzn
AqJvqpZWTx5uWGDOwWcy69l2C8tgbTcI2dCQDvZ2qkFTShXonnIrn1T2iTikK09llV2CRdllHaov
dUyypwYos+4WB8D33pZnbBLA/70luppcF8Da81gq9AUlmi5W7fMoSGJi7rBMEqPjkVpqCJdvLwhk
6GXi9ihuz48hgoIrSQqFxXamQ94yrLQnl6I9Y0/zHKbZMIIqol3tCCrcD7sCwI7eXgGVMsIxjPeD
/c0j9R5e0a1koS1//uyO8eeqB/7BhcPMrJqKmeL2y1cOWT5VnTnq1Xk/+lOjpiiEpY81YO2Ah67N
jPju1fqFGt8oZ+JK4Bd9JXGlZKBgewvmUrJe1flKsZExzntKOo2Mia+qgplvoKmQqm0GVq03zXx3
VUrW/eOmc6ndLkfNQAWpoGtBWW5cDSCwJcJ6uvLcx//yjl/8UWYfP2XacvLy1kqfZczSmWWuNfmz
fSHhI86FpM0r/5A0DpLDRA5rJ7p0osxBMpl1yfDjJyUFuf9x3SlOtCTqwuO39IFNsLDXgbVyxlji
HElExw7A1lCoz4Y3u8Hzdt8oLnqDY29V7p2L2irUD99lHjlUpVixXMtgiJGsoUQsF7m/ghEDVRH9
QxEDjFh5UywgAdaD7vEoMr5vdSux3FMeOgWp4rIC01uYP3fSwaBz/hR+GX0BySybhUpaFV1bbt+P
Zl/R8O7e4y0V2teFmkctoSdRaoe6EBIP56m0HCT4loKzRQ1pnR4xRzowxOnXcCjZAV3+GOzX97nC
E9LsqjYFh12HV1n91+N1uVoGIf5KvkV8UwhxHmxO3rXorxVzTBG4XjDqs4CtnlV+i/fraUDxyEUn
ID4gYMXbTa8s3kezivTq27qGEhxzPYwXk8nY1l8LG4YbYdHiGg5Y/iKLhdAqOzsalp3Z/luKFNpO
Y+bcJJ+WSnUGKMHqPUzQlMn6jRb4OmOvcmD4/g/E79RwgZVsWwUtuuVLa82iycht1QF10hluOxWZ
Msl0G6QQOkQ/ycds7xguG6tN2SsArPcOeF6H8q8ve7UkervqcEnjej/+whI6ch969l8aAmGZFCQW
G0ChXMvreiOTG89vvUGkDH4ptoPKdZRcy1ILG1qNlSg7cIO344hmxV5xvA/E2hNXtOJYp67G8Pcq
v2zg6AkK/DwFuSc8e0ZJ11awlOSxMu9YXbPUmS3Q6H07FgjHhNwezNrxMi1LpR45gyeLRTIY8kom
hWKSKyZr+9nFCl/XeJmab9bbC1gTBnXpHwRoHW8KRz2Bg0AqJ0l6f1vc3+Z5W/e3u/3tlBWRcmM3
+HfqgVg69RjIWQo+V7hOrXJ7hfkkFQPufpTIdXZ1LG3pUVVJ06OaFyHRLo97K00wrMJ5oBJQO8HX
D6cpvp70Fr/xH2OPtsCIbPL4RAwVd3BvI/NWYeDcSuyExTrwLbRgo6b8rjdNxc/Zg0RoXven0q3H
4PYrnjwBFRjvzKFDLXiY3YhlE4dV5u06tFjmpEw4mqnLf9xi7Gb2h9k76aYEw88hyWs46ufDgQ0H
Uri3nQ36Ar9sTig7eRifxdXT8dUDHj1PJg+jZ4WkKtgirBD+wTFKbyJ/X3J3O5LV8GAdw11k8VGZ
p4ZF3cTHcHrysnt1Sfs4R/2eKK1GGkOn3rX19k6Rec01EbGrdFkU2s7cE07dCutLGx8RqlsHmVIZ
/d6CycxhI9vWCnY4rq++RRVTr3xunguvbpi7tRAtuOnZ0H0ebVkA/Hp5qKHUsrXm+ZMGTaRkJd2+
qqIxtdRW24/SuaMgLpwCqEPOMO1PqJqnTa0ED5OkuhJ5mAxFtRaTYi14wM+ZB1yYUyEzgPOAV0pp
CKZtr78IRo3/Y+q++rodsg0bPlpsqLlBIMZ+uDE6IToVIhUfhyb9nyw9i1uxOkEArnDF10D4gHdF
+ev2HUmBrjWAW0hNFu4fcfpf0Q2G7I9rGpcjQnZKsKNgtSvndmncYXvD7NwrGT3j/K31IX8raYYN
nfAGDXIfybzt1oodHkT2RGkeOiKINAxs3bV8+in3Zs8KWfKSEIesEqAI+kR+YTyVndtX8yVDvkya
ZytC8U0pHVZxXpnaXxuRqAyDihCm5gls9Y87B2XbVdymvMY8G6V5SlFSm3PuCNuWI2B3iyf98qSP
zznt+pddv7jry5YilrstA1+WveKyV92nm1pg3Gx0zsjhlD5oE9NJKTjlghNwLlyiHCpLQQgAvl2r
jizMYLr5ywpWEMyv+w+1JcK9FPVrkaBssykLSfM+gIRWbZQytk49RZARf0IBl02HQQWN45LD1/Dr
mFVwyrfrcuoopIIbZfFuKkFHkPO9u/bDybstJ1mMDcyxmDe7/5Sf55TOyl1hR3M1obhki/WrDU8M
gCKR8VcMzYT8qe0M75zjxOsY7xAHAHOQcDVi2aVl+I5r3JWq8frSsec7dBRv8VP+JxCc0m0/r3um
J7h9dQzIRH5HygTfDnwNVOy7DdYTHzFeh6/4H3woO/S4h8AdhuR11NXrPHPrWzmiP1cn5haKH4fy
TeFOikGLEvwU6tdyk1UZepMf6bww0JO0vuqNv6iaKL3glAbfu5OcRcQr7jqMy6Dng7sf8p+EP/kB
lp8s/UllbBFzWYZXwr8tzkNqi5MVUCZfCIIZ1+3G+6BQYWP7OsTzfgobc7qgTb0CKp67EhJ8Nvpz
/ICdbJvOTCaFE63t21deMaCVr/Z4msdaQHoTGG92hhGt4gwTm1FC9Y6j+8HmbiGd4bT/JLS6TB74
5gkxn0+ju9y9Fyd/u8TYE0u/kk0T6hZvXa/jWHihTCR3NZdcHjG2Q1BhFvJ0cCV4GBouKf7hP0lY
XJ36Ivp96AbcIZeGK9RXKKBKtdOjmxTfux82cwt1OJPnQxiKumYXvUgCeB6mFW0Bow9nG0dXKK7m
ExmPfnWOh+l9fr2eETOcXQz46eIeOJYHGXwXXjB5dt3ncXpNIoEuKNtrf52sR9+7yVN+nSjxblca
ibrqjZZSoWT0VZITYhUCT4QqO28YnC3xkxgGR0iJAPQbQdZxHutlgpuMP2mBAlfLQl17LHS00b7U
C/d7EWTMR93hqUtHAE2hCwhzJoO3bdVfjkU/WWEx8nr27LpnzytxndWmwKHCq8Vt8QxgcB60Tfmp
8GwVJqDRHXMBQqkgQDA9I3vXzXxTvPDL43FwCQWiJ7aeeUFe3aIAi3BWPF3insXCSodxKN580bFc
0xagVBDDZT7xC2ztHpOEHpEgF5mVQ+roY0DGo3zgimsOUzRk2bhaABAlBoL1KvaEzo9vyveg2iCT
+RQLNIg6h2JneOiUeC/37UF/1zsNerWN8AnVbRQOvW6uTwhI8XlgPoU9xVfHLnI4PV41CL6eHrz5
rV39mPtz/qxk/u3yJui3r8IV0m2+Scs23mFMHHAJgS8yZaa7bsS9PehyswG0LoU2uGH0vupdzftu
05EYRKW9SjHsggEDM1OT6eMNkurl3VTu9DUxQhI8w7zjjKrn1wqAVObmd4MtUKpPbne4tFPwMQVm
sXvDPyRAmTY1SYQ/qST/Zm4GbcS/RvMOpF1waMX+gOgebF+zhZ3e0bANeKGFJno36e9AXXvKOYrC
QVL5TejlIgFDfFgPtWXLxghMNtRX1sg9Tv3ZL6cnD+/4oPEDeZgPJ3m6wTYIB5cXOJqnm0lbZo6U
kvZwB76glkgixB1iV7oJbqGxkLvajg5pviYKycwU/NgujDrlYeP4JtZmsw2VcHHVzq/aa1XnsBMt
MRGNU+G9UPYh+kPtPY/ykW94BXblm9L+drZCW94s903ZL75GpZtlutekWBoh/RWFMp/eqJ1Ax3Y9
WSXbguNVL9r2poUe14tBynwp3fDqIWau3EwUBz01YuYonlIFYYYjVsZCYbviTQLO7JRncxreoAvU
gYDORD5OFMId1NPwb2+B+b9RqcZBlkwQA/k6vnregbTKVLwHB62Gitwhxa6qKHeoUHge4nTxvOnB
F6rzv+VPT8D3Z3r3UbFTbQIdaCDzHndgoVa9Vc+iZisgUIPPC3xUodKN01JkyErccVYFFjucDCtI
ufpm/2f0/GGDvh76zp/7Wvf8mR1jKINcM1B/7BTLJLEM5BFhnW1E5uK8F32BXJ2uq5uQnXqQ/hRg
5St0v26uCm0gZG70p/BAF8C7ZRAFLL+x7MfgU2MQgQoGzvj0waYjx9lfr8/B3XXilPAf5AhxS1Ow
InOZrFeuGz3jsnGR+yp/kNirUdb3e9ovnnrjSm9e6UWn3uTcG644YpgPu3vmW9l2YzqJ7jbfOWrn
qeFfK/6zGDfzcWNfCy3Gizo8qQ+IaA8N+cADdjCUgfQ+YWCCGGxFmoXAaJ6i5/Ip2LKGXo6ooRUU
c1ZOK/NVGJdVE8u9BG43C/tm6V0W6vELzrBKQSv1ZrQVKWKHpX2CCdQP3raTXp1Y8Pqq3G5qYbE/
N+e9BbIw0nq+nS+iZtIh4lDr2kpSriSXAC93BakOQU3ZWOks36jsm0YpG0WzPqcFdSNHlakVZhir
UrM8kAtQX4mtYQi7W0x1xL6LtC2a3Jfju8vkfs1MY3f7Wl6axjwbXOkl8Gm7eKxvBVGqzZbdqS5g
YFubdNR2lYX4Jh8y0deKetjqqybHj0TwohJJJ4ua424s3ksFySotqOgXXTb/t7Mjb3/4nSMW/F7m
Um1sCQlBYlpVfpc5El8m8vhAMgRhwBqaLw4Lmi/yQy2t6jkijyctlo96faK5wQ3Fhm+oVsK4fsP1
e0aiezdNPTy3YcJtv5eV5jobEZrgaTJrLD7KM7ELGksR3Ndz6Tasl0FzmZzwat67ZTLQU9qm9Zhz
b4B/dhvUTKFdIpyK0nyUnooSpOo+4GVvW0oP0h9PeIrmVcPh62BN4UD429bmdqvHpYQ54hz11En+
kuytnn4MPtzpIxOgxFuLNWCBOXXape64qnOq8/SU/Bm79u+YYvflUP1bqzptN0d9kN5q1N99sJXu
PphY59+MklcRDh2Ot8nwnk3/5NfHZqwBunbM87EOGqVfg8c8omjYnpbSouiZUrpfuwM8DFxOibGh
RGRWEvKn1cnjpztxGu/q1dtlrl7prKEEcNNF292ZYxfhxapvWAU7GZXX7QZPCG+RVbOV59AtLqB2
jSLBYyxRIa2M092RwKt1etWrdQqfyjXGzyMoKshlYdFIxzTScgy1NcKjfG44PxxvAV0U8eKOuE7G
zeG7fjiJPtn3CzrF+7mwsFZ8e7H09nOFdrWRv682ouVCQ+k953J7IXV0A0Xey/GjXJs2xvvEsa8N
tN8ivhr5RaLhOR73fgZoeqXHKQqmwyW9xHEv/7nC24RGylGk4Fr8rtE87fa/DibM4wpFDAbftyr0
NXwpk1ZoE+0htwu5hj68x3nHax9N1Ofe5nevxWTXrC6ag7+kPxfHcG2pLQon/b8dbmo9N8GFDgi6
hND82iSLXKl+rvXG2pN40SYNSRG7ZbIhjDNFVYhzma66tXoL86+zvdWiET9WUL90qFLBm5XP0QTc
0ijPO6IptvNLenpdHB2RGsueG8CDPR2YJGwl886K6Hf3um6Pn9ft6Wza0HXmTMd5qbvfK7RYrrUn
LNGAbvd9RJpK8qw1dR8e/K2MEYb15tJWcgxxHReJHYtOTgjQ/ZHWXdrXof2wXqfaKoxL6UNjAkkq
JGt29XyyPCReuZ+3bjhOfDzTbQszzbfW1NBDjGhjP32IPo9OY9zssJBsbMljTZlnj8BECXMkmybF
z8GiO35moB4/lyK5p9LdR0qwVp6uipKHc+Xmkq/HNzUdi9aty51AgbXoPX0AupzeZTKWIxG09KTN
Y038Q/V3jhD+5TCtMmUKYmVf3qW+lhY2R/6wSbewajBUi0RoDX4HLr7b3BZIrR5mWt08bKHXlztg
AESZqmsgsY/OrR7Pe8XQMVfg8u1yt63va6Z1Wtx3TJjyVuPgZlxJTAwv7bHWXPYGern2LiGQqmPu
tzf5dT3/uVUMfBacP86PoUnvY6XU31Ykg0ubqpzS4q/aIbSOy1P/P60+JrT/TzpM7538pUr+ppdz
NMhTlPHFUtLfsKtrWT33XmnvXCavh9LTlkmSEuko54H29MUSK+benj140yOnNOq5RG/gHgm0MWul
8CfFX67Fr906v60ay7PGA+EXGrGykngcSJL9CD+FUOz0sQvNmF3KdtKe6HZRblfHnbXcqWDJb/Oz
7bpVpbakD3rIZW8hRe7U2516Jb1sOjrjFKbtRS3dbduzX6WBIqKRu9VKx1tKUlM/p4fap8l52odN
twKw/Rjlm6sP98Gq70P6qC7LR51mervhoqfrOCsC9ePpzUEnGPtzD5vQLH4Ut0bVv8Xc9w5jGvcm
IepFedcY/PXZR0hE27bmRDv1V6cU9pTiMTnqIOnFi299KdwW4N/jw58Sl2vFgsyTHn3Et3b6bZy2
/8zfNzplHrtVQUDL3+ywrwey2PcZSQp2DWLPfPy4zv/N3+9xzbeTw8OZSrZXBEt2zpVfYwBhgTx2
+h426Ooomb8P6MlgWo5474PJw86pF0AQeZ/L6mnZsaGkGK50Z3entCHf3g/frU6Dv6Nxrrl7LY2b
s5fNadcoTi1NFpRyU2/qSyXduM1Hx/gzZLHGcZc/dmfOMbW1WslV73bN02u19Tl/H2mx8FVpnjGx
RYoGy+V424thE3hpS7t05vdYCQogdmj2rdpkaf2szeDCnpSrH0urpPBo9brcuwmidORNtn2EvGvU
If106IwON7NKf3vqDxxE8S5CiZvaJ+oiNXe4scj5XtDxQppQumZx01CxPZLiGTq9rIvj5rp9EJLQ
HsZvXi5beW/JHUT7Pu94uuNRMvjrJuTe4ohNtHnyFp+WUXPwtWqeHyg8JAsMvxfDUD+s95Q0+tNs
EhNZS+7Cg1yJ/N207KhOi/c21eFjt5jc/JnWAUCBkip8UHH3Vs3l2laWtxQULS7cLniKjummdZlv
LJ6CCLRGeE5j69UkZa0WCRvvasrHm4mOOAPueyEJmxfrVuFh1HERK5VrvzLQM6q+SfSf3v6VYVds
Fj8VmMP3jaP3srfy0kFjX7f7z8uxu9/0YnrCRddnt+Doom4PlA78Ot3e5m7N7sKN4ub8YJKfH4Yn
/Q5IxmGOAElqpw9xFgPl3JEEePexy33b6VPRXytnViunFqwf+c7ga96b/A9T59XcuLIk4V/ECHiA
rzRwdBIlShRfECMHR8KDBPDr92tgzuyN6NWdnaORSKK7uiorM+uBdnljgWaYNr8mrTY5l23uFvw9
4Px4ROXslfAVYGvHRCEAzRneAy4X0AyGSLyXjsljqb/y73ml/AcYtNYMkjpPy1gzGW6ltXQ/DJW+
wzmpD+hh3411i35A9ghUfDE7QbkN6faQ2OFfdci5Xp/JKt+o6ZbBj+xd7y+VXXz1eIrsa/DJRbS9
WocHc8b3hHDe9RwuNP4dv8o4v6p4JrxVX6bpaBdG04v3v5njIuiYrw3ZzXtYrHUGrLUpdxivsV30
jfT9bS2/rZyJU3Cb9Xu7ymjkOjO6BYzl5fJH7QqJflwGUCrJ9LiUYp3CgAeCD1bJLrSH0O9CP9S8
QPU4CyVXLi7xS52bQPUe6l9TKoCWdGlSU7oJwkx0pyRnCfpFm9Vb9oOxFJjGsO2Z4uVNZ5Pj+d3h
YJnuciaRBDT7l2RWZLvkvPrDkT0u/spepe9T8tbTpIekMd41JNbWiVu2IfPvudZKE2e77299hbQj
N2xccuAHkFIiG/1W5z/pe4426TXsGaL5TjYYM05zR77UgEgsRVAiRxJsMXvIbN2Ajb54KJ7Fefke
4xS7Jm3T6fZ7PF8fAP6LO/OudZQA9uOZyfFMEVMwLOLf4VzNLwELY3S0dRpfZ2Qd+Ltk5hHH2RLs
c7Mcy7I4cbm7bd43iQ6PkdegMukXDiaEI7YaeI3qiGxsvqVuk0iSCNArYgxhhUKt4ghxykhqAdwY
FwFQjkcibvdcTfxzBrAxa3LO5zduZl1CxEEV376pDz8D3/0gq+FXs9L37HZUv0l8NyET0XBQR03J
qdKcpHOMwsFRLCCAKUcOiwR/7019JZ2EUfjKm5JpXPNZLyJzTUZp5O8ZnV8DhIbJBRyFCiN6slQO
ZO7GnzDK2Yvpu/pNZIg/C6bevZOX668ysR7K1xMEhhmJzAtPeniRS4sjzuVgaw/maHPy8vVcwoFD
Jh9bpItN0NJa4c7sPfKqVnKMC5csX9DvwRXXbDxgyDaSLakJMYV5cHwzJZ11IpSwYOgblyBdkHUk
gU+dFCVbSiUKOujk/0xmDDQFo8nM5DMzoB8Yl3rGeyTboKGgyLIuONyoL8GJKnEqFKvzMLugDMAN
iK+S/IqNiNo4ZuPcLVqjDmVi3x1q+rTD7XBDLWn+0dRzqrgxRGxqkSOhp3tSyLwbA2uZh7nlMapU
WPDCEK63NhdRY65v79y+nEKTgoIyoOhonoGQ48yOvG8skXuBe5/U76n0Z0hu86HkMBbI6Uy8hyqu
RwUp2qIslpRsEqQFEbWi+fHGLscjjQvGdChSlF2uHtJPzsoc8SX1PsfIyHyY/TzWktEf0x33yb5Q
9oRBsmF+js6lPtXjs/bdOOmi2CEZekSvwU8PSylishZXsPE6kIRYdsacChk9Oy74z0TwGZ3HmAEN
NjtfUTx+nopiBtR0jI/Bid8RvieO/iR/8O9bXhUMKgoYGMoYG4mdzYuKP0lzuYZ4y+EnLyz4Q0Ir
XQLNxyANcqMflp9EW36myJkPt3cqbzz2KBKJRZxM9jqvgNIJCQUx59HvblnHHuUDY6YxO+qZNI/w
zCrOGMSoyBclbqaab56/6h45SEG/kVQbKwlIU8sOWwJaK0yJoHhgGAQVHFr7MbDd6IigGT31zOdM
CSrjzp6VrnFhszJ2XehM0IiYQh9DsU5BD46lI1ZV2GLx8rsXN1eEtgnp1Uuf+dLF4IFjwoSHM5As
4u3POVccrVuRVUp4kkJIOXBw+f+iwB2ux7f5VgadIz1TlMN3sXqbW/Whe2KbcEWrl+APP026RPGW
OJ3x6U8vnVdvnDhjbCVx2fZO1L72TvaVu7p0wwLpJH83SAwp9ZIGQd1nQklobin6pP1QS6QQssfr
wx66pgGywOyK69aAPZ6cbvouvu6YEm2RjnxXkJPBGxvxcZIA8nGSEqafZfMbh/oC4s3iNqIKxbiP
HtCrAcCpKKlfSSC/SU0I0t1T1AAGIcEQn4t255YFnkGZxMTmyvQa1ADYDIrxGZuCQZ7JNmy2LW2c
cHelKtCe2BPct3yVzTdrqezbZVQyzS3zZaskVhOXlT311UmRVtJs1c9WGVAmbYiSaY/LWkJfuNaZ
oYmxHLoPa21aa8VVNgjdZDrO23wQZnnhsG1x2LO2mOWlN+GXF8BSQN1I35I/mFvV3AYwG5iejXoc
v1nK4QWomoksLBEXOLc3S3+KY1sJNgXk2HrD2K+oY7K6TyWumR9k+lwjfOXFhp/j8RBXBpYxD1GP
Z0zhQvF+czPu4wDXXBvcw2XC5lBxaS8obkVV061viLxTkUCSPJYCYaNcJfg2GHnV9JzlxWPYXdvl
nBbwr4GHr4URBzNbhZ9WYbpl4tWJN1SeXHkB4wMtL8W4/upHEFgcBr1xtTIe4e3OfDSMKpkUMq52
ts5wNL0CzTJXy87R56DAHYRbUj2s73hnDev2T48aleYXeBEkTNla1vQA73Q5qZ+w405l8bDEbgNS
eNZfCZc80+v4tSAz/RtDCCN4oXGrUgvorw98wfnwGBcUYBbq9b13rX0uHLY4MNEL7tY/xRdHJGS2
w4d2IYXDfQyTsebr2iBLR3x5DMjI6NGQUNuAlZTmfLj8HSAt91SAHiHedx9EB0IDh2sjHTVII6Xu
Azd5FgyyG5USLrefXKH3j9J45uhA5vfuH0qgvtL4etJXZfz3D7eZspKOAETdU6u4gEfc1DztxDdx
KBw9Uht4Mv/ZpN5hjXcLcKskXd2MXYRPI7MdNpYubBrl+67HrzFZYURDT/W6y/LtNd/2gdhZZrwx
9DF1IFf65EyyEt7COyFU2bOZhifemf5KrHuwxO3OfuJdF53NRlK69Z0h4yBDrTvb4OSZLctPcGFg
KBVjgg8JLi5gGcke+BtCYS85pUxBG9eEU825avgOqrBgUwfUGRuqXF0Mlk8/CbYUabyc7oOUXtnz
q0AoqUGoUV+r+qAcKUuGJxOqzYr7Ynr1U9JJYskcYMwzB1Bbh3sNFthWVN33D55N+ClBQq1om/uk
VgWGeLwD7iixyQa8EijGddgyR6JxNOPs8KvRcYyWevw3xoJSWBggugxBKl3ZwF9yFb5PV0AP1Hx6
JD4vnKd3x0Wab0WxDAl6rc1XrCt8KwaKffY4VIi9IKDLmB0RY8mrvvIph+8G2rIOFH4h8HCMHaRf
+QWwRH4BPS7OI970eFyMC+BD84WTIEjvgeRndnn4nOXIU6SP3kfLOZ7iQLWQdAqBHpBMUa8BkC38
FLEmGFwZ77Itc0CRB07aRKUn+V6b2LIisB5XzvmcrRPk1DqNcbH6cXYm1n5YH4+rxqhkXFjj4X13
s1asfFwDhCqTOo/6aKFlUGrJqzb1+8DU3IyxTV6DYYvqkrdS/uOSO2IaojzPyXO19s1ap++0KBoU
ViKJRV+MHVvNeOd2GQbQUdYFWi04VtgbUqgz5RyEnorq+z7/peihGY3O76DtQc7n2wjujUimwk9S
k4hkaw5wSGL7HjnJ7dggxc083WM/NjSckccguNJpvzh57nLTcYQijUaZ24XwPOC3OUPndJ1z75zh
IbAK7RjtjPnK2JN+tyDZgOCf2QPykk9XhrgzbTGihlnDykKjASy1mKvi+qKSJyKn/fIZQJMODxUQ
72ICtiONyhw+Jdd4ATMMQ0xx9bcQR05Uz0BNLZfhxazW1Rf1JYtqnz1wq4+k0tMGSGnuDOReIrxx
bzLgbOaI9Lynvu3RYIoYFtj3D5Dpkr1Yr2i+8K0cFmJd66OEXITvJAq8QBOrrNMtp/zNzpJT5sh8
yZ5IxbmyLMB5pFKhW6FQY7Rc6cxjJ5HtGgphZltLtjynjg0/IguWwtU1Vmn3Av02kBRMpPmCPJNf
qlYCeGuwhV7y8Ug99OtFsSolZyXtDfHZ1JnLyY74+AmLwLoke2MxY0DvpQ+JJB1LjBrB/nK2AZqc
P1Gf3QSEwxf0kWOXLXynUpT2lJOYDlKy1UJqOxl3hjCmYSuMzSfuRRbNSJBcUz22ACrDd5OJp8A3
1367pBrl3FJ9HbHW5NDGEmRzPLnQNXg8CtDjqtuPF/GCUo0GBYt0HtRihNDYD/OtCFL4zuE/g0IE
1B+bJKbUCyL0bwDpn88D17jTDEtfnlQL/OySP6MKAKE89YlPcRTWR/IiPjzx/RHseEfbASQbOz4+
OIWOwCwa5Pguz7X1DclvbOuEZXf6sC2aq2BKRu81tZ/L/i3bKPoGWTZXYJiALPer4YU3qDZiA1gn
qjF2Ce9eK20+KnZeOt6CL9l5OMgvb730Sj7JC8RO4qOS3rIvXEavCNlHLEzt9lxRqNt86/oz5sdA
QyTH1kUVyjbv/nW3UTQnliMl7mQnmpBu4IXGMdlJ83caZlbv3WsBrNf1kZuRUnSEfvpjE+M4iOqs
ddlSlU2izO4O5mvR5xT5NfeYipbEZk83pgMeoA3CRpVg4HKQuAOkC8Gco1IxPrbns3QotSTHwqMV
LR5CPJFBhbMtBYM7dxERzo/BH/o1ZOs5/gtfFa2GUajdYm3JVHXwttbH8RVxIh+a4fGglOsPxkom
3A70W1isNuwVIDk2iihCwemm3iZ2tUDptP+E9Bw2E/k+HEGNPpDDyaY85huKx+aqbMNwh2saJ2F4
EoX+cSZwLXHLvTftMwUY2AUVTTS7CfW4qop3MNXTWe1Tf0vP+Kzz306cb8pFLjCSHz4Mkp8x/wHe
55Onf0jsAC4USYHshQEW/Mvr2AgjDmXnih8PKMLdxEEigACjJ4xbwpb1tkZU33yRsuEDgUBEEljQ
BAc9nkPE1sMLVyd7i38L8oKMrxVvtYDeT9xrEAM5heX0yw3dS/wGJgsB7rEKNixOi/0eRb4h+xrz
pCqv9ikSYK0cG+unsEBnaF7g7nl1alq4+oJ2MAGFwCIK51Ry5FKcU/5K23FmwHVKvgc4VXwsCZaJ
vjD21cWHnFWetgO0bRM2H9xnjy4EInbrRAUi+gT0Q7S1imaKMhrk5EU0LNDLbmnRnQlj3NQsUA7K
QR1HzHb5QB+0qiFkzs4Uqpx8ACyKZApaQCe+AiWKsrbDpYbHg2uVY+0YKEzSTsYuy1vjws/h2OBV
cJdFWYlLRL+Ib06BZtvEKNpltPPccMPEw6IBy4funAeiXcO7enC69Q3uESTAWBvfTU+u/Sbw+VRL
gxr+WXTZ2YZsMcIZJxxf39p/9MsaS4ksshZiY+SvVgqmQ68m8IoRq64gbgi0p0AgYqxz6RVUWH0l
cRleWlV6Jl+ko084JLkxGKgguj3sY14peA83D/FzLQFgAJi7beFGnVtB85ktM0aHrRqdVF3wFSxu
mkBQFmAr3FOcI/C3xEJiVaXrntIJo/MfQNIHlAXtUCYHsznctX2j7Y1m3+CcM3PdaKdiNGiuW5AW
JHKQz8f2AifXunmgO5k7p38PoolQ4LtCa8FY1HyF6TJp2rTvqRa4x1tRdvDsxvIUaIIwIGJAuLqX
K7H5cU8WsWM4cMwtXKIdvhechgjPiWRjBirSyb+JgDr3+Zx5dLgq44M8Pbpr5bWDh0tGva5/zVD4
OMyxrq7XGtqw21pGRMF8OnH98jximcoarEN4kNnDC4Ga3tqYKlYrovEc+TiRSWNs5oXjyVnuGYjm
52ugoppASrf8hPAFM48J875GJ6xE6yeG+gF4l7eNQAVm7lXeiqw3wmZYwP2gquywX4upetEiX2df
c2U/vUviTkU7oo5A2UXHjQKVjJae/V7qPslwT9X8GL4TQOBEgI2KvCI7E2ZM+mEeOXMIIY8b3tgO
37KKjfAKLgb3B6eNtxtClBqexhKlJV8iDH8QLRCS81snGKyDsPYcQvnG7p3m7t94Y5y4W9Xg63rm
KbUEOshFiKfuq+GQUc8I3ge7FVRIfuEXdTBesesmAblwlZoO9wFRhPsAPopIebAR0YS1SovBCi0U
hvRC2cYy7JCSpdbbDntpBajEK7bXaBUzviJzipY5XH89NDQZfS/qTaeYYxyLismJFfQnTm4sYFz+
YjndKcJyelCE67SsCNdpVs34DyZ/1PxEMlaxrjSq8LGIVwODDMYVo2O8C9ISq0SuQumMBDMgzWMU
NRP9lu2zzUzQUwpltmGo/bJihDoD95S/vCUmvwne0mw58ZagLnXFimcOcUlq4QgJ02hzXJNvNLaN
OEZPptGTACDET/ond7DkNWCWJAeGq2mJGJuJ4xTuVT2zki0SKJBwFBtYLbExiNqyPVHbJsL4REnD
IMf4rimTPnTSEEAgICHYI9iGcvnsYRcGr8gO1WNyPaujLwNfr0jOA1SZwtYPLY/MLyCzGuU8cvKc
fEJyu7Y/SYIZ7xGWrX68Bhvo8N9O/kuZRBQD6OBrxDQYOr/C9wSRkK8HPm4pUbcBTTKxqp8xxnBx
PTf3TfjLBiXvmnZnPOw4zsTMjPzPw6tlzGUT08NsXpj3qMvBYtw2k+LGWps7kQ3KUl/JXKZmNFAp
sSUAFcMbtPDv6GJQg4X+HUUtymAUhqpLs5Oi6W8fmNqXmonxVZ5KDpq5KTphGmlSgUfGoqStS5WO
WPb13w63TtGWhJr8hBqES4X+Nkm2+kIUYmY9I6GoE/gf9vm8WtP/x80dODx8w8AliL1zhVjrQt42
3UETfY87CFxz+OKG5sahP0/wojufNH7W+KHiayKQcbEEJxr8tPlZ9PhZM4ZFI9l/MIp3dcMEd1zg
7HCximplPOPvk+WHGIiX9LJhjpx7tzz+YJquubhdfUnxy6tfX/3HuKQr6a1XzL1AwkyM8UZeHS9V
tFfLcs9NA2Mmfivk3+sZHIiUjPTZumGbv6nrrUUviHO6oV4mjSEbMk4Ey+ItKvb9sJeGvTbsrWEf
MoOl2JvFXpkxBgCsajeLdrW2vUL4/y2gZ9zsLLRx3Y1H190rkTFHPLegpfbKwJnlHC8aas94OQvF
CkU/d5nAWYM+2C31cUXoRIyl9S4EJotkvuZeLBO6wOgxxAIHUhW7n9vt3AYKqucAeU6WOnnlRB3P
Gj8lXOA9Ztw8MD5+eDpe63fvpnkw+RTLJjWia3hDa/sf6NgxfhFd7bdRvsQyrw10aJk2C+jfS4lj
2+wDbQeXKNqZ38C4UA9YbDk2Xrv4fhP9+nizkcF/+iOFt6DbQPeM93yFdzPVPeFnajy3izcTpnXg
ElS0J34DRC7+mUUKj0A9WWygNXIVA5GwuHo3RGHqiPGXcRkD7wCx3T+4H/RXKFmwWm4CuQXp526l
giPCV2iZOmxRROriwrRq9kBSCQYr5IMjmWAAizl+y0KXJThEYAe3z+6xIHsQNSsgKy2ZWWbD3AJU
jZsn5dhkJNYksFxuc2NtcqdJIIbBD+c+/I2zJ84RB70b5yfo/Hr6izdgQUc04kd6ok6jfVvn+0e+
T/ID23k2PyTB4VZgv3hoiydVelKKJz04zPhL6UDoV+07zFzDbuCx0hqt0WfZw2Cn4V+WtDUIonTK
QFcucYxhQV0gYRyHVyI+NFUWBNUgFF8hqLKsTtBUifYxkzDGJYYHQIUfWapGK1iqiUSPXCyGA7S6
iPZzDE8AJv+bD0D5m9jXFzqXypqF8WsyLoacwNWfFlz9pl7iQ7PGxxcPi6RyBpQXLzQ9I0V8j6D0
M5n4vmYWCqz+bsFWEVb/KMQwa0eTOBmphYsjP0dJHBZmyHiPMwYREBYgn762MH3DFWfOUJSReS1c
XMe5b0hlhZfD6JsqlEDg36bQiHE4qWVpsCpihAk3B3KtxRENLo4YjFZBH8TFMl8KQSBUzdcS9hkS
UVPM3EO6ixmE9BR9wshH84D2s1kgobDAAcy1tSX7kYwVqQK9JUJGt76eqaDILYZypV2qLxCeVhNM
KgBfhMfUSrEmWHd7KFJcIkHsghh0GBoxSImS5CwC8DkdpJXwKkMnCfrSPZEpKTtT+Rrry7kbEWun
XM2U3qCbvPB/MD+hd4SMoyN09174ZvGc35iIYOzeJEe5kIkWX7OuW2wofbtDZQe3J4CGO1WGhiOm
4K3RBCilZ23HH6NtYL5kaGnJ3wX6WAuB/oU3pl0e2plEiGJoomQxAqTDWxHZ1m9JCkchZZyuZwpD
Eju+f6omAafggcCeYokRLGwP/J5u690Dd1Yxi2Gxsy4GvwiigcOVRAn1rwi0GDkPGkAHtnIBMJv5
gTu5whjeZFLZNodZX+5KaddKOznY7cwDfTUeMWyHiBkQcC6FZRrTTSDg0OHoNfuOTRpWCXjcLRra
FZYTpq4Ku6xyVX76ysLHY0G5ba4CRr3o1Mv21EsemDN3XaoUfoifsk2D/xv2DDut3t5J98CvsM2C
SgdatKNopvzjtn+72+AjveHDg8oBOOg882FRP/KplWBzipMyfNqLwj/BBSLz8KXIPmZ2b2TAuvW0
oosz25DHmgg8BceECh6aYMcjY85xam/q6kjHEUSo+kL8d7Aq9gFUzrEz2L72R7Lgx/OjOfHEeS7U
6I0Mte1EeKSBzcalQOcrnzf3PxUiX7nXgx8KeP6aDSMzbUWF7cQGSJs/yoWNTgJMAkDLNMIWlbJQ
3JhM31O2liYyppAHke+NbHPGZo6JKzdjk+MElWxL+nHWkj0QLYMBBI+JR+6MUcyWm1ju1XIz3Owl
sfTalSQ3vyKdd+dzutgYuDFshUkrMkPyDFyUbB1zewPPelt7kwNqeQyTxBCKcL7qVGgEK5N+3Q+5
O3Smbp2pcFtsmSHHpZ2rdpA6s7ltpMIXgpUZSAwdrCGigrbnQv0Utke28vBu4TKx658HzBjc5NM1
+tbrOMGEsSgMXAf9QrwZ2Pys+fjj6m7R7kpabMzyYXZKuW4f63u5bpR1/VhXiljFGDbTbpmcrQEP
aNdkbu4Sgks9XzM2mb5NaXcPO6U2HH+kluIfKhavMBpXG1E7u60wEKs1pnAgbFzeIleGpxG5HQB1
7lpg1LnLRCkldCUwWd1JdGE2reCRyaPcDSDsyZ5pCaG5RVCpH5Wn4p2kGz3JZLKBOA43INQ9KP4R
CGmjS8wAiYvutbwSc8J/sUBvaFBQyDOinccM5490DXooEYspSuEx9pAp3xizdoikhQRj8RuFEALe
FiM7VJeadwn8EnTKfdMubEZYs1P5SzQgFNy/wDZASEgq6Zen46JfjqEhZoHDlw4WZIpFjhhFzH1d
JdG6AkPTF7Mrog0vvPqD5dGMrN8q7FahUHmcIUtjognAfJyU1IWiapS/xzRi6vRA4R42hAxiNJgh
8AuoG0cMsJKvZMgEDk51c+YYM1SGim8m/KWF62HR28bzzVqmo+/hTbcxTGRlodO0YimwZwZC4QLf
ylktVtSsY3ROzTplAkwjOil3Cj0ggP8fIqRHopci4UaMQi9am8qKxRyhR7eiPcj4IMVAOwvXn4Sn
9oH1ou2AShKkVqHYpxaeICUuGDBSGlfgF/ylKgn8gTSJwN874S9VNSGARa4/gEUKqiCpOX6NIEBT
dq4IKJZ3jksoJTgwLGMEv+74y9+BoLM3xvls22VXnjd5dRxfCKZ8hlt88aMF/3Gs2Qu42dUZyMe4
3Kg1CFX0X3ET6+FcM4lQ3gYn0Llp8euJr7wCENDmTA4VXKgRJn6PfABWCP5QwCuXxvwjoATgQ3ha
8wWYR3ZO4kuBTbnA2vhhwQm2parUi5lL0CRLo+vL4yTa8dVgBvKhsQW7MmWOlwY9iZ5M39P44Tvg
dfh8JMise68MYM6egcO1C5tU7AqVT1T65S3sKP0JHIDGnekA+EC6AUTUeo/wyDvna9M46gvvR5Q+
QJwXa9egl8SKBKBs4Peb6FlCxYJ2NvFRgHSKcwHe9gx7GIaFIpqxw8yh/ZmbyEcmehto00g+vSkS
TWIBfMCpgTQxPlf6hODe3YHhYILEOhO0gBukiAWjwmgi1MYKJJvmAbUfUCfUkQfuFu2ahgirHHn7
2RdNjeeRJqNc+GEUizlqPcIp5ss2MC23A02s4msEsUlc+EAbe8VvBkmty0/RJOB58HmC/5VeTq97
Auat2OUqIkfiaTSpza0MUArUS848YKU8or00KAemgQ1uOzB1220TqjSP+hELkmGZK8IPtsw3Nczk
fIPBq5RvlByVum/lm1j1m9a/t37HmsPXXOL9CQ1ccTTFwUNUw9bLzgInD23pGUddNgkPhsfDmujr
/xRCwUU/FO2yZ9TxQsk2K5hKjDymjkfjKYuKtmr8mBdAh2mvMaemtuMaVxKxcHLN6VOOLqU1/qTc
WvVfo9LkZkvMmJ2tWRiV4lKq6mJhVMpiNhQri8UqmBqEjUu3GhCHfUOmelPvS1YNex5sBygXy3oS
vU6sfndNTliNgiJuZ1K3iPfkQDA0yGeG8xm/33CvJ2TlKfTpeEEope1bZj+NslUDjDNekBbd3mZE
t+I1D96HAT7BlVp5U9bHOHjSX4TxrwPGwQ4QuVmwFqeYBAyDFgxAaUqIzBG0mzTwOQSv3gGXcVbb
k54/G81JznfI0XajJgYjjpFUNXxUDDXEnP7BZNAlvXy3ZyYTigYLboFdW3YHGygXzG6GpOrIqR+k
Fph7CR6l/qB7TmVJM5Ge7v3jljzfzTf+A7gKfGWYH2YHekxhIZoiEPISSC1CpMIhwL3NXMBdbN0G
AOXmAjSypjycMDIcvuGWAkiH76LHcabX9RfsDCjF6Z2l4ovo/REIou1d/2SXiy2O6/zu/kWrMHyj
VzHJGutRZgUuQq8ifQtvTI7cFTFcDVylDtJ8n5LDD4ciOJjlDmdjLiwZm2jL0y3vIXkt4IZEO98r
mMkDDn/jQIHVe2rtZQEVpV0NtCxxSBZZeRqmILqcqta/AfzR9Ii24yvkHA4vc+ZcvRZfAL/FlxRq
S42ZjEBXwQ+PkVqK8s0Ua26uTSqi+5pHwbpjn4JtJGpr+uvv7B2FQokZWUioma2CSkq2S3jw9E4/
xnZu+AneBHRCJKJBCkIs2GNC98YfCaDYyY3tJe0i7pvTv+OHckTe0vfJxbNAKwc6XtJc4H9iTfBM
2uRlJH8W55u1Ny5ga5i/cTd88cnP3NYf1IX6TQ+1zztx19Xcb9J6FgtmK5AAzN8CfQSVY7fgb8ae
r7S/3bzgD8824yZbjPwKWNyXibzHL6B5a9xEkGe83ZkbhhdO/Gf141RCOH23X84Em5+oRS0R4Koh
i0qCwoQajOScwYlcH0w35P79osDh4lQSl9GVgkozForzDGX6DyGTWDpIv6DQwp86kt+CYEuDHbEs
t5zgeNxUBGqiKVOdAahqPBAGbzC9W+qjjaGFz/EmCcl6WwNNFn04ReJ6I5ZDKwCkR5iAY9KJt2Cd
7veXgryfNlNJSiMS/OBEVxJpEtb45OU0gUHBs+97fFGBKYVEYKBulmBdBQg6rCXpJfA2dmWvNEPu
H1APOV2DuGxunbiS4HGCO+AQ8t4wHPC1l/8Yx2eJ3YS9bkEajqY4X8y+4W8IRtDqft9VkJRgyK3L
z2nWsaAONStkHCy0XPlnUC35WbOHoMClqFmw029dVJXT1uKjHFuI9DtE/Vw7ELAmOGjKc3ij6gv3
Z9d6OTo3BO29Cz5kbiNn0JfmSkFuAmOd6B7ZK+UI5MMfpi2EInAei0WxHfwM5dTrIArOyBCh+5N8
4kmeMJBdxB2o4MkDrhkXtf4qQWCDqjQyiCjBqJ+4Symj+azJTtj5SMh4oKzHksuYvMSc+yQrZQ1T
BZagpx6gIE85JmUVttrmjGlZdH5BRNGqjGbZJJqYZeOUzSpCh/UYzbJxymYpOiIAR8ocbkY+ZC7/
zXzGPGqmUm+4IIfWD28EsiWg0HWhjzeQ3ojrx2zE9VPC8qR5K0CLbgaAguBiHNOJUbx5gh5IgGtE
bizeiHjbfAGQW3EWoXyUYO6j+HUkrhJHIQOE7/TWx5xi+ijostDKT0VyTWE+iVn0FwHRaja/kSPE
R0xZgHaq9ICrBcG2ZqgIXWhD0D+pGvg0OTO0E/kO+J9h6vMi4X8+qM3VpeRfoUUFu/hP/gZ0LNh8
NE85BmRotN0F2sGFR9hBViu0b/wGYmVx5uwLSS6AA1wpY6Ue6uYPASdjXByFSwKjdAGACT2eRlUu
yGAJ/VaqYA/Vczx8ck9pR0DL0BLxkb2R81a4cvgHfGVXwCQTlGzg0/RTStClmND+UhxgJkVocHML
rDe4phDI4XryCUkcbvO8dW9EXwbsFQ6iuvAdMOCvblFZdhDxkQSqM7YatdxngrEy7tYw79BiLgli
0M4SbL6EsiLByvGJX6XsdRyfBbkWXi35ZPOxQW+BOhu4FkUQfz8SdELdh9UCaYhueRkLjArIHLI0
j0aCFlq58OkZfQq/jHYYTrtjI4w5sXgGpr7Ovh7t5rHKJzJ2tsRT1YUzfBI6g20weir8WyZV/MEr
GFDfOtRrLHYuS8kcCz7OF32x+Ar446jjut6d7I4fvFPdnQtipNTWLjzhCWS6/UZQPOmOaWeVad63
+VMW5ELpCE9jNljLRsM338mZL1Y5jHePUieuxHh3RDbXnwci5tCNekdFWwoi2DmlvFze860sb6xA
DHiXsTXCRefuKaqH1r2bLXSPAAWEDIIMD54Hz1O/Nbg4LuHkssf4jlEWTmsGuiK6WXNL1hPnIvHh
whKagZYr3VVuLiwe+suqw5WFBIlbC/SKcA3gw9jgiQwAN4abBECsg7lNjQxBFQtKgTQD+zzzJ7JW
QKT+trZ2dPnPmr4plG1U7kCfpXyv5Xtlvm+qVbtWsOKntRLsY9hrTjQTU02jJ1iWkOihNT3ERoOo
xA3J8+cr6RE3ZB57tLMgPIhGFjmFCASYj5OkIbNCgk/LqxzZC+iZxsPG2VKFLn8Ke1PKzRwABGLq
cjccCHsEkSDD3mTLhWrtuFhJYkZ+MgGG3cVdS6zFUBJDKDq06HOBM0d6EO0cBh7EkITJj6jPgBi5
m2HBEZ6marX54heCqfJR6y+c6OYLmv9/U435rmpVrgvGVP9Gjw3bWnkmrgQnXi1jnlf4kfOLGT1E
0sdwaYhV1HSCSkweSeRAoOcS3UfeIHT3ttuW3TYPNgMe0Logl9I4QMtG6qlIbOy1chU0Ip5ojPnk
qAYE7y2+QF8JRnW2J1DAyQYoNnqXt0t2Hf9OUJvS/OG1ww0I+C+YrlP38/l/8fpoUS5oW08VFSXZ
yMkjjo3vujqTj4oRIOQjcETgm/QiYZmyFdSUICtnylUhwOH7gXoRlIxQMKMlCvMkYi8fdu9u9MWm
h2NB6Xq+25BGcBQFi9kWjJGnmIc/MgXeiumX8EpAly0AezYxOikurVfa+N+wjGC4UKECrrCj+TDh
Yj6cFIeLZaghs3QDlTtdrPndNe+ufnd/+9IJc4yvqSPX2AbAukQqnrPwFB8lAz1WKHBWjvo3wQ16
IUQNigLUEpALxvwdGRKBshMKX7jd6M/GQM/DFaKjcQm84RJiUH1WdtQuPP+ZC8PrP0ky3wTLhngG
GmJdgCMQG2XKFmJGub5/sYMg4NACzX/b9KX8Ba6iunow95owQgN/Wf6Kx5RymXMKBKeSfBIEAZOH
8TzzQd/45pGtSfVLKkn1CygtGLq/7IrpJVKdTogMkAhYCKceOIR+KVA0KyzFWHI++zzfc/a1kQ5l
4Ng97ErBHJnII9zm0EYm/ggsXxUiCY3dem30YqjKbi6vVukbL7xhclCML8WKCpBNxix0ZnSgqwJ5
Q1RV9WjwF1yp/MerHc7WOK+wqH4xX8F5hepXvto7GMOUv/oVeMOmAobyH0KVsQnlGgE9cxKYCvc1
eaFIDcdCg9TQ9CCDz7ItJOFI3qjx5gbMmvvo3lt076OigbOoIqhiViW+EjJccO5KdKBudcdVwJ3N
HMg7CV2f2KErCBhGjolIfPRdgBeKdIm7LNqScxfchBDAyVLIVTigCE26JyCKkaaC6PBT0DSxE4xX
XPpULlUoGjrZmeSegdMcaErGh4iJ/CBYl3+gfaIKhUTTmi9ceoJSiDws+MM9Tp4K2w9iKoQSkbTC
uQGKh3lG1YjAVN1RHZGUTmGVvgq2AH4JMy7DKQyho49oPXtjG1/4v+xtjE3/nW+rwhi1XUJDEWmR
GHddMtBCSOirM8yqREUl4qe/D9/AAP9ASVGciRY++D4dfPysoK5x/uQfWJmcx7HIGsIVx769MQvA
7qkd7oK9Dv0lcXtaSPAeDQ+qDr/gS0LrS6JECCvXPQhWcOJUBSeZXAwswPS62qf3JOiKI1Vt4qkN
ongjaYPGSb1B0CElgzgHlsAeByAj++XcwFXvvtjiMkAvPLmHYAVMoG/7Ow6zAfVldUgAYzGxCO4N
WTIVEFlycHMYPsPUGhg384P0wBKWqgxjUufO3xlMq2Tq5TLASTb14pQqSixLZ7oF5olCqzJR3dm4
j9m60NeVvpZm60YXY71ZLRKV/7QqWAepdkpS2DLSZRNbGzPchJqPbVUge/9Mq7RYmFbNN3pCz8Kb
lX7BKPf1/B2XoIlqA9umT1e0YP+XakMLFp4Na+q/0oXAhOWnaZimcbilT2n6FCRPc+2gJE+ydqiw
1mQ0auFXuKpQzaBktQ2IRLQwUUmuaCJOc3YZH6hHwnOYGbbYoE7udsEWG1OQQ9RQj0Xnzo7xn0RZ
YIfySwsMcH3C16/RmtVRWYqMbcK2Sdq61mkzQWTqQhwqnIBxZ+BtjDSl8AgdE7fWftGDAq/M2W7O
qnZRvZPeksC5X7fzfjMPN83dN26+2XjaFedHEpmFtgyx4AL3qldMR78DweDnD2NaY4jyMqe6RH16
B+lZDvS2D81TSGIbLOLCSWIMLjGwQg6wNH5UWqiAnbPVQGcFjiaX9zizp0nsKrGLBNst21JACGxD
sQEPShRQi0fkziD9R66Zu4+Hq/LnhzAHDy/JoWsWNFjSh3tzbBhRNMj/PaaJEaUj3sIh6X/oUP8Y
UQEKOGFG0RdPcnAwiqfAXHWrW7ysU69lYI2FwbhrSG7UuNfG1ZEGvvEF2LKJnEfusBea9Wyw68ae
AWEye/t4RRzy+PuW5cDWBkhzzgyb846z5bHlA7vsvDAWg4ma0uc9tieMp2TEqstru87QFT11kDEw
pHCL1p3rrl54SuwnFfApZnUbJuok7O+1UWACiCrfDphhqdjy3B6gniBB+j+u7mu5bWVbF/ATsYo5
3JIgAAbJsixblm9YtmSTYM4k+PTna9DTa9ep6vJeezqIROge4x9/QD1hC5sn+32y3Qcr2Gk3Gx5b
oNERrVPf0MwFOSwEvYe1W4QYOGtVLAHSluw0g/+Sv7iRf/CCUna/gP/3Gu5+z2LBGFgG1ywkZlod
5i9FdGbpsfwHe67h3X5ueMpOSekUThiPXUZ+ioT43wtrlNKoRmiiHZqQ+afN/NOt/sjdahqli3Z3
R7dHMQ0a4wfcvxizCpBRx17Q0UG5yfGWlJtJaZZetuml3d0nF8r52XB2G5by4W0xui5Gl+No739U
Rxv/o6roHl1Ko3l1VJKDe+BP32s9tVuCE1NGNzBMnUIj6EhYKylqWBv9E0Fin1hwCIfXZjQCLrRO
oSLfMgNAb10u/ucBMHNlD70ovYwOWWztMqQFAZbxKotBeQ2wHnSixE0z3l0CgWhziaudQCDCHjoz
9O3E5ddrE6Sc6IkWn9IUufZajc/VeNUJa1GsKXPnTjxBHSoWb5562z2IMYKXSS1IndLKOaVnbPKC
lelg8giMYtSxS/iR0HNphVmKEGJseHIWOOxqVJDOHX5tSB02JakL9OX6BkgJlH6Juxj7hBV7wSCG
2JUvSm0As3XvJf7hh1CUuylYGLAUrPnAuvlxjaGueOLc4oTctQXp4GgX62hvd6C4531Kqe5HMPW6
DjV17UeoFGwK5LmHU3eCbPUuAaYC1rBbaHsoSNtGr04wT86IuOdAVQ/95f6CWJcVs7noXrirv52A
aAcgk/YP5yFNQ/3zKDKQQ/rTs9Nzc82TSJvCoKYmr5u/VlFq5hMVmimQ774aN7+GBjYMiXRhtPMY
6lklsLLnY1/+Oxup9P5DAywV2OB9Q0rLUZoPN3/ummO1ndX6FOHUT0pj6Pl61MgDLenSeVQB0hv/
MUq1DjIHHxkkHTeflpOAUDs2S1Dcs6lAbIGWRLDRcdpKjv0fIccnDPA39rJyeimneTmFURtyYK+u
do8V5gbTR77Ps2R9TKtLv5lUzkntnFQ3SQs4pRSQgpVMNsm+HDc1lDp6Th018a1JfksaDp0owtCu
V1OFPtsXKitVHsgfntF4gfgDoKBu+TMBdMBHSO3ppEUu6akqwX7FtEuxw9JIy6TLMsAw0NVIGSje
xGuskgbqvOpr1VdDK5Y/biVpoOrHQKfUC7vfk5+Fl5LHUceF6f6uudExmHVoiAHYODQwEf25FhW9
w+PYLI1b24fZ5EENozbBWUEm8SjikyifPYfn6HtUxdHI+8pqcmXck84eDp7WbzicaQPJsViXZdd8
2HT71DA+TI7TEInnPjh13Yq6/wgjZnayjH+oZSYy+JrmUcqTkra48tDaP2TZw7E+Pi7Hi6JOyerD
7WQwrQ6qy8HyRAPpa6S17aCz6L10aAZRpe39yOSXwJlwlLQXSQdM8o8zIQu8yTI7cBEyfUSvtB3m
ubgGcRxRbTtctkK6fakZ0u2n+XByHbavw3w6PE35uQSDbZRfI7Ba93lvotBbqfy4YSedYrV2+vuk
tksqSJPzYMx99np0hVn9q2RadkdC8VYRwrUNAQpyuK4d1Ib+2UgoF30woeJ8WtpxH8ssiOkJumWJ
Df5D+WObR52f12eDngXpRoj8cKhL/dhv+Hj1B04yOLZdszrKLn30NbHm1p7KFQpkO6/IRBgdCy/7
03VY4bw7HaIbo5Ot0HPPg1Y1nZxSZvBMVJsfNwlLxRJodKAzxTNrl2PxEFLo69iEtb5o+pPp2Ev5
QyjM5BAR1aQusC/4VoTYyIXd0AqZ8pBPw4Vl/3yb/+G0LJhHylX9C1PmjokBNs7gELKyL+/jJ562
DFw3hYFrCckMC/GLmG6dDNUgdhqVT/JUexDylleY854oU3hq4XRET7Ufm++Nax+XrnB9PmqXv8y+
lb4uCuNnqbOdHyvpGdJzK8ONJuX2VDXx/XGIav6tSKRDLVlKZsMVkTvvM87/+Myyhv1RvjmT4a0x
WnD4OEhJfFjtHubcBr4sqkCKZNwACnab3fW3VnhNujWql5kAqBBhW5bz/DhToVOiRv23+n7Q3g/u
mRD78mBxGKwOg12xTofBfjE4LgaXdjrFlv9olNMdotDHkkM5W/DH/TWqV6PFR+cPx58DJjPye9+f
yKM9uvBCZPCgvOrF+H4siNos7msscM7xthPXzrG0g0BsXPQ2vWy4uTwcFo+7393FdHArjTxKm57c
LkGnEbrkYhF+vbvje9ZQh67FOk8iSxLDPYxBCVSnDC5W9hvRMfvdYsGxiTEdL6ySd93u7PviajqP
rxqIR+eCJXQyp+3z1q5V++VLv40OXu3Lgp2pbNuBdYTnqyRw6G/jBiO9bVw5G7ND+5ObOrDSY7e8
O306z01qPy2EQ3zNTiGivsRz4/Tp3lasmM+bGcftVr9ZrAvKpo6dBR+iZwhNFLHQb3Tsyf0s6T4H
SnX4L/5f/7Hg7+9qj5IRZCgJJmAiEeIzmEffTaIZDucfyarnz/pLCEK1PHjY7vgKOw7J1gvG5aI3
Qes6eqe3q0H+ZHTdm8PdaYufbo9yN27JbxkqvA6LIKf6y3rkFXd60wyQunx0JmNO27NVcgEvajy/
e/StOljHM38JKZSXIj1HKqAgyuuqz4vtcuhPvozlnUb3lJnZKmrlDJRCxMy+MOFvz8fn4zhbjDe1
ceM43i0kL4xnp3F5Ma4uxmWPY2fQmTxeyo8MXm7fPHrbZnxayUOKZ2I9pmHhiE+O/alqnB25YVM7
OtXwdKL2IVq9H7HBAcCoA5hvySoweXqFU7YQuxeu9cG4fh/yuAVMSWWfspJ5KrLajtIZbcSEy3yL
S6OKMrSNKdaVdKSf0czcCqaYZ3Wl6TMmPfT29cG6PihPh83z4LqGrzANZv6cihazMh7NdM+lwJNt
Ikkb04f06EXQsYXPEG7IvCdrpvgMV9NbjtFX59+bFrRciXFHF/pBI9C+TFOPza4e0Xuuf+HqhoaA
r8E5PoIWh+qvMC8WRdKvzoZLbYsS7dDbXHunpgnauJWPG/n/0lSbm3GJm1uyaFLcs90LW3PYlw9i
gIY5s+aRd89bFyQpyuZ6eOs2v1eJL90pfMW1A5Me3jFn8fa8X2OpxYqjJ9JpcC53942ksYPCG36E
JR5FNsq5HYtHyR6mUxaTybmRuIYbdbmowkGdR+qir9b+vbsMbnVJTIPFZZBdBn5PbMl5RBWDfMa+
DCXPBb2ajqt4wn/x2x0wer0rI8OXkDLlS2zmo3VzKALhyg7Dn2EF9XQxu3la8/tK/m+m5z0no0ZI
sndj5Jm0YD8Z5aD43HhLG6P2ESh+7rY6kZet5qR0C4o3bf6rhqlbHUzGmQliiKw51ENIdisPubNA
MLyTAxJRcsm4uuIfDvbbQa0xqCx6MpeJFf/rpTXS1vwSXztxVUc97a2N8c1ZKBMWCYVQ59d6Hpe3
8X7NM7C3uwo1T257tN7kvE/KRZ7IJU8QG922So8Bd7YYbaqj9nzU4Q04H9Waw6axMltAZkrXUEt0
NnTZIXVLWMecqcA5LVVDluO+nuBxV7Ok0opdgwuzTPlKOP/XvmNy0lu0xvX1mNO9I3sOZC6CbXhf
1x6VJB2av6+Bc76jyGP7FLvlc2mhTzRKvLete8IMjdL0HLIEXO5zYyjT660BmXAPZGo+++ESKBz0
El6c8sfupmdPt49WiA6KJbbG+reP3u+M23K/M25O/tbBAqAVDHFOrX4gqHLtr5S/Ll+L21yfPV1C
BMXsdVeCFbygrdlQ7XWV59vz2VumJ0PW/3UVT1FPOtvgd+/dLT+dW901pNx1oOCAvPpR+spKH/bw
a5+2VgNkeFcjUObn/T1Sxyn1605WteCGwt2f//wZ1fAoFqvXJkOkHSbqESGCt1dEktXwJSrqEPxU
QxwAMNsXvChUSTHBIqQ6PwXeqElm7CiaaQvNrjW4UKAL165EJnSV6BTritP5igVtV5b0q293eLPT
4N8viDHOIZbnbkh/Bn12ONoLx1NnnHvvYs/Cp0rkQ9xQ87VESI4Qb1LULqXg6ZSeWFXaJSEyUQU2
iyYeIpH3Rp3z9IzKPqY0j9FcN6r2VZLj/clP+3x6P64SFXRy5q6xBsnEM8ObwCXvHod+tEgxf+dc
j+W5+DvlY7KD5fubja4snWp3tkjbfLcQLGvQkVjcBlYFHq/xzzHxz1boBKh40t0+5JzNDfbglORO
t0GTRB801mvd1CZ+1NDX5KxuHaHy+xhSxntmeG0I0/TOjOdY8dOH3YRs50G+27js+gzuigXOwG82
3xvpjaHds2CIsnmmE/qX45rYzsm7TWtA+MaDbKEylzhioOtwvxkKDBVo0H5xnFNErLmYoAWEdX/s
BeCy2XN5qdB4OoTEYWLmKPxRp/Vr/cUZMX91UjmyHBS3R5XukwepRVPxfdFMkz2bTnQVdnw4+yyy
m3K7/oa81ml69Gs6LOS1d//5aYdnI7yFuJ6P4N8Ymfxjipr+be/ZE1sJ7r+HwTK8lkd/CAxl8ZUH
jXHOLpMagKYfaa17VFVHDdWo4XC//N756gno5Nq/wV68NE6BuFk1sKXObhWJvR2i1G+V5FgZtoy6
TeHGdpjE09FAlWwnp32Iu8sNLOlkv/sRK35Hy3i35BcVXeKO7jPXm8XHRlxF3MmFIFIJDASkiZRo
fqmHCrtBO2HQx17pv2SJDm2HD7QPL9pZQEN8KycnmT7oCt8lnmTVkNRzFLkXPtP+7xLZZzUr0euJ
v1vINe0wuWeouemrkXj26yuEW7Dtn3/pfN3ixkZ2zBnXR+Z4u1jws7fCBfeMl2UnI2fRNx3DK9Gi
b6aYjFtm0T18bx94ug9rewmr7j2uRNtW+Nn7VnQsVgZbMMnt+kVeoLUx80fmnvWtWis6gJlxUKDO
M3S0aHaNauCPpEkczQdAtOUibVJrWuiPw0Y9bn4JrHM3dMcSAA891olUJ8O6UFJOYPQH19G5OZKW
VPp8OUUqoDtdHmN+OguNn0mHIxljXu+3bXi8Amn++Epiruil/4YAHcO6x1RdudX90qwWCTzenH1w
3+tNnm7Lh3Jr3GGJ+TB50+wqpDS7pEoKKc2uZMiVwXHJSCa1GSukHD2ixVCNwnbcsRO2un6V/aCG
7V7l9mgfCbx1ik/3rBO58GStpzoYJnI+O6PCru1VxawO0cX3VHhn+XPIAcIADxXirjS4sDSqciNB
ZbDvGYKqN3i5gxZ6/neTSU4nRLuvkafYYnU7P++ZOpJs9X7WBMSOYm2yW5PnGUJ/5t8y87DutMG4
JupI1OAIuI32xGONqNqI8t+npPWLnGwGsEqq/umqUXZ6WaQ5N+ZDypN5f0ibdJyH9HpIp8uwMDsW
y5TmjdS2Nhl2CqntoTmqMMVAapEpXsL/0oEPr9dA+pXpUCkNcZpapSFa06I2XNUC6RenKVsNrxoK
cR68zfoY86d2NKtF5WtUvYZZwkETvo5OPFjqvXIxTjg9t3+aJ2TBwLs3zXsbX9M0ahH5flb23/fb
liNrXYrKDehAtNd4EdbzrxvUNoNlY1C/DEr1wWE23BSrsh1ms+F0Njxvh0ejmTpTwWE+H9WVMC0O
Hn0Bj+VziLLJES21Vdu++lhEt6U+tmgmGtAuz99Hyb1k4+SJ7amgFYIBZVgN7gE3GivhQ5eQUOQX
8BSj2KwPSvB2s+mJGziZl179pboadzoOUXCC425AGQeEqNBjlC9DgTT1JzLpEH5d/qv+2POsQgXa
dg3LiKSSANDAfUWlzZNGO64xip0ngJlJGDlpDyVX6Q2FVx2VEsZL5/4eDQmFlB88qWk9ukdUbY7R
7Je4ndnrTZAN+fOT70bVr5KSykR4QnXiR2vfmuMpMVgqHW8bDusGMh+KYh5yduE8XgTmpZFvrzi5
4Phtk0OWCNSRVeNQLjsRQZb83vi5CRnAu9GCKWai6e+L98jrwywm9TJJpvYmcbZbd0XDWvt6KhiW
1nHRW00Hy81gvhms3N31oFkKIdxVLvYlSX/pBexq9oywUMTFKx7r4GvskFGIarkGDbpFTRg06EGF
qKpb6KNlApT7kq2FwKglncNStrS6/BK7VTU38SvRu48kC6ZIy9b5rb5CCf4BBa0W1aRnSDH5t54E
f7n2rrTBOuYXS0He8MUztJT8O6qAr3vtkLUwOJwHWSmdTFJx0dhqakJxj0UCJgX+VntTpBrSA7lj
ugE3cKVM9VDO/6a7Q7Mqz0eBy5hjWeSRcoKz0OppDQkuwwFi6FAkKgGgQOGAAF7Nr57XKtvmIiJx
Br9VHWdR/UXbKG+5HikY7k/t6rvMM7p9n0Bi3KoVck3n8pP4Bm8Po3+BcO2SmOzwBog2a57SJ7EQ
m1iS8D087f78+Yf0S2qh4iGsdLxJAYt4DY2SIQNaudyUEE4/bYUzUTUhKdFbA1So5A9yzMFtXE9A
Z5SZ2YAS8xd9le5NdzgZGFvdW8eJp5EtQE8L6UMuJ5Hny259f8o8aG7o6RKuvqJc92u5Ofd6P6RT
Ln95x1VeITepCE2iT/XCXt6UvKFc4i+L57gfm1unR7YN2B7wvq8KTo6cCmTmjDbVDndrSo00y3pw
+H2bYjI1eK3/oaarltPDMq1VMW6p6WoZf/b+P23RoR20RX4lLMqvYae8D173GTSMtXZUG2esCvOR
WTfaE5bfqFxISVCZ8OFX9SC3xk8DgV+RCeAUygPqkP1fB6dsPthLglXBfs5WrgUfiAF+ynJA4I+O
1tw87tWCnUdMtNXksbP5dICaTB6X5cd1mcHP4310bD9f6LNn0eaZk+LxnBw2YTZabsadm0FU3FrF
+TTe0AKyDkV+7kQdPp5LxXG/wijWhXrfoI3yaOcjY0LLKWsXVv2CCNcHocHPmm3Tlxh+djLvZNlu
/4pEqZZOj7tGiFJFfPaUX6ixaA37k3ZYy7mAiPiy66IIVXprAePb8ew2LrfHlzbF4/jGIPQUbZq9
zVfmOf+g5uklXWNTS3hHN+Q830gOhZ4ZHB4i0hCchEMdu1XtKO9F5GIuTsUm1KmFHajB0dvQjYOo
iqLmNO+uRC7+q1NsIpY4TVaeXOViWcWoirU0pMuHv08PkNYYRnOLxqYCQ2SJfi+rBKUzBIZPRciN
UuyvFw/zV+eKnbo4QsIb+hJqdm02OmslLuL8MmYWHPWLUFzPrFV9WeepCPaiRTtNo833bOx51VH6
xyzbvn/PP+TVvz4f9+PyF82knk3nptI8kG33ykUa3u77AXftO2wbnZl5nRE/P8hyLFLPyZR/un5W
sdzLleqXnLxVciqhGgf2Q3/5J5/2E+V5hww0UMGkGsa1wLeLa0p1TZzxjdHxKamxRClEjWIPIeqn
+PcMUUKtzE8BdmiQxAOaDVMraXGA0rBmg67M4bapEowD2Qo58AdUvSTBnfXVH+2vvre5EBEXftp5
323QUxmOGImTg4Suwx2PRMctiui442J4XgxXx+GsOpxXh1lpOJdnoeLZjC4qWBEEm1H9OtrfepXw
ZR1prg74cqa0L0DMQ9TVVwLxdT4LBEjS4g8lvvtlR7uX+Kp8t8BvajrXq+Tc48wB6HwSq+gSJr7O
9bM/4AuJ7Tq8/95tpMB22xHkyVijY/rmCFZLshe5hMP23Ip1wA5b6ZbHcrKfp9VP7bEm7/IEGyCM
XxkJI/zC7br+oGbfkT0x8DDYtNd6Nb1P+YPpQ12qDCAGu7kIFd2dHFCYWanD+5YP8hCbGdCrUJrO
h5vDMLuMzBLaQsLthriuVJ89+ZrUEvsRmAMhrTjfYEHNUlIvJaqF5qAZOc7hckA5Z/m5HkA5q30e
yJjvteuPAQIPG/s0D5gfZO6O+cGAzrsA+wlg+5e+5tR2PEGA1C2S3V//Ze2p370rUr4929fn6kvp
2zSxFbyd3k6NXkKXJz4MvsqUiTEL18R60sYJzhK9bIjb4xPCzsFEbdl3Bm2qVLTfV9wEzb5/Vd+a
SMdELSHjtLVNZEGCl5gbGBRBuC5P1RfvkOWt63yVR177oQfeIFF5gd4PaF3vHhedK8B7phvzyBdo
94kBqPFNPYZNmLq8TqEta/Y9iYSbPG5QNtm954PJftCai0mMliPfUA+/mKTu0RIfmK3acPZHOKL3
DCSxqJNAx7dGNyYhPhZFpGJOzOD8i0hmH1uVoPIsF9HHygeVQGl6f5v1nYqWyWXorh1HFdABbsQv
56dSCBqp29HoaG9+w7ZKuOiR+ZtyZ/vLBM519ZDambRDfH4UtIQ/5dgHSDyzlze1l7De/DRQjWzZ
ZRWABCCCbHYlzm0ZDta2TUiimxKzW8mE7Aw3PeOS5cqM6mG2esiYPLfHteXDPB/Pcp4e48ZkdKqM
lofRdD6Ckjjm96kdu10eXRtDYaatWObq6fRS/XAtVNPFhVBQONHdV1euNa339GD2EBU8bMs6k5O4
wtwHiLdIj6aR993mYrV+FOBi+0WtYN03UxuvzdSue322p1NufNEOKGf090euiqblCOlYdja+EqKb
kJNk2jbATyEHhnkghxZ68497n21X1GdvK0m1nYwPh36Ob9B5Vje/m83cAURDiJDfdxrsq5Aetilp
uSiPVi0dJDxxVRqs+RXjcp17Go1qEf8Zhoz8yg27n/b75zCN3KXHbDCtqf8dC5qRYjR0P2iuAEx/
3xmy2w2myIR43w/1Lxs63yC46dleS1/DHBLlYwq+iAA4d8Rj9rOGBOUF7G60qiRGxUzHQGf28/79
jHMmp+7iQWdvLW9RThxRpCz+OzT1A9Y9EpUSR/jGOp4h1Z0G7RcNmPVv9KLbslU1+k0gcxHCqam+
j6F8kaw44eovJZsfassVBSo2cHWSjRPDXsFfXlvYcKfT19q0SM7xFxGUrwKAQ49eprBupmGb++wC
3D57MvXi9+Wb68Xv398lmLgWrgkhIH/JfbTaR9X323ADKto85hPy0DCdcdaamJ2j4lw2noGberbu
D1Y4ZLk+gLWW3fxt/uo8F2lbRK6f3nxMB4m6OP9oVNqQis8b0RI1rC48sHgXubFzoT+lb2dxKj+u
rS/eqsNb6fdvEb5qartayWPhUXANFNVTYKeEgly+Npu54Xw92l1GVZq78c2kIF47beGn3DSGZy+K
9ykP5+0679c+12FyhCUSnyrD5iSkrC6uoxYiz1vIlFbf10wJtYz/TdLPhAA2PPiWw481yx8X+vrZ
u+6CWtUvKmjnGJP7w5uZ1eSQeDKPy0hats+wwwk5cwYN9bY9IYOxURP0J+n18+690ozuWccKDQtW
V/qtHgDqzkVWivX+BCq0CbqjLjGayefVdz2p5d8MW3LAuUPosqeRQ2MRzH3FFMbyL4K5a8LuwoM+
58ux/wsqA0Bt3us/frFs3wFt6y9XiT8B//YWYvF/VgiUfjvt4eGm+EbwEp2VP1tq9WzQPHVfZb1f
pvwFQNpZa9D5antZ/plM4qfVd8+E5UN2ig/pgfAn7dXFge3MnkmfIxz3xMWr761lsvoObc0LtNVJ
o+xqkFL/MA+4V2/ijNuI875/YOKG9bRlAEanwVwEOVPf60uo1Lq1H66zi3y/zgFt+nodHt4DycFv
I8kjoxM90IVQTxTDhBtvwjysNgHHYI3Du2aW0TWz6No+Pd/uo+9Sk1VbHmycBQepFGGmkDfT+m4w
Z1IW+5TKQ/vK/I/K7w79VneD1o8t2ImkyRiiEi61FS6c7cunVGf6TkWZ5JnaTwIG7+K2F7Hg9j1h
S7f1I3RmlZBGHa7WNd7XbQEJ3LTyuY5JEE5l12rfX/CxO3Y1orAJe8j8FFdZTHX6BwoBVZXL0b2P
VRdsYosf3ixOqPsh5QHxjLHfUEnZhXfN9GSzmA+XlbBJLsa2Gg/EhMpkJKK6xc/x2Z6kOPFvOhb8
m5ZHncz4ZTpWQYFN7Dv+QiUbNLJB3e+oR9z26j48TUD52+dJHAYvY+WJB4ClineJXWolvKv5p8o1
PB73dwBmX/1Ue6i3EorFvnmKmp74n+UMGsu0L8Vh0s8Xw/ICJXq42PUmKHkuXf2vBfkKe6zUnzWC
Bbl1KqjZ/x8vW4RavuuVyBP/U0dPBawdBvXFoIX6getaYXuZ7ieK/d4Ub3+T1DfJuhyX0dsP3Xqf
CdeX1phcuRS8P8SSndNdPamUkipBseS6U0zQfH3yB6b1mKsvvpc8J+pARrANl9stiU2oeS/hnyVo
aK0B4DMot1b+jInQPhDOSIoXFEpcR3QR8aIyrH3CEXO0IFA2pm2jg7fN+nF2+HRdSgouxAc/adML
R/jbl+r84fKZnxGbXPy/9lfeDQhtNCXYbJylgqqR4esfeVuL4DvGB+Pyn9aaZNmqsahfdr/dPs7g
3mxw3AXfO59i1k6MT8gPsgHV495OPAn+z8fvzW0vog7gbaunnxGkJtWc173ZrzNDlqi4MfZN1ujb
HMQ/7eMessREPLQoAZHqMPOR/WX1NYSCLoYPLUKgIkZnVUkwNvHv2DAReuYcbnF154Pre6USHADv
JoD3R4TBC9EKqj+pYJs2ZQ+VD371FiWL9c+ynpilUw+u9Z4XiwAFm3/6vOCnueFIITgiPTLcPCid
w+VwK+aH/kIz8/30n7rjSuBRiSrap32XeYnFenty7btzRtMyfvVchQ7c37dYUC/Nj4KThrtBxAX4
uPBNbCX/PFzn+wHr4I7kg+PQg343jZhp7UrBxIInzMXR38Xw44Nk4VDeaZSHsseL6nH1eKvSEQX+
KvLq98on5kz7QtxGd3T3QhaKjON6WQWa663+Nxf5uzlzY9QubEiRCo+0f7yxWqnQFKHIjDUacNT4
TiJkVoFEiMzZ5HjNdOvcnRd+FctbbM0Lv4paPFWgHdLVMqxGJ2l1krwa1mbDCD7Zz5K8GbduAYkB
wyxlSI2bze4MO/2SHCV0vSxM3ws7Us50jEjFv3F0bLwvVkqvRwkik8NYbgAH0+BMIZKHnlXdVtjc
uvVkSvRKLfcdm/UPuRKiKsqYmOjb/6x0chU73jLGZmLdWeCI4CXNzAwypklKdk1uBbG08Rs3vRWC
QjwPHzWT9QPWaAe3DatyiG4Z552o3uk1eUA4Gy1NNsPYcliz943UGMPrdL0dZLNAsT83BtltOBGk
pmopBXCpUyBLd3AJSlRhl0cAUoBLsKLVj8po8bmaB+IDAj3Wgy7jJMnjC6zI4MBTm2o+JoJcz3Fb
qOs5xnffnoVIxwZT+CnzLGCdFiqWBe4EO5eMdlWuoGTFq7ks8Bh0pEXVPRn5thFU+laYIvnjEUcr
RApQEYj0N0LmtiD7VNbpjQK0npzrgexTH6AbXYYSxben2Ii3FDqojdihxyzx10uLMCWuHZ+Kn3z/
seW3WTsOtTJjUkZVPE7fbrNP2BDYGDv5vj/PqECmEx/T4H3wqGOpPRx2UeXHHb5QFOzenUFaoiqT
sr9Nt5zye1Q5TPg+KWgzYX5j97GlL+mVRbVRiqn8TullzWh50Dg+LnEOzw/IHvvrmHDpMLpex+01
0/R0zwRbiFf3IIBzEsiaivZZpQdzr6Eptxyff/mrJjdZPiStsebb4cyAp+CvGunxmDXLOa8Hh4Iq
dTkXkJqrhypxDeDdHFvezSBUio36mAWGtPRNWGgHqunMFlNUaZogtq24NxhmnJz8b2qRVXcG05dJ
HJDj8fTrfvEZhQp2bAAEO25/hEB5mSWkEL/0MHv2hE9NAP9muMPhMnSkR2efyNHQaUYrYlpZ0Dvq
ShOPBEzEP27iuDoRDR0JWlFzukijnfLXqaEoxtTlYXV5yC4Pk/ND+/xQPz/gSl09DH4xAfqHkSAw
NTlrcOYkHgqs3R34N1Bn1nhlvwAnoPBtubs4P2xa47M7sR4vzqmr15EtmSHUDXNQftH4e26YLoLk
mS5usWMviemM3sPUs8fmeATsyJ/Cxw5ejBeDrKXvxdjD3Kr1bfmq1W6/lKqfdGj1D19t9mt+edeS
PKMH7kcmFpoRHfFTfkl812lS/cCpYa+NKIxec3hsHZ70ELp2RiTjxvw7oEAvYXg6B369hPmRDwAY
NBQ2uxayHECLjAHMs0mGmrP0bYEB8T51jPxAwtu9A9vuJe78j6J/+SfcThh+0TYL69Q2a/01e+br
JaYy794RO7uPq3ufyYTx/5x6hqZWVkZM6QoEXDDHK6ew/i0z4G4FvNQIWzWtFYNoY3Ry53YrSCKa
ZBD/SSKo6QSeh8zzi94mmKedQEEaPgXuH/TDWZQj2JYfjhl2ZVKaPJCDZ5WHxWJQ+tQ8jtvH8fQ0
vi3GlYUY4dE6H63rvWBMzQM+dQ6UqwmTJUfBaROOAqA8rdIdkd8HN/j+Xv/AVQIaAbDDB0mWu/RC
pUQZ11CbD0+3YbYcTZej83Sc1UZbAPp2XG+Pq+3xahGhok97J4h5vZBiTQeb3xPjslrgbAPSJ+eA
pTfPokICll7Cdaor8ro1jpsg7FoYu6OGAc6M3QFnjW1i2J5zxnpBXlQR6+IvT/UXj4VCGvp2L3hv
CVTx2232ql2Ecil01fxub64AbAaWkKG55gEr1Qx+ncJGzBhtcYp4T8okzj9QUaQKBGD8jo2TE46q
T4aiZvfrX4dmD8aUbeNbFk+3sc0eEwEOWZIaVILQDxq1MGaE8NfPYczYWae7abqZprV6crDB7AhJ
ExsYOMz7u8qecmO0/8ZuACH7dXt8TFG7Wo9VY0nhf06dM2a/ipnlV8Ggn4fdnzoQofG3/7PdAUv5
0idstO8zy+qT7RJpAfUT7HgH72zi+VPzxc+wAJ3AjMqr72yEZxcDX2kO4vuc06jTG3fzprzhAmXw
LaYH6H86VG8pKgqM4T55e6fkKPiLd3DFncmfvP0BbR6eIEqyvRq96sfCfFTmRgZP3AUy/SRLdDev
nb7v54saOhtYNphDoUgaShZDZxNnyzZy30l8Ci+rLmb1vfYQXupqetlpnaKn8lvzI89G92E0yKIm
hPFx0Wswe+6CipyV+18OPb6MXFzno1lzaApZNder/HQCV9+uPOZG80PPEHbycR/jutV/sUtEVdKh
EXTSHtexuAJIH8UAefuPezUZ+93K3p6IFA1LNOWXyQBpvs0IqALYXHv26OIWQn49Z42+nd+Jbu5r
8EyxgBnSCZNjPxWO6sEMPD9WI8Vk0fWbvzbWw9uzWMZpAJ/sgq6zdXsOBIAXYxmY3e8wz6F1wiz0
mV30l2bT2Aeon/Uqj87+GqcK5nQ/YDnwlOoXLrlmqOF0K4fTzf0Jh30BgDVfcj/mA3zkzJuUI5PH
OLx9k9kTD4jvtvJbmJP69Q6/bX+5tLVpN0xuCxp5raCRs9tFuqU/DBHVgcpey8La9LDqvUFen7s2
UK10zAhXupO3pu+cjy8YwleRxyNArTtH3nFnCZe4vmMJH0ZYwhh2ra5x2GKa3go74NI2TMSMw9Bz
fNDLW3HaGHfPXgHYdDbVdD4hYSD+73tjTsZgl65ZCTqz3/LIQq+39bAdePBrnvFb94RratLchUOA
v4yVbonr6+1wve5MDRdH8pTzu59/3IsDQwA7DkaijQZxnaFc8R9MZ+aK9QLEhRbNbmlgVDjIi3G8
F/Adbp8F/Fmxhv+zNT9GGn7p/HQwAcRWwNA/1S+/r3tWOb31q71riyGKQ/EGiPVZvTT7tPbMLh8x
A+nkUkpKK7ts70Z7a3YnVeC1Mn+4PsMQrp+dh3cA88KlBOx6TJ5smMZAGJKwHus+kjJ1mo5pTxzD
fjP/wP7zlaFzFqJeU1hu15kfmFArYWGJozSzBSAZ1kuDpXoG7FZND3ZwuH9X1YePcIPt747hm1c/
wMf0y60Y2mo2CECZ6rdljohDJcFr11VX3Rvlfb9qWr3qj3FQ5N4pZ923Z3cu/KDyyL/YeLZJojAo
24iKjimS7lwOYzYKhK/NsFoqZqPQbQg7u/AVliafdtXkwFXy+Vxsxic4OI1x/pQYP+wB5wb8NDc6
sEqEkrp7z7YPhRDhPsYzw7MuoKaW6MMuNqlyILis/h8qaZvV14/tH6AfTJtIwdjmnAedwpXYTx20
ojLqmtpsyLDbybmPBr5NTljIR+Jmj45OLBBVw2QQ0CmFrN5fXRe98qfTkrwHgmkSs02pkazaOTKg
uTkqbeqvCrUe8H8JE6cZfLOz3rfkBm2m2wzSldalQGo92uksbUfY6SY9pb913wjuwFPpm7NDTWUH
QekxB6kLWwIrATnVQI2HCjciJfAdBfYoQYEntff5n36pANoMVE1wDVStDvKfgVVQqHg8UTHDyOpa
CV/+5oZHUzsoHoncyLMbI9+7O8NfMpgs6k0cOyRVRa8JnHGmwaOZMq68Rwcge8XF/OM+4Q0H6jBT
nc233ff7sBWYeXlfwvE+vSvkPKgnTW4YEYNfVXOX3eDwDj/dRfAxCKSHH1oI77sP4q5Dt2E6cBe4
4J++gukg4CvJEOtRrTFazcen6nixe1i3e6eI+Gl3HOL7thbD/DjcV4fn6rDpf+zgynH+/eDPraLp
S/39XHApVwWX8oY2KZpv1m+/zzn+dNs56/R4z0P+EJ+LNdX+mrCX+qsV4286wv5lXLn1qqwOjjqS
LkFtp5fXx9fKwKWfsaqBbef0CcPyYXjA0GZiDSbiUaJLCWKZTYZDG6iu+0G+H3gSF+gi3XHWMtYV
Ix0IzDVGmgV3uf6eqRqDSOw6623/zOYDUwtvweEdSXcN54EVj8wPlNUATwOyztfsf1wBZ1D5S17+
Vkz9QbEFht9YjTw8IPCnW9L5qpnqfMVDR1Wtd+96M6zyDAO0mMlfLuEq7+bjvDq+9iCcbhXF7idA
qb+xiwC/wOHmblBl8Mq9ynh5Mpw1R/PmqExsexxv1cI1NhUPq9p4Nnu4zKJLVN2bEjxWcFUaGKmT
A4usYY24dj2aGto3UZfG1+ZouhjfjuMGWuN8sJXg+233bgiv54Oa//BJZ6wPFqypwzOOMXDKH1EG
wN1YA7BuXOUaoncen2A3ffThBxfaeKe1IWN/7HRCSsVy8tjefPJpkIFWvYwL6nJYPaTzb8tWVDX4
N/X9U34/iLM3cHk3J9vOB26HhpoPVmruV9+n60V6I3i7pWXSU0pUv84HbfAUTW83h4njAv/sPBi3
+RdLP1aN9x3jDKLZdw8DXsNt6N+/f/NagvB/x+iXjRhCby2NlqfJdp3spslxDUKIs5c28/R5mC53
/KRaTyaNj/vuLR+rr5v0u18xotGLJ7uwzDzKUMdLVH4Pj867b+Vq2w2EYUJZF0MhXvdptm3BMsy2
J/q54327d9k9VCcP8+3jIdy3HdEho7FTWDeuFaekyT7glDTW+P3JOkOX7k9n5Iy+12L3uf96p+Xv
9gNPe4d/+2IWrTmeTx4mri7vun5HJhDA9/yzRDTpOSNo5N09ut7S8djFbRbk5fvFrbbSDpb/o7+6
b8TUjc1Dv48sfSYW/uz9gaDZzbAdjn/pzNl1NP9peOnPTKb9XdYVa8HQMfDaEUkca+1s/P+4urPl
NpKkWcBPBDPsBdxiK+zcJIriDYyimtjXwv7058sqSf/YMUvj9HRLJFiVGRnh4e6x+yo8oYQ5SBde
NXHxJfQQdBznumnaBRqG5RdeeH03QTXilgGt7NyfMrEDZrdv4l7AgLELM/aKjbjdfUMQON97V4vt
5KoxPJoQ8FF5Imw4G80buhDg/zJ9dQjjBdN537S9tFyGoR2ckgDSzpy8ofO/CnGmp7rWp/5kFXi7
20Jvb7zcqreod6/H7v1ogme8LcX1WbyMUEw6t31nih9P/AM/EsyCNny7ap8PrW06S+M8ecjvHksM
VScPh90DX43y1333QIRe6tS+jFEyQKlSDAOUTtfWJgkDlNbpMkApwYytN091BuJK7LAKZ/Y0YWFA
mBQetSL7XevCkM1UJE8nzxJl4mHPDJVvc6+bb4K793JDlNles+7etK+z8PUuMM/ahXSVZm2jUi32
3g/1t6lWVLOe9HJJr17r5mrd87E7gYFGTGG6i3qwrCFBFt0MSea1dGfB3ZxWGyBROKgF7AYLoKSV
IHnDw3J4Xg6X0WDx6CcDkRGqjL4J4K2HcVn27rVuAcycmoyQ4q8mcSbFv8/iwiyuVjsrjWwgRJOh
Sn3CRskU3Vi5vkjL9fOutyd5nfeTtFyfnQbL0uAwHRZ5D1ebRO2GiJzHucVDoMstHgosUxYPx0UQ
l179Yo2oFjDMCSeoQmd1DhY1KJs7/S8ddcO/8Ng23eJPeGIVp3cAR1N6QiF9M9QNvAbDeo0Nb52p
pePaqrfUF971dtVe7Y4F3ly3v51NsQykRYtbTGYYwzSZYUyizPlWbk9eC0Wv0p+N3tLNhzdu8vQe
Fr+XervG0b8Hi9tghe64G2ymg8Kpfyn1S3U2Kb3tXasQU8SAIYrg7jIQnOKLUWXNPDLrtFOotmeM
4S+dW4nWI94lcfG/8lWDrlvdNmfSih17/l69DCvoTS4Eys0FBKa5ug8vjJtvw/1uuFuPlrshtsm6
NsQ2KW+HtWh42wa2SX0yUMd4VmBeos2/ElxwgqXiVSmtU1EfoouKIOBfigJlYV2+LiuWUEu4VSqo
R9NzyPlRj+Q+apSMT4d4AI8kRij3KBLXRAoGTgRcBQRx23ZyGh0BhIg0yCTp40zPoMot/1SCoq+T
JliKN/XHpaEqCsRn3FrARtQGB0iYMbZVm7NfWRWPN5z8TH5muoSs9yg33UAuRSBtX1FL4Ef9k/vO
aaH3b0Vsj/dywmChrreGGCFbPjN057uMZUfEQLkT5Ci0PVgR2zD/tXHWqrv1ii9EbZm8yRZSe8VT
w0dQyUvPqhwE4oW9J5MjS02aNKsbkApjtQYWHJEg26TE72BeoKK8MJhUhx51+RFJX7GdEZMU2yrC
jAim0rb+4SMwjwOzUnj2N3QPyW2864bOL7ZvIPz+OEuusXRgr8eObwkSqNxa8tRFqQeQhRgWQAX1
VqDP0evgE1MvWMLVPlD+sLwQxFBIcTsdoj9AtCnF5cDtVMwCGxSz5U3nuWLmbeDxBcT72RGr9IuX
PgtHzeCUUJTxj0lS1PrKHlOVF/wo//xY9VWQrASkvb34ARytrofheaHafiQ/ASnh+UVG7nW80eL2
SUlpk8HZFBIS7Hw+FCKfnhDMx1L5Bm6iXgBOIDRd1XPcvF5C9Sizy5I7fe5wkRgO8HruA1shDuUj
3EZWfVcIhpp0LFnMMsXrU2Hz6mLTOcfcuOfjMnNnLMu5/nChv9sMUGSwSHDfXHObL8QG0iGLdomG
SXD52s1/7Np33iShSKMbxD5QeNiJCbxKXZAg5HnUSz1Nzc23A/pWSgdFD3hUDHvJx3Rp0qcU7Ur9
UVKZaPvn44IJo6Y7Rt3NvUvXd0e3DDQlZFD3OeHC9VlZHPsWVt4crlAHuZeRB1SBRIjIA1EqLnMY
pM5x8qm70VsNkG8gCkBkEEFomTgbnzLaiE2uE+C0l3xT8yeDzUP+RYXu8WCMqLWiMRwCDUvhAs2U
+OZylYZqcFMI5YjntS9ReapzG0vpZsoPrD7UXn6UC634B0yisnlVGfixd7SSfU/C4YEgYyJmDe/4
B5eBhOScDE0DoZCrsRgKssbs1/9xA42zRRw97tUUCXuQzjHwFvzsJZsIxixkYjc2ggavsB1sL1ed
MgCWP6ZhM7Vm5YnYC3/W6OPwehZK4PC/J44JbUg73sZtiqXSJhc8Uv01hlGdIQaxQ+cEFVjL9BqL
Vw+SONMi/PP35JooHzJwXA4ZeF5xqajLdWRwqkyMuOUpLtfiukJBx/sYn+j8DCrm6JOu80Kd070v
evtT7PmvD93HAiMP81cxdbCMyp3Z12YSfopKENlEcNu+/S1hQBSVkWkq3soTnGL/hjgTvRMTXp/g
lJgZtwc7Tm3pud4nF12z9ZuTj3vj8O8/VUCOgA2auRyAWvZv/xjUOb4OzdNnufSJZ2T3Yl150H4K
cGnSzf036S6XsBiSB8AE44q04L0on5M39CP1mCXt9sLk3Fw+PkvHj3M/z4Ox8JSsAAhJfST7w9LC
J5wLtH771VfxIfe9JOiZwLtpFHsZ1Rs51Ra8NU8/r884KPfntfD2M0mjGMxB2w91ddlY4dNMtGy8
BspK32W2DHXnhTgsjGSSUmqNBEqfWtVGrryroDw8gk1/8GyCUqGfvxBaDYpGUBSCdFGdCE0IClMA
XLhvPqLvqJW1oolTze2bGjf5vD+ZEo+PZa4LjIG/yft0WP+ePUb3EXgK+OU+LX87It9+c97FdQQa
BenkPXv262PMsePUiIwOHOw/A9KTPtB7/CP/go1T/774KjxDFQt/OwWBGBiYwgpbD4eaevs2LfxH
9zHlPti4PiFweSDCmY2kBnc6q9tvxQdPOuJYNrp82otWfaRlm5KOfRcRMv+yrXbzLx6n5VeofxdG
T5+AXUoXiCSUkYHZ0olvVlMVH5Xb1HgAcz4rKpo/ErcqM4Mc58t2cdn29Ziu/SXMMlrCbExjMoki
iBwKt+G2Rhg9ZMiwuw3hrlDW03bIi4FYf6DzCi3fXvugcoorhuGuHqM6d9QXfdCZR3thZkuWcA/m
HuVvvojq1vXZbkEW1E2z+RFMbbgfAO3aKdwr7pvzLlw5SOheaqBL29PIRr4mhf88uBAOGMCaPpxS
/uLch+h6fT7lX0sjwa80+vQ2tX5/+DGWh6dy6fiLQNLIo78KKZefxV6AyI3WQ95OtcveulvKEuUz
KhZvHZfCWzkF8hYquPd7UDJQsw4SvJHePRkmxeF8P1qhYmzHle14mxbtubo5puPNZHyYjHOXFpRL
KrocTm8DJiKzne72YD3lKheXEwPlw6DJnPy0NqjsBrNyv7SmCO4VVr2oQFUKtV2UA+TnMcoPLo+s
tZKQnS7YiQNUdSzxxa+daqlzWgW3wHqVSK17YkxY6fIKXLMDZGa9N1NFMi8xvRYRpGB/R5NEure1
0dfdqYnys17VH17F0eBcM31zcCoN5vvht22JQmgYrRnitArdiGNCLShhbrXhYT2ySTIKtU0SrUaT
aFhlwp9SqPfbIQp1VXtKD+qfvFVeqYnxj/Od+RVIT+RVYGjLdi9/g0/efoNV6x8XJt/hOovCPSeY
Rc2F6Pmcns/p9pvLFFU1JbDVlcpdGLO+rrtzNTD0z7nIMp/Lz/xvsHDWriCbsEjAAvUtPYelijTt
uMEjRVvM8Cr3FITCqD0hQftERnLOh31kiS6WDdUtsERZv6Ek4tuiJOKDole6pKzNV800bRuUb1iY
PBtU43fo7ufsdfZKzw8RLu9GxCTu4HhoZ8k1ZDAWbIJdDRjYH4cE31IkuEzUrjAUlQwX4AT+eTo1
WSsV+KA1jy9zg0V/bDpFCEutvzsNktJguh+e78N5fVi8jPKX0bU6Ki7Hl+X4tBwXTuP1cnw8jTkC
zV6MY9zt/th4zXb/p2xGHKmPFWyVtCuJ+TD966YBXRXqsMX19QJpWhVGnLrRxMv37s+S2CmzC7rm
X96mhz7F4zeOgfpuWP5Nh4rRizMPN0AUgfHLZGTHegxyjEeXR3qDOM0aso9/HnwaQ/0rTz3/sjl+
7A1bDFK+axu+LKiT+GQZAGijEOtFrL6mcpIvb9Jr3CVDyhPAPROCvDf+PWykTWOyHTncwJSn6/Fj
FYjRtiCzjdWHYkYclcNOp0GtYYv54zjRsjY2HC5aVYfCZfY9ZRyLE9lC4JbQpgzXffkT+57tA/iK
mJ0+t1n9DZMvSdLiPDHrPKaIOG06KKGuldpQd85N4Zqw3Fy2U7hStDlctsbMq44i17YKRl9QTy2Q
e9JFCkZS+pfVrivNXPFviwiGrwdCTIe/FQxLIPSoqJnAQ8TD9tZqpcV6F4fFlLSrI/dwX2f0BqqE
epNLJqUxlUFveR3dz2NDowv8ABuujcOS8fD9OmaejGaId7iGqVYGs8XQnGD01HS+FEdgHMPAXtg9
ISsyMIwkYvA0NhmHsNj7TiudeTpjbYbUNQ0z1iKctc4WUlds1OJFEQfjMWGwmg8eq+XdY233uMw/
bPMPhd3DMjc+0YgPN9PxJhkVysPp4F5qMrflBRnW15miG7FvZBhPfT+aHUbb2cgMnvVHhQiGdUk6
0ql+C4bWiHLV/hSEtHsoT4JEcTIZV5nnT3E4udsulSCFr/UXut6R+kY+xdjAkU5XcgtcPStPsB6G
WSAdmvR5tIXAJ1Nmgkf6mEAxRbiszjkG6072yDvet9KYz7tGwqVVwd5OqZJ1V79k1KiOaZgJX10H
ppy1f/VIInULH7aWIXiQpGoh5j9r4DilKMvUM8l9MV4XA1Vudo4X59hUhfmWZ0p8P8ONctoxlbZV
hjkd25N0Mki+Blr5Q5WbpFQ5PLnCvIUnN3k15cSghtbar0Q/tmrPVU7X9nXRYSNrVRn/XDoVPqLF
Tn4Zs5HF3OEkXWuwESxeSOl7x3J3V+6SXDNTm097U32SXOrQUA6MiHLO0OugeSR+nrUmevrlcek4
np9Hk9No7kLZBTE15U2EgPAbK4LxngUKYbyn84+jozmae73w9I6+u+2dITlg6b223jWoTaR0qeav
cnyl5rabr3UjIQbO3XS4vj1+7luf9/y3XVsm1y6+UC/lH0MNPJzOB6rfv/W4lNyx0NAMmd+h8wPZ
oTMdEgZMSu39m4K6MLw96BPdTcbSPGyo0KqPIJWMeYF2UYZ9/dC5ImtC9rL0wfXy4Q0Ann9tOOiO
prT+/OzHUbqP7/qsezx5S36KlZ9w1pQ+cRwpr0mO6h/K68YjaAZpDIrB60dtj06g6keaymRRXrVG
XtLwL/wt/TqeUKaQERFh99pnRBQJbU/wd+FNobl4fw4+MNNYSK8UQxeUIkxfrdgD+mIYmEfxTTd3
9WNKVo64hWswnn7XijvzKyv9EIK0EXFWRJ3C8/razx3wQejctA/1Dq3Vj+vtV3A82wR9Nm6BxFW0
9YmCPE6X8oo/bp6b9LQD7MBBCAHx+pzp/723dfOsTV8YRKRYlT5MAyLh+7mXMMYCVyHf5v7jW+qP
dbUsPQ1pQOhAN32u6qmn4Xwudk9k/X71zUCk9ElxUcj7g5IPPcPvUgxoCXGQBrBHU231At8vZUT4
KXCOTASjpX95JDHx0aUTKhyfmy5DnUG4YdYVgqv7Q5oAsHLqbz0pvntgi2FY6Xsls18ZJmNfMwHz
zjZ93ee6DkaKpgHUUk6MCwLktSCsknMu+vX14FhhiTZcFodMaX5cOnigGY8ns39Ax7gz5PWuWhVq
Ue3dR8n37EdalMiuHj352S+nfI6HgXgoyTwQO7T3qAgf1Vlvcg3o671m6h7/8yFL82D23KgU/0iq
qaqxXi+7DlV1jnfizjzjDitFTqHz543JZjG+8TnpHSHftTD4tZx6YEOoZ/7TJL6ehSOATFysdspI
xkJTu76GMvRmiJ7r7vHi5HRr1+5t1ptVTXvv3+799SpkNvJRmc0RlazaJOUGtlZ6s0rw6NinBh3L
WaB53tFsp/3atH/Y9dcjH47p+q0yPplTyhjxatiD+WcBx16ySry3JJnbVqkyup1H19XouBpF12Hp
OrxPBtcJuCNsNYRGdIWMjYr2USqKbn0N8sIYiJo/B2c9UtJc4Oyqq2Ysa4od/pJzvFyDsLu3S5dN
DbbbKmW7cRz//0TjBmSfq/G+Psz5vOtRpTqqLQ0HHp9Qh7uBt7l8ZBG/qDywiK8uHou+Hh+Kx4fb
8WFdHheO4+1iXD2NIhq4zRDrYdm0p5ApZGOcHSzh0nYSMXJKkXawjtSCaHC+5B+5Z+y2Z4h5TcwX
D4+tOu3zNbHm9jEBBJsTKPymd2DHlvoHZnxiJFSjYCMDj8Zw2Mp4W3xZ/cgwR+kUCLR+beY++Jxl
2Gbyc7d5TX7K7LefYrSjkVXmzrsTk/seveNLQCcARY+ENf7pSAkScuskkN5uASUVkjmd7Nr/IS5w
CCle34SkYk+ymRHOcP1yr3a+TL1BADahJg4OgJmJQ8aUzix3Jr/hwLtfEqgsh8ooDn9jVLmX+kmU
f6PiZXRnCCfOg5/DIhG5btGg+5TWIrzIVS8gP2ytSyjSTj9T0zYwgqRO1e5CAhKo2LdvhUuQEKFp
QFbkdBAcJIHQ5HypVEB+w0g9eWqe+8Dx6H3enBmRMSTuexaxw4/K/4nYNLlZ5UKMVHmHCZ4+6ZU2
JA1ISPlgT6biAEUClyrvbkLxZ9pGMJqQjo00A6r8MokSuz6ZW01dLETkL7G66Tb/5SW5v9P7Dgrl
ylMUYdasvtb8e+Q4n9RjQ5cTLAewBsuRYauVJN/SWZilb67rXpUZMpYjYLt2BHGxcPaakJYFWSfA
SbdXnxkTLzBtCE7lw8djo7AalbFMlEzN8rnH1sChAn1jsCfnYFcJ+l5fg11lcL1Lr58iUnEV2qs1
Eede52hMT4VA2yVL/iF/pVxESsTXSDpJR5y/GLiF9jTvQh7IVCNiRVSNjqCMQ4R1FWSSx3glgQX4
SuzeghIv9b06pNZX/3yvDlGL6ZWFo7GctdsKP9ieCxRNSHZ9f14N7EE9AUw6DCr5RD0MP3CT9c/d
1YsxBNtZsO2kCODcKRqc08WuKjhIYr5WYhYSwYTGAVaJYXfezsFxiiXiKqW+Im/ivaKAE+/rok2v
QX8t+ge9GTv2VH8KV0eF/F58iZKBbt1i/YbmXUgG92qf1XHxQiX2gsNtiDSzGN42+Qt2e7DLaeKk
a0UFzyLM0tRWTi2ob4dsEzoPuxiz2+2/pDv7han3f2S9M/aeCQDoelVNQOqGeZA21ANJu+Xr/2eT
mDmnsLWx9LpCuwurasQaN/PnUukw57JUOvQPlsjGIVOLZ/Oj+nv1y6HMrnfhxjIl+pp6j6ZjCLJh
BNx1+LlYIqyXgAV/7k4qTX68/gV9a+3RR7stxpvKaLUaXYI5XrCwxsUNdNxaR+G7LnSWhcBeF2oe
tdfQGDM7HU0wwgWJUflxfv7DDwQCqrUw06VGqxmMvxFHemwhBJ5+OsXg0RRgVNHKFS3BQbNd5FzJ
6szJ1hcgWvSj8MoFFdHTwjYLBk9pmZbWbDIKfOXFF7Jh4M9vOv7bZBgVDRYNPgtTmglthHIr/2hH
OF6aVL990EysEQjvqSjR266sYhJXM4w0ZsmgU0GxzyZwzb6q3wLJMbhRajdWZGpmTISf5RZR6n9I
ITEPH6Ep23ao829BCC/w2hn+nlxSB1J/6PKoC3d7xAC+PZ53L1JKXDGp+VUW9a3Y863DesVUqw41
IjPdtLuBjwgy17rnk/n1C2O+E5yBDUuYE1ZQbgP4dd/Q7ZWw+8/8y3Xnu0w6uVenfY+4DnLQEyZw
+9RYKrhbAuWSBAVcODVSk5t/I3AcGZjUg5AROc/jj7QWgsW2OAFlYhOilSJ21GnIAv2Q1h7kjGGx
PARgfPYqhjO+rgfcMfqeSftT8Bk9I/mZ+p9E3zVBdWjEAcQ3/D8NT/SktwoAd9OCV1mpyFq0EqoK
79D10qEYrseQ+HJbDM1ZDPE/WzJ1NkU2lvAGFMZxDH6i2rBwlUMKtXgL7tgpSsPXfP4uVmsRUKG7
Uue10LFK0pbNRZdHNk1ninCIs9vIGSR8CcNATBUxDCQ4uNY76zBCZVMTFMLkFAtdXw6zvXR5rCPr
c67B1xeyrNX2D1lfzMo1UQCYu6OfU/tk/VbO7pNvOuXwyRiwxAVCZYTuLrXWHdU5/aV4qX3DLuTD
c+phBujgStynBqwEkYac9mJ6hqFy+3lQuNZ+nshPzqNTNCyYXEpKQ/vz18E6a59nHXS9cyt0iNMC
y3UH8Vc2zn64Yp2M1NAGkLd9813/t/ul87BY9qtJHzWOL4goQLBSjrmTKQoCyRyblJq0GnLtwGu1
kW1j2LNv6fvxyIm+Vw5D9BlAVehH5P60qnSacmis7s1GfXQJbalirqN5BEBy+fuqX1bhKRPg6KBR
ODbtbnsKzBT+I14Io65Y4kSRNC2Q2jePKI+/kXz/8QRUkj6O+IOsWssuyd9AMPud65SDg4IMrs/a
xjx4/oHMwXjk0fG0sg4s0Musyib5Cd2F43ijU+mycOHZkqmhlScSBodMwiBf0xrTugG/cee01tSj
qUEnxpuFV3Ztzj6Ol+Bn8PMxTV1M4kvNZIL069aaY4tuWncS6vqHdokD7q52dB4V1vXKU2oulvVp
/rcvC7R3onQSVGkX/H3TF6H68FsQv7rHX7AENn9n/6l1FcKwWCXOTeVY2ts+/3+MTrUtUs+K/xj/
jmW3nmtQl2D2p0Zzxd8ep9TP50x+nmffCu+O2lUtjb6lPxFYlZoyab/2M5/jDiAB4bsfvUARdX21
Ljgj/ZXjoynqa+qsyaksXWtdH7aXQGCHsvog4LggPA/dkJy5D7TcMFD/SjbpzrD8yvDBkCljOBaQ
cIPZLjZkxIzfm8LjFZtnv7IUXC0pPH7cn1mKhLJXUyGrj524T3Wn5BZA4BbwvP5dUq6n7Afqo73L
W8/9nR7oc7j6U5mNdAduK1ZykCn28r+9Oq0/zXZPJGu2V97tNhtk/+mamX1lpg1y0Uxjrykb7JR6
Gvfg2n21W+AxVeqYYODXrUBp7X1P1N6XMdv4yG7W6a0Q7774DyANWpiQ9tXlrQYwQ92qNS+U22la
QVS3+XXcv5xytGrBOUjYnHwjyAjlvT5VLpT3gfJLmY32E8W2wSwZ38eq+vsY6AAvzkeI/x2vgbgC
GiIACUOcMtgmeKs1s1j3nza9GqbS9m4taXPGDHYK/GK4fE6BUVWmtUmhy+2LIdIydi1s7TPtxZTk
CL//yqi3Fw1y9hcsfNIF+y9pOn2YZ7NrniZ9hEiXCU0/nFtzXg7rK0cRuX/VVHbOsdqE+x482tZO
vQM04F1U0nSPmFuur5XaS/bNipdBYROIsLe/RNhjzahxV5HWW6P6iX9cM8bWoMvOAbmYHBMit++c
0rsQ5YDpjFul+GD324/Jm7pAcYFgoVhQFGjue71nU6dRIXPBjWgG7U35m5jdqw8dX0Ti+7Jf0g0+
9jdFMlmN7v2IwUluO57txqvd+MyB5icVgF5B4LHn23NOVPNg0kLAkprqOMnR98I71YppzAwNYvvF
8ggslAkLgcGS0VsCL+fhwB+5hUIs+fSS0spG2EWRKNz40Lbd5gVjND9SxR/g708htA6WFZZi4XQZ
6NX+3YE2of1n4XGWYLasmJK20RdlJtXeo5ma0pGcaV9xCYtlGnjoGCCSvQoH4wBaWv5I5V33u/7d
yVZS/LPa8MoEZFQbhj/4AJoDykiE0JSOLuhu3/IPDI01pAK06b43ddK2ldA0DRhx5mZfUg8XEYQq
q8k0KK6sl72QQvDhXRXiPM/BlM06oRQxqAYX/Iqw1zpWOpdab7HqUxE0GRyHmR045+xYQwOq9jnH
RqQ0KHcQg9uYwROMhEoHQxc910o4sbFbo9qn1VBX8Qd8KC27Sa03k6Oa31LrrVb9cq2H1359Sk1O
VLg+p2Cp2YQknNahDpRrRSmaRYqJCdIrbrVhb1lbh++pcmvmRuIFJxM9Wyt6Tx2ysvOHdmJlp88B
dPoQn40pwfW9TEbre2Bcn+6BQ1yIQIbj6NK6zCkVmrnq4LQcVrYDUyBy20HWwD2U+sdSf7Xub9b9
Y6GHVl+odkg2MJMOrf8tF49t7AEuItvGuvaBtpESa2061GeBDAfDfjy9CQG598ztyF92O1o4wwpN
RijIxApN66o/kOoBotgpWeTwgQ0Rbt9Wnbx/8E5WjdzT9kxohdXUuBkkhAhtiB8W9BTHpbP9dhVZ
WpsPI+tTi2Cfwzp1QkXvQ6Zk+dxfeFGLsrYbLSejQ308RU7ZPixMtL8/rCcP+8nDefe4zo2uTRwa
7HIcmsOyO02652V3yVUg6c6MZ0m6CZFrjbGzOir41mUwhqph+7meD9tw8h3ShPp1mN6UoB7LtehO
tEAbm6/qfHgHl6S4xu4LR50uQW8UQ/qL8e9b1mezjTlB1Zh0IFUUYvEEj95owkk7l66TyUwGt24b
mNb5T9wsZ/QYtaZpEa+OV8R7sHVnW7gLgtv2RJ8l9a22Bw6r/mLO3hDM1Nuh3Ca9W9LL+1oLE2gM
vJxQABO9NZYIzqvuchLfzvGVapaV5Sye5/kWN1k95to+hjfmdQ1nH6hFtouPl6w6/pN/n/2nw2v9
3WNn/sT589Rkep3x7kUS3m3H1Pea9XX9pifcuBz7/vl6HC5Rao7D6DhM/EOtiWNcNsZ3WC0Nj9Gg
RuB7M5F5cP2Y/t4QB3Hh3I93+/GiONrNuWYN86thDjO23K8du0XTUXq1end169Z2hrM31+TkfkH+
hnG5Gh/upsB1b+zkt7CtxrSHx5JyOLGTAr+pxsIKLR2F01So52NfWeP+n31lbVT7rFh6ljPJQzln
aazKihClttNnKd72M/cfTFCecKv8EsLyD0q2/IPLNVNwsPeh4LgVWlejpQWJ8nakGs7UVxnJKbVt
Yitkl1RfLp9hl+PYmIiakbQwmlmHPh04oI2AUtrusfEZdMPpWA09WZ51IiyD9ECrCiImt8iqEZJt
VohsqyRZq0bsslPifBed/cqu1QKenszbn/TTAllR/3fR92tgLgjzOtn/yoL1G9s65Du+Kan1pG+I
BBkuoCxKbb4K+nu7r2yP82o7ygdvQQ9GiGDDHIMUIeL6lNrNi8Oi8SJgWCEa38RrVXGDdCK9gJAF
bCIa8Y9dO7tNIKzR+/q6b0oYd/fehk/Psr+NsGujApB7ED1JCyQSmy+xEodysjz7ME6bzMQnIQoy
MlJn4xQfglO+K6jlT7lCwuEjNymqixHmyBeHEd5h1N0tu3L2F7/fvwzXZWHJcH1DITgTWPw7p1Id
x3Jf61GU+PyUMGdMvmJj9apc9UlJlDav0uadX5JpnKFUhafcIlj6m5xq6ps7Ob2ccctkwYkB5JuB
9xi4nVhVqdW9a3fzlft+rgwQGdfF4WQ3ApeKIYRBiZShFyQnN/2hjgNYiPeytXezA2RZjAPWgYSa
eXpl1M81gVS9QdVDP4FTKPx4NAQ4fgsW+pNR7TZW6qBsWNQevM0y8/r26TqYgC480hvujqKf5wH6
khNCDFTpmCDgrQo/p9bmtRITjnmc10XPjCzmjYt8Tz/ftLg+Dcck6nEaFfX8iPCRWfrc0U40snr+
msCcfztiLcV3zNlTXCgY1IoqGS6r2atLSF6KWI1Im9nNZY5zPrM4yW3ONeQCstz+YKKA3PqbmHoS
SVeqisbAAJY3xtynN6wXC1Vo3z6DgiwVM3rD9i8WiyXUHVZiQMgx6d+kRRPXPNpkz5Fd076QqqgJ
srIAVzNTBJIDWriathxHsBo5oKEaxcbZ9HGal6652amMapPKkYiciG9kKutcvz4dVfejXJ62abSb
jbaHUXIYRWxpCAkb03M8mcbTWTxjIFU16VpgEX3a1Vl7pytea1UFw2JrUmxd+TC4bpLWbsMXoLX/
ffl2Bbwoi1+BkVPihZZlxNNe4kH0m28tFHSr9vLQnh/a05IGZ1hmduI+iB6V3mLez+/701q/FjFi
GdRNF7VdQJ1kmf37rZ9E/fOtv476y6g/j/oTsnSjcqr9ujLAlASaw2n/rnxYNCt82BOELoY2DcNP
8+WHGqgV6FmNpzsVQnc3o1VggE7Z1MjfzVEf3xYPl8WDkalP1croWh7PT+M6eOR71yDV1bS5rtEH
tRbXxmZpOkO8ZmiTb+z2CCwCM/udbn0KBWJ2uW4EWEK3rsGZmmy60V0sWzOz7F6WD4aPFvHFbsPi
bZgn2rbylEVkgbnvofxLaxZg+/zQGyIYizFRvhyI/RpHCIC70JAoT79XoSqtJNXAZ/QxNHoMstPx
z6wbzV1ML7WrhahV/lZbMiaC0MiP1Z2LF80mlM3P5PaI3H0LP98St62MB7u5tKysjLS/rX9JvDPs
3pXHO5X5N/kBOZclRXD/LiiDMM/v7fmxvaHONAQQqsGo6t6+OdStHDRXTiY4J8ZqdpbrIMy0tusO
WWYuR97frlawjtuVuyOjGd8wOYbC9dgrHrvf74Xubs3gOV5hpibxmrJr3r1UusdZ73rtbeb94p66
cDA/NnNi5qnWyF26dayLcvc67b3Ixo/d0qq7ncR1RMNzXNrGy3xnne8sgcVTrMH2pdQuBOiTqR2y
bylpLhqbjzmVYT0O+XnR7OiqFuHhBjP/yvod8iQ5aJYnSZVoUj0ES6pkuIeHYO027dLX5FQxDvcO
xv06sCWfmfwVVr7YWD6unCuJ1+/VnsV8uX2LulRzzGjJBVUJvEzuTRdZ/jqQeFevg9p1gDk5yfUl
3ptSH3Nytu6XT/1ivbc89s6F3m3SYMbx+0QlBHxg2sJKoty8m7Nh9O+5WbXnkGc9pmvzVmxuAFmY
fW/XkXmLmqLAQJ795eah3iy9LpjjLAql9gL2XmqVaq2JlMtrPPzfrCP1qwKHn644ZImqrshbxxdx
9XRyZxE4s+iOixyrCn/kh7SHE/+30hnX/ROm05ZIUh3d9PViAvQ6DJG7rDtTVwSl4aSNXF8v3j5P
n7dU0CAbcM3mtwcUL/Rndf+9u3cXLoI2151QPPTE03r9pV47PufWqBEqriQkBlZkHvsqMkNmV2UJ
xIhyIh+XDmfD7iheC9LG0vBUGuaOYdidvLG8DHnjNRrIGw+7wWk6iEipdE0aZ3Iyk+6OnfKa21hn
kW+v1OO0+/l583LcfByKXGxqxKOG4nH6m3as0r39gR+hRg2F6pLSR8YXOrypgEL+lNwOdPBuELWQ
Iij3vmWxRptAKH78Y+btTpVKnAuxsH5qqTKuJK3L7jbphr2adKNl90IQV2xsqg0HT71jOXWzamfr
AaerojOwBuR1nDoP26mL0uVt5/njNw5Ho+Y7+2o7gZfm22dW2waNr9oJakSJyVZnte8UL51dqTPn
Gsg1v3kE+y/jWr2Tu5HZsiSLl1Xyvvg8605E3Fn3eumWtwgN3cOlu7uohZxSo+Ek7vKDxgqRIl1V
YzKidpn5E/6Azpv5Y+f2bdc+c8yQuhnSwHrg1nryP/tg/o5x1F7TiBksYqgGTuWv9fZg0HI+nbJ8
M38D6sn5CcdzD/TpnLedgsESkbk8elftP99jF75HkW1VvTVjH1ZqbQxoZJd4++9SnDfNA+kVKhwf
hrn8YMau5Ofu0ozMk0MPYk6GZ1ScQKzravZhaRrkt5PJaLcbl++IguM76fS6hQTx5fBbs1prkS6n
v1gMy7DO4zWstR560lq5VU1InLe26SqWm1ZZFQPgAUxCa8/NJaRx0/y+qDQ2VAgS1Wvz8kIr+u5E
15etyGwXM2rOYW3zrfsVDakrAMB4U7RU7Q1WARsg4OvhSL3rLgr/IzsldQg8dCn+wrAJspLLMWam
ir5bYGGZwJLUDuUl+8fbXseu9kFtR2MWuGgY7UYYI6+jreyCI6mZqwtKpBYwOJkuvpWbpVm8oHQ9
Ysh0rtX2+dS+smSot/ccgu0npdWkUzW2Ue+5Y8qvdbgzqQzrsO7UyKmnnajSXk4799YhaVXv7boJ
k9s23t5x3t7hBlyxDI27Cry9koimGa2I1pXOt6bVsNaIXnvK1QZiIF6y0ZMwsl23OiNb5D1ENai9
rhPdO297x23vsDUurrfZ9nirG4po4I05Bzo+NaNSSsGeqVIKcw54M+HtTVqG4GXedcaV/NEwcjBL
NYzmxFhYbksjjNImDO7e7Nc695n6luIlgY+D2gtAP2vyYWrrC+k2J9t0vgb+GPbNZvuHfYO4heS9
1ZyjRbzX+7xtEWbpWNKVQURQg5XGV9I8X6Gzxlam5r1ALy/1ZFY5SIjz8O0TIgbr2do3pXcNfOCS
v3n6XB54/YnBaQ6a2fyXElQj0pq/8AIXbZBHNYU8oGSCkVLcAKVbmCcC6DFUJ+A9fnZmn674PLSJ
fODY0JYMwYZFMrNu5B8aukRWhnsUlWfBOIAtA3oklLLyd/ZbrWm62Ql4lAzzxWGxOEQHh3HkTctl
p3Abzb4UmqQNMivOtSpgF8enPoFVAvKMdnyUJ6wSg6gMdMwu1+Mw0cFcvCi0cqYThocMUYZXfI6H
aS/U0H1EBZwlC0vBwlmytPwQFewB/lzKFXMUt93LtHuadpEJCvMHJl3HfWzmBdMpS6v8rndnVs6s
Qy+aOUixrfWBoEH5MM2I3u0Z8wajXIsZqXyJpkCkvfkzgzRTjeiE4drZJlkvFZJq3gEJHg0aIn1p
MtzfSXAIivV5ndhqt1TX14gmpV/6w8m+F/R9SZ8fqA2bGhfBjGukM/gX8tpeYdNDOkFzyoz/MtIJ
3sk9NQ86l4N5EOL7MrjCcEmn3zz9ZZP4WTpUCsxa6dkFToe1vYTKcqZuvW3t+j38HlFhuPm6MUdN
EVfb6cq+1mAzBafCkQTfoIgtuVw6KGJnYsS9STUCq56Mipphu/E2N5rmx5fc6GYdRoXCqD4bkY9s
V8P9arh7vjaVv/ZoVoOq0BXg62nUsVGA6+xGbFU1Idnxh59jIAWwfZkzaKFzyS+6uXy+t/miQCg9
GQZGcniPk3n3djVALVhiHl7Igq7tb4EFXG8v/w4RX9Pg/x0iXjmooeIbRW+TzCS/HFSLg2JxkC8a
6DX4M7I215wvscqVDheq6bAQXnbbQHgxoq16jQle8VHO+zC8iJugyUXGphhYdGHYGCim5zAcCPsu
mBhFq5fZ8o3IAAni34YyhhK8CPPeflZKpCJhV51IvC5h2VV4rTaWVqbGlY2FVyns/Ouy3p9CH1FM
16o+hUWvoOEXTIXyhycVRsrtUmbYPJYOmwW0N2RvxaxwYAbGDSyV9oYCnpoOjnTQNsmwzo9g9ovy
QSMp93EsPugjsU7P+kgAo9uGAz8UglH1ok9oyEfaOIxQA+lnAfIz1J7SUc/imLieV0FLSUhpVRu8
nHnQkIqWK790Hyvk0QhOfIEFh/fqMHsk2L6IY2D1wNxKc8x8CX4DMEA/qwwITzZfsl2zz9wZqVJ7
Uviv3HgsxOJjGhx36/92wcfawIEAcwEvPxfIYak3hXv1dIo+DvtyueGfBRDoPGyA2nQDLqhLrXKV
J8evUnIbxoFYkQ4JdfHeGGLQtdSLKAjF/GMJG216ntN5/CbutvTt1XiBGJ16l+n56DlnZG9dmkCT
4FeuUfC+3Nc0Ck/zQSXxZg3eZXddK0g4gYi7JmnjZipYdgPUCLVMJbxoHIfttknompnDXN7MqkUZ
Y6L4WXwAPdeq0LFS/ilvCFJfWJ8PK/tai0IyyCQvt2rfy9HYJ0AFUns5lTMgmPLk7zxKKtdsUmTl
IBXvAHtgd0S5xiVCeWA9OinJ8GI2nRlI+d2gNB3c1v38/+PqvnbbSLp2AV8RAeZwyhyVA8UTwpbM
nNkMzavfTzXt+X5soODxSFboUFWr1pvW3XKmk5/XGDfMYbv/Py82fw282KD4KXdXp95t2t8VW+tn
zNgxriTGLu5rfbF8nC0fS4vH0+nxeHpch0jwx93isRw9XvIPx/xDKXo4Lv6y7a9Y0p+I6rNccFW8
B+4ypWN4FkhlCV8IOefu4gQPtfrC/kLz8xmIHgDJfGjktqLrY7H0izkyc+jBUqpiOuhU/LP4f5Li
xfVUvX3vdW3wCy/14yQdoSKtZZpnSqfnVZ+w4gCqWTeOmAOTcSyrrbrQhZNLoPrXIHNExPCZZFtX
xWPGTnigXavOPwonaYPsnYGX2ov5xlnPyfQIWGszD2neVk1QAu/Evrmc6ZY3vYMWdeaPJfpV9R/j
PjfG8qZsMzwpvqYI65ishVrxPbcdRdQ6q9Z4ZWVqp/btIquKfeeqq7jjx9u2iEZKi2Opnkb+2fSy
jNozRTmGrFRHF33iURazsTjKsWrJ1Ofwne9r0dEVedsX5CHMHxw9ZwqXkp5wilavuixOWfrVCo8H
2vXfi/VX5lUlmsrWThil71sh4NMPP3z6sT32xxX1fYvk5loUqte5Rq3LrkaOY0mwHk4yvKCLAw7l
ZfvHtHX+XvUrkc87NhQHu/Xlbfyem9a5eOe1RUYZovnNlmlEw92eVig2++ObttYCqfK74hQ3yV8K
As6rB/1bju+CCBxYL5+5MUN2X0Lhc0oUPqs4iHy2uirHbgqMf+xeKIVR3aIhN9NouJFX8Oh688/M
xS+rI05WZhXChUnjuHQ3YqWTpiHQBO6o5Y1vms2NYmbuEqN3p8yA2WJtuFtmm7vMBhs82ky8K6t8
wzdZFOJrdbCeEOus5lWfPtcv9CyHjscf37jTai7zg87s3mZl3o7Zfdwqk+lnuqkjUWvPShLPZqN8
Wg/gcMzREelY3jozQOWyO9/Xrlu+NdFh+pO75bqpjcjKnDZwJ5dvZDks3dpMuXN8lpLBCdzgBG5s
knF3zNmMFf1bDozHvy4uxXR7nG6nV2GUs615u1JI+92HFx3LIcHPdrsvyj8+f4zjtPMjPRDB+pLH
TIuBzCqvY3sCW2hPibqPw5g5KNwai4gowr/dP1xzl9/HWy2X6orZLHGNLVYPp5C0WV6FpE3GNfGC
de9svopbFdHHt0YmckH84MKgGCIXMlYOi8iMJl/irM1c253cfUVnbnMp9+trM63Ho13+gGbxp5Cq
kw4tr0E9tLWEVBqkQ2W8UQfpXJAOZZct6qF7cjgB0SJ77ceLsPtznwgaov208/9piMQ23s8i/wmI
bs4l+WqUO3b4eC+A4GaqeMtDK4JZFZ3MaFxx9KtXnaxK3gJxrebj1kXHsYhynDYHW9FBzRRcu3OF
VqbQms/atzRVkpy3c5yooENIXlBBH+xTY4tab8Po5bzvjnOIfaHkxWy7W61ySdly5xAFM8495154
caSfUqVlkOeg5M9+7+dccavpJxLpvxQjSy3RzD7VAYriTvpTyExgReKS3amBDjlOCeGQM7Lp2nVw
GDLOeKPrurfJ6j+N/pPvcR0GeQw1Ov/DqHZtzI0Ab4EZBJCw0xIVWwqwFlbP7bk0ml2SqBidUOIz
i9pKaG2SzIV0hpqGZ+TklC9inXQqIyUQMgJbZNoyzEIMRjEyyotVw+n3b3WEz0C0qTpKtmaqlf3Q
xirtaPOUGHVcvrNvuJF5xsEq+Xxv1bMJMB5Kf0CHFXAJad1P3k9f0OGT3BS0ibtlmIatXhFyNjRC
wzYPoHhlvAEvN3Rtz5NCa/pmiz1uH/sNAWxAkAg8pYcVc30NHnb8OtJ0OYn31R2hgEFB2GAoEAp4
ByOUYOCH5bm3sKOf4sriAiHOOXw4VGAaqBa1Fu7kJEe74xDZnaxKYRPv/6af42SFCivztj5hlUz7
2PGeIm5R6dE5haJ/uwqwEkuJkfbYuatBQQz7uNn/hloF2XuiMtMVlGaSWJNgPjg5QlfN9WQo2j0v
cfXwoxrB2F8TBGWRgmg3+OtBsUjpBOF/yDS5NqHmCj3xPIAbjn5X2NLtyaUC1yB4x1IbcnR1KolD
XXQnxKvkYg7u3vpwzw0eapuAB7llbqi7uUkMUDh6EDHIvpvPQmqRhwKaYW9n4CyUK49APTl4MQ/s
1Kdz8yYgYHcvPU8HH6T4fe8sA+Fvk22WfSrATZNmvxuo4ZSKUaZ78GDiGs8Q3VCtUI53l+Hi496s
UXhpHDoI+RMimX/0rsTfy7OIyNeKzKlAE7l1L0MMC78fdKs/fq0QaZTNtOAmN0t9rvY19JTUsmtg
tyBXiEjT2nIKm566+2z1hp+tAL8e0GSbaxscCaknZFUB2CbsBFwDkGhgbjr1m0HeXwd/BDZgm7P/
HW9LjYSpOML2My38jF8Ow2aACksECxawQ0H+/AksScxyfKm3n8vZLsiR1VuBsIw/JGujnn2cBpLp
LdwfPVMCE35JizYhTUwxhlTBdSIO2VL6Cfq/lV/oyo4EiYQZY8rIvh5DAvtdsXG3U7kT00C7niVg
zKnWC2xTby4+Li77L9yJ0VV+9FYknA2w7B3oBazf7wSgF4btPmee/3Mc8Ty8Pt45FnyKJdTDjocJ
e8R88S89FzRk5bl5OCkoX/5BykxaCut2ue9MtCJoQBXCI3DSC+oWULs3xKsXtciYt9+leBA05fvg
553DKMTy/kdJ20yY5v47+Zl8rj5MwX8PyrM6DgHysnmWwSwS4c4jM7mZkVAU6T15RqaoW4irxFQv
icZBxbUgK4iZeZxMK80AgU+nX0BNHFgI8v2stnK+jtvBqWXT6wflYPpV8fyPYHncvh3Tk3nuO35E
ur0+7+iFSIvEixX8kSV8Z/nx1/oDOzZqMiilMHmygiJ7YQNana0OxVc/tTRaoA81KFkA4dYx85MP
TVDH5yhgsRoZBFmKnFCzr2w28JqpqX4QyLHHjdCUcYJC87UHpNKgyOBFaDE+NT1sZrtxUCrwsiGY
2evAmNPaqv+8DralgE6wKPjW9dL9WkxsHQxiaZ5Cz8trPJyipyLyBMGSW7OZnCl9/QSnKB+/Hl/u
vl/FEpfKgG1bUjLnb9rOcZ/y6+7rsGvfis+6r7KC2Yww6YUZWqIFWKGE0O67h/eX+/5srdLmkGEe
mgr/TUJMG5jDZZga8c6E20MizM77BC2/grJ99r5WqK4sF2EVuzZ9h3ll4A461wSKSZyue8mcqhkN
GZURClvSQmTASF3E0Hlxa6/7rdUED8Ll53zfmu3Sm2s6X9WdpMhBcH9r5fJSkzfB2kLv2uaPcF0K
7/Ex82EBzw2wU2yqIsGi4ILsXO4Hty4aXiKbPuLHdOYneWOKkv7QXxqV97yNor8d2hD0F43Q5Bx6
lviD7sI8+3MNWXTZ17wWhFDJFd5oYiZJEamYnvc973mfFUr4r3o93aqMvAdRN3cZeb6MnlypfjpC
zA4FxlS5b9N2ak9x50CemF4F6YPuBaJZ+dch3FZ1Ol7othrZmcJvkxA6bEt2aG8FfjzXN3vStYT9
P3HfFmDxmgWNm5PKJ7RWSdcg6zwggr1qcKM6Du/lASjJPlUZgF+ZxyUWO979vFOnQyp6TcOUm000
QcXxmdemq6XzrEHwlNyK+6qdemfStWtEXXydeX81/zyH47/WWbSrbwlaRroOxq01mxDm6qFizrk/
7LEKIeHOzbeQ7lMjHQa0mzyPpEbgYCaEWUtz4fQe7L6s9fqxHiTyFdAwy4SDuSDylmM9Ow+JRN1d
pXOodKRg8ZQMoxwisJaZ9nVcnbcXX0dC/QCZNk5d0c0VxnLF6vgdSmHMcrX6rvx40lSesVFtRjI8
SfJO1agZfc+QLxzo9DVKrbU3+fVmDU23DnX8GvMZpaB2eS6/LwGgaj0bUqopEKk4OgydI2OMbuTj
OWAfNtLwomSQaxoHPlghq6I8GisebwN/PfKFYIDMfHb9p/S608N+PZRbmjp+okQqeTFR/CRRa81m
Na4NU8XOWj2ChaPBkm4VCIDDdc36m2E5XFUWYYViYyScavrhC6YffkB5lPV8MVgE+nw7lxoOoE6f
9wNoJRVcJqab1kX1hzaiQHHsj2zl3WO2e8p2Yz7MqW7hVKs4GBejj7g1nVTaF8UYDfb7KU0MH8Zm
eOVlWEHDa/uTuYX0qtKv8Z+ZRLtJ/kxlWy3lQnbUefbOHwPJ10ocqf6q1/XUkd1H0uy92G+Nlpue
Lgj/jBh5KcBpW5Kop/NXaV43tBxWw3S+V4JfcKxRyvlw//Yat1K9bOHZb3EttfYmx/l1N7zflLzC
YpS/hhSys6raczy00zaO3WCvKYUXifVNcCDGKUWOWLexlJRJJpLGFV1KXL1sH8AEXp0iXup7Zvu2
nmhUrCfednw2RaPpY7rQumpk2TfyzRsjtQj/uza8qA4xLRUm4ZAejuqMPaySH9cmGhjlUXKgLzyu
vHKjDRzu2N1iLI27aYQ5VTrOt6bYtTmLmzlvWSr8VuV1a1t2Xq/PUQ6O3TTRQn/zvRrurSvmE4zv
UP24vW713nW66ZryzRPBp6zA4XRyFO63ahTUz1blTLY6n3hfUgxdNCHIV/adXamTVQ2WH+cfsZ7v
6/wjurxGwz1bme4CjWqza5ZH10wdBQClv1ZcdP3zzeZRn0JfQmdEX0Kf6Syw8lzPmVAIg7laz+yS
3yaLbB22sW55VPJGuouYIaqb0l+Xj6mQrEO9ACawHcUPxwm3jxueuL7XvDq91dJUp44IlQcFFSct
BXPVNHHJjEW0c3Y2ommjLrLNvcs9esrlNESvrc3hToYGGc1tvpkFsesjRa0tK2g2yML88LGkkL26
rynir2rGAYjF0LHhExoXhWSU9M3QN+u8VyS4n4R6sZ++Pc52j+Xb4y6xRzmkH5b7B263zAy4Zb1f
4vbc9cpEjFpRRPinEVVPQSrfl+HTW93ObkXZJDm9+pFLppJ3+lSLX3JvOcqzZmbDUq6+VclX95f+
6lLdEBgQYy0k9Wln79sxJzo4C0lz/HTwklLwCrFVEXopkX8JqNQSINtMq+AsqC6cDItjqjJXaX9w
L/hHxtX08SVluWOlX25dbWWHdoE5k0MPzmKpLU4tq0wqtcu4ucf2brjW5uZBIzrXP9SbxfRtbG3u
PFX99l2/x8wnEkuXGWRl2ZWKN9Mk3tc8aX/RYSx5P5w3GDo5wC76pUV/lutfon46Iptu7fq5b6+V
1mFcqF6OL0UFPJ+7TJgZWlAmZR6WJQs9+aF6WrPKo8drliySpW2cb5q7Y/G/69ZKuLMFLsMrq5Xi
jGbnfpAewavv3z/yyK/6z1Xr4OYUrHb8ywNAuIKoRYUXrGSMsQ9WWgXfLbGSKfsdJgs4fNxbTHu7
mAtDl+kOs+UtBkulU0LDWXUOUSeTmOdmgNiX1uxSHU2znVLUGWfai5S2Sjs766yKncWhy18sOvUK
U5b4/Zt29WVQvAR7sXl3N+NPXDdK4zqTgt2+cVrSjNWPy8bKvNxrPocx2zdSgmASke880fbe5b1j
bIg8Vhg2Dy/YYJV0Ufnk69yS7hr/MRumSkO+Wnw1GWrHvRorfH8jM65LHZk2bpnatLss1Gkc59NO
0DgKoOaXK7snF5xqgN6Ce2YCiVSc03YJmffaWkE82zrdhx4JsTys8aYvlUdfd4Z5kWSMx5l/MeOz
ZoYestSAME3PjRTLPiYNQkdK1SXcS16HbLdCAK2CuRabtkNAQ8FV4qiKtGOkWfSily9+Yb9hkORt
iG+JXOsu3f3ji8vCqZMLx5pz4eMfOQjsX3Kd6TmIKpXLF8YNnL00928hZjT96oudQwzVmipdW2NV
faGc3leXA9+utO3mcp2XMgsYoB1ddCGM655ZX/WCgwnBf6cn3y+CDUVlKWWKD1OQWZ97eXLNeRMv
wCDONGjKg5Ib5J/xNAi0DJCbwWyBx3COsDyJYf97i9Ih04xfLfkylM8JRYIUIZYy/o2A8Z6jA1sG
1tHu4Q+ExBdeP4lTANBWWvfid6W2jIeMYlx+iA1PBaOG3ewxMSGbYhK2p7wYmwSGbgiPXMF4Dvjb
8Uv6i0LOIDTnNlEJzr4kcgYV4nXISoUFswP5vtJN/cq/MQY5Vv7g2YRsMu4/vbXEjnGbRD+45kYT
/T1dPvJwP6iJDwHZIko1vAAGUerss3j8gkmshbRe0iF9WShCkO8BDe8mGtwZHEU5pR0fvMqXYPWb
OPfS84G1aVL5HVFW35sId+Gvky/3zb3HrB23HZbHo/gxzxcrHS2a6Q4ivjrokKlmXxXF6delaTGb
sItwqihdRvc2o5OZ6vr/HmbxnTWdKIOXo63u7DbYO622gJpg72TSlDYdFgBjXVod1HVt60zQzhW7
vAf4zKWv3f20u512T7KQ5LvV83TnGK25ziHXySUAb/5EYRwe057Pyi8CbPZF5euTOItXyTDhXtSY
cCwiyvUeXV65r1PKTo6QE7OqxdmHXt/7sI4Yi3+5uTPmtK+z4jNZ1cO8VhkPQ9CJeLxN8DCair59
y7yYbPFTOqe8C4YFDT+xBLDULtm00zeV1P7UJOTozWup6WPm4RAkoBup5iHskO/jLz1V2gFSAXZS
T7ySvLW88pwZCK1Cmtfq845C+zEsCZ9Maj/aBZv1pWx7s6GtbtEi0OjPaXm9HLS8kM/L13T9crO2
fMKxV5+XPU+W7KcpwNzNW6qdnHsJs/4tWg4wFKR5ecPOB0Bvy5e2ikha5zaSGpOckKFm7fuvS804
avrOB2X8g8ix7fq4yTkPymzOBwbnAzkwflT57bvDPYli8kDveRosfmPxXL4k8cFPHor4R+lGXERT
e0k8qrKdYGaE2pjuJVLRO+geP/FvNJEQfF1WSK1ywz7DAvYSASHmVRJbj8TT5AEahPG96PLNLhus
A2jyVGD9mKY1FdhV26aZ+Vkojl5wVIuqBPYMu+rs9JaUHLfX/KqRe/Op0uFxlvLd2ws92bgDE2PE
5rBR1g7KN3LLpq1V6alaUkMoiIGJeWic3bgGRWLPlqaTIytYI3OiLQacK8vkKSlxD3EAFdeFMLaY
51yzCs3dtGVE09Zp0zpjITrM5mrbm+Zid9e5HqE6gvFqPOmXV9asDxV0x1yfyEED72+q6eFtne3K
7SuRQCahfavUYJcaHFKDc2oA8rrhsAtJvV6rxfd1KK/i5WQaV48q/u+cJmTt9npJhyOTJFunkUoO
16ZaT44JDk6777Pin7QQDAmA1BhrKyIvXUX/shz8/HbH7kwJrG7RrmleetNSdxHLlgjM8+OxlsIV
FE/XPvUWlpRN55xqX3LstBxIaxs4+lwWQGO6AeIwFYL1kERrloeB+Th/nfLDY25UGOQLg/K4VulM
yja3VHuFNF7APqtFxh6jrrmvNKNsc/3vq+eV5rTSXIkLk8BZbs6yzXwZRto8/j6pEObN/byZ48cx
b679haHZ7wIbDMedZi5f39rgua3Z4zkKsWEZ1zfLhi8bIzP44jHKuvK3nvICKx3+nNrbTA23/opn
/zS2Hbnq0wD3EnVyZwNj+KYtwG5h0Vgwiw/4LSMgai38qioK5vlrQxRgI/dqv1bONXzMiH/K6Sfv
0/tQ1+5YXurNUDtz9mZVq5CsQH2q+/Y0eii9nfGZIc9eQeZLyVhaLF7y20Y9j9h56W6EgEHWGrm5
PklzjVzla7PtAxflCsee6q7uDJvqRRoXn4uSX7S6ib7ilxn6sDWO7+2rSG0mmjkWWs3NsOeSzgyM
ULIqdZfkenYB/r4q72XXcWFItfa7VnqUKU+rEqzVJW+H1YtpF32VN/XoK2I7vG0veaQl0/Dy7Or9
9YY1u6yeS60crPDnemldnokFELQ1E5uzazeT6ixzHWDuFSn2Ev5XkVJf77pXRjnTbuYsOaazZzq1
6SxS7R1jnHP7xA9D+SKYcd7aXaqzUuP8Nd3WnR70MhybnS4c24+6AcS7r+b7OB2Q59y1uZystebZ
Gcmep1RJCAI4Amb0VXJi1ZzexaFNwIbShK48rtdSglsD9NiHHcnqWHJmWy3vqOTPxbW3uvYudNPF
XrbYWy37m2XfTE89yp0oXHsA1uJWZEdv+bm09ONKntsFvMVPSYy8vvJhTG/1SKHG+dhWwugmQuX1
rtZyF1VZ+wxLlHdZ4O0NNqlf2aayHqgoTev5ODyi5e+NiAY2wLYx9cVVXkZn4ZaxVGKcUpmU3oqH
2jnVOVu4rchEKnwwfnZqh6e1Zi/fjGZJv2JTrR9OnXXc9go6V0fpj/L7UU886R+V3y0ZzOCV8J4e
SxcV2IUiPqSoe/xx8S33Jp7cMmSUWLSWuJHU9YZ0iWSXCy9zcvGivf6vcaO8rNfPjMa5wySTITty
iNeq6s/6eSY8NUd0PZM70UH/CifB2qS3UyCJ9I1X9ZQO/6V++xbE7eEheFxh7nAt0uaDvmDzSj+1
au4LzUzcFOCq4n66/XgFo6+SbrH6Pt8phnLpsaCkZELoQIB5LWD7JfWDbj21MLCHyYfHshMLi1HG
OW1bX2s88xPkOYQpw21IaS7BjiNGqjo+f5tjqXkj/VCkgailH8pXdzhd2FijtdFcXqWd6m2+Z+yk
2Y5fG+vAYqF4csZVM1B0N8/667Maxkn6YYFS/LRI97ZbkrNfR097dDa1ex72NN+KuJ0H/xfE7o5+
n4qHJ44SNt86iG9mPfk+/23hKLxduCn99tD1k8zS8a+45SB+e51OELsllaWqlP7H6lZKL0/Dolz4
xhVPlVxJJydpZHly9skK+rsevo3v2XHa4fe+H9ovl5hhbEisZ/S6IVGnnZ93hJhXFvUSRgUdDgKp
d3jBdqaVLTevOOWZZlxuZpBCM83Dtln0Gs2a+VkzO1NtSA5qxGsH+s7yM2/RFFN5cB1o6d61Nnr7
2gUv862VEBPY7+1nz97huzR7iLM6FCzZWm47YBGCvmnmig3vdvG9/F6vzz8term342JYz5eaazSc
bGdrvTy15zrU14fN0LtrX8y9uiv3FfWWrGTu6PPtabEg7aoud41TAWWo65fytEOnKVlsZ+neeCWi
VDfCg8uv+fVJnnzT79gtmx6wFqJWSHpkWfLQ0Ie4wWpd6cmO2VWlW3NSd25t+Gmveh1Tben6fKIx
uhtqdeoYZrz3I22387d23DkZ2wmGjTbsvn7+1lpTESG5bJJFTU+qqDNXqWZ0YlMj+3tvqxs+8rt4
ez5tFPeF2f9r7NqClA4L7VFTtfLpIeb2najUmVJQ9z1yba8tUSSnBD07PEZ2R5dezDCis56oj/B0
kHdUSfpPO/0UVgOb0KlKMzShfFuHt6YI78CQ4/2PTqJFJ2oD2XXZzWa6tucP3cNdtj/bDzSiCszX
BXnJPOP0VHnIEmZxx68W0VgKYQhMQmZZYR4VAp9FTrJO+eHYSXrPWwLBWMxoXUNl7xcmnI68bgQT
3UhqAJ4mCSjYqgweas3J1Jft0iEMzZ/y83ijTBIBWI+fo/RkMzRj8yOLlgc1ZS/gz+OLb6a55U/k
rfJK23qoRIqGJbFaykowSMD5FVo9U/w+jZRT9c0wjfqZHV1FO3x71qdg/tfyp13Jr+pmu4VWzN0Q
M8z9MtfcLGXpvR2q7JSlte4tJ+yE1xO9ytD4QkDz5BadRaldAczcOvGyi5ZUoIZ89t8s6FJqwqop
4vBfi1vq1AlhHOk3UHnqquLKuJMencR8aVHKXtHaXz+ketYhlYNOXv2aallUzKZ40x3/0oH2Imm+
7r4tIzbWy6JbqnQXl15h3tfgL0i/3D7obJLIuXmSWS5C8frHYm8f9SuLv02vXU57PWRP33L9+Slk
T6dS3cDYqsVIvEjRjRtxDgVdMnCPjCKNGYvYeSOmIMmFIZnJZYS4r9U8DDf4lq8dHUbySdYXGln7
+hS/wDHMKyVx+V3JVcjV45c5FyP9ilmoksufpsDBgnaqlpTTR3kiFoFKW8+4QjK5rIZaKvo6Zx/M
H637UfzsbijYbHkam7Fb56M2p1HxbI5qL4cyDvFxOzCrigMf3eDhuRu4T3F1fhvkMWcAJLv6CvnU
zDHfgMDPm2+/kE3X7mfru+9+43eASPTtpYCpmPlj60XRYtAw7Bw4cfuJNiPP6BK2DoX2MXhGayHv
VwpSEwWToatAWW97BQZzmVaGazwng7UZ075YNAohemy1rg18i/A9xoPSI4KbZvE+08qJdllyTAOn
5A+/9Rw19mEGoZmosw9P0UQ0dBy1Eu99xOgU+oj5THClPmTll5miBaKFFFpQc1dohDz0ehkz4dDO
HNon9iILZ1+NwVrl8ThZ/iu89CWVXfqSjlHnUxhOUjfCuk0rJ9Rv08JkZDJ7OJvrrcK0NbbPN3le
G8H2LfvX83q5bc1v1cuvq+ZDpiOE7Z7DJoPuPLaFUvdynORmE3bM6EtNngXE1T1pEio0cZQmQAZp
aRiX5+hrjee0qCqEw0azUpp5rvifMOi2t2yca1bGTeCZHjja9ntqNvIGeMh72C8ytwLf4nBonPed
u1+689XZgpy1veYCRqEvDNvVns03cT+tqNsG4Gf3Xcn8BDgJ5Gn9TjAYi74l36mA/uTQBqtdRJaX
sZ5tPS2wSc/DmWWre0wQLMWN5k655gkHqu3EU9762oAChH6/10TLf+4BJS1/eEM6ri7JDsjpw9k4
rNhsDwKtthd9OzHa572McCF2xDC04WEIarIg6o/Pkapu7bnO+YF8CLaQnXfWt859rb8CerS1BEra
EjDq0nwnquVnvxkozmu6SHW9pttt73wVMdK7+LvX9+m0r81O3VS5E6+6q0rHGKc72XT78L0bFkfW
TJPDWnzfFhmyG/vJeOQAb5c6LPrnRX8a9S/TQXo6yE4H+3Wwg1+d8bubxlpeKucUJCK7worjQ+Oa
fDyzaho+VYYpw6VCDWujs90hIAO67t13uGTm9V6q2ibgZQAP9S8zJtCW7efSS/swTj6Se6ULorQM
mL8+aGcCg+VKHQzf8QjnFxSECx2I0Jc69KKE1TVJva7MPe4B24fD7WFOUBf6TA+F28MYNtQhshwT
QB7bmWP7xvV9Re7SKlSE2Fe3D4sgQ3+YZgerxBT/RiBS7i1mvSt5NF6KWqG9ucADW7lxczF0sMJb
DSd222goWJp2aXCJlocSD4N61rF4d2MfyTdjdCMAwvndCmTxseGzrf9v/bEEQTq8Vdlk5OOGkSIE
YGDBn6sRzfimDqJcH+pt8Q4ViwPYnae9WjXvPO0dtlXcPKyai7OD2SZb3fXVAgGJwvDWrxyzdRnY
ycbIbjFj89Z12or53GwCZnFfEorWpmKzYhUhu35JPcaaM2dpArOxMNb2+dh274wrmxR2Lau2ReOY
bZ2yrc25VRTJjYre2r4EmEiebLY/9NaaMCCt6NA+C1qwdCGdYckdOrcDr+zOmIw9HYY1Fk0YvHZd
9Mdh+QYiYwlMAyRVHB1P79qKzfK72lBtmh9kXjf4QoSMURjAbANiPv0IpcbQgUeBAWoq42RLSrX7
oj3+csdNsDhZ8f1azqPuuHGfx+74mlFXig1XY5+MKRHBhwV/+yum9sgMdpwQUAjEEw2yFET5/iLf
35FborLWLrlu6aSM6FwynV3U2f3LRIw5mKqNhPYFOMuSXS6wUAulE9CsFIhCzV3W7hd2gFWl5fEU
XsGk62RgiOuZLVDwHSxwh7zx0kuUi4K3VGCeyzGwpVfHdljsG/fZaQreJ+j+2LSLSGioyK8hVmJ5
kuLbRDZh82pmmUDRqYG8G2nk5E0jS5U/43pPEV83Utn6jFPztX6WLIbG1jmyNN3U40otzayR7Fsm
OOZcE5q87d2xTltiWuTv7X9wp1ZdtnbLVgUqzBj6EG/PWtti81hsZm6M4ZpLVKwix6/mlBY63UCP
TCmxWmPacK4Sxeb51vTPx2wANIC0kFT1vdm5e1njIIRfKEZFTYflKUjB0QMGM1qvzMCzWmcG+8wg
OgzSs0F+NhDncPp1OfVXKxGSLGaDWORA395AAElNe8t8F+pWgMUxfZ+UDp3KoZM6dPbpzuLY2RxB
Cp310o/q7JdakR3m7Ndyezeuqq9ZgUzDkrE4Dm75/rrcs2RM92HJmGke7arpqd2N90zjIkhl1YjY
3dNcrtvyOguFdnlau4zyf0gESu3CsnZN1c8pYYemTKO0b0wrjbt3/GbRZBwf74J3/P7KH7NWnnUP
ZJK/ilEzC07k/Fg954Iu1qCLFUi0XLX2t9a1yHSnXZ6159d2IR8Uq+lp57btbKds4DebqvQqY5eM
Y7lhrLKNbTmMWbaxLstnbVQyjRJ96ueijADykM8/7E4PC39ZPEQFFLtB0TH6T/lrd6tvgotGff6H
XoP1MuNz1ssH9u61JVPqc5v5Mi1auQ5juuaDI7IOOQyQziXHyP9LIst/buIgrUOvcuhNByBArum+
epxqkRNGeRnjVf36xe97ngVX0tlvxG8+DAX9yX1j/4fG/w/s8zau38daYpfe0bge/Rt5vaC8ZIV6
VtMu/Mabw2uJIG5BbsqfkGSqfnfPOOIFx39zLSFtd1QLmmXEX/SMAsxCdNsm+hMn1okiKlzLWaPj
99mBGLQXrgnMQKfpi+k0V59sUGcBB4DHgM3kfiQBFDC51efqE2Lme2fStcWnK8sqYhLQplIrMSVN
HMYLEi5VGdCsOk4Vb7gWmd/T/2Vm3smZ/5eZib2HePcfhXbxkXs+OEJ1X2abkAd/d2HOplpcmkFh
xfrL+Cd7qd0S9FH8huHCXsLNqNRFcLCHDREc/9nD/rai/QBk74AbYDB4zWuVB5I9oh7TZaGjiHCn
Y/AeQlRUJz+flGLpavkHgREYCYmEW6aEWiSOvJvey9161kOGQrkV4Tl/btogPm6s/4kFA5m3ET95
CHiYfMr5ysdwyV1Dntqfze8LtMWN1n2q8bO5dNNPnss2AGb/YbpMllO5EJ12IPkcBwNNtFB2xzya
KB3JGKdyH9gJEK6yc10Htbr8yEBB7eDnRV25WljnBQT8VaaWSaIPALRBegnB091P3DOFV8gVWITA
3ruX7uxTZtLLJheCMkKwRhWktSmQmlb9Joi6Z4kWlfqe8/S2kaPUL9bLHTb8J6j8ouE57Bm7xPXy
D2/g8o8XU+BqcHZJ9H7eH6bel69U8e3yxdU9VanNdYTeTpxQQgbYEzeLWQD5Yh7Uf8ocebMhABeQ
BhaDVt1v/OK3Bxqw4ySc1C8TsEQdFmVLwr5kaCoqxGtIpYAjaBQdw7mQJIOC0t5/4IvTDGGZWlur
kPOB7vudLb5vPu/vTvyV75jKwp1ELQXDbf2sxIKdTaYyvGQuyk/OPxSiBwicGZveNlfzZrHkXNtk
NwAkX5tp92Qny4hhEeF0HqZd4ncO+isk8mjgIUJ9ULKKXk74AUoSmHgCEUOJ7zbhJza8ODC6co51
mnibZv5nf6lxLPIusHKYcX0MLyl32Lt5dz6JMhAxMM0EO1vkSszGKBjzknkwEv+6u7Tf50zxZyWf
2otw5DyhjZ0Mq4A5nnmwFvKh54xsAoLywnsOGzwEoSuiK+eFz/Q/IijxoMmN3X+30wKxuumxvJl/
zucCH1K/Qhzc0+y33GPqz9NX+of2/7BrHb/GRRYZ0F0/xQ0np80futfny5c3j2Gulw9RG7WZzoXb
GqlL//QFyk30wS4xRN+sgmIezh3QWUbyx8RF3poFk5wGjL+UC+aET7kXFxVcn0WYoejnQpIGnOi3
54Cccdep+9PSZaCGG3fiMR4pYm0S4zV1+JagsKp+s0Q/YjuNg49n9cnV+VIKGgjqtQTprGMnBGde
WnNm9+GTBDWGb4qQff/W12d9jW8YPc0/oS7LrLvaNgrEY+pjNgTk7mjmRSfG573uV6ljuc0N3JS4
1NoJ6MoGn7r045OA5De6g/jRSlCU+P0ePwbi/CMJy+yvV29rycywPmf98DIt9TfX/mLcI7GNL91t
KiQEZc7fHglmyrJmLWTlzdN7loDHzHbF5RiI2yF+KGJRESgTmX0wU79oeFcGpKHZ17uOhpQGP5zQ
6M4fPg5pTuj5PuhlstfAHA5BFOhI1fUAjyB//R+PADvleO5MU+2x4FNhEZKwgd3oFqe3xW+Ys6W3
aivOHHpXmUGbbuZh8wlSdxVSePI/QWx1CXfds8Gp92yidHhjaAoWx/5TYm94d4y6rwp3GQyGMf0C
B9t8ps6vl6Uk4RHjvfPkrAEixtQZ2wFbXysZ00Lj2M+eUMUbS62XSL7E0bG51I6/P+XE3UNpWQGk
BozTWP75llny1Tyfx0aRpV2qQc60+lUmPDrQiHd26c7yGMb22Fk90M6kBkzePijpMTWySI/Bh65Y
Jt8IyqdppcUxh79SudQmafHFHFeL5U65HFwtG2wtmbT4RJlMB1P21ryt69D990BwhqVxRb4EudHl
ewxIO3nKPZklhWOfC/9OE4pPQfxwq61fdqrQdXe91jPubCKq3M6m0s5y0Wru9U1quXH1nrCOJLaw
XOaaGZlcx9ZMOtqcIKG9nXXYDcznXcrAtygdishiMlSQO7Xjnm0kJt7fIlIdKYAonW2eiJsCG0XW
DjoKx4q7Tz0C192nnkk94xIm9QhcgijQvK6pXnnbP8T9caY3L1Km1kpe5U3npuWcap9zf1O311Mn
nFDa2Qa35/b6HJTRc4GI2FqVuuz3dFjorEzpH9k0d/dr8SMTcywQ91UMg+P31kLsXG/Xgfg4UP81
3cNSJzMIhkeruwSB/Cr9bZMhNLi/TV6o7axezX4TqHkZDP55DD+MYEpGHa0RiFvATm/Rz+j1Lful
Yq/ExqnUkzga3fjc0Y9KtzT2UUOYasPuPlndGsuosY4a2+jvZ3yS9914iHDJnIsH3vInJ3SkunbS
mbXidZMYc1+ol6QlFeoKVJlEaHOYcuKUVPWEe6N5iCkKFeo4X6+eCroZDSPKNja0GGDOGhnn5RK4
QohCjGVm3GbynUrCFSpsOrlNJ8YlSLXd/vS5nSXRkQdTVScoYY2KOgLazjWhiuqqiXiizWosJxTb
oesy1ES7zDs6qkiimm3ZZ5hfgkyCdir8+Kf1O/saAVvPyAClLC8aRgf5uIQNNTTduAs7KZAYZLD8
u4Vxt4IJwX/sVkOH1Tci88L2cKqebAlBTPsMq4jQO92jKAM/uCLOAoV3CIFdKWmUgfzXXcG8cfs5
7lrajDBPncKp5gqHcXAQb9JhuXbCCyTPbM4/9R+Bi1qKuo+Adu1rV2G4BH0miBCetwtBd59+fKBk
FwcQ7yJPDhzt1913aEQzQOrr6eTlc4AMmNryif53ENdsuR/E9VugpWndLVri2jLqb/nH6kLm+qtc
f8MLTAL3237TMlBDNV8NnQRNIhGI7h7SCFQEkXqo5fn/qDqz5Ta1bQ0/EVU0orsVoke2YzuxnRvK
cWIQQgJEz9Pvb4KTdU6dWT7ZWY4tIZhzjH/8DSOSGmtr8EfkPNBlYdeiqmC0RmO+/sIN3dnGs0xo
84FZg8tLxfCCgjY7bhmNUgN18FjQ7V4ORDEeNWAO/CLxyCNZS3fp+JkP9MvXiGDq3KUTnX5++hoR
oJbfOagftMGXK2bVMDM91i4TrkuLgeOmKxWeXXj/XJdK3Jpg9B8MbBebqLCirIztLj5p8TVL5DoZ
MX1qvUaLtD5iX2sqvwv7dWdjW+sVttIAxmtW+zmpnpwi7vS7QfuG3EJCiS00zyVucppITGSheT5r
XqaRleRprJvf4Olf3mGaUhDbmwd9HugK8zGxj42jiAhqR5ESVJCgOAbnMehW5x0cU8TfiFAssYNd
52TG1mVOasUZiGX+U24c2OWQ/emxiBR6L7hNnt57l+qLXAkFFS0ykrHfOTZggrlVyof5zyJB1Auv
93Pm6I3L0lj01qg0nTbjbA63vns3CqcoexeaO+EURewaW2rLQNwzzr558zGD4d2V+MHkATJrCcIs
WUe5eFOX/O+bsvYcmUSEEU+kQhSNH5df0y88YUz9KA+I1Y5DeWyrxCK1sBCpRSypimYMMFc+Kid+
cQ3p/GwIlldR+nPiw24tXrbOodL/CzMYbohsjbd/dQK7+RlvIiI4IdNUkdGHBCDgMbJR0Mi4QdYs
DFoet9iHM6URwRDr3wl+2jMuN9oecRYLLRbKKnCSF/udahE+Le0Ffix0VSjqKGEhCuJRymQ0mOn+
NVLHRrI5zsduSmqKKVLifITisACxFIMCSO+KHTF292T0UCjBKiQWHmkNvd9qnUUhzInDSxyZUPO2
EqpVHIYpWPlfLBpi87v5Hbad7fi0t7RBgkj4YkFp8Gng1Ae6IVt2cc2hLYSlKGJ6fuPFxMumAaAu
RkOm7dOEXCnoqv+KeSpSaji+D7sbIA+GyZOfjn4qe8PgncbwtgtT6JyDsFKarsJHqVsPUR2m9BAo
O38x90v3UP4CiKDHY21RcXxYdcwF2No13qJga8K2IBP6UcSbkDxXICk+ljRywgaGRVvIh8ubRoY+
Pd7aB0istBiSLTIZYBVWrx29xCecz99cOSq609oAoHX/Z4yD42jNrONENQk/FuG0wWRmCYl7MZHC
ZRhE4yGIbRdqPURseJSSGYB4WoR4VBAfoJ1wVf9zNFHvLSQ5qWsLO7PxgfZdDm1hV4NsnGKeo4BP
VdvPfWg8Qx+Gsk29vDyaIGyPwkvoubrgFpXQsXTwho5pkCXSu/0uHKn/0DfPvxET5HvErnRmGPgI
5dsEIO7ki9Ca8nKun1to/KY+RnPbrb7RuNzrsO/3mylz/cN6KtCCnLFpBYfy7O8QXw2RqiOjMieh
5P5s4+ByQnTpy08EcJQAoSsvuFuF7tL3BS/nhAqdHhk9L20yZtzoeQsTiTXiYPlDRaCyLqrCTYpP
DWOy13NAYlDGSZS7EroVag2GBZ+De744nRwOcpiulaite5Aa/uqlkWoaqxaTUsnGlIfuAAUSnESM
S9SkyI6n5oh/fw/qfnH1v/nr43JHxkDWuZS762+pRLYARTderZizVgDHi3td3JaZZEc4u1gth4lw
o0b7jqsmtmo7Wzj0UMbjeYrks/1AYYjOEAEh4nl59Zs30Jh3RE3szW8y9NRPbph/F54Cnmptc7Wm
esffGXt3vPrRkn8t+DTIlQg5/kifSPxgkfixUPevi3KfzgFX0d0H6Rv0Dlg29yjuF6cwUMnSEMVt
IuFZR1YXkniSEqaLj2S7/kTyi/YaUW2/Bo2MNIfA5wgXAc0PfXrcLlNLxMl6mYipl6lAv8mL+P8j
3qQnxonwMcOLFVQWOQ1iSaQLWn76hGHZsoREdpzpHrj98GIW447Qte6v5ZOEHxa6liLpOmFKX2kJ
IQqWcsCvecKVH5W77WsMos8Uxpin0g/d0fliYPGNvha0r3qdUXjoh7kHYdxzEj4rzz3B2ykh7470
eu2CMvWvqY8zCkc8DcXp5khUwL2wQRxObscmxv7Uwic/1OhcaXnlgyIdTgYzNiafbjq6eoz0pfQX
4wtTfiau7oIpZFKUyTILTN2gamYEwJwMzk/nAeu3mddnHsh+2RNgRPgpjSsWKPvbOkW7mmzYxIFx
eofzFOp6qDdRs4hSQlpLiRpMDeMHzM9cvXX6c9yc4+ocX7u47OK8i9MiHhQoRfcIlozCNy1PtzyM
9VgGRCnLyxoo3DNBtvoxL49nM7lNSSrHW9o3RPb8l/EMEgEotIER/5CI8aH6WM00tgRIWKt7RB48
9qjgAP4dUFrwMf+qBcQKopog4w9smv9QvjxyIG3oFoLrDexjY2ZXZnWrAdd2/OHywfEnfdfdBkvF
y6s5cBYSwsZkdjXmx8ZDoBSipRUSesTxcit09fgyBLj5jQ/6gvOlR5ASZJ5kDWtb/A+2bY7c6tsW
E4DbwY2HjmqZIdkHrRS7MgsXEUp2DCqgukBlQu+OAqt3qgTriYYZ4XqvX9R9hUZV+G7Ns3DLx3QL
x61pXdzudLvp7FlPHONYWvE78BoRGVUDAVzitX9i9qH/VBEcPgGSrFZj+s9Sj4GNhK8j/BEszhxA
Nt4lvmocJuzGmNMjZCb/BkQGD8nNx9y8+LglDNACmEFy9qxu5ouQegNw8JORXntIyRWiLg6InblM
SPcHeDSrjb3J5UuP3ScbndjrVldq9lWiZdgnIM/jnkwbOLjTZ3ZxMGNVZto+nzVQwCP1gooOPwOK
ehu+J+d0r3rtgBbWN6++DY9jEDbop1zYoNeGNyfL5/Xdhqr1zL4jkcHsnZiQwyeaqVq9FvGZ7p2J
a2fEyh/QWBzAJXBbvb7r33hv9Qo+dAqkjH3xjnF8qiYnLZksZOtcYpRjmRLcOmFxlGniQWYoz4iK
/uIa1vhozxjqipGfgY072yY2vhcP0zlPJovvIpYluRqJhGuYOe5ELH3NM7+ehC/q5k6EQRG+qEwu
WQzEcuQ1xL7hffMK9vCa8QdQDQ4b+XAeDpYOWw5ihVtLDODc9OzKEFhUdyYmV3UnlYB0V2aGdIK+
6JonIj28C9U8jmUnj/zLBdo7cpcKvblnVSQc7dMH5FLMm3YDJgwig/b0h7hJpYYnyKQdZ8VIrzCz
jhSwc42CScAMpAeDNFDnwSbk39gHNGSt+gSWTfgwTge3+Vfxi6dQVEjQUOFY/3XCM79LfygTod5y
7wxi8ZTw0IE+Y+bHnfUBAInCHmdKzP4UqAiQHdtkOz45F4x99gwP9BaywU+UJ0Bl4oNWETl/8FHj
q1/T+KJr4A/cUrrHjdVnPs8P95acoRvZW3uTkxBuTjzMYtbDogKVfuDEQE08fWvf+jc2DrLalb35
nSq1Zpy8GpQKP3Z0OcIbCB2iLqRGmCWAILO1QCJeXXixmAGGpyrTv+GCarfJLTsO2XHJjpN8VOSj
Lh9xyjxLR0JpLggkAMOU43g7avnRyA8zuPgeAaYcnLogS6FcwsL+SmkhqIWs+D34Fscpa7M/wo6e
1bcifOP22eH3TqsQ34y4eMdNKIOvMgkPG7RsKLxxnOGFMZ5frTa4isRLjg+caVhQbN6SHG6UUNso
a3OhYI5FdQP+wzSrEwEK/aux5/1hHGP/1HxsQnvYPatNkTBIWUJ9CTUYflSqiHxFMSWkZZcQJ0wb
8Q9cCXwqAbfhhUOXPYnVZGKNzQHsl22ZG0H/G8yHDYif/xDGJuUBn1JqKzCoLfhB/lDm+/x9q98o
4cjJ+Zd0y5vVIqDGs5bgG95oyWI5HbyZy8EiOUnCoOfu9q7jpIPuCBUWlC7G3uw5CyP8PbOEZz5h
yKlkaAAVEItJRaDusd0QLwQBN4ymRQR8kF4h8T34JjvqB/ZAgF4si3qmhID2VUPVkrsrPX67AWGE
/yoY3252gdkDwcXJAZpR5Syeguk343f4AjidpS8cDbl85I5nE6ZsNK9x9nxO6ANayOD9K6ZS/avF
0OAnAjf9220U1SzuH/h+cCkoZdSP6z5ZvjE6YMvXqg/43ES/cBFH7l7cNttXClYuKkv6STFOMBWp
h2yeFGE8VnyUAJkjnsOxBOJoRroZKWa0dDEiwyuTv0PXxaMa92qMu1+lxgNcTGz+1NhCUdrGu9Hp
iVYx0YJ/SVCbTEhQ9Z1PP8scksZ2Aq9c44Fp0Gjk6vMRQZi22jiKrpFZtWA1QnDThGMKOSIP0vvm
Syrgy7eCyARU2KsL0RbOY5DY823EkxlhKepEagyi11jjg30Kqg+O+uYDz2sgT1oHjEpYbD3FeupP
iI+Pwn579RPFGfTG6bvHnwiLUyxymPkM56deRENzfgso9Kf+DXMQKnEevA31pIgmI4mCeCui578V
9JXDoPW4B2ys0C6HmV9JjsIziWFUO/RJfEC4qfJnLFV+ZuHHx3InRimkNINNPfSXe7ah7eG40LEw
tYKQILxMe5JLEhxdVyksf8v2RMfDouNhMQKg4wH8ZwH+11zPq3dDakjUZr3/pZa4Gv1XENpUg3rY
L18F4VkT2BIFIdjSzhLwEsio4dg45M6JJsXLnABMC1hHis+Gg3rSTJE/JDszAQkhl77nNkjpf+Jx
dIwQssE6JGROqD7IfGrrmL5a9cTcFb2CAjPDvu6XPO0B008gbvqBE46lInImPdtRGnL63KVxx1Ec
c4P6BdpyzI1EeqjwaJAZeY3lnkb3eaNUwKfgnCPlOcWWPuQLE0402Cw02AiwiVsHgpKLQ/dy8XeI
dFZX37b4z9W3RbilEPuOT7YYmW/zchAJK7kFgAob6CDkjRUzGLSZ60yOrpnuGq0ydSPnB9LYdYel
SuNz5ZhhVI8rU0ZuFFGYEOCx53DHB8K3Ucols/yDdOSCnBGR71shaNK4JPwQtumuFts0By0FwScj
Uxb3K+k2BZFHYHqCvLTX2kcF0lMhshcwOOJo7D6Ze0z2Xb6IZLR6ua/S+64m5PjBHg8gy/ggLlRQ
Jj10JuLXtg2JLVFb9yQTYPEigh/ECjOCHBRR7kl6zEbByZN3CY5ks+bIr7sP+udMFUVWNnAksyfz
F2zL09pWL+aBnlrnBMOwpGD2J+zY+CHaNzgK2DNtXjoy7AaGxZysZkB3S3VGoJjahFQG60TC4q6X
EnMR2WNABFQCZEJhvESfd+Im3hv3dLn9TRxE5hJufV+KWRAMRIf9cVpzgnYfdvXA01tRK5aeefNe
/pArLkycLQ9TxM0HfMg9ACiWviZHM5G3360Ou0OYIeLxfWVWx01cvpzR7o2OdI1ocjRoudwJf3sc
EWLKOJP7QK+FQ3UzUT5GaR6dl6huIhXFMY2N4VszhOEvbLXNBQaJq7n+F1hddJ/4JibToQF5r4VG
HxIujF8ITC2YgFjvd5wcxLYQhPIBfRnyI5YaZudLxF2RkHJEslDQCi+4EiG5pJpz8F5YukiBdwtk
WjF6hbEj/DPU+kGnwWZQSKoRVvQMxffY0rI6PIDXhWRpGzH0BD9RY2U+zEUgGBiOqu7BeL6phwGa
Hbkx0Dps3zjDLPY7G57ifkKX6VDulhHIA+oGWfAcITwqEDkxjTy2ynEj/Bn5cbg43F4zmQMe/hBw
hnk9yI0/mGLo0IRh0WKDR4iSmkCAVJfwAAcAAGPlGkIbzsAmdoIzfJbEgq8H15AFZZbVrnxvuN+W
P8OaZSZJPM66amAKwmFyt36GTDdfmWS5Zo4BEHFf/MrDOB1sVXyVJxFzUJEIsa7RdlhQ9i7YIshO
BfmIkwgnBGa33yE+gPU1wW4S/Tfbrblut+UK5W/9964W222xJPmSdJfjVWLTPWUO0DoeDwDpjAjx
eGBluJKzW90DtP+zuMeXnHIduwPk0yzk0/h8btb23NIAlFLx7foCS4OuecC/k8kXQnTuVtGOG88C
AoSZADCBXOjq2O9QWE7O/Lss/zxAriEbAZJPA/5ui3gEqBTwKNTfBujiindPhhhyg3fTLNApIJbv
AgMSzmpwcFk9DoyTnymeel0TioPlcfM255gjan66W8tQNjfWUAs7QspQ1u4J58GfdAcgff8OYxu2
C0RWahWcAvEHx6MLhOqV/8WgmvqswYLwGRxchaMJNq0LMTiYLHQNXvf6VfiZUlb0GvTW1bCBme+I
rYXH0J+H9QKNXey3vBgQCPWpvj6oT9sLYvCPxyP4J2jo5k634NNtBMJPr42UbyC06r0iJaC/FiXM
Lsx/7UIIN2p4hmzwTOVDx2TTru3708P1ZSJOIPc00h5MYhPFEmMORHGP4vvwZYC6Ii75usCcAWnr
ND7hGH7+7wDjDBt3X0viw/me/ZFNlyZti7bgB/Hx0aKdfBDqtA+snlQsH/LgYEQ3Y/3IquiURYwo
ziDjgLpirOnzPUu9sg2giMH+3bdvtG7gJc7pCPcKblT2x0Jzr+21Hb6oPnQK2+k506voVkXg4Qxu
6CMxF0lBzVNngRlDZOzuCDtDvgp2xnAT7AzoKdf4TKT1b19ycgyFxDr/AYZqxDyCxY/AlkNlDgS8
dvLswaMGhQfT4NHm0uFy7rO29pYOdzp9tbec/LcTTmZuzWvgJ00+pEPG5/lOJCjYqCKHkFxJsjy0
oABYMnHqAVPb82EUivgweAeCpfe8PSjUlSweF47xtazsYBYJFpx2CWgd4YzwFAE70e0y38D6HeQJ
330cKJ5B/ZXJ3TwYKS1LKDpKLS4vQw1YNlxc6U8JT0HMLXgCZTo92s8r5DiUG3NAQssNbzmS3sB8
QG+wlgO0geIAaIMHHtgWrDAWFAgKfFavCNA7NykH3QLeAyz4Bj8X0OUVHqFl5tTD6pRFw6yBAe2n
T2UUsa0n9aCYX6tEi3UwMBpiieQ8Wr16EYUF/QGHLO7mCLmQySzBbAYK+U7QagtB+rA53ckehalv
OQUR3+tqVoj2enJSPEugWwX0uRk6l1K0ugSSjsN/gaQZctEO8Y6nZN5NZvK3zxwDBGoScWBp4Snf
CdUZNBH2eWlRyuEQhjUPAjXmk3Vg50E+BYgEtP/+hTV6k+ZVKUcE7ZvPNxYYqOT+De9kxn47UfSx
a9brrkkhwJZpTRM1gWA1MgWC1Vj+qlsZm5r5jRY/DW5NgwJ8D7+CtXUmbCe0GYKL+fPECBpGqiUJ
7qO6+tnMks/G01uw0uhrmGhAOYNduVHOoFbCOCMXhZj6i/CrrJA2WT772XwThRyVzTAjKSzRw2EY
5jUcYaVIDzT4DGr8ofHxOLny715VjtMjpScbGOxDNjAWe+pmAKyvHqEQl1hbB0iT0L+qvR5Mc/1Y
mT/at3oWbwI2KfQzMukADAUyuvK3BhR/KCFojv5ayk6MsUq6WHA/MmDpU8mOJP2V0K6N6kFoV3VO
GuJegWTeIXuQTnyaYxHbJVgf5DBBlV4qCKewL9ZfQ2Aj9azxxEQLbS1ZFpAiRM9z4DbHzDCjgsb7
EXorxDFci8GJbkto8GDwbpkFbYxS7EtlI6A0Np4Yl4G8MoCYa0tCurZn4ECvS6NrwutdLySPgb0G
lYISAr2CG22plotOabhXW0gXFCfS8aocb8oabAJJPZFvx/MuWfrkskabyBnRFHjpRCPCrR/6cn+u
75X0rq3vW4Jsp4Nm2wG0lX7xWO3Fu91pi0NNXWZeqouIL3txU6YfFTCpq1tMkcQy39EgCPKdp5z3
sB1Epo6hEph+1LLjrhFoUooo9XKw/SxlxyDdJpjboKOukoOyDAwMwvgKrUr1U4Q3g3+rxOq58znp
5BfN2NsluLqfDr6V+w0bEknAtjs1XjYhUAeJ9afFvznkial1cNaD2dp3/g16C9lVIKSMr8kegJuR
4XJLwXI4ERbN+pA1TEUq9IIiBbA8RWcLo+I4ZZagxani0BVUjs6APo+6HFOtyKijHaY76xpr4eah
Z5E0RZddeK6j0y6UABhJEdyPjb9MftuQEMQAGvrKIWM3hLcwes2a/9vxehefbK3m6Uq9Bf1pF+hZ
qGShOYb81toxWmSRUW+K/MrGjMpzXJxjqRBLp2n91Z68HTWNERGckdUiwdK+OtQarVPx11V0naKS
EB4NnQ/MCqyo0V1d3lBfI1Pna3fFx0Bn5kMtjKnOX68j0IoaGT32ovSbCnF3GP3dgZ+KU34+wFHN
f5HFQMf81UmuDk46TBIFt6H+DSSVsozn4fJa5wUkBEk/6viT0E2jQ4IvxmnHOXcF2zVdBUwX8gRI
uyII5ThawSmHHrtxYxm4W78NHZVimwLLjX+9vJRH2z5nyDNKosXeoCQWL92iM/zYb3RVSROT/hyJ
qMTLyi7gtgsDSOx7EL2I0Cao3BknwhrpUqd6h01qGzE7OCWUs+tc6ARMcE0sbANGxAmrXRCMVuZC
LN4wv6oTJajgkq6b2Nb1Qr1kE6MIowJjgbmy2MGAMzmYwCc3XAZoZkPCAMP+ImFWMXjT6sTdFElf
JMwErQQMiR3ugddwCzxTcTDFNxwVfyYwjcuxtZLicswvx7OVmCXuoEk5C+YK4EZnRH9AN1pFQBsK
pK3rRJVA9MY1yZRYu4F9RXkVIVaocPEy9/lw82/1CzZDJ8Wre0YnHhZpJPCw87dvKjZJmBCNkuj5
p9MibJ6w+OKropI8gOovLTnY82vjoBDo2nic8LSLmikCjU+l0L6E5iWkqJMlsFgfYQb0UCyXoUPz
ObFpKudPGB5wZacbUB4OQ6IE5zdosJ3XFCC+jfGhTIGwL3iPUsx7HJVYhs1yfdfwfGLQ1vgtNXwh
SjwYswP+KVhMmdARBGOWU8dC9ow7GlRlLk3/Dbd4+zs2Xm/wK2DJwa+AJcdPm/Xppe7wc3epubBA
uynuNkKgtxAjBKApO9uXur9bE5aGRpzJ5HQx5RxptAVOBBqjrDFdADLQFQBkQGNOwptOJHXBmoYa
Ans//+xwB8O95yLRvL7Sj3C5FsxpNNWj9qYjojNgpVePpC/eCj8Ff7L/S7uHxKBPLkFEkBjGBsxQ
x/HwiTMGwA1asv3dvBF4cn2wbc75dw5+MGwOfvjswNiKIWDs4jPVBkpWkcDN3brhcpByN1yOGxYW
AtRcmJSg2P+YlMPnQsalVlhvTPXBEsGTGciTs6VQGRq/t72CJowl+Cfw2bGN00V0NzvDsJ6UDOq2
AYv+M5fPHjNApn8UjVSMBMaRv8WCyAslAOYB9GZMFJk29/hj+4Pip0zQ4eaiOrS/ZuCV7RNcWd7h
Rn+OyACTkNehDlVFVlcxi3Eni3kB7u18Bd0RHHlwHWy58StO8Rz7FMDqClRtaUsLbihrCcGkLodL
MYuo0tM6qRMB0AgmD2QuX6u4RmY7xUMVczXgUsdaFRskglgO4Hmh0bbEtRZJJTPI/ahJzu2TC7pc
XK4pF5QJpIzcfF0jrpSwCy1RV2117MUMGjMAKSKcFCaFvYS46Zso7pFkYEshIlJ1RUSk2kjNbTGX
NGAYol+FYcgccvAl/rBOIyGgpqC6+5Kj1fA6w9uRi7h46kXEj+ZA2N2Hmu57FPvMEklSGf0d++VC
O4JLGXLqYNSDZQoNPeSYvC3RyYqoX4cJm2MYWGAWh4tEbCRcLXcaXYLaRsB51e1groKDIhxjfz2o
BPjo/jCj+gsKCuA8IAF5hFaTBa2OCS+i08DmMSY6ZPJncsvkPXCxSTMbGNdgB8Me3hVtXONLdIo8
cDABcsKYdfHN2kTz6Pfrkdvw9Iz7rHmpa/1RzpbHEVPSC2G9Gt1Q/ZUEuiBPsoUb0BWvS+RfMxOD
A2YNZ7pAxoKMEWiU3kYJxshq9QE19ErbDeDkXIQr7HF5a6oD68o0PxUeK3yVZWxW5IZpNt4o1SW8
qEFFEDM+q0wSKvKvFXh85xF7E6ypNDm+nWLjGk0onu4pKMwsautIY5a5eutQUGSwAq/CuemKs5cU
3GAvYLt4xUETkQwMpiv5Gi4rt1wLIQoKGMVVBnfBS/Kyx49n2mV3Bu0aU9P0oLMLIXjbfbnyYMyD
U5LBqGt15cGS58uV52XqkVtXpOGgWOwPY39n7u4qvpJw1d/1aPwGBJTHm5nYv39rBmUrvr0HZV3p
crjpDLEOBl2yftgth10K3eKg4iOq014fZJR0sI/5y92ejGMaQw4o4UFI3jHWOwh1RRu8NH5Pt353
ax3r4eIAvSuUVHy4MjgIFTR9rc+CjomckF0Xo0sWHZFSjo0jvyF/oh36p53bYO/dM70v+/etg27L
z78TNBD9iOKQfR4mCCOApblGCC/Yu7eNl70Xr0w2XoAnQHS0TzTUTf5D/g0ZEaIiGr1aGDG2WbR1
6xgxlphsaYLgzkcOu686i7ynWN4JgaRcEBnO18OOHoaz66YFj1UWaFDhcdtcIxKRQSJolAgwgzeo
I/5ChiaLadPZ1vDChaT9RjFk/k3j27QztP3Gc22Vnx9K9wcMB3b3mXm5iQA7KfBgW37xdUqxvIb7
COJfOKj8oHvecGQEvmdCojJOwz/ywToMPYZD0F/BlvF3H1xmEgzeGUgwhwfxgBtLYM/FgSWFTodx
D8LOlZ/Y446Yfb2PnM9JCuU3XianuonBkYePJPUTbw0sWqQOpgRnBpRTf7hGS/3Cv8BkFAyOAoAi
hAKA9pMCQIzQdiluSUJwQ2QM/vyADfl8hZfImAnrfXIhxo8sZBqG5I+ZmijK1iU/td7ZPj3PPUju
0MeAJYBXNMTT0n+UL+AkvCD+AeMQiD6Uc5yd07denxk3yA8IFgQrVgskNTAkfycJkibE2GJ3HN+2
Qw0tHe3fVvF2yLwifoD8lI+k6WLxs8MJwUOUxfkD300wHVdQJOMkWZks+sVncboxhO8+OQ82Rkrx
3kMNf57mPZQUiCldSVb842CJWbFEPDDi5fw4aomsJTs45n1S94l1ThYTl2O8EeIxizVmy5QkPGV8
WoFUggX4tUYMFW6QHjHeGjJhTBOC5RLkzHYwV2GM28ARiC5S1OHgjrWiFClqNDECBlrGC5rzxqkR
SExxYcZ6FWdznGUxh1uJdrpxhnfzU7ocOOBFCjGLIGJCwbu7dF9y7AuxxnasplyJWSS9oALkWOXd
l1c9JjOGrhEOAmMQ5jHQEDT5aEFil44j7g1EzR1K5VhBR7gdl1xwEbJdMvXJuUzmOV7qmNb2PES0
tnMXDmXIDVNBbALEgCLt58Rjn7BwD4acIR4DBmdXB9M3wK+NhoSVq+n/LQB4pQAILACEDEC+4pgJ
JwdkaqssFpypVVFZcFxvZKmtokdvknZ7+cNgmAljBOmH8jXuZ9xETA6qCiZOBJ1Xvcg6b7FlwYdF
EcQiZv+3HxzhrIV+p/cLlcwdMfifsdhXKBBPTmWHC7OVFuoCaiNSRoOmC3QcF1KRSW8M/i7HSsVT
Ou9C9YztLaZdBKss/nIKTE5q3vnHhWmeRofl5Y23C6T+0JNBo3lkbw9k4+wllQ7eV20cUrAi87WZ
KsRnG28k7oz4do4nNe7U+KYSkhVnTNfxD6R7j21q8TYeirgr4taIBvrh1uEoZLY4hDlqtwOituEr
hZsI7p7NBIGqheFC0ksxOR6wBl2jcXcsxEl4uOBX7eRTWOnhkkdTTkpclGJmOItOuJujsxmdaInn
yDIiw4iqOvocA/4PTiC20zTaToMeBgJ14Zf+hOX0W8PuV3kmNn+Iu1fbQE5CBU9nWOX4B6+egdtR
vp3mHOU4DHJ/sC1gUoonYzMzszrMw0EeDj8s9kEMHac+GEb/hPMYkYVrkoGpQRKxiKOHmjySrgSB
g1RMD2s2VqVgL7QnqICPJ2dLdDMWYHtPFOyBpeCt97BrAR69GqCt9BG3IMPBvSTAOvIm+QpJpHA1
IICLyAKdGwKzyazx09o/MIykier2+m98J0khn2nXqU06iJywBKDvggOjNMEjtA93C2WDs1CJ1EFW
BwqZ1cTD7YJqXeddwMqY5fDZoQRER43HZiuk/Pfz7t463Q/dfbG7O+nATTFF2u8JJhUaiUVcTl3b
XwtizgnijNMbllbYV0UY0RkAztU1Or+odyMuk7fY0iOsKi8VwY5hU1A8MWJ8HDmIkZdD7gIWgFS/
LowaeU8svBpPv4al8npLfsesj88GTVBjkyJysClE5cMInxGXxKx1JL31Z2wHeDkYiwOsn/x0QVLd
HH6neOFhxNB7c+4hLuJTMBmYV65RIS5SiKt9Fz+Qj5ofWFKmIz/Bl82diBW1nyvIZoAqfTiqQUqK
kuZzC2A3py5vwnjw4mMfW5FeU2FLImAWDzukE9a3oBUULKXMw4T+WBOvlxfLwuIt5jXXyh8+6/kU
4kN9vGauDQ1/XT1OZylyc5ESeSjsewRWBhmzbWK1ybU53ppj1xwVBqiQGqFQoYVCY9WSqYV3UBXO
qGA6ARqlrcCNdi1WYvFUxA2PaHenMHQyE5UZD/28JCB9t1svf/v3E9jZ8LggveAMQfIvSnndwbdS
AzugeIEMjSEgVDT8TpjRfbdTY48b6oJmAzvp4WWcYP7dlYyWuePqAw6ePGhv/EutMF+4I4WFIK6w
NOkc9fTptlgY/Q3I62Q6cJRdOLxh+2RhjsG5D3frvtX3NZ8JAiScMxierk5CmPhhKUxECSNh4jn4
d7iBzbIvmT6aLUzaLiQ7QLEB9GnCGSMzbD7y9vJ9eepGnBqVfd751LzYo6aQfKZkoU5EHo9PSaBJ
PsoHPhHRfaTitPeb8tiZ2Ewl0jVRkE/MryemZkgZG98+IYPycsxyr56ISL+AWujoLQyHd/jIkB5f
COoPbt31IeU5HZmHVWJhLtm9SagAu7cea8/swCKoAhGaNRyQoJ0/a+VTnkMyXaYG7X+EpWABX386
o25/un30iHt/DowR17wUxG1nkkhIvTngnE04+Y2xjFDLYaXVY5mnYhKyuvCRy6BiTbWaThVmgOkU
SSJko2J6dWFHuvH8SD5fd7WJB+RIvU4Dj5D1p0yZw48YZSpp7FxFjESzqD+wFcV0S+m4VpAZo3Eg
+CtMuzBXAzMP8xlLlUi2SLWN0yyZ7KSzk+l84CnOsTwgYO2QyYdOF0v0EVBgUvLWRRPB6s7Y7H4t
OogTbabw1hcOxMXZZWE/3NBfFC5GxbgUY0KMR+x5ObDrS7/7QPq9WZLSAm2WpHyl+WHR+eBKyq6P
QyWqQRa3tfbcD/g641ZGFT8zT3c1ze0AKVBd7750ehPSBSTOxf+zM8LW51TqOD0xrOu/SbfpeRhJ
k/N6pGNXjznXTnZVVsXgfm9mWKAU9QuiFl9jokPjpjzhptljjEEOG4anq4cr7q0sPI0IR+Ea42cE
i8IGeCMa8KM7EMZ7u4XdLYREUWINAZMbAYwwlKsA5jAHu5GTQ6NYqJ5eYMEtTJ9bxuaBPkKu9XQ4
RIOXDST7CjfRuoJjgtTE7TDgH9yCwS8bAq1y4Wq/L6byLfvFfWufVkdUZqrr/YpVMGsBPaL+gaX4
imElukkeQFyCcdPENgFXTsgyikgNyd5zzQPy5pi3x7DlvKdiwvk2Huqkq5Mas6o5KfgD5C5gTUhd
VeIoVTJVyVBhCRVPELgwjEVQd8gS2Mfc/jTKgthEMU8DINqcbyjQgXkoxUnGhJUOpH2+iRA7i/MV
SwkY6TtPg07O7Ur+DnmE2PodKrZU+XjdW5SkaGKWu3m5I7QQVcdaA0twV824NEUNLGFNXMdnzIO0
qKEYvkSqHQ5KWKHYRq7dBaAqWMoPRIV4J9htOP/02GC4qYWdAkFNodoxpwxOfaBovsYO1QRyHepT
yEnc+lYTXTFvh+emxfTZBVIfhErRDp7jOdbVmLJsUUGbYllxrOl3jqer6uajKw1upoqV1q7JDc0D
BqcNXJ21TdotcBbbyY5ndFV3cKo3pbYNtoC7MvDCzoccUVKjTYXhnv3d29kvMkwolG5/ZahMKQWr
GKkteCiDNFgU11//3HogHEHdoPdezW3KhdBd0FGF0kViOocbTgU5Y13lry6dnBtWG/Q16FTuWnaT
YSnuaQbTk2iDK8X+gyEI2RPI48CFOaamwSZwAEriG78IrggLdF7QRNa1PJ71MxfkiUiPlebGrTA+
jMUY0kIyeoMTUTLMKxl0qfYjHaN0gbHi17XPf9etzEcxwbcRJcagAJ1FU7bkpnjtGHXUgcvVDJmQ
MhcHyN64GJU0BkDUWgOOBnDl3jJe72rmf6sFAZQeFl0Ykjqmg+kzjTAou+hxSdowIKyIgIR1xMA7
oB2lKWW+wJb+907mZoblwah0G5IyX/jQCAbOe/A8jOOLX7T+w77tRPwF6hIWij4A1/ylgrlwx0Wh
x2b9uxiiyX08zQ+Des9U37RFDD32Kgj9jEQ6BQjXyHyE9Tc24eA84OnQCRQXS5L+jR87joMDevoI
YNbC1fBwD/HqgZBDLlsZV80rruLn/ZXjWvZusPy+L48c/2jvSBaYXDhpcEb5C1gHtMj2O6C8fHO1
SaSzAknzXmAr8KFYeoKgiRdng7pBdPYX/3Hz+2CmIniI0g8uCVogBOvMyoB3VwI8I+R/JFN8JsCz
AbMZvTSv/7jimwyOv+tfFSAMSHKWz2KKfYUkcAsWsmEv7Mpw6scYprqKCMsg3DwZVikW0+JWS4C/
ewbFNOHnRD0n5WNNgvrimDm2X3so0jq8xIvnQFzsWg/a4oRjGU4QfIUBdxEkapYE71p3Z+ale5o6
/YyFRFAoQdsFCokGj7mGCaWXx+Ozmvv9ENGy7/C+VkTLrucYF4Y5bEs+dkdjS5Ac+0+NkoeMs9Il
0frmyFf2Ove7SfP9kOKnofq6KugL8uBrQMB3tysHnzcgzWLeUL2Np4NiOylGblhNoY8n4MB0Th/p
a64er6fj7XScy+S0xCde0UBQoaMeJlI8R782PRVdGaojojObgDl9U4fDFBaQCDtY7k0bsHqsUtcl
QYhsxZIBrNc10O0SmFShVQCkLhcgB7/fOcoPY8E8zqs7iHXYvrml7F6xP4GOcHILLCPIXS3d6+Qu
DA8c3rJaeDeEq40n1SSIeant7WKN7eXn0njLzwsFFU4+zUGmUdDFGiVizHHfoegGNNBei738ykAD
wgLTDMjRrLLFF0+QoyGKqIxZdniPAu9PAgGxpMgiBCEsNXINoxPSJfjgRIZ7I/Pzizf+nZtnGBgt
MLApOJ3zJJhHtRZafQjnq+PnzW//HtFsFKcX+xXM3Ombnr8IIjjkrSY05xCiGXSRNKqZE+oitLdG
pUmJ/3c6UehCSvQ/qs5sOU5l26JfRARQtK9FTzWSbUm29ULYskQBVUXffv0dCbLPvhEZjrPP3rZV
EmSuXGvOMRFcDFYr0jdVK9AACBQhnsGsDbFYiJ1RDGHUJ2M0g+kLbyI7i3ALgvVdByTMSLRvdiK/
ZveHUeVbT6f5onFVrLhfWLASySD4e6DL0Je/NZpX01tjdAOVeuVOwkFA43hxuZbMsNrkEzw+TT4h
avTbamS0hfNSIKnBUGbJ2TAOPGrwaDC+YI5JA1C1DW4Y3QdHSegHqIQlFUtINjGPjoTKITYQsE59
XcA66yvcxKBCNjAEHWbGMmjLQLn5QntpNuFkCrjiliFvIP0xCZiKyJDHIgUQcUKat6a6g9Xd5JXk
05NKtwosG+wkdw95JdrKf/LK5ANzY6c5qUUw1SHZxfeBeDJCu2BdhP2Nji9vBMkv4XyJliqS6rjS
Q+BgUPqovTGURQL4SUdbkP2k2lPf7xjU98Pod3jDdj5iW1Lc8fwrTbA0wcUIngbbt3V0zzQDhOm/
QHyr7RU9GE/TZQ+qU3LM5XibTtl0moazoZ81/Wz0D1r/0BaPlQ6M7CEtcFE9avmj1T2giaSmpgO7
QkIAtLAw1HPsM4VMUDAsIvjrsqZ+qYgoKZBLV+aAWTXxX8EATzGD3SknjxRbCB2NVYqWo6SjSER5
5aA26mbUlx1tEg1GyfKV5xrJT3vmeNL+rMpMNZliTvNNY7QdkJyR+CTQGAlnGwcGHV3MDdIcoqe0
TwzkhiWaKIw5Mjiy3ubUw2KERRd3yCJClfEMI5hmYXdAgtS738k5RWVG+M0VdcIPPCn4czaLDoYU
BvDIzruPIR9punFVP5irQXCGVbqER27iuFRWdRp+5Im/A4DZai/GW8xibsduUWX8mNCG96Kjx0gO
jzFh3qLVRwtwc/zQw8X6PJmu88+yjWtbuHYv3vXuKR93hWfpY7x4rOoOI4INXCyVf9z/nH3aoeho
ZuDesFiQw1ONkiKYnCfImiU/4yPc2uoheXMQ6wcXcJeNcG7VzalvTswhVTRbAFZOlsQ7fMqzk9kf
++sxmQ82sMvha4dCG2126teGd8MB/HeDtaTPDZY9lo2V7ZW99b7zdzXqmlTZ29SEZLYuQW0ECmpw
uBpVuAOzMYa9xiMq1hVdMDV+GmVMmQFaVe6oODkmnPYgKQe1Fa0IOofN2jnUStTmsbyLJClKkA0k
VALeFxk5qcJ4Qj5+aQ8zl9CzRTqgyALhqsKInkE9t+wRMMeTJhNZIHpvxfebBVOEDdTJvu/qa6TM
47OI2agCmjKGp9QUjTFzPRSxeBOXgALOvmDoz7+sk3IqUk0IaMs3Wmpuqls/EJ0JzVw/9bmjWcyz
a+V3rusHWIuPyTKDFEjmYzH3r23WR+9g9ABbJj+1PMCBrBLb8NeBfBl8qRerLrl47FmMnxDzqT9R
naj34zU5MDNRRZQUkB4WxTI4P+R9+e+KAQYWRiYnhHoR08x3Gx13BzyJaQkqHkoniiYUHYy5NnIe
rt+MicSWR0eJtJlwGPZT9xh/TTiUSCgwMeFcTTHsbz6aD6qfq3G4GzR2PU4RlHyoz1icjReOxFmo
z3geFUjC2FozXYC4MJBhG8JABhMAA1mre9UiFkyAbvF6dlS2UzD0CNfv2JjFYh46WG6K8pxUutYd
19VzGyAt1mflnV+hrkypVgz8/ZhUFyFDs3Codl6NBs3RNJJHhQpNmlzl7u6IvkSG96qcNAAQtdBb
IanUsIS66VCDHdqXnDScKB9Ycum8b5ZenJdUatb+jm+QugS1/zXUqFEoSq5ht1YnNQfLEFRlQG0y
Gf5i+PfO58VhmicTGO5iqdxEp2APGNbjt5vQertmeeZthQ/A2wofoErOXXL28PLDHhit30ALGNsL
DSsloLY7S1CNEBksbPc+Wyumu813h80FgwuLovKSYub1+F70kR4vIIBrejOdI/zdBHOtOe01+CPq
FQKJ1gjtncYmzbBOZMEjqCit5wWBFLMX2PMp9ACxtokE35/RIhAJU6wAP5Sqmz0ZDKFANpPV03oQ
1yA/sMbVIgbljOeAAgkJYvGEVadJzgmMbfmsV2dVOl3qs8YOhGVCO/ba8WIdrtaBb9rCT2yI9Vus
Zw4mejAMu+CWCcXBzQwKk1G+qCKnVW6g1rFcC1WeXQhVXgnag46mXxaE+0TKGFkaRrlY06L8EiNR
umAIDxqNbtyXHJ7WX9Ecm449eFcGDdZRMnlPUXgeO4g4vG3RrJ/6q5hpa9ORmTZNvVyB9E98rEsb
lC50XXmouOnNzGJafiMJ5sZ4/PncfTU058rbOjgduBgCob7dCdXY15goqsicaLrFyhI3V9JpD2oK
Sup4tY8WoKnxZBbnXXFWybqEiH2GibLJlpHRNrmQe+ArwhikNkLxkZNhaEWyJUh11TXeYHO3mzNx
QoCRF+7cuTnpl9M2ETPNQ0sqWkLon6Pv4go4ijNqR6k/Lr/alperAp48kJDnXUAwoPH6K+bkHTJa
8Rrd6eHV7q1GseFe0CrRMG33NgpO5SQp4jbAn7XdBq4aHT5+iOfxiRmU8XcGpQ1cD+KY0a1fkqQG
VvPvWVICVbS9nMtyLQ4SQDvT/r4E1yXojUBHETKGNoMlThHLw3TMUVJGrPkQq8txXo7p/WTdTppx
aiuXeBLJSZdjfwP5fCrRwt1O6Y0Z4slmIPGw24FmZ+eP0JaNZDfh3MXfkSLH1HEB0IPykQ+w9F7Q
nLA4bIGiF4U2Caau3Z5JMUAnUczYIjdSUBf53uj7N0O0FrZqfXxkMvF7QmwhPzccTmzB3F6tFNOI
mCx/Xb5u3ajtGk+9jTlu+Hb54LIrkKKQJ1cxMVNHjCIdEqjcnel+Twh75W8IuTYtF/u2Tk/h6n4X
8Jq/U2Xj8oyrA/Ui5JoEeRqaJvTY+Yu271e3N9da3N5IiVpcQNxciMW4Y4x0cmwHMHtUnFck3JKr
wJWMQpno3gVkFKJ5BtCb2hipMZv9tt8bs78xDaE8gDVksUWxuNuirrars/6RIyCgclHdu+Wqqssw
uJvEGkTGrdtHuKtX06B5C/tRIHO720H0Y+g/Q3xBBlb7neazfaEvX+0yDMoFDgis1J7/+Q/ueGdW
ehNURibmhN3jpE0od7jJi9dmwbGXR7s8gu6YIJpahf5NYTvGN25N1rf6gnSAzxQge5zZLGBs6UE/
B9TU9Wlh3Nk/3PqHrH9I+wfaz+Zx1M52d8aNgjeD8lhFJCkDPhSyVZ3jtnXQQcDXM+jzYRLeCTEH
OgjKY+Qo5SSw1hgzQZDMOYEe/sRZr4gCwIi631hHFrYY/ixy40i7zIX+lSUOfeSKSERQuq9Hf/cB
f/Nve4fUS5GKiaQv5fTnZcWRKzCy1+8YeART+B/a4NPsIUOy4qBShacXySW90t3r7lV/BW/AahW3
f0suz9lRg9px6pgrfdzIQGq9moQ3gcuhybrar/kVkzs/DQ19NQ6+9jjbjPui68v8thMKRLjOoWaE
mIz4o3geIVxyCPVvVOH3D5R99uvm+kVg2HxQslt0jQha5qJK6UxMCj48EJttKBGx7TNh5/TxYOBI
X5YihIIDuEf2OWgMkeTwsB00PHkcNDvq27W45aChuLUobqsD8wdzPWV44f/0BN7MxE8R6eAOILNh
i8luw2yPKRst0xGBKG0F9D2+XvlNAeYUNF+IOvs6CXW2UUZN6hRulYrBKRuT2Js0MTWlzL2n0U0L
P+QyzLRwRAaAUmYAI4KfLrj/njvBDMeVQSQW+92xQYeTgY+IEeJKaoQnUVyJ8HqxpZBbSudss5fn
7ZnsVS6OO66aIuK5sI/m7aQbJ8U4TcZJLs5mf97156U/J8xjCwFitxljBEhlKzxIGX0LwUcGjozS
msdsYL63rs14df+OmAqdMNogu3ukM8sDCB3SZL/+g7ULEDcKVGbKRveTLRHoNdnAJC2zHWImYXvD
5pVXcZ/GCJoQVZm7qIJXNkTQ3dHN4FZqrRf2pa3lvNpTAFJDwdmdkeUhoJ6O19883ux5Ao1DOfRd
5LCaQmOFAvnG10YTWNi62CrkOpTe6Y1A8AK/cF2h0zssZh7yUbzm6RE8sf1sqQ5iZLFdvi7Zd+mZ
OhddKxLs9sdsRjceYjyj3AFPkGR49uieaCuICSwEousdWIgiRgYjEQJFLIv0nSKXEoetjx4Qux9b
X4OTlWQLxmmPV0xn2CzaiC7QVESYhVQrhItx60LMQrckMNXAVgP5EuiGbxp+iY7wPCz7eIagsYjH
3FxA7QmYLH8JrmNbPhlMd97m6TDRZoIO63YvHPQLKfc48juxuB1SVHM1VK50ywySgWhWkeYL0pFy
G5Z+st++Fr6QogsnrBXqnk0V1c8uRiOjKNHYRaMdJh3sdAy/we4q5DFFHQqZZxVZunBD3JDLclwS
rha0fw9mTmWdDZO4opM5nqTifBvOSRk270n+0AFcUH1qrlt3YOCcgWRab3nbwFlHSI+fCH7wLGou
NAMfhrnXma6CgU3DBOjgmtOooYAb9ygyVITEtqutIY2M/5FlsqrOdRGugdtDQULdwg5J0MGOXhOZ
fDvR9PT7GHkGYzNyGbufjNgQ3fDftnvGbsxiJcNLfxNwyUCYK1xLLBCKLMiAHKjsVlyJXjcgKENT
E0zgKNYCx/tN7wITi+ffCPgeuPCdj8ypGzNa63is3uCV9ihdTDF6ry6uRSCVGW4NpySP0iK6WKFG
GoaHE2oGSomj66cUZUBdLcppv+ctJWJhXZuMU8VQiGBE8W6KE+4n9F+FMCoJEdYPHg0ZjbEaozS+
0GLt476P7Wvc3xwUGAz8+phRlGZHnRJdr5+jqJzmFIjNDDxUMIIqTPzpGowtbcK9/t695ui/K5dl
VC7aILwpLBw0odm7BUQfydUhE9AzZd5KHi2cJhB0+208e9fdoaAJKGSe24S2wv65Lia0V3AGAPjf
E06odxNUJNXS4O0GD6UqC1UOelXEqTOonlWiSmrkFhxZaVvFPXG2QmisAvQzBuZFlLlEOGMA+Cod
O2l/0CVwwwxnHJHuyBQRWWvKdxkM0cnuT+10LMW1+jDrscIchxhPYUqnZPMZcOHs4Ai+k8oXkUHZ
I9gVimMX1Ugj7THPdMhB+TnwqYdzPZz5wJSek44O9gF1q+TyzKOK2p55RBZ0NtBEIbLgmf/CxxaK
JChUOOBApn4uRtN8aNY/NdKguQylkc8sZEDcCcvY94r3BbEUahikMKwSCS+WJMPZMcvGjcMAjTgL
BtzrdJs/aMexv7g7ojltoX6+l76KfcCTJCgDVC1lnKfgUVwVbaeEk2EJdz8nyplLLXTCxm3fJzv8
OCIwFbG1AQYFvBLqRgQObXJQfhJJfLUwfokn9b+PqU09zaQmo9WPzCsPRsu3zvYLYutBhrwkrJBN
LW7hGJ82Y6NsBNIlHIVHq73vJQvvpM+aKrHSEe2Tc/u2qD6L9OJyDT5mb8kelmerCksdJXdYTdGd
wfElbiHEASlYJ6L4pTTArWhZ5f00c9cN5N+N4TRzUM0AAGgrI31AjhlcRIAnztXAnAIZUyXqcZCz
2QO6NaKKt29VhZB3ED2oC1G5SKCEA3pvjwED2hkRi3x5qBGArcF+/Zp9VreP0wOBftPDMBzW3EOZ
GT0fMHPRdxuXp+UPIoLlz7j8NNrL/kpG7/5l98QImhnaL+NOKp5RZc4LOhmEMWcqELRCS+GiimB+
i8B6rITGGoE1a+mFujr/YnHhBz/fBbYsRli9JcA/FPPYXmubym2HOl5YLljM/a57VKr4LuSVbVWv
JG26qNcPeQdzjntDrRGS4ikrZ2dpfNhV+B6AlIGtYm2QMjooJY4//BMU2rjcOV0ur9gaN9g7aFCq
wGaEnsOAYBZoGoAcRUNXIUSPic1RiTlyE2R2XDWo95hQcBYCVt/OQmkJb6orgJObt2NXhC0DJJtQ
Ke4k+C1EpoUoGNZMi41MS9k0NGJoQseOVgizxdX+otGhRKDsQZejBt0m/vAmaYSgz+XbjlkreRzR
EucREs8EWLW4cIeXXzA4NgyH+gZ3A2wSkDhEnD9p5FKPbg0Ra+2G0BOhGwKCnvXvhOaQ3iDhGwqc
G9FyZ5fnSPBkMJR/EiENMxCYQXzfHZs1xzHpjgoQKEyoxVEvjqN5aGbCpA/ESMm72O5jAG8trbLh
SAhZnkTMH/CdcqXdj50/0ynjfJO9off6CXgjubFkhlNR+Onk3V3BZm6DcgkGI1C1PRoNyWHGAP9d
Mk7p9ZwU51nsZ+e5f9ih359elpbbYrxU8W2mSxo3VVxhekzjrHRSTG7UfXMaYkqGR5MgELqeZCBG
a91H6Ufdl7EHUT0iyYdM8y8kgyQXSkea/uYIMI20qnXKz0ScG4sW4dXaZuIMzBmLt+xhTM+ZDmOn
zSRG4B8QdaERkdaAgKPrn/Gbk9Uqkgw8cPCFhVtF2CapcOKFIRlyF6Lj8iOoMaa3G0hz6QRri+mt
zZ2iOwLYWnsotwRHH+CA3Rb18Zav7Bo0+uyinyaC7XmDEAy4wf6jPYmBxvrMTV9k6QugFQbJP5ry
rUPZBHr2RrMBf+cPMGza8GGU06kpMQ9byf3XPWfKYk6kpOLeAP6d8uULIAg2VLxNyPZOA/er2sdk
QmGCwio3nwWX3YxUMrjZYqbLSae/V6nM9TUIGhiNhM9kqoXPpO5vcbH/061p1TMCE466gm4z1sv7
8/KH/FxEjdRIM7PiVWSIzhCxjvHaQWTs9/yNZCjLMr6ifccIRv/GV5i3FC1iMe4jLZNx3x2x3dVv
qIbRcut+9suVx9fmrUlJpxCL34HmB1Y6vwPlzw4lwMTXBtbQFHmVxL313M/XuDfI5eoNvB2QHC7r
/4nZ6ml2tQQYOCMADYw1/y9ra6GYksMcjmkX5kkAzdRQA2UIlkugUWvzmvF2NI/W5I4rthByoYYm
grMMARV6AAJCyL6G707pSO2C5AyQ03tze7qrjp4ed8uxtI/JSETQibeDaITo6hbXN5n9t39gttYX
j53+cCses+LxYu3l5EVRQLZ+ckgBcRtoLXO4OoeZ/zHFgCz+4baZsn0t3rW/OENrZTyRNMW6rElT
KGyy9L1qCXmg7bPfoCUQtyFgpBJANyyLe9n+4GZFo0f0B2g/tQL0IwZwNK1aA/gQCkMagOhWa7gV
QBvsX5e5FJAM9mmuSjd0ayYY/dCeQ4PGMWnh5UtJKlR+5FYPzrBJT5V84qby0yM7fU+PSNf33/et
D9+TxS1Lf71b3+CTba45FPMs5P2I5nf8wS7nx+abYzKNb04cIXs8uk7+8V6F9NW2W+TWw9jc/Mqr
DXWADtfGHFvKtzXxhc4X17hNzsFNbmsg4E1kYrHZEzdvIm667uNOIJ6NQnQ9VO5Mj1GfCvkXMrFy
N6ED4WqIQoROGot34R2S61X0Q3hfOQ+3I/H+sVyTo/0qRodgnEmZE+w1/ZV0nYUz1oZX+si3KsuP
tQqQ9kR0h67NXDsADXzCmpjDz3gcADkzn2/FuIRFT487ZEVI0hoMonJ3i8ubk9mRco1vdmSTydn+
T+N/UYTGv2WtGv9dGehlMOHSpaO6777OGaQ22kRORUgvc2VPfsSdMlCccOO+MSwnjAWrLQk+WG1R
55RGKshy5NEwJbBn7q1xo8T9mj9CY4zLZbYf/zM+3fANFwmhrfggqCHqY0v/hTH/eh3eeHE7uXhm
eLL5FrAuCMN2GiCjglaI+/BqCJYAiogZv6F/xjR88zboKcgsYw/QFHENezPimgwIA65SAo1vLmMv
6iHLrTLMYC78UaUVCNIlE8tYX2TeYoEgZXZF6LIs1uUNTwUG0/4gxuH1kXH45X4qrudqON+Hc148
SPmDmT/0/UPOu9s/dFxb6eoRCKHjoKbYp3e3Q4gXGtxKD0j/2Rj2VkqaSpDOQTIRih7gTbsO/vu0
+tMQdGM/Y9FC3iFk5qzjalOWoZx8RVRzr4UfuaTnt/qRCY/Cxyu8ZKjNCVmx3TQVbQwWSViCRG5q
EKd5Nx1S61jFKFBx+WWf8kA7DTeQQiw8+XdyjyvEPqe6OF+Mk62fyOTjE+z006IT9uEymaECw9Y8
iAgQEz3WKuoDglOjU0YAavosZGicuvJjjXFbA+IPGyB3eIhgrCumv6zkfDRYSNvQiNF2nuQAP1OG
QxW4nIGpBGfP5tutCDSeRIOWvoom+YgpzZuw7NKjBY/GnBx7EQhbefdOZw85imaGVHpQW/AWmaTr
jo+Ub1SoQpz2xdLVLxAFU8Hy3WJzJHbqlRkDNmbDijKYByvKVH4ji5L0AzsN49b2961JPViEJ6Jd
17CefIZxTdbxGvUDI71uIyI20ZsUon+Dv0ZxoJsyJGdgVWrHmnU9wl+DODEfyiGmk2grQqmpItaU
Aj0LJbqC1h5O7atduCwTETOtVIgO68IRq+juZorl7ogjloUdlsXtebG8avRq1Rssr7M8laREp2Hg
YYluwLa4bNEQsHB3MtjFabDfugL4O+kKcF/GUcMaEV08ay1jb491HVFA40p5QA+qSocKhah0YNp+
UYVJx2SqhQYXPdzejkBGJMiQdtE9jSf60dXZkE5GI5qoTOtsFAKUmE6GTQIOCAPY1L/IXi7ja/Bm
hJyWe7HdCXW6LCRnZYNq38uFT4uJjioCbsJbFTUTs7Vo1KN8iQ3uZtslrTt0xadslXuzLDEBcIRN
eY8tlE4BWm4TRw637ASlg8ttFy23uO0uYnHbZWXinssttaBPeoOCw+ul+Fx4dSLsCEkIyxG+RCzN
scLfVAiZrEIuhuIIl7IzWMfbjeDWI6OifB0HCo4GQjx2Mdpp9gdjC4PB9DqzmDgzWoCibsVkOXPr
zL2hggV3IZMsiOcHFi7yPbAlRsbhRns5+8T1ok4kkJFj6/WeFpT++0+rPuZ7Rkd8HBq+P5cCRDGc
NAQBnc9bllPyYflBjGwKqbImMK+M6TmHOPQICGAxo2eBy2RtWVnA7rmfMKgnxWj4uIgoHBgkuNRw
o3cQ/BxNJ6wotSL29wnZypp+tDgT9CWQr5BmZs/bBG9s7bBgmec2kscpBQ4W/5+1e8kzB4Q9r0pD
2qnMzT3cPj4dRtBIIIA3beFQElIitIXGsKdr9XPC+Kc5jEjvVM0kJg9OBasYyk0HBccZIRRMzhVN
rASCyPlG/1gmTpKRmyOGKX9rIcleI4swX63Bm5COWMLau94Ct6C5/DtRb9IvcL0ClbxyDsR3fuUc
cAkkjx56aRvnSkxy3KQTknK8sUZkXoeCJ+SwlFw6IQIdTEwy1G6jg0QfD3h/bodTBSh+ONXmMbnj
ED60AEAKin+a2+yw+0oX/zZfYfIANoDJy5kAbIBa7G4CsNH2nLchU0N9Pl0+gKhC2WTsByOLyV+X
CFskC0zWZosEbC5m81B7mc3jAe1dxsA1Q/m1Ka12wptpdMKb2dWEpTt0h6tfU9jggyi84r1omaDQ
xTBEV75O4zKNOcksJzNdIqZH2Jbsm7CYW5Fyv6CXmgWBkJRpsu7ZQmAIA7m0Ai2eHSO4RxpenKuf
tSLlW0eIRHnTioVyrl2XffXJEb4IhgD7PqRPqtW9Im5jTONcRHPXx9eCa4QqsIQ91fi65sm98T6t
q8rcJuM1F2TCYsUS7mhVD4JJyMIbMZH9hzpxQuHuQF99uIW67BJHsGOHldwr8/Nir+Q+v5YwgXJ/
yD+VdMQD3Uf/gXyguRBquqkJmPrJs1DSMfXL/faZ8C2Rv8V2gpuECK51pTqOO5G9xbJoQK7r9j58
72RU3gFGdNYIa2CdIXfM8zB3/Gm+BypznvN7RFXAFBBiWz0IN3QiiYsuvQukO8YY99ii+wiJM70Z
6vM6EzmjoFbRnFu04KnG64iuDtMKrrLLepVVodeD4rD3JMUcqMjtLzwYyDqHgpYKRFjUAk0EZIt/
JuQMQhRwcWa2QKImOJi6yKFjoSxhZmvqYiFGZjHUJ45iI52luEkhMq2ks3+vM0Rv3mhIZwiF/0s6
wyfx2kHb5hZFAu3gVtwnCbxZJbW9hOaaayIUVc/4nr7dqW5gPNeoXjxL9QyVw8NTKtHxw/EjihzR
8zPA8JB5te8uYaIHVhkCimCvvjGKJnJDiKVGUEEmLXaiPMQSoZn9ydeT/e/L3e8Mr4FX80Sh+DR+
hWhZghOjDTSJNagOgktbcozCZYFh0yuucWLJsHvx+GHFo5nGvE/CueDKIOvXRcU1Fl5Vi0U5RoLw
tUa3t89pq+yXwb+pYonQHhWmqJ+qvlqSjy6GbjNfcOmDBWRhZIMMuExHBMBIJwV98D9xs2xdPAYi
L/iRiRomdJQC7BZEo4GYwdqZwY7z4eL0i/xAxtU7myQrXz4XzxwLgSYLB4bQaCbOBtHURbaw3WRn
YoqY2pHeCoYGbAHkAXQM2GMYGa38NHYk+GkicEHzECJg0mBQBq+NVLKE5oB/faG9xx1Jf80IRLp8
R+APKDBPPMIkWZCph1tAagqagpGbPmIW9EY5+eVKIL+VdDlUQzRxlgmKAgUsqGLElhCqnzEzcLlj
QLfh3sAk0ZRj3vlDVcgzA2RTxGknOoZGEjPcZ4tKRGvnYhxQpzH7F+nhgMIMqlhyTPYqCtC9iWiq
80kZuRtexRARYkPpZbZrJ1AwSLfDPoWPSv//ifDLW41RPjcHD/cgu+S8rnEWuyRbJJnw7JIsIK0a
iBYgrTCQBKm1htoqAK0ao5/qUZBpE8bSDxfpYYKtVj3UE8Eyw6P1QcYaOyCB6mSs0cgjTX0LVO9a
kabeQuVbs9RhsxKnbr3AfHjRcVoMAs+akRk0w5NjquVIklh25bLMym0giw2uqrt3CjF2Q8mddSxY
6Ehg13pDLVZXe08mcxlyvEeGquzy682i2IPGAcsyimzvlAk4/BAuEYx9GckoIm6BhTVIHsTiQEap
wPG8M5qPpOx4d3Mi+8ShuHGlOPbyUuxuBIFmaCEROHf06auonyJFj8olHurYNuN0d7BbB0EhNe9w
HvUzlzLRdyTXtxeXMjbdnCe640O2Tl2g53OK1xJJNkqCmbZteoNKfrpi0UpOWoks49wsDFXPGooC
2gG2TaEcsm7sZhevfenggKs/1pzB5W2RhRMDu31+nNRjnwrrLLl5u+SkyicS4/vyXWraABGJbzLF
473Vrvv7nccHpSM/a9YVoTjiOyok3Rsl74a0n8cBySPRR+uCOsaS7x4/cvXubT9yfur8vEfLhcir
Tq6GJgZBDG9h5g6Z+/kjb36q69VW4UFma33LP7M1boPLokkFc5w+FfEaKdsrP1jU3zTRRY7nKFI2
yNdgXXL/vxEbZcXcWdBHidhgwSAt6z2NpJTkCuqhiMAxMiMJHCP8fMe+mEbFFDV6VOkYQWNjji+M
V6ikyYc+D9Kphy6onIybO83zj1pAZbULBD2j+mpr5SuYZL7vpRwusKzbcLeu2zUsr6FuByPjcPtT
ps8bu720+CKqfZ36+MyIH2IRP1SyWx2MzDFbt5iJknP/e+JnOD6weDON3fdT2E5hBq3Y9lWMNtCg
OJrgwO9nVewM2AH4S7pLINMTXGgz+2Pqz6nPpqAM5DcH/I47ss7h8z9mJ9FpVTCp73wdljibCLZo
tl5ECdzdfa0jhMHPESqNIkupvgbzErSv80lnR+ni8hrbXXzpY4m9qo9zmxCQeDjqWC8Y1iLAalTC
Yp2sPypro/9K0dNhB+5/8f20f1yy8Zmvn6+Jr366OTbbJLJTPsb6GXSxwfELn4LFp2B3Mzjf3Kr3
dplXMzHnWFWe2C0WVSx2i0vqsltYXFArwazfdgsNGg+nHO5avLQYz78NtJr7iRSNWOem1B0MboyA
9dWDOR9v1ZH8hLQ6JuXRKI9aebxzpeRuCVChbvYmAqjM59f78hWCbm8elemY4oxuDhCnpIhgdfP2
P7joRaNOp/DhmKOBjpqDa5L8jeaU9K41Hlrq+QGJHGcInRHtiX+/UEpSMr4odoDVo6fHKwDdDcIH
2JEdbUsRZEXrd0SZC97pgoaYcnXPls29hwsQ9xeTe+PnOzro4jUl+rLrvKHz5pfsjrJVFLQSzbrZ
71ux+CPm1k/pm39N4EPSx6JyItuEx8LwJ2xciN/AbKQ0e/wS2sTipbJ4cG8Y+WT/t/ZC13lp3Yn+
3J2qzaHxvL3RdJ0zUtHf1WfaztsbzUutvtPGIsJ0zdEaQMPCXphCXSO0MprTiIBIFe+iJgIir9Ze
5EoyCgSlJLstNqaFg02smuJrjfyiQUQxS62iYIq+7Ot3fskpyNaVUDsVHlgfVlYIrA+3hpXsw73Q
ZY+H1Jy+75KD/dWiWn0cs7clcdAttQyalYPAB36dVjMImqb7byCzOC+bw5gBfIhrSdx3+j4c1/sO
2svbDzyPFA40cVo//45lEkbjzNQ9EQ3Jzn6s3/T1ltYi/3uTlfdWmA8xXkbVEsFMTdrP8x/1YlOT
ZeVQAHuDgziNWDakrA3FjMgE0RPixFCokpnKbfPU0LhOTlJ5vlTCu0si20AIM21ygUhN3iYlqG6u
vNNO9K/VDxRuLddgrKlga1fg6sZcpYW6q15QFDKf/IcOpmW1KQphmRr1E1NJZpM0j554tLcPB4CS
lMRGRobsI43VqaTM101v/0j1RbJlS/L5Ut0fOClNcFN9dFUFh7Ezv3FX5Spwz0OuAvzO9P5wLxRn
E0LRxQVgSSVmm1diSkZ3d+JFkR9UEHcVeYrIoNC/SD5nJL5mBHqIOwmFmRx+QWCHLUYPyGpB45k0
oWyG/Da6cLCToSEn+KEwHxaIoEhDDUm14rtVg36Ld9dYv8bJD3pnZIiaR8pY7SdwbSpyFhZgKvKt
KMfSixEILDVXc44x4OAQo3au8TRKJCWX/ADMC3PV1cJApaD2ERfkGyA0UuZXMjBsRGSgJMGwv1Lp
SmtqxaplRMW4IQRBVpvPVx7GhqCRLJrYK4bhp1Q+7R56mpFfuiY/d9Qvemf+MmETUKIGGNVU2Irj
RNOrPRL02/DdoZHZBRoRFPQyl7BF+ootlWgj5U1HDEkEzUrvR9DDkhRuqNTkkjNzW7oHzdEO0/zb
BrrQd96AHJ1u+wSi7hVOQ+Oiz5uYJTT7js9AwGEXkHaQ3LjlFItjveLh36E1ghf1Y+Y7pvbPkD2Y
rg02WkgVj50cFNwOGfY9Y/1PnnMpiRp7ryCrhCOXwx667G8f2OrvvAbINLm8z8KAp31BtNQlNsKj
4P6DgOMZmWeNqGmQ5SfGeNAy7poAicyoQnhaZn9GkMlgAHkSIVW4DMFKVI7c3R5GUoXUmRTn4W0G
PTv9uuk/xoK0m+KehYwqSyVuxoOmH4CR5DwlrZegQt/fj+ol/U7QLUNNxCPBBu8wuNNmGOGiGn6H
GUltbCgiEtpMYAgertNhNA4Z8W1MBm5ugZpTOuUUGtUZr1+fPCK8Il6hpRVij19uy2n6Kcn+QgYS
jHPzSSAzEAs54mPjb0H+x70UC0jtjvh/OfL44SmuhVeU+JpUDCMr8on4hsuJmGUS4cyq1kFmx6hm
2M/ILHApGqVwKXbLOU3OOlYIMMmYG0a3vH3rX3KoUw48BVk/5AyY1eOlFhVpKZ+qxgXWAaHRDOU8
Un5ID8qPnrv1ld0JPwbyWVqwAiiDxILvOQgCDRgWMksOInDq6GCtwCIgYH0mGzNsczEpVZAn8L1r
ooEunhwtVlTLUU7GfDAi6UCHdffKu3dDB+rMKCqwroguUGhg/izCqQ1TunTr4hit8QGvJ2kGkgUb
jZV+qTS+ZTQWCKSK21ss2RGOqfYaGQZgYNRNfype41/acLT0J+uF1Ahb+7yWLJ0oNKa11vjvzYRa
g2tJRU/gdwX3Ter2VGgmRVoBws2vqYSEt5FbNv+HnEaspRTHnKQRM+QsGKeAA27Xmfd2VeiIqPrr
6JNTr3HNVv0ayiT3Qchjk5ij5A8Kg5RLVBtQMmPIiLifa9Whk/r7QmAXPR4y1VdIJS15dGzy2o9H
ytacoC3TlN8wlTTl6ciXgCtRJanIKT8XKAU0evTjt5a88Re1qCIBz/fXoO6Y2/sDKTyk+TAFQsKK
ptv07ui2aIVWXsPNG4EbzczdunyctNkLWiz+CwAbLERosu1u/8Xuzyw/Gwn1H+Cm0uthSBGYOfyE
SDnC/YNMQiWoOi/gNuRghMEAs2jVQyKJBC303yE/z1r2kSBVuoEoUb6pMIYMT3/SOYfIkhJiSLgz
iCGXP+kH3B5wJ4Y97tXXKxgznmSBnVGUdxQCuSYwRKyWUwY5DfpZpLRIaBFuZ/uESAyQq4rIeU/L
QwYWdTrIxkE1DtN0sIxDwjtuHrTyIE2HC5A6rCm0zEkvyQcGakGG+xvzCFUcA0ODA9TfCWupT2Ao
K2P00HP/dsjbzfdl9wJn6D7y9waERF3NYFxTQ7sqUlOHAgtzrIHOMbxNYTGFJmRtHq40uuqimLpw
rxmj+hLrkDa1CJlLWRJjUpKdiQRVZ3oZsiqdgbWY9yF1KccnpvDaOkmDkFHnwVddC0BkIO6GWsFF
lZlHdriWSDEjDA6dSpzcp8GhJsDw3p51qlmdJwAsJjjnBGyFS9Wl0l+k5FoQM4luzriabrn7Qsuw
SMLLo0wOUY1mBYVfeCebQOa8gly9p84129Buw5abjkc1rFihxURCDkl2Va8iDRItBGmQ3YTSLP+p
aE4GBwLABPFPBGzfnZqsUwSTuAgo+WJ2M0VOv4lMni4QWlf8nVQKFunj4a0I2c9o1JBgiFSZG50p
Fj5qe71nc9XOSbmlbigivsBxXbMsvjQseSouKjTEPObilsXPt8Lbb4gfLhctblm79ZZVMFeChVF6
Cs5+II2O9YtLXwVKDQWqIdq87dXL106vOraP8nOKgRpVALI4yeHSKqOSK+gt84GQ+6FioSnVBgMX
eQNNUKgDhceMbe2nip2VsUrA38Z4y/QJHLMwGFb8lSkYfRt9pi/v/AYn2jXol4DnSNTlFekLoi4n
0Z1HyRojY4yYyGbkl1CKn+VejJXb/gFyyZA/oMNP9xe+AqecY8mIszlO5xi7szHFYxrTmIcWumnl
UUtBCy1XVCiiDo3xKwkoZDFcyTinb/x/XN1XcxvZkgTgX4QIoOFf4T1FUaQ4fEFQ0MB71wB+/X6n
W+LObtwTHF3aNsdUZWVl/iemFBKtipnB7RmFQre+AT2jM84NFnpWTaTGU78E/Hb0C2MFY/vQ6ze7
CSz1W/5havAu0GuUMjUSiWPs8+s/xSOSPd1aUB46od4gMN5yUXz+lpO0Nu7fEEw3G3vCdRB/4y0C
paQfIH1jHeaKqChHL+NbqXn+hm+gFWnRvLEGyIZRhKoSalDzuNFqa6YoPQh2X/lcTeckl6kDwXcS
epG4BL1IXJKlAn1srWDZCcNoR91AryLOwB2B/nD9POJk3KPlv1sxJaeB8XBWqo1J9CY7FwGiCPw0
a2424bcLlfx2cZIz32934CMv+e3IS+QK7o81TVI89wq5EsxJwb6w+NEpJpPcKjTDrUIjXYX7SueS
7ZwrnUOpVuldr7VFqbUiqPFoXR/B5Mq4bphI065Q62lVWV6eWdk2OSuXlE0xe4Ob0+baXmVGa6aK
GW4R1BMSKTMxAjcpkVm6t97rmOYznZrgVArY2/aWvLNy+oUxW3tebV9JClTbFelM1etqH30mpMc+
rEAt1LKjtutznTZZGaxN1mqcF8+sFusbIkW57vLMpqh7PXcOuc6MGqhe0noB24oMyaYTa6Bzum3p
84Zd9qEns9ixy+4WveKhd0qMmeeX4MMnwp9llZC26LYB3Tv0lglqdC73juXe5d7bqv36HhpdAXaq
qEoVuoVZL/JvfTLJuNI5zvCTCy6MW3D6+AqkG9dc21knxbVd1bJIy7rMWicsWijM5RCAmPNYT4YO
C5XHtq1/d1lstUXgLXfZmG0eAXMsMHXgA3nuF6J+hjdgZzfr7vaD1X6w2P+xCeQbXT4fwNw5pP5g
EPlQQiNpmRgQ0bNnOSCJwGk8LVmGdunB3x+0agZRuV8q92NMTVPgRynfmyNn5roPsk7JM6wS094H
I8OzFs9WdaWK1V0eNTP2DmvaqV2iuIfQ2lP+NVaYSpp7KqtRAeeM3rLmngCLNnQz0uEWHm271S02
d0Ds8tsuAYcyR6DliAovX60ImfnWdjzx1dpXWsEq7kxJCImYSFJiGpMK5OvpQUjBRkEbWzBXuAct
aUaL7XWf0VslyNczmPuSr69mm9VdUEHeJ/L19996HxpaqEkLBWGjOzGrToz6jWy+bTGk++K4kN2/
fS9+x4o5lJs7Jkm4DP/pHyro3dg27NIjHZMUmM77dpHloy41B3opmKPwcKbWRTCMllz/UQymBadM
9zBGGJYs1xRFmHGGhqmYyUaLUVHOhHjDAJ5lQh396qU1tReGdPrYPAfTrOKhJa9UYEdjmaGHoEPx
m7V99ZbTEwGw5FOlF0ZdaY048xhuxkO9aefeuEr7sM/az1cq+6GvsPUCHdhtSd2+HZtsZzlbJsPe
ywLWx6AvkahMqN9Vco1xMq6JAyEXoxulW1rwACrk4vtR21KjmIxyWdeSPZ1dUm19+179pEeQ+9iU
Onr4uP/+JaqGDj7NUHSR3aJHVjh054/ufNWrDtdTN/ygsyReWzvc2xACtUWuF8tHd7mS0/2hyeKu
YfeVnnSGnuL+CqUtT+eXL0vggulLwhHnqAOuVxTqzuaBcUepGNOm/IxwB30OUud58UQn/+xB5p/3
U3Uj2rnEOK7BwLS47GGaEa7RCuiJ7d5VfDKvlJudRyrgik2Fmg4ElV5KuxNF+wMgKDC3ARocd6If
S+R71NY5CKBJ0m7RuFy6t003H6YNl4wLuyOUpew31KsoDhOE2FXhd+G38vx6Tz66yeKMkPy162TV
wrbv575/WVEUaVD+yITHa3iu+LsKsyRLo2456m6jTm7Tccxx98m+pLTyLxEFLELUDPyMl1y7TRrr
jbIOlj2HA4RCwIz5rhPvHLwPfOWsaaUcXIJStmHWn8o1sJqCw+tfhjr6YKZVbDpTjVSWx8n6eL72
CF6jPPPOYvqeWfauaHvjHsMQFEs4GBPq4rNq2VH3mgA81yO9rcFbC2ydPhw9sOWoctFwrmLCqq9O
Gtxz4R2GMih3GhM21+F8R0dx0ltZytG8UpSj3QTmJBiKEJq2zvxCAW4GiIOyaTmoDg/vgV+/qEXd
NE7xg6SFojpob9zB3VwHqoPAA9VBYTGlOigs3nrYhpQz7hMzYl4OpBbyE6nEynGKg3+cfsmsbN/2
Te2kxUUABNHNLC+zS9BizvLdK7RKRMTWhLf2daXB0lPtMmE8HeeCsdh+Gn65ySQImlWCREu9EPd5
XpcWr3HeVZIzpYETOqExOWNKpHWPlEaC8qRG5LSwWbq1du+bXPDKgFGGKesZMMeiRTMOLlN+hQXj
KogIBjHvRGHhzsrWqQ/6PA0ymYF8FIoNAKCgpZeG+1IvivvYouXhfaIRtvqx8APuq+p+cOe4+KL4
HKfwLbODieC9xcNqwUWtWGOf6rkteNY0Lwlm6ddUCt/JaJOFtrtoY9uNyLKWakru7n41Xtd8e1Wv
Q/F/NwD2yth6KKyUpJYV2tJP8bv/xu/4dIJGIhHYe9a4tmr7o23NgLUal/B990lyfS4q/7Gcejo6
2VHxDVLs2PgGZapFN/9cHlYBYpCqKeNDf28XDWZUvQ9Dv1n9lrGTYO9dO3dx2780JF+1QyKAcNVS
vMEgrhEfwWyqIf8ZXq3hrSL/mS/4TKaB3nf7DsNw78/DtnFpWj7LiuJGDQKatrcvJTGk3UCfZsO6
EchQCjWH+n3+nSnrktz5uXeD9NnkLm3KHe/eOxxVTRuOKhDGarxP7OepalB2EiboZDtNO6SPKsLe
CNu5KYmgi+MAu2mSTL4EoA4vzTL1vjTWgKkv1SffD4/17i4EOzeAkuGA7hzPuvgYXGFRfjA8Mvc6
b/Q5qpY7lqyzJVsNyK2cBIhqPbXFpX4woe3a/jpmj+q2R2oGaI2/a5CIrKSUK+aybNqBKNY27T1Q
PS1LCAkPdN1hF+yiSnfG6psYEYSzi4gVBI4iEbm/BiH7vE71vmTDAWfNKe6nsx2qbJLsARA1jUDK
9FiYwOYTVtJ/jKfNRn/Z64zHNDWdJuep/++DQvxBg5SycX8HLLD8VlwTqD5J+duXWRtnBcg+/xX6
o6minP8p07AmljVvpSe5zQknNVX1lAVdJqGP3fuFWQByi/2zjA4Ayyvc4XsJlvAbgJomg6CqALEY
Os7o3biFmeA60p7aWyW6aVrQDXTVqsRBZa46ioO4wK+zN8UOTjVhP0JSHk/yFUerIp/uhcb8cwc/
/Jxv/Kt4fzo34woJ9fAVKyosqjg0FRm3ZJiIX3GAUMBzH4OwkZmDDTCXQt1Qqa3h4tQFzdOIWf0I
PLxik5VIaD3R60T5ULAzn+aHHPluvxxUa+c72/DC+wGVttw9nXoLC4NsLG6u6bHtWySl/dCyYb/s
VV2iQfxuGkpMxz2freWeL2cqBVojw0dbSOa1cGulq8HUsmPbardJ8JCF4KLY+GTpLvCvMQ0TQuWT
H+QvmrwO09KmVXjC2fVO4oewtchesO1jcfWCUDh99LazYXbi6cw/TTsBxQWg8Hlp7aeumIU8ogbR
yKMQy2lXAX3by/JoUdLOTbtM4pm4vxq4LM+GfpeG8TyrR/nfsML3mMrIxD5s/y0PvXNNctbzifhs
FGQHMh/OBKGfLRLb381armlTgR1wMxD7pJ0FRwEb28lkWAeHwU+7jFVvl/HsyB/YSVy7n7btmWzx
u30ifeXzTyGguaXRza2lbs9azOmVqTHxSOTrF4Qr8P6bg9LjmzVBb3J/HuhYKj+fEi2hm9//6ecr
JDpWPasJf15pqpRDo7RDLFyp1XecWuHWH1fqyJZ97MRlEhSBFXZa1AoT7WtmWfR+ec8/IxrazzIF
bRqDP20MPGPjF79K0OambE1ux/I3LP+9Iw8fdhpuNiyTdf089UhM1Xv1yfWkt+FO9Dpu2tVtn5sE
3cLwa/yEDT38ULL7agMZvwionVE74kjPNniHlsA4jY0tCMNuR/uzUXpCVj1PLVY36wc1HxIp2qBs
b9tBh81v1OVhwVIvwnpTzRo/FWdBKM0eollBVYv2jWvc1QYYRmZB9eN4+zANTUaKcdjj/m15ll5A
IUaAQurrt1vuHwebtazzcWkruofmFX/cXyaPhL1+sEr3I66GldqxeZzetarrjHGGuc156d1GdyDW
Nh5Wk/Ij7Sflx2OiHhw5P22PNNoUrOk+Re1tpGMh9EncGwM7s3dvZ84J6RQgnOvN4r05K/K5bpLY
svNHODCfIsjzoiskFH2BbOwAhVq2eynrZO3wsPscnwKXUBLlW1Z6hKqvhUPwXU2JxEsLLYm59tPH
SWiyF2Y8Qge4rarYv6hsLINZOiuOa6k/4KIuVBE2CZiylq1w3kb/6O7fxi9mp5lGqmj2Y1nq707v
2dBAkHCMfTTbq8W+rdHcFNOZBSIri9Zqwe3KrF6yVW6aSN5BuGUJJD87Xzz01YeeEAsg7dfT9e5B
P6ZMSL6SowsxxiQ5Gk8qFx1wdS4o28ugtBqMV4MzQgDAaz+UnOJUa3daL3t/rZJF00Aqlknn+r7Z
zv6R16EU8awrKO0y0hW06AJKcFi762n0tBgI+1KbmQtKgOgo9P+YTOfKSEhOYyvtfKBOo7VU54Mg
0OZRLbJfmVj62QmS9lxL4GqF7KC8NSbN18jtfrMLyeHNh2TKIrnCvzTheYDRxNKKJjk/YnUXlgOv
wbNYjm7THc2He1N3Ey1P8/CrvWHsPbM/C2Z64cw09Bdhe8ZRLUyktF/3/Hi6Pp5mNAE1yez6ZpJp
uYsIzGCv2+iHqW7gNjcM7UjPDyQSb/Aj8M4n6903W6weWR2/zu2ctLZ7E4+vQievNew2Vkpku6fx
Ewz4HMxRtobaTIgn/EGXV8QF1BNWX2Y7pC3yUW9BsCDyrW11QQVEY1M/XwaZipB3kC/3+brcWMvk
e9eNQ6w7P9brV9Vo0h+BDJ8Et8IvHCBQwUG1StBWeEkXujCFwxs2odzcyHyUnqxz+07lPrpVR2HC
fQp9KGsJfS7Hhi3ijrGz7plmg7RnDfnasOwN2o6eodugCP4ifnOw2yqVWhk+JnZytIXNCH81zf59
3AyK36m/RMnQWuMfldyhFtnga3lKcPgCKyqFidxz4ceaPFDCBN5xID8HherrUhWlpitofmw5fyMN
oS9zGcZwLrDrma25j+xTLOsYlo+DE2OXxmlyr6AC/FplAqU4NbuECpCxFvhTVNJ1m6K20ukUtUW0
+RJ+1RcHGEwST7xQLa0v+Q+8DWkqeaC0KU4gr1V8Ox18gzHQ9zm9p43ndtPZwLXpJtS1YH3oJqTX
KQj1HLyD0gt/yvAaHI/ews/VQEpBjeU3do9uH3+udJZdA5Dz96HFOVecToyGIRaH99M75kTKDq1+
FEIWbBGm2VeKYTvMRHhQCW95FqLcPNasA8rMnF1lZc38kISuprdNuQuK2Od6222/9IJuspxyt4rq
iKnZ32nC68Fr1DBidhJUgB0Ihf9NA8QP8hXz6kN+KReVkS6XXaj2US2Az0I9Rh8VDjlYfcxO7G65
3UjgoKp2CvKk0fZJ3KM/39aXIRUs9kzsgsSEyZp/MBrITpymms7T/kEthJoHsbn/2z9ofR9PrWIx
jAIeqh4UfwkfERdcgGontHvpMUTUx8lvUeOiSlOodLgG7eC8ZzZ07YxzB6mNpo9qS7a5uCBtNPX1
0EiK8401VwTQRKlBI4maNIGkuSye2E6VHm5t/7yJlBwG68NgWw16bMU46LERtDsgmTV2SKnxUP20
emrtc90VgLlKVDy4UM03Nud6rlT7rK5VsjAH+gW2FS3nqgpAyHMtPsPTEMaIA9l2i2F8hwxNv6AO
yupoaReLGtXnFWA70XIk42jji5OhDVEzYm5Knme8pm2NLdrK4m6UnEetgkP84YHSzWoXp9ryr9T6
Ko3SPDTnE02hGLmWyHSy7xpjbGC8sHYZes39M4fHTI/gCu3nAtXnRHPlUukoGC74FZCc+EV1aX0J
Bm+gl0VlsFUFwi6/8hFgNRD6BR5/WwZ0B2gZ0OJb1gTD8HOR6Wjq1dSSI41bRhdtfcciZ5lx6/l1
0XJ0LIYWlPV6eLsFti3H7tkQDg2lBdGCVXcIBT4bQFr8btJJ6/785+yvJEL59XAbgRBfoWbRj2vi
V73W3GHia5VMqFlFSfzp0Ei52W1CNn/wJxuEKpOFmXkt5b+TwtctbO0ippQ/LMl0F7YqkJpKpQAF
06C8bt/EJJQoqcczwLYt2y2sWrsFzEGruWR+PQWG+C2Xlh4cTSza+wU4BZzllpRtXXx3wlpUwJLs
nNgwM7TEEr70BFyMg4tudiKrv8f9RZdH62tZy6MUY25FVYfU4grIGiSrEkhG2kcNwAEL2BCkSUQS
/QehCKQmDdni5UAeKCHQeeMb5adCWp/M6Bxt/XOcinEELMIcmAQDTmFgU0AqSFmpayce4gWGotdP
UWd8CYKi2Uv7PgtenLktGWp6ZSaj/yL+H0U8WjmnaeOiS4oTOWFxrmxbzp8jJP0HIzbFC5N5titZ
FIrlEZUr9U3+Tf+tAJdMlAObJ1oszZ43DhkI9fCc6EBmj8NFYbApDOYoMacuz1FOYRqJdREzCzuO
Kho/El+K7LidigFty60vMaDjc76uV/eyaS1n6m1hkC7/cv2+/+Dl9jmrdnQ4jtunc/dQ7dxynbJK
75kGVy2nlJrlmd28QMOPwMUw1jT9VFSR4saYmTK/xnnY8xPQpRSEsLBZojlkqSc7ZPPAID2hfEuu
csTOxVNGrmHAMw+ixlEeHbUpigaO322tW5JJDYMe1pJVs3/Y7v6jPFhe074imWrk3QnApTvm6xG8
6dbImd6ZtrjGEUCbjDnt+2w9ew2Dnuf+WM8s6plZ/fo9t50UNDfemieEL54Eh5Yvs4g/6CYI0UsZ
9xdPrkZJg0x1My/xKTC8qmUSkf9SUZev9PPJXzypgM/bXgRhe6LL/h5NtrBJejHpJplVUKCW3zgt
Gp8CqH+kVjGyFiUWT6zoh4YBONnX5xxvtQApkZAR06GtdB1wIz19RmrKK3XYOhoyzdk3nunC9G58
0T9kUjOxm/0Q1lkf4nsIEfkYmXCKKsL+uc8bTiN94Ca8sJNAmr97OPeEeLZsQX6k8aHSLlXa5FsM
/UfAm8PgHzrXq6ghXhW0i6mEmWd03Gpt9xgRxX1QSnQnD3UP7RAwJ7nkVj7W0FlDaf+v6r7+ch2I
jjp98lYTCW1xsJ+QBdr700TQCWDd5SldKdyJz9AaCT8Wl13Z364bMl/ZQ13Gvn5b3PqUQKBp16ng
ef2pIVmnlMDOLyuevxOcSRuSQU4Gfd7rFvi0QCftIEXuEDBKNXKrTlzya+ZgXORDUNuOFt9miqvX
kMRl9L9oIuXOS75l358tJGr18tSb99+K8wKFg7mDKOKB2Mzdp1skAzxuF9+uSaskKVljoxxH2UUN
0dcX9dvo8E/a56/V/5h0XDGx13F1/SgRnqBlqW/02lhMwhl9REasOaYT1hMRr8e/lV9UvHQiU/A6
3mrrXoZR5qsdmyzAHxZuj+MHH2TxkQZJGqEQ7vnbVzzLJUOMK9w9aR1qmheyenskfMC8kLNcp7L9
5adUHGQG9KJ/cg6hP5/TXXidHBRS6TwNpd5lRTehQnlyMC82rWoleE6vgu7kauBZCNzFfrbuZS/z
KqwO1YXfNCFkczn+bAgX+kPfRYmpTz2G7fJeK36oQZ0ygfsKsMVcAPDAmLLHTmHcQwiGUqVQTjQp
BsByTvfZ9gLoRZBF3s39yU/KcqVxQIMCtzgBa/fT5nI2PE6FbXo0wf0/na3BToaExptijpFGyQJl
UbJ6TjmJkkGQoFiPLH1qKU5E3X8erIUu44AOWM32P8s61YggE+FhWT20FR6JTMQ4UVkV43lYVFbD
lCOEVHw8naJQFsyaigSD5pzI+jXvQQuw5BCMxDQUakCyOVVtJtxMm5tws7QZbByXu8D/LYj5xdXK
K+L9syqogN2JS6VJGAvbpS16LbdMEVxm1RyxnnhfGebezdy75eyPxcA7WgyWBWoed6JfQRZjTtBQ
180xaCnJ+T334jM2tSOVipSQnMJiLpFXBLXvo172HIxGb5HurvZJYxxlSjRz5CedA+Vib3YTb3XH
A3X2StxjPs8tgyqBTjY+6C5PfFP4ccvWYaGkn6IfWNW7yUxmiuWpp+258JuWEAd5zOLs74CJhFqz
r8+nOeqA+Q8iWPmPw+afOIgW9JPi3v4eRE2qr8jqlXwz+3LkvPW69AcK+e/LaTEpAFEbgiWej788
RM9MFhBCe5CcACYJUqSH6zc7o5MdcnWrE/INVR8SWEBTdHbPN0tNVZ3kltSGoNApHrZ4hLzUsfjk
V4g8PLQUIUylt/aSevnQICgpCE51HI2xKBrVTKhFnyFNm8bPbPVTpEIB4fSuWCJZk6cUnlQjEtQL
5BW/K1dBVb0nJTHc+TiUc2GVYE4jtS09l+0NDTCnDRcMd3+ffzJTFxMBf5wVm4Eqmy0hjoMHyXEK
KwN5HKc+5ehITw+v3dHhR2Cg/q167N+QHh/VHtLqj9TI/W4z32gNuznzP2wah7qzReh9acC/k12k
qAak/vV3YewBJBrWnW8m+W3ql0KHobEpcGmh+Rvr7FAlLfPhmYCVwS1GCrqDV+FS1r8DDQDvYXpV
ihGuyuLxf+cjZ0N6kjlXKk9OVdmHJVpuaxkPnQJecyjhaB57X76phS3fZofn+8RzlM6lz1FdPC/c
9LzvLbRxqHivvCILVc++uxvZnGUO6q8+bwNOeWmIeESOrBu2n2LC7CTdrNyIhDEL8C4opZUQxJkJ
+VSLMqpw+yFfI4RVDf2UabVSXfa8ad+RzSthqFrZBF1resXiXZMjh0UshnWQgxxbwFPBlyv0AtKz
0MUdk3RKRiWUFcfCkYzjp7P0SySAQoDhfLan0/uv56azAfsb0zopx6gCZF5JZmhFAGac/9jZ03/j
rkTfHG6oyiWa1recVp/W2a5nwJ00BgqLrS8sSOq5zDdaqBRh2C2J/ah1wbM2CJmsPPftaMF2L8jk
LhHt5D7VphPBYs4+LeqaCBA/Ur0F/AeZhfNB8SwplwGOrNrcaeDdJbPXc760WD+p31WCQLTrhFF+
6bBnj6EaZ5LGiqqFpoqQSQABUvtSUSxpVGoD5tOOCnM27ajQJJJBqkca+55FH9k02LHTc/+rR33M
kiMIY/kdi8CRYTtQKdHVoqxr6ENx0Fo5dgCLJw3ALEo7gJflTXl1y8YZ1YaIXlCTKe7k5vhutXHL
HnBtGAvoYtLWu7SS1SaEKseQXqkEqXmnfgBadOVAhjhOgcFNOMMB6SvcUg/kIEPzvem3+15Zk7sG
A/veHRG1gAiLP+/vq4L6VfAfYxW2/EVX+XcpDx0LUgzVz1Ow/SYTGno6vJb8xyrXUMUM5XR76uLU
nHUnu4n80xXbul20K5Yp4oboRSYp5eRN0Xn4QAoRKNYTZxI1JloYx2l24mKYaM/Pg3+OmgbMvvuf
ruLM634VNKraHM5Kh07uzk4mUGCyJ6onoWR80hrHUSMwJy6NWXc7TRVmoFp5vswjZ+N66t2EknbS
dGSHkyvCply/i186Xn2E3V6gpYr5hr1A2dUqhkbZES4N1VjD1q/chG8D2UPWQW56OHV3tdB4XXKP
t9bs/kdBx44qdkumdSX4G3p0sDwXjxSFhoHhky13aQPYj3PQrL8+ZdBidaN43YJjQM7puC9qzn8i
heLr4Nqg0DT/hNzCp2S7PmaK7+cphPo6vZR/CaIlEj7a9cz2pRjXnH/Ylh9oKzXFcZUrO1kQRz73
SFHQoaggRp17xah3pWB16aU6VhqGCFkCkT7/m40xBWdIkFULqwR9+H0lKMNLxQitUFmRjT0oriyC
0IpcLPcZlLVYvODdNyvEB4hgB/luBh+gqQK9trpO3ntUG8UqW99sWnR+2IyRi5Q0lled6orNYzDy
uFfbUVWAztVNzSh4KbD+yPfS84qFbKI+jh9gJqdrQLeX+qs1oP7qtq/BCszqVde3WSeHAUzOcCwJ
cZWq5Qr6p9bZziIs+BXazOnd0Ztvm07HlnjB5DHECOMOI69Dubsa99JI89vX3rUvtMLgz2qmCK7U
aXMq/QAUUl3lZY9UF44D2owJGM675UA0aXBOJ1hZ/iE+Kly6lzGjr045j5feRgsrHCSVtejlNME2
EqAqZFwmgNzAR0lmc0pLSE9tEYdgTdwWTcxauOV/a572PalXBo+A4mViXpT6FzUXZwZGxWAUP9eJ
um1/qXixJYJNrEdi1V3iBrPVF514wpzoYyYZcpos7WbsMXp65WD+2VEUKRO35tFwHQ2zBZYZ9bi7
+iedF7KkSLkn8dygKXP9/iBgYQvOtA+qXYcOnVnCpCxvyu3TkwjM3hlqkwIMOEKyfavhqobToadU
tbiHeo299pEI3+HqqIyfFMRzjXiiyGEgmfyXQGGhAGqc7cJs8YJIO+Sjj7rcePMYlasjTIFo9yTj
LTGuCrX+tLS5/AxKWElPoqKg+iF3jEPDUJgTqVU/HKOoP7fWwGkJVWeDo6Rz7AqmCaamZJXduRdA
0Exvleltd/1Dphff+tcdflcYCmHVNpwpzRUkVg86fTrdN61yplmUQmtAwCybtaJzEw4S0dhZaGsO
wmzAngw4OWo3P3Oc1NY1U6TwQhXwRkGohicLQZiGZ1J+TadNPCkSb3hknwkav9I3vt/w1jzzJuF2
BxFlM6H2BC+RSLumXkWMVKQdd4WhMjXuS5NCnZj6Zy7xpmSlobOZ+F04yZhhoo1mOQIhF66buY8I
aqk2Ecess/UOdW4uTDPZXcGzi/pDdSogLX/yNS/zK3R2ro9fhDygjrSO7iRX9BlXnwR/QkAxT3Dt
eqh/8cyQkGtQWQ0eU5HNFmQQ6gTTnMIoCBGijyHCLkfyuLu9zK5AyiCGa5AYBCHYfgyltCVfu5pz
34Ab7LXCVzpnQgSKXnoz1p09DG7duYLsx3LSFiMI4ibVS+ij/Gql1BKIoqfZ91fN524st/NdYvk0
T3z6wI2GRDb3zd/rQpskiqYBedKlmx13HlHnkmlv++i5Y/mDHrTAiXX+HjjyaTM7t+m3RTlF+n7m
VaUsQ2KtaRbi9Ol3iEPdiOKnFtTyK2aJdIiYfvXV/9Q5b6EgohoiUY/3Q6yBR7GPzKWgk/AnpCIw
AjscjECBTppxeb8HClQ4CGehSq7ltBq4AEI/Q0hFax8E40SpJieK7PfUCN917MD+vbFQQFZ9ntiF
kAIsXPmI1WY42nBzbtN0Q7In2ZAMbmqzczBU2yaDkVoKEDJSI8dbnPLnNCpUBu/9Cwu/fT8zzZ6b
xw1t3Ro8Pd+j9kaxn+JNqtifit7kdSCR1SVde1MeCYgmQQ5oMY/jeVMS4cr2b5xI0GuCbIq9xcaC
XxFSEB8RIuTTZsbneTofiURWqof69iawQLKME1m4tyDo2E7nbzJFUQkqjoAEnWqQenBhBUB/eZqI
weHCbpv+sqQToYlStoK78xs0I41JaFu2KPULsaoDHAgoVzSgasdM09gBPKZh14YH2DBCkdM+okur
1M+V+gcSfWUydK0LB/NLYILzxAllBu1rlEyRZkKDr0Wstzdt7xXm8cWZJTYknEgEceI75jYIk8sp
o2fg0a72TVVy2+HBZ5ZhiepfRk8Q0dxLgZFM7ejW0yiu/GZ3oHaYVANSXcE0KvJExVdxYH2icKHJ
mUgQeSsaIg9JkffJbCx2vd/yw00w3pN/pZPG0VUi1vx/jy4zxTTxGG6ZZq4+wslY6pgAvKiFj4ey
MyAMPOhG0OXxxFzvEuFW1scT0UYVijJY39j00IhvzE5iWJHONWo7uh5RezZm1tqOrwHkjec6iNhF
1HS08QIREcTtZZlSc6t8bt2Y6ZHgaolOCtX2Z+U9P/+D3a9ID64Hj31/XGzufu+/kxo9Qe8acz72
p8ZI7SIUnssf8A/U4oXm6DerNvoBjvIYU91EhA9L2+lymcyv5GHf4WyGos19IjtEhQB27N6ztxah
ORkbECfH8rjU4RikrClI/Ll8w4t1BZPMv6IIG+8DOBnXHspJhJm3nZR+9l9a9IFwj2gn2A85yUzz
4lJ3eUitvDavR0pj87QgVvLdS/Ad8/LmnxaOA2UXavO56mj9eGJviK/AgSzG6fGP8dNu/3TaP8Ve
RHZEv5iAOGrbuYejIxZSlv5LPVX/cY7K96697RQEAoYTyqcwHIxAUK4XTU1gXRfoPAiiOy++4Ioz
3Bi7ArlhGRS1nBaSdtWdwy0cDdDzcqnP/PuyGvD/3pb7i3v/uure0YH6m1n/LIi59EocKHA/4Bf1
cuK3sRpjRnbvWsYvnTGtCiUQnYmHzm3ezd+646JH3dtV+Bmy96aJvyT9MOuWCp1o1y3H3fuuOyt2
HwQgf3PgJPCUajxxvo552iSDB6CD9C+X4PFdGkjuVzM9cLKmKDhzXug1TD7lTb5jEjcyn/ffKoXy
Z1mGl3mu/dAU44VwhwtyQHQiNiq4uTBoARlFjeqJEBAtoMc+DAp5zSJ4jW6q+XVtGpyLON+U6Hvw
CM8F7W/1SeZHqpO0v1PkziS6/BNkEpOZixSPzxSjKmPEv0MVJUeAA//YFijjLjSohARLakyKyvni
hAdo9ZZvKhWBRqAOiXeBYHCfLHcj6TvxYuDMXsEMcMt9NpGBEHKdo2egAppHvv1zeX1V+DDLHUn2
z0JolMCTvKFA7VmoD/hYT1wYYBH0HGsOvLQoWNFnlIxxqdq8E62wvxky2DWKQWggedCUaJv49vf8
Mqyin7NuYF76ftTvykicgv5ruIUA8R0DWdtSQJlLVwNMGiD9wCOrhiIYzgxIiLjEKlBF1jzK4ppX
63K2y3dwZ1xuR0QiiGyolspDJuJ7UEIKQP+0zsGTdRO+Jvu/TEqJiqQwzpmcsqdRKqG6uwBLeJv1
6qbv/vE6PHNJLXKFqMohE0f/3idpHPxILFAFwUbKIU7rQne97uUE+ZBTyFn+q/NlP/Au9TVApwjk
hqSj5i9YpnibruXnrZcSS/bTAnucyuKj/JEchr5VRJFCIunyPeLEaeYJq9pXFvsf19N3D7X204aD
fMa5iqQ50C0Ehd9StNdpBE9IIQVZdgopAOcfirR/LgpfFYnUPnXBJ4Q5Yjg9QpACJnOPzZ8iG2AR
kWe5Fs6btAzwiih86+Nm2xhOyd7AsIc1S+EW9oZ1uT+79zO7/ubez7FiaakCCsEVZAkqNBQG0woh
tx6DFaZYwU6bkGO+EEupwy0ZEFHrLVafbqBy3aiMNfSC13K9feXUIWN76Wp4WtAwJpkYlpGZGchA
5FSSTdGzHXxln+ncA9jGLXhJJsFLbrNhWl/OZ4fF7FCpdaXwfRzigfGPPR2HuflwVhjQxlUMoy4d
tde7YNXNCfNMDKekxSw4YZY2rU2pmXp0H7U6Aifzjeq/s3r530qGvDbyosQrjOySD1orjlupQ/c8
3yodIWlEDJVtanOUwq7wPNeBdh4G+/hVXW7H/+Gk9Sl4iMvs79ApncTgFsseim2YGobNPezvcN1y
SLzEAGkAkJrv3qbLEfhVLPRl6p2bJqjzbfqz/Mz9DmPWVLbxKyGW7f0t8IkaJgQFKBm9CxmMuDHY
ZrusyCQJqx8obTwvr6x4M80qmurlDw7yWPfgJnVeZW1b+iigpdwb172zEjGqfbWrbmxiHIFPwbys
+H/NyzjzVkSy2RqXLl5csVhL923iBAdnY5WV2rvF/9COtR+AQG1P2XxTdxsIFA/berPwczYz+nGH
bm7ZwwRf6hey65lFKg8flRcRVSA+HIbL7FDchLdavT9NblFwlj1k2rhoevGy5dAGhAayVOdJeuY4
MgPFbpt/BasFUh6ANP57TJBEFlAS22hPnMFK5A/cAMTz/TPkQRCIxATf/0LGQZUygIOHYF9nmUL+
NJFgrc+67UDA0kK0DYxyNEhLNfsEcMODS+lYqbMcNgW8THZ26+0miWxUyma70U05/22MfvHXBQP2
4RXI5zhcFwbbAhu1elSPlXN5alBUvwZ5MCPzANVTXm3FJ4dDjabkZdcsykbXOn2auxtVyNCaflCd
1LTZysU6aFrzMXSyXT1ybdVV3o7mneyc9Xdnvg8jG3foWSwbp12dfNNm3lvNe4+CPrretdAtzXpH
7qXJ+H8tsHmtbY1CUZNuv3rsH3eNfyue2C+TYVdomAyXc5gPZkLwTQumaaSE6Ahtxp1VRoTJVbsb
Z57X1cZS0UgrC7GlPTPCd7Hh7n35GEYvyIsYr0kWuLqPTu+Ylbh21ZDahboSNTeJLQy4fbq1tY3O
Eh3zjZSVq0ewJ4Y+h3w/S76mCedVLPlNEqryu/i98jtfbXxBwqln4XjRmP9Ec1wv6/RwQ0efFr9P
7z3doQ8T0ytSTscUShvGBnYxXEduMkhHwAj1thkykKPDsZSGAjYyfuCq8C8IhOLZGS35vzclWhue
JutpoCsh8uKqAmwv3dzIIVoabBIq1BHrUMuEJwQbVrk4JF2hWkCJm2tnBMFsBj4Ez/EHLJ/DW0/R
Qrh5/gPDHKMeJu0pQ9Gzf0/4YfkEiSn2UPHAjl8Wwo+3qzYW+LiOQEs3lTJaMS+O6qhYaRHZm0G1
FLIXPy6hv8e5FHoq3T8ssuyCujpX1FDVbgiqb2uYK9RxvY9ti/mzglD0w27gn9xTjpva7Xv65ilK
y/udwigbGFcTxRDHvDpRcsym8cB+enk/Nn+iZSWxVgpVphXNNFYZ4542pOTMccTOck2MJa0BAGGJ
ZpOizhSQDt4uKS57SPekl00+vOqhQkuCMa/8HPxE8I/VJ/gWZsNboSgY6ObTo+yr7bS4Uwrdvi3D
dAl1rmyglVU/JxOJB4HU+Ftyd+QHkEcx1NpWvZd/ex5kd8Pbd2z4v8DFYrB7lwVBL2o/Q9SmNoXG
QoIgdKCa+EJHGxW0wjECtQ+9rnQLtBsU+8dmsy3w1GCCTRAClaSPDO5PbF5HxyDcFhZ+Ulz8Qvmi
CTwDzOiZKBhC4WHEThswse3fCfKYsm7DfUYijDLkIPp4hOfPwq17q/TOl/7x0s/PBofqgGdBdTMs
l4b6wJfX0Ad+KI5ODNlgq8gevHODWmcQ7FQbF6cXaptXcm6Z74cgJ1PVINMZf1aZeDWuoKfCtjDK
Z+FXrT3Bl+xoo2F8lAueRL+rWUqJ5KWbs+mBlMR0JmOeVjdPK1ox/FZw3ur5H5Xi86bPPcY2L4J/
jfGcX8fV5huNKlvycDbdv/NPYJtX+Ji97d8z53rs3aqI3TtzVT445lvQXPIwzTwcP3CrftdAHSGU
w9C+5uM5VCxas6C51yphcsqjn+YQEczijWPV42yeEukZKkoVyXk9I02FI8n9HdMb0r+cUnolwrC3
PvGZS6lfXQ5S8ZnozG+5f4Q9rgarcn8nNqs0fLG9V//Q7Q/XSsz/iDDkhIT6/bLtW6IMdgZEHcmy
2c/rD9QllAt+A4ludpaSRDIKQgM1QUshGXPygphWizrLbFGifp+XyEq76Nip5anZHnkAdqNHd/eG
itCbuV71JyGJfrmg7kV+61EOmmYXjU7Dmc46lEA8BbIc+qqwKh/D64Q1IVNCg0E6YNsuieMS9zOL
wZ1ty2y4qiRPZFfzmI2c8w/0kzzgXY3/dveIeEGqMuodbF+ZHpHTo0ozLnMFZ6PrS1UNkUrNoXQ/
pKv6eIzyjxE1rst4NLs1Vj9jxhjL5qXaKFKx+70EQAbLgeb91sznm/zO9vdvrv0hC4emNNkr3sCP
gPZb6y3KtvNPbwVzKBkVixChf9a4Tdak/fR6ZAYZbXnZ4YJSnwduhh3Fh3DXFqmGz1N2eBGoAK4y
nONYr7YzcTtSDCbOyQJAMptnOtgyMV2AzI2XDOhF+waNvsbh3mC/dqQLpoU0mVxjLlLa+TWvZTja
tZcVrMPakBjITlw5vT3lXi4aSyVFk8Jwnq+ng3Lb8f26f74qcn4UD43Sx+70ffbmJlJJ4fGHab96
i3Rm1RpnRPFJJvevN+wFucHy/vmAwV9pZ3D8tebOqIvsh4V29dCZx33SxOb5ZjqWoYjgVR3lYlqT
odZO52ZWb5zquE3JNN20CS8ZvDOomhDHrb6cicHgJTTXZxozQdn2lgijlMfDUnZ42I/WIvvckIzr
IRdkXB/BMrwhjbpKutsfhe+kOn+fgQxn+K2GDr0qsuIwZj8LYIRflWq9qD43a0QflHqyrRuZ41r8
TIhqgXYCL2zaZRZHugyNNzJSr2sgi8m8r/8PV2e63KbWdesrogrR8xcQoNZd3P6hHCWikUAgeq7+
PAu88576qtZ2dhLbsRCsNeeYo1m9JPv0vJiyCCYV1m2hxDDWCAs2igk+tp+Ya76exeWP32vD08j6
ujL7deIz5nr/7NIqimzypHhU8YfR/IljGzhO/5hOyd2reh4Wrz6zz1TnK6ipsueC3KPDHdYV8RS7
O4wTMuK9RN3r1UF6yM8V+grMTzEyfVEIJgGwtNhmwwtjxHtoUuqaGNeyL3gr1S1mR6tm2GnGrkBt
ZOxicychosa4ALqgHQx2cMN3FiDxI7JcXK1Yl1uAS3UBEMioBaOYhvPYx6oUp2oFabszREHSBxHO
LPifw6JlQwIWvv6YF91SCLDCvCgrN0lJCeLWQQPNES80+qjSzzxcnpPeX+1wSm5sBqL+9QGjwvts
EYxLsDIbA+MNvFIgyzrqOxYnxhhoY4AVfp2EZurXgYlVhI2BPgimX1+C5k40HIYRQX4J6jG4YpV/
DxJ+OwYd8dgVhK8HSztq2rFoj6MmOOpjdoSjThACjtDdHHCs30UQAtx0Yqt/iyp1Ln1ulLTkEcou
Ro6UPqx/gCVwJFg43Fy3OmEdwFktTBdQuQIwcqRjfKTmO8hB3AD7W71lMFquHxf1CO0JxR9LepWp
Ck3htol49YL7GIgGcZeuhn+ttTes/ZAf6v5QVOsKtwrhAC98swEUdeGb/c8Enova4sqqc11oedfL
hb1ziRSkx8EFEzvbz2w/vpCV4FsZjn2ByZCajq6HQI7Lv0PcNzFBk0UfhqmgiPtm0EMNv8pcTFlw
Z6GmBiGbsGJhxkOlw5cw90EwBbaG+XYmEsHJvtjwH7nMCvmnpbOk1NfmjMGvRNgXtu7M0pLfyh+c
NsH1WKABtFR3rB+FlYb6BaAG9Z7LComAcRztEVcP+JgxNJR+sHdK6xrEjqbhMe+APslQdeVPeo4y
Ig3Mu74D9yNM003frp2KN1ACtgr5koHTSCgKTrBxMwBkFyPaI34TSBUSEgEzR299WXdv8R/CMroi
ZPyXW2/WL3zpuS/yHudYAVvWBD1g9Pt8M98YP91LMYRClGMyniUXSt1rEHUgE39jcoihNz6HA3MX
rFGSdQ13GFGu5U2KtwROXB9zAlqPaXVMam/yZJEJtMPb0G63Vb61ycNtNvjJtcfGDm8ESUTBpWR4
DOk4MCZhIxdTqgKQ4ZYAvI1YeXNJ6eS33EvYCJnNTiXiLUYguavLfVXuMRFajfvKcEGZDDdpdo0k
MkSUbCcchGr0lMJByMQX/T8HIS6xFYVGFMqqg9H7LzDc//9KiFBtiU0fC5sff61/Mi3eOeXlbh2r
D0hD/wLRKGFHTjMxRW7WQSf69Emk07vJAz7fEaaEKQCUb9z8e+qX8yIW3DLXInp+zrAflljwUoQU
5C6Irn2MSiwFfbP1b/NNiz6FNCveSvwlTYiN88I6OcFFGUeMCIaeYzvm1ZehYbC7/lpMU3sTaxqx
sMqXgR3BYwoSZlG5QF92Rig33o3/JV4T7RQTMsyshFCYfoaMJzZsahQFVIonuxMqHVebQhO3nhOl
iYyejGmhY0s+K0EazDQBaTBjdmR68MT6V3l0qoJdjooxfSsFPxOD13UOkfk5xTE1Wt/x6UR1AxJZ
hSWSaXxDqIJRL7PTI4BGLYJjItx6QkEPaLiZdxAv3G40HGF4ylWRn6ziEDcF00Dut4NdBR5N3DbD
Rp5Dj9pqO1S4GXgqGxHW2orIIWqb3UAUkSRyj4hnKgwyiXrcMdlDLF/P4NKDFPn2yjdXvr7yaaQJ
JumEp+R9XkYCT2I9Ceg+TGUnrYKYjAjTTwjRbP3psQ5Xn5jI9bjYaEFGXFlJNIFvyz4ZkDoWe3QI
+FgwYvMlPJiRzmM8jbgQOJkpQuNWJRp6d3rhLycKTtT1lHShhvkLor5qo2RhYT/DyXkSeNPkRH85
qc2EX5fPrgGGqk30SqmkvlCbckEpT8u5PMUptnepUypUozCvHMIre8+EjcfEELDa9AbsC6jReZJd
cjfSzT32EhR9YC6rv+Nu7JhhO8XftvNZOp5Sna/e/NXNz1PoxQ47Phnj0a6qd3U4dOHF2MY4eN22
SSeioW3lnRDfWxGupEAug7EMetM37PXqMTPXuGxmvdt9xqRofBrDb5LCZdgI1B7v00tdEsyJu7tr
va7sLX+VqhuSp3UPgpDtGcT+kVY+epffSUD4tNSuqY/J3KhMqpQwUoOa+hRTHX/+TjeqSeqm4kTj
lYHQfgzMAIhSsB+5A3HLpSSyIDhQ90tfzYcN84up3dW79aK2YfG8rE7GExV7QUnPVJQam28IQRZP
ABrNrRQaX1S0lEk5pNXBl+m+0UA1gU0XgU6DyZ8F+zVUYWNC8ROUS7c40QlSFV8JJqLkGsTKeFTO
b92pQaqIkmvaqDgP1eKd6y/bHd3NgFKo9zBE5rG7oMvHmy4OmlZY0g3z6gthSTcitWsDpRBudBp/
AqSTuxn2sSgkJl92sYvEK3JxsmwhxCd/6nbPZyVJwMISFMv1CGoAWDOklnklhLjLP5brBAUMvx7s
3MehVq3FkgvPQPr0luA2Oa0lTPd9Or4b03YX6/crxnw6QXm4UuDftj7w3wrhOTh8s7ZQA6brCHKT
KqIHa47+KCijTaxgKomvMEIgNg/HJunXQFsu/PyIKmA1GJnVnkbCaOG1nViX2bNykjikHAaiK6ZM
4SUNlcq5J9Bx1hZmBdDlYYzJIe0iG2oHmYtikM3zLor0Ojnc7yi8DnJCGuz2oNoBfpo32q9aXBoD
bed8XTAaJFli8qzz1FAvOzK2REQ4hZdVaFzDCM9fNTBuwjcPs0t888rC12wy4kR6Ab55N/zWmP66
UHhSTGynIKmDKAmNJEyHMGLo2Ic40LNaPHr7TYN6qN+0ZEbEHHj/skMSMieIFCGsrvsZFmo4cK8Y
i4ngEAoayhrmhfFfa8Pp0s6TwoY/Zd45L4aHCAjQUYU9zaSKIFVUC4YkeL6cktDalD+E1zQwXEdP
/oMFjP3NeDMi+gSUf+sArEGEXTDx5B0nOelb5IDhQS4y2GahhvnaxiLlUyYr8voj1WA20p6gdoJ4
Ls5ncL/wIskxJ6oOeNWgVEJPpZ3wzVgWkiYWXm2q6d2oSMi0UoRPG4IMFgwBCCLYO6C6qzfXFHwf
qekNl9NJaHFZpEBDeYexgEgG4Tn5bGR5oTpnLgCHcpkdDFfBoaxyd4KxgqKNtXAo+UguHYxJGAAw
JqFL3nBIZaakOr0qHPBA/6D+WXtGlmBmBCjfkseLyrnmxcH4uULY9v4Yv8avqCzIpZoox7SAxTXW
0oDiTtng3AIcNDtlV8KLW6wKfivwDfAew9HKi75yBAjsGszZYJ1w38KEQxOE2Qef+A3gENGMguVI
xKoKUKfYcFoD65AfprJFAYRBjoHmCo+S30LRUp5kDDNWB51xZOQMFABFwLMboaaK/7cF4FXdf5tU
Cvpax81eeNNuVtamhpuKawD0HRv8nacdQwY8fLa5IgCOGowD5S7cVGk7SNuMR/zAZtp9cBTRocMV
s1wtqPkKWVh3Z2AdtMpUP/axQzTwTbDPQT6yN3LIsVmDBDT0LgQ19k73uXTGnJo0x7Ryk/OWjySR
cATtla8u9tqrB3ZzP9WYeaMSGUONSS3QD4sDEC+u2fr7bSBNMA1q029ap8NODrfe+czDwp2jWZwI
kGKs7/sHiAnQA3CJ9cVxGZFirOzN8hBNhwIx0e3YQz20jxKTFJ/6p4f6CqXFxmJbGIFzeTq4LA7t
+9v4XLQb45Vj3ng1jU2xeomIZUh3UQEPanPLN/c2pK8fm8mZXkzFLT5ixtbsEnLQCpsTElmEg36d
C5zM4p6Zq6QoEzhZ/A3MZUGdA0WafaAzACZGo7ddNwgf6GnYqcNOp4OefaBtSIz4vgeU71P5kErH
galXB7vqkCuHFXOabl9buyzZDR1v6UZqNtdTDt9o3GjptmB89bwk8VwmEcbDdn8n2QMMjrgPij20
TGTQi7QPNnu+84r/adYaPQM7eLqWHEDLlt6fwTReBfML4XgcqPhYtgOoyPHYUqMAKcDi/m8BP7GW
qhbwjEVVy7aODbt87tfcjLESNIztFbFwYEXlwK2uoj9g8LC/tXv7whDKJZxOcytYs25CzKuyxmI8
riCUrXER0OdllGu1WyslWTWIM9cypn0R6enrmIyOCHapSw2Lg/TolZpXUbo0FCHTpwwlg22SWTNX
6rc2PBuTo/cBJV4KTfehJLrwIS8GB44xEyEsCunNM2/4LEhr4EaGnSUjVPM7gm+iTekNwMFq416N
sIckkb5TrSygLBU0yeUgZoA+HcV1vb1nQM+Ux8brBdYXT0tM8e9SE+JRPicRNCfqEmBWnSElqBtV
yMNN1OeqjaDdvUArX21H+OzC8ge5slvhgM0TDmfjhLdsLlBkqscVTlUz2msVu3hy1eT5njpGDtAu
jlbWvxalZ6+6wIfHg3rNYoco9DU3C3cKmA19JRFF+OKTUoQvPkesyQNvO1+qhEPdUZIO9JDEvSiw
3+OdrG6ldku4Oh1k12yW/rFVAzxy6R/VWvSP2hBKZUgRwylDCh7pLNXartZGv9Z69q11BLHGWhvW
GuQGI3sWweJthTGpyPfF+x5XcpHycqEtFvEtl8tjoj9I2kNHZ10FFq7LvfB9ZfVYBkhhp4aNCtPU
2aTdgRRCiHv9SnD3wBgYZiifIg7uJqhC9PK03TSbgkvyrrVPSxcvPwbpa5b6GA/ooKUblLmE9wzk
v9x3ur5l0qgRqSpthLG5Iqjluhq0YK5V2I1hlwouO4pRzXrQqVfwiM/w2k59eUOayZXwc/w5k3Rj
f3NOkzS3ZF9CN4GKAbsPA0VkD4gqYffh/gBfEk0Ci/mR4TRnNf8hoEO2ZoKvneCWwImgRoSXBVEG
5q12mtx9d8YnB9UzeYj8KRJk9JxoAVYYuFE0QZS8PzGZR02J+lTHTnpWU6IdgHl3gbUwL4wyYEj/
k2pbqRNhK+kgfzentUVlBcJBHl65vZfbxbWYdNAYJa20IxOplHZXaZcabh4A41igOpZYkHsX2IdW
GvCmfOfDkmAIggObF1iFBYtSmJUiaTSZdP2n44HTZ65PFDZZJN6xUwIUAwQ0ix3/4WZYkQK1z9Qu
+/u6IzSwZ1qfbuAEgY7d7ffrdFCZd52gYzJchxEC/RS6EqFdmIgqYGjIEEiMwEZJaPiwnoSmDikJ
4OW/UTvjL20OkllsFIXiaTby0gNCcc9IRtUnRn/YZjFi+6FjMVDDfCdYiBn/FIYQM8pZYQg345+u
QDshurlTqR2TiLCPo4WD0I2bnXP4iJog/oO6ulnj6YE5Fd+AJZ+S6wteVJC7DGx40WAhb+CJ5+nn
0R8FyxPZK7wN0qloI1VUSvte3SMey9r9td1ryMD+VCSBjbt6pgBP6jbisRZh0iLB8J94GGk9005I
IbxeeCHaiWqQDCCYIRaeVz48WSha3GPQae2VYGlFJ+yIs/ccJ+z+s9jhe3MJ9DsNT2CNZO8An5nO
aLhFvO/LfTLtW8O9vtSGq0s7IrYmaQeIlMsfNzeR8B4WtxU21BJq5wrrKG5AEddklujPnOQFMEe7
+WUHC8G5vNrIvjI49h7kXlIocBFdG1CAofvP4yhyqWBTtoH1VJBz7Syn2b8DLZtPMw40MJq4EKdZ
hDoOnh36M4APUiER1DL0RMqP5dq8yZLTwve3cKIi9QVZ1CWUUQ3NSwUtR/oGLZePpgguWLILCNOj
Ox1QyKLZsVyAd8La/qsCOR1twY9x27f+CuKz0eSNjBD0DXTdHLgS89SuJJIM6G1XxLsvu95c8q1q
b8htxevG187VjAQuYKBKi4VTFpU6fR/GLopYRM8W1MvzWqJnC3DS1GshTnEWay7hEkTCkTtLMgKO
51khIkRzBssIjV5KnGwwwsRe2zEteLxrYrss8tP0nyw+gPaI2C1lvaoE0D7Nawnhk1L6Loe0d6wv
U5HEp6f+EsZHEt+U+nHpD6lPhmhDcgj/Q5o15H8MYNgjKrj9eKMgiw9x+L5lj5HqsOVDDiGNCRNw
dnie/gz1owd2B9pa/F5SknVQid9jsZc/ZwAX62ziUqeRzD6xkt+9/ax5/SdUEmbCkbGGrslseZId
KKClR4rBAu8r2jFrBbzfYEEz5xwv8D4pyBhyr/Qtcbb63Q2gmdrUEYIrzncadRenZR1PQwpO2o4C
H3kHN2VOHGifUCBArBUKhtganP4TZgh8CLHeKtUZ/xD8ptyFboSQUbt4y84ol9i52LauZyL79iD+
wxPzgDuZmJglviSrLfJX3K9iL7ed5MzoAAo5iHfq/iOix8J+VLD/oDZAHEMFCa8jxh+RihUJw5rF
zghRgFMJtiSyF0iEsIzYDUqK3TV2aCBA1xJkUthZLx5S9QftEOjYxcEky3qfrbmEDNauv6uxe4bx
brH7OKtj3wqwHF4Or4+fHl4GYgwYOUwtmIYXOACAAbWOGGRJzEDKn4IejU0fH6h7eBRTScyZSWLO
6atQLG9Lhlv0pkG2B5IbdWeCZJ/BVgPYHNcN2A3EZrRr2kGmDQEthuSAzcI8N55oEeaVw5FHZPMA
ADdCe2QCThYDC/CTdwcUdAS9A6+jezlErwz21ZcWGutNIEvASkzfegg2COg8RvTRDBkRYsBArUZz
hUkzwwX5qSbcStTb0CIQ6aB+Lg/3D34W66vnWkOdFVmxD+qv6O9KFXCfyhufQOGWaZ0M+DBzisPl
3FvHZNNvaU750S5QM9N3sMVWJ3TF2WXz5DRuv2/nf2Ai9QYmHriDU15esQIw7He4CCC6/FiM17uP
O5SwNxmWIXsiV4KP9ZmrZiBXxwLS45MBfpnS6lDjP5LEG4DNUG6gLYQdhJswJ8MkclCusBH/i0IB
7MI85nyn6JjcA1iZghiHxHEQ7GN7ZvdcloW+lXMK5Wvxg6VLlDgznE6PymLGQe4hW5tCoxs9kCpr
gZNvDBBUTHDavYld6WUvmzuGG8P4v9I0xVrPoe8jE4KlkQRli0wIC1uWeThJMzJBKVbI0RCjyQ4V
GGzUdq9b4YEfZ6mb2dKzX7J73wPq8/VgeEPqvNWi+nuzESU4+c62YuJ3nJGutfBlBvwPUghGWp7S
81hs43dqf6a/F398YgRMT0znwCLLjNWOAD0uk3+G3XSxXOf+CZ5DU23kbHtZbdNiN+q7vt7zRmGW
dmJIz5dAdVjh3j/jmQNcgibgaRHNBWaA8D1P2pfxRTunVkgD/gcq8z5e99GXQUUyw6gAqKwMZsPq
Z3EOciCW+36bnsHB+flu7Wv5sTw13KbLUwMOyyNzO6sApIz3xXdgznwFsbh73NPx23Ad980HL8f6
ku+/5SfuUHp9iB8xd9QXo2raHJpMMFiAFcb5CZwu5Dw0LOI508SL4T4DmeUuW6bP3GWcqjQ2JMjg
LTL/4NMpq54GP/7WAr3f1Wd6U14IP789d6hMSPATPA2nMf9L0Bghb3xs4WZCPpH8CxQmCG6Q0+fF
Lcxcu0Y8+qukZHih7QINYVpeYy6EgRX7p3wAF2EXKspY4PZktsWVa4Dw8/Y9Ab73uwZ3StxCmR/S
JUN4KXaHQXu2XyxagieNBtDjJ4D7wmNkgkDP/zzfIKEYERs44yh2vDUfI2YOmIPT4tVngO38jX8j
fwNf/oi/eZXxdxkdBszfHHkS/Bk6QrhIT0zowbD552HadDCD7v7qdE2geBx6+bDCWDT37omnn1ok
fvDsKW+LnyERFAARVtIGXDMQI42gt9tDpohZFbso+1eCHQtlMIbudCUABKPzAXJ0R6CPD0bxEH+T
Qhx/Z9WhPt9bNjo4p6gYaDOIz8MTdHXiirAqAddb2TtdbDnTbmARrE68ZjYC9RQfL9jdiVR2Mf7q
s80HrxBoiJsAeJ5Xp/Kdix1lPYy7WpRkoiqbF6cBjzrTMKVHbg7KgGmG086gD88/oA87B4sAuAuo
MlMK2sGAJeokX48Dk3/V8O04AIQnuAY8Ofsjy1SrIYB/jTkCVwGeP28O24KDW62r6DtDX+4R5hu8
DGZ20CKxWmQfw2UXnSqmLlM4CLIOr4jbUpSFHJi4/1fIILYNxOfrtlW2lyuTVOJPtjqtA6HN3rV8
KFiyGN2aEgjs0b7TfHMz7YuGnhQTLfHe8X4xaYCb9MG9xcOjPZGghrH9iWMhP1/OHDKZJo4a03qw
vpgu8fyLdeKJ4yHgFuTrRt6qgVBzXhR8Kn5tZ2YZ7znZO7znZO+YTBQTz34hHnAJIiIekHdqebMI
ImLWwSrF1RSrxU4IS+Bf7Jfy9ACmmaAtm3GGBZQq+O2vw7VZH0gX5E6PZtgiujOQdZifcNuSbFRj
whEDsPm97jOzpEgG2IwvG1aBVQRO2fWG4KH6gl0ZwwgNQgrJdQjufUP3M9K0cFbGRQXLxcnnPdX4
nxzNhQgjSuliaW6RnGDHQI3wTAKZ+gyOQ9xbDmot27sdUzGLTJXMYcZZSBu8avGiZISle+aeen2Q
6R4J1Vnntsc5Hf1V4QJ1CGOxdOPJUkldWgElnjpYTUCWVVgT2PChQuMj5anmpsa6jQ/3qndKSWVf
hweG52zqamLXBhZqX0GGLqJ0cCDgrR6qzthI4eVMTKdElM8DyKPyBA1QNrzolWRLKGSUNSRb4qhD
RAYfkdxQYAD4G+G45df4jZ21+Wg+7tDZJN8YN029pZyJqEkSdqYYvj9o0zbZMJ7kuInjgx17PURy
6AbZflL2FxzevzKMe7Dt4ACbNuiZHq9sAZqosNjZmuKzOrO3sRPRP8LPmvmBAOEttCJm4j+QL1bn
NA+Jy6HASUTfSaTniE/7fKTxcYoh9AS3Mwll8fPtzAkB+UtAXTjSQDf8oLrDu1+g7yDxOvA/PLKl
0GMzuhJg8MRubTxZxIDXZwaEbDrsMCxtLjgiNscRWg/3TpjVol4BPiciktETWabqyQIy4NuIkmTp
AYEzF0STkmThXFCSwLlgLZwL7Uwks35jtC0Sz8FX+0ksIFYW+GosvjEjLiDnj5arwQHQBAxfGRuv
4MD7DKEFV+/F7lyv9GDnmXsQSMy7Gu8OW+bmX34zq71CczHXJtLbnK8/rP5k8KcbD1prBfWWuTFn
PeWgYIdpXxGCLNB2xkEYKM7sOa5ZC9TBEIOCuOaHWE+aGFUwn2Dr18SLXs0dLdXYP9hwaWqpxlg8
xQCGLKoxHl6qscFLGcCJSaIkbeNnuXw0TDQ3ZBJ7Snk08AQvjzyV2uoQp4c0PSAzmHI3OtsMkAhq
epBoLCwcrCIh880wRHItdHvDHsQ20wRim2ggtlnGpEql7Qv4eEUDf2cElpPdSGLDmWLqXm0uMFKH
o8Hz7xiHGyoPinMtE3d3Gj3qL1Qv3anWdzxMC0uOe5UFvvfF/IBiJmdrPO0WyFt74npxVy9BsgxF
WLQWFuNnCI18BSXzKTYhIa1ZFVZoGRJml2PqQE3Ejf9TPN+QbjocW+zW1A8wN5lOc9+xXXLmcUBT
bUgYsuGtAWvaGYT9wHm5R8EWeDOkl+mDY1McmLnuI1/0WwTiHJpQTmC47vnWkPI4EaGwso8iOojX
q5P5wJ8DVnFQzqGpgqiLXX7igVwAJnMoK9iCrk4c16tTMrxDKuUHpMO4Ye5FcCmtESwzKLV4Ohhe
+cG+wu9ol+4f8x7C9eKZNcWF0MsD9RuEEHiCXCBA6kjfUf6kzZ5qJZ1D2kzSy/kBA6EK2jaCAryL
0VUjnj1dkNXOVd8dhzRuQCoemKEOF7DEdsfTgc6VLygP3Nb0PSwmLQ2FAqOnOcAup3WdWzv2HtE2
spGfS9x4hPWE4KiwS404rb5EX0To0U5yclG7cHLBkkERsIKwQX3IifwUfZk1Q0Yo8GJfs3EjgZtT
C6YkEbZsehy2ojZ1VrzTGs0PSWxw2qbik/1RZ/AzooHccolvVIqce4SHRO8QEsbyxGCQHYuPvLrq
zI3Be8SiwOugnpPDMdO+OfAYDJoOf0x5ANlHgdIniR73AlueGopWnzeYA/c4nZhvcauRz8xPzzIC
j0eaG5FHejrRQnBxRN/bfsvXswY0YG5gEnOhaEA5zKnI+jyBgs4bdnljJzBeSW0en7VKYdNhJGLu
azjB4A5gr8D1BKhLmHKsr1t6UAOrI6f5SlEwGoGUhHYSLuJcqRfiXKri/KWyHLUPey28x/zBptLC
nL8x3MtLqR+v+jHRj5J2vIL19QihAxYcHwg+LMXyZQvRiQPBTyLuGZAgrFT4+mEWh7IGZjhTe0qM
tQW7Ry18tk7TWO/gvt686bPpofNBtofEvYG4Uphr6CcqumU3BiZUvdUfCyEevuOqmP0UJ/kL5i77
pkYu74m5JHfczHuSupdk05wSILW/TGUaXLsoe2XRrBTTI6NSuzxcI9ELyJct+zl3E1ttg7Fv63Yn
qqyl56ZWTOddQmwJgBZois6cVzws3I/c6AwIl7qW50/eavcGjOZ5LniD5d01x+Ot/p0ozoEbkwGP
TX/RupZ68dPvioHtd8cQmhNtZoNTBCbyY3+We68/S8o+PUL3So+3CdIbPKbt5FsJfeY+IsYAWgpy
fszuo2MVHUcS4aPjlVqzRJYH7fHErJCBEHPDslmLkWH6fXleCZ8GwSlcYERVERhiPfxfGBEksYZs
wrGMNPh/7JErFtpw42vPGrweX6PUU/D3tN2aqgXJT+xlJGe5IIlZFcYI8Rtsc30iDXlI+8qPKkff
G7EICuxTur9tlW7JcE5kccTwU8urg7I62DyAR+sMwLn8WCZuBLV3e06YNPArTgGFwDdZpOf+YJzG
m3/HlMAQFORbQ8qOf4WRinkzyuRAhYicBlkaWKo/Qf+qA8kIatK+hzBPyDvcVChV9A1VxlUiYdi9
CD4xSGeS+SxgTlZV+j8gJ9h06a86sabOH9hDbjDO3AnL5J2R7TQ+9u7NvVRsA363awp3VYi7+60l
UNdEtizW1LGJr9mGrCPkrg5D7Ns2i7ejuomLjcW/HBhYniCV48qiil63fODJuMNwyNxB2pAQXth/
S9h6M/9NRU2krkvIL2RfwR3n9MQJBe7wLMSgjmSYSR3JrsoW9gYexmcgDaig2uMJiEtyYJt0rkLa
YhthhL76g20Guj/t300UgtDH4wuod8hdPIBMsc8vULr0gqhCCF2abY4Rbg4RbZPDRO9CaHzXLoSr
lwwBvAIedOhjFD0oLJIMQYXQLEjwk8nTPgsSvSjb/1RlkFMlm7gnhAOOYFDusi27X/oG3kXfxpPJ
qSXgCOgCJBMhNb8K0ILmmvSTxG3hHh0pmXjJFNBMdyHZKcPaVEUmOfWUcbijexNwS4ayphXIonW4
YbEANMS5jRiWiVu/43SjUqZeBmi+43DmH9j0gefeqL1Qz3DccS5DCODK8OhLLyit2QoGnzR3FkcJ
mzhsjOq8VBGcF1TQNvgvFTBus2i8RT4E3RwcjRBGAwmvln2ED5ogsr4IXY9sMSn2qMIWiAznMnJM
8EcO7BFeHKGS7ohj4/Qz8+X/JTiqNP5AbJAFGuKGKcagPm7oQOXoqEVHWmIiUju2h9zjqY8w1Nf2
jba32n2noXsk0xrOSqB2gQKtqnPK5onM1GEDDYxkUh5jGFYkk/IYw7BiYjBOczJpGa7KMNNxjN9A
LWcHvosYbe60f2ULbwt3zdL3A/5Q6NgPdIe8eJtrh98g1ft/nT28B3DL/0i18GqhH8hnrsc1Z1fB
ON2hu8xvIn8b3sV0hzZEatI+s/dGflDyQ3nxoluoMGro/Mr2tc4vK2JtONfdBBKAK5uY+O6aC7qp
Xafsbo2gqqYwn5WdVZP1ulMgN2cUP0ittjyZPIc5qXj+ysTIZq3i7hwSfy6yz8lfhFds02OKBSOB
dW1oQ734N7nj9JkXBWbcxnqN31uKYVQzSDgVfgIXDs04c2gAtdiUJgqMoC+Di+lMj+SgSx1OjWz1
grIKS8V6bQCIVkJZwsm2eoCLMD4Pj+NzCpVaaEddoMgWBSSf3dCAXdpX9YVxPHht7Gi2d51JnPqf
eIWa7HDBP4Ej24UVqv8yiq2OwY0zRWHJOOY3DQth6yiKZv1T81lvTWwzKKzhA2NDxgZiO+UHT1AG
iCNos95TpYkXMMggZuJrebL58unP+Gy80gTxklkzFzTT8dt3hsJnr4J/ClO3+OBycC1UyKg03XPX
VJ6S3qURir5HSLhj8MafhvMWwQd2CPqD9AwuSkl7Z+jLI5n/pQdF4CRnIYUooGsBaQl8khqJWlGr
9wsKvjx/FGY8hWxX1GuLcozjlsUT2ePoNM8Kx7OF1mxya+R2tx3sqhFV422nI2zEvZU//86BduQj
TxJEimgl4JwqPQzX/aC5ZON+V/Rx0CWxd0NVNI/fcmQBMno4MX5r72L8xuwtGsTqMKJiLIpo7OKZ
Enl/3rLqi2O+W613lYV8Y1FwJJxOBKxDvAzbv/JlbUcgguv+IlZZYdy+ri+Y0gsZJSuZF0pKFiLK
ZcgaX9ZMVFkinT2a09kjkc7OkkY4Q95ixRL9QWVFfG6xz6Jdp2/HfkvKCnhWL/2PjLTwkeiTm7m6
4NiOIe21e4vt/EZN23yjkYpeaUYWWAM8hPaDtZOfYmIeePfAPWDaMJbhSAG2YP9l75ibL6E5ozkZ
TrQbH/R6tBJsufQE0euisOPjorAzX4SMkKFG7PEd6W0gbzUt0HrYEI2CIeLL5cyJkJ8zwkTuHwvV
jO8+nGTkN9TZWEuCyUIF5BTjt7AwqCY/wFj4SxnlIS0hGAW1MljbmrNIrbd6LQg9/HFjP1DE5+Ju
A4YWhyNE9R+oArSC+820vw04xicSxtNvBjDcqTPMW+7jN7AUxk2dhAEKcD7/nOhrcXvCAZMilOTM
bG+o1FLMcXAYyAU4Q+GJcHM+WOg/5C3gOnDfmfl9/w5YghCTY6kq/hqEz8CEJ/ZlOkwnDqClZ+EH
yoaXa/VkPIme44lWb/WLrygwhAQMYkS0CihjdXI8Ddk1QY4d8wFIe/5VQVEm4suxrPPELj5rGyac
sSvX+xdqDpbIS8Vmot/dQHPIF+a95Rm0oNrNGEUsrQf/QLHbYg68+jkD/lH6gHYtfgQ+4rkOt2+e
7jSMYU93mCoGszbXRl9820XwH4s1f8NJh06Gw47pD2o/+qXJ1YDzt9yNaU2DtR6R10CFLtYYI3De
QJ68S1w4QZ6cpK2mwA4Uz7YNhBZwhrbFmsWsne/Pl5ooc+Zxe2V5lKJAHj0OWWwBtScPogrlYb+n
+Br+PO8M2k3t/z7sMYFKbHaKm3wU/h1MYxLC6FHd5Rj4FweE0VYPZHssOiGMVvHHsIl5e9Czh1X2
gCgtbznX0GC5VJh6vZMzEeI9GFt52FbxtqjJVxN2RSW9VhdCgo3jcNDwPwvQnEuTg5hK+4OFLSNq
LPQYSa+OeCTBpNV+ockhCRiNlPS3BIqcbTX1+zNjYeRVzSCimMgM0hxCkOoPxIDFL7MlYJpplFN/
D+A/s0ZpwsQF0vBASy+qdlZaiEXhfk298bv5RSthNiIvPr1RAAmKOcT2eBQLirmaCm57UXk1Fr+y
N8ledqpd7W+MtQ1Yro1VOloG/575WolRA2mJ/rX3DYXJCXoSV2UE6je2T5zGQ+ZBSICKkJe+Otfq
sBEEFWEu1JEMNZ3QCwnJkGj/1zIKIkQSt7BYYdO2K2uSondpthPuhDeieYRBISyz7HeBbDQTdGwW
Yr9BFkv7hW2/8gv6EnI+Q3HN18giL0jkW3HVMC9iAK9hDXI7YQ9iP85kbfN1sB9xAuFzuMSM9EWm
1eIiDCYG+2z5Oz7mq7d0XwpZIPlTuIasvnROwddrgmV2yLpqYRoTUczb7Q7vEQytjOeJ1xPolo9O
759UL+sEYYuFVG8kVweKzQqvIyc9wGq4rfxhTjiH1ZATovx5jYTt1iR41dwiRKmX8C8S4c59nxnY
Zc6uBjuGd0Fcg8XuAccHXn8be9Wp4V565CaT/5DGgF0RVigx0zxOtJpUB5/EA2jcWHzjfjBh6tig
U8sI9xW/x7CLlM+bEeJ90IIgyy3SJgB/Eb6pA63PZkYQ9ZBIzn71dnGEVQtuhDaaz37g+mTnDIBQ
5PJtavz68A5CJfKFuNKu/IbQZw03xgLMNhW2m/xdwDvGL+8m1mCz4z6U0NkgEiqG9K39ukGLRlsU
luEoBVqPmXeQuiqaomekfoTCYxcCv+1/VtXEJPzhlZDlgLcgWOGG+wVtIXS35ZbJ0VoJX/84xXsI
adkaIhtsCzgaxHbBoGDWF9zJqsggedF6hJDfqlNyxuoJspvIGWK/A6p7YKPCE7xGHexnZ3iH7Wl6
ysuD8sA16+RfI8/t4DvEJ3KM4MOEePkamK/o7/gBWPKLbh5XYEDC1VD4SJ2n4YHLRqA6V4N7kx8I
nWol3tDh/jw88Y4MFC6zBw02NERYMLSAzwJhMt20zJWEEpNrBnePn+cvv0Bk4SOWFCw+lxExphZ8
6WLyxzdI3pqcXQWbM/BjBAyzd0sK5IiZ/exiwd9Aums/EDJkb9hbCi8X+0uleOCBaM2NmW402lSf
eDwqD9BucWPyUlOOxhcMM5afwH414Qp+oC0kAxF5ocHIfPYLnLWFuMnPUdrr1tce5lRWFHhY72OD
caG/AIZh91Mqsrrc65l7iMjwho0S3xkmvbQ2iB7MDbnl+LCgQ62kQDhBzlLPKn/AhaUg0RJI8lX/
GuZMKo1NDm+D3sOti1WeO26TxEIFe5CmA6792HEZzNfxDdy+YxLJ94WIiC8YJld4kOJbsuTXLPbp
rZDEjn+q7gUHN9g3CfYA+SfqWNDV86r57oRJpVaJWDtr8JO396go4XsBK2zwXS7n2FxLhdhrgbCL
2GAYk0RaXJot0QgRTPfZlhc3MPxgcJlTAOJzYu1+lB1d5fYkdzBrh4CInpWkk8t+MHdLSkyOcz6W
aOg6Dir6er80t/W4TS+727iNelyuXSiAKDjZkeH9xdaaHXlRcEL8K+APIzFFcdq79vO1hkcRYKJ4
2/Y9Xpg4dnkkanQ3L/rTDHvlE/NAPlQv5q4fwlIPryVWRJvx8LvmStIGraVeyIJqh5q7t9eLz1Gl
+lkEBMncHi+hTb7tCmfhMxeZb1lrlOgZjl5w5ATPjY7aWks0kP26P8B5RoDO57D4HBZQUVv6dTlD
RZ1v8vMr4gRCVZ55GUlguscaYLjrHqznCH675hma11DFT56meSUvSfOKSSwFpWzqK0NgA5eCn1QB
OuQCdPXRfP5/VJ1rc6Jc9vY/EVWAyOGtclTUnGPyhkpMBwGRMyif/vlt6Lvn/1TtyvT0TKtB2Hut
a12HMwhLH6CzfUANTymw6kQ2GvQuW/+5f9w/yGBk+2bpL9d0zXb0IH2p3cuAzlUK7pF/y4PSIADd
R/qM7ln96bDfS2Hl4o/aKsLmMEn3+NYkUw0hlR6qpcUC4SDjzdKz0Ktc1+pPb9lollBlS1/DAw8e
wdXYCHJIPegvifVHDSgwVMyFKhfrzifgweuGjo5dV3Cn+SI+OC3e8yOPhvyMQxAkNxU2yFFF5Y7B
F56dN5QkPOhwECooAY8nej0aQMqX8/s/ob3xytnLaV+5J546Xp8HD7/QrDpKf6Q/ch4m68s2WVf6
K7okOo7Qqkv7fsAd8H4w1Ztd2bdH7Pl5fqHLodtfkSw9es0pZkqAjuAiv6FZ5/+hMd4de0jqIdsq
OUBMes8R4hP+R3xda3a2E08gzzGXUlF9rRN2xZyXHbkvD1w+ZbKNgqaYfgtLCi6TcJviENF+cA8Y
PmparAeF/hANvQjhKQfcSc/v5G2dX+7QVscnduzbU6Rw/4YczCztpW9RFT2Rl317yqyfaGSaenbP
La6INmf2WXHwpsQkE/71HJ4Hn1r+GZ9iKcBj8S4zQGdOzutA4eOk4ZuRH6Tch9gHwU84MhqiKImm
dAO+JQ4X+q8DVc3yk52UXYzNlMDImLh49GZz8vAcPqwij6Xz0/2eJGs6minmjp/8PQHWA+qeR802
2tfpTOmnA0V9vnHAf2KT0J0G+P14nOK1tCH1lo/WcLKx2c7HhvRKdkHCJCQiqYsy2y8ZwsoiFp7N
8X7CMZiwzBHtW4KFDBqGtaqGEKrJRHrghMGIiveoIBYJiRzbL68RpyF+z2ksdr929FsRdR9NmfIy
zOvJEn1B+8Uo+QszbRzKFzqbzNbCWfiyOi1QL3F3I707ZteD4lHm3onpElRKhRzqx8WS0B9q9pB4
hBZNKXZT0Y5IHGzVq5EkqQME8Usk8moHmBlrSgm+J4zC1QXb+p3vS/qiwMIGF1oCrDC4oDhwiBKT
dBS+DJyWOYpqzPNBTnB3x/GzeOOZmSN87teDyGYgOw3/b7xdHyDJXe7b631blNsy3tbxNs+Ff8CA
j6sC93Adb2N5nVTbStvcIsysg0T1rVKoklrA1GrVfUYZ1n521oOBiHVp1291Ri90D5Re2Se/TGHq
0yC8lEPAV4iKPDvaJxiQoEOosUrb4Vt+O4isXeGlAxR9hyQgeA1Mfc8hHjfnsFbILvWuun82grLZ
CCgbwKlX/pg5mDnyZUzVKrC9wKh8o/HAB0539MhrXkG86g8z5eruX6Dg4YXGtnTxYrhO6LxSH44I
WcarhDEgMDkVDpASLmp4fF1+ASCMzC1+EU+dSdrCSRIsS4tCYLDI+mv4Y742d9zO12P/LEHlgPy8
cECWIWNA5Rszl6YeSXl9/GcBFH12t0+wBoaMwBGoyPm/1kdAeIF+MEeC59ifzM/8txBzvtZdPgMD
VI76WDnQfWpBvvs7qf0P8wbwHk+gWwKRSDGAC27Y6cOII9LLwwgGjlhU7DE4ypnak0tX7i2cjpjc
Aq1i4CsHPULOLBgb/Ln8T6ZtzBbQ/7Gyd4OHn5EFejn4MhGDHdjVHfoRe7sIKiQDdIX0ykEZ+YXq
twb8Pl/22g84NXdvhiJBI8EhzVcuPtd4Hi0MpHqss9zjvw3QWWofsAdXaW/ExL18LhFOL66vo+Qt
AmYEStDL23StBOCbaDmx5h7W4yCGgUj40O8BD54ZlmOxQ8zvfV3UW/Rh2l24+2TfS4EIlMJ3x5Qd
XXagG7wb4eIFUBU88u6VULPLCJ3vdwmHD3ktvsMfSxWRIRgYtwfydE6u9QWskndm3ogbFBML5ecC
jHZpP6CKLvDiJY/8ewF5afeTKU7CVotDUEkqkv3YwCP6qc4HTQ0AIpHiC0+CZq/uboxgSB5/hRdi
2cxmYXywWgaOlW3nWxBQFiZkTMpvsDKnYTlGA5kAtnpMOKDgIKsnVnMtP/LAAHpxlzIVpFd5ZewP
NgxAi+GDANiiV3n4HB4XeEHiQjyJ1XhBBdbnkt2SZEuG6MgxVrnqcx0L2duCVHM3R/ImyrcXKJhM
zXl4HnmkWFgElNyGlbcsdkZY8PHpRP5c2PEgQ0Db5GG8g9nS4EGXxjILsFpwW8CyB3TwE5YNnG2+
MtpRP/nlSjGjnXWg3BEdf6b2h4k9Q9hQVc+LdQfTljEPH//IMIebiV90hhLBEcsjJme8LeZJcY0r
ljtMMNo83o2xjvpvXMXUASLlBYlXCNFSLvYaCxFscRiLg0amTbBAJoSmFldTCZrJBp0GUNAFq9Zu
U1pBTHwlSb9KoGeBNYnPUaFr62JcKT2GIARPeV1LGJSrxm6vOy2cnpvT3JhOo2t0l/i6D26zcCkm
aGO8+2vaoN33stFrSxiEQoVuDr7OnD0WQvQmDupCrGsRXIogzdZg3Gx2g3CtZqFCRy7DQi6DEB0V
+rz01GGlkT37VhtPuJzQ5rNo81lEzckf6HXw70x1IdlpBmfxDXxcLYEyxOoyJ8f3IRMIMlVqleFE
KWrVPEPMJspV9DqMwcGj0wPZvY0msnuvy1162eUGqro1bARbxaSh3aTd5tKhYRUXUbtsaivIdDd9
uQYKvcNEwIJ9xWKWY+BsDNUuZjeDUhrtBnyA/EZeCb/F1fLmxUuvTTEh8UpMeBTXv6RehsVQj25p
FaOpN1Z18cpMVMsDdrH72eXPFiExnX+TBMcIFzS0CvtktFsNWpy9DDq/opSmfUi3KpTc0qmmOY7x
kySHOnpSKDauYu6qyHC4x5UGR2FcyU/siMxGuq0Wr0heBNVc48thsOu0+xtyucS1QMcL92Y4LF64
Tt6K71tr5++GFDCGyUvnTjxuThGN9rFGe+FJKScxG+IKmiVJypWnV550Q3/ojaknV+RRuX1K2CNw
uMvvrgPBFO4FpxTq9HhlOs1C7FPJLeQ3T7BLXDNgLbC1mZgUMuYR4CtnbLVtTl6F6dth+QLNzLza
s9EZTDP4OMnvghe7wuLBSrfiXNhUNLJHY8kmhoFBtI2V9c/iQ2ntrrCVDzVGp7iCyVYiALy6A6KY
icq25LZnttvAbYlpFaiyAISBj0NLd3SHXXYejDEWYwrUcZy9So1nXVc1EFLlVhoiSWFQWB/Z6qAn
jTvzcwGnjEQv4WaDcZx141gV1GWFoxsH4NyDeRQB4hS+aayMByPleRRKYiTFOvUuXdd3xvfN/j7a
xbc8fg+FbXS7NrW1J+NHt+x5MJZ9X1CUbhrdq3RvAREGLsvgLyfeS4Fns1P/qSqnz5yW56Ny6gzC
r1jXzJF655Kh41xJQFaZY5Z4TzjomqMYQVzYQH5RBAtmqQgiTIGfzeH6ByEwHImAn5WMSvhPycvQ
8THJ0WxezNCoDe3LH4usFa4jDzgeEzz1sJLTB16F12LFwJad8Mwx0X6cXe425QNX6CcTwX/l9Tei
ZMgncBcPxTu/sZbtxmsIls/NwqSv6YSZDowb3F5aybs/TU6YHU4JYHELh4qHibzX0Dbor3xXF+6d
n/g3ZRsik2RNscMxkrxzbnEIMxjkFlIZtn9KW44aRpycNtfjkG9tPAQkJqGROADid245VKTgI9sl
aP3wCNdPeY5/uQMgK/D1t65tv+UdZG2UqFRvcHGpOxY4/WKni1sT/InJRw+2T/+BYR/VhrQMh0eO
lvEZd8braUBNQ/c1TS45W6nbuM0Y/+uvZKr/3rHyqYXdJou7CTotqgVcSCepxlxbMWsSZIJPnlkE
9pBTsZYneYT0jWlowWQEFhfkLohciP1mvR/kG/iV/5xhdGSTnViLTjjDJKqwhZFg4mMOA5GaLGhB
y0Gx3zGSmEil40Qq1fFlSQhIsK8/kJjvpk1jemtsffrZJ/aNRAEG9OjItHWCgBy7F2NdGOsYmCpD
VQWeRXzvIbrxZW6XP7M+HmrI9nZdL7sAWwcJy1mIWKqPSepwqq7+8ucsCJkKMr/FD1VL/A2nyhkf
jNvxRsVE1UVDuG3bj/EBqvT4gMo+gWZtvFCKGS+DdCwZIk9F4+0j50vGvJ/p4d22uzMjItwF9gju
bw/sAdRRfFvxO8/+5VgV75M9AzPhjCE2Sid5jWp/q4Gfyo6BcwEcNZz9JsIGVT6VwESAZXwHEZ41
E2CZhEFjuSLgokc0PQZvEFM46ZEwQcy3YGqifeCbo9ck1QIhGfSBiVRRopFFWpSFmKWe79u5E0JR
qTKomqiwnEklu+ZIhPNECf4nu4QvBae7DvRf8xe0DP4EIw6IU4gvWdCSdgt1xX9nQBT9MvDKf2Pl
0fzsYTrSGcFBRZWXO291JQw6yxMPDc8Sex/VC5UMjUie/4nfmE0ye5xmk8zvbqfbpGZTCDj7RaYC
EzElnrImy0wM4bpfFCFZC8d2N1Y7pdrh+wj5uXmTUInQZb6VwbIgCiXExKrdNmNYZ3ZGt0Vk8n7Z
HZTucOsOl+yBTSgp7XiJMvKgaQejPcTpYWwPuOvW6T5Z7tg6hZCAe2mnXMPbNcRSo062JVs51ja9
k5U8kI5Ev0qvgGzyha9dprzEBe8Fa1JoDSaxIJiOMY2Ex4D1Fj91QG8aKebD2GpQW0B1we3FV/Bv
6TH49a+xf5nIghlHodir6Gi9lFApNrCzOOVUmYnoSv27UemvXR2arzzxlIn0GuXxHNJYKjeXIrnJ
PaQ51UrGFK53qnd4HdZyjZ1W0WzTdHu9bS43YmA31SLAvOMFZy3+RE2hqv6y83tQf4AlLKnfOdeg
clDKLpn0TNwFmlrtE7ah/knJyulFycrWMmxmNjLE9tvJeOZmnTnGGPqy2FRYUIHgiL7xMqWwypot
UWhP2+Pds3z0gmykNAOnBtjJShxonGzRlyPARw6tdXWFwQQyNvW4NZ1xv+XJ2uK/ACaHH+V3RwcC
UleCkrtYorFJjKsLUwi+NEpyIHlhf5LB6DixowMFED8tRIuzSNJ+O0OUMLyy9ZLfBLeCu1jc1neN
5pibmhuTxV05Dc6h82OBjL6Qxb05++RAfb2Me5OvffTPjQ9pHn6+gXJa9msG7iscyuCr4aELOcCm
W6Shxgd+Zr/IgvrCZWafMF/pMcD92MJncw6a5pR5DzzmUzJp6ujcYV2Xu567AsnOJo029UCWdQjz
N4t3QuDoUi3MkirolvzTWS4KqZMFXZguAnHzoWaeK9g1F8mLEr/UhdTjYgT6RD+HrcZZww/lOZHC
yhkPFZbSfGs0MBDYxCd8VJ5pfNmzKme5cMy/xAfuEHjX3Bock1Rj0J/r0+KZMdsj/y3+pYlBZ2Iw
zYAqAzgCsKARpOjcH5EACAHgf18LvyYoyFLo9VYSPH2VRwcUYeL4DdC1Ty1YwYmGUdNFu8g6ck17
sCH2G14Lys+aAnA+uuHLinO7F+9ArQ622ImCETuclrjOSjDlWhfrX0EO5FejDmtd2i7evXWZyi0O
UOdottArQqetfjWcvNjfvEvrYQpEP4eeVTgI04rCEeJqw2/QHo+QvvPcgdeMzoTzll0P2gawjk7u
J7yFAzfdDJpwJLPg9/0TCC5AiyArcyg6Z8QOgJDPXM+5VeaSZr/N9YEPzcMO/DIIId4a8QvvwweD
M4TBkbqjaZ0KGUQHMv6F/uUorsGn0m/5FXltCs5UGM5/zhIcNuN/n9943s7ymOgTh8WSLd0H7OGE
Gg/s7PIjPgsbbJHqU8ZsNg15PQgz3QjVG0ta4Xv391c0AgSfpLQJRgzXcybk8y48UubnXUdbDhi2
ge/BgAR3Eer21otwITL/Z2yHqu4WsVvt6ZhgV6C/01AOokGDz9Bubq3whkKJNtMb6MjoafWJ3kBH
Rk+L/QCunWe768IB34izd3kAB8SaiMH95efCaHRaCKpYid9/SMQDdQ77LBWZ1b6Mz+llDe8Xra2P
QTYOT/InhSCLJzRFGYdwBWuFmidqmw+fOooU5Zm+fpjYaTwc3OdslQhl2yMH+rh4uoIPwqvZ8dRY
I88Op7+w2k4+ofI/A/Twj1lgPeK0yMi38sZn7mxgCf4avdEjSitusl9t+KxPNZzfnbhxlWcMahaO
tLV8bgHzlSeXxVPDlf8nhRg22HzxXHEUI/Jme7s+TM7X/Qkh+H+SEu5Bbt9iwE9TqFWbXwjgWKgh
YoI6Kilv7O5ImmDgs6gdJ/0q1BzYP2KLn5bQROIsehAyLOTjyWtr/1AVqTmBb/xCDnI1dgw+RhoC
jICPysw1k4BNg0cGdhTsVG5lPD7xwxYvIMjlMHZKAxfPQN4kXxByeD9UJFhWsOVi4Q45Z0HUTx0k
coD6WbDhJrJ78kVlOxT7/G2H3SH6E5io0M/NR1hwKFoQ60nMOSnShVfGU/xFUcyNJtTACGEVG0E/
+9Qkf0AfOvGAOcvY8aG1QuxBEXnlA82Szvm/Uzaj7se5I8eakPD3i1uhhbjzGeFK7TkNsJ/i+lBI
I1fCfYMPe8GNjnkwGQwXl183/rpRySLoQKerXbfoRtEZNmDw+vYIb4iDBrEGtL5ZGob0CdlNgxqG
2/Cy5goYdZCTayMH+BFq+FcJ20f4VfdN9cv+P/DegP2T5Rufm8Uta8A++OVl+GzYiMzUQMQbEFPx
KMAEpIKKj3cTrn9mAC3VMgNQ1dnfA1RVaYJ7xjMZmLLPurY+oBH20g3zFohKDtZerFlIScXZhtBq
GlmYNbHwzepJfkDD7FmWd8dkq/fa3rs+YCxWlodS3rcQD2ubCqJag01pKCn9SndBp3BHbFvhjiip
pJGu1C/ZFF0EbH2o+gB0NBK0EPoXA1gYa5nbTVRepqJ143UjOY++zjQdcwimsqVbD2JFqruwXDmD
pesN/ETv8aFEKyVcRPiC+9qXy1DnwvAAEYl37b2q3A6LDZZSsylxDSEyWZcPWE4ClV3INW/d70J2
umn1hCZZjpW6xuCWEGQi99J4xejddE/TVnIGDkVRPbmPqGIYq5kOw1hByO9dKxGW4MJ1BMF27zbq
RMhv2cJXZ3Cz8yZ/xbqRFBpWhDMxRJ7UWzFmzf4o7IBkCveB2gftNagkv5D868JnmjzAnsKcpt6e
GTgzUob7AQ+I1rlw5Q+cphjZLcVgta63BvDQ4C35+SJ9kRODOzWkDhwadShhVBHwgnmsL8Ltg6lo
dSL2haE8ozNcMXOf1FezEUHGdxSUrvqMZQYjLhauG8y9kM5j4eYSEHPdkH5zzQMYWoSNM2JU2Sm4
aEQs4jhWnABIUWY/C1sRQk/JwKmT9ykdZPnZCAUWgjQXByDSxC65V534u+YkJyF8AL0ip8eGZmRW
/oIjqgqYPZKUChvJmmIsYWzAA2FLY4xzFokk6rOMMy8SmB2jNMhN4AmQGT4MY2+8jvCaGYKdPJA2
T3mC6jM+YfnMmi2f4YfMsSYM/PhlWczzZqLHxARJKYT4rZ8HqxXkCj4yZibIMN3iCD11cYJL4FN+
U49gmysoLysISBUzsJtIl25acFh+ydFLf4mE4c0a3e+gKN+DgSSnzH0y7rgR2z2CiXXHoCC17x96
96K/zGSnhPLovftgjk0iHj/5qMMDP+ipjS/lc6CQf7r/EN7b49/P10qHitSaMkZQh3jDu7pvPmaq
k0I5Qt82GVPNdJ2G5q9bQ3HRYPesCK2BoUM6JaymBjiL2ZfpVaY3AFXXfgG5Ey5mGnRwPtSVisXe
GJzZuxiRbGp0u9HOkndD7JElb0PsBUyDKEtJyymEMFByVRTB8J4l9/2Bd9LhjRmepvtMTHGbh2oE
5YzbZPnJ0BJaDrcjbBhYNR3bIvg9Uxry5vmfqL2IkhHcG2uXItkmJQ5yHeYDxX5Z7J3uQw8NLhnu
nDfD5SHQMX/6ywrrCMVg6isCr4ojbBnIT+fvDKLA1cYlx5jCEZljck2JG6zD6gT7iAuVosLglKBk
o9s84ldDuhX3LtZVdxA/vl9yLBRgUW/pnd+KKUMvQnTxedu8WzfxT/n8ufbEvTNwFf5z9zJbL+Tf
kIKO45XJJTZ8UtDxu9KQLKo2t2H6y+gZUtVyB1HircSIm2krP7pq/oiQ9ZKQZ43iSn7km4NAxk/C
XaeJa8esGzYPAg9UycJry+nQ73Ga0OTxB7S5SPMwNuCGxARml0W7IhIXcbT2ZRsScd4RZiHDIXeJ
U+T3me3iSBaCBwERiGTRORmpMIMKPWK7Gex34pLOX/mUwl3UIk2PrG57xExiStL7v46u0HUuXypv
iAQdIApRhgndDfeulXwkn1S+uxUC/bPthCQzYi2Hr5zB+6rI3zlC3bOEo5oI+7lIzoIqXjg1uOZz
CJOIu4MtABSGb40Tm+pnSqruBEPZZcFRarDBqokHcrUTHCt4S3Ma6RxdXnG0o+DEIgjCN9o8jImw
HuHqEZIZ8sNipjO9tYpfBR+A68PWjjeXWzYulneY3bEIBcfvjlBwjdEr6hOQX+9ciHXV3VJ3a92V
iVxvXTkXcX6J7mTESeEjzBe0RDnvjkuxFtPCQi8Z3Wx0nXeiM/ka+Q5ZJEKRrsl3DC15lTwuCl8p
cKMRqy/8s8mLEU7Ofr0h70yON+MVRmYg9+JcWaRraU0wwvUaXPhrRhYSXlkv2mLlBSOOhqmnAqa3
qwq0o8GJcjMWRG5tpoA0aD54HJo/cEji+Gf2naqg+GpYaKwbKZhD0bAjlOq99GdEko5XBA6rpCS9
tksgYx+3QLR+ISsywus9TO9c2dCKtoOy7RRBco2RuhQbjriYkxBnhEjkn2UGgh8HIoLa/U0s9y7A
6l1AFnrpo/Im7bS2bLidJLrbEaa9um1dnPMvmzPPSS6JnY3dmOeXXY7tpxexSTjwrathC99iOEHZ
IDvXwt8JHQnl6mkgKjccIAICdju46YGYcS/Avaj4ImxmMcQ4t6iR23BswzwT3ndNJrzvFr/SZ2qI
IG7+LYv8Thb/HOoGSwV5A2ngSWIwY1u5yNjmu6/f0i9C0ok3Z4knAFkVJJtf87TUtphdClrTYoGP
OlGlPAphTbRL5Q9TpDM0QEUKDYSja5LpZDALrlseQKPOUNEAxlfc++vEqzUvGjylRMzmchjC4aAo
UOA+g+ajy3m5/kj3bVRuMw05NYauwRKhCwb8iPBuwVUP0npT0i15cJBxBV5BhL6lriBCl247VWZy
tRK+CIyz//9sPnXwgYtU985/fpLCNPVbc8v1D1+ku8buj0ktRcYGrsT1OOMQV7xs/hMCmqgALWw8
1tAvplENxIocKTrWlrN9LjAbi5dAzLSoBDjQnwSRYca+aPxHiKVT20Tn1PzCV0BQl8CagROCw+Ej
0jcVfGYhAmsM9NnnHQ7hF6I5z7vZDEo975Aa5S7E/n+JMzmP9hnH8L+JM0scqHm0dYeVyU4C72lt
6ngR+SW+0YKF6d0THzFqv/T7MhhuwRLV6bixaq/bieiLdhsvUJOtK89oQMfILMJiY2OUm9IQiYbV
fQNZMbtv2nIT3zfXcnMpN6kWtN+Yfy/55hndLdd5ESrRtlC2ZrLVQUaLzXUR1GSNPECxE+RpbDKZ
hCHShOTMk9KJ/pfLBNILueNOsuYap7NWlRBbYkhA/6/SBt5XTLIBtxFeYm4041eA2xcVlXG85z8w
R6JBYdGg3KdFd4JyibkYRFUBntDF5bmHixjvByUR/BU8AbLUZJc/1j5ySVZPH0mINa1kSg5CkMkB
LQ79EsQzbYPfl0I60KSBogUxoJc4NHHYHBbsyZRoZlBy7kQH08BYHqcj7IY/B03wW0Ci6F/55Rjv
tSe0nFNzzX0CIsQCQczekt9GcwUhBw2PfU99gCUkMTiwAfIfcWigteZfI9a8IbmhQKaY5K6cNZh0
4wJe3JkwFKAJEWitoeaqbfTWHe8wtcIlnxfDJQUxaObWRy76fHtycebbE0IFlx6cnpqNMReA4GSv
wQgIDSeL9pY+13qmI+Xv6PEZC/EXV/yqUN6TK49QU3j40oYeub9pQmn7pWcEM1gScFmZSHBZFSIG
0yB9YUI+zSPSLDQYTzgkjJxNPzV59EHssSx5BITtWwKJQJAIS0ANhNZIWJXjyrYkNX2LCYVBlq8w
NcDJpaR6YG4u72h4ycSaaT/wGiAvIZVE1LoU9sB0m7NUtJy8pP+JRLGTRrjxiX4LnQv6GKQuKk7u
pt1MS1JtFiIXFiKXnqT2xG6Rc1jr9iGGPcjWP42n5tlUw5ARauI0nmI2dWaiRmmJjQCQmOGpN/EM
kjyzXIrwmZT0I75m4nD4O78sBQ9C0fxR82ceBIb85bTgQVRDcC6CfAgiaXUm7sOO2kOaHs7pocKB
ILJ5Ai/LHS6/wU3fWd1+yPYNDgvd/kwOUhHmOs6F21jdYjtaKxD4/PabPrD9TpCjb+OLs6xEi9nC
ofHIkFIzwDbvX5KUtPSspWcs4b74i6WXESBwFmd/hBeMCEsi8xSeBiAzJINOJEfJ2h6GBNaS+se5
8PN+d6fXEDONddcH6VUsQoOK7BuaI8xd2JqwQxPNRp7DQmaXQxMwapCLNUe/5dTfeGPmazyQ28kD
2WB+yzoLT0oIn2OOANa7vNOWIt7IGLrAt5mYpLReRA+BnITzFgS2ySl1qbwUN8wbGLdnJmTMrWKp
sLtk3/p8sijyk95vr74KGav0VgFvQtY5bL5BjLn5HRi9yg78Uu3qFutK46sVO6Skb6iBFIWISa+4
i9Vzrfgpr27v+Z86EjTnEoIKNOfIlrW/667ZOpg09Of2L52bHvz6Laer6zftN3FNfST6cJyeqYWI
hqdCgd5MF85SICqKqBXRYPJrImXiPtiWTrsyClG4ECmuh1Q159LphYoFv2eYy/wh6hxCFyDFQn2G
8IHzPRUc6GaD8tjlH6bfMuIQ5s6EQkle9zHzL78eqId4zUrgmX/pzokkWp3UeqcpvWcu3bYCJonK
i8HkeiI3x1iRMJQ6rs65Rz+Gigp286V5kl7ptZpjdH9A//B8/aXhotviyMUVhIRg7ABxq8CwzKa0
Jgoch30hl6DXY6FPMIERaiFRCC+ESDvpgHDTs1DOI0a0DpBhaZVofc5fzOYgS8CtBaen2ILORfis
0xznHo+3ZMWMCNhKH5NAnToYqqm5iaHHoCGf1A3WrsSgBwE9hE3NpSOjhqMo7o43ZtLC4RqPZSOn
QpYBKlFCMvCeQt9vnF8kGGAab3miu1CQ361gN4F4AXBlfmd554t/t7xSFatVRfFeYOI4ZXETxK2O
rjaCUAnX6ogz7+KnC8/QXeXLVFex7lgjrMcVlRq+ZEtm87x4qq9S0keiVU4UyuDXk1YqiwPkUjhb
R5Io2m9IxBkDQgaa+PyDc1PFkk2x7tNCsdCZDo62jYmc/q+jbY6yGsUCMrLETVAsJJxcWNa4C0XE
ThEHQuaUBkU14I4u0r1FjqgRkgAbvWjytku27XJDKti9uK4AihZ2OQukPvISyPqTljM/0qODIOnU
cNizAktPSjL5MEbHZE0y0loFeLk91phSwpADRZl0NnMr3xxrjJ4PAj7R+HTeefRHDjfqcBSe2abM
CKbaaNFmed2qJ1o8ot4prG+k/REhSpDolcwnrjAkK4++HagIUwdUVM0mASfu1ktzb+zgdBu7Fk+5
T9QzMl6ReHJ93tJ3GYtazEMnD+1xFH02TTadHWnzsJ2r4tAVh3o8qPwhOhiDfU7Wd3bNcl/Uu0Ha
9cruiqwqW0d8FQzTXhWs4qeAsrO5sQwRULZEph+HqP1EFu2a0BaLfGkGd98LDat2ET4dxRszFsnT
czMG5jeDfI3EfraSyGWxsfmFsIbNbxmJFD9sfjspEBHTw2b2jZ9t4AdihRlaIIRi4gk88TO7D88g
EvgR5sP3Dy1gPxmApVTfyH1jIQRlZ4QLd5+Ggdbn/oPGgVuQsmsCx9D/qJRlvdD/WMybpjVT5sEN
6DkhoJ8wKGcb6WIRLS5hx5EEGfxe5NTaEz8jHkZSPdrNWd2kpIEAYwR5KMBAvxOxB1DIVq3soYmY
rYYRlpUR6d4uj+7p/gCZHp1B7t+EnkB+7rvIlZ89+hU0GBDMwYbo4fjZg95Ir6CRbFLTPnUvH41P
E1vgKZONr51FuzVubhs2gq7G4odEvdBowrsaEjLTVDs6eCAvVlQF1if7G/+WW4adBh0A6/JmfPIL
lriJlutVKWwdhNhjfLReEZlZrwQcsyDWtxtuc5RcbJk3ByE71nCInOj17v5IlhZuOIK3eCT8mT0S
XKI7jrmHnqkxPQ894Iy7cjMn4BS/ehKyvyrTFnZbA8uBs7IXcjffCXtWYPaKd62O3jVa6Xh2V+sR
3wEofrtao43eJuZWK7extgEj776a3+VkU2rQ4Bj2/wYGv8me2QOjl3nwQC3dyMHNNh8xspwn4dfG
p7wenJpEYExDFUEailVvh/1iXO6z8m84rYFEoBTcbRiAG4zaDGlDtEi22OQLUos3I8sKzsiWnUoJ
zha3ywqK3DiISjGCw4uInTwaQCtQFLrdpTBknNOscKFyYfdP+TV4l1PPLy6ipK/wL2dec3G7hlGQ
eyaGKXdpwjSMmrnyD/CYiGnqR5fF2IEEK+KrWEXsnnUnIo5CdjLsFGEgBj227EIhzVpMVuT62/UD
/dm1I9bVSRDFWHal23UNTu3kEGctR0ndMXVJn+8HV7IQV65IBpVatIzr7sYftnoZlnEo4/kxhqoJ
theW+e6a79J8l5uhddktLzuwDt0I4wLZukPlyI6vS75BdWMH4wjVZZ91h+TOISVSBNnIUZ+x5ghB
i1pgy485R5D0iJE4Sriw/0t3qiF6pwwr7bl6o4ATaQbf8gP4yA21xLQVXMkrQvKJUOf+sOTJ5RKt
EIuixZ7TJktAIcqWyEeKSjkh/4CjNJNOFuSYHeeMBmXSenbxUxP7tJc6mmPzgzKSMg1siKjFHt99
hLOUJKkzWnaM7ideNeo7tYzQKz3NII31xdAAYEJeOOxnTbJVnigRJ23YLA2Sf/T6cEULgl6rg2qH
sE14n98ikOIPfgfEzgiu1BdmHAwhALlP/FYslEeUXWwknEVoLXlIOZF4TmdkuTstHQWTydU0GgBy
ZvdjJOEiz7o91Qz4MeWO/p5uiFhAwjvJJX4cERZzgO7EtnP95clsqDTEq2KJziFXHcnhBZpHbXx7
BOVnmMBWNc8T+Gc9xLJJO8o/nPFrcHEwboMhvO7HNVoJV7zFZJmegu3B/NAQYYC2ugm3P3goDwpP
Cd5+bMJkjYrMc/DbFBc31cajnbMI23Nc3dzmxHVF8ib0Z3mxXuzY9OOQT9OcqpOJMPYZbO+83EnZ
rkttlGzoreFiE48BTMmRB5wpyu2sF98jxTg3SAzLe6pNqbKVxaf2QiGPRIv6FondwuNL5P24pJr0
SNnJZygwHpY9RifUdN2JY2U+U8Ci50quacSx0sdIYjb4YQPJY/qZbSJaSo7z3OPQRpNPgQj6lW0A
k2dh0tISwiS5OOjFgeQKiwHwfiQFssQ0P4STSupCxfhmg/wzQmAlPyQ4kmdB1fDiQZ0FH0wxNEao
xEUzJc02KSc2gc2A0GdYskL1Sdpu/sek+v9vzeJHfiJ+vEyLxoDEVcqoWyEWjYHoBSJgNOxQwEuE
Kn9ueuh7BCSK0dbU93C5uE/Hp9GzkCZyc3KSs7iH/s9tJGTWiKzfFp9cPeZyyPDRULPOb2eZ8fO+
zA7ycm8wtt0tR7tZ8q0fFukhXR769JB0h2t6gAvfaXur3Q8pjni7uN8REEyhkBHFWYu0hQa5DP0H
yiAmSe1afeWsOiWwHsgwBqzFnh+iT7zuD/dko+IIYW6MOFzEYVKFQ2ajFkZnddnX/Z5PctCyvdod
6uWh6w4BBu1Lin2PXrTQaLEoZ3PVJWshU926d8nrFVra3hUtLsLzVbTENiMsCsa22zsdk8KhuQZs
Nm284DDChaG9KhiIfrS4wG/pO/VgrnVE3gIt2eR9AORJnffA3qLL+Ge5UgzSK7SDU+W66G1OW9JY
WDxgzLpwIBOa0BiLY+Jv8I+Ay0TLME3lgFHPVyze12YS8qSm2eY/6TVNDa1NBeaCtS4aMZJR9Mva
gtaHUYuOxRoZI+tlvGMgIVn7K/ak3Kq1rULfOBNbsG7CITosoP3K+zMjMsT0imc8MiWpOXsJicQy
PvOlxwyJp3jOr7gxxl7/C3NtZUqulHs91Oy3mpTrNozUMF6E2SKU4l3E/Ou8U8w1PQYS6g/DMf9P
MDHTX+UTIJz6q5TRK4iJaoWJNSYQIUFNLVC56OoynAXx5j3RQNHVjUxZRCSBO1IrfVFdGd6/nYqq
j4lX7TBRoWSqTvGOlhzxrQGRgpGDOGaQbFKvM0ZmQ0LiT4eprQxhRNGuvL581l4wHOhZQiGKi4DY
2D3mu2g7z+mz9Ackkk2YnZuN65qS9wIzJWBIzBwNRwUGcC0L8t3ll4qJdlShvQPVx2gFZxrCdBhS
iZ/LY3YWmsZs3BtYpeKaiAG7QyvDpUi8f88pjyoPKY8qDymP6vh03WovPKr4HMRg59wOTKRbsaGr
z5ohRqRX5qMQEE1Px0y0FPs5+5r0Sq/LLnem3AIpnaB/tjg2MowmMd3bXeVdF+34JFax78Z9xB7U
r9Rnnm8Kx5RtHqJKyJDk3jFKcXn49cUTBTdlN30tRxDlrGl+UQhmYGyTFllb0RqtmRA2R4pFlmjB
P9Hkm0iwpqFtTrODpBjPL4PxRhre8YUlS8Gk+wGgxKyBG4H8CBI7OX4cLAUaWrjmO3oW4zuQvmGb
k4nDDW8RzPKqp3bGe/6ZsRIhBkcqDj4irXr/tiIkZeJC/NOm5xAGTOYDgXreXADWqs25AirdLJp1
cfYXisjhubZbcnhu0pb8nWQCwloB1exqNgF9o93++sgU8WaBzI9Y2XRt2vX2SVobIOrwLc5ujzLc
oLV3CszPeofehzux903JU2GMe0ymFjDCSESRBCeCO0/M0s/u0wIRHAZdKBpvYhsAA2Fcjgw3/WWT
EBeVaxMAkF9gjk8GIwkBUa/9JHW9M1IAoZgEuxUdwy/7hfQ6fwPz2BsoBPSi5pb45C6QiFqjZW03
BXNS5ufp6/WN4VH5psQ7A40nJsMicOt+jEgN6Lycpa76X+aml/GQR4cI3ezn9Zcbi+OT/CgkzKOy
YZyAPFgW8ZncWUy/K7YnJMN4EKw/mFehFWZYxWLaRFwT6/9xdZ7LjWpdt74iqsjhr8go2O1s/1G1
ZRsQIISESFd/ngXu/b11qlZ59+5gSwjWmnPMEQxmvjgwQ/mCG4VDM3awbxeM8lFDIS87tC9D0mKZ
bcVtkfCa9488RyoPuxKemVODHclb/dBB6Mp+B1bMrBRueByMeJP0gjgDTjt6Z/Y4A9tMCcPiraZg
qrTN8m1dbq7lxh7XxnnddIlRJXblXu8dExZCtN+HJhwbK6yaSDZIviNTKzGbpJuSI+CZti41wRXX
bF9CnYQzmXfBpOwc6J9TsSboOU2BndcmuWDU4aZ7hmF+dVMrYdlmYpqJMyTWkAxpkpIplgJ2QAAK
iDg+4dijioDj67wavrbQvrOaCZL4u3sttoli62KkVCigFi44acfnVBjHWugRXtF+tQr8U+ambhY2
SNtwLXsydyMB745HWDEiUNzuiP27tB7yzgyvnr27iFBu0D6oWh9RDc96FhvY9+IXP9XwMFMaF5Uj
QseFW8u8DJbgQgFlYMBERqPYe8dDmiKObgHbF8tnQX9nob+C+47wQTDg34199AfK4SjyC9GAIa7t
wIKIOZtXsUeBK5awnZcROMKyQr/tFp+oP+ZQa1KVMQOkzgXlNX2kx3C1a+AhfEfMyOaUxRYGbRGW
K1yJLMBNfC/7SLAwxZVyVA/Cx753BY+dfcaDsKNHxuBe4Qybrim5+ryYNanwWOdl3Dzt5qWEzhII
Wrh6TEHa5zsaixopOqb4GjoDzyF+OPc456SX+kAVTyIeeygaQzYCSlsFxdZFsKVUKTZvDL9XQLTU
sWTbgrQCdVEEL9G4Fiodx6t0D2sEwvxG70r7RFRj7ZEFB3l5RS/DDx6YLWuCNLL8YOlFfeK0k7kK
Y2SMMYFFzdvsGEDZCwtjxPJlLnsBVNgKwEpgU/c29MCI3Zbf+cZ6iE0G6yHuc9yfwc1RCOO2PVsk
pPlafr+xtc1qRtIMvkbAeGzb6xl2JkwSX6m9C1gM7Myi/5H+2ht6IA4wYc7wB8eJF+yPQHvmvCc6
FFhZCFhmiE77MD1tFI1iCTsfP5BXZXgg+1fYZzAXBlZG79/y5qkgvq8BzCvOQDHC59sy18dFikVD
yKnMnsmZeDvwnpdzkL2KRamvYabEi6o22SvHfvZapwfqM2hS+GPQVe6jmcI13qmP6mNf/4HWpWvC
dEmp1jM9DaSEPZkFqUOMKffUp1gMQe/ixDzR3BwlcXLCCQNW4sCkUMCtaqadLfYdoFtZLxYv7CSq
Bmqc00wNgf1RMkDDAIiajA5vIyyOZCvUMJDwqDyAGf8Hb/pvhwfOvoE08umJ4/EYXbBnmKKrBWkU
YXgMO+r8Qk4mXJrKcxhfBTRYS49FY9xYPjcyc/gDhTDxhTiy9GNI3XwdRel8vITpH6Y2y6ACOIBZ
ReUCCkMP/M9czaqTKk2KNOFQTKVIYtDfRZd/45HpzNR4FXKjcxPhAMXHOJYP1FdUZocDnyvjBUxJ
4PpB3RPhhmtAOoxGKhis1CR5gXUt/O559StOEu6E2ZoMdzKsyVigEMqMLPczsswN2jHgmBePkZau
aIhOr3y5oMIyXPuJWRAjnVwR/iLgEZAU4R9MVkBjz4E87VY3SeQpC9IWni0YwPyFOeL85eOWvgso
FBexmGYMp/vrwcIkI/WBKnnxeH/NxWqs4pzicjJzLF8PqgIInzOkF7elDh3reRksLKczRzMHNNU8
BzTLZMrKLxArcusCXq9gevBsQgW6jTjKBlAyYANBSoLzAz1nmBk6Cq04DvRwiWZ6jkRBGqrQnSjF
WYygQStvaH0247h2rLWcri2gsSqp9ng6xCNOE5U49G6o71caOWhAiNGN9FAoGAuAMbP8CrI1cHik
7iT19bwFbofAAVM5sD72Efww55l7W59v74Xx1YNhplifwNrjxga+7SmZf5iFC5hO0HgG7AE6mHtY
8q4gk/JR2V/ARmBGmgOrpxwf2F9JyeQrfRV4i0MZRAHJAZNjz7eQRM+ihBI9lvk8PJSvOImBx7B9
LE5i+JWpT035wCN8D9eUEYIjtib4dgzFpge2tLYhVtZTTquThmyVbhBoMKgSE/NBoQRAGwslWo6y
VvCUBYxYRiauDF2oke5Af0JUPZ2e/Ctwv8pC4M508ootGFCkZ0geqB2L3EBQO9b+LIA7B1O+ee3H
EOqwzUCQ88KzYHaqgazOTn1FeHaCqiB3TExRxcNYhJkT4GDHWhzsbB4kt3jek7m4QvFuzHJ30iCh
XjD1tRAjo69FA4YqrEamEvD8G1lQdf5JAepftdAoXXUf2WSH9+ET2bPKFaNL4UG1TCyhdVhmcp45
HeaQwNq6pnTgqJzgAccLZ2tCaoWdPZkWR9xZ+N44LTGvZQG3cbxdPieeQKIBlcDmiRsS8bUW41mi
UHkRVy4XzGFa6HlyOb5P2R2koZ5scx3+B03JxmaTOEXKKWqGsBrCDJ8rKENWQOpmGvbvfJwCbJsX
Bw3dHFunoBj5i8kh/lINBlH4DfqYwCLkL3q/+QbuBkEwt5m5lYyt3m01+I0dLrVb8ACk1p/Y1Ovs
EvPi8jX17+Wj9wcUJR+RObYF5rKmR8BosqOyqxNj3g7ZC8GuuLvBriwVI8LwpAumE9uMKot9RXqR
XqjgQflaQQm2cJU4BeYpYGZscA9VYuOBLpoxYp19BAGzsh/shYAGwPguFayA1TD4nE586p1wDgSL
fgblw/GO+AExTlEfaRaB8oAFwf2WMcVybDBmWGaa7DuMGdh32HTkg316B0hAZ8MmZIlFfc0aLExZ
BCdssrwm81mXF2sL05HFYJVn+/iiCWI2gAbdIycjtYFA85jB89Xa0RQ1neiLuDfOZ3F7sHLdo4ih
gsFws6IEjDgiRH3zKuBU7HBk5jWFmGSDs3CTwr6T9xHWXNwW2k79amdjrbwViDD2bvTS4CZAALSh
9/9LL2bbBWPghGZTY5oHPC9Yk8j7oCQkg5L0+0Tv1yPavEdgzgXpBG2AWspsGIBOYTZH2vwM0FWx
gw/HFBkEaViRA1nWivZknR7jUo4KO6rsqLYjFYGpHXUn/4TCl3oU1uUE6Sddd1pi3ogbwwkvnmBn
xecyVtuorKJTFWXUs3no4L6Pbfg1lMCG/GvryjYiqfWlIRBv0zqbAlJdubOMXV0gTfXOaJNvdxNI
W3F/LO5z465vV/fKjgPVpAxZO3+5Os7feRTK/WJqFJmYhYrx1e1AR8+1YFgNF5hpEPRhoIuFPiwD
KFyiEznK85td3q/N4Am7G2iJMe+YBZzJmwbO5E2DaA7oVOwIyy9WW0Z6IAkdeFROK+jSSKqceO/E
1zZuHMxVxFuuoJ/14i2r11C+hl0eKQNJgnFzJgvJrYKR8Sa2SsSik//i1tLMvWdMHDAJoLcQ1pE9
Jf1pxZNevfEY0QizaJxphJl5nYa7BQKGakAp7DwrYTODJRXAwyWSSGHiTaB2bEPuArVfg0xMnOD4
52PqN6wZ/YKkLaNf/KxGwvD+/n8HLmTYEWPA3GXJgZzxY7cXmkxtw8nbAgTfNpq1NljcAR3gzDrv
xMlrYOBTxgqKEHOlUgrCvSDiIayxpjEi+YyhfLJvkqudlOVaTTc3e4XtM9MPEmxxp3hJOeCY3xND
RbfrS7bHspHDy2KVUMrIDSr94uLnGrJqRjFBj1yMDAWs4cPjxNA7xMlByaLiLBYhJkof/dgGKl5v
+m76oOaAUgMVVYsTDAWAYHiDDXgJhzEsgayC4+A+MuUAsjjg9SnL2Pph8Wo9M8yFQj9rLCh/jA9q
XkaFS1FwnGteigIQKeoCGBQYkXG94YCz4KNCZMWCmHAddXNpN8CXTrq1G2JmtkO9tldnrmi2xUKR
q7vXMM7apOWmH9cK7Dtf44sGMoMbbWK8MENd7uWTIiKtud3ZBtk2/41qsbGkLQNwhWKfh9krNCCY
Pjdfvv+m3IAMA5OnV18vFphhCCJ4BaSTheKD6TGjY6jDxx/jg7fFoJpcCgaytfTRAR9S6ucxA4TL
DF2krRhD8wIYzHmgs/bsFVkN63pYX4e1wj01rC309+Y6s9YjWyvOd+M6H4EQ1oW4V9zJV1VyD8J0
H14pOdRQSrqXdvI7NpWTT44SAUcGYwsuHA7jrW/gG5OLVfGVnlTzDJyYsR5D4AQrjSGj4zovrTs+
nmFHgBgyMMTtEVdaxLISQwE8Nj2jYPdGx0b8u1fjNEzW8acKpdu1IZoZcd0kRZPkTaKN+MtBmSCi
GRJEkhU4Cax7FKYxOIduJter20cNpC9k8vquOwqxfNYxJfbyKymYm4npRFy90v037PlMLmaDrSPY
O5ylV9TY6etIDzl7/cPAhVTrRMjX52DRfhZLjn9szBeIhvloGUrfIQObqO2jkUV6T9jyoJxjXnU2
xLURT5l44WmTKGMyjEnF5DOPTkNUDpGtR2Yd61DojNjo4y5L2iw5Z4lJ5DtEV7gU8NhTN69J24n3
p9hiXnqK9VM8SZGsRSO0dU3I8u2TUOYjy78MYcRUgQKHMDMMeo54CPsV+QLQ2WYzgB56OBNIVKzH
u/M3lify5I2v55s33nY3eHnFDo8T67jrgSC7rQLNXcSgKNQgXZTXUQpFL+VlhyZRYUPYDuHxCLMi
BCNwDZhye6+ePAXiHLOWibLSA5wp8mCYY1QKqtMm1N6xLQABwbdAeQcnqj7zFkmhC5zkEDXNxxAe
tz20Nhy+OLWpKN0LdTVp48BIjkCS1BGZr3ejNiMOK9lfyNdzrS/VEX/AAl9iyQ8Y79TBElFELgtm
G8otvuyjC2D9BkSGQAQ8cXpnXeAs4WJwUh3d6Wv/l5S0SYpzDVekuIWExkcVaqQo41hDfpDlOyek
1QLVYTXgIY7nkSgxe40BMmGzcWXEJYXcR0TBANiffeV+0lbOpgTlMTx1Z3gFgmhsOPBKwIRDMKDF
PahSiOAgNtszkBYFoDKHs+HR048ivAKfjvQVeT7olLqtI/6xEKrKvrwTsQqbDiOQV+2J6Ant6cjW
fpbC+U/U7Vl5ZP98uwTlsKuRr9d+bacuNkMi5iXgLt7S2lk7J9p/35JMO8yqYPtZoZwznzFGgyRz
p8uYRH6QfHt6Q0mvVFi8oDZG7Asux2+gm36xHR/3GHnwYa8bmj+QSHqH8x8SL1wDbZWUkPTZchQX
2Iy/2uKSAEVPCjBMy0gaSVBvi0xpENsydSF/bEGJT/d4oPHvNc1H+r44EpIWU/2YJrJiI99gyOff
Eu2pn83Z0HmzyDADimsP/B107B1Ryiw4MYCGwgKQAjqAp4zO/si4CyOb+YnG+O9kxWgzhOlC8YMa
ehabGzN53pp50XwPRKlQk3HFwoc/FcrUJbsCZaoIDIOPzMKVBlsN8Cug9jwk42bXQxqdTe9Qa2Ni
wKcy4W8VtiIKaIc/3A0Ais5e8xGnG5budsbneBF2PUtY3Gyqpsp/kM8TjoPPA6kEiNGrKhNEdGTo
Riu46LyAN/1DuRNmAE5CVBasbhWreKlfdQfeQYdOH7H0j8I8ZADWmaLqSFgRSpYYmfrtR1qDs6A3
INoHG+1T1IJGYLA3rsjbRuo8Q0+oisCPGFbr18S+JuNcxJbm+mSuzwTjaG5Tv4P3yM3W3G/Rw+XS
tj3vSmV7lba3mUk2XrbqZSsT34ioWd9Y1lqaqxR8+pK/Gooq5NGrFJNDXHBDvQuVOtQzPsGgIIrs
RJHPlVsZzyrUOs4MTPWgMRGh5p0wTJiXRXooLmmSWNRwLLXBzmJVEJDhEkZj9Fv1NT9HQ7/VYCIX
O/0GpwctcXRuVgsY3mPjZAdWHWRqcNRX/dUFPAeWISHqyRZsVxAdliGD74DloCaAaabeouyTa/N+
gwxCoyqaw6U/XPgYIBozsUt6Gf6AazBMYzH1pkJgdQkBOSDtQ0JPNwENqUDTc0OIzTJ9L0wXATPh
YYVxkJCb/mEGz2AbEoNTbJm+X5VAgavwdcXS/ss5v86Ihv0FR7jbr0Xj24kuCIYD1GbNSEB3u5sA
ovKQ7AaGWF+n5hEWLmqii/jrYCJ0TGNPfEuAD72yzwmv8oyHThPuxsycSw3rEBeFkinFBh5vR/d2
vQNZNm/R+P5dvgKBKTcsbYKaWZQl/G6pcxY8V9kJhFc2NygwhA+uy39V6wVTYkv2z44HzXf8osim
z8atNwMk7N/lewA9WjAJ6c89WDcoHrDuX1SxWk1i54qge8okmrML3X8rlE9gZ/XhJP+BFsI0XTA2
6UT6SpTmJ51Ie7y/MNNa3fMpMIC8vgP/Fcpm+dOCXUkEKzDjnAB6j+TrCWC3nn1tgTuhBjNghNYL
CGowniVUdY9Jh5gVMxyXz0/ly827eg6ZItAKAEMxeh2J7FSxkAoZOtLkWOiWSOf66TA6hIDsQf1E
Vso0nQGlKERBZIV6j0rRkQiUExK3C/JZBpxCh9X+aNiDb1AkshiNZ8BwuC6mYm52JB/4JpaihLcb
A+iwg3mrrpi4tpVXM2NjJy8DfV7s6rmN0SSTcdFG+uWOYf35rwVx0AnBTfER8fdlkBLoO6/e8A1+
501G6WL46ryoACn/KAIp/2zmvV7q/v5GB4Mh9wfbm2yP++O3JuxOoixUHMBhd8K+h3nrCvFrhYOc
r0lY3QT8iNHwlx8wTaLEzAju6QBfkPEg30ZzhrBV1Jr1vCoSyzTPGjyVz53vPpebrYVri3dEf4tC
+APc51uWvJGcnh5jSt/q/aPjZ47fQGk7Qjgh6CUo+kBDVK9C70bWKoKqOhNml39M9mwJXYBUrYCK
HHSo2wHGsAwv/OzP6UPDha5nri7WVYUU4Muv9H6c9SA5ecCYx0qY0RFv1TPtVdddH6uv6bSZmFLY
mxYdIDw5pIDQ40IYyEZIRcN8FwyaUM6z1+Dm+1G+Iow+vgodwjtz+hlGBLI4vnIR8bWbxe/FzLYx
n9SvPd6UvXQAZu6qWL6hog8F2o3WM3s69gd4CpiMG1AVmFqDXpanSP8CEwEQYe5xe5cpUvwDrHtA
kuxz6DcAPyOugrQq81iCZgsKgTpjsoCxTAmkMbaOiQx7iQzS01rG5qfAndhFWMoCSqYdgb3BLXrD
2NnnJsX2+b+bVFNCAyqIArcg3B9Oq43xBzq0hc19v3YIiR/WzIyz3fDz39iV+5iZK7JTVjmvEyPY
zD/jXsktjhsEoeNu4cSVQ6/tGT+3yuX/O0R36yZdD1pyrhBtA8UIbKBT/g8bAA6p8hA4xJgWOETh
Gn03cHe8jP1d9k4l2JNY3ENG75uqWI7tV8CshJmcAxOj74CQTswKlxb3qkeEdJ7SuNKjgq4gjVM9
opq3tcjUIgUKtCbMEo/P2G1hkyifhV+iBla1p3z2W8pePmHKV+H2SCmcXl0YEigu5gaG4tF6YrBq
fFHhYmTPXBFs8J16lugv7N+oalMNbSgh1ZsUtiZTGzwGsSO3hHsMln3UuB5VpUVJ4LXSbyJorUUM
M2UkjjIECbxsxGopJShYsfzIEcOemPTiovl04WY6RRWLrgDU5YkfbchBKogJHI4EfVHJtqsXvMlU
I2FAvISf8U58I3a+KOwxr7RHz4TPRAeB628rBsVNRDWNlSVDVAooHcojNoKU3Hx1tHsqd5LQmIGs
GCJjhpy+lm81vkHg2RSROAg57K+ioMJdUNL8izB1Y0aL5DL9oWrFn2YpXBcNJrUhMrxFg8lMGQ3m
/oORFAXXnf6BXO4yWz1RoWL3whoZvyGohSkSWPA2Ifj5JuQcYCwcBhkAcisT56gyMQIudU1gu2Ns
AqTGFxgVeYzj0GSJ/EYTzSbeCkqIixA+eUgJccS1cJaAqm9FxkHusY2NDUuYc+3BvixiHuM8dxmd
/pgWnCTPtgjmFr8g7oeFZIxVD7+JPxjhCe+g62/czxGjv3lB/Z3IQeKqodOZ19Rh1uwqODmAKcGc
f2BU/WSBA6hiDUy5YW1KLo6G9uwxjru4dfZ0drh5yYZnkm8m4Y2MF5p/6/2nZr82YoWMGibMjsei
dVvaMxgAxpd6e+GDJHOSrxggpp97dnjkGs1KksSjQaNrpNGPJkV0ujwbKWYivgngMvtu8pA4QLBs
rIqvEpdDaURqJ2Kizh9pt5gDQLslSc0hSHH+2Q+k73xZgMLen57+GTONEsth9tdtXiI23ZKIiREo
brFECbLOAMYd32ElvPW44bFBkledFKUG+7NzXDuUUtCqNxacnWnDIXH8uHyXBqc4Nqqeioxq72Vk
w2HOSwca4jXJz4dxocdZTwY7gLPreP1rQxdXR04X8X5SygB+9z4yyZDS77T2TmZ2cPMyVDzwccEA
2EH66NhHqb0C59hbq4z9hZ4ZX75UtOY5lrz8L8PQ9aSsB2VdHteFCR09ihZ7Uu2fQykEhE8u3n9u
thq4d34nCVZnMNRBVwc5U05kbPDSqhXduszmlEbR+Pof3OIwqHSFG8F1IxhTo49mhZVJgo+72AOc
+DX+KfgiYooYwPalcoJTR55RjoyGNk9MEZghHPQnCjTGsEf0qa0L5QCMnnOOtSRiSQ62DycHRBlY
GZCdQTczU2ZvA214E1hNANsB32YS6AAyzchu4kE4/JfFb5MCvat8meA5McucmYUMNWEWVtDuU/5Z
cDkJnflIsZSGwykcOaTUlfLTIQxAHnCNzxBoK/eEQzW2Yf5flQMG7QgRELiFItCEFoE0E6uuKjkx
wXNi24lPJXMD+jWvZR+Gf7+mLPxAZ3ReU3Tr6CpCZuAhlbYjuySOfEH7FFX6PJ66wWznvM2YrTAm
ViO+Ov2mfGVSwQnPMp8YFatfXJf7yyh4H1AeHWJ16CsWnt5CqKWvUGkGtyhL3/ij+m2YtS5g1UxM
WcyQ7xWVBlhcTkJCrmDyoJaWCMWpr8neSRC67KkRfAPSwNwALtMX8SnOa3GTwFACNwkWthFIS/IO
TrvXQ1Evg7EMuAdYp3lRdDpsqug5JjC/dY9RgAVCuUq/GgpLHhPGzEbQTMHRDK4TKj+xbpVYJbnB
aWBNvt1CuFixE0A2b+PeiYCzBy1s+lC/hkoeFU1UC9AObXRsG8gcIHQlhY3uG6Gpy6b7udBp9pN3
McSyeVb96m4p/tI+UIguU4Mf6j5iSqnzygKPEkRyQe4EPMeMOlLEq2wM9YaMbev0sGcKnAfYOW9t
TMuxlmDvYktznmyILDxC0PMgCjANtf7wdVTENtWyj4HNfXZHXEo3bDP4ArPTCAtp3NmVQNpoIENr
rfoLJeQfd4P5NgsOHEQa0Gx4JUDZ6AHBsXkCWUDZ6dP5f5jxNq5fklhyGeRU62XQQpovgRB8KnvW
hHYkyXWX+5pFeb/c1j239byW4j6fsV2NHm1N30kniuSVySST1RiWETcuLKNb78JPNozkEpEw3Lvn
TxVmJDgcTvqc6bNM1IHQT1ZOohD3ApYW6EUo6yus1llIjMdUWK13NYkJ0NUR/heFdza3Rb89zrNS
s9saxlYpt/AwUfWhGJaQiinr+rhGiIuoBC61THuuwID3CulH71FhhOIrDtRAfXAjIS8xuKS7/ZR8
Z7f4S8lEwYjEAfH4MaVeBsQ8nkhrU06WdFW46r39hEbkP1oSWxisoPFLMIze4BMtT1b9Bl9Hru5Q
FgyY1hxR/NEmwjN2sx9kBxl4Efj/HW3wWY2wB+lJNafGhuuK0bIc3iMowKkC1jbNKMwBLJTY26DC
8q+uBziyEHvyDSJEKMEorFB9MktjtAjzCI0WFGbaVPbYhrnXh6UHKYzbVJBuLxAkp53wmum9ycWu
aBQayES1Y7udaY92XNyS3IkNvNic2JGJR4jNa6zbkQ5RSzA4wGlkRh7ndQ1fI56qpNjHPICGjfR8
lZIcmxJD7N9u+A/4NxgHDmr1VX7ID0u93EveTUJlJurl4blRaVWF9KfA01uLHM5hTA89TV4xMCcb
cFpjHFZK+AgKOgKSw6EPbkL97fUpkuFYquN8iPUsEbTaBglD0uCUE0GshRb3QAQk0vgLivgrm+9v
BCTq+NM74+Wv/eCx5JOnIOSENUB7WHplQ3fpkWyYQvOSxHJe74BIW5Twl2Qs18Nt7Uwba9oUw/aI
sRTezlfX+YRMYRZEN4eQKWBSlGbYMz/1bt/494/YkgN8miGi1SWhvKdFoM0koRx9Ku8SLcBZJJRj
4a8PboCHyJHP2ZW/DXIottKnPLjnGyrQ0IR10gnRwlEojH5FC0K38Ngh7OHfgHxAHM25c4Kre2Ww
MGc+c7GYgZnY823aaXOeNtctlhsUKRQVfB4kCxiIJ0gQ9k4Z9Aj3+m2B3s+BA8ZeBA4o8DkIIijI
ExTrv8AB9OLVNv0DecEytmj+28mDD0KuIctWghanN9T136SGsbhP9DsRUYAjOzSIPXaAq+4VMNgi
t+uIabDHhz5hkwcNcl3TG2NHDpd1ZkJP13WPDc6VeVUCe4fHtn4uCAjp47SPbXrb1xYSjxGWUMaw
njJCUrmux7BdX6DCeXLtntn/m2TMkqfMiNUxGeGXFOsqjY+P0+eiTNt3W4nqq6CSoWZy9+BnNBjs
13OagwTlB6LLL+FbncXxaGAIY4bGKcK8Vr8KZGBt9CjnjTVuqvNmGjfpedONG/7O/h4R/0LxUCkb
qZqIokNVgYmjsE/AOwHFTUYegB6f9VijK+ziUYpu82oZ8HTRjRJPWnO9HQ5zY6tR/VE7c0HMBEYc
/BhbpEwwGJjjRslVOLml4p5lTAxoLcQ2zTJwT5uJEUdZaNNAA3Mcl6mTkaTdtkxT2UHxFxBa/JGy
4x9hD8IOoCCDyf0tFqhhRvYb9qrSahbVKQ9Vvga5gzsif6mAiRBEGIzUIilJ1rAHErRJ5gho2DgL
r8CiMKrqmTZDqQXH5shjJ37j9j49QJoCJUUkQQzYGrCUX0HRtJ4pEzEvQkkr390vvnVsu9MDFSMA
q3oCdgO7f0Ixx4+G0AqEKH8JTBDyLu6kpAIU67xASL22Ob6Oa/3ICFRcuIVcD3dmIddjBjV1LyVU
w2OYM4OakU8SOGEq6pRbjFPu1XvoQv/RTfnp32nIReGSwcfhLiy2Jnclk7Nyey63mCeQe0E53wOD
ME8nTQQ3ijMzSM/gliAZ4r3+Hs6JnSao1M72n65dIXZEJAQIvL/nORpTzmboxSGOVCC/qeniS7VY
U8UEhwpgGPsnGuijn37nW/6W1u4aMgpueI+4baS/I02MV7XtD7ytEe+ScGFTpn3EM4nES59X+8nr
zr+X+1vWvcvnCcfxI6oGwGY4XfwUHj5+A7klP0s++g447ZfxwCEKA5zmKY00iEZ6GD5cPrlpuQMN
Bmhk9nQvvGG4TCScEn3SHwWz6kp+AjB08wjItZNcgGS+L7/ZrfcxL4hNAioZL0aozeioJrFQm3E9
hdSMdoQahJfg49650kCoiJIne4SwdMEI3kn61pgx8f1Twzztn5IcBh9gGbcgONYp4JDFUa4S6pb6
ALsSlyxB480Y97tXoroalNHPi7wRkaLzzOm7DNrNWazIoB3JPhqBHFffm1tv5APkyTQTxlj5rGRA
awB7yYSqJNLtBUyF3OCa+Xkr8Kqi/UWqLiefRUfBgrtTIveyEWD6uuqxxo1oE3j45HfahvYWXHgs
odLxtAE55H4KLRR+zQbOquiC4P0+M0p9TDe8ckp5ITefXQYdPCQxGpwJAsafG5Ji//gSNm/wgfEY
hBvBoqzENQJ6xHiYksvPyRJYM45daCggSfC+FBxgEVOMvxoKaxQaio31QWfA92M0dLn9pcuDVQwa
DquYhahGuwQb3DIAwkHBEYlAWcWlEh1+5pa4gIPqkJoJCxzLnQMscV4FL+H8A5rO7yIsEtUMQhOR
7b2hnMF4L/srUjBn9SLyEH5N34ky48Iug1ay/YvIU4EDUvSPIl9TWH8EeF88AlIiWxJiI/wIB6Gg
uuAkTHE2BhRLNrIAK+7f0Pn3b229I6MObhpcVOja6pPTCtYPMwRBDpZfrGeFXDnsocSdse8eZe0B
rofxAYeaUi0zSdh4Rh2Pd6PwDvnAKID3gjEDElfweqRLEpIzRG0go9a86J14E7RPePphvIet3+Kt
B+2HxglnPRaNU/YAOk/RbiNLkwRiTskOYs5a+lGq9kGwvgRivkDy9deJ4HckoCWZopGMkUwVJeaj
xmSCPQfvkkLdDK7gkrQ4lo0HuorxgGHA5YfOgs9/6Sz4/MFs0d2JDD3eEh8LtRWvPI/xCMDn4FIk
+JEnl2PMbJC7SP7nQsC3kA/yAeQX9V4+63owH8HnkMV8YjEf0TBHdpilBFz0McDEdDawWDwsIO4+
Qoqj0aR5Z3GlUAbSvMNIRrWK/WaDtBBf73Rba5urJvznRo0gxjhv36qOMzG8QdWk0yd87Ad94OXK
7krqnDAozO9xrDCgBIWOEbh0nvXceWr0nLgNuqDhi8YB/wVcJ6FNSi9QkesDDgcs+mLuJmnfCJo1
1Hzka0xsFjYf8kHYfFAUeYxAH9R9YvdruF0qsfGE76FfwzLPdnFgwqslgG6HjRHfA+cF1EzZX5Pr
dyiMB0RoVX2HQ0eOMUdoIaom6GQl0xOE5zXnMHxpIF2UD3gTCaUW/yEKY43y66KHBnzzXHjcIQnF
J+cmHbI6uVKMoHTn6MVhl3ByZ0fnRJJpP4i1nHwNcUXoo/E+ZPvUZltDvPLOId8HoABp6SJ1hvlG
m4P7HqiLMT/Qx+IRmwicI+C4IZIUZrEHGYuT0Sfzg2XpxOkIJ2lJ9zMDOjtNIzlWpNSSig0JLMKD
4XiNUrLkITmDnB7j6wuqHsieENnBcFOvVTfEBhyH1xoMALt5qN2Mp5CAS8LL2uIZhboeXTFpxdkL
5/rZaLuzhdvDZMejLUBejPMwMutEhscy029+ZKYNWLPOIC44bqOErYfh2BVP69naq0Xa2hFahX39
uLM/cqSU8z9e/v0VoSBj3Dcbd9b01x8fi3wMulm8bgy6DVr32abb4hc/6QvWa04T59i+XBNwZjVk
EM+WiSAEpv7wm6dk64GDMRGWGcxKePagqyEMp6usxMB/gC0Jr/xRw6mfgeJF+JlxDfEzMxgcnnGg
DvGRA1dW8Aok+GVVVDy0W0zI8UTDdZw/x78O2oD5B/s5Mg2VpMWPEVM03iUhZyilAxzXiLa4iFBA
6/HyBgWhn/kHAwJ37lziUka8FtcXzZ2gaYqoMBZvtMGHnFOFX1u83eIvSHZb39XT3dEJ2wAJ1/Kd
WpyUKiypVuP1ofrpcZe9BDfuCjSlrRXzqkzIiaBFGu57i/kbs10YHkRg3BB4rm7/4mb46Q2Ehvka
taQLcJqQiSTe1eUStZcIY7bSii7CZUCwHbDmdzCVe1Mu0cVCtRRQts4BGVhymJeAW2pPQ42VcScw
/Bt3DQZuyHyLqATsYzgc7Sf876ILlNN5DddomldeRgUkVMlXE3z/cCWXLe/M6W5B0fR1kBuOecoC
AHvKAtgkTAgS03atN9KItGKDP/llgz9cb7sFciE/U7033M0t9IocsSfxdYCDcaeLiMxwxBUoDY1b
SJqRkYZWirtMmJuYqQaVGbRTMEwB7wjLdBtiYJGkPARtkpZJUSakEFwZSV9rl0SaQtmOldf8JYbS
NILjFNh8vc8HKrBgbwRnvg1GT9g9XQmCChxiJrB74kir8K8Osve6DhdP8X0jpgoYnF9B64gXw/zx
xgv2J6bAENNJDfEs2atNIU84MeAe/BwbJRRLzQps+MNA+VZ4muRqZ5QERG1750ctOjG2/bZJ8GKw
MLj1x9Jv02yTlidNMFNXHWPX3m/xFJ9XntB2lx2cPxhtXvlYkKNX3Bdwlbt7VEW0bgMTOhVf9qDg
W4DHyas9gsQbNeeu13fZbWe1u7MB53mblaKSpmY9fVJ4Cu5HLTwOSNl0aaIuuDciYYF1LZwi6KRE
MwXNnLQ897/MaKrY/NtqOQG3er8FIcAlfTK5mXYY4hmwTwxhiFfRlWd0yUydRZigwwxwXgacD4aB
NAuixxMLdQJLVMz4eX9jESCBCysCedv35B/HMC19OBtof8tXXmb5KVpv3LKATBmVoL/ofGI84Znf
6e2dlN/V+o6uoWJYEGLmcP6kNKfAH49+DQwPPU8X8jjW+F5gY5IF0Dk4epp8re1AeuUV3RPiA0UT
0uT02cRAlxaBWr9bDwQE6f9XvC94IEgggg2+4hm3SKPGd+thEYgsAjFYKlxbLiU0EfpNTG8hhvAj
i3wHpeufuxy12ZtOkTKvDk+CCHaaLjJcDCs8v40lUZQ4ppKNhti0YYKED5P7VUcQIB2mW18MnIjQ
mLNHexFWxo3k6giS8ogJYmFgmfcI/wpiG4QqnXKPVBR+AdX7wO5/IidDxTxss5+wm92ONSmluzf8
HiW2dwxxL56x3zYwoYC3OREvMeM7fIYY3/HoM9JetYEOleWUtO/kc8BFI++E107mC/FIIHoUwsxL
nHu8NyGwqceIw4i0CQWRv40KJ2LjZrF3LU6WI4UXNJOjCFRwsKAm5cB2vSVgtp9NilqY4d75sh2z
rZxtJU1EjGTlpoTKfF6P57WpJceOgJ54aOMBTJ367muPhuDJoXiUwpYj/hxfQSCjxRDjWkJLEoYY
jbMBwkWfcJeRjQm3xjfxnPnDfJSIiBFZBrbQY3Bh4GIEBKSAEHKaM3uBAABR5YSz3AolIFrvWzjN
EW3saxgusampp9DBGfv0u69JtNoZRNvgyNiZbHRGFMRUBGkbVGnQI5Zyy9gjeYxwCjxJuVKclbi0
MlrlSnEKcqUoNQZLLM5IcUyioeB6OSs9oRSx6AOossdAogDHmXoSNkvsfyPzC8YPFXKBwJTw7INq
42uMK4DTJ19rfX2iLcBoTiyViDg48YNYxDqAM04zzhgoT06wf2nIllFxbBcOnEtAXAFTURaLWSrr
DEpKYiHYGzlGOJAAlzbC/I7tDRxx2eHAETG/W/zvGsBF0uHyAPO7Gi5cQJ/PtsayGmqqYK8gkMKl
IWDRJi96LJB7HjcWgyaA+3xIkAdbVayxVG4q8O523Fj6HVvEpN/JrTDzZIuYWgEswDfj+WVj4J+S
XsrDegQgcLxhXh1U1X+6YGpmdEYshnzC6uuDJpqKWW+8A3qaYad9MIrSPpDIHH80Imp+ZIEwML0g
04pTF9e6F3RDMK1QIJCWIcjzvDSsPdQvIPR/GQZYVLCwqGCRhUAQgpOgvOjISjysCDMnIYFORUQ3
fE8PiJ3lL2RQkGEuEPrmLAWK2GFAVdgJOh5sfR3JHm8dGKBWhKoDneXp54SLKy9tKfBhZTGHwY4C
Lj/uG/SneKaUP7S2t4OMKf//o+tOm9PWsnAB/yKqADF+ZRKTHcdx4uELFdsxiHkW8Ovvs6Xk9K1b
dat3u3P62A4gae+13vUODF+1pJOufg83LH2JWD9m4QGpMGiky0aQxx54xjcoeAZGM6F7Tj8IOnYt
4d+yQ4MPh2SJBNfu2veuGpu7KOQZVICmTpB01j+FP0Zk92ZUi9haN3smFVuul/G82Zvt4wI01th5
h4wQkNky+Z77wKjXByZMZNMviKWc9q8yXHfx6RIvxJ42QuV/OfWQA3OvcdLZXD27SoczcGvbMuyQ
dL4fTk2iTSq0QmYrkjILo7Q8iuC32zE/C0BubTM+g1Q7lz5e9Ckk2e7+rGbD4Ai4HebAV4LIX2Fu
ObyQqffnlQHn5kkH6pS7tAM/pX8Q4CVTBpG0KuwTY3Ab0Vp+MjgWloAnnqzlgdlJAuVQCu5ectmR
FPaZgaRSVmVLE72wOwXDvbA0/Zpx9phH1fuLyIblr1orig8dfjdbwpKghmwyRzDHGC4WrYGSMenV
s5Wr+9hPgvEDko/fjiqW9JhXTl6P4LuEWU1r9RMoeKnewQN357v18u5QZ3xGrh0ObE8cafDyMjYT
PleHzFfS11owlQpBH8GDJSmOyk83J+xCVKKWNkhC8EKXte/Fz0q4i3l+NcbGR5TLWrjLIyTr8r1+
e+WLftoNcnPIEtjE8/xAvtV6XhsTZdEN5W+epMalJzEg945pyOcoxUQrnC6orzhdMOQ5Lvr1W39x
6G9Iq8iv4tvXf3QrXKucbrUyJFTjzgLdCoKFaVWZBRDLFWrt2f4fw4zcdNwwsaR6/Zr1L5q7Uj9a
9k2SCuU4faIs4hmK5LvRpq571xpiXsfN0iF+86TUF8MmZKE83NJyUf20wGhW4dqd3QKYNr8FMM3r
sDZQNcoVGUN2ZWS9TKnCT6nZRjWOTsF7o0aKHNGTDqPVsCwBp9mvl6jWwWwI1P36ZZAIjt+0QYEg
0TbyHTlKM1vl/qLDlwsprVAa5pKaIyeiHYS5fW4Yu4xOl1G1NmriQt/a0BpYjTErrAbYgNqYwzUm
rDVbwnjj81n2rYl0h3J8OscpFckmvtV6JdZ9N1MUHn7A+d6OysBDaArGycre2I9mg1VtcEmG0Q32
iMoWpFrb5ni6vqunPM3um4v75Gyrvj9SdYwWHOIbwJvutsEojXCrV5AQerdEa2x0Z41Aqimggikq
yXXDsLr+sLwLf0JEM7nGAs54NYhoJ6Vos5OTarbCcUHHMiTf0bWqn/sjwtYsZrte6hlfo5gRQjSK
8LxAeT/g+96j8X8mz9IaG92m+AK8XRiuQB7s2sD3ms+DK8gWDaQNVpvDg3vVTS/icAxggcwEOc+W
qXRFwXw3NV2tjzuOHKXkebBkHCsn6NwnBLHlrcdoKxWGwbareXd/nzT7p2P/Cv2K4gkaqRiKeu8Q
Au5bCo/vBXId/mtYYWSs2Trii672w+qNV42hVHvfbjyXFp1btnJnjuv2f84cpVNnPW3Phw3diDO8
2kH9xAeatosGJuVexY5AXM3yqxm8VnJ6+bwc7FYKoBbpiOce5s1CclKHFtHNFeIvF6bbn4h/00ln
nymXhCasVZQvtWYrD0mJdNtMJQ116x1/LtU71bQT+TNeGPTIk6kBvWPiSr9GvNaIxlNGmYu/0sDz
dkS3Vs0U+VFpcKJxStrLPjJue06DwosjU/k1G51TRAZgTBfW0qMsDaODS0vqN7v4S1rb7+dFi96v
ue3Vt72DxIioVyj3SuTluh5H8mVUoWm8jCaXUXMTRGbLiHHDqCjHvdEBl48F6WwlvROZScgDpv0u
LIaz5bBy7U2flp6hfyyG/ygMUw94qXPODCdSJR0Nwx7FbtDYhxN1Wxzsi4PZQpsTGDx2KKbHCQww
o5yuxXqfwkI5xflBPWb1BI2GwCCZMt1ts4sFQpoLz9ugPyeeCT+0i4WIgqW4C0VB9W3aiFuYSAFz
/u6EoXY+fdDlVd/G5R+sydrKHNg6hD2H108vVQGEzvm5LDqGaHWH+9A/Qs+fOacKZxFFw5GB9DgE
AZEvngKOzatxfZ9/G6OH3JUM9wa4CBIFIfNpyLTTpg+NTD59zrTTeLKXTD69KHdM5dh5ZsxeuuXM
JaZcE2IU7ITVPqUFtcK3Sxb9dKNKGKq9mDUyiyh/CzlQew+VeSeNz2EYfOGqo/TjA5P4wg3WmCF6
u0R3637z94Ss8WfxxzFznMwJSFEWZKSkOrz4pdj2nB4ZNx1hpVMZgR8qq2QQJ0FAfZj9zKJ8HOEE
IFQn/t4wcKHcWH6pukwYqMcNqTVBkPIe9Bn/vqDIayDX9Yv7fqvZfE7LPlAoKbO0FhYDp8c9P4Jg
mlH85vhHlPApmweA/acZ7K8I4I491WYEJ4j1ZXwVo7sPVtDXxCi5xdCBjYiRka/L1aA2Lvzm2E68
SSeujMwVqOyzKFKrldGTcd3QOBvgsK5+25y+NYAovAkr32pZp42Vch4lf8y0tMV5G++rtrhA0JbR
ZKALua2N5piQpGVYjk2Q9DAI5KlZER/BbVg5fUDdgUGg5AjmJOdeZdMrqpI6Sdbxc039z6eEgMRS
X8uz8fXPbi7erLdVGZ56rcngwFEg+VaSslYalVESlnfX+njLmr97q8ZTpzZ1AHOTIZtWEMWFkzyj
SL/e363s6Rzn8omDLcEckCHWiimfSxcG/uAL72GXPmHn5C4OODemg+aSf8N3hLsxYwWnFFrB1yHq
b9hu8mgtxMklnl7ij/2IUwQRPjGIWiYY1F0pmdqX2TcFEzQgM+JMH0qNS3DW0AqwoCJx+r752EWP
amfV0CKzyl5+Feo/5l+8eixNhnp+UhJyxQ+alKXYmX2IyjScv4Wgu8lMKkkIQKijaqf94nRw2wwu
m0E5DeykNB1UeVKkg92mPdUAQbHvF4v76eLepP9WvVP2qfnS+rh0GfORoMGB0AA1NEw5SMOeenP4
VvnkozR7J4UORmSf3lWzzcK45bLBagriEgbBC6SsrWbJMzJGI2XfEloNy9Gw2RwUmnSK8QU55JGx
b2qvSjorWshKe0MQcG4vpQIwukR6FtDp4Wm9nacjP7q6tYIp3N+M7NMlxGQLFcWYQQ3OjYFLOGEk
GpX2QnoBU6WnCnOL1qXWPcFiLt3/JxxwgS5faDefL7XwwR23/eTSr1b6x0ZrQW/CuscmPDzNWKpl
HIzZcBBpArxToQ1IENPZ8FwZoHbkiYDSmsyjFz9NyY/ZMF3x7A4pB08PTwsgDuVMgNN+F2/mYWih
dTG0oDbSuszfy6+3vX1qWASHJXG9O1WPHLKwFxGyNZwH8Z7jwq+8k9HM1H8K+TPJwRe/hGWnqL/t
GbNWQstZKbyxWrRd6PdQJflj6BwnrAN+THp5JF+wp/mh4WhEoc9sHkR2D5pdNnzYz010gWDUdbyG
lWcRlt7MbQnsnyBSeBU1FZadsXs9hRAac8bjsG4jbYzz78Z5LT+R+QPUTOyjDsbnljHXKzM+uzDT
LfSKhO7ib1abW/tkl+BW76xyDH1khxUbXy1qcz6Mr7sBtuyGZ2SRU1XmZyWJzvyGiNwOPU1+Hl4M
Y5tv6Uc4vm5hwzbLcUAayRrhGnjnRn6TifChUVIQU9pxh/87dgy9c9eOZNV2dGPX1uHUnYnpYxah
BEZa1mDwwwuLiWi02Y0Xu/F8fTdJ72rpXRFe27PjkQ5bGR2JxeuK38SkY1dFR0qqnZuOctKZVrnO
hsWrFiMJl2EPaN1wUCmjENw6RRXqP7da5AHcAF/dOszOtu8JA73W9rn+uEKdngZ7F7EbhW1cOAT8
1TPMgfF0vivWx57hx9rrgUn1Y/N+cRf8ZHxzdtfR3OV3XTO4q3UgKBN+Nqe+hrSSxinKIP2Nzm32
TkZzek2S+xOTd+4TSYy2vBwtgklzY1weXB+Kn/gxJWN97J82fxVz5jUafCC9QCIcZeVQg7hX+auw
ssIdjFb9w6vAvn++Q3ygK08MTHAaQBifbvw5ws8BB8CuiAdT+GVMiL+Ya/B41mThGeaC/z0G7BPc
Mgbn2zt/Lf9iR/Bl3s+d7k31zfaT+fjZuLhE/DG6rUdsPQ2a3X6nuEvXQ0xEkSQG4TO5W79LJE39
QAxQWCHR4C70s8A1USs2+alkz3M/PXJAGqRZ8hnu5jFIHefocPPg611oBoS7CVC6dhqf5VfKRVg0
vx+ftR90QuZMHLTo6yvxkmccGeghetykglWwqNLpsGDiOR2yDMJGccBw1g28GF33mrfH6FZlvwH0
bEOut4ow9UT78M8lBgl9/i4aVLo2ykAnfXXv/Sm0pzs8XvOcYLmZu8vk0krWUX6U+ZDvnYLnc3cZ
JLfoPiSJdZjp7TIzPSUFyhMQ3ZSA646XLNrEpff4gy7WMlpbLp4ryeHC9XM9b/dONXqs3BFCy283
eOBLAiCi0XoQkfDAdRal1D1hS6iNM3c7THAC+rRlF6yXB47N2bO9C43E+/UaZlwCiu0PbBIRaZhX
0aPvvRIZlfvUrPjl7tWWzYCtUoDju/t/1ureqLdjzd9VKO5wbyJ6dHNhdlGlWVMWV8HYlk6z+Ztz
XjLt1u2trLAyqzp7ZNKWL9wmQcPEcdRFsW0s3XlG4IiMSuEctSdWpeETIIMfMBc8MaQ7M0VsKcTc
zt0/fE+5eeV+R7zfpnfTnzNeSCLzokFu2iPjLVjD97fvjUHOgpPPg+K70mptWOZi9vUmT57dxhN/
tgpR0yVMUIrhD3HjiaTOeZxL6tQYwkUHbqwie47+NHaFsQP+NCmpwwZf/qyVfqAZvE6D09Kl8JLj
NV78JAHVwGts2fHs3VjGLfy/u+H9dvqlppmpn6P4yIqHwEq2UP2Xd+kxp509700LpIIg3AZisJj1
zNn4wU7Am8ZFZTGQGfSqu3Ezojg71wKH7lOrG/yoLCy6nMo04XxIEWCagZdy5zYa+C/0yBHCM7Lm
IkQP6YPfqbi/+OCRkMNhBHhkDst/7Xwyje/uXtDB0jcHCsnf9TDcumm52FRHO/665fFa1NYdLkOE
RSNe5Ba8fucTaVD328k9w/JGa7Pi+xHwuKXZcit627zYe7DcNT2ZvcnhJWfP6JyWZi1pICYt68Ey
Kpe//ufsipXE2RXrHVkTjJ/1f2yFp6aoxcHiEPq/zeGvgiM98HQFubLo6BcZJdVAVKQbEie/44kg
iVg4KMQfxWzVqz3EkNUtKBJmtR5SCEVCNVMk0KLdunXIz2PBTCAzVtplBkPnUrBVWqSMnONtvcdj
6MK8pR5PoWeXfmkKSGAxdLyAdAeJg/AyqM+GVWXRlVKFaXF7t2gn1cG0Kjsj2ICsEZxnw+J2WLCJ
bRmgDXfb4aYyWG2H1fMgqQQlUyHI9FTgARZJCdOnIshMFu+qp7vSeryYjKLiqBFwEMjMf+I/yIxL
CZnxhzUu5/202Co9nOfEaH/BmaMJ3ENQ7zkyCEwqQfzX2MYV/kci8yj8CG75Xlwpg86DAmMNtNNt
3Li1CAEXgjDTeE0jcHmcPs+r7ahMxCTDrz2bAsS63A5ql+5GN4a2ZajcmvxhCpHwyS70Opv+ggHh
z/VuMPnjey3fS8LHy2G6JFu1UfbIvgfbtF1+xH5Rod1Pd7E3QIV4e92MuJ0cK52zWho1dWOsxYS1
3Tns4p1ycRfPUG1EzbfWut6z08HwJdzaRgaRNI8AvNeeCvM7DNd1RtK3+ZSfPFA0rwo9qpmfyKhZ
w7x7WRafbLhXFQ5X0ACP/asiA8eMArepM2bvCSHH/Uc6y3lngnTH19LYhhjwWJ/CWFEhj01Wz7D6
lkfRQA9y81TPwHONlWPIT0hHsqKmomZDZpS5yOzXP6bU9q/NMku1xV6l2c7dqCh8Th/GEvgUAAfc
LKMJLuG5SRG9s6kDbsgHMyopwphHuwnRQmd2T5ouG8AjFVS7KCUGEN9o0xk1r38ZfmjCLfy+XP+D
4ic5lqYqDSy13p6gCm/t90lNRhPYnWToTS5A2Re6olr67JZrjcFxOZxqYJoDMt26OQjFwYHlmViC
QaHYt6DEtxqYglyo1SzHRZ6Hq1ZV1GuxxxFiW+wGq4UAk65Z17H5TLp7Dv5LCDBc7/K2PXcsCgTy
g2aVFFxcV1AgWFEaFLvlsrSxnpXMe2ejF6XNpl29/s9gaI0s/s9giOyP7C6aj8q1YdEfLsPmIJ3E
QOTKcZCc+klB2kPbKyr1a8d+bRLPtzG2qqzWCdlSzGZsusN6HGxng0p1ME8MzdtHiZotPkcLho16
5UU33YX1V0nOtyLt7srdTbk7Rz1K2nOWsa9rcI0hUNRZXjsX+nCjw4I09FbzT9FTJnxsGvwwpqA6
oyuuwcVOtRpWYeGWDGYY9UX35vfOiJTdbz8X046ViAzGBC2GD8o6FDqlP4bN7b2hiZC0SAKjGaiP
1ZezABkxbhDAS3fH223eq8x75bRXhPwtWUaZmv7P7eugBew0iq1FLea6YU0E9G36l1Q6Qv+YEg33
t8jIhf4yEzcuf8LxxY5VDqzZ430tTBHs2bzdYOXJUXRYXCoHQ6q1dPde9GuVwFLaVrECswzreiba
aE+xpUWcv1bGzUTyY3vKP1ycw/cqwKvZ3e96211v55Uu4/kyLtbiwqw/LXmlR8KdRewjiv4klMNu
k7S7xKfIvAIiEAx9GJiz3KuKcSX/4CDaXSszpA0KdljE/7dkbLZAcOyRjDXncX0eV7NVaQR3bepL
4rAVMCcJi9yS9rTEV7adSLTIBKjUsJsteWxYxWbHqn4W1oLk+Tp1fW2UB5cwCOtUn3KQ3ZZLec2m
UEjw8g4IXg+TptEtGVXToNZm+xT28Qoun664iMnTmkPt9Qv8EgDyxumvLLB5IXG/Sp5vnwngiaC7
RFl3w2odbzzu2+Zj9FTdNxDPWcF0Aftr/7CamZb1o89ArBhsKneOlOOE+D3ecBjrVp+O6OBPlfWw
wlW7vRtjRefsYQRigxzLIEcinEFOsfeHJ4i2uHIaJDH51QwO4n6DgxVHvi7gmOUfSn1ZPVyjLY0T
d/rKE8GAUkcxJDarMc7BObzdZijh1G+5cKA29u9u9/b0mtjlvmLXtFUyUOblOXueP3vIKqH4Zket
Xmbbew4NEoNgjZeVWcwRYbypVv7bos2C//O3Rl5mSJknVCPPliuBOSs0u6K0X3Wuu7vK5C4q3snG
4I2zUidl3jhp4S7Fzci8cS6nsWkVp3jefbN+XTT9Ecm+W1gHs4sSfPhxv2Hm0DXo4up4Gu5Lg6MP
/cjpoH8sBYLvVhW4iRM9brFXj3qNRmv3aptojJgYtOt/bBcrme64VxGtBHZ5LwfuofY1vhfNANzf
cIEWcXSNa8UWyTglKhpCo7tOw2Zk8TD7b6K0pvMpdyelME9qSGRqcC9oNY0xZOJswmBj5TZCsFu1
+vbN0pyMtlNZfN/oxZCQCZ7YrkuT5FyaTXG4szUr97XKtzoIFMlJg8+X+ywMwKwtnwaaDpSPQxI2
+jVHyZR47TQkYXOO7E5DErad5C1Wh7VWt9KrEttkwlwOmGjQCjU06Nz/0qc028ZrRICoV7QZ8FNG
i6Wq4zzVLiTthCmUslraXD4YKtMotSfPjfrd5dJaTcJulxzitBafanKP40LKiZKTcbfEzX1115R/
FTOPYG43A4QjtmWLuV3jfdXbvuXTJHOkfKU4b/JTb519rAo0SrJq2TJNoi23aMst2nLC8uutk07C
auI4ZMsnVRV4xTnY8sG98yYrtW+X4al/HAL6Q/2emQgeAlkB9m5B1g0Xmm+nF7bQTnZOM7xZ5byo
IqzZ7+sLUrZEyB6LxejtsOjpLqvtR6EX18A+K5x/VUk/M+9rfSL7a8IMi4t843NX7yIRN+VV/MEK
A7PAWLjoFl/PrV2wHLoeO7VP37l8P5ptm9XVWyC+RXv6J+/7/fv1+34yAgRMPlHS/JCFnjbHbbmX
1Fq91+wdo0GVdRxEUCOuq6P9qIlLbu37xbrQTzoTVkT4ewUerM/JXUkqO9uz6lC3p/ebn9VAm/Y+
Y1EsLp77FtHpqUHae7dpQBHuEgiN8b0IwwdZqbQpFoSJQgXC5EPYay+BAiVqMLhCte3VbgNX0MKT
wRjMDaMw8XSUOua8qSx/EhrB3nWi9Kbk3uAMFEIKrDUfv2zUP12Pq4/zKCQZclWayZrt+HAYK+He
VK8+ulv9ie8Syk7wXXrSG+vEoYmwBGHm1CF0U1IqDZOiN/+RXWaclF31LdrsNQTInF5yKbeJS5Zx
v/LUFgZlu/XxS/43R4S7afILBxyw5XXV0kBBOBTQRoZXwVnQG/rX6XCZRefmiVlM2LHT/Qi11ACT
c2Yc3GXHWylAuAHIGX8QtyS392fXJGim3i2cPgMcksRI7PZ0gKi9Nwmox2HdOzrSemz5M6DfPl55
MooBrh5E5r77dNIsJnJSDJT1kxvz1b8jNKPIEkkFJX3dFUeVTy11AYc/8CK9Dq21PK9gP7UJmrG8
Qy/8Zva9T5kf0X00O6YJl9i18LZNfCQmeS0nDcAhIHXgGrFstXEWsGSEtShhtLaQ1CY2JB7nJqpQ
jo67Dj/Mqh5dibC2LkwDgbCzJSBedzSWgSZGi2p921BZTYFl+v7umSEcc6Jdr5r2lkEZ6svyECfL
GMq+usWNLJ95evkrnjaeIOU8/Mzl0wYUVmIq3bsdWwkJ+/5/Ht7oYRXFCLVYtnDDiMlYTtNo4Yah
bh74J4AYWV9X4lsl5nsNG2V9vZcs5WOEWJqcZ5cpOn8UfgOqfXTdVXv6nbbXTAq/VkqLHMYNE/ge
TZvBlGUgJY916ThgpZatsHOUAsIESvNg31yetVThYYVfI8RwxFutcHmUrcQmHCpm6gaCPzjZHkBi
OfDBhfcsO7cHL7l+glk2H6y/TDcnE+1uax74RP+6sgDs/5QByuQMxSQNEU2lysiEAFBz3gav1UIU
RnmTXvW+koxkHHNf8Ei6Lz8gOqKH3Rj4Z6xu6BSn8IGegchVSkUUBiL1ea+eXaoUlVuu2WCDo8FO
94ZyLXBrlEQhzh6bD3F5d0FRHN2Oo0JhVCyPBAGRjZayIKDGZkwBuxUNVBhVGHkcRjzgyvSmqgmO
mvdrE6agQqSN7YTA1MvYHukJS+52AKwCYawkhKDVxGzen+4b8/va/B4JyShlu7yzT0kZERXNjgXU
CWBthjANewpM1bYSMFVPDq5zhuiRZrrf80hE5Zfrvj/cq4/OCBRUdMYKp6BT1z1Lpp1WupuPMdgp
a5jDTBTMjWbFr7BOqGyTeyGZYs+bjMvcaUdnHDSwNzr06d7Qa/5Qmz8IEMc5FCDuzWJbKg8uQ7RF
00S0bO9in72LXZYFsir0U1hvMsKmCueE7bzR47BRGLhvml1afnsPgmIudJ0xqb/fj9xXkVdyCVih
mw2GErUWl1g6g8usqswDj8yJTGKoSPX3smMru75QBVC2OeRtJeSRKUdASGF2zd9r2PNvJaIgL8Ec
QDl/BtU7MTEGzMD9B1XiK3gD8I7LxDLSTncdv1VX1kpq787g1CwcuQlPDfGRUk+Yb1L+df1QUIK+
4F7O4SbLx0lfxKr0A19508n7DaG/awicmXzQ8J3ZoK+61FuWAtRPPRMravNX0LE6XxKoQaEwNkSv
fNP/l6AaTTicXERpKEK+eBFCGgyAwtSewKv+BoKjxzskEgqh2O2UOdFwMx+nGdJHPZaMrlHcOwbE
K25Auar98mVQqA7qO/QOUoPR/DSiQZcOWtmOo9XdvhAM8k1c68MdD9/FiD7XmnkWONkfgj6XwjnX
55Yd0pk+18gYHWvdPpzRVG3kLdolCSAnGxXieRRiN9njq2bTENhYqPccMc6HvHtgPXhkQJTNzpq/
w6TlDTfVVg5z3n24LvOvGE1g94IwHAijt/2jr8iD/s8Q17xpuVo+cKhLNO8nA7wM40G5mOcVK8OA
xFRvd7VTK9cRQld8ymnFY94twj7YJB+6Y2OSrSP195j3rvjkwILN5YmHF5nTT0Zx9DLTkOihl9gc
ukgSXQPI9RfmQx7UgvZh0QzyW/FLlcQlGq8stC4dMeUK4xgWg8evG63m6q+zNRDG0ZFxJMSzlLPA
M57g/Pc/Ntvvh82TzXE6MGIwKCe7ltzzAYrafeCD7F7cu467fpUfPiyndWKTfuknswEPhjOIsho8
GOjrS3VMnSF5vcu5rw9Xi9HS1iZ7qusccBqIP3QKJOVM2YyEvOkV7i8YLnfNTHygjKBTXyMu06wR
trH9+CfA9sAZWEzPT7461EUPAdudzOVPMN0iDnW80nA/qj9OmXV30Bn8qK1QxVmER3bcKvmMxnRH
vIdlQGNVPp38gPcQihZhJ0j8diJMab6UNG/N34a5HlnkESPdnDbJSOfZJpeDc9W36uXb8gt1x1JJ
uT6WiwMSYwCZCnkMsJklbhs3SeI22WyjFZdiwHbXzeRZtcDanqzh5tRejfcSSzxp/i94tyfeoh10
KTF8XE0ZZkIAWD5C92ipUvhmIPxYEzwo0mMRqOWQl1CPz1/gN3PX3TRGoDqu41u1dxhD3QHjjcEF
s2qnIW5tG8Czu3R3dyvesYc8015hfg6Zh1MrcqJnR5kGLx9WfRbSlEWyySuJpWQ9s+rjlcQicgaP
oT9aszzHY2x1+bOujMDG9RlzrfFqOWbbeMNqwNvmNXoO1iH7R79b8Su7i0If8jrvB5r3RNBZa/vv
k8zvdMgizWc9W7d2t3Wp9E4evLbAhePwsvmQnXESWrQq/cL1bz/AW3mj18IS1ct0xTwfPPFz9lU1
VaU0crinl55ByMOhV7oaDwwLqyzs8rBrrb/CRuzBDJlVnUoIH51SK3yVv+2q782fygwDdeCqWAsH
Gm56tknKcfdIR9WR4LhDSMU+t59bIjNQCjYfjTIv2yAUtnJL+vqb61/54UfJaPOuSyI2tpmuq/C2
PLwn4W4Jcmc7rC1jUW49P5+vwWmrUh4La6XDvXxdZRxWuquBJAnZiZnlFq8lIKtFMszoh8uPlWtd
q8Nqg/FLoKHy8URAXRBCtVHw1tvRMQooAuMqhojcEKEI8iEqHq1JXJsIlGxpkc0ytMiwM5HYmPTL
7ioKC3ow2/UK2wAgTHDOAQh7pU98/vNDdKUoNXMnKukMlpyaLr+ZCmJhNc0Tw0+liiXwBBSt2fNT
zatEMEyEeJr26P/QSGb9RjVeNSAQ80urUuXvGu+v8fYqsTNeZutQjWuKU8f3JS7v4gtW0y4+Gzoz
87F4nEmgaTAixOToLXFJEaRmvStkYqCYbteiwRL1XJ+Bbn8enAWsFGV0GGn0fc2IrUWessfgJ35+
rT5Vn3J7blIhDt2118s3wwsGjKXg4r14lhXHxLsIhkzbV5FzfCnEj30j9zH3YPS8nEogGfJg+CrG
hEW8tCdNhHR2Gq3Jz1QRS0x5bVNHNngbZ+tIctnbfDFupjR9IQ+N0PaSceOtiRUS82ZrL75K2f/7
K6JYKMY3YVyTty22Oyu0BJTemw2K8cpfWCt+3+OEtE37XsrKsRf/YyKxpumRxN2al37V3oimjh80
Ryy0N7NgIJ3cBhSth24x3hu+vVWR9whnE5PG1r4TXXorQovpY/k75+7oG8TALKTNgjuVDr/zq0rX
hxnvtXREcutb9x7cZftW+kVg9VV0mGIR8oHyb9JxMotTYpubu5eFbEjvKMdXrOhZjA8d1Xrp01J5
t2r9Ltz+Yr2AXgvKC+5N2PIl7Ylh3rQN57UCnfdHWTvR2mT36nzXc68mUJ6o18RMdbvy92SJoZeq
xRdsL8kUaf9IGYHA0trs9C9hzRnFphKaurO0Wzh3p7tu89ytZ6vBeyNbDZDEn50kKfW34F6myNl9
tTeiW4ebqlT+Uf9ElzayYnAoaxH5l7e0FYIWv/H9q9VbuxKLv8FxOrydBxfa7EIfHsZ4b1X/Ll0x
v3dneqjAZ+rehC6ydxmZY20L/fO5fzz3i2tRAcGs/gYweNy8Nz95d9J6bVuc+KvHzif4WiBBgedM
lknQQJohTevlqV6OCm4DtTDBad2+fDELtXlMbz1hI7TyF3J5Ws8Dh5JW0efajLlUBNhysGoERQtk
7gpmypC5Szkgc6VyQObOy+Fl6YgblpbDw6oN0a9/kQnQCJQziwsuF8dL55ytzaGz+STsLys/v3tZ
TjD6fcsJlkv4L13x1tUyRsOwgDB8Gr4aHFX95iYC82BZGkyPg+ZiMG321yXskkD4nkYtnYzB3mQw
Lw9WvHBP/epsULgMbqKdWyV+u9069fgteCdwNP7PO6G+zhyGP/newJ3/P6EWk0o79yLPxyi5E/n5
7fgW/TF1yo2Gj5wVzGfS7u1P4pSbM3rruRYo0uYIFqTVKOG4CEkne8ArD1ManpB3UmS+KgBiFlbK
KXLar0+DL+amSvjbXzGcqcYRlmQ1VqiKOkJLImXtcmysc5CqjVeX8cXu9FDS56ia/k4RsKkUPULQ
3oVflB6McJNj63uyhc3CdO43bMXlZdN4vZd5LNa7+SSiiMOPqIJhhG/nxvpjYmHdmBXWg1um791p
SdvL86BOEVsNoQw20VP0rQF1Tu2ygyq/swd/dxOCBFW4xEYSxdm38n00OL+ipyWjuXqeyVXyi/ud
YbWv4hO2BtRArroKZqSJNKs4TJGAjJVb3PtsLyE3oexseVgXBlIuLhMTpi77E8O412V0n7wLULDM
So6v7GLNtSsP9aeLjj6klxlltzjQ7rZ/AybklM7Betmmn7wXT5+GLfWgGD2fvEwzsvby5VTvnbet
NYO2dWvXfKhxc3EiFIvd22fh0CkUO0VM8NaCbum9ILbh/Yy6Ie/BNCm+nAab1WBVdvkkKky/ZpJp
9BMdAaHHV6OYatLZoZ6/TA6/HRlG5RSs/i5ZDwdpk4y7hj7P8PzjyOKXHFrAiGBQ6Fic7sV9tdKj
JjNu7MLJGLG/4x4E7EklujbtlRCxu2N9vFjeFdZ8B0d8WivVoZ2pKuLIWKTeixI24mHE35g9KY3g
LcPyRspE2SD8rrbTQLfqE0zLlgG/43BTb00Q5lGLDoCCjriJzrz5WHHPI1OujQC+L3QVyWC/NFt/
qIo4MJ3FAYjYG4fjx7pKlmYg0ZlqY6uja3W0Lo+b27uZWG/mCd2irGfpzFT61d7FNnXtVa7dqHX7
sRPd8BkVBisQ8GlwLfcnq34jir3Q/fSjn3x4GvNQgLmksiwUIMq+NrM5qFHohb4y7Z7Tblrulmgq
y2HI0Uh650bXWm57hhzzLZq0GVQv8VoxVSUkd5c0mltD2bD/zxbdyhaZgWYFAtRdICriJyIgoCWC
yOnNr50b/uGxI3F2t+ncXm+vomdEzro/fVUu/FcxKBeuPPbDpwQKemgmuBddl720D5yJBSb7sU2/
XH1SZlSfTuQvEnnXvcVMTct4tzU7P08uTgYExf5u3neJqv8L2a39PLpya2EewC+uA1C2zbAYDSyP
LVNpkxeMkSpBWjLyUFU5a0mMfgovcN/ObvADMtrnhk/zx05Q5p/ihTy188u9bG7oyZyjWeAjRYPF
MzWPashKno/pMAmBOlTWVvR02fqFITiH5tmdn3x5sR7FHdjT9KWzP4/Kb1WBTi9rfNRo+vNSYuUc
76qtCheQqB6DL8IHkhcvk/mtnXyVPRkujI41jT1qB8EpyH6T/szU7cMneuovwP7FsX/e7mAgHgIm
0Q1ePiY6/dqqL1blWhmNttAVvPMiBWVrr/1nivWslqMSv31e4fmlsBfa6/LB7GcFCk8cApaS2SGt
kRF3afYr7ETpcG8AjTTz94mmhQxaJ2v6vE6HtZ+4MDJL1GxzeLtS8dEXbaAelv3txmYQvnfp6j17
5QGLap8YwZb75zT2Wm0wGTnHVsjAe4WR58mr0cR+TpLvldlTlU1A9OkF3ZJ7VyQ8HKuBX3CM+GF/
41vvv7TuHpT6Ib7U4xEgzuAApI2iXojdJEcCS8yaZXf6hYGz5eoTe+ivMSWFEftjmBf/Nj2urYN4
fftxc4PWuun36aydfm+sHqrTX/lWgPmjOHan53eDDzN5jpaP10eJ7NfHRFjOcGMc36GCtxEmX+tk
fMIrbp2G8/pg8jO52mIe1y8Kyspb5Q56/lETUDdc7YNnuU9iMR9m+0Dj55aRfQIwZowRPhEPjpvE
Ut6Kg3EbnDsp7ykQCwmyOoIxFveaZeyOYhhgUCwtlOVksAa3lOLW5Odt0Vt8sQcvYOh1i9fBcTe4
QZULPbWrh3HTz1qC8HAoQj1Fso1n4beUfhTXv5T06XxYbw7vvLfbN7X57duxxOqv1zE+b5L3MdTH
W1m0psXvJXeQ4YgxKpdAZFTHkVGaRxVtHH+cJ39oNozro0GuncPA2jUZUXa8s/XHOnpk8HDpnCRu
Ee/Tnp/bvzeveDAH51CQVZ4v8k0BIN1G2rtEvU3GfthLZUv62A+nbX+Os8+BtaECRoT4iRQzzdbe
PsjVXlKvKQFnTv+Yydm2mZYtjw536ESFxzkS8Py+mqVHHarizsNRc72MI76sEW/D0GTZa5QbuQd8
+RqO2k+VApLDSi2tdTr9L0SKIb3SNa9ePX6FT3FDa5FYw/zXnCjkUPtfp5QH0/78ygOlv9MwVkM3
qDLSCiqOTvAkxLpnbeCOIL69eXfkNz+3lWA4b3mIec7nAsTLa63L2WajNu1XT31byQn599ku6tR3
BMWntDfXCC/iCQeRTkMyChTq5zEQRnICzzUj8AQOT7lrZn4oBwJPzuExM7cWZT4uOlqNgLQZWsDm
5m/0utx183LLvDzIATNaCDKHImt1bNliRaaHtXs/tRT1/0V+seffGqyasj2ioLE5d2vqC25py/vd
NHp5MHvzSVvATl+AFR+vB0nop3prwSMzUOhkptNRe9DLh/vLq0cVCSR51tA6tF4n0ZsKSP1U+lQU
TJ9tTMfXBkr/b6XK8uWyfL398Oiwy9gPVQWc9/cmcWFr8FAX3/aX+/LbeceX43i7qV48fib1X0Wh
R6hzxRgHsKgDpAri7I2xBc6adq2dpOvW7jk/oKbrwaTcb6gCzaQKgWaIhVh8VPc5mmwlHj0LAeJ+
SrTVXiLJbLr1Rod6sXb4q17cgF2ymMK5v3ravtxRL4Ysh2ZYR7gEJ6OW0jwkgqQhh/A/lo8cQtW5
0jwQfPahOodELAzU1Oid9Z81jYtR/DNI0sUthzZRjWDhRCBEBOP6LbliKBPK2cpFtTUcnvvKqnVE
kqiT64WD5ezqdOsPEQMZBp4krWjyUejsthAJLl0VluFx1SAso2E6+qu1sPGqbJWPquJkNbCbXMBe
7jEOSP3tB1JF8rb/sINak3NYjVoHBaQVgryM84S6Jd+YVavSn3YmYUxN7GWd//vpplTVrPav/aSz
mLVW/7riZNe18q54YvQ/OiGx4gZnb7hgqpq9W90xjur6z6TGrbdVeKhX7gsYqvN7JKikg+ea3h0X
9/vFfXq6n1Tv/DvMDzonDiywmenwPB1OYPzgmfNgs/4/bN3XcuNaFqThJ2IEPchbWtDKl6S6YZQc
vfd8+vk2UOd098xE7FbXUakkEQS2WSvzz449e/nRlj097lJ+ljoEDy7sLYkA4FZmVZY6xze7/cgJ
oFNeZr9grGP8YCu2/3+fnZ6jsKCXAHV0E758uePTWZHYt4GI9ulq8DdHX4tTPP9wcDJNqQSVvk6Z
Tyfwy3vOqT45+VQdAyi8vuzyKtfG3kxCsvBohiNTPU9addpLItu6DXaW5gAn59ihhtovO1uVl6gb
XbvZCEiydzz0Fnopd3l9XqrDg/yU3tjfz3ol/ZBZz8VSdSD6z/eOmd4WDjbXi1B/cr3lqNGYkwhz
lE3eS1iskXefcwsaUfhf3fAaWbm1psxXZop93cZvNg57P89VVQyzPVA+dqYwEdjGbUWEFMJOrvTl
NV8djSyAp3dbuinTwKYW595tZb1Uu1k72XQzu42r25onix+YhgO/+lJf/TqiXkxBO/rbStvQadqh
Rm5IfrrbI5n9k3RK8WE+Zmf9kqxU5SZ+WtWukPRSTRCaYl7osyVfFtJqLPT5tbkuBtAeOyxTEi/s
TfCSUneolWttlCPbdDEtNc6t/62Vy2x1gW7XVW18cHGYtveH03t+8lLh+WfZwzxK3FqkFvmv3DBB
jNAnGOMEMaJJkrabNct0SNSBNcu0MjGxMDEK9cmvcv+mqqvuGWuDhk7oIeAjq01t0gyhodJayQ0o
OSwKLVRejhRDEoy0Q4R/+2MxHP9QIAgg/NzzfZtoLVIW65xzT5eAyWUS0GNUwJaCYjNtJ9QjIZme
mt+aH3K3OBsILULzK0vd0GBLzK/723r2HLgyV8cd5548WE2AyiwpPH/ryR3Pg/15sD4H3PoUR6A0
IH6p+MfNQ66uFb1wItkHGLNutOZzkAiIUpcDU+hwPhWduY9x9p7ZE6iKOCZy2xSemPSup47m3dmh
OtyLPd3actKwLX/NE9VOilsXVGb/ZkJIOB+XYhAclMkUWe0koAIPndvc2MtRLIAXXL58f9BThFnp
bV5X2zYZCjvOISDhm1RAVEOv4++iABDPQYKmWitKDJWcoub58bhon/bt7K0d8V1u4lUpnm1CS2t5
6ZQnXS2tEVD0un78hsVmRNuW/hrRuNAQTLjQeNG40HCxWdBwsXnRUiNaQF73T5Sd7+vB+NwcWQAS
lleKktbBLhI5mJ4Slheqrk2639GVyTCtsQUL4gw97/mAQoKi6DyTnFc/yvHY92blrk73euT95tOp
0wURss8ftK7xUChacppHH2UJQNyUWhFdRp5NmWBeEHi9w3HrAtEM8P5yrumSHVXFc+EuGa9blDDu
Es4wShjmMPqKSCDBWO5qY37CshnQGHDozpSi3gkFqJlIlbLvlXO38OjHsFshsCVcZ3Ib3qLZ66Xw
u5INeoz8UQxwY2GT+r2vQinoILamGZDaeV2djTsy0rbUwq9dau4YY/qNTOOl06IcdQmdDtaBU3T2
tkEVqbJyKYxDZMYlnMR67iharooKziSA+zX7PQXjS1eqOx2rI6nC3ytd0cJ+U8InOZg7wxErYY8R
Ovh7vqWcJ+i+hmPM2AeDYzCuZabPm8Pw/3qatuDOZkD+YoFKNFfAu8+R/I7n67RHvEYbkL2f50rt
E64wES6Fi2NSCEULLGxGKOJ7SHW3a6UF4lw818rvXmz6SqvaElHT2MhrDY6rGsycjwsvaqxN/7Hp
waFtesRO1/f0t/aLz16P7wQZnOob9b1Cg9ScpHUVZ+2REtWSd6HyfEB74vPozaxuXEXJFJd0Ucma
8p02eQ1pC8dVby7UikA8L1alOVIJqTRztOfA9LPWZBaYOJD8mDibTbBnZkO13LtH70WxJnGpxeZQ
hOmpXzjDLeGlAeFc9jTQ6U0N5et1v+wkuH29saCt+5OcekNc7hD+lAM8jt5mzqn36POHXnqLMkxl
8vHqFSgu+75dSczUq7HJpeo7Ocad6+aj7ay3ypHjdMs5XWdY1PCZM9njpUswUHwnKtoDqPNTZtok
bfPT8+LDLRBULlzn71YAgSz5L5f2+GymKWT13slj6jfAwftq/TPnZ5bVLVfd++uxAyN92f9AnzyX
2D1616/r10mp0rrMAcBd3zjfT3kq7u65LkmrnY8tvlplqiPOxrbH0h6CRZ5ZIHg6ot86yzO9XH4P
5Ldhyo4aS+tIVrX1VcxcS2iNbv/ql2zAa4v2OOSWNmQZuhAvpaY+Y5sNbxnxARI9cDd39uVKXGrO
XkvAXCqh736N/XvFF3J1UbNsCFUqw/yTdar6UqjeH0q1MWWAwNbfmV9kKwYnaOrJSoXOwUMy8JuS
vKULoBBLep+alADz4EynJIkImBATPKAgTc+xMT7HoOcLtYUhhOF5HG8ICj3cSoWENE5uxxY7rTmc
+NBCQrdEzukmQJr3vnv2TGyHVbzzzp3DTUoF+F+Of4syqU2qAbs8Th2rCwPsI5nYur08LlxXXpPI
r2rtddyhs4F+YPo/0U/QczyZHUvFAIEqZv4iICQozpH7WZ+9/nndihM1rTmeoDCVJQ8wJ2Pmm5R2
V3J4U5EG3u6XE55TWWxGMvFmOp5QeinyuPLz5KOyFnlMyt2XHDGJBqfTsFgacjnP8B9YM4VfyEqJ
j8nwEG3PAi/jTOFvNMZmHTM1n15dw/IpNjcu6wUn2LUQkL75b7LvVUvdiIvVpOBgXAgiCTKneSKS
YBef7Xo2E+7Dmd2AvZ1OeTs3nLPjLmtEMdRsuXPf11FAZv5QVl7vw26HDDUD7zHNpUZSblKROm94
1z6g+dumXTt70OcczXV948hHXaRpLejyckNUqhGaSIYq7kLOZQ5OFgvlidhUb729W/7dt9EfUThM
+0Q0B1ClxM6EmMZjD0G97GfVggJCWEt9RLQUPnXb9zc4vUEYQQ2ValxSYQQwDjY5I2DKJn+f/EFD
+ZfFfvrZ9vXINbpgtWf70CBfkDPz8+/DKD4xSZWfgv3qVnzboBXPWzQGpDeUPbdluyjVDSiX8aVC
NgdbPEDcHEf9Fc1dtscRurNev5qQ52wGWd6xVU/93Tp5GixPgSCaIr/yhMGKjZbuUndl982/Nqt3
uJXM7ZQnqWf4w/cw94zKpP1BwItUgGSR+w0BwPx6C4i86q4PcLLfdxdM2EuCkv2b6xr9Nn8Yq8Qt
6SLdunZKRd6I9lVxQj0YcTtX2/yQmhAKLfteMF86gkLiD7X7PNTazCoB58bfRuQ1btAClRbt6CX1
PhAx+BwFQzof5B62DRmqxBX8a1gsqGoICSlKHVINU6W6bBvzf5DfFzDia01Q7EIjJFjCWD82mWD9
CGDubqpYIVrR7NOGXN0C2wA2kBZp9kPIMe2bLvW9PeXFJ9Nm8alfGBBxaKye+EKx29toMav943jU
TZnyfqN/4e7zawhJhRFHednWl1qT8+5Md5JmBuZ96Rqa2oKwpEXxtP/M3hU1phPnO/6Bu5B0jnjm
NO8WQ2Tr2Sw8668OMq1xfvrReFAdD9xPipbTMND+nVm2E16WCkXWoXlMqP+SKdOBlgZUhlJmpLQ0
zdBVhXopIP/TTmgl31gIxNvLeJJ128BI43zbiVNl8zh0Nrl4l4sny/ggq75e+JP3Re8kiWHqz3cs
Z8/5zsrdcb23JEn+2dEkBcHs+b68ek7e3+jlMOvy3oZwIfoEoOvWxMIEWoaM8sOvmFz1fYBHGJ4Q
0rTruOnxhZfwbB7rMqHRgPwhl+mvfl5fZRPR5ZwzAZlhHStt9PmDsmlWHS6ntd0PXRRXDD2cUSU+
ZCGUDZZpBuJ9MjyabgjaFUMs7b6fh2XaDHObIe2KHvTi2F8d++V5f6iHPNkOR5nBdDykx9n0JMLK
hc3qLi+7/B37xIvLhLdaxoy4FyrflVo64n4j0+XSujW3hyZEnAFQh05XmQQ63Zh9sNJYfl37vpl4
WWNXWz8LozV0iP/Now1htP3JZijZAbUKyT1D2DcZgM9rTlcfdK3TxjVDsa61cVu1eYrzY87TFtJ8
GYkKXfRU02r4GpN/YzTJaIRg2Td8b2N4LNanai3eeQxNBP//x99G87DZBc3DVJ+B2iNxuHGqjOZh
RFgvh7oj+Oi1HPOq8Ljxqqxu7apCb1ndKuZVqZ6JrurunTxuqV2q9MYFiDo7G7VkMwsbV89965/p
nLED/puonTbPbmyUldA8Sztnmmc/1R+X73IJ43ZpbB5HkE/yl6aNHdJucMrXi8V69Gv9zpXnRU/9
XHXWMC1ybQBpkGs6SHI0VI6dxatz7ahf7jyuPuzGx0kcCxZDxaq6atlZbyKbtsrz7COJxfs7/f5j
EKDcTc8iIAd8BKcQ4bCp9o6gMduQcjch2ySVyVIKxetdnJBGrTwqFNVZbGS4hgYmnP2hjZIyV7vY
xQuLWhSDhCliAPTL8WIw2cVkneW7yZ/lLgjybNLo83AU7ex8kSA2sj3+LwuUpSkdpj7et3GpiWVm
wLThGPK+rfHa3HbdGy0u10MyxDtcfglEc9R/M6uV1UsPWrpxNNPPsjOI11bdZYNC1LNmXve45acv
GYb/0d/k3MwVgrVmw5P3SEcNYmKy4DQxLpWI+u2snQY1ma88BlSCukY/mnVGrdNKWLltq0H7Rt4U
MGCpSFiSB5GwkgcRm/GvdWj26zp94Rq2AuBqXk4vfsXsZyjD/OQ147w4SQ6Llmc/mOI+l/SqoOp/
KD4uAlCx6uexOIiSz5UlIDaWyzprFw3JDbQ8cQmzdnEJl/edyj64hCuVeH+IS4t4P2pPCu0Ka9F9
KvbgwM3Q3K6CYpEI8noM4cKpYnF7qlU+fWszzI4MjvfwjXb7dmmycbMHhN2dZnliz+bQnks/q9u/
TK53NzInsDEUnES5SPq5yz3DSNlUposN3Csx3+6Hj2oM6Zm4E+2n1HlMrwpAKUYBcMp7Snd4KAm7
6kv4rmwGc2j+69CNU/ptFyIbg3Bq1dufe5SFQlAqdPam8UQATFhMFpn/FLMw+0WSPftlhQrFNZst
Qu9+tFSgphZvT/5Q7bDxKqS/2RMfZrE73p2Ek29yPgOgODGFePGLBswrXSL0/BJvr31Eg880jb0Z
mrowGZuSjJzWpTH/s7r0zmVmhl7J/DtplAH/N8P9Zli9DXeZQXRXTiILCtDLw70AAMrMRuapUKTH
bPmTXeihPz/0q/l+3so5Dmj98F3g+OyxDv3yoX+Y9y9AhQiatIpbQWzdJbS8OA33y1GqXvsE2ZYL
o5Jry10Rg9fbXHrrdfiNvIjttr7Fflh0t4vuwhtN2FkH6N9n42M2Xoxqh0qcs1ivmkZpEkZE9qVf
gF76dS6DhTfKx/6oO6nG1WvvUlSZhPHUpuNCIKuvZSngMiiZg9FkUN3Rfktsl/0VvtLI/jmY+PC0
po2UyVVKgFyr91uHwWesbf+1QuW7H6toIfNIGqF3PNQBzMqXev5lX2jdRL6SrVXDOMxa5U1rXGht
dCUowVrn71kmRLjlyRgkj2/DEDe3Pjc3LOPb5pJe7dycJoMJZ/09ntc4HRU/6RhyTRLu3sXUW6UX
DCOX1y9pgFKP9QfmjeWJab1x/C3Pl1jpEt80BktxBdIqid1blTrZSYhUm2z/0rzO1+6KlP/avQXJ
95iJvlf9AO03JAI7RN/0xL4XBE71yjUE9l2iLu3/3yy2f7K5aP9lc0Xlbl5I16V7K3dDnqMWG3H4
sKBQ9HU4NkvT5t0VgjLx2pRmrUJit9ky7QiAPbeWhdaIjnTXjnYhlW8jBaDcvk7U9+L8ObZpyiND
hIqF89aiUuP7l5c9v5+cgvEkP7vPFe8uxTuq9KxqJaG683yGNCDkr41flN6Kd4vZHRtKoOUdhgpk
+3GsCpnCgJRuaM0P8Y02Ssy39RXlKDkEV07hECwTzwGOuCHDOcCyx6Ybc1gpgnJYKXgqTTj7OsCl
Fjmm5zTObOd2gTduVv/Ysu/fVRhSojZwdv3y6Fxa/ZP5FX3cNiHYr/SxrZ+/McMFI3TEImSdz8/6
682z7L18Uxiascg3F1o4+WZapHR3LActx+tsbXFX2Ne9MZsovKUL6IOoG0wZZfE1IG71tQToUNRU
0awm6QQqmh2Ft2IHxukmWFlXRMPLy9C/HMi1tRjWo1Fvn+thtTnWMlNurv1p2TerfY94dw4BjXgs
DhHGSwd1rGHI8FJ8jOAcG+MX/3+cfwQ3p1jnUPxUEgC65mdzmWfLgRi9kQ5RMWQCzgNnznLRwO7C
31NkU7jZibhZibdssB/4q4JosoD/qZcZn2gn17qO4c3ZHWqPeaVbBTn5DORV6ntx9hS78YxFYo68
6Tt/LF94U9ycsuOwpSrAD9K3dSpqstlCVQo0FxpokJrdsuxvanr6e2zR05aiJbObKnWEQx7cqoyy
fFeIVFBYilMp8jBKYnsUonR+H7j2xvOGwzvTMPxt4ubCWIQmS31QXJgOpZuPokatrrXA1fdS4S5k
swI8poVe7QCjCBXwHAXWUZUl8ex8v4qNckJZLG3a0/r8+woNSUZ9aZ+wUmZt75jvoDi3e50wG5PB
EHQHr5hyKsfeFBtNf+I7o7xbDcZcYw7XD20VaiIKrkrF/JblUbDQgXQByTL0rhujvpKeakkugfRl
Vl0tD617+Bi5hM3Rl+/jqkR01xARIX5CTuKFOaun5KzKAc9p17duhL6GKsq75+P8DmX1t9/yXCoE
+Hfm2/b6VzR9SNCke66OaKSc4WibfTpm+LqTs0/+SRt/LIgoDE6Y0fIu86KrgxraS9hHs8Of9efk
5/565yCu8mUnpPUjH3n/KcnWvDhK5sVo7VeU6ogfKQB0ExfPYZwALorxeizXMV6ZPMVOFuPJmkHP
dQ/Jp3mqEheIb4mqA2uZfzmJ5zi7NRJLNYceS7UnIUqG2nXb9XANy1+aI+rB/xZ7UjBgCQ0CThvn
rV6qNgrXgJraHxqzjxJk0fXd9VKgJ5w8vy9ZYp9TflSCezpHbSdup/zis3K1gpc8aPtlHqnJx5Qk
KQHHKhCY3yatmds5wTIoLqo1Zb/sswEXbHeUOYUBCps6xqhemW9d06ye2D04w+YaM9Qc8rIdYcB8
8HT/VtZI4rS2n87x2TuRU2PkQr8J/xWzOe8yMCy/Y3usV5SUbzmB3Mvg7/b80m1NC4mjx6c96ilJ
zoSjcaIB5dE1l0D8FYrtmYe744OZlged20/nO1xDzekELzE9DooBJ/oJ/HML9DIRAfsAWTyx70/R
82tgSwjGwZjm+WdMTApymVXA6GusRIlzSS8K8s6JxePMXQ4ntih0oCwcV3Kbth4ePFiezXQcLu7s
crd8c4XZTbaswMi/dY+JgaGmbOfj+b5UGCQdv/zzHqfrfJ/wLY7Lu0P2uRDqlIoyPEml3+vqYNPM
vNBpz0YhjyzgTZNiZ1pQdrpxArhcpQjY6V7vsuGY7+cqrWzDYT9/vU9ufGV1SO3uJIfQD9A6CjOF
h9JzWGINlcj4MR7wVpaPHVPuQIhLOpTnNYVQ1HRUjPAqnE97q1cV1ELHe6MdosPEPRoJwC6GPpdI
xw1GoOVzqwe1/k/wsoaHPoV1UEyZdo42jk7N4nXUT9sUXMCuoS6VRdE5DzEzvJYk4cGxjmfHfRgs
mw+XB2UtFW77XjeV62mCKBIztqrh4nqL3f2GsohrqpwNHczcvsvHa2GfnnHuT9vwZTxuH98dIufJ
yD+PSEgsSu855B53+8jBvY1ap4JX/LpB0n6tkAZHvolVXghZKK2anKABfZKNH6gvU2jjhs7PNWEF
lT4j2+0xITfKVvMQqdCHc+rg6rf4mgu9/IiIWvtw1pACqrb0HjIImb5F9j3ZpZ0aU5pJguPv6scm
G9JDskTRSVqSfVdRe5IW6dzctq8Sdm0MbQUvHtb6/h+v3ooxOaSjSr4kxG0VoW0OTFCBinCedPeT
bhV4bNM9Xv/mNtjgKf2QG55C/G82ae9Yj6qXgMoM7Z0PbTktSwtGdvSo7nmgMJ72cgrVStGb19wj
AgI05vxSd3lCqXqsEint9Vao1/L3xS+kxHm4hbxgA0BPL8bV15komcGVI6OX/ekpemGuTe/+9RtP
li78ZskVVIOlK1077g41rcTL/VlYhxac/luJ7PjSZARztjONO2bNME2PHk19GKcffZjUgseF57zV
LirqhyL5ZZILSIBNvGzub+35NOyJizzcv6/fLrZxBebINFxsw64rM2qku3J7r7AlJ/w6h43XVBbJ
3Zrjt2lTOiU2QU2KM+uwSlgibEpXSSfN9jEMOrxGhqhp1SmtOpaKbCaWC3yxbCT7EvNb0uNOSZmj
L1xTC7O2WSHp/2ufsIDrTp4Z2Qm845O41V2dsd68dC7eyw80S/VHfYuK2C3UWRu6x0MPftNy7puy
hluJR1+rsP3inzTV/jfgEnDz/F7JD9WrdczUoSi+psEzbfG9T9+x/HNh+pAEUxycbzbhYcQF916V
1AzM6tFvSTCXR2syxOD7XkH6Vakm1TZ4e8lPG4ueJ92jUtbYXDSnbdWh7OwjaYDypxvFZz1WdXJE
Bh8vk2dvuaXLClNdqgL1sk9K3PiHRvUlip4SyPihe+pW69kvW4eAX0XL0CIx1zaZA3fXxib4ubfl
F1MJRPpOv2wWhxaZYsc83CtXvT0NleKzldPCZvrw3b04843Xl0ET3r6FSvmx5j+5E91nq54fYlWN
6p8aiOk18/uGWcgVU3gksMMIHKrLBj5nWrfKPyNornpmmQSBaUujDquDCEtQ9TiYiaxSA5MWc7P1
//b4id34Wmx8uldLq+4yU9tQZoeyrytYIXkgeY3DF7hk4LDpcm2Fy3ynhE4PhhZhuX8gx0xSXjxh
6zdVZfxz0+S3FVMKsr6yH+mhRQG4gDBlW+uEf24ati8aR6oy3VG1q0C0nwZMRoj8AQYwpp3rneuo
6ROWnAUVjsxeS4HdpSHKLB9opYyprVWlJYrmdgz6BKTUNHS6MIQ4+W93fvn8ZqrEIPCeq0+NWjaJ
jY3GZdIusbqNSatly0Eby7WHfekUn2zuSHWOn6fwv0xfF4Pb2q+zbFaOHq/2pJggR7/UK4PQBmpk
9nb9wmtO/cAcpPzAWkSapQrd1+pAbW1HGUpNt/5l/vAHTSPlwcj62WYRxfSv/pa0ojI0sqFh0Pw0
5dsPuOWSHdjl0bnOVlUYPc9HO41vYTxnT646ANOJXE8hgPlCWAdjsycGUw8O62d63Wz6oWbSdTgV
Z1iNF6/Z9zatwuq1jFIeGpOLdTdtTF7f04bfP3b48M6yPYvMthHF66SEv9vNfzxBuA4QxN7R3O8c
oHRyoSYJx1ArFZcqzKcuMI/0dc5TV0sClNzyHm9D0UxXxd8ooQlvkjeT01ZLro2a0/VTH0/J6tbV
zNv97CsvNyTQHSVXTddQ5RQ5S48AQVCdsHSLmZ81+OQPl/7JH9ZAMkZCV0tNTRYlVFEwynmXZWO0
vivdeHabImHzt2EF8Gvdy7am2eE1M+BDa8rEOP2TiXE49k/HPqfy9do7j4NTeXrqXpbd86FzxfYb
1Yr963PFcz/c5f5Sujibq5OB8C8WyXpTOTJfiZeneoiCMtncuQeUZFc/SxK3vhBgjbnX5RvAKlPw
7PjSdi/aYOmenJTfTIg7SNoQD6xNZWhTcT6XHha/aOWQGSEdZcEKgk3G5M98goBWOyh+VdoVlbrG
jbumRkIXyeEUPSfAotyTiHtTSCvU829j+8FKvMjGc79kxYGjcfp1yGoghW/gO/Hbzf6k9vGpRkQ+
pIlIjVjm/0aJrPONbb4RybHFi5fQBjqQay+r4GDkfrWSjaWCnM/XbxVve8OXp1/rBw2zk8aF9CHE
lGj1SOrNbwe09rCvf271osungliGgOhv5/1Z1DvP++MrG3WdMBu1iBRq2eLO03hJey+seUb+0GTN
g0SbC5asNHKVRunS2H6N6wiJOj5FdWXO97Hqbwu3dZYMeb4LStf9w1X8tml935oIjVu2xuRyhDNY
dlnYjFr2+AwwEGRG5+OALqlCH4MVxGD298TpWN62TTccFYy/tONH+F4SGk91dRn2j5tNGxRUvVdF
vazsQxfTkii+3IedtbpvZdrH7RCBbeis+fPqFvCcm9zD9VMT9/oJJrD7QfXMfhZJzdXN0+bZ9S37
CelxAhxQgdR/2w60pmfK5arnQJ23uHCLPS6FWadSDZ1WfSCA2bqAFekop2afoR+QYD3BoB7ksoPK
aDDODLQpS5G+y+z35I9SffkfrsDBvaKTrin5s9M30EWH81yJMtKr0I5Yv1c+hc54x73vhvfd8L4f
841M1Djnw7jmG6tLGJtLY/p1a+ZuNoE9TbtcoVsoWCk6uVxn0tsdlEfiUQLOXGzaBcls+/ZtGhcu
cbFSs2/7JtUeMd+emxXyJBtaKu1ZazkLOMbLJuAY2cZzUmeYaqut/AF7yL7KlWozjudL7dkkvpba
mXF8LOHi1aDO1o1KpbVbMw8Gh+9EudTO7R/pNq2tQclMcjd6jJxGSCR4FEaMW43U5pV6vDhteXj/
1+VFZrz8IK8/kZ5hK+VarFQFycn6+tnE8BEwjb+Ya/51oFRh/HmTnK8/xxYRSS56+Iqp2A+IXS69
nafj3L551E0Cc7uvvJDclw51Gu4MLJ2TjmOqBwq2gFVm0SgnY31uGNtz4/Z57S7NJbP++NAv5DUq
Byrrp2qt9DQLDu+S+injgxbWry2khXh41LcMgJPdTq67VFDf2WUQ1deOhBvi2qlphDzVWPjGUoIv
LX8fZbYvW50iWRuTutRe332269wWXE33bA5PMmyLn0U8PRqECC9IgDO2DQSNF/K0KDbF//rOa2dR
U2LsPYoURjjy1d8EWzkYtYvbNlm2AnO+lXI2l9WW8S9nkwlFJJ1/yQuS+h/9C1gA/scoaq4GpRBQ
0hg/VWZBWk7U7ZikjhHx7dVoyEuQIcNpeTDeNFZCZYLeGtLQPWAUTkHBnzslsVgWY58MKvNmLhns
JD9hDr91JCSg7Fj0nbhLs/jv0+wwIVQ9UwqIFvP4/qgy0NuUw3wtDvwgC/wQ5msz6O1nohS378zm
ncWcrxqSozN7zDx43ghXgsog6Y7nbnfXz0T+LKWCgKLcOHVvD1RllAs56TeBTZKm5mBsWHSrv3X/
UvHM7qd8d/xM12K/pE1JjlM1iiUU7nedAgX2rQP0W0py1/i5swdUjm45IS2ODoG0eNrWtYhvNMy9
6bU32dAV/g9IAmgRjlIjHo4yf4irl8bhcSemxEa1nuNGIustBN5i4dY+OEtddKjj9aaTL3U2l855
213cupMbvGPvNu/pUEtMLus/9ndiBSv94rW/qVir+8drf1Lpr6/95bV/WfcPkvW4WWmT972LwnKT
R/lA7E4nO2tngOWgZIbnr4kdOR4He6EqGUzuGyBELX9HzlTY1IGZ92+6mSmV4/hWoYayR6H98LF4
HdYEOQobom8CKaZGn9YCHuQfQbq3w7DDs4Ln8sUAMhEjldXtUsXiZMzCVoTcJwWlfKEJQnK9tGh0
fAHG0PgYOCgT+GZgjzLTRwCKaPvVdKm+95i83Az/CJHtD8TLNmjvDJEYFHgiMZaJEtlHIjw55g4J
ycHRqdG+Tl1aJIaIn2VxOC2GIvvmw5lPw8JQiU7hOEiJU1FjxYaEnbXSg5Ohg0b1bwgW5vxxGnbH
jim3v6eUcF5T2ZU04wT+HNqnDwdIIqoiHKn68hIjny0L6GSB/bS4UbGDSItI7R+WQWq+UsFfDi5q
SQ5W01Y6xib0aQg0VamXLjQVXpcEGamzq6aHgrq5WSVEzBczfftQaf2bZBS4/miKkyBqTiuUVG5O
eU5HDnXZr/270JVSzTlCGcnhBdMvt23NEuWLo49yY2Ybio6n1RA3+8Tw2aB8XP1Ev+3Tjvwtb/s3
BbXCg0Yw4g94onfYHu36uTc1k7d8lssxE4CA1186t9N8vrZ/cxIqPq13GmI/AfvziXTje/y3dyEn
adwurNSC5ZGYKONdm58cySlCWQa+Q/DPNQ5HmHktH+RPhu775NdlDIZNVmdX7k5EF/ezqHpm1XvH
Srvztv37musqgg12lCulHEhyHmKpW0StHYJG5pU/o9h3HglQDifccLSxa08ONbvRvYdDjnJ4JiKZ
ZG+eEYXF2fI7kq/0pqT5p6RG3S4+O7c7DKucZZ9uZvV/ym8UVQ7OzgMOAwYhQ79YW78FvtQnEYb5
yq8NyEd3+XLDraVaJWpWNVIYdyKTezmqR6HxILJDN2GD4X7qFBEqH/WD0v6AOrcit5aAHVwGiXbe
nt+EwIgUz2L6zFpZoag0zOjUycgyL4I3EwJVw9BO2usNISRWA7dwkhEWqYlfW7+MBcOGgs21e9p0
hV+d9nUVmXFN78go4nm4lZXjb/8JmsGySlsxF5Yj7Q89mXflEwKXf0l0NN3Os4qb9+jDAFS5x0/O
CZ9V5pzzJyWadJUNJhEAStTTGQ99UAN6PzPfzmT3o9b+3TFXG9C7V+678JdH3c549krCmVY1L4+Z
3TD/rPaRf748ZJ+UJm4ATvHilcRw8TqLQlRMOOvua9dcLgSKdCjfHP2+UqW6066ShGpzrXqszX9d
QeXc3aBiMuj8wSbk2owoWRzSrk2KgYy7okTLVcMKmTR2hf6p0L8U+vvJYH7sLxGNj/1FsT7GcVw2
SjtQ0cGuGFrmJXGc19642J0qTdX3mpCT9siOncxn3LqVm5dCM19lpAxgxXOhtVy0FeAEdI2n8UVT
tyheSktcY7xi51cN4wyjgUDEogemsWufwTS011v7a3ubDN3wWpSr76GV1/F6EpfWnA5h3EDJZQ+c
EcnBK2cTGoKQTuUPs0TePIGAMbPmW0smNq7KU0uu7lwM2qsPy/ajomja2hnHYEWZ0Nwx8QokYvgh
f6fbLc0fSrToSUtZX4IIXjtQJ02BXXtTM1DPxk3tsK405+jh43T9kpXCUM/eq7epqUtyUf4ZTYa5
Rw6iLY4GkgcRYRLaoUVl8r087Lcdn3bzqN3fX6cfNfVuFezJ602v7caWEyrM6sw3Xj6Ntpc9Qb8g
4aAHtMonJSvaTjAtdRVfpmxkYjcr6pmRWroDp9BbjrtJOelnFJd2j4faTe29lH0Gdxw3tm+zzbQx
DfWzVYHCdgvKfVe8lOvWOpLUFF14Buh5czSmahrr3dYu3ZlJy2xGBuzj8na/+pkfFs3cXMP0t2N0
Wp3tK8BZqomPd6serU3RYU1774FU0mq9+kHPg86DQDQjG05KshYatIvLStuGzF4Hn08xhkrVOr1b
f1FwUWw5P6k7FMNEWxuRdWHlRTEsGqLaBCWH1Gofz7Lw83yFtVylfi70KbWEu+YLfcrE4rxfmfcX
m94WwGjTW4/FsnbL8i2X3VMOaKZepv7xbZrzsk2uENYwjoUQrVnZN04Jxl+qZj5J1dyodBaaMjUV
aifuFwWEZnkbMguK25BZEPFtMZqSP1RMvS2DPXuTOLR3W5bKHfz0tb/TNLj2x8vB/trfXkHY+pOy
TcU9I+GkiFeEs5x42tw10YvV3oqoJGV514dQQVXSVIq0//k67WXC6HnchqGvKuBDPSl0b8NgGlk3
3VMR6dU+nHlZC66np6rGfd2NYPKn1KWkW/w45tqTIg9b+8Rmwx9e8OwkTNFoLQOL2IJ3AlU0o9zt
QxneG/kvy9LS6o28JMMJ9vCj4uE28a1op9ylkx/37lmDTNm/3A/14r4+6PpTiXT9qeR/eWjfq0YL
07IezgMAzg2uNBlSIi+P688UGCcALqBiPQ/bN6XMyhavPCZ3t9QufvySVkFlw0MQBOZmNsvxykYw
0hCtZ1fvmUGhfea1fqB2PRcDBJ5KK6Jor8h1qUUDrz8apP+MXH6Xe7cxd8j3pao9QRfH2VGquQ0r
uzDSY3wxiqu3mL3qjWQ2M2rmuqvq8PyWuhodJCrJSf1yDhBAx/RLFEZawnEwN5IoWGcVHutjYPUZ
5WPA9UXJqIL2CTOa0Mm00Lc27tJ9KItsRAOwFG89ab1MoZtbdhexkObbIgRdjDPttVnHfqVWLsXl
+L64ei5OpJkFA0HgNH5svTGbWAuvGFTuNpPFL9PX5GNBHT06Ppi4iWY6hXNfbZnlzC0U7BU6sfnf
l0f34+XBdpLNgnStHLV3VGuq70c9Gvtj6mNjEtlMBEVjyjrlBnB/UDSqGlI0ujv6Nuf4qPTbtmrV
rGSfGtWkbbwNG72nistirq1VV6Pb6RlRqgkkujgFm0OBXWIi8bUZMZ+MdU80bRYPkT5MiF4nMwvh
spKF/j2i7SvQ73EuG0YpG0KdL+IqEPTyAobywMiOZ7kOsN6+GlcOcXEEU9Jeqi7pa9zalzQb5EHi
xOXSOV06okGWLbkb82NvU+gdx/3Spp/hAXXwWQ6OHmlwciDV+TCj8XYaTObD4mJQ0oGNQfedU6uO
tFGIb3ZOveaCsZnTyY5EC4f5kKCI8zAxOAMwRF85FGvd6KRMoUZxZEm3sPBvQmB/FaYfoz+nXO1X
rlPJ+xsgo4Sws3gLzBFxh/HouxrPoeZoB3wKL8NTLAv5BeEOwOP4glCBArD1Ad0lO6QY/3KC3Cim
JqkH2d2gNBnMcp359X79RoFQ9QC6MdxNwYxCS3R/WHX/f22k0JB5iX7bQk4rTPnx7BZPZp3UhpK7
dYj1VXtVU3etNJtGPA2o2JoS+/rXZ0ChXbmGyKdCydPXotDO+OVPtcUUrL2jABl1iXc7NzGclTjK
Uq3Ex1FtV4OnO5/+E9eteCWue7RsyaHZolOhsihN4pTsQj7KqRrE1OV4KZpN31AXsYTn1clAbYDk
TrrbUqd67c633dOk+3SOurt5T+7M+tDL0mL11Cn+UVoxvuVPzcfK+/b8QH8AjLwdd9djZbROmoOG
wM5SufjIoqLVdeNpqBevEy7dccCZG4crX7N+smeNKzNs9WqksKtW7vEsifA5U90Pco/aE/5bp02b
SrvZ/lMbqtw3yy96p2yXcsTsig7VX+RjGksJlq32JTNrXO+mls+HsPkvNdtTZGeb298oI5e7zLcZ
luBApqBZvV7MvVb/6NWsPzPL4bjvnDPuz+19C8UexfMDdw50stkcUvyt1DRt+wrFVJ38sWzClxSl
qcMW/b5Pzp3rz/N99FKuDKw+5a20A1uTbGWQfQqd/UezyPXLTQTGcr+ads73APOWMyVb1FvT07BI
CipeDdX8C9k7M2vZTZnTnzJqxFvPiWPF8gCe1Ti+jxl4ANDHrcwvPGS3sZ2RH+aHnstxzT3+RCEk
cNaOR0OEhoJTZ3nubc89ZQX6clRnUt1T4mpyf8J7Ktxzk6gFFRWCbGc+VclZSorbQWU7OE8IILvc
EIdMU5a8cck0b0mWPIW4+/Ps8HVz9mtchWEHgJ36thJ59cfCJ9Ov0NXLGI86R7WYRadrS3yIuiR+
OSCArP1ce5GM9bU92QFxtKuqJXeHG01ZOz9rF4gGZm0yzOl3MOQSlNnmCWoHKmTe5D3bBeS2MjlX
7Sjcb7QaIhYSRVvFDK87u6qzhzN1soc7vIn6e6yapj1iD/nrG2mZDrNRpaWZnILZlyWQ39fwRTRy
mtiO9HzKzvO0IPviPUA/Q+8uRjgvYSiwPdKlcdEf2ciIVdr+fvbhDJWZvRWGZ2E4Q1WM43tm1ahA
KoW26ZitLdy1k1dPgb1N1Jx98BRE2eDWddKSDPo56vshfFIZuR/4KONLW8iiHD6PxoqSyuzE1uuf
T0dcbw//h647W24bycIE/ESMIMD9lgu4SrIt2ZJ8w3BJNvedIEg+/XwJuGp6LiY6W13tkiWSADLP
+c+/qMgFEqB5n+lxwj2/RTganxIPAw+wvcIbA0QBHqI9vy2y0SWEb6rCW78UKbMoeNV6Njbvi0nb
UUgxffs8rX8pVdz5hVxUqdI8vOEaUSkXjKbTtc+b32dfvWJD5Ub19BNaSIIyB67lfQcAh/JlTMuK
LJBrzC5oPPm97LMwcvwbbeZw/D5FjKFdRenTtZhQwXBBtx4gLYXxfQ46wB0gDOqgAiQ7dVWMdgFv
vdHqod0UM664NWp9J84SNRjSBh+mE5yY+2YoZwf9Ral43PfvIVjhZjAtdz0sD6Jf7Zf61dmX22Uc
JtGVv7NFABqgDIbWEFO7GHqIlFTr+xAoY2gSEE6l0TS4L99HzKvfGsVPudxCgGGJ+cIqOeZAm5+C
SWKgzvnfV/b0hSJdhWow7YmlYlofg4rJilUf5/48F/9lCWK9NuE6qvBsCeyqgvKv0FFB7P8oRlQi
vufEJTeMiEP58RUsMz2Gfzy02umH4gWYVMoNvn3/q+mOv6NQ/K+6Vb2Yec5LYewZxBhdWgyTPPIy
g8zKWbfcJhYxx4vTzmULCGFj0Wt+0JcV0xejl/+mL7PPBp8fivMwFA2bRJpLnbKzGheFKKidzk2/
IKzoGhbzqOjXTLPcFqom7qs4zJatrsPMSXZdh8Ps3OrFsJRDCPvS23FSvVw5Ie1/lvddq4ZiC2Gn
n0WH+Lkw/D/0dC9zNrdxryo6SByF+PJlGNkcH6qDTczFvbNLx+XZpLSfpPfJvDXZPDNGic/jWW1Y
/1Qqgkt8das4xzhzOMQsGrcv8ebX/lXIShh+Sz7M96D1a6CL/WNC50AxoSuQFPu2df3Wp8HSBJfD
vwQsLV+rWT881MGOpQNjyYJMzl0Y/XR2FvvKPk0KsoOzUOiHO7FP6A+bkpEaZ5KYQip0aKjPAUic
aZyJWRshPBcWqLsx2XQVWIW70C7r7W/JT8Ch6ucMH39AaZAntCkc5+PnRcfhJMk15A7Ofza+X2Fv
Oc+v8lN34k6Fms2aZhqhuBXOrOSZOKMlEIQgB2xB78CmYzmKTAhRovM3j6xy/1br6eFuR2ZV7IG+
t74rt4RvluwI4VTdveFBYKt4CpBX9qeJtnz+4/7orzpJix+KNwWrg0KW+wEz5EpYDav65DkxNtKi
5e277iiffZg5uM8ld5Y/uNzr//VPfnYo4c1/+lBF32/2rSNXnF892Y1h/emU3L8CIxFCm4/4NBLt
hC7ypwW6YpmakiAyI1EFXoZdZ66wF6yA8oPWlRM0PMMM+ik6/RU9lw/Kp+TnL3/UbF/GMMtJOf5r
p12ZPThya7Vx6y7x5iE78ZThvs2aKmlOk90bT0qIm47Ybnweucr5J+we8XkAuiG0tvycfVT6Ufqt
41TitELeQ7VFwtAOWh9C3N5UgN3vyoMapvKgOgisxHOwAShaYFCHbYR0mIhrOTErwoModFylaBSS
tmHIH7aEZalX/cCssD3Zsm3Qlt2ZJqv6/KGtBdEER/P8wth3LqNS6wswpZgGkSvZK92N+mxSXVwD
Ki3CWEKhEsHOlu1nn07XmrX6Rv2rVlgNGuOYTe5uOPtShKMWQsZiwl5ltFMQmraj+atZQRGY1vgO
SXz2CYGTMKNa3/Vxpe8OEUuQAIIWN2wNPOA7v1Ra7OUfBB0J5edcVp6+wXai00Qupcdkzs1++pBO
Hxq7x8sf7Zxejk6PBE/PPJ9+Wf8BSxf33r8jmOAJFBS/T6To5WZ/uxpYBbKzOIWu2nx825622t7i
4RQUZwyPd9dxekSoiG5tqjE8B7us91+oxqJt6J0Ln/vmrK93xi3QO2/rgVsgTHbT2UbDxZnXwJD7
MM2ms0x96gFufFeEElSXn6DUZB0qDcgu9fcj6HyalH5tByFEJDdn8JW0YxU+pDl2IlltokSt9JyG
8HpHoTlAnj9nOBH64Q9tgHTT4GSPdqVNli1iDsMdqBBFUzA6SpKP05sD1NEN4Cg/ecg9iGHitG57
RkycZg1zrfCMlLNxL53KwAzMk0PqyU+yt2Y2NrHcTdg9H2ixhu4jd5D76HBikgxHSd8Mq5Y/RIMT
IWZJ5aurcaj2LobDuUmTqwHhcFdrrE/ew//khd44N+m9/DiJu76nFpaLoSfjPl30ZIHUsWvPNsGD
WtlLkGvR5BaWzfdAK/jLCyn92Q7cdwG+8lzEYbP6b/4ARLQMZ6eHrtd+3SuHQ+QPjrX6aPm/XFNb
Xg6y2y4ZJuSB1r/ty8oUALvNsNgPPf/ubve0X4FZphP1Jz52H++lA53l2LQHMdmrrl+VnBioeX2n
xMNGhbHbJzwIXmX87CeEGmvUCHsPuoj4ojOX+I86mDxA/a/1Fx0IIw9k5gL8R3Db5AudzhBygQkl
CxnNDniaGklBRyw0q+MfT8kxxIJ4lGLTBpWFUmX6fBnFz3aP+Nk2jpCpQ3mrbW5tnrY/cnjOzUFG
b7Ddar2620Bglkuv+mv9lAazGAJO8x3fptL6afdmvXVcjVbC+Ugs2uUnSG3rNvBzGHb5nvgpP1HU
kPMfZZ3RTgPwd2ha+J0EzegofatygUzfZCLUBf6O9n8guEqlQr0a3gb8NdE/2EueKv2UPYL7lvjR
YPa4JJdt1/pBghkAITYQ1LeiF8Et04d1+YFM977/ARaACaxm/XoLOo6o0cV1KUA0jBcIGtz3niNo
QDRSfhyX1QtMLp4+EH6v94/7/WPWrTrTtEtPNbYLHAvm/L4fdqWH2qhpTtC9/8lAgWbE/5LTCE3X
oRTr6OOoTyM+1x3j/fQUgqnBR1dT5Rw+uqwH4KPVtG91Lrv+dde/7yQc82Fvn7/5cj3T5SRU7c2k
1vlencgqDN73WtJ1J4ZP1Kude6uzZTvH2+hl27v/hDIX/ocs2iwQs1XKAp8mXZqe4PYGT3J01OR6
IPNt49dg1mwyhkLJyqdtstJKxJz+XxdE3Itjf8/FZBAm+/hTlowNP83Kgr+oxV90b6w3HwTl+X5Q
R3MOgbB17A45CGyFerN6H7CCp9RF/AZGznAjOrOvl+Ah1G6SwTAFixMd6er3bLRgcn0DMofetMnp
/tDfBNnVFHu0sM9iRI/GRW52Gu9P43V9JOhp9r1c8mcJoYEEeEZRKTMpzubRL9MWnGYiGSSw5T93
g+IXvWP9ZTox+muygU6K6XL4a2RUelL7K3CWJmpQ3nzzB0W6FMHCtSU6S8JIqE1Lv+L4UWt0L/ey
tKcBUW45CM8j2zppACLlW+3BUS1ttPWLguDOlVG3t3xQ86VZXxd1uQ0uC7BQOBCNOrgpNB6glWTe
UTTinlfsxwVqcDxPNAkYJJqEA+U2Ye15kvFwhX/9Lg+VRnEDHWZwqw9w47VwjgdkBELmAsLeQ5iX
Q4AZgfYVqN+ezcA0/bXEF2T6ROwLETX+iTmI5JdCR43wx9QAmgxKbqZ9kJmR2qazwfxoIQAHfbYU
59pqOEfq4kW0Hhz+6rP71Xm/VE+ic3Kn1PiEJC9KkrkH1dqgLFZoMZodR6fmSGNAsUFoZmRbSVjl
F6Gk5WP/Zqh37Ec3fiL9uviPWiB4YXfNV8pM232fEXrhhc4rfZGgArWyNmfY6aaNKJlg++wW7Pr+
AqQ1mIT5LPdotoi7erBFnM9GGY9dKV/YBMsebleL6f5uUhguGqKsqsPl74g07R7WHQ+WQCqPWBC6
sPjCOXyXPxtM2ZmEyv/lyy4CGCNJBDBHdiv24GZIaIdyu3CpPdPbAViWbBITaSUSH2bLlwuwumnw
YqI4G1zImKhoulNq0WvIMmfwep19Ru+sLeuP+FENJzFbJb1gjvlSGuJ1mKxfAujL4D4uC+N8YfK9
e60ADe7vhX3jOvci54R91BnDDF/4u7KPnQJ/Gei1unvT7ltY53NYjHKv7zNTkX/Dgv2dykta/rVq
BOto3tmzP9X4KYUwZu3zQh+ksO9ywmemm81t06YCu2BVWiWGQru6fcvt0P/3VcyzjlV5mceve9ID
30THZXB6eqy8sFmeo4VN5thXKO+fzdq2fXpl+mmBuV0vL9yrLl44z+GOQQYfjf+sNI4woHsnztOi
i6hoRsmFj8b/tdKA3jGR1UF57qhlFFNx+Np8HW2665yH2OB/kYWmttQMSeKcgMl3fy9KQl57M/7k
KDn5ugZfrM5t8IyUeImTcGPkix1qabyvCfN7nM9Hi+cSSXH1cU3B605ttEuXwW7H54F1qDFtv+wv
r8JtbzgJJzuGjIiC2eh+L7uHQHJCZkTqLMJq7ZLTIiz3u1XcGQYClmmA5c6o8pPZJZV3tzeT1MIe
tXBIPZhL/2tozribMTmbXYvJ9fWLkqOzhv4pBafj5nFcI8skYrh8rv7ha5nfl+xQ18v+lctX5ek0
yINPgKhSFY7nsPa5wfnidUFDz084SntiSm7c7/j8yRYPu7nRxGUoyeI//taimcyaChFSuQ4fZ7zj
qWwA5ILjQxnXYP5wnT/s0zCCna4mAo02D4TFnLM2/SZPHKS93HgRlR6PnusidQs2PZkLjUshc6E2
zc5hrf+p0+70zeZ3ebRi9Qt1NouS+/614p1zdP5fuzOEUW5bOAj8uldhyYYNKH21ywSzTL4yhTIE
qv7sd6N+idvsziCcZDqoAqv0qRCUZ9W/gnJad3I4DmmAUN6HN1tTjoIiatF/FvwAGjzHFcYLcKLy
aNQGAfwETkJKsbcsR9q+8lR+B3BYRQLqvRzQj1zOYND2L1cAtmeFgjUvYbX0I3Wr+Xx2FrrU12Wl
bw6por3UYerRLLVbAf75qkUr/Ww9KL6QB50h6XGoQegEvkHBRCnAFAdR8bsK7MCPUitb+lj9SM6o
wvZp8eIjwFCJAyjBlKrdMHeQhpEr3ok6SETPo/o7b8ryNeTFlXrLU1AuTRkl2qToXMMHDUjmzdbY
DmTJEdevEYauAShdX34YXhe2orMoxDxu50mdB3s5qJZmnuBFdoEPQ0WV237deR3qax/JIuQ3KtWr
GKFdAu9PnySMANup/FzePZgwX4KG06KlVIxDBxXjyvDWyqyg0Ylq410cOllFMX4U1DFjIR9y/Do0
OuoEYiJ1ApdYpUJLSDe1SCnwAhvXJ6XzgpJG06da7M0r3WW+quC6abuRpNtuxuqdWmXRLVU70Yvy
n7RExiTLhutweRzF99G56UAbV2aTBfFaXZD6sNUcHk/DeWt4OQ2vp2G2GkanYdQcWM3yYHtmcaJc
aDv5YprgfnTpl2WOz4lok3U5EXu6p7vhF1x2hMPNIax8dQ7Jjas8m6Fp8hKsIzqlf+gSaRKtqNQ5
Px0Wg1rut7qaD1muihAMKYJSIg8jxhD3Rm4McUYFH9/HoucLAk+t1jenKOg7d+bujLfzpRKsHVj4
989lOPkagPRrgdawG/AZdIcQ5TaqQcKeulVyNZFo0GtK0IIDkJD1wfsD4R8bYnivDlEQCxOBo5zn
S3AzqHOqLw2QdazsQnzXbobJh7FHczHmMcpyz4jsBEw9Z/Iq1m/VoKkfXioDd59Vy60dYPTuvrkX
uvibnwtO5O9WzNU2pYoOQCVaDhcfFO1x28SbbrRo7fqHtxyRy27V75dG60HdtpiOKEZmy4n8zune
FteHJ08X6r7OpFm6HTCEQwNGg7KpzJ7/FY0gC/BExhS4aueP3V7B6I+y0OLQeRRdDp6AVTD5Cxr/
KQ5Ycikn88/lNV0Dk59TlVmT4CZmVZdfp+HleW7cVsOjGpZnHebysZjXcTSb3O+TC7bn5qFWfyhn
D9f6Qyl9zFaPm9rjYfU4rT6uVsHNoCUJ3iC19M2wUDgwhicZfMHwvBteWyy581hx8d84UrvcGgBN
qv65jOdfr42FIdgCk8kzZMy9bJfrk1vY+lTxwQHqFcsNJWFNsp4/YupwExmDyWWHNA7IehPbpupV
Z39XoGvEteFmFkL8bHUKdcqxhsS2k540qLyMhPhU58gIJvcs7eeuAfGz53l+fWq+1F9grXY/Xwuk
AIwAKSTAI8bIBxqt77h31c/ppNGz050VKnkqqb7eLEgjSw5++ADcRo/R4wYLbIKNA93NPXQx8nQH
TEf9A6waZizeGyXQ3Nw7r3ShoSUQ40bKWzDO4xNIMvYTgoQ+sToGI0yLao2xodlGxD2w1oZ71k6T
rQnD4eFweLhNH1q7R3ioFjgAZEYRTBjjkfW4XodUr1tpVGN6duikk3hHNNCTKWi5RRw8J5f/y+K3
3djK8hXzpDh32fRuQyh6WY05lfADKqm1T42eMV4cPJ3b9esbkggddR/LzRWq9VCD8rF1/NnEYTaT
fwXbB+JRMFmsB3MxmlV+BEWOe/zFiEsbxtzWT7moOFWrt3B8lH7ZqEs/CszEts5V0DaOvl3LGdz1
55xWEpi5gZy7WfD0DNgb3LYwUIQsRj9dv1Z1fAghuWH0h3LpPqr/hXp91ouODRwzzs/nBX5I1McX
/uId17/87ESZBZbSbNJQdAey0eHDxYEC7xpDM2J4uOSaXCeGD4f6RAEEuQGaA294XzZnwdjchYNc
AcwBL+mbsM7bBzq62FBslnuI9m091J/RoRr3B0mSVHXu0wLnvtDsS5j82vg2rz0UrNQ5U/hhfXhx
g6TqqhBDjzh9YDly4RBGF7yyicmKkmP4nuaMVE+UT96NDXt3+N2/IY3oVnPG13p6EKnr/KNDcAQW
pHhHoCmdzbv9gS5eORHNFnM+RcH9EdwZV75gAr3sB+U5Z8kgPLw/Gk3sPgDoDKMPQ0U9i9td82kx
mdGtdD0KPkVVFU4IJeig/OmZoUzkUSb6JB6st4NlNcxkPDjz19unh8Yj4ezWduNPM1+/6E6O5KCD
2mI4OwYUE/exB6a1FEIFmK7guX89lyanj4M7YtZDgGZe/cVDmX1Jm8DoP5w43ULlob9V+o15ZkjL
hKH8BNEvJjPIKOmbyx+g3SnzlmcPf/50wnFzjgs6dsFiwIOzUBsbP1escQJVqVQONnR0BvExRMhe
77IoQ4pslK/m0Y6E+j5cOMAXnaOJhmf6L7FLKw6fxu0CTpe2/w+xS7JiC8uMR2I+DSSrQxgwDWR8
aBpY2zJ+7tTn3cNtHDXGp9kYi4CJzTR3x2EMozZdfS8qL+eq4osW9VZqr7fDpXyK9/lTUQIzOZ+J
QsE30jsue+pfMnV8/fr76ndN50i9ulPJPrJG3dZHQBpGHfUvU244Tu0r0nuf1YuT2nHJ7c/Uj6dt
7i3O7UUVu3w1iit/kq6i8wNOeLOEeHH4ZGchTOvNHYk2RrTtWgNWq3GA4EGvUi9ZAhiz0VqM1J9c
QtWxwQBNbZWNEUbrmyfDmrBX4t2b4eVbJIwY29iF1ThU3wxx8QFtodSsyrJi3ACZPCx+1o8jaNeH
EXrjMXfMu3+NxBYxk813EXHdpzdsk/xfqfr+u8+8lGKk7rThpVfY6RVeeq+nN098Tlab//BHxcre
nO5QAWNE9MLsA+Upflpsn8x6JjxqiK4Ww/vX3Nm5GLaosQMwPXOYw2yj5jPMtVZ5QHT64b/LdYKt
YSq43b0qSVCKQzXyza6V8/CyL16s+97sSpfAtEUWtuRxn41xW+UDmrTNXWjduQTut45hAAwYu+Wc
Y8C8Vk2vGP8Ja4BJD8OErwghlkOMF0l8aphAaLSNR0dpjqXRJR6lpZHgSM588ntyvlaIp3zDPDqG
ahsl89nMsvwMVecTE3g6XqJH1/zyiZd1LjZwgDd+ehDTD08vxBr5N8wrhl/snwX4bws1lSwGk1U1
fiOsY742pJGdBc1RI6hW9z/iSme7k3bAUZw72fi6G88bbmJOMGNa1dlsvJiNBemW09F8M2qYpkzx
JrWd/fqyD7SscVBqJuVlP/hiOf+iYE6+l4TCur5Dg5Ofjg5GU2zi7WKKjUaDTIPYYuc1enAgFg3V
/dulTJFetB6uiBnH7QlJ3EZd/lJ/CVPt3INY72WTVoC4jrgUHFux+2iv+7enrPKNmIQm1QE1PbwF
tRgjTGFxuQvm7SOcyk2I7YDXIEdzFW6DRy932uQQ/dXjq6ALNxdzLEMsp2Hhjd36FRNLN76Xfi9f
+QIVhkQeU3v07mPJzVn5cRiuGsPDiZOI4qkjsC0krL968EwsTx90KcWUwQUrQtDd5tZ/XFrWsUiw
yHuSRyiPEZS9EyBpUaKZFCjQwlAgMAYy1JzX5gsiXPwlh3ZRnDWWFiKQZb+IQV2DMOC5Bhm7V2IZ
fVt3G/r/uD9niFtmp5NAJV0MfUDmItLJxIw0hyFU2hhXfWXc79+yC8ZPyZIaGhslDXtkG4VNqag8
NJQqj9PH+o93TGVjqStZJ8elhBd5bdPn3bgP5o99Cu9LFBTeJ88CJ+QgyWlXrk8mgH5uIafHmSY6
r2jZfSb156Ilx1hBMsk+fIQFLeWKF6vVnJic+ATJh89/HFcuPBQYl9m70tryNDBiN56xCaHm7+/D
7Wrkgb59gJv5iRIbz65jc+jlLy/IHKQ6fYA5b0ONSA/Mupeb6bHUw1Qz2Hj0tFx24/g6rl7Hzeu4
Xhq1duPSbrytjPYVXNrwtKw3sO3hfM0vp13pHD7jhEw4Kz+Wy4+r2eMyfjguHpYXcr/x/DDeVwmn
7d3DeTxozIeHOkvmEZNb1eLPZom2olvfdw9PGRaAELK0uymHdZV1x+OvRPAUMLkpP4WVQM12/LoR
hNgkq0ms6iKJF8ltjOmUCiRay4UT4pArhwU9Fcph4uE0XyKnhYxJdFrTrMW8wtkLTTb3yXU/qXAT
AUETqOZgncwoGDWozoJRg+rokP0c6dVZDf+pvQ1fAH4HShQY9u9LPF7vA2ufvHFdp6kLgUkw7AY7
N90RpxXfG3VWpfGsNAb1XIYdcJwaUg6C6OEOtq9VwKCQ0AK/recQbvXWFaYqo7iRR1QWSWIikqyp
o/QWwouuTOTOIdRHANpZBMYEPgvLPvSP4tSYckQJNfOCYDYdriohbjPLEwX9dmDi/HtDGMmFJof0
KgSSzQ4mVniV3SMQpkNeu/ARAM/z2KxSd4GHMu1m+UqnXeuUr8MUDbQL9dZHmsvQIkK88hC4wz9i
kQ//VM4hVFPEbf0xWB8nJMLdpnia/SQuyZlmSmfsYxwmOcUIdrykAyMfzehIdOo9mWxHOgp0BvZN
yE7PJ652G1PBh2P2cKiHJKr96nGWi4Cb1aepDXDZZ9IDj6wOGxc2+8NsO0y3w4hb8TDKbJeJ9V/A
uIjc1kvtMkjhBN/SV2/buylmBQ3oYsfLERjq7hEYWt3/1ZP7kMr2fHTCkBrq3Z1BfO8GEsflYyl9
mK1RHzog2jK2nfDRPB/wumyDS5ETZTYtG8r4wNteoUHmmXVL7TIycBqCLZv64xCVen++XMhSzLC7
aaf2xTWXSRq9x9KePi/5dff1/i4T2MVvCt6BMF7fZv/Igqp8rupfT2hzyM3uwrqk2vLParwJGYaD
lRkDe6tWt1QJK+TkvrRevLIfLTTyqkclxJXFjURc2RXRctvme8aRdt29ftkFIDOE5c7+NBzrjyk6
hEj4dchmFFyhDxS+M2hkIT04yyMsi/eUbZ0hiD/dxWsp2ZgNxINqJQwfdjVzPep6P4WBD9TeHEkU
lDTR/ZsRGO3XSz648Fele0byDrorXoL/VBo//H+f2bLULkWvPrNTI9l+NDvBrBYm228tsLqSA4t4
sahQWrZkY0MRl8G7vL9LPN0lmVmNfwpxgv615/HdQ7J6haBLqWMR5UAm95E7f9j3LkvGriIeu0iL
/5MOW8xkXIPrux/g9d6cvm4ckOj7brz6x+utfVb3/fK33aubImQ8T8eV8ngriMA8iC7D5Zw03m/q
jkiqX3+aJs2Ut0Kyxa59GUSeUMMdEWduubH7l4Yd3m6ZmBzzUY/cs7AB5NOefan9aT8xL7CZGCMR
DthPfIf8xggobU8R01x9rKrNSW4bPSGklTx/04Qnrb9kGDH+BOMj057rCag9wtjGUKc1WYlC7TQY
250eYo9s9M43wTJ/2Ly2Ni0Bm+Xtd7+htRUC1Wuy4rLNTE9P/qdIuzuvb919FH+M0/Y48rrS1lLY
2r29sgFlbDuqpvxEol4ml1Setk5Fbf+x15CPNzd3vDht4T0YuijrrLrumFPjxmo8r1BwTejV3Lko
z7mjBMMBa73qm9/YwxatxGDPVC8M9gzz8qleK6JTRKzBWmC9RU9hu7wks0ty3jGawHlK6vNExN/Z
qE588KU3v/T2klG8wM9pxE7hNg+Ds+JDysdbx+3evcw6SvqzcQWfTU/tZ5xV2PruFo8uj/tJFGLk
uULVZ65339LRjM8I8+Op67l+O6LYYXPAg6KwTr2aTB+DOD0xbc1heFuO0Jw3l5r8V8ql5LTpc26o
PMeLYUPYKTOD06hxGt2no7qWiXfLPG4vmNgv35pcUMgYZ9zK2vXlSxNyn4cfh6RK273DBR5/FyNe
ub3xXi7+03w3inT/03lKFhpvr6NsN2qUhg6VVipWxBOf1RRyHUF5Gz4NC5rST5fbTuESCr6NniVj
GoZG136z2j+B9w9h3mQaurn/U1Pp7hKDW9MkSZettNdIw00XfVaArJ5tqbdNngNgPxjbc4i9XvQF
XtvrTud524xSgrAt9LZ7DbfNS2aSQams+/m+neHNP4etxHSQDfr3uPWltIrDnSRUdjvrNZEf0Cqn
1a+f9/NT9fxYPj9ul4/T1UN99SCJXbByJqctC9HAJyzyc01AvIFxVxaw5ZLcDY8ZXiBUw4+prGDY
GRMUdVpSxzDDw2X8gZnwtFkfBirBeef2tXGIUSJEXOkw+JBsffSiOb9XG15ha3EczW9ofY+V5WMk
cLH2sBbpdcmjvyXIMOY7jotYwmkcYgmr21H1G72lVVLdq3GWLpJP78ycr0I6HxKco7Oj5AxKdZMd
qyytU8gmw9Hy+Lz4+/Y29/XXe/y6vMiiyOd57kT7i+rCllnsL6t/mqxEbJY0A9Lb7R//DhnzpOl6
BXD+zQ0t2HrKBhtHBz7090bwIG8/Iqhui17u8j6T5ATvpRl/v6e1PyFgtpmIOk3TxOEYNqVy2JS6
ruiGtd2sJ0K4YguoOH6Jdtv17Y6PynYasqIvIYa4CAnOstXrfYUPUZrtOEOF7cvU2fblGfR9FE2+
1dU/NWYqweaK3TfYgJno0xkJ/NypRPg1t3v8p9qMv+VH3u3rNDvKJ5xF/dv1JFrZCxG6WmdIiH9w
1Tu3DiVmDfed4azBXn5wNsrI0tgoiNjzMjRlUbWJefCl3G9LLJhse5t7eej0kl5tAn/mI4dOce3d
n6ocz5ajmPClg9Z1wWqXPAUC01kQvK0G6X1QR5Bdbb80N5/G/7ZY+3d42BSXbvFO+RL9vpbaafvs
St7ZYW/9nsEqTyTNtoNUHGlPQXh/H7ckZfZk0NrU7GhOKsFdlJj52XTkN56NqvHQ5P4YPZdNAdrn
Q/d4TWY6l3L/Jm9bwMJRqtUgnXdOvT3B5XJSPU0u8URIbX28Pzyk/IqYFe0fF4I3xILc1QrBb54p
vfdzBW/fB3sWJkKIjsPoqEtjqd6/VNdJJW1XVskOl7KaVKtJRHzKEOXcL9EBR/0DPysBD6vBaTWY
nwbZasBT4Z7MJS3BJlB2zrbHkb47ALbtSJLDKWjerToJPIyT0SrrMa+CDufeW+Dn52tz71n7c2+H
gH8O63zu3bZhlblXzXuHpszyXsuYha9Ws1tmkvTZAkCVf3GOP3wrLdrs49NWh3e8tYF9Xzon6hfR
j/p7+ZP5uuAOfo9Krfc1eFgXWEni39vgqSq/rXutdK+f2GKf2aVb0w8JkufJfuwtrr3Z1TCxt2r1
mnTDXD/F3v48iv1Kx2Y4ouC5o+eJiKvr8Fgbrrtbg7uDEyDM6OLb6ECgRqbGIxxNf8VuDD2043nk
K5I+RrUHvl98JYLXd7MxWTNr2U1a0zFjXv51q2UI/DpfY5T5drwP9gz1OCzWo5dWWKdVf5evzSoM
/3gzWERKV5UY3zQFGhFEjzFII+rNmr2Zpk2YfBgcFW55WW6Y1wL8RAflYOdcGieN03gasZMReJCH
WDKa17ccdq+NcWvfteo1+R3das2zFazrLdb1hXv99dCzLkhyGQPj4KjORvUuSQW50ThoEt3khk2u
t0l9NxEBWd5NbvgROylWf3lomWqrxHg1hDiu5LMYg2yvk/V0/M0U4//roRvQnH+xn+rLOT5/2Ze4
swdPg/QWRqKiBo1ErxZNdyUbzedtZAQLE8FGkXbFDYJjYbGxSkCTkX81JTeaWTxk6+ezukdBkN/F
Lf5MkpnczudwIy/JYM/hXl6fe1vJqufeadsjlOM8NpUBP2idBlVf2xsD5enjdv8UTx/3Hm1zwl58
6Owqo3s6WmxGUWt4iIbr83DZ0rsOTtFgY2uvoAQKHscsS8aaHcfDngzsk+JO1fdZpWZjpHELZCPV
eajRcVLed2fM2Gj6o5Ktn46t6Q/GW0qq/6qqXRQ2IK3If1VVpmYwLudkc+7mWdUXMuolwHzpdS9C
lvv2BIQepbXxPhuvYxcPXUgE1X4kIH3Lvo39J9isHgiM6+ugsutgHbgrDr1IQ5kFGT4xviRfZtml
Tr3+EOsg8Tfw0/SRObtn6WvqzHuWUj5dP1Disyxa8cC/Bcuiq1vy2yX7igy2uSSrS4JQJnd8l1gq
xinli37rPTXjJgS9DFVai/crR4FoeGgNLlGIODpX+st9EBOf7NOdSF2XZ/jsWGcs+VaLSw1rNk0a
q741v/dbTDHqqAD963xwQMd8EoSb7cAIYVWrw3M2PGbDW3WYVYcpE9xS+3taTrJyMG26rvszdeNi
0LQjzIfr+XCnsha+twPFTHkx1BEFBtF8sNkPatmgksmtHtTVhU/H39uaoSSmHyo8BWxY/NiQ6wIU
QlfNx66nObaAAPrjloMkLyjrpH+v7Nasoj9WVWqHW5oP4j7gaR7uHAKJpx1LSaEfCaUk2g//71pf
GDz0oYIHgtpz/Uuzw1PS+x6jUC6eBtOej/y/Ov3aAAD33FFOteJIc6ohQ4FBtHtwjc3t2/ROnxiK
x4gDdN7aaoyjCnNCvq7S3WPULTQI5+2t3Tx+m34r01MewktILYhqvqoprU2iaP3KBo2o8TLkHz6n
KHKARokV7RKthFtjoeyV2IoYkbcSpxCBGl7iLm8lNGQl461GV/dnzvJU0RqcH2vYMWgQOYxwlhVw
JWyQaA2X+dcXC6+qUH6rk/S16UzQOUKkwnkRVt3tVL0+ZlVvsVMpDRvp8LYZVlJ0ysE16x/2oeMu
a1L8z7E+WBsPVGkVFa5t7YFYEWY/tX7jGlbBdCzevM4z5oxuBJ4//TaAojj03Fv398t20hRT3+zM
mrdvIVxbk+w7XGMtsya7cgwQVWMRwtD1P155ndOcyv1YcnP2ux59Sy56YxEe/fN7Zfb9UBkupgQe
f6sRsfEpXOLeBhtEdEzSEPjalvrZPvyEUql7ayh072zzXEb1daPRT5eDSp0TAopexx6ghonCYtY3
DVF+wBE9au94CotTX/3rWcY9iECnX0Akc3ZByqiBft7y2qwmwtEMShZ6tLqYP4bwf0r3IwBEpJub
OB0sJGBW+lXWG4drr/zT+wGeWNVLdx1143q3irSGd0R/RY7BomfWU0BWe7Hydp3stRrdlHb6V9N+
X9VInPWxyaKKiNbfIpHIIj0OuPtdSrjZDUj09DtDwRTUiz0peYid6ywYCp7fpovhgZXEpr+I+m/N
arKJ+ivCmabAlYESKu2tbv/UXoAdavi8jD9qSrKvs3nH0q6k+JRnw9tgWOjnMyz87+f7RP2KJm3G
z/L153T747juRIfhEc6+HFW16K3Lk999OP3RFHjKbnnR7MqU1ANXQ7/LqhP/DJfs0BV0v3dJ1Oj8
MfILU1ybPX2EiUJxbcShg/Gj9xobuPVhymTSGNgANljDDc8n+TSday39emM9cR+U6oOFqetxqG4c
b4yayfnZGS/lAIxmW7Bj54DBwzTxIPDL0Mmv2ITf5Sa4Ujjka8pti9ZNEM46uXCJy9filKxOyeaU
VFCYGI+ckqkw2H6LPuYU1pwDqkEC7fcFolAtt+06pSxsOQA1cN8CpqCIazmTkmWJXD050qw2+2Xj
Y1FPZsdzxeKBvYjWt1+n9NIoqnf/p+pNV6Hq3fza/Lq8bZeTaW18Xk6W8+56uLyHELPOAuWcm/H0
LhI3ohv57jNiOunqReS99HdDtpONQ7fFTTkz/ereMQE8FV2AwvHN98Sk+odu8+e8JUjJZJZAcjmw
7px+5ZhRHjUGlVb7Ie7PyZemo3JtvOX/yvZuyZfmm7ZhATszbfZaaBoZB2lpzPyos/+9T92kVmPm
Jq3MZHCknboZDrPtyTnmEzjEwyo/HA+aX8n01QSUERlrbMelbLy8jmtLgWcTatJJK+ou2SlxL2VP
zAj33inP428urAecXWXxgBdunOdTuIOO19r7jTLPM2sPYTs071SettXevsrxv1ci4pJueEzKcupr
YZ3FZJLu1pLbrX1aP6ekLPVxaTmJ6+M1a7Q8/WrR4LrSsfXPIVeTRmVSW01aq0m5MY4bUuzGl9m4
lI5SHsXyDtfD1JWCBrc6+3c2WvP5eGoSeR7W1yocxsmDfX1YXoyq99E1Hd9AW4fJqTVZbh+u++46
Oc7bf8tb3Fbl7SGUtyFKKjetF3WeaWwPIRMdR090wJ5i5bjvzi+Q6UdZ4OXr8PzhgSueNjvhfw8c
H4jKcicYStpWaDi5SZC2BhCvtUJbhA/ebEuhNju/bypUY18rL9cn19hygS27hOV+2zypbqenR6eW
XcFUIrcw0fpWc2IxrLIsNCAvFhc7M40OpAIekJqI3kC/d2mH248lGyiUH0qpP7W08lTbo4dk0dPJ
+XUb3JSDrBnXJq/j5boDfp7z4GtwRBhUic4PQ9ak+w8oj78/vfaW1d5pSiaHWpLMZTTna+qOI9Hp
tUrJ7PGS+rHDRms03YzX1HM87KawKh+GqnyUmpfT06F9NIbz86ji7Feul0P+ZrhDNqSIteTK7XPW
P9WStJYcZ/3zjAtBv+zPZ/37rB8RL9FqDWcn3sBhn7CWm6SKssUjoibPsRfJf+YHQR137lXytV70
bs3ufVKqmNUFqE9zHB+kYqayM/Q0lR4DlyMeUwc6suUIu8HGIISEMbY+HBFzjTVvUBavElT545xH
TTbWHloa9H1Wcz1OwTTOzmfZ+aztmo427Hze3SZkZfZuo9v+4/pRmanOeJrjwbarFJS2lsVq4Dy5
sftGb1oOq4yMG4MmB6bbZhKlmuDhaj2S6lZrDqW60XMZjfID8jFCYvKV4ixi7dC9zYWph0e4bLg/
7x3FrTa6Z4mrPIPmPZusO67wqWueJwsG4OmkQqpdxX3vneoEioMa7Wurv0dPbDEM6x/n/dNOL8Cw
Jzmck8YGb6rnNdE3fP0Bwqq91F6UIUFC0c1hTDK7dvVxUxkGQCpQvv+CksY2m/1rvbf4Rybt3P3T
D0OMW33bzqEsd+//4eq8ltxGtiz6RYiAIdwrSViacir7gpCqVDAkHOHx9bMSkDQ9E5G3WrfVJRVJ
IJHnnL3XphsYvyoMbL/od9JkouFDg6guzhZRXcwLLvSXRFsjSRkRvYnH5oeOuCd9URGJvqTl+RLd
Z7w8GLM8YbFngprCu4fFGtJuo/y4UoNsr8eYN11/unz3wAvwJLF38c9HrDDs2xVdEtljjZ+qQgbf
twGkgurPfo1feCRGk2jWxFCmMUFrXwPMSZxCZCpP7g1fnS6uYLODR0F2s9/f+CSD+YbmI7hZQWsF
8TVMCXRcPks+zuYadjX7937mZ8UtN4umySbfyzs4C5anWT+pMr5V7p5x1/F+Rw5/4ZU8vglIBZ6/
WyBzUbJr2Oe25NyJA0MsGS7Wx+aBh1N25PZFN9vU2/aT18oxCcYxreVEhY221VooomKLGi06DfDs
fM4zNHw0ZHq0Z8irOnK0IYYQOzfVLfJuifRaEhv2hbpNbI8lg+C2vVsDxtkzeJoa2+uP5L6Ffx2d
87OecFR12nemUde34m14WA9CnIWi5zLzo2eeY8bJeLaek2NJWfeXqgTUnd7q0iQ8sJNxumH1nBSR
qCIc+6jiR+NDR9OIAhF07LAfkfkiMUDwwhMMoyR05e9oElZaEnRJn73M7shmgbt9H38xbc+QbTZ7
0Nw36Nx/A2jzZv9f08wzipFssatjWis/sTE3BqXfTkgYOTQudC6CLLF6loQvg6+NH5vqwTwhLlHv
0JagmHhTmIRDi6YcEZTzRVsQNWHdwYl2tcuTjoB17OMAFBfIjauCngFZI0RALupAHp4UhBeL3Zs0
Ubysg0ZGPK1Ega8/Yu7G4o13zdjKnzeMnOv6xgbKR/QGky17LQi3RE6/YRS2xWiavRDmfX0xqIOG
N3KxO64xEChsgVjmOFd8OOJv59pCDTEJFzkG6CdU1rjuAYdtmtB44hU2HIXqgH+Bs3o/hggwDAO9
1kUNDNK1MUMP4uXS40InhYcPidTElp8Ba2CzIYEKmbB6RLKtmkF1CWNajUpoRKFQWRQHGXsEsg2c
chvubORm5IvybhhJcV99/5N1rOQQgSzg0E9TcglMAB4Cpp1F1Gx2PiaSY2cN+TuCR83LfM1w0pIY
jtpjFZHwzmjz6T+EaLSjSE4xz7I0NCN0iPgFfzydTzIYaHtysIVvImDVhZMVzvXvwnVY0OJku6XL
ibXzS0HKvn0dd686HzIHCN5gNDPjRSRwcz2gWYX1943cepW/ruk7yF+r7/6SmefEHp8Rs8b1qYxO
0XTW0CaT7WCf8d2iXTcB5+pc9PMdyvU27X6Rv9zLCIyC2Ba22qEJirMmEQ0fTEBTrD8Ir7L188gz
OW1yWpI3v3oLlyyURF7TGtzdkAK6vCReDC+J2G5eElJ4XtIa281tc7XA2SOqmjmDHtBLzloYdWGb
/+G8jYo/K/Q90KKK1oxy9Xb6LEBv0gaso3HZtWkY1WFxJbRXMN5W+Mkg7a4fIK9ziG8q4jLBvK5g
J0+LKETZFd5AniExmRkpIAd7DGUjnIwQRYKFF4F+AylB6BFcmMHIUj2tjzh71oi/Mqyg2pLWge8E
TEZNXY8YEpsJME6Jm1rwGbGPk1uBVM7kXl3s1ziwefulD2nmCPmJUo6bC6Wc+plI943yO1WwhAIb
RVyEFkKwMOadxRgMw0/MT3NlpIWQE5Kpbbr4HlhYblCzN12QIMARDhpkbFhiVu098nv7eQnoSaru
xSTNW0RkXVE0LuJNU/7BT45OCboHFy8EcziSWJD4U0rDVyYEsrCuwqw44IkYG2JkvR03Zesh3wLd
A9QPAgRoRSAQsumn9C9hN1582saU8z4ZGYB1SB1GDEbBDIFkIW3BG2CB2dIlZ42iADkAb0BGOQtT
JzCnbS6f9eis51Thj2m/47+C15J8I25T5W/1Cck4C6Un3IUa2CVVMGc+suTxv8P8uLVb8nel+RQn
4t1FkDprFo4WjWJfcFbgF6hPOnRC9lp9EvLTKxY03EiI1RDOoSDnjyZLZKKue+ibP94QwoTH8ozv
A/878DroEahhaU0RQKXjHf8wUcB/jMy9NhUgG3uz4NfyGptTfsZL7sO/G5gpLdJmVKUZd1mm9gTi
dVTXlHmoXj+LirGX13xSteKQ78Pu+oji/x5tQK2FF+TEwBXK6kMQRQluMgVNBY5bOlCZLwp7fpiu
BxDG6YRfosATOsAM8eUR3FV6VODmxkHzyaODdiDCdXbKO73j8aAfAOFw3TafXAYs4KESHYLhk+0D
3fy62MRY7GC37wRrdHRCgsr/K14gkXzGwefIOwz4oN0hND5ykhXyfH1qCF1FTXmHYE++K/kA6jc+
AMgIaEqbt5lMnj6EmmGeKi4S4pmFlXrxUQ83gQLl8YQHDoY+AH17DmoLWz84EAHQxz0BQ799IRCM
AocbP6yu0DrC9hqO1/D2s/rJEO+ffjsW0oS9zQ+1QVhxmC70iw+tKUj7QGZxOBKjwbySfnjMUM+1
GD8Zjjk79uxEdOpTwtkxP6M73CfTXivEKvC0fKpb8zec2fRzhi4LZpboPGZBKBhVgQGAAVDD7qhc
W3VVG+SVsP0bWFtREpELfO71800/G9mdmt1N2d0gwnDvFHDym3PL1+zco+zWT+n11CN0aZF+/KJt
h6uUNb/LVJIXlGKchWcPTbXAocjpUVDL8X9InoqfjBRiFN+bVKSpWDJDm62iV/ejienydU2vXEDG
F7k7iTtE8qC5Z5fK/axriR425lESB1+Z5xfP0ZeRHnQ9lKWAuMIxD3rVR+BMThl2E6xCoMZZOHBQ
qiIox18w98JNkMLUoJeWi4WTIYHStQP2xSPYRNXBM5jEBCAzIwU9LZvJhU2T6e51WQAl8hjOtnDM
17E34I8H+Q9fHPOyzxoa377AWoeI4WdXwro9k2S26R73JqGWFGZMbfrFg7F4WHo4IQA6IbH+BI7G
S0WvOt0VIK/ANTjgCmC6jWiQEFEJOOG1e1F/8P54eBu56zBCtBViw33hm0uM2cbkx/HFmY3rGKUn
2lTwHohP0YQnuPuRu8MEYv3DAkECQIaaFd64YIEUBZGBYALpyh8skA05dlswB2JnJXyeP2d5Yder
r9rexvZ6Vay6hxDg1YnXG+5ouLeG6QttOOK/XIOLN8dU6EAba+HApk6GFEnaC9oYXpAFOCaDcOey
BMfNu8k/usFlWVyaNqcjVyXvGRf0jRfntYkf6R7qTaPkiOozZwBQAb0ARjjqUtUdeveKnKd3EyJE
erESxjXtMnxJ3RHWYCo67MxdxIWqn+yvaJFF0Z9GucCiOS3kXctiLkW1ty4JEznAxR9cwx/Izqyd
/EiDHmkLTQoELwkIxDxQIr82cfhRtf6QOXOQcYjB5rYrQJ0iDQQ5/DxZrxJG+WVM8A8I0KLkUlzO
61u5PfSXQ9ceGvCgDP1o6p2QLw5QYQ0hX8yN04XmDMR2ktWW19r1LktHQdq75bJm8ohLF0oA0wTN
dBT6/qZDhf7I0WHMvB69o+UqyL1pQOE8hsLIu4Gw0CSSDCOSGK+t4hBaODSzk421q38h+FmFmdzy
AydELmhQjqhxovlBNhSPhBRa38xv6Hp/dSlSFVM6q9FIPxgVEeoXRqWoWGt6ejT/F8wASIB18sfw
b8J69Gpn4BWV+T6yzWf6F7cdwJMUPQ5icvo2NAMBTY27ZBvOKTz5cOhQO6LZZy7FVNFCdzqLsRej
qTnxmXwxmlIGfx78ZuP3g3+l/Bj89AmadO5nuZ8Onv5TvtcX4jqsR5Vy0foRYzg1t7Ik8IXcY8R8
IoOPEMRz/6KMxz513wIYgdmPmVw5kwhlHUcdMegRK+L1QMn9K06zb5rdR1QcwzHnObl4joGH0fPj
MQ3mH4gZC6G3ff1t79QvMkTlryoP+CmIETRp9MF5RUgmQmTrDksEpyjWAtpCKh65BAVieyLTmAOT
0T+pT9gazQ85iCX2KkYlCKHi5NOoUe0059Sb3tHIoNGj6P2qfElBIHgk6ao4FDP5yIg2VL8jogDI
KYOQ8pOndbIcPnoQn0Qo03Tgj18S3zCa4FDD+lx/YgcTwXrf9ghmC/sTJ8uNg5mOjRRmEOLAZ7MD
yyIQjSDkmSCp/ArzF8FHtFoxtkKpM/Z4NsTZhSRCPuuFTQlscnwwDPF9JASvdmmOsrioGOCouxk4
Wsz2IZbUg8cqmkcMdjqjMRn+hu8Nn/yiZmSxFJRQg/BYCWoQwpGMvMAgusskB5fVVQ4aTt448an7
D8B90pvgDdySE6lmG2bExlblDNn4xdW3Gt+wPQuS2LLTVXSLSq9LvNlwrVnscRAV4SqCB7WNLfDn
cvAIuaIoAP6csisvIVcAJC7bmGPQ8jjObBFxJVKuBkHhAcEDiEdjB7NddOUrhYcJY7qHQ7jPeC5U
YkI963vjVY9pyAf2QJwO8+qu8SzDK1K/Hf3b6KdVUGAMhzGdhFoSqqYgD0Mdhk9xedpg2t63HYiy
s9qdE/1swybozmUnHvFGudeZXSm7oTncskMNW8cIb+MfXoqGWxCFMjO1ZSTLE9/8IplnQrt8PY3m
cTMes/KYCsfXwdJDaYD+FCIj7yNIOnQRHI4FUkrt7yIK/UoRj2OaNt2mEwsqNa01NgFUpVCpS6cH
L3uObSbv+pfMI9xJfrNbIsRmqLrulv9kgDEaERIEOqGh1AdvUbHxJyFkExs2ykdUjRM7L/Bv1MxG
LtovaKii351B4oLDOAk1FKNffgBkzHnnXgDUpnvbR5kmj85D/y7hjHm45VCMX2nerX1nmqmTh/Za
a1362pQAzz2zPelwwzW1t3qx2k+bzOEbMpRh/MUwcoaf94JlLX+rsqfFtIavCdMa99fqE+s+L8eB
ICrcxtiwygUfSJNlE9ngtFYHGQ6Q5o0Wi/1BEf2PvYiHlEXhBhOLgoBqHoMTX22GVTvrCcLJYmkm
vWbbldIdBRledGiCQPLJ1MUowt2DS6Qp7uyPiPuMIpCk3MWhSk3I4s9d/2ikU4ARsCQtqaAY8VrZ
48DduXiSuvfVdoPzpuEOpZcFhe2KGcYiFhzY6/62mIWa95HkVoxd4+MKcaM4VJ/mNLlnM1vDNykA
19YFBlN2CoB48wMPaOiYG4FW4M3JlzcH/SKTR6xCEbclqutGFIe4/mjlJC/Q/pVHUw3gTGAuVOEC
ML1fOI7qD3yESfU6vPMbpb6D3gvxgYUHjbBaFhY0Ag5YQKipDDgjGuApPrJJmAjbTLir6NFXHru0
Kv+JGIKMLTs5o2NEWgL60ABNitl02dk5ojHgBiJBLzx2+MFsRI8kESBjTI/dJ9sYRn9MUSysiqxm
ybZoFxMglh518UXR/QHXRFxmHjCPov+TNK5jf2AcpIxPb6KSv4ip+Z7gAIBnfBPgx5naKfcunQf7
sewE9GleDnna35hHG4mc7UmKl6ie9k2z50/c4wJDhP4UdcJvCg8x3+zKH+AQ04RQIBElQHUSkeex
z5uTvBEunhvaH+7bxLPyHQ5wTD+Kb0XezGi7YaLpX2q/TwJlDCzAr3XYznQTMQwdovYA/34Wcmxc
G93i4KgGp2ZUpTrXQaxchWXgpMsiwy8mBYh7HkmYIhLeuGdYyt/wNnmhBSF8Z63AII53HE8sztpf
CLNpB5l7M1iPgp3isIxHZJBV7yBcRm7BOF/lWIjSCKM7Hx5Em19XqBB7dD19eYzGo7Fo65FA35RD
aoSxAfQwRD6BiEL/Sug9R8hUdI9MO+LpEPVgkCFAUzlU2eGaHdhUpzK0UVtIRIjvsjImGmSCCPeK
uoWtCHULglkWk3bW9AhC+WSOYUpGEUR4YoqetQFbG0qOP1qXctkW2RP1wEKdzTyvChsz7KewBT1v
hqkZ0gyI3fiyi4ogGWDf+2oR0E8awV9ofqf5c++PuIFR68Bf+evw6ZHZI80qnxE5cDrkaFhAzKoc
+8hB19T25jGP6aThx8mQAGxRyq/8KwXh/P1qa8LZBJALdBV0Ig7jhB+TqbMIoDiFsziconNZpS68
8Xw+GE7EG28LtwkqivjXNfvFU2cV7KDWYU1YBLofl1//ZoI4L5gJ8vgwhXmn4eWgj8G5gE5i4WNh
bOCzZZzIOyxcOghXxEyRaSJLYrtPhcaYwYzxbLc/9H2n41HdSRL9IuhP0EMW4RQWL/L51sKeoDy6
kPM1BIpm0pS0A4JiiTlohNlNAwJY/cmavfShpoisWUXxuSNGzTMaT5pF+qWs+2CnCA7gplDpGXrR
L13fa/oeEVou7W3C3muxxsHB4TRQxC+rUR1+KoxtJfcHoGUS1CxHTt1poUNdLbq3gg7F4ubgzScx
gvd/xo9AccW5WNQfXDqslUa2apRkOnikKFJgL8J6VPX4EXjgiRuBKdeIfLzyKuTLCNiozW8H7QdV
0VoYSQeGi0+z8sSDO6aWQKnGPp1he9tuipfqjYEGS0MA8zGw0WYw1snAvSBZcxn4KJvP8js19yg3
GGrU3wY6P0YbJcQS9E7YHOloCwv3n6Uvkka+omdEnstXiW/k9E7/lbGukxckSjtlgXBPrDlxlMTp
CgSlwHQcRd3rELLVfWntdaS5o1jDuK+YkzT7gtQCDK3Fvv9x+0Kdq23EQp17h6p/by4eDNtE5Dd8
DkjEsA+UYakFch6Id4bjoTzD0/+VRtBcdgNcptdBywBXvSk8ILXAyEWdyPhQ++JL82qgEkVHGqGv
plhvzyi5RFXaCUtBGR3UaZ+dhNFiWexiLHYxhFL/SlWqqPE9Ha4/64w2hpCMK8Uz5/+Sp0Tnl5Mw
QiSUnCLNQyflPswZ5BjmDwUf2cbL8OSnHlr0OSLKjJ0vDiuEiJANdhPuo+50NUnaOdryQb6B9Qhb
SZg2CgBK/KNGJyMRu+Ujt2TgVWsfRftuOBEN6+1wgFPGHs01mFkigpPFZdgdOF/CsFujS3rojwvD
jl2aUhSXB6fMSQuyniwSX4t8BeuV5CkBlruvWvmJq+MXTx+Q1Vx/dD0Gb6IBwhbl1761YwDL20sN
bnaiDNeL50WqtKqV5ieUNBkIFA9ZYA5r7FePowptIGo8HFVUdiIy4YBPZLWAoZO/bPm45VIokRj2
T4/ouKp4X30iTlI/XtiejOW4iDUHxZLhUC2jVeOtVJszPhDzB/s3Y+NsEFs4xz/0UvmB7WFRRJTX
Pev6hicITVv0s6P2R8Om7lhtvC/ejM1heFAC+cMmYpHz2g6aHPOJV+aFGBymhwETleYLjGCzQ6mP
fm914vFp2rI4xfJy+bFG7V7+4G86qJzd/z4WMXzR9VgbHygtuJQo3FdL2EXE2qa//rszsi2uOyON
jy0pFvrbmmo7g9uAaMRHnwanihEiV+LtDb0XSbXoydq3gSlD+c24MjbFxHLVApA0x6q4T5kVI7m4
AsKFhe9atNtoyE9u3LirZgrZlEnrCtwKNRo9NpRTDOrw+9NXQWwsuFYyPWi4dVjKFmkoTyoW7zlW
h/Xhqf8AKoh9ELcJRkmJ0pRPshpdHn4zFbLbVKhHmhC3mnRAOIez9I2mDQLBjoBnD6cyenwgUpwa
KWFwIGnmuOV6Q1aI/9CmDofgYN3N8m9kaxK6nJ9I97hGMD+oHynQlPgbnwb2D+QYNTwwMOiLS0Hn
cso9XSXXAv4hfMXuAZtXnrj8TWPnME3OOBQzwtHoEiBcJcJ1dC/fIzMX6n0uzEqRgukR0RRrFdTw
FSXXoAbSASIjojX5YdN+sXuDbUTPNta+FLnUKVdSJn7wAVZvjJk7FAATgcnbXnm5vlWfGz73QfTS
YDiCQ2MxRiDzkR8sEc+GxRvsYFfrFq/aapXhip3HN6SVOKvEvZgHKhk67EPsRkrnW5rwWw3CXYrG
UecMHgCOHEyX93t4MJ57pujv4j1770I2MSlswESUgsPAmZSHsBTiLR/rHeU3tnTplNTnze1k3U5Z
ejIJHry3ayZMTmz7XesPLfk9nkVzvfQSPqSeJIf98JVwmKMbY+wNjOJMVtD3jI4OTwvoDxexCOzZ
aadZhk2+Sw18DoRlX1FHc5n0AXywm+ZXnJF6Xyn8mYQO7NKY01IUo7TZXEqLqdrSHqFbj56bPr3t
QNKgvqpbb0Z7yloIDLFJmgj5fsE8B6kVKBQR/ZaxBaiMDZMjiAnFNw0Uuis6zW/mIXAP2KyxMDbU
dcwZmJgXPc6PJSaAwfy4oO+L72W6Bwij+CbPMxfyuG9mfVztuUEvbwog8/M9K62AjjDzlKzt6EeC
2xcBpzpaB+b60Glo3DT7TYt62csUDz4NQ7UKFAoRxPwuv8G0jd9ILowhRaQekeQVv2ZoP/smy3ul
u8wMXk4qMWhPF060DpsQNJLVYRnceDa9urTfc0Rz16hHch77CqS3b278Jt5p/g0DMQcc1VE51CzL
5PCyHeDOpK62rLRyWTMdXR4yqKVRdqcuKbKsFTOGVeSa0uRcGGPLV1BI7bLgLGp0GTgv/rphhacC
xC+NXyMS8CkoSBx+dgtsA0CHIhLw7PFXyybQOfTmwHKJbhV+y4d2gd8z+mPKZAQ8dUSfi/KOEcP1
QJUKhY+ZCOW7KWg10u2YoY8qMD692T8BgSkfqYIp7A0KYS00F9SeKwhR+5DMc3bBj0asgfoDwDyL
gtR8ziV8bASegJ8C2wjBFMBHTRyKLmPy3jIglHE8YTsTERjU49CeTMxEv4pfjX05EEBKCHBR0XVy
jK9B70XUTicFthrQ/gOVxuyBMSujO+Nrw7BG8iy8idymsguXiUZkYzzzlQo8wUCKbgi2BI4udEJp
0DFyAEb2bbCrM87aj5zUYgJ9xHiOkRtEipn8oazeZSrJzztgFZC8a8xcaIeQGEFbF84IwNa4/VCI
NX7e+I6MGUJQ0qm4twycEUbOIhx0NpZwUPJbHzYlhMrQNhFDHvT2cI1JfEA+eayrYwms4a9pxyqP
m/J405lqIP660+Z97SmQh5kQLKtU3YTmGBhs1YVEHS/LIGTjl1y6197NenegsMJ72wdgXeAaZbTG
eqf6RfbRTRM5RZDMzMeSGCOuxb36njCvZ8ba+5BeaPDKiF/YODqRcjQmC12lJN5R0FXAHWnaSQNU
nwdl5M+P0738pTx2GnPkuwWoRVNUZOcsCCtQOBUyD6wLNJFs2km/13YCpLH0SE+BBuwNj2H7TKzW
QkGjwcrqlmhGRv/sLNAF6SRd0JxwDUFCQSu7spCgUiXCZ7fl02EabdinIxcXbQ8WI10WHyzCFNpC
o7i0UggQHB5NlzHetXMBdpWSB12I/U+rMW46nekx2ufnAM3HhdMKCiKfKBA1EslAxezlJ/o/XNjQ
ktgmHVomMNZUzVkhmZCVUC9AK+W6zhFMk66NbJCKwhRXzusrbwS3VUGTF21AipSZSPWQzD8Q2nS7
oGvBUBOEeTpZiIZojNDGMsDMD/v2u50+1M9W6BxuxoGGCiCg6Y18DAZhgopdeNATszMzProkE/0P
xZM7vCT/B8JlT1uEA3G/AxEE9GTqBPQky8OKoLs2gEzyc5VZobS6Qv6j5jlD19NUMRM2VaQBoXIV
i7rR6Zk7MYD4kr+YUv53UEmrSPTYcxH9nKCVixxkQiMnAkgui3CJBvAfTRQvjJdnIeFYQPc9H9Oy
8iAmt2IL1GQJ2AB/REQe9j35pBJBFuHM5zbYSjIJfadaOjly7GWqx6Caxg9T6koVoDF6PlnpAWS4
foPxwWzI/MFA2HOZztz70uRLCxiHS0cw/G9bwpto9ewsziFtqCuCL4PsyQavCDbGOMwGCpdgY/5M
KQRT+mjsqQan6if5vpREAO4n7LiryTwfoZ1fkXePFI0xqIjIZjuo32iZqjHaWgG+WqF5tC1X6BON
MHXpWaLNxqgSECMFBp2GHT/z9Zs3kYv8gc6kTN8XRSkThNih+8bTkxuE3RMkzhrjs8Z2TvYdaQRt
fNqoxznmjCDeNl0+xdIpvp1yAggZ1vB4mM+gHJmkvG7oHWVcw3vzLGmBXYYFTBZM8XCKTREG3GJh
o8lEZifGXh5FOHFtVCH7msHjGsleMBaDWkb5vGckntAwoQMj71pZZK+sExCGIDQnVY6Zy/5/khJy
a5XRl154htB8RcKhocZ/RdqxnkE4KcCsW3NyCKgD1CUhkjd26uBYFr13TH0Tv+LxcpzMQ4viaVGh
23B8AKoBg1RPGQRiJrlQxAwn65xr58wpxy5hQs2Jk2engceOM22xn9a2oxmefuif1kjnNPU3WNtG
YC0SMs7jxkBHs8+vZzTqTftxu+yUMtgMgToETRKam0DfBJckVDZBnIRRHFpxuKE03QTFRpBbOZ/l
m1ekNRuF5gY9UVeiiKPiEYwONG3bJmFQKx7qB5tOgsuRKAPuE/sqLqVllZnAxk5QcHaZjAUKJ/Gf
E12suLHHHbnSg9mSxtFBWsMsii2JxZakeGSbcuZbQa+ERglg5xFeHq2+BU54OySvBJHR7F/zYWiG
M7TikiMszV+7wCa6DM56JCuRqAnyiR25NqKt8QScSb2r0R3ZH4za2MEWHqSs/r4E1fccChIz6Q/Q
HBB/E+74jfyb9U/+jQK8gB2KgI2G+5ekv3QYSriPZfcmu9gxMwTJxD9pbowor8Ck5TaIBxpO5t4F
0x+PVEJSLYCJDp9UgYkgPipbPqjZdjN5z8UyQSGv/jdqnZx11qC6HQN4ABr8Z7WDFNXTMeThzGMa
C/oIlwFUjLAyw/xySC+HzAyl5mAb4SY7GHTifl9qcU1cXfPXpgOFyYkMNzyY170NpDja1zqN+r2O
Tgh8EByhC3lwe9aMkVAQ2NFC7nu8hPwttD9xcNLwjcRSl/x2eQGWkiAR/y71+8wmN8qLP0aYkHvO
mRXaa4TfuwmQbX4qcAvPewlbJECgTZAnIRdimoRciMllpwthDs3N15gE9acECezgsBTcYgSgcSvx
xyF8dEoMBgYjQvwZCCNEELlG+DjGydKPmU4jAi59I/ZvpU/YRVH6LYO8zVmHy6KfqiuZSKd5PLJd
5M/57wTrA+OJP9f+pg/6ApgDRw9BLYYo/pvcRqIsJgVJtljwPrUElpPDYzpTnAQMEVAo/I2L3ITn
i/0ToPRDvCShrbjCfyI2dlYKj1fOCPZC7+YSXAcM3du6b1C+HI/8K2Ys3KIjOld4A6IMEqmbCXcH
kKhP0jMhzDOrivf5W4IjpHxD/MdimMJCD8qpwhIjlbR4NxisTQKQplETAzAgRJSnrSWUKYYlAGlI
+WLb40xIRrdy8aHDQ4lXOVOJscWa2hR1u+iTOQWkWnR2PP03zLpvoj5RZn8yRdi3lgV6xs5B5EaA
GDBvODAEJLTA+tMeONis6TMcXTm3orjl3LoqbpVJaGOZGetYo+GfoUpX+fvdR/IiGS8xPt9En937
mtzD9gssfFXQAYITzxzKMkJ1EKSzwT5lm4AjpsXHtjdo3OknCpWbjFTr1JlHZTzGxFDQO4K7T8jM
EGZa0EV+Q3GR+x2uMFIN4adKv0vaSjEHqi2Xorga6z80QpUOmuUaBDNcCKPF5kliAl0f0gDA5tJV
xyIODuhrpllP0IBjK47VC5M9C6anziRl+Qa+Z14W37A+zKCBjsNmV72iCKhe2TYHCZAeedzsd0sp
DKYw6hDH38mXaFt/43zJ6fogtVoauDVnLQ4x6I4frpwtURvTuc2FMT3KBWSh403lf6oJIfFujO4i
RFlMMKO7WL67yHdjddfDjJPOWXxO1VPRnNL+qFyP2XwY+x33XbpTFV9q/YkOQ+NVnDxrth1/E7O5
DzsLSa6OixHQzi7QB+Zzbha5WeMljXeZvdbw5A0F2mWXkGuIvTY/qcNJMU5iuwEuYNBnIBJof9PJ
MtH3c3eudyZFxN8tKedBpu8vmNnYR36L/yLawxz32U566NgYxY1TcznzfX13Tsl0xhQb6NPB0qjm
w2sUKPzfCHetg+Ph37+ZrkENVGp2L4RKK77S+pjqa6zg2jZBDLIdDeeu5nqIguI9+ZII1kF8sM16
YhK3mOsmGj/CIUCzTQ7jeodmh6ab8ZDnZJKcjPIclYK0cWFF5zI6K2iWEHhZ9HZPTXIahAriVHdk
9wpbWrVhuvNm0G6LD2Ue6nZQtcGtDToFyQhgxK2yl3J4n/ihmPbDXAxWT9psoRo92Cgv48WTZp6s
AfnguerPU0cZVhTbH+zrwo5WOznYBYZ9jDRUJx7EShjzMeNbLlQ6GSajOxT3kbTX70T/jKR2UIhc
6JcnMCfp4i3C2CHPPhfZJj/QlMT2pT7kJKp0QUECMJ7m2i/5dxMj1N2IM7T9vNGgxJKJIGVxkmIC
xN3JJAL7HwuDJ34TBbMfxlJ8nahCg+H7vxakAgH5srh6cSFhQWIZcNVf6FcyhIg4j+N8Seho7JlD
zCDZCZuy9vW4ZxTRjGJdGTw0+7QQEwi8c9k75VC/W68Fi9nRNdhwfUfezfRMWlh31uhPSaCOQZOG
0xxWVnjtDhmnDfwL22lw1rW2UMBa0EWZgGkwHbL+9FDQ/aSoe+mrMESiTzkCJGsYWYVtFd6qUI1D
OQ7ZrBL2+BNEjja7K7K7qxCEnvsDWpnKLS2H7gu/dxmCvNy1ZMEvxzMLhzvAfVD5Bfm9fimJxlnT
+2nsx7HPbsETg92CJxDsH49VYPpbCP6EOJhZLZSS4qmlOFHnWMg6aN6xJp5akVtlb+PjOqZfi0f6
pICW/99jhWIVqTDyCErW6bPNvylJUHKyyKhD84iYEyUni1JvFXOSBkihRxogi+iuFLvBdQv2ssQD
TD/WbUyHBophHCFmIzhlX+6Z+GQ7S7sfwc1LkNLN7Up3ld9psvBdhHVnxGyRSsqk1CledYFQEtRX
FpGktJb4Kkr7v6onJBGweKmGkYVIz5r1mmRMIzBYa9i4rh5fo+IHOmbkD3ztN2/09JBWcIRE6Emz
L1EehLpcF6Re9fa2hgW0f9Pa+uolG+btrL+12RNqB3+zVS32G/QB9R8SOioQiu1VOgUidg1co0cz
4b+CuQPmVPnR9JCkl6AqQMUSocUNV4D+QOWnP9jN4wx1axY5Ibkllg7BqqOoCOU2LNg9gABbz008
nQcRWDHt5OFgImkHUE8QLjMSDrcyHzaem/tm/zrFuETz96TFxk6DDG+6GQBz53ksrEhas7tUm++e
5Cxx08D7nKL58cZ0P9Bup+vmmBJWKft1+7OkWyZi613oZxMQVpxCvKmwvOGwkoV58bGFDbOf033i
pDD7M/3Mz9qQMMZqdlhn17OwxOGVq2540UhDFgtTWnsTpjS4BcR5ZkfGfNiME+2YacepPVba8ZKc
eu04a0eFX9OqZjc1D0wgr9btU/vBPAhdKA18hhB073WGPHQU3xavOy1GxMCo6LFlP9nlA5AJ5Es5
zRC6NJY3Ybr661kvbgE/yoAGHeYyAnTSG9VwbKGz7Iz+J95KTJVJE9So/ZvA5L9pRDSIivjt8ica
RJV9+RIYMtACUs63sMB5EuPPmx0dRsw7zxH2QZ4jOF+BWrEPsrDJ6ZiREp67YVKfqugkl+cr2Pf5
rEUnyhm6LkcFaX2EuwhwA2ABfKVSE+IrtZTQjEKb0NMoLMZDNaKHOPQwZI2DZRwi41DPOygzSFzI
0/sPnAbEksbm2jqnmJsUzX8rjHu821GMueK0vtt1Ih5fvNtawmDL3LU9GSDuNXdV8jIlpkduxElO
d2zSJrvYzdK91R3H61GaDukmbPvQMrbgmLBXR4p4lMWTH41/7NX1AwX+e4l26G9GCzEtM0kZqQhp
Ue0d9ndpg09nF70U+xt1FBOihomwRzLKMPqF7l+rIOr26m/q4bliM8Qu5KcjnIwgGoKrHmR60CUh
JfCEGZtfTGAww7JkwkIlDBmODiYDHqxD6kFrcCcchuzwm7KkuOwu47YG4b9dmUoZ/dZlAatmAas2
axGowglRQf1ruTNiYMulctikn/FvDofdZk/XolkSk0yUMtNefu942rSFfcii6nnN0kOXngIXYl64
NCtW3DKxsJz38filv9eAlgbsyxLQUtUeKyUxynJLRQS0kM4C9l1H9Mf2ySbaqjwiREbqS0LPu+1e
Rs23aapy8qXduuDnE81v0X4C/th4tErpOdbU7bAutBKXIgxsHu4MfpdmEQjqOQsFQ/lrumeDnR9z
pv3STwjy6Gr5KYHIX9g3OUWBMPQmxlTUXIwPGV5CmYlExj3TABbTgMufCUBjN3zLET2wcpbmptll
8QCZjV4M/0oe+Hg9FPiYX4aKU2yff0W34kXHt124fM06DoT2Rglp4tY1+ygBeiGxEHEGTke5gP29
XVsMGYr+rG7KUG7alA46TVJ3ja3XZQHhJmOUhIHpSx+vh+JXyWfgPeKosL6iGNMKQ9vR0ytPXWwV
GcIXw6ETS6N1Q7Ntba8hOcZThL4fKCc/1YYta+awIBKuN3gnDCbgFnJbxgISEdqMI27qUf2iE4Kl
guqmeZ+zk4wmjTd/SoX0bZ0LjA8qYq2C2D6E09QAaKeNAeErnzFVAuG8XyvOH/0bTV8a1iweW9l3
mli08nh008pb7YE08Xhur8pG+sz/lTUiP2wdj8QHWi3EAdFz3POMNdGKEs837QnMaqDHQF0BJ4Wv
aNH1YZVAa8I31BKcYjR0/EymiynEBNEmvCdJhpdmsh9nmAL9KTePt/FIfIkCQQYFa4GLf6cZbQ/T
uCJ97h0TBgpH+jrSixYVX0Y7Idi3MGFdBuvnZRAP6QI5JFoEqo80SGZhA6OdY00apr9th+dd9N0u
36RFYdTEtjZZHlUqCRDY1ihUGaSJvFL5JNecKfbWBZcnvBhaRIJP1iECqv/wyWA4AHBgFcuqLXFo
5kTGiTlHbqGI0o5FXbfh9MzoNWix+ZQui1lGloqWGf1ImWMN8iskp6bDS+Tgwv1NP5L7e/OldRwR
u7prT/3t0p5kCYWsiYvd+LGeYLi7mDLRrV1PMFzd/04wawDCqmqVnplUmpeIB5pMMlprwUU/ROpB
aQ8JofDSgXENf1F9KpLkRYEEfbmPL/dWdr/J7rUNJqR7Kb0z0zstvavhHG1O9uUUGUe5OG7kAz+J
0Tb0dlNoHKSkDf/D1J0tp60sagB+IqoYBdyCmAfHTuLYvqFiO2YQ8yye/nwtsrJPVZd3dlYMQkit
7n+U+BIQQXBgQATpUqUrzUIn6JqkqKCPJgwlMvcuT5PEUYp4ebf4lX6zIvtLtmTAiM8DG0kf0vLE
7ifQj+tdGGGPsmsBue57lJyiOfsSZ3nbegI72aRwKdFh+woZNIiyslM+mxOai5GWDMipEfDfFQbp
v/ONk1u872/m5z+z93t5lSZhdoDSYu2UzXezxmW/+FViVHNj3Vm5w5p4V+bcbh7na9dOnnx53YZE
I5bQR39npSZroHmJXzTrpaEa/y2+Zawlb7gLtWbu/WjSdu3SRv+A3UBwUDEQT1MGkQ8NPpl//be1
NkvGlQBgmFkENy/W4MtB1WIrkD8mG+TOJgFBcRY8WeYam6zZwDxyX+mm33wijwgS3PCTteJjWvhr
xtp93Dp3Bzqc2lg3gmI4o1Zvj6B7677LoZ9WexYms4MlpVqX2jdYBWRD3R+s4h/qPvlUMJZnNMsq
SJYjLX/n6/AIB/ZU/pEXW6QzMiPsrmEOuU/+qXTsbP43+edfmbTy+Dd4MH2RmV2gsycVioR3sFXd
BNquWAqKXvULCFbz9JzXRsFVt/i5HgD6r8RyEBaqePWx4bnltUzMXiuSsrYOXBkRwYcqeVBwWNB3
PN4QrhNPEuKSSRcZdJdL2/UcXr3T5uOfenj2tfjafaAuaAJQFyg9lN/6C4Wxt9WfBv7CuJRDq4I6
6KD/HdV/KlHYtz6Wg6yhxP7CDXo3rd7v0fL3Ur4TrKcZixYpcFBEq2thPVBEm5IzSneST7QXahOG
Om/jLKlEdslUTKF5hXm1IYYAfXRPIljd2LAa1X7lS3WUXrGyPfI1Vi22rsXJIT5e4/OVdDjeMIgz
L67jFeWdLK/n/HD1ejko52BwpNymdp4n7KvDTTLcJUPlHCyTqx9rXLMOu7rqzA4r2r7YWZ3/WtHW
G5BOmxutzJpxIwENY+aBqr/2te92Yf7ZRa0tVc8JdNSCJ9zUJV9bu1JrSrJujdT+bseIAFpxAC49
EduntF23f0jb2koMH/3+6W9ZmTkfp9qsdM582Jo9OTRN0Bzy61vryGBejDGz9V5Kr6RtrzE7DRcn
SZICnzuwx+pmcL41p5/Tz7QYa2Fzqu6JDeIahDY4VTMCdgcNFoAP0KCJE6NLfD4d4tJzvhyqTvWc
GnpOp65vs5g+LFXRnjXT4JzScyqSknmq8FNVkoSMUrvIcDKhs+qwTPZPD/x4G2a8PZlnKykFZczk
vTBt5q0rEdscqJ/qpa/CM02VOSIcfeWtZC/qtDH9uLDqLlsLpqbi38ZUdanGYW1t09lPm/VLt7jB
kPeEEEaH5onMtRJPZOBL4qzI+2scr83znyN5XXdJTdCfVFoGo2vN7mPTYnevd065ERd23pWchyyJ
3RtFuVFOw8znJHqqfm1rcQ3mUoz3/uB0W5VnY+uEWYiLW7WiAjgQdpSb+R+nz50n2bSdR1XX9Rm1
a0lTzD61eSwNwPZ/6jvwMlCbbNwrwnmgVehVADszRavIx9CfZ+SqsSvct1zt26JbZJo34d6I7xWH
lPv0o/Lm1iKWIMqjjtv18KWTKFCmmnT0eglMWB37m2OfOmKe6yeupGW7+LLVSpNJobYuj2+5x9Op
w296lBCUcdH3euYoK4S6d0JNph3jcm6kkoqRbL2aK+6s3dIqcC0MjvGtMjgIYg3coSadzQvPxBlw
JlvXs9usXH3LMPlKbbx4rmwlXJSEJYm5s5NBeokXO3Zq9uJK4aWhgNtg8KlZtIlFx+reS6pvx2Hp
OKwchxMmjDnHX/Mu4cLEqvwgzBrA6vcKKUVrSc69tQ7H1unYurlRjpRNoaxqaqnrtvQlsO0qHLjG
JVjZ79XrQth7CfMQ8z0XD7F+dONYtX2OV0q2eDUkiBNPi6GkP8j5NhvfPQskYG57fFHTba866/NF
bXb9atrPV4Mvap8MtpJukwFf5dwuSt7tcVDPNdJfgitPm676DkMOupFgtWgerh3S+9u1c9gF/TTp
PT0pJaYYICr51a/llWWxXTy3tzsLYHLc/+FekdzBQ+Nc6WsILMWW1swpud+lTcsjIafwPWsOJZcq
z2OjU/1Jk+YZzK0TVEm8LBLZLHH4ny3bt+HRtJA3UW/C07YeIVQWGBjLnTwTSaMWyfmyT2pbKdyN
M3nAz2V85ViRG7GkkOuc5l1pBNUBZDyPW5z10rd86b+ezwO3VsPC/61COryNbVxLNKiVeJmPUYHG
6WdV7lEuzulEQi0krTRhXhL91Vtm8WH1hSIIweQPG3NMeXy+xTa84sGyVam1qUxf4845lOl/J/Gq
uWtsP+fjtCg2fgCRPkk6WTWBFmleaN//+kxTbOgEmuXBSzMbn+334XQWv7FB2W1UM3H3UV60jW2j
JDXl1EnYWgTmvZCTz9zGjXnxdTmjg/ybPV2FXWzHu23Inq687IsN7z1PpMj2Vkl4+zKYEBPsYKDI
zc3YIUBP5ORKkap15ESvbk2/5e2ALX4x8burJgOtJK/StFMhzcrGPGqnLcHkt4fa7WG7fThuH2oT
X8w4lxstzOtFUuJG4hvXhhznnyMhGKfhMujQ3/y8VAerrWXz4FLqV0/93aqfyHwoukyClB2QnP5e
arC9WQ2qOWrXHda0jVsoC6iVydzKyf21upT/yRMg0COuwJ7toWhXmb9IB4Tw5+M54xUF6LVZF6kt
jbJFFj+GWzu/1Uw/Tzy/QzN/woog17dygFE2tYF8ulW5f56IUuxN1WOkkpZ6xbkgu1b5uViLyzWw
WjxxU2sadQfP4zWWkBialOEct9M3IoKD6AIizZJpQc9s8c9ZiN1MnVSrfAmjUmyhb3qHLCA8vx0X
t+NbblTKjaJVANcxIdNNZxW1N5YBkQgX4u72XCH9qr2bhjGlRDoFEYPPfp23zp+S4yxIaZlKWuut
Gzo1j8k5S1Z7fWqdFFzMPcHjnTXWvrUttVZX1ohWco4LCuAaD9tTI1FMRl0/6x3NMZXeD2RThErH
nKvkvXVWj7Cna72XrPqlOjqnd3XtDvO/99Y/nlG8J1bvj5LLS2K5VqxYnIyDkkc32PTYnxf7CeS0
2F/mYEGDPT2surLN4JYTut7fPCM8pM7XNmPp6ZP62PWer2qu59T8+6+KxLTqTp/9q5FYwp1Fiygv
OLjEj2Jf8Nql2NelkYpmo/c8dF2/51k89eTAw4nVWAYZtvRKSuzqMiixZ7d2bhmG7Mp7Jl1uH9ue
MpJ5dDUjhrF1Z3bu+BpmcqBnAoE7rkffhK/h/k2Qk9xcNM3JNlwux0kP5CbRUFxJtSJBIZzO6A8x
iThz14GxqrfOi7Y483mpvb+0J9yy9XY+6aQJEXPnlDAx4t1XdPT19r7e3tbbkDAivyUYrM74FIjS
Gq601q5mA1FqzOKJaGbRA0XBnGjCzjQNpcOoUPqCXef4LoUc9Y7UsLcsA/OVA+WktVKPfxZgDZXR
ZRHaT8uvmNHpz/Ls6EYXCds0CQQ8bVcOA5h2gU28l6OhyrVKMTSiCsGwl2Mzv5QaJnJ7tnopMLwB
NhFETNUCZ3lNg0dxB1xjUM0HpyIJqb3X9Wmd/2G3VXirnboknMzjHNwgMCESHvBCU+OPm5VgJQwy
FAsSVsy77InmiXjrQNMHT5rS3bXYQq2yGhj/04sNxblp8zov6517Ur192Axr0LCFhabVH+K6qrQG
YpCRylS1COJ6PTaAMT4nPOZ0DHhMaCfnriL9eJ2fRj6hbaufnnQSgsJ+/XPDgfpCGuPgHNnmZQpi
rLwJYLEH7MPIvHbULUtiZbIJu3i6niClXDSTc7bBmn5OftT3zdJTKYJBBcDM489ezLNvf3pGzGPN
wwlFmv4CM15OXc7My+RDuyUpMPjI8JZobIT2HZ08S2tmYbxQpzTy3xBSWB+V4st30FIBEiayAFaU
qbKgS9S5IK92+VMf3n5Qng+wPWK6nSS691MXDFa+dNj48/k25SP9b1lYk95K6kg/z/1i8O1bE/5/
LRsM7PRSeqyqJLHlnfTtwZbPvc1muNoMl4eBfupcpV+1guAAEKrdIj0VSgDOqJViVBmszqbR4qH+
W0yKo/Y1OGqlyYeH6IeN5frX8heIj9ws/y2FHw5hsLIArBQCe9fxV3WckIADO93853w+OLxmu9Dj
9X3e1EoqquFPCfb64TzzuAr6Z8WjTsCN58K1C3Wk9gSe5L/fdcsWmyrUCt93p8fTq6sReEYoR/Pz
XYYlNGn2VhhTuIVLW0MFOp9JAY0l7zVbqLL5M+GSos5QCq2jpuOpIMWK9+ke1EZ6BcG81raL3HDa
sYY9FcfXJzdJ/vvm/B2fds+WOhWK+lga4lH8HlUgOG72JVVg8fVPXIlBu9W+Vwm0fD3UWeSDxjaj
1iZsbe7slVVYPgznZsUhXxisCoNZgX+j7aan5rsL+pJyuFZo+lwrs40GbxNBE2xIwedWNHYf1LBP
vqQk5Ot3A+s3pe9skFVr3gRec32fjp0g33P28JuZ0Dv4Awp9FJ8Z8+iuchDpNwic825Q8zjpXkp+
SyN92LzUf95/19mjtzGU0BqXj+g7lbYiYZlUYqSCWdg7p9jATtkaRppaTbp9uPnC1Vn8bpOw+CJk
oWIxYZgeyHKozRXYZ4odkX55yVUkw/KvMiyXJhOcS5YJy6Vdq79teAu+4LkGWThtjfQ58hrM0PEr
3T1So1JW6qRGFV6/6nQiZqSPdNMY7ldmlNA+eNbM4ZGGOr/Rbz/Mtw+528Nu+2ATQaB6yo+Xu/F2
N76W+i4GlwT7Rf6Bkuq0GC9J7k6jREDBekgOWO7pprgU/mqk7p3IZNk0Uthm3WQhLcjYyk90x78R
MVt/UyQLxHBbEJ8Od831wyLqzLa6TGTQNHKkINdmOl5xagjLJGm+hjFXzAqtyzWn7FC5ZjGJz+vG
7NV6LoHg/bck2WTrkbAkWTXKIA2+tlKHXG8u/Lkqmqmd7oJcr3xtLD6iP+QcbxYnh3m3vu2StFiv
H669W6V33fVrZJPQlmo/nwxux8FVfgyOyLV547XgCEmaetSpzwzqs4nNzCUI0HLWwJlcrnyUCxBw
VnrVstay+F4v8U9FNwUK2E1MmiRrFCyaJ+7lE/7B2tr/3jwxbycdcagdBM6xO5MPE+BnyiJLfG3B
BEkX7KK73PPNREg49E1zapEtutCsP1XwGKVuqhppzTUkdagx+QxPloyLWr/nV0/F17tdA0ynLfzJ
JAWUM/cWlKdUG7T5fxLVHObgBaFxfz4qTcI9asqszQf7TX+riCp4HvhPQiv5dhB9W5S62KXzOhBM
02vYVhHerpCGUWh6vz2VdZ1d0CsiOsQjtC/wTetD8H6mRcZKmyKoNRU+cQHKVLBT7uitzbSed3mu
56zhOSuXZCRQ4KnexIfA9FQA7tHYXTWsrBd7Pizc0MIyuamiWPrZhbyl1tnw2WgieUEsuL0lwBS/
b9OmG9MIaDAV8FRaibtMgEP1LYXWvvEZFR7L3+c1VdM/ovzX6jDjMQlC8q/j/BegdVoL3g1qYDAE
EqRH2afsFIfPr8G2owqUVFtIJbX2NVNrQ+BWIqpRsyJ0qwPiVAGa02X7tm9fm6XDqXnD4IGMs/lI
LzZZAy6Aa+P6KCOCguAtd2lH8J9r7zLv53b9okyKQTq2znPPuFtOj5fV8+VtBTQRnCEU9yMqi3xx
N7SNer0d6bbY647vTNJOlHYuM8Hn3UM2qjbpG/K47k4U1HEQVFiZJHQGpXd72p5HMjaGSaRp9zsV
8TnfUNwbpHJ4URvny/N5cHw/kbyce3vODdqMhSUsRbKWkN7KtYLleH8q829m6w48ITAZSQThPh6/
rBTwdPBfk8fil0Xa4leBSiVsHn/daUSXJwzcuJ8ZDb9PlhUWeWDmP9Yy1WLX7t2S0AVd/rymocQ2
C/y6T+4LfWFVjrmO9Z4LzJV+hDKH2l5krbsDem3d5ai2UquICrNVUuWJvEbS00KnAf8RxK9hG/1+
ZaPPxr2POKDeWRmxg0GloDyDByoTp3jv29PsF07gpvJKaKLUGlofYqkOvta6J33ArOX3QRst0EfL
ey6sZ8uftyd3jt82LuoXm/XfsGvjGgXyD/PngeI33UTHfOcb9waDWm5BW6sgmj0lCN49Lr8ByzF8
jJBhbr7WY1lp8JL/4tK8wOXbXcDqkYenmZMD/H3Y4uhOr7nfFs1b7TEMh5lt63Zt6QGWjnlJ2lqY
WF9sP7+Feb8UWzoZlk6HV2vTTGBkFSIHxK02+0IY7jJXgsiPJx/oNnZiaHWq4Wl7l88Wv1fPFrB5
Au8opBIx5OXe5tJvJ32txYwr5QYF6E5YNv/BpNUxa9wfy9Y1CELzyO1xF+7Pf4JRz9kZ7mnZzLsx
BdDoiAs2GGGEMo4kEVLKpKy3099uvkRK96Q/mUjECjB9+UNubWwm8PClgSqqBQRUjsSPf2wnv2Ty
0gQxZIiirUt2Ojf4smabQUFcM0o+uBJxBuJ2ObNAe/67Vy09eiHDE9zLeXwbGFlDysw9bqachcdG
vPirVo1MpL0Ss6+a0yO8g5AgyeUaPH7NqrF1LXqhmLUOpy9hpiqRuTxKfDm8WKDU34YJ38jQPFUZ
pQIk76swP6P0m7NQ3z/Vw0rjvqipvm1VkDMGO0dqK9J2eSZ/NtMEbSsvFjqrIn1IvJiOMK75fQiD
omjy8Xacx9YwH3wzTDNXtiBYL6OQVFvQ79ds91yxI7bDpfgT6sOlmQvLkGKtd2M1L4SoqIhsJQTl
QoblygqVLb8UXwpp4xQfnMpKO7dvl/b6WTDXOw1ZjfOXV/c3kfCE2Psa3tfwvvTFHksN5zKspgRP
NhbP6b7rtHE7VYC0tZ41mhwXqmhRLq1kFtNmNrmbTNvF4KbSvW7eF2alADe+vEBVfUjCJoGoBTSQ
qEe9RT3/jAZOczvmW55MzBiR9K/YnkLfMu0UixHmCOWAwSAV9u3qxAG3nas7AXKnf4ppO4wX1Mgv
CmvkEAtfYd+oP8qcwRaVP6Q3y2y+C7B9KsGDeuF3+94NjyQrUVb3iji4vxoGYd7wJrRnqPFbHsyx
L33RIfuyxNlIwnE8TF93KZpjpyzjNwRLlw5D1iKf6fJiHeuXXb2O18GGA5m0ih+CkKQgGdxd8nJy
o90+LkGwCDGbPhazVPTAE7atui94o45f+2pIU52pnutVH4cOUhnCQlYDc2tvKErHcP6B3j7tBSeW
hScXmYaGJMOdSse/P72Ek9o2KZ4a58OT3MUjXzvURHPAvsHDK1v0yj65D6RdcW3zJ+VCZXe5RQB6
4cEPHlszRxbm4+DY1hyn64RFOPdzHW0pusVz9c0rp8vgl5jn/5xLdvFbEl8x0Z67Q5Zh8w4Ivz6y
0yk/yPzFnsWVN1KkeqPKOYj9XAZfqnilypsdhsWKDdbpQ9B3IAMyK11JrtMCyVM8BTOy5ceeBE7G
9H+bKISsCSrkCbt/C2Gz6huIzK06cQgM64LFR4GrZUyVZX+jYXXh02U31njFw86GAd1gn7D+Wjyb
sVzLphif3Qcv5VKZ181oPqzmhvYqUr6nYZdzX1g4FBNwEBk8zr6oINnkpMnxyN0T6DSus8k5mbna
eJ8ljh/NJUSRWTi1O2lW7Jv0LmbRIut75yivk0YMs7IbnWtN933Z1xsN7kseFplmUhrKz6yBSEg1
qt1ZvstBUJL2eonRnlwIeBiDa44HgWuuzprASxhJYZAj106xkMVGOix9XQ69Y9L7Tdeq96G1c6/e
WsKHCT0pUjx4Z78w8hfJhL6caofj7RIFKYlEYXNkun10RfFKVMrhinIVLZ9dVpxcNZ0+SimENM3i
XywMxu0/FwP37a70x00qszYntjbpy6xNNaYc+yazsj3XZjCdmAZ68pHXSa84i0tfCJprPsTebSYI
nkb1Sxw24rZcdCXGiDbcLeIW0bZz4QKGQceYmHrzbHVLPfe8IVAHKuTblWkb03an2Y679un78qmU
75416E643Jv1L0Tw9MjbHnri2ffry+5l0lmXgoN/UW0f8pLF2vOkXSqp1cG7NFb4oMZ23r0H3iWV
EHiH2DlU/gbeIXZknnamUi+fLMaAYFZd5R/TubD4b57ZLhzPbAmD+efrU0kO4rWRVv8u6UkNatex
pX7ut93f4dWGPf08ymYCQ0pRAfO2rEk5f2DQTD87BsNp70zQIpX00q1d9E/3kB+naW+LLuEmVjh8
aK7emIGsWYtpZ1ujCWvNpoPFdCBEuXDqQ4TV50GE18fejJNuHZP8b47t03gqpWrVTmSK5VsHWTws
w/W4/PO2ataLcU7xwJUuMwx1kpoki78FHkWNqgSEkhyGzuLS4LrYQP198w+jPdusx/4jULn8WLZV
IFbbt2n0vjMLzFJzbvj/xr3kQZFNLteeTTvg4pq52IO+1qnWOnFuGi892wmHoRGkvdVeLTesCX+B
GJzgdJ9Hk1o0SOXvNabjQ9qYIDRe1sMcQ3y/uB5Mx9HjrqD+sesFb7VOxSO52r0sehf3YVyvLGQH
ADhdhdhD/PL4YrsyXiZv19lT3rSZJYUICwFXr4qPft5rlm7LdrSXl9y17L6eOus6O0Sr0D5ahB96
9Q/lS8tKC3a9xizrxKm0Sqb3eAWA7ybKQA5tzoeg1aVsx5xj4SfCS8cXEfjtnVgSOdy/81+MAPfu
UT0XOeC8lfBRHph5qVUVfZlrORxugAI5sHv0I40GxWhQjpCLw22ikiXYK/Kr+BynxcdkXDKb/Fdp
cqmGSpOU5G3WSr8qDzS3elOq01bevXwI+Uc3eIm143/1pBIbVr+lsVPOeoPR5YuPxpDFVWfzXoc6
FCeAEYHCjZOGjPYquh/NOvex63s9oaNKToPDqKiCAz6/awDILogcFHl1UKsOopvGmkbu0JskvRy3
lCS3Zfc86QApmGFeZSJRyRbOYewo2fd6FZsbLV6i4oUaHpvn764gAN8tsE0Gtuk8byF+pmksATRO
tgNeFR5GdpWSXPbPF6yEccjacC4EJq69Srtsdt2NiJcnt+4RJfF0FX/X8FXjQSaPk1lz8nhLuBWj
BtoiwcMpdBnuRLVT1WRBMhXfhPwY53rZJImuPZbOyDmfFYktcGDz6kz68urUgeWWF6+S4IlJPoTf
ygfeDk13/yLzR01NzdwDq+3MCaEsz3fXtW7h0C0duvUGno/Hg9NjqjgA/9go4qLYg3OjYmFUm42m
81EZh/dpmUbVP37z+SLutVMYJSy+RweDueeGP2BmVu3Ts5mRRpF02ZWVDXSnZgbq6EPvhhFNem/F
r0mxL9Cl0t6LGj/1a/190SonNAZdUDbCSL+8gN/2glGOE63tlBt30yjmrkSxIrKrezx3dnQzs78F
OPWbcjKEYWLfys2+7M1O3RkBrtzMa7dQ6b6zji6EWGhZb7D61BMi/2YOyo7+DIiXAfGCewXGOIkL
2/gHDGtTFf4WT5I4t42xZ/b5eyMXlysk/w0IyluaxNEp5kdmAeX/NMBrPw5JsGQyXP1/zxUbqMED
apN/eyexNa4Y5IRNPq6VOclicjwgVRlvUQ5GUCCVfX6ui8A4/goY1rld3rS356CKNAj1CCMJ9Qgj
CfUYtQ1CPR+i2qiPS7f36Z9TOaYbtvUW8nBAzwlD07Knab0BSVhWJMI0dj93Uoc33ZnU4Q0pc+bx
lFa96eanXfJo6rTat5oE5DMX22gmS/0asMnSfpDOOf+aAH1beNAxPTlawZxfiunNJoeYXk7wr8WO
IRtn3yx/TgEZsr2unWqm/QVeAZXAEdSA/nCjjSZ97RRfYQT/wk6gZ/ewk23XdOeRlkF0SmSNDKWz
Sw4kT2Eixym41u/RKVSLGB7pKUDu2mckjq9B2lZ44kSFhR+uysP6k1zvqU5QFSCTpFn75G4Hhkef
i3coiXOX4mSecDjO6rYQXojiNNjfuchpD3/N3n348qe9eCLFPY1zljdixeQt4RPhe7jXXp48zgyg
WaLGyRFGItVb/DUQN3MNhe16pQk6UL97QV/MB0KakxFxQZq5gH1/95FHgRxj1A+gsNTbneX9BCKo
9uljkhRDU6LTKDBDLGiKdNozFttF40yPOQkXl2tqmojmzCzGdwSUVXnMQHxu1wohOMQFNcuyQw6u
r0xpS2ZrUH5mFqEg294OnJay2EH2/4U43lE1GakOjvKDYn7gK75MupPh7Zfm390fOfi3cxjTbfvs
TbLgm2gTLuJiNuZ/po/Jf+aAwmFwPQxQlumiA1otqgXtzPt32/Q8iaVBTlGKPArBQf3vxrl/tvvH
+4f9unGM/fukl5eSmW88TS/dUqlbKHWjc7d87ubW3fq6C7AF21Zp9MudyY/pGwr+D0O2u9FN6FZ0
tu73Ibx4fQuv6AtRVlw+hlHMxr0t+Q5OwaSAUyA0YtK7GJ9yHYr27fjOyX0f91/3u3dgi5C/+DqZ
j1n6718YAqysgI2dpumW2GP31n87StBWHawZWMmFZky9xtNBd4mC0EwTDwG6Pgn5McCu10egbsaI
3IHXO2V3379kibxngsFySOUoW4uLP0x1dDfsh4AptflPIUo2pfbR+BUIwPTHUoXyVQvi4Mr5tESv
hjzqdb63z0alv38uAnN+1GQ/lYb6Qor9E/EjM2bC+NpnA6kOrqEi4rQCRgSl1+TQq9W6i0KXmpJo
cDrplIqd46Zz3gBLOxOEQ759pAWCh+EcpBrIkTLzzhob6irWqXZBts6tE0ljygKxZrRAlR4Vn/zm
LC1j+TWp90nZMjy7/jb7hcvLgmgC7pslsZC92xva2e4KGKvS2z8DtF3u6QMcpiLJtnW1GB60jhKS
iZ76T2Pp1JCXGjkyCrN92Krc9ym2Kvo0zqt4c24kq2aKgKpB9kbH2SjoKNl/SsMrVehymHVmpCK1
xB344JGYdJNze3vTUhO6CFYEUVFrSYB8kpYJqYgX9ZAKVqR1JoNpVLkqtz3FPft5//rzcmkvl6G6
Zy6i5ntJPEDjPFrUKeSz1O4suPum3bzerpAiFEVtNvO7/uLKuz8+nce7WmN6ERwdF3+dN83Cpbef
9bczTaf9xUzdZj837Z+2/eq0v9v2C9P+imVy2i+de5NSr2Cf26lCZA+DzfsXaKVie966XVpiQCu1
1lq1RwjKJaC8JcriGFRjWblnoPcujJUAXS3LHAJJK+fxdQk9IvpsKuvWONrHE7D9siER7KTdXMRK
PK9TV/fOamQsK5JeJd8lH7yJumqsn4hq91sx+/KOeF2aQiqWNDHoKmblY+vyYxs4t9Wnqpz9CozU
OxwFoXaVI+mtVo40mTToES/13r9gnMOxu31yTUpOL0Tto9Q7zKrHXb6VnDTYtXK1WFrbRinBSw3U
lg81T3/Fs1Y8tXBoNYjck6qAvBX9QcehbUp7MW07sMrtb0fKTs3ExrmKDVpBIXDV38vuWLWP8+Bg
0ZhqnFUhtXK7Zh7B3K0UO/kzCOfWJFQ2omzY7Nb7Al3teOlKg2D580RJ2HAGCFSN6SkMTSyXeevg
ekrjyIaMmCEsc5rpDzeawDbhcxTGh31QGKu8WKpy3bW3GshLdhdx+n2LFxLudmxL8X0SH38u8bC3
yxNVhEoIOnkOy595CySJatXOcS6xr7vVmEdqtGnKBNsvB6t27sunr69bOftLjJgVqHRea31C2HVc
dlCvaa+U2OS1Lpofo/h4DlF466ser4YNrY1ppXu99s7XXnHXn837erz69WQwKw3KR0G2w/l0OL0N
a+kwSodF9eY5SfLpAUjeX6T9g+vZAmDbT7KE4sq1I5eACv7c21gdrHtJqTtHs3H9fvMvxBgfp33/
PSr999/XvfW5K4B2fm5Hm/7xGiJIRcmPNjc5Cc1oRUgfGi1UdxjymoUGq9+QGSpbvjaul8TcEIbI
/2+N6xlwoM/8hjpVMFpo75ecIdvGPRYD5XvzcunLXaaxI9Zg6m3cw85mp/a33s3Ke9rwYCh+ZmwO
PWYnEILLSYiHC5jC0yQ0VQhWpNYX2DSaFgZ1HaDVp+qThcn052QvVnDb2r+f3yevnqXWmrf999Uo
ETMwztefc0/zTbP27Vj8uZXlzDjNwXIcT+LJN2qjaTYmvBX8OQJSGx6UmFP2F8zUxkxhyjgzuTX3
8ILiq0ce37GFa1GY6TlYXjhMiGVqJM7lEbFMbhXCyKxt/I2lUkE75bk7+RH1uLHFN2BUieC2LcEQ
RDF3Gc8/T5UnZ/GbZygFSZC+oIpeZ2LT/8kZyDXod5Q3kGscPkB+SUPJhFUfWQ0S9jwZ5KAYYwe4
VA+gm3seHDvFHh1K0mR68X/QXtpqFuUQnQOpoZqoFnsr6WmZmsTiTy2FBKgsXa808qDhr7qqDLtH
fqWtiaqMcAT3hxQYc/nV6FiMsJ7qaR9cUphYCF6Zz7LglYoo8+4KcFp+oES9pwaKDDRKyuDnITLw
VlAiGuIybAJ6DU53yy1OdyIxjIfag8oof0ZMjK7LUb46vIjA3gwjpHaMNgyGxXWP9ZvxA6XM+HE3
dVh8rKwuT0GEtODhVaqYdisjfpB7ZKTItLKuJlUpYy1qzsy2y4ay77pP328SPbS1SHEZPQkP6W3+
TLKwG3scw8LKsLBK/lyW73Yhd3snDxTG3pINaznt06idu70I871pcoz6VxaFXvevBbR0suy2tC38
3ffwsCxLXex7Ri7aOKzfj8dvM+s7zTgstW2Hcd88WetaeuaaSdqvHrCSg/xC0uDg+MualIyOgi68
0a7DasqiIz3FGjqLqQk3I9EZ89k9o0YEe1hxT4bWxH40SBOlKhAf7mvv4JdFpQXAmQMo4KW50CBq
gHG2qBV/QGbc2BFa52P4CbgocVvFPv+ZOaXVtvvHt4HgJVDax40rt7GEkaUnnP9R4FnejmuCMK4x
FSMJqQ37ZDbaloc27IVz8EIXaQXUckm79iuUySSNXNCN+a65U+t8HRxqTUXPpVITVHC8DtJac/cM
TLjCV6H62/HhOQBxt1CQaigHh+jQHUvikMeRK8SVuv8aunCN2kxHcUCz/CS7lIFLdqk3vFyRque0
N+SABVCOO7QzjTyJ2/tbGFH/KOit3psWepWDNPFelPB7EwfGc+rf6iApdCmFTzb5Pyal/pbTudAr
CSWvd9uTqBE1N2rXIwnpFgztuwb8cuvIXGRyBHrSAW/6K7aPzLgss5Nxub7pCexE09Q8mlibu0JP
ipfuudw9bnqbaW+F79j05tPeYtPLIdZzvFDEHf7QmNn8BwGILbOro3ztnHedw0JLqzBz83sY920d
bY5Bm4MbZ2IRD33qbbO8SlMDhdeknfszCb0w7naJq6lE4lWgG65y9tyNA3EIc5WcxeFyOlrmR6iU
6uMKCCYoEBAOsdyNBAY+WrfXy21IOpIN/xMKR2sdpkw0AVR9uQJUjPKTUW4zPu3Jn5ulPt5v1dsJ
s0EqiMxT+X1vV0jRYIEDPPEDB8OGvHgEKvYhmLGyV+acuBcV1iueWWyizUgr+2JYILU4Bp0FkcXB
T5azCKLRUkbm8DB4ukox8KdHrAd0NCNAPvbCe/l7jhQOGCJxDC/0hMQVWnV2JEI6zd4v3zhSCAcQ
PgRmtWqH4SOigpOsd+vRcRwLj/U35IsDrH1HFec/ODwEMuyno/OUd+zwMR9iX+dDrzH7Ujp0D53w
V9U3mq+H+k8qjsxRaeNuJ0UuGOzCdIzZIBlAMi2+OJ4DVXNlnmle+1LP0DR3dgwjHv34tzG7rftk
mtKOwPLFXXdFInfok8XtuUhTUzf9HVY6+OXIFUksyUp5kbkn6G/YHBYrqGyQ0YmFQFodWpXWjGJU
TsOWJrAT/fA4RwoAFoygUHlKH0i86LtOmMekvUWo/HTtFBQKjWrzYVIMaVco1JB3oXJI9OY+GHdC
4gVucuRSiR7OuhiHIea0v5WdzBFM6mXH9zZ7jr4ngT6/bT+I5pB7dHIEXss4FMNizhB26FYnf7aK
752Ot6avhw9vjaoZcSxTtXJ0UDIUbVoo1uete88nNyY3d5rAPiSC+rI9e8t/2Q26BBfF7TH3UzZt
t/JGZUCUEPg9OT1RzCUo72orvbHtEA5keFBFjSNQbh9hDzkKdO+6YjXWcGHbkU2BnIte8UUQFn1e
FM5Fef2Qe8PUGShKxH70ghp1YavflOMqsysBi0qpuHnghbEElwJoG6DopM9SV/vuPvTOZ2kS5TBy
kzBskLG1tsSXF8dhHNCnmIk0jH1mPJw8YOkO084/9+Er+2H0UduNFrNRVOs1KkLCkt4y6R0Oqnd7
B7Ng2mh69z3fRo3upIvcipAFUcNuX01L1mqSAD/NpFF7Rna3audX7e20PVc9xC2gv27D1RanVvqf
SiHyPxLCS9eXQuFr6CZTTGYsqmHMKP7gmDl9CfF91N5liVCK7VrFYtjI2cWlxZZjulSCJWm3C5Yk
Vrh9El+ZkaR6KnvSI9rf6e2QlmcdngzqC/H0UjL6qmGLUX8yVv9USDvGftaNpMhZ5+Saeam13dms
m266F3ikOo9y4/IuZKAC5rMbrGoyY9Rr/Fxfu9MKLLQ3u/ZyInxs9q3JEuUjNgnqnLOWvYokxE6x
0kkH50fr6QpvUIYU7OfdO1KwmPWYqyAFJ7+v0+Xn7iES37SVSNIMoQnyJephj6y+L63jl8Lheu1r
Gl64XAmvvU87c1ItNZw/8xLiis259aSLWfwJ23F2Ug8KV1Wq2XMQcYGTE10FcfUURp5ti1klH0/z
sTBqM3ucIt8KTGGd+w5pqu9JlLo4KTkHjd0ni+l/lkkdNSDc9aIx5d2UnCwh63v+wRR3LLcNxLe/
lc5otiqVw4Dy5HJDP2XVRTmm8s701NmjrlDA6icKHSU9kIuZInvFYQ3YRR5X9FiyCjgE2vhAJjtr
3m8FQXvtA/y/0JE+VFHDU2xsBO3Ek83DcYL+Gxckc+XHZZag3bhGHhvfnqvo6VV8EMtJSc9LKzpK
c0UgCsLPfw3f/yyjyTzmFy09X2vMovvMOTrTLJN9fn5RI+W5/b0YTOeQohY85G6F1SG6fzr8yK+a
Ub1n1y9LM/8KZc2/3kVmy/ezbRn9vXjpTZa7oPAi2yH8/z4lEJrxr08pEzJvXsrfnddy7GEgePqQ
c4eO9oNafOzK/LCErqRP81H+0tgPjt2dTXSBVNT/3f5a/W+1AINkvqhIGy78z+TPrNCumxXig84P
pe1n7o/gQFmfO8mGK7mx/8FSFZ2G09oAP2Y9aaRLTSTjyFN/2uHQMrxKFX8cwY3aCbPeqV+aN+pO
v9CIVjEbOURP/8qkw5W87L7h9O68D+pHyBcHkjH73PwfU/e13LjRbQH4iVDFHG4ZAEZljaS5YVnS
CMw5P/35Ghz7P+Uu2Z6SNCQAdu+99gp3JUd+uW2spgi9Ah5gMPwwflVYANlH7CbEXaBljGNd+q51
0Kj/g/X7zyWTRVFGjRFl8ajxlzJx1OdapkOHSoauisdaeR10VVsRZzb3ryPDCDZ0c/M+jOxBYdOo
ZFqZtBiX60Erk68rIhKzaMs4pXa4x8HY1hrT64Bp9qHStPLI0Tr6+0k739lvWH20tzClU5u3nDa2
1D2smotzcxPMZtZbfkjJ7iKJOljNrDRa9owpDtb/rGawe7UASIgEJRWaSaUemwwZcq83b7JoYsjW
rk8ErsXM3Rfr4O8O5g41YwuL02K0AJ821bFq01Z3demxKdOMcS5jKs7bBi15ameoxdYxz0PLKWg4
FX7gZs7AmQFqT4/XyGee4IvaAB+0JHcFW3iFmTXAPy6advBiijo8y5j9A7rnZCKewS3DXpMHBjn/
jiu4Y2jOSt8mLDwgT9xnCh3H9OXjpnfRJvsQEDMwH7EKL9V6O/es1OCiAElmimTR36qDNu+kkj+Y
9eyHb+xAnD1cL0cbmj2EYfxJUnGLhbx8r+fgHIPMZCIoCH2SnoG59xe09fDlcOdujCYv0SJznHTO
v4VA+Wd1x026y1uT38g6nyht4dHiztgjqd7JZv/1QkYnYupsCjqEBGevVlkJ8FZZ4vvSie2TRK2N
2ZO2M0tPH+kbFQ8eXjAkDE7fuM2BKyTLetOdVbvqvjINoIIsGIB632jLm3fVo932P2dMCLFShHHZ
5SQwvYnShbhzwaXiKRQsflxNK/pF2HH6H+/zjJaoopRXEYDnXKVTHTKoJlLIrM4FiBNLBMPz6QD/
b7IJtZpykqpChSiYgdPEf1LshWZPoYlB1UhKk9+u5O21uTGB/T9tSi+E+axaUCCLF8cdMZP+/cLP
CBiao18E1A3mn2cXIYM5OK7CkXB5DbPofCuTFnfQm8f/5quAp+W1MDXzeqdvhldvFDAel+OW1cZ2
+WtmUFz5ywl3U6dppbHdNvYLJuSusDYgY3iV+yu2Y+QyvUBprAYrmVvQZWnbrWy7Yi65f3s0TPN5
blf6H8ZouHAZGRM9T72nsjWxcJbhEGG4RRnJDSlKOyMpju+q82mWJQLzXcXQchjqQndhCVEHJqdK
JaSH5qZbwhyKcBRiEenVCNg8biE2oa+H17gbFLQdBbcP/UZ1at0cKDxh3GajVx7yIB/Yb6m1yAQ0
cCcqJYPQ6ZvDJmqaxvog/oGFgUOY8t9cnzlYVR7MnRZpx9zJTTAlgD1MksJD5cFg6Dblg3qVHm4e
HwAvk6VDlvhgoBRmSgHSO3xM33QEIKjZ8DaXuk0JbyYhfgugDRJiIuUX3EyigDNU4Y3CpA8nc9v/
E6BRDTA7Ieu+fBP5eAIEpNOA0bvJM5jtQxvmw6tw12wgIgdSYCn2EcAD5BKLCEgWGjzUnhsIoR1c
62Oh6yNFKuSpYC5bf3X1fCyznm/lePbRXJz6Jixvcu0zsc/hSzKqU23aQQBcM487owVWbSCZIz6S
HZLorXRXvWM+3ozjucbjR1rIu+cfTN5AhMsnjerr5T6zDrncH2RaUsJotNnzEyk5y7fbz+pvj+Vs
cBP9eAP/cYW3P/Nf1QshaZ8B/LrSzxXJUhsUbuU+SS39Iu649tBGJkDWYjfgKrgWiMJ2LpxelZZZ
kb6JfSNxAj1cddmfnPuzc98EbY7agI9rmqYF2P+1JxBOclMzqcm0LnoR4SQ3/+B2AAyqrwyTq7EQ
yykCkfD3ZzUK+vbzTTF129HsqJXMj4qbJDL1tBoW/RICdamR+0KF9j/a5f1PffSw/8GFxghFIGW+
icw3qNKzoUU4KEy3GQ6hmeP0/7cV7D4KL4t3U+0/y86/5sH2d526fnmBAEmh+XWevKGkIf+hX56+
7ElojbbJowxQH5mg+giKTRd9/VMf4lXq6jD/NHS+aqvOl/b+51SjABicprIxBmy1Y6xKCZkIojp/
+637MEV9Qjv+0oXe+jmPg4fCW9l7d/8+Eetf9d943L5T21Y7iMlqjhn2sYfZdoNRkg+zh/IGRIAg
vD6v99jjH31bmmhnm87XswdpMAHURJ6b439wXNGhb4zoc0aHHvnLMweOCeyq0Kp8Vb5mvFPxs9nT
mj93qzz8l/8LZJBSyQFDXTx61q6WvoTlzBKRHpbaYE/tNA2eAzdsHdsBtg5YtwLYy9jrGMBeigoQ
eNAb1Vu1b8rhE+/Cfr7cm65EEnXlc4BuxaQQ2DJUssApISj57eaCNjq8XZPCyyg+jH5Hf2gdcDT0
ERz6XxweRqQ8aVoVQuZR209p22FUtw9QOSP2Y/UfxBTwAKOclJZQQMgMu3mFj7Uj6w4V/7/sBATV
2jPjEERucISn0rN4exxv2rr9DwRCtkV291zM26faR/q2VuM2xrqFsT5fttmZWPkfvs3MOmaHnkhD
I+ZV3SRPUhFyOQPQYZGpYmlwPQzK1f603gT7XXmqJdVCmC5fV0kR1zUXp8sY83P1kZ6c7uqXOD/k
zaFrPM7D3ErXKOvw+sqcukAwsg6hxvW0+18PqgEtfUpCO85wcpPDNpmL2zL8tMWj6uDp7I0fm7K8
S2g0p45Gd3nqnGh/Vp0dVdqxU4Tts1kncUs1t4nYO6k+hjS1eMfuMK88DEnnYjJFWomQrOb61w+x
ZSHuXVIW8z9tjqSFYqMoEyKeLOOZsq7SPnLg68Mon14vL1OpnATSmdEOlx0wwM1lh9GOdtVqToV1
P5bp3Akn8b+ba8zdfbP4ugk+M9G5W732LrXennZVYM11sK0PopPLRAx1ly/fnct36ey+xjOjfJ+7
thhOiJwphM5/XOiHzn/Xz+36p0rvIHO00ns0QysUu9OUl3R3tOhWR51DtRENLrQ59dYFgE8mNG2O
AEnE5qCvU28pw2/RHaPiENJmcWiifN7Kp0QoV97YLBdPSnGq/Hr0ZaROG2HOhSA8uWTn+/RnyrQK
OVH4uIlFqT0thSDHHc3I4/69mrYizu6k5r31+81xtUoWp/JcsMFXhHRIFneDwBm9DqejYTUEiHCD
FTvWAKLjU272wUN1Xhyw9JyMh4vxsO4MOjH458PSray6zIRm5e6k3D2Oe2bq+1XTzJulY+HaKiCD
yQ0ow/TDinBOTE2by1f4wpKZnpiAdXuqjyAqInrk3DZtr0bufavKS1C5Vmp1VNeSv7jrawM0A6wn
j53tkYd8SNpbfFaAm9/L40tx3XjMi7U/9zbF7uM2avSLfgSttlM+dNJSkqckrJJPAJPUUY18vSeA
ThDfZt4qiMRxngzOH/XvBRTcoHHREE5q7Q3hWMGh29RbuUsL4a0zkRBHia1fLLYwFmq5luGtya2x
rZW+p8DJCPuOV1trfGxV1q3o0Fpx8MAOyFZZbtasXZy106iFOrDeGHu9jpjntipOQR0X54NjvJ2J
TYs39Xglw2GWLOrxrB5HGrd6XEdGYJ0Al1cDn7lCN27JttxwxnRNuc8C9TZ9rQnfanAamf80pYPX
6ONWvRoG0yG+yt47JR7AEwJZ2qg9zYd+XcSmT/tuHATsP4bRb8owDxWGDVBcG0N125YBb+mpDDas
tmf4XTZtonWWc8vONO2MUz57domQJF6rorXgg7Unz+mmXcdWy5Z77UZXEXvyTbBXsdRCjGZ6fYzz
q/iaLUHAJszTYYGBz7G7518dITt2TKTd7cWbz1PlEO+9SArwt8XnLW/waBT84U6dP+we54/1cnAm
gS8l7n11UHdzi9/2X4PltVylOMrF/Qpm3lMk8RfMQVE4+WUH8paONOtEuJ9bjcK/abSibK/ffvk6
iyA+ISixzHuonnrHiK12sy7Jg1d2LgbBY6/E/12b6NB2ia8PIcxx0vfvQ7zVMfkr7JFg9W506BZY
pa7lO7VOXiwc5cFjW+LTwnUhwjygZroXjii2rzRP6rtEMF3+uTZjTtGWiX6+FxWZbpLqJBF2KS1T
NnJtx9kxvop/0Iiz+GrkqvFRoKYxtA0m2LPbQv7mGLJinkIgsfrM+t88NBetUVx9ub2vbeGNx2Sd
m+C68Ws56ecPL/X6HwZpSHj9EuR59jklcPzIR0n5ZYsY9lIdP1zwwv1XeT/cf8htr9WbPmPz98Jw
8iOg8PJko2OynDKmfr6O8NPsFGYQ6DOzeBlYJL99+5F7lDL4q/ZaWPRXObZlDh2FFjF+LpFhO3aI
Gn5E8cxwad0sDPfOofn7Pm1Z102r9Psy7Xlv74fNZ+F3vthef/mV6y84XdR4jCrtHahKKJsbPhYM
6Bluuyq//GthlH1/vudJL75Rme6Pa68XExIbqRwRox+v+HceeiRsAblg9KfKGuuPDNC+GJ4p+9LW
5tJamboQ8FAzfeWfp5suak8HOV+A3ulxqXZ8vHA9K9xv4/k7klXpU5oPk4DH8RL198c7n/wUpH0I
Yfq9P4et/2D4UYVrtrbvp7KPXnfxM6FXg/N7t90IjbVx6OUk0NH/kh//DlGWpd8lDdHXXlp9ip2+
IGppM/6BUJRixtv+bFkfnvn1d7CCBPPyEOBCtWN5kpBznM+ygjkhdNckwtDkTQ+aXGd/POvz6Zo9
lz7z49553FMR7MC7/y/degEiv/TSKufm3vjSKzoJOSIn6TaxcY02YeMqg6Gm3A3iq60sz86IbkM4
OZ5eWHVMCcyKz71HC+qzAuT3rmkPHWuza+4+S+zbPyTpXlt5nek1rNm1VUaKuLaKH2d+8OCJjOIS
ocq5zzZzpwZeaF6uXTO3k3eLFd2/RP2TlW+OanE9oGDYKvCyZqTQrPRqGbIP1s/B9w0vuT7vmngt
t+pFAWPPW4Typ0NHmdiYLe8v/Ao+NrTMUy1P2Elz/teWio9wZzv13qIC/cZL+UHeMhuZjI7jbdrL
iEIfpn+W/rFfivDWnPQn+1BphBdjmq/SqPQq3r544Gnfqyoyr8ezRiZgr4mcg//JuD+ZPFNqLBHT
anqxdj1qVHyMmRcE/U8lc/VLNa+t4msYlfBMTpuvPAR3I1PtZH9NqiUgSfN4hrUnp0pykBs17mxM
mE8SflVy3UtJkdfdpt3ziRFKd3/qclZz1jv0J/e+3M7827F/GrWsul2+P/LKS/6aVpnUPltuYJ1K
+E9VRpQIk01yABfoB5qXt1vF4OdUDCdX/tT0LDnt3JExI6cSFZuLAKaPLRc2j1aEf4tQSviN5byH
Df2vsLwuBzOUiZY9PWzrWRg0X5TGo2MFEWp67FRtYVFSPyV50ACHmLvck723yGB8NTjm+yvl3jRL
lvcIjvpypnernqj448EIuzGFf7Cw6Msyr7UZzvF/ebOzq/OUfQ7YumMAgwlT+kO0ufpNunn6dr4P
Ib9O5Bm2s9R5nJ638NLejh/zqBHhwtkuLyFxfbQMizu9eNpisWVdjq2lraX2uriQH1H7BXf6BRaL
ITLgqb24NLZRvBs3WwrBPRcxgfeT7kRR13HKeclLM33hRMvY2SMbVlysM2PyWT20JS2jnyx09XG/
wI9SOkI51KiCZO3b0ahbrLTTz8vThdPPy+6yCrHT6ZtdpvJqK5y/F2FKj5OFARaEIERRF1ePrtTa
obsMwc4HxQQ/PMEhTytcoyg5n8K5Vjvrphmqh3eRu3SuFfZ53Dvc4cap5y0qdp0C/Z1Szmm5lTeW
KJEvWYk8N3WlP9K4fbqiModnn8UQ6u12Vk/JWefDLQIwJJ6FUXZecUdI0ZiVxP9K4ZYg85L/dgUu
xY6s+luh6bOk0MwtOxfcpXOyPjUf12jinIKzqrCgHmTu85lCoqFkSkyU60kriledyduFTE1qsVLL
uQoh2TdXEJdXwd/SmftcrZlpONoN/rnrnuM1qU147+7O9mubtmfOVXZ4E3irnqVx5tANhKJrvbTf
JT+nb3UO2NpPAzrjuWrzmIYsd+V91h0o//vrVki2PtRbbuSEkuP6val7Xkal3qp9fQaDXUvIHtkF
yx6ZnR3p+OzIWZ6ZiPcqryfDvdfaaFD4XSKeJ1h38qTtvVeyaO9hyQIEXrf1oWZEbLy1MRYWG88h
g4uk4TG97wh7FNTS2P0U2W7CCt6luFS5KnQO0+4Zs2bbnUAOJFPkuqtcN49VvOsect0TwvWuO653
56PGumt8g1I2rN7XhUTcr8eeusZIJpXZEzbHpXEtNvNDwgsOxdq5U7wZxasRmk6Sq1DOJCc0mHNn
fNaIdkur7jUVN9RNy10d7Pw3gvDsPtenw+JPWW6VcNhlBmUrl/UrF+3ejBQpbF8HPYnN69oa+Tgr
ujdm83EKZG6UysMr/pnEqDkFeii7c7LAFXKazWN7F4ytmpv+GbXdvMIpxIYo7aw+d8Z0GlzN7tv8
ACMNT+6mA23i4C2DQRJDT2H6t0QsdPIPPkIyUJeDFVVjgyG/D9Ng8tmfOGUcKsJNMNyoAU7NQ0n7
qIvmH794u54aM4b/9lW19ujbV6W5MjgfzDmiRk4U9cNE35HtCKH0A5/fFdKGHW6z6tWz8tT3+STl
nqaSvO1BOD9PhUK32J29qfn055ZNa5ML29MKuEbYplW6PpRb6u+pq9OpLHmpN3Z8ktRwoXRXJNui
Fa6KXq+6POqslh0R8j6FKxYVg+KDVqLI+wqdcIqQGBqNCUP0aXs+zdKuqda+i7U/2j79h01BQ13a
3RUfrioiUlHXEktOpjDjedvBW06cawiTrw/G0ZNaYVYe1g/DytPuTZs5c3SNON+2ou/x64Uapzo4
cKoZ9bfecO3XVTFS7Lr4Np4iV2i55ML7To2W71Cw2x024d0VFfZCEord8TF0njZ/L85m56dW1Zf9
kn+WmI/2t+hub8Z90iV4Y2tCFFoblmC+YlZxw0euojlKwVJP41MIJbEuT+vK6/XhVyXXjA5YN4nu
pqxCzD25HwpuYS3y6WUDX1q5JyRNM73GVDPMM8UPMw3R7S6BNA31g0pmpBVc9UrFrkpr8+a7t8eu
Zyi160VmpAGfmLIDWielanirlVz7+JEyKvlwDukvFhg8lccjX7FD7Gtl01eajyadeV0OMqd+UJRk
VH/+6TSS+XScO0T6do4l1118OuQeSDtyUJccOcwP2iXRZ2inrwU5Z8ewLlyKPE4Se3aock7HcAD7
UOj6T5enhfnGsjuPPDPdNTRg2TlBWU69Gnrrqed4mE8e3KhVx8azoxk5JwvJFyAjhR5SfKOs4rJV
r1h7d0r6SajwqemQ3557Pnv1qFuNwn3Uh7mP2iPXwJXwziFS+W8mjA+1yqOXorCYjELlbwwUyg31
Zqij+wc1DJSHjKHc8/wUo64W3EucemOCi81WpOsWmLakhBDhlFcfLN4CQlRvjRVL2bF//Mh/+531
KHEvxudwLxzSXoQEqqdwyDwdVm/pm7PAchYs39dfo9ddT0Ojr0hDF3Xe6KLk1S8L36PXCCvvNVrc
b98r8kr1CfNW7berhZrEOUAq7ONJ4I0E+qI4HnZuC7rda1MM/VFD0sLrQNUu4uk3IE5ig6DLr4Xf
p8f5+wHbmCfcsVX4XcQwcf93pTishRl0QxVSxujexzKQkt0WcBMSzNtzOueJdJTn8nMwXvi1RuTk
HLG8W2zDjzvN1hGNuY9JVyUwFkB5jPfvaOfmK17yAmMQZevXfNLYcVn4uvQOWEnb+H2cMTHSb/8u
/0xrweicWJ7RuXXTyy9ExPyrl+dyftPLk8zzOe+SP1DlwE0Jc7aE3oegyjkwySkyvaFOojPn3ROP
VdmisHcyixrWkb9YrTeq9tDzo0J/kf6l5+8rzfVQRRy0uMze2jPI2CZIQehAbqAIAAwiYuECIQIB
wHwCdEMmk3t0lfjIMKgWuiJoKdRDUesRy5AvZ4kFSljZ3MWmIAQxCfzevFVKiV1/s+FVhTETn9U+
q9b1w1FjN+TeQOpI/5UCWOZ/xpckkgBGr5itiw15k+ynyXaqToqjl9EdGMjnEB6U8xqnPpPtlMoT
JlRvbZ2M38pnaJAXtXmzCQLPoHDl5cAesp88qPsca/7bt4z5HqnB/Ni0/evR2adaPuNTvAGk8g/X
YqNwt3Os2mf7vskRdai+7Dp9wMgCdZ85ZBr2eV9TO8O3T83Bp5hIN+zMYT/8cAz5dGafC2WS3t7z
qqM/34/+8Umb51Xt/T0zMlFru74zs5IBNXZhJ0x6PzvcFad31+ldYUUO29CwLRESRv0lLcGk72MM
PctHoVAHtJQfykvvsnkp0kl0HVIQo8XnobNNg1Ci/LD5pPRb9aDA47SXLklD2vWXMWHeoeONOhSK
33AhDQZSkskH5Pu7+j3n2UbV5+z8tlUX3aZK77LqOVRsRou36XA7vVtO747aPTPSYLzZdseXBzkw
jRtQ6bqVv9FMT836i12n9OSC2ZrZsg0uLu2SDMIGWc71nSL73X3x28ZT/P51HOHuvLh2xZfx/mNc
bWtg7KWLVU9n4vC/rn+XXwoB1BlVXoovrnBEZa6wfVFOSt1d+TAV78vfGRa03rJF/XsvnF5ahNw/
+1PPWeiduWtjbQ7LTpkw1ludDH0dzjlWU7xosnVgqcIphT/+86lZGRY5A4dC5T6DWqKoVSG45VM5
M+WaNE6P9iE/Ud43dxi3nFW5lFSb23ccA/zJrRI/vjLxxRaL9IZJtE/qz5PyzkZXLSARjH/VLg+z
gVE+Od+sZ9DJEsriG2Mwv/3J72t9HARp7AbzawaKY/QfkrIGlqjh0PavHZCBJ7om0Rwix2J1f6ZN
MxPDITskq0KjWngxI+LRM2drsos/rs2N4euqD8Fvju7Rl0WZMlZk01THvyQG+5+n0VbqI2cjmWXj
4fYwmHzjl/FXrLHezw/T3XAuREnfcRiglV3PvC3VpUFwVMwERzRHfNkJjviyl+vUKiy/gjX7DBjG
9iBqFf+kX/vf0GpQtbXJBah6FbWEsFRn7ZlkRybim/YpWwdCNmErhmwGDujI3bWqehIX+jh/OH5h
FdrTXqGzEGdw+ivDO9XjQz3A2WpuVfZ01lhJxhGL41ttiIU2HmxAKgwFQOXZtggwmJU6UTeAH6X7
Axvh+yVQvBZPC3EHD8VtKGQmWryCjHm3ch75MyyCt9Dxh385TiDfjA25pkteyq565RKvWe1jSmz0
5DaisKItFUKjpE2ZNyZdrOdtxv5F39j+sGvhqcV/75IZY/LGrJTa6LZstUalcLO4YLpZk3J7htBM
/iCbEIHtGpacifX1r5nMjtXCNbjpW3nhk+P2lmHLpMGsvYRwODB27V1ZZpL7j4M89FyJZx+5a3w6
hv8zy7uMocKxyQbmbjttzj5mhg5HTXUSsdLex/l9yE24iMqYxfuNAzrrgTIgZzoJAz090KnWKPR9
iA//o2YSK1pbX//kBUUHzmz/wKay0D8W+tCxdSGgYz/jdqFP2kg8OfNr4D4le1y470tEqbQLT9te
JAk2xmsXvDE5/0oj8tlhbT4szYdjeea7/i6HZ5vAaujBzlT9kxbWT4CrOyMvKwxNiN7mZ8r69hqz
h+X+CUwWVw1AcOTWcX3Cf7a1dnQIm2Fu0Nr8G43hJ3LTOPJXF5kzxyPKz1lSZD+9ZTaelBFlO4U3
/Cs+mxktd7cNPFe03H3Goc0ZSKaBlDu/MP8J6zZH8YLnnHqFEsZe720MQuUGXqoWG/PXqgSb1WC/
GhizHO6FEoZcwkeawAMPfplauVbZnMhHS0u5MdN16c9/ZjnmPE2D1X3aXN0f/+DHosSibdQ7kwMA
NtlUk+KkQ/GaY59T6Zakcrj71M9imbHJw8ozuSmEha1sGRWlU8SaeLuOjYrWpK/IvcBQ6aBQKCmj
yHyT+IYDnjSrqEZ/kI/hk0ZGURewtkzIBn3Exof7Uum+vL+PdE9ANcqoYudEcaRjEBXXXGMtpx14
7PhVQU4NmFv1boOT6bFbHHX8EIFQ2zltQGJ979NuvtC/FvqVqF+I+rmoHxlF5UkUTwZsMOBNUkEU
NPY78fAnsDXrCMvfGbpFttNUSqW7yeFutHfg3ZU/KE7qzdyDuJVDMFOoKs2muPHB7Tjj9czXzzgA
AhswSKqvq3cKNAbbzIqpJYpNw/0DcKIWLPtqeXNXVUpjUg3GfctptxTCMm3fOO9E4cjt7OKs0zyL
lqEdGkyzfdsmQj1iHxld4vRKaNWoJ7aOhUzEa3tF+bRvF8bt04cQJmH0W+fuhH4MnaX2Z8Q/hTP1
Yf5P4ZT4z2r7JnCUDCcQYmFee47f4l3hjcl1UardLi0mfkc+R8crDfa9qOjP3ps3uYiS3QceU/43
7kMueqy+cmauvm5IaXfx5msXH8/31MFDdi6u8/Twyn+i8I395ksJFKg1PAQSUyVSQxAaVtsUimLH
kLkWWQzWzQSC6A1TpiRCqS5nTzRBNeb25e4YfWVh1CmCT4tMbeL4Tf9gZ6V/pDsJfPpXtsiDGX8M
cYPR65K69NDlKFk6ZdI7/A10yt0kOFfOouQmKmTqNNUwHHs++w8YZURzSGV0c+X0g5Zyc32v6mTz
dGvyFU20JOBgI5RDBoZ4NtlsFZYG2Tpv2kcfPp5Q2cKYncGqNo056a7PRKEtaldImyWkTULbmK5e
cQx6WHZLETFLp151XNGzNHBmfa3k48mfraPotXSSJhaixIxImeZW2QI1bjYdFHXpnxMmNTyGnHSZ
V/wODvk+m/CpDnYr+hVsr/0Ddy8au8NHSgLVqN6d4D+Vj5xP3TFQXYtgkCJwW5itcR71vDKvudKM
FhuxX+1mWRSlfDu2tQ9qzvDbBQZnLO0TpwtbF6ySFBWU8VlHr+HA1zz2L2faMfrSZDYlJ4o3uBdr
Dr/3RKd1NbVkjWQhNtiD5cVVnX0h+XeWsNuw/N/s8PFUWZvbxlMy1NLDPs9ZqrnPNeqGLFlySKDw
ZI+GK+HJSv94N8GOfzacqb79MgGzmPqCRI0nwuvEAIz0k5SwW/+TXaxdPrydVb6frzYKH2kpxKaz
t7/xgsrgdCXy21Xt+LqHkhymwRTkiACqczmxK00wDXn1M42/VAanj0AN/TydeqcPrL8xVKwZ/bMG
kXyTbc2igo9k7hteeAhu/QitpDIeR+74BFDVNsrPcIEWTxV7OfW0sPXmPHoXMXlcJ3towCjQB3nw
cQotD9FG68Xhss+wNDDixs0KV4VGZXBByi8xDcmCGC/Q7nVwoK/vgwM9ytJin1SqieCwy0Eh0+DN
Hwz6i5yujkxYDA3o2q5q95PdLvuDA5/5ov45mLvWxy+V8QPC3p1oktrPbv8xh4ZlWTbjT+6sfyMy
vev52JTi7RbGiAyN4Fp5mb7B7BWmvhyl1vDPRm3oVAv31yfOd5eHU/6ZWzoSJUcGN2gcPHWL56fC
d6XoAqb2k4fSQ/3yGXSok+TgL0C+SVciToSDhK/HbX/6SUA8/ozYjm6WA69gpOY+gqAyfRqVGona
BJcTovlU+haY594HU5ri/ehlnBdtX9+SsIZtJBi6Tx48kddxeG5LTnaTNa44fjT7urhK1xpOc43y
3T7/D2eYiafGTgv/nr/dDHbc1C3dhC/Zn+yAEpCvUoJJ7GV6+zX2APBdMT5vngYE4GOuGVz5yblt
dHaeg+fckFfPBoY8NaeFZ06t9uluZf1cH0AvC3f6qPMDgOz8UK20y/bxSA5OZLpu6nz4lb7pe7Sn
hxyEHWiWATWQE0BN/tlnbO7MJ0OsdMqb7oRFI65Sb9tS42GRGoLPW1XV+6l1/soZr/zsFu0DT868
vJZG6VE7pEB5Nykx3VjPYoMB6pUmi/CMK6H71oabwwRguGwk/QIa1HTvf0p3uCD1AUh5g/lg4HGy
Lzgl5R0nyy8z+pfzR6UaawHPJxEn3Rm5Q7t1w1Nry57vNVJfdfC0du594Q2EuwfcHjrGHIXhL9fi
4xC95578AlAlwFK7Z01EVQIDH42uzPRPxIQ6odq8MfupHVuzn3KDRTuqk2Chzq/jubfNSyVOvitP
YPVr6H017m3wABRE31z9Xkn9VgJ83HDVST709c7gjKOAyREaz7fy+CH9LAGZOwZW2Anzd2DZL3pQ
SOqxlf6Yk8EtRwIHyCrZE6+MpQd5npnkRbSaucRlj6Lf0MvpJS5zlilBXHnq5b/KPFaqrV22qJGn
2WJmNrljc7ZY9TfiwzAnol7+HIJisMkbjhpszmVbOL3FFq7wM3/hEZbOO+d6Utx18vUgmbEOhUSi
0WKVrFbJekxfxobC+DkYE+52jZQrRGOy6IxPyYicOEc32zw9caovFYNT/XzTOf1Oy+Q2tVm3XusQ
Hh/JKNhasI9bJZUVc0bbWFxLWYBo9WKC4/1I0k5jTYCpqG+n579pL/tpTMRSWqO7BAVLrRBfZslp
lpzxlIIMhWpgnsyNjc+yG3CSqWX4KvaP6WB/HZTWg+JieF0MD6fhfjEkbdnJ8KwMp5Xh6DisHId0
IYDHtR2dGKZ1i7T6azqGPDZq7cotqpeqiTIK1ah1mJGISn8K6+YwTpgydvD75rXzvs1Li9MRmyPG
SbM/0R1bh3OlVwepnHtl9BuuDdD6ECCDDNJMUtX59H47vV9O70+lu8qxO5OndZebtkqjH2ZKEpSd
n+KTHWLbyX03OJbXnMKJs8shRa3CLp9gZcuJqapkUTQ1Zmn47+vlyflJXx/MLjK/C9v5xtT10OUn
dUvr4F3h6OCNLVV40tz5KwTaF0KdNi0y97mMf+UebPn5O5bcBfRXp8xJC/Gn8mJ/kkOWeZpXXqhf
/Kb9OvGVRVnhRZhL9KtSYJiEDmyd0WWeg+t30KlY/IOAHnLm+aWrYBM62/Gv4oU7H+PdRnHIBWnR
TWhpINof5bqMK3hQUm3+scFzN/dGxuQ8wCwrJdttSh7x17NNZU/7Wgry3pBMEu2AgaKAmJLydSLV
cArvRJ+ClvOt82N7SVDbVfEuO0JilIiqYmTs0XhQwL26fLsoTD9pbJF189Xm2xdEpfguD8K2+Zti
BgP+6smn82wwFt/NYuJhRf/uS0LExiAcNZ6iwtP1iAVNwG1N5qarMRI7UyiaVjpbTsX8Ws/p8Jwb
XnNDbtkCLw7j4EcMSqKssBsQ5LAK+Jku+yAjJtdo9uVoUExOXxhD+UcU+ZsT7Hkbp8wu80Hig/5+
E5gXBUMZ6DZL9xSLgAwE+Wn2HbjFt++AM7QFSvChrIS1/NmOHk5fzHgR+G8cfkmcrSL4e9QjOZF+
xQx22vnPknlnvFoNkpPCtktyMjVhVZ4kI6H0mZHVPodr2szF1UujDYUftR/2lVY1i7/Z96S2LKKY
QzA/doEH18cLGtF1bdDUXrxLeM39SQdk/elgXXr3MwAn0S65Z5JCxlxbKqKWFFs3+EHw5YAvUI5F
Lw4TYurMp+M5y5bmEl5B7mKwTf38jjx/o/LfGNP/gS6HQ3PAY9plp4JBq6boHy+DqJ8p8ILtu4wT
m2r3ZgBM0TyqBkXzWLpbpikmK6YpLu2CrLi266znnVo9GdWTQqEx7pyJjHOd/LxTnNMzJiWWFKuk
NE5m6HsZwRicckQJUzhP47O8A9dDlQFdC348pXJ3Oumtr735tTcSbWvX0/lHzXXCOrPayD8xRLsZ
9gvY3TV2H/Us6Jy0a/F+uff04pxTtU+3sYvsmTwuksFc0HqdjaXSaxcphHz4xdOqtkoPBTC6DNxl
MKA7b/sUbkT2lDSm4/30NaTlKqiyVeqWPmRK61M0Tjc1TibFKX2UOKnxYTMVnf5dRDPLtzLmLKHN
ts/OLTf9bEiEV6KX4Fqhf3mqYqkQ1UnYYmRR6VVXYcvky2fLtFkaTgq1PkobAoyZ9gcD2HjP4Vmu
xsV8KAT7LbK1PyTHbB2WyfVfd820kBSWwWCzTB+qCk/Uu6kYnSL2bi8Vynbo5ZlU7YML77Te2eU7
IuLS/nWUOOPSdSKLJTDc2hsXju3RvL1yQp0NJ+L8VFcWr7KYighXdptUJI3JEKOLRAkoiSSr53lo
hqzrQkFo36Ac9YtkiFGfaPFMN7Rr1qZ95imLYZyehhEYi50KjrJ9rNJbrns103+GSZ/nSFfQvm7a
pJPWEeBCRZ6tU619qAmpi63QZXICQ4qGcPdWf27OfiN8prhWcvuCW4xTavaHFcyaC9/+Xo9LYoMW
x6Ml8xAiquVYGDWFtSxKd/n93dj0ujRMqwPOhO6h9kL1LYUyxajXXb2FzsqI2cAGBUSmVub6qMK1
yLfIXkQgzYxegoKvNupeTslaaJRRrGe+s+FGNOqwKCoo58zb38p3PB6v9BYf+r5KlKQGRsQGrBNv
zcp4NtQ2NCvNK6tRahaPerUZUYBGJCUtq7pu3Vr1Ze5vt/7/W/WCY/xEHNoQ7Gu2y4zt0quve2Sv
u0tvXu0RmC78SaW3XfdG59583bsYq6x7BVOOJ62nJtwBzDwHQuBKRVnG+C2gzKFbfhp9n7JAjvLd
tpPavunlFRmdKXajYLsVd2iWKYVVkzl0udpTybBPqZyoF+Kc8oaxDpk8hLQe1rwey64bZ4u6VXbd
8XPGubGAe9LgrzMR7BP4GR236pB2bhXDFt5luvVx8gQ5//rwgrESpR5sS2+JIVX/gbcIHPmY8rGA
YH7Mkk30XfjImZl8Xo6PsFHxYbnC8rWY/6f0AAooPRRnQ3/0se9cMbrxpfNth3GEuqezZ/N0MUBa
DSagys6xc6hwtAH35KVD6CWDVFsTs6fgC05TjbImvHrHNbV6N/PH/Tmdia5K3+9rpDu74jekjQ3W
njbMeHj5GfaQz+k5+APdOiivOO0gFUVcD8JDdF52vEx5cNUJbsBLnZryZTLOYoF8D2OmivaxVnog
zwJIaN5XnisdHMsEjOqtamMrkLDSs//kzn/3n1nag4XAOvwQSxpfT+j57r4rgI9plGfTHP9SaURZ
KJjs9XW9pQ/PruM2/fCKNmbpOtZvTeStWZ0tJLTgVYGnmZfmg2xQs5tyNNNDsoAFCkL6cAKNDIFO
OBqVoCW8xZioShJ2jfk+nGe567vH9J2npky4PX5F1B0duvlF91oIVV6hq7sTgvjfg7Qy1YBY4Hjc
Q6tu+m6A1brQXhNIFMKaF9qTE2y/cXWYIdQFgfWMQQPLhsa0NWMhOktuj6TfJDSxglFbU3qELMWR
kXG2TgQ2iJI+421jIZt3sJZVFIOteH8W0G+7LGYvWE6l1uQVQOPfrph1E1kuP4NIE3c+w1a4drpP
x/Y4QHptfwT1QXIPWOFucscSaBPxqQxRSqWXm+Sahjb3LKsJXlt6mY1CUXsyprwEIzH5Sqf8/3F1
ZsttatG6fiKqRA+3AtFJSG5ix/YN5SYChEQPAj39/ibKyt7nVM1yZSXLtoRgzjH+8Te70SFTt2BC
d+i8Ej6ZuwqpehkHSuRF0msJkTCSYgxnzsf5kJvh6FDyIbmkyKNiJYYEcBfF3YRwFUWdRQHzu0au
zaTRN4VqGRdaKk+se/ExG6n0nOJFgadDSnAlMEbWHQcFBL2aG+Ud+KpvfB5dUIY+uHBvQNYn1BFs
4vqthTxvWligoAcE/eFmJZOQi5P6NsIwkehzv3TAW1y48ov/kbsNUIS7krQ6Xo42PFK2Y183ijsr
B4ojLBEhCDV/gMactgiyORwVaF0mg+q10r8DUui1v8rpQkVuo6LsCS6CB4mhmEjXGxXyuTz0m4BJ
HXBw977UxkPzpjxT9t8eu/lBZLCtVwd59Sh/JA8n3WebkjR/NfkK4BZiDTBqd8CYlq5F83lWrB8+
9azxJeLP2FQ6mFgY74GHyU+m84T8VqRnXoQHsMHwmxk4Tpm/+ZQx5fv30nq8aXpe4Hzgo76dIhqQ
8hZLL1SC6rJIyUKrhZ599sy4J2GI5nHZzmgsgP0BwdAEg1o3ZHOZa1t/VEJyBUsUErxJ4EqVb5oe
6Ra4hWrNo4fpej+3oArQSAHf0ezwlXsI864P0HFrj3wTEadA5yH2L3mGiHQpuqlMceS5UmqjAacj
R2+bCice6lKUfIizB9zm1tYBzIkz5fzF3geQhAj55DwRkkanx7EMLMTTz1eaPVAowPQzIieS1360
H66gmF88YOwC7Yt+CN4CONkScskdOr/jlEwGLA8PKaG/0DK+o1KXPgd4bXvAflqyDzocsxEPRSq/
8gicL3/fLQ4FoiPxqm88+QgTR+ZlfyL9RwlfQNfBhAGcAhuk1ltNXnvxUa5TexJndm8fkKD3dCdQ
M8VUO2wtBgiYCWBOPorodAVU3+en0U+cl9yrac+IAft9Sn+cFO5mCtNjnn8ov2hjz7ZLEhV7I7+3
07/44DEe6LqItomnE/oNc2+DXxgSGq55Oxr7BheZAAxBmcX5z+Ffm+L8zwtizLe42RlYosyi9jIm
cfiTDqZxBXGtJJrLASXWJnEbs8XJv05w9JiywQNPvYzsCdDv7QqnTRv+Cq6BHhVAo3pZ4pEFLLV+
a4ilkB1YkxAanDDc1QL1q/GJrtVvoAwPrX7gpdww2CXvECvR9TR6SeWNuYf1Xpt73lM6rad5Z1S7
dt6V1JNq4NXP9eFK8vgVO2hsfCD4bigy+iZKb5E1R3OxvRbbLg1v68Y5p7u53tXUmR94foCNXK1d
eYkpSG+dKLWZUTCgqBwVt2nYK7iOKMIE8aL8tZ3mZdyN0/H+u3unA1iyOO4Znph7wIuKgmTyS+ZB
ABlsUSB0cEgvoaqI5xZdv/YDFHs3DFN+iQkVRL9y/f2AQ8+SH8fsZxWufX3PpnVf5faP8HEWReUX
TwDlYQV0zVMKQj7kYs+gm6FMnN9VQsxIvoV7c3XAA9D014HCYGlBMRiBVZzjpbAMw3aRhxjLMBww
gAc3ZzLdiERNpxQ8mmP8tq/lHLoHh7iXErBSrf9Yv6ru8AdLAmTCKopeHhedoetih4zWl9aq51vg
GIst48LAm0p1h7hv8riXi3UfrRYziSToiVwY4a9iQonlKvRxEfECJMSQdsnWJPWLlj2zn9G3o5FO
mnCUoyGJoAucXttjQ3CLo6H4EYZt6bjuj+PMeBcKSV3hMbpmzkhYEo0tr98Qjpkcee9LINvdPO76
cGt39gu75d2QhLNNJ7ISrSUmZy8EsomgUTCfxa95UHaYS7Rw1tgCaCfxRgLi4JFeQW+BZGcJtkrJ
7xWyeHavflMfsTeA6EWaGr+CpcZCYG+2O94x5iXy4t9J1NAo/7o/nRiiEddFBhq2beSccqT63/26
pWz9vO2lVxNdF/gyamKIJGSUk06O7wnbJQT2boNzx51HQ3KVynmOGQBDf+EgwpB1cBGTutArWNAr
7sFNTb7WrBfK1H8GAfT1/7J9zsLrIoEs0e/mQqzW3Pbmts4dnJbKelvX288S3+0hqv/zPa7PIb7H
udAOn6ho/qPzkTsLqi8IE3T4d9L4iDulcO3dGIZPjI1WBwWdQRrimjXowo4LMzCo45h8NNHVjGQ2
pwKXSabZiIl6NqxaKJ7O+PTMwj0aNSNUcZQ4CJxQUyIDQqICjYAFj69HpZJ5NdsHRv6s6zqQBWFY
qFs7vgEj4GC6ro8oXo5QKiQNVtxB1faXYT/S/C38tNML/Nfp5B5x605cHdrfSXDzchIYTpsgxZnb
uywLPSViypEZau7JJPBQ08qbRv6rY2Bqj9m5A1dVKCOdAJIujFZKnROolVAtIaq5UQ8PHlQ5mIda
5kFYhq3GACGBOVbu7NUWIrPdaMw9oAzLD6vZLX4rOGJ2a1p28C+h+EDLfXKCnJHtNRwIfL2GBpQ4
DRwhXJWhuqi/JIjlaWRRUqrCoBjFZ3dBt7bLCDACVf7BQp1sptAg38bEbyCyuSMhjBLph58XlC/k
uwZHxQ7HxgLfi144NnKznE22fnGzJKk/vp7rbTdvm3RL0tGKcDd4WGf8k7dauq3GSL1ECtkaCKTo
oYESzyGR3l5d+qOOZSRllT+i/gZ9Ipgq9RXMqUrfgEWkg5z7p26N8i8kb88GP7ScOfuEyAU9yGmx
R9U3I2l1EkEIYpE0xbonTcEPWilr3oc8Q3PbWNDOmG5Lgl5U47y3rOmMhIejgw6RlgIxTGRJUTNg
lxklb7CLVGwCfshvMvHROweAW7oijABsRRgB6IZnGh5e1jlxqcamh8k9bQbufo4VLA8gRnR+1/nj
Tdz6Z1tQm5gXd7xN3jWJOuxkr3y5M6ZMvLh0zxZRMt6GJD48IMpPrOCxomm6YIDNuML3MFh1Yp3O
wtCPbRJxF4P6JyaZCewpbEXIvTlip8k7SvooH6LpHF2G6GIL0/N3CTFI40R4Re2xNtGlzdDj9Eeq
KfCA11wg0K3tY09lh8f+YrA/9EGX+Cus47q1NYqgKphRau+Rc3Ui9+hN+qCnNrHWKLcd3o/J74yc
K5KPpAgHh3mgUcZBds37htjFNedl8lHDEwMxxd++vX6aJkr2g5EcstVhqA9zfcikvbLaSxcXJ3dN
gT/295JjWc4lh6+lAuH/GF40jBGC8eiMDmfYmJaLZeHAMbt4ko/QF7ApwovTcIt2k5OYRqeHHbm9
kUla9awvuHhoxi+SC30IIl4Oqajgg9tAxGN1zaaG3bB4zEOog00H6QcyHStXBMM4kf/KrvWReD0h
u5YXkjHsejYM82E6kV3uJGwqyODj6hwXZ1IZ0RfEaDMgDyOk0EkPJucMdst6oBdib1hGiTye1W/2
DfldqtEUS7B/BAXWphkEyGDuBs+drwkSYfMXbHzlqaGkgEQP9ZNivzySm2Y8Y4/CosrGHuVeZeOQ
wroRrEQKEskMcCKXB6I/r1XUCs512uKbZBvb+ibsIweyC21/sIkOws3QLxU/H30Fa2Z2ZWdcFr4n
eKtgeYIzh4VBy+K4Y8clrp93fB5wvsbaa/HJxCoTbxr8NXPjezryLMPIZHHLnkpx1+bLKvoNC9ZP
W276ZY14HB/1Y/6D599KcdtJLHYsstRw/juRx4YdIOQBgsEWyz+C2bKV4yQ6oVDbkybukiEJ0yF4
QY17Jo9vY6KGIxs7jU2RVfYj/4fdZV/wGOiC5gGUZX19wLRm6f/osCAB1ZhsL5ZezVtNg4CHIkNG
LLIqqjs8nIyftgwAlwHwwJeh9DBv+WZgBM4Bn+AKmIR+pF6DCFL53YO7s/y38nw3SaMgwc72W8b0
PoHOi+nO922flfuyDCQcwrkH6IJoY5nkWOwzEHVWm6W+oTmgxPm/LlPKM93YWTiDMUzBFakMlGds
lKo3+rG7g1nzhnONgdx7sV6DtTUK8IBF7Uglp+GrJ5oO6hh6WwomyiDoGPYlaCS/yv0OLYYYR514
mGlH1JVAa+Z2Q0ytGl8EOezustZ9G80bF2kl3G+ZmmNVgjDOw2EJRIHfzcSo0jbZK0ZN3DzklnL/
YJlD+cfKPjmHsPmiY+IwOtu7dnq6PfECrw8Njd4amIgLAX+LIcCnQO4z8apwU2eg1vH5kSQ4h0AZ
xHhwx8qP/O7u7cHU+ATVwQHQFDEumsAggPNNqnXkYGMIOwJHc/C424Kv0SnTooNdnX8L0hANKd06
h9ceNM26RrOEdwa8ObCr8ncCxsCYDVUSPv1imGhcferrLMOQkwtTsfO4DNqAG7idYJxJr0SKXN6Y
XVTfTOkwQqpEJq5v7PhfMkCEUbQIZLvTjYoSUASM4I80H/hvvd39n3QW6UUjGFF7xh9JGCUdWixs
KzRmm+aNzhuzKnk9fPPFMFBRhjmxqOSWtWHFdk0UarklgJVqGosCrH4xYJoLpz5C1u0Wq1yclVgw
93Crxe6TfcO8bOwPthgcjSeHOpsgWxwqCg9k3VZDcFD4SdA4RvQWi78QuCbIrPVTAz2ADQLX2LUP
ng4R5MIQhMsFdkQ7Anxkf9KRXx/oGcqg+hal+5H/6/z79gRCwbMEYgO0Ra8uf5BpuHgw8eBgxkQl
z8IjiguAQxQ70v/n/iV94F+cDHiH/TV9wywL07eE+eEbrD9s9ewX84XUGxALBR+jRiAWwBUsvAXZ
SElnBa7gmrCXsthIQSw466isFU3sqFwctlOqDA461gq2uiQYzBjI9Ut58n7NNpNEn7qWEYZjmRyc
zxgg+Zrt94o/KlQDfjf6ZSXIyhNVheGVPcxG7DrwimRMNoJvVBvrwKSuGfw7gfpe3jPYJJqV6Ffd
P91E1E43bUWkpyJqh6pANrklUKe9OZdfq3zNzgqfks0VPiWb64RBp+WaR32Fj7+jUDBwGtghVqgV
I6Jz2MuBDm2CPhqpv8sxm82C8Y6wTHOqd5CBXy1MUZDoab2HS4xni7FyNYlNYHNpN5y9M+JpuPCD
5J6YhS5sWyxuWLBtTUus/ASiuiFB5h/htkXz/ntSPBY2LbBua8D/Am8+QAd/huHmp9gLuRLe/omL
1Q0LESnydxZuNyjgEfuo9MTQdfTDeThY2qEa9rr5jK931fvTyh9PwqfxirnPB+NSPuVsMT3js+bE
xO2Mjko+/R5Ir8chEgCIH0BLqx3YtsxYv/zRDsJN8ICvNPNm/NT1JTS3n6Gsiqzp0iAhgKCzNT88
Cbrvu+0knIDzUX3EEHJM4FJsCADmu4kk5iuJwNDRouFtKh+gaS79cynt2H2ZZnLk6DGP8QKiZa8p
krdg1HmwmSVfe1800vrX7ZGNncXprD2X3VP2KpzJXvvuCfS2aYPsJJ798oh0cRRZ79PJYYozE8i1
DEBHPWInJdb+uj6znUIzIz0IHiQ0KQ4LIoxOAc0sKKd02aqWveEJfyH9l0ee0/DuZYeDu6g+Otwr
lj0GS0YrzC1upUglZleJaoXQPsLPsRmDmh9dpYi62zpDiwEXFHV/R4Lyq7DnogKxgtsyY6b87o11
fw4IerpnPc3j/5P1NPbgGtyj5qvCLYyCuxR3JF9JkWFhWY0Vw7CsjFIFAik5dzDLP+rHlCL9Kgjx
hk0OgaC3K61fGH5uYIvr91lgVeTPCBMu1rxaO/ULtyPcfJwZ2it2DeF16bqsMmy00B5F18XCVGmA
sKIG0xggdy8WyTLcazMMzte4MGIikeatCTVHj49Nuqtuuw7XR37RitxnQaVn/bOMhk0PlZ416H4C
4RBNwCwI9UojVqatE84Kw2TfD/oUEQHDdMyZfcRr6JNpeOUh1jnAFiI5XHIKyB8Ewrs8w6UCdwwf
B/kifYKA0PlJAPU50K4wvW0BEbE9R8CchIb+okNoQgt1ivTHUgX6eBpg1JBX0Yrbs7NpXMUNwg9r
AHFx7KWSiZpZDBlxsWWePX3xRcOzpI7w96eTEH8JpFEtf6mFZ+bsY8joYORiUgVjSwTdpww4jVMG
fgw44LVpIs4DRHI4+Tgjp39IRWNkK2mx/lSNKEqBjiHS2k6hrXVVJBES20YSoUDjlyPf1ATNiMVh
zli+wluCBZIGtRAaZub9eSIlTiAD+1u/t4bYLmJYAPQWcIpQ8Y4BRdkZGWDtY8Wv0I4gheV5sT85
svHCu7GT4DCAleq06cW0RTlMfLDQSQizLQOmlfb8pL1z3ckzwqvnilcvwygG0I5lOIZBBuA2bXbj
bZfau+Kx2KwMp6SCA4ryR9vrsIvDgLgQfsQDsyocjh3YXiS+jERI0uZgB6WIZSpoHhH2YLFJLerN
EL0xXGacZ5MN4o+tj0OODVpLyLwwMUhU/E0JvFzfDnAkYei9ahD1MrgTa3h7OP6sTojtturhLL9K
wSPIBFpgxHbmr0QJu0s4QnuX/FtD/IyDcphNbRIq1Qpu3wdBf4QhGCE/a4igHE1wIancuocOEgR5
TCzIR/gD4QDUeix1WINOAE3Mwp7hn+nBiWRb4kRasEKvZ9+dPfsANsHkw0QtE62oFNmr8ORQndTY
pv0u73e6spua+NbE8Und6U1MOm4ZxuSbnjoufFh24aUQpggN1vkF+cYB62YFWS/W9Ryc6H7PweW2
zgmFBeTflDlcBGFlXarCx9qaXBysWRp9B0oinYMSFZubn0GKxOJjEYsDUXJJUzabjd6AKmxUePIK
/pnEUYmFOzTdnhwwq5+h1qEGw2jkKkh4Bfx6lGG4xjeckZuE4eDzcN10qHeArNcduYPrmuTR4VDF
APsqbnrDYfyPbMecd+E+ZMN+RuvRM4MWOZwX7KjKHZPZ8otRCXeXpngKkLft9bbXcHfZPNNimMoU
FMNrMPiUUBQMseeorwVboK7/YwtoIew8qj9G7wYDYw7gZTF9vy9m5czgmWfhpq4+MR/HvZYhGKNi
ymjqa1ERwpOGRw4W/iUmUhjDoWS1GYw0w6P2i6pf1ILMph/T7IUDPLv4fFWeoUCr9EeEIomRkfrE
yBqqemaJJ1pQq5eBMqQNJnroEJEAPORjuh8EbUh6pZI8/bqS+2CsM6IfEK1d8To6VNz/t8P1dhiT
wy05JAAuSpTIvvo2kF/IcVVth3P0YSmQlLx0Dy1nhVk6YjUqYw1Rn4hG5keiOy+YtDCRctoWnDsk
EEchNtoiqQZrLHcVldWhrQ4kIWc0tZkrv70lIG+4YVbbvML/0C3RbxkiYccgK2XaJsZWxwjW3EoT
MjIsz+D0b3lN/BOUV16WKkVGtbUl1EMiHXcCwAL6wVF7l/1KiQKqDtBheTQMMPVM+FuN160yO+cd
XiJkNFPnVMcbsjwKoO+826nPV2CdZ5XjXQU36cnV5PiBDuJnu/QIkVdnR0uwFMSgBKZAcHUQs+Gw
H6YEv/CkGMRBOFkIp7fHe/nGXBprZHElZsA40CpaEVD7WziTy1JEZR/VPfbu0UmKKgqEaltTI1Rb
2rajLrssCMAmjErTHUzXPmAukyIYvbp3qy5ed86/XKBUbGBNscZl8bv4hCagYje9Hfh4i/qhTA5d
/XBbPfDxavWDmRyk5HBZHW71IYfHilhwD0kIHLCIiDUCQwaR7bmzoAsxpjWEKhcmNjYBuE5y7xEL
i+oIHvcu+WxxBPhrTYYPYvm2uKW9jnimYVY4CpsXFjYv7G9a3Jyw3AtaDE/xmP1Q8Y4FP2mEpWRF
gsLVba5udyRUPL1gQucwGmEosdxKxIWf0L2eHQMOexG1VtiTHthHEi3I450kbeBIhlrqqJLo8HnD
LB6LWD+7OPQPE/SNHZSUdvLweCuZ5nKX2nH9pjauDqgsPA2MIHnJaKgY51AufWARkL7qDCyX13j3
vMxa8QJPLeQa8emw7p/O/QO6Hpls4rlrBpjQ6GYgtWFyEutMhGcC88OpGcXy3opAboMrcVCMhujL
sXmmP6JE57xcrAlyceTgbYGSBodRZCD5xnhBzYz646We9nJ4e8bA4/Z8QmaWiRsV6fJgP7TfA0jC
cchDbpQc7wIiLuADSig6IXL54xsGCTMunUyRkg3R7lcgy0+LXhzIhOkKdxD8N5AyOmUCJcX9yu3F
w8LtxdeOOxwFMqQIyy8KtuxgRfZLG/CO8xuFISrlxd5wscLKCZJbOdgKse62QnQRMbcHZ6SFphRv
aabFtCSUYbQkuBbZa/1gPqOtPoHAM8i7bkscjbvdqOwQRzutIbj8rfIjZdCihCXpmbEPVkEk2bQe
c1yClFKESQ5+O8K8wngpGdQKJ1OeWBZPbEaCO954GFth0f921z7c5Q/cgJere2NzeOOC88fmeN7x
ightOotv4xeqBVJQKmZPYpo4ewatj+SZMIC5njKSOH9Y4sZHkfWVJWJDrZcnbkoOq/pBTw6W6dYX
J2Hnkw5jLZ67Qto3zb5M9xcllhiLw7JtXZw7kHVvWjwoyE7F2+QUWrcQa6N0xTkd2m1YYN5rhd0K
nktkW2HzaR/SzmMDJv+MRaAYpz159wPDgc4jUIyl0p6QyONy2JtvCTC4LJLh7TYu8pi4jNza2vPW
qrftGLXAhkpoybh6BTl8F4dp903oDP0VRm4GMdRgEUCK1AtMoP2pcNI8srIIoRz+YpjXLJo5SIys
CVQZ8lHGCV+jzL2KOfh8DVotEMFhWkAIBBnaLGsJDkuvBIQE8pI5bMJ3x++mgm24z19wCBNjeliS
EhZCVXTHrmB8sTIajSWKD9IYaXz0cUL08xveA5wRZsMwCmAL0c+xVs8ASSSS3cl0jPdBw64LA59T
FCLanZFWaS5U1gF667KAt9Q98h1UOrhMU/wvFLD557ydf+A65ylul6Ix0MbtAlBJL6cjpTGUc4yj
oUHWl+31gV8Olgq6CJwKfENIAu3jN1gbEBrlN9BZu4XYAT0S2lMOWepB/q5WcdvE11UsJzGnJ3r6
i0PgHDeAaoUrnobZkzD2bz12Lzbamqgm/BnJbbiIRQ3JE4yeJ7cwgNopkD0YjvLgcy+cArYh7As0
CtWLnw3iHu5IqTl7QrSPOY+/EmckheW5DZuj8PVtxOGJTig13Qnz8nTTHJVuVwK/8IilzPDEuhHL
8LlqRXUgM4btRHWgM7ulTMAqElm7vhnwOPevSHJIMQX8RuZawrfbNPhFUmb2mwFVeyby/grLReZE
2J+quBVzjmwzTGCdrq24defOIOJ46Jdunbtt7g42bueOromljo71qmys1wbrHoycyU7AL41tbqGR
kk1vETa/0Eh1rHyxWltj54CRA1sfUo/v3mObZGfhQbcL8aBbmhDl8Kyjyzkx3Wdv1aGG0i4EnEhN
ETQEgaUuF2vybpAiQU0A64TwT3iTYUx2PYUXlCywMrB6IEOBxkI8zpiVFatQg7VOqAcP8op4JWdC
yH/swagy3IvciRgaHAlMN8V15qhmyAcgcIQzSb6FCABUqdlBBwLCDA1za5nwjrdquj2PEUmGZ0jX
COORi410O3xd51v+LkORlm8sy2Xls6tRxHMVAVuh9SD8k5jcbKozlPI1IfMvNf4Xzq95Ci951N2i
E540xbZQt3WK3bw3/IFlcq13K2s3W7vB2jXW7nQR/ObL4MJCzJWt3m3VDsdgEVU+Yj+C1Bu+BmaV
2Eelga75PqbecEcIRiRJODCA3jZQxW408pj+gpiaKPHxruIZpJU96XEyxLm5qzFFK3ekv1fwI9Ft
YXa0FNA9RTe2yphTlO5AUfHdqU+QlAbEG4ccgxXxl/IHhTTRHG0eXnDe7yImEDdNhDSYeMEu/CVo
FugtkGBQw5oCP1p9Sx93kL4nyu0TUw4R8oevfhqDgwKbZYaYEQl1ARkkQGF81SwcSVFKiPkPaeAK
MC3jF/ioiAqxvm7jq7qr2njM4nLYkfvETNIqdoyoh1kEMgNWijGwgc8uTHMYel5teAM5wMRvXP5G
NP8LKGa6jgXX2oDohws43QxQCf4s+PZlkayFOdaqWmilUc8I6MreG1qYIJNIXQrYoVcF7MAHAFGz
/oLXfycbKu8qiBhhYSIB966C7UG9lwaDAQgDmamMkCQgPb2zZ7isJD0g92g1oZVp4IF4fbTohJio
3CFrYLo7ap293kBX7xhditriFHLRkbcwRJstH/0KxvjkM8qwx0wIQAgu1tORLwYBmqbQZ6TMaouw
sChC1oyZeGCopbBGghbaUC3YaxK2cUqz0e0CZjnmSiCQYPbAhvrKJzmHrAWgSLBMkiUg4iTPUAbR
yvAdDdwyTAouf9D2kBIDusfQ5vs+G+JtMAtkD+edmKZYIO/g7/ZHDXPu7NinaO7wdt0kgJ1Lv97o
fFrEonl1CpwFuu2Py1JI+ESb7pIuVbZx28aX3LllLsVCDq+yPkwsMsJW+1Pn6my0OcliuDiiBHBZ
kuKuJleZ3BEBD2mMJd2Ru7IddVfAPmYzJJvotWsd+Rc7oIIEMcbluA1V+A6Ag5geMnCTIzWJjHJr
UXCeCIjCJnAr4XNToCDZaf2uLXY9oSJvSCsqc2sQzvCrTHDJCcyOXS8wbX9WfAksH2QSexG8RQy8
Q0jOZjDizalYvBiV7Rqi56IH1GyhB1ypQg/YYqqI2S8IFC8MOYQAcHJ7kwKynhgqwZnGQhTRqHe6
erDo7506/Hk6dRXS2kcxYZHj8LWAPGNGabEFXIPWD62vx8k9NlBZn7YQvtl37ho91CYK8jL6+w2J
zVNA8JigueU4L3hEA7MMcwMNUIFGg9oTjQuJfTpmtDiSRMYcTWY0FNCEBJewxEuX4L5e/FK2Orh7
lz+IL+76C00Tgb3KsvI/qP7S9XnhQ0OJRm8OGxp3A/0J0aOWBTAFratgCmpLhbS6Bk0q0lXzwiXR
6lw4lXP7UmUK0/hsxEhIQkmPtTHW9dg4uYnbyhwK2xFjlNO2RVFiRHIVpfgbq6F9Cc1LqCukXflI
xbWrkIrzyDJJ7d5hW7EbXumAxv8CSZifHmcLH5lvEPyBORDHJgGIIDjTBrgT4A+mtXLZyR9Emdy/
mWmuq5oeQUmMa4d3OHfUPCCzlzc0gvWWIkz7xa4sfZKQ1L3zi+1PZHosEqbkjxPlxyySP3s0ZwRK
8ZCTufnB88Qwq6TcaN36+tecB+7ZKwOou4UOQyA008/Q3jRIMkC0jBxp1MHh5vBqhg3xbTJHzVa5
bkU6CpGpOOyMYk9mCsZoRYfsiMvCrskYfMWIvwggSaX4CkhA4U3Gq4yRtS+jEVN8i6HZ4Kcco2Rl
luR8QKt2/21COQJYK7gsqZONJRRixqIQM4/KG1t9o+7Y6mXLwbABjgmlexeqq3DmGF/y7rUuZApl
r4ILWUOAbolfJchhNvkOajNjXCI+CSkclmhVzGAYz30zK0dhSZAQiWLYSuEzhO6woPY/e/DiTlQn
n60pLIzIdhlZEAfF8I6Bphyx0XFM3dOgYBYWYT74Pc0h6wh1hYtSSr/vF0VfxfYqTtv4JMeXVrhG
KZmLD9EeKbiI3GRUgRYu6YK0D5hTwE0A6WVqx3nbsLWWoiKu3hi/s5jhsP7Roa/fNoMd3gG0Pnbi
VHnFPiVDudgGShuMtwDZ4Q2BwomRHBxpmeza26EFn7odrD7SuEO4PVbE9nwPb+1yf8gZbEn1AmHX
5/3l1M2QO047TmK99cbjPeuGi3GPPoJGQkhK3WCY5CyjsCs/C6L2t1aLXDJeCfRljiGdqjkqMiZs
cXHbm9WeV8JpjorTSOKy3udS3Nf7ifxnKVbJmG6ZFQLGxkob21lcaaQH7iR2TqYeN0feJBQFizqQ
7BGW/lmIzgIhLBpY9FWM2ZMfON9Ec4PqI3cB48vzVwRZFDqI6mBaMHZHSkI4GVkMegxQbxax8p+Y
D+cF3SSljnw61iSePMQqQvuawk1NI31RcCAEw2kkc0n6q7JAZofFjunPXfUM2noDyARzZW79jOgZ
6TMiaja1f7pnhB79b7SXYna5rMcC+jB71lV0cmMV2DRkhpM9g5rmc6QvEjc0VjRv9L8hIeyEiOHQ
A+WAQRFzI5o3TD1GMSTAvOQEYZCJOhwUOIzUjfRFALaScx+KUI0wvEOfgyIJfc7dFcJ2Qn4hhabc
bfuv7CAhIGJ+RV4qhpwaNje+tGdjxqMUmxQYTGi4rF/oq9nrb/ckeFkYMLDd028qy8uhFoL5TUqG
2NJvf08XeOOcLtqJTCQnI5lpnVCvLiurAsRZOXknePqKjhJmNBKk/OSfFlz2H08C0hPcygprKqEc
UQDTwcqBLhifHM0VMKjg3o6a953GGKacFwHWxPsEm1tEJzcYaXSloWq7KGToE+FKpxwmiwZveE99
CCdMdZAnvaMBAA4W3AwFoZfycPriDjr/BhmmWKaNFdpq2uXslfi9LdRbDDreibKHwUELfTF2fCc/
R619viZ9bPyCan0nbhukty/cbH4t8mwJKxj4maOTfRHdfcX2RPIbFYAvlD6VENF59oUhx6Jb7XAr
gTHRrRMUJxXsh6jMXfJ3OBz9MvFlyG6ZL2e+YXhIIJN1porsTGqcqRMJmsRnjrk74ffF6+VxWDmH
AcM9HF3giesxrDN1DJk3Qv6GG+zZUEuRp3E9uI580IDsMNLIRTEitXQmvI+Z5+TCeh1jyRYhGX4W
mi2sHxSRzGKGPc47RC98Sd0B/toJXb5MIKyH86CxEohX8QVQigUmr5lB47vyhHEHzmkIS6bdZdrd
bRExKZzeW2FLaYqZExVpho0pD90rON5PBdIeKjEG3quP2S9wjNp2OD6uu0ixfv81SlVNH5iPv7Rw
BSVgOCa2kyaTCRy7UxPUGKtSkAqqeYUogfDX6rfuMmViOsXPTfPw+ogrxnRoZhw0cBb1ThDPe1+I
7nieTD7upPFalSyL/DhEgN69gBP6b2Dt5AUsFJQWlBBvV0jPkT5uiyPu3eAMLFIj5s0ML86T2eC5
iwHoM0eBRGUKp5Gz8gfstziOCwAMKHHGslsTaOJ5R7ut8LOfsf5WnzFn15+xZpUPvfQhoGFM2QjM
BNAlQRrBvEluhiYMF20S4BCZgFUwB6OG+G9QhkE4M7DCfi5eW4xInpvyz3B17XmfISknzw05hmM8
MpsAyKSyqfY1L2Ctwe9JsGX0yrOQG9PUK/xL6xp8ve2r0kfMSxODnJ/jlM583gybuDuew8srP48w
pOdUKEXPAiYp29A2/6L6lP5vJxORFyKBULmFUxviLk77j4+H9Tipzu2NEUF92hnd7sb1wJxyMWEB
gryvi+myzAVXsdNNDeGG8SrIDFgnpIGLzyUEfmlVJ5Z432/KI8Blg/rlxkwv6gpR1zNZoa4foaNy
ZqFAOoX69+yAG4n3uxPAxi3uqn1n76/2nsHMiiZPF+Ajy9Y2Bpc2cwm9ITIzF8D7cCTFiTkEiwEO
6ww8Y7rzEQi+eZW/ue5mIgYatBWTspOVHW8YVIkrCEiSdVhxBxbK+hs87uB0cfDVDXT6axDOzKkV
Gm54NDEGJuBGK0oUaMNc+1tQdlhnQSYQq4IaUTA+8Fsp7uR4kGMJ/QPgSBZf6q3iKI1T/xr7zfw6
fJbEVppbzdzaEMMiuqcc2mQej+ddZeEdtc2ybZ+EuYJhh9O+1+94nMgEHygoqUj9ZmzpghURvMsg
s19WK7msBK1jscEDyMIKi+k/Sl1FJO8yqRbD6mXKjNDnkkJ4Q6azpT/R8QIcXHXYp7pbFw5i7nsU
LpZhLNQ3Uy4WCqA+F8tAm420co/6HksQEbG7CLfRbj9VDkPO6Xd+DZP+cOInDqL8R7PU6zGnl5ls
8z/3aSRtRvLTVMM6+bnLghlJgm+Owx+qihFHMIk5uo8AENomAkCS54X/HZmGbEL/yZQZiDIN7RSP
iTvCoduKfl2EAFdgDV6vM0Xx09nXG19tfI7Z25IEDEdhtLwZov6ergd985IeLGSp+J4tSyPThB06
5nC2Fp7C/fzs0mBmOArNkHNnfkKXm0pCOQ4YCxAhPALiO5eO162RTbTCUUaksxrGZiWEsJQwMk7C
CdIv2O7uPVSYAobFKQ55CcdBtPhkv3CKg0PBCEoj431YHJiwjTXi1oj5oEi5ttaerPsp3g4YeleB
Bb8ELkwaKKkwaoPAh/YehblwjFG/iDa+6/OR6N8/0hNaS6GxdbN+y1deCaUUacWUUiyoDwhm75pZ
qikEsxasyJi/0DEixqz5BP4JpCgClRGi8Ydy6U0xLUOChZdC5aP2Tpkj/a/qdqUJte241c31pGJA
vkHEzjfy1/w0/uXed/7fwFM0W6hJWWJInTh/7h5WhF3AAkaqPwRwX/Fcgce5wNzzDwR0HH4pXPJ9
5q6gqTC8t9Z04hy7qF4Vj7sFLTKfOCtd8hn5xBG154qHgpgPHfkwxScKYvH20Lue1hcOY2dCA0QF
Gdd4+eCHhwvlVbgk4N+jnuPVyJawW2GRCU5VOFguXLMgM/wuC+wqoIDVq0AlHfAa3CrxaWUWr0fC
oWre1bPIf+YOk/ZSsl3JRPMIRXV+IlYUwUNoYFmJ2+QlfJAcrkP5u0qeKC2Zo6OtpbaiVEEtiooS
oibVkq5Q0FDJoGNbvBJpn+UP5EozDiUQPNgiN9B0fu5KRUw5oAuRAglPSJtwzcZHQzRG6tJqE/9J
QPKfu6UkJDmlcSHJ0RBBuFwrh+zq0o+wMuZvtORniJNrWnHUU/9Iw9nFhTf8L1eTPEiiNXPEv7MD
h5ikKfxAGA/KUQcDEQMoqhaY0Bt0qLA6G4iTwPI5eQkxNjVY1mCJQsOE3aToqbCvRHyGIMagi+YU
paWS/QueGzKpjQE+uBX3f2O90B3RqoHTXU2RYZnipqmjgRGUd408DkjwhGhQyJMQIdA6JFegdLcL
rzpWvulNYdWOx4wASrpzYyuRUhLSnFuW+C2pzWwpuBXByWATfLk5/HPGzGBZkOfJtZSP/MTz5/kM
EWBNmoNNtAt4KaLmn530aAMFPG46y5VvXlavz7lr53wCgsrCUiz3C7itwVX3tulhhnJmlCL//R4B
D9DGd2bvN5rEQRALjDOEvaiQw8kOGUKcf5KCSBFhe2Ura2ifHkXCKIoIxlwuSc5MngH3megzzoes
MFdbyApKtdUh/i18BZxJKspfYLJX7El6VCi6sO2qge+y+NTGKrNAjkYWY2T1LcdQDaPMkLps2qIH
X59TYYfS6V5T+uK/oVVY9h4WB5SH+QZN00+fpG4Dmebi2gzEyw3/dYEFixRhzenbZjDYcYPd8Huv
CIT0zQyNg2uhi8VFGfkD4xj+gC4hPI9YmXBs4bRIPP1aB2f+sfjJ9v/Cf9Poq0hwwDfW1f5yiTBb
Gf6HqvNcbpRbu+0VUUUOfwEBynK29UfVTgSBACFEuPozFvTb3z6113b1221LsgQrPM+cYyp0q5YX
J1JQFkGY8DqUzWTyXgI9DlqMQ/QitIWTBfcn++dMAR2Jfi/GVfV01k1YsqYY8tlnKPBRzv5Y+Tr5
h0c2MXvBA8IpQ2HmzhY5vMiBSigA8HhOGKL9My/mrOf7gobbtKAnX73s09yg4lg4C0kloxgWPHe8
IJChGmOYqljMqTjOyrO6CvJ9y33ZieZl16HjIVMa9a2H0o/COkq/U7x6HCEXd0RbECcgSGbyOUR0
piNpvNJME/K1gZUSMeMQYm6bl9R4JRiipWfpS8r054RwDS+OhT+XcziHcBYNxrxiWPyZaAcSC2RX
Y3mdNgW9HTAAlGC1x9yWRCeW1dZHrIRSCakdnkik6axvOKamdQWYJnIlxOqMGRmCXEmsBOjVB59C
v/yRhj+P8AaqT+3+rbV0278FFIj4k2mxENiGKVtbFgBd1gpAFK0UcrBjraDPysEPjdGXfXuuFl8a
JyvHl7/phjYfzJzUDOey4RntBGxwmoicU3ylF3MlEt7xIV6yGtMXEhRTQTiDnNBiMeQIh/fnGTYC
DFkGR14OsYAhqJtAL0u30AY4eMsoo7W30/f8O7Hf4RdiIMESnpW3i7bnLJvTRdJDgJtUQiUtSOHm
0Ts9BRWutTGsR3iaEcPRI0tnySe93UPWfnGJ2mNA5HHSgBW/rIJ5E0f1gyVLrFoID8klnzZxRe3e
wVIi1QQUhEva+P+2R7xa/QNoFu/eaQ2Y1Jnc/Web84HsAn7gN0TwWK6u5ep/aR/8snM5B2szOlWs
zXSzNfy2nKAGYfpILiIhvOIg84q3t33PsjeTBifNy0mpfULNzFJC9pkjPnC2VfMIrUcwKIL3am1A
AJn+FSjTlcopB9EV37eDykZR6Y31MLUWZov7EALbiXl08G+0DI8xDD4goXiK6ptfgkUtBQ9oRgKx
MyD+cuJihmfkrXcmAgECQix7B/0ghbSUqJOwEOMgd9rUrdY8T7Wu9QM/OLf2uMxQs7FJbT/o07Mp
/Nfwp2BBhYLFGQcT31I18MPo+WNhMpl8gqIMiIqfAXmn5DX/pHaCdwkiKlcNRASqF/BEkjfYcBh5
sPPAGEgANgud12MvnDfg6tJQlwP2xpQ3DmCKuHgoo3/ZG7wZVLztjUqEJdK6m1sRGJM8tx+8PdRE
YMeBlAPPBQhyAs3BRsMYBC6BRZrcMMwdsCxRUVkBZD0UR1RN+wA8CQBXlPqjHBbERRP2jcqrFXXK
GKjkkfpv/T69wGGpZav6He0Bn3/RrGxndTMEDEHds+DPxWGccIhwJfqc1yW7geyV8jCXAC6Y2XOk
IYL2qZ8Sck4teK4Zg72nWMrSTDWYMzbGF1S9hXCtZbt6ky41gsIQxlBuh93v1xo7LcKqoUAjTtsQ
Gt8om75Y25xvaQWCkr03u+TzfPPbjwQECaQP67Li08o+a7SJMD0JhAMEgMYCfukz5ADqVzOLW88f
sToxd9BP6CHd0Ed283Uvr6wXOgvWi2Tt2FBRL+OZi/iR9gSmdTZaZ46j76aLgMYbQ3ZU1lFG6e2I
gTcKcgS7L/6NdxR5P74hm7AlM6KLkKPLox9MAoOPUR5jzTxONdZ8Xzo2PuyhdQM55I0rN71HuhTC
TkO6oV5tOgIudiz8b9qJetSzNG2ei/ZZXtJukZd2OlnF2CKi1tIWoImC7kPZgXRb8Lv/V7+bFNVU
BfmNTfrnohIXVwKuy7mMIdQspDNxuOTdNco3jnM3qG3KWjNWSEkB+crt8krSK6Jt5Q3jHXVfRKTs
tQXnpFN35oZZ2txcBlSJwo8H1vAuujv0a7nM9GfV5JQSlGfcyW79xffS7cHnxjfDQORCLkh3/sW4
hWtr1nobW37k3Llc5/LThR4vgUCqcNwhcJERzrGvfa+UFYZJeqto5HFtYEoD3ohQ6i54hOyKm+BL
/ub2YwvN4/MpVYarHdlVY/+fCQAWLrBiweDCzka2+MJmoTxASmyDjuKLazBnLeS9CF0Xl0NANz8H
S6Md6QIb1BmfqYVzo8MVVJ9TE5sVAJPyq+sDhE0W4aTLvsLgxk7f1gROEgVBLCqWHSsckxeKgR07
frb6034f7N7UMnPoxoBG+UHII0yHvDrCHv7ryQgQJMXcd/mLOwzbEj7hNuAX44lppUGPgWBYEVrF
Fv2Ia22WzYtuM97FX+sIfuYmzDBMRhLt0skKQ/9E25nPkIYYVGLHx745XPA+4Ha8qXtWXpjnvH3g
EpNfmms8STJueeEwGmCsyFZIZ15eYnewXrAEcvjA+qUdTYvoVGFLI83FJRdXfNSsyM4LFnNmJXLt
hTMaL4RgAUHypafOz5OlYomP2nmRro/yntCKW6hbof5kbjBCAsovoQShASihLaJRUvCXujiPQLyI
KYwPlLPIfBzhLMLAe3ebXHcW7D9uYLbS9LZA5gPKerjZ7AwhocASJOeT1CKom9UvPB3caT3va9F6
t8v6b7MPU2n9cP2dYzygY9xR9tFPygOExlxhWMp+6QExqeHGnec1zhSzG7fjQIT3+ioAnhyImoFN
eXCOQ9EsxLgewyMLrzAIkSmTME3Al+iu6V+8gRySiB8ehBuOMbvhsMLRSmRFkwOWOj/ZjYPbW/5H
j/TUCHi0+QFhAdxor6MnCjnGKIbIAmCkoxjaL6+plLbIRK6Uu5CMXLdGsj3rmzTfWJS2LGDRa0tb
FSDuaa6knh1kEdpqzqi3CNd6TOIlexVX9dtvYd77Q48QkABa2+nAeFJIjfD5RVK6n6r/0ST+SI9M
9fkdNUsMg6XhT4ep3K3oUiJGYjkE8k5KWxKwG2DyqqR3Jj9DZmMmrLHsEDbUdZk8Jq9u/yDbW6aO
dEIGlcMh3tDwjQGTaOKvDXLOhR2YMSvjmHk3NmU30fuSP2bIFb0PVgU2HhzE/1PfYSTl3lQ5ZuMs
hjT3oMKDQpvBAKEdPyL8ggGm6e8pBFEWAK7vVtmIe6JYcMOB/NhfJxlH/X7QikhKI3QjZbphS+XU
AlnamVHGC229BiLPcqgR/K+4XZX2ZXKdchz/3xM56ynjhjYIoR4LquhEYz5jtkLYUmwOTIn4UhMW
zHfwK7a9Lb+cfPHGUgRMCl3KiIR8yUzCftPBtMvEmfEov+27c+SK59KnDmAIT5ooCFx/wbNatz/q
PncPlSw8arPGhQciseMm8FjOS96iA3kST/zQHbA245ee7aO8RWF3YK69TLC0Pls1X0y0xpElNP8F
tyLeMiYfpij2LBQwGMLMzNGx9epuHWfiXqzQF9roVSCVsZCumOCQQ2UFock7WqWGI1qlXOH9L5cW
7XJEV2K24RfmqZgveRqmzO4Lrr2Y/6BCX/bosOA5sXVl//LLmgxSiwWZX/tKs8ZCQXle8TWucLpQ
maa1ftoyV+CKZX8lHrlhsnXRGLCy/GER6x+QXAKe5AyjCks3lxZDjf3mfSDyrXlnOmFlZ7TvCIH4
ndgn955y2VnHGSRGrIdz7L5YcMZmkwkWPPkK2xY6t7Mrx1179e8LZih14KAncpgI87CR+SDBNUSe
x4mu/Bjcm2Bs0MGIAXNCy91uA3LiYgbdGDhN0BViIOmKicFFHOWfbou4Jc0OcAScCmE9hfAwHgnk
cYgKX1qxd3m9UiEBiCHhXNieUfIjNj6hKz6MaPvxc+AadvtFqnNyFqySOwaKsPwqEbljOF+w4nMj
sIghwNCG7X8g51nZhLjJOnIX8IaxiP/Pe8ZKy7gpKz4Q83x3KUtRSmLi7vSFiK+yqZoH199+Qi9A
N0NxAIuHaZx5EUhxJR3onFMdojSEhgsWj4MM8j8NF/IJGLv4H9EVIJ9QEFE4IRbIE75LcGO7jB5Z
uk0/4GFU9lrkF70SRUW1yDqvHFxQOClewYwEFyMYhuBqiMHMystUmLOwG8iRND0dUo0c79PE8+W5
/vF80TDYjjBaKmqYj9gqwbnoY2CSylKgkw3usD/kRU58SkkOziJhl2AK3+89Z5YXaUM98WF++4TV
slY9vuqSGCqj8kfqF5VvtCLRiqAeAL+o6mxXX9ufZI0B4oKy1gWWGhByNThi3M7hdRo1hiT60Fcx
ztcw5T/JWQWFCl07InGnLALkI3eEI2A7/6OGqJRikBdMoBaSB7U4QDcLFv5GztkiQUtJnRqD6LJz
Ipvfm+ZrFWpER1hYJyOtj27J0jaWl3SVo+1e97tsnT/KVIVO7vhqoN2lGPQHuQcDDgUDDkXdCBQF
4cUXyknbu7KdVRCS7VU7hIlgVpoiSHgT48A2Fsa4sEaRKsao04UxZYtJva83YoxH3l6s1QqpSYqb
oQX6UQkRC3JSlnGamEgwxMBcrUe87SfJI2/MOMOxvkx3p1GK+acq/NGbBYP/gM6zVoeVrEQ527h9
TetaXG/oWK7AZcDkqyH4FY2AU0910KIuM5p9TnRV6FhF8imUgLGQ/gy9ENzXiZJfeDLDaxqptpsv
VCgC6UqvV1m+Jr0x18Cxbep4U4wbg/Mi5W0UssW2QCHbbeNi61CpFnHk2XnBwMVtkb1ohkUVyXpk
UGvSI3gs532yave9I7IidSpMWlBpgfJD/dcUV5hyJkxDXGFW+39XmEYRyPBPo/haGb4Nk/Mz9evK
b01EIzu93cnt7nLete2ubnd26TsHi0xe8qk1MTSIvZfogeb6edikg8imsk8ksorc1Ku1SRWMaeuY
EJp+Rfc8BeLFiaNYEu6tffM70Hu3LNF419DRMUOScoHCAnU7NajBtz5gw9yo6febjvLHW/IS40Hz
e0ihoxjx6Cs3MfwOfcEW/L+noQDW/aiGUkx0Bt0Ua6PmW15YWq18vMEn9h+c6aEbLxgwaUa0YYpI
fGWlRBwscllLijFGyM+fdPFVESIB8g+TlwvRPO22g3ndsTjQd/QZ7HJT2aXfnxAwhpgfzeAUr6xj
0ANPh0AfLhWqi5TI7oLN0AdZ3QRA5O8il8PhTMROmcj1AGYNDBuCY5VDr4lUSaMjhimkec+n0mME
DQkZx5dPviG8Hrc8YTgkIrHkVokGDl9s8zF0K2Ao/dQOoho5iQjjcZuozN+VjOycBV9NMBMGEgLC
xfUwp2skY/RBnesZ7VIjigbqP3GI5gO55LwKIjilNR9pA5Ja8eTS1+GEllPaPW02oncwD1Iwn9Lu
r3yOJKR8NJ/6lKM7c8F4Y+fYTqGQAHjx7XwXn3y0PYRggrCzsLADYkFIpZ0T2juBS3uwnMeCciZU
U/qaj/oVES3qY89sDsQ8854pxBSTuNmJqBBDowFORcZbnysCYpH3In0GXOCmb+tvk0LKasqazAEK
PddR+sn7XdP6mnxprRXk0HxjECCetG69TP4dQhV5BW4gqXoXZrCGridlWfpHnqQB+Fj6TlTxIqLS
WdtsXaXr3sEYDohoydPWSaDLmFUXvHm67GWQlR9JHukrN5NcavqUs+UFQy0XpEmiyqhgyuR/XXGD
6cu4RH75yPuDzk5zzYtTt8qNi6WziNhNQPy9kzZJ1CSCiNPLwE/6Fu79KbKypZDHuZry9eurtMa/
dHFxNplEd3GyWujHsV62K0xRFOtqIir5U7a50Ze+vvMz41499ggzjoNzwESl1NHAcr/vFbffS9F4
3StP2MqUp0z7sl8cTnPTuL6/1tlTu8K/LBofNM5/VfEb3HBfRVBqlFdi2nnbyDLJbRMEDTXFBXfg
OaivAXYKbBM9Ou0sqgHuI9/G8EBbhP0w1kea/SPET9zb7wgqbOpKiEKSBcbOpgAqj5YiKKUFDqaR
5gTELJWSZ0i/P1bDGy0VlcMXdfUwuYfZPYzLMC0pKKCsCGszoNGj3CnneDR6HGNhj4vqIKGJH8Uf
Lcwm6K5SbMfsJ9zm8fYtCFdhkiJtDkxqAwdu/pqLXFyLG41QVV3IemJK4Oh3CPj+FLcO8qtJvjOm
JNqKi5arBgUPahtF85N4wUkUNfhkOeMdUpCX/5LsfPU/EpssSxrLPtwRoE5zdPD5u+LgFOXKEtQg
7DHhBAwvStTdotUOEAr7DkAoJdNJK/YdN4LQKfmwuyBOC31/pBtI7Zb3dHWqV429GpEHPcnPGGQA
FTk+o88XjJIaoQafJiDc8OIs0PUF8SmwncCCAHENnQECMGuh29iwiMXaU9BMr5h+l00pohnv3RL2
w7BGXF9h86rFIMeevGEC95iOHYoknw5FbYQAxOxNA+QfvL8O1gBivTe+kHYIoxDun5hb6AWjVUzX
OmHWkpgE7G6jfV8o18OXRcn+cZcQ2X7YyNmpVLBpP77itnxSxN2IbAorPZIIoqtJatuR4aIdSkiz
7hA2sFj4iCB0U4tGdNz4Mvp6zgOTfqrfl9VTQUfALKBheFQp8ZS+KUt8+eQtYfyUdwimeLqTs0Bu
lV4Ol3cij/Rjc/ujX7FobAd5pTxh9ue+OWFvY2v5wm2K/GryFOpY1vLyeX12Yz28kURHP+Kxw7+N
5AbGqMctyH3Ntwq9lriJzCM6Li28BuYLFF0UZEdCttWjbj2N8ivnLgJ0VaYJZhSarZxtX8xheyJC
RjzG6aW/P01P79sSlRV6YdywOXUfgDOUmKhhi9zsGBPo9PCDzjrZu9ktVAiJqunjH9FsaZh3aTWv
Wj1ImdqSEmYVt7F7VlbYoLQ9hegWRXCAPTW7vk8arfTVIKKa1BHcHhRWi7BdlVfX3OYEUyMupg5E
6drFknqnahqVGGukAK3Zmfjp3t5rT7ioh2nmzZRf/j7DKQUktNraRxxm9lEC9rNMX+/BXaW7i9yb
BjiklfgPXzu8GBzcCu5ffhQ/OZ5r/Gy42iRqllcGwZw7TFhYtXB848C60zx1XOkpVzn+hzRNWVQQ
gksLQxfu9fM08Kcx72jCHytMr5xr3mebG095kjb175k6CHoPC29yYXtXDsIcMIagmHxgzGM8umWH
7TliDNOQUSk13JyutHew+/XrlGKNu8WXaSDS5tAnQVQKaLm2r/cUbMTasJfsYooSYFiUGrQ0omad
h328iuGDEDKH6gPtax82dVhDEpbd8g2hYSJFd8nt04PFAswhGV0j8dGttrTViD0Zaycf6g3fF9pN
84FdDzEuIi7rDIPvsWofmgYMKM8/rWTqTklDJjb+S6ppxnarVD9yHvgGBHvjIFW5lEXp5QtLOEsi
Usb7hwllgOmTEveROdCBxkFd74E4snu34o5MME0iAqJWsxYx2jLpzXa2Jc2LH1aIRAfEY2EFiV7R
dwg3ueJ8o4mE/f5t1ms9eSbsk8V4bcSvbI64lO9chlQQ+Fwmby9XexUvZMpPA40XT922nnk/xjHb
xcOZ7cC+Ml8MsKbo2tkHjKcv3gTjmcQwgv6KNav08Nhk7+r2BlhhazUh9Uo+ll9eMpuEsX1gX30o
eQoKIekuvsDPcXkBu5oorkmBgAjhwnkHkcBFjBPEXuyAp/1l9KBgaePeAKxAtRCU1HQUV/HTWOty
WJ94FDJ+GdlI6VRk/BY3QahiEPoJoQqMp0l+F9c/wQkYDLlESf0dFwpL2WWhQ7C8IOCgUutjB/YL
tkuaLzd+D5aDjf4HGIVnKeVELsZMA7ofNWYcSFUTpooTa9YvznQj0Favukzk3TJYFEza1k7gkeqE
SbIVpMgiqPeI6c7e+MNqaMJYURcn2ZVtdCkLo1tceX+QjaX4PbS1U22acXMhVSmJ+INjb+Rie++2
VwQ+3TbjJDzSkfUS/C3lMi6XlhSR2cq1P0RDu8vPu+S8g1plkUuO9Kf0s5cTBCFAAxiJyAWYBoBa
B545FzFQG07V+hIQLKcpIEVz0nCurjMVnsRaxxVDSizgZ7DVkOnUIKsB0wUCaJsGSc2O2+d0weOA
tcWo52k0uJv1AycgHhj0FrwtzgdSlHWRIZHhEVmUosDcWuJe5VjBkNgVUqw8UWHb8nXov8TtWQsS
EZphTkf2Sfd9h7tTwrrmkmDMrl9s43yRHNySTrbLiUThQNZiQfG6T+KqLUxC01dD9+uRqref/VyY
d0lAtjm/T+8Chxz+fCpXIoOXjfUhie7VeojXQCSe/10hp9RtxX9llE3+Y0M6vW+r/uwirGJoIH8L
Thk9uKBLobn+H1R0PHL56FBasGXVgdkFwI2LBv8cZq9QQoXFx1xFJr1yPVLipVwuh3JZIobAge93
5rY/7+7n3fW849M9GVuOm4TDx3sykaWezoPYLsD3JK81ZLPQTvsF3j5OaPc+vPVhUYcP4sTXr7qI
8FlifDEYbflgUkRm0yDG256GhHCL8xFoQyUAkGzSS0RXiZYSS4oOWNfl2IIIvFD/9J0Qgd87mnzu
pV+JU5/DUTNWvHbdXJYVe2MJcfTOz3rwc17CskkuxhVTSBhfAegF8yths8MvAI5ZtgOFUDeZncdf
ehvctgLp40RvEz/lBOyPfuG38cFq2UHVCYRDVLK/6DBpyYfbDRwvI9DJLm8FGTyXDXE/pGfe9vwD
/l9kfws+Y3MaHMUYnGyTHyjHWenJ08MpOrVVVPFu9lOONJ1c3gqlAw6OG9Gzlr914w2YJPoVf1Pw
Z+vBunh3Muskl9N28oJ/g4Ut1PhYcDDUYqm5EOwq8pp5C0dsu40oAMB8Lj/v9M8/2cyRmeh8c/Jz
vlvWMfbOJW4R9Ivgo78HbjVOUSNfxAGQfIXP7wSXC7VN0NKffBuHVP6CSEWF+bZe813KUkteuas+
AdVItE4emaxZspiq+0NKqgHN1m36BnzaMLjRRCXioqyLz7b0YctWYHY+75TspQ0nYGnTlMxtGEU+
8swfP8TJrQ+1dCfJa+eZY7XzXIMT5szKIb3A7sdO/rqGiA2sCkjQCo0/D3hHMcDE8tnR9rQtNP4s
q+rOqo65PnjnNx70/MbKqHxk96gGhopxpH3mmMChkDUu43ckyc3ZUs3GGNqxkXqgj0cfQJjrTL8L
1PvaeaHWqj7RF1Sf8MbiK2U072DsOiQudAIFuAAHcxxi3mja5/GR7h8jX18jJDaEo8yYSDqA0g+t
Y6MOYN5TvW95XUfRrqVNiQsT5QRoTtEHuE+UU+q96Sb7ncm2+FhhaYpx5JtPnMKLdzQ6tDot0ees
bhVCOlcDac5Wmo3JQ4al4GGQsEY/YYaFM6/JLnA+YxCIPutII5M0CFq0Uv5L8AN0fQ53soCu9Rmk
rCgZI1rCSkOH7J36Om28aqvuVTShtBpw6fKTJQZg48S+wzufgDqjY3hDJQn771qIcBac2riHreKH
7+MP/GdFg22iCuqEvLBBBYnWvNN7bt5tfI68CX9xh8OXxPPyCvHPAe+jUVuOBy1ED4lS4oZak8xO
a0lfA8azVYQoJE9EA8TkOYYoLO+/xHNr6MG+EExcXrG5qRvrwUg8YjxWyQ5BtvMEJBP6H19p9gET
v5l43wVMPD4LmLh229TnDZZAeOKLiyRaCKbGwU4Uyf8Sumd8JoBv6JmAM3Vw3kYALNAwAuzO/WnH
X8ZFIGSQdAhBX7v0Hamyq+9IPOikUpBHtskLQMKZqKukXGflOkeO2K9BHucjZR/EKl4O2pupd7tA
gonpj/afXm+xQUqyMP3lyrZSts11i6ktvns1kqVmWTtLLIuqHRnnJWTwRIkozX5jW5QophYrRVlS
WL7n6NOju4aCIYQOPl5EF8P6UwfWnwvtYVSMJICQbk9jP+e1ClS102GPW9gq9aagzoKSZA22I7Sz
3m5b3m12IsUEr2Y/Ara6N1gqxWg5hJ78nvIprhj4DaKU6o7mITf8e7svjH06oTCl254EGlBgoFmY
TY3OZfXs7gER8i2rjQTGAsy9RNJKdrDbg67vx+zAFD3e9nq6t9DXK2tmwIwgNyRkW83ajEAIyo1+
WnOwZW1JfgxqUdOgbDkP8u0VXLYfVBITNgJMzJzc2UJ3bdAyXLV6a9nao9mQ0AMtyjXh4eXKBkfZ
fVVsF5YUvqhqcc7FZDRq1CFqIkEJreE+bvb3P3khoKVUqIGWUqFWb6JCfdVC6xVoKfkElNK1ixg5
rUlyMb8ApVpAe5BQoAHNVxDKB448jWhdfYA0sBV/k1HQ4OKhDY9dlEHjnNECq0RWxomFxvxANc7X
Vg2HHoM58heVEbcOz0WexC+mzOqXTAu12ma0aNAcORJADlr2RYi7H2gv6iPAn9juz+qGPyBN5s8F
TW9AHPDC1J/81WD+A2u7yuL1JV7rNcdg1NieA6B9Cpy9cW3hOeWac3UzaEbisqL848xcjH9BpvHq
NVfP/kP+DsyHEwdG6uih0SBjRo611F9QhCIITWj/nUl2FTQQHB7Sp/PmfJIrB5Fw2GpnoUBNsE8Q
i6IFZy0wSVHDeX4VY0DCGbY/0ujPEbI1djEAigbmfV+bxmxGwEyJ+J/R46pEP6ODJqDN/Dezr6eO
Lv4as8cZXgakm9Yf2wPS+NmpSBT87Q1a90f6k49Cwj+yc/ppe9Ls458f6RHDh31BlPdSoel7dIzU
H1iq7tv4jivIh+4M8w6QI7ZSTJS63+FxxA8Xc17ca8AeLpGmh2kcZRwsjdb7yXAom9AEXfuAQZQY
K5HyZS2kRMTDg4YgGh1fJsZyYcWII/ODqEG2XIrIukKDSqIg38S38ghlGaDe/DGoLCPKvE7R7A0x
eFA/yJCc7SG36LTEq4BjIX05cRSDIiq5Vw3z++r6CeAy/tFOa2d3ohK/7TM6+KYL70iW0V0v+2Zp
ypitllqzVKib4USWo8stUvMIH+GJbuTheiedMyTYGF2yNQZ+A6hCdfOPWyNoMTBjzNfyunPuYAQR
J9COXZwhv5YLk+mKst1UBYFQBbVsvIWMqy3GCXQOKxeAbrgSoO3Y85Dm1AjcDbYpcDc6nuY/2JdY
YLbWk7HvgPhZwL4E8i3h5fMztxUWqtuAe0WEWl5wPtVb0E9xtUPwAZQHYM0XeDoZBf80JF4CCu7C
18sdXq4MkMvogYy7SKvModTigLRSXLriKS3YeHvDeFVvL6DKLB/ozAUQLU1RQL2i1rKsf2H3cH4e
yC4YXGOm2tRbCianAq87VYYtP5Sqq7O64nfI+L3CHPlWs8nVDY4xKfadJ9BsEr358wq6H/g6uHHg
63g5Z0LmfXxc6YXcSk/DMT3unK8t9Y4ZRUXJQ0J/QiOQriWadUSJbjMuGHcOvQRXwGeeBpSLGXQh
qT4mUAaUixl0gQl0wHGa+o7uMVB5g/dJoYpMQZHc09zZ3NMz5Ef6RLz4eZX9ahqq4cOnIiuSAZ9K
577ET8naAVmyW9ScZNVF2U0ISnviT6qL2edMXhIISgJKnSmjtNhadJruYsB4aPF2AWH+z33E3S48
1ChNrgg5YQyIeD2MT1ieToczxiHsX4owIsukJmDzyjzUwoBjxDSAypvHnG1As2IbuTbwCG4ag4YO
jbS7sCqzWRhQT6IfxsdF3wep1Qc2HkLm8AoDWuXwRAZ9hSybxUNEH144JCLqJQxu0lqOj820g0Q7
xgyutuAShEIwxtf8JnRyz2wl0dUgMmYjyc6TbZ9BYq/BKRrXc1C8jzCDa4FHvnu3FalnVNQrdq84
kPr9BGRWnyohlEHUrT/1Z8Ll9nAd0o2FwPO2Ql1gYpD1SkoC1A3NLaga5RMbEYeSKafrYq0ya5VY
K9gaeMixXEPPBQCmc3aJ/wLA2vtSAcG5qz6bScKO3Ju3YCZunjYppEEs1jCLfQTas0b7n0DbRqN9
D/goeMfFp9KJ6Fk+WXP6RPlwbHahihdz8oM4BkVDW14vBBKQAYzWCH4I5nEk9Xx+tzVTLx/RWC16
3oBM4N8ZqKsZcMTQNLPAwiLMg2FRLZU4tI2AiNoT+hCTc3dwx3KKTcEfobzEAgZXp1tF3yj5RiV2
qPDa1Mu/5Ve+TWqiNid2k6PKEh9Gbfs4VBjOxIHhPmFiY8CBYW5TNtxd6IzBuTCYJ3QvQeh8p7ko
GJlKuxqdpeIsGwVs5XJIPcmV/4DSmgcoLQ2OFt5rV4Hfh9P6ijCHtAkxHNv9lC++eQtwWSB3+yEs
twN73rMpXjQO/ZNghNfSiSVzXjWNa8iwp7xcizOywfbIG2hqJyKWlU/cqEQyG9BkgVt9odqGVY47
Jxb/42/OwjrHSJ4oyrFkTsiVu0KvJDrR+7yLz40bh7vmn8+BD+gCdZlGG0UEKqYcY2W3eoMFCX9Y
ETcygx/jApAe+cI9yZLLUOinKtOqmw0bzi/3pXNa46rEN5Y3wjd27lf4xlDI4xvD+6ATu0A/4RkJ
9wDFG8IBkMaP85aFTaWbzpkwFpCrjkWS0tHjo2WEFeqcWIysXCblEvadc1nqUqRKUFoE/m7+WWhX
LNLXTxZFfpTBSs0oenFjO1VYrSkm7GjTisfBNdLjV6SzabOtEjGyMYFuhIFOjju8gEwmhfc8Z9z/
m6xEjPA0aBcFmU3FE6/0Lj3vQDjc32xY0Ma2xYVX+uYH7yUrPSs3VhNmI9wCbCRuFcYMMexvNhnc
bjg0uCF0jsh3sbCfkhZdu1fEq5xbm80aPkdlzbde0r1MUAwHcXJLCKV8rNakUcZbVX2b/nTa2O1i
+FA4sr/V5sbeoLK2N1VWo3olN05/zsiIPDBfIewF8IfeH/XwJH2TnxCFI14j2Z3wCGL8CIdHmIwS
jDFrmhAmG4CbjhfWtF9Y+Ff2r2QIXfluRG2omRjiFNX5bEkJAO3oUNDGdNz81STlpeoEj4aBZH4e
6OUZ6TQQzqMtjQsPdS8HYZg2qMwOb1+SLGAuwwBTmGMmYvpBpJpx+iQ4fga4sDVu1FdkVJw32X6X
9bZhXzAFxwMbOZ22VbU7S1t7FLCRdtLY9MpWvm7xjeSP5+8LNmhVjIKlEixULzQ5KHMuwvbs1ynK
Zu/u0A33dF3w4hnXiRcPMp4i8UDHmcZSL0ajepklBsVhMSofm+pKjWgw6ug3682Fug6AJRP59/Z8
3ykU+AyhKskMoqR3FgctXeSLJa2fb6/UUeE+llGsR93nG3v9DYwX8GmzcZAIewBfSMNQ03EsOTfi
fKJMvj/Mg/ZXqQoNaq36FNIZSFBbtKrf5fW5MuFchZdd5UIND4nVkrC+TyEQlrmW+7XerzOoeDgZ
wzz1rhOzhjwotGWaLJg1Z2KedIKuzqfQUEPo+n35VzZVVLRO0IwtChNe4oIECsn2GUQ99HfK+T5R
DwxyHqihp/g8J0GX0BkuLOKSHKSw4gCrVMGtxy0hTrIWnmqMYWrQOQHKLgqFKLsYolD4n7KL2iLh
Dt0oasXUm5Mu0iDA3yMqzWhYaAlRacYdDtgEaJQRAshPEmLlIhj5LGE+BWvpgwMtPdqqg7gvatZN
Sea9KFvPj0G1moehvFe/1W+ZCs10pZB9DeLaCGuFbJT1NVvX6EIaz/igxpfm2xaQxWUzGl43ATJu
7FM4iVK1Y95lBlDW9Fcu1oaYJzKc6D+15QoRyjfPkZOzCf2FNbskcsU7UyQloZZUU7oo560Jl1OC
j0CGRuwp3/Rsle8i2QMC8oBtoD6RcX5YU4kQkMvLaYFCh7Io/zyWL7wKAqISpldQgZp7Q3b8nHE8
R5mBLuMQgby8iyIkNT2ehyN30/JpYP9c8a0mgbm0Gx7RucSEFuBFCYu3GmAOLQXZuwMz78Sg7Ggu
vikJJmhvSI29BUoc1BX9d77Ipkg9i8EcZSR1B/UJhERIWVw2URTgRg6GJ+4cH04XFohYQELRXZ5w
uWlC64pfATE8hTAOg9dmA8wJZwPiYhTxzEQiEQMNyS+7vnKhbXENjA9XVEJ7hNPy3hpImfxVn7As
sNOKKOhpKEseU4roiJMDDtkLsDhIpkU08ORdRjJ9gFeORYtSJylGVJozMQD8s0kidtsi3kewYTBw
MUOTdI7tzkjECQ4Wk2t/G46goWqD8E4xyBwCL0RWu3faTFGcfMHExIa0XbKLZH6GUmnxc0z0BidP
ECttlLHDsoIri0f7N9BpmNwVpv5JFs1FDg8Azg8h0fURHFRlin8eaVJ/82zqgaefY6fE00M3euPZ
8Hth/uercXqnNYXYgbtzEGH0NkDQjyYNXfmQUJIV4cjASoSVCC/ODChz/rjtBz4ZBOvJW9mxSgVI
zGPobxMHoUsOYBGIHR3VPd9nCH+XTKUTyg2LyRh+dQfWQHV/cxELVVU4WFztgjlIodN5oR4qvXQH
vfk4BeL/OZadfE01lq1v9iQo7H7xTuE3+Z2VuKP8kP2m+oKVgQzj9utfebj67b64MliVWCJIvTRI
GqFRjcpGeBRcSjZdCyRhdQHMXq6lh+qVeo5B/XQIeiMYydaDdQht2vYaBO+aCC/M241R+JTy0ATT
iKS7mH4PiHmZ+mhm/oo8JKQIT/2wRBdOzZbb9ThnPGDaRDWMSURestgiKJ8ynDCa4AbiHwgRqt9Z
V9FXI55mdT0/Ja+gEf/lEqWcC1ljW2qySNrhtTUYx7G4jRHgR3CZrH8J1c1ClFkhtfH7Uc/M/pho
ji0/1G9ha9MiEnxIZdizMlOT5Q2oqF8L6wgPkPwhCpSSFX/7oUOOPK8yTqWcZKGrS6uK4qckslf6
cq2U63+xh5m2UmrPWkF1GyhqylE6rQz/tLQojm84C0dXTijhidxDpoFuyj3UKYW/9kdV9c6xn+Sc
tv0YI9zdb2UxGom/XDAkjobdQuWoSQ47pp5FnVAq98ndY1C9HP+nelnWi5wTKMEH3eKBIk6+otpq
Nku7WeID+FO2K15wzrB9qr4scVq5tnCUl+s4XpPfWGkrme8pVrKzPN8oZy+VxWgG5fcbVW2K4mDi
zjD1BvISiKRYj5d1Zq416m49lRz2wfTjRG2eCWhE2fEOb4D9jnA3HCHpXX9xCuJmAsE3hzBhFiSE
ic8pJ8hyCKgiY+SnyJ2eN8V5QwoT1x3Uu43yS7GZdEZNXd2w0RPN+IwbxrwubRjp12UFDZe9Od5C
RIuhSb0xpQi5IiLxqxUJaZQPKRCCKZD0QFwa2Bp/TUXg7dh34a1h0zVz3TD0MDD0zC36uUtPix5U
wI66OdVz1Pho8gtiDNj+vJ6YbY2FhJVhRCjlNpv5m3De8E2kUiLcLwXM0m+oNAVordExI2JmQFrV
RqFjpr+qeYPupeM6qdeVvupO1L6XCb7GBV6UaZPFPosdloRwf4rmmTdZ1v8j6712G1e6rt0rIsAk
hlMxS5Tstt1OJ4TbgUEURTGTV/8/RXm9+LA3UPDq5ahAVs055giTqLAotXLCHbDTjEkPJdgLVFUN
IHArFzyLMBEQVxwEbnA+jh2i/JYzUxEiZaOzQa4ZL+feuO6QXYDu5KEJWOmnmzCBP5xGEkPxkYQP
fN62FYHHOmKxqL9E14ugdMkkSk1Y/SPj/F2TyE3xBkvEPnYAIFytlliVRVqWl2JA1d+XZE/rkYZx
CtQvmikylTCThYlCj8FhMkBxcRhSy8ZuNHbMGq3LbmDCqkVy4XxRH6XIz0jXQGlt4PQVnnHygAjf
7SfDudGkO4oRBuqozUpwuyAnSXgK4QbCGqq2yQs0b8pRcowkrox1JgDvmWnAbd1mAre7ioEAPLaT
z6hdpQB4vP3k7ceWbzBPpuaN4L9BueaRnJB9Z2GKvXkK45IYlkd+MD3dnSl+dyqWn7gS/DWI7iG6
d83rHeZdcdrX804q9mNLXf0Kldu8ze05C0nc2p/xCF2X1e5ZkBE2yEcDBrEnPRrIGgeTIZFqiC4k
J4khrPlmAAIRUHKJVax8MCtRnBOUbHNbfYsqj5ykegfd7jYNvg2EIQPAb9AwO/0EYMf8MBHjJwK5
mEBxNuA8bIL32X8R7G3e2dG5zVtIWlwvp0fGfVf/LEuYOxAhC7CDDYRCyAhCIfVRmWy8FXitU+Fc
gtpKf0LhPz1QzzAElGwxCiwpPw445moHfTqi5SGSHW1ttxzSAO3op+5+KsWB9xI6HhCDFIhO2VFW
CePy0Pd/rJgjGdm6+YxHzb3uGhtM/9/WIG+s8+S3iRdYuLiMl7hWMNvd3nrLQQtnMqZoh1MBYit0
2AQ+Uc8dMAook/1E2QGpjfE2o/0nZNpiXIri+p5DGGzLzoVQUhEyF0SgqF8DZk9Ctsrxe1uorxD/
jJ9MCNkCJSkmqlEL5vFRfAHfYl6+vguYReL1a77fxovN69L/VenwhvylNULjC5m30QtNM9arFqxc
jBkCgAI9OxZ8bg31m1TcUVZ/avHOQPfhJEWGdblG8iNzX94HelYGtZQUomdlv3jVHm4FGOJ1ut/s
RTg3vZEhyNuCRPX8KovCgmM5oxOlRM2FzpSZKoK0jh65CAmlZJhKXcPjXyLZ5HRhardrxEFKoi3J
iOXZ5XSYk50+itOhZHWxpcapFiPFZGpEezuDZVtE5e1qnFHgrllRake5jZep8DVVOa1A5k+Rjj0z
oWbJVvdHSE9K2HehXUKM8z7I120HsECHIHfgGsB3V0E2T6wmebakCOBEDm+1IRbHg7da28QG+SNx
edAqiG2CsPo9TIji95m21//NTP8QWqTxVMfpEiO0MMBvzoeT5OQQengyROTRVP1m2eZsRKrgrbKv
9dBrinvGfeYQSTBZB79d13UQXCH4N5CQtOLI1ob+wGTWtk0HQT+QQYXwbsjJqoDtRgwHMm4fHkAa
1jDwrwGfEx0Ijc9lN54jWG64BZAXw2+jEuwP0B6gQkBpNzKF2Gw7Ripjf4vQri35XWuPIijn9BoP
cCj4LNYAvnbaq93+dEdMm6buF3VvQQo3HKhMZGsRXARhieEgNGHisMMsdWpS06g4xt8AX0HZVTwT
vIwwX8BPuCU88pXDAo3lypySbRyHQ0Ukda/PFJ3YC09WejqnBIx9IeGwv2YtMo48X+M4NPqWXszi
6cGEByfioGPDh897HZ3lHk6feuz5p7A+vJ4OV9hJ9OyIf2HXlCht9e35pcFYZG2+ljfUAhuUCmY0
oR15kyRcQgFHH2nMzskePkamkgjGXQ5CxxUD2irv8WzcfKGXmCGYrm8utik8Nx7m+pEtkmhEzirB
2YJtgttUGhKh+z8NktX9apAKDCmO7RdSJIanDKyvb/2XmiNhFOsMTRYiMfRGOBuSy8S6xBN59JRv
IJHlmwJPZ5yAeeoolqx6RDtCgWNdsChQvcXyWhwtLa94x58IKvz1gGES9rZLEWVyZGJPHiBVohRK
W4hs0YmErjZCqIZZMPXTVO4c2YdDKK1p9epKI6SAb2dixgO+wRQC0UBPYTkFmMZnsPLFXNRfALfc
efn1qR1qUQTxa7IHNFpG416eFOp14W+cPqGkJOjUWOM8R+BqKPgOSY5661lb8gaQWmpYDmKLFN30
dsyPcV6CwghLxRnKR5I4+V44DEv5iBgaiR9oDu0ILQiNCOt/skiqMJSJyPnxVQcAo99gBkyJV5KU
Q6dSxLIad+mhsZxLvJAHdIFPebf8iM06FTYT8xcNFAfT9ZMPaMzPsD3ojPkFP0hKaT6IzaQhWJvq
+gfWR/2jnAPpne6DQhbTiuxDp3j8AbxDJU4h2/30aPV72M+CJXGWiEqBXwjR41z85VHAj8AiGmLE
xF1aRDwhtRSdVcYIK022nka8Ct0K6sNxFupDXjVejOnH/nPD7TBRHthRqcVc+KBCnlnf8eIbbPhQ
rGEg34904cTdH3MZZtFRlg5J43YfWklMpTdQmS7e3LE3w3T1NqQCwOgjhvRrmdxUwz3H7dHeYa5N
15u75zdU3/1Xy9AMIdNKAMhf5VcYKNg5xUMXv1l3CeQZRG47ro2yPkL3wMP4LB2W+qigmTNdJJPU
z4i/W5itrU9cewQUpxAJxrCn3w1XB6UIRUCD2d7RxvxYPpZXzI8PRX6o8kPJ+OBZ+rkRVBfkFpq7
IbpjwgXePXHfIsNgk181lGz1N0YqGsqOIYImGKls9fBRESnAR01wimM0Tnr4Y0rqM9yRdyItz9ip
jVB8gjO+PcsvEREWIppK6CGpyomJRhQZhHNJ4+66JeF+byFd+2so4Jz7RBLb5qDuVWmfEWAh7SvD
sd9GlFUXv819dn5BEc0FRRQhG3viWf0L2AXqBYVwhIMHAd3yN2KnPT2S1dqc9lR7KjXdN/V0t67b
LV+y+f6hDKWu1hMX/MCvMbbnF54cCku4keoqxRv7Y9sfpULQXlGyabjugJYzsjjoMK4ZLhKmwzaW
YInudQxDKG2vHhseCy0GG176yKPFPh9n82+2/VwP2erzRzSiK7821DVc8jDSZ8IpmJMsKIml6v/8
wMidXzgmGyuurLiwYiiofev0iqMgEQMThIne4QIiXowFXdp1a5G9jnyVDspf1lMCFRgV6pk6leRu
KcA4dwqaSWRwXnD64RxEupZC7uz90wuIG59HHAYxDx4MoBw0BbLxsBG8+BtAV+g45lcH4aZzC0G8
K4CwT4pX4WLRQ65LBK/d7p8sxurx5q0qwCqJLdiNFwEzZrAZYUSmiL6gnF8SAeipgqInq7kD6Gdw
7UH2y3zBSmR0A/8BZigUcyLVC/t7lfF1b8sYoPWR66CCBYfch5FfYD7xq8wnTjcVY2XQsuEJcPHG
XrTrdzv+elaZSahhjm33PQT3ew1nSs+OOWDT+ZctBHuS4h7WJf84tXvpSe2OOaJGIk2qCFgVGrHN
k3VgFdXMSQDONrsWqZsUnTVYqQLFzF/wEpZXLr38AIfKg0OPzoQkvFXnt9yDXN6+Q3wToxGMkd76
8qAD85ExIyQEy0TPRdVP1C+sTs7RQIbc8Q/lJI7JNhSmghZLMExVcWyKJa96vzxxU6w0gehwnBbZ
qtYM31I/vY5kR3kb8OCVnQpFG2rq7Qe5UWzSwldqNHRN9J7gtwqqD9QKK1+Ti6PC1hJeGx0LhdU3
FxI4MlIG5e0PAC1kUwQO/Brpa9O5cGFhVkH2hFklKJ/8rjeuGWoAhIXUFZCoNl/LPQwq6pV/sFFh
9qLYNL965aPY3F9foPxeX6gWkKQmmW/DD8QaOnGMI02W8oaoFWYw4iReLjDIm4yUZ/Y2VqK53ujY
+nkbZpebaLwShbgzzJ1u7kx1z6ZCOcamYqCs5H+ZaXFbXuJeAnSihnbgLSfIOcHe6VkwTl3XjWbL
G9GH7QAkxIyXEhnz0+OVqXRcZ8L4G8RzfjPYTGuo433YU2YmnFQAuFum9moEsFmHbR9lL8CU6pOV
ROpTA8xAGjOMiNdui/mFdnNHsIbH4gfsOY2w4m+EEQ2gI3A0qI/5juWE+S7NYfUDLxUIWiG0237n
H+a7vcbi2AfanGK1YCBTuX2Vu0Dt8PTEqxWvsdvhCrTE2AxXSjwwup/yn+B5umemrxa+UIi2YIES
DCCgVlv29C9hrcsYBf4fxkhY6rGz46gXFf3+oomUoWaJ6yU2rFj714n8V1f5d3Vw/2P16L9xuQZF
C5uTA/+KNeKgmggKVuGf/pgAtDbkhYDwWPx4p80dhvfzKBJ6MdvDzZaxcB2f61iB9sT7yy8ZozNK
N0CTKiIkJ6Ez36bv/I+5zmdt9FP3+QWFSURyDnakqL3UsYyMe5Ur9L5GLP3NlJQelQFutgn4h4WX
FdwuEf9xIwmMbOxwN7CJ4j83rgBmbNaXVcEGJL8ZosE6WaZZth31HjvF/rsy/zzwcyLyF+XEv6IC
7GZ3Y6cjNgnS9eZhYl98wNK3Bcced3PlfJ+HP3BEBB8iYRApVr9xWjKvn0DIH2R4hF7B7FbbfvM9
MsRnDj8Xbz+c3sp/dbPsiRLo1mRs7XjPsLlFOnHZcVVaGJbNbh0yeoW2ZGw/MfjaFgPvDKSBei/s
YPb8tnnjWE8ymQ7ik7aTE3C4FX+G9ooZOw7+SA5kWGRwvpIQF7ARXpgY6+LJtgjfNCwJm8tO4kGQ
vftPexgIJaxeeKzVP+v8wX+hOr7x3Kp/AyB9+Y/hANZuJ+FTNzDakb7UAkmZoMo064h6ZGOw3TP4
wheWc/Pb6mjHnwbzwWyOZGM8HjvMM156XN2ZsBPHxsP5Spkez+42D/j0uWU/pWFEIQotIXnoTGEl
yEs4dd/KAx5m8/1Wtb9GgsGxbKYWtsEUyJdBO7rNv3n7WTgz876f2WZQtm8OTGJmjju++4KgA1nH
SDz3HiJJ+g2VpNdFlmzyhWHfwObd7LUGwvcD8x1mKRl1SIEfCzOfB2AO5QEWeEF9wBMS+8F9MkBl
rmIQCOYYi+ljGQj0IQ8DNEYU3pH9URGZjUDQvXB40Kny1xk24cbTCFgHSyxgf4MSm5lTXR3JEgr1
7VgxQiNsjA8vuOVQkEM1J8Hl2gUFiSmMDPCGI2/FT65R8cz/MOQmOIkav3iGsw+72sxfcA/B1CWf
secXDjqgK4S/7yj/MV8hUd6Q/AFURacuD/IIwFrkbzzosMRfQEgKGNarySEhTsbj4FBA/GkFtRyL
Gqy/8P1SUVCMdAA3Fj0c+tuf+e8vYVcBD30HOR4sxTxsDjiSzZ3gkl+ZLqyD/osZYmw7OTVDRGNf
n0Lrru5iLT3kWnzW4izDxsGxNMGdBvigHgb4WAC17ehiC+CjJsXJs1bLC0Ft84ePEWxt8ftFWGCw
yPDC8IUONNl4BL1ozwwXioswfLk1n8BLlbdxMO7IalA0/zz5G82fymBg2H0WPw89nQBOQSIX+Lq5
r8x9be4HTHKJ62Wik+4ZAzTwZyEI+zSOKzJD6IwpR7YcLdjstvw7NKzw0oXXLtyUqNYguwjEedcc
waRKYvCEKSJpVT5DcHxPkCDje3J9A4WmamcMXnPrr9piZuCgs0OQvGjfWUh3gkANaRqLyp+FMo3K
H3EayjSWZjspk1YQRODCWMJ+nl5o84BN8FAFI45BVbCBmj8/2itgz8xfW421mDKAO9FgYtwFBuWR
U3yH5y8Nc96KhnnAb7eNqlNEOk1zwiw6YtjPSIdJ/22kM5WhIbw9FpSyasBcB5SdoY5p+N78ZP/g
Y8KqEf1XgdyL9B+9D4z+N/3HZjThMTPI4N2k+3O6V9cpS4V3ryKmLNke2+XkQMeXP6EcwEK5byJB
YA/oSZmmMFMZP3FfzkzhWgZlum/FwicHWy6RMMNpi/MkUQMr21qecbbzMRaiFaUdYzrC8+RJdtBf
cyyQ7nrmXaoIJxrt33Ci7oO3/jQE2SUoLsFgbJcf/XUkP0ES0w2kBIgMr1yJG48MHxkF5RddZi3f
0bph6DKSuNjiFIyH0VZefNxv2vKv9MNbSekxrU0cb+X/+ribzvD2VjL/Gv5I4KLH/InJIz1/9WFt
jc+5ccvkSNvIFWkxENlpp13OIE7dNaoYx6nIMhFHwkk39upK17BIfJ7ELItXmdd6hrLMuRPkWYD+
0UMBwQI9YIFa3MY4Eg7IePQAcAfmTn1FwcDfx6ySmc5t8dzPwp6OjhOzHIfrA7CE1+3/JjqRsMdL
hiMTCXuN4Wdc+eIils/C/MfwjVwE6+Fcg2sU9+zt9kCbz+LeQJ5f7BXHwHf4GtHRX6NUukMNiqCz
YQT03zJ/uo+zDsPaZxw7gQdIh+yh/mjKHXMxFKI8vNsP8SB5CnjI8SxscAwePMmZ63yKN503lOfC
W8k3V6RnduIvIBnVM6BGsaABWZl3vi8WsGRICu75C277T4Ip3NHepV0knSKg2GQr5qv41vxGT7ER
cF9oz9y+vOGXXKybsJTGXfPGCHmH9lwBOWS4/TvDM6b8eDKeBHNn+AHyQB/ARUuQljI77PjkUmFB
vqzr5qWHnV7Ou4ZvdQqFHrs7+8/NuC+PNn+gioLprJFfQkGwUqzmz1moWRh6X3CFEJCLWHYjpAj8
KW4OHJ644P4vvMQtawdvbAUTuwGKgWCE8/3fm50PIr7r+mTre03YkeHgiPP65t00GLpjS9h/JkSm
xxPoJb5f4ohBviQHGIMxg7Tfqx/FQOAvkHSA81H4qfJc22SHCSqKBRmDtAx4nDzjO5zRuPNxKctk
orNczNFsYHwxtSZuq8Gbe8Cj2gN1+vWrQrjzCSCIUSHgYGUnjkycoxpz4txgJxnGJ6cOwqFeI8ws
Bgcs+pjYSJ25vpt8mlhdrVNNppVKyyHDvcOHyxO3+tkWmh1J/p0im+z+YnZJBSk8rrhvu1ZMRVk5
LuS4OhGlQvjhEg34HNSf1iP1vfVoNa94wuMnz8fyWRmXbcCWhd8b7+H82VokX3A6B8RvVUrAMJ6N
jaf8gpQEYt1N+4H/cK0glwwIYcOHUf2sMBC/HDMgKN6pxp8UAUsBIl5iZrqsySS+0gOQIquLtRBE
KywVG8ljT2NKzJ7GWgg63ngKVmiIpxaPw/aGmgGctQn63i1sL6C0233BrWFwJ3CPoCgR9waXNes0
7PIk2qBdskOES905XJDRTHB9xkeIcRIkQHwoMDeVxMzWkhyGiSOch7/MIsGnboNI9Ekn5hb/VAYA
lIL+dCLPLNBmoh+DBSNwTGhkAfyAeud3WDJ1hAtmIXQug7QqBCXaX5lWhMSQbm8Xe7RIJr5bF6f8
O6mYIfg6lGVEKRv8SnZn5pFMZHmHW+G2P1ocdMQUQmHyoeVgZ4y/bIHzgyzS9Uw4TWLwY87h1cXc
II8o1VDVMeniksUuOpl8GBm8gVy+8+ft/mPQL382P1RCRLF1GM9jyjBsX1pkBQy81wN5Mwuny5TX
3nThyQzb+Q1n5Sti/7WKh0gONZOJofw4NLH0jakolaWJSSt8ksR4TqVohrcIlkeNnR7AhHAAEqle
mD7O7Z2YFwL2cMNhAqM80B7M9wmiVlmKTmhZFF9lbrSSSc0NL8bbGS+qejtCYQdY4TO19wDfSe0E
34mFcoV5rHZldLo1e9+EC7QynCBBUdXz3RT2gnXE8AVWKbBBJGitpGeN0B/xPvRzEEGmEg/0a/Ql
zfDMpxUEsBk4mEcXcTIzjF+cFscg6nFgaij2UIswmX5Rsid4Rjc32cH8jwA0TsfV5rb9LDZ79ZHx
HuJPYFXpby/5G0jpOEEilIQ3L48MMh39DnM06X3E0rYIqyUELq/XtVmisxVZdEjP1EjXOHmchr8Y
8/0ODaW/rfJDWYxkknxbbm12Ndg3ZfJiE0cNFEM+YWS/c5vOnxpTXlB5bn68FlPQXtJ8EmzA9yxG
fzOKLQYt1ER3OFAuyhMEyOfRl8fHPAIpyKExEwuzBVLg8uKB37gkmGDyoAdQUC1go7u7kO3+EyQh
RTh0ODqHlTeEMebnAf8MI0PWQRgbsD7+8qTR+9fVEIioAhMt2rP5ORK+yIi0FVYa4lNkna+6Elny
OPTvFDYkdSerO1XdIWsa2FJ2wmMjczt1Sy6CIUZFXwStKlqcwh777Bk0jH/5i8qruiYu2E2UITUD
5IDqRHmZYwfHD+On9v9NZpVapvfboox19JYZUikhW4GR31vuaP3ms95I+fDyb8oVGQoudEXfl5VQ
6oQw7VIHyRJMwgQ1VqhqcW2iVH8lAbaTQeePGfaHrPaANuBCsCtS1C2/lFi0myiG3Nfbrzb/U8T0
jUi+TmGqqc6EGyEXlYRloIPQjZUPLio3FDHIYVgS6G7vNGnQpUEFhT0ByRev7v9UOzYVaesj2eHV
OpHzOGx9EyWs4Uv8DKcOKga8LjEIbsGrcMoVy4IYs3gSRSUef3TDjlDidXixiFz55kqHFWo1woNd
igFigNiugdCSw8TaLVcRMW13e/2077833APqbup2C/pfUk1Wh6hTCzlEZNzjE8Wj5Bpg8RCxUxni
BR8jhqMkG8IuqQWtA96LQup8GrU65A5COaKC4HkS6EF6hLfDlkoAscjmsAyHuTwoZjyZsT4JBgaw
pHEEJmXs2e570b1jQhcAiYPhnVYMD7X8eA3AbLW3i7w1HqQvEMobPMnHFuxl/Xh+YXy5vJ0hUBIv
BK7NF1Cwrziu9lS+rl5HPTs1YTDvhr6vXpcrEiXXYqschEUPiWhT6mFPM6iwLlbPm77x59XzBpMt
gtgn3evZl/HCebQf258L7HQqXoJjuPUxqkkDZGBCb8Z48InPzZf7HDBtiRCI1WwfJ/EqpyVUOU97
LZ6wuMs17JYi5rG4xCxfmuayesOtPhsC4RimOy3WRxhnQ4idxcLAjLS4+hX//Z/bIyZx/oqDPc0O
mTOz184eD5LAMxYRaSwS58lOIb6E5nLeEmjS9QGBJtnGm15HWI/r92mrVU/OoOxjUYh99zrsxkrm
1BjBbAfmkxQsUBeADP77RvRx6g5zZJHIJlBXz34cKU/QmOoiyN2WfMRuaRUQyjbjKo0mL+a3iV/I
5GtdN2Hfgf+Q4cwLd2WEiSM0tj+pyHAuiWIb3SEjKiFGFLjZplRP6+KLZ4g0GMEyaUW8g4SHppvz
WdzSOvxGK+LubisRbnbb4YwGjVhUqq55ubsmlEN3ZX2nJsdKPnL/n/EKA7+jGwuzLiRrmbTEM3bd
ZEBRs/13u2WGuN0wOCPdvcs9At4bzR2PKpUPNIxVHZlgeYqYft5bJcamXvc0MjbuVpc0vntdEH0y
R+fXLv77TOGIvgeTrq2OcyjNEKE2y7FYjiTNDJe75XLXwM+DI4Py2sG9yLSivtzx9Ao70tk30RcJ
0pz46/op2tCHo1AuQ70UiTmLq0LevwQqtNMMC00RCWOk/mJ4I0Z7hU8kjA3bQ/PPWICuqRwFrCWn
nwjtDsa/hgEeFtSGEBXJWSgSoeqwx4sEGzBEBmPYr3mkRJIijClIj8TxQCRDk4qSEPyV7kZI73xG
i1CdNi8gbkRT3NIpcJ62yGWAI0R8LKQnb7LdBPkhdo+dm8PQsp32TTmHJ6ILHqhvPikXmlAuGX/t
hl6Iq0gIQlx1UaK0FOKqC9ah9RZmhrPBexyRASGX4A4GlQM4oz+ijaPUJzoHElqAnR75OHPnT4bH
6ieva7w7GUHBVbwaPZIqfFdgGDFR7HBy2Ff9fsFj9LR1sQ003lvriB3060mK69eJ4F1CcjmIFRz8
hDEYlvNsdWgVJnxgt9VrhXXfCByHsTVGyYOLWmdodyq0I9jmGypmFBU+hl7W4TzjBaaQraXhqv1p
si+9m2QH2Djg8eo7qY1xmmNt9mhX0/l93XxkqJipp5JohdU6Y3loosytjT28kMlvdb/BHLML+EuW
jGAXIWbUlA4GYjymdPaMd74+bhiAb6lLdoRPbjjE+LswUWHUj2Jxv27WxS1r4u3A4ZsRF+OOP/ad
AvCHG2IRz12sdr9Z5kkXp32sAJyZ+x7UbN43rHQ/EsTEcYm/DDo4Ez9nOdSJKKQPQFgFEyIkntRQ
RTzpfAkQnBckkXRAEMxyt7inP6GNQyGXAsrXTHXh0mG6Ts4cpQeRKmKlYI30DKzavb7r+pYz18Z+
zwbeEXJyLmNjDggL4hqWNsE1C80LJnxiKRcRbIY4K7ubmGjQA6hC3tUMYhEHRBwdYm0W0XDZutBr
d3if4s2O1IFpUQunCjAwIkrmhJFoiGoNVrw8BlDXW67zD2Jc8IUmmSD7afIo+8GRHIyX5jinEiQh
8+Rbk083zFzIfNFJDf5DMntJitLGLaA4Sy4KWomc4IQo15NQ0TKH0ZiAiTfv2sL/3RL7WREjyc6t
ewPFHTJp9n7sIyOLY2PcZ1hSTHsujtnYZzTgMMXlqNBi5F8cW+qO/Zz0N0YdNJW0zWglhKzjuVsn
oacXTlL8SjayP1R+ioXp1ScjCqeEQhzNWApNilgDLUPv34QlWLpCv8LVtRsxTw3wDGTgK+bDsnAh
ZbUoNEpPaTyt8XClkZ8x/VNnSKxkgO1G/P6UuOUzRYiS8urW0Ek+M54bdlukfZrse7uZ76v2ELww
1nCwyzv/dPbW4vVtREqne51d9SL+TPLNGTr+Efacj8N0POPusd4fGoRs4dDXfV7JX/skQpUSgNOU
hdTbeMcCsMAhZvUG7V5dAzWWe/7hgufGheGHx4NJnrhz4i9DbIYjj04dixCq3M8FvibX7eeAPQPa
MVRmyWFKDg0CrCfOYs4yKnAc8cTJRKYFjR0CcuxHwN8g8O8k7M43EKB9hK0llR9facXi5CDP7Dq5
Le4Seiz3MVJV4okkj/O8AHnEdY/ULqLDwL1LONgeFTu8UzZPvDbgEZ2i9IEOLJirQF2XTkHASbuj
8FTBL0Hc6Pslz6ItoOskMA3i+ZcwhrBCjCHOSljfD681xzwGMWvJs7y+9pnQxXP8j+d9/qNzVf9g
aXj64aWVOmf+g1knkv8LIBPw6+RfkNzrvg5sfg50RPNdcAaWUAJwUQAGOB9+jeTiQ+qCjFIFS0E+
nsgOEO5/khXg/lfY1MZbiGCAeFAlOZbXxZMuKYcRS1O84V3AXlP6+fEW8Ea7UbQRKcp/JKxucGqR
ds20HwBF2TAhMqD3Nx5oZtqSyDjCvQnZcrBBkOFg2ZElR/XThKk2vEsYY9DF4mUAS/LTzs87f4Gy
bsCO9FMZxGCrfpQM6Qh6kb2KSz33KBMm998B04RbFXEr2ikhDMvtOPm+Sm17wYJNoMNuS4XQ6PiB
iUaHRZfDuoU067zzlYhqHisXpRt8Zk9lvEGNgVnemronI6HT3EoTYc4K8wCk/JVL7mrzRuwd4Rwk
tD1rm1CB3z5F2G+onox1eYpsyKsgWzgdyMDV1zXAqoBlGuSXhv0UzsRcZFsS2NIMVwLXpMch1AaN
HqqL0dNQ8ROM7FRmVADWKTt5sy+LWG3jYbVKqK+HOT28Lp8Z9gcKYauBZgU2syDmEn8K0LvRnUiv
EdobSCPcS2zf4pLg3W9BvCwmzKFNc43tJMju2rhKuN7DoQMNvKPAtP5wHI28kygtXrFveC1XN0os
I7liBnd4vRXG3JuzsylhwInAYHxyG0i1VFKww4PJiq6IX5cjHzdQu8vdtSSOYlf0u9t1YHAR2KLe
4iow+Qiua4U1PimkaNdbOsabjQIXQAbmHl2feYgsrlC2U2pVrlYuWVwoFnF73hZ3aLPxLqDMTA5W
m4YOuLn7dWqgMpx5g6FY72Vtp2vseJGsRG0Zdfgon0MzQSobXE16QSg2QYdlKaloGzJUHd73CeOH
YDGCyWA6H3b1b9qanEbKJdLHSAVx1iOS8TaoDXQkC9RxiLeXejftM4iuhO699Yaj/RM+ZdtbFJuW
Ay39prHdotiGXCj9ydNtCCvNfSJLWYzkke6r/L6BlPUYPhjRT64F32hB1u6CGjGeZeF3AnAEQHQT
yqGSY+bcEaQuQKILPnjRaYh08mnVsPiHzwJpauU/xNkLDNVBTGhJLyPuneqRGTUheUIjDj0HBhyj
TH9aY90hxnPSfBHjDggGq+OmXsvRRvsnZ2tE0NovU2DlYsEOkeV9EjOMx7wDUSOYWIfMxCQPap/D
mDmHpNnxJf4mdybvOlMNFxmgckQYroYAVq0pQuV5dDwKfhe4EnhV8fLNSJ6IXb7E4kszfat4kuQE
foFpDQyKMUbR3MYmMwJ9Xw26fBWp9WS/xf+/rCYGXjdJNbo1Fro1BNXo1oSomSg9ICpGHZxJ66Dr
5iwE2xQbopsTkf7aeMBHDGYh2U87bLqArYC8mM7OTch09mpie4bnHmFF2LYfZqip6+ANnmsnPP8Z
kSD8gbvIYGVkHtPjeBswN0RmBsV9OXsDfSjdKIXep04pov+yXktJ4Jn4cTF+WRzg9gQJtgYN5yBr
sYp6ro8tRsC6gz2niEJASrwS3G3iBDogZsAF+Gx7PYWUuzPOlIJb7YPJZ7ZPBuY2YvaZYKsA/iOs
aZ16XWjGpJNbDmKZsFm+cVMg0WYlP2aaz8KMUzkFKjGSK5g8YkC4EXhynYXogMsslKFtCxJf/qgu
0FuBlMJqxEMadzX/vsHh4GMVbiCS1zvnvssA1IRjHPqMjbA6f+ZqQztAECPJTfNV5LOw2s+h/wuK
XP2DOKEhzp3FMr7qPZc0ulKjF1E8yhF1Q1GF5NgNdRBww66K01qkPg4VttTYyIKlqkcuoTzAOyGd
UOCiPdxm2GJWftf7aC6hbBRc+4SXQfTwKF6vWJzga5SifxbQ7O8jSImnskCqhdyjuGJuFkjkMCjI
K0NUqk8QWlT0xKg/A6aGkBTgpUshBF+6ltHPy6DAuWQJWBmw/iHp3aHatu8D2uyrpyHOg7gNo1vl
3MMk3Mu9jrkm716GZhL95VaJzSzol+0UcRq2F8zg8eRyTepg3FFgMeGmOnnX1QBjKvBrFO4Xueb7
eP4Dm14P+ccNbliufyzmwdh5UCvg+bjmodeYBZNwfhx6rvoAxPvyAbWSAFxGS9bfM07oaCxOO6Xb
ZWdHe+UUOAHVrKcANcHtFOgxc2vcPjuYWqxlbnFv/GjQeBkGYhBLwoblaqqLNYNDmO1gR8PZKe+B
BG6t+dl2TFr9MpyxEaCsKuO6jDUEouk+Ee3RbumoW7fNl/6MW9JJC8hb5fW4w0sJ66SixzGBO4qI
GujyWwMj2K2eExWM+zsHOepC/I92jbWbJ0cDiuzwhw5o5ahG5/2gOyZ+tRg8u1XutjTYBIkgqFvt
vIznOfUlXJrWbFeFP3XyVdgGd/+rA0EqNIayWONSaaCIzR0+Um+Q9ctzoeTgvbt+1IxRoVF7vEKc
ZjU2uxxu62nGgWZmHs/Z2hUUOEzD1UP2dWLkzY9CPlBd66e8zzGgAAR9sz9bQmoErhKOcmi2IRSX
Y2eFFK+gNNYuXbY3T3q+2361YFjfC4Q4CwBVKMlAbKjKKMkuWHoyG8NyHktLRsyQtjvEr35ibPWP
VvboDvFsxUES0R87uSyQHV5l0OPxw8aMhxcFH0RHvMGM+EkrYX+rxMk8YQ3M02EDJDqIV+HnisDq
a2bWBdcHWUMlTF6wiMHhZaM70xPWMpPqDla4UC+g0xGoksOYhIiyPm77WDrFqkmu5D4nU+zq8Px6
VXju14AYz3VED5A+nMVMEUaL6AVYNdllhmgH7FeArqQ+5tfj5ZgrkYVfxfNF7JtxAYN9K5FcJN8t
9V0uHRVI5OmxbA+nCsQLjIhSeaCQuWzR7+Cqus0fFBw2LHIwxDvDXs6bLnn0HTz1hVpk7UH4Xy4M
2pAaaIzUDRV+ufAGAx8YZ7Z/8mcEDgrSCA5apwJsVGE4ZXS8WElFB5BwQ8HzPFB6qI3BpmeWGdCG
2BBC+EwlFrB3lqEaxJjfnwS0kMK9IQsI/9gDQptjxlGhxZUWF0+ghfQ+DDDofQhavmUtcynOdGVH
uwcV2KXaDqc7rHlGc8+LmYHhS7vksudFvF2iXKWnB6n1MHJCWVeCwoulMfcu/Q0uYkD27ABPFKCz
AB3JeAZ3PJ3QUoS8LKdTOJghPdHQ/FaVyRJ18JaYj5OUwCeZWsMv+D+Pkn6Fb6DiXGBtnJ18/NBn
7FvFS8KSoeewSVXrq7IF1M63vGr4pBGT51Fvr68VFkdWFbyrZHIC75aQl0Q0dpO5tSqCHtruF5rp
Mogve8nGBSHs2nBow6kNFz7SQ6ESI9WISCM7YFUEPw1Bw8eM/ZQrurqXPm9Q4wLICDkG6obof/CC
A+qUS1H81njBqQHXEkp4drskUroomVxjcRoIhHi/cg8QvMcr3fENsD9EVwSoU32xeSxxHnLDlG98
4H5h/btLye8gbRrkLkOR7jeVX0x+2mzzzbb4LACmGK3Q0m/cYaW1bkIi917vzuH5mJItRIBFiXFc
0Kq/z2gkz4I7Cdzv6tQZjmaiJKdfZtEvc9lwwfQYgK6Ll5dqnJaZy4INh3uepqThCHWqbmcnwrBt
6h0Z+i1zYALZmIExw+Wip6inVydJ4/pHpYcyCf6IFEZ+5Oq0Ht3AjI0pkJjbrhOD04etuAUO55k3
mq46MtyGsRjRl9jVHXMDSfIvZCdgg987WrLzjWpvoSMHkiD1G2JIJ+YInFNcXeA4QAg38GDiimi2
YOG0v3QX7MU8H40SDOny5IJ1V09VvwMKYGvuIbJw45K+x9Z1dpSMyUN8huwgeYdNG2rrBcEuxMvH
BXF+MH4u12OiHHI2bmxuojNGtWCNUGbW7XCDN1bM3+QP0tGw+/NXEooRd6jvkuSI9daVH+eaeb6s
5ltcFdb1CECd8J4lwVkTp77+wdRuoucdMbjgH8J+js5VeUKwysEvNlBZDkEOQenx6RrLsIBRpwb9
JRgvwcTlAq8II08Qw3h6uqCAxYyrcZJcOGtJ8HFS1C2OdHJO2N0ymwefxb3Mdq9EmyKDnITBllZg
M+2nV/8CMK75EmcEJi4CCgdGtOUt7w+uZVjzoH604n48tOMBj7XKOORCi3Zn9Hcj9rTYzYAEq161
Lr50VX0yya8zhBXGzcK07ty7Er6MTM3w2BrQSaDqOsB9xoANVzTpsqOHMkxvwWtE8fCIhGjb1WvZ
hlb4iZDmvKBDFj0OdR7DcVoXSj0I7SyNhoRa4Q3bkhvZVH6Eog5Vwf5r/s0d9Y3D7A3/SjLH507E
jlPTseAw0ykRyJLuFhPQbkupiNkkAVgw7j0SucsKpgec3O154152oAgW4o3oSrk2RUkGy2rXXHfq
aa+Y1DL7/rTvEAlt/x9T97mcRtZ2YfiIqCI3/CVHyQqWkf5QNhpyamLD0X/XbjzzvVW7NB4HhJru
HZ5nrXtdb71zniuhvaHoyItHCWPNY1ptOWYiaim5jhkiLsPSeliBfV0PM8mgmgzgLz9neaHE/RPk
zr1R+pO9Du/lYVIebve2EbX4H28kN4ZNbuABGrNSg+SgvxOoXdJUfDaXMuUX+qXZYBUPdgyg12F2
x3Az2G6ZsYRi9S4SxUrd/LyXlTOf1I+yo1r+bx1z19cL/SV+dF4Zntx9XGn8EWRTOalXt5NjO38H
CcMDUEPubnVaZdY3tU1yHLL3QWYzLF6Fpg/LcPuXp+zqqXR+WpWeAMAu56dy8QmLdI3Bz2IRU0E5
T9JC2O3zd6QiZtHxFOlBv34L6fEG+ThVNtk3AQa0jHOzDy7QZfqba1M3prAjsg6V7I2AmX8Wksz2
dB6tLRfXtVXOt+7kMqrhXEANX07VlrGvkr7WF1/IigT9AOywp+kYL9tK4JCKRsmJoNLKPMlqqyuH
76UYJH7UWHpcVTkavFllTtRTGLebMziSXIPwv5Tp5zL9e6Y/3g1OPLQZrKL6uAsKiP+nVIDPSL1/
4wHBz0BNhdWufGYzteuFV6OT23JUAcothdv8a2rIA6e+F7/1ixzl9YuqKYhGv8jIfeGlcNaDxFS0
bra1mzsHSr1zhD3YizEbLDm8ALRFmuWD5b2S6y+FX+T6WUgmuHZKoHLvLg8+0+UTOPR9YzF0Tkrp
d5fFarBUOH4ZjlxzfOFPBztDiu9mhIjGZj6H9JUBcRbRSn0vOPYp6SPPXjzwFNN8Eypo+0G4IrcB
2mSdig52te4PISwPAHO39ilbQ6icnTWLnm7Lp/OSeDQAZy/JgGmqe2AFql2joPGnua98YyBS3Z9P
QZ7/lx4U8D3F3BvJvx5EvGiXx62Jl0zo4eUnLC059XWufs31b7Q89wa9zs1RaNd61aij4/ncLdsV
HKmkbTgGqpCUv+dw7xFFeQAM8SDkXsN5c9lUr1CqqP6+O629rlNHTNne8mcu+67DwQLDIE8blfmp
x0EHtYN+m1Ft+HWNBK3lOmYLgd2kPVJM/TL0KjoiVFOJpFCld3mxTJ1RnT+ApeJhF9hg6f85f3oH
h0eOdByKJTDs97KzURP/EIYNjC10E5WEslo0zF04WOIll5qEWsEdCd1KORkEjDQDWmi84V39Iq2h
q1mk6HPK9uoXvA6dnmK7LA621wBNlzsLrSN3dnfoIioLryWcyAWPP9nPzAaStfcQAOloKnTKq5QU
QZ67zvce9le0HIRwmmOG1+U81EBIDouHRgU2IC2D7M+DuFsnoXfaZBoLULYb9UvUWL6u58P/9IkK
Jv4mVbLYK0pe0lcSWzL4G7aKsxSJOa6JurQ8tzLpHnFOjVBoFXWYia6jheNCDbV9sr0GQahBk2bw
7lIWroCKUGvsSoZneNrUNLwUEs0X+ERceI3+JHZCMlp3z0SF8obZMbZijQASIpWWS6NUDjUO8rZU
ZVXB5+eYSF/0RAqx6mVYDfIBoPGAK9Ern7Wo/O+dqhSULjt+1rIkOfzYDahUKZwXc9udDivBuUU1
uvxQNVd2by6n8UhVsy3xNhpWf7NhKKuM1fd0P6P2Q5dXWnRPgnB1kjB5IYZVhqEc9DAX3QMh5r1L
i3VJ35O35T3taM3mwXhdW4kOa89SUemJtilVVl7jIbFWNh5Gs2E5HnIs+FRWIqTnw4LzDqU5AZeL
FOtXQC8Fl4UiHTKQ3OvxG+ASqe75FsS2dLq+T3GCrvMQYz6UmL6qsDEIw8+7A4xrOtwBJM+z76SJ
GF8lo2/h9rlLfD3/i+5bJg0i05ttpzo0OTHJfdLwk76UD921arcBEK2w2bvke+VTIDahBkX+N657
64XpnPrh3ctJVPNCVK4CtJbd66ELtE9NVC11o7iXleNbK/UVGk7qO1aWqqpBO7tq5w7tVndlTayQ
7faT2eByH7CZPbZMhz07jJ1WbbfiNmvv5a2qU9+sPMEftvgqnJ9yGJl/qIeY1PvXfD/4x/Y9dWl+
Yu6/3cCWYOsXsHjH/uUY5u4C3xjY2r53OTKQZUxMMtQg+qiJ9s0tS++4Ac6N7s0dpAIdFla9wVP4
agu0/aMGdhbldOmcLDoZ8a/trJimqFXMOuQivyWvl0BludsijgqXBm/8JpTvMjSXIYgM3zjMbSwI
wB94czR5BHnre6fy5j41dTlFPAf/jGdhcehIX45HC1taOACiWaU5/waU7qzb9zeN+aQDCd7k9j21
3fnZ57gq+g07o2cCPXiiZk3D7Y6tuZxSNJpU5WfHURCdbg+tX+POJc2A8NB5WwkwYKFd/SK4TUlP
rEGJxuO5Fr4L5lcGkGoVLDkqt8SIxMEaMMMlSXZmuMr7ZRYw8zINJKjp2NS3kLAjBK1OqkySOOfA
A8IPUM7Mhm6e+UhZqp5bdnNXO5in/O6ZSaF0GqzeH96T26yd85DM2heF0WY5DWNnOxDn/Ihkf+is
7zBSaBzmUOVpfU1VCH4eYvW47iuBtVExRJjw/FzqkVN+KjC+z1plUVQkQNQx2eBSwTp+KuU/l3Q9
nksHdY/OjNdyaOpdHIY30BVu24oQDEsH4GTjvH+O6IQyT7PZk2jk1XF4K9pC1HBAyfkZP4r5WnVK
42yQ/Rt3z8kxkAJyvzPbt+ygnKf+V+sZ4bdUmM/Uj4N3Jj6Gd3U+dq8Dj3eK3hxPUAuAxrKzED0R
0dvT798DFMtYhl39YAFxVejFs/6l0Isc+n4DhYgWMreb2DM9l+A3nTlbxYlyAjU4NVWwTsBrcjph
P1Yat4vk8Jos8RsF19wBdghBE72cmiBfhxTydYoal+n2NDBroRfcTXlCIPl4+IBmZnhCN2aTmpn7
PHJXunmsDO5N09oDmPeffcD1jQh4W/KhHwYCkmnDJ2zsumvuEgJUNpwDqeTSY2cWb59KraOvW3N4
e/UelTQOxhCwk93umXWHq8cjIZf9CI9xDN0Fw1sijqfzn5Ozbdu7cxsi7XgOo5BruxsuAXjKLoTA
AOyKwJDgv++frKNR+ykkVs+Hs8NwMa5tP7wXf3dhygwKsefy7vk2DtFiJnOabFgHsI0Ni/iA9rl1
Fy5COXFoSBasb7qlKxHi83ksw2JwR8IMrpjFKYzVqbl5v8IJWiclblPFVtu4q7sqUrx9R4e96KwM
8+M84H063evzQg9i7vQbNoOfAWrvVqhnlwMfCqdCHgOt9Mr9YZ08WCpTzN4dl27VkVoW3i/uxdxE
r5XpBwRr5ffyNMbqfJZTJ3rBaSojVZIjauE2zwa2azBsmGkmwK5F7EQsPPQRFYlQVgrrQdL0khgU
pfGTJwIGEhlWxcTdoLrdOKRUC1jjKd+EJ3xckBPdudfXv+1rfOMr9Z8zGMeIip9PiQjLg+/2ex+f
25FS3yzYRfhd7FrCOHpkmCbgLaS8+VH1iKY5i9s89Jowah8roeXuv+1Qdt60ROV5Dna1usjpSzYE
jsub3qdh05pIAYx0+Xh4OUTDJVH/HvWrPT/k2RssDHx1CV0TF+QGcgsNp4rE5AU7uagXFzUBR8P4
MEzmQ72pWXFwOQ/mzhv0hVO2pVhNTUmldmux6ax/47JAzGQr8s+72dZ9il5iSXW9Cunnfj52fAB2
eeNnvgLjeOxwObpomDHjZ/MnP9LcAi+gngdpG24hcL3/9TrxlVmffWjeZrHaPrGo7dreiEZ+mFNd
4CoN5W+gP1fOBsJGypV7bBFwfG8TO1PDo5vD8ft9ujYqub/Dc2vDk/m1q4Yy95hMleQhLfyTM5IY
FDQJ1Hv2z/4UW0IwjgZAOpT3NT8Q0+mzr0kgphsHlkT55eASm96wWm2T7dHskZGsFZBynZhasWxB
rKu+UzXIioUr3TXvKuqVhtYPLcTCLrTvSy5f30VhzCxJ+zCED5yyDbED5VRhvUcMyvjNIENwrqee
ukMFxc1rOBo3awvdc/MwIxhkY65Lz1KQiVijO1PCfOjOqAPJBUklr6fWXNzwLAgEb8IKEx2B5q3a
5B8/uhXo8dq7RZBE2ADNWWH33fm+eyp1y/Necd7bxr3yrZdEvUvUizFLFEOA61zt4H2/M7Wn46Dp
vu1ui+hLXQD0s4zJLaFkZ18IGPLVrKP+4hpoPhdC+zs/7lTOpJe6b8VrG3Y1HGpACABTExHE6cjq
Fq+D2eo8ufQcn+wCaMqYTngRkt6ifR13dpjHvxwKMwWYtXAojNbtfNQuRhSvpoba4M5c1CeKjupI
dlht95TVhq8bfXlFroXyqjXjMQulbu1uZzQejIZf545hg44DFLYs2gph68KdZYXI0yA6CdWureKz
TvXZ9kWHKF0zLBggq3rEs3dsn2oJVc8deaNiW9dKwM1YZSFk3owMk8RDpX30DLJjqtaMXprKT5h1
YQrOlfsin66kwnGdYXcOu7qp26puaN7whmxIaKCtdpLrnR+4qOuzpJ9fDsrLwfxeP8OsKfDu+nGm
9zh8eJl1ueZR9dUsuHj3G5ZxaJ4ZrGZqcLRe26XcWnN/rA2NMFetRW1r1rmWneBdqdJim78lDAft
/VRz3qWYnLRqaRdfgPAW9SZPvKSIbyfY8bFxV9V2cEpJr0EceGhmbDa1zSkDEZBXLdbtcB1zbXHI
v1xgF/JxoLD4Pi6k48RuEHKF0I5N+TYZf7vwGvEa8Ea5aP92974OHVf7fno1YwkrwgN3dZvh37KU
WXXypGnpv/EPlpnmpmu/pHOvbZ9lmHW0rdSVV6JOPuoUuDlEwE6dXmLBm42ACvXrx1bQbHb4mD9h
PsVJ3wW2GEFaaf17jS0x28gLmBkpAmwyHj5MSycrJjepVfnTFPYwCjvccGr6q+VJpWY9tQbbWXgh
S5Frb8tgMDXbWJoE7S2dXUDzHGp4x5G9NmcrW9i2Zk+9/KkH+OmVy4CYAaTq1mH0BlJ9stuxOhtW
SjtI+V0WBvOy+d07MHLT0g2w2EYxE5K7rAt38nhbTEulG6Fqo1mWf5uFrmhmlOKZiam4XsMcnqaP
+r9YBMuiFvXsa1coYUk4zVnDLGCPATpryK5mpiuq0OsbqnwnjUyv2jPJh8CAlt2kSXvyWA+5Cy2G
R21ny2M+nNcep7asvqqu3eH1UHSyb96eOboKr/OpEskDWzh3qYvNQXn9OV90sQZOt87EVAB+nX9z
gj5+qmoRLaxrC/8y06auUUy6qa/bm5HAR61MAcV4BkqXGuGu7vzLm2LKddVy1DF4rKTxJUR+noHU
4MmtecwP5pvGMjskPXvbVR1tSl90sFLn8s/qPrNjs+0sL2jnr1HrAElKGMsxaeI5iXHGIFsr0vw8
8kFt2ggp0ClWIyz9oKr11PihTFbRFzoZ2DeZjJ2jByYustZoTbXgGCvHXiHX4yFX6/DEwhxrar04
synj+DNlnOy4B9Q4vvYvU9PeeZRNyb7/+9CR2jjDZ8Z2x+/OT/ZrUa4nCs6UVn4mm8E2qNx/5Cce
ChtZj8WMHdLhfdPYQu78BYA9GGCPD9KWy1xmS2BH8dgVXLW+jx3GZdOZTZMNyPUw/G3VkvccnkaP
kVE0ubFuUxxmw6ajrKOoxK9cwn+c7Ri2RIYtUeXYKVfbT+7Ca6WT+JF1UyodjH62/dxf537OxHcK
6ejLQrsi1klj5Vj7rBw6s9QGabqwEy6YEzMv4AIPjp6jDY7epuJtd+NKZ2MP9+7mHhfCVmlG4xD1
szdcwn6h0HNQO9QKZeEvnfmms9xY1doz9I+sZnxgMNzG9Prtw6KzX3QuCRMQexHBYX3TApOdW6D+
dR2Vrh3jWvx/19F61t3I+5h1xclKveU6EoNa5fG8hgC67J98TmJgAJK5SZzYDx7QyUP6pEpzJEvi
Hc2+AfvQ8JiiBfDMPjwXwOnFWCpMR3FQk2avg+S/675yc/JyvfQz/yhcVgpKk6Hyi//Kc3/tJyW1
icF8NhxLacsOx7enAmIfgLa7/zba6ok6uMBwLyjI0jMGa64d/mO9IqayfLEbMhsiBpqDTXr/OwOb
PX3m/LmGzeRhioQwABRdu8FMDbOmCh7wXn6SGQ6uk/PknGtsp2vIJzXr0Y9EhxIfN0TDVYeKX+Es
l2ndgYSpKYOZoXdHWrj2I3QjkARnkPxA4e8+GyqKZXY/sBTN+2CKTLHliROBjSbMwH97zXSmNC/d
UdCVxLTsD8OqetNvm1bb/TRMw25/NW87sqpU5hUrVVZJu0jWROc4dXyYu86nQOazzzaQ+WYLwMFm
ZpodbL4FbjyGzA1D5obAjdLHrVt202/Eu8DpMPGK2u5IYS5Tg7bnr7Nuvmz3HVIpD83jpJQ8z2yl
6YcXnCU4Cfpc2bZSTEm4eiXI4XBMmJaR/NRsSrVHGVhRVAnzkV1ZPQ7MHkIgfY4cmz5HH2KcHkBD
QfQ0Csckugct4HRHbztv2M4DEZRHvmycD0//jzAgFNo0UAai6RXyRNUufto/NfNe6jP245FAwP/M
+vGl7ilyxbKN8YikEfxnPVDqwyRZ7/unlElSPofcQtCMNXtMNeQWrkkXr224k20UcCdHu0JAwJfC
x3FhZW2iGVapWSAHXNr/yY/MZhqG8MiL9sav8Z8Ke0U2jF2m0YvQocV8lRrZuFlaNa/CIa8BuH7O
B9z1Xp1PPRiLsSG6ZFsKEcyiS87LZ9El8qdFlwCHLv+BVs6JctLAE7+XjsW9Ef8pfYKHgZMZEGJI
YzcW08xgFWJn8e2wVUVWL26DcTKojPt4bih1JWbCc2taAGteBoogktq42qjoUWiSBB6aqGhgvOu5
Vd22MGK5wnV3sooptW3UNKpWtmVtOf6GRIvH/bGwCr7h73WxkWdP2jX4BFvV9/GhXn3Pv0aNBjrf
fteCOysyRcxVXmr+KmSQ3AxMu1IFwvS9iL/7nn+CytucuSBYoZdNeNYrQeiiH+hsucDtE0TJHXGc
I9p55XcQQLnK+H+CeF2HB0rNpQjXBIYJSR496mmfXtfs8nl26mdIeZ/i5fO9KOTwKY/nZ6uS8ivB
K/+XX1nWfE/HXhY1BMgbEvW8tuQEYk1obj5RLhOSM1J5KnSmaBCDU32/r/cUhsSCxq0Cm5TYhWO7
XNZzb5+owyt2To2Txldejkuzmo77vpXsW5d9SyTLad+6a0HmW3G1xWh/yrdkNwPqgucuMogvg+tt
EGFQd2Raz+onjJvUs8+KX9x1sjsZHGkKS2hx1mZv4InXP+sZiJ/v2cyPG4eVhPQmAvHUdXFR3Gly
cjLFkJNTSHNyynBQLG2f8I04379uMABpenkm15cWnt12s8DhOgQc7r1NBn+B6ex0cCaQbNGx93Fg
ouQMgs5VrZZftoU2xZfQS7sdMQb+KCkbemmPwrJ2bVpYzhWH1J1oXqTO2Hqf69sqNOqZ38Wa7UmX
m3Sfhi3WpfYDuKp0bm2EneIAlxwiQ8bcSsrLrrFqPzLPxt9rotON3Onm6hIM9dVmKVt/eOj0RPPf
Kde7Wr99EkfrqCJ0GYQDStyr0O+rrUHZcq1NqhwgVDV0xeiZtxBH6jV8fe1s3NlLR0kUlIKo2rbv
kO729rzt1kPJoqV6Yg0VRrZqZbgFanq01M5Sp6mX0/xikcqcRXAHRcFsOpoBksCGXiRnziEjLHsP
zNS91J8tBxVLJLHLFfjENCAQV4Yp42KWRHNCAT2fXhKceOp5ukSWnSQs3WXHVN1GpKrlwOlzORuu
4uHeCW+sVtNw6CBAUgbRrjz+mHuocr+2nUDkyirRjsdsgt7LCTZ3azvpbi1q9KVdXf1Mel6NZaqK
cykw3TSdYbbANALNpUVsNVY/wdbi8EEguhH7y9YOfgZa0syhw6l6BIjn+UvTKJeaVpRHg1ifL+mX
lgPCrCvE8L+eOZ759XtCRHZvLq0GXACqPacmUZ+vjwpLaR6KLGMkDwnMocYSWWtb2Y8sjZMOk8o2
BUVwPFLB0DmSwCBx2vyEqmJ/VuwdglSa7qdbWdQpR+/vnHQGLcz/mulWoBukAKmZrsjgkannV2xn
jflEqaOw7yzmoc6xSUKpQ51jj87ISR718rfecdU/REI3Q6njPP5Y7hv35TOVA4XwSTLSLuSuVryh
SxC6rFntPM8lhT8VlNBnljGY1LozlH+CZJ9FRAtR0wrfl2Bw2pWkXU7a12U7idt5Uv1lXwLrPRnM
tNBN+4t+fuGU39PgPcxbkPg6yutfBcFCPIOdqJ79ETUnx/LBvNzO/tiQ8D9t0bLl0pQ2HY/zeTyZ
N3zvk0yFBrpgkQoGMOnvYFpgV9Ay+s+xQHZBfGFwLGx/IQKin896UIGZjTJOLVv8Uf4uWEXTJJ/l
n2SDOfAuZK38nt/qfitXd6mzr4v+Ife79MosMBsSGohlG39X3k1ZlvbuLNO5soRXCSzIoL1ZREQr
zC71V1xaRBPrRasYNY0k1QaNv9FokPdSZ4W36k3q44c3mZoriEQ4K66UI+kN7eKs0fMHq/pDMRD7
CceBKIJ6iSgin7IlM+6Pa3XWOI9hnDoLayaCnUiif19ExsAqHZIGSnJf69wRbAuOg7UfFAIk52P8
QaruFHlHKRNe+mI59c1TlUAlXw98oJ+hT/yl1hSP7tun9fRIRTqzPArKgbFDRFxgCUbNU/ml+J22
/U/Zn6v62HFS6ThViRKKEhRrfKwH1KLzT96p7Acl7XExXFzSmEeoLrgttXaVbOdpJ3DILQfubdDw
jqeVqy7ct3olBW8mH+qV0A+0iDTO2wWhSpPAmW87UyOXHm96l3E3qnYW+c6B2GTRoJH9X2EaS+ud
KSuC3hqMoz55d6XQg2o4qEik6kICw/BPtJl+5Kdj/fwfW00YfAypQXTAcLpc7FUngcPwOB/Oi3UW
doPX6UDB7QjiYD2lbiexTbTxbsExf07t8tnIp16LTwNeTj4o7jZGz3K5v10NiAJviBPZoYjbgnMK
/tPueT5+Xu1/LPMKNnPkXiqqp2VmKE/2kBnm99SCJjovnlPt4ybR6Nv1V0SzSmeKcLu+Vx4roET9
KOlXk35FPM6+P7cHtUMVnnNRYuVQI7482qlqbyj0qO5N/XdmcqNlYFcGd0bxSseOIlERiSjUjpkY
mCaRdY5nBg42JNhmKCOAiTa2VvVDtTvLdQnsuR8ZFP3RQ7cc/rJ/JZ8v1eIfk0ZJc1wthRHutzny
9vseQq4P71TxUalplO9hzKjqd00O/aKii46eJorStZL0tpGjmIdEb9AlXgvtzV5N0w6aKqYzQ41J
bPHs2broGoRmpVK3EPfie29e6VVWfUpBhNTSnzyln8C5dECo7tKBR8j11tyy+T4XULEXLQYro8B+
vA9JkZJao2IXR1WMpYa2jYkwk1lvQxsIoy8BctkvlHsRp5Cy1u5pfX+q7J5QA3hJE5T0WvmFbaSL
3WBgN4g3Nvjtbna0g3g2jGGznDZojqAD1Gnv3TINRKaZTKIzQI8bJPjxslxAOnm3MEi73XQNllYu
132wGbUeC+J/iml8BuAQimlwBlLpqs6uvnEjCEw1sbWLjkHMvsPnH/fOU971Y9Qop951UtjKxhoH
rVCbL15JxaOog9mQwbivdBYrJ65GaUTXflTSqHRuqS+AGvSorJdKQd1qhRZ7BUk+P5443P/tXjBI
ltLhU/ZI5yvBIGkwSPqsSwO/wYDyn71igWecbWzjxmFAcu7J2ERSabXfdv2sKKikf7zXT+XXzYI8
mOL4YU3wZjjaDbrUq7bG/OUuAQxK8vft4/i7OC07mvu7Om55jRB0rjbBfdLYJA39lIc4/2GMeMxb
8a4dfCTCabMfJzPaPswja2EeY5odCNuGqYeZdCE3kcUidZJWKhYyLZNw2xad4rQCLo1ctrEoN8r/
lJPhn/scrKQ5voZRIaOvhrEX/LH8qxIkFCzm/+odSR7dl4semaWbcyP1aN/Kpe6/+6I1s7W3EO3C
OFmLUvdf3kFo0VoN7bbEdfyqMhaNLf3NdSrAeKgvbJJn/5SFV3we7LqvSi0Nu1SBp4vhXPYQ1WEc
JIdFqsPYngrIr1V9ZTMqFZ/LVBtPNgdlE7H6S0jx6JzTcUsAG9r7XzmSyFnPdiJf+BXotKnLCZ2W
TM4au8zapIZl+7GG2TYbBSsSg8ip8Y8tOritsQ4q2BxfdzDz5QIti5UQMOs0jjuItPlMG/L1UrJ8
faYZfVHyZ6z0XVux8nXtmGfVf4oOKIv2ov0fGti3eQyrZfl9rpqZe7K4lgeZHG3mQDtHAmsO4O6b
rvhMkB7OG+3894aQzTvEQr+FoTET/bRwips+Fdv7Yju/aIPPlvEs4GjlPUiOhpe6EdKtxBj5kdvJ
S7usm7Xlevm7HNupF8YDhfMR/XvylO9mPqqWb/DimR1xER/kBx+b6pZexf6mgRHycVRk41GypeH+
sBGn0VPqOmfndceLAMGOJ8rKy+ks+rmc+pNxK38aluSriBuhAAkv/nh9jAdZD43CV7Ha23dgjvPf
mTH5Nii9cwgGx6q1Lbb2RS73tmIMsV1RvRfEFC1PY7UwiUeQatFXkkkTHbVKlYmub1RsMl7hAlVv
6PJC+KMCSRxeZb/hYW6s7AMaUmJRBw0iMAS2pKfCqZ23+3AESY6D8pvaV+Elf/0VCszHhvSUWbdY
7kQL7tggDlze8afrcOC1OEra0RGst+WdVy/z9u1bA+f2faqcG6de5h+ttlxA+PoUTr19CWvwOV77
onh40kaqS3H6dX/Z7V/WUxqe8hsmRLYL9Otnv525bvQdattUBHlZT4tvELvHUUzC4Wr3VB8vcqdK
fiYFyWh43r8od7ujVMkvZ1QGarOifehkRRWdAPBixHH1bqcq4UasvTYFC9wMmPKVx6cba+yyRxla
qpWG60Or+FagjX/ZHwfOV8drfzWoBmP4x0J4xwfG2cxUTBsl8apdGNqiiqU61QtfZyEuI7jztbDY
ZvKCFR+PTkm2URg6MhZo5CLMzJq/QBVaUNZUdFtumlJ6NbkelXq1d7XImg8hdCwxGlAoXXd2JzW2
XG9bfZrZAFUC4HC76pAlYZ3Ss8x/OzXOfxeWv+RybYRHHJolshb1/Q05Zaa1/MCOzAEffyX4ka2S
d8q81Nz75laLUfaZYJGK0JvRe1ANLL7lXu1enYirx9r5Mw26jEov+kuvxUYU98ctT/1qGZ6Vh8dy
XElq429C4XJ39jN6hQyf/aRfxpbOZ773J7sTPc5AwyOwBcTzFw1AvNmhyE8ms7mLwIfqZ1ahOnNb
bUu94rvcKU+0oR6dhzoRuGFv6NBaHuQ0phytF6c2faOds5135rcbMfOhXaNpQ55W+CJTc+R+qB+L
b78YwZfD4+c5dgD3eSUvj8e6cqqfGOJTLp7H48gX7NMPnFD750+a2hyYQ64BU61nRGj5qJb61NwN
8TWcvXd5YZeBUk9WSiVbWHQngsCK7xWFo3eNTeUSpQJf3QbUoR5KWWC7DIppzUN8oLCMguZN6vH7
xqGMGG6jBbL8ZaIsvp8/0yxqhwrj+kOKqboCAIw7BQH1xa10nOh7ax6lfFHPiflA5nMsXboY+KgL
/IdUc3m3cTaHWA1n1Wd9I5FIHfxqVYiyELbmtjOfCo9aeCqp6+4v1zJGZX1cDSjs03GwK9R/BT2e
ADkzCjHPQCP2Vmk3JzCPJiaHFjd30ATOmuYet5c3YWiI6wYIANZo9dfCj/182eOW1r26Dpc3bBTf
BiUFjnj3XoreUmpq4euQZNqLgYrJgnR+QAMdfpW53lplT4byB7mhrxslVIEvAyHUt+f8c/SVVRU+
jh6RoLDfMwormZkHMcqN7ETyD8mUFu/8t2Z9/hAEf54RMBgdvedzcQIwad81LOf37exzqjnMPiez
Us/vh79x2X24Yz+VxPLJCA5dHNw+3K9U4CjtTJT9kt3bSmmsaTzKTgiPkZpQCoanUnfgZHG23M4U
zj6TbLFTfp/BFVFXHuo7qnvOnHXovyQvyYsp84pynuudjz1K8OROqtUjSdhWf5WG48ow++2uoOFO
XjKFkZno74e4/UE5SoWNHvNzN/J8lL7KF3J4SraOr7kMxHhd4cmHulNMvmSuQhgIoKtfY5YmPZFi
kCzUDtc706eQjWCJF07OEg/TSZjmhpHGcO1vlgPTj3+oxY9fex1ZNojrDL33ycGEPA7te9Oy9v12
unEjpFd3Mfg3tDUFs/uMss9Huytz5nxKziHMdjmaz59L8/ddpusUXtXNkPGy7S22A3F9klW2LUUp
vaMlym0oJ5QRWtR7miH0Yde0ocn89oVFPF8I4gLaemU06ciW7knxPSzFn357N8ml2RaKdrdvv6mx
K3mgs9TWY1iahODctKFqqjY3WGQeN93s0PUg6MbqGblUmkdrHp7r9e08oi49j1agUL8rA5sWW5G7
zLnJ/M8i/Yx9zHOlceWeF1uUzciGo/DlncUTE0yQcVOPkiSlRHvxUi7bDLSgUi+ouioEzHqxKMxL
tzJWkLUP6xZeS0+KE6Qx5WubrqWwHBXffRM3kpG83nZDP5Nq5krTZ/vD1IiOKrXes3ovqfdMTWrm
kHE8MqWLLl7OdQaa2UIzigH96/FBiNCoaBMuiAkKLFEJCXP1msh4O9jUrxwVaXk1u2xClrrV1XKy
NTe7iq8CkL8qI4ypqMdPomYLFqXga4CrBg7qLQym/LTU4vkpl9mHmmZL1y15iX76tob5bTfK/ASK
ou2pWGtQzp5sqcav61+qk7aV6jBlt0rIGAiQACaNU4vzyxORvPgwEweRb9uKlQyvdFflIZhTnDbs
xfz0Nm7gJCGmxHjcsj5bTe/8AeenpqkYDa8TUiy2gXWYevNv82mIYY6lc/Sux56pKWxZTKgWoscT
qZ7gG+80SP+d7Ox8TLcmO5uKH/qva81yd5n9gDVZM3awNR+HbVJjCXdQGnrB7LO508mATpzT7dK9
Svy81hTFHzrtQzHsw5felh9djZ6o6bQPNXp+EqU9F4X/Y9tXXJceIptihp1cv/T5Xg7rkY/wSBQ1
6zkdbLf1zQ33Wa8zjLx8ZWVDyief+tcVfkoxpbGYIvQ0z9l6Tj3vZ5a9YQ7t0IwKuPytBRV/0roV
ka9Qj9DVlsQ5K+nz4Tf6sz+VAOhs3r9lBa2cX2yNWhtawVHl5zllO0bWg59zHftp0VbVE2B9pbTV
sy2oivfnFKCD0tti97HQOk/fZ+XnkmDiCxdrq5RDwUthQDu0aT4AlkBKoFSHYjMrF4JCID3HM7Kq
Hakg8aYWqrICQ7W6eA+AhBLB9rFTjTq72mFwLQXDM9cxqTX0a8qEjdY6tAH+yRtrqF4xiqrLrD7K
+zrc7uy1XNS9rY+H97d5VUkdaWuxfYL+RDmT4aBVM1wQJD7Pcx9nILxN/1jqjz1icPxNVC/wrjwK
+CiKG5dJwAfdABmVlgGr3sZf84O7IuDocpM57SgCUH5wng1RNaPKcD/yoe1HcJ5Hs4/wucl4NS28
7exF3hY2Lc2Ebs+yIg87btES1nJxo4HT57v6pLJqjhjPmc7cytgrCiU8NEylP4E259Bdrv9ofZWL
VtvSB9ApvR0p3hwprCa8nTvgoazzaic5dDISJn0rDQH4y8qmDZClCqPKAkqRV43ZU1wrwrVWlb8F
GC7f+VjONNB1azPlkZwDwsgoCSTPB4ETa1Tx5ppCOlXtFGcQOgOkU5XGtf+t4Efbc7cwEelkNDFC
odDYZYKxGblVYRPairUc7utOGDUL0C++8jGdObG1Txkii5wuN4zmDYtfodoGWLzrHcf1c7m2/lY+
028o3utFWw5B2DYrVBPB1hSwRhztWEYP0/1/hmPVTCVOcAygVDhjWRIRI1vvuu4FoJaO4lSBb5Yy
BpTr7sqiUFuKOkLvzkGhqapHJ6pKp5gT0Bmtkl1Xel0Kjkq2bN14mtA9YLq0DFd0i4l/aC1KLdZp
bRj3dnTo5HuYpYzYXNgl9gssmkr9Hg/Ls2EpHqrqrCj/yXqBZzaNS56mpvaAMD04TAFbsXE35+x9
bS49WnS0rNqbZm5SmPByzxSFVCn/jZEWcFFFKqBgmbVuZeeL2uL8shidqJIQwFnT2I74RrKNaqlx
zjhaNiuiNNfNgnb5NbRL79rldUC/VkWeVioaIsonGrpM2SvoQnaqrna3xDnEY66s26IRK+O1ieYf
8rfrLGjfgtGAHR9bC1K2W57kmJ1IzfHVqu08ZQJJP7QEWgfRPQYVEhWXeDpw3Y984emAcKe5GAdk
Ax98IzPludg4EUtw49aHt6jWNwvlLFNsfS5MqFhnL8im4/KKTA75fGrF29Zi9bdXfGCYpacheRQL
XNLK7c5wLZLunHU41j+qr+xQ6lFlcNsMc5XBsTzMUs2CH16Hi/Iw43D0Yxv72VvHdMQLthr6f8L6
emUs44YxLiSrRVEzy0gqQohglMDG0TEMHfoy+6YuQtQ8RM0lctSluVAXqjaMqNA4Iu98nz7NyFV8
TAbBMC6zRvGrKnh+egVNuzTA/8I0q7balQZHTbYdZb+sBGbixn5UvBdr+8mcrz/XyJbJoGsHm8jV
1OTsH5bMF5BLz+dSrejQ/HSaFHiIpjOf5NeCYOdrRQNfGbrVKxiBHYQ8jEGAQfjPPNu6SfYiKtg7
g8dz7LM4mI4W/vKVDnfVulppbq0ZLAhFWqYFu2vqUSyp2PDUz1FjpG7/QGbM5sMDtwvYEmBf82AG
2LYLszBMCKYFXZXd01e1Zm5Al4AY0VgxypLZuUs2LQVNcBV0lABXoU5/hQpRb38MHBcl9zW1QdLQ
gFF1B0TBGoGcQTdEdpvc3276xsNdHxdyHTUrWSk+lPvNHfpRAUEbhaBpWb0A2Cetc1HKQtsEOT90
TpOZY9e0yKw3QiqtQjrRO08STFKn/PtwOR5Gt6czHetNe+R6bUS1oocVFDNf62+dNyjB6IQ+7+dm
4X38e9cpFZD3ahXggXrux8XmVy3SnXyoL6/17GtWlypT22faG+v14iXTj7a1DI3JIPeWrm2JPLx9
4/YSN6sFxZHBRkN6mItHxS+fd/HrXmYL+wCOPIwuVQpRxmTeMKvBvF6KGx/ozURGkJUfBWWEEWXr
4c9uelGHmJ7Re2LPLNvXrXa/Pe1VXU49EAgVc59piPWqjaxgcfYlA8hYw3MQ6TE7ncj0fGo6FaNI
neBrb22Lb53bq93N0jmKWG8Ql6x9nfCV6TP7Xti9mHDpEbBKaRV/2vXcbTcD4zb/omE/sJrNB/ks
eQMcdXO1aV4tDdZGvfLylzs7+sm57s4uK3J4K+CO8bjpGRkktviF9x0yLgb6pKyu5XmM2i6KXVNl
JdQhvPJ6dOwt6Qw+4ubHDhKk1JGv3g6M0P5seu5tl8TTzfubHfH6t42PTdNFIWhba+xuDdun3Wqa
6axHmY4fM2zGiKbXzUwhIHhd6cOoHLH5N669eaS1TCrU9uwl3sI4bvn228z/cXVmy40q27p+IiJo
RHdLj1o3ZVv2DVGWS0igBkTP058voWruvU9EhlfVXC5bEpA5xj/+Bvm5c0fQcL2AiuNFGRpfEP3w
z1N2/D/GprocDftp+ouyS5Onx54fl77rr1L0oLwpGfXExjk2vhT4rlBEr/izONjokl5MdgB3LNxW
ilhiIaiynvsS7CgqUPEJ7Ou9vrj6q3aFeetQt52p1WCfdUuuzS2lhoMIESgxXuBS5XHnja+3Qw7W
x4d3YXDpnNhZTlCfxF7y8Bdf7CXyczdsFiYix9B4e3ASbeRwfL3j46m5EtECfP9o/pZfeBR4DurP
O2Im6GTOdZUXr+mHprqXfXfPnWrJR8RVLywiBp1iz6wKX2B+8Vv37CHml4P0gxKYgpnbDAd1Mtpd
XqcNFe0Pz+51lZBMi/3V20A9hPIfV7yVdcUlN4ePKp7rx74x3dvBoBk9VtmrrqcRvmCbEvrkXtwg
mvBN5lbEOFTNlhRI+W21eF7hXCQ2Z/4tVZ769c5nwYc1f6QVBSXMI8QhIDFDhI2s9Za8lTx9xNnW
POCLDaIpprUoQnYF7DbXjkpknRjHkjeFXv8G2+CbXztvO0A14r3XJDYtKAD4NLz0yEvj27iRMing
v2XKewK/tmKCrW5OIKR8l35/LvYUu+KhpCrndUrwbmgWsJxPcZbnkOiVNXdhk0WaEVE76trLWVpz
QRe4RRPTgMjafcdat+6DkxTcAPfkUH3mjTQ08NytvKMDP4rHn1UfaDuUHYWqaFRQbHBcgXGj7/wy
X7Gv5fcA2vBhgZeXXt6xuXCfUVJn2XqPbS5TQGxpU9j5ToVe9RFZA/7ebFQrTqFRCth/HhTDfLLn
I3U0B9pZ+XUqNu9a89xz45DugT4GoxFeuO2s8PolM/zCpAU2349u/9gMZxyFpPon6a5FhUQIKmcj
vENCDMiPcxfbwfYkHO9/1G5tg1NQsRt+/iFRQFkebA6swVc39QO7SzDBVdXnzgOAsPBMUtzH09M9
4i6GXPJ1Mi8oYaHgVkft142ByWdTwXL54UDhf6VISw5tyV70xcMkfxmXB9L0wuHE3D8Cu/mwkzjj
xxLKYfPpCT9i7i3uiuna80V7Yee5HWoqOLGVcWewW/DVZONvrzt2oBX7EkYSXBmbKDFEa6/cWtwS
PLmnfj/ii8/z0PEQqBueh3Fn334Nw2Z4vrMh7XiC5t2LU1WicNnjH475P3cPWwa3EYsthX2CvZW9
dgEFCyOk7IuNhUKhtx0sn/naESdCpAYm+PlSzpd1LVbPrf9wSkb+pah6qdjP7+dqrT5zjGhid9TF
8YMHOX0mdwWGrTXs/BPpFQSY/uYwFZZeAGO4ASiexJ+Rhx1JMSAoorXi6++rHmgQmrAqKl08V2ci
AlwEOkgcibTGvf/GkwjuS0h3jFf/bz779Ld8xaMSd8rggTsZ1a52YAo8oMabfnrxLnceHtXYWUxN
jfmvqaHloN/A009PNjaWlEc4BXQ8BiXU1InwfzLUPzD+xpYJvs95y3k5N7l8Z/qeZMsFhP9kWd1W
hr4qmPmo61FdP8oNddK458OC4HBFW9mvSuSV99VIw9OLie8CssMdF5OVJC3xoC+xzYJJMjUv2KSx
SggDcLKm8meufdDAUfgMv+mlf0rIlOe/pnvp6oTz/41vvgR7CrAp6oB2m05txPgZHjW9Wwmhd6lP
FrQ65QkCSlym8gj+By7FfKxKv2IUrd7FHFrRYL2gvxJueTh5sRAXGYGJkBEjTALqhZJvQf+arh6U
/Q6Uii8VKRxaAVsY2RIcYFcx2mvYGR4TaUIFMLlNIKFMJrdGDtMC1+XIGl19nxAq1yyhWwAA3Gjb
coIWIrgWX7hMlQaTjhDrrawNU5Le8PCCrUHBLjpJPhqoa3STfDp8NKzSuT3pdnxDCYhJBUFok/wO
7hoefSjwao79uIVkPF30ydjaS5652NwGXG9uZRYfGvExFvYg++QZRslwFLwBzW2lJR+RIi35iHRp
aQpHCWFvJx3yF4yde2nTodx5bIzT5jaZaC+aNTN2Gk4+IjSBEOr44S4ADDVZe+gPKWLWMSaCgphA
07Nf2RtzE5aQP1x9bmcqcemV5hNDbB6JDDI4EWjIdOi1OUPhGtJ4oUmiKp8c3mjG506cvhPvAmhn
zRpqC1EXi3GXFTtCynjokc1cw9kD26DagULjsjFjmc0v50m9gFfAlqB2HITjOK8ClzIbsKhfwTPk
meRX80w+mr95Hz389CtFByw+zOLXNvYyQBkSVTaYUgXnnrKP8q/0qVHpSIwvCs32kLARoFVJIZwR
FQU3hG4YHEajVJ0aYqZ6M4uDWACIHP+xOPb4roA9wPchmfEg4fxBZaquJWBkbhV4k49HnJYubwzq
Sc8U5B10iuYFdCqHEiPCVezUZ9FxU8fPpTxWauQbEFFjUoV+QVHhxVzJxSIFkffpXshS+p0PpKA4
WvFcHrlSXCS+h9dAB8/Gg9whhc+FJ/4+TTcn+KI4siMlHLcLZIausicjBMoK27vTgobwcVeQrfjh
8J/nnqtFRye0i05hveGrb6Lz0Nx0y5cSTpRBqNgag2ojHMHAHthObG4PT3rlFxPE0sKgQbDDO5Q+
2OOyZLexX1N509238HfYZwf2K3FC+zoMLfq7By5HgfkKYMTnzRu9aT/34xXAh7fkcqZfwbLqkDqi
FUZqonkEsGB2ASI6RvjJFSbWoG5F88itAQm1U57zfMmVJC2GqBjeC6bYRiI868FKxKejHlu+U12S
BzRHAij5lw2cUvHpKYcGQwvUL1xDcO5yc53YZLn0hDEd7x5qK+8ehAi+AtPCv1uYZsW4aOOfulEO
3CnNMWcExVW8sPGIX4ORHaeJ3r/m5MkYwosdthq0svNEK8OVkmAJzhcUneaqMlfnAjuQldjL4Jkx
Hl1C5DqnQZ7+DUQyEd+jvIfJi7csgSuaYMToBDndgLe4Jb3LoXKtP5rE6eJfQL0B223/Oi1cTIwi
eHRBogaaTdZtiLdVB/oMDTPq7m6DRRPGts2q+yPzfSlFMrM59/L6kFxMyXD4GvJtk2/hbl0/RjBp
KP7n3RUf1kYIBEQqwhVxOyibttVjGsiKlKYv86eFtTl4NZbYnxoecaKQgrF9c38sVAoEXipMyd1L
zzYWSwTQZ67U4MbuaD8GqdQ+yUl95pfMIaCf2B7qA4NkKkwJvfO3ab8Y/s+dsOMyTC0adycZnfwD
GQPxSAWJDmLm40ro7feQchVRmOmTCqHjX3/QA+u/FnfIY1Rj+Tf/5MrgO3HPH3XxJW9bzKW2CxC6
+vNU01H0yYHvfeGjD0Tj0T3W1MxzDMrKADViynZa05tQcjDXoDiOVjSmogYyw41WRmMZUwE+bFoQ
6+2k/iivlLaU9nSbtPxDBAYLXNJgcA2XEMYjQ4sLqVoCjeVBoP3qL/BjYu72jKKiPPKU8PjDw+5A
mU/oeYhoGXztVbrusD5aMvccHFHnl3R9Akh/HO4MVB3jjZdNszXFuZyRFK7fBTWdDmFCBuDx/KrU
iMKST6YyKCgX1PsuGR8VLpd4iwclbuE+ZG+UVM6cTdVj/gynSBYAQ/4hg+A1WMSb/jOG1HGXuZbs
nmUY46F5Dk/TVdDsl/M3kAWLfir9oNJmcNCXyOHI1QVbZ27A0IB8iuSNVJe5p7g8ItMQbWfbvfYH
3v682DhYbIDsfdWRnUAR9da4Zx9k09YO1ImcE+w0s1vrXL7VadimpKWIfKXcgG5IWyN8Q1voa5do
xMXCBmflhIeytGSPhlqYDK7X7/ct5lgj3+E01IkHTgkd/JTqceL68Qs5IrqjcLBEJUd9Ly2pta5w
9ammKAeZTSOe5gkehX0lYQ4Q4nE/hR7LsIHBQ3YNWByWV+mVr7P3AGxeFjg13gPQ/5Ij20HLcT4I
W+WiXS6uy0SJFTvqUBsmTvuk/NqxFeQX4SXKGiEF0GAhbaHHaT24nBA5q1EQOTNyZob3E+QLbAi0
VaISv77uinVDrH3nV2944PW0r7nflj5szprjs/PvYLmqz//PhOAyrezmZK93zO/ua+u+xsII/yL5
vl6gPWGhUATzlZx6sgBA/6/dIoy5x0XYL0Js1wwpvHzM1G2MzS4fjLbwMpMbYUsPv8r+PU95GXUW
bJMMZ7ByEu7jVSMI7jmsevs3PI7TUXmsYSRliU9AJPrcAt3+s/mlXahNHSAIqC/M6GxwE3hQ+XHi
iEBVgPoFRwS2gmm6E0ckYee9HbFkYYXQNw6IJA+1sGLDO7VwcCjozQBOOLPUg+FdPmDeM59tzuGC
Li+ooKLBoeFIjBYxJk0W1odPeYlLhmAPQmxnEbQDtx0SAb6Xs1c5czoWs1MY8S9w+/4zRsS/8vZN
ZP0P/L15XT6uiMawvVlwfgqXwNM33S5W+zc38finTRvfbkTfCI49nzGDWfg4BApA9Lt8k1rPujEO
TtyS5xYwWxBRGJz8YqDN8m2XV6ZR2jr/tPtV6Unv64scluX+umdkC8NtmtqelIWTHfnkPqDIqWYI
KyHTV7UDbiGUDaiI8KVq4QKRPRGIVfhxjLtmY/msyoL/HJSWfy8dNLKQjLJQQg+Rhfxz0wr45ywI
kuO0VIX5h1glKZoQM7HY7Q/qJyIAWIiTWOFuvSNqgTyAK/wZ4QF4+d13tLuIG2j63ZUtP3wciIp6
rGVEsNmSrwgLyQAQvajKLHQJWHBlBxa6Hi61e1WWAzO6cWN90Ur2h6vy3B8AZsFk7x2t3rv1BSzR
Hk7xOwUmC3SUqtriaWM/8FfMS5yHRrijCLmbZ6GgHfPsTaCME4Q3oxogvqIGZYPEb4K7Rdsbb0Cx
jctpwlp81QE98yj/kb9UgTpaiHnBg9idQU4mUNR6exxGAVwUIWdsIt62X9mM2KHaRekHs91MF+i/
+iXJnvU2cLd/GfnxfFQNr0jR84u57DwGLKjO7uAxvkwjxP9tR5qjqjtAJZCFUQpLE4pqeEPax8C6
IAZCIE0g3wJpKveFd1ojiVTWErRd6DOnQJwh8lLDL6aJVoMacbZeV7ywcoLFwTtvB0X+Uxx4Z5ni
XdhOT07DIfI41ClWlDA+BIYI6MjMksPQYvIOStDXbNYOExLs55jiM0bDpEicoJS0jC37A2cwmCmD
iaQX0G0FwpAHc8mr2xs+7ssa1Jc2QT1/gCoJCNOj/uQ6Ox245nQt70elAoPGwTRi64c0bmzaA9gT
XCsxNCEESFTRjt6LOR7n03xKk9ykKvSSKPhoYLBxCBipbYGfGJjzHbxi/nyi+mV0li/1atkGENk7
gEZFtEAqaDrnKTqruUciKSZTSVx91qh9SYqZ5toJZyV/fbcgI0wjbujkpAbRN2JGjTSsX9X9qu9F
m0+3qO8Xy+44nU5NTtgCB+9WP0i7C3DITTR0+Jmz6OZGpHTX3y1z4t/kCOhYFfBDwTRKF9ttnM6H
I/jD4FM006iSpcWhxjIZSwvPZq0WnX31Tv8vQRXFfK90LUK0RNYQXtsG/aws2m9ac/Vv0hAKB3n8
n5wffHjgsKNJOeOdSfwhD7rhz77a1Z0tg9GMA/sjwSFxPb4yyKJiAINcfD1Ob4sN2PZiI7Lh9szh
H3txV6PsgEW7LEEBCegWI4FmqeA2AWLFn0nn4nkf249/MGC+oAmoXYKc1K9CpF8dwVkp0Fa5GBqo
GybtAt9vyeblboDwCXBHH0LJR7WVN2/aK3ULiPE7FLaDBHGMl5YfKbnku0+V2D98thow4n1yCbtn
wGYoD7e9cn+23tgcGMixM8wLaBMQqz1coXBxvzMsYyBRA5GKB2IORIMJwaiMaSkDeeyPAdte0SYJ
ThyMTNhv4PFrhhpzXp5nJaJoZQAFGNx0X4+DxVYyESz4gXceBV8XdfOAmEoUgs2tx3vEMeCZ9CE1
9ly/lU1wPwX2etV/Ml3Maejmahxpr/bT/M+8kQkilBBowwyGabOPjHQWm1QljItsX4hXNy4U21H3
zN7ImjNA2RtZbIzGFzCyilifIQrMMpLSp76O9/u/Wzu6u5rZhBgcVR16E28G9SjIqAEB9QTmNq0L
6Aldg+mhzVFNDzAFLAptDsN75DmIL1oEO4ci9gBteVfpt4Z++pd0ZqbtXjgkX/WzmFQAXgOGLqip
kNFjmoCmGDJxA9oK6j48C8yUW4Y0xLOyvHQrZnvXI5eNSSdCiC+uIXFv/J09CARbrtb5O5ccueXr
KD3fxPY3UHLj/g6vOuh33CXs0tOcdrCf+I9sZYxiFGWt7NigFGyqQm5g6LCll3bcKI2+grnRwcvr
IfgK0Jt+47J4aQ9MLUXyqwXnn/7iYYUp/nc4mT3IwYk6BrGYXoCyYtIOOgOrgL+a7DMxKhWCxVJQ
sjwmEICUBlaZxzAaklDjruW9/Y16GoB4iMNy+I2NgNFA2vCkQsdEagOeVCBtxEmBtNV19EjCGvt0
DfFzaLeO6puYmNGEkuuLsVsZEeA1FnGHOOMsEj+KhvyUVVoKo82zDR93Q19aYrfNWImADrRnop74
PyUFVYXlE910JYXl37I5UBBU187L6CBcQr5UgGBngUQVgqFzWBYB6z4pQYQYZMqBGlGo/xODkAN1
LZmarv4TexptZJqcr/j14xW4LqoVgg/ofOdsRZg4YTXIC6+u8TQmroaeHw3AKWhMQZBmnVsfx1+0
0kICSD0GSY8FXXTmRk+WnOV1Z76hjLAmNeF9n1Dtyq+iIk0qIVZOpGdFXppv0PmY1cwGWRLsra8n
DCNbUabB1y0nzeHt2Ah5cTr5PZzGyHnC7RlW4eR03HxCdIUfKCQWiMl+ahQGnPtvcMTxW7cMoXOE
M00xBQNNr/5AQEkiTY3QoGYLEdyjbEPj1/gCEZJ1aDMXRQnsb/kT03VofBT2CuQy1mOuOKkvS9zp
MSPlMLWXEKjtN2Qi8PqwKPWU2iGxC1FYj51YsawXMY5iarrEUcxo4xPJ6q2feA4MVlRnhW8CAeQ+
XqizyTg+47PJOHao+IyjWq+QvX7DYTQ0EQlEHBbXhZCf7LvGOh3iIkGXlKk++lWWzvx14d3IWZ4W
AVjKlpJbN4NbE8BjlAZkJL8oKmce5qwkqWnE2WeNT4vBiO0TO78qpx81S+Nt10EaxCuBNo96tfhA
2Mp9IpS3n3REOKLNHRHtEP/4x3w5vz1ukGOji4ZTDRm0GKhFRMqaJIjhGn4j4QJtnQf7h9CHnvFH
slnIgveDwvHCA/tyVTbaw6O35LHkK+gCpxWbBjABdRQ7EXVSf6BmYS8iqtDCxxnal8ShLZhdVBuI
XoCfARjZOCbwky20EbI40K3/8EpmGGKMIUwYl1QbqCaZK0DJYq4ww/dY5ZGlPmUMsh9w7hNnI+1u
0HQeiDGADzdEM8CpSLjyfyH++yUC3WcNuCniYHhhCCZAMNSMiNxQMwKCoXMDBEPQiMgNEGwWNCJl
BAdDzfj41E7O8KXJXjDLw0YoSRQCzNA6v8HBiWONgWrnp7ZYNXG2nW9+46u3wLJD9hpdCBplEOQN
cjF8fcfrpus2tfFfFILnUDzCtUX5VRLs5F1K/47VB2S8xLsSZUoacA7ZlOLOZ8vh3uTGrL+tpwQk
qVrxFX34+c8NO3S0k+ddiYtDjRe6dy7eLLi0d8EEvlmBXHv0OdxH6Jwxy4MYbKvRgxtBCq0uHIsQ
hX/icl+zzEEs6+eWwKSiz4+4T271E8KtsxvXWiRDXlXhMG5Ucy2b6zutOi4H6FjIuPKuvJr/rQV/
fMB5iLkDi3834R1xu0TjCzPnq4KdnAitmLZtHf0F2P2jKKIb7KciWnRRv4haYtItonrdpvFKfatn
O8IKCC9IMdHIdo9sJ2NdwXt6vNIZy1NnPNz/tsX0xCjbaGSV9POGvrShsg7ye4CWXDkFpyl7TuRB
wKlYIadQ4755Zxs7LYRxILZdxlqNxxdEGjyhrFQCB4IknHVfORObM3itCzP3vldLwoi8iiLhkMYj
xbQcYrxNRFwxCj58kcVY98Ecwdeo4UHjFgxznGtJuKdMvoWPaeHfhmPbZ4JY8VuEpLElIC4TFPCX
xvwt9Y5shlB/lSFSzhjrRN3TeXJxT6KPA7tKE7Nd3KHSwnHCM95XVoyssbMQSbjoaE3uJgh1ZOEm
Xj4lQZS5TwzEiQnukgQIbAh6nAhw5bCCBK0AwW04vtxhujq1+kaiRLXY6mf0t9vx7j0++Ew7oqx7
YSyQKivtsTI6LAFj2MXshwt5BbSCeP5+3qo/lsZmScnjLRjtobSkyABMOgy7O7wPnJqHuDFjuVo+
oCA/ayEejg/8cWKUXzopHw6sZ6MPRvReGC9dASHCTBEqgst7PYBHIBJ1UIR4V3YbM8wfEcxpDBqx
PUP1oTYO0qX7npMKcyLEG+ZGRyRULevbqr+tJJ38uLWxa/D2EPb5QsaF1mOjf3E5sYI6XFYcXWQR
IwgwIUBMxG9UZV0dVnthhETODAjt/sZ7wQAJxip0cJTmUJx6WPVL/ov+XHk1IX+MjujbMUkDRkXq
wsQIAgtgLDqXOsSgvbLIBg519P5ssst8zZtdkOqqoD47x+ZGeuN3gTcJi+z97Yg3/X9qi5rcBswB
mWDA34SVgHIKpmGcycLAHHdVvM4wqsXrrJdjnJ4VOc7tuLEiKCbx5SXndOcjesCHXub4uzg3BE0E
mmEgKmvYJYYssjHzM2VURDamtIjsRaTficLCnjjGaArsIM77+ExGKp6eeozXxWIQXhfysMTr4mYu
83yVmbCLllaG05d74hF0i0WMVht4hhQHAB4ZeKYMgWfAdha0KCJ4gZm14LMD0txkGAKwr11OWEXx
e1I2M7EI4OtwBFKEC4y5BZiiFOKPiCNTiqSNMu21xM48jDl2xiMuuuQMC/ozQn2xqOh4MdILiZwJ
PgzA0WwNilhCsqD4Ly0OWRH+G5yw/FUHtlB82RThMqw78p3MP4cUZOkbZzEL3eyMI80OENQrOv3P
pDzIgddvYo0vB5Sl/UvuorU1feQR2ErgbJGRBegYf4u+U7U6Va6su9YPwB3f0dQCtUN1O0NuIniD
J/H+N41m+CQpk0XKJ9sZj1wRPYFVg57zVgABb8vhE+Vc9/mE78qa+E4fwe6ZAJ1+aTWoVGK2SkjN
vHjEDUJtca/FYjdqPtmKRY0itj80KSehbKBGaSfBwox3AtxJbygofdvnlVLviO0TmS/KpdtqEOLf
uy7WrNOjHJXjg/o0hYcmXaiZQTaVQ+394184JPImtE3KV0JGOKkZQmSHjU2IJjpU4+wb/w0Wml/E
c7xJMMzzmSxU3iFyKX7R9D7VpzZK35g7yU7Th7dSqIAySxj6tM3/IHs4NBJQirInTQFO3YPxRKbz
k/XZRo8alYhbI4gKZsgQiQVV93/iRI4RCm+SHjEV4nMnWlX94VVlH7wu1gOPIo3In+ULom81ZRIV
ocYuKpcIG3GPFf4C5y2R/SoW5y6lpWl7L+eez2lj6xvsYO4uDQKOJgxlcev9GBUBjM/e/jQPF2hm
lQDGCyyuVgk1ciuOWWDbHLIfty5ZlFOthytbiiAXvBaolwXUi1rqzxWrLypLyKDO7G9CgTp/fryN
dgJxZzU1CpvSO6gxIZtIpYhoZ7EtIkgituR0nJRjHIK0C7jmcSjC6qX75PhhfAoaxcSdeRR/GETU
qQ1jSLgiEGtagX6OW9ve4n3/6WNbqy1xshlJWdviMc5Wxm75f4nbmh7gjo15c89MfL+Y/N8tmLgj
/A2xLOgVvwYsZ0/h9RTKk2NeVv/1eZcYjCElp9Iwgpa2mERqUj9lLp6ztI/5D755FwIfL+vmsjbJ
Fm1d5XcGtghQpHkll5fxKNu5m70s8IesIjylk70tWPFhAptjdFCrklPy2+0qscMO09JJ0qyjK2Yn
gi4Rym1oqY57fcLnERPv7hqw/ssdkRjlgO0wFDwLn7lG8zJEgNCb4KvdHP3tjHDJyQVb/lp6yyWe
ZAX2Sa8PlDjQ/B4+CRgcfybxtLG1a7wbLBf3CiILi34SLqG1S+MQ6eYAZuhoQ6QPEULUpIxVM77l
ywR+AyzCZImf57lfSTgDx3B+V47PtaXAma+sLZTKk2Y7oTZ84aTmHEe1qYCCH5G8oupElIbOHF2p
kghpKXEe5RBogBtEI9LlY40aFCCLeoD1/AAr2+vG7a3YLsatMW7bZNtInNRbu9gqymbx2Jj0IM26
WaxP1soaxJXh6BUbZ6wmjnveUIDWIqKnVFbJeYUj2OO+RPbG1ka7iP0XdzhNGpE8BRLjDhoAulnu
8SJCDMyNfvqgg1RGglpCFesC6ivop6/ZEY1dyxh/l5xWWcVNFrZ4uGHw1EdUqdoi4py5vXbQ7Yug
KgK7FV1/pwZ6G1xy9xeD/5wkVlcvltg9aXqYcY2E77ao8KntWXC7d+mSmCnugSm4dAMtvDSCygga
6OS1WBrUoDS4TP93LgvvjSuRSq71XjypvXDfwRG8hqkKrMQoT4QIitUQ6varfcJ34JO/lTI9vJvi
izDZg/fo2XJI5K5NfVh49WuApw+GPp1FU+H9fz9VZo4z/VR+CD91/jn8BEqEKxWJxMRP/BCkfncX
l/EUIFAWS8bsUPcMzOb+4GDO9qViGkOWng9KwrLPmJAIjIRVliIqrbVQZLhn+ifaJpqnSheL+nUu
YTsKVqd+5SdfPKH9uqJDByg6AEYBOALnMWWAe1IqnwmoZbpBeGI8w5+bSRsKdtqkDZGq/BAZkC0e
3HDpXAgk8Ob4W7EGAgepAp/+Ws3sHPA+RrUkGdKnXt/pYTGH4StqAaQ6Vx+SjV75iwm/niFsyGrM
GaGAjGIsy2qIKH0heB36Fb8Nqsds1SJAsDOK3fcCxIoUCz0QVDfh70NcBqTAZHuRt9XvdFtYMSRC
wRlEc2Y71ghGJMRnEvgtoR1EZgKQX5azaAhMXL4sgxM7C4ii6ODxY4EqhW8a+h26+LuyqR+b4bRR
hVvSOrXd0XvETGyF1ztKIqmKT3UMrnYiMh0qG+mY0ByEaXTQQRuR8XUXqbrg5kQN25JH1HCBOBVN
uOYTNXyGLt4R/eXsqPEIyzawL414WtI+0heRsuAAjHlgBrYlvC6fCwKp/1kHCd8gyDL/xsyYITBm
JrXyAgT/h3vLxMj+m64YZu+UmcwPLnZVaPxhIE2+JQPp/MK1921Uctxl2LZYYnHTnf0e2zGbN7vG
VqjnXm+3Rb675LtTvqv1XQcLxcNGiAVKJ0rDNrhvTpIrEL+STFgXTtQdFg9+e0KBhQTsvh06r8OD
Fqyf3NNB2D5p7GHor3DaRhiC3heF1SCuKx4+rMsYEAh7ruDK4crUW8ATscJXK7qQ/HmJ0ojbgVk+
+DHeTvNCHDaiLTqJfEjIlATjpkagYgUO0WcMoAuygDJYSExYEAMDvI1aNhkRiDtSzSH9cu4vOOwY
oNMYqp4xM/YGy8s0b9F7Ru+NlRcMttth32S7rAonhff2KWc8PiGnBrIjI/4POUVwQYT0/WtHeMBF
Ek/2AifTTgz1G0b8nZjos8BQGeoz0Z+H+mc65A1j/b9eOFPZnYO0TsU32XapJYruue4eGS9T309+
jHn4+DC35BUJLw/wuJ88/HObotguFXYKq/4uUNGHFiPslpNoVJlSh0hbCXGrPmegjoIKxAMsg6IU
KG4un2ffGirFEeEmqQCyaLMpSfnKINypv/9zjAM+IEqSRX0/mH4nNLvMDUX00d/M8F8U96K+R61K
0iD59XN9v0WcfAhfSDjC2gbXVIxQeZCAipljmEFDzYEk/d/AvLqhbSXRNij7oMKPSkB/Hs6Rs4Vj
uwhoYulcATV1/N9ar2b0nIkMgsuRVpTWGMcOukUmNTYdj8gSIEj8QIs6wHijpZyy6kEh5qz6GqOr
LLbHWBpjzIlH17GcR702040Ez+/Efb4hYp5Fxg8lDYdRsWuKnZRsB3mLy+6ZSORqI8MFvaylYnU+
rYZ22eG0ZEeXAe6iy7jrz4Xij5QJYohXqrXUtZWirRYSyjWlhEEfECMvqQGpHKqvwh57kCXCAxTW
5CMOIW6m7SCWqocyzoYLB+MP0kQHLG7ChM5PDw2y1nsOarHkEneJoMVllNE+nHkL23MOTZg9rvmD
lS0L01qoQ7jiQh8b4tQGwXR5oQntFwwohi5v9yD5qJCxmmIZkstrXRSeOq3OAvUSTonFa/VJGwI9
hFq4RC4YaxtoCvLuZm3LPTVQDZxeTC5AWGJDBeESMZxk1MJwAWIJMr/p6g6705GqGTxBeVb0Z2Bq
K8HLDDecA5UImnZwnB41JEhTthzwOwASR6U9kF5ektAYXU2hJqfUwsFHeYZf6XO/YMsCYk+SLOX4
8NcohpEBpyHy0zzoYarGFUbtgwvyAexRZesuW7cksqlr7eH4OGDr2LxgqAwDFJuxyr+ehHSShScz
+UvpFLFCUM/A6IdRoJcgeIb4yY72biGngo0JCzu2n61sTVIA9uzZtkXHNoUUEFVATkGGbyflLTQl
Ru2gsaqD1zTJNsTISDAzcbqLaDcJRlPx4NmxVRu49rJbW47+vSggWqyhD7Ywj6C9PkqfcqBAC4O7
uwtySiznuQNedi7dcVyBDybZk73YJfUOXF/nmeUW0sOLjgtMBH7AwlGzhBfSOXmN1tq9Kiu+Wj+Q
XOjryqm1SxkNND75iPTT0GLww1xRHD9hGCmafbgik2fkMBk9AqfPmwE7AfsBi06f2AoWjXOGUt+v
o9tlczfXWCKo4AIvuBzM5rQ30mpRvdOCTq3Z4gfWjPIyPBVqpF1pfyMmG4xlLvCUIe8hV4KSkEXS
ECVGhDNGd7CgfHQeBhssFdoDDFgmk/gIpeLKEkbGxWVxZblm8r48kX4iwvjI9ZIA+pUNaldUshsK
V1z1KryHcSBuxVl4VYO2DRhXndXJVrNF8R6cORhfEphq0xTsm839xD17/utyBqbC5s7Ozpp39jmc
d0Hbi7ZwC4jCzgqIAl8JHJEhxSdwI36nNzyL71ET3thDyiWZeCoHOQW1vc77TWZurpfto92q+hZr
wJJQcSdQIuZuhMgMhgvV7DRi40pIBVg5SeMeScMjzJYiOKGLJasTiKVVhBlgQpBptlp0aA3wX2ML
FbcDC6DavAtTNHpovmKCwGWybmuutP7CcXPyMGoDfmdIh1GbmAuNIiZvHsXgZgzGjpux+rl4gnoF
MAScgn+F8YM/crHChkSShecIpmU4JpGXN76MaCgZb3l1BM51zXBkBUCXXDyCxM9igfwIkAdXrE8M
NQC4/uZ6kuoKeCb72Huu8TYDQ8HbrMRl5rY8fXCinT7q2VOEURsDYFjw7o3zEcIls3/513XP3dQi
9IGrNHkCzZ2dGOsBj17ypcm0fDmG2IlhN8Le0hwAYtPJ9AmwsBGeF48Hfi0C8MTYZGR7YQIGh2zx
w6t6RBMJz/pFyjKwOqZqfOWxYOB1mXCeXF6BcJ896TfOGyovR9matlvgSADXUBGHHAZBeKQh1EHw
Jex7gH/TEM0zk8CnYpVuyHImYxZHZvGx3j+6T8xB2Dxymj06Qfijqoj7Md+AzUnIwRPVA1QuD9gq
XRKAGvh7Y6h9wS/jBZDuw9eap2kyXRrg33zh8WKfI/4bQH8qzIUwWjuv2yVzL2GKB6A3L2aQrBnW
k2N4e0+5sJy73ZeYValNTKNpXlHQhpmMSa9zN8QPPJvk22Hhu8Kqp1wcbuAneLhisGZw9l9BEwXC
/QEQzKM8pU5hPdSiSoPlDtkGshAAMh72/9b/ThX4JKKlSLaPZJvKW8GTD1oMwNC7TAla5RSXQVoP
5gXEYpDvE3bE2FiEoUdFHgG8EF1BbsUJms6OL9hLsUjYYJG7Vcgi++tEmPglIg9tDtUyCExDkDL6
vkG+GA4Iqocmvu5FEouFlqViSvA3gaC4eXe61R8CDCCqw/iHrbMQiBApOqSDEN9Aig7xDY+L0x/v
WD7CLmLkB02B1zZFzfAiyJkRL5y8rmdONcJI63xJaOy1/huQSmjs0BAfwYnEKSb9SwnjCOIIQ+sv
UCwUdoIWJfx7uChMcbgiI2ZenB7HecLdpf4VDQXmZ4NY+BVl1fcARwpCAye9vw4z0wOwl5leP6IW
Gu8YMd3RSVgXMRTz+yCGYhA22I4//Jw+QNKesGGxfe2Fu5f0gczlr0X9VAB538hl9thteOYFAfGb
L4rMbBh22zQtw8JFGkl0PuTh7UO9rQ2ZtFBk+77OzZbjRMsMMsTVxtCeeKhs10DBbbolhD80qQzx
W+yDqgNjB3tKfdGe1d2TQOsmRAcLpvyVsRWl4o1pFYoIMyLElHW14oXtECZlwOUgpDKLSbMgtC2t
4nMV51V8rUSeCWOFgsxGDBHWDABxqj6HVL6mGWDknKzBobGF5HEVnktTKjT7X/cJ7fXUBEoZaKXg
uDLduu/JpoF7gHHVPFHDeyfjTDsubHx1ElCwzpNRdBy48I9jt+fCDGj9u1Vm4HS9vtTrBrY0WvZR
BLDm8EcgQY1x4+WxsbsRYOemDJOnMCuqlJaYjnqt1OtKWxNHKNXrU7OWKV1wAs7XvynJp4ggUoKG
KRu2/p3szaNA+95ToJR0xVdDwjiZfIml3CwH5GDYjSrx6RKfEWu+D7XIbRmSkDCJzETEL3weyG0p
8S3E8eKGChcdZA7x3ssA13YPt6ldytC5EqUMTT6uQZ071uR/QVzAQhX+F1TNeRacp5V2Ii7AasUy
WhEXAOEzp7BNoYzHWRqfRbgLG1tsou6UosUtVrWo589t1Gn898iYVk6ydu3cv5PBI/mhAr9nELHN
v90x94bC63NPazzj+8ToBZamCCrgN7d39/I1qsjFxC9mXWjZ1ODE797x8jSL6WOQnINHIV6bAVG5
DdRpEWUgkQaAZ+ZS6tzn1wWUaPJwVxkjRLdwSwtCrnMFP2BM3hLpvW31rcjFgFlOneNfSz/nM+nE
koj/Ln3koA3h3Ixfmq2JeHbhmB2snMBWAlPB1MdtomNO74/wpNle8m1KcbnYEXuj85lokSIBY0Y6
dHIeNggRbWTASU2jug8fEDwgE59DVCH9Jwfx4DUf+qeSUYRsLsQa9OuOlbgQ25ZoE3J6E6YrfH+N
pDXMv2cJyYmB/Mf4lH7AA4ME1kwMWikCE0KHTn9KNjfQ+3eCqQ4V0RmdjXdKfeh8XsOFsH8RhTF7
cRCIASVXKZz+8zHJUmaSHcoUtLNlAb3smi1ve/VrIc5y+CNMLj3+cMISHSIzwyAOZDxR8ZW9LfFw
WGDQ+skrgtDLi4Impm6wb1rxai5kATHXunv/j63zam4U69bwL6KKHG4BESU5tEO7b6i25QaBUCDD
rz/PRj3zzcWp2eWamXbbEoK911pvMl5kWUhf8GSan/mm7Pf4pD4vHzVo1Gf1bvmmGiG0UcD0NXfE
cVmjjw4xCvGF9ib2IQ1tUNYg43FenmRs4KVwpGYhMKH0WgtH26g+R8YYmovbSKH2MsroOOz2+yT0
7/IvyIfQ/HyU3gzG4T4cH+8XA1eS2cEBnS0UDMxrsugKT574ZQ19qFAmI5yHkXlE+tU8OOYGoqW1
kcyNBvUE0/zz64IN2oGf2PORzriaCGFzJgQsF9AhZjXyb+Mlrd/pGskj6dhb96hWXqjSGDLOFkhC
1GObT9wXELmC0thT97wUFp8xymq2Z/F5Sil/8ExYSvWu8qmTIj96zDXfi9dyh/TpKkVovmtk38Pf
C9Ov1waTDV5fjbBBc/nuGWSBz07ZdANWJES8CB0TbEqkTOiYWMbBemkk1+ojo4+0MeRzhTON+AZt
N9O8DXjBphz/PjdH+iZVPDcZhKdhYzNvGQBON/q67Bz3sCNOv9iHBSV2+/Q5Aau5BDP3+VOHrYOE
TD0aeFo86/EeSlOvoTQVRBXGbLqvfVx3J8M/FZEsu1AacBQlTYqSG2lHmxIoogNc4WvcpsKYhlsD
UVe5vxi7YtjxW9BqOQel8wlwYd3SJ55V00wMpjkdJIQHG7nY4uNcoxOBcI5sdBN6qOthDRlrk228
9v3IdghuBq5b4FAH2klmuIjG4RnVyHWUQv1Z2qImM2K7SUmXccYEzN5GEIYm6kwf1onLitasAZwt
ffEAczALzXzKA3mw153yRluxf+r4PnqIEVUTxeU+08OF3hIW4C1UaCB4EMFqh3guPfZZHcMPLE81
sctc8+iUR7xsWQ+PwJMyN1H+MGY+m1lPkxECgiqeoqYmjiroYBRS8NzrN+Etki4W3+lwRdZ1+u5p
X7CPUDBidMtvNnx+FJGOANVu8Wz+lMmI9ooF0NoFQbuH/1lrhHL1SEA6IJoKduEDa9mAW07YnKJJ
Ddsh1PGP9UyiO07RjFRZDZdLKBe82r8AmpYHPUbMLI0eFpVKMOAvfnOh57GLk1CGFPAYSUXUX6OS
WTDx83msXmL5EmtrjswyAh4lpwLQxpP8a+9f2aGxFen3Ukm7h6nRxgCHHXZKiQc6mZzkIIasab3K
FztAWI1ZWHCIjj96jKXzpBjj8uLlfnlzdTtQ0IEogbEuERM0iFvZhqFIVYI3Eg/V6nRUsaHQ32FL
zTbOfoVPobPaLghx2v1eQDfqSS9N/8HzzwN7GqLlw6Lfz9m/sGpzeZJ4jLidy+/iaT4GMx5ITDjp
OqoNXzNlY6+LD0kbSB7bkD3Ed6vIDF81AjcGdlEXiA+anu/E1iXQMOnOk+qaTPzLQNvg2XvueoZd
TUk2brCM7rFNJ/aRIeI1cXI3vJxjegUKi0pA+I1aBOyXbLXOi92wE6nmE++SHY1H7GgmqCUzHHw4
+h4JaN1ZGNKCnOEpsd6vhgIXY93q2nWrY0saLFwZxVY2fbCZsf1vr7zgfQsn9YYyby1lZL+A4SP5
F0AguEgQns4P/Zf1KwQjJJv9Tveh0yQqkE7S0kUbSd3WMaAIyQiTGHKMPgOnt8ttx4wKQgu1G2HY
5HYSMd0gfv1iVEV4JkMqFkU+qWE3SIVonguP27yT4wv/UPSzkZ1AO85shSG+X/8mX4IgSw2Mxl83
9LfI+6HKtDEhxtPbyOOCKB/0DbPqJZDaoOgEQHsEryDsjlCsSOJJyMJ8DLMibGVR1hW4WSju8DR3
YJLQVMBknclj9XhigrAAkklisqhRSa1j0POT04sJ44I7tewP3+XG5vFlKuqINVRiGto2Yp0rMQ2t
GzhP4ZH/nMPREIPQ8T1i9o+lkr3N2KJ1rj7zAaosTttjUNzQgG7x92JfZlM24LHCAOgf+UC5cxiT
4kUa3t5nMkvYPs8R1c694KGAYR/CawWKf1orRHsC7pGPjMFZcN9EzzjWlpunej3S4c98QttncfCx
SXL2sU/mrHfB2v8BtV9+Nl5+dK/6p82UbdlO1y2+Zc1rdH1aJq/BG9TTixBPuOoslmxuGujCb4Sr
XWB8/CpR5/ziQpKrBQlZ9iWDiE3/hOPqbUNxfMwCfkptM+tMz1qaqxhThcN3LpM2IlaW8T5QIlDD
okf3B7iUawBWw/RwXZyF529UEbnN6DBqydsZI9tyT9/sojeoc+viIrbvpG3Zl+hciNWNImpr5j9H
ht7ir7EoO1kGvLhhNwzYIomzk0toIUW8bOcsPSuEmIlJtILAjjT0LIpuZ5F+Rq2lPksBn2o5k/8k
xtsOvumTGG9PJZqXsFsn3HxuA/VsLzLUqH3swIpv5/gCs3ItIM48xhQN71QkpKqxkzEwRo+d9Myu
hpjyoH7n2Zdw80H+TOHjMBn1kSRT/GE/oz3oz77MPIpht3f55PTtScZhR0EBXfrocgdOP6YrvBte
7lrLIHy+wo6U3HR+HtQ9IqVnvGv41uXDUMXvEhUaU7DMS7GV4/Rb7DeOVwoX64AEu2ewhvX+JZCL
YMZ2DhVNu6/eEf/y4ylOjRejeCx5bSXUlSfcQUXWlI9+QljJNEGdLlS8JeWUupeB9sH4MQKOhGeZ
jF0vYvsz96m9sQ68dX2P2FhVowrFKFLGMWyOYaYF2MygoPhCh4FWDH3a3b4L+XN5dxb9aUJz2qnd
bzjP9qvB83+bnk8U98d3qmZKVQpipCdob84/fXmPSZScB6ujznJYsDx9QHnHQtORvcpABkQEYG/0
ZTqbOTyj6VE5QOicRWodJxKLYplDqVY2PF+U/NNHJ4mC5Wy/8UszC9Yq5cQqm8HyCwteJnz48qJ4
G5nUMaynMaCK5eI1Uox1FUW79kgHQ3IeHUwvapGAOhh134KbUg261kddj6Q8wpro/BMVEzo3G2zi
QSZTSEfQFKB0s37gKGUdfS6tgyAI2iZOrlhshcc/KE2QmaD648rdJVI+xk85mbGO0K04xy2WID8n
wmTpHcAj4NFJotSnDKYVocxVRtiYcFa4otxO2gt7xwAp4xxwVxov/NEV2/ezJ3HUMXL8kLCv5Bi+
UUAiA0abFmA1dPW5Dedn03iaHvH9nR7mBQsChoeryCanjxEyGLoT57EL+CDCQdkOkHZ3iG90nAHZ
cHDcX9V9TNphuUnREc80fYfiqOtxJREtCE5HKI0M/DREojfVPmcefQVtA8rzt/zdGcSdUEPh/Inb
kaZyZ/I+ZwQNzHplccFQWD7CnZsS+ZJIkigI7c1IAYtKHoahFF6IqbiGE4RCOeC9nfEAm4S/1XX1
t5KsMMOnznC1By7pSYWitLuN/gHAiyVTGL3w5TRs/mT7++5hTOg3/+4ebB333YPznEdQeCwwhUJA
si7aKB7q6p0jnZVWn/dHnNuIxceS0mGZ8kZnuFsScuJzRQl/7Oi49X2bGo8G9MHzs4p9HlFQMK03
hfYL/tt97ppv3dWcnlm3oDM/2dYDA5/bl03pY/rzI2dLC8lQPvBoSjFqvN/krWNwHvbE62C7glmc
k4CLHrGBRbLZcPd6LUQlqmMcwlG448qBMSz+f6uZ8sDw+mkCjKzEsBf1NjBpDmWJHzMFAKuEMuR4
oCjJZYQsJBzryzeiHeCqiRoEqAqEC/NI4dNMqRIBlzIDAzqRIfyigSTIqdpqZkoSNgnqbbUtrXRm
6krbSKq935JxPot00UueUjmXrftvdjAcMGpoOGCXLFQHUUNbZkAZDQmNg6+DX8FVpXLAQ4U6QprI
XPZO67Iqv/9B5K7rXZP8JoZGvexbtJHYpJqe9oxSGRZkN341Ufmpxwzi81czBsoyoeYmDBiv7/1I
2MJwSRgp3rXyjKmLDms3MUKHwDh/MNH+q62hct/fdTcWqAHdBDkVYD0cDQdIjmSLsaTffFbIbIDb
Sbe2Xs9RSFJDB5NfjU4A5GJSPhUoKzd2LzCPUHsG4OLH6AdcvJ3vlRd+FDGjxCdc4M5Nz9wc3dXj
f6gx9w7iHeUdf292PQxUZ8T7Z+nnNeo/8lBRH6Tf/C8gBECD9kOXVRdjAHgDd+oAMhiYwgD3kCrR
4tiHaX7OXlpK9BdZf5Q/eGnyB2RIRrBKHU+ML+pIPYgSJ0W9dPYBIxidAkYwOuW+gxuKWP82ghH4
qxzgjuktz1eMKF6JnMAenKwIvIXORCwjI7CnR92vvKvJdtGKvEdn/1/9kLziRPOK7cBMQNbEayFn
7rzlEk81QG10k0JiZ+gIGpEWtzybxR6GGnoq+SDIqvCpSWX3sXMDOLY8HhKiI3mlQM0w18glv1jx
2CYVg3CFqs9TDOHBr7Xbc76jpr5RVrOHlRHZDNznxHcXUIyMABUds0mc3jEklEP+vGDwzoAcpx+e
vl4k93ZKOIHcE+2r4vsX1bGAKewQ/cqm7T1ywo0Thw4G6BbuY5t6K+1G2H0iGIBfxKhc/upGv7HE
Ur9O+K2FeSNiF5pRJC+IGAj7Byi1/cNkz0Nk8QdH/5VEyAje0GE087rvUSccMoMr5QjsUQTfPKVK
bjjkgHkEBgFdSCfbnzQOvFIgT77z6vwgkAUSPsxUuPQVFkvSVlp2RKLwitAP++UbnPr7TB9OPTN9
Hn6e/M7yt5BVGemzNLAAKGQ4TBubK+N9cLCbZ4FPEf7G9TNwB2PnCHA42TB/lYGdBfP+hozKEcx7
2ozz0bvF04J/elrnJJumg5ac6+RKWp4S37r4eooHJVK3TkOcNo1tRCx5R1pWG+Vwe36Xv0F/cDum
+QEAovlZ0FVZPs0PS2PUByxBI4R1SIHNr599jQA1HM44wCF84PCpkgFGWZf06Nyf5B/SNzeRMW1g
JCC0kKbNM1WSeMq51+9Pp7jvAigPPA7cbOCBYHN5HA4Mn6j7DyQqmVu4LeZ2PD1zq5uwwygf+Ika
MqkA/wwoLCB4CDUQPeCIsBISSCuYRPp7i2UtjF4yJ9+QyCDlkMoEJAJNoXSMizJm0s+Lbv5AHl4g
lb7hsc9fMdrtNd81+Y4bCHVs7VuX/W3lERdQ5zLBIh3kuMMpy9/gZpqHGsfGF3SECuHX7D5Ujt81
m6bZXDVKYYyBgooYA27UyYW6RnVRhXaFMXSYLxy54flBh8kAiA69T/V3Bcm4PsZn2hKMZoAnG9ao
R6R/v29Mb9mqjv4nDFAhSCVm7GKRxQ7oddxdHKSX4UwSWrcJyHrIA2EMTFofNi79piaMgrEvg7Dg
RJ0CjQn05BSerHA8RpMRdQYQmJfDt/yEY8mCgqV6Ac402qZCeFYKRyadebsqAsoUJzCZ5lTEpwVD
Exp4+H/fKsoKF0VGlaO+iM46OsEYB6bSCeCWF+omGzaSQmryxmY0MQglJIYjy2lHihikCcSp1+bH
kDaMBXcV0D9oOWINXDRkJag9mFlogy7lHlmQ3e/A9dFHkCbGAgxXsXZAbym+ZOr7quTEQET9AUWX
PRgF2E3CFOXTPMCnB9TS9iQb6IdrA9K7NAIpw/3DIvplq01bKL7HHRO0lbuRN780i1iDiKO129tx
RvhYCtFgSDVGuacdX2UoHoi/YPBD34e7z78XC7GPK5sLFRq0AKSSgx5W3jOvGfVGbiFr8mCLyYR7
ebTftMAbDYAZfoZbGoIqUGCYjdYjbczkbCaktKH6hITvMG9lpIqnJrLcEy049hsIVC7iVzv/SHaR
ddhxFWYZZ1wLOzuBEsjTiUMdVGP2Gb9BykkkEsLRf8JVm88aGyIZ8lTY3YTsRR7dK14u4pXxnIaw
FXgBnHnnT34ZP1LRRAgEwgccGPgISAAwEy6c1KT2MUXzIVN9olDCnYKei9k0qo9y02DrqfnLfkZN
C8wgekQY0pyH57TFWAdGxADwi98C+TVjt8slsD+6W23HZUF3+E27V6bS6Se6aCxq0OKxuAJa+VL4
GhMvxDkQH0h+xWjltFMYWqTcRFwaQp/4YCgZsJTJYYqClmMq4BFd4tQxJQjJJbwmeASUD7yyzsEc
h5dDBXDXhayWPaD3ty+47sctEK/0W41vznP/ARYKls+qf0KFV0TYE1sYlIb2C36W9GrAEljNevDr
QcsFyMh5NH+BWhferYkzKwZN5GxhndRkJKMMeaqaDCpQVTJKiabCM8dFKFGDYwzjnQXdfcFvthGM
93YOmFtBdkfvZ70CNkMQgynlXb6uslDzzWbEQKwk/5ifXyV9loBomiuieTZTEE2H4DPq1wo3PXRw
IiMnMNZ5GbQLDsK8F9MyVnnzbvCg+zCzxQI9XzwHm1jowkRDrqtEcW9H50pgtfLRhUrvEUnF+cev
5BS/6zMA5DeYZOp/KR6UCSVEAC4GOyCsQ6BfhGTr5Wg7cUVO/N7tRBiPzxTuUoil/5xHYlrFGlFb
NaElu4UZslB4ue3uumyNz1tL3floZA9H+aGWH8rH8vGihjdVeGL+S2KFCH8u2AC97M/xP1R42PAB
Ql68q/51s2MfZaHixcqOfRQh75GboxXhjs2HQ6IfTtf+pPkj1BJOMFOY2pnf1yC4UUVJOJS6KKYw
MLZC5xrNU3Qp4vM1Ph6T/JhMUDrg9iHdMRkLhihTG9t1aGdX3r8MWWol/cP771XBncKCnwH9EMxi
B94cN9Xkau/auzBrZM9gfIW+nBE/pNlK0NZu3ycHJZZ7rLBREGsCjO39DGKaGjgMegEy2GrHtyN4
K9NtqvApqXU37x/s7kHvHlBmWt1f1a9Ru/oHxgF9KShqfGUjY/031hjGAJX+naKm7BFnfSJOVw89
jXYEz42HCm4OWpcXpFXS2/RsvswMfdgJukfUXBckXdBu1kaAKqESjUBDU4V9Fp0AH/VvyKu4kcFW
yKewZTxNOKCQ/qOxrJHnE8Vzo+KXxPHAPjkwvQJLumuKX1EoI9Bloc7lsIBJwM4MmeD06WDld4BF
sB4dvHw0cBCKlP+ZALQjF/yAvZfzWzdjcwujR9uhT5K+ddp6PIBo+BOR4RNmQyq9MojmrMsYfkMh
RldIOnztskEJXRYACoqyASlkSwh4ct9NSdUhT6nCpEEVcmhTxEih+WLvZDdS9hRAXLMctIr95Re1
IekFGPXRhM5C4EpVc8NON0vkMb1hfFlui06wL211O992cPGa2sfPldxfh4QtOtJT/QcykM6tp3HQ
kcO3YFQEvGn9LvD1L5/0PoZgRF+GsIUMaXZHK2NyL0SMkPOQUqqM4YYdJ2ZrbZcsHbLUaVJ2Uzx/
/yFFnz/hltGzIY8xD9/3a38XR8N+LLk6/aYQRmIugmw22zqGjojLwhFa6w9hTXALyEkiNxJ2lOM8
Yox2FxLJVmwJ+hgFOzshfQHanxqy6EzEPEN9Cw2QEUBMarB9zcOBYjkPTWIb8RegdKec3xvQPC4P
cx++S/ODEbI3VVRblwNVODQhVr9yhBaQ3RG9+t7Odtc/FYglGTSEzGNHQpjyHMhfNBXyV6/j2qOK
9kW3xaJxgfHaM9X21APEXu4Z+UAnOR+OHB75RtwveONrm2uGsehauj6BUmwpUZDHjR9qjB8FVBYW
PBYSlfqPbxSHpB9y1khvRbtnuFFXATpmwfEjrY2+FmHh9HSEY07ivHiw1Jei/DGdk+kZ2jl/yJJ/
ZGb8T9og+iw0lf8eTu3P+fpE/Qwn6TwLVdV/ryyqKgOPniYg8+6uqeooqb2N/aDHDuwu7+qEFXEo
bzjU2MvD+fqgZ/vh+pBl+/q2z5TdkZiJ4y4ftstpWy5pUaRkdx/VODt6KDNRS8mBwpi9DdUllEwC
ZMX2WBdIGxG7x1mRHBexUHi8gFx4GhAGPG/K5iOcLmGBILPRGf6MEgi9wErbZeu7k3axO8h/jbor
GWFbRDPFtu0qbIBFpF0iBVeDIpoY6eaRuS4S3UhKgs4CkQUWCzxN6CzrQqM7DxHmtKanrsG8nRM0
jlBj1XCmnKCqQnZYil3hDYfGHZjfQ4ycxRQnE8UriCsU80asyyw85Ap4LwAhdmCXoQmCyE4Mso0/
C9gwoALSye/6VYLXqzF0F8TVRYsK6Ks5AmkkrS5b8czEffXdwPJgAmbh4ZlC6xqyHzL3YuTFlogM
YH508x31DvRPg+EcQzvm/cDHZUiZZ8bQT61qd6byxc/FVZlt0PzfQnYn5KUaCtMhXkpvzp4leB2X
hMGNSU6uhyegTScxCWJpC1KqkA+H3ZTQvrJ3cQqwOT+iSFLh0NINhGK+gW+PATi/NZfd8POn86J8
MMu/T/6tFzgeYH7Ubv8f74TBNgvffQIJMJ7CHxk7O/NX/obL0D3gCwNl3EHm5CoG+Bq28szkVUH9
mD6kLYiFgRmcDs6BSav4M/WZLxmM2S0Te/gkEBqglEBogBrTIg7C4Pk5+z1z9CwHYhWWA66qIADH
dwz1SeoICGgAj/XA9K0+vgG6H8SIef05NYQNjaSrUN1dSS0Phw8gK5bKVFq8AItNvXRhpFS4JsBc
WY6PABb0D2eEAMk1T27vUG0hBMCWBvQ3BMBTixbCr9pUOgqM55YyY4VFYM6CQmAdiC1VNgeQn7v9
bIfk1/FL3ZcZUFHAw/2hkme+TmwQKunv4ydoGv/3zhYaPuD2aC/qDm4W2LQicddTcIegsRmX5Q/0
LnhMLHhM/9K7cm7I4S+yB8MAHlPeMnoO2yyV5FQ1EiDgKymiUrz0MThAE2AsdCh0gXif4T7wqo9i
Mfinood791XiFAaZHNOF+sF8NUR0RQ9ZC46QGH3foy6WH5jR1tuegfu7LK98oVc+8BcD1XrE/2WG
zADZNF9qbOXdNmmdFI9YqEHivbSUAwgnSDHAiCOCx2MxCmjbRwCOiQheqmD5aWAaxmARaODQ4LUD
TQquyYH75MywrEfkQrTYp5Ty+Vpb3fy4/1W+amxMiGRIlENByai87QG18PYTbKqaYlKLQau0WJd+
2p5vM9QXKBbLeqkw6wKm4KUBSunglf3hljokjIY6LboVTCBYEp5hqOlg7Ztbfg6oF5+qIHV92q0g
a3Ep+MtAHgKmgLF5xqtspEtJAQVwMtPJfnrMJSJDQ+WABEYLSUqA2Jxei0cnkn+xK3KJKjV66z74
PLqPq59RhBAFMRLSJ3M3qIxegBAd4O+W3QFIgriJK8hCbLww0Ac/WQESxf6GX9Vwh7UJ3j98jquB
Gl/xyD3+IVEFu0Tc7TAIA/vhuRVGhxCnjq9r6A4+hxP017zd6jvloRW+YZWR4nDXtAlA0fBFJAYB
CXMyObhhYKkKrz3umMCVsbnE9hJXN09N0FlWhBBD/toUW8VEa4uClcyDd9ATvjAA4nouh+6Du+/0
k9AJ5tzsGkrxa/nBHoPfZPUHSG3BZx8x4g/8e4jJNRJznwOK9wHwggDJYKUzSC4oOjagHOwlAC2A
jSCNPInw4Fi4WrKwqAO35ucLuYZ/gdT2br2sGx3/GxaXIABB4sMjGsa//EwWTPGlPnM7LI8Nzzpb
rLredrTJEDMsgfNc6pRbDmc6Luw8xwou+Dgw/rWjw3gSK741fQQsx2qxf/shc9y/kSSC/xt7/M3H
TK/7umDAb4rEmrt95MDcT/GBI6nuhR9hNvjmziAx+mHEdOnXELAFWKE+RyZV5y2ul7iM0yI2fmAd
RzJMRpdrMl5mpgptGSo67FLgOPQ7RGKr22MND2GHu/oALxsRtrPH1bFCtHjzdIARsCP01kLyele9
4tpor5aNeESyELzerYjNhN7Tvb2hVNVgS6DQPQtjR7weL78lohbPQhXLt6JxpEnottd48BuEQGuF
ovWe/KeDPF5s8NBjTetCBqn/MTQqZSCo/3k+Wm1s2FGOBAQXuC4yT7A3w6MWakWY0TfKSC5d/B2X
l+4RXyIadTpc+DQIzESiH2JKVmX+1VPaqCrroG5dskFbl9yuOhfLXtvK+4Tu3ll2TEZpjgCiDe/z
iksMwDFG6TKmMMyIYL2WwU0j95rAwuAcUF9AV3X+TuiaUkzoGM/9d0I3OEFfhffhnAJyQgrC/7ST
wtLW3jCbY9GvIJtEXGMpYjxnQB6icAcf+aRdQbNIw4NQ8hy3kFk5OSFhfmPVg5QEuRJDLdrBey+o
fmSjKBI4+EFrTjPqNAvlQYR5G60f43bI2+BvJ4ghKN9wJlYxeQSuJphkCm5rHDX8fEb0ILvltla3
2XVXgdrRF2g7ZkPzoXP5RFJt7eH4nZjPIJ4Eyl79U3Tt/fgLdfwxQaXD+/v3LeKv99+3yPtj0ZIJ
29910S52WsTXEfsz/IlpPQFm8EaR3NhFrNNdhVCzsz+ohgTKxYb4Ycaq/mjssbGCQazFxp6+1Nhb
dFprJOzpHfBLF/bK5oGIGIBdfDKAqfA/AUMrPvsxwYyJsp48JXpT+ZVuiK6Pls/eTsKl5jjsMEFS
P+Ir8RSIPtYijt+/aDG/v2Iqh2uCUKviSkBtZkrxlYINnuaCayBV4DkAd0IFgJYFQU/r6j4F3zgy
XhDeMAvcrSLAMO6aWhvyoZ5lvAKuSXFNDD4/YXfj3QeQmIwsVH6Yzw8xb4dunSmqeaDTpmVhYXXA
QhrjAuPDGMB6PncJD6yfEbIiIKL8uwdUI2DlT0IdSoK4Anhmi7f+QW3DqBD/F0ptbhaOcuiYqG0X
N+5zyAnwxTLqSQ+F0pFZHvwFPnFww88jXFn1Q/54ZnK5Dl79emevFjt8pgxJGdVKGwa0HdX1P2Y+
2tr/83eczSX7zg4X2K0gDY8WdDfqKCkq4ZFg9w3T+iocczTG/EiscJy6SXHfx0wGbQoHclkQVXi4
OrjH0KDS5BLCFYHpy0HfpH9vhcp+056txkN+9I4BGjoszNJ4XHDsYESMvTDdhmgsDGp6qDqTGE2y
zu+MVJiLgCQC3xloiEHPR8KFUTqpBzEVYfBEhoEJNLUO1tepukmWIgZufvZI58JwnbEDzzByMh7j
hnExzkfC25rxrhJwRXjDjEXrSwCQa1kv8AVclIKnu1gQwAE76E/x+X4qz0CFnejOBdiIIWcgBifC
M1HjPl+d0EMa/yk84beEyxBsSX4BrQAzj70LEHzHbLkRmajE9Rw6kMBogubQWO23q9dFwASsixrQ
ETGYQg7IMkCWER8owYnpyzrs5fHknq/xbWdyg8hAovGJuYo8uSNX8Rzd/Qm5v8+ffIIaPjLetyOm
7uwU9wtqYfIfYoPEfveKrMXDGZNF39NCtMJGBxhXIz5c6O5YbAMstgH1YzlHMs/nsGGigY8Rj7IF
0KY+8rxpe9QoPLxsdTRlzOvzcn/9RL/Jx8ji7uVjvPtLnt75Zt6v6DqAKRFiMq2ScGL1AZQHxvTQ
RFdcg/sS9xzhmdT5TBFhxzMXErbphSlQdra9szDUYwLPtiRhwNGk7LynS1JqQhrG5+WcfVcG/BaW
TkDA5bv2zDwBzRiO9fPhGavbsIm4FiSYX/7uBAycANMRo3LZ+FvIbCoPuB3nzAmzbkukWTNR+NcC
FC3gKgdED2RueRRwtDOFJtm4BahJjerPQLY32B+kCjKt341feYy1C1nUkCh0d3wU9jHrwt2e0Vmk
/Frm+PaF4phAcHLI0QTCvsjjPoA6SXTwOhDCbW0pI91953uIvF7C20/Eyah6FFxsODLxEF1XYfk6
85Z1ge4hRWMh0nXxCWIRfzIhCnTv6rD2FCjJ4k2IswOjhs8UMtFpFDHRGRTYkhELwZi8CsbKPQl0
EDGIz62FD736iIDKuIbyUbS5RYX7oovlFKJ7BjXMsmbztfhzdzPiSjAmVIvX1QROePrxWr+KN+ZL
yMEupAhhJELRQ5AZ/UyLBZHvsNEQHYcAn3zJFc2Wv8brC3OrGXcRUvOYgaFCCpHoIu/TcdqFxwrv
lfzDfHPFuoT32vKxutIvhmbgolzNGEc6hu+M++/0WGb9kGMzuEAYmtTC5UfNdPz1OIk3C5frj/nA
L2N6z29tQfUm5Kso4xErRCz0fRkeUF6RY5vsgvrX27PLmRnyr/L6Tef1m5D/GXiMLJEDAIsOUI5y
Siw7qnCqMF1kXkjvgAf4NfxX407Oj+I3VF0gaYB3NImsuywRDC9RfyqEPzlhjULQwVA6lJQQ9V6p
hui+WeDZxyGshvC6v8QQc6Gkw8plgZ6fmJURGmiDx0ejHWHc/Rt/RLkPVcZ4fThtFg/dOQM5gr32
CNJMXsFKAMhJsAKV+J2/KEukN0KyZvwjWWO4KmM34BekGUu7Vto1ym4g3ooJmL61sUD1pJr8OOzc
d6MOnL0922nZwDzzjDo5MTB5rDCHhJZ0QPQB5Gn7LBPK/LrqA/m/vY7Xi/h7Gak7euLUidnFJt4I
2DtrvoJfOKAzFvIoUMvgdAPHCypKJxSoAILQfcFIzPBihvU1qq4RQqgyMbEOmpPRSloLhkN6wkwP
HZSV5F1qtymiCKVMVRMJNAM432++z9egXJc8BAXIxCAo6D2OREJ0leFPg9CEMTZOsZdoyiPmBFDp
G1TxU3i5iVWWIWR6CIM0Uwf6bQetIScd7HLOeDaq98v8DL/cGBNZjXoSWmICYI8gix77ERnhkaqH
V4ZYo7tm90ClR7TE0g6Mqw5+t0NRhpwMiq7S+0vPPMnvvhkkwI62mRzsJnt7qXfkGUvDLjvt7NNO
P+3kE6no22za2tNWz9Lysp1w3IgYteRmUk6JAdtRA4CLJhIKzhw3bGKCrE9tZyRMOyYp1igN/pSj
j9UpSWtUXuYGvw2e/n4Kyj8gh2xX+CcAtbFgKghOGdEFwtiRPJzA0QOTCQL+pivmBhGGfWdSwoV5
M1kvdDDr4lbnUeE+w2BIsDHsU4BVAuvKo5MRNpjtp2yvZPuLvJeue6v2CQ2iEXs5Hs77zN22Bk5p
kHdi7BknpJUEx/H8dZGDjVgWkqT9L3kMHzOkC4ubDRjthPrg8e8OtyBTAc23W9+EJ5BMIf+GgZiO
a5LplzA1k3cYFLiElFXE9sE+Jn/NP1uIvlRFwe0UQLJ34G3MuHVhrIkMKEEymanbDsSigy23vWlb
e+amgqWwlWnLqu2p31777WClNfHWPmmgcN9UbLvrRMen34lPp/jiRNBa5Ax5VliPcEHCGkpoBlcn
vCgujx0D8mMy2klzSs2cvM3tvGzz887iNqj2VrU/DvsOPwhqeSxfy4dz79PmUiiTDHLD5CTU1qXi
AsLYlPkuKhioBIFCShA8R9RvF0GaJmkIZ5sebzG2eKqgDcMABjYX7YFpSdsHeLXDcWwZVG3ghj0+
wb9m5GcjiaCmp4yg3cJM7LppMVhlUAhPFZR9wIo4tjnOUbJBI9BDOJ+wU5lKPt3oOeTU9+tPS4p5
pPoURdJdlNRS/YIz8RNpzmDkwlLABAC+NzPf67v2yAOH3froMvlBfMK0LmW6aYTKxLt1DwUhxO40
CA2WStnD76SKn0KikVCqGQdmaQz3mJDd73tOqgOjyDoTT7L1wnyI5xFiNquf/RJv4LNP8lT+TlJz
yATiYXwyOloesRhcsJhamCJeitEFk5+NHPJfLP6TOBMSR0TK/E1EmbC0NfnuHmhE7F3/Bw0IthNk
gCD1noXfFqZZxLb1eGmJdFTmcZCxp8fzF6OgnsqvIfF20p5VJvPFzta2DTdXv1Ws1LCYi6Vznt4Y
ONIFMw0XaiTDDDb4+eWEtZzh5GwG3Mibv3Kkwdn0uISKkgNyWbmWHGaOGkIQivCiU4hk4pUh9iYj
C5d4QkbAAsUC0Mb+BOkIC+34vw4opz2nYNVtmvPfpTKsOG9K25+YaqyHwl0Bfz8XYNsQSLnWJ2jx
OVjvqnrIYQZSdvmvql5uIzYIYHm7IbF6X972hrJzlF3eirNIeztdhJ9hZwa3ApuIgHUm+pEhBXlX
sId6xjgb+bjhkKm/QL++ePh1SawKo/9pU2DS5WxOzuYm+zVPAWYRgeng+hY0IbWU8JCnr6Bi1iWK
jC+QBNpPIAMBdWVrk8icnqGuBxGSmjgPy/zDMkgzIZiQvh+og/0dP3n4HTZEsnSxyKtL2wq6EByP
VFE8IZHHtPkRXxZLf9D0B7N7wK/aOj4Y3f5W7gtj5+g7/bwF6MA/eDISWiqQwRdBgWSgfhYe6QwN
8UiH5stXKlQWQJnxC2ZM/t2lhY+pOxC5PsTMQWimoOPQbNof8oSViCfhPNt90mrROcMOrTA73ww3
XPjc8pZYC+0cerOHxnhgNry830zvWKUFtpqY1uIEgnnBlD7XYww2P6UDWVMo9zjr8simrzJCfRKL
V9Kl9EDwUBlRMJ+gAfgXcLUPAK4g2BfhREXxzhK9GdjDSHDSNG5p3uQeKxi2dFI0wz6sF2xxk8Im
/SS1MJjvRKhWmYtQLZxORnurzVteKGhVSRJzta8R0AFfGzsbItaw64ddx9FZgit4Mif2RcwoGE1g
NwDcNI8uHrALXfXKAQYX4n3e2QYm7eRqmMN7g/DU8G4/RFs37G7Wlg6H2gWROUp2xMwPhfFQ9Q/X
8n90hAyRBojC590H3CS1jynNP4yEOymBwgnlBcUQzyntn4M0EyK/Sywq+B86QSMqDNptt8QQcIrz
KZ4vMPMSFYtIPCGlXX5jOunqf1oevMf8+jj+wVS+4+nl6h2xQePLOXtgh2FMWb4A6IAHN66zPHK7
qlS2SBwpdB03e3L4QsELGQhJqTerCXEe+uwN7FLZRhVxHNTcgcl4ew5sAjZWyzcs9vD7ITL5nj4s
QvF40sDuNhaij4ohcKBNwUB0Oqxzxto2Tr6IXbdVvvOPsgiExEZOv+wl+gtkHN5JSsjiJeCtg1VE
ni6xrHCLJMqaJNeSSks60mZOBEAmIv+CKTqsDhfnuFMWLttyzYSVL6FShKYpMmHVPNBzOvzNgNnM
BEzCaRjYBMn6fOm14ETNeQrLNpxMYdJnFlGD+dIoLC0XPRrzeLrEbR43FzxBPbjJFfdLfBOiStI7
wpf7J6aM2PZCmCwVHMvET8oK0n7/2v1plxg8WB9jdYzlMZ7H2ODZlICJIBfFlws/FXQ139RqWqnI
tvBlSJU2HUscudPOTMZJ3KtVLm5XiBf41d/nlQxc1okGHBDokK8C2ATZWmcakoVYz2WsQQe/clzY
OViCt7Z6MOWrffu9nYVNQUebdf/H1Znttq1sW/SLCIg9+Sr2VOPEiR3HL0Ti2Gwkir3YfP0dRTrZ
BxcoGPvkJLYskaxaa805pshrk54gYSj8JuRp98GuD+qZI59vv7JZgJuApISOaL9O6K+abz8h4YJc
jiIodVX88iRQg8gQtywqCYrKLBPRFxOTS2bIKLygdJUHKyONlT8RogLkXNno5nzotwN7TiAH49Xh
5/OTp1KAwFEwoL3euCIoFwzgLJSSSCReqDQhgCPcauGSjo2IT0ON270p36QnAulQsrH4S/pajoKG
mt9gZowvFKb6jIQLiXX2i0l9YEMU55UrD9ULanGqeB6icny7HUCUoxQv8AN/273B9eFvJDHoEpRA
BMoDO+d7YkC4i8XbdhRYdMIYXNqjGbq0Pih7gafLW5Qv4eWYgkPhVE1B/UDFO2lCTpFkTwiwFyTp
yhE5d6bqtBrSSAO23BC/RL0ImFaw9Uss5Ghrecqrr9XuAx9IzufDaRHLePNWyTBNoKhzKkHE8X38
gneAD9foUVo01oPyDa8ITw+lRmjmW9ApRl8DVmH7yAO6teOOPKBCG9Ayld+zeJoRLTANZ3IFsm9A
IPko9xLKoFp07dBgkVBIjkiaxUkqckRQDwh2OMoonc/L4ZhWu9fyRDABmHHSSfWAv0GLeAQDewbn
rEGLuJ8uT5CudAaLTKObvYgqoEzDlAxYA8kN8HJS3yl3aWvS9Mv8keYvmiQ2WGJhoA9eTxO9XDBW
tLCkcItxoMtHz2xtaLOf0IbcdFE7WtrYL0CuoFNJuYuBQFGrMe+fBfnmyoEHwNOCNKmL0yTmgoR/
T0njCNAR17RO8kucfSwIPvyANjDt45z9/mgwjgX9+pKh72eP/UVvqfsJnRsVJokEzduXN1rIBJk1
sNJ0bFok+XCeP1WWI33T6GrAWIW+Axl1FylFdNlFUhtV0EwB1lP4gJLpoh3q7S7q6JpcIoiZKu+Q
Mw1xco3zMq7QyctReiUELLzaYVoSt+lqz8j+yBp8+7TxXZ3nCT+EiP1Mnujrk+M1aH4HXelB33O6
xZZ7dW8vKvJwBV1tTN5cdtThmNLTYYB7d5N3/o7xZGLefbK0wzoczT9qrDeXGbgQLwexRsD3bBny
i4GbxMyNIM+r4/f+GJd41Wg3FGHdhmkRjUgxJUQDkAdNRMps+ieZyxxXBG2ZF2xJDCS6l7sK8++o
IgpLTwzceIOIROG4zFmZMG8R206uJyA9aJ9UiRCchNBMrHZdzUJnH8boVXO64Tibh+x6tD6afXF3
mG+xkk4oJlkSBi2U0p17+wPsF906C34wa7YdkbnON9++/4jJQRLfv9c9RfL4ERP/DZtU546AJudc
vyg3b0HDjtgn98g06gRFOGNGNn2CRvmuA+EPv8jTyPGjhOPfbKZdFm2EUbv5zGbK94WF1f2/dCbS
lJjJTg6HSVsi7++gSggGDmnN4OlQGhhOvPIdLQ95qneGUcbh0h/JqJ9mlC6oW2P21VqKWykW+6rn
aoHI2sY5mp6Ydla7E7NNjgXtLPZ3Asm5MEXichokX80HSfJB/2I84DYSc9k5rlbAsMoIvFUdLmyj
OzYod/iwdifCYRkFRuYDMheURiJPWlmi3QWOnQhwJsd1gdWrxMnX9sgZhI0fvPC/LDHixAgSU/DF
MOxEJreOP+23Edk5cxfxEezIdwcHpHuaJD4C1rh4VmzvT9N6WCiGmIz7JMg0rDAcCvc5lch8uGBE
q0UGNLl4GlaVjod1eOvDXA5v/GXVfb0R0BH3d6cjPheZAgQvij3x0eU8Vn8BiuXDY0GBnpC4aQIl
3dGhB11mOovijK83d3xt7mznAsULtLdfabxmIzi8euOpilifemAKD6f8qiKzMhhVB2MWbsIvVF+c
NK7fmicMCsP8GRnB0fsyxybcD2T2dWxMYvTVob9JY1MVmHvmQX3IeZTqw6SaBcO/9uRpyMuzGyB2
2uB41pGnl5cjhkOXhkUq7gKwx6YOP1o8RKaecEcaRwEAecDaWk5oX5gN6DyDmswVE4pHONWRMkUN
LYpFkAkb9ZANB6s+GrVItuaixuZRE4bIeEKszWBxhRA+hplG3k1oM7pURaIKQH/pzCaBso06gTsP
gWSoQ1rjqx2YNu42sIpMa9xreuaU9zoyIXoYlod78rAkD2rykCxCNW0k5w6cpkaD/5yl9N3ORXfC
Z5Lfj8ni5HQGnItGNKFQ8ul2OJdhPocaumYjmvNYWeI7+dzqoWyOjX0sbXz57iW2O0e5HGQzHi+H
+3rPUb1xzzXKoVpParlyqKWD2ongAWMK5jS+X0/klVnkHfz438Jnq3oa2CQoYTC5oUZekyEod5jD
qOCTHGQZBz4jzIuc2xgXslPZzn2dfrELMv1i9KXTpSERHLEGkg3GZwFb9WtjwRhll00o6ow4n+N0
jlVYFutolAKP7aeB/NxVAr1eok/MuHXFrm2lcVvHW/oXL51CUVIjwoRFPJEa7iG0ctBd44nXNLgR
ugGIga9M5UlxWw4PhU94E/Hl7RoocjXEzn65nC0kgTQ4LqEhB4R5z7ip9pQe88f/u6eFANN0J3Sc
xp6b1agOpoQROM7Sw30Qh/u0hF/m9JH1MXBlIHVzbh2pgu48ubfcrW5unbuy5mAxunD+pQLhduSo
e8Q31P8Zlz3WoUsdXPMAvaaxQB1jRBoOrzLWHWTo3nXldKcNJww/G6CV+Lv3FJICqUCNJzceun2W
IDpb3l1BOiqWmfu8Dzo9ZIb1uDmIm0I0lAtWtsBl5yIYD2FCD9QdSfRTTk1YPAza+ZHDkcEEbXFJ
vcgeFFi8q51lB69ocSkKt7qQklZ4WYwvnGhgbCZShEpZLyM8H8y1QDoz10KSAD4XTC4uR/DHKdvm
HHL0QxGLv7HC9EpFV0RVG3GexNCAZYNpAJYNPArDatloKa6keFLihfoOmQlSfSJjgwHE8TqLmO3/
xhHQP4q129IaPktZfAcRwp5uDjxD6SP/Wf7Byk1YhJuF+c8Cyd7NveBEtZ0W8J7PUXAjoCJf2DJl
UDCggGDgjQiCgfd0+SozdQcfxWCTYzOg0rj7nwE+YgXcu7Qjt+Icsb1oTZ64QZBjoz7AmNPPIlIJ
uTm6ZQTvSM4x6G3WFtwtHUI9kCizx/tjvjJIQpKNL4XhJGNCdNwcBJme/kCGzCJvWXpXT/JK3iPI
gzEdM7ptTEez/CiY1e2KsF2zX2i8cMjmSE75xNrKpyfAgvxEJoEF1TYjLAZe67iM8A9mZXiqMYYy
q+VgWzoWduP1vh4QUJv4gkHpNp9pPmgASPNBAMCvf/u9UVQv/HpoJX8z4sf+s/3++BRW7TZdE8Rs
908FNb8KtZlYXudLT1Qdqfap4q6px3HLzL4i+RalHtvZHiY2NRbZSTi8R5P/jox1EZtUrwu+ITZC
YpPwb86YSBc/X/x7508dYmifyJFL6VfrsiVPkjxN9wydVEPPyunMSx8pE5/JhQU4dG7PAYt9NHcX
JAk4ATXG2k6NXeyUEQyv0Hdw8pf8zbA46Id9Flk6ZX7cL3HpZyj06VAfVfiG6hE0N033YjgqeM6H
IzbSxTzIi4Nh+Ep4gHgRCip7CkuSjbBfs50drDEufksOXT2m1Szez0aimbfnqU2Di/IBABuuKyZN
FBqjUHowtebBzYh7e3Czo4pUHzGjRidEZYJdEcbt7QnBT0aWdirQ5ejeqXMrAZflQgLhyLVEpcti
htqRqo6dWqW9S9I5g+EPSl4GzlTRBu3jRpAeGZDSpt3KbsbC9GgBGNOmpUerclDrPCxO1hXvCpoF
X2r93SwMA7Rl1P2AlnaVAQgmM7k5nBoR9SWOsKELx4vxdVP2jDcH8I9DvcTMH93GJt3Y3DDcF/QL
8FuzaBaMXzBqoWpq8OsWsWXHtAvkr9LTVmJjFutehheN1jlwcoewokRx7Kfmja4eyplVPsRl2qMH
WVt6vFHM3y2iNk14Pp/WELuImR8r3zXmgaismAfSKsdyNQtq7SuOLwwIyYTpC4BUTFuCzgBrtAKI
llA/bvs+ph6ui5AkF9wXVhO97UB+CMkW1dn2/ZBsbZ2NygoaKxhb2pYe9uQkptY39cM/M21NW4GA
5tVhvKzjXOwVkwllzQUxa7w1R5OPCLKsFXqQcr92mavvcAEKhPScBgy8yvZEbgvjq+E4tic1O5kZ
pN7j5XqsrscFBnJ66IBm+hnXveVe6FWrLsk6E/kDJIXmrs4RlCsS+Dkc4NS9oDq+iwXwB97BING9
8jKMWxwtm08U5k7xdFRxhZ+uC9aklfsKPMmn0kJWFWpVqFRhO4ZhloHCEavgSEari/BOJNIQ2ALg
IlGa7bNY06KedpUWzVrE3PR2ulLfR0Au1PsJDtmsn3pGksnhA9JSl/s69xf8sNy3Tc80PRgYOxRr
KJ/IEE1ctnfSKvzy7wOCZwT3Zpby6jyL+7SHJiIW78Qv2kqXSKLc7UOxkmBMAiMTY73M9PXet1P/
DiiV8AX8+Q5C4T4POz1s9LDiXKpHWR5fl7hYYstk2zuYHNIuKP4c0HEtZ1Qqpx8hY72vOzO8NcAl
YvZDDVbquh9iYdRxNCL0pN9oOfd15IJt4nvHdrc8pJIIANjVDwQAtM25TM85TzEDX9ae38Fef4fF
cvk11NyJd7gJEVq68q/mT7swZBNkp3KHRw7n5v7+mPNm5w5YJ5KuxSOQRx8xyvt3OhyodlA42Tv0
H4y2mNVB3CBnhTobsqUU6UoEwxrwgVme5z/61etjRE0odUyHZrJrDDjJ9i1Nm9/0OkBGrMI1WkNC
9ZJ7gf1rHnlEoqQOWn1f5q+0h2rvS/WGY4vZL6t5a1z6DobL95beFZO3XzRIeLbJpHfDkNp/mb90
9BhAKD0LZdlrXx4wegh71T4FOkf3/GAJudq/KgRnHRq83Ze1N0PLksaMaM+sxOjpkVdIp3CBkAEg
TmzDKSoGLGucyPAKItIRMYQsHqDmq/l6GZy7HPMsuO0jXOkzLSYCfGTnxrg0PWbpsauPTX3ExvII
y/xCfz8aIOlTVpGfOX4avqu1HrmMoQEfcA15xLxScFMAvqpI9wswr/A4FVbiHSkgwjzCdiw2Bd3m
DtyTGirsIowcEezv/BENmhaQUEBaJhgQ+8qsIMiPiEBpffKIUidMKKDNHI4DGTp52EAuoSEkhjB5
wRbUNx4o/1YRKP9yFOsyiqgz6Lb0/jHgI4vArwPVsQi01YSj8IJA+qEX5CaHkPw3mw0PMU0zDk40
xjDt3cUxktd712Dk4BeIScCDRoywU32UHzlWjj+5TNBGEdRG7AJv/8bxwKSLtBV46JrQQLdWufg8
h3kIt/AKhj2gT9bGSMYxq+3tE5oegBmsGQOKAFmstjO6pwjBG1xGwsyJF4dDIAZ7kpt8KsDNuTSD
GCJddV1swbzvPWWoc8G6wBwsOfDKuSOK3xyBuIwqhig/C/M7ZeYfaDkDfIpnggK4rLko7eWJ63JH
GPp72mM1pknLAvDOBOS4PL5/4Zf+yZatDV6K+UTF7rba0PjF2b3Yse2n+YEQC9IlQOvQQmb+V8lC
dIbCcrcjxI/Cbf4pD3/EjgatBj3o8BWhBU2CqK+DmZEz35PXAOD8lkd0cOUibgHDqw6cHbq9OSoC
iIzP0uv2FkHdqE3BNccWaK1MCyavkC3YcdBt4SNeoOPSWvrQjQOQjds1PkObTgcKzvj+vO9+EltN
ix2Pjcv7wwFl/qkxo0AFHcCkgK9PtBfe9emRrZxTK2v6Ch+legGJzftC/7p7wwZKGaEZIe1Obq/b
ByR2pFggUDi2bidXVFWbhAvfITqnAeewOHqAKc86NI/7kvHEXqPfhOfuLwQEDggnRRPXN8//dTXr
RqB2zLr9K/HYoNk0DtJHZT7I9eFy54KNy4TETo8nv4luogc6FC5l2CFXwGyHMzCPTdjOLqIOdMPp
obrHphwt10i+RnGDogJ0bh4qemhOkTrhWo8nDo/MiYKWlBjk45bYMUtQFwWWFT8f2VH2Q0NGkgOF
s/j6QXYaz0q083A1w0oPr8R61pGUxXYmdhZpZjAW15OTIX5wJ50WxsMyPNwHLCCoMR4SDdroVRMQ
QrGXEm22Lvh5NuGGqDE1lwWKcKJYJpRlIZmbeC2xTLqOEEY81GYMkfSACBgD22dGl1osNm4JOiEE
TT8s6uM8H+3q2M1HtTqW0uEikWfi8ANUCcl3kLrwOPnRBiROiA0IOdA0EfiNRYqpMMTlL+P+q/1F
g7+6Qp9hsULd1EyslRgd9iMbOBJSmgqyA1gTedFFhYVOC/K4kNqBzMPD9DGNsUYKZRJmNnYjfDq7
gJHRO3KmZMFiKRbEQYNyV3eBDpaSE96hkGOpWtlC1GrCI8xTJvuNZLcFmGRyPbMXmDYdM795Y68B
V7UEAXwV+Vvxg+k3RRhrelTL0P7FnlW9MZHiBLidGwM0nYzFGX6wrfE9GT/xJ0UesZG1gu/CUxi+
C88zYxKBQewiANLoWSBARD2I+FITZRoXO9o+BJfogDIajpKAbFbYStNTvTu1GEQSojTOA4yI5aws
574+W8tZrs/IC8zDTjqpEH3QpHPODeHHWuQjUlgnwXAP+kqsxQB5sq4SmIPfGV6DeoGOjWO/F7Zr
SQTPe7eJvEWv5BUXQiA3YphQfRMmC1STFqE6Ni5alCJDSLN9GXB4K9bIbmGIBCFOf9cUXYK4gggR
qrFVhfCH8/5wUw4mUvzCeRq6oEn8+JaHGnb+iWssMhn/vIPolDCQ0tGj8QwCBQ2mEH7xFiDARH2Z
koYmpFKIpGQKW3jT1Kkol+/oflZrp5YHRLsjx8bjiT8eGTgfOxMSzgsgpeTXER6TvSc8iASIxEbj
gNLhUB5F7V7E+qsvZf4dVZcs4mVb2auFAdtLvrcPd7ZEm8sa5It2cTUC8uS9AlCuE5Zc2yBFx1lu
HKv3NzZHIIXcKlGSimTeVhfJvMTysiYzluq4QZexxvI2XASQ8TTRr2RdAMLwjiauXIW0JzOL5C42
YyQF7F7bBgYVBtX65Z3ZFdJ1C7oLNxpw0ULoHTbJA2eH9Inms+yQj4JXgyW8GvNngSbk1kAlEUGs
iuvrDzgB808GVyyEEKztUsc1PT1y3OMdo2TCTT8YodJEnRnNnXDTw3vbXN+d1zG/TD4vXq5fntSE
bPfQv2ES0Jhwwf73xiE7U0Ft+txtB9JkgX4yZCBi+9tzL4hU2Xmi9roFrG6APyf86Xw7A1dThkaN
Mz5ECv+akQbvYY2BdMRt9iaGnwg/QBwMPidQfccOIpT4a4g3HQp+ld237idhJDSwslIMSBUZyeRL
88LxjtqX/B4KX/RJm0Sp/ZBe6VJwyQGi24C4JS8FyfN9b98OMhk6a0Aq0RLIn2XG5AGiV471/8gk
tLk41kMmuQy8UXGmxvoHMiXzGsuc/2EUMbWPdAH9CpuF/ECELmQukef0g9PZvwMapzNWM3rVKCLd
ttMZBzQGoQX88PWkRkAQ9mm7O5idmOEbqPOj5PlKcjkbbu/cqYuBt7IPrcuUHJZOvhYgXGSgtSvX
rjVwencLqME7d9SFYXx4B+uW+rqPbmInFtZJ9fs9hw6Pd5LjqYvqdBlCo0RVyC6/372C1VRedemr
8op/rn1b1Mf2rWa/jp+lLrgU4QLTjDYLGvUZkzB6N1zIrPoteZ+/ujnJ7LUzMmn+pr0mTwjeBpK8
kLiBb0PyWrnPbAL8F/I5EKgaXRXOjFBQ//IRLzT96I9JYnIIs1HC/NVjocAc/oinrykxUgCvjfOP
Qha4TFiZOR26jva9d2FgB/pqCZt5r/aBzumtDzSdiJNomPemBBE0KIbgyuXI3N4KZhoApLDYAf1m
fHN1xDgQh7+BwgytNawWV/nAMpcgW7iRtukyB1Izz36RUnQg58vysKPL4rlWRhBhVBIIbkWqFZnr
mndRZkcKTa8uWsgo7CKVIxfa8b2xZhmSYpjo/g52y7osCfm6n6ZikTWICZfoUTta3AXTZAi3heFE
QuyaGK9c1MCAiFUFObcQsSCpX1x8RfXvid8n/rgg4gtktn8l0Dd21urhq6GLpf7IYAAJsysVvj0C
uxC55LdO5JKjPbl4OwDAzTFvjhW23PKkjSfVOHHh5r+yzGNtaZ7M2lhm59GUx5WY3wDF8GbhPuSt
29695BLeeQ+VgIlMdg9UpLxo1KughkmTBRUCm4WUyD0YAM25WIdsObR3khljndPaNboNYY7H9Gi9
z3+DMRdCTJ0tGhNS1x/6/Nf0QJ+fKfaljFWUsX10uUZMsTWgO66Oa/8a7eTQpAOgBlUdqB2ehbCV
98WbThWXRR0blR6VOcO+mDvXSCMe8cARIiVFsUN4KsgduveNU33d3pNpOVrj53uyGKdBP3/nZf/z
GAJNAt70RIQX2odUF9oHDVRu8VAMZ6k/65VrRWgT0ClkNPgzf7cmd7EzVXe251Xwh4YTtTeVIyXg
ske1R5uWHvUjCJzdOgwzK7G5MAxjFVpYUoJaSH/I1mylAwAWlBPw7WURZN13B5x0aNUy7YFyqErD
PdnYjIKYAzENol/MYhREM1x95Mtkuyx+GrssuDo2WjrilAaQ7ChgsRvsackbBHTTrvDos62xUKgX
OHtZR1roNNK3Lnr1ZhzZmPuZlKyIDmX2wb/FaXV1UEfkiWCF4nYEGaiWwe4NpEnxPGHDWLF0uFYQ
krLYbdh42HaoERBQUyZQIxSdv5UHYAKpY9BNQ6EjDo9VMchfvNu6akD9aEoXr2OsDuCDhjQ0VZ/G
ed7HtsxpPkQIsgC+B7hZi1hJMTSTIipwbWDwSC4xVwtyjAtCYn7zScRI6iB3NCFD7DTXnkWcmPXH
ZsCzz5oACxgLeAyyJfmR4DHa7WTS/Rx7Fy8Si6BMtmTmdHQtUrSYfLBrSib+IqQ2NDyplO2nN+27
8BLmHqUfCh0OsRxvkYpw4JGexbTgBXBg+cLGR9vFIFxZ37MQAxG0RM/2G3sj343F2RUxJwMF7Zto
G/DO67OoRXnzkaZM7e+BqTm+GIS5gF0BCpoOi/YxXWa2UDlgd7594S9tYdaaGbWXWJdj7Qrf9c7I
HiqkGaU9ZVNsJLGVxHhFdszx33YvlHqI4ntvcq7PGU+6deWoXG9BmYq1HQbaW9CvLhSMKGQoaENA
tsK0Jmmh31W68Ioi7ypiwQ07uCvBpAS3Shx+6fetNHo+8xyu/ZqCWPaMCd3sESAXq4VAaYXLTrhd
AMb21xDW2oSnWQnu5E/SE4ZsKZxI5ZFQVzqLaGZwtyxRbgk8mQo7DB6XgHFJOg2i7Ex6t1EcyTkC
WLvlHN0W5l41kwLjUOQIuy4rTAbzERUApiYR0V2JM8cNYoxM1uqPjr18FEFmGNaGJJzBK0gBzFNO
ZMBHYSwC3yaHGsEVlQgtHtVBg5Y907PG9WXuAu0B1ubQEkYuEqU4Q/PsfplIyeJjBsGRibNSYnj0
x9XKC66/xQFq/UMOUPwJi2uK62htv+XIvTgkG+7mOmOCwNApx9GBgQosDr/D9mvwUXIW5Ii+e9ss
Df/LxmFgwGKcUpzlmQaG+DhNJE8kyg+br4jh4L0+L7UIIJ+l0ySfZPkkEQvyga2BlCdsDYpNbR6l
XFCe3H32d5Nqz/jlf2dAOmIcrO54C5gTiq+i0WtOYu060e9uORceVJuRDKnZzuXFCgkRyBGNXgOq
kw4GcEYjJbxPoj6hEk/r6DqR+RwjcyuhCZ4qTbTVJfNgzFgmRENALWOlj3Z2eMHOrQZNE9oThmln
OsFzCeSn8Vv+Jj8Na8QUeQQZ55s1koCwU+odAgmogUgj0FE46y7+nFRy7++WLAKZdHqFKBMQUYG4
jW7r2smcgQiNiS9tgLF5jm9zPNSxSXUPoAJ9QHfYvEkT2s4pHgAlwh9e4yVmNcpvEQx8bBNgM/Q/
+p8NmgF9BBQKHJQNPdIZLnQH7bWOsa60V7joe6PwB50kTQ4bCE6Iro/vC7CpQ61iDIAn4bRBAkkR
RWl/uKSkU3AEEMpF2j7EoLF48OiMoD5WGixjEGqJeWQKLUJRYYoqyrHMXGN//6AfBfYZQ5sYPZbU
16CQyj1NNAk1+4YRoi0JGIiFE5a2JE5YA87OX0WfweyJlhukfR7CM04JHtXoGfc9eORLwMCbMSfd
Vbg/PHSpINhHbbpXueCmFWAytxn4DBh83CfW+xoYuZUT45fbDTD3N9EDEB06k1tf+YnHXxhpEZf/
aJLH4hah8mafxrLN9sxXnfEekgs6NKcxP7xb37Hhqo9aCrcEKQqWapRwdGqYAcILOVx/Z67WvuJT
TiHWwRYQ0hUyPUnNZIFJK4hwfoLxCMxxMI/ydMQKf2EPZwIX4rKVEHoQ6uM8UhZCp9zE8AhCaJDz
66IGYW1DRSGBp8fCwfq7nX1XgabD3rk6WpStO30p5cy4nDutNlp562IS0HA8INgEWuu622fUQBCK
b1RCtKrRkro9T6jlbKoUJwxlz11yHpJztjsb9bnenXfyyZROFt6//GQMx/56vGuOdg1tBWqKOIMq
nFbpVhh+cRNn0BYTLsbyXzAfSki4AFi5NOEQffvOpsvdeXVfAUWuOpsWwDjzOFpxF4fRFpE9wLA6
cbrN87Ca6LKDiGIKR+C6QxffGiNjRCEYSxrHu7jKYoQrCw9toDUihbVSxCKFlUUQKwr9el18CNiu
IT8QRvr4SF98rI4ZgFXwgwcOa3ufextYKChN+5lyHQnCgmcGF7wsMq1ZOJnbddHaZ2QhBsOzWDSa
i99YZdHp5CsVtJ5dFk2nyRAr+0CEgQR6yqMtzQV4JWw74JXKeMjYXVj90YAMoRzV9KQRMotKLnMX
ou32+OMQXpA3+097Yb2Y7DigcelVY69Ger/Cz/6NWZm0bt5aMNH/SNG7N8xr7FQ9HODd6b4j6vVk
JKdrfb7jqGtdOlOVdPr3HJ9b8Ry/aEfy++wPbJ74asixlkj8ux7zRXg19ecxkuWos8PBDmsKSx6g
N/98twgbgXIdKX2oG3vFLRjZwO5lqIu8nsQFye3a/zydytqyqtX/PJ0JZKjUSYn20yM2TPXAo6lM
RQxKuhwX69hjNPG3cLoLsiLy6C+fuUfT/aQycZc+KuAWBcCkw32KSQ/IUpEegO0MZA3uMFI6MEBy
WhTq7tIlLJRFR528UBrWMLAB2gMd5NHG+0Vjjx5Wv5oXcUwnljAvLmSE2gERmyw+nC1lc7QDoj5v
fC5Qmand9qgdTMn7CUZZA7RLs4E+POdZN9Uo8Q/5fJCqQ1ELqnWrIrKByxyXf3Kgxv2nAbD/awDE
Rks443PNEH4dAiKBqNEMkJqduv8yEa1a4O3xK7EqRr+/U/rT8Hdp1k1MbwF7ML2NaF8XnH4wnO6h
FVmYxQlmie5pNFYRuVIN/03G1N+h7pWRmBalD7TE2UutKmr0SM7iJYtDsp8By4vjOvhEgl7QYXjt
RDdzWjzSTeVllVXcPPNGQIDHwJOVEYbnS+9rN3YuLWTqmzweaTrjBfYZ/N2DD2eWIRKnIvquiFB2
km/0ZDftOXH+o5lz4uRjqdAqAWJ1y0j5TmsJgnaRAMzzycBlDZjrZ/rUGGbEQbhsI9JPAdSCY6U4
uEMS9ooP+2n5ut1C3EVoC1DaM8zh/sEMwOL+ka7iK42vLVV298YPpnBBYEFHkwXinFRvVrJSzknw
znXvX8nSP+MLb2vR+b0SGw3eXRIeau4vpT2VnEjWQ0nVh0xUoXDF9JgmA1Q2r4LoBOA6btOho9ob
Pj8QYxydNS7DHLo5hfcaN7uF1OKhhdSdoS++CPkNyFohK7BCXLHyTpyQ8z40+UoMEyZMrnHObTex
ifP8McnwoMv7hfxvfGayJiCpdv5QagKSihWJ7tNPOpJwcdiq2DBZiEG2hR5kgOa20jxQhWyj2uVx
/rL7A2uYGZe8PgXtp0cR5YyCgdkDNzcqLOa5z3dTxA5z0iBcmZPGdhEMb6D4qVmwFItA9pbTGSrD
g8pZWeIUiUthderjx92c+pj1SeLlGI9HuhTD+uwqhvWGuDhEV4/7jq7eQivvGld2ZKMSx2XbgXWI
eoiNKMZp8R1l0fzBSi/Kj5YiJAuYG0kYLJI9DzO8uBrd60R4cS+o61DYt3vzXdlf3mSVDT3oOqxE
KAnDHU50PUz1MAFojwKW5gOrifMmlhkJ4YF4QGmhcSD4tZ1xy1XTwRl3uYm1o81mc20yZHeRddR0
cQBLPIB7/jr2/yVkdWtIljiR0hUkIYsWdy2Oo9uJVERkoS1eF4lOLEzjJDqxSHTaQp0IOAyVhOw4
EXLItIhMUA4DvIcZ0GWm5dGoiZu/Y0ioRSUg3TsI7Gi8Rf0aZtioIogRLy35KPZ3Fa8h/z+Hvotb
08QgmXwUwhFSnppKCEcwvX5hzCRxrilEbmL3G1fulrX1b8bFmIvp1jbmKn93YcLDDu4etiZOv2o0
KqFVhjcpMHMChrEZjDhxPoiYIfi3hfpU+zUEZezCCIwCvgxkGcpeZnkG4jLT0zD6/Rx+0G7zTIrE
KpgzESmCF/be7c3nKyF0h0JACONWg9QcWVglGHQakZrHmrVHgOHYGlZjUWFss77bFDHro8Jomtie
4+VymBFj94cWLTD6X5ycCO7dHFwGktB1XS0sALjAaDLCWF3DWBWmpGuoJPwmRt4kSnLogHODu5SO
EcMCcCjMlTnu4dsP8ivB7kdZxw7k7JCPyh68NogBhHt+2pNtIHqzKSh7rnHO+BeNgLxdZR+3dmZ6
AwfyMdajO7f1UTpSTpCopZxRqDADBLeMxXON/OovHhcIVwbXB5FfLCL57LtX8Bm6MwPcY2vBbThe
LbjYx4YY+fk4VUeojxbdjeRwYZh3uiHJbb1RD5eJrDihztMZ7/vThMEvtgEzqCAZnOHbFve2Zb1x
PV8UrEzRrEdjEw9NrF8OTFKnyukIu2WeGhMsNlQRZRW7FVsVyb0XjHdjxG5V4JuT4DWIASYDSwaY
LKaV1qN4Hxl6MoBZV4vSFrEecus/MBqwtxP4KmGGxkFUEnP6L9X0D3jALc6SYDb0Bfefa6YleVgb
va4ncsdbvogo1TIcyH09cBti+EFmuwsaIjzmqH6hkQ7gU8NnBjI7UlCMotdCK/aGZorWBHZqdBNE
71z969XHQqlhhpmFfxJfBuYKLJSd7rfAbTiz3/fIr4lvUZ06o57bGwFH9xLLiXykf17hr8HzxXx1
ddJIRpiZIQy7kS5Q6mbNaawIOz/h03hLJq/QPICFieEStv6i4E6n6Y7zrcGDJdh507rU1GPVJHfg
JEaxyny/ce9+0/od5BVEHhrtC98oA6sMbMkfcXrGw8fSUeyLhXUdBJ7QeK8IPOylCZpXrASLQNux
Lotw5JQ09cDccXagnsCCxJvF2hzz/DzesHL8dMwvq12+NMmKEIs+ffcBBARzvObp68ICdJGEC4j3
BQuQTKdG8rp14dLJIGORQQ37V5hEWD3enNUhgkkEkw4+kYnWVu9pKK2cntAnrGukAcTW6VlHQ+TL
fZCgquZMyGmQQyD7D5nmZrhbwpnQbzqRRCCBkAeHnzl8YHxWhnFICEIyDxegDxiN5kPBSoXdpFNj
FZsqeSalPzLJ3QHDDUxg2Izv8uiyRNeB+OGHAeEmlwhNISy2s5/qPm82lpv0hrdclHLlLWhp0AyB
QmuPShzTGa/r0zKGwbfPXKuImtU1NqB63EVtJ1xj9472uMOphboMEx4tVcC9vtGJ1eOgKX0Dz/B3
qXqgHESFL/uvJ/qgfENMw5wCbddYl0Y9wuSSYdnKfwQGySKcjPsl/cGkBz5pvgsITmuNcMijmxmV
H+lv/lRkkyG5sHnUiGyyifww+PIVIZagu82oR2EDaACr5e1weeY668mVshwAjDUXcnW+LmerOk/V
Q5qc1eqhTM681KJ+yB/TXxVuUUaRl/BEPCopmT20sqC2UEeFM321B2xkegpXHXSeKyxKfHM3o7Pb
+SzUJxxrKYD4qqAS1sWhloVgmUMtSkTOtf+2cNpU/2SZDYEnzvytRxtLrA6DQs8z6ZweUQou2cm2
OLm71AdsdbsQXsl2MiPsauOVcNiDePk8Y1ugJQyDiGkedDsAYMjK6TOwDeVCE5gkpPkggkYeWVif
DS2rdKi5QO8A0lGvAqQzNKGeQeDm+IsZyAHHmgGzwrUlnsk3NDIVETeglTBfHVv7mJonTg2Nn0JP
v4glItbX5TS90yhiVQrKRzHzZ5F3vkWew6hhjbVog22Ymv6dLaW6YQQWEtMakCOBK2hN7wK3Q6J5
qT6xP7KFEHF8HR7G3yT4suiGsVQYduvX7ncnhFX8tgebyG2Bl3M6OmEOkb9NHdtTbE5xs9vbDDvw
2VTHpTrqMgCFA/9IHDGQqZDu2PpAtso2tIww4ZlYRAYwZWd+MM+C87hizTjPbhLo7UiL7hAB4kZS
WB5R7NkYV8XL90AkbA4F7DsM9NaoFOhzTfWfBYehy8aEJygsoexdRy6bAwH8P4cMHGZIlsFD/OEs
zOqExAWjQPVG35bGP6R6ejl0ngyee472B3m0oE2CF/ylGt91btXeZ4qOVAvpS2WELQqyIhbd/8Ep
ARYRVA7ApyTSLBLTDrxZY0BAnA0/Zz9dXyyAujQYSWBfDeNSKdR/GMZpoO2oXUcyJAJo7PyQZvLp
F/2g1GKTgejFjJ6O0petqzY9op1G8Y1+LTcj/YRKvPgNItsWPSs6JDSs0Jmxit9d+Yv2iLnzdl/G
3iWIyrH+4D/77KSsbZRmpS+iMmRRJqD23BwXVAgGV90LnRRmn0AzBgwDHhpV1HsMPij5sJXTLaNz
x8QHnB09ORai/ZTOqiak5bxxNAPLvSAX8vGyrj+KH/Dn6Nos4G+Zl/GWLk8o8isKR7zlZnAD3oaM
lSb6RRZ99KIkE1cA3HCJqLVjvmIaZyGQwDLOV4UPbnTRSNR4E02h0kshLJiMykVX1EMUhMqN3Rvh
AZ+RFFf4LKsDZM2O/8k/f8NnziRsFrh//upe/prhp4eyBF4h9cS3pmX+349TKdpi/hS7PT8NUcb2
A3UasEyvvyLT695yJhZUjYIqJ6BpMkkAUIqF2kMkDFRX+q+MZiEAhVRZqRkWhYgio+ClOUJuCdMS
KuwCF+TXAVslgujVQsCMTpnFmA4Jn4GZgLQz9qNFLPob92ccH+j4MvoCTgourwZxHNPhyJjhdkTx
hZSnRHsxwCHdi+kN0KadJWpToE1b4t9t2VOk8nWqAla681nwapI7nKi8iwgsThMqDeJ0PmtdGxGK
GESRIJOmAYMo3kMkKbdbQGQCqpRtckFCApMLymQ7sN5M5v0KOevQ6P6PqzNbbpNbt+gTUUXf3NIK
SchdbMu+oeIOIRACCUTz9HssSHL22fWvciV/3MgIVvN9c45JOcjvVTFSsmygsl39ehCDuleODwN4
beUj4sa35JTuZYdzidmZIet/JugRXxCYatJd59mZCfr22JLA7Br5yjRWah0XnCN4vyi7lxtgTcdm
Wznb9JRofeIUuxal4pvGq5iNL7heGFheML5Q80H1feTsS5FvPyUg0YCh3ZyAwpnah0vhLEtDYGj2
RcDQtMNKwWcFJ83Paw6tMLtpC2+LZk31Z4QyIVTO8dDH/8T7B8ROc52Hox47Z0fgmYQs8aCGph06
SvhwykM29uDbGTCiyF5d4lehOtm7St/J7a5n0IdAAuZavoWWNWg5zTl/NtmA2DlwWF9KTtMADD+U
Ed/5OsCs0FwHgg5c0iF6md4eVIrq2arj/cfBAHJQnEZt5sL55CgCoGhiGT0UKMGsGu2wFOuADR1A
xARvZDgY5voM6B+K/9VbCoAXYGfEB3vqidDvgCRmFd0v/r8ZKW/9OkYXAJgytX4uLIWVDXw0yO/L
oaBWwpEkqiosweLIIgWWqF5S72FXcn2wV9YBkbnaV1EkgoBPjdOZk1Vpw/EN+BzSQjcPfLoixZCl
xlNMLqh/hp7yeEQ/WroPB3FCcQn2tb54aWygGMaXD1uefHHWg9freK8+0TNcGobSc3l9RHyLBJcs
lpXo+2YUoWL4HMZpQ+UMr98SK4KN7VXEdiJvtCORJ0eWAIzvU4Qo2366/JS4qS34isIytHTjl4qW
ypb9Gth6YF4DC1K1EVDRooZ53FGM/gcUpJVrz+MGWJC6ovuJs/xyXhWAP1K/lYlMFZwfqDZU0vVB
RIDd5oQGVPLq7RfdjgIuLXRcMEkgRvX7HH8q9QnkruRvo4Qla5ctwjcsCRR0jOK7eKZoSkSY+8hP
YKS8gUR+0SvRfeimDORzmOYYFKtY1uVWrOzym8pm7C8JdlkUKAa8WSK8jJaPBAb2trpAL6WZhJ1Z
u8MWgWbi6v23ue5Pox8JnvaIsLbZXig71CGGApYhdjHTtpy2h2l77YmmSTp7C8Ui65PC3lqkWt8S
E4m6tZWGrZVuMJFJQXn1RMQYsS/ceggJWG3oOtEjulKRWxNCeqHvNy/hvBz9i3WSgW6bwTrJYJE8
zKBi1klL7EwIOjrSAdJjBYPghig0rkv+DSpDhXIrCZos/kmYvDnPF9EspLg1onuGCiVTQuKG0Omh
/Bi7YKCSSisVm90TMgNcWsgMKJNSi/8RC2DOmZbcv73G2jivgHMAjwLkRQW1lOTEZQJrOCOF2Y0h
xQY/fRo/4cIwWKsY3HApB0q4nKjdO8EkJa7GvmNtRD7ArN10Qj6gIdvqIqZs+s3cdrAw/91zwLEk
zM1U6thDM2VrSmJeEkCUV/oVHTCWjVELoOQ5JRo0xkCImcZRcC4SFY5+NSZuvqQUBt1FcL4yMg1p
kR6hGIeoZDV2qU6oOqHshAMBKOvrwW3xViBE8KRiY4PN0jY0eFvDn2paIdt03FIseTVmlsx1DwGV
8kZMERnyDAOUzDJYVmk4/Ksjc2GGmQRKz0H/dB5SpB/sCOaoNHxGfDu2GthDMYliD00LtuQiApKk
NLgsQhIim8LSy49jM3JK10SWGsaGKuIDSlkJ6r6x4acLIQQ1VCrT4GDnaCEhW6CeMA9WSVZ15Bpk
C9VceHQbqDduru3yrG+R57cvChSS+dKb8+Oe8n5UkVNFEiW2Q5QfSPiC1Ii2JqzgwHtOQ/ARQt34
2pIntxqgzZ+ASxICFulpqKb4n1e3fKUMq2sdN3XM8WN4RnWvQ2UaEqlP6EuYAExs37D9RvOlgZwB
37ySQCcG1dakfyq5FZH5fOKfxiKysN1Bl3H/Ilv6C8vGO8wg1IVWKoPe3bItZWeqYWoZl21prScW
Jnp8SLmQCKVbF8rWZtm+53O2Itt39Fkw3Ghlm9ChUKnKIf1l2MGjHMLwETGy+sZ6RlzjPBdOoj7R
T1i0HdLzSB3SGe54aMiio6ANnxY05hl0jHsGgd+TRyWc4+08sI2jGq0qd4IL5XXqpmo3kJ+uzC+n
BA//gJK/TC5gPS3mEQ/paPFNn1ljEUo52wePGGviltTFImB+rFMxOTJF/s/8SEGf+ZHJkSmy+jCK
hJbzgovSJWxJFEAjM5Lnqo06V22oo6ACpHBzmFEq1G6o2gBUoXCz1G6o2izjgiCLlIJ5yFXAcIB0
VMHV9hmj6YbXF8eOcZJMHodwRC9d5PBsdxHqQSeLsnN0QDdohgyy7IgVYEwYArOwQf9YuyA2Mrrx
cnDogvM5IC80tUVyXQEz4eaLVjN2WclvSuRQQcazPQQDJ9A7PpD4iX//0ouRqiGhS4rD04Q2NCJP
QB6jluA91O+XqBsJ1sFRhXm/UUVDeZhbyf+6yTSUiWtcEhsFjygPtaPnPKo4Gikd4lT/+LcEidb+
38MlC5HmPuZ4PHkh6Ab8iRINJib/+xudoKQLUBGaM1QAvYglYv5PO3F+qzeP2TOeuZPCTbrJ2M0Q
94IvnB+CRoJRfVx5kwGrD9sy3SBUwNoXPX6jIsi+9TfWlyUjEu7XEb2C/SK/GXwRb77IpkOqcXxd
9AST7CEp4GSn/3LTuD/uwNeVZQJCySZpeVNjCUHpYAmx/aJnBK5uf3Gq4rBlfnU9Z7pv9Q0/OkZ8
BUreQQyASgyOfsPhjmdnkS8pZwHtg5a9XxpAHHiFPY4wOg/BNo5KoWvirMgjxyuaHukqgSRbqGSI
Uxj/PPVIqZbHrSC1Q8Ob5YICVHxY0ViTGDCoUcDh3LCfaB5egsiuQrmLSe8b7wmh6+jltCFnvs/h
4fMboR80xWPKqWzT0nkAQToDoDjiOpPuWs82FJTnxlw5zyyLeLY5eMLoZqA2s2dZ+iJIx5LN5mrx
Y7PctT8dtVcRuQxggQNgra7lVgAWrnMm5oiPlJgXde2oa5TnR7qAf3TnFJ8yOCVASq5JV1Js35Bj
1+I12GAGNk9heiK4I6jRz58DPRe9dRwh8JKxg8BLXnrrYx/mlNQSDV9HPTem9JV5jhk0pqw+voHo
gid0WNcYesF/UKqq17h5zzdvvEW0SgCG/umTtIIXqmUier3rAo4iLIkN2Vphl4oeWHON0g9aUipu
u3ql9QEtv+Mr7yCn+YHWLzFuHIpmA50RvOb4FEXgOJIKZmbSb+Ad+GxXMCYyqKYgvjEe6w8JxhMP
hG88qm9GJ+gmpB1SXdFjW9yQqDPQ2DK9s50j+QvIzUnE0W4Q4xHusEh52ObouRAJNTnGvGPq9W+I
OJn80GnMnBVKFDwD/2Q1Qrr59/UOj91tMzwgr8E8dIPGRXSRy+ebPjkA3Pk5u6y5xkCZ4fDRv3Vv
GBk90u1ypO8Usakgz+3NhQK33JrcnRzKuTUZEMzZXNMLv6LITqRkC78cBw03K8gF1Kx6yvFlgzqx
gKJJFfkIymVrfnLwPoEtKrbXYnu0NkCFa2vTWhv24zW05pMnkaQ99zitIrbt1ZGVmCdL+BiEZdoq
hWvavpHuGJ3fdvJdqgVuSZSdeLiGB+KooYdqWoQrlQJTo2y19+kBEbDc+Mb7henUOt23Qn3iXvQU
wWGmCFMw6DoGodgAoV+h3j8gelEeyjNRnBQlQ6xU2sPF3t3WEn0DUHew6n8hjpysJxh2lLAQsBLE
rvBLZ8zhHopikdCOM5/PxZPV7DNNrKzsjbpwS4z7/pbHjRV3NCZAxUNYmkXHpy1BnOOKrQ8K1+O6
+svpU65blB39p34V0hvWYCohSCt7FUyElz4NpHEIoP4EdWorvS97NYoUCY83354nvFd8iAukg4+f
OMCwtUIdPIPDmP5AMQbK/pfYdXBIImGg+l96V5smvCCq054uzxtqPicVLKh7eamlIDgA3FLXubRG
F406Ggsiwl7f7OODIZRNBKHWtY++SUMyOCN5hlogeQ6+BneQiEuYrfHtHDv0amdeJJ806fEw8yKJ
QlE88wiuQNCHFHM9mOsb2PNhTUYnqEhFi8Xph8qfuspvq3qDM46zm2jrCwQEQjdRJOvf2PwQIUzt
krRj6TdlMnRknRVdRg4sHm8eSkHC3lFf0jvi5kBvionkU0WusV+0FOxCuxCSlI/YAo5f9wkGkevJ
3IzalfoW0zNXk4Gfjusgc/IkUIU6bRPXU6yCf7sKWbKUwIXEvxC1mJIOvvzJvErhi5ME51YqbVS9
OLpiv0OJgR+Woysw4pQtNPsQSnScX0GOG4pQ7fyTVB3UqEf9ZntFSoEzoC2/V34UIwzq37bYBGPd
PATKD0WTn6oKSIgf5wHImCaBjFEC+NchkFXBtVdVX1f9dhDjNvgIN0owcRDjCDZxPEStN2IVUMzp
opSvMhVCYbmIQY/g9sD09iyrQtVzAAwN7KoB/kIJxLcM3zAIhPS8N8yznMYvtPpoWc0DPTwDQTUQ
dMFBF80b2q1AzoMbf2gDRA0jJOYcpTdlywBtFowVACsIbJXfFJsYt5my0uc+xSbnBQ6GhSB9xUFp
sdEak4CMTxoNhi0tgpoWQZXYZnK+sT3Y3YzdjWa2f+Ku7XalsRu7naPvrt1O09ENBj2BkCTsED5Z
xTJV+8duRQPZbLCnRcoxUm6B4y+FnB6POl2lM7QZbOO0RcPWClRu4iPspA0flyY3oleHbQKImFEw
uNs3ydhye2D/xwpFbqwJNNxXnghmq7PAwd0NGnsMNgl/FP1Ompg8w8TFsp9F3ZEHMMerT+OwYQOH
hxdyT3C6uDfAmT+4jurSS17M55H7vCQ5TgxCxNpPvmPh7q8GVSzRGeT76e8YparrulDWnbEBYJta
3s0hvCDUKDVlSKfl6HpcXZjRw+wDtS6vvfOyj/z1iGWdsmElMu4YRwpatTc9XZsPusjWXzZuw2oQ
4XriJ3conIjIKMKlFZj4sHJ7/ruiRxlCBx4KDB/O4gFS45MaFPNAa1DZQTZrDZAbIDRAnWF6FviI
uMG+2N5NRCMLtDSqxRXZjGaFzCGiGkdlbICjLgPfjHKqgaCyaipyEW1xciYbbpbuZc6D7Jku2Ks9
teyv3kcse8QLBqI7DjjYxRbGPxISx26z92TKZ4zHFzQ2+N6QhMxvxIjUhRueILin+lMHMcs7kAUF
cnXm5TXtGDc/xa28Qc4gP1J2Mzo0h+7AJvnrQEkExBO8r8+U9oDUvcIE5tBvCjS9tdV+8ep4I1HE
+be3FAHS6yG3uELsOUEPu01gCmHE5DwqX1eWcVb3iig93Mp1E/e1N0YT7mIurRT6bHps9MM0w2i8
HFeDuVLMVT6x04iH0oMwlchR+ylH8oPV0z7DP0cwOvlznxP7w5tvIsvGvA89gzyYE5Jgl/w4mDnB
dCeQYr5Ng+Ow5SY8bG3iA9NntAPpczUq3k0Cd/A2wGTQAgad0tsQNnO/v20j9aFVfJVb7CLa/Riz
iX7M8PU51DKLHy5l8dN+GpyYFemBDusBbRzg3pYyi9s6vGQVcMyeO11/x/hXsMCrCb8ghxKoRBxw
waFRLuHvBX6HPYGljOKH/6PZyXTHkzM+FNVuDu5Ln8c+I2pvfMx0Yezj7r+eP9s3Or3WlsjY/Rhp
vRUZZC4c7kyZ1WatYwvEM/PRz2x9lOzp7wLmPj7FDBiX46N417gD+K0AWoFRA4dFbjNKH0Q1eHzY
C1Kw9qbePdthq7C/FwM1B9VXch0p3NrngNvs7PgbhIxutsUhskZAeXuaosNPCp7j7DG9kSyY3Jvb
Ohger+GloEwcc7jPtr0zeb2N2BaJGa02VnJQ2s2ebYj0jM6QK8T3oj6x5yRivLO8LSscy9uywrFj
qH+wljOz4ys471JUdxjO5g4MMcR0VRY8E40V8Exs4BoP18m0QsEGxeFSrheIQ0sv+BEbDbkvFmsg
vQcufxWZWSRh/MwimAlHM+wmAUyod8UXy9Hp6oNho2+x6AhPuViOWsdbxrIWlbLoWsi/2C4RFQdd
CMEeN4MpYPiod4DhF1qQc8NJXoEo2XlnD7SccpYjDqcc5W8VGeQUYykhZ7/Y81BExnRLSB9AipkR
dmFbagtGGK0idU/CDP0cBqSK81X0c65oFwn+0M4be9g4500KfM6JKnR6cG/lWOefdzyhSowf10bh
mLrDbyR8ASYqnMXyHW/Y8YSCwmsAnK6Kvx3fAtQdG9sKtQUV6aRoRIXyvKWUm6/AcA+2S+RWRTQa
NQXB3jxCLqS8qwYT7XL89CkXFd6XoHbfTKxjq3z4w/+Wkc5iJXyWKRnMdlwinCVQ9jSzv68JmHyz
u+uKeyTqncqW/b68CaS/ebwXEMQWs6e7CNQrtECzOp2SQs8NzrH6hnXy+GvGwmffFIybW1KXCb4B
gtcoPIMnnwQaMP+m9k3RlxA0nIcc12+UmXfk7ZBIcIxIaKvpk7T47ukKU1iQaYZIn+o9oXd8oDWF
eWGizEAVSPMJiyDpI5Yl1R3vafSOZHZikHS+MEDFuafRROnecKsh3bxi2A+lF8joKI88mX8F75OG
AIKi4SGzaJARjDWy2QI+9jjbt1c6U4su2hfWnNdEP4KoGE4Q2L1FyFa7LvIt/YZnlBanL4t4luGB
xsbwILEia+8IRI8/PGJIQ3Ng8zNnhsAZmWiWucQJso+Yb7xesBn6fcmyuOdhQ/Zu3kGgJVQKToMO
FhhUbxmeRG5Xm8cW5OzZIY+xhRq2ftfta0Ar8zhv5fG+Zj8A/+EUCYMWEyfdWB54Il9RsTiuoYcW
bL/reuTLqw0b0vv5xMuhV/+FK0P+AmFBc5+DL/AB/LiYcS8p3df/Mzjc6tUJ1xGHcgRtVKb960DR
fWOq6IO2EnkF9fZcbwtyDCT03t6x8A5446qYVO/bRzv5BlsrCf/ICkI2/RYKoQtfwHyL8TJMBKQ0
OBNQibm58yLPCdt8NLVd+kXdqEFuwVaK5rloxPBH6jmicsOyiVpS2+n3nHjVe/nwyU499QF7U1o8
PTt2qOq7stsdut143F2MpLglRL7pb+lXp/t848U+yTcU5IKzX5IN6ToBaKrjeU31Rf+ar1MmrDoc
tw+vPcv1b/TCCCPA5YxVCEgxo2v2+D+4QgovDGyMDEFkJ1CJ5N8s1Ehow/9Pb9QDBZJvj9jWWQtN
4Ekxhktu6huRCPIXfleEyaiSaeyjOv7kzhQGvfKD9LiBbQtOqBgWhY2RWg6PwAkorJBKAfclVJ/I
nfq9CJonYesAGMftrUIIYUMbS8e1el0PWE+rDcYOiwYKx19kTJfYmGJnihs7dgq20zECZZm4u1mg
bNtxzuljz4smDY4uCzoOLJzcaiUPhObc09S7fpIwijYBZiBGzpN9B7TEtKL2uLLGFY/TMHqv/MMn
bUIGh2TpGZNnjTRFe0e8sGAEyx9njDmG8bWTHLF4VUzPzG6lEFEgmq9Ql81n9AkDWUet2yXeR347
vCApObykyhYaxHCKRAexjQaBPHrVcMy+8z40e+n4ZL1zUKYjxPJgvZ+P790eFT2tD77Rq/YAsR73
PvUB3JjVnZXA6bDvmj0vk6/Hjtp90rAEt2IJhhdnbVbOnv1K47Ytr/T6iOiCTggfUfAoILPsSGgw
WKTMFZPJWBLZvFlyp8i7M+eBR+C+2/Pje3zKSBk4kONntePq5b4r0G+HrS5If9gEmEJsyhD8Ztpj
CcCdvikVe/7t8MKvSTHCeeciUMEn4mpJmFvCrVLMVJ172noANfT+j4+nbFHVbimQAYf8sxpiEaCn
ylrI2ZRuKgdTLAIZcsfYZjlCawgCFO5UR8asqAHa0rrp1l23Bj8hletS4VDDncNtE5fKivrfArzL
8QF6DmYBZZWCjLmXt4cVMDmNWJwppA+WjptsAiC4ho90UPFaec+Gp7oTaucshJCnOdTHw7QntDqk
dFcwOWNULVyCb5yaaS00oN7CDugFM0bdEEFGP2wERY00PzpyiMeygc6cXuBT14vPv/Z/GDN0z6b5
U/lsZYw6tAlGZML3Z/uHNiHk8f+YkEKrwcBqiyGLEy4mCSESY+gsg1TqVSEVQ0Fc93FxcEeZ/WdU
jZGk+z8HVoBmVk83HP3djD/HFyRsmwHG27Runa1hei1tWNfANNbHKgphJM8UOo3Yrtct88BHySx7
vCMf6zKu87uaeCxel0mG6abfnEIhPjZiME5YI3uJHGWmxmiAQM3if1jZGPRJAaHdDTPxG8ekitjg
wNMPtSMksGEK7VOI6WmpzWJ6ojY7lQG+J7QbEwHCnsXi3YQXFgMt5HCf9y63uRD9N/7wPiXGN95N
Bu1JCXwIcSTI9B4uD6O9+qeVmWBEwL5SI3k74K6Zi7S5HBZIZCqBD2zCCiU2ZQgORoQbzXlmbRks
TU/2c/Q9xTee3zbSjXibL3iCMLDmknAOKAUFXl5sYKd05j0U9iHVV42sWWqu7T1OTCDTLBMiBJSZ
vY54gEUbmblTFim90AWI6wQmaBx+6TH9c+qJj0P9mm5pg7CuqK/2r25OX6DQND0e9KTacPZR8RlA
alDYEuPh8s6FCMWZ2JIT5Eo6tJ8/0+RbrHlLe++Gl2C25kFgZZcj+iBIBaneomB74//9E5mhL91U
I4Z9rPowR/mp+PRx6y8AHf2XrN2jIrgXh/3fRiC9GBjWBJIPlVm7xu9JOxBV3jRL+WhVIMejyKvt
UPgtRAXQCOpXRLd+UFfSCah5hDHznEf9PbVjBu5vymR8ZH5eWhY49hbTHrou5koGMjLpffAwOxHZ
mXJAQ8pLdQ1rpx2ZNmQyYUArriK4s7wideI08wbcuncE2foEnI8WDrj5i3dmnxao68xkj+OWuFC4
GWhyuTqcHzZEzEHMRNTHZin2AYs9ZSSUNXv1x9iPzEYo11BDIWGjYmT7UFHU0nX2E9ZeGrKqz6zA
CpkcgZfWu5OS+ISPLxHlkFTQcSuUzRiCFyJdfHyjJuFctOiviQ3e1N6cCHxESbztKMJM4ZiJcZaD
C852alV5ABDkgnHAEVlHGiCnJpz6EE4+FJyTE9DKA+1EH69mZ96jUnRRzXd+e9vVxZ1i3Ond3bW4
F9wdyWO7TYiWfbzXj/cyH9s7qNrdAHgXBkSggfskDM6FotPaqIJiGTs0eChrbZJlhR6gw4pG9c23
PkB6MhcdxQ8kGeVfOMoNoYAaEkfOOM2jKAB+R0foWuTZ2Jy0PcdIOHhjTr1iUEB7xR++m8MKhj+Y
D0iTV4oxf0kfYO/5ovFYuPaR1TRJFfDJIqTKmQdKmAy4+JyDjApR0KQYPB+YppGRXF7rD/q7+IgZ
QgIDj2LOXebp4+vYJE508ehlrwbJq+jRzPlFg746CxTKiYjuUTRBDSNqzsTtuMVhNRk0+lenMbIz
WBQoBSLiW9IhUhpgLyGe2hpxbqyfhcmWv9GGRy+BBOjvXpE2NGNpQ9OJ5mlGprModZZOtPpWFQ8w
zUsEXfTfPqpXStAocalCMz8weFKL3jN/oaWBBEg43RxFeS5CcijZMpUkTHI3Ej3zTFNH/qJOLX+N
bcLUc6QM06zEjhFLEOhCinCU5K/rYwUqUgAWaQlQ7Oc0mB98mnSdaNFxCjyJc8Ji7UMIxaJdUW5l
gXY5/1pyUkgJWzb2Q0JLyWED3iGD87xG0Br1xTQQjejV8ADtQX2CknLes++qONpDGpNe4Jqd9qb0
wAEEGHEmCVs2/Uxzy9nV3PJLXWh7ckgjIpjDMtjiOU0GLWxLEYuMFdUTbrnnS7WjQcKuDU4dc4T5
3HwKleoPlQhA5aqAffBHdlc35MQobaSQgzE7v2wWQnN2qYunDtD53DZZrkUJtu4Ys4G+o23Fz+Gi
kljDNEbyjGDB0Luj1MEgnpiBvOEObYLmslOnYFWEMovZDBsCT6TBJqrDLjqvr7hDvdpeFyU9LBTY
lME5bR9pjFUup+3btM1YsE/J2Cf/nRbQEM82pwUYhohnG28JcB3UGbILAX386dCuIFDJotEIhyxS
UbCQ70nLmQudaMRsHhK0CCnFp24rFVvV2gzj5gZNKNscaEA54Ajj1lkBD7JxKQOOc0kA6+g5I9fW
AueIngpaa0j4V1FGHP7PHGvn8C8O/9mwYroApEVoeCEUBMMlul2EgoDnp2fDM0bXkRSMiIdnMCIe
Hp6cfIxIwTtggsfWssV7LqUb1GAGXqkjrJyNUJzVSFVcRMww7Gius+iAKjh+IKNG8IXjn3Hg2Zgb
qodX5zf8GjQoyJXZ/Itjn0+45RmZn6Ckkv8NKLWB2ozea4g0cOVNZO2+VYDRXD/sXxcSwRasnPwm
UrY/sLLzc1CVoS1bgMA3DE0v3KHQcawyQhRtg9ek85OzNYpxsXP2Zddc/1DhooHDLvjyg8DrJI4K
TlJ9oPRe+qssueMbVNRH6gtU8w0a3zEPK3PvF50ljsgcyZzfHMOk7yIL9JnACNO32XP65lCCfNEc
79n8EyuNbyKbASY/rbG3n15JNhACKIKcR5c4ssaOJBw03PIvGUaKiMcTaL2ORnFa9dCcjfDtFWhH
fPgttM9/BVjkMA8otVUqeWIo89AskUe7jPTT4Q4f/KK+a+o7AyOMvCubXZaRSJdUeXIhBdneYIyn
Nd/f6C8K7wUy4CownhfxLq2dioIh2JB5sH9msH+mu6MZwrB9kvgn+mQQ8oIRGx7BEqiCetY5sUtm
r0y61yAK+0cSMkv8ahTC2TJGAKqlQugJ8LxSZrPMDYYi+pVXSlZCn6388IgzCnWLQi9rEtCOuF4j
iE8ZQBQP5f4Bf82eSqZNktV1i1Li4UyBOguo69DVXYLYyGK7APYraMC7xdZ5T5nRZt07tRL1r/S9
/dHGu1wlmwb+qIjQJiAbrzJyvgu4szTR08T8pBKK9XBKTqlQCg7ObqJ568ELHOREkRNjZqQzx56k
pFKSWklaRF+XRL6I2Gks02Bg4bgYVENXyLHHU5iZgTMF0hRkXdDlYrDzNX4fqCaj9KILh39M9uGP
Ge7a+p3RhGnAg2DlFJxY5aERp9ZFylhsaXha4RUmJKEfFP30kEWDEkGFvc0CbBSoT+zgmr3VfHB/
0ummGEVVixu0gY3lYWDuPkk7OInNMdgtCIjsD7F/tI6P25rN5py8h84EawfbWzldTSpyzKijtk/h
5ZF5n8cNxlN/z3lffvoX0XDe0xDnhTScvY8rnCxKdN2jBGSDAv2OEhhySVh3dkQtlsWECDLQ+Bxw
KVxRWeCgfv2kMctL5asJAKF6hQm8h6bJqbsAgx5DeTpRgIutpF2f93md8PuxuHAkp9LG7zdaz3TU
gTovoRCoFDhlk+7MFvWGkOsBV3wJBqqKgCui4Fx090jvUXAyFuHwDS+ep1QRVWvUw8g3wZ9CS/gX
bH4i3vwgBjEiJIgQH2KSzTpHODuzDgU8OucbfABHLlYrdCijGfSaiK69NJiKwpsWTgOYLz/7BIbA
CXV5vE5h90Qtm+MUBx+9IMroT2O1oViLr7XAe+aWoJtwWCWpmZimUOUD7SVCGRot+s5L50u4Bbyi
3QBGLdWNFP9Y6HoNEbYtwBPWtisTk8qr4c1Zw5W0atEV31ZjtZKkqER9NYisYSiIhA1reXRCIlWF
9HMw/SlaMD5YPlpzfXc5RjTg4P2qHK6AdOP8njuhR2Tq5C/Xwcg+73pnT+4kRfTW6HNBeaQkS8Ih
J6mnGvyHQC9WTOLomSPmCYzC6dx4w58z9xtpv9FspLlyJa+49pQn9R3z6OVzRQyzIofVEEIRougq
R6fNkQy7Z4fFEpg31bUe3Tv5XiK5edDcqfvVsUqx+dT8uZd6Y5f8gvBdo3SHU8vCS0vPlsZOzqID
oZTTEny6L+zLoCEXRDDFbNIq09W1opQT0THUI7mOalJuKA3Wr/R8LM2nLceQ3w/dL8yCNHw38q4G
aveLjim/cUf17sfUN/SsxnFFQ63koafde8YcVIRnOiwgIfRQEV5WTOar7iBatOk7McxF6e6ZbnEx
2SDTV0cLuvCqstCPxNX2+lOAu8IzSOEJwKX47oH+oJWkAfoO/ksuETJnZ3c537Xnu2a6m3Ajclkr
wrSEV1dfA00knazALViJIxKDwxWnJGCTfIQ0ufAmyV8C/1gL2E5a71QlMS6JSVEE5DC9Hko6MA8I
SSMZWUV/7fbAs67/z0NbtsJDK/P/P7UDUpVE49R14ClOan1rW5tLuTUnAJMy4MRbNP4NPz1S5KzC
mxkMoIVxRQCHuIjdD+PciN0PrQ/k3jQEbwf2Xv5F8s8PlzunCRg6lQ9xiMLHr7J1EXIbjmvCsn66
bgqc3aQkHzeLZx2Lw6ndiV6yHRLsjSGd21KXoVB4rRSfNgqvolsV1KC3vLvjwEaMHc2ezrEhhzeQ
QtQqKsKmvRfuNu658bgn7YC2pKzSu3BfuBmRBRwh9s2o0jOFSD6hc3xunvQ3zSKvQY1oBjSmT5vh
jX4jj8JhbkYv3ff+wZ6exyeljKwJ1/xK+2alvhziYYh1SkH5up7W2NatYtNkW0fdwPmSN7rsAuAG
oiyiMwxR3QLALRMMkK2ceRgEZtAZ0hEyRkq2emjNewDLABb4DIaVkUuBT1yMK0+9j/UGVQSDqwkA
YORxZyP417WO2ZZRi84R2c1+i9P249IlWcsul7RC0ZJHVMAG7kOrhW0dEGsBNZiaiCEmh/wVACxX
t794OHvy413a7mrsO0hUrxsZkH6ZjFRGqMrg0uAp1AU9IMMmAKQZOd2rQfOZXAo9Ub6oCSPd5e3l
NM5PCtq3ErvFW6OutF/pt/rIi8hTbFr8TH1ytfgCP+QNV/3w1lyIbxeDHRdjYdeDr2fThdqGTRfa
88Njh4TH8pHcMCRM3pbQ26C6QXJTkfSG/Eb1iy9ckSa7cOEboxzGhE/NjYCdFUCjBnkOvuUq4DuV
fNxyZEs/eYpDBD4A5xfm/FS6+ZpQUw7tqK2KYkN0b57FZyRY1AwBTYnUBwKygffG8lGEuKmDkFH1
w5qKFMhmeSDuUzTZGBUaFvA1tOHOc0gbFFY5QDNO+E/NFgAAAW1jYxbZct8zaHtj7KHFwF84W0kv
8pP1PFCBwqr/g0fUWPfcwiQVTcJ5SWeEXggQzwhNuj1/W6IJ+M7jV0WPfCc2DHLIsTdHiYffSfMZ
/Bn2oFPCcvXKDf2V8yfISc4LRvPn8EyjRCb42TObuJzi657K97+qFCgpuhDEFOXbgY1hTYy0aGBP
510+7XgjTzFAyEzbtu32pG3JXDoeYEvFtHr5s9FuBbzRdDuOX9pWLrZVtzURLY6b60jhZdNlG7tb
YxkgGiXHzGoG+TzKc5B3QXWGMel3PNNU2sDgzJu40vRVSYDtgP2VgUFWZ8NDLRASG6dx+VfgLWU0
TAjIBIwFEmBu8CSSSRMfhvg804uwwpWDS82aaxnUryZutFoEdjBc6GD0ygY7pJlKx8xqnsjgQvPM
4FiGt5RB8LvC9RalRdf+Va8IwwqyhMJGxUPUQ0/DzaLR8WZnHrHfO9ohwRCE9qE8VmsXPR1wuWKI
YL/KzjcNJ3aAVA2RSI/3CJ0JVYJefxTUCRGmxF6uvyfG13pm30kWZyYO3sb7KwVTcVtMj/TNKIjI
WkBBhB4qU9MzZUYa4AyaPIx/u1s6M2zZGezX6d3zkX6l/Ilc/8d6yGP6PagtoWJymNxaly0FCxpc
ooDg0V2nXUZ5QaQnZwF9HKyltHLYftLpe+YoQQNrfmlIH+i8d8/sGGmsdCHRUDad8+MKILlQa/KT
f0CSc2QzgMWviZSYkvIHlyp0zYvwHQmRxRDSpGLjPcgRHfwB/Gm3hDlbCTtYfkQHMOqvuqL+0TAo
YjgTEkqMqzxV6G6RJZ4ImyLxeE6voP7Cl9Ev4ssY6G5RHpK2xuCEiPLwBoRDFxjMVjiTQJgzaBMf
pYDkipIY2WsoU2WcR825qsT7FbQkWtAnurnq2TWl9XHwr/Vdz5B3VbPLUW6ryahvCbubfkvoTswg
JcUI88RZHFIsgFijuMGXI8p5vsFpZ2WejIj7zy2uDV7fkeexrZrtqUrGaatkyBXhkkY9t/gUQfVn
+8qYOCfOQ4OCo7LRIBU6Yn2C+IW99EJk+WG1yrfWe4YrkMv1R7C+3BSYs8ZPQ1xHDvGoMLkcwyga
5lwGamEm3I+/V4LLgHaVUXFJaL+HDY7Z+s6Z7rQfnLnHKWCAbIXXCqm3rQJIvTc8ILS5Kt7gYOL/
2EDloCg0Hsyz+rRG9aVGTRufHfDkQImiC8rjWoCWTpxjiAC7RpkVTcOK351MB2SxpBkUUcaNNUVX
c7a9dj4GOFFgTMW4fJDSxsOIxR2P3XRe3zRCPX0qlhYehhuObB449E9sZmmVCcE5anOpoEJN42BD
aaQjlgo9kRKeFPYlwo9A01p51Kmq4/JkD4HdQbSr6e3j2Meazon5QHI3ekMkLylS9OBMv3JE4SBs
W2BiUXTT8WM/90n9xYT/qYnMxpTiSv0nMpuyLnk30q74plxKmdrGpqOL2Mdl6G9UeGmC4NlnzkLw
cT5u+KvE7eJi7VMqirurLMM7JKYXy8LNNDI1HtZOvR7HtUEU7LhWrh4eviB7ONs4aLzsgdIyaZQM
CwzRPDQlgHIAr5LKMpeKdY7iMjmM2TPmTZY5Io5weDAmuj0eV1nMdVy4jtlRWlXaqrmJl5FKEZ2e
gWtn0SVd8fGa72TKbFVogAGYryJBPJ+9CBZivRJL1i9LwxTAL0W+o3JeD1rM+2bC1sHqqq7w6x/5
rQkpglQQVpSxsbj0KwMohEXxfo3tlKo0A9ED7y4DLMPIRlP507rC15Vj2OFcrgTQ4wTJTOj36ekM
M8Xx8HEoOMPteaudCuSIRycLfQLzK7Ps1f5m5RyQoQPOE3w6l6b5VcSqMyMysyxOe3Bz0Kjxm+Qx
XRxOybzzgX5nW88IU7gXTuj28cxTjDXCw2+a7xS9buMK/Tsc7eMPB/UjnoAZ1sscScmLeRH3PtoW
vi3lZhQuWPcx8OPgMyDBUAUdBTub83ZLfg5oOiqiZ1e/53etOC7eAhYqutqvSy2dQrpC42vORsGm
0N+nAiOBfOKoM1WHVKBJzOPAcVmp5sqYVTqouLECuuUErZ3SQYxrs0iTWX+N+JqB+JoBeADMwRXJ
IisWKfZXCABiyoTlzUTBwElYp8CHdpm8036kghRypg63LIXIDVIbOjeSis44FyiUYw5FpvNX0oye
mYGeWaeZ9ShiGE6ClghVeGElXpg02pWcRnkv5o0cqAMLFweXa9QTeqSzVdAyD+AJKZE6XhcSHMpN
1m1gleDuZOKk6jaSYKuKiVOxgw4ZWB4uvWmBLJkHStonWF7SPVpM6bztCNaWEPRvGtoZfSLpu+4/
ZJ3pcuJctm2fSBHqm79CqEGA+wb/URiTVgNCPRI8/Rlb5JfnxL1RuxxZlWkbhLSbteYcs3gw9G1Z
PGSDh12Xg3YXg6G8MQWZAkNZpCswvpDSyv1YIGIJiwtRmi47a/SNHIM4D1ls7PBGkRxGvzGjyySo
OYTwsUxg2UKuypYIkCtZxYK8ZjpemMzmeJuZAxntHBxEtM+dq0ZwUJ6I7CBGtTevz0qBXXTZYJXB
uMGWvQDm5NnwTChhLVW6uZw6lOWVZwMrDTMA5ywcXg5JK9AfZ1N8tTKkSCdKArq1GqaYlsdAvYnz
xOlzYN9KQxNyT3gX+N6PVZzPgbUZvZDCooPtIBloYtzRTpzG7S+DXQT7AURUaGcSBGpxbsZkkyek
SiyvFJ2ufs16+1lRrt1UH+aR0iFF5IX6fNzLWHioMlPOzsVAZcwYBIfL8b5pwTPgjray8EYxaMFP
Dod95jOfrSMLaY5CFVnPMYCVCZrsjyzCmrxcFgOPLwN6Hosp/WrM6TM8j3XHyiDDBdIY6noIQtMQ
yDtkRlE3oxVKwuSENkDGjU56V5jrIkcxoelBjhzcPAAAFxGlKCPO6jCW0gEMGsqLTSgb4bUGS7iy
G8pxsNLwxoKLkG/r/Lyxxk3mduvi/4AvYKD3xwgMOsqAnpDkCO0nClCn852VqFirAXm9wxrGBWBS
6myM4wUW+1L18e5i3C1x8FKOEs4gHqcChckp4nEqyr+PU8rRz/I1BBeghRQotoGjCDM2PxkgLVW8
//tzSQLm9xNoxA+zQVWGGI86MLCnsCGf8UJ0baBTkOKQ0vtoUGRziQalb3y27qVHlKvGCj9FMndD
CJoIXByPKZ5rMHFdulYQwXEZ2ADhhLXXVbmBNQhRecbrId6ArQfxjwFhr8l9iH8OYZM3L2WjK7Im
pwtsLVcSFTiBJSTSkhufw7dSCXBdQyYLC22BacwfQ4sdwkXI5LV5cBynvvF/SxxUOe6IiwOPolws
aCvGkDGs86I6R+U5AutwvoQn+qxkPrC2bU4Np4y/HAvwfjykDMiHFgUxNi0L0rgom/AadV4UXIRL
eOb+sNwRU+ihhaaDYOa95CnmTzIHj3IPVYJaGe0gUlZ21iun/8xaUuPQXmnbM/Mw0ysjy6IrrUFs
2LZv9Q+j/tCSVqFvC53qmSB28GxDE0za2GxjZ1wdqxWkxaGMOhUGvZt+UFq51yd5fKcHqiomqK63
a+DgYPk6XlEsLdCZMxQ0XIaLVJMTv7rJJFctwwb5Zw4k2IUtV8MmOgtrhMLOjJ+jmUvpACDkXtKg
mMFb05FQ8AYrT99S4CjZAEhRQ/gyO3oynrEkEJ0Rpx/jk/w8uygwUlDGvD7PUD7qGzz3Sk9gzeL6
5Bn9jmLx3lwacMoohFJxrQiaGgQZsdxTxqSokVhsBkTdhKKs8UpsTv6BmS+47JhDLjtbC5ywS913
/hnfrVviuynZMjFTgmTaoxhVQj6ilIiXu6L6378yHZUgLURliulaGwOqqTcUObMSvptNIFylHq8/
NTzdH8oAmNx1ZbZrm2yqI1Q993piK7EbudyUWsqoMIlIENMqcXvoTZsQMFrpfCRvwxU48oIJFP+J
kXqx8oDDAH9KrXgZNUcFNumvziEpc1VMCL9YDsrfhhs8iy4/V9ZZFAVoOHic3ZPzkAC85SCWbDpn
K1236e2BimbH5oLj6Y7PgkrTiYSLvQc85OrhTovNrd0/Uic6AVCZ6AL44pLKcQskCjDHM5VfVQWE
17i3XU9B6QNOZWr7VKrO+SMfzAeOCz6LXcvfzRWq/OOy4/kcNYyjLkX0IcaPovbbLmZWTwXkMUtp
HIUOQlcpBPKoSaEihTzgx2FroJUYARIzcyx5ohg8TOrxiR+Fq2iw8cL5Tu3K+AQunNBx98JzeZ6A
h/HA9q75TLEyezPOC5UJoFucUoGMqZpA1iJlB7INKdOiTVfTJeov1IEWYGKAUCJqY1QtwTNe5fho
v46OGLnjp47PTIM2zdE9CZpu/0C1reeh0wHqbo9k49LL5pHn2Z1RNrxQY0eSHhMAUwvbPAUdqCsN
G0wNF177oaJflXj6TeTjIZcrUMwlYmQGfFhvTMTgdwFQ6xiw0RKPjQlpglygch7ZH34DOjM2xraP
yY/6RLVulVj8qh29Bn7TP/tEDmFfE+aMPIl78rDPK2HUYUahUHvmtKE9UF/Mgc2jVEBgmQXTzqQW
CBzpCI5U+abAewRvf6Y8zudAhSpFCcXttrRes6BPDtPuyPvfKX23cIaQshQAFFFaVBKTB4+qITrm
1xPbEWr/cowpkUmWcHuddm5g12LwLexA6A1Qgewo8rLEvQ8WMCETujBJFT42Jb3bHj/uhV5qveRh
cRzhJsAwTcnSwNUjjErYf+IrLhQ2w2iTmYj7BY8y+5X6c2I3LKB31Mvs3wJAv8/dyg8RUwStj4TN
KBu0POCrYm/Is2I3ND0ybaqbG2Ez+eCrz+ywjMPt0ThIs22NIumMZ02+8SuBz3SVnUFNaLa34XDD
1XR3uLHdY2Bvu/C6mWsbdMGIe9/ki4ef5u7ecaygoJN3DU3aNC42sLL4ZGKidJ4CmhBdD7dInzGm
tR2JZUR6IxX+uFw+ZtQnM3L6Dh5QNH9wzTkhHN1iXXDMY5bB1MQUpTCvwwGjyvMlF8LaNpL0+qWx
Wbtu6h9ndvb0TaS8MFexrWM+St4gj5pffKP6lKCxeuNKMsTs/9l6t46b9onpS35q8ETBX2wAEyJm
WVj8JnTUA/K/oP3s/WL8sHHr9UH+i/8I8xLz2PE3GdlLueLKcxhjr2wub8NyapeY9gxNvGFcSsNK
my18CYoxnDllYHA+b2P5i64AnyX3K9eXllTfiZ9Cz4HGxyP3do+IpRZbWRYP2K2TFfA1t7d/rVin
bqW98NYaJsSV5ax4r4O9vdIOAiRpuOm7fYUW/M7qNn8pUpjkLgm9nJrQY79jspJwPOE+GycpUOjH
8toQcv+CgrU3gOdRNPLPsLoVEmlqXD8uokzE2upkReBHS2VVXV2+38aodER6qb2wIJDGpsIS526T
r5vzZ4mx/vMIFVdzmRxdU15ReVCwbMHbTH+5NgxMVDgqsM94BUCe2V9HrhprkfmVoU7mLIJoPtbR
81C5w1BIXObR1TRxfeUnWP+r5E8Hw+Dm1j/ciVcOvQSz/SbySt9sxqfr0/mz/28zoH/xoXEvVZlf
lVE7iOzPVH7CMoa5bXpsStcGc825EkcVJ188GKx49gNqQYgpvGBCWYxxab6lfOo+tkL/CKVK0W5A
V6GI3wgpIg71u5K/k2/MevJXg0gYBuUTYlsg25VI+5j2FZ8uc3PxWViTe7jhaqFfvjWY9bnXmHL4
Wg764n438bVhuTff5o4nL7dwKP1CESMtzyy3JhfBXMpbc1kOPDn0kZzQKNfs6/84MO0e5S8uyfmn
KdAyLLO1Q6jQukNbmK0x0Ombot5w2ZWX+YkbpgcaVwHYixNK38WtIQ8DyYDqvrfee35D0GU/cJm4
hfneRPxT+YlH7MyVYlLCuTfKAYu88mKAoXgSxtWHSn46cbWL8B2yqlmseGfYw164U7UXjlsltm0p
bH/GlUGnr/+BR6w1AvV7+Skww37B2HVQrY0eh6wbrxM/P1KYHyV/o8eZweRFvVoG2RCYT0wGl5qj
FFyAQpgfxcSS8Zy7nHi5oMwcyTViz8HTgK2dd9cHnlXLq2zNnT+srm3uy0/8K+OFCUB94l/m73ID
5ZOfwAMLq2KMq19NtGqR27r8xE97wzbFeDA5Jb6YXzwsvFyQwPdXLKGZxkHZAXJn+lKUP5qz0ifO
rnQmoKYSGQlpk0esEWjZMmPC41LqOK3/O4TakHuQb3ye1kB2jy5GYWIGxRBsZtf+uv8arsrtpwSf
DCxA99NurUkoLVcZfqNVT985p5nZYcBpmeRaL4UnrpxyrI5HFB20PVDW+ykzPk1o1L3Zm6Mtzxyv
6S/9SuGkcmx64bVpL3zmbNlawgefTuBqP0f4IlTf52FjOgGWOHjv1AfuPmIgmQ6Hbzn7QKH55hhr
7tvqGrIpZRH4ZJYQM+HgttWrXGMvF35lOnGnb/NN49aBoWC47/1u/hmSRMDjXuccZeOGJklSyb1K
fjOGpfzM6jc9mtpGexUyg1YsRuMTMw6zvGIF3ArKSwtYUaK/JJzVtP5YUy+7mjQOnkpqzrmLKkpQ
NqV3/DRwNccG4ukZWVDzcxcb3Uun2VXUTfFZsJk4lb8iqaCN7D5AzQiR90sJhpwcuqVKE5oe8EET
0fOlskaghqeU3oFNyBo1OtomTSOoeNMTThNuu9nHKb40qAKocGGfQU2jPMkvj3Q26I8RYI6WZyh3
SdPE5SddOOsNrtMFYygyriLUvu42GggHp18aZKg8b8Gp2csnDCbsPGnvnWjyEXKTLtFNJvAev+iW
EHExmbhCMbpgDeWu/FGAO/uqFchj69KUG2i7sSTyqu70PiLArxw88TWNc35FgpXpXYS/3TsX6DYR
jd6NPgiOUmKkFt1PZz+gBU1xfs9ynboVAexkZ6iSjx0GLfmZLNQhUAmPUISQnAiJUnURtN8WzRRD
gunIaomRjuHNpIAdQiLjr3SiyMEjKAKbUM4Hf1K/OicwyVZ9l5OH/JFctMY4UNmz+nU2iKEe1/px
fbFiunwkgKkU+CCrUo7omGz9E0pvUlFus16Lj/7Q3lw0PRQFSpwLFIZT9FaiKEDBQXvLP0cVPMfi
BEHiBbdD4XJe7VzqEf/KewRwI+qpV/cIbqjx9fQ3grtrRP62aq1svBmBSTx1KlBt3NIvN0KBR18D
AqX6ADJBM0AtzISlQ3TxKzSUooVPjAFFG7r4FG3IMGDQv6doQ1v6qomGpqmt60G81eS4Huhpwqm6
4KuKL4gc0zgn6RIIs0J8wIJu6zuIUPkinLYMIQxEIkO1f0FpDchnubLJJcgXQ5SwRCXBSQss4pSy
oJF9o/cNZzk1voIaNfHvQRO0N6Hs0Nu8UjWhfiktwKedT9vitFUGb6i9mb5Mxaqecx84NFQNWyT4
GC5Kppp+kOoTmCDSGmxK4CiURHlqwOzCaUgLpSnQaWYam1/OFOdg/DjronIyolBog+IK15G90F+I
A0gHSg9KRAX9EmDJpeyTkMl3CsdEdLyqQ9d5A/3b3OvmMTkLkHxnImEvAm1a/gDMgKcNnuKYo3QU
eArgRmPnGYA0cC7vknJhJsjjOFbTNA0q6OhTOGUY86M2X5mNKBQVpzgfYqdeG/Va1vFHEMgoktvz
eaSYB6BQQ/Kyly8mNC9VHNa4BIwrJ9I3tlUEXtzTLk44deFkdQsVckrlN/CqGzAJCDMoKQkSqoUy
QVRJNeteJXXtbQkLBwX8LNXiaMlZF6kW+3nKuw3N3g9OwCALzuuGkso5bH3kWQBPkXChdWIf2gC8
4AxBs0yAX7k64DjAv7bovf9jv97lozlWtKMggzCQjyb7nqASjGo46AACLJVRDFUFSbI04D0UZKwt
k9zHWsX5Ud1D4BYQ7tlfJV+Q2PlXql3zGDAlXHyDPtg8MmK2Zq/9kQpbDt3ftSIHPkwamnqg60GP
nA0pI/nxNk0DJMg+uynqTwhswD6UoGIot/6p8dzHVGl7CJ/BeRKc11R2zxzCjAMlW+2QoZXYNyFZ
ZeJCbWoMx+wVAaxuKW8zYMFCiEWLAx2sDjhFoikzqNvMFRvlQF1c7ALJmfnm9NWxLeGwzEZeHN84
d1Buhp7wd6X/St/ZLs1laJZ/5cVun4+/LLPHX04JnGyGO7fjiw0LlegLGXcERyeroxkfS++ThAMW
fcKFEX1B3Gfk56AexECZxSgwqUcFDBie9Z+7uQZ/DSEHyLTA5SH+uuPymrPwxwiLDC2i5yP/ucrY
z0NVDnU5LPowS4IrSZaXwAROQ0gJJVNM/b0/9rTisce5JiA0jimCeVezY+MSTP5EQ5h9IS1dqJ5Q
qWHccIJGDUsolL3QtyDnkR1MgYH5A6u8qADUBQHZPkOl7c9hnkMz2isp6MD/1QEHLQa7OQqK1+cD
CAW2AWx52XdkjSDwGvTU+PAuBK66YBiaPQUNbdei8jK3yBeNx4IZzuKOKTzp9YgQgiFYxIKdS5GR
z5FngQeAceAVwGtANEhNn9cJV5evVI/ojCTnlYpYCcvia743dmCHBSIGLAySSHa404/2SIlKe7yp
L+W+qbzyo4udg5Y89wWVyk01rRst0p/hl7TJs7SmRiWtz2BoaHmoofI4xjandilUqbhKoUnpda8i
hgLZOq0pnlIRTlDVeaDNqK5QsvWS7YXaEFoRGoszsYbqEYUa3nxqgAD2ztLBOdR0b+d65m1HFWSg
gKmG1MXK4yeveZxbQAnbBX3Lbc3WsM+3If7sM41MKiRDWHVUPMJGBdez7O0l0TYMGaMNff3cn2N6
qCYL4P1/tW6e2YoeFR2cCuHK37mJVyYd2GGCN2agIbVYFwTpmE9MVJpKrHmP1LuMRz0V9R8uLF+1
yxN3A3WJ/L35SImy/ICHTIrkUEemIQID7s0zwlsoySOEoypPMptm/01mUylK9W45l8GohJ1VP2X/
i1ZHxU9B00AQpSXuOdsvmW3wNlV/7yHIMxTn+HyheYgmlUJc5bKqlyXWPw5gc2qbehZxMsUkdLx6
+GbXIcs+UTz3ZR+/5tCssptY9pVjPB1jvKQq5ol4UmNdiknfvH5Qp7aX2iiizmw9MvXoiAfChLgB
CV7MhxIpMJXPZCj6CP/Nh1xb5n0GkyHPD/M+10+hDOYK0+l1nY2I/8HOrs3TxrFENwE1MFtt7ijK
Z0osimwUurgziDeifDpB2dllw07felNKPCi7F1GItJJnVhUeTRTAje0z9MEv6FdDg6AUnMSN6CbA
z8YNwKyPJjHgIWbpoWx3wzZCq5fqDQVEjY51yESL5rgJeZSwQE23BbsZT9lxbdFgJky4QJW2Nzrv
f7jufeXz0Drg3okUAjl3f8kxtdLqg/YAuXkHqpV0CaiJ0sCEsVLt67klqANqrF3WPPEp4ZanuP5R
fVT7kzmJFgQvhxeVwJScxo29LD+4k/mM6a8PUc1sXzxlAfOOjQiedj4LZGgd+NcMmhFMFQmpjtO9
gEzdkd+UGKIRWSJOACeDbt7CIO6JLmqxpBjo4IgUJ3t8hJxatg0nRSYYpMrULsarm8jf4LReCbiA
G0ItqM9+TniJC7URl/VfU7MCpKB5t0N19TjQSOS6/l7bNXWy0NYG2g0sULh7SBRdM0fSVODAcy4H
4DwULm1xsXhV/95ifqU3EGoHLaICyPR57r13xNFH22eNFImuKJ9NNaQMipybn5xLtM/D89sJQUsq
dp134egsDgW1h8h8stZUbuUkviYxH4ltrLhc1Ojvv1LcH+OahgZFW48ZpZxQPkK0FXMvKB0xeFtz
aizBsVThKVcaotHCt6CzXHPRpXHFv3mibcwtw32RbZTd8Rwh38410dOib83Vd7J3w/llRk0b0Ugx
qTp6PLZ0u/p5xmHSQeoN1JyhI72BUXoVg4Ufcei9XZt+0Nfhvx2PiV+ylbDc7AMNyAAMgohLlNh0
PGLUhNxckS3gIinwJHQ4t+wBOCjCSkaSL0nxph38ioaSYZ9RSHYELJFDJXLNLXzUv1g3OGY6GDZm
OiGefi3AzAI/hIOm9MV2hzObtsT0AHMviLI9ihCkesO4SrJHhWxMV9neqE3or9ivkGEySL/I9yjW
OINeMPKSEzTLU6DTz4kSw1kwKUA2HMkrMqCkT8xvsKmqJTy9CwVxlKAssXnAofgoBdYiZzch7NO4
HPkLfgh/Ienoo4ToJOBnoYvDy4HwhK+9IZRykLkR+2F8pJ76eYeRfsgvoOLBoiLzItIQJioCDgYY
PgY8hgyiM969mUadfWuB+gOe2fpfWClltju44ELR0EfNId0EwxBsxdWOasSdpxWnRHKxIek5Zswf
lPqxLBcJZAXT5YQ7K3fxSvUriuApm2QW6jmE1irFB4q08Xq4n5MxeiFoFPhicXAdfjg6dyZd8agu
AyJC1Og6QGAS34TNjSb9N1pZesXVDwwOTu3XB2xjk7z8UCP9FdEk5hkGAEvc1j2F5Rogc/Y7my/v
yYKdQoyD+3NDyjinEuJsgiizOgnZzZCKrAwB3EYViBKQ8g+V74frTzt6DH0WS7ZzrkdtL0yaf6yp
HpIXNMxOuUTALEG3OAMRxCSK7BjNMeOODUTDDDMQeCAaZnUeyJjRMDPABlq/WXg8gOprbY/RAzXG
iIbPGjnhfHS6n5s4HJj6gmMBR6d6PhnIUBcZ1HHmM3KKs0FaWEePTR/OF4Y0zMYy2VuVmeViJ0Tv
dJx5pYiCGrAJJLbvCX3oHs1XoXZ67MOE3fN5jwNXDBFgTIvGsP0Ct4ShviUk3JIHNw8HXdE5spoA
3+HN2IyXTX/ayCwono4m9FmllY2+RRMuxCtGGCRiPj/rmhUuOi2yAfh6uvxi50StNc5qLX10zfw9
fyOdxnrmG0SMcuV1+taiDQi/8bJJhk2PxYbOCIQVOh0B/+ouvEaOJu8UJGTz/22KBWaRHVQ0muUC
n/rDraZl9dA021tJBR2jKHaLuotKEkQIk0c8QVTmvAuvyXvUqYogON7iV7dyF7FzFRQZ4v7gnAXK
DYm1f+zhIAgodZf6ubwsZhx1UxHi6V5vLpbYeuS55oSH6zLMkL7WUbUaqYRkvG+KDv618bOJgiDX
EMYpj1DUv+B0lwgTJCNkiI/N+kborbQgD1QiOl0YZOXZIHsxqehvhuO2GbzbvjKp0cRHNc7VOBWm
hPjKyt7FuLK5qDWTtxHcNeqS43VvHVgO4pGPZGIJzbuCcYAWmOgnPmTUV4tHQ38we/quD1x5vWCx
j07QRalQnkWugEkWEXIlKLSB1AR2IcK8kxEYNfcAptbpJO6BqlqX5DAlJDAJYnU+rc7V6sw2fIhA
IzjzJOCXuvuPITTq/w9DCEkhnyrYquFOkh78ig3GDJNGUZ/T4EUhLqjCzPHc0g3HzJnCAJah52CE
GOh7rF0mzpEGEVO+s8QAfnuCIougGVMcQCfqa46AbeIQcX+kE7UW2AhLinq4qUmfBVV7D8wo3uUH
8DT2DKW5a2ULRNOKmC8ZQEgx3CGCu0FS+HYVSnolYkK6CjSQgvQVPVz2jji6+blXD5EKMtEgnr7L
+uidOl+g+YnlQdh3j+Wh/rK8ezKBAU0ocoXkGSFFKxJ6KIbeOTZk88CQMwgwhQ5R2vD2caas8IKq
GgZt6vfCcUnMrVqsdbKMkeJrZL3H1FMhqsKrAqqqQhlKVukUS5A3+CuTwNl46mGnxFovuMLdeiRn
lhiahUX3ieSc8//C/0+mzxhvf+H/WU+qujBi1jwPbAVIy3Qz2l+zkh8Zv4NzA0a7JmT8l4sH4gwS
NDrsE2prsZ0HRgLvg7gdyBvQNckDhDX/n5K4MTj+sLIYv3cPCFPoHbuKmvgfdhXOXUn1ufOmybtz
7ngpkFcJbyU9qOfFnf0O+4/M5plEQH6C267UzL2clmcK/pSM6XHxANZQCPyT5hcacvqAobfg9sQA
/wIHZvb8wIChYNj+IYv6/F/JMMN2glSvCodK6Isw/qDzupcMOQko6Yp+PMHvsCOtdfFGIbEnLvMx
/HcmImiHMxHyI85ECCFEuz79uVBjzskPCuspTOdM2X8hzB1OFcgu1NgCLEi8HHg0vJi7BQmDEQ0I
Qwkl0y2ZtEeX4ikwwH7JILquycWoNI9BxgK5szpBR+1sw0CQPnkYMBOeCBGQNKhuA5Z9fOPP0u0h
63isFpqzHaoHuXpQRS7gg9x6O2RdBDKq3t0xjSqcfCXk8eYn6rNhjlciYYl4JRI7MO/030L+Qsfo
L98o7wXfKMc1fQqlEyCj4IwI3PJP7INo/h39nIr2BBuMd5Kh8Jkl4UkdvuEEkQwyx1mvl9a4tBs2
V4uSFy68nsl+PLvbqt2QEFVnbjEid/VfDch4fHCY95cMDekysxGf3fiXxnECiDGG5ShQHMhm/qAz
hmdhcqbXxeLGUOeBOhvbh9mLAdICebRFYYGKKX8WXD6D/zXCBxPzcL7BljeQdTWXewbTJQiTbPV2
c8wFFOVyWgNFcdK4v6zaJDJ65OphIUENCPUsOpnRFQNav5DfZNzfdaQZUTNFU7OSrFV+Ww1vN8fv
NqeDqgaUjqgbMSCr3EtH1I16ExvQsmZdOuShhKqYpYo8ZtuzAbwACPouT1FCFrm+ssuV1UcnqnnU
wbwT4XEauI/QRnnPZCV5GvaxL4pNwyno0UGaQZnjqg+P2NLZBoSZCeo6Gm+r2l45e10n72xxObQU
mOIB7BHqMJoWqAJgSIDlOHIGWth83Y+BtIfuwjCobg6Emnj0uU6ydzUggYgBV3FA7EKBYf7U+PhY
+w0AcA/N8RGwYn58vC9hSf/A58TWxULlAmbheeJpcvwLSn9MbxR9SbBSBK7EeW5f5dtS6ZfqbWmf
WSSW4O8WhhNJYCkFOEK2YkIs2EUUiCZpmKzVZpGcVhYbBxyFZGybPjJuXAt9aNOgQDBGCZzEMkss
8fXZ1+lkeKxh2XI4C6+nkS3ZvvIZzVuNDgg7ZfJTWCQBevmgLRfdt9N6ebPF/WkrG+nTZjW5QNHh
2/GJHm2vtAV/h68Gzxf/P7VzjHCAbzsxzrlHQxwI+EJKYypUnlwFpulj8nTIyuFc0S5KNcqGyM6i
IzRjiDbtSj7FN7TQ1uK41PFQeVY8TOIGuzUrbrDjTbBwjD5W+hggoarGDrLnel3W67xep/U6kxaZ
XwK1qNYqx9IKTmGsKpRbYvwJ4yXKNwYncp1kn4jAp46aAC0LZkEq6RRVaqR1/rH2FdAxNVI5gY+Z
cv+Sk73p0ym+D8AyDlxc7zmJ7B0fa0YSykzP0BIsEIKeIRkrFY1WzMcq9VtByjQ2bBghZZqZRnti
cZnWkrywtj1LolvvawoZ1Ascr/4gjIqQDMx7xyIAHMWPkWcIBwQO8BsaGkz9b6iUjBBuTvQAm8HA
QICqHgAWbeYOlzResOLjBsh2FOMUU+NrUd/UC1x+zhvbETniSCmD1eyxdmcUPZckYdyDDCHuE2TI
DoWjZeYCtOnjshJhByQd3DCrUDM/7UXswIGTJifJkp18sUQKIR9aooxoYsT5oqOA+IoCC3Pgj1W6
BQUsKnr5w7PN/F88cGES+B4cWoQFBnwW2QkqZ1HU4ChSEVFh1OZnimADwhs1HNczdQTPRbHncIs7
4oO3bB5Oew5295fxzDfUNZ16/E/RaQ/tQ96Zzh/STSZRz+EAAQZJWN0aibwslwMucMdT5uOguciL
H/wi5aKPj2SXUCU68Br4SXwSJk4PTgWo1TClLvhciKvSNRc/CT+Tn6anlmsecNMN7DRulpuDPNEE
/oszzg2uyMcw8qUntoKzDEknH6NFAtp8/jEPI/MfVhJVCvhat7ElPPSCQwmpbHrGdifSQYp9Mf4U
H8DB9Fe+sJ2EBclXuVx3u8vsL3PeUFa65ivOPQ5PBoQ9lGXACf8RxTi38j5FV1hwXHjZgMryTfqH
hXsz2Tt2uQbWIzE9+CZ5h8xYnYQZTdRBX7lX1d0FROuOS37+mDIq1wvKlYtzCoofwbEWUZNIEKbz
uwkq4euAsRh25bcaXdCVcrVLNsKYoZc4ZRxHJFHcX/e18Rg44mgq083GunJlS4rzCyUluXer6xg3
xZowBO5f3Cn6K+ghvpmOOOSf4a8BEeXCG3UGGuH34BWcogyb/tQMfcxbEXbFuZlkSyKvYK0wphm3
8s/5C27FBgX70RY0I2iAiWESuOP4uuoPsLQmHh8POYNbEFSsrRMMVNLqIq20KVZoUCeu0XqGtHIk
AuJXpbaahhWTc16uKiVKEMn30ZgvciSi8MygI7vNbVHYYLfEGORwlEOrE0OCUMJUbKKocu1fh5M8
9nweA1UMeRKjp4EJSOTsdWfvOtPW+ApqzX4HLIlIEZT+xUPrVT7TvJHZvphuQY5y/WAm2yTZlpwl
022ubioWe9QopBqd1qy3WRbX7IldQ3WZvVPqTXgCwfNj3Z08nfM/9Q32ZQuDqOVq2ZN6aqOTFyt2
fiVfYJHHtKG/ZSoDbHRT1FjeiY8VtEzjpaSl4l0w4BsIq75Fg5DW4EiPkSm++brVng7QsWb9FENI
8wbKVB7AYoZT0RBimoFkIs65CWiVOXOJPcM9dslBv4bQ2tN5gYfrF+QAeG01Q0ONiTSegrRfaX4J
PUkD5RfobKXbIGFXagbXjLRPl0D7aaFfV8MRMS4W7PhsrU59nB7jlIz3B86Hl5mZ1BoCOKZx2pwC
57naJLtJim2UqySt8wcl1pV5uZlW/T6tvk3ogMVfIJpQA/EEzYfJe5gf0wgEw4FeDAyLGxlewIeD
BFIfCgFACLNApTy/Se+Et7SQeKkSfqmXmKARId/I7BcmZipVZJmcwYcikPuCGaw9UTUaKSEbnpN4
9z3leFwORzzXvE0wameV+2l5wpQJWVpdlvYS1x3DoRgfOgmdcAKoxZCRvF6WvAc2jPd3gvXOfPwD
E/o65xuyFOk81fjemWl7r97L1K7buKC/FXfJM9t0auaUb3HpDGKCUA9gltoyOnPw5knAbCdpQZMH
HJwxGlM55RnX2nGjdjuju0R16HwDZdK8OhzsySUXhLAokQPCl4wF9Mah2U9J1RWlyp/hvIYrx/wk
75he6NMqHAJdzSBbJNSnlTytHIoeBPKkK7H4k/+QiKxFUwpIGuOq38N37TXO+xEoPAQEkreuf3Fz
fPpHYgRgzT2KG+L8d1fQ5z4jJymNXgxNotzHrmjSj/9vQRvodc0LUt+UAPFpMRDvJ4Z9YCXQuESs
bZCuWNuKPQspszcxRXxtKOF3hHjO2VTdgCTRVahV5HSVIlFOJQocId7R5/O3YbTNiZrUD/ARp29d
/g4Wc6B1RaoArkk+wDhIDnxIrITnPeAf7jzMpIABCLfitzKDi3Cr3jNIs1zYr+rjIIpfhMr7iexf
azcjGDjb66+Uhp6vmEW5SQ43+o9oH1nC9+CJB2wUoAEo3spC+NT88Hm9saLfLwBLDe+cwYJqH1hJ
WU8ly2ewZuEGxLo+LHnjrePpMyiAijm1delPv6JWAh8XfBBgY/hbGnfxiYpGG7I8ZPgIyP4JoQwk
SYQEi5ItJkZKJ6J4DlEUhRsAL/emCwUSbDAyWyguK92fGWWHhcNkNRzyLRshtjC8HQo2DBBgyMK4
xdnb7e/sMe6xkDglKgmOBySspnlwILZ+R541m5E2QTCF5a1zW6rDmnuVAhzxVNOpFBPnhWP+2NOX
F+xxmH9qI0KCKOqcfnlW8VMyS/4AdEICBpOVoA5LsA/uwUDjTPIuzHjUFtfPoyrM4HzarJF3mj95
NdDFIWgCY7KD8y1sbyIFqC0iQM+XIrKhderUg6jP+/cA4vZMYyfoz8EFLMwZ95UYaiowSJRU4Pdn
dPgv7riWWQZOYUv7H9qRGiiooSuSGVxa7EmgoQcgr8ldyGyZlAixUnhD3zqXt/DtO2/qC+0A4KIM
3N1KQIkL6z+dDlBdDNiid6w5hDYW5tqCeDgJkhgFf6pX/1zevPIUoCo5dsJwa46BPgaEHcLE4rpS
KctKnKbuoPxhn4riDCjYDIjiifChodtEKnDlMe/jIQXObCI+bqP2FkGZSvsVewGIyWayspPVvexE
KhJVq7UlXKv/TPY6HvPZZG+f/PYm6vkJPs432B/QXrFeOSJz60aH5gpz1S6WuLgH+uGV77C15NzA
U4BWRzwC9L+CkyDoMU6Vd92xPWZ710hRRd8t92BhL5StHmGLCy0OqKiY/j/0pLgHC7b3wNZ14no/
2pvHDGdi7kIyBeWFHJQ05IQzIOmBxsDhEV3MDPpiOizVF5FthxPomdgtxNAzQ4L3wWtrY/NAPR7o
Hu+FbTbovfu9n32QCU+DOPeARdLpKD+zX7AMNSbdNXMXE4FoT9HHQ/KBVOi/sLH7knXf3HU/fEpz
SIWgpKciqvz8yyQE8TnxdStAAAkfHZcvZnXWzmxxnmjS5IBGBBSBARSBAdgSLgJ3yQ3hdobdfQPG
TWqpU/EpEvgOvIFPmaym03FFcfFUbalYwgKEqgBG4AyY8qH/vZdI/4VDkA8BU5MBERscNuOOw6bs
BzBEJxCydXe3J7j8TrGSSdUZFhX3NAplerX/IcopzzK96H1AOHoewfqzMZs4bteKxxDeujXz1js7
Ao4Hb72gawUfb7YZ97PT+HbieLuA3UpgvRw5cnQ7isS0u3Gx6sOmD6sEvEKQ0SObNYoQxzAuglYm
kjQR4jY+z2h4gDxW4G1N/MvXCU3WrMwCPqbRap7Bfs4RXzz7beEyhtBw+Q/sB0ebz5cJfpYjTGBm
9EjVI1mP0KKhSHOKADUeOo9CFcIsMVBYcwqYLadyJdK8x0pIGe7fi5QhWwKyxo38RA5TIToEW4cY
x3qV40UAHFivrxycq3V3XWsU6aX4KHFwXthI23C1VFQYg0QPHM3FoISugD4ukyZMslkhpKJYoWUO
+GZcSOUz2hC4k3+tUqdi+3ROo/O4OdZeq8b1rKcb9chi6a8W5HijWMnQovGbeM5GV28Cgx5nukJi
Y+cPaGzgHYnI7lQoIRCk3DiU03WQ3IFe8cGDrYVis/bL0Qcubqj+5Rgw+iNgNffqFs+kXi0kbN+U
IVzJXqjtBlJgo687fQEp8LpGzgpY0JE3EthikI3KBo85bBowQHIK8xa1h8ttVyZYmGh3hqPNp+9i
qc2pqYkunQ4i8vvYec4q3aU9Ye5LB2OtPSwIKWHk6f/G3ONOJy2ekjX1ztPkwSvKD/wHrSPsUWzr
lDzL1RHcBXW2UwSvncTbIqV5vNRs7x56m129bb44WhHUP5NybPV50j+tN7qlPAXOEq0QOnUgCNdD
a/m0uVnvyKUpydrI4c6ifv7heM25zXq7Vk/XA/uDOkdburhtlWdqFM8caQVlBmnSq5m+n+VvJiDW
42zPAkwLmhM6x92bvPzhWJztAXkPWJFuHDFRMfkNjStJtKLZFdN5pl/LEgtX0IWpz54Bbj4gTpj6
LI+dHSQ4VBToIiw72TetFQCJ/M95NWW6Yc4Yf0AjDJ8wXlJ1zaqqFf/D1Z3uto11zQK+IgGah7+a
SUm249jtOH+EOHYkUfNEDVd/nk2m+3txgI104MhtiyL3XquqVtXwrNhoDCve0fx5vu6+HfnYhrDE
1qQx8fcjEI1RkmyE3PI2XbwVXqmhdaOWPtShx00bu8IX9D/LQvEA9grE97w4aYYZx4ft9hGOvTE8
MX1c+pR/FOadQhIxMhVTZkeL1oITn9+JpEHgR0MeLjuR7BAMMBtwMCh6nXavNSi3BlUC6bVov4l+
4zTSelRRVpk3uXI0L8UUoeX3gnti0bOSisnNsHR4F9NJmItFtyybJ2ClbKjXCOzH/+0dF5suT5C9
aZW41YpOp+jQGnKw3a6HZ0Ugqd07kKB5Ap4EPWD5PijeBw011HW4hCAjIAHGNYbC8WEfTzmBNOIG
fVdHGwbUO51Gm11XMm/JTKMEtI5DZzncL4cFx/idxHfYvA83rsG+k5J/XzVq0aLO/y+43PWrce3c
KZxi4b6T0/huboLi+9YvZOvIqfzYPkEt22bB5ENiy6QhSFCkNHAUcMxAw53GjMkbzGccGbfezfjB
adzAZR3ErnGW7J0ZzmSZw7cCSR7Fc2936qUS706947139pVNL4XkclxdtNfP0z/VLHdYQ5331Jr4
9BiWtvq0CE186hnVyhuugwt6VEj9GaWWO3PWQcQShU4B+pCtWdplfbcrdss1Cr9uscYXjoVxi938
TrHeT3fdZXxt9cv2pVYfwcoMfNeS9jPYtCR2EIfS3/aOk3t1yGs7rQ7XPHyWbbfxrkzw1QOB6g/v
Czs9G/a+lVuyaHMsxt1TkjPtou33rSzqLRmJcTxLAjbc3dLvg7A9lwM/aZE5j88Pg0ITl2zSIDC0
ZepCYXv0irRlJ9Xdu/YSK4EXFhAEhmpKvwa5HZkSwNWqT3oGREZTLwOkBd7qFP2rSqc6aFQHoFPO
VgGUI9gxkFcdHIF7lfYXEIu9ioWtNaLeuoyVTfNKdCJy4nFA6jPQVCnmoErXW3RNYsazh9qIUZRU
m/u0e80WtsXihLOdSEeakRCW0XK64vB21F7pyLspGjsmVUdt8QBL+wpAS46yApBXlzoLhgtD23yo
6PR9nIhXH+UnnZfalgoHdhrUPX4lfmvmljv65t2W5rfTLO3bENSXxUBkbPLBcvnyrtkt8QElAdrO
/yk98N2qj+ukU+9qtwolaQDW1uJOesd9t8ETS3ddWw1uNr5DrzLx3/u3QhWKMCi0a/366xxp7B/4
LHLtUtX9OP0+YZN5CNGRKL/kwiq5jr3dFjv/uP9TKakqOlXK925YzQ7s6CeFMl635VOSIGnIAoHc
rhrUCjNSx3gjNqsUn4wq1Ub+bGqikyiJ9n+SqH678pNvp83B2lDIclgx71npNB67vrn1ncXlZnz/
TeRd+1GMN4t2Ep3vof82yzG/9zbjloG0yXH7ZCxsVuvf9If3p42HtPVw4y3WjMrx+U85ru/+aT3e
uEA/1n6fjtxTNcDx6dy5c3AhxKOf9ue21i/PO4cftzj9PWNaoE+chaGvC+jx2LspIuEq9gL2N6TU
hZ448kWhJ4483banLpW9q21ArCpdLxmfknGpPL7MJo3y+K5KvYlU6R/X3Tvvpu6mMj5Uxuv55IoF
r4wX5/Ha2W2POSqryI571r3Wu9x711PvfuphhebANv6B2VaNSLFbW7bqw+eZjGPdWZSjSms4LQ1P
+8DQVXaBpDucOkfVjoxUipn+nPzMI3lnZ2vEZbjh17Ub1rGKu7AHFI2VGN+pDpesaT4W1w70a7Ec
TZ88vc3ECeI2HwXPwXpczpCUBvcVbupptE+j+cbjwymnswdQF6LWw7XZT2kxKOs9r/YJwwRZTDdw
3srbpvrn7PZDx3wSscnS6D0N+HNl3gdagKBzu2LP7ZELv6d8hHbgWgevCC0TRMNDUItBQI2dKZcA
U6z8fzwFutPJcf28CSCRtb4Eu/6KcGRtlmixZ5XI/G296TyLXsab4FNIgMiuW90v8h19k9NRgkGt
Iscq7GfEOwy7vD1bki0FBwI82Tf/0TDBVpLMUrn+tKXUDeyFFdKmbIPV7te9MIoWFya5/ZmPNHiv
56kFs9tgSeIHYlFBu7aZhyNwyvUETpUqEdJAYBUCweVwLfLLYauAddU/aw9crGxw3njrTvgrL+Kd
om/DSmvfLh3hxlgHJgbViMBps4tX8rNn8Y6LVTLi4bWpCZvz6/H6//qf0HbgkG7Ru/MeT7dnHqtS
13m3E9vwbi8X2lLgViU/ZXS7dMCXaCobtO5y+smba5d5DYryXRSe/Ra6X8vmV4EtNfuBz9oPGBqC
n4QNjzQN7NDebYQWLCnnrJBX2Ir6S+m5/AlhWZhNB0ip9Yzmpd0gW/zNbDBz9qv9tMVJAaAikK59
Hc9Ko8pBiEKn9mCPrHbb69fm6XHO4+DD778VDcZ8IBnVn5TpIdkbO44j9+6vW1locEtp9iW+YAEi
+49V03nna/Xm0turc7nkgkkXCSmqS4RPP9AoixGbbuDzZ/kcMIq9G1alRfJ60W3E5XOUmiIp09PT
B5Nw2LfhudkerTKWhSDwygebKnkDliZrjKebltvJ+h5tMv84GHIAXPkrWH5rVfGzA1Cfz07fLXuE
KmQElVbffQmTcGveuUJmnXn+fy78Kj049HKErky8fRPXFRVuoautGJnvNnglnkIkgzi5XN4jqapS
GxEeEgT5UyvN0FBk1VVy/K1/4rAVxvga33xySwnf0i37m3OAC+8PhV8HV2ShQw+AAU+6Uj2s3E1M
GQz3MljJR4zcyNobWxWW0Glktt/Mu0NvndmOhSyuC6ls5pKYowGSLtgCaulzNAAgABM72l5XNjhp
he3i9bsGi3yoUh+RD22XY/h8d85gnefWPK7O45vyxEiQmTsF0nKA5Em5238//9RK09/votQ8+qhc
Z8A6btZHh+V40RgtG6N1Y5TcRrMQ3TPaV+LivSOW4s9WVfc/5PftynUlrC0ifNE9tzqValhCcUpp
Z/NeGaefSJI+mmYtF23fPbq9GUEuO3Wwdr9c0ba0W6Pk97VIT9pNBSAVuouMN2FxXNv3pmTrpCX/
RkNKhhGnnlXRwf+YZ5i43aRfbUoZDQKTY7Ya/IAwsObHvJq8xGpQB12GG6krBCGxEhAzYJU8LB30
gPJvni/JGMmIsu5UC0WP7UvJgwPhbUfVZ9nrLc6FvO3shNz3XpA31nrZNVVW61am3bUQp+nftf0S
pyGQZiuDUjXlWzMphMqKFOJkPst+pQdPmLp0K41v6sN0PzjtQ31I1WJfrNor+DV7XswUfoiWTI6d
6zaeFqJFqrqL2PM1TQJWBxfTBya0us+8eYp/l0+ejEPNvHJhO7WP0mFAzijv416fHC+TxvmBnDHZ
de+je4nckQylfXnFI6qvaRSFibW4Jw5QgsVbSNg4+PZaCNko8U2+Dba3kLCBL0jZE3ZSIMIutgvX
r2EXPs/iYhohISqYoMSn2I7AdKfkZfZ1rnYtXMrmQ8ErrKdGiDOZNcbg+ubn6qN267aX7EQuUSsQ
uWK7BKqXRudkZF+ndw6Xa5uG4MO9PZEprFkEvmQNRK1dWFVu5cevOA+nnZV8tEj6AvTOFjjf1MoV
sHfhgQ6WUlNRXqgGUavFZtFyOFDUCAoPbpFRnhdAOlBGNaSRg0shIMMdo+W0rhp/YwO9CW6V2AVM
OxJ440wo9m7nXpuONPFQZvGkZZahRE373mEv+6+3vQS6arPvLYUm7XuOUHxBb27BeH3I7SbXncrQ
GTp/bKaBt6oHeW+grOh8/8shsmviq1xmN4mD3FV1EKGxMxpEENHmjaT3WstEounk2BjXa8HpMSkZ
6GC6SboqeLrjOC+/n2bvjq/qEwGANsP5682V6t8AqqoXb44qf+5Z78s7wQEhgPQBp5F+4JIRQW5a
DxMD5/myY5CWmqH66HAWU0Ta6k6f1jozb0a2UTUoPLQ3eht6Yr2NJYrIwtf4oc44R04uYsCpAUNC
r3BmIVQLOZblT3moZBmLsI7vRQQh194N16tbRJA/G9+zbXj/e9l4RaZQnubwyFVI7Tdz6BAdwKbF
nhYusvkDsod3UqC3fuLiGzUA3ahwHM9P46rCdja5Fydg08vm9URPkploni+Dy5P6Kle9mwewchqg
9QqvMl3cvj6ToFRPHXESxe9+s/J3E+RILQy+GQGLFhaPb0AgJ/GnGY+fzwjg8ee/aiHfoXKQ1Ndf
zAYiHpAbLCch9/XfHCcv50BvXGaB3rBEPKA3iEaBatPfO1w4jdNqmKMk9dYgpYDiTMeUq2MQR7Jh
UhpKNmwg4aeDJpIjHRTqfbPP201/z3Br2Tf7PL2E2WejaGs9lis8PAE2asOFwvsaJdeoNo9L83i9
j2u3+NKIz414ZwRM5AIsZyS5YdEXJsgnblbGe/Vn3fPdQHIfKGmsNzeLM0Bneo4FkzEs/oeXYLze
5u/GC4oR1CYN0zon7qOZq5rZVrM0Kd5wzNwSW2HNUP5HPU13Xe7myc3NZsTUctGKlq2olqHM5QVf
Xr/BQ4nRRvl99evA+u730aWLV4lQnIiyV2goxJ2w93aIblzHBjYSUwZypbIz17HLmjh32ESZWHyJ
77U+1mTKCTQyANNaDQ7FwSFBvgwri4iT5+YebZYuSVx0V/HycYfTxob8Sj9t0YwkX+Ua4sspPpRj
cNhs3Wl9u/V3/5AHsDoqBMR+JreyFsx/qXRPhSDU3XIvL2hbO6sHlp0cf9n9Hu697UuZR3H4G+Pf
M6TmHox/DTlUsmXIwUpJGejj4KP+/DXr1KgiSeFoAbfc8PtnngDX/m3av0xp7gfNut1wONdYK7ga
IV5FTS5TsNWtPukQDuknPp/zbbPbnmLNrwOPNw/YHOWQUMDOMv2bFajjsGq2qFYXHYx3NUw2Imkr
lTrbjkMoIb+idDsGTb02rHQcXZKRPbq0i6U3t6qcPh+vw+2ZdUB0fbuPtoP78D4E4kBi9vAfGvt/
T9pTGkSHkIwlSL/R3mwR4NCw1+VrGG6AF0IYkgcdggJ+PSnV42QXp6Pl13LiFL5ICcg2JhvaIXm5
JFSRk8ZyMlc/vNo3Kd/4FUt1nr60DJZeg+zeUe1FTuuLvs0kutwQuiODeGpTy4TCu4oRg5yjvIUv
eLdh9SDB2zMFrneOZarbePZz3xoX1pPF6gG+tWLaK3ginMAtNUktnMAYe+ueBcRNZ0MnsHJFrUKv
sfF3kx31GEhT3Paf66QBqQlViRmhS5m9em/7wnBXGTo1VddVaSSzYNKslKB6QuP+XLG3Mg7YbJtF
WNpwGcUHUWltdK0P9pXR9c6PfqycKNy7Idh3Hl/mcflmck0qVbxrBLPjOyMg49LN9nU7TLN12A6r
s+GOwQPBZcCYVAnOhcXX8isX7epVlEB6FaXOXa/04UBS7cCUArWXvrisoUVcszj50nEUQbWXWFcY
6MWsA6Ct+EabKhRQdvOtOb40x6v1ZN8cF1aTZXNcW0022AhDo5mEsTLtPC+/pkZktuEre5Lw6UjL
5+PmrHI0h9lZdxCuYibgdcoBxgz0LIefi6/Ws3MZKGYZ0FHDFXk4PC1fNbdzVs+z2BiNe8ebmBkA
z+6aXJb3b8CeJlC7nmsXdez1F1g/dn+W9HDt12d9/e1zUecFgeoXtWPYdJgzhti+g/kLjimWkTqg
fh4NNb0GCriRrSnP+qxb0bCcSm6adl0OPNeRJkqgOZBguWgN7uCnbMHVG/D0uXgCxjB8U/RGxh8Y
E98wwwYgVoOtBGLWiYso2Mhn1ODBNkZAtkJvhq1AcVRiqlsdzAaH0Wmon4f9Af58NHSJZYUUp2Mt
/C7oEbWNuQQBEpj3vtonvZPVJlsUOENmXv8m+06QJzzvaOQ3kfJ0DR7J0vW0S7KmUaxtokAoyJ39
byh4oBBklNAA7fp0M1Y553bZUFF71NwH5Z/E9paH1ahaHJWezc5EqlKyn7OQu8TQp8msIfAA9qqs
wSJYNi6gTkEFK6ElqDX9DACnWjMLWVOpeoe391r4v9JULhvjVN2Eo84Ahv8Q2dVCZl1PeUu2Qw0Z
RImNfo4GKamK50xFeI4og1A/lSCt6OcHCSEF7rn1yuNfyHMQTPQNxVgXfv60BH+mWCFmlMcQp7je
T7b7yaE4aWwfCtuHMymg9pKtTRPdFfu85V6uYifjtUgySfIf3Y4RCva6pMCIys0hClagh8rgNiZ+
OG0HKT37fCBW1yTHNEvW3RV7bH2vhj+lQVx7O67cgp1YfqB8ZD+ZgGOPYQIOCWuVstVY9qzbPqxL
tvg873jI1t2N9tCQ8nuodZsanFqX2aKF1OzUlg+l5YOg4HJtEIaFaw+X88OFwp/tZ1f+E4aVjWOy
5Koco1qX1WhRjWZI3FIPdwbc/9dClr1ysHtFdIp0qdAk7Xr8Twuf8696RsCay0+BWrv2ZyOhLA12
zAxiz29mSOZVrr7PyVeJEaw43Kqpba9LJt3p8xbg+HrYvXKovKdRnXlr+LkGmhaP9cxAkzdB6/ZD
Qdf1f5k+IFxhZTwfdTK2Z3wrZq/X0ilVo0RJ3Ja6bM2vnK6NxTMICR4hZueH3vbMQbDsXYZ/+FtO
OcrafYh1mzrfvvGVRuYJsUjDSP9p26ep6TQbSN6hKfd0Fthl1hP7j+QrH3Xx8mQSl67gM97ccnCG
+11UrkVF8wMhjDWMYUIquOffD/3trb+/9Zmmq0MdO/OOPHU7iRC4YpSQBTX5YoXR1GozOqxis6j3
7M5Sc7mzTr+QsayS70XyXCOO3A2Hi9OwWjalxP04mfWbtd40W81TDw9rHRcsVMJszPwWVnmhojNl
0l3+ltoiGi2bGSoneIb+XNRyJcwMVQifsAfLQf0waDkob4P7nFONqLXhyaXt7UWJXSbkdojydX2y
qE9m9UmzNnEjVdLJ+ePP5aNmYKE0ouwJNgKlkoZ41Dh1tyVXKK5R/lE6BGvipBncia0qH5rMndhL
/iT1TkN63LlbOz2W9DmZ2Wjx9GBQ/IZz5frHu+i3IILt2RxfyCtfWafx5jQW4mJCrDWbFGYTIS6b
+URhF4YRB3mW53Ix3F+5XbcNZlS3na1kbM8MOXIY00CI/TepUaV8NJWhv7x3X/JRDT3mbt9bPZqy
AYhcYEBpWMqMvE66pgGUWLKkzoYzSPgtVUNo6T6UTA7B+4cj3EAOOHfBdPvfI/zGnclTWcu65o+1
nFA69PB6otDqpePfHLA33flwGgnqJMvZB1hVkyqzo9EDl2+3Z+KHgESqD3We9u/p54nQfPpyZj/y
ku+UCqiQ96LODCGZhyEQm2jn8u7wyEJbGOrj0om927XCqHQLYxFTnyCPcMXD6D6s/lpdBjRQkN6n
9JNgeKHuvHX3deQmxrO3OQTZ7A0e1BW2tZqq6cEd7cbIPExj181HYnI4BZDiWmvkjcS4ytp5F9lS
c7hjS/woYnMN2WV2pc/lPgoyr0gXtjqDn4yfWgEBMr2pIo3+U6Lm4Q/VqozVWb1zVVo8pLXJLXmQ
SKHybUawc53z/zf5NPu6BCsroH7q1Gwvak8BgbYFCcyh6MjScqCjak953JHwb23883LZ3e/bIoZz
1sMAa4Hnicst0O1DkQnjca8kCFRJLZM1e4315D58XvHVvZIWcte2945PtzEFcKimCqN58PcwEyz4
MNbSQ30UQFAfNZAac/YFjQD0KAksJQEUXJXZOn/BGJzPjQf3hcQfeJq4CHia0Qsl3mzxW50txyLE
aagaWM5Oh9oO5QN5HCyamsyhjzxsGTf6PyCsDpUuDJ6KT77bax3zGA9XgNrxSrnrl5B2ulEnwJvL
9Wg1UlhUhHgZMiajiAvFuFgfojlk2czay1kDoRPdC4JP2Vy8LSZfdbYBs7hQiW4goITtqxaF8VHA
myx1wX2neDw9ld/NsnhxVcYIhgJbm4TIE2CHIgNEYwUATClxCvf9wfCnhCkMS3e2fMIeAylx0lPw
4sZVoGEz5gvejQ37bgeteoyiqtRjHcs1o6jS8MjdhRNUAnuhwEcde8iKHACy3w0M5Kc3BLFUIuAV
PTB4Z+hXgTP6nELdUgjZISgOH4trt4WGqdeoVrkjykXs1MNUCWbS/IRbjJK7KTvnb+qJ19/Wz+lI
7VvYxnvnWiXSaWgAC73DxxIimY6QZJYuJP+sDVaJOQsZK7D+nKSYfdWf6k9hulxzHHC92XaMOpl3
p6BsN2d9FuXqiUojvgMZ2OAsR7fyaO0v5ZGuca5xXPYgt6nKPfDXdXJEJyrgCZ2z6N/UgXh+wFV2
WVyc/wUKFWWgPFgfiAmZMSVbCh8RBsKfbl0f1A2h9DHYfWhH3KUKvEPp1Uf+v8JI3Ib7zJqO4Vbl
BfPEPnl7npsNHIDyzN1XvYbsAVcfFYf6kteWBA0iWwpJLDi7sOQ68NNw2lGK8VAccqiTAyOc2EyL
W5Pg6oHdAsAr3LnfmBoSKQZrRXFhGPHMcqNJGnzoLau9+T/3b5w0krfSkWzhV3gAsmeAwhHhlFf9
+9+r2qgcDCyIVwVn56JiimvS3Sbl4jUEnrYmi6g1SdeD8ilk/c7lESTD+XKY3ocGni+N4a0xvCdR
uTFsHqJ6QwYtS8DOnQ/WGWQ9qpRjg6m0XtVCvD3HpVWs7lrpJAZXc8FxrgU0oEqlPu9xaDBkvGkG
+dfO38vd9BomjPfmQYzboRuyVa521u+lXnXaLhvcLA1FOsyLg8pi2LoOi6Y1r5FIh+td0snoUBnN
92NOdce7DJHOsn/6UnQeC53j2UeO8B0fmGpQw5zGZ8CPhKSB8NlFc1ApDvbZDHhJF3SPQHR5hq7c
8dMfaJGeKQOImHac5aE/pn/k6t5AiTj8De/7kMp6PA9MhkPrrIamLIiE/zo6Ns8hzcGY7PJJJOuK
DLk8ANWJZAXVbbaDrRGa+eDIBuHUb5osXffTWX/L9Zv7Ab65s303RDwDqzJiKXcODV7aBhnD2qRy
l7otsyXhfXbnvDb3PbkrFJlvIW1j2b3tupVzWKWzzNLu/cyMPix1+KYWTM+lO1ApsXp3K3aWcunL
PfUYSoGCZlA+QjDj0y1mONVh3LhMn2a1x+b5CcLXEAEFkVFv2NGzxcMp97Rj41TSWXESOnX/0ELm
9db5OOKA5N9akWJbpb30U+8Kqm4FIICUlcGi5mrxUssWczz2gOePJBYJ2WDDMBvPZuOd+Ui5TKXO
ajfeaf0zyaXSjtsYYSeHVfXbmRkGBLq7mexUCU0WkuPZ4+KxkIxayaiBO+Vk5jDr395WlyiBZF+i
QhoJDlHiVUQwndqriT94Ak2fm8+bgUCLymy4ViZxsCSXQVlmSTBaDm2EZE5hMAWljfMAAzHvy03l
BTy87KIz28xFLBhn3Yy5KM7OwdurAgxjp9j86+2lYk2WXepOPQEjMjjqxkRLtrwXbU4OpLo0UFRe
hrbVDEqFo+qcy4C5UmcXfLBGomT4Fd2gWlpOZ6jfxNUWZ3juyZEUZFtzBGwArcO7/HKTJJuQg0Fu
yrrswPEjUTsMytVBMhuyFOQrx3zohAFWzplK3PQF+WYWRWfNseaZtXst5h3F26zwIkUDGJCEtf44
VR5qUe1zPzwvf1w3XEZ796fKOTqL42u0k0JUoJxhrv3PHrP1T0jpsSEzqic9d4oyL2wxBnpa8bgv
CVtiK51cqS+ETbTGIeiWCnwTzSr/miWNqw+lp+pzavcOOQrs8xvQiE9uZz4KtknWthTczlidTZdE
fs71SjTi/cUULzETJK+01B+1XgSnyvqkFqt1OCMRe0Tn9NP0pNccfMa73jcvPR5I8zbhlxDmmZRG
U9+97Vee1m+r2bCEdJmOvo3yH8ljzXfPK2+NSObw1KFxE/LAgIAFng9MkgiDqXotHn2DHbKIUnjI
5prFSwwb5z0WH7DTLHLBXVaftT+nDxwC9yCzZr8C9Xv171MCizQ6JAMoDlXEmxZR++q+uK0mFaOi
PmrGkrJK075X63v1yH6Dxvv0IQvMEfWgkcw8OGW6uMHcW1YO0580QcoZ1jOdXRq5SZLJiVRNoHaF
Sx7HsHMw5rQkKZ8awZvzLgLCuclIkO+mgxk/AuAZVd6vM3UUvmcxSpiWVLv0ImCwnse+uWK24X/p
hlNnbIaVp66bsszPa1cI+S+2kcXjbXiwCUFOG7EZsndOfZq1vF/Tss2+dxnF8cIrOkxNvo1v7RAs
VY12FwAI0y0W/m3ZNF4h7MIXC26hfW8jwq0w8owtvtvb/i81NnOY0LDXdz2uc3guu2pwZPWhaMin
LpeC3GPnIWdBIGiIUEEFqGmn+62ahfTuatVuF3Dhey3pUXAHj/SRdtxQ4OUfam1BOtzvrKY7zSSX
PTnY8Tiu3y4eto6bZL4dr9wnpKTXceuF+1nr5XJ64jZ2X4w8NdvlDySJlIbLjBnC+G9+SHbj7pYf
q1fOinax5lbEa49lc/E79socC+6s/D3QYgp+rtdUcaS7nP/CpF10f7g9/r4/5yMpiuf6duJ1TJoD
TiVbPkympjE7Z8zW8YchrWutPb+H0HMHp8Tz6W6iCc5RhUufd4waCR6+95Y6lEDANQsv0CT90fch
CRbOAiMaHya2IGXIW4VTk5d028wvbvV6DdGVxKjDHFA74CvZjbgBuD5Q8fQqJtevH+vXNbWiOciM
2+e5g0hQhq0mLAuqp8fC4nFffeDQUzBWEsPzpy5wcNehG8qqdc5QiMpnciOdq2kXoy6aFQ0XMaYa
8PJ3yE29f7DPsjy+/ziNvrCwiz7JEDQRiKjT6fMHWFZjZg9EbNVV1GgN2Uw0BKUu+ch17nMap27C
aVFYlrN2hZbutGZwvXHlrqKcFEAXq4fp8uFG1/94BhJxpgRISF/6l0jAJWz37dlFAG/buCNVA0Wr
NqJlCk17ypVy2o2QwdZu2m3qLAit/jXXyLtMMDxIHhJvKYMzMP7efA/UukkIlb3zm6K4/P1Z574z
+zlWukf0EDBX6Gf1iYJMge/zNB2+Ne9ZHuoeyouHL/gp9ketXaDKBecV2rWHw/775kPH3yJxM9ma
DlXg5G7JNtbj62UOG4GNIdwwj1m8VgcajhllAQUqdm60hHYDbmO9TaUSFHqzwnBeGUJmvxIvnBxL
FYZMvajQg/HXGia9gytW3jQjF6afOfZAsloIfAPjI9o84jDY7X3el1d4GFZp7D6y8r+2eCm+XyQk
Ocaw6tPgPkCQRtSfvBkJOr8rrtHRFE+Ka0OsvIcMBR1/ezxSxaMw1vqQ6JZ8ut2YlB+PP/jDVb4d
9yuoPoXudLmWAtJt/crlRLRgpZ+rzZMJyNyiIHu+ClK0byx7pO21L7/5q2G+q9nAoJSlGCJkQSks
iBCUIuXLsu9RHBiQJTeACa1pDTZtPBIB5HIWWck2mhYkkbAaHjY2UVmOhQvOm7UynKNsfCjVwVon
5/PQx9HY6zO1cnp2H7vrFS0nnB/S0emNEABVot/V/6VAd8JnipnQ9y5iKhkCGYtAhkwGaHztLIln
uJr5MoHCtDulDvPEzdv0ZuqrhgD1QM8U7HDTUY2dYmmEfNN1Q+7hBxwLzL6Kw6RTIL+gl0zbIuD8
8ztcfmOxMZA2KfHetugsfsNphhlPCAczrv6q+jeLedYckAkGMKjdrJvYjapA1NVfDccBsOKge6M3
1pVpsIzjkw+Q6AlxlDW5JzWHZ70YBjSIQWywGB9/S0Nxex/b5aKN3/gr+eTciY+5hllkmr/QhWli
VqELo/mzcC+o7588ccDdU9tA3werA9Ny1YQIyA9k3Hrul5XZJv7jUzU6UNyYXJrF9TQqp1EQjAeX
CdOoAWlomoLWCcP4cKHzrqmKMPxsQyBuhzrVnJ1bNBcF5DAdzYwOUTW+2rAIdzTxO0/ehyEfADJ6
dRNBGGxwNjN3gek7O6IPOAegapshKMZm4dYwe2Hwoghvd65lG/o2bOhkMtmH4rnxifhcPDf5o9Om
5ji1uqZNy59LQVY2+EWPtyNnDnu7q5tNgTuSzD1WJvu6Zzs6HuOS0S9uNaTE8akUn6ciW7qm0f5T
bTAL1IHVQ5TIsER9Lc3AlNq8ezmQFz4c/mk8h8DZbNfBRxOcuLKszvIx4eITOZWdwRuw71MHUWWR
ZLmXmaPdG+0KZTtxfwZoeBCmn+sBVtXdLpncbYpITOrxXPrkNubPUXw/KVgQU3AWG6IF56w9A8Zy
phj0MH35yxUjOEFDvYCXpuyqsc2tB/ss+T/1I2Gu48buu3OqROE1MAo9hqfr6zS0p0NV6CgBKzm2
4hMJrwAenoKUMlG7NLwUS78w5j86fXg9/CVf+V6f60RBRmg1yiHMJdbMqPRFf5DJjMFuNMaA11xm
vCiEwOyZkqnFQiZ4P4IkcpFLIQhvfGg4Sks1AIo32DgxcCSl9yps69ZPDyGWVVFA6v6rymP00tVQ
+/PU6E79JXymus8ezwruanlavYR5afUXzIJIwo4EhPfVhyIBMKxK8NS1enZuH+higCg2fh02hxdi
rdNmeBJnNU44+jrjyOuK7fVsSFLqRRdV2fPqI9/c6931gAbVtTv7MG5/IUwgUD7RQCz75URH+Z+G
i1f3PJrQPR/owQefcn7XB5HDLawc5PETxe3uwphHt5gG10YSBAg56cByO+bYl/LV4bF7jeFPILek
EhGscd0LUjJd5adi6Kit+Ffud90NUhgdTCDbhMA4jddSo2PhCmWHVzOakLVnhcB6aFMzg8OzXxUV
Xd49buw9jVDYgDa1dmExNKWmvjNUlsbqusYrDIhu6tb5fX6HRxloyy1eG69AKSVfbeL92MzKmXT8
HAoiK7+bpd8qvP5TjJtuU7OZc7nE93Xk8cd7rvhFTp/D5deaNPuEZvZwEjoPn3es0EMR+6b5B6nt
ihu9O9/mUPhVfXGvBatRaXHc93TSaIDMEbbK1v36zPKH2Eoh6zdXy9bowCoMWhsaBDel93ePipkL
382suffaqdyGyT2MoPty3Z5Sikub0f4ssMVEmHjViBAI4ZU7sTJjNc2a012cWA8Z3TVrRZVikBgZ
gQw3itFvhhS95owCfpDU+8d7f7vuPzT+TeK4rPvNcpeVLUFPPcRxaH3kIsvHm/WvM5qj3pYm2pVd
9JrSyOvd/cGsSu/U6h1attT+9VVab/gK5zxf2WEvEtNA/fPlr3NevdU/XTt18zeD4oG7RnvJE0tF
2D+3+kd6TsQEMqLVz73C50sQV1tqUS1a1qKFTId5fL/F11tc3cW6qoWW6hZPbWa30H8m285luBpM
HwL3BcFBzxCMm4OCUr5pZHLkI4/B1ZPCdIISJC5v4zlaoBKtnFEipafDO4Nk/gtAerPf0Z7bZYHr
2nAnfpN5Ke0AFIVXBaekMAVrlU0WzfsLx9fHDTBfaX/WKTA5Ozwi43R5OdtbdX5mrJxGFvJi4Xv5
I09NNzyzy9d7Wkzs02zphrTcbze47zQYd88eSTcutrI+3/T/rNP9FCvnWXXKmmh0cf4/45uui9X7
6l45ZFefddV6NSuHr3DAECxuzvmCoVild7BA45NrftXU+7a7HwLZeM4zQuc9vw9TTKpA9eBFQoOA
J5P8KiBnHy1IJiB0a3usLdJBE5cmzKkHyTE4DXABOlwkrwXf3B5btMmlXzNctwmc4y0hiwiulJXZ
BOcoZab8Y43nZ4tQ6/eatuENXVE/FxHCaZPzGCJZPv4dtDxluKSskX2aSwhXd2KcwS0Ni0ygwpOt
Tg8TDB/P/2P4WOMyQgjcEcRye1moD9nx1nrXe+9m3ufUq2URJIJIOlVxt1FjGdElCjI5nxSkvZvh
omDGAP88zwf1PsHa7tQvj0MBy5VpHi/m8WweU5vOH/EkzFhbMB3NXiam1QfhVcyw0c5aDRu0UHWD
aG4Nf7ctMdRTLylq7iU+YGrR9uIakc2TNa0E2dz+KpvImizirKBPu8U04o26jbrDFg2LBcI4kiPp
M56aT3jQwnOt/AuJ+h/tMIc3BFCiX3jgOkOJttryhx8SmSmkcpfYy/Wv8HgTPLRsh1SwwVvGfuk7
3lq3D03Umn3eGznLuvImHvijRWA2vE5HQRJeCYntRgLTYK5zdxjT4GAB515M5KV7jNXseVXHEybv
zMJODQIgaFDqsy9nzGB9Vp+cXeH4anWXmWULdiL5cA4ZUA7qtXN/bp/+FR2GmrBWr9mVkpN0GLQ5
HR2N5E3F94F6EE3iJ+SKwbz8DWcBBuPWpfl5VqF7qQNhkChhycFc0Y30TV23s1knkBv1/FerBsFz
qE1Nngad4Yq+H9uKJMvmD9esfHsKtfxqknEr1LBZSyKIBpTtr//NLnMdyv1vNAJXZl8v+fnWJtEN
lZXG8XyCjIQqtfmCn8qPd38aWFKPKQH1HpvGt4tPvxCp7lS2Gkq7CoJyHozfUIMFcOIwPY5OFGXm
9RtjcMJRv0L4I0FAaUUXdriON9ex6opLLwcMHe+5EEY2ncw1Eb6z7qDIKa0woOqHd5hU5w2QzQDp
b4AbzZdAQbpslQjbqNzxZYcuUAXjGfqMW+gzfCeJGR7KsE14w88OfduKPYUauZTwAI2TzeheGzF6
qHwrioSsMstp15w7+hE0+axnZNw0ytaEcLV3FYUnJD5UF1ZykTBmtINpHr+IEn/pYD5Su4UAe1o1
hrcEYrffrV2n+d08Dd/b8fyfcz+4v9wWY8Ywh3WYng+SLrq2zNJk/2Nj+Ob+DZBU/U7vxACGy0lO
QZG4ydWqaERPg5Mxw05VaijRbiagrdHYlkFP8ZW89h9K32pmdkGy3aD6vYmoVi7mY+YLw+XZiPla
0d3e076xc4BfBXktQe+h0Kuv+nxweaBcC0DIsEoF6ooes4OTfctfTn83sLsDfNGze+GmzAJ28xwl
xgFClDCeU755KlUjCHiaTa/xK1GnKsLSbpWWQFHjiM98eAuXYMWbtMKqv92W5gv720t/t2x3Gpo1
8E4eqJSEQKUpuDbt17MlT8mSp1RM+1I/bgwJQ+5HiwCA7Mq2l4VfAysdjQ5oBEV+Oue8RKrfRnBK
aPwbQ7vWsGvs8fFGXOb9BDYIk4/ptA6vxXYFgSKBbdW7ThZQbnR8J/1WWACpxJWGxY/jzJzuKiew
fcLUGODvFOphVQudkhEZuVc/q6Op56Dcr7b6JRNJHMqYUN0GF/ic0UEy1vmwWuP6LZR9EMx9qVqr
7dn3CwQbqDqLt5ne6zojOIhKaUSLBZPO1eOg7UL6Dc9SCUYWEP7CC+QV6Oy4BvlbwPeAvwNv+cHo
UxlR0pKo3GgEqEQ6r6/GDMU9pT+pEZj+rwasgA/3QZErz85BjTeParOocInK21AypfNQMk0pXx0a
BK0cczvfdQ2AJDz5/wJJhurMnywSZVtXcXvfxNUXRK9lRuD6rHAFIPCgJm8ctK/fToIfsXs/CBRy
a6HvnkjQqlaKcwxGlr+CBkrMHBcHja8nwmxZrdZOloGOPf9Lx+p9KwlGvsNbaE15G1RGi8NkB7gP
NUBIU6vOu7U/i09+GTNmVMfuIls8N+absHhqLLO14zaWtn1FBet+t/jk5+uwAWx0GOZLGatnVvlS
xppTXEyHgmvLIm/VXe+7BwgHfaCA0lXvUgjmwY1LWPVyWDRc6/7161rrWotCd1bg/Nde/Tzve/dl
WLuLs733/7i6r+W2kW0NwE/EKpBgvGUAmJQtK9ywRok5gvnpz9ekx3ufXdXj8kiymIDutf71hz0g
C60JxnloTZ3zC48S1slBQIuJAHdZfFuuKHreJzkO8WFmhkYXB8jH/WJuyJmcTsm2lJR0qXfRrkEX
kOpcYdfX0kp1RZ6xeyULYTXnfMwEbwU1IbuP80P2ucw3HYWzgBFfYZDdPqCUY1rFY8o+FF/CrnGh
vmfOLhSDC0bqsshblxaVyKX8peFnCHSoP2rUtd/6Te134S2q/qaPXw16uM5nmpdcx5a+ba8+mKrW
hMWOMXf+GM5p6qJdEPrb4nP/4Ldc4UdRXvdAJ8upW/hygmMeMNtzfBfKrWuwBXqpSffkxP9UVqT+
nGSRXlF3jlqKAmi5rMgjbLYEkcuNg8WUqTshVciFLVcZuYKSwNz5wlvs/YOxGryAIPl7wsaf69ep
VRi09kFbmSxYTM2S4iapbpK9dC8sw5OTvG60fWhK0L7bDO72g7vz4C4e3C1Wd+Poblttl384chyj
4OY4G95OsptszEimD1CPWsNITnV3kP9j3nyaCz1ol0rt6jGYNxfO3W1V79GLh/3xuj9a3NBjjQFh
jUGhF636h1V/x58HQ5w5D07T/OZ46iOMozh1AJD44TvUQIkv4dMMY4AFiJQ0pR0X0/UxhYbnGt9g
UB/7uZjCp/Gc2Tpkhj8qpugfOgXDKg1oAufazDsIHSgc3hYO47teyBo497fg/Vo/f5HmiRnYlo2m
b7KLNG90twSbbILMDobPlk84wJWSTpN4Bm5UA9XmCsYe653tsL8Z9r2scrU/OvcRucYs3aGr97SO
VImY+etveovpqk+zvTdqzfWKKF35xihRwebLXdoB6FbukbgMlMTji7hMZfxXkptdEBGcGIi4gs9i
8ABJQFmJg/lhNpBiSbZX59bA8BCbeWwUypUe1urc1sIAWs2KLrJXoNBO2jSmxNUdrmi22KRqTVYM
YY7gSakr4fQ/SX87Jd4hN2hYtrkzmEIKy8VIf3wMLvrVSX9Ivjq1pTWG93vxMqcW64S/dvYzNgoE
MltWnEEfs3doL4JEpjoKi0FCkRF8EEbd66tVpoew/sJdF0k9B68AQcAfYF3wB5s0xMsqPI37XliA
+GV2edGfTFlqrcMxqQEwc4lgFTySOd863gw3h88FiggKdyUsBj0h1gSk29r+iNGyu2DUTGjj/3Bp
BptOZRK4NPt58zCSIn2zzN3wVt/kxVDf5Ec3JQYLO3HH/fnMqMhgi16mV4kBLt35IARhQhzGjbOJ
U7495F3IivzYPo86pWNnuOmemYYzTY570bB/QI5xPT6P6uI6YfOj+vZmwX7RrnsI5O0twWKhlRUE
RrauSWnLQuu/k9KwE4aMN284aCEqT5AeL9ljhszlYntd6iw5W/8rFcsq3elT9LJKnZnLZQdtY1UU
4MHOKkRCol5o8Ze8uRadaBFSvVATdjqVfXvQaq5R/HZvznsHvx7fMDqv8jWIqzG3bZohW9rrrYvU
GAvojGeFXvW2VR69yIuauShLjRhjhhDwvShYXar2cN4Syy33+Rxygz/XLd1h/yysXNCmmiCuNxbP
5sqD/GUR+rQrfJl1kqD+Sj9vXHHsl4/9wqA3DYV/rzLujY7dpSl8rnMctA/Au3kbuWEEPLsf8f+w
u6VZt2hw0B/7n5+DGNufDfe+m2qlzTHLQT3zaW9u1pub8+jmtLnZ7vrTYn864yjWmw50OQ3Eq1Gu
1aq80wRYV7YxwyVX1pmjyQ+xWbbkyd4qcU/9TXdGRk7PVsAMczzNkkmupfzdVhvOwQJE1oF4UBIf
SwlIIF9KQAJWhQDxnAxYZ3IBSs5Zsj4n8zm+bL3Wrfz8JWphaeFqSTz4b6LWcsz/x1SEUxRILnut
xVxW5Upjak3amTby4jrFy3G36YDdSC53OFmDrriDrYyPJkwfiFF5WHixMb5IE17MJkq4YkJlTiNf
DL2JVRoIIE4Qs7zgy41U3QRSWlRp/yWl1S43EuXgVB5NZmBYp4UF3uqht23TyTX2QRjnjodfj6sP
MLmxB1uInAnHv3aDNn7QpX7X0PCbA4h6wkjzFMbDznkosOW0tz/qJ68+ExBc7ZmB5VBLbgwUtGCT
l+sIZHhg00H6EZD0Qjut3R7+GIQHPcqdY2J+Tge47ARZK8ZQ9bxR3qGVHRu7ozSIIOo/TFMy7f0m
JRKj0SYS253SxSbItM8qalX0JuXqQ2AHCBy1ScbQuTtjP1yiF5UikM5KQeGEz338V32uHinee5le
LICc2wKA3Bhg9gESsM7/4u18E9EWd292xd1bpfGtRil8sfVmeFtrWKBjydPD52091AewWu22evc+
eru+FXiN591vyIKmPFQnzC0uw33JY8ERA7MHORsUdn9kju4AXQXkV62saRyLDigSTJlwTM3ae2Zx
s1650Mi/Q8ONXqmZmI3WuutXA7mk8FRZ2whlOFfCEYSm8G33Vu9ZALVoV3/hRzkWjWLqOrQ3m+Mx
VHP1LZlbJeTcnhg3tn88LT92Gc5u8WqFSMenzjrr1vXSRhvj/koxNU9f+n4rNoUrngukbZ+RXEjS
zpLsdB+/xywifuRv3Z9Tnm614DAHu//bWo8Oobt2O48g0UNEm7AYO7roz133i5uF6aJbO8dYT4vS
0V8PnuQhV8Px+FK+i1MmbzXCeiRmov90uAsOFpt8ShO2z6f0YCW6Sb7bxdbgsha54Ab5dk414i+S
rfN/gq8XP/Hy95Gg5M40jussy1lpPeHtz72nVx/MKQ/+YIZ55VabfnsPx4HNqtMhaYu+Dhv3460h
0emuumEN8Fn7Z6HKRSv270YhAs5NkNsmPu7lJ2uw6B8Chxdc71Ih+IxMPthwLdoDjMagTYCroJqH
xPesAQsaTz7NJfkC3Btal1HQlmFozTTEwozH2NjG7Y7ybc5EPag60Z4DPnRR+gfOQtypfgnhQHvu
ogMM2xv0AeXdpZJX0jH8cLYEcgBIycRZFT9tuL8ZvYC9wDuAHQvnGQh09QfLL7tn8xuaIJhbMBvF
abFMgk5veC0KcUY+ZkGFL9SBwr2vW4ZXJkSmaqZRCA4EENVfNgq3ierdMrQZO81OwSmm8kz6ds10
A/XNywEndiGGLCL77Hr5a9x30yhZDEuC79e9P/wgebwCrNyvP15n4+Yw1z1IP1o8dL3VM/RA/sYH
sxd3dvhMayAyFdw3WnMYrwXbyKa59qLnOz5qa2uEDX9mJOK2Kzd3nxcKkKpttaHMScpPpPV8iQvb
QBwe/csaLmza4nKvlU58DiPaYqVdunSq8jF/BhkKS0hys5iTSnKbbluS3OS5Kd+ueW5XnnClux7U
Kz9Ua0Tvo+ZaDkpSW6SDYWr2IispfJngnQfkPu6e+nwqnVY00WjF1uLR1ecVxO80hdZg3c6PO2ZF
nFlVneeSJL325DcfnmBjrBrlfxq5YQXbkETLkQ7dklbpr2BqVCKbclvWZCIyVpn0cYrFQO23/Xnc
X8b9LO4T+ZziENqu/RbaXp5ibffO5+Cj+XtZbOCpignEeews+OlXPUxnhHmkeQtR7jmTpJnXU2MI
mKe86izFoOTb0SDlVaGUdt+DUhAhxuk3qsxI/hvvhmLQXiKlr9owqkVAQ32JfDZb9EsACOxLQgDA
5nehM+WUEdrJtUxiM351vcnxoIGfbtm9wx5uaPOM0H58tIVeeWM2OziFzY4hpPYm3P12/9ELqwTx
gewQ/tnXAm4aFmXniqxDld1zsREZMNYYaEijFnoO68hwN0w+QkLeitsRfgJrI4NrC4a9VROqA7Xa
LnBSLLLNy5we3q0N2fSgt4au0Ns/zPrLMwf0WgYr6L67znTQpq91P0QVhOywzS/tmRVeTdw4ktEm
EVXGLQJTx7adLe52tXARjCYd++yZ7yZ+fBgb/NlQ9z85Vg75IK41qJb+9T+U71G5vvkt3iu/7fPn
qaIjSWWqH7L2yWQla5uv/LdFA7wXtnhhfq+WYfKxLyfnMnuDOiOYf3ZZE9JyjSuHtAgltGSVW0IJ
QzzTJZRwOGxa2/d5M/6GtIBZBusAs1R54Ed0/w108DU/khA8E5LLwYyFtlq/0MtjgaxDoa/c3xxa
Df+N6m1p7jLNB+ZnlzR3+b6bdR3UJbtt0NxMW1Y0aJ4GWOetg7m5gduqtUMwxOWhzzRXYe7UOPT0
AiZpFdydYocU8oQgwWft2A0GtKV79NA5TYvpBx4z3zPICTwbcmnv04OyheIY8HF8y6+QfleegEOC
AK05291Vi3e17V1lezec3G2u6rtlsxK/TDOpLkl1ne5QwvGJMDwDTRvr9aqLrDUDMGj0ggxgQInm
cOzj6M6xqdFQqJlJr8zsjinmNDru2r6e6xQe99JnoIa1gBrODCuRd8G88rKZqcmvlYl+/lLeLysk
Ze1poe3va3tgXmkrNrG9IWBQtifRbeFcj27Pg88tb24O39s0rkhHrVdggRzthKNLTL8r3mSr8P9N
/42W9eaeVeu2MbXJDGx0PNSTQenBi3oq3NJD79rDl0Et9DfTkweRj0LN1NzB7N+3SR4ZWHrH3d6h
qK0xvJm15uxz5LGY0M/SGmfb9Mh6nI71WC/ezGr1/NNvLpv1gsAcFnScIRRC83qFP9/rCkwKzF43
VzyvP2r4s4NWLkbwaxbM7V89Bb9yGZHBqEzbr7W2Dri3W6WDmPjZ2c7RtC4rfmdMP2nHa1bu9fIz
kcrpsfzs716F/sx3z0/Dl0rfN7zyqlS2m/hXVm5alVF9te5onzRxnkbhPX7yJuvf/Lts1uxtFIyE
aItG6AA35NdR48QUz6QOEf5xhlf+ncs1CyTvbwNhJeX+DpdQ9rM0YdNp3NkdogQegnFhs3iL4x1/
+dAPp7B84lUHMderSoOd5eRhmXuNf0V+8abh4x3q1j2VSjJdcFNmd5Nux+mcHfBBvdsux96J4ir1
nb0w5VWaCRe6y8kISCOaIbKrevxVOqThLS+3JjbFQnsOeBx3fCJe7+UxXQRe9Ewk4r65+cwfExdH
niWA7WnWqk6Jve3Y9cVrNukuW8Vly+zkF0rZ6Fet773YQwsRTHatAdmtF2hW5IRnyvTpeYcJvFGZ
AS9xDbbPoatvHhXvo1v/LEJE9hF4W12+xYibeH34woZ2EaLkDQ0Q+qtRayvp4GxAI8Zr2xq+OcQW
eely9fVXzkkHnpgjbXWq3Jh37d2aBQEEEtK6WoRRFK//PcQTB99O0HYIxw/T021R77pN/XmaNabV
dFzo13J9tOIa35rS+3VmxZ15o9aAMU24vrX7ynhipmt8xPX0VpI4wE2SFMozWZG7VB1SrKbYYrWb
a7qkvjk/b+2alYfz4nuybsA7YZQl45j2Zto2KC8GTh7yprbk8QrgGx9yJ4jfCcMWL4hTp1KgTC0P
gTX1P86MGj1LNRwqsnZ1FChvwqj8qW6O3nihOsG93ea58856EHBdR+rpjU/AyeEVhMZf1XILA+f6
felL+ATLlgQN1tWucuEO5ea9Is1prf8qFhq6orNI7m3j4liNTDCIfmO/3LhnnjC0NFs43SvJVWMD
+DrmHfrh+tOdl2Y6glnoyZzbm1rPz0Rx6z4+9JWvWQ7rLV2O0xrVah9NEp1Ia3SlNMbYq6aIikEs
sOuBirRaiVJEBc0Z0nju+3CPVlQi6pElpaKoTH+gVCnDyPLz8hW/MmaFQtb9U3tmoa2Xgq1pP5YZ
56rucNdIj6txqxZoT9q00GrdGF36Sf+nkWKYUP4zo1TLacpUn8WtmqbBqON3qfrkS3qnGvY6rx6W
11x8dph1aaEamqRyNR06nfEshBfnAki+L9WjO/q4a2nglfgF0IfVz7VBO4oknssMax1PYW1/gBiF
Tzw2JLawflYMlEbcOzrwvAVPR9nO43rlID4zODJIcg7GGTCAEE4x3Ielhh0tRfcko3N9+rUmdpv1
jwxCL+DefN8t5TsRS3RtbX2vvBuL/EjO60Qp0Oiaxu2EAsXwWwZMyVYiEGfUWTrO0kM5zaxVOx61
a4d2gS0eK8Bhozy/KZRvrr4L56nb7ZbpwnjVzCFsloMtfu6NlmpJFVFuzG5mKYd5gZuxeQegYcgU
KmizDus0f0wzDdaEEXnyEEj2t+Xt7bJ0MxJVDD2mRD7YGQ0qDxGzYiV36oSOGe0xS56ku96hRz1h
vrdngaaN2nf2+85WR1SpVwo2+KRsM0Xak/QwwV5CMkiGBvPbZuE21jRF9Dkyslmv3O6nt4Xd7WrX
VOsIhiv0BlmQd+X5u2a9Iz+5D+wtwhzQPX07Izt/PzqxmE8BFYV/NIGKXKhGz/7qqZPobJBZT82j
Tuhj3Vvp3kpdf2aVeu8EBIr/VATDD1vkZkw7W8+hwkwwL+7PX7HYTy3gXq69k2veo51GS/6qbe6c
bbVxawUi8rfC+/VgXZeQUe7OT07/WqHhoMw/VTbBwbhsyutns+5I0sQgMaDcGlCWU1mlh1V7O2yw
cRBXWl52istO5dAZX8aURdNJRNC6uXHxYjXBbcLQeFVImjBc9dRZnDk3hzoc9Zt5xzKHTNnk3AH8
veK/gGDrCgErDKHA5TGNe2trPA3zbagHr5XgCqX7UgkumBJcisFrJagYjF0ANAD6YbXhtwluGeN1
jEce5nJ0gdLrtxN6uVgZD0BzDqGiLpvZEm1qrFnHzqoSdiBeJ0RhDuuNQUslqdKI13r5r8zB/M/h
4agTOJi+JHMuupeC5bxl3+bobalcvHcTBIgnBynvQ/Ke1uDbp7Lr1tpbMrD5xicPCEx6nA63Dcfs
Evq4bRwenIzrk6vdLtEvvkeQHWf/unlWbiNdSXR5mOUMZes7U1g7kW0UN19x7e1+WLdqo+flzz7f
vFouz8bmHO+HDQQm8ed4xpDtX2vnKsqW7GMjEmKJDZ5EpbPnLY3jzMk5l5TqfuXQELmZ5xiLGO2K
wpgV9CYTqdLMnF44G7KOf88QxxLak8t3r4/rWztn279Wz+disHqOAKqglHn2OOrsP+1A4/5pcb95
VcplqA18yrq1KU/dXo7k2siKAdTKRtBwiRjQrpIgqOLptkKPbm2+F6vE8uWJL6BBjQwWDf6ntwN7
gH2ldFMo3ewZb8xu8pMmohFyTA9hbldlx45Hk5RRROlr7h+ynoi4y8R+TQ7G821P9KCq3ptvk1N2
3HOqsqFpvmvqKzdujl+KihYStlxa0k4HI+NUBXct5Zbt3ia701Nn9XyH7PEQiYR7KdAFMJRyVDZK
JNv3K37j92dGXWcaP6JBI4QZVh8lwWWVfg25hiiYL2rG9aCxVUsptl9oHW0DWdvegNrnH6L2LQeN
45udafyBYqB3wSjQFMzlncUhYIMoMv822wlbasxfSn7PMcUlpLH0bU0HjeWQekLXyuqtvtiHZsiP
ViZ/9kuqM/vlF8ZqiT48ZQlxoYMje+uKIVvckIpbuT/BuGxQDlQjvTW6UvAko64qtElePgpvqxd9
NHWBddXB45hLy4FZ7+Dh3li+Sqdg+qssievB95Zeq9TFUYsfo5yOAuWdScLbX5wgdNvi0DiX05P/
AhtC25VCOn1/vRjz+hMZYPJ6Vit/APlWwDaMTJ9voGuVx7fiIwONDKFp9vG3nbfH17cvuVsuXoJO
KUKorVDt13ipbJvYGiwa+2WXwcQB0ogk9egPsADumxR0MSOOyP0DxKF6SE/j9FxJlEhqGkNz4/CM
h9Y6hGswh7wkOpUu2K3+hjA2oFvG/QHdGrYWDNI/KxqQgJAiYsijG4taOnFpTSdU3goHeVLDm+hz
ewhU9msI44CZvDv0Qmifj1BRAqFdcPOVzV5y245alUqzFLXo/bG0eEDdD3Zt9OciIyzoXiIMCt+b
JxhTLjCeWWN0BwMkODLxV3TNX1elOlTGxFHlJUtv2OJ8yN+hrlbLzUkz043mK9NipOW1qMS2KatK
Cmi9yHezQ++emqj0nlH3X2gmL6a2HmoOtPOW5APSnb8dbpvR1zL/9Jc2TreSfSKOD+Z3viZhYAQC
wWPKh2us1tiRV+Lwsnpe/PFDPS9b54u0Y1ed1c1F7tZNjhv528MhlJI8x+D4ow8Vr5S84HdQDkAx
j3+eZ4Hg/g5vwo5RuE3rpeP/q+xr75D45SsYMvu8j9jDczUP1fAgkq/2OTBN9u5cR7K0NSsWBiXR
qK3Kc4nXMHjjQ9rFGzciJTODz1wAqUBGa0fCafZWGj9MoufCr23gDCqpxzb+qKMeHvZ9WsdF1wBC
whvv5CmvT3OK42P0NJhoarDYxp3oLkTOaq+FExA2Fz/mrwRiwlTmvUF79AN2748bi8mrYYneVcN+
WS47nwnijxBEWL8D4cR8CGWpjbkOp3TpRU//jcFdL9qKY+mSQIYarNxecAq7rCFHflyt+D2f+sRm
P4XRc+ndFY3lt5q3DAxEwoj+yERkipvC/26ZMKDDM313QAUuyPRSJOcDdaNunoAOokL3WIYV1XUY
VnisSTA7CmW2WB+2mKeAh5bzdZ3Z+nN3ui+9X+vzPwoF5kiH8A9PnzROMmvU42wltuc2gBiJyTIK
J+MJSh6hP9NgkrkvdI+FrtomL6utWyp0K4XufNeFDXvMRT69FvF6usGmzawKFXDdn2btedZeZu2B
33VK4HDQuFy5t5v2Z9Km/X0pELM3E8Z9QYqLu251R1rUOV5QVqnsa8D3bywnayab0XWwb2w2jS3Z
opaNaagSwWCKZtNsrtCYaLhyjTLf5WkzlrDNv2nVBL9Vds1pFBaG074U1kCJhJoxbW2/R921NBiy
yNJteXKH4LR6nkzTqTQDIzzmVsgf/79aPk+CwrhEiUd8jDVswjdoFhyOyD8E/MXUUeUqj5BUbcC5
Doe11z3H1HkyvqxSrmVCU2hWUFZLrYI7IYDL0Z5f5v/6TpTnf3wnKBQ2QINa8xTz3yGEg8fXC/Uz
BwCmhBMIRBAlsOaiS5jEiD684NPixZqLKoHtm7UdtZdVOVx7zhOTOzAil4Pt7m5augPnTXYBzssQ
6XMcGZjltfgbUBpUGSi4ha8id2Zn+Xyg819V5hj9tV9qdGT+nYnOvFMutL9M/KHJ6AFUrrdk05BF
+Vrk+dM4aA0OizaYIyMvWaX5capknOU+IUZFWd0ch2DEjNqXN4tX8Nnmc/UKWeJ0lI5zfWCXWjwH
f9JUvtsKriXW/GdfESEmx8GELMlNk0Vfwshv9ePxgtQUys1iuVl6WjOeHzWGv9ciZqVcVjrTqeiO
RpMqAsOsrB9jlUYTzJGJO17qke0CpACt39ClNY3VDBcyrPHPLvzPtUbVJUQPtfFH5ZfaBf6yf1Oq
wKkgNRCqF2UvlGf4kts3asJ3VnC1k9au+jyXC39ygjQUKbUL6FTM7o/3hVs1UuWXGmZkcH2psWr8
GemQTrIiwor2ATyb8LznDoy4/QH9KX2hWqy2TcWYdWVa7KQdPJ+fVOuqn92FBeEZNE+P4DJYGbzU
a5hdXpOnx0kCFXPeO2WDVuHmApGWhr9hqFkX7qaZinha7OD+8Nee4s6LDK8THO6wQyfuI3rAHg8C
wV/G/CmBetBcRIx8TtXXiVCsC+1NLt3CVd7YOUyJSpxDZADZLTXHEUvWL7/gzqDn0tf5zQkQd8q3
o3RqmqLnzBp6wGsbqNqrGqCEEjN0pCo/tVvZcHMLVFS9MZzQrUDa5gyTlB507nValsOkEUi32317
Qw2IDYqtSv+Uv/gi4N26qmWrOlzg0eoryQr8uUvdWr83oR9z55GWfZ12v8cvqtK4rorM98qbXu3Q
9Wz8CwYAQLtNrrOedxS8//jve07mOAvxN5rP0kbQSn9LmNjesI8fYp3enB6v0KXPQquz3blUfErl
51OxNyzLu+bP0T5/AdBD7vmbN3v7NobglsP1U34eFl9PD7qk/FME2nw/XpoTl+3+EybpYq7Fj5um
HOKZa2zg8CmPmrlk+waJWxz9Oh/f7FVVzemlFgD14ccYWyH/BWMd/DOOnn1em2T4AZ3mbe2aKA0S
4DJkeZvU2uVnfdr56bjvFW50zcWbzf7F5bxfC5tUrnEK+YJy706IPYDVXJrPpdEqPa2AfwkcfHVM
phIeoVMVMaZp9dQenNo1Q9VNRymdC97TVEvLRdtnOGUTTyT0i+9CbnxbvrW9xvfUQwjHxIZyR9hM
n1vFbau8bS3HYeWrzaXGP27Wjs3TuFlkX0QjcFNysQ6bzHosnNhTFBaznp20Bv7vENx1K6Zf4TSz
aZ4pQiVC51qxWfSsjr12zdqrjW5k7S21eZVevOrV4u7IFIIOpz6LUyPBGvSokvBzhgoZDRkTcVL0
sHi4U3sW4fGhm70pH3fK8YC3gUsvYJtZHkBt/Tr72XeF0JpbjZ6z10DVJ72dKg1ayDy+oXasvIPZ
HP78SA+fIxSdT3hY7WYNp7wQT8Po2m0L3CI2ZFVm+6yr9CfU6CxY2fzqToIQYtE/0ruMeyaRyjwJ
ebyAg4U9jsUB+OPCOKbxhWKDpoOjo0spwi4vRqwzWhji2KL9Ezvslxag9ChEmRRmQ/Tpo0f1uh3f
VG4xWoK6xPI7mbPFQAeGJrRB/j6+y5P0V4L3GF/8AkOlN3QDbEhmfJGBInvDi889Ti8jPJ8aIBkD
rFFwumg36E8OjX0bpZ0bM/zENKuBXhm88nI9AQZFIk/dykTP0pjJsLmYS5z/oy+9KmgOjHIuQTGU
MYTrFnQXTaD46wBh0Ktc7cSOD4c3M1PjVTn3G9xihittp7fJPAjElfRP9ATnRbksV4IqQ5m2+1SF
HQSflCAmzzD01SUddjNljyXGgItWSIfFpZwee8uj/KNevtybTvuVcq9GoOvjPYkUT2LEy1Q1Vju3
Tezx1AasvqptqgoQpho7n+4+h518eo9EIqQY13veWvwQchw+dxd6mmJv9aNdWv1cIVOY+3IssqvN
ex1NDTENPQ03zWMdZmFxXOe1PssStK2r5zuBBjpA5REN1dLj6Rfbl54R6O7Dvvor427mEexlQg8R
YdrsASlJ5XBvOdsxDTVlwVl4Qp04vJ0fkY9COwjfvq9ELW2YDsRF6wtXnxHDYVSk+9EuJPLiTmPt
gIWPFz5r6X32A5b7VYzDdc4Y9YP0ZroN173uTGuGj51/d4Op/pXvm3mv9k/+kvRTeEJq0vD4v/mr
mj/w/WvP5LWf7kAy3twzFnq53PEkCXb0SVunGSOAV7169DDE0V9/5ihIRDTK1gEnv0dPFf3Rulnb
Pq+A40DL8vOFbpSFX5l9ckJDV93qUYy+qXkQj6IOUtIxOT5cZbNucj378nWbX+qEpRWcH/aL+/Wr
pwNTr2BCaBHHLoum/ByX1OKn7BTY1Sc/uLyuL1Mc9g+Rp+kpX1TJ14K/9D6IH4tPlZtDvj/50U5P
foaLO32N3+oT3j174MmpXnp3Ea1r27pwy0MWEnvYr6EIxw+LAmltshqmM9lKfTyCn+0wtfbD9DiE
QIdVxlakvS2ZiSbDclgb4QBnMzXKADNlVj2NKVrsvDvbdsYz8zQAU3vMN06hcLt4KwHZKdwNR0Lf
D1VoLLVygh1OjQGVZqExlftWIU5tlNX0lzVQwnJO48kS/ceO9VBq5hTi01ZWCnEfQj8O05bgmXE3
+776X8SDJvcL1hdntf+AhVuwviB70+jjIsKbjdbPTX4t02/uDtNv7ixcWbe3uE+Eg6RuTDkkZ6Ay
UVGfmQlWzHEMuoPuhHuJlQJ6jkrm5qZShyMccgYmaabHjoJqXHQpzda88JV9ajOzzzh6WL+iqtnN
vdvfxu3G2I/b/afdZQhPHJrEhN5cvoF/t6nt2PMqxYNxhvRxnxmOD3KMgA3XwgGT+vSpE4yMJ+0C
D/XW6MJnQ2lb/bzMQ0+Zda9eJgReyIF+7pKMXLxkV9uaXl7IMFLMwJCnsgihqJADhj/uQqfU8QHr
2rVppoW65ymTIbTuPaPlsDX5gVac1ceXo8rlWM8/yH5iW77Pd9ll62Ynv18qN14mnQO3Y+lMetvz
ZV3djuVt7E6JvI0ZC79hWJLE86f6uaF9jBIN5HXLW0RtWaXLaqBx7KN2WVynDtOftXTAZr0Q0sPp
ZAcYxaIJ27VCmg3+pBrXyskySkrDJCq3TqbmNe6VyTFOIPpUR9NL3saysaBg4L9/Nu8im+qN4h53
OH4IxNpn9gf9Y7W/r/Y31f54fjOr9oeeV10FgS2Taxc5djB02bdFDMfOxUV7w8B32C5f5ifzay1b
9S/+zE+mL0V9rZkGNeLhz+Rc73C8z20NjntfofRXS/sgdoRyrRK/ItO4FrCIo9jjyIFvrMmW0pBr
WgfNAlFH8nIU1lELf8BafC4+MSH26+bveNMda9anybyIgoyOm5ae8js+QeuGUn867vg140GoVWFe
cXIZg2hzLmOQ6jrZfEZp8cbj4EFseB3MWorY8rGlK1PzjTrN32d0rRyugubYBYNnDIpHhSD+7e7y
AUnPo3HZYWtSFW8Py9vJ8i4/6a8DZl86JlExqR0TYHs0T9c/ryPyoO5u9DiZN1kCHGUytQ5ZS7K2
BHex2vlTC5FSTgcuJb2hqA5cSvKDKaHzDHe8UWIMgFhdSuSz1PDTSgmW2vLsEAoOASV06rnQxMDv
Kpdas2GijMx1x3qHbXB8nJZ5KPBYb1nRuLW738bp8pDGs7RyrK+6p6fZRXcHdyC9y4xKv7WnR8q5
YO7d1ZezD+D3XVNRj5iVBclqkYNSwOnixzLrGQ4mqxf1R+FtIOUOt/ECBWcV1eC8s/rYskFiktd4
vNpjkRHvODDJG7xBrVSnle95KlHFXN008pIALkHsnIdjEQLIYkS1fHokaSIZR9SlD3atq1rqjB5B
tawFH6fRW+EeY5ITih9i6AU7VEWGHQyJLArSOWcyltj5EW4cNBgXGcbpLm8Q8BYO+8s6P6qLCszg
jcAfvZYrgIwmFFTMyqnVFq7aUXzuS90s1zmx63VYIV0OxqkHRUfL/Qtn+4Wb3nJ8T107p/OJWp4I
qqQvA9dPHxfI22/k0kr7XadxvgqcsTbBrXBX6asAWucTAZWhvqqk+isz0kKN2IVox2zyUf6lthty
y3yLbwsdux2r5o79mq4GQ8+bQkiEp8f/Gtn88DanKPjYxSFGAVkUyW70scpuvS08cwzpy32qm+LX
4Q1VcxT45f4YTv+4vlLvjVUZsyiArPGNUnK3CEZIihmVzMR1vk3zwWIAB1LghPgafhk24t2rTXby
M4r39eyzsG6CI7GDyYKvymBcDcjhoHazmbzUbk61OjISJQ4v03waVcOaFupELbmb47mz+WmtjMy5
yV3Y+if0yVkiYKc/4vO3QY1OFJmUeZY9lzhPQI+1c7aX/vgTRA751+rnLtc9L3tRjlqpFy9SApnD
kSq/t486AU/sVf2feHAqiVNICAfqbWMphSkzWKYxqFGTPs9X/MxBIZiwTzEzh+lp282OQkA6jB85
h8RBMQwpHLOiLQSxm9+zrKOwwimZnrwqXCy9DwhT+0N64bhj9I4oFvBSMKnlNVmLUlhqZwvtepJr
CfbBubZVRBfNMdmxrYIUeVzf8b+9PTdQTcZZWHBLaxS15WNbzhzsQdRBC3VQdPrwi/HIeJ9O98E3
FllgW71wYfO7fiTGJEPmafjG34gHwpH5IK1ySxLl+jWOmwTLU6wRLugyscdhUSwPio2N2RgrlQpD
lMbYXjmliy1X6ycmMCV2E4FZWDu0ShdmYY67VLWVXyXnVRLUyockLiR8R86UvkJSehXO9f3s1Duc
eoqDgDAi/Z+lc9hiw8qdW/Y5raur9t8YAMa+o14mqS0LQQCxoEG0RqWyd5w5Ybl5yl2UpKpVVzEf
PlLfJDsk1RpuW3LVFzNBseiL85TFDYTYmhuFD3t4plLtp4dEqr1nyv92FSnFW1vGKsfWucYXtD6t
tl1eg12jxK+4rgXXf1sBNC1R/QQROMiUi4WF5jRFR4FBoxdXw/up8y81ZhsWVTi3ofePMdrwqS82
vd7U0b9OvWx6D3iZ38tk8y48Y21esWsuozB/J8KySgbqOShyYGZa2TqQM69qWPN3Utg5ZqcEQ4JY
Dr0X88sam4t8q3pZLFL4o8BQqxrFXpV1EbsCZPW8liGM3umid6JN2ZgT/YUBfKtQa1qAJkhe/BV/
rdE1MDXknNwa4h+Lt4iW1e3tfnI7YWNkPt8jsi6PAnwFiAVwTYRo8BeDqw3rYXhqIo8Jhz2WCRp6
AwvCmoxQwWfGpIal/xmxvqxJEc/1+JB6xCmr01/gQ/iOtXiNUXTF05Q7g6g7OriWGhsIHUxsBPkN
I1Yw7vhF9YLk5xEQ3nadDXVilpraVxa/li2/bI/gVkkBRXH0+wIXgefGngVClSj3RvR4etxJxguo
oBewgDbUvAmFGuJN4LspgFAGVD9+q/IkMsyikENiRN7BscvXETfLYbL0mX/yZPNPE98/4649eNnF
OPXYYDPqs8XnEvbzuQycBM8pWxrr73idSmoKaH2YHy+bx7dFfOvtpx8b0kCY4cE5qK4yvvjp5nNi
hBwlvnBkGnk3CZqyCKfmeIcoeL6DOquPBnie6yS3cO3XZ2WuHfR+jZxW5sQZo6EW2PSRFuYkiqGu
v5n+jLLWfN4qoTXIQl3cn+8yesu7Pa+lZ1wHP1W4XZpD9/dvV5x18A+kuLpsQWStPBaMBEp9Q9Pz
8ToBdedKipk5NSZ89u5YHrjMq5qBDTrYsFl9V5wNKbqyPj6Etxwl8S8rUX1nHcreq8L75vP0gPrZ
k+hJ09Qenj7iX6DeK6h9pWt4paxP0YRLnGiYmBQCeMFH7HxoDu5G//z1jNih9ZFpPlC9FWz8ue4h
1x1saarDPKlmwLTriripN2rLcIhMVr1VzG6jazKUsxfTwt1TjH4Rw5//FcPjZzMmNyj6q4QnhqeE
t2Bvq2DiR9ca1oGZYIWDCPRLHLEbnI7wz13vxr/e9VOzle9NWvwwIxpGzS3f7cuqMvy9LEp4k5PC
vxzsK+2GWcL4jvmDhXvz12YWBftKvLlyb5gGH4mnioFlk/vimBDhJcQBjc7lUmsiz20V5iKGIlXS
90D9PYoERO9EMT0mud7vjUALBBr1fOHddV54d7VtPnuj7z21GB8JXSm/wv8ycHJPANSnH0W29xgV
6jG6TCUMtiSI64U80bCYxzLC/4OLZ4t8EmjLg+fr1bkxXq+Gan6KYGdYYIT7WXwPRBkT0Xxz+zn9
0Vi43vfHBHvH9ewCX8mVYO+0C/pL94/5w/EeEcjr0ADETf0HCrWHcXVW1spl04Tfw9941/HTavWw
eY1dm4iHuISXtSSNdBW9n91dn3kWKbCrSrM2bBXmrdywVSS4dH5XNRP1CUkiz/IVrVBzrQzwdp1Q
15ISAk8uyW3TgYoLWJZPZ4X6q3EQmszfLHpQX0D7Ro3eobve1P+PqTtbTlvb1gD8RFTRI27pJNHY
cRzbxDdUQmL6vufpzzfFyq5TNct77SS2QUhzjvGPv7npkQ5tgNL4HSXnjFX4VuR1psVt51+iz8N9
4En12y7ZqomK/7wSUoob1mINXSILFu8qRRRXpGcYOZJEw69A2c4mVf7x+tbJ6+T1JpD5W2e2jpca
YK2vQe863gmXxJh89mXNNSqKixU7XSAt+SZrr1+uhO+bZ9/k+3wTsGavglvHJzGV2apqotVBrfz2
qbgVXTgo5AbTP4ciHGGwLvf35f522Z9F2NG9Uak7K3cjJMdlWp01DRvfNzwIabT3zRm9SbZWAg+o
TnIBkokWrbTmkRKk4c1mKbjFCipuSxDu/zxRuaGCZSr5xuENMMMPlSuqxRV1kRmjEsovI/GjEs3g
hcniEtYkW3VsC/3JW3WwWJmfNI7K5lPzUBB+13RJdZPVuyCf1u5rWiRPSOqvFR4RX3nGOq0Krq3O
d1wKHBsf9j7FxCo82wEn75Ndrrsf2gYf91lNpWWYvjdWYwdsv235MdYOSSRbp1rLbVYaj9grKwxt
QEPW5T61vLE5WPaeVH2dp5VaUofPkrzSMEXJYpHu8smGvVY8ebof2hN+NzfWkmFdN5JY25evvBH+
tF0E0ZLE11r4VvmvY7Ex+V4f79B4nuap91qNXutaiD/OWViBIR6UwNL7P5bdYM1KKFMx2Oix8m/f
juN9oaX9xlFbfeWjV59C7JqsKGxI6Xu2lxlCUbVNlOARrk4/1kMEtzJte9BOlE0aP2dfDsZ6KTT4
ZkoesdLzfhgN0N5tChr9ouaFAB97YJ/Ma8lqnp4ca6grL14txhtK3MXn5qPR1JoEG1aCXvLtQqmN
8OeIdEgLQ0EWHuf/icGNeAeXF8jFEPIdKhAvKnrz114wqpkzCGPrVmsUZMv9Mfd7jP6c23Y429v1
J/3mdzO5+09zVHUQthiiWFNQDEYc3jPX6X/V6f0GtwRgxgIXZq//87/JcQmj6EWu9R886lqjCe+z
FiNxZnMXGHawvNsEW3ET8jxxceCuhmXubQXCqjLOiAKHC1b+p/yUvRYvxCIE8CHm6SKCIsK7UV3Y
1eeU8qao12/BDj973f6JpTqaffikezqv7P/5AyevGa5xcs1GKiC4HoT1Jxa5pN5iuxg5fFVK3cW5
Oxulx2VgK0+a9arJS3JcJQdak0NcXjfoVLqLU/e+7O5O3ZI4kGX3UE/3+OBtJ62+TT21Dv4NDwEg
84bH4ib3CAqh5RtN2/TnzuPVH/q4ZUNrUURyqIa+ghXT/jv4ZL2RodC+lFrWDm5kk6i2jss2JyZj
TRXj39m+rbPR1jwEU/qF0pZXeWgWdDaPZkG/wE5RZ7O84jDs/zqIj4v2ynaSiaGQX53FfOhzzODE
zwidmLHF89lxgJ/e4tw1Lu5gN3F+F994jzJKpiH9R30MbocehW/TIIpu6Io0b7fe7tbbbnuHSa96
6o5wXVbd3THdLtNDPXHrVTtlPR2iGAYjy6KX8wvbvV2hcf2Ux9O5LuMSETnOd4UHQ7KcptNGtTcb
dSYHFBlufnEFHWObFKSmlRlGmsh6h8dFfNrH20V82CP6sNyKV/4v+kNGRVnKigJq9yJ8FB6G3vEk
3W3So8yMSXDRZ+IwWv9n4lBep4UcGUxSARAybQJ3EHpdu+VNl4e/m1TxEdgq61B8THah+KjRI4XS
mxgqc2jKtFboB0bDGA2jX2F27CZzz5W/KypCy2Lyki11vGq+npEP3I3VN1NsdJWmf7Y0PEcZ1fcI
RFpzZu6gZ2s2zj8LqA5cYUCnf9X0ky+Aos1ms37KJf43R7NVts2xt+HGh1uwD/SCbOgcptCvuAv2
PBte6dU2gQ1zefFHjz3wsm1aoaIASv9EQLj9IyBcL7Ex9qzcUfVf6t9U7NcdW1GuQ/F+qDpWOFiO
hTo/fiqrUnPaR9RYTZsgnWKzbEzqxPl0Fu1bq+0HisBozTtWtRBPz2nulNRPyT1H0B1ftoxqfKyd
0TKeQERr8YEMjcNpYJYb1V8EFHfYb44F/uVfRm/eSeEV2wVCOmt5nC2SqvVw9JdXBvMyu3E1LOQW
vYLSRCURDWoF6VdMkuPILoya/uUoXEXN6gs0OK4QnyDxXduR/rreKL0ua2mZ8Wihu7/Q2fWWAniK
/em0NU8dpdFAWeZbwL3eqTPEm3VFnKDFePHhTRneayZHv4IyDAfEneG20AxVkLRmoSZVCqpHqaPW
BfNRyGFoabxSP/xK24ltcHN86pOyj+7xIelLfE7WfugRSVuXF5/qY43eNuXOduiVPNbjs3mc19fx
utQcfT7O7N2lZR2ylZ3+vXdqu14+bK6jXy92WwuJePbDJ0WVhfevnRn9LbzqUE80XkEi0t8OqbGI
vrRr+106raXbQ3ey7vEkQTZlu4eWOoYburi5fnQfjO6D2k04ZoLAP0/OwLboGQ1pX8Z8ap+HyNKP
FtuOv/jQJ19/Krr/u5XFqPFo6BmBAHLZOmRdp9PLuv7clAez3x4oKzxQH5vpM9aOsyAj7tj3rUPG
REIJZfE38Eyq261HXa40V9M6+Td0MROzgPYaGe8WFjuolaK17YxWDM9PsRK6dBIJ5e7OOsL7hPK9
oW5WOec6KEaH0ioIIN1Abs1QUmlEDaPcyfvwntE1FL2rO8w12Sh+yN9qWDpNE4UbXkQo3B+fzKOg
Uk3VIJk1dvNC/FrVwZVAHaeWyuewbLy4YIHDTT7MrJh2+AN8cf+2zDXy30n0fJhUgfc/OFW4VlEx
XY+S5aXhaoxmyWaWFm+pD3JT/xi9hWc0e5bdLNbjWZ6nU6DSQlcg4LWtHvTiS7X0sOhOj93cq6rD
NVOou2ZuWC/rhIt7xQAxDogX70i4h/4++JOll+6mp8+1QBMWaMJGdt8zw5Q81L7q1pQGzgSG8ZOQ
O1qEmr/9P4FF/U/ux0NhccA74PqNNFdpmgS5WQyD/t2w12/Hn24BtB+r+HlU9j950khVHg+bPcHD
Zk9YfC2+9sMcYw0ESHfD8FD4cR37RD0f0TJ8Cj4LH0EJ30yptVGHNUkuigbR3jb/HfvZBPO0HBYW
3WLZeH/cYqO3bTVZ44HSYFD91bvh57C5jy+k+/5Y1DFa9D6Uf26B3d1/pGc3Bet3QHaUTvLpCH90
Eku20jRbFCtTIQiCcS+JNSn7EJP5Jclpg6UenDNdkADrCVVNMmLvdY1x9LEIcz9kDc1KiaChEzcw
LfMlRp1zZ2iVi8Xn6zeEo/wTelWu576gZ+0sOKEFQiHFqhOF1dCk0HWVdpVeoPrV0tmieynwm9VP
vCwin0Q/OvR3k8FpMjjuBtX4RLfSP0LWj/3ltBVVGtrGnfjmSGJlMicnXyTrgwDjZH9IjqaRlAhG
kYtkskxKcOM1BXUzJ2yMNQLZNEy92iiDd0whKcxZ+ujKju0Z/gjXBCFjQhtA3YdWLjcYFQaz4uBa
7k/O/U3Uy016E4dfy8R8eolHm3iKOkn8uetUS53TMs7f49s9vlyT0zVZVpL5Np1u00hI+KZJ37hp
Tu7d6Na9LXqXRe9c60rx22QpfsssxU8iJUPdSuapewuBXE3hgsUg3x1ss2TA67UfrfuzQg/e63CU
znzjN3ZmbJUYNZW/8cZnfGuCVd83J2/EEHl71631P3/a/E8G8ZMwreGVOmGACZJg93oM/KT4+n2d
3P7gnCPP1404r0zQmIHpGHk5Nhr3+MHIxmoxMJ+lh8Fxy2Ftc0UR6OWLIZGwIog019sVg7na4pIC
TpSOu07pIqi5M1dyYdTf4/o+rrK5nCbrLelrUr0ovJLNpClNtCJWjafFIlwVIaYz/1HkbdarH3qC
H/NzrJz/gh+/55hsqTyRoDqMgfKXYAxkbdUfi9DwXi7tKyl/tkq/V6J6pL+9Co4RB7sBf29DHKx1
Fx1sPN0EASGXcV1q3bq25/8Z9kU8J2+ihRvbfctddyFyYOMRhTWvx/lFsqzH5UWyrcf7ehxJBKzH
12xtimbgDfqiHS+YdFJIz3UzrrQWuTHTRSGpLpNIJDCj6jMoNZ7UAHGd9ZrJaYOtjmYv19pcXd52
+W/0aSN0eDhCHufHVdNaRqlve13VwgsJk9e459za6DkkHnPg3ahth92Ix9aGOEdpLwc9R1H5E5h0
PMaVgKw4QBYMM3Hav6RNRcKTl+JA0zucoyG8r3kZctEx7T2DnW5h4Fsuh2WEY+ZrimPma5DDPNa4
9GIPMzVJTaE2h5CFfDikl0NqZjC/sgXvTKuAnIZx6KqZwxPiWZhZXnP5mBeS2hKqqKqOKxt3Rzyt
dXb5wA44X9u/Dsd0V0+uhWS9Yu9pRlJ/L9T9pjBNyGfLfOYxojFNsCCK3ZrJARM3F9Eg4e/s2LRG
m1Qzk7vFm2q8qoag5Nk2maj9L8mhnFwvyaacrMAe5f82xAn/m5be5TFMkDZXzZKP9ZzFjJOt6bxB
+bchVvvRcaKz1v/4ojFGdq1inWaGbKH2xqdCb8vq8/+RgycfrVIKarceULtaDsN48jv/xGhAhz76
CwMw3bceFeQUQ2zULmWnpw8WFri5i/3u1g/d3KFbZE1z6eUuvbtabffj9DWftn3o+cF5NFjfn7b3
p+P9idekQx7oscgJamnnzCElBBnuLDuHXXPyfWm8g3vmY620b6jxOZHztoLGYFvqH0v9c6k/4uhR
6hcW/RJyZNScf9sS8B2SiWZClcK8vB5PUT2K8fUcn9h4TOOiJq3aqZt0rTpHHamYitgfnI7hD/KT
zpYOiZDnpy8HzTXiHxGBljHA8K0pqASZFgqcF34e1mQppTs8/F6n9IxT7zzpl7eCfoP3YznqHyRe
rwbb1WB2GUwug+g8EHhVWQ6qNR7wWEZ7NMiRcFZBJlfTeBOhhtimGspytiLAraBw0kX299MQ0cvh
qAY2rbXtsGb0xFUXmINxOH1YvWUnvSpZs52URdDpZ+Y1XZ8lbBJHIx+eDgQWBnOqwJmyqqtYf6ry
T8O72DxXNs/OcboU0qkpJSA34S6VQCtiTlpsTCvfp6J9KqbDpOK/wxMvtLelYlzKvWFI1iG8bEF8
L/NEVbjyLI8XF+zW1rXQWl20Ue1FzWGB5tnOr8ICf/nuAurGoV1/VvRnwJpbxUtbmr8KDX8HYdbn
/dy8fzv2i5zzufiU+kX+0vvBmeK6HluromRn7VZ8XAUG+6ML1EdkoPUi11fZYKFYKlWvzC5GbTXq
ni+9aqVXe+7VtoPcdrAeDZZcQXYD8PRw2QdRVV/0nGOV8J8w1soY7qZHj25MK2bdeNNyXjKCzhBw
9eJxXATDc0hbh4ZqPgejqm1MW5CBAuA8PcUq3lPb61CFwvEe/6p8CG3XaHDnH7jvLFGbUOcqVMFX
BEFPSOM4VsYfx2DtR8W9jNjMhYq7Ktq6GM+RKVr3MbY+mFudukXF3BArBf3DbR/WFrDcVefWXpU3
52HtNWCk6GDdaXrD4kJBuHYu2uAconxcLpNiffg5fkgdz02KJs9q9r8dtBzbte5tcxNx1ALq6TWh
0GXiBUJbNxlbQ1OEZUChq1pZdBtQYlwa+zh9rrcM25ywfsoQzj1PKW5SPuk78lySr/bumTftEPCd
QxhaBBR1eQhrkk9m+WSB7AU/zYfCalNtDAbLHyMvk3Bf1P2BRDe92vN9jZL8Iq3mkyifLEXOLJPl
KB7hAYHl+Ocv4A6I/c+6fg4uSwfRuHr8U6hMQda9Yv6NcgNhqoTzojXUZ5x+YHAWAWRhlT+rt0HW
oLvJCs/H8ejNXFEdtwr97TLrxDVOJzKvbZDv7ofnzvGgd5pif6S2SnMMbWNEwrIdzLPbbqN3h+mu
eVX2+J+gMs1lCSWnu7j15HbHok6GrulpFSuyd/q48f8eKgD146HyXHmcrocwBMnf2tVVQJZLLNjJ
hx3Gpkut29cyjV7mS0TBeoMn527grlN0lDBGsE38aOM/eG3FpsONJy4uumd3wMX5c2weD90ghTHa
1b6TYGZ1gM5gjx/vDrjuk9qzt8X+9Lmcj10GAnakufO1CQTdNGvTbu7Wrd+6efVmrVso9vZqz2Jv
ucAg6c2OwRhgWgzeAEW1p8a6Y1JeRuimDvx/Ma7ERMdsMQJ4KEB0y4+GmUik0j1eGiHys7Dul2SP
k8heuqRE1VVSa5mscxwHUwkLNVafZuNqXTU6L/t1Kt1m2WhNCHi2uAs5C9kJ6NH/VPg/8yCIjYTr
BprTzmHawaurZqYuej2Y++hvPdlCyCEeNoTqOYzECI3A7XrI0vPoDaZh0qAdM4kuNGZfqNWZ4KZb
/MywnrzZnO6LJYFbco4HhKhcYz7BC6Sz+CKpz/p9ALhODAQFmQHLUL9DeSY/nfKP90awwhYhAxAg
4ODvh2oaXgA5gxNbfhCo2PJTuK5KrcRV54U/aZOkON519lubNWZv6AMfyJLBlrsGEKAbnJPuGYbt
W5munUcpa0N2Get4fQprV+nYPHO1dLILN9bhS3+foyeNUveuH7LsI/7tR93TmqFzrxpAOVQXLmfp
QcWnPLynpX06y6eOn1U+LURpien1sluPUiufT2/+fNbc6vcbt3xSOyQ7RRtiZ+Oy7CoG5rfeElCL
cjTpnUrdyqlbO3V3q+72mK6W6Q78fUSTT+Y0Qs1R1VAiiX6VewvKYmzv4L47r/fZcBQuwYbjUh2s
p8nilRjw4cWROVlcpMVWBjQoxyCSqxyfR7NAxSgen/Juxo/dbxNdvglcFP6zTvjX1V//dfV6e2Mb
jb2vt++9HC5ZJbhejJrVCYVBKOM46VqmBtbDTPfI8oLdswdX8fAPPOICxL8zGFvwT8gHY4vJF0bF
MWvT6ygJ7rtcvaviRqrAJTKqk6r0303gboreRldgq49evQ7XUdkp6zaaZY4FY1oczf0tA7RqeAvT
5k5Y0z5dlpoQk83XdexoD2dPwfEz2jaPOAW0q4e+T95x70yAATiY/COHfzY/c/6Be1qLU+ffq/bC
MzuOTOR3Wbas43gDbdGjY3Kid8ZScLMn6jgGNOCoClcthO3oWB5XjXcP4W66rMPdtFYhNL0A589U
JZSPr7inYLHPOfU39wxjsmA3HFwmoGVoLMGjSYOyb5zKgap6WMX3I1NfabKJPc1GuXjPaygyHGMZ
peso4BjRApWKwUu3dOxWjt3LCmY6w3yb9xfHvl3ULNBSLQ6lfD87bKYsbL48935b+ZYW513gU44n
bniCETpAab2FuBTOV+cwL4LDg5Dh8KNtDAVkpBq2JfU58yvb0gOFB8TTZkGAcFgeCBD4x3LdMG8L
q3717TEEsiEBjbVwOCrfQJrVfPNAlgozuGDT/EIGysB6s/9CWn2LZi+BFnwNmLiL5ytdFmbNsVAM
l2kGXqe4R7PhAgXvyZoLnQWyklvzTv/zwXPLojUsrTsbTvcZJBZu01Ib+sJCy2Vf6xRYqMGacHZw
FOfJ7B6awNk83ZLysyEWCbboOoJqgSLzGOX34HXKks1X7fX+fGn+qZPf5NvXE+54Gy8J64SH2XaI
oCKxil8XTwOuJVhTup5yWNBVGCtloM3RswRy9fqth1W1+YW3YIWnCxtJpHumY8w0ePfX9fiI9QYU
XDSIiKcghKyFe/Rv52no3yK2p2X2V2EkBWuZQtbTqZNv0pUefSizuumy066dcWNTSd9loxeeFet0
V0o2JS7JRi1FCaSmiYKBsniM4nev399Jr37cFKw1coi6WLX0AVlDN/t9rP9lckF082M9612/kcfl
v19zVeScoBbc+i+P26GLdSG6dPmd68qDPjU9f9grCrsAeecPnFiet8zNBq2zOWBeSyMKYNkkaF2p
cko7T+V58v1GSY+K+GUAu3BHaxZCkWNBxNmVRL926z+H67NfETPVLiGBvdxu6W3ejVaBLFZ6PQ4d
gsBIa/Q5mX30XGRkEJ2mEuvyYvb5qOIfs5v6MUwDlFhBhBJo4W67a+HLnQeSVYUeO1vIdOa5BtNz
YnoHi807w5yXIpt+c5nZl8BZm4TIG3XJPigL7V2VwhfQTxNbQ/a6dpS8UhIe1jBqK90KCkf101Nq
PKJhWN3TaADIiAbrCp7xrIEr3lb91EvG88VN4ImcBOGopU6sKlcUfoPlbnAcDVYr1IAKaFwlph7P
fhMKCr+ZyuVDER7u9Bd1o6puX6hKd+puhyYt9gSj+f1wdjOrP9pdFXUVyqWexyhT5BYHYO6Mkq8S
CJOdt8DLR6GpBQ4ZaNKGA3pRHUCu2eVEv2Zf9j+bvB2+1j8JFsJDkf7xb9c3zL9w7eA+hVfwXJqs
MFv2LVcK/WUUntLzMXbVo9mHEhaSAyu3vbvySl+v0vtDZLmN2FC2Xb3VF+jYP1/jHt8TEwFAc+0Y
Dzw+j7mVJ9+7bvk2XCLf9vhOFJgbdu6tMfk1lXdhxFLM9RUNOpeHmlsroz3SzWiPVBXRi0a0AAMq
Ntb80JIqE7FFYt2H0Zv2zFFitoaiZN/Iv9A0m5bfX3Obz3AZM/3EtDSO3rJzcDb7mPYDRa9/2Yw9
EOouZQvFY7ZPjorPm2QT+IcFj+3wtq3qb8TMp5MSea/qkN639kP5+b9tzyR+Xu0bV1hbWnaOKCRt
P93kmFVhjY0bJ4tB/gk8nX86Hb4KSt5NMvolnaz+/b3wB5Pv/odmw4sN3EI9Y54A14gtOB8G8W/w
r/p+c7as53HYHdbiceJTZhvolfDCsQOa0SlVUQIbzATZ69jzc/nOY2AH4an3DMH8Upk7DHQC9ZJT
zxzysI39NlA63yzsrb43bu84/Sj8IUA9fs1+05jbJmFIKIjSU3/h+/md1VrY9Avrjms9+W326yr8
Nw95Zg3kIfdmXAfUBHzUB870mBlqXG/e7r7+3bDunFljBh4mP634Fp9/Kkjyb3iGrBAzQ6joLXpz
nva8BgU+kipWKXthL5f8u+Xox1dUDoEmJl/13Iu9QZVd2YSnpvjkks+eHqLs6fy3SVL2g0s/qGzU
8Qwipo13LmY22Rv3qt9ZYTZT9Cn8H1ZI//KLtBJWaCUCP3WTYIlizXrJ3CTdXzZypzrTrCtfMSJa
CI5s9GmnpL6lIk0elkMEgkbq3ryq8acuZfX7cUYZfi1+K/qcqeTSvrpi2HOFU8gwqJaCP6j6xlcC
cQZ8nKANe8FHg8KrvcDSn+6Hy+3ALLXUHObM8P4TB9lg7a6QEkNXI52hPbPkiTaEr/zQDmXzRXQU
xdLDGODffFEhoYp5vsXX5/3qeVQaOGke/qrUQn5i6Cg+9T77cX2X/Gt5Hl2P4t+hMEd+8KJ/Fl71
Kdyy+aB5Oj2i26EvCoJZoWuD98LrOCCKvyWv8fAnxEABcrDzBK/oZnBnqKUVbl0kEc6FXbsFpqiV
MtNNOlseBCb4RpG3NT4tlCS1gduxlKp2XoXqqRu2xtlH9dNm++CGncc2mujTsaRBv45td7wkhDhg
4vIiIHP6Wk7aOc+AHcI3lz9tLoCfDPXhDGGz0/eGr9ET+tiy2AcsmQ6WX/xYv/0uvWf0Mfo0erOw
A8Mm6Yfb+PXShsTrU/PcyZm05NueAAJ7X7l54mXsezedrZy7U2oXwU/+yfTUPqK6w++xrg/8aeyk
BEe4/pCozIvMsXHD6GlubbPL0HrN++t/U63tbgCbAeHsvnpGevfn+/kD/Wpi2ptzupE1ptshcoI2
81GhGv0747PB93FYjH02II06hb/RHiNOnxmaBkvqEhqovnXyZaqe//QEbsf1ajrlst04dZern/MJ
beStQW/m547eAIYajMk9yVWTyTx1UBxWX6YgBxPIWZiF5O+Dx1T5wShDd4Rv5XZJ8fLpbnCcLcGZ
3UN3OVRoF3edFrOMrbqDYkDeksHMNHBM0EtspTdsG9rdQlDRHrYDtpRVgfDumMtHbdtcLjCOm4xz
tl+E0cz+abIJozlI1WUTlnDqvqINOO/QJbmcRTH5/RocCvzSflxkUPIWb2KKDXOfAkBzn/PJwHNR
eKFxPA358pyG+wIBEVVz2yK9serOPlhK/RfFCqeewj7YnBI/9jkdmKg+7525u2A2VN4FU/Qpm5JD
VyQH5ythNtsvubr+rKwFGnWLF+r+XnTpCSU5q6t3TSFRy2KX2ywr+O/fS1v2xp2q7Z9WPaQpMD2V
813BCimFTIFplndOSFqe8UoP2VukFa8HfDuDIP9IlR2kzfRLWTracRtyGwiUzZSHXJJy2Vp/UXoS
dj7kSbOUJvrcLWxKHa+UH+yBoTFyikeahDn8JU9Y+lM+Svvg6kXEw7zA1fuW2zF7bxQi/LGQVbTs
caCyvBR6auZJEfeX9zNzdKgUZgw90YQkKui33XZEsquYGNol8gmdg3Y7c1Wy02RyqolAtUa8LaXr
jxpj6R8sX1nGci8Y5eIF37crbn8j+rFjbTiLozySaWdPtDH9cX8KsbDfoOq5v2cVlHm5xnItjkwm
4U+uVTxgicEq80Hu3b6fZ+vUyOdeqMfvmXp8/sU+x4Wz6m/bddDL7t39+8Q1KA0g9WcA8uveLizh
C2w8mK//VD5d2eWXi0CqTcvP755klniwFr2uqr+Zt7Idk4p2qpqZG9Myfz8pdTJ53uNXcewqDaQE
HoPseL4PRmIUvIy4XOH7i6tFris1kvLX1SIC/yd9n4wYtfKyqg18xhRpC+XzLvW8jJD7IpTOfYiO
WYFuVe3v32qDxvSLCQKrtuHZzjS+3b7xnmX1xbmfX69PvbJ9mMTO/bvD+GGtdQCJj0tlF8XeDFVC
m2mfcp9lpFUZlNTDlifsdunlLz0aTwEcx5uJY4s6zrfI4CvmOmIza/xDVnF9JUChGVcn4SKd170l
jLJN7vzfwx1xiAnSMF8LTFvejRdvw3PJn4H8gZj6IRSQpysdc79oUJvTkGznTaFa/8WCcnM6/LrK
3cb8BFESV5RECSYy6R8Of1EeosnsrkiuytK//ndUe5//NpmhCsyR5Zvqt/N/KAgP/J8vceFOnZrm
X+VD5F8jRd+Yn9tufBXZ4/Nfr2KfTsE98XzW8jzvD9/p/d3V8zAvTUrMRYJ13mbRGXVqeLvYvdWW
5zR4EWRxnpIKXaLC5r2q+wA+Fvu5zyggCOntnG7XzIwTw3va0BNiaaF3wEcDn1ZCPPp5GeLRRacW
rv05sxWGWyEuXADHrhDWaB3WohaUoQ/zY35xxcz62OvwqLqR7tXWRnFxS+6zVM73zXn4XCKQ1Lg7
rNfalafd2BPk2YXOgxu/irt0N6QlP433l1ujdm9UFVQzkp1O8YdykgNl5sfswygxWLEzXvX948s3
j87tubbrTL9WiANu4b694fZnwtYkSENPs97yg1K0kFl5UHwSsNoFBSRk8XzFP5fpux9O4TqButW5
d7DCY6d324VteJrrHxad3didzcG46b/tTkLSzmXbQrznNtPkAWGhmJckqAV9/E4zeEvFqJ4hcG/e
Ue6NyZ9UIByApneZu6W5eTBXOB/69c+HeFFQ62G4/mIBV/8MnnFfKHRqmVviayV6Wn/ZI+XAUm86
RZaNb3JHOFJwBdgMOfMV/Xbi0OGiPC6/XsOz43xDmig8yTTZrtLDKbnsEhEkXCGm/Jslt/Guwj//
3N9azDhyv04GIqXgS1BWPmXbEoqFJ55Vie3G13V2QuY+awPbu8f5JliNxIOg9IuVoCD7K2cTqUZ6
jG79zTZyFCkcNhoXZH0AWHNk3yVu5Z1o2ln/G38HHnVqwxcKV4Y2livFccOmU520DkNWKTxw9iZZ
wjW3jcNQ3La/qDnAs7htJ4W47dxn5YV1dEX1Nes71PzOHGMtO92USzihRy32m4vRs6sibXcEx/ng
5L3iGrQKMRTrebfw6TbcjEuf9ne7Z4Hv39XQJPbimC2wanQfF9bfHFizA0ejsAm7JKv1z4utT39b
b1DwhVPFh2e3cRpf1z25WfNqbw4TPHYN1JK1XjjbLAuFkKW1zg8YrVy7VTyIVcw2j1SX9zWT82pE
pN6Y3ptSwY7HvrBwuaHyK5ZTgPQgZxoquMQy/F42GvuvHIgPbQ9zzZk8GSyur1VOJfO0dk9z2bpE
6dmMfNfMCx3HWjnsW7X6U67+NDmk2/dTlC4h61GwxF78OAWfGcmcqgb63xBHFmgVI2B+f1VslLoH
KH8uqLXuRYOcoNaqnprShhnuLoOvnYVuYT1Umlzt6uSax7ao3oJsPCm86yDUXCHJZSrNFfD6gE8X
1k1lW29OOP+4WQjkJi0aTWutkRtvOrtj8yazsdTb7vrHen9+HUxqg/nyqVR5unPKXjwXTqZ6xFff
tqfnkUyKMufpS1JnDjTvFavd2rUr86Jw7Uab7nbSLZfSvW2QERFtUimZnhPeVJtyjFHIwChkCVhG
JNogy5hH52RpJS14mV4go6PqcTAMIVufxc81Au6YxxfG5HlhXJ5mvEwsxHqXPZZK+2I33KUj/EQh
A36OJozUSVHnfHdTIUIAOfQMX3nA4wOz8RX0OnmHgk3eYTE6IsNAX01ro08YvNWKBmzsYOH6/7cp
vyFQq7myQozWL9VpaGtAOuWA0MgCNawlGZq/RYxZzykTvz5XIKWXeV0k0/6/6hfpBuNm/os/0Wrf
aoyMs9gnT9mJRLggk/a9W6owQBIGV0WrB3Sc35zPhTVBeG9dFS7TnP+6SspoTX8d28cv32H5fnpu
pg3SWmohM8mZtfGT97b/3dCeFHK8Zg16+LzDoJY6/ipCk7JzrzQPD1HBBvP5cLeU9mPdybrlPagK
KK8wEjOBOIW7DVXotaOdEWxt3Zv/4oFS+/SgXsb19ZMKZhcJaWtE6sLKsP4pFTZWY3m2l5wkzLrU
DvOP8rOIg8pLYfRNsbB8rw0Kh37l0F8gC6B3dl00yyU7Z+bz2obMfJ6evjz/PLYvw1PrrMzqei2z
Y5fHk8jMnG6J7+qsUVm1a6s2X82NwUINHdIIerCaUhp3z1+Pv6yzFjLNHRbQdFftCNA2w9f9Lory
uH06U3CBG3/YMi+TdinmxUw2P+RMyrBUxzGWAjV9V8k/Nk1v1I5ZZ6YYNk1bpjLImyjtPeOdWrY8
+DklOdXSM8n97to7FruzUIeVmsHoSFCPQtAOXhGUgPDO5yhkA1jciTL7muxLKVPl1z/rnyq+ayH0
VYq0o1vFhrobh2ACvXU48KuFPg+z5bo3mfcZn3KHWb77aKu0VGM9ifFmq/Z2Cl8cI6VBKCcGdcNS
94pbybj9wKuNgznYNxxH91VcYICTJUvYUXODEmeC5DLOm43UWuLTb6od94D0gKnIU5kjLTbLpW+F
z8OORZTTkfUSA1/ndGhuJIpWGt6tzkWmuvOUhxaE2bTyfbLAGDXISOm5WnRpqzbCQqXeICXvHodA
5Xylh+KBG4EFUrR3TgbIpGhQh/zgPhrs70/Fbmsk7RICMG3XqcHW7ZyHwua4bq+wRfnXrcPardvI
o1Zh2i5laxG1KtP2JtICtirFsGrF1uXKEK1Z1uy3do1d+D/x/hxvpwreeMdbq1NjErFu30RuyY4h
6X/P8XNOystki/DGnGAjr6vBVkQlkPGjDnA6LTMrgGt7d21f6u3KvLMEzzTJ79jRYH7L7wiQEFmD
HQr9RMZlNj0cffbuqrHAEoa6Q2gAxThBLgrQ5nT4fh7iChyHFV5VNg+zwcatO0Dz0Uqr8is9iPHs
fWqHPI63Ji7ZIB1SAs+AvQdDmBtMrDMatPD+AeMwZhDHuu9XtVe9TaaAhj6YaduIw1g7wDdQIZoL
3oLgIDxEk8yd4Hr9dKFbGXXro+5Is8B74trbX50VvUqpue9PZk3qvSl2YKbeW0fJNkouedyMJqau
6XOeEDkbQP+PbtY5jhqXXzdDlwkZfTuHyIbWK/3l2C5HreNMdHhrchPh1iquWyWE7l94lK+rbdM6
q4IMZa/NPX9jMX4YJ+xrc83iolWS375t5Rct5+GxWT21yvyf8q3iqXWq8Klr1e+tHaoh2zucw1FY
60VTE9Tc4Yf2aodmQSq2XxBYspdi71QMLFnE1nM53US8Czo5Iij510l92z7cYuHE1yyfeI9FW21e
BXZptY3X+4dNn/P3qRCcv2dzwAeLlinDrE23mksZuxzn8svAmyHFTNt0y3Kx2Thb1+80UHzTglPK
7c/l2ySLYMlKd42qNnoh8PHUkF/xnHnXHcanjrh7nKzv6tPakm6rwX67MlBi5583s887UF9hvaz0
dsNKsEvcb95vqnNxQnJdGPLN6q7cwGNcoi74JTitK+A2BKh1wRznrhpURQeZ2GxfzNkTUIh8E6Rj
HYSKdCaCqDmfdjTxi1x8+CkKoHWi5bV7jaf1j90YXZlJ1/WFr/Tlmy7A0mvX35bRU/0NWFJ/U/3P
v2xTk3TfbqgtlewaiuPVoAEGRok8+DjmFoPry+Nb7Tn1Ny0fwyIppqElREHk9/d2RTYjPA5GbY1i
6h0wxYPdMPKeyrDU8tmwVP9ed9mQKWu3L9lu6CwENpVo3GLB9OV9osstKFjlqT01uNtBSWF4YwXv
9OsKwB5vrh31Mzs6pTnUx4Z7vwWjcokuuTfIma3dqn8qzW2FGtE5wZCk5GVTtndPuKy3DTLAgsGb
DDAY95MOZMaF8Rq/bT+QxDdXyvaGBrbSnW+6gna02Kx3OPbsi4mgmx17elOPa7Ab8/7cGZzWoTjz
rtqAZWhIrAxtrud68p0HJe/uuJpyyy8B4ust1kNWsODZtC4/t7XG3xAnjY/xz85x/gEIm3/I03tY
5esVLR8BHIlpOJD4X+LNAwo5jd1L2cd+I/zplj7hIZXPyuc4tBjlDivCY+ZDGHNIm5B2NcBAD/f0
2597ubd2xs/nL9MPv638o7yL3NBsBy98kHbSBBahUQXV/mFx6PQBxmnp/Ibam3+U++uvcn/dB9cX
zd413PHKiHB77oar7ctZMIQ7uXJne4DIhRJfb0TM+1iB4njWWuXn2qBEktK8P3GCDFavDbdWg4N8
Hve5kU+vRfy54tNl/Xb75nYXE1oymFr3p7/FiZ5+3uv6sJ9cFA8/t/bOfg2jX1QQD/XiK7AqOCKa
NogbnfQ9mseGVMptknuXirLu/q+BBm1JYxtW2oV/vo3qCF0ZQElr6/C2+gGFcutDjCB3l2OIKlKh
5eofTBWrkOdPdQIw4wo4hvHUGx8O8hywL6u/FF8wW9aS7FmxrT9r89d19HR/0YaXQ8KS8YhrN58n
7mqFxArGzX7PgxbFtVAp+UG1T5zi0MhvINS2IS9xh4gF7dSD/x9X59XcKtaF6V9EFTncIkRSck43
VDuRJCFE5tfPs5G755up2qU+x+1jS4TNWutNRSzmE0yP6UTZL6RnOtTmTaRbyUvbzeRNzLEgRQKt
fp20b4aO1zkyrcg8lFsKxIJTsZSJt7ly+9vInAtREnfwrwgPFoOswObxenkijRyLM8bH3FTUjDR1
VGiv9iOFNeW1zLzbn94G31HwEWHy90eJx/bfNL6wCIVhHLWQJ/joODgyeWi2urqd6SDTnZHudApX
yNgnr+pdG5f4aoNbEy47dYSfEVYb+LAzz4NsT/XPbJoF2V6BU6j/eaxBtr8ZJxHxTkZoYbprSklm
5JT8FxORxF/epsbW84J/KRZLFzmClE/QErz8Gyn/WlJpRH1J2xmysEYq23A8Yr7tQn6Y3RXdL4FN
DRPXy75I9hMSSxjdXGdYnSYoA6ajjyVgew76MycyGM/BjEPgOcCLivwmMw2sc3Bj++ff+feFgmj0
8sYrG1IR8QM0Fn3zXlWXP8NhXOtcntgJ8ZhuhYvQrT/FPxhG82plxTjFVSefVhanOL4Vm7jzQ+Ku
JwagOcoH4dRvDht6ECaQZRdkZ5HxS7i9faClqd/YM7mIbbboj1KUkFv7kdLYfhy4169U3ktjo8Go
4e8peDZMbCWotlqgc6lSFIMlZKjhRKxpwoR/OcwcItyp9K9xybKoKAmh2XrbFn+i3RmjPH+Gm7VC
6EGDK2xdOY/YunIeyRtX4hI7sU7YKg6dOIyWIo6h2gVY5XEYOca4KrI4UaMcznKowKeFb62vEFBo
K4UJvEeWK1JxhBR686elsFGW2GHThnUinBYL7U9LgdPi3LjdndK4g+wjiZZ5ZDZk8oXXPOzHkOSj
6xhdxmgwoq6OsznWYYpeA6xOV8a4Sl7LztV+0kUXToomC124tJhINUx7KFgqlFx/6fYwTAcrRmRW
MBuHYdq6VP1vWbrLSHTPMCs/DL7N7Q/xyCbFDpj3QWW8szwVySqv+AriQFIPoN/SLt3TrmrQqnEQ
W8woa7b49O/Ku91Dl3nFGESVYl2KJTUuxJAk7tDRI2fJvMwhA3hrWBt12sjpxtLi+YSHs1Diq15x
chtqotTvK5i660Qi7XJ9oeIGkql91pWJHJEjZZA2QT34sATJyow72zV1or8iJY2MIZqqaLbXv4iO
IEGuu1osTKpOGQ/I7XTadacdaUEkhtq0wuF1Edvl/4rtbno7xHYkc47EiPU+agIjsO6syCr2xx8i
o6rE4zX7IduzdJ6wPuj1vdR60vmEuAeuhNA1nlMhJgedLTBGcEfdY3hTod70lCVsatY9Iob4MlB6
infCQpIUPN41mxw+q8ombTa4eivvuDkwjXFIYj3hqbI6jRjKb9p80xgxYY0Xrwml7cT+a0RA9AZs
xFfnCYcH5+lUP2oiHnQkGfFBgWwh8okYcIgozexAJEHTkZj6gPe7/tDmd99EERRBSaaN4rPwfAfv
F8vxvpMlQLG0nkSqEJy5E2ybYlWFxhDAhSATEmYDVjk4rUMH25yVR8D5NYx3sCsA4guzUFgEt+4D
wwzYNWeeBB9MiTbQn+hzGDp8MOWhnaGpgUxE/0IgVfoPpBpI9DcePaHd0CV5GrcMDbk4uS+/GtLD
IcQwXGri+uZ7Mt8ttH7rsZkj5xEcuXyhzZDp8VaZujXQNzi7hJYfKBWtDrZ/LrmbU9h/9T7NlfkB
Ykx4QkKT9UWPZX8gTUg++vOBKQCBpJDqNFwVhPwXgLdBGzCu+ayG+0J0JWbsEB4I1pxxDyHCijGN
ICP0qWBBA5HL9yDBsG/oAMGLoVMVSTwZBAtsL+q2RFcJqUwwy+giB2JVvep3A14PJAzbFO6RSpW4
QlfUJ7E2bNAVjcwICHRmUBncxKx8LnQMsJHhmBo8fxnv0N3zFObPluccCEeonyzubStUFzsWCYpx
EdG7s7BjOdG7j1TGbXxu41SNpSQ2vlQMR3OGMZbwf5mY0IAoLLKVG7cej6Ebt14mcQiFDIdUnoXa
GUYSwtC8JV/a63kOkxsG7dkmAsBTdV+4B+B3yOAo3S1jASj+CvXP2zHKT9756g3OXmYgy2MSYM2H
CXm+4hsToRs5RoUd5Wp8BRSU4lqNz1J8keKuQuMYy787VYxnhaQK5aiKb/FhuNzp88FIDql8KGXS
Zg89Mbfoueo9QlKni5GDoM9ArGdf/ZHnBMjzsgYUPkwKJrHGNJAYBjEI7t2BXDgiTQIjFcth6h5V
PJzbbaFtBzIVfHPw9PhNjW8DDUYZCjMt1znAk1XaeLYjeLIOdStDLDZyB7gtRlCE0OPSBQlpbT1j
9qDtAvxu+Jf03rsjpI0D2qRLcuATXVVxL5j3vefp9+UJ/iMTH+QkuXvhF024AMIhF5LjZg7rQpDJ
7XtcqH75tvOW74JmDgeZhUqC08hiYHNbRrPmCpm5Yla4e3UhCXOC/ACfBUssuMNFzNzV1DG6+UY+
MOfkPKxKDaa6i9cdLCnhnAOpx1y3DB9/zJpJhyBC5L9nanraeizfUZDvIHCpcAgfMHhBTgc9CO9e
Y2GtmqfvbCuGyduCURfy9zziLoAy0/p/xEtTvs+rl/kgP5DycQW4gsZ9lgLCNkb62OSHSQfbTePc
cZdC180nodGHHYEEAXuIF+5tOHrIeQC4fyZMVg8YufWeTPFMThW0DZspjGD8Q3hh4SUBkaUX5G7I
kByYgfAe77Jn5rq47lLvSMYbheXEvWhubHWb9wI8TcjHw0RGwuVzA0LgimKjt/C+JAWTURpuhgj0
tuAT8BNYXeWuaSOzFd1jc40UqmXK1Ws0vR2pXd5mZ893FP8ozHZPa2ahTIw1qlCYlOhAf80vYAke
w+AvzgcjTlpSuOO+/pi9gBtnL6by0vD82jE3Vg+t8sRXoBihiEfQ90IZCI/T+QAJYtGl8u5IaAJW
FoQOQyTgQtoAzanZloVHV0zdXRfbrthmLfvPikTdJzBi/KmLf3jXRrWn3sKqmopsXp0GIDFvJtW4
927gJtkevA0roLkAKEYJDdsAg1ki1m5RAxqUbBw+gF4x1gKcfLC3nGQct4FJQRTBNRlJEqt7OQnS
SSek0CC7NuzLye8pHnWfeanE3gzxQcgocBleEeJkKLHFQo953pzQFjHXwnxbvsufmgzPNJyydul1
N2QYZSLiJAEbbRcaEH+W1iwQnI46F2KoHUpsdVTfpKA297IjSmsJ0UcmolHPpg8bcprxviJ/WKxL
Kjx/sBPNyFIDjfMTxHr7tvXlNpIdiD7u8D3PbjME0kzsD44PYZ9FiRHZRnQCMIXYhs4q3Rb1Nj/v
LKQYw84p9wgy0n5vF8SciVzUqTh0xcHQ96dun3VeI7smTGJ8NMYt3nr9s5TFqI5uhaStwPtfndMV
OtsEWvQQ1nrYD9CqI3S2ue1maXTGP747pAfbjKsCrtqBEodyB4dNZB2433xTpCA+onS5kfVg6X0b
aAyOOzjbA/mpH/IBqFA+JD2JYqK13F7O36b2wAQZ8g5IL7MROZ6D5mvG+pUt4ZHhkP54bLbSM91B
89ZeP02B2Wr3NE78B2YXdIQizFDBzSEgBK3h5bdpBDhDe/a/cmjuFOe+J/wICIGqTyx6gYzhMUl3
vxLibEItiJLlgbA3IUXrKxa9Hr5G2CrevHmLU3w+xSTe5+8M85l/xreE26mNJoI5MVTmue9x4nRi
z+egPwbP2khea9hcIpMyLI+vc/y/QZUYpZNXT1wp3HLOX841QMwt3tQ+tard+yNa5l7EVN6SKslC
naDAVf5AAVr5GCcSOOWyzdBT0VCd6EyC4YsOCmicxUT/lWu2FtwCxlMK5vmAwxw0Q0yn2vLR+fhf
jBjEQ4cXB7/o65WQlOylwsrw36br+nvaUqH4jg6U5NsMzpgzpFyH5LWZG6JV2RHfuKe4lWiEwW24
lXpzg1UxCR2GuTEJdsAMHlhw67RbswtWWCOrJNxhOB/3L7Yr07tdd2O2m7Odg7Y23eTfhH6xVNXb
04uiRxfNAs26udFwlRk3EiAIH3lpZfEqd85BYfp4lXezuOWcBqNs1Jo+XuWpuWYlPDkRtyMHBhdY
wm76vYTT0MayNlO6UdMNZsPp6toQmeWb/0aJnalzK3opnEL/osTO45oUMe3nhEUqfAqcE2q3JzdB
oOBByuu7ivsPlwIpMvBNEcFh6oUBFGQYD+RFIVoJtB16ti/DE6n8qvJtnK4V3/7Ghpxlf6fF5oj9
1p5JIH/PRMaCVXkPOjISJA30CT82LGfPvpN4Z+/JeQVZxSaVpn9x9qS8WOPWSDYaHmmf82tm7hwi
jgsvuUsg11y4pJi2M7A+d/ui248G0y9vkEICHj7SNMJQ0C6C6hnHhREPhtrN0wxFwcoshOWFWmxM
iDC6qw+wRjjFcVq7D6Q/DGlsFEyoITwihhFLI/tzWea7TS9UIEaKUiy3+giHwpY45AZELpaxUn8s
n0t+Yr820DNySRckQrt6cTd+9gpTz7/fW/7Mn2RRkELBGtnA+Pw4x6F2XGIoTJRgmKaIY9Nv+PcT
+m88st91pupYzl3WPyTpNMVmGuOBhRs8/HPaFfhB7A38FYfySB0DAnaOxx3GHbaGKIFBbExqy+sw
BoLaUwdH268w7BQEcLeCxD0LZ/Poavs/fIv+bt/VaSyt6hT2TUTgZ8pxTcjo5n4IsFVEiG5+n/K7
clUGRy0kCoin3cyFgDUhCUIwd1AcoXO0hMm72UXqHRcRuUDJt7aH6qPtwQvwBCGuXf9mHEzuBKmb
wAXEo0MsOr31tBbgAeS3PtlbnrImZA+vh5XknYmGLTDiXU3vzHyzT9xEWLdkTlgtTJ+OHmgAv212
VX6F+rRMMXMcID8GgD9Go2hgkI9MYZqEDGS55t55H9JZsLhm4t0b+L3kBEDwj6QXixBC4Bkm4R9D
J2I5poVLp9x/wSZhKspiTMs0kdkomzzYKSNxKJUCXEYItc8ujwCO75jSZ59KWa6u2SF7xUxefTpr
qE2w/+DwD2722uNYj3XtVsJtC4ZZJ+JIj3qAyXx1+Vhs+CsCUkh+hv1xJJ1cwA8shsMMrqHS0CUD
jzDyBFXhH/ELL3haWYyA+SkZEYWDyCMBvsDPECCNY9cge101Y1DIsKHQ/rnkwZ5f+a9jovsJ7Cea
vetGhaRPXBrJABoh1E8laWfEfnOkHjhj0x0HeqbfIP6Uj3sOa6JJca72wEi8pH36ylevarbnbn9C
6zi/Xwl50/iF2A+483ULs65REPqIBBUmsZmyxvsf4hwuzEjULjhVsT1zqDgZAEhM4OtRkBqpsCjl
ttZaf+KN6E99wbw5e+WJLW+M9ZIrakErBqjhb9Y/kPYPumed+ID3HLf5XmAyTItJRUmceICJKQ4h
oJL0DOxB4t+0tr2GILITIJeIMlouWE4BKXcLnWx8gHLZvGPxX33Z17j64rK4fKqEF3MkdxOtLgUf
0lxii/8DI8jxzcQGqWXC1uGIzI+1MNJ6R/jitFgPMGX5ZzryfoMfA00dC7UUnxIvX+7PE2SHdYZ5
RyEOESehXDAUTjFXOkQm+Fy81rTg3T0mPDdjHs4xthFzUcNx5SK/LY3cOvB8KP3k9959UX8uAB2H
mCsr3SoP3JygMyesiTF5wicNrdgCwSS4d1Lig7ORIaNhzMNIm+UDLQ1mOIJI4K3Ew0lQIEdHmFT0
k7g7gRcAC8D3m3doqWBOR12M3bXrAzgRA3pKqJpNxdiBaBg7TjomNSKN1eJXLHN22HAsyn4LC5HA
3vJBiX+FrvbNfV195dUTeCHADEhbSjd1t7BSbz+DcT18CWb1zP3PvxCFPmgCWDQB0seAdwptyTxH
YiZPWA2D+yTkhua24m5WH88FHKWFCXb8JbeVD6cejuQm8bZu72wirgfJLZAY7RmYBcU6M94WIqz7
ldLU/AJ11IRX6X4LY1WGpLzOt+LzYlPRwSo7dCKqi/cGgHP5lYdHftSljOFFSBOT1Rg6c4UXGobR
CPO3dCtUOpL4CBwMCB7UOhQ6rKsl8o9biA/Eo2frVP0rD2e+8gutHb/YJsobaOViNo9hzrmMLmXE
yLezcblZGVgEUwgJk5HxTACCa2O0BSez1oV90/TOnju9t9zx70XCbGcFoAZ11ZPZYAv3iuK+xUA+
OL9SCRBYQkZSwwbwXfNc+ybgmhdSQT67/I6fT9J0vdhB6d9XdLCvEZFhomCwvyW2DuRElXgmwTid
3mvuKQw5MF99Zwdin2RHYDM4niBo+JdsILrZVUiYBDfGITb7lLjQgNpnVwBTxNSDBhFhYhGh8wAL
UNuzMdpbfob4KjpRRKIPbKnDHbt8gXpC95S99oC9iv7NLSbKHjV0TiFbFuRdnYNibr+IXBfYIw9A
LvMb9sgunuQeTiwlRq943rOT/AxIpeTNlG+qAROSlfawPP/ORKBSushr19orlnt5xd/F1+8Ik7oQ
yK74Ctd+J7ZC9kH9+1StMtyA0HHxaCY3j3qIqEzCBkA/eRNY5v/oI+ABld6mpNAyRTg3p0M8isl6
QRLG0EoPrAu1oZ8wvuBRvLzegG75e7y/5boI1PWbzSA7RdxZ5JSACZ91TLQFM0Z6vnE17+CJAhGf
wOfZfZmzLIRR+mwePvTSEL957ZUnkLxmIUCWFqiva0LK5qnI991a8u4NWhfMMzQUeb2rkx00KJpq
p9oDAEFT1KvDOdmb875P9mOyP8l757I3Th7jYHjtlM9OZHP1IuqywxRDVizX5jXLbNdYgGE/mlO1
rzV28O8iTMC9sqCw/IYnuoNDF8JMus5DuuWzGTuIvbRsdBX0YCaBg3yAidA+kPkP6GLEIwP5yMya
GCkyx+LCg+aWjgL2oiWgwT5FNhsW5Etsn5fF3XVcFrdWzX0FfcQWaAoxVS3mW3BwyGfxpd80X7e2
1+OjqxKn5Smjdz17QyNiQbrcm50VK4HggzSNPBhXJWoXI911S3T24Gs/Bh0uweQzJnku7zeFUPIH
qDhZbFuQzmLVii/j6vSIa+4IccSG2iSM7Vm3CGTs7W/G9rxiqYtB381SVyZskQQMsi8oo2vhbE93
1iQeURQsbO2Z8p+WQT8aRkVyhcFsSEqKLlptJNHnNMLVCl9a+mwWXkWM991iiI6LHe/NkZcOPrXv
MVLu9IOZH/BToL02+qdZEmHKRSoW3kBoHS12ZHBS+kqchND8CYX0tRcCSIb5JGDgBT1jtNlihoGf
4ulzhoRlfCPVK8AwAr7QUL+6FfX3Jns+wWd6mHgwN6sr3m48ku+sdz5AVYUO+CTjeJi+ImLFVNe6
unbstWXDxnLb51qkRKxZtLgdblK2SAQxczpXGiaolq5uBKxLheWgm2E1V3HWLg7GTSKYubtlMzs+
DiqlN+swGEP8f08XMAbk/wQjkxYWYerLweNEwIA9Xdc5GnpOOj+g8K2Ln2lihYSVgIaRqqJVq55i
xSdUZazdIu5/UskDECLaGjSIhU0wS+SVLK8lQaeDWFK/Jq+ElVyWyBLaKDaVZWHBcnNhMQr8LIF2
sKVj3CymIM43QzL8X6jwWZl/ttYEEIMLkEbxQhN9xw39jb7SlNd/RqvYLkBIvM9wtmBWzuQn4LhM
RuBgrV3h/o9/SIDJIFcT+NMYGOhv6SzGAHvmE4bxYGeuzvY1BldUOnWQ2/jjBl3nJ9CDurDDeg4b
4/QcEZRiqxwXEfmbf8LnPQZdOOVsRgzQgmKiJhDLGQOLx8fQM7Cl7YtAv3D2PulMhaIJz2SYsVLI
9TwTxrDHmFOsP0BrFhdM6clYV35wJkDmWI7qq9hSl8FYBgOOzaRuy+51eR1JvymD30YVF0l5aDlT
0K4ungI3UEQI5Xeqf84xHtsX9T6RdhKejw2j+m3Wb52ZlCAC0FslLE4hsbLlgPKDwy2AVHymbRwe
oVGg/cbz0RDzGH2Zx2DAg+Fcm1LY0SQJ9+zj/XVkwugTC6Soi392iYWrWzs+67Ss0vGzMiDbaIUL
HZ6cwITcrmCEtvbnyQlMaPShuNPttWrutHLfmbuLsW/LfWbs03ZTPbaELhoeORn27JngfVuINVBY
nGc7YUzGA0M+5GiIakSBHO/l0VIw2zwF5HmO6MNc5s24C/qvpR3A+b09Oo7LnJgpMvwIFTo/8Pjk
Q9MQNJ+fU43bbnTWI5sOvI90Ng3YZT/HxGMVM0ERCD/dhNueS43nYx0g3LG/9TtUX/qdfHoQ1TS+
ERTLxJwVK/JKKSDMFA/mhwsXTu4fc9+kRFAQbK6kC2GBCPJT2FOuWfksncjoXnyfzF8tNkuQ1m9+
68wDGkM+yGVYZa7pzHnEG3pw7nlw0DhU4vFMXTDyoD1HHX8gpW2R2dye/DRBYybelmP5TF1uMZL6
0rZR20M+Qq5BmVtAxMnYYOag+G38ifmu3G86JpGkHYsGnUYh7cMqqH4Sfe9gYImVwMGp6DCEIsmb
j0Lvcz3uNGaozwW7/A+TghSBDqwcyCHC/fPU7/J+h/tnO25TZaMAXMOS+zd4s8BDCFsMliQYid0P
xpyGjHI9kLi9uZuNwDACzQhKDA8zaD9BksIjDsw0vLJHGqhtgpZaigkBDw+mDBXG6dHQR+fz36SB
g6SKs3V+tdPV+NgvXMlWXbEgSv7HlYQuqS1ESeiSLGiSZidokrw1aRaLKFDIkhZ3siFeCQNVWrd+
Jg5U4QZns1ziQKsfqqyRYW8BczFMERUUh6w4NPreInbJ9gnYYig2rFlFvU6HdUJGe0zuktcQ0mDu
sgsBxBIHuNsnxR5JlV7sOcRZFbYbCjfsAhRRtTEQSiJ6gEtcG3ujONSdV3hcdIUqfmCmrrnSqPIY
arH+myFR5S1jpDUXF+eJP990WnOyKRXCgjeGEeO+6qzkdzhvLDWikKdLZ9E70+RR4MJc/G9sANeQ
5obloB3wf7jQ9O/sk1uL2pkqlj6NpaPJaFcZ03KGaFKYD6GlUUxhzhOafci0iffxU8VGiWY3vtrx
pdso6Tatt5dHOK85nTvRp9Ua17+E6AbsNfnY4TSGcrrqsDRh6hApRjTW8WmOHSs24Ny0G1Pd6Kog
rdaXLdau5WWbXrZjs8pHCg1BYC3VTa5uUixalc0VndoDjrUTZvca3gch8YgWvvYo3vZlGtKJ63d0
FcwbyDgnWGsCwhQL/+8Lowy3DUsqT7ejxhiDmhQdxacEb8OHcoc/o3BhpNfhIWetiWM8s2hxlr5l
XvwXE81LAxIT2jt42Q/Am8/5860E5zbvqzjvI5KxuePMbzqFW5tQfCIxLV4ZI7BubERYfyzYiOMD
NXj2S5sN2ZEem66VrAfs/K6g8AL7gVMPPQjxUAItvwsu1D9iYMAMgtXVjMwmwZtsTHRH1KMoogm2
XXdfdJa0qAQHgm+xgBQgMCF1nt7kL4Qe9Iw0jEg94A8lKMmtJbyJ2uufeYWS3AdUgntWo2N/hIwG
sQgaWrtWv/6TdZwibvUAxROghf14tFfoJS7gfvKuVN3OY+CGmPq0Bk0SSguEmszeFWoJoKerv4Wl
vwil4PgxeLd4cgwbJu83zpNNYGCxHZmyI3nwJogVjX9p/ASYuvHtI7wIsdAglSiHT4QQ+STFQevC
R3H2WXrmTQQfq4/kKaNgNUNnijqaPAr95k2QShbiqvNxoW1ZOHk3cA18DV4Xx5i5KyR91bWZtbk3
5hfHDizmRrHiSKRPOhqHXGis9CtpLVgy+6oVlk0Inyij7LdCOGyECBJud8XOkD/v3wksFUTbaMQb
ClofWalQFoUsG8pGEdcE6Q6bEYbdL90IxMj/rxFprLAv+Le02FEmRzYWXTioNYJzhx2u7Ds4cDWA
rB6MuuQAcEriFsIuEr21ePBAZxGnyKSPDziZbxCnpOQ7H6m0QDkTtH9LVuJREkGJ6E/mMiRA8Za1
CrXPYXZhiKDVbF6fjHXPN89rA+xtxTeyaryvm9AoRWaiU4ZSGWZHEZsIG7mFjAgrzcFGciXgK9BT
1IL+5L9ySZAJzCXB9YBG5QwWo4t8Y+QsiDxQeLAKCAOTULDMMTWrEGWQpM4H4XSAg6bcDsBokNqE
lBd0tkd2Ie/MZDfgWh4j2YZhV69akteXt6mV9LHgmRgeesovCZDDsqZsLRGinK1Z+XdGr0zYDXI2
A0MesQgglOGc8okXXdstfbCL4Ls8VbBA5J2e7CAwJnS0lz0o3C2K1uIQOkHH71NhsuK5GhAeeVUD
MiKLiidkcMqCCsPa2c/xgoAb4Sk4DHUr7kp0TjdVn/4FTfH+hC8etB8+eBlnx7jAtLWNr3jvWaRe
M4GO22PcH+PciTQ5AgmQFzYnODonNVmIgONvjapPCUpgXRiHzsL8691OdQ3iNgssR8XX5S6QFBTc
AV+vI/2Kt9q+kvcSXbi0/medPwH4qzCMfNighSxOd/mU3sEOTRE/LIv0mLJda7/W5e6GPRINCvZY
ppurxj/FGiK26lUXDUROQokBJ4YxtCHZzQJIJj4kNH2a/9PlgJFzfUI/RUETXEijIHCzEoeNjBoO
mxNnIbPr8yezpQGvY4y8lsWoqjYY6jvVa4f4Gik2rnuYajwUsM3+1SFQRN1G9+ojtSizOzbdLWx6
rjwdu6ESVg7Ot8MbeEIKqIADABN7ZnFvRyibBJw/NyAWK6S4yPpAyqwAeJIZqKh37QMgZWeJoQL0
TwpcH8mu8THrb3wdfBgxsNzEDc605w1GDpm5AfmEngj4CZW0ZZ4KalmpQiAlxoAfiOoY8LkBf7Ef
mVE23ixtMUqf5N/m/fQGNoFxA4Jl/NIrTEKhN0MCybm6YRh71o58dXsvkX4Ba41Rs/g0nWB5M/Pi
nyofKvkFT3gr3IwVeKvw0VEAsDJkZcRiYaWiCMEgvhl9LKRUOAOWMQJhBT0ND4duhdRNfAR1O6Y7
yMdsPdSK1ifcU/YOCz6K9H/3DrYPCAgwT3kt5nUFPjGLsKHLsup2fZ3XXbsez+sBSm22JmlIO6+v
tif9atjBuHFLaZtAAg2UKlCzYGx9Ftnek7kermJKkhR+xc6vySGrN11WASCC6KkPeoDVLDABVvET
a32initzfQR36v7A0StBEHhPhIAF4PIkwBTC6oMHJg8ATDx4CLL7i60/I0kcsra7nbAQZN5Vhgkq
hzk0gPAlrNA9iKXzhAUjT64DrGazOiQV/Kb9nOwV/goLbHscgX8O+TfvU5YpW/Zls6uaXdFvJx0A
N6Ug5d2RiMXZsz2x8tWZHZfBPIUnd21JV3RFEkX8Fmyaa8SWIWcPbOhg1+h/OeqAG33cTbg+7uCT
AJEiDuXCHDDVgdLPkEvIzwHYWdKHM37ceOg8821kUphCVJtq3KAN1AHnDf/Uu6Phd0tE8JRS4/vp
7JOzzdOWnG1M18nZVpacbTjUsKdJd9Z9bYYGKYDptIeJHGtKNLSR6mG7nrShDXl4EMFUJzQCCMaz
SKE2TPGSJZb9OoaXMZTSCCf1xohg/SpZPGdxXjMXjzsrHqe4suKTFecMvYBzfSLZiZWgf62r/ydW
glj2BLksgl8SsMegIvgIPigxUDQhYCWvGHb2y7KeLoSrB/M7fkyLKRPWMkwdmDdcmoOuhjd3HrhZ
x8sHIaA0cXdW9QEp+dvBL/7AOX9cTMb09uS+mB3UtVcdD9Blydf/m/Q+PfSkrn5NwrZqYIZavo3M
L/QAi4eN/qBjaCtFmI61IDFQTPb2qsaNhDkMFTq37pIUdHyDkQprk1RU2GVJjZknTheCu4lv33D0
JkBLEV7zojxORZwuERjY/UBC/8IkG+QVHxBEkHnEgUPiKcdLhiruTrgy0e45XPurDdalvG3c1CYq
VLJzkNzdPGTxSEJvR8hQpq+7mIBX4SHphNoT7FDe1y3tscfWQJgre8J7jDq4WMGkGaD+BfjcTnA7
AFlfOIiVGpbgWD0ckSQ0npzjP9rTzZcKa6r5UbFF/Dzs1Gq90UhuwZPAHXgjZFRRjX861wOBqKFw
JVtCNHVnM75feAQsWaXaEz/d2sIMtraY6eFbsMuMz/mxoxF6NupQ340YbxxSY4N4UNJw1saxaJ2+
eC/87uF+kDHu5QyRs4PhFRGZ1uMSrApGykIPzoGkEnlDm4iPICZTpAuOPu56j9qjfH8BjeJBgmE3
r5Z9QBSJwxWM1gEPKOWgUa7jGGUJ0ygDmi8VH0JJKhk7mO0Aezv4k3LcegC2veNu2i8SlsxFI3kz
rILFCyNSGBouERK4PGNdiEYy+cgpFdrVzeApixqQuLOPLade+0R2kq+EgTvckA+04xAQeRt4E0JC
5ESiZ8fMlWA/4UTO/x5WL/BknNXx7VS83Vw9uUTs5+sX5sFY/HGJYZJV/vLdF+KfMH3NXWvAE/UL
Wz+8ZeEY47H1hrYI08Teh6B43ErhEPMxPLzNIBKPS0BwUpUkbAAj4MUs5KWcBqiJuHghbREESksT
7uSysJI6SpCPy0k4oU33Sf8Fe8EyEWuA90PMpiSiJqHuogq9laDUXTDZQDmxMPRxhOEZWkYytiMe
+zp6OX/eO/+AKw93aOMwFcl+8fNAa0VJwOv5/N191YqH28cPdQLxJPRlCnge1zkee0ByiJkl7P49
SEaon51d84YvxJUIqeX5Tk/UqS9b9j4AA+wDMFmCNP3Gv5u+CjqtZWFig85eQSBOm0bJjQ8Gnm7Q
jWiAzE1abnPENcCACITSVlD94EoKH5vDWMZzGWtlbAS9ErxvKfz4X9TGCIswj7KxvhLtjd/ZQUZa
yCx0gfMif0AXqBSRkH9fBYABNkivcsMGS3StnoG1VLbrrrsGu/0XZP6Nh4EJdYk0705Y2Ff7fN4r
zp5HndT8Peul3cUiNFF4B/BOX2f8IlyK9ytMRjH7ujOgmcO1gsj5jFIDCmMIIi0oBcukgmEFkwrW
cAeTo3mnrGGhw6OyYd0qG5pJ8FwwV5BU7EignCJ6NBIhykEpC4nXDnDPcqzH6svc1gjncLPgLqPl
ku9dUegBvt4EYWL6KPtZ5jOVxFcnXxSp2kemHcAaUwA4dJeLx9O8Hx++jLOXQl7n+v6djcAm4kmP
GENedKQJMYOIzONlFHO9sCFPQAsvWqgBU6ThrAdM+uB1MNezLD9VfOgutslngJyhaQcZqABlOqCe
g/0nQPTbJGY5gujCtvtudmuJFF+cPCAyIK4tiLIVvB0AUogZWPLkFnQgho8B+GiXE00o2ABWvQGz
pKwjzwee1YSHLLmVgCKMaH+YOnI60jQetaioA+gK0HsAX5kenl+XicUMq3X601UyGJKcVfcO8Fdh
Zb7AvxTYIMCIU2+LKpjykTkG5SMLYauogTG+QU1HrQuOjaeTY2waMh6aLTYpXb0b6p1cC4katmc7
RxbkVLr8zHNwrdpQn0IXoD6FslPiu8XNzxkUatz5HgLHwrW50W24q/RDg7/GMWA+CvMW2xnZDPEg
sj4QtTYKGDAWPmSnAWrof59KeQDMvTFOJHltd+ubHRDFMYLTp8vCvIF/gh2RKvsNTvDwvfkZPp0E
GEQ03HGRMlfLMoTDsxoRuDGspFPkAEWfw9ZyBXL+x7eAaWE+GZCLNIbAZENivgMBArYvTI1u4RIN
p3RFrX6jo6Agy+aoESIydhTMgpwP6fwtSu/zhs1FYiiQYUK9qJu41OkZIExiIsPNjwgtsZnButTd
9LtAk6fkAPDP/Y0or2zEgMChnUbytikw777CwSGRfIhRcKcBI3Bcq3ocLfOAcTM8jSsaj+Vwqqaw
RMCDi7IfboKGGOVr0r5EZ6PjvMjTdS2TjSZF58V66IgJ4xuHPreEKRJmEXwm3IqQb3q6cC3CkkGo
PPls9BXD19hs5wDdNceDEwXgfNyMD0wpb4u/s278HBVvCAu6sDgyNz433HtIGv2Vp7PLNdi8c9Fo
7BTklPwPQSVfZk+38RODBgSkTPLeiL8TblRqjb5XPiD2LPU1I7N+YVvDBmEahCkIT1cr3LZ8drZI
GgFmM6uv+gtHCqSmmG+pj3y18dKI6pobDn4RDnCYHGGUccbNVrhLOCN0I2++x5wM+yKMgFbCk4kn
BM9e7EYw8ODDUnAvHiV4mvCQElZmqDIX38DksfZgJIg5X/M+t/DBvkZTKNNxUuE9VDxv8De20FjG
5iNHFP00b0UONFmY4qHdLhlvn3/ZK2G580iA337rOrkS2KSvv5BlYY+wcdPTQCBhtMdi7sPoAOEg
w5OuC5gaMDuYf3k28YQZJuEaxLq5BumTT1cwG6CxYtEVGAYgiUu3AGO2QgApRIS0fAwVILoWquC6
Qiynq09SwS3Ps+A/bjlcV4jlRYuoxiVYg/tFDbRKrBPCwtYvzyKnKaPU3fUuRJQTkZmv091ySx43
15CydVjBPCo+7a3puRMO3/9CGRK2+PPnZLCHEYK8YizMlZ/hD4TjD6Neze0kcYMe5WfOJKZjvJbK
lg4b5NkRtA6urpb78t9Wu/nKhakALfGJ8gtXxRfB1p937MP/O5rlghRX44dQRTOCyMkqfFgoZOOD
rEEhC/ixPFc4o5zO+gszOAoP7KrUJ8bw7OAYAljPJnKrg4sbYb+Sv9l6brsPU31uE/XRlu4XqxU4
WcIrBcuwq6AXdQyNEZtwMTl32kfAPZlhu/bGr+E38JpI1Upmg6QTZ3rb8oOu5zv1kbuWvZV1RfNs
hnfXdfOlMCyi3RLkOMxcWlf5WCYPpzddHeG93XO1c/dytXNLzQ/CdwHiHj8R96Q/PLCihOeRz85u
Bw0TlKMvLUuV1gU6W2nNmo21DXIGoYNJLsO2dm2e1xpmMviYIM/VAGE9HbLEdx+drqsEbaUaWcyP
jNDMsBmL5TyeSWfqNk667Zzt+bzLrJ1k7q79XhZwC7FvXRq1eliDt1diHauoqKKsiqQzdF4ghEiV
eG5H8G/ze/4Pi/+TEC6sgANi9COYw4oZz2asjpi9Q1PEEy8+pTE82aoXPFk7Cc+fXFw6lBVd8KfL
Fc0gV5jarW1EErmQ/hefOojkOdno8gbLOvZPg2TLUwSfspthhUNVXgwROGc9sHzhCmTD8SBUgWkw
8OLnswA0mHnlGKD9S8rq/w9XZ7rkptZl2yciQvTwlx4hKd2knbb/EE5nHjoBQvR6+js22Fl1K2KH
66tzTqYlgTZrrzXnmAfxSFaeK/vN/p0ePAB9/ApBUFhIuAGDc6f5zvNhpg3NbUJvBrWjzJ7Cs6iS
AjQI9xAoyPXOzhHWq1jFtkwyCpjRb0JopMg59YfbU/moMWOXM6k/H4CbovH3tdNtANwsxW4rU3Ad
b84yMwtZhYF7JFAAl7CLd+7tGQWjAVkqXJVwmATNZoBpQ9uWACl8X6TBbYsEMWP1c9rQfJ90P6Nf
JPkFTSRdRIgBeJSDCVnNgdP501VzF96pJPxwY3eplHP501B4sJ/LR9I8kgU8SHO06EIqUZqRe1/f
CO85qtZxvSZ5zjwea8e5Mc/t9TJNl3v1NHdkyqMKfVIxsCIH7AOWxv3MftcDIw0yPDFZYHInAyui
FCGyNEyV8EDQnEHZF6xDUHIWe4b0prnjwV9whpWBXQbTV3AwtzSor+Hr8+HceNr7Q4IhTHarL6G9
nf3DewBK4E6zpIiqIuqWKAUp8GrhbVlii+hrekb8szlStWjNkLLHUxvLSfXrTlx257ez3+AUnrEb
+9UsJpmMNJk9svbZI0AYZo9W6aRknzmHjF8SlQg3OFvAlkGK0YmBNQJ/0JC7VI2BNQs0JHo5HFIv
SPV21Ab3ITvA3laEaUJX7fOHWhmwCX1SIcN+gpwinmHY9L4RWMMRWwOHH1ooQbYbbelC7rXazd6p
XlkwbWYe9B4LEI3WAe2P8yGWOLgAvZGj7ODOhfs6UIk5uNdhR9E/M3wssi2ea4A8iK5UbyGSnCLh
4NUG7lW/u/pXiGQqPUeH4Az++NVbPMZ9a0M2TbRfcS4+CJoSyVREgCx/aKJZeE+wPTNoGd1zIsvC
Qapu1kPSbuvvHGIBv3FKz/1FCTC/tHYwKEJ4gUJofVkH54YKRAkyOygVsXIl6KYAjUp6wUuNKkWd
4vz9s822IfNKnPKsU+Tz8ZSoJYQ2B3sSJiW0Oe1riUYE6vKZNCQiZclHosm75XMLJdQeZGS5b+wq
xLGAfo6XERu/SIdJ6QGwO8DbVf8Gfxm/rAPHY4p3g531SPIr5uJyZaDNcyie5eNALQ/1bYYVJEy6
xKDYCtSLc05OHyYzmIUdWLPzysfkPXLvdj+r6slUTzarOt3jQUFh4LcPkfLH94fvNVJtkuf5Fv/m
OWBKZ5uVw+Z2iocD16ptyU8NZiPQH0E9BO2AiciRT/wxZ0Cq/A5sVcuv8uvV69D40o9gbuPVpJkt
fkcAaRksrJmNhvDOEQ1NFRpVqN/DdKXsCNc8mvMoN0KpjVYG3W00o2TbVvtOemevX1r9opZPbbga
roKpcpM4qAcHRhZ5oNt3SXydSAe0cPPNADfO3Xy+GeercW6ri6SfjemsTOd1ErTVg3lCejFFxft+
KONExkIyQh87WoiWV0OyXgszsOEyoKgagrkLNJWRCL670DQgcTm9+2joPATpLZDsgHezvyH1Hlrs
3QY0jJBNitXx5uZIR3ClOSCi3hE9sNpt1diuyOWtYOdR+AprTlYRwIrDQqzhBV8JAlPTx34zNHEr
RY0a4fXoJkIEQqwEn3LjWEHFw66jH5GtoF9p0Web4jzFsIEjFfOG2+ph6MAeyRZAawVbJPQ/Aa1l
amp+M39RYiD63rWkEJsVaKHAR9HRt6daTqwi4XcrEs7/WBvjMY2054HjIPUvyWSjS69x/fyZPIF8
EBE55OOwaDqWWz4O3an7lm31EVtRb97Yofy10JYzIwJoyC0mgGbP+9GqY825CbwbE1H8p6sIq7S2
Rw3PGRYPGZFhZwe9eSTPjJVXSWYeiTTTy0SjJDCOB+OoLse0FeBJOAmpH82y/zZNEcpGohsOWjhv
gT/eZ1J/jLtbt2DvY3mMIf4Tc1O87MldIioCRsS7lGAhtqNxjffvJJ3ctE4A6POFrFfn/J2YHhBt
dMuUzys3qEdXriAWmlYa9n3I+rQeTVRXINm2RC8dmBoAZf7c0rykrwkIJEzohH3t/9ze/pX8Zxpd
7zvCSIQOrzLGdqfAj2D4lu3je6aHSAORLjIZIpw0INVveYIrv5NRLadRYBs0L++RDkHQjGxktGW8
O/ONMk4ZGPPkp5WGzYARhzP0EWm2RP2R8phdo4ctgh5lO+wVhpDop8KqDZs8HOLzQSH0Vuz3OQmt
QzSk4ZSGORoWt/mpa+5qY3oVS5/c/o48Q6wFoJLiTgqJWK4tuVblGZUXxNJLxc2IjHP2TSQ4SDpL
vr/+4RaUZVDOQT4D6Q8OSrAqAdtAtThYzjUA8pFK/sMcPVqaV2INbXRvo+mlGCnGkLhE87awYPHI
1H5mjiOaQkhUkKShby6xDYmajkVBRzXHQqRyfU2fjbcK2xcGHXKLSP9qhSCH1gtHHGTlLM4Dgk4N
8hiBez4Kujudj/kTfQgGm5w9l8+Hr5DIBHIcvQPWAzTbMA3xS371P6EdU3/Z39YMkCNKfXMVI1Pr
zXqm6YTGH68UqhYWng2OL9Tp2JYi+FyzSZshGugAoC/hIOCwXWwAX04InMftfZHw43AGgj4NTpPj
MwbLmnMh5zS49WgR1stii3ah9fTzjh6AGTxTJBeBwoGuxkOoJRgmL75zCMAUrcAOsvCJ3fs5/8E2
3tt+a/vovcxkmgOWbUPBBicfsuXJ22LLY6FD40GAwCiDdCrq+xHlMTG8syjxqzm2G8rVmPr+IHDY
0bxdF6xzIPeQw7WnrD0V59qlrjfQEKeeJvwNNBk9mm8sPrOVUyNiZYZGeNFaD5kRcnuq/qlBKRXe
+W5z3XFPbUL73Pi8zVoL3T3En37RWFfo7UfKhhK8p87DKxBbjSd1TQorsdRjph2bNLbkWLYjQ45y
KdSKKMV7q0cK7i5M1uTbwRr3R0Y/nW8rPiXou0y4MBHDSzTdomKJtCzuqQQRIAtUI7sDs4fDYQvw
IawHz/8sD28PVQosvXf5j4gEyR5gMgAficf73CQZnWfo6yPepyfasZ9r04EAKLi4TAAYnOyhIgwY
9tQmpiAscCfDj5QADUYVSimygFg9A+AnlKeGCEmEO9DCR6Md0/O0FlkYIGoZXcCnvV5FmKh2D2BF
kGGLBicib1GSPKZbAA9o9RMjsnSxgKvAhkuPLf31OWFcQiHGBsQkZGerdEQuAGbVqJodTrCgQt2b
iPEwGdGD9oSc34lszuFuQ9Vy2K70J+RhmQeF95p/Sk13pDUmnazH+SoQTBdYHU37JMlerRxJTGFG
48Mh4ejFAwLRCg8IqHWYfjbARkoaLmTkPij6oOoDfSU7yBlpdvDpGARhngba+PhXQCRXp7RNCDBs
tgDDHnUOLuz6qNvxKIsAQ7V2Ff/684F/G5I5mjGsDeD0aJRTtsGqBI+FTTVzpQr1v1tty1iwE4t1
U+hokHooFjhJWJKsFe35ppJcyKq7CX2k/tqHHIm1LRJ92k7FFRBf0olvGp1rcfjFSMv5Fw0gh+Mv
D2euYC974IARRY9PkvZ0L5/QxX4h77hCeOlZSGUxyFsi2fhhBXiE5daL0ZaixKyZTvqseRJr3Ban
WtbHJsjXCqWe+kVn8kIr0wozw/lxvjNFNReqVncCMALAhdBgiFTbp3+7Bnz6sE0gseCVB2tMmbMl
rXA7cK24u/YrxX++/7f7lRoQoAX5MwHIh9Xp9QBQi/G5OTNERtVs9YkBQpr/HVhw8rLjXo4jEldN
0Kgh//Aa6jO4KvGsH40jhGme9dfsCGG6aARkGll612yQaaxQL+jaa6EIPc2pAB8xI+ERVRCeLca8
PP4Z8wr0EFRfOCME19fheAhH0ry6LeCGx30FxQvBVnGCLFNkZ09+quBXaACEIOjrCTetJ0Zx4H32
+iijnWd6MpOS3p9p2PT+DxKOvwIS6lkMpvhaYH7LuIM0LKwbTxr+zpIeR6ogZ/jR9yeSawEKkVzb
2RdgdAi9nPQbQTEdW0NGoIux3Y3OjJlPCxhrtqujHpRo+cN8k4MRGTx8UzgTQeyxGW79mfh7Tbja
W7iiSaoKFePwA0QSf1iPUx6DiM3jeflF+FpeI1l1mGzu11DjySJmPFvicOvkKIZ6WC/WzX2kxx8z
CY0OhJQtr6yGXF8dSScH96rxkc1JyrVtP2Xw0QhJkY451lsXHFN2H9i4MQWcmMqWJ5k+c8+cP/32
kYJTzGKCydrhKDT2BCpo5wSBClIglXCTsZ/ik59XgtPDClwGkKvv+zb6nfKTkDbJFHF0poH9wbGt
39BZ9iAg4Nzgn67AGdFZkpGF5AwAdn88yEfeFRSnH+y5uf03y4ltd94W4/lxW1x6rtOWFUysIhvq
LKLzFPZDOu1XT4xeee1QXfbXzQGVFw0Yh4vB4qXzxaofuk860IFtWhOrQqqD/HQLaZe5u3S/B+9+
DWix0F9Z0cOBC2mdxVuQkvURRRrDvExUaibqtg1ErNIoLr9c3yAVN4j7t9UUAHy8FnsTkyTbVTWx
5Onvom9iYKdx2UwBseK5LaJsjRRg5sQJ3Y8KGuORjFccn0JjLNVnY4aEdJZp7N28wgd/u86xromH
vazFD9wdWgztFqs+2xPG+kPJwAbKx5NJfmt8N45deanLy1h69B5hrOH0L8PcCmroYDBH80B06/SD
aNjJYD5ROjCCXnyLxIeKOppkA6QGsaje1r/FAL04ioH1541J5vqTGRkDMpb23CTWTxN9vUGpBBkg
QhUuNREeARNvN27AJeRvx369/+0M9IwGzJD4y9ULZE3GgWTAeuANxuk8bMr85gpU2s2+1fQp+aKy
n5p+S4TkJDTKDLlsKL3Ny5CSvevOREWy0xxET5xhIsZfZqy78ZcJFjXj+lTQppLeDyT+QIPghvTa
s6yH5T3M76L5BwWB/h/NP7Gt05OxgrUMke6nzW/METYacDX+34SACoX41vdUbyETNPyG1KkS5ArA
lC4z9ubw+frCaPPjI0ILjauaniVCaGbD4AKYZ/IJ8NnDVaVBPmDdfR9nw33IdOjpTTEPbYULerCF
g5MD5sdodh+K5Ph00R1h8cEEQiyg09jzRXnjOam7FLYZnVlq204MivgBeWuZlwR6E1TIw+LHQ0j5
piImuQO18AuveT+3il+LTJYByIDSVEyC4JiHtEJwcgYMkkcunO2rkPw00UkFKJpZIfFR+oxP+192
02MDpJd8g2qSa5nf6/oPHLn0R3uhLfsgfMJTKiUB4URLhnoOOe5NolMSDJLPokNjh+kf0/R6xbNN
YEdizdgEt9VsBEwgmPdtVb2XN165LbSKkigekaAEyoKZC1wHuefsu+hEmaPT/SS7HXFUBAqYm/3O
1Ieb/UO1ThIiR9bGvfMfbq19uvv08JjPMd3DQs/YkjX/UZ5emv/yDUs71bx8d8ZziyV8P16gXed4
wcJ3HnInpIa44Q/kC9j8uPiqcTPORNpzZMVJTWI9DupapAohVmNC1lvhC1J4rJkDtJyHUETPZoQi
2kACx/nyHjcHIWgYNhApQlw+pvsD2nYykD9/iPmk+tsT0jspvdy6y727XBWqjHNju/gJf/dw1Qvv
1nhAV+MiT/o0TmuXZ3Dp5OSJ25518AxJrJa+4eLXKkEy/9frZ9jBHbPOsfIcYQeiHYeMZxDHh3sU
cEK9kyBF6DwtKrJLVQFcV+fA6GjtUODTsJJeTWYYalI8whhwFl9bwzMx3Fz9G4barbPF8Yj/kB7Q
x4FIpzWxOGR/YETUYyU/XgFsdkdlPQ7mcV6PNU0L81jSsSgTrEGmcdSNowXTEQtYaGcOFd6DE1RO
4GqYVd7yMmHV0cOdg0L7f2/MProQ3wRrICEIA9PA8QnYKOiRgT0V+s85v57ZHbljt7MTFR5nJzG6
WMXaRxccn7B2f2wD+csBV+g6fqYLx2u9Y181j1WV8FrzIVl6l4HDDKJf7EY7k2UfRfBaFisQNg72
biswR7jzBEsxQCQKlStwOjSnMk0WHQXCcR4Z45LW+6Q9C+Pz5orhTsbmn7DXYPNmYGK6DVk1b5KT
RQutTfH8Whfx5NoXD6879y03iuZWIDu+q6fD79tb1yCOgcUoFk0IUxNNCJv+/l2sAm3EN4ZXFXNZ
upO0JntbrKyD2xrUalCp/18Tjw7e3sSbCRhm/uXYAJOUYFYCnX6kItbVDlqaxvj4lKBSgmJbuNJo
3jMBQOch+O4J3ilFQOY5EgyKWzBI3CDzu3EK1DyuKWxduKbwTu2eLgxdHAx6XXinQMzjmmLR5iz8
imksXtV5OxhoEc6gVKI9FGX+l+cvMaV/GWrbSuXgUIonRTkFHOeCHRHUt8FOwOBxlXHEtm7OfqV6
k7iDQOAwNrwFOzyANPactQCCClLEAqQhmhPTtnuwdfxRL7eou2RydKcDNCCQDAtVhBroeZiZoMeA
twYzLf+a5Pc7ah/mr19SDKqBCU+zDgxMI1lw7qDO+FIuVs5JU8Ek7eU8bqD1L17feMt2PaftenIl
uZ7mJBYXM6MAVtycQyOUuQqpk2ffPJNSBA3cwdN0T9G99R1PUk7mMiRs/0nDbNYxCfBHbMSKf7D8
u+KbRTAztLF8tQh6ALdF8CgCEP1LEUwC4OoPRXAXmlZfZ/hIX5VPSha2RLxgBdB5wQNiMgjix7ww
4+cHbFksfgD/mCoLyxk/AEOIlADTOeCbxhiYRXXGgCjskMEuou6wCiSHgdaQ2xcgMzhOfQSs/Hai
EVr2kfWImj6iZbfcIdi6HSxxKx7JENqWAhAYPTmEZ/DOiOqqWLWi6xClh+ia0o50aMTCRZjISk/K
POm0I76geJ+3yc8BSDv/wNZJe6cL9Bn8MQLQoORUCnXMCNn7NPdBD0zDLev2aIuoIaD6MXfhhIG2
lfnm5FlY2cE5Sl52Jf9BrMMsPvSH4s+zr/EJMznjT7IykFTyOBODsJsiBmENR2xaKBj7FLGECY9h
y/T3cxQmPFmwnPgoMbwx6QXEREdobwpJtugI7UXgXgeysV1f78mCrguDF9Ka2HomkQwUkn4TeYxX
aBd8xFskGmoXRubrRLuOsRcSN98YY4t686Lgbt4y4/IX2xZdP+PEUHhP9JOuQGxDmnoZhER0oFow
uTy5p1og1KWDCEABBgge8IrrBYUXQ3QH/lXO7M9loximvxvF7mDFvspawbC1AX1+TG+K6X85mD7e
N76rktv+Mio6euJjZE2duHUHhf6HuHv3W5dPcL91+fi4dVl8gtyJrAL0m9iNgGzh+GQxShxemH3Q
XctIe4lr5pYovb/CGKHkZN7MU4cHTrWGWEXZ5Ck5+SkmgWzy+zMHNyab/OTE5he9Efba4ox6Doce
HA2q370ARpcH14mewt6no6GwlebXF7YWakv0dCj72O+ZS1BbFhgbtgH5DrfZ5Z147lgGu8/+kEBk
wfQSIj/d9yj/D0V9/g1aTUBTjR9AaUFDhvkllaktFjIIzgrqr120iLGNbr2HvoLfATgHHeMOzsET
x2IAz0KXhJQRW1y9rX4NekHuBgmJDAuyDb1cZBm4xbjmuKW54s7iyiEiqtj+cm9iFuOZHg7XP/JH
RfO5EKsZxZ1nYI+4ie10cunpQr/qOzxkR9RIVKpMXzd2FWK6/gfwfQ61oqaju4u66QWODXUsJTLD
Goox/pz0BHphuUWU4gJZ0yNAdGDlB5JdQGQ8T/+Zta9hIHM/HcD7SIGxxfTgXcTngm4VGRFEDWo2
jGxguNGhYmSjbNsZNZRtpUCRC0bNiLWtEvB4YZx/kyy6B1w1KL/JcEumWyKrnEBIuItxc+QJxgJZ
jm61sBU0N2EreBQRhnnFkWnfU9kboWaE6NlhSsTNhjGsrKNEmaEmuZrUT23uILWD0LCiPYhSnVQd
gOURAAOF1j4DQqaD7T+AQQuVO5IzHoUOSlvkx7J/YL+g0J38gSYXffJJkCsecOBw3pR+AwQHFtbq
3TFvvmI00IgkbY5dHSN7L1BC4ySKlNsxz48YvNn5EergOAbb6s0/UAY/cHX0AtCvsogtEkEITUly
FuGcwv6BP6wDH9xHeOsskfJ2oNVyFSYx8Ce0izZwPnaNm2P8OKDJmj3jDzJBm0jerQMPxOR6EH5F
cIaYFcEVTOzj18jqo9sViY1/YTiXWTGKYxCJXMT6hIJ6DzbgHFD703+8vgdoZnTpJ/6nsi1eLSxX
PGhYgfAQpr0vIS3bbIS7A2iFGeUiOgaZslNTdgb9fUOm4N0B42//hwXoA5uSbcwUsCkjD+lGrMV2
H7Yr266luWnqoJd5Vhz73drK9O4uQIeU6Xfb3zGHuuakrx0+8dGTcYXr3kP3KsnTGYl+49tLqhYC
0j1uV1CdUGzDW9qRS9ixWPlvCf/M9uZ5/x/Y2v22592yMFB+vNtsM8bxbjHG4Xe6Ezow+Jidhobk
UmF2YvH54ne6WR6LN2spXv12oImDeuj4kONxiBc5emy3dzsjAQnla2iCVf12nyDICBzEsoibWmev
92Z4mrfIzOKviyuk5pvDZ9eaIzTftea88OY7psn9QvHScWvxpeUq7S8dsyevG7Mna3/pJthcB+3u
2uF6v+iH88DfBGqMHHcRKcBibEOkgJaJZWTopJnK4BT8i7OcHwROB9nNWU86/NybYFUu9VGuj6BH
l2ucjVEmCUOQytcW+8CfJY9VwgK4bI4VGQmofK0MlDI4MJy7BVTWCMoSVAOtOzywRCZ8la9q0mcn
9XaqH6ficZrr88M6NfO5rs/5fM7qsz6dbbz7RTACAyggqdCjFss0UUgGRQEy03mgvHay7PTAbC4l
V/CmSrKutG+9hjuHpF/dzSXNmwaZ5CNREYhajHNePn5CYPBTvZ418yQtwOtPV9nFpPlKSS2Kafrm
uohsgkHAqshxYiL/3hdvpeWUmhgnwiAQVfUs/PbME6+t8NuPmVi2JiQ48xJSOXOi5O+blpPys+fd
lNAjScL+2/QROu0XSxC0gAHsEnHSTomqIQj5oePqOspf0hMKjy9L9vNRuvUUQ3c0MBs1AstYIIDx
OwsC9t9ylKc5FSml5Uc5ymkcYflWX1KQUhfx/mnpM9TktLduC5UaS/TzVyFUo7PDCJrhcEr5UpGr
JYbDI/v/g0Hx3+GwDQf9Hud9TKVp/pHB18qg5s6ISHrknvezkp9z7ZTZrqh53MWOhf6n8O/P92fU
7YZzuEJYArkbzm34yEM5D0fkEzwZmoCMMxb1Jot6k2WhB/EyWqrFcbJEh1HPiPo7WfmxD+kxmtwp
Br6ji1Zd7FFoQCqCJ/VLO3K0ErAQyAy03c45bKAisIg6p6jfqnVKdeAgVOt8LPBBPoYdw1au1y7H
ZcorHYKZ7EO8cKrK61tXfkWroHuN/lRUn6zyUzE+KeUnY3iSVVRkzH4D1mSLxYSmc4vj9el+D282
qsuwAsN558guunZpCTI/NP4dx5jE7Mcx2t3ki4E7lZN6o4WBBE2xmKlxNoksL6N87QDg1OQERVKN
Fiak+5ZN0SiJdC/SeEHviXFzi3uJsX9Hnkesr7FeHom7bZoEZlFcHBgRto5199EZsuAXgMPTNbHg
F+CtJ7gZtzb2+oF8Azm0YLsoaHw5FxfO/9k32Xz2/YdNk/0HWzGbZoss1HVx5ZDPE/HMsMMHc4Jt
J903Uw3F1b/NlP3UoPWD6mvxAG51WGc529GRJkIJhwFtwEI8OQzkA0zXydSbGAy6N6IIiAdaxLrS
3PpRe4bl7Ptrq0foZVGadqJssFGAqImkJI/b6fDcoYNwpc7JlmDs0biGy4MZBw/0vy7G6xKXi3Ax
tnpcdUcWLkaN1gY8ee9RXaBdHyBc65dxvHQsao1X/IkKev9N0Y2v1z431Y/9QMGEmbJubsSBAvsK
BwrSjlCcY27Z1d/QdO5U6f9BGF1Hn7wqcRbwNDIqmK/+a/+h7cdlMfWwiL5W6lftJ1qkXWA3tYJj
ya4CwRyUJa1kFr4UFfLkP9PO44uatZ50uCV8u/G23EbmcJAOHbmVYeSyRz7OTYQ7JQ1aFaF1wcQW
kt4cIrY2y/MEPBcVZU9/B2tI0pExtxz75VgQ2Eoelou0iJ2JbUljoAYRVQtLLVzA2fX8wpW/cn2j
Y0h/Hg+zWVHTSR5a6I2IikKB0pUC1t4cA/avfhB0LxBv9KJEtY3EPpsV1OfCTEE+75gKDJ1uX66/
u9OIhxxmBIZu9M9YubHLtszR/tC+JexXm0XYL7hoyl2Q+JkqYnvhVDyYZCFI+hdNaW01L/Zg6+kR
4sxG84j7G3cHdQWNVhwMvB6UEph4EUuAos71IJUC/BwlBGiepnKI+F4lLsM/DUzOdJEyTMkho+1W
Ts13vhTfpV9AIClHMIizoHngvGKl25pgP5oeBV4dQwmvFA9QOJRw1fRYcA/oEUSDHt/pEUoe0hcw
LAr3tOyyo968croo1unhQKth75NLHJIX+Mf38dKUTwwklPLCQOKmn6EMl9fzApzGy7maNXpN6UsB
Go29Bo30AGU9EwLpKjsikAZ9hECabYVHDThEg5QVM1hM0T6n1a4ujWc0z1vKN3oWlCxczl1twuXk
kIL7gyvKB6dD/HPhpZiL33A/Q5diao08jP70/25R06VmrkdoKV1q5Wt2/yFa3ngsrbBDnVRGBSow
OhwY4RhMwhlwSjzNSJMZ5dGabkJygPp/0Ukr7JptUUhreCKY668OkZ4uIB1OghzLoAdgsuBopAwi
mRTT3WyFergyUTtX8SPc7s6FeNjtvfB2eC+sPa9gh3ri0Pi4pABajO16QoPYLylcTy4p62F6+wW1
/qhHlcEriaQQOOwQ2gQb4wdtYscmDMr/YBOgTdxwcqWv/KkRI0K7bAiGLKjZRgy/Gv07sfUF7nag
g96NJgMKdBSyi7+Qf8NEmfwCkeGkkcmjx2t3vD6OZpUYeLCRoDzpMHrIh5NE2aSRInkjN8KVRNUE
kG2kB7CGsN+MTgDZlE6Q35YynGgl01AGgWkFC+ptGeIdOHiOg27JHQPjC28aFmGAb8jnbpx6nYlv
/8CkMLCoA1BLyFExirwBkNCEKKrBoQ/XXoROWfQK9ejq1565iHypjluBnZ0HquTa6Dkl4CXeAUUE
AombWMYrppjFVatEofFcJSq7u5IsSqJJyfpSePxEXhxzVCmRjFAXIB2OLbKYkkeVrEMiK0kPy0hK
FCk5SElDAKeU9FIiyYkpJzqILSErMPArUTBSk20rQ3uZCtTeHWDqKtY0/F1X+uSlt/wsXge20da3
WhrVnopxhL7GH2SWL9ic583p/PhqkNz+eYThBQIj0QG60klFa6q7Bo+3g3udXeHn/oI3Wn7LS2br
VGVgvBzlFwocBoG4ybPUH5AKgR6SAuzDC8MulIb/ISMcU7AGAVpBg/7SP7mg+fTjxnxoJGrN4871
RIWMohSDAv9/7swUr25L8OgG2oO7h4ZibOIbYlIpGqaoIos7iyQYHVjz2diLEEtt8Xq9H8iHJUeD
3ZB4wWBC6Mb37DtPDc4fmI4JVNnM5+ib8AoTOIvv2WCMRgwvwiBNT+7KyehP1+58w1xIYIk4it+3
heoh5bcotdNMfosTDMU0iM1cYA0L2WfZDKIYXBAo1fJ5vNYJbFnM75YwQesMhnS3Tnh1NdGq0fCz
39Sn6E4Pv1b8YL86whxwt8keXm3m/2ieEDwhe6rW/9E8MfkXgifSVdIAfKIEtwfdWxPoBlQPvz96
bWQyvtWr4jTCrNXfDsydANbykVyKV8JostcRi9Mmeh1+dkXjIlwgKysvBSjxKgcZRMzhk/rW4Cp9
kzjFj3fDIU1P3GYTpHl+F15Ifh7NdCvuNP78d6d15nPq5mdYj/ctKkvlCIEnAlrCOA48uTBF0RR1
uDegHzBCRuYCa88Ca4+pbVxOkPS9qYjWW5x2R6s7NtekHpObmqgGWIf5hnz33E2A0kD2X7LqKf/M
/bahSe+6p7129mc+9p6+Ip1GxYedyBqordFmFsHN8pttjWD6LGxqwFKwnmB5hSb6khvu+GL+tPRf
wEXT4slm4PYYv7UHZ8CHu4Q9HUUyAegDMxsisyABpBK2Fse9CPzmHhOyvt5QMmXxRi4VNERdijTg
YpBjkCiYoLdpAnPMofxnrtf81kAQTxzZnJHx+oLdDOg+sQXNqX3x2M+AWZIqYgHjRQKshTd6yuTf
CaRlxr8hGK50uwTX83VxV9JFcvzB/uPTDQ9b6bwxRqNpDxKbB+10Jm7NbHg+CtmOuIoyik16SZq3
QL/hcv608z/WFyCWfL06tNpSpDQClcrX67qIv268vaTi99Y3eJToXX04CjdS0elE6eylWN8kx+uT
6sBohNxY515859tC7wpGBo2r6jVH04DWqe6TvCQ/mVyqY4/tCSYDCi+qdP5Pja5hDlfRfAO4YIC5
cCVJ7OQ9xie5QV4dqxR0yIToQuZ/bhXXKbAIKLsF2iQWLom8cvJFGCRYCHQyGuVJBK6cPl2VgPqw
y8Qkv8E4IrlGb40Mi1w6JNe7DOs+xTpQ/xLDcOl04BvFp/TAqc/F4CwEbR4vNQoK2bX0Y9ceUzcZ
6UXid3GI9UIyGOTZkd8wY4fmOTSAgNtWTtwEFLhSrDlzdISUYC1kevb0fSWvR0tAOYLv41uD8BIn
HD28q+2ADIlgi3JBYNey5bHfLWhLXUWN6yaWqIW4VBN3WahKoXajY4mKNUBtfYU0UAUQG+BToLo6
hOc3GePQtkssHGLDFACeeIzsi9tijLjTgZxwm+93OghdbvP9LfMOudwYQthLVlT5JCioy9dtSr8H
q97+GzgiVg86pbpAOM+8Cy5ioTLXsQ7n9k9+T0bjZPeXG91tK71+BTx4azGIxCW5vqYzZtbrNJun
9srgq8veJJQoFSrS67dJo0H+xqwkfbtqeIe47cAZshH3OHkbN+XLg9kIRCu0TG7TtD3dXjl/NK9y
Jn9lUkhRKTr8xIUygyESQ0K9pXBFC8hO74xjOLSg0YXBb+pxife2lImuFIHVExO9ZX34mt5xI6uO
vM29MH/PWNhwcJg8dZmqo81B01K7xfsB/cPmlcdt9HEUOiD3pMGyIf3ZljkN7QOeiaRF88Jf1m5W
BXtDMab2u8OQonZRfw+daNgwiMYwBeSzeUWxs/fooVsubMnAqzhp/LyO1GLGibeGEPuxDTq1t2Kk
veagjVAPQoZ053k089xSyeJEubB99IRXTFif4YNns1A1I2lmoTZn1gcQcZ7+zvoKfFwY3s9AR/Go
429HsEbxzYgV4Yo0CKZ6EwnmQoDSSXjokSgL8dFYXHrwDwe4AJsnfocMiJBIetIc5Ap6dXyIz8/E
oFhywELxydiXqS8URUa+HxTF/fJV01+KIqoctUGYSjQ0givCJZQLfS/CU5j88Od6Y6TCVLq8QCyF
h/oZAhAnJAGipDFm07BiUnRgDCH+7MibIri8WU9re8oBR35bXvGz7JYWjVQINuoopYxSKfCPfFYo
pO9w1bcMmd31QgsPywszPi6/I3o7hFKy5aug3wXzkh4cd0hKBGYKVYY8dBmT4J9c9XsH+W1OIscm
vx2Y8GyzdgilGX0D5DCSUOB+yG8/FLgQSuGUTgRcMmiHUwqkdGsM0hsEUtq90+DBaiD4qb+Q26LH
yPJowmOANoL5GP+GbHOdXmt0pZZmzkMtvd1sfCfU7OdBctI33qZ+nvQzOFeIoZ15WmgV0rU0CHF1
jSLRL1+05mQzVuWUpjqIttCuA6isXPkLnlVAu7v5YGfaMzXChrznkjOvJFoBQiWLXAVW8x9VGrGp
KGm3UIm/IA8TFLZgJDDozF+4TckOsn9zG3OPMXLTF/wGgnVJv4jfjkazOAEYsSVMlyK+1Vov2NIl
2u79CbQYx2JI3L6JhHJbjfOCTX36j9RKttprwMp7RscCdQjoIP0qUa7yzzYhFUSEh8sHLkLq6HPj
dzwzpUD5oP2VWaGxquNTPn8bLBcqhXoQwckpXW75fJXPBDrdZRHoJOfnYTxV2omUV78xHPV2MW8X
JiTDb0M6EwD7oD7HwCu63HkWlOiH4ZtR7g++vbHt+sIHTX8BD9+MJ606kRDVGm+Q7UnWZZ9l9ThW
KRcxzIMIg7sH/Z5fDSbaup+vxZm8ZGUghQlMNAZ5gHkWHXqYeZwKIJFanrSIZSBiQHEJQOLq1R17
vZcbnv7eUk5zKv8bNFv0YXrHWxd2rJsgkpsUOxuRXJ7/Esnryu37r2TJAnUX+WnbSimecp4JzuOb
QccdoqqX/WG0Jr+PtPF4EkqexNwY5cPsK8zhZ16brySpTPq4L1OuFQFr0Jz7ew3BgX4TQQvi0Y87
8r499As7mF++UvEBLIflLbFt8GOIIBjEI2jYFgpk8KimK8AgqxhlEuaCs5lxuFWcyPQbUWaIYe0j
bACizcY3ckLQm15xzibpAaASrn5qbdJmlCc1f7oljOqVWCK9ggcDtBZkEZwxmdxrbxl6mldbeeLu
ZjRPX4vr1Tvs0zqjxPY41HGbRuAdvwDJEb+kGd4RUjxncF8UV2Znc+QL++tPIrQOb/n4vZ1pyZHK
9MK3jPL+A7qBAjjDjo+3n2nyJJJvriSGMHgjk16GryC94+VGAk+qww8dOSg8N0VnbPYD5R1h6Cjv
zF+1FUIdJEiOWPLDXRfkh3ugagEkHhpf+hjSTB/u50N+1qD7jKeV+9AkqjZZb8mdJJyoReWP1bFl
UhqoqcOjlga6kok1jD5UXxrog+qbYOk3zRqajXUhpYI7n4HYUe6OKDDgRQ8lLOvgAJwe85XlmBrA
dcppvpHUSSScCbsOj197gNgWsOhuKwicmMkgWGXoFrLmlZcbjpsfveRWNNwrvwO//j/xEVu0hg5W
FVhiljIJdW2fCXUtkF+AAlTWW3iVfiHjcAmh5yC2LXk8bwAdpiPESL2CuqkHzxEbHgEitotd55qE
XI1ujCojyuBzbbDWQceReJJEMNXtP0ZqGoZ6ujHEiyJvB3Zciwkts0AmtCymaUw+pdpH1ukAs6VJ
WKtEuAAUJDf2THycohJGcmInMKrT8v+YurPlprUtCsNP5Cpb7m/dyW1CIEDgxpUdcN/Ijdzo6c+3
ZDZnV63K4bAhxLakteacY/yjPjrdR+l9BJcHr/pre+rc6M5Ona0beRfWWYSOm6WCYNteKeYx5S4Q
De31rl18Tc8+T6EtAGDdxAOkTB4LVx0GZbtyWG71uvGATmQtLLbcNZeMYV43A2vMOsBShT/ZEDIE
bqZS5B58ogftgO6K4kMABNmMDAhPT2bv82i2Jp2JQjk2J6PJ78+/N2dZjUR/5DBz6RbdrsyxbWM1
tuXp55LKBQre9CsPifa1TJWbf9W6UJT6uv2ubqn/etQdj4H5kSlOrcSDF07JHD9BrhKKZv0BHkml
edSuOyYT8L2dewZSs2j/A4QRYQjGBKR2Kr20PEbmhWslq10G4O1DWytlMHvWaLVOHYSrlbxi1iWh
HKMHt8gWhFt0oVvDFO55nDy2FRuO7qr/oh8riB3RCFEWw+s40L6dfsHZOZ0D6HM9tjseXROhP+xY
Hc3dRC2qnnM9gHZwi0LEktlEV3eeODf0E2+9Ux4RVE4ofFoamIe3a+k3rfbXKUQbte61U+Vx0tTc
Ln/qVUP10Ijcij8olAvQEcA1PFB4JMyWFx7c7kKrpHP/hchRownMFyvg/i17iX5dmh3COuLoxmvx
h4NdnvfziFlDlnhItHVVK69LJ8PXIJnMgU/Ev2hPsiPMUvy8N/7suOH0WA+651ppLFtLYcVrPrzl
jXMoHTY6CZn3wQOBA5szE9t6ovPdxvuzRmB/e+zvj/0mKqHIlQGQGeLQ33RT4Svrf9NNtwM3Stav
RePSfFIGHmVsuLevotfO4805/Ka9PIMExmsFs01jeFtLBxeOZvpMHYGKtNy294PGx4mjaNf9iwIm
qYaefQKvxRdG1Owu7K0zEt4Iprpfa8aXKM5kR1/ilONhH8/b2TfaBBN7eS7d8rApXJvI4cV9H279
hngIg3tREYGSXFr3sTtVNEK6KJR2ue8T+muJOJLzqWwKlifR4vtUYzYcmx46Jd3ux6EJ/NWhqbR7
IsXRcqaO9jC6DSt503lDFeSVyrVpB43NceCZpMu9T82y+Ba5vUbEG+sx8lK4HCP6HL6Zn/TU5DlY
ykDKlUZgKTfIqxuulLE3100kQnaxCCmylwN2sxsIEdqiSz8WgprjQYQGhT5gtxS6J/+Jp7/aPWd/
1tXkbte9nwPP1bu1zBclx60RZBzlWwjAuZ9CAM7+B95XuXWBB9TqaraGq9FcloXkqDia9rJNfFv2
5+JAb/Tf8bazT0IkqabsDk1+PaquR5WzpNNxTRasEkw8VQ+AwdpGUpPGpevkdp1ca5NTbSKWI/m6
TjoR5L9mlAQ1PZuWCWKtvc7lA+l2cmuM99vJKtcOFFhGnK615i6T8PxDcji1d18JdvQpdLiveMTt
q99KO4VP6v/dV4/LnUEzIW+jxV22+3q9/g7P0vlgyV23H0x3Aw2mcqE/WwJ35lgIp595s7ch8t23
r/+c/Ohabwose9lvCTyaTz6wH5tau6n4ivL/tF9rKjtMiefwktbPxVBOPK+rz3qw60nzifwzWI+7
UPoYH74HfsTv43dGkr3KYNqu7L/SMJz1jCE9H0K97B8igGUSNKkSDlaWAJsV3m5r+1sygEJtYVLt
m3VOv0kpLRAEi5pynq8HWUSZ1VjpMMIVcjnRIVZVw3TKpd6Gu5qE4ruhuUVpaWhOq7roKLKa05FQ
q92J6xSANhD1a4VBTUO7ggIdHCbzWzw1oM4L2LpRgB3hh2273mT9BcMn2Gt+NSAy+zFAcjyyDANN
jxySjFsM34xbQG/L8aWdMGV4SKdMCqGEYTxc9VmMf65XYyRmmwEXs5S4ws/HgM6MbpEP6PaprKjW
3kNWFlR1Pmnmdwh6z35Q147eYGsEVL2YZQun/viu4sfFUlFXsAvyoTb+saE2/rERtvuFJIgeKA2I
fQMf1YqBj9ndY+BT4qcwA2deWHStqlqG6yOHl6eMH34RdTypLGmzTCCkcg8TCAfImWPrXWrW8gcv
yJokVx+7yfzbLnLNV9qLYlj3kDkQ1lxGDjvOsn15kcb+bqZ9bE0v8SNLa2+/bQIztZQTb2ses0Mn
uXTuRdmrnWZVydG9fZUhu6CqdL9R4EYhR0kqjfPcuk2ek+byHJnB1ca47OYqtOWwV1qXexxV46Mj
3z0usNDnwyI3VN1MxBW6mRRZKP2Ny8T/Tb/X9K15oi6AapNzfVy8jQs7Yhtne/D01pTVidZlB9jR
qVI1aIyUw9KtjUgdOHmTINDT5guHu67RS6PZ0ems3f80O7cOIXsCee2ANpah/ZQ76JLD4RjczWyP
s9WMDNe2bn6e/76iw7ZeKIxvDhunsGsBY4szoHRwXdHmShRDa46OfRT/82pAKpl21gMqB6A0DtZq
7wFWO1Z7zPFwy0LP/WStlYuwFOOOG1aHfGJCumnIYjhseipcmQOkE6e0LTXB5uhiOoepdNiDnoEB
7T4EgetT3+6zP/1h9KenAEi9wy4UA6MfHVUNKwUwEyYeq0lB7x/ce9B7D2zc+xqqq8PHTPG5XmLK
dD21szx+uIrbzmfUwpwshL/lr0T+uod99geV3zCzRnu46G7HgovNGvUh+kZTv/7K9y67kHoWtHsV
2OHWcWgAVCSxN8Wfd3Z6KXoO687xZWr4dgvBWHMHJRVI0jtdQxzTXsqRLKZrt6y+a/aPpX50DvFJ
STmeL+OlJNODP9CiIXWqu3UelihHbK6o5Q8ywJkX9e5G9GZY9whVm2AfqW2gMF+UBqvSoL4Oa1Xq
w9aLUcja9WS0qAxTYFcs/FHtPPgaQjWcQcTEP8SYd8DIdkYLSdqyaQMhMCr5L4UMVh+xu2NinH4s
riH+0Xp0YdmlFBRGWfC05Zh0tryNH3tzkM6mYW9Ocn6CM8XjU6XddKaYB2braXwMIFR/WzQCP5nl
OtEJcV61QptEs6Xrn25MJ7vkKcpC0l6WPJWSp2thUtQWKU0qx0ntODlU9HHHpw0l3ciL5WWUW02F
2AwSxNo0LpuGjeSDegSn/MmPZFiCPLEzn7PP/DEANgQan2qv6mXrMZd3dDSRp9P7Bm/mvFu6qYgr
iyddIQIV/88KcuN6rHR4cV699QzuqZFPp4BM3DrJq/FVtCxrlfpXt6Rid34cKHadF5OZd88iiKD0
8CeUaC22NirrWkvLckukvByvo/FiPqFMWcEEV81pe+JHts5JGAgNhPH2/dBoU19729xh3raQ6oH1
HlNnhzWQV/HYJBY5Udcpi/Ls43H3Q90aC7ARLr6xq2V5fMXCiczRK8jBD7n8W+bnhxwVUXW5wLoA
ZvwUPYuAj57Vlw5lxOeeJEF1+pPoNH2Lds+nN9RLO5ev6dth+ZX0J4S7PC4aYpaQVvjhn1GKuuLO
s8U7nXXUCNeLp4CemarHh89SaCl7LKe3zSzw4Zla5pVWL6n/UwAXeSrhO+eMmDlBivSNNN6k8XIn
Iyc+psGVH5Xi1atOdtFZcHLHIk2emtPJXuxFu/wBubDfaKrMTrPCvFuhA1+0N97NQ8c6zNaXr/W0
VdnGtW3c2MYLNuLkdXfsRHvRj0+rApuacF65WcR0RrpdHC5kuQYit1PjjrR+UN60GWzABDqrY+eN
n/lhaa699PzT/wUy8PgvtQBQSDa96kdTn8ind+rV772yz/Xcnb4k5fFZSUi6s+gkg7uy3nZsL85X
4k94bL9t5F/gSzAHKdtzrETpxY/t51/ggm1YGWY81ozhmcpOjsK+Ba1RoNfPdY4gOFe8ZT7Fer+g
sEFRnE5KUz2YTvWjgc3iaTufrN8LvsV7pfl0nS0ihiuykm6x3tkNDqw4i+7R/5tVVA7iMD56qAh+
rwioSfODza/XoNzIbdtTjnmfLKDWf5h4j1d1ek85FkQPJE/zgzCPSa1kND45kBoXugUm9phx574J
xp3dNIgoy5egoKyBb50Dte5ScyzuXngnlC8O783O7Ve50/idgmbXOmsRtu2LRq4Ysh/L/vnX+ddl
XFSBOe8Iiql2r7mDHPZxvWyfxw4MW56dyb4UpJ23XNpZW0w2lXHCNYcBJGmAOOWXDlWhMJnj9p0m
h6VYsvFB73MHwgmuV9m0bt4QdBPF2D6sdE8SDRBKZkgI10tq3co7gNOp05jBrTSK4fWtpnHdrbGB
JwmdrodU1B8mFS3mba5EJLfn0euDsfHAbDQbrUk5Nz5ttu379Es9VUYPm2nbL+pkOsnTIesWCe1L
k+pxMl9OCnrGm/FZq2YptZmHuNfIutNM4Ya/2D2rFm+d54a68hRWZdfZbjoJdhmzWq1T+X1fyDiF
NY/3y36ZhOUGxNc/71rNN1LT0TwZIRsW3DUH/PbBpTlYlwbASFh461Jg4WEj8cSty3FtHzcX8bEY
PHFTNuxjq2o27WmhCdzNXpHT0PB8lCb1td58N9xGfO39xPPXft5Lir1iGYusVR6nnx+feeXrkSpU
6foEUeb7+qYrHYubP+g0El+zuFqL/cSlxNACgnzQgOIhFJJI2Em/av5xGBZZtIhEpp2r8MwDp2/g
ElolUhqTER6iZY9jq7nsschpB4puS3pMcutESk5Y80S0RFjbA+gQZFILgSnZ96N531CEz+g675uI
/HcC10pJkBqiKFu8sUc94YC5zEyPfP2elVy3IWhsfw3GxocE27dEQfRPmQY9EtD8C1qN/ExVnuWz
JIZndtfSmWRzsq6Pr2weBNHVyU1vdjMB3mZLncsDVUB5PfUur/499+obflotRT+/vjay/qMWsxZk
KPr/Cfsndz7nEYO+8Yla5vAh7PsxiSl8262GRnWJzrCAW7EHWtnMOwXKy3bz8I/ZS/bZXwzfIZ++
QLsuZpsRI1n0Ol+O61//DnIEvRjkACCzp7PsvRrIbhlWuHXz1PBy1DfmRCYN2IDaeDe6/hA/gs0k
T8XQXxlc7tBQFZHKA063sQpTN/GIMhS9bziVeVHn/7HPWQ/rIjH0X6U4PXTyvfhCukNdBIJRuPUq
GtWVnuenp+tuTJZyDESQtqf9l+uw8lOkhYSBB+TkApk774KcbJiJUKP1qTmUTgF1YhO4omGwmky7
5UrXPpDyBHbgLewEln0A28KTaRPxlLTXTwAgS+Rjmjr79Lz7IHzcYIRO3cTBFzgDQx+XrGVrrACN
2FYRhZ4j+OZjeLbbsGybzdZpVoU7mZ3OvJlOfiu2R/Vu/NYU9d0C5na2IIsuC14P6qT9fLJa0It8
QYd9JwlK7By0VpsWbVB0DDCk4rHVu7z5o4f8j9oat1vFxgS1sE3zEYIlvouO8FMdZm/egZMqxV93
tiOF4rt3ljw5xAA243S37MIH37bSW9wZpVsoKdnHts7EGnbQ06xklpvafJ1W0vhUiqfOI+SsMpHz
fb8oOCpr904If507yaM6qY0mN9+iBQZQ0r35lJXbnbfbW6eHruLHAmW5E5cc+0vuonr/roROXmyM
3r6tb6YV5mBiSzz2KyIrbIWo0UGHNthZWm08zDnvp3QelrThggN1Sqjr2Npob7Fre94AH5X3bL/6
Q/FbHhyzPzs5bKKW+NmotRl4YR8jUR5iWa4vxQv42x+NW3brpZWgcYNQqRVjNCiYl+lP7OAA94Su
cbx40GuW7+tGG3+mka/asUe4mcK6DBZ+UCFcZxzioatLFo5T27F3u/dK/64rGvZdx6O1z4SysAo4
6BK2dVavtnPsu8rw7AjkfIWKncbrKK5ByKTM+HGFf77tG5ZX4/pq3FyNr+dx0dDgPHYCVpbX4U77
hXp/gYbHdCuzaNpyhFmooOqjxT3ApZbJaJuMwKXKkj3S4X47BJdKzoP9ZlA696tnqpSY7bX9XPtW
cap/LzGwE+TKh9SePIsq7tTF4ABFQWSRUu2dIDuFV5qg86pT+lEdnBFn9sP9PmCM7ltchX6W9m/X
WJjL7u0475znQQsX/bxV/xE6U+qkiFx/AkwgwA7qHI1sNy7kP2qOeA/S3vENGF9TU220ja+6ksX4
+K9ppJQfptx2lRifcBkRLg8dGbf70erVNeyOv98FOSlV2zhiPgnL+Q+Qy+eR5p+ED8MBsFjtReZp
994i69XU3SzhZm8nBpKWfdzCIz2fu3f2LLni7x1HMSdHD429IL1N7+AUqexG/c0R1kXV1bZXdfvq
pf5LM83CX73p5OzCcuzb0o2aSrJmhVW8BZL1IWvNtaDOtvB+89yvq1ivYDTtLfdw+0Lhz4Va7t1O
AuLiw7LvSFDt40OcG3Bho/JchPq4Qq0GxMawUgtEHIaVaP1EtF1Nn0rp00O0LZ10ARFCGPsnxZOi
oXIJliLwBPm1l90A4jMqtBoK3MDB+8ve3OX6HuzNS9QvpmCiog5ihJDKv4wU8Hm12KfTD/uVncoi
2tZ5i74s6NRdSbyI22djWPIoPlhpBHDf3bXZRN5O0Ut5tFPAAi0dtgKI5BwbvrV6l4Fyro1krctA
EYCyXo/rPGDr8Un32sSMM1K3yWYc+iF7n4cP/oVUep09nfbPJm6bQ1ufehp2AOVCINivm7FaeQ8w
2QxK6YdY+hq1Lk7GiuZd97EiaKk3NtOpDonh/ob6OASIibPafd5fDH97hvo7xynAzloYvs/1LDLH
tdZm278uKUmCsSHdjwt5HzM5jQqsV/r+w+gHfEt4n2ueSOXBwbSZCCzqk+VUCjFZTtOAPx1wJ/3a
5uap0j2Yp7AgrQVdZk68J8ew0JWNcrJ6WNWf8/HhzUBHN8qqMRdcQ76CxtMHbXp6Gla+IBcV01bc
wsAwdCroV/f3TMCiKJMgjw+o8eXgXtOdyq2PaPOIq8Tl7dIBup0aDGNlEUyPhgubUDure09KVMMH
SzP1/rEda1Mpi3kU6u5hEwTcZOPoKnCX5KMQnqasFiEwL6BuAz8ODOFk47gquIXEL+BHHo+BH3lh
G4K2CuW0OliAaTKrPU9LLbMN3z8bXt/o9gWfMb9qpQlKZH4NXZXGgPVVOOI9SD6OjhZSsnq0wg7T
xZglJj0Gwf8jNG211X57uCcW7w/LtT4cjKfC/XdzoqNQeS5nE+08Q6jzeqgPvPqmX+AHK/wc14sv
nN8p8qk9X7Z7u4TeFZIt/rz5HxG9rvefyyAU59LhvG3fFu/jTwbKIe2z+LIyICrG80bwIzDBv7CG
X5kyuXpnusqLbw8h3mo1sLz17Ei8TvtWyDC6h3W49zbCPau9bhkVgIlrUMxdwN6I6bNuz3zbzkTS
ty/R8BYN558MtNvfkfrdpOryeTc9hXW7h6VRZFJEEWP9BQ+5cfA5sxnPrtbzw5BlTLbUrM5DHhlZ
LROyiBZn1101OrxXy19ums3pjw6GFIYO5ioMrtq1Gqpqne896W6QrJzKYZV2nfr7alTGjtQCasqs
xyKWbR0E/MeltPg+39X5BjHR3vYu83ZzPmBtlXIejXip8OvaLrtHX9RzYD3Aua887+zgebhSxEOR
e159Pc/mr1p0kaOZ0wS1Z5jCt4WmcFOcs+db9nydPs+T58r0mcoOJUhG3/61OvvrKttJIECFyS26
t/fTKykOctB9w2tqrja6XobX6aC64adscSI8zAgXdRGxTY3EvX+5cZNTAA92t8GVWjEbHg7DCspN
9zYfsBuYV82OlCs8nxVbaZ8omfZGQDv5DUmyNS33F9cwMaINrilECBtNdzpVyBR0Ls/zZU8uxakr
9kRfmiOg/KJj5bKpPLt80pwy8HhmloGDtUZcbt9EGroxK7keapV3CjWIah/swI0QKLUuDEXKZCFE
1WSz/q+P2wXBG2zy97AH/51kdKkK5aU0QvDtthG85JtlO9sMf/ifaRqyP0xCojeXp/b2ZaMYdw77
/xDxVuhahiKGiCXzxax7rYahiFFi9m0RdIc6sHzhZrClKF6ce1vC83xsw23l4STjinVmngXeLJFY
yGb0HMMjleMZwgw1vtaDvSbovzYpUxbLgfKbp9siGhZ2I8mHm/3odBtl7ctMP73y8fhDyygYb6xu
xaEltORNwHOHUfNr2ng2fX8kcBzP80HpZZm2Sy+3QFkoFr9VXkkqKzhAv6rbfvN9d+98HG+f79h0
7ewJI22z6NEgrb7j36xlYrFsvJJGXn8sviOXqf488qNXjLTiF7kf/k27bPNrE/q6tp9M518Lv9ng
5hz57ZMu9rl/9TVnsBSKTzLMGoFj5NRhoRVZGDeVd1TkUr+x6U/1zfNuwWrVKqA8BPzNdRfWbdk5
Jki1da220UJs7Senys08nCqLRswONVj8k0bqzCA+jCHRFCccrkqc4CIBMtmc8U7gZta7aN5+jja0
hjLOxD3I+ShVdZ5uTY6+vrXfqKT6fnoBEFo650t8ucQyIO610NLR8uk1Wwc//q1T9oHtOptf1eLT
EnqpMp5fxtlmPJUyWxk2tkOInRAdcgepCwCaW6XtdJZ6WJk+4xRfWpPGljIuxEL44ffLSaky5tDD
0OlI+AOuxyTqzhudZaNTmy1+1RcsJxNSqSgdJ1ri99FZg8VO3T5mvXO+Gic61pD8sJ7Lwuxa+j3N
sy6mbkZrhyw72vItvwuE8EZ5u7Grm5e4cDGh0flTpupVWmtKxHzVwPICKrsKqAGRnTrxxpFirAHN
g6bd0RmPxlqHyqTdYCWoJ684QMv5M789kgSbyB40AQrWtz9lrPiyRTeobUK+gaUj7cRrP62T//fh
fmoByNE5ypd9vhQ/XZNP1eKnSvKpOcVKe74ZK4YRCicExW1P++307VYeZwyQ6XhVoVhsbU6D4ozt
Tbd4F9/xAHa6igoj/UpLLohQEAx167Lo7o2RPPcW3f++32VWxUanZO7ZCB/ziWH31unVv2BmGuZK
rzwNF2kb0lhtCXsZiSo89lf1/qbeP+Y89+qmnb2pEWrZoCQpGhBDfq+vT2XvUCM0VNHsceBuo+qb
CiASuLkfaarh8a7Lw8Wl7dS/e5VtxDIZP2JEMg8Hf2PZWjn8NeLDN+9abdHeGbcpNfMOtX6t9rQX
+HiNf7NP/vsaT7tuZYZPbFc+DZpvyuXrtTPH18w/fAXk48P3Nm6LA9+5iZpBQQYTswsdVEkq6wwd
Sh9L1mjbDfmeNPHQ+2eKlGbsNtpGgZx+GacZwGLr+q2h/eCsTNxXHx0UgsmoSJ2SDrPx7le2xQMy
th4Vt7KnBrcmmGc/3YrRjJlAe+hZOxQNekNHs3L32pQD0Fubol17V1Gao+qoZ/Q4Om1Ge555wrwO
0X90Deyl+7Vbww9gUv+5SUe7Quf+9docn5pj+mdNzi/Rvv0aVVoDAunK2nS2XU4CnxiJDI/sASPT
BrT+CyMjFbQIpNN1FzmB+50eME8zyKYdS5rBLf+qCSXTgMzbfEGP6tLnn5dj8ih3HtJA6sCHFpAc
8K8WEC6BHLD2iqsVHAXTDsATxwKVzqEShDr2fbhfLtdPkMb6fqvqZFsfn2/jwbw0yvh2BIZLvQrt
L0IGYCUNr9UygJUoKxoDGIjNCTJytGWJ3Q8rhcE0HdwRF+ot+VPprk15fdwHJHt6Dmzx+w9+6sqv
hzSRHsihvdCt5NEnN5PvfEU/qPqDk6CSxwvSQBh8j1f//LdasG9ccni8tIWm559ne9CLB3qfRJ9O
QgCTU9Jz8p9WVPX/aIpS/sZ6b/e/tw0G5xYtUkfwhCRHZMN/IV3npH8EXncucSj5jlKoVV7mU8hi
cRX3W7+a9LcLGEXgiUGU9JSwgfJ1ihf88USgUs/aNHyXli3lkDcqNpd2JjFCnFrPcpnufm08WQ2O
8y0kkyIX0A9ZczBdD+abwSMKwBNVeIbHqXZ3YREncGYocHlyRmTLhN6TgkZWdFDvBureYtpjnW/P
j7g17aqIyx8VR5L359IlaF/NPVbFMPdAjlCLRwoXraYApgVjLyeDVS2AacPFvwlleMm22zRyD9CI
cl6D79cdt8taoyagxshiiGmgxla6LT1t7hKDyvMD+aHfTNffzHvMGswuWMU55Acul+tcV/wPoQwI
6BoIZWQ1uBNkNQgio1KlX7v2bxWO3NY17Ui2emDvd/vBMud3L9btcFukHTiJxD+5er5Wnprnp+vq
6bR6ko6GoxX4lFrRxGf11ufqVhssoDx0Z8Hl/G79qYHVt+iVF3IvDBdD0Ef9CJsxIrbZf918T6Zi
i9iCMUfmW6GZx3YzGizbR13H8udLvUWro6qtXsefjzlroogmoZ09/TUdowFMx9Poiaw6usZBC62d
zDvVbJefDJiPUav4Sae59HRJf215DZOfBNYJ5aeGbtq9/zp7Subp5YTWquD922LGufaL2PqCDhUX
3oMg6IeWhRvN1WtQLnrLsVxnKW0ZLqeQWIvnAxtXbrBZ1pzLZL1LzQpJJQvbrkZjpRd9kRevSiYs
Iqh/O9+eCTaLz14ba4xm72HlKR2sLCh6AAi+n9s1+6zGvv9ya2vrR78ov78Lcyh8O9+BGJ5AuG6C
LAfE3YhhzUMgspp876ojc+5H1prD4+E0zF7UlRn0WL/yhUvCFz1VHbAvSloqQLPwhqMAJBjpSTH2
lWCgIWZ49ZN3QmtGaa4MSswoh2OTckdlf6wU7xpfgmkekUVH+hjSbFWc9YnRtDbdR7kwVv1qAKh9
Nfv6/lwlUD0e2lMjeNJOPweZuYoi/OWL8TzlVphGFJ/PRKTyCSTw+JZm1M9b8sTtiK698E2Mns/K
DOLOJco0ayZsJv6zcuv5K61Hcympts5DIYq6R2eDlj92eXCyh12eALsepuA+JXpIazMT1Xf9dCKh
aSXLUFsnTgXVll5GeKdKYyDf8zZ2MM/i72vIk5ZhTCtt/vLx4w5g9tKuuiBMUCTU0aFiaCjKvcCq
d2Do5SHVbdEfqRdOw8ZpSCBWZv5vy8GVbYEeIQqXKtibHaIbQbKakwusm5pqcmKhy4YUGR9V8QMT
MA7X5aXeuyMG8/WF0zwxrtO87pgmTLbpgAMcOo1D30+PQ+VTTlYvm/u6JabDblD5xWmHzYOVh/Ji
PfDMwPscQUjTGTXUP5h5yEPV6Wi9Hx9KowLjHl0Goyoyh8uzHlibcw+R9A9HGbBmVJZR+qPJXrrs
CCQk0BDI7ArN+3l/OQx+Nuv0tlp/4TqQhYhrl0vpYA9a0ZeKxKj8g18a3+dBcxGXyumNbsHSxyG6
00i69pY5taLwE3WB4KKUDaoZRoXGSxmKNUTFei/DxZX1la4sbz7fRy/RB0UgrUxKcxLJJ3tnNEgI
LrPOJo8IewSF2SLRAUvTXi2Le1epidX+ySDpNihDryyH+4xJYdSgFT2PdvPxZj52XPh5kzIvHXAf
okOwCU/XweGKRAc9u//9OFs06BVZFnijTFYaePWS4jTTh2bChfOwMky4Yujx/xxva6gtLnIvPA8W
L5S7JbDAOG2XW1svsNbfw4zVZRXH9pnpMLkGvv/9FPj+y+JkXZwUCSKyJ6IAJ9giKRRwx7xryhWM
47V/1CHGVt9MDH4+IjFWaXufDfTTYf//S/43DruYi7kXn5UBD1GGMqBMFYP55Yy57dYV9XBlVAT5
oh9IaNLeBB6ZKCw/44EWi4Moh33eToPDPxnH8KfKvMWCTDdnkc4lPC/ABYg1T7T6xHNrHUv0cjkp
2DE5pCBFInfXyI3Jhfra/SZ6lole9RCSCwz1DGH88F6rF2qkRe3PjZoFXtS5HsKErqsBy+3g9uPC
znnVIYpP9V592jto79XdEH2JJgqE9Wzh3Ez7Q/2sieXBICi4OiJwEosbMs7PH2empc5i8M1v1Ym1
WaP8PC9ZMMr0yAYb9WDMn55ajMpyl9PeetGryRMrhwSkBs53wSE5LhbjTSNWiIhdl3dyhSIYzhXs
LWiBBrY5RS+W2HE0FTMYDbYrHAbOa3kscN7dDHa9zGbRswQ5lfiQ74KL0Dx6TQ/EW08PwvixlZ3j
a7uxX3YmUyQLatRCGTmG9DT2V7Aazh8utCkUai2sm+fc/E8cioGooeCNTuoexqKmJvLq1t9OYOZE
TuFLRSDzYbI7TM5TEJdJY/+0eJ3vgt5nDssrtOA+uELdBWV+S+LT+WxcEV7yjqxdn8UdKstvbBRX
NLvTx7mHIZ7cekO4iyalzu88TiFEkBtjL2U/mzfau2iccGPkF7kSKPq53sbe9/UseauxMlHpzjv1
QwgxoBnaymnP12NWaSQnveBQ77iQbz3DukSfC5jdYLRnyPql9MlbnRQG++3AGAq0ofa1hLuZX3Oj
RsiwsYybSl9Mp4RqRffB0fDJ7JiPU7Rx2OxEUgfXtYOIVwyE4RVLulpW385vVT/ZXCw9/4nU3hBF
lpq7L6jR2n50H1/00yspvhQWLfQHI1DxEo68W7f9tBnQGrdbz/VlwuW3j2/ygAy+m1IogevaLtOU
QwSG/96zjDjrJqzVXsMgRJdS2/g8LK6HBl/SaDa4u+ZtsrTqzZZ8QgPB5PRnILgHcBQyhPvwTTvj
Wgzdle2m36T7NPXY9GU0oE4322edk8Zo3cA+Gy0rw8p2OHVrDeraOJ173vupNNtWKQr43dUbOrkX
V+6dT/HxhEH4R5uyx5zOQyjvh1ZxeOsdiWKmQ1qn+Z5lfJTcRkVznJvENKXiqHxj4h8dQLoYW+Lt
qERl4lhe6c3hBd+SN48FERyPFA6PBSkcroX9rPxsRJt5P4DDdMxBxDBv8oixhrt7XP7wTKOiIhW7
Ek4taC30iELXwaKf+vtY1niwsmUrGfjix3h0HzR8tB6squZP1KnTWGv98ibcOpF5YxHmVPtf513L
5TA5FKUwTMofhS+u3+W7aeOWarfaM8N2vSf5Ou3i8zz0QS6iruahFaIhJgC1UVV5t7ZPlZn2kn9W
d+HR8ag7V+nXZz1dJSt9P73fWbKN+TnFqU6bIQ7NEpEqGHH7OdVwD9l1F80QLE8DinxenkaPeXnz
2XvhXfB8f7wR99n8s/bHdqMhqXgZppuhAeaWlJW9I49t3BwDbO8qv3Ex0TxQlvnXJahaunUWL32m
n3POu2um124swb8hasRz251KQEGYR+bn6TJ7KAuqplCe43amiOag78OaOm18pK5Lgvaoc51Rslne
tPrHftaojggepqfxaT65clyBr0HNXoI6QIvLENcyVC/OwCQCzUDdHRlZtR6AoEshtikcl/G03Gts
ALTAOUZ4DBeHqcPgLJKceqY0rBnIDM+NuPQ8JzEUp3D5LjGPDMWikcC5IUNxBxI4nFyU47eFPrm8
bW9TEAdQBtAHnPJV+iB3TK+da/Op3nxeZs/HcToj9tOj84NPX8KLK8X3db9SimvO3c04qN98Jo+P
hSDgJhabkG/6fCDOy56n2XM0fapMn87FJxIvvXajLLMT6moSM+rqLLz5lexPKnLBaPLV49cz/r8S
BTFHtAPR0GNYbmYLZbHx8lBrVsk1vJDp5JQ84SsS4VHkefisr+EztPH6DC0v9zSriOEzx/mz9XpV
UI0nx1pPeg/QZN2rhUAgN2zYOjfhnnXDPu5Z38tu7ts5szy+3T1XpDiKZFp5UKMOH/TJfuElGg2G
X9trPTjr5c+erjLJfFil03CTBlGlrepA3DhbfkML/olUSxLygkkOpWUjsCNwX4q3kU8dDg3Tnz6g
x2e0Bzvz63qnbk7n17QXrBL18KBwc3hQWMpIrmmP+wtnY6v+CsxrFzm7wqY4Kq1jITbpBdhUnTp3
vi4KgwZxcz14D8/aCIfe2uXi0XRvuTKUHDC+zGuHwVqY0nrYNH3Fct4JfBol52G9tdJ7/FfScT+P
9XQvnRO5eX5jEkqevl3K44ussHRcWo/L63FaHyWCwirt40B7RCvvXh7W0+FhOwztfLXbLByePoyx
HAaa4r/70Uux5rjd8x+Pb97TuXMQTRTnGHFu8iL2cRPSnM4hS8h7OP9WXXxtlj8nnUvK3zSez5w0
bGuHSm/6VeLQotyOqOpwt/5/fy3OIqExBb/s3m4Gz9Ta/znJzT1985V6HueLMIsgaVT+UuNPnYaz
MG6TY05U6ZUKYQlz07HO3JWOFlJ1Vyh3NhIdont47lfPsT/huf/4E9t1UA5ZC13rzCSb7KXjWRNO
B73KRAimG1cOC1JpMeh7pNLZXk2l9NAvuFdxqe5mbC1ntmsHKbv8489pKHs67BUfTHPmy6vB7TjQ
S04kB+W9ZFvuRQ5Hi+B28Z8Qag1aCUkatA+17TEPuaUkMXIgJklet09aWKmJ+daJpX889WWAGOob
5pL/tMpC8o5vfpS/56uj4fm/jW07T/XLfSWwFOOsTw4T/ayWu5WfHm+OjVZVWbSNb95GlaudMd8i
H2oZW+TEMaRaCwlUK7dvJo+NUnS4ciVOw1mi4Ov+zyYtlpMvvvLnntwSBv/7Kql4rcerdIl6lVJs
kkFNi7k85nBz53gkGQVyiORvgr6/G/scn41funsf25uTYnhmzoTLl3GIxgRydU4Vw7X5xPmxNpIg
vFxMFsfJfjE5sacvJr5307fnkg7XvoHT+T46zsPlr41dSIf30uB8Hhyb/d0PN9A8F1HphTcpqBg9
d7GBlegHIj8SqVWuktI8T/wCI/qTL6VmXM8HT7ZV56Lt/s/g6bgIgyda4qYBFsDwtvfPKu0uWZjH
JmT7Ig2DSVK3qbm94aug7uBE6JZWf7qL4obdmutW7XfSS0qt6NY/GPomg2p1sJRRj7jYGNbW4gtH
5bNhmnCkUeE+PrBEoQ0XgPthP0QHb9dP9eqkWp2UfdV61mdxjquFr+oyH4H3mFidcAmehOPTNMNJ
OXsu7Z8Xp4E+wT6culavxOae2pKsK6tB+e2WPW2nT9XsqZk9FRk/uDFJWroLw1yTebs7rPWxJah5
lzyDjyaDJHk+J8+N6dP68LQ/PE1LQY1tmlU0YFtTLhsnNtvyvUqVdrKUvB7yCoWjyPeSECe65rFM
FBrvGwgFmCyMTjPTG2ECOlR77eycp7IaB4jREGpuNf9Z0yRw9vWPSUAHPDLNM81qNXqzx599aC0F
x+Nj8K8wr5RorjFdnVVdjHGzGc5IySKowoVHGyFKjrZSEu9uNNwXupb7lxpPOuPfEFrTlClXRzNe
5jm0Lo+VhnDWNjVc+kZR7AoRRSuRunRpFUPGewGJMp/0FfJhH2V3jTgg10gTdpeXHYEjf7YK1ePx
1tvmW0ViNleP3dO7XB85Xw1YG66ZS3ww58JyyvYR3HsWBeYxSF0V9nY3O2FBA0So51EueSv5OGw6
lUvHw/5v3PFWcXfvJpWwBGyuBoqk3djeZJW/HD/8QVQ6y8apPA5KvHtLfTmxczABjP8+tz26PbSt
sGcTz2oV0OiJimsZIc07Rf0fapefld2n7eyvHFfxbsd/CHERS7CQYiXn5c3JycnQIit92c7s2JY6
1Ar7Oi5rXqf6d8gsS/pHaknqupKad9qd8zRQch2JSFpCVsz/n5fKgi9eav0wWLKI57F5ksmreTK5
J0sKpT7Yiyd/Fg+87251uAnrN9rT3f9RdV9LbiPbtoafiBGgJ2/pQIIsI9eqqhuGVFKBHvTu6c+X
gKSzduyMjt69ZIoggJw55xj/qF37mjF6AA1C7e75kIhFhA1UUYSzxQs18fK/au3z9M01/lvk+VKI
S6k9beBUh8IoF9GzAq+5Z/b8Q63eRSPzz80hhKPstUkEFxxCOErEd7Ac1SJRNZ1WYm68awzWn6sD
1gurKcPLfPH6Zz4PGNxwKgkT+kubqymEGgsbkj9TNa47h8cn0xDWGL3+n1xj0cYeIk9Qeu7Vt3RE
3cpSmzbERZl7HNr9MPdY4PAOqsPlVi0Rhtm4H4bZ1XQ8rSaV8qgqM+sWxoTndFypJod1UmqH9+th
NbqVg0Bxc4k3YEHd6gSL7WX71fnIKj7Egd00D0vyUTg0BOn4CKf8I/gUxUdY4w3tw6fwEf59Ch9k
9qIYbAE6DY/bP206IBEvyVIzabMl5226Rcq4NfGezLaTU2uygxPsZQ3ooMn5Npm3JlvETRGbOQSK
hxhYrFXvZlkgsK/MrLSi9EavE9gjivXbfFyRCPU6atuJupC0zcoQlTZS6VHAMpqLTBDIODE2KNz3
1bzVPHUpe/N49bPybDjHAtPuVUbLb7UygnwP9/P58G31JJDwYtyjm3lX1nXYFgrnwmLTMQDyIwOc
fb2Os1on23Wu85D2gx9epP1QzZsgCkvdH7rHn5UaNEXobLaoPMgADb+Ovdpra/68kAGfJUjr01Et
TapAeBLIOaX9y/UPcJe+sADu0hfO0QcL5pev76sW8qkURw5KGtH7Poc1/f+vo6kJaaCA43S4/3n8
PgIvN76cms1gAjT4jLAuOPTGaXO8bI7bPkEzWFGcWYWeC2nF2SbbXEumorWM0yz2yvQqXs3CK9Ms
z1uzaqi35mnUWZJui2XSPRgN+QV6AMdBIw3BTbU2wsjgsBvcqoNsFW+wtO88nMN0PpRxbE/Al0lB
c0U+yuIeNTRpjRYvo8OMCHtU3ybrWTKfJeksOW+TVprItz//XGZdElgcufz6grNbhSXBRzTuKiZe
hl4uKSeHRX8ZvS4D7Q0NaF4eWJV8vNNC6YTJTTtkOP5Z09f1QtkNJNaRWqK05LRsIzHA7FgscxjO
NoAMyn/42I389xcGyBmFFu8Mvx8pOs/DrVPTL9dWN+GgHbwnOuaa5dtLb/XfyjxW3KNkkRy0j7Vf
gPZF3QDtt361+2wYd71+k7lNCDtbGrSd1AvD4AG5dWYf5f8bdsgauasJTBqknHIMEfugKQRAtmgK
5+cOe3GbzW3n+fijicoIohrj0xWpe7wJKpKHtqPr9hEMi8ZKsrdjBZjKLXsikTLimPV21clq9rDV
UnCk4fCioPHeWU7uzfGcQSpPcZmekh+metEmj6kx2NuHGB3csOzFEK5APINebPJZF3MkW2zDDsln
GyyPRjsr4k+jsjyK5o6V/WndPRgbpmE+t98YTcetSxw71mDX5TYbIzmzDsSA0ytPqjbHJmn2DWcg
1WU0SfLZrqGgeaD+j12GVwb07KDBYfLBskJoHn7KYnq3c9jQH13HHFPdOVepCWMa0O14KMugSAtU
k9J8dLyPrveRIREUPtt2uxw84nNX1Nxv1s91ZmU9pcofxjO/f9lhFSFRSGKgVkMzboQnfLoaBCxG
ZieX/WjdEqrVXVQ+IXZsj5MCRlAQO46lfvOBBvVgDhcGjGTaRcD7hCI1D6VqwlzR9PAMYSw3JD8a
aSCnDHM9cU0bVtgWLWXuU75o5nycXrYf1KM0pNymBKQX5/lDH89sUK6F76amR6x66WOO+DKw0leN
MXQLnVsaH16bxJ5SYJUDbx6d9UudF1B/T2Ggl+rPS117AlgDIxPJQhzObk8c3soR6fTh8AtrptRN
PDEAfccS3Obcec/lHgn29fZLcEGR61Qzsswhc2Ka/NrTu3EaQhYdcPgZu5ToqcI3Z+Ww6+5ehH4K
fon0HHRZu9fPoi6vn+6PtydeqsDoeT2VB8tsgERR2qNLLigHOO4CftD0rXUN6777o684LGLpiPvW
4FIeFL/N4Nz4/Cid0QAra3LShCjTttFzu2eJMm3/MBf2TolgBa4B1O8bW0sBdheZDF5egcPcnhmV
YMWYW1whBsuEo/r6qfq2GruTDRItuCDxTcaJpW/iGUw/izSbs5Z1ZzePMYfSY1xD6tkNTSWrRqY+
dFPeUiLNKZoGboEpHKAABb5inP2a9bH1R1ldYXoRKrRKWjqPq6QcjZaCONqu2qhyGJWXo/28i4dh
GJqTA+qbfpNwaR6IATAA0WRZ7VlIL9Ycfu2Te8qQuo1iFMI9CTnNVEtvMAkVR3aTi0iCyqk7a4Q7
aaFbQvvpYOco2Bi73ZGdUDh21Ia2J7WkJuMhEHbW8ojvEN/jLfe6h1D/HBioOb7q8Yb3We29pWWi
RaH7SpmWczbu/NPvmED7/0pu5C8wp8aZ0C0Op8vBKn/7uMMN2909Ycx+jAlO+fIRtEbROYRwbTcj
gM+VABfeCpzNaufZgEqa5P+UFmj34tzKOyV8p36D0NffJeDoHtav9TeOPO8X6/ReA75t5bp1O4FR
aCDFlzs118r/b4jPV24QTQ3vUl3NYe7DWlvSaJftYV5KSHazUrLNxsfMZ96bQNsw3winb8NmUKl3
CoPA5b32xIw1CX8R0/9nkKpqfeyPpjXwF1JVhh/G7zCtGKZqqNyAQJDKUMiAYBUGBFTI+ptnbavp
aMKRvwijY7xrxbzy+3yjmS2IbsOLD5wRMPOYlMqJTYMVYLvuxWdn64guXXlS/kwoC5ZXhLTRyarA
DPsb+yDJ8EQAb4xcL+8LGufVx5wGzzEmT3YwhyZ+yLcFO8Om2etXP4t/k6IsavTyWhldXrM66X0g
7FmGymGujBz2bUV1ErL4vLN9Zh4Krz2XqLhKs2aPEsJzV6U+Ns8M8ScbI5wxXVN2HS0NlsdV2J47
m4D4hMPD1/Unlle4u2s7YO2iioCOWJInWs6OquCPm1VZCK/DYqoIDITTv0VgISOTI6NIadqIyIKQ
XqtDor/qSOIy88iNbrZD5CtPDDFNqXL8Gy8L/06QQ0qGklIPshyLduZ3jfyKunjx85rj7thN7YAF
7Y4oY/1yGLyDgHk7Hym+u4XkmByHWoPLZP1SfSi/LR3gGj1vTcult7JagIydXsz2gU+QO0kiju3H
a1t8yZNndAI9Gm7Oszaani3Cgfom3NwXPShmhvy3B6nJGyganYptpSAY2FOsao7UK3MnEKIHg0Ln
HgQuIQatvg7/kUDdavhfD4FnwKdgoVFRphea9KWcrTp7Qg+l17/mi1OBTeFO5umVZETU6k0Z+39x
9qTbDjn5bT3YphRnwdyzgtg/OXX320ZBVdt5r3VQ5oa1Im0BnuvfwQ5z2B7e3nw6qBOG/+eLvxH6
B9HQyuhUE924vzlqLhJAtzsbSq6u8cFDONc7q4K7lU/BZ9/a7B2hA8Nh8UPpRQtxZMDUlFgO+RSu
3Jq8jTnMRWmw+lEg7P7FQxfYoRaPmqvB51oKCnoYLgr6qmZFjE/alPFOVc/M+xmppWyicOxXtTA2
YWUo3a6KY+k1LHkcFZXDvIf3cWyGtQiqImHT7He9qblrTgFz0b17eay8hMn/bqxUcZEJVjmFQLAi
E6y+iRtp3KIKzzPBVvqhGmxkO/JcOv7BJ+LSs1aljcBLLYkdy/onpjlPVDVcfVzTqpMxqQCb/Hul
U/+98B2UetXf16VOaKDCtC/9RZuDmQhrUN0OytvB+jKI2oN6hV56sLnija6WnZPaNqctXqvJXX7g
OWm1RQeOBD5XDNo0PFDHSdgHl0b/cOpf9v2TfivsmSd/OhAuUb0bMgUCmSiMws8hCqM9S/g5RGHg
j0mDwB8L5gPBVA/SfbTvZwpk7NfH1fKxVX8QmpA+cW/MQLS2TjzQiOQwSwbJcu/4gQv0YYM6Km+N
Y4wsvYE+7PTb1a0zb2v15UWamwn1z/HhmBxBlObhtYjAt2vbWIY1u4qpm4J87DkOojSe0PDGnncD
69ITTo/GVOBN7gknyfL2s0iyCrjvd38Yagri5TeiH/gs+wGClsLM4eSK0kC4252PDi9SKAsDmB3c
fewm9uKVLldmzlVhcQcd/v+zGkwfA2k93rff6+iVf7OECmhwLpqj9mkdQgi5Z8ijc3ivvxWVtzIU
brjAnngle9kL9KBHUm4cJqeKw/rDPno4Rg/XKATUnVg8Ou5IN6OF/CegTnaLJbvFcjP+ux/Tmczl
QTPwg4ub8bQOpiWr8PkV9yPTkhdCk2KffO9xdgt3pPdBJsD1t6fybX/uWVhYt1IPDgsLa7rDBezX
SaKd/BeDdiuQsJb6xGBjkjn4bSXThiXuYHvpb5DUAhN34eV+i62lcC+4Ami5unItbu3iGeXXNS4v
Qn6K8BSZdU2ZGbfJ9DrZwaypH/Elsv5MTdkIAS7XVT9zxq+G9EM/U7DmeY3k9UKZdX1S/8Q3BrWM
Uaxy/KKM8L/XbNrUBdxrWlyULQCJDJR5FUawtZ6sJ7pPAUu1mH5/Jg+zaPUgbUrfcsEiBeNqM7Yr
uIF29CJUgWA3u5cUaM3Ezsap8Z9vGMfs8Zo9ZkyA1+T+CGtQaXqLhOAlRet5TaroZNc4hJBRh4nW
ZZxNVGS0NwhbD+riNg1lufObpUaAt2359mQLEwslIkpyLvVnrjlEhXPIqL5l5d9Owkx3Z4qd/bBF
8DlnAdTqCIXJqecjKkwa00SFWKAmCxdQzV02EXSootwPSoZs9UEzVqgvmp13xVyJJIKS6akktqDf
/lbkDUVpr/JEvlicn5pv0HNFqbImyqmFBCreSg3U3PJ4zF2PB5vqhGXx71M23TluXTvk3vZ3AHqt
BSvs7/kio8WMnyLHbybX/fhYV4132483OaO5GA7B3irE4v4AEPsizEtZihDP73vU+KODjbNFUMRX
Uypc78aR+lVrofacnYfnzfBYizFBm9tYQBwkA/uIMvB7k+5uOPuexqXpC51tLhzcrnrVc++CCUcM
oIrFxyXiUi7k5Vn1E+nEXz+xFpSD2+ynw2ghOjy84iSX/lNu+K7CxdyFN5FjIQXp4Z2S9PRePPsT
JeblEJB9+40ku4nD9J4oCrp1+6EeVv4VIMutXbMcF3snCprt064JwFlQ0Op5YNJFVmqj046n722C
IooEcgS92Hwh6OHozf2xOTAMMwwwrLnrngbOp9nfr5Dk3hURZb/4vgQA+RoAWKELA1LTdXrUIrI4
tZzK/NOp7Pl99jON6QlLrcGy4oUwSCthiU0voIj4+QKZIfQFMk/pkxWNapdrwjiA+n8qOXp2/a2+
eGkI0hp1IZE4zqrk/FKWfjRmj25LWuadAfQhgVqVu1Y8cqSzF3+T1yaFLG0sFfDqw4mb6xQky325
zavoE4BG7hPkpixMgs19gNO596vilWKWyf6z573y5ZmIFfuVoPrsQHLT/eszJjc7ncXPUMoTfqUd
hvZe7aua245zDhRZQcqfw4GaKtf+9WX24f/WfXph4FoGOq5dT7RmR2HX1exYG8Wy9+h2zDyji12X
R49Bb1NJuPkccfbZ+HYdg1LKps3GDdN1jp5SUuLhqyYbroJdl3LWHsedsJcSa5zSqcPLcxAOpR22
q/FR+NAqnh4CVGWv4goS62g3qjy58eqPDibFPuXbDYAVU60c0OKrLT7E9dPsI3pm0yggLq15r/I1
+qXXwR3695nwQMjsDs/Ehw9Z++Iht6ESFzteth3K5qN0P6o15R07RCROSD4snC1Xu4OO36FTsebP
NCWRaJL37K5QE65VR/z6i333rlhWhOWbrn7M4gcr4YKAx6C2X/pPQ8v7KoTlfbXbR19UEE5Ta/HX
13DpKXb1b6jJicFV9NuPvPtoAP09esYqLzeNxwez02C9DHppmnjEXh2uncFit3Qb3Q7JvpwQl/+t
Z5UC6tnbe93e1T3ORy6mX3ka5A7pE036pWcHVzao+xX9+49qOWFxPi8TRZBTv4/NLM6WyqG6+NEg
jAx33+02iAzF6oMamaGmEEfhV6f8SFcyG5d96VfRW1ItkzQdn9ZdrR7PDW1Mst5+pd5mZ7eNlPOe
lPw+LmDOTjczDOO5s+VKzdcp/VO7FrXCQjvj41+1MGsMLAWsOkG78PtxJrsphIq7zoTKeL0HXcze
v7vdDe+E6Ro4ZJJ4O11adoSaB88p3GW4vDcfXLjLJbzMdjAflckxfcCTPkchaLcxfVghdhlwDtx6
WYkxJZ4thjZcf673pLV7v3/yn5R/4XX5zdfa0QirVsOv010462O6p6UZXlVrbjDPvaIox8zpZTC0
62XwtOtHemdixq3WvfRroxWnh+GU0s7I+RBenJoqzsMy1vg12f+XDjEha+6i0WJsKKyZWdOAlEUU
i4tErTGodpG0Yl+XCwtm6cJe8uXCRjYOJ+54du2VDaOnj4fo8RI9Nk1xy3Rf41uvdJrMzpOUrZol
xY9fDjwD90xxSnTPFPe7U6KbnXXdmdBBscpfZ9Td382QjR4au4dWnuIAuL7GOtsz84cUh6le9Gmi
/1xvyvUdR7xH5y70lFumbTqm7eTqDsEclpd4to03zcH6OriuOFTMMWJl/5Xi8echAqYayVs2dAO8
bg+quhj96Ze9Y6r3oLYiLTaxKcwAzg/OCcqavLe2wxRmVQ/a4S7F62fjK1LiNBpoPyvIvTA1Ai3Y
7tLv9ctKY7hj8tV61JVdH0LMwcy+h3ON6/Ou9HZVXJLb++32iDCAM4C5cMZG6Gewhs2Rs0BtF75z
bb7mwx236GELVnx6UVto+oQrmyO6GcXbEKtOoy5tUcU7h1quriXte4mT8VGcxZ256/BKSKQkHvkS
6c0KXrjBJVxb65xrW0BtWbiduItDt3O347a1zxO9pzk1Wyhr2djwl2bc6yyH0QLdR74TeF5RN/tu
iUbBSsNaOVTnS6SfdQBH50PW7cxT/crLnlWk+gn2q/M+RUaRnezL+ul7nb56dZZifRnQVEI1fvia
fLyCfuDDFfQDt9Bucv24Kwq8UWka3XabkJwJE956v6Xx2inmb/uzHoX253UZWKHan7XWsE1+C65z
HGbTeDeNax4GUy6TZjXP4J4OMsrNcYAklFHeRtPWsCQQBFkUk6fbeOrXP3kUDV60usWeaHUvfkRw
UmX+Tqfrf6+qf2dsx5obb+rjcft4/cvynD9fDiM0TxBgcwr1mGWTtf3YSuw4FV0y3Hnnun23QcIG
DydpKOszQjkpuvcOr2W54m8nWXb8NLVBWxOEK1HJ+dzu/tZNsyuAf3JwhZEChaGRGLOUeC/pkuRI
zC2r+AbYsXCMGGqsBwdTp7RIzuXAxM8U2vSVZNlObovwxqtVJgj63nihh2A7UUzk1Nv74jsMyPHS
K0ceqLBN+yMbu6FDQnFjtxfBonPxGpPAafwCWYleRS2mN5mkx6QyFec1drjR+NUhbZl7oPA2h841
dVrC5rANsNGgs2eJ7Coh0lMSvtzrKika281oFBJafCMkhA/TfchhudUmbQqcRkeNMU/Hy3SsxvAu
9YissFjj+TS+EI6c42sW17t64P4/zOWku2UH8sq7Bua5hXkugBjz/J7jb1tM1OewZiR3N3kp3eo3
koVvYoihb60mw+yyN/NqOIW1jqREgLIdSWCrndYE378KkhW6pdn7PRRkxyg+ijk1NiLJzwurYoSk
n7yibtuPMFSWrVHpQXisI7uumtXMV9t8J2+s6a3N5C3fQlfNQv9wu100v3pb7+rSw2X/cNs/zGvC
1uWwd1l2llAx90BUnThblpeJHITmMrlgZVUSMJLaMbmUEgfyMuXj9nFKh0TmPG7sdekgIq50661h
y+5zGILvFFe0Sn+YX1EUYU2qoqJPbSCBJNF4/5dte5gFMjZIybVfedEJtLyVNAOhtr2V7sS6E+3A
k62g/JCK8qlN7uAFq0m7OS5vx3C36zN28yg6ju5/E+lPfAu986d2imnWXWz/LGmixcoknECXPMgT
/Rcp6v1TRIpWTz2ZhyH2UCQhY2uettG496wNWvbftRD9/ducucUvQmYxvDCBghFehmKggT7ucrGy
4bxuqj4sEt6uTm27WK5diMv4KTZDCmCR5ZhN9RwFbHSX3/UXENWb/WqeUpd+T7/U02E1HZbT4Q7o
qdGvNzqGEI3ObRqnXJKz+BDRYUoYH1Srg8vUSyFuNeINoOd1uH+r1nvzbU4uAfL+tL+qWz1lYl8b
EX8t5e3D+lk/MTqGkU/RT7xrm47Kc1eqt67+6ShqKt7mvbTetZYvlc79LRv4D5W5WrSTuPuP+/zu
P4YHQKcx1UbI7/7Wtme5+6WSpiQxApJ6B4T73vbNm154q4t+j1PO3FZyro6PVUiWyao9WbQn1ctD
pfFQ13y7dsFq3F+3VoA7IYpU3jMPwH1kyIUdNIMp8UJYrZJtPuVSoIRZ9/QRFeY8fbxOH6vTx9a+
d+tpItp7OuVKUq8k81PSJiujyYVaWyVN6vo2kfBoyunPptweomCjMDKEejwNJ9GWzDPU3ubahpPB
Kfm2+XDCRfS11BGWdsCNEurj9oIB7g1oOehqC1pXz2s+wLrqDObLJmXDkvB8/zB3z+jT/na8ig6s
9qul/fqvA7tRzKLAP+rBYlrpwD624WYPzNshF1gPfC/0RyfcdkXrJxQYy7TdW916Vxy9KEQDS9XO
e+ClzN3kgU+udxdhvK+ObykMwWR77VRbKPAP0frh1ng4NR6uy8fj8nFuTFJiFuvrf1n3Vh/lstVp
SWEDkZzq8fZrMtyWfYbdDWtJS7DkMAL5lABXG56yYSun4GR/H455Nvx02/Fb6MnGHg2xm+tjCHkV
+irnVQzkcRFW5fNcQ0Qo3L1XPvYEQ7ZuvYO+inEJMVH+4PingevD4net/jbD+qTfEPoEmLboCpg8
n0fZZiT39KDA+lkZ+wiXSvgIp0po4V1bVMBycGn26r20AaIY72fDRhZWFHVu332eaNqzbvCn/xOW
Ky9XhO5u2quHeL1eNQ/JAeBb3//k5Pi5MfgA+PzcHnlLyq8fWn7tlcwJIZ9C7JePo9pXsX8v/ifZ
v/77kTc7z/5dAHFLUfBPYhS4gpmMicG+SZjdqXxe/sy8SnQyFr3ld/mQ2fdjqdOUoXVm8+mcKWLE
nhrM/SpeNlD5IThWfGZ3Jpov6mx1kKqdOrJB+OM3WfizrW3TTANTs7PYgCZOXN2Fg0m8KZNZKBMG
h9lAFqhEzjq5Cot2ScKdzCd5pvc2jc13P9H11a/YBEbx8L6F99HMpjF1TvycsWB/3s7+W499rvKo
3qN/6NVHpa/zkC0/mGWDjbffNkScYvk3v84elhAIn10mr0uf4P7qM5bDTx1P7+JsR+Vnf1WdMLtb
qxrfDuuiOc9DX/8+HUpxbfjR5Gzuvi8PRKMoY8klS4RUN9aj2nrUlKLKxYBHMbyWYj/bwdNS6pz9
503IB9bb5GQPqb+HKD5Z9U5a/sq/yUBh4IjHmltpSn9Y2Zf1rBO0iMSUJNTcHYU4kh4S15CfE3WS
OJQxZg/YyXu0iduHvj1vwIu0SGN2pPUmfoE+ZK3Z6zmJwcm5LCxJzEgWM9L+LDIwvlbo0E0LBgWP
hWcshfLq0XF9HDevgbPp7B1goE9hAGLYxrQyZK/zsfaCWpq+r+FhPrrv5IA6hCabacKwSkjZPHUK
oGvNlLt/KydihtIHhNL5ukdPSecKLz5DCBJMli9eGWozrJsVZTbTAUfcLUBNlzPGNf6uDu/XzJYx
9YKXsjBBUD191J8ON/Kz7n88mTT/+yP5Ht35Uf4klnrfYn9AmG2SZ/Gs5NaeKWdDTXx4PAUcRKkB
3/zR8gNTIuSr8CdV31XCxpbJ6UIpkFR5HWcSs/9QJ4/X8cF0/TomiosUgmTmM/r2+kwL/4dPWH6/
XIJatYK25oVOfTMJktKPZoc5gUljehtOeYBh6/DrmoFszuyHX3NbBptfTSPomGSaXJXkwPLHGuaD
g7iWjPIGW/rsmdO/ZK9BAbiEtWWMwmCy2vojSfOJG9PtMEMf/S93XOXIn97OPFVWRX5LuauW616E
SSIgt4vVzl87pQZZjNaaZpsPzhgumdtHZmjYDtDReTRcRrR4XfQc/UK901ClB35p8xQjYZbe6cc3
X5kDMDGtWql/+EE6aAKCyUM8/NdqHGiovU3F2+6xdn8azB/LL7v/ytkrUm+Nd2oRRLVTG/FhdFn3
7nhespIPI75kO4arvCEt7Lj0e3MXwYv8D73sh1/mp4yaAqhBgaF5sLEep9lj1b3yRj191EBbDWp5
/HYFCzd/jC75L1waCb1fdw938Y+7B444rFlOhKX4x3IwxZ3z0LxDAB1NFquAKVcgsqXBZh9FeA2W
5OW05Q6xweLh97c1HvLfz8mwKwdHXVVPojtVk68dM7qFSvKgdXIOQsllLiwvtOVUkv64wQ5bu6Gh
p9sfYOz1c9ykVKt0EMwPWXw/xwUVC2NcJ2raSavJ/pQcT8iKyXSVXP8yUmBSyN9PUkQOw5WG9yH4
RBlQjraJaHjV2zkM08B95/TqcibCz07ll21ijKeZYpt0vjG438PnvK4DkMXnRDLHLq0i/dKl9y/g
Yq2ezw5pChxmXdgCou5bpd1tA5XL9fjv0Cl/Xb2XngoTAweDv9jfWhZOgj3GkqqrlBscL7nInnif
cp/I3l95ZjNsjVvbcSkdN9YEwdzgXa5N9kmLZZNfk/i09bFJx+Aw7cNoXR61napZPZ5P/Z7UOsmV
oajulJchflLA+PLL8XdRgtcIbL3wsYk0JpyH4x39UDTcREPTgW00jA7DymFYc+1WBDbxdjVsgS2x
i5zDqpw7slFaQsbA86dGh3X17zm+M5LwjzRYhwdziAl1VNQHN8yMNJz1+q3FoHEZ1CQfSrO6qmAv
dI6XMCqctcOc0DInRDg0tzYqNLo+8TxUBof2YCt1oXMxM6z097gy+dhQRHpmvui/tMKSkv4nmW/T
QVw3C6qgIHSOpf6Z74EcIuvsf+xGHce4U97DK0JPZJlu5t02APG303sKPhbI4v9Gv5rVxei3zeaV
q1LNqvd5UWpiPftxD2hQEEFLE2XGK1Tqv5ogEiZuvZb0TNKYTEsr0AG/XnmtnLqa9tcstG4NYSoG
36WkmY1nYR6voOlYBGVRa1hpDZvR8L4KTZU1bFrFVQ+XtzKLl6KyN4MlG16Em9k5Uop1rrtweDly
f97jLWgu2XB9uJiNSmkgLh7qo/osyXZJ85bcmiaLhvSVqNMSr3uLG6qG/Jquv2hG11lVT50wDQX/
lrJy/9M4qHo9Nd0FnfSZ3IzQTEd0+ZUQtlQOSFkN0RWTbuiW3tpiQeOoHVfYPitBfEHWOo+pUn9n
mT77AFRnhRMl810FttUe7BTjHBOdyi8DncurocnsO5lO+VFjpTFZqWkPrwgd5bfZ8cf1U/Mb9lAO
pzFptHxjGoOgKHq92iMMMl9oUCpfnDSE8hXRfASPf4dpjhpHojkWD4ITG63BBHUrkjGDia3I1nLm
G3K4/SjaAtMnX7qW2fUvMNT3rFlGyKV9aGphy8qP9xSCzkVEgtLi6on7DWHXuh4G8/VgaT03tLz5
MGd9Y7fqR7kbsbfk6pzD8U8GVsODrd32t1fYqvSSnUTAkIe7FYE8uf+nA6Fd0Hg53/mJxrPteLEd
z8/dg9ge33zXCe+1cQjhPY42bc6ehYBpOv3yR7MZsrN2o4jCVGvCK7kxLkSzHe0xYxZqMmMWnQzS
aLroQhp9l3JUjltPJBXt2gBRs/FkXmycUOhbjRP8ManW8nFyP07Kx5D0ealO6A5np0m0DIG/y1p3
9blEvoewgDGVuU0GGuURdPhdsgHvf+f+QzNU3udWbYVtyJ/Agu8NqlDr39rD9IRmGWfiYwmpOlOP
DrduPN8JzHL2GTXqIQxvf0/mrUQYXus43qUTYXjXrVZ6yNraSixE7cbuHkW10fYyutRCCN2hNlp9
q2aSXxxVRjURZpdR/SJYJ5nWRq1tQrxS2ybRNhF4d5NyR8O6TZppctgm1TRZ10bL2mheG5WCKXt8
Gc9L45KEp8t/VVX7ZuTstFo8NzfdRpaonOtMtJgg10ladtbfxeufTV0r1UEgiCx/zq+Thpjyflrr
714i9TYBgaE9DljHDLXVTqgI/kkIplvxICyL7BphdDKfYfrq8uk7EZxV9tJ8R639aOPgfXku5nVM
ZR0jSuPn6DQiGl48HXBkK+NlhSphnFbG1cO4fBjXWKKeBdKtxNI1gxECF6vS7B/+orHmDxEV77kv
M2GzpTjqF3NFsCyjdJ4S/yu4XMGXA5eLnkWWnPsC3j3k/DB7CvXRfo10P/TDkBZSFd52wyVhWG28
e884mvmjiOI+Kk+NUowy9S+DHSfLMOUVqcd8MYf1LOs/l7sR1nZ9N6BLJBzmQcuFgOwL3iuVenfz
s5QPjyvB6VJ4QRqcLlF34awXvC7lxUP2XmfZgVzwPv8gvjFB0GU13mvsAhJa55bE/rpxaca0uDeE
7eOEftYb3l3fTB/aYjh19FSU3X3EGopvTZDan2ZP9buL3Ft/XSoyDjotw6OhZd6DSZE0j8PlMbzf
6/ybiBjih2fh/T4XQs87N6r+KDpG5XboGFWgvrCtyLHCxGQzjn7RTqdo9Sp1GIJG704itHLdCFYI
ull1uzoTkHvC4F6PgLnR+Kb1tHszQfdtXNvBxFP71VG0XzNy2q6geUuucL3KDxRyhe/Ogc2OJSYJ
QrBdiyEEL9d4s4tXu3jnJEu6gGbdWV5jOgnZV5vTgJWA0+MO97LGXaYGeDEKpo24QZrkYvdC724u
1NqNNh9GdmEAT1hgBm/6bqH0GlE0Oq0nbzwancWIjFKvyl1Njb3AiFyFXPNT2FMNAwxCK19tEjN4
EceuqrvzhZ4re1mcvpFyacGTHxrU1rcITmXnMdNdZX6ToyDYCCCYYLR9l2F+9hH0Zvki/dFb1VvS
AjYA0V61/jcqVfBg+ksB4QWOnq631gDX+QGYbBFYWstfu6+KJHpwCgrtxv9RhM9zMXiV+Y2q0hnZ
GMhWl3/P7f/2Sf2bb1vI91wHUA5fotfUMrkR+DYdLFamKtiw7J3xpdXREvzd1C8qaZD3b1Jl8kVY
ZUMfHnZ/xFUKpXUlrGW+FEpFeLH84iawXlnUK9FtZ/GpKAN2lb7fccxXUVrNN52o9QnCTS755ndd
7skG3HRQx/OBvsspclC+5MT0HnnILnm0oBWSYuv0rgV/TlAgIPAP/U0uiy4DoudiC9uucb7YLhNw
4+8GedI+FB2pArRJqOV7MQaq7D75l/8dwM3hZoGO8lZ3wWIuWt0FQLkYwNlUrRNz7yZsqqZvUlgN
4I48W+SvPCZ/hxLHTa/8o9qv/vB1mEsUX4c4PmtxC6F82/zr0JNNjYaQLESm6sIasdFh1nuZEEjG
3Z0wpLAkvhdNPrnvSlV9Ppe0Icpn05klGmJZW3xQPB8g1FRClXtpD45L0jNGl3izjLN9vBYWvgyZ
kDdyyuVYAqv69NJtLsYtrrPFuMLx5l+uyTRLWnJCq6NVmuzPozJvz7Ns7LmU5233Jv0DLvka1oKI
tekp7zZK8Ki9/VttLK9ycw83UIOfYPjR/qD7sxuTA0drFvAgBE7Zv09BisqzIO5Pbdoezktxcz4s
MaVtRwaRbcK0fZKxY3y7f6vJxml0TSLdm05Nf8cBmtQmAmnUKzNW8PXla1vvVX4u3va/dT61PSt5
59NEwMHF0incLKEbCFf7RZuwRdEueXuX07zhPMpJ+Q0vL3vYvXPTEAEQmhRWGneZF4yCxT/bb6cX
tbs1Tb0heyq5oqFs9GMVDeV76HOENa8QnDJXrJifJUsuJWyOZS8Q1ywMSmiKPeDTp1n0dIeKQQcO
8HBJeYtSiBm8rdTfndKnUOkbW+YV8q4d1/R6KjLTBtlk+qWcmGaIMcu1oSZOhY7bQNlyPwdJcT5T
Nm7a/ph/fZ3axUHIWqOjF180ukaje4Ty1AWgr3lytD2cmvPiMmPYLwGCwFD3a3TP3TMpl4Ft1l1w
vpD5LOXO0CeEdaPW7l1+19yzy/55169+N9r6vZcU5bFm+wj/TUbV0Qtk18+oM2k0dwHoef/5VFuN
Nqfh/DY8ljtP20Ht25VQ3hjaVlDifOqcPu1FNm9Hc1oeCbIgFr0ZQ9KlXwIUFZ7eluU72C5wZwcr
J0HnwUpYpyUIAcEBs4DEKkzPLQC8HniKR8dXMppCv0u8z/cnuFB8W1sUvm1p47gKC9qqssMMgT3V
IYdrfBNtz50kG2slUrUe3ElXnfJ8cSdtW8GdVD6FBWN7tYSPjCKakVMwPM4X/XeD3RuaaiCVX55r
PQeaj8Yv5Q4RAwXD9RYCqymKyZ7auKZzP3l7kC5jccEWhZtVW8SSf4ncyq2Q/AtEuwRCgokap984
pRaH8cyDXO9+/vdLeGqtUybXY7AzIGr2QUi3Zf2QzuY6sYX/Ez0ijlJNLL7XvkKZou0q0aLFHyMn
cyQb4CXwe1c/67eeIXY+x679ur1yhYg352hhCWEGIZImqal8Lc2HtZ4rSUbJcEtAyXNb0uzOgoCy
EGGqrTbflVYZtV89OZVGiKcZxui6o+BpB26woA8qjrw+uAVN5SfVBnxqUQFS7a0X/XO754RnEU+K
UCeeVHrRT7JYWId3rGlQEOOhtIexCZP4SOR6or5T658cIM99V+MUPmjnrtb4VUhKPh8+l3mrkHrn
vVq7O1P5pb1VKmcqrOzcm71znWw6Oyi7hfleeCzcku7HxqW/X2g49AOmdxHuR/4Vi3+ldIaVCWsJ
+IKPBzuq5RsfbvHuFkNRrm/yauPljSh+kDmLAcNg4sWBQyky2k1mHMOvTH76WKo9NJcP2+tkNR3X
onFlDnwc5Iyvh9ypQsCqJqWzExhKQnn9TBV6+1W4+RRP+dHWuaBwg5qaUdFJbq4cEtquM/s/19LD
+R4clkqn1hcOC2IAmtBGaeCfhF6T22UcXcZBdmBCm2xb3U4equHpA8Iyzjvjhg4K8gfsR3s9WEf9
faO/tb3P0f96mB/VWYc88OFJJB4q8BZgwPbbad1jM2xyu2ovcw9EvfRjrux6O/hiRbKcezV6bB6P
Ru+c9l9m++G+8utGe7J5aZZ/+ZVGJCYVpxnX7KAV9esn7zUinh50wcw5gClk3986r1+dGIeb5v9v
tVfq4+aX2qcdFtdayNY+AexbHZK2gxLFtHyC/XAXzE4x5uFg6eSF1qRNjsDTnvi7+FyyXppBAQ/u
p9FmOqyttaWH28bwrJ9v4D3ZijjlE2zA/Y3g7pp4Ei+tb/OPqNEDucPOS3O60CZHTkAWArVtX272
mXNAO1oweWcyJUjAl+s7JpRVJzYgLtIWz7lAuuSGAbjq4FDRTRSgOcofCo2mcekvhWbBbpJjZrB2
LF3mdvRshiHEafO15OLGR9k6JgzVSTp7OM9CIxgxvcaVoCmck9+MOMw3ihGHjiwEkB6iC/6AwBVt
n6vTp+b0Cff9vH26b5/mpRASsEofV4cQEpCpTnuI0Vus9PJwuR5Wp/HqYtQzuEYDvNHLKj4JLJkP
ka+z2WizVYc4TcOjn9LuDG3JOL07o41po/YNasv46//j6s6W20a2bo0+ESLAFuQtG4CtGsu2bN8w
LMli3/d8+jMSdPnfcWJnOKpc3rIEAsiVa835TWhNGoCoNeMY+IOfx0A2OncX2978ef3dZUDHsu7X
AHUI52j+gFTl+x3rS58a+uk1+yS3D30GFsyX0fP1E/LOD74bRG7//V8ohenEfPyMGyPh1JJUtemW
JOU2q5K/KcfPvdoKUaq75AIWKNIpfSRUjcf2ZNbeeokimrjnfxlzE85rkdjp0wKN9jOMyYRW8NYR
83aqN0a/aoSWpunzHsjQqBAgQwhDSIDTW9OSpBqAGS8+bZB+WLgbDQrRjU3dr4veLUf0Q2Jp7J+4
OolEzBXyWZVxlTCJ6ipLxlmdfpC0ENtMj9Xc6pb+2n2FBQK4h60Y6QJj+1EiHdJtDn0RBeo5Xh0J
S228rW21hSpLXfAfIGPBxa/huiKWa+x/bfTpUS6iJi69BVxvSdqyLptW8diKbq0Yo+bW2lZayS1w
6Ss3jpqw5hWKRtbysMaVFqX3qBxWrdyqllvw9Ke36KEOtGA8mU4MiZvX9aBY6Mu8X8/6Mu8X1d6f
brLuVfRKxuxJeUTUslt5mPOcOffk5PXlLatNAhrnRDHyArYfz7PrPCtfs8sui69hJZWsFDdmj46l
4+ZRf0MLCJRfSROFXsfldflt+jx7AdIvlLu3cvdS7p7KHp7e+Nwdnbq1U3dW7p6jzj6SPNo9n7zo
OqWVrIjGNLOnbS8+99RigH7qHsthj7T+LFFSGhI1OBWxMzZtOzDVo1//N9CKZp4q/L776nAenKNC
uglo1vtYsGN+gidXGwEBXEIuVDIs+2Rajk/FxwJHtpYnzTmFmlaFP33/o+Pcy639OR8odx2mQYTz
DEy/Xp7XP4hgOW0ZRnQ0dAWSX5PvyrHO7fmJbPf2pQz5ax4bzu5IBJTbiASbRlZ5UBBNNn9pydUS
LWGT3e81UPZfyd/uGmtfYaU/ELoInJxzp8i1KLPGcsgbjkoyi/o+4sNb9ULB0zx1Lg4yzWLEgxHq
N/2FiYuUsXjW0QoAZ1/Xf0BCDpFsisEq6lfPMo8axywptscoosYX6JSNokJxnhV2WfVKBiUdRM5z
WOsJw464qayw7twq+inonCKEGpPH5R/3n+VGLOdr42zhVv4PM3IHjIhAOHQu6xZnafFntfjCF8IO
si63SFd9iPLIFm+kP8h+DJyBPaGuqn6Uqs+LN/9tPgt2Wx+tdS+syh7Mp9xMT4GuSvofmzqPOl8Q
t60ihz8GTJqidZWv63vQ0fYYzdLyYy5NRU4g55sC8HA4FxvBJCdXnTKVwqy+DxrCy/ivaroUDyvk
0xJytZnnoOzBJ6ejxc89McqGYcXbkGvEXk9ZWenzIk3Gw0k8XI+Gt/XDDXMZorO7gps86KOG9KNl
9/J5pYz/rhdCZGNph1Ryqdm9ncxCoheinW1di61JLfhHuEhIMLlIdqZjmA7f9w/gODuQ7ZzvA4uz
+lmQ4IJeBv+X8NkvesI9ovfYNFYDRhyutv6gUBqArdxJgMP5pr/LMWjn/H2HAlivd3eH7nbRPYtx
NEtpH28oPYdqW0JvlaGV1xxiZKSdBmb1N1N4YShSQbtqm2O2qloKq7aAQtO8Ue94bZjXm/3k9Eb4
Ptt0QpT0XyKqM2b/WuyctCVLDeKY1wXd6jfFoKyqLN5kFy+IJJAR651+XQ/s6DBGf/41/rXmHlUI
5EstE3m+d/5aZvRXvyogAKl2ZUfeMKEG3QQVpjsw6se8xp+yJOWoDyq6YxwL2h45om70bF+807yc
rka9IgE9t79smlqXJsISy2JcDXBmYZwFcNoqbIPGiBu9Eb0twwhI2k8TTK6CathXbCpifYw9T4rA
cYr0NamGDOfNx3Hv1uF8JkMMrK/Th/3/46Q2FDf0DuX9cZ+FilgyCwVwOk1bsVYtc1a5WfhaTwtf
p8SplG3X5jppThzHnRk3rfqmNfVKUzUpFvUEaAKZCCMA8bby4LZtX/K1N6IyBHcwNfAz/9MKyJek
CGutp4UW3wn9zFPwlFv3aBK28qJ/TQj1UgtMRj9bV9vxJLS1NawdXELYA9b1OkWKN5eyRseAqeBu
OuSYCq1WXWLd1sKv6+Ps7WYj8apyxFv+8bKaKm9S6SteLFbRi4XaKfej3Y9TzlJOVN4sjlPOUvfj
VPGn10o4IM3a9Xblyzlpj7/5VvRWvXGm83YtaojGSNaEAQ+nynBXGW4Ww8VieLkMHHCZ2D4cYUvH
dPSVN2qMsjFJrz/9fdtkMF4P5oV+suvvz2aKX+KfZ4MHraEKbnJhR5f5EN0eQOQu0fAOkSsXhthY
06m/YnBYDGq35urD/6aBaYVuB2hlodtZHt4tLZJOvr91FoBWEzixx+K+Icx7f2rN3t3J88YqJ3Ad
XipgQvU2NOApX0I9f9/voANcibnHNcSA136X3EKluGUVIvFMki3bugZaBtZhlsZ/bm4p7frW7Ssi
mL8dXu///naoa1bMS/NQDGuqV+cNq8+VL0E7VmHTWsSt26Y1y1N27kE7+0rLUs1Y3fWv021wnLem
7bjq+Di4bgZnqVO1wfnchWKvDfa1wWQ5lAqzuw4qPorrYHYNYZdqmFWhafRbaC5n/eksHOprUbca
dcenbmnJZuo1MGB3oBzXvCcCBJg1D//bRljixlO3/YQz+OCAQH5QDMQvrMJ8Snr6wSImU0XMFJJd
nLGI6WGzNMyLbrhPU0ygCVNMjdQzFG+xMdYa5x/Nvax3B/2rLrwUhwMDVPxS+qURn+QNs3u3jLHP
0i2zng7iH64hgiEZPkXfjFajb4U4M0Rl1vKnWDtbuhh2befbSMlQCF0KpQ+l6ofIIPujnVHjQZ7P
PlIy2RctrriZ4W2l44nfNy8v5191WtqdsrdXLMkeHlRuISppfBnOFw/TxUOx8jCbP07mj9fj4/H4
uD8+qimpe8mIyw/l8kNcfpgdH4qzBw/F+jSU6OKYzTAobGg0NYPr7da9YtQ1c/pSftoV2roGlq4B
C9xUEEXDKGhTltie3ZJg8ToLvJkHMonX0ucdulEZik8plwKOxt4Z+BsGojQAx+by3K9NB6/AOX99
BVAoIUCEQ9syWGbuMli+4Pkwu5p4tpbb4SYeamqbqt97hgyFoKhStjkAc8G59h/BuX1bYUuTUwij
jasjwDHDEuAcImatHoOSNTZ42KbChbaX7njaG016B1P9pFec96/z/u3QPx36FdbJpqbFPfJ9sQMN
z2a7kJth1WZZgtbDSZ0vnalbLfVp+ljzbsX0NFQFlZWnl8Fu1K8ZHOXUOKETmhXuX5YJ88PrEUWy
fbu0qyCgjHlrAx2OjhCAonujeA1tCtcI6IdVYlXp3b4EJ5enVr57HtPOBslHyFC54xPL806oLvik
7z7g/Y/Jd+a1HQbtvDdIhsXHNfz+p8trUuSmb2cSTfl+jiyws+8wHGTDnEBIHCqZggyJ36vvU+qI
4TZ/aqMF+HPz5DFNWMXlSjaih7fdE5lOY3HqRU5UD0RA2KmOWCjkm6/Qq/8OWZFO67JZc7w69pI6
KmA3njZHHHi/wT+tO/nTuxH58/5qGk3D28mL0ZozipMoWC9yoOrpcRuKku0ig3mrVBkkOjBvd5h8
vdyZXrpOwishmZVusm96MemJ7o0GjAN22XKerXaZT9S6vDLjMbHU22OJr3wenv+AZBVZhlOnF6uP
NUqXJc7t0Pkd04jfslU1W2ykkncmG0TYxpQJv3EtpjsKG99ZUXoTDWKqk7n+s26u/8i/GpXplh+K
5Yfq7MFOdMifuNViaJuxE9lmJIGVKr3qOXQEd50p9e7s7745PbR2pLlSF386jHBhRn+8h85PLMIc
gvFLssgwEfz2qmv2mKxQXsLZ4JqPH4s0qIlbMtHkpBouhx30ft5i6tbetTQktSO5wkWH2dvcnsVu
40/tY55PnI05tRz1G09XspJV35HFqAolyxJAdFl9N+Mc9ZNjutw2wl++6hp8Wk5/F0PQU+d68k3p
QsOwZuNh8jAdXoQrjP4vtzi8QDZZ/KHF6fuAnvXKMzU/hrEYjs+dyKX8r0bP0R9gJQqVFRi1JODy
O9TRNjghvTnO72gjLygArCsG2Yz64xpTRBZd4QA69V+YXeQWq/5F+26nydJUv6qO1EhS5zTxz4TY
5/aJFluBlFdHSIwuiVBfxRFZ5q+ZPvzbdhvOwet8TbZt4XEy4yy1xnjuqW2NZlqMoXYB3Zv+ceGn
f1x6xyNX36VXvzjquu7ql3D1/we4sxo12YUdD+fDwpeQWfVUWgsdapjzb0uCnwzpz7DNUTBJjYwj
MApWr7E98ihtOWRsO0aWD8NgwsqniTKK8jOxwbYdkCzgvgmSTqchn8dxqDWPEJY6ko8q1+5+38Ne
KDyXGwaP6x8QCZ82ueA69hJmxs+d+Kh/6APIGReSzKTLdAt6sNStQW0o9mZ59ClbdezsxKhK+PUP
SIDogEWISBj9ohWikTKXPu6Cg8jsmBao/szkYziN8uEBoZPJZzkmlMaT/2w4xpP/zIFkUuuv7IGm
k+yBZakMl9ZNl4iS79irHnsGcYX2a01Eiq0HjpDuJo8JH6GtjwMJbj4OJLitNpGaYBdwHwbi52PY
Mji6WOOIssydLrA2dpTD5+r7gu35wm8bhiorr5lx9z5UmdQaSlfdjbMUtRDEtlqHLLbzOASlR+XM
2B8qQU9/OROAklprIwp69O40m2ZVH65nYxZojzoiaJGaB4fZc/ljHVL5AAfDeKTexByUAdbjISfj
iOMUPcLAfn7IOLWgW4rVTmU4RzTtUmDkH7nYLR85f7adBCuC1Q0cTm0yEzbzf854EEDZz6b3V+l2
8A+Pm9ujQOOKo/Rv0j+2LYvHFEq41ozT2ruT67YYVFB0Gdax+Jd/sHBgvYRjq8PrGKEtX5ffhSYN
FSaKBdBjJYhBN7O1pvlxQLtdWqb47GwG+UbIQtBv+SB/RLnUr/+5j44r33ZNp8y3902HY/CIY9oi
YvlTOg+qrcUrk8Bu2XTVghMxDk5E74t1maSyfX6qtKeld6xFXEgvSr2fnLKBp4CyoX2gd3BvH5zf
+b3tlneWXaXQk3M2nFI8lUPmHYaqCetMBtdf4OedoOmUcW9tlK7Blas55SWmP2WqtOr/0Z8Che3B
xdr4czaZmY0+kINQ/XeMhPLFq/zyHC2fcDYL125hFky6UtsoOo+NCfEbnAHmk1+ddY/fvNrAEljy
oNjYb32mOfFztA1cnejXHQ1iX6cA4f6xSA5ejuM7wMQ7QGFK5acovne9tj9Uw/d7w2Pip6daO7/z
31t8vFA8dx8vFM993Wk86i3uPku9dSTOIE7/3bh8+g2KDwXY9GsbJOacBAWCPPFqvbH4fSaX8+1E
YRXzzOZd1EacuqtKL1H7li+4qVLUJuLcVRvupfooOLs32wfO7vl+uMvjsne1v3HZs2J3dOhOyJIU
ctVutUPjQVSJ+j/CePE8ZBPd9E1nrF0hTXLcjc7deq5Nu2C8Vrp6Os/6P95bcBBXevmot49swD0V
ZMWF2WqfBHcWVOHy2CvoscTyuXubhzlPdbNGPTZB1yU2/hsgfv0BOwg9gH1qAQ6gvUz2uq5hVa9h
Saz2flOZFub4RFmd0Ig5gRWRRTHXfvLDb0jiT9lkHfzw1xNd8FYVtRgUr31i9F5S6nEZLkfBZUjT
VyloAWbbJCtNO3GlE5saXLosVYes8KfiYBa1IpGmuayCsuJ2dogMygqLrMIiq2A8IqtYmUJP0+I0
nW3SeJpeT3x1aX2dHqdpsmaxTLfTsOoJpWeaJO2qp5BPuVEqpH5icowRiHuL7egY7E5VMIPXgrN3
1FmXOodTpyhccdVZXbKjN13MEiR3qFHdZIVpVo/TPrvbtd6dHron2stBcdlcP7GR3Qo86OynnVuh
cyhl67PcoKyIAQXqm8AadY6VzlZyWjXbPwab36bF5DoxpxROzOEXBZPfMvKb/6ftWTkENqmgrzop
uTK6+NYqvrofRpvebtKrbtCwesVNb3PtnckVO0CK94uwn2pYt12BKOElDlfAiguMKe0TXV++OMYc
J+sftImjSm+77q3XNG+GAdnsW7yBp/PqVVkSiqaFpH0stPd9CQJv9afZtuFrurAWKpOvOfUPe14y
f8hXtfjQ6HdnFw0qE7XW8i1SK84U0909E/W5cfnJd7XjFP9Zr3/ZkpwdO2LOrMrX6NS09TYrH5vy
U+VDttrppz/AiZPExhbpdCJ4rNa8+u6407rPLX+VCLKiSXRd76n1fLWxraSHdGaqyYiEJqsBkR/T
6au/76piiYzS0j014pl3TR2pkdLa62DP5K603IWlMoWyU59MrXTE7TVvXFOUUGDX1WFgPGEAVJIS
G6SvpcPgmEtfz/PBjN02l76ekr6NXZ9D02LcPwGzLHtlHsk6r2W4QwAXqofOzjHRWTm/Q6DW3CG9
+raxbJVrfNMBu3C6dHeXblzpnre9Bd7ipdmZfPf62//QPAZOvuqmMt3kRD0W/09WZEZnpFw0FIrU
Spgtj/WCzJZ3zVCDFxpjlyYx0a39XldbFa2XiOenPQVgxc2qQ8e3T7NU62V3Tsdis0K1CfZoUGf2
ouxUc14MzWuh7NSxep15ZVWz46Szn3Tq604lX/tzRzd+fdZXB5XoHNahxnD2WtpamoVqb7aBq+nV
1xTwPYTHPQgT/yLtd6lTfkpj0vVxV0Dhad2NSXbP3SPe9blrcLMm0i1366vujo731DVYWhNHNU0V
FO9FP2u1ea/iyUNU8WvKkLLsE22Khr/ZKEDc+6l7WXVPq+6h5PqHMY9W4KnjlHFv1TllWErd1Zsm
HQJRTM3Y3L1tkeYd0tPJu8mUZWq2b1YroXW5iwj2bBNiYdrWv6skVFJM/HNx3EXuLhAan7uR777c
3U56FSLi/8jdo3Hv4Fn2O4Hb7XuE+1gMiwKXF0NI9xLWWaE/IRop8Ok1Vm/GS/XmF8oXmheqzClF
iTqtkFoEeiY5iYF63Mbum7UQNU+vNWQcMx1Pspw+4KZ8KfEno1DfW/u8haO4tyoPycMsBs8BIA/1
HaXn6NjR+6Qd9RRrab4tl0cjJOd6w45juzbIxfrw6uQLcHZ3EMtS3Evpl9TT9Y9rYWAmAc6rTCiH
SNeCSFGgSBU3fnKOsl4fgZRaAZeKz0ER6D+BfhwGFAvs9IVdEAPS+GMEut3Nt5HHYBo2ywyFel7L
sG+UiArFY1rfcMoFEgKuL7QZ1vQdbfaTnqeAcVINpEr1hPJqS9FGQep6saEE5m1QXIeya5vu8i+O
G3F8l0x7qfTBpKb1R2JR+uvt6eXoFZaUhnPtycX8RzkZKLkqBw2IliPysmpiE7TVtUJ/pzk4nG6x
bVO/Ei5VZFuXutccoJt8qT6tVt1l+YFWZFIZnp0mp4+bt3/Sm9Wr5lXloVhSVBemX92pq7fxWMS2
mq0Pk3Va98QMV75kEZmDiqchsHsbdE9ET7VVUycsJB/PKsPyz6VUmIYnx4n33yguPDS5lMqzAoam
c3RrRYeH5BD+XxeRov3R8W+KgJZmTaEbcgRIuTf/SbmTb+cnZ3y1oJ6OE133Xh9+qY8Gztrxi5aP
DhuCkuKQC7z4Mio2698q9ad//oxLT+taVOjLaROgYah6xRdi4U1n0Qea+3daGCMkixZsdfdT8vCU
dil+Iscyl8Q4P/8sPDhJ4gVVShnh8fHnLVDBSvzaQicvbUMxUzCt1O2P7Q8gIvNQ3aOcJuMNqm+n
evwHY8WUolOxzNrgHkCaCWpC4nQO4lM8oUl7jVIc+LlpiHksXyq/MJMR2y1HFve2mnTcnlBh+GLv
y8GBNBDwvhCYQ5qBp3ziFrqCEpYVXdyZUbCg8J+41YMLpZCtHePkCOG6fd8tW+qveS4s5L5Rfym+
eJlm7HTFbKzmYgu8NSf7xvaW7vM14pxcBQwmjoiDhY/Bj6ATA5d0qnok70LdAHwOb/1GZVj/dj9b
GE26QPfRpCLd5fFc2mBwLu+VNW6G5dqw5QdtLmOlFBNWQ5Elebl8qdHbmFaF4nG1TwuVdHRNd7ww
PB98dcvgi7n5/X0QMFIv8gmNGgBTMK2TcUrCWK20i+aRHyACoEmfMZXZPmXUjzmG5S+R5XeP0kE0
Uut4TNrT2ja6W9CJ2TI3h5QunaOwpqg5FXM8ddxv6kzpNErYkOSBk1ACvxjcNoPpbTC6Di61wVp/
fzlc1Qb1E8xidn5F4d6LFMBX/uvVofbe5l4dQu/ilIpK19zQXVPSKo3ComCnZEaLDC359FUX2Gvs
Thf3FsKqnjw4WKB4O7lzaSziIPHcIIrvg3tgjWDjX+fdEnGIMJV59xb+GeiqWe/d6+k4hzeBdlyW
AdqRFEI5DdrKDD4ZHo6Dy3FQSvoK7+s4UJ7U3dNR1x8s6Uo29x/bUisifAYv3MNP4HVqUAe4bGwy
QoJXbM7Yl5ubXP18u4GAxIe/XJZV8hdLcfrVYy7RC496q5xEF3jb4rSQIvUaGyVBCvmnPNdYFWe/
T9f+QQTGPiVQtXy6PmP83YDgpZn93APAjPvrE8Jht3joxvXOaRmUxgFCgtPTOL9cHk7PMEilb8XG
XDJh4PFOt60VN+2pVadHMSAwM1qEE0Pp3C7kKy62LRikeXozomvUi/3ELiU1ZdKJXzn3fE5OPY51
+rZgRr0bGHwObjlL7yGBbx7kFirtqn3GNyNw8OHbp1c0Mo7aah4+rNU8fFin72Xa2ZtmywkPaZ2z
+CSZOzB96tjzB1iVz7WMvdYu7jAOcFeuvx4HZw2Eto0I8fWW2TZ1x71AsW69BS/P481w/QMQEh+9
KDogK3S2Yzl7disAcsGX/XXzKp1RvF3QMZbPbTrGERWGHJZZOsvXWdMv215k5/T9+Sjqn4t9eVtk
Mcw/d7XFLgoblHXZ90/7/nZGKqhGMlIZn4bRfDhOBpvXHVFGCGkh5Ii+3KepZa1Oa0b3ohtZnfRK
nRo1xh4L/J+K+Dpvb89BQkxI/E9FPD23rfG5PfHtntpEIRcSDuajWXAhyXQ5z/r3TBdqIIuqhiBo
NOrovU5PpDmK9m/KkcpG+jERW0ivsOJS+6Jr1zqfM29r241X9apDaLFue+Pdd4D3Rd+fZDwa17/I
IV8IMp51Rh0bg7dfUn8ad/fv3s63oS2/eknVJZdlVjzwSGYwm+daxhW5QNT8zxjpAHA3Rtaxxhxv
GwDQFuKboQ233/gJK1onkKqbEVUzUBvw/zMq6AN6kcAu6kdUglvByTmW856xkXpDDEItYmgurrBE
ndMkkP1Wmr5KbjgsM7B5THxsS1wI1jyNwiD5jEKACY6Wl7MA+2MDXFG3M9EWEnEwChDJ8df2n5i2
f9SxPerJGn1FCxEEAWgZOi2943sgkGIZwhp/ioZAHWbSse4tGvNGLRqgTC+3Y9IBSePaGGHl7zuu
SP3WYRWNbh2O4nGtM+VIjjtL9qc4LKAjLZLK560NMR1gRBDdOryzz7v1i54phwQSqrj6Lj3dbfAJ
BffaMsq4xbZ56VbYvs0+NYNmyzZrp234mIiZaxhS8hQxmXgdG4x6Hd9no8mzb9WzboEroirq22py
/ESdYom/pDccq2Oj/Lh7pbwmuzY1PGsY5DY3TrftjJKCrLCpd/YvKcf8fk4u/RbLy3zV/3bUmtNG
f5mUs6JdSxdKF49bLfr+VHwi9z0QLK/SsXSh/6hj9/uyuAtjxte5cANYsoGh/crZuf9lPDRGThA2
JHCSLSj5XzevhbLHWTxNVnNi/K/lCqR3/ql3dw8qKH6dh37r3SenDGKP+OeQWHwaO6h7XC0wWd3w
6JsW3eR7oOK5aeKMU8I8bdaJdwGopxumPLHcS8ywumg/67++GLkYvPAB+aFDC5NKr9wy+bFUYXdd
/OQtTEA+9Av/CidOQbPmgz65SI18COQg6uY2lzYBpIkKT6A+qT7jPEfyR78n+wdkx1MgSfIVrX+U
vOrnwedrhKL8kr3A+xw1zH58Ly69Vf1aWb8a9YSp+z/1hinUaB+McoYKtUd8Nrhl40qS6tiLAj5j
mU0Hp2agb8O2nXITMcCa+55trFJOmY/rvyGMlEyOBd7RPjFzTz3Z6+nVd2Soo+5DNHLTGhxMvt9H
B+YGPOMuqNEBz/j91DL5fU6nAed7Mukpw7U31Yj5Yww+Oqs1PWnuWzfr+cfxhwfueHfFPcuzoadm
CduGL6oSq72INsGJNQd10DeSKOVeNrw3ZRZ6h3koyVC+FGRmEsFd8m8owTPlPcSJvPq9Hz3ebo/2
rTg9iEGopdVCmAkHGO8xLBP+hNmLRDtpuw9Ztx2I5+Kqw7xr9zpH6UIgKod7ks27nsAq+c8YoWcW
gRsEjZN3mLKzWzJt/fZJEDho85M3aPNTOyrzn4yLz/WhMxai6lGc3WywFpQJPy12OqQ0tyYPl+bP
O7yU71IpnGSvLtS9X5z4AMrBhO/Z5sexPNssObqXFVc6DNZVKKfcdm93LpGsRz2e+1lOyj0fe9Gi
p4sX17ughJNF9xIqJV6oHWuHo2J7QkVrkJ0HIkRMFdcAQAeDKsdgJO0iIfOlPbkItW/sGLwbDFbE
n/+RDSLtSmkXCpQ2tgGwAdfX+BzYBha2wdbA9dLgIYbf2YQO3jVfx01vscaCTKdG97NsvMuSWUCh
V2ZZicvA9L6Wxkb3/rWQrkkwSEsKzRk10r4/DktwQTv5WNEhOds3Sk+rU6ceZQUm6matjUFzgmcP
5KGb45It08cUpxFBdtLsXV/Yx6y7d+yoJMztYxM0hI3GhO+zZQHxaY7NkfcQ+Sqt0x8PwLh5Icgd
LOmaSPmn7Z0Z1Fxve/4+k9YYMXy0/2UWCI2oeVbTyiakFqzPIbUgKYbLo8cptYCgHxHe4Fu3pTF/
qWTt8rsOvmAAogmMSg17/kzrPugpfBp8qcG4tXzAoAp1G904kAo3pd55IKFg34k2D7VoWN0NR/Us
bukbN4E1ogPEVlbZoyFli4RXqHOcdONLdz3tLae9Ra03q/WWzgq44OqyTlWeTLlDQeQuBmbQ8D5r
6orHSRezBl/EzKug5B7Mihf9tYW8ylG6GmHnZmt2u2p2otfPJcz0LpeoWTsPk+pwdXrYzlt1ISkx
Sm22nmdU1ed1czXRzf9bQymjQg2VC96mcxSWpii9e5YK7SnZXNPEs2aE3FmUQ9dtUg5dN7apMQsV
wB4gFwVzpuuUbHp7lhXtvubcUSjpjWY0i73qrD+60K7rpp1ejYXNhHXS1kGGqx81w0+H+VCftOdD
o/HLoDLqax2tNIly0dPmdfqcnIKMwNoX09uBIm9Wa+jWjX+V5yAssqFDSOR6Tikf1gnnAuSi1pkc
OudFWEgvMWKNiNOQ0Hhd9hajbuHQvdQ7k2MnLunAZ8Vpp3bBxOoWL7oAvWQr/a85b09gkozYNiQU
eXSqVlu5o9Wmgah7qNum1VYqh+7hXfa9dAEkPjWI+KoeL/ddLS3VAo98YxsGgc9L4U21t78gboMr
C7Nulp/szsVpfwGAVeqeV0ZjyOazYASDsbXtaoIkdvOgAzZCY0CxfSXcDlw2HaFsxUjrE7jUzLTt
EHHDnu+Byu99IYBzDfDwNSTTWBjH5l9BqfVDx8NZPO89zCPa/mx/EOT1b0aKYW2eNr6GJYMMFfcd
htqO49fQJBMx5VULcWEk+nXnUFPt7w6D0WywFGk5D8CGhNgWRCxmfuG/6kicyPZSPFGIHHCmzdoP
FVtt34GBQQ/06Nz0HU6ZE3m56NC+/npHUIwaaKHjcRh56e2/k/No9D2R9NgTLYM+y6YY/Tqmu0/9
hItKLTE/ZW/TtPoLM75vXJ5wSuit93Y+p5eadESdkHLoDCYsUCIV6mkhB58aZN0TqVZuMWF88w69
0OKTCxQ3XCWI+tspv6gTtz/IrjU2bKTmpjZSPXN76fV9e3uK322p/zbpXdKyjlSs8GuD9XaIZeyv
dgEL2vdhb/US8iryEjI7ZBW3vdJGq/LxdKxg35T/JWIG5GPvMo2zGu+GFkieAyN0g8YNFSoEwRj2
WyMen2oYLlsaezYtQw6YpRyj42wP9XJgCrjkEJ2co3MAIloAVWfTfXCDF8oNYtVxc/VM46/+OL8r
FlQIU06TeS/UwcJOG4r70pDyyiq+1IWjPgOlqKJypZ8srB9qfg0xQrZ730pPzId0Vz2YGc7i4R7G
7Pawhab6ehew/X+vY8hgk1VYCuxkkofKX/rOthIiifiy2VZrP1AkXQxdqqSXG9SA31VHblTLhT9o
mH2uGqoYrSOq7lk5fY++V9qH3YCQEl1xyBsHGgH+7ey8JiPo4f2KlVSd+Q0/p9+bXQEMN40plmS7
/OLDjrYNz+LQAeqI0v9yajpWO+WcqUuqrdVn7SXujtLD8iN+cQQvvuznXulKzw7fQ5D4z97WSbv2
Ve17aABTKH1ZMFWcob8Gj/9Fk00wSHBWeuonr35xzLxr5HypML//pJITWxM/hjH2tXF9vJeOqkdH
TS3De5CgLEF3/nTyha3v0iTL4yOkxYgvGWgI/kIQYmCRvJVFkBCG++BD21/xFSVmnHy17JhJG+jj
f8tfZfiNeNnL5J2LJH4ZdXwv0OxwR5XhPzWBjl/918j38unTdwp0dSQ4kiFJcCzRQ4rIqfxaFL4q
cx0+HUFXnzKdaJTcZ+PaN313xSgVnq67J7dEc3WU3RO6LOoyv+KzPa1ey1MUjZDj4NeDhuTH4pV3
7c18hbeiNjVcC+LNhdfrqHOCREHci6mcqUwoEZGbJzgEP+kmSvhfYbZV/kqjffzp0BBhZvSuH3RX
149DEHPmn8Xp7rM5yDu7PlIiyVFZaMIi4NUyCgVDiFE1zAwcbY0fhAGC2/jejfmUm+XZwLsSLr8C
1kw75EX536jvOA+UG4ibqe0q1Xs1/r4jj07FbH3KlpNss84OrFpU9VUq2bQM6zVOYUUXsXNroyZm
hyi4ffb90qTFKqtWmfbdDO7SngPfrBq3b2tB8FloQ9XgUxqaqkk8VMWLm5ruQsJoibKF428SIO/1
WpP0c9QAGUERrsQBMoLLDDJyhlErZqd1VsLdmfh64c0CIrXzvSy1+Cp68YE5sRyHxtr8fxpremtG
8VblHHprZeN33Rx07Vb1LdBM+b0MvBDGdIwYdGj1ea1MwdQqWj75mpzb8602DxiGhKnGSjO9iT1h
Pj/L59Km00bTtTCWxx51Tp7zUrf/xVnV+cLPaVwPheFpnikIQ92805ZpTFypBl6CdeclQCYolC2F
slWldN2GWvk2y9TKJ+mUB8EyoVw2yd4RzSft+kZkR2o2XeMDqLfUy1b5SuccuKCVjwOHwOQ7k2qd
qE/6+ZognW+ELsYLuh3H7VJj2S+cszEDwcf5ll5vqTg1S4YSkAKKgkwvBwgUhXO+ZHo5QCS/AwNY
83X+Y/qj0pwtO/Eoi9bZeJo1B4vf+9vDGSFaDOeOAc85T/hd7/B9P1h8vlarHa+v3rwcsjFOowBt
kqRz2YXNXyvzgKV+6wGNm6HpaZK4bQ8hcPC1/DiahgAiph8DBwd8mZO168P4Fqw/+/XjcU0/3oqe
uQfyhs5m3omTjv12O/D74m1pqzDDb5W0QGR1e5xvAgoBFhifHcN7PljL0b5iL/X3437t2Nste4dl
b8+jU+9cCp3VspN8Lw2jP5W2GZykBvq94/avfm8lsMWP+VkZBnTNf+QdmibZjOFFuCLrDvwd48BC
7ykctUdtryEdH4MWryyndA0wgmt7W85a53iuszjtB3phtUfT8nB5wkU6p8TzYW/seX3+CsMkJB/B
Rxpji5CpeNsP/MHii9HI/v0sGzU0pu4uO10mAhoWa1aqPI/ERTa3Ic4zull9ByVvjF4mlXRPrUez
rRRLXT0FiUQJUTwy7HQIM6dftdzi8PvQEyZy6Mk3uH4o+EK1980+sX3nhL93tugXfcTKmH9cLj/A
ncvFDrb4Tg1YexGfcTeCnXIjmH7R873RRcpzpMOSdsz3l3PKcJ5ni1710KvRPR4Cp2zz+zptmDmm
tHTUjPVbgELTMoJCa2neXH59/iAqvEvR6Qrp0Gv5SlZh5qSiIfiRJIarjOtFMId2pCbMqXUVje5T
iAIowRvtWxMC9cCtq3gyql57RtHpbouEmxokLxGCGmWOvio3Fep3ED+N1t0JUdC5u6x059vedNs7
THq3a29L8J6z6w5neoKwgA5HpXwxJL4k54ZH3zHZGfl+TL4q7ul92GWOPPF/OcBQwEudNrulwfiH
UW7M72ZrXEneaWzG2jtfrrvm9cvB/Lc5+r3birVrHTfNTvwwvr6tO+M3M6LLF6U87/ctVGHHTWcv
IeoCNt4tgliMgfYgnkvkC+tuMQaaa1bZTcVSok0gh417i3MXUaz+s9Yf/zg8j98P0yD42Ey6h1zw
cc01H7VEgdMvzPsxdb++vY49f6TodwrFbB41J+fheDlMTsMqvcBiWEkMgAa7NXDJoDzqbwp9PQG6
nsmlV4qQwZqm6Zruo07pGH5SGhwvNiqay1m8VLMkizr83KuV3MOw9nLrhXZdm4WXszm+xmxz/Fom
apAyDLqlirykG/N3vNMe2czoT3F4fubtX6DQLCDTmnuAAjZwXb6X8XcHRE/1i7r72W/ef38m3rbU
XIRdlkk9eO1rmC32ol1rZnVZrMdQnl3IyU2hcz10SrXWt9tvo6Mac9s6RCb6nUqtdRSmsf75//F7
wHvu/J6IxorrIBB8ZkoZgRkPCgU2/aqTSXtDr6ttalxQ+KVXeISsCr4ZDVQLnKz2uKXmT0Kkzy3+
qQWpfadtrG3qKFJWcBYyeXGzOeVgB8fI2/OahHa4yIWyvAWFaldl7KTgmGAZBiBvrmUvt/8Fh6yd
G24GRfOnwPKPCZu7ooaNAZfQO2l0NbgPT5vzw/1ps9eg6NlrbDTI5chuj+Ov/ySBsfmD+hsHJ59B
3MtxFbmJ8YOXOLZNVA3BUbVLH0lwdGxqBH2abt4xVkiEMFbWhtb1N5RVFRyHUfDS2uql5gutbztt
3Wl9Cyg7vk7ZqRq8q0Czv0LZMxBRHRc5sek6Qhfp8AunWEugQn4RNE3u7+O2t9/2Jjejt36ckDP2
C8X+/hDu70Oxvyn2QZAiLeNCsz7rV6yoM/HQuAnTGllBTuEr6QK/1QtpQoFcS6en1CY/PhGBNCpP
1GjxundVT5a6gVpd7Lj5afiWKwPjRoskDSN9N2tPeAz0sN9OK4Nr4lLCvYZ9nUYMHeD8XOoWnmLR
WVE2LmcrKomn4nDeqDrCx8HsuZQv+Lhpnegb7ALUU5d0a09aqrWysqbFLHACCocMKAAR+oIVvepX
KVrpMpszeDPHXDERB1O9wD2Ok1bZIaEeuNCg0MV5p0bXje/bA0W4pWciTrSgawAe1LK4efxMfmuz
HXftvSGY1JJt6ni4o9uiJttLirfpaE0KZ9jUB5FUgHLn/1F1Z8tpLNkagJ+ICIqp4JZ5FJIl2bJu
iG28VcwzFPD058vC7e4TkUG7ty0BVVkr1/APp/fc8ml9Qe4Yn8rIHePTebw7j9PFeHYebxHoS0+X
0lPt1CzCjSlidUOOg9O1/xAAr+XCpYTiK/aWv05ZpjRD9do2d6RXkA3zIoTsqPKeclp5P5InqCe/
avPmBJMwbhTpmyXNU9K88oT6TMqDaDy/1aPxDGeIY0HTIhvSPE2L48pnMQki4RYRje8VsoqbXoSh
gScC7YVGfskkyjfdVdItIOKWKOjV5cpUrGZBBz2JWiFx4w3pDvMb/edWGEvdNDqtwrVlLXEyGByK
UOV6M4/igIWnmIBczz7wwvdB3Kh092SrwZIW/fmGgVIjZdpXr81bUbF5kAY0KkxLzAWurRxZBaDk
A3ZmvRmN/fmC6MQfa7wVHa/1ykpHnP1gN9clMooFAlyhU5NAaFARDMzggizmg4iJHn69+JoXhI79
GfyR7NnfnmGdJ4EufJbNAJsokiUhLE//Tba9amlcKo3j03h/b9Z6bt5lMThX+vtK/3LtczyMGhCx
0u0Jfv+2UXHmbXqQ4Bilue7BdYWWg74DmzM/OXkrBkPDGAmM0+J8sMv1SoXeijy+efXrUv5VMkhT
2nTcv8n+19aGSB2CJBbbMeY1EycaWaN7VG9eDZiiepGFNLkMV+p1xgR4F8K+5asK+38jv+A/MYYi
1VW0e5wkTgzLWTEb5ozxTYw+XJTKZ15LiXJj2lym3qB5j5p/RVbipGXhTlvkVUraP3RWgiw4ffhN
0tniT5jVqq1MWs+d0ffmbtrcdqPfTrAcd9OMsz2LmhvuxDoEM1ZXz9G5vpQabpvO1dV26Fy9EGv6
RWFVlRFT/yH9o0bfd874dAsm4G2VRUlxwQIOL4K2Jn2fbf/uDG4gjYsyya+g7Q/3f27FxuZKJKP+
Tw/HMdPPOUzvY992HvXtzsPuxQl5LguMw4ksfjI6bp9qtydS5nQ/GUVni1C+lcCqB+l6Xf6glX+/
OR465PBppReoE3dQUr8mMElxM9mY1od1mLWWm9ZpFhbRmKg9SrXntHKQkuQSdQJZHbT0k35Y1Bnl
DxByzXje9Cx7ogufADjN6NV5/7hRPrVVYb14c7OOfs50j7hODcT9eeW3uh8mtBwlNeiEtOyzn8j7
r16Lmm5UTO8Amb3CwvPWW+d7PIr7x2W3VqWa1b2FXnJ3RyJwGQS9Z5Mgd0NIHoW/Kttfd45Rh8D5
ERFg1iwymDsNZ6C51YZ1pdGuF5ULa1VuHeH6jedJpX8ron/TJ8YRhxo31BQ75m3waLYaxZ/HDM38
wBc7Luhw8bkaeDAuc8Vf/4rIlNTnv4gKCR1AxAKd5eKsPi58HWHgtO7UtTxCB6uPveK/1vL88ID4
UVorY9oT8zWKyHwjIKZRVjMks1OJ+YSh4K8/FhX8bSYhwMIuw0bXLo3IBHSnuRwytALVRfarhjSf
+rOUDDb8ADtOwVnd8xTC0gSGPNcW5qq3brnS3d57+3uvsO4cmteAd/hv5Noe2rVru1Tipd2OYd3S
5m+B8W9svPyUJzoDDY0eT3rNfMNAlioO2SV4uM34Vq5zGmxFzzJOUG/uEPNNyKzvKZXiTpUmS8gC
pYj2yyNFHAgHPnVIE+V/GNxZLljRMvYsShf7WzQnsSCCdeeg1c9H/WI6iNV55oWaMtl9poCwrecK
BubhCFl+HTQUPwr/32dCmNimzYimkT+wFo+lmq1cEmLEbNY6fyVMB2gkFYYRJ73EtEjcoL5/0wc6
DUtaMSQWSC2dh9FyuD4Pz/HgBubNVdzNZdCsRVN//M49yBzjMTIa6+ZpP7IZ14W+6ocOVPhSYY1s
jdKqFbHFwdAKyll3Z2J2/lUyzawt/hq5rGOQ8bcYGJQyJf8NvFGQiqhf2+evWtQ8x80cKmHMuSw8
1hKIe8JjG3KrvZuuF93CrXuvkCvqHWdwSa3CS/TquL1y4Tm0y3QyIF3ALTrG657cQthLpdiMt/nh
frh+wqwYa7l41ykcyJdbYlu4hFbZcAG1il4qpVQTB7AMrRmaUz48wrIJnZ54toQYa50tYhR0qfYQ
dfQ5RZxs0bSnSlH0PBP1tbcHB2OgYv+/1FvC1nhWGlvr7prbY9rJ6WdpECZB8aNUDHIfp2PHPWmU
jdV3o81ktOZqcH9a6afgW7YkVrwjrGW26GSUXwUq90SSYbuR2htR5qgO97fhGiyQTTOpB/IJMLt1
BAcrhZ9+yi/s3RZLHKuSNY5K5BtKoXHkQZELCQbzX9tZO/p9rPGfCMeKnKO0b1eYiebajsy8D193
5D+kxMiAcOpwrnMbSd3YD0Ygm5juv4QVV6IXkaw99JJ8LydlFAUjQrCD7XZQqgQ7jqURjTA7hLSj
7yDa1qUEZ1Q45huGLL75f3bIjOFvtkNuX/QgjNxzMhoKlvU8GfNCP8r1q4hF5/5OCwcfcdVPIhVY
bxn1csfe7OeO98KxeSepw6e3m2ehMulUC8GsIb/tVCqQp7DUT+nT4pPEZ2gFMuRC48kkPg//I+6Z
MHr5UctUTVMIPb4vlED9+xK1nmVoHdqxpIer9YIJ3rZ32/Ywn+5pb0dE9ZddlbUdg4l4tnZpi3/S
Kv2z9BxnWu6fuZSByGAFg30cVI6DWjS4m1X+iwwkNVo1Ipp70WCzGKwr/d21v7n2z6Snssx2hkeJ
j967TEKNzNHGq/NO6EY7IXRnTl74JIayJPbfWk/CemR9eVCiUrssoApTBL8cRy2XftKdFIKtEB7K
uhR4KE7+NNEHai6IJSSBcyJjVkmorAWF5vfJv3m26kYTWfpxmE7ePZGyJtHRA+mVcY7tep1+DM64
x/SZ005h16kcJV2N5Jfjp/rnBNIueA/JV10NT3uJMXOFXFuPnF5l0V8AhX2i5hmsf1VGp+kJuN7E
kP2u5MAQzCAOJItOzXCHXJYOZudO5WVdGewl2TUeOXVyZ7xkJjetfsATGqjta6CLtXnwzI/t4o3h
YXBniW/BoCXndSqEArttOoMFOTDzVv2HRmxuEbdAFnRklkrxXWtONbzWLP52qQ6g7vx85zDKzfvv
W74lIU9fHq0J8ar6fl70g+3NqlUFxNAx4/X44kXw5EzG+Vc0+9xVx9GrS+h08LhXRi00TwJFOU6l
v9fPUKnHjOlZCuhUbm6gqXFm6LaGYqgreJfFP25uBJut+wYhxiVo7H9WIEw/dM+XdBmlo9lKwZQz
WOqZACp8pgZ41j1n3daN/p38AqQAoUDzqp2bfNx4Co4LxOFYKba2h9a6GFZ+0c5BjJizfDdGmQzz
P+GcoJ3Wtu6PdPeJmok7feZmbkwID1lk1Go4BlwlQIAKwpAqJG6Nxdeljz2Zey+9ArlREGGFyxug
/hj8QOeuGsZmep3xjagE41WALD9WeD2hP6B3zntpHLTQtWNnrGXgxaIAh5wtu4VDgIiBQ9Kdr5UJ
c+t3anYmzEKWZN0DWbCYmY4/nHOB1YPrBuxFLTAFt2/ItmkgCsJ9l22RY6DaWgtmK+WWpb0zyTo8
q21Lewd0eUYx5ph1z/c/N7pRujT7ZiEf0Mt5hPiciS5BhP+ib/auoTQEAGcPUOLlMUiguWwZJOwg
LQjg5ev3tMsPg2VZ6Cli+Py7o7nzdKF9cNYffaqVnmbLp+35KV48FRdP5/JoXx6d4iHAzUt6HQ5y
vyeUgvBnfh+vwzuCBs2RXWgrFGqBipYz47nZzBWDADS4bDMrHPXYtAsUd7fnff6NCILqpptb/cxB
mizbXuVE+ZeTkd3LLvqewJpn9aGHf8F2+stps4tbuTOuFv+uEwwRToZ4pU0BU6jofK8s6yu1muq/
ffZIf5Xz/3pQRBXPSg366hrOniOtOeyMYOLTkmQlzI3wx9edj2u1Uzx0j1/N3/OmiJqjbzBO9q3a
pTXBI9q1yv6Q1FGjO+cTIfkhB4R7NNAr2B5DRJ0B9Oonbt9NV3aUAN26W/BPk8xa4YT84YNroeRj
mMu2CcrdpqcpIk2d7j48tdIQS5kn4pVxhfdBUlOlt5Z5KJbjoKgp58rb7B+3GU5hPTSTgfqaUSKJ
6yHOLeb9/L6/ufc5Q2iilk6DA1ENOLPW/tLa4Q9lg8jqm+l2LuCfT8dB6khQMl/7FPRBME/FXmnS
LXBq8/0XBtSQqR0gTxQUUMb4/o5ZccNyJhWTqcWY8R5l2dIp2NuWier+D9hg3kOv2DevGM+XsOLP
1dfm6/lfuFJG90g83mlX7BULXHUw2TppsT77AfoKquuVkkL6HORTMpKNh9sinOJBzb0jy6/PvdK8
s/j1YHE/kKCP0edfBCVhfIsXNzT5DCBRP5vlTRrUa3BUzPp3X7dpmILvusQ86LbkUOIx9s9z8DCD
i1wv9z2j8ifDXXdxBtmCjIRW1mt5/l8Ku1F4XDNuvQi234EqJ+3i56R9q5KYqdXPlWCMy5I7egnt
21HpzfgcMxE3hdgyAOXV/LhDtjDIHX49BJAM8YFcEB4ZtfMTGSZcc4OhAMlvKg9Clqh379T3xIkX
TUpXhvTCpBG9+bw1bwD9xO3oKYTK59LbmrxuHhuhXpz92E5hCbBfJqojKhmd0muAgrpM7hLBH5fJ
gk5E8/mv4H1lTsuk1PyXwtBi1yr9tiXM3SuK+Dz0RtD+IOOksayrvJ2eE2q2bC56RBh3rc0PMKAd
QnGpg0OH6AOOHgd7DBCD1Q9iSVDEhtqRDlramNLQwNgkmKIRzchjxx53/K1GPCXXu2nPlz5vP1ek
jzK8kVvOgR3uwF3PvyJN5b5fTXQ/TtKQnY1BskFM0vk5h7dzhkS/DhS+C3+A+VTU7r+S+nb5vFw+
Ly7PkxIdt8bl3iR+Po4uplz9+5FMa2NLPpn1g+CWG0wy4kApGpwXgThwqPQ9ONE2oKWuxV5tLW2F
mSjb0EX44jpHCKLRu4w1No1bGXfQ3QdC/7uvHV2Pc8vWdmYBEXmFqA2yhfHo2L6NqQ1oxEMLz4e+
zBzope4BJKBVaFi+sgsO3WDf5orMywMdjAZQhsdyZU4gyxmcOH6fR82kU3p7cGNd5tKbXZtJNqKV
udT51zKVgWSY2VcsvtJK1w4hwvzYjbYi2UYonnferbCwHvpr20BvBsHn35nhgbZCHRnTbrMx7SQT
KgC5Btan1gzYtFbA9dYf+g/XgL8vxZ2DQq3SLXkn3tEk1gKywnm7+0JLo3B0pxxMJ5i6lJYJyBFm
mkvE6e4cxECOpKJgpiDoUE9y/d2+cRwSJ5n6fEA+eq4q67gBBQUdZbL48GMw8ayNbmPnv9HGwhR2
YsAGQlQWX4CuJsH6pGzblZhGgDaGyQaIcdrOfQJwPXQWYMyKnJS+SMXWzJACRht1cgvHsu6kp06c
79Buottx/mChQ1ym8cBt3DPVa9TRtHP7vanBbFyvrfzrw68GMPyRhJTYJdTtgtw7aJIR8S7q7zaD
NEUVCfjgHQHLfyrj3OfyELT9HxCii25gGlBEE4cFLBHtZT4sysuYvH9KoRzuPJgxt35WYpyFHjIP
yQSSLpNXNNtPeqn5zDckRXzAQJ3SlaGkKmiK2YKmD/IQ+xI0CVI9xL7cHUA2d8etKQhXGR/O7HWh
zaTHlGuZpFamO325FcJbozB2lWlwznUtCiB4jWIH3xVNY0vNIRvXG+Msc0HZgUILTrfcyhj/fPqj
+MBxCqgZ2NVPnoZltksZGuXGsmA5PGF/mcPfBrtd4Jxfi/0JLQim6yDOk3rUiv65kGfM1mNsc7D5
L2ExjtAGv7fLy15MaJQtB+YUskywaa+tuudJZwJJsu3M4nbxxFJOVtW+7NuRYQNPt3vncu/EuqHq
0XqO4QA1KYbc90551o1Qw6v1Pk7Xno35rMc94jLvR3d+WYP7tYH/9wOYWCYcg91lDvbFzDLiJK8p
Nx3ZVYKdE/OFPyUi+zrFpKqSWUQeCFWdmflFMIuwFnhHk2Au+7CV9Tr7d7avGxNFGLc5qkTdy0X/
oLtIgroDXQcurnOokGrmzsoYYIcsqfip5yot/dn7b1arqrJkNvZ6J0YDtl40eqzn97+86q3tGWXV
TvX85+ZjS8Hpa6UBfQj1SNrXBz+xXADOS3rbLa8ODO/eJu2FfErHgJt197gNptesfSNY+iSYXl+S
bnTtcPaF7kBDWQTn67W+Ms7HCYRbX1ByuchmVo+BhcajgQVxhEXa0J5dsovNll59kLF+tGZjniAa
bg3o4Fs/d+2vd/1r0p/v+hMMq6J+a4MnbbmRnwxy8zAyrpbDyDg+98pU0jnjwkm/6f09fn/+qfR0
dPStewZj2ns0G+6/o9+nn6WnMDIo90863YXeft0L4tpz4yC151J00Z/7GGx/Gdks9x0rpyNoRqsW
68yTsAS0zSYEtIcaHmkj+IMHBIG+Cfu+tLnejaPJ0zb/RGoFphvulEv9hs5KaXhb8f0aJLNBvBbB
OGN1a3P7OoFVu3UrhEaQQQ/9eRH/Aat3sOOXvR8uN5huo8XqaX/5MxebLMaFe5OyUa5xwhmsDjeF
gRSoB/eQA2AK/aHtbRjHIe09bYcaCZdosJY+1vNFhuF9khdl//6sw9ojW8Hzd/nDjoqeb6Q6dYDj
djl0VXdZw/gxbqIpa9y0S5pK/8SJ09x9PBq7OnH+iOBAj3zeu9CvQiEVMJCe6MCEWkCrgclrVecB
BYxUECZxob6Csu5XONVF/Zo6XygnTJ4O/OEIS1MZbPRRKvXlvVHqa4w/CnU+q+VVe39sH+FTQUj4
ZK/aTE0X2boi5hK80e0EQiu3bvdWdGoV7q1KsEJHD6vPu0XKClrWKntSGxFB3Awmld+2bqoNxycb
Vixsx0OTnGxAE8TP60u7nNbLP/OD3ftuOdjG/dVykDnfDJjeTFARVR1UDC6j4mVk6tuwG++QXJ10
FiBtif4fv5mkHSXto2rICH8VqAemoZdsGlpI2+V9mICynTwiCQSsBtMbq1Lq1lKTQ0bbvYtkeBta
TKziLmnAaCyXDUUlNvxCPjSuZIO1W8BRjeNFS0+wcHra0cVL6pdrp7ocba/D9WRQzIdZWenQiJGL
6/oxCCT6TbLDobsbwpaYNaNzmwUsHjc6BMGTMbr1j3HAtvj6i+VgHvcNvH19M+9SpR/bTSZIvKh/
6pf4HwJ81LK3w+rkz767po2CeWy+bg56uP55riYxRVsXJUS0rSHeQlxrRb/XoUddJ3tyjtv338mX
YlEj3hIgwDUsnUmeKxlsY/J++Fh+MXAIQ0ykb7kDBDRgZ6sySkvtG118yGjPOU8O51u4z6HujGRB
r4+A4/ed2gAG+dDQEhkTwpdmpZ/fTdg0p9WnJqumE/7jXivNz4moVnHZtowidNTOWqLTeRUFeRSm
XSqJ7VN++6SzW6g9re/jguY0BOm8UjcfYuF7/EHe5qaJtKNy39KqfQD8FKIPgJ+xdYFyACLb72tC
1DTBQGpGv5PSyC0L5SibSsDdTX19azgHhgeHx6QbM7/JIt2tNii+GcWc82EIU3m/jjPQy2Ocobmu
Y0I4+4NxMg5SS6J9QtSh2t0+TRPJiWkleQ9XImuxwao7RGaQzi1luPEvmNf49mIgOHeWSApH9/H1
eXZqVgnyJhRym4UwKFyXPookIAu9hZGsyhBbc2oMrSEZWmHSMHdgLNrebpCVrVsn/1K6ifH9dcRE
G0wDj4EjWjuHAXprCyD3qXG1IScRek23VMdwASCZby+xwEj45MIRaE5pYKHridEanNL1M7ebriZd
UlF9/8yTCH4zBCYwtC5Dqo4umCnx0CzZIJQz+mIbDMp1LR6D+XRd57jwtwVAPts1P1zDVJnXwi3f
OS+6G8RSrFK0z8Mf0+hk3zg1o2mpc/0JR0YGpZg1UdVcP/U80xdtlfTle/S8jDBAuwXmDm4ZNvmu
Y7tPyEm4F3EYV3mDwqh0rJtizTXPjV5GDmvAqs13e9JlO5Yl9M4srcQOf+0VIB9ytrGwvDDqXyZh
BKUpel3o+QzX0jDTH6kfiUGon+Aq3a0uesk3MtwJovil/rIyUDRLJLXIxMbUYNFKfoH3q/9M4ens
A562KdzO/lyi0B9pgak4eB8C4z5smYDAu2P0/hopWgFgJdiL7rXS3dXq66/UJ/6PNUU6awyi1+q7
HbzvCsowXt7wccGi0IsqKe53YSBnWq9DvJoPC59X6F8ZLp+IhkGUp17PyQhq1oN1p26wbM96xbfC
iPAAN4mUE0h9vXutvP8FdWw+OL9Er/o2fsejZa17Y6n/9IG0cjfNwsiP2dSH8f3Vh7u/6oIlX2LD
/OswH7roxlV6U2aINPhnLFpajo/rGGoz6VoTDXQ8WFwmOVGWFu1YGEQY323b6sWm5eHhqK02ar81
ls3fC2wnEHv9p5ZDl7kMpE82q9V/lzUV7vUXqCDt/j3XTl9URZqhAOUup5/a/rZVNuY2uLQxwDf2
wO4aJh++o7OZ8qwMiwxl1DfwNu4+fJgnWaBsOdydbIIJ0GBiZlaW/HP9OMh1G3bUJTTc11/VTzlW
UuwdcFV802d2NObGsgB35R7T/6iX1r8n76Jp8XV7fveQ3sUmBWc2aTgehxv0b4yFl2hsdPoYZHnj
x3t7V8uc7vilRNGaonSc9fvK4+KVwmR9Jv6oX5zNKyiN5g7QPR2UjkM/Yqy+T0a7/eiYH6WsAtbN
ycumEKBJEofF247oZNT5cBgQRBj64ntlMbXk3mrxWR3ZPHaOlUCme6jN9w9tibK31L+8Hvv7zeCS
Dg6esO8e6Li3B1M99qNJX57CxP2sFy4adfJ5yIX6RNvBWDkvHC66J0aOVK7i7uEAK9CLebAsIQV4
RS4CpOpwa0dTA0mjL3OvxzKKfCxZD8CDmSTMw1/YAwgB17I5LaLW/BuS2oVl57J3Ztm57JVrBqOi
dwAz1OqleS+37/m0xewDS6+KNIa4DomnV2CbwS44XQwXjOMqA5YG1dxzhPXSKRyH+6+TYa6zafvk
JJuUeLa1oRbisdJ1tDqEUFfgbLHxHGzNabkwa+zx5M3gRG632ZLBEtMZt+goiYO6WTVPOqs4euSW
s95tDs2HVrIJC7mkdSda0eSpH79Mp209g2lXxbDbMqyF1IQ1rhEgbYPyAAEYSnI/SmSM6+CiBIK1
b1rrLxvN3X2cxHABplpwAbVTBxhkRnScOUk9KuGjBOhJmaXBP9VRaUemglxymNTXXm/9naqcrHRI
TGYkQ+fgkqHaIuBmPDpDEQ4wGJOwy6Z9Ye5uN+8DVlS15Q/bUpiZrrMofFt07QOd6qsJHiL7sm/f
2DSP2zC7Du6wRcAjZlMEVLNZrzHU30lUvhwmURAUZiFcpOk8ku+59w7VHvDdpdqbr/ppq9IBnQES
gpuBEzpuOmeyDtniy2NFWkeZNQ93HvnhdEaqLj2GPDk3ZdiUwxmLRvvZ6DwbFdZ8yTg9NUy4U4o4
JM7kqp1Suc3BqUjKFbwAKtMBSkKkTX66RHTxqHuCjdSeJ+0EwqWzO3VLq+5OAV7olAGqZ0yV2pt8
e7VpVxJIK3MGFIv2cd+uckrvnD+plO2/3UsNGjDGgkA4hgaHj/n3vaQNJnFRJSjdXd7ZW4UHaXcI
T42HvUJZHnIV+ubehcGJYg9bwODEcTjJJg6zZW9R7SJyYnFaK+Cbpu9WWPVLq/6BFKKDITOjry79
uXs6dS+nLtnCbSe+BLbspNLGliXmX9HU/KNgPVtS79DfDbLY57uMnh5ed3+lPNatYtsyZlYvl3sH
qvHN40jeYedIaSchtQ4ZbdwymyZGHWaGzjiHZkLsNGRzlY2scUft2RWl8hzGrWjO0gzbfVlizN1J
8yEv25JMBcq3fc1Y6t+lqBKE/I3Baw9mYnnvqbEu6atJ6Sd/mqMUQXjeTWUMhU81jSf1kSxcquP7
5YdfJZP1ur2P4PaMWIW76ud1amQbv9IXrOPPiYFKLkF+4eqHO3ElwASDCZgt0w/AljBlNeE/DXOF
4bnaoFU3NyoJkK0CZInNBMpckMH/QX7cESh4uX0cc6aZzdnb9ju02xbPjk9Y0jkKp2UE7QB4uySd
a7ZsQxvZwSmd7y/WxGXIo9fvH85qIXsy0inJCk7X4Br3PqCFDkILqLarEeCNs976axv1t5vBKR1U
yoMllOrHpTDc7Ef7/OhM9X4ySsiO7p6AEor3pzMDy/ZOXVrrVGC0WpMRoMNs1oR2LLUFLoE9fq2o
Ql7hVgydH9NnQDQYMftz36p+OttMfx5LTLtPHb7h2ArX1n/9C+6pvMQOTb/vXHd2zL+7D/Pv2+Wr
qrlQ+jhNIYMeo+7g0FaaepWKR4m0wXVtQfFc22J1egvrpq3XdudRGIxKyKIozE3l3WLDRgA2UEzS
IlghU8O1u/P+EpZ3eBRMaiYFk+EayJsF8lYR0xETt/VRcRxgQNlyRksRjmlYIbktj/c5n/wWTkBb
dL884h19l1xlGRbgLHaIrCNmidwAC/UtPyaLPlk9UjLR2E9URs19bWDXb1Qd1zb/Mr9MwqLQCoVX
8qUnZOeezXfnvQQSDNAflPVr/j05DifvpuSwmcLGI52ANZBOlF5w1IZXZUb4f0BA7sEjuVhXG4WO
3a2HmZ3iDqUD4auXxz84ftVe79PVIRxCMaBSGl4fW7c4jYoBcXXfI//IqlBABrobWG20MAqs1IMb
2m1NxACcsjJrAwlA2kTAOIrYiC4sN7v/ZH/KjHzj+hNK7vrzWHlRf2tAQGhrrGhbbQcy0Ijb2zwg
LuAJvIYauEGZMid54F7b8s8e1dQGnv3+Cj2ggLIOzYH6yoB2vp3qWsB3c6kJAG/Jyd9gegnJD7E/
sF9Px/prOXlOG+fNs1Dw2CpzlORS2Crbr++H6cK1aw02OZjlzvFGF6dbMSNyomX1GWr4KwTovvf3
p1f8kBsAyAJKqN8wlgO2LbbhPh22l6kdfM0wsGEHM2TSnD628sYFhOwoEG3r56+89nTmrrfMkfs1
CR6sLnVHo9fyfnSrNlbLYRUt4DScxwMYtxwH3HiwuqFSdasjtogfCRW4T28L1CwuOoIX6NOLrq0i
pImgp4/Z8LHVjpsnJUnp1i0wFNkbwfXKGWzvzqxoA7A02GYBrixxPA0XxSGEnbsO4vlW6vuqzeLY
23isq5/iTb4DoEgjn4WkCkxVMgC5398CKptlI4A0GlRXyUwN/GWx/mmPez68yjuBZ5lC7iAF50Np
1/z7jlt3KbgtragdH4jDebCehGK51W9NSSByOcolVSzsQi91UEz1zoJPIKPIKoIOFDPIRHUMyxzz
f0KUYh8yVCU6WqHu8gF7IluzBTz61ZFMpUpx4sf2y90R1WTLpZdYdbJrohY96tF9vrPXCMFE5dZm
+EMFzNX0tSetZvqiKtE+fHSRNFKtI8NUooZyoyxD1BqUWntbccwTrt+i8rq0VYcPqLlf7Chzv/LZ
33jYtQ7tmetU0jhw+DySaYN0Ob/HVnQyv/52W/fOhS6B3EqRbwolwnoKOAhGFJBEhYBGcm0rWnbt
g+gnRnaKFH1Y9qmQ/Z7EcC6Uj6JThWYVlndHhP9bOCcV44nGaGtThoLD+VE5Dq/GIcnoIBbwMuNo
Nhkdhud+QI2/C7iudUE4qJ+UyT6AIvPwEQr0L2hJbwTw4wKE+sbpXGV2AgjRvSPjqBMg6aQxoBR9
AE/tz5jGDKV8jgT5jlNtsugmywC2SxmLeF3Yr38gyDUi82Zeratod3+qpM12c7l5egSBO4w7bAUN
R9O7sDG/ueuKZEakobfAFxVtbDNNX6D+l9Crty48RunTc+zBPmh6LfrVdw0ig4LQ3qUdaB0Cxt9F
2Rm/pYM7fCtrSPRG3k2sTbbjfO1J6ERBKNdPuTZV0GXdrEHBrH+U9hW57+5P9R3GK884HXhEz+c0
fVTzCr018grS4Tc95wmFm6zn/CBk3GA+9wJx8GydXJpGFxlzwTVV/pPH+wMV1QAZaBMcpmnetOfT
WXeaTg7forEPFI3DoQH35m6bNk6UcEq+bFG/xAAIfTHkCHs1nxuuv3QT/fqJkeQ5lDRcl4/fSi+6
LKUXpUM5J2u6TpkYhmMPZcRni8I778/vyy9nr9JVTFW6fjhic0TfgnlaIETswM/KBG3a6zI8UQf0
s/JyWoQ6WVEkKdgqooICwBnp008ZmsKAnswp61IRr4DuoYCyzYjnTPqUmLBrCaxltY/Cx9/oQfqH
4CAN2JS/LATPOGyK9bB6fbAQNsPrx+3FN9fUfMAEff9d+locF8f2anG8uV9DOSNAai1diNk21N9V
FWP2LEgDPcyfduq2m3Udkx+3jkz3uBytf8W/9THNgxLOYKYxGUdpXuro7SS/TsBpgcygaahj6Lzx
ZBZYLGgM6vMFePTfFEV+sqNkaW1Z1ioFbqLFXbLf21HRXfZPVBYy5K9vVHkpKcT9AP5t05wB4H67
7MbVzuzYPS+7qwyjD6BvLfPdyjLD6DeNaIJEkx/RJpPWegJFfY51G4pOxeEaib0YXP/ic2f5bf1d
BaKK+1uBVBa92bHH2lUFQkpmbW6Bx5hxB2B97VdM6I9c0rSFBNhHba6ZULWJJn21eXEKOV19x/Yx
ftCEMDAO399RIkjDO44eOZqDQb0M8yh/eeDLNfeAHQt528R8X225UGF+XJqX6SPD1IqwmYB1xY/l
9w/pq77bLO4CJNke+6+wDxrHvpri70zQY+FR9ZyjRbjr2glS69oxND9mLnPWTvBG4Vo5qlbtv3Xs
/yIqFbEfx6/yWP5s2mOzg2HOks5S0XoGatOCDfSxlMJmQxSVg+cmo0VudN493XZPp9zoEmRt9eBG
ET2k2Sh/HpbOQ9o7J+mgs7w3rqy611N3sgpA6y2NcsrOcZvn0GHT3pCK0MxNu0cTslEJRC5pLJLe
fGuo2Y0NDgzBflyqtP+Hy/XIsCz9ZZaSZ7u5GOfYe5bqt9zgnCOUOURJwtddbBsRPZ6nXLNGbKc9
b19uHatQRhPv3Mogi50Vti1uV2m82lNKa5ENeIja4zFNniB6tZzPg+o3Y5nlpHnV4DNZ+T0b3XN1
nuw8/wb4HJvd8HBmLfacKtqbBkurSiP6WuW76TGsvFclVKMmVDGDcj0rUHh/CJc4lwiXuUyy5UHu
J9aC35+cgX5oXK10V7eB5A+juMgkwvbwajQ32imL9RwaaYv8VQ6ODkq51jov2mciJ9JDSpbtyq87
VA/li36tAHQW1MnOdMn0hiS+tV7Kd6rWqy17S3dnUse82ukXBGkB+EjgSMsbH/XBs/eGjPTGJQJd
Vqa6dZt5q73pr0uUDCv34ak2nF0ZCj7NVk/Lpvxl1eEQYVaftu7/4o13iFUFCQ2tjCCZfBKCQZmg
F7nA5f55gG5WAwA4kprzXuHNPwa8uUjY3qNPBHeYKkCQY3UM9aUd/xx90miJG53zuZvuu7j/ICeg
PBBR3fNPqDJgsSNSIDF7NTKhvws3+OglUgt+3gm8ZEo1sG53QKgME8TDtKbFHBuJsR1tkNkjamBB
gdA1mP0zL3AmqFOTgU0pS4fZSzfOzR+gq4QC5qtA3I8cS7c2weXH0HlX1k3pbJMwdD5s/mvBtr3U
taL5jBt9mn+80xC5ccrmXRrwtQ/1nOQcPhZDeCNmYstBWCTOd5bFb5mPEak7CyrIX5K9piFeDEJE
ZHoeQkR0kWqfdNAJvxguGs3Xr/mXh1oMJKF102tDFqD1Cb83TQRcPdUZaPhokx8d8iN6PMBApek8
00YjyZPLxIke8mgkeSyyREjFSwzjf0rjGpRzphSanINS6FLADTIPp5aSjgTAog/tewKzmfRJolT0
KBHxtCSwcxzMhKkJD6zPYUrvgt0j9zQseF9aAbUoLEIB6zfCJItCUAvwOBXacTVoRFSXw8lyeL4N
Tjttun4/P73bzGhanyB/8eFb3slM4yrnmfkj5x7LGA/dtA02da4G3PH1UF+Q8WCwlgdD61DWJD9J
dJC+5gOkd2IqfzGygVI7tY+bNmxWYp6EqN2ZUAnPEXID6vwj+8/dmX4hmfsZHEImc59nPXFoFLhU
bBpViONfgHo1LVnjrsbxZ2H2lPsOaPbYrPb7Y7PulbWZmNBDgXSLIpNZMz7EHCeveQksLtVnlClX
0ZPdfVGugCMiVwp56R+7pbRKIYgsAg5ARAQNyZRCEC3tQBlywDMlhYBninRAsGTSJu2pKEYrahb1
umkMa+8WgsFRLYBim55bG8xOqwao5339bwZGrX2eC/82ap+7zNRKDRh3ok/amkvVaBBiXVf/IV70
n819fyFzPm9sp4wRt9PiMqlPPQDna9DJBxkvjuCzyiPI8Xsn6ky2+Lt4tncyCVK99oLjsEyU/HTr
+g1YmcHK/WlXrleGPNFi9OliS4MugcUb4iiXgrDnRR8aZH0zuN8aye5tW4QpH17of/jXyg9UUwWU
JrpWSqkV6bxoNoNUrehiBHxaoVYHUYNIB4sbPhTVhQFbhsaFG2B52Bce8zMEOlAVEStaY1S8qtma
SCLJyZ6ChJflcTkEUeu1/9200PPpf+uuVD+8XDxQp2DgVXUPsCi54labybxVJRJ9bXKIwhk4Z+s4
b65/JqS3aWBcN83bPKwEekABUwisAQlAu+R8aE4Ezsrbv88kZ+m7VujERe2CZmVwDLUSmEzx/cfk
rQw3Yn4FSL34g6gDAoWoS9DiadBCsLRI9QdNpW/Anpy8ufIxtCWuysTpcAu3ZxK9nuZvEGKYnb1a
gtGuc+rYIk/Dpps0cDGYs3Fzq7zNfkCWwugeKi9b1PhC8GvzXwJaEt4UbrK8U+Y4OPX43NvNPIwa
p8mk0sj981CAPUrbPz0y+dcHsk8iFd1/ps8n+PbX8o1B5hs5/+ll13lelPuT1T9Vbip+VcQrbbPu
rQYwu6tBjXw7I7o3O+nwrfBGFDZ+R3Sg4nrIhIt3a4Hm9RIQ0V6KAWzYrEhQ72E9zL13v6hnPfx+
i7P2MQ56pkm4WEEyK1hhZb6sZGwt/mWE/c4/wUtLb/DJFnSij+w7WA9NZmeSByw2dDPwcwd1IZlY
UOGzbcsvrKlgFdcyyIUv1Lj3bcaHrYDXAuU7GsVS2Eb6QWcNgNB6YDvBO6EHs7+jQvfQeDkYxEmc
h5cvgUCoRxIgvHVonj+KnfTD2bcvPq1+4IhU3vKLX9E3AmWsuwpzN2ozqDWeK7+FyJLpCjA5tM29
ns51r4IbGyz0NjiNOe6pwtXenbICcdLLvTupHLO+m9eHgp83zH0uvt+mFXUA7HSAJddrRjJmVwCr
2GpxsNDCCLkvehVzBWMDInT53vzYO0GXEybSNycvEp4u0hcerMez5ZmiflGZkSYalQ6jOxn783C7
GlZuA2L3pUt9wSm+VSv2ozU16z8eUnTit5SRNYWnfzMeidbyEHRGJVqJEXmhFe8wsDOV0fHlWD9W
KH0FlNDlm+dTM9LI8+t6HKYAYgaIh2AOGN17/0fVnS2n0WRbAH4iIqCYbxmqAAGyBlvDDSFLFvM8
8/Tnyyq3u09Ehrp/W5aAqsrce+01sIJHuZQ7cmbSw30p6mHV3qLAHGXGpFKrccB/juLlc2mcVMYJ
Szs+97OggGN2Gw/f8qD1VeIv1ZL+3l9m/n/HZXP0SuzCLUr99moLiSKeQMy1Wkw2LFvIeh98Noq/
RnEFHx+UYJM2joAQbrtn801eiMVmNdev3gajzUDRgxu83LVG1+GlPtyu76XhLTY/ODYdNj/WBH8t
pvUnuRwA+PxfZ8crf8daR7wAp7BqvlPnxLnoFBYdTmFcezbaR6xhoZlJaZLUK3HhQLoajHuuPlLZ
QNt4b2CTBpbtsDwlVz1tn/wFZmf50sXsPNZ6hUuTAkkZmKpwuLwS4szPYTHzKkZ/k6yYeW05vmKL
pmsS3HCnEzt2K8fOfdSql8JC69Rs4HRyNkDuXN/CktxVJSjxJ7+3LyxwlfjHVEZ9qQYlNRUOwoXe
eHnpg/KqAI1ct3A0JIZzPe1ZOqaxabILbuu7dvtNcoGLVi7HVTNC6EF6RQVqzPYNOiWX1nVFj82E
SjqBWllPFyvEa4f2R6Emh4SPWbO9oX5IUxfmo+5pIesNe0WDwO6N0dogKxX2bjoKfJWh4VkImKlX
gt26hVNsKRyyioCzcYMKcHLPAb247HBAP6TGWcVZj+t06YnllSJawZBaUPPCUmLkc8EMbNkvXptc
sPazfm7fj6J+JQIgo7A3HRzXtz3km7lZvl0lrlp70a2oGFQL7HAcQ/XSnQp9Wu3aC9baZHPBXadM
wjLtCigMSozplZWSgvX6ae+yE7gDUdPtYCru/GtZw4DKFNj+zpPF3fWL8/PNXdKq9UdK7+Yozn8x
AkP+n9aDqOXy0MD9tOt+MCR79Mf+zN9kWjZqALW2ZV+31NqWJ8DWozAIFQpCTvpY7GHj5ztlK58s
xpWI61bVvqaTAa2hMpJ3A/oOgV69i8JjLTuPN7Rn+n8bsO0xNGDVRa8oTe+1kMZzqln5ms0wn3/g
UnM22/GKTp3NTmnIW70YR/tkXk1O086iXf5ZnHTrly6u6bnWW6HN0OkEKxyLFQ4u4j4AhqQLzlef
B+WGsjN4TjZrUZD2JOvXc6E/lefOjFEA9faVYk9BV9EhhUJy8gthphSqAn7zrdox5Kk6nysEHm9c
2JlQohdDjo8diUerafcHqYu+5fimewsamC8+llnK/XTWLhVblnPaNRqjpKj2UAS0EQxSlFhQEY6R
Sf3dGecEYJ2qjRKV0GYVqjyphhDtLELpR6nYVhsWd30NTyXtAul0tka8T0QVyr3Ksxok91HROSe3
R963QQKiMHwkYPRyGT6e30hgJi9lZfbkJVenIrpNntOqO1N4rF/38ajPOFd1wpScouClWo1LX4qj
UTHYx0v+efQOlRRBB7OA8mK8BMmj16PGHJ3uGhPQNnefdUud4Vfmv7z73EeBPtNxT4lwoyQNurhG
7SJvS82KCDEgebuQ139sll6jlN/aVDRA48jkOfdLA6uC08BSEBSyazbOhbygAg64IaQHc6i+USGV
vBcdr3IoayJ0EPltCzfcOIFoyHARsgbMThMXBBkwOXcnSzOd8KQlRE2fScy65i2hVZh80y5V09xt
b+24GdgQHA/K5wqXb6YnYcwh5TDUJGQk2YN6+JZOQ8jhrGb75qzObN/k0VwRICSSxiOHoagSWFsa
3iC/Ia/D7Oq8xr3xpCd/jUnQumON0LjPbLE7pXTlx51FObnOksfSJREhu2fceYG/Nqp7w7xzc1Lp
1cshon3FUmnZJXVrlHh5pu7xk1os1EBKgkZuM4klovqEqa1EOPHcdzH89sByJRYpTVvnH5lYREXm
ttZoqMWs3M/Fd5rv5DlhZut0v3K1rYa1+y5C6t/pVkq2XwIRXbkNt9qCEJy+7Y1KFhLWAyBv3yFh
Xe47232QsEKIFhVPVojXnHDXSCMvR1jqaeQliGj6tf50+YvvHpz68kepxeDwjLilapK0Mw0RJN6B
nAd8RNVjqFyLLAMfvHBPenmw/8z9nH3byzxvS9c7fd7KuX7Y4PKJrzp/u21xqYXlNZmAN+qkMIz+
cWHB4Lm/rWKtxOg/DWDKL2Jak50MpkWc5ZXWFjH73XpSJf89V9vHagi4mJ/adGECLi6C3eotHYCl
3VVjK/IZmBRDKuBtJiGlXdvE1uEcV+uqRqnjUUV0TV+k+PFneTm4ngel+fCEFDwfLjat6cN2bZDU
ze6W+Tmk9W1K3dqpK6svGGPJXo9F5KBZi2HitFBoTu7HPgHNz4kvZ1hVT1waWSe1TmSdJbXubyA4
pUepNfqSmuGuIqA8rHtBbsaxswkTuL5txz2RZzmUTtHvI8QuNJDOKJccSiHM7gQtwBrDyt41bR4i
NFYIqpPYtuTp593LqJKlVtrnOgW3nw5BWM/6MzuH/h1FWo1e6rgc6jGZc8nKpBLAZSKKwYVm17gY
WafQBFxiOXUaN5y2QTKmO8M0/tJW+N/cH+CSftiaYC25TgIF0kOXB68ueG/Ifw33ReY+SYutcnUI
QBGKD/6+gK6HBshKN0WEzqNBfT3MbESvt+FqNKzchqPbcJoflpngw4u6BSET5XY5176W22dByeX2
7dYuroL4nfLd5x4yZVbf9E2ZxAk64XCHTmS3HInT6buo6U4hiqt7y9xHOm37ago5ZFDLil72Vnvq
U6z9ta2fRWxBGmuhobX2ku1roV1H2qm1q4WwIkkNqjXBBJyBX3y5Ci9Iw9+zBHLx41b0Vjj+QfQm
3BXFUsShfal0BVO4kTkKi6DQ8JI5aue4rS9eXOTp4CTWc8axonnlncPPix87nnI+KOk1SaFP4lf3
Y3t8zn8pgzaOkTTtIzzLiNS7traJdKrTIGMUbOHUOSy756PmONkWG6XaIPfnAG5qupvq67D8mA7t
5kKnfO0sOe3wQTy95O9hXEjRuXfN1SaEjiiE3hU4aTp9IZKa5xx0Ozg3ZOathnOdXwWXvQtepFIy
yzqA9EPeiKNMag3f6H8OhFEuDhaERPnc0GUUQUEk8rAgFMrDf7Cmkgr+g9VrmwgNxsEUkAUhTJMB
4Tp15549SjrTgVlcAIWTH27t2yos8IaVwRuHWmskJVsUdPEvvCEAe/l1PCVbRiwcQHiKVOIKQdeS
E0ljcne6CaINvrZHoa3beC5Wydu+JTcA86VT2nSW5c58QzDDcbRXnpCPNqVDz5tsP8pnDmZdKRDY
G4/VSiP34ZB2dZQo9Q/lIdCQLvwUpMCzb+24Z4QYOHpy3ENaPUPk3fZ7QU+zjsAXhaOQ3jd3hsU8
IUqD5zX9k0K75jA/tg82QJSQGUwjC0t1MXY6mHRp+VVHSdmwhNVKkIGqiqqDWj/Ft0st/1hh4+VJ
vHEwPZ8nnU2tcS41dhui5GH9ONxKyikPb7P7UWl4mN3Pjy10h5xypFtcdSWSBmiSi6nR698c9itY
shwO0X857Jstd6uQww78nA4onq2dzS29qdPWf9SnRdblSxlSoShP5tVfx7dscxMDqCIJG5wiTb8f
wglu5G188IrtI8eBbczzAfqqI9l5tPlkDsu31rS3/yPBa8/gOV2zbdtaU7Fs20sZxfOwVQuMsMbU
Ld7ATFXWyqePr90a+uIJFqyaPcFSVbNFrW3pR/JvxaFiNJ9LxCNcNrgGMWBi0wZcgWL3OQ8bD0yy
PTyC9jlETa7K7NZD0wBJqv+k15YvSmK9JTVXSxXfJwQ1vCtIzSX5HMwA1Qg2dV0Rq2AHKUpsyCIA
KiMVlAKWqFSqv9eBO9UuA/MqzqoFdzSTvgjZvNtf7qbzfhk3qRKMMydYMdW7g74gbKQF2d9fF46X
70gnW9PqYEJUroh97hQ2gco4KXdy6+700h1fuhEHm0lvtu3lNr38tTftbZtV3SxbgnKrPGrNy635
vDVu2CnFecwElNbaNs5sy5zXcNPaFYc2JnshrGK6LrT0LdEc5xPfu0blR2EmI7G7WHVnq6483dMK
INoZUxOekyKTGIFRK+MnB3mbbNkp52OcfVeotCklyDm4XF4SfgJ1bjJCukJloLhWWcPExNcf3677
t8ujuzwDxPJP9ikqd/mutjhC9+qspwwtPByNCxBsETZ4GVFIoksdSZeajA/QQn7xHJLKVG/8xTXG
dFtypf4L/POT36Gi1hvEqPcsj7OAvlmae56pY/Xwk2GdrRXD4rk+q8vguEQli4uaLhHoFYcdeUBa
bWae8nW12TmYN1y/Pp26o1GsOtd1mjm9EZi/XyohrMozTsKtHvMkTIOAevsqZOGb4wD19FRxTqyj
SW+JB3uFXQv/HLe8/qzqhLirOq3N9/GVK/du3psewi2VhbAJow231LTxArSxgPuTj0rj9K0WheyB
+A1xQPyWUQ6UX7xENseRcDPqK3G2cM009ZS03dIl8XmgsQ8tjaOIk0BBwPWLL3a0f/1d/QM8SyEy
CzFqxfeNcCrwvYDUgMtqz2yiNOLldOk096/66oOn7dat7HshSIL7GsXL6m58YcvVrN2fvqGYYEpJ
U0B0pwscvW6GsRCi2xuP0Eg7RySAWkfu4Vrci7Ia1IRI/WpKV7o3YboxQj3L/OvnZ/1o1h9FfcGL
0+c1r98V3mNSLiS1YnP1Qf4p8rR0DOVrAbPODAwjuLvtbiJJ0qgFg+g2PGyGa2LQ/PBsvl0YXAqD
yHBbXkh33Zzd76O72YFyvFk+Dqfl4Xo+rJWGu+NwdRyeXg77pl2sBAsWIZnWnKrNwiZUm9lSbeY4
uaiO1Qdf86anQ7c6jfNryGLb88rQfhqXqti57VOhvVdVC0Bn5HdqF/wt92cm8rtm+VFBeJowDmab
MeqfmHTZ/4yzRPhyGGFMYinMzQCEJFS+bI8l4HeKYQtlLJGtaXBtm78PnYmUp3WvkuuOjl33xEwO
sJdkiVjAkBTQqQzprE+dm81V6cOXRr2VlvvrtOLXLgP8tctyFV6WZZOD6emh+KjOKQ5tFWBiEYtV
xFNCH+h3Ghj4qbVh1GG8o63NP92SYL+wiv1RtHgjjoa8GAzA/f25AAwnjeUwriluQ5yhlX8ad20U
10onJEUzy4BMMMvQnUOe8vdj0nPsoYB42jdsJ4muzwKROGsvj4cAGa3Z2XERmfUAVKUn7bxfp0/U
beuytIqz8l30ZLfhvkJ1nM6M5WAOa7WBvW6yTNYMCwdeixbayeGs2NcHWEjfyfpT0ZB/8l0rZ+Eh
pO0EgIkXzr6R7nnKAQCHliILx5bMV3tWdJohKADDlCUtBExZ1AL7t8Mc+fOPgtJbq1XQ7FlGpP3f
ajW8PGj+oqfNrKOQmVLzt0/YpIdG5QuYbkRj9COL0JyCamr8CanI277VUx/R8wHMn9pdOPsyu5KN
bD0VK7sHjs8Bizjbg9JhOvylnAILNl3AgsDakItTCgs0cGnCArJZeBF1CtCwwRypJRUSAUrKeYd3
vXaYC0G4Io3DKox5pVwC5426sHM9pukKGPfzotF3SW0syovLw/azOLDvqysyVxyzbHNxfhDbWqLA
XDbSXn5Dg2YmodciJV0mF/NzhNhCizfMlEaPDDkx4FHznmlb8GSn3WUViB1M+1eIPQyEEQhJEBjJ
dvtKgm3AU4rvakJOGK+HnqsVGrll4mq6lMf6QJloB9+3yoMzF6ppY+Y0ChF5nLxgX5RS6SaP7DBT
KU8byOdhMJK9jR1Rzaa5/dxjPZqIs3H7kaGVmXdJNjldvu7f3EZGpb7teglJ4u7FwkPxvf7TW3RQ
8pjw8jKwSfXl27Ifn82+FWA6Ow5B55YFusgXwsrQG0Ok/CesFXaRZ19ogpzuwZNhVa/Wc7z6YX6J
NxzK4O7xk3HF8TNgIciAmEgGG6/HQ7AB0086oqs4tIGbOOROYlbFjmL2y7A/GvUwAq4/fCr/CsPD
MkFGcAGN5TmTlO51pyIRTGSVUNZ4ESNXWG4oE9lajk1lw0vVM/opA2OVwzdShtlKeR7sLK6HgMBG
jK/TwYpUgnIkEqu3PPYu2+a1dcWrkSJg46+ThsREzBqNU7JP240sWUXH8XESFCbOQY/uRnfZdu0X
24JcB7PkC2KOMwyGMinf/SfxiHFXQP7WIT/GzpK57FweXY7cH5uRtg/SB1Xj9wJYz/20h9R/Lta/
jNQ1XhcUQZn1GOkEbx2f3VyRU+26/YDNOjTfnfvpW4+BMnOmEySZ/i7VBzBU5We1FCNgoFVUl4F9
MRXx7bGiJzeKD5EbEd94o7PQugVvEhhc3XbjTp6K/wCLbKfN8jsbJyd1advavqJs7BH2wpTfvVJ/
vwErnc1PCgKgJETS+kdUyBBGr6l0b57+D2O0D5z5pTeF35iiT3kUtjRGioxQZ/yGKrODArhuRAbC
kuES+AEP/7B5uxjgzbvWYrn9Jr+Ydh071WKCp1Ft7ErJhjV3ChMLguQlFT3XP3RJDZyKLJ0927Xl
8IK53fqmjspHPBSVO0A/L4sHP7gxP/RGT5oXsKmTj3XS6LkWWonM+MlBuT03cdHdI+EABQY5QAHk
t7R4LX0VHu2jhh3ZpKP+UZ//ASq3RP81LlVSs9CvH11TXlXC5ISPT76VgTBwtIipTMMwbDc5yRya
INSzl3Hus/TsuNMsZhZWWafoa3nwuZ6+2+/Xn5hQbiRwjntJbIk098SGVOlnPkQQwmz7Zjh1/Lzu
t/io4bC5+IxJccgeK51xtWMwaX+r3NuqrTGjTaBy6Npy9YBTOyYdPI5yp4YPOoQiH0OJr75fw6AQ
WZ/Wr9tPA/VTi+9Rhu7b9BS40f2WxUrDWVuSdnILRn+lvXT13nXEDdNFDc40Cle2NMahZj7389tQ
dTr5nnyrINlMm0Klj8TJ1p1GISBZle7dguzruDSGVBXnzZ4REkvG6FskmSdG5xXOHoZei5Cg4uTB
xVqQKpXjpRyDzS98rSzKIJvQ2B9MaFCYJufWEcE3PHiN7auC2x9kMG/ivEOgT+0Kr8wt972KM/y7
SEJOyYZedBvo/LLnTizMCAiD1/lpO1J1Z4X3v6r78n3afI2X8i96C7y4RchLqdVM83rTetfOBAwv
f0NKsEAgJUa4GVJiijsiKq2FEW6GlOCCFC4tUQnzt8206buQRrLvArX5Rt+FKwJS8V3Wcd861dks
tqeppwVDC5kKM0la7csaBTm4WlzqwdWidI65WjD4nyyS06WxjOdRc3m8u/JGu/VnbP6RLyuDy3lw
rAxu8+H0ibnkOWrWHxzoQGI8Ig4r23Fguu3H4Ti3MN381mKzlIZCrKohQjO3vhPvtyQjPLIc6i2W
EvC6y2lrs7cxd3cFcDYvadPNKaTh2L7qz4stqybPKi9pXg0qIiG08x4w9kDF93Dqr+KaQbJB1TGA
D+pD4IMSMS3YbAGBroCxcjKS/Bqb8CivKUarAUc1HMBfULdOfgOqj6wSjW0Um2B221L0dj4EZszx
0NIBWZnXlG3+ljJYQsIwcDv6mgKazXwYmNvXSvh6zdGmsb8k1qwW+23w4WwUoQIDpRRTyFYBqghU
kYwVj/jxP6JnJcn6U+3qKcdDMTvdUm8g0BV68/PdqUwn2DuGSKOUg0WASybTLb97tLn2pYQxBDDj
XhtxNvE17DHxrZi4Umoo7T7t0lfHttNl3xvte/lRD3FCcuXdpnInyrGiZZr1IRO3Q58V1FvKA2yA
AVcewl1HMLcFA6wYsg41nBo184GsUYMBQgIFg0ACwYBZFMnq1rbWTn7GLpRkzcK2uTXtrHfL2+as
1srlPVndHVO9yDTe/Lgj7AdtYD1KtsLGZIyRelbipQ8JXpZRYjBHTAwRzqxl3+m8jvqBrnmDzA5x
FtbI2N0co7d1AFsulbsCZRA+EVfCWnfl9xOFvS5uGKaJZY5kkGXfwOmyb+zTfUNiOgLnEv+ZxX/3
8p21zf8YkFkwo+0D70Q245VL9qSd53aPfKG1FuqbLkQMkSfe2QGF6xJYGAJPFnJORAJMwzowfMXf
es63hAuOVzEuyS7f9nhynPF4cpypzLCj48U2zvI3+GCN90mTu3eLQekmzb+tpwRgvBTc3zzx9YD4
EnFKGcqP4ZTsxMatk1vlv0Aqd5tVvr3JuyAhVXckkW3XXkHtxNlVNSjNfK0nLm78uloEU6PRS+HP
Pt8ql/EbOLY0S4iw0yY3sBm5x3RQZVq+6NeumMB3s1JvO+pWp9ogOYhw7c7+zEM4mdEF3vvx2WZz
fFLLYWma6C9rXQRQx6QhsdORQaMDMswqmrJJcz+dpYEoRrY9rPRxfvKBIlxdJOVtfF8fCcQttkyZ
GxOMb9+27Wy2JofNTSwsdzRvFVeNuLLFikv2PoNJcsI8QbmWeDKOr2PcjHjD2AHXee1Mbqxahecb
/wVtUBA1ctdu1uYta+qQM8U+tTboz4x2hOrl/Hn7/Oc0Z7LW3DAE3YpS6ZWuvVO1d2C5M79bzuF7
AR+4mEr9rDHdmUkAdCf2dnwQ7+jrZ2txVp3cqgONXY87R/ZckOK3MjD5ty97NJVr60+NvUmpu9r0
6qyipT7vaNaSnPHmWYruxAWr/Z14jKp/4bsCU3HDCxS0TVuHr7/7n7kIhM9QBMhnLuJbblCBQnP+
6PY8NSIMlJziMmjFrTI3wjJPj3bZBIdzLsf1dTsS4mO076D5Oq6fcjS+CCmFzvQq2b2zqnQXu17p
1tsw+mF4jVUbJnxTfm4oOvW4WI/z8+Q6T247rOjGeoyikNRNd1Hxr0mxnBSg0A/bYwuacjkGNKVU
GtZmwxlABU7O4LIDjYQDZxQ87tcCxFmOUVF0cgwimY6tmj66EYcTnh4CdziuaqjMgPFHDz9yu+ZU
/C5uP7Ri3TsVuxUGGYKros5iJd03YMVsWNe8JTBNcQARpQqklniDzUUaKTd50ZtdQyakqt4ENqvq
TVAWKo91ALktY7RiSppBwM6XHtUlItv3LQMvFo24I2t+WBIsmWEZbX04OkXlLUchDw+7ShheYfOj
frs/Rq3ls8kaT7L1M0Irh+RbKN0mM1w11bVMzAsls0Evs1Tkm03n/CY7OAPvTv+sKXlA4wkVk3J7
Tli0Tt1E64GXwzS0A4SBgxsqaSxVVxjJIKPMUhHS54wrPSPcpEnCzCwB3gL3fuX+VH+Cak4bWXHI
6WGgXv/gKDs5xrlxDMfxw14Kw4wKqNlbLx8X03uYVZn/droU0fqA27UVXu9vwzIKAJqjr/TCjKai
9sJA//pWQ/wssKgIa74OFxGuBc8w13ee1ngVfZGumW4UOwVZEKXE5L/8KNHzcuQ+EYOdrm8q2HI1
jr4c/upZhCCHu2u4F0PPcnYdL9eBtmnNGPF7P4EWi4wb7qSIZHMFA+mBvn5PYLeRyqwh4u99dGwV
N2Et8mHN+LfL1y63jjhmZCI4ZqPWdY4n1IIOTiRSbfr1a3+Ra946vuxr/dlSaOJgWuuPa/0a2+dr
/ygVYMR/v7/a3y32d2gN83QGjXQ7N7JouEdrx841l0RnShJZY9goy1fXVq9piwRkGS6V8JoeLrvH
wPtliEVOjvZtBP7zmJ77jFULd/OZ5MOeATcvYtVNTirlNlk3L52T5O0rkaNGoVmUc5mu88wANJAu
8gVtTOxR8oFZuiXLB1Yemo5n1OLNMc6vYneEGdDVs2GoqGLTZiWVqhTNTnkQ3e/Wv9CUWJJqoRUj
mGp4Ps06WzXm4GIPnQvmbKE/nTazeacCqKErgUEw0jWgon+x06VkWzNafFueudBH19cYTgn0hqbk
IZC+ZiH46IsoSXDCgy92I0NtxrUkAA3/eZ4uJj/N1PQz/1mPOqBPaKoBkg/8B8DSxoDdOpr+hpXt
quzsEgzKlaxXkQJCnGAQ3kFFpywH0hDIIh/xyKNRWodzWLVCq/rgvEO1tQDyHvvSp0bl3MpjhX7e
oNFyf7pH+nsAV3NxaKxqYTA3FT22jkF3yyrvLDIfJs4pHwtEX/+Yh3p4F3XKy86xmqhYF3ceTXoS
DNZDcph1sOzq9mZi3bRNqjQyuUrWJdmO1n0eooU4u7o+2+yJKDBXYgCWbwQVA51WId4dzXfC3nra
hN1zJN+wBbLciG1H8UC32umpDbjgLd0V+0buZpL8hl7R9f5A3uw+MA/wBzhbov+qYaVoki+JzjF6
yt48SOnALeDkzA/UhzzOy7VzRkuSI5m6xl/4ZK1C/z6p3NXODtj+TnRAcmuWH1R+WZh0mc84B42Y
xs6KrvGlHFaFRqcc1hijlkznFs9v8fIWn3Dy2SLcAt+2Ile4JVD6H+8WOXP1OGNcne9iuEb7bsnX
WqdU6+TSUrWYlqo5MuJ1ErFROTXkXy+bH0ZddlvM9vMPpCMHBsxPUa/GsWuSj0cdd9PaGFuHrd/C
MU5X5awVC+sA6ktONcTJ/+TP8xKU+sjns9StpvnzS9PtlA9zKXVr415l3PPkHoxF2fmlRJeM62Lu
EIjrKdGlJLaMmiIdPeTpUGzBg9KbEOg5WtW5YZN2LRktl6MQLu9QvG3CoZi1W/aYVJgFKM5ghu2r
9ktf0XAMYo1BVGffyCvbYGuLToIqZbG1hTdinLnzYA2wvDJsbRdK7fIurgodo64tx7tyfCiHa6V9
dK1qn4ie/18+BSne7BFgVgFjzn8a+HiuTumjdUnFLHoVyiU486UgxrwzJrQwK6onOFf7facsiZ6c
lNsn/eiiM5McIF1A232NWvkoFOwSHBTsSnUhDqEV+S42Jxrt/SBf6s9O/emNwV0bCeF86p0ehfA2
NfCNyrk52/TGNtBGrl1xSB3u5z9nJBCH4XE2LByGs32TxvS/Y2zXIlQw/3+MjVEy+sJCKa95dYYx
UVabuVxRukyKSj9+11+iecsq5poFIQ8bZ0w4e0rH1mWTnj0EkSh96nS3Ymd07S3SsvSS1qTLCxtw
M/jdU2WeYFzthSZxItX7dIulTmHdLfGoPHfz5+713C2X/GHX3YVwNRoHel7GtjKiqjkVzwIJ4tGP
5cDRoS5VelrqTuuWrordN7FboPuGAbJ3Gyb27HV/F0myc6G43fw2SFqeOpdqY/Uyeisz+96E2niZ
+BCUe7vFYLMYbKv90ap/Eo61u9ufm86Jl4ycgGuDn/CPbqOSQYCy7SC7ON5BiWGmE1DF6q5vlGyw
A+GnA4Lwc0lGbwJLm2rhEq6Z4c6SbLe9HeNTw7Fiv83lmV60sV89xo5ZMOPkxYkCBc1Yox4BuyyY
bf1aekq5tIQbGnPIKdiUcCMMbD+Pr8o/v4qWZfKMKvufusyRlOkbIxPr18U3NB+ETo9UeZp7lI8D
O2udAOdPFh3AAd1x7cFUDqhvKl80auonVdT5rXTEpUyysSy7eCMQgyLIgY4K7pxZ3uuoYIVc7xGt
HbqeVFqcNNYD1op85iuAIGAETwHvf83UJ7ptrTZ+rj7beRYZoVB4G6mRmL8bi8DHHdXg4O0nvBxl
AgOCpt6/evdTcj+3nxwuOSj+cC2wK/zCbJrhFwJ3S2GcNu2Xq0+OlCfbbGD5Pt4elNddL19POKWL
l76wfMNcut77CeiN/i3Q/fDhuMTGgIUcP2Gba/Qkh8Ss6yjvLwB5uEwWVB1OX119IWrMaaxEHwVj
+U2lN/4zH5RL9rymYgj6e6uGkSraKKxmKUcmIM3PiuFCxOqhgaxQelY/w2Zp/38AidTGn6O4/BgI
J5RTqGBvDo3f4hIy+/wL3xizcislYdsya9HfY8/n41OyRVbfj59KB9giOCZDSFdIpA7sEGhw3Qe4
mtzHWG196eXKYTDr8hv7Vr6A6YVri1m/Cjpbpq3HtyVXhWH2BKiq/vcjjwQRgDcDdbkURqemkE7e
yeUdPG78AGulCPXhGSlkskjimzK0+CkfAE0rAzSRCWCaGaz5DxLJmASZIvQcIJ5ijZFHfwODGcdI
NhAeBgEXeHIbJP8P381GHgBdlU1F8Exa2prQgcSoLKs/PWaSe5remGfOUsjhuq5fLw9hXNq8pajY
ZHVnJuOwUTXpu9zblfqAqCCVJgKJ3LxuW8sn6+Y9fBvkc6UqJIdCcvI1TdNGzZ3y5EtPirXB0L5T
RelPTwrpMgtYB8FpPjfIcZ0qDGq7gZER6iu2Tq0x/lpcjJXCEm+xSZeDJOQA8XdatWbpOnaHjpYM
CPqHBYGDYEHAT0AQaUyFLS0zqSbANu/d5pubXXOXrtw0WKmvOAEcmgvJlSntf0806q7KEdQ2S7nm
7p0e/L0wNwv763vO/Zzp+TTfGudbhSNQvsVJ2DQsjzI4mBUGRRB4nGbsOC/F7Pz7FBCULeyI7FM4
1xMr79M5tE3Tb8mRp+YnRTXliamq2c/VYNPQLsEGMCKxlOSB5WNQVn3zFYVx5wAravECgUy/MAoi
JDQ6j7dNIIy4qkHtbI+iHC0ydtYEmJa/IpB4Vmys2TzKSMrG6rJm40uXtYID0S3UwtpvmwX6ODFl
HPK1u6iH5faSIqzcBul4LqVRdI/5zq7WueY7+Xxnu+jkVASLTj5KeOKdTslxHVaeSv/Gqbox7UQf
Z/sX/U0prOKpWU7X2iZEsWdGdQlg0VxYE+X4vFWZt6q5JqSIghFYtDKlPwaw6Mqnmdb794Q3c84J
3s6nS4u4mjRQ8P5kbC2ErWJK2AL0WDe+AyPKToV2q1YK66COK7VOv/H75n8UFRH3YW71o8BrxW4F
i+x+SwjYN7O0mVGuu1u3FPPVtKIL/SNkJJxmOAWuCE4BFY1ljGNQnbA1/5/Rnlmj6Z7GxrgRqgxS
Jh6oNPqmWU49u1j5XcIDphifdganRJM8lPt1HcEo9JmztIm1bWnlN//h5uNILpCXdRXzweHSj1b9
St7RrsVFzDva345hJkjUT5eU33aK167RNgJzYwSLDQ2tgwxT0n0ivgXgYhhjpiXZAuYdArc1HQho
U05ahzD31/0Y0K++96+OMt2Zm8eGoDurNF7on7xzJC30LDOsDHlEz7L84Oh+LrjF5hio8yl7/tJz
lNyWiWkU1XgFMyU22pRXZXM0lKY8p7/ijJUKlggxMy1mho+DyDGZ4eMWfNwmaYLnTN3cX0ZDvvP1
zXCfD77zZzrhL1E9vBoWvcmyV++dSWH19b3aIVDQxkcZEmFmtD72lhwchHrXA35eTBMWjqMG1rgJ
mTHPOK7e2hwlRofgKLE24EBRpiImS7mE2CumZUVeLtvWchtsHfL5ACYLvAL5wpOJ7NhMXppj1MYQ
I/MvY8Pow3z7+gU5qEYd2vbx6QH4hNuHEqr7ByIdNokhuPYxJR9fHnJ/mDmsR2t1gArAMDOc4g+3
B1eWzntb7W4KgXdxTIWt5X0mbI10wzufMiZAPnUrwA7w0B9f1SH/Wusw1khbAPW/8ykTs/s6BZ05
pQzBCNgJ26tBz56J2dvU7JmgPcfosNo6EzNGLYC9zVsXMP2iz5rcYLPJYp3sKvF6kkQsNG8CSbkd
xiUs5ErbYMraid2qtQqDElezVgF6jMsoWOPRU2UYjbKC+fdYqQ0uD2hBStAR82WxVena8DnBaz2E
VmAlikJaz60FrFU3n7cNG8SehyK/OYbibFHiyTnOncK6RnH1FJ+j+BjFq3q8qMezeryO4jHf5mQC
cJ3GAOPDNAYL45IRRZjCB0athjCj0+LSZnRaW8aq0EzZaGpzCw9Mxb6jXGtcUdUgbSlMhBFWShlh
J7CE7v9MHSHpuaFJUdxbWYfia72uiQmyDiaSKUftEErpG6tvhOhnLMLac54l/x1zBXKry+OmE4jT
nePk1w4peN0c8/DcNy+VXv7Sq697gLeifaPYHec6elOog0E8mv4RG9h74siiBtawsr+cBVbi7s5/
VXKJ3qtppFBtHyryzzkeJtYGJrAVFBtgLYDWhSFbLQ5aohTTgi/CtOCL0ySAHrUY6FGHexAH/SAc
MrATmuXoMhX8JIVzn5s3QrkyYReMszgw5lundWN5CDzKwBrNA35AVpNnrDSuB2rybB8zv1eQW2ou
KSsplRidI9Pk4HKgTRlkEYZ9zQ9g0k2IkumnFMzbI0k7OAZjACC2av5QI2WlpqJ5VXmoPGuHbo9R
DRAQ9GGKVZUroLD0XD+GehzdQn3oabw8bPhg95HTMGUGwrXkB3GxQogPhikLnwg82zgeN2V6bGLm
YKl6ufmSxibbSX3Nf2pwdt/YO4woYN638itt2XI0WI8G2+3g0DbtCeLNwNmZcOw2KTecR1Uxnzf8
oZMq8ALexWwoLs3D99gkjQ0XO2Hcz2W7tG+jgmZ+Cm8OhNk3/tn+c3q+y0PKkYJXh6qSqD3uLr5Z
BrFNqawf/mMMAJ3Yvq5rH0DQQLCX1oyR8Iv43GFgefHQumxLyX/CKGAL0IlM3+lFQe1g9ARRfS8P
pnQ2Z93Fk30828f2liR/r4o/v+fv8f0KD5fjT9wvB9OJMxS4kmSW+ZaRwFXNHQgYNUqvQGDGL8My
o69Z0NdwYq2xktGSaVCXo57PWStjsOtbhPmEb2GUzQF1Gljmn4UHv8MPc/h+zzZTFhEwzTYCdIR1
90A1VHlSB7tGxQe/JtTDQQy5+fQ6EIVgMAsG4+dwgc6v26IR3bfKGKOKyvYmlaB8V5frqDvL2Dce
Tf9ugE53yvcU5uYiOgitr9OTxN8Y83NxfpcKFnpAZLQP4F7iDKBWCYLJTZKBpep/hJ/8F5Q/2x3r
H7lfk8s9uffnqhO6g3fswuL7D2dL9AXOTgUT8CY3KkzbmQE8xI6LniqXoRL0Ac0rlWroQDM2opKY
xkBBlgZTlVPGcfU9+OhgijLluwQRc4CbX///EQJCyk6R6HP24VrDoyYkTMy5wnXX+IV788j87cQ4
olXFi6EIRGpah7GyZCwnOxkMRrXR8Ijhgv/fLSZu74p/S6YX4mfMkkFZWZ6Wo2ljIskC7dBDaXaq
O9IXzPzVVL31srkv4ztLlUzQ1HZRcoiS5SkcRToORxFNjKPowqr58PcoWlfasyVBy/7LIVRSyWEj
aCjG4Vi3HOtWrhyiLBcAyE6izvOJBdR1sRrekiTJ/TLAuTzaD3zMtgQfIjTAV48Sw4bzkzsguldY
YeQqzlONoTbe97hFfA9+kcYO694zFj0h0GTVuoK9/k6uuBW8HFp7ZjkMi5btF4y6rKa6KOJ2npJw
U1plH2xZ8ltQlpeifi3qF8eDyH3vTm0twaopUfSyMlcMtO2MJsoKwaqN/zprsUpgq1X/ziXDes+U
jGvAJ1MctLhg+LLCBNmFWyF6Tqm07jvvCU9UvYjfGFoQG+Cuo+Bg8Z/6bygbdRv/20dqIi1USZUH
CW1YtqrTd+kTJaI469K8Bn+KHN5KkxGSHtNivEsHevnWOGdWShkFX1UC2lZEB3+a8h3PCLjUeDuY
5YMRU3Eth2RoNni8DSej4eV2n7fXxugK+rK9NjXtyzSoVKObKHG3uFWyu2U5CXfLoRLPDjHiWeGj
FvHxTEqnQKUoTZLbIZ6r1SrCplFtSnLoKq2fOADG86VZnHGBNoItFn9Dt/aVZFvhEh7CbeaO7VID
K+nnWrVTUQ7Go1PIPr1EMd+Ftapknszm2ul4Wo9zzNJqcXWG4BlSPRfJiJsShrsh0jS+rQ0eEGLj
YlWR1j7iqqO445PTQKAfz7hxt8tfkhZuoiuNx+l1wphfuVnF+43ngo8Mm0iP6u3847kaX1iYNqIB
5qOnd8dztthfsgA8wPr68+e2QyxQf7lc/p0EueKXWSfDjnImOSkprnZ+umFv77p4agbfKMQCTKNG
+cF/45vO9ZrzXo2fodqQa91fUWT+NqyeW+cJ9VTQRUJAtMbX/C9F8Gn9gsYA0vAM2eW4ovyFhmAa
Qbzbz/2p/9wXHxG3ww4HS9cSI/hSt8ADl4jixjh0aI4aCSLqyAJf26ChiFISD5al43fZt7mpHvhw
odgdbCGfDjRoeFoijyAf1Vb+lUuZsbFvQPn9P7rOtLlNLVvDv0hVgBi/MoOQxySW/YWK7ZhJSICQ
GH79fTY46b636lbvSp/u5MQSw95rvesd0L9AX4Mrh4kRpmWcxVTR6Jn5Xbg+qOPeNozcGX+DDmLW
BWw6wmFIbvpu1nfXcZdUVXLGe2uboF3Krwn8LqXCtXa3MR1oPGJUIldiVKIvoxIoPTyE8++xQGsS
UXVjMeJeNvsOz8B8P3VE1+8rNZGvSas6pLv9mD1p9qm9p9pXar/J/AorKMmDF9YTTvxLVx2WsuTM
9Z3DahZ8BIoY64h9HKJo6BuQODZO+o71PSXMRZBnSqFzD9omTNF0QXh8EKfEQu2llRw+BGy7CLyP
hsuCIs3paGLByQE5fbOjqUxo7FhUJjR2KFRYsJ7o7bB5WiWQeNGsxKeV1tfNgtZnsDUVn3CCWA0k
ioUW9M+f5XRyLzcnc8CDYAWBA7HAgVh8T4h71Ul8zxUK4ksKNGj5nnxVvqQG/gAahHfSG+lVXIPj
rtnuhixx+swBDCIH7x8YlM4uixw8EvBYhKqvuerk4JEpRQLe/8mUWnPwhFtK6mpweVURhYdbClYp
+Z/HsPyjkeZDfUwKJ7wSXLSRjjUiaY6gpBkVNcNZqnaVSEcR2qtAxAZRx3lrs0dfsz4F6Gt4CiwK
+stukgVGC/TN8ASDJdoSegvDclvVZdzIAv+EOlu+I1GBTDyCi19DJTLFnxlVYbyG3xVzaflJ/VyJ
f1Qe+TvKE7CgSBQnS8FMQaN5ALT6MtACoIU6C67Bm9YeEuOOLujMD7Q4r8RP0z8FG5Zgv9L1kbZt
Vc72sFyMBrrdnwYB+9JO0FEcC8iUDrL0UguGLNyowa0NAD1YDHqe0ODRr+VsjuAgpq+zOZq+ZvpK
GZhQVWQ/uu36981ZNEHGOb7eostNCO82YMoEHZfkBvlI0Gg3GFMwowBqA6FajFdEVuzC7lgVMGD1
/Xi/faOgv3x8gMLD8AW+URGUM5gd/YX3vcZQ5oOIoWReBzuQ+hhIBYZAglAt6l/acwIxYZuSsE7L
/oTYXgMC3Z+W8cw4Jn26O703NwSGMrE1gmEAYE2fqN3Rt/Fh+aTQMQCuadT+mJH+2lx2F5k5DPQ8
QXNAqgRCBNpOA3d8sWsGawP8jG2E5pCvXmwQK4MP26d3aSFkkr7K5OY1n57MH9sllpc50PykMqtJ
KfFbQkKdofgeSFN4qscnJkOMpalamUeYP65LnC8UFzq8Alj/KUv/HN+vCKF6V43AM4A8uM2QssE7
yhc6P/gtJSIriSZXyDooHbCzoRuZ6UBwyX9bwbIVC0UQA1hWRBg0gN4g4AynT2ipMBigpTIwOe3s
J0hIvN7lt3xcTLIW+TifR37K30876YHeuHxPuQOQP0DILpf78mX9sjoyVw+wbFrAstXEJ0sghfA5
s94Nxqfvk0XYQhg/+bjoLdCifdIk0w8KAy/1k84RosTwer2SqmvzkizsIb4uMgYA6AcGH2suNdQH
5Qd0HiJmQY099QGxGMN/SPII4NEKn154GZdgXgZzQjK8sGV5jk8+xKRzTyiVwyflpUPp2Q0f0gNv
LPZWTvbdM0PlgYgLLxZqrvLJnbSQG3r49qDPh0o/oT+0pyLg5S0hoT/QHbAoVxFPoUI/0D8kPc5A
uJKJHYE7xzcBCxVaRRpfOgqWaCnc0/vI+PITCEHQkBZzNgZoLD4k14LFtrBO6NYRHxM64Q0DUDUW
AqiiNWPDgB+PJAwBEt6Cq5mmUG48m2QqmMHFDHAu05DkcEwJdPBWRlInvMvobsmFwLGswwMl6qSo
wsCsdVBYYFlIZstFEBKy2h8v/nzxK4CmmjwfPMh9hU2LhETMzPiH3usQJCCsDdBKwWKgDjb+uktR
B7dYhhFN8kWNysFdJ/TXCELoQ5h3YFII0j/LgcyiQvCpqpm2Q4GdNfiQEPB87KqU7D9/IYQI/sIt
4Y2LSxUv1yaQ6NgXXIzakrXiYn3ml5LHaqBSctdfoWzn7MU3jiS3/qCkwmzl6B0ZQ1oIJrBW8DeN
f9z65dY3IQZWkIsDpcMGO9AmeJqhKtnKOzGn6Rm9mNcEww/cDm8nsXA7NIXipWj3Nb7u6b6nXMaj
9a40HdzH8M2hUcf4+muRyRh7Xk4jgtCsYtrmgADTGxfk0y2qGSwd0RRxhUAjsCClVG+JPabgo7xe
LEhrS/CDYUIjGkWmrRNfTZDBtCumXd7simyHZcbvAYHozbZi2Zlu9n/jhuv1oXzh+lC7cH3qq7hE
4IYTxohoP/9wuv2cyNSDqGSgAAQHcEXZ0ojVSmKdWRt31nDktE9vt/3ETAx3fAYjyckS3PzcSuRh
P2GUsnDz9etdV91NQofqktWNDBUfkRgljkpm57POE8wLVRAtwmgO71xajF68yuvkhh34gvIbDzw1
kJsA+gdse8Z41K4ZLqoYdNElLHseO18qK3aHhadqn0LGMju2IJg7oGX0/k2oPXFucyCLNYkzlJ/D
WyfQZF5UQsbfYfL15IXw7wlzVA0+8ifwABw98NPLK6/4+YNBMD8RcB7NC50jv71BugtJVRgPwDBj
KIg485/eh92VNvP6wXSVA43tl8kgfhfJcUf6qJCq5gtZjO0OVI19H+4hUBkICcv6nXLOfA+q10kz
8NGKg9DncijikNUyXIfA4MNR82UipxxpFH5E+ChAouGoY3HO9aEEqWYR+KS09GJxzKRJ/gw6K0gi
Zx90Vjn7JzykC1+HfQhYu6P4KUF3zxBDxbLobwz8oRBQCgESWOqqQRICJDLn3iuHrRVgkMMCdmB5
IpVR0FcRz37gU8XwXJCuECKC3YjOlu5hM5FdG3Vz1AB7PNPWAqlPH8Nh7b1LHZ3vf3pvuifk8LOD
AcuRTRByMEQdgqQugj+VHv3bRexVrO3Gk4lShy688SzyuhhAXOzt7OAH8klzHNCSN7pPNZ/3YknU
4g3ui1gCpmwuun/rv8NWV+q7Gf68uOo9w3washT7BCyklqYL70QkPCxwlzbR2DY1TwsyZg3CfG3y
CVfDtg2YcgFnTmdhsEALSSQd/cmu2O66LJGaZGqSfE4kM+lq9o19S5z7XzbmBi5L1N98NRNklKMa
qbcoV6Meg98TJQoOLWGL+vmEHSV8H9jb+Gu0WWicSLayTbyh/5femhsm4/9JyftpNc8P3Q43GbxB
KsHgkJ8oJuHzUbOwGsuFIcZCoc2h/d9qwXu6kxW1gFNMj2e9gZWsskh6N2SRCCB52lCr8cDxnFEi
cPDxtLHWo3J8opx7ZdAV1AwVlnX+07b4y9sEdcDJL3zMc1jVQiVncpAtZhBQeuCJf1N6wP1vuL15
vNKV9mA86a8MGxlbqP23EyqFLXzAtSrgV1GBLeXA8UX9nF5XXgT1B3XNwozIX3j5BL94eqD6Wj7q
CvfB9d/ubQsZN5GMA4MC9D3g7QjUZkm88Pyp8fGBchgzcG8ufHwsWOunX+ceWP9ULeT4DgOozW6T
im5ikHeim2AgcBZsDzFOODE4Fyp37jFuAoDcy1CgDXqK6zJoiO6mhoFrEfGLfPVhBiG0B9fH12XF
9f/kL8xQ8RZk92D+Sfo2mhj2LHKUG2e6Z6RpuUwpRKExiSpj5WnQ/efv4AEs7KShmpcgDGD/jInY
V1krqsZdZ8NBZ57/ArC6HlZq6Qq5r/MvkEvpY4ujyN4+HygP7sqXWnmBcGhthRcF8wA2SapV2NhX
ga0CPWDvFUEbpu3JzCMjVfmtzYSRLp4jgs6zeJ0A5G2nb9UbMANHJjAysznQarwzmKnCnQUxYSeB
i153gnAjpw9sIOri6K3f46SP3T9YjM/hyiMKtrDCoOdk8hHDRO11z+1VIHoYPsNgyDRSxM6HLIGR
EgvqG7y3lfoG7+1Cd4Mr03u3g6ADJUp5ZT4DRYdzBFWX6Ii65V5tEXOJAQ59At4k3UkQGM0hGOjU
MMeC5jWKvpCpDn1hPlXCfInf5hEbXjENhAaPsWEzwRcE2KY7Uo2Awh3vdcbQizR1xTyV5zp7+uva
QaEBIfFrDoRL8fbtr6vvavGDOA2DQBI2DUCd+fHaUq/T8Ppo0flbGUvLi2LaDLQyvJIps3iTNFjn
CVXhRUkGcs8W7y3Kmxab69pFt8Gcc75Xzxhd3GfNvTHfnxkh53v4qdiKVlak5q6cCyhlvCY43tbH
hIKRibDc7AwSAVz2XOyUCLhmoQJCD3jVhXXt/6cGBDSB8sSu0/gXxpBbX7d81fLnKuh/gklkm0DG
qrINa8b1TZTpUdrG4xzXvUPT/15LLsuAnqiJdVtWCnBQkUHpmdAbKq9tCdBg3uwdB48s66pFkel9
iZBsrDNaL8U6AwO3ZT1K78fGLxtfKvyJcehZrGvhG1D4bz7pDcefT+MTtccfOoyuI2PKRrkK1zZk
YLQw6OF0sz/SYhinmHOf1gbjNBpmdl4UEZs/1DdMxEjKEWMjngpeVlqC/IWXCa2rMKOW8xfOV0TL
/FFRM3CiId7Gj7F1H9gCFt9G9MS8TYFk7gH4kWRFUBIounhJC/kPg+CrHtJSdObd4iu9lha87MLx
DdU1xMBD+YtnACiPKhdzPsSlVKgU8Jxt/RezMbzSVnYByksGECfcgjThw7WyC/qN8OEaN97IfXcu
6HoyRDbCfZYl+oPFUrilu8B9thYL31mWRYRg+HsD191Rpp2U7TYghM/DoVpo7CuWqIOBYoMEn1Jk
IOD42C/tzXRFhtjlzsdK36oxGuXqhHxRbAk2U4RpEkYBSK897AomUHe/KWOuGjYKvBHYKPBGIHBh
XwGCY2Kzil3KWTD6MFCe5wjfAfUZAT4SyBTxtJJgU2zTAeArYO1pt0AtuUyMTLlMMIDJH2h+abnj
YeSzIUIukmMsKXMJi+IIDS720Vj6IMNFg5tSW6AsQ48oRdLC8EZYmx4oYTAIwFPZWhI6htpPNQ9W
BZQKXiJB1v/rlqbgvj/ZFFMwPbG2674qIEwx2mBcd2CMYLxp1gulYwbfQMRLrOKAdRPn6mK2gmd8
ACVtHRfQpUHGogGBkralUatCKGksEP9v0J9JAvZQK3lhWphnWAgJgJcJBLOE33VkPGoBWy9DV8yO
Vh9wpq/mPfyp4aP5Gj5K0GAGGQS37nsSGgQhBnrwAntv5wgPzy2mDosHEldPDKwOTLnAOBlxgXFm
/bfTG0jnhAbUdLZf9Y9LMn9h4QHPYqVaEBpwQdtEmMDX04ggw0gUyuAsRFHPycgUn5aAk3EVA+Gf
kL8rUf7OcWAW7PiOAGpOdqBEwAIgFNQI6g9G2DQYwmRMTLMRp7nX16W0kd+O7NTPTLAuwl9meKWJ
yF/4d0D3WNIzoSL1AR7KP9YuIB/AFyD99aOe7haCEL3hSnflmIVa1okDdpHIMw9GFYpmi0Egg2Cm
gyzY6jfNVxdxAf0zsoJ08mmh2xtoBWNiu8UBkcp44101jxIZ+ztK5BuwNp6G+CP2whxRw7a8ICXJ
1skXwYsVCAKQxHJYkupUr7DNtV9wAlVVcALZcVdOIITA6Xme7QvcuUswodqmigvlMezySNciVYuU
Ni7MODOZMJK+t7OUnfLikA9Txah9kd/nSpymqICgtO+olJvzzhnGnbF4kcnnnWk7zW/mSyL2oc/3
6pb+l6ibpL8msrHrMASa0IbvMpjwdVxQMx+FM3VTk+1jw6IBQCsCJRX2xQhKM5rMMWQvGPxzEyla
JCGYnOPUwLRjt1F22yno9oz7d+MZYXK8nWJ5ii8GQj0mo/hH7DYD5g12cQIyRoHkDDuSdqZnwg7q
zCXvoCAu6wC9Dhkiu1cR9o9dTNn20LzPOFl53YuFIf9eIRQdbLoUHkrm5+ldlBLFTtYwYI/oPmFR
6wvFF1oK0iBY7AvzFwgLhQ2V3o6inQJwJYZTAFK1Q+yg4+VuvkKP4pEEcroDPVtNdTZEnz9RrErP
m18g4cxoa3qvkEOEdIw3nkSOCInYo/+iUQqeGiUXhgaixGd2g0/o1QHGwTfBwk9+65zHFxWT52XP
VbsINIkFmsQmkd5v4/IOoywOAVTYDCNWFTZmjEwiigfvmtCzzdj2ovqAghEYBBE9vXa/eUFhQK0k
1rRzvaSw7q03tjM+wZYtxx42mEsFK/MNbjBacHhvkLNIxZDnULwPIuhmOqAz/+eKzST9guYRqzTg
hfkOy1DctFREa+ld1UMi5PfZnhbTbLzwz1hnn8lvojoXzul44asb2M5xiQFotkMwjmUy7G3sEWbh
HMnbs746ReHdTHckJwMZ8OhWOAXgwM/kBGLbq5JYQkIGUy5MtTDFYOuwCpAZbyKnrherg1VOfdUD
LQ+7kWrAeaZOoj3lf15spuwAN3rtM2U/LtiNVHjAWh2cSF0gW7e/kBaoFoLp5tFQSaoLmzHcZBw1
trpDNnXIbz9XJxy4HBVJzjTVjNJxFsMBWNCeeWA4N+HEZn1A2UnxeUYKwHHRomMWKCMuOSsJDoyR
aass8hEGHI9mcRvAGMlHwOqF3Z+zo5x5SpAZ73DuQymKMVyVYMDAjC4d/wNcVRkx6XG/jSWLLE0n
ZTCHPh1ZOtsPU6j2YQOf93WIfkMi1NHuY0xdeFvThUFooY/5y3eDZ3BE7kBMEtL8P+AaJipScoXj
ruD4wHVnV13FBKpiKAlKRFuA6RuWA9ghcnDr+DrZ7KqrGJYtFW7NcCQtD/tNzPGmh8sBGQFEAqbw
rH+q/82bqAliCicaY3AYGmMmnziWrsNPppeUS5yn2E0B6K2OU0zgicXo3H9PYvPb7n8pV+BG2wrY
sHkseU+w0MLYxKVIQ8vA0t406ZF3ACIpb2ZW/Dx9rQYL8E057s1nRq9o0WAtSEqCMC6Zs/3UCtpC
V7vbeCSuvd1jULDqKYjKgSZRxtiNYFtF0QCPSlCEgPsHoWeDCAQBCciW04ajBu8S3hPoKNxZki8g
F+Djg4kP1QvYcX2J4I20FxG/gHFdD7fZDJtjeLeVwpsOEVQhg+kWyIpgjQy3ANaICW6DxA30EF4+
w3/irtG2QM7GoBBL7BwugPZHXaLFBskFgpalkL+tTW0Vi1V8/HbStLMIvlKd4haPNf590USCmBVm
vGRpsMUafQ6aeOU8MTQHesSmkLutp8L8EptCxsctGOoM0xh3APdEmjMlSHPXLmPAXt5Ds6eJGZJO
tyds/o6hJoVZGoxHVNqBpjBAC6ZcrL4XwBGeCXQwAEd1acMQeGtblOzEsLn/EtJEcIfuqCHRHWSk
ER1BdMd58MfK7YLKbd7mhS//3PzCqpwF2xanYV6iKlnxXmw5/+G9vDZYl+BbopIhWqPPiM59xDgb
HpWT79oHXpJL4fGStLgSbBdGKBSp5SXpSXAmMpHpiIK0lQENQA8TR+Nn+wFnzmVuw5IxASFqFC/Z
TwY1w+tpx9yJDqT6q4FYK5jzwTwL+uyt4ImIKa636NO1A8A2zxfMHeBSnHhYOMrqla8/C98o8dAh
Q7Kwv/0rYMXeZrXKRIJCo389EFlSLOZAwG7DQTT8HD3gb/0XA3AIaHBexncNT9kI7C4LreMe/fL2
uEe/nE8JRazE8K7rhXdhDgeVuFUH5IVp3zQI7S7jQwaDq/SYgZ9WR0yZBG55ojYIkNYCW7IHIq2l
9eaTUWWf8cUw3sBymUyymq/++pvTERd6Qph4vOiTIDWA4VNCUz/nJwHjU9VS7jKtp1Ei9qZED4DF
jhFS63DUwF1ggAIvmNMGkQP/7PxLM2MXwMjjO0CGkgRmD1lni5eHnotQpuoTiL8vAJ1pHJAYhsaR
yxBe0yCFXAMHF3gFWOeE3YGX4dG/9a9Q1zF1gejpzGNktrHaxrUJzW933O6uWbJFG24m8hScnJ/D
gBhVbJvr4P4yJ+2cKPVejOiZ99f7i87MA+axUzUu7emIs4DIMsw6wIrAbLEKhy0SyGWgtFBbgsn0
WbLsz7JvwnGFgEO8EOQS1wRSgYk8iXF8T+QJc2VAeeT4eFJpjg7sR02YKCkZ7M4NbjApsNgknf0b
M7rcL0GjZS+nnCL6AUNJyvJTrMDgv9xlL/z7A2lONyfHOI245BS2GiMn27o9V18V+aw4CjslpoGq
10DlJ2OWXRzyIhOrnm4g6rN4vkVn1Oju9aWakts5SdMdgYs3eTcODqRVhqQgjy99BQfKJ+6lqUS4
I7SjuhP5jus1GfgL4CKdnYsaaVl8RjV7iyp0jTfKvUgGJSpgnIKNBU2Jf6Dvwl4G5mNULcOZtg13
Lm0yXyAiQVqAiKQAuauuNLnGjxOZkhfHQH+K12F8PsdYrm+CMQ1ltsFapBsrs13RkLy1sAmW/OLu
w2jDApEi8CaYEPZvyMGe5/GOHGKYdD/H6aH6IiM3j/BlwomQYCIwEhEsqsmJ/mb8VyKslWHVahOC
XA4vN/5al+RuUmJnJh34vNJ9odvAyY/UFGTVkFYuYimTt8UTCBoRpb+b8ptPOvzlh1YJ1VpEUDd6
eGujI1o0EL+K15ch2XcW7pSKu2Th00b7ilgHwbgHbwuOx22hecD0WGkecDx4utiaqdcHcV2qbUTm
84B1wd+rcmyjE2nvngnGjUPBElPMt+ncziXOFJ41zRpUHiIeH7OX44G4WS7hjeQF2f01cDF1jiVv
TVr9QG9euG1tI+ynKIbTQBiwgfCW/GbiaK/UTUQN1riXBcR/+zmOh7qb/rwB/404EuBJYiOzeWk0
Z3NzJvBqEi0xYlxu0BlYgTg1oDtM8SCTopE4inj0KWwOEt3yW1H/4RLlF++g7nXUM2RxM1uAaUMo
J+YxIkM5/SmDriJdYt1foFGjyYfJiDb0Tbs36NzQ3MHvYi7L1JFfkVz9Db0tLyL0NpNE4m0hhT12
mandRMibVmHTqmo6A0X0uPp7A9ZfUXFX/hiQdDEeUWKV23yNTf4nMAfHFb9aEXonVaQry62rQ8L8
KjoMMoiYNIOuCwntHtn9SREnQEiO5TRWkdYJSMoZsE2gXwD3/bW1bBO9DR8YE8/fTe4WM/w2e8Am
vhKft0AX49+opuhr2ThrJ3sycYtrHpTmwUjvN+l9DX23uZ+8Iw5ToOzfodoXThqhpAmvZURWtkzO
F4u7ShafALJoXHx5WYct3N9NPJCwc97Jm3hLcNbEW0zea9BEhP6qzYPePPCTrlU0Y79A69ontyoZ
XSK36Syw94Vxe42z7feV6ayot6JKjvZGMjRAURAYfVfdTwHB6DWiNL/Am/W94/WOAKvC+aHEbuL1
2Lu3V6ihTsZshNfibmZOcPIVyZMkj6eSBzL9c4Vqm4kn3azs7XP3QYZ59eVaYZ5cRAL1FVdVdCKt
q77xVDVA73qoFiLaXjaicxUTbc+N6MhtjyuCW7P9wIIZmu5P0UWJdZDh5q7c7Bt4dEsC71Wm8HR4
KgjhLdXEyt0MHz6nplDhw5shUbynh+09IcFVFeuNQzq0AuUP/2aauS6UAZA+zpSgdxpRP1yu4ASL
e4jZ8rdbu92pIOm8/lA4oWZDuuAkOPsT4SqQN2QvxV3mTFyjp9GObd3zhJYdgisuem4Nh3ivod7E
++FZmSKOA80INp2HVtrOGMWnEAkYvNu8RuobFyRjektoBYPxMuZdqjE6RCgBV7jzLYC3jS9jD4VB
Gp6ixDaVWFgnWZ9weaZsf65dBZjDZjtaOaRHDjBAXlhnk9uI26a5+gVyvl/wvUjbsjwd1xpcttCN
QW5CGmsGCia6FP0iAZ1NeEsftvElFTZisGWwinEszioy9q5BgXiURsO9OgT1HQkNcEd2ize+3gyO
D42TyFWcDClrzEAvwxsdW0fiYdiWEG8inndzjlIwNxtbaY/U6Q6DBP4BZjRDFLxPoYMsD37NoPXo
W8z82PxTu09+ETxdTPYgYdERdIcewbM4NbhOXLkKa/A3dh6OBwuzuDeCyi+kAPjcspr52HJ4b4Aw
8P/EsNlyuWWuyfj+9yW+ocYsxHlA4HsNJAjlH67AEjGtYf4IWfurDc9h8b5BfYBbZm3z5PMPhL+z
ruDrCvugy+Lx7j6aQx5QI1Qvurf93PDDEB2iiWVueH9+ueKthwUmQ3IQlFfrx/x6Kt35VZUcKotT
KT7fldwQtwG+j9ILVZvP4h2Tr56CuH3jSij2TijevOZgiIMUZcQPXscLMZTwCcjOgG2x/Clj63Gs
nmHzO+sNHVRxOsjUJhBm6aYBXVH9zuGWnAs2Q3pqMgeNMH08RmyC+Xw3QCdAGmA314Alwex2269R
9VgdeyC2lMh1rDuCxrcfnMDYn/827sk0tzJxDqt4AhPtiTwQNQsJZ4Cp8EpxOIc8SkwoRFIgG8pP
nFM9oWMlp3XRrnaMDojQWNZl9nrADz8DHjx5IyavuaehWnkA/HiaAOQvkU7LZoYpAtdjWJ3c/qBl
ro43Hg8BOw12HMAyXxniPoucKp7GSBUOHM6/o7IzCdwl0tKZP9rBZW0xwSXKFSUdeK7hXr9GX4GC
ZOuPRNmzK3VwcCSxK/UdVA/Sq2y+2oYJxdXB8AVGFAKW3NXxx0LHWMUjoUdlQg1SpgyvHtrm4QZ0
BYMhvWfbvqGivsa9f415mCfO+yAnF8bvsDIYxYuvIgqmj2keL0wREFnUgcEZj/EwnTPk+LO4R+aj
ym3t/nOgcCt5waQyMrqolsQqceL8Ud5gp3CxzT3HsyfQKlvjje3ED9HhBfErxQOCz2vATygVO8fC
lbRX1ByZCEQ/QaqCMnQNFM4fbEnQnGFEv6w5C6RToGBjTfwffKosyHS/0KEwi6XzJhOmZGftXd3e
lZjSCVnRPud1CoeY+/XvlnGz0rfGuif4XdvgUkoKSsBV79GeXx0jjbMZQNg90mhz10zIpJiriZP4
aAUKB/Qd/92gY90mfZUMx3h05yrZVkkJw/rmSOA+UpTJkYGpDfpRM7TM8KY6G7jgtJNORTAedsd4
PTDuIFKAiYKbwnrgYJSfsfThdRvA25kOE7CLxzMasIP5doEsZ/AgxlskEj51WAeKKccYBOLBjcxh
2GW/Gep8yZk3frAhMyu22VauSPo/ciHQoq5lyDB59SSqTgnDZLYegCPhFYhRujud7zbT3XG+29AR
fvEfw52WJaHDpUeja6Myzz11+fWWe6bhslIKelo+1/SGyT1B+GOzY9SAgyHJuW/sJdkXRxX7iIHI
GEHS/VK+6VSAxHAxtFn2UYq38WOKd0dsMPd8xpvFgQU3GO0LsBV6CXGPLAhlml8xbkPnZjot2mBC
jiakBOQF2sUdOxMZBaddq+8u+s7AjIQkV99EjydFG9QjnAtkaoLrgutAEbxEbRWNl+hmhqMZlkTN
e6oUlj2uSLbinEX+KPisP4NSgurAw9M9dXTpcCZ/0HyNWQVTitiV2XnxBPmi8PmiHmEddi1Y8CXY
XAjcCyTMrOi4CZli2IHma3ndlGA5/XpUQctdbFKk3M4Ui/PPDCgb1prBRO8GDyuNc0Io9B2vR3F3
1bD0x1qMYYB7k10aFWYwbMsMOzAB9zqSaZFOsf3x7xJjtpx72eZ/nXvHm03cPVM+Gt0dmwaXyiqT
oU+kPplMtKL8eFeb76yP828GMSBZRICRY293yeaZt3sEQoPb6J/LqCPO4XzHu6JYdwe6oFbzZ05S
YDY8P5nlZAFXSYJHiSMCtvP2lVmquIXZSbzvLN53iY3H5lGP2BmmOdrzaJ7QQyjJQbuv0HtM9rod
sV9QIFMxXwk4NFHn0CaEMyweoAcl7kiHBOgm+nUTH3nlGNzYJdgjIOtJrAvhSDlOnqKo37K7556B
gpkEV0Al072OyK5dCxHZxe2WdUZqTILK4lIwWI6mOjK+/RzCNzjcTjlgjssrA8vd67cgwv659bXB
v8APOwblJcgxmdJRCgUdsHUT4gdUxbxsvAAqYXzRqILMRP05GgbyDWFGR+0Q5ecIQ6BqiLIh0k4i
gW3kRq2b38gFXzY/dj4dt3hsfSuqP9GZV/hWlkFxXzx3it+gX15Wqfjrapnoy1BSxUIYNII1MOCH
KLbffGapCwjRE2pNRNvkjhQPlHG9+ziyU8EnhGoHF5ktC3INzKcXwBE6e1q8rb3Z1c/VnMA0gE16
he5VUx/uq3pf1Pv0uNePexRJTJcGwURkMGAP7wbAvEAIQmUbjmiPcReE9HULdajG0ErUgFXhFAOb
nyljoEUdzCu4T+h6kBVgOgevCdUGUsalme1Oop/NUVU/sddgobkveZ/wmGSjld3joRTNqzuitCc7
UFR0m1BGMM4Lhb8yzhUZRhoInd3+4/ZBi3mW427Y9cPuWCZVtuf5OzFToOQFUWUnrr94Jinv56io
4rqKqZDpIrRhZw2inWv7p3VDYk/aF79nxKggy0u7VS1H41mKWsbkeG2JPcgCEGUmzmaEey8+Lhig
bPYWpxIcH9g3+An8PgPRWsFVCSYEaOcAkbLPMYYlhWqjOfwDewPZSF55OsxLcnbxRmTym7qzilJD
LG5sQVzR+6fFxMQH4+nlXV7uwFjKMdY20eYaKeQ64ilH3B4DKTSlqW9iK0jLJT2NQ8z1pTsjdnMT
gLmMRnCEh0XrA2te7ORcOU4hCniqcGp4Q4aha4tymE6C+hjquyhbWceDhm3iz/Ee9xpRZcpDwCN0
MXzzGLTwEzB+VA/6nhuUJ421X4AA9jfW7aOlM0EtuhH9gbb0BzVkKwY5VHNQwuaQQmokgeP3iQ/7
wmNAjTxhpp+5t4w+UL7HzotcOMcK1W0wt+F14gy3gTKoV+fRb+tg7SE4RNcegvJt5M5aNp2zdj9h
b/QrFSpZ/2D+5EufaOW/aDbVBS8ByeFMBWzjTOWbn5IK8J26SvVU9l0O1l90VgWPj0iC81mUVkeE
YbBP2BJptDZiI+SBRDpydFnpW2a4lIkUi5wDc4ctq0fICXBsye5GGrMDxKOOAt9ZOzcNL6bY3BNN
8wgi0h04UU2QFegubxZ7nQW1a/zgjAXEOg+iTK0NUXhSOa9rLZ75lexanx/JEkcPTPulWFdzLICC
65dOXU1RjRF97WlU1Cex1uqaAhtEgp22BpfovTNy3WDwlC8LNJjZ2Hk3QHsRNZF+jFs2+vYXc3jb
hDDbRvPRYdEuK4FA5LaEzzJvQmzH4ImRHcgzSXnkfLridk8UGN58kOicSth2IZ9t9M3HG6onx+Xv
oJZT0fktEAsiHFpim7+EL3TDggex3/KdqBuodigSOPko8ub2kUNr/Wp8r/QRjIwOhyeef9B+sL2w
QBeHx4GYCQaRlV/hh2T8BgNCV46Q6BEX0MKjCNhIbvqHMq74Apg80TZlHu1dCSeQm8XTJo+iY6Ud
0OGp9QG+gaFZhjzKp8TCXGDyecZ4HjgbzcfiFw8KpyEPCoUp6+pRWU1P7MF8Lj4PTzvlNIqtz0El
SNY+onrBE4FkvNJWLIRCzg1liBKep7DIMdCxs68U/5HOyxP+ornA/1H06DcMbsnyo/Qs3mnhKeDW
6k0r3P5VrZBSwTeINjqRf/Z4D2Qjval7Qf30CxoEAxoNY8av7rBWqWuBbbChHtRH6pz660yIzVJw
8l6kb9Su3KqyTNbT/djum1a0MOdfYFOYFjJrIHTMBqpFWx3kpkALLF0AaEUZVWW0PSIMugNKARZY
H08aEBpJ2Qi3JCfC/MrpjG3KVR7ODkUwhC7D5bFkUa6KJxNrko8tHAD2V1yXcSY0Xf0r/9S/Jqbf
RGry6y/6N9yXqRShPVfRXpFCmXkZtoXAJqj/NeSTnkICZw8DFLjV9rUDB3I++x1GZdSbmBKcgpRs
cnCz+bs5oTMZ+d1PTLO313gLJ8pi54/qYzSndmv3kQG54KNH5MC/gYtHwFGg5nszJ8Rwr1yT5ogd
6M6YdimT5To25WjbR6ocDjVnKe68vur0D1BZGK1joZFBJfQuzvBrBkcI+PT0rsc+PPXhMQ0k7/RD
3iZDvje2iVElVpVIxu42Yfe1G5FdbOMNuN2P9kmCpEJPjkgDsiyzbkQa+o6uB9TPwPx96XbooYHF
jlZk4uKJRoRqunb27Hyno0/1CeTColwEdcnQ4dxxh8Bd1vLZQOiLeICnHheAp7M9bpOzvL/I+1u3
V/K9nu+HqwDaVCbms80JiF4ouOr+oPsa9qK9r8Gxw5AH2xi+E87uPvDcIIXGJbQuwoAq78ONFbAw
oFKVbwMqtiCAZpsProGOR2oNX2uvyOI6N2qiXpPM3CnNTm92p1us1uC8kXSMTPITuM5FWAHSOuPz
uHhT3agjEIYu9lQqUYCLPdWQOVschV3jRfUMasURToVNDCehB3jRHj2iulX0BfxfysWWLwRx4vsV
aqbdxhrlbLdHu/PD+qD8zhvoqHdqc6d+DVSwwUjlizrpGkycGWiUaJCXRpgnDsaOfSpsHGBiTquy
fbx8STFOkvvbYYrZUKXl9DQWVBzoQDaDuoJhIoBxamgdujqePoe3Y2LcA1hy9IEYs8VSxbDLMkfj
zeui3owoZfKapDn8jbCQiM/LuhxjyhnaYDBxHgUdKZYUnUd3C4Nt6YABTTI5vGGixDvipPH95kIB
FAKb1jJvVnBLA+OGu0hg5YHS+zzCXBraXFpTOj9+5TQFyU1/0hPnPIyiIdZ0NCqg6EVyxdZ2k1By
cG6vOymntlk90yVySaCXaLKYoedSsC3C2p1qxOHf/DAoYjObAB6yo1gGquGTO0AUmyE9cTpFWO0T
SSG88qlp/AKTPSC4R4aPl9QfyRit3NPdRhLWtaUcQQoYDuMsWJUEIKJnh4dzJdUKmDgi7QDH3Fyn
ag9hd5KwhFxRE/6srDOdEUgGVFOy9oi7Yph0QIUBA/VfOHQHWWHJhxb0U7o5bM6hpm8E/w2DJUYf
S8Y1/rqV6jDhh1/A6o9h0Yshf5GKCf8JyxpwsBQ+cwirB58sZG6sVeZmmNjQhO01PsNcOcbYXyGP
wiJDjmIMeZnJHmWyKsJ8Gwz8bWRHEH1wgZM2InwsgkHytREuIURNQRZrW042wVwu9GhzRlZVYJ48
+FlKXrlvVAGUoG0GBM2Pd2t3JUGjWNsoQrGm8EemYKwC+Gss2ovK74moHmgQI1WNjnmc5/GEHVEW
DxfH1PYWIukNE0LbTB3aC9OwtYGAUFu7hdtb2GdhSlamGqhqcEONgM9qtU/JGQGsbakC43GMT1ms
nGPt5Fz6O2B4hpOsM/6ZoKWyz2jrKONX4NN+lPDKvQlCvbBywiFBtE7NsmhajE/rR4Y7E+qgn9Xt
z/+QdV/LbSTLuoCfCBFwDXPbDaBhSVGUOBRvEBI5hPceT7+/6pa0Z58TUcFYozVDAW2qMn+XFYPl
49A6tTUWBswu0h1aWYqDMqGzr5EDD4u34eU2nDeGu9twcxsuCgO0bBG9PFUOmTSj7e6Nox72etMQ
UTZYVwaVWkJTsEial94q4hPon6feepPkEQ/kwMYmSPQSnjssSI3bDJe1ZPnv8l9O87koKBh48JpX
GM3vv43mvOaLeyvScn0//VqcHirzh0M0Wp9H9V79QjJMcN2JSh1NBMJ7c4x3v0qyhph26208LuLa
dVplK/oofYk+8AHIgNmmpd1oTca/u4Da9/Hk8VAXN5I07kraUIJUip3qgfegxXib3A1qrsdI08o3
FY5W7qDs/V7nOhPf+625Gvp/McBqk/IbEL/+U4dHamt6BDo8W1hD5XjoQrw5RiUJfZXwUM9IXJkT
IKa8AFYDb6SVKdD+AMhN/eIQmoLx1VaUwYsyagPne1u1D5/K0VkphUPMDFldyWwbwcrg1tuN2HVj
lig8aRa7+1r3xBNHCZhmDNQEpq60jSvfQ8KksyKLT1iBeBLiyjleSqGYrcq/x3T8z1R6UiEJdz1b
5W1Q+C/MB/kTNknnL2xSuICVi/xr41Y1W3T+RP6WfIHZrr0WgEj5v2jP/6wxq790FR1529ItahWt
Ba/An25x4oGA34npNtyCf1fC4Q8/og+FZvdjvB/o9tbDFd8PbWfU3xZ6Wjzc9X4eI/QOpkgaHpTo
wpFdFc6DjqXw3c27rknDJVrG01MCxxzfutPeC6pqF8VNDDl6TiumTp33KRiWynW0gO45o+qqlNdS
fdaDxnpwPiWV94COwwAn4HY0r+NuSmteMhqj7/9e/NzvBb89HB2fmmew4PhhNX7YjR9O44fJlTAj
QCfKtAvnnQyMg6PGxEGZIGFEx35FaNyOuIFhgdkynOPX7mEtUPSjXo5Ve6tJgAObxnZIpTBsaNYu
qz+SBq0kybUIBrARL+NO4ERrgaR8N1IOVntIIzkvtfTeiE8vp3tybRV82Ep/Rct26t8xybvkKhi0
MizI/ZB8txhu1XPOgsAxOiwnS0yqUQwGEpgyjZTBTd3oeXgPDR6bmw/Sa4KHRQ/3Ng0GeHMthhGp
pgE+An92Iy74AekI4LkW3ilr4GUs28/ECXwL+pJfAbbNkFtE1f15716ejY/5xLPqHTQx6MJ16SVr
z2G3s0vgwKC0+dp9ctgIgryPsB8nI5mxI/fRdDyKbg9TvprmQ7P5WGg+gpShg62zeUHEqYVAOVf7
62YKtStuBnWMrFEiLUXPXUrK9qGOgDUAh7BWVd/QuaiNFW7lQrvqIIzap3vbfUPY3AxBx87SwK7D
upAWzdrzSstaVlpXgZSH1oUjqsly3lKBHYrJNEp2hOvlZA4qcI96qp1dMiE/643gwur/YrF7F0kv
2nQcL78USLarw3N1aObGoEmwR+t57u/HPfSZXavZnRckUUj37TauvXmtV87mtWjqa0nzPpQ731ik
y/pos3wo1ih64tmqu4O7OFAZYJLazxKJqE9Ceu3qyv0yGqfWumorDZrOMuybu98Z9uXfMfaXhRT4
kZTxJWS0ba0zXY39+L5OdgPc7LQalt7utIo/TjbQcjf6SMaTweEMbO7Vjr1myRSD7tRYuS05T7Lt
V/6VaSWtchISFtp1PE6Zr1pKX6fJGLjtWFFZ69i5NENAkUPt/w8ogkf+DShqOD3mabXRKWfLkSua
UzbEVbC+w3H2DozpjP/pG87YntolKu1lMyyKwt2lU9mGqqAuJrgZ1nmRXmiR2NrFCbK9O68Hu+Ng
cxwsjoPZcbAsDxqHQe0wKM0HxcOAoGYix7tPirv+SmC5d3NX/cOxVxLJ6ix8OUN2X+6qUKpcpSCl
86rS4ogvkhf+WK7kVcTiKM1ymjdF3kglV24Ftz3bPf/WOzXn+JdJTnUTwaPWFHG6aFd37fKuXSKK
uLSLZeLe9qXseOjcG+3jLl4JuBDtylaVRTody51VszNdMKUE3LaZpTq5YtMyzW+nWQoXzRWLSGqk
wNDFt8pjPF97Jr82W8dqq/mhBKkbJi9ca9opZqqBmS9uOtEpKCiuX/DIgbTNeFsIH2VvXFr+uD8D
QnMsdPu648j+TpGjuMbNBGlNRm/q6TFDZmFeAwKXg3BjqmF/4TycJT4YRVwRYmsU2zw9NYLQ69AI
irjbPJnIwSTwF7J96V/XZkVCVljmTBlPaoyo5x7xw2XdPVEqGnlOmEndobSg1GJPbLZKHz4yjAJS
IYwK9tJci43tlJ4xZCC8vBuAPUC8fNrjqwMcFXInyQTKHQwFMhYrJmPQFUw+74/7d7DwWslQw6G3
VwRzigVyOa3n++aTxsupf4Fv4dcOYQW4Se7srQ3SpRxAM9l4rVWhHcjY2utCqH6luz93b+uur7HM
voNQElKt7J0DtRCz2FbrM+k/tHXJBJ6mdqMEe47OZtbHV4qwIYhGreNP3QRfavx9r7nJVGuEaw17
wKTtS1m+FCRFGUM7xF1U71W9DTEyE6RnHUTNPGt+nImNUt+Z2IRkapbQMkBTqk1D5PQRGYu8KbSn
UXsetQ8FVVxc/CSAss7l+JMETdKQRYUmaUhumKShAwd100CSINpb4gtkCXxwuDDfr0MlsBR7LwbG
sHLY8DAIGID2XwpDGpZ1hk15FNVxAhU+3NhDSCAB6gUdC7RMGQdgKnQvlB6kDZa7dHzfFYaG5pl9
4UB8VxhU5Q5/3r/A/4Fgjq0cnVN30GnSkPPLPovN/aSKAb9NIJajm+GkIFN1VYaJ5o80NBRpn6Oh
OQ2vGMTEHz6XvfJU+YG07ddEkZEJ6d4oWiGTcuUF9r/AFD0uuboSTRV4yWHFMZLtvPoJcsbrPLb5
etQv085p2mkU21Zt0954niuBF6Vlcfcbo9mn712sBekdvU7g9IIyUOkaCtiK2eexrh0pj+/TjwTl
Y5mSBvo1DxA2qPzVd8MgTj7942bePchQZKytdeu7niILYkQK520pdCoU/JkmLhfE1aKYeMIjAfYl
m8gVjNBPD4ZFNuHBgJ15NignZsqcbNFPaOe0jZnU7LqVEfq42T0sJw+L8ghAs+ahmpp6HfAZ4Exl
JcdAOSDYK0A0q2J7aYYkpFQm4sd+Gzf+vVda9YKb7WVqr236IevQuRUDL97EfFv5NCjtM0Gco83A
rRSVaHlgG5w52FTWMWbLQ2e66hTeJeWFykA5pzi4815yibGIsYshWYQmNBM/ozJxU6yYqxktc05v
m7RakyHSuXCcAh4mMnPaJ4XXNfB6N3NZWVpcd+KA5zkqiZlk+R9yr5Yi99bbbmD1qvL78PyCC6i4
N9PuEueHerwn5HpEg9RxAJLisl/TrbUL9eGKuLuWCPg6FFW06W0XVukaNtHDLihn7elrWuM6dUS3
ILy6GvbI1T9HDWy9E607lbXDmHTnMdMGEwh5F57QPk4GVbzVuLUqX1aFxBGzaP6mBml3BQeiBvMj
ZnMOp8zhGBf0ZQLN6+1INEb27l9KQX7q9dfukZ9GmKBzd/Bps6eAvuxSUX2CBefp08rgvYxs0j5o
IoLw6M/C3REe4e5s+ZZ6E6p+kVcVF2pBRaRxoCJC0ZSvgdfQLjDFIqAOUX/Tppyd9irX3nYGaA9Z
/LeGKYzdsyql9jAuxusncU3TeIEiBVUbVtUpZeVJXqFUyp1SmWLc0RcffHvNN9myEixLUSyIanmc
cSRcuutqTP3+uD89TqLHRvWxcHysVijPxfW2o3Pg1yquwVlWnZhFqMJMNkaUjg3Cq6bXKzC/NSUe
TwnjpoWPi/TzVe8gt8X8wUtav6TXmVsYoHbvvmHbz2gEuLrdntSj9LzcfNu/2wL279D5xaeDycoP
JtuM2rr4BGXP8fDivEtWWqQdebeDWdpZ+1i++dvBUDo6WloiC6cxNzAT0X3QpFBHnAlx7o/R5rG+
eazeH+fbxxM3u3LiYcHk/oF41HlAXKcUJX2I3f0m9nlQq/RBdtsv43tSmAyO5/7RFMpjmExYFBbY
mVTS0jRt1CQ5d+bGxk0691r7WmmfDS1SL146l0pnTad+kJ+UzjGELWFmE5aYS/tRuIQZY5Jjzu3Z
FuMfBHOWs0EXMj1q68PZ0OwmTWb0czCje2JhPJdBzdlyHhUkpj+7RbmH3V1SkYSCVwEApg23yLpf
0/Au7YxCF8ZB79TZljo3cVcch3KDZFkrqwo8omJGmCwDwnBHbRNPboVWmSBFc6kM7kyk0lwDe2Nh
6w6eO1NHgpR0twhSUudtTiqRaay5cVrur+cZSbcZG2YY6ifij8NhOPAXVsyIhXp07utAwtD5BW1f
3OySBN1weyIUnsbf/QK1wN8axwmkzGm8FcofqD1OKkhF8ho987YYfuUTZUSqR6USJNKaw4txynSW
GBw6ET9hvPUuFoXC4sjh2OjRG0eGOx9D51wgMRH2shnsWdxOSel1fwoaLOB//f1qVOL2AR5tzNQL
6D7XdNAjlGk9JmmV0IOSgwOKUdfWbPg7pTKvbnvfK7yC4ZvN1BwICwx/PYdZoeZAGBd6OPKWSKvu
bMh6i+3KrF1L7r3V1iaXFmfdvfkCreokKV+7hyl+pBdFvQMU7OkCRvhy1YuJnhI/yji7GEZkWPXB
9jbQNI9XrdWBqbEzPnTO5i1PTDjg0G9Pa+03oo68J9QQ1qC9s9ATNsVdNkP/9U1TOJNQUA9rOmkJ
YG6Xvy/qySxbE0VENibK0TSXLxq43mEDY3AeFgRXVfteD91g/nroBQ3ujLa9Za033/fPjX75mojh
FV1xac+ajqH21gTaeWc5l+3fqdqPL7+z6I8CXp9eqm80ojTv5bkJqN1ml8iX2PdMo6swEKfxueWk
tnwhUgbC6FAgbui/uYlQg2DRwYRZkbrncV79Ys/F+kXFzpGDhiaYQelGudcv+B6j2ptfdBS+y65m
/1i1T9k6gqJvQUpkXwkaWouQyKIHUlNG7xRi9IY6+rVk8XqLPMxCvLlDpngfU8h9ToUv1UmAfAC2
KUn734TQgbebsTtbu0JbgiBZkUxd9Bwx9aF3EeaWybTOWS+ORm7sE++tvgbRaRFEU0NbAETsK5UZ
otPJkrcLf8XHdAWVyyKpPBNxWC4X3kBfMxaiTKfgvdKiL1tzVzJbp0vLKr1TVMsr7o+/a4l0G96x
0rOXMpfm6ZXGO0EzsF1wWKxIn5aHfpdgpTe/T13pV6rHLb8MIoPEvZeHMwKryei6G5UgMrXBKi6d
e9s58V4SfanMHQoBU85zPVXbFuit/lHpKSczlfGxHlxCucpYoclm8UslDmalpA9i+nGwB9lNAJLr
/9ziHd1fXHkEQW8KiQEOMvTsvmVzzQ1zkDTQmZXt162baWJOVUk0kqe743lCalIpdJumwxoJe+7O
NgFIB6dvJ11AOjjdsfdxzY7+UHbIPv0DHioAQIdbpqc5aUo4+gmJom+sIZUPPRGtsp7Issmzrdzj
84/rl8o3/DaziJXrdNav5dH+/cpVASUFzn66E0DEOb3fuE1TcdjbVIOmAlUOnaUU0OnxfTB9WLmZ
AvOonjNmm2nzhUxQ8/a39TFZlIQU9gHv7W6itHlNo2wpbiyljU5WHXZXcDkH4v01nWXypHE9kAF/
KzC99eyf2z6xwNYQ7fXrLd04Pd7oj4IUKWs7+Wsc7Up8SszGKDwr5WG0BXIlmtZyNKhFA2o3krqM
7/K+WPn7srGz+p7nOOiAVyAq80qWffzbatmv27wFD0jfyMpLvHU586RQLCPfKFCP49h2SNM4HwcW
9BbsGjcp2odOYSmdOyzVci0rmDuVH7PDYIbhVFgJksscXatoND2P+Nqe8RjWBJrxONu2JqtR/Tyq
RaMnz5YYgOUo4vMg+7oO11iHzTCKEnz7h/ro7o7/rQjlWUWhKPxbEWrlikKVzKR1/Sh1oP8EXrVy
b7XqqZRmRpda0mCSJiNC3Ni0tZBe+/HPyjfmqXfXnAJT40l7WaiERaqfH7hEW1TcenzJobcgj8z3
oxrXwzuNkKOWnmEdO+D/ayggBnJi0qfk0qOcPCXN1GvDFFACFnzg+gcc+CtDBRFQSapfR76D9rZS
aU9oMLPygfhjn9mmlA/1Z7JccqBpJgcifCC2Jgcar9L5KZ1RQJ+CwPFG7HiG2lXTOhc70Z3c3Q+V
Q11C9yn4K1TO9r3J56H5JRMnBcuAygUMv5XMv0wnBnIZozuY/BOcAz98oE279Gx6Va23fgX8YCma
X2yZ7wwPvj9jV/4JfX8GItIUZ4mf5Kj/j42IgB8lvO5dPpcasz9rRlKRCS90PdswNSoXXeS6CwpM
+G31s0Zv0kLvw7hVmnNupdvgsh2YAVVuNTKeeHvslpfdLdfzOY3OaWWaLoUNYYokBkw6F4hQBX0b
z19r+LVWiRbOOF64Ib9CuW0wtmC6vWy6CpA+Jn91LRf48lKqpCmzFpzI2NJaSSJwOg4B5Kn5VY5Z
R2pl15vdeyUK64PYxAE6OT9Ar/IhKKT9np+b47A8Ge1eWFlc3PztVrxn1jmZKIYj3ntU2hRcz5Ij
i6vR+RKspaSahdZiigCkuw4R0Dk/Q8wXWLmMoskjoDFzqJmS/GfSvn/HX5uask0gJ4/n3l5g77o3
sTGXzaSN7z/uP3J9phfJ+2PZPoPj7mut7YXBPsELwGU+qESugxlgob6dRf3b1/rwfJHJGRPEIQJI
yurq9Up76ug9DGUxdk5JdcQfUtYfvd53mpPKc3YOAggVovliflCHjt982YBSHFMcGZ3VXUgQux3p
GsEVLc1wLPNL8XnoNu7sApmZrdgtcEM3uhseeJ0GvbGMl7j0yr2jNuWduO6DNWTxk7XheOwzvcpg
LwWQpp6tQNeVYwMv+97Q4yuuL9fMeViLJcy70dCjhYwv+ofxqLZ5qDUfxs3QAd0+TyuP2WhZGM1K
o1VptCuxV4yKIdqrBf6QLbD/LbkpvE5gAVn9SJxTE9dwb6N9jGq3zGnfVlp71cehFZluakLRT37o
V+D9Um6KakJOJnak2DLN2fRDTHr4h6tkC1lh3rwOLH+2bFe6xoKf+8sx+UTvyr4WJomxeablWff0
VHvy3rEz5VcjXBCKbUJsiUiVxPk3fuOLSYgwHYqZ9K+6DTpA4fPEJudAjTp5/lKjAE/g0l/syj27
XjvXXa/4NHlZb0d+B/50yZc19skkSL1lmOidZND/03O381IJ2qi6USr56YaobvJ7cqi3Ttm61NkH
RC+ajNAIG9j9lYcl2vca38FxfLAcVAv++wt2eLh1BD4eXzUzVt7QcshEjx4lqj0yRI8SHYpHidTr
8vm6OgZR/7VzaiQU6yfVlBfyOKTua/SYFGMAKQG8qvX+RwNvB7COy47F+KV0tUNfTcVgFnIUr5JX
R+m90SuaYgsx7kdkG5mepS7Ul9ZZmJn5oCc6rS4f8sTg3kuQykLR9fG0gNVdp5g+Tf+lCLAu2VLA
MfQBv+ff6z+gBsfmSzNK2L4/UO27o9JYoxvvJ0GToI6y1FHTeXqU31xKZhJ6p53luVf/4CSvf9xW
scgG47pAcj+bI9H5siwKb3e3M34v/JxfZbNNQ2pzufQhkloadtNnMpfFO/MmDs8kBqGCRt+YxHC2
Pd175wXjanJ7lZZy+BOIsZqkNzosMiCTLq8aAWHYiD/dOnPBEuXQ37pvs1j2aRgR50+FM5utZO5p
9CcjpOYgy7LCZISICzvbZJkZ0LmLblmRFt8l3PCxJkUA56FDzyL1tOHOcOJpKujD0K/cWStSwBDp
NJ625O8ZfDDfDpbbwS4LiFidk+aChQNXgJEImaeCw4rDrSickITqT1cfJcMLPbPdqcjrSr+06heP
QcxDB0SdQgckV4865TrtnbNAlUOjL9J/XxlEQVihVZheJbD15fg3jvHq0XSO1bZbv3SjS/dS7Z6q
3f2kt87WatObGo206U02vTrdien2Af5RocYFNzUyQCXeGRpYZMIfFIDTWQHtriugN7v0eE3nhPvF
eHaM4UbzcwCNNtWUI499z+lFeNpVJ166lc1wVcBppfPvk8LgcBgwzrQq1f8VcHikCDjovW+b1iVb
x3mouSjoSz/Geza08Oun526pEMZ9RPWX1YAMoz7EC6pdi+HgeBlLsazER5O+pFAorkJhVU+UGAT0
qAmdwFQMTcJ6GOD56q0bMYoepfMGU+dxHwCGZb27HrKyEHo6QvlH95l/1BZRWcZ1cj95ttK4JdZL
LY+FDOU5QyRYFEkW6i3PGSo1E8tgC/rSfQgF9rjJ4ZCAMrmF2TZVFRN1rJ+cW1nGtHwKMT2NapvV
hHs0mzsqiLv2Lk3MhHJLzq40MTm7osRKSdnQ+GXI2y0J+MuevIvIqSxsN08Su3uwAMdHwt+wpkJW
7anxDJrNShrFp9b0ZwjuyNaYFQdFnc3I8xbdqUeyMXkVtBK5SRbfVvo8vozf63UsVRL1m4rjbE0b
YcipUXlWPud0jwEvhzmnq0Pr+lN9QmiVDcsrZzM7DOyY/wkFv83aspMkXl8JYWotITOyk4pKDbpE
OSb90r3v+T5XBuXJcLobLpssa60qAwpVlkjJaUgFIx6SCrap9483TqOk0JsRuu/i9U9ZHmbQCvGw
1tnaUshO23I8ilNAQbLDmLR9bEkeYjzK2SRWn1zkUY2zxoe/huCjHa5n1ir9LLbOypBjR8KMeJlD
Fi+DWjV3Y6v+r3cEmxVNEsmCzQ5RV/VxHZ0NdFDJHtIlAJGAspYWLv/nfTxOeoeqjlS2V28qyfJ6
668XA/lmU/lm80HTkm3x77yW7AqDmjiO5/1lVD53iiJVaqNFbTSORvPFQ12rqtYyw9Dg5NDGNLI2
RlDH1kCFkqm4gidkL4Z9eobI/grYIrH+Na+GgI9c76T9tjj8Jt6otuCMV+3LxMDlh6j64HdPAnxZ
K8H+Q9KDZaZHINuM5MnyHvLe3+mh8Scpy3Z/HD4Nmr/FwipSVWEVc1Pw+YeZb/6G6bi73fV2IeIh
F1AhS480KO9qgL+QkSq1+MRIUHwq7F6hARfTepqKKpEyceMNHOKAB1yAkx3wk596VGizwqq6ecF4
MQzyNaC7itIXl3yqnT01IycY40vGI4Gb8UgMAjjGekYlcQfkPBISaQl9O/7mke6zeGW2j2s9aBb6
ky1RT39X6Z+bvdG92Ss1e/Nj7xRs9d1diV+neyfdvKSFc1xN7t82OA5pKMLF18npaYcQFceQkA4h
vDhzwOWw4cthcDoMViX2dQnoSW3TL1dC9YyQrj0EFuOarq8pSKUEK63LrzC7R9w/H0u8GswLQYJ2
Sz/qp171QcvVHO7q34pfMReaUpaY6FuJzL4SKwJYj07Jy8W8clhlTUZUAqsAzwGLZ64Q4k2W6e3B
dW7MegRNB/ngpwRYoaLKWWZJIn9ZZhSzS6iFdAlzlvkvUHHnqnlpXFrrAkrz4VgYXU00LY0oxSe1
joqVZYg0fUrhUulrSvexld8jJuSVPEUhiwIUo4Ah2CbA3camZYJimuJStiqnYCvDAB8helTH4wdq
9M2BuOvhOrfHJSoazycYgNggfz5hU8ejAqXYFLEkMhH7wujbrX/T0Fsa+uhb5Ztn9HrCJ7ZcJ84c
thxZGaHprNqtMibes1bXieuLmfn1nkR7HjYe8X3oO8mJsLIyCBCNnxwioJ/6olNg8xKBfAuugdwd
mDfPkZKzHC97uUvRNwYxbidkpAG21p1eDOkNwLUl14JoH3ZNcw+4pgYDXO9ts4egBiMFs2YT6lj8
eDJoGM1XSXLM8PiqMQ4wBRXjrtz1DbVXFa4muf4SgB1L38OluKTCEIoPHqsIKcLhrkklP/ski2M9
0nB7QnxjfpD8S4sv0Lrg92YAwf660DufujRarPoiI4Ii4kYRcXliA5GxA5wD3mvCndHbYBkGUYLH
AJw+KYzzrxlDk7Dvjl7mO78uVKs6QtEYHnNI8P259GPCaFgOlUH4q46xogBtBStmTXZpg7SJGIzf
hJSRSMFinQvFQJlOwbNO1kEUa+UviD0ot+X5gNblCYlyfcw/Z8Z3RWEGmPaE3ujWLc9CtyyVI0Q7
4O2R9myYCbmZ/4XGwJ3UQoAHK1idGyzTZ9JpWKSZ3iALFMMiy5Yl1Afsg2rBs5Sfzp1bf5ERH/Oh
CxLW2yzQ94CN3HlTxYILSwxh952/1hvYC7CAzxZY4LFBgXhBLKJ7OgnYgR6INyuAIo1nb7FOwwIn
6TfA43ZElBwo0lMJ8J1KDcw8q0JvPmzo+Z5OJuy1Kd9CKpSVI7d5tlPlGx2FlsPGNEFaAsO8TtKz
Wxt4zyXdz2xcnfpYfRPXNyN7+19oaQWNmCj+BQjsWakyB9VJteQ/B+HyUHt533zffPO2N5za42s7
fwDDi+dBynQNUDLj8vobLmpeaohkKTUs0Wy0Oug9GctFE2B2p43rXxZBYTIrB688s9WL4FsR9r+6
QiV8Pah0HnoFm1Zdnn84mSgYbJp+epQa3z1J0po8SSXxLR7eSanv4R0bWmo/ODOxTzJxjpAl5cG7
f9sznutjAPrGblKMmn/IMAXesHu4AKi5/F1yjp1fmatyKwPD0FWaPUwzxJgAg8miwCC/zXeCB9zx
qkspkCaI6DFlkm1bVbNBswgYe64ImHzP5W7wOsCsi29e5uw7/H0b2CH5Rue/DWO5IMWbaTH1v5L4
iGix8ugjg5c+OasyazzUkqFy6unJcG03z120v6m0yVZUGxkiSwWgHVV/4C/VH03xfKfOYeobY2vs
Mnq/n+h/zvO9iSHv5+Uk2f1SWdAC2LbJ1K38EazdWvkjuPjVSDK1duAPNi2ineLX6oMH082z8j+d
/eMP7/G+kG6BkEuDbnh7ALHQJNvTgnFbFM2TTgE/Zfm6dgbLXiS2YgoXCn/s3oGODsSnBJdfGDYn
v5C88H9q7uWrThpbQ9wFL91nm6ONZbkd8c9BzAETtbfM4otAd4jsSb34dgMqRfXiGcoDUUrocEUP
wCM0J3Pn7K03uYeIBKhIOaWbUsR4vCHA3oNienyvXx8URLV53wPnhf7e3L0e3/Pdhrj1/C4WgxQn
N27yp1n/NW7Kiqg0Yw52j88Lf7S4K6+yNgp9gYTxjN+feY237/a1fGtD8E8YRiET4/ZgPsTqiSQq
AB1fzp3ayFuIq3vOajFIiHJMIZaDLUHa9bkeFk5xvlE50T22eVhG7p8HXcS3T5gGhgPbLygKKks0
48QzKUi7bmYj21Z5iHoSLrWTLjKlPRqY2d7szxmYRYS92Q2mPUzWnaq6mOYWVDtdeIs+bbNqFUTg
f4PPkICrch8gs70G4rgKwhkQwW8kLijHgM9HQ27Sv6qFxtv9cduazt6273Z4Gi07UOCqm/39K6+h
8EF68XGb2pAL9OpltvE/5riibei/uGIhgxZrYBNjaAcbcYPybQ14S6WToRcKQajSRMCGFP14t3jN
Crnqw1VJ42Ce1tvemop9QAwVis149hDHdJFF/x18fvvq5c0P1/vj1X+fvWSKPv8uxJ1dMuj7HVPF
eljCVCyYnHV+r42cMfkFdA0h56JvwFgh/QZ1UxtcFHGbx9n98b4bIbXGj1t5WtsvVyEthNEdeRqF
Rm/zk+pq+a1RTHyDqBCw/8JHbRoyAhGAVBOoPzmOWVug+KLu1RNYUtus44/xz9p3ekNuYa8LNZ2a
y+tCS1h98/7l7tvIfZJGLp+y3jvQu4k1uiWR1KcWlqswDiAzzGBTYedKokv/7JjfpudKbK1pODMQ
zFjQrM/w5pbfikI+MrTRW8u9eUpm68ElCiDfGu85Ga3Ho+04+OlPbZcid25SFCCE/292k+269K6v
WByHFbkU5QD4lRGpXLuZII8mT1KZNDYL8/U3dky8DebL2FD5tAwB956tvJbqS+Cm8OIbRjaSvxXQ
ySzVZC4R50+qCdo6TzUpctrNpBtzpi2khXT3ja7QiPU3GSG04AxtmfJGkwT8dNJ7MWkH5fdYlDdi
iKxceYMYmTX/oWfSDCBWnE1OqMktJIRBV+1pXryX9avty2G+ytR7zrP50H9hLzj/oxrLHbl6PTfV
1me5rbue3ZIUVhmnilZJCdbyns0B78d0Fw0ufSFVy6HnsF2vtUMb6iVrttUKkgGBAlvGg5Y5DUZL
zfpHmZhZYub4OIi2ITHzUDAnPonkZjaGB2N8LqNVluhQcIx3J6DsP36SPHsg5yv+uknumZUECmUh
hDF/OfkXchwyQpgcDBtsKRjFSqgZ55ma85buBhOqtIxU9cIRhymbnTuONAHhgeGvxB9OVyJTxIbH
uvyGtli/egGFODhU83dQoZhv3Y1HMqliNOA23peH0ympIRWStI4MoaqHriKnGYSE7Ru9Cc/iov/2
sdfX9WG7yg3v2F/iGrcSPqfwrIzkVQ078O7PM5EG393B0jMOcftuR7PFz1btCZmMex32+Q13NE5I
byoXrkIV2NE6Niop/mUFiESxeRcYFY8cdKnTKNwnlcW17S5e+rW3XJUx7XmpFp85Sq8BsrIy4X97
ICWN3mG24hcaSWuSyXL5jLiT4slPT6h9W9iLbv60D1y56tTl0O2G8nc9XA956l2Q6r1nuSAOERlA
9K9cGiVZ4hnRzOu5W4bww4vpDmouRGU5BZKvypKT0saavCdG4sjTEpwohGnxdS4vZTu4guAayUGK
cuanzv0UUnYYkm/LYEheywvYBLKPDnN3j08PEy4lTdesPflJMiGcb4WWed+8NNnHWkIMsY/ul8yp
5v535pSuzmQAQregbQhe7/mxfRVKNA3BL9w2lY6IIqEv7N6Lhh28XSq38uiXyCCFa1givS7AqnVY
VEIHgWvZqmAms+iX9Y/pOin7bfEYUskhQJ1kNCL9QmbY4NbA+dz5AaKwzgXkmE8SY3J/PfpQUJBT
ljx2MUUkyx8TPma5WPtjCB/jZLG/3IPdeQz+hj1mNnMiE8dFW0Zj0OMaWvni11h+DRbf4mQ+0m2z
pe+S+RdBZn6R36HQ+Nj5QkbLt5koxwSLUVqjMo03zU41ShfEqdSUtaTIz78ZngqDiFvwy1okR2SK
Sm9/7RWj3mXXP+36x2tSFmIaV/8BtF17t+zPD7u+Ob/7eI56/DNBwfiEvbkQT+7BE89bsL0pCfWm
16R+TeZEVZnFLXe5VUVzmMnHKZ2tWTFM0WVxmxSDy208DhY3i8UtZMzwVTCsiejNXG4AypBsIMLo
t8/N1iRrBpVKDWhrogbMjW6oVLEoXG650S3flwhV2CZUCnQJ12PYmsgRcqFK/srbmrzsetnZP8cf
9w9IxqarzrULTT4n64fbkxeXLnMfMkmJqPaHvsMOPNAY2d6xx/VDv2ksizjHbyrkyjdyFk2DQsN/
QhWo1MG2MqHmdrrrLOjo1THzZF/QYPQ25a50vbwEUVArnlXOeX+/f923YIh2/suk5awAJPhZfFJt
BSk45/EBlBYPCgPlzP35VPu2fieOoI1Scjkwxt+3r35ZHqCqGNBWE7ZnPC6e8R3b53Bzsq3qwR+Z
bx1ONotS3OF2+cSggfmUmvqkWlBUBQSr6JwLEXHjW/B4TUnEswQ6cq7mIwIe+y7VjyEP9CQm1bSd
Qji+hTU5vkPQqOlzJ7nzIU8VHCg1VCqTt6F56E2Pv+M1Rdl8Ze3LtBzgIeFlKnn71/TwOp+2hEkc
M7a3sXnY3x9keJ6ADKvuUaIE0/E1Lu26vr5ey8/t6z5cBF8/lEOGd5snYP5S4RYmZbIeR6KOZTdN
u4Zk0kxppWioGwKTG0On4bYxXDaGDRFH695KVQgNFM7ZbOUOoZqJkov4+laoxqV7iik7wwGW8RfT
Hs002l07czv8NG5+396S/S0MsYqyJY3fOryuPw2zmQAttD/30WRqCtwXZJ3hMUYEXZvPJ4XV1Xjf
QQOxIhNcPXUd5BPDxaqf6CAXwwkdZH1gjObmFmLVo10iKWTJvNmOrxzoX7fbwWEyOE0G41OfI+pe
6m2XvUOzWzt2w6QRgXTyaysmjxkbU+1tSWXN9jMx7hbE1K3at2prZ8Zd8WN/ax1+bL2X79XW+3a3
GtS/l49J+dvh/Lzcx8sqoa2pWLL+bxM/1tGAPpKEsT/D/7lxlH7qoadzGOq22XzbLcHXfIwd02lW
r+LUTVnMh4WZm3ZoxtXn6UvdLQNVk+0puTUvjHISji9h1bR9xHaUC7Xu9KXqb8wmG+T/on/LMrp9
391/ruuMsO18RR5l0HVmugeSTlvT7cNy+yA+31CNcxaf35711414+bgMpIjA8zDqb7lrz3ftCT3U
rl2w15h8cm43SZA13It24aFWQN5pl+LCw/HX8s6RGmb6WffN78l+hv3mk/2M/DXs9xaFFTGSfqv2
zMJuXGhgjU/QQIUpoSuCpiX5WBh2Uph1L3rF9UPl7Q5PFYsqhfIc1oEE3Lv+Ho9Dwvtu+1TQVr00
vx86h3fDJScnd+H3v/n6T8O2/N3jV1Q+uaS78Pgt4/uNqF92bJhihGkOZLOUvwnte7hgkupvr6tp
67QbXdUZu1FDYO72YVYYJcPdJD1LzjWZS4EOFZKQc0rsdddWafzQ2LesQ/GhUdDojgql0ak6nJH/
fUVtVSGvIktogfXoVOXY7nG6raSFTSpZ4ETtRKewTM/LdCxObUZ6SKxnqkhvtlUXAaKS9ZtAAe+u
8Wne3ds+lfruuGtkJ956iu1N5+jgqekh3Wa2TkLMO34w2VlMEPf54JbxBvu5AEFHHjtqf0p4Q5KY
Sfpf1qVeWTJKyZyr3qpJn9ydr7o+5uzC1cnlFD5mcUxkED7mhta9XZqEZHp1tmR60xD4Dw1ZuEwJ
nDv7r9fmwP2smk75sbx+HXdMSe3Md78uXxbe86fx8kfx2ZC7sbDsZ1v97n3RHI1rvc1rqR7+0DR1
qyQxW4T3xT13n9+mGhuGAQ437Xx2z4gEjp8HTuNyvF50ze3Y01PI1T10V4duwRgw+RY1c4KA72nx
BPNNq3gAsKWREHzGN/vUXETWe8Wgt/f1Kq3iJKM3f/PudSJTMal6UmvDaZESOp2RTm5TM76NoL2S
6YlE+rlf9U4/zsXk9GNXXyQbVEA2a9KQsntqPqJx76Z2mhjr3ZiFVXiRl5RNT6yAlXy1z2k0QPx9
HjpVQprmd09r/c1jHfaDWrf5hoa/uyHGiLcPgB3yZ6BseXh79/3JG3DOshRB0Mzl2UCDI+xw++Ln
OkaMkn4HCploAYVsf2VvWKX1t1M2EuFSMhWBtn7erT0bUF17Rjyb4V6uU+/3J8f+Tizxi2vb/DP0
aWbgzjUMfbIjL+9aFWO6hDh0I1alW8f/PuFMyxjGFur3lE0HqnxO3P1Wffww3z2MiZImD7PDCHFa
75cWvb1yamaGDLVDJEfUUJJjd86uu+wexum8kjZogZJ6LW4cu7VxurmEOSGlZbqok6kaq2JwXO+q
jIvn/icv8r3fXAyMrYLiN4zVbNWKMTutt+XkzRG4cUtD2P+0e4Rv/LshEifCv4aZO5OIt7HX2PR2
Ua807d+nTA/JHuYkFepkrMHvtYy4HH8vUuJpxGftCrfI3OqELNXW8l+ihnrBwIKQAEhTzExTCYih
UZK8k1WOIt1xlPoHUwqe/oes+9ptY+m6Rn1FBJjDKUOzmSTLUdYJYUsW2WzmTF79/1S3rXd9ewMF
wctetiiyq2rOMUcIDgX4Mr+rcPBKm08g1gTOccOvkRwXlHh/XZeLK3EW3S0S9WU421CVB2OCDVnU
bwjj7Aev+5vIgEz4qhIwhLKqL+fabyT6zDgCfw8GqC/3VdOGAQX1g/cBzwuFAe2TgVfjrZE8NN7O
zMg2IdYB9w7CnQN/HCt+JD8C9y6zulcnoqua9aSZ91ZOSzWc4AAKnafJs/zTQMnvyQ8gFF2gv3J5
IrZczoa3yoAytjWNjWXw/KoP9KSVwW7hbepauaI0F+qDehV3UFZdpCpx6bn0MJ5Mq+hGAX9kRVhz
Ks9JMQncRlPSDV4XIAJP/7X6kvfNkOv6i8559j2XOfoLuUYSDDnPeF5wjg+oo1EKUMd2bH4CN6J7
ARrRmc4eEFCCXHE9prg9QhrL4+BQzLPoHf+rpDgTA9O/fjKwhqLl7HRsMNXr9FvGLYQYK0uPz2Z8
+2dFaT6T9hrA+ddAx+X539u9p5tPqLheF8ofd9jbPljDWqrQ0qMfgDVQ89Hg1SgApEoWMX3xb6hq
q08aYB7juGVQTZZC91fsfMa3yTvQN8d9vQumRtbmvXyfwIx9h7vpxwujXKNv/TXB8GI/OLEWNwn7
EvpnrKnclbYQQYMtkKxJghErz6YqTDLzbGL8qGU+CgJ6NgHXoupMc07sR2uqQdWd8n7Umq4+r36Z
oE9pdTN/PYrH1isfM2RaJnsW/zKL41UJKNU98qZvDWalwPn+sBxOSnF9Gdb+U+mx+ZKPz4zIk/87
PoPrYjLnuG4uBzWGBgHcKZNA6pN6cQJGvhsAdDejoOz9vSWMB8yQ7/larT1tPbv+cP2dZVwO4Ws2
5mbxadvMkWCC17wHE86c2zVhvbe2ExTCAmv611pGIoSgQek0+KdsweggaDm7GMT8BYqpcOczTjCd
0mKZbeHpUsJkYLFPFUmb4gRp0GzL7CKYBgIRgd5MMODeTDDqs8l0NmnsJvP9RJzBck/9BkhyFvjH
reNr8r5+zmePcBzgdA7VmwFUHvfPmjbfuPaly0L7IEooeJ7k6LH9h38B8r6w+t0NpjepfZ3F2HHC
ydgS8+ExQp7wrMLRD55TppO6DjI/ox7TbKNsCzKjpaGcyYaHJodHcuh3O+giobQUTKg1UYu/TRTA
44NsDfb4sLiDeXigLLilBfHwWEUsMyaFx2oar2RYHYS2xdcuSeC/2abxJi40Z+0a320a2veWeLxr
MG9MPzfkxogZBFfxPZTE1cl5yCBidREMeq91rQwEkmiazY8/IDyiCOr9RtLzVm16OPFB+ll50xQD
wSQ50EMLEm0jpfOLWSUD4QWj66P/H65H0paL5+jndLxwM4bKoJU/MLMgdk40LB2KkOKTWUPx6X77
xGl9Ph1qwR1uenAjH2fd6t0c0YZ1COgbsf9zb06oGEDQ1jVNCU+LN58BVy0yUEEYsG9NfpflLo7m
36fNUDmfSPA/uL7SMugY0GdAro4GfreQn8mmGIyQ70DuzHxm5kb/Wn/SmSa/NMcMawxtnA2+B+tk
y9mAgWHhIzgbAgmDO3A3l6cgflBESSUwdIb1UDnncM/pe5p0+Bdevq+SDqu7Gzf6Ysyh8CApaRkX
ubpnIo/TJsjsrnOpYUFmdzpGKX+4n9VfOW4Fuqq3Ogcx2Ep+5ytXCoP/dNKqQwIjvNRqxpdJ14Ok
Ej5l7QlOY6bUdBdVa8P0tymhhfaE/GR2iPZkgo325HG5N4ITCWcoZiScSEji94ueMQX2Uu1tpU78
fTGB/Alg4QVApvyLQiHYkwgil9xe71meAsbhd4oOUlJkD3ol1k3sPWM5HnQZPmHidhoKeGYu/3E9
+ZTArgpXsa9UcoWovOpbeRQM9ufjh2uC0XUxDaPrtDw0wFrxMci8aE6mSNdR7kRT4yL9lbqIu44B
9A2/Ntj2g0XCd/oH+zuuKOmD/GMPfoksOp1gdHiI0mxxCc89DtkcHrRhmVad9IZcnfXQYhXRqq95
jIM7/c69h3K+fGM9nvtL1pz0SW9tCyHJzdo88pZsm0/B75BskSlZUCM1Ixwm5BuoOT04+VtAyTOn
LPtGzTN7DwRO8WXR5Qk1rf4NRSWbTBpOGl7nALoSIKsC5sG+KnchUAR5g5eMIpnDh5k/eyFOS+t/
elHfoo/1sK90OCEDgjCb9uyZVAI7frayQzveY4T12QPEiFrEVZHP1RR8H6AWFAZXxc0fCBp6++zW
v74euJnjsvwjkHJsLWndubsFR8mKSXnSfl5fRrnkrlKuBy9gV7JXyCqKonVmNCThxWBS35mlgOCf
qz+uZmtsmHds4QOUmrnBp+rsw6AUoTHQ3AjcsZDBW5h7n6fzDmL5kv6QveU/OSJrIIs1qH2HcgWm
gmaTruweoNI7DxVcLEQX5Jyj3LOAWpZO1qpnalmMI3Qj3C2MI/5T4bPvnaQ2fhUmRcQmophV37C2
jGx+zwxilprByW5oi5cwL0xE09AvTC+s97tTB1ntf5jyfwMtzseedT32Cs/lFW4temV44oJBAuZ1
oRedWOK0+q6Dc6vPfure6pda/cW5fyj3RSM+Od9iB3Q25CNkUs46pQGeKPwAz1ttVH2qTlRwYfwh
2RE7xHhqN3D6TqkHFJkcVRyWaDq0pK4+NRon3/qTm3mj7RRYhupmP5En/wpHdVVmhMm9CzOvv12Y
Ru6OaRUWek0dw7jTLMiI63JehB8bZQUUmflOvcOQWhj6n9SksF2vxqXZoLgZ3DaDymWQOwfWq4Ny
dbDInAMLs+EpSy8rnAdc8ZaTRuZj07hm4W7Uf00Sg+BjUyJY/Ol01GtYy020b4SQlwSJ89TjVaMg
T3+42nibvLkbzyWDa74dAVcgUT+eJ4flhGOPsAXMkEK8qcRHfQwmNhFlCGThGdPcioyNnnhCWLmf
dw5f537eTH9g16ySUBlJRN3BfBmYMnApXC2+YuXR6iF2ZB1KczW4/zRjsz7UdV4cILv21SusfHVI
4yZYNr+VD7G3z+hT3DQ7CK7+VSe3lZ/cDm+8U4d35e0Mml50jtP4gPFW6DtcmAGngbhBL3R7Qvkw
uzKmIkG/0c/516CblR5fP90dIwsMwpwntg9ESuv22WGVE1aLu8hhH4R4jBHVRQVWriF8Bz21yXcY
t0lJxL9T1o+7e6zUqkO7tPVIl8bFMyPwMG5uJeNleTybTch/jJuvkfueHERRdfXwZHkIjhDnR/3l
nNHWn5Vf52jGL+05MH4CD0/P0Cq9rz2EpWEwFP0y/cGRr/l7/yJplXlls0WUiS8EHOmn9QA3nXXM
83g/j6+XuL6Jq5t4f4Hfx8wluFMWqBYXwig87aNqfRhgpjrW6xC1MkhB2CnOpHmY/J8YnUaG/FUj
QnWWCvv0J/2NY7mLn1ZJlCaRXD2GGx6A0CfSIQvxfLhtw/NeMrLdjkvb8eo+Th95PjTHs3uY3+aI
NVN+Pfia+2MBE/qiB9+oCMMqbaJNEr765/l++A6VRvgOp+wR8xhwwdRp71hrtYunkEhVWEfMpnMB
Nleb+9vtc14Lq88kym1fN4q4OWZ9IDUpo3NSkyAS8mMAS2MwE1UD6S393NBihdMBgY5Pqwbr/mre
4G41rWz6bF+XY8Wzei5nR9IFYbGFius+8f8beJafNDNhveoQ6dCgZJkwSWNB/ijy7xDUtsrwSund
t8wJuOwa5sfgKIi8ljsKth5dFMvr6FIfYcQQFC15HKPGpCHcJW0EF/NdY4SozEf1AdHkfB0pFDZk
LGCJzu4Q1Z7Lm5F6IWc0M/UzwjD7XFc7zJDZyTHwa6aB1szAb9GKp8u4ULbLhqlxvKhXRs5LaX5x
PYlnChwmO7IIWAk323wPbtfge1DfGNSwe+2srpPkirGOnPuwTR+X6eO19nhIP20lZaSfZumn5uJT
rfqYblTpUfX4uL13gdGLdpGBCTPTS+ccn+Pmp3UJ1WN03/Y+74SoMyh/VIPzFTrWY3vLp5YGj/v8
/fMZ0Iw5kvkd+QDgFvfXj+mQ3hEYkIcw4T1YQpjMhvgIYYHXeIn1C6iZr+iaz6GKSL9cXz9ctp5x
MV3zVxE/PLqPf9dx3bNq73PG6Rz06XlIfAo9q1zrVZnempOacB7xxZwYvQ34RNNc6WIQ8mrjKeHd
nvd3UbkVl7jrNQiWYr52u2j2PC3QDnV9baIheT6EoOAV1MIFsip2Gyl3LBdLr5L2Lrve8dI7GTfC
+q/t1dXFHbeug3syrNyHx6XEh9F6Ny7ex8kaLDuhqdj2q7/5ct5PXaGiIVc0WzAxqzzt0n0CxLab
zhMznfaarAYgnHbv17apTbG7EHnF6bMWXs7G7DhFcjbRDet8MeNkcgOug9XN6gHchmxv58a0cfUf
sn3bxNTsp43EgHgHQiMuazCf3ZU6YO3jQnzM8HwNsPYiQ5jkzNUQ4CkI/ifSP2eEjKxPUwhntbgO
ziRS6WbgKa1BnI02WNGGvou7m2dh1A16CQeRuCGs2FIdh/X3S2jO/eKSmcbNSoF/V+7rqbvkScNC
fXxnnFUcoTojVhi61t5u2FX/P4ALw8hjmVIi3OLSLvD5HB8UuuRFxJzzTpf4sB083DJ9d97e5axe
RwTgxKTnPtHpIeO2+FBmlq3p/XEOYPlFB0gPrNRTpF9NVbMYODWXHa3hUnAVhSyG0os/XMYZh8Fo
jitYecWHmvsCgZ5Ip/jYnD5ciw+G7UpBbJrghzzhEskZJG2OmtsR4xxG4iu7/Xv1V6PaIWKweIOf
9p27x1aal8uzEVbBs5nZiSdnjn7dLbFosbu2JK3Vujfxeubgaa+crbOHNFt7Tg673sqjigG8ay++
UEBDdYNsLNY2tA/vOT+J35cRLkdvlRkqr4q50QhUXhVzKMsgYjSXQUvZR6PHsTukMcOBnCzIQjQA
QfPJrDS5+ckxDPeT/X5Soubu3HbBAx4CxfgbAlVOB/Us94qUew+bXsZ8gki5qxujkSDlvgH5u9Pv
jFfyd4Hpirdgk5mueAumtsa2m2ZvwZ7mygaqdYt/rk2cdchLVCn3itvgmrJYBNcUq1iOWqwoW9Gl
HJ3E37TA7ey6caJk6A2vvCJl5LBouvUbu7DKi35l16+zq47Tb63P5evwMBtuZsNKZXBQEZJZF+IT
82ZhOItOdRqXp/GSx5+xaEHP3tky9IZ/CJ5ttYtfGmGWayZjMmM8YRnLGKY1Xpb3weX18JxPLM0q
T8/mEK0Xk8gyKrsnyJydQL+9fDeubGWjTePKTzsuF9m80v9opGm2CVkD8venYC4gUJOZZshgb9Xa
84fkzJK2vwZaQB3X/WO2rj4gqCP4keZ91j+wS2ujTLGclx75urdXr5/X+FFfVk0DWJNAa0bdcOwY
zd6P3wrf7/3CL7LSBVlpA+8Mj3fZ271eTsY6vRn17GpkOlvWoItGhPINCUXFYs9BLMEVT4JCLwt0
N5Yxk9njCCi65Lz1T5lLz2Y70uyuN18JJRD//zEoUbeOrv8dVvAL/lNILwOdXSOIGU+sDCD7r9YD
0w+3ADKmb4OM2c811rNTVFg0xUYgV02/7Zgc7WJ1IgC8nGX8KBVpj7W2++fpP7+bzbtAH3R+fxO0
Te4UNMR/cbhcV5KnTn2gcKgMgDhGAiC1rQaq1F8Zw/ShM3iDW2TBQq/2KjcBV0+NrB4qyFlud++f
SoaFWg0eU6wL8KKzBrz5TQ/VDO6b+eKuazV24a1wXyKTlNq5aCGkiYqm2Txossui99Lh/jikkIdi
6DyxHjjqIlacsxQs3ArEChSt7+J9cM58S7w2bOwsLJR0QNl/SQbKZwDuPxTU2MBHgkaNCGwhBueW
QJTVADQo2zxm/JEHPLH8YLi++MY3ThUpW4qYLa8ig3UcN8Ssk+AcqYrMA0Op2fQTtTdwIUbprDJY
FkLIpQtw7uVU/rrDN/d9NbYCu8kYT+HfVmirsi2EjOYmFNrnS1zOCu0t/7ZLvLzEVLJLpvQ8lMLN
t9ghFHfyVGoeO4Kpd2uOw7EW53ruTU/RfvO33kaqxai1vLYnXmSMyHIvMh41pbfVqPoA5aq8TQ/E
bm60/qwa9N/eS2/ZITerfJ6ql169c0UWnj9UzUpmZTw/SP9s8IL3Pix6l1aXewn787fkd5FXdAac
wdOxO+EyHDo8GOvnfVR8QQhMcUHdniJIceD7CFMoWcfrYJ4Mb7th/TeHqvOXe3/1PI3ScKMYmzUG
V4qKW7x7Tqh/PErGPrPuFO+XeMYOe21+2b6fYf2Mola9sy1JWkEozxZF9V0eOk2cJZ013Z+MmPH+
OD6SB2CjvtKyWqVMyFpRof9bl2ycaZZZQMvLxpkGxqtVp4CQFKXT9qYZH0GT4vWKcRPoLHj5GE+h
DOV+pyQB79w/ZuPwUghv7P06E0t1K78kMFilTP47FWaAemnHNhAUO8msq2qylufulDs6ltjv1gU3
rN3AxGiFxQPwYLQL0bxEqXgBt8Al2ABaTIMZFXPfR4BjwI8TQAK6v/W3GAM1qtJ24RMFjawy65BE
82bQaVqtRpBq5o92LtX0XFt0miaDha9cGvOeDUIaoIFtWPmHvRrBNT+AcGWUiYiBHSYuvVOp1Ut3
ghjCpLapxq8N0HHT5hAcuGvXf88M/4+jeWVUKCvGxsk9tHQ5CUlsgJYOCUlsAB/JVkOjNGaHx8VR
W6lZP9soQ7rHHMfdngdEXljxuwDmopTvqn7cfinpc5JhCRacZA7haCh90bAbs/BiNGkhYWTLDlVV
xikYaMDVfmzAc38d53PlEVjoDDU7QXoNvFfj9wycQ0KDwqLw+7pqP7EuPhbig9A37Yc8hnNcrPbl
0mZAMZ0637BV20vEtajTRV9E+AWsoRHyZpkBc/uRolt6O88/ZUq05TNiCSXBIX03XrJTTFrvj7en
FaVZ7nnxMdWtTy5Cy51m2kGnmTwir/c2RIQdwjudfPk5mx+1q7YbwgQxHzzqKT/mn/pKo0KtqaWU
AvtCrU7vTZjqu54HHy6nxN3et2PjATvCwPTVcPs1t1g1VtMX0XXmfRHjCctsDyk0t1jF8Lwt27tf
4LwTL5IKHH6yO43hwli1fHLE81xcb+haYkRDHE4C0j9GpVWUB1MuKcJPvc2md02CyWp6665u3Ysm
Uk9h0P/n0Kn/uRe6C1e0ydal17z00haCeq+6jYINnQpqG9XL0eISXVtRmSm1gI4fp6rEo/jG+WDD
JDM+XKStxXNOp+1Lr3B/KGP+XLtTrqV/E4BUf0aQPKdqzVjq6a790hRW39+thgS9N5reJWUvI7u4
Xm9XurWp1Mpgd1I7BMu/pQDwWnzeDopXGOLwdJfiaJY9WlVGSWW0vY9brDF6Oy3TanK6TI71ybY+
OaQPi/pkNjR/yAyhhMptu+WJazdXCdlm1Rc2JywVPztekTH3UiZqwbmHd8dcUCCXumOfJIL2xKBv
rz3pmDh48K3TKgTbcYHLtTC5I0mFqWLjb5Ax/YlnYbYZJZtRroEBDkhJqjxP3MiLwrDeZ3qzLQwP
YINEfCaAGfk/yyNGUbaAt3wf9z1GkwmuYBqRC9Dh7Ly4JBNoI7PtBwyGQtbWPRlrr2Cs0DW4CE0e
BFz2DZd9mAcSt07HQCv3DXsGnqkf6ImySQk4H6HBygfmeZaq8DljKUWUkXUQEvFNM5A69fdBOkFv
zCq0sHmUnOCjflkWHyaTrVg4pPXxx+ylmvnT9pu9n1gZ3YOp5FxcgD57WEiHi+Wwehyu72TxPJYC
J8z1cGF33E7uUXqPrpw/sqXHrzCHyNr8AmfqWaTN1+PX2O4cg/PC5RinP5kIHHlCwFXYfwywjpdk
p9xJ951UbLqgtqCt6Cwz1jHKcekbipvCmQpkG0hjaDDpdrC+Dk6cJHfDwm3IAaHYGJ7T0TEdMZJH
Mr5eBs3F40byX8yPrD1Pu+kO+NFdZxcEd3btw6Lf1Ds0o8qiz509z0eplCILjqeuAOXB8Rxpmx+b
38EJlzgs4xdrsHPpQ/oj+c0HNNfuuR82celtExfXw8rXS1AhfZ91Qb3w4vy0LPNHn8U3/JhrsAKr
EeI1gmCd6jjI/mj+/C2t8NdLbVjl9cFIMMsON0j7qqdOfgQpXzahc1OoQL4df9LdITSbDLmLclIs
CcJbMORX3jD4xcBh8Lvo54ap0D/WBkcQdBAeLjL9FPCvmvn3KnDLE7fH5Wl/jXiJ0a79teu7l8am
O7M1evOI2R1sVjd+fq72gQkvOe0YeGDDvfoPCz8DGGCcYQNgnfnFYVh1glcnWgQneGUX+gMLlSGY
Xb6fpp+mL9ridi5l4sYqLYSUCSUFticHOIf1CgYNwD0+Qb42O9UhiU8eAmzyw13y2IyJE4QAEydI
SzPOuRimLuNqud9Up8ilStqPL4+Tascgbm822QzuTx8ygPqveudGuPCUhFxoKjQb/LLvoSxeDv1j
Eje3sQfwjkWsnO54BPEWL7XBSeDXfFhtDBu34fbaQalakMVfertyb33pbcph8WhMGYU2ewwa181e
C/Db7DVLYTUu/L7icn24qg6eckyZVdh2NkQhWq0HLv1cxZVbEXOVoew2Yv3E6ZbLQWdEyJXZRnt0
zAMuT3wRuo7J4ia0K4tZoKp7MII+T2cL9BNeOb50DkTamf946YuDFfCe9W7HV6QHxQBCAwuyyAN3
Ae8bO1DKUIHTQtKi6XXOs+4FmcfTjW7Kw/YdI0rPRf+yj5N7SDIxyNOHacH+hlNnE/oPEwNDehN6
03MT+n22qPpNz4NtaMQSNuWJ0BjpyTsG53MVaFudzO0lINx5+m0dQnUMWQpmKmIUKosgkD0KvyWQ
xTF4W/1mEJHvtCmXJ4U+/m0xWkk7ElvwUwkX+Fr6ZM5PE1cI83VxA7MAdqvU1UCuklKdY23nMjRQ
CEg3Jdqm3WXOHqtDmHAZdKlDtJwKJmA0C0B0hV55Cz2le0GdjBEucs5FvRqsi/UsXlReZnKGMoGi
TSJXaHx1oORDldrXHX0wX59L/4wy2wh5CXOvykt6p87T6xGX2VauFq9qDT5omve17T7zWy49wXcA
FjbvsF+jAaqTAT3NaEuaIfSN4o5P1oXTlkZAQjoWfmEICL9mQPhtMwrBLYKkMwS8INJFhlglZNrA
vq+rDuL+oX037jxG0XX8Ef12NDSl//l5SSDAY1kqsm2ug6tDfT5qRFJRVmVuGWIdB4W081jHSK5F
/xuj3trJZ9BTRYRhZcxO8HAaV4UcnoZ+k5iH/8z0YZrhcs3SZCaT6DC5V8cbXYXcK6PUIDbKmRHF
WXSkNsNLTcJi+r6vKN97NW7iF68jWsiu71SrNHv9qSY0S3Teb+PpJVZrtaLbbHCZDU6zEOa8z/Kc
hTkvN4NF2lExp53VZVBApLiEUOeK9OP14FaIq5xDZsNaIDYOGpXB1u+rdz83t0DUaLWJKmyhGz1r
Ueq9thB5SON6s9C49lLzQA4xlS7qcB9l9kB1dO4mTkQetJ4r6EIg5ldpqymZXgvff/xuZsl6e7aQ
62g6i+bXqFyJyhzMYvFEmTFdU6BUrUuvuCLriFf3YBS9WgyKvML2g/8mIqx+zb+GFpWJpLHQb5vn
7GprjBeNMTFLqzgiZskpmBrdbOSIEnl/Q5nU938Y5bADGJ1/5l453Grr3xpKwD8e2Fwfo8nI3Rx0
on9OKKCnh9Xi8Vp9mJ2YkTxsGPacJ1d3mvHaGzsSO5fTPSXP+RhcZ32z9Dfq0g8zUK6zAObi5+xI
yg8k/ojflEGf9e8yjXG2hHbtWbG7rMbTP4SsRekPcqP+VmPqQGwtdWCu6sX6oeplTULSe7mHOpAB
DrjoHS/kQwuK/+C0RYgiCncUVr42vQcKVFduLsZxaDgIEVl3sbm6mRrjL4pPA2X2uAt2jAgypqPT
X75cnhBL6Q2t5jdHTvmvq6xb1pGjjXFjBu4L9liGt5uSepFYjhiagaSIDkPYfQJZRPfnE/rZ9AV7
8v7a+mKYdvvnBo6vYehGacefmMVlVQC2NGpEp2AVFKLurf/twGYnrQuyomur+nNqM6yRLCVCVoRE
a+j4FTko0BOFENO33dhGYSt+3RRCYE9ZJU9w1y4nUdFM08JO712SyFo0pWb23nXfuySqlsx3IpkE
ltqEe9Ol/VQ9jEw1LoLr2/7cubmUP9MzBdUaMHm6j8uriQHo8TJh9BQErKKlt93bD2TkafVxfnp0
cxY+AY0MS9yg1mYTrwBLjXAvsGurnAfTipNoYGbflE4zMhM1eIVpmYyavJNGmdean12UWn0MAUbB
20UIbNgwhjox3ovmG0w/1N0w+2anJuxuG8xgFslI6dXVhkyJC1lqZEnVmpT7Dh93tvnO94CYFwv1
9rRsPq5fM/KOCK7NV+SCKqN46rat4z8s9lB5FkvtTSJERhKGrLQao9J21KgMV+fhajrgfFdLOrPO
5uct6d7X3RkGEO9UsqCuDDpr6+zYqR+7MLhWrXuAEWoYjQWRioe3tHNNuXn55QKzPnjkFbbjWbmT
Uci54qXbuHL564rHgmtXjZezQe6KV2AXV4DKDSQzilNoMLrsQ+WETQAK0/PfHPpZEkkSzJEAeYIo
Y0vgCtYBQyw/brDFU3eiQbuKK0m/2ohWp+jKw5y2mbtVRmFQWFRfsExtYoRifg6L6VBNWPlCFCc4
gQUBdTQTnA8L/P1eNle455xsaD+Xzuw75mChJIOxjfmh/s0/TvXvx8dpj+aZAdJc5jL0kp7TLcy/
cbC9EmzX9TMCRK4BLsTr0wC5kQ037TW/H39SfKo7vAIVwhTdP2WKrlAvc5z/kVtHKMQqX48/AwqI
ucAAA7khVNO5sN5WV4ttn5VNswwmP79qT5uT9TeS7BmAecC121tdr4R3G8OeX7dVyuIvEedz7jyf
SauQBAsz76vaMP2hiBCpY6U/KBBxyLQV6h3hBNTj7E4uT7N3R/NHo+Btri+NT+KbHsnYGEfOT9oB
0fAl2jYFZr56QygOuV4E0aH3IKPSQoygQ4o9B2neU3dxfc6tdsBgGAkWQtK7igQd43YY416AfgBU
ySmi+BafEewMnnIAG4bNCqY+4UeYs8b3z7se/hgIc/0pebeb5n2UuNygG59w9uPwm7P3jeWijKpd
sPX2CSPrHKV6gq1xLzx7jZ7PxFNX/KySsmGldlwa0dIUgrVBx3Np2WaAq2C8q5Pz4eVKUVdMqHiz
ejc/qb3C0hc0Jm4Ji5FkUUoiSgKmnig6e5e/oZyCrTBQvuVeT8fTwNuHIVf/prxESvZUj5g9XQM0
gBnTJNxUiZfNmOh+Zl3VtrJ9+Rxw4+dpEruyAhrNXiW708w9AAYAu1J2M/DUwKJR9/3LjiD0LGXL
KN+19SH0hFeZZV3bMD3H0i6wuFlLm1L0PenuK00BGdzz1UCCmrLSYx4bwLf6BJ2TchWdx6sqvsAT
i+fM9gQFl/wAeXM+xqfNiP4GL1cxPxmSkQvjfeqihzOnoiohDjkOKUHm4B7ws8DqLyOYoypWXw6i
k114njpsbK4Knic0D2O1zD1GoUsRG5yj3JP//MUUNRoTQeTfr6/Kbd8MY9HzVblogkJUIueLhsdt
PULjpHpVEjMi3iwGcuZZ7yIQlrLw4wS8lXnFltAIl3TwbX3qKcopq/dTeGeQYOxcb039QeccckYs
Hc62ff8UVwZG7mYBFk8vd73nx17bONCMQG7dylcXveXzF79Y/8YWP+/anQzIlawJ6tKXooVUgmL/
QJYkRvPECAGMBR9CuhL5sdRIfWeiomPjOsFdzDI9kieFaXEQosln3ubiqkGeUZycd5Mb4nJx0ppO
2CIfKB8Lk20h2CK7wxefllO2KPFqGUK1d762+jcW8uX+UY7Hmei/Jw5k3hfmYTXwNLBZsQoouZh3
qsZDIuKW2ep8UNLyJsMi7kRzeBJhOxvPduNVa5y0xmUW2WnXwXTFpO23av2a2PJ2pShUr3+69aWq
p+W/LgPzty3SQeA6WuqMhRxHDPTMFovf+Xeb9rINNlneKcfF/XEWHj/PzceI8e/ZWepCtA0VrUvw
LOxwQW0EtiKqot9Aa/nwd7/jsWDlE6B88c7tZiG0Pn/nNEKlZ9Nxb5/RuLfPJLD4Xh0+Tyld8f+P
Yx4mxaycqs8mtV3QHqTzQNykPdhmo/OpkUS7vu5vcCPWgXg5n1Mq9jecEOqRnqkkDv4YAkchvYt6
D8z7ONv0JuUe2PcgkJoL6D/YV8hktTNrdVvMNuvd9a77KFerUugmkMVr7+LuiNgR8CVgO41MZJUF
AaSIEAeqlsr4jgJx73h9tBHiBLYDIfFE2SdOFhmAI2abkcvu3fvqoHE47JndzMej8zoCtxZGYCC2
JOyb1KX4Nw0Wb0GStcOGa7u5xd2k2YPe2D8un5n7fF7Vh+vrsFXgnDvwP5ZqZujBh84l6QYwKcv+
nilFfuNL9XCdFkb3t9kP8zJtg9u//i2kMkT2/85FzxYS+p7lB8G36lxPcFTm4COcwqXm9x+n0Ai4
/IQ0QjBYDdKMXEYEGMU0tZD1n50vdtNtEbfqMaqEgFUMaMUy6vgNyqRR7qKp5X5IOcafc5/MAWD8
GFAA/g/9TsCDuGQOWfzUnZXbT0nx8bh91J825sGNYrd7WGQxaodkkpzHu+ZoPh+dz8PDoS2erBGs
LxG/ba6PsJzTJvSqNzN5mVlX5oCQjCh1+F2ijSkqVd83PD0TkrYP2Wo2e/VsVZsyvSIraiVhNc5R
7RyttlEFSAIqkYc97SYpj/Ggbp6eewViN6PPLE1HB381nVpF83rPKhx7s2Jv5aVMPcMhMLd57zVg
2n7WkG9KfOA137L+eiuJMnvNRS40iIE2iAz5AG2gqro6ud3Iyyr0T1Xu58h9Yf5Tyb56cM4/8VaT
H7b6svwl/MEb35n7bKhWP+y/GHmV8DfqYeAF+8JvCjb5wgko5oy43rjRocpfLx003irzRM7wjufU
Y9Z4U0YjzsozxLP0vHI9M5m9/vR40iFfwmFSUoGgHYqCY+P4polNfgcLKb2EH7AoYyjMhJX25mgq
Fc8c0/2jK0hirhyQDP7ylZcDMwaMvxDgs/nnW7effQ5jtJCSHAwtAfXJdyUoHZ11bfapmEJNlWX2
joA7ZmAEE6R/FI3FlxKXX9mRJgXj9e4Z4ktXw/LHRTT986SSKQ1OceHNz516ax7UsvbZoTIonAbl
1aDI0EPk1Nj8/XqKOZ4mmRtN6UsoHMwJ0QJYyqK/i8d5MR7L0doVwrk2N9NBUM9hdpjEiRR6zDR2
xmVqivvriap4EdgWiuoc+XVwEHzJzb7kudn7rliAZTf97qq9Pt8Jd+xGtQo7R7y4XCrV3r2fbhJ2
SKmDiyJSUiNbslyCr7w4nENcZixO0HwImqYmcVO9fRyTLt2WwU5izU02KoxCcZ4BC/jCD6tjTENb
WcYbOhmEpHO/UY/IaDc/a9/zYUL1HCxMDBPm+/bD8nOx3J0dAA3BjLnAXcevE5bM83jzSWr7ujtl
9Uzhfu0eDt39OqyDP2917kgz4GKM5zOucqeopPtSbl++tGbBD8WI4oD8AfQtd2oMl+thybdriYRv
X5OYfPdE4c6g/DpYJsPpvr8cJs0g320wNS6PGuXRdTtm1JTArsRp85IbV7Ms+XVzfBIr2AxZ8qyM
k8LouBnrVc+l0eqAgxJRdZC8a612faIuPauEQW2raiVvW/PORDYaWsb2PGH/qsE10bBfDbwlAaI3
4Ib/l86RCXu0DvaCWsZcwlN4PfVMtTQ/4A21mD5BDfv/yVi5Db+7tDUPZoyBrQONwfSbfjPxNcrN
/gHzaMXUSaEzBk5rjdRYOhX0Yykw2jCYilPh8jT942MGWhv/rkZ5b60UDiW0u8qFpCMAvlrA1w9N
2CIh7MzimuAhBmhWPuU9GVF9sfkO79fnPH622Qrxs/auKrYYgdD5IWLUVJfBxQnB6FwPHCMEZ73M
alR88EqBsF7TVGBDIH+glFScRD9t07yBBCNTwOksLK9TY6hRdIBXxGT1d+YG9365DjaI19f4tI3R
OrGAkfW03oig17R/TvvHtE+6fdj3r96/ff+oWLpJyOyvb31c0OWtv7j1575WEUEPReav/Qrbm1HR
fEf3s8iaIToF0Hnpr7pBMwRePhba398b1OZBc2CigEYgfwQCUX9wUFMvCLt1Vh+qBmuhK2eRHDsU
NUUap9U6TljYX/pVSTWrsTjmtvbov6awy+dWmMHeHzlgIoB9OWWCIKzS6bcssrWadfCr9YiFVyB6
ttpOSWQwlldOSRU8Q9Pc9he2VRx2HSKInnez9r7BAao/k1M8f1MDiWNm9Bb5I0+GY5CB+uwoG2eT
VlaMKXbM3PVFgSn66F4+bx9lmwY+Jz2PYNNywI0r1fHiPprtmFkNz9NB4UiebYJ9+byRPs+u4dg5
Y2tcyZ7/rgaRSuFvWlwFVrrtNk/dktg4TN9snWpd60AiP+3uMDvxfQ0k5MGkwqp6h7RXyq7he3y/
4w0/FqqP19/wBp/zZQBUhiw/mp0E2I8kUReUXRkG1G6Nw/s+IrKmoVR5lbd90W8rEzg6XATCiDtx
uDKc04izGvFSENVqmGrtrhRbd2YQnq8GcsI365haL58o+OsKLo8vHs6sa09ZusLr4yUTvOvKM06Z
y8NqZYQ7Y2r3x+4gCSroYM1deppXcCUEA8DlTkH3u2aFeC5IVn2TCOm/lN4Y5Vf0JKEXt/9jiq22
KmCYZMHFi1rwFbeYVrOS2bL4bpNXzaud5PPiU/HJXH/uotjHZtZKOJMl8ECzww4O7gl/OvahDuU+
dV8e5Fg4BGWA0WEe5AgY4iRNGtDQIM4761fHW7ER+DKOBKcTDh8YpHAI29/Vcn+sfIFFnP5vwBwq
Ce146xH7mfWoPsNUnzjx+mqC6Wf32PrZcxdjPzjOclCxv9afGo/eKNMkH4xe3yQfBE3QnishmNjl
zrbmNRpYCsT/1qGm6q+EcDmtlxCONj+PdiRzPGIncAi+BSEsNp+tYuVJY4R1wsZsFSLG+y2aIKuU
FwNzH1RHWjg0aTOKpfCEv9ft9RBye1gkJss4XXK37G+W8n76l3J/K7Sp3J7F0/dG2dnmQelKHdvr
S9bd46G7c00m3QsvV9nrGMAM1s6d32vbKZOpVjtN6QitmCIiwTKfD9b1wS0ZlrWOp9GlMlrtxvf7
eL6e2D9O7H0j0DFO6vPFIOIMp0nnDLcqcicZ7LCRm0G7hx+KHXsYrFcdSujmTYH517SuMOvPNqHr
0nJZIiO1XOpcRa6uS5cVilzNYdxaBbFGkY40e2nEGrVa3GSGlr20/aMaJunNEdg9FV1F3H93ZIJj
vucoGc+/gm1gMXascodmufx0hH89tcpvS75OaeC13wsMf3i0jz0F7BsyKJm00/Sx+un6M/eMBhha
iuJNXPkJELaUsVYOCFcf1NB5LWvyj2IYVPs/ttfn6S990fSXVs2kt+8ccPkwIha0AKBUlvpaOf9I
3qv1MKi0PK7nV0NM83UMWTu0+pR8z6n+DuEcq1Gltdxtyq40PGwIqYgvy0KQ1RoS6ik3v27Nzjod
U9RcK0FRc09DZqdmngySQ9V2dLyNUIbuXQQnZKFGK5CFCu2Izfms/dKWfrcdrarD6WpYWLHgW1fw
G2KsIe+TEyP3L0BgtxEYcOveqE4pJzI/UnuIjMWiBEKByfs9PwBpbCtwLtGEls8obyCvQ7G/W/x1
JQ/Zb2ZfoYwnMHO1ywbLtUsXNtWkj+sRlwv7Dw83F8X6sc+K4RvmfXe6eUi2D+f7Q+n+ULk/sGMT
2fBw63Q3x0a7EDxFguLccsBIp7qeOiJj8YcY2eIp4A8Rp7Lpz0x1EYrMWcmSK9eRKOnC42X7MCUo
f7ixrPQBUhHfg5x4dmgffu3qbfrNXbl/Ys3I+7HA/ReXmdeFRfaOHERGa8O7GGUC2O30yna7Jagp
LQ6CPxvHclBErddob+Rn00MUghKdMMK6FAJjqfZ8+k6FbuDOu82aVbTxYey7qgTvtjD2bQ0Yt5E8
aQo3n8+q7lIQPSXQunTWduNStXrdEgiJUq1qltpNCU2U6oUXg4NhntvNBXH+U4WdtItCqbJh0oWN
fzZPasx7rWw5ZA7NcNQ4Zwp8Xd8WHKaJDEuD89GzFLeOcYOl1AXhsTvSGkGWLfVjMLk/dO9vQNu8
ANX7HOv/j637am4jWZYA/IsQAW9e4S1BCiQF8QWhhRbe+8Gvv1/PSDr7cCP6cM9qRZiZnuqqrKxM
g3VUxOjUmX0IABrAWq74SwvCiWqQURJHQ5hGKQ3hIIIBaFTugVXA8KGs0mf8KwR+fys/32jz4vro
5T1fQfxBQbcFyzBWm/2Ck0NQCVk7icunbxDVmNCkBlnuah+F2TLfX1vg0VIvG4XezvrWfRoniXs7
+Un12Ized3GdcQCFdQ+HwIGKMBTGd3lBobddoYnWCgQn+kYONp+PGhsd+4T8/bNdHlXP45JMGXYu
UY75wmYPrNQXJSWaSalYIWkiKNGxsy9gVXSiKOITNuGIV2kVMs5RGKNWiW3HvrV3Yu7x6JX4e+x7
8xsSdm35i0eMxSBmVyYwHNxttudgE7N5Gk04UDaKWcL7SXX1bRvQjt4uNnza+nViSHqTVDcq/D06
Z2N0uXoaqar6/Dzn6QCodojX9orz3urEZrWWv7R3VVpMx1iL6e6xyXrYGZr1TngKxV6WUrXHad+b
PMInzBNdmAg0vQOr61x3JchXEBBrRm9krhdwKypXIChbS+13eNuhGphnluueFIsueeXfIj2pXJAA
w/yZlwLzh4kN3vZm0Vktu0Gp7NhdPckntTdVRGxrixO4f2HnxVCoOKQltfeUkR0CPkVNdlzrWzU9
zkRGQdH/4hVYf+2T62GA0Zw7SMFTh8y66ea4lqWp+HXIho5MoCSrfAxiblYUC4P9V9Its23kgjyY
u4r4vZy38PeKx47pjW2+caO0ogN+MhkV1j5qTuDa1QwBof6yvwCE6QKNlgTAzQXksaPr+HZma1mt
Ne7TCdUcL3DSdAi/uig0C61gTMaebFtB9uGr3dynqFs0N6Z9ReZp8jl9yMrXDvvAdfGnvOjy8uKw
juIQOQwT8ZtmigfNz1vN57v4ZEiblPdqp3W3wKDs0i2ZA971FgiXxd5KDvdzr6Ret/ckzwxtFKuo
iBlujotBhGWb6+cDytkvrvulblRunyPN3t7l0MvkukeqptvaZdvNEH7rZz6j2G1sybVo3pxfw164
Lw2LNK4yl1y9zOyIwLYxwn8FgrnivrM+de/l7vnaC8TD6VonL11PyfgL9Xuqfk3VkdbLxraaWZVC
tmFhrj/+ffLc/eM4FuX/5ziWOByt5h0OTRHLsD+mY4t7MB0DB2fILvQeqx77G2AY75s845t916Rf
6v1s7yNOdtL5TpTv3POdv9PvlVvHlESBXiEl/Jq+txUG1XdGM9rrXBss9yvPaaB9HF6xalsm7U09
3p/90n1QLA5K65fC+mVyfdljjxH+ztQCDgF1ifq7Ym1TRBtildE835rM23EmKe2tPuB2OuiPfXN5
Y8hHiiH0gMsoL5mGhThZdsqYnEYe7oZJkUnb2Dl79ts9uEfo9BQ/1B+XeWCem7qwkAOJXW1n3Dyv
tXOmK98PU5AqXp5pyVS/kjd06zNhqj/gGX9KXj2ZFIvUtH5J7LMaU76AGPqfmsz6n4rpN7BD0okj
cZ4d7MbasgZlz8sOvR8qQel/TmXqmO3lyGzMX1L+MurPoz7T5OCnfPxNGvWRkEYtn6cQM0Z9JPMo
FX0TmkK/ENEwWtBZEpsGjBb45fr7onWgK5Btw9VLmRFoD9xnCFULMZTal2WYKmLooiE9ciCd+ufA
Yam01XnFD+MkEEktIhVRbmTSN6gctbwmYkzsuwugtJyB/+2uqsdNIylA7tFAtW4M83ka3t8gmdB2
JXtm5ArInHT1kHXqi74/u6RDue/KrWOwXp65Krb9pBCgX+vjhusKV6Jk8P63W+pNLb/tr9QpmLmu
1Lcpa8vKfgIRHsPJv45Y56u5BG9Y3P7iUD+Ubz6Gy99zyiHHCz5WieZSeYBcI/OzjCTI/EgsSf6k
3DT5zTCbZKbGRLiLpFdpeGnmRtJy5TRZbTBDosdUdO7lA8xAjQl5xhRYMm6mFyRvJu+mft6RJLx2
NaGv3RtRGg2XutlSAYmS1F4qrbYmnlLq7EqdNGnvbeMoX6nmv+JZIWAUcTZglEo48D60LhOCHmkC
5FbemLFTjVxV19yuzpQ+dC5lpViuoOjqdqZ8lZaEvyvxRZWS8DlYyGiQVxU3TU4NFjZKSF8wa2+h
5Lgq8fJBU8PCCirGDKFE20xuyNMriCHdqteZ6pfbbaGp+PWLzCripuE96H5XuWvsYTqjWC8ukB5S
6VnQYVqGgr+Q6YfPFRMuWAIiGaoawDJEGKy/RvBJAspDY/F+nxmYSMS+8I0STf7EuoKVPIZRIm1F
MY0AyqW/6J+MNP0bd6FFAO09V93EmuVyWgY8HvHQGjTZ0Jr0N3T3oC3h6rjoehiE48TkjwQBSR0x
7NtApgqmqjvgCyZUKhwFRdw8diKdr9vXxudhavsRpjIBE1qsMW5PGIqaX8aYgC6sPAgQ46R902fk
3xLrgN3fYCOH8Xw2+UBSWfU9QTE7oIRpOIVNCl+SzQSY1KoGheuEP6ZJle6aSd3/Xjb3RjQ41jSk
Jzia9BO661CtrWdFFk9/LB+yX5fctyNW9CoQNNwanIJR8tR6zDzYtKRP9c9H6g1nheArIpKOnnmY
mJWbtEixrLVIbS7ompZ2+aP84U4bUNBfT7fWYkg+GmRGVAc9tjF2d9+9pHhQoV5zraFcdu73IHaX
sddgMwF+KT8HuL0J7kA5yLILJrGmD9AhmLPyYqT1YiJAGhQ1TWSX0WwB/NLKWKGscA2K85aWKdF5
LVNrXWxGnxnHVfXxGt0ikx6x8RQeQtRClhjkVnVNDO5lsavyM19/xIb1/7UoSKTAk1l4P1E7nj84
/KmAnAl3w84oM42URkdgg3imtXYCGWJEvSO/axecsKmg2cgvHXRqsh3DA6HvifwVAjMSWVdvMpMZ
wbW1ZxJ1K/EZwyc/CAp56njF/Pw7kxEBD0rnil+7hXdzm+xmw79sTQt8JDMt9ju5lVQ9g06hxSnO
lFqCodOtWnivZF+M5jaR80HjdCV30xC71Yv55oL7eLqlFbqewdzHkDsbBgMtEcCzFU99NKqYaO8x
ukzL0BdRa9frxTTiwv7tMEVznqOIEpCcufNuO7wL6lUkWW3k/zYF6a05oXC47Gik6SJA6pVZ1vOX
Sgnx7XZs68ruEVgZnwbU33mU/aImDVmcevfDOP5B9QRkzvQs90vlVOkDILMvuU2wItKRI2HlWoQY
ME0fm14EJ91hHMyMTXDhrWhcxUJhwqWgeS2MxaEVIafAAmEDBP6yxL0otsozUovNaTOq0NyHezp4
+GBhWKB5K0CdMde9+GVE7ctjrd2R4Co++YvtoAsBzgf4Q1SyX0TQHoFDpreyLQeSEdMmlEC9FQuV
u+5e6WOmv+3RTGpPDl+p4AixTgdalfpT7817QP62M7dCOKNgRxPLEs48QETXAXceIHChJpuQJcxD
gsUro0pgYMDYJ3otzNZ+wghPehXUwPBHXLnnMFzeemIfTsI0YTEl7JNEwvQ5ilo9vPxMk80UeSJU
KvfB/nSJpBrz7/YOXm7zLbAQo7BIooKcAsVXr3YSli69h5BYQ6VeLoVOKeOYkLLoIRG//jMLgwRT
ePdfGE0FLtyk+E5RRtvBeLCBpm/LyuthGipl/Z0QvJEIyMf/eGy+YR3MyeXE7VYpTiZ7rgYByhRD
SfsCk9i23ezfZSn2hSCYvfwkkCqHoGE1z/COCXL5cKUwaJtQA8DFsOIrsNcVpAQbGLxWoHbF5up2
hTzJNIMERUwX+KwQXk2eclYLXnyWwEsGc3TKZB31gvtlWtAglwwgFPBCQni7pvpJ39dJ/Sh9PML4
C13BEp0jbp4cdFlbSBmeQW/tcAmIGmjpRi+cCJ8nDzVZsoDY5bRy3xMg2/hE4oHuwEJQxv21gGJg
ZUg6Gy1t5nv3rD0emHwAzqGjQTaSKF1KkyQ/Zucp3uWG4/lnOpMPE2gBuAe5C3oC9yxyZU4d7Emf
a0UXjaCae8HFaEBc436vZ9fd3aKOU7Tf1skgri9EJQgzFQMb5rnCa7AhB0yjUCWSecngVvV8Wb4E
2KlOz9EJzc4m+ybuZIal7C//npA0yIHJXgpDDAXwH6l0Yt1B6IlaldDnGKT6mNdjuNSdM64g+rqP
CZzz5ucZeBw2eCn9s+J8qWVs0uQUlC0yYz7iq1wf+8Vw0ClHWGoAoaSmNobC0g6EcRqLsLy+up8M
HWnp+QCn53kcJIoYgfbTKVy6933PJER234OHFWNr05RPZqaDk8VLJTVYzF8WlJ2XoZ2UinqLZ+B4
lLdUCAn7d9Jbag7tAnbToXZoZj82DoXW0sQzaCbFgfx/raSkj1S8/u4jLRB34yaSVpKliWTd1ygZ
oZWUm6CAmJkMax+v7bphLRZV2lDae1igkXRVVQPm/PTgSGyRFAqrspNpPrsW3w9s6BtFPdlc5nsY
rRS5K424DAichkz1kmrFzytiBSeNAgmTJldL7KxMZ37pTMrtTaZteK+iSwA/oV/WyC4EuubW6PG8
eS82bsQMnWQkS47NoqHtXAMdCVV404qKYd3LVfKRKS2+wW7zcr695Aov2/UwKgyvheGxMNwWhov1
K2Z3YfWa9fMyzFj5enZf1+ZWZCaKVqjbWMaa19ZfYUrCZpb+dWKhlX0pvRKdTlIEWUJ6Ylb/Sach
rP0/MVOlfGKLCNsOhSmCyjXbxp8A6UXFdy6wiJjniFVKR9Z/YaOY6dKa0MYkRWOr/zl1pHPEVmTb
2lyfyZkhVknNYmO0ukJsMy5QVYnP5vxXfqA8CEYfxhD0tJaSoUD4L/1RJcW7KAzx/Ym5GJbzsK5o
dTduso97zIUTex+anuh1Xw9MjlsdM9LDRvRaWMCMvE3FQtnsNnYeLAKlxCX1koduq2xgUqcDYJQU
PXdcyL0W3uVX0bdjpRf2g+bmkrsLaAARhLuF6S+sjZwnUtzsXcasn46MfqVR3eKpttgiQ/4yGzFh
vWfEJngfJzNYYQCrUj8QDP9FKsDffHQzqc42Rxmrc8+2g/+glvuDTlhAap1CENb1NnBm7dfnKKkg
5dWHcTb9fsBCzH8tZ+bp+Jm7PJCJBzmqMNauMCscx+poCLDJcoQa85M5HAL2FTtzCE3Fqkb/dhts
tdDHlTKissLSiXCpP14vPxx9QdtOrzcuPpL6gx96sS7IU62bRO35M8T50ugRHFUs81W/vFlAnCPX
MQxe7qYsScJXiTW38tueJ5CCojNJo8EFJ/shdSmcUVlqbu5xhqmbkHUT4hkg/zlGPRNMLePlSUgl
u2Whnt2DgnMK76LUXpTb+3T73ughciuQYndVod9dxyfP6IX4aOjbPpfaCm/XX5LfhfLkGRdWqibo
SqIGIrN/FmqrW7sNsUhPenNe9EYmXq+TWmbXL6TNOffMoJbetZ0TDvUc2IK97TAeH+PGsR2o7Eno
uSCIN3LzZ82d3qnegzI4PnVUs+HkTICdxVXp3Dq4KOcu5l6oZvF1R+QPZ0oVjVQFxn6mWsafUrWL
2YowHGK8oYRDTMyIkpF1/CTIoAuOY1GnEA+ml+zYzOGBCwQtmVnnST5k197NDTK0V/P2+hi8oufi
ZBpbah24X4kOJGWPNrUHvPFECPLxY/mPTCrJfCSRMh9LBomiWB54ADMlmDlPt7aHGRDjYcYu1NnN
DW0smam0VMkHnfAdHGroJ97L+JIXlRhJQKRnufdMZzcN7C9aI3LNrnY2dk7Nbp7v+PWFxx0nZaGv
X2qVjmJ4/otScj7qLDPdemSOta4cQD2IR09gaPaulRtNvv2/QxkmMgBySbjchrkTI8vmVsJMSyY8
0qEyyiHBgcilYeojDiaBBifpxIR2y/HFbXEu2AYQXMZ0lUfRBRUo9i+F+Zm6YwcYOzHKoD1YHIkv
wRc2Sbrl3QnhHfed9FhH4BMBN+UwwQhc2D/bJZxOoxilZp0baZ6vGg7RoiaarkOlRZkw/RWL3f43
j9da/6v2rmCxgx6xKDqgQkNeE16STSDamQ9zi4IPoi0TkEcPIrV6/ErjD6XfzcKkzuDiqT/K8wmX
TU1R+UF7a96FrZZunWW+Y6LommufidDkggToKdb/NGUKcjRlap47DPAIRMqjPwIzkmzsijDvkOAF
k490FKten7sMM4ldhomVYyfbShAu4TosxWDgvdd7AlTylXdjGyDkeX8wi5B5yi7CEL95gmKEzVLD
ADXr3glgFKJ+cAqISzlXRiknMx1DJAaKqnw6sBDyqOe2bjAbLnPhg8wFpQx6GejyFPfjrNhLh1f/
mnzMP1WHgUYYLJihJRyUzYLXsaqdaFE4anSY4zdChZgMiBpc7r0NOEv6tOwUvzJDnxitKiktVZf+
moh6nCVh9cJ2oEYd7hH3aIWAxeQbxr1lTD3ZX8bU7ZFAnofO2xlKgS8xKAB4U+eH3ebkFoyJJKff
yh8+N+AzN/Lf/34Xf+DcrT+OgUl2mq4LvXiSIflmp/E1z4mpXqp0xfCeiL2rPV49aI/hJZ0N5xPu
mAoln+4iings/S0bMDuIDYS9R4whHsaXxUdUeQUbSR50INO7YE9rlkkK4ZKgrqy0fsa8nfWG5w23
2QluwTel6Q4ombqfID4pAKGH+c/Usn8b72esL4zh6FDGyNXCDA4X9VO4fXyVTRKE0eQYRRLkgZQJ
BuXFhCMHz7lhICdP6vfcZ2RaGe04yDLbOg6078JU8UAC4zjTx0wOlvD6lCcWIKOcCwL+IcHhT+rK
qKSAcnnQvnQoF7WTTOncNeaPR4PikAQV3Nv049v8+wS9Mra9FK4ctUm4Ok2PnI8y4BGlFizOlyIS
H5y/g318KESNfwbI3MRpbM8hIqtIQ01vQkVdcQm8cTMtpy4YP3y2K+5wndy4ylBllQjfkKgqXUPj
IUk9PPuPoeAb/65fB1ZYIAFfLkZD1zMXLkCvhBDjC3YI21JGZzOVP3DPfyvVxx/cpKsa0If/Rt/G
qGfmFw2fvjwng7AbRs0lLWseUOInmMdPQeA/JzdI/n/OxWyOv7gSxJEWomTPZuU94QsNJEu0cyuv
mZEIAq2xBJGWejWlFfYqUp+uHfi8/yrTBE9uAjoNUNzujZvkZXZR+TvsaeFPpf/vh3p9veqaegMs
uC/z7w4b8TAgYgBx5uDPqmv2mLR9Dc2axz2ka7up+J88W8tZZiSa/1fiTFjwQEstPcu4xdjDSZJT
0HSJw7Zn04Wmj7Z78SlATyS4Qvu8I/vDaBHedTxi9RT0UoRCbYoAG/g0vpXLD3AN39kzBf81BGKU
gQWFGCNg7WfCThLzE3XqpFRWLSe8M0g/eWoEMNhwEr+U6QJM9g3WJbwu+yDOQmxlQZANs/le4ajA
T446y3/Cp3DlTSxlqoXchrASRWEl5LZlqoFspbzEwQgjmGStCoX6YqPsDitLhJRox4AJ46TUza17
+UtvPeeoS/mlVzZ3EfU35KHKUldwUL+0N8XYz+z761QYk6UreKmXL2Fmel0YpK6DTal/fIRBbe7C
OSUaU6KA7+AzBHrCtTNnSBP0yEBHHuxkogM1QbYhbkZvuhueEE+c6StEJjUILhPYCeNpv50pcjZR
E66WmKKocJBcXBPa3c/xaZp06eSRIFEY8bJ6fHwp65FyJD+TgZTMZCc1Kkl4wrZNhjYk4Q6euMGU
G0ktpBtYjA5h/EWMHZNQoEqKC4f76DK2mUKpgsELBoy3lMHs86z4JqGSDiYZYRk0oifNQ4oF1hmV
KNyBREDvzoqws/rXmOr5SeUpyEZYGpU55ONVEGs2hlupI0Un+B7uNHwPd9oKg51EpL5J3Baxky1G
Psi31JcQBwmW78iU83/+UviTLMyzJwUTiaDvDgaEv1yYJHO1PVZCrL6d9PdyCekidGr5+TsRhwpS
PdXhsDDxNQqCgCcFdSwnSGbsRmCebf/JB/mv5QTrxWiG3sOTBqJOTiFHIHIXVm4eQPXSvFWZK2Cq
T8qmALvYnWCSauDisCbgSmCh9Ex2jdytuvqRWBOQQyk/wrr8qtyqz/c9mAwP2EwEb9P38ptmBYVG
QkmpES/m/SdHFiSp035YrLw8yQvR7mIMjrfUiA+K9UxZ6ihSmTpzCQ3F+YFuTvIkJWxJTxJwK93N
TOlxWXRNrWuprgpaUSCKG0kKoaSRxClFI2lxaaRnm/fszBwOvq920kTGQb+pXH9k65xSfGlr/6gH
Ldes6fr6YHPm+MN1sr7c1TdhaL1+ZPpKdUEATNvXtaUBTiSVNN2aGoPYI/vTV7eidn/xS5MZCGSW
kJKQH9Ne2YDAH/5jVAnkR1Kw+I+FP2qwdB0+SsQFN40tFbaHEpXQXHN+xIFrbnPNSqVZ4t+6buVO
rXLUypxadwaVJi1rd65chEH75/vgeB9s74PlfTC/DyYr16a6JZSff9ldX1bXl+zq5VIYbEnTl/oR
+d/vk0P1eGucMmyFqtc12732DhGhmaNdgoXlAIjrE6kFLA7GqNLCQA0tPSo9v5V3/RsOPXwOujiY
fCSJiaBpBrvQ231dSd0IXKUuV9fdwyRvL5PtCV/FVE/sCnSBFCpOH12A/8Wxii1AsyUXa5N7+Az/
g3EKJfa3AcwhLMlfxKIqabGgye7gF0iBZvUpP2LZlt7By4V37PTCu/6L5gsGVD0Eu2tAsgU7/XMn
2SqF7tbWlUg9e5N/HbbSQ5lGbCtd/gi48FSaVfw6t40IuRC3IO1nNG15unsP0H36m/JM54kmvtHX
RbFvtui675q0KW47efAE/Dy0gkLzfhvr56/+efxQzElJ4nruMaT0jnLPUEB1ZSZU0+hv00klpXgO
ByxtB2/fn3xoQP66mY0/GOPS/qk//if+v/3+DHLOvrkewl22+dtee2U2+x3/fvJzJVkmCyK+jyv5
f7yiGCpjWFQGy99GaCn9HQzVYA4gm2rJz7P7T9X75F/NLn5AYWR9+X3+j45HxfzULdjtMiso+f+v
Be8DtHmY2w6jWLt5N4tKcgvCg+RrMggGt05BdjAJV6PQKePnFbprBJVrx5XUXXjgJi+/q52TRsRz
9Dz/iOtBFIYM3FsKG8MS6TcpK6UX+VKj1N+9sVaED1LCt3LX+v0QLITpcOf/OdReT+qU5mJWJiSt
cw+Bm5goQdJsFlxT5VIrqlTLo7ND35jvs8M5iavfFV4tdCIcRYGPlUMZAJPNbqU6HhS+v4Fpbn6c
wNbt4qldPrUzz3bu2c6W2iX/J0NaMdCoEJvCz8zb4hOzrvQfx9KYiBf94pC6TAWT1PX823l6dE5N
U6r66dUQqsZr0NBlBru9Bjng07Y6udVYKXJY3UhgTbeWGHhO2uR3I5Afmlbe16LOU82biri0shdj
7gZCiCm95gpIn9XcW1ETwtfF/MexImJXqV6iqoZMezNbgii1x84UL2tMQP2sfGEimTaJr9YyapZQ
BvLNIniFmPa2teZPZTJr1yqXW/MKYo0h1uqz1p+MUg7nmC940wQfX2Yn4VaBtzCm3XAJK7j9BiFd
cWFbVOaN/Vp4m+gxxy/tdR/QdvYN2iEZxoREjlO8G/BOcrP81Gv4ba+xXTT28ToaoOT4veM2UM2P
eSymTYrUt17Gb4Pu65sUpcPWncMSPeuYqniutKzitXWn3cuemOVVswCpx07O9x/XQLdMR1Q3ewXM
1lw3R9Qw07lX3Nr2ZNIiK596tha4Eywttd4mYWSnWCQp1MoefvslVuad1SP4Je4LHX6JyyNbnO7k
0N08amxciupu3icoHn0pG3oQDYffWRvCUKo3mfQIjoCv92elcG8ZT8qC2ag0/ZM03FQ4Gm6WvEII
8tAkz00COylRGCN9LExz7mOe1TKQrCCudHD/upCkd4HclcsRbq5dtTOvQZggvS56ThuCiH9JJHo1
Kst7z7x+J/ES3EucWYaFsROhedvEibBX/MhvX3We16rkWL3z8QPTB9/HeDy3LzyqApwYo4rKnT8V
j/YxeqskVGPwaAZXGJDfNcMgEYEEFir7kJKuDl/cFQPgDJuU/GmRZl+KH4q54od9/hIHDN/d68y/
q+/SX9cAh03iAiSZzzJUBm/Mf6l81jNF/nxGkWM5E9mXcQGNAORlD9OoVWY1qTrNZjvZl6Rtram7
m6II/9G0INyjELkg/sRyDKCJSlu2Vmm73r8lehYBPaV9QQpEwaLVrvTQ+mZ5OkpAfbme0lGbW6ca
TB61gGdJf54G33XV/oxlfuqbMErPe9pUl4+mOmVZyd5wupp/W8/g91Kk0xiazY9HfbN/DuTClyb8
u3UYhwazVqsLQTpuj6DdOU1Co8JRd33qREBKN54PfCjjEOrJXJCYWFa+Hxu50ZEY1g+Hoya75roj
Agp3mqIOSLSVQqdx+csBUcHnronD3tT3889l59xV8OnAgtpdYOs3BwoLZewL+/iZ/vl0VZHFfJGc
71f+IG6DL1PU2dU2J0T+URKBT1PfD57ulX06iDC4TbsyDx0p1pMShHnlLTCnV5fW5ANfcWJanFy5
LKArx01z6QltAV1a9aMvAF1JKWu7iudVv3IbFT+yg1ulG7158efw0rTDADYG0qKow62wOHBxMqMr
38KZD0dSxB3nFhGu2Xk/VQ6PnDJ3XWdCGF++Di3WEly6HRB8B+ib810/zEp/wfE/kmaB1MJdhyAp
hGDqQUXDcD8dkEOw5jGysQzYNJ8Fh3LYaDGEmv2az4Ardp03tg/du/kMWcDH1W0CKxntWGfbmZG6
N+mClD8Wji/zv8k5KiQ8R5dSyzY1TjmHEh60E1Xm2h3+zGjj0Vj9yUdb2sfeBwQQKEOxzhRaCO4e
3Q5+9IXbsIcvclq8mirVkRpussxt2tqEXffiMIWOkX90ocIuvEjbWr4wyH8T6JKWLuNpush8DtJm
ACZG1t0g9TyYLVYlL3+kd592D3JRJgXBC7YS3cvUDakEDqH/v3/Dl8dUB6pzHfqAcYJwViy4fGT/
86qHutd6jtIHs83xB8tn01y7xx7ucBd9uXjz4T958DiFhn7nYxj+agVm8erz6imJUGgmrk5IJ0up
ViH1Wy45Gf9COpARuaBun3sF2s8dJBkx3UoBR3Pe1YsLUjiqrBk4F9ysFrUMe6JYAyek0lzPyi0x
CbXZoT3/VrChDi4VlMtKgMbkIfecy8DBW34toYKAUMkv3up8PcKswd/ZyjhGPkcuAdzE1rfvLRhV
QLx1F8fezdMTBw7CnGpw00fH9A9g4xWH7Zeyv/hhLgYUb6DB3vDddmOB2TMUs3K8zpqSWv/p1Otq
WYGOnwAk2kPfOe2Kyho/cQ/Nw2cw1uWW+F0Gz1HSZLE9o7fA201CTgK1+fqL/FR9j8TYufHDUHHQ
AsK+47aYlbjsMQ9oclzqy8/T6qtQBbpKTeHQMAdcHBxK6P0nzt5ekEm1PX73LmyZKQvcZgg2pgWl
cNaPw5+ZT163s/A706W87Fr7xH8Qoh9FrzXIUKAZUm8sZFiDtIpfWSOuxr6+TFCgXvRPZw9/+aVw
G4lLvAgFw7JpQ58XDCJVLu9eNn2oRtQtb2xFw+8K3VxNQCa1SSmbChLsXbsvfAA0Rdi6R65weMNX
RZwcruRYd1yyZb9eGPFQW34eUELCVBjXSZ8ndXSF/EZEBbpxnCXQVexaYIu5TOXdL6+TsB9IVajf
UvlvJWYn1dLwJrBKXE8dP7XV0YJy1eXP4NP304xgVPOy4Tr6SPuZF3FpSRBAf3EfOCYxQzDr9aQq
pzePFQIV9ieZ7vznalGf/8RCWnUyU6+GZkHOlZ9nLCJIQbD4pjsQywXvjKRjmLy6In/5pH47K9pr
P0KOUHIT0U+s3ISMuumYmyHy8bYPX3Y/05cJG4FWALMZc6IVjJD4ytHzYQ+l/+0/qDrdi+Kyo/sK
9xylszYQvY54n/h+CZDgWwDUw11IJJQD0O051Oh9sP0QzyvhJca2DgDCv7itybMHbfFZ4eELvAvj
4yjSX6X5t9zQVs2/uW6e0mzrNo26xcp3v+Xt9rMSQmelygDJPdksvsXGw+dZvnUbI2o9hbjheQYV
PM8WuX9dkNTI63DG8qUHk0uJk1SjMLLbNIbBXKW56nwK5Jp8GUbbz3wPXaByTV3uGRJYkH0NiqrU
85HpNgzhzO8R07pnKEYjXUUACijScsvMo5H/wzTCLF0ygdU0jvkxpdI/WDL5VccqrzqTVWf/8zzz
C/MXXl2rzhjBBhVIw8upnt/1Uvee7bUsNOuVkX0ZblTfZUFHMq9aGqKm0VixHx6h4eOT+GDHWXY9
clXwnXhyMZe8XGvpw2euohAmNkvkr382tq0dhKaz7t9depUOsL9u6vNWalNiKb9FXTciWIA5cSt4
Ytl/475U+WtzeM+mgla13pimiNvghuJbe3vL27MELY3cpXQEfHpzj/JvzKX9k3wNWHFgJwVnLfNs
njoitf4d3unnadL1aji/nov8W+ncfbgK/kT32aNBWfqzNPLKj13NH1J/H9Kqj4naBXDSvest790M
1GY/A+K51W74InT9H6XO5srTffI74Osm2FAptxwZAI3Ww2hO2eX2UCBLiSqc7rooa0ypz7GfD8nH
87M9/3k19qMnlQmr4sl+8WzYasGn86/KAToxv1XmG7DE6aPSlXfItBxlZ/l3T6KSNOG3M7iAOC3M
eUhW2qB45tNF5zCWo2WpmAauIXqGvgXer+HazoWYzzlQHLEATARQ8DEUQMHHOb5JtWK7sfubZn/5
w2EeC4w5ErQonU5e8gJ3cfaxIFvP5MjbmRNL1rkRzSRGys1yyHTiJl72K6XpWSBGKoGVxs5V69pS
p/DIV8oD7EGnkidoXCp2/rQ4oMpOJrp0wnEpRHZ+Gcv++dwPj1OZi2ot/w0qQ+VCz5t9h4InMadS
7eR+xcwaLAIsXjWQ73f7kehgb43fbmiv5M2HPOJGoQt4md53rw6YhGCnVWczGgAXraN4SxpF8EzM
C0F3CFxueBViDpsuv3lxAnQgIIO6Kr0FxTpwtZEIB7QZ/FucUkkClDGulbdAV7lNXS4nnrB2m950
IhT4p/ZfPhxx33FdOzjDl+BLN8RfRi+9Teebp96Ce9ULYUR8NoEZj0iIx4Lx/z4ar6G98+de3396
jNf+eY+fovAciylxPzPpNOG7s/6Jm38SNvTN2M/Gb4RHbxp6PVjwpd/+U8JIAHOV7/jiJsaYMMdC
z8ZSgxXzrZrtLknKEB+jQVrbccA2bY794m8ZuE0UoRHHU0OitaXQt3c9/US60cbfYwlSNkPTO9Wz
3Ynnn7dVbPRKQMZYu1eevzCxg0/LqDyCew7taArowqfOI5hP66Yl852JJ3UiTYsspZktRcEUdFTi
ITgq85pMtcxUriZkO5TdY+cFD91AklakrTME8H/PZ3iGAmGTml1EmLPPshM/ih8aOcB8NvS3Sn0c
APWA2pi4FS4/0zXJSWg96a8+CLKG3ABBiJQd2kF211sXe4mt6hnTssHYWIQAy5gcLLfwHun87zlU
cvyj29O/XQPScY/Q03qZTXvRhnU88BEnneiCp1AHbEXE7za1E9TBOP+5vTy316bozu0Fs9tze5Vu
79Lt07nZL0wa1WRU0LyfYT/LtOh83uJuteOkWOzlV8FNZg2bQeYxmmlaeN+7p7p5hsKfl/ngfBw8
0oNnepARB8/NUuuHv3h0SzNd1jSG+dbxPOfBLz16aSPR5jZpGcRTpuVU9/asad7+ioyXPsKi12PU
NNHrSdeXfAM3zQoKzsNUjMjwUfl4tk6aebewckUaMg2Y2w4a4G7JpbT99JQnYZwxY4iRIsKp2u/P
b1VgoEFJV2Q/oXHNQq8GYMsPn/xO61k8s6+DO47C86ADG8CzvDOC2pNt3/UDuAcQZJJlwLJsGpKi
TDxd6aolmNnKtTONac/vWmZsuXrB1I59PNrTZyo0MJs789FKvxo4cIt5+WuuLYILcGqU5dpRJzfY
GcQZHs/H6py6DSNH+zB+s+T91p4uPFr4IfDXcMu1dcjQ+Odm0Dqt25A87wLCvLlXYTRSUG8UTIXu
h/f6Nde/TF7Wh2Fm8nIyizz0VQ4qm+qFhn0rY2+a/3FwfvmRwrBeVs1wtq/HzlrWgne86x3vPchi
fniu50c3fHWeroqazlpLUTX0CZysfJXjedW/w6pZp7QJ/+mzezP5Cl26hqsDFgxXJ4wnf099XQzC
lDo39Bvh21gsvQtcXFbU0N2uK5o3R4XP/dMGvKzDDnZNS61Iviz5STVS6BOFRnm619AyrF4Ia4e/
+mycC43jpXF6Ni7PxkPHy2FbRbpBl7BRsoYMAu6YYwej8cRzVfw41n64VpP90JVapl9cqX36ZXHE
VxjM58b2B9d8/yocbPrleS/1rAFszD/fWqminkRzCyyb60o25vTD7lp4LbgiUHF/qRU+U5v2jovX
ggZ5a1NqEpS6fbs8GvDlWSbewABcC+ZsHNdym2G2aSFWHU26IdNNT7opfXDs7Z+A2XImrEm8gLIw
1fz0itMN8R+Wo9fWcUoVmPc5WMchQhbmadKMIkD1wf6Xeun1feN0z7Y32h6H0RWUM2neEe+xf6Zr
54GWtxbeLPVAwmqvMt0NXxKyCc1isXEXmwBOlUbl2DzlmfQ2T3bDpZWvpjtEzXnU7aL6HGlSG9DG
Nt7r4TYHFYTBqgZ1pb31BeWUzrq2+2f36FerGlcrbOb1wL9djD1c6pE+BaGqVVgTatpR/RLVK7t6
6mduMs6xFp005zBymI0i/tYr8xUsVNO7ZjbdvOpBH5tnqoIxNu+BYm6X4nTMBO9ZvcRfecst6nNZ
4GerWK5fzYYgTmo7++ISLmhNsX4wrKFJaV4Dty9qVNFqhZPv/u4d/if4fMnOvemx2I4MkSpNCXrV
t/NGCg8DU0f3L+5WmNYXbEoDgE7LnxjMdhX2fEMzEAwxP2repxU0vvEtm/fE6Te0otgkcJnF/TRs
6SyImpWviXoAWQ5x6+1A5vgehAGOVCoX9YgoEhhy1ef8dfg03p9ma8tPyrRXu/IMk9MCvmi/wSE9
tw/pdpoIjD/ZtItU2NhkVFj4NM2z18/k+C99g9XXLPfd5o1yh8Q5V7tPBunJwP0wd4/A9X7gXnfp
PrLdjBOZ5g7Huk0YY58oI4Qn6t/qQkaVDfJrxUVDLCcYcCHqnw2aAUE2YAeIAMBJBurpXD33kr/U
S/SK5u0My4QHoenWxNCW/CmD5dI8LJoTyPO18fok7M3Fek8fv7fbd6NUZ8HycdKOrs6/1oqIJBsi
0sX0uNxoviv5VvbeOqM5GkR9/ij2HSPF/tWzQaDZ6Mi2dRRGy0669h47ajAxm9RdSNa2WC9N2ypT
GrnJQrNNVKBLO36waJtuMU+KXMvrwuR1UzMXL9lU8xD/rN0OpvtrzNzYMZ4aFzSvSvWQbqVHmVKw
mDygt9TWcr1064JitllUBdxc/JgurzUEDEATe7hxYUPws1YYaBod8GL6aTDFYCP7CK0eYeJp6+3f
w99Y1i6719XMIajZNC7C4b+qpKFr12uHikjj+e0oI34vrQbpXywF/MiN9YhecIYM760wiaTuFZpV
9DmbZvvDI415c6znvo7l4Sq03uxu+/nWXfZTH77VTQqDUPeZedvSV3OE1rIj38WsULOgr1ndcGkZ
RMOFqiZe2VFZCxDGfXYMcC42CzbMYzoN9bucsGW96nzzmKutPosmGE6y9aBtcT51BLvL7Jqraezl
KNiUqUd0r5dudOmmLbWKHMIpLm1a94/r/lWBuTaz3TuUeg8DsPkaB+KCEzfVSBeC/bDFlyh9CQ7E
a/n/rgEpQq7huJULHsSlR73wc15baS6TCUg3zrQYU/QuGudc48Fsa9XMius55ng4eq1coV5Mh4iT
muvfweJRpBVZH9Nyv3B2EWzIbOc0FxWj25oWQbpZ+cnqYT8VuR6IVPXSB/GUIp1lcddeVKsGXeVx
QcaNwAhIHG9pCyQiDTp7Z7kAiPf0j4AxuE+z88aF9u08qFDkxA6HQ3bSLVC2mR3LH/fmstyyR/KZ
T1lOHrM107VJqUqk9JUw6Y0I4LtV/ZOI65cGZ1lzgrZnuB1uyjF6qYRAvSrVv393qkt/rHSmvikF
99MyosC8MYkXFYrCtlHiNYC4Dt9RXPK+0Y5oaaUSbchhbmOH0KFat1f8eNQBldb8RrWCUVVre2ut
7fGf0a16eKnMJtpr5frl/6g6s+VGlWYLPxERzIJbZpDk2e3hhmjLbQYhIQSI4enPV9C94z8RFd69
3W1LgiIrc+XKtaB0YE2m/lVm7P+JM/aLOCPKjNYizii/MLDKlZc8eqRmkM5Bx2QUartZcFnunlL5
M4Klo88nVs/ODR0p54oWIF6DTSBdgn4QlpW5FhjcTtF6doYH9Si823E8DI/Mgok1y+7IuvIUyfEA
3i0QWeeWB0dUOu9uqas/5Pc90VuPWKcsrvSofGZmJ8tiSYssVN3BNaEU8+cbvaxIv0XSOUo1J/dS
j8ZvjMlIp8dXPb7osXWLzVs8SJHKOKoWNRIDqlGPFPyZIO5ctyN0B0jN5yiDPeVxbs7HvfxxoYJn
bQ30V7zjshoGeqhAJMeCi0yd5Mr1bqh3qrK10+2gbI/ltjKTHGPpGuWUOEMiEKdcehnIWu+Ut1YN
mmXVanBSg+OyrrcgUwNQQMVVccpSgqkOyoL5O8e+4/M0WcTqRwYWeaf2uLtUe2XcjePupGw31207
uCUVesb0BzRwtFmw5oYY5bQlGYI3216mI7LkSRwPCPTaLotTmiOaxRG9wVL4Rpe9+rnBSsQbwx0+
yi8dirb4Qf3bsLdO3sEJCbS7a1SpsEm++HX6N1L5OAWNoVqEzYCsuoeQ2F3DLCgaFQisIuNLZqT3
kfJkvUxnFxS3/Cq4uJiRMOeIDYnhWmxSKA8v6gtuulQiZSqMdKcHgmuG8DsDkLYzPmYWIoQ/UnaP
hjVv3HAVWEZQjOhuMiWMKmnpXqkjAXE798CJwX8w7uWZ37dAWWUykp2+kpTLx0BlZu4aUH5gZJ/U
4N1EDk1+qd85ITr0QRL5mZ8eH7XP0+2Zd8Wk66v8LMKRbyDgiNtYI87RrGSewLlGKgZR0NUHqO/4
NQQDuRL+YrZP5JLSHSdYjsIC0Z9gDkfoBBEQVRN+JbUJUY2LP4f89XxlLAWpB1Rt9lwH/pKKzKof
26Bj19zEj/BGoDZQUBmf9TunnYomDVa3LYLrblW+kbyQx+RQD5TQMJzhndrsv4JzLZ2onlpUrGjv
09sHyyAwEVdpydCdaeLLHKtMV8Juyn6TJVN5sfhNIBtUC70nBGCdxZKZTgLTk0kJ4MdMZehIDePT
YhmLg7SMnAgqqkh5WMGFnYgADv7JuwzupbI1i61hJFWdlDj8iB53oJ/pwPPU35M4szuVJ8ICW0N/
qVA+YTCOdjdBQU7s3wqeHBQ+ptccuJX1Ox+gcIkbJALtUk81yGTACom59ushiQHsmjPMj8be2Fc4
IbuEas4AFuo/eMByG5xeqBwwvelyGlOjEqnZHjPCTkAEfAUiUMJq4bRgL51eo1EJPygHRSrok7NN
VozaU1k5CsNRk2Pv0W3Ca4429fwxPLAp5WcJRdR3UVR/qs8tynEiH6bs5ZQwJq8HDHzh2TCZm0sj
uY/OG0fWHighNCgVRYT6PT9OxgiEDwYjrLT1xjOXdcUIkNKCo65l5tsD5iXNXjNt0mwWQ+Xo+SNT
kfAKVCsb33w5Dm6BBDlPI0M+MIMZFgNifWRr2q/kZgYWdqY/4r9XOlP92CXsyC55IHgh1kUQr564
6BWpF72+CfKlMzGp8vtCsg3KRqp/sDRI3475whPKTeR3LQfAfPdf5tIc+JWUQ/IzBIfW6ZkzI5tk
Mo8c/+9tJgGiLqEmIo2qkKVwucXFBuZYchy2Fgz+dnfCOC/zzPuGM1f3J8oCf6C1lO2bZn9Dvj/d
6+m+utx1Jw8lP1zqYXcCjWHomIXYf7NsI4AF9YtUUyoTtUWIOh5dediqwxauk8xUq+bOrviS7bVs
X2gYcu2tZl8iV3/dq1IyUHEJvAXNrGLaZtm2yGAho0Xm2okKRnEL2xvqq+G1DkeU600eCIJ6cMsQ
sveRnvPr3r/VZIueJXn2n/6+Uaimwhyg8q6R6faJ0rcAEGkCRftb+t6QwL0wleE/EM/zL0PbWx+b
i39JvRRB3dSz8KRJvUn3hmXlsyeh4t156XepiaNu1sN6FHUA+y7dVW/nVARUFnuCRUwloIanYjuR
cuaiMl23grbnVkh/bjD/rlQMPbP7X7wDq1gKyF8jkiV4tDvTvW7GJGNiI9TWvfZJjGsPQ7FjsPGT
eGbdVT/s/v6w5LogH/kvA0ldohg7+J7TR3ncALPz/yURqU20cMMlj+vLY4PPp0eC15EX25V/HBz8
FO6uk3D0aj8M9IHPCxPspa1+V0y0sW/ygZeUn3WvknXnpsYlLn9mRMAwZdNpKtLxmLB7nvczA2iP
HVn0Jx9AnDnnImbT4eNO+4VUKJoZVXinWJhg62lxsbefNjpqdfg4oM4cFiUDkQyzBDqkUWg6pOL0
wvuggJ25IZ90lDsbaOgtLZZDmGtNhEM9gVYzCPBrseM1sp0GmHA3PPBI8qRQLJxgzOPKsZQ8vDcW
iBCXzd64JJZw0SDPSZ8a/upCFwyyXge2ChmVGdXUV3V/1QUrJXAF4WA/JsbdZhOQvGh3wwcHOO+G
RTJw/PduTu/Zjo89lgkPWgbr7eiMVCVcHsxFxQNHUizf54BODNJNkQ2SZYvwCX2unKNiE1UlvC5q
EZ+HkuMHoiCHh3LltzgDoVlKqHVRoEOBTH0ndGKDanLotpSirv7MR3MavEjgkEfilZ/WMw9ggNAH
jkjsy0HcDptPAichmvJGhmZ/Cq0uPMbnLWUDkSaHG7oVJ+3Wnn9THxLWgF9Y9qtx+iZSkl8grllW
O7Vn5mHbwVaOatvV8YfKttdbckmZXI+1xakDxsQZaOKJ6nLjVLCzuCvcj1EoG99Ul4F0DcOuOWzw
s9Sd1p1pQpbBrQysS1BoYhl2oNmBfBSk5PEa6khRL2tjhEVyhlWkO3DgR/fcbSuMrTG3RDtYC7NL
OCClKxw0a2Yz51AuhBFwny9GwEZsNIniBAWi6EV0GqMRshxQC7Y6yBIF1RBgWayrQT4Eshp0djCp
QX2kQRBUllN/zqo/LkuC/mb5nYr4SlCTt1v0dlACg88bsMZCrLQOukKs67LSDX3mwNr4rBl6Lpab
J+fI9Bv8ZP928fk6lSgmi0XOrDFLzKnOFJ/kYNfeuk2JLtoeUEoGJ4IlDKeP6ENyOjvqw3DzS2PP
3wNdFY1T/LExN0g9FsGsTD2CWa8v8eyDTKwtPf28k8/Qerbkm4O546lbHzlOFQvccAZtZuhzycyQ
J7665suKeFToifGr7Yee/YCUFTPkcnhjhtCVfhP+OPk4evgX7XgHtKFDHXbOHeQFgaWYcAO/TWZ3
n3i7qhLYfdDUwSZn3ghDEgG5kYnz0cWnn8Snp2JglSlpdSNvy7c1bT0J+IBIY/jDg+5dpkj6tcYD
cjznqL5lJQE9XE0SjXOsSpQq8awJk0QGH76qWcR4kzR8WQR4FldkXVfUS5ZloCPCMfwGt5vzX405
axWIjX1EqAa84bgH1SMTTS1E6xxEMj7kcjuV29FMOjOZiBnM9GeJosX5WWBEfO4bsKca6RQ1Uljp
4cxOLRgJD6jO+XXDw3rMr8GL9AtkY41cgBRErjV4URUTvGqALY9AR4gjQebfFhqxHbF8gJI2gbO7
VAX8JpITkuQ7cXrRgj7v2DXjcs+5vTcGT1BGZazVhkTDnynkfuEAuYKQnD4syhtSI4AlUiMQSBbZ
n/pwxKRRbEFx+pF2sign2CXcGsoJog/Axqf6QXllSSHFIAXO8hPTx/Sh8ZhKMT+iPRH0rZcKAcEs
aTMMk9yTq5XucBMGlsdwUKDti4P3+AorhKcd/54skvRQHsMrnmoYj9EOQ8hWpMi3VKTI6oLCkR/T
YvumBBsnAdVy2PKxCNckbJczCWZA8Yfo/ZXBAxFUJiT5SMINEBQaAV75PBvhuKzOABRjJBak1Lky
v1O6vNtSjymFW4maNxYbW+yviHc6QsDQQxtnviI0NsHmjj2tS3Hax8opnlXmdV3r5TS41LMkkmwm
1ppLDg9mvuWIPZqYSrukeKKIoflMsCYhiMufOQQ45yS6IvMgONmhLW2NaafB7sW3YcLPfSdhDeBJ
mWOxt6k9dY/3q/J4zN55RhaVoS2x58sZy1VvXNat9tQP/ezK5NwDmAG9C1iwDN1ft4qR6INIfNn7
HYIJfXRzBlitDyDW2t2l/+Zp6EXtirSq32AfuFTK6rfCrmIGsRZbCtx9+u6HUPkEnzi9TzQxt5wy
nb0lYeX7YOxnkbRPlIAz07UO2TsPOBUpu4i8mu0NMAk+gVSDHpov1+2lTmxK3ofyS4RFPgx05a/z
TDGNTABzhEDzhW/tqG0+1G/9hWIIiju7Un1ZEbFmFC0FkpjmQEkBuA5m2h5ujHx5WXws8I/iuEVh
1ZXkhItN742vUkGY4PnWIVxBAwBUhVGoPdUH2glA+Kb5Ci4zffCOKNAJPTn3IRXpFEt9IRKKslTz
derAw7X9WRA4mNLf6st6vlKbbl7J0OZHHmNwSxoevAYWohAOxvvzT69wiAtkzXzmubZlHIQFER/g
vaOxBiwJmMIln538CxxhzSulX+DYN3vLFWWtXRUzNZe4laLABP77qIj8kq7M6WPpHCCqADjHA/9J
nccLbfahRPz2KCPpCcpLXU1Rrn1y5QgKXDw6nCwiAk1OEqnCvieZYRCgvsbNVSQztNh0sGg6N8uu
XTJUSmblcaDepueAwA5NJWh6louuMD9mlwlXtOafUB3B4xJl8/oS4lXQhsWoB28GKDzq7kwbnslh
eZ9Lvk2rJd0rgwfRh+7igT6eKiQYxNfMigsrVvCOhxSwUwXf/6M6eQV4M0q5c9xTFD2rGK/RUZ7h
hXISo3EDo/BuIhIwsIgNVjwMsaHHGsBOnsx6fNP/HzomAtiCjhESZNCt+PrFccsSDxh6m8wP1x7Q
GMTIOhG1Q4GrpmgjUMGf80CTfepANgpaJb/TSMA2pse1/0M2YMCNd1EflJ0sySjdLZ88R1IYmxLL
xDtU8Q0kcG7IPIulXPwZXYUL0LBvgGqFly/eAWUMhxtvYuo8Dre6JIJ3b+bG1zeMxDGp4PBvOaU5
jzcMNC3ncYt7oeLT8xqQgbtjh+UXvJv8juf6G7SBEkd03vCZG0LpFxk527mI06A+zCFFt7lrP3jq
WaTpzQEgX32mHQdBfDnTVsCeA+0Elh52J3S0Q6OMNmSvn9k1phNFP0ljGrbd0XWqybtb5zgk03cq
iy7epvJzhu7CB/6Xqir/yal7qKH/TMwcLP00XTx47FuDMWxafrgtAV6R2qPG4l2pEr6WWp6ATAie
nwoplr8JV/Zv8Cez8OVnwg8ABGP1I6jw/oQZMQTMjlPalVC4cZU6GevkRjlziznO0160dq4bkSCo
35bmETI2Z1pCkGM80bi4eYdduvQz5WcKFqkR8zXyisW3Hx3k34BP2H6QBdS8USA2BP2vBB1qrCxN
BIuA2IjEgEDreQqJYh1RIDhwWtANUj6PUM+Ad2CE/dAB4vJ2hqj1j+rOuuwLWmX4JGFlJAqiEEyG
J1Nl6m5ixjeiT8/KZ4w6MHYTzIoRga1uN3a7C+iy5pB+lW8D/qMtM2Cit0AjiqSClCv/ob1ITUt7
kW5UipiYShfrSgMRCLX8dzDo3wSnkyQ6ndSgmEaTWM5UKokAQzjtvLrAfF3cLSIlKYvyCVJ1GJ8A
cOhlEpP18U59/m/jUMntGLwz4MxtngllZyLiCLDmsfOgwIiGMxz6TUg407rfBB1AS/3qq7F2ojGK
LqIznrb5D3XwZhTv/AEcKKzfTfmHslaBoE+1pYPEIqZDLvvAcURatmRSKerobGGuPM2lc/VjfK55
EaAe8QnICPrBDHtNegUtk14hKfQHGrdrAJeXGE7vlmqTWpCv9EeQl0ak+yzvu5/yN53X7pjAO8gb
ETpbTvtt9UYOSoJ/UgKpdRBj+ZvUnBZMGpznLyD9sXndvK5FH826+n1tMq9tXyK6wM/YhGuXkEMP
3MY4Jy1s757T26FuNl9oSza0OLOAb1uFT57PHeHh4dpVQruJEeQEVPiwe+Ko5ck54nSJr4ZI1jn7
1gN5+Kjesj3xLbv5IOUKwjMUqCLI8Spy9Vt9WQ5FcQDR5v86l/grL0glL8gRw/3nboI9KlM80rXE
+NvY05gz9ucLc4Z7Dg/cmZ2xpR/pyfdX5pRpaCYAaeh/647x2SuZQ5XLQDhdKNrkJKyTWBT5lNUg
xQzhMXEnOJWipwTABxaA7vfEnMyB5tJwAIxkIM5aIGOuJOUzi2OxPyzdwR4tMljk//DiAZEg+Kjq
93DgLg+HFhH6848CKkNrlM4ZGLr0ytOow3PXGIDD7XS/cBh4SIuYX5v/AiXIf02XPUcuVTlAKIuq
nJY7zykP6VF10mfmzxT7rsb6wb6T63u9vp/nexsgzqP7Cnf5tX4/KX/Y96IWK6PjVUDT7MYWmRsx
ese7qn+9PXBzQaJIRuitwpUQ8EyO8LeToe5Leo+K4A8UH9ALKEUc0LwrLtJEKBJ8IzBd3lcFXnuM
wHSJHGC6DCkaCAVCqblfWQg7Oj2gsvQjeSZ7oc7eAaTCGmEGJt/y3AtYFuTcFGkWsDPHfLOJaXpC
JAXJ4al4FVdqqXb6dwASPkVDtvMJB6J12EuW6a9oKmUmcDUBu//HrCjnvfEJ2sHFpac4eC1QsQno
y0ivf/kBYJ4ONHNZCD3a9xvak5tYAa3p0DTf0qe8LNQyIqHpgFDDTkPmXcKVvQ8/oKfBVuhbpiOj
CZofVnF8pxILtsI8u5oQmYuupnN9o46X0eXibLa9tZTnEaEDttaz5KwkicMHT9n8dBOtH/37/EWO
e12aIXLBJEJQ9sEh3YEp8q/O2/8trcYn8Bj5uWP6YnLB1DDC2OYKdRMH/AZo4LwrlwpvopGEhuxJ
AHecbBzL6D0udJA1XnPdAScXUFL6U3H0vrIV+vRAzc7NI1c/QWRlg1xgm4FTI35Kz18XsBasNlJT
2JW+0UAIODPExcVibk1EvbVHoDxyEk333B7uDbiRUv0h/ohcm3/CK5+hLep+SCeTFJ1OJmQAA/Sc
E/CMfm8ArMDWqSzGypm1LVz5G/7Ov6P+hOiXK5hpZaKEDxyYMkJEWCpDf0Mx/3FpGqj1I0dBaGqk
Lr4/0gwSOESJf9gr2XaNpgPpCNm2BSH7wEGwMmS4ALWImH84sU/v6jNwGo9T9+9x2nzmv3iOKb4p
wRmghSOzY5/ydAEp8j8s6bOE5QlRHcdOmK6L1wCnKmgiC+4pDBGv/JLGJwGvbJjwEjeaHIrTT/oN
7Hric2Dnbb42orsm+jUc6BB5lgcSigXPJI+DzsfgBlGpkClvgGcBaBPUNZWk2ENWIs1bAYyBkXUB
YEhMQvMCYmSQTAi+hfSboEvKOcPFWBiMRHnuISfeKIKSINBxLaBdQKPiOK31A8UJtw+yB4+W6Agi
mi4MmxmrABwJlDtShPVO5m/9x/h0EyVXjp7O9M2eEyk9I6mEgn556s98KgJj3ybwS/QTypA0k/Tg
H89AXGMCuRdyzhLRjpfH9kBa8SCL7lS1pUyjOIYWA12ETbd57uwHbc/bl+81AwU5JNHMSKaOnuMO
LJgi6pNbtN41Hn1R6XHZ7CluNzG9iyOCozQ1kd8zRMJJVVFZIPmOyrtlIAAFKmZOGPHEXwRN0YXu
B2EVChP8pbYVEQEKk3QUESEnFhAX7JCI0KlhZzq338dvK/fnX2f0nS2PZS32jvAIXlFZoaNBSHtq
vrF7xOhxaL2kZBKwDnkcE+OHYGL8QFiCXwYLhx9fbE6OrWAtMWx1mA3sWMQyjKCYgyPuqBCdZ7FO
J/JJYCUEFQLdwJvG4R1kF2TTAsvwDVxVZ9+e/aaAsu4blseS+O38aoiuhXemxwcd+2Bt7cahfdLA
GP4fB8HSL9Es0/9aCEpDfDLiq+Ehqug+EeSq+m8lzK6gT/13yvwFjFFUvBytLE4splk5kpcSO293
bCyxzdGX/eRAI+Hl+IY2Sz8VCg71HMnRaUcbUmQytyImiPzXxr0pSUfwZqoI3dHkCHmZEZ/nCe9E
ul7cwESwRSYHDuOY9NcIOxDK05XMYzDhMMcGVE9seLskr5KySqRHCho4FyDhIyKPbDZCktOg+UcX
HGc94bs3X7zxgiKqB5zCxNbJvTCxiwvhKaqxGbuEVRFqOGujmpDHGWGwCm+tgLrPpI/PFIGhZQjf
ZFbGYBxTso1w1b3CtgG9h2Jj7zIb+lDId1QLtbHghMoFhIXwYoZnM5TzaMqjIY/UIZIHEJRoGKJ+
AAuIisyt3ZpB7X8Q9BGYukDAO8gsZnMCUGhN+QtBryh0f1tLxewPpSIl64qDUq+yiCQVvZewehM0
hoVgAkwMZAjWslLlpm+ODJLqC454iNZtYp3WZI5gMBEXEhnyxe/UJNxP9LFRmV5sYLIq2A04H73x
xfxWUL+Bsj4tcE4tGisXZA/AiTxT89YmFX0qctgcnXEbZr97ahPSw/lRtB/RmysT7TFFYbN34cuJ
kbq/4AipGZRv+QACgVgAC1YQ5T+scZ08AwrZstLWZzHuX8G+styPwWPuf8pI7MSDtTHEU3VC+dII
QBTwhtvyKE4DnN3YTKPs9hfL5Q2TE8M8GWoMDwIpZyQkmDZCBeWi+Cc0Yslcl4oIpg6l9PQBeAoW
uoEe6hqqOKnPUwT/Rh/DsQmh5JR+W0KoCanLs1eNEp1fyeCIEpzKUGZKBNGsbzKMWvfohBPr0xi6
6kw6fqfAICvvaBSsCUEGL+abxJj2O0M/Du3HYx009CDyIFd8FudCT3p+EYU2gDTnMGQMa7d2gn5T
uSmCsTc9UG7I35eJMpkaOd1RGlY06gQrEjjDPIsKBTKL+bK2yKXf5+38ZOVb/rPwlfQX/mftD/C1
PrBpyATZJJsJO3eKrqee4WBRLpELFztUJOYyGg5MjoFEIDkorijXQXLz1oUh1C0MIY3bgC38Qqx8
4ECFY1ipEUmP8klhDZK1qFwIctsFrBE/ssg4CQQ/r/6QkUEPxPFxvKd6qnkAUXsMYOICafDUQ0Hk
KwctNSpHGPppAk+m3mEo7Es6RQuNcXqYMkrVBWPkRUlHwBjhcUI5cy7tA/UOzBMEmVCu+aRmFnua
7C4PRGMYiTlxkPG7ScloXRQUYaKuAqM+xUfI+I3Agir9HSJMtuNg0/Zq826/Avg376S55IDjI1/U
Z/WZzCETKCpsANJvwQvgf3hXpBM2llNEIIaxQrAD8rj8L3zA4crJihDKwjaVpuiGngE0d0ikKJX9
I/tAjwkrhlw1Ny12trSz5/2mhZ7zMmt70nlYaQ8do6tw9Tnu0Q0RFQTlw2bP8U0WkeM5iUs8qt0E
exxBmK3ihn8asHEYsEOB4X7XH/gWhRBIEAUNxz/5FH/DkU2WdaHboHjXwdMZBt14Jn9G7X7jqYce
JTtK41gpY5qiVMsQ9QECyZepMaXf9IlBnxjKOL1TipAywI/Kr2QZIfU+FCcKDpJRGqcsXpN3wwtS
6HDcnDDBFi/MS8oHyCmI/+PVzqjrjK1Y3FqxdExobI9MzIkGzALbwvmGL8mlZNuGN3yPfMGYYqg9
hLNCgkNiLDqwFImiTlQve/hCkCZuM2ZLMTDAaRk0gE5a1tuq3tZScq235R3TAM7EuB8DfYVgXjOD
cMzCC+c8U10MjpxDRq0oVqBz8Hs25NVdwr8sf4F8MgWCuMqqnMKcA9Mmt5/zCRHqvVTflZe7ab5T
57sO+7/5bub7AZIu3fKpofNzlVc6P1x+FjETRr95QCQFOmXZBlUbLP90nETLXIdNr/tYadEyH6oA
gRS5ClgqwmH8GZqJN1Dxdj4TEcfOv2DC0vk18lmMPHT+Da/3nOJfLOzcyJjIcPQAeZg2uJpBlTEW
FcgnZrcCafaznoEnxpORJ3PUHWZZ5STMshqS9kMd3B4RUek7t2R8F3mQZTVohy6O2MoRIr2rcnwf
vfHoGf1fhR+Ylun8d1kzJHrPnD2T7qnh6amn0kdJuWzelHqXP4zTWKidhnZG/hMZ8AvxXDCEJ9TR
CI0x1Mawb8RCzg037A5XBAnN8m2pbLVii2o1CkUIrGT3veICPac4PO+NzU64ao87M92q6fbYbgvF
NdCNcIXt/Dl6tNRI6qNVx2mivzQjVDJ/MyDI0CAaDNdFHYMherlMFh1RxAgsGLugr4xOn+8KoU3y
nQklPoQWezpvqjDq6Pj7TMhoGF97ZHOZ5MJEGo+PHunNPy1iSO+a8+tsop3M+CG04Ms7IhLYHzQ8
zUCHUrBHkAPvAe0eGUrtvp33THMySIZLi46UH3mbkHDdKOhWo9Ba/zCq+N6CbYLcIUsJEuOeCImL
AwxyAbwRBjRZOafx4q+JZCiTgwxk12+ofo880KnLV7RkdNmVn9Q7FElGKbxpzjffKBddLqS5cHpg
2g2nh/weVXEaotihHlQhwDHfX0cuRglpmBFmmDL43PDKqA4EkXynn5ML+hp0sIoQ8Yxm2KW/V2nk
nNhzUG7bywENFjRe1hl/RhAZ+EdPVbhBETtAi6Hic3kYaWUun1jIm3eFauuidIjaFCOlq2C4kCox
P5nhu77zA8LZAR0RBkhRTd0jdYBCCDogm024BfKHBgA4f6jeUUJAHv2A0OgiXYVQKe4p4jXOD6jO
opiAYiU8am7JaWtHxc+E9stzNmG0TLtB6MBc4fWDyQvxT6ZK0T1EhAsxGowJD8Npy0A/DixolrB3
XhH8WfUekMrE4HOg9yrcXdg3iEksm+aq7FAxEhI+6l7+ZIC0a4SnBlZUAAU/XF8mSNWS8UREKRCn
ZZK8LhMhjEGPxMK03kV/0R0JkIg5Q0VBEXK8Nz81NtonG6AaEfHw8MdsnBv567LKS3Ch/3EJzpY/
FEG/rJzvWATHoMaaAJqD5dcF6YjPkmmNoPRGB0PxkTi73oTEGc62SJypSLW5I0kcd1oJKiVAtJKY
dxYx6UJd1In5rLYTAWk++xi64T9heVDBqaHsnxbyPxCV0HO6429yXL3bfX7b3U4kohSb/Tsk9f4d
brr0uRk/AZ6OsRjTuyevYWyOppdx/aJCOazkoBo23mWfIV1wxRJNWDf+59poI4o5BVem+JbhF+Zf
TMxVDbHW0k9iFN2rT9AKEklNGiZesnDYbSrQOvSlYkwT7CPHVbyaJvRpOKSMYGAG76Df+gu7SVYH
m5SnBi2NDh6n2z0Wh0F1U0msDVFyWRIh8osZgwzFLzPEQN7II1OPqkeLoakqrFPclULZDCXMKBNT
9csRWg+a1bGSxZfMhb5DGjsEsyrWCI3bDmo7OC0rP4aFHWR2gLEfy7KEsd+GPYc+hQmlSjgQIthn
QXOl+b5nQKT0CJnZtLvWuJTt9HR7UbZSsb3xuJ13py90e1kY0hy/9Ds0Vxrox99Tjh2Pvw5eD5PH
7DXydcsGxmoh42BkMlc9RSWFv8tG5seuiGBVMWJdaupk0LgcyB22C5efSYwO85qK4Wt/tsUkxrkJ
9GGZxGjDog2zNuzNEMuTI8N8zlHyxoFk0r8NfresgmJZ/1rPHITlOHA4ds6GWPpy2nDylMbfM2fi
r47++Q+GfBxbWawNsTLE8xCPQ3zOE3VxYZSyBBfGqna5gELxkK4eSX4RcA1ZuFVJpW/DK1rcKI54
wafCtkr61j6Q3bf64NQ59RtSFYh4SRLsAqGtfoRScXU9C2cc2MK+hulwtaczum/GXUthSKVSMnC8
aBgKY6Xto/LQ1Fx0LcbPAllDLjamS4h7ZV+WGt8+VqFf4kgmdIC/NUc/kDaYVIaST87AOCrJRaPC
LHBQcaMqY5Yy63zyBtb/5g0by2UA7ywyBxYF2eYnfYc72k/Ca3PItmmfFNja8hB0sVK4qnP64NaZ
OMGCNsIKv/2/Lc+urzZilahvYI9y9LrPBiUQqgQgCd+kPh98ZWBuzJ8HyqVAs3xWdwnSIrjir8IY
xB/XRNbVg+AF5UtHbCzia1PHR/okg/h6RE+Qa3oNpZs/q9ubKqQqLyYyG75UOvngZ7j53fwU9cNF
BtHgzzRa0H98syKezttjftqWqEsVkYnFLYL9uVOOfj5SiPvu0SQoJf1iD6pnuysOV/ZukNyRmy/D
lQ5ZmRl2eXTN6a2Dvkd6DdkkkusIo8mhjvo6amuRzZR0Ugb3mU/2h+yn8FCXux598p81BRKywKRG
R7RXPJYIuojNpZ6mA4w6Wulh+zlpiNxHPeMl5+hGLauHq2B/Af2fSboNLLjAgnyP4l7AQolg2ATd
h2W71TtHCfL79fSFFIItByhDquo9wppoUnHMHRFl4ohDzpezw64RmhSyaz/Cdej4U/ygY45WKOoS
nDcI2nPwXN+RY+DYIx/akObD/lyk5eeDfjnMh+M/DwyZDJuqgvmlZa0OGIghhBvH4zDEsZOh2cWb
Dv1n++HE21CESQi5EOuCvQrn6SsnOnJNoIcMmKLfc91d3tFQCozsV43HzcVTrP1lHlG1q96laNJb
xBDxl0INnMAzNxF5ApDs8/CI9Nv8fBzvEa75nMLGR/AaZTPypsZZH3dMV+0sKYe41eOaPzMqcxau
AMMZxzh0I1EU5kuvsGuplYOuBmwWfjXjPwOG6ibEKHh4ZTAFFhDCxGPK1Sadwv6z3QTnMbgSuEBg
hWjF38Bp/w2cqPSh+9nTiENrmDJusVu6vCuMbKNoK4zLWAOYcYbMHMpPFyHyVdD63qbDWTh+GbSI
WmErgWAaSRH5D/cQrXdso8hpOuheZAYoa+BrcZrwrfARUyKNQQsbRxMkQ3S00KOrIlTrEJg//VzP
96iW4NOKcAnCPav+S0p3R02yO+yb0K0xGMknssCcJYE1t9bkZndCMAfG61UIPZ3CUeR4pIeLMSOZ
MHrnIn+zbP/Gq6dBi0hUGWHviOoSzp42EooDbwOWm5zIj8heGc+oOZDMqJD8F3nlI4LQG6j+vC1i
4U5JkzIejs8Nuj4MnYM1PSPzoF2jE1KSzHuig7szp1XRyXhOJ2GhMNFh2Nd6cGmFxxgXQ0MSrfGz
Xx0GkYkC5MILX/EHwi3sfK/CA28Trs7Q7pofIQLNFeoOZNz4MAgpK9Okg/HJFaRcY0B7sGJ5WZhA
t3Atbg48/3mh+ivnUEfFeVkp9Dc/NxGxDioz6Gd0qPEK4xYGsufLnuLfoYvA2GJBc9svNG8GVB69
qRVrBNsuPM12U93NkBpA8m3jFu8qNwRtoWi6xJkZWw0C/NsKArK2LXBMeLM6QPhgPqLxI1Z/RROA
sYmQYHvCwunonBq4iH5JQG58widhdY2gBFEiKOGTuKTdfB0yzIXhQIeurIRqrYYlCwweYeakLU65
nH7XGgWVwLI9ZlppwMBPh7OMqQbtNQh9A2MDIfL2OJMg1IaeI5npwB52G2Y0GOuDpM6vR0gFfOyz
uYS/YBAlKjL6FbZ7AVp5gYKmDFt237spvGjU/MBKHlGuyxRgi1caJekrGbP3Vzbx5zIG5t8UHKU0
hIPtPWXX9f2XukducnpUN8/n97kR4n8o/7FEyHm0KNt4GH7QhENepE2YMfrNMyp/4kVQmjxeTvcL
aYHh35pyn0N0RnHJ4zxlRECMyCACHIHHXfz6AGq0CsrWjNKTnzODKazd1xkgbLUhph8Ym59QVhT9
1ZRXPJg8YiAHNHioSyoXIIixIAjnoCo04yF6kexC3iqafZPu0WQ9zaKr3SNHqz6uI5ozTWXWhC5A
0ksMVCdm7xrD6wYyGa7lqEkxjIW9+MOkOuCxxxNZjpPCRX4B4Oh4pq5efkc+gaYDnWkUdJk43yA3
tYkyK8rJhE0yZgVNMnEhuATShoNUABGIfZT/TOUvqH5YCJaLGXHW6VsG4W8JHQKGkJC2esK2O5cF
FgEQgYW7bQnPbpCIkTYrsZBudeN0DqC16GTqpFdhFjNQeBM4No09Wh+QmOA7DHTG6nd658ukB3+Z
7YCrsh3Emtr4egBohlvK4AncUgva2EVM8WUIbkeQNotQVZ+B0I/sKseEFP2BQ8NWMD8BKlKv+zJS
0C1nHe60oagCWehhP4azGOZwVxpZYflwyHT42FA2xJB5eJWdW4Sit1xC/uNBxlY9otFsPlgPVnwK
/xuUMekDLfRyiOUrt9yeBMOMBcMMyq/8YQ1IwKDvA+UMi52gVQIFxBgJWR4cenUPC73lyMDjQodl
2oOG5WgkMIRBoyHQHTc7fib9Pqdb5Ur7g3lS2FvzKb7hXC2FcBuhitLMhKkC7Rgay8RMMwKj2JMx
f7c0Ciw7gQsFy8J8bt9XWJGvoHsZU0bkwAHKISupEkSOfi6tJzgg8B4U46+qMZMZdIvUg+Wt0/23
UwyVqZbCHguhUrAZoDKw6CnCvT6lyeW8pReh31P4MWIxLEwOGdEQgvsyBYf0DUNwLPJc+C7zFDOI
Dnoo5FyYlm539iewLBjvPaApQOzliuGaGNhQ/81sSHvwPbrMSEZvUn8HIwOmyIbc0FWo1o2ARdGI
3EvDTG4WtllIJg2/uZ0S5ZLMLZTCbHQlcCYVywfHKj2t3SpUWSZ+lolKGcUg3YBhA9ZzYYcMPEJv
e+4hvQNuIzcQqv51O4PhbHyoPvSWV2rg2rCRv4cH6Gw1qiO0gk5CEoPLI70CucLiIoSsDA9gXvgd
chdqj8MDUDK7iEMWhZIN2BkT2g7hSBDK9DGYUdUESODP9+DRMFHMTlxXbiGQ59sK0B6tuGae8F8v
b7RcBFqY2WTs+2iLse+agW9M7eC6qWFvh5UanpfF2PfxFg43tFi0honBZLLjC2KnRzS3+UM0dRFV
85SGNp3ZTYBYSoN/qRZorJE6WkNS14iUMVb+ZIczT7zsYbnRS14rCdcNqgdKh7V6kFW/QZoBhAQJ
/jI4PQPbyx69U3Ts+SqAx9S7HbFo9jqcOvjmEXDPv1D+HWldOf/H1ZktN4pFWfSLiGAGvYoZDZ7S
6eGFSE9MQoAAgfj6Xhcqq6s74oYjq9JpSwjusM/e61Dnm11LP7bDcdaPRnFUiuNUHOvTweaI+3am
74sgP9EwbTfnO0C9iRr1Ys07IOFA/0L0QdGCmffMVoxN5rCAUukjvblnv8puC22u/+QL+xed8jua
0YViCsVGB1rChSwnOc2AM0x+CdJl2C3rI9I7vK+troWba2ixburQ3Mmz+G0TK7StIn5du/yhqB3r
rfhGquEcqmCKSdxy/qd9svRVf6RLb8R/myd3uGZF52SWYQ6T60aVwyQmYB6c/KVBCnwTCzJzpCze
GnRhcPloOzQY6wsx2N8W+j/9GLUvwHELuB7I/mUHQJrmIHxlhwfjWXQLbuQfRLCFTgr5s3lFkdKi
8whNI9Zpw8DWaRa9b/lNdKOg6xaapJieHeWteuE8jC5pcrpcxtokQH5MP3qC51JQWfj5XuYnrjn6
GwcJaZduMDA6DS5KjCOlm7Kc03tTdgv61L1oLWk4kj+UDrDeibtHboGXsEiR1KRMKcZse5w1zZyG
imKA5+AOaaA63VGxIky4iVlliLbCdeLpSmmSpv4iAoh/iAI8pHcaHcxHRZgDWZCE2QRL3dT/mQNq
8XOwKZ4KGnB/452lSI93FnvWVaLRBq4gUcbpXqmwr9HnOeZJZapaKVVJ/l7u2RxYh/z8xgMu5RGF
JaYujDH5yWeAwELnyhE92RUsZlRqsw2FlpvHQA6w6d6yjNTwbjjwH0DB5NKhUA7sBeQn3tbiRKey
QhmMWRPC/eZA6VB5wFGCvdyK8BBQalZw3mE+ctnZ4PFn58QmGVs6Ghu73ySezrsLRQyOjAArwBgv
UVjm04JiCIH4p/GVDnnU17q4S+IxiTsaU/M2tiKcPgcaAck0fWSmPsEmYzKK7rHgagAMiW36mrDk
wuAn3dXLD5tnKk4MKk6UuNYdFKsQeCqmxh/AGXMsVp/D8JojnWANhLCEP218td4TMxxeJ2O7mI+G
Vy4sy9M1Jsq8emh4gYp9xLg4ip0Y+7HmB9MEZfCJU9GeSVIHPFCGFFiZeFnfKHRt3l/OQEyx8ICY
4RoFJHy4ilgAh8+W8G33ytTcvbJh47XMNIGhaC8+Mg7lAsV2e71tyD0LjBkXCydle/LHm8gqtvsh
P2+Zdon8gvxqNG5oljjJ43OUwMjERhGlHTZ/avZR1UWlHRa5c6GCJeL020D9dd7spN+dsKBS+E8x
uf5hFbl9gSSTvrl3ufD/+BYBBWNmxn5U+sI+RS1Z5vxMtYPL+JzQ6zR1uUTta6p/YmciNsNXbkYu
H0sIJkMuBoPCH2+VQe2PYuPqDtwjxf63DgYq844GC7DnqIvVF1EXm0nAg8BUadsjSFclrh7LBWym
WC4VO/szvdfZ6i8gonwQIKIaoPQpNjCXyNGwiewuskohzRZK2JNC4GCC45NFPLTkcMJWuHFanRRK
mCnQg0AwhdCmqM7nTlNQBSFyhNtaYktNGMXDpCKiZJPlS7+zD0q/VoUdJCBnXsBSN0PsMrgk8EoM
Ph85DwDMglMZY5jhFjPvCLVYWE6XSiFlQnhxEJv0T7Lb0/99l0QreJe8xUqYocQbBVHWqrxdAIp/
OtXdWGIUkwut6cThTxUjxXu6APRg6LGhZmRnTopucaZigm3GqXLieI7M2+UoIppEiXFmq3dxNrkY
Uo72haz42iPQUbJpxbjRIY4hiXW2F0QzuxUrLcqzrgqdjoH0heyKZmqbB908lHT6LY8X42iKljV3
mXEchqMp/5afcFJyz2heL/rAhkSKOWPnezZk6h1+wCubTItGjp4gkeBzEBAAav8ijpiKP5n5h3Jk
u0Pkoa1IwnmEDW9SOJ0jrODso0CmsI+Cl6KdBUyKvTwhcqkREZDVIM1ZwWGXfMIpjXvAGb5l1LaS
xIJ3aaEkiEHalXFqvZwDL0f/EVwM/nHP5pCL8T6i9bJl+6TTyu9EQZ3kgxYDIwqjq8UgZcnAi4JF
EDvFxfblET/TR/OB30cmZ/nX74OVBHCL/Yvd9sXCfYVa6D8Si2hA84itH84Rtu94PXAy1nRg9rCD
I+6Sj0Bz0lxcmDyqOLxK9gMe7S4p2nACECCa8zJg0YChyfQQEo21jIRro4WnOsS/WoSAQ8ckdVQy
DMy6511i7NBrZPpdOHIZM1ClgGAyaFwPkbL8feHASxcWVikEZNLal4gG2OxyPaXz1JtoZatTpUZo
ZsNMV8M/bUu8LL6p8QZ6U+tYdAzPnQn0mB0qXah1oQ73gNNy5jGuHA5p6wphwRlpR47bfOmefqFe
z+2C95pmiuQrkgMtqGiobmy2FKzZ8gakqagUcqpfG+raQInImecUxaKucg2ySxdKzlHVYqLHSxnb
Jc0EYgVo8vLa6lP8XvyS57suOY7J8ZYcz/IxgckgH03lYCuHMj9c9f31tK/snd3sSh0IgzNFhKCv
iWgBvoG9b4TpLVLz2NqhyPSO/tzG0xMZbEavOiUqDGvC0gxcL+m2Tj1zOx7oCM44MXcfOvoj85TR
PY4HbWkLvqEMXnLoEF9pCE5ncBqCc2+uPcG5N2kLTlAJoqbi9Gxy1N2ZtkzK7nz1G90pvjRmBKAD
k5u9nVn0VVCsQ8Vh+SABh7gcQDMzSXfRqXK48AnbjM4fOl86cY7wb/h4YcnAxtmarDHa/rpHYQXk
pm71uN/neAtmek55FbRF7AWz1/Sekm9teNY4G/g/FAIk2us6l6ia3CsldGCK6TGnNqzvFX0/n/a6
oytRlvGRRqUaWZRR1dDMomQSjdRvh+wzwULQuD1iF02H2bFTPJXcpAS/SQUDX5g3t0w8YpB3japT
LP/0GRLczjZ3qbWTNEeP1R9ahTFm6om26BZGqzCN/2Q5WQbXiAvEGJAhoDv/KXLvZm5NNVCuwZQF
ch1ksp/uzJ/x7PG+5LNncZeeWWO9Fv9E66ThwGl1ciX1nx5hzVe6q8+eAcsMawa4P48rcem9bvaG
2bviwVh+jIoTg8InbtDlEvPsZO5liBthZoqG3xWNO8ktoeIOMI0cnoEMLgEN7vha7y576an74WFU
PkGvz5dQN0gc73h2cgyqBh2nxBOU/+mIvrsaex5F9MZN3g80+0owewANh/PKBosz2zkozxzPthau
EniD/f6kCWL3DY7oUbYdZRIX81pCz9tlN/pI7fJmd0p353SnDLHBYruJOiVqejTxbTI7MrwL99Rs
u55mQ3hKvFb2Bqy2pE5OlJ28dvIaWoxvkBIhl/vz6GecXEEUhGPqZEYo1VE+RY0RnY1IzmL9Fo+1
0z2XE62tIOGCV90qKKS5O26c2zLs3+O8/QBYt8vb3XSN6eZmwWJ1pD6SeDCbSM/jZI5vkDayfZVF
1osvWq5F+hRtjEidnJEHPCyMkN+epOK3J2No/sFXqiS+OQc6MbsGlSaswWY3hFfjNI+rOS4pAk1O
9d5O23njT4wLxtWAxPAF8ygy6g0RIDhdAhBE2QVpPSBSQRsypNVd0UC6j6tbPHW0nttW32UJqtTt
E5EmXoeqizSxDBYEg0wvxhqixzaqv1nHWTBxwoqW1xLtBYIUO0wD8Mm18Suivj7aGPLZfeGKdICt
MMgroiEJPgHFJOqRBBVJQS4ykgWe5NjSySdoxuBMJxMQu/QWw23v3Jbr1OXxbY4bm4bmu1rb6aYz
HOTa0SmJZvGpFZ+Seot7K75YcUmFT3LalmKGP1/FgM9wvYrRU+iiCWPtY46FzyDXcJhd4mie+I5l
8B1Vu+WbWGDVlMJmTAIcmACvX4dXAspERjPGU+J0yg6xa+LQCssUiNMHQRD8myy8RMG1gSMqUWsw
EIsX9JvTZB3dxmhgtiWVTjFnFAHTevwnYJqSOj0L/FpeO7nOI0hXBb+Xt3yFHMF/phT37gkYK7ux
gLuzgzsw4nGGMNXRn8DT3/hYVkPv+WPM78+yIE18c4UvjYBMDNSDF84EKzmkBzpNvm2AZv3C9EvK
8T8kNqMiPBexG1C6I8wJjKOod5X6ZH4RsyfnGYKUWPleLVAHzE2lB35CTkM+b8zG5FJvy8DTOjWe
ypYBIwafM/6lxcA6wkG/uQPS4Rtk2MUaS5Z6jYfUi4McmQ9UpjOr7AxFF8OT5rVwbWknxKl3u1Gp
q/v0MWSoCy9EuQQmof4sLt9RrrP4lpGqi69WXKVOhJWbEmcdanWo1GGehRMWrsP1SsF+r9BxY+aB
dVQvg1ZhAsb1VUR8UkemN7R+1/qyhkEjaDq6zAcwROYmnJqwnMIhdZonzNs95dd5r1UHpTpooC9s
bJ9+i3LC41bCLAvKklYjQVqKpw8EmF3QWh0MiKCAia0bthQa4OFBiORrBG3PpvfMo0qV54MvSLqw
7a4h9bHMECCEjR488hg2JolUl29I05ibr4NihzYx+MB18P/ycd3ecLAajXggbVmwo5BNxzEONl6F
SPKXK0cYB/ekyG8g1D2L4OPr2Lq47ol8w/Mk70geG4mU87X5hB6HcordeoNP9xWCBCFZy4iBPgzD
AbwbiSZ+5xVq2QuK7mNbO4oeEZ+GL2insUmiGQMDpgVd8AXZL4NTUGmQXkBLdYuTSN1icrajgVlE
F6AgRmb7RCEBlMj3l7Cv2Z68iHjqErnXf52N3KNeAgBgUyhO9sJdMz3iUKWSAX5X2HLJ7hFcATxB
VK4IOVajZGBtJWmLPI8sjGlIZEcRH+H0GO/ZEiLDtQmykhz2IlxzGAAIC4oA3Ks5ROMCHuO0Oj9u
keERSXnwEa1RSPFcnz8eNYSxZZrk8+FhbD5ggSDAZ4AjFrYBF4qjwKKECzaEIK3gr8dPjhVb6kXe
FhNv5wNuGK7RSZwtRElgxVEBK+QkMQirzFPxAa6wxvlyExZleCxEQxnSb8TxUaBFOBqvblW880ix
jA6rNa1smMJ8dFblAUjdE9osFwRdgnRzIsPYdmQpAkHIWwVhge9ZkB/otCQ8zyIbS8/KJ07fWJnZ
7nMax2OLPsPhaRC9B7mAJGDHz4at8AFI3A04yRLXQELg0LFByeeBx1hSBBQymh1vhRqHHqUH8gb2
F155ZSMwjPONmBxnDJAlOLVX0APktJsr/V7xaeBuiYW98/Fp7y/KOzIYuVXAY38/MkJQsE44rfBv
OagQKFsDcZRnOLtVrxiFcYtzr1OHaSP7qwUB1otBZEugS2pQOgK9ya2Gm13/xdEPigVE1dEKQPwS
xqJqRpKRW6p+5RpwB0m/N3/KNlLeSaYTvl0j2sS5eI5EiA6V7aLEliCUbwe62vGb1af6tfvk73nI
1udsDbEOn3xnm8QoaOLu5BbuuJrPXCEh5InoFn4tpBFqorATaAyHxIid2yDmJGSvPH/uXsG24G5m
5BGfNUrYxC+nZvKbKkWhCFYfvML6Fd2EwAZ5Trh4bMhwUVAFXOK/VrXjVmklOv9tX3T7DtENg9uS
r0TAEq+n+Gk/Ee+TVuSvII+doCwuvPDmh1c+6EJhIxf3r8EN3Qg/s76h0uNUnBjYIZd7zdxV5R5+
blfS+8g50wrVRR6i8Pe/tWiKGn/L0FSicQlTiR4rYRQm15SaUEC22u+0AKfiVaYozzW1d8s9KnSn
pUJnyq6OtCqhVWBUo1zNLeFhS6h8q2aNjZs5zm1A0ju7323UXQVJu9mn896+UZzf5/7tvMVQbEqO
/bL8k8qOS7Yh2o5/cuMTosiyr1gC7P1QHbrqUFeHYjxI18PmerBPBwtOCLtLtxyOWsGe6djSPvd0
aGjQgKtNccwjunLGRALNlHWewoVfNQQgid4hg2IG23KqKrdjK9xkcqhycIGjGKZS0FqBloeqERpT
dGWD2catHc+Q+ajrYWj1tcaXVMoOKSL3xmdc2RqWorbewdjCaXIJetoDLhK/cCvlrjSimfGRBgXd
DFmfikBvA6UI5gLzF5qVP9q4CPyZSXkQNXTzUQaHrbsJD9jiwhMiPlXEN9x4DV6UYms+msfTN6Y0
rE3nR8Sg6Y/sao886iwO7LuWkAXQHiATDGYwiwZibwl+iy2Id7IQt8kH8c6NuHIjaipfrD+XUAaZ
bQkiSl9E8iUiHVBGDU041T2+aoEzTKXDpTnW0qGVOOQ6m2CSoPFujZgiOO5J/Gb2zWckNz+F3Ivl
shOpurzycWM/IBVLkBpdM2LiEjnLhRKFWsIwZGfl+uAkDCjh1a65cH9AdxFtWkL7KzSepDhhKmtL
CIXq4QT2+hHACil2SsHSN6CMZbEVAclPYhMkI/6Cl4JIaTkheuMoAGRkwqCPMaCPnUtOIkbua8tQ
csEfSxcEWUWBAO/Pf8JfJWQwsfVxKe9eSNWfDq2Fmr23z3tguGz+ikkEs1iPyoVzThW2KA9qhB7b
gDR/gPpBNIiJD2QcYP2vy7ifH4H44JaGHr3s5dhRspFjO5d8neStaUCF/GdRpHLIhsT+Sg+wx2wZ
j15I2OiCDOHpXyxcRKHJfg1v2WUn358L58rPg20DSKnDgAsJ25seaaUw7s8h3GrW6FhwBGTq1dQ4
WeKQgbM8mh5Y6nrscgsZa13ngGNJzwsci+psR9cIiHx78oDAZDYH1PJV3SYrtoL3gL5SQCVnUVE6
HUQBFeCe+dmfAwbuGNATVoCdAhom98nlD1q/FTEpXzmXetrk8Uc+We5UqASshdQDeImjKdK1K3iW
igJpYbZUyIsg+BlQ+HEGk0SlxwJNcYluIMiK7RZRfpI5NuhFRAuq0BjDYukdORqF2sT9tHRd6C0h
R69JDRIaOTPm0lECEyUq7fxjKYH+an9em+PUHJXmOKMw5WyL3VlCqYBHFSmneCNHiNM65uaSKmpk
22HbhxqZdiJ3X/o1MK+BngWtCRMCCLF3QmRZBn5pBWiCb/xgxcRBgWcaQyb2CR3W/jLg69e4gBAz
0HwRf7BVoG/nHCn5jIUjU0XwlcH9OCXeGqhPxPo4APfwj8TAkdmpTv9+QukGJOdD4cCDO7IdH4QH
V6NjiEN0j7I/YZs81NiJN1HX0LstZjrvgwSsHIRBxNVRzH6YihjT4iuid7itACN3blY8WPEJ4yfJ
SQ7adXgdQ4k+oiHE7JJ6C7EelvbSZooMUyucUNH5lEmGWdHlh8WS4j85RAwUHM4Ujl6WN14F4o8D
F6Nv6L3Gdvyb6Fpfx0DBOE9x1LledsT/Oimy4MvxOEjbwhL7kYz57ZNHAI8DD1vi8xfc3UBeucG4
sWEDk3FYCFny0+Z5euD/kUKiuM6dfl1g+GzjqBix0APRxQ1HN5wV2YyvBKxFu6R0u+eeiqItxmij
s6CHCIRhS2kx9xnMHwzmDyKkNNBM7nOI5PoxG4634sjZE0zxyTjU1h6bhkrxk8lCpuovdnJ9f3/6
YBLomMSBNLKfX3bpAlu9/+SkQOUCfgPzHlM6MAqAOEzpbC9MAMD0VxRz6r/T6unlWjyIPvRbMokZ
Obfsg+QTYvMXu27pD64PyiJXnzP5kMYcmQCN1ogQpG60sMZ8SkyRU9UXQUmOQZddOcVMzvLZydv3
04fY2FFbWF4jGztOmxyBxCloOQJxCqLqxAXDS0K/a8EOoKBI0xPAFTRASenh4hocgSixwYl4lbKX
+pWsH0VXapPGuzhRAMrRfbAh+Byw/wfs8+Q7gnDUSjE1wNaAlrzSjyfO1dTCQrABuKU0sNdkTf5y
QbE4gNKi7QANabQyJic2IkDfaUHvSe+n35ks/FRKfSzno7E5jvWdtDnS+uKO7jFpc5c3d/XSZ8dK
RPcYSjIkwH/+fURxOJFL5yltiVFRrjlD5HGbMwAx8XzylDJ4RBn4pnlEeT55Ss8ciZbnc1Adhs1u
aBla6ZqNa38kH/ZHLbmK4c4GaAoPFzxN8TQ041aMy+jpUK0MkQ6zcMeBpKZ/DwbPQsBRmfOo1lHp
5FJweUC4dOgrgj6CkQavC/QRsn7SzRlgACwhCfnmqzBTO39aQhLkJMjzMrdTAYWlgkOGVktl7Rha
GDW+wY6DlybR0Q4jjBiS6tXxh5z6PY0WBm8kFp973eRdNG/cCGVQG3Hx+QVR8FOAMlh6Uk+a1k//
ckpRHG4gC8tA/Q+nFMsNSEEEN0QGGF6olnHjWxg/gK8k/mn9YV1wxZhtBiqTVJAhy2s79IPzvD/N
exCHTXytDpfqUI2Hk3nIqoN9PZjXgwbI/nTQLZplCVloepkojYJLDqmmoLxQTQGXiEpwJXMOVnZ3
7nZFt8tMpDBx/581Mf/wePJYAaHXLB+HozNI0QL8E6w/8H4UsxAsPtaD0GLounywYZhEUxxBz4e2
aI7xKEVUJZXHKaU+SSFSEN97cWglf0nkn5ue55SyUAeZZaFa4DVgc6NvWSc5ZfNpm+BF8mjLyRUQ
fKB/ifPrmZ0AdCL9FzFki/YCpDhIbHxwEIQFKlLGysUhLUswebxvB8zvTD7BzQrSvUAEJiHtVhCs
bOWJb15BGxksIkwfj9Yz5SlOTIbgdpK7hQr9XcLPpnqICZ/Ur+oltidgsIVfFPA5/BHd8KGnm255
V5R3m+LOKu7Oxl093FXD3XV2ayggWzMNmzpUUwhTAZeegTK42qeAVa7mqdUANy+0Y9Xcw2+TVzHx
Sl8GoX8wcUGULBei5HQWc9f5hcO3yhFciiZoLi/mF1MX2zS2ynAXORpz1ZBvgIw3u2v+q/jgP5hv
VxAh8y1yjs2zS9Vyi7EQexV7EaqcKR7mHNOtoNezRuDT/bzd97ID35EdHqIDcFPgLSVlYfLJLp8m
nFJQK9LGZTG7EaRZ4HTwn5jl7S9ug9MHdxO/+b+TPeyH7IWVi19OOZpPR33iA4NX/8nfrFMs8yuO
lM2zXN3l+2+bd7dHEekRfKYAuYpPT908Fi9MzEzP/Kv1H+L2Y26Wn+Q7SuHsD5UjGBVuVxYV8Eac
hc36gaM9tktxk0FhX5Qe3gUYmfqTwj+eFH/VBIi+w2vkhr82gsWKgxDXGheJ/DIXiUM0vxMIDW9h
XQ2oFrMgbJ7pzrRwRCAbcTonON3djhhdLnPEtqCp7zvUJDaossW5CZcFZVTuuOw3KzQuDCQWXAcr
y5XsLixqfDv/uGdnItNLH5OBgsk9px/pt5bsFzD4tBB8eD8CVRbcp3uernTfj+/a+4p/QztY+3bR
dQ6+IhPo7RPHXPNzpT0rrVAWy+AVDsMyCN8w8IGzdYTmwMajtb/P4qR1DktlL0ci9x613Bkryg6R
BCEDNbCiDwtCxieEK/BsZoijgF2G3XGGig0l1pe2L8Dkyml3NXdJsedgX3K27/c2zZsIA4LeiRI7
SjcRm09DphtDNJVi84kFQrfDqg9pIcjms07grW8zRDF65Tlysi2qUE2CfER5DRrS+sh6OFu+tRmP
UzBPYWuEF5DP28sUZXksZbFCl3ZbWO7wAjBwT60GKtxTk+019DSyPT33VaJSjS/nPvlCCVYGXadN
yI+uoR8tafuTkrUpPTFqp3zrkgBKC4M+a7Xs02ftXG0vLMzb6+QN5HFbv2kFNQWtHl/oc5fvuVe4
B2hpB5cGY/R+Cimr4NM1ARMs9RUqK9QdGI/5c/6NogvFgdkDw+44BSAfzm2AuI6kiIY4jJTod0wO
q/7HcQ06uWgHAbaB2hZkqezX/AjsNkf8WTwx7F+wG1XhWQ3BTIBozy2C8zFsQXB35x/MMdB8OH4w
IK1wAsHohLkHtcZgmT1grS5EKwu0zjsO6DckS4dOJxAsGmr//0BeLg54F54R65lHZHogZg+pYPU9
YbXB98TXNfeP2wYhCsPNGu3nq/x5e0V/Yu/DnYkVjKma81WJ3wAsEZfiD54g2hPfc7Bbf+76o/FT
8TyxCcPIs/5ofigDey8/VHpnXwRr76YLFpMAMWEU4HJk9FsQ7SEV+aDJB5tM0Z4ubVJcSQdy8KT0
SaBtgnEj2gJd/sCrr1hFLVa3hxmn4ZYSGoMS2myIKhoifkkVDcgBBZmbEPEZ2KhviCRtsLbywO2I
F0SL4EEXZ8GDpmEOavLjZZnxz5gftHBepns20exSkS1x1oLffWzoT6ByWIormOd2XPQOrqsXcxAE
Gn1w1cHNZFce3M5wNzMlE9diOTJcA4ulIYaSuO13mYWUvtZ9PdLAWtViUw8Uhn09xTnqNDRCwAFO
da7/oMBAaQt7N0MafBwLbl3vwSwjqqsAyeg5oPgGmUGMJYjhBIsgiZCrhXb89f/IVizL3RsLPyIt
M4fyzuPAiZjmAHy9Zc9IicxYiKFi0uLjbx7OP+IIj6654uQwFnJ8tt57+4nvBSDDxNm8sJ/nWRBy
PC/CYpfMjhneoPlr3DyyuHCTc2Bi1WPOxl+NGzz7Wc3gKN+c1ZYYw4qa6F4HP7jaLxvRPIPZdd2a
5NgGr+ff2MnW9ii0G8zpzznupm7/QhWV5QlTvA81EG4pdDrBLcUqi/I0h9Ms2pxCjVIvkbmMDWfF
O1pp0BkM2xQ+RvQD+lH9657iYmB+6vdna0efMAAz9Q3JcdewnmsxLTDyPSrGtszvMSChlfBWkcCv
Qlhig9NWf9h80XAO7ulKNrngnfrMXuguQXMCVnQ6sKEt/Ubdvs9FgwqmBRQSBg8S50Z8cBzwy6U6
wiMHPovAAl1oZTgHSK4uXbj/AH6hhi++sXqF+1Z/rlcKhBNLkfG+kLtWX+P6EGJt5PnevBe/cWgP
tBHHn44dgHjzHCozWBca5ohoxjAEL1zH9XQEVHHcbD8X/QasKS9NfVKrO9ZvFnlwbEwqKyoF0QQy
M5Y+GjheqDaAuRi2JnRH6Tet+/5aBaG3wVFdoytUexjS8wvz3NqjZkUt2n1gVOJ40CyoRdz5Jj7O
Lvy3MW2CGeXPkLHH2Yp8KJJrWKHj3MISwLntcqRkb4zcdfqgdwq33BDil8rIWFAaIGKNJ+omSg1s
e1dYNMx0Jk3KCJQPOGTqtO/im0BtrpxasR+lTQJdIYAutPgkRfulFxyelJ+gXK2WVcnYFeZOVeGH
7WkcywQwU0zfXxdiK1NZp/3Tek4j1HOvQhTS9iPL6w8RGN4PCSAruGea5noy0Ps51mKVxCbLoBjB
oFaAl7Sw3BPxnk+2JjLXQVSJOPfisO0urxhDV73KEjwHn4ZHeAivNxYe7BKCOcJygZOwOAdg0xD5
Zz4NAVVUlIBBxgc/PqqUsXRiY7Jd/fhY8gn1cvdI0l6aD4V8SG5H4cZ9bS8uAMz1aKsuAMzzKS5/
GfOdhCczQsQqF5MlCfh6E63590KJEsymi8mS/PvQh+TfCy2IcyZYjR7lW+M32wqlDkoZ47ivLaLS
lU0krTE3uBPEIm7SkO1j84xWZ3jYKSEl8tlgp1yFPD4UaiidsAvjAOHcMXiQTG9f0yMlR0hA7Lih
9em7ZXu2bpqosWXPSErZbwpWYutq7rkFuHF7xD7CkkjBZFmpSCyWVX4NBD5kJ43f/bdPyLkQjQjJ
O6zssheKbckmrsYdhB6Iv+wndaAx8eaQ7nli4BtSGLope76yoqI9IDwQyUJ74GTNYKnf/3uwtpeQ
yvoM2EQwHL6or1g/8WHfkFEX1ksh4Z7Z2tuEkhvJSlmYekG9YICd1Zgh0465dRTHohiClzQNJo8b
oFHjC4wCSfTp5JtIdvFNbAWp8rRd1JTRpYz6MhpsuJtsC8O8D68nsRXMk6BKgmsdqNeArnrLVvCE
n6aKMxpbD6H1Y7E9qPws9QHcgWjg2F+AB08O3DtAbdTPMrrdj/cUAPHOwrIXAryn/uIQwRC2YlVs
6UnAU5QU9a/mxL1x4NnDBTpHmGb5ANB4VngcV58BEUjdbNkXTXw89MEegons2cBaQn8WIifSQ/HH
BCne72l8XGli63vKDqO2Z66/ZAdAmxZ9aIRZVs63x0a8KlFPPLszZYr/3bQxHbBmMaTnKadMmnOI
E4slejHb+4Rs0I/CVnjLyxB9Gfl/bPzxa0NYw2iPSRvLNuRb6wHDPf2zT4bPI4myTTSIwfwLQWik
QesykLaJ2JH6LFQRseOF5XR4ue2y5p8lqddiHTsz9/sT+EX1iVeH7MirYxPGQHP8N9mzHm1QufFU
MymwRcM18P9aYfPytIsYSDO0lMVDnl+33cVlnkjs4FJhB3J48DmcjKg8D9itUbaxIGO3Xl3IiNtj
5qL5ZCZtOh+wmHts4+jlzb1Fj6kVipFI8UyrMX4Ym78AMGN9DWgvJQZydibaS5mzf+59s/JpL1VT
MxxEd6lzusV/9oeKIWghMn0nwszAw2mfRE4ZcjQeXCLf5V6xduNtN6S7W7pLr4g1saKQxcXmHTZV
aCfBuQEQu62AP23rNry+F7SDbUR57kKlcYm8yoT+mv0w77PNfmPvZRNeN8gMUh/gBhgGKuxzS1eI
Zl/PexP8Gai+3VTuNHWnK05y21e0htTDuiY9EGUpoZUorSNLCrMx0hATpHAmw6eFRrFVE0e5hjMO
EohHjwoO5ikuFQdyRKH6RHYk/MO1X13FyNg0ylsLc7BxKI2Dam2b7/xJ+aOw9C3NSTcTreZdrpT8
y9jgY6UFnlshfr4TjBqfioXB1EGVYQe7DF0iAOqAYaKNKBgmGEwyVITGzTGZNi5RqBWJAQzD5mi0
kJiIQgHDYKwMJhgEGZwMwcOQohSd0ThIsO6KI9QCUARwCEgXrWMmb0nG6G/ASOPx+U++SHmTzH2O
WH9lJ8IW1zFQsB81DDQ5FW5/UERc/qGldoCgTQiuQDUJjPtr4V4Vv4ZPwiIibx/O31n7PHSOkcZ1
A9U2ympmM8fAW83mv0DODCiPMibFb2ofIm0Ch4RmPZBYiAJ5a1RphoeHOwSVBOOI4ncDFW2m8GNt
bad7mtVTGTtWuL7A9WP5ejTTLVibW+OlYBdoerEB6+Q2urv5Mo+keq740pDHb2LIN7fBHQTY8a0i
FMZxTfYY40P1IvPPgCs8kv0/o9x8GL/6N6goIFEgdAyEtBc8FOHk5i/cp1BcAAuCsfDjUtfVtG13
e6RETbSIkfBjSQTSFYUmIjHxhEb4urcWQQwafossFi8m4/S4/L6UIuQbQKr+jV8IAGK6H4DycC/S
1oj+I2PcSNF1iCo1LIDA59GpDxBkFBoNxYOxG7r9SaWnnItzD4XGDnIyw5fwxuab0C8iehEpFgzF
iGz0jmyWFqnoZSTB4RfoLpkwLg0Xhe0cZp061qRIrSIZmxuULaQ8gaff6jXlVa8z4cxBsgpuD3QO
IEDGnchfS0HODpmikEIUX0HdzcB+htoYDnpIAYmH8ZxCZgh5GBkjpe4apzVernBDdoN3Sn/cKVjB
YcTlVIXO3s6l4I07Y/uiUEEpcFaJu2amHvulvFFNZzSFW30o+r3tJeh6Rpy8ElWmnTUSPnhYZmZU
fJIVlNuIVTDQ8mXdodymYr6mvAs3axHyc+pHmFHzpdaWOuMTnyaPLI3VCBwFoGyMHxpmU8f7t5RH
NY9fwo9nUMqjYfZazVtLeXylSMBYq3mU8hjUCWgP6rYDPhl/pP1BF9hmYNKA3ggrnK1ZdJ6i00Sl
Pm7beHODfR+Q+zZcigQp8jwOc2repTeRgBw9YpHnUST+yf2XqkhDYuvDonAJRgNMsfAoZHgUGg+k
V5TQD4LjsA5+KLYw0iGkcDNOcZ/GNrYttNZrdMFYeY5SDt9XWvOEmkS608N+oWY+PBQB2AHfwqzT
qh5cntxVO6f5JmVX9buy36X9Lul2drfTSc4WOyhFVzyYuPCm+EqEVotkTQDcgIgT0CYza/uQpsbB
39mDX7cB912xOjzw/pwFf4pfbsqeNkB7xSK0hYVC7PdPh+0cCC2aZuunLJM6QD0mB1SHrURr1xMm
O+8mWrjTyx5ntt9QBkHDARH1mrdOkQY96h7UhsiwIl1BP4iNJO4HsB1bohIyfJ2Z6APCoF8BFaTJ
I3WTSCcdZEcEEqZeBBI0/lEvwhKqGncgcof4NJBXi1Xc7UAj4BxfoUP4JQspngmcE0CHZ6c9Xiu/
SllcPcnwNhSqeu+SU070TNutINts+XL9ah9B5+ZVqLA3R9WDvib7tubPiT916GtE3kOrCXFI34CG
0RwV26MwRG9Y3mo80cKOjbkTpyeFkhu+7Fs8LCHnAq8nd5SIOlf6Fn8zI6F7I6oyiNtUIHazXjzK
poYPI+jobo2TdkPW1u+xw7G9KX8qIo+lDwDNbD/6T53+jdCsF96IQYeZZHvWAjsTmWADFAdi1SQy
wUMXdJ24y3WIo/b28m6//Lvgsdr9u+Cx2ikDRgyx5q0LHvFfbrTLN+7lCSp+XPe7otxlJV53hNWd
VoihmnHxzNrMzczKzc2sa9EJUzJVUJYdWjTpQTMFZ0oPxMWANgEsW26vzPIMyikL4w9wYPKtmdH8
pCGiI2bz3FOr4RxIKzwUF3ZtHN+xovxiNgcZylLXrXdyjy0EV9IgxpiJKZ/blolbL9jvfxVUaCSR
sTWcbBTjRhgFNAE6NMkth3t5RehAzJEowbzTvfQvwSIdxZXtqQ9RoMb+AoUnYMXmYTEJLmE7oVgu
gWAJE+o6/OEXpqIlHMyS02GoTMKbGl6lINGCBq+4hiywBUZDOJJo2HP6A0cHs03rMlqPbVCyzAJc
OyaCTAqlRMwCxTU0pADMopIHMi/9DegHad9qh6pNDQHIBEH/JTU9Es6kzyrdvsl1/r70weUVwBDD
eBqJLoWKGeoIWYisGOAoFoMDuDnzp5USQgr/Xb9k7liCUv4G2ySODx2othgkIZIq6Oi3gPbaM437
69rPbuUGsPc5++ZP7FFA+jA6TAZsVhB98ZbDYZ/2LKE0LyFtNsb2mYc94i4jTOiTf1Yi5WugYEND
tDMtarabkBgHhgr1UFOAeABHZD9zN/DpcDfMqALcFsvdYL9fP+E3SpNAO47s2r80Fn3MILJYJPlh
KzHQWv4hNxP/ljvJfDeeDCKueCbmEP3WUYPmkx/eLTcAP9wEj/s5xoARVfmXftCe+Bsu6XBzLhsi
JttUPIPKEzl1rrUgEaYesJvpbn6aT2/jw2n5MPjb5HkAKIxKYUWNFdVMdIOTw1ig+CMHJqEyYMIc
4GZqgpQSQ52ulJxGL65ZHxPG5jhROK/v6uSo0ZtS9I4St6oAIi6vh5d0eQUsMjj86DNS4EKmPBV7
nf7A9PYkZPw/XJ3pkpvY1m2fiAhAovtLj0DZOFvnH8LOtOgkkECie/o7NqR96n4RO+pU+dhpNbBZ
e605x3RKhGNbP4MXLQkXS8bBikuwTCZaH7fghMFTCa435lHByGHxFtRWoHD+sgLtJlalBhZYcARG
NEw4i7hKS/TJ/rxNWtYxycKGlsR+/iqQhfymNIAvSiW6vSHd9WUWMSvi8SVqsIzMpiGzY0V4z20K
NECZikSGXTDhOyQN08kbIS2UDZsnIJAQlBvjjooCbsAZ9TamxcHWuI3A0yPVAk8FrgvX+81zqUyo
olnWlwEuy74oooSFJqValEfeuYThhEN/kN7lHyUcief+9ly8sQ8Ub3oHBR/mG5vmiAviSf1g04Ud
NTjiSuTYF6PJq59bv36fAosB8cxrcI2klWPkOD+b0ESsB1uH7UaJMm3HCyzeVCqaZfFXsERxSWWJ
7X581zvh8Gf/4RbeIpfkzFYTbpGkI9LDYOZUby8vQf3oNz+gVkKhyjlnck9HOlRElCukNTDPJIQ7
dWoEKbJYFVEBpPw47LAWn5BB7IR9JFSQqrfTdi00ACDohPcFRoc2GKoAtLJX41m8zlYwSqcfbJHZ
25ESe/lhoBiWTaW9UC7sLIsnmCMHMHyKyXuHQ7ggqLJScAn5TLhR1idSqWFqE+xXSgNuCj59Pnrq
a4h8pzdIBCxu+i0lHzcdOJWWr2Kj3vGMUxtRXlg42MCojejUBYFLCmMqXn4FhgKcK1BYAEgvAjAK
0+seXDb3VbfLMWSiGqe15cmBkb0Oj2yIw2OFX10TzNUjzuQpPJLyANHo6J1dY9j1RdwiEJCiZuG3
sVMsyNEVDcY74u3ADO1dnq6wrljQvI6w/8mUI/UAhNUN4yTZSRDkDbd5O0HIbeOByrfeNaXjFihu
mGU17/RwENxIHEn84wG5/OkPA1c6qHRPmbRqkNpS0UC1NHITHZGxe+L5ISQzWiMQRIZ1l6d3tBbN
5r5N71DMzOmdkpIlLRQzUK9EZ5ZmBwuBFc0OdGFHr3nvuzsF43wFLQb9kZBJIgS90Vwwzk/nGP2k
ygcHECgmvcZMZgvX8Cwix0weWrpIKPwnN1rH4czC0zC48GRc7OylugRnEJczXSLUUvUnQHJGymi+
CV4Rfb3Kp6kHJKZzywNT7s2eyQq0BgZnvXm3+Nxp4jNx7t6bdNc3r9LLanqny2p9MK8GVcAOqZDj
/nbiVH42n7BEIFmiSQgWQcw6hJxcpK0QV6WqtpDfomtEfssfQklO14mxDI2n/4ICIDxgK8cxP/nt
AXj1irAG7qDixe08DdDDTr7RH/SsZRWal4MXm70TwAc057oN07Q/Cud8xYh4ESd2VqR3QpmomyHi
RDzx2jFkEpuzn/QsEJ0V+90myM/kOgcGNeQRBFRwJaMY9O+LzB6z8dEPQjGtdxxMarwKdvU+Pcng
ApaVEeySuVOOvhBxhTtQfGVJR9MFOfc5wSZ9TibtLq+EBEQr77ubkID05X12u6/L+7K8v22FNO5W
3qGLG0hPeJsklOtkMgiEE8NaEE56geUGaUe2F9pYHt+QaRXoRdgTHDxX/8D22K8xzzB4ZI7IYo7Y
Y9lWfGPJ6GswdFtuH64DxFXrxgBxNmz552gwvMJvLex3qHtwbaA5e+D24oQLLWUJHER0DIN/LkUy
OcMfA3LKkjhH2jjRKj9EK3KxNiDZYBxx+TScOr7cHo/xiR5FTLcai8Uy0mOqd/kkjmfaHH1B5cDr
AEAMSSaHLM98puVqyN95EUyrtl/mEHAn1Dyvah+9BtoQ+YG8AFTE/L/PiENWTwk9UEa9LNFffOSS
3nwwB1w5FceDGBgytq6xi8SILRCyYGOhrsJywHzReOG+AGFPk51rVly26U783ncISoR/wJkHC/I3
wWvVhoFmMjTEQrQWsRZ/j4BIe+Gxhr4yVWmTnO0/KF1YzN2ExIVng4glZsyzBAH0SKJ5g/TzcVcB
+M/x2jNa7ZmYoZro2IF6IgBIqCJ9iI9MEQstIAvMBuGe9QEf1SpFRmV+6bxMPaBJ4QMJKlShpYBb
iY/mr41n3Y0YDKpPqFQY4jOgPNYcRnfbpwwR6024KoRSlUQi6YOb/d9AB0QbChP9XqN6IhBN0FhQ
Po8Ocz+B8L8ABXUaPeST1Ki4Fx06k40NXAMMs0eP+R8i1BJcCoBrDqT+9ovPAu02Xo24vOb2A8NI
dKtcP5/p88YiTgQOizDwIPFmIfFmNIk96YrIklPWc10+yU/MIlkM9fm820Tb045nMsUyPsruhyKS
PtR7vueZwhDmIVUzH9LGmQauSp51VDte62320h90P1x9QGu4ZiS4bfcYceT7dLxDysEjHhXGB2GU
p+Vil14QR/DtMF2kRTU+Ln892SJ8DMxT+Ew3xRtRV+BkeHwU0e2dv5S+9koJQYK9qrDVz/xXTrYo
6H51V0g7xhx1EzPmGMbYxL3CDAV1QWETIQbYjonX0LFxi8ygWrcr5c8sP4v7hn2cUEcc0088X6SX
FMbjVkii2OnRjS/iISLqeEI6xF0e8pMnkhb4OpDAnwJuDZTMNUYz1CZM9XgYsi7vDDT4kwyRGGOs
lp8eQ3a6y/UYidQT01quDPQSTGuxNyCZEGKz7ReqMqJJZEeRHe7N8s08/srf+MoYKDMGRj03Gg6C
TbRzzTvmoO4T6s3FfdvsT+8L9UanM0qIl+YJRo5yvoqZMpNY5lTGDRJR8R31Q9pPlgAo4f0houJW
2D4x0mVGC/8MTVTFxYcLipudSQx/dn30bp8uFiMdQAUkWTJUqp6udsB1abzwolD1LS9K7t/4KAnR
RXCDxo2vj4Sr6qk+NLQ6CAVkUAXd6p6rSnm8poRVLLwiqXgjuZJiinKD33SAyo3ePrvC1Xa2xcv1
gAqXSJslXgazCU4T45EAHiJiC++EyUaNBzW+wfW9xo0a91JcqbHWxamC4eDbodsuDt0Nh0+oXK7J
udbwzoq3eoKxEaMR2WyiSx+tNmpcw5j4PFxxa8hK+zczFmXkmhnLJrOklbJVcgPx1f8DDUmExkx2
gwzm5d94pntHszB88r3/s4Mx4uV7B9rIWmVn8BQfZrGtN0py+eQLZXCJwYL0Lxb6C4hCYqKo8J2/
r0wjZDjGR+8wel+tcFhM6KXUjkG6hHi04TXG5tcVTiqHmRKqBGXhK0gDrQ/Uhs6czV7YoxBEJO3r
mTDbjigNS/zW/kTncAPRxJ5xgqHw0sUaKwfJ7gBxDe8LQVB2teFxKJZGnncVmFMw0xYkHgm3O9qX
nN09OOXC8IsQtzQxd+N172931xtZ1nc6JiyBO7y79HuF8UjqQG1Cu49LmcVbQOvIW0DriLmFhc6R
HY06b/uAi7ODAHvedVXcVPH5Kr78WXGaoAGw2IkrIAVG5ZyjknaRGV6Yb8rh1QxlWSzzQLNfR1oZ
XqhljqHF4NDC2++kB+zItybooT3ovqoLbAELcgH65CORmTgr7fFvp0zAAHRcWb4GsKrwLpiGJIgS
thWvZvlcj7r/mOXnDOB8op8TDYPyCc3Tvtf3V31/1nFJwWWLmsbBpgvJQ6RLAxWPSqZKoKyHyIJq
I1y6wGyi6+8Uh6QIPg65xeXBMWrhVZYcZEJZGVvarhh3Z7pTNEJJS1HDwoEbghl/GMhE53rbl8Y+
hcej3SFg2ry1jIKGvUrwcnWnYY273dEmn5PbsJ/MpIGHMOxLTLijzUd7MhO9STIzgS4yNUkuxbIS
Fx6p6MaUKAiereditIsK62+QA5YvhctaXxZyJ8uAT4ekkBh3genA/cbL0e5LTeh59fIhvd4D0oFj
V97zFs2H0Y6qPwSpo9GDfnn9bVzvij/Iqg0c15QIPQdzQTJYFVMIxaj+KO7mlNAP6Msufuymj0wa
aWoYTZrDJYTtQKhlET9jdqZ6FlISfvn4G3c0Tovav1KmtQ7iJmYnDLReTIkc9HDLpy0ypkMdXwNz
BFdIs/p9ZyT4pYWPC0G2gf/IZxHmjB+ZKjR7MShJ3ebD38RbkOWqb6q+Dogfy59FcGIAHwKMxT8+
BMo27Oko25otN8qI27zw8ZEhFvsXIgYnwSSVCZfIYnUBLGBhnQbUTyNc3x1Thkg+wB94ExVVIhe/
Hg3F7hkZ2+UY3zbkgCbZJZFO++2wJ2y78G5/AMsI9VoqpGvFjjqCPqTumOeERi0XKV76Ud/TNeY5
x0sHDGwJugWv/opnEZwFLsa/ujxhrgd/MX5lsJ/6fWEmKr5LI0EsL40gQxKTJAvO6Mhw/mCrxp0N
apTviSUvICT1J7SE9Jk9a/OD74vtl8Jd+UGJf43za/w80lFHRhjV5+gyRujygeIH6+5zfhr4S6eV
PhCCQbGl1K05UYSn0e4XDgAvlfVfDgAgDq5QVIRcodtlyWVwJY+bVs6WMBEgIOR3BOR7MQwFvYPs
aFm8bDZasecIRd7mJpaAcyrQZfz0JhR5n6jyMVOS+4iIC9dNGyPZq3rvQf7ZSaKqRQfNtdaS+Y3l
gRbTkvwr/aGeEPHMC0CM5zOpkChKcpwn6Q5rSgcERzwYoW9ays5MaeABnxDBRbMeK3qs6bGhx5Ie
58SlGXGKDHh22l9Awaz0TkrvZPmuArzT7YfUNolHgUvuojFJmhwivDcf5kMPLFDzKs3LHoZ3JAJg
5hAvoBI4a2KRfWQEqAHw5p3INRJ0uQKeXCeociOS5S7qum89yWCGoNXQkyAtRk8yLwvkmuJJhwzE
N+ydkXRel/hFWNU9tpcfbygWMjOawTEtufFnpKnlLyx2oO0Qp1pzhEThiqZFyKdbjEFMCCwUX4Lp
yrFW8tgoUPKaCyCFK2yGjsKsAakYJtjfaRGrNWaZ6LqJBFmD89ktHKSA/DFOV2nhQWvUjoLfRoae
EB598AVw3kFMDkwVWfoaSYppAvE1CfaIvPEy9lTygtNn4+deX/5Y4UqOLtfdURVuoZMkjtw4GUmM
Wk3W1vL96GN8RN6eQH5eehuUn6uKI3+lKhpELDJnB2oiQImcHcaTN0DWWs70ZxirFPdiQW3kYH+U
RDzU8df6V1ybWAZ2r8f8FSaXwCtm2rP9E4AzTHEzC8gqKYl30jF4+lNvc/onwSFjQLZrTyK7AR3F
hW6lEtansN8ER3qXG5+5rG29zN8qzH777QJeEb6AKFBhojVcXcADKsM22i4qTHRMxDtqdLiWZCr8
QVuIawRMdb559HGY5z+wAXOlWk2cZXGBAHOzAwar3nYG5yQgJhCb2TO8NUDTvHos0jPJ0CQ987Jx
/xug2SwyiOoTXF3xqcpujuSDJ/IfbOZKxthfeBPLxWeembt8jLZhe4yJprryqMMTFaZNZDbRRRPJ
mnO+G0EOdU51z7kOwfqWmTfYGlUI1s8qn5xfq/6AAW7RbyDhQL/RIOTgyVXin8Qu5SNEIEDlgFdb
QbxwtbtY+sKkzWqXNV7dL0PnuIq+3tZ+jciQanezKDpUVYg6KniovVtwjESpIbsWOzUJJUs6BjhB
rzF3eOCLG9EbSZcllznpKAMe1d+X+3oMiQrl3egNefdO5V9MmGliUs4OIq0xgIuBkRMtSiKKfC5D
zl70ETCpCzWW9nEFbkMw2z4zEuwhGAM5rrcOviNJjVB00TqQvx7qs7ti8kCRFcM3h6zZ5+RvnAVs
pN1GK2wEo2C+FXA+607gexT/+rexsmqaN7lg4cDvyInroMtr+BlVGn3vAHoPFTmSbAk2oUeRyFMX
kzNRzyqviQLgYfV68q/mF1QLmcOShCTHp7fDw4Qbn8d8tR/RSqO2hkXxAhFnpXqUm5Bakt/3TLan
xtZPAjMo424n1/GGtuUQN3o8MxlBMyZEZ37K/T75N4KAJl/jX0DKbYhf9unDwK7bS/ca3XQAXbf/
b157tiKJe2+XKVGlRHoVGWYomWGL1O4aquReg2tl5gQtE/anZ5qE4rjF5BqdWGc4FhjnmFvK7oXm
57JGhI/2gHC19CtBCSRkxz8jmvxbZWCfesYVtz6oVwqO8nb8GkkQ0P3s6m8IrM2Il6WkTY+wuuhc
epwBvR4dJaIC50p4NX7RB5mD0FasG8o/zhqM01SnIb2daZXkMHFx4LJVgGrOrvS7c2SATyiNmLu7
Izg1ZtTJCle7YHNc4GrDr1lgzmYG1xw5llF1DjqCafXVy2/i72fxt69vf1uLt3/8hGKa23gHwRA1
3BDkJbij7PaSWFfJFQ4y2Pv0ZV9yOlcXqH5xBY+KrzTuXvgQdE6ISL10ZwY06DQ5/endZaLFKqbV
1/Ouxe7XOfA42efILiADpmSGK6pLFpwsqst8/nHsnNu4KyDoZDiTnf7yRAmArWzFnfBUP2+JbAUV
zwmeRSRncbd9Fo3nBdoy/tjm8ekdu8Z6kMesKl8QjQJbUD6sXzz4aTGjcl6lrjTRafUmHPhFLyK9
2NygUNWrIe41AOIcJPZFKtSWtNRvwLucEpsPIzQDhrUoDyRlRzRjTpxhQwC2KA/ojExjrMKqH+PS
YMOnNmAHViSPtSFCUPOY3iMmIS9r6WTQCGIf2NMEoOAdL+SfOsWfNR61BUGx1D6wBVjYJlg4u2hf
nEOL64hDxBsttCoVpgAercoHbScacsHn8FDC4Vk6auMjgkbEsrj36ajTP19lsoPk0yLnmNt5ZI0v
Ni6SqukdBGyUATJ5XpH0QmMJKi1N8YaxX0RjD0sw5+zzQdsjbf/Hl0cIT9cANTVaTMy8iZng4kaI
Pf7QdXCwuNA80QW6p6lH2x1dG/2qrbBF8DEYqD6ZWbQ+MHR+Jq8LufzaxMR5QBOTZx5NTPT1kxFu
ltwDHnhcQAgzn+HwrBgBmoIkjdLSb33KBSADGH1WubZ0EuBXtKEIWWdFUA9uhC0g0GYIDeyg7nwW
XAz9+D80RnYSaAyWJnkEThsEPaKqJVH1aMsoVRF87qdtQi5aMcf5Ja63NMii9BrlapiC1Bujpt0Z
8075M5V+CjPLycmvo250TmTigrTxLMLc2FVYgz9itR3Emqn+VX9U/V711wSxkuPLldaej2NLahKr
SbQmoWTnmoER2nn8YaGNrZL/+o/++YQEAVr5X7ooKAVg1P3hKu/hwagU399xnJRM1DNoS7lsIRYL
9sPWqavoJ2OK0TvBbBLhFGidiZIY0GCJOGHWjf/KReClSNvIRc4EuirW+FpDob+BsNgBnWf2gdda
txFZTVM8nmNtszM2O+bWzwAiXzglioPi1W3hRzUu5CtBkhWu9oeAOj1jGAa3kngAAZttkXky+4cj
wFahOD+khciFNbmn2hSIKv2n8QMWVS78r3s+fJcpBNG6TCGa3qsC9mrgYZh/Il0Ma8UifIIHIWcg
bGaa4au1f+T3UymcQvkLfwOmyp5eNqx7OkOMWbFNY9BYHoqM62oHBuNXC6TU5tHK8eOoeAXg2rNY
QD7ECUUN1S+IIvIXpxQGE/S2VjYA9wRsAK77i5uAIqNDKgerSdxYqBhZSwKSt72fKL8pHph0gbdG
a8w0+cif2HOIWpl+nFUJZwbLoC5LPKeXqQtvmb4OQL76DQThuqP2mwgw1Wo6LhsYtM72FtHVnm4h
Xe1SFqkP7I4MRtDEPqHPx5yMbfoiRcMtYp9hejd9sYkyPGE/kV4HrNA45oqwBcrkYC2lwVwk2sc6
zqDvuTR2oQOkjNYWVf6GzeUVmsVjY97nB9Fpyzz2IDqn+Fio+vFbUvijR2dTWFum03bAxweOyVvY
AzOND1s6BhhgezmgQQ6fgiME8RJ00K36gdEeiC9CpMX+Qu3Mf/DTBhSUK0RnssW8snCVO75mnX79
q/RqvPDAoMPKlow5iy2ZiQyEg8v7sGEEPtlsefkrs9aLGcDGOKZvfClnHnOouQUqTnj4FwSU8ngZ
4qJM8mxPFExtOuKFvZKbyJ/ln0wr0FzBeR/EpFY6O/IneTLtQcC3C+ovKm4oeG8Iw5ncro4Qjo4K
GVE9TImgr8VS2cZQXBT26YTzUKjZ+1e09pv0rpPvbvKdoeyL7O5YiB1qOCZnM06hh2453kYmhE4l
LKfQysCKbF5qZl9LLJxVgTGgZ+vmNEdll0TEDf46zW2eIIwAOCDgj7UCDgAzoV3sVE+OOV2kR/+n
BAeAh0MWnRFpZ6KpBgW5pJFJoSUqVIn+g0xtuVOz3fG846YGAGjROuujc41dn6eXsAgy2eu3AQ5p
JB7SbKeDAPrhb2fwlJ24PcghonD64nobHiCErE83zFNw5blcJ8reXY2bjdnrhyVSmBlpsBVaHwRq
LJQu6WOdD/0748mdx+J4R0A50+JPHm9g4xhE3D7rg34RZlY4YPUBorjewTlHOmO3B34I/WS+N74v
5r9sqfyQjovuHok/0SQsju6skUN9Jr4xRfOPtKmIaaZ5iIXRWb3rTMW56piKi+czg4ejuPBwBXLh
GR/M9vnrmc8w9mKyd0J0jADNzSVYxiRYe1cIWRcB0m44DyAc1Vxs8B6rIA76af7NSSHTXBZNrual
pyHPoZ1j0WLL3cILQSe8AE9X5qn+M93YbLLgvAeUYnikl7kuxJMciiNqlIWZBKKEGSs+XELS2cSY
cAKjo0Rg7MTonPKB0Tkjd+4WMYJ/oUHPQkLAnKN7P8/74oUhQTdiXP6u7kyXLbSFN7iJzAXCp95g
ZwctY+7B7n4y9iGq/LtU4qiJNvQqXO9iCEov4iSyb07skYA0KF1OomqgRYCpm2peQOe6TwoNXCXM
Qfht/1xdYwvRizsX/yx+cRb+WZUp/+TlPO7F1w6UqMDpmDuy4t7e2W+HdyxHNIWQTFHjlcn1cCSn
cStst4BCaBUx3lv+i4uLf+E+5qJIn7hE+F9t+Sc9hA3NhEUiYHbf6gCya1Z1wEhGhHPBmZJ9P2tp
JdBHyHWfPgJrSIQwA6UIV+vyVrCpIczAnYU1vYV3v1jTjTrGmk49qm4cHDuEh1OVnhtRldKuWKvS
qQtFV4BhnSVcwLIVkBLTqjSbgpLefh80uVjq7Pd0MFB/UnLPwGWZ2fkrcu6INNJWscrQUOPZvYHQ
ycDMAzp3BPpETu/Go+4h5+MaKCOqwrjdUCUlFjoDK5HMhLBGxnCU8tzi1LCg1lsUViwwrc/nxVOI
rTA/bAi2s14YXXJcZg7DWp2YOG64vtYxz9sDPta53OFj5QkwanFWJljsSrbelm+NEug6iHwDHYjU
wvzHIt2jnT/wmC43EcIBKAtMAhl2QwUB7gGfaI320enC4exURMpGFjGEAmLmrjbNOYCcAEuxMYih
FbNpRYurMmH2BvwV1+FHTeeMwWAl+d1ny6UGEc7ZkI6z8TZ8MIMPiBncSloFLKsNWh3aVlDrFFih
PoT5ORSzN5LgXGZvUH61bQT+bzE/z8L5XOEayW3o5Mw0uuquqe4kbW9p+5TUHNQZ/R5wCpOLzoG8
cUIWzz0dcRaHvcFZHDSnkFEwcJdF75dFD+AM4W65s3HR6gllClCT5rMjj8CyHwCLsFetfjI2KiZx
+CpZq7WS78Sjf4dkiLW1CV6BpWEHlDw9SFYEEbH0BwMgEzSqKNx/1PsYAJH1iNgKsb0ylkQowPiS
grblDrmnxwfNAXcbrvynt8Uvb3NEo0TiA10TSfhamHAaH6vgZ93smfRaextVAu2Wox0AEjVEehYT
aM0rOIKTbPKIqokqiocc9/Wn2jyzgZhF0nfipCeC5s97BqJyujOHuNZjceD79Q/Dw8ZOVjEkHjKn
6LFB9rGOT1lqk7w2wnmfPCbh7StT8XUWThoTs3D8Ztxn5RE8gbjJ1vuMm+zYBDVhxUB4RTjTmRKZ
WKZdezdQeaO70H1z9tPZN0/+mPm17J2hej8QYv4dNFiipOObgBHA0P6T8QVBBOdogNf+G+tVP3/3
rOA20rPSFmSjzETMTNphfzntjwPNIxdaAlaNjGoA3W5A3jsL28YxyJ4kHtDMkBiJESgohQRvYqu6
bETiqcoHm5HwKYTYyASRU5oOSUKumwP7pUJc7AanLbwy6NY2BK2S6ZnNd/eGnrphNOisRgCU2iiP
1T3qv+HxDCVRoTEVWJdQuog475JCikSDRTGHaA7FnKzZe1SMl5RCxLf+k8UOfx/LJj2311JURd7J
3pO4vgq+tQtBp26MZrdA2QtecbEYbB8JPTlkrxPPjzquIYv5W+uhYubO6VMOUt1VmMXRpwJkycHD
L48i+phlMW+l45GH0hBaQzhn0ZgREBHdmqhriLYJGA41zhRXsJLNRBI743kExsdhgK6Yrw5CpVUj
4e6CtA0wMwHkgaRBlKdTbuJLljRZUs0cKwVec2Q2CB+Jn9Pvj2ai9ftmStTjfsOwhwGPi4MLSuVG
EZ3PFPwgdwpXAgRrTjCGd0JPzVGkB/fDWBXOk4s+2ibR0dC9SfZeAUMjP9c9GakSSUroTki2WNTy
aJwnZluI5C9Ctt4vqzBcxOsbQMmsexBfnz0yefScxDfqpCr+lSZrT0d6HrAIa2SXSWU6I4gKGg1l
RHiFPmNgdoaDBlplDnX88r4U91Q9gDCW1Soui89/RMpDIYZWgU2h43zpuDeUdyheEHOzfSDSQeH2
yq9Pc5Sb0UQrqtqB7R9vDp5KuBpodr8XYnrW6Q31KJUl9sflAzE2Lh9G8XaZhGAcI9jlb9wrsbus
K14wch2pyIvE/KgGl1W8qo8WpQ0HEWobfokPBRGBQe/Ks5Yl8bo7kku8M6ZYt5/oWIp+Jo1NEjTo
auIP9uWZluSuOhCqmxw5SKDyQcZOC8pFFeM2zAcrG4YYxiAWxqBG9U7EjlPeqYs9SEVB5UnkCjLY
5OyvbxnyJNQD4w4AZOeSzuehjiLGcsDi3lj37YEnEzUrzQDKVpQQ7dIJoEihl4XPHoxotkkMbMWb
pMz3WSvMvJBCBqrn3CnvmECRo3qVo/a4A24zw1SUI8SLUyfgNnNFyir6n8iSxQQKsqIOGQFrGIpe
VJ3EeZEN7BrMx5ZF910mubNwO4IWEGI9cjIjSx6CBmi0F3gOq/qGph1nMLZpKvL6cMZ+0b0j9aSm
JyEPJuFS21OY8YBftUo83XnGo3Mbl8c8ztrt5wltgE3iFmLMFEoK+BUyMiYxeqPo6gHBz95lwT0C
euw073L1SILtrt6NAVjtDVcYEGJlhVgpHDk6FugDSa/oxEytK9zNLzTKLTYjjAACIAzygQ4ZCAaO
/0id/pUsPKGAD1C18J3wZRQRB0heOl/KeVl8KT9RAQX1Xwrcf83qxHxynBggocA43W0UBy2OJsWK
FM/cPVJ8XcJI0OJAyx+7uO8ELf/8t9Le4ocTxPR/ZBFG8ExGwW0gX4R+Sv0DWOSUisclkpvpi5YH
bn0e1vnhSmYa8uJO6GSPB95c984Tl/NV8QaEgic5h6bl+I58BskTPmhqcTp4cJkgCFIBTZhFLkKi
xXyVkwxJY6SZPf1rZgCHoh+JX2sSPB7OwKDzGfTCElsxMfBiUIqCnyAXc8vRYEF0AwFquzv5i4qR
KoVl/Tq9N5+8Zno0ok1Di9q8F69rsZTTaKRi5tVN1zapD6h8Zi0mrrVEHM2Rzk44MVI3Nvggbr/4
dapHKoFLGz2sdQLnl9unsaeZwI8Zl8gw+owNpkvpg69SXTps8qfVJcOnJAejA0LvBKNYi3RmW3TB
gW+STQOFs4op50rspQ4ykQ0GPqjANMeHCGT8GIK4yxZoPOKNRb8REU4KI5/zmAx/w91gQG18DfEE
pzBFsGlKXLKQOBHLWmIKTsWFjx6cFQvki/Kx9n3BYpqthwbw3421vi9uLGDU73R8FV41oG0edwsr
iX++6UpyPHASBtLNoqWCLo3Cttx17wxRu3dq7fpA9Xb7FMb3OZo5B9LSU/Bxw53lECbth0q25c+t
vXmkN7t55KcKlAQxR0eHcSuSPZAo5cJ9QMdJyceBio6IoBkioGZXXEAE5S+8/hcjZK3oY+gzoBko
r2tcWYOLvBPlWmdQLSPeI22E8BqR0gafAGoIfILRFHtXPTsM7RkKr115RqE0WWWyT7C1O1IgcVog
I+eWaEYsT/F2itUsHk8YdiNDicZjlN3CeSPc7rw9ToVgQeZHtic+wpUCb3yQ4ckVUi+NIHpBqPC1
R3o82+GbaDKR2N5SJtgcMWFMIArgIuMtn7TPIhdyfXgOzN/ZkzmGMnTmqMjehRwAWTmF6xyyIYCF
NLrfwJ8lRAOQD2COEEAD8UDDjBhQnp7rIDuJHR2eAAsf9Ttoka6555Oi/9nbdL7pI9H5nuA6kGR2
RzOJ7i4kC5Nfpr30SlyyVYvxdZZDdqSzaqf2lACaFYNLhucUzGzD3N/Beu5iYwD6eeD+55C/chBQ
y/MJMLHnQ+AQlv/iDEGHgPYAeyS7iE+PUMiep1D7oN1hfDCQWEkgAGhhUdDuqIxwJYHw5TKxU0WW
IuJl0wTpHY4HGkEcg5zbz64IAN91NXJdoREdHwMuchZPD+2Dq36VkPLDdb4syzaKiK7qeg0ifzwf
mPgjGKYDwEEdOtf60dMQYv0LauSZwUKxAc2z9wiFQ5pGYrTD0xEIEv/SSIL8sXbQVzrDVtox+MHS
k8NAyYKGOeDsw3XHa6F1QhKQEgNfONYBiDB4UjzHrJnRHYPI2gUf3C6EUh1jM0fiZAUIAyi1Xgdc
ezkPZq8dUWbRrgbksBW/gf9X750rTiFMPvQWgQzj9lqae0CGrx/zC2T3CUrw2T9Sz4L2ZGDXondE
pwX1Oag4goLqzMOWzJCFElzhR93lmQN24Ux4C029yim7j4EoGCmWlNhSYk1ZnMFd3Om7mXqE/jOE
9D46AQKTsCzaOTkpsmPJIrI1w8/JkxK7FnhO/oEZPfuNSx67EI6f689r8zg/ES2ICupF/uA0sDFA
S4Z5hMvoxoMerMivHK2mBaUsHAkyoOP3dP6cKdDN+/azzUStJgfYiLIDDh38PSZibprIpNezASH7
hkbjVhCrpn0xiUTYlq6uyd1gT/jsP9e6bsamuSyKuv9T120xbtLyo41DScp96g8H4kIvpJCXlIo2
oLTggqzqS0KQBI4fJeVXlpJqSHtcGAkJLjfgXODGeFSeOJc3u4r+Qxre1BDLfT8I61hH0JmNR7eH
/Udi7SGDCSmyeS+y8OHqtd240xPec/H1Lgxp6LQl0YE0ECVHj2m5wKeFUrs9u9bNNUCpEbv7G65b
5aBRkAYhuqg0AJG79Lwz0Q6cd1eihM67AunimaDmXT7tJEJ2SLMtBcVevXzj8Dll/B8cPva8K184
ZgAwZRg1DVt5wJnHUgi4NkDgCksub7/GBIl636ZKOUgECKMYu4RYTDFeTRCGAIzlNpU2B7di8jjz
qSBqru91Y8dXv6EqoHnHfsdpm2dS0qDb2Z2nOw05UIYeh+IOjwdzzQZCTC9OgQ2VhsJYd9fSCS5e
Gn7gyaMsxxCuLN/dFm0TbQacPcyCEbR56bIyAtZoFMyEZtmMM0/MvPedsu/b/dzu9Xx/3CbqLUFX
cI1SI1ayWIOLcsIyGSnXaLbCVLc3yKw4uwuJr2p53cW3Br9N/dNR5Okoq753ydMpxnCbRRo6GNza
1GG2EPRC5W7CiRzkISTBh0RB4gQbukHbsOKwuQklYKO6oPzWTWgw3SUq0MnPvADUwyLq7HpF0Qjo
2r7cFbNtdv46/89CTh46w/33iu7mstBSXMgHQCHQEIXhkUhXqy5pc+p8r6T36Xzfq+6GLYrNX/Mz
3S90nw8PA0tABnSLkdwiodEfSv8GNnjZSoCPk/58zRyVdCK0JZgfbVKgr2gye789AzYSSwh7RvvA
Geev/dsqY6OMtcX+rZGlzijrYqPqwQVe9TBz/IwlztT+lgGfN+IXASNLQwtQvkTWUaDTY6KJhZtz
sG8iiMprLJcbDvc3ea0Zfw+1chYSFZpHt3N0hjZ4dehLYiOBBHH2n3TL30A2bsViHywQG09iHzwv
a9vgFgnlJjwTUjUFEpLT097o98bWpddCmJQLjqEDrQlGnO5GgTrV49veXxIGysxpv4cERe4xUfyf
RYwuMGcSusAEMyAHRB0O2DEVCPsxvavkO1naS+e7jbLPZ9uS2Nj2t23Skd9kxsY5zrc77bRLT47m
WDq88TBNsQkEjRHMRShr3FvRTKTb0gcivAPt0pHh8zlpR6et4AA6Ob5KBw7ENRNdi35AFR21Q1TR
waAhNDjHISqHiB4QC8DOCGCnBrYjcDknhR0tPpZxC88EbSwzxqUtIR/3OrRmR2OGQLTcJkxRTNeh
XgMLCdXFuI93PzN9Vnfzc8W/5CTDgE7BfWiv3k3O4B1+vKuDiZ6FTXu7rPadPZqbXat4avlqwHwt
YgcHtP3etYWzITqNwoDg3vShlhqHhsQM/NeIxk54pRdzd4edh1M4soAbRg2bf+JmZrWT/4r3mraP
InojgXLPn9Ce8oj/afAcoQKBemU+nckNAqf8lCG74HC+pozP98trhSlhywvIAsPna3GYqE6lqwPN
5TjEFpmrwBFRi8AbVBOs8psn3hgLi3hLBSk2WisCqlPRghuZqtIzD26XAA80CxqPemN+7ZfwLGGx
GrSLxMIoXNO3fsOcKtGKpqf2PCGndIdHXgwfovmiNfsL5vE/SuttR8/YCANwRZv6kHILc1DWaYAN
GgoA5nvCpc/HQ0elTrR7gDt8YcrP44v1AM5FMpITyTBTkk3JuSFvJD51seW6IwledTQjq3rGbE1o
uFyHkhRwW5aAKIpAX4zVLX7dnzwGWf98wRqRB3wa70eEl3jtHAXXMRRoJi9qON9CPMb6y/xFU0bu
EaG72WGaovSF3zg9DuN9ryS8lbnyFS6HEV2wTddvPDr0ckimG5lIBh0WXoMMQNFHbN3tXmMmweZR
iQbgAB4Om/8pIBLlgy6T+ri5pw3Yf2Y0RZZFj0shi6Ly0xfxHb3TiaT9CRVjEj+Pn9px4uC8Au24
QKfvVHPYHPhDLNpd7XuxxZp3z29V7ifzLsblzwOOi+xfA5KXTBhsx3ONybL5xMtn0QsFUcArxck9
3/PbkR56CmavVPBR+O8aUV77jrkxd264poyoR7Vc2MiFDmJ8Cv//HS9/+sJ7vOQQAiJeRjN+9Jir
kdN6r0cmarv0FwULn2muuMUBYzjs3DeGGAQKSGG1+d5Zsc+bGLrHQBqCdrA3gBUoaOiX0YXhW8G5
fl1+iPpBFgEvFBYl5TehoR+0DfvPsr6/0ODQAZ3bBc9vdLtULLldcEBYnvG86hQGk6vv1fH+Isy0
4lscdpR4qrjlBWABnoaNIVt54lvjJ/Cm6c4CE7EHy6WVCegh/UU7IrMbBCSye9O5TBq8GpSHV7+k
tuNqoSMs/1yuMDhOZNrReSwpc0jEcBZmBldUj/X46FSH+X67p+Tc7rsikoPzO0II81cetZ95NBbJ
K5crJSjr+nmRf9K3Q4/IcXhZWwYKS0sw/ahe0TZyGfAx8GYlYGqwXydvQIpA+2E3fhIN4dBX/X9U
3ddyYsnWLeAnIgIW/ha3sEJelG6IKtR47+Hpz5eL6v73icit6N3VJaFlMuccc5jV+Fruuflue/rp
9npxsRMLEXL5T94MroLtzc3xarwtcoOJatWRBR8v/bYN+taTW13ls+QHz07EwJCpBn2KmV1lZSb4
DclMf+eOH5k3381Ouh34VoscQlO8WMWpYuzV8U1P4h2wissetQONtzL2dfgxYD1BNz9v+nmT/Z+j
ZhspK5hFcLvrlz5cRZywf000HiA7S5XzyF09zaS0NzLHRnnSyJfrZ74+V+bGje0yPt/jXCEg6FPK
/CYe8HnCBu6yqG7ehA5jWuK6Yok0H57mBkToH+ZLp9G5HfXTfVOb/Hc6VwqAUwZjGxgbnNexVTYj
s53dKFX6IkJZ+A6HEX3cBE86z+y1vqvNujkvx5Bio3JulxDitYOQrMjISrLZ92U0zbxT0s6NTpE1
bv3si3kXye1uB+MEubwTWtoOXtK71qzLkTAXGEAmyg9/VqE2wXwcTAps5SE2Jq/DWjdiBlxwKLT4
haL4P/r0ZWJOiOKvE4etFnuLrg4a801oBtwMimCGjbAAQWHfytA1p3FtAHKwA6z8N8YwU/YFEfco
0Sf7cCOKycwTc3dTuHTLmEvwSGDbJaQ9+MS5DZL8z80XCwaPHJ7CGBZhBl8OMgO4oXrYirBtlT8I
MxGI08GNFzyIgTxhysP67K/uGikDgcYf4momQv9suXJ7RkC8PRdSfFp+EVGmPnPBLBsFU8CxvPMk
FDRjAlGu8dhm62+JQcDC0cOfmq9ySiwbeFAes6yffiF9pH/MgsF7BHtit49V8z/MRJyfa0L7ifru
12N4t8LU7ONm1HErKkuEhWGz4IavKYriwiUWOEhLcViF+M0kQeDxQ66J6f5ZRs872uSsXOF/Sxq8
AOrcKn6MAAdoh36dST6dCZp09kni4+0Xk9v0c/Rz13W/uzz5PSV2TEicIyar5X7Ms/3EG0rZwdb7
C/G8pAuo3tbd06xzzLeJnybFQN6kSUn/LPLVZQeNatnJZuPDL9LzE/DChHK05KtmitzcpGJ/hHQ1
XT/dwFvXV9SX9Nty/QQtp1aGpcwyn6nVjxeIe7PHeymHMFwrL9OGQ4+AlV3LuLRcoCyuTT+hB4cu
LoHiSlkwBhCa3HqIPNrAUswTyrDg770LGQ9yN/dfpDg43RJfrV2O+VgQdeVvRF0Y64Ufki/L3bNc
nIf1Q/SeFQle/v24g1feUqPyB1OpYJGNheoV9wCh8tm23vFgULA4yJtnHP/qQKibMcl/MSsQRya+
NcyrBWRK7zoadAnLKSLCBlEPMsojPggjjWSXl6+9I7lQIS+L43apJ1BGd4J21NnsWnipAlfD59qM
Sry4Xh7pkabG95dwCcFqLwdqZPtH5v0/RlpUbM30VsVvUFLxO7+QZCRsOlf3AiF1QQRxTnkF45ya
89eRB0hZ8AfyCeTkLxeKLcgnhDOymQhSELhe6Xo78dpA5RZ3hz/HW82aHGvcUj0JUNzd6Nhm8C2F
Cwr/YDjAWqf8QrjhbnuTKV1ZkMYE7DDo7R9jdIGEyC1AVWv4Ft2ebX6MLxBzbDJIbNNMTE/Cu5qJ
NYgNazcV3OSxYjjmGrz7ng9bedxosFnvGsFR+sDP7Mui3Ldb+Ab+Kh60cfmVbUoLM+Y0fTWQWX7C
MzH8WJuo4k/ySkJmAmIKx9PD9S3RGj3gSeyUO68ixgTB87TAaoH2OeC0mKhwWkzUQ1QjJN/TNx2a
uUNzuWxuk3XWAzjqnqOoMpGYMARTxrczVawmuzGpsioq6FGDGgieynuVvAlx2EIcJmiilDHI5626
PDQM8kvJwgAWiyf07CxnJ1l3EXkoLysKwQqV/902ZppOqdDeroKMp7hsisVdts6ZZuHYzLHxZdBV
bBDyFO/BnSOVMz/OlSqnfPPAFJUf4IypXHtSag+LbfGLqahTjDBiu0et2bZ7LukOurNUVe7dDhEr
6F5OZ7GNwbo0z19z08gkazFrULzki+Yb+OHBy1NvrDPOcz3E00SlWrFrqWae1dVTHQV9X9Ih72FN
GONGsdX06yTbmvzhjXn+dT+9sCM6bWMFoiJ0W4t6Z+yKUFBl93XNlBopmjNSJbioqpRPIkD2TUXv
tCjJonpaEZOj6LYnT6GMvugNu6azuimeHTJeLuHnqe3BXGr7YJJ0UIfuqFBQ+LDtsMMmAaxTysxz
obCB9Jz5YMGIS8GP547hRC/pWwt0+D35VGcqBjf33n5QwEKZ1B71l60tJbbkUruOfBxsgRw7Z5sB
y6VlI6dh29vDG8Qld/yN/F99ySXfuAlvpxpRv8YZFcc4McZMcWg0SsIdg69+LxUcvCyScTCQamGA
CKf6POqTN2HQzp4K/mWubLocPXHuOa1a0VNab1bj8HpE1xvWeLtaWz6PyVqeam8nseBDU4AAH5QF
tSw4ONdSFLPDWpnmlpqGH+w/gXkhWxJnTtbPy8bhTbfY4ONc36S+u9g6mR0zAtmxAoMcQXz5fpzK
l+fTurFtypZs5NcjdB40OkYoqPyBlbTt5d4w8R9quNybfSyJamXq5gXHm/s3tsBoxywu7KaBlQip
DjTFzQCuji6J+3TA9SWMG89dDqO7y1tCdX04SdgJzGhlBY3x8+HuthFjou1YjWTzsnHYbjBo7Zs8
GwrYNlCQXB3nZn3szn+vNO+MEexMAt0GiUHKY9xi4pJwhtQs5WD9YZyadnuS9Rhvm6c+xttdIyqp
QqybIqGKRRobhojvaJjTYwiLLp3qiyQyN4e/ltQZEyP90aLU3wwwnLh0PBhOCrCHebwZDwMSv80j
0sns2hx6OUbW5utZkX+o6hvWC2/+hXTY+aLdjSXrPUicab9Ppm3j5rBQ7v2zXfYmYK5MEDKjp/O9
4ZUQjBK8zaugzZKDlF21MsnQk/XKjbeNPASAF8/ZXQfj8nqtR1nQixx5J68UXzFvt1/zL78ehGLG
krZcS//s1PB0l4VhKA3DjNQpmH6TbWBhRg5X/dTH4ylQ6Ew/M6kupra6Ni0hhRunOplu6ZCtFg/d
W9QNvvyr2vRp0Ur1uIKQkBJgTlLtdRQEmApam21582zGZcB1gTnKpQnT+PslDKO2nyTdV1xgyYVt
XhAH8EHiBTEcJrWlqM1s0Pb4DSa9Deb+r8JP4YeSPGRjbchLK5lXlaGxj8VapUyYSNHVDFJeFv0L
Zpd1ZHrrEbtAmxIh/lKMyp98c/SWyJcBrY3L4NJAyWVnNf2zOgbtcDBtEWgseRPYoDH2iI5z5070
xmt+X/cDJG3wpiqiI95jPcY9nnp6Awk1F8oYY+Ft8KNyJS1X8tzGCS0cAoE3OrRFUGkSwrATBebe
clbOSsHh3sU7EbDuqFjuPmWSHkCW4hREHAYK7lN1i2tU2eZUamF7P6S/p0NL5sHDSp76l7RCSta9
co1QwWV3//X9fjDIHr7fGGS8a2+tzakezepzREsEF9QrDneVBZbjDv0rHFGF/N8jaiYYMImVFGyH
9y2Y90H9xvvGS/mPmoKXEjxrE3YKasrtT5qSkykBFpSx0jzY1pZExsw5/Mc5QbrzoNd8MJbMElJS
rYBHPyf6L2lf83qpXCtYt1qOKu8HPXzlqa8v8RSE1iWDhcOKd3DAePnIZrKMPvO5P+lvKJGZgsph
CdX7MktCNzu08YOvz4UPvb6Ry2VZ27JRO1dmYwyHzqrcsGbJmpQby0hwXbzcVeYFznVmhdTJYexh
UZc+goApS2fCjHyM5OMGjEwi/LZy2qjguvd1dyaH7lI9zp6yP2Whs+1C1Ep1ZvSWacqicJZkCh/R
9z2x6YT76bxG+TeMtSziF4vt2nGw5fg0epxjBc3YMtCqgBOFbzjIKtO+5TvpBI5cdnMv5bd9Kb7Q
T146x3n3Ou9eJr1i1D2Y3oo2Ud+8R68P413OqC6YSYwLtuAG3js2XJ+z7tfZUAw4We67xl5wTeVh
+2ebOfzHECq3a6z0EpJg0qLDiGaas08DKjgCN80yvuykmZ00MxNuxzHkkpf6pMF/HTqYG3b2mU5q
Bvrs8J/ebdrXtQKgMvuTToypZ5ta/p0TcpRrsrAr1RHoLrnmg0DHlZjdu0CxDQ/19pTz7QRw2j4Q
Em7bG+JWVu5cwpmyZurRtn4XMsfCZItVG5bHyH0h+/UklThxM0ln1FJjd3j/lXm+0QwlDt0XFTbX
cSahiR04Z8BgzxjuzlmzzdkTQDq6riYBs3Lq+6rQuDiOSNGkyxkZfbtlG2w0ZB8ucZ+NznkEfoZa
Fdq3QjuTeNduuTOv6QdoyxVX9UOywvOd2HRz6s7/AHTBa6XEZ/F2My6EsmV+DtP+8Hfe0/3bLYGZ
Fj74dhY+Cpc1niQ85/Iy305JJplnBEPvYyo+ZisF+I+740k7+LGVabc45DXpyUeuS8t/GGXfhmCb
faBOWlDfpXIKNyLfGbyEp5pT5rp7IGkiZkpXecdeRKcrHgJM77XzNEPqs+9qxGCyWAhvXHHfNqzF
2QScrdZIm6MMihMYEHcObrYeQGKhRcrH9Sj5JR4o2npwzv/JvHkDTokB6eTztBxDAV1QpE4urHci
AtrCQep9Y5iCpo26ICpqHnh7ZqvZH7zFO+9fNT4lqZ3vufye+ZURXSYsKDD9Cunq4iu9jyqLP0wu
WV1umTt9+St+hfUF2F95mCxeT605K/d55fjLrrEcnFMvmeEo+85X9/52WPOABMj5DXilQg25ZwaW
4P0XL3X1rEtfODyzNeeKfTQxnZiVB6viYi290qf+f/RLmCU7z6cFNyQWd+twWfnLGpA+DCuXqdg9
i3bAngDRwf62g7KgeeyWYFA//G2HS39DNl300pKOgW1s6aO0DBcewBpK9QQkhsWuZP5cwSD+C38Y
jOVf/DGg3V+Fihd6V1qJvkehsGsYs2NyDCZK6dEadIXmiTP1mev5JvDXxb5RK334CMOP/N4ZCOWB
jc5aUex6TGhfeTJlxrf0i/lLuRh7QfY+tf0WTKprAEqa9dt6/h1SlM+u6rVvPjEsc6xqlBJUO1Xi
bzcwfAlc4G+uog+cNfetdCl8l+r5S/uYat1Prd2qpXlYXtpRL9nG7GDLgX/hdB2X7i+FD1OF0kfY
15p8eJtZilZdDBx3zySpOgcdZt/cwuwbenH5vINm8mLA3gRA1EsfGzzwj5wDfgEq80mwKxzvwwtC
wWwMbsp0T4q3BCzdb1+8R9BouKi5FCS3UM+2gjUtuCKU//N5/VCWIFBLHWp7HmRYAsYxx+C6yx/Y
+g893g+il/OomLBJr3ikl1otJ40jEz6Webpzz366PPe2xW5WErtJXXVI8piY+pfpZUSBnpqZU9NL
wPbYHG2YbO6pyPvmRqwH17TZwHbkxqfb24EfzUyYGSYGtcyo5J5tubAA3718tjLHTs2zgTeBZG3U
hj1xxBrClP53MIKQe+GPAfEkPr3Vr5i5uEq5ep74RbsGNwv/vmLC5xn3nnpJ7yfMmbrbe029JFts
9O1K3PthTNfP5alLBg/MnxuzC7J+sjl9CmJwkUHkhW+It64rQkPMtHesGmkSQXVjXqqMVC2GxTv0
wQpAG+2j4M4lH99vsOMWL8ZBi2RD2iIhQSDynd2hW0p1C/fedNg7bThkNdPtXd287zpyDGsitZv6
yOm+ls0A/Wr3kS1p3V9pKV9S295y2CvfniZRe5Atxedh72GzfL4Hm+VMqTV/P2yfjNL5Jkfd465X
FKGmDN0HjnLqbdpFgLAtejEdvJ6n0q1ZmLU6sXyp5edx/F/zcizWzIyLq3p5pQUXUR2WzPNVCwyB
VySlKDh7GHNUsu3TvpbeCGsNkcjZex+rNWAnh1ZhsEo/kQYOK1Ji8ss2m9FTGe3ub3bUxB5Te6qy
PeDOFcW5czxEtKpgX0xOtAw0yrVDtnay4+Ik6a1JItO1udIRrX1Zn7FsvYSoGOcSxsn9n12qJhN5
laqVFzgZdYHI10v97M939VMUFsmgWEqRAzIpF0ZDjfmiFoIp0QVWvUmhV5b8e+7llr3ruXdb9u7F
bkEWLHHua1ptlekMHU359pxLYoOh+ZQeIReXL2beQWpQwAAovx5/lcpc+zXaDTXM9NDumEi0N0Zp
u6RU3dWnFHIhXsGge5aThaDwaE6FWmDDb0I5s9g0rxgTShs/OIfkFu928ZJBUbqSe11AVZOWv3P7
15JagkmlSfaQZtqcbFUHfZsnXlo6tR1nnFs4gKypdJVf82CSzLBYwHvVQHEbp4scJbiwA0XO61CY
WftrY4r8s4ov2EzFUHp5NVNokWHHuTpuyeM9OYS6tjapczjxjBDpuaPKWYtP75A3KZsiEcWrXbzY
SbvjFaEFbEyOgZtzmDZWndqheTfNu9WYza+JEjWRmqtkOS2nicV99t2BqRZBc47CWJ5GwIlhmW89
TNCd81LMUG+Ssxth35tsWifKwViKc1SYfHqV7TaF73AsDjvpfcfxrKxUcyBqeL5C4aP+fFAAiEJw
vFTLTLtG112oxQA+ORVFGDulY5u8isYKm5n32jDNMDuKo3AWhmPOzE141DXUOTawE+eF4sdmTLlg
PTavgQ9rxyv1IEso/eaUPmce3CPJK9nyUvk/9hzf4JRsIUVTlcy7TbpkMKgEzFeONTqExby137eO
GIAsSTxyw38ctE5ne5Dv5zydjX3sB69pjkJ7q9vesT0ae/WjW5ghkuytC3+mLcFL5uGCZ+Q3MZvb
6JmrsDw5GwsZHmv6m0qqqyhTmv09DbeVl3nvsG5dz81Ntnkk2Mw6uLTbesxwt8VxSEZQaLjVmFju
otfDIXG/xAdTeVQR0w2+uAqEwJVx6TmXH+nUsjJfPZPGjmbEjiJn38uxcTS/CoeWqvcBudkn9SnX
QJlzJY4i4ovNFRJvGdTAO8VGC7/6ezJMWEa1C6btDhe7tSN2JU/eNpN4yq8xMhJP+eUpnonvQkGV
7VVZjBXedn3L5HRfG6ga7ipMcTkG7wlvLDcPeOR6s1XPTFtOgku149dVdihXM75iLszqnifTYSe6
bxCYgUmdhMhaUQehSahuPEdhAlzx5Ba+zTCVNQtGorp4UoKRL7txsfgxREj0T5NJb0ITNOktBbxC
GsZEH6hl2dGn88k8PrBG8Emp2JlpUrHfW2U850V7eWwz5T/z2vTxRW/p3Yq1c623bJUBWsWwCjFA
ipva6vPkMGNNOkOCc5WdRqgjTqPhsjbXOF5qeX/lEpa/O1hRnvHBBKQWa729AFWtIIUq2Q0GcrYa
FTrLRbeE++yfKT0utcvw6TZ8Kmyfhtunye6JD/+k+T1/vtVrRrXbz9XnGUF+gBdzzVbdlGNDKZh9
m83NX4xHh216qem8mz50Z5PefNdbMZOQS6sF8auV7q3hvXUstWbp1hXIsdS0NoCshcz/RQJcYEM6
+hAKUOTO+p46xVPK07OY2XjzdKt/p0bL9FNp+5RP9YrWvjdc1STHl0VQMB3vRFsVUTu9wvBr7Z8p
2w2I5ZIlFLxCpjlNxel7BZBs+2c5kG0cxIIf4nyBmLyZ2TY3PJv4mycRK9t8K0oiVqa79kW2FRtr
6Fd8ucUnLpt/eC3yC7znARrVyaLyCMMVtfJIws0CN4KZhEShSpFfRLGSchytm0Vcpx0FSLyYxwZ/
Fzmtw07p3QAwL4I8XS1Be+S8L5O4TBNC/++ENZONAXWGWQSTRQI86Z1nXXk/8aI2EDSU3I1oG4TI
MeycdaJLu7w2hGgJhKXbmJefo3fT1s3o1kd/3gwyq865GsNkK5G8j1k8ah2n+KMNkg9BjnT0SZZj
wI4lBWS5+gQBd0VqmOndvPLsUxyLATSM3hNhhRGhHy4RdVH8yH8zXbHgsBZXg2Nl0mLUTs4ZeT+T
zOLM03+ezkZw/83XjvmgNuGxQULOB+O+qd+vQZ85RBTk85fMdw13DV7pOxeXL/NLftxGdekQYGv5
BEF2OzAKJ2I4+AQjLsYj1gA+Lkrg73XTKNHnFgYvoBKOGyyuA5LLzXU3qCCL3Sv7YgMiOiO2QXJI
gqsnLfY/EHEL6LdrxVKCZ3WKVdmlHGGJVg0sUeD5QDfP0lIdBJwfSj1gOmL7ehXzKTZ2za+fov7z
KvUNnNTfVyZPJxyPU4g7OWViLz1sJmX4Rne9aC7LnstmbtHcluPSonmiLNuMzTuQk3BcdcJRriGZ
pFHqpWnbTe1Mx+JzAwiBO0QEdxzgmphzHAd243835OmtkbNzDdu3tbOis+CrNe+uxKeejJxrw2+b
iWUzmfwuTldSWx4lrr3kMM7IioXJo4+uvJ8VPCkHO2Z0OM1ISK7hYDWhKQHGsyN9BG1sciQYyTCA
LfV89nn3YF/4zGkeWSb4unmy0x8p9P8dxtg0Ec1K995h87Qmetj015v+5CkzyqIO8gpIWiEHpSUe
gYTQQ2UW6W8h7b5CAmbwnjKjhMr9eSfigxN8Lt7PZPqGY22nQFBW69TIo8NGLrx+3bGHF741F755
+P4jjd/ww3Y//MCYmsrIHqPpaH2d0g4bAEQxE840J5sbEXb0MZ2jfzEv8vYl/ere/JKlql8r9ATJ
b7b69GRrFcIZUd729tnqMSLl7K13PZirm2WsTvxSbN7oFatz1F2JppDJN5eHmnG6bNxUUKeK2zER
HKqNkIC6rA72pJQ4JAmFWaOFfq7RQufNv9mM3ZvZZzEgh4izGEXhQ/v+PuZujLrue1ElHsaHsbSs
dCKPXERtA/drDJtaT9qI+goM8UCih+ZJPJB5XZ46XoJQkItqYsFQkqQ0sRCI+1uKK1GoF5yoGO+w
JlVTSnzXouJhUONd2DVJbig0jQh9LseWO7jXYLqgBXVFvpIqNGvLwbGhOc28QTgzb7Oxbr5MW6vK
lSApgBbi7k8T1mI5W9erIiuBh6KXcCtgEg9mlUEhBtQ6oX+nFjyfmovPgW+PAI6A5ZIrSTbzUJ/l
xJzeW46mPRB9VzU+3FWHmC5CdpfwxxYnud2yfVq2L46rZTuXbk1/VDKeOWuWD4FjIsTWU8TnQNhS
5A8evyLKuQdjuW+dvdP04MVw2Bs+9tyEc/LMGz2WPB+hTQMyVwq2hFVNifTfSNJUMkIMfMpyCVA/
hJZ6OAyFk9s8S4WFqe6HQhrTrNBRtjAHyn9/tzvSa+2I8pcX19a9m84YvLekn8k923ajW90q5+q7
Ve068PrsA6EKi54X/lgDv56BAHs6ByXMdfDQ5mb2rXKfplU/7QoMv8l4PcqHWz9lqxHuU4r9zNWC
Q2GzzEyHYglvkZT3xZVirWmbY6eRQALKP3x7tV8x+UV8jKt+lSpo2XiQz9HOzVtJ1im58kLo6tt8
/Y5BtsOVNYho5Cextb4b5TceAWwYF3hxnCg28Yp4fhqfCg0rf29kV2EtC8aH9UW6vnSymA/M0PBr
15+ptLPKOWvXqF/Kivzq+e2UbSwdAMt4eohX93hxjwvT5uTa5GW3bBwHdkr7KpALxLcxyl3BuGlS
HrAQLq2nUqMAHiuqmGxvyGiQh6BVsfOcN+/ZNxujNwJB1GYZXnOSyUnYeJVwjyrOU4LDehGDNmT4
M/IK7EX3FppHvGX7BP7XCBxnwVJX4+hFA+gUcCJ4CiIkvuRebDKxrm/b1YB4xOiMDbiH7KTyDS95
34fz1ASIWi1x/PtXeqnj/9y/T9zWXP3R5SBIe4bldFnFFN+BWE6Xs0uSnh8f3sCQjlXIBWg2LyBl
5V5XMqMbGRRjkBjyY3fzcXyohbxKZ53mdAGZIvFWHKI4mi6EAUNCb8QfVHrrIbeDS1uBGcYbjt/B
eaQje2z/3uIMuzk7GI6MDJgFyYrkxVbh5TD2uENXiKwDus2dK8HpATywvgiDbUeyJ+2FNiAQr68i
Mm6NznF0TITltOVeKITn2a2PID7IvmFyIjBGL3j1Afdy6i1vgcug0vUC2EnoWZGScGds8ud72M2c
MAkYFfY3mji/YTV9F45UmxQ6tm65WaCX3gMd2t6f7mRN2DxmJ2N/WR8JdNK/D+fNbbHpljh2UB4m
yZnpk3nPJwK1SuGmZWxsi5D8eVfAOI+GfKrWHV/tEF7hlUJ/kDqFB2A6iR85hx6ANdEZpyh0IPH0
d3tq0NqX7s3hnQ+7mNZqQeN775c3/em2X7r3t9t+Tl8QJCFnGGih0ksLQoyRUhxAqnTIwq7VgdUB
tqHYTAUC1+H1+itgG/8TIoWLDuY1rPgofbjTcD7AKjAb/A+tRSvRxFFvIdlSb+mXPIB4KwlSGjDu
hJes2HBD75jdxgpAEME/049JsGrIv8Hujg03OrBSi637oe02oIZg57sNLjF0t+n+6VUnn3AB+OHS
Y8BteN50JLASUB3dLx13ySPUq6l09KMHveCyazdfd4uK2CksNxatZsA2+Q3MUAg5fjwhON+PW+S5
AiyEOubxuoRjIYqH3zC0HOvdmi7yklB+9+hhA4iiLbE9z6Yw4YdRazWvbrFUV0wtwwADtHL8hbAb
9RC/IR7R9+b4OyAnCWM/tKZj4IBGWGPp4dHHXl5cKEA3Qq9PDvZE+w3dbgoVBvuN5r4S6P5lPv/G
ymHUB/lH6PV2hCPMLQ6Q87wbUj4auNd2FvtLFD98G1wevg2Gis6Lh+wiMwsYbOAb8zjjuxB861xp
FWHAWfSmDOTqQFssJTgVKmuySdgUbBL2kV0mhkwBTE/jQzE0qzpV/e5ySgPMPlxqZmX44qlMe1Rt
GIumxy/imLUia2jd0q00z2sOK4wGDlrp1m7m8lUw8W5rz0lYqWQdSrVUVCuTZ15rxwOqQW23rh3W
yoXK+icjXf0cpzeyK43CG9N1IypXtwQ0h+Zq2cyXYxkFF04tv2eiSaVnb+L9lAjIX6Jg58MiM0Do
Zy7b9i+yoLvt833YL9z7xWHfoZUe77vp8S7dypfE4bYW9/owrm5bvWtt9ZSZxEdILMM2nDIWaqf+
/dQ/n/r7U3+W719Y9NSElZP0V97OhWqmRLAcmGDzS29b6kJEp6Xu8p+UWXq2WQyZ181SsbL8x5cV
ERgnnwSrPE6ax00DxQF9orL/mNWiNEguPt6gVbGJ/PoWFo+XS7oyxO0l7UskSwXTyUy9TMWHeELJ
I1ov+p0rVni9bGmmcp7nmBQEhMjbRehm9IpSlpdEid46fzGTX3ydQIqp5jhFpH4ISbGXRAy6K7Rf
zspLsZ2tMlvGxJMkN2XWXBHi6OtjpqeYBwJatAUvYqPlJs9rJupmeZ3HzMNArfxjlmsxcoZVAiqX
87AWXysuZSEkD6gKr4Sqbtdhii23LcyZzMDUlJdb8zILU/ThquMhdtx5V/d82Z1XZoy29UZtMVZS
LsZl7rfHxsq0x4teo/Xq3GJFam1fqoec0iQTl1BNJm7RGOZVsjED6mUvjMBnIcUSLQ8nL1tEGAkr
MyfyqK5EDGSIE4OKp7ZM/awK7dSPOfXDm7r8E0gEP+KtE2w5a46b8ApyvpZDlHP+J3pdyHupktH4
TR+/pq2D0g2u5+vt0i2//3c9DUh1RiHuenmp7kGI5MCv2QrVhOHnDB/vOYCAz8XudIZ3KJujfoLF
plpwbZ8PtC07EeXCKp/0gPXMj1SRr1u6imhdz+XbhRCWRPKriKzrEUpIBT+L+QtWIRMVQgwSpPVo
Puv6ow+9faayHYFX9Vnn3nH+tJ8/iRiXG+rKqFCejcT9uo9E70dy9eKPJwtdkCrWcHufikmBQlKw
BuTUVoTd+xPs9mO/fOzP5FfM+tvcUwZY+mvKuVfwDJLBrEGF/GBF7s/1Lfcbmm1JJy75nCjzb0i3
MysVHsM0llS5tvmK92M+v/TqjCiKQnOgmN2jvvPQRjTLPzGpwz04BvpxKcmvwD3Op+vZTV2nv8ep
LD/ffsAF0b6O3IwYhB9n3u95+D/TspwufRn4as+5CgGBg+Zq0pLTaKckXWJDVnCSllhJt1+HxNyY
KZmF4Xfdh6/pN7YOCN8PSKKUQBJCqmjng0pAfbgVVqjCD/k+jLS24xU/ivshOKExhBl3feQDqgC5
5L2Ca8XbE5xRAg0GG7/pqXFyuCuzePDSDRxjGnUuMsLHS/FJI7xvYlLdILXpeJ6R0Nxg4XBxuiWX
60EV3slpVu+v6hVewQ9ARNBe1KeNIHNgeBf4eg/KHt+N8jfbDxndcG9TgwRbgkChqke7llAnSVio
U8d1B/ssV3H7RxAnbOlTcINBmXZbkO3OBnzaY5U0Tlf438nBTxBvZJ/YP66kYJw2jV2mc7lI7OFn
ThxgTRNcLrWNr4izU79UHRuQ1iFHkFzh/5pJ1+9pA9AKHAwJcd9h62rdXSj/8AXFy6arq0sgXKJd
CjKzLs/cmjxRWTVXA9cSk/zKlk4FQtNRScxGZaexuFuVg4Ulsvva/QblvAGo9vpn9qAfuOvnfAXH
8AAUbPAqwDLc3vrbcaRJY1EAEUdBP3TzClA6xdPv9Aj38TjOZl7Sb9SWS4RkRta3Jq77MbD7gWsQ
qmM78Nrbt0nt+ir9An7lB9/Zf2GHZ0cZOqlh8M1kvRoepGPsLh9KQYNS0iySDZILq44yMfZ6gTda
kokxxd2e1uuGkdEI4XLoY4C0tU7TYG5hZnkdF0bGkAJhx/7fXVeJtcLinfGoAmBazzv9HeHFGhPh
VBGQGNZ6Zsukk21y59iqpwYyK0v3p/PwSWalaWaU6hVSvXymV870Drlu8dRNce3Ydsqo2ef2cl+N
arf3/w1q34o3QxEg/ULiOFZPkdgAEEnQy0+9nYuglreo5aNtbWVUcKot5Idy/eWeSd2bIZYdouky
0BzWHOCi2lfTyo0oo8pHbX35a8/1OKmNL18eXKVcoU0OO3mb3wIFLnUNjLL/tPTIUpGTDBnRVK7U
EHh7zTRS79lgxkuTLPe8ZuyDxV3CmaaNhK0/oaJlGo4S/8V/rGOkqszz4sthaHBHDlqsia42mcxu
Kz+odY6f82yExLY999bnXpqspucwzpr5zF3r4CSWN2OVCjXnC+XQD2Qq63/JVKhBh87qzzA5fh8n
8FnWHTFnOIGzP376JRwzyUkDMHK+6ECbyDpQupfrL9yN47q6TbWcRkeZsr+LziunzOwoOnvPtHzY
lN4smT6MKRng7ELsLPZATeQsXDlYnBUzjXxGMxCk4KocUnDlxLVYV07gB4WGZBuWs8/ivhDifNUT
2eeQGJ2p0pCf5cb0Sq++1zKef4zvk2ZuXk3lq44MIeOQMKM28DyXoWJQuBbl4Tq/UyqE5qGJlE2h
W6BgYqHgIQm8s6LErHn9Rx1gaKwQMzQ2Mbbc08OXqgdfGxOtzBmuHWoCqphD1SN03DaoGZHjqgW+
jPfMx/bLPz6XZs8MpHebv+Y+chhmxgrokScFfmP5Vfo5Ibe5Q079HSWX7NvOOc90pGX32aQqhVZ0
YsdeWZybM/586rNLnNnG92IjRxQmKElczquERRoqK/22z1foBEM8a/R++0nUN04D3O57ojOzTeB7
S5wl8xBbwCaNJ+Sxt2I5U6jdX4t1u90x2/dp2NHbEO2dfK6Pco0SQu2smnmyl/pc5yjkVxA6kfkQ
MTGo32m1T73Cuz8/pitnDtab5uRUO3O5PvZXDnPcwEklSI52+q/Gaq40Dtb3roTrwRfY14w6I+i4
TFD8jHymmjo93U797Ly/O/Wv834511+caqt/Sqq0VmpefQQkMcV8BCStNt0Dp6x8dfu1/eMu3K7t
ci4u4QhmQnQFke1k/sxofPvnhEjYmqEbZgywGkzIJ/+wYBCwxXk79brHdf3YDmuLD04Ns0mV71u6
IpJLuJRJUXkXVhH71SyIqX8SdHr3ov+bdYr57Z7LzeFEvhPPnqYbrSz/FG9BVoXSvfyD1J3yJCMI
yMFeN5xMl9PL9Gt45gkSvPVHaRa+Zy9Wa4Pjk20us3wJScWrh3NP2tup2N3JhcKGfX3d/kkRFvEO
OSZO60xJcOKGVTlJCE7ZSjpRyV1m8cYoa11LxHyX592pqdw4FojvMuvP9Jvno/zhHCl/OKo8I1jx
u8GBkLIvCIetKLvXWcOaKBU3jWHRpCAsszEr6/2S3r7pSg7zmcSGXURFC6ePmrO4/CRwbPKP23C7
xpdr7LbfkCLWvwWVHFx57Pcvjzdn6EIqRhEvV1/9mpcN387OLdPZzJmvdnbX9nXTHqZas2AG/zd6
aK5/ucRcghzkypzU58hrdJ29F34eikPE8ocW0OtwVl9/BbHak4PZUb+oYuG7CWt7K2ZhvrrDIryQ
/BWYscAik1erXJ/1FuFRFdQgDCWb5FRoGqlC8hK+Kn4/H7uUipH65Rz+r42ynEOhFKcLRbJetpHj
xIjRH+Jlix9meF7SdfOfA/XbpkYDFzJ7PbNyWQV86Xn+zHhDhNylNAz43/8Cbd46cUZK/qPlVxz9
upuScGBgs5xt5YbNBe8xqslOKq2scTGME1nBYnFWhu++3G2qxZAxYRESmNZRJWV5IaqDGodfiyrR
Y6J7nMTl39t/ZRNI8yEx2pTIQIAFMAOlRcM6wiT3DUrWzp1E6O1Sbu9Gd7TGUdAmBgmKRcvL9m/X
SsKbSxgfBgffquGQ0IzZxbGF2hZ5wmh7GIyaM9jw/WhUmadfEuVe9DbLyIf28w0HBVyovh8SXX5m
67Eym/L1nriTqa8jPg+h6mqRwCLiRwgLakVXetHMJAIxFlsl/9IAqUGzUNlhCBLLGrtv+mK095xR
7v0r3wet/72futSy45wGoZ3LdmXQn7CU+1K1l9k2347NsJKhL+O1UapZ8g+4PR3ey0JrX8QIPOKd
zqiWuGCAQIJvKoGBsnDRJonJhFDi6kR0FFX0pP51j5X8xJNmkTJd31aGAGy2lnbz+f9nov/1HF5R
Oga4FrMkabhviaqRiIflLpUxtUL+275+L39JGx4/NvuILDQprtXXOZnPVdWgXGH64NPAvSChmCyD
oFklKFP3IWh2IxR/HNduw15q8yQfq0vilzb/DX5NjYt2QPYV8ZV4syRjg+z8Vnn8P6q7R+jGQ3VH
eDe7s4apRfivjf/V3Q0ry0Pl4ZlVPjROtHj8GieNVHvxUx6zZjy8T7aCVIJ/Fn9G/llWZsZXn7Oi
qjQ9Gr6V+twcXQdNAj+WhyWLK5oeXKss2FS41JNUj2Wgn/5mFa9YoyXr/q8kY2Fg69+U47IS2JAj
qhxPr7NhJX1oHtN/hYnrRJjIMQ1HphwTY+zOcU4rIvFTPmwTxU6kN4pdWFNsssb9GITyt0L9fK1P
eE3MWUl5Z6qlfduGm8QQu8NbLkeXjpNYK7baN+UeP3RHRLxMxSf18I7wTLb4J95Mw1CWlo1TkN0U
DU0TjiCaINPiG5XwO0UkK3ASS1Z49Ynrsunkoza7slTE3759SEI7Mrsqa4tVrb4LBnp3eqyn66K5
iUK82NaftXddFX7WuFO1HwXt5ioiR60p6C0GaWSblsr+xIbuh1MXskyql0vq9rwJHFZOnOY3h+d8
r9Z9sG2qzpYTqZaNLwOPa2PC1k/bZNTgrqBPZihH4mPiAbdfNOWw3aRoTWuJ4ams5EJuZLt4XAcX
4b/rkEKOrp3pQIOn+2TILlcr0LLNDg9xVOSYh/f1Ss7sMPv2ZTMQAXHxf/hD0GkkTvxeC9G6ly9b
SFbPxCaRqaVJw7zFIfL/cXVfS2os27qAn4iIwsMtvjDtpFabG0LdrcYUnsI+/fmy0NTe+0Tk0ppT
s4WgyByZ+Y/fEK0xH73JeYpYPoU+b0KWhT58/W4qkIHVoYoWNNcEcqd8cAi4qd9cn29hBLvvqP47
mWqzDnHKVYBdvKzFa2RR3KGkn9O3JRJa9Ctpf8Mm+NCXyaLQFHmwInRKgHBPb9U82n1nqJZ5Fydg
zT3vQMaBJayr/5yG6lqLmdlQ8vMUsp0a/tLciKDrMB5V13dWsPd8Yd59veNEVFD4QCKcaL0XMcBx
CoKNeqdab7zvlaPeuN5NzOpC18htm7nv87p7AZmKauBD11hSJ1wbBUKMMGlCAZOUELG+h2Fno8yA
ax84rd5WTfpHGiaA91VmadKUW3di5Ji23Q/f3qZPUyBPy5Qz387f8zvyXZdMjofulrtVGOkqyKZW
LonfXqPW2G3ujpu7iwnSzn+bh4a75akQxrTW8sRkNtY5CHFFb7hmsjucroPd4arSWU67l2tnykTE
6lx2NpNOoqtYkcreXq3Vnsaid/jCi63sW3MnNVxh7JzP6h/EWAMxdsUI/dROYcef/+u0dn5auxSl
/XCk6he+Vi9OA7CkkGclAU5OSRu8lLYmbjEyW2ysbqD4hFMx0utXc/KsQ4CAq5eA9GK7rbROn2SD
n4ABw3SCDRz2odDxMQyZjpVXNeCauT8e1vem5Or3+VsCpVu4sc+GW7iRp2FsFGvStOJql2ekQlEO
0rM0G8ccOUH7nAsGuYYUKx65UqxSDrr+IcXmbWzuttLMNiHdp1jsH5f9yTg+pfGFU1ra4091LgZ/
qrpW67ZXPvfSKcskJlzVUuM4GtOUnXuzTVyXHHKOGbSsmLhQqbW3845x3fLuY+jUyHPpquvJCy0Q
DNc97LpjXuVnd/FSvnkWSl0Y7AqDjaRqcp7coLLnvNnM+wvkNefbxWP7cXJP2kWLlp93+S3lIpGM
vf1HPS6e+67keBF+dSGcPsMUp8+X5JGAZ72K3aNTdl8/UfDXL5vJvOErD8xaXMtynIZWmC1Qhl2Q
6NZnv3JfRz/9FZ2Ha37TreLbavyNn8kd6cJKo/p45doVBRLs0SEthtfSI9Sfbrzc8KvD8tcB4r0K
l2mc12VmEuiC5fiXtki2iZeCfqnenLwcCrRCJCILFPo7BOLzg1by+T45P1WLD0XpWPDfyxPNHIz8
BpDzSDJOj+M/1+n7elAdEsRUh2zAoQyu8rfbvB89E9ffB71MvnPg7Me1ETKWuU8RlFXWQYGnebXu
MTw89PSz9PFQrzWnANq5Cmeqm+GTbmBhRLEzyP3kHzd3Ld6xm+55SZ8e8vBQzFTqx17R/TD3l8td
jDrpqkOXpc81+SYS10S8PIUPnb4l0XM+9jfv++dT9/QI7D896szP60GzkaL1hr6jn2/x35y+yykP
6q7CO0axJwPtrjwvnEs7+gMOk53TIz9ILjkOVTRuEsmjAeHTmDq42tnS5kru2lF7zliq9Rbn3vzc
k/O43SiIjQvBY6F9KvC3xqfrXGt8KDrGatMpzDqLTWdqiGrQJ52h7LSvizC2KHz1dpqZwUenYAY/
Ex/UTIkuCpCFVhI49Aj0+xB4z6UtOBkUHUeHuXR4SYZRMtxVB8fqYM1i/thMvtal5ukSPGsdg2Zs
qo/95NifjeN0ERdlUv8qOwvVe8mhN8m5SjfmmKU/JrohSfPAoIVzQ8pkobl19X9eE2VMqPt6u3M8
nfVz0/786hzbL1X7jOMi6cecroaT6/CaNalECKDtr5jTPxRS4EXwkGMVykOOVWjO5Y6Z3B8C94UP
Q9H+0DtcW4wM9IvoBln9XSmn5sSLg/W+CbUvSsaySqttCwpwn4iefIHb6//oSlVMl80zeSF0ZrUe
khfO9s3ak3ZXmRXLeXgaB3EAKL2xWA+TvF78h5W3YFy27fbySNKRfnLXwOUPa7fmmtzZMJlOaW2b
VfYGjDnYHUJqULVaFjyXQY4KgDgNGk0KUkI9meRjIsb+65HUH8S2ZhZV1cwnUWpcQQUTB4QGjIkr
A5hqTPuygUM11gE880LAs/rXBLFuBzeeDRhs6TxYVGj5J9aGWibulC77ZP6n7mY1JCK9NoqNfc+6
0QLL6N9EBkX8o5UldL/w9ngm5bqo22b/9PIAEG4tQUaAAhfEpvd/dA11/Z6Fzr32XfVL755VQWB4
pX+y5j0x5kxWyFt++hA9+RSl83C+Hm7yA5Bc/g0iWc8FILKyjKnmyAeOq+b1gXEDbWygmye18Bjp
GG/KguSD5Gsx2pYD3pgsRnA1z/KsPsqmzuSFpd2gALkqdbcfcEgNPz79t54ft/7ly3T12/uEAtJh
myE+vWp5Uw0cZwP2saImjnE1Jxq1yeBLgBk5eS6eHuPSMo6gpW5hQ3YEW2k+roqhCS8LPNxZGEUz
YXJnOXVIrveZ9ppqfefcGx8+naRvxinumy6bnBUA3kB2btRnR+557BZ4ZUjt7sZ8pdbULtFtKLs8
OQ7qZjiQZl0cKu+jNRMMz5eHJpYO8dHj0va6f/3X/Ki/n/D0Pjen4F1fct9C9MkuK5KkKIAWP1yp
ovFoPXWmRtAHnrZWORoFsgLX6vZ12z6d2ods7J0zlKFa+1Rrb2hsau0VmQ2NjXTBbCxrbaOe12TH
atTPaZctsny74tvrNXbu+1usrs4RCD3vgqSgGGV2g4TGzaI2yDTkbUP4hNnxShBOdAooVb3+1wBo
9QGV2ZrOLsCn/iEXrziLmGmTxq4ePBWM9WeVV+iv/YSLVSGGG9lIstzOKxOkrLslKBI0Kc8LWTfF
8LkEqm7G1vWHcn+mK3tQ/eHMd4a9Myec6vNx0WpE21Yz7XX0/HkBYeuCyKlW9iYXVmqv8AbpWn2w
nfoDmllpUQen3eYMvMu98NytPi1WsdCxwltnrEQTMy3a9W27dAojXTWSs2tWY75hQhHXpv3dth+t
m6xt9MaaTFtrp7hyEsHdXGu3JM3CKa6X4rUQEJ6njbICR8Uhtjgbm3pnX+gsSM2TLhL57NzMq3f6
yclgPB9M79fhdycnV8DGscavSBOunSTt+qYdEMzG8s8k4TcGrUOn1LunB9M6cpkLeX9wtejcjchZ
WS7zCWEUETDs8B3B+wCpvk49r4D/iFfzuZNz6HjVvkDIaYl8vHnJxZUWaCqdNwFt41Pft7mmYq82
Sl/QL3DT4mN7GP3DIVcmxzJ8wTCr3C/eE37ALh4FYCzDxkT++E83LOvmObIpdVJ3J6KySW+c64oe
mh5/Vb6KDLXS4Bc1/0hKD8KOpx+rQfTG0v6qi/B1yH06Gte+pBfyDNvyB9CByAbbsMPb5UEIQN6m
ykFr177dljk/6Ie6MO83j8jYSc1RD8jTA/iUKh9QDP1KWJJ7Mixp7WY82nfqTSjc5St/x7CsEJJT
zbItgUpjd2zOj/35OC7l42O9V08Rdnq7U3cl//D95CzfXLLJQiaUK659x2XvLmF7hw0ZH/LxchGv
6rDNRu71vGye63EticdJPK33lvneOe3NeD0hUvDObaxV71M3qXamp8bFX/FWqTdXbhToYpKInX/w
3hF7/lSZeP8o9xb77pVT96w3JeCEN8tNz3KkcBirWY4UDqMQqcu0VzoFR2FjVwpjk4HUpt9cvAg9
XNKeb9vmmpHbhOkG2l7+mR1alfndU6k6PJZHaW/ayheBFr3CsZdzfD0GcQNlgwGfFS+513sv91fr
vnnEMy636k8/1mmLO7s4LbEeUXMyusiDP/WrSjdHGj9TiC+HeEOgH9hPHn+8K4ToSTZgKX9NvpGH
xmeWPTEZak+KmFAUdC0qCuF/paGMUvm++AZxVUea1EAjq7MUQhOUM/e/dZOf4GmiPxkLYkjOIYhh
s+2vtv3Kpb8+N4kh8zg8w/pluN4M85cwzheRmmDsnC5Zp04Td6AMZfc2kspbmaEhfIDbK6xIriHv
3hAzesxGgGjJzjN89p/Ko/Kz+OR/St0uLIzDm3V7qg6B8hXnXr0zb7rQ2TE3LnQKSBfHTrQOq/qE
g4FHwq+yKc50r3ftN3jE3m1ox3Xw+WHISs7GkttBMeQ+cDCR+xDF8xdtFRfIYCsnb1QahIshXRsj
9GkjutcMGTdL62G0Hl7CGapZ0jG0Gtfh691bnEVUlbbeyyUf9gGNF2h24h3wNa62gfCaPDowgOGk
WX4Syuw/mwCl2UDRYC90d3LaCO4cnfITzz+f3xGl9HCsNgoP4hz3U765ovPcdytVyByuTjCPu4Ha
eumelXuwn168AN0NiPvlTYdnXIbFZO0mnx4uvzj8SY9f0ZsiFr1tCz/qVk705smvXibJR/Fpr1Pw
sEof9DY0T/yaK25kI1XBbab+izTT/FNx84MLX7kQIk25+iUqUdrS+gjhGY3Sz+DJh7+bRYLqiZEi
s6pqjwH23H8xSf7b3UDg2H4fvgA5oqQz+7f9tkV3Qn2S0ogwi4jNW2A3Lzhalur7lX1tX4k69vf7
/rEfVC6EBsHPbY/ig5jJnOlx/wm/rbJYeLeKdBpIfBg5gTaJFwRTve8r4szj3B/EiVvmCch7+7rM
/4nuA6LlRt273J9wGpFMeVfsgpXm+vP0QIYT+dhDZe9539lv3Vafbbe5Z38+s9U8wBLYKEbnAKIz
thG/GiwoZSs63Zw6D4UfRQfJBwsyCgD0NIDu0+88MvQNdGcpdEhDlEhdwugsviUoykoBsDqHBX+8
kTWMoFCqIaljWmblGkXiuGmGRhP6jDdM+ORjeHjq7+qhqG1n8paXX2k/OsBOij5K9gYL9f4uevQH
AOP+/rVjlLtecADFbLhUYKXxQ7HSKldaPpdwCkql8/k+312/8s/icNrKpFLbT9IqP2a80AOtqcR5
hTe3wYlCO09knDfn2EH9E91/ev6kUNPvgMaE/kWw/Gk+VEVuMhkqtm/7zzYX8HV/6e0g6izqkOhV
yu8oP0G3hMoCxTGgOGBchB1jvw8jdDp2LaZLaRcKn5YHDC7ruaEjZ7EryG1kFoWSJEqKsxb37vyv
3HM1lMNSoyJuVh6UvgLqCOsuh1M/TU5linE6xeKRoPTXM6s+KuNFlJ7QTcF6bdEZV7qIEKHj43kG
0b0n6ovZ2tHQdXmbBAQ1lTHJTtLxWjcJRY1HyT6gVDthTPnO9IPWzXLGjjk4tGcr+h9BhhzMmEiE
cGF/CEuE1A7H1nx1fPPFmnSlxqcnOSWP4Cmc/2O2BfOv4DP2eYsXufmM2cnr74BUI8q75IU45Jcw
GbnNanp0NKZuejGfxoLygbavpvn2FbmGfyo3jO8lU4Pc+tOPq2mHQ8wnbMb7cxb7ojelVz0V+tTV
g61I4KC5IiPHUt3uXE1iQO4s9jx9xR6yW4ZxJhTJOiNiGTSssLLKwe9VekuCiO0fVl0BTkJ8q10Z
gVVezr9Xv0XKn17ZJrppBL7ZolNGxUUm3w3z76xdTctlvsUNMyyGtiPU/Pva3Ygz3oZJWr1IHglN
AcccvRp8V1cR9MaOP2Dp+OItemVMUfLtpAJMiZ+OYZbvmYBtXFIbDEB196Vpm5hLZCPyEMYwuw7S
FkpauM+kTNJonyfK1fUxMLq+VSWhQBvqkW/RPfV3qDvB3/SXpkTu1w47KNuo/frfGT7fLf2ojhAZ
2+MdZLoxFcYObCzUQl6WSe5D5OoPeS+d1w/I+f/LpH34HItcq4EUdWZCF1GlSBtcCYJJr56UH9m/
Ws5ipBrQfz5zpoDhiabkA7vWehcaILehjWeUPqd3528oKAz5X88CD+lfz8KW9K9nccOKL6hEUNOz
AL/WxAMutHKkv/vWdNVawn5XrUQO/Ky1wRjOxulnQL/D1fpNy3dHmcYGfdNVZlf2PUnj1Y7+ug3n
8kVcmMPhvcfZ0jH7gaS1/pSErYE65+28b09VgVLImkJzC2lum+/lLrb+rQ0ttfu0uHTjvHaXr77b
yzbMk/1nbXm/fY0oTd5zzxhdQkkFpFr6F2aLVAzKz+Pm29p1CjZuLRLtVN0ivc46LfOuVfnhoSo1
4YG+b759+Wq2ngTix/yXW+6Z9LcCrR7O0+EiHeYno+JkdFSa3GMFoob+6/qnIrzNddJlcByWvr35
Dt8QVViWZyxASH/X8NXl3p3M/cf5ZDSjI96GBKTJ9Y6JnC6BXsGtf6GFUc16BRoFhi6BTtOxWRPi
gMDImo6JLQ/I7EVvpD/v3juvPqs0dipzUYdYI+ldNKWfKrYNbWKD67JKaa7v2i9KsrldR3b4ryRD
Am6OqH71wADr9XdNWiibfTyqjyhPsw7cjW6p96R0CxLSElpEI43lVMjsPC53o88Kt/1sIMihyeHI
6WUYx3Z1dAtNErElOcqXA7H431cUFeFAIJ/Vhekv5c+UUG70YlUcuAbZiGKcOUzfKg57ad1Xz89T
rCCUDrjECiL3fIc00zaESUt4rnEtNzCL9LZOoYjCItRRQITuqH5zfZSn69GZyNoQTHJXIVyJRph/
pDqtEuyQ+znnjDKtsd9dv7qQ29m2NIfZY7REPR7l4erwQwEs3JVDDLFRNqzSfcdvY7FkXAdb8gS8
G1razgRqkEm0wXKMfqaoxhljajeolvsbhC2dskbtp/uE4PoCWyAmWHjCCBbZaedPuY28DNvNMoV9
AKP+G7HVj1mayFGPFp8tz+V0m3ScJJS+2TBU++k37u4tnDYcZD4Lh0Y5ow6sna1ayhVaq9+LyBs/
FUGVavNoWTF6rFpuSV/GuGeY9fW48mo37/+Gf+iSz+bPZ8cczNmC41xfhNdh1+KtH+qVx26GpN/l
rlJ6S8ACI92mn2mVe/fwcrM4TLz/Pc19Z/X33bfiqKm5Xr35M4pETSyA/BtGw6P0+9Z2UwYxNkvi
iVMZ0n9butviUIstwhZsyXrcTUdz0TbF4eYwrHEkF29THejnnCaD3Z0U6DTr6OjqivWkAGYUlG0N
5cftq9zl5Wlgrdsyqdbt6TYou5Vi4BJuqniGy1q3ZkPaxabV5YSvI1xyWPtRc0cJCvWKoFjxw6iL
KMgO/She2c3+4u7CZQw0PtWc+avCNjmQGOxRNqgXf0Mx81fmr8m8fLzvl7MYbK3NImHjSg7i4EgD
XQG3DJNkKAZO95P6Ntz8OWuX5Qm603PLenems/izDOMZySJqMy/PpGOXd+oiSFdJTVj/uvJ3smDd
9cICOr97jz944wS5+y/l4SF3wTnrB+J44NO2Xhy7fHkJJu81LmgHX+6Evm0mo3Qy2kWjGi/o5pWs
8+aZSQacDXyJwiIMb7Sy6GjBYUiMQZm59mQZKBIVlu2NnYCZfXBErtW7+rHXQvfAA1m0MGe7hdIP
oer7K5N4r1HuS1M2JgrteDS+3PnW8DN+2yunv6v5R+l52sDHaLS93k03d/O7kmZQy/h3yLql3quC
6bcWlh151TUcbzKHaLRh+YnFsiBsJSlU5LpjBSu9Sevwmt8/KfdY2ubOPzxWi1K3X7VVPzUweeg7
/Sq1e6GEntnYIdyEsuOfWpVt61/r/PJZWN37L6gB4x+T4ZFnLaeNanjmYS2GbQ4uk28MT1B9PaI8
WgP+u8egMAeGfekeGOSb9IpTLeHP4l6HBLWzGps6VUHuJhBuzZI9/cBiLXcnP1VktVaZNQqf1z7i
0L+Wf1XmLA0+lDX07P2bnn2kwSuHttBfLfr5wt+e/fLQvy76WxwLlEPcOcr6Nv/20EA9X9uXtF1c
tcsrPrqKZhgz13ck1rNEqTCKv9dv67fTjIN+s1gPIdDzCwlcSIA2cgmJZGvBOuzYmvOELbf2uVZz
81gKiWBJ2lwsBslhkNsMD5Ph9josiTCiMsJdpjI6jdLkLqkEA6ZxeVQpj2rMVqPGVLfnMjyuh2OI
qY4KgCicGkMYE8NpYyuCMh/UFUtQJd5wpqRgsBg6lBwW2StOPoo/deqYf5GmXS0UVRWW8/4vPGLz
mrDjPDV/Fbet7anTr0/7tWq/nAxKaXDGPiYDAWY2Rfs/3U6uzbSilZtom7vU9s+PUCEbPPZ8/TmZ
PBV+uKIZph8bYnYdxaalSnfgTAMFNANrm1HuOkri/GP13UHEXcneb82qn8aO6CDpT9I+kvv4x5iv
46F7YwMp2+d8d1yTwCE0kd+WDvkk65DfLFotTy6tOuRM0k8FLnmN3aq9TgHJYRxXmMoKWRhoYJts
YCwdz39JS9ffUWv9lXfOXIXcv5PVihZI61Gi52pusH2PzcjtM8v1W1Wbzed5HTnF3d/94cRpQKJs
FIgc89/Hb1u/ExN6BHaFgVqBnjMsbUe1LVxgNNsRp7fSX7r9URGxL9T8pITY3NAw6MGMV8IVeoda
T2Epsl0vNOr9/LVZQDsJxDsXGrQLF5pUpIULTVz4cbumuNcutCVlr09fsiQI10NQsDp+5B35s34H
MMNV/EdXhJnt1i2YDYR59WKjyXAlkKB9G7q8rgxRhk8H9Kpm4QFFcVZqGQBg6CJ4yxYB6lprfxV6
p21PAXeOtlE4iZyy4AuXH6X6AGNdtdxs88eAnGAeTpWZTwQLTQkqjZXrUjgZxrnfCx2dNzgORqaP
kQt0Vzb+pBjdjDsL6UOyNNArIX0BF38BbGY0UhxSMPYEZpVZEx8Dq3pRp7RwH9KxKD4VR17oEiJM
XOVuu6NjvgslsOQadBhNQAvthU1sKWepc9vGQi0CQLHyYFjlu9UVcoRQcG8RIrgvtzDP3S9zEiPK
jHRQvjGpEvSMLN0Yc8PYEthf2zKOt2kgb2BuFGgu9SjImUMQParaehp8g231pWtnxytqyQgcjIVU
3J3Lm/O9IEd09hHNe+N8Z0amIdUjhE0SVUhv0/i/n5cb6y2dbe88jSeVeDfrn6+oS4PECtUEFvt3
akfb9vUUGueGxjlXuH+986PuVdY7l51+/lPVqtLIWjWW9xVQo15KPYx9vXMudA7uPK+Fnw4IoH9R
J776Ur3vyDHJtm6n3FJc+lrnZjyjE0AEd9tBaDXoecw480tAf9sI1rwxbs2Z7BTIxqVIGHNxvLed
nZdaJSEn4cCr6dWBTljCoVWqxjbSGymNHkaVcDeyS23yQT8z/UXVlO2ZhMR/jyzu1CYjdAaJthrI
+JpduV8VOetyjtjKTv4ye9znnpxMJ5NgO3PTkXkNBLIMZ3LRUbGcPvXJHJVvx25AfDG+FuMpIzAd
tKaLunZJkdco41sl4tKacnVLW6pm6JbcwQICRulv1IfbtsxHWECxHd1TXeUf59+1Lzh2tBpWooGg
EvZC1UJARvLL3gx2NH73fm6dFmvMAb3upPN8e2P/NntV1tEj927P+vxHcTuEawEM6VZzsfsc3TiM
uxHayDIE+y/+Wgcmt1xp8+/L1wXYMLT7XPS40t/qutLuNRR2xwpV3WkyAGO363/5EZlzvQv22nlx
xEnfjuwG6YxSKQwlZ7ODJkVGlZP2mQFHdFPO6y480WeiNv5Iv29xGUAEQNp6O9puR2k02ixb1/RJ
6ooFBzU61WIJuyuq5FosDxaaM/sZ0cj/Wm7Ym4rzFamcDPfJMFTYaasEi9jcB93SFCuad/HdOBek
S4vZaMFQqzd7gyM4r0EQlkLRIR5+V/M+G/hJG92DVRiJbIdJ8/ioTm5p8TvXYshVyj+TMUlWmov9
IxysmdhM8cjfO7bTus5CPfClzuK/Jb0SHb3MH6fcIrsbZS3pUggvsyHYkGH3ZGfyB7WScXiJ7t2Q
TV6k4dthu1gKlEzqOrKwBT8vd5nhHlIZ3YPpjH9XS5tr4Y9tdV3rOoi5AvrVIspBpXa9EieCXU+c
8aXay2uruyHPRaP0JntiYSHhfPORT7AaPb9CMfBdSgLuE4TTwf4y2G1C+kaNcav4w3p8pedWEXrn
fG+zFF/WODxs3yTLl+s6mCK1WkYiAAomXw6jXvY70pnalS3SRrt4CjQb4Drd/Z8/85WWWZAKWKbU
Ah4qPyORWUxv0i4oFJsaGuq6wXAq3MQ10pqKuqi97NhRIPUK6DNpp19POXADAqlRfbdGBMqIg5NE
U2o63NYqPaE3nGEzEA7Y4/UkyYiRuWGJjsoKTnqRCREe2CIJ4c8YCOVslKo9D6yKijCPJ7XerNZL
ar1VopXRoHYqNSeoQZfBnE3ahjlF/1jsg6sq99fLfYSdgPde7Z2qvYgxDjONXQyIKIlHv6uTmjdF
mD7yyX91TPd9Vt+doF5oYhAPFR099ltUQhT2VMC/S1NAw5ewvf+h/deSECgFEHTYnlOk3VeGvPOL
I52o6bfD2v4NMOPZ6UbclnfhB+wApLkF9FbjhDQ0olFg0NcRVB9S6ttIRGM6jdap1KJ5IMvR3Y4y
5cPqo/al7JFHKXvOCfMPnSYtbk0qAVWTLslGsPIC0mWcyo5esp7QLrttrqYdOzY5R7Hlc12+9KV+
2insF/RO16dKMesxU4IKsQVw1+i1GKgzeNqCTdKtPpQfHAQ3Cf505FP/Jc/mKST9a/4tCgT5YP3D
lyV1eQOklTvXzmb4erlQt4gU4Lkoo6l7PnS5gV0P1ksYZVaIheCPVz90a65Zx+65NYoELkAvC635
V8GiuzbXm8HxMigf+vVDv1qP6/U4TeNdvVdOe0vX2mI3gT1qeo07lWt3AmkjSeVrlVnhLWe9/bm3
Pffk2Mw7zPBmZw5oBKmxpPr5ts8PL7r0d1VWw00kzHUzmfbzm/550z/KDJ70SyRzLKTkXZXic0OD
ODqS+QUdEhoCHRJNUyrJNsjYJvMu1fTxEMzndtwoPy5vuK6OeVWPtR7gGWTX+m+6F00BnmwltOx5
z0ozLKRVwIICI1wLBfqgeiPPyA0xlevvk11Argy1fOi2qUSBQzb5N/dId0q/0hhrPoEwjSR+wf2p
BYATkFlgnA+y4+IRQ0vEMeSTPlYQcGZTCKygYyHc4I7rQbHQj3K2Qhf6/hT3/dDHj3+7tGbH5hI8
Uuw7HC88R13/NF4s4iv922+Hp9O4O9HeRxym/5l2x9Ou09MWRVMGizyOMVQrpDnDTHMtfOEJCXSh
jQRoYL1qWeY3XM47yalTVg0LnTQhxO6Yd6jP/PuJrGYdA9cwGBRsOhfUQ1SfdefAWLfWZvCwnXVk
0nJ3qCE2KrUtMvz1YpRWh6SkhJ2L/IDhe3E2wEgrxuWvlNNXGnxqZx9M318ASh43aYonTi6zVrCZ
P39eqrEmEAq8/dYWLuCd6JpaZfp739IjAqDd0BLnW/+qFKhsN9hSWQNxqmxuYfNoBKQpPwYsSYUd
nvu3r3FFAlz9y4cCXx3xoRqwTFfAYjZuqezOugaWsuGgO72GU67h6gXfk9J+rjUnD9fvG9EZxo/l
/P9pjSP2IxZTrYUJr4TiuS9rPRjYKQjGSORzJZuMfORwHPsUqAejLxx/7Nmj7boRc9qdw2IDxxA0
NW4ZOBX5cQutwjiPWzdmRTpGDWjNEuyedqkUSDxn1PgOLsai1lj/yaMlloNg8FzuHssuVazfg2Aw
gb7k5CJ7rPEp1zuQoUrgFXqMJkvkLSal1tFpR8DAcFL1VMA1n6aDBYfbJE4g6kjoS6f31X1Qs/sc
5J8v1zsV3D87N38hB1zvTnZngphpo14auJmEtrGNaRaDToCalX0fWAudgSqerwFVBHpUOBQkQ2cv
iXtTXqjbEbD7ur7T7Mp56IGK5ebg6sZOjjvHhDCS42Z36lAx6wJuT7M7rKPzkmNMD/4mziY/8S5O
1FzduWX/yUah6d4U/chH/en3DFrO3RHZRnjdsxbWDSPWmwRTuFVkcB0tFbjuZqkA2WYIGP7doTs7
kesP3E6L0186mSUWW7JRZ8+rb5Q/A8wKegLd/0PvzTr3rsl5cMCn5LfHTSQ7p9R24ajinDLbx2kU
L/exObMVxLKHG8STL6hpaC4Fhv3w1JrUu2QKsCNIr2n/yy9kOMYteIwKigTKqLnuXULq2E0Cdcse
I4ByI1cWmQwehpPFMFkMmYqTssbpstF9+nx4Ku4ffLlkg1Na6KyB676aQSKOI7qdBpaMk4dtfP96
mTwdPnXtIF5wbC1QQ+fB7wRQWXMaFG9ZV2PwxywNGBgpCUxQQdRgcJieFoKsRPTPIZyh3UiHjaI0
J2hodoRWGDw2/EVtG/0HdyJtC7lr/lnsj5dSQ71UVlKvRDJpn+roVlKpjoqLPnPyXBTMyRf5OJ01
xzDhxvn3ZNygJrp15qbnoCYySDgWMjzPoTN3a87N9i1j8nZtT97052az0KJbIaOHfb9p5K6hRedc
fcKHPzZXroNurzvxvWGMxw1H63o2FlnDSKNUP63Ksmd6a/OjSGi5lcVmld+PhKzBDtQEcx/ZvpLB
wiiNxclkhfo69IRzz2eREQNCQhYJSFlGNGeVzFfh/r5lrcX159At5oOyrOoIwK3LjV4aX1M2gUcz
q4vrCY9mW4/5the3rIPbx8NwthhO601UzhmvhNGlNFzUBpvaYDIdVJf9wzguL/y53pyt/CZeV+Ly
tX+p9a9Fgq/mvA0KjLIAunoymBYDzGYPY+QbWN01aF9tmNaG0cVrDg8Xd6thbdw8vAQBBfhvjgPU
lkxG/G4Iw7mNybWFMn3jOHMUZ9Gz/BDD8ZV/YCtu3NwJ+NcECQKi4IuwjVxjXQimeovD45kfWhZk
wbtzpWtW6eW3MSNJ7v/7zEWc4XlFG7HWZfG4GLaY+ARPdOeZ9mXfnGzbEsjHFPnHdm0jD4vLdHib
yNiLboXOYRULUNspoHhsq+CUTYaxITIudZH8q7PA818fOuyiSRpwXuYAwzsCzhMPEY21nvCPwvLr
eu+dFX/s+e1c8bfTLl+sSOfVAbcW3gr7tpK3mHuPHgsA6B8zHn6+Jg11CPi7t8sidcRJLN0Hy+rz
5Om8fFt+7zR98q0zvsX3ab9o1N753r1OfjFOn4/4sLcWzApYFM56uWmvPg3ag0pJ5k6c57a7joun
WIY7A/lecv8/woNjOA9Ex470wNw6jH8Bgg4DAgQF1LNVqL45EdxSBAPzvgojxJTARguILsuctXA5
Pgf1FsscuK5omtnH7OP4hixen8kaYVjmCY1/y4JOt2Gc2YeNioUQrNyaTNkYNApZ5NHRf3IM8Bwx
FnjjkK/yNr6EEJPS+1k70s2RPu6d05tHuqBvjC/d8Z8CA9XGP4dRvuxr/Ait71BZfjFnylELb4O/
9kWnq+XpT6695Tdz8Xm8luU7e8eP4VXG2DAM1pR0lEHz0JAlnRnXVnAHBFC/FictFnXHA/kzcLfB
wXHj1BnisHwABqo4wMNXx0V9qaoLIOuW1p7MS48vC5oI9qQhjZlBKWPSm0EjR9BLSe97wCjpVO7z
xQCG0/SYYiEIw3VCBk+xXaZBzPJPjvk/Pv3N5j8KIUsmvkk04aQ972/G/YK9CK+HJ/eJpCn4su0n
dAe+lOYeV6DkaC2CpG/xvJrlIlZDLk+wZI3kyHPH4eYr9SV63LxehEKzdQD8fJp3RR7J52APGWWO
kjIqWIFCyP4+NXaQHtzcBoUNQs+rsWHmu/G0y2l3tF/+4VQ3jvoX9fL0vvy2DH+u1/0EE3QZs27a
F3qbnNSUxhSf6lFGC5HO4k3yz0Tse/k44G/naw1OfcFvbysuNXwbvBdEe4wvvVpIgo3n8aYmcJpB
O6PIvN79e37GuQr9OHjhLTNj1AOijsbTPcfZwmN+4uBEGJrdypjY6cB/livBkHZtMTfNUvS1+s+s
PrEwoSEoIUJnzlq+p/LP/BdvvlQo0Dh4ccr+qea/dp/e84lvJz/891Hu+CP95MUX3IKhPq/jS2xF
89rysUx+Pyrgq/SefCffkVbHVK5fY95NPo48UzLvMnlEvFrYT200OnlvHcO4mWPedEuaI7Xn2fdJ
/A6XLMUiLJL00/Tfvfr6TEtOewCGpuJTb6hPxvjZmlJfbgH3k1+D83201TjsMoxDDn9cfUo0ur38
5nX1OohwtJublgzO7YXvINXRvF95Pvl73PItKH49wZ7TX8wleVdngtp9vW5jM833JmThNsfmw+lQ
vCu0PAsD372mCKPUlF9ZDn3rXMO41hjf99PP6JEDW/4QciGWUI0ZkmijzOKgdVQAF81fM9/loelo
urrzOPlurmB87tOXxmv0GMyZPzfVePdqDlixlvzxswQTfJ/94tWIJAP2Rt5sKETcxubcAIZFUpow
a1QXD413Y9W0pyP7Nj1MmTz0UV3KzHvrPzJ/69m3PzGw8C1/kaXtsBHds9OZO70yT2wmL7MPhVBz
a81Grc5DEOZQ/Gt6dkKL4nPmOMq4khnn+22tTZwIBGGNp0lL7ULjaqmRRgFvCiVcFC1NR0NY/dJR
0edwU6UXdyNa/GmJ7vL1m1AcUmfxYt6ugDQkbwE7GKRgVyPFHnpnLRLbi7qFEyrwh/o4y273OeQj
qAJSLPZSULv0I9+M2Q790ITri15SEOcSiQX+QHX/JiCpheGxKYdN1m4+IP3f5IXKMNILDKP27Dn/
zFLl2eNu29Iohb+ww8038lXXot61EsKWpqcXS3vtKNi3iJZuFOxuecaOZr784XH6XDq2loNtIbx3
pwCxIoX3/7N6IBqyGizpkWqRJX5YgdmOkXzvJuEp+556W3cWdM9n37N56nuWy3Z68XdwpnRMMM08
LU/aTIfru7OiIPXnJV5P7XEUPh5dpP3MaWQx7h23bPxiakB7044OgqN/li92/fG3ftnIpJ3tMULw
rxrLZby8hBJRyUqaVWPhe3JVaRrhGdd7NTrWqDt5Ee6lDtYj+UcP1JDbTdNirD17LfVokEocQUBK
nQQbm83oOn2ujNa9xavMlcWrRLcgbZy0/Wo92nL1VS/w6CAmM2jIqtjkpZBSs5r/H2Xb6RBUWfNq
23BssQGRlyWHDo1okZxZ//744tfUFoAojAH0qtLcFowdwsRl5WldvCaSR55v/8kDVoGDUWj5B5P6
Y2YuPCP+x4FV9OS+cf8DkblOTVhYNwfZMshnr+YF+e5ahJxqXoWJKBns2QnZiofYucIpcyncxikq
E6AGrVuwLyRDvTwxdcxOGlSuFrhYEgu8gAbNwRS/ExJ+aPxiIg6mmMWOjvn7Q59/8inqHuY9JwpH
A7uJpW7N89P4tq48TUut3jOtDfNL2TODVWFDmfxXiC2GTSh8yffGWU3JFzbl070Odp++7VqWdJd8
q0oOL06Ct1RkPrLcbgvCt/i0vtugHXm8ek5D7NMfuf2p9LNIv1t5V5mUpeSkMlV/rBB+GX+cQqhj
lXViSS6bZeZx8bN15eWvlHm63mwtj5We3cc5gQuuHU9Vq422TOSz0JtSeVBmEh88/K0CK+PZC91e
Sw5m9HPHEJxQqnn8dOyxeOy/KqvvR3GtvWebf4OXrRctnMnVGk4BZZmwSBdOE4/Xr8kH+jrbmkiq
ZMhy8zwtnfHz7av12mFT19y/iCfk2tFleazgRvunqurGI9cZ1zWyz0vaP3pZL34LSllJaldnOObT
32WxYiEPBrawQNRqr5mGLzrFbJQZwnAZybWNnN9hCNgqfW9apjN/oVO3tOjS9CpLVbhGYOB0JF1k
m4LIO5SNT3uDbUgBDo9AmrSH7DHcnoTHUAkBN/6gemYdcmfnRqzJHL5Ya3H2PXH6cu0VOZ8Z4zpp
hm/+3QFmwGv3+oUAMWfEYwM1cV3CbwXs/3F1Z8tpa+sahq+IKjohOAUhejuJE8fxCZXYMX3fCLj6
/QyRZM+9q8bKmjPTDQhpjL/5vvev/5mIJGp0rnkdWb/+6rc5DRsiqtfdh3kPn7mexUz8geSiLX+S
KfwNF9yiBmfbRf7dpeFZMlo7TFgKsOT9CyAbEWM+rtrBCpFv9pAQ2MszF8DOqQqUZP31i4lbpiQg
BefYa8eEgBC+FwZ8J2yEixD13MKItGVvW3kPUaDby8GdPS2eF4E7fSE/ts/qTu//zEqLSkkSffWK
HVJOK8vU0c01OeVRs3EBIXTQL/nmgHq+RxueE8NZlXN3XcMF45zdLSkq2iRq3f0ucGx1qYpqY5z/
TUJ+kLtQUGDe3BX6B4OHC+xHfSSTOvBFUF9cp20CjDLzkh3G/7dV+STPyxzD84/EA8azORiNxhf9
t7F0nQzqjR52weko5+7e8rbSudJZzYzwaKqAjRX7L4N9bUCnTUp2bpJCWGcTAqTz/mFtsDBbaFPZ
TAvFCujEqzpIUISriaxzAcU+Sn0XRXjp2iymP9SGjKbX3PnX2RlriP3t7ChLkmbAIR7q3fmXbFh/
IUY+FR/inIE4O4wap+H0LIMfjCeD07nfWKka9Aqlrk69No3ZyFpYlOzZbKhBrusEPrl1XDHknQMr
blnt3LZseWkBkGaXMj74+nORDqRznodZ17pVqrgKfNQR69BM1sGZhykxOCp3CWXxMUgmjsXQWyac
OHQuXyg7yXMsHZ9mfVj+qtWiq3ZAT+2HumNrPGT1UfsNKmnWnwWBh6L02rSh5jaGuGzq4f3p5DAC
Mt1oJ5CMZMcEu+xO5TLymvNQi4fB6mYjPzR7bExXJdB8BM+dIra7dHS1jeC5zkJXm0Uty/X+utrz
UKccFKLPhZ+Gpaqu8eEZB/qLv/WqxsGi9s4EqxXllV7zseHcDftu5Uvwku4vw6LMofqpwjqZ27Qw
v+IpWALPOuBXb/kraiR3l2MN4XdE6KjvBOSm76SKN75WGCFoZSZ/PBH74ldeFF1C0IdAZcutMGaJ
SRQrbXVPTfro1cc3zQL/w/qnndt+fCJb0do/UzrZR74p6ervq2JR5Bqtiq91V0k38lqoBr3Gia65
ijsF6mIfFKhnMru/GmVYTxplS2sQuVNF0yIj+n/YENhORTl2tFVsIghVaGjp0P2whVzf3WS5DWOc
xkZidtZcuPUA8ptsBByp76ALgjAMlrIfrGCXqF/M+oyBzBg+Gc4r+gxNQtSrXPup3mbdAVbsSBo9
BARZMHfxv2ngcW9NuPIU/ET7hrC88ZQ8LihAwy0b5xcniAoKv3UhrUlgr7o580nvlddcCUEHfIyC
ulcF/C7GUdUxOTZIn0ONXMbPSTVUjM52SP+9mxRKUmZeeqA0pVwpZd4uLq0fJwF03jteHTsepOXH
1l30wwNQIC4yAAqQSDLqKPor/9A9J6mahnv/zGv/tbRvsUdbQVVqTYM9mpD9bMaY0gDJ11/pu881
Rwtpe+mRuSad6g/9Uc3R8bubNFNoOwfXLbcvra25Uf4EhzQQ6joLRt3D+psafJYFNmOQEfTWXZ24
cfd0foq/qbAjIhU/goWbWooiI2SIzexTYBJ/IXHKPnld2afizvy3gNcjXuHGPaTz796Bh5JNyJd6
B+5x8K4f5GC+i6bX7qCfQkwSJCW1xLP/9+ZFu6HQAeujCzy1L5d2lblrl/L2UF9TnfM8nBr9zQu9
lz3t5nz3VDT2Xwrfvuvaeny9sJhrB7y26yNzefJOc3PxewsWky8e0QsYKxjE3IyF1N15tzq6O2t2
Go7n0zGxEAJphgJlEvclp2XiLvrwzsrH17D8bqvxTdQEtG+7JF3EmWhzaQRzS+pn2WXJcIjWSNfs
n4yxntS3yoM9oFZjG2otB0RMZWcwVT8fkGpEU/uTymWcXj7TU7v/qgRuBsoUmQh9KARD2uX0djaD
0jB+VX6uSXLZaJQv89GdLeakQ/ndZck9DWxm6491wZGstFLrukd0szCeYYk5mziISNBqot83NV/J
wS4goLcysie2RZIGXYTDGy8bWT8t5fojHn3fOQXnw4X6igFHk9Gwbl4iHYzpSeLjalj7a9B/B6sA
pS5jl9BpHzxofr+uYvWRyMqLVjPPiHCyIDK+vsUea9TpuyCKbmLfvj3UEVp8yvsvro2NkDeAw07h
/RR/09zZZAOdKLrj7x6+9qfG8Vs02huxYwr6IwPUZN89q81WAsuOG4bMTjvTV9v8KGdeaajc0SSA
wd8FZYmd9cpDSKrkrS4/ssaIRW31Mr88evqDMzHfiP3yYJ/yvgL5UunNnfBhM57GYd2FzJf/kJjA
mChYdTBFekqWB2303KTHNugBmzbP1MPRiCVqNuTXC59hvs39o6DV0ftKn0+TL1CbJie8+bCIcuIR
+6W3ChgtLnG/7LvZGz2AI6uS7K/ByWrZC0uvbkmXkCusFnccITam8Nwsf/vTHeADXpbQqY1mLPVd
oYOyAgH1TKurq5UxKz9HINue9in1D9OdJy7L/UauFEHMvY20/tBI0kUCMmQZI87+hJ9NcVZeDT2N
bqWvdoXNG0/b7o2Ov/ykOcWBWn734DwB95JXmzyrlVKZP9lVC0j9p1ZF+Sxno1Ph+ak0RNuP/Ycj
a9Er+mzFX53dm92QSGz1w+N2++zvfCw28MI3z48+JRJwHHx759O36pO/cvxZp5eo/uC9kYaf107/
QWQzpXP1PIfRks379uzxtj17vINjM1zl3FvlYdNhdN/WlZo8VxkLBqUPSZnbe9s6/ICpoPHPTXCa
cXFHpxISU0fyLguiSZ0+V1Uy83V68QMoFDTFg0pqG/jzQVtY50g5hYnA2mpabO4fAh0KaAtk8Zpu
u3HllaFsWu3Q2N7lSrVh2FZprMUNebiwaYwoKBzOitXC7ktYXgRXg4MCXo/O1BNHRh+vOtCH9194
TcWiUef2uehejYPl0yt2PzB+QrEXPW/RoDAixiOUZDzMt43srfr4rxu8GY9YuCqbh0ojMNtQ6JaB
hqcvynS3KieiCPatiliiHJbWHjQb3929r6e1N3mfOB71+ooP1+LDdvcQLZu0qYvDCOd7fh5q5RUT
ugrqingjOPijSo0abbqKCUPXOD2IP2/wyd0yTtOlW5igMHP7d0u0LJdeFMYB91e7fnTtZ3H/FOPM
txaPxWPzSGNRTrf5mjXM60oLwfd3uqXxQT89Xb2XNHlKfVzMLBus5sPoMCR9KNtWHfhm7jxXHEo5
eNINwiWZQ11w7/RFhVS4d418kWU31FeHpjkD8lEQnjUwxs3DobsG2Dt0CwujNLoQ6Evy22W3WBZR
GWkYeoWWXiEK5a4RQJS1k8kqnYzkPMHO3BQfXLXL87XenUweonjgle3z18B3Zgno6MLXu0DIL77V
JXK54SFaD7hQYPav9Q6xGc4isdlYmHvrxvkiNqvHAMX/m5KsWcta81kL/HJX7xKM34pBML5falW1
VoXRrjDSxFwW/6gqaNN8WZWi7edqhU7cnD94m9bVn42Od1psdPAz9+UOdOa5HPTI601nS3I87ZRR
Z5LGrbWuh/xmuuqyROwa3eqxWx13DGOaAIVrz0gcgLKQtf5KI3dAGZfm8TWq0vl29pfu+tJFmBtv
ejV4qswkuP4iQnfu3zLQ/3CXFMrp7TfEosOqmBxHtX2ncO2Upt1VrQPdfYUibx+OQTwdf1QPfGfs
Tt3zsjsZdxbjDkSX5kiM86nSmtK7nPPRBK7yRbTGE8rOHRiW1XqH3fLI5NllKNiUmzD6GuTSwXqD
cbBH1rct9iqL7vzn/SP7F4Z7hu6R+D0M9wwt120P0F3X4jGS9jKuwhtaMl73Tbh1ysleXaSc4KX2
tw+l0zCOB9XroASZX+kvxr0VxMm42ailBuleHrLh6tNi2uHraJoi7qdXx4/18WORAueDx+Fuc1je
2rdCYAFuvWsalHykgvQMt1yyRPBlvALBF2jMDm9atsnZhQvRSErXsPwlsbw1/cW8h3YNZ1H8UUK/
hKzXn2lVP0EV3xHO+4CDkJrJDKj9KyuY3O5GiH6FYgIZ9Ab6ZKYL0j3Z8J6pasA0cRqel9geg0NJ
RaFlLJx1Hws3ricmw2VfxGPCkHxq2WShSpgYZLsfj6qbh+0+oU9gjqT29l/cowZ0urXzNVUtIF1Q
RtlkSanExdNSe/0owQCVWOQf9qlauNr67ZLqXRvWrS64Xj+Wih+VJ1WPypMyh8LHNa/TbPa/MrBL
BSA1RYUgNeBt6PDUX/2hG2La/cbsymywng81/owUO1JgKQCCPOZLeax0MNAqrEa1XWDMu7anUXue
ryVO7t+5eqtb29ozArAA3NoH2MZ1+3Rrz9/N1CvmY5TuM5TGH5Outs32kBQdHGl8bDfytdi0q/Wk
Vk/2lWSiZbQOq0KBsIN0S66vjQWRTeu27U1rveKtv69zl4FLDzeVwWkklNt2Kwbpyjy6taybTXrW
QQ4m1n5cF2w8w5MpR6vRBkxuOZrVh2NTArTA6a8NNOkK22e/vy4LsEmd6dvxSTE35jfT8+V/rYbZ
okYqEluW3mouLlxXDIXULdIVO6RasdgVHZO5rDnvna7t2SqpduqhI5watUiXGVGm/yzrIyoUnW3G
adY2Ss0oxBoLoROQVWfzeLg9nsCfx4/lW5j7NPbPjq+Xq22uYV7klWh8PypN/dWo2NoeeoYYLmat
Wn9PMs66F6XFQ1hlIGRM0ZVUJq2Qr03SKGpXb5qq7drNPDdGzyaFK+z7SiScXidske3tqX2iTlCV
kNAUkg3LQ6O9rpgwlN6y9JKl5ly19o7FMyNQcv29+Xy9tBrV7jpdVQa17bC6ZXwczm/DMn2Hq5xx
HY9m2Wh8HjWMgFiOKstRzQiIH/tD61brlwHxN/3NpL+a9A+QOp7FL+O506K9naEkc2x+ho0h+iwb
P0WLbjRVc01cnpncE0josikLOAZLPKwVltSh2qycAwWrhHhzQck61Fqw+XOr3iQhrgtmuousO8u6
k6y73XTr5+4SXHLTnUYdRZ1GtWMiQHbprG029dRms0Ylm6UzA7IoGi/DSRjx0vx9qXSPlSCVoz7D
BAuYxYArU8vZVMNaVQN1CqhUr/+PkYeX56Q2VWzVvqpG2HCyH2FvcvsBin2HfRzEvBXVrwU2CCMh
Vj1lowUBwrNqy+pFkFj4LWYu96pfpYcyujxcZpgoPslyJVJW49u5tDFyEKE2iMOrT4VvpEP3cJRe
ryV7OrwE8282MLCHZdvMnmn5K3stD+nT7PKdWZIOq1wNSy5x/nBi7zgR4AlWqo8hBXDwnN6keH6+
/wc8+RCgHV6oYrlQ80B1A0hnYzM/2GTGuBv5NsrZRpMYnx4cslNYQM5yaA8JNX0xp67QeP9xF9Cq
Yopx8Mh5/0NO4T1LL7FMvi0V/vMJNrsXEWfO6mCQDuCI4N2Vs4WhNnoJoCTN5cD31qev0lp0GqQV
isMTJrPJAOy0pPpaEuxQgBPi9kvUFCirpvgeCauU54jQETsj+75HJJu9CcVD8hgyo6p8SO7RCC3m
VAgtKFs/w2so2MJAB2+6yVPkCsEYFjJZWZkNNPfbq9Nyw3qH/PYggYRrjG4Wl5vV1KMxlI7TlgYr
FhqFE3q2apHfh8jtGOSnDsvFse1gXLGCHtvOy7G5N8+XdiFKp7V0boYct5c9908seVql80kKZI7w
WbfF+glqI5v2nG6pW/l5a7QsZgE+zxoSmX6K0LIcrJ6mn6SlerLiDXXGH5LGJcnea2Krm4kDYbGS
WvRz+4fI+J3lsOJ0FDlV+5txrzxcnAvmZbboGP1ZNVzH5MrLYMdkcRnM4wHzQGMz2HyVwV/fCKiz
F9rqu8iv/JZ9qYKvfanfOsu4MyeTmfaO214c9Vaz/uHWn9d1nAeN42BSGRTJzZLVa4kzHGk+rfyK
fs3n7E+mkTZp4rdJbfFgbkfj9BDNDcJ7mEQP9aoJYY+4W/PTQ3n+cJ0/rEAkSZbplcet8o/xe6jK
UkWSTbSEDUo0TNhfDIBYQ076oouRXYMYvHA2WKL4boCIAx5AEQ1Vnf2KjCmHPMmLDzup8fVRAYD3
Sx6MRKImYXjlNVmAjxozfQ6oqbNSrQgE+gy4bhsmtF823wvPajgefjSJ1ct3iUc+B4XjQJH6jh1g
JwgOkgd0nEkp1CPvvvJ/Lgk3O5uD7AqYQ17lkeSMJmonsd7OJV7d6z64iUlPCSirbx5ziyzLp0zX
/LX2domTe1Yln5JViQhpnCVWZM5itntWJaX6x7ymdLZwTESEpJIiQjpJi06S/+huQaKT3Oer8jzF
FRwr0nWXgHQV2ZT9vVXC4T+mC3Y2j/Oys9fVvHWOr3XSCwWE3/GmtZ4xXfW3N47nwbyCOTosbYeo
sbVSa1doVRzr1+HC/DYcXa6ZQeX3+pxkRalecioEw/IUTUrzHczq6VrAcB0WstG12botEkOZolNy
3Ya5TJN8jW/MlGFt81Uzh0V7tD2nT8naK2S7XXvqHM8XkeCEz3D7f0SC5Iyl8x85I3OzcT53OSMt
o4XXat277LQ7Fr3QyqzT75cfVR6RakeP5NSjAqBSoFWAEia8CLPHFdPIjBGCsMVV7B81yLbgF9f2
QZb/bLzschj1M5DS0/AhenXTYY7EdAuhqmAfo8Sd9TjngIYgNHLGCI4GNun2o3J5pbevGIw27tu/
7SYyDtvm5k+FYM7xWWgTyF+X6boQnKBW1fwFu1vUri8DRiBil/uDgCpqo+fL0y1VLb4hzx8/7gmj
dNXytlyYSnd8Dsexs9ix7zhGnazhwdEVQF+X2jKA41bdodlrtLe/EEIXebl/V2JwSA1X8wyNh+Ov
HqgJXX5D70aFIjyMFnfu9f3GTFvpqlNfaNsJgNszHZxtp2xoS5xSOOsFkSy2Vq/ncnv95I9zIz0s
OsdGSoS/WnSWTwve931HdGj8zlTaRm0+D1L6uJ6KIIkoNsklGhmLs/k7FucyHkwK3ZqBW58ai5Fw
woue18OYIVGEXtTOZKpV71bulk/dYtbZbzsR4eKRZSd4jDcvlVFltHpZvTjjQMOUmbR9dBk2qUI7
Gb53ytHszVrebPl9+uvw+7BN43NY0TkVDB3K6U7GeTYIojndStqa00Kr9D2rD++x0WxBtzSaZKP6
eRRHIUYrLUfAjJGC9PxThZos3x0n59E53/iQTW18GxzOjjgGsfWc/+57QTBw7Wa2vFBV1sG4Y5p0
EdTMHLlqvKXPuoGlL0eHcKEnmjn9YGovdBdUNvDJPhuFMcnag4HDxj6ms3rbgpO9h4S3wwBRFle2
VGpf7ZzbMEnJKsXNxoP5ZgFIa2HS+nZrwajic85/QuFLDTp83jSpt3m/JhdYWsCOJifFnU6Jh/rP
RgFTafySb6nxQyC4CvUEo+5Hs6EolAPp/L3+4zQfHOYatf1o0z9c6J97e4LWH2yytZ5u3uLcrRby
SUK3ZsPuRvW3ChxKfQONK/1JxTS9/870l5tUJRXdz6Fhw1fDFPbs3gjCv+naIOooCZoVfkodPdF+
UNkPajkJl1ifC2P6S8Vf1yes580Js8+RwHPBjO5IUBlUlAOaMcJl/sHquyz1FarjUaPYgdLYGeiu
uq7hkFuRy8eOmXxclFka6t217UjRUOkwqwbvwjUf/fFfntN99sd/7QYmrrAb4ImwG1i8Bne7gRF3
dbKddLWi8JBhtBv2DWlJFKIII9GJzTad0zSs7dEwXMPB013ua7oCHlwG18ugfBlULwMhxPgyqJsm
shnMJoNFbo/KGEJaZxWjcseCJzlvOpkSg7Hux/R4TG+T9CA/N3p2YozPbBi93kvw9kV1dY2gP3w8
hVL1WqL6NZVv3N3Pe07J+BbmZBzqPTWU4jVVbyxETWWrhsrVvDcthrIVU6nCmlkW8AwMkp/o76vj
0X6VUPebh7Lf/HkDZpHYJ2skjQW3zcBElHklTEQpH3qPO+rP38WZmdigApr6JnZ3Jkumru59ePy5
3lQnPlJKOjT6sVhveMXIQpzBbOdkVVOAxdLdKBjSwP/MNJmWASNcaNqWqH3L1xUIRBh3a1dVdhgg
fB7sGbf2rNswflEV9NYstiMO3GnnsOkUa2l8072g6E63hunV2hvzXKnuZj7AkCvu9+3VpV2UdtBl
cVF1o233dOkutz1kY2DUEt1trTVDlauFteQgzrGxt+aWqu/YhDYumIiZ9TbTflTtlap6nv1LtXeG
Wp30JwTo1V797Md05jbkYH/awVPnJqi7A8pzex4nntio1q+jcdbT8rxTqadmqoEZQ7rdx6qVS7lv
aD6YCxRKAxRnDyt/0ynj2ZBvQDsGK2j5UxF4ZDwo7AeNqD+RpaJy5hoB2639rrBpl9+3UV9zvZL3
H6bqTp+0Hi1dwOyTmn5lZAe/PkolOnl+5q/kZ5sXNfMNl0yiv159epPOkDHUvb5oKAr4Uk2qyYTK
Msl+aAROv0+ykOgxlg5LYuymCnzjmOpVFYRFQvUPnacZz9y0pTsERKbVq5GgqkfdRhp+a2qNFt91
ypkf7QebNylO4VlGZcmowKb0VSwOHfacC2QJM1BumWfAVlGUnhWVdm/dIzOvej1WIMcWbo2O1ioQ
9Y7V0JoSW5zetNnoBLTZpn+7U4IL6eSsh+FTUrAyoYsI5U3yI/MhUhF0Br9d39j5vElvyorcv9h2
SeEJtG/Nn9W4dcF0r24czaP8RNEFnQGLGu/V2Y8Nina/USd3NXd3TFb5ICodHfTOACDczxVPtQa8
v0P7U8FoaxugUez5v0vPdrVfFCeoWWBVLevwgqc0fQ7ZIPGCVXi96IgGsGjKX2Px10zMcFkHf43h
Tes1yV3w10AujncIzF98XkDjMvLLl+38icxiSxJG/1qDdX/SPrr3KmFaNfQll4VvOnCuub46gFnj
VQItXlrGOjemI4d4SW8mkJAupHubx/ntsfE5232OkaRsPjQDdSHM8wV7MQRnrIt6NxFFFZN3tc26
aONUKrfuZXX707bY3RfDOClKH3VVRXXzw84LJAOoAVX5rnE7t2W3tOyuxoriYRWnnbiWGiw10qTS
wrRzvpzetAltnYLHuz5k9x+Dmzm9lhqChFhLqfF56xZRQSWdo+waSUg0Yy3vVp/zbpczO4k1zEwy
VJJ2ZaT4KqkP7ZXmopRqZNPQ56Kdevlh/t3T4dlQB1EE4eK7F0DICDxQ99PSgemOtDTQpOyhHauP
XDmEk25rFUfZeORa1R/1TXRMEBz8eWfZzL7Wm+WX2psqeGgg5QNspD33nIcYRQn8nvPcrZ3OtJDt
vOecE02F+SY0FaxjLcU5qd3S5ZH6MD1P0pUSsYIne8asPfVYElg3q3Aly/ah0t5e0PLNDEiPlXRb
AQTrFMSct85BdVG1bfYg/xPjUsCUvpzpHpbSgcX5s4F70UMVgObhXKU3eCIWCiIks1+mj3LKSrmr
Mh7tA/P4zryZiV6+unqWqwdgDOjamqjCnXsFfkk6/tUX6o39uruudigK7L0ns6Jj6oHA4G8IIyG4
QfGU0XPBSYB/5JoTOJrB5Yvb30ci+LMD2olU5+8fXFxsaygemqYaEoRwvoYp1/bV2flzPokahpnE
qvZ1uR9U3+ff/ejx1xDJ59kxadb9p8CMlE5oRd35LzI4jQDf8l6Jf7Dj05uIsQRE/ymsVb/SnBR+
iv9Lr4cf+RZ5V8NsXs4kVn59Aywla36y+ze2Hf+iM3C72oDpMWi93GjVr7OW4dV0QjQpIkZ/SZaS
P+YUJ3qwxaeAs30h7rGp0kzcwwrNfc+GfdUOU35C46lI18iGP8NdBJxqjmO2X8ajm0hCpZT05/Uu
mWJ11n8+5qopYqni2ynxwN/LZ7plWBbmQ9zRDOOGljD1VzObBGvfjeVPIfhqXk9z2/yB6rbPV7vd
mX83gNLbuRSDtmY5uM/2dC6Vvx698qD3+CeJCJDKkUMmHwjlfTmtvCl/K1DyzK8/DtlAAolkxbN7
ZNhFIVuEcc0e9rDpl75EMTIIrX46l+ngsZOFk6RrJaMtgybveriyGcRvqX9iN3qiRrFuJPT006HA
mIXCYqX+kHeFKx2/nQwiaKA001surWNncX1gsaWg2jKIgqEh3DlmOCVx2LIBNSu1TNCa/bc1KdkM
E73yZSaYJ1xz1BOezQzzCg3j2+MMRmX7WBk/ROPQ5jz//EQldPhBhkimUXgWpIM8WaotPu6JZCBE
GuaulurpPczgTVZVYKyZYwEBmfaJ9Gqmm4TUtAgOKqU4SYEWviKXLi1zZHGQYOXBA7PBKajWMl4B
MzByTpXj/xBmp5M10k1SvNExUeBZ9HcWlYRz3HWxaCSyt9oQeuf9XhcK6IyPmTb9m/PRuej4cyg6
6+3DdwHafdct+vx0uqbh7NFvhl9VhbWJI7DecgJrPBlFxdFpmoBCQAznZlLd4eopNIgpYduHfE5a
dgpeU3P3LP+NSrXRia8Kxt1l2UytzsShoq3MoPrlmtypZZd1QJbtviphVhuhOWuuIczgwdlD+3pu
1RCkNOLL4TQCY4lq6aXRKg/HZayfJLoksYoTnJksf5bcbk1h/+YMste7LHumEp1X3VIlTCVaJdy3
hUtvs+8v9v1KBeRlULsNN+vR9DKaxDL3h835YbV4rJweb6fH8wlqKlmLWVvX67Bhnm9hsIPvN+yp
MDjPB9VHKEE5kXU/8YgoNFOFSiq71vWadnScOugq9563R1jP2yMc2rKe4Xv2EAZ1ijLWnUNZBdqx
120sQnNey9rV0pkvUGjA7bTkOVdpwqk/X/UdLiptOeNPh9jhHRW7jWL38vfk3ow7JuWV8mtlCOSq
mFYmihTtcxElrrl425kuSPTE296WSGbu0CQtPFR1QNReDKI2lxFvituid16HBblhHeTuRLMPOrDm
BGiN3CuYxmZs5qHmMv01/55JbGeds52098ltvCrtKGR8fEG7J0Im3yNDk/fS6gRxkUEMOyqgoFdi
mv/uCva33xEHoFb+QaZwphw2X9QAxqX035Tk6Tm1aGKxWjLTaLVcqsnvybdCK8yDKA3KM5TI8Nbu
9FaUt1ws6gVAwMecoYyiucOaFAr+w+4isKUFIgSSAyNyzUudrN65w4RQm1pDe4pd+b6nIO3eG+fl
NxlwicRs01wN/yt1EbkZdmNc8OaC79E3LjgGsht3Pf3KvOL5Ruv6CWGuNmxEvWO9n1UGi93wdhuu
GsN6Noq4KbPR/BzK1/HpYRU97E7JpH87tKZxv1Drz679ybU/vvSX23710j9pok36caW3Xfd00wyd
UU3pfTlJJlwzODBsRYfZeljaD26GI2X9Rjn0upHtfDDVMuVHM5ZXFIOAy2YcBF+8WAQoOd9QtExs
YM4uuGfjFQG8zm/lUoWbX8uI/MxO4f4/Jewm7wEM9leOqDJBy73ImWB+jT2LIs6e5aSMXmcgV4e3
QAhfBTgR0LnfAk70b6KSfMF6A1p3dOjmlK49xfS9SLyrO6Bxmje7SNXAWg8v1SCYk5iUzE3DbPu8
UzP5TpZEGEXTu3vR6SGh3e8D5cUU0LyuIXBV2lDXsDzGWjPeRsG5+LbqdUw6pDzE6Vo/62Cd4u5l
3ivve2u9qcZDofFQyWyGdkTUw8l+NC+N9lPmmNFlymE12hMI5Eb6in7HrC2/Nv+ETf5PF3q+TTZS
CWOi03O+zE7az1J+LZdaL1iEjuRr8kuzBm9j/qbs1Jydczhm5mcKqrAKIsJpSg/uedxVExMxDVY0
3kIB6h2ESInRB4EcKJDzQYQq0bMIwDwJKaECt3ztY8v6eJ+wQEupOuRhdDRTH22RSedDFN0M2XnK
pN0DfyxtHkrmaJf7NyZ2E67MIvUniwLBD6vEsRysEvi3NrOYn6e5G8KWtVN5/SnrBcLPpDcvCD5H
q/qwdh5N5La6wsLRk4EWoehoBpEmr3FDBPWmqMH65MJZY4NUTS2a7rsQHHjpzvYpvkftww91xwOn
zTngF+/pYEj1PkqfxQpXruNjoIQHZeamuf/A4pCf+nTdu/jJmpH/Vb9tn5V/Aur9tU1zB8vKXaFx
d33J3ojU6DrFdJ50c5SlhFQ3OpokdVJcdbFApECwjDrnD9GGpAImkx5LtFEPlLigw6pXPnZ6oKc/
Y34dkLUX2rTa+HFefDxtHwvjoEkrFx+m5dFshijZvP18wJnYHYhwks0srKPWUL6Wkn0+NtGsVEjH
wLgTukqZpdZ8vk5lBswwfA/CrbJIaoVWdcuaGJZ2h3WJktqvfef82z8co2RSSMiQbsaAocgorORr
w6iqSsprtWtvF+3Zrl1QZ9+1Dd3T75iku8f6d1WkGq7ccH4ZaajMlw+7/Cy9RNRAj7vocX9KPrxy
pT1wDeWIPBlSj1sX2/HPqnHK3tskrBXlp/3BIy+GLiRZgXiRA68dZ22HyYmXqB66N4vk8vsWhZc/
KyQV7JtCUjLDKkpa1+YHO+o2iRYPlcXDYTVavt47OLVbsnaiR8kySsrjsLa/Z49sswtc2lXOpVX+
Po+ieJgtR+OLZuXQpL/ieLAuDcZRvx5JYvsXQE4elJgarKtDU8k6NTNoR0ygDZWLF2ZNhrCIG4yG
CBteXYJrDR2Awx2mWsGE4HX8KVb95abHm3gBZIgeue6RZNIJZhhk/C74Jd1oaju73jrGG+gvNfGM
aI4GtCgXhZQmH59dPDdS8dDdpSozBAhuOvYq/16gGX3lrro7pyY/r6Z2pGzdJzLLMUEagVZrUhyt
dfoFMgms5scVeg8uTAFYuNREeLr2o3O4JMXl6Loc3bQ/42F1PNgbDDYRQhAOtcylZI8ZD8r7wWU2
OBvRVOiZ1Hk80cKl10tgEJwlPZz+xL2PBwH8FiN4EK2Ch6jKwToGqNL2u/GSF5Jd6PqVlHdm3e2s
a0zkfNpbbHvXqHeKeoddv3DFK+0X4/720jL/0niPBVYMGWvgDO6vMqvO+hoWyOB4ZwpExzDWKiH+
jgKdjLPZYNNFMYUtCJMaL7QeLK31dFVPDWvkxOZnzQyki9t1RdDTHzP0+GflK0vctXM0W0I7K7eH
ThSSPNrOF4Iop+GkTd4dHKqMrqxxVVJ2/AAOPM/8aCNJW5n92QE2KNOLNx6OxMVj3LwgHSqcmiyP
x2Tk4CHRX7Q+6Ck68YT5uLPxWidsVp3o0ikQm3Ahc1z1LufuuvAHNTKddKFGlhpaM+d3WgBmglBV
7kbt4UTRreR+55WbfMfSWL+t34Al2FP/mcGXyn6ktlrTxNZ6TXs9dyNGvriVDjmeYfHsL2pitE5D
9VLhaTTNnph077ZLNvpghp8NvUl+3RubMSEiyJzJRAuarKAnK/YryPFAg7qV7JDbVswpvR6g2MX0
vtmghDhRG2wFn7QjRA/DqeZlXtguUzV9TJyhp2GBuprKHpO83j0CCQt6CVkP3YNhycvuVMWq3Kni
k286l2lYuuKYsnYm+Upae97sDeptTdfw962C2qDmyYT0OMxYW6hZ8EtfWjXVNDKTcmsSt8a1VmTX
lM4tjNBMrovktg2rejLMDl6MHyL8uYvCqvwShG4IonpxtbeayqT6YRZffzINNLtjVbu1v6327gPE
psrbmDGG/oqNwwiuho6YsVxx2/oXWDM93QNr3bUzyUAuK9Ak4oybtjZvZzPb/tPhKaggOd+c6bfe
dNHH1qI957+SbbS3bdj4tpqdEEy54u4yEhZpDIECSwZVSO/mHuXQKGlesHDfkqoc+Zl+0Q5xXbUt
8jbrKuExCF5QdW3Hfka+eGZJA3eaw3oMGOy71vYMHNWxNmu9h9bil9no0Fy8a/njdQcNVHPrZuZl
7NKFM5VEnK0xAEWOcJhERHCePAJMi5/BTR5Ll3RbSLFr7J3MvjVNUTgv9Wmp1QqHgiXbVqvw6od1
Z9UuP0pDcEH89ZQZurzrRPNO4RImM5dl7bvOlciLYayUnuppnTGHcz1rUa4YpTYG8g6wn904AfvZ
6DeMMTXkRu3FLQl9/Ftyhoh8j/2PW37eGbc+Fxn2NmEg6+bX7NAqzAYmER82/cKpF5/C3FAzjDcx
my3MS3WlL5wwW5/6ns/SE6YCanluWuXrRdkg7fSATcd91tmV0gZMajXdfHgON8a2uEYINXGOm7gE
4gRmmHFOh2GtMKzdRtXDMKGaQbZTEwesMUxES1lM32iCXAh27z7d66NjInM27dPR5XHHWhBoGC2A
hjtso6qlMAlMFL+Ie5iBnGu7vVTiUUqYtDO1BkEWXevM2WFTy5KYwUQC1Tm/HcOrYlOGlYmfvJLn
pSFPxDy5fb4+71ceYx/m2HzlAfjMjaTrqtarvd5dLLo2Cs7sxePligzWP15Ng+rP4v7y2p/Ke54m
yfTi9EnWixCCZKid5gzmA4B9Wtb90yrheP7Ot8vT2lxZ+V93ZWjnOsCZ7tvl3KY669guwZluJAC1
Nqu5j4PD99v9UuCk7Nqz78/4RAXMPjCnYhoVA99A/XX826TNKpuDx2OwDmgDqyJ2YX10prtmn2Ef
UpAA4B2QgDiHxCz3vdOtl91682P/CgUPwlXuTwv9+aEbqEPR4o872uYLjONio4FGUAfOkgChYeGu
5bbxumr822pDxdxi5nea1DwiLKqc8PummOKffBiFx2fBAyEUcbdO2p7rKS4hmMtzXWAqixMCJASK
Mdh5C0kLrObyY11oIifc2FjzwxxB49pp4GUYQbbDEU89i6A/f57F0ao5kB1G/WnDBJHe9dqbH/oN
1dHPxzdMG6Pn5klcSQ5g0VKRnwWx7FujmGQ5SMXh9/P4o+5xEB9OeMqTQfw1M2YXdqRirvbxh//g
aLXKr6526cmc81ri/EUxAnh4ETjd3v3MvWuvKvfha6AC7hJpVBl8APcw3BGGwZ4lWbDD+QOmcAOH
ePNR1VFVjFz7KG0/s68DvXjE3I6DkiQVn2L7dlX2RJ7LD/zxpf3yjPHA4pJrsF2H8zH8jtrIQwYT
lVSe9rueN18wQeAV7cL94GawzjbnnmfQL5HHBSwDV/7pm4O1ovN0Te9sm0xW4a7REEIMqD9dSfn/
l3shqhBSeKznHkRqY/UnnXl7MamxJITF4qMY7pRtsnecBDyEQTmMuvnl8gbEKuhLYAIxq6VS1RRr
aS+fCDMTSk+QA8Hnr5XyLXrCP7l/KeiALx2vH9xYnvzN4ilJKl+nWQBZWP9YFraOf/uG91x/pUNC
6BC5OvL3CdDMrhr2b7cN3BqimevlUtiPikGxytyaJvWHA7FPzgczl/sY6CkBETb3LFcDImzXDeOc
BePTS3+36a9UPFRU27Nf23xifYH1cUbrZUZHQOBc/8KGMia1XbJVD2Y/HmU0nG93978d6C5+p+Eu
wouWmw6SUr0zV7qsd3aqcWpAARZR67yIqhlk1ZsRKhf9I2Xssj9DFTz2dzSb/ZcaVyWa926UFUeV
8Sgej1bbh8Pz7llEwyVt/4sV2MKast0vepuija53MAmBI6cYwpkiq8vyTzhTkVY+3M4q/+lMC4mm
HgcgLZF05laD6aldvyTEqgR8JC+J1ZBxkovLrzAL349fs5nyQRgEO8fhFGUfUxaFde5S2Bl9M/sf
rs50uU2t29pXpCp60F96hBo3iZP4D5XYkWiEQKLn6s+zwG++XV/VOj55vfd2ZAkWa845xjO8iga2
k7zdKWc4wmMVplhEHnFxk8Ld1G5Jn7t3W8l9bFwNAdzGZZB/A24LXy7etPFGBkJmt8geMbeku5Qz
erq7p7th2nEAIoB4/kOXY+6OG/2QFUfzTtIF4SiHoRcqqQei8HEvj8gu4z6JDVjwiJvQANVfki/0
XkgxVQLPKTUGhDs+fY3gZQJKhbRete2Nd/mrn3h6UBVhX3hwaLQisBtQ8uWdvjCC2g/ubR5FfNjc
91ztXIiM1UmBL23eGcERZAlo1rLxjb/U6G7a2S3swen2H9MLfJjxBOoj+f1vD+KEP97FCZ9buxA4
KJCV2H9kbyDS10XlN9KEQZWUewMkw0/jRSZhnO8Sbb2sq4YeWjBw9U+lS5jdIFJGay/2R/mTXfCO
LhJ2MbsjuPN37kt23YyqgIDxUZwJ8n155rfiV2JBZ0P4x6IsZDj2uqJR2Nw6Z90iszMgFjhJfIsn
W29STyCRgHgETOjxoZYndKXwV0hu1MXtDhir/6D6kTPxqBMVaerz3xm3Dz7JEwwvRvqvHBCs70Du
R0APfqmJYpVSFcgaZxViOjmu8GynNOVZBPeNWtLQ4/njjvRw1/sDQxx2BA4+0LrARwGHYmt8/ASV
x7ONZV5cnm0sCtf5Qz/hvxhJRtOQdDmFdNigiRS8mbUEnhgCwUi8xRNZkISZoC+wyRCwXUA8yTsG
GqAh/MUNz2MUxvsUVsYbA7ZlI2AX5X3kuoDpt76PqCd5H7FvYPXAvMEZ5IqpzLmT7DSjlReF8oAK
ajkAC3QMGvoe66V/J6hE9zUaPx85+tj5NMwnaT5p88maT2Zy0pJjMbrGriIFiLwT1EKtqFh0xf2p
iY6jYHePy2of6DODoopbON3Pd/4/0oi3GcmTEd9nrnQfjb/GGzHzVEcoL46tnDlLDuw6wnsnl2M9
I598Z9EQat3iT1HRcxG4ZbbGgW4RmbOAa1518pz/Qp9URs9UPQ7dXIMlQbypn9FNhNDSUCwL1haQ
LAgGeTgu9xMPUTbPfxSi1AyLPCpz7DhRbkVXsokIIAzZHRM2otlLWrEQneuWy9JQWtj0errPkb4e
kZheizINjUfuM/zWBr9E4HrFhhnc5qAzAjMNmzqsMFXi5LHsx/f+TsKpn/BbL8vofa0XdsrHsrBT
3hThqGTlip+S4NHaybFpuBV2+riDRSmjnUS018Qys2wm2n+Q46qty3t3n90tymqO94h8l8U/4oQP
eJTjvcxbeOB2Hhnb0XxvHIO2K1PpFPmpV8ieBLPz14QgsvdujC649YEl5wLpCJGRrxMk2Bxom9dw
kuB2EikJt5GzdzBPYo2TaGFcU3JNgkmys1fx5QFoRzQx/vUxmtbWN2HeuYp2yvJTqx23vK65tpWE
CJdYSeKi+epVgSD8tNSoJbL9FhU3QpnDe/yciqc8AXWpr+CX0QK+8ou0psdvwaaoHdXsiUtp84ks
2ZrEMnjkLhtkA1+B6Mb6XIAfB7H31TY3l0xR4h1N+p9UEoy+rj4aubzxoQ+P+FUbn3Fhs5fPGAlR
USChqG/elAp4DhIK9BP/0Dm4CFmMAi+/NgE5RlYKL1Ssh+VaisslxWpgX3AFcdjDHransa4rCHHc
+oWBl4rgorc5/f5SNNEXXZe2dEdpjdIXnZYkmaEV3dG1NUp3NPlBoFkdbSvnThYGo1YMwKKpvcuS
aGqjYRsmbZjQXchcREoYKnhPkJdI7pVnC8AOyy4+rSYyLOLScciE+jW8J0FK2ngVYHlk+ia3GLJs
bgnQbkPwXdrjrcBYUXIi/kSxAfLzf6oQfrYl0aYlN8W7jl6pegXikC2xWNSVPkaNm+mbqi8lvgqW
AnAJBmSG1/7jfWOAMnLkwlU2jsJmXXyJ2ZG0q4yOJChLYq2t0PavFN8K99IfG+Nw04+P4jjhk9CO
aYExwu2AU5A/J6pklkljzPLZbibZe0UAr3FDxWTmcCu267rzGLT5eXJxnIuj1h0LnhSk77Q2iNih
90Fro/SjaOMWvWz9xBLLYmRu+ZolWLFG5ao5O1rMAfZ6AN2HDn52Z81ln6PS1rlFWwrtOpjs16Jm
M8IGuM9m3sf9SMaYtX9Y+4npSjw1TtbGN8MpAbR3UP9B8xHb5CFhZTG0olVPaMziNjGfp49V1YWL
Z3NgcssUS9vaChSsdkmOqtxA1oJcQjbcYhURwTdMO1m4Noxvxlv7mRi29nur4c9GxejIilicpDhD
XfBEFeIMxUmKM5RBn10Xx6iW4eff+/uNywdhj+6af8rnDYzheaebFITx3MZdEU9K/GhjNNqVkxEx
TyAwruJNaG3CrYqqmCz7EHXy5gWRIyNRFjOh0jFEWLt9swQtHq1khsnhL6W6TGBMfG3jrIhH2akq
tAZiyPRPOGltsBY4Un/Ipz1jmK2YxMRqEucNdjdnI85gA1ta7ukI6/lMtC+DLR5b5D+Y2JgsNb/m
l3bBzsAmoMP7H6MKqAi0CKscYVw6VhU9KJBmBNsIPAxAkK6m2HwbnmhswePpEXW93i2BxMDLBpWj
qp+RijGjLRE2+SCQaJMx8mLaxQgaND2fyAUJJcX+pxKlf4T+qXBqGieUqSRLqH6FpCrxU45FgaJh
DQtbXPt1qGuhrIXTYhXtq0gaokcV1WCPteiOIHWI6Nl9U+H2t7SWQuUamop9/TRunoq3GnvhcYsF
68Yr9CT2MW5oesS/B4sjTCzR3C530zWSt+FQhhf6mog5oTsyuLyHxihsTdUOLZPqSgx3XurPFh8P
Jb4BMxJJ3ouWOeM2TLuwK0O9CWqTkPRQYTr47S55becNFS07HjV244yvdWerTEY4io+il0kXc21k
auNXI5Mu5n8bmeYfTn90gEGQc4283xie1C5OOsXTBuLk7Olvx1W3xHUkQ5R5uVDtQgmm6iFo0mfh
M7jX2Ll9buz7d8DWXz+fXimRj9jq6rAYQxTLXOJc3g+A4PNO4sLmGmzjto3rB41ahz/3DIdwsBRP
WfG04cFWHMsh0vqDqh+mHtHhQTL3eeZbiLJ4lQxqRUhLmoiR/wohwk7FEklvnHWQo4HT+YEDPP8T
pZXQ7V/+osdZJfrZonQr+shIQukX3CxEctITKjNkvQxJ0aMN3HEXHMDsUnmwZYvKhcEDRTHTV0Q+
DGA1hGv/Ex/QutV+XdEOL24UppSYM5hSYkjhBkC2ph752Ti2HgCJVKHE/ZcUl57Vd/M7il30wIw1
f6J31A+CObKoehFDrNomaPlIIlE16c9ES85kAdO9I7WYjUr7yivEiwOw47YsvDiPjYfFIfVamIVu
+qKDoLB5644V2S8w6sNUCvEUgk0gzwc5KIr1e1SVDgEDoN/aIhoskcmHoCRrwybhrAAhnYNMrKq7
BEVv6QxCccZPgw6RKmJ16FQUIeyplSDrya8K0irA31+mwcPwpRlUuH0RD1apFGrIx8VP0UFSilb0
LLwHwY2Wy3NvhHQpiecez9Q+2P7lOTheverh9e8ykLmDxTgZuiNX7U8e3Yw0eXQz1WSkyWCTqeY6
2GSkiWCSxWSwX1aF4oUq1K0K2p2ngYqxcWSHSMJEFTG0ZNAyoW/ruEWDJMRu/5RuSFvJboC2wyME
SQIPj1Way6fAQuDB1FjCdcVDBRUeJr9JnHzA7imTD6yPww/RCxx+wG4UpdMSrXPmj3gINsAO6+M0
Hx/10cDAx/rg4+KDYm6+CqqsTryn5o2WW0BKAyGslzTI0uBmoML3p5lzFcQKxsKw+SVyG6z4qjFf
2OVKZC5sfhM2phHJ2U5CW9LFEiy89ivJ2lzCrPHsIjg0XtlVDSTQisjbsF67n0y+kSDydc05x73L
ghNx7s+oZVepLFPtVS1rTiIuOyH+ksiV1ss47C8e1aL1ZlBlPl8458FHBGuB2Iv1L6KS0x3nOgNy
hCUiKufRZcItjnYknB2RCvEowN+sicCe6soF6OTn6df6rOklQTjjaQP2x4DbbTqIDQVDZ/30tDuu
Q7LbITKhadD6mFD4uiae2753IT8ZQ1UEOAihOWqg6gPfL5qkj4wGvF33H/Pxg7p7CNo6eJh+R70t
MuJ4Kq2vQnm9WUfkMYi4TeIPlqQPpBJMT3QYiJNg3RgbgbuBdZPewcH7Ct9phaKeJYQU5y0jFZR0
yYHcUZTfXDhQADibLkYTfCMdj1ePhawbLgduE1SL2/+ICHi7cx46OIFJcl3eaGuI+buqlo9/hySj
2OyqZbVVrDAmZmLl1DBHOuIDd+NVRMTK111FnJMUpXLE2VUvSJXlz2HThuY1RFoH/o2ceQkXjhNc
aEfic+Z9KOPxGZn1+JzVhyaTYLghO+ExzOIxzMEgIhKQRzELra7uIULBM4FHjIXJKeMQ99u8gy4V
Hy/qJ44GbIoJpnyHTDScr7fxhZBT/m/7+wmLBZam9AefdfoDfwAarmITbLLwDuBrEZFiPgDPiIcP
gZj6Mi7yEAwFaENYCF3ZdrVv/OfIXVE7c6mgeA0wnEo2Bwh0YiRH6S84fdP2aHwybuPl8sq1TwwU
677Nps1LxIkrN091KH0S66CEi8p5fGl5fQLxdQtnpQSxJhRurVCh1AsdsIDcQXv7fJcRvADa2IpU
ReUb6mjpFZ3KYg+ZTkihFlKVTvcDEPcOXZTyunnjpzS/eLGoTjkE4YQgDJHYcg5BeIgXUtrtXA6v
Oj+MNGr4VON795OopPwNS/USayis7BuqjqBjJmYx8hJ4zYxobpHVwg7A7c8SiCgim+tny/ieUjM+
3d2neYE+HBb0AHotbiyo9UhsdKrcPYYtrCo8hTfPWgFNmdbcw+MOug7vmJVp52JnipCHA/tEmw4L
gSMjj9mGN6bliawetU/CGJlmzi/wEPA8k4aH51kiI1yClCHMLTwElVflFdPg+qbwYjkpwo15TsYn
6bX8aX27QPM0gVYI16bm8oUjJJG9LRO076BIYXLBFUVnjb0fPMYCSODHYQ5oPqRX7hJA6HscOcor
9/QarDcwOnhdUIRJyG/8grh71bFLr3diTFeE45JAuLrxDCEuI7KvB4CMtPs/j2uqYx4TxUNsraUA
AFB3wDlQXjWsPtUWDVuooAQnkU14Z9SD+R0VG/cUcjZ4j1wpfMJiTx6xcfmoEfl8MOI9PIwtNW5N
REhXYZ1gIRNXZLEGvz5bzQ65ImJTsvfG+Sv7UILlsmQf6swHGxHlR/xhjt2jdMvI2IonFlv5utjK
kSn9dzf//4gD1UIcyEdXP7Ohw/6BdrtmDq+029pySRtmUasTNrnu5kh+5N8oUkAYwBfJxGpUd8vG
37gWMiCGIr2rSBStrrRxd8QnZggqhGTERv+G5npxQeRzkM6BmopekDmE+hCqQ9heohmKB4SXS1RW
UX6JUvS97o1HxgUIU4h8Ql8UFCrKa7wg5FUAL5Oxi6Nt2PF24oX+YTcwgafQzNgLA6/dddl++51r
hSsHJ7fpmO+XaNzhxFxhmItNaKgPTNpNRtAcRxgLWb/F9Qr/E4YnTxLxPOlji7ZYLFc7vBWjGiH/
7DD7XlDFEWUBTJiIJUENgDXUmYCffBy1Ku53ELWM8F5wb7F7EUHMM4oQrc3ftoxlom3RgZfMSQj7
SbwP9R1hfUKSZHj9kyGYES+JRGcMos6UvnEElnAvIPgGHkDRtt6EK21SKAJ1jBJ5/rzwRNbtkW2N
aMhA2Hc3d+440IkVUnsKTuFMhrcrmQGaXSQEQDWQ2QVblDrv7BDS6a8OGFeCIyB+CQiZIDnRtfN1
eBqeIJmw2ZOtxbiZKf9WPFC5C1Fc7GpUU8hyeQsgpXbSmb1dTtInBIrYACDd4+v6GJ/5e3lgEJKG
b4GpxyCoojMyl9bHbQJDp3nSPexygWT9XaSNCxL2FueYD/jZHbEGGFKC9suQQJQV75vEdAEELO+v
8e0p79+aDd1ckgKQ31ONC5gUDF2MH/zF1zJKf2BgAF4qbDQNyiufR9fEqC/AVZH/wMi8+Y3KFWkG
F0HzK9H+PLq3irixzhef2LATYWjseZvfq9GXIiARPwKFPw8YOA48N5744LVvWufdcFfj+bsQaPmE
LcDYA5iFcb38e/j7eGbyNEXFPL4sv6z0WZm/OShdgZYgZUFTzXALwipGUHeku34iLPv8T/DBHYBn
kDsAECNwiCTEVifQs2h/jTsbH3FtT9jYni8MF174yPiU2B/xuJAsdcZAkJ8l6wT8BT0texT3Dmct
eKk6VuI87HAjIrHtvjfkoQijwWotBPhoisBiTpubO+R4m/A+wbSlxY4CgFkBIComEP/D2LAVVj/T
2ycvFZQFsaWsnn+XUJ3Ch3eGgtN6/OQwjn7zotjJ6z8B8uo3w9cFoEAgDBdAgXRFJesgLEDuW4gH
ptbsTPoLjMlF3nL3c77F/Bg2Tr4i5cxx7CYHMrRGkd/4OLOXkxt4J+vm2EKG8KrREWWwKXIrhZf8
jqYYtndQHUpGZKjPbnYFG2JZxeCx6MJUd5xDIoWPCL5yCkrNLunb5K6uH5iHzfpByd1emNstEjjI
F11ySNcSd7MFsovfW0VuCw0luP3BkGp85uNHicfK17nEaNtXfoNrFWENUyi6B6nfkNJnetn3YaEn
wFBYp2kM1GjjsB2sbRyeyfRwuM1ZHK0/pl/4rC7ENC0XPj2WklvXh8qrE+upiQMFoiHub/o9nIlQ
dfPMx/dFqh5zZMrI5ZzefHASp4i646uGd4oOV38H84iGnDuIKxUSETa5ndSJPbDrCPMUGF3OmNae
4xXoeCWaXzANzEdJUBtIIVxZT5TW+LQ65fX6B8rb10v/Q+Bn+gfuLeooFndYHcAahqPAq4Jpyw3B
KeyJ/yBbwt0p8rVPQ9xAl6UqV9SlN0W5iAaAj46bZX5uPpBRwfIBcNR9wJRFWo5uk9hjF9cCbxn5
XfTeBKAFJ84CaMqsEwU8ngJOa9PoE1yOU8kqT9OJ8uVxo7kKpS6A3puB43uE+UxDKNzv+Qa0Rx4m
yD7PWHcq1FUyVeh6v3Lau6q9fT3DQOWlUNNwESPtotbANIpLd/rgcMDFDNel3HP3FSZRYrj1KSiA
uxC+KwJMTbzsTNAWiT4Fa4ornA4B/XvIZEze6dZfGcp/ITyAd+Dcp2rbBpAXmwY3MU4tYhmjseDP
wiFaHylGBwJhrzvYLnkj/jxsowmkfRsVbXTZhsU2nNoQeGZCHQ9fERenSqaJwLqk7Ev4j4URB01j
NGY7dd41Fs9IJCwxwn3C44hxV5iJo2PxtgaRFuhDmRbhk1ytkuOWgoI+la8MfpH4WSOskkyLOCTo
ywmhrMPHCAnGs34plS9ViGh8WCL0kBR8jKZgiZgvGAuJzVxk9klUVJQIX9q81fRyXxwvtSpML6RL
Xi4hBstNHRg8aTs/kl8CfsAfiYZ5d+zj0dg99MP9AtOPCbYN4cxihCqTWCMWdx9DbRhh2i8dlfCW
e0ewwu4cjidxIwb6H7U8zDDTgHFghWLaHRLeCbnsusDLUlCSquj7mqro+94qDE0LtKwKN7eQhu9o
Rxm9yiHil5DIPqG7Mdgv0UuEtjC6a0e9PTb58dIfNsUBorxy23NS2IDLYXBE8RISSr1Rvwpe8CPU
vFQPi/2P5hQ3M5u84MF/wIg605DVbJvnAif1TJTeq+A+xcGBrAhjrx2s3+F/iu/QdF9gzVy6vcyF
Qhs01E6jw7NjPeJy/Q4f+AkTQsQ9hXMujWFAexxzYFvu8VxS/QCJxmSK+466iHMBh/X7h1mcq5+Q
hdsdNyvbDXcnC9elOHWfS/q2VAPvP3hycfPV6EoWbwMoR7wNPJKo1rXTHkMme1YiXjj02QdYDEi9
zR4i2c1uXOV0eUT4HA2To3MomcKjTDcOqxy55DzfgIMZXNIQ3Ikbrc/8xTgLcJTgilmNMTTrMETe
3m4jVQqPxkIgT1fqF+GMAFevv6WfefUX98Stiusqxj1BGDDlup2f5ipMLmJxlT70AHfWTQ8AFRpj
kOuCLA4UD48EFl5AVTSjFwcUF9V6XQ0LXfwGTGihi6+Aceyr+D847i0FDgEAyXKqm6dwhAcES4ht
uhD1JOnFVfb9rjrp5UBF2XrMu1479KOveDNZvM3sVSz+IZ/dv0BxVf/5OBtIzK7O/oca7GHZP6Lt
O8EPztr5B0hC5x+tKqJTyh92VipQxv5LM2pNC9ge6jM+I3BpWDqBB+AAyom1cAmALeYjj3emjXp1
rDirVCcJW3xyvCHE0QlsQsJGYASSosYn3t3CgFJ8owc3LMEdADc0cjya6M6Tc3OwmLQLCx07mMkz
fxvRkLJe4SMX6Hao3sRJgB4Nf+W2OprbY5ocxd+UHLccZQKwwkBLV9PGoPCT9vf92vOj7TczpV+W
wCEpO8glIx/qSDkQg/yAfJZsdld1d1N3BDunJVdTpGzF3jlmDsDBCzhxGHUu7sYWU2ODTdIdqKO2
AtSmbgWoTVoobTXZq/QrC3dbCL6Vk9POlzhUuPcN3/XYR1nzQPVDCrHXD96giFXd7BSFDr5B4e+4
371//o6cAwt6x8Xfsem//B0mAKunyysZjw1UoUoEPDJGZ5WZz0h9zXYc2ObY7EyPeMc5tzHJJ456
228lyPPxpdphCoBkRR4nuhakk9qB6Lv6o+fVh4Njzruesz01+V3YMXkKGMwJzUPXH1X9ODLAhAIC
XbmKmgoXUdQzpxmimm8O0XWI8iFKmRjcImb4+V/pFo0I4zfknNjWS9Uy5PBnRmSdz6j7xvzf9FjM
7JnVZ3DBc2+V3+QbW4RR9RQtdHwWreIqSRTSl+EZIXkjQiU3CT1scIogoEKLBmAWpY9oRr2L3o68
K2YfHDsnX3n45ZuFhY4gGfhc3Rw+TMqLcH5EP9WPaRujAeaHQtsUrBWHfCBMpRgQ39FNIqRZM/b0
UdhGSE9EU4ukHiENCp9EhCyhLnyzviNynLcif41MuBTow+gRr8O6EwA8ibUGKqWpUDSb7A+Jq1MJ
LguNrKwhkEWrxFE69cDWqJbT7RMu2ca/lH5WIsf2x7du3+neYxZI4g4aWOvJN7HUZdEzZ12oYJYr
tmKaLWcQGb6YbmnNuTsoUQJdA1X08IdXTKd079fW/dq9N2rX+nM/XXjqDL619fnstUcgF9iGg8II
1Cm4gFZOIZ2ERhVq5JaloVSFGc9JnAM2ko8t05llnsxIeUO+yzKyriCchgUQLKxjiE+jliF55VuL
9GH7OVOdEZlowZhCXkeT7VT+6HFIYqairUy20UPkgqH+ml7MDMUq6ULkg313zX3NdPjF3KNMNdSA
iLwCsHvq3AxUL/bgkEtEGOL0Qgab8R0R4hTE6DM0sA2dhwIEyRQy2R8tHeqM/Nkd4ZYd9EtXfzXe
662NYBKhN3lR9RBTBOYYITyBkOO8vkjPsWz7lJgcOR/0GOEgiIgN5B+AtEggWevP8uedcyfqVgoy
Q+zrPPio2DihU8/963cpr5N14n/BusSMT0EID/1MvcYhtFywlQw8EHn8c79V7LkPHyDoTJLeI+oJ
DsWWxJUDtk7fbW87qgIAV/PLhQHaksbB0yUTiSIwEujAQaxhrT29tQHJMxiaSF0GPE4uEQUlpeAK
jedkSxedcozKUOZh3Aj/4eBD2ZxIg2j3+C9VzOiXA95CPIkYcfHa0SkH4rAkqOOyIHZzidPg1bDo
Jzf2+EINT5Upuqrfi/R7esYa+q8UxQbB33+ZhDeUQwqHEh6B11wkuAChwSlM4cN5HGiL6CkuUHqe
gbRURUgAcNcLdhwtALZBf4AanTqeMp0B4FWNOqz8Csb/ABgFXRQ+F+CUSGW5FHIyRugA91CdEEm/
wz9YAhjEYQuFwpkWkzjOf715dEPpikYLdxUOw/pJ8QjmwMEnRUHMmYMxO23FRZ+Da5HF0V/HzZjv
UELwnCXigx+z+a5NT/wes3AaiGKE3xgeLL/0lIjTDeMEplv3Q4emvhAlLMSlHLwhnEOYhwViFKys
YgFdGoUOQSE4nnQwFdmkYKVBxq0uYXkJVQ0HtKhaaVNtTB+WC4dn3h7jGz3bK20UxFGAQaD9Gt+T
kGYyPvHhnVkD508gQ7wpT70UKK8031i04zbfabyKoyNAVxp3FJ5X0hlFWwAcq8jBFlMZAS8Y8r2m
fJELuFLyI8MUADksih5andBxwKqqcE8oy8UDe7pAQ4OT7CsXCFj+VvfL2ZdhDc2+2tDGQbXswxcL
6M1fvtAL6ru8fap+Po0EbOS4rP128B+Df1F9detLRcAa2MUkwEZ00zBf+BKSNMO5vj62flkQRE1F
FORbnyWAgmxhOZ4W4fbV+TNbW4Yh0JXyo9keb0zDc3cagwk88E04vI3IeLo2hKTE3QBwjnGGqe+U
DRVAxHEUBkcu6mIEGkTCMEehVGVixtbBWQzmB9fcWuRSpje0kAVyQ7O3BxRQpffRTiHefH0id57T
iTgy/2gScXr3njKi6UX6Clzbf8c+ik1G1IA3eNtvBlKTfb3co327B3/G1YxMYpkR8p7jl04oyp2Z
+wtNnbrHNK2oe+axWiHmsSWS5J9FD6w+7tWdQaF5dx7HLdfx7Bmtp/V28Ysj0ob/xSy6jbLcPuqM
R3P79xoGVX1wi1ONr4UE9QqucMjAnDbpVJUED8h2YB7o5HI/YG9nk7EuVNzQ7J09/wyDL4veOlNQ
LP/zDsztdOSqYkq3xdzmVIxbGIERGIpUfuNsGUFjrAUfWqOncpNOLEkXy88XhU8OdHTjKgVFjVgt
pzHuKpGY4paYdDexvonLel8FUfeWKLtu5ofzWp0DTnJvXTPRWHTbz+CEDWLLwgouBLEGSrDZBpIS
tL1AtbVp0KdQcAStbVuKRVcGrGW/eyRRpkQ6ShTJ89+RK7UM9lp/wmea+N01mOZgBbc1gNv00OqE
LKTwTlt0ZLkQzyS1bxXBlidzEeiPICGy4BHAcUuNoEvDDjQryXJuVzyh5CgXJUeSPxkAJLWTrJ2U
9jS1p0o7ZtTL+sHqwG1A0cVcJFD+cPzZGGBCPtKv3pOKKgBV9PhCJ/otAdz3fXxhGsNOyJJeUz3O
z2K2tsC8KL9o5xf765m+CIQeeqTMcuihoLziPEwjRzBrCgRqw8cgu7kp8nOwf9PYo4M4l14R7aWP
ivMSeXl7Q0SjmBjn5B0T1ZEhCwUOsVeMca8OT71x5py+m4tdquwum11GvebZN/4jMRlfBylMxhmk
sMHg917H4oxqGYszqgXdzGkLox6i5FqYvbfJ8Xo/crVzoioux0HbPzKAAzHz/CyNAZg8YCU5s7qT
1V1b7mb5KzQwKcmIso0kKFWkFbhnTUxznBxUf0DYawS7Gw3dOtSQOFXAqLmsmSU7P3g3rmfqcRA7
1MyGwLUxObq4+2VfBe4t6rB37bRq5mgrrUcAnWMJFjRKsauPwZ2pEVJPpA4ruRqdJ7soE6nZoXal
0qHModYyNqBvBNyw63b1NdQow3dXGSJLlLU0A6OMJlFiA3DqbaSSIMaQSs6tkEpOhjep3qByp7AL
+iPyrQYSSiAZATn1qmYzjzScAg9CDSQ8prpRHoBmgukhToryFFh60Gr2FMLprRSvVDzqmgcsUUWs
TY7e37Zete0uP9NhRmmMcm4L0BlFMkL8XEyyjU9m2fChrJsPxeSivMoA3Rz5hee68Q2N0PwQqWnj
y2ZWOeUEGgDAcKOEWc/TEGoBTfwSpbDT23eaqV0kY2aipbUJoLzCvhLTVEYXjJjZnemlsjvTS0x/
ZKDewX9ytmOD1hdGH3u06EIu3T82ZsaJrPVspge9wwdF16E+46rTRdcPXN9KrWwXXAN4CdDqXv5G
W0MZ4m2zT9uv5yKY57yK7ymFptijkQ8NWHToufoe6sh5N/MwPUC7A9ZHM7zgD6BwltV1ATmULBgG
UKfQqwjqlGtywMA0cwtgkt+j2fn16yZF7PSIhaCpIdxNPYpm6wMdjIQKIj206UFs+uAzfupnxoks
wjNrvCtwQht3U7rsntuolqNNwek9+CGd2MnZAUAXsvjwzEB+DtjpGalKRqjZDHjz88o44igroCVM
lYDwLXA5mjj0E8RtAI6rpRlDDpM7olO9HjX9eEMcNLsyR2axId/rPUrrOKv387S32BUqxsX72ybO
N7EiA1+1XzBwaRQbeBpdajS8mWuNljFpYJXu5fdssVWG5iPcPkKSIgwc1Fi5mOHxPPFMcBC6iNK4
AGVnq0A7QzIDaRqtVxOo0XrV7NWt91hW23rTjZmJfX1aczTulkuUxlZxWdPobhS3bcTqG/f6KyOo
i/RnITw0ZKLZAy0LkzGU0kgbow5B0LyrrvGti7P7frzsi+2+J/TCu1+cuYq0IYLG2aS71cWMEDJL
d2O9g8bZ1ruHJmicrBybM9WJQ6uxbeK6iaHIXWWHIZ2rULLQnteEJs9cFq2oVZZHK2rtRtGHYuU/
LlnM7WCqKJkZ7y9HK3p7XPwNGxRagzmoQD1eGSKj/wGkiISJTb9r1R2DBWLOmJbnFK580jmd7Ssn
78Pt/AMwZc5Zht1/7T7yD1oCD4BaDTEtrcbVTuxzpMTRg89zsaVfrCizIjZ8apyMfdU2ThoH45LR
j3FaVDrcBix2Pu4EFF4k6fSWAwmPwQkjheEX5Q8zBaE3AUl1c2dsiLKYKdDvSs9cbbpIfQPCm72b
BzQDyqluXtCSY/AVb9W6Jgze6GEWESN1lfSEypj3i0qGxftV83n6GyDDC5AJbjJA6/n21ZtuYX7C
jzZ9gMAcq68oEN/g+y8Bj8PT/LKIVniI/nuOMmcT98vE7IF7WFQp2zJkdJLDlPmNWHf9FdIzwB0O
ugthkzlEflYyXDTCMM48gr0HAObVWUcTlCub25MqWqoPz6ZO+WDCTiHDs6Y+qwBGF+LO+khBhs3T
90arke9SxFCztB1n04W2yVd6PojRaNlKHKDFkY2nlBh20LXdoIR38rcSYdMQw6cxm/1EbM3l0OC8
ux/qEigPfN4RGzEHpSa8N6RNhl0j2FpkQZF6lZJ3tbC1wI21IAMyW707E351Pgiq5P39ikhAJBdt
1B29jIuzFc+tkDggmqMANRcWcI526rpjj6P5KFK1SKBoBGcffPBWj0GokSGGwuIBVzGw7B80Msm9
aM8GT2J0D6g8gQMuLVT0Ifz2F14Fmg7txDAWfKw4p7A4pNBNtRaY6vUt/Y0UD/QUxxIWFe/MH6h+
AVAqrozoZPmqLpB+mJXymSboxN4ui70WKpGcHtT0AJWIhIjis6KZiIXc6esY4Rd0EcG2YlFPr4u/
YFWezdiGF14esDyUZyw2c3pGhEJh58DLwSIFADsHXg4WREzi4B0vewJhNim28Xhuf6+kzPGNRE6y
7TFE1ad0dB+/M6waHalDcW/GzRTXddxcQLPtJNhQ3xCNjoZ/g3s7++3F150jn5A6eyzKgQ0HrJuX
VtgkhJ2CkIo7Tkd8xL8rt3/ZZFjwnQsWdIijtVgEApijoy8rxY2qOBrnd0N8xS7BkmqxpvrLMSF3
hBg43DO6sE1YCz6mXvAxWuJKfwh0rpyW/mO6w3swsCVC4dIiFY0xf+6jTKMQizCfP8C+w7yASONu
uq9F+hf4GlaxEQSbFWIDwaa7e1IoH8TLXl55UoiXzWrar1fOy8boUdE0/NEfSjRt9/1ju89uh6Qk
pkYw7Ir+2ENvm90rcxZzl48O7B5JdujtSlgyIHHX9L0gkDtcwM8qB/sJ0JlotmUGJUSoSYQcKBIE
6NDQg1sqOm45h/00nCqhrOmqsNGDewWfhblMQKet5mi/zwgdMGMJE8YlNon96ndUaAYRJHaTeRcH
DwgGGPEpweljSRl2H+f+C41+YaP0BYEKV10gUeFS/23hqEB6XGRBSIJWVVCicD7zm9xX0Z3X/lbx
S0xjrzLpD3BJYbs6E+L9IZKHyNIiA+iGFikain6yF70MHR6Un+thY+5NnkTFt/wOr/qrmU0nm6Wb
Hp1sefkqjMi1VzNAB3DH/G6LGtiu4vnX2idcm4Q5kOWvPiG9wDN9VpgRLL0XjTutFktBSbT4yuSN
nR/wlBkXO0dNA5c2fPQCR7AhIJs+yYidJ3gMNlNJMKoI0VT37Vl6yWX/3vkV+7LhAcwggoNJL1mA
Dt2m8O32sUa/zygH3x8fuLZrgDILlQYkRF8fyjNGcZgBuh2rdJjpNVEcIa4BCsD28TFS1zNQZnvC
iQjTiuZjRlmGr+x4nZm4nBTsk4TZ/E4gAEy0WwEfBTUEqwkxVdBzBuyCuQtk/IoyrQtkf4EJ3KoL
Nl1goV8GaQ3anUODM5CteN13dTzV8XyJ836XJtGfGkTjNsTqYCb0zwKaJPgxQUq45c29ZqTwMSoU
S9acDMUmJweqpd7pXrLYelN75yS7/SdBYWbjlqiGKPkgdEpuZrjYK3BdxCpuXzSoTDHoy0HtxiuS
uCw8bqvNrfzDx4uY9XIPthncP+wL4g3n3Wbhxu3psB6uA8IEB8ck4Bz5VXufZRunpXv9OZ6c1Ju5
IW9oE7zZ8hoFor3fW167LCXzpcyflnW1yG7xc/4dYIalvc2PCRIg+mhEzvyyxDe8tdHLvBD7IV+x
H7aaWF0l7HgNo/A/dxDr9pT6rIsMfYmoBC/HBLN150/eyScujg4aNxrPVNiTWfUHcwJMyvlfC+ED
+BJhV8amzDJECovDe4S7kdXR1/vUn4qWFiZ4b19KRXu8F2ZlPPg4HPmagESFV4MxWMI3a8ufvEe4
RrEJ4yp/rTzz9k16v+K4hvtla+9SMDwz37j9lMCJcFpmnvxubZ/wOyj/D5UlPeMndmoko+K3kLM/
yd+SLs4ealGDghQNnEBG3MYjTejvQPxadBujvaahbO7hnRCb6cmgyafkrw0XahbxrbLZDwBVMbFy
1odtL9KxfILoebpOYkiDddVGJ4qh4eK+JahCPkbuPgkbP4d2MIWONoUF1mI9ronNQlbBjyQPjvCc
8xuWaqhcN0JSbvGVrle+75X9nWnp/dDAl5YOl/q4EgDu9VHj4ej0PPBnxENU48FwC1TKKORLhAMT
8mRFLSqLJhqbaCgiuYl8yiAR4yQ6Pf/H1Zk1uYl0W/QXESEmAa+AGDXU6BpeiBpcCCEhJjH9+rsS
3O6+X0RGhe12u1QSJCfP2Xttw+LcEIyK6PRU1z+dnuL73cCqdgqNOnwnQfDYhAlnvkYskuEKvBxM
Ojk4mZhwAs4OA+p4AG2h0YRWE5p5mBAeJxOSY9ccifguODc4hx/91PAUWP+FJ68xnds8HjGqwqNe
Y2akxmR+HRQlx4IwzaKOcEuSeCYICcK71udx18Y0tbKN3NoXNulOZLFlpUggGTqvmxcpGxwAO48F
1LMASgbJK0MzzyAWoq7I2Rhm1QRCjZaoD4Q6iPW49EhPTRxzFQNqJgYm+W5oiAo5jrt6y9SXOVGb
gTeL/v8y8FZCdS+0TawXmJs3FW2FT/Y3UnBq6nYu1xHfUe6iLKBiR7pwBzVH961KRLukQMSQGlf+
ZfewfjfWQe3uatr+s8GdudxicOfAZ5DsRG+E25+smD9nPonDH51qX4mU6NcFYMLTcOgwRh3YrzsM
h6SkMHBE/ogPfqpCvvKWnm3s6Ss/eW49ddiv7hkKyQdGjS3dJ5QHyPFm5z+mdRzrLCJ/aqhMdGoQ
WpB3IGzrBA4umYMdXkcOnWu/l32CClUj0E6hOa9TEwKhKBoRIcjiQoGpBYGCa0XNbMvuiOnmKeJO
UGDQ9stirguQg9GuRG/dMZLg2AXSLZgk30CQWdInQAmCMMxjB8SdzQ5YlMKdfS69U+lhA6XmwAnK
OmMV3WEyvSJx0OCW75N2X+m79rTPzrvuxJWxSWUATGyvPCMCCi8OMdmevWdkXDq6kuqe+cjY8TNB
jGH+JnYKVIO0B19P0DqrjbarNrL6xWTUHCA4iaFaw6w0fQBVJkN3vXqJ4Yk97OaphVefkGg5zH9h
1mUrn5QlJtRgElT2Fc4RA0w4RChe+Vq7+BpddjZwKkBVMp0nmdM7bDY9fUlKTBT25C+NjN29MWIs
EyXPJzQUKnIgsYAbJIbDo3iBGxwhJ2Ecov/OMQmhkMsWo0oexK2L7F+J3yWKlx4CuV15wAIQxH1e
NCIplNVyz8P+JfyQWCK4zLv+uDPUbUV1f9uujHh51A5prKnR8qhlyDEiBPOgFZSpz6pTHOberfCL
ju0hJ7TODICSVKuA7UOmv4wPbN6Blk3IgsxMp+zKFSFIayv+Ppm4E1GSFoQw0yVY8qwKG+QaDThV
HtoFTsKZq/H8RhaMjD91M/rsCHjeiQrRftMRcbq7DFGAHtTrUMmiyYxqBsTvHZ6t8yabF45ERYyg
cIiSeLCRaecBCzCxSQoTIrMVWtyPx3VoVVFpRqvBud4fOS/OHk9DC4gDLY82/KMWlw1buweiCEoQ
nyJT81h754PsawetzQd8IwnpAiJuZMrMDNCpoUHF4D2gVEUAyp2ocAOeokaO4MYoGAhgaXAobX0L
AtD8mXUia6w8hsUxPGcErwJDjRIjok25bmNDiXUlTtNtXW5bMlE8cspoTbKIEPtD1VQIEfx/EWKo
15cakjKSwlHL74+/cUULAEQrvNHgcGS0PlexGuSSJ/G1gvZOZgJy8pfVQ/6iF576nbIvtgKP077V
Ksil09lh7GPn5GFNvD/iHiBpjOk1yA82JfgQ3FfAfWBgFa/Vpv4ySf7kKE+9BVM8vEfCe4qv66gd
IpgIkhSqCL/jVgJlGJrOvWsh7Q/ZP3iZgqoG3yWLQfaoUgi1Z7yECw2NXu9DTnbeCTOO02PxIBdZ
4DMNTLLvN1SiPKKxj/OOc9iHSguPmOcs13Et4ILyDBfU6RMg40KHUYcJk+kp7EyxgPNA5iHmm7AP
JMFzVu0NOzNX8DHA+17S99P3OSI7nVmtgIylRnQrBWSsKjnUO0oTmwaa/mBtEIASUDzxIeBKh/8G
I0LQIdAQzuXZ1LqsYV7gZApEVyd3eqOcMJEIXN3VwwrzOp6VHvs8zwBqtCvTb8jFlQd+cYJaTJlG
t7TigRoORggRCkxKjzh5zRyMwb2NmgRQ4nGgoN32azRsnjjp4BPP4wpHLb9QYs523M3M8TikkaH2
D0CSc1qOdqxChOH3lX+rfI6klel1xKeZHtWkDlErtQu8T6N7rwtHmlvYb5g9aW6YbSSDZLwn4Q2T
IgtV00CeEJpR+ug3ksHdpoRysqehYD1n24v8o4SWg4odE9DxJrD1cuWh7z1eSJQQvhdrDI135tDG
Ow06ZHqr2cNkSFtrR49niPRpJ4D/p0DfMbXLthW+mPD8k4arGv3y5e30U2+w4dCGGs2P66tAQiNy
ZZjNSBjdMWXROmBIjLSMf/yaRHRFf/jL/NHti6l98XNT1uQt0GUBBYDe8XWZ9uW1CA1Y+iA0WmiC
0Gux7nl2HmjZdTiokPxgPWP/IO2XnQDEGf9+LYAYCyO4Y1gE4mrW1k/1J2ZK9v15uLhYKvkOCM+g
5Qgdb0A/6JwTiYq4uJhE+AlBBgTvSXQpmEHxHUHFNxj2G2/1SLqvdE8TtCSDdQytZ8QUyuNUOn6H
dGMW6dMbFTPyd3xE6P75He8GM34bbPaiy+b/5k9pmaJR5n+XnlcHFA0LPFvWPBYhNDgVWWd+ZuCL
pl/kgllf50z3RE47bbVuo2M7uh6G6aC324F4tUDwSIQd+bgngIFB6t+flbeyxaYG7FjM87gOxu9F
44kgBKMMkhS8Xnx0MOB5sYkVkUwArfL8Q99+SXdAW8i8g/Yfsw0Wsw3UDFPEBA+DqprciZH/nMtD
NM+xENE85PKgq7TfuogJL+NdPgHWC1ax2fV6g5WAOlyYEcavFsEm3U38C7zfF7+UxWpJvKeK44CL
Y4x/Hlz4oZZFXD1vA1cDeIJROH/5mfFokotIz5GeMeQTmsLEiKDWEGIMPuWzSZrqdsV2RYtTdcBx
Iq9gSL4mbXsektcE8O7J8cnoTc5pYse13SJoubhlidtgb077RtrdpJ1R7gd5p9Q767iTaOKBQjXi
oxnXloNkkLSDE3IlBIlMO4LbN1pBM/Gr3tcapsF+zk4aayevPYamHq6rqJ2i3IykPD6pWB8c5BMV
vndPONEZsDBV0d95s8SwkNFp/4Xi5/jr75ScV4hkcZMR7zOLOBmeCavoVtZj/Dx8llbUXA5I6fH6
9LMHkVsYsDXex1T4czG5Y4Pdqu0HBpIzEl/EbuYjnza3AI1jbkfrnWuIO5LhO4s7cmlL1v+/LUln
kiQPMjyGH3IRM2Zq036eIuAwwG7EJc9twSUvLAhc9gQI//BCVJ4ts1fljOiFEJbafmGX4HowKf9r
F7Y9+w+f8CxvYipwYe8j4QQR/lnctNKOm3PIxfy3aqOmjSChgz3HbIsUqfhAkXa10ZvCvEGBmuAF
R0k3R+CxU15ukUJ4xnFX3rY0y1Iic414HGOs9brKtxC0GV0m7DeUZaDI/sRhbLAZ6g7vF4yd+LG5
ZLF8zxUGSGxD5w8ZemzWQBsoeZWNotB53QyVTchT6ijXUO9FMyzVRTOsPEYFBActPM7dSiuNAkST
ehpdCVxL0RwCD3GO+FSuog/WXT0aA8fzZy4z4thCeh5PDlms3W7Ud7fzzgLoCoEhGE6+wsgHWksD
JSvSrhFPFXR1TZw1cQoBrrvntLBmDPRtKsGaMSjz6vFBxvH7wgMyf0mPva3sYa5Nd7lKTgx8G3Z4
wdZWuPz5T+1JgJQASiOYnMQlbSetl3FfxunPkWrki7YbJdvaou0givacTWUMx1NkWYDoHCN7v7Ap
46TEw4w+mIYcWwFGb57dDXjfcClHgAgqe1nygV72CtuMbaSoPonBdFuuRFxqtCWS34j6CJxWw05C
IGbz2DyhKcQlY/AQs/U+Mp6Ag68e0hGmBvJOJUhwmM0iQRPnGNBIhIKD4fdjIB9uyoH2zFSjILep
Acqvk+xCbKN9B5puKR8umMs422Ktc2m7nh/STw496Wd/ekXFyefQdruSXE4DQrlDY4uFupHVGajh
BNLpUm5ymFWY1tBZwT9SQ97Ksdkr+5KcvK2Mg42zj4Qlk7qSbCZEOYpAaw2Kd7UEV4sFSxdoDyQf
VEWNYxGfN0bSEGnryDI2tOuprntEW8GpDyzelpObYlMkKS/fLH0tWlrUTMffxOCqvXPimBefhCNB
lK6XlV3O9G2KkKHntYjm1j9EvuntqFTIhnDweXIJNVeA+TRf7klB9ejG1bQwH5eTHxUqvSUFLwJm
REzN7yA0lXskyy8wkhcvDW4ymVnifSeem1jPpGeShhA8cN9b77q5Z0B171dfQlXyo19ifcejk3f4
/EO+3hoG+8g+wvW6ZYPMt4gVxR+42NKups8D/lx+FcV3Bkd4NnZiVP9j7CxsfAsFx9Zv5v243KpB
VEHYGfAnLwVF8/o7+T7BcLmKpCB8ovoeIUJ9FUqu9kQVxQ9lX8hXYbpYIxFGjujSt8BJz5jxVtq/
8XMtmgUUC4vHqX8zeeACqJdshIfGhSGnGE4y3lOAs7to1dalx3srQSHTbJIZtSMdncBD+hYWh77f
yNeQUbDSCyAOPEfSG5gDi2BGLUxSMQpmDgzLGteMTssUx5a8UfDYzotgVjxnhKQyB2atYKrNVhes
4CzGmub3QEvV4A70yewiJAqzKzcQjld634wvG+E/6aw75ZEqAfMh+solPHZ5gK8ft5P5aFBOGNvs
uoUciXSDTNSE2w9RRrk5fWJypedDkCKWNlZH6w1Z71NK0fbM+NN4bkDXfhHhBIYIAQgTZcpQFh8n
gk4eQtY7zwKGcctDCIM1dgbtcJvt1dRtjIZvGKuBUvOo2TMQ1OqQaeCZUeAqJLW9XoUmmqD85l/o
jhOURF1R+Jsr3b4DUgtjtUuq3VHe5fWO0RzPhWFz49Eu1NelePxmlJlVKKwnG8bgNgLa6utrpVIL
ehk+zIvP38HcTjWKuOGGjxEh23+rTJ6a/2V3UMf+d1qofSWH+oKkHvq0k5g+qfMpaJhcjEpVugxk
qDqElEprEbRqDjH8DqbCYDOYB/Rb9LBEsSCyQnZB2YaelBuFipvaOq9CFMYVX5tIWkWEx5jwBpRt
A+tg+SgVylie/hW1/ewZZbKrI9gk2oXSUgQDAi2nrqYmK0VGB/lKAxUaZpof/R0JDPdcexFRHpXp
I8si82v8Ws0G+IJSfR6TJmiJ0ZmgSx5xjABnYVyPPhZZKCmWfG7JI3+jn4NcMMav69DkxFgLbzwf
GhGuoKAV8kW3DfR5Iy6MuDTifIxPJdFPMYrEyx30FTSJ5SXq5LBqQ5I48HKcQ4LvSZxSWowcQXcJ
MslXswBiDcNP087gXtPhONJ/EF2BUxZlZmTlsdnGVbq9pNuh3Hal6AoAM8slZwxKYpPmjXcBGqJu
X4CGqNuvnWfJHky2gYBk+qk4Ghgp+OY+I9f0k1aA9H0cbq4huvzMHvndb0IbDGyeNNu6oPpMtN3R
2FoYi5O4J26Pe2PPU7dkkjW6Wu0kRYT6fSAJbxX3hngWMfBq54U2Xn86N4f0k2ZCTFI5IQnr1YYn
CM/Hi+UKcwd8np97Y/AzXRw125PfVGzaNo0AyII0K0q2HEBnwTnfWyca8aTsOGtKh3W0UBpTZCZg
t9LIKBz6i/2/jwgxjkAzjLIBVRbcK6yv3/QDs8+x/Q1FUj2Gl3WY1VF7jm+3WEu3IpGEJCVnnLZp
sdP7nQajOd9n3b7W95fShTvR2qfc560+wuq3/hgJDFS48O7AP8l/8He6LN5njCTYSZq4+uxjvdud
f68Jleh22bhdKiIexjRomDUpTOd2tAZAwNIdEEMmS7QGKIMYpNAd4I3jYcKzHS/B8CZ/d2/jyimA
lnWO+oQKgtN2XHyRRreih85JF1oJM3Rnf1x7zQRa0YbZRNCwKTK/JKbFc1onmV+Eo2ndHyldVtBd
ElK6Du8BdsnCbhly24UYsq5e8TNZ1p5jnABDYWV6Hch6xvkxH+uxf4pItw+m+pztWfqP/nNDpscs
d34FyAeMxrMaRrteWtrVkX66jULrkm20mcDIK2Re33pDKlKXr8jgQa/bJc6K4Fw7TSLuElilrdde
qKJpfYeDHBSXAEHjMNljePnqvznLVWaI4wDhGela1j28ilL/IzvsdG8rHAdUWcc7wD5Y+ccqwILM
6bfxmi/0n9LzdM/jfHGiY9ZDo0LAFKfJJWBqcTbgLcPEgONsPmuInf6f4wbbCCcOjAUszhostu48
7Dgg5gFyC1LO0LC39ur7L9KLJwrf0F+eKjxPclT5hLXMwVko1AdOklQxYGPvjx9Ll4H+AlszG3Qi
uykfwxdhSmzMJfTY+YSNUkIn9HU6XFGL1rvEpsvSr/ZFtZfkXdbsyoxYlm1pOZTj1LStR8wo7zk0
ySv8G6aCcIbXrjnTJPnkWwtXAo9kb+yJZLIR2PXeEWc3+l7LM3LOuP4aIilzwg2Q0qH/YxljrMli
rDmYG8aaWuax0FMy1mQVJpnIXgoZHptULN3dRpGUBz/SLELu6wb4IBo6qhFq2FAjjx3XKhRY455p
eI1ZldQGCW+lrWckL9v14K/3FOdZ5XdIg33ob9pBbQ9Teyi0fX3aFydsfwwi3xhFnB38Obqfop3H
ynhm6iYyHljcmMhFmVvCkoNvme8Tfcdmc/6dJI4kx2T4ZVJMOUpRqiHrBM6BeazA3mmzeBXtPJWn
KXY/qmFBdBuh9AkPfUyWu/yTvbCeF6U5Ny5s16LgxsUiVHzR1BOnhgaM58yz5/f0kVnlF+bvH0bz
zI+Yzh8BVAH4ZwtnTvZCyU8wxhmtKMPcFZ3tP1tq8aU+QZ+HFoSzdWbQW1BMMKMgGZoR7lDcb3NC
i0kEEJ4ZuvmjbRxOsMNxqCLEFI5TjwasZ75LFYREjtzh6xnNFjZH0DEbwJ79vP5Y5GAJUBXCKWEs
KHuMgXmJnG/YdNlx9W+OZilz4gvhyffDm7BCzRuX+pTo5CGktN036z2Hj8vMk+UTlDF+U+hNdpPv
ss+cggxe0/4EROht2QJ5J7OX6QxKiP0PGc83+yCta/jT9E5vdImRXNxo4TDs5QPsSY8JOMSkmv/N
gZDD1WpPK3W4O9/gEZFQcP6g+4PtYGgR/G1N1H5bCGzLaZyULe6BxjN04W+bINTOYDUJY4AiqHUX
wHU0a7+RYw+z8+DvU77ioS4LT5uWCENbnvlKMnvaJr/LAo1qL1IHpzcJcqdZGysT9+TW6ndGv6vh
ITIYJ+hD4REr7qKC+8rcnHshTF6BKz3k/BcTlgXWbxLHxDL5esFbZRdww+407dCgPTqhzeOmvQY5
5jckImlwdniDhYmv+TztuKn4kp/t4Pj71sQ8r5oX/e4+lWJgqhOi1ZRGupggnHy9dziGyb3Dg9a6
U2nRd0GCk5xDN+9l70ABw0kjYMioESaAn4lQIxx/rx/QCaCfmLCkUd1zFtF2fOV2ZdE55lAp810l
t7y5WekWSO4Z9ymewWuZraO8fgy6V+iRWKB8BAkUCUudMA2iJT1IwMiJSfCXbZa6FLcOpS1FIV3J
y7bndzB36PXN+Yy0KU/kisI8QouibXIxThcOa5qVeYP/M1hwh6Rf/8Ud1v+kX5OsKTgGs90kF90Y
pEso4XiW4g3eZwMWxehC2NQ6wpHT1T6nobEX2T4chc65I8tOCqtoJlbiczA1PuWnNdKe9iBlBys7
XLT9Wd8tboeO/kgXnh4rQM+othFNPScnd5kvl7qYL5NuP7FzQZ2lGCKZqiLM2dd6mzk4rh8g+YAw
LsaWGMeLLOw++sMatPSR4Z9AfnCggllD/LFKRTOzcfrS5qkofRCLt6B0VOLbCQLhOPzMPMO1Ppq3
u4EgpVk2vPrQ4CyANwQywxgPDn3jqihA8RzPi9FdfnbPlRjdXVG2MoJGYAO5h66CfSbEIcEmhe3f
H9Y+c7dsCNJBsFVXaTiCT8KwO7NVewy7uTPxgTmkI8mlyEbiPLmel5JGi6445apgzxCOqSr3J1vO
BVn0EnFmxVyVkISoeDIdidlcNdTis2nxoox+PXNYKs1mItk4zRhdySEYo3yM6lIkZRbwgdPoNq+x
C/tOhGUiocVKNRh4EAL0BScaETcvKTyse7CGzi8gjc4vifWNCwAoChA6jXcaNhMWlfEbstHqrg7W
T/yt9RNh5cCnYw7t6sPYHIj7NN0b4RRJ8JA+r5i88Xz4lC927oyUw0SWzN+Izw4Z8dcT1NkLlHPU
hNcwTUOpCK0i1AD9FqGq/nHXKTyWhLsutE04E4CTCRuimwWhhTRIsHeUYoiXKBoHX0bacMeBG+01
Z+5FFZGxgQpeERbFSQlwa8IyoYZBLYzmFx8eHKAkfQbQlLUkqIkE73RbfeFDQLrMlUPDREOsIqg+
SyGFPwQnwl+LKP4Q5NOwY8k1ZvB3cpSZjEraAbX64JPfkHKH0y/G7HP04LbwntKW6AXUkS4JNBnl
qXnrxFtrYOGDqis4quD8WLTPsF6UEPZOmwejEN5C/kkW/iGUIeJdxc3dbTj/i16J5dIlYUkf0sfq
u8S727hy59ocz2MaKVg5Mi6wNFp1YWpPL7fRz3i+uOJL7bNw44HpQQPCvW8QHsdRgM//Llujl94e
KXCu2577EFx1E5/WUT5ELWIzmomXcEwCDWbvbPXAArvKPpu3hVpBeVh9NWsOzzaSlStCh8QZqWEf
rUQEiBmJ2+cbna5qznsq8M3nilqV06hwXS64ZryXyV0L44yRLCFESMeYknlPT2rFU8Uz5xtDUzxc
h00ubgxuIO4KQSWq/Wb+IY+P1doZRiT/MaYG5fqvqQEp/wULH8owjyXNgWTGTWSSqVxgg78qHGvD
2XSmYHN5wVym3ZTOoEcuJPzHILAwGQoEVio0/CwDNd7XtLoHY3h55U9vbOWdMGdxRaVh4oHfsj4K
Pp6Zv8NcirRqfIfHUaD16HLQInuB4AP8sH+DossnCgcLDAgld/MmqZ7xzHVKf8QkyfgZUEnLfH/m
cmoMAPnW+Jq5atePw+jI9wYN/OlewtNI3YgMgKHdP0cCWgTQoZlCM0W+H5N3nTk4uV3KH0KRqhIn
KLAZ2IgJX6OHeuA5MOPa5NoRdqAHNlz4j80tKMegyEJmdFUTwfYpIGwxjmgZYaOKH0VDiykdDS3p
eZmfoHz9g1jR33v51zIQQ0hJysPgDRodRe9lFWIW5vKZoV76xrA2V9G++kteIVT1+yJj+AhPWKus
4GRhRrIRd+Xdlj1dx8La+bfUYzQfUXN8VCgr3z7fi+/V4F4h9dFItJw6c3sOEgjgMZJqTsM5DZ8V
PkyQWc+QptfcHPSus6DTkduFPV6SIRwH54a3vBE7fwfxmRLHqzGdaQF2Eq88LH/8Pw+Emv0fZvKF
Ljm6jn4DL6uk+JnXGXUHrTPYdDTHUUAuKz7mDqoxiD0ZfWVqDSqORKyCuihxz5NY6e+C0LXNb37Z
0HWAyAzDHnkirUbCHSk4MqAgXlrZv/mR36tqe0M1PewmYX6Bha3ljE7E6qpNM78uXhouzVYLbjfC
/0QG8xmRdI5cJ8gADfXBpQ8I6gXPwqtK7hQALcAJCHBIg6PuSxpMNKZaD5l4Rad5aQDTJ1ehCeru
yALJScVAUf+N1u8J5d9tVv7lD4rjZQ83RDiJ3W77ycnK+JTGjRqxcP5cFb+hK1XiGY3LND53Tv+h
TeiLhKh2rQpR7SkJpzbUPt7Pbyhn+XCRzaoa6SnO9IQDjmB3jt53n9gG8Y+1qAN99eJBMtvKoGUx
reng5G1FeRoIYZM2F2lznRciimZeQ2bvTCphp6fb2QjtIgIyXj7qscEMJjNYr3iaBuM5OCV+Sf5C
EyhKpOFtrRzjlf87MbjqICcyD2OC7LJ4L1iy4qrzalBtzAst8PiBcukj51OznCJDZoQDXMiB14zO
559pFgRfa6eiAcxJzMUcGEgXRGNosVyrEUsnRvZr7TT8VywCX82P9WjupApkSGg9osMSpmoRZsVZ
C1FGB/5I0HwZYr6i+yFTcJH86Tcb/TTqEze+ofl3SONBGFZLCCNE7GVp+jXzAPqjyFKYF8/Ej3M4
VWhVxaEPNAdZWpzZ0HoR4Yz0c5u8owIjoAYhmD4LwQyeEoZ7+9EuG1O3sY6h/DoyH7aE8tqaM6TQ
XK8Qojp45JNdY+1Ha59OB5Ta5+RQ0GIuqewOE6kz5R3ZM1JyyBFjbdY/Km2M+Yq74JU4uqafYFPl
U4AijNav2ax+gJPhNpUiGVQOlBosrsj4OQohAjlHyTkaLKJohXA0PYcXOSBiE2yit5Ihv9EJDS6Q
6hO/wOOYbZg6cH53OBZK6LQqb1RJ+/MwS2NsM1KkKX5HanRiH7/5zKf5M68Gl4+ddf6eOtui42K6
LAt3W9iGK8esUY540oj4y1HQzxKj4qPm+/uWkwIJZwWNl5FEWeUoeVSDYWujAfpqREwlVzNfpXlh
vsN2x9WMKgjnXS8J8109L15gyy/ajU6gUX2fMRiTNhNEYkb9v3ixWPG4Rsnb4l7k/ulcSjVSnhuI
arYBc6XGz+TpZ6/hpIkmtIFpy9DHQwH3YbzyQ/OjlxPzF6xsXm3xvhEJ968kt0PThzsCQ6h4U2ss
23JwvTBh8/PSrwzPVL01ltUskEpcjEFdhohxoe/3u54w0zLMh7DVw7Ji2Bytx0gbZ2q/EV1z2tlR
nsdpHicnmtrIi7jjNsSOGzJ34gYpriqTFSG4ZcsQB2gZxhisNPQgTyIEgk1bwbALYpRW72b9lqAY
wwRYf1KFikIUNSXJlAESc4Kkjzwo/HZeyGhzze5e2pW9Oomzznjye2pBBEgmoSK4y23jQaOkTWKD
YY4eVT1KUv/8AliDx+zypBVgVG5xIgkfiri/QzcLbGQ77eEzfcBS+KS8pthdlogA+ExIBHN62jaz
s00MmJBvPVFmLtRwJMB9igBOiBJYGoNAQntT9wVf9PpxwX3QPESfwLgQNki94EFsIWBSMZkTjPnP
BBGbG9OikQHuvHBsQVMT44t8K6DUHCcgMloEXbNIbaBHfNffLZQUxoLUBiwmJL4OK5jChkEVo8Ij
HGPOvC0tdEEaXyC16GGgqMmz15evGM2wpUNiQZPAMbjdkHhipztOLlRLLKol8NUp1dlHtyIsWnA+
KSXgFMJEW6aQSG1AQVCsMBlNgvGAZoMaBJnRah0go2IQtXDP0LMwkeL7G+Yjv4afiWgmIef35o+v
SER61LZQr2KO6hP2eSINfexvTMvWh3aj3i8uP7x/8En4K/RCMeMiv1h9oajAGM+GLUdJIjz11yE+
0/Ph6+TQHBVvNo5OBGGUQh3odIjKG9DunEEWCgXHEFhheLpprfItpym81SGqDWMCax71LUoXTPqF
3Xuqv5jpgJu0PxicbyS3zTZ+dE38GhM/zV4DCPLlD94e1xvcCtbCW8fBj+UNtj3AMZuhlC8z0T0L
Vyh+eFyhWOJB/xN9hB8eEY9D2/qGqIRotMaj1w47zLweMqqiZC8ne/XidpPD2I8cAnpQe5tZqiQi
X1JuU+r//Wm9O66RWuz+YEJRRxPDTTg5o/sEqBZKO6yGEfcLSNDzpzh4orEAqEkbAUONKz8wbCTX
5SoYiNAPWUsB1KNgvNh++zLOhxgObAYmIzh4TOzEHcg/B1znrdcF1JelhJy/MLRT7LLA6TJQZlHX
stDbUNpS1w73NAhwN8xlO8NJaQyAv+Ht3PB8trvHNZQvxl7ptlfjxtpW1tbsdxiwOQPASxyjyYgG
I2ryGLJq2f7Jq7kosXmKjQYBEwb9eFpHsBZLUeetyFtmBLyr1YDdCWUNfUnYY0xfSNmbd6z/GTxz
Dm6AhDJ4+eQAyNT5pPmM2zDakulKYY8ARDDMcd+D5FHfaZcIBC0WmsThcLmEMWPtB1/OaikswKp8
wC8F5QsX3koP0Cp+F8H1KyXy2OHG7u8KkZX7jqWfL+SnffFvMiGAo4vKjQHBAlIBYZOF6I4gEmJv
5a7qPXs5Jgg9H5PWeTWvQriGAHAKz/YLQhSPQw0Stw2RchWeDLv6QgfJsQnkO8Nhbmv+deSPTLQB
CwldnkAYQd+d4Lq8443GmMtaMi6OlGOEiWJQYRhCvd9zqhUatV510idUalO6S9WtUu3W1c6sdimD
a/TmLs4oobJi8UoRWc3HGk5XKLvgKSEoVPl5+DoL7NgrWuxjOF07G7WetJOjuxdM3/QBuWiOdvPF
+4LDmFENUq0ffkSr8tRRWPWVA9It4x0doaAtCeHorOVjs7bez/L9CtKUHKt13CAznuz19yKDWHwf
3AzgFZC9u3zSLCBZrPkjuXG9HoGqh8jEoA0xy74aAoWFLKQ9gwp/5DtJz8YpQv5mONa8aEbyOWBT
w0Y3Kx0X0egFYCA1XS8Uo8xylC/Dp7kIiAYwK2NrvOb5DM1avOaoyk4VWA4alkgN6XUuY/ghDxjD
y0Smo7fERZIHfcOI38eujI8WxzJW2sRmqxgmp/yFKO2SghsW2oIq9Xv24ZvfFQLJMBW+TGzIDWak
ADKYqVgM8BL7I21g0ewtbh/3AQMAgZoiYpwTOML97974dYNnIdGi6sXjVdjOH2h9BDXHqJXQcHKV
M1wl12anIjzbthRlNMvxNEDDOf/7MF3AK+JBykQACQebATx32QZwf0Yci2mqj1UdpPn2nO7yakcc
Rr3aGdd9Ne2PczIKIlPDh+SI6JjFaBLRMa176HS07mU03PPSoTwTS0BixLSZsARDdJqQQ/Jgj+uL
AKYsw0VUkWYbwKBV7OsbcXDrzllBtUYVOKDQZIronPlwczeRcG+S++0eYcfgQMd68smgoOK+Q4Ik
7KaG4uE0Zel0WZBI0V/J/TL3qxqsL9c3/WikCSLCj+a36H/jbDKB3gu3n3q6u63QeoElJo7BbxhW
pTaKO8PAmwv3d6Oi2+qE0QaVmkyj/U102C0xNl7a623rsmo05m8aR/MnpiGL/ZSDdIDs7BOtPC5R
xFxd5rdvGETTFybyRChDmAI+KrTmHGsKjivIsFf0TB2ylSWGzhBVslfeCVCSaerW9ys6gaV7AqAA
lkwXbwQLliTLgGFUbcZqU2E0dQiU0/U9sTr67dDmd5V+OOd3R9EVdxkNkzlThCQWqhKx21gBgpUa
9Cq/BcwofeNu/G/E4n8V9GgOWIyB7hvgJJuG/CcHvznBgfjNEaQsZnPnrf61iNKZW282iNQNqFPI
aBTc9AiMt6t8W9y2+Mqvo7CW1xyZ+WGdM0awzmde3V1pWnuMquecE29KvXK1qW6b5rZJJHeaLcmV
ujEq3p/uHd94+jrskEbkRNltCguUtocd2Si9o+pJiqdZngIhKvcHmm+5ANGwSHbESZ0JN/ZqZZ+J
M9D3JTFEp0NzOkgMNrW9hJvpwUT0SClubLAgg9TkQsCIDFKTaSThQSiB8curWArLvURokLTT5d0x
26X8w54uXIXxKo2v3y+yQDXw0AJsx1cUErSK6HzSKhIkihnJS9+JsTR1LfIbdLcwbddNtGBtdaj5
pBZRKomKakYiTREYDDgwBT2Bwl92HDadmqE8BkZsjPTqOsFclXWheEXuqkOMmbyBKmj6w1C7XLzr
RTDUFI5cGBZtdrfK8pfdrYC2ASqIo53NXkXiEXtVgmn46PdbrvxiU2NipLtAa2FGUOuY1M7BcA4m
EaDqG4pP8mM5gUHCaI7FnGUNSH9cpREW87Z2AEQitkoFXYm0JKbl2J1BYDW29FNRmvwi7DEFkJWE
7flP2GOn+uQ0MnNUbJ3WpSE01L0eLApq4+qwlCoaBuQl7WDrx6DCHNkH01FEU4yEyvUocMMGhjO+
hRShnFiSxIQtRCSZ4j6zj30gdWLQ9qiAax63Co1lIg0l/BupSZwKwlEEuoFKlEUnJn5DKoZ+qe4z
KTM1vxv8AqrAvBgh47rBj1Pi9/jEMTyby5NROILQVOIIYk1vJg1LyOjwiTSRZD9lRBSJJPtFOhu7
6xUNkJhNpbZ+DzwGNLL5hNayouhw6VNr4lUlanDeFTDOtMP6dsdYkvn+8YZTed9q++EEqU6421ED
F2nUQqMm+qIIU5VEoaAqxASdbsono14mwUzPGSCz/bDovKAIof87O/kw8w0pAcciYVllev7FvBv7
nJFtj8p2Pe1omcDoxdBB/lak+ex6vTt8KZiNqXMeCSrvvggDZtFnkWVXx7EJEwMPLiFK6Ua5bGiu
0OlS57UmaAvhsJfcI5SVbhsx32YHRXzE7nsVs/jZksx0/7pRn/CF8X5gNWQhOGVps+zUfE/YLTNa
ocL/hxFQFVHMybP6iPsPDyAOY36C9rUHBvJ+/Sme2SFv9PrnpVOPM0D8raIUQuUMTJFNsgtkHEcQ
8WkrpnC/qecc8loXZe/Jab7Hp8H634jTsnQUu5EJzQKN5/xlrYJbhT2RvBSkgWFhguQQZmV4HsJG
D6sqkgHR9R5StCs4oOnfXM0T+ZUWXDGHq3eh7YLaZa2ZTImNHX8J3Fl8leLq5NJs04Crc5gvzYlJ
Ah849MH19jJssyQueqfL9sI9Lq04DXvGGiy6nVSx+sTHj3Rik/OJhgjIThTIPwYscchlIO4xIMfq
NWaXaCcnl+/IQwNOSwXA49+88pbbdeYsOVZksBKMhjIJTAjZ2gzw11ao/kIK/d1rtCFt7nX1FzwR
tDLZjT4HvPlAVXzGvjwMVh1MO19fe9kKQYuHhKpebUgphj6fv6KgAklWVx6rSgBr+hfg2SAzUGgG
0+8rEYq6e5EEz4PFA5J15WeJeOMnET6X5yJ87qYfrvrhxCPydNfz6aOKEf3sA5G+yPBPz0l2WGcQ
8/bmA/KMFvCUOOc5Coc7GPiEPBiiQoBKUcyG3BZzNKN4YraQhI9iZS+C67F2UA+grEOqLSOlGyIJ
KKtmH3//neiLx+8kPGxIBqsXC7bSXru6EBN4PKPL4RsmIIXAOmEOQI/XwV7mBqK3FuD8vRZBw9/8
puI4MnhcYQUTInJICagw+mHDrYzQXX4sACNjkaWmfnQ5Invj/Tc6EmSEykObRmqP+xDxBQGBs8L8
BFnV7l9AU0NZAbFynr8Kc17ijom7SlzumiLfiPcNHi41xtE+P7MJ5SehEaq1/brd89ZlqH1uBKyB
e727fi6mSLZATJF/0R35C/ISs0Hv400FiHFubl58YwiKwYjAhqwt1MC0CGAa4fRFPvYjk3mCpYqz
GvEqyHeCATATwcvCZIl0p+3Fdf19tNU81tp4Rdxquk2k2ETLV27Ppdjee6SC6JUeK9RHV5SeccUn
a6LBEjyGpQikDuTZj+d6KQK57/+PrftabltdtzR8RawiwXxKEiCYJMuyrXDCsmWLOWdefT8/4Om9
u6ur/tLympZtigH4whjv8Emij6fG0bR+t0TToNrJhj3aqdX6Ioota8AZXqLny653KP5AQv/BgdIA
Bny39999sOI0v5t07V5PpT/FRx1V6emo1ZsNQ181WtSMYflbyNU2XFiUWzrNebq+B11umRULFPxp
/Gy2UnusEgbxdBFp/NfraHdI13L12s/5XXjmcLYYVmsD4pt1+RthYR5TZ2ziZr46hvptcwyZgNIA
5Udds0xAzDdHhNTq97jlI0xZuHSftOy6x80sSFyKOIxM3cxV8tQh5EeVYdEf2z+xm45ZQTAbd5V2
OoGfazS9c8hFLGwH60q/uZKK12vwRu3S6a23qfVW+/7tNCiVB/vdsHIfXhcdvrdfIiNnEiir4Yw5
O/F5Fgz1nZotrL0QdGd29uidu3BYdic2r5Y/23DmNrX/2R7+yWeQX3zSKGgKv8cxHSw1LIsM4+Wx
FNSs5FXUrOS3QfwlCTNxV6xtAssju+HMjVLbKDnOIhgeO7NdOOU/x/f+yoXHzWuWFjEZrgYQvfGm
19j0NtXeqtq7T83A+8dp/87MWu8fb31aI8qcHdN2iEmn2UN0p8xBdP/fUHcV6D+ou8uNi87cJa7N
zlMHXDGa3fTvhV61I6331J7wiAesFX9c9MF5X8MOHrvUQEDIxBgcrsznIqlatpmIfZp7x1gC+spw
yETiP3WB//yPcgiKZSJiImFkmMcpGKRihVFmvhQrwXYHQN1ZKD5Lwah3zbpnrbOzaBJ7c4F28+5Z
61zQQ0eug70iutYD8P/uGKIoD8fwtruv42XQ0tYL8fkeq01vEs6OcQmq0xvNe3VG8di5W0yVA4Uf
uwiIv/qzJg6V1CYWAdkrG4FpuSEO7X0sVDye7JHQ0q9EqNRCoKfyfXUwB7MR7pXsy0SsYn3Y9RU5
QEPQqlvQSns67ublrFr2+OBLcdqNpt0zFS0WxCRBgyD7Pfe/A95l6SxbzAYfpW9iW/O/TT6LzNaz
8p1inaXbH8YG7C5+S1WvWKKgbaEPJg0luJLa8s5SQi5pKcQOuPU1Zi0i0s3vzSwG01JMC1E//K5a
wFwDVMtnrrSmVW3vku/q6nKz7df/nGmzj3lloG2cX4PE9EZiGtxYKVN1///LrhJSDryVU7d8+tZP
wQv1/exXy4d6NWD/02lr12ihSSC3VhvD5ZXHIJlbQntqlMzX6D/Lc2FwMTYtDAg765f21nxbQUpm
ZlSTj4YpVFbLxMnsezP+RVGs+ywYZ5HK5ODrpC2+I+HtO4TRpLdU0ff742T7eB4/cHlpO7G70r2U
iVN/AmDa7MnPLClAi1/MeA145evV58DIPRkUxx/7XXv54A5diFFgI7LqpUtaIvvVX7Iupk3/qrfe
g7lOhEfX7K7hUZtBfngGeIHylaSrOa0lUQizRz6eIBHdYwF6roH/MvSmt3ABzDP0xOjJ0JvXQobe
jbsX9a1VuMSTctyEF2jG5hc7OdiXMMUwwig2k3x+UQj7/6Q5ocZpIQA9Nyd/MWn/+zXLYWN4YzBp
XraASStofMbUie+mAZcFlEqoIlc7UcP9W71/Mr9dDKIDo2wfIY3ncE88V+mdssN1WDj3GpDp8IxB
qZuPQ+4M6cXWDp5M3lNa+7WaJ5yMUuYdlZTYipJBSgZYIkN29q5kfWn0QUi5CwyFcEFG+doFgILL
cpBRAm8hHG3jnKFAz2jiQvDOl3jVvfX1KAu/vvB2g+0Nd6LPiwNtkipBp1TgNpRiWU+2hKg4CfN2
R4oHDTugvN8dmsuEIUWm5WfVW7yUe8c1KYp8kd4qSlfakQXnnTtqbJ8MI7JZdQ1efsCFWly6D6zW
vQWSdznVH53Wqc7MvooEbah6W47gB3giVG7Va58nYrzp82IqzyrlXnHerrAk/tLiOQYnSjO+uXxq
cn+bbWPFGQsltAMyS4X4lnrpT938y39wKn9pY0qWGd0SvMoFubAN9/MLU8UxOjqZhJPxoC7KZ3wv
pPvX29PxQ7NT00uY5L0sft3f/IvZT17t+X+Bx6ND6VHoQjucy6yYyfntQnPwvLz0779tYR9kIYBN
lKXrkikqstnOnxcEjKRTEJRR2lhRg5uIBjjC2ZbpvRbrQOuzmFGyhAI3jiVjOAx+O5lxYQl8WoUl
MLZT+VvZ3Obn9Ngpf/PM7yV0EsiiUs8SB3HLKbjLEtYOTFv0Lu51+fAtn7b4auzWePCG0Gs1vrJV
8r5Oab1sW0KTbn7ciqZBD+2oY0FkuEpbS9pOvj1rRrsXz3qlO/m1eqmy4XTLv1m8u8rzYl6be5Ey
BAcKx+SlskoppO9vJYaaY/jL6usEqcNzRMvz++RP2KW3zm+eF47U21cvam3bpYzWPF193+/T4CDs
5NwjoF9lKDkv7mWdlnsGhzROJjPgM412d/eakY6561kS2N0a58HW+O+RWA6O4tvkErYVzvVr8Zki
zwwYJalSs1rgxiMDLO2H+wywQFOEuh0oDlxf5zaDT4+9OrL3D8ZuKVGlb/XgnNSog1hU/2L6ucPn
n4ePwnf7gX+Te541nvLyE6mj8eulMxtaZlgcwJLiws3TydAOlDlq+r38rnQtv1eXfzbIDkKKlu2Q
ovb6cSPUEAywbSsv5jKc9gnJFIOm8uL0YZm7/rxjFLc2TBdeJgUejIBRKCwwQJI/my0gy4fhXeyC
jeGdfC9m3j9QdHKw8aCTOIeoXF85xJ3mu5pkNvtuyBZ4tdRi/vFjn0dvYcQAihJIr46tRQkTqN67
ZbM1+1AhgwD542eiy+j3gTnsjlXfDPJc2kA1OswqZ0R3+1LT53fJGdel2H+xdNoCN7vDJM7NoBif
5sFvk+Qd6vGuHk8yzaP0+jOLkYvbDNRPG5ZFKUc8iqxDuB+pmA86OvM/7wFvAOsnZdj0h3CtVVCs
3W89dN0p5vl6cK2GeCyoXDj1eb2zjwFXnfqqG5x4Nq/dvPbK1xYT64kHTjzPG30LD33Iy8KxmBz7
brTmie61x+hbDNsw5p1uPtr+HG4Jh15Qzh3DblrQcaqHqcYUXcfWlDCGXHwTZK3OpR6ypf3E0Zf1
C8Gkc3JxqrYDXzs796/I9qol1xSfINYG/8xzIF7Y25T6NvgRO2l1wIi4ioZ+kBPTUeyoKvPC0o8V
UjK6HhlUq3IOQoLnSEBXqdQVIonnTl1Fj5gtuyMLm1trNbXjYd3R/NwxCj4UDzcsYrZJCDpeyLIW
8d5TxNp72FXfK4nWir/0iC98C06gZiVpkLFXvYP5rjviv/NNNKCA5TegwE5UVaG/BctOzp/3dm46
sv+zSgIgaTx7J9qmE8RL/VDa1KX+LDM+u+HI2ZMbgBROjmhnl7qyhtgD3ezoE0EXRRKcanBCmNMW
qslUJyydwnouHR/SBt29IhpeZdUuRd0L8eA0nFKNjs5lFGWxVViHOPr5pquEXvw2bqnXB6AUYapO
UVAdoEL4HDbfx7u/TloWK/4qTk2F/Nb7qq57D2bNfOXOX5Vv3REdGv+t3BVeVu4G/3pHi3e9420a
GkegWb3j21hAw828njI+heXYztnKWrqQCZFSxxtdMLNrhUwzfBnpFdi87KTzzzx79P/Jw7G9dC1x
CcrXfDk15PTqjxEWLLKXDGjE62V1aRoOiW4anr9LDtZuce3Ziw1LomPxjzg6lgv/aoYKubcZv9Bc
DnWxjL3rnDi6Ny0Gz3Bcq2sCgvm0glhU7J2Np57k33i7MTeElLnM3CB+EQfnPwx7vvOz9kObYCqW
ZmJVN6eTSuuQAyfTw9Z4aMV9jtLbyeQw0LXX+69yie/XeMr7jsZDLfFqQRA9Fn8WFfs0c9dwLlrq
dScCjkalV/5n2K47QeJ80vm1orJudpz9Pt5d4205PjQ1iMn9Es7U+rtJCNFlKD8o1pk5mIhH9RpI
wYP5c2szEVuW3LKDDliVJ7ZBY2s9LlS1R/iW5P6t+nHfPO7HjzfY0fvjHlmo/gpwtt3/D91sWgl0
s6g+2FfaVWAVYnZBLTholgwTqZg8imCe8fQUz6xUlEmbeKyFc/MmEALPQAcl9hS+IyJpx44YJ1mq
x/XYHl/DOWu1+R2Mm7NgjwopxrvMhnGydSOctqZ0Lp0kub1TttXa9bQ8TuavnqFNPZx159fZHryG
m9e5Zqewk1gc1y5xPYonoIVsc6BlL4f2HAowc0wcxVVug2OC/b5klLj565g4boLdhBOFGWK3ae/+
zBft2YQwuTcupMwBNeYAc2JwqkJr2qlytl2HO6wOgE6mq9JgfhhMa/3ZtS+I3Vz/Vw4Wzxnsh/+Y
4vOX25fpy1nN69B2CGXyUwg7cc9738abVxlNjCWyFeNZq2gXojc0nRNFmC63vXu1hwB53PX39GaL
QakeRBwnkQzRYHsMp1QY3Dll+tMt7MDj/vQQmdHNQ2jmsTranEelkET9hf6r8N8dbl+Kt8a1uiek
LUiq3fP8F/tCwtTPvMDCILnaYRiofKtWn4ipjrUOSTaKwTe1C28LDRV2efPn6tVnfCKlynar2T9W
gx19H7/Y6xAobwPD0k+wufbK6bfbpL2VQW6qAe9HKVqQ5xKj4pNmC5fwy0wSLLjl8KcwI68PP+Dx
GHJb1sfBPfsZg9mEO0v4xCSkNZ6LCjr78dZ2wwYTVMEkwZVrUAXPRseXKRNkpbsutsSpmOkb9Jbi
nd3vNpYKFngOAmv5GraD5QsVjntdmeIzE+BwvWYauOIpLn3d+yw2wz2Uv8HPfMW8xcunpzgXA2Fi
sU+Xn93prxzFda4HFFfZePzqDkm5Q3JGugGN254nDAKl6v9YHxbMArduBcmlwvfAlFSqeQ37hU2/
uelvMCBK8Z+VqNNlJr4mbiYpysXNjC7njWDVcFgGVm1GBz9CruRz3/57086URDREQQVnhsKLIrw6
U8h7SOGd58GRy9OVUHyowf7Vje4n6kbH/QRoaoiLdk3E4ZKasIg5+XXTUAq7Kg/cnD7shvAA+bU4
cKoKNOTx1Q1IP5hWl6NGfVhhkTcvLg3Yjy7gaZO0eO02rcCu3dW8WxF5/Du4do5frjyq6TVIIde7
7qGUcNwEo4pNWibxI5RyiIv4gxvDWbvWm5di5zJHtErkMjEV4HLshDvRpUcp00BUs4lqNcasoN3J
8IOhmRrptE6ksSM+CMOioKCPEYoqywgxSWxq/iNP3Mw3LTLTptEGGZrQS1e/7NT8iCHTt8Xau+pM
Jw+zaHStDO+V4Ua4TDOdpatK/3puu0Qu7QS5Grfd8Y9KTR5Qd1PujjfdRd3zGRKCKlxeMniWISFo
48/NUp+WQ5D9z5p2D8l2ziyVsJ8sL0nNEjxKoiiRdXVsJuwnG3oI9hMsA5Obzv0uT+hxbFk4t/B4
uFXsZOFOHspiSkdbxlMMTo0MlYAglXKLgH/9q5BlSOC8XrJD2um4frka+HrXXhbJCf87/I651URl
LvJtR9rAYsTMyrKlSHzOTR5+M39/eYsR+UTPchkUDMpiQ3CqwrxBEEKqUiNSVGKoX3f1vzfwivqO
zVwJiwJ2iKu3cNyFHSmkxp2VVxOgUtQ3AZ8Z+kT9esRMYmDULy/71WWITp6XeuZwk2Nv3EjnpXQG
6KxQ7UvH2ZdCEqgI5VUzLdLQE9CXu7NLd6m6PSb1clKVL+ZC3NmcWgcMWRe+Wvc+adtD7a/p+poW
JmEKbLOXD4IXuzAIHm/DINhMxnYKCqARp4tnmJ/aOTBaj1FiCTNLtgsbsQQHwTEclqY4jZKd+7QQ
zaRmYnMbjseD87zbGQdi64aJGE1dmvCaM3FQ2Q+QWisZ48l+CBn2CrSr2/9WM2U9JhVR0U+HbHla
PbbthmbvSM079I8mlzFKf4spmq3Z/pQ0fqlqhnV07R4tZ21VqpVfvS8/bWigu1SUKny2hnPDwpNq
OTqGapnR8+16HJaoQI6IF8Mm+4RVRKNdao91X1kakdDVW8BK9vNoGc/29muTqLOZ7kshsnqdPdkT
4wlBft/OT+OxhY4E6vblVXV5vaf3O+pVz8CQUBQfLq+xyT7FIKmxQ9os/cItaCFyIcS/MDlpmlaV
wC6ZBCsqPkyj0eIwOs5G8/NwnwU+3c79y7hXX/bOT98b4R+AOKu7UHP9hqZ1H5+SL8RxGNjXIK+r
dAqzlH6N24iy6nTo65+tW84hJKSZ5YRwOC4K6VxOCFN76o7i1uLGChXEwXW39cKj8LF6Ww8KP4nj
WKu0pBxcpHFafWsmy6NziNrBk9f66i1OGFDeSu1St6LI6NQZ03m2VvHlY9kazobsnjfzMxHGrfiA
0R++e1/qs+zGBNRaa4EriIlrw9JGbzGlSrGYT/eQ2gphAWv3HpiO2vgUiupbI+B0ICiPiDoNH5Xe
RkPS9kUs+c0YuxhiyUuLXtRgwg5D9I1t7jJtRt3Nb6NMm6sStfR6UF4P7BlNv/+28Z5LTdR03pO9
MSQ4lIU5C+UPMVstCqf53XZi80rThoXnWXg1uggXCvz8/4YBlUecGpwgp9yNa1nUPPnr4QOC8vRR
cGX2jPFKSqYRlWfqUGi+hN86do0iQOg8Fyc2EQODtVyUz7xluHsiD/FNx5k1DprJybdiuX2DGBSV
lIkv59PRbC+heETpdEHnEFfZXaPxNkH5/7rYQ1e2MRLrWgFE96RyZ79ub79W+A0m7hGkMigcF/EM
x958211/Nr6t6jFmVJCob2IWy/uDwRBm1emp/r1i+/TNjaimat6HJMxxOSRhVkenD5r56QUUS8Jo
4P8w27/STnqSzXPcp92hCeJ9FQn9+AIkCLGYYXs8cZSueiLHVKCOhwHLk3eEuQj7L3HDJXn2FawI
oqdh+8hlAdRE/nULZ5pFqglW0x3+WyvaLGoNI9fmti+WPPmeR7az3eI+O8dG52qjwWlio3GlMOrs
2QnlDbw1ktWb7c692SYSzHWCR7P0Y3uqIGYXiNrUcUSC5BS7qD0NkR7jXzQSQkWXg9VJ7sWwuR3O
m8NCY1i+pJVf0ct+dPwjOCTPDlkrMLP4EPtsW21nWg2LbVttK+18q73801RCKLjmg6gWZr/z709V
C4hVsp6EM6vFog/tApZssnYz2an/VHP8tA6wCHDyXYB1wK3g7RnbBIxNyJtxI4qtAQRnWAMc1uR7
xys49cCqkE54EhBEE+QCLKJGkCNtG2FfbRy9uw0hPBZMo5vhBpmbFrstVddcvU7M1CFfA/G+zx/O
84f5eQTiXdz0653GV5hZeLd/hLfoFGAXxuuANoUhKRDhQj4WLcgPBuxSM74ZVgP62cOPpb4Vofpb
VxO8vYFLe/YLPDB6MHunXnJrKRfDLaX8bZ+cWjAdqMNQgw0OXG0qPaURKGDbL9SIHLQze7Fahbtr
snELXVil5W8sX0jQjWw+Txh55yi62eDY2MkSp/wil6cuicNXuKu5/3FvX3bcqariL9qN96skskxl
tND8d809DFLi88eCHAl/Uuk1iExs5v0KKuhlMPvhD51fby7kr5Mfc9ObLJygMeuNabLrvcu953KM
RkyF2dnCFt3CC1DfDGkFSplcIH8B7GetMOwvaob3tgHlHnXGZN2jsaIDK325v1FOgpTgJ5o4+fkL
6ZlPq7ds13sIUM3fpAV0pUSlmxeKjpz6mytLkYkAOpzZOACJJi+Dzk2dGuRjpTfrgvG2W3dTrycb
UL51kPDcZED0Pd7q21oazXKUjcu19eBHrSsHCv1qs7OkbuID14Mr9DadGVWQ+cIMK7t9ys7kM3qQ
lIvqxljsmH3TN7xPOh140vwDVW8Mb7XR8TI61Eab2mghpye93TtkNEvc5udadfRJQzNTXs4et5Ug
REO3sN45a4DLPRIWHBeT+n8YSo/j+ubLvx/WgwFgUnD8PL+tDg9A2A1RatwxXwU3Fwr4j5PNxzzI
wtQzBvOlYqKq2V6lBrcigmHfa+uQZLLbaDT5PIZ5eGA6IowX5yJDbgFNOKDIU9cIPpsBaPVhGemi
IKwId7KPgM0AlL7PwKI1cIE8tKoGgJlIr7JLVtS7r52Bt/0RomCXyBCYGm0jyxCFu3a9U8vNLp2d
i4OggMBpdA2xQiozqE/6jU0fVosqz+LJO2Z9Tn1g4G/KJokheSZfLqx4uWadHzQ6O8NqjpUY3ivX
I4z/0PWUywFZCbko06Pq4lKONyFxvLU36373j9eVDkGO54OhjJveElkbY4xeA0+GIeaEdXceUQel
p8/p1Hans4SZ+lwZE/tw0flxKrr3Gbod9DLtXbE3WfRmi171efV5plyGeK6lPi+ne/i8NAnKGfyS
QwwGPpP41fIhq4Qsvqah/Obh8qTU3N3aHZnpdlfb111hePzYG7gS0JLlm5mbMoQghS3/Y58ln0GF
3HU0vo/W49Ha7d1Erkl157nq5Sl+22nIw6nK1FHyZ8Y/ZkL2SdZJHH2/WNC19Det16IQaRUtoa1R
00mrO4iqA0Ehx2h4jYbrXcgK2e877OA8vpvBrTbYbAbn66DYPpbbFanN7F+8F5EQlNFtMqotBEnc
d6NKccSO69kqCxWc98aYoidAn9bhx/LcmhTT1c9rQvJ4g87zMwkmVd8QSoqNPMR1AgrIbYiczqss
hMU9ndfTxby332PP8qTWWwPloIgzl/XtaLz1xHH3YFgYkSfb7JyDxTFBFQIgL904NJJLNanexHMn
xWrSvCXbECbAG3zLvMGMwazNZ3bLL5dFjzVYFMl7yF1qr77y7pvJSkewitrLqQnPxnHxfvm81Dt+
vsVPMTIW88/WfudFMnGhrwSnrY0fGeW2LHrBk5S9/wQ8bOAnBPq2rGab/VmW2jKdDyd4XR24p2my
lvC9SI5Ms4Xg7I0wshetyY9yDdzfvxG9gzRVztm600BJX/1tfOpzEdx1CAryUlo7psdylzQY/ufg
puQ+IFerE61N+5nN+tVyEBQ17sONeIvriJDhdH7YLeThPt4y3d928aXI26nZI916gMbRaaoLEUbt
XCbzoVWdW4Fn/j5ajUeK42G+oLCdaK66LWmFktc5SM78bCwzexgOwA90+1BkH0v9vUL3pjgJ+m+l
mer89KEuszQwABeXR9Z15R/cJ+cw9zFViJ4VrGYOVnpmRpdaGhZpqvTMamd9iFu54UNweTFnzRKf
VbKQH8Th3Hu1Vvkpj0+Ex6w9epSWEM1sD1H3l5hJ7MMJ3resO9IaUUHYQGiNyMSb7M81IpfOHtl6
2rmunt/qmRdufxo+KG3ahDKrcWszZhgiJOtvJcma8lLmj8b7kcp29UVKqLOSFiVn4iev0tty1Y+a
qM2Q7L0GB69aXv8dhP6XabdsfbHufL+3l8wjF7YggsfHWpg3PzDlrZziQ2PfiZLJ71vU2c7aiohO
5dlq4P7k+Zz0dq//xlCKXDOovPwPFa4lUOnvZqOWRejZbEQfJEFX9pK/+w41ruo2+kD8ztNXPUfr
kFY41FlqgUBFtUD6Hwdh7vqJKGo5QFWSLwe0QKU2OUw7r3yVvbdZK347f+Zw9n+8o3E98I7mC81T
+o93VDkE3hGzwOdazXvt0ATtr+Hpy59BT+JiFs5SOUwhn50pnWaFJV6VFM7Wxs4AK4vVK0za3v7O
6RjOfNs+ROGMX1Y6R6yF9FDo9I/dc7fJOVIFwqFey2jVGaq6hPrwfJwwk8bVhpGypiM5o5DzVLfG
m6Cfv2IrXFLV0Kpio56uA144qM/J4unmK+UUCEskQ61uA9DGvppI8BDtBB9nrjrvLjNl/KKRrEtG
aMkJJ6kek6pWT3+lquVvVAbHepffx7pAX9wGWRQ3U/5PHy+vgT5+wta8bkmFWb8WBsQcNxmVrHq9
RYZWVmTSFxp+dhVG7qCCw2hAyUqn6yH/jJsrqTuR+1RITAaK28Q/qh13dH/t0gb61AIWY2pbdZdH
xIq0dksbN8VaAuiU7Aj+/5ZKeVEwebk/u/W77ysF3PfXR0ajbm3EeyY8WxxPoWv7P7/+vZd7GLNf
m3T1iol4nwtxbW9KP1w1TuWvxWeDr+iZJcSuxsR4jG14DiN0C5OVl/oFJvt5G9+iVWfXkX7QnhPm
VJ41wYfXS+OnmaThJOeeX+xmw3G6+xinZ7O28nvQ+H0cJl/56eafLdSg5Wf1+mgmMF+HtbJDk1Ax
qPVWWYPCJXvhua7Jt5bFPYeYQSfBAZ4L0c69pR93rCN8e8kQ+Hup+eX+RHJQfDSm/UKy4PeKz353
9WpYUX6ffrqikScMTRDewGgKP2y9Dm+5A4YJZv6JoWIWWHy2vN/6e9nAnle7XZL9rfen6sjDcPlc
fmI2yPRsjdPj+ssZrLVlNDM9tPX0lIq+7gnceGhqfoJ98hIQuCcMRNqH6qwnJILzlVdaW79vuWCu
3CqlZ6uFshhZn3vXgvlxWIuGWvuic2oL70QGPoMy8vi3ZSvQwdFDUa6GlHGUed9j28dafJgE4w2r
320S3H5WudGkW2YEbB2qAG9d+1wGmvIhWdYSl8wxb46xHNBMyvbElJc/tp1QEaIZkxAjt2yBnAOc
Go+EvsUPIQXImASXLmdfgIwoQdbebDZmYZw6v369PcJf+aI3e4X6gfbB9Tl8ePI8WXas+ZiaiKD0
5CZn8e3GUxf32oBFSRnGyfO0nMY/YgbImWvhfhWUG4nR0d8silzGwaO0GLIRO8Y1Nr6Uy6ze9RBh
cexz41/omD/dCP0d+TiKhNQ3c7Si9h86prfUCNEYUHZwbb/IfS497RvPy0/4H7Jn2GGPRqKHJAwv
KDLQdh/uzC/mGQb323VaLHRrF+Qb1IWuDQpj/sTqXkpTIdlKp3mO9P9ZNL23LbO6gwywe/Um6WYD
ETMR0xAzEZAAdwyZroX3xrPBh41yYbTf/v3T3o7uN83vk57xigfjkRjzeUhN1e7/MJ4Nmyp1YAWf
liHPbEh0X1yet9WBz1A+Wdo0Alb5sofMp/WKZXn3q6V+4zLwBOxhndWAZmTIE26cmGXHHsREGU82
PlGlTLv7Ypj8zxfJ9JpE5TD5v92ZIrrlbVraispJJ9Nek9K4Ef8aL7qr3XC5Hk3XI7veyVJqRWfX
3hd0Sb1v/B7eEctORIqDICb3hcjzS9lmg4aK1r/al0NEqQUHTee8GGnLV4Pfxa+15mD2ErohE2dy
j6xBrH1XTCTnMvKK/j6XX21hCL3np6z37Y4oNbK3DBVPmSU1ICQivjTYpMGSKareKLh0XbVqX9c1
K//Vm2ltoP+J177Q8F/aEYAMU6WWLMj9pBFO1GZf9ufBPim+F7u7JeS8hsLRT2xfp42f21c2H5I4
h8XHcMCpLcNUgEmJLakUfvBwlNeF59cGk6wq7RIifea9o2HqJST6zK+D+nxY2bd+nOvdkDxW++65
0l1Bx4xCU8ltVM8g93pIpqjt6znBnqGCM1/QcIQqeG+q6I72wWaE6z9YfBafDDQWn9VnYwZuT79p
sr763JG+ZO0OVGStyhcZ8quu3jLEcm0TRG3btL1XSEcYaJ5dNuyeD1OV6rpVQoagwbql1TymiO9/
dHvafqib9ble58WnpKzjRw101i7S/PrzdPhqarJCwyWCNYlsbNtatxLpVLmtv5gf+/tTe08ck2wr
sdFI0QVJE72UPNm+fxR8SI7dxQpLcnR39xF5PA5dwonXM3DBUoloWp6ZVGUMc5cz2BW+IJezZdiK
3fiDWZ0LnI+JFsS5ygmpxhfEF3ZhLVSy0kvbLDAaILy4fKLTHOMml8IsnIpiB/+DASPQXpycR3O7
AjV2/tGzoLN2rV8+TkhaDozWUTQdSYysYtCw7CyBSzihecKueFq+6X0aeqxwmtvOsdjZC3CpdsxD
O+MF6XCnwUqw8AYI56Rc4kvZtDGziouAp9r7763rb38l7cH0lX7jD9WBQ3Uw1ZVnqoNm9Fd1YEe3
nidL55LMSTUuSfWoK22TZPigHiYBbbkB/7c28guRIZP2ZjSudJqS0iuPDdYa7lUGRGTgTepYj052
AL/tfEO6hdstElok61+2vlZ1e5hvRxpZtqS7vZEQWHnmV9Eowy1sD19cPDeuuZP4y33dvz/YBt8f
7B6ib1QI+T2fCsFtnwTBUYEbNkMWXEqdXGuj06nQ3blndA6dKzod0ZyV84TtEMlkjL/UKm2fa98o
zXJyjIqBlu4nOcz9QTKEf1m5Qe8QSiNzHx/pFS2/RXsQwV0PwynsgQAYAHeQgkN3dQ90y9o03W5D
qlyD4bOSXrLn7+Ih/NlzyW0yOCgLJvX6Qmid1y2w+4D7HAgzByxsT+qWHfCyyGxMGO0vk5E/tBsW
6Q5KUHqb9m6z/nTfP5+AGAYutLOdfVanPKj/mhY7zqmqV7QLDfjAnCBYHROC/CUIlgDI4VvHnQnh
z2BKurILJMGCypWTG0OFmVtQMYnhuNOwFhp3vgKQeixzs2jeqj+4CkVcrHK6O4ecefPjzsybwKzx
3IvGaSlKLwUQ1y71XQlk3M770qUtoOUrvV92mBflkYaS2uhIrVuQJhtWMO7mS2AWuoMbdViOUWjR
uLzWFMP+FilpX/DaFkr4RrJBuT/95efM6qJb5H13Fu0vBvRuxS7Sl/blTbgnwoMzfTmZ1a1a12Ks
6iM2/Fq3cpx1rdObsycv/b7uotAlfXUDpdGEt6HT84DURHrj+T1YnhZ1ZMxAkCnfeysLp0YPhfwc
t6riYf9LAFNA2R2FqHbKCm9bO+cchKKk7dZN1MgXjD5RScYdSRgnVk+fJcSQW6fn07H+FX2p4QVS
fP5HrAStzImVs2wJh9maY1st4XYfas2ODBFYoOoyjrIdDOkrMUDJcDlAjk4+iIfW9pQUDQpr8eUU
X69xhTwrFBE4FrP2yxfPz7bZyVmL9+4H6N2oXhnhNdGbbLdBcmI7uDk/och4bRun8NqCQBCsflze
rpk+CGepffSZHacCIVZErIfW5pp8kDbsjh3KnDxxo/LtaKkbMr8gIjzgYu9La/xtn65fqgzGmZiF
ksUrR8ni3MOLVPjh4R2LqlQVe/C3KdpFaIrpoIv8PNF7G96YFzSe6XmNJ7yVarPhOlRwEBuBCGSo
lVWygbpxGQe9LaLttfWyaBd+0pgc3rz8rvt25MIVTNtvvbsnz338HchJgeZcPrwJ6lkqnGA4dVW9
49rivXH5qD0r5s1f5EI16r1j/GLjVE8JAi7K/LlYuvAmyRV9dpZ69sjmctkn6Dsug2HEBps1aWXZ
ghD9PwqAZSkoAAoLUIx0XWKISo8P1fZQ+saKGYl6snvXgO1Hh/3ogv5eDrlRq8pwsRwSW57cREmL
Bk2ItnFIjroue+VS4Owf2wyrsP+X0OvFd6QuyoxLshqHs713bwJha926QHdiAWuqSnpoCHyvFVuy
3x0NeGOT1jZpRfeI4rtJRfxowHXfUn7EvmvAS5O0UW894R1YIJW2w/sWeWE4voUEi5U31+NUdhXv
cKYlICdoAl6cE4kYiQiLSiPhesSKXsgGJjjIjnTu3Qtbg+XEGL812xvk3IuKvcGvysPqxU7DMZnW
dp7sf0bj8ejGCx7mJky3YEIhL808CcL5tg95aQuCl8owz0srbWVCDISlrca9y7d+HHVW4r1rMVr+
gie1s3vjaZr833Y7QAyBW85JsgVGq40d1xp52I6XL47chC+xzK2b2nnbMaKcJ1wqjRmwabIlipGA
CwCyDf5WpPxbCFEqXLyR+mNyKnC2GibXX39HPp+v8ZBwExTS3DVf7YmXMp83ZxDPUb70ZXMcuEuw
l7BA3iDmbQk6ePj2LXkCqO1C7nTlTK1kThZPVw4KqX6b/GIEiYpxtNEBBEtFdP1rqbBhc5SU+0Ly
mh5SVgivg3NwKcteinyLY4Wzt0riBJONHRY6aCRhvYZrCdkh6oguJ8uxyFN5lbI/7EBuT4YcglQz
G20tNsPIxyomK8V3RbU2YVnq7D8qo4E4NLu+JOwAOVeWXTvAEgX7U6mnnufFt4i4/66Uu5MXNvzJ
F58TBtOd+D3LXjC/e6wFdnj89vdwTvTDx/hCCLAGxIjLa6nsHafwWTQytAF2bICdM27tDCG/bQO8
RrU3hd+Hs92GDTBDffl7fdKW5rIpsVC2z9PeuNqLFu39+9FusIkNnUybiEvJxkftAinSeeb9nieS
9cpGipfk1Ew42Ihu1mRRTfOfv7kjhXnXEfHSvLR8yObtXaXXdIflsD/3zgXWIKlN6a7sRYFRSYuV
LpvHZBdGTnZx7PRix97sNs2ZfDXXcmtE6pnFp/ZAEZFUf59ewx7eLCLRYBNmi9AhKJndQktO21wr
BC06TbZhtvg7WvVKTDl2dUuK3WhyyVmp615Eg+Y/5L1pt/TuSq3zN3ghkTDqcYs0G1l+qtH269+n
pPBdO1ZGeaRHXHW19ZfL80JQoOmKFtsjuN9D3idZgIHQHPM2Mj9BmgkGjvD4tt8MrS96pfVA/6p2
WH+6WctnWkrgy8IUC+/DDTzAY0Pt8J+gnobfIc06CsHo3k2x+9dPeoI8LRDRbScgCHVVrJH10zQI
y51mnXEuWJNpyye/l9dOZdopWt67nwSJPS2OSa7n59nkPHomgdi90iaShPzTJpoI6/JPrzp8NSTA
ERgewNE8AxwdDNYJ8MchKbLaLW8eNqId+VvDLKL2bAZmcHQ4du8yTPfpbp/O6kEow5VyEGq76C8a
vTKgnYTQqH879o8ixY3z+Uz4I9vFVyN2Cn8CJOdeDSN2w3XMJCCcHVKlfYwGqnUUJmJZ/XkL83iH
Wml5CN+fq5WYAvJshHNGbhGPUDokUAv3uNBou46Op53SPaj8BRZWboOF6+jZXKFXPPZuzfS4SifG
JIfuRnTvNfUxWXVK3w2Eg1ACRkuKfOGvgTCy/sjObdupnjo+KBcNEMf1vbNHXLp3jkgjLd4kHo5s
TWFTQZtv+GgiEz2+3J/ct6WXir4wfk4MczzdOtFmmAX9IyXipFXqzLbBhnI4ta9it9tKOlBAGiPP
ZHPRn5LhLfuVY0i4HXtW3bAhTpf9+7K/avYOQWpkCVAomsCrD8jAgm9W3g693uGY7sbdabnbOHcr
KKg1YoVkJW9H0eUCpgUzbuPy4XNLG1sx4ikz7B4vudojuv99nb8SLqvHuq2V6SnbGCy4kmROFxg8
OD6jZRPXPXCiqBBjgqX4a9XJrkGl2yquH2vmitvF3VvR0+J4F3pyaJO8o7r2WJhvmd1qqOtagnib
Wk0TzdZHhDQX6mj/dhHFTlFraAbltY8Rg0ztHEOn+vuYYqy9CUNVzHtusF240nSLsGa7tHRLK7ve
3CKq7a1aOfRPY3tsOzYlaroyky90K4VuNcsikO82PYV/HLSaiAiijsNTNOqqu6N2bXSNA73jmyPj
w63ltg8u2XIjWLVcBMRxZi6xnLRG7WvNQohZ7m4/CaUopmilDClX5T9NHWNtUPCJDGo5SqLoQ1Em
PAgBciVHjZTTDNbSioPDGHYygWHSeQYHxxTx1p+bp8Es3EM8uImiJUqaN0OY7qXTfAfALDZ+1kfS
1qLHM/v1PvZks4h4mU6v1VklbNa0DvMfFmoZR45LjSaKIG/6w3f6Nt/sR7HgM/X8P2yd13Kc2KKG
n4gqcsMtGTpJtmTLuumyWxahA9Bknn5/C2zXnKpTe5W3x+ORWoQV/sjPMbxZX/n58PDo+hncjhsn
wuIg1JjdtOdN+Q3IFIVaA3+U5PRzCks686iANXH9AGsOwZgMZ1BLDCdaKN2f+HBsUFtsd3NMJijQ
4kOklq4QtXWB8mS2BzMEbaCQJ9Dei89aiPuBKjlWD2fmfPMrej3tubZBLs4GYjPg6MwrfyrgLcRO
zQeNMjX/wRdf+mvgtoFsBqhhxIkK+pcMEBucZxIwDmgPulGKpBeJC4gSLHtKH26zg1zPSHwDxjnt
i/mg2ocWAoMQJxE1PcMsXgMFJxMU3VWk6HaS/w/LeRj+vvnJF6uZ+IhKoLW3FdXrOvGdYioMKy5S
7mSg5EyLguqMdYqVERqSBsxn+Swy3yJeEBMRAdbacc1j5ifooJYfwcAKA6IPKIs04N1674w38hsf
jc9oOWnwQIo0H632GCgdWhhzjEYbL994Ggtf7sxn6vHiDdsZ8OlLYKNdgfQU2s2kPSUGkSPqRH7m
zjK2PSKAwET9Z72iL2g3dFBEE4ECj1gtYhslJJ2CN+7DjLxwPhizuP6ttL9CUVYHWdlrj/3msa/0
XavvUmu7mbYmceB90vcurxxxnaVvIXTL/Rz99BKB3ZHlJnsX00MYwLx8JWQWz6R/I9VfxQTDFvbi
QJ/WTjvwtgapFqiXUHuENG3oeAEmeIVQnrCNISukhjm80PRB8hWhMqiBhL3D1A9Vcbx2f+wd1hMz
aCMiO6kWIH+9j9DWd8UBzwdMek568z79olghpt0TLGAoMQ9YYUGkBD3LSKy5ciyWyGj/CgskFjis
ajSgzcHe5uLX+7He18SoIiPFrRzuU2TCTYByRHu7xulhfKuvCLWE9gHVw4b4y2VIuo9cAt3E/GYy
h3z24IZ/1RwIOlCgIOI4Tb5462ZoGvowgU6FQHm+/RgSWIPq+fLJM0DkEzAnKhIGzzcSktO78jF2
UbsRHuae8AwkBhNW5LjYxBXTAR5Bpo83oGKbWRp7CQ+MR9V9yYdRdqdXBb/1XySZ5/yb9pXztn/6
bdL3i6//DPc4jiLBr0J5BgBw/PZs59uTkZwebg1qhd5cdPo1RnKX4tstvqgR+2vA9hXLRg5zCtiU
p0WEsGJjvuaf4LbEwAUUd5wzKhZRcvKc+mh7Tq8T6t1NaL2C61JahSiON57MQOTFERh0e+YK8OPz
FvDj8xZwBTpeLkgjjMrwn3Apuzu+2jPZ5g26IKeCJ6JlOAGzBqHmK92tcKvvYT9J2VnZT8OMUPiU
E1EM4g3nXVTZHSJPiAcoxFOy5YiSYvwgG2rXJVx//gE1z79boCyvIY2kR759Pfn6SQy0KwwdPgUc
H0AETs3hUWNk2FeRzxJPf4m8/CCbiC63RKuDZ38Sit5m/pWHGFfg1+bz1OzAyAt0yEwYPizzboIr
YitFsNEUZGnIl7aPPZnCUnIpt2iEsliK+Nz3YWvnu0LdIS16VC8ndAPyvisP9iSi2/P52IrEiWOH
4e1ENvCR+a7GcUrxW8caQiHX0TodbqOnBdPsksKeIkqx431TUQe7lYEUbokEm9Oy5sRq7tKgoJFc
FqYoutqFyiF94BT0LN8z5YBhh0sA95YRkRZ+W9LCJcqb3eE3cGImedLJo5Bkwgogsh3EoJDkTtKN
c+HcB3xJosQCJIIolmFmAcJF+RDFGADUbUkEVurW1c6YdlQkYV7D/lWr25TsxGdU6JYDecQ3vYzx
g9NTltye65C5T/J6jAlXlg1hldMH36DOGpQbMvE7tqyKypP/i4iPCygOEN6qYjxUUdUggubZVbHv
DRqMCyrKwWBEkwkOoQYtWAPnMBV9EhMLNfDBVAYoCXowmr3kM+01Xr9A+A0xJ7kY4PcM8Pua6LwX
apFeOpKREX7+lvc3ln82XWxtF5ugeaGkyktpD5A9IHx8ZDLSXjS+khh0S+Ai48rygcHvAe8ZVY39
XozL4HNRGQKojUrTpZzFIvhL2p5omKG/S9nKyrYutpWZ3HH0pclYJr0myoJ1+OmNY28C5Qug2vV7
yg0JyMB93KM7/ROAqXn4mDwswbGhEnQWXe+RPoTqELK7RBO1QIa0/wAZyhomCOepPmhzwLi1wktp
3MhC83VBgjxJrW9aHoN1JV0WFf3uacIM7DW0Sy2eRy5G47KoMFhNaJ3OAP0J0BTWR26ppvqChCiC
ogiGKuiqQOoDm/AvklXxfdNf0zr5+5VnitxEPUpTwUTchii7Ozxo6faEEqr1T5zsc5ZwX9tlJyIR
nnL5yEtSy8dUOlykQ1MfLur+3uw1nZRplx0fADXyHzzMd4oQrjrY8/aebjstUWe3PuTopvN9k+/N
a1Q9FfO2ozDDdjFOSaBiQv8XN0p8b6m35TdRfouUU8g7prt4pwYtnKj4voYWwFoeqaPoR5nGuMyT
S55crSSzEqndbtptqiHxczGZ6I5URk0W2WU0DJFWisFPWw5/CkV4mx5gbqWoEyG5W8ErSpTcxYdT
GKPyN7wM0f0WWYHUjelIFr24pwZF2mYe1kq94FfHEoNQbJnyMIKpFhgaMBoY2sAjiV/wYypI6cHr
JFqZb7pIxhb9VeSMFLhAYqyMeoruxuF9gft50Kf1Kt5tBOwXF03qncXNRzbBoNWBMY3OiYmBI8pM
h0R4yiJsrQxDjzTUO8dLwuEH7Uoa6GnQkao3chxAlu7wVmWQ7r6eYp7FiUTOa1znCZevm5P8us1o
1Et3kuI2YQWFwURRi1cIL+b97txZE/+/F6lQ/RMd5KogOyzM2cvQe0F2MDTidSsfooOwcC4N14XI
cGxmDc7ZD/2pQ49LwbnEttuxPFx/pA9YH+tl6mmOCrlWAN6iZfoE/UCLFVY+khjChv5zv/9lStG1
OKadaKlRRXnuvu5RA+6VEfX8Nn2+oc1NYaFdKjjoOVBACbZDQV5W0prJAB5YJiaO3e/kqfxlDWAM
7u7F5QueFqJG2C6Zo4n8o/1vFoPbesMQ1nH3u31TIDDcm5r45OWSntBq4NSCGeMzAu+rMCi5LgxA
t1YMWBXbFg1c0jfciB0Ye/Abz+Nj3EEKQBDgRmWYH9oBEugFX4Eg9KBgOF32meKYL6srlWR4qBBk
IfwKCwRUggN3PcNzZGdwjAcGeuIb4H4X8R46Zmkcos7wxDTGvDVIsf4BGaJ+bJonqAjIDc6R/Dqq
NLpEHEQfleCYAPI5iyJapI/6T6n3ZCfZ53qOTVE4XAIiyDkAXZ1QglUXnVRwUrc3YjDKN5Qqxvt1
3p/ZqQvhEZkp75xAJ7Z06IQrDAZk+fkXPM+FcMRwWMZXDHci/VamPbTCKn3irNcuhVMQSUJ5ISyE
1EtJrxznpNeqOm/22GWEppIEcDINOYGcZrc7b5CELwPbFAc6sigQtXCmQ9RCFAnsEziFsbBPnF4b
C8ookVuBU5h/oQoshUAV4BRj7dYxUNV/0W4gmvq6W9Hu+ZZoN/7rWMbz2UWKFmYyQWUO5rnfFMIS
2CXzCtk+nbAUwQ6DGJYtumA1dv2P0Ga/jxXYJNHewTJu+nwdCzrcGz5wm6DnTchbeKT7ut5Pp716
2uun/TAfUiFrOZiUc1QHkLUe/TTFeSEPDcsRMjuKJgf6okRKCfqu8QtCrgdChoAGOvv1dsOOuoNK
Q7RTv4HpqFiJtkMXmy88YJifecDIKF8ZN0Ciq6MchieeN37B5fvFRJq+dHvUb9BG0DzNueu/Zp8E
tPAsonFD+gWLBvVbZq/cHf4Sv1r9d+MdjnnDg+CrR0S55tdO0JY43jiZCpqPbzoI0pofK2S17Aib
AbIQGjHQKORP7Inll/KMCxulmUVRa4aQ6Q29UU8qXsDzftUFAEKsPQgI4iG4LA13HH/ODhJzGuLf
CAkc3Rs8Vrh6kbwBJjvEtQqDfvb9FBA/9MG7CiSjk9cOfoOo8OmaBfJHBUVI0wcik98m1P34JP3m
YmBiQ8WHZwnL1vJO8EKcxgCvtCrxZlg7qFHaD5Q6MJgnI45qmLxVJiX46LW0SmddaD1WDEzdDGYW
6hAImyCHBS6PsRrTr6JUcC3pMzivsDrj8fn2JypeJVGVtnGOdPtGhTM8cye4PM05hN+3qWlO24VL
LJwnrQ4I1wFNpnQQhdwnmfzc4XSHJlA+gki71+34hUmDwT22X0kL4t7BL4txC4GvhVMSzGEJ3Ecu
DRQCMSi9i5Znl6m6gluIQyoI798xo8NI8vkZ0JGrSoDb/I/Q5TnhmzOLAUDOz3QS4jM68tjxJwye
JRDgdVJTj/ahLIjSD+9WgDVcyl9YN36fiLLC7z+GTJXaJrBkQdCinpO+QZCauWBHlZFEdYfnhR9j
Zcr7pfONbG6b6FE5pC9FvR930JCIHoYzCrrH5GSKSAjJRBG1A6KFVDxrd029H+p9S/75g2fD3QAd
ManYFxtvtGPgvUBLgxT8bC4V1wtGZqERYxVaVIiXJrKf7VT0O0gwa6j8WVsBmZESQ2WuwXeAoxdb
2C5tKulkcsOFiZnM3UyJ6hYnfaSg6N4pP7vGGxphq+vYHuZsVFxGhf2KcMteuOnImmfgpmP07zeP
LMuRndNIalp0odJojO0saeqEWDmbZpDLtr9s28u2abd1K3L/ZM4WR4lVhrJMPdpIBCXHpMwjCybh
TSMLJSZMfY1QptV2jVDW9fBBLb3sbAR9lfWxeYtVMlPIKoPqZpVhbtKcb1uNyUP4lLtlIPRC4YV3
pJvcx5u5RxNFFxj+g1EiVpxmYQF18Wuv+8RRI2Qyjqf9twkS4/izJTgjC7NNoLUBOXsGRjOebw0e
AC9F2M8ivLO4+sivEoWggyt9Xk/3T1aF+ydihO4NLwB4IRZZBj0TGdeJX38SVDTDwMNKYAvACXCJ
EXKuvlroAnKsoAvQLazlNytd0KvJiB+9TTQ12Ww8kpfoI3OwGMNs4N6gLGKRja4N78hG+58UzBOj
XDnMDqQFlU72BeDTQBB2QR8WAQXVWbRBgr3sXpWS2BLE2g5TLElmBR1oYpAfwTgpgUyF7ranFc81
2WYsVbK0yc7yUiX79+xn10tMSk3Cj4Pm5F2pPL3z+Mtg6hpUBdDQHwkOKhziUlDhsLWkYBYJztR5
LxwWEUwxOG0hmOLAxWnr8ozGidNhPSwdg5bDwVE3DrJx2Mw0zxiKS47HoG5vpJdI26LdUjiTq6Jw
Rmu2UyE2Zl2xnQBbcVGVyRWtOaYVnlxxALNv4gBG4g4K0R5nY4BgQvo5VQ54O/soIG+m+wrA/iva
ToRMKEPt1/pNvO46ODjNgwS/rDvk9cdAjCUPQox1Ic3eU2iReIR0DtaTaCRlSLWI5aCUNJ1CSkm5
rDRpMUYIdSUgPQuwAm+mFl/vMaZvSY36e8RZ8KGLtZeaD2ZAjn0q2gwZmvqPQoN5lTmoIbTtk2mZ
9YrjlO6TXPWg0szNqJai6gXZyTtRHERGuEYdXCQxZpwhliCtoAHQ0HYtp+9PVFlg0gizcP06PBXp
xQMg5MxTs1sSH5/PTuOxNYqP/wXsp9g2hTjddmPSEHXI6VaLLe/3+H3VKKUXzsVi245AicGxhj37
KpRi5179Yu9efd98KcekZ+MsxZUW06rKdhJ9UkYenigy4ZagUFp1MSorN+L1OoB1Y0u22SPdhssg
qg1aEfid17D12f8vyjJBjX6F2BjeMJkfrTrmLwBingHK7/ftpaMk18NTgxqIX7HFGJPbFLuO2fcZ
yq8V8u8BpefSpGNpplNdRVH1GkBSwFcvQ0aoCO6M6BuJMIGjp0N7OuhSgj7258blWVoFTRrJb0JX
xWD/QI4TW9lc+cbvVyqFyiVWvhu41jt0A5SECHXmx+qJn4MDvW8xwq+fZHqrQZXLg2YfmvnwmI/F
6YAP5lQeVeTJB150uPQapaTkK5JPQxV/zD8y7rP4E8J0iy+kb9mnw7U+pKlIMrjne8oV7tY2i5Kf
WXT5m52bsBYYo8degfgMzG5UuLidFQ9WvHJvVLNzOfC4czmGa0A6QyBaonkHjL9d22wELihxk1GP
e7JE9TilSFqPka31v4BvxjunGqxZUUWMZh9ppMmlrASU2DTEwfLOarwLMS1wROVYpFfjgiwTdILV
NgNtIL6FNwcoJAt4J2ZqnR+i6IYNx/i8rv7rQs9avwaELdt7aJXvaMTZSJFsAIfN3Ye3vhJj8BDa
MXbvEI3Mweze7zVlPcCoWHwA+KongmXl01GlmHE+UkCPfAEjf5Xt6SvRtR2+p/uBZNkBsRIaIDSr
syi3mVohXSCceE0mXq9urnkaV/bb5Qe/Y71lsNiSUTwsS+6JwHvZLSax3soq0VGo91hs07caBfOc
DN121rbmvKOtPhv3V7TbvKnXw0j/NnFUiL2HiOme2UcH5P9jw8lAZHThxEEIZGpivaWdgiKAzY/i
N030N/JdCLuevU2cS5Qs7cp5dx+dCC6+Lng43CrdV0vXD74n+1mC/qDnaBY97Qyym0nwyK2I3P/8
aYazVoSYh2SDIcOX9IeppwEGph6aHrI+szwVKt8SZq0DegVk1NRWSkwi2+sXO1xrQ+65m39I4cnx
7992NIxl827C2m7t7rd9jVoJ2RKpUqQagpMfZR0EhUaWw1AcbpjZ+/047vQnhTn0JCqmZiNZm4Ef
gOuIIyPpJ5JV6qQYvJjwpTckDJgZzob+Jr2uAZIWMvg3RBfDmT3cWhNYfaJ2EDwetjrhdX1b9mXt
IAqkGOQK9lRW7Pxyg86UhWhXmVv2afkLvVhUaolsxm88cYj8HzOsn0imIY4azlPl6eNhfDhY7xTC
GU5HeP+2omtAPHb68tgNmMvIAHHLFyIj6MaZUZNN27bigUhSDit2TB/KA7CLw14bmUQCDeEN3AN5
uTu/ky7wIBNkSRfIoVYfImR4A/hj+whgJAtwRQQMzMScETBDp3rC4XFYkntJcya5t18Gsig1Dx4W
bEow5cHdomDzT1DrleKkqKP5j/0DGTS6Q1wrajFDCTReV3z12J1KMcws0DPysQGmoo3pGqV7QSub
7rp5Z1Q729pVF+/xyrL0qETUDYPv2oILL5Issm7uanAlUwaqchlaGZT8huaEX4QRX4xwqsk4RYTk
GIAklFXgNSgDKhgo4lB+YCvAHH9jIafQFyjlVwF4Q9TQxid/gCYRxrUQY0NlHKZyCgbQPWGhZrR0
j5GliuXlE68pQn04HXIGZCATK2T3ONt7eMOVmvQ+iIe13MWtLtzzizUfpRWGdcwRJOWSjGtofBcR
jqthGcFrg1fiDDuBU+oZxf5sCsX+BUlE5aL/xzqLE1ltdje42MzLATrRZ+HY6sKcRp8zKxfxXc40
02IbQ0rOwZsaYmK+n5IrihwluXc4hL+sREYu79HnG/ww80G2DzIabR8ECGBi49G2wug+5w21NG5n
bhlSscOnPPiecZQwVYpcIRlwbLM7jTuVCC6yjSnSXtROOm62VAie7mOI4CmVHaq3mZvRsRa+Tc+P
5hVcekLZcxRwxMI56r7yqjOXFT3ZSlvBWTG0ztmb/A86WiZbdo62ADfw6yfRySvhH0cahf6JHTUu
FdKHOxbQClVFnAG54J0Ry3rcfeI/YGBbHz7tIyTSoyN6xfFKmpP1kM4JKqsTLM03U7iaZbbwnzDP
ChsCea+8TY70JDyM93g9rCjQaEslVrGXaV3l+L30vVD2olLQo9M5FPb4rqCfsFuFGc5GYP48xJ9P
sDKG5gbmDr7hPB8lHIqCDJRATzk9Mm7h3ELWIn8IpHwH6/5AhnAiNcBnvlx7F0ywbdRPzJ2A+phB
KZZGRT96J9W7AzEssria5YTjI3Jr2pYXWdyDhCecoMi3F1ncsJTMaK+g1K90qBVcNklUzTAoUGPo
lXdDaWd4FxgRh6MNIgXjGTMdaAmTY/1WEdDzDCZD9NYi5kX4oD/eOPXa3CdV+NPYTbFsyKo44HJa
zaoP/Uw0EpIuAmFQdVmIQBY91wnDF7nqfxcKMtZFexRtvZ8QC7BxlveD4P9/okAyYRAFMlLgikUU
yI+egkePYvz3/Drb4vzKWIvj1iX1Tk7iRhxhKY5jtO8tuci0RxL0u221rWG65ZEcw9DO9gVkgii1
mGYOjkHWihwXMt3/RbncCcCkBdPyOk0EujN6CJWzFQ1fucAdY/HWvkpgxghJIJwWLRXXFi0VAxXV
phPVFRo8vCG0VAyhpWK7vLRXUGBBnQrtFSSl015BkQpRXzkQ+u/7b9piTs3WKEiVYErYjgUBX9s1
H53ojGuakK1CdAb5Iv+iM67agX6kFqxW9uUvfRdtfrD4ryv/qFMG5Wkk+85ClcpAmEo+OarUVZh6
+d5x9rna3vTRmEQpEzUF2jM/g+pKv5Hn12c0hSyiSLqQn/4thqjoZs0dtUnYbLHrsvdhJ44f7Hlp
kgDtkXJIEKF9wYuOVg9cRCfG+RHJbyAVAv8dN6QoefgN0SpyktExA+EOcc8rVA2qMz63KEp3NGua
7r3yrhjZfl+puYN3WdiXf9YJeM/bq0TuJCjZMtiIYuJgyFTq/IZ9MQjbWmLs2I7e0ojNw6yH5Rh2
cAlwCi+/YRAUAj+IZsHltkRakmeZuymZ6G5OvPxD5CKuoCj9Lqkv0HQ+IqgTW1LQqHVLyn5UAOop
/RR/BEagBaujAo0RgAGDHQVNLWtZy8hvoOkJ59iIgcV8Bgphln5eTJeEKKLDBFoaWIGscDfvVr6r
Uxa+axCE8kScm3clREfyGAMZWRThLTmwypIDm5JJYothXsLNgxy0RUCiO9oW89LViIs66bJEnpJN
lQxT0kwJ7Fb5OyUckL+NEBYVLGdcNbjt884zLHTrsJuO9WSQJlkcHsaeTVm92d3I1hSh7KLyE2aC
q0qeGYwGg1MujhBIDSv3su/NDyBOEXtZByYgqHsScHOZk3Tp1CS3SGSMiKRMrB1I6L6ziZs+6Go9
54IMIVSzIU/pDKDMOR64959qjSOvwvSE/p+z4zd7TxwzeNnX39ZTkyb2krx2/5u8Nt7FIbwFfGJW
X3BAU6YdIyBfHbhbNWOCtQAC+XSrupYABiS4OkA4t3tFGBH4Sa/SK8c58sR4DQoCUsgQsEJhe0Jd
tonsKq4eiYXVs9tWTBbuMKJXEXDJZRaBvPpiWpJxLy2mpV6PGDVByWl8o59u4Vl5DgFwkP8j7U8j
kzPUMjZcfqwzYBE5TRGCVmTgbeEIjrcF6glScfEKqYR7wm8p7FZFPKagnzDkY43PIR2ckoobEeRK
/izPPc2iDGwlYlCuSEnfAupi+wLSBSqZn68XV9PjeojXk1+rxwwb5XvAu7cal1ZQADoPMoxPtPqW
VrcNdB4Ds83itykJrDY/oDkvEKCgvS5v3/rqEZg+/ACs1l/Ek/EQNIT6wtu2ovU8HNxz8bAwfSwo
DkAOH7B+041fsDpIdntX5KkC44KigOFmn+pXbhrAQu/GOGEv7ljG6hAThUlTpC4OtVjsFF247E5p
wo+U85teDLOPZzTfRKEygzkzrQjLIGqVfmPCYaFroeKoXufn4JlnDoGFZKDm8YpfMHDSz5ZJpRUR
flje6wDd75qL+QV2APB6cw2JGAWBun65bnn2wNIRMbzBjDEzMpoz8A8/FS445Mh6+WIqziQyaPA0
iaA6lM0IrWnzBXnk3MJxbiLGBnTgXO52CA43SkIBUMfeEJf/bkcpEFmJU0AV3SPCR7fh0uHb+Wpu
cL0IWS6KXMARURhEbZ/hTG/txmMwRzGYoFjbmaBY24l8Q7GtsfnKIH5F7edEv1C5xSiDshm4osQG
IPmUwyL9B5+gGo6sC74ZwegG0r5JDCq6aa9UEjbtCD3pxrVEfZBlcUqMSLEfl/LdsomaRpTvUiaK
C1/5rC98kkQl3BcpC90U7npuvN72nBul6z4l6e26z03qJDl+8C4cpuIAEMekRVk3xG913UOggBvS
102/PS8JVK4Felv5DG7oek+5oddf0BLl4HK+bCQQTXG+BOaVP5iHpg9rFBTXPY8VCqyaBFor5UIT
OUVrly6yFf847PWAOwHsBNiDVLagjWiOgPknPDKbSBUyQ4+WItIEb9oOqP+a7TNRrhnjpuEInr/Y
8j5T9lzW0b/dXGB/MP+176a0Y5UokoZEWwJJqCeOwfzRQiOEbk6h2YePpYSTqpEbe1Of6ry+xECL
uNKv0BbjSEP6Ackoe+QQUph6CdNTcEUijVPIO9H9gsU8I8gdAkDUaGocAUnDHkDvYxEDUsZFGueI
Qko6NCOb4C+y5zZA/ST3bnacEHGh09ZV+TWBevD5hU/V3TrWPQlls2xLWmar2St/4dIjIe2xJYZL
NRIKSBQKSG4x4j1IAARzpT9/xSazH+Ff9gU62yWmo1uEaljZqXREzCfORAQ/GNxuWiirNuSspS3W
6JTmeUWIPpVhK8NCE0hITE+TcEYQ3mbmeDI+dCFtIxUL8So+aJVMWc5aIPiP+DTHOWnwVjxyZ97o
hPYfg9+obHcxapEheKI+1jjejOPFOBI7oVA94OByKhfeV6u2kpYot2SjxDOSMFtI8+F9JSLGDdrC
4tSM2UregtMv9unsIkvZszuxT2eTThkTMhOK0IgOlDy+MYMWtKbmcIniw79jRUa4tIwLqisMpb0Y
lO5QgUbumLh93DvQo1K4ymjoYff5rziNrSf/CZmHtKYxrkt3GsVpDToMvj4bVjqRMQtgaSpEn+ia
MXvnHi8Zs5bsUuI3OBhfCiUgboU0gU6Yo4Stae78lq4HTmF1dIE4BHt9xlqk9xTYYKcn9Ol2C7HJ
T0WEGd6+/SCkT38WcYJuT3kHDqKGp92VajBGv/G3CD5tos76M3LDC7smoF7Fuyxa39YzPLxU9k57
+Vdgar5uaaR3+S8oEOQ8xhCequPlE9EwHndPasLT6OjvKCo37jdP3Q8kir4jE6CuV+M86wtJJ4d3
ggfJMINfQgfJYZSsW8JaoLGFRyswgAoslPPoIvbWvG/Kw/UhTvD/fXoQEaNxbj5ho+oiHgbM/CBt
xBO8D1dv22GFEGpStJ45tSNwSpxg8dz5Pc8k6xb7yU/yGi6fPNTILQkZgPMa0y+RuOl/w3jg3pAK
UoGjLEVLim+grulF0ZKyjLn3N0/o6sv8FdW7We2hsDBUXmEnObSh2Z/46USZwtqnQJnCyO2J+8//
Tv3M/v+d+le/DvgfA1UBJdDaZ/Glwvt/jcxGVGhVV9FdMatiUKHVZKLl2SQCZYYcCaxbgIKhICLM
1/zWneLvYHEZH2rxkZuCsZDPZzYfbL3kZ7GYA6SwrL0jmknHcCQyMRKykELIQgCT4eCZmmcKBd7Z
Im5ehZWcA8Z49Z7UF/4ERQkENwMBA4N8k807dh9qBDAbEM0+oxOKGTB2wm+MF6g8dAjHWagyz7dp
gBLlHtSTkMIyIkoGqSBWRYiXA8Dy/AXa4K9KE4nmqtJsFtP5emjhxILpHAkUJ5YTNTs8ZdGpF8Ps
hYt/DaGvwRsGhxXJAGepQ4zXOUz2YrwGH9dj5Qs6KH52Bhbl7FdfEdxE0YwfCoEUDTVF5fPv+D0d
8giCcHAXi+MEpQSMC1j67Y3zZuM+UC8Sx4jv2b025J1tJSMRYDzHSwirkvQbWmeE9KaW8J2HhR6O
VdjQdkQ3BPmBpwBtBOTxJ2c3xirwQczA0gcgCik+MRO/mcc03sHpkLZZ7G4F8aVkFAQ8cDNamxzr
CFtNPlJ5Zv8Dj3Un9fOZDk0OV0QBseHmcMX2TRU+4yVThg33kIo9tyzgW56XFb6dzqlxpjqo+uSx
4UuvRhSp2WnPFnokdobo2YsIhp5FGNK2uCEM/dNxL3GX58OE9QHADGl0E61urV4SeAVhAyp71D1Z
QNDwN4ysYN8HktI6O5QbzClhQW2cHfK0z7MruJkGd0pEAjI1gsQf04ptqQ6xZycU9rC8NAQS35j7
peYx1io/2vzWKr8rJ21edzKeZC8/y0IMlDF3cVDSfINi399rvTnFcf/qzWU7mB7hWm8+T6Euus0p
OMctTFyXimwR+iCQnfm16wDBttd6J887adhvhr1p7u3LYTTofjhMCAa2d4jYgq4Pj87ri8uqDpHP
QnB3LN0/LaOCfuIVACf34KAxtkEXwV87FO3MMf0pK410xcVloUMQbusTgWlU/sr0HdH7InYscAP1
y3AjzEf4tzBcs2fBcL0hDknIOEOjJNaB8jnB0kPR58iBRvhBB+s69b0A5exfbHbfwVr3XmjBWveu
XEKG/GDriMzDIQgqHAfR+gvW3Q6iq441G7i7VgXiXSJoXuBuEO/8zuR5L8FQk47zAKccPd7wDp7c
DTrdPtbQJHMlSOmE1+rFkCEaMNxraBfaAXA1NDhUsVvE/rbE6Ywd7IhbnaewfhBn7gAHt0tiIhM4
exIWkGKgIFGI0DfccPxRaGSIYSKDeo4GGASOsoWAes3MJdoRxTtplKjhHzSz4zoyApBORtuFBbOs
6lihOjn7CenJAUua5LCxwr89QNLSHLygtlmK0FX0zPF5sQyTsiOr0SQSakUh3ekn7mUETq2rLSPb
pV+H77iiO7YyzGWN6L5TzeRSJWWDZ+DFBFIuozalV13IOag/b0dRf46cQ3t6oN7Jt7KR9EBSD1f+
wr6HJmKMzuBTTNgU+yC7wr8e2I2wE2c4LVj4BmCapTu5QEUJdkAK0PgDdB0jLeh6/wOf8h8jLcim
7Yxo+x3lK2mi60ATwsKOYwM3B1HATcIC3SteQ4FYkAEHIPaaAnPZ4AGvAyGzRG9ApDgTkdqJQIRK
a5gaCJ4Z8CGyCqboKLOIMY2RNWeUq7sXiJlvI/EWrL8hNizjuBqSIH7yAKcwmy5oErgLQvrx1cNd
zKUw1bMbplvZZEtavUJetJjvLSKXMKUEVAkTxEztLEwFWPr8A6P4GheskvZHODODzOsvmgOy4G3K
8NSjFuw+dKTx3OGjSsNYSrOe4IAYGTSQTGkn+kUxxtTFosDZkLlsGQ/Jb+mioANT8kdR8URJAmR3
8XMGEl8M/Bw4sO6Xy0T3+Anrx+srvW7eiXnBbUeCrJA9VZ9CH0mlkjDjAj34Jfk+S9QkWWrwx2vU
ZEFk7DKImmS6uM+oTV113Cql6A83SrqYBTWYp6gJk5NDWurvf8o29QfnMpl9PwgBalciBxZRNCjB
ChRkJ9E5w0CwSD7NWpSzec135RsrPGu+1IuIGhb5bomouX/a79Unq0Wx8UjII8UuAkYAcMpFdpiP
bGQT0s8ienDz+PKIce4RLUG0561NJCUpltQ3vIm9j094vW54l4G415FCBSNTIIydrb+IP2fpKFtR
jsUwPgkxJMEU4qHYqbSeqeh49xpD3l/pEvMv8Q4NIT10qGlNusyJN+SEP1GdKwJF0UumYtVbMXls
kQxch1x7cuJE19gzpW6cqwnNx9fk1a8CpLk8WcVT2h3l4qmARm2Pm5zgII/6D5kPEtZF+KDYUxFD
IQi8DJDZpnsW/Lrw+f+Nv7kJcfJAoMqvFdoQl54EMPo+eBmJMiDHAC9NNELwCs8J+5nMs4EFSYaA
5d7B2a7wYHHdl5sdB+30lftZKaLwgAEqlY27DU3z5MWQCwOAbSTmi7Y00SD+E+rOisYdNjIyBVrg
jsvpnm4Yc7NLTQQVgU7jPXPxMjQmj+2EVLwQLUuXMZEe5F/W7DMoCvGp5WNQyHfX2YuIPRGVMOoH
bS9dF/Er0YTkMi65higNvjSQP2zPDuoP4Ko1PInaHHpO7kt+0vU7oObwg0vBU0gCC2Hzy3OIGpUv
RfbK39CYFUu/vV1IM6LwYDHUUjjAlpNwp88rKuNJ3EzSUtCqQK1wMxmijw+HlBEMS2WcvLTGKdjW
iBSs6cMSumNFTdb620snqkzIMhGZJpabVdvbC/Gtdkhyql0dTo512VnSvv9ZOXZSYVHSEljl6kZl
UDwrcWlHKo0a2DDpThdHUx1hMqfTKWqfVSefg9qijzeGuWeDc/+mngUg9Jm+EH+OZ4vIP+bycbu7
xeeZh/+Oy9IB1MUbQPi6zUaO4r91CwcybrxPR5KFy/PAoRt2kwMGxrnMxbyMvFfI9TN4WtmnPfHf
hl7+0Bp6Y1bsHZUpu0IgP4RbaJ/qN14O6XWVgdgcE2C7kOfx79jgfbvthjdg91Wq1wK1L2McsCLr
aOE/+UGgrKwjMFj2c9VgQvT3n9MbDXjw/QAz6+DUA+YFLg/gRUrBD6z+pbYb2M6d6ZZhO8QMwOu/
zgAXXuZWZMXkT+P29vpPtNaboqlJHpCrPX7NpRDx4g1g/BPxTobLQMHLvhvv0DpAEc2X4jsb/BSj
weIRnz7Q2ANx6nU0TtGIRRql0yPqiSCAxpuoJwaXBoKiU4PBhH2/JCXlLUnHzuCv4sgk9w9dGbbW
OV53bpjvicrxCbel3+Pf1o1+bASmBtLSzKuIYqPioiKi1zFYQzgZSRxAQYe32mYLlzb1jh7Au/ei
hvBCcKFJmpuHJfUWcP5T1PBRivMfxYWE/3IE5PyHIlP5hY+tYiU1jhlaTUQrJSi0g6hu1dVBOiBM
U6AelGBedHUSiehIwdEGsGpmAXOVwoH6gIRIlWKriwcMFV3EbIo9wWqEPeEMpg+gj7KcwRESQL+T
ghGB8kKwcGVkmlAuERwVob+8eSYfJ7h/47jPnmibYXiRtrjoymp3qXY5vzEpcoUCcrC1SIpI71o9
LSDg2FqA5VHGkc5GcxWDZjHKqx5IF5byKpTIRNexL6Dl6k7DsXs/0QYHiHz9NTTHgnYwFwULhB3T
C3H49Mih0QSmfGHP+cc5ASMHPoxrgrBO3AvN2aw9XiEaTnH/U5ZK4pI+bIkMRajCSzoFvKYpdTvl
9o4Rctw+yq0cOITlsLAS/+LLCOeIRFVCbRlUpVPabish+lK0iLwo1dH6WmO1xnLJIWvxF/CycDYc
jcRWYx5TzqLST6bBJ+kn07b6si7LnLop/1R2u9+czxmEPxXo/yD5OOEx/um5WX85J/15t9fETpzw
9dsD7S1LH0R1uYSI4sxgQEHv8vi76D2RigTHlxlRcEv8RKp93D8pwMGIz99H98hfXs/sxGFzg4G4
EeOiBVudHIROrE6ONXSCGdXsCMkENSCfW0ir6YeaKSf3KQq64b7DBMAuyvJOgIYRyVG1HdMddUNG
QCGImxFZgPyD7CURbLTmQK2QX4qm+RYB+Wl5ZI/RmMXaGJ/QUpduv+dgJ6HgzaJijCw9MnVynmK5
jI0h1uAiUNhliamDICVFlkxVkl9cVls4BmycHjULTHltMNqg7gOgkmjcI0niJHsYKuSHECU2ZoRu
X++/94ngQZJ7+Y0LZ44itgvjS/PGlEkaAnPnyleuU+ZKVnJWZuJk1mSsIqjiZ8nC0NOrS78jyTZi
0GTKfEihOvG3hOASf2uQf5KSNR0gZEbFXGMSJ2UITVzvEIF7N4OB+WIW3Durj+taqFv+R9Z5NbeN
pGv4F7EKgUi3yARJSVawJd2wZMtCTkQkfv15GvB4Z/dU9Wq847FFkQD66zcSfUE3NyB0oCpi8Zwg
J5znBDnhfe8vsUCxB12g2HIhUGzr99UxftdXr8eoiluSdBxyFS3Exj6LQ6Fu+dhmyMRSrlzKRMwh
XOF4PNZOTJLT+q5WCfbnSGqiKqhuwdBERhy1HHL2gCnRHEcc/S7qgROV+Yh7XIUeWOOwtkSsZk9I
hjvC8NzcHtETA9Ja1pGviqD0x+Xj66YFkxYYcdih0NaAfHkc0Q4WSquQCS3TdhaQmbtMn4qOjoTb
0WshIzKxrGekRhyHtE+SVekP2TeBS6RU+TMZ3jguDfs/2dIkGajWI7Dr35TsYrK/WyHtxekByDzF
w6KHS3vA2A4K9aWvaaBIj1gIbfAnFx6x/DksCXDtUwlQCAdE0xCIKExb4bL09yxnRC9sEiWqvQiV
QBEF/Imzm5BQvNcA6Zv9WorAOHs82KON4b8znbo/7Rkq+9MFvaF6yhOEI2fFdKgSHbmYlCAuwnoR
YRKaSoLQychPN+OoS6EZba7qPQADLk3Kyr0d0aD9vxJBTfeqiiXRk7r6X3XLqRj8kcT9WmM9MZHl
7giYTpmAJtae/Yb6kNxTSeUEsQMkmLwJbEBhardbWATCtCKYpr9wHtZgHNesVDiCKf8sjEgUTN6i
nK6TG3NVZM4Rrkye+TDkbFbZ6CMCJ5QzSf38LDThV8A7UDzswP+9fW0SWPSx5RzkZIWj62ODeMbD
4Ej4C12hq+UXLBxAkLyUO15/4kZknhv838kJjLolmaB6JYFceZe+5aTFzSf9cqSe/iZYegfNCL32
3xr6RQwadWhvclr1sC8PUnloyWvPOKEzkfFEcT75XzMHx6T2Y9MnvpcKdI7uuseXOvHF+b32ppkM
NIFO12tHz036thadcImQPQA2z6EbkA1IJYFzaKKyETdSiw/5N3pUSomU/i7VzhcChnFgcgSQjlSu
LG//tL/8TS5DT0cBjPTeRZz2YX6MoHoFDWfN5JCuqR/EDfA9lW8T1yuSRJvm+QuGugxixdZigixs
xDv5r+wW5q8ZySpkL4zigAzpJULwiezcuQTjmxjoCzoIvD0Ck8TOUfg0Ydf8eRYvuABqGGOHNP4Z
3I/eiqC1KLigDTjIcnw/QXoNYtx5uCyAgphcTCLhAzL1kC6ioAHIM4VUcuIWZ4hB34xUkve24TvZ
C2dc2StlL/85kK7MsRRIeCEs8XUtS+JZwgICgdcQGkOyU5/SKzkWDXftfK8RtY6cmOEXBw9TwXqn
8q7wMbBiZlgZNQbWSXfCxoJU4SBbxDWH8BDzlYImwWxdTRgoe/gqYmyFYrUVudrBUELiH/LLXX25
Mye3OdAhUkthK4WdFKqdWEYX1gWJFqFhBTcl2CHxhXZMgo7nNvUT4LtrD3DLoxuFFfgP8U0MyMQ0
1eiwRLL1fk227slo8opfpe6qtL1eqc4mM8FLVALxHA39E91WYjWTf1F8E/WY5Vf3zRNhKOYtWK5B
poswFBYWbsJQWIShbCYYBBQY1vFPU4RNm7mf3iEBLDkxKVGnRANfmYVw4+yivRKpu+iiRDHnoyHq
h8ik6c467JENHCbiK9efbhzFTzcmgaTjKfGN0rdKvwDue/l7AZh82KtSlgtgyQh69smOYvZpaIiB
NceHSDuAtz3pq9EbYUYbT2G4Z91Edp87YR1EiURbQIamecdDIaxI4mgPUsZeRXgLLQPJqUMCwOOb
gyHaQinYhKrmmawbgm52a9YNETooDXlC85WQm2t2IjVDRreM+YgnEdVDbHT0Fq8AJxgnAKeOOGYN
ttOQ7LP5OE/qb1FXVoi6Mm0SguIrVhQ8v7ljJMIRVlM2bEQ3I8IRxq1B1uJA2XB+rHHv9Edujd1D
jKkHmgH7kO60O/rUjzkDNUq3O8xh1/E8MgvPJ2k+TZdjJh8JBjcRNj6qIFzrM4hQccoiVGI+aiYa
F40tOKX+AmUWfxFkyLIIOQAZWQWkBFxTgGTQy4r1Olz7hbglqBbacmE62sCJwgbE5j4iS41EOImO
tLuRgqHljqiQ4nChi2Ry5cEhe2Sekd+hlzpq85ELRK+P1i6a+Pd0aNFmfmSnapvjlfyC5mgNIv3j
Jh9kKDzCymH2RDkTetCvKvaMq4hcpGgsvpGISymrXQXWA/1yMLWwrSw63PaNZ61cOcyrhi2Rr4Z3
o7GW3yrtZDwvlLKOIf0SI9WqPeQV0YxiYuA6YnEdUe3FdaR9Wiee7hrpN7tAnigetJdPwaLDyfYI
fb+qVzBXFlkyrBIpKO2G32khaiZRjNQoJ1qHFO21+yIthtUCLRmuAUW31kSpvxDcUhNVKxFfJ+/V
QCBoMg879XcSfAiPYpU7r14XEVIdv+h8SCV0J7MoFuX7zZy/DmcubqdQjh2XxO7YkQuvPgGjcvdY
WNUQnJNKQDCIyNU9zPRkrSB8tgsFpE3yIs3OFArAOTvG84Cem2w1wwNsltE9pzz5wIjpBfy9xwuN
zuk+yx9Ey1/xbZLsXRwOWsBopsUEwgWEqBqzeFwbb+xU1f7PTmXh3c/P7FT5RexUkNk///SU1f/J
2BR6ZzaYmA5Sb0+tO+P4muHZkKa/87tVANyYgG74xih20u7ZqiCTkX6bqNUwnfApwC+SJ4aYjFYf
BiyOLnCewL0Cp/TSnWe+11+k+vA8Z23/NVdxSWZNSejoHZcwmu8bT/6a5iNn0kWFVZKfivxU5Se9
P8XGcY/nQ/P4quJtQXRy13eHs/G04eMa3pkVH9+05wON90Nwrk7/k9pk7EXVFh/tGaxaJwhgCGcE
NIzHn0ICjrq+u5EKekPsdI94g+vtwpxCuGj8daN6YL0P6POzaALjDrmFRnsoF5QRTp794C3R+oDd
GzU82xXvB1/n5hlJRkKr1s2G6b83nqiRQg/e5tEejdOqB9ea5+ZU0YdLIJrIFeoL/7yqHYpcCKl3
EaWyKGN2SqCw8VBl4u8v5OeHHM3aiZErkNNwSdejWezcRESMs8wHvY32bTTPDk4KmYJVPdDYXprQ
El6c9k0jzcSiqvEPa7fNFmK82InBQjwyW/HIZLBg0fDIHPqClqxFlpcdL+kRupVcCyCLPnO4yd8o
UEaGh+hULN6+RxtGACVGeca1R8hIwl9hehZB1TT0mAJquGBuOJcveDpZICSUzTJlTrXPfIh4A4Kq
EpLXbg6KNsjaNY7G8PvB1yvhsrroHuZDrM+b+xn0DiUYYr+cu5zDARlxHZAQKI/AkpCCExKO8Iye
VMjdzv1B3qbQRuK3Qv6IGREHgyISNmOSTni4kTl3E0w5FrsFnIF2LWAjgGuQI1LHPwDW9r9m2oBv
dvVRfJwwwbEAKUpyMocgtgIQiRZbDlYFdObJOSZA+Hq+JmcymOfkLCdnEE8jglBcED89IyDXWsAO
KllOi/CvYefrKVXoyN520vyUU1sCGKo6eLwEQteLfFrQOpDT9AGwntXSUfW1B//DjyefDfncIRQ/
qiWkQIjWa2gPvCeIC8GTMPwBJm2SBN6EsQygpHl/dEoeUhtUFzwXiF5bUV3oEQB6mSfCCWXdFYVb
FwqD9xKWHcHNwmeV6TbMTJKSdBtSFFWaYS+FoxTOUlhxOhJnaw4sDnhDUkYckgUMgfzOxC4uPAII
5ZfZHVabQI9fIEUgIJwCm1BeeuZifTE+YIsqxvTRnd8vXOB83NBEszc8MRjRFV6LMCalhqwRYUxZ
6u8NRLGO9SgZHqsdPYVsEOjF2G7XpBqNfeYmpI+A+CKA5YeGcvRTfuQ2Z26FBlz101zKrOmBBiFS
6QsJXYjL7YCp8E/iBG8naeqEQADSAVtkXw89s82BwHix44kTU1f7FrFIhscSFILsoXTYxA4xpyQA
D4E/yY832A6RSQHCRCzFhjCBQW/5ACDRRIKQyQdovaaXghgn32fhzQQIRBU5rEBgS19XHlKFGIKR
Kslj9gHyEaPOBrCmDbAVtE1PnCra7a9NByn5D6gUBFVDniM/+1cljOMYKAChAPcBobYrgUI2Yn0f
FsNHR8G7cfuEg0IZuumeE+6Di0eCgfYerMG2/J28ZNTGf2XlwDQsrrKUjVaU14DV7N5nh7uNV32l
wmQ1nYHqis5m5vqSEwOkoI2QcrPzDV3IutE+JoVJQVpoiFoH/QJSnVEJZgVC2Rk/uJW4vsrP5q54
rFc8F0Fb9djYNBvHjPhrszFYjsXbsOA9QVoQTfFRt5icDuxCHrQEvCF31gW0HJTs/+UTDBeSCRTQ
oH/Q4OsqCALlaSSvHQTKc9nRMyGEii2nTYtLz89JfOARSHMKCUcI3GOHyRT8LCPZLT7EzSGbcdtF
KjlmbdT/foqm04ZGN1TNgSLpfsw59mH3hWGTGwabpjBsruYSbJosgsfnO24Zlb611auJUbOhwOVV
fuFm4UX0FvYDX5r8SvWRS1q5kEvW9yOi2jYyjUg3wEOPEmNvzJx97HVHJ5mRAC0T7te/argZ7ykd
pE023YlCWas+dbdTvTb6prtjzGwsO8YDbHGsBf9T2HvFckcAAOofaDSycFZTG+U6xS7lkID/IcQC
TuMA8VcLT1iqcYWsbI/k1VFuxFhGMRZpmsVXAxLjXVwyiGzHwZm5w2PXZZygf22E4IOHeGZXz39s
NHQ2rTQ0tBy5K9xhDWCzU71yME+/EPRJa9sMm/qtuut/od5jUTfDIE75DkdznS41bOm0tV9DKwZq
8nHKZQQKCzUndjnSD8ETpGCgrIuXytZ+RT9pY5sj2UFdJyWqerqbra4jClNKLQt7nGaKxSA6fWF0
KxeR20doX7/m9smX+wteS27c1DbgwaIZ3oxieiXSSPAhs1khCSwylWhqRa7frQXoigrr0HAVU3OK
PKU7aGY4sL24YE+s4cMgniM5X58tC/vXsSlOUnM01eiiRhoUHGbDT4UnMq4tTEs00lRiEbNQxRjV
SA12szVmoR7diyYi9pTfP8FKOtK0EWpXR45osX6kYZQjGiGZ/FwEalIxqkhn0jkt5MG7c4oDl7uO
jExeT+ezktK/iXJW37L9PWmR4PJ38+4s7/CxiVzSOD1fqdQhOhZzuHImiy2VCVabi5PZHJGS4GBd
/BqxDZ3WupdLXilxTrGHxx0o71Y+Nft71R/X0MKZweb3jHi6Pi3ysaS0RrL3PGpf5O/0POZW2Mih
1IcSOxTqLp5xB+2D28lKnUg0FjrsTAXfAm1ojXHdVchq53ZAL2mns0+iu9IcljRSF/Kfj90Akn66
WqfbzlGO829EsPipJsL+0amS3tf+0cFuItgaZHNVwCKyQFiNVEHzt/TxFGRjEKtbE8gZCpg5WpDp
yrPbU9+fkECIwQTtwtqOSQ43y4A7+4AFv2LWOiMRg3zFLH/FXMlU8wX7zx/f9JBwf5vTTf4y9V8Z
Tz2qIaVV9YRyxCTUV5Rm8qF4cemfzNd+YYO6TygELEWqN2waVFpd+grFtYxI3M6P+SdT68gZsxIL
B2CN0IMURJ7OlpNRzbF3lLUCEgeg6mVH+iApg/x3HyRWtb99kAY4CqUuinCqLS9VRPZHir/VV9Z9
/bZu7SSTwc/HZ5GpBuo9MJeGSP+asMmcXgmvSjhMQava3RvbNXs17fN/8+chE5a9cEHLbFmM8Jmo
biG7mX1pp4niOiQiDIJIREhcSKpA+bWRrFuvPDwrDCvjIHwqwxDzmyYH0iAYKEY1ZO/7QfTpmQOZ
OYHBmbkiYTmIkyBl80BKqlNkas+6zcM9i5Gw46wAPrV3X8vHSDbiaiFkMsJCyMXHcIR/kMVjvlnz
byRKB0lFh1Z+UV/i183fh8UvWd2TcDRkhUW9KkTy6YVA2+AC8hcl3MOKcFizanom1gr33AU+VEGW
V502FyqXKKozdNrNJKTaxSQuUQrFSdfkD09eqnjoxXH9ESp4Ex0UoIfxfVY7G3CK3iomX2F/MNVD
W/EMdwwcCAC2/3gAe577GS1aSOedJT1SX42yS/3cqQJDKrC1farP6KboxsbtfPWFH7d6/TchQASs
9A2lFI29QBIt4s17xMwyORu4+njwIrOn4FSxc6ST17DOQ4WHuBHqSyiUUlDPuo1YyjLIFTkglirW
VfH1YjeHC09+Pjc+sTjYcbtREkuWDaIC3b908K9i1bFYZEiCDyZsbA9U35UllTZBNQl/m4j7ZNzU
Xd+PS5tIVX5/uCtj2/wnTpnYS4u5lzQ5OqR0VybpYA1TJgCxonsF9LUWpsmJGJMSIR+xX6I0Y4sa
mnfBqFL2ikEQhlhsnJfeP6r2d+rMvzVCPw54c82FEBuQFWNvzBg/+5sIG6EZ6bjo0xPkwgYIcbTZ
ky9ydKG26ntFEFx89nmGS9K5Orjtd7QiOwE9NruoXxe4o8RpnXCRFXpMVYE7LopLJi7GgnU1CQJF
70rAAuM+MvLvtf1ORnN2yLpDwUJt03uJhov81OMhgWTpT+lwyodTBjmP0YGjjunm65IpWTFdVXE7
zgrrqjqX1VDby1MGo5LlSB9sZQM1FqU/xT57QS15zeCllptjEi08VokZBQiHaQy5B2WdmT9PvsSz
G6cxuDTXGPTjQPShm0kueauiHuufJFvCbKunQ8vUnd8l491uuFMv2B34AByzO8W9aNcWbxzDMC3E
61u3l84dWUsfY0pajngzeBso9R4Tr0ZlhYf6a7QocbArznCL167riviq925UfxMtTTAfmXdscrq/
LH4MXVpiPvIT1OcEkPDkxLKQeu/+fuG4g4zF4/9JZFngxKZ54iOPbTZzFW156u7ptdKc65vC2Yle
XSPQ4XO1cGwOhiZCRrslus0O7UWzo3xD2wmsUecRYAWwz16zmX/kq1B4qmbwSos50kNpVXkSXQ1H
i+bwKtb20VbdIc8PVckM6ZuavS89vfRcusGV6khR4aw6C9ITqLFLBOTTwOvPIi8ZwJLpZgBD/klR
rUH4yD/KzviLahYJ5EccUxmbxMOUxcOU1cz8iH4H6Z0fLh19kiJGDGEu8uX6YT9SgvgfJlZex/Ru
8Gg2ukZW7LwQdQYpXMEfQAcjTq3+dKLyGFfYdCu0J+IZvkVbmXFAI2omrjFXUmwyy6hToldpf5r2
SMSPBo4ZjhWPWAXMBUzKVz8u9t46cL6gSLoqDq0VRnIdZCXqJSoSgzQNJtLcLn6Lyax1jd+ca688
BP4RTxcWGg2/o2cPIsEiXN0XUmEL44+QTiOa5sHNPF6eh/LcTOe6POf6eTeeLdYDtgoeyGhgdUQ8
az9Qyn4QRyb5Rqp4JoNIaiQmjodmPFhoC2nkQcxZigZMVoqtzBLA2GCJeITLByLW+AfzL0N0geXu
G96YFvMz9NbqXWpeUbIiY5Xvu8hgs/m9zfGwPVzafsdbQr7BXb0nuEv0TlH/QesU9R9kS2ryQU0d
EhC5ZHoUW2GJDqblGHso9UOuYxDDZTSSga567F2ZRYyT32ZCTM72ZSi+EJNb/mT5fR4M1wAwn3VF
QY4IzkGA0LQ2hxc+e+SMBxxgSezwr3h/bkKQQGRIYXpD6memZ8qEwXh7WSzjTVruCFKyyAYvIrKL
SKFMpTuNKVU+73dnTT4Ll8h3Tp5IiAqL0IQTwoAPZPi9xHVIcLrDdduBhMYBqgIkBTXSAd3PdPF2
cAzNPxUE9qt2YBgDBoD8Eigl0rxoLKOhF8EpXCcfF1MUhQw9onYBAV4fJ9zlI3UZB6S0zKgkaXbo
lFH1rCfPjrIu3qtXLXbmdSIdzEiewaLYEBBZCbJQJteM/FvlT+lUC32Mw3RPCmu4JfZQ3IUOnyWc
OngJYAIIU9ofpv0BqTnBE3Awe7YGITTfoSoOs5eBhBdCrmmbDpmrkVubdxwHzbsKzV3HSSLK4ogL
7UYxHMbbzxpewHKB/ZEJAPuzKtIh3wYSUT411WXtOIi8A782lDsyFO98trFxVaMPzGwcxVZwGt4U
cPqvCP3Kswkp+ipCB9MfESSu+RowhYC/VJ20NTltKLyjenHoheBAUlLbY++jM2A1rGLMkR9IdwFp
dvr5OOIQRSqqH9VZECnWTKT28VIf0+aYxccWfxz7HjGBZKmzocF6tB3aTTEawB7ylB6f998HLg20
UNTWdXYe8k/aPFsqYiuHNs+Eb3bc2QOjxRd9oDsiNDr3b4b4ZDnKR60GFh5K5WCSGo2oOHM3eXaa
+iOJGYbHIkmGFFKZWnVOY1EyU10HyWPDyJL4oaZUFUJD8tb+j9GMCJmUfumWh5OTSm+lALYp9I1G
yOvB8ZBd7wuQNZQ+To5jMz/M0qGiET4nkiokCQRIkXgZDRrG5yggaRzGvWURFVmQEFRveyAWINgL
qSCpB2KBFrz7JCfymXOA6mHi96xcoDpAOlhSGtu+a2za7TI1qnhrUTQtHvcJSjyDR3zJR+6LSTn2
DUR9bHq9l9UIm8UyTHc3u8nNbd8U/O2cy72Jx0XmX1t/Vv0aj2jB3SNa69AsWYnQLFFch2ZJjgVJ
joOxJ0YqgCevETu+8ATZmPLyisBaMOUIbS7UZbWCLNepKg1AGBGETX/uBak6sCYV3ipEeMPxsqaj
5sJtYAJbD/R3+EXt95xcEh8kZHkDAgELsQjR+4SewXNwURBNCOqUmZfHKwG3pI6uvgZYcvOFjfjd
ZL9FME/0JhWtMcpgD2IFGkZZqPazIU9TkGVbEOj8moV1oLr5MQdKfNv3OAe4OaDCfLJc76CNuHFZ
QDYy6p45QNrP2PnpDoJQRTfUjx5rycSaaXakAJE8eBJqefU03SPFWC5UzNFgaI9v8Q927QuHPLrb
Xr9DRPAzEH/JVkH2ZUvyzbqopYi/E7jBgVP8AOh4+AHqm0fJAswQOM6NIvCCHhbBJpnAiheP+xJu
BB5pz29BgnNVgBASIVoIQKQuoraIuiJi3rhxQE5cKKJyOFloXY3jLj/NPJTDLnWyz/FEBe9QhFkf
Jpdgr9AeHyxjMNXBXidHAfrXTyrQNq+TcIB6Woo7zC6wtb+TNdkSLrIGTW4IyP+UDEwvJMsC3iPq
Hx2+i+KIEGZvYX9gxLOCTgmKMajGoBnpTAsaMuQZS4jHJ04RRPGDEZbpFaM2Iw93xrp4UNRIXtaF
bhNojdQCghSBxXhvoRsgFJJzl5y3H7gdThckS3cK/SKa6CWWuRV7seTe0ytALTEk3kw3I+5Idfez
uzAZdsyJqJHZeGGPebzcQj05VPqBytgJIKM4GvFJW07ycqKbOy/u6OZWf1wZSNCosdZaF5QMyk0s
uhO0zjHQjt2CMgmpMuIG7T2Yu3LhTPNnymXEnZiF1ylXTe3mmSGXCXdefKAqMwL1yoYo7uyLQfqx
PcOjcRi4cvY51/J5kM/j9bxcz3pyLvYn8vVN8p6/NEWcC6b5P4eCej0XDHewePw3lqMSx0p2CwGs
BUdJ9QmacyF5eeU4oXMxw0JzjlehwEku5wWeCCQAbNrA4eWkH/Mrg2ywINqhFw7X75PEY3PVo1AN
hNkaCpmdo6e+8/nyDRHsx+xjjWXXNSLqG7P31oiK/Jj35FYdrYya7qPeHTEnSXp009meI6Jymphu
eXj7YPeJEepC2ELtLr1IvWFVpF2sFhtcNvNb4SBMYpbbsYG8sN2S+TTjx6zCAo0eut19sEtF0JVJ
Sr09ITaGM6POFs6s9mqECJyIRlcBAH3nUIGIihzO1dOcmEFFbRw5emSRJ84rDxWsQiMKBdSr3KLU
6X0wOOD6IrMTXfmBZGEqxRjxNgUDv/+djUPSjhmWke6UgP2155oGKIqaQPisOw5IZRVgAkOtgwPs
8k0hj4E4Q+lBah72zYNxESUMQ4WsDYiN4OXIBJEC0ewOXNCcw4EwOYfTszEGm6gle2tOoKhb+0kH
cnq5J3mMz41SMbzwBkYce79wXSOP8wacwz3togfOU8n5BqG8CJVQe7kbSKFs7oEhp/KJQ1m/9nyP
JEJoFNp7Yy8W3RqPxq8JLAjkTPvT6cN0fa+LOpg+cTehYHI9j+qJm3NIzpxnUQbuVKEMlIzjeBN6
C0WNdkMEgsmNjgD3cphpv6O5dbRlepeAIKcAOWArn5uG0L37uRGVFBsMWjAVIRBAnuhyR19aHhr5
I/cQCg41SsuoZpbmuIE90QorLPtluBC8pwaXOigNUeNS4HUFor4vfgnQQXIpz8A0afJv7rn/DM3T
aKWtxLE1DiQNbA8Vtk9h0nqYA6USoG2sE2JDo4OPXxnFwN1Z9WV23THI6+A913E8n3P5XEF6XjGe
nnkWp5Q2dHyn0204zbejTFogvMvioMz72AaehvZzhJB7h5mH2CY7072CcCt8dxzlEYDgPY3t9Kh/
bHUhJbj6KBZP5ZS95F995aIqBHzK8i6mJ7UQ9lhQCNX0dRM1CqVWPoUhaCTJfBhFX0hNg4jik31I
+Tb/HP3MYh9A2Mq+FO34dHWhlbzMQisZ187l8De+ZsuLIT6WnuutE6P5SarvXEfxC5O2M41CGMbb
3FGTSjwP9dckPnADejOJ+S/Kiwmi1oji9pRNnY9i7W6nooZV0A67xhDPRCaI5Cg79YbfoBAsSrrp
09lKutvfcXj54mq4fJGUxZhYHHLOmlYo4+NVAT7/fPJmD8Pim7/5sKnw2elU8YVU+NBKXtEwQbRf
UJKcjXYwRmKMg9cBP6OkiK/qr+YKUXq/t+6yy30GbQvoBLBhkPDdnvmoZ8iFnO5BWj4CEA1rgI+j
oPtAIE+ApW83iWRHDm4IsTi1sZaWgytSLA6zS06wszM8bzCxAjq8FxgxC9Dd+E4I1gcBpDEhP+RG
2VJxSpdjmqC0ckCOM2oIucSJRI3Gb7sYIkMsAYTSyLxCx2ChNEfSGUlzpJyTQ+EuuaiNbN7r+z4m
jC5U4WsnIZRMtcMmry5zpzkrMo6lozg4ksTBq43FPoJAI9DRhd1EoUHxTtDpnIimY0Iqrkk4TyLg
tJ/CjF4z0FdVqLj3q4qbnxK3M0Lunl3xFphaUCXhXgualyQiSC01oQLDG00tUxib9tTbE6JKd/pJ
giWKokT548rM0OW2mFjs7KU4G6QJuHoNtHUeY9o+Vukm6s02mHFoZgGHr2UUEnBiLrOVUQDAnonl
KQiOFL5nHbxGOuCeaSRRNM2ZNWeESu0BZMNiDhZACwvelHjPfAwSgIvVIFMmVEAJVnK/+BKPgc7m
xNsJoCWWfFJbIEPRu0OGzisZeqWjZWVCCW5RJr9/B5puoGVmCi5VzCY69l4ypn2kzlZ4lcOkDFNk
xSBcjwVw6Wgnpf3Sgppbf8zWBb29qp0ch0+ReMdBkUchc3/r4rb+MORwLqmlsrUX7YXG3USzmXqI
arC8PfmhTxyN6394WboqeCFQovQwd1qIs4FzsvmTzxohPqjLJsTnKuVoXDMS2fjnqTVllWJ0Y8/0
OfiAPsGBaIV9TZ2eWOtcRNlv5Z5aEVLuiTlcHNsxj4EH/6GQlBQcwzXBfJGNXrHVC56YBo3b5LMK
1edqWxNtVJ449YEMe3Vlh42bUCwyVVzzY7VqFTOOj9kRHRozhcpkMTkcPEE3OBbWmNzxwXgo8VgT
GRsOAaSDLOqYWYz0KO84iIMsa59t/7C8FYj0L86VCK4fy3CQHnUiusAXjjimyYTb0S0iWrsJ60Wu
zVl/jIWX2iKiy0CGwp4kck2PHHaWyd4/AigR9wdyvVSn1SAMO8v0YjwvD8IWQHsPeawqcB/wknQ3
0dntoDffkTqAztfR70wkGjWWIzH7cOCwxYGp8WJe75qFyh9NeoESMMrAxYrAFFpT1gxLJjsCTBGw
MdmRYAlV6aGknPh2iOsGj6iX8U2HxhqABj3jGc5hywC9rBmgl4/qF1eiX9KahfuZeOJgNAK4XgYm
+YnTzOVFM/m4f0EcU3hH7SLDUkrH9mFkNickAl4CRoI80P0eV6StBJxothlKJ8wFac/76LsNvRpX
HMdCVTmgubmQegNdEUFj0G2ZZweQK7SCTvKNwm8RbivZNmQV8XroKIhSv9L32QeqZj+gBSEmhkka
fYBNDUxLgOVqc+YXGE5e4bfIOtSIIOErvHRAYCGBFPhyWyzWN2HllEXVps9Sr2Jtop+b8dOIEcMg
eipdUb+8tx8IjKqRBpaIAwLKJfiGCKjQVplUyJTkxBC3kPv8bQSzUJOK4Ynwd/Qll+gG8FsR0X6a
EDI5PAa861fFhE+HB+JD2kdLT1sXvq5tcfKMUGRh6Ek+iL+goYCegpz0ADlI7k58J0RbrXJKJPR8
56x02/kHwhfSspGR4JBCRkI0OAtvIDKSCfHrLiqfaaQgE91CSLyLKAKB2FR8qE6gXWA5lgaB2gmb
D1gDmJ7s6fcwgJsaDCkYC4WWuRcirRvg0k6kStgjJgsHehVyFWP65q3EWUR5Da3JFB9Qiiyt5iJa
EjAX8ejYiTox8egACdzgjQRgH7V5Yw+H9C1PXVYJgAmxsRcrQXhATQvGgpU+hZeGNB2/Xe0TH85C
Ajvtp8njhmU3jNZVMPFWVYKPFFi2CGQHzQY+JwbbJxQV5yBvKrFr/df2AcTI0NYPAM8xZdixSxM1
y+C4hCKf2R3J7eT+4BNBC4Tx9Gq4/VcDj0bWDIEyf93zvCuw0RsVXXW+GnnVzxhhH/nzPP/Yu36i
fMIhqHxmPzep1fKY/MTMPA24GIPJoEHj0KeH2jhUMoUhDiq+Ab3G9XBlzzKEvZ2EOOztJL5NAwn9
LtsZcdVsZyS9VfYCCS+qKzImF7yFvkjylNFO2ScubC4fdkEY9VkWpDpaPayDsLYsrIOtxdkuSBAT
KezwdvnMF6hbdsCNahCNFrpNgGBg4cRuAspYqL4zOjpIwSfsQgkrAknaw5xFiRztyuOoiQ5ma3gx
ZftEr/m8FnNvrTI0bdAqU+LbBPTYizACaGYWSQQswnlUTG+oKuTgBzk+fDSQzsb6lauMlT5DOOPh
hcqHxIfK30rIxQZevMM/t2vwPu5Xkuy2EnvAtIFjDP8GSd66NEz+iyNSvy7IFak6+ON1xegqA0iu
Xlc2dAxsqJu2GDYw5o4ti/2K1Elb/V3RmqqtrpTVkqJNVN0J2SgQs8X4jbAh8zVknxkGVjZ1VLf3
xnCvDvdkj4Xt+ED4GDFeu4eKSQDfwBR2NU4lxjKi2ugHDVMtAJ9i7UkA6sTpuCJXyPQLQjt6m2uQ
1HgURENYoxjdBxqFUCntz2hF7dwWW4OJd46krjYcdRwWQsY9fduQAKKsCLLav2NF6n9hQQFW+6u3
B0FDb8/ZFxCNyDUinC0uPSKr+yhWonwVjyNztgAMiLdGckceMfQynbtGCMcJpZzfVZxXSYqZXeWr
IYRXCqXCPt9QL+HfxuGCXBMpXoIi1oXonBXBdUKhwnXOJyT6ihSS8YJJZ5cJhw7LwJSRCZOOvNo0
kJjj0bhh1xrFIjgFWT2onTBprPu7bmFbEps7KLuyQuyYNFJiC1I3vqBswUiEGSFOfMO1nvXrkfCT
nEbIHeYZUBUbLBIPB0ro5QkU0nzZ9E68kahzReiEr59jsI8uaqsjQmyqVsHxqLABx2OzAy1gswMw
oOyUPmXyuyH9NipQ7TyW1gk5tsnjshNrK8rlXH1eyPV4ptFAOsY/4Z7kzwr0GVS0R9fRBGYRZH3Q
EUPXhjoN4qkQYdNx22TvcJYdjQn//VHFhHb8su67PATWR0wFm8qGPCLWztDmh+USztBXt/vlV7va
BVRcYLKwCwAcsDbTwMRGxdXwD7XNi7sQOmu/ApHUkwsqxJ8qUYOsS+H2jMVCK+T29Gg0dNMyfMDG
/uKvHuiwRW65rgGcVgTIuPzVN4Mz94Xg/6uPBcRCmbLz0TNkh1dGg80ZA5rLAs0FJN096SiaJ+y0
9lUU1+Je2zT2oKiEr3ngq4CrXMMV2/yKrzKEaPtHXgq2kRs4IZFvy51u3ZkWXcr3Oj8HWzZ3BFmE
gfXLPaNQmY91LajZlvQY9emGXHhVtt3KALX7aHKo8b/DAXIXLdgVSRFnWyCCYHWsbN+dO4i6WoPg
GmaPHSSBjx6eVawLj6VKGhZ5vUFi0RAdFlag5CEKMcZHHeTzOE/2yEHmjSmQ0XFLmGFCFbo+ydGe
5U/OoibHXErgJB7qIrGo9tRnkHNoSuBn86Uk6/JpIIW9d868DKcc/Bk15fAdPhNbDvHnrPhrkJ7n
eyhN9emKy/L2DZn/5SWh8UsKbt/gRW7f+CmNFoT0v+L/uo4C4YFPwqEjMRF2Nn32akTnop+Z1CRI
KmZQ0DLQRUiqeeXRES++Ym5SqTCBY5fFEwWevLTPdIzv82jsowuNfaU7cM2I0bHzEDriq2B03NcP
PHaAxDEKAInDb81r1zl152BQIFDcPSW77lp6bhCyQsANAW8FrD9DL0GF6QHvK7L3ywP/5BJrb+IR
t785XNLEzhuUDE9HsubV7NRSBtafCvVUqSelFyoN/jayKDFlFQ08DUkavfA2DLgD7rkkr4xWPBWu
fo3HmvlGI0dVrGuMmdjvVzhpjoNbRdM6hhoej5Z52JkHRTogX1zg7iUIEFv1W05R3UE1wzj2Z4Et
gCqwSiWQsfgrf9D0lMMooBb5fLqfI7iBQEMPsklCQH+bB0gY8o8uaLKqALMull0WwLKEXh0iqWQQ
RJngcuAzzsN4p2p3y+A2uLfBPqLlFukYqg3hs86NKObQhVtWj3azcIZ2nUPYmZ1Nf8RQQg/VighD
opTgkLcUQyxR0Mi4okgxxBWVnaEHZ8INKcL8b0O28bl7xt1Khqg1RVdiXh1odETrjUeiv0TmDGWj
659gD9QfJzLuhvNOP5XzSZOOfXrEODS+0dR9BXu6V59xnxav0jsmLmUWpp61hbsBBL3RXcMh7Ul7
QqqqPeGZAqsdyLJlRpFtYO3trk4hKckc0Ozj/j0hhu6VewHehqxS851LiMbtsjryZ7AC0eAgUQpE
Kf1ERIsD8kxTFX5qgppI7CWZ8eovUFCkSrvDFzjsFWUt+lo2QEbNzjNIuSrdc/INjxNLIQd9jZXn
rJM+MRYQ7TmBeE3O/hfzNoFQ6O3eYs1LNUFN4jso2WLX0F7EiylS/d31zvroWjfF0QuI+Cspviw4
HI5HDKmj2/Im6GFHZ3nxZbyTtlB9DQs4BDkS05G0kZ38zPGtv4lpjLTEjjstRmL+p2yJEVdf1Za8
Fl4IyNnOU6BH6QTn7luzqcyCYqL/I+vOlttGtiyAfhEjOBN8BedRliXLkl4YtlTiPILz1/dKwOWu
jo7Iq1uukkyKADLP2WcPdu5AmDxVgoPwBaDqOb2H4aj4HUv8jtlolsBzdeRH5FdxobWQjJ2a69Wu
zbzJjIzheRPT9EjLTi2b+usRAp/fsR0nz/8EgyltK2OWOuwDNUyY5rG50yyTNPxUZycKI0PmbX9W
6iVSi4rdCmCl8RE9r34G8+rLn0V1QOWQpRVOgcn/phVmtuGI/BzDC8+cnBWvDMsVr0zDdcSqU/U0
j44yTxOkbczzTlGIay18PUZjTeZ80r/eJJBDYV7YazqFgnquXXncqBX0sevOxTEyCbFhElfrVxEa
rZUTy7Gc0Ir0JTvMvhhiu4Sld0aaxSvHJ38PHgAvmVtXWyBWTHsbGXzewpth0uj9RCFus+PSrU+8
ykKtT5eT2YQsVfwk1yEKKLq1F0YY1DzTVma/qBEqrFs3xiJJq0D/o7ge05qfhDqGrlgP4Y7gAa3L
OhnOyGQLXtDHfx0lrhUmssIoO1dtl91uGhwl3sZZK6YbO9MnF+OZofi6sU7CKD1JerWbjoXeyO32
t8l0o2kyL4L8UiUQuZRftGpfhxW0RW5a+vipX1FnF9FHEYo085fR7TI6V0fH6qhyMsswOxKRGi+K
ra06UoixvejfFWEsboFt6qqQC35MBodkQHQh2ffar/Ym/HtsW+SdHkomyFTA9XCTWTUWUsfmKZXO
5N8S9nCfFDRMX/hsbdlR/cdkixc7K1OLFypns2TlcxyuX1nAsDdlAUN4EpRYj4nLmgbBuXH2STD7
SHIhhpM2KQuvzNpVUIfH0kVwefGjwQDsXl3e1a/6I2dxhM4QWFZ/L0VP7FeSYfHhamb3cEiG7pDU
2Tpe1h+0tNLoFgzSoE3nH/lVQ9unhPheeedGU6s1vnlPPFxyP6L5+4H3ryqMVuzYsRZezKsyw27c
6U4NqGyTh+6GA0893oBH9lFnPZTJN7HntsEhpc7plW9teT7knQUx8RV4w17U/B2etmqeXgNc1Mx/
uAeAsu8/Sz6n13mw7PqyPc1qzfM6+MEkhA7pyrAI/bb7Uy6zu7qfn/RlO01sYENpP5fm7YMeqEYT
3NuphneN+sg75eM2vFwQVhp+Qn4n63TmUnN2Xl4GZlQkpTXo43T1AZU5fLFcOnxdKIFs2Lb8D9lQ
lDoQg2Xlu7b6llowcT2/AyZ6OYl3EspY9qGVmhx8IwqT93khs+9ti83Z99WLh4qW7rCKc3JtECTz
IeJ3sRtvdmMoyXE33mP+78YXll+F0b0wKh5GudloWx7mEprILlz1jnlSGxSXQ15hUK0mQjs2fKBe
pz2wp7r+Ix9gxbYkW6kI0u6KgF54FRnkeVw/jbeV8dIZz7a7s907idvnefv6c8vC+tKrb/446Jc2
vcKmdy91T7kuH4wNNwoGFGdMue5y2t1fO+USsvkCJBe1Ga2fU0niFMDq5U7mG7Hj6PvMpB4/ggns
DqNN1Grw/So+FR45re8YkIhUIvUUp7r5PLQcR5P9n2vlpnQMVW6NI4GoeGuykWPIaAX2gQny6OdN
YFv2/Msn8fy7QNjqLg/DpNooAnymYXK+JZxn7zz285u37DuK9eAhe/yC9EDbkH2fmOzn5z98j7/L
V3I/E2tYhLt50dvxfE4z6EBqgAfqsC92w9SUGV5IJ5j5+NkZkxulm5gpmh1ErVaksG1OlPrqrlTC
sLLzpSoGaIuNcPrtADHcB6vAAu8/qi8ilzRe0Hs+fHF3hhNKo61JJpmOqsWh24V+zT1mGymHY4Dl
oYf7kHyHR3pek1enzekDoingxTbpHdKv+U3IGB1OYkhmv9zuUCuuQBCj6+VPPED5w88CRLm8VQYl
L2ebzb2DHDMboWP6CKhdJqNCfVxJcw7zJmHbB5hahXInlWYy+a/0K+BRLH+RBrOmcgAJkCdTjvvQ
x0q+9WS83z3UDJnz40luVC+MZijt89FlFaIOjbRW5X59LVi1h8u3aeWfJQQlp3jMsG16GKFducre
trQ7n/SSWx4Ca2v2uzSmRjxx+Nep31DD4opah/qjrLiVAQMGCamaMzwM002AYhw9+R0rybCWeK6G
0rZPKf319uEuy3Y2CkKhNxSf03Ps2tlhnXDosRZurGsHdPKuRPo2ztvBDQGcox9WHQ+1bZiNqHvg
TeoesxGxgzU3g3PbqWecXQ7G8slqWL0NqtPB9txfv0GeaPaAURhjx0i3/EcTKjmJ8kHybxA/fLu/
HK7N668pSrAybt2cJiEn8uDzA5N4HZ/ZqkeIp4jC3Nno1XlRtixaHckBBi0gq+uqJaqcEM4ihDP7
MfiZ4j60op/CjyQfWSKQrL/5R5N7k15nl0YgsZ/P8o9Y0RfvzcUyJokwIDyfHmammeCe5XixHHO2
qi8Ew7q2I/bz1237Cz/jMGXA0C+XeqiQ50vjqs4SNGlj2Ugn6CTllKIH3KD+aBc+zUOkkVXp+hju
rsxsGndBGszyuEHUx7P7A6t+HpZUuDUqF2Y4XUmRtmTP3b0BE13m+qstt4o+0wq07gHg+66PZ8J7
HcgerXdQ7BiYci+9sWFEowKVmjL9UaG0dvAdA/UQhKGSlYWRlbEq2SxI8pKWsWh+4EOin0mBMrG2
CVS/9ZzlsxyhsG6u3GfyjZTqYAS262xq7TWtXNK5JZ0jPzHyx/j4Hu2EaTar6ZIfYAn5yhbVFFWK
JUAg005RpayWcX4gCPAaBUNk1Jpj5MbBh2/vonA1wIiahwwyg5dlkNlqxMqDyWPqDC3f2brjPquR
f+vLtFm1RWs5aVbMw/hiSXaYBPaNJIzdhceOCaupQse+O691l7XuHejlrB7Nfq1eLq8CKasPeRsM
BUCTeAs+fnkVsXx5FXJL5lofKY39iBEN/bm/xOHse1YcpaZk2qNC/9IudNQ8WTVspuK1CJGokG5c
fus0iO/3VBNmiOuJtM5f13VLulLxEAS/W5jNh3lQ/X2LYnepx97i9hASROHgQyrczbq1Na9Iq29+
4pfXxYua5Cf7uQ+YvsrXga/stSbTPyMAlW82gyFCtww09uGRd9gun9+CJHTMUfxKZTveDqflz9qj
o6X2qAjaz76HX9f05UR9k4a4AAcxbTvz7YO6gYWdr6F+1pr/W+IaF/ibq8qZ8CacTspv7yB7E17+
1r68huAXRyKAghI0/SvzAosA/zVs4+5E1EXdEFJhGWftmN5QRxYkvW5kd7HD0/NjG/ThDGNW/S5t
WUam4sdHpx5ySQg+vfm6+sjZmA4XTsc+Ub9kF6J3mmS/iFKH5aTCYz308Vp+I49dq+Nq7lJr9vxk
xJq9OhmxZr+ZXZ2+q4YMg4qvmPK/TGQOL6qXCm2Ig4JG+ji0n+5Lw6Q0rANZknbh66y/hN6vuHEe
fp2KIaJgcW3eMC8k3xabFA/2weW3uT09wd0LX+dzJp9hZrRh7DBnuIWt/WdsZHK0YcV8bkzpy1Ot
HX8pC2GCAuLydHnwv2Kj7ugvhug9C21CpEcpTfUQ7CHVw97oqbQ3olgApU68QinImhYRZDXf9Jg7
usKYPZA19KxUfHWuaw16fZyMBfyNkM9G9mPdLEeGE+woescrykU3H1/2/dW9X1kOSsuBkPZKUXj6
4LAbVjUn0rQZZNAdt4MTT3HAPjBXGNQLg3zCYWlwSgZJtS9hrsimdNvP5Xqrc89AoDTp3iGDIecR
6A3QzhMniSR0xlybQSMuH68YHDb2Prs3Jwje/fKt4KjG11oN67WBU6pmfN8N+gT5E5wyY4QR0tJj
e7ppU5IcnC/sWlJPPwSHa90QsF2+tNeTNp23XJrNvTMtxALJwPK7tsBztVA6ZMKwYEDv+VHxFpAg
pOTsG2wbKc6TdaPYXjLokTQVx9rZao5TU0cxZXSl9cQbIhx2QxZRtURxx9Nncxi4nl6q4keyhly/
Gn5EB/y3BHOAGyWdTuEMN+26KcfIdBOMTTOuW5hQ8j5knGs8eQ0RucQLZx5aqpbdOMmPZ/sx0TyJ
0vPMnGjpEDGdM2btTRnvpuLZRbfdr7Y5JD5PZ4PLuc/wu/C9uAmJyId1fPu2vMQC02qrTr7WuSv8
ME33vVOtpxu787JlyMcA3Mo185XAfqK/ksCO+iSB/YyfYaTUrehod93Zrpu/dHlmXaT6lGn3mGQt
ZnFhQqbcmlaaWz8gs2fZOkqMYWi6bC3/EfZVZnvIl26CbIDD/B9fOqa2xXQxtbX2mJbpulQaO4wJ
1j/4EBeOtiWZFD95nOhzs0iskAIh6eso6kMKROldbq9cwFK1adbH/NrOqxg1mdcK7kKjpZMzk9fJ
gZj0/Jo5hd126EoWpHw2L7d25R7SlRhsVMkUa13elK6UzspmlkhWaiZmbfewNrM4WbqSQO5hSaqa
odu5zedvOevXF+082efEFLtzupvkdfbX7oojwPP8HsNW8Z8j7hxHYsfOBtnwWx66f+7kfYr5dsQf
DIFEHo6JH6rEVXUWc86ZNkp8Cqo0g/0jkm6kQGyWpsP5fngVzLAelS+jUnV0r46Ky9BrZQiEnSLf
Zb5GXonWi5tdMIjPdytJsGCr+2rSII+iGFalGLenBJqNIh/S3WBa7m8mvcKxl1/1FqfuzCTK/rnv
5me98rV3mvfz9/4u6m+aHou7cWtM1dYs5BoZUzm6jDCVJyqy8/hUGe8r48riobB4uC4ejouHcnm8
WTwsvMttk3s0K69KCNiiEAiW39FmOOflZR6WhjSDz/YTRibdUgmptnu8dVezxp3TReZx4YC1jMvr
qRspV9KQrcUTaMh11tkCPdK0TZ50Ri63HhiDwPlXely9/NTUntmHNq9VhhgtEJj2MMCVX5klh17m
rydsxulISg1L9b7ej47TEGMKfL3Fy2kAuLIOy+NtlV/JP9dNR9CM/0wAzWM2INMipiKnjs52iPaB
I4I78+EgNNe3f1jZWP9gqlprUjpbhs6m6tb1iwAi8EQsrZ+u6r7+0k5et+PpfezOjXjt1kb/xWwk
l9iTcu++2LHUr/VHBZLs+AXlOnVN+BwyCO1QaUPJzqYFxgN+gRRFQ1ewJdHfZY6sGBM2xcpX5WsR
CQAKy26ebejgAS0LU2DEDN7YPg9di/l58ZXrfenS5HyyN0MHFD4Bzmypmt1Kp2Q2o00zlQI0CftM
qSVnTIATTz7/fXFv3MVX4Bh8MTa3ROqIf2Nsbvk4FS3+yuoHgf21SP0a3M1LfPjKDUGbgVhQkEqO
W7Ds2mrpwVj8FGX36HfteaXH6w4YgOBelj3DX74PslGAPBS2BEPujxLoAKWtGqKFLABNfTTvJcE4
OYNhlXqMb1fxMGvz9HjWWheA8wRAMMEIm2zuFhpsYNChZfAlv8nn9HjGq5MbOW99szXztik+T7qr
n2zyw86Wb0TD8w1E04iet0FIX33mh/MXJs6wDRY1+accD5EPevraNSw37zb3nvsB8mVT43FAfQDI
Zea8sK7Mn1dp7Klw4wwJAy7Bb8mpBGFK+luTpc2gVhloUOvJUFLvTmO9/Ybfsr6P96opbfeWVcY4
2j6Em8PkKvTXem4S+yhulR5NrfoZaQSqnEJbkk043JhIpxhatu1CUmQNuqwMYVemdt8xnHjQADsU
c4iRFvKQMk/JJyOQ8O9r91Lcj6r6ZQ5RbR3+Yja66IK5wZaGZWs5PJBfLJmihPzz846RWYhAl3+O
RLGOqJ3lSIb6sboYXqsDRR9Xp4LSz48sZQ4ML8vhjs3ZcrhGEKcEAYHcBucVi7m2kLycXfTYLfGs
JBt9U9kdvtcabOtz9VaybOevbYD6vj7K/YCFQBBTEHFxaaohz2EOcjcL/nA75CFKaHFwozDkCPbr
QHTopiTN1b/X3mXnWp8laYrRjIITts3JFgVZANMKshQ5YRxQvz6UuXSu4Ncpq+XygSp0eq2NsIeW
dADsdZ+iUos1EOTehuZfmwe4J4BdoiE+ggG4HCSOcOuWo9E1ujamNFCNtdm8UdTIa4B5vEMABvZP
uLNrHP37UiOU7dH63FB9CDtpeN3sJtsFz+3ayFsy0CMtWQbkVwDWZeD/YWkZbmYH2Oi4Cp1y1FFG
xbf2+evvZiciw2aXmWQAeLacHUcq+r9gpbAlT/mt0ITjzty5+intWopMpxCTFv34ZaAAx+QUHjUE
VQqRWsr4k3VtfhCFPCetCEg24dkNnYvC+9gt9TBdjUbtHnoNfLUZFy3e36i5x77dJctOALbMGXxP
4jcyHIYeu3GRW8phVJ+NosNIct9+NZxFAzbekfY+aSpX64VeHnH2X1bsIl5/8NFaVZsLrgMiiXhQ
F+LJTwztaamVLNoWhvb2EhZp7ZJlUAhWvG65tf4xy0Q9lbrEJpOcZcPN+ziIkiBnKSxC7LN1qoa4
ncVo/3t553jZRDo1tLSOi2atSQHKCzohY2Ebx4lPdOumgTnBqJCR5mFwkqex6R9kj4hjiy+1NiOI
U74honrEkK8e3x5Z6jLmm8WnfnHzUnDwHzuFh3oTBxrl1VozL563ySMfTU7RXrFT/zqXEp96dVI2
GsltqVc76cy7l2J3skbg7hR9HBJ23mfRw+4jLxm92twR2OlKb60S34DHwCCa9y59r44UIA6Qjoix
AkXqIVWkRgQxqSKVjsjovt6tCyx/F6pU0xIkSnDWOM3LrjHJ9+v1fmVuvN6gODAEaNWr3dWht4Gs
K4oh6sv+yplBGEBKlGtvOH0xGjKAu3VrVRPxOBqt8W3098XhxFCD4eCEXP/YP5hXfcxfSHf4W/Nn
LHa2X83px24W+q2i8OQW9ePm3l9f2osvQ5m7lq7QX20Gd5YnNu7tC6Qwmwcc3BaHr2z4YBjgMLr2
y9zXR4XTLuCJBge+zupjHXR9xGKcyEF4ncPz1mUolrw6d6AnTqp5r44o9sNOf2G7lwak+cogzHJa
BJYcn4p0OSoWL3h/HprqUwY3w3NNJ0xN1NLeotf8i0GrYorUGg707KE2jPFQcz5TcJmRZDWBOZrh
scGxFZ6q8dkptBvfpp3qxybfwxDFfrcguLbGynsWXJNhybanDEv2Dg5THItWCNr5c4gdvxARIe/1
DTStUQXU3C8Mrx8KwObrT33+bDKmIi+nEW3V6YkBTXNTIArqY9h7YtdNCbPTTxWNvl5/qksFdVog
OY09yStOaFRpWZVU70ryKoXNqghjKIUlUUkK2/JVaXGNixPSWMosgk4Wobyge2UXXLG879eWLd1m
alF/IZ3advD2p43lW8YwJbuAEGCYZvRS4os/njzT4MZjZdqKwo9oUI3i6gBb/bTrRRU2w/Df/jzq
55aDabGxWcYFXrnTYT0a5tejUjQ8XII1weoyWvImOcY58Frlobb4ljs+VNiCcx7XY9WG09vwEDoh
LmL8YtkNe2h5DVuM5THJ0dsQ1z29a8DpPzMbP4thAZbBhGYCoA+rJmtpQssV1taYRxN4bxbENd/D
mt/NMhtnEnTG1I8Xpsx13jHKs06ZBzZVRj5GVDyQ5CzH6/N4fh6fT835w+raWFylDnKDHxyKYcOD
QmQbXu0S5ub7azvaxLfzwFCjuu9eDMhZLnqG8cELVPohxgS8ZHzJ3slsQxiTFpJpDXkueZ1j4haf
8538g6Yxm2vU5j/r71qKyb4Zt/bN1fVd2TdCcU/4jj04WIoPy81bwtY+ec0our4TRVc9VXkcdnan
X51VOAodrvpPT0u19sO83ujdGHC6f/SGMLN7Rxmo0hFr8bRTLMXlXGdy6eTnHWRWyYs5Ius6xWhc
jUb5pz9DLEU/6UWYuOh50irj37dafzfxLD940jvzJBhvVp/KUPlpnPthit9aN1A7fvOA12tfAyr+
J0AmSRttATKHSciQiSM+3sEgBTkSMxI/MtlQxzQL/pjyI6tB5JQqzTIh7dZtPGNJ2L5V2+ujqbgJ
fHADY/+y37bmA+rZwrx1/SR5Nakute9J55p0crvu7dq9XLubnXl3b3vFIewf3cgcoZeDPBDqONBZ
z82RaAoc72EVYJjQoErnWulEdA/+eOvsaHj88dqpElDvQ0hV9c2X/LVzS6NTtgvK0nbCSlte1TT+
fvH71kLsfHUzDB3mYbDHZKsOy59b+mrG8aqfpuK7Dv6fN2uGJlPmE+DvgCusYTw21RRXWH2VzZE3
X5rQynuWtO3eEQOm9LefmilW8N/+3B2Gwm4NK2v08gZlr8ZrKmzjtXN+dE9D1CLju13YGcENha/M
GAwQJBHshp3Ix4djjSkNJTG9zX/6r3IxYGrndAHUrlT+YEgErE2w/bIyPZevnL+spYC0Z4qt77td
g0Bns2vcR7V/wI8r4lxC91xY4EdDAQgk7DFb4Ee5woYCUoVNBCyjGZHCFpMqo5n/RgojZs2DtQEL
oZiuCrN4lTKLg2Hytkv5jllM+Y5cXEiV78TvaMWP3f1vRhV2iQUtTQVxeyTdufAGlNdazRY9uPr1
HoJW5ym/nNWmPnZzHO6OwwrNRon19EjDLQ17x21vNlqchlXeRtZyeK8NQuTQvRG8WZN4TF/ALaSY
SqjmhI7V1oyTlLHVNmCr9ah5KTWlAFzPAV5dfqyD1dwWuxHzehGmV9kAi5NjLd3D6NK2NHzVzrLa
me+CKi3NTRbyfKmEkOcN/+glT5hv0elbafEtX344++f5Q3X+sAhwyHixANqM7nx8oV2/yfxRhkWD
oKNJNrAkGs5/KsgwcdGCKxzFym2HtLyEOkPrPDHaCgFCV+0jrnTW7CP9M++JKxdvPXiceDz4C0gO
AARGIT0wf2oLbGA4Yx/6V9rDciaVBEnhvjZybzxacMBQ67KEZ1bjWTI3w3G7e2Y4bnJzF7s4aV7L
zdwnipwl6MSK0iU6wpJ14rc5Hv9P1smNJwc7jmepI8wd/tm2+GHscazStOf5l0ovVHjGFoBroY0P
tM6B28kkN/UcI/Kh8OHtWJNvbBpAyII9tQiiyWTzD+4zAwNUOIzIA17YIaxpgiNJxjTmMDJ5HGQC
poM+P28k1KpgQbFx+YGkrjpMKiFrs7Qb7cy1DUOBSrjrs1xc4BbKMaS52YtC6CslfX/+Eadvi6A+
QewYrKTWqrRnRIzD/dQN2ZTzglCaH6EWq404Hc3jL6xFz4cIgNTNLdcjPMwGZhPOIXLFI71nG828
ltLMJUEc6ThOQeNVnYVVnrXz0quf17/P+ECayHRlAjLRD/Ofa+ftG645TwgVvOIaSfcvE9+Q/euY
+W0SLHHM1gFiKMQD3NkKCt/lf9OyA8Pap5OuvHZxHQixr+XKq1q3hP4C7pCQEkeIaWEs5i9Zbd9q
T3TqCIrsMfDR8W13xa8RurYPxkq+qpNvKIvnxXBLBIM69qSKrqQ+nWy9/G3XV/9hLjboGX+9tmq8
0uTbqz5QZfEKcbDFecVzOffYNRhmhY7XrkSd/bJ7WnYXBkaoBIgJryMkXbLzpPi46lG/52ckVanN
uWBUNufl6iCqDg7B51l13j4Um4vdw2b3wNdzdHrxR59J6p7AQIFHGGX8AYFQccshk7vLDPTtyQ8e
YXiwPMLqSlyuU/dW9d6qI97zjG7cj0EOzA+MvHp26eRmndkcraQtwOL0mIviCSFwiu5OzWkGt2u8
Sthcda5V6bDxAgXQjXHoWAwf8jO8e/y57oyTyvYPDF+h2CDX6M53okO7V6HQAGJZfY3qdrjLDaLC
oFoYFDOiGdODC6/8nrjoLA9NGJpVmrU3P0+32GOzU0dHI/RSFqrHlDfNfKx0CP5j/EuuRrAm3uab
/sF1YJfRQoh+pSmo4YdteQq4Xy4ITAuc5cYCSPohAeCo6Gn9ZfRnFNTdUD/ptkxuXZHqk38mv6gI
/Rlvdo7egjaK+HdtI75r/ibzn+iyxA7RaPODw1YEoliNiqvR9TzS1iQD+TXMjhZ+Y0bpyaA2H+Qu
/e22v4QgLxq8DVn2zY36L53rg/k+3/0jCvbDqjC8PCKo3x4n0c89r7U07qhQGKKP79edtUhqpeON
yIgeHxv+J53gwT7j3wW+eS6NO2K8Jcjm8BrBvdFA2kmqP7QvUWbcP9zZMl3r8eLQTPQnCC2pCOFi
9EmQUPsjQpihaj0zzS+iPsKpCTjSlWPEwgna/RR7lI9v98/jmwdaOr0+3M7IaTCT1pSgNhh8a8Zk
QV3hzS6MvvKiLF7Z6TKV44V7/6g95WTAkZVoeg9yWNMlg8kbi95x0u2oZA/lx+oI4XiDOiIfh5uu
u0FjjaMcQZUNrvplt+rTRfYl7915r+rz64dtWJ4ooaOhGf1P8fn66vKvX6L9ygQlOPqeDlbYrw9w
F51+oV/AMzVTRp+rGiVS0Q4ZRFyOw/zxD+mdNeH0NBydSY36tzRyhe9htdivn1DYsd1gFKmZ7ebe
rrh3n2fnxvnUZ8hwTUNY7me/ZoPuLz709mH8wqfhVOpzjMqv+KnHi9tg0pk9Y9p7UVpAQjtm1uxU
Yr6BNV55qf0U76mEzhgADEw/BvHLjL2F35tQ7t7jW4IyYoqd/L5/uMiZiOX/61jITC615gSZK5Wy
sCS8fYkK8UI5fQJb2CPrhz/uhBGpeJMNEWTRtlrrbNF/q90QfTCa6cLJYdJd2+56m7hfmP0NCheN
0dAnDruwd5aKwwru1l4x1Az+W7NGwjUAQUEqhN8FR8iwW0+S2DMcuyYZLN2Gi9KfuK3zrJl74P3i
TYn7nsccA0sfdwS5Yt9vkHviulJKVw1qokL9Wud7BXXZusHaa1mNy8su6YDFmaD2etk3ZEYkxNni
vvlYRawPuoZP0oOYL48cvh53TPnp9gWk8xfP8fTlbw13TQ4KY0yKeZseEdE6qFiIb3JPkiu4Ixy2
D9t7cEfIu8lWcpp53jTueqj4MLyYQysS4cRuq6ixoGMTSkT8wBln/j2f77VL3/4bIW1izQwtROmY
T/3rXlP9caV48gap1VIXNG8z112SF+eDnMm7dGjSmnhQCIDwqrXtyz5B8R77FUPwtfbPfI/SGHCB
6zXgAsV9f3fvE7lf+46MEJVAu3s9hIVEzYXYkidphGyggsJnxmRKY4SM/lCS29m4f4FaSC+DmUAd
K+RzNkbJyD2udt/MRADovgdf7O5X5oXCAqU0LEUNJKTtmsV+75L0bons9S5zgRDO9zzMjbhvgoq1
GekA6pyGnWaYrBfNBc4M2WdAeysDk7DhDKG02ryw5YFzpfNV1Jh7yE8UktFHYs2YseBVPO9zStyJ
Ng+GDrgzRagUBaM0x6iXHPt7YNsRitHPAFd0F3mSeBvyFvIo63hWNMb37fjUXPaYA98UVpxthvkP
fD5ZlYvhrjooQ/fR9F6EJdDCfKC7LlBPcn+UwrtULnBIPdUyuQCGVUZPyThz/Ja1fqqR0/B8GoZ0
0tugeBuUSv1aqV/WQ8/jyzMtMP+/GS1wT3uN2XEeVzcqv0HkvNHu8m9sRJ/TRUco8vQsTxRdtJOX
KjrvXHedYr7NuB9ksTAdq5m+Nm68ZULiwEKxqIJMg2+Z+ZefKkyT1wRoX/JUSMC/dpvP4gMAr/BI
Q5FNkoIeXVM6+gsIZLJhaAT84qH+ni80LWybTOlNOIxidPwyq7PcV24qCzUBOT+jJqDxsqPIwzIm
4yPvRfa9xjtkRzaJVFWBYFhKVRUpQ6L6VH/PSPxexHLp/5L4cVypZrGIsrBQ8mzabDM7pmbrZhYX
Hn1EscHR6pcZ4TG4sIfRUuX+kDEfSpPxZt44/lp9GeQDA1GowCkZGAh2DHca/V+te0pZstX4gF1f
6U9xUXK96ql3X/fWHBMqjdnPHE7ivOnDzr3cx2kaqqYeD97S1wcevPHKV2neKzrBHH6neFV4rL+n
A5Xr5Js93kClZ97gZf/ybqUyYIOaSRY/NPPIRyHD/BdFt77eExRUAfmRRHNz0NluXFv0iFcIig2h
ptHvOthp1c8TX0U9t/qV3THUYDk8yd2pDaa3wfw2MIpa4mlOB8cSMjKDtf6xIJUxGJkecTEAl41a
ldde91jqbC+dXa1dTDoIfgDCyjUulRC3O/d7Zzfvlnfd47U7m/Xmu97q2pO/Je5A/hY3iwpDC/1g
PG+vee4UW2f2m/M2Sh/xa6D0RXKV2xoU/pyZRWe1AP5sE1ZFWCU8tHhkyebbNk8l8pTm4jzSaG7p
yYda9yPUhWndti84sIARZIh/6k75eF06Wr7dIkbRHbCY/OsMRsbIX4+SkYyRJthZq1JnZlU0mGhf
P/7KMBX/ZJgWX71D7XfuM1PcirMiurWVC8UrPdzftJt6oqawLr6iTAJklO+I2ZunW7PwySeTydmv
BlbRJJ6eumfu0RdEUGFOXThIzYFFFsym7er0DPSjCG2IRyjLFhJ+Fm9mCQDzF7O6wnuEjhZXh8Xn
c61RLjZO0+b6FRi5rqsigpS+vuivJ/09oRaQfzHEMEfVM/3GP6lzVIvt+Zl2ZqL3ebgJk27eXjcv
WMCmU2bidjQ3e9HPbwY/TXL/0g9hINGha4yPvQAW1E0VQb7Nn/bo06vx2ET19uoHwJ923qRpNhY9
XWeNyqPvik7wYC1lCNwxhDWBtRezbwgEcn1zPQ7qAjMwGL0bdq8WpFK9P0wkV0zG693Dmh3rJHCT
9jCVqya6t9AbL3s1pt6F4MFSWXUnBLImIQSQ3eIx+Knmtn98d2ultvt0/uqQjdG+KoIREj6uJJEd
MN/sgJDQWd4CzDeFDoAy9p3CviMT87ToXKF6i460ItntlSmT19YxZMO3asZQ9aZU5BLU4VMoPdOD
EOFeb3aWUs4+q6XmP4dZG297HkLPvktez5U6FbycRRjEY0hJIc8YUtc5cL0nKBhbYLl4N/dAVVP6
XR5y/1TQRUoMNVv7j1bBYOUa7z/qPy5MG95NeM15E5qB1KSD88DsxRfSFEkxKKU2LDxI8+5zywga
K7X8x/oDaKNyZNqRbioYHTgUiA7kTYDms9ChhvxlpO86UwKiasFy20FtO0AktnalwCUW8ZPn2Vbv
LfmZaULbKHXXZull/4nNfa6HEIVrnetSMLEvcz/jZiEYPYUBb/z5nljfeRq4YOUwOVvrQ3BC3uHV
1VuXBYH7/+bjslViy7PDP0gZwlmuwglLjFnWsrUXenpphVwF7OLn8on7QGvCzREp+VOGz/oVqgpS
xdZKPqbDYyXOV4MQITKYxqcoP9XeHW/kOnsEWz0t1H4R+LTTU4cB16Aio3QxmC8Gl0sjuXYuZKai
L6Ud5jq5e7wbVD/nQoaOYdn3J5w8whGQvOVeSmzAEHLCUWs5ao3AvHp8FD6PjCHMSvKxlIJdxeUU
lg3wJZMC+GZcMkeQcRierwkYda44RO56UUMdY448lNUwa/7E7XCbGLFPFcVioleNIRXq1GMXzDys
+vuaPSaTxrANZDQLIDAdAI0FxpD6Tc7VIgnOJpi0GZkWWVG9kmkblSyKlTfWKe7s+rZVQ7EvNX20
k4SWLo4vbwh/NwLrS7yWDjzvlAhuS63ci70qmQblV177B/BKz73TB/+bnukfHASKQtyR+2f9mn2f
k7H0rhKRfvKeJYf7N4kOwBNlomKuQs9UbuV+zLGv70GVOK8/FCpBYbUcYhRY5pOIHxbKHaoH7knF
dyHjaCMLIlGRky4f6oeseMhEgBkPOhMBKh4sVOiseFA/HBFGemraXfyz1N/r99UTX9n3ZN+Gr0yQ
hDFtzlgLnKSY7M/xirCCykQQyE2cEzRnkeU3Gd3SuBtvd1ImLMvDKJ8b3Q5B+7SmlSgPk3IDCuhR
YZgnpLHUp5moOYJXYaS/LsXyxkKWm3Qs8tB8DExf7v9NimVNBEuBWi+DcMs9gr9EybXnm8KkiLDL
Bt+uPR6Q0PejA6DL76T3nIzUCmhjSqT7FxYZPYGuN6ekCRnja60Yu9IkBHyJYBLwtVt1DxxVt51V
wkymaRaw/Dz16l8HljppwJcDbFpqJmnAl6I1YlOj2VNTY6RxuNACHxEduvd/B5PHLWypcxN2B576
T3x2/pkTbmv5il18e+Jncry3isbA9OONq9SAVWDtAteNNtefphDmD5i9yzclc+GXScR+HkI0bEE2
H2tj0Pl837YUwlNsMPj+TYQcxgnVDJ3r9hB0rgB/pJNJLdD9Z7/QNZx9uo9DVT7SAItnuhyKZ6uC
mMb3r4R9To2ekYQQJ0k96RawFmNiT10EN+Mvyk/NRDZS8Umap4huM08xVTkz/J959Fs+Q4IYBOXr
r/tLZsniE7nJruI6XyLWEPTQ+lUwftm2LK7HJgULZw0mM10lkOI/5I75wdwmnvzekqCtBvvToDjl
yDmcbkaR0exlZNaZH7A9/uuZvpAhyIuyfakGavOZenwWcy55MvzF4178S+KuXIOrnlWvBmO9opQb
+Sypsd7V3Ob36hG1rRa1bvDlRfvCA4Yfvp2wLUvKrOaLbMMq4j3s2vlz+yYqbdsGPud65rksYGaX
INEwqKnR3aUuYznI2bmd8kmQSVBKrELKKkHmCGwSM8WUTcJizCoDm13h7+vLRze/5ZgdItCteYGZ
GZV3e31uyzielTHoYgNi8wNThGxGfHZ227x/l94IdTYsHxNw7fj+lnmwQrkzHwoeaedN4/NcGxYd
CRu7JllSSICtVoL3tm9CbMFmWV2YE3krIa7ajKU1+bUPnibH2bfbd+DjFIA0axSe6od+9AMIuL8F
QG9WCgumJ6ojeof3JamjGGgMBgG8YujBxyO3G0nQBIGf2+ygeX4AZYDoFlBmj/EHP6NOSYbX4jCZ
jo7oa5w/UCERQ79MIYCnTGCJP1ZtlhFgGH7oHB4m5hMMGA7NbTXOf90Ih7aq7OB7LkB2uhuU2nke
Icc/SDQ8WlpF9Qu4NadqjutUDctehJpV6Oai7m7CscVF7NTOnSqrhng2FAYMY+tvgq2AwIGCzznm
flDI/SHjyAQLDjW/FclQUjngHWSirMbfV0bXMIwywYKDpDqderP+WSnx/Yhn024u15nug+/tftPN
RkrmSVbhU6aMYcR23TM+uX3fNSFb2xYb5SkM2vGq/MLHZFTXrlRbPOG4Vxf5hheYP4YE+n3rBrnV
OXQNSX5OBaxIe90O5QGvcwP5Z4UCdG6wWwzW1f7h2nfX1HO9xblXXYe2o3bqEnaVXf10jvbzckMO
57HIjgAk2YQ3l/fB4t5dMIvljE5x0OJmfr3lXuLfnPqFpzmKd/mdR1Fhn7p/uyd2cWJb6s2/cIrA
c0VMvhSeA1brW+DVxijmVSZVFjsZABa63oxwpNBnMAM59Q3Rou+bWf6eDYyn3/nowF7/jec+O66n
1E/hRUsIBnrkQpjJaJ3Ol84WKO2w/WCKl7Gk5uvWi7YJU2quUY7POEjTCC4+nE5HblWocwjynpla
BTfg60RcRXO9+wQO6ttTg3FDx3KaA2xYZ+44/72YfyuOuYsXx+vl6KiTW/eMH7fFbunZPMmqYJy8
UuJNsJjCxXQN+bvUqi2X0TXk7OJz9emuRb4b6qXIfk1Etydq8202PH4ckr5nSzC0/zpSS/HjvnTq
ich2956rBoGTRAKEO76tNj/u+EjBVYYiLwLHBSLXJum7j+ulj+kLvNoCYesJOaRSlqX2MnyTsMWK
BxSXAN2elJsLsQGxwYI8njOhrlCv5dOco2C5ZZktFZkBHjDKGW7GPk94PodAkD7oeoFpLeJIvlHx
ef4/XN3XctvK1i3gJ2IVM8hbBhBMkiXbsqQbli1bzDmCT3++Brz87zq1u7SXZVkkgUZ3zzFHeMEZ
49SMaGaqXrxwwLjb0mpNIUNesV7lykDc2D0B3GG21oab1nLKcWd8+HBVlp/bK2Lo0ylEKvH+h+Ef
s7bDPfoOw+eMzSSJM0jAzbmc09QT29sjHbmQ8dSNXy1Bza8Mn+7I5fTr24cofbg2H656bZYa8Kjz
hI+zGC0UEhuyOBdIYQFO/Rhr0MHh0w2Qoe1zFMFS2qVpPKO0af7kQ7vlkwaje9mnrdojzimviGZX
JoTEgkbb05yvoGzmfcMCGhoSp2A2n9+NcENQKF599hvoinfcMdiVVPHm47X2cIi5D9A271DAaIsd
4/rTSrr+rG8e/EOF/6o8Gq+VUoDW3uXDQ8BpyZgCKCMOPd0rmMlJ89i9EnRkTj36UUU3LetFlQe1
D5A7cycDSr0i30KloHnF0our2lI2fzu/4+CkXdrEurym8fJH5bdjLqtKft0FzsdWuWLnDCTCb0Vq
mHTvICKkQJzWLEF9RfH/dYtYGkIfGm2gg/3JKBb1+9q1b5Of1buQkJ6GU+UAfCHqD02u/FEQ+YAl
cOMy0QUu327xsRrvMmN0jRyERvdbg0EK4obcNEqO2Q25v2odMdeajFltnxf9kvooBDpvVtJpWtMQ
V1+Gpd6TV93acmaJVaXvy6y/dqPdOaS7L2ofoWEOHdcr0bTdhyz06UtZjT0o9urv7gyaOZvdLEzG
uz5ikWM9J4X48sarc/rLsykdPA3tc2P6Wds+ld/r4JuP/Qa6wyUk6mlLnT4uH9YuNlmGMGqV18f6
2im5k/Hlw/3mLNT31HuK7o+W3Js2lLqZu9a1c/5ATFctYICoBOd9xRNO13pkGn/foQa8V/cdRP0z
nPMaiPqVno30vfRUe88Zzqq2G2+aueOJiZjBfsxM+GBzOMNfC8dN1eZu+VWZXz0O6sdByolpM4TD
dY6mn0AH3S+006CoJ/LNOepwEYoG9FFb/n/6TiX24P402SdbhY3YT2C2L+XtN4/3ktMT27STGj8p
ibTEQA66UZIOrLBc0kE0VlP2YoudW90dk4LW/YmUSfmJE3n+OL4yx1BAYmFWHxl0oGcqoI6vgB7A
D9KmkVP8sSNb2HXob8Lpmw/r7aN85N0Lh8qtQBVu6qHAUBhV+JxbnxV9d6XpAq85aAAq+kiBm97Z
/SWeMv3APeWMWM7sN2f/48LDa7LIbSgrVYuWyi/bfouHZOHPEgP7j0he1HMcdIYBxSXGScsdQSxF
yJ4uRqXjyItE6O2Ner/4dZcGmwb08/3rvvPltBlsrNN7wJaQjo6bhaFnvb+2WMG2Gt9OUWvFbL/a
q15DFnD12+wHUh8kjgmu6HCiw2S35mjZbTa70Z75pbjzltsCjNtnYBx1B5QcWcvHVcyTPCyVYQpx
ulE8LFQN54I2qc5JYRJMT3K+eh0oMW/9yPs0LERC1kPgxcIF8sxeaA6eau0Jv9w/Ri7nD4MSe8ii
m/HLm0+Lh+YTYQOFCg8b65VV6z9dEoA4GBxpYr6gsepkoLHetWAUdXwJo07jg/4h4MSyNXCdKJ5H
B+Kuc9A/XKLhGoe0E32Sh98zQT9N/3TezTX9l0aoAQMYhN6a5TzT6dd+LpLlrrV75n1U8QNoT7f/
o7RitdKRTrATGKkwqsQEnIOHOzyTVJR+D9ukaZtPNLn/DetP3Nt/JpUH0xa3nRNbpct1Oo++5atM
lDnVEmeU2N7d8ITbB2qrW9LY4u70C9d+dO3Xrv0LU+6Z7LNgACY96gChPrbTWm+1pqkKsevVY695
793mSVpL+Jzfb/3NfHBexNHn8qLC/SZbmAqkcR5MzgNhTvsvxKWFLAWn9HPyqsTD9F3+vndTrWHM
jZn8vnjBmR8dbB2f+MAWg5HBbhu8oisEte1V2kkrgQeGA3YfV76rx/DlKGqVdw0a5cL4qDdWGgsu
xvSRArSW1yQlK4wJgwMukBMSDz34VlFJJSR1G6KpT0D0nViR4ezYLmDdF/pi3WW6n0W4/JCETRRi
zK8h133KtSCEYZfEn36N2mY3p6gT8ePX9PH2hIZonDI6N2porv85vnIxobzgSEIAuVH+Vp4AUo2v
YOHcYkRhXUof2XysVNNC4BYjqm5AVOpAwQlZgibPMWYkxT7Jqj4G9CUAMKADuvdjiIYmqD3TFB4T
nSK4RNrsLYASZb7zyYmbKVzt8T4N5iFhtSx3BKYCcUxlCFdUHDe4KX4DDEG7SeLsQ5W2t4HJTZFJ
vr684SIJa9D/7RQ1nguDZVOvdXShSyqOtZLyGFWlvwp/W/uN3L0tjMWEHUrjVOTtb28kV2fMRHd2
Ef8eFqUxb1YYAJ/WQvlp8kHefSTLw/v+CVeTWYac8aq1CZtnoExmZ1n2DjV7rIAwHLR2789+AJdn
gQSa91RT+N1cEUj3i8brMbM6JlMpFgYRnkIZA3kAa9p+S3VZL70qAwgWOBLHfIW1jIihzUBu7mZg
NZuB63p3y/RVibTAz27dINP/NXjwyy/zBL+cY7oStV0dlv4cWTUU8KZpwLqCxTbvzP3v1+76cXpr
b79vqy5Ua/o+uQqd7DX3vWiPBYYikiHqjfjeiMHp5VI8/w5NzzlBWyoOWg5Ervlj8+CwMPA13bQZ
m5WEugoY07T8pbk2faL4vTFs4Nxw7zSqQfFbZ4eGakzvK7KaVDYbqzsGMh1ARYJuUvRr6K3Xg6gp
eKO/Fc236tfJp5OyuMaOsUXGrbb3xXZ0QZ9qz1OdvjAKBVAIT0K5GVtOwtvhoTA4yxRjhpIFYqqU
60IN+Wow4WCG8nrC4sic7lACEC18tSiLIkN/KHSbVTL/QIXAgJgwn1TLs6UuDKrlwd4iUhivvkWv
QseiQvh9V7yG52O9VWv2DOSFCkvD9Xtt3rqfuNt3Z7xO5pwhdGdAGm3epaUomNM6erIWvSeNRZ83
7XTeRo0Q2nBl4yBOx+Jhuoq0m4VQHYYmlKshbkUZLzapSEPmRQKzTPRkodaVPin1dE8FfulN1qHY
n2Ri4sMpISaeCAyo9Co42bPeqhgf5WDRjnXv/JhwV9fCJhryNmf9Vb1f5XnVkBs6rMkcv48Y/8GO
kPElQqS9jVSAOkvu3j+WWQQOylhmx2uCYzadtrfjqUC7zNiscQneZvVLt5oNy17F2rboPtN533fd
BXJoZmamVVNetCx329vgsh2IZncbEdV1ESQJXuLaJSajLmVDEsi2HE8HfC+qrdVjpaSxOjychpXC
cHUaTncsdIbLa+JIU2rfkhMGLKr4vldchC4RMrg5rVG0O7W200GjItSrO3+aXsez9XjieI416WG/
JlMa9m0yJ4MQv6iLeRnvL+Oz7iVC/AIA0j5e+qtNf1rAe2stBTrgfUkuIfxqnfhUbTs+0q6SpNr8
6WsZZ5mA6tre7t89L5PrwCMzu/yu/r4jxFY6yOWzX9P1z/ObdjSCuY70+rXY4DGOF6ndv0uTJe0p
0SCguNNsz7EGhjPPXrm/QYo+zcyE1nnRKTK23XaKb94SVvuS4TC3uCYb8s7UY4hpq/Xxs0opySWU
AnMfkzs4hPrFFEJ0zk5mBRdGs2ra2b/eV1nLQ8/Si1/3HkWHsBo733Cudggv9UaCmukUed/fyXcz
ryJ2RYD82hM2QWYer9ufo/XROgD2YHgLfY7EFxizp90cfbX43rrncsgRbWRjegn+3sBXIRuILppS
j7Z2QNxrhZYys4I7vh6jPuURRZOvWAD1r5k2aVd6cgSL7nT546CELrCc4/BWfjwdnzEleE0+Tuaj
K4Pbji6of0r2KJJw4PDs+FeHyrwrGegmty9XXJQo2LYcsC2wRj4Xh3g+oqHUkecg85Wmlk/Vrn0D
BuMK7Klm5/2WuqG8KAbJuMP6xY98aBQZfLC82mKJOqSWh2UDB1ykp9LcivZa3gfhpeuKORO6L/7g
k50JRDekweRalafD+SfGgVOmr1gzCxUlertNNFOQUEyz4KOY1h2+24/dANorpAU2Mw6idnzCg2KI
B+A374+x+oG0+awEcQKmi8uECs1539m1hlrZ23Xdb/J5MBOe4HuQbjKMBH26uoqK9/oEWx9Kgx8m
+bG7CPp4R/l/ChdH31yGlpUM5GqUvfwUDSWDoWQw+Cka2DhKhsrg5rQuEHNw+CwzLf6EvcR71XQg
THa9fycYb+B/xaU25uvrYfvbG1GQgThPvcwrL6e2nD4ZoCEIHcCrxGEQuaCSIX3JVDLkGJtP3BFa
slv7h8/pvpsVqkX0GB3xA0+2jpN+8UOXQZvxYFcv4VH0OOyFC0zFCvzJ3n85TAPKD6ZppETHkRKK
95m7uYCzfNbw7LQHteHNzAN9s0Wf3W+meM1/r2OD36seuGRjfUycpRykDAepaElx3FKV6acv++dj
/7DsX5ZC4ZO0kdSKyfyEgRtP+6tPlVLj0J0cugd8tIn0jTg34eTDiUhgilB5jyrs8F/zi5A3IH1u
d9SH9rZddwMnyHCYDdaFhr8zXNTVi2nnIyj/6o/LkcrTv1S0cmsz7fm7KhxdvMy0gPs4KCo8aIus
maeTZ4yy9cUyws7RNW+o35RyqMEf5fov3TELiZto6q5ZOGGP+RanyZzZoBKuh90V6vNhomiXMnrC
+WLzpF/mSKl/pi3ubDhZhC4QD5/KabRfBg+f2XmUOxWeouENqQDfMy4yXSDzhY2iYiT6cghoevDY
Exh2xzBLXCAzTlGYfpSOz4V316Lwfim9mRlrWOkE25toIJjQbe6PBW50lg7AJK+rPr85ZJ5afagX
ZdFFlSRSzMbypG/fzZtNxbmM2M7s2Gq8uhTN99ouCCk9Oy6ystEzwy0vP2eayzZUFbFfuRg1FiOH
3vspCNZrp1F0CqXf/MsVTBdclRiTwvAyS1JTWEnpNM1S5oExld+DIWi+TY/JqdE2N3mhOCQfOg02
4YpL05Z7p2tJgsSkYSVhtzB+M3W2LAg4o1TvX9aBTmKKuNOHKAzUQCP3psjtKci1Fw8eu1VZKRQG
27NTxlXQuSxlzmf1Ah/ckCs6vShSl8WHbfGhWhgv9g/1LMOZt1zIvhXiGO8hOyy3YgdvA8Uq8wGW
QkrvqsMn4oPqddbFSrTJeGl1QDFGT8Fbq8qVa9vi7B/KIVSCQ7f8NXd/VBtZEEAobrW5fHx1sz3B
t+Nowh8ek5AV2PZBkIcyR/OEY95PMWqHdvnDZ8eJdMGQunzqnBOZf3AuxN7AnjruM2j6Xgvv/iGB
OTtIHA8MMCuvtZ0O0J2+fng9G02kuxz8STefOuW5h6+0Fis6uidfVaZBbHMZ/+WWInf0O00dBtBJ
0/Ex0lCmfkrWDbanJLOhE3zm7lJM1utgdFDbPkzscSnb2YHbwYnO7fA23WwOipSxu/uj5mj9w8yd
Wl6wQDuHF7JcO7SO+bZv9lZfufBZuwph+KsrZKC12Q7Pt6G7WlQn3oZVQbyOxXpS2+FNH5l9xyh6
DyLm1A6u3LTz8Vuz8xXWf9CNyLYuTCbxkjE9T4O5Uk5fmzjkmHg7uH/HyaPfXOkpSbkXsIvNlzOR
OR7/a3x9BVQZZu8FBAwdycbEXSmHoba8a2NkYInyskLPXg4jbwhHETC/o9QzlHoT3hPKOI6ZHgQP
dmFMjKyIVzme/Xcp6IJLWoit+jGZHJOGDgm+eCwthu9X2tFqX84EbPaAB+ar0u0oE+Z5N40P03gp
HF5m3llJGnRkkP7TQffaw+ypM73228fzNtyFy/3xdpe9EfiOzfvjrPgYSsTvFxnhuxB4V54OVrvB
dTqYVfuFCiF6f8caddGm9mcQOHM0iM8kuhEXlzAWu+6Nx/mv6m9GwOJd8F7Ob5xYD1h63swZS0Qf
g5dfvP9YWqc/75RLp/aiNFhshrdaft9Q0QC+HA/HqB7OOcbqs3D6acs7lAbh0AXJ9Bh66LRKiBKq
YcH6t2Z5RpAbcHn5tuHyHsqDSzZQGE701E/zCap+sismQYSOfhNpP85Hzk6+mPg28E9P7vEj56Y4
F3lwcoMKr2g3+rZhIjiPjRq64i6uzOMSnwElhLjCA68tRMbutnd6JS6Yl3p3SZrLIFopmesP85+7
0fpFkyClSudMWu3y7zdUgWv1X1YF6sRy7j/65sPx5ZVDNbP1vz/P9X9ff9Xg0KzQq6jt+9j/NBAi
bANivXvdveZtOp26uRmdNSm2n9tPCQy0NATcQkpRtaM+yB05v+7spe2HGqKP46tdJBtqxM0l6A6m
9n+RcBzR5i0F5BT8RgzKEYjTo/jWWfdVH5mcraSNk8Y1dLFjXCRzsP9zg6WIsJL6Nz+1eQQe0RGn
bVIL+QKkFjdy/8fz5xkOkykSGk6QmSLBq3gJL6RD4lWIEQz9EapgemCqYHpgeSkVP9MIeSnG2h/L
YdTKngx9jL8ZsOnPadJ0kNTqwpCgk7+R5HfOLEU3XGfa1wcRBoVq2yiVw9izvZt2pquO8n6mK4ZK
USQqC6Na803keKtmtyQ9fd+9/lnzfSMgjkMHHqMu+ps5TpY0R1Z0oQ9BjDB9ftoPl414V4o3Jaf+
1qI9/yXrPA9iEcGCGi84qBYUchXWJ7VW1NkP1yWmHIEw+i/uTC88yuLOJj9ph24QBXTCEGpDsRDo
pVC6IM/U60mfC3a4Q5vlhF7lXN9AjzLLYOZXwYIFHCcckauL06k83FVn95qGXotpY84YOiRTyK9C
QsmQNbb0ti5Ze6vEGjhrbJmMh0OHmI16IqAgNgv2TVKVeDdhErOX44DOoYcRFfsmhKdNL5qKa4Ut
bOftdNkvLvvXn2MxwLgDEcNHVBh+BiHEcvJZA2PNekeslzozA22LuKB0umvvxmTdNS6DLULIwn14
fdpnrdgjNNT9s/DjvkKMv2NDaG+vrpryoX0X7caT+3gzGZ+zniTdiObiYtpb8mI890IP76BkoFpn
iPV55boR0oA1vRYqMnKz13TgeZ5mz3NV01sMJrw3pHLkDzPFFHUgjaDmlqd6WvhCwrb/3DvE2BE+
TibCx9n293HdvWiNUYPuRq/7z+lPP+Fvtl+On36wqWPhmn8SEUYtErN0HdRv2q4Xr71MiAy9oIVE
9023TcB9E43LzWi26szi7gl4J+IXV0wKtuiGgOvWtRtZMG3D33R/6QpbZ+INLLRzuDsVzvFuihJY
a2Hd3tdb85U+clJphnSNqNkrYckNlFGlcQQcxa0tjK+CXb9Uwq0Poa5lkg4WsG56lsxxb/b21iJ6
EABkHdssOa6S8yrh7FaW2IH6se1dIN31cEOPpzidxsVpDB06nLsrIGN78rJx/H1pxgHjkD3VnZ3D
WG+7N02EIJ7rRMdOE0PzA+Vo2TpVutdmt8aHohKXRCZO4ulKp7q3vPdO9Z7Q14sczx2Jf1K/JtVr
sp22T2WN4/Z5NtjPBtFuUJHjkQ7uu8FtN0C2kFpDmdyDIx1q/8f4BeQYV5GaoJ0SuUN8aARoUiwj
IKlzyWAfzOCcHPwP9vGjJ8LZc1w7h58mbizN4kWJNkVriDIjiuLdOWaPaIssFcP+eL/x2e+exbbv
41PVJhAs8NXQaIxCDx2ACBA++Xs7tpeRFiaD3XIw6RSnyHfJcgznOoM1b399B3Z760PvWIoXjbi6
a5W/XFrr9ooYDwRbZLYwrIH7r4NrgeKgf1r3t4WeBDYbdfS9cWmjat6dVb8XWetovUdyCv7aajU3
X64f3pHKFaKw+yxSfGX1pWaTDpW6Na8v1a1zLEHaqyNEqcfM6HhMGKHZfoEv107lc/LBGZsIqsc6
ehENJ7cgOljSHUyD6AAOcycwQ0SIjbO0lmk8qXWNxomBXRiXY6v2krugnL8AsKe2h3a9U3lO354X
+95k3itE8SmzZ9/NYs7w5ze2ZzuGpWngqm6SD6VMGmhP72cux9mGdT7Giy+nUUjMARNoK2bjXwh0
nqsOazWArvvWWNT7jZeoy9STX36/xyVfJaDS9juH1bvTYkgwzufwRM6X0oOz2u8jNnprcoeuJVVk
/1k/JYqo9St7qO9gwUvlNJxXhrvpqLgbpbtRuUFE274nlWN7dxqulwz0wqCxXdNLLciOhsXFsFQf
XBfDwnZwYr80Hayng1Klf2dD/6X8xmeD20ea+WxEeGmCGq56PMUvu+FkpNNT32iHoMu26jqZBagg
7URR2+mvlsBsKO71af+c2JvZFbj7txwSntNTRx6EIXfkTLQ2QUzupG9AQtcbzZ0pfvEcfOYwn1HW
y5gwPO82Xxy50NSryNKCI5wUZz8w4PVRT1G8JVBf9RDaZ5/bVy/K8R3aU3tfVoFE9X2AOUC3iql5
H8W5HPWDI7NdrPuFjYlX17DSFTBCw4q1FH1UZtJZ1aFigZm1eAvfW1xM7mxpSxmJmPYT207FD6LM
8EWYgPHPmqty/2vNpclSULq/RupWjc9iUhl8eHEDCcBAAgAxwNUWUZiQjowwXrRZDX1a3fclknap
t2RHdhz5Brry7tOPBeuzzJ6OCkKnWztWkyeoL7ajOxqByhFuVq4n+Om5n5K67ceX5nexGun074uD
OFwZw+t7OL0+WMkgiDIgdCpvv5gPXZAG1YegKo+QHd4+yR+AZjg7R0sAgPEZ6P8gJ+oh5szlNGbN
KNHxXot1zIwmif26HbErPAc+MyT1eKHJjUEMM91N8r2fB3zHSmtT7dWvQXpW8yyf+3kxkB5CMTAj
PdCUl/1RaX84r087gXHQUz1PGeGOYZ+LdRdqHuppSJN0mLkzf4Y0ZWEeoS6T2rMLbms53oOc3EaK
4g++aOH2FvtfJnEgpnMnrncKf1qrYeHFlP5vdZute7Wxg167Kf6wGBc3cbqJ/dMNyuAXLod5Eo4W
p/eQVfMM9kupJ2owaQ5mm2H966olFSQEPBS/0vy2Nr/O8mI74Hm2sXqo4XGg9S+GDmq5P3dAisv4
aUyDMHKDPMDM96yB4j1rRDuFl7lCnZCSwZRj+mLAL0/N4ylpjO7PpSykh9/Q/dkSTfwjKdNXULpn
aiFAdilhMa7eYjgrtKl8Cokl//As7puwJkqdlHSe0i8ElmqxFk+Da6eVi2yioO7Uag2KsCwLmt8y
1e4rL8zGob/8BkxXsS8zr6ztsS/WQHwNfPC07K8nLa4kit3WpZIUNkm0SXQ8pn8IE/eX/vbSL6z7
TW27TUKLaE5EnvbTW7lvQS73z8oXK09lGwQQUzdz1qp2FGhnU2OkgTsbUm1Ys4vBJ3WSfGHec8ZS
CtXk/TDKtAEuQvO7kpGCIEfAQcMQ8Ei4BCasHltmWwrMzrFWpn+g56mDElEn/3zUpUYfOZ74xSuM
arveZMRq9FmmkpspjMX9TN9M57QSaB84H+VrmNF64dcvU43IBb+a1saBMQgpU+L+FsYH3sdO55st
HCODYg8OY8HrNr+b6fwNeaVcRXPEi5nOSPg42w+tibRfCibCBubN4rP6NTdBtPdX0E+OH76bM36s
Kr6hWi31OFiFxyRXbvqO9YImAgicGS4ydYMGy33x6W2QFeRPJfe6U88s06Zj/mVgPGJZiJetfBe8
5T1O+VKUp7ZYMeqP8iLYumv2feWOjgV/+Vy9cHWtoxPZmO5JMTNi14LuXrQIW5ZJ7qf5IpnX3KnK
u97iI7R5eCD4yFFqIhbYl84CJ3xOi9E25NiuGTyBIhTtZb0Sh5RgrKqXfXrB8Yl63ZZQd/xfCg/w
mmZSZjKZBjetmCD1mjWJ9Imk9RjEcoEFg95KNAdZxqrKEXtrIjEqyGAEJ7PCtYHzeSMh/YAxWBs1
EpZ9SjnXQitB+7000CDBacD/umyG1evwLM6YJTdMdzyTYrgIqK5xu4dAIByC8geAKI1bFuUAUJth
qSiHgSBk//i6CGgyzkOjPAKO3oOdPQDpGmtl5fITHeBPv8sF9uv8Jg9uNQu6XRX7LO8BjoWnYhz1
qDpzLUKeRwKgdaLKHUXBSH1xFE77jvouXuiFPXGVfnORIYk3cDllQ+/W5uCnGzLnZlcKhnablzNt
5GaIAoG0xQa3VB8CmKP6MAjxgGZMbUdv6au39I+QdqWgzkKXKzxBFaVrEqGOAOQQhCJBIMPGZYWg
p1joMzEvxsO+vwAo1EKM2yWzvd9mubVSJ0TX5rm1lRWtzEIreR2C1guFrsEWr4JPwuXkxLiyI5B8
z7MQmN5Lp8ms1ivfVJzOvCWqPEHSO8tTVwu4IAmVGECWT7uCIzPVRk6c8Rat/aUrV81JfUK099f/
u/h2n5GcIUzHc1zNTTiuVzi+F8NCdcDgXj82b+TKrKOC0y4RWbD2jfpYfNFOLh4k3z6c7035Jnz6
PHUBrQbNI+uw8MR38/DkWZb5pTuFXGI27Edy3druuZHfJ7fK7DDAiwbQN5ec6GhWUfM6V5B0BjMW
/Dcnj0awFDRYCqIbyQzgKigo4HQjLamGaGtGoTzuCxUA36BiL5ZaGNrheyYVe5emPbcPX/uTQiIb
KdqgBlm8kxKVbSW5VRI8ImM7DaNil9fglhr7+7qgleqsaSjSzpH6dRtywdK3xY8rRnShd6JA/zb7
RfKYWkFXvale7sLBJlAWVd9IvKUBpI9jq7Cq0COCXHADtmhxFZnQVg9Ny3NHw+CqC5P1DCaTsZ6B
ayGjwvLjiIbaZu0xQxUcBmaQcW3iHPWKOBPk+GjmPYBqu9W042VMoTqP7ItapLfb9vaQ1W2vfo+N
3Sm+TMNYrFuceVo+fFoaCksjAVzVB7dtoBGUN+3aw+aHvcLBOt/7K1nCnr3//rycD88+PCWcXW8T
TihMDr+Hw8Rz+fd5IZQymf3SNOf5ph8fZQNPlPWcojBESTmIGJZ4ZxHNBOt7+avjkXORExEHBP0/
f3RKtsXkaH8ufbOK2d3SkPJhWPWqppM2FzAPM28W+hj6CZrlHG/rWStjwpweL+kpPLRpTPYnFkA4
gFgAY3mPHfHux1i0T45GNxFYPMdvy28iipwHtg2mY8mxkUDkdQRA1ycrfmdfbc9Xo0h4VzosToeM
DODVIVaBNe2pXyklgg6jn/cK+aRgriB/vsz6dbkR3dP7v3CYxq+zTf4s/qqz5odWCIMZXGXJi6tL
+WnkTnAERsSfK/rPcpcNnDFjBoclIte8HCI6o/8iOpmIRYtWs9/ggb2No0iTJK5FXd6TPGOZTfKM
NWi6DUHKZN2LYFjZqf1etAlQrrxl0evQHhZo+x3C79xmjHiB05hB7zH/Vfk9/cXMA9RnnN7qk1ey
c5IPkvPhCxwrfZ6efxdYRrdoGc71jubGX1p2dfUHfLeXGLPqzD93YACnQ7z+TF9x5SxmT0KrOAQn
qs3Iot45VUNuTcOTRw7FRzAz5dpuO8sf5efGoU2WxO6WFRG5xPwHzHBHS+d0+mNfTvZrEmh2R63r
U6apKGy+8RpBNL+IVkTIl/tra10HOniQK2iLogojslWCIdKiP4cdH0fb6fjOFkMfb9ZpPnIYM6YF
NkHBrYn9y/xBe3pFN3hMijipxzAu+hsa0MVkukpAUGCkkPEKPcpQKIEF6UtTN+co+yaM5dRT2UVD
mm67zVP3MO8ut0xwO4cK4UmnhmKKvfW78bN+kwcBc2ml7VdeX5Eqy24XA56hbFVHnGywjAI9T7T0
/IfrCq/eI0cN6lpFDNRPAy5tjDY+YdJlvUcPi96j6kb4JwAkM6iESV90gP4nw3v2G7uLGhL5C2JR
6FZq3SKx4r3Lk6uBGLvpbuZhlLnXI3XeOiWeiKipwXR0sk3WTsO1hxPrURlTiALj5XpcuIwnq3Ht
EtymomgUvV35JUz4blzG1dq4WBunq/GZF5VU704mkuN1SicXNGn3YLp85uOHc2RjUx1no6riyEbt
W62zu/ICEZkZFx+4iTfjWjm+LHvXZryyvakPEaCSYzXZVpPVtP+1yN0r2K8mzSxPqZblKTVtB5Xk
adNuSif1XHnGeCGQHmeDUZ+IJUPEEqGdqSqaadNm1CfL/Rchnzdozhq7RadSaQ0vUXdlR163PHTT
E2vf+EzWs4k7S82lRchz2ajwUaSw9BRDt+6mnhTTPmHNvDSYb4bN+WhG3lxqdSbvHhUJx4KzPSd0
M6ue93QrJBebGXuUStJwosflniY0ZPdFa3ki/Q7ehOk5bsLnom6j2G201XKOD2c+abq67WU1JM3n
3tTFh0O8eg3/o6kBADxRBxlkfDuslp4U6UzKJ0GXmq9qYUdpwUZ431V+N0J6XT98nXbH/OEsxUIS
MVeYDEqVnXRTeDE2Trt5HUbsG5zz7m3qiZvFIq6UY7fo3OT1xT8cy7u3PaD3y6fszQ+96YFTQIuo
UmzOsRAyc0jVjiWdry8WvZAuXArRwjfeBFkkMZHk37XMirardmixLGfR71kPhQehrERMH0bR39JS
/r6u9TJutrbaoFEOycMoa7/3dFsEalhbUAhEjkyIVJi1Zv0dHySqjQ1pSjDAoHHhW0KYV+itq2QA
LY7fp7fc7kgrhNilUmHFGzf2MaWLgzIIe8mtIUSj02uJfKfmoXx61a1I21ZCV+wKD+Ar8bhu8cjS
BxCD2jFLLGvFLS17V9+DJvjh5C5Tr6Wdlxt/G+gsjBY78dwtVQimWlvSmvCnOyW+mu610keFZZG7
SQ6FHm2Y5ksRje3Wak7iI03AIsiGik+H13/3l2yoSd++7+DUTd73nxFHjScfnq7q9PpChIS5t3iI
+k++Dyg7PZCbdhSYHt7NaFYaioG+z4dLOB4bGTTLdmH7FxU9VAasWFbrAYcFViyrVX/dTPhaLNbJ
4bnQLr4F6MHWAwX7QaEAggk6hWpvUWVkFApWA8vvuk+IG4K+IQAykBKgBzDh9sSUYK05aDDpIg/s
/IfOKbdmP/5BaQd4yH9QWvN7Y/0IScNtAN8gUW1FBGCBMPjPjyKqKqcREJd2LbMmHhVdI++q5uXW
/v4FG5zFwo8ZvJj+NGnuPXyB07Zb93hZlMEAGf6N14Z99y+GRPxknkCJo1E7xJFtkA1JNpAottir
IRsUDdCxxlCD5BxAoWBIMXxtN/e/Cmx6dAzA4wn2ELQLuQKbhD1XseceLOQLxvn4V0p+A5K+8dwG
UJy4XyVnPdlZv3DTLmWrI/lseK8Mq/fRejOeb8a7NvoFXLDKssVjLs55gNcJGJlMkkIGjLBfdrMa
527h2PrS0imYlbqTM/41CTWvD1FhnempI8+hdAk4yA/WQbO1HPMQu6HwXX0GQtyHXJpHDLsoTRA7
3UuHxpyXX/56jKcZIMA1oRVO2uRAl3DPIHCIb9oNoltQlArF4BOCRnKNRdfUSsHwReYaJlD0hBGi
1MQFQniSXyG8Qql5XobwiiItPPw+KEDqqGzn0S7MID3xaLBMB/M0MAo2u8HhiN7GhbVV3Mbzfetw
ap1+tfCzkbOZQ9dPwR+6bOMyg/kvb0e3yXDmAWg7Yc9Zzxf6G5D2mk97gmJwfmuiGkt+zxNXQXEO
yNH3+xNEDv/u/rQRmRFwZ4gSKL0Ec+o1Ih4MHWbUR3nV5EHEVWRoPY0T/R1hlc5mBWTa/ytypL9C
s2rVnvRXbh/bW2/WiHUW1IXV66DapzAlP7fMOOpnw2MSxvNZx6HANCfeO0+qOb3r39ixnGAyFm75
9/1Z7vaWVJyx6wpZO7x7o/x123i8AXbIpEtM+gMzYl99xo35z5oLbQIAjqH4zzUfUdIgwML6Q5cE
wgaYgYisrj9z1SsYMSkO0gqCgU/EJbVk26H/jawnlzB4PP4ZPv/zfGZQkHs+A3QXvB2oF7PAHSYP
Rr2skFQf5K4W/zJ6GrKIEFLu8ZmcgL8R3Rwz1qAzONUDVUVNReSSqwwQVVaZzqWYhcmRuDSKnegP
kcLrhpeQbrwP5Qx04W3YORaZd3T2MiILYawLHUqDmoSwa/fyp3WlK0P9ht7uf2BEq/Ob2dj80vow
ew5bYpx+w/EXUfr2CnurRLGvKrP78yoYPrcBeVeI8fzUIeGSVnZ7Vq2JQDGvil8DWwTYd+UnMYmL
vydxrdJz88/9qyOPj2HxduQ7h3ZenXACS/ray4y+eJnk5iV6Gdss8zpnrpIFWhoRAjNO4DHm28T4
5BZnSrTm9606rcY9hM94q2SbeZ0hTTk1eOpBNpD+KHCK3fF8ZUXey1Gqmt51G6JgwO8XGagAwieU
g9+ndlEQlJ04tCZQv6CBnnBx0CYJSVcbxXArp1GbfItU0iahUoL/R9McLX7M5w+FnxYjTkW74fw8
li/3SzwsW+K3XQLkDGA3pHrXO7/NHJgYSSt12xRzXOjC6vYNKu6nKtT+2RAqlAHa4J/vTU5ImqOX
uLqNrQ6NqJtuBWPE1cjZu3spdXksQWmMHQ8tpwjL4u9dpQ+W3W0SoLKNbnWOv3C4O8rn28cc7k4D
Tz2bO5rIkYcyfbT7hf4rW5DgymOoxutJ+Vu9rFPexkDfvja/Hz/cq/I+9J3+VdThXn3eAq4DKpW4
7cGyMBbJCBF0PnbTv+GPHNcEFQl/xOxaPKilITWgCWDNOfMH8WyBaiqf9dfTvY0kGtbMdLjYDdfT
4X46vHBREjMZiIhXGbYID/OOeB6KCyiXPvlWed49slPhZ592KmxNTCrvNTw123jHtaE0bhz7+m3r
EAZ/voYw+Kto2vp4q76QzFYbN9WGXHs7xcv4euFNPE6jUe02Kt1G9b7lcMIEa0iGI/rol5UY2V8k
nmfon1M/iMOouYuSgq6hw8HMyo28P5+uowhiUbUpqqIykJz/T1qkHekdir0dXiJB7q0r7qr4aDPy
/z9CIODZodzJowkMS4ocr9I+vvR0RHpZ3ifpvu97JbQsVDtujJxrdAKzQbk6F1F7IKCPUdGdYrYf
Vnu9Q6/mxk9lvoZ2EqZVlRtAbID9tZVCvlDl3cZZ+L4uMExPNmS9AqiOoa1z4bqt3al3Mq4+7huh
heJ40nzXH9x91smnQzvHuD8DKp9B/tYNX29P18swfbTnOkVZvg3rdL5Uz17w/vHjscsnHHNgV539
x2Q7no9wzk6DTeMhUzsQQ3jK96+W9SlCyrqXnnreAMrmfj7K8uZAP4bFH49UXgoKKSppzpL3QJe/
Ug1QSgDBb+seGv5VDE6rhc54G8xebCM4kXb4KAuXRUHmC4SCnB7YLQYLT9ByGt+eCn/IXstfrXqw
JtuoTmnOZPeajLEG9a+OGDBsrVMtOor96K/RFLAdVxli5w1Dz9Wb9fFRAl99fLt3ZoW2uVerMdQf
35WyAiDwMsDEf6Vfl4baLPAlclohvgRmoVMQWmGEBNuXd31pdvSLzoVe3saPW/rQBxiMqrLZqRhp
p5R2eG8tfu2S6m+7rJHbLsLVrK+W4vVrdftkph3m/SjFbxen1HbNHS8503FR6uo6u4Ofe81bUItk
eRY+FLKZO6r5xiYvn2+4sv/yeFknGYEoi6oDv8AUEkIDaSTJ608xsOuttzfcQ00znNnd8m/TjPEp
Xj3numV1ZKeMKBIF4aK+8HrUGPzMhbPAbb5/+4/y12tpdFsM/mceuCHzEXfu+310uY8q1WT3OG0y
GYwbDfhXvBATIOf6GhcucbEcp8rFcrxrxptmXJKj+ZhHZt5Jo7Ix+zq9wXCDfu6vhG4SJHRGOYvL
/HdK+/9SPPLETOwCuPm/tcE6b22ofwv/s9TnK8ScWUM2YJ922kRkijYfS7t6pFxNNLlPlUYLoKnX
j8F7vH713//rSoum7LojlcsU/I/2yQ6AA8Ii5DJo4mlR/VB++GescjJPMJSh9+khCAdMV/lFJ+lU
7d0eGPH4/9g6s+Y2sa0N/yKqmBG3iFGT7SQeb6jYjgEJiXn89d+zwcnpi69qVSrdffq0I8Hea73r
Ha7GaT7fISTLSLi6BNj+8QlAbKVB7U51d4rPJxNryfOp6UU8pIwcSyNGDG9OMh+AvsKqD+ebsH67
jEHGwoG9oeyvTQBrPRnheSuYCPJAa++bEJRYy1rLycRXDBDlc99zS6Vfyy4fRQWvG4t8CpLFm/Qb
RoRc3zWv/7p+Tg1OxfT78eQJ5eqtSeF9nhOHE7kYxNXKicwbokfTfV7vaVVgT/Ha3HzWy3gWkcyL
7/hiQ0A7QuVfxhuqpXu8kJZFOycmfpEgzIuMF1XCKkxAfEFlEdvXAQ3697k9wRDinBl9Jj8OVRon
XjWxymbrIlbA6J49tjG011RNAkQVdJCoBufWnlAujSwOoulk9NucIPt6m9BtPbKkxAkUzVglqF23
mM4lKGZB7Yqxnk/DuqQdDzdDOCXRkEQjfmx8hR5fKysZ4zR0d9r5rujurt1dfb4j6LOdhRwUid2m
598JhySEKiXp31QpKFEXKYw/Z8sxfCiH59eWmBKoh1ckTn5teqLQYYM0Aq4lMNV0xK2x3+PTOPOd
hwM0UCPM0IFDP9Ad+5382mmpNcI2lZgjnWbcdoNHXbGrIXUXAk3NGR1MkwiX6aagmUTEDGLEGcUg
c6Ih7CdbI6iXuhmCYWYuKTMjHyLkrjOWrfgTBToLaJ9J6oyfVo9vir+Ku+3Uh6VdgmRb3hX7RuSH
LMJwHDp79yCqUhOlbXRRwtQOfRvanunECM9MT2oF7a7PRP2j3ZVoZ9hJA8vIYDZulXvJCOPAYZRI
wYE9u/Kqt+mUYlQDey32J0yiYKnuc4auLNTKsML+1QA8Az4F3oysAlOXnZzupnSXVjt52rXWrrQE
JS9DMkxOGklm+6uK/GRvNYLdNJ3ZQu56kzz7nVXsyncepuvxku6upBUQdloH9Dlad8oM0ee0esQQ
kB+vj1LrlAO8C3+jipptfwQ0uwSE51L8axcsQBmhU4x1Xaq6eNkSIUyKMAfjjyQNN4mgxJd6xACb
69FZj9Q+kvsI/WWphVdJnAMUDzN6yFzx8nd7i4oeGIbhIJ1dtJlz/xTj/elcH5ONx6rSxnfKciDv
8TBSbCvtv88j1KoM6j1uaB4TKuNp9ofpeB2Qkz9Zf0z+sMuUAPl1POZEbVyLI0psMbk/48/1b0LK
yt/pkTmeLVtQtGLzMN0OukyDszs/o0blAaGZxrSYp4PdJwlF8isxTGBInN5wV/j1m76yLUOyQeUo
zYRrABTI/9L/+QOXYB1gr5hO8bruTRk+P4v7qAPhBWljkrJ8qRXMrjOn8jXASqOFXQvr4KEShqV3
KtwSwWXhgl5AKCCLtYOi04lF9JdnLYWVAcreW+yi7KUmrvqYhDVCbd34k5GPj44DhsClfOMXCjYK
DudifPPblIbIscRpyRry/I5NJ0wOfsvIADDWWz7A2ChjUsnxyOnF8ai9IVKoPlZOiWEKuSEkDCR8
1rF5oXGFZBOkX80HHKyFlYFLCsQMACpq7U7hVGESg3IPNdxdEsFFKbFkmyMaJBQOyEyuaLPZFy/m
0Tq84V/OffHSghER6KAxPzrm59US/rHQ6TDaZFMIS+ZmOaXKMxcA38UHNqxkd/LdUILshuddJIAR
MdQ22H9PL0nAR1CHF+10fkfSy/8OTC99lrtQ/wXwwFDEkAv8AKYHagI9zn60H/nwJzNkBNYzt6tc
5U3bPKdffCBMpSBOtEUUIqLVNB6wgdlXTH4sFH419o/kzIyCdXjAmKhAJ3xim3l94faHxaO88RjQ
8MeEpC8X/zoS6D/5qpGz9t+5sav2kvG2e0HYxOfF1V9+8ZH+h5kl/9RYNOEMR/qzoEqhkaUnps2m
+YX+AfsJG4U6pCfhXlzojgZGApbTATBeQ0uDiCeCbw8gMkijUT1JYP/olqGIRjQstC3T/WhjM48a
QvxR7N90j8vDgYkp8BuBhtQ6zTMnMiGuAz0TOboULFgi6w0jVmRW3NMkff8V2vEPpxeoOKCd6LRW
YtYgRPqCmAU1FhjV8KvkOw6Z0HhodyQVArXICXeFv0It19kvIMdjHMJnv7VxblWOknAAOdrdYcgP
ybw/67uu323asH427zmHxOU7Cl4wpGBejytvSOvYMJtAsHiM6FT4BkUCMMpx6DBAUdjAE9C1cCbp
TqA5Gm/3SSSE27wSjMcrmLsKW8Ex+JPjTr4KCWESsmvmG+P7w8ZIFvv9Z76T1RKalwBjIwTc5Rc0
Zubp1Vk6Q9v1YeIux95KaOHO6LIQXG2EAQdCN9xA1OLuFrMmu2uJ573P5JNCSD0u0ChouF12CffB
tOPA1tHcS86GcLVklxVMs5y4HB/QpFcnFJpYioODg5QxV14KTTuUL46N2DWEfYAjnZhRhJqfMQXD
CsVnTBHH3zKmQBa5YKOyjikLWMuQon7K9zxIUB14aISbc4j7yD3vYnxA3XCjKSQZ18811DsBHBQ1
hBEISRnybQLOsXBlWbzwjeCxLNgFGwkbx8jkXQJSWuRWnLcMRRRyK1jkcCt4/Z85LkC2wI7P7/9w
e0i8IBw958LD0IVAH8qVLAyQ6igODeLG8dVFkU8p0Kahm0EwhxHQeCSK4SojgGPpUZJ3C5msxJ4w
WJtBfl2bQXpq8CHUmRTUghaEatFoqh+3J9KOCUNAPIpP6riIR+EmkbAJ02c1w4UGnt3DBsJtHhyE
FUda7gEwLOQ0y5aDAEwLx16SLZtjmx3l/FBv9nC+Ue2KwZSplKJHRS4OWfTvegBy/AfYDlNf+mzd
eCcxqGOJJsimMPLGB7HYAOQ4C5scWXyzZcNv8QtZx5zVLCT7U/DDO2w0z+6oeBTQ4oo+4fDNvMm1
KhgurK+WkZMPHDLn8MqtD0lk+Q5znBBwFas9bQQbZE8vkr4p6JlMJjBQIWzyNzlo1Z+YiBUfw738
037k/F2x63XohvxnPwIh3HNSc3fJpDoAFy4E9oUMybyqvXHkLRzUfx8KFysLmZUHWXs/wCItImpu
PiMANgxG5dOu842vsUxTcSCWCVfrW7Ptw/p9xk6/ECg8wM/4F/hZqeOwxzlLYY9zlq6l/IDcKy4l
hp3Og64C3I6MwUTpxwfPPWMcQfJ57kVPsr5cvF9sqODI0GBQAOcrPxYoHMI2f06eDzbutA1ZUIr/
s5UeRKImHxODUfOCOQML/3AdvxKMAfSgZ4yA7j878n3+LFDIZQgCk1rxRSg0wz3HGZStNTAb3jGL
D0n+xUcFtjH/GF5TnVWeI9hdxO8hak/AZYqPDDI3gFIudO7SKHTu3HoAK3iFk3WEVhzn+1k4qgOl
CM00EMD95Q8GNIOT9/4PThDjFm36iIXCwMZZC2HI2ic+HFp02i9qsjxadIombGJ1ngV/eMAKsIi/
FCqeMWyi2nv+eMkYcJKor7RqOJFdqrf8mQ9zbdX4JDnAV2hK/yV/MvOZBzp+1kgslajWFjskCvED
A2WiCLiDP9qq4gcME5NnIKbvWPCvsBaANMoeCGJggjUykKfDq8QSutuen1a5NyQ29N8CcG5EkuS4
qOJv6gOqeG4xE0jEAx6lBKMTE3p3ZCMKEwnXdqGZHb/MOuJwR9qL5wAwM6ALcCnmHYmHjHxeaJDw
1omBJ6WlQFx82cFZ7jYRxNBzLjKxMb9K8NjK4Unvxnyn5LvCjmxygAAgkVJi6OpNrafcvC52ENfq
2+ca0RfypwkuJGxS/M1hOVF1IyJGNs5JiJDB+pe7nRtO9H1IVUPsMWi4cDEiaQlLOGS49Bni7RVs
3p+ActKjrhyyA68sExytPU4rjCuYDfM4spGGz8C5vRzdKXt0+leoHxp+/mKr991m9a7oOV0AwvEB
HJFaT+F7HtFCvFuw5leid0rwIMpmRFB008CZpAJAMEYYiibwgbNI/WRpWLOMhxJzE982DzK1tm88
y//at87HhNA670rQvMV673o+0DW1Qi4gvoJFost/bBSOJdYRiQNLiPMgNhAUX9j0ASQuvcGq5UuD
YobSGKI+2e8Xny45Vwsn/xo+8NSjX8anHetBPkdI7UgY+JFpBviReYbogiC6zgvRlTsByx2IqIi1
MR5f4s9nlW24BwEY3TbZyYujlYblQb6rbJH5MFxZPLbZNm4iG/U869g2tNCf4T6MS1EfbNBLnx2y
DkdBiUwaFz5kRpwCFuG4Jv7mGqm25JuYNpG93/kmPXkRcTC3Pi03RxIdkWgRCcI5b1EyyIDwxnYj
+/GBxtxcIgZwvQ/KUPSNJfOkP8tisU4t3HDrkQUDAQ0UkhYUxhTIY/cBPAs0iyEhbxxaFuUhOaxy
B4AYDvHFXxLy8KJOZspgCqF4TVmxf8e7cg/TKbOnwRKDS5ireL2HeeFasSZy9Q8sPC67VRg9LMJo
HBJUzKZYgW+JdMAmgUgHHaL1Fk7/apSQa7sBF6t8N9jYzUdZG6V5lNmhBgaOJR0LaqxJ5++1BKGl
7CS6ZS1BaGnfi1pD5uscWhmpDI4eWjowQyCbwVSGiRFaSWQkkVlEF8wif6ccnsKOhtHQnkI2AOKc
xS4CwL8hiFc4GGAvSd+80vVJYOWPpHEctLtS3UEYt9RfOMbxvOitOBp0tteT0+CHoAQNtnAqQLqw
3aduaoANmoR8BUaoip9s0KvBiEpxoX/C/WzSYDbxLPfNq4+7YGF6uAsWoCJwzUDaHufZwQPwWsE6
Zr4IhzIyjcisdu28S/N90u3P2r7B1ao8XOaD+kxUojtIbs49AvA4eMbgmRASN6S8chT4l7M/ln42
+Amumey/ICD9PL+1FXiVb/LXvd+qwi1d7v1S9W/guGA8gD2qn6qM8H6BXRWN6OJnnlZk8Pl4pVOk
dVKbJapTvaJSOBXvKzOwO8Nnml91g6xQ6FpBPDtk04yv7eIYKy+msSnu57QdhPW+sSjkPvupvlUg
kx83WHX6Eddp5W7issc7me8Pns4oTGMJHmttdgLbK0PYxX+a4IUI1To6ZYs7FNkPq5vY87FbvTkX
+778aGBE8axwLfCgmm6beFe6UKgiyh/YhVJ2iKWDjUXG1XWXXDMSeWB3jR/z49nashcmKTjlbVpi
gldyqEgKlly+XYDMkNyudclBrAwRX0hdiPgS7n8Ydjzh4MJYAUmELTgrcLB6Kls8+tnUYZvy7ZzC
7u6r/W3gdiYdWbGZ9fGcHa3u0OWHzbTfJGLUquJIbyPdDkdyfKpwqxvhBoEeXCBnhjOUhHof9fvN
a5mxdhX2ZAozg6vQb9FiwpLjnABEGXCiDkqcwxQf9SY3zpYVqJT6rEBxa6TAa9h/UrdSuG6x7qDk
e7EGvd3wtQvmUmAajk6i9+2g1Xv1/keBhz6KHCmodXwJ/D8q8C3W1iJ2BiZ2XQZg09DYwaahsQPj
5vsC1xFn5Qwpp+kTSVTxUd+elDfahn8XCacRgwmKHmAUVumKhWL1u4VaCfLM+deXZfiPpQftbc3+
4FI1jjGoqY/nAgQfbgWiVjSaKfZcugdKz7hPu4c/DybX6Y/uhWNNYpKGRyzmSWFW+8atS7PBaoL5
RouyPtKJdlLxOgrhOvHHUlWEFt97/XVFx23K2gE+DA65oThrLAFCkZkNMIOQEGDGBPXGeoIoXX6Q
/6zGeHBeOYChjYAwsB3ktGb+wfOm9nAYYTfIzwdJHRfLS7sjEWjt6sT3pIgvaf2e6N60H9A/KGgg
DHJ0umqUqzgrb2nVaJ/5yOCpZMrh+sIemuKmSILzM/gZX8S61WZZcK2i8QGaCHMC3QFNP70HPSy9
wOUgPbJnHD5QIXJFwxPgyKRNgUHV7liKJGhylxt4zbLGdOgacJbqwjmbsXHF+ri9VlYKTTPLGpCh
9b8VCzioeQUNYr05T2JdigoOKeMmO1zUg1kexeG87YhxCPQ7JeDnuUH2XW2/wGSUosDBjM8NWyPu
q+mDTxujWrACCgMPfgSl+KTTq0gpWMJoMOzUP9igz5YrJCeHlaiCWIR9OlwV5QvhMEOk3gWdLRSI
cSeM3CD0kybIICnJQGfozjCt5nnWf3F/g3QxBTAtUcAZFFwbmyXwuqXl2105Nax/KW5XZBI5oNV3
RBIrJwRiq0ISR67zbw3tQjTPEflv1sMMAlcIKOH/XZeDpYqN+TKX8Ov8YyyhTjCgM51nW55Q7i6k
bLwr2hFa081dyCf8wPyo4C/MhXzT/MC4afF6ftE7rLjTP3cS4OQtOzNWxzDkeFG4MNmNUzDkZogQ
k9N+0RUAydAStF9S8XlRMeAJKSxw7FnoWllZWkFNwtBVmBvBD+JsXA/GGRnSHRfqWIjoJ5EFg0sl
+WQzLus7Imxot5E1P8H2j1+ItfFmWKrlvi73XbIvr3gu8bBEZR7VmGy2OCOHVwLYShQdGDzwuuJI
xkFpVc4tJ+EuuDZYPwRSGtppeB5DUw9x51USjm8hK+blYUxDLcjTSPzWJ6Pa9QXVJO7aLP/XeZuR
m5aVVTg9qKx84azNF8rv2YzjIUhj0b3Qtg4MOq70yIp3xTJxqmOfTVNbfqETXGWlNMEIxVDpoMjC
AIpNOT5Tq4fONb4Djepi4aFzqY+0TrCpfqBtAqBDKIEmsnhZnHGZD+QAxp29bJyRt7CEH3e4PpPA
1KmHjog5Wu0aPxahvIXG2BUMiIK3sEAv0iP7ULBRFM+cVSDKysNm9GOoQiSRolhufoCMQgpaWnD6
dr7rBsYwMjV0V8oDIqNVYbT6x6EwggyEBZ7Fp6A9QQmCDUTRXqO/oipI6zwzpBHwkvFWSl5neIMh
AncmftOKYqaaaf0yRJaehSOLJkyZM82tPi+v53pr/c0o6q9hCnnJCuwxNPD9dFB1XODzYtJhELfF
B7G7bnalth+SQ8MKG6n79WhsDv1wLAfO97D4SczXfMFFN5hqbqcgNoJ5CkxoTmmoIvMipy0NpyIc
ZEciJ/DmrDmB6caj1pxAG2BNwchCVN+LantPYT7C4uzTKp1ecjItzOH5gbIhY4Ki9JkCDGqYiCDg
qIHwnjGbJwMCZjLc5jXPgfYF3aoBtIQmkf4WmtcHuYFUS/995OdJ1b1N6HWzr4jBjrc6G5X8SEa0
PoqM6NuSEU1eDNEnKUiiiFBfZSNQ3BFm4OfCr9qvq+Wgzcho4mwkiH6CaNkSGRIzzpkgIqYIATZw
RfrKcbuaSAWOEhxCZpJudxj9wB9XYDtY2CcKzxCFf4rj1hd+Phc5WvNyK8yVN9HA3/aqJwKCUUNM
X2CCtM/tjrIJRcVRiTDXr+GLGIe5OlrxUcJN5YrzgT/weEEeJMh29s6tVxpeTv/EAAnDthUZMQZa
LRK7Wm5cGKVs1/0GREqDNrmtO/S524uz58823hHhQKOIV038qNi7fSYLHj7Mf/7VhE0Ou06ajTKQ
S8EXn37A44aOfbEc/v3S+k0MhPmIqEZ9IyBh2Cv6adRPSceGX4RDwvQvZGjXQUN3hZeH4hcbv2bj
BfkbewzbvbyrAMHYMyz6gqxwxefPYAcuqwcEJ8Afb5H499+9ar1IcehVU3zVtsSCl+RC4W70U/kq
nQNodcwr+2UFa2hex2n59+QkNC8/nQQX+RKhmqoaoZqCE8JxgTsn2Vjo0xBY8apZWFAYngrLaPaU
pXjV7KVm/H1xPhIvHAReDNAZe7DIFhGSCkJhUhU980xL6SV/6CvPDULunXC8FUhyZF0jWqXVRVlm
+5U4gAXgQkIq33zLrIFA6JK+EObZjzQYwJGQTeiAwH5hHLGdWVLo6NVWZfW8OFWTios92licAO8x
e2uKO2iE9XwnThcocK5CRClWZtz3hB7ZgZDpwRRP3YoU3r96PQwouc4lDG9yxkAxrNF1q9LRJGU3
JXj62OiHJj+cN3uj3Avh4nUnKZGSR7YSZlJQIR9LtvMxBaMhuYed/BiJsONqF54z8hD2/biVnQ7k
Pd1Rl0qUMu06i/XR7jxuScAqC1YzzOSICE+lARHEzXz+BioySkJFVnl2L4RkmxL5sBC5aDBP2aeC
/qOPwHQdZiLo29WRPtHh9FhS6y4aF6RZHDXQtyGoLT4HGOFyxpexcDWAm8aJnky+SvzrUgn9TBdk
XdAuTqBAaJiVgJtpBxW5dBIEKgLgR0DLFXpdkwOr6oU8A4K5HgH3Fqk5lBJQG7C9FbjhgkufFkta
ZDPESBeCkNd8rEgXW6zyKrZY7cJMpT9jo8OmkigHuDVM3CilcZEjC5RAZToHnMcxBwDB02g349N5
ic+t41NWcjM6J/KTMUTEFH3Ae0KOzBdjt3q1w4XCYJSbkosmwbx/kRTy3KMq/O9Dr/P0t6LWhx67
f9i3wA9SHg5xkAyBXQRJhkeSf7lwtOBu6eCPX9UwxUA7MZVyjIoUcBLUYQeJ2fzSYoESacV24Esv
eAYAM3CxCPQaJ+ujCUmyPxmXU2+cRjiTpY/0iYzlKOXmmg7ZBtgP2ZMz5A+JBEJ4NFFc5UeOdmPY
csYnSw7UqOxv5/35vC/H3VAQQQ0HEMgAZ0nsUOhXEuehQj2LcfLlvXiv8SjXhWLP+tR/DMCGMGBx
1FNEoZGZ6faIPxrhvKEg5Rp4xtmLGqiHEQSwCdAH3l6mBwJvRAxRu+2W5JsN9rPQ3LlnmZGhCOZu
ypmERwienIPQw90l1daId3a8i29CVNTkIp8dHynNItwnwkpKOIUTo7oJRRjYC79Im6j6XTgPKFO6
eo8ICnFKvRyRCjZNtjtx9VVuX7nuiAXd1w0jCyidZqhVUY9/8mU3KACiOFKLqB+ZI+A3rliUBc12
KZKCsIPTPq7VVsb8E5QWdeFT3wU52YSb9+rJAld+0TAbJU2nvDfkeyO+s+O7VLqrIJRKpwp0z4Pb
Mi4OPRiiK5gFL57oOQRzwCnw778ucHPjyjYCJrd8xRryU72xHhXV9G61e0vKYGJ/J5CRIK8QKZL/
ymfkZSPvAz4Kjnwcm6Ahq3fl/xBrXAr+j7aHbzJd3O4YI9CyiR3BBRBmSqBOAXwfyD4WPgQTy1zB
98nSsJgE5Wd8H+ED/aX7JNifG8JEXGwe8RGv8ADzoftgPDUowlAKnoW5qAv0+4CgZVw36GwWdABK
ZJF9qK8MIdCr/vxBPJEhIMbaKchfEHBXSNpEgvyK13S6EHaO7OHhy2KIgR3pR0ZrAEMZ4BFwF+3O
UjPHQCNCjXAcQzOp8ynrZBZ5Izj4F9b1hUSrKHwLjRz7Ec/CP4Y2c6mWl3hxUWpmmlgPyzAdcxvx
C9+SjaLy5kkp16jXbYRtvUysB3J+2Jij29xclYUyoSnCkH/zhK7zSSPetN4ah5sG99MZThmscs3v
ThZpBsS0xwTfOvRYt0L0WFmzJ5PPWnos3j1L4pbdT/WePgsaCxmzYtpoSaiegzQLO1ije10lAkWM
HPYQzUmUcVyggdejEDrv7M6dqBLFJL6ApAoYbr7U2XCpFNLXO5rNeojKIRr0KL5F5yGS+shiFY06
3sJgIJyTMCvCPgljPahZX41cWkCJwXXj0+9kfMeL7rDDeuDqGJ2IjrNk/8K3bnqohPn+NrbXj9jW
C2ncBCEd1w5JfJF8i8hzyw1PGv1emPwm6NqmDaU/CCpFVLdUw7ENDRhLCRwvKrTZO40MkXzXcLrP
vBIO+tbVdhFxK4XzIrVKXDV+r7qK+m27yNeoCkGwgv3XJmiJez6HDYdILVKiNCwvtjMYXrzLR87D
/WTuVRyFec2v24255z9WRiUmyoZvLqUlNEz+bSmVnQyZFCxnIOFdv9W/s2s7b28xBrWHqjs0xM9M
e9Xad+W+T8jp2HXXXRpHqhK1dmi1iJrDcgh4VNLt5veArcrCX9MW/hqvMXzYnfyFsFf+uqRHAhGu
6fEts/YNQQjstD6wxsO40E5ESUgd0qCffQq/r80OpdMTx4tJ9iGCMdZMG+EzKSOTWU4YjheK42XO
XJXgYxYIT8LjLqdtZ/tbCaPJonevSFsMVtFuC0lQ4m96lFZ58iCqvjmsGd9Twq1mt6AncW531fbX
r3jAQfpwmw/m5jBej+31CKFXuDcMx4yAAfO4QRfcH7VcUK3H/BgLf8mghG/JUUICxw9FKCjEqQLw
iADTgV71YsTHS3mir09o5K+04ieFKJInBQvnbKsrkB3vSixtf2vJj+IrsYRtIrU6J5L91mMd8EWw
m6ILd9MEu/UvHAAQWhkuunwTYl3lFdJWwcrocjLh115wJTnlF7T27FNgdLi2EKYaiFGXoqGaeyEZ
pqGimzJaVwMbpYHf+BWRIZDKJDG5DVoUA/Og0/Vi1iHMSj4dM+4gdMy4g+itR/AOVWQeoamEDBWa
K/Pd3FwdJd+r5s1v7CvQUKRge4AGe3Pcw0qgc4GAbHgU0y+1Tr/9/D39MgAz/f43kkj5nYbKb2Jm
19L17WiLmFl1ibnWMegtRd3YGfIGhwPLIGxHH+uHK1d8I06hcxbKZZgZHAxiNUKTKg3E1jiAz+aW
E6koOTsiWWfcjVq8OdDXsVRRtuVlX8GVbPelur+p+7jZb5o9AZUx/BAJHFikqKLNNlEqsGFmGLrp
J1SnUnfsEVu/jlhtF4d4PNC56ERbK1v+NsrxWD+al6NtHva0QTvQC6yrtLDuEX+HGt0IQxVRKnAF
+B4RTTnp5f3y3i6B9xgfjK+D7S4mAzgMUMmzVd/lLyZHOk/xCzgaNlqwrbFFxzVnCmkVWsLPjuNr
BfWf2BemYSiUV5ywOO/odpjvmA6ZEZWfrB4MbI2vhHK9ogFPhO3p/Ckxu/yu5SfzcU+zzsLsHGZf
pJfhAuXFf7IsUt/oTShWDUiSOTvLF61yZTZnNMdvmrBVJa0WF63HDMcwQ9SaK97+OYNUOIMezkMI
XSO88eljqyM6Q9EQ3jB5Sx0e5bUa+IkMATCNjvkfE34uFow8sWd8iNAA+8MGsQr+L7gt+WXhm6lP
DC03giY5RKHw+emnqT3l5xO6/Ym7e5Gjl5CmOzEJ17DooJPGYQfJA/TeXa8HtPtABBa8aezKIFJO
Yc7hS17Fl2q6FL4RaeOdl0ItfYOr8IJ9A7p4oibRxZcMHkvs4gVdQxIU2L2h6+I3N+HsWifCOBRb
4Jq7JDj/MmvnFvF7/iZ2ryPctC5QEmEoygnOkRkbPkdmZooTXJ45KE30bfDVxLlJ/KOs7Yjdse2o
bqPaBoOnk9zyl2sKz6CEGmtb0+Em/s3RqS+nZwq9AbkDCQA0sZU4N6l+MejtLg7N2XWJ5iGdxy5d
KoPh0LsliVmGKCjZNbz2B1mHZIqXoQMhWF44wfrCCVZxPLB9QQi2IckEJbTgi6iot7ERd6yf84cN
Ir+N+UifDMRZAf8A/Tm+F8MsHJXNSeQYxuQxVMchAf4RQbuqSJjyqgpGnauzYXXE0bogJTfDuwCQ
oHtDgkyYNWcMPsfAazgrt17fCkdcmiOid5Q7Gb0OTs080ZttCVYIwMjy5pkgzJYFie5zL5ChBk/s
tr2ydXRsJGKmyDoFCGHtdnuhHZ/pbRVR5hIUPGKPBpcSBz74qZfvTFEcEixiPfAmQgjssCLEyKRu
RQGKkMg7vpI79dnBNya5LcNxWaSvWgjBhRr+IsNPD3szHLKotogZ2oGI5N0W+wVW5nVkWxxoApHq
zwfcgze0oMy9mF47fFeAzTfGSK9GEayTW+K0/H4pfFumzMe3hQLZO2+WiVvx9KWA9SgD3nNUycja
A+4HagV4WsVXO/9MowfLJhU+DjY8mMJLz15ls19xiLEd7whqBYKqQe9Y7wDwvOGg/MAYlSi7BOEz
20dMFq9BehjQXWAMXIdErvJdYC2Brp9IVD61WPdbl0UMNyCRM7FXsE6B2cjqglb5+j+rEQNmC+DH
YjVio0dfCuQsZcjdbP2q8R/OaFDuMG1gvdvA5f/PencufHa7XchdyKU4svaLRQEtUEALM1onMPgW
cNolpJoEUIp97vjaQEW4Z37kx3VIxT7zJ/xh/OLMLBFVn8WGd3jg6L1gyeldnOJ9g8PDYv6ABcT8
+hmfMMsYtLDTQpuc5ddLAwlzJxe7SYvyPhIpx2pod2FjOSQ3j6+gllQR2gdMIiaBoZ5xCc3EI9Nh
3MZx+8YpTkwr3g4cUsnXfLd5ZGFMVrFI+KTnJS5KAxBxkGZJDrYSZCABXC1RyvTDIwzK5+zZ+NW/
Mgljds0wzKk3BU8VPrYqxkM+zz5/HETc6N1gE1ShDEb68yz5GKfnL+C3Wu3ZmndFJgsi8GDzV+ym
Gepup+tXDTGKTOUvutqZ24lgVoJPWX2AKWJc7ls/TcKBvPZFhw2buOZi5gEEiB50eVh4Xhilxg/W
1MCxMYA9fTaEd7d/0XD+0sU7Rj+eErHAYIsX8yCcWm6shxkHxsBgjYu1DheszV51DDbLch5/Crhh
M/vRwB4CBcxD9jnyk9S/GhhpFELGf+R5xr+Hd1E9qm/AqE+KueUmUzo3kV2GFzqx78klFpOLjrwr
dtXYlZcqL5C73GEp7jELbj2OYLqbYrCkk3nunv8Yg8MjeFm4BWBcvMtEAIhk9RmaOiD7VfRkE49B
Hw54QEpBgn7h/D6+Mm/h2IJvCw8GjhyDvOWr8PkO2RvgE0AmGg8ajy5WReuji0ERVYOCP5+vv5VP
/ocUzQM3HEwo0msZZ7nK1Te4Byyu36RQfgBygENG8qNnHyTT40maLJ+JKVk+qMrjM+ssnwMTGP3c
BvuBpczi3oFqikEKWqaEMC6QkU6ykkbMiLsh4uuPDKvUWERWE2M8+5ivgUQzei5HitXhgC1CejlS
FH5CG7eGkFjsOPfAPyzkq1nUWt/4R3zUWi7MvY6t/3b+IOHZwBdwAUDAQDDDBwYZMG9bCogeS3zZ
EnHBwnsL07wobSI6c/ybOV3sgDOj+J1AZVGDixrYXSB1QdqLSoogK4IzCWzwWFZbYogOjoU7Wh8M
RTCmkCX9rhUFKsLynMU6AjVPpxPI/X7yN7U/Tv48+Y0h3P0BYKiO1eDfY4sziwLwpwD8cfoH88ec
f8X8mRL926/haQNz29oP1l629lW5b5M9d7/6NCKtglSkiNA9JrXiGhoxq+jt1XT0v7Pg+X7D2hLl
47xlJCMCTxr3lbUnf/5S7iuNAO2d1pGKsWuUqFOiax7d4Ca1oQ49yb0Av27cdvGEshrX3PK0EvO5
DPb1uIUdAvA3Yg8DBRf7AIYtWH0+1nFA0UUEJB1XGDoec+VY1MemPnZkxGiHRD+M3WHuDhNT5ySs
zCwN4QFHE3yo6+uAOwjznr1V8HTVsZfYmv2WFBguDr5w9X9+BlganGlPPpB6Ptdv7MNgBa3EIFhB
FBjEzHvGfsf5mQlx7UqRR6Zfl0/p7xInKktYuLHJxb+Ngm85clotVEsk/xpOKwQdMoVhoighZ/rf
fg/rkxFDLvyu/842WCwy21DrbANVkqxVis0eAtQL2dOfui/DnlRCuRVOM6UWSAVu4X5ikFfsZjgp
YJYG42I7/DzB+qLaHsierGN8jL0UW/PBi7m+yWHFr53UjBK9maiR1Iyd/s4BxelEbZZacRVxOs3i
dPoftBK76wFlo3taTqdmdum1q9nlgKIU3b3Ooi5LiYmRei2tg/3Juu/7WrOFs1EPRZJdz7sWjfDm
QWmlqCFSYAgwKFK6qLtGfReyeWMk2I/EPujRlcXlzwsxvhVkVrEIoH5OOuCux8ITpuPNzV7FnPmJ
SQwjYLlk3DICMgiauhgEGQHbGl25mAInqPUiv5UclSidojN0bcIfmGc0GAckmApEihU4++8GQiG2
sdsZMpMZdNK2/3NhSIQ/h43B4spVMRnqIcPIRQ8x5aIsCeklv8LgFJgTEyCwk9EL2CkpBOy0gS8N
a3oUsNOFWtZsOR5beNETp8uAJqHl+jY8AtnFOYlYeTytiFnA1gpvJaammukpauiNWUQj/iQ+DbiE
qxFmbYuWlrbKJ1CBpohzjq0pCzT6CwzlmLC9Anbwsf1g/EoGsS/tYSaYLpkTVPU1fxBXYlkiqyRH
Hc/+ER9kGL/SLpu3HaceDfUmukD6he4LAxTkKt+BTg8VOEvYzdtNsSctM02w9d7NsBMI4t0Vp82V
EKWjVB+v2bHND2N+kKZ915CHAc3Lp5rEz9F6fpI1keOFx5ZS58tyyk7oP9lkt+KIB3VnH0uDwozF
Qd+Md3IQ/6GzUd/4S67dtooGnMU3v/U3lsFQl+h0TFoK/pibNxvZUCW8odb0cUVxtaVIf6Aqy6Vf
TNPvlhH3vBsD11F/2LzxwYz8L5PvuHmQWQAXWszM8Lsv/j2JVSQwKsZ0KO9BDPAPgMHbHuDgkAyB
217JumYpDPdGl16ooUvBNC2LMqT/YBPDnpGAYWASTlrYCjoZ/DhcQjD0w92iOjLgOLiTTTsGoTSH
KcH06jRfNXA8PjP0yjDBAYySY1sdb6kLTMwP36O5RvR7JHDDrP2XkdVLLRb4WJZVddBPgSw78ntJ
oIOEAORgF4dO2mvFoZD26g3kNFzRiUJhxeTQ4ydIZQHFR9Hj384CM6XEWkW7m195q8EfaCLG14nr
GEdF/Fpvvi6LXkAlwvJDYwGQC6MvUFTWc5i9fJm9IB5SK/GQEXl1YcNQrNU9pmMuR1lE8IJROrT5
9TvPdjr5Cku6KyC+QxQIzzmRH/yeT+QKnEiGETq/Oco30Y2lGWgqqvblE/s7Zl8NOjf/35hdYprz
d8zuk0DHouUADgsIS+EzyPUKDsuvCi5VnM0gWeTj/Cf+xsCb9BPPPziy/NfsLX0n0kC33RzO5SEp
XWnYDtOhmg58tjO2SsVBIuMZIQzf8i4pd7GGxSsvtqPjhWl5MRiM4lVLFaVH0X9O9HdsG5kOkF5O
rvZJJw4As8yGkCOSZ4zT6NrHmpU/NjwRb4pisfIQ8E7LhIzCiO02mzp85UfWGDTJ4wdPNOsGOiJa
MYWMVebdOvnRQ9ZjK5MTQoQ2eAuySQ4LXDNjX8OTVrmAvR63hB0jmIGxGobnkBYezuWR/4OC5noT
6ADhJOzVIsSlfxGN+mJcSRgS2AewB484kxtfbGL4vENpwlbG2TzkdFYHNmT0QnzjR5v9l2cqGOuK
idPC3QSpLORNMXGqFqpe4RxI735OwhILAKDVTFTKlmZ59Ohu2ZDJsnCgw1COz6X1WZy1QqnrNcjJ
bXf+ZGahdTdinw+s2SW+hDnc+TQZx844NtgOsDg4WTBPlP2lwdhw36OTQULwzj3GhP7PbZQhHc7C
+IpZnU5YThnUqM80EjAYELKvVHH39q7cuPZXeTLpctpQyUOLcJY+mItATQPLZBELyWibYNKnRpv/
o+q+lttWtjABPxGrCGbeMgBgkmzLCtYNy5Ys5pz59PM1sI9npmodHW9ZJimg0b3CH5rp8oak2yvP
+vU7q7TBjl16m3O6Yfr+TjjjP5wz0A6cM9DO5D48rUbFY2u5jVeo2Zls5bwxbLKrZXrYCk2xc7cA
a5BpQn5u7h2VLDlItYQiIp+TK2bNRBWzqz8lle5nBWuFZvP/sBlbq5p0CDWN9uQPUE5eVyp7SqOt
7q7CB+C49D7xKGIYHvrNZv9QHajFTvs/oY/DhhUu+P2GwKmV5Oz5gFaevBiXHt+syJsNnZDc04UK
NgbQm3bL+B0AvTog3mdJacVYUtdmKwxUsX5u8JqJ4262SO+NhJ+WTbC5T6uApnCAzo//3L0KlS6I
M5eqt/nIs2X96KYCZkf4Aa/qJk+aW0rxksDi3tNF0kFK86m9d/6Va10qm8o/G07e8k+Cl+asU+Db
RavZGPldl8Rq6sl0nzZuab2WNma9ch0mor2/fyugkB2TNx9wDoDxcS4HsIqiVq2jGJkw0c0KHX+/
yModPCFg7/rwXwdJPQPntDQPBHWqMMFq7d+mKEDj/mo9KFUH2SXantqlqM/ey1FAYnX2mydS7hRV
/qglh/9VNnZCxU2obHoHoLpsSmVaBJ5UopkDrG5TjiYyC/es/KggX3xpXB4Ix8IzIcyWP92jPPJN
eOZ8ejv5+5cpnxQ4qhZk1NwNqKWdUz/X3fSCdDfrQXHzHF8/JpLmbL5p26G6qW/XsSnMdXFU8tvR
CXqFg6e6ox4G0z66usyxGj46/FNlDzQZ55Zn858kaIPIZ7OOM/zfYbrItq1z5aP+RFhueNJiy7ps
m68OAsI85bBSS3bb3vnaA0ipbtqkE2vt6W64bA6nWiaAb6zFF1DtD+Ykm21n+xf2RNa5KNENCPAT
STCSga4r9uMQtRJBGOgRL2g97rY4QCDfHDcvhR/58LhiZ+FOsOI2GDDkxXqg5lWU4WQRGgFiLhBS
ydRdNRPqsnQJ3Q+Mc5SWOrZD07kYZD0y8ZDV2+T27aTzXA88epz58fDy63j8Gz2ckEsfTpnBB+UT
nJcMnIluSB2kvuyiaR9nQccJ1SgyBAmITDr6jSeQS0r6MNcTtSmsGhzRLQjrwNdODVOC4SZXZyUO
QKrIVaqBgmsfZ8j64mjBIT0araPRPgpF2g70bNZu6pM+TA6dBsyQIm42ulSGhdNwzFzoPjic+01E
n0yzcUNG8JbSbFzVejuaA6P992nJcLG/UVz+j110IhB96NUXPcpcxc7qs1Giuda5G09jEbGSkyMO
8BnLmSAWGDwpuECxhyN7rW6AaQL1Egdz0vxReEEfp3FANpnzRFD8u373nxqMj2DV83T3ca9p2bXu
31FxsX8K86dwpa3fd4B1dNHbIt4CtGYss6FXprVSeNHM4Omml1ahUZ6gc92LVGBT3HyAV2ajOVUL
7FrkMFE0rQaQK2oQ/ujKggjO2eev6UPlAysP7nfGovJRR5aDGdQINPlvcNSLh57XZm2AfDcs1wa3
66BZGxTMczMrTu5NOYl3MRn8Y/CqS3m+ZkfN8eHc6Px/h80xRq66GGqzv1JCUsuh681nvIeyAbpa
DxoQ9Yd/PMggJf+n/EBUonjqbYIPyAA18oZ1a7XiN1qtAohNHE08/G6jc8sVp+lwzS5jzj+ovl/X
D4cP+OnTR+12bZ1+wb7lLLnonQjF6q16DvT+olT9uWX1Q2PzxsKdrj/PyNVA9RujNVQrvNgCBYPO
x0fQVXFmIf0FWcqJAw02JuNVrLWn6oFXgascXooGD6SyWL3hLg63gwP5sD8ZbdUSAsJH4QTCJ4uH
DDvJvEVQF4DwURcEzD+0f+nJZ1d6B+qARxQnmDtK8/dm11u94XP7BVaKhfdgMB84/fNXzyoxIRr0
mB65vdKFAyYZpknnG5E1zj30QZsLLVCOMoBzuoqnZ2sNbQ/FsA5YEMGNIftlFsw56xtkvz7y/aY+
WiNQ+coUZT+OMmLD4kaiRxHMRg5D/NDa+hdu7D5ztWY9nXtPjM0Uv3+DgWdngwWBHid8IJIamzfM
3M2Hfa167Y7LXWzCdWbugSyHXYa6c++9En3iWFFlV+Ft1oOxIjEzq2DI/M+sgvw/f4Dt9qG476B7
TmcA970xnahib7Nqn7WMuV4Eh+vioVcupsVGWi+m12Vq2V5/N3ft8al/1GI69k6imQKv16APyga4
Gzse9dFZCtpcrKbla+8464OZSZBszZBmC7OuO3bqYAoUVCLwN7xuh7tCexbv/54X3WMWYWPfMaWj
Ox4ijMMP7QJgaFdImHRfJUwmuU2PbCtHGOZJ0zWbAFDSLnyu5w9lmsnr4TwaXCpJgWFyWyFkVFgh
FULamuiWrIwOpnE0iZBsBlD+edk+mX7A0BqQ5thbA1YpfdjfTQBbZkamSeddusLGQYzZd7NpIuDx
lt19Mr22bq/rHTXkwEf7R0mrbuJ/lDQzCzFjkWqGM4sVFlT1FRZbvMNzyHioe0t3RPEW8NZ08sWc
iRIp6raxr7K69gzuYnSRCX3LSmaVWN12QncFg0Z3NY0pxCsGqIShrPeORo3ZLAhOkV7Ppbe8BAhO
bW0i1W7M23WiKJ3ljvxI+zI4AU1s4jIvP59tE0vvGQD4qJCbgDnTvzJSHSQK6oJAuaQ0DL1/rf5I
S7FN82pzwB0PG13/nqlIUTrX/Mx/MJ/DqEY343Y2h5kadWt8N+lTltJ1ITGwVoYe+qd+7fk8oW3X
kc+lEnVzW8rZs68qgk0Lxe64iPVNDvT3+3OTS6iNebJzQxP12hiva53WSJhXkiOJLQq1Vg0t80Jv
o6Y79a7jtFFEOqSW179P+guipfIBeeehPSYvUe6tJ/0N5fbFujctBBT8hRjqubv482+IpMxrGFWG
dSPKP5H82OaqEH1MHFbFs2nilxWy+OJQUJAm4tOps9aPOvAGKKF3lOVJUm+Nn0jtF1lcqUlFuR7Q
7KYyIW2rdPcgg53aM2R3VIzd/uvjS2X33+3OW/WVW7r6WoEt0dqhBE1SBR//f2W6HrYhth72kZ0P
SehK921nnM2oDnuLyN/24QqYfCduOuhI9E8oWVHrVuQTGOZ6cv+oOTJjbRSCY+gcEGbVOd1aBRJ1
VcyCRI24Pv1nGmouXqKle0oAY+4nu2MytumtE+14qCEemTAzZ936StDDR0OwyEQD8X9gilLcsSWK
z/Mk0nNzOyM8jhgTYTlPAFtyWDpOAFSLrmT5W72MlEJENy7RWTDMhI5og9SDiJpoirljSJOOPybZ
i5LORFqCMC2n5XNQuFekhhVCHHWS6vepU/U8tUzQP7NFbF8wn8lF9QE1zr9sFzpcXktFeb/011Bz
qx5AxaH0eOgv6CYMirdR49nk19QO76Hy3qge2lk3b6HtN1RWaeZp6Um1ta1Cyc2zxZyaQt+if37L
bqC7l6u2h2Kr8a5CW0oxxmEs7Z/tXi/jgd2shr5Y7QOcni1nT2/0dP6VO2mgYggzaHPbrOSz/qyv
JSCcEY59bKvE6c3KveM4vZ7C42avm5J6HVl298dVMbl9bzxbmdFTYTPSC7MOJfGzw9AiLM1CudF4
nwNAqz+AoctBTV6TGwrQDJPawduLx7dQDE/A7Ot2623fTDT1RkWNiF9Wc5S+X9r7N63S2vvLvsNt
19YpqkSvAFFCO1CraSYxo43jnCUO6FMBF8DLJDwMLtWB1ajeDPNEFjTd+sIRHZs5F7zIYz5K1Hcq
TwC4nhrnToVi9LiPNOvpGIdWoz4j2C8Zek6zeZ9RVWPmpES7fTcc1YndvrmDPpRW7L/PtZD3fWkD
lpLRRAc3vsz7iitXZ0pJPqyKQI8gDi/RDeib2w9A4FN7jadYj8fHeIucZD53TOp4PwhlkD313v7N
LdaGqWcjU+WzIlol13h3t48k4+lKrEMteS39NVgNs1d9HfCGzadJe2OeGsbluMIjZLJxCtRafD21
psPtW35VcxyPq6nS8wtcPxqNh/H7P+Dz/QP0GSnghY97rOYHmnhaIXLqaXRqh3C8WE7oIyAN7FZE
5d2FqYXVgvRhOy7ZkW060mXenR37282/9tEy5Oy1rqL+yN8sv9Z6SC704av2XZpOIqLactO8mLWa
PzX6D665+Nf+diX82HctDg8jvIUo/2QuYSJcoFFGIzCAelBjAnTpmNi7AuzzLb9tfnENWp2SXeyE
nK2SNaklImsZKQhkYYmUwtwGsLu3elHebj+8VmlFgDi8lrZme+AunmeJ21hc9y/fIQNArmAjJAXC
6hbj5yueQjC0mJfbnejxRFupE30e8cTtKUXuWPFyEWBIFxfsHbMbG6f4sv/QZIU9qdQC/MTiFFY+
/JGWzMvkMNRYplkPFnfBCW95FNbx3oo/BbCr9saKAi8/rTkeUtto9a9+hNcPX4MxjhujU1ACJ+Mu
f+sexkTBY5uJvqHHOhhH6IAdk/OHjp8Hrdmy8POHfSmFt6pxqGa3rpSJPduu15j3rbvpEHLm1N9/
SIJ08X14dzxaaI1YDXAifqHFl7f1z3XQLfHzR3AkDtlU8+BkD7B891m37306dB3deWHzNK92yW/N
bz4t/MEGp9SrnloH9wSKYJ+icVmeGvI+RaUSnoHV6svDUvczyKvn8NY+1jWAf22qETbd5clXKG7L
8RT99PyzPikehroZUz0fwi3wBM63e3Ap15ravLCOhvdfveABUDjJuhzljwDGQcLEEH7z/wU1x4yK
RfBlN4H+Z8rOAwc6WEtaMGVfPbz4qNewl3myPQDCA6CX4gEI8YX0uTEWCXNl72CuPJbI3+JKsmk+
mazvuXf91sDVOV+8gOG2tn+LkQH3YHYcXAqDeSk4l6DR1aPB7tBuQiHkM767jSjzuLltQpKGaXNo
V9dtmJQ1U4WSgXK6W6fsReoXTl6ENLSq9dA4rdee70/mUbm/h7sspLa+Fsbvxw932v3OBjbuimfM
kpLPrCtdh5Pd12lWjV6Ob7ZWkf+2fuGwuUT/xaEe2kZm+XpGmkdrnXiTglWUbDIM9maRNtyQjzM3
hs3AUGuzGYgra7PNILoOiptBHQzV10J/TBbrf1OsiqlXh+vzz2IpOZ6T8zk4atMrLdb+c9Tmj85U
O3fUztVKm4VOERaS0acF2LupTxpGZQNw3FBgmrd61iR2mqkOfjCa4sPtx+HW2d06xfdmSvdh14Eh
O/8CGQIuAxe6/Vh/3H5A5Tj28ifUHrwy/SzE64Llkzgjl3qdH/mmlg/0PFkmfQEDER0CB+SUISD0
3qz80JA1PPnQ2HRsAmJq1eUzMsCaO8WaS8eMTHBIF/ZTZyHjg9ogmg+rlrkacGjMtTSdn46KbA9o
ZeD8pPtmciTrkcW9SdyjUyn2KqvOtgeleKY99qO49AWtxcgwOqRLE+5eFSySDSEJqoyogKvAf6rw
drt3S+tAVPhHJ0FREOgk28/zz+Wv/Yz2TKcKEs4UpNgmZ4um8Lj8VuB5/XY1bzuEtzgV00Xmsc7d
qtpMLqXkVkr253Azdxvyti2MdXYJkOt4Xu1SAjravPanGykkxRBDA8rF/UOtX2E4B4CVrXQALCt9
eg4ALCu9arGzUe0aQOBZRkyda91OadPFTOrZnu2rxV3cYLu3SjpwX/en8eKvGcXNO++z2Y3hpjS4
nmj2VgPYhqfRPkOI0XAmwW5XykbB42fpVnZCOsCcvMeP1c2la6s3zh48GpWFnnVyaRezf50fJGpM
LxA9HePoyV08pYsSblFP8jQu9gPeDjVNx48ESngEV1+XQgDdrSRi19B5lkk97LLPIGtrPFdGLwZ7
ubOPmV61HB5hsJvKu41xbimFacuGzV2A+8hH7Pr+YvaVg7081dap1myGgQw5VY7jA86yj/86rftG
/1BGRjL82BqhPpPhYUNOW7V3mimSIH35vDXv2fFovGjL+3h5TuETrt9MgZU7Nnn+aRfj8Wz8MHlx
JtTCgWLeKKdzFKpiDC6+O7JqZOgDtN5zk/eoL6h4WnNZXFBvONkegLJCLNBscEwdb+DSFveoURxN
otEsGq2i0bEwukxH5/3oDrtyGi4rwzmlkrqG2eCoDP3RYGvWLc7aIDMAuKdD6xwb0hPv87Ei6WBX
+BBbiMbsE8A1Okqu8Vvx3RkmjrRc7R1ZFqLikxc7N00WQkb07tEVHl3Jp73x1t98OclqBLlUv0ec
G2qw4bSVFvp5wCuoK8MIm+LVyCJBxaEPlON16ANVNj1cnOolcHGO0/6ewuNCE0U7aSPRHZk0zVaj
5nnUWI7K5+COVgUZrA/3KNa07dgZRIPCzOiwj2itjDrrABCInXdssOqraQwqZiGZxM2jgH4QiHfA
66dmx14Yfcq/xr83oJVQguPYMrIljp8LrAV+H+pxPVtcjKCK33UqAoI8Vb47Ui7J5PW7uqf9KT8u
YxxbjKaj5czW6p9cjklKYSAnFJIZyUaU5YSrL6PS23fbahm6wnJBwHwZhL9+ih4N8xzxmaeY3VJO
LWE2SH0EvjD2keNVon6Nsce431gPptcB7s2lNijWBtPFsFIbrBfDcW0AauU3Nc8F+3Adwp+LA7AP
5ZIB4pg1pC7BZxi3/bnwbh46Q0sP08MjHGlEu4FxCl0zE3W/l6x5/VbdmL25OCWeU5UASZWld0Bu
Vn8iEn/cwUhOjtO8H7WoJOVLcpwlFXKV43T9cdJJeJ8fO9d1aC1sZ4l08LpL5034B8r81DEYFNbD
OB/anRTRhCF6vGnGqyxmTfRc6mfJshTX5wCSWjwNpet5dD2PjucwQ61ch6Xr8DYeTPDh9IQ6t6hT
zLyAqZYJ7XBOu+3jVw6s0hE3cnAN8qkDGQzRAJ7PVIKIj5AIEmXotjiCjkK9soJXyZLjMKRF5M/d
G/dqXXgeFtwtvgilYtbmKrC5oMiFDhIPT13YWcvbd+s4oIgs+O8EnmkaF5pBmnT8Wa4kpV/MN2gw
il75x3TyK2890/3Rdr7fQttZBK2YMT5AJipHV46onKAoEr2zr6wHbejDOfjdIgaS6if9ysiIjCBR
UhLBVMGvzc7Z4PHPYvZwgRaeBdH6Am6dasM2/HZcds404HWX33dvZ1opl8HaLPXb+MKbuTcv9+jq
HktpHUJsm9wfiO18o19y+yQhE72fqPd8NBiLvunu3r9H78R/zzrj8is1drNV2/X2UBPRFwUWOiyN
2ZBgB000mkAz4gUKEa64BvTHRHO5FnWSVbMlzuBxtGGard3bQYqOTqrrENRNKdhm3lmlTyo7V/Pw
6SthW61wMjClnwuNNLoBNQx3knExBZHiky9a4swIjkUY8rQ6Ko92ah1406jEcJpMZ/cwe9+8lUCZ
4MR3pgeGK0EuMXMkwYM//E9yhR2JZRBGJ5R3urQhuGjSi9nw1jHkiptM0m6cJFQBj25+ri0CvEcD
uoY8BUIu2bQ0HmsftG9YNEU66VlEbQ2K9KyBLqEwvnncHdJDFpcA7YlB7TLi/HyZLpdpKRM32z6Q
QaQjQJKF9ei1s24EI+BjFsUODx9KRJdTbyGnc8V0n9TwhzCy2FdbW8B2tFDz1BuPXruvntaPowlU
JjxCKOVIh2n7FdjiX5HtG0bsMKTr69eLSBm/+Ylr9BOQwXk2I1bbrkXKIMV+25iR6IB5jdlL8XM5
MMxil1AJatP1XRDnbJS7mzcjGNT0Qz83QTfUas504Vv6/65nCYIYqOYPSZj5H4byRJKIWlH8nL5S
vTVTqHYz1R9/EkYLdHRMF0Tz+bT5OQaHa82GHlD3uGj4XMFfDepFRaBvPEafdLNtlRnWUKZqJEN0
Ce9PrFDZLPfR7cSZPPZ3tObcQgxYnRLp57yHyBpMxykaikZmj84bPbdHr9XT+rxXyGLWSFnmosLr
HZhFUK9cNPn59QhYlg692qG3l5uOW0QN0dquv1fmHqybrx1Iw3UWG1knydkMYghlWGSiABoMjCiR
/1nS32ytrvF1mdwO9tp0P0t31XQ97e2vvWK1V5j2T7v+9E5Bb1BMWS8H1xmRCR9FnkD7ut4BirkJ
4hI6pSvqFrklTPHU5VghOgKMPWeq0O6wB3maKelsKswr0a+GLnDp0WNdeixOfth93k6E9+nNALi2
XfSDXtYi5hdYpFHlgX82IaMv0YRx+L46fV+idZIwnRJhgv2l4TRFRayQsjqaas5ar7P2t0MtPUKm
+N4GBkNmYdHtesRvF0ssI/WxlhpQR/R1XX6VmP989z2KY5Unm5CtY1cHS+nT46GTRWbwdqH13Q4y
VtCJMpVVMi7EfIXWYMF7yPjR5v6wIvbUoW+cXvTLtOt3sX3e6vHC0fohvwT2hOV6UHimoWFmS9PQ
dZgfiC1mvnzhIbqxjFdcZ1aGzoTaI28+U/tKmO5OGknhr1nuooCW01pCnrwXwp57PT3n89zF0P+P
qW4RIFsPPHPBBokXJFFaWpp+AyO34YZ5xyw8KB/374Rzi49hj3R0v5slZlt5+b3GsHAUHu/hKnrJ
NLBcf9uv0TyF0OrIQ1cdLdaPyy+S0H4nH9yruq2tqxrf9g3MsE+ZrIyRfjwUhZgUGsmI6QstNe/M
EVqDx1ZW6da/21jysSNZCrPs+ZfZruthLDmOjVGDajKfEjfcJN3mvR2Qxa79LEuzy2Ri1r312g6V
mSysg5Td0ZTr3qo+VD4dWmL659yqBsODBku+z4j4srPx5tsRaV960OUfxDrnr+Sxo4cmkhXpJ6gT
6tIprbjowZlnftZsm82a/o6HFiehYAp1XE3cFcuoWkyiZK8ZEpYVP7ayGXsjufsNgkR9w6rNvPco
wS32nSnCgOT3d+njQuhgPiwZSIJFHof1yagwGc2no3ujPV09jd2rI1u+4fQ0pP0yPbS6q94VljPL
NzYAf3An6xBSDv5hJAmjLzoTUMfXQT5vn00G+by9BAtvzcPpN3Fsgj4KuEOuj3KmJuYXX/YWp/QO
xnpLo2mvtO3NCIDf+/slmw34+NuiPZ2FieX83q8uBpXjoF4a3I4DSM0uouDzQeOs8bD8ctx5Vqxa
x527S+/dhm/j+Jfe+L5b7vusPG0YuV7a3qEwvNziAilJIyDN0dA0QEiMK7e49nH9sjOKJs2JRkoZ
Z9FI7YxEQ+hQ8epk1AmwXpy1Nj9dJWJUxEIo5ICsO9muviLMHQMdl1jIttmWQ2QCORSpqtfOw2Tc
Mv7dNZPbFPlztMsg/aUpf6pWXYP9xF02aR5bFBuiZoiN3WYeHzVNTBEzi5LTlEle/3brV7f9w6Y9
6e+eZ3wJa4FrzTKJUIcv1WCk5L/G8t//eShVKh1BVrzEUTdz8Zj9BdA3yij3yD0uCQSsexPS0IaH
bflYUHHcUG3FKQ2qig7I4jdoAGN8C/U4oP0golOQfwBCkNXNQBCZQVQSSj73Oqyr4UDsOZLOfCPh
eESn2oRHi16tbzGNsGtF6mmVLyTmG+lyso3TUzydBpDKvTLwIwnq+ao5rJPiymzkKouHw4XcZbBX
4VtaIetrbNGd6KEPJlcwjWDxyafjysDVtXEJFouuqBlR+8Nfdp/BfOeaLIl3ZXoWxCzEbs70I6Z0
Sc+Ckj4Y0qauddGNfnBYKlBBwGidxhdT4ywW5+BgI1GV9RJQPsMEfpbnbzKX6iotr1K2ZYtmi7GS
36VuZuwSPdaGQDezALewYUfvEov685pDC7AdWGuW89o+XN6m8zyoMdcdp9nPczYCwGBeR4P8/gCf
IH24/rAxE2kEtqIwN9U0cPRcb+nFXGnXo71ImVdOTJFZEkHeWLrwT974UE8vWURkuOa9xr43JsZ1
cBC3L537F1HDKqyZjiHF7Wf3xqsDc50MWwkE2ieDgHt2Wzcfh13nyiyxFFYNlbZ0C9GPFZbdfT/5
P/XA3NWj+FQ9PkN17LO0dkLdn6rXagBeZJf3dalSHGWHdCJzzpxFC89+7AoAMA/b+6QOrNST1Jwc
vhVD9nQxae/P3xYUJy9hHYSlkEVLYt39b21k3xjPW5P+SgOr1t9vg/3r0kM06Z8m/YLZdLm3XfcA
0mYjjwEfrdU5/EJ8tMLWjjzzM4dUWf61n9V1//TL7cnrmsOv/f6HuqQIXhyZpvJsDGWFAtrc5smh
rDSo3kIi4LSPthqc/TsT1fVjjlZhgCe3oTrNfsORvZB3u94vLGLl9kHL20EYcpEnGWv92iWQRM1S
xXOITwE2tP6iV+r8zne8V254qwQGZov+cOhLTOuVoOBUl2coRqSU8pNisDhTDkbf7w/UmQSEC38/
Ew4GDCMij8Uni+oI5PB7b9jy7Dt+aGtw/nxHv2414NXxdM0PtkdLGCys+QynI2uwEK2Ta7ZUGJ+U
jtDHWfa6HZEXbBoZXAYwdUWz6NjJuy9+PwR7S7EL3l8V+mD5rd537yxaWTuEA3r66imwzuTjsyjI
ks+/pAo71nhRfw7jWUWtaFcepd0AT8w/Dw/Fz/2tMwGR2JGK9Yw0ydWrMhH5MpHL0k8VF2Bh9hx5
lNwvoXxgerh7c7XPhaEjhvKzT9PgyPiVnzKOGMbRTpNbJRwo0k91FSzR4kQ0UldFhy75pyWGKGO2
gsW3yqrxFouXIVFMOZLjGSBO6eJv/cyh/Hn7mMOdZ9X//kuhtv/KAXEwcahVeQcg/8OZ6yPE0nER
Ki8cMeZ+gmKZ0otcmVB1iVszucOGttVd+1LQla7TBG7dX1Q8ZR+zr1ohGistO0bfpUq0vqmv0g4t
33urRg/CTl1JElcJYn1VTHSQaThSvvzdVToX/hI8GbiUwLuF/IW70ljm1SUsDRCXqWL6LyUcQbDS
z7Lzfhfz2Jmuwsoba+je0hqtwEfJIBlWc86sdq3I1uTb9Nzk/XkW40pJgfeXDim32uN938JTmhvB
y/eD308jzK/i8z5myCNJliqHxUUtOHDSxD9O2gIPIQvZDBFR8S+Vib54n9KGLab7YkrnrXRIK4d0
vUwrzYQWdyO064Nh8KHjMi0n+DpBi77I5F3DM6uTp4WuIFW6GzL5zoGhdYXz/3y+J9iJmvfH7iIL
Ks6bLI7kCL8AalgTECc5pN5q3ExIwB9+zsbJRS9+k1ymSVSLJwAo+HmrOJrEO86r2CKApS84b/t6
iMWkMxMITLvOpdg5cWCtdg6UZQqdAszWohtduiU6LqUQNzJGDfojDuL4DkuzjWuzuDKLAeVFcRaU
valXAlMVehNbcqYkkWPAAMB2mkEsIcYdcwBjr9W4U+80L+3prb/a9uvX/tV2SiZ6BLZUrXdvdOl+
lBZtULQSjU2VDeWTbnHYOHaQI+vdHWxQJfgAMcta/2lyFcmM1VZMEKUZ4VAXDDvP88w9j6EaZW05
+KFdM4zY9gubvi3Dz0wpmEchanQ00fGpp/Ago91Cr4UqGEwLlKRPnElb7/8cB9c/s8awShTjNqzU
h/dyWtrEXpClGz+3jYNCWnXu3b1X41dpDYbTO+vjzwZ6VKyKmOTUeBg6CCk/hQKA903pm23c/xr0
IDGHNsND0NVsNx8a1bYWGoR1wDwLjusVDOwt5GaI7avDq75JT5e0vEmX2HNsJ+M7yc49MFLSzKIy
T6o7iP8QfpvLPCmh0LIQOcXFKN7Bi8nEoHDmwchwlpkqSeC01ebBchps9R9y9QDTBryKAZ1Fjnis
K3L2FECmMfeU+75NNv6oTpHb1D7rF7jq8E9e6w+UvDinaNhxTuHOpj4Sy9fV6sfyVVETacPiFv6c
F94IOYZE75NVFe91FRXU6lrjtNyyrWuBbD6is70ZMJbsceYtYYdx4kPN8Y9KL8Q0oZdhPT6dAYI8
IegleUKls+cfvDwXkZYWsHGQFjjrbDQ3mIFVb26WY08L6tUgzXmjsPzuBK6+K2PPfTXsyUECgvlH
4uYYrwE4/C7VuqWfugG6M6dJRwp+zj2ZSz+Nvhzs6a6Weo1vywFvSmmrrpDzDhq0kqn76r067yrH
RPt1HoWuy3KhqRK6LhW9Yy2l9hFe+Tg8Zw5EIOP1agu0GLAcwHxL5ATpqhpviZzg/xCSniCAJldT
QgAXbdf5LpnMwcPYB2qZhrqRq9123p4dHq1C5vPHrR/oFNcxx4da5/ZN/zR4iDkLIScZnu1O6XLW
I5fNpIxcNjP3vLOpEfKWuyepGO21QrKgr2kHbZjB4CiYsGv+0d+qB0S2YlDkm6hUUeT14AUy3r5L
4ijQzmjeduZZzD4LDvMWW4PjMp38yt0uCqvgdsFS6fCTrqNOgZN1Nu1cSsPNbrQvjlbTDgeyyof3
znfvvBD1rnkh6l0Vovp4GlDdbRbe1pt7238W8e1iqVMqhTZjpRQ84ie/4G43/v9bTffAdkzzpNrF
Q7Y155WdrXl77+6O3cORN1T35D/D7clh6dqhFZ/VNtZj7rAs9oqEKA89upK1Ri/Uh7xeiqC7vduh
d130/Hsod2T0dXj9G+DCuuu62PeFS8PDvvpVRhAljdRtUlqF5A9qxiIvINGecZ6F2vHe6OB0qyBV
0OIy69xmnebLsX35pBm1k4UnzQlp1SDxf+KpmRwo0B2DGOVtHF+AVA9JdG1Vr+0bqApxr33wfhCN
klM6Zv/A+yHYP1xi9g/lUnzcxvPUqXOfxOwmnDq53cTRAc27aheXsbkMMu8JCsl6xjkshTTePRYL
7cp9OL+OyEXNl6DAD2YXxg2ho6qFnfdT70QBNCnjHNB97kvcLnGuelO2ZclSHTKPuXfqLvNOnZ1o
K7YnLTbBdvt1gbJk0CyMeJTeEu6k19d76+4/Tp3507n6f81Kt1Ut9NYqWfxV9lJ4AiCoJrVJOrkl
/oqwoUJw2qmxLTwFb91jdbQ6j0w9NvVhYz08jgfj4iBiUUllstA7rnqVn4TLSNkyvRTNZufH+MJC
1IP73+t5t9q5F4y8tv3mpr+b9FXW5ay4nq71U7ipmqi26PCr+fSGKp8l4Nv27sJsrHcJdneD4gWC
vL8apwfIV2CT/aBc7Tf37UrhQzHipNmmZSaa26S6zZwOVg3AfydIcNadKEBpkjN9KxycTsaHjik4
jIz7grsMQKaZTsNnlXR1J9lOr6O+roZy4Uk/XDZafNIH1UQsXUML+nYM1aOCQpniGT39OpmUgy/e
tHCpYfUOSyrwSjSpJCcMqu9Z01byNp5oRZEKMCrRhv/3VB/pENGu2AzKSd6YCgk0gFwWBGV9AMML
rgpEfInFS+dkfuspAGgsDjj6uBS8a9N1JZ0Rvrqk00o6fby+0pJrxjs2qn93Wh+1UTE4zHf4CFZ0
L9LdJcQqixm9uk2K7c6c03m7SecbbrC227R4DS68a8TeZ/alR+w3Rp/NzgWBAqIVRZ+KFtIHqzvz
HLvrUQBtvfITMzCTEtupl3/0QfjfNeuxA7WEbYNYVwx2ZFyTgqXCRFLkYEv3ev06z1nlq6hT9zmP
zBPQJeZfSmStPeVgRg3JjQ3XX0yRNMMPrJFM9O/pbLgyYZUOg1muB7P5kF0Sz3NTAvwlMx+0h9re
VUp4ZS1ZMC+CKfaPsZHlPXiqhfhV/4F7pYvD6FzfgzHULnMQ1PfwWx5mA33J+TotOY3DlOSqiwmd
uwmWdpqUhRfnphaOR9tzLZyOZc7USdSQWcaVKEZoOBNMisdRvD4DlZqkZHazUjHOhzfCCSReyLrc
w3hRFHGas5BfsH6VXPATW75qRKngytvQVphn7aF8TZ+Mb/YtRlLII1cdZ5L2deSJYAevf16igqN8
nnbO09gzZa7Etq42RIaRXSxVwaX29EvD5N+/LAcyWPNdAZKbGKk+nIjOQm1Ux6GwVB2HAg/JqZTZ
hhFChuChIP3TrUYF8oQ0TTion99a36av2lnZdUL8Mf5cvTVpA1Jrz+ZKJo67twkfSZhMk3NfH3nS
GznAZU6CTHL9PfrusTzoBGyiUCOr+PPprYLU6DbMCoaW2bId3JrOCw6N8Uez2K1kFlAWZ+H34Vfe
QlI8R++Mq0mIIdoTS6CBhXONfYRzukcg5gXfR2GpR8FerTHuF27t11qrlvmQzIJ/8q1N9KNBfidp
zHV8+9VaaKHkifhh0l/Td+jh8+WGzzfJv30fvSLzHdEuk7NopBDdIMkvlwtTYsmXLcrMz+DNHwoo
tNwYCsF99/ZprzJFsV2Nd2mppluh88/BVHcfaebQkT6G9v2XMYthLjiExohiSgMicM3YKljTwdWr
8qg5EPzjSsNpcWQ1zDwcK7JtOlkSz2AdcgRAlBoao9ZglC+dy8fW7jNr0Z7m9iQ7KQTK22vpKWsP
5DfLuPXy4Y558ZOehs3v3dAxn+TvMwcE8wZjHHUqoVqkAP4JunT8C8jRLuN/xgckUdZ06zV+pCnL
/tbgbdWGCyBKjdaTxaGRXouUV9MV6Y4HpmECoVAaJYdiGnb9LWsYQlGT1Sl06VTXqt2GeeOxWzt2
GwznGjRA1Hw+K/4iwe9Ocdap/wZCkwnsu0ebz4dKVqoXGhqwxMpbn/xtRu9NtyOL6q0bZmqzoZOi
PmqucSrfXAKFewMz7Z0HX0tKufwiDAtE5SGs9+44uAKpvTemY+iK2sw9LMitSD3j1xIQvzU77135
lsx73PfyNiR/lWK807DAYTgl3PBuACbrZL4m1aDJ3DmRuY19w8e7ap7MWviCsjJsTKHobtIDvgXr
JEW3+JfcSQ117rXtDS3o9p6CX9vlFAzFllFvcgyeYssoXUcgE0HRm09bfcPkPTmVO3+DsaEAspIp
vJYQWRCyqTo88MPRaWLuibNnRebtKX6WjInRJq1YjYrFUKu26iiGvUCbMQPUZfoo04bS3cFHAIm8
hrKG6rrWXxlgmjADQQdzbSO/THVdJr4ZHqOk0UhC84dZ7dm2l6gVTqfkuA7hWuVeptE6EdUsCtW4
MdH9MTXlQNdvEtclZ915KGkcd+8mOPJmI/gsCOyMS/9RSaOrTDrEYdZZ/TKwwW7oqiclguOgb294
Q9+esRRfqTpBc2r2l2701/hmdxos2ePshpP16FJoG6mqlTJNHVrFaWMcVL/OtfZ515rUknMQk9nR
3Fs83k+P19Njaf64PT2OK/gEj01e21iCtKnldVUlWFK/JoGssuOVFIK4nk7cK8rabN1aJzcm5ZtA
/Wpu4nkpRqb6j091jleyB5vR6FgaLI785YIsKaXXaAMOj9+17lXWkJg90nKisG095PY9HHwK1tk0
+eWJXJDOcScJ8t4Gu0nwkrnglq6cNb0oCl4yR6CkYfPH/rUIaRjFnHkdrbM1fowEFB6oEXPKvPNE
hytyUCBasnLNEoVJFFd8U3a7DVOb0O+g2lkJYWohzn/GxNfo0VL3J/Of+Y2zVBAaC5O/vIO9lTd0
ijvLtSvGP//fo3y67S64LyRMUOU3mzl15Jile63HJf1U7+7TeGUx8CiIr5d4VY4XZYpYLFmSyiIp
75NlLcSU4M80LWzS3TTVrTB4Kd9DdlUmDm6SIgWvJmNEtc48PlzSSIaVxZg+xF8Z6vWgCdSZstah
dcXouRELXY2zu1Z9lzXLxWvXEMHbmLVoNpHZN2KfVWYSWg6Df9Rw6Zds5MY9nrTWqct74PGi4aU5
uBqNFw+RUdj54VB9OJw6u7/yxeWmJ1mc2IgKZAPTWsGYyld10I/CCr4sGKAV2bAg0567l3NwQJMA
am5fdYyzSmA7HhRng3v1/3B1X8ttI2u7gK8IVYwgecoAgklytuUTli1ZzDnj6v+nAY/3ql3VS2vG
9sgUCaD7eyMFrK6c3hXVFVqPC9LGZqbj8ta5vdzz2nO4sqWvGrTsfOIruRKtkoVmfv2AZIqN7uYC
MYKVFPHrIOtoFJy9RTcyeNpyhsAh1UtDx0HdqMBsE5Rv6PRY+uzwWBwT0A1o31e7l54tsMaN9qjR
vSWLsQYF/14i7SRZorPKkdvmW3iY/eYTtoonGszmQHh968zyRShlIWzg/qck+oWIdngBpJR/ClkN
bFb9EGp7iQKwNhA151nxy692Tn9dFDiJOu0puaEmbTaGRuL8qNae5zdAwT/3Xi5h4X9NzweurPxR
SapR1EXREPybAMJeYVdsa6WARStmU3Tr7Buw2Hb089y7dqI/mIljXkjlKBV9LZNUgPDByuYRGxSX
sEUx87p99+Log6wAOUgleoTdGZALw6+82qJP68QWbU+JKUGDwqQ17WlB8sutYyhCkmcWcz9kgR62
mo0UQxyWaNmk2LDPpfTKtZtv2EDdI0S50s5k0UuTlOySlL8dvtij/VORCF3P/oZCF3v0pto95Nu0
UOh8mxbRhdFVZSzA7N67fA5iVeL99i4ph87BtDG5en/eeQg+XpJs+5QPY35ywrV/SPpcgPjPMNtF
YWOpYwRflRYiIvKBTQVHQjywzlImZizA6Tgo5yxAIALOw8ZqmDnz0m2dh9eKsIJhuTKsVqTdde4y
+rpqzzelp5aEbvEGcaIBvvk/jYSKUVoi8q7DxkYhbmgkbKIhfrb+NMXlRrA58Vu9DR1qC1fei/ZE
gMlF82RLxVBSXYU2jMZDknybf72kP7svskntUjNftTqVjSwRprT+Q+2SKQ6OfadpETog6ckZij64
v5Vj6jH2MMT2548gZS8vWTEoM4U4NV5889Kxf1/1lx9P+65ap4t/88fqfd8/dDrd7S77QOeE7+Qv
WcIe6v0IN+ip3Gi/r/kfJlXBMtTt3fj8VDk/zScaluxUgqKW4QtvZVYO3kohy7VLUjORzJMjulG5
hrIW8CgBmhbXVvA7TH9tX8tvZSOjHmsBdojAvJOS9rao+mH8ItD+BjMot7fomWXa+MzscLyNHqcx
m15c/hJ/FLkSf2zcPsuDkholCTbGOeF15goDO//ql9aDmc3zzy1dx51D9Lcj6nEalcvSjUYHcLjd
pCcaRqwms7Rkzf/PLC0eRv6SYFUh2UFj/4yyrMFg6Ewdf3DQ7mmLEMM9jXUy1TsT6q47McWKsoJ4
1hO4JyVGo7/U/XEfyXOox3/zHFxgr+YqJWtGaK2EmmVArw2IeWlI0OSxWBz8HZ7c6/UeYcZnCEvj
c/TnINQyMJKwYiBtzKRE3K2nABd67hNvEtIVIC1NFYR2fujMvzm0KmIrGbQFBXMM1cKUhfArFCRF
497lEWrR6EceyKYHUWJyFaB1VegLVPwXRLFsjJr30fKTg9ixMSqkMRu9AJfhejPU7nsuD3bnQbbo
aNFkCZr267tw4GzOqc9lqCYLZ+ZDMiP7WfdPJ2H//XUeyb6/p1dA2+epDfxowNciG+6Q+zxdxH05
fMd52tylsVKHG04jjbq3VlIXxB5pwBtv9+Nj3DGauqSlQS5kWrkWROnddaJ2vjbu2v86cxBfFFZ1
1bUqIqzVTPxcwpc6ouBV5Gaqc9PA5FEUDDz+VEdtmql18HXKpqpdru30pNeW3nMGtcnH/AtJZS3M
+AATK3AI+Zhf7EUIdhTCAxBxflrWJ9PLJL5MbFutXvMNbibqPZx16rAzZ51GjxijPve29ygokBss
ybFoCFXPvd2sc6+ll9ngkK/9brCVjx6OAJ3ZR/0mG+/W78hZ3j0uKsuxxW3s6AHI+36E7uVHEI0E
FCHn/PzhTAUDKivEkX7wljWYXLm4u3WL3rnWRalYB6zoi+gPpwBYxjZgJIWKy+Zp/1+PkMwiDzSf
sRb+VcjQiE6TD7b9atXRNhAMQLmdyfwE/xvehxWCN6gEjZ0LF6FesAsuXOLucZCLNn5CLHgOadZn
vdsrYMiJbiDNBkq0Gc+/kQVoZQwwATdRLlMlCDCXDsqS1ubD657hSwoFw157UUmsf2BNs5xc0+ip
2kz8E8ppKQEaMej8SvjxvVltb2YpOXi51t/+PiEAD4GawIshxUofUBRQSBww4keH/boVpN8Oawal
1i+8SuNroYIlHbBI+IxECGf10jLXJFKehvvtiKAQokVACD0sVcYIAcXrNuGixZ0u2ZIrimo1RFtq
zGpY7RzS39V7qgOt2q5NhHnozN4C6aq+RThj9owpKAeJ2y5LDoPVh2lgl4/vRRRNkUNDNG+6nH0x
XJLeP9A0wAYPLeYv0KBkq6/4KZ/s5sfjmSK9Jm58MaC7Aat49dfy8JzLIW+htNMxwyooYyCAtRoQ
iMn2OoZsoZzQpxz4Jx6olsE0/cDpm/UwA5itelInb//hR/QLptprFPgKP1+z/QpLig4GCs0kfdqZ
uPSn8qX1K5yycgn5XcXsbFz5jF+T10I5YgFrC7z28mP+rdBQkylgrVxXRWCKZ6JaranilryT05Hn
hJhpN2fD8364p5+pDdY1Mo7BvAaD7EQyE9uP62AXpdtquq6mJDTU/ddcGrlng9p/336H6JVe1rK6
XzSQutcLxtC5E+No3T/d4y9kRfd774MIoQXNqdrmUtB2YvkoMarrGQHAakw1r57k8qP68RooQz+P
3sxb111iF4D9GKHruezFSYfyxQgt7MWi0TBA96psxcFwUREWQXUhiR6exwC4CVqLwmpRuC3gCYXV
QhszvQBIwVrkhcz4HGQOSMFVhcxBOF2Z8lAd71Efn0MIePhyReznakDtH8ryir48aqVWB5ezEpBw
DysIIvVQdGNccueTt0oEz/QSupOXtdCd7ODcOieEx4CD6qTxFZvpfqGYQWIWPKb7f/u+2H8pPkcH
vML84XNk/gh64fNwzFTxePGQWizDwv4yIBTDSuXLI5C0ZPZCn8hwyccKHLWSX8aFDplyZy5e6TRe
nsdxJReQiqbgDA6mgOrNfhvWRiNLpYuY2/9ytb5sf7mEZd7QpLTyIj2alJsUzm+KPBFs/7J+4RA3
KFUe9Dv1CSx6m7dbAsykaJ9LWlXk8BEgu/zmPqNDsjwtzD6sH8FrUcB2xeBj9gHanl4IizUDB1lv
TioXF4krvjjzkpcUCpPop7aV3AaBbnAqmauKYKT/CGDyt27NBLTW9f6h2W9lk+OjfZM9POT8AK6T
03trcbvVjGw3rZCL5lPBvPR3TzQN7Ev+zEC5XG3Wr7+7WIorxWXCSHRLDCDcPgaQG4GbZgbI2487
qUv2t6zQ+wrOki8GzhKbHFoa/0O0PN7ISNz+/0tXYiy9lb61Y05eeQujaF5C322z9RejuAO4NulV
mdgt9N1WTior+9eFStvOEEphquC2iPuluF+Y3pS/ML1Ft2B6a/yP6a25H9b2Q563KPRMrerPLQnZ
tWcHyFlC8VkS82ZWEwqeWMpGwKtgn+qoolZ1FcQedA/Tt9O9b3/Ha9s8mgsp54k+cEgIDQKpaMh5
+wUYPr2ctknli2et4CzEfHEDkKqBw6Hl/exj9tH8I7OcwSM81ujq4MPqd6M/p3vS+hrnBctmQ0tc
FdgShOuw6Hynx9uzYJ8vzwKr9Lr+Zhoktifq2sDUBKgYN2kyfD4FC+zhUOCNdh6M/GNBgTbExSMY
kHY28zwE7cCUmIeggY4fjw/OqmvbR7Ig1undPxqtvSxTq9fk6mQTDCQAPBmc6qW53L0uXz2jrNJr
/aMDKXnWpXtFt3Sta9ytHYMsgihwBl/OQ6mouyyPgGLMWwya2jfXgb9Ao5GB++oKuxzFSf/Ve92O
Qe+1a8qUG85PSfN5rluVKLPc/wtWw99ybXXYxwRmK/gJLMHirGm5E04lFrpPy7bNh0VgGYT2xRkf
eWePc8xveXR/JEXlZDG9UztCyt1wtx9eWvGivC5EIAQar5JRoPrZK2Sl4dHiAVM8WuLX5uvxYA8L
w+fsMlwRmYtTBmmKXN50ov49k/c8UvV8mo2y6lDVM3guK4eq51OellWbhut+teiX132X/oE9lET4
x+UcTr0nT5b81LsqtwENq25tH46+jUtYq1K3funqYQG63XwTlbETiorVVJHn4MBOTlpCO/kTSWO5
EPE0tOlOX9V+LgMNWk6fM8KHgva/zdf4bUS3PLOK5YOivvAV0VR6rdnFm53rbJLNJo/DpD6b1EuT
RmkSlRhquyG/2v0aSls9VWvK2LhtxCXthqrGTzrtL2m96gbri1TD+iCdIM0F18VogiVzRHRIGX+H
4ITXVjweff33eCxoXB+Sx39skA6Xj+W1yeBrcEz/bd70/IuEWzzpU11Vx4WpYD2f3Krj83xSqY7p
2i/j+nshzPD0g0dTZNBlEGWs3moVd5gH9ahaxZUPnYdaJBrt+7uz3UM5y7ebDZsARoqLAREXdE9P
80F11XHE3nmuDFaL4S4bzpvKgUcNxVOz8Xo2ns8Eao9bj3H9MS4LG1bj/BjPo870g6NubPxXfAQk
zk+36Eqn26Nfb6BM0AvEqk/Ny+TIqLkdx6XRZTHa3TrCYztT8vygI2XjKHxdVLIeS42vEK3dD2dZ
7J3t2cZsW3JY1PYQbPyEzV8wJ9LrdIQq/QmI1zKfi43GCO/xtqZgmBsJW/If+P+/hxfPIupSh5cp
memKuKlv3nzF+mse32KhAzDQRvJvfnhAVn82vvqf6zHu1j0lPrMdIQ0Lr4RRoDVp/Swut0Lv4xa0
4v/0Pm7Ba+PvarZ7rLnHtmHXV7hY7dXvuTHdlRYVkHuzsAPa9gvNOBXQqdKldrnQ2bxtnzAu9r31
vauU3gB1qpG1d2GRzTc6tUfU5gNdaB6s9TfGsEU/XkgsaZc/ObGYIlZBX+p6LrycrueI1ERCF00u
TPMd4exthX8SIKAyPWOkA3rMiADci3LN0vU3Q5Bfo2BgH1s2us4SaL3t+/59nQ1aPz1ugYPFedA2
4FnrPFh6dZXH7faHWjt/O5fNp+W7DMPl+2z77Msp0DbnbMKcFP7GCUF2UZqLNjRnnR5PBNl2IWil
Ry1i1tNWjCRpbT0bEAV+g1OpX/oyrn9cf3OccGfFz85qjqg1nL3qQidvrR+yGjg3TyljZVMLhkYa
QGx492mwinffB0AN5QOgMvLul985BDbywyfV/dPlOLmXJ5XjZFUb72rjzXrMilPej2qzUVQ1Xg5K
4If1INJthRlsz/QVS9pzf9XTep4fOD0MD83huSpBcxTtx8s8E9YR9zEsxZOtYNi+pDtFSbtKb33r
HZshFXbflNeJFw9LKfGyiVbsyayOCbP1sE1HVDWFoMUDq0S/Ou00ZFT8t6pBXn+vpPEXQnvuSUv2
pOBJCyB9/9j4ugve3wCmI42Dc8TowxVFde7mon334Rdeh0euqL9mqSeVuXG9cZCjz4Ny3m09KCF7
UpmhrT4iUSGYIB6ObGWGjnoSmYVyxtFWL31gkpUm1VJ4+C6iEPK6LE+8yzrtXomsO2F3exDEOZOH
PyXhUV+HP6XJu5FCsy73gGaV5JI6f/ZiTeaVsHdFlRDsWtCQpxZaO9CQgl3RkKdzoCFbtHJqPpOZ
wLX2RkQa7HiWLGXR9KuPAemHi5+Q+kMw5jEWSOmSlrNMOfFcg37MKt2Hs07rZzU4DfMh6SJS+BUk
Z19CbHsUkJPE1ObCxMOxyPHDgcg+H9x//hsegcurh5iHBxDBbVMA54R63r2ZGnbKBb1afrjcVnY8
j2fVsR3gDoF8xeA6/u9afS3LJoBLK/Ror0nRGYFzTfrq6iHW3/kqBGLe5xaLK1638CFEU7+ZJdZ1
FoTPhxh/RdXaLn3Z545S6mfQVTQL0BUAC3oFubLs4db+400wRg5fNb8vYX86kP5aTJuNYDEtc5me
R9UcFLtXRjXJPvtxCfi5Gzcod1VAaqjwmDo/V8/P08XzR4re/wLstE7tZRfq2ZNPGP1tIFQwpB3p
fNNLEgYug7OLAnIA09zI6cPPgjjhgMJe8rVjEBzuYZ1m2bX2qvbLmOAT4W1VLmFJ/uXEPX9baqAt
PdenT63p0/rwNJs9rWZPFUnw6TY4y5qy06f9qNKfV0Nkek3DDskfBSj1fRyCbM+H5IjWqxKmJFod
nW34t/DQqj2qSWMV8EMHchDiJu6vELLzFIQ43f2FEGu79HxLdU0LjJ23ZT3/K2W66ELJe5nowb1V
9OBVqGuuBy86Tw6/G/DN9sUGS1dMTp7j3mepljrSPNd/654W3W/dWgE9voC9behIj5/HSzpSldpe
fL9/KJJ+ZPw8Pu3Ln0Uwls8h1UQbr/SyfulnU2zjWXTMo4HCsk2ll8Vg+hjI85CaNBXpKB5w9JiN
HCyugpY3yVmf4aAyba81WIr3Ti4xo0uPDOJiVcUOkDKRhrWvPxXjENJbJ4e/etDS76JuayV3SURq
2/5lrMjX90WsGoDCI/jqSvmisELKUlhRNlm1Fw7ARvugQWKbTiNiqruKxHu/IhSf1gHwSFzWESb8
yEeI0yXopB98rwDuVg++E3y9uT3HbscAyvBpTyt4N8cIu43jXM0fyMNvC6NXRd4DR5HQ4Xb543dO
iyLYwK5Hm/GA+t5G0U8bXzFhFCgIIITS4PwO4W7Kx2FnVnLX2TWCN0mI8OBBo2GUw9bpwK4nLmyL
WnluD5GgYi/8H7SlOLDYyhzmDmjhrCMINzuPN6vxYTV26UPIH6vgNXVCaBpMyhMMUu04sVktFxOb
VfZreU4ayqYOjNDtRdxTt754WWpLvbZnHzxDrX/h2FGJG/9vOHZrNVgGEUe73Mt+6cUBuUjGth5X
RGhHrcD1pCSQ2FX6ebuS4PZ5OMsHzMiQMMLhBOXM2BgIZxKBH3d/lVan8mB+pmURP5lez+l0Lda6
37r2RXc2kmaswg+wZBNNSnSx4BRZonvhxelxP7jcB+U6GHK4yYa3P+WKB66g4M7lK8QasV5BKM1z
Yr3uaRhsAIj1cjTKSrmo9RF8ANDq+fNZ/CsyC3B9a08Hi10HAMe9VhK8JFFWVUJZ9/toeRrN4+EF
PVQfMgXQmhbyK3J+VmQWQ7qry8vj8rH0Zr6ef+/HXRvv4zaUmW6k2T5SI82soXVhaI+p/6QT+wcq
43Rb9dFlOQYGAayoC03LPmrr4JC6SsvmPIQn5Ef+CFCru5PfvXuuZ8/3qcik5x2ucPoU0tA33fWn
Q81IPnL4DynFTKhml2G2Ge7i3i+2l0711+PUPedqZ4Lnaqsz3L2RQCNJIWdgs/louNQ+z5uT1135
M9Y0r7s6CogVCmo7kN0x44MJ5pjpPtzQ+q7c0NX8ni5u6MaqVzr0tG89Dr1bJayL2iua6G37+FW3
rc6l/XxYA3jOh6J8o9mwNRs2WERqgzKvyC7dmv8G1eugTO5Q0ouaip4h9/q6+nAqhfR3+pFQuhuU
I7EU52b3peIGqA5fro3RWmT7flQ/dPZP8hUokaLV4PhEXtOk6CMoT2VBwxJR2u/gMWv7KajZm2kT
4XJObzUGLEmHQ4a/ann4fSFjOGAbtGjOu3DO4zvlLl/0kqjeEWX3VN89tazW0y17qt+6WkRMHuTn
ddtFZzfw/0D0AmG+Y8PrvakzBYH8olN6fHazFgJ5gGchkHfHdJqk/+8+zKlUhHqvqDumPmv9V3eM
3PahEaC17t2H67U9PyfrWVLaJIT/7cd6vG+OZvPRWjuOQPu/3Pw/0FxrKwcF1/qjTWoi8OkdXutJ
FZ5EOWRbROPc32czOQvNQeXHfTZp7J72GwKmNrrkvHuaPp42u+d59rwWuDp9hizEh0n2DluD7sJ1
b36uAFtG5T60cvMFx1OodpbnNutPiwe0NLotgjrbINgj1V5/F3pzCvG14Sm+Vu85l6bF3ByE7sbt
W/UTowjXCuzHfQTpCSEfOVQjwQAJbDPmaIPssq7l3M68HEjJuXunjhUgxSM/sP5XOEg7+Fh7wiTr
E9lnYi7AeSwXndqPpsDhQHbUfdJSti7jsxurMcoa4eq6V4csklRQf7viTlcuRH1Y7Qe+MU4W5ob8
eGk7PKFs1kEVeMq3w9oyqRHn35JQ83Bvb5LiPHX0M92DkUBX3FK82S0sXXGtZlgrRoJlsrglM/+1
zmCpzJ0b3vA2OO0G19vgfAuh2I/vYVZQcee+uoVm+l1tkEXKwQbXKK2Sf8lbIGvq3Sxi7CsXteqf
sGp5EcvajkszjEkEbO9CROn1RU3yQLau5Pq8THQPX6GcGW6/blc9lrYiHLyxE6NAjCdORVN0L2YS
o+XJPW3rvnaiaTxcPojlhymr9mgq7GmW7nZpeZau6Jy4B2ieCKkEbJfa0Vv1v1ju7BxiuY/mHOmz
ZrzaoLkNad8tRjKdkNvwY8lAfux7y7ijL65UCwfM5uLZkanEvUYBqybq2suWo/p9eIuH2X0Yk2Fr
WR6R8k5H7GTlHarzU0VXNva0HqwKC/XqtNjeEWkz8TDS6KOUxtTEMvapyXd+a1degn5Kh2Xu17Kl
Hb8jUZdlVg5PcD0p/mF8wztQL3vbQ0OHgAvsHgZQFwepXqdF9I6x2Y3r01E1xCF3pq3HU+tTK48O
kIjBKndOL8LhfZ/ddYB4aZ/EZJZHcz1BdVjxkOBJv8eZ2Vq+Y9kk2Ll5YEofOHze/757zbuu17r4
Sn3FHOcHYq8AFTQevIKY2fqEfm2N4Go9kei3nnCzvHX6VyfZfbz/3fjkn3kyFGzMhvyF9cXzqvYE
yNl/b1BT8WeAmhckZ5jk+i74+1ayxq+DTzuR1CFnzHVlnurWc0qX2lPFw/o33xupJ4P/GcriWnvj
l2vvfwMx/nHYNy1fpOpe/AveBmxhj629PVSSfAJt74jgy7kRr/Zz+VsMyE6ymLPu4q+GHn5UINtF
olWJmvbaFURx5s9zbwSZQ11kVvTt9MJEs3sF+97joHyu/wyG7dw4AHzA/SwuHbAEfQbhmCSuT/8G
59uH0mfOA+NyXA1BC74rWAgoZb6rLwYNgl3Hwdonw6Ddgnzavy5XuYh+OqSgFzJk3it4Chop4VDL
X2BxNCw5FGfB+pcYmiZYCdhMVoF3spwKGh+pB0fxLWjmnG2jyjO6uwh44BuQFCBp98fphWxW04iN
T6zExrQeiHDmkschpGk5t+bStjnMkTA7l7ZRlsVV13+vuejN+AeNr+tgxqPzWEpBOCbNe0Clxf5E
XyNaB1Gz8w4kNA+AufyXBsK/XaSBALZaW7rVjle9MHwBXkxV43DQRaZqrgDi5r0kwADLnpJ1/jGD
/7aPghl8SNBSNkTNfQ4EjVXwg+iugh+0Y9oqoZ++FrJbDS532Njdttclu1Xi4kQDykN2HRbjPKKs
IMcPP3Bdn+GzhWqrEHfB8aC0INoC5YfjFQAtjPZuZ3+P2/NME9FovRsx3XjZ26hXbB42fNpqm4d9
w5rmqxz1XrxWh2GxJjGzugOUdP2ggTWl1xKSyONv7tTHLLW4ZtxULE6rid9wM3oAZZ/iDyWa2g/1
8td7M/lUnnb+PQacSMlOa8wcpc68jPmnz+9IDtnve4UfKn4TNgJp5bVqVQbHDYFkcBuRHiKJpXLJ
gEJ8eB7Qj4T63S6SO/q2+eHqLi4Bm21whpIV4fNQwBfoXEj/OQ74GO7ZYHUeZkNb8y6WIjYgXn2k
IicEJGX1UfMz4OhUAR5P1qXJZToRsmTOib9kAZSaO9mwUlS7qCVX7AxPQXYhngBrLGao/AXIin8X
kWEyQxhCIOEk9yFeEhIIlWKgWje6f3gzOR2YWB5vzg1YIz8lX6yfchOn7s/zsNY9Y1kAM+cg8Cw4
q9OP9SkkEsg9I6530GuIUpj1PoAiN6IISCFWyT0PdhNQh9EktSo4GKQmAsYqdFaGNm53QE6oZv7L
kxOEgJrjZ7FMwYtSMFHQIAsT9Y8hKwhzc2LR1pPPiZT5VBmrgXQqUn5A262Bqh/Q+c8Y59uX7v29
wCmhxHBKq/CKUjRQ/6N7rHCZ5n4auKYVvwbWSJCIT/2vBfZBuWwBnxV7XYQR9A/XNrHRyYdzCUL3
xrbf2hIfh+VK3cbJLUseWXLbJDF9faYsMJnFPQOkMdJYYQsIIsWumhXhZrUTMmFQXw0i2bvrtLpO
D9T/FX9wupCTR2nnQ/ZvlVrnmsebCTYrss1KXxaLPnXmQ5yNWMy4m63aix+3zwilU7EqHT11VmQD
jRn4Otmqq8fBAYkomW59RW443jXH0XpCFz192Rza52tS2yX7a1hbasZFQhJl47qXg3f8KpCm0d50
2Fia/O2TbD25ryet+/jWGDNSVWXw7MZ23OZiZPhbAaV2tqbhdjdEDe1rfeU+DhDLsOxk1tUP85BC
GP1x67HkoDdol6JWSKAKBIPr9fKCh3p0t4/AObrwXfVoR7TWXVdcpO0opVSYOyzQ/xiEp8ls/IfS
KdsHooy5WgpMdE5If4+PQfSNEIiSYTZ+kAD/JGyu/7ThhT0vBIAQeTQCJl9Qs4WbBkDhxjm+g2YF
3eFAV81AWXo+40PArneWwsOkOZ101jI2PAdLr6vpxKYFtHBVoiDHrEs4dudph2qC1ezpsHu+7J73
mYH6+Z49l7PnFhGDZDY9DaGQGLN+xdW2BlLwqNkeXQTjoYVGDFF48iCePlCrNXqtDp/1S/PL5tYp
f1pM367t3HXt8eTHjn71PyzDAcJeXySPYIyWjfbrFfnJ50nvEsijkEJS+kzfQaxobmiTz4QTFMTs
t8+OG86hraL0pAvJ8XHdx4vyqH78a0pFjrSUVeqbSeoydJ3chQxLy733tBURSRKJOyXcS/0Z48hR
CmTIR/M03DF88T6NW2J5VTB1s6G92+jBbXYIFHSAgXONjLv+8XrylhbMiDcy2/QYC4tdkogDtaeN
9TAxUckRmgZ6skDIZVvtZf+WJ7fjZF/p79vK4pLl/mm9f9KA1LCZg5/pkuMRHGjdGG0bobLLwJv1
xG12b5WwHvnid2J2smRFWoVtHAx0/zXDejJyXfnZhRcGmjcrp9NzUDgcKBxO/QbM86APKb3sB6f9
YLsYKkMKVYPA5l7n8uHr7uX2dqt23cJxKdzCtai7vvc2x55YvJWr/Gtx97qBm98XKlolEcb92z5t
zLWYhFWppaXdYD/rECiflDYMrf1KsO1o0xguV6NoGawmt+/0tado1Lj2UoLv9XB6GhSTfuE5ov9c
VvvratB/8hzRfx5yCehBXk+nosH0znDai+qeHktw4C3ZV4NM+jMTfT2NZoO1Br/74FAfVOfDTEoY
k1NmEz8J2g5OdI85bVK1Zro6p8VjDmzcqoSyzTLNKThNLGU7ipN5I6kHkuE4/NVodk9wFj6xDbdX
PhQCSIuhcHsIE+Fmmqy8JSekSv+iWTF0CYJV01Ozvb+3lx/la69606nHIvkxi3rPUjalZkrf1PIW
yqaKpqnZoWdFkjwSzUh1ESLXwYZhtTZ4bAe37QCesicsi9Lz1RiVahSKoj7EvbkPoHtWGjW+qJIS
DG/FzEpOUR1R4ZK+rW8VISTTUTwdZbdORfKorlTfp6EfgYp0L+JMQUPQYkOm/8mxpS7rvai+ETUv
zwGZXv9QnPpQrnxMpAzrVBAvfK1+yjsZhCXvwSy2M9EWcVdLi66WOBpn5LXytRyuj+2MVClL943Q
L3lheDsOHqrus/R8HlaWg8XTKtNoXKNg5F4TAcWOR+7DJlDvzcTNRbLfe1sF6vXeKusdiZzXGhNT
EfKPXp0Vtf63ZUiHr4ahW8PcZBYSv5zGy0FLSYkeu1aff0GS3aJzU9BIN07145cES3/33jQYQFQY
KFaajhan0ZTj/Ev0pTkP8IZYpWRvPnohG6PoETnCg7tLHuLQpLy8Hfk6Fn1fWwqp9+2dwDOVWX9q
JaJMezPiRieDMqnTUIWI9FvCdoEU2qunfx61kaogwYz9JQHuPnyTqa1Z+vwelip/MZ39biy6MtBL
Nqv27pHuu6Maw92C8D45XEIEs/Lax6eSgyQIU5NAeLc7u567j0Goc7MPfc7ejglaYdbV87RuCfjf
8pA+0izm2wi9vs2J1s4m3Iy+JhtMxbrTfOOX2BiHJc6WnrAjNuPVUHWQCtP764EoSAzjuV/0lSor
vSeXR7tb6x9R9Mv0XFVdVpVQ1d2/bn9Ip688BkpDlIOU854MHTOukNX79B6C3w+EoHmTzsXoUkum
YJoomfP1Qd1koYf+GMckn7IIDueo9xq5qUjqpunK7haqNLw6ZJNn2s/jjxsXKovMMY2klayJuUMx
7LnZnyldHYhOjz9S7gHjpFN0Fr9X39046zwav/7l5AokRXcsbYQo8X23S44goinvXKnnnSsn/nNH
U8KVfNUpf/J89cie8bPFjXDpeP8iBRJ/OxjOKNdmn0nh2mr7fTUrO1I313neZc2SULRxXLuj6kGL
SWwwzXPo3USi6P1ZhVoCVvXVeFPj03h6Gmv1VoheGV7tOvX2DxtnN4oSa4GPyDuxSg8n5deDQo9x
9yivyfHBDdmPzXPUes4ErDtuupIin8FiNdiV0s1qoHrh2ExvpfQBcZ33JnuY5ODYHJybg9l6ON90
tgzTtAZSK1wdyYWVV+r9GnrXe5iD3ZNRaGtg4t/2TllPX0PmFCHNI+vdz6GwwYrlfix6t+bfwgad
DfdTWBeZHovufdHdvxiwvyx5LiQH+vTydSXOId69Cz3qnCv6SDozgwHF2Eq3Vae616uhYLybqSu7
dGsXjGG3IkGDqZ5Dr95tqTaednf1sOqew38gc4A8Ojy959iEVZ8ifnZvO34IKUhn8xCUcOYhAHex
9X4QvCHQ6JYHGpV1PUNuQt/c3tN0Mwg0Hse+tLXQhLyMXhklU16c7S29oBGr6Vys0SwFkXPKnCpf
Y7dlzqXqiisrlPz6mJIsjTVsqUo51nySg0t10JS0UQk1EiESH32p4mPZLr+dHuFpHG+7B8pOyrbR
XgDYuzrg/asQe3UITQWNq/a+BX5r33jF+MhZ8KCimthqOMjQWlM9k4npbHBPZs/uyupnyfab9llC
8SP8pqac+dgwjlstObtJHuhFWW/GcigTdmED7HIEx36fdvSg66B7vnYrkVG0ZwlXOffzQ4PDvuXU
T0Tm1G899kFE5is/7Mxho9Nnn1u+Q4RNdrLmBM1pkjxnYVY9r0KRJEsKRWMl5MsFKaIoPTGvUAqy
g5xfKQh27Dq6GMFeRmvJvUXn2v6POLlWX4jZWXzZNYSYbXf9/a5/jRMMe5wltY1xPsG0WBJelhqC
27sX5El87SBPql+VkGy7F3i88L2F5NDO3XmXBV3Ck9LnIzqjU1Izdg/rpixTmkUUlHRNP+eqG++7
czFLW0D3/NuJQllKKy+Nlc07H0z8uWPvf8MOHD1hPMXpvyAvnPvzoz/POOP+bjop72yUTyFqbc0c
NuRO21eGx8rwXBnW6BGiYE0jr6hEf6lBNjwhSxCrOeOeJGiqeXcroPwHAY5pswiFo6IphDTZu0Mp
jSEXftONvx7OCGdL4QzVKA1aJSqkfuurVDzpKYsxQhaqz6kBQ/PzbfVZdFoT6sfC50TgCGKigTR8
41OhTIRV/lZGQr4hUssKodcjwPh30U9PYsvyIG6ADGElCz7MiQs/iAg8LE8BZ2toSuncmoMlhab5
R9Z3/hopCIq4bq/RMs6WV2GiRRAFOqlDUrH7EE7LcZLFiTS5X5hwdMv8EOgWNSk5k4ZM89FXW51Z
Hiq3+kGOfeeW6N9OfWndd66jO6edVpqO1IF5Ja8x5pjyPNf6AapcJ5tx5U3/q3FP5un8e+n0TJFI
7i+N/7oZiKSpvEmnkftDyGcm6T3emLlAN9vFwFfdqhYlK5LEefadgpKwnVKFTOW8+kx5ypu1u3So
tLzHcKDa21wtZEfiBpRoJne1d88T9f9Zb5u4P32P8jjJLqUO+npUvx7qDy6vQLTbqxnn9gofav0k
AjMGjasf/T3MG2qg73kTNNmWsRHkUbYffcOmL39BR+lXF5VvJZ3muRJWZEak+FW/xW604fmiZuz5
qPglXZRr15JuXaSfaIdL+KhIVt2cV2rVVvi0TJTNU1D+XOgVOhXHN31KefIfYkby31k18SzJENYf
2PkPWbKMk0uWNE5hQaUUL74DEa1p5f+BiG7dwr7/76Yt7ls3t/v2ce48oBL5fbtuhPu2sQo3rVvX
fbsrdaNLt1zvZvm6/5HbNtcmFtjR6613dnJPzAR3c7u5IQ2PwLULNKxFNay1wNtl0tgnJ85SkEbf
f76J/AW9BcvnTfJQz2SAYj0devtb7yCCqtLb/I+MjKFfFfaSMESC//jwGCNMFNCeSqxX6abeR8Ms
6v3bISzH+Ty4QyQ4ccOh1vvus/2nYaVJhlFeD8FQzk0u4pehXL4vpgElsf3OgYbKEzTDkmKmtwJ0
8Wm2+VV5M8fPhOR4/Ol5TPPEOgEPcD9eII9u4Bv+TkwJhTewDqxYnex+UH9a1J80oFDr4DgO6DN7
lgICS89Gf79MhZqUybMPA1f4tQP3EIgp/QcP2PpZkLcw95CqnnuVg4FrHL/c6QwxXSpMRNQO7tUU
ulol7h23NpPabdJcPUlHji66z7nwy2f7rXZXWRqJPf7OvOUnz01eQnkoXwFMzUav/KPOh+CcZac7
Du7OUtPJMppcjOlRqO65WsdJPmnsFqKs06yZlln+zvx4/UlJucO036z0y9d+Nu+X7SyGSAKkc3Iq
yU9q18xk7eo0KZ/6NW06ByFLoo/S231wyjURlLurbBjL+F6NmhX6EPUwnYXItBD5tN62ObfapYr8
nlTc7+2WbmaDf9FP3PzNKJXnxM0/xeIY6oQMXhPs2Hk9qd/FrY6z6WiDa1qMaqhb4aQvj5eQKpTT
OlUZAfnHXQrkA1CG7V0Vusxb9AsQFnpCod/6SmEXcrTkA8LlZQ7d7skmktDYJ8UBqZB5LrMg8wyG
DodYbRm7L6cfBXhKw++JZQFQSLtLr9Xld/EzW4rC3ROrBxgKEV/ZPZfPLnJCmeA0gpIWsXG0tHBP
+lx9GRrOFbDtR6JJo/6+Spg5LMykx7ItIZhJd610Lnl62j9W+UVldnCDXOj22iTC0Tfo0/96KOBv
lTx214MW9lYI/FylNugr025Q+6Pb+cGgPVIMadosVgidHzh1B+BmPKo0O8mFqk9e6ikt0SWXFH+k
McmPQFPBtKd0sQ41Y4e4PSXvdUJ9zkpP1dLTeva0Pk0ui8nqOj41R8v56H4dbipAvcFCdiNofjE8
U3r1arMOsfeBwnsxPGVSa0fzy2hFkjobXw896pkHYWo2LjXHj+Z4c5ucmuMZpUdv9ycEaeQJ6E2A
+jSkaFjiz2m0RMGRaRUJ6Gxr7U/ra0BY5ZHOpZ82epb4B4Rmpd4RwAZtE8AWeCxKm8vgqC+ZYdOu
6s+EjvceZq2Pf6JE9VTwMGLjxF5J5rrlNs5Tt89RRXNf3Ts2Cbn1cELaWLcfy0Y3+kmGXdA3QXaM
gcu5G7h4ocTmhFjgiMz0/bGw2/9yGP1akAG/PyQPNjuungOh/Xn8yAP8CQBepg5BBBnt+jvJ/brZ
tf7lIIpC1N+xM3tIE/qvv2O3CEe9zQvMjTpgM1xXBnErXfM6zge7eNDK9It0DNlbB+zebRnwJ2te
Tf6Pq/tabltZ1gD8RKxiBnnLnGVZlizrhmXLJpgTmJ/+fAN4uXadqtla2rZMkcCgp7v/0JT65Xqn
sAo6ZAr9yr1LRJ+J9LfzXpEhaYt8Hplw8STaF2oIoqP/NywrF42KRmZFo/iuZNuNdCSOrjzn1HGZ
/QHHk7rXaFW1od3OU1jmBGeDzzRqDFO0DD2zrs+ipsFpd/6izumlSSONWvRS/qAMaC/ANVQ797/T
1sxQzHGyvnfuavBgxsxkt7vatMaYQs3H58msidNgaqL7FGrEf2S4vQ03P2uNJWVXujjtEHqlvAul
xyfKu6Vxie6ud6lxaaH/LJLQuPxnebmgHkjXvt600NNyUDqgmC7GJax4Gxay63QarH5jFl1qmheC
8HmlgdMpNdtGoHt8xLCAcH/OqcXdshx8V3IOhXKD6T0f/Pjas8RGi9Md85jVOCF7xlxgFNUsGEO1
HOaYq9wGgIK8UXnTHsmlPlDPd7xJcqXu/dqt6vVxTDh1U4kBsDp/aHW1nZEXq/ng9J959u8+Ga9C
1xYRZH8AW+MyClsjx0TQDXTDrK0sqxcPs1lXSIeZ+vIy44vOt8uD8RggaRtNhJQ9v3/Aig4qdnJN
rCa40ZmlSrDayvABONgWbpTOzZKlyZutTKl1bvlZnlOU0J4pbqsGOC04MOKcyjGlCRbSs+QvgKgf
25V7HU5ziWgGIzINACaz6eacQeAE3a48l5wsAW6Wp4ItArU65Z5zSszol4C+vEOh0ggiX45pVIzF
TzaZEgbJbbmdSQV02L0nnwMOF9zL9+PafnzcTWr3yaU+edQny8eTJ58r1m32z3I1w9AcEAC041th
Nv+KsLU4D5QAsIrlV4DmclBANYKQ67XoEAEdH8EvhRqCrUf1ycHgCSg2TAJAECViPLuwekiR73nA
cVfpmwkUJ31H0PFtk/RJ+w0GQjAyFQizCBjyg7qDzeupkenUuQ8m1+H5nUGfEQ8lvje/ofP/a4oF
Ls0821FzAbV0S+lFSFqf/u8c/MqY5NxowB7/wY+0cPUPpn5BKTMLTAVmMp2dsK5ZVx/kNkPbitVk
tfCG6z5NXcBtGDfbrsJKVyxydIs+YoSTljueSV/+d0yIxmLffBsml0DbciMXce0MltEV2TS+R9eI
iGvcs3JlQGTveOhaZ+aQqYvT0pj01MhpxcGDZkhDc0n1R+BeNIUTuyMfcDI8jQwqC4b9ARDiZi2g
OF9Tkzpvm+04a1kPcmpXYydanoHvmSSFmD8j5csk/IkdkyUTWSYBiXVWZDy4U2bRO+NicT83d2JU
bkB2cL0N2VEUb8PybTj9rLmKgyhVHWSkWeWHmSW+znOTxSmdJfUfuutlaaEb/ofx4FnCr1ODEkOT
PM7pWGvUYkHo5cwh9NrPxyt66IRQeXRFazyPkBv359HuPtRu15WoNhj/Xta9G3jVoNG0vrntAvFs
o/fwaNfe78WGVaWfB87A01kbKivLxjRpCVw/7+XP87un3wWw5FGuAa6DawCHzhYioLMx0AG/fSGG
yGbiJMew/0FdjeJL8ulxlexYcm75DgmEQk6SFx+DwaAyfvv464Oozqw8p4YAfoWgcpqFFAihJCXj
KeF1EjDxLENj8CnQQH6w8VO8uwrH5C+hAr/qHWcoQNBB+rud1HT4if4b+j2eGdITvoHeHI5NLuXU
FoujcnF0RdKMx1fcn2d9ACszPNAKYHhwGD1ko+ax83iutj/zXyI1fDpUJdOBLWKePDgmSt2wueSp
oVlR64oHhdpEADS1zAQNXSaR9BEkHITd1+VfYTcflsusgjsZj49vtuxh0a2sg/v1/SlVt5lXlpFR
1DfCV4hgM6+paMY/VZ/zd8nSXpvV7TphczaMLcKv+3/R7xZ0bplIPxtPkYn0lUIAydBLuOs8m3Te
QwBajSROTBUOqV7RHAkX614cneIxdeSjGX+rPR1q/aSGNzugXtUeYaSo5j6uQ82dxUY1d8Swcmj0
Tg0xsgMqZ9KFda+duAhMEkNZwvo8NUofRF/5Q1hKuH/ZsQ0jO8ZNtTA7Th7j1NOBZ6KNUeWDSzW7
wiXpFkJHKjNLuulLwQyeb+3i57E6rC5HteXolvp/84rRr/K3lEH5XGhZbb5FlU60Q0UarEtk282H
PrNpbB1uAowdeQlkvNrMSAC7lo0Ab0dLCyeftHg7Vn6KTz8YQ+viFIthGQ2w8kFWYTqA0QBWlI4G
MB1gbj7toY3IeXk9kVGkXkvqc77jWwRtY2amk8UX/YrI1D6tdNj5FEYcJhVU8j0BwwPtaT6XebbT
IWGzUuBJbRdc8HKj6Z6DS6PxL2hlFRBe60WrNaXvuO6ZMyknsOuhtREw8V7a5N3Fl3pdVzJ4oZA5
ZQQdz8vNfPcQIpiAljE6VwMemA/lzgAqPf95tZONXj6NtqeR+KTHhoGyopZ+B0xndJIk7l7j4JKI
TvLYdotxWD4aipQ24i43OOQG7f3bpX0JtB3dJzd87qRToW8CJZlvSnbPqfX1FMuoZMfG+V1E0jvi
JYBHLIzVwthN4WL71ljU+o8VxdGA22i1IX52lz8J0ZY/Q0g1dsR2KQ7Wh6auMKzH8O30LTwI0J6v
uSBzhikM6jy3cmqPweJ3RuJuVp+YI+Az3yQKAdPpOL4zB03Ht0E++3wY5BO00p+O8YOuULHFJz07
t89BlalDTJRbK43i8mhKg7E2DisoZSIuX0Rpqb3hNLUOoJ8uO/k1hTlHdWkmbqgccQCJaWYuphHV
29Nlp3rtXEoBD94khJfd7QOPmdII+xlT0ylcCdD0rsJverA4sC8enI0jiQa7aLBeDRfRAEiOc1sx
VDppxp3azhjnMU+tM3ZLNDIvFShpXmrt6+PSBwTvSgEI3nMESoHgAqMAjpwaUozrSv0DuPEHFLG0
lZa2i/k2ShbBNnargs6Mn20AlTFxgcqPC6GNaYiNx1V7qxmj/d4GFQjEsnktUep/302bjx+16wgu
OS8EsNEykfaY08wgSQJJnqIuVPGw6OO2NQ+1zqkQANLlLvh75XFB+dwFcnFBdsFUcN/O79sVRrgs
pTkyTlu53+q5fMMM520/N+3VCcrRU3PdHTlsuZuP3NrOZRtmZZfHqMCmzAeU9tS6YvE8WieDg3/h
pv/OSqMLR920NDJOPVvmqQNBMxwULEo8BeB4vJTHt3Njbky6nDXqAg6XRt58FtkdX1vgxs21Fb3s
kmZms5lIdngBcWZgLWnxLcOyJVcG2VzNzWseF8PbdXA6943PXUr958h9rcN3NyzZt6V0rK0x1Jzn
pWe5WHDV5SigzUCV8F39g6c9lD7hr+BzWt0HPOUYCCxZGs67C6FPLlBidNbOJoagJq91/n7UdW6W
ptl3eEcYyGECELlU1DmSnM077Idq1cCIoY3WHP6qqWP9Y9YFBxEYmjuUmthmrBeHVkOoIniXz8ue
JQhS//KTNy59zCCMf3Zg/AE5gjHxsR5X+lJBJzME09gn0L60PYba+qukL5PeafLew5m8nhWYn4cm
oPONKqv4lNtKzPoGV1B+hfopHa6UW3eNarrkGdc1TAskdvmFfpj7+S9unkX0NG7ym00+UW4NS1/0
pTHIu+ycK89fD7kuFw0L+WrHCmPdNelWwqMzri0uHR05zRG5UEsj5JlGOe1BUrFrDonH5G1Ce6o+
A3rI0V2vkKJ/pKpypjG5N2dm4SMwcMMUKC+r9Xl45y7th5n7X9VL+S7+o3eEfuvyhWZ+4VlZJ113
xjNcsWIKMj6rcdfhSUSUnIOxLUGkS1h80tDNEnewiiuP1uiag0iiZ8wuqAqRiSQOsYk8+CtQyXKX
M1zJpzu8Vz6CMRCAPlVZcH+r/bVCCh/v5VKbHN517Sw74JoWlepKReX9Uw0HqyJ/U32e0BqP/fwx
5BnzfN/sBx3+s34NN3u6HUbMppwHVWzo3P3zCKKCxwEuMQW6vEUDgp4HjmEq6InT87NQ7N6qjX3S
QGRCUpxieMSdDHBEO8wAx7oZGvcAOB50lg4BbTTkofJH2z7VKGYyRY37TKZI1USmqNlO2ETSpOWu
b5817bcsSFbGgjVvq+FpNUxOw8NpuDsNj8Xhtjgke3DREw5vQdVUomoq9xfpQsBJkVpiB5a7yaEr
zF01nr/EhaYp18l+IGoLrsJ2tJzcK+MzWxbkmWuQM1x2nXjROe06tTnzrPah0N4R5S0bh+lw9euG
Oo9lj9aPjphOsBewKt8KnoLv60ogb4SWDs7Htdi/P89VN89r0+0+bu7XJSy0m1McJtdfPhezGvYl
fvb7FD1XqYBXKgy1S7VxPBOQFjMxz49EBsn4uuEY2zjan8i5uhSzm9wupRwkGu5yO6DsvX2ki8IL
14FF5ZWKS/s4ZK96R/d9N6nWJ2fTXBytvcX2iy4T+enpc/Wy3XfmwiHTxs6x2NkXO7xezy3Kk17p
7dqfU0hI1PSH/pOsFdhKpNDbEtc+laxp7FiStrWP8klIfWjkr53toPATDK3f+GQL8/IQdY5m/ziR
epiR+gy7dATwQuNPNpnTzxkmucFlN7ztho/dUIopkajlTEcc0DoWOz/OF2qp4Cwus3swvkV37a6h
xNVO9UmFpTNjZeWVUlB/JgS53Yg5TuaQtEofWRrQ8zkslY1HiA9dqhf31Kqw8O3XUeu71ElYpRmH
lVW2w/MZsE1DkKnss2feAJLRNOpfO6vD2AgY7fH8dHx4TOb7yf0xKT4m+zQrjTWQ95Pq0agUFN5i
blwqjCuF8XwxTsqjZB2GjfIcNWw0Meen0K+egll1ZN7wgadCA0L1ub+07vlWU0zkSMuajntGQCF7
5W+c6Lm6EE74Kg7PWUykKxtQlKl9LwNlA/a5JRKzsfuz/kUzYiWnFnvwIBtBafjPYYvZHUDSCnGp
tR3qws+/c9S9/2a/xARobgRQcAbfloOfbmXczTPsNOD7eHuaz9jah4m95XaXjHNz6a0uvbohP2Oi
kngXjKRP847mgxLQrCVn6PWLWE9BwT//+gUwZcyiU8a4j/8tb1HHb00H3BSLPPX6j3Q2521mamme
q7CBPJ1RwTztfWGPQ3v90TcrtTAgrRP4dJxlmDLL2icE+sKNv/Z37I3uUGquzu1yWxpgOUom8yZI
49GeAkbBWT1/0lbswihyOwrZzjUPGWrsWniOxL1Uglbyu9oh0UXjjOlp2Bgk3V3E/Nvk9X7h1p9W
+tXDYFeDpg4XZ+6yo8p+9KjiyzdOf7ANUQ1vNF3T1kuZkfYqcA0xDo9Btf2XbkgKZqrZVHIiQeXP
XW4cUjtXwGLciX6wrCI+4wR+SpNE+OKu+JPiX6pY3AbFP/Lh9qbw6aKhTVmnyVyw2lDB+bxuO/Ev
NBUUGTSV9XtdvcWMYC1RYPgHFW4LmkW86X3bOtEVLdtLsvldq/wV0Q4L8b7B22h52YzcuLEvueOd
+7tlM805V8vmW8gQH6VGGVhpFhR37HnnzAk7aWBw3baddeBEdhZaS0c2yYyqwZ1+pfk5hlpFnWjb
qZjfueFWcCBtwqTRAWpEI/a2DJZae8IbZ6lv3otmVrQMSFj0lpKDce0VccaflY0Le38Yd43f+Ogv
z81a/geQxrhoYqByaK1byDZR/PWKPvboR5Fmaz8+hFC6XzQwnkI4zauf7+3ivR0x+pEZ9bG0NULp
+9vbT4zBFdO/s26tYQkdkXpe6+aXvQWk7dHb6GhiUGrX+P02JSIEOgTHOGFtcEPtWHce9D003dIF
633fwhea/ikc2+VbWHOzvxI8TvyV+mBhQPZidE1GcTyO8zR1pqlJVjqGh6x610cPqf4Q3tgC6VIu
621P23ukolmguiWDamFQ3Q5PWpSzQ615OoxvhzHuWaA5Mhev4xO43d2bRJsR01xWjWlrEAxmw+z0
6fzxwXydrs3ac83+YwKu750y9kJutPRWUVccSLyoj53czeRMGzS8xzJ/xM+ETa2+OqO6Quvq+6hV
d+6tG493PNBs3VmbsV0SzuGJs+NouWkmchjGUZ7mfP9IB+GBRr32J74GSL9XMhHes5riu1GxoTNR
bGQgL5y3vGhGc4TZfi7p12u9HKrJqVdb907TbnTpVlGKq413p+Qea+ls9zYLpeZOZ2PHiAF/DW7W
KB8b+QJOBvG7+cDa4x0XL+8gxs2sDFvDerFplT9Kh/fp65xL2uv8NG8d3xEPjyDrg5mqX3LRz5bq
pYgWWm8Udt9cP/vPBYMOCbzH94L0VIKvxU9Xpw0irZXca4kochrJAHPsriGYZgR7jce3870Zv50+
lxxYB2e+QPqh/Jc/V/ewtaFGXn1rg+urcWtqIb6lrDcn0rd4+hd+QiKzIue4B+VjI0H9LBuDm3Tt
PdXZ2oxhg3YMADDIFnusbZsUd/o7LX9fRNovtTd8kplYHlpHn6ItxdlsFDKt3aY9Dc9j3Z41tYO7
83LQ8s6mr961Au4o2Zm+kr8iQeexs/gmfSmOpz9365bFQdrKhbfVqZW6CfOevBnN3ejQa1Vad4dW
UKiGovpa7tZzgVdd+Y3cl78Hcl/G76ujKH5B3bWn1+9qycqckqFdAYWYrH0MyRUC5zg3vAJWto3C
F5EJGXhjouC5nZ/MLz3V+d7J+l05XTfSMmGi0sfdZUmSinWvz+t3fGGPfn6C8LuUAarRis1T3Lqi
VHzkly9JpbGXfbBeRe17XrkR36vF3s68XtPTr6wMGeGEv84N8x95BAwa+JD6ofwi684CPRDHCGfa
UzZtJ8fwKCFnV56QtAUpjN81ro4RGXAnGnVyIs7fChHeLVRHvFvIjzgOnsOaFrol8iOKQRhgsVvD
Ce6sp6i2vSjp1ZNeDlAOqq938SSKRRbhTJ+6tzkrSSrxTn1DRNe5JggS14fxq53qiUVMp4rWz04c
WeIPsmdURXNuFUqjKoS3cwPbnLs1xkQX89O683l3Oed/3j0gdj06C32ZB4ykc4g7e0ju5KTNfukm
u/Br91/Wc3D4eLdp5bVlj63SdLzaT+J8r/qR6wmGb44Vh4D7UF413i4/St/gqefmiVbvEtoGtvQu
3dU3BaPa7uAEHNRz/aTU13spTHuRnB2j89rN6MO1dff+7CdRoYXd0jeETUvzAVk16hzQwYo9tG5H
1oVV8NmZ1Lg+T038YcF06LTmuV687dfMRnDanoGZXYTwW3pztUIKpfaOO3n7LFUDCKLpX+stbZm4
3PUG6r3NsL5AQJ/+4Q5jixuqYT9jnemyLJsrVtKHnl3lkkqmv3lOtlym0L2Hc+bOauUFII/7Y2c1
73hz+eUY/d83Lo/kqsaLJbBVl4VhFSlg018pgqJRchvtpsPicXivDOIdX70mBUHl2/wankO09OxX
rJmqEEW8FF6KH6oX4SXfra4aS4MUXquv9vv63Zt+zS626CeEPFxv7WgP8H/dGbFLv/Nkvh8Xemx7
HwOBvnOFlqKjoGyMqnv6apPPB3fHEoleoZsjFcY5P3fjbXeN1wrF+UaTA3GLxwsrPz6STO0ma1m2
jNvQxMFxVHgnHsgd+3MoYBJ40tukP/+yf9952s3h5JLq9GvJGE7AgEKLYDwkOtKdyu5ZLHDK5pAi
9JueUO+zks0nLlMvA1Q+i93NDHdclL0ODkMXvRyZSBwu+mLekTa1kPyNiQKldMtjlaD7bpN4psNB
zhKdBU7UPQsHMKC65BFVuCk+4jR9+E+EX4HSF7fmjGOBRj+vTI/TYz6uNVslacXs9P7v56YfF3x5
DWzTjj3eZGUcmJk4He2/Ru11x1/fxGwcsRiLob2rt7w/S05Xo4VLP+dhSjTU2TnFVGXAYikLuy/l
TDIqdx/75+jF5tEu/MxK05OoPqvfOiJ5drJIh56vj3GioSx9CgeMp277GdMIcBkwtKXnlPMC86Tt
o8gX8owIpGh0DO6/mHjUpnJNpBP67yb50Z+mWoRHvbE01YKAO9dp1fLd/KY7Av2umdApHXM52sPQ
7tKsr1IdpN5n+tToxmozjGNoE6aJRgfpVlaGgVCSUaFGmj326ML95ia2B5vHaimAfsfziOXEjtdO
a6P2KQWve1acLGgPKUPpUuitNz1WnMt9sOKMSjK17gK3NWJ+19iod5fEgKnr0iEfehnZyhxaXnTA
QS2bUY392YOyaaA6Bb8stdG1yfEE5qGVfkEXYebIuxrtpj/n2JOi2Mx4TdQ6ovqnjRgI2zLt5Gzz
fYRaXTrljC5dNsXzmiBhGyan3DFJjyIdHHMn8Ht06gk9f1hbZreprFRVbm13TER0NQM/HDm8uGjR
kcdBV1b1KcKR3V7e2rgzlopeu+cXaMZQTrLR+PMOnNG1YUrzlEcwSS01qoe/lhrFYjuqtQ3mXCyD
pcb0YkKAcQ/tool6l041XaeiSfN/Ow6Leke/QXNmWuvMi2HtzEUqdJITZvx4bjDGpXPbhaU5M9Uq
TZsz6hK9aOYVm0O3/DWZyuub/oBGavdL2VJZhJC32Q0q5/590z8XjQftHZltKJYG8XKExjCNv0Kt
86ylYJuETu/cYhX9FRnyVM+/hxAhJFWH06ea2JcEaBmujOFMmW4ZMnJVfzSNVc1mof1jYaM3ZCzs
TLCL4axJUe7gOJPsPoI5DuIsUjvPOKR2Pl9I7WzjjoZiomgt2kfKrBxiZpuQjr6vuOxU9FQauEwZ
XRVX1cJlOlwDl4l8LTkMyr/Q9K3pg9VGWGZXqSut8rRV/G8pK/PTVrAX+XNX/a5YZQwSHkGpnQnA
gZ0JY7QAQVzChKnl6+PCxN00zbDgGOVU0PY7x1KuGG7ZMl25AipSw79y1zaXjlt2/V66jAuXcWXZ
ej7n2Cl26vu/BKxcMYxKKdY7j1U3f2QP2C0bmKIUwQBt32qBXWvA94liGL9tgQGLVWjmXFgcGq1k
0cnx648benjFZIj1PW0l58lUWvgnSZq7fZjuvTAyoNyfUg5d+lE/ggmk9bFPoTL2Kc4cST4Mfz3W
R4a/rteTw2WyuUxuhkeQIbOQCobRprNAfe7D2d+549iayHfmjl/CyuxZzhcwaCe5dEqGQew6Bd+f
GoXlpF5hbRKoYafC0LFrKEmdhxtxoi4mNm+n+tWYFRxho1eMH09+nb8nfJdyw0oBrjRMkuEhGW6q
/PYGiwRoUuQmz883pZStfkGRLtRnUaf4FWwxPQ7nt8FU5Y2JFQydGs/bWvt84KQ1WVwm0+XTtjI5
wu1kPY359a/pZf0STC9pPGcJWzzTx1PUB/YD+HHXoT68X8A49+g5L+OVcUcckyc3Ohjyxktvfel5
G4/6TBpyCPqY7mMR0h4g0PTUKR46Et7ih1Ex8mZgy5yWV7dfgZ4fqAEKRqC8PErtOJlgqp7BNDSM
4bQitUOGO3sE1jTkxHFBCLd9T9LT96HO+FxCa1+59Ifv88tB9UPCUf0YzkcnrfzlQI3s0NkiYTS1
BlQADur7V8mNtMa6Pt/WP9bvTnkv6aDPyiYH/cGR/Cq7zD9zPASBYBKJwXv2VmkMBiZrhuuEY4cQ
pgYj4KYvq+lfisj21PmZceAvp07m1XfMt2+74E90Ts2JqljmB0CjL/SoxKhMioCPmR61wklt3qtf
e9G1dydKKvdOoMig1e1vVpzL3b7TOcybiytPyfJpt3yKTk/x8ml6mpRPk9MSk3ocr8fzKKR2UX5Y
nlR+b2paSwiNRq1Uu6d5mLaypwTe9RAcF638SYIS9rGmbxZ/PczbcbRsGUXniRaEbeZHGniz2KtD
nsiaCVLbqy8x58sHRUiDOtPw3odZGhSWwSfLSQMVsBwzLAmcNJk6FyoAG9iaK/ppAvCfoETKG7UB
Nja5tB1bpfa02F7WdQc7pX1Ym6tKvlMxAfAkRNx2zVUKyBbuA9dF/iOtMRFkfKqP5jetkEk2xHm1
emKDtnqJi3T9fydEl4psarxGtdDMvDSrub9emvP9qL4b9dyAzD1+w6S50r/ois8HrOOreyb6g6KI
IhIkTaHzyo0pDXu1WnBmEoXm1eaDF+f3laG/QT3s3W6orq+90jXcRsvb3cb9JeM4Sm2TBnPN/fjC
mzYxsk1Lp8GQdvs6/5g/zzVC7919Or3JHCjTm6wqOlfwnkcub68MSwNgHxqHWkOsN7HQgy5y+s0i
5/YaHG6pEywOtx52kSB3QakNDzvb91+8noR9xuZhctTDdBnxt9I93bvFSjcPFaRUsKC8eQ5Lzcpu
VI9GPtzFSMfd6MYkKQnh7OzFfsN1C6ewuEidp83ewYmS+xu9yJfPwJdTI0ytOjG/HmzjgTgipDmi
6ZnPQ6+398KF4SYJKl6Adpw0Cz8uOaLEXpQzyir0DVVLGpYKlJvyRAqQMK/rQXmg64K5sARg1+bM
0PWszbnUtmiUckZ08uTtVUHJ18G0yBuhvxS8NL7TqkqXUJur8PJPKzp9dQkD3qKDJUPO0uPqWn73
jLg/uw50WvQNC1ozPVUEBd988yOe6cgo1XXIJLTzxkoPcdFfR/1TMpiftdYH5LoRwhY8R/99r4CX
eT2fOuftMZR32/dz1Ny+Fw69iO3GKpBcZI88Ow2mWPnM7XsRKoSH/NfkLzuJLrV2/pd5Yfs/efti
33FCzk0jc0jaoWXI2WR9btV/cAzjaDyvBVPjMjMOsR2exUKPNZnZgfuwCoYbcGDibopuTkheGBZ+
yKY0YG84+JWmvi3JbVDdfi39vvzITx5fFBcKbhXVv3JbBylrIt1xS3rRb//68aOwgHywkRvEpf45
vfb5ie6SAro4rnxT5l733XPU2aKthrJJ7yNUiWDsaq9sPvKhX+DKSlqYDOBarPp1k+6T3H0SqkHd
VKJnFBcOQ9iV1WFJSncaRbhhpdH9NNqXRsekd3p/4AZqSjDgU4qo5Fq3T11RNOogr8QrARNrTuYY
93aRGBp1DNyoFcXtZJYfACRrT1XTY+Pkq11R+9BU2L677eUPHR6f1DHGTBuqZ9RxAf/QVTJOyjem
ozaq01G9F8/qvfJ9XKnCldq4HpEi/vc5HT8WdKk/XAs5qZZ1aLu24++C+GWJUw/ppw0JXXc34Vx4
3fw647oEHfuVWq3rv/b2mxTYT+yoXLE16q18vTUvo7w11FeGbd665X2oUzUHtNnVqU4+TfvO6UeO
0i88BMuFils51i1q6hR71boW3vC2GF4rA/dbzz3+xew2c7o9/fCZHi94GbXXdemrh2fvQIfrHfp6
fMWx3iECe/jjQ38eqb4Hiund9nftQ7dPCVubf2dCcGBufghadodt/Ba/1bTMFB0ooxBEoDZv9J/a
n33UDv3r+4DWAAvkSQOk+FEqslX6/NfoJL7WXdVT2Jj+HTwMdjPV8kXz/LyKyeZtp5AevDjRNQBW
EHxI/BEppe+VNa5tAAXmNJqYzKCOHZwqv1a6rDocbhuDwtObSLF+ryx8WeS72DPz0e3LBtrxZ1H/
MpTH/EkGexM58+Vr2y3dS/AW7Wjkvy53td52veC/1dfswbBj9oweW7q4hRfdEqmN/mb1o/RiJLm2
Vq78q/Ci31J7PV2+Fwo67qFfcFwDL46f+ro6B8BjXQhRYTlyQUtPPnbtQ4MFbnkFBIbeu03erHCN
4yqs6l7jSmMFELX7GyMhffrUFuC6ZUvQrL+QG/vnu9niTe8hSgan60tV7Kr+Kuaf9Xo+5jCwWe1D
M0dT2hX2kswA/O7Quqg3TCU1OGKWK5jMrKlLdRA114AFKOSRm0P/gPelgWQ+NwVzYRBPNizYae4B
+CP9BpjItfKe9TI9y3ezR1kDb9rFdEFedNmTGUTDEMCbX1dCPmEUrnfO6EtfkD8mL/gDkWlzvhrl
T4xYehwMj3r5aMWKsxQS1yc6Q7/HAnqEvJ72O7Q8ihtjGhqXT7vPu7bvsgaM7ku2gBTna0AoIty6
dOUAFilE4bfCJ5bFgE8USQOAzoarfy3T1UW2ZOvij2f7fnXAweXU3kxq3c2jvTNbyYZu34oqyc67
m8ra4d2jkT0B3oOHwHvQAZp+FMxRcd9Y4CADRizgcbz6UxHvyAagf8HTU/rn+yVfTYUm9q31r3TA
/eJsGrVi5jtEOLWWXxXNW4zZHj0NLn2XCgeQd3CYx2YzkzXnzdjtQalc26jgYfRc2A6YZSBvpNXK
0EMJEjvMvKmdC07Q0iwVYBitA2eHqHWeLYtaPxh2bUHz7gD0KFIBm8+b4mXAMqucrjqHo1P3BOE7
AsN62khT5H+R3dRVHaI4AB63z+3iVZsvzz2MP4V3fMUG6/p3DCJs5C1j2HQji9rr4qiEXLkcxGiJ
8HnvabYw3YHV4NN+OhAJDJe0q73Q49P19KYdFfr+ru+ra5ABLVp6/7CW2ydTqE9/Ig65Fz6wj32g
xOhUNSung7K2gFbmuWtrgWEXXpd5hs0+zY1WteZmNbjiVr3sVR0jezl/7Cz4qN87Vz2pA7Jd82BQ
5HKU2KfL0boUNuxt3oon+7WhiTgnjTq/qNkSUE3QNm9P0ddRNKknEhOj26t0zTnz2XqGem2aEFGu
+Mi8z9MPb9O2BanZtjbsrtaM3NKwcc9Ry0vauF7yngJr9u59Ji3EpgARIJkaVR538ximRldB777k
gJPFQc3YGpq99aDMZRo3mWURAI1fBH1SCu+IPjwvMgJKZpFxYwWjsfjmTYkRCCrr9A1GvMttoy2q
J30Ib419wGRKNPhGDcahp2qJcJgw4onj1CtfPmuv+8/Kbuxk0hevro09lDftP4sfSaVhWmT3QiI9
Lpa7cak3LRKGUHa3Vr9A0xmXcPFLwsce4hejjfuvwu/gi/PziBQhPIvhCXOT/9BVsJXTQWJnhxlj
yRnvRjDRKORnnNq78UwGLuk8Vl95OL4eO/fVXFl7j5owHhhSQ5Wbj17qvRzzABcLPvi5Zn8yu6Iz
BHZP9QPsDFw01Ob+d8MKxFKHYl6mHSwfNM4DyScF9gIdCI2651c/1o3i2CnNPp5BBaOYwGA8nX5A
pP4jSuYIyOS4e2mIXGrXm/68d69RB4bwZdeGqlcMrQk5bwkVb/gMY88NJRr5D9krfC3PyHJWHi/u
DYilzw2EurWlN/fnkuikIPg4dvxJeewjlse52vgOih4By5LB6rDoVKrcRqQpMfOP7u0HN/89DAyI
rI3lBCo+QetBhkzz8xtDf5iWNkrXLsY2kVhbla8nvf2cYuTe+Gx2udykVje1u5AXrhOk3v6RNkO9
PIG8ZmRqVaTkuaFazdP76t7O+tFOJRdxsx3utsO12Q7JaEPrwX95OoYjFYxEbMQEa0Qm8G7NsLBJ
oeboUtsbg2g+sPeAN9DSwRt2b/UXR08Wwx7vygE9fGOhDeuDxLT+Y3PZrg6+eQOeCxB3G2WKQoHT
U87qaaiQv7x5V4s3bzNkMtO2w7w+Zj8cQbBDbnSpj8U04dfXa/JVEHZqnvh5NlQLdQjBI/j7JKtB
hvM594C50sxL5/QOFxafrCyy7SKAUiuZFT6zt176FKOqm7bP7uEvuYq6lRKkA58844T67GR4LLGT
2Wz/Ru5LynFAGcsid4Xvc2rtVPfNwEkgWTpCkz3+PEudwx8xGdQExAHo8Lhg53pi7CePxGzHYrmp
qDqHZKZQD9lV+aN8acloXC4oc2PZlC+dfkiV1XfVCICiSG/0HjpmqbFVYEcvTV04noJfMuw680u2
c25fVB3xd3m2+3HjeKZRveoUXvTVIjVMY38J6TAWiXQ45MDlkBHLYbepLZZMFmyl3rI0f4ofhsXO
G3JhmPb0T3BffhWQspiku5TFpABpz+wxYctPeHxkQN/+t/YRCnxUDk7ARDBIfRMQjsZl2ptqOKe5
dW6oITbXsmSAoD9X+Y1EU/mtsPod/b4LYXmQ2EeClhz9JhjV4+MVvfqVO39LKBs3gSO+JwlP+TOw
eCyavSjwSxUWf9dvAxPCJwPgp93xArWUcEowU/7LauZzuCXYqOlOdeDHTIUYCzZivqOFIj1aA8/H
VtYB89QvcVNpaKu93cx/Cy8q2vlIhFgZmHbqShkcxV6BXROvJrkbuIgyx5lOUI7dvzQwNmQqcZ5L
RvPwZtc5yFAh1mDXsYwhF7f/38Z0ylk1j8m2PaV2NTXw1L4tMCQauVLztBrVb8NdpEE/XN+HK4ry
eHgtdk/9a8lQ70Gl3r8W+htsrXrvbF4gV+pGsV1dNPNrNaergv3Rm95Qo3sPbjdPQ3c7SkzQbcTb
SfX14o5KctYtRT0Og4c9xbrmfTkFM6uZUvQCvIGMFcy1DxBldA3rsRxtiJid5cVQcDqmr/mBEkMF
FgdQUZCcvnoGUJDE1pDopymH7OL4vngLuQyRk8zrXaCQO189YaXAJ1qh+c0wQSXbN6NSW6Wn/HP1
Q7Li52Qq/kam4+mX52QGW7Iu1aqsqx6HZzfwABBWRBGTLI+9vOT50SswVkudpP7Zq81ZIqSLr9rd
ET+rBUYA48V74O04gK65Q2Pedxz/P38rNeMuJIki/UMtKcz/PJDrG2mArpEPwOoUahGn+6n+pfBk
RxWelEjPysTyhwdKUucTVVsgvgWH25noeTl1ZYR5m1KuJtSmhYMgJZqQ2EwHed47CrXtxF9mDnXi
0KX8dfoxTVNmmU/8M3d8x4Q4rwYHk6nOUI22UEgnyfPG/pOnEFHbXBKxWYHXq3Fb8B1qUpHbNSU2
fYRti9hV7AZq2KOflj1Zcnj7jF74hf/g7ZaFDxEitKPR7i+tpdqTwUaKrOobWYHR4/hk5UQCdg1H
0kJ6iFCOTa5hkS6R1iqV2yIt9pPaAs9qG3dXP6WOGUWLint5G65vw8WjeZ2J3dt+uBuSI8eizIsL
nRQ4iCBsWRsja3P4tNocVvZ71EAWBN2vuuxw2d7tjXc1Vfak3vmKPbRWlsu0INs1vE3v0ZUqd1Gb
vIz9JdUteOgJdNRw3It2jXeZLuO3KQCYhKDp49W4KxUGD/OVjsFVT37nSq1s7L+9reNnBqnbAVkh
m30SJ2MRYy49VpwspO2Zn5zTLE2x9W28B60b78gHyj5NhP3w4iPFubYykLnapAZROWlv7Nqin1rH
g7dg6T0/f5MiPmRRKEUhkLE0keCU+A836rU1IlcLQq9PYMPGYuDxb0Jx3r15BBzcV4Sm9NSLGiJD
cRHs92x+Bz3/vex81hXgmJSSBpengS6SZx2/Ab69uRNzNyRN96YDVL2CvbCKx9tpYC/c65N4cg87
AhaIZ1sdut2HILjo32kIUbtogIKtnqwkYVGOsVzo3gv6+A18mIv1mOSbu7edHknhil4yik8j9nr+
XYGQGkev1j2seFs2oet+cW4/jjctj4Rng0NAbTvMHAKu1eHxNkQUEn6mH8qeQIE0OvovE0E5YRU+
N3Yo36RByt/zwFiFT2W5+g/BfK5aCTxEPKQKQ0OkjnPX1xtINdQz1rusi6Vf9VnZ/7gOS9dhns1M
MoheXMvoZVqbOEp8dl91AmxC287vCNyBdIdfNHKMauaLG2q6GzVqI7WqrKMfB7e9NfNrTuf1p3K3
mOZ3niK7VYqniA8loC7so4cqdh2KkK72/DGJH0+2z36km3AnteTsuhpVq8OyuWARldewXCMO7B7D
9Mce90orI0vl873D/5F1Z8ttLMmyQL8IZpgKwyumwkxRFEmILzAK3MQ8z/j6s7JKe59z7Zpls7sl
kQQKmZERHh7uq/bs1K7+v2Sp6zbObuNH35QXHjE2Ofpl/a4PguDZXxLgwG0qBdZTRA7JV60SplfT
1jLb3JybDynxvPkgYYqDS3bo6QnRKjkDacXtRHggim4XaJHKI6QBzy5Z7lhTFsq5qFW4t05Tr7nW
kBUleVju5Vp5h2nZ+AqU6fgarv4l0oYJJcIwId7Z65UPFbgFgEhRODtgJAJGvWJk4qJ/yfc3+0Hp
WXF7Ic54YLJXKxXCLXq59HYTibH8TtWjl3aYNuFU0cue6KOBlp2JCMy7c3eM1joRNf2rpDwq34aS
YL06dyJS4GZb31Wexq/0Gl2YFu6kQSHTxyrK2kIAT+hv7j2cQxpTT0jS6yk80MUdSDXQscm9MqxU
f4QCHyLpR6ixDiP0nfSniDLO4aI0BpIJd24gM2PoPGguGH4ikdPuYilSO/oI1Et47Pj1ZqZ3pL2Y
3sCVj/W3ylbIgiChpjgUYh9yrdvl3+LXqVDRW5fGGkV0O3TU7yaP8zWqjmkdrhRXhEOPTPYZH/ay
wtUnI3DNofZAFXzmyoVACIW9WYKOZMC9/1BZgrPlAGp5p3mU/r1nmOAnCssTa5Vwei0XI2DAtnEI
rDJ4oBwAgXR5LYGH91PE3jm+BtVXOMQhXFTqALqUaOVUuUrX6N119wI0z8ESmM7VId2RAMbgBa9C
CJx+etrRrZW1r4hMKJwIWAQapLq3+OFD8glN6eXxOaM8DgOVwBDGE66gHiodI1cJl9Hjyz1tz6+S
CbtWaq2FC04uV7uLa088wJsq6f6W1r3ssx8dvVTkieZmng4hWvj3q5PmVQw2knpcM32fPfrktevx
4CK7yqS5vu8ymb7596fRabxEtGDa1QmpAhkPGt+4tZ/FD+ckU44xVyP2UsuAVfkXrFvezvLAOmYV
VirdUfxPqi1aE/5T2rcOE/mkWy773Evby+mp8FvTpKdyl33b5IfR8luigQeH6XTlBOkkPgYh6xx3
gU2i4EydK/9tjMQvYCD5tobCb9NzKG2BwouNg2aN42vrJokWVpn6c/vgk+nbTuFw49hBf7GrZFfF
Z9sV7OnHoVjZPHbsI1lu9KLvGikRHMmZEWU/aQB2Uy2QQ1WZenRQunsuaMp6parZ7beuYLaVpSKE
AQrt8UhCR/6/4+jp5gcKpscT9ECAOEyK2W4gYzo8ckCkP5DxtYd5V64vvx1hz8fukBdaMq5ku9vx
+2973j7Bdque4oyeb7AzD3qth4nvkkek3zV/O41EMJClZfN7s5Ky5+szTP0eV38ttEOGmim0eJSV
1vxP4Usvptooc+2+N4D9ZiAAI9b822f3eMKt0J8Lja980gPLfdl1mnaLOteejg7J8l1pNn/PMu/K
JqOr3L0SOGbhHsM4VgzSrUsWWmQKOV4mpk890X1nD9BF4S23Z337Vg2iNK4McaQVWr5eq+8SKPjI
RZxOYjawRk5Moi30AbLV94AvrGqN5WOAV7krd/LJQ3X8UPXEKBqiIaM4K0KaXCRbtrKnBWk+Hvv0
nm0iRgH/6uF6YuCETd/pBLkIb76exl1nlJJGcjGU3AQF2KZ9CQfFk76cSWiFeWKNIJMCEj+KuqPc
+mlJW3gVGNtmIi6lthgalIvLHem8O7z4bERYzw95VrvvnHT8gIpOgg2r1D53sdxT8SNVafZ5/S10
pHFDVSTC2YD0jKeURU2mcnUWhb5lKSJctlvopCR1HO7xP7enx0vKTtW402+xUnYq4H3zpAMVekFg
22RbS7u0ZikrAW6nEYmlmno2MKvVrqeuLMdpFWYtt4BsNIFrpCxXuV8AnQ/eKKyKvsJEE8xHyn3A
/AwafCKb7JwKlw6jhAe4szqEMRMvXWlt6SUqjNzJ2ivndeBFileOMTBJ9zMvk0kG+8L1POWQEPS5
N+W2HOq4e9v0vcrQL5BVTUs92C9yzY/VeVD4InFtc4M+bW59rLCzhVckduaEv9KdCrCwUz0fIKTn
sxt5KcUPW2XfbFyJQCd/qldQHC2M3Ch5yrwibMtXQTTddZVF92gyC47VRQGzzfi1G3uhGg7yx+et
mN3qX6/hfKfog0c3B1j9hev9EwfWZrQEJd4M3BeJ9G8pOgweo5CVBMXeDm4puu4hFFi2xXY1lfFP
33DNSn8cJ1iFKH4aeRmFv8q4jt5mtKB8l8QcB2qXe/OdKKmyCcn9m7pMM3SSpA6V7LOw4y/k+xas
S4kjlfTRCp0Ljsg+sCeXieDvWDgIp98wndWytSySVwmz6Wn0hND+9qgFPnrawl6a7ji08iKpSPqr
FXDJb5B8LeGN4r1eXFxct+9xFDTHD/Mgap2C3lP9511AlJO+s5+y/D5X311ubpLwxoFPXafDUhm6
WIlQqwGdW7vZdSeRTotOz1YbbkzQIq0tfA04KF8Ryn61UaZd/PDRu6ItBeVcrpG0zvffrkS14CNU
cGEkwa1sbFpAAoXDZAMqKeS4Y0QMIccNY9wnDdVpKRKaROsw46NgU+4C+j/2rjEx5PKqgleaqImc
Xi3Jy8T5vut8BiWtgPqCfC1RXylkm4NHvS1QsHkntRbUFmRr8EFSLxJ6oTKowhO4RjPTwZGuKjy8
c9mz3pRMRuosgYaLyp4fBpM8QMnXm9JYWYUsWwx69ukw1p6xRoZuTm36c16So7W2xG+n8Z5wjjnw
R4t77568XBir0Dkpn+PqOS7potT9tcKhyOYlmX8wAjHWYmnMvird0jeAZ0x4sjn7Kk8qSjqIM63v
bTKsoQy7JcMa/sJPnebDD579yAoR2c4yG7p+uQrHvLDGBPf0VGji8+tlZfnvt3qRutHNLIZxzTjI
NRcmQowu+Teml1bVMMBECfVp119+eh4qRbzxMhu/YzvVRoQQo21g7X/TR1yPh8fx8Dwe5nfD/HiY
44NpitVg2biWz4aZkfO/MyNLnK9RBV5dobBQA2aoTYp0Qk3563++Lc77GgTB9Fv56dwnNnf6XP28
HQ3T9xZMvlucQCWjX/TnzmsqgKVaVvpOtpxzYKZJfjiruly1SqbMVn91i7hAnSjK+r9EZes7ErW0
0PO1ZjW+erq3IPp1zf9dqbhdlubsaP5F2o7AXWrLMQMIJ4vA3a5a/8989T91u+xFWVqfJwJ3pO0I
3F2emZe/zmRDiYj0xvQQYfMMIfmgRzu7NPDALXq092U93zbbvsw0MHoKy8SuU9kyQGNLKVv0BS18
rf8oW8iuWFuBsmU+to3Js7i2rdTRb7at13evlUxvs+vn7/2Ut7Yp1VevU3bruvGIrYV22eTttk22
/DRtky2vFONSMS4W49MtXiyIK7X2Pd56LOG+crBwk/E8zrOB9YEkdch0zFeezgFNZl/wL0tyIM2Z
/tn2APAypYigODMriLuJqhdTIsBOljKd0isAGlMj4OFin4QHttnNvZRAJ4EnEErOl5AWxm+PF0nh
KWmzreYfLAeA0dfsL2nOutjCYGgs6iDwYzGO5oHBoj/w2ITxFr2tx5fW0WZSqTZpNtX+7Qbg3iwS
MY9qxeBnepe560WqdBgFn1zod92qIrUykv5f7j0dCdPiUlOqjq9m0K7PqS1DOvySdjFkcONXrNXi
R/55x2g71JbjV0lrKNCM99V649f5t9tQR1qxINNxS0THbop0zEu9m6sGNynfz08HswLUblDec/pq
GBpSnz2GVcqqb/Djs6Q44IKWcFm6vBYm4lTav31QyYvLL25XCMj+W1NfBnA6dEACEjfI2X88pnRw
Bl6UQkYZ2b9AQ+WnGs7/slS7Es6H1LTKq9Zg0ykaF/x5r9TFtjzDLcONUcuqcOm44EPFOfDfrMkm
4MoR4Luq4qyBNDSvG6VBY93b6SxW6lcePh0Txfmh7BjPjiv2bR/mcO/PuRe1gZTB8tzg4BbSQ+Wj
MpDPqWwb5kFkf2cyIHW9WFeL9AOImlLwtt8yJvWHGRU56r07Qtpx2aiTdR2iJ7YhKpu1LBh9pDCB
vGigbe8BjAbLItvIGtJbK59c8XJneRiuikJSmTNOcDw1KJDDXXRkNHsfLrZPm+3TkvMqiIhubCyx
ljm7tSV+kNcTfRj3q6tEscxD+NAu4Cc8dAraj3J7dAR0SbNGZkbHz0KxCyuB20rxbcT3Ib2xIHoC
szk90X0VSCtzGuvd+bDq9mq7k8bPtxGgDt6awWZgiQdEKxM14gnREWZND3N6mA/JPRLBCUN24PS6
rzni7QDJqHWNWrop0eT6/WgVcCpKvdzow9GSQODLSLDq2hihzYkA8yoXlhpNeST6ZDOBJmWux30u
1cbHUHFqqp7y/RvVWT+pAT+VsSuQJa25W+vownbrq+qSgkRqc+/euyhNBFhDUZAWwiF9uITyRSIo
E0pxbA9UwjL+WO2evQbdlsD9WnbRlMDJhorBIHIkrc5vr8MLkl0ozwEbRJnA3OIFEAFUWENQSkEQ
ibPzAMBJQRJIisvfSqGz8zfbH+yI5CiWpoMKTPbYwoUo89prjYoxwCM3ATX7uTMfxAdEqLWXEShb
ZCwpOhAgMOrCh7ZS1GeuyRJpKTRvcnQahqXeiYwh+TSDI2iJ8Psye5dehtT6vTebhhbWvtA9rFs3
mjv0YGheVRqZWbOcbxwrjem0tq/tOoNLsfG41jNfa/xi5rvnYElPzMhKjX84TFT7vqDXF77y3Jwe
NQMkqK1JszS0BpNV+GUuDVin5eUw6rRHyVT3DWXLZ3d08apZpsWaAVatVOQorqQkjTcYcEQJW5W6
Cnh/6FXMBOvRJixCXdvckkrzhseHikhmoT3QfDw9nnqicaAZShKrJAxaRxBQpZUd1y/rm/oi+BhF
HFArv4gUrKbdg8GMXU2lvAlsR+TDouHIQm37fsgFz575iVAbvjTZ/L+KK4gP894ylNvRL6PMqHbG
VPrlDKQVz3XTqLg4vHovmfwACkJ0bmIaWEbpO29ePRqmiQOd493EnRVhm+9bbh7P4LFszTq9rJaK
MA6AmtWjl7sZd8Go4I1IRw86RQhJ6zgfA71sQhVXhteV+kXhlQZ5O0uC6SsmamXZ9ejubY3yqfOB
65FAUlCbGQxFRXftXZLmkHOl3gGvIitAYh7GHLe90YgnoLvhSQ4lvgCv9Wwex+aDiEpbWgu7seDb
809f4CGne2ARcVQa+xDZOER/Y8CZendn5LUu3wJfdkmKoq4BJrTsTl1SdnVbG+8AvieY7b/VCpaq
OnGzQTAiLWOpFKyKdogkzC+DH80aZR1C6KySz5Kxq07hDRX4qSZzcj68Zj22W7mtz5RddMqHDtH2
/2Y0TfSzd6rE93UjVW4/5wYyzNxhUJkNsmQ5zxRWetNKr6jpe+muxp0K3OXU0dxFt/9VuNQ5z6yI
oK+M/NTXYjQd9KeSOdr6HLMIIzlTj/iaLBu+FnYNq3IOpjPWQq8y2zhHYR2TVR0H3xmL6cyZ5AbN
g24uqyET58weoslHwXjmEuGvxocojvYYSfH8n3lttWvsi7V11GiVr60j6RasyaidW9bDHHx9veeE
2d8aMioNyqXB5jJcXYbnaFhdPEWLp5xBjvNTpTicnp/yxeHh0UgU80tmryjmu5tZGi4ae4Zi5q+M
22zaD425YswqkXAY8ZbCcJrzWbTurOUWg2BmcW7lKC7vW9dzzXPq37/4kZ5qEW8U3WTZ6YRU2RY0
SpmIdIb4HrEnQUTvLHLdBW2Vc31Ogwb9u3vXV/qmWFvCi6idaBV9VzA/1erjAWcfBfjBbYQwhX8u
mpv+6lPVze3iu5wt2zpjKRjF/3oMNz2mi/7BfNGAXeFlYCp/McQ9rOm/NmnK5EsduiG1W+3UTq2K
H0TreswEmRVzKl47/3+83fvvIFiDma73LFxxI0yMCcngk6Y5JC6k5NIIhu1HP+b1Ku4Rjn3raAF+
Velr0wi0ookPthntlqHqsEZWY9fGu7t334g+jrk3oo037TtVKKgGjvNoT21fKg8IqnRQXULV92Ll
iQzZ4zlHdft5qrU0uQaTjitVsqCjX/3QSNIui6MPP/XIBRj2/kHpjEAnpVkA+uAMDHuhnVt8uZG+
z8XXiQCfe97da0Uw54ASgRRDIJjX9gg7+87VbyciiaeUDQJlD2SMO6Z++FrjpLr5pv3o3axYp4Bb
9PpmRKnNye4MEXs1/lCI90LejoAd4ONrzGjRk8rqgCJev0rUcWP1NBTyQfJtDiRxM8OWJX8R+8Ya
YdrForOhsUMltQoXTvyJ6ZuxjbHYxjC5YdsaPGNkL5p40zhqXt2K5hcFWr2nfuHj7paGUxB6rd12
ceYz6Ax/EhnKvJ2yJrUa1lnWvg8Wm9ZxkrkhwNc8iv2IxvXRyOyINF8ZB9orS1/fzCBuNYh1U7a0
8rlGnwyqZ1UeXLrlwfUUr2ETIHqCbOeGboCcoX57rhZ7LCeJ9nHhXeBqEuM4/jyOyuW6j9A6t96B
1lQ0u7lnOQZptl1zXj9Vf3grzK7J53teeYfMAQnlbp4kpsk/igs1HMBrdfDuzG0n0345iM1dkUyk
7aPq/k80IH0XDaaVOHPon8h26FBcGr4pyCtlqk0/fF2tvd+3z+XmY3gq28R1TwqL7qvUlymQdcS5
mrWm+ERwvEQw8HT7U/3k9TtNDD9m34tM34890LJNVKOnxGZrl25ROCkPEEnq2wl1PREiPiLMsLnx
OZCH2hdqNTYcG44iUbP4KxWDCn6rmuqJDJ+Pr/pKUw+N0gcjbDhQj2x4y7O33LNNWng26QTOBIjp
u+pJteyzFd2XLKULIbR2276Rx83rpZBbXdcrhOi44bQz+fZJCMjEO2nHjhsm6xCwrskL04PVBp3q
zD/H3/tpY9qPWZlnF7Xc1Dh07SHaAbERDn758qDdYTrCZBKmJl7AoinU5L82bRLLwTDD2iaeGWwz
lis+pqd7m6z873O5vy/3p6xoc1zhjwstqv5qjHDVi6QapByIiBiSLjRIwaZPaofMjxR/CYv04APL
/Wcl21rMwsoiGOCCSodfxCNeK7vmzMl9jdY9aoNOgNx09dc86ppK+E2uSWwpHPub6WBNkGcf/Jyr
22ERMnYgWxwVW2Xl8zo29s75kltOEGSuRqhQ/cyxv5xJnp42b1FcUhpRUDi0eJ3u3kjLbt5yp58F
HNXEwKmKSg9qxT5W/plHX9WaBYLlRBYmG1MR42Y10YwuGxZI0BffZfA8P7p9Z90JmS6FNjrA9wzp
/aDOTaEtk2eZ1D2eu4Vs+4xyk4sjvIN8bfoj971RNM5IXDaMhCjeb431JqzNvHEkpTlv5Ir11e/z
sABNyqkWgBZI+USq4uy8nX8tNOZGvz6fQEsl8mk66ScCDc3DHJexWao0DgXuTY3L1/nn4lqrfNIy
1xydBSBb41nljxyj1ISu60r7q1DBiSPNlJesjIOOYjtIjbZiG0aFWcZQ3alHNExgv1oACE4LrrjA
EEiOILhs/X8dhVARhfHTqKRxM/IbDiPwvVSRtIKv5/EPlQsO0GOiiWerTODcUi3KDTf2aFhgKMCP
9g0Kfmir4pWi0jupGtbnjHuWIo+ywQiGCUfb9UG4qGcpkzyddTL6YNYJmACNrJh9KBhgJ6y3r28f
pK+4csTrz4iOtwopKEFpcOgfeGvRi4cDXLfeSoPzog1P1j5Mi20QPaaVYqtcHUzfgmaE0NSDjygJ
/4/CFS7gIbFunJMNNapAfSN5yfllt0jeKq/fV58eW0eIAWC1WpN4DuCw4A30HWue+V+aKdA1gwuV
gK6LiBAqg8569jswVDfNG8+zDSu2sD4qLqb4QgWlvv2jPDJKOJvWs/f+ptI/c2Aq0eRN597+zjQn
c29G39KhN2PNF4ZX40Y698apAxa2qIPGAhNzH1TSUrNOM8maXOX+LEZKJXU2YwkcjECD5yfOaoYW
3CbAUpxWVTx6K8ikqNEYfqEFnLZCl9/LhAW0Typks2J0fTeGhjrbdVAxe5wGp98oUuksMtDMdxmz
/lBY8WzdJkIaoRS5DTUT0nIFTDXHiJqoo0EZJnQ79GGUGRo7Uf4ayE/4TSmjPUAozQvZmdA/NTgb
49ReAXmVlrlxJFJceU8xd+4cUUzzQRvB712NcKX0LfIJn0MbLvQtiDc4B01MP+xJC2tqd35+fGFw
j/+BlG1GGHHetB6mo4cqlTb71waL/JLAXa/Cdf9qHNOxUa5Vp2+FX2nzSYsOT5j88N4JUZR2jYmf
wxyWd+ztai1ajz2HO94joSKDUGia5xL9GBW5zp1S3VelkTNvHwN27GN9nFIz+lru3gtf+L/pJBvW
cb4NSTSjh+zPkdGWjkqv0MHQW3LnuDNt1FLbr3o89LrMqS1D5x8kUU646GTMQG1H+QURzrtCCSwF
OsK0GOBDE8aRsb0m2+AQOI+eieV1nSaF+49SGKa6TLKVYTJqAtnQ4h45gxDENXjJ1ET8hr/i5RAt
1mvB3PU5mhM6V4YQFm8dJnO4voQmGjnxJKYEVkOs4+0NiGCJ6BerGMjFcb8M/V/jXmmJik+g8Dsz
pqjBLTB1YU2mToykoMZDQ6IEmCwG9kGKm+gQwE3UtCheFjAyW+8hKWiBATcRz3T3xDDI/h1iA7dB
D2QiRxg8b5d3I6IyQK7+/ef0DzmulBWIGGjLpxvGfrcEZxvGggmJnTCjkg8SMzHwLnRnz5uedyFi
el0jleWezKN2nBeuhf2G+wrGUnQL8Kgeet+oQtDCtHtUjHf5ko+qgYAXqGOT0wTceJGnZeP8s5m5
hELhoUEFwVditao8tPdEW3EY04yUO/h2X1eG6zet+qHHFnqXgnmYNiLKllBwYUbodYiJ8ucOskL6
3cp3Hwm0SYdUHvp36mU1ulW7gIFCOYgiHda/l99JY29J29WOcsubvqPg15pdgzKHRQfcImFxSrQ4
SFhcCDBM21n90iluZuCQw0kIJ84JRZrrdeASZkMK1o8/M4/exshEAOfDekbMsluL+xYUXv/SLZl9
9gXjJf+c/XCmF4lmk7OwjHoh+pvOF7ATTiSiFKaMGVr4W+i+B6SwMoDvQlHwDIzZVQYizgNo64ej
cbenb/4LkOLDmXWItZHB2gTgCq8fWzQIKZ1bBWy4m5nnFr4DQ16RYDdy5GkQfWMVHJqbkZvdcrPn
nrzANFzaPuINSPE08eL8Fn1AcI3LNxl4/Ds2kg744lLCxu1j1PCETYlQOavGxMIImsdk07TTToly
2vbTdoVkH4hNgvZCj/CFIDxlgNusSxngvO18kwa43YM0AFGAecuX3R1i2V3cuzPg561bvnVv0+5l
2j1NuxWmkpfO6dKJNnW2kISDClO1RJO/4Rl2tmqiD88a5xNpAW4YzfupOZ41T9BA2BUF/EJY52Oj
cAs2iYXPXHNInJQL+7TAC/34RXp5j8RSaMzujZz8SlGxSoxes42slWncM0qjoLAwzpuXICXjC42F
TKUZNBYWQWYhlRWgknCtone1jlXBMd4s4221tVgaxScYMa9gQwSv3FXSlNpv2xbVECyebXvJ5NC8
VRQ/TO3fYpprt0yt8tNoeboqJmSLjXPQ7LkbBy90ThlxrB59GdMwuJwF2evrkEKke59vJxbpeQbZ
V+wbHfHol1EnnRmkBZeP5g/dNZmITbKpDtyxKDPGqZCVGmeXwV/YDxvfDUXla/qtK6BDVDbD1jXd
qAl1MUUj1vzXTNBPOZLpvIewKUcKO/vQKfwyfrXKxPpE1zpokof4puyRKUif0F4WzQwppV3TSQvy
BDtW7m95bxO3KEFhUwh2+u7GdC1wbEzaY0aIkB4/7GQ3ps1c+hD5bVwnx3SqExKyRiDki7fo/WGQ
IEvl9oZ2uhuU8DAJD+PGO0xJephzXhPV1d44++popcr/6+sk03pGd1q/j2dP0o7iOogZXpY3FPoq
HUKPPv9zfjHTG4ZR5n802qQEizLyQK3QkfeWyDzOgx7LakRDp+AT8FlEvyIew4kI4v1nofCjkCmF
HNnw16JhUQfgqDTUlyvT1WHCSSc8K+E2UUdYDURVajJbN7aT95lgBAeNBdIxQ+/U1YuVqj2HVuCe
CyQEOSgDv0cYNJGkz8IIBlLG9VlTLqd/KKmkVZsMrGnQXbuCFPR2Hf9ldCwqsYR1FAZ3JkhNlYEb
Mx+Tm1t0zcOsm1aa759nOsaKDu3k2rUTvV0gR2yFlSbZ+uEQ3IOXzM1gKdhVoe6tV2/1c56MXr2i
6/tuguaPxi8jUi6kvEit1ItU25c/CUnzKfmjfVDjCU3ffXONvbKsr5zbbWe/7Wy3neXSAHNtdoPC
dYkyZab/ZH5jD0yDJ7XOL+UPmSx9pVTEoVrG+4X2NWlrRLmWNSWwRXCEiNLWfTacQhgWjWzudXmq
aRxEVAFPP5hEsIqwC/Lr8GmWhqtbSHVtmLVB8t/0zMHqu6j+VRreiCQw09k2elQceEqQO1++335r
NmzZJtKcDWK/vlcGLC8sZZuEegtfhH4vgLnfX7JMDyHoD7uiKrSbGmRwiujNK0Tc5q3azG8oqjLW
5rIqY2FeVm3e6WjeBvunOQz6KXP7LTxF12aJEFS+WeX/vggiLtTEfD3tgqDYI09gMkiJXfJBR4yU
zfwpKwQTTWbGuvsbiIOUza2RN0W2QDnqZ9kHH3p5PQQglPZIbXx64hU+a52Lw31xeF0MV3CZy0A3
yHFuQ3mtTYTmHBy2pluim3rI7fylfZxy1ENZUz1hbTWsjBmzP7cthZPa5s+JRDTYdtE4jP/XrHX1
/pg9Ld6hoNuofiMYysy+lRtWrvEZLLNt8kXaJVDHyWVW+ye7GB4ijpMD0MS63D9xvsv1OEjMKEaR
OCsb3Asgx3LR9L1wDm4L1U/64AUYcLFFThvqCXZYo87gvz/fgIupPyg7WPgv8Pes7d6BYFkXhgnI
laZsMM/c/t5UM9IB1I1V/cMmtLZKvZ3WlnmBU3+c2ALpkVFez+mjPp9Co3BV4zSzlwOpMkdcEqz5
RUHUWudJnwQ38CWLzWq8yzQzb6TKeTVsyjWuOtVPX4Bf0aqZS8zqmD1A5Tgg7xXMz8zGGTfvmukb
yLweYPPV02upr5XsLEnV58F55yS5WT+tRxcJNhAW6QDShUKeuIWeJ3QNagsk26fqJ/wPKnMh8tnI
vpzlGVLBcszjFjQaDQ7afNCyqDbB3oK/DvYjwG3qH3WdAG1ZMB/QBHEm7BIDX3/AVShIf3bt0q/z
7+zXT0iRlfnclt9O7TkTGJedN9rJqrCuwmy8FSCP5iNamWmA6hdKauRCEJHfDV6DEeXRWMvBUA0S
eaPhTjq7DkoDO/vL8+S4GxRfoKIAXXBoMIYD9B0qL5lXf1hNDIWPo+3ig4EnI8DUC3CaNxr2Kzs5
oeJh2+JUJusSMAK4SRMuRDsxgzuWb3BNK0Btgmg69cRvJhFl7LwEzWESkcGmItBssoPZQ7Ly+dq1
nw+jEo3TLaw1YObW+AQCT/MNQISxj1JweGNqVS31MoYtyr0lg6YfML2Dd3kJoO/iu1D94dnzUMlD
WjQnQV7F1vtxclenGcK31rFVLHegVpGZI2XgmkF3Y/WuCbFdiBShFbEoZ2gYG0MhItri3Q2RK+Ul
8Br5wX+1WAkWrNdKf7cezGfdW3uxHowXDYXutj6/dsqbzvjSqVw690z7mmlfpN4X1XE72rQLm/Zy
Gnows32cIV5D2bf8q/S1PzUWfzQ/rr+3uJbbRqZaJ5v/etSyNW1eX5L4YgMeTvL+0jxemmXQwra1
OgUI05H++c8McyfTyWc6uXXnkW/nz8HH8kByEqNibaTx7Ya1q4YJzs2Fj0hIP4GNEj8WliA3Gey1
N57313m+qnUSmRDGzY9LVxvjQg/94zwB/h8kEmYzlEqGKbT50Ez09iBdoJlxsJy3Lt+n7uy78AHT
LCACOz2TzeHPTZW5aGtpePSb72ur5uf6dKC8nj+4N4ucSJxro110f7pXu4dIsETRrHuRZ3X86jv5
SdXiqPzhHHktEMzd93Wy7pcHdqsGk27MebR9cH7/wXf5+xGzT4Qvc+XUsSjiSl8duxYDQ7ESFlut
5z2VLKU6oSsg1ic5xvuu8qtCV+oWr9iFHnpC8VmYpFVG/oqCva1RbUyLjcs9rNQRIaDeyQ4ExNfI
Fgz98PxX/us/6DmYEf+Tect9pL6QSwOOs9Aj8QadOjvyZDuCEHZEeXHbjT6HLgyXebZwN49/8e5E
Ksk6Pso51u6c9VN3SzxGAEKAbs39T9XVKlh0V8FI47DopAmPSyRxnJeW3yNEhz5SiGChK+P3pCb2
HOzGWJewdBGpJJL5MDz2BzHQLtctfp78sFV16yCRat1yIQwfz7EwvHdmTTOXCsGOd/Oos0bM+tQ6
ebMMgsn2++DcquHZOBcCxMvl7XoONgnXdZ0YMwy32D8mDhZjvIZiN1p3j2PuCe1qLjhYzEwPzzrr
Umd+6OYe3ZykSUvV/HfvOiZj2bCUM9dj40SvOBQ1t2Mt+yvfv8rzx/GcvuFwfKmNJWea9mq6Y2dv
AmvZuSw7xWrMljn4ul0Sl8bHql1ix2iqqr6q9DJebbFb5QR28i/btzWvxHYpaud3nWWpMz2QAeje
CoSPBKP6UmmkWzwYlwbHyzAXDWfdH3btsvKpr7OjG7wk5YTSXAPUC/3zRT937K+mA8quxfnrxoCP
4ShDfY5GbW/yeE4oFlGq/pBu00ws/76y+yrErDtK+vSiYZz/SvsS7vrsV342tC9WRJFoIMBJnhya
x/NZNbCZt7Kk/Lb9aNzb53rbxBU8db2tnDslDmKIDpn47EoBTy9fQ7qwGuxOtdmlJc6MN/3Kpi9j
ODo42W3d+UktoTNUMcbtK6sK7TU1wJgrXvtOiovpD+HLckv+sCjXyq8LLYPmtmJSrjeb9Spr2E6n
tOpUx7VW5EOTzEvFakX9KkM/BRhvvDvG10e8nLdzu/YsCqu67ZS3ndtO1VrbRCYbu9dt/ThoFWft
hc7cP5157ddmZ2i7vdi1i9f2pSiz6tyv7S21vG1nVWzPp53ZtsMhuLrplAsM1GuzVkVQXJhx1Ohm
FNkq5lq3SitzblVZS2xb220rktGVm0dup5ewrgtoak2oED6YjxQT/9Pz3LVRK6ypgQZr7NzHjRgG
rpCwM8nd28eJkHXW1TVHDJfDBwLvOHuguLfMh4P9Q1MvR7cD3RHYC5IwdIWGdw2mTFyD7+JEiNfF
Fz1cvTJNrx9+tpvNCmEZa+0ceszSruKTRrr/l3+KL7C4OPQajxDGUXqXp9FRgKwm64DvdQjLDX5J
rvK7qYza+CUz0MbZ5egSx7zPD0uHpc3+/LZsZx7t7bG9yLaPx/Y1WYdsO3s0t1G7wYprN+bQDtKD
JxLBqTZ9y92weWQYde5y3tkNL5+7fzmzKW12Lqcf3j6hEylAcakQBk7WZ6l1wES6xNVSy8qZQtq0
7oWmdTIctW8dx639uHV6xPlSnC3F912b994yqDiubs527fAIlnwZSpj2iLF9JsGl+ulWj5a9TL63
nvajfO+y6x9c5Et0vV/i6J5wVdS7RcFj9wT3aWim6evzHDoba3/Zc/x4uYzfg8/9uVV64WeweTo0
3+fPZ/5+t7qHs4eataa71u0hCbjMWfq1TvPWYU6anllgPTMcy7XLzZKGLB29Mu+h5iXXvLhT9AQW
NlizLPGmnlZs5CAwMHIJAc+7RWOtt81TI1vvSHXvZyK6NVdO/ldKWuCyI6lNtxGDt/2ICdCrvE+g
L7/uJ+VA17C3JMLjsr4nua02TsJSt6fuDV5ISvMUMXGb7884K1ODOnVNULvP7vZ0kMpejwdFjc5i
M2eYTepEVY3l7KW2RTPPhXtgm9fcuxoVHA9X4+FhPDyNh7fxcE3bYzccmwnih6Pgj5rljEGI5m4o
150jDSWdVPyLtJN62tW5mEle0/xVJv5/81cprN2rIYxpoTtvA2er9NbbxUf3UunuV71roZebBo7M
utovXYnlDUrLYXE5PEbDsu7gefjI1raDxdOUVEXUWHPIWXIlbpySdRirskwwhrV5NDbjhmTrZ25L
g7Mx/SevcUHy/tiblbrLm9n1rmRcAJVkHRz/cmvxnlZjy/qu5yOz5G/X37vzW/GXd5m+xdvPx3A7
kQGIEGvz/t870NOzSJu9xfcbufN4x2IAszoX1g1fD/mlNx9sCn8pO0VB5vIr+xubZTeuI7Tcf7st
3BPCMa+8S62GxpPftDgAYvJoUj9+2iEeLlqLh2t5smKN4gAB4tIWy6+0PDf1kg7A4j3daGrK2TtL
QhG8euLbwXQ8sHtmCgA32/OBPcYh0G1W24lyQ/WFH4DDsB8J9f6SL16owUwOIDLfO3raCiiJYJm2
Jb2FuoAYohYly7lbtCPPKD7JNkvEsWsM/Bg0MTd12IhTtXdtb09+pjq1sl+Ma2VozA33QIR5XFv8
ObtyCrVVr/jLIw7uJxLIn9X1j/KrTH07YieIwCD/8ZWpris5TxSyxBy8ky13KpImY1HjkOAg/icJ
zkmj07yFnioZeLNh1fixlEjXH98F2vi5uKwrXY0X+fhqQoA5DP5+bXrRHYiXl7BSM7G1bl+pZS3o
cp+aWeXwa/SRfSpkRei2zZIxuljzSXk71/PzpufjynZm56/j79SWt9Qfo9vGmXkbuQCPY9rHqfGg
+QsWlJnyuFExJBYIGdJ2xduGlALMrxjSt/NI0HKsZW83jAJEpyk1tmt4PraDa4pYa6Pydf/tVpMC
HBb1I8I+o03C0ImLeeazWpRtqSvi2aJ9LLWZGzJLvB67h5wfmS38zL9IN0/8tls8vNA3lMTF+4/9
KBzYD8CcbozdAEVLEAEf7Qwl+sN1Jsl3fg/f0fnzdIecxK6afCXWQ3CtTRzqzIcPRDbKb02omaIi
Y+ee/9clMZeLfxc11RQA26fqczG5vio4P/QKfLyFL7BDyicq6FGzdp0oTjDRMNLEu813amcJmCgk
wATwYbtqRYS7Vq3rvcXMEukBXaHMEax/UeXwKgaXrrlV1famXBCAHu14P7GVWIwJUdsJsg0yz2Pd
uz1XUAeNAyvuJXlJCV00RfpWeH7El64nUkwAEy15Pr4IX0Trrj3eudUP5qBRoiFfJCNvzk0f//na
AqPwrNdhRQSCPAXq1JnGzYtgXJptaup6HqOIW/N763JQJ2h9BzcDTw8Fw88AtuQXfWBLIHAY8IF1
YmqXG9EzHwE/5KEJ+n0oN07fUoBbneNoSbMlKcnUwyXuMTpkgbNnP1UHHNJK1xf1vw9OYvVd9QdS
Wiwy9RtOib/xjpDElBMz3pD4J2gn7OxY+nTEap9oWSWnY6jNSksGSoLYaeq46/PkqqfKf+hc0hoM
N4wPuCx2mLWiooqx6oV7HXInhK2+bcEBGE/Mt/me4qQMls92Igl24m/ApvK3IR8sDFOAn/t+rc+x
eoFWlnzTTVfq74+wuYpQKOR5ZlcTz8hldj4bwotPhrFycaX2uGOrhq/+hcBV/jiOPHe52Riu4w5K
9jPoIDtZvXmkOdO4D64P3cqKeEht83YW6gGATGpiL++wbvwPW3fWnLbWrQv4F1FFI7pbQKIz2I4T
N7mhspwYECD69tefZ4qstc+u2lXz85eVOA4gac4x3vE2cBHHZG39WLo9zjePq81jaTKuUkgVx8vt
eDodp/ORXDyYABA8j25tAB0MrKYdh7sC0aph2vF6USB+TieowI22TIvpdiTjQswikn2sbbuWA6En
g/Tc0bTNa/rqPEcN2qGrI95WA9gGWNOxo+mc83Ullcp1UpLdrdoykexuUUidSNY4YTyo9zRQt2LI
9dQ/GTR5ozeRE6wkuTbt+tN9yMoTLSEmj/v5du+uDe7nq1tiu26oJfvbSYtn5YxOOyQY8hPnDYBK
PXsr/TwqXD8Pg/OT/mFz7W1NcOuK/zaDg/nPrphYR47UQOGsNp0KWWOj8g3iVpn31b/4empCJ4kp
yPusNCh4Kq/alhcFjxD4+a5ve6g8a371Y5pdy57pOdMuopg135xR+mc7671fU1rv4jXOXvlljzO9
bM0ffN/8AZS3/wQLHj9nDM78/r45eoKkyKJN1VMD18hdcoOurD5CY/7DnqAiuy+l+L0a1+W7rr/1
UAvES5ZWefQht/y5EXTLxb/VPibJ/uMTXHEq95qUneduA6Xjc/kmBbGZdyG4bYIQ67CiQ6v8BMeQ
CYzXN5FbtW8vGvGcCmyl3ykIZuYLbQTgL6Rxg1PzQcdXU3hirmAr/wtAY8ZdaWUPkOjix/ncxmSz
DhizaedcbWdv1fFaO7gbNjPh3f3FpLc99hY1DFc+omwslm2ZzoEo6PPAB9UI1aAj8Z4OFP0o0PfA
QBixBSBGmKZ1ONghOzw6i7fvyy+fff2nG9zn17g/YlhMIVknOZu44wbCZMNWyjBhTu4SBzjj+Ov8
qT50vqgPmz/XyArv+px7h3N+T4ujc/kPZivMSjn7po06f/rhvt9q/tyyk/ZSlMF4YSSpc/ubc9TO
ZhtM6R1L3SL5U6OLugPd82SGDVntvN6FRJbqc6hakHt3vfAACiYFdeuBkCHKDzf9Txud9SH7kgyq
+dvByojdRlBxu7Tl5LE8h7a8TexUcRM1tn2fk8p9uuvZdZZEQginmCiLpLGA+mHeh1dh1xcojMyn
lWyuujo3MezZonc0d/GQDt5URGDmSbz8wi3WgkLv7FtPU0LurOO+U4ze2HCKfPcHgiG5qfyoclKg
rwcQJ92/QGTWcTs1m20ZnhGG6nvhdf1+gPnEDT0ZYIMmy6mJIwQcZClMPWvhgnkQDQ4IZW4jdO/T
eizAfbV+3K4fwccB91fH2zAZtaKUYDo2STDUI32S6o5PU8Zr1cx8HvapqzOAJllopvO1dQO/2Eq6
/tjfW6HOXMe35rgknXb9uJo8Hm6Pl9vjuhwwqMO2vVsO5pLdm/3pKkm/CVWpLAdl29IK8NL65Ver
6bB8HERH8bFqkSKiAOvAvmhmm7cjYScLLRNYiC/WDZktmTZmmZRtjoWYlBTgdXjd2gSzbol0d9pt
0r5Nuw1wvhIwXzIO6vuQopNOEy2pmEz0MtVJZ/07vbUuv1BcfkG7/cFdQ6oXlujaoGvdtWvJ6sMs
8T5OLJ/CLNFE8UBQumyHZCCNmQ+o8fjwZPfCGq7/bNqZ+B4pt3hV5evCv4bzFSUGjxn+jPlyOuJk
O7qrKHqrUIrt8sYf+1PXf5+0bB+cE/j64a8Iryk5Dl8/gciA9spPZfUtFD3KHR10qET/nRtccX/w
2vN61KbscUH9brzAqlUmgHkaMN4NONg/1WaqyiMSUPqwIUcM93VTDZKjyndg2Sgo4olGRo1d8+6L
Go2aN92Hs4qa10HVuCYu9fTJVSg6aSU3VpNITeHIqSZEwVJ/x9M9Lal9fjBbDa55QmthERJaF0xX
SiGhNat0m+vudE5nk9y2yYUCgl1s5/ySorlcgCo4dO0tZQAvDi77tXa5IIAEMwJlpVPcdK6bjo3N
mLqzCFd1H7XXy4foOqxshs3KYH0arCeyZOMmCmyLHqunF4DqFc/dqPPnIKb0qXUQOhOmB73ToTUt
J5uTs4muLFmekiuo/9Y5/GPEuGpfUGSd14X4agrmBsSABLtXw6o5zeUa3+LLIeYbdTvENYrLfJ0b
nWujM6t0oktnWXE+dI5Z5zLvnLNO2YsqtievUVy8tTb1QJ2tXXqXTb9Q7W/ng+qWh8ewLBKA4uU4
bGweog20V0bfw2U1Wi06qaFNayVkZBrwtnTdn0WsbPvNSq9W6JXFpPnFSbCt3D2/35NoX6mbaZR8
mYZhyHzaW1+6E6zJedCk6I5qNdDhR2k3PM+HxfPgeuxvVv0lj95Nq1VvDotPCO2lb8ZgUf9UHRSf
AKWlb8vjpHVYX7wDwFgPrGlABjKpM5nah15GL6uRhYm7B2Hvsrpa0W9gffS75ip8D5gEPzRNUhZa
SWEnOvsS1nfxbwull9ZC5V1mNRo2yN/YctherV24o+/zjMiWdGxbZ9Yn10RsQiBba6QN5GIzjuza
K7Ic41AWxofll+Jj/hTd+wY1gmGGtXhQG8MD8ZFyuB5Wb78v4fVfZcCHQp9cwnT0XgaHGoyBpxlr
V4ukb7VbrZqhhi3ka1YOXeuy3M3KzFba9VH2tSw9O+WMxny9TJ6un4rZ3ddu/VQzfnEg6ybsr9Gu
FxBBDL2BXYZpUaX95jwDDlJoRJ/HTv3Zw6nE1GecTORuRD2tE8c4IuXZKJ2NSo32ssa7oR3gowrR
2you8x00PoJprscFP4WDIieKy8vla0P/JWeDvy4tm3N/gC0eHQa7bXtBTMCRUd+HXrge729j/xQq
0a+sGLqM6npcbYbfjW9tqKXWwg9ebp60ArPlQNpZ7YDb0V6OG3orTEWfLn+2SPBAe8YtU4pkvlIq
wHnbQzxbd9enEAy+yxv5Uy2JWAtIRCRYEmC54pCWzEAlQ4O19cfhG4m/1ZwHlT+JvzV1yk/D1yMT
WxRQC3Mn30Amb9nAECMgl7UuiPII6r70KtN+acr6QKTzy4LMd9Y7zHoTJs7nELZzOvfK697u3Nuc
ySr/kqdmQO61kJOWCTBedTo874e3y2BbG0TrQTodzKaISv3Jql+dhEzJknClArQ0uDureYrja3f5
To5GXEumryHbcfdOpm9nt/wLaSbSTrA/wZUi0qeC9vVOlcHoRTfiSVN92YF20EcgEMEBHqcI5ZCL
ecNc/BqTNZZLA6woMgQ9/SjdPkfd/VdOYkTjJn6l7MMgjRSCTChWkpRGG02LNPdf+1Vn8ixd4blM
RtXu7f+pimdF+ttSXzn7k2MjuYHJSsmpJMdMUcn1v4VkvSoJ6Y3xRyr9xRviCdcla1dtYxWJb5JN
eXvxFp/lfuL/WefnSEn5Gb7kRGV2orrFnGmICq14vVPwaWD09sFkBavudouLh7iexYWv0qtR1PHQ
Ox96BcnBlW5dFPBMWKO8umSxSOaXZHohq+xmGM3Pp5s8DeF6ApycHpfmw/Iy2izHksP2IW7osX6U
soVswhmDj3h3Lbtn0V3tuvN8TQyMYZGNh3rUuWc3naLxZP54Ssflw3heHW1SjklOoMF1HaJKEbVX
0w+fhaiPeSm2OGuX92OpOel4kTN85vu2PB1ZXPNKyOI6k71uXzgG/xbci/k1w5hpYsJ3xRVxkzju
24hEEn22eTzaIupjJ5ZOISFtm/XXWV+k7qISInWbhW690E1t6rfWYT7270otKY8vH3c+HhrY7feE
R/E6wYq3Nvh2x7h5jGmRscT3zUARL+RZm+6/GS+ZL7R0PGvWX3h6q68DFQHY++U07aCc3m2hxb7c
WabBKInPtSYviodopkTgyHjE9kSpIRvUD1j0UlyGecgDqL80glkfxTeG8LCGGuhSfWKBXWQdsPAy
JsEQO2w4vNPRBbL3bh7sjI+btheGW2d5HlBb/aM078GjKXjoBIepIDTvv3JJZGt3zB3aNtcxZh7f
LsLYczY+sw7EO0S1fMc8pITAVCODWKWq1Pb+i2ajmIsdSp9e+0wx2tkx/sm9aIl3EYYbOHBjqQda
VxiBPolLAqtQHORP/84MAbEebKLY7qFjL15rLHNeF+XvZVZV/zq4ev4Knl6mAnez2JJ69BBCxWtX
YXExScWsGtNT7F9JkShS7eK5HThXZsECFtflgl7sYI+n6OUDcbdsviWo0KQq+M2r+t9sB/zm+S+O
QRwNRa/K31jfHvc3RpWPhCb2D+4/eNfcf5Djo+Ov+35R0MDfLQYZDZ2/bCZnsSClQf2RvIR51oUE
hhXEft5H52tiqOaRx3ci77yCRxYz+kMP7YV06Ozz8EEsYe1hKVog/2iNcwvm3+HzlJDe4Pxsw2ux
ELStUu6V6D3wAEBnL2vIchsgHkCMauZj1j9kKCLYV4XYYlXdhAzl9g8X73Dz5O1l5Y5syZrerbuh
x0GAscEHfVDUJdE+JGjnthpv3/LeGz/cYQsaTRhE5xpo1aiqK3eQep00aPURrPswL1Msis7v5UiS
YQhclGqfZy7eWd7HSggqvArq/k3hgkPLqkW4m6+IsxO9BZONAqHCg+dTtpBHlNydQUu0f3JA3I+J
y2G0p8QhqTjWX2o/rjnlFE12kRR4u0zfSOLvOgjfI/LG04El22A9smwsW8/ReN8T7LVHZrNyKqBN
Ocp3ZPtyoObuAifXdozXGSKR6UdyfRQDcouFYvbE2yWr94uICPwlQtyPxbPKwsmnGKecmPz00KDL
C6fn2RqRC2dDN7On6/5AIsNjvd4to0T8gg9Kf4Nv+S/QTvFmY3Jd1dd/X23b1d1fqyQBKXe3pLp8
Tv1i++QhfOIcHhy/VlJraoEojm/roq2/KMGIOaL9NzqScFcmxWdX1XZALnb0bXnQPX2WvcjR6CKj
lNuLpmNGiEa4CBZ5FK+9yctpVIPj1T10YLEeOhSxWwOvfxayh87Ejw4BshYhLMPm92pfegXrBlIZ
7g1otNwbLEe5D/fydNFurBiVBDcVgRhClKq5bGC2eU4Al8FogW/O7vNu5O4J6tjN3GHIxNN7BMF6
8cIcjYDFAX+5jsNHfhtRvDVfnOR8sFl5srTgvOyR33xKuCoHBR1jkApRNFqW1hDtKChYDtwwS04x
Uvhwce6bFCNkYT+zQ3DwDA82v5IbhDpYQVXToCzhP25D8ojReFk0Xqt9Mro8oga5TVQvloObEwP+
r20w6Fxsad6c5942yCkI8JU0pdB2ao3WadafVPsNEX23waoxWByH0+OwvnnYTh+aDU67D0JmHcPH
1Wi7Gi3Po9mik3XnMhSnUq36wk6pKtZRf4WQl5mhhVU5t4rV3mXWn9bgQoPLbXAzcsZVwC8sdHg4
3QN9r9vg4cQwdNPOCQL7T6ycwg+AF9AFjLV/b/6MV+chJey13q/qF8QjggZfdjFqVuHndCfoMB+A
fk5EZLWMf0zQYES7uPTcqj2hl5UY6v9LL9NOYZghLdG9p/8gjprzmVaaKVtAZnFyhmUWnJm6+E5E
iGyJVOfurx+fm/izcUyTT+12q1l/eWCGILAz6vpaFIQpeH4TerZ5KbRteHMVo6RuEMESv84DUTZd
hznjyVZT7lVXUlZCK7at9a5Cv659sRWDlUbp2P535m52pffAtqh9r0jdy9ftm8Fk8ffm2oGHqslU
cXj9qXGfoWPzFyyLSpoJFHFwPjGDQO4/zaECUgsW/JpV343NkFWBDT5YYLD+TEdW+VaqDuq2n276
D7TLAnVZ5OTWiXHh92L/jErOiluC0KwtVd7t3/tTfPJW+RDgaO4UKr9uxfj4AYb1V85ucmhkPvdc
I3J8TUXwzFuLKAbhwe/QC3RyOsOzxoloaxJsFkClsy8wXIN/uICUZasaeJeNS+LyAvxK5G2Q/Hfz
dv/jHYD0/Opbcdl38f4dQRGDETH1XxYu4A1GOGmOgKE4def36jN4Dc32xARk1z+puRH4DaRhQHJO
CD+5d+uF2PgL7jG/8BQeBgc8LareWWdNZS0e+8Ku/rE+GVfMCOhezT5XtKatzQ0vu1UujMAswBar
uk/ukNdsquphAxUDvOr0t4e4MLD7P2kJmzgli8AgSRlhN9xs+uYzp0UbHIIZ7NBl2tgpBvU8SrmJ
GZi3mNvLEBMUDDRfteus5/dh1iBpVYy1WcM9adWEwqShAJBrm1FIZ5G1eskJXptgQtOPgk1j63SL
rXI1SGVur8sbinuo6dXzRe30ZlgVDoFM4Q1CSyFyl7DQzAalds0lQVW+tRdTRmp4YAE9LDf7tSb+
RP8a5hvb36hpCzm0WKw5O63UZJrSrnC1Z1qL5sAok7J42iksOlNJL5+758qFQGQ4mT4sDm2T6k1/
tRtUbi7D8FYZihkW7nj6sbswlOhSBWCy1Dhxdeeb3nQTmkVygGzRMem/tO0w5bdJqR29pcvPWrFV
uXZL1+6kSuAiOCeFkrQlEK23sWTiu/pouUAV9DCnXUuGdj0lA0+sqJGcez0RycXaYP92fCMgqMtV
EfdsslwY3v4N8zxjtcwfK8xGkNfyRMhISM/q23lCJPZQquLV/yNvYddufhexVJC1yFIl1C91jBgU
GE0bRoyg6FN83MT73ip432UX8W79+owWeRDVB3VCqcOwhqOvgA/aB28nvVDb9XdnHhz97Nyfbjqb
LXft/mw2CPt1J9uqROJsdJQ3SgzXCEmWgocoICxJlsVS+LctL/qG8ivdhwzgML6uO5PDE62VLrrC
u08bda2jW4Qe6bgxEn4jVVi9la//LN5ydcOaDoUqolnBm0Xm7Ne+zX5kaYhf3ggLl9G67T5LevX5
WRRP3vq0k/4pMWnK1+LWqVL93DoVL8FHR9lqyi2BJqxNGtoxBdTiLaoEpzII4bbbzMUXsxH7vfJu
uO2VPsijmCBp3qJrh4xIdhODlLe0zH1pGO1ZcBEiDk9pgAn2OUxQxmbBUsYCoAVrE35MOtu3OQHJ
90k00ljXeBGIY6oOdNgiccJXj/nqbXN2IWtqi6x9KYR0mUqWEDBp3NSPJLPTz/nbXWtFJXh+5kO6
DPHL/6vkzvX0HRpVeq7NBd+hS1dMCHL7qP6m7qPl4sFEHkKIWPm9ndEpl9nHkzwbOoH1uDO8UZtk
RFHBWep4DQoq+mIvYHn8fvutfcw+ya4mf8i3jGFClgRNyKwlzln6ImpyEAsqW4vXUfYO3SCEW7zz
g5KHU4McnhFwlNfBBTgNHoQzO+gLq+LSCz9xDn6TH1n91/TrWAPnB4s4vceaN35uRK3MAQdS/itJ
DC5yhyOF4H7yxCuJsSiApFEdikHL00dUU0opiwWxPqf0eXPSO3UYgxomffGxVQ1yZzpd8RV0BcYj
rRPk3BbNgInr2LFd/ZwHuTvKG5/86olQkyyMaTpbET9QDys4TKe1Gl6fvXqGio03DTW5FJ23cqk2
ggyM5o+rzrHY2edrW7A1xUoXBczlz03hlFJ8B/nM4pzQ+Mkr1ORkr5dvKGifiJ2MgrMwWdpTlmnY
tU2suMnStN3XsMxdrYnhrEKOiBhjmTlK9Bgx6mA/cx9bmFkYARzfDesQMBAe8AxMJ0y0MAisGSeD
ayvlUwA+/arrQM26D4PyYWC3ZsnKFYTndBjkZV8mrH4Lu8JCS8D5MHWyjp1ve2q2SS/LekUoRdTF
5DzVGc4GxpPtC8N42zvm7kaIQ07V+7BxsQ+saT/1rRxKkSLMbRMXcHDRk3L6Xv3aWUfINYaxJxLE
nBeb2jEkf5VecMFyILnYv/5WeEGS8d1Q91iIDLp0Gqo8tRow9hmFioELkNpC8EYQP6LJQwnIaTm+
QDnSMGu86N/rPZ+W8U7NiGYVJjwmZdZ9VlPDc2HfxxsvisGyjRa6tuXVVWbJGnR2TNjAILWisSln
IOE4VlbhF1orurHPozFJ0Kiofwy+V6e34gsvGvh5Xiiu383kTfzQkoJbTf1H6RnPpvYyyQiuft5J
EkDl5s+oyMQ84A/hLK/qzZgf5zKgYEvSwiakH7mQYc/o2pA2wiIbsfY8I/NFNlJQDulaSFo6ey53
VCZSCS/h6+HX6bVAO5SzsFY5C2sx62Y5eAu5xcJaHhKY7Xoej283JVDcUDNPh4fNsFTBNhocsM4P
/RKrKz5UveQowbyZbI+d+SBtJjc7rc720roQiolzohVjQ7sYL9y21a6vl93LbQjvWVC30xzGhU3c
OIXV3MT1TVylKflTLMzcuS200PtMvl6Kpw026hK14prj+J9JVTbCcDZP5n+MeqbB6BY3hdlHfHQq
+im5RqzhHDpi0I22p9HqNCIHuVwCR7ugMa3QfXApCSqFO1+5ePhYvhGUXOnWfuA1W3W0Acil8IbY
N1s3Wm90Z8YUpXiSC8HuxHJ8MFPiimHQposK5kG/qJPHtf5sL7ZmOL0MspwCeZ4EnQlqgm/lw2Wy
dQQ1r3pGLliq5e9u5xnXLALN0sPGFjbv3579AYnZFIY8tfPE3JOilrnd0+XwJwNFRt05tWD7hq/P
EQlfLn9+Gg+zNyRHRblBtCn0Jdey0GhVfl7R0LR3URhBb7V8c1qRsoKCG/Wpd6r0CG9MmwzLzm0k
+DuHs1YIgioczuuk504Ry9PF4yT3wS3ExisVBR/CZgIRo/Cn9FNJr56vBClLNX1RhH8CEf3RImw1
YTKPSTK9EsAzfxbK0jWQP8T3eTxZzISb+PqhNBlikerOyi715aGcPVR2Q1SK63ysL9PL/9t+/P9v
0zvVSxynnSI0ihrtZa19Dq/Ff+sttpiVNaee3VOvXur8mafdO3l0ggfKaRHf+BjI6hyeipWOxfK+
E3lfnJc+L6ZnwaDJsh+Vv2PXGKP57Gvf07eJynR2eaDoPVIQJ5dZQisYyO83l6WL7XwoDKfl4UTS
t6HDfnhSXCgJAmmW3jBdjk6XB/rI3eWBPind/o/YqdAc0jlwV7LcbE4NqkO2U5ZzRDsnbu/N/1mV
ZXy7+I4YFWIVxAdhnyZ4xPisv14/UmCWgPHAWC3VvpfPXRzErD03DmFGBQ0wVdDw0Lw9bj+pFbnV
EQE109AAZl/YCetGt572TJ2R+g5h9ow/QNRJZTCi4aSXXORyTw2tS0ZrZdMszQgjwsMyPQWN2KLd
bJuBXjurQ6cxDwtHwjIhX73XCs+VEQ1ldeQu1zrWr306JOSVc0YrH15kmOqmJ+ZIiQffDtGcYdK1
pj8awaQ4PvROaL7/Ko9IQm7NYHt2xf7+jtVpMInVqQ3GfXWW8KIymLwzqB0qSL6YHFbOyYwcho5X
Z6tv1qIWXq+PGFcM7RA4I5VFWw1R5OvcRXlC3OEWh8jkoKMtQobVru96d/O2Jb8P/fkICtGevepJ
74KC87vDmp7lWH4InJbOnbG2fjfp95CQMPC86m7QJ2UF5+Rf0MZG6EEgduHe+Kna08YM5jle1NRH
dFfDq3lWOiysB4S0p7fo1CeiO2T9VdvWWJkM7YjlNOyLZ14B/IJP/TXB3aR3tAcpf3N5qwtF3tqU
Jcqhh11Ej372GhAQLb5b597lH4oB/rCheMwu0KJtEH0CDo6f5UeNuCfcUaZFL3X7CE8eD3td4ZdS
R7uvfz/Ct05hYTmhNwNi5qIBOEOx+cWzCClJPnWnhM2sdQx+gUho6JYctJaJhahaf7ZpRS/rXa8+
Mi2uj+bZxzE5f1YQMV7OgqFRSDE1nrvRi8fdhUREckF/rut9ks4928UvlDckYGABECn7Mm+eCZVW
Sq3+VlEKqcCdFHHlHyWQMh8L05ewPEbW+WNW/zAy/zx+lJXzYTe3/3n8FvYYmXhBROagpym563yZ
CKpFrjL3TP4gp2zaoYXwx8fZ7XF5ezTSrY+QrQ8BEx3DL8ieZjRPVnFkaFtZj81xzXpv7WvyUBrg
sDfDBXE1bHqWq6HMCPucvqF9Ww9qbF9z3eTq0m3mmBO++8a5ZpR57DGCxLzRqBf/ugV6yazjsAS7
mGtrWvYPbs/6g/9LwXe/kjSk/230AbhxR39FOCp3vqWbwGeKsPYAubsIWUp71VFpvJkFGveakPf4
6he0QQeV1OoBi7oZzip3iN3Az91++nRPl2/R9yicv17U5Ptt0pnSju7baoPVsXM4jrPjeHkUMcPf
b7Q+CUQb3QC5lRdVRI0vQ2f+hzihGLGw7KS3zjkKa3YzMew41knG76pxwNzGrLA6aJDrF/qTY79U
Dmz6SePrE+HfLuKjs5Pf+NIREB/+GlxCuU5wcub+7eYP5AN7B1gSVc5CHEMnv7ZjhvTnUCzbwpAx
HJDNZrxVql4SFLL6uGozpGDRA+qeSNkriDCdKGsH5VU1X5gglrP5OKXI6gXtw7QX1JYmkUghh96q
feUokHLi+KuEcJihqXtrKWdBpYs2kybAnqJvVnHncllP9P0Gsv26hzzODkr1gRuo+pMkKqCBrB9t
dW7hNw+Kze3d+9IlpEmjPEyr/bQT+f8kOW+SWZrsN0mBDG6T1DkjbKiQWlvcCjvcsOTk2zjcOmu3
Ze9eFqoMD6ektkaSTcr5Ws4TK52zu5bwHhbRLilvoe1GJtvF60k3g/Jl0Kz0J0QYx48Se4VKf3/q
p1mfn+HqFPwMgzqVzUCQEIf/9Hlett3tdLDJ+lnWXxR661PvkvHHbemeR8t/PNbqGWAvqLf0rdDO
NnGl2Sk1w4dV3bWdYcXs4bYbHufDLQsxamHHcBe/FMvUFolPqrNxFqsTTjy2jcRlULaa4KqkNkmo
3Hdu/TbQWEn/Q4ukCci1a/Di+s8TQ1etQEmACndPoaF2hUN3+VrxM17LBp+YhVgmMSlP+qpXAHHS
LeCgoOHeiWh3TQAimoWINt0HItpp0Vvt2cLEchy0Mn6xQcFL0l9FZsB0wvtA+Ig5dDrUw77ocLLK
ulNUEvVOrlS/vhOsEFMUq/84g/EWEXZ0VlDHhkEB/Jkd4vk8xJFGPHxwMk0Pg/mBBnSgXZnw6e6v
ZMhy4qaA6Fx/I2yRLVRi2wyFierTbXVYhfPTizgh4jInzHz8TiZ9JpmQCuw3D0rGDD7X/+i+0yhw
OwN6b7b8L/0eo97Hhnp6G+jrME+X4qoaCvGgyPNWWSDUJD7VMFzGKwbgWfc47V6yLpZN6cvoU6qF
ecHZ/YsP/KIqBTYrTKHqaKLX93p2TpavTmunNpKGzkk4ZP4v+PGWj9u/QPBnbfe9BlPaBRhk03Fp
Aevzh7A9/DcrmNkX83UudeAlkq1CTaeBWMl9B/mXMzqs3FczmGoW/x7IKj9ln1stcx7rLnwq7W2X
z8lldF50zHem7cq6f532o3O/bOAy4yTcr0b9xWxQivo2zcl0cIj6u6i/ifpZ1J/jzeX2GrOoX+aS
lPV3Wd8zskRroItXgaMu76Bp/OoYcDw2Se9cwg+86JOW5vB4ix4Lc3bKbQ/tbRNHkpDXnfr8cZ+O
t+l4chzx/thotorDerFt+0bMqwQJrY0plBgMVYvJNUtqMKUNaMpzrhgo9lWxWW8tZbaqGLN/l2l/
Tr169j9GAGrjO/ftPkSJNOQZmU98fbJTH2Q3nwPP+ngM7DfUMSWtsm059Ng7Bu7bi+qRlLDoVZ3C
Wp/iTf7U2yWbGMvJbjL0um/VwQwtpNzfrewbLbRxt0f6TzEkROt42tk/k0L/wGQqEkSTqEGrxyCB
tWMsS3Gal7yz3KT5cmCLUP9OxVeyKRST2cyW2do7ChwIFW7oheCT7BjZ1g4jLE+cbrWJm2efbPET
MIEma4ycVmPbU5avNs8wlnrKAmsgiLv4jFdHLuYwqTRWSeGHwJy0F/jecng69/lRceuKdgqvygXO
srN/+FXfTTDUtFmR5S2J3H0T5PScvp1mj/ezbt5eVd7UAetQD9DQWXvFulnP2bcdGa0w1dBi+JrB
CKl6feA6ibqDvRKaQKRBpzvq4RyuHfoPkzT9x72Hwti36j+WF43+iqHRs5ocyY/wThNyFweRBRV+
zDHFaz9W78GItxjabgUq/5Xi72Vaa+uOzznNP835ilfoKLWR0rl67VE5HEudb+ZVplawKzeYG3Bl
QNW7uvsahbd8ikV8eD8NHYj3cmr1XrqOfPCgnFq926jjEwUdaD3XRAQRXh3AYxOs95gzE7EYEa0a
fdKdC5cIe6a+XSvhirpMrkPhcgkcycs33YS3rO/QcZgfEhcSqbQKUbfpHoqCpjHb/j3GQw95TPgv
/CddeMK3RNC8Pqkktqifk4SLg0KO8KN3F7izwcrPIjx1e4SzaPtZfgn3lZl5I3QrdAQpe6dcG2Ve
VOPe2579mrygNHK61YhPy8bxwB6jWZ1sPXGnuFvrzXifa9eAWjuPvB9JG6ugW3HJx0L3XARc0kCS
N/9ip1P8vG/Y9/tyVf9BZOKu9O2NWlAyEAM0UGzq/Wmunw0CII6zyJaDlbF9QYYsgrnxqvEc+LYa
WyuMmlu8daaNTdf21Ti7xTu/cYgPt3hvIGUQhU+Txc2va8G4D2ZaNDE4UjV2zonLSiaCfmrhVKvN
2U87QlbrWeICnUiZ98HJg443bVwefQwzhCd7vBaDdu3w7fClISFguLSDoBZde/+AW1+iRTQq3H3t
2bgAk4I4z0F8l4LTgTsZmiIEpPXKr90r2noUkRsTNpxkk9rAStXOLGVXSaGedjfVhKhqk6lXuoC2
l/ltbOaIqNlsjovrxz2v9x+XIFItvkz23cIffbKTZp2l4yY7ytUikxy76u0/OPsct2FVftYuxl+4
MMBQHtnuw1I3n4pOPXO5sFS/cTpPvm2zxxJLW+Pe7AsGTHxhgZLPjnx2tOWW0SieXMWjaypc4Od1
bNc3uxc9r2+EF+va9Gl1FnlnBkU3zc/173vz9u7vbf5diZHVOxthqg7weudObz19zdDRDvH0+yne
zdA+nunTms8+Pmz9A06ARgxQayHVI88i1d+B2nt1kxVCdTOvxg1aHvbXKUZdIASjBhQQXoLHCchX
fXKVaj4ZdDf8OTdfWhO9HrUcLJiwLz/Z4cDI/v/nvwANjtZcTPkp9qxzB07c2PUVV4Xn/wRchqoq
ipUxCSzugt9UiN2n1pEpe76YDUJT3acmqNZdy49lf+K2i3M+i+tfkUQulPjDhR9QcPRZ5zKHpV/T
/ysrbVFNflQEfGEh0W52Yd1u1HMYznUpnYIUrwkRHWGmG+lUTS4EdYHw7EtRJBkdetat0e1lXaT/
OumetLRpl/RiWQtz6LMYjBsv606xM+Xyze1PUObD9DYsbIbLiBCzn+o+S73SiLCiPI9TY/1CZ7uT
IhSvK/EOZJohbOYWbVzaWLRVqv/Loo1Lm4GrcC4WbaVFvDuHdapBY1q3csIFsXZiFNs9gI6byaKZ
XNkXnpI5ZRgT4bJE3LgJMAbyMvbZE/PJ23rcVrscCVU14ft2i3ixjefb2F/IFuEvWOki/J2aX0St
ybf1xK0SW/U0nv3ZmVnyPx+ZB19royNjElmsi3HWPv05neNDvrzGfTm+NOITM2SWjo24bD6qvkvY
n8kQm+cZYmanE8d/I27kc0ujyxJkWz+zCZNTRsgmp/Ws3buk3XRkeIqaa6HmNmz4OTV3dfwyPz2u
B3sFE++4cq9YDukwJXDepjupJI1ld5vbFBfM1mo9/rNDlsh4ZXz/DOhQLnn7bUAwr2ZzxXpSLQbG
Wc0mPpzPVQed61thnTTXZB5JnXPHOtlq2eZJaZ2s5onx8sUfIYRjErUaBOz3mS/Lxd761tn/E0V1
XszMeHrCznbT3mbaO11C0pmB7eUM//m2A5Gxe8rdoZeQ6MYDI70Jn4dNj5DAZHrf3kboeIxyfbIN
PJ2wfIRWuGL/foQZ6UfYpVU9CgGymf8EMxSBx3eTE1TsRpe4CahiwEMgRc0j0ErVgPSG65bjbU4A
i7yNzrb4mVaTNwwTuximS+nn9oTeL5oAbSdI6P3SbCBHCOs/ikq05cv2R5KeEzKJLaY2nyymGmGt
z/Em/7o4x/c1P8fGGbNyPHPjlcI4Y2L6uzDyQn2BXNATRrljwqSDIhIRooZJyfrPWhJySDipb7tR
2q1uu8U0rJvbopGU8YTydbdZgQxsf7DQylYj08US8LQDFLG015MorL8mDbfg0CDbJJg0cGighXnz
r0clkxcyE+DC5BTW4Z8Iz2kdhCbgBUIT8AKAUBligQ92Q50yAOkQ8QDDWekF9Lo2aB2KLZCjXx3T
YXM9uDoa1oNKpX+r9GcS1iYs2HrTEy1LsF4DIGL6rPoHhu6mxdVBcIeR5SybhIJh0mv8PuehI2rQ
exkKrrXOH6B9IFCQ/Hw/p8Hub/Jbrz+ZhPZ9oqBuN84DdCmGDsItqFiMIvQUIK1ihX6vtWk+lcSq
BvzfyiGN9AtdyOU3gzhNghoctchyuIeBG+MGDaO5S9CDs+C7iFYonDHmat8Lvwx4gJiGtfsP1VDh
j7HA7KsJcn8GcJVfFFk604lAJ+U7//svWGj0mH0BTphq1XfT/qSnHp4/1AQSVD6LjyDu4uO69Kqa
CnDhFzz0Rgo4QBZ6MVPlgIcNZNgZfvisMV6/awGav8rfcz3N7Cp6qf44Dc67Hyx6+0vhTJhVleZQ
L3W6dlwI3hsF1q1Z20RLa3PHNEB6TWaa5eLQqGup8hSFwuKVszvWK8ltYKVVfbWb5J/kPUrk8lz4
ZaBEgAQY6+oDlm8BV6e+CBMxNIdVKyqEO0SBvnzTPSjRdUmyG+7TIQDp/Dwof8eeM+RqDmz0eRsQ
fdcfXH9PeJoXGZaED5RFhvila++meK8HlbJZcvOnBx6i9qAfMiGo/NTzkP8CA/RKd7uoOy5S0dl3
DFZznyAuLtWf+qntO7DFUBr2m3sumAw8Q+8VRFMsuuDCcGcSqhX8G8R350SRV/iJWGeM/p89AucD
ini2B9byly9NFgJymapJGdOAgC6cvi3Q96xzVrFMBud3xMPq84PbQo1Joar4nYhtRjHvQnJSPtsT
xsRtJcu9lmych3UhrekDlX0jfVj+Ch4M56Cah37vvhbb51x1pLQ9lb43f3qxYm9CvtND4ccTHkSl
0d2r7xYhWxSPQW6U/6ya2vh9RUu+sj0/0d5u34uARPTolIsLIVe9NU+PMh93yvKuVVt1bu9l1VC+
/iO1Tzi8H9uI3cXB9HX1hbZ/+uQWq/qc1rnN00uEhAd03ujfCC1cYdR5LPYFCsKtP6EabvSny8Gl
IVZqsFoORCh4KbgYxwKcK6HSm4QQ3V9EAbNOodFH/j4+1CtMVtsTfQftQrA74maU1Gjt+3u10kr9
rMakOYoB+nlQbKOaLL+vfqWVh6wSshoOFSFjo3IDs/U7MvXi4R4QN4va5z0fq/ZkPSxuqQzi9aVz
Ko5n+86q0Wl8rRsigOPjpfNzfguvrpkvAsKZKDmRo71IDaWAAqXna1FLLCFzDTQXQd+tUlIIL/1h
tnxYsjG/oqXZmdq1yXi6HS+2Y1mupDOUZ81uFrUbX9dyd7WWLOtj7t6dsov6t1dU3nXhb1DD/v+x
dZ/LbSNbu4CviFVMYPjLBEZJloNk/2HZssVMggTz1X9PA7L31KlTtbb2jEeWSBDoXr3eVOjKkXS1
XCpF03iIusfoQ9OYkjJSNlrB7t31U7pokzSq+SLUctHNVY3la1A1KpJGdV50ku/1XvK93JQWDvlj
YwG3wJLsbX9TT/plW0NEzL8CaNSkp1V9n3HKbnSuZa7InVWj47qVyp1KubOnlkw717FdsR4y+Oa3
LIOP4KtIq239CN/n4uoanOOybz58qcNsyh1Xu17uuNq+JmmoQ1ZSS9RJ94tpKhX++/Gp9q1OL1ps
CySLgp93ez8UmJlICE7DrZEgURIQ483ce9P36rards22D7pcmtTe83u8wBpuF28wHubxBpvky+Xn
tbPc9NabHlnoXR5G1J26wDiPGJvHbsWUcOv+7jZJ8ZCqJC71r9O4cCZKixHQh6tnby354vcfNqHc
lS6iT7zJy8lfvjP1CVVtdBI8WGZ8brNZK/nO4K246S9u/ep8cKv01m/7azcxK21qY3sLqMy0t6n0
pqu4sYoX93h2j7ecvObyF/o3cbV4cK1zs5eu4kNTv4TrF2pNA0UShcaIo7iPGwiKy9Bg8HGze8NZ
d52U0+1ZMNa4dA3udWcUZNttgR4/uLphP0TPF/Bgxn6Ybn5a5aG5Nu9aIS7cERF7dgqbO4yBFrX8
xCHJVhxmLOW+Tdg30qdCTg6nkJWG1TP/ZZCPEgGvAJMrW7iOJoditr9S/1Zpxc+85HyfQZofbJbm
16rlr5RB8jEgGMZLh3719xqB0GZngGp6ep43sSdZNKMsW1FRUwYgUHFuJoi17xFPhwwyNvS7EVCV
wtBv+mWZtjlIhTEnvz8S1x7kBGYPQ4BRL1/0IGYujS8V95kBwpdz+lB5qA5K/lvmWuWt54B64i2d
u/gnh5fStO1iXqejTWm0iMGthdWEUdmm7R9z3tO+yogeDb2n+ak+XW4xiETdoSRXrgqd3Z/caqtR
DW5bNQRFfZu+7uUqlpL29xYckqeUYtdgknwoBgzol/YSHvay2LdyzzQgigpcGEPk9nUX3JhhRqAU
ZPecXoDW5PIzydWkYXXp08zxAjZnprcNKW74DUanC25VWeIUQvZT4WuVpDBQKdI3G7TN1RSBrQH+
8rW1uvYXHMb4G8+gJIPaJQyji5fBfs7eKoT1bbJh9D0Z7nZt/e+11G4sR7WlHW9UqQ01k9faEH69
TelU2FWDYB4K1UntNIHoNH6Xt23T2WscORBN+2s0l8w+kVnoimO22Oz+Zd8/cMC8DaqtxcTsOGuj
wYDn9cTUKh9zy/Vzg9+2P6tGkdPRqhRY9248rHxTd7eADsYt4L4qXca6SlDpjuXjJbhFVqqj4ud/
/nGVjC+wP/eTaZhx3xhx42CG/19OA1HloGWeBSWBrzvZayw9DbOYGs36ub/1knWPI5N+X8Ot1X5Z
p+3pb7fqNg3UFyA97kyGnU1340NhVN2NG6XR0j+URshPe1zZ5cjf8XeTXxDNs08ZqEmslA1scx/s
qNg+ZQNbM1uF/4DzMX/ZcuUr9uKImsg43qfO9nNI7l5kLVwJcvd7GorWXaNZqLbPvy/Pc7Nfq68R
mUwwU7UfJalsrwUJjytetJ0FFWAxVJkiM6JK7awLndqKC0f3cule993zvpsEszMyc2G4wzJy8m14
uQ03q9FehkN96P5ncoOA+pcOtsgsWJDCWLBUjOgT2vEODxYGLAHHzWxYkl+NzuXS3lwDeIuklIO3
RKXXYe06vMzCHQUyrFcGp3PA/xwg7gH8c7hZNv7H6lvUuxzhwhQfqeTvyqOzDcSVcIeBB5Ei8jCy
/BiQj9j2b6iPDqhnVC220aNjqZ3+PB6Dq4AqGuwcma+H/Sffgqvt9FsxedBunbgxSHifTyL7UE1w
cGv1fB6fvt26pXnnNp9cD5P0FHqHcn0UNWwvF8T5apvVwB03ZlSfjZIz8dZgKgW81L8OEPTtu5lL
wc1xC2MDE9iBpRIvF/GV7TlznDbWhy2ob+evXT8+YN9j2/cZq1IZPYK4+OMj9tluqEnf0nZlZWw9
SHlFFjuLxfC+H05Xo2Zd7NXofoi3n2vl0SUZpwRByXgj5z7R64znhfbObw6r1jEya+on2cK1lpjm
lGknusbpMtSh0UsaPfgJHGZJpX4crcojrJYoHbnj84XBCbUS1pcZ6Xe1X5wNQF77mLepReaE8D4f
7ubDKBlCvKww12TYgHglw+psCO4qzvjTDo4vjtg8ptU9i/pMg9tCa+rUSOeDIlgfYy5ZbJpttwhi
zDyYUXKFVWAuVpTW1CskLCsCV+CRpdyCbtsqf49w4pHFa+E0jOu6+IrIdtjHCjhvn0kxSJeSIls5
28uvqj97WrcoX9PR9TBC2cr4YrUvTSy3kZMat4WG1m5wiAbJfrjeDz053I6OrSaHi3JA2nEvVVru
rZsiQ6DtvVTQaqd0F7X1v5jT7fJxeXp4RpMA0iX35/qmFYFzHpPaRyPBCnYORbj0ixeuSf2k2j9d
GE0MltwpWFOwgjUw4C7ogLeU8TSobAc22Cn6/R9brMt4A69hkU1mf1DCHNTZIlmF2CI52WdkEoAY
cI7VNgAw5IlKjyuGJQi5y0l9PXKyhYyMrJ7F79kXho3baVi74E3QNhsxF10brtPbrOWrgyvgZvvi
B/MU7Cb95ya4PsJP7UdpPIP+RKbt7W1n+XYtdHbrbmHfbe67jYvQ5+6s2Y2M65ZOu1qTUPNLqGK5
VzkCu42zMST7l+xSbPkHZNdhWqC8waumhLEjB+7JpfoQ7iS7Gzr7/++Hr5eBHlH1KSXhh/voSsXn
kzFly7NSv42j25hfiDvsEK/0dqt4eZBz/dGvmQnp1/KWrdToqdp3KOzmz+wWH6GwdOuz4TwZ2tyQ
Yosu2HoSmo/r2Mng4q1yTe/vZm6Z0mj9qD08ukk+TynQW8un6fRhv2hX09589rDmo5ZOVtvO/Psc
m5NKifNPrbuudRfF7ly6AqOU8nCa1YJ2Zz08YwE3B+fmYFOiQhxMV4NVqT/ddukQH1Y/se8LlNkk
Eqv+GiVByEvaXxT7q2I4c+6YoaWhTv5k3d+s+9spSL+XTF15+tH+8thfH/tbX7nMTOM6UKrdNHs/
x6V5XJmzGsfuZljTu9a6V20ytTml4qV3qfROFf428VryNrijk/6QPip/WLFiuUUhgviS5Q+XVwbz
HcM8n7X84YM882mHpGf/R6tSEVSnUqvXfoWS1sFV1pMZrq0Mlu1oqDR/h3nmayjI2rI/PMICy2ja
uWUso/w5SH4drm/aXdM0XFMccn5yI8OTZUasokE+/qn+ntnLRO4eO6fvHG4w5sBV+mmG86cA/83+
ho42Ft3b48DEZGmlNHGphSFXsTG5Pf7jbt4/sc80j8LXqJtGfvAds5HR7vpQ/6p7qX+FbFZwTwJT
bPfl3J4hKPCsfBKjyZsZfht1r58AsTkb1A+DLV+fn/yuxlQgDMg4tufZ8Gx7gbD41WQ292FJX41e
ye+CbIGLJ05gOlxvR0y8D4h17TvPhbYf8F89I4SUnFFmLs5L9TF5zyGZ25sxrqnN4gIcGS7fTfwW
L5GAaiQ5wG5QK5i8sCn1Y5OYFKBY7EEZaUymIYCjvpgG5gX40YjIfEifauBnKoeLR/lnZsy0vfa4
4PDaXwEwFwPIJoZG9htO5d8BJLPOZN6hCIZnziR30WAC2NB0EPQgq4ItM50G8qIpIpkD5iIiCeBL
oYnctI4XjsDxahkowboNU06247+sgrmOwKANJ/fFICyvnJeaG+YA+AgJrjxeQ0QGWzNEbW8aDSvT
agTydOCWMTPE+s7mmFSS10wlubv1GggFUTAEBSsutx9uoHxueDWWDHhay5rgIyRvFg7a8nC3KRRC
tE6gcUbXQRnIzHf5nZFYwpElvL2hT8e4K/jT6/f08tmI0yBoFjyzYGmANAUGDTIV7FS1r/dPh8GN
b+1hsG8MTlmxmJkeBkdSbebZhcmmMNkXJklpcixNzqVJ8TBZVMeb6rh0GrODKmd2UPIsu6c3PE5V
n+DFA7jRLJfvzvp4nmwKan0ecKDMUpzzu33j9v30+tdFjpGcpFXjXVf6XAz0X21AeLsKDo/FqrRv
7ricm4MQennjynV6zVEEbymb5SX9+8N0rBEs/0YJ8bj+1Nx7di/fkb0llmYnhUsdkss8H6U6zIfL
n/UI9kNiF/th4/fu9uo4m7eWeXrGOWsssYAodEvP4mo8txlb2S3xz0PJULhoJNRyv0ozCILdZav6
JUpbfq/H9uYDM1tstm6Py3eZ2byGRxkSnGfmulz/jAXdsqahDta5EtkxPifRBCPkU/e+C9nRmFpw
8uK1R2hwd87nboAhjKSR0UVzE1c/MNn/gkDDoXk6WXI8Z/fYPJW+YMbcFDrOMmYezDhdXxdXIWT4
KH+gkYmyqPK7Q13jkhac8AzEJeSY0voMvUDUsF0jhEhbSspM+zysLRguzN2ctImC/Y7L1jgEd1Qc
rzKP1HqfwLVR789glj+BndcAc7bR0zY8ul/Lj8GvMgR71wc7dG+e18TGNaP/opN7YJW95zePtUr9
8x+EgiO8cz1GVuBZig9wfOfwNpt3i69e0sF0/8KLBJHCo3d/9jFiYeSyLvepB4phoCuwtT1+EOBc
VgS4Q8Z+qxdj1GC8+ltGDcarZ4nokWGoR3J86lTfhLlc65373yplGTEe3sDVCxLt5q0POhy6sP+l
MXsW3bR6+WqMf5pKjqr0SEuwEY/K7Yl9/cMDHdD8q64+/JkPyUM+C46SEPrgUnknglsOWYPOt8Ea
1NJe/+GJzx96zz2XPExpxVUPdp4D9BB0Omn8GDE+4f27A3appry9fs/2CtN2q/ti4B6ofTZBImHx
ElFakHJEZHs5m1e+P5KIA+k/34X4ZJ7R9T+75+AlSabeDuR3k8jMmhQnEsrvM/OJoLI0jsGiz2IU
JNx03o2YxvcV0I97wAOLx6IYtMxJkhUXtiDGhuJgyFY14wuibeBsqGURDaEnwefdX80/9ohvI8cX
rIqThDtLXvh8mgy8hz4b5bMhxFLrd/cGZnxGjl9VnzO2+mp8KHvVogcy6uPtDTWhVAo4gBXTe7CU
up7EaSq/pPlVxThAe/jHeUDqxI3Z/hQlklbGPLpulXFRrcbb07jGrr4+Sm+jQzLapgZ1gRAR6oes
GEFHfFp81Gie2fP4/9w2gRGxCetlYeIp43Wc20pbgz2a21IgNEVi0Oymnk1FEMKQ0us/BNDkPjy8
I2EieCiMilxZV04/lHXEdXVOGVEgbBRYTaNFwEo6HtPjtwo2zG4k3rq5Gy0rw8VsJPukmBkQlmjV
PFyRjMm+r6iytVOLlMJlhIIAbgA2eSGvZrHajC6b9Lht35RgI7AeHCUNW7J8jI+2Xk+vdpc+873V
pb/5CjmdXT5wUZCommEKEGIfW8Iuzo2gCDM//BPSLkRnznu6OLOffCqah4PZDZar1/JvKzoMzrSg
8HPfeE+/WxGaP0GHxc8IeHYctXu90iKQfmSmonaKr3Cvq6diLzTLKrrvY5HpsCyMYCrPH5LSOR0D
titx9An78gcOEv2I5HIOxsDKwqQWrD/ZPyq3ytwhgD+x0X3mv8mCk/nmAVsm7Z0L3QbSK5NeCEW7
8n7YhmSpclbCpdYN1jPB2S2PoFikHREUCh1FCsXuyWeK0cNDjzlEZi+ZY2AAMA6T96jnN5Si4IPM
WZIPsrryR+bx9rRg7Bn1+MepO3qjf9j0Uh4ImItAlVmv5qQRdaN7t2ZeDrbgXs9cH7xQ6UjbRH/m
GhbsV6G45pGaOivAdRhNTm9WFc0Q87/TK06ahgysG5Zu9qcH7IbWU8KMqRJUolBYmh07zFLieqbP
cBtd29UvNJz98y4cdBkSOVueHlZ/TOvKy4cjfVOmLtjVxwaH0y/T380mDD9s6hj8p2PHcBp2vfxV
D9xW2jgDNv20Fh0Ubbt0ajOHLP7PPkSUiYbTihsFSagO+wXp2VZe3/QR10HtBNrbnhFwTaPUm29i
8UxAoYcFi2z/VHioc1CRklUINpEXdPeK4ztAV2ZGe3UPkeJTAKqA6mN8IqVBgQVPFnqNTRwCdSFr
n5Px63ZNsMoOtXcQnHTrHdfkVa35l/2mUy5OmlM+wMPqsLOoSW6eFPaTzXyyNpSin6+MDagaDdSs
NkwH5mTiBXNSJl4RNLA/qbxC3kSkV4eNsDD3CrdQADRzr+XdOxLf2iuagRV00lrWD7SleO9GUYBa
VHQMaEt0bpW/JQtB8p2tkDc4UxqGkvdFqDCT5Ar9w/vGgE4G69pgeQgRF7dKFnFxH99501wmzdqk
fJmszw/zc4i4uKweTqvueoVMIY0kzaaP8/pfZclOOtZwxh6hGkZFBkdl5ANag/46GdIgoEyns6GB
4iXElbWy8StkfN45Qx7YxjWCb7RhEJSl8b0oA524EkRO3SrKnDbhj8GlMiXJByV6w5xpHZIq3HZG
QhnRNrfSLA+42w2KvzF40eE5t6DDawNJ5eTXsjRBosHbdMkz15Td4XX97vhFTZWfSeiXgMetsa07
J7ZbR4NVZdwSAPzXf9aiYp3U6mpyCz8uPFKg4JBnSyrKnrKqNmZ8GMx1yI+0PuU3D3twVFao8tzc
s03dj4DUExP4cX4Wzo1NgXtxHpoT/lL57WgfZQNX7pzft14X0uzugRKq8bj+pski7OFpse2bnk8v
cYWcVl4IcZfDcPrE512SRbHujNy3WmYEYycTeth2nBCrB/owoUXOHWYjTuuQXRjrhLq2DSO7t99k
knI3cvJktUXr+BqkongdUA0NEZvrrMNJ3m0fhW/HwGKgRqD7oMHFH/V3rSCzsT6ErMkhUQPmkJi+
ynoYPOEh/j1Z5I+4p9zPjn6UHx3gsCmZnjqCrsbj8u/mxlYU18bxE9mDvtGH/OXylDf9uNDEicgf
9CTTfulHLkKdVj5OtJxuRA+sBNN+o36gBdHx0ILQPviQ2MlnNGp/29XwA2JXx910yBIriVXU7g2B
uPjZf7cu+ha+qtcg6L88mSWof1fSxeTvr7UJXGXNA52TNn77jv7r/tEMBLuduMqW1YqqoXi+P5ee
cXG8OapmH5cD/60e4BMfGgEM2GjfWbfcwA635yFlrcvzMu3ntFyfJrVJ/Qe2xEpGhdAI99diIP+h
eBkF3+v6oFX6FJp4GjdnAB6pCKo/qi0fW4giyjZIp47k/dqufyg8r3SltCzyYzYFcxMcm9jP1kk0
Pq8Rl534rP+XAv+q2IEEm+xCqNeIcX9rvic7YBTrwSDV0CFsxzs/5dAKeGbsczOucWwLhRMH5vlE
8BJIO/mVpysloUIGHxNMhytY+IqS8cPvDAehvy27nk8zbbcKG1ZonzRgefuEImu35d2wH/PNL77e
sQFOwWSbZ+3lFEcOvKVY0grb2irHocy2dnoKjM7FOZA6i6Jy+d94qII7K43/bh7CVriz0vhvDdE2
vU2tuzPr82QsukU0gSZjz1a5dfu8NUb6T/jutNBm/z1dOO+GfTldhLIpq2ra2X/f95rfDlipVgjO
ZfaMU/gGMdn1BhCiU0tDycjGrfbBnTtLrXytE/0ptiIGNMveHGkR9l3pNVdxfRXXDnHhFu9qcf0W
r5L+eR5ce5i7Nnb9DT/QfWs5g0UNNqJ8hZWJO9+RhQ2WJxPnFmIjVuN/iY0NO2oJ0XODLGeMd+9c
nS8wEjP3mN2vyvkTSxdWnGdoMacKE2lCYg6WSVcEr/jeC2j5xAch1L7ZqZA0nUPN3heE9ISU1Bm9
qeicQk+McieirA7mnldYOjMl7b5M9l4RngBDeNiQ2tCxFQb1QmB4nvhyIWkhQjU7t1vnQmgqygrb
jEK62b4+clwpW6DOnaK4tPeytfrYlqm95nkWjYKv3481rUc0SpbjWjq+lsez8nBvu2w3fpzfeB6u
mOR/3hPy3dqvK2uQ51ycogXeLU++2MARaHVS9nnTrjB5xps3b8lCxUND2+G54ggjC7587RacYFmH
sSfgW4ea6QRfhGzEiWVniR0a4rx3y0G6HFx5/R8Gh0PnpLNsV++D2n2A/nNoDBorFlGM9jtF86fk
qfIKBhArE3XVHcclo0uLzig25dm0nWTWzjDJiP9E7TRsnIaHzXDaEgdniTJGusltzNNXLIAeWo3e
oWtROpaGBmR7f2AkgZBnJDig420kts3O5dXe5gdIiCHOTg/hWO80GAIFGYL3Zp4uJ7tTfCyFbKNr
KZ55LcokpGNwxiiae/pq0943Y8ZczJGD5dchTLBOh0kxHVxevS4zQMc3QZ+6ca24Wup00Elkg3Qv
fD+WIdJ3thqvVuPNahwdx83jmOE7ulfvVgr8C4cMYiQcCAXlSEa7Nk6A4TNaJ3InwL9czeK37p3G
MSRw1bAjtBC/fMlnj0mDr1+PLpRpBUeCUOyNqCIuQc7M0yVA/5gZ7OG4HGdeAen2Q3RU/Mwqwvm9
xPfHWGBR7Ta/alO3goAmBAry1AzPgvwA+pXJ1fz0PB6ZhQK5GmVk82eRWOengWLhT7L5zdaitQiJ
Srh+lEdIlFblK2ciP1YnQzrcNiIhjDWMNbotfLXD6neKn22ENim1f7Wb1ppDgUoeAbsPu9SKti80
9oQ6GH0a+3O261uqgyb5PYlGRhxzmW3p0FaxfDc0uRuAn4kVO9ZuKjH2MV5i7q6BWCiwyXTNTmta
VApmqJ3qZ/+jqOKduNsPNq84hrtXc/Y/YuVoLUzYNq+YiZXANZWjd20V/7pNhJbidWNM9KH1sR14
eV6nnx3RS5V2h7ZXms8zGn5+GMdk4oqD8zVxxb+xrp5tjtkWBQ/zOePZbKx7Z61x+ojguaH1a6jE
ZV2ceAzcDTul84ZYqvIXw93619v0Rxgpf/aphhn54Rk71mtnbFGXZtRibbD2vLM1GHtvrr1/83W3
LLZOb0YYZqrzb1kS8myAZk2UOX5yjs1FTP5cUT/XJzrTfa/6Wd8AF1CFr/bqaisEcuVTr6B4jS9v
S95NhJCZRryYURzzjc+UJkL4xgbUtRWCSyzqm6pkLpbJubUebCRMnOLCY4LTLRF5/mGxy0W3+chg
9n7rpfzeo94lqyORw613ncVlJM2oV/IPwRyZRWzyyiaZdu7aTcP0nn1lzJ60TJzKOv7kmWUQxQf3
wapZIlUrt4uotroglGJOKrq6gFBo+0OVGLSY/cwCB7L52WrL+tM+Jy9pOb570On2nfdv7RM3u0oo
B7Xqp47f/c2qfmg8Jq9z4dLC3fQJLiVWKrtdk+m342VU/TQf7DddtdPY37ocUc8k1vHUh2tq8JYb
qBYp0VbD4mpYXkkODUZXi3u7HJbb5mFQOAy4sy7TQXXYvAHJBjdqSx6A0l3TwWnFE7ivqiZex/4B
Hy0c4wrzwFpo4uQ1OkV8gc6eM8Eo4Q846xUa/V7hFa9he24fByITLngYaH28wqAV7bQxWu1H1/Pw
Oh3syEUEkyZ8BIcVR7P16LSnZRpfmpx4aPV69/PDNelEL00OfMl47b8k48QfCIzLAqMD211sxMs8
wXB/WKweHIRry4fq8uEsO3w9CdBnNKk5C2aprdPFCMkMvQpNfHUOVHTkZCngThNm2fNTGGdDs7S6
y48mO++zPaY6tfLn7KYVWo7tb0x3Bee0owfYHS+E8qy9WfRPmE58S+eDgu7j+gHP33gEDk9/wIr7
qANTVBvY69BBE6Co0hXhf4ATFTgRYx+WiO6yAR12yrtxcTe+7MZJyWBgaPIUsh+qWuA20erlOry2
Gk8oe7hsIYGuf2RVPOvPPhUaPokeZp+SgYHz1KAlKQmL6c3PoYS0ohxE52+2BDyLfFOBSLFm+cP7
qPGl+N31KQVDGowivygVyLST1jvAzNv+glnNGBwuuP/2alTcVLfkftgynBsiRiEYTt74/OWcIUim
W3aF/8w21q0/hZ+WSRWWmlnn4qkxFWclaleZMU8OeQ1gvGD/cWH+ONx+vm8ml8tk8eniXNfsqcBq
bKKjxWymPlDyFccWXvH9iKeh+KFLqFz3jAhC94xqJmV8j2dW49be3jTGi8Y4Wk8adee2ceP7De8E
nUpSKE5n27tezYYo8yxRVudBs9y33wbWvB3yrymZKTWoUVivQyg2I++aVQadsYexfta/TmuDLLzJ
hNr7Wv61NXEWt4zzXNQFobOvgkZ+xTOURp6LK8dlLsunOPmWfHPyHejxTdQaf+e8SaZtM7NDLBfH
QLiOXF74RL6lpm/iIgRIXzedRqt+a0lyeaDdhB1UtDY/y293o9tyKONpQ+pVVvl82oi6ETJ75g8m
FBpTvjqLHp8Y1OKMKcl9wZirMTD01I64bSic8zvHU4Utt78gcYh/HQoTqZc/skaSG2Jbq9raTfaX
kCC8ugwkCCOMbL6ivSW7QHtb7ySlxBdDtWugvRlZ1dxlKBeQ8a/omBqevOdx9bFzx+XvYHVK8DTz
vqCRRWL0ypJfXDKQ3QBq+egEWwQ5JJ+b5IQR72DZio4PBOnzaMJaCcGV4mTGo2gbCDcYemt+lYcQ
5+gtoA86wDmOE+sgVuAcVbF4hEPMhjviMIb9DHVYc7aas2BmfjLal97ZKg6XY2b0NoKVjOAL26VO
o81ksXAOdcG2Iys5tlnvKz247p3Hc8luad7y40xVCZQu9C6bsJTz2J4u+zPQrKMnlPONm2EdLMTH
ALn/rWbqfe9Xl+zp+816f+rjw5Vo9NeN/mY1SBr9H/N1Dz2fl86B4cnk1HyY3x90YL9vFRnS/bqk
sS9L7SOgcvWa1p0ke5uX7RIPBtW4ww8yvXXmnFF+NBECfiR6vHNHv1/+wfX9auQkrFRbVunuGAOa
qR7cEsGRmoM1o/A12UKKZ8+V5AXdX05AdemS9q9IAtOnVQO0PNkUJ8l+cuP5HUwkB/P6oNkUuRHO
Mb7/ym9/3Rqlm+4Rai/FiJOQ3Cgm7+KyaALcjpmH46Y83JWHxVJc/ORlXIbNfn6FWWi7vMnrsvGz
gmRQ7X7zf6XHJPnEBz2YjQIoD8Hr2vnmfoyvDjDwRZvosr/IrjmDf5f7Wu/fgYlM2WV2RJzzA4WF
bAKFhWwChQUbpnQdJYXJoTCJjK86VAT7Oo+TUSInyaF0tAVdVIbRaVjjEfxdG6AZmNE5xC6M+8fH
Onu4CwCYdzniV9KPeIB62lUN9oMyBEzz7llCgPl2Z1NrEWqcHUHW/QXFQFmQPKtLzGExGfHKwX7u
oBOfar1LrRfdGaUYmZqbNo3bkXnG6YN/SbkQfM959JVqG49ebYrtPQboN9Py39UtODdUpdhZ8Yym
bCp0iJ8Ox7av08An6hbK3UUzsKeqCR/EwJ6qlUMhOJXLYanebluoU1ZrjfOufbvFKFTRrp9ePrCW
XZzW2hWSSUEZSe++6E2Rrnf/C3/O85/x7dCYsdRWX1m9HOnNZo7dd51FOQgaBrf1IN30C9N4l8SJ
aeAeKNTP45fq++HpHuKXlqfReTYulAR+tRbd4wqqPNmeH5arx/nqsbl8PJ0eUeTu9w6CjaSMzGmQ
2aABLrPBwoPNvDxCusXnNPhEEjz3S1kqU9iWtyLTw/YbccLMxHK4PXbJTWYRKb4q2HzPGz1b5vLX
9gWpGOmj8rD/ej9rdYIr4uyHUOVrYdQwt/i0qQYzo90Evcwr0RlwRNQZ0A865SG/ohjlKYQhZzmj
Fzkl4r8eR8+VbGV8RkOr1wPzmwVS7nOIyshQPLAZg+v4oTKIpIpa4rb9OVOcDG3Fmlm0IQ1gho2g
PNuPKdNbvj/bnJfvmXjqX8ypGRk4HhbPcdqMjKVmLpHnhBLO2FRqtRAWjISxGl/eIMSbcYWdYtYM
cepVup6IR6J9M9CrcuWiy4BWlRd24fUlp7w74QatJKOm7IT773j794RLCVFpufTp1YcfLr2rXaj3
8KWEOeJLRcVg4ZePbBftp5xtaIw8N4Fh5LgXEwl3K/1wBjVHrmUM3ubX2diI8n7rO6ZwuMr4RPhS
zjjNr6aT/yUUQZ0cajA8ZocBtMmoAfD2Aw5p6J2Xibm5tyq/HfrM3mkggvXVrbOYkFgW2mZdGWNy
ZrLaKsn4ugZbk3kx+EsSTug/2L/wuoAoOk+joztS59QCWKJT8SwzgcnBMKJDx3MT7jzw0JkRjnzp
sU6rtVaT42j6m+WV3RLQ4Gu+YeIpBENLMgjzdqZHSJXblxuKPRkQprqJa190elSJYwbcu+GJ1Ulm
nAGDKP6exdUnyNf2V/Q8/XLEokZt+0txxXS6VyfRczB0ffJEkBl4DtDY+E7xsPMKHndVbqDBJga7
n03MtDbG+PS+ty8SMxHWEWEVM3uVylXKxqt8CmNQqwtzbvFmyi+Nb4OGPFEcx0YZJAy3RVwtBoeu
y0nKZ+DHnW8Dn6vtY4TSyYwE2GbI7V73ZyZOuwAbEDRygFK58HT5UqX3XJnAbcP5/gQlpwsE1VoV
3wSRz9u5OHHupJUON2McFtNpYcR1B773nG/Af4gf08YclSf0GJc4t6txG2yxy437nphmBs/G9M/l
ybg+9z7JwQu9wzdMuZAcCekJHlJhG+o1fzIFzJkaxUcxCBkFbat1fjf5hgR9LWVRkjlEzlWp/Phf
Wz1RaKSMBI0QGeC+xEBWm8p4Kk+1vbdbomYz1wY6x1zqKNCxYuPkvXem9gyoz6sj71+Lw0DOMUPL
PQ699+oXDEXoSrQOOEmedgljtYQAPQzYrRwG7JYQeMXtzWk/8nQdQq+cw7mYbIrhsdu34RGD8ftO
sAZnDbZLooKLbwbiWBgoGGxwsQpENMtGIyJvm4UE40HnF7wrWd6l4V38WsYXWtdsx+1TR7ZoYTua
70br3Ygt/kn3fR3VxT5fR7XraFkf1XfEzCwUR2zqk8qwsm/f+RK0uOGn5/hhNY03gY0al8/EV3FE
60dZz3xoxl+keyKjuHZPqFPB/ECGLku+MlCg3Si055xakk5lZVLWaRrbodX3kKibHVIijoLPy+vY
8+d4GSwrm50nAzUzOU8h0TR/ncqDIR2VbthZnGHdPZdTsCRaZ6sZjJlSJ9r3RP0COKCBL8LKl2EG
V/z9Vvz93/UCna/yo/xlPcoxsP2bdt5Z8IPCgHYWDQvb4HkUkOjKhOS3GSBrVf+6vz54eHICEV/K
3F/nYjzcDJOi9BgMZuAqDGYwNBqfrT45QSjnCAF0b+Ht1n4jgHME0nV7H/ATAu9jEtg/9XXsVpcn
wuMGnX6wfJkJXwuzLJVHDDqvO6mDV4YeXj62qj5x+jrthSkHhpHhGunvM/UyYylkNlgMq08DfxZ7
mfMd4Ra63jwMyeDt2n1MuWXzCUaFTxNU0qr2m1e+9DTE0iRem9xn+wYcPwiitPz5YBRmqPYZZogR
iTG2ffcFEesVKiXZLgwsoWYgM7APyGz/arhXfrzH0/Mo0mJ3sM3MB2+BHRYYVchL4J/lN8QpT5Sp
9KIxiO7BWOh0HNZXQ3kTnkJOJObUDEv9d/Nvc801LxkPEl4cyU5suGfuaWTrpyviaQ+SF+RZAhXn
TCDWKLnWGUoL4rVhWRNsWOrgYGjnegd7sTPKE2KNGCNhN99mtbaD4i07K1LTKWwYRQVBUEe6QWMm
syETCeb0RiL/zTKYiTbCrpGTCLUbVmU72PwXN6PqF9bZ6IunOqiHgGuwkeGyHF6HmfNoblXIBSD3
+LUmmiHz2u3t/0fsxurOid3zQkcVDNBX3ZzYjdV9gfLLnXwpQZmcPht8B/rH4+hwDJK7tDzalYPq
bv5ZquwvfVmDKo//1+LDljDvQ+k+ct+wXE7HltA75kw4M3dqEYo4kuaiIZRK5a2TJ3jf+Vs3Zlb4
gHaSrOfQT+zf0OKsfDbufOX7l1S8xeVuiEwdL2cTQczpdFLKjD+x0oqvlrx8vWP7Xdh0G2l3mnaX
rL4/pWXkPVHv6QG4cenVZIp109XokikL2UTsa+3dH8On0HVmwydcp1xfmBPZQ7M1/Wi2glsmZOxP
8wFfQZupd8Blpy9z5M41HblBaGArZFSFSjFoNJBWa1+0k3deQuGJDVjos0/sKfBUM+4C67rdW+FP
oPXVJZAEWuExGjUWY48NopyLYSeYQ07QlzjK2+XtaZ5oWLAf6W+rwh93QPGzPXvRplmr/bZUEt/o
ALV/YI2jc97yl2XUrbM5dpJ+rUPhmJvWs+6M7q3C8Tc3Am5QxUN3Pbp9F5xznz+aaWmzDLQURSHW
Tag11iaPNsuOrwGvACDYuvhm43/aTDYjXNqc/GMZrzzUH5pOLZAv3s6yOBmNDZo/Kw//MYq3jvEH
Jye04hxWIL/MOt/+3oSDAHgrLWuOJsaa4+mgcXyCLOeIvJUPBVIBlMufYQhZC4Dz5MpbpnmnYnGb
RoEzli82DBi8H2GPCB57p9AK4dVMGgOzHQImd3H1+x+3rjNC8xBEkLQznNKcf8kVM9NXD60eyM2r
DdIPm99Vzh9tkPOBCls0RIh3BuDTCuFJy5AZ81KwTPVztH0CIMAagAqno22M2fm+EKMFuAbNn1kX
dpd1+Dh/vwIX3tEqQEGurfsAncVbQylYIUamJC79qlsidOaOJkwhMntk1G/2yKjf22Doa3ndIQm8
Wt5ehMQKgzWS4ePxGQH3+innNLh80USkBE4UcLOMDXUMtSvFJXQDrIBVX1GuLNNgmFCDBgSDqME6
IMCVU/9YiKv3VqXYKzNw18D1ztzOujdRmjYMMRhM0YsiH1rn78uC7ID+Bj+91k0v4+nPAtIF9NvC
h6GBOp2FgppMHEEGMAHySygRizr4UHwZQiNqP4AAhktNPg+AuEtIXAxwLLIpcuPnCjYOM5dsHGUi
VcVa1vDH68HipyFLWpxgdMHWSsPmdDhHqnw8zL9tBBewiC/IjfPKomnv2xrDsDhMXquT4nP5oA0O
kZ+359nL3qNc6TaawU9ox/jatOQYw4sjd6zb8M2wy6sCeXhJMgu9KrGFRdhH9ppMN1Q+3dh9u/sU
/uMlsXiYD7zlbVV2UPfG8ZkTGucHiN0OOQdCOIAZRyV+AASJY2S15mP5NrjgwnSmX83OICQKPKK8
hoKRcqv6Kd24d9hDCKqrd7bjyPzezHhYRVtmkkLvgSQjLAlLwn7WiLdoFOLfyy0Drktn2ny4uhW7
zUdxdmfhdQPBIepqPlPtFm/dyEgKX7UQih2GSDUZj3t4NZOvQpdBQvOt8jpbDRaUUKxPs3mckdyx
wWqwv3om6lyOz/vJfT+p7CcRIsvkjqKJUW4H9wDh4q4CYHM9DpPCkDPGDX5TGNYAzsjC5WGjPCSF
4YSxnprihx97bvTLxVAsJEA2F2Z+eA2+Nz6f4/OcMpK3Sy899ubF3gENcdbbk+Tvuiv5G+sug4FD
hV1ey1lGCoNU++FjNKbxtQ7P2udje5WEalzbNcT7cqio0E4chV82w3ujtbv25yCdKkXmYHoZkJoF
24/hAaOO/R0p6QA9pF3+ukD0rrdneOjWqxeJRZ3pQ2PWioLwJC7u48o11NE0nhKaRyhvgmXn08ro
PWltuz9rCAe8D+o+Ut9nuDBIk0EtGpT3w8N9OGvQQYzS2Xg3G29mfKbHO2lrqQlcO5kPa3h77E5p
7eatGyOkEw3kY60qPbMTLeP6pVUo9Zql3kZGBbqI0Y0ciTNCTOtOH76jcJ4s6+Noy8K0LQ/2fOF5
2FMRgNx+0K4P7uB2u8yvHYMsfwum0MbpWJ5DfHDpSTzrhs8wjbokyfObVaNRMf+Lhf1pMYv4gK3D
tl35QoEtO/j/yLqv5USSLVzAT0QE3txCQeGEvL0hZtQtvDcFPP35sqqnz45zYmdoZqt7JCiqMtf6
129mc6E/x5N8G8LkuFKjig3eXuVZT9aqJCKRiM0B9OSE6CnUsDd5b8yiuSQfFpJFwXet4wSVX2J7
VD9HY5GsdDtVynN9ffvcQX559O92F+Cqtf+fSFS3YSKJdRotGSu17wCQXwag2eZYO/4JfbQ5VhX1
j54Iz4LHObJjpU/SZMQcwYis5s7v46HYo8Q6Lve9rZFjDULdW0ubSeeRFzTmlwNzZK2noz1dHqJ5
pb0v2s/W8yGC6pmJsdyy+XB2HCaTu0Zx6JGpTu6q+bt6PpBQ6/FXaOOaR0TefedQ7pwsuZ8f5w5E
X2xRoX8iOUsGfsyRL2dz82M6C6mOilQNQnRM+CkJ5v3luL+mPCu1RMGOv+rkcEm0S0KkkCW4tGam
+33l81cBl4d4SVuAHbb+CBQGDVdjl6BXUMBrQWOHpAwrPsSrkJZrk+G8Y9V4ERcFnhb8lh6lNEuj
aI4ANW1X/QQlXLoqh7bRNeB3ecbL6FwZ+FU6Rtbm1daU000lUGbrvp9SZhM5ak+MTog3G/p5XWKr
cehVF71Gvbs/qm8NcOOjVvUcV6ZxjWCSSe6xU6i2y432KfCUqOM8nOeifM7wfFpVzeki8oxXNKok
/aloUmFdPXF0aXaS12q1tepTzNbrbbBvsmtafNHoWtl+k7bSIyfFzhYE3PijR74djYJCdX0c8HmY
YobHlzK73B52LSNi7FqWaKw6oJzs2iF9Rj0ZxLn/F0uvxvQv2P5aPCusaZqKocgr93TLWaustEK0
V6ZkM0YDxr8zxgqmku4snTFqg87yFxr4d+kaHsVMZPkK7W81zBCmJBkr1JffT/WHAve2pyK9c5sW
Jb4cwnB0zWztlRTgvIshXkZi5qmskm/AKdrocTAbZ4uyLcf6RiWvxEOVpbHTvNo/b/rHTX/CZpk9
MTPzdxiXonmROjLo61W3qrzbE0lEwH2Uhs1yxIlnHnwtTvJiZkGlONMySOtNWb9kjQGO/FIdL1JT
VU/Vq/7uQZZ2kGP5WsaHeb48MulfsMU7h3rNksWEsIGGsvvYNBiAwEowoIgTWN25DmQI6c9HvynE
TIfKLFJzbV/Hj4VT64tf//1k9KY2YTqIa+74thzfzm5zntu3R0hZkj0/DvAdldIVh2KahFGYbW5v
f3oVIo4vt0u+JpzP8kzixT9Hi2vIdT4f9WiBUXbch9mRKHT1wLQYTmL7lGWLsiYMP3P0LyZDzIoG
uaXg+P4qzZ4taZrrvVrdsxASaG9CHFC08t2S0c2y2yE2rjTina/Oqza7Hr5FnIfmhyizIpqtI4sS
ejkLyyBlHIY4nJwwHCx8dCSHzCiDiQK7hVvqkpGZKBTxHjRDrM3eQrJX07N2HIeV3OLTLd7f2xcg
uu3FLaS/o8yNv7JNR5SZ6+aKWfYd5ZyKIKO2JLVoSWqmjn7ZvWFDNuQc9az6vGcIOD+EisMQcHvo
bdKiI1ERLHrMlho8vvKGh60aHtOpP1v1V3KbCr3lsbda9q6zVq1jJHSadNZ0xAig6JqsIRjfyxKH
HeRsBtFKEksJ4TGsya7TmS3j1bRXqPRuixYe3cV1HyxKg1lpUNwO89thGV1jG5GtX/vnWn+3GGwW
g/VxsDwOJovBODV7Kc8HbCBWd4V0wsotgX0gx5fkrEJqbXIyxnrg8PBMOTqFGwHLBSrFv0HgnEoy
btmWAJMaILVC5zTsntVMNy4BBee+h/DQXX34PnRc6Z99n1pEPzG93gtCQl/Gm6nFDLU1ndrwDrmZ
VnzZdt9zlPMzPEsX+0FzhQqMq/B4YjgEb+UbggpRGok2PgfHdDT+E6OkcpxcwiSI1jdTeetKl/9C
vil9GYcYAJhGn6gu+SS1l1ieiBTse6H4cSG0y9kGoGPOOj39jQYXgcpCdDv3MVrJrHWc2hnYD4o9
xBfXHlQAwsFotJhbotuj0+Pao9Nf1LSyuFMKQAHGUwwKwowCsCoGidqmiPbccuQVQ0QY6xvyje3o
kLsrrCKc7CmC5F2BOcn07nwallh5LTl6DvKTQa3Uv6z6i3HvvOxdjp2gzvxPI7ClB/6uPWIhkAjA
QNzPGL60uKuQ8LISfE7sZcAfhAN0CCvxfFd19H85dUlEXUb5fqqIT2gGhx8JIBRV75BCI6y84qoU
/CNgh5x5zsXQTG63cZ3af96VMkvEDpuvfCH9UwVmSulLP2yG2kp3yLl/br0cfhdP98ZRt8Hu93oH
JQmknPmuPX9G5UGLNQyLmWngmQgzY501bXRYZzVQIOodVgwllEp8Sj5LDw2OTilWAi4RLoJ1CSq5
BAKmLyebe+otNIYEJK2NnnASV3/V2jP/tnw3uLD9e1/Vl3IS0wZN4kPTNJaf2WHfWkJ4n6owvub0
0imWOodlfL0BnGPco8OlO690x4wpN4F41CnZtbFcwtN6WLYXHoILqzN+2E1vy8zuFk8P8bkaV6fc
xbrbbXBPqabOEJcNd6YuH5VekvRWk94h6bEQQRFH4aCHS7rHTXfGAWMTVn7S5XKAuDFVt6fcDb4m
WyfyoSWBw1ut7YONUmWUr+IvBS7OWR5BEjIILBkEt3Jv5Zu+ogtJ3CRQ/mNtgbNUSL1OjfmY9YjF
wstZig4RlSqA7CBmomXKh4c4z3KxUqQn+H6aYPJGTa3F3Cdkd4yuo3k5vmxjhgDUDBSviyOifIjj
cxtICWS1CUQIC2b9kTwkD4DabspRkigy/sDu4a0NiA6jmF7N5IuP0LpVf7iJW4izp97obk0MVEqz
RNR+XDS5R3H7qnWYmkBcQPL4l3RsadoL+RegOtAf2WKYp1N/ZNEbvBDHfIKpYD0SJP2Eq7Q0bNiv
RnkEFMFLnMz0Jt47TGpOzmODV9hvri9bY7+K5v+clsGDckpSpRxM9XeoQnvMvp3Wub9f9ivF/mXJ
lq1fWPY3DWPz1lV6m7M+OKazS69P25yerWM9GhfDOmBUMwbkvMd0+rPyFjhJu675MPgbR3SRjhgK
gIC798ugwW0qEI/vy8f7XXlkslc4jtRJpW79dHcKM7WYb9fsos7ulVYi96h+uwesY2y8WxCUg/Nu
OL6fmfFrCN1mDsNKSyRN6hBKDcOl5CUgWQgrQBboWS7QsASsmGBPGMenBg4cwfBoUykLfAyNr8lB
jk3AMQibQVC514wyDJvKpEo20SB7+sI6g41fv68wfKZ/sMkue3pW76QmrP3xwjdDWBK3B1sYrhpZ
lWWaZurdAEn8XFbt94IhZkeVbSUU8iR/c40i7mBz4rfvuvlLdzftbbfyyd36+PAU2eGbmylroha7
Gcl4cyyBDl7FNukIHLHwKpJFXBpcTa4WwArgVMzdb8tvaR8DtNXXu52r17Eu50CjgGBL1dnrYjcd
zkWCdQD2/5uqg90lmrrkwodn14eDG84FC0PBSYUbXkuGHip2AIYwq9kg8Nyq7WKvPoRbpm4CQGwV
pQtbEHajwEtnkEDQv9cG2b5tBIFolbrpcVNr5MOpjQ5uObJRrRWaZ5kMwIoZRPjM1+G/otNZ7fC1
eS+G74eOmQ69MQORQmVQfZ6/mYn57N0K9V8sVQjBPmkv/ze7IhvfJp9QW+Iconfyo2XqmgBn9fwT
G6mcUdghl4X1CHE8NAZd2zV+G1kvTa/F4xCMz1PIjBmGzw7kyY2XeRUVU8+VG5x7YRzHKM67k0Wh
4Ofccnua2OnXwV/i8ngbkXB6j3T3Qqx85v8prdTfHIDvH/LPwMhsuWPdnfaGc9+ExiGvUZFWM9h8
0M5nQ5FlKrw+4x631iAjcXCLvoDQ4jgEhHKNtS3M/zn/GInWYHCay0NY2Yjg5NT1yPux1QGlOMHC
kqXYOg7lhkLDTudleA3Zyr0iaLtAWT5aviGcMMTCmq3i7HPc/QmQbKYv9H+Z/jcXQ862xlckFsN1
5YN2kCaNFxnf158bMGDeE5NhekuMv5H+18RfPxdi6nkzW7Yk1qIRlzQAK3KGVv4yuG0G09qgnOtn
A9nJZEAKcujNn8SonxjbFglu4ukmrHW1s5rG22onj/Z0DGs76ezZwVbb0zwliDFos/YGUNrm2zvZ
jjOWntTv7e2lfUZjmmPM6uSC8ii3iCmPznfLfqG9As4cddtRtXObdDan8J+qoMr3QnNQGMMxmLJz
+YbNXhWBv+sPidEY6KcUYqZmacxUgjX0koVvhZBR4VtsH4nROVcR9d7J0y0RH4BjHSFmoyP3a+Dk
VFgkm2n+5dGSPNh/EPArX+XVJxHhlc4PFHuM+dic6n+8zyuGJLvH4rfhOIHl5MVlzoJijcezcZGJ
0ZQL3TpMjJbpmh1pvprBKyduPLbb14/N0BnD1jhzNmZrbDlYqtew6lffb5qRDvZsvy99bM3a0/gX
DWtGLbmmTl/YJbiYWtxi136yaHl/11zwd0Ce5e9AdMjigb6AfvJHca49h/Qr2Ko7Sgm3vcLWzqy2
VdhaPFsEt7hC6Ldh6/8sv2Q+OZk+MnuoPFG5V7Vyau5toJbNkOoLjqlBn8rhw0x1NURLciuPQemv
yfxBelFyvF8x8DoGHoqzCt/ZGr/wO535JFehXVeKYuPYBbiMmodg4DDZNsyzCl+Fr9WHGdGVAwGs
4YMAwrhjkiatyCY0CHeQlO+TjgF1NehV+an9ZG/YjukJwg22XXINcpRIwGNy3c59rUzxl/HhFheq
ZL1YbWj5TQZsbBP38fgabF+r1/jC3LV5mnaNM9dyirfOQnkcwU2RmJmb4ubaz1WD/93k2h+bpqbC
5axgpV12ozJDzKfaZYNM48wrskCltTFe7+PW58ujqa/z0T7VvcvNxSeTmzspDISwKmfHvCaaE/zd
WdDncgq36z1xhGOGFlInadGBJy2nTTZp8gusBM0UmRfrgaFi+Y+Xq4JN+E6Wv1N8aewGJm34WYWv
ByP66ot+KTCO0hyw6c/xykIQRBamxKylKl9DClKSHxgGUxeMrPDhMvxGZ0zF/1PTiUMYpSYf70N/
FpRicpm1B+S6bjPLIJxc+S9tK/99KL4xU0Dc4sIhAYY5CBWoKLFS6jFTu7G8CB4zjbnwGhS43gL7
Fg131mrEdidOCptjSKWxytM/qR70l7uXLdPftNBq/Pxz2otx3O5aR/p6meRvxWVnfOznc7w1kC/6
u167ZeJuw75eBtl2iJ9Sx1VJySm2w3Wpvy8Fb4z5qr8v9Kz5snfjsED138zd2uNjEF5m2stTidwn
Kq2j3S46IvQy6MxH+Rw+fnumJ8LEbY7/nRpLwYjkdOSiAqfWXFRbKF/bcjosOR0nqxgCMLYJXNsg
jjlZdFuMzovRvDK6nkbLxahSHjXmozrsHC+idaEmsFFU+5dLv7zpVx72clvde7r897FOZyatpr+Q
GiBt8dQzlqqynGG72EcOFvj+Wv8marVOjaBrTYqMq1ZjsC8fqW5S75by3cmxOzt2R//sl+Ffixzi
WpMZqHeYlIf162B8HezOfYkl10a3dX3JdKo0qMVZkKEul+Fq5PNBhHoVSJJzH7THu3YN0bXYPqFD
di6/b4soT4dyivbxadEqnaJJPjqiLBLgVaL6ONoCSMdROV3HRXv7e3uXL7SW2+E1h0aE9iU0cLDJ
DWqhldGxC4RSsIUkEF/PHjtG/4I1tjja+VrznDCDNK7rPl4vw5MQMnPZ/aCW9C85j1Wr8rJNYNfx
lemy8bCCvF282zjJRuC0UkmOZ8cqnHSlH8dvAs/prDmgFb1SpRHlgwL+0ypNjJVSuRKtkgXBPgv8
4U670PNxeWMsECwh+EGMBTVz85DVPDo+XivdZNurG78sWi5Mkw9LczfVXHYu1SAmts6TsHbV9god
ik64Ec3BHc//LD7zOMefyctcP2/KXo8alyiHOu3g4z8KbEs/EXfm3p1YjXIMZJeKi3B/7tUtnpbh
qRrX3xdrIZ+j+XK0O49Wi/vZ4r5wur+c7jeV+1nlflK5JwI+vTdpxskt0GOOixCizgAK+as8oYrI
qGPORgejOik7G52KGZXC2ehUdDwuju1kGo7HRpxhIbfpnaQpGM1yoBfCoCJXrqAilCPl3riz/Vew
PU+QBy68qJEK08wXJOtrrp+OkPIvjIQkxKAVg4lfsXdoPNXayYPjBu83JWptvm11aUm8+VYU1wgC
Q1CtUX/xufbKLQSbSJ6g/1bpqaoGKmVY2PWXV6adEkAbDIrbgQXJWlPMm7m/eltzJHQ0k8DnT8Jz
Ib9U9Euq3NREKvmGjmmBFHoKud2hnUB3y0wRuSP+IQrWuKUsO4W+n1b60knfHrOqUeVafFaWHL6N
5iE9W/MlZKgrD82wrt+8weAv4xJWjvdCOx+sC2gx7cbofUiJyWcGggtIy7dSxoPTPYPCstrU2V58
Ru9CEJBCaWUmCkqgTLA/QX/B76veO0EL/0nn6eaZOzVzb7wjEJx9XhgcOsGYP1t1CGS/3h+ZD36Y
E+y+VSQkmSzM8BXlSi6G5eZ36Q617fYIOvirB93Veqp0FQuyLZqKs0Y4J/npoc98z6elwfA+/aTb
Y/lZHZ97rX3VvuZJZA2ljQU1r/YiY/dmVUWW/5j7B1+5+EJSJD39IZVrnpTOhS/gvTIpcCJ+xqWn
1D8LAqhQmr75uFLKGaadQqfxhcrF7WY1DHyun8ojc+CUFwz5VM0vm1sZ5XE1P0hmg8Y6qHYQ4CYx
LgMMCiEv87rOEDU9E/8hTGjOg98gtf3t7twfTn/IR/UIrsY5WCukJpHBb26G4h4IqmbXbT+uRhkm
1jfkr0RpYLpmzzNSe93O+w9PVTMwH1JTB1fEdmlElREARS0BPeGbo83im+OmXZgL4McKVS6X2m43
T8HCE62KQk3jjLZsxafv6Zvbft3lqD7C6avQoUEJWAhFmRmDPxTX3gHDbALj6mbMbQoK6XUMBidF
n6Iq0QrlgvLWJBFvAcTSU1FgnZwxlBif6a4qg9xheCXmnNzVi8PS5K64uyuATfknoRHH/slxye02
C1juf757p10kr25w+sSeycZSqkW3m8YZKEpTnTz7LL2I3GuIHUcV9R+kISRACZknxxhBOS6coxmq
x2vVB4D6iLuXDrYyAiHPuq/aXXz41EXLT8n93tTvfRgeORl3HhSGI4i3DEeu34XH3DXkj8gv9Iiv
IJf/jl8gkfNIkUs5VciHFbwHMS6fqqvh6dNQ7e9ETZWbTdTUsJEPQH5r7q3whRJa+PL63KcgAfep
hwNWAiixoezb6JCdd2jM4SM8CDJLc8EkMEvf1nuz/mhce2TDfuBUHoHIGOSAm4F5wEbtYRlbEP/0
8oT/lC2ZhuntEMPX3bzjDuao/l5YY0B6S+EJtNP4HfXUJIXPoKJPixe8RZe1CF7DyybBTkm9NYJj
QL3FYaN+vw8ZwnKDscmz2lbbD110J4c4nF+ABzwq9ySf0dVHoJ2SM2J3fuXv3ZYo4X/L0GrT49H4
xwhi8825bho6HVtgufQU1Ofs/kyiY61Imv/o6vBUcQ2aBhNFJDgtgYyNL88d2m32m0jxz8+QBJ+/
3eb4f81F/MdE8LUvyovys97JxgDV+jsaqGNQP1VfqPQKXFk84nARtH68V6D5w7arcodVZkR5d6sD
7ZCaSC5BpjacKSOy/HOGqiGxGhv+TbluYjNhjAYhPle+fPz+nUUh+Kg87sWX1a7nscuCrjNWMgYY
3NNABciGurr9yXxD0YN9ItwSfCLv7l/nXlyOrve7KN583+LwCNk8UMqdO7VXn7BJjdtbS5zv7QTq
FFtDrELpA0fsqxhJTBp6KcC8NgyuAuHk2bdtf55/0x0Ak/0QxpSEfc1fYcK286BzsEWXWI/Kz6Ys
5Wd2a7dH/6kddP5zXjFd2bwcvr1hzy3J6jKEO7l93eUXLyXt4bRxyPV6TbmO3FctO4PsldgrtDSH
uw93NXi45fk3itUJMqpgxffoJrI8C7sPezy647mvhfXPmlbFEIpBZC4fJ0HWkCOB2nV9SLVrz2G0
LYQgxtntIYh3YE5xKfj62iB26Uv1npzG6TmRdCBHGPHjA1WsXTEgTBPjYBNk78U1mRkntqrPh1qv
dodCX7vz4jxVLtvf2ZoDLfglZXeCN5TlnYNTYUO6q8bXe7CHcF3ZeNqfU4Tdfnb42JWfkm9/4/o9
fws3/+FjMvT2s4sJOrTUC86xWc9p6iVmyNaBSwZxBhYW8lg5LJvsYQYQv37Uri0yV6CSJzdIGCj2
lq0CTEy9t+gLZBJyVOw3Hj3W02J/lpMTFjj/W+R/EFPn9rObSvGLuDRWUD3S1ahFpyJQOKykGF2L
0foS5YthscArks+aEhOTkIn//5fA1p2+QeWUQ1hpUz8GP5IsE5RGSiK2qGg0Xh0kc8nN4Y+5ZKHO
fpZbKvYUXw96gQFsjgjhfGud3yrygP68Ar/e2l/CiziKqRHa49/VzWky5OLzn+KtU1p2G8W4zCZ7
4yp3GgQK8kzWnXO+fb60E9GMogHhyknnxvKzVZi0LpdeOWVT5Xf93GJQW5D+8Ntv7e+2/nDaP6N0
Tfv1bb+67R+v/fxW6nBr/epLQ/TEptVIWlU9ntwK5tAEP+tejUw2103kSefYQnaPZ7GBVdRJha4o
RMEaqKckbQCBYK3TPsJXDXNx0q7B+2b27xJO/G+DFa6Uem65NIkTgtRIafWy6QbOFAuw8M9yvs2h
oSgJeCy2sruSodVeH/onWsvT656HdbVbtSMzHr7hgDWnw2D3gOuJWQWW/NgiuWNGKavcek5Ddx8F
F5UP+do8cJd4KRTVAKmXAmoe7tI5QhZMfsgVPhGv+EHMQJvQWKjDKxZl+StxdKfkq+M3duP18fi9
LkR+kd9SOjUnb35x4dnj1neqkrOzlAcITXqzMp9J5rC9On1hqfuzqcTFUreC+yJCb9MtK2geGpIE
Jt1qOd5IvwbcW/XOGmeNqSB69VPh82BsMqZ/CGtpuPheHNVv/KM7NXIo/7s9XIuBO3Y59WbviTJb
Lgiqgk7rAIYVKNxbYXkAXi6dnckY1gt7UlOwebeIgZ0MHotMjKP6n3b1Bg1rRNVGtC1HtV+XSgsD
lrXRrNAujrZapHl7DBSnKW4VR16g/09gXCkFgXFGg81rvb9qhV96axenfft1+1V62QlGnvuomBeP
O+tvPNk5ozhSn5+JefD4lWa61Lzdn7bo2K3aMfggjV/JDbqVl0OlX9zjrZ4/x5R7KTUu4bCo8ND8
7qLy1zZa/GDH+Tgmb0B6H8WuN7n13o6dCtYyxszrykdvqmOKZK5ha9n1kNoKh35S6J+h7Kqoj0LK
2UPbQ9rDlEWiLXbrkpTGnbF4SLIF4BJt8S56Q9IzmL6Ip3ynsGxShKP8uWFrs3aOToGkNKR/25Cb
kYCmRssdhcfn9eLx7b+vmOHbj1TMDHZp+jD3un9fUrqgX44ueH1CCZxzVjEEY367i3RWUGJxqNH4
92b/VPzaYRt/sXryS1xEH7XfCSZwr+49MNPW8bsxnPzrQfOUWfmv23P+66gGSVXf+MkIcwugMXyW
EQ3i8Q/qCj6h52Xr0O4MqnfL7R28ISkHSTUZOzE7UxKWU1gtm/cdL0OyfBPCpNn1qxCnkuac0K+X
lHu1Sd/+AeZ1d7yeJBOl0ay5NJK1kaayLtDCqJjG0bkcfLqONH9XAXVR49e+0HG7F9bD2XgwLUf8
s6rFbuPUXcCIAc0wybwpAD4bHOlm+BbXVbadvCitcmfCOvgYu8vzj9NhZQcogY0QU8+j2iW+zKVa
h3Wqdw71kMd6LnTK006RrlRKeq299nXeHuCCbwbrHFpN93bqXpL4puQ8R9vvsdrlbjpsdG/3V6lg
Tbfrc/W18h9D0w5hue612EZVmg1rs+G0OGw07hiOxbdLWFtCSq7xNCW9wudN5BVCAWHiJvJgu5Yr
UsX3hI7RfW/Q/N8uWFwyzGxJoGhVXc1wE3iubYobxtLCyHe9a6WJX46tNR+WFp08EsnoimGHucJT
QZgUQv6w8mvhl6H8Q/CEoDhcKmGTqL6mb4H9TeHZW2REggU07zakyl9NwVtv/k72Ftcf7unxq0ez
8DwWsxwxPeCXk5keuM6VXVT9cifNYbSmDDLFNdCdcNfrzIdevVqlaWb+kjO3K3Q8bluIfelXTlTa
ryIvyB4CnUhLT3p42Pe2swcE/Ikhmd8SiLJ36w/394Vik3Yj3X2zbX71U5kNj9/2Yf5mO/LC2fv5
O/NrQKy/pRR2tPGaicTPdBodfhqa7logsGFhZXTNzGZoTH9InbAOa0Z6o3hZt886GRP2/zIMmZwK
ysvn2sfKn1Q+kXyWSLnLMSyRcoxzahD8C2YOZlUINBYbXEtjjT0KYMKkW523nKaVS9yQwxTO022u
uyt1VyUHh8q9u8Y5Ksc1vAPu3vnOio6P5Y3jdjQ7oAQ3JxBHer6kv2Lnov9+mf07Na+Sq8WEVIRn
+uEuDMtxu1Nro/MkEIjBhSWlaPvYcUcVv6LSC7vsU3tuD5+gHjv+7K+VWTiY95PIxuNq2yn230xp
vh2ATr9+6dk3p4IgcPpZNF46toikZWNVSh+/y7jlt14JgH8I9PzGc/5p9u5FrVPfDOYTDtfqa/Fu
8jPH3vSX3RP7I7lJ5PWfP8PL/3ec7ln88ZYfa2JIpAck5F00cHaIIYptyZs8RnlzreyPik+rkiw4
Lg3N2ovT0U7qHrKP28RtpXyekkdvp0ZAsJQFQnQR3O7cvMxQ3HTjQ7Pwy/7toDqAcJl+2UirkqU7
/6uNOCr40DHHD7M3WzF9MTUdqh83C4W+4qILkXWo5B/9DoDtNVYMGPoWgykUfQz+MR3AebD/dpmq
1VA1LCFYkLS0QlHD1Pkx9tGcWWXYaJnwoHW98bJcxSu6BkS1eTc/7+aMQ1LXjXxfFCePkF5F0XHo
F54/csNHF6GS9Mt7hSYzOhhI1w2zzoWj6nI//l1N33gD4AJDqPWQMr3oQfmrWnu2mzlFGjqq1C3r
/N3orj/sCVw3LpPo49flHn6/zBHjd+cUXvXR9dEbS5zVqedVDp1GY+pR/3B8fHtID9q7E8Dyj5Og
eqOKDDppR40eecDm3Fm2CASuqUbgtDPsDFvyrt7hpWg/vrgfKP8FJ6PkMXUqdLiZFNYdN6gDIHJk
sqJMwsp2C6oWn/TteeB27dozZhxkq93TjOUOUsEQK3yl0FAGXttbWvpgsdUp4tzQJvvLjWfXv/Dt
2GO+xZfkavzSOn8gTKDwH6PKwxUrDeENKYOEVIhV66QYA/lCwBRnq0Lb+XGBbqyenIGnpjAcUefP
vuOPfF1eP5hDTjitOcLSB5qMKDzQaaj3+J9Dr1yMqulS9l/StV5H1nYdbWbRWeBXo1Uut6rl1pLR
675VPrcW69YWwyEY/LcSJh6pILnweo5Lv2HrSS5qJLyJwrSjWmznhJrPO6t0XZhzJJ6m5ruWbPtz
+Cay4u4ALM6oBwBGOb48sx36FFRpdzo1q1Er7sPSsRHyV3/VTy/lX7dUdxuQ71Jz281sk8y4c2/5
Z0rAw66H7cjpHDALGPo9SVoWBErPb4FRoA+mvDpo6IO2C+ABg8DcIoVH/k2xrdoWGtp+GF9GuVdo
yKmDbYYbOv8zWQSqTt8hisgYoF/w+JS+n84PRYsfBF1vo9FGbAKO42iBMtAfGvN+4VEDXH2G8q5/
tsTntE8d4BQGC/vCWUo6BS+AFLwimIdn+gzSKwfzMOgBI9r35FuH063q1REjmEzWzA177J9CiMTj
9J+Mp1lPSZqomnyakDTL377Q+GJ0MWxnp77G6+Lqc+jsfcdwPr4tjV3aq2N7LUn29n9Hjfxei26T
Q6+0gLz0cvnu7og93d2N48M4dITlKQ5gfDt2VtIdH7Zvl+rgkCrgK6kCPlcNCvjxZXARiF5vEcFP
EVwm5hxE8FO63tOwhpNxHRS2g5UqljwKW6XQuyx7+QYCfFwoxbvg89u9TXulC3pii404PRBT7ll/
Puuvb0Gto8XMFQeNoh89nEyGAuD3u2btsb2hvtrcG4zmHq+8EVFBCX6YmceEjmPlErcN9lkF8+xO
AF7qzck2ZTzNOqsd623eIZxbqkSNrLeJCQSzbeUVhMV4u0xx87CHH/GIZetd6ZEqSSAUG2dmbnI+
ezycdCKjwml0OY3q5eAvx/1dalxdmPb76k5I+qVyJy41qUGBo9yWnwTiI3soxmwizw8t0/Ng8lAM
bnOS1B6wWB0yqdAKQ9PfbSZfSaNdmndKSWdX6mxKnQnAchEv8MKrCCzGTPzFQ6TrpRyS2NjomOBu
WlmwXWnbDxzKbX886S+ufQoKKWxe37LcC/7kpAXrnqm+kb6kgxr3pUBPvMkcycULBcQ2rm1jnK4n
FBR6VUOpwLE169fWCwV8X/zmzEEBLCfe+mu3Mvl9HFSgn7X2sRAm+NxCLEP8ECfuWdgESst8a+fg
dRqEGGkQO2LfdmAOsEj+oMkg8XEn/8DmC7N7MvnD7CbkWG7ovP+adoGeM/QZwwOfwAxoTOHfrxgR
b/qFUjBny62COdvEJV53GfpVk7j8IkVYNuMmEsA3IgWuYweqilJCZmBjnjo2FG/dj55zqfun/GJ3
Kb9cSw/XJG5WH7ak64XggOI9oencGpGVvRuq84Z85E964eXABpLvXYSD2rv+IbbNva0uIxO3YimM
6eCltT+x40Z01P42KfLTKkQBkb/Gsd1IQs5424TKjAEADXeu4etwC6k/Vx6BYhLM93u8v2hfvMeK
3F06EzlOTnackllwIjz/lxnT+PJjBT44TJWipG+Buv6X5o49Z9MKz8l/jFJ5UDxtE6IPQMiuZRha
eywnhLZ97oKLmD1gA+uN7j29FMYzi3N6KSDdK7JVrgGdSaFTXOPMNqfvtyeGLMlD/mFjujJRZXYy
BzgGLXZsV8TIhrOOWeSTfVAja8dkOZ431wReu1bTHzavJmUgXI5kr678N0Q0wKEqnZRmiRsDVMUu
415fGrchqiuTR4Wk/f9rbRbzZ14CeszmJRmL44r9BGM8SuoO1Pj69hEUB4dbFgIOt/U1jXkBxa0k
wzAR0xoH9tluyI8oi0u+5ZuGoBsiyECeoVIqpvmRnjFpwpwXJ2XTjCYDqLHWDnEouAei0izXvYlw
QP7RpgdraFRU793qnWIh2OeJDXFx0Qv/RouyCLAyl4Bg8BMVfyEXIYEFpbUzfRm5ARghfxJf40ia
wfhW4qZKSZeHb7Odg7Ll0If/ik5jPxScWFisCY2f3C3zd5vdnRj5WPPkOlquozhyN11q78Lkhb3L
utKR4rEXxzGJd+lq1wIEcr8Z39t/a3HNJny7L93uF9v7T5k1zpyM3rI5ts+aHtmmNDEpkXiNPEzT
BqCsR3WGg7xCL4FIbO0wRtdhZdWJAmWdb21FjvEzcbqz2BfNYxDyenycuj0uvcmeXpAFQutSGpxL
g/luuG4Mx6u7SnJXrt7lq3fnygjxZF0ZLRFPbvQ6zoIoOY2mi9HGpl25a4AZHxqzVm4SlvC2wqIZ
/HvHmPiDyXxYOPyxV5hNoyo7jZWyTlGq5kv5jONnZDplzOXGlqIrhcnkm7FCfnyX24yS22gttRXt
GpaeOjieqwFYdpSWqgNSW/ZH9Q6dWGO0zTfP9eDlbCWEppuO0Ge2m9xWbGKZOgS5jNXIHztNHUbq
PmDElKMgYZkvKc9Mxpii8ZoN2xUbYd6D3sx1td889ifDoKQL7qasTVGmDM/4MzFr+DSrykjblV0g
bRtjm1LJIdgFLqG96URnRG4O5pm0tyHrwLCoLCHETsa010dR6HuPdeJxpUAKnnuPwPM1ebkBVB9m
XVeSFfvHpWly/7bkK8vKwySrv2uoP3rzQq9+6NUWvWmhO2l068Xm9mm6N3YYvKJGFWqDxXJ43g4u
W+zO/uIM9O8lx17S69XGA9z/pRTkaj9XCdo56g+5viE69N2ucyt28YAbpUAhz+/vMQakb0zDtII3
v2FB0AMqNE+fyxVryqZNG3WdO45tJ6Q92EXC9Aj9CxyxC6P5OmDwh/VGNbjWFJgtSSjbzF5PH3aR
ZZMIeLT+ca0sW7mCOCrfG3nY0POk/Nq8H/MlhsgGKE1CvmPe/Mvwy8CKxwRr6ixzxuRc2WAm66vS
8vBh5Gdwd88xzX61sSlpKQqsT5rxyRy6z9kWSvloNiJ228SKRwjqBMpBvtYzw10v+mKj8H93p9YF
TN1oJmnWXuPWq6io661KzC6GOEA4j8c78Mm+JUZhulD6oLlMpdErIhFB1ZHrP0/2cR1SgLInWwpQ
7Qfc9kMiQCiQqQQm2HlvRAIeb4tIINMJHGaR5dm+NVr5F23aZ8bqOZpfusKaam75+UDsCW0HAlXG
s9qFzqNcbO8XTQXFpjW/Ubz3y7X+bTG4HgeJcOGiQKjBsTjI5wY4VQhVB8wqapPC4IBohRbafATc
nSdda+w5KMe7XXwmxTo2q6NCBSg+uFXQwu5vvM1OvRtbs6KGt7naDyovmduB1hCCZEHzB6dWRC87
b0/PeH+gtspLOW0kM8jAXwUWaCSrr8sPUOm0EAEYZj+HCrwWwAWhtkJjzvsN57RZac516+IdHlfN
CGB7OdGCtCdjhoSGMB0NcOkZTQvFDtjA3ZmbVzqNYPPMBDM0/RoTXGyhKyTB91rOApvBIMYejx/e
+FuCGPSuc84vTR7WFZYH1yYTmEpzL7IFDwI3BDOAZ0OI0uhW7gnVYVx+TYjtYTHUKh6GU9E++bty
/HE3LncuqdS78H1Sdqxja7aOtxxqT8Fyu1gI63KSMsKMN97h6O/4fvzZp/O3sE/X0n26thjNziOT
o63AxrBTT6XuzO9r5ZGIhklnbpBY0SzEmQ0AkCsBDwNeiYp4GWPjOz3TRl9ffDwGjLd4Je0Jc6IM
oczNogyhBJ0DsQCAQCBJCiW+MXGUbONTrcPjYtN+M1aY/JxoX/lTkP21IBnB9FshQk/q63UEjyTE
eIR8JbixrK7BziHsAFjr0ZGzUbKzXZuiNkQK5tKojapvrkPOhkGd4XOqpNgVQp74eM1MMZgk29j1
vMVU72LiTllUfCm+6D/1s3VgapoH8v/sRLYVpaKlVMRV2P/cCo9GuPIKt7eesgilYTwbNnJDO5Ph
cMaunxVJiBpftnJiPFGCDSmlb8m3ae/+Z0/luraRDsbJQEmA6rBunn/E1o3vlVPNyevk998gIgzu
jMSdJjav372BKjBCAM+4hdftrNofH5B2FNfBHMv332lIIuY/5Dq4IwptpXv5RcV3+NTjU4ocFGT/
EUcYwdM6lYIxnJPIddmangzLD+jjxc/Zndpdt7JqPVHRcRvyqlDpGFBD3f/1spKUXp7lI2W/9Prp
JRB9pUFrKqXMY9ovxWTYfaMJSE+j8c7AC+RgWywilMLYEijprCO1qokJPMWq8MU0+MM50uc7L1y/
n9UDSgJV8xqFuIQJPpwfh65iYXJXmdzVJne5yd2JUlL+aXTcjgSZ0k8muRBkeivc5a7NdtLBn7Mq
yHPYAdSbITXQWq9jbb5YNR3vXfJ94YswY2Mjs8sPLD0OlfCZhZ1gvcojk69JvWebvy3C6yt+C19L
rp3rlX1l2ODx9A+T+FKhse8kk/g6iUuVTsUf3f4PVfe12zbXtY36iARQXdpVpZplx7GjeEdInMfq
vVE6+nVNMm/W9wMTRootS+TkmKPcJSgXyR9dkmLAud3H6ukdET5zUDNLgPa0ein/LrySYHq8rKpv
oDguGW6Mb5hCcRBLGC/fi91sY3HTzDwqsT44FbisjkyHkiQTiAoKLritpaRORgWcA/U3ZFCkph/E
EiCntQbr4TDiResdMy0gau2hyiStoSRQ7+LoFF+juHTCqW9XGJoEJEmS4Gl2Tswe0zYNMIkO0NZt
w3MRRE3dUjThv6m7375uOFfNul3J9G09iGiXOlMCkOqhWZc1R4kdX2BzwW4gdEmSgRF9122iOIM5
uBPYeg2ed2qYv3alMFnL/F93INDwKtyPh3LdLJN+P/fvZ1P0/hXlTj7ELVuSdAm50eYS0iOJURkV
L+pd8NLFefJM2pUw0R0pM0uMMrnhYHpnTc9tpndrore8M5LgrwO3XP1VaAA6dvv9hPC6LiwBF3qx
rQopb4I6+970d+WKtxhXme8014bus86t8v8LEz60uQ6da7FzLnaWjs51d/swpIqr87g8jy81juxc
XlvV8lOxHLC19/L4Uh4fyuP16vlOsDU46+R2HeY61hZFoVVGmUoXEZWqsnHRSfwVvC9dRyppouAA
rHmd9Ku53oGsqJnGrW8kzE1nGoWhginxwTL+N2D/rG2eHaz269+xbWkkVF/3DRF+EEWQzb3crF/n
vjbrlylzY5OWeqtSr3jtGZE8rj0jkp0qzCgvFKxhSmIQsg1Dal9K95YxQrbCJESL9qczZPEjSB6l
+gSOitP+/1HrLnF8kL5MKvfYoWqEL8bBh94bpkv3e6/0YWjCTEJDdTHtWDNkZOy+SvdQoU6sFxZX
b3HxFt9KOjoxZZoCWRxugObRrmt3Qy/jP8XKrLOgTp10LlPAa2PABvemH3OAnFxYmXJkkI2E3PeT
UYCkX8thzXIBkA6N/gA/L8P4twHSQdF3BxLarSO/8kN7cWjvab/xBAqed1gN7dqeimZj1jF4LR1g
Pbs67Yaf9xoOYhh+PvJh+OkYXuMPagykw0/TfTeu+n0PaRx7Qni+hmcoXZDBy1yb32QR9qaawqrR
z/5Rjh5f21/IQ6ITY0ihaZb6QK4eHYsVZB7EXCpx6uw20AfhoSh5GCQ/notNc7/p1zBXz7092WdT
h01cmnaXQfm5k193i8UOlSGTgPiRxPAsj1nzCJBI5wVYPV4mcQ3fWUdt538MFnqzcm/K109BX+qt
5/0lOEYN8L25qdLlH9jlud581vwLyjBqM4crxiVjt11c5SXBFJSC4CwGx0gSiu1NAdCzkU2pXfl0
Sm1QbT6Rrd2uZZ0lKb+L83fpyWprP3QlKMcwtsMlaOSfXVIqnkqHaXwK6akUywwi6PrYXsYrEhEz
OSuD8EvpQPgt44lbukhcTUcRMScSzaVYn3VZHBxJr1Aa0o/pcs+alrs1TO55vNVnnMfHWzyfx/dd
vL7F1Vl82sWHXVzEays1NFWkKgRO8Nyvndy+Ubw1KCNN552c5CqdyoeRvN2VflhffdLKPcyosw8b
ZtS/Pd3mZhU9d66H9GfQYhG1X6Ino6Y5fA5HmnQsXvq4v5Q+aqbn6djr/Fl+vYEm+KzzC6BOZfS+
mPO/sIM78AstWHL8bnmjAbnZy8/iT8/7Nj9Y5gfllFHyyAkCDXiUE9JY0gWCqauNn6X8hadzNFDK
dgwDSTglP43Batt+qdBbT7lotsMcOo0824nJVTmM4v69LTn6ghbn11m7PgVByJ9LyNBrkmMhTadl
Rh735dSOdPNMtVhrOY8Ab2Te6Ad69jowDqKAm6ARJJmfcte5kBcNQmR1MkHkbPu5Wkivl/W/6fW+
Tiy3S/z9Om/7umCCW+gm9S79d2vJ0u3aXeyC/vt6HiTg854kj5QO/7nT2X2rpXIltEo4Z9Iq8XVz
bNKQoOlS6iw2XXAoBYRo/Gkur2Cp4u1+KR+Sz6qYRl3tJfmkA1VORaBOIh7rUyYAcXVcmcPSD9VV
8Ef5n3BHFmyCSsk+z6Zuvp5/rvK0o4fuzuwU7o5RtLuzQpHUOVz+DiXV08tt18qnQlr5nzNOJSE0
WXMq6P/DgqDN1Ht5UyG99qR/xjzk1RH+s1UX2Eutky1ZCqtYau1IMfy37q671WenURkkiXnKP+CZ
JvY+rC2LyRR4pqAwj7PhZ2HvQ14pR9Qii3JQJVOLHPGkl11Dx6wcUVQauhMEKxwHPqnDLH8jzcaa
p3cm00P4VwO0EET/PL/+WkvV85wXwGeGp5dy4xJwagOFpmPGVzD3AAoDdT8MFr+LvdVvT0tQGvwD
L1UttvJ/KPalA3eT7kuKZgJoMlu3MY+fDNvmYfQNYlH62NZVgaURQSy2bNdz16T9ceobPMN8/NPY
U99FsjQ6a+1oCmk4PE0H9Wjg4yx2/cXvq8aZ3q7p5bJ5vYw8RGK+k9ryvhY/gE7MwEtUXesye6qn
lHWa019HxDKIC5PQZoQCop2ESw8J7nf3W8swY5yDp9zCyt/YAYZVrslwnOzKmc4Z6T1dFcz1a6eA
wl7oRFd82s620FkXQr5xSi39LmdooVPUyJMVcGjprhkP58OhNeVlQSYlHFHI3CMqcs7+BH6b7rr2
m5PMZ5tzrGhbgAzrCrsKQ/iXOWmWKHwmWEKwmda7CbKR8d9aneClQ/gtF0PHse8gXqSTFnU3X/Oh
u3D8TA691ZePa8xveOwTl250H5fNEP3Qn5aEc4JZIFhbQDSCv1W2YWUoq70iZTh7LV/tZawrCnsN
CMpoy4MG1rcVDuRD95aeydmB7BPmvtuEdiMMFIvCynGwmpq1DC5lKhUhlC2xisGrG3bfQFIlb8o2
G0xOtlS85vbGwVId2ItzsJyS3vDSUGgbnxh0YnUZGJHLMK5Yt0tJKIUVzX4yV2wf0CZS848cJg6n
9XWrxQPEX+Yowv5eCvGNQGWCx9F6FIbHw2g56+qGpQlUcbz5gmnQ5NCD0OEQPa+ldgLZa85qzslq
3YVeA153rIx9RhUtugcpKqKLK6bSetgos7TPZBprGkaaZWFxFLaWcoccwwasfKp/zdrXHSOTfzRL
a/0sWjeFVh22N2kdCVzoTqNF6k4vYKYBU4K8pT37ssz9fZJr4Nb77rTYdWUkiY4uCn4bmItlrOWT
L35Db9P5ub+4oJAcLqWl45O5d5W1GCks+ysfElYpfMUYrIm6452kFLP4ZVroVdq2CzDJObQzLGBA
SMDoY5BiXM4/d/vX9U3YYW6A0d1kkG60Rd+k2lkRF5p3pGR+NkC2dn9/XEMEKObTO0MO1Fz+QX6r
+H3xAzgQXvBGUx+QpLtEi6IiyGLx7XqIby/+EVxGuKFUeF50/UIgTApdxd3L8VPT6wFHKv1pHZfh
8fBN68v36S9hCXAGosXTULq2KsKSh+GLz8okQCqQonAwiGtXu48KR/WAtLSZqsU2M5ZVasYCNmjZ
DSAntXuvAkV56u/Ynd8Gh69LPwMgeraqr4d2DqGJTxRqWrBjwNgPwmOsZXy9IypyHr93VsYaRPNs
uW33fuf43iKXy5jnMX7sxh9XoPZoFFFWpp6CSk52q6FRV7tDJvQ4ZpOGrR1/O9ZhP+A8rNzFwTdx
8D2Ljh65gOUAS9y3g1un2c3+NYPi1SsB3ykq6g5GH1lI3E7gpB6v4EyZQ03t7f7i42cwUyFc6IA8
+9rkDo0r/D6Qzql/2g4K3QhFAuYybJ9IrzDtBB4Lw5K05IYQOqiOnccXNt+rPse3sxaBTiPQirah
7/f2Z7+mmi/GFbunS/2pTlWM5yaWPWbOPDjOwLCV4Trpv9z/wtgg2eZTHzWDPG/nrcH8aAwV1imV
RLzIELwOKhLnWiD5vNDYun1JVCEE8CsLXFeCbKmsZbKddU/uhvGSOtuz24eQ42rD0sZaPNqrp9k7
r1FAPN4/oaoidPmAtq32Dl9CQoF757QPgud/IMUoSwLhbi/gsi3+Rg9jl/fTPYQMC1u1lLJVEVYX
uTbkWSWGd4TddUl3Xxqg9pbr4mX9jGDjZx5qlm5t+Vp8Lb8KeYanxbbDNL/qZDtWBjfvuQFHVJFS
uPxL5Q04RupGdL6HGDW/cpbo7PTWU6dBn3bzy+maSV66hkfdANSFzgWBmUMvJoCeDKksaiTL2Nns
qBASwOJoV8q5CISihoHDGkkYi46IxX4WRGjzvWm/amOcu4DsdRO/S3M7fHi0iWqYSZ2GhY9Hriue
3Ao84cLzK1pAu87E4TdbL+pMf3lCrWv6hObHnmm1q8dUTuuBoue7JCKRAsdsu/VQZstOMD8uqDmM
soNP1VSr8TwBlMxEiCcZsnCKJ2b8GQVVizbs6G+lTO7WzS9CcKrI/SGTfyTP1aFEZq6hp4mhA1GJ
Yc2dPIURB6j7ss8BipMtICw8oBwmL9B9ypXmw9k75CqItjtJ1pMmYJ0XRo3yAeerYDR7rIZ1SgU1
syc+nDPbLnPI3bZ70JnVYtJZIjNy6eYv3WjbLVP+nVwcMF/UC37IXRzuChFlltPwricHVAr7J8yu
Fj1vbxr14da21UAosEMDgJ9CB/AsS0ZhfZobgoEte9cAZXUTq68l1wJBYhZXuX7gaMOLQ4t8j+CF
SVdBbZbUq43c0DWTepb/SK8eNiBt2CNN044EBS5PglLZhYwk3ys2xG6tCWfP4xXcVeHknek7rE/h
wi3TC1fJDYNmdLaRnMXu4l2JgYFXIxYUAyWW66P1cPF+a857BVikR3jWKuh0zCYap/BM6I85sa8/
pJoUdxGvJ9LM7aT2FiDQ0MHNBWEHgw9F1z6kVN7rDV4NYlVBVv+TAbNVgdYVvIQAyLKlCgyF4LQZ
EdD1KaIgAOn0ebwu2Xe/SEucN3gR50byUzJdoPjk4EKndsakYM/k57z4pIBMFn8p72B7+9Z7+Sjg
NebkTyKuM/BVRKGLFXDkv5/Kx79O7n1bRSitlQfXwnB6QjcanQ8jYW31a7J7x8EsdxaP8Xw6PjzG
bIjP03EyHZNbtsHA18VFf8SzVFHvvuv2eG49JUdmbMKVTF6TEHCZNPjrcv6WAjlt6SwD0DHy3Fi1
Dw/P1bzPJ1U5+9O5/FvaUBlNn3Bk8tdAkEmuse2ynsURrcMAH2xsfge8NzSsRPZ74VvhmzmUaZ7d
Yg6ixBq4RmYhHrgfqx9LElvpFXZ5LZc3HD9PC3cyefbH5PkEMKYgwZE53Wlq9tzod3Br+Syk2yTc
kheZQuUtO6GgOfcTuZ4XylgN++I3FUb+1X8AmioZbxDlTOoe8YxPAd36o5lE28m+mBcaYon/s+dc
osrIs5ukz27hJdXXnX7cXM6gEXpIZUJp7DJFsw/lkNdOVqlkp/rdaLNhGmNpeISex6dZ1sWgVBJB
jP3IAu/v2UddeEGxG8NDOiGcyiUYuxW1aXvQmgvezavg7kbZoAyb2L/366+ip/BxecR7z423MvvF
ELCnt5/OynAcvHs/azkwLKJinxCrE2c6kP9d7+XruDUHfRWN/zcPND0Ejk+eXNYME+w4WUhfpm9Q
vWKad3b2tjgHhNCWTQoF2DAmnERdmTUUsvt9g5DFBFgyRNeEAxhwXa6ho0qXITRgavNOUm0f8m2a
0yEXSR3Ks0REDqeqSYk2Wqrirew/kJR+H1JcePn7+Wf0TSBSL1QiFJnQGdkBSt1seCOQjpLOU5jt
J1tq8QNTSARPtiHJVMgKDBwKfxu7IaF8yw3WVELK4xWZ9eVzrTSun8dRaZw/j4+lpy0dkD3xU3X0
SHlfC23g7D3vQGPJX+ANmbCWWnD9l3twO4fmlikpcJ1TIk/hQ4jTVZUoSZfsrwhSxIEuO8r3hV9E
rdk7WPXsvYaV+r69DUpwxqQJCGqhGtraKmOG3kAuC4mRU/JgQv6ibZajYBmEvH1+10WD6hoZXupw
mUaEDP9UDXl2HhHmHwtm8XVdDJXuyA5ZmEm0+8eGtfhlO8bmHAUa2G9I8RjEk+zpVwJ49gG1p788
hB6yrAiDZVdE/osUmY69j1CAV9cGuzuEXryA7bCQqAGjlExnOlmyu7yHZNdisVhJbd6FNHL/Stwn
9+ZfFr7/VJ464syNcyan3RISFwepY3yFaIFlqfzef2YpuJ25NQnCt8ByleMomF4qb9qOj3H+2V5I
forfwrL4vfiB5yLzz3EDXgQq0fS/6Py2//w/F6nAN+3z6NnwCfcT9KLpW1YOZZ9SbpNlOELBKAlB
wCq9KBQ31aB9KxggW5y+2C2QDD5lWdNYQpC9SPn10je6dXGEp+SpMpI2VkblV5lUIib1Z+/XT/kM
HkL+j+cgbZ24nTaw3Qur71OpwR+vAOrMJD/gKKLvj1cdSEv7ZD8ZTP9TAeVfc5hnjHoCaSxN0GWJ
07esonOjfAq9MdtPyJp+aPFNP/JIDY3Fe9o3K3RFuFnIzP7KnyckINTRqamzHw/rYyOlAd6rxNk3
ugITqf3yMFpFoxXILGjpvFUuDHk3l8dXoD3IaNKtcu1NGz+FWAsXyYTLRVO5UWLDiVVAZlnfbVBf
DNdD110l9YaLZlMJUrTl3uysykcWTfX6UiKXEUJDUuWYDBvjGG/lUl/JJJDErMKHgk6a6IKuvqKX
wJl7d/29RAZx0CuUVzhioi6GFcre95RBJsdzHTHN9HtAX5KQVWduoepASZK+6D/bDUADthulrr6I
aKUpkrlj7D+lY/lXCVnWocjoA9nFm70vL+yQqUqF5rfaVfmpWNa1tQRprBVb2++0Mp4PW400tbb3
5K7Jp4MhPYvUNjmi019SftQ1VqYODRdaiomSJOEXPST8emXsR493OtMd2b78UrZvKWzyk/PP6S9v
3KmQvXEHg+6XB9cdF/GPOKvZw76fHJbx6kvGjdMhbtin1dfFlzM1ozBqqwy2iCGpxUVlhOTTts/z
mgd8hSXtqc9F+u53aPEqciAtSqHnv3YWXEs8LlX5cbq4ltzRjefNyshxk/HypIPTj/KrWJJ2Ahur
d1yS3SMmPyQFuV7RdOPjNc4SVGww0VFbtNJ2RGg1PGAAos5125nNO1g2kgd7az5EnBCZa284FPhs
N5K9PRULrK3bkmgM9qUVmzSNjpYhja54B4Hh+VmnAadVmgFgvJ5MbtO1P5JnaaJYmS1P45VnVSWI
/5RyzYK1N+RqJatW5bcJ2CwQSvqV86AEo1wYLGbDafDTHGzYrQF1JGGgM18NZtX+tNKvEZumNA1M
nPSLJJYIXpQhm5H8oelyb5srq5thYBo09pDM8a5OyANMa48JCyUgz+QMU+veJNNo3EoP/lxVf2bd
EVbylRAak81oLF2MFEA3ofvgomcGJKlAfeHPbdGd/yBvg3vwB6Jiio/IpGxBATrA05YNaOfC9wqK
BrW/gHK9yGgpzYDAaprcn7dmToazAlw7+Zb7dURvQDshQpeKgzwob3xCCT5efKGFsJtkkgIJ/MqE
oAHwcGILmg3Jnx7xP88+TASajJAN59mIssntMNpvALkayRdZpAtbTtorzUWPGNrmGLwst+9s+Ljp
bSs0APnAD3mSgeyvisNNcVgpNlffIcyOufaGZgM/NfL5DFLK7VM5MBUu5fbx0Yaw4MYe0HzU9Uj7
AezdyHXnGvQ+wIvJjd7RgXdtQkZkHJaqmRQwR5oh0w2BbqYedNbg/NiEhgAEf/P4BbRIvwXO2R92
fCRotRSGEB2G8zAIGygDehtqwRTuW0QtyHd/th/n4aE4ZJ+9p5F+pmg3vFPGvAxXJRSTBpFcODiS
TxnC9WYo//9K5V5rAd6KfxNdG2yJtgDyzdqqtSW4BRA07633VJDb41WxU693SquuRb4vf+yC+Fe1
sAf1UzNBvFl0aELua2FFN96j5EdiaszbUryY9WZh6Qw156zLikGOuUoZ/RrXrjEdyuUuvsyCSzwv
2jsFnRJeZlB1XdYIYTbqzN2PusrYmanfAM1pOksW/PY/xXEcHNBJ6hFXDq7ErKgs7UhEiNOvALSE
CCvxHQgE0uNEaa5/uQ0SuiR9N4CuSskREnTGg95BsYvjQg5PinENChTEHaxMDwowUovWPcoPo1fy
Jdg8RBTKMh1d5Thoe6SooEx+yX0+TejiMAZbFIY53CzlwX1cLDea9/0I2gTOCe4dOPPdq8Puko4A
Ffe2aq/A4iSrgMWLzKlBbuRMKUpm/lR9uyl6UJRzHfweIjWfqfJTOTVGOH2Wg5WC39y9Vd5KrQa0
U8U+RclvQO4WL2EB7z4vr4AizcpP1uLBDC5Y3oVVNaypB2NVcroP2LV8igCbd/7iencB1xulMoY0
eki8TKFuYMyAkTQ5Z99Krz+eRY1cve093lGTxe3F8DCBqGC1rvT/ds5AvXD0Mzo7qldQ7lTJyAWM
pJ1sqvRTodjeH/LLW0CEHx89T/uDXhKXgGXvoGyqNbu5t/KddkgM2ANQRkYW6CVoyTvsob3vHvbq
yK1Jom64HuYCYNM1EnysPlq3z2M7yM/+D/laMLClDgJV95kbwZ8CS1+XvXsVmoQPWSv5KoEymkBr
LIKbVhq5F7BTC/6UwBrkKY01yFMLzgeyvPwlX0BhWw2nq+HpPrjdB5fZgF6BW0aPIOrCcIvPKVvA
JXIn8SJcDPa9pKrE7Oqo/FEyN779xTYT5Dh8Ui9xkYhE+hHkLqih619hLKHkTOxf4xhXolcfFcOs
RJc+qJZlu4j488Go4dhCHICrzT16c+idWu9e60W13oILQIeGyB1e/jGuTMfzaFyegn2P14enKHpa
zZ5WJ0O0Dorsy1yi+g0iuDM7NBgKUostVYN5IoHMf9waFooZt2bFrhIPBYrg3rr9rMyDFiZ491zj
BVgILvHZY7ZfwC9w4XmjgY7f4mBavkAdUiPOPy0ro3llVLuOStdRdGV4NkrWo3t1uNsNi8lwmW9O
WV4Qpe9PzWOvvRluAyweKdotfRJC6g4bas2Zx8L9zx6M6hL877BR3ImAINu/nDpIG55wvI31V1J7
SvHMxRd+KAdTWaQ/loJoRinZCF6PDcJBk6dHT8kpWPruC1oNh2ZOpC7L6Wf911mp8eocPEOcBcG3
cBBPsGksiPXDxFEcNvp4qau/6pReC68od97B5ZPDbHVkd1RH+IjVj5v2Jnk6mm7OcEGl4M4v+Wap
d3j1NKgvzwI/B/bbgrjMsNxAeHP4RY33Do9NrR3PUL5/uw3K5cEhPVNAwgAF7Qiizxm1iLWe4xuF
MEOXL3NDMHuXyFucXl9BN7UFXsp+N40dOl+QZBiLcOrzL1SO9Mi+/wSllA0En1Hp1aaR+3XQIVzE
u89Vk4IuDeqaASy2ogBDKaUYzJ/rv5amFWnEIHQEEWdvF9TEGroJyS1tMaJcu0+Iv/qbuIOi5Jtt
mUwCW+ghYqdwBiVPOlhFLqxLJAz4yNBwi2Yxu624xykdJ/wbIaKguRaojJegACfRyE5mR8X6iyaS
q8tL1drkut4+aSa/EC9pa2ZV7c1q1LEfMCBoP7C3Xks98AYCm8LxwzsJ3qqdWc8dCZeITJiHstiM
xp5r0loImdWRa2vvuePZoyw25ZIxDGBE1yUKashOomv+5fglLG0x90HjnEztooqp1vxRGYMpCnHE
sTBEdeg03FVxLhujU/jtewOJZqsrxMAWFrzGmZZ5z4Do2/o8zETfID7rBOAOo/V8tDjC54/O89Ey
aWFfYJt6SDfTGA0q2gzRn7DH5j9oMG4jIlO8Y5oLsIVioLDlCrGvhcWgcuvfcv7aOzgFN3Fv4wkp
urv3P87eX9I8KhczT7Yvskm8NCtLKDNqWu6X633/4xYjpDpa3N9onLwkRBhS55DS62PxQ+bzhZw7
5ZukPx30cSE3MRVyEP2YDYump4GSkwei+jGdv3GV/CTjJgnNfwS3a5lkbcgt6g8/4ZJJdsrmOglp
lXAKzc1XZaXU1at0M/6SXXPEZKhSbXeTz33bw9nAITzWOpVeAZA7PU6ZfVu7antTbTOJtcO9evTn
/izwZGflGSmK9J/5BEXLadveyATd7Azi4pl0JF5XyEfft0DN0egYjcq7p7ws9Tp/yu+bpOO3qXT8
AQKfZdhHlG+t3z/tOTmOi5W81N+SF9KSiMW4GTZbVYNB/2kS3Ko/7Q3wUYcdWUXLYVcSVr6mrwCi
daw8AuQGDSmWdzpGI0/N3uXIaL0wr9lyCqoJgK2ResNJ+PloItAcdwO6vgmv6a6TCsp13b+ug0sD
jOgmAN0CN7AyDfSiHDLxU+nT63gRr6DI2GFj3J2l9KuIVzlOy1Wd0TaxUouE1d1872saiDjcW4qp
e0tyGWbuLY/9oDAbZO4tkHRvt3o8u8TXTVw5mVIx3FtM9ghG4u1Ka7bljFo1l9fWBd5Q/7nsn9v0
geurduFgStHCctsNS7vhVD7UjXbDeW5QyA/u+cFuOVgtsaL6TpharldA5mxuf9jNaOG7W5qO0rKJ
gsaf9c/ffWbCINNI09H7eLt9ChF8GXP5lLEIWXZABf4d7gBTabybiCvucz6MDpkaBCAzZLOD9j6m
mS9GCXTcfLLMaLf9Gyn8rAkK1Xs8p1LAgYsUDLCCeqblNrrNfGyso7s3D2rqxGJdfivTi52S9BYS
5ZxAw1h3UziM5YCvUbHSP0ewhKBnjW2OEJUO6dOq/JQsxzjFJY3RC/bDU2H5dF8+7SjNr0e76vCa
DKff62QL/DSvE2Yq/+Xl76Aw+c4c8EXjFxcMVl8IwYLNl7rAigS8c43Z7M853if0YP/LNZNqY4Wz
wp80F9D50SIQwpYoFJpfqT145t1BfVAWVELm6y6/5uijmt5VEcLlhfKfpfT70ncsptuz25HpsGYe
AccySw2PZRZnhPDt4ALHWO3uddErccIc0KHtfkm3sitP7HUWLAEgkQjYr5CknnPvSZA0LFQ8er7f
SuVjOT2UP3yT6C97k2uiWiFBFPTikern72hb9QalyOqSAFmQvDunhV/JYJTP+3ZQ3A6UpfeJ81ap
ck64PEVjLarit337eT84VzGSuUcULiHS3i7qzb9nlPIGk3J+7BDoJ3mRRhn1pU1yDA6/p8lU7T14
fHNBBHZXRLFked/qpeQlV32l+47g8OGMioI4Y+FVDp8KPi6/ZPfH6Ccqc/WNduNSHDxAIjVcukKo
ggQdJVDhVd4u6Bqnp07g1A1ldV/XZFwOJuEHSRbbw6Bm6JzXkGAf44JKXMMDkf+vMJaoF8Zy2TKC
1WIo47kSZEtG+9WJxx0wf2G8w03VUP2EJSx9YwKbykSGY3CidLoew3OgblZgGfNCwMt9g+tJmvvW
y42GSqLiBD/Dx1IOiZmeWPNfvtNlRysJxFyFWG9xf8JrS8qBYrlaDpFE/0r5i6P/BNbxHaLPgnZj
jS/g8DobPWaj+2Gki0DJ3UGk3/W/DP72WXlVv5yO8aIazwoqflD+zDYKyWCeaiyq7tl6s756PGUK
Arn60/Ux3k6fprvxYj/eWNGTrHx+eJKV144jI6Jif00sgxl0s3IfEAonZJDf9Ov5XuncW9Bz2nCH
i3cH0B/qO73rov94YNkNNljUeGozeeY8PjEN4o3UfKwQCeJXwSeefhbpJnAPXsf3ejciHF3vngth
7a5A4Q3oCoizR3CqmJ9h/vH8wm2/Y3ClPExF7ZV28j0QxM+AHGpasJcXFe+xrUESlHHTx7lL9dkh
yUfMckhK86Ke5NnycFXfpFbFD4VtNdWJPX2mosGb28B9t7XDywFEpJTXBF4TJCdkf7iGJ6hczR4d
bOY38ixT9lrX9DnG+ThUY8zxkG+HCks6rl3W5gyRPD2epAQSTkkwmgaDaeWJlk0pFNtS8vKHV/ay
Xnwf0lIkq2bxRRpmV7/Z/s7csAIPsvYkh0zgF4MEW//Uyr3pGziQ6VTO38/T51pKbtKE04GLzPBK
eHOEUtNKX7FPlF6DNTSxEsnAhoYbhfZR3Z/3T7vcCDlnnx+d86PZn/KTKkRBUgrcIcokSP65X9Gf
+i/1tcxGiZ3V18JjEAsmPtT+3526dGrDNEuZm9wXYiQmvi+EBMrrwO9CI01joY6JsylIYO7eQ/nc
OU10BY5O7GBxMX/3iaSbND3D149Ko4vPuV4Fbc5ySunMmbRSToKz+VwRPPRCqDYF0y/d7O2gXh5c
lkNkJFmtpvSva538RVxvFziN5Vit6BeQqv1XmvxrK2StD9dcMSJhRyvDfkER17xTaQSJUff7lhqK
MD4oG7C49dotJJHv7XJ3/sBdaNfUxv6Gnkg7tJ14B8cWF/FMguGMJ5Yu53zWdtLA0HZ6fJO1kpuu
b+LjPkjP3qvdkoElWZlUKTTEtC8EWo+C5o7tie8k8IU8LG0yFbvySam5xJKKSiYOWpr2Z8lgkQzO
lcFOOvVFL7Avs3Pc284ZOcgHc6n91cpejGQ4pZqKkVHNzK3dVt796xdqgg5vwS1EK1F0sbCEJHlY
8vI8LPnTpYu2pHd4xvzLd6NL4AKWFfZQLZwC4x1X5ihOovgRxbVTXMXmUlpKIWWe989HP/chvRAA
ZYkVspB0x3SiA0NKfpetrI8sy7vTzhrusH0MsPkfEAbl+ZqmgPI/7ZQ82Evm5PK05hRETEzKsg0p
oPzvXmhEP4NEBzNHHb10j1NXVjNcfpaLI4ww/lmcWKbTjvaWboJqstyuvsFQlhATGv+5m9YBhhaJ
L+0gkgtxQ7MOont6f0bcC0IaDrd5GF0HtQ6JG6dSXGyvS9spqw88QmTwln15hqYbhQdlsD3nzihE
kBidg/pNCsAHomE4D7MkPDz2r7IIwQlj+pILG8EPyA8o61Rzw/roNMkEuj0QBLor49OE3mzWp8dU
E7VUcLgMzrq3UgMH0SmdHaf/TlpbLQuDyP/u+vydixFhYnndpyP63Odqv5toVTqWpCaHiV3qOOU2
L0TmFj+I9pmzEdtIvQzrsF+OUYh/0Jtro9LAetuvgmtIVP2r+VolxhXFuSXWbbyNOIv0jkR6aoHo
Zs/spg0Os9fmPvX1mG/669TaY77urdd0fuNNpX3r3afdfZEtTHddZTTWWdGyQ+tvYoCtPE7l+LLv
ocBsF/3zA60lSLrigZB0ze+Hq4eJ4nB6Hya14XLVWnQCnapMsiys9b0bSCAecrKFSVhI1cDHAX98
CISg+651+F3Gwty16F1BV1/0dqZNcJXiMy1GyB2IlYrGThTUR63y9yTX/VMfzjCNdkH9EygBIsGA
8PFnQOQCCPmW8i0QXI6fOwqSWLoUB0hrIzBPzL0sQMgPk/MULARrkqfeBIgVfQcH2IIKKoBaOeMM
1ufy/2AcdVgNOaVQ0N1W+W8MKBgt9wNOKWe0pHqvud30S/Xe7tzb1OPI9WYRRcV1kNv0b9Ne3ZW+
k1bu7Vqr/26z/mXWZ5Wzo7TDkTRA4pElEQ2DE/Eu6TIyLncZJFZmcWEWb8tdBomVpMsdkbLKpqtL
fKoOH9MBRyFVb52Tx0KuJM/onXKGao0rZJio2wt5euPCs+fSWiSNZTU49xD4WQAw7fvbfXDuyd5L
vdiryv5By1vFVJKnOu8Q46FdQ62FfE2mXZPUW4ZOjrWsQWDAVK2TqtF2yX/kfl1TDya5qBnRfaww
d1I7loMeEBWedbp06bB5g8xL6fuWiVNIfT3c1u3ZT1h6XY53p4nj/fIpCJAsMYrSJZSJ5D/KuiPN
MlX31L2N4obDftc0tigX42IxzuNU7eLVaDMiX8QviHZRsAza9ni/5sEYUx+mrDNZyfWqrtD0b2eS
tMUsuL/pqShqiJZLpxU156D5rqzRFKL1g4xKvk3qhCiUPpuCuWxRZovIelHafXlq91/zamBYS7ei
zxWshjxFukzoSx6bOmAg/0rEhOvt1/02kB3XP+ofekVZP0A8VzUqFH2dOrDSQlGtWDWhT1dhMvvu
T+pFx+T6FyGGI8Lk/+G7zp4fbFZhQEOX3WvoLAhZ9MFwfE84Oj2EXuOBJMzZKsthAfk4ZG5SRMGK
ZLrFJDJLEX0j54HzV+Zs4ox2UDigM/5dDdaXkVHadc8kH3Tdw5o2KpNF9HTPjer7p3x+VEZY1sxa
jA7r4WU9LJNw0j0D4wCz8Xp+sXRr0VgfaMkR8urzLqIDQqRsAzkPbPl/aLyI8YVZt35v7CsNnki6
+1YmKkH4g1YMRQkrk4vJ9OzMzqIgZ8fD6Em8C8/nOV4UG+VmSdqsQTHtJsVuadopnGjzd/a/9RQy
XZDaolsHeo75St5y3cxXssC5MfRQHUQr45CGfnuxwePCJr9MDQKAHRp1Q09Wny2CbhI+3Sx+K6UG
g1JQq95uRjS6xwY2H+8P7c3NIObvmq3o/jQejF5ToTBFfU2KA6w3riHNLYM/bLTsPsgUUo7NB/kf
WjDVb7SvaAB5ZNHZN7Pmbt8pLzrFdC2o7e075MySRVA0q+0650XnuAgejroC1nYBxtSpoIj0xBYv
nckKaQxUU9fC8rxDs4llYeZaqFPIWURS6FFhNRfc5miCfs9ruOtBpgaFTm3muj8vP7PkN1Wzyr1v
4UYP8XHR0z1RFJ86gdyvKZD1BRJMn2tzO8B/IK4mnqf5RekPy+tb46gw0emcU5kJ81sKUIa3+jGz
YbQZ68RQygujbE4Xqf/phQIu+Rp9BWe/Dpyl/RZE+KkzZE24FqUJlnDQ5mlaqEKy9/df0r89Qf5g
GbB8VzCb3nieCWIZPkPwzUaY+nqBl+noPh2pCM2zH83Zpjk99rZRb3Fy5PauUW936j2inmeA4Pt6
0VyRnIx69ahHQe9GXaFNQ68exRXlcIFyxvCoUlXfjTV/DY0f0Jj9x5e+G+9kX08oJdAoMrIkSMev
uRrVgnS8tU8X9Xiq7WVYR501rcJ7KPhUWDLuHyAJoSS6c6ARm4p04y+NSg6FNsgSyCXOivZLt6Z9
nmaCiZTCv9S7RRn6KpZ/XsAu+5dhedY48yiG9eOv9RYsfLtT/Ztbb3HrlXJxEa8ox4kvTuA9ipDi
cXUblzFR0/PskHSjn/kNecS2m/tfGSYPT24ZOs6lPzRbfi7RSyB6g5Ai2Z17aA1ph2SzY2mfdohb
eB8zaDl9SrlKDX+awifLzcCP8N/EjrRjlml6uXuSNQ3a4nbXBAlMG1HoCCaF8AOnb0WylZhMUs42
z2x1rZn22fmnaT6NNXNoZn0zbZ2NTLlvZ8J1lK9aUlRKFGGbl8M2z5JTimS3Z75C33h20NwA8fCV
AJCed5rT6ScqN70ZMwQID/XYovCuv3KaaJFbaZeEPZ+O9lANwkFQqh76HV0RWG34RpIndBSHFJYM
fQyE0ymjEfNJ4UYdYb7qO3iCfseXbpYzx5D6pZanNDupCrWQHh6qafswUVNrfTmhqh+qdD/gVyPV
BVchh5zRx/IxCmMllZNuO4jWaSJJ/kErCmTEokApxTUcrb5lc6C5I2DVcUH3l1812ZNqq/yhp8Wh
40JK7EPvOzXTcHp6A7pf+ZcleQRUr/+d7z5FzjAqlSFKv2xuPxT0AVVCO0pf+FNxG+SLqFbUkVSb
zD12KVsiyDLI8tf5n6VggDmx8X0cfaDcR+k4ocoIdONBP03yudAeLC656sUqe/X8urGsv3roE/Wn
n/VsGFQTOzqugtJR7dXpqO3E8XQPh/I++37YjaeCVY0xUz8695drmKB+qdbLhKk01nXVPd8a607I
FBLA3RIqIEqX0PCQxfYqR/lKb3OKa2OHnNMuT+f1FJaTtEri4dSuE6WrNTXr6h/G5cYDcgGjo7XC
S5qQpgPOSn1jx2V2YsoAHMXwNOpTKmaVwaP+REis0rgpHHSP+0dOCOkSTEM8vYcBD0dERxWo6jbo
l4rNFlMTPlbVX5os+r56isuw6e14J5pyzKb3tfSdPtUPCizitH1/xdL636avv4ELaJjnw52zslYj
F5A3DXIx2fBnLfquqQmG+IFHi51Avh9lMV0Httq6w2ZcIQTUho9v/wo/NrbVV13NdQn9rqsAPzee
FZWGu6ft/8fUfS23sSxZAP0iRMCbV5huWFpJpPiCOCJFNLy3Xz+ruinOjanR1ZGhQKC6KnPnNrLU
A+xZ+3m9LyNFqSG9ovzzuJt8uhHs6VyHSVqu5Yp0UWbnV3wJRfZ80nUoTeg6EZWx0Uy+9+DnDYn8
svcN4B5oClOkn3UeLzDDsMuTb9s3799htONxN+7xuGvevCmVt+whs7tWn5lxSPD24O8d0Fwr9kAy
QjHsYWCMz9JlGWNnSwB/fvnfmSjcxAKeZq4hmUUhl0L7a59STkCiV98PostwWhou8qZ+Hed2JT26
G/RABnI4ewiH8ZULOA6Brr1toP3zMu3hvThwhsXC8Ai7C+OQV4MQq1yLzUI48XoYVaqevGPoiz1Z
Aafy1Nucx3efrRoWiDJsAs1PfTh0z5HhTC2EHGMUAd631op+7aPAevKnj96bZYjig8LoAYDkAtJc
fpa06Yxwc4MJVQfLV/+VBtMhVWjO3eeCY5yAzhmHIv/lGACfEYW2IhMqgzyByn5oBpt7C8lO5weG
6D8cQP5F57B/0XRRe83w3LaCIhR/TJ3i6Jxkk9fWAwTTmWa/pvOJ/AMUNDhOzjqbRqjbLLFX6jZj
Zq/sVhBsk+aDlQAvIfK9FBD0rOsP70qppTMpXIMj0AyVg5UOQx0+kMdgpeTocS1dMa4fIeEgz9Ot
e6DtmfUwP8oUBzaJVqu5nqDGRCreo5+s4gLPnZXmL1S8tUpUncS5SmRtbxGT9yTYvOx7tU9FbxYA
ytJCxZtvNytGe9UA5M0Ow2oxDJjz22AppKfVKzAUglwmhdF8N1oVRtsdhHxkoFdNWLS3ph9ZYSEO
Zt87VZ227UQOzD7EwsiEWabrWm7tFLmNlib3+kPnFgxb8T1D5uJMkoLSF7NUnuWpPXk1ECqHRDt4
xoEsM2wIBsNhFq4S4iDFlDZeclW7xLkbDbgui76/0l/DGwH/DEGOvfNDNhvJuGSeJmPo9D501FfG
Dnwlnry2wNdqZpTK7Mxf1gLAPM5FgUVWT906wY9FijmyDUjWzvPeYkAowKcOmOYFEdrPlbOGnU+P
PW7w8GWPu/FZ8t9rS0afJ90Co44krFPao2vTNxWfUejUZ3r0S3xhE8dybBubzy9bSaG1BICcAGtN
tlNXPrqQDD4taSAYz6vSU1HTfowOiUSVjsLEE1SfBhD++lFcj9QcxQ8cDuiZ9lRqGcdBJ58+GyKM
yOKxzqBOF/qbS14v93DE+U0HnChZHmqPs2KJ3aevmVHiwMkDX1g7rphxrjvXLEfctXe7C5QwhJD8
x2H/oM5rQqAZRtarPfSSYo2vpyFT/llTPi2Evjz5FJpVestuABQKBx/5MFQ1TPEGjENV0MvkCerL
3snWZ35ZMgn4sUSiTCc0xe2okh9NcqNcfjQrjMQVFVpqzxDN6hBrAL1iudzzUwjlnnGkWMdyuXfV
SC7R7BAtDgwxojnJsVvEUUC83LGu087OJEO9eW1vnMps7xfk5Qwa2sz3FCaNznUmyLI5b+/e1vl2
w0g1376xvVFu1pu7Sy+Z9s/bfmYcWJgP6pyYB6tJi+POzuzxeb1CvhhOUuBruxwd6sPppp0YsweL
gWkjrDNrk3p0Jq036Db1iPt7gQiXlh+xjy3s48K8nRGQue9YgmCvm7Ys2O842Dr75EpY3HdUTSeh
JQGGvm15Hsf7Npaj3eB+NHY9zLpOqel6oy7Cu8hqif2rHWEkzdYXXjojsIeAv7u0Q/JjOqUVWNj0
UKmzzQ0t3ZIHCnihjlJe6R0e1VeNdFXvlazppK1efio2QpoxtGne0gt+JzazPoeivPPxxT8J/FuM
lf+4qFn2YOFNYRmYGynEkjGacHBVhPg+Yf4ouPM8SKciehnLyz+5WjafINVQGhsQBLZU59YHjZFq
//R6bW8vNvk1rt87f/2XS1T3psz2t53CoNziGSlmYLaBdJe082XGJTF+a17UNFiN6RNflzRMmht1
Kaiv0Vha00s/z8NxHQml3jHQT6ffKHGbLkpOFiKYFSKZnarHkfOZUdl31eyS8ZEtPvf4pfpQ7I6X
/bH3L7tS6+B6VFGw64oqoR1xQ3ms4Wxp+Hc6FePUPu3J7lQZpmM35YKnDH/Kd0xQEGhW3jNfej5U
cSwbI9Ez6fz3G+/OyEjHV3V0/RkD7RN+ZeDpkyyu7tEMGiOlALjc0mJZhu3q9qH72mVt4XcrwI1L
Hdyh9dB3VaiA7UK46pudAc6ybAbrKAKaR2314dScNJc/LzyS2tXD/aV8vy3fHYuMMu6mlbvZpn0p
9y4gtlmcw+CZxVO/VY/GhQjQMd02S4XO9G+dc7ZtX1Yjts/l9pE+kdw3zYW/ppaCerWsYg0oI05U
ILbh/BzMJwLtpz7M/WeImNHZ1++XR9ieIcX6XVk5P4RYv+yZsYU8U+4OG9DbegxthT1/6EBYFK+G
M1B7wDGM4doCm/QmNd6z/dxycKoMzA2WlKDmCoQTGIySZypLb+oVsWBkvm0CoO8G4LuJjGauUaOl
2LUAH8Ufi8HfK5I+mUQ53hDxplssy9j1StWchTfwQmtqCBIZc95mo/Q6RAgI12Fr84c/fLkkAZIB
d6hpG7UIZoJH+AA3KeU1203sOM8c115/H2Ov9pMaQHnE4LfE2Stw91Q0nsT9ITA4fNhbmq7WpRUq
pH1f5oDTXFGrGzXM08h6Brvnh4yp4ODIGGGSgd1JrtBaSxoABkmHRS2WPfoMoqRRSzZ/3b/q3spN
/aY2TM/oeEpHadkbruC0m9RMx1cNUABHR99bC0GSd7BaGH9gwbI07bU2TL+ki6EP2tvu8F1vsg9g
jDZtNmeq3tvu5bn3dujj2LJDhpsqZeO1rExOigxB4SI8XuIVnfOpefnlh1LqGFbZR2z0cjlJHVGV
fZ45Fsr+/5jo7UnWLm0f450ZBVVitbM/dgqLDgO9HbIkRfo2qg9aZZNk5O5Nf5oEj/0TY/xyr5ya
f8OpmX8nEP+VJrHFjo07Dl+cu2+XfZ72dYbEm1Acod+YLi/40fd2pGd5SEcwBS49qZjm58B3yhj4
fs2oDJM3F4fSOqVLurS374pZg2dEzpy2KWvOzTRRU8Lw/tiKayOuu++gbh8/31OEiVqsjlAr10Kz
4KP2mau9wG4SFEKqc7tx91QYo2UM6tMB1HSz7teJO4WuF7ubWrNwNxeiC2gvtcmqRTiGxhKU4tXC
UaDum0JrJyQeJaw5m0bz0YVQwRkYPNDnsWPkeIIvUSt0b2mRmNvEbEMnkM8UFTSILvwjfsrxBTCU
3maB/+pekxRrJOhxxgGjaXECMA6tdlOWUAZr2N3Z6Zwe0P4kIsHwFnuH3JPAltrPWxz+/5b/MQnk
2zh/70s3fkJ3LFyF2tuCdzlepKaKIkf3vA3MVMu7HVQ2V1qeMKtHJy1z629ms2m/o3u6uqmkHneq
z4dAH/Yh4DT5HLAQFaswKjoEAMX+6dSaSvOaO3/0LZ4nxZYJvpo391bbDXGZ9cUubH2/2PZ3/4qP
yekm+ARRAKsJ4YEw52DTRbNtjCB65UWgvUeySGE4c9xLSgdP/ugw/tPvGu24p9V3DE8Lb7VQH16e
uOyPo/LH+TcQIfkzhyT8rg+dMJVib6oEqTUpa2T2BvincfjpBWB0I8wtbqPAG0qZwGatyLQZnxbg
ghGft9HSmlAvVECODWPMgJYYTxMEfWIh1O8VBsV77+A1NeXU/Ll28DTR61T0Y7+Y+u+XIWxyOaXM
z7vTfRfcYjFjZ9w762bvuAnr9tUYGCKBoCs+2COb4ls+5NmzD1hv6gQEPIXPK6ShX3VzFB0uv7Rf
J3eoOe0KzUuoj5QerEJdGSAmNyOIyTcUCo4ULDYi9qf0GHzX0n5jvOtO9uGlSen00gwXx2SR++4i
Tz3Vve67JraGGvjzCKXpfHFVYk7ezx/7syUP7t5BRNm/8UUROQ9Y+uPMYtLzINOovXy/MLqrtsu5
sBY8PIutB7OnQIdWbS3tOMKGg93MjrHr7BXDCqFYdtxYxXuXX3Y84zIQ4GT3u7cYGsnJNkSNNvjW
mrm8X4Kui7oLXwIeic92iK0ZKjB7ubnRc3Au3eIxp8ypSuOuZomcbRlGqRuzKoHmC00BPeGC1frJ
he4ToAVQd0vttHb/4BUTcp8XQNVwvniP1sM0YznAN6LemReHIUfaU3d+2P/2F902BXJuvtWYGqiD
s66f++tYSs4vDy5+4VtTI+oMbRS5t/dKyy4MctZ4yD/7O/nn1fp94oYwWpgipakeoZU76Mjf6RDK
MR0is/8j68yHSjNlqttf7x8q1BBl/kVmc0vldNQhQnZe763rvW0dZzT4t5ps7Yf5w8jjghgB5F5X
/hTe8BnCiXM/GYZbMRWjKIWhTqd8gFQhGrlfgYw1cr+WRte6gc9X/Z5hM84JNdmRdztoPAkfpI9z
0oPPQk8oULTdeHgZjWDirss57GMrUE96wwPRMCOcQ998EBHrGLyKGQHrjCe5/jzXX+ac6gPTuHGE
XmP65ZQ7QTouqY4LjTprmVWJnhybCW5ux9k0RtX/igkHEKLdYtbzvCrHUgJo1tJfHhE28zS5MisD
rMcExU1zefoihirLIFeI/lpcZyltkXLGyNn60kUQjYQjUA0CIHRrqSZUK14V1y9OXymp13FRisHr
Dgx8XCXROBhEhzx3MSykX2TRkRpJgeR5qY2Hy1cnX+kNiGQXOG/VL85ngL6nw/l8c7LZ7KlZ79Vp
sePn3l390knv+W6WAv9FbWkD7ljyBV08vpkT51sVYNgbRjIp87voJ2DedGXobuNxtmTcvFzrZO5X
t/vN7X63eTgKz2BZGhU+MbIJnG5MnXFB0Pn4RA5P3KApLMDG2fJVgcemyCRUkGMr+9qestPnVrXa
3DKuKcTTRjxvhJkPztG2EYBDFdGxES+KMVnlEFsWVda69EFxaj8fL2QFIKf6t5+yaRIi1z75WeKA
ghlbeGyEgmBdGOR26GSIVP2GfrsFU95KtVQKkMlLgNzEZdrfWrQ6BrWqj99bl7xk2LKWCDzCs6LG
ZjFCL/LXVPbY/AGlc4EdDfzDTtQ+eYa2295lxsc1ULS0PO4LFC3tij+CvwkC4OMV/lsp6d78x3Zz
sgUMk2OS4Xi1G5qTjhZ5OdQtYv3kuXVXB8inqs4i90PZlpPR6TA0p1uXhvvScJWMrqWg7CTrFGpV
6e+qTazMzUJGWRcr81KM93CLdbxbx5cq/x0OJwa20WUS1kraj1qcrZruojeuuGd6uUuvWEfWH0zE
fApK5krZWmyHrO+zlJJqddSY31Xmd6cjN7RovWnvq6N1dXTtzmt92MO0cm/m1Zj0YQ7KAZ1+tmN9
bt87VmqN+d/uc9WsDm1vFROEjYm3ZcvrL9GZ9JeBH0jowjABtqmyIKpk9GCUwqgiAKAuFIfr/l09
FERaaamlQdB0exfV9+ZRkE6VvIcO8098m1ryGYILnnD75HiiVbuOzNn6TrfEI9uPin4XqNYeeQ77
APVg/Hx89fUg4RamBRzVqCpVCXGvdSbUvjh7IfmMl5U+5RLyRMSmaAV07KbTpvOe7+SPkYfcjuuH
2jFQzSZf/VKuFumXDACkAJsA5FMWN72MewEw+WiscL1fvuq1lDI2qUJSZbTnaUor+QZ02b7ne2gw
3j6qqFe9lBl37RpErcqubwBsjwVJIca0MoLtUaaplbL8Dhorj03prURC4lRXewZIBptt2nRckI/T
kP+bFno7L+CCkClTfQ7aydBA9TLW7M8MAPn+4+V7oOvaXLwn9CP5VIu5/SuzZz09Z9En43orU0eE
gat9r7B/XMlM8lkbbKjsXbtqXDevlR0EmC0+T0cXNPsS+mUz9AA4Gl6aNqaCJ0cDvGT1ghl0C4AJ
TAgNiaINdJkl4qlSd4z43NIC1/ohZ2wT+FCTdevELbhZZepJQTgOrb6VBQis/uRFUT/c3Jp0AkHx
pPIcbhEOTo+LP4FiRB87bl1/b6d39aGPvHSnGdJeYCW5Rheb5+TFLeq40Pg6XXyDJo2+R9+gajBJ
dQHnQohgsRHHIqECFKKO1uyH2tqVUtKoLj4Xn3ikaiYjEHe+ZhWcXUs1fMV3jEPQ1BCS8++J8CHC
Enxi7mDawHo8fICoBO6fiS6vkGePXyayU5s7pgqP21fvpzfbazm/Kyo9e27u7PKmRxo/+0FFqchS
7EKwL9fmGlo6GZXHo1J+VMuPpm6O3GghJYBKh0UWpmBofivL9mLghn3fdPVe35+9TtHH7yb2Hbt2
M75E1lCUn2tv+U5C4ndBjGyf9u2LePhp++QpksRizxN/n8TItqbe0B971G7FVbRfxFdtUxWO0S1s
utV165LoiBjvRtVNVObFeo7GxaiA/wIfncfWXqd3jbd+fjUFCDD7vjUz7YrnSX+S9KFE9Um/msbS
iRJtTuedHYPocRoqNw5AngUkmvHnvbUlPJRThAjUnj+0i78bQb5y6MZPG8nmaZYGDfWFQY8gDRaX
XIv4SuwZ1EcwdluU6FJoozfj4W+QxqbouAZIgWhB6pwFylILTKa63ErubqEk/MO/HZvOzP2ryDbH
KB4Yj6B7B6QR2k0j8q4KBWlmOvOMb+XEczKoGRXV8tPWBs3F/oLlYa6/K/bPKFz3U6k4mTwLMYQI
qxa4IeoAP55TZRaGCHqINfnQUGPtLoRLxdVGfOLqXIxX66+LaJ/E1VtUvzFSjU6TaM0htJpeRM3j
h9mNwc2WNstZnW8X826ETj5HX9HJnTsTjgneFsy4DWP+1vZZFZqXgKaUjubnKN+Irj7PRnSYx5d6
p/ZGRaL4VHlmxWegnoRIkdtNn9crqDSRujTJ72oQ53469HQ3ib+bdo1ezS/Q/Jyi8zRYyxgBa87X
2Kv7JcpsgyJvu4M0VpE2d2HE7sDHwsEYf3fGkz38dRaPo6d9Iajms48bMsg1MuSn0kh2t7lYcsqY
p/4saLxRGHLXnhqa/EdUUoYX72lzVZQ9HQ0FuqSJ9fBFU0DTA85y/lHSt8MDLn9uJVcdg5hImjZm
z9QtWl+iLc39/fUDhvc9MSdRak3+AjShmTaq7Rp2Kd5rCCRBiy7+xnTXnqO5W64q3OiSZKsfaO5U
Ae4ovcuOEXQudkd5olWskPRAnOzMtWaeMl4IUfWjdA0DdlKEjGADbbw9/YUd+WKNVf947MXALqlB
eBC/Dfm/mC35QLsu/rihtUDtbzisKLewJEhMrll5Wr3URMD+M37w6ny1TGn3/0dK7f/JO8H1ofmu
sLAUFkvjojd1GlQp0xw5B7XQDkj3h567xjZOo8B7944pgkXIuRVuiz1ksFNrFnPxomyqHXswneyZ
yLs6/bpKIVI+GG0ZCW5aqZtf4+RjQoFlVSCa00qleeuD/ye3O6qeUiNIOi+fvzXwx3GQeyn6jAiw
KRyt/mzGgcyJC1xESa4zy9HWN48hQxVzY1IJC3MjJ9kXdO/3b511JSzxqVmCauZLwu7DXktRxUU1
hBA0sOEnXKgF6rRK3F6NBjeds4BRuvhZJ4ccMQtEXKJeYrzGMujx1NBQMnvGhnlCZLVj3IbzEdZe
rsUyggyYa0RmGXFNXSPQLJau0EM72wh2QdgL41YyZn9B1eN/vY0qH792Ren/rpH87rSi7HGPK9rz
vw0nxeGYTKQMKFvFmThJuX4ZN9+x6Ex0X7ost+0HQx4FUQYelVhgvO2vD1kX5crTRX2LJVygtCmZ
XiJJgQPX2s1sMF0e7FqcmsU4+W6t5A+qysF2hLbi9xHQ/lQwQcWgmNBISJfWQw9/T85ZAlA6OVi4
MOLxyvYo2OGjFVZEyZdHeZ2p20OOGdiY5YKjAyx8RbFo4tFaxu9nhNpJmL2Dj9nMFL7EV7NFV42f
0xJE9YQCYng7DrflYf4a0mvLk0Gj1F+KVQFsHXrXRrdS6E5ycQIiIvo6Nuvhs5iX2ygv1tnV5OLR
AMEwg6TmEsiN7EqEW+pxtt2GFJVD0yGx+eN/xx8+Xf4HVv1DmhFOHXY2Jl0g06GbHnGFGafgiMee
DRd787picN6dc0VNG6TvcYWCssCZizoksMUNoKc452kz5hJEX03+lFPvAfl2Jpd/IQ+E0hlaDPPS
U2QoZaaV1gXr6T1bWQYm0Qmk59QkbNFhSiLaYDMcQ86VPB4hwyoMl2YoqIarOpfPQT0/uLLvX/Wf
jmleYfZNcIqAQ1Kp45ynZkQT9fapDSgJWDTWSnXofKfzOQFKdxFoJk3wdXYfCDY4kDZD85F7Y8RN
s7vr2l/Z4BnO6BinmwiBQf/GBYib8z2GVk8XmrT3uT4ldT7aA+/SOUH5GLpi0+hGJeoYFBhH52R1
rWJPs3H0phpR3k2m4jJaSXHUgSCz9CKoxIHXdyvkN61QBtTr96661adEZ4DOz2y8qj7MCGzZ4ANG
lsFkxmgwstqjcc6yN2/5nCaj6gcKF8nNt+rGk+qpOKJshSm9KdXG/EoYm5tv2639pDTLHEr8gmcD
EjH7bPxUtmAtZar8DJQAR5zfzVZrb/pkMpcbetzmMffmJfHH8XomSRjreT1WhtldgjVPEKBbWXFS
fofkddSz8tzWA+/haT0oXmTrSdhFcm8hhlzaM8/n+G59HRhMbO+mk7tZcbSZjpLTMB8uh+IzFMfe
8P6Q3NxGCgQsKVYz7H/4zORGu4fcMjooWvLMzppos78S4wQQny3Fz1O7uW1f8u1Tug65tjVBPFug
83dqLwfi4WJnMxNRENbiHM3OUbkYJcqXYnRQwRSjXQOxjBREYE6T/EN7fO5YSbFDim3VEXW2XJ/a
jVR0MDc6L7Qm1dbsOjyuh43xoDIerPaD6WxQu5uPKDxKhBWlXrLqMaeqj0OCqxmfVM3CJg6+XcYY
PxyjCgV9kUt8+fqtJ9KDZ6ilfmP1ebvBHVrD8nP+/sGxOvc8sPlIJ/jGHJZmT69s6aYvdEOuLFQh
uqamzPQGK91/11jO3Mxv7qNrmgKeBYHLApcCbs2mrfo7fEldaeGO5dOFdjxLVx6rGQW53kYQOlza
8498+7pskb58w9OHQpeWqDiOc6gaqZaoVooqJXgmj7C4vuk2TP86azX0ZLiBRa1G8xW9+t1scbee
3+83EgxMtQHwAQgIpKlUM8waxcAPv1IcEH6ll++4rsW8f9b7Lu1TwUAzpt+SUtFRK2Y+O74Aw6ZM
bpyNC33zYs1c46U+8iTqZca+pGNgHZSJGFzj80NIQbfWBsDctw6BbrU/BL8ui74A4YrFBZXBof6V
SEtgUMDI5vkPH5i2L43W8nc9QozKWFEytlCiis3f1/f5NSIckRV2aSkuK6svyzNaQxO1rCVYDqc9
XFD47bZXepx9mkPATpL5sycConl+0Dhu33X0YNZtOrP1GwCHI1mzlnEXrsRJINrbF4vP1ef+VXee
DVhNVS0PNSAePui5BsRTmXiuV78uSED3D/G3BRygw15LPvlacDwOrKPiD53RngaV1BZi9fP7PM/9
ND3L33tNAOxsxgDi8eyS6Gxfi89OfctUxZnjR2cOAOfUV8M61zPDD4cV/MNIDNfw3BjZ/M7LAECl
lEMfaqac8aHa1sbA+Xfn0YuG3HJ8eessoXqApEtwnkOAKzK2L4ZMPeAdllGVGjxpn7Vin1kPlbVR
WPb2+rH41UPZ61e0SWhr8YtlP//Ya1ta1N23Uj/LjNqmmVGnQrd6+MqMmjurS1F+H4uMOk273W10
fJ68j3OteroEbVU37fImEI0sRCNOg9Y0186ytgrzzngcsrYu846sLUvQlrXchqCtmXNo28mdOrK2
LG1Zm02uldf5VtpJhZVEk+GLceuZNLSXpKu86tV+u8e19+eHQz/5xGg07a8u79FR7SpgT+pV5vB1
3Ozf14XPylumjEiZrC/v2oF0xAKXD/NFcJVRMaOUY/MhfnBsTdMgcXOlDEl1XjemvVIMsli6Xhnr
psGCibnHoW+kIB6RZcplcIOtVgcV+lqOMbiK82H9MphcB9PrYHn9f2Vd+dgHfwigap6mrUmjO210
C1Walubxx6RF0OOsMQpbpLFdBmEraF4puiziyi0+0OhsuttKd73pHS69a6VXWbeCwx8DR7/WLZf5
Yncvk9553Tuue/t173Turde9Yrm3Ofe8icdyb3bujTVcs6ZEM7FB2zHz7PZ6zH+8XaB+LTPIRmJp
T286iiBeLKjKDUaDL3FFvLdwqlYiWf7YK0oLJpkYt0ofEjVYEkvjOPzerX5mVvGPx9a6w6uTGQqD
T/02Z2JkNYxSjwkfKer5bfeIBDRpt6+4he1ZIRiCclDlCSrG4tBmUn02YTAlDRa90Wt5tMUr8sCp
9TxzlMrBbD+vC0JHTUMLeFALcxAfJeRiMxsmyHgYPp+NSafIyQrubUDbK4Aa/RfGlTLm8jIxAExD
pMppRquY1l26DsXm7sRLKbibrw6d7apzXHX2q07JJSJn8XN9aZdQOm6d/Cqs4oqRaSeZdo71tpUr
tjOYCcZkwZiOq/bqN3eKMUP0bm4cV/Y+2njBjI0ONek1Kr3atr84YFEyU+pPhMROhofJsLgZ5qut
aWd9aZWv/VOtf6V21CK0rpBdzX+hJdSmXOnXzn2ZRIVjbzfuVunGS80QauLd/3X4Xf15NEJ4TZhb
vLHPzwfv/Lwmfd1dnbuNSQhtW9hCtsehmRSjLRz+FMkozBy1T+so+ftxpAAN6VRXYdO4Ea6mWauS
mttvaq5U5u7mDs3pH0bIgywsUGKLdcwHh9Pb8ymY0bMY/o+QTpo8z4dTnD/Ft3VcsfkFMDDONikz
SCB/FTmkZWgEukmVkM8Uu51btwq3/ibNzi2iLtyGi8ZQdm4332UoYdefJr1lgGFb+0PATWd/Ck+G
ojoRHpmBK6S2wjlhNclG5R3pM/RZiJK5yGWTTcg95zhC7tqAzxv0URNdm8exUHjXw44MOUw+S5yx
/fwaEVhkEL3Ib9PFpQnCxUjYiY5D8rrgCJiy7QHnwqnnw2PyU8dIn62ExhCqvQFogdApKKo4JXka
psh48qtgQ9vETv5yp5WSTi/BcDADqmcmYNC4VwMdwx6zKmNsTkJOE6PLlECwHAIeGm/Hd6VVeTNK
NeMxBHiI8s4j7Bqo58b9eFyYxL6zwMN/BNONn032DYZ2BROxdojc1tWWHh8M0cyY1dZZYU2h754z
kQOZG8cZyhnHuXTnPTYt98fXQ8oba9xGSX50Wd+hhhGfm6x5tXoqcxo9FQsknpSFGLOBUgt9gN9k
/MLGA/JczoUJnEpCOCybs3Ko8b7Riu8yb7aPDG8VeFbZFNfHsY/wVgot1gIItmZ9PEllpD9edn/M
9A04G6MXgSAYDp3DNiy+Q9P+Zt66nntnO//c2597t3IvcWaKyVy3kvt6jjH2lwyXe+it1E3W3dwq
4/HAJ/hZZpaW0Ht+liSWwMQC4KBjBQVOq+zCqvTy50C7LqAKocJiXpd7AQHe9CHAGFMZaWq6JlQG
nWBOHXPdfS5IzjalLqoQaceN7yteJyuI6RdVCEflgQsSmtTk1Ek2wRRsPgsEwazMwR1Af/hRLgZg
AR+k9GZ8XXnDDMrY/ae+wsZl+L91hgojzv2FQhiYGd+gCAao+AkSpn2WD/Jl6GOskk1WVEuWoiy5
P50iGsyqcyJA2HqJ3FPdIBDlFKE9BYJu7NgIR8Ztb1u50uLQdHVq1GQIBgWdFQR0Z9T7JlrqBYSd
BLJf9dghXgDjlH/A60oErfpkjm8aw+tH7i8xg0m92z8lGqQ2hRmtwk71wNip1vU9mMv56yj3+9/Z
oEv9d5MB2Mq6DaONRKrPv24Dh1S3wdXwZjqsONx1p0m7865EDPOxFP9Gx4ph5IhEqQWTfys8xoQv
rQeTKaRVdCCTEfN0bbovkLXp0Nb6PTe7X+v34za0/fodzY7zAKEt98t3k3/+HlkUn3Gdlq+ZtiPT
quHHknYc37evSkjfYqCq4YJ9lYmaA2Xid2uB7GDE9iv3K6WBwLIyiB+cpVcOFk6fPmP1kukUY81L
AU4HdDsNSsbYT37RpwW5syB3MJp9itGMP7j5fQSt0zWAcGFAlSJwjtvzbyL6IyfGUsyyJCPXO2QB
uXZeRqaAipZc5Cnl1ol3PBSEs6hCwjEC0vK+e9MtXd72Ghxp+UJcQoGNzgeg0SOILXbGQT9Mva/N
b64CiK2+6w6H/9sA5N8Ji3TdEIbikGESsUg2S0LHJxMxS9oURvvd6GbivRsdjkOmb0lDzvCs0VpM
R+fycFYfjK+D8WRwVNGPe6VFr9ro1qbd5Notb3rLam+1iC+jw2JQ0GEYERgod5JGJ1dHSI2WszBA
sKbnqGQyVIxuxWjfiLaNaN2IBNnmkQFYG5s3nCK5fVaW21dbR6L7shu4IHpz6j6MRDPKZZzQOAuG
eGlskFtBdZGALUvAljXfdC4hbFY8TpZSIUuv+F6tx/hZY9qslDp2m3e3CGT7Lhc9Bkw64iBgO7Ux
i3xWpGEeJGwdVWBqRjJTNz8gAQK6k0+b1eQnNOefdj01Zoq3aMHsfheC/sudkNE/MnHf4XPIVCB8
0K+umwY42hMx73LEopXwLDC+zb+CWoBWyHHMPiwcV6AVjuty2Sq0hoXWptlsVV9rZkd387yUjLvc
5m62vavuRuPdaCJbA49QHN1o+nvcxFgKUh4injUsuNw6YMGIcOOSilAsEwjxHd+Celn1j2T8WIRe
NZfbbn7TK13QFXqXW3+1GMwWg8ulxTadZqI2H1Tmg1xxUCsGx/TJZFi/DqvX4WLDTGiYW9skwwrj
mevwth7mKq1JNBvt/3BMH2ONTvqPZ2Ld+Hf+dXaHyVvFtKOOmjH37M5/8KAJ32fqgsPUZF/3/gQX
nFKewWEXR5cde6F3bvSq9e7k0JsVuotC93gA6sezUlxZx/UkTmrRehVlYcg5AEPr/Hw8tKwaOYak
QpO8YshD/hZl8IO3KDK4EVp0GZkoY3xri0QmyqiP26tUlFEehz6saCY57ygVFX98e4FmzWt3Um+e
ndP1ZmaBIgdXEOht0p1XQhZo6RIXLvF+G9Z3EOjl7PSW1JP5npwEoaJ344lbgnN+FC9PhY9vwxNu
+Jd7Rre+jbRxqJVCPoGQBsQrgAEWG/InqJv2MD6KPigffoq/KTVRTFo7R3G1vXAuTjpiOuqidsqd
I5drWejEhvzqIKzxsqlnZZwScs4s2XUynbLE2bIxWBqPJr/g2JlNuklhUN4NdmYDg/kfWUsh8WVN
ztAShx0ShEyyfhRHhd74b/g/yQ710fgSrFf2cqR2HYlIl6r4n94BryOwAO8EAnn1hWdBFBcxWElL
bFclDWCTZnc2pWPUNO/KaxCllncX/eclT5btfD/v1afpChLVvrPUtmm6gvSu3fA1KXdKGOmOWUNF
rVetFs/wgASNmDug8F+V/nF11q0bDgZyRHOPd1FgvhAXYKQsmxW/HtBbd0WntPekIo8ysAxrm67K
grUQRW3nnOtc05XP0ToCgsMq0qILIHODx7MkLAjZh7dLKoqGwDvm7ZKp6B2TluTTlTHSFlVeHImy
qQP6O8VKaGEmJYHvvUWuuTn35ZEc2P43UM/FH5Iy/GqzpEZ0cH9u+eDcoEWzwaQyqhxHDeSf1bDK
iwWouW8mhaiyMphvCmUQElbNY7yHuLeDBkghsQixlD6oXHdgCE0V/FL7cTjaFn0J10nSzzG02fT3
otLT2PRk3WIIvW/lct3xqqcC7Jb8bNZaxGNZZdPIclTLdBehey0YZnek6FYezgh8SThdGIMuAjy4
e9uUIgDhoTGcXUa58+h4Cunxt8pd5Xg/noX0+HXlHulpUrlPjvc1udFRjQGOsPZcN8+LIIf84yX8
fw5WkcBCAu82npCZCEq4NSsfAheFHOUMbUohLWiS13J1G8fuLRdXWFBucBghxc193wN2ZAiNCTRc
vQqZ+Mg/SXg+HUPCsyCeQXu7HEw5KV4wLvWOmncBroIs5p9zjYLoKGoTrmySvmwgVGd5X6yAibx3
HLnuzo27YsNQ8j75gaWbRh7PX8qbeP6yS2OP8/kQ1CauLUuw+HWNv2NlEx27RINLx1MiD6z6lvX8
u1c1NmOhyqh0GvlM4Belmbco+SvIGHpRE4R2C6tiRGgatf5aUuUsxksW4yUftT/49TTbodMXLyX9
4WuLyrPdhPDPZKh2njH98s80mZWwsTeTlLjckDbbqVLVGnhfQ7yY5ViwbHWZTxrfyz33fFyRzpZG
vYGhmZ5MPO6i3aqNLXdLCXNMxEiXTy+3x0D2fDQlGHtB+RzaUuFt3C3MP8ttKSaObfnBIzxekTXK
7pQeGuYtewIKbsHqu7RwL71txgKa00Yz8NPNMwKlWX+Y/NIPzfoPtye1MKOP89B0nDqYosiP46l8
y2BzZsDPBca/oyBw0ys536VjDjN2SO4n5wM1QoAzy4EKEQTU1T9mbgpeXHHyVwy5/LsflLzV+wqy
YmNkXo1M7fZXs2ky6tDUPtcCrXXgcHvdylttSdaZgEb1JaYD+3aZprmtOjEmW77q1tW7eBxoEHeE
iS/VU++yYg4VGqVd2ijRVHCcSmlVGorMGR4njmsy1pwxuwGFMTtJN/lGUJOgxdTEHKPmRtcPfAf/
ztx0KQkVa5oIEvRrYGEv0q8AgRXPM6yzgObqFjLTJCUOQzPtdeWR5uxYHG5wKbejPa64ChyKVZd5
bR6vob1JNrvB5JqHT35CKXEcTK1BTv67mD9HGnF17/6KZ8zNQR3SDPXTv26EcIkHR0ozDMoHWFbf
p+p1IH9nf06V5YNHkjTQHIe31n+Fty2l+mbsAR39fKjbCb/l1/2i4TUCqe+FnJZ3ROGOB3dik5jf
gEj9eHmcmvUTeVweEYWyiXjxub6817dkaAbmgOKXA1xeqFFggoFVyk292Q/9gEF7/jcdpZk8ecsm
wQwMru2nWhQkXGzasePGkX8kXEitod+ypRFYaNPW7s3hanB9uD74ZSwmbg5YTL6xJP87+96mrTHu
8qP+yR8mUVmvf/iNW7zZxHHhzasp9laOzbY4mKCEz+ejh9ITbuTiJSjruIXnW7MXA+LyjyBcS50g
kFo8TZmAkVftsznk+QFhndxP8x4Xe39xqyyqJDQS+yhzdsAZkm8erAJ8mUroXP2U6ygV/7zmmvll
yE/GwumFlZCnLXWE8A5Doy6P5MuXR9++d9fsIVDDy2GeacQ5BUlR3jiCpdX842kHrQikmyin1l2J
qqhxfhL19+VSMe194TUKc0sLrDC3dFmW2hxeg5rNZGBiCmZYBPrpmkCDwYhCMDDBYC+bTqCoL565
LlXcganM67YJSi/IyFijDsxl43zq1HSOSB6nTtbt43wgO/5v86h/1DzWP1DX6h/lB9PxBj6OM/yj
8M9usfwxKd2xVcukO7M/yZXAY+ZMEUrdMS3fpO4FtDpa5HF0i99ZMfivqeRks+iA0RTLd9dyMIrO
z+42ldF11mbtrESDjO2DiOvIp3nSPZOUYMoWQtoIXTq5WaZLz/d8tGweVrQ6rfqmOeP0N2sq+gaF
lK4Dkgi+6zh06SuykfChlug6tcDsb0zuw7ZP7dVCo5s+d++m+WEM4ZFJzY0dW8EaFZsnQIStffsB
cJL76cgx8q9SWIEh28ZhqERJeDIxEwzZ9ef+9l5VFB41EghbwGkO6qM6YsbAHAkqbHIL7yPs1INp
wMzAXoKXY8rBd8AcVJLM/e+uH4SRpFZnJjfpLN/XQPcqxVNCXacwcMiCMFjZKYwQaplCBWu3VKCM
08d7oBx40qbxdqaXvPisjTLuKQEZVQpcE98z4wPCLJlPZf5T4D2jwVXTMVmKX6phKug3MqLgWQGF
eRo4/djpNiVHGcZs7GSux9bQSRjPyqTE23ev0yVgt2Zk7oyYuPpE3jB583YYqjOFO8y5E/fxDrdD
UMmL38UVB+fi5RD0UDegm3JLABqMUwFTsdbVIOvPzFzH8hNaPELXjViXvKfV33cBikyKaSnxZHap
Q/HyFBT721O8TuJj791Ta9A3FQzruO45/DKXzlR2rFG2jAezCaFD9p9LpgNdKw1ZRY71pJ5NK8/t
0uMWFHPL92vLh/W7OeL2fVwf3WKco+haYnsF4g5sCNFLOvUg72s2fjossi+WCk/fc43W/5F1pstt
MlsXviKqmEF/mSfJdux4+qNK7BgkJJAYBVf/PQ2Jzzn1VXX5TSWvbQlB9x7WerbQ3iyizxa3DI0Q
akFMDpH+vOiaN8mAS0Xjk5fJbsq9R8uVZx8/UA7QWSCpMSLVavYCOve8386MCah3SBPR7fOW2mh2
cQk3AUul94UOmDOrDWZcq4m7QXHL+adlPfOhtIyBD7qWHXR374BZ5foh4YTwjITz+/oNZoCEE+IB
Ek5IB6uE8ySTwoGzk0zwqKGiMbKZ4j3jZKM1V9/UrmqGVu3SBouaZ51yJU/S/GCVX9J5txjLqfLR
Amw/zI2gqW6WmAUFJ6cmAQsfAw8QzjfK2MQliNmJVPQ7+/GcocqgMk7Bn6L4zaU9+VeywLNAH5oK
91n0ZNcHgnobd67As9KJRoPEvsxBStEDycnyTKLYERZjaMW4yuGA0zWwH5mUYT/WmfxBp5qtmHI7
WzHPKfITAEisG7pXnrxCLLSxLMoF8xfQjbPbLOMP8g2z18X4gx0HD6fNuk0u0zBobO/4wClYcqSg
eyZcXM3MBJcIdFZR/SrA59XRH5DeoarR0T5mUpvNiaC4LJzxWd5i72KMwsp0WpWByAIRB96Q/XvF
AbO3sCO3bTwuawDEiO/PBkcSlV2EIHBEwgp4CmbLEebadrBdQZfjGYP7Lf+1Co44B2mGAKgVLHCQ
wKvSlzvF3ggW+IxQCVrRU793rl2knZiAFbX70BxCNXNf5gSeEGudYkX4tE6xwkM94RIDPWMIVcUI
fA7Jdpjf+y9EoPQh6O0sYoVVPscrzDYPBcQGYVPQLw/mI+4qnksz6pFaPX+XuGh4sDhG5Y+RNPw/
sy0G+hrMzl5GpiEY+v8WJMRWEIwwTsN4RICyMh7BPArqjS0Yj9YXta8NAxvRe7ju/k56eOPgIoQF
LYXCrnqxP9HCEs+ykMZR86fgz0F5OKTYAvAarZhiQqc2gFRFKqG6oJn0eDUnzwJn9GH5HF5yPLf3
6+yZoww4ENgLDrhXzhtOG26TfNoR3nHaUMumdYI7ntvkwlMM0I0tKqQlRH7wH4UxIm9qB69sYu3r
zf1oX/nDRthN+RuuHGcTjxlnE2stDnLXs7jr1Q/4YWUM5g11Mjcha+224TM0AAltHL96Hr54ONYn
45oxmyNAPrOyyRDA8CmzkM/wxBTPfHh4dqiKEw23rwUHn0ULAEDEyXnhxVBw5jFGqc4TTC4iT2Tf
2KdEkZ4JhfhBq2d+5bhUJ0GO4QPgUDhyrIjZCohpdQBNzDn6orS6hO68rvW5Hb5mXIbTK8oM+C8o
Myg4o8zAvJA3gv9CwZmtkIKzJqGvReGZDX1mJVbCjL9xeWTyjjF34qk50BvmVlFFe3SikELLHVIC
EyW7AEO+AT4OaRLSy6i9wpwRleiySUY7aShcaqk6Z80my6stvVGp3J2H3ZW+K3AZZ2AaySK+mF6O
OBIgdF6F/GJVYOwv/magIomnwTcGX6Lwj2nlDwEYpggk3WTSbwTKqtk4P9BV4oB562nuGmIsCdEw
oTABMU0indRad03MZJixcoUp9Q6CCiKGmNaLefh9aXdAFioRNYvQ98c/ckP92oKKR2S7CquJnMyf
6iehFg0gjizSs82vUegFwkskf+4DRduaGW65j26TVhG5BBq04QNVyP2Ku2X6FlEZKQHJDtJsHgP8
jvId8Yp6J3yoWxk3bUQgybcSlwsGBbb1jCQYbSYSIRbtHurgRG7Hr/789s9lzXGNn54j/pNwFZs5
8sXVaY4ZS0CEN0LOO2DlAtbFzR+ZwDrKfSQCxU6k1swIBGoDjIDQ/oUujuAXEDuI6RSwUN4J40VX
uCRVcnP9Q8iPO+FtJi4vZjGMEgXKjTIMwmSHfird3zWWWX3iqxl7J/04GSEIAsnfi6wj7RUxXwae
wfmWrBRY5kkqaoT2vge/MIZX+op7NCn+4KwApZyAeRQZERf5feXDsZ+sWwoNJNGzoj6BmJda3AN3
zLTllMFgzA6CSCUuvoCgceISDjFpA5slnWf2gXs2IO4U/YmfDV+OxY9eU619hGZwmRXCoUU4hU8J
k9IqneTQYq2qUrYSoSrdggFcCC4Y6PEvLdZIahBs1RxmyEJfGf4xGM6HsYXUgSUSgT7RKtQocOTj
BzZaTBEndhh+CwK8d7rqbFCkR2zthKEs0qPuq84wSUyQYxD4npaBUZogFazzldgdy4z+B1RAOAbs
osI7KJLT5Ya7x+KMtmVCgSssnLiZ+f0o3yYrpi/Pp43OBhWYmAjV9Zg+MUGJfE93SOXkO6xTiJGM
SgyA4Fv1R+zrx+Ygrjv/JL5Wn7jRFlcudxlt4UGMbCHJxgq4zkrFtcFzYz9NC+qXthxHBNramyAR
3hiJSvLCzU5iSxzIiaHteJDp9fIUs6Rf1cuMpqRxgciNAKsTiAggL7B48x3SH3ysJNDcKuTQ+Cko
USEhrbOrko4kxyGkoeYiWuIcXBu/5a90D1UGvEYoNozjQbTPIuVmT8mWMa+DLNwkXGeyJqHfwsSK
C5NbB+f+5AqHo9DTXT+sn3RULo9LOo1XsXDDhfDFH+R7Xgvzq2CbShGkkesQCczIJ647WImTQo0G
SA/024ARKDz2Fq16f22e0znHLzCQ+7G7pFhXbsCfBoQ07p/mN+YFFi3QDd+0gB6r30dU3ls8KZf0
cHjmyuMJpMREL5S+KNUFaB58Esjg0Z/klgCaTNVPTt9KlAu4hOO9ts/mHTc6VQ+em9sD1qD2Y81q
6EazB+BSRQDCIvc5PqPYQLcBswA+geIRu8C6xeqOgkL9ANg1+dMycwIGp8aECknEa/g5zjGRgViE
u7hBoPxTL2AWyOUYM5CXwxVgGZ6QnlLQ1aUbzP5DBkf6xiIXIYPj7OTJuHwRMLHdfKdOa791TZ2M
mUmPYtkw6ejoBcS49HBr9KCMhDZEOasyxGIeBCJVaIDXxY7QVYRi+lMVCWiBGNOLCg+oA0K8v8AK
sFjBB7VG0mYWabOotyVcMJqVBB7o/Io5Hq0YLOELUQqyk42U7S/brt4J2YmoO+9mUlGPUTkYCY+X
XXXZ2Q6pKfsE/hnKlVxQZOzUz3gihT5iMWeNrbC48s4Jejjzuf4NdxUt/fe5zShicvvTmG8EXgAl
IHiBuUx6keVCLfvmZkCUOmdkm4hZCPH5zFY9Knk40QLjsYZ/A8oIrtHlC5UKm7VFDaIHS85HEjDq
clMEVE4sxFLn4Ghy2zv8HNM5nKOamQaXsOCpl4PpCvUquLWhPIcbMxxvxHIoFuLrLT7Td6iRjg02
ZHSUgvEI5tifKPF7yMMOyyjyfoqo6mu3HcO1D0qSg4o9ZGPLcOhsP29P+23P6wfc79h7+sABq/xl
Od6ImkeGWRN2dJiBk4BZbqIJ6gmOMnwIhFIwYlFMXPgY3GuddlJSxU0b1TNztOnZujWhDv8G3Tzq
ZU7HaJRpejJOgIGcDro6lhJohWdpmU0JNeAftE1oMAIOgJ4aNmTeuNAh5hVsbIE183QAgQ4q07+Y
fgUsD5/H/fy0hzBF01cMlHTPECxKd+jckl0fzyPdGIbZ/3zS88D89Vt5slrv9DHtlKdcBMDuDZ6d
5J4hbEs4+5nz7h2oRQ/evvcusicjUkWqKnnW7xOzxR17Cjetq4lG4UOpMHXe0fZRnUbaff0b7eR3
94EOaBE+kyWyL1ii6UW3Sup9pHPm7gA0hzetORuJjNfx+E8PP4mjGgi7CocarEfu2L7Jtmzg5uP0
ZNAQUg2HTkSN6oitauMd8VNRcHOfK9H0EI0gJHn4H2E7pAbIgUg5pGWdDFJcU919M56Uz/KWIR5A
x8cryRmNwH6I3UoTAyjqSLQzZojoWqjSSbvGKcxziKL/WkwjMMJF/cldRQOW131+qUC8v/BbeVf8
uA0mv3tOM+/w2/Zt0YJBt8grsUDMR1c9ZKn/NTW9o1L+eKUuMng6ngBKoI5BOSUANEDHj7+qFE8H
b87RSd0LzTjlNLwnquulgLcS0dPDsSuHdD/1CYxgtLnGKi3f5hVKHiBYD6swaT9UAPRPppfDA3BH
G0uxs2fy5FV4PzF+sgbMu5ugb0K1c24m0vBktJLWSqoyPTEopEwPXbrBE8EgO8bZmcnMH27JaCZ1
6zLcI4dZIoS0Az08tJY8NF0e1W16btPLLcnNxJJitLRMBEKZ+HvAtkZK14uL31MynTxD8/a/WiJ3
xIEJfcz1MygkGqbLjI8b9MMHiyb5sgpgoczfpA4BhPudhu/5a2+CovRbkEvU8RCR42+nFz75Ixxe
HVm2n3NSUPg/IS4OBnCuPHh8f+O87qFffx0og0lJXaeNlLR1OjKFEfdLnWpSYjKLEYyK8IUltz7Z
n5LDObnhAY0qCGt52jIdbIMZL2420aREFpnNPiwvYXUINbypFi4RRrh4/XuH9AKDp6P+ORBfIQJn
3PMoljz6DYXQoH4YQUlS5bkyPSHRSJhat90+aSmTwM9UUBEvu8wDwbifx3IeT3l8Q+08CsldVbrU
oWoonQmeazBliO6oX3eXpNHjEtk0HD6HwrVBc+8i1lq73nv7rwaLVevVzOiAGIXIRHfVX0EX21eG
1fungz/ZnmyDWvRO3NpMaMFGjoG88tSNu38ePscfOTN+lg2nf9B/suPYKDhvromLDPrKsvTS0zA5
0g/w5Z+HQ8QqDEaTMyAlvl1Qz8eHOdHL9Ekt/cuwk43daOyk411j3GnHuyMN4qQmlkj2QMoI7Z04
L71aFQMRhBhvCIYX+pCoEFE77j3c5RYsL7T4NC1pDzrzS3XeXom9ztvNaWudttppe5qyYsoOf2aw
+Gh8xbz1cHrwTi5373D0HtjF0IGzLjTzif+WxUPOEjoOZDZ0RF7K48PaYeeEmRFugE3iIWR+lAtN
QXMeHg6oSJa1p4i/8ezJu/CYdN6AxhybHlQ4Rz0zf9gpZYfCldsdiXPSEvuRmRxvifL20Okeq2GP
m8Q3sq7wEmvPejLe7DrR6+SUJ7IWN7fw6D4w8/Lo84v4//lFrI62VshvowU8YhogNPIHNIrgxI+i
r8vif2JDpa/L/8JqgHkTsP6eVMC7Ti70n2FpOan8I/2U5NSSU3ZjZUwaSagWePeU+8jQvROAR3z8
vEGuWefJu8+awUJAagK0ECg9f8g9XcUA7XRf0If0bTDTbAEH8hVP0byexnzCPn5kAuMDOysBJnov
tml2gN2hZrdzSrHJIq/g4h/pyYziI1jb6fSu2SQwaz6xe7NOixA7f0Fbc3rVIFB1bpr/ZkO/Iipl
xyyy+V574ntpyNONV7dSijZgw9g+scV2t+DIPCnCJUhINAkpMBGDjt72+QJeORrxtjNfuXSYxpyi
NYekCbww5FO/HqMCBeQhNgG3zfG5TOoy0ZXEpJJSpXaVXrFMNDGSjHM0jOKV8Aur1wn/+WvJdOFX
9P83WvCY0Cn9Iz93ioPDMCT5ndOBzRu/wOFLfkAGciHSIt5i24dkhrqL5tgcFdT1KebijQSJ33iv
bLTPiH1YJsi5k1D6yBiu7kbGGDC3bFkNlk7UnSCl+/BgOkB2Znfd++Q6veKXUakdoyeGIuC/X2KZ
+lyYnyJWeYoU2gW+cA2AymLGu8KQ7e0tswo/wLLfbAudP3sBIhSU1lp207K8zxRYF8GAXUC6q4Xf
966UyMV2pbo9q1tNz85DdprTU5HOQ1Kr8WbDwFDg/a6AWDDq7i+Z4nyI2lt0MqLiEkt1XBL6FYla
JHKRzCjJrklbplrrlrlYTxzk3hW2nMs+aelxpfrKC5skymSafMifv9kUFVrl3vuBz+HmMKAjREpS
p3lHxhi0kCWIGExf63219iVwwG5KO9RXYu2Te5lnhYNspP/pwH9EDvzD+EQfwZ2Lcmq9Jde70vzZ
BLBtMGz8Va0QUvSMTQZuwwQ26vpgfCiup1bWu+YszsHbKE5Fvi9fnCSExWgYl5DgTA3w4DxXzB79
feYccs60jaEpQs/HiYwWOumgxNI/0/Gsh8hXZuimSPWRSQG8Q8ECUc5tuIOZl8pEYczVt7T3Xyfm
+gBI/NhvK6ho1Be5CykrUfUMLGSp9Kq/uO90uEszIW5UgeimL4stl+q3He/nuLHjwY5zDspTotjc
NYedtd/aAB8uuwNaVGyggq7GnZDbGKjEnTD52/aXTRW7DXKTDk3QQIa+v6tPUa+G79sTbZhTYIYS
GVEy+h5n9iuPaayHOnZlQFHkN01k8fTxrpaQXLMiAwkyHmEkiCVT2fzXkW5gxE+q2kiFvYL0sI0G
xqu10avVh0obcZMzxo5pRIWvJ+98ov6ebA9THBUNnhmflWMtRMuItZCzEXfh4paZsRN2/hbbHoXu
QvxTuXs3EZeh5Ox8bn8bKaocMen9OEO6xkW244GRla1dbK1m2+jZuxLodAq1rOwzg2aX7qLVO7iz
HSl2pNnRqYsqXFL7sNqHNrXSWqyjjNsjOFYBMf2NPICoGowLLJcranZQyrk34j9w9qVXIjiBLjWg
JRLhvG54leTtS5+I/lo6l0eZkcRUGovIHCN9jPo87vTomotJR+c8PukM5YrzPJaqGNOsVcWSIDlE
WGdhplN8Y7RZ7RJZ7C3mGFA49itY67ipx6jSUfSLH1Bg1FLcI18l0iOirLSSUhu1IWt0JfroGJxF
N33VYRNrEvtb4meRJ8bKAeEPkCoIvD5rzwweA6Gmr84IJ33ClP2yRJjivqvPYx1OdaibQXN/yyZA
KkgnkZACUiGFup8/QRg8gup+H1Ed8FBhrXrfW48psbilohLynpVP5bNGlsfQzktonsIahTswrILC
hFMC3+KEZ4ogBSx06bC0J9yagYSxjllbJJCUcKo0N1N0hsyDQl5zhnnuNNTl3gniovKLfNVPGdJS
4ek7JiNNK/JG7bFHcbNEtfmzAfF9A70wLpqYQ8SGgfBwRGm237YboTSr6juUZsc9s2zvVMuDKF54
VVw8lZfd+bLT5p3SeGRrqNzJrC0cK76BXvq+Bi1z5BhiCHJStoxYQLDrHbc3OPZD1A0RClAZb/Mt
PDHj7xDaVsBcQbKtImBnQU6Y2n7B0G40H5/nF3WH2pJ56v4JTwO6aepGGzwWpD7li4iRGnFMc0Zz
yLKwY7G1zZAINH+gS4vlHxczdcuA6qD4HAAoeEdsCVilcUMj3wpOuNE4YOicUwxBgQWImDB+N3+o
XF7whnQ0cQj49PnIs+aosaLOivpjrHDGNrHRxCVUAMY5wffCMZMZdtzLcX8lv57Ze7RsLLZn4A99
1vaZbKWqlXbMP89TVUv6c0JArypxt4k2HagzqhH41XUMpHDgEUH5A0zkjW8dA2MMKlIwRji3qAI5
QMPODLtLdOGBosDpT1enfKDt6W9GceXEWYKXTY20PiK60mllIUj7hSqUQAWRqP2TaEV5RKVIqkOZ
gmxvvSlIdbrX85f5fsUGjoEW/RRzjqfARPgGISFhl+5QEJDgLUnPRHkMSS0NPkotjOLg68bZkg1S
a4PxRs2Mho/u6/yw0YvGF/20lRF9nlA3IAOcb0lVZ42SXpQ0b9N0ci5X6PDB8RIUl0CqxTrhfPHQ
JxrDVv33zfsbIxbR7IlvrQiqD6ltJNJI6hQbfQxjz2OIjkt1DoSnP5GIMDF5iY83n23K4EiNmiwp
If6ZIwr/v5pDZIcIDtfYlDOV0/QaGd7zpgqk8W8yfeiDocLAgg64w/HMXUYVDYPUHQ8szx6zQ5Yz
m9sPbyYS6xvnYhmgHzbwYnM0QoQ8ua/2tqJX/X6jFbIshQ/dEkuG1I5UL/dnZBpnYajEVmnwZ8BP
MR+QS+LPod9jWKDgqUb7szi1qTlVPMdo6qyYAZZX2tZUTiKLujwGWys2GIhVJscuUUhgHROiDrYa
pEHi0a7FmGqs9PfD/u6CudknGJPdrUJn4AjUNlVN0vKsKrOmzLoyK630bKVXK22t9JinZwq7M0fI
aXCbPLX6pD4npKmXjpZF3CuR0UX1OTqN4ekQ3mTMZaEO88IKDduhr/PCnJBrcNWCgimwZSg14aYJ
c3RmZqgW0VRER7y3YyQvqxE7PJQj3M4LIxvzxiWYmZrAZPplXt35yrSx8gpWT8ytuyzj6tjZWSYb
E0mp5R9+DpE6uiqDxm5i4ob+plnw/CPUSUzIVHROOscCP8FovX8kKBrBF+ajwJgE6e2IEwL/ybYO
xR9uw99FZsjCqTUAX8Fb9ucbOaaSqlDHX1bzG2A1dUiKkIC7GR3AYnamgQ6LG5TshFI4qSDVoU7M
g2bsEooTINSN+weyRz5Elyo6VdGkwVoZF08QDZ/wHs3Vxv1BDnoaguMAsCCg0CkVAUM6rR9UOxvF
Zzwn2k1+C/R49d781CbROKBZML2BgaF9NAO/k/0/QhxWwjhjSjhlEs3rJjGIYWU8wy1E+rGqPzSU
XfgBFpYjlfBWuO9RSzKfCJEfDcLr0mKgy2C8Z3RBgB+aFpt8aE2AriMGezPgFk1Hi9XY/QbKSgxi
K5MMnBkzVqo6hQ2CwsAG48YVhPhdHALV8lkdpYWzw7hnPrMBiPgyn5ORbIxfPFYEAKInY0HtOoIx
Fpwc0YJkYhWNSkhcrF44GDEq7JmpmiJtosYMS6pu4msT0yUvfik/NCYTM+i8CMDb0MTUAd1CiaH5
BxRMyIRwRWKlvPGd8ENpW4JhRBeM9Evu/kKraZQr5SM4lHIvDJsrRqqt7/r6rpnvDHoBntq7vZRM
UjJTAZKSjcpbSYrW6bP67Arl3nWBbs9LK3RACU0uD5c8U5/o66hPWJ1cMCEKUwDZ+ij4H92pj7lJ
0d/ShkLii1By+hQ9lOuCU/1QLuHamGwsupIhvVoowbTZVtkqcBy0cDqC4LD9kEXXFEtc7aBm5X2t
gCwEx7jvRjjVjWBkgbIFwoTjiHYFfiOdMJgYNhCl9wRgESN6FhSUEHQyyBV9cN8jyUOwLESlNNg2
P1G4IbKiP4LOigYtC/lyS+WsELLg6weyP/WR3o3gJH4hbBbzslAx3xKaOcx7407SIfjgXek4ogWS
eOktYoO6HWMI4byoowwbLl5B/51M3/Dv1MWVdTi18XnvzP7hc4WVgN4636uwOhZiCV8ZZVRze8Dq
oHi1WKDMQPHxc79wcYXKNsd3+FdNLbqOXE1eMzcafVQY0NjyrC1K1NK5fgiYAt6ZRdAm+tImyUHQ
f9AWontCWwgBFJ0RvoLMRL+HsI8WFEvl8NR9oGImvFSCU8mvSB9OwUXCGxI0/D0JC6VGyb9J/rws
hbgVOwkwKmiBoV07E7Ax3fXrJ7PMrlNa52lzSc0eAH+inl3Gns6/oJKwuo0LlYSvui7WSXZvZLW1
2I9YdDoFyl16ph+vq+4p3bjGjnbmSYvVPv7G7SJ+gZSH+AXJMgLvtfWET5FRegLKymaxEmhQYa+j
y1aZNkru4hfuxFVsRHMLDa0L6gohAb7kR1MMbeP2xEpZ+6u+vqYL+7S2vGlysuh6003nrgLYyY2l
X//HS4po9/JFM3v6QDHDoi1NEwnFTBmD4M46Shh/4bAZaq2LzaUg04URtH1jVv0rsi4WdsjxtfND
DO1C+7uAaMXgbuZuQ9GhN8e49sMyq/1UCbAVVCuNZ2ahWllKeKtCs3fhilxa8anliPPaYCAZPQeH
ZZV0XIih0LOcxXRO+mUoalAkijEjcF64W15p1SMc4oXg8kRDU5z/ApcG3tLH2wfyzdMXdJbT13GB
JWJ4p992+ULgwKMCp8m/54aEIDTdRFuQD4bFnUo3k54munv0e3ab8IaMB64I2BkmAPOW3l64Sj0B
7wzcEMZ4+N3LxDvP4r4diat5tVhZCm86Zrd8O+IQhTm6jG3aX4VJFNlO3YhZYjeKxIKcTM/1BVPp
fmGNM2YUvRfXbZV8QZ1ex9UhHAU5zdp/DO4HTgpQ9ogL3YFhWD2jrhiIAfmsvYFdifdSTKPZ3EcC
B2i4Nm2WUcDOkLmgVUczIgQtTHpjCtbG164BUESot1yKVamNHQAYDQR/JIscCZBUHcIbXTzSGsR1
Zq+hXfluoCKCFCpU7BeEd+fwpfEB7NTVHdoCFMV4a9ER0wFvGU8b8UVnQG0v5PrKAhHneEI/fF98
AWtfnpRvFDq8AqiuCKUmrOEx2qhFHsfNioYCQS8iLwMNMGIKCZEZHsilXWwu7WI6xkUZn3YjKgrl
gQ4v23j/UWacWWg6ykzn4i0iWmNxm6K9eWEHOIk5t+tuhJKLxW603DT0qe1lfELO3ayEjE/AAAtk
gPEJQykGFLAwwLKQ9rJgBVx+TQySep33Oz/jldLUBtKHkKt3Lyrj2pLmH/eLo89QUWu5G0ah0bgX
8ktrGYIrybA/4+EX/CS8mnUX4dVEpIhCUR+EV3Nj0p51irSkNUZ8eQkvnHknSsiCqJN/6LglLvF8
SA5Ngpt41mDuZZbplmjcHaOIrsClxsgao2lhXHR53OTxtY4rKhG1wLocqETUMbY0/GgSDk6YqyJx
yaeM3ENTAjpR+j5d04+9IYrodS3SD/kcD3sqG7BE/pOskq9OHgW44U35pAJn0QBhpg6a3tahbDcy
5M0QPA86aAfau8wyZbDYA/kqzL9bsNkHFH0NK9TfKdmaU0R4D0sEPDAtH8IRztLE4P4jt5ACowtV
1IWNk+pbKgik+qWTFnw7aniw1K4cijqzzrkhbGbU6S58lsD4F/Oi+YCb0XCgqYcqWEQnvb1RB8dW
xgL+6pBSYYajREm1nRLlBgRI78sU2OH2cuq9F+ymH1f5YRIdNBJK0srmVX44f4lSs+LROuOPmy2l
DPJJlq2jZHWqrFCRcUE4E47JlgGVnJoIs7iTVDpmIwagLqu0TO0yvcuo8G5s0eZsifXANyyZGddx
lH811Hb+VU0LxEZkafDBw08bH6UwxrJORP8oYnCjYJH7sTlnV+Jx2a+pr1AjeWjxgymPlEuUR9Kp
yytuxBaxL35SpzwG9nmrn7fzuNXKXW9ub+Wu6T3yEIkCxLaitOXuXyzDY/XEL+5wg+cP/tYq4f6L
pRTR2QxLMxyKKL9E+5rkTaxajxomxY0R+zqFG0/CTOUysEsIAidY1rlzpM80wG2hbO9A5Sb6XwM5
nETh6QWy6gpXbbAAAa5dmRWo/OTivn8jfOe4Hhbt3Cr0Z54TIbmwoljCV4NEaNWiracn0x2ajObR
A03W5gdWJwRD+4ioEN8R41sWfeC8s607Bho/7PdiygIa+DXI5v/Gdnayd1cls1zB3ZeeCRTAZXzM
TPcQ8PMeHd7Cd0VFfvxiZpT0c5Xrf+MlplWxH4rpY1duhWOEzT0Hs4oqznUIxhlTJLhiLSRwx0HE
abj4otDfEvejCkKjz3UgxOW3j9zI1wjpHEKcs/K8itXA0lczYMeYQ45dle2Nc4jg4+XjjD8TWyhD
J1BRckYKPC/hBRdoldOhobJ+Qrhkq0Y/iGAtIxPjWF4w3UL/KKMhcsmLGB2AgqaFJYpCzSP5aVsx
G0tuky7BG8f5Y+9jEiUOn4EBBlyZboqujEZexDKMpCbe5npYFtMpHFgIHFD0609ge/eZ8mNl1auf
fCCgifFChYPIhcjsLuzs7wMNd1EzzceIZLSqowmTTi4oK5tlht14CwFcVwvj+oqCC20bJQ2GvCOf
cOwxJE2YrQAssZixcQ1yTDEMQOhCsF1IJldUG2odEjfSNyBMVD7KCL0k6cDq/SAdWAVM5G+MYSD+
l37ZGQo5nFm3H6eUkV/r7cJJSojIFQSx/q2TIhruP+D7Vl/rMYTGmM7hVWiTEC7dE3S3b0Tc7RvX
T34k3GPVr/dmduae+EDS9ncU62IMwjyCOQELxjL6j4N6s8x2R++4Sh6JAgmImlHEUaiJWARROAcQ
FKEmYoFSQE10+y+kNraBOpaIhDiBLT6iv1xt7Qs+zsHVZHwysdwKxf4MDlpGMhf29BjOifQFCLDs
4nMXl5tIRsh/Jmel4yfwh70czEQiWjDt+UQcSnM/YQ0YkDpuLg5niAMMgGTUgxgAKQmOArgBvk7L
GMgbDW/gLVbIZWqIPl7PFASnUD+y7bOTh8qVnTVAurrHd+t2VXyVoEL/1fOBwbmhRdLF5DA0yOgc
CVCYckLqu0454SESttVjlME8OAvKcMtsDeE9JPgycYMvji9GpDOtoKN1yNaF8lV9wkT4eX8Eagm5
pHFjnU3L8ltqMfHACxkVIRzshRxJwJuRDf63/p74vqHFS7+KKSy/2r1wHRKxoicjEFtZ0BBImfng
EeMTt3DTrHcLEjPiZRjNBsePkVrnEJYuBtb26EHLZqE/ZNULLRuhtfKjRyNC0W5B/SAmvERn9pNS
uD+QaWOSY6GTxjJ06QAgC6oywwZYcudtJm+ik40QCZHibgNfF1KPW72Qu1NpYdMWuTsNec0jfaeY
wlbMYhOEeTzdWb78towivER8ohjOU16nzN6/oOe/K1Al9nfKuSMD2EOeTko1PJ3MdmVTIB519U8k
kcxPg1OO5Fh9Yq/nXuBZsH4eXESR/VsJ3tAfsPFKYX4LScspIlEs4FMuflPt4ejgba8ySh7Q8Z70
bRRTdFFSohe+PXBTsdHibqN4slY5YCbSl+vEk4dLimkWlAt4fknK+Sg2CwDp2w/AGE6yWRbQqZU7
JUhegVFQIIgZmA5VeWQA3ymZSKzAN9/MlBE1806vKUzumv3OJksS/sjC40tp+7ff9uiaR4iAiWYm
0zEtLolKRYBKEGc6n8BvHflCLRYfOnzs7899QhqLRkD8OwQoxgkzLA4CFBOFCdCZINOgIVjAZmLG
T03x3X35Q7zOyaLf83miuN1wEmgx6S4uRzZLanVI+FlCpc72CbWCiI020F/yNJdlvTLCSQpadsH2
sN2JWXtkq1xBThTsJNdXtJfG++r044bmbobl2fAgQ5lib+SH4JdirZd3vdOpFKCPxHFBpQDDFFNO
hdvvjrSVWc7f03LJvBjhTOZ1O3s2NWsc7Qnj6Im02akwOm3kWG3jXUBpUkIxxrPg8qW5hvUxDHlA
WyXArsnNiF2TM4Ib6PQiYO6LP0H5wd7OkQsLTn86uLiSjy9EKOPbbRKXhHKB9As6lMDWcqCyuoX+
zV1F/qE+kjqhx17TqjX/JDnH7Y5PTGZcLFJ8qm7nUGKGEiMAOGaYPM8nn+XYPLpMyrdKl52K7aiB
B3EBp0woBHzpoV02Zrbn770ZNi0DD4B1rmxaleow06tbcm/TaU6CDJPjhkMCOaDJDJm/Azmy21EI
sc/B/iyYAr3pD7WvH/zz0aHM+wDqZsTmB86A/glYGPXvoF7gMOzTLLFPXwQWBm4n+/RB9szfTTj4
83KSrO4zXiiLF8oal+EMb8wyxv8FWRfr1kHeneVdLe+K686WtjZonnbb61l/yk52ms9pOyT9kJgd
fh6Awc54p3GDNX6HmM+3j8GF4EILzvvg3GK0DCcz3BSRVRA1M2YVc2805/Eld48Jk4pHPRJkS5qx
tSBbNiNaLpH/sCBbGlIEK0OBlUEXQsPS6RR/MFwAEjqmdec8QOsA3KEu/zJGBY0oum2opbhSddDB
XkofCqelH3xNFMPDesVWpEvIhEMmvvB4mU/Mc0LYuMjVrZ88RH+QlNIq9uciKBSfxf5M2Qc/Hgsv
CccCJ339cRA1ALZqdj+iIan9w+QdqRNhC1YVqgQcGPNOfeJhWyXw9esNSC4AhuMyPkdnxC2pCa39
xWTLEyaij6Uct9bi+EpZgyeMxe7FEza9Yl3YUDi+4ftIL8+cSzjTCYyXPXPdNsG0CLcFC6uF9BOn
Ag851hPpp8N2+s+GgQSffQEiGFOVBAKKejK5OgvtNFN3kadTiFlG5n6HKB0p/RKfEKLc+PMSn/D1
sEz94N4yP447NtLTfgeT3Mapt9/l8o47yVogT5qyNZRtcdgC47J6AeOyLmmhJ4rv1vdwuSQtOZIe
cd9TTYvlTWQpES5R4xDpBlTD+GBSc03mhegELlLOs3HOjpusl1xoYjJ3H9gU9+AV8JJpyZKHhsqE
sFysS8EPQUYRTi9F6RU0eIxwrKPeYFKDwxOmuBslVdt0PoaPs51V4/Y0bgvsVqBIJEJHEkpql5lS
Z7c6O0jpfp/elHRmU/b0nLGRQgC3Z9/5ZAO0KZE4LTLGvfcF7hxPPYJZOAIEkrToqtgYkOzGGiTC
2ORB/w3bBDIr6+RGZeFQVKf4zghdQmDn6I+oW4edwQnf35Xl3WjctQBlhvsSveBwbx3vdf1uPt6P
fO3uVEIBzl8egAMMTOSfAT/8hJO+2+11QdTRGV1aZTbB1uSlI94JlLu8WD00EY3NDoUCZKm098Dr
NNSLiMStoGRYR+vMnygHnk0f1fooFGmrsAxRGrIgXzNjiW4GWrHpAVYNGzmxAk+XLL5TAcLDWBUE
MugcYADQALvifyKkD1EC9nbQ2sFNCc4orqnkCeEzy/pUxOCRndrtquOOSwuoZWZE95XOgVPDBxmi
Io8QVk96SAQUdLcQdWE1xN3ofndjkWhvPk0qH4sWET3hidESHMsOQuvDi3ICGsVfIm1Wf3AVZLB4
G8HX4Sqgf0bsBM7vF2/GpCFDZ8QBM0Muz0KiJ3J5RoxUovcvVJJwg0bEHej3VuUe94F7IrJE9l8E
yLBpnKKxEl//ibERAyMJlijtB8YnKB3x4xaGDp+A91WAXtZ3eb+bj7ursT1DQGCcyb30KTSWQkns
FNtVKbm+ufltpNvGAA66HDShxnBArPnJ1c/hHTAwIoEFRq3Ew/ORI3gL9CFQh6BBGD0ElSoWQ+CP
AO2GoPiHi2UvzXkaHVXx5WWBQaKd3UFiAfy4feBzQ5N5qOKcQpUaFUNUVxF3UV1uUWvR+kdVCZiJ
X8+6MGUHlQglSfI5tCJ26J2XtjXNaQRX1H4OygPUX4XaSS70zQgjXs1toWa2lNkzsl/Gc+5g/OCe
wbbOKCx0UbePC5hmEiiUFPr/iAAv9CVAIuBRQ0JgBMokVg9pXgQhP1IUHESFl3zbAdz+uBIhGSlm
6UnNZFVUjim7Qxg091tDFqOqSklUjucLjvmtdvY2UI2cdWgKfQ6V+VbPfeffsH12vgZOGBEVkk/6
c7e0jifaQ7lwja4V6HXkFbw/lO4UH8sYB3SfGCeo00m/iU+oMQ5uRXFRSJW3EqKNU3aYU3sIMzAI
YKphIICpZvYSVc0ZrLINcS42cKx0Cb+qQtDsMJaWsj/jElkMkGYBPcCrzIKiCvRgU4WHISzqEOhB
WYQTOZEDHp/prRDy6TbZYsZd3CzU6jVL/D+uzrS5TaXbwr9IVQKEgK+MYpBkx2P0hYqVY0BIDALE
8Ovv05CT99St29fvSWJbEkPTvfdaz0qoB2WsVqm+sW4i1CUYtODRhvc2rNowRzzfUukDMhBqTagi
c8D4AGmugT9J7MBqEJkDtIYxL9JKZdAjppUKLnTpQ7NMJoa6Agzq0IlmaZtQBGKB+6U2T/1PutE8
nnNuPIpo2Djo2tG7O+GzI8iO/FRiEbc7vH/V5GPJ//iooQ2Jcjll7Ang/GhSD8dtBdEeKIAw0X+C
PpwbgEurhhoQ40J7A58z7TENSLWFEekBqj4O7t80ilLg31wfl+iu8y87iXbRZBXvWKDwP+UPE0sS
rcduCDnnGsqFIdwMIazwmO7FxipfU/Aikys1bj0hlcKnJwK7m5sI2CGwW5mwdYLTdnSo1JkYzW/m
GKKaFFtj5cjurUE2guVDjDvSSOwqK3tcQesH3oYWmCQXa5TFKOBCU2eg1lzZemVfwE0Qifw1/cOq
cDtFAN0fQrQuogzqh3iqDOoBQCCgRd18zPXAMcTzWH4ad8IjyVYXgaZA+3uoCo7JynrZReLXA/dN
qBOpNjT2FYdBLYq2DnbGRzB5guzEUWZVM9vfnvDCsZXgr9ip8VeATmmmQiLB2M0+AtApA1R+hC1N
5eOgcsTnETvqThh0ci+fvGzC5WXW5G5b2manlL5U+lMp7AGrjX8v/Vegv1gDEEf4r3yjxnpg60mG
y7qJZY6VEw7mlkqY0jwE2GVOsrNB6nVx17rTVK4B7A3qW+XeSA57uPwW6eEmlF/3peWOUPFByc1D
7uzVJIbBbvyfzMmf8xN8U+/1VTVcxQD65I05D1hvuHtrPESqp4FRVL3L0UUuFfdCfzhtdlcXe2iH
x9QbOjEmGhwGnD8xtHkYnbci2SWBlmD279tvlb1F6igyIiq71O1uwElmF2KascfBvtEnNix2F8Lf
0OG6zlj+W4wbqVkUaR8Ary1cDCXbakh9LAtnBwMmhhycCdWVDw41gFmWVUZUFPv69Gq4FfnmV7sA
IgNfdy3GQA4AVWJI/5L52pzWSqgmkTJFHCEMaxuTj4jK8lqJjzjQ3tjsUFlycqoN1UA/S3xUljH6
wN5HrzJQLcwEaJhhxJaL4517Q3XuJEYzJTtq6xRPzSFvhR1M4Z9mO1i+JllBOMISpgqFx4itrez+
So6uGCNFYxHmF3Ohr3gyCBMKo8F2ZH61bIVU+762q5UYqEP13JFqZ5oHDhRG0zsVKy8bM0rdO3fZ
KfkL2UFR3ejOVXYu8+B9k7NCSWDFqoZROVSHdlp3uKkH6XIs4XA6aWreclbUNgPDBraNRZvDk7qx
itiW/yPQIROQ0kD1NZgFux3QyKCLNPKJdsUXZR6EQZR5rl+IZ1KWERQKYKsjLrLjnsQLy6BAgZZU
nU0vOmqcmLWmCKjs52oRBSNsh6u5YMQv61nc8PHm8ReaxWYa2+90Fw5xKvLsl5HTzG1vql/UWvhP
VBFsnWltUxqmb0eNmJomHnDm2N5llvqaZ2z9+mMSW/OFoyX7VKmfhh/L71sKpuxH+FWoLpYW4FJ7
/0BS8qliAUDZhkWfnVAiEgoX1yxzROZ/nKlRUOlhqk7fNWuWcfhUwz3APiBtPzzE9DTVSfegGo5X
m7RkFMJ+FsU7rNvQjqnhFuYHyqClnkxh1nyqQiqIoLdRINFL6IhYDmUfmBd/ePKAvyBLx7JHr0sS
8aTsopjijn8jqgBpZDAwBQSA1sfjJhLv0Jnw/YRP3zN/JB+QLe6/EatErqtNVEBiCYjemvUWVFEY
rEV6F4QMdRTaqwKkRyuW8gRGcR5H+O0B891ZJ9IVRyWzwhbpMShP3LFrEpIF3133YAIr/VwzBrqL
dSDkaTTOTyOSK+hy6rRkbELCBFSDZANeitSVQqTJQA3OW1yrzr0QA5iJZE21pVyh4AcGX+d1Ccja
rPVJtygkMr92qysVftrahL2yHgCRlXj0zy/ETc3Sg4aJDNNFxKOEUhNXD9eNl0R/gVXU80RO+b+q
Jey7ne4tsz6gwQ4KLOFAOgR6LL0XFk9gPWAWGQcgHIUpgWQJMEavOys94Ium+ENdiHoim/mvR3pM
v/4I2Oa6GCUxoNusGsrPGjLjKx0Q2F7GGzVGtui03ptZhUBNlysZXQFf0WTRgEeWBYxtCQkgC5JF
Vj8vstZt8JCDQQ6keTyQ/vjKN4eQWs8SRQQJRk4doogWEgzlBuvnXASDspOhq4cW2IpDvSUcEqKe
YmN9gkwy48829hm3eEFXHVKGTbttoIZNdwkB1U8WQAw+CoNmF+W8pTxXS/8rz1H9pDzHM5UGOlwT
SghcVqwUkfNM80DRw7GjdQ9kdd9TtbvTynERk7FMmjzqMjfv+k21jwc1T2kc6/w6Mm2WpzTVPsYS
1ETYEZGDJB0p4AuADqnEFWFUB7y1hB2BpWb0za5a71b07HEHXAUJCGYU4dMAo1g6NxCqoRZHahfd
Ym8NjTnUk7CeAd2b1qcGkK28hv6zupMrP59rAGVrITRMTRY2qmqXCHRzh7GuxRh65zGPTiYrx5ko
2upOzbOep4zuIO+961zh7pi5/Tw6BL8sA/geeNzoKGE+OUjIv78FJhb33Bh9U8DGk+ZOrdsii2YM
IsziXv+pcnUvm93Nlll3q7tr6ueVSHExUlCswWoMNlqwJuKjDds8nOSw5j/kME2s6m2z8a8zmXbc
+MRha0mgzmTaG2ZGCH0PX4JYsNpVKyivdPTZ+9EKQAgFQhOgSSlsbyMJWVeqcGJQX02eYlDwc0jN
mPPWw3zOqbklQnVFSM0VeeyN3FCfWKDS2LUYOUkDt7X3zcbqfm+igj3oHX4Gfn+rqKwR/DRDBoIp
xhIQpLIUYrXAUmjOCLqtba0DbikGhUaFVRbP1TkgaMkIIibogv2CfHGqUAGfWa6CcR58Zj5wXQUl
JqUkyObPPPGxB4/tANY9zF2Zy9ZT4HdZY16sDzUTi/wiD1jLl2y4QeMq0IOF5AvABMERpnTYvG6b
n0X3TiMWESWLUzooqvOkpMfNb5S0+twQWf0CW0P3Id0wyyci2KBf7QZFxDQYxa5/7FDm8vAVstza
i3EJ4BN3ckmU6UFAIEeTfkhoz4hEKwgsZUaRfcG9uFE9mcErCDbhuj1GetewXrc7SOzco0/sXlCx
wqChCnim1LgQEMGGoM7jKUb/bHgWaQp0DugfLH0jGjsaVkxaKdevhg3wRSD6oVvQegFbeDkW1IO6
4607Zt2xuPDVJnaipEsk0In95XC7hGQvXfcPZOtFtFaJywwhXGhzK01umZeAKDtgPOh70XUCMULr
i2NWnjmwCOmWd8+T9EzaGc7k22H4wdqAcjqP8+GZT4LqkI1UGjsEDNNszuYw3OQSIef6IESNuZRK
JwEs/8YBMLWLvLM7yxoLURFdA1ZLLG7R9GJKQnHeIEBztnPqGQ8pBk8rHlUo164HUZyujrfqWFdH
MKaDQ9whT6ra8FHtbBsa676W+4DFyJSmS4h3qHVlrFaN+etn+w1WY904YDVyH13dsmcEHAdihm3h
nASVsKFGrZ4HCfpYNo2As2srGs/tBE3eJ/+YJ+/SG+hsEyiuT9hvL9MAFmG/Y7yXY5FyTROpgk8R
Hx4VxTu3flAcgnFvo5MfoDMfwar9Itze7EeXGMqr/NyXJvA98uIYwPcY5KBQREWqRxQKT+7eFhHC
d0QodFjaqFQitRVEvlUbpVQJUFjlEQrL24bEg6W1EBvsHERrQcEUNNhowkwjkNhq8lLfWm3FaDAR
PUlkBPlkwTW/t+1uG3somm4ZWSveuvEG5EysZFK/Sn3IfHCNvrjzyQXjtmewmRS3PfGF8yAarGMh
/Z9osGsvAFWXXgzYVKuHYFMlpBTObKoFTEV5lLGBTwqFOTE7ONxmu6KkLojYW3AiDDi/s2XHoEdM
NU4TIiAMhap9C23D7nZ9RaFU2H3VwqIpDuzTEpaLyb5vRLmMKXPxFGNxXsqAf6VF6qtQ7vwGjZCi
NmeLfSXYj42V1VtQC3g287j9iYO/JozLgUbe38M2C7dFcF35+Hhx/FwMzHmJiTu6JTD4/E4VLpH+
EBcag1KdKPLFv/jOoXD5LkZxxoz1D4qlC3ITql3gQOFvCGsFZbtk43X0WddoC4EcOVT6+Ml6x8sU
69VsxuxYBbA4hDGAPST/wi4i3Myx4NdDqUbRhfuLoFxc1CMGsCsQOEAF9iDw6vezsavOYwne940P
iROXUX2qJm/jCt0aKeJ36eDHnQ06fEf8hpwK7dYKBfF+4RFg1ZE9sjqPK1ComZnOfib8YfiZ2k8D
mqUuJF3xhSrJDjMuyAK7w9tJJxNtPLtSfHW33YQ0BpUThNz7jwZRO8A2UDiZ3wHJuoAUp8sbFJ11
QVRINkV56KadjUTtgWCGPATgERwElbc3mKitNnSbaLZ05mb08298o7ytSv+V390+qCEFBphIGxSo
wFVBUSGUAXo6m4MW6zDuUJQzFF9V8St7FLxscE7Zd0GFrfb10Ve24hF81aJmiGLmYi4+U7jnAV/g
m+frUhrecF6W0vBcFKYunFPx5xn1iuhr+ZMwiXF9zEI7VF+ovZbDi1qtG7EFQHOwQkDGgwdshGKu
9Jui8GPl9TxAMy+BFzw4n1RgL6wL0Nc8dgA3KN83mrm+mRNxFYSds4ErEeX5/czcR0Ej9HMU+qnA
f2CKhHKbictrXbtgNRJ0emuPw49pB0MebrwYYzf6oTxI20AnqZY0PKun8QNdCPH9JNyna4qv8Ia0
3fbC8s3Cl4evukLZ4eA25TGGEXD2qfX4ZemnXqhpmlyFZrJy+DrBwyJyqjy0It/amtwHCBoU5KJk
i+s7qJhyDW87Z7flW+Gs3qI8jY9qfDTiYz7YA/UQkDP4f9Y7roPdahXw5+339oY9H18pYlO4lz7g
D3M7mgMWIvyTI30N4RzKq7DYWIyc1gQqdVV4LKk5SC1UBsuVf2QVLlOBOGFcWG7NpmVuxEHz7M56
TyP9rcQfMI/qk/MlHYGQSMd1RdfVSrEEmy0gVRF4x2WoI6P6xEJp1GKsqID1Ytw0vMetHC3mY4Lx
RAmb7Gcuibs/Tn7K1qfFyxTc2Wug2wK2swo64gnL8MFzqQyx3YLtaNAsUOykeeBvBQHSH3MfP62c
+zrc2/VuzWL7SnyiF89+Win1MNMaKLasW2ImOGyYG9/7icekg7m2G4Tjb21gc3LJCaW6GAvb3/Vf
z9+j2m3THewhZbdquHBDlQJwbqlfV/u1x5VHMQoikBh1juvLH9e7PvermBAJI7XLw9qUiHzrWauH
ehtu2/CWRHkiMljiOYNlMxJRTeBy1I0RDTdW30hfMWcQy3ElgiOyqjLaDJGkOd/pM828nMpECTjH
o6G3SkQ3T0t2akKaotfQDLJqyRouIfiWbhsMg8BIyGTcJug2RG9m6IGheyviGCUXw2K1IoMHhLFY
vlyLEP4rpQRwFTmAMVxGFdB/4SlACMRyh73XnL31YHmErZ2gIO58sz57pYBELzszShWMP23dM9Vl
tlc5MXH7lp3t6IroyRGvr8s2HuMB4ma+ojVgE812ClEyrvUtxfVIZyE1P/JRHChtJMFO+maZf9HC
Po/Iorxji5uzKFnj54iu+dFv3COkvj6G/xlI8FeQobP4Kx6zxQJ/BaN2lcwa0C9aExnrmjtunaCm
uDS4CaXcq4cusME9iBXDeWwhtmo6SeU7tm9oF3SE07K3odsgOhbryZXRmrVulbj3eWTEraA0xx6a
EaLEVtYecGev7QLF5D+QCU8Zxye3r9SI2UVgm6S2CLni1yyDeoKzRvmF5TSSooSC8fXHzPRH5YWc
ZfXPRT+MR7rcnkoN94++42mGQHIaQQSikMRVBAx/SQKfBO+Legp4fWpKMGGpKa0JxYs1ctSd8kyo
MwwNB69VzkZ4LRxjuGToK2D1kUaL7D068Js/8H5Wspw7ih4D2klx6mQd9MKOkeC2z4UgHl06m2B0
6Ze10KXn+k4lrxso5K7CZ2vJmHPTPcxQwtnJqVK1UNPoSoVyEq6CofSymMYRTys/bnfQkhsMBJJZ
kHCOWkAkt5IZOsEFS0VmaOsZOeiwINGDy0SVIpRykW6kymG8wnturT/uW+t/EUcPp3lhAoXFQ8wa
tdHe0WVnKzvtHqchiRUJ1hVU8WQRhNyoFyWMJSt1BrA7dZDVgpg0jaTshaUWQExKCVOaiUnqJVzh
gLiEa7RRCNIbeuOCmPQQPcNlcUbbkPalPjd4acvSg2YQwLPgWOxv5eJlvIHeWcvOOI/k4kr00zNX
zyieg+Fz74Qi5Y4soXMJ72ykq6hfhRf21auQFn4jWd1H3VhsHck/5c4ntWkLQIY2JfGWaG3ntviG
qd2UVqZw9W5UnOF7tv3a4G1iGAj7Z2YZeYjIxqxrb3MzG4moUYxtjvRTPPLnp/7tq3i8Gq8pfF6H
ZzUf49GbUBYQnDYhHer/Rbis2T6cjFfs0PKPWssc2sEdbdVLjSEJYRCfRHjX2eRyoBhwa+qPG2KG
2R3c0BHjndEUY4rSXR3JI74RqHGP5/JDAqXNe6D5TTOccbHwjnM8v1ih6D849CSmoExAWEDRgEHR
gIzPh/IhQx2YTwOeY+33Rnul+b2EjQ0ZqvulSc6yI/tgmZt93FhLs1gQXft+HryTpWX/kGjiuXIq
2twKGBykjTrmRNd41X9w+K6eaBVL0FPor+DoYFls3b7Kj9+jBmjCN3AqFNRKORN0B2YUyZx3s8T8
qK+4qX/TqDfo/oLHiUn7YZ+OK797pSePNEEq3KmA+WGyplqWQLSfB5bLYIyw+8k70D33sqD33XAS
AwMhoY3sPiKuhnZ+3oN1/QCw80fLABbtPWmf7NSTDUH4SSELkYfHMaPQ8nPU3NRrOHVCsW9NP3kZ
SG0Z2xKkFFA4aXQPdM9EkJFuDdjROl8sc7c/K7sJSM3lAmL9zppXfDUCPdu1P3UnV4RdQ/TK2YEs
eoA7i3SEewg+P43ovg5biQsFQkpFtqMjrx38AhgeRk/yeetELymvWnmCyCJ1+CO030gsAI4hM4AR
x4pVXImJCX9pk4rLBj0Eq0RBMpjT5aCzsNBB8MBCR/q9dZIv4n5ZAzNGem6GA1hF5FlR3HPRRwZI
8MlFYTmNklGQHti/M2ViNd86dSUIEpPm3S67sL8TDssXAqFg/+hvuckORUDQBAxRnMW2D/i67E/E
pz2xQWFhn2/cDALs9xaU5sv2jWPZXO0OSAuq/atdoZCGF+ooLygIYAMRPjw+s2wen6WiIl6MzQHL
MjYHMot3jX0LbnS5drX0sH2TWmFvYa8QGjySENUkCLX27JFIJ+JrlrBjPOnEfQSVTeYXxlQWxvQh
t2/xG3ufZXGuvKyoN1zXuHTp/kObIcIDKz0vUyg/iDFbj/6I9J5AbwhHnVm0ngBpsMpkx/tes6A8
7ytErOjCRh/EkeAcselCWka476EgyjLgWhZfQukFG847H4VFpv7GbxFQDpxX+P5pGpyT3r7Phpby
ewSoe9LYxJ2HM1imOrVE7hh7HHRhsyuHr+zIVEJDWMRASCLVRnpn+7OdKUwSJjEG6pz948wiFf0F
m6h8hKjhcY7JY2Y3iFgNK+Lkay+qQGGxj4NCkBD7QlgQmQNEDXAyNKr9ZjoeCBk2q08S3E4cv0rw
ee31M9A+dlBswNpP/cQr84ZZCMenu2LV3zkKsq9UE9ghLnHuK6zjs7eHo8Eul3hj1laJ/Q53jnXC
1iZxOqapNyfB1TzjCWEPUo9N9/Rzkdck8GTnU9xzWi8Ejce7ewd4Ctod8KLxD4iIjSg4io4Wz2k4
yid2fJw2LjOdK/8hji9reUCC3RpkmynR2y6IbPO46LgpuAe6mo38Jzs4RC1YnaoWd58n7+N/eIf9
1hZ3BR4A0jm4QOZfXXxy1ehvXB54k8Bc3D9rHBO37weGPqSoJMjNidfQVa7sekEScX+xfWZROR7Z
G6SgrTwmBV2De46tCqEUUVg8jzok5fMWdBVxbzMFI7RiH8rQXrXOGX5e4JOQoNb/CeZCscXonwca
90xHdCDRfPGg+HnLXqFHVhgXOxAj9JTI6A5GL/nuAm5DnU4/hzynEuFzWjmjeMHAMLKflrQ39cgb
VY4E0ZXfUCU4pSpN/3lAlZDnIRnY4UzF14idrjxyFKFK/6lyUHDhtrhhYgVMT9Yd9nWekVykW5YG
WLMEnoxAzR8ImFJTvjqKguZRAFaW6xc7GZfwZOw7VItzKuBldMdgKyYEAQFBGtSMgqxSUHS8mvi8
emRQQMGCuaLBVc75UJE6nWT9gKBolUWZDq4m4Pq8y9Gl3t/W+NnsKmLzqh279b5f75V4D4dmFQvc
0xXQ0902zmJf/VtBQAaJaG0n39zFG3FlcVkx2rNxEyUTgKxFH/IiiW7JavjO5Af6jHpD8cTxxTXG
VwkJy3yUuW/WG1dTv5J39pfJu1K+qi/c4OqLJL2jxeVyiVJAb4AO/PVwTNFQ3MLtnjljs7/ffsK6
9u7nGw2eWXgFIEvFTcGFeJKfOai3b2YGrsErKLr1iWcTZD+qMlRR7uyDirDqQ8CxHJLNM145iiWX
K3g19z66FziuGITvO94BB5oOcKDR0UMCOH9FvMUtxI2Z8Q+q/JvvxfHHRbItfnN9t3HQF2Gshg9C
H214tFQMNnd3EW3psABm3VajgnMzT2lOvIIgshQ02+n7ZGI0mUCzXOeFG1VudX9/7IvHvtWicYj6
OOzJsH+6fbHKHGbxH6tM1jUMCiHDz+mJWZ/8QKZ/A60NkWlE3tnyXvwfT2wO9DcoOqYZZgDutatT
nSnW8Vd0GB0QQV0DWo8nHCgbHnLTS9L+gq23TA5MoJTUNidmkfacNVF71re2TbVNQeBjQjrlL9gF
bW3u/Nu3dIyZHppIrfaI3B6f+/i0wcpDshZ0dB+o3rUNEllgy7IS75Kl4eN3OULAPdUjyzpm6+ZH
8t6jJfksRXKCNarhyDmTo7Tec+ne4z0qOMoM1V0UFS66n9VQs7wMQhdGAE9JHPUIeonzseZFtgQO
UIKwqdvxTenDVF54mFLBW6ORSmwIgRo3K08bpqjhTOVoIQzzutdIP3ETMbHrPFvOGEEp38lSADaN
wgfMUmR9AEu5E/l4Ny59VqkN2UNm8oErNTbEsgN4n2ELaNxsWE2+mLiWCZyCYQl0khLoJ2zjhi3Z
UehW58IbEx4J8bjHqOxZE8rOIZp+IqikFMdrMP2JGXCuvzGDVC/kU/IyP3jc8JhhZajeousnr339
vBuEuv9td5IGgyKJzjxFBtLmBbGfGK2/5mx6AXQK6A3TKahbob7DXXyDpwFn3Pw3moTtX594t08Y
2AgVUDdEdE34H3omOBBpsnIjn7A9MxbhNw4imq0Xzca5gjGMhtJK2OxwO95FvsK9EhvdpZ+OhIKW
OoKMRUWBFCN9P6uFPWcCSafVPwRpsxM23przX0HFQJ2XfvxspYGwveHxejROSDiwPa7Rd32Ld8lc
iJGASzih4zALPPgGYowWaIH8rxV8i08ECi1P77lzQ5YHPRsG8oIciRIhwejFsJAb6I0K+GdhlFNP
PJKLxwmEwqL7tPchlTMrm9qzirYEuleyL9b7Lt6Tl6d6xTtKO/n+h6RhXn8N31L7A40DEBNegvSX
B23X6bAFC14dJgJVKTLduJsEV+N64D+J1JFgcMDGItQm9zeNsHU3uBVuVv6bGsmt+QPZ+H85w78Q
ol+4dij1PsQgZfjxY6IkJqy+rqYACfEUGFgZIg8a2myo2TUzHVD6QV9mtkaUDvviemjmKNB8ivra
QaF+z/mEsNf8HrtD6bclgg+BIm5lNz1FAyXBeUhUOzUbgKmAijzq0qIwtOgq6Ec5CCvIorkX3kih
CAXtga5YgnoDSN88qkLIC4QMARkHCwek241bztpDhIeM+uYiPFShyeNjqGg6uNfEVScn2Qr5Ydw6
DVNi5vyVHkpcU/A5hEvZzs9BaipvpCzrII+dm83m6Orcr17deI/J00guw/9g9qhZelc3xFByz+BT
3j11hL4p7Mex6t1Tahe7TSlGRfKGQpuUiDbVo4xnzKNBMLcxO+CUKmRIMVRq4sMsGa8h4Ygk4gl5
PfELYndTEojKLhadFWor5PiTaPswNLv+ohlED0m6mDXko4pZGFq5iN6mjsjuFD5c9RCD/g6D3R9N
oh3Rr8kRb0DMc6M2Ce9mKJhJUDMheGPdRMo5O3uzfLiGJPwmDOT2WE5iXCMbFurBPQkM0lNo64S9
ItpZEwS6i6COrUsbXftY2s/qE5GnihYBCzMv/1CyQPXOmOZxa6gAWo/ueMmfslnrr1yeDKB2K+ua
v1cCaXDouoO6ORikUV8OSP+hO4ZYwpMUwx74CY+juLKVxFq0oOmsBUU1oWCEoXeGPG6FgMSpcZgT
zWBJiY9bqBFunWLYxRtqqYTlQpz3NZgEqv8At7zx0+fhV2FYlImgom5FxNf25gY31uxz/GnJ/rMk
c53kAUr6DldJiTj04jIyQgdEfamsfFn1qVit+IVasNWCTRvKlJPlUJqLVkUVpc/Yhjs6LhqWC/sR
Xl7q/ICqDjlmzeNDKO8YmS7Ed+o8oDIyiK1g9A+oW073ECkPKr25EGJTg32MTN0L3iH2Ky7oKvyj
NPNRGmIV/4UWgnZhZQOZbjEe2Q0PkF2Z+t3gS6p/wRQrTK9WnAb3OkhwodQBslBqsCEy6NtgXV+u
BVWHWTv6QCtCwzeYPhIIR73DSGl6Psnv6dpd3dwLW+k17ShLdrSYQtAuXXn3eheThpbCa/XlKTCo
wXVh0YUS1fEqyo1Iu6E939e5fXE7WhuzVlXN/shV4ZEtclW4YAuSDCIYY1MKGhlkMhX7ABqSIarL
SI0plIWXBiS0K1NLmfMw5DkPg0gMFAI3a2UQ8wGarA2vkE0om0nCKLuB5KwgrLX6lQ/1qYl3+sPR
dLfiRclglNxKElGSBopPihS0BHr4mEJT+ZjHqDNHsXUmDcEae4GpRa57za3yLXvmrNa6U+oOwsrl
9KIJ5fTy1qld0B7lKm8PLbX8Mmq/dHq1P+FyJbVAqw2SgJrJ9HH5bqQTRs5OO1oXEbqJuDq1+E35
6JiPZzpbojsckiJzuVqgszHoqiKSd/gHBhcT/7Bm+p0vJq6kgVkBE2slLibNoGDpGk6OzM2/KLuU
AOeCjART+VGFlyrgyP1AgIlVt4AiFVWrUCn8PN013TFVj8bmmCDV8MCC3icbK1xPkoe7nYfGeuaf
W+4xYE55W7rotQMqnIEita2d1w3l/E0Q3wKS+Azrr8RXpZmD+ZNa0CzxvZLENEt8Ufki7kXl2536
03ogjNUrGtyF3rT1Bmy/m1027LoEMbS8te5TdLXLoEZlnWF1390G0echawJY++16MLYUSgWyfNMd
192x745TKJEYj7THqns/LX0Qw0bhg02NHz4feUvtTX7TCEcpdzjuTLJ9EdigrlmhrkFjE4dVE16R
GRK8/oWtGXEqo+VxQpGuxdA8UWn7+cB1/CooOq/r9qf8dPnSbf6eWBeuQkzjGEKx8QG2QbnKjRzP
8AWjQJBgxi5HSLWISdu+3sEVKuamFyq6mu1II1x6OJgXl16V+fILZ5brXFxBG4/BJJHWHrkvKH4w
4WKypdnpkrPMfhsnlxEqB36jwtEg9RWtKwZUosoPc+JOHOHP5a3A6NIzZ0vn4x9jMLEDXimWLCwD
lHcnEaZGTQSraWr1Z8SgynMjOkvIU1l+jU+om4xfCmYabFRX7wqJlUgriofP5DFNzwWfCU/fxiSW
3kIFiDKWgXuXlaR2mjD30XmkejdHGSdXWhUuSCXoPSwqSSwmwg/TyOUXEnuy8iBNoeTD2EBEZmrH
ciTXApqEx5VkQBUNvffggrrayilJdZi4c2A0HkakqTmhHpmIrdT2JcnR6bsBkvd9hQveW/Bt9F90
wsLYE5EY/9HxcWm+0JYhKprmLB+JdzChO4c+YRl7NY8J/DVvESwoyYMzpaggriMymLEEoNcldopX
2b6ANcKbQbwcLvsPDggi0yx9Kz8rVAkIsEUMFXJKjJforWjNMdAnMf4eI7p70/Nj/dyqNGi9B/oD
Y4+7AXjJVrHv2E8Q2LFp+U9iGMwlQHsCuPTCSRMf88ocLKRoCwIuY58G/2TGi+Gh7Ikp2z7PsViA
PUVWEHKxxefeP1Vc7O848VH5+tWu+UmXdfixFcFqgCQeLySK/QOUMj1dseiR1K3cI3Ygz2zD0NeX
n4icFWHX5rUymKcwY+cWpbCsnAnD43AoI4kgfos8GC0m3VaAUzcoYFTGY7MYjusj6D1lnxqJ1Qb8
KyqW8v0hgCaPQB/ISzSlNe13UzI+6FcSndP34Q3pMmqvANQWJ1d/4dysTiDABk7EK6+KO0QoZ/kW
sqnPbCcu741toJM80wDVTrzL4htz/vYFz3ANUUO4bfpzwixJUk5AHh8HbHv/VJ/ZLlz5UegKjVCc
sv9ioDjFAEvOtl69Eq0tUGMIT4npQROsGAfVOLArANuIiAo43Th/ZXuA/Ql0F/Ynwl9Xw82Mz42M
juqx9hO0kAcVbp9YQoPmE+mwsCKebq/EWbLNICXpwJZOJltzGxKFtD0W7+XVhUEmApCo6c1viD+K
OCPEbMJVROwT9wmm22UQyknEGReafCy+yebkiOkvZ25a9pLp+4OIk094lENADDS0YaMFOIPalkNZ
Yvj9w3vDe9t/rs9PLftXJoSFIUaeOzQWNiWqVZ4faOXPKO9mS9Oyz7t8V5QAsO24zRl2Hc+t+pOZ
QbqKw66dcN1wVutYJKU+Sd0b8R6BLv5hVTzRMOW2pWFKEhoRuzin2Poh3oM3x23ZjsfW2fD/ffaG
Dn3LBSUBVDSLiQb4vwGcow563Vzph9WJ8OJszkRfn1lCADIMuT42x+5To55ILQF6MzuK+Tva/g/+
JIaJQ3aqLIJT2RChuURLAi2Zy4BiLA5lyg78+tPfzEn08sseFAHh5ozB91OGSXX3UT4DhEPux2CC
m4wXKXDUZ3q2QnqIanl0DZWgXYBYMxqIkEI25gw25uqp2tU0pW4+T5JWxJej8a/WAsFZXXbcXVB8
SJ1DN7huIeqZCARQ286Rdum75PGWoa+tV0Ksr1Bxm8X6NIkzNqzGC3Q6rloN9QsegBdmrklIKDl1
zKjsz6VnOtQ0msUELgkT9p1UKmhDM2RyG7Ol+OP+5sKc4NfBVKQ5u+KhIxxrBODiWOOniscbp4TQ
aI85E+FBY4t46ic28tza9Q5tKoGECwCBr8xo04FLeHhWTogX1mhVKGFy41Kn4BpGumMxO/A1NoLN
CxNp/UntAQ8IFxX2DcYWHoXFxVJ986G5iDm5GzQtolaBSnSpVRhvdyagpEOaF3B36FTjkNorM2sO
tT2sOX2EyIV8ZiZQLsAOCJQ8cFJ46LqHhN3E+v7gkTWEG1RE6MBqXkKon5Hic1NjYftGUkksGemh
reo+VHeYh4QHFPB+4kFrwGjAXHaLMmRLnBJ8oFR0KZOB7ucoVIdxEjZ2lDUALFNrPEMa4h2hNYac
wmWSc4GwkWKRhiD2+s0NIw4lzsg5fBtryonjASuRo8GgrMKgapL7QAs5neKyFFfmJ38gdg0lPYmn
DIOqFEJP2GSNmMGUoKUGsg2zV2M/nvkVf6MM45eEq0/8bsKxgV7RFH7h4VS9FvyePbMudFxmQxw2
ir1Io2FQYeOrNd+4BK0UCDlDW+OYdQWbaNwxYOJS3tFOi96fGYixFMByOPicQjEXA0OqFcQeQH40
Uqp2cCo1lYc1q4j0110SUzdyWHJ7q2+iuwlY4ye7z1skUR2+i5g6foyYOrwdDxYMZIf4PEN5VvLI
QGUzUPYVw8QYxKONK6s781G0U8q0Q6ttvowR5DC74OVc7fG+72BUivISMyiNSRThmRm1RVheouYi
zm6pffFmt7NfZmF5gHvELEO2u9D7qqLqpL84rEG4g1kuoVfmY1ISW3vqDP7ip2sKrftM96RnjNRw
piSxcOnPPO+o1VGoizhuPBTxV0Ce5KeZoDD0/IU2LKYLHBeAZ9aKhVhZqHhJJwcMq4MlZDoLMk4d
7UPadCd5ZgotmiHOBa/CtNefm0zczSiG4pczaZVM03g2Vm9MNP/1BvHvBqtHBH0268lG/+OoAZBF
EC6ArA3lU9WN+O3CLnLmt1AJZKbX9mReyq23gfjvwtYUC0XP2D+B6mHR/Pehg8kJaQzXutcSQAwo
5GMkDJH99Yt+um4cG4Uo3T76lMnooAnFeGuIhjENxhHUHgsQ5kEKADZ9RurEogF5HkHkcQVNO+4+
VggakEWLboDOWpAOSR82zHG4omxE26TTSJ5GN0hGH08TyI4vQScF9ziYetFJqBCKVpbSh5NOMljT
2yqx91R/KKXOYxxN/fmSYipwriT0pU6ROsmcdkHgxYOnrvnZ4PWprc6hYfCJgHWiHTKBjTA7ukU0
fjOq5XxJ/U1MQeWELDU+TfI/N6ApQGhE77TFz0LDFSB3H14u0YbivxzVmMxJNFjvy5udHBqKnRuH
xXvnsbMX3SmOSW/R4+IQ0kuhkE6njsN82dGAbRFvsgJDkEaEOy3fE9V1rO/p3VZYBDIPzZ9ROo/W
5e63sESxPFJ68JRWcBVb3SuiK0IW4Yynf3NjxYqkmHO7gizjJYTj4Ia38/dVQ63BotlAm8D4DwI+
TR2g9I7yLwZeQ5E/ipH8SMgjx98oKPFVRO1dNQ2CWpkImt122pE/omlU+Bx5JF3JQTbq9eIzIFpN
HPBfJqJXGl1cGhJ2cqYN5ljRWMg59ydiJhZ9Lm88+bXmFl1FRrVXj5zfxyc6FtEZ9du76GVsJ3+D
UPV16zEpYQrTvRL11TE5XHwODyLL5ABlAE0xERPN5Heo9WcYPWEwXFSE7uyIZaCLrOSuMbj0rjas
a5gXqY0zfbXiF16otxJmATpf+Zdmz8GirUkPI0GRJ0cjVWsAUYW3Rto5HfvvFZ0ZDscQ7+93+7J+
Amhfv0vntXG4lwJ63yPiF5c0fQ5KETylQQSiOt/Lyf4zOdCc7CTRoswO4ZVZl8kYvNLcxqxK0RhK
wQKjHK0JxhRNGlX3sgPHjyuFPDwy8cD7U8DHJenLo99xs9DkRkA8pyxEgi8pMYOy8zJpn9I7JfGm
Dx63n/zcpQ9FMgDiaJJgTYgWf1UctLmqz23tVp9zcwtxA2fu/6E8af8OULnJ20HejBg03o/lYTQO
snGAwsAZ4HeOIwnN5tr7ZLa4s5dAI9s4aMcrbGVMBvN1OgbcdA9uY5ZSgL65Deg3yqJjy2XGpxVZ
dpJn0MYlcR6wAXRe0SL/P7rOc7ltbN22T4Qq5PAXGWCQrGCFPyxLspBIgiAi8fR3LMD26Xvq3tqr
vLvVtiUmYK35zTkmI2cGz0ydeWJZPWKSx+hZIe7BRX15GzsMdHiL34W4QJjLYLYkq3iOiGETwOa9
2tMRxeSSnSQkt3NAzQ0tORO/gnho42OPIz29NVhuZxXIQlQOUYZVD/J/HR3xB5khS5vD+RSeurDJ
wjYL0fkk9x37rTb8P+psRsJkfx23Nc8u2LrJvcH49OoiNZr0aKfZcSN1GwLKdGzoF2oRvE4ifEOI
aDeZO6ffkzluq/3c7+tnfEAHWtXjuY4zjLp1bGexmcV6BhAb7ld041+niAoCsSBtvfBLU3Kt+IPD
q2qh8l0w3eLEW5j/ANy5tH3QCvCPNLZyGAZiwM/0IS+GV1hh8A//kNgMeudcbjLcvDkSmo/EPK2d
wj7U7bmudVFNThW3P3c3Ec4a7+GRKe/9ctRe91VsrcBY5my5ohMnLT4ZEQsm2MUOUSxpSJAwpHPr
EcEsFBpkXCQXcryEeMEAHh0xA1MW8H75DfFFJLiTE1SpEVkqNmDvnBNZim9STDUeXORYdP8Q4Rtj
SSO24J9+Q69k2QPTbS5kbu4bJbj8GHjhVRPhsLMWQ3CbAZDo7OkEvLBQkG1EkBgc2SwLCCgAy/Gt
FHjo8ELg9BcDRA98IVIh4tZCVZ0df2ItcH34+nAVpF/Or9sX+60NDwu0NA9rbRsW3TGu/jTlEFfc
tvP1L/7kgb6wL8bUfUAUDB/iR2e5/PWg+qhpALWXf6yvmbk9vsDcOzVQYjfdJgMsS7ZAja/c3xM0
fJgAQp1zizLiaYVIV0HqA7XLxx8koeVOaoxc6Bk8r8tSiCFSVIEYB7ZjxQ4etuXnR86mtKKi0Cdl
z+fPAdC7yfPtwfQYZNwlip2OpKvhDdCHQCdnYC3rUobnMjyyxrAcw3wMVag0Ki718OqIdXZCpXOb
Z7o3ULlZ9a4iJX9iSLij7bCiYx53+P3xbqwCA9wRxlbmGZOrtF7xXiHUOgBMo9wJD6h6Zz63SGF3
FudYoEu3yCyJyu+n464ddldaE6dtAeTpsMkVXAob9Y0M3voQgSvywTBQWhlcP5Uv5tNAPpFdkPJB
+1MxBsUP2qNYNvKmJgqkDA1AUWwOsb6sA7mf1lMRRrX4osUnvGruTQ07J7wsix+VxeCgNe9rEyvl
lofWMW8hB81lKxSUAQW2mssV4EtrfaUQ6/rWk9ikb5NBZAPuJFan5AyGMuYC0s9pddzk/WbItl22
VS8U727LeduPO4UySSxEjOpqD3hh49Lts9b7ZMDVZlAxXscV2oyuC8+hs2nu5Hfz6kiDWPzg0DJ6
g6Iamu5wUYh/Pd4RQyLzunVu9CpvW3s737YnGzfNVuKpO+5sCX1TfPxmpGLMRq1YaPpXZH3mWlma
EYAdBOWzZ+4NkQDo3/CHwLaCha9A2G5QOQXfEye4ekVNdN1zLD9OP5itkzNHg3GeddASP8obcWZ4
r8Vi6DYtSETC0H1oKErziJEibKA6uXxIWPAC738rD8KMcTculSvuA+ODxhLw45UB1zl4Nlz1C6S8
vIEJV+wuL7xH7C8HuwKaNUYqaFKsA7kfv3ypQFHdX1/Oxx3py8N5q2JwYPyIM8tID+yH8CX3BBVj
/lLi6jUNwbRWaAAHEgv+T48sT6u0V1B1cDC2xw3YQEp6mc985e1+scIj/hAdzb850Oc3d1gK6yda
b6NRkGpBFtwWCgFgX61MVSyJMZempVHmH85O/nIk/AoXMMDwWEifckVdmuCpOqAMHmEdEoKa6E/H
Dc8D8VleBiDQIFjLWhR/dGo89vBcI8Hlechf4FayOHwSs5c5KBzixofsACZsWdMikCF+sZAAkFHR
F4Q49vMFufUTkbnHc0iS14yLLaVRTJf906usPWTb+wP2b79965Uv51eGOoTcSNDrG45vxKPnaMKN
xy3GdO1kQP8VHFHSGKi/KOTo5P9EcrTHnnj7+wi9QXJAg4RgHQZ0DtAOQgQx6x+cq/lavnBHeeYa
EsTwblYqKQ9FfcwgCTrPnNdWTRlpjb+S8xpFomTaVEEo4tGw6ldUWnMrLQ0uqsKs4ofQXQJCDMYU
WFOQcTikiVtoNAwoYAEk3MGk35VJ2Mb9x0sotsgcW+6VUhETKwZyIV4X7jO8pNxGW+Yd6he5ZPXL
3kJ5PvO6NPG5SIQw+dp8GjvuMLytmEowVCBUcWijjFMCOzINdQFrMAq8+HSsCWvaMSiHvhMSMz1l
iyDFpwXZnV85kSo/UHECXjyOwk0yR+3nQLjbQ3SmYgP4tEHDzXb85HjMcdjh5q+DoC6T1r991up2
Aprosno7cmEtDdwWPOS0SP7i7s3AhLAHd+8St+py1OWQOnGAhBnPrpwDIHtjGsrZD/7kbG5R9X4M
zz8NkEGLJss5m8gumdrtC0f+ohd8jC1+oVNkdhF992cO3ENLfBZ6tLHjYaCBIHmRXEbOYhAgPSPp
rruXdQNz/iaUyK6FGgE+UIKzDXZC/JjyVdQnmJr4MaFZrD/m6qrpKiGQn1QBM0JGOWFokXdKLQrs
a2rr8NL8hNPko1QiX2LywEPUdmkhpcfGA6CAMKChrZCtoxkYUjpaGzOhVWtD+VnFn8s3uop+B7ss
z3bHbFdzyDzskBb5DpazB0iFkOTgGONU24oF27N6crBgIo7h/6JiHWWsDcFS4Q4xyQRbr+SGSfZk
naCSEh0uDqT2oYNFUEl/IaOgJOhXwdlmIWSA0W2pdb8F/Mgsi3OhETjkQEnk0CBpBOUsVm0EZxgj
/EMnPClnt4CiDz/V8rX0+jPrIZD5c71HgUPKN11TZ9ASQzAhRCMtq3rSOMjRKr/EaK5yzFLb+Cpy
NLhxmGgZ4XH/NnsCvypsQYbyR/dvnAiCLzHIekPxQyOlHTMCKQWdTVpaDKYQuXkjMktC3kb9YVLG
mIyVL20qpLGKpU1FPMZ43Y4XR6JhG+6m7MXlCz2u25qJvH/K/ky0NT2hc5WZ6MTeCplkTPSMS1Ki
MBP9OwNlDKoBTcZzyshRTJUPXwa9e/DNNlaO+MKHYyddPeu6WW8TNwIOI65C5GPi/2JEJf2CUaM/
wdgh+8Q1i2vOem1CaVUf7WGjPkYMJCGfcD1loehyKULRRYdH1OVShbqEro5ghVrFr6iuZBgA4hsb
tLORI+QBrMonJi9o5CxMXji8WADJcXjVcMjhm5yxjgjnEQuMrPKtQveDWBNjqnCSkTRi+4dGju0K
GrkjU3AaK8e4PkSOGs11pOZRt8elxhWIKyE37AYZSqEG6h54D7K4UFnpG2n5TwFiIUuI7pag5yOK
y0tlzmHcXMyNJPROj88PNjxWR1SSwKQkdGFarqi4qnruVymsvRbQXp/+ggnivgHC0Y9hR25VCgYi
qMtqDYyh7syJ8nvluAwwcVTfRO3gZKj6LIpBCNexyNXDyyNc19IuXoh83UDfAWv/ZF3S/pbyfkia
W5pb6XBJi1t65deaGyTbTGaUSakn0zkZzkntMaGnzhvVfCFFmbqARen8628aRx2m4ZhZFm+LchGO
BBaHN5DTbR02xG8oavbYszrXjV6It41wPHAEIGEiqOkxtwR7q+3ZbdzwwnMGWYpo2GFAwjEawTZf
OTh4EgkShNIzV0bue1x4uTEtAiEfldZ/4QsMc7kJpP+GBP2nat9Z739metwEP5FSxfjvaQVnUZsH
O6sag6YKnjiM4YQRZphBkLNwXZhYdZbFzhZqIA6SqWXD4+GikEmaKIweNwWo3ymlWseUkmwQCHj1
fn2kLdgf+iVoTo0uIKS/cKjYfTKrsdrjNmD3GlHGwPy9S105IfQjuhm4752hBjICUbbciiG6Mx7j
BhaQRuUiR26hfxa36JNgCBqEo69xkXxSf8kQ7f1whdToMk/FKsm2gxs6CULaCUwKD82YRjc4EYAa
mRnoMKw0uk+3Krc8rndgn+TdioKEiq18yz33o91Z2Q05znWqgneZvpVsj6uP41ncdY7fSM059Wao
DK7u39mV78Dhv/jWBRqJWNTcniEBGj4dtzfD1yshEhgvWEaGRixcI6xrIxBmvAwsXgYQZpxWVlcS
9iSMXpLLwddaFgcWjr2cWWhsYLWEaSlwmKKezsIm4oRY2iGHxCPvPgIQegR/TC1Ei5+9ZfMiaeIZ
x6/Q94RqguaTHRrjkhxNGA2RuQgct/3tss/lPfXA9mUvK1zo/NZEM/c6gOBtQm7bZuZgxx2NpKSX
TbLKDdyAITLr6GAyhgvNLLSzUOeNy70EmZkLOC/OMbJQAU0cIbHzIp6ePAnv+p3R8P7mnRT0u+tX
S/v02b/x8WS/LeNT8hpC8bglbt4MU4h9KLtPskM80cBtlgUrzvmAwvehYt6UfUxgRxhyvT8aYuWy
Lx3EakGrVpi5fNaFb8lX8O1QPoy7DgAOr0AV8PFm8fF2gKjyO3nDVWz9fFbxWwwJybkLOxJ2JlZL
am4IOjpniU+SZylFTWPF9UD3m06s8Y07Qv7Bng/8O8cX5sEsLvnsmVl8PlkG11BlGQl9b7Pd7c1+
wr3VS4mjJhSYaafYKWJYZcg3TPdkgYJiK8OHHDDXmQwBnw6NY8dWabewufpXbMnSO9tAth5M+fkf
ow8AUyZiThsE3EN+TErKxXk+bxTa4McNvOpOzD7WARf+VSAn6i2knGPLOdp8AtuFMYLZNpqWLS5k
dU3eOqSpgXXEk8Xh6yLOHdz61C+hVXR1ap2SQ59o6lK5iPvqIlLCTGld6UGmjtMiURPOGML+OsNg
jF4+bDQR5JTnHG3thuUjcpoocWxyXqKoQmuiWxnhx+J1WV6H1VbGX8GLkIwoIwCL0aFsIFKhjPj0
zMW2ote52BgEe2tyX+IoBwr8/MLrZH5pD9eSGVii9+KLveZe1Fj6ha9EL8RsLovY6C+QnePGeuYO
DVjsnteR1S2Q09MrZz+uNAUCbUd/qbgt6sp2SMkwvwjXz3JkYaT+0L+h3PiUB6zqE8efzxFkUC80
PbGXSLLULjf6UlqgmKk5icaCFt5UndZZSlOn7U+QjQ+bQqH0kheNDkzxcJoD5zqX5sTxfoYcCbVC
ctlqrPsMTtnqI3Ylrn/MwzlYs4HnVM2W4qjL5P2Q6MMpfbEgkVIG+y7cHowwofYuQzNRXmdhN2fX
Dl0VufZThfyJWQ27+VIr969ZDkgQfgAcH81VuALmUbgCII4ff/GaNp76epECBsD2MgAuAKn06Ykm
WH51EqC6IIGA161IIJtSFNOFn36EDUmhqrA658iFpIpsn9WCgEHZWqzOuJ078hsgS2X/lrvkKXN2
xuySguwqEtMH7mEOkMBQsgOFKthLWI2hgflTDUeEJmqdJ7fw9dbrrbSx0vw9nn/TKkKwZwzWfDMR
Z81mSOeqL4Sc/yWcz8RcLuHxEpaXkO7250t0hGepCoAZq17WibupGlywMeKnBElJQJpackj1dmAv
mWJtELFiFv3DooJY4LP+RLDz3TdMBcfa9i9qEw106aF2KcRMN6d2g+jrn/NYNSLWbVl4iPs6Lm9U
g0c4sYF3W+iDRvSDfniS3sFN4z4THjB7j8R3orpFkHUZXMNOMAnHAuaJyym29VgaE+zF3e8OXpCR
ZEaCkxge2DlP9UsqX2hi9sCxEXzmm+CvXr6hhA65LKzfN37aMtLo0cVfyJYGWDkxVWIbH4ipdckZ
OEAPzT/ke+QUVCIdvDamPyRSOTyxH2H89covfJww4bHL5I1rvSswrBY44xXgwwJnhOQkhqWEHDju
JhFZBRxz3MzFv2JnWeIeZQNQ1R++1Zbe9j+ph//Cqg60Z1I0Yz5xhUMDUkilPGgtpX840xDP27di
94/v9XvSvZbgqePJv/AIXD3zlBpdojlMG2KziA0j1i6JOSX6nHa2sAT32kaZt9O8BTULxqeHnxC2
FQaSnVnt1Qqi77429lq/z4z90O9NnWzp/tjvJ2PXEZMyyCXs5gMfejqIV039vzUbkMBYlBqwmO0i
N6EkgVNDpBaUhIO9q19XOx39G0inT44HsLnAca/7a3Xw2r3Rvx03tG8Uom2mZ2iJJYw2VXANncsL
gdsNUDGTvUWaWY15HG9xRb4KNCMFW5zHQXFwzXMp/SxEiRj3Nq6IqyR0w6+0GFS4vY3cezJhl2Fg
QAHWNO+4cTHNxoNWoUIyyB5DcIPip9AGsRvBanOJtd0F3R6aAuO/z5H7JI21iwtnLRbGNsffiO3g
/J1zTl/6CBcpA9NGB32uS2kMPhwEI4zCYIny+rv1UtfAeNu0RSRpoY2Pj2EOI29GyGY8FUmOO+Li
6bjIrwHmRAQ6Hin0EKDJwj/i4zG8olM8CqxcH18IPGHqEU8ezWc+FiT+UrRMlC40L/UOzjpJPDqD
YMFNslgobxwH7yHcTRcwXrgJ54d/50PUUS7a/AFeBMp1t80rRgs0D/bt7evMWJ2a0RC4Ov44Arji
oMjzqPzgis5C88EDwt2fSNTqfXNfii2THfQOPFDYPRCGcBxgyGAL+M1nBnmDDTAfJBQOzo+4s9Yj
JJ+Y9Qi5niL5rHCKZP03v0KEReRX8uB/YTTPvGlpsfrCYfS1pneArLP+W5HbcQNd8CblgjchvAPR
kCUhn0L/WLiGI7AlFoVqk1ey6bM8iIYsrfKVSnANL++C4ewdpwSGY9OkNeQLM5LjCb+/BbR903Z0
j2wq4OfqJuPUThEQ5HOOKzgT2EcKdwwetBtOD6aedpLTKkkrx2MpC42mQKCphWmxxzI8+vM3Tp//
gcyf/LfhO/+JI6b8uaV3FXVUemcPN6TaO69eJ2qPTmwZBA03/yNkNvrDPwcLMgYuEDQM0DLUmrId
YwN+FmDWCfXrHGWOyA+N9Jwyw0zGgmjRnyP8v/wQT77AwP59/leG6XF58tfj7z+2zL/jL2fffvB+
redfaJIrXEalv+6BpNabwavCDMvibULtul98mmgEBjwTvBccpdmBwA8GEEFXCf1ZkZ5HRh3VctiA
qeKMmoUZ9QFN2GOLfdnnWC5kQZap+v8PWSZne2rEHVP7KbkUacccxBY8kyPpLG2jXbbniagG931o
Otu174NQDSFTXMrVnxcUnolWblTIQfwDYBNckjVtNSnoi3ZTv+DJ3qlsBZfVIHQLRCV3WgAesDsg
nYC8mMtgKgOdRBExa7SeB+teGeKWmRB0V40/Qkq1tLbNBPp0I183I3OBMwCAhF6J3NxOd9RKTPdH
52tTufNjbUA50HXoAD0QwgUOQJqcdXhmJBPzFcLGdHvhx0NzR7jhPaP47LBeB1yKdNphjhj94mc9
x/haGNPv8gQjkRjos/gzRDyN5U9iw+BPYk8pYOmdAgbrm90NQxR4MDj71+TVcHG7nPnoYof+YT2C
aIRoiWqLpsQlgssFFlYMC0zeuVwweUfSk4JCCnb9N0yN3L8WLpbrxY9BylVOHYzKXLTZ5MrR0Y7I
vluPzgKSo6Lj+mryAQWswXqnJ6J7JTLbvb6OXvfJY+Rn0O74ssI9XTh/gvlu9RZgLGDhqTl9YyK5
HNJh3JzLrdluJ27yHIY87C7EUXFzWHekw0kfH9DhjyJei18hoxe5DYs2VBJipNVLfwLSQSAVwhqw
lBUSttGSv1HTf2nT2wOQkuzlzNYEjidJ/GNwkmkUdrPvv881TzRPt88klzTo8kJKVPS8ZuLV4PUk
Z4tpJd9qjziFaxdfRs9VG+BvSMOlCGQK0h0+KxwcgnCnh5h+QNVDz7wJjl55jYliA4ngL1Gj7IU3
Eby58cdtCqhooYfjpAtkA084QInFLoIF19Vxe1oR1pCMSw8HUY//bnuwBviz/IzK49S7yiNvMn5U
PDP8mPweovP4TFi4ubAm8fZiKZjLvrNf9sTuwS3h+vNEj5uiSslJ/OhCbE0t/eRQ46ykqtKOYyXO
AESm3sVkYhChzERafgnMV/YjMAAe0IFDBJM77AajT1qXVx2TMP4Z3u4RIWyWzLvjWf4xPwJi4Z3x
RgYfisr4N8XNT0PsvcfahgOKIZ/nECgWOAl+B2ADot78DoxALKMC7RHqPzacvNhoynzDquAImB4R
HU8bwta8B8BYscGfTG++UAAm+GWTvR0Y2Z52xWlHYRB1KseeffBe0fdVDxJ+3xu7ARrrUTS5HDw+
//o5LnFmTFFB1uQv2BLSi1ZEvNmIp2tLoSzx9PPngedT8CGh0Uh0pL9pT+0HNxtEPtgxg4gWXrIY
bhD8Sw0E5MHziSVamBKUkBoX6/4HAckOni0H3AC8O2UN98xOnQa/CfaEiG0HzgxLjmiMJ1WC559D
P7hykhfnJZML25RMLtA9YKWNNwsubJY9iFEJOI7O21YeWjc1Nyc2M6/5C3PD2hAoef3JGSvhoGY3
hCjE9o0/CRkdw2ONHchlxMUEhWmb2IxxMkfZg56DNwE2nUdLIBZDRb1jPqmbYj5pOYGMLxs5r3dS
GrgUn60QK0vczgrZqjKX4a8sSXaAeFnO0hyn2WxOCy+bvauEF6MJ+YYM35DVpu7X8RvnNds+AiOK
8DizLZKe2Rix0JtF+zn/JCy9zIYY1OG4xFLN8Ta7hYRUxk/EdOsdyZM7sIu1FuWwXkR2NlGI7Gwj
60Mqchl46Lkgcp/gLcaLIKjZ6CBi4VhGGWHh/m0ytAlhALYizMeMbaqWtlkxvDHSgGg5Qx30k9mD
f44FdCHGMi5a+Lm8QCCI2fBxUF8HAuz52O2x2DjgT2fpQG18Zh88irUhHLs2QHnmVM7Owp0P8KHc
0uF3BDSX7TL4ZE9TBVxPtNdQd1ddd9dcCJZTvrv0lCFTZQdxdl+hXOY7MN6OtTFv3GFFm9fpkDgK
xrmk6GlDj3M5kiZR5GWQAOU+vu68cqxqf3decGXprZMvorfO6AVOmg8aTyyniC4kZDpkYW0GZzno
ao7fPhlT5zd2UHwKU6Ce3SZsQjYaJy6f3NLe7Y0KfTIk64XYLT86v9ZxObNge4vriM7bJsksqMGp
dNoMxqZrt2Kvhcf/G5UCfWK19eLsRaG4cV/BlV4zE2EYtK6DLmZerAEbc3AiWnK4ux3u1MOdNN+V
8h2Y39vlLqNOp3aLL3ZObF7ZOf1388RDI0ULx5EqW2IIy/Rg3bia+p+NK3vXC9XcpHsWGrdEnm+h
ca9P3z8aN+4VT668DD36GvU0Pft2WLAjWch7RxqtblyyfF0S63QNyinIp6B7J7E9klSk3FuEtg9L
YtuoIkLbJLYfm8fp94r2HmjTMATm979o7waRuRKA31PDaMhlR3x7YZ8rgg3h/L0OiP5Xz+C6tZcs
svroFT6EfBbDFXaX12nZ3bfiCTq1MFFcEJAtE2Sxv2d/yVJ1sbnnCWJZP5GD4Hidw9M5RIbQHKqD
gplsvoaLWygRED7B4sWoEBQPpmgQxJl7LlQfM5nryaOnffMMCu8Cj4arMLnzxMqSfEqQKk5GUhm4
gdMDIV6Bkkmh3V1v6Q1PEaKzDaSXzsK4pHCQyhzKjbkEZ7FBwDuLMyOy9WieomGK6iY60W6GXsjt
jf8r7NDnXKaL/wYTzPFpguvPCVtC+6GeGYOK5jZy5OgcEmViimedvQ4K/JAATJMO8Vqz5Vs+wDTu
GkDnZBwAgnbBqj6sp6sBoXSn78shMQ6UgdJIEqNUc953BLpOu0XKmMxjYutJiRPLhpDm3ahSQ/mG
jJnwsA78LBiXcMZq4mHJ/PMAOo3uDGScSLUg0dtciInCYv0G1YGj5etC9RxkEj3S9YiEPVAk0cZW
kYEmf3ndKMVGNlKf8ngVC7ngBR4oiSo3ppkC7MtCo2TXykB4a0/bc70t623+fPC+iffqsfiJLJcs
fu01eiINCXR8GvSg488I5JtYQtlCYsLOKkSris6fm5CujrcIDYmFhtR/PGaP5whxiZeMRPwqZaFm
IWWhLGlTBNeubyJ29pdSvCw8ZVPUkBjfPAKfuQlCQUValgYbWq2Xp0fk/xk64eLCIDjERS1eeO6v
PEPTFAFnqo87yikzPGzg+WCNoqnkIbBAc59j8RIsvg1QjLMIiuIYxMvRc4t7csyncUx/Y77T9g1Y
uL0zPaCtKNwP+W79Dwf7Dn8Ns778CQOS0Ja1qLtEhEQxjEQI50YutPPBLZ4plGFNmJtmfyBBv0Rr
sbKtbjZCtbjZ9K8sY9zmEes89ez5vaH1Tr8ZT9BWw2xiHU8cGMRBTMxcO9FH9zfa+rCo4Dfqu/mG
vShRBmVlF3vr4VAQyUx1slNawhzuSH7XP778sXEB6MY9h4Jvh/zZUQnJlzPc6GHwCd19MHb1sCPy
f1zcUgjSGUBH/iOpXIytjjAdslTKEXjyAxZKP+MScOy+zhjw2SxdzJro+Juh3aijZxR3NoUIrvNg
nn9dP6jXMe8PPM2iZoeoL9F2My0534GFFQN2T6K5Tfg6S4SxIa5Iwc/8DL8VDmm8V5YJ7E33jQ/8
iatFsamiUUWEi1aL4rwpc2HAXac904EGIVH+w8CHp5O1lv8w7VGhHR7oyaQyTLxGlPTwM/Eyydh3
uj8haOyGvFKMcIm6Ozg6JwAB0aWJABnw82nsdJKpFJ5MbGe0ArEIJ7PGt1N7p+0pCRIhDagWJVwG
QsYUV7O1iuU+vo2wS+hCp/2Ar5Hhp3GYGR7ORt4USJaraklnesX4Pamz5JRhoBDVTcS8JQLeTAKI
5XnQS2xGdOnc4x73uCmqrqyCfATuEbU1mlAkm+A2KasBcRuesCnJ3EADjcYsBxZuoOUuvvzXkm0W
d+xBGEcrNHfZLwZf515zDFTj/2poYt4mV5Gcid6vMUvUMZEXiADEhvIRjECrhgxLubDVpJuD0t8d
aKUhM+8CpZZozevTEvv2MaXAgJ72UFpWfgpVRggcT0n5BVYuCNK3XhCkFfYxN+jB4QetKb6Jg8GO
CyXWj7GJR4Zi0oEaQDGSPMuhSjuIGSimGElCjX4tjj6rHvwcVY9bp+zb1E5JfDHgcTGQVIGcjoFC
P4mK1uLCk8Bdqath/7uGEOMIAyzvLtyv4AB4d2EMLSqc7jjSIgkQKNbn+yZj2Ce8mPxe7Jha5z6Z
jTvjqtZCCtMkh9agKKPQZY7OaPFUYzAp4wndz90mCdGNz0ZyhGxhwFxPj490plbu0UQRSgc7bY5g
TrZH9NlnuXEvY9h4d2Dqfucto2C39W6/z6BDDJ4W4sfsiQNHdvGVAfbmRvw/FWjQKo6PEpMELsrM
2YxIMyIFskvuPkHj4tMCptl2+5E2t7jhTrqsaoy7ms6w+FLTGSY82Hz+Mt291bxULuYZGuQx0Cpc
Et/wPYxWwDqDtBwC5tIs3vOrPRrPG2vNeKJFTz+uWG5rdtekpFzuar9XIwWwC0w4DYNV3bcovtD9
vhNrrdrACYnCytKf1ASH9lmM8P70qKNP5y9I2hQQoYZT13MPDWBtE85fqDAURRmsNQUJYFgwhlGc
XzHLYZInTzaXcUBqMuCrrPWgEdzf7rB0IhirTdJbyYj+27xCemL/fvxOmM9nJhT5jXTYXFvBUagW
e8SJwR67hdqXoc5IYkLKfYO7iL1lPK9YoS6HmEqZhaAbMwbB6oA2zfN1c5msxGJMVyQk2vEvkOI7
/kQOfnXIOHEa4nCP1njySekSef7EUcJAUL7HREpfCOOWeW90e4XdxURDInnhP1Uj9Iwo2FFGbDhs
cpBZMYS4sxX2b/dckni+WDytHBRZjC0HWUT2WUwGZvxuzA6fGUhzyMQGhIHgpAfwqPqQdCzuupcK
6bvjmLiMVNdJwyrwn0hFQaZAD1m8i7CeR0DPeFbcLMG0J2ABgD6X6QPfY50+IKaaf3PpVI1RJ+XW
U0iLC/XswpavRcs0g29DAvTft+F7tCLSTdBb5BTd/zVC4Dtz6iM8XRyJNIW4QU5bzn3tTSyF/E2K
i+5wjfG7DZimfs4eYOdyOy20bxtEAZc0Fw+bpERrgWc3o+4zQyFq24l3A9+XZ0T7wQyBYDI/iDhO
N/GIukpVGXHmd2R8bIwsRHxCgS/8CeOdn1WAGlbrLQP+9WUWr/T78SfOym6ORQcX5P42wH/B3i7R
LQJVKY/A2YliLDK8VDctFC/si1qOdJ4yFgPCT7jHEtY9nV8hv5VQ0uK8AvcVn+z4XKGGx60dmy1W
5PjQxjgOeVOzjc8pawyvZph3AiF+zkRnS0FvgclQJzjXwaWmc8mHIs5B5vRJGfA709kTiHXZzxno
/J3NArRmNmsv41kqlFmnUYxnTZxF+B7AMe3mcXczdz3xmWp/pkYdD9B+XEhKUilISjdKsYxdi1v9
oddiOMatkE3YGUKcgm8M8Zj+BzDOEhRUej4sEnwB3bqN49cskFMgbtgAqoKiWQc/2Rpq4gtp30Yt
XJdLrF/i6xTnNFpfiGclrZFouRgxICnFjEfpT2npK8Q4sh6v1OARw8GEk0tLzAOuJhHy4IJDRIQ2
ojUfAlrjjSsdBmnS7NJP5/wpP3LRWa872EdZXD+w80bsxSj/wx3Wr3QUH2psiQeZmdhvbiGNh42F
EkxrCI3hD8sIsBChCaowT2o4EG5kU7usZHLxDx2WuAPBGraNLo/7GVsXVCCcXdB7VmeXuljXcK9h
XZuxrrkPk+ARzVqss8llHP2QEO4gr3G+Rs0tmj9q74mth2iNrBNaI9l9sE/N0hyyVcoOpLtt9Xor
19tbTbBgEz6wUT2wC2dfSJjDBe0DuwcDiPBwsL/8a6S5MYHn5sAWbjHSiF3TQ7bj//Ds397ML8gt
Fq2gwjrG5x0jk3EUHmn3vnNh700Pnet441uO5obIgEFtEFYNtCUWogILiyWGcD53WNvvMUegra3m
sk9ECDb4M8Z87BNM9VgTweX/uOH5YIqoPbJqhtLENW8tUuILWbIg+sh7A1QgbcxS6TlU/IslhmvX
Zbi2WjQt2A6D+2JRPRrKjohp91cBeyFsPREQ+LYfD6h8RD8ByBGuI9XmcQUysVMvjluK2/4Xtv4s
x7eWy4Dw29Ldxsf2Jmj/sury2aUBgIqh7BBRMTQOUVdHYx4pZniYw64jYUoajmi9oIGdSrd61Sow
POKMTnEaZ/RBC4/H6KKF3vWdUve633TaplA93oyUTOULFQzUfLURQ7duI3+YQzioojytIgsHjdbF
asz4kAmW/podoNlBP0iOVVLb8XqRoYFP8Si9bKlNTm4A+GWxMKHia8aEalGJMQgTqsy0yQwpeFMy
DNGYPQ4HAOnxkXMxyYkirbSAGUh4I44hBzyEQyncDjyEmm4MbP103ZqIdbGmu2o8/bbwgbHZx3P4
fBOpvaAD3zRC3gnwcVywQS4mDrro8HHQRYeJo6BdFPYUfXWUii4+DqwcJu9fJVAWK4fwcSh/OPqM
mWit+KLe6IpFlN5AKjxu/tD5XxMb86WJ21Q5v0d0XIvWdA7izQuTKOZRpuMPnNu/mEXdEGr78IzH
imOULK5fOSjwIpi/prvsBV42RUairmdLXYy1LZgMYzaNfPnBPqemmiCM56Q0SGJCsYM9X2nx7Rw7
UlROUc6RuogAtFP/fmXK5dVaop4SmJ4FSjoyNOIA0gXHkQzPvih2KmTXH8TZGDGjbx7BU0Ay3hyH
Jzv4Kid/LbE7XkSJ3aClZp/KJw+IIyyJpYyyFIYPNO+IPspsjHIrNEhfnkPjGdVM00SLBYRCG6gd
XjdOuuHVO3xkEKLYUc9RPkdaHtdmZI1xhTFg5Gof93o8jfGZ4w/RQKGMeBJtIVzvnJDllPRthixJ
CXWI97ZQ2gEAFkxhlgUD0F6I69qbxYGzDyEUXuEM4l5ZAO0gqkGQjxyDqGli5+mIpqb5y4m1J8Od
n69MLadkbFI+BrYlGgRVSzQI8jHoqQ80mVRW6FiUHo8J3YGsnpjYmCCQMIOm+gSN5HYWa9WW5tFD
jOgQcyw35p/4d9RNhCOuj8s6s3NGwcRrSMAHw5Dj82rBvsfzLH50dAveL9r92iw0SVTT+BPRQO5E
MPxd3sOlGIjxeCDJ90QDOcS+WdvxB6On+XF+ZDxjgWAiEfN31Mj4ax01Mmf876iRQzbYHArjLBzL
MTFvFTcttXEnHzww9GViwDBpZaA5/nneX2dRIVQc9hM4kLQ+7PML0utePuzP8v5w2RfN3lR2trJr
XAoMvMoMzTYc5nDiAoWafCJREp4yCIZBrvmzX3Ppom2tFV9m1VmYm8GBzg58YkANC7GozYF//jVo
hGl8nY52cj+4Shh/Sn5zhMwQ5EyT8NlSMIpl652RHFCE6psxVk5C/+QKJk64dt4ztrudounz1Xxn
MDVRQnqKKKciuQ99gHMN1GbGpQsh/XYK1mCzegpmpOi/mWY1nUiw3AKCzcTy9dF/tdxjFpE5fswn
JLYt0XMFO8KJfYF7kniJ9/Vl3172/WV/lXaz4B44HYBvcTrOnYR885FfHRjfidGK5VCnZ8eZElcK
Resuc/e3My6xwg+rB4aWOGgJlNHEpFGykTpOkh9wkiadg786tg5RhRHlgjczOloRKUNCd6/yjkOy
M6LZhloZtu6RTBRbpvf15J8th39O/pwvOWSGI0ZLF/oiMWiCjOQuLtn2PG85tSYlIMtrRN02McQn
GQlTE08760qnd8N7xWsql4M2p2yWzm7EDlQY0oXo+m7Y4ywIReq+qwWeSLKU8GWGMCz2NdEDWx2O
2rRUS2Q1UDz/AgLZzdhvGfxH4e/FSY3FN/+7JHrtliVl7kHY6jyl3eBn70tiFZtR958QYpBOer+T
NiYkQwUZBT1LzWI5i49ATg/eptzmo6fWgYRYT5B5wa6zKyKFBuADqvy2R2ulqBmOqZZ0fALJ50pc
RNFco/4Wyz+oqdLcDbURxkgjRZhL7vx1mUJGnSagQuRkKTZP7pfQeZFgsTgYI+gSscCeOmIbCfp0
j42BMQzWbHY7b6pvkJVTRB8roxz6WBnl0MdqTMlAztROL0cuzRuZ18bZHp0tcHfsG38qAoGMTr/V
zdTgvxc+ydUkqahh64jVXEnrQCGISlpslpVdKTMWZkAuKDjLcefi/EOZhfhaEqMGEB+y6EShEIXF
Repci4tUJ7mkzYmMi6s4l/Bj5j1+HydvUjdrWwxunbUtxsTsaHr9hyW5aNwouDg4BBd2kbkPiNgf
9DQvOF3Fg7wCu4agGZuU7fiKwQc/mAbwoow5KLEwDA5lwoLskj2pnzfwWjSacSp29qfkbJPd3umU
RDY7jVlqwyGQwA0LqBBeKhYMICzS4OOY4NncsuCYEMcr4//D1Zktt6lt4fqJqBIgult6kGQlTrIc
54ZK7AQJhIRoRPP05xvg5OxzquZ2ZWc5toRgzjHG313nuJ7jSeA9+IcqHjd/ratADPEL+v9sjmYj
ZE04QuBCTfRkdjuSlDlmT9XmyWBzvD/ZyuE1g72tkDnjtw/Xoo66RtY1stlPn87v5y2hkJGD7OkR
PRXPdh51c9B25B4GQ4ebdDB1lCzcH+71+fxaXH18k2tuD7piCIxbWeTikj1/9bvnRo21jv6J/Kbo
VEdXDBTv4SYL79hPfK9Tks2kRsQ01g5VE2P0uFZjDnFAPoDRWyeu2hctvS6u2sh5mttO46V71HsG
FTCivzasZ6TrDGvdPYKt+xTmuYRoYZE1YWLe7QnLBMFElKZid6Hv7/oeCLM+HTb6XtP3134PhGmX
+9na9dPuvvUmYq5MF57wvcOJJla0iKVJkuiGrvUNgmGHoWIWdBBExC2IBCV008IQhSeKbGqj7R+o
PBath7o52NnBvh9gdhXqAaVHrR469TCDzpx8ttY/0KrQEz1+AruO3Als6dPHstnNt0iBBFusmUyi
PTVEocRb51dV/r8fNjQHHdiVsZtG5Mj++jzOXmGGFzPskfch/8NSEikxFovgPKLiY+HXy5VnceXv
QA+9oKnbc5ApftsEd4KzxmCDTD6s8Fs8S7Pa/W1WVz6c3vvmr7uRbF++wO4dbPefUXCTe9UXKM3G
EPMMDrjAEiadJ1JG4ajLn4dEwXyAGvWaMPWdIgAUFUcGtN7sPvg/Q8JfaL5dIWAMi4ShiidTSci4
UKAzXlEN7GiRO0LDgg5ggskdVZThncDpf1EmY7ps6sntmlTX5ITb6JIxZCmRoUQZ6up3cVc2rIDH
fd1BsmUHqW8fO4j6CsnrZqZl69Hzw6SQzMdsd0PlzcQLAR6i22f2zpk5pI0dbgD/C37F8NIyv7zF
yiNW85jXUj3CP/iFk9xltpGDnB7Sy9H6vVEYHwVn9nAEOAhHoboScIXz7fVgmF5xl90TpTaH1ZYf
lGxuyYQtIWgdEXdoR7wSK2hsWaRzKKgxEPJokqlK57AywK1HYDyCmDhVKOC0DiySScEIClx2BK3D
HRsqOL0DOVws2ocRNGQr7QO5qB2XlZFc4Y+vuKQtaT3mjVxivy7cG8+In//i79mf2CtDGoeBWcKO
+KJBi+1KziAOILhO+j1+mHSH3rZIzR+wmSj1LHwE2R9xs056l8/rijaeTHPOmoZgLIphZxmiEMOa
PXMa5X7bceKGXEdAAbHVZnVoO5bCmqL1rhLSHRRL0fpRsQJQEe1AhomC7+/ucd6pQ9qRzvyJQKnW
8fnR7SRRrCS8NriB8q6wvLjGORlUNbmWLsdkhy75Ep0wULKwzib7YPtj5WqRe7DS6ShWIcURmsCC
6EZdBsttmIIRRzemfRf3sP1BFMjJnVXSXiAx3Snl/pjf+L9EIzk4NJgxflHbQ/c24dl6hFOUQ+U4
7wlvGDyqxMekkinqdnf/tLCciAjCM4l62fzWqe+F49aQo5ke08df3ZW8xCs9PV7my+uSmXT9zt9C
9IK0Rm4oObdky7KIdsrJUXzOfpJ1AMtqYPIJD2olWoUtecn0IsQz8YFzLWjNnK/5xiXbjOSyseDj
iQm8op6Y2MkJUjuTaMu1bJaXWb+Nmz8LOYxsG1bz3W9CXiqvgp9Iqs9MEE0f7O4UtSOPqBHeAix9
2NAw62QjVzA5CtnRWRsCTaCFUjX3MvY08fzpI86o9VjK2N9P0fkEoBEyLpzmUMEsryIk2TXD+ec8
+jUKr1ZkmAQaU7jAomARa14TzYpPRiOZ5rK4ABoPt9B/HxgNkRvjQ6XAIJ14YwoXmCgYpK/xxpQv
JBzrjMWwFQmHL6ouPFR1pFHjH8Iz0MyoOMf67yuAPoF9howN1HM6X3ZTvxspJglZxGVwdJ5m56m9
Ha/z8UaOKUwQRrz4qG4OlXKomsOt+TggOH0ZtngAhBo9G/UJV/7KeCFqxwjwz3pysCDZ7FQj1Ya0
ZXPEL6OPSyW6Y0p8gHTObJeJ4fNIJAHI5usniOGrJU7pUMp6p6uX4d929RTONvZs0n3ZW+AKjV7X
eSYMsJHgG89QENN6zgsVwa9a8dea/B/mM9/FoFp0hkQHMuSg2xmCmgkHw4xloTPE0XsVfILHrWpP
xoIU0iyq6H9jQayvWTX4fEFquiisUC+BD+sLtszEstmZ7y0peIvSYGYA3FH5e1sdoVGISKxgM6CP
5Z4VnTRmOJhBr2IolYENHs3IMRjbIP3/3L6hQoCqAkSAK+MRgQHigZrIDTgrTCToayHYTXifzxZc
SsFiAWJZq/ULM1MEa6jW2mON1w7sCh3LHPFSIIB+xM2VePoT8Ym+7vj/cKjtO8KUB/ruPjCAP7n1
3+Gznd4GBg9mpBLkWMdZnoy2a71sTTwVxOzdwOzdPODx1A/i8dRyV5Ls6a824mUv/jV2d9x2x377
BEIcTpAnuCjd0714ynqMSQBibkrccyDh+sEul8cYFZ3IoCC69f+OjqEfcImwXeD2EOwAJfYXSGP1
YtmpfAN/OXmAUPhGNiqDF5fAEkQKFELoscvekyGldhQgFmrMlNZW2k4pHdQVG/1uV3S7E2yPdmfB
9jBTvcWwNB3N9GGmW4ZYmW/c0ipPhZwQaygAYfvBWWQq1QEOPSFdg88At0A9MVhZhIDqIgRkatQn
hVAMcw6KQVQP3OUrygZytKJskPjA0/gKcQ9JQ/udsg2C3mrKCuGNoh6LUgwkqKpZ1mdGKGiDU9bV
Si+WvAsk2VAniiNgJO2cBqmmf4J1gCMOCQDY/9sYlU3pyGiG0Qt5UYS14se6ywnF7HZI7uBTnHxc
hi7FsShIfnqyuic+ofPjcLocnpuXUpEPB6pBRnHy1aT9yMnP9JxAe506IpFkMavn1mNcj5M5wDwE
CgBG0DcG0vOzAQ5AXRTggt/fQuUUbhjU8AJVAUSrR3CFhc50CQaAI/qccXlwgAn6196SnFUmKKS1
cUYxvb7LghDJJKOOBugA5IY817+6/g/gA88i9ugPinQPPkXl2Qx/sLXHQEuR148Dvo3Wmv1pwELb
5yuwnvnOO2oLtup0hjh/j9Ab8VHDceChWnko8s5epvOOJ/ykBjiri4hrz2MNvQEcVuuZbKYm4vl7
+kBHxwW2Ui4wK4NCVOzG+PoFmygyBTR738DQ+TxgfiIgwbmk/f/Ye9h41r2nBDU95uXT5nGYHgc6
bY0B6gYNfTTC/0HfufBSuAfhtPB26/PReAZRNZ5/P//Ta+F4xUJ3BlcCxsRt8LJ99TvrjlPxSeuO
Dv/mfFS7JwgdhfYTzWm/CKfX4IkbBc3i6wVTFmsvDXovVc9ieAI/cXRxL4LhsyGBsYMvS+mNVRhS
Tq7+yrJht8OPaD6FGBQJ4ozIjv3vAcMCbg4WZfiT8cxXiviTnXP5ZDDzQqcNXrR5rfhBVy/ZFBEq
e9zukIzV/vTNwMkBTQ0HaDpKsLZObi1mdU7UalHPXB9OPUqMW1TTPJiMEFBwh0zLEE9UYY+9Hax4
+ISEmqXmJXEc3NF44xB2AgNZEMBCGZ/L2MBhtYyJAl+zw3UrNhDZ4YBaJAoWMsEWzb2DeAjCAy7J
ABOR00eVFp0eUYZiZfHY6+bwSPWj+SuVY7gIlaPGkm8ZVulYnKh4QSYjxxtVN+YVc2AZgU6izTWw
cB6x/frM+Mevdd8efbUFJvfns1hoZf+VOSrz4UIaZ8K7yDXcTeLzlDilh5UWk5zRN5bv15l85f4V
o0rSsDb+DEHV9EcF7jsugS4ZZ1d3HfyZdQhnQkPMOYS2xpAYrpZfcIYueQ58/afMR5zPidmXHx4J
4iNWulzxu5tjkiwWYIyJtBse+/tigfy7BfK/tnggp5gi2ErS6YlRJaRcjJX7vHlFjwwDAPgfApaJ
jMxyrUB9xiWuED84Vgai7YgSEfhqu1Cj0R//s30GvlpB4/6tpQJyMQFXn0VTSZGhE+ohZLM1kQAT
BePHJgENgNi4qPOq77fqJ88xJiWrBLOehCxR/a5MAOMdb0N5woZwq8pA7A5rocDh0sMD5UOLCAeP
Wl1F3xDKswKR7RTyRHByQjRAi4ijMUpEnAU4wgE1f/yvDtCCy78c5bCsWcjVsAtHrpZ9wViFp7AE
wIV1xsa6G2n6cOq7glAELE5lHkII4xhtheMvM1+4JwZMIxnKsUOc74JSEpxS3fZqtivYBd9hn7B5
Q8Fie8zes3c2DLwJqVgwUGQ/46k7yeRQfguPOsc/NQtyajwpqBkAFidLQh1mWMjivc0OvPIK8JYa
KGu6D1oDaG77yn/5eyqzQwiOCwJ3ZEsZ0b5vxX0QKBjmG0u9Y2jnYp3BMgs8lPwTMchbv4XSAodv
kmyN9WzBqkzcykjp/UVBQDU1DelNScqMPV34+psvEMlXzSC/XDxLNFAPdLiFSOFHWvOFBFh3LuJx
rgHnNsc1Z8kpdm6xsSx1IfUUNvczQPFq+rFCw1IG1oIOl9/YxdZCkJcMOMyrBrPlVS+eOLDdPspe
3lgiNRlwO7oNiHKfhJbWoSuR09ZpdyYC91ZiVdpNoDH0IO5JjxDXosjnQEEn4LI1WRum/GTKBu0l
KJGE6LIqJ3jwmEISqMNch0IeQmG6w3KCF4oeMsT0bqX8wbKCkdWb3oqO/wPIxZNQC0neASC36VMX
dPzxqx1IWPGgBS0ZQOuMWN7+MiDG9gTU2iARmzPv7+fFm6cygm2pMaRdNnN4Ti3TSSg/h+0njDc4
j0pP8Uie4VajMuIwoPTl9LR7sWbj2dvKbYYnG05yWIUtzUBpCtd9JJxWTctBuO6WssedCsYHgytG
mTjrTDjmRTlWsnbUwltCPyA+ZnQDi3iAl4zFJI8KopTlaeFJJIRARzODCYl7PnDS3XJpUa52+Ezj
MmFUQby5y70HsXHlNnL0syhqOP2pa/RnM4G1tVYoFClQtqhQHkQv/7ptdlCFHji3dCE0HLzT8EDA
ooxn5b51Z+KVgNkWPgKXm5V9YpBe3QX+F76o1JkUmZsxpcJkqci0Cu98uP5anwA2gX+3P08A2H8f
b9+RL7MzsvpX6vP+FTJFR0fgrdWR8fDZbSD4tG84vq/krRIn08/ikEZoIDoPRB60EVinrYyfkryI
RmaZkH2YSlLBkwVhJViYYwmm/EBaPGFEM7mmeBrhT3ZOSBKBZLPNUnz+7QxXxN1p9ho+nNnD8L4d
d7pJIb3bjDvF3BXWzh53+bQ7T6Sg78p81+AZr6eXKoU9T8Jb+4hqzm0i6zJX+bNqLM/gc/iejX7H
hPbqD2d/dryMqS9qA1j14HS/jfSf/JNRMVTXU8CkctWAWn/4HbB1GC3yC0iOy1A2vIoTjtjwwYZa
mwOIWuhhICwgjUElg8REQ4j6i7AqQVrAXhYP2/mWjDehcFI+D0PSY9CK2HYQp1aMszC+zAcaDy+n
npXPdECMOabTmA6LU6R8pnqiVMCDYmRaYwGJgeJSunLrQHDtXzneOJZQ/qA64niD6/VJHLDe4Gio
tXf3I2F/kXeriT3H9El7h+rFh/5ABELyYGR9gz5DQ4F25g3jIHqjCKfEIarriEC9JUOMzR3zWZ4L
Gs7Ti/Cu8cOBbSd02lkShx51VFi0pdMr3EAW5BFYbqw1nsb8Sx6BOQIPjaOX3hFR7/C2eF1hjA9/
jDmz+hl7IUhszg+M+leDoXOXjmXqIAhmDuhiyNaUcUexhUcaoZONDxGr0kSdhc07Cz8XOiE8QZbw
isucYKJFds1EoAT0RBXm122/B9dA4o2fC9MK1gyD5RONBu2rglGMLrRhpEXTe8Yu+ka9ioqKHYCv
EF30H9oXFFcMHsWWUV3iLODs0SqaX0YGVEzKIfnjYp7OdJIKJFWJi4B5Bp2FTkz5AcbCL+SJYY7P
E3MxQszqL1csCinwI2RRhKfi03WN+pyDTxYudgyKoJWR9DhvEn1JeoTtobXJXCaaHWM5pmwAvOMq
i26fPDoLjydotL3B3+BDPz/Z81O+edLxIVIOGiG+6sFsDgiZjH5v9XuETEa9O21TvUovjCnBNK6I
cRrPOctCUX5qED1AuQw03NjOgQ3QBRFtxKwmgJTGxBggEqBzCGEbiLYGXAv6Nv027RxRe1fQ7o+U
CjRfK3wz5NEdldeZq+4p6LCs3abcb8klnXajJQyIkqAvr3Aw1ESutLPgCD689WXeskTroIi5l7jk
FDljzuHbG78G9lMkpvHC7A2XTyeY8C2pJaFxst0WFjZnHlzjEYacDTmgDs9Q5hhEHHX4yE44L0Dd
HbcJJ7wgMoCEDBv5eAoMjIxBphhvoZ2eRUpdDwc0kMUgGkjncXC45+GkAxGnap5CSjhj/ooVHg5e
1+SOBazu2i1e02J/wmoW7xOSKaiTWw/NTTelJf34hO22z7CqgFtA4rHH8zrvTw5eWXu4fPfaRyHE
i4coXWLTGK1I4hmidBEJkngHeCbPQRBEFRDxHjGzZ/4P5IDcRv7AmNM7/S5nn2V0vvHJQYOJv9LN
V+mVacNpaZkAIZ3g6aXOxWRp4xlfyxf9HSLEZVndKzNONWFy26bV+KymE+xJK8bGcXVyzHG2QvII
KR8MS0t1LbU0saTDqUa9pDjV3B1xqilUwl4SECiFnNIuHjoUP27/9YTiY/4gQjq2zyrg+0/+Hd8y
9gyu1wIslASukjI8BEi6SPjcuqiaCHJE2FSMiXlLboYIm8ZTiv1KrE6pXaePKa2YenCJWb/HyodD
dW/ZGhJiVJtSmFODLURNELAH91UnDn6GFl0BUzDoE9gOvX6hC/dGgb1phe2GCoomJsQXhjkpzJtx
jrZmhM6KVwRkU3pr8uNlFnKL2X0kP+pL8mNd74FqCxT631DxOLe9hR6I5iEki1NHv5qLzgr/mTM8
8lGW/or/TWHDCJZlU48/uD9FY+RQEC4aI/AEJhGIkRYIGThhsgU/hqoj6A/O4TeBkCEgVQyYoF9h
OYXRXg5aBEIwweNkPAP/t6arBNSWDHhk0AzdkTdPjE7JNSciy9gR3Z6ZFHuSSdETTfYFZTr8jmqX
ySQecAL8aKXYAFkBPyjEs0y+ZB+TQUTVge03sMdFlskxxc9/m6p3pNnQskiprhyRK+tNgFyZhHB4
rt8Yta86bHvx+zeWVA2k2KsO+z74GSFfUNmCxu+xiaSOhFUDjToqt+BSLhl1X5WHNzSy5i/1G/CH
kvEBRj3C8yZWj41f4a+aBSqfZrh51mBWbcIz1wq5DwZHpLKMYbllCIC4iglKjB68hoBkudCc7gwd
NDiZMPcjmGT8/MIdmwAV+maUJGzVSStk6ecEbOPxuoWDdvVtR67Bg7/ogUhG2L2mD7E0QyEb92Qu
TYlGUjVGLJJ7TncHFPsdmZuOnXkfz3AgtmTyRr0lbLXrd3mJtKi4m+H/ij0V1dWRxDdJhUYmVwwe
NAuCta5XWcjczW+7Lc2sFnPR8vsvh+15DKbPVeE1MOsYqiHKHvaweRXu80Ad5HdxybLffLEvUYaA
mSkwf/Htorgbchz87BaAORm60LsQpPMd+S9+6fT3l6L/ZyGvZ6Gr/5DWYzrirgp4FfUITnbQetoU
gb7QOuq3y3eAmzN1O51L43b4mCJmboLv9jeyHbglnE7uitUyAP7hZ27W7w15dgzTryFgDK/I2aMu
/493Agx3JfdTF+IWrC0+guznBi4zAyXklHpgQ9XkowDPIGnHQl4XdiGvEkxvVf8D6zlAU5g0/5X+
qyLMJ3qi+Y6nwIGPEqU+AFaTB3eATwbICF795u22DbEvgO82bTysEtZ78I5t8IQ7m+doVMqy1uBx
jAwAp0CwWKBXLJ1v+PEfl1KXlAqxyTjy6XDFeR/qe+867+qrjvJLifotXidhQ0u18Nhg4XFvQlbj
nWflQb96wy1FLHkSVgw6F698ATIbX41PAKcYTrE+wOidAyFZFIqw594nNeCjo0t0kP64p88aAqHi
qBXHs3Hsi2NbHJ3uOG6f7rOvgdpXSDuLpzNTcdMbWlkWbOaBcF05Fe3KLZBEO+EXcu6RSE6IVGYf
wuGqY+QAQ7R4OeAwU017y9or2EjRWbc4JUjI8PggdtPzyDcGlb4hSdSFi6ko0bClZwqc95bQVxJf
mWBg3AvFOBlfccJpdzkkmDG90x/hON4zQOKDBgKD+E9d4v8p4KFnnHkfC+CcS3KBD+HVjwP6xg1q
j2zXZzsUnlxrIGRrSGEkqX3SYFhUISAlSDOusQxx5Baqv693DjdP8/1OsFbEzbjhuSep04WACkee
pb63KU8nMOT2FuBOeQWiC8gpf+bz7UF/kZHFHjGVjz+rGS3GWwiNbQg1p//HSYiZf+PfRslIo+Yj
Jo2SqsKWU0DGBsHXJTRx+uD/Et/FveHfG9G0Z9BFtvtHv9etnWHtxno31ztLT8cqHbpkYjmxnXHS
uaB37A9mkJ6pfRdEcMZs3ozgS3hfKmzQlhhlCBI92QlTVH+uCEO475V63857szqow+EPdrj1/lFL
5bS6R6DAJUkBhjyaGuZcY0Tag1FH23dne8je65fkWnx9Thhw3/bII5nv5t8gtcNoF1I7G80EbO6z
h+JPhDUXUBWxD04AdgaNkDJF1IFMeoZXmQBemWm6BBcJAASyAL5wX/zeQVSo+bdfmRjVONKGBX6k
VYRpGj6nzAdoRCjnSRn7ISFjFNKqLAwgMXyymb8tnHSC4Y2KKYz4o21JoMQRBicFK0YcfiV8kcpi
k3Qb6hypNSjdKTRwC6bWIKQdovZauo+XGDYOuMDWU/r9xd7Z+a59pHBWoK3jO8VsEpoUSiCsB9eG
JjDblKx5nCfh1FR7gsbwBoYN1JmSGcedkJd77oRbuTe6/ckiu3k/Edw37WAYP6zdGQnSz/M7Kn20
+vhLsVaT39VfCpYTPr9Ay0jQEaKDLmNyNH3NPVToKnMKwqRhiN/Fpwg/PMzwQIeBl407gQ/hmUro
h3Pz+p63sb/c9w3163DIcG0D5uv9mMTu0dvs2nfys+HkXPC4wJ7K1Xng2mgGXsantaaBk1AQj8TP
1YBidW8wxDw0crDxgNTfR/D5sXrK8NEpmeVjJIGbBK0Tdz1kImhELLyOWXDbXKeMCwbtFwRgLpkO
tve/nKiu3g35LuvJokvNkPlG38T76U1s9ZjszpxoG/Hhp8sUGxCqz23AzfEpXwx2USTJvAYzULbK
NzpvJrQsBiUYerwRObbeQNxDyBlY3EDG5/47fmtztKEEMNM7LEtkiUhfX2bkd6+AhcxyK3WnICtD
acwx+oIcxtDiLYRzznDrI/SZAS+e2RgqeEzy0IxOCHVLRBHRjTP6B9PnrXsqjy3oSn8EUp2ZNpJ4
ZO52XKgm2cyJSQARXZadNF26LdMK42gtbbW0x1laSTcaHB2ykr1BkoGMnlwzASzMa6T0AlgoeXQ6
IXKMQM/dw/Tn0UcsU41sldgk2LkE8FkUfL6i+lghnZ9GWLhH9X5wsoOSHXLoYhAC1MPobyw4lElB
fxteNR+G8xZnifoIw1nLnsxMGM4VtD71cGpJUNvnD+I2dhnToC3HAuni11fjf9Kh+8Zb06FzKGfk
lGIAAP2BF4n7WelbioexsLEsnG5t0Dci5vG1XZ1uFR+a7aYkjdEHvEAlNIBZwHOJ9db7ejuJ1zXA
3Gp17QAmvaDZ+5tBBIK6ZhCtJFfknFuAqVFifdb4oaqIGKDn3+x3y/nYyRDlsG2tEszhNY+WuDk4
7SCPMVMWRj1ICdE0skvhTxhfkZLJSHJLgTwGzjeydvUqZgJKZEJmJszVmX/i9bHOPx/t3qwP2yO7
0pE7kUkEtyHyGm7D6Y3n0BEN3B35DF0cN0STzJO7f0amrnhlxNxIEEpecPZuofdaNl5mihL9cZNX
DDgNeimw/6pPZKi06hP7BWVlOFLhkZSL6UwEZgGWjlKQ0eGY8mUFLjCJYX6IWJCMANOV3IHLFTH8
bm6JCd6f74fqflhjK53bk8JyuJcjC9rP/GQy2LgAOWA/vZ/0/anfF3ADmWcwRYDk6Bete6vCexUq
SsAYzzQCljEHuK+5eLhnmGEdkV2o3p2Mmk1yc2Sism0TvcQNKbbKxNTcvMZGh+zf5HJJavjeanyp
4obwkoF2z0W1+IqF6g1dNzU8DtWLSG9S/EGB0Rtkd1HoGYMYqG5hjHjoZWrvC8OHVQs3n9LyTged
9hAKLOlRL+Wu+NvU2SYxCe7Zs6F0kJ2FmJVm4A9MDnIsseBWCKG4uPtEfyGuocRbjnk69bFooMHd
sJ+7PDWPJ814Ksqj1h+n/liVnxhUgCmlinmAzsMvoofE+BVrDNYpHU6CPzt1OtAkW6lap4WVVlPK
bY6dO9SGy2LqbioCwRB4jnE2Meerat8AoHF8SRb/ZSB/PmO17mZQzjkS9NByBG3QSiGxm9AhkUij
1vFEAr6NO/iT2xj9PfFCq/4eqR3hQizoCJg2QLOrk2lMSPrR72xHacYrh3CBMTHyOzqpfVN6zozF
wJ5MngnXmyWT504az+WAhi6397YlwGJ/27e3PeC+gsrArSJQCeweKo8vYBHyP4wftC0mzh9i8s0p
nk7xieLmFG8gew7xgFoGwrXtourNCX1HsIdRgLxWlIFb8g5gev7NQoLU5FxjfMWZBCB9L59U47At
nh4Y6hGk4Nkg6+Nep75Rd6ufRI6yWZFHH2Pi4hfPFjiBQJm/ZMj6FeNLEQ8zoFvGtQjsLjvoLCh9
yUUmrhI7exnXM6nGlRjKGcUzkZ75mTRx96+303oardvAqq/jNGJRzrAwr1wXcRckSRNIV4pgF2Ok
mRO2jfUyvsiDEXOYIpcbALG3pDe4DCuvPzkDLdrzL5BCSVU474FeYI6T6kt8uTZg5+ophzPWCXa0
XRZzXNR4DHFZJ7ABPKpsJFT74kTK4IHnGfbydmEv8zwzEpypsJI2IxvOvTATB6XNxOUBlNFGdbER
py6yvv9wQNvLAU1qe8+cl4gR9j1YVb7QnISIkREO4on7s57g/gxsDI50+oXQcQWLmVgDFs9wBnPf
+jZHqEYW2gjAiLWYp/JTeQxdCgCyUrCtL5ukapJxRgFMXUfmgmcfRzLm78Ue1InL2uQH6NITMYH3
A1Wo8KVz5cBYFr50Nj/Bl56Ug175SJHO3oY0CVumUHMAYSYBRztrYf2QlanQBmE0M3B3+Vrw8CLd
6EOSEXD8JlFDe4VStHrdsmmXXhc3O86Z+1I02+/nCDmqGrB0BHfo7JaYBbBIlKOcjJ8WiNrtGGlg
p4EbuLpbQfv74St5Y+qvgmkSmZ07Xdnd6dEQKGoIGXfoPxwmIT0uRR/6Dxy3ibnSbynIBeWK4l1/
iRvLwvKBYwZDg0Icjhksn3IQok8EVgvjiJAIAEEHscc1gXcDuwNAkOp/xX/JGeGxF3JRT4+5kItK
a99AWd7sINf8owji5I1vIo800F0A5stDRBNAK7D9yhAUNgD+m5HxjGr/ku2G824zkJgCyYdHTPnZ
LEA+XCGOsFX+jsSexREG/sUJhigfrIIAFbxylBii4rqXcF0YZgs3iY+CXbD8nY0ROpf5LiWAkG7+
lgDWs8UjPclOBNLeq7sLCWyAOi6mLECghO3dsFTCUAb6Aa5eqLBwj8CFINs/yEuJdXQuLZqYD0Rc
fIyROWOJAsJN57t4DNDabL8CYgDVEPhF6sEz4DMvhljEE57X/HgI6KvRih0CZMJEAM3Pse9h5EXv
2Qfg+BvnuYUpu9AGCGqSq4lTyVJ1rMfRpQlJYiYug0Mbvhnw6pt2euL7QEwKGLHMwhi3LVa90/vp
hb2LjWtdNqMVMCnYybkPdw0wyGSAAh5EWaKCCq057Fxk9L2SdwyJFoxkWRjzGdHjDw0Xi4ZrNdml
L0YiS2ucd2Lyeu4CVC0DXHJM+XF4pRSXkp/oCRpful40BHS9m0m6XkNPHT3VVel6R0gxfdxVCIAx
TXJvuKutRq41qOjGVwzfMfB9kIP9BJEQa3M4PVoAkR3mrGYkXxp9N5E7N+9tgAFt15aeTvvRhhUy
O+xhFLROUoqocHaw2av/UFs0FVnnQKlIF+N/kTFb3GVmd2h9nR1h6cZ5UbkSKXApEXfi+Yq2yu2/
nL/n3zNgckIqSx/v9qwSHrD1X+7RWNFetQzrLwG2cUgeTIqQgg/Lr3watRLXZmxT2ihrotbEzYo7
T4ARaLdTVJrR44SvbJzhT0JxO8TbW9wN8eYWT5z50DuAeurEvomo//L58VQyLr2GeJR16KDxrRsX
8XARmoPon2VMgKsm9Sbn5inBEeCK7LME4EArVRWilRoXNAatFAsgBpwDPVPxA3e8DUX4srQXjANW
gXFDSQXrVgsezMSB5XYb/ssUNVO0If9zigbc3A2ZJvVgHr8zqgj0ANieZCKLWNcKg4xsjUInFQQE
HAQQZBxcVElicosrmQyarknBcx4jD71ynitRuxXlb/miaTFz35HJG76VinhWxuiYHXhruABgSa+K
RS6rxw4KmhB/YFrsrVa5qJOxyr0wrKN+xnIcjgrGSFAcF/L66qdqfnNiA54qQ2RQemBJssvEdOta
kCwaVra4MyBtRqEwnMKM8RJPai/SZhmjk5fyti0Zot4v/vX7+c+FUALVf4QMqOVn/qgMUHzYrMl8
/K+gkFhWv9jtZt+2QINuXgUKDzuP5d64k+aZiLGpmna4OwbQ6hnN4l+6/SFh4EQqHwFoL6bkE61y
JOczw5IiP5RLAY98KKsPvX/6DyhWJYSq97BYyQkuX7K8YIuT5WU4UtwHhNKLwyAePAR7qYebcmiV
Q/5uWejb424TlxnPMg80vnrEFSkE4n26ZUwwgZHSvpNIpE0nqUijlpKABQRlLBCUowkEpS8QlHqn
AchbP8+fGppKVJ+v+esptvD10FMex8zhhyV3J56AIOvded4pDMeqtOc47hJE84QvPisYNWAaC0+4
XEy2QUpgko+yrunm62AG440wann2ZkZTPHtQbxSvPcqQpI1YOkRcDznMKiZkzzAGmZYZ5dNgHs5h
8VmgyIZcBBEMYvgGzCcruQxJTkWJ1TPNvVsDOz5IExJK/ahKtA4gFuFmLNuJZoxxs6h/4EMrUBac
JRqv2XWi6mv3HxdZwUu+k/Cykn3zf8LLUM6h3mKzRDa2TgkncFnkr/kOL4E+OWcJc8LHhXl53FTx
DGZ+gdNGQ6R/w7lx1RywMbHs2ld/67kHQ4Y2uLGFcorrIiEu6i7njmZf2MM0K1pP+GbnXY9ou37B
p4g/rMEjOlQNutxnTMIIfMXsp+AR3Irxu5ZoXzlXKNmIZcSc0j3Vwg7CGJ7sME3o56hpmf740Nqg
cmkUUKqQrzFks3V6o//7CwjhpKq0lsyY6bV+4YCFn6sAbb9CoenhtFFA8v2Ao4b3iQBaKhj4NF+Z
YEJ4g8yDFAFqckX4A/G/PtMa8x3q6kqc4DTtSMkGwY6tp+11T/oIvw/uPL0HM5YtY5bbzlDSTEuV
HpWhN/xHxpwZbtpwu6y6CpsK1V94zkPInts5MDlBoHzO3tHSUHHwaCaTSvefjK1Potn5FjRQ/TCJ
tdnsIaf4j3e6YZQDrQ89zNj4hiJqbuhhZ/xhMckEZHECuGFdETZM9fDIJJpWfFJos3J9l2m7qd6X
P9oSgHDPGKQIST6FgzwD9BPTtGQwnDGawQKYLgfCOhkqREsSX83Jy8ETGXZoI2a1Q5No44d8FnC5
KV35LLjZXoUdzxVaanSKRZjHD+ymXrmikPkhjsP+s1gWWx2Gw6FpBnC6L1oMY6XYfMgSNndxkoLE
36mpge2IBxGjLtMx3aM6RYyU+w4O23z98ZBoRuMzQ1UISXiFsK4qwlvpTeqlMaH1wXrDZo9TxDiW
/5r3ErPINzB3tO2Ib8idiLkjLlHiAUrE2jqaxwmUkDjqD/as1QZ0DDA0OuH/yeh+MQLFBRQlIwNY
vEDXGSwD2H8e/wxgb8taB7DMYK3/Tjvjp0MeN6ZcrW/AimDkAOdgcZmX7JalOLlguVb6305odkfx
/O8172TJ+l/bf5xnrV7Waj4rbqcblIWy8Dy1iWky/JtNpKpPHwWph9ESahror1+YLWHKhJkLjkyP
JdqUy8nCTZaLyqWCZycUl4vfUMp9rwlkPEnzU9seV+3xB+8W1sOSaBvKthfYOzPjQaatZzfIPxny
IyVfaZ4CbRvoP0guu313ON7LkFrTHMMZ9wByGJTQ7d+uFORnl9l4+51WQ0ZbQvWxarYBTH4LNZJV
0khFZhPzkapzbMxCG2I8T9yibcXb7xeKYikry5zuUdg3N/5wjVrkwASkL9wb6DcqrJwHFY+r10zE
Fnsxui0IJmjl8XMGRPgny1B+i3WpMKkwIkKXgc/ZanVmU+EC/owhIRI475IgoRQiqdYaUVUPFgRb
qHuJClW8STLk1dC8q5W+I1Ou+YlDcFAOVv00qwetEfrObbuHvgM1ZqXv3MlNqFKbSZbnmO435RaB
31wR/LVRRSIw4DAcrDvwT5xb8alILvzCOeH4ntMWvQhdDTaBUPqw7+IPDbRXmGPIh9o3tDBMEJqK
Jk2cs+9M3VNU3Si2icpigki4EeJ5ryIrEyc3NIXE66LDKw/1KGPqudn1Z7EA3Yja4/KrieEMa5/y
py2YCeDJFOitLBMGFcaEFPJEIErjFuRQQZZVcj7NQcX5RDm/rAZ9dhd0HS6LOEWTAMoEcrdBIHqo
zod5u58v+9NMKPfu8UjPWuJ0OD4I2T2fkquZXJoU5ZcYhWE5nLRjch+TEe0FNrhT9PXrEWAR0hIW
4Y+nx+OpKY82s3Pj+DCOFc8G8hWPGRA+kYSpM/tRcEolz8sbX26L+gsNGI5QwvxdnBTotVfe79px
Q/qF+vqIa/HpZMm+Rz+ocqggTF00WLTISC5YtMjAWOUSHWZ+BcLqUCFsJJN1lTFdCSlwSfWtFIDf
sOfSo0uFqwk6n9pfWh9GHVgGLEz7i3tOCKkHc4D79qiE+9b8qfannwRQkfdD+tRjoPSVNQ/+9m37
NmDIrwS4cCNcLIgI+ETYtVfZuA5hbYZiICUMJq+8688KsmBPERxteiGrzcsDg55xm4uYUTFCxIys
dha59jALldJJUdZvOkwkA2sJxqjOwciWyHCn8s5mcOKTXMzQhvOHGZqN1hGoZOEAXWCcwWqGYoEh
ttf9+GcNTaAJq1rsGB7M/P0RR0pimJQPP2e1DPAcq/hXB8DsZuFRfVCpcJ5sopVK5eA5uVCpTNgz
K5XKDo0BRPjWehkZ4rf08Ug0/cOsONfj4oG0O7ozAB2iDW5a9EJ92NEOkUELYobJk2tAV0Iz4X52
9lx9/KpY5sXj0SE7hbG7Q5zwJjl/xYGbv2ZDvfI04MeAGQPoUhMXbF38I+bzc7IOlbCjK5eUpvz/
sHWfu21rXbSGr0iAevlLUlSXkzixE/8Rsp1YvXdd/XkWmZ1vn4MDLBgpjiNR5CpzjvGOr5Y2XPhL
fK93OxEjGxlkPlnKEn6sOzMTYTOuiGZgo4QphIMd3BfDenloxjkHtNbsp7IfvpbkGp++/XxD6M91
ML0NhiZYj3Rj0T1b8e4cFoXf7FGm0qjwEtl65dYK+k7VspwMVnt7dArfcmhfzu3L14eGXFa00MCF
YdsNo+5Ecg1fy+/npKr+bxJ6v5hDsjVc/lvlM9nwttnRjbseugoMfGw60qv4QhFa6s/0qVBhcCVA
+o9/qokt8spld1ZEtw3Fyhzs5egQwF4yTA+0SCnRJ6iWyKHP/qWZl4CtfujNxotx+Chw+6396npZ
aVLZ0w+7zpL513yFl9Gbr/AWeQNggo7YsLhfyzrs7Xs5LO6W+HI5rO+GBiupsiUeSUKPNW+wwkdY
3/Ml/v7VbPFy1nilmK3GVdsTOZ07R//Ybjo38U6nic5cOOcbc1mQlfTadAEGu/2w/BguNyN91tMy
cZxfxjoL9IrrVNCP80EG3vNHNTGt9z/Nhs1yQBCXNxsmdVmGgVINkXI8xiqGwKdoKZmbvkEuE2b0
P7juKQkjOX6jvRNMx3qXEZUQCpBDL6PNYtw4w+OP1rdhrTg4zQfHWn9T6IGzeJ3V8Wkxvi0Se3Ed
e1XDedBlzNh7Kr3iunebdJ2jSYoAXS7UTXG9vcBH2PYnB4qOEoVAobOtdkpzbWI7sfSySQcPmQpI
tCG3w+mVLigo1nQdM8FYs8GhXXsONnRMxHjnrPYNHCFHPlV+zVncfvCKF8eyKEo/QMMcyPMzORmR
M3kwlIPgUV1mGSf+o8bXI8AVcNr2dfoPHZEhiOOo7IIx0xFrwts4Swdkdd4PRV3p3D0UOrcrQwmN
Ylp8K5vBLuEobsfeSoLECvfxlTgr/MtF0GflR3FqqdLz44lwLGiSztGLaSTMJD7/cogAAZhiq6co
c0A/SWEgQac9Dt784K0/Sl5Yyn6Avmjft+/1t1xexOJ/ea88nYStqu+/5Yqr9YfvvhB++7tRqUea
5Grm0iTqJEoW/5aSxb91Ef2WXu7eIXQ59w/vtej6mbqFLZHY7cv+XzAk+V4LMJyyh0rEliFdnpGI
2uum7VZSxo3WX+WcyEahCtqenCfYz8SnYdSqoVSTj6An4vN4JHtWCSoIOsQAdQhch3juI1JK6oJt
dv7L1aEnmieYOtP/SGLre26udI1vcmB/716PoYMhv5kcgAF9B37S6pzKnUu5s710Vlu4tAhSWdmF
uvTRzlMUW35xah/nYexD6F7YiddV6LIgRf2/5bse+TRGC5rLojz0wf42q0GxEK89rIv4rNSUOdtz
j+SsmXIznZxkNim2pTqrtHV1Vis74flGnUyb356w3xixNvo8w0Iv0aN4S33YI/xKlchCMlN3zLx2
OtZ61YddIhk6i8JdiyPehxGsdtc2FDFZvpJBtXvZOjV1p9nIucMKw9dpt1DtGArD8NsGI5lG8AXg
/BfBjVHJZDfUNXi2v8/XKIgR5h2Gmc2g/rWk576IBXUbxPNzN1mWofn30LC4R/prX+8KkcPgAR2e
W33xXtPEeF3IAg6uomU51e4wCl88aPPQ9dBtdHQU6Hnpepk7UZNyxjcxg4RUT0oJBontRVUGxqY7
vejBdTYmiaxrLhLxvEmPaf0rf8Ip4Llksn+hdEhAL/XLK7NXR5vyvntSC9v3bHRrbw4VCv1OF1rV
ytCGKJNjRbkVgrZN/5NnwDqmEP+gGbE77kMct3bAPV3fhfa2EYSySDISlfm0cyl1BLNH9yMZdHz+
7kjafKbX7k7PsSZZiJN2ODAUvg1lM4kchjgOMiOLsy2BVYvnpCYp+dHbPYKfIQ8FPwIwNbq+oghZ
DGdC35UPehp3edcO5LK07C7XscVnO9ZhX3+Hz0e1QKj8VHpjhNbUMoLbR4sjVO1dDxm5oTJPI7uM
3h0DQw//PZxn3oKrRMjaVdm+bTeJs3viobCV5EEUsJ6ZKTCeHN4syjJERISd42Whvxb8wddT6Cuv
fUzV6QLscymmiwfr0L3UwsGoY7PSEoyFDpcdjmbLbvXQvTmpmXAyjXk9vG500l3sRV7u3dq9twWN
pkMXj06Nig08l81DatWfbfiqVJeGhQIaEs1rcpOLeU/Rk0TFoSfNsqA4QeqOPFRTTeHVEMPvTvwM
ClWfouiZWtq862qEcToquyBdwWam60eqoF/xi3XKIjSJGBX208F5Omie+/VWT/Vw20KF6QEq1V4U
5KtiLle9tbCFb5fPYJuTZnTpzL/PHZanyXSP8JNQPDVqDH1JDQ/u89y5l37AY70PIaq3bFyo3fHd
mu1HM/A16/PUODXbVZVCEaoeFYePbXrVeJ+nDR1BvsCAiI9pL6nFCTRn27i4Cb6E6yaQ0XaF7uXS
Pdm7Etty6/1qss2/sgRQTJ5Qa87IN4EJ9NAxU962Twqq7r8MGvriyw9LaShZO7j8eCku1FQCXkil
nLqcANUySIPa2sTEpeemepHOUup7qsYsXfCP8tyUk3krELGKp+6qApNKCw9uqfXSemHWKuOkihoq
O3OFq1Xvrr/ywSgDX4QUsrx8tdlS70RoPWWQVoRWxU6EVgAogTP11IFCa+eUFSp36y5QkTNxNVOa
LQGka90Sx0CtV9/3D4+QnOfcUIZzikWotK4ok72aamsW4noikbA1SYyNIPJsWMn+LmZWsnwxs5I1
bCR+16YK0tH+kla2aQlmipsviz2Zz1ObqNqn27JtrKkr/5Euc/LLfaAd7URn79sFeN+OCBbII2vZ
zCmmRRmVTnlMv17pn+JNpb+r9Gfr/mLdL5PslqhBerd5jOCpAjJNAaUXWXKgMxSatMElIxnH4KPg
kglnqErwUdw3ERXB0kfRJtzT3dLa0tcyStfQ2mo0BQiGwcByUiBk+d6lTcAit6GElT2/xTYQOi3H
dzElHfVp3Ku6HBfT8heApkeBULd3ZeUsQLqWyI+h7StdrRAS41spBb9qqNTGaKgBbqcPzC+bRc/x
JaglxfwoL3Hlkx2auzS+Bok/bU5XBybXwl93ncOcB02/A/HoNE1u++RhUr0kO5JNcqnngY6GuDeZ
bAdGgTtAUW926FUasI/947JfYUI8x6te4bk8i6Elmfi3NggYIubpOksciFN38uhOMXV5rRoSyLoL
qLQHSkj0OHbPzhrIvPO4+jFXbJ61jWVTnklSoWZrJsdbcs7GFeUVTFPaj6ifTbL4gc/yiEozctN0
VaSITqvT9GwvwNf3ZU+tCoWhV1oOme0hQOI7dvQ52k3S09PjhysDLBUE3yjdnjTs0j0v8zXKJfDb
GfNitCkOZKr531bJ7YnHIvNBaPnYYdpq0uPnO2Y7u3rD/nh5JCCO1kAx3J6aA4Rj1fT0/SGADBTf
q70mFb8mYZT/+VHbjVq7ER38XR2iPR0fnR4bYRQoLyRgq4o6FX0sNChmyUw3YTpq7EdKO7a7Xokd
rf1mLoW3qbXfvPZLEGjk+lHlq83w9eB+DBtSr3OfyeUn3xp6KipSjd7l2N9rSDnS8qQshpfycDZL
VtKwYx8fMMN1HQZyVR7RuFNn/IBsmIbnqnMtdXZn2bmdWUtEMqe+9IkOPXgtBWigeGy9n4a+eb1O
Cs/Xa9LiSbRpbyTXbMwUb703ckWNM4hCQnyHdbaFSb8mLLfcvyQ5wLSkrtURwcDdWG2vaLHlqjkm
kGYjHFqMsgTGYy0919I6TVvfl2stbdxFgHVa97RcS2cwFA/atXSlgPIILQGjjHeHBkXTZiWiaQPO
m+rtyals10c+vK09g9b4vS27Usdup5YDMW73m/qgSgXrxh9gxQZOxClreCgPz6IYXZ20MQ2EN43T
xmIMscuJtIbrZED6Gx9kd5j1ILUhy+d0tg1DDzIHpV3qw1pIZyoW49l/HCA+xsFL6RzcPWXTC3pi
MM6mSJ97cl6qv2anUYpWw00lvh+H5eNwqXkoRfbjVoGEjxaxzuXh26M82OyG5cLAZ/hnzQtA6U1k
0++ryXIVm36bbOIZVRpbGhquDJLuREZunjVknR6uWWZp69eB3uJK8ZIum+FNaKfmvVRSfC6B8+m3
3u7RnrwShgPcWhVtcP3c/ObpMQT7Yag5dSI8LqnG2qil9bfi59zOYuJpimWsJz4KFqkmukHNngr+
zBnKHNSU8ogTe+g1d8R3cVUpm7A7hHY2+ZMj2aI5b+1mq1ltFz2MpCZYidV2ANySEtiartJ9oItF
ZjopYRSNj6fN7mm3I20cTybj5X580C/tb4u9ktLdqn8u9gDCKCo4aMdsBo1rx2nbMdZMURa6hKnQ
gsTWP5bCyqt0qoAod+7FdoGykXTZjnQV3qXWsMTLkDl6D+OqiSLRdOikyrjkwVz0Tt9Lz+xdm1JS
rScXQTofIQrzHWBuSmim1pSPR69QGjYLw/pjtJiMavfxdPxwUC52ZLkumhKuonu/xpljEkqKnx1y
lx+Tb0w6/ics4fLnzLnkTLxcd3anzsy/WFjV/aOVzTZ3Yql/3Qz2EgQtckeUvqMq758juFO47M/B
5gjn2/8+m/R52xbl8Eomj9FKUVQxfnQ+RA7Dq4ZMoODpmdsupjxB6R6VYEO1EJ3jxy83hzwEl+ha
T1bTdn4juCO2tUEW6souphaRG4gKexQVsOPa07IZu8nNGvMXj2lSvbXh9Fat0dZqc+8dbGRLfWmu
t+ugXhu4MdbkcY3ke92eWTbsSuSrNvqkX+bcfnw6Ol2RxqPRluA/tGIpsWNAMXPSk1vQOMrwMBf6
em8rb6D25e4j5/sqghSk/yrUERQCDPO9D8jXtZneO5q2TZ8IgFvi3YwA6I7cDXVBq+2a2I9Ce/vi
O12xy0GCu2O5TCOH4T8TsH8ignbr/a6TfXF0wwvdjqfIzNPOYIMMq94gCNdUJT3EW6vZ6K0AYhPa
D0VjYby9iezcFllqXEFVVCmcy/KJS5aeZrwpD+fT0a3ZWTYkuwq+EwTd35z6rUl/VuhvX07cET41
QZPa9Q9Z14ONswh+Ae+YtyiVQ28gvr2X151TJd4ths1jSM29pZcfp0LH3b+b/zFEgiXe6l1uyHKH
s2fWc5+5YO7oGy9YdrXAEr1pS47Jtv5tOkul0J6EI7AO3iMYLoks/wbZemQqCvZaj4vuBY5i2a04
6OipPAI/qKo15PbzxCT2H393Hsti2HlcCCFaHTGvDVGxpG7v10V3+uievnvMiosurPisEcjia5VN
qsR9fPxYqV+ehuvTcPnzwr45Cp9vMzbNuq9W+5H55mlKs08zuuhNTEeL1+OHj+z0veHW5V0P2VL9
5lt+I4cP501scd03utRuYA0+24tCWlCccCNajwM6Ir18D6nFRRt4Txbas97SPa6/Tc0B13DdLqlQ
35dKVB87MOSbPqeMhxn/h/LRUtKfMs+rqUmh7Jzt8SYVwSkdBXW7FpDJ6j18HJ6t+tvN1MSV6mOY
hpv8cAzDW5iMijM8xHBj3ky1j96B2aHZu5gO9/H+ZTKLG+zL30cPkLCh39Wc4q2xtdTyW8hGak1q
7EbeZPP4xbO9b1eekSnnHybybVQA4z6gOqetW1qupg9aOC6VU3gU165os2MzYsK9sHrG9c9nFGVF
d50+L4f5v3dq9uwud9wrnFDOkzpP3cXX1lekeYbF3LN4zkjzk5/qiAfMHJewreC4KwQyZivhDT5C
5JRSgse4Zu6wt7MXm5msR5vi6GxWtf78rLEH0dr78G19X/RrVeW1bJXkdW0V43VtaXL0gpTkjaXQ
9KFu0KkZ66+P9pPwg7I6hB7eXhUaqr+7kW5iSgi4Zt1DoGbDsX8/LNkxtcbDwhv0s29RGfAtKgNO
2+Fbsh5jHvBaJKS0z9FydEjFjNb+vGtrmHVUE2qpViw1EHd0VqdXB9AhbfCXs0lkVZK/hRJVkq2U
ay9TTQTk+cPhn89BP5jyyMVglDIgRzQ15rgiLqJpREWkV+sIDqEfct38fAULFqpbfcBXp3ah2XXq
+5uy2VbDpdBfbQcgy05hmeNut49l2q8CjDgSYUQffTwGfbR+g+oifbTq4l3OkLCOSZQHATmqzrnd
SacnnUrmL5//uD0IrbzQp9ZH3hW7IJWJj5s7ngmbChwT47IJo9SKjZxjov1vX/xDZ0xNrqos0iMg
PgNFT6LcYCYGhJM9jCwJ5AqAwqvRSuQ3w+SJ9imSijn1tatJ8RMYXvHXZN4u/tLZLrzo7FwyUx0J
auE4lmSFXVP9hSNDkZsJenO8DbjdGXiKNsZ274dqICyJPiUxcQ1RDH2lR9sKpCeRELavYc/hvLII
gYjNX9cFl3Zi5KXFPRzUv/gQemyDsse4P9HwVr/ua39IiM1htUc9gw43vbQBv9aL9uyfwAWr9Qtl
3kE7HLbA3OCnPX/9VGMCtByrie/T1rc56Vok9w9yfXgG0o2uP07lbg3ufZPOXvE/SgJBqv3C7ykg
7ciPEVuZoyMpYAMFpBSxxBw7VU31endLHHGOVDdLRdanyOqbEAtDw6gkcmqUTt9UpvbLEECtT+tb
a2+OppUQytxswSHYZnaq0q9CEez4nUbFs0mgf/7O85Yl9OZlR/VA427xBRvBBPkebdxtnr2h+17F
DT5nMumf2hDb+NoKkwcNfJHx9/A3hZFvpoAw3PNQ47q7++HiJ4L7CUmxi0TS7CkcvuUsH2QSac1Y
PqVl38O0zsR5njkPh6fAz0PtJr29Lbrk9dd3M8kl8xkVHtmjNvmk1AgHvxwGDX6qT34N4l4VQwVO
/WePrkYeIWWAl9EGXu03aQq0queCirvn74sXNUZEFSxLhgU4S9d1OSRFFFd+C4iXvLFJSFE/da7N
zuGj9hneZT2sP08yY8xtFvMeqNpqeM48y/iz2A8Rhcljw5fYrnCpxgd888hPoichAiIXef2kf15a
dP1vHEia57g0irp+0ebjW3RfzZTN3Wg5GammmikbjA3vOqcnW9lZ2wjXpJG0y+/XyYhdySy4wDVy
hGyNN7tx+9Ku9IuKtbN2/d2XzSMW8kJuq5zxkwYDed8s2shmUbMkZEo+RZofYYPzcuTknh6Oaa2W
3kAfOzy99UK/tR1MCv35dKAeVFiFkhC++/pT6+PUNH0nKmxTh5cHoYza8+Ozyqkeawv1L4Od7t00
3scqfjWXotOY+g/BC5J3ZpulxLsj2clVO94d4Y7XbpijHx/l/VctlWVhdJO2wcSwG1+4GfTX4WVU
aogwoBMSWstGAe+x/Xj8GeVTu/BR+ABtqnL8yUE7padpqmBlrAPhK6rQTNn2xzfnkWLcerl80RU9
aZTZdGRoYxpD4zEqoxFErZf7s780ZvfQMv2vBjHvmFIJQB7nA/KYSuBR88LNC0G7TRpw3cM//Ekk
29EX79tbAUZ5SW4fFSM50UWjW9W07GmplmZ4n7F/siP6ZISYDieFQRAtL+26rfZPB6arxdOk+vTB
X7bUSSq07zVHc7EsdsftqnP7po1eGNVZX9qI9tA3W2OK/9+/Vfr6T5tbuHBk40xsvt/gYKuewqif
LHjt2TRite23VtqJPNu96ak3N+ApWdx+Kn4+1v1aKQg1J6egayfUFOxEFYqqU70PytNBfTqYwVp6
gqMmzhVt+jQVZkU7TjiOlR9Tju8rQcC62qfla+D88PgG6bhnMmm+NuoxjrQrevvdPCjzmhu69WpX
8bR27zyTdYPrXMF1MEsAAXxHi4IqWnx2meqTpDpJPtSAqAsiF/P0jSYWyCUH7Ve3PUM89V7kqS6a
qDCfxtsq2oiRmLR5D8yYE4fFQnhE554MW8+CxMug1DO0X/ZWynIIMEXwTLl8ZtIP+uCXBdcog18e
6j2UYLgRashbkEIuKkEKybiWY/J410ghg3Et89eer+2vZUF6uyGv2ezxP6/ZfJk8Vp+Ft+XRsa1N
jxesVuneovQxwK0e7dajOWRuNMfqmP7PNNao/DGN8Y2JiWOoYxo74r9oojUlTwuql7nWL1R6PMIi
hddUkbdIMKyNNVEl5aTFdZuxUFEauWUoJXlHlmwpGt0/Vq9kqkE/pIyoib4Jjve8Pwd6x0Bm4N7l
SYvCFgvfuBhV+qtMlR1KNVIv4pE7lxMfmHNJlpVoDaEboZcA/KFUY3VvBPeXmqdNWzb2ZQcxUssw
zmUbTX1H5KIkF0bs6CF+PpiPom01frxURaw5XdjeCKIohkSKRz2a/1j+eNyS4zFwzvO0eJxzU0GZ
MiLTR+QPez4ZeNgr31QKd/H2oMkWxd+yySDHn+czAR0yCLqZgBrZqO+Sx2/niLot53BxG803I6IJ
jZb9Zby9jBW3SSH5Mk/LQZU0eakgHDhNkqisvP887D/uw1NzeOctXI+60D0T4X6bL3ouybO+8wLQ
TctErgucWpaeJUBr1flc3giS6V+Bgm/9202QEMFftC7Zlg6Wx4G+y6RGjAfT0f7cJKjQdmmWu4Vz
dwttXQjSIjqKUjFV6L6wU1Tal+xouQEZW3fK6i/NzmiXkHX37kQ01sMPZ8R9djKZ3VNlv0ohra87
BRJEJ8+m6SwqDkmv7DCX5NJJvP90x2LK8sV0YRahytHum6N/7lfD+/Dn0LZEf9JgH7ZaWCXyFqUu
pTOGYQ2EQeAepPWvRzYZljtNSAIagxqn+l1qc9daeLBQ7Mb5olE/sOCWQmHBC2znE2W+XJgoTXm2
xMEvswmzHpWYF0w0U8pe83oXXb82TJI3OV3JbXzt5eCyKTVFNqj0K22SSG15e+JSt3nq1jHSHOob
iqid6U3YQgjuW7Q8v8Eks7u1t5V2eRGmutk+FdsHabZ7ez58PheD8+eo5Y4CsPzTHtGe0x65l/+0
R7TnttQQr4ffRLR5o8gMp1ekS3So8n8omPaw8eAuWpu+jbgtbOkLjZ9x3IQHFJTU0EB/jC+Utb//
Or1X2aRH12Xe0+2sRq23sGFS36mm6NjEH0HpPjk+nfm9mCP9hOWIeH0SCM525/WvlXEh/Mf1grfd
sc8G0wyKVgqNbM+uU16YhthcmsLrOQwsymYj4DB0aBsjhtKrfFTkCWU1HderZKGgI6Putc80bDvr
ismFEOiyAuuu6Q4nxTRnMSzGBdz/PxLDSSmoDKdaf9movjtS/f801ORVPFw01I9VtH4rnpN5//x7
T4JZSxqThBYTTnhZI+5P9lZxfy7K3dIuJFPSh6PHRB8iqi4GIgpLMaVDU/rnrt+89L7MhXp3hVqH
Vt1TcfGpfnq6VJ+CS2Bg7/RW0bfrHH8XRJWX01MrDOnnOy24lsvz/0ZU1xcdEvcmrcTrYuMYP8Qz
Zjs+3IcbAZ6iSRgZtigEfd9CylDxvaX/SwXPO+gTrK2jo7CXXbBfOhgZ8w7O3K7b5E2hNL12yyLB
q108yYvE0GXshOhQo2OYxRAsr21JBEHpIRRWUApPp+YrCWp/liy0rE114Rse/6j3JpJP7+cE0WD5
5o3J3l6o+vlxbo2A31/O/C/dmys2DUNENayB7C4eQqOaMQ1yrEGgAicVSujsXHeGi3LFuSYkUXB4
UElVvmoD6OPo5ugBaDmpm+dGI/ymo2N46DqFltNdATpMYdUFqWOyfMmj8ZQUNXSMei105VTHoLVV
x27n2HrV6EFXFJHIWH5O/W1Gr4CuOBT693DGGXBWlAr9ZvmPs4KkTcFGxfbGchcfpuKzgqlKwo3I
2yXwezU0eD26Grz5c+vRnT93Cf1Og91ycKjHS+3ah1vvqTujMCWu2ben2Vi56xxpIX0lhe/0b8No
Od9OFLLMk5GnPiD2xjRygEwN2re4tBkuWVBJ5LBoururPIcO5dv0TBdEWqXvZajS5oXavEpbfyt/
PgjnEpkWkFR4VIZynt6coUCsVuurBpwOlDosiXWFcdUvpIgyTWLVANVkKmt9uJnIv1NQWW837RUL
EN8khDiG5c8TmWfWbto9/phQ9Jo4UHITynIqe/KPCaV1CrjxAi5s9/CrfktKLCYZcrzcimcSi+Tv
Zs3LOTTpLFqzqZ16tRZffPRPAUDhS5lJ2ywWV1+Q7CuBZry6Chrp3IppCRFNTk2jc5x377fuoWbt
CGLt6bw/mfVP+37h6CmQK29jduMGLMOft+/N9qEcHg2c8mcGl/rvTXL3u0W6SbCketU6n04YFxib
OlkNjVz7eGsfaAkX6XqfVq7pwuzXPjzBDkfrVWe50hLsbB+dySw8jLvn82h583N4m4aHx3BiJ1CP
V08oIWcJjA3RlZfxRobRdPh0b4UfWruGH7qaqG93ZgT5XOX1Tn3GVBge6+a1e2hGcxMds0V63IXY
Pg+osWQyiyi4+R8z+sCumtEHZHVWJV30UAdaFQ74ECBvA1kYb2OaqcsAbSCfk8pokNlsw3bDNC5H
wVTDCOXrl+o+qi4To/UPNDnQRCUYf6r8PbouACgdZGgV0rgUVcrttM6CdutJvtvRbvSL5KXPe+dW
iQ0RbD2s/uXUfnOHTEz80zRn0mtIuknYlFrWh+iW6JVvo3T/MvuELqM40qIqjfSv1FuPBSf9tLFy
sm+3VhQTqCPtFif9djCvCKbt+6/8J2X1tlbv0uqtS70ZK97SL7rGZNW9TDqtS6cJod9ID0Wi83Sx
TKe4pXH1m+b5jJmf7ua5/A0KxoCC+S8HZpJBYFbFxPDur9nYCWSPfUGCMVp2hAR2+8CDKb02Hsyi
cRj1+CCxtDw4lgePQmB0c8UfCoPacSASsbbFJI3OeSpihmkubfvyIrji2eBYr1ey/pRIyENQdWfB
es10jcb1Jd8O5Ho6Sjo7gjxR2Wb9ksUp268z4VBYG8fvVmf1poObVvNBQJPmYTUMRQWRes37ePMy
eeaHmdzH6+2Tok7zyTZNdcjIA9is1y32G7iv4an7e45a4VEhy3BYI72cgQvIzqHZmQWXuH3LZChm
AUABPWHxOvsHPMFoUTSrG2bwBLq+yltl1Pp2Jx/VZEIjzsLnlYJAtSK/obJbKqxqU8PCvNSfeetR
pentjEeWV6JOpNAy+0kkrhRh6YG3eYQUQqrtwuOPX4YNofD5cLAnQr4A/iWUU+QmlKsiIcqeJwxe
QDQkZznumhVn4TkD5GEyNh7VRpLX14jb4bYUgirrzooagD4gM4SxDk0Of4jDtOW2rzdWoajNyVxo
/1ANQZxSxAadUsReOqAj0miH1TRK032tXXLoJwlvddB7hmBs1e/NaKiGmPM6FLQcttSgnLco33b3
6HX3oSqvcp2r5JVjVOWL72p8fAHK0RWAiVMIC7znLlfCfutedD532p37U0MSc8B3A1XAdw/PeNtz
gbnJ0CkvJwPNMjK6Wwak4zQjJe5BdbPkFjUSiRc2wcIrH4auNNPwrVI7uWuWXuVN7rI36V3sjuFN
gu+sxiU+p8QuzXDcc9abfzoP/cq7poh38DOY3nLHG0W84bCXK+LHY+a3JTGMsLLj/8Tx9PH7T/tf
PHCzYiCQLeAPyOEzJLFt/ZJ2hM4pM99uUCWn8Y/Lqn/zqIrFVtstqiZ0FdtLxaALU2x3ssyTu2sk
vtuQ3F2pp9NiCAZ0gMhrTA6WxqwR9cdg4X0lJyX2KQZjpj47AFFOE7UmGgPpMaqzDgOuscLH79u3
m2N/FnLfmvX54VvXrklVPtA13bG97tvnLOVe8UJZaXMNZSXRdpReQezVbM9E5JXDcHosfHJibMD5
imfiJw5Cv9zkzueuqPSc2dz7RYsexx/3bzAEO2/6F8b/0L/NkNOc54feS+3V59wBo1RlcMB4JYRn
ocBlR2jXmL0SexmvZG62Q+RIPqoYYrUeIdyir75VbvQveTr5a100SV9Z8yGWCjhnhNgyPYwQmA5Z
3uTiRnwVYy3cEzLSxFq2S8q/i9+mGpm0pjurzbIttLZqHfk3NQS17NFKb6300kr5S0+HzhVIEMno
0LEj3YuE9V4pl9WAmsN5M/B8QkpIxvNpTQabUtz68mVX7a2qvYfCy6VX5M8Rcqe1H+cCYZPYulNv
tKuN9q3UvgVav622PTfClb8T2kPsvGimECVL/S60r213e6UwzNJ1CgHfs62ShjoJdeZ31iZGshAS
YfwP8GEXSTEteqOUyiwwva8vTCgRj/NkHpIrCL0NSVSGjoJjXuHFfGmyBJi5qaHv4k+Hqd525u6q
OJYHqg/rHZrwR+EWEOMK4uZImZxG89nERtZaeLumw1dmIUJXX01fKmD8rKYvI7errsuRmo2mgMfa
tGV4rBm7Jk8TsrtsJqmegmWeX35KxRryRzf16FAMthmj7tBOYlnueKBKPvknXiIzKwChMyCnUFkm
aNZ81JsTAnBIJjCqi+APNO3aDlIJKOXTUYMTeSZOH7oUxWOYYTQTjs4gM1GDo/0MGDda7T5duXQe
Y4QvjJzD5A+6vJwqdKPklMUA2eqOfqzGBIfJj+XXvChOozt/pBep1gTf9hU9JYXDo32ttS9QOn6h
05GN6TwUXufiiCqJeoIWm6G/Jifg7rX+Jyrg7/O/y57/gsd6GZ5+j74JYPKPrIY3FeXWOUTp/ako
F4PfzJCjNy0knjZPv6+eNiM8/fs/Ok9Pvweu4JhG7ZjshbbtCUZ6qqS8h1MOj9512zsjbDjuXXun
a5BY7hQ4riEEXYWJUWfSiKqbXqgq0UPC74f8S6Gfnnnj5Cx5CdyJX2XFxEmCZbGKf4CjIF/T0CJf
B4eesrajMn7HmLe0sBtXSqMayt58dKwGNPyiOSj9LK9TcHhIygJq9zouR9gi+AZnmJgbfx4Ydbrb
pxtajVVHefgZErRkv2fuq3fOu67y7uzWPXqAiVyTynVUrgfIQWk5bp7H1fMYwYD61+eelsGXQY3M
C7+Jm/ekbJjnsNXxArJs2r/u+t46WW2Ok11WA2cdZF34O8i68gQmWQxH2TvOEhUFXt8zh3EcXIrF
3q7Yqzb/wDhv5FAZRx+ME29JrxRvKYdxrk8435Df0G+ScbEOCuVOkTyTGZdHy5/O+U6yUXmpp9tf
6lDKZ0AtedCElAk30C5bPVi4rB76Ee6eO3llU+VWyM6jmeYogksWw7VlHd1i1Mdf5p0eCALwAdSp
w39AnbIk/VOmfVBaCGfC9CDYwPkp84qYJ8wW91+ST1rgmeiX06DlX9LSRe+lfToD31IJ3Pf2mUg+
bHu0PDTbeFsLBLu13vTWk+6G+ybdrXzvy7ZTEGA0DFaTkPmtqLJQcU9vwrvxEHeSWUOoi7LK3M2d
DYkum4l0HfihEIWyeHjWwyifQrqgFJS69PIopAv+G/GmIKUmvXpVVP5HVxc8AZxJIEVDUpO1L5Zu
pAtLOSNz1fz8VroE8uZrx+95rrVwr7fUXBmfIkYA25ri86z1Wn7+9KlQCfkprsbi48u+4ps1KkPY
0DVzMCw+uNnNtGm+OwpOhndWSQ1K9bQcY6SPYJg/bT25s+2IVDc5BaU1tLnQg8tS//Mu2kgSRiiP
c0UycstzMM8V+V1CE0/bLGue/m3j7dZJzBjcK/U9MLSNwd2eV8o0UQ2bbztvI2ggKLMybOmNM31c
EZlJhHoelpchwPnSAJ0MAc7HaYCV7tYBVvogl131jq3uQ3B9BZgkD0QQ03CgPixQHIWYBoEIKppC
GlQ0r/+GNIhCqB9CGoIVHlg7q2JSeBt5RAGRNz+iQsgl/e+jeSfaMUAsn9S4xQHPrt3tlt0rpIvf
LIy1zgm83toIZMV2tedIhnlIPlsG6Vg63f61t9Lno00Dposnp16z1ZUlevnM62jn8GCUbc+27f1c
ITapNRNeK9SD86/beDeN1GnzN3bJ8ifWWan27xtbVZjeOvkbs4HBMlrg7kd/m1B6TznLerNLPxYs
ed9MMKfleFnXHydI06Xurc4J1b7t1Po8np/HFVAeSgSy/ywrflYdX7D7UNb+wQrKMxNKPxgUSz9w
p+vFIFWvIn2jiWSj9pUYFg9+F+2xU6Iq+2NE2k7XA4zfqjCjBg+hUXw7/di8E2kXL0FouYx+zaTR
AeTEMN0GRa2CmlLa32oa5XQoqLWio59r1isy+MqQT++fVdXy2tr0BdN+T3aD2nDqfFbhyiW7yEGw
QfdMshvIQduQhkvqWpgpyUeVevt6a78M7o1UJUqzgcEPzZ5gd9OSW0Kq0n3se1SK5GzU9JV6UNNT
stLukTFuvtNzE2RyKBrEhXyKuUkxCL7eD1dw7+jyTqtFqGWsqHbaL9uueIkDQQaH1is7Junp/csC
XZ40ZeUsKNC5XQw60uQSTvUp7eepkJ49q5RW5Bg6OvHFEQb34zpowIcuhqXFcHsaHk/Ds3QRm9TZ
6FAZCtZzktqO6Q+F83Fi9qbjNWeP4N1D+p1OnU+BNaXRpis8JbWMp+T61tur762uF0fB3OCnKCR0
p2WRMBU76dRFTupvI5MP2XOprUGiFxbQT1c2mGwJPsr7Yvekn8lMpotqsvynDlC9jv6Cm9wlRPHT
VwkJOfc9dzKQGO/bA+Wda6DwV0USKXbFDVAeJo+k/NaCMng7m+jei61PB/N+svzwcZPHElX70Otm
qlpEjucCbak5lv11NFhm2dU+TVz9wzuJLqnyyVzn06jEjimqCUklQ/Lzlhr5h3WX9BvvFBYydR1R
veFq+i+rbzDnyw8/4tpPal6f9nfwu97O0XTSnn+Q7g+8i/Wg8lUl2I1rKAPnLlPOg933yvPkWx09
ssGuZCsYKpvk4J6M8BwtJMn8WjZ+FMdrCv3xcva07RbftErX3QRZ/QsL0l+T7hk4AYfpX0CVW/DA
/+rnin7VyJ73XjRRBy2HP6GTxdQttppQYnc39S5NX1PL+9tfC7EXtICyzDInMsEttWllN2pmUuXG
3dZ0dP2cMEKx8tLoGVmuwOSnz4hyVQoAPXDiAXIH+Ww17/I/Dc+3wtQ+venmQDecgtiZcLO86C56
90lb5ZuWl7Pj8UwrX5cvUB34WtOX3stjDjc/3eSllAwGHn/3oAdifoAbCM8EXSk1rc/8FtwdHf2h
8DCJug4OXMjKe1dg9WQyLL8xIpfrye77bS9EurfJDBWrSX+7Gai/S4590GvZbgSfdRAa2vD+nqHH
kkAJ5/sodPOHvPq2rA0eZ6Td0IIk2fYuThb3RndFVzSLb9/XUcVDnavLL+fu9XN+D+Q3QO7qcA/k
1W0ffS5DdgPcMs+JtUZO77Q9V81Wr6bpVNfCOzWr0VQFQ0PKf6IhPSKLLnfWH6YZ9yv/h3dxXoe7
9fFOI13mvJgEC8YmG6cgvtxpSN1TY19LS/dgwqBIJgDdXKKHC5lsHzEDAePOMQwdaMMOTweaSd8m
z+DQvz/jzT+3UIV5qDIY2JFhJSOBVShR6mG06nG5EMaNUACpb/dnlORvZ6PJ6XwOrYfcYab7UBWp
IBhbCwqS5/cGfSW6vwpNd+SHqMiP/JrLhrwX5rJ1rb0pjYDAzofR9TBqkfdCv87jnDNvd2trq8Ee
IqKY4MTavFReNHytp1EVD+wS3M+sz9LUtrPOfkbqnNYzbU5dpXyabutBmHPYtq3CKvoWNPJ3N7kO
6sqxsNOsd2z/Z1sQpZBHVW8GmKHxuCW7L+VLp+RvZjrujmdROVnrQ046+2vAhrUeHVY8hJrTrPew
JZ33q/+HqztbbhvZsjD8RIwgwQHkLQdwlmS7bFm6YZQkC5zn+en7S8DlqtMR2TrVsixLJJDYufda
/9qBmw1m9cHkqNoZ7dLRFSYNJd+IfnzxTq/GqD26gBFqA2x4MWhCpXZECH+P9/vjbfIY3wPdeYn4
fiAdfmxMHm7Fh+3uYZE+LA5jnP3icrQ9JruPwt14OBqV/9Zrmp063HK3DDoieOgq4uvVecldswvM
xepV6LnWYrB1L5fkVrhwgfW4kwl1GRdX4/NlrKowM8JPut/Emv6OHRLulMYDaRhrb1176uxzHher
4/N5vD+Pa9fRMR5VPdzR3/xLXLGB7seRMjs2A3bkVnmczB7VH+gJt+NDWh3XF+ONfI716IatUx3Y
ImfPtc5QulO33mgjC1oVtfUmwAXn/kWwYkpq8FtwoHPLHrn8WW4Od7EsHPWGR/a+ydox++RZ2P50
J+a5J9NTa6hMKV0GkQKnXw2TPJEueaqL2mP73v7hieQ72uNuX+QlNjrrd9usPaJmjp5F6lBGm1Rt
SJGirQSBAVPGYT2s0PzfhdnAnyRxIZmxQgkGzJxZ61N3Oxqn7c05sVzY010zDiklxmhgAFej3Up7
dm+nkLSosfD80I3zFjnCPKy14SaJKu34cz08POoCeztz+Xety2RYRC5xlMZXTuIPqAclmbV4w3uw
IB/+vFKQD+nz7WuI1qFNjLvHJAapNy3EKmgp9e4vV0a8avgmXuOiThft6iY8hxAlOAfKYdMvKWCx
X6Yyu+zO4WnrcR7vepE01FV36IswH8p/XR/vH94G/hGJxiAVy04KbbrvpBzok85pQnOaHKTboaDe
kkklYePiVODGuFc6rBXXZLHCSwhGDNr+g2SDafu+G0fFcaU4noInlsbrwriIaDXt5NaBVOJEw1Sr
V+J1i34nIG/PIQHZKtn9vK5+7uBhrH++sjnOM/PZje3sjl7YPJ/DYm+8/qxzx0zp6prpgxSgWtTf
rEK0ENvGftefM1geW54OtVeXlM09/F8+uOTRaf2o7vozheNiUOXLmaD8gVm19ntOpeap80Nhx35w
MfyY9y+c7252euy4/Td6EH3b7AVOZSsFxEkvW+7gfBGBaBj7mItAEBvpQM5fgPY5q3e9+Nq7bfuM
v/vZYFcfuJUXp+G6PAwIRrFcq9+38mkV+g+GXbR/1QBg7N2qRmOBLGrlcNHDXRhMs5LtwVE9kbgm
cGunmSGJa4NPXu1KXcMNKgWjK5ficE/5c2k1PjZvLtv6ra1D70RQ7s3KvUsIsHeX0pW2VsVm4cO1
PdPk6fgyX3zFisLed3n/cyxwJrAEC4X78qvjAXbK7Nm9eNVpbHQUWc4h/+WYpM/VUI5AlDhoGMXP
pmEU7/maHxeYM9If5WtixKz+4wowqMkew8bLm0vwAfH4WI20Y0UZvosrcu9aazwcN4/Rpb0fcVWU
joPFcrBaDhrHwYEgFetEgvWqpTUcNbf9LeUi7aooI1tFlWmONfc7DUCW5aTmUnAFR8dSuJJKZvKa
1Z2LH9VvrhOfuHoWYRp2Kw69JNu7XnnaX9VYnwflu1FIK/MyL2fhCbK+DxqLYR0qPhquPES2o/Q+
2ouiqQf11h4f/mXdCp0mRPe0b8mlAbdloSdVBL+/DST6bbaDezpYbAdppT8BwyDFk1grFb7sxB3e
tNMawK3pXblyNp+97J0NxlcjbC5ng+I327BlG+bfGi71dhAiG+HMd6BSX4d13LW37+t33BR7gFfE
ql877hAZyp3FxHG4uT+I6GXeAGtUeCtkNk2HJ0cujuayaK6blqTWCadXtvf661M+web0R73U3H4a
LOVgBWJpyDlgBVC8P2AFQj5QvBgQ7hO9WddlPR/Aj0iToM3PRILRt321WXxMuwGnYV2TlOiMQPDI
PNusfJt+lm4u4cCJM3Ayi6zXH4mNo8OgMabY8+V9wZh7rs5oFPPXqco3T1NlW+YsKVFT3x86mlMY
Uf/FRBXfybY/yd4vmexd5ySgAbkkcTlmzcYXfpG9UbIACE33NjCheNE7ZYSC1mTvEmJZpxnx7A/0
7MTCNmuShBv31HqVWi+ehUGhjvXSXdhafqLYGYv5DSKn4Kc8HThXSe7VkN92PNhZSJAQ4TOrlcbP
MUSgYlHeH24fDANHYtKrjIVm5Tx0Jfw88P6/R98mYkh0Z7JprY8k89b0x/UwkgRTb81/RPp2pPB2
9NZt25wLwFF2I3Kum9xI365f9tuQUm2Y+uj3XB2URoHzxc9T+mLMR53gwZH9G5pU/oHrzVCYmUDX
Cz6xcpWjoyEqWpEQZ1iqDqscWXXh6UETT8rFX/Pkl/HbTxndMxVo7GxglrwKw1k546fgX276Oyyw
Juj7PvVZuiRoSP54Bg4eULtWiDZlncn5XIX1EJWEWWa9GZ6uw5rHVufMjwBvSnaSkWc7sChhCvto
ZmAUe818DvvPyTeqffnAngRlYCfokti1z1VhxOvF+56/lKaYoMKfLnKgM1SS8kyCifCXYf3b08zh
vztne+Kp5WpPx4XX9ap7Ogy2TGvrYbk6lDDCI3BtLT0z0/GRGbM4Lk7G0WRcm4yX24cbI9Hfd8SS
DuKXnxbT06JH26871YGBwzTq1iXh4LyQTuuTdGfnUAJnWJCLhIdDSLm8rJKHoNxm0zj0S9ruwAGT
IHpdB2ONc0ZyWyVrbNdaR/iltdx01pvOn/zLP+y7xfu+Ff+q9Uqzlp6zWYWVH0cGQRfre2ankn0W
cKzjDJtxfo1/FQ2vqOkbmrm/U1r1yVC/tcpqqMK3bom+7Na9TjUZeulWHkeT1pri9Sm/oHKVgQtq
+sNFFKZQDnxV/P/wmjILsL7YGmg9F7+xc5Dw3g2j9NydYZROeMCAYsMxSs8pnC+UMqds1rdSYoXG
8zEebOMQrRN00nZtwZY1irnW9HFGXCPXAyw/C+/YzJ/y6Azg4PtkCM0ZCe8Kepjr8/Wuq9abXXoT
Uuhzr54xg1IpSG3iaWPB2zkECwD3L8shWIBa+mqGsrWXNuVz3xvtVOX8gdfLHJSzPnWjaSLL5hvy
wT43Wp6TXrzqrQrEuF1Zm+3t033SPJR6M+p6CaEXLKnW/a8jSq0nadlxp3s+BP3SZtbbVjUZQFHp
2vFVdF1aqaS01biG+lwbl2rjyuKhuHg4YQolhpAEe79b8Gaz2dKD14BfLDrxtrOHykLDEk5EXkYr
+Ivu/Vcx68GvWjIFZJHDcEZai1LA31ZnNvMm/YZg+TmzZakz1c+fB1qyAJ+RLewg5DFOdNFNE47i
NCRKcoowXK8f7d28g3xJleZXfq49wdG6D2ZMcn6P5UxEL4HYi2rZbJaxYHyF/IayPPos0D0NLzNF
OoIvXBR8L4/Y/JnoNN/keLMIf3fJSR1bUDt1XU/Ro267K80G/swsjbzAVcuDzFcFSzGyi5G5wA/Z
gzbi3UvStzpdnqpcrmojY7wCIxU+IpmjHvcXhpt8wZPBPBrMCgM543A/HoHXdFxKx6mgkZ0auRPs
kdPSX4YC+449O+2v+UHncnA4XLtugJBqAptxabe6JAAizlWtpcG+E+xCtiByeT8KL8L+ExTJo8Zi
fTTrDI+tSnhs5QJZbX/DVz1/mopZlV+coZB9EJmsUOoik50aXd5BopH0HMhki3NYyGQLEO9Nt3hP
HM9nGrUhmHbvAAZXYVbFVXiGziFS61YdV47/Hs9PBybm3nrWO179yi24DuLRLf9y/1TtH3aDzY6b
0ys0vGSS92s03ByHK5LHaJgehxOxHsbB6Jb/itkdy0gMRMzOBNRbM6PzAAWUL7srdTZEB2f2sCYy
piTGe6FfPfXPk55zwIGwq118y3ExZpnpJswyRUQaZJYKPYCiqxCdglkmbaZa+lLX/6GFRw4K8bUn
Me0JQgzgySKLt0y3HSWVegqmofThyQNVeOoUXyHusza0JlUEA/guxPC67Gz2YZkaLNg8tMrnYRwC
iCwBYTR/nk9a02fq7EqwDl4lSGZkX0/dyrG11VP/PjEJ29V6wbkHm0Mp3fQlAnmEp1tCLRrfFw0Z
NA1W/mvn3Hqi2qLdspQQHtDRtwtv37TJfjh9mx0V+mGVXm8fQtfJrgt/N/4+1L7DcAkjJMCub76o
uzagXb7F6frASMjACPW6KZiPdS8sxvWumT/tPCGt0uTHfvGt8aqayReZPgFRpdRu1r9xceANV5Ey
T93onXSfcc3i7oqpQgmxMvtaQZfN+GUd0jTmJKHZusmhfaAJqF/p2YZ1GK/l4GVmCnViZwt+s2LG
H5ouA4JIo+z+0D29VDcdgHY7Sn0SdhRzOSPKxnccsbukWbC7/j7i0HO8Hh5e7AFb6lDTSypWwIzU
fKhjC6jRNwCRqTGPWbFVq7k3WBp6VQ3kySCuSn0ZNg6jYjSqRCZk7XADRpdvO5I4RJOyyVshGYnM
imYjrr5K8Fii44KOlVTX77d3LgbANgFIWdwgxlkWceLdnZRDoLxiYzYZ+LgFbdknpPa/J4Te1B8u
pE0zZV42D6zA1NElBMVFYaURpQiimWvpT1GpaVFd6n0z6GJdWnsfj6306eWsXIflzVCewZHMsjA+
FcbV7YPOXXE/rrDPdZdfd5Pm8mtFZVGleDhweYSV55lNU0yYTj1zg5mZ2QUWL2Fq9lEY7HW4QLFC
uva81DscezE0luAlaZyeC71acv57E7LVDbM1A424dedq8Cedqj+yaxyTcprk8/1L+d/5vvwC3hr6
CzLKa2857W+v/Ru1ExT8fbDbDSqx5AVDIxqSIa/OpV8rDI+kkNFQGCwE6MFDfCDTjC3G9NCY7fAo
D4EZZ6r1kTnzmMgstjwrt+URUeT6qVxCleuniCg4cvyzQk7S/ooUHvnsqVBwX/br67B+7yXsV4Ue
7FTJLrTu1daUss3p2IeoYu6Jid0tEFvXk3kpqa6TkoGAM0RzdUoW06Ra69zLnYoe/akZb8azT9Mn
XWjcE6OVW9eIxozhgtMLc6Khns1gTE0MQ2A199nU5Gqi8u6EBiGCCsB+o6kP00GlDUtwTYbHmHio
d971IT6LsJs7UAkYjtjog6H781AanBtNMIfZnKulr5W++oFKAueA0nL/tsuiizWWmICWmQPomBFT
qig6TDf+zX+4nQ7z5/foy+bTxAAfIYjF9cV3nynHsCc8G7xJ4r5/uvfhM8oQqvpxK3KWcSxkz9F6
WI3CJK0AjeJxSUDptPZIv/tfNTkpeb7mmaC8Um85cUQjBJ85EMEoNkO6PW43j1M92cnjsfh02D41
mu2agbdjRIFpPZlHyunE7DVNvhxPbRvrL77B4yI4BmXeW3kYhkaMFVjNUq1NeDkZZkEzAnvX2DAp
CgVwP7ZL86cia4f0ll+be/vwLM53Vx2vluNtLM7XTOnhpiJc9z5S5/g3R/f/Dujylt71pYJIpuMX
dPttY16k/+DXCnAyS2v0D5/hYzf0YNrGcmE7BboY8KC9B2dzN01+lF64uPbynRzrWmxq2htb13cw
obnu96+r5EB1R1qhlHvVEu7SENwXoVRZWt7uVTu0t7VLM2w9J1VaD2aqRb23hcD7B4dHo1U/hAT7
eqMbRc0K07C0BwFSyTwNJ4wJfe89LGjtuXHvjHNJciKfdaCYSjFcvVev9ETNklPnJTm/nr/cG8H3
yTii34iemhD2yC0Jqh4QmkzYU6n0IvF94zRt696ftv1o0ZrrRHL9Cu/rywiabPrV6YCwiV9Wtg9J
3ZV53gM+E66zSCrTJeb9SRNkfowr3cu1e5KfteNT6kbrljXfofsAC/6LTFWlOyn/mo0lnq24OEpJ
6RTE1Mr5fW/5toAdxC8Q4ZGeRYn15YZUTr0TH51RKs9we+8uRzjSJHkuhNyviREPjfLr3Wj3mwf2
cfCehVjApcr1rKVBZc8DI9qzdhVE0bzwxpj9xSHCb7YZcV/NGMPxngP1vlYcxsUWdELlQ6F9bsAX
VLCUJGD/U3yf5s3lMz+WPy5onWdchidCmFSr7+tZggN5oHaDRgwhkPgpe0IpkDqVwlZeCjuaW47m
jrEjIAItGKvwPQJMaO0ugYApSNOhXY4WbPhh3y/dgTfpv0JcDgNWh1uNVx+rAgQlS0j40wyayEmY
96cLX9+TXuw686gi7SWsWlHJcJR3yOus0zGsC5feOizyOovxHMSCws74bPNRZcNt1s7dCiUVXUMx
KR+TYq1zY2HMQoTvbLaBr96NapwfurO9c+pWue/cNDa41ubbivOYBbcR7MT2BOuwD3vCbt9d7ZHJ
f+8JVLHhaeOlrXcaZ2kbmSOn3kEhtGKq9YfDmwAogg5LBlRV2/7evpngbcI44c/drsVPynEl/Xhe
xzT5rfsEyaN3LoAEBYje9andKzaht/F94biRkhcQoKF/vMHi5gxejfWPl4t2JMBy0QTq3NeD2tde
FYhlkfsvSdk0CP0dWY+P0/BTd9L5I0r2pjrmEyqcxhe6jzM9Wqu6HjWKw/tsSGGyVECWP9S95CNx
SIH/8VH+mET966m/iXqbjuuYjSRAOaXIG2N4VN2/1b5zEt2/rYpf4pFJxNpjA991+opOnc3k85Gs
rzGV5TayzIVTw2HqDc+mMMJFUPSA49MXC4Or3bg+QJ0hYmUkn82nB93m0+PF4DWfuhq8GlHkzKjt
ZEwpYFZxP0hDC5MKsQ8NmFino404Q+9Ea7cZihw+QzaZuqq7Zi2ExdWifyj2tvXepdi7iZ489JZP
LAGzVikxodBGvnRek7OLXJxY/+5CnbXuBgxy5QVJdaYv45vOs9wnDq67dO3u1AkJX5RLZNPdQC5O
u3c4VzONI/9XskvDSqUPrJoVkzKp4b+RjFc6A12+lxPQtc76DjgtQWFcT+yywRt0rXUZgyIQ4A5b
0GQ7aqzGuMwb4eHJ/JJUTfJ2zaNL5cunp11V9N9tJOR+VhieN6P6ZLg7aMG1NP4rwgk5FyvtCUoL
QYEpJHGLAcDLCV/V06PVODk08bT1V5jSadPlmPPFjapyDVDpG2XHyel3yZnS1V1XlHgbc+oSNYcy
QHXRwWOikp10hEHf2hQtdDa5ogUqjYIIRtzfHrowdKfPOoIZtnz2WVn+OiLlIHVIIsjGeRhkGGvT
IyVhy2jKiH2PN6gEth/97cl/4dawu+ylK4Ul5xlm6cwSJLXaPmR4W++floOC4phGs9ivKZcX/TJp
po/1XpVW9diLgsOHDEkoY3M9a7+eV60dbVi9feEr+iz+WH80OM2R96/BiTah9y4GuoOVy3Fz8Xuu
xaV/z7W4KknM1RXbWabFnUVBi2vbsCYQgttO9RxWRTtfiJv/9ljnh2zmY8hrNoaUHZdPIo1oFAqU
bvkcMh9CnmFxnrX+awRF84q93WymZUO5eZuPGobJ3QnoTem5GaZvxGA0JARAZCQoT6UnOqTrixFP
MRvxzJ4vjWHAIKLf68/s+gQrU/KR93sQ/VDxKFUNC+5h1pjcKkl89djvWmQgCGOLUoCMLRa9WNNa
JSHYYWBe6EZ0F1pwgladE4d3xeSRRpyioBqSV7bVsDZcgvfO7t452Paz8BWeL6sx7USS2KZhnZQU
kCNhfAdYiLLmX/C93er5t99wB/McLZOxwdM6SE8wAmvjaEyMgse3T2laWcA7c61q6iIjDD/YIkEa
wKcjAXMMw+Q6EW22LSy5Sqblqjceboh6q1LA32FuXbXyQTWAdb4QWHl5p6exk+uhuRoeVv1N7/yC
r+LKVmQWupOyYsbHZFPs2vjCjddobyttBaERzurNiBdmNZ8PO5u8TCttizzMmmxNBAfHQt/9uEOk
XfVM1j/w7gmLzHkob8qZYixoyDgB12HnXTm/V8xsuyiHgIWEPyiHpe0XnDUgRL8oDFvjm5vJh1Vn
2G4XRsWqjbFvk99OeiQ09Ernkk6VulA9QSyIHbjKpu2mdo2ePTznulb9Jq3ad18bvVKLuYvzFxyR
0SLX4rs9MysEfqOFAGflMDqXivu3/mXCZXsZloUAzsX5jgpzhM6Rm7cwvD6y9Jo9EQIEiZLoKf7J
sv6KCIek9BgYjY/kU45LxEoux1ypVx9f3/EPpzz/nAdeIWAnGhTD97d25auHnF/V9nZ/kg+qW6/L
cfIunpqdbScyx3Btg0WAOr5j98w/gyzXsyT7A11nMJBqJSh4LQ6I0Okw79IiqXf3KGzaa0ZM3evn
H4aNRocuh+a+RgezeZ4Zqr/PxqTFP623heCZJ2gzcgyHvorMZCvvq+ih1FyyvjQOkBzsAz0UC/ZH
7pVow7nBFAqlE9N1yOeArKEnWZj1jwZOSKvaG5xecqfnb0KeKx93xrlUWk+7QjZA8boNGK3ik5B1
Df1nIfDTZ+WhdSy23vdDyCxr+UYcrsyEFhCxNOFo1cnOknWzv7WwKb3w5c1AvDNfXvCZLLNi8ufR
DlBqsvc3bmHw42fjKjldJH8zZXYvF1i59sy5owkMdpp1CapvT2fKdqOzvzS9aqOurpTumFKZKTFf
WfV5L75omS4mA1OCmceM8pM8kPj5sVIf/2luGWNp7SxXXW+z9mqec5PGIedmt+9bM62SLOGmKnnS
0+U4MO+LCRb0BbvVUjfWKwW7bLg8BNq2pl+RkVjSDlH79lH4wYKICT/hBWX8Cbz9SFzaJ1/g+h4s
b2LhgOhZ3sxC35fuyGyYqfW8+3n4GZMhGiM2VflhkCbizJorcFYv7n2csa83OLHbx0JD4Ndy3uuW
XpXp0+daLYTSUaoL5j5IOEirb6XXUxYkrKs1/0xH3nQve7wfNb6nuPQAVQRv2QK6soze1ibtX7iH
ANdbjSLtQ3ceOiZt63QMMYSOLpJ+58+bo4uGeD7Xz59etp4Of8lBFLHrY+P7UbyCu0jHjTPAWJTh
8kTqCTh/CWNR5kfjNksD7PlweW68Gr3mfUOXuL6h5RIvvs+iprChvHlumDffhGFeCVXrClTEKFS0
xSMbe+wfAij/botfand0qp/OCheUo4x7FBcgjjosQ4EAZRbWCPCn6fHf2RdmuZMpCdYyBfWo/p3r
vkvrdjQLC+tOFO+eOhpGjEm34DMmkh1Mjrpq2kbYSXG7HEyzMFszLazu4Lzu3Sq9izNq2t9q6Gdj
fqRyTprQMVq0WEGR6ubDSm3QuA6KtUHZRx1nCLxS0iglVB3a3NVScpaQbLN8iaiApBZmje5zHBrd
OgKlp9XbWR/r2rsb8NT659ngUA/ikkXUWhnlNneXZHNJGlGiHNFvm6TD6ir4aSQDLE6m0CEVAJtu
14QkoaZzGjrfu+fxLsmtjucv2R9OMqfNbkJynIXqsmrXuhf4pMxiA7tUSvvRps87VL70N0JCOxHr
3OBUG18XD5vaeCugcfEwXzzUquOGDkimQTssxxuR9Ff14IhGqgQXwqNRbt4q3XTXjWcgIEmhmGyE
uNQ6GmROPx8aHMvYCx6049au0Q5LaA0hGB15ua3Lr5aZsHZYjZYY2uXPynj77rEPz/fiwZg+qy1p
xzw/4h9VLQp7l8flAox+x8ZWDrrC+71bqwmRCYOL3GK5vIaZRVlHYTdo1Z+JBaNdUArSeUQ9Z2aD
d+7aXcitcFY+D8Cfwn+Ec3Py1c25HF78Bur8a1Ax6LmHdrPEreIgnQwMNg2LDTZzytsVpPb+IJ32
sHlc3x/398czVeGGbEUK1fE4KrtBdoy0IiZGWo+gm+okBBs1k74s0Nv3K+d42bO6VZsPFyK4G/AJ
rVQSLS34437+WOCCoCmqPExP2lHQQ2NkJ7GY6a+pUByBAuYaYosrbcl55pzZf5aFeAoFaS5LnV3c
iZ7iB3nh010X/9BfvslWB7f+x2OU/jq+Fc+6OM2ihsehxX8UOVvoqGQ56+Z0q0LPOBQ5qt6uvZw9
ZcHUpgmMcnv/dvHNzFOa6S/wxmMd5zx4lexNvtxHqA+j1QiFvja4CGHcDGSxiHw3a2ysRAYjG7Yz
As2JYDRbIFTS3mWCy4FZJ7MWVz3bGki9U/EsKXRMev1/0Sbk3NdVyZuEY9M6S63X7+SEYseojNN4
tBYaOwnBgsfqYCMTl46uJr69xny1ND9oT3q19rXYsiNfAS61gRr8k01DR5jHHO9IWeHz59ZMvE7T
bLI261bzdFG+iKlGVYcSJlq+xN8rMHNxC/ORmyjfzVfZmCJkpnwCOh5+2sJpLfL92xZu/yx/IdQJ
pUilkChFzMBlh+4zP6ZSZFLXSOtdFyGqTMDY7tAz/tv0X5Y1sIVBMXVqS7bPcDSryoM3df+8dVg4
JTuvSlupe+1WK93a0/XQYqFg2Zq0XWjMWZbZMH+WZTxsNrylIFarTtpFh5Vf+7fglX1Y7ZroODWf
cVqthK/c0hpTQ/pKvRCfeSsfH4oXI6fBIh2k6eA+b1UX48lH8KRlUUDLNxPz66qJWrCIA0BUM06t
cXnJsZ3KhOgv7rTSq7fisgvLSzYbqTe8aNVaG6tAE4vMRi0HKXS7DK+OkLXhc0rjWwMXoq1u+mH3
h+FqLrBuwBl3o9XHo690Qytwp0BhGSSXaO4r4Y2LZl3dwGr0qGiKTp36rEPLpGeD7nnhv+m4kCFJ
4Wq2uohZt7AGSLr6OmeKsbmfElG9kW+wb2FkPNX/qhZbq0tYptXk5Fm6kavs/nW9NV5qlla9/a0n
KmeBQVMakJnEr2ZWitWcIWnEJLWOib96aN6zKzAyVApins1PQ8DIgRoI3NPs0m6QfWXRjMdVh1AJ
vJcG5s/o2NyYTdbKR8d8u1buxbfXePDmjjGFz33V7hg4IXnmgmgErgl7AN9vsb849FfWX3c8sXIQ
LJUeTOf2sUACvQ+Z4kQ/vWKtRz8jYwgVoH4IQd08cOV1MPiiAuCJZkgvPwcggB9CKqSZOdua5ee4
dhajS0Prqa/ag+KjFirjZy6TFZ7HPjCCT7fkcktMxm43WU/i6TmWurNGNy/nwHOVc+6DUmt7pxkb
4oLpOE6uw8JmCB137/0BG7mA9ZGnjuslOfPNhdyoHVcP22/SsDv6ZGlYKw0v8+H5MKz3Xb/ZHeKi
z5fbw9Xvunf155e+O+T4dvEdRIw58M895+yEHftho9GOv/4iptC86V6Uf26V429ZBV9j9KJGq37V
aq5+1Z/O0qLVaJV+8Jj72u3b/llnWJB1Y090hR88mJf7KGDFp2ZFEDLZfz2RK15tMbOKg3bln1Ui
ICEv9adtSdXejGGF5sE56iO/Ja2HxW85l2Pg33Cf/0q/uzls4z7Gi3H9I2YFtm7t6GkxviBdsZCD
WdZlsIXXbAEtmLGhqvbVf+JJq/NW4ast47+WzsZXApyaFwTECmwX1S2pBeBTgW2ed3f+cNaqrI63
y/EupsVpXa+jyYfHVOMWHloxVfQm/BTrjS2oVekfLgTQLWN2ZxPLScL8vPLXxa5ADxT2Vk9rD2RP
a/cSudryk1wW5yQTDjbu42lxXBi7cF21uefVVVu+9WpmaM17V6lPhqi+3laHy0/6tXWuX/s0MDbv
RXANH7/YsWk39ibqiZoe41XdC8HiCtYkd6Gyg/Cwp6DvrfnfArykA4sGtkI08LSdNowmhovF6OUl
FcobdIig0OliBAPd0NhatafT8bREGQV4Bpk9rpVHLTVZVhYrjlXGGujM6YLKNKsmD7OQIde9LUbz
4mPMp+D80q5P25Us4rd8GoHv5RG/hXKI+G2UONv7s1PvukI66VWqoeSsLehepUgQMbIPJ4XAXUjm
5aTeoAROKg008+6dNfLWLd+6aa07qXa306D0EjuEWboxximxyLT3CDeeGrLkuHp5fr3pzM2teD6k
hFUixxg218E5HezTgNCqf9WyPJ/7x3N/XggaZsM0ctiqpoot5omBQTKko/Gxefgm2go8z5zLqmTB
VvdLp6j3Njh/lzK0UKsLzs0MqMdtss8ihnhQ2U+tYxSc4dsoYT+9AecwH1NMMNdn2YFs34X+bsJZ
0SlL/wB3ViykMNjtnL7FOaBZxzZgbd5IsAsfe1+n0eMK9VnFldZ/6EHcn4Afz4t/5wvnWxg77m9h
bW/dtezDW8iHnd6CHqa+aTsonJ7XLQ3+aPY7kkSPPx9GGj9I4prW+c6SClnMTOp5p2bgtEOjaq/P
422hV/c4DwPJWW2QSqq3ScyGm81Am9C8EA+ypr7ZDFblIKG56O/HIWxyoYY+9Va33gLeJQ7pCLTb
NbZ9eoTQOOOO4p7ylHK459as9YozbdVuNqSkmxEUtCUZ50qbd9TqVvmD/7D0QUSzc+ve2gfpblf9
O/1+zksex/SHObhiyvHsZ+Elth/8b3dUg9SpKTb7mztQQojS4TW3ae967R4N8uYsPsQRybqU6Hvq
ih4Ml7P4JsZG8U2HOBlOpbi3Z2+H2pdd3Kxmnz7F7N6QOp25k+p4/S7aaaGJojneKkdhZRN4vtf1
T31EfdDcy8jOKNzPeZ9Y7FNQBN/iznS7WXC+Du9cbScjudsA75h3YVIsMqMTElMpYe29NCMkPtV1
6Xe66YrYjsYo5ucIdhFKVnLvSndVCUhO1DYeOf66uoRdMks9Nl6I56pCNHWy+N10m33Wgoagq7du
Xr+rJHrr+byeXY5Zz+BE+0+aggZclV5NoEJVLEtIE4ongwJs/b21HV0+Nz/8R1zvnkzsYOYB8Qz0
eRLlE+TxKSeoaUQHMurW5N63ZsV+io6jkWLstxxU6/+22+eN3+320qF/XLXMYvTWqcwIWKeO0YlV
voe5yOqYzGsq8GTGuH3qlEFYmutf9gWW6fg8rjq2nMcmWJWQotMiurCOhd6JAOMcQuYqaz9ncx6P
IE5d5OF4GTqvTbsFhdiBitClOullnXKRD9rdTA2Wk6YzJRYeeYvpYTRqgX+iHi9MvowVy+0iDSxL
ngTOlXaLAe6kGGgBK30ZbYF9BzVlVlEQd/ZgwbqEj7d3giDccl2QIG3M5Ng0xBpxRM11zdMspFgW
Al2rRStOCPpHjO3EmKsU75yOJPXfDj81VbSKdFSU/T7+waNqqmie5HjU8iqwUa3z58xg90v5S+3k
cXVmWd7ShDX2I1rDbHLrHKHlpNmUHyXyhsyfbkyFrERbJvRkTnGvQ7Mtrlg4AaR7XvRRGZEYKfc2
fT3aZ3yDQ/agI13SNvUa4Cw1QNSCPN5SeF7eISIwtYQp11s+VbsGuKi6nLRpl5Fmco33n+ciGML0
QXaygrAiQ1rslkyR8sjj0CE4Po4u5dEUNiSDFhzjIWjBPR4uzq1KUmUPBxLBZUsTuiVmJ8zTTIw6
O3duL8eeRI60p84vLMbwaNfN4Fjuz85iFHvlqDczXL/hQ/CzAd2twgGzGvUmp96y0q1curqUxX70
kSnOmqBkF88mTgOFf1drpJ5UH6ZIPOOSiFrSvqpn16Aa0QE3065WIcawe5VBKUvDzDsGy8/08s01
EqsoOJCC6H0WhTxJc3R5l8fNA5TatfEwvT8eAmVEU2BKEE5tcUgqWYBk/RY4WeA06T30xZBp8gBJ
hFueelSRkBetx+yBLy/agsZSC+Cl53QsVCwGJ7CRPDKax6lYCXnRPE71Vev7/B8qVm5y0ieaZUis
FAjlm4x0qBKwS7aQUjheWPSyZKnbT//EZ657c3nKzbDyKzQQeWRNGdesApZCQwMQziLYrxv/ch2E
QwQtAHbM6dDf+2gwW++Viz38lNWTaNlJOqgpDraDdQVfvnXtqWdVro6hKvHd3DlisIY/3oRDZehv
dhy/opftM3DoCgZHYCQDDfYJp/yHcIpayHwIHYOiMtHpy/t7K/7WKBdLzRXoBphAMZhQgDmy1PHQ
sh1Q/DmJVYtdqlwzISaBed/pTwGkOZX1VEJZfwtLeZq1KRxmQe2mOn8Zgm8vMvMoMrM9Ga30Y7Bb
6ZqpxvuTC7FJuyEhwsyomNSLiaZC4e/71xytrSV+/ToTaYUUxoyt5f+9/Kqkdey1Qs/fPiEzq+4J
xCTdFqBQV/aGvT90fu0fbnebh3s93zywlck0bR7Fn/i5REGB/Ub/vKQtwvoc13bje13XJNMdnqiU
m+vjSAwM3pOsFHEqGN3pQZIlWr9T4HSmFi0YuG8fC/dHF+Dd86HSYpS9Q/IVOlQdZYe6WXPut7o1
52bktWRdSy73oCSytGwbOuFPh3Oruh3iAkn+a5AjtWSngtUh/t7RFR7RndPiwyzHClUVRk0zFdEk
Qg90xjrFJ1MG5/Xps0OAJeRD25qCNl/VVxl32WwirXMo9OpZqkOu5Xb/Fd8ZQjpibf9z0tAed9jI
2+OhQ/7s3H5aI1H0V5PesXl6uT1dTqFPZMDiTM7FpAWYv0Wbn+lIf0hARxFQWzqekWlRbnW4epzJ
7Yz/TX04Crmy9wdBeHO1eRF9cAlY47tHAH1dxC7bvn5OROqt2vXJ2Avi7dEnPzvEFgZFCoddy/Jq
65LnxwEvuJW3ySu0tlJLZxqZQUwzmdKN/E5xoKchpjlkXnT+D150gfEWO3rjh5GPIdCMojApTpLr
UoZJdz/r1be9TTWINRfbfmE6INaMp4NaPICng3UTRAGISpd1C17lHfH3bcCrPIsHNwY43JdNK04H
gEs8cKV0sBMN33WN/PfnLVZDW19LH1sr3TY7IPAWAjwqoElM7E2Pfi8XWw6Bd+yZnd3TPTybg5WK
cdc6HNQbfYL2BzpooLJ9GBp5Cl243LwmmdCJtH77ufE5GmBggwxABlm41pyoDcX46sl6HN2PoxLw
R3kUnbqxsLGOlZ/umJXy052nWFVdjyj/sNs8Bl9t4Eba6qEjvSxCi4ps2F3HxfkPWmInz3Q3vvGu
LZqEwVaeP8AOcxWTh5gPRJIRHE91pWSwuxgrhSNkEy2f56VI/zDv0+/VYBH+bnypw6Zk9Hx35sxN
ich16C8XYW8FMTyQ9C1IhgPB0MaKYAiSf2s3PmHLSKuQy1wK13/IZdhTlusgYnMyqwsJQYxA5y/o
Omz25c7lg4PIcELyq8eCtV92ZvvOlJ0KOoLCd54cHL6YbBZ93ZbiYrS4Dafb4arSKojHdDhsPfx5
QHlG/b8H1OYAyR4WXmNBocmw6/SXHI+JPAlhEoeas11TW4cacp0sTHAVW2kLN+zgdcy4YWuTHAPs
ZLoEJvgffSGWIn0hZFyR9Kl5dGSd9vbTXs0I/+Ky7u0vsMm99aV32fSwiC7P1/GlmGUpFwKt3VGz
RuAh7/ZVS4fRaJKkB6iXMCSq8jtNe6ttIJMtTBh+Te5u2PYeqf1XsfrIwo+8JrM+rEVrPR1cwv86
I2O5k5ktJejRnX6hsiys2qHCidpWLWqflabek4n04R1hpeKUw9MIZNY+NwLL0l4Z/xDKcvG06a7j
JC4nkdencO+uYkGb0AlNmsWfUwVpoVWjFkLp3YbFqEDVEp/aC5C5ogI2LJA5R9bNtHnb9I+/SFv8
DtQtEoWhCHb15vEXMxcAHeKjz20y6KND/wLY6xIO+uvWdryhs43odcMBW86wA3ahTZxGTkul5hDr
+GoVNHqzFZOlEMPEgW9zwQM7d/BtCJdKL05PEkGX+vdTMqpm9aPcP469uKZwvGWli7TN3v+xdWdL
bWTbuoCfSBHqm1t1qRYMGIO5URgwklJ9L+XTn29m2j61d+yIGaxaVcaIbOYc4x9/E7/NQ3pwNW3q
tfZ+7LpVIMet3K0rd3HlLte/PSXLyB52NhZzf7g+z/rHaz+eD+xhy2RQr7F1GhYWwzyb8hDbcCl2
jpcOf4hCFafo/wdlu0PXeofbk5TsYGKVEoV5XAI++GpmRpzoP6h5C9bpqQsnah7u4IlXw1iGqABR
C2/w9BL/xhsELBxe/O9/yYO7d6lm0rDT+SAlzISNL7vcAIiTqbd219GG88B+qOVG1EuaZmkoeqdV
CLrNVZkjd4qpdULdL6wvuBcViB+iQcQPweaeceyWtZcPxuiMVYrC3feoqMR+wQgAHYZ5wqKisI7i
aYQbBzOUN83ByAzDjbqwqsJazpZJpXCJ2VnQZ/CgujTaJ5K3d6KZ2yM+DDcCC5EMUaU8Xr4W3zTc
umory1KuBwsmPfX5Y/NFfnxYhbVPo/aYAV0hwzfPHxCmI3JxmuswEL8I9sDKDRDTYtHaYsipP1Ku
fs1XqZzFLil9ZdorTR1VEcV8Lc2aLWEA7yLu7FnWrIzoPcER7OBiCNTqVSY9HWNNqPopeCNJB8Rz
3J6+o8Mh8wANNOIzWRXK3miufl9FJ+yeWlS9sUDuwQSmP+AkaEY4Rix38kTWzKd5bdKF+DphotyV
1MsmxpLUa4npXVNApyYxx2lkQ90L7e3WoYbS4tPlP44X8plu3Vua4vvmf8qyU9qb7beZmWBUo4Aa
YfFfxEEam7t/+/ZeMKCfx1WXISe1f5oJ7KJNSYeNkG7hryu9xq0Y350H7prWnzf8d+wbzXHG9eGk
xEiHi87+NbXwwMvE+q+kSgIqfg7xzHCuH5V7v2EWAlLLdWenKD6FpNCTjJcbE8FWQdBhyvG5aeTq
KoN21SQruasld6fJXZy/W+bvLj/yX/uZ2PKwOEpc07VzMtXbB7aa9fZe3g2r4nYWgF3/2l3VhD7o
8FYaNE6DnXwqiezH/r7hFhJQzvXuLdyxw8bWb8tsbogREae/GiFDkiFEhffxn0TQDeoC3pdwPiwJ
htCFNj+Imm62BnUF0aBLd5bpks9sTX0icl28nHVYx1n4yLzufeqEO06f0fix0skWWpt1YhaKzSyi
aR1WGQ1IzBJPVmzQQXXXmvZu1abMHVFDhLCdqoe8Ev54QbrVMazCsVNFK5pzQWkqfH/NRKtcwzoQ
OqL1cBnVyTVaDaqnx4amiZMe9Kwds+eNhxVsHk3hny0322/5iUEMKz9BmtA1BhEWziGeqPeh8i1A
mSlNdLeRq9Zepg4RmWXc4gWWMn/HBeZKAjSbvkx+LV89NqxYh4wnuJPZuq9xMC3gWFBstJHdmJlk
fia+DZH4H4t41ghOcLmhL1YdIcHB8jkhNVxLbyAJby5IZDU96Yu2JPYlwiTYoqEkV3+Db+G2xXoY
lrDp3Ttdwq3jIHH6KkE02jlc0VpYblzlY/XLI1jbjRm3zUDhM/aw49NsXCmNSrM2mh6qTmpdsjxH
GWi1Rub18MWzYGKyY875eCyzZ0+JvWpj9VgzLoEPJO2Gu3BVFNEp+QXLLZLd2rl1YN9HnlZshaR1
uPfboXV6mywc7mHt82FVOYxCMfwMYqlElFcXgZjd/Xk0rXazqAQ+9dfAQfZE4CBfV623+WqwWA1K
jf6s0XNLT8NLD1oNqoZQO0wsTHQgdSUlowOpMzI6OmlybBd+lsuchZoZeno5udzBoK6a7yBRODys
GSYfQw6qw1JYs3LH3KHpSguV01zqOBnBkyty1T+1Mj8VoqIGAStU9P7SKj7cbmJihsviSJqus2U2
XhaGsSFaZUC/abYuiszRj8pIOyJs0QMDSblhzIs1aRbHs9u39esZw9BV08q60+yeOWHe/OfOuYb/
278UBqf1kMPLlPkCRf+Ir++mN1kj5ggxaB56DWVNcxZL5x3Epgy5fnnVr53A3j1w8PT9XGpetqzN
2nBvCu51/1ZrmiyEbwkyrqVZWoGQhjS261AlkSqjpXBlOEm4/IPD4pjuPygi0EfpJ/V5tBTNfL5z
5ZFwDfTFIy+/fXMKEjHU57B2jA7oafVw8lbj3nXfS4ilHuTjmr8o8bkMrLUuDGs8wTYeq25yK6DM
NwWOfzjeaLzxcC5Bk2bVXUtGIAbn864yypvNqddSSZ28guggAC+ugPZRPtvdHLYFTVQqjjr4Sg8x
7VVizdXoshzvNyOqpsrki2/UMY0xkQLroCxTyZptbXCrmnVORaxJbAp2BNhqZhgDWy19z99B42lz
p+AypFg9j3SoXnZ0Ynu7WgRvGSNXDWK24GiEVCfymHt5HMtj5IpY8nVt0hy/H40l1A/2ial43BnX
hharuMxehmYAGTRbE1AaRXn3FPfK874Q49m+XxJ3vRi4tNPid/I4sgGlxDUNnJ6dm45Lh9SyCMMM
uwQpWn0sM9upfUT/TG3dHKe+r+6JKwzclvg6hJRvfqAg1whcXv18I5LZ348gYjrNmbY5zRNzMIoo
U+kga9gFzxvr+uGsqY5jCZn2vRBC3Vvir9cAgejpIWB6ewzAfCwTlmZhM8z0C0Jn6Bdm3InmrTW8
bNE/HlhltG671lWNnyoQNvPW5YezUm12IXUqR/VtVJlHe9PRXuFTRUbWcbi1F6YMTJSCO4zbsf3Y
slT6QJJm2ochba18TUnS4Wq2p1+qxzrvXnaPiPtlY9FbT+b6CakpRGq76oFhDOAmKlKBcMtb6r/C
/MgtOnL9oUBUOIT3dmB2gQ3Nqsr4yOxo1mc/QHVb7WXJ2yqm64eSIsGDcQpPQ0C40Bn3iyvQ5dJ+
JfLIVsUIhoQND0LPjoC7h/D26pridM2p2GSD1XsbYIBi/hCkHqVDb7Xs7UjbOW5wtLgN40/buhjY
HyFuDm48XszHEmhsrUYU21lkSlFJkG3CIt0gABCG+7hddQWS7EW9oIKHJMTWrtBfHvmU9m8EJMvR
GfksGZ75WqPoPeYYFOHtScwI4TNJjd5kXJuwgLpb6ogr3Z0nXOJPa4U2fxwk7j8h9HGwOnQbT+tb
98SZSCmJSWamG9y+lJ7lN9pzK7uwlDJ24zOe/oeduPyw9TDGIxncs11QSbqEJjez5M7Fwp33sHNC
u9ET1yOCwu620F59tdlhMP7hR8EE+RqY255PzzD3VTOufelTSPWc0cm07RMdvv5VSKevq/kC1Knb
5ihmZY5iQZm6vncgePUOi4HX9yJqMx260M0707evHrpU+8p+0SIZXX2l6UP1t82X30Zl6RmwFqkz
1EoxNu1k5lASiFa2whFu+65PMuJRtNQE9Xk/k5uexX3oLARBXo0hhRN0SxJ60xjtcrlbyOmh/sRo
uzzTHypaP/FfOeuHhpMquTavH+GiKiRr4WOUpiGA3ce4tW4DFcfkrVR+nM3ax/ZQEOL87TKwlQEF
RL+OXMCNCI5cd8rZk7j5S4PDPNLWoq9hdaq18TtYoVifdHQGKnUNjkr99OWXPbB2SJueQtrxOAts
Vqev+sNqhZI1nmzu5Iw37s3gyhJI8v0Z+DzfHxdeG3VTePScp9tXVqhuAX1/V1alBre2tLZO/EMx
1NZX4OIcAN6bJs3JOqiY1DrW7s6B6u568Zab+3kSVLar7bft5J6RpVfssv1WVR9/iycQjP6aSmoh
Aj3oqfIiMpJud767qxbGRfuWxGeGcd4uUsayvL/Wdn5XFlkF2wu+VYo75lXGw7f2zMRcdvIrccGE
uYkafRecOi/xoL4axpdh22Ab2Hruz9f9xiTM+VQShsbVzOch1WaXSD/PveQM4Omtp5CeyCLLtkyJ
laK0cEME1FmhWyLQRtDKd7LzOtjqVfvFt+ycsiNa9AyTzgTnrzIoVwaLzaB06uuyD8WeY81e53km
cMvXwvr3Ulbf9m13PtMn0MqYvx7rQQNRAODdXR7wVevPs5H5rUnKwNE2+U3qYCLNu4wogpjnOjiV
+uXHvbouLZRQY1kIq5XY4aHGqpVKTLWQYD72CjrlkrWgrG4eBlwb+RtvOslncZx8qlNsHrwTp19e
80jdPX3JH74xbJvOQo2tTFl/+Mn+BL2HF4bBoheGwSLn0/JD/c2pRVpRZ5fqCR7MC4whh4fD6HLg
WjKmPBdJ8suLMM+POdcemRxt7sqNO9qZ6eROo7f6FbMs8kJzWEqnxDeOBbRYYQNf5wbON7lqtVLr
QtMif1Ha0cDjJAA6/WMzoUyOuY4vp0X/7PHidJTvxcewjhjP4swGq6SlIz6JTM8RAoxXhfGuMD6y
PJiNk/04Lo9uZofLUb1G3cAsalAvDeJJf44visnZrB17mxWwL1pto50kzIOIyqhiFK1aezB34VBL
8SLVF77JpXbXKV86xXTV651qusqgnS1OdZf90F4EFL/6yl3+dL+t3B9O93HlfnG6lwh4TNpnfCuj
/V00uUozCDEfiFqnOMLU2ohw7q3Ah5ve/G9QHpHwtdeHeg0k8m5ajXq3Vu+WY0P+JquS34hmCJbY
lVK4VlLmSId/AiJ5L+2j26w3q0anmcO619j0+qK+1jBHYURUbGK30hXvo6l0vgGiZ52TOgrUtIcG
N1cj3h0x5s5Ma8NazrteJ2y1410NhxOh4nn/js+GioZPzBBIoZe9NPOvgyGS3Xerz+Ygdh83Avi0
/lbichmUS7yuvdxDjP8APcz+og8qPJRtFV7hCfhQeFLoFZ64zlWwSL6fvH7Pnvsbalq0xP0APx2/
zd9p5W+39maIZ3Op8Zdrr16IGVcvcKjad3mBte+z4tNaZoudgjEesQZWZuehce7XmDbZMtS82tUc
HX0gFODg1/jfcDwsDFFmSnNfW5RD5LGlC0lHq+gcU6kF0Z5i+zSc3DXaSRAAB37KjW2S9ivukHpp
ni0kIBpLH84KpbIYmHesmCIHjlYxlSdVPgmwdl7wE9AKjBntMIbFLrxpTtY5hkctG+K03K9fR8vN
aFGQNfu+ec+UgV77wk/kKB85UwsglPjFy1xtrqN1KOKHaDLIJwfU1CObNmVz6AV37ztE3LalH6RM
ZkJgUSZTGF4BjpVgNV+DLVEr9HFS0Jd+kh0ypLYq34Mq7aC/aVXvcvQ82PwQdOy9YE+YUVp8iLw+
zrGvbwra4inHsBRShipnWUHQ5CwrKAOPF7DThYjDJpYYCNkSgBjYWLtUbg10XgRmUPV/BiACLsj4
2VZWxosl891xTVmwNqtpP+RI6RF5W5Vcs1fehM7osu7jjhxkerDoKvWKuCPrXvYLUNupk6u1oEWg
yN+HbmbxYp9leZc3hwnIMxsG4PO8EGwYbMLMgTSsnk2kpuST5uAh601QyV0vV0RrS4Z5gtnyAogF
7vZt4zUjQy9qCtvmLlEIkuydiKDdtFI/Xwrt53TdL/Vt+g427JVjgZjq0fNRfFy8+5g+I4y3QKn5
zhUW+GIW+n7+SRUBIM4HwtfQo+uwymvRMI09AfMQBEmRyLDWHSH0W3Emi8dzpLBGG0QTPH21Bp/M
JGrfs5gBtz/Yo2vgPf0GZt+qyMafw9X7fxljTEEBd9KhOvXHY75zqEUsUOsGAw9rUrFSm/lD7HSi
XOpNJtEBlkou2Cw9C05e10LEuuxkK8tONovYOab+Bt6YrOxmzekrcznBL8c37g9ribl2NkkLWIZH
zrfNOu56sYt9SL2PWicDvIBOtzA/jbDrypU/7Lp/5qpGjh6Jr6Uo8JYvuwrzoEDWggtbxg6CsiBk
3m6cOnAKTh2T5OYpmHi2iu9722slWlNjV6K8eIoZI4peg6vE1CQh0j9bqxRovqGBXbkRNGvf2C8T
wGR3xYaihFjhn3gEXtxfBCV0L0JSHCgQyHevjf0sgOfQiJsyqNCHNwDxN8hAxxB+AI/NKv/M1bz6
VqHqeVW9/itgFc415ovTdoahS0FQebDp54dsAfaLfJMhy5/6cbbKfF6uqc9L6QnyQrFawYA9+OwR
rTdX+PIb5lu5yhF+ehOm3dUBMhAOZFY1fOEJMuzzKMLRlFNr/FtaBRGGg4uHrJ9hHll5DxZR5OsQ
MtvhmcYGxF3ujitPSIX6PmpcSHnywZD1GNWOEc1tYkb/tN0HKxldyEIzinPFjBhn/a/juoI5g8qZ
rUtagJaDykHb6GsTsEKK+vnnbBVrbUs5rGpVC/taT9cERPixupvSjQmNWEWrW7P+NvRTi+Xuv+FN
EG6ny9yG5YNHpIg/vaJUoYxqV4/iHsIOtKyNDulgppYPg5niI7v7gux0UpDvmKBWOASs1DebdbbO
KGuOYF4qSTdZGZlaJKTWCHCSAJKk9vSa8n8Xys3Uirmf+1uY0siaMKWBtoMOFVGllkZnXKVZzeki
1Zp7PT7mXn7gXk1uoW0qKkDfMsvkFJXQ5GjbLnT2qRe0eYWGH1i1YS4kubAe8KqQiNHFBAX7ccuf
+o4BebBZUjCX1UBehWOdmvN9lzI3y9AoUMumla+/L949JB8QWmOKCmy2I743brSKkQ4sKp6ez9sH
eIOxibXX/Oy5uWgZv7ReyUcFqvZhgLWwvsKoaNXZQARauw46pgbun6uw51/3VnvyfT98irgu8K3H
7EhuwEIIQgoprTSz1eEUnaU4OhI6fDizm7OGScNgUhtUOEXac55XxggsyI79otb+BKexexl5IwKa
0Jj8LjtWfO1svUUNwUqBGX26dA+XwIwuLaICbyFRMC0B8KtKP5kNMkJEfRs4EQgR+1sgRPBvZwfM
vgoVgk7wOh0gB4VcGF51nivQHlgOiSzfNMGqpBMskJwYHIg1xpmqJfen12FFxXyNlcwxRAE3TuNZ
bZQb9YDAbAUsUDBHEsu5X0iX+sG577D4XL0U1i0m0eW704v9LyMU2/8yHNFQFo5YiEPoSBIHZJ+E
3dJI1T6Tw33l02O9F6phQjA0OvACJJWg9Fu802D/KXT88+kH6V8pB4jscz0JFU85un6L2cqGCugC
mXGmnHh8s0omSloFF3NBQevUoUlhUBOAyEq7PjLVPazGu9U4vozXu2Z90hS7XhASxkeoFh3nvVOl
t+XyvA2j3dk8+DVPj1gpvuColI/DxD2ejhiKTXLD+RPz/7OMhJBXzeN8UN4OitvAVLkNAyV8rAR7
gJkuiOwa3TVP0HTV611CTuufZaGL9WBYa0oa8NaYEquFEn4r9RtcynhCTe36zldFqvM1+bk7fpU+
z2umHoHU7hRfwzFCjREsnSbB2IkSsvSpvOUHcLlp2pYryuNfao78W+7Qzt8F/f14mn/YNYZmq7bt
a4H/UG8r38MoJutJbdQ2aZ5dVvUtV3qc/pidDCmNOLxgz1B1kDpfMQtAEU4S29AeMPlcf/Yti6+i
I4TmPpZgVWjmdj0bO+wdrKlFrL9tX3+kFgD7D1OC0wANmSnK+cleYGNgF+F80gVDqIBJGT6jjbRZ
pEeHDwY4reqa0xfYZmQe5wXWbMJIAYCldNXumVCHgwr/eRXZyerPfER8s0PQN1veft9cf8vt+ozd
TRtEqWx10U3vu5COCKa5f720DnHP71CYj842wXhQfDi+ZhANewS7jB3RBzGCRk+D5KQzaFiNBY6B
wVngmnEx8pvn+Q7ICeJJgLvpMoWIIgiSxCEX7fhRedq/Fqbp5dQ4vy1QJczaTdn3rDwhIAaCvW2t
B4r2t9twbeWWgXuOU6kB6Ye/EHRkaDJJxvpqPjf5zd1ScGHj7ry5Tzb3F2kUyX1uc18GG3Ynb9ll
M8P0aUhrxrGZl23/Iz3A8dYt22bc14RNg1uDlZ3sBjqzUa0WxYy7Qbvzvjt1/QgVQzq6zuoGYJS3
MeUDmOty0b9yQZyOb5ivWATk8MGVg+MH/Xe6zSZ9w+flyCHkDGJPV03XzkgYmolbzHySKmvfOyx6
VSNz4rVK1+E1N+Ng7GFGPaf3Vg0su2bUkNCN2ffSCLdbA5uHOZAzRiYNdOWyiswMlBZlOy10zu4Z
TvFVjhbxozoGw+gBntSxuqvCJWob4h+9Rb+rz0oV6FJAXhohg8rT5bl3xGyPUa4WXVL3jDmpptHW
djJgRpNchpMK87WRk+My5ak7YHHNVRq1lXU413r0Lv/AN8tv0faF5wlTEmv2Lfmpc1DF2wbi1kM8
npy6Z7YtaEFUs2Q56ZxV32LO+m+qYrCyTT1aTFXmLwe0ZSSFaGliD9ncdKgmbo/60fk67KOV75oB
0A62gkXBgGFhndgNvIFBpWpBS1nreO4zaLf2VOVAK7G5CfP19WKKMff7B+93hksXWR/QYdIv7+bO
1tHO9TaihFDZdnIQW/lIRSdswiwro5Agj+Cw8GNIbLrNy8AO4a/0phnTlQ4hiMGbj6La3RtsxaP6
Aee5O/0F/VTMea9yT0f7EhvdItPmzuRty+VvOo6xUF9ta8lT/lE7fDz1F8UgTpEBsWQSZLoYgGtQ
lZKEh6Lt5oyHz7YQ8a5ph8tQX0+IpahcsCFhFmXWwcYcsZcRRYrtglx3X4ZNRk67uO9rnSufEvc4
GE5561+HapuuSdHcbJ6eK134GFxn4FtzyolysKKpfBzX3U3nQdHOl0Uo0nnXWxlypGEVXjFOV0ao
sT+YzUw3UpOasEGfbQ6PD4Hov9VJEMJQLV2fqlRl+2CrcxXclITl4fISMT4qIN/m+8e6q9Db/Liy
tZKlwcTq0JuytTr0oLNmRSC2quSx7O2pMk1YYmOg2XZPPjtWQudsQNZoykyx+606kHXLG+1hFllW
HrvxlmfB0WAp+LhwWY6EiWfBQKjWsw5xv7Js6SqM0yr1yDjm4k1nCMTvScph75T0Lknv1NHKpiQj
sz37nwvtG0+4xEmfiZNfB6ZNT7IRolnvQwqrzL1tBuks0E/xt/jzdo+y2/NgCGfyEyb7SJrX4Wwx
KleH6wWXNM8/fL13PIQrcBz5ssR4ZC4W+olCPXI97T+u7TSNhRHRtkpXjGe34qsc9iK5TVg5Wonl
mZtR/J2N2AFiXGrlB+xllMQ0Njcn7d/S0jlj1GHrXXEuzwcMtLy5A4Oe24cX2FAGD2FXZO/8MX3n
G592JvL3QjjzrbYwmrsQtArYhSxw67saAgXjLqgUk9FlCmS382XyPiBuNKl1NZKNUe37v1691PwE
G/H+/MlN6ByYWJmRZKk/3MGSV/18MfCajqk30ZIA5TJInrK+4yZzGIPM5TQRDJyfdTPBY9Zf5Hgf
RyyP6vnI6eUOFoRSMVhJj6ypa4Uc08eTqb85ES3DlfBqeWc/svPbH1Dv+xMeLqSM8HDNOtgYNksN
GiaNZUzB/Kf2keNMKksKvoufKjcKn2dQXwxk6g3x3SAasShtgFKGaoA0zrjXvIvSF81c2Bgz++Q6
F7uTTs7RgKjgrPMkK3KOaZ3jsNhgj/aS+/zD5mVNZQgQbOOypX6clHQ0Z6Rm7kN2x2zRNmq7tGWL
tlEnPx+qpT7IsF2lOqqNCjX8hhHOQe3b4TDcVAegOreOPIlIKZ72ZlPvJK+DH2BKfX8lF2n99YZU
aathJbT7MBzgffUuy/mgb4xRZlhF3QLCqQTEmrG/T1A9gVMh36+aNBMZcKvmeT2SBhKyg4x64Tp+
qIG9r37u9soGgkBv9R4c4JIFaXoTmmWIT6+HewHN8p0+mj/locpcOXZgsFl3NQuu12zDAt2BB3oj
ALyy9tIYvAu/n5SXYdKmgjx+NEqP+1dz+P2rgu/YLdnudr3FFzmj1MCnEP6XYRZuRr3WGmaAxb/h
mvIrm/aar+VN2ThnTNuCeRBJZvzbPAFlJUbr+OqEz6bNJnC7S9tGqV2c5MNwxZZk67SOzH5+TX81
FGgeRE+kKlDRkcrWsNHypB1ojg+vm6+diAGk/PRguNajsY2t+jD/sUr+0CF3aZlWaDSVPNZNAy5h
Aqc+TUVa5MKuX3bKsOgwdZu1tuyQFz27D3Keh7jOkYEXg+1YXhmKO0l6I6rQ+RZTalHSVJmfmyhF
06OhcyAUbVKnwJwMi3xnBiefd65Y2aW21Ti0t67d71nr9rbkJ5pvTxXspMfcakbJbZhMh7qnggiZ
9uS5JJ43FHbnqnQzc71+KG6j4x8agnPPKqRDdu9o8uGq5yQrplACNIF3xozduVMXIpEBOxCJ+dcK
2K12T6N1YOPwjdr3yqeH1BMK1vaEeog9oZ6Zy0ObZwucuPLdlwckJNIB5oqnsDiur3VJqeM66uhV
kKkjU7N3aRno9WfnvgYIBzPJRUob9Bwnavirzz+dq8ogcdEdHfENxcX4MGUKY7k0Pj3i3uEsK8cL
ZNFXeo1mjE7+vkOsY7Ia6QSEFDjSvH5zUhuD2Qe9m7Bu7ux0sno24HexV5fJgME2PtH6gJF7W5kD
aXLXhcdxtaewMi6LR9oiNc/lydaptMZqXXyxi/FuXqL6c+Xb8RzQZpuAvTuGN/IEmUcIu2aPXjOm
0IZwBUQhIBZyfdDkepU1z4t3Awia3XnaIv/hLMEMS0QYUW3SLTV/uNh+ofVH/dmvQ1mblnz2bhMY
A/2YI2Qrq+FsgBKYtqHMu05xmMLSfmxuob/RkyjCkg8OzbvpeLujbxivuY2t2mvsGBYjPM8UTydS
767u9UTDEh39l8XoxG4RUQkRmskQPWerZE6hrc4Nvy7Vgc2QB+WSTQ2FVjrSPJT6uVM/I9mqXSFj
IuPY8CdUeFyy64FjdLNmXdMDLbCdzrjTXUemToPU3Ae1rsg5JqRIBdVnnobV5+wxzYhi+lXTzYwv
BPwySdILFZ5ipoaAr3gwjHPhxpxr0U5N8uZK1dLAVdfLW5Nf37lKO2EukxAph9zaQlDJutdD0s+p
OxfSTgmNb61YQK2U4SHyjh1IjSEzMj/wNJ1d7NR6MBsgZ554GD8KYn/tfkJ/PVQJN57sYHaekl2r
LXRT/1EeqxN9FyTNMbhobyNjEZx6M5HZJYxFzEQQwOjUJwY0qVo6m4wgezakbhjCYPx5DTajnEyu
eRdnG3U84Tb7V3v8b1ATXt307YUvoGT6vzBo50H9T/SomZn1X80x9pYzdtdxwScsk4mNJJGZYrbF
33Cdc8tDCZEnBgkKax/8T8hwPrWaNOxjzlT6njy5ORvRTjazWmu2J7T+MH52I9wQ1yAzHi/cD2Wd
ejurz/9FRj3NlqrU02w67SSBL+h/N1/e48a4+jex1wcPR7//WH9bgRIrT/4TSiJWfcEovVUOQq5B
Onf/EXD2xPj8M0Cz6VPmcmSPGHR228aGScXk+AFmId697Ld3xy4Pyo7C0/aGCDb4Ufme6dzxV0sY
2iHfeIpMtuh6ISWsZsUUKGDWB94ZuofP7aMAEkKjTPLVNDrijgUUskeEc/gU9gi9nk9Ymwm6NSM1
Hs3o2Rk3GxJSfdMFyUzWxF/SorHUX8oWW/eVNsTQx1xztxmY5O3WMjAYDERqh/kLo9csVM8LVLwz
zjo02tlEa3Nr817EB5fPGPx9J7+1ykvUlwchzfUbFAERKfOIzyQF6mEUl/L1fvpDDeCAF/iLGOYX
xApzYAMmHNjAX++HYvB1XSNGCFT/zNbXuStiGRfytOp4crJf0G8HjMpwHjgRPAXOc3z9MT3cTV/W
Bo7Hrlu43PUnvx1J8CcmpRwFtLPaQAx8Mmvscx0hGXOH8rge4i+xXW0u2K4mc+GASjAcm9inGfU0
+XRrbR08NVn0m3c4BA1CTLJ3qJq3XslxugyMHrXILB5hWpWlYjfNMbz6uWMKb4CLvjRTeglLsWtp
aDNkQJWQ64Hheu6Vv862ArJiISBB2bZiK/jT8Jic10IJMoRfpDWrstXF0oDZsF2jG/I1CMDaNNr4
HRYnA2+QVr8uog3TIotGBIt5P3xVaYVX5NI2ZMmLqfrpkut9d19aF78BjMbHx9zXXkJ4dHGYRBOb
I0XyvIn5Puadvb72L7vBYSfnZlA/tOLBIYeQECypL6vxQdb5ZbxiR1Ad55hQ/L6wY5eBUOxy37dk
bnK9S9SdNDrTpuM7CFtSVYvdiaKkUmpuXlLyrWobNF1+TLMMAdOX4eakM7q7MIU5j9lbcNvnbFF9
vDKb4GGxi1Tp/sXlOjK6P9qu8YhfDi9IwOvpgIcItlBu0rMM3bwCuVF4IbjlIAKvu+3cJZB6HLmF
Uz85hQO+XIo87+tdf/uxIWcK7/+0abCzQg7q3PKB1bt+9QRWvntpMJdqo12Y5HmvEmPkA5uGfdx0
ZxQOwvOYqdJYjavP13vI9mbIX7vw6W/1f/ysdS6Ss9diZgE552dBjeIB5WwiSV1VBEVPfpYfk59/
8keH8ViGY6M/wV1eA95aDJ8bvLdvshC6hGsQ8W191DiP2UEzAXdKZJNzFiZ8wK3MvMTkvPatZA5p
CvzIflBpxnwwq8umNJohFNXKWtZLuFWcwyXEXsJld4UPk0COKGJGmBDnQV16kZyJO2lVVKBDYu9R
7rI4+Z+RknM5kYsXBRZWtfcP3I1tzsgWVcmlssPZ69Pk2O2HJOlSGFw5uIG9gB7bSraztCtPztF/
eHI52vM5lxKuAnNwmk5ZWZAhbNCMRdkuIndkl1XWO61XAJ6kD/lAXdx8ucTuf8oH7yOJ8EBxT9QG
11pU0khXe2AzNcEPD4YDwn4z+WUaizrrgI8L4SxEZs5os7AzE7r/Dum24uqeUJhDemCL/cb0V6Gf
jXcR3RgYimh0aAYe7lty3/6xOHUlbJaqJiyt/Jv6NKvmsnoST9OC4Zp7Kd9QCRVulsLNWv1w0uFk
6YQCpiS8MYUmJH5rogSfCtyIgUWnCJKM0bes91P4svqg3Vn02vuiAf+9s5e40jHm4Fq/Osb/6rRU
MsePW/lVL53Rg7Nf1UlqUIcsbVZ3ka1Bw8oqV0QDwxMveGTPxBa2eR5fQYFBB0Bce+9eVlGGeVGY
SCzba3vo2/Fn3JIxsRhDRxFSMk4KOw+clNWLZN2/vfc19SzPskoz6rmZk9ICTqq0cMYPseQWMsHR
VPKP3rHbY3BmDtXgyW/6YurqUE9Z6oXi3XZJS6dAESzrY3JwtbUn22j+5ZaaWsMT/cJnr5nDrCbo
Jxf4buEY41yKu5kl1YPGM5ImvJDPwVv2yOi4plJFv/D0Ro5MPZiOTCStf+ki7Bwr0NBVtuvjlTt/
18Pxj+znZvNez+11+yAn+Vv6eTL7av8JxRcYcFv3nOiFXN/s7IZkX2vaeeYvfjMpyk7tUGUdw2LY
nPnu676zBtyMwzLzPTNM7g+T+2349bi5/z1DnR6FnUIEGcwIGFHbTQT6aunWr5UUWP5TZaedv/MJ
vfV677EDvXrl8PeVwgDNrKxV2WYIZjHp5c0falRr5gXANzRkJwzYHxk5XwjtRdyIlg3Mg2jbELik
KG4vv0MwSwjRiGnze6NNiQocv2hC9Xb/oVghsdhrjul03SORTdc9FQgupNStc2MhBgH6uXqs3lX6
MdsgMdgiwHiPhhT67gzLcoWxEM3bt0DwIGDNCEgXjSvvsi1yMwZkh7zGso2qsU1WMxsofKrLpzPt
fA6aVZ8sG5IG8lcjcGsW77XPYsr2yqpLU39r+jITlA2u0Qrb+gtGU43vhrGbFxuSXgozJSOnGAaf
3q885+LhvBL1SBrBfsqI8n25fF853heOIdyh8hNz14lgzFCXYtpFUzDJtYxxLSQ1Y1yf0PIJF/J/
H7MU4cP7Mv4x+52kE2K/hX9f7pfO/cK5jyy1FR2d6/FV7DoqnBIy2ct35eOd4+DKrqJ0lwKcDlzf
WVn/CoqbXbTbcf4L5kyN77U4wszdIRBGDT1wifC8+8DP5/S+S9rxb8iZFJ26kXU5ECjc3UPtAQnH
eTa/jY6bUYHf+bC6DEZABuGN/q5AEDuaiGdkgPV7cxjG8ZC458LaWxiIi3wO0bmXclTLBflDaR41
mGlgdhxwMVu6znPJByfMDky5jG2j9wG/2Y5V+sVal+rzSDQhwYnqjFIn3ceIFIo8tnf9hJ4k6TcO
AyOtUlOhgKRsJHngvt295Rk3tcKe8eENW1zCyuou8Fb5Qe+ZYZBeGWi6EwzKMvfudKYgEQ0I8m8p
LAjm7lTpGEfREwGbzVExanazlruSMfvY0/CY8qiut6N4O7rdRrnN6HBL0x9yQ45J+/ijDsxAJK1E
52nvOO0l1wgZ0J0h5NGPhxdAnUGpo8sm+3IWq3GSxmPmO3VOk55rEj4b32zpBeQuQqXU70sRDnf1
tqg+lTlbMA7GiZbgMt8F4y9nKeTEQbpPD1Id026DmVxvxrPBjNq93G9MBydJ4CtOQH32D5iYFc/a
+yEPvQlPeQEP4jpQe9yWrxiLHjXPxb54CWjqqtRzi21/bjEeqFtc3UZg0GSFBiq4ovinfgsD8d7N
y5saq3mdJgREt8D4KvMevkb5nT2nU/uZvR0B7pXkAu7F7AG4143r4DC9yjcAk39x6a02PVfzOu39
r6u52XEXCxczNBZAgT52BXYmYqUS1spyG4z9rXPKrQTsqO7ojKH32jwcdG2e30B7dsB6cDWF+ejF
/MpMUIURppTDjCeffJuff4TvqwVVGu6676upJ6fvoGEKXkC/IpR7mDLMByYGh5Wt4ofltKbfC5tO
egBCTRBqM+CfhCn/+/awfZVrj1nIScE0Qombx2INvSs9Ju3aYX0nmO1VdbH8qoZ4lvrbefpoxkfm
gCWV090iCCAbGQeuoplQHn38Hq859DiUWB52mHk6OfoX5OIIJRXUieIkYtIf09gy2RMrKS1b86Qb
ccNgJr3dGDGE0LJKFxUm5ZlrxoqDftXZ1DZrLAoLuJoFLeQ0NVMMmgovPeUVBP89C3EhnIWBsBYa
Dw3DtMuozYZk71vy1+gqhLm1ZYWwxzoDKMNd2AZrux3fK952Ng1YZyBkvF/nEWxOA4kQ6pbpIb1D
Z8/x8SdUTgGX1XDKOAAJ2LKErL/cveot1JbHai/ZYXr2rwAlkX58qB3fuQnG3nuAUVN/6+PPfDw+
5X9N38Gq/K6B79Xn7fXazMv2qj7/md3UAm0MQpshI/C9y+Jr+oXMbwXex3MVSqOhmdab9WeXwB/1
r91FRaOdCkKS7VQaQstmBYsPpaGW3sVfiTq+DPMH7mwtBn97TPknOaEb3UF4nqBwHiar+ryebJ4O
xd7t0aP4j86tiLfUIep4SyevAgybiILEJwgt/Ypr35oHClwmk0pk1cPhC1NL/XATUfZ3CFqo9So1
qkmKR7PsPtPx72Ux8M1TrmNdciFQZM8FLPd/i6+vx5AmUpnzo2stPw9cj7liXjlYh4CX46G9W7f3
xLtnR11b2XykD1M2p9VydTG4pvosMfT4tXdAE8uFh2ApiLJrb58GTLmg/yamunXKofKDxxOp46Li
OTNv4hdiNHp+Sq53zh4VKpZnftMRl8MeEZRxRkhIwcjzLt35j5qHxYC15B9zwmy076nK2gIninul
LVh9zWar0NakqiU/ePc1yV3s62FUu4n7R7YFXoP689a7G86ZctekDCxlwGeOX/EBA4CQG6bQP9QN
GTHjI3pg/IoZnub3o4yCRnha/Azr3HXyFRkuTXdFYZhN7dOcrUSKj1d3dQ61+LrPEB3LQ6ASBedo
A8Jz8BYXq82Ki4KISqGJdrmKrAxRkbsi8ufYPiIcoRymo5d/U/gVkbxIgCWvhGbiD6CLpMuE25Mw
CdQGb2XZeHu4q3FXHC62w/1tuJ0Oj9MhzX2+NNiiGK4Gs/MgX+jvjBsbPWqQyiS6lIIUpLiElEW3
ea945f/au137Bc7+CSpfkxKEDKRS7JTStYy7lCCZDEQT1FqBCEKWa/OARdDyjfe75XC1HE7nA7FQ
l2s7LhNuttkaJLyyCLCKbX4G1uHKXjKsOY+2dC1N4Bot4UQHQnvbdtm4Di/d6Ki12bd2+9aE4flc
oENrMm3Nlq3Tgwnra+xJhLuR0p2DdsWqcqDhv8K9Br7FIi+subd/2d6ceZqHP3jOhT9Y/N14meya
RfavzFH2g3wyqMjzZa0zXOxGcdHLscAoNyTtzjsTiuQkWlf5zvUu8IdtL7ehtmxWDq5B64bnWCPn
GS5RHRfDSRzyt2vVAUP2DUl8pXflH1Xp13aDbX2wlGxQGq5K7s5omwBpWlSRruCls7t09hxmLjwY
1Jc8clrFIgLN/2PqvJYb1bot/ERUESTCLRmEZDm1bN+obNkmKIBE1tOfb0HvPn/V2q7u3lYAVphz
zDHHCOs0uqbI+0Vn/BdKWIWudXPH9ua0n8vMrT9PxRMClKlCBTG62tc/2tuALoZqi1ozeWeT6E2y
b5LhmIw4UbySfwEhHK80fL3Ok5NCAOKNU7gA+bIrgv4aiCMCcU9FtERTSiV2F6kFspMo1AIs5SYh
K9LzhkfxAmSR4oWUe7CrSzQGKQC8Y7IEc4/Y6vLGUmQD4UT63x2Z1cVAvLOHICqWGIMNmUEjMtwU
nDpNRch3gi9yho73aDzG8jGmSkq1nDbSe+t01I3tZqrZDG2gK6Jco7RBqgbLNjCmQc8ww0oDKRUt
f2h0KtDz4biqgUypsAuuZSDZdKbG+VUoed3HWK2d4UgJ+UvWYTSv1DRp1igBt8soG6LrMjpfY3iu
GniLIX69EEpgBH646BVZiMqt5I6rmTrflyHUeZSVZoEWePMzdZ5wVRmEQAv6v5By0WihLJStaV1H
NZUqdbkTnS6Tburf2gWasMLqCrieNoh8w1b6r6BG6Al1CE0J+ijA2C6ikPHvUAZVYVB3VUSvkmJ8
0iObtOgxvfIrFLrv78CDFNygqVJtG/pgRVNsgUuLS2wBiMAgjJqbWv9VJ8RuGcgfpjMjIfXt6fI2
U+J5wIsP0C0XTn/7SCoNrPkIdi24TTSb0Q0Nukw/67TPt5h/0/MbgyX9bUcHtS0QRz/51CsR5swp
O0XGRKkCj5CgbLLkwQZoK4Vw9gEaR3cJiIBs+DnCDsnjWUeXLSZLMqSIAhzYCQENJFzu3YXYEPCS
KUtPi/JNNEMZYK5iME1FapQRjXzK+gt/XZzEvm6+crpTmoGXSVUT5VW0hSlcymWsP8F6lV40HDOo
xBJAiXps/ocUnFYU6sV1tYPnivEHEDosi4n4MrMQ5sZGgAwVsJM+o0pCY4A+HAbQDgNgY3wCW7xO
Akc0kXFkkjKBXACg8du8b9pseQOst3AzK+XX/ad4PReJtAOZw/D0t1TI6WsoO4qzvJw50hFRHYDz
/goTHID7+kcgOI4qYiV+clrd3gTjUIFSekSyzkj2WtSGnZEUZUKLx3J8IzWhxxRyDoQLRDWAbSV5
xU/SFIL8f91Fc3yd7rRvdgbR9JHQ1opFs2P0UfNzh4XMVn2n8uTq9PSRvizd6md/fqM/SpQAVVEC
RDwbtWrsKHtpVUurK8opCuHZav90xvhRyExTcBLjfP0ruj1DGbwO5LV1l4vN8fnYrPIGYY4VEty6
0GwR7wDI0NuPde0gJ9GHqFPN3pbmMndCi/i9eVgAwgxJ8TMnTCRH5EwU4Gl4A/MAkOG8peENNIay
NU2souIIaEIOZQHqeejAFJMODAjWzGghfmzeQdJVxC0FekXEzrg/H6tnKl9XdKlVmmpEbX4/fPF7
xNci3Nb+Zuwk7axpVnj/uCIXzdBdJUZ/ypSElpopjweJJo+nc54QjcyLzZi0lf2Y3lmKJqDz6S/q
MuoHECeDIv7jLH4EdDY+kjzwYpDsE6KfRiA/oi8ksSOJJj3pvy6ZKv84vTF92DNmEQWgOoEBsF00
AS+EBsOhgrjQJIzAywQySgZgxSME3Tpm9dLFANeDapQWoGVMyXMldLI3+NEfv+AawQOgaYSyrICP
JlKo9rLXX2bokgvmBsGLEAXC3Jv5GflUCZsjyPszJcMZDDRfh2GDGXXrUZuliEFdkh4fSF5wOaFK
XQXyIAe8l/wxPpKP/SvyESZSlaWA2RwINfUPIHzS1Uu+HcRSZYDBTvkjz+ff7rEw8HEQlE0eEVVk
NiKgbVhElNW6qecIaAPQq6dLBcbQxNlkvcToL0dkVctvegKGqU2A/Zf9m6S0f+QJ94/3cr109z8E
y7RMt4JvQbGSUiECLHxRroVqZHdQHv7x1iozWD4AtlAnYHCys7qEujbfh7vOHUS7CKLspE3CM5Sx
fsUGR/R+LzDQYFM9w13c/2ST7hc0GMQ90OicWIAZlLiJCNi9KQ+01fDkJx0DUhvKSr/wPWGLM4xn
cHsq/x1oFkD46AusfXhYUekAMSfdb328wmFd0SBLNzoPU7qvrGTWSSL3a96buuM7MDEAakW39tHu
hDrgBycLWQfIUnfoB5p7YelnNti1wIoXXhZJ9PbfrT2Uexf0Fu68tSWr6gNqGY9cPQrpzPHFB3EI
afR2nkLiUPRWkHA4Ithamfb0htztRx768WvWd4dQQ7vdfNA3pVO94pk9K9rPLtrpTSjaFyMNgkIX
HdRFpdV5EkUfAV5N/7orXtX8QW42p2ID4o82jWzP7MYU6woDox5xSwA5sIdCbodZy35NeoQbAwDe
hLuwp2R44Pgtc4vwXZhN0QSJ2ZRQA2fJfLEZMVhD6hPg2aCsQAzP9QpR/GzNSTXQGUxbcyeYOezU
xQQosVmDhICsDO/sSJz27EjaC9cCxgyuOOErTGZAO26hODtmNXYmYDdxSsjt4QWoYwSQztqa69Fn
gZSIghTsSFBk7AyBVQRuAkeeZIcKMlVYbdwYzziq86xYsJyy0EqFT26Qfq0kf4kXGGfMN9AV7WZg
4Vm3ps2Hbhvtkiw2+kbbhu0KUHcOoug/rOAAlKEERHF/U1A7ngilhFUMGnoEVg2/Qyd3F/I/CtxF
MEJ0gGhMBync7UVcwEU4gMi5S/vLjabwnrKoTR8MY+6DAdqlCYbS7lzdvWJ7gzPxzyNfhR7KY+4D
s0Go5NsAWIrC7ZBYl0RoQN1E/XDZxxzcBFaiQ1WNoHOeVYCr/OtfVYdznwdAvMQtYSdbrK3YOIEv
edrdW949vRHK7Rn3zKQGbi8WjoYIixLuG9F2eqcu+UHjaWkEZ2KsZYihRRdIpdOb8e20unK/iL8r
d/hRKE3+5+uq4fdAvzGAN5qYeEaT2SzozQ7rRYg8aJE6MkbftHUtmDeIeoEJQUZbivk+T3nmO0Aj
OBADOaoHagenHyCYO8SYeL/hHKWYAbIJJnunDvwfOYpmboXgaYqgCNWYnJcuTB8QL10j+iTYPlA2
WeHHjdluwhxOSOM3qV/qXoGbVm076D0Ba3C/lEhvooUVQpbdr2ocFjRI68jZYGOKwrCtvNa03hjO
lTWPCKjkMO5YSlfMNTGWrdABTafBLcAoG2XQ4T9Z0P/t4a4nRVB0QREAJdyofsIsVvHxUpGSxatb
eODKTIHcr5DLNCcFzEn5kxoFKD/tk8fiAaAadHXZhXkZpnTtomFAXxitbu/cHxVfmzSGxjISknAg
MHmhy0B2QZsaCjc8b3jmSEdNAwv7Qg4xu8pR/ulsHXXIjlaQtbb0LWpt0IOg0GM/DmULAyPoEKqL
pLTVu5hjqSxW/JrvQk99qP0zAmw0nUjs/f7JxL1djqwLWoBokWC5HJ7BYGXCNBtZVdr/4VwFw65A
t66xCwswxd537+lAHLUyCMzeh511iTCnT9sHsyeUic0h1onH01giJNdQz/b1rYIAAuRdgqHC7lYY
8ZyokACCT34/iCyM1HIEV8W/0XiK3AovqWH3Il2Oth+RyhCrdObDHET/vLbHd2Uyw0HlfPGyaNa5
s9zgRhVIKFp+1ZDNEPUDqqZljwAbbFrYUtl7X/7eCnHy3FUjZO5bKWiqAGl0PLeWntAgf5Sfs1/8
KdGDwEYMZyODznpqSwonKSmqXX1VX6hBdMR1PAs02DU+UxX4jVsX7nUat70zvudrmYKNLgztB8xJ
iB9YCTt+KHCOkAwl/JfDBthXohC7LmpaZpKzuTKrFeKO6B3q53h4aTcV6hA1hlf27fusBWYZVK0H
fVYvAyW5YH+sBUUfZLAyGv9EXRoJa8zgB5uy9UDmHCz14JiHShUWSzTmo+MQITVAZlhFKhltHi+v
8cWMAX3SLDoPIf/fKKN0iCzFKcy4MNb9ERVt6sth+WjcguVNaG+8KJZ/DWrOdagyzqUNG2qoGRrI
6EPFKf7EOEtQWEGnyzcr/6j5Ob3tiPUeqXgK4Y77LViQLNOfvgyMaVQl8oN2/aPB1MD7Br+vQnJO
zaoS4qdb5EWkdivBCMGmbbOEJXN30fDYdxFq+XckBdjCn/Dmk4f4msY3yhroBuAPq1P8KYIutDY6
mhVUIEpfQmEGUZjMZ04VD1oV36s4zWITGg0+PWmsprHZRd3KxG+ldCJsr27t5tJuinZj0QuNkI3P
kEy/ge4DoK76e0i/io/vHp+G717W+Ux2PmN5JhzbRhIagF4DIPQ62EshTGDLuKNN1myo+Z8xioPB
RoHoTGpso2/JV9yvDBz6lNWRyp/iPCllnPOt3Fvo4+1QQUy5ra4cdmjPvjPPC0QyniR6JQw8b2sW
F3NB9k8tWou+YXkl0VmHtLV7leh4Cxc0+p5D6RPPW4wELafC65NFKFYIrn+zoHx3cy5wGIDBMO/r
yWwn61SMCPEUYKS9GAM8XojEhE2NGNZrmmAhiXuINVmHbBc2bYgg4I2zHSbr3BuoLMVKwXV2WMRy
H29l1BFbX6YURwCEJiOkNHf2peMilCeLQgQEHCmqtEg7R1wAuvQdrafcXILIFsMDe4TXZ4gNK7eY
jV8jgr/49ozhnRaqzJFehyVe9KGVR0fA7nvUHOMObisGtgvP25nU8zWSW8einRAlxGA0gxPbLekG
io9n/ILXMmo/dhMfMdyrHL1xko682a3oH7n6KnxHOpvgfEwmd9pmlAK1FyZxrBbAAc4v5gBY8ROv
HR8GSicwrvEH3fbvR0plsrAWXlDwUPGjdzG3qw9Yr9Abeo20D5YAavsXwInM2bJBGSf8tPB14CmJ
wR6Cv3BlbxUocsypZ67/AmqCJcljASvwlQ+BbMwkx3FslTs1+BBHJzwM8gOVx6UawW1pc6dGild+
s4iWk3qPCQ8BPhg6qYjpLCK9ixYsB5RFLki1RGL/I6jE2TVYAEhAvNRC4xLiLzk7kJRD3GlRjqRi
71wmj8EFxRPFrxU/L+HA2Z3dEZdBazc8NvlqGsxlnrYl5ugdrRFyQeCYXLjzcpOkP7ljfeoJN7Uo
nJQThgRpayFnVXGXLwhlqeGhIyxqaVJ3L7ST0EsAJQ2m4A0lZziUTn24gORA3rnR5W3n6PfCvwV+
R8AHSbcDR07Pt1GEj8ZspaF/37QHWYOtjV4QbUE+ZJEGzwvoiWLW7XPvBKf4mztuvC49DCvGBz3h
PhMWNK6JFS9IAWyvUYw7EsYHjtHaP63u4DmIt5OTwri5lHwxmaxasQ93kGLI+qlbvgkvHq5VRoDF
wtUdx6vc0bPVfYN14vgg/ejAt5a9iIbpNnFiY2uNdyceLLkjWU5LPnHFkZEJEUifmGHX7xpN/De7
pUUoxN8UMN3HuPM7++rf54NRT7Qn/QUR7K+K8i9dCngqiZWlpgfmat8HBZ49NIuC4z3y9i2yLyiX
vjCJ+M7M24GWYiycufvW5xHVIibjdJEGCvXIa2kH7aNOuc95j+sxfswkSy4LM9DIBJ6Zr11YEDHl
Ytdkc+ZpyAbGA2wR6xuRNHwfKp1LPutF3Y5s8VuzfZGIIzycRCpBisD5yRd7ag210PTLImC+KS2+
Pf7lCjxhz38W04/FiHW9YWNYiWOJYfhVGM3WF/J7iqAvfMcq4Pnx5hhhpOsbYBc9TH2wbRFiUHzs
LvcXv8t8VjpBzneJEA3BEszODJ6Bp76zPPg39myTtje0ktbqOzHB5avvHvXKtnOEWXCHQ0GpRIvK
w95FZ04twHxCvv9ADtnbHedqgXqhb8KEpfWTCkAowlebWIlACdvDBe4qk5ViV7rVl5aS2lAiF6ZA
T/chGYZEQRoWs2n6D1f6QC9lwDvrS6dfYGrjyzjBqX6v+hWwtuqfLDGI6DjUzpxlsKI8ZLbOa7ji
phedfzhxW5eoTl5s+sWmXghxrMsSHaLwtsNUVKIes44uZAtSiL+QLgR9PO0S/hDrMXQ0t5F54MPR
n6Gvj5yW11DiIS7uPIx4kca08LTwCJXKLjQlVFHgz1LdFHFesfsRJwYQr4JYpa+/6MLaRiqFbeq8
xlScSmvmHUuxPOQQtbB1BfHCK9xedtRJiI19dkOJwo9z6LfsIOymU5TXMhWn0eJc0tBrSCaPb+oL
FjMYquvoDBBba2hWCueiTF5nZ8KJ5+bmd1hCjYBJPodHRj87ZAC6K9ughFqMKPg0tMlmXeOtfuWb
S3xu3jdjBn3ZV9NggbvFNDI0uxHfpJEVjjYkMGTfzNDAG2jhjMT2qouByTCwldl3nV5FkinhYVKh
hF3D0BNjsBw8TC7k8JwjnVPBuDso6/1K9z/36C6yN/2XREoXoC/vSpkGHzBU9fCuG9xhc1+iSxiM
aYBzLsNAdJ1yCVeFbvsdirktBfk32cGF2bhxRjenLJ4F492/6X8tbeSzj7UYiDmuSRriz3bqIKCG
9vcpwsiBpbu3C2x63Tuy5poYS67oj0pvpSz8ti6nuJMj04zushh9HS0Rxauj4UghMjpmAcFEF+Au
K3kYptd12E32OFrFWbtWpbWirFuhmY6pW7LAuOSYVC1t1asRjfKLxz3HLIqhToMLqRDZo4B28i+f
sBJN7ArDYy0GZsIGtGgcS0LTCPfkUEVEkrWMsw0mlfi2Y13ZIMNWrtRhpZQrjT9kBAhhXT30WALt
N/vMVXlm102K/mBObginzMvCPAeVCsYu4N7sJeSsMVulcJWkp0S5O3vAeYiIQU5BthO/hVb2hqR/
zvtT5/6p/eHwOvuwJrim7o9F01ub4HnJrdrTlWeGbR32yL+iSYn6Wx1azDqEhJS1dsa4HmVxdrwV
fjG4iYnPs4LhsxlcLLIYJXVYptNLjbGAx3TBY2zGHJDj9LEzZWALq5i+KrZXvGLiFr0Pwr8yYclX
VAqnrZZQGoPWDML7IiB8UymPE6spanjD8X0ZFzuSMBGqySvhfMzpMkdvTWoT99XvxJDEdU8VwO8e
0V2SpKzZLrYEnvydvEmbUicSJwo0MLierii53Bxco3iWMDghmRPta2Lv1qpAMYStlKGtW+GoLP0p
ztFpxZYqzLFy4PvRjcwXnQIKHS7TbxMoE6gRK1PAv29kFGkRznXwyNK0QPrZ3tlZZe+pQ0AMNhin
Oq1ymjjVCTLYbQgyrNeGYiiy0Rl7g3NZWbQHWs75TTXX5WHAQOznnH/sw+x3H5K4QPimtRjAnXx6
8sJbDg/1m0GgnAozq/rt8tvTInyL8GwaaOg0IoLVtLOTPc5cyEXRlY5wNPZdp2edtpxjfG3itoFO
6dQ4Q2NQdutdxGCoe6IkQgebQimWUm6wNwNcs/EMxjj7bAWL1jHtaxp09IHz8xLM20BxjFg2lyVV
rWgBNQSLqzPyNv41wY/FcHVaMCgdpx4cIZuImXAZxx4i5jvd7+7uqDl4zuL3pqNSYTrm5AqIJSCD
7RMHvvPNVQ/s10Dw9F8USKiKq6npBCGUemxbp+ZK1PgoxXyysAFEAi1oaIt3uRp+rYPZfoskKoM0
vLJdX4n+QGMQvInvamwepMEuB58gbzSIMihrso44mewLDvewGMewoLNe/kP8Qtxh+x2d1t/HBTCv
SKIYzFMG86Z9X5wT9YX4k/Cc9OX8RqxjvBL/o6kxYDbhE1IRSULpaSjebAjTQUuYEtYJ/QQOG4JL
4qLqxpJA1c3jK77024zjB20LEaJLlvC0JkTijKryXfEL1Zgy7oeV7/FEG6DITKbXZE/aB1Esl0Qe
x1G1LQ/y85a5TxjMOdZv5efzWwNfnzYYIk1IMQn8hD9QXdFT9uZYlIm7QJKRo5I+mk++ewVFBysP
uCtGVJ+cQPtgTto1gRrEAA2nI4B8yq3IYCGWgUAuRwlUHXdPfWHwbnuPv+GKOKKU9lEgYzOSVkBO
o8tvw+PvlivOTRz/gHEQo0Im+yiMyu9K3L8dkyGGSZBHe/PzRmey5PN8GfgiwCC7s+uL1IwZzTzI
EUlloJxgX+Ci+Of9+l5usJ7iuCUiSQPzBmnKXwZAZCqcqSIyRs9bHuP0hQmp8WZMEGQ+RSpXoTiT
rvvreomlQrCnGIP6B83MN5urORCVNgjC0pJQx50C72NlLaGYrlo0ptXknLm6XWZu1SSpluAbZ6Xr
/XV9yugeXd+o3GvJ/RSXa8CwtEoyzK7NJDWTakx0qqdjUpeJRcqOAXq9InwqEQVeronhMH3GrzE3
EkIfja2D5F8NB8iREtL7f+NMDJ2fyJOLL2YloBU5OiG+2f1NG3loudjiyLLPb8T31isbF8MmtmGu
V3nEBYqssgnYCGym5CFHF9C/TLtPF9tsTqyDlCYP7LhgwtHTUNA2ZB/1kFQyx+Wghbou5jm7VVra
egSH0yPSzTCRJ6ajSLEQGBspG7vzgl8XxpDkZHrSsS9jNB+QdqICk2Q7klH9ZdxmX6R1ZC1LD/CN
XPmaB+SoNTRHGgQTMDESW/ZIBlN/vhwNX8/XxfNyzTfjFxWkkkY80Dw9WbzU77zXIseYS4zr4fx2
JghU3OKXSXulLU78zVdhSvNRkn3gy+quqYlxI6Hje9Cgwurh4+ix8TNB9ARMcC8wxXAgFikl62Ze
3bhTvog/+dkXORefO918E1GqR77uGdJCg0We0/AAUnQ0WjvgOOBhST+LiLtl0QHh9NDT3kkuVc1O
iYg5sagCyeLo4ADizdOAOJfjpOuTTkUNxNZkb0sWaeYeiZ/Y20hjaUuV0ckM8ltobzmDsl9iXabz
kEf8XOQfxL9YgB9rb5cRO8JpK+JKict9TExrs5fSkPpnlHwW7u2ykhWu1lXuyV71r3DY+rWhr/fQ
DrvNRXykDUYnj4G1DHpKXdBYCGnQ7mXdZeGwDMw0vAFp8+9BGVioQrQuQB5UpRTnz4sYBv4NUqjC
5yd5Lx2VvnhaWoxkhBkP/X2/ImvSt5ohkAVwr0stcK8Cez3oxajwUvnHyRKbePAuTBsj83s5ugys
0U9fKsKwO0KEc8+FgVy07th7iurdVTS/oav6neq1OMDIiFySI4YoBPd92ApoI7xS6FiAc2OiIQZ4
R1WGZheeypDkCajuwvchUVNwlLK7MCIGGpVVVeOaF/P1QDA0EDjDq3CgMLzg8jVoD/q3NuEYRBpz
sMGqPRChkF1mNPLjFP10+SJZI+nRRjHA7xj9O0sc7eP84bzY5ItNtlyT/qZGstycESgyPOsJrAVc
UwAtxab6AiyvJwtH9Z1UiokFSAaIKGMF7FibFoIR1tEkW5g20xTKCiBp90DO9IufG964fTqigddw
SDDH0+IvcsLxAOONksODwAAgM0BC4HXZC3aTPFEX8Oq6Rw6HyC6a7CfhmygwqkErOGsv5LdiN2pQ
0unoR1ktBFRFbMcqkJ+vw0ZP2EvoNic6c04rhAnMXzkC4ZCjEUXw1pc+08aVPmv5D1jO3h+37fuP
geEsiEUyHdMzOCT2Qex1LLEVqi9KsdZqsS1ExYK+1qCe9pOB3SHD49dTBk8XJEWfAZkw3xB7QnqM
FnDG3RPUXmjr09L8JpJcfIOP9u//8FBgiFRcN+govwRY8g8gHZ6M134rdo3GIWgEYSFuYYaSnP45
CjRQSHq6QEbqN/AUu1q+p5oFLAnIzWcSMo4QlEXTnJtxgD5Kr7taWGg2BAuwo6NxEFmr2e1Ov2mk
rfnybN6cxGJHM8SBqtbxuaVGjxKoUxZJCoEUO8Wr2x44c4UzKp4bYistsB3SUWR1yOp/wLKbvasz
NXXnyCr+j63IqjWBpNcdIX3nM1iiVD8i/qP8sTBwMEFrxWNcO4GTlZ3XIrxTefo3Mb/5MkftROnU
Y+byBuG5JeAUlgz1nWyPprUrsWrJgL5JIkb6XBas5h+ADYSBmWk0blouQLf4UlkzUShrbJJXcrG6
6/FiiEH2WY4pldkrlDfktf9+Hb5RtVty62kAQmdj+j8tXUqVB+iA7JlYdAAa7g0iEdXnKdT7Av9p
gZm2AcuSNcnmQVpCrFSjVdh6xiU+gUMhMybbV8Qs6FXPA6aHkT3wa/wCL6H8VOyYKEwKBkCumPK3
v9gqGcQVeRfshu1ASW3z23RZoRybnShk3UBt9jw0l0xHezo6JBisxAWAHGsPVMN84VMuVJ4gSAgJ
H6/hDEJG8WYf+P5SLcx2ix341AzGMyf/gfHqCzg4oWIzhmcUX0TuxLUxHcVTeeK9pU8dA/DpxOTg
A0ekVPCtWMhvizOc3GiGXTnepD/gysMTeDEDqM94VcZofJgQZD6Bl3JQAiGTJ5XjYBNFWiO+xXHt
23uEjym7gg36JzwNoC61NquxH/yj5HMspjiZQLVBgBfp3KR8o8hwfWshuJx+l8Sev4OUYA96oSUI
CUJk9aAZ7XcmotOjb3E+L/y9JMaxJQzsViMW2NMY6HCpPHmaSSOp6zdYFHsjEDMz9VTRh89UJU3k
3GUj5KLn6+bSgZsZXHT7PqgP/VaE1tRiFXs7PGIkT5PJ0Qftvwd7PSpFIkBkf3/kMCYhgG8y4aDl
W0e4Farf89Y549BsqODQpATC+lRQVp64Tx2dvtaO5aqNwjdVfcgxMb++LSFWQhiH50LrCb5TeMmg
XgNlJMr+dDRSfRjrrk6Ao7BUJSm8x2RUuuLisw7zhWKGhJih5BWShwaaj8TXmzFGBvp3FC3yJE/a
Q0dfu0vY30xRglbEfCMupHzr1e/r27wT8fH9YbivcY8V5RtqJwuKA5ZNYiq9kqOS4BE8WB+pmvTW
Gufhh6srChZ3JEjw5chtHinjDAEEBUiYQYTVQsgYoZdNnrnn65qcla2PWFKRUQywVdnnPorZ9JMh
ZkWyV5Dk0YhkI/VxCg6q7p2PPsnNUvE4IAsBVubHALAypaxCKC/Zxz7K+yjtIw2x+4uoBg5on0s2
rOirKPgx2Lk4Q+ejGoSf+QDECB7A0uPxM+270QXqZjcA22UfYH6wuBYv8+pmG2VpM8YHVlOx43/1
RLXEtrkoHJ846CgLRBxHXFCHTOvVX3qXFZFw24ZHKRhRiaJDOEb17YPIfBFdVtkXnzgHwpyZoAU1
3D1kCD9uCO88DggXQweEbUMDhiaG+kBMS2JGweBBHBAQtuiIRmnvhDk0XGm7pWeFxm86IJCRu0X9
jdp2JJIdjhs8KFRhfF0iZkNX0XVtyOtcWvcZZkh4fjp549U/UNqv+CgsbPaVV97pGJygN90QzQyy
GypjAd4JFgB1AZMXPhgyc/4IddnEJdSvGm42YC/7PIWiGcC+FoGxAcUHIKI+DgQP/k0MRxy8kFfd
EhAJ5Rnn/qQ8VSAnO/ObPZH/+Q/t0V/kPOjfuUf9OzbUatSEbOQ8OeIr/btHkpeOnHzF25wlyL7O
4UjgS2nc34ItEa9Iy0cyDryFeaqRiuWlGvLQjtjUcWoROs78AE52MivxmHub/UFZxgbAUuGB4iOM
4cMmYC8+t2tto3zVulPg+Y3in7gp5ShuypG4GNMV4mIE0em3477853ahwp43URO3h9J9mgscKjI1
lX37OikOO9WSJjhFAOTUdssuOncR+R9Xl9FzGlrABAvblGzp6fiz5JfZxfaiZsAQVYDpROV+c6gy
rNGV6ZimkVDExKcvQqZRigrcyd655/AhOL0uHBvwJjJovfvQwgwEohvXXdBW4t0BWZ0TWJ2BQ6g4
dThvROzCXcl2HDDqSw01b3iaTziONwZbPIfcYUvZiia9jeBTyD5rdc9f2PNZDcSFY4NZiQ0433Ck
iTjoClF5ioN4bUBx9PxG8qoI+CFNdJFQUccCz6g4b9hX5WdODCCWhU2hjcQV4A8YheKNAEDYovm9
4YmISvkA9D9bIhIlFxwffggJx2/K3DIOBKhIoZtsADOIKI7LBoF/4bieT2wyNy6Gz+IUsl6n4yjg
gMLIugnpF6C4MoXpIESkjjNCRBbO4MyfE3GOAAZpNqwRcdAyCH/4qgy+I4cJgA/ZIUP7UKM5lxy/
SbmVDy6A5I4gm7vEdFUjtmImBC8hkJ+ScGIUUe/kIQ2P4D2iDB0TSTAMgi3ePTx3Idnkvp/wV1Rf
YMto9g9bGKVL6pYX/ZFr5oEbUG9fyR5E9DGBrES2/OYJwh8PijLWO0968UJaLH2yI81JNcyBLQbM
xEITPYBII9vd1Ygb3RpBVoS1DpiIAP9vfQjIGEBBedL0FYuQhjOV5TuXJ3mybHEMtvIRpGKCqq4A
D78DuQCQj9vEJN9yRKDQxETtFBKBgaFVf7NAQYebc9RPuykgAL/DDKPyeAA6GLCdqGjnF4Ccle0m
6g4nG3HJ/ZFUnMEuyuGFVbONexyfPR3HKSrsE5BlDj6nHe2iWLHRsuzjLt84ARMy+0WMeCrM80nU
aTkr+drLjxrRPaKdIm6UuN7HsPJX9nigSHTcrwE6L7RGkKOj/ApjRyHCtMGrjqkoD10uojzUtrw7
9sSBDEaroAsPFkuQQ90xyLenjYSgZ4sEuLO5YoiVYdPgar/LGEif1u87TZRufVvfs/V4W0umwxDL
DWyR6QUzgaE+U/Mq31QU8Dox2kMDjxcxI+j9GI0m8sMJ+3dE0kZP+zitwEK58cYrIGf5JuM4QQoE
nU4sP5bEFJuBKxC38Kq8BRf/NT6IT/qDqfzeubl1AtpXYiOC/ZBt4LUMul3s8JvHOJ5xgcj4DJRd
AAcjt5c53X4nsWyPcXZ1yiT77O6CbrGEL1SdbA3JNsS4b3bjwb5o8ZDL3KsJTYll6C0Qn0AbKLdN
4ZPrXqpNc6afa8fPqtp0yJIhyJthPxTVyQVzJKC5zC2eKt3GFv4uC0/4PUKFsCapgZxCyI1O93nd
s2XYZuZVJvgmftaQnUTRjVpbipdgLWpttwuosM3lEfggxSK0mcUAaAdGJAaTD5y3lOGo+eowfTz5
4oocFhRwpdGFV6Hx5UBX+cQ3dbaxxT21pMGShYULTSfGnSAS8wuAmdSVJLZsV+n9gluJzRrtbPDW
r56lipFaUKd9etOO2J7ZBbJIEpmEm0mY57nykVxXDHrJ+qPX0iHRe8elG52wm+kx7vU5wMBmyh7W
K3Q/gc0wZEkcOIRYleKo4C2QiIvVP4rSHg0OQIUaQzIpzDSx4VCnpTbOBkMNfj/RI9j15O0+UZ7S
gMOZg+Y+VX84c8lq9rpHuEdCsSxdGU4uuRrED0q0BObgSDhbv0K1K1E+Oq1LWk8uSYP8gU2V3CAB
nwiCPSjiz5BBUheIBI0q6KsK+sgczhHe3wESJBxm+BmwrRUXYnFycLazHBJgI1A+kEPBhPoQiQLx
SgxqXYU3QJGEvZctjaOCugGAGl7sKPfay9IbvxU6chyuAZKSOZGUQCxOK7agJWIGg2dqxKU2pxkh
cLqPM2xNl6vFg93xTakn6uHONj7m6g6BvYEYPeAiDg69m9Q+4Tb4uVhNIJaGa32cE1bSuI+Vy0q7
gDOtKkaTVMx24hj7tPSbXyJ+Fswxc2+yWB7QR4gIadzu4hnzA7Mn+L5Dh58ib7Yk+E3l6A9whmA0
egL9Bno/LBTa792dJAfUm85FYpEpPEsf1prvkxoh/0iZZuTQWq4GetunUlSrOSd6ipzFQ209ZJ/z
CmARZJ/Nr8qOAFjm7tHwMdxUdQdDjLvh0sdebBTDZWiGW9OdjNkhf/2lHn7RbSqXlFGpXJ5OoU4h
k59WYLJG1aDugrYL6iyglGyfbhAIfVJDChNgm+pDA9j5kFcv/WG+qSCZJ0OUqU4mnhQi27w2oqp/
lT54lQ5ZC0MAJbHE/kVyxWNgqNOLqGpxP5SzqG2lmUebNU4rsMIWtDFOpTmqcxS1doThxe9w2R7+
xuO0H7u1D+pKPmV8XELwIPk5TYhZetxe0HljMqEwM0ZsuJww0AooM1x+L8hIS8nltyRRqknxMN4h
MYAZ09CkH/B4MpSh2fEXGOP45Hf1yWdQ7SC3k27U5f2j6qqQRSpBSoUmR8JLeFySy6Lp+x+qSLgC
RDGHKxMAL3+zEOBLgPgrH8BKDxwXhEWsBvWZU4+J+vcM4V/4O2fnnH7wcy7q8ZPtj7EXvUau/nAm
GSGPwO8EoEBeM2P1RH7m/BYH6DkozoJYwU1cjNucjT0ItDUns3kNSX6VPOqNiBAbjfpeLIT+oOKQ
Qp1bxAV85iDaSDxkLqZNaolt1JTh9VLYSgKfNaPb18yHoZxCmA1aDGYM4aYBsKP/jzxtGmRtAmu5
UT/GdWoH95YAjTEHkTOzD+2O/8fvge8B2+YHX7+JGXdCDdrTHtMIhKKnTXXKcS/IU3EgkYnltl2a
Yh0RR6BeiKD0TwXwjEwNjHDVu5peOY2z6WlA0UDk7jF1lqSCZXTtxXZ87iMSWbJYLhNaq6KFJLJc
JrDviOBLF4KPSw6glHlJbhMDlGQlK2OJzAhak7enxIE8GQAo0jlUVuiMxOx6Km0DhkKspNRYgS5C
C34GqmVQeKSqwwohc+cJWfmuMp+LHQARxULmCQARG2Z5MF6J8IjzRqwnipjL42GJ2T+GAo2s1jw+
awy5PZAOyNxvoa6HrEwQyml+V7/N2evf4B6hmIlLBZhPBGipUYJ02gNPm4BBrLZzwPynxg28wQaz
pDqO2b3YJ1nVrFFWNWtUPhRnd//MArnHu7QVYMRZc3gnFvcdOTbJZx1ptPuDL9F6dQ7YsEQgwk5G
kszhLT6AsvPvIvVuo9fj8kPQgsjXL0t/rAH0PZmdhT/wtFGNxSQjGX6pK0pnz6LvtPYk1NfQLm68
nun8W9CXbkapFXV/ygZWQ7T81YjoKM7bC5rSxKShs+bxyPuQxxcJUO355Hen2maf15RY3cdLqo0g
bLZMmxXiH3gCDKtMlDnPUP4olyMmgZTzA4SLP1T9O77Es0wyATmA1J5PIH9nASKI0eP86LCb3H4H
JBnhQU1XxHVxRQzUzp/I9nRszwdatzlcxYHMYTbKP5xmC00g5lSwJkoeYCMV9RFT34i64XlFCM1R
xtYlFfF1H7f7mAqptISm7EG0a509tek3DjceF4Odgc2UQWzEEcNoaPHOPAYHgsXa4Q+/J/TtkaKF
EnVCnsFbnPyq9jkRGHuMMfiX0jYfxtG/LX159CEq5C+Es0xVDlI4F/TBkVpeHgC8/4+v81puW1vW
9ROhCgQRbwkik5Qsy5blG5SVABIkAkEQ4en314A9zz7n4lSNpeXpoIAwRvfff7BxNpsi1YosbDja
pyDg+2XxDi8PCDs3O9f6285sY3gJPGLU6hTqK8Am6lcySOr9SZXx8qqSi+58u33p2m7CJvgnHCEN
2GpGTbKroCY3AqnPm9PkVRhTT145wStxdbZqant+FBtMm9Alyt5Kl5NY6kbMXl7Kr+mJnlPfBqcX
QxPMgiavJJBkB4yOA84/YhttN4zrHktORo38P42Y4bWv/I8JvC+f4dncOX/gGowfOs0sg0MlE1Ym
HaU02ygDyaKQ/owZcNdExhi1vItz9c5VYj/zXjiHpm9UPOx9MHIBBOpw/QS5kubxjAuCLomX6QcV
WLbhcJF5FeA9jepNDheg52UoQk/It0rXSC+8QAPaMygW7AK9EXYB7ZLzg++Ktpeo2yY0+H5404Pp
G6MO6jEoDk4jyKr6QNcLAMckBdXiOUhbrCKhr0IQwsLTY1GKaR/aK5xOeJxT7lfWfMHY2WZSjvBy
ZAa94ZN0XQTKQPfM88sIO1/FRZ9w0AwxdVKL9610QikWqrosyAfrAFnEAmxacs7x55u/zY6z569f
58ZJf6BqOBXy7POU1bDEug1YNCRAgaMxUf3JpkOZJeXVl7AOKKHmpWLmco3WmLlIBjeNLBQxV7Oj
+ow+i7SymO3j6ESFEzGNZROKHBs4SmiqVLJ058D/RCH0warGpiOA2wQeyYVhOLcwnZXPmZoC6wSY
bMUojh51rX7jPWFjh8qYciWQ5X9xOp3IBwNqnfZsoOyw93Fj0SF7V7a3T3ZGSg/qDnYUtjJCz5Dw
nX1Wc/atK+E1tL3yIsIGYg2Gb44+5EY20KXu4x2n9KPu2/WEeEtrxLrPa+DX1vaVV4PKkC3giCHI
XBlSEZo4ifnT191zTd4VxTsrXjkvfruet4UbkSSKJwUjakavMbzsQnaFB7dtjVlKLBct924wDm3g
R7zhKP+ErwgXT9e2tHX3QRZUNxZExArb43LbHLc3hyklLy6Fi6wrUzsmJaWsEro+pv4QJsaZogAd
oGbkjqURiixhRTR4QUERwGrGDsBeeRxY/S/7+45N57+HqfvFoQe6wPYIa5TymwdGHhFG77BQ6Wil
nPU5r3qfT8ihQSIgvs92UIFATXLbTj+XTpp/O8ln2Jx/cu94vPCh2YEJqsjwIFyEIB7CRJvZOTBx
OKKlzgSE7lyLsG487ucq/gWEmE9SwKbhvo4+nbbmPHR++85Z3r0qf9h02EmY65LqONdUFFQoncAI
wBrh1kOjg/GhbzVcmzbnN0ULdYZWlX+xPBbQ+cLMpbhi4sw0ddBCXkkGobRT0ObHD15T5w+fPxdC
OvVF855lT/Dx76rQGZiHcJ4/wm2go0rX7/B1YWXYqdAeLpK345DwuYHehEkjBGthn19+cVixZGR6
9R8X4siMqwkZgylU84v71b4v+E49F27MJ+pRFu0QNQDXgoPMuP590uH6nGDTXbe8o2bMzNIG29+i
Wqub4ILpH8JebH5nig774ICpP96JGEvQbOIZIe0sbezpvEf5gPfNyW3IwRQ69x3zFMA2vBKQFcxN
M2cAJ3GjCEuGScI8eeJbX8skFgndmYy2LO6yuM3iEYXQOirL6ExlSMYS9SyCNTZmR0r+hcPGd0Mb
vmJXzmLrqdj3JxxxhKtJzQjnWtW+2x/WSHqgLDBwhozL/Bv8nTkM3Bu2lUggQvmTl9UT4DdCC+aG
CxMG6JLFwcNYbGNdYFIEnCHgEQCK/WYDgs3FAIVWX5ezQr4EgPT8VTgrTi+AxDN7k90eVJMFomm5
jNU8qWFL/Js3FJ79a20Je4gHZ2YPARMzBkJTAP2N04R7DVCFbmKGEZl10/vqg88jzx9m0L0honB4
QNC0Fn0U5xVtEBjmbYPhKx4EO0BudlUODTZ7s/tHgPhH4UNlA+MuQ1RGCwMWwGG1CH3uiJvnGnW9
h3CzgpxlzVTRtQe1Lye4RTDe4ZvmMAVF8wDhAOhAf36YNs/NN6Rwl7VI4cyCgB7RzlEIAuAOUWkA
z8Q93oFNrOIsM8a1Fbdj3IxxbsWM749jbJAtUMc3BAFbk1HFPGQQYr8tQwaHLAFY85noBEBqVygT
bBjTyBRwIOatxMEKXF+6omWhTgQ8ZoDCWubD9EZMY7g8vM38pgyg32ROc03KxC/fqvWLSHfQ+WB4
uGGqsyZsPph40HjzKyR+G/uj7zc2MFmQPrM90Iie4awF+W3zDH51YQjaeFgzvV0QheJyjKk3mRj8
w/mC1L7hyFo7bEjBiLRoDLRRSEfSLNU7PlZETTKGmqdSzP+YvjCVGtAeU6cQPUxW9axRNe8yKWEh
uTNFY8qHZToMyYCZC8wAXmUmJp9jJfq8LMOAgQ1ua+vyEWrEFb1fuiUGHAUUoeMsdITXNzAo8qOt
HQKLCTEvQsNgHAKmOzYCh3vY3UMu/0oPJj24DPDeGDUH/MVFDVq+XBNGMmeEvvP05cJkUAl45KnB
Ea+ylD8g9Skhdb5SMqqLhDLELdJ76e8cTVh1aX6gqmNIw4PMGynV4ZHkCOF08sDmXwDraMjxsvtV
2A9nmKFoyKB9yZBVKjS+PLkdT2y6l18UWV0vUJdoffK38RFYn7oSqg4LBIPPAsNumeEzk2YybWLR
9uvE1ss7I1+5lS8LY5CvjOAPvz++A7ATLHa/PfISq6rs2SDKfJnhCcHZfyMWPinjX4C3R14xC19Q
fNw9NQLU42mq3xgigjGiIwFjhAfZ9BQMAF9hzaPXy5yCqSv7LA3uUh6xYTGtghSe6Y+UizPWB72h
fWUeoPxklpR/jX9nRbygVLsAHvS/yjf636vug3qEq9/FasvrzHT19EWFyEG4Ci72Axdp/IA0DA0A
dtOVoTk9EbLkY8IBkDL/xQoR3XIqPCyGb+kH1A54MkYVrxElrSMzAubUMPKc17UJiG3memMIzAND
5rNb7HkAFR6ChmAqsrZkmMorDapz/MGHm+2zetI3K5mgUvkyuhTJ5zGBYg81B3AA8R0zxaecc1lo
MgMWSJjW3/3jp8wI8egU0JTPtWKux5To9fjZYC1/3zeWyITAWCHXacfEAKrFWJTz3ojlwEYz+O85
1Z9FWodowwMsEX7iSm47EOlGlI2O1xR+MH7Qmchp/luFjgFb4xI8Ci8aMjuMSS4h6rf8y/oBTpZM
7DiK6BqBXSfV+4/nvL7uQBmgJgCVwXBSH5bxBfRNB8CF4QM6giglRnaMxyIZ2B+L5Io6GI8fMQQR
ntMCsoCwsJAuObhp2Z4FbcDmNnhrCEN8hEArdJGefQJbLTYJ9ss2yduk4z0k4FwYjSny/JnUOITD
C0PeGwaz6gaG7m2D2tew/bXtQwo8330uNWpfCAZtJYJfCAYCSs9CQggGINLMD7my53U0XSL4nJz0
TOGQ0/HuXQ25Qtp3ihTgJt4xlpZtd4gwKHqwv4TXzbyMsp6zDmo3wzIWV4MSZu65gZ5AVmj4ld80
xAApC+m0BvS48QAHYIz9O80nLShIMCAIVR81JFWfEZgPKuZqaZz2XD9kHVxRgVcoLfFnAsf5ehfi
HJ4+Bt8H3yGvLd/e0Z0C+ju+bfCfhW1OVcXiW2ItcBhfi5KKwoqSqoEk7oNXg6ywaJFXM6xik2c1
Lwp9UJWG4cvmqjCn8C48Zwa2V8ST4kuE3CeqN7uyCGshdIdHJDoYZc4OBwh0MEJAoFMSpsZHrFIJ
ndpe1INTH/LmYCv7y2N/Z/zp92isSo+tTfavS5LtYPQ4LhQv9M/8FiOwP9P975Odf5HACYtj3jHZ
NJnssndZP6BMs5vx98kbos2WsoVBJHsDEwSGAxqieThxMBy+MXi1Zm0y2zNsaraRR6bRdLQZTHes
uHjnF/HaKDgbOykvj4P32A8+L4gpdTCyEKYHMmMEpUQSi8P2h9o9QzlbtNK8N7w9/SNeApxJsyKb
1ypbRNlPnbgiUF7y8yGuAfvjHVvEBlTZ4Lqtv5Ti/1spq189bqcO64EzBK4SKCHwSf7F+BW3Rp+L
MB3OqgzRRTPAHHVHw/Br/FC/80fq9+Hy0bwz1eVzsIsi9NQ95EndhgrpxJMB6B7SpTBQ5DuwLRmv
gxJSuNGUc5BcsYEGB3F53NQH5wcTR542jp0VAxvycmlnaxeX23daqXpEOyi6ERa6kUU6kj1vYCiB
FZ4A/kGb+DvmFsbU0O7qLw3jzovXtt4gwYdeD7iny1qeRdpNnkU6TvRgmeGNPHcHSNE8S5dwJrjy
HHB6ac8Bl3upWKnwYB/ArsSjo4kuFvAKs0VY225OcBKRu208rGK1T1oUMAeu9wTRyhHYlFmVkNEZ
gjPb9LjD2gNTDF7QzqfWRI4zPjKfZRydwerUfcDLdo3hE4kcvyF28syKrgR0RYpT7kFvhhraCtLj
ULQjZYNURX7E1QcJ5XMsiCoY6DJRQKcDvsiLhGYiRTaB7htlI/ZKonwD3lQxz6HQ8QAtMB8pf4KB
NdXDmQTe6qFKH4bpYWB2TfRb+uBMD7n6gOjNSQ+I3srmUGSHY7svaaV954zZnnxUEHkw9PvjANfO
s1UGq6yUqdA8W10NomNksEoffnllS/0z3t0237ZK3CnxCr6SEltarCtx1cX5Op4aVwkUbm0Z5FVw
qgKUgZc8UCefdcL54ua7RDC3ETCs8+cE0I2ynwgCDHXwsVJ80BCuTfdOl8DiASm/iOoSyJILxzCD
cS6YxQJbgFoCWwwM5uZJ1sSvZ9RCf5/wM/8rEEQdiPSO/QfpIZYq5M/a4R0xoC0jLMbMLEZY93PY
Iq5LN+qd2bB/N319wgwJWpDY2pxUr8IiAF/co6wRWYK6NRXusmd9XrbZL6XYOsU2rbd2vW1VItJl
VYqsi7K1Ck9tvHFe9947FxucbjA6GoNppMwITCMo85COuiGOMsSVEgMfLClZNgfYbhmD0GHzYA9P
wHFCqjC8R8TkLPU7bh5BacyEpkYUxDW1+CnIPil8kB9T+0hTfBPuES1f+Xaiu/qgFWVRmxmkGDNN
x32G3NWvld837q2NdDXqishG6WmHahGZ5AeqYXkLz2mgnQl5D9boH6vANP2WUs81kELdwrzDVJ8A
8UA7huaAA6vYqTpGZNTbHuwDU9VOHFXvGfKc5PmMw9EQUSxoeazmsYml5yhd1c2Srqq0YiEYz11V
StELlsDPPw9dMP0YlXCZLUldBfWKKYRo0Zk1L7xnxs3wnlmUoAvBv6Jmom08CsuFpT3TK1CMZp52
JTVRhsMlwdGFvJRMkaBPGJidbyk42Rq177tbDP4pWChSvbm3hD9x6VyIX4DcGIufhNSHRq48YXkT
GdigXiPoEOjfOjvKz/FIcKQd2QBybB88nfY7k9XV1yscCRgRJsyQ6bCqD4UqYlnjssVAPt2grEVy
bKhhcYMlHBZpgDy1gwxAmYTFLYYxfqH6GT4Cmd+bjLo2VKffkRaDiLF6uE6ae2KXVlwbV8dia9ay
lG7rzGvCfu8T7+6JkQ/0OJ5Gqqo8XPdMhcRiyoZpqIc4S11tj7od8FwkZWCyC84Ki/aLooZFGXEb
Ybt5bEzMQ1DjSkV3JVAJPQRh3ZVrQShUcPj8OyWjClO8SyatGNxfxyvfeDKFbr0AHhjDk7dCwfci
jM+LOEZg5sA5OH7cyni5b5Q93LTm/fHyC4yJ+guEaf0bGNn4Td9i/LZOeBZwNgLxLSgfePF/mwhz
UabtyyYyxejfwJWxqBu98ottHoAVNA/S3wsCKQYAbRfC1hZuHDJrwTV0mVi3aLVImzuFFqTDTolo
BuWveyC+dIvjhwapfHhamhmmNcxa1ef8C9cQloLfIZ/kGiq89HYAHI4nBX91fOAHObriQkHDJvAG
5z2Uv/nCLxgkZw5guAUkzpGh+CDDzr5jtsld4OwcvYmx17OO74Tu/QfTUsMxvQGjPdLC4bVNTqS2
5YTQ0ocD4O1Cb1KAZQ6wm1hGifIOvVDgkOORB2fTR0pOcYaavERF4k3ewUF42vqrVnTx1UVWc/ER
JbNMw9PZ2xms8V8MqsQQbfFEM2z8i2XpTLYZAaSoLTYwCtiOB/Uvo+B6/rcds8nAK8iDkh0Gh/xN
vQpVuKVpUK8Dh6PF8tmHh3UACqylQeZaP/uodSBBh2sPe1FSyW24wtvTuLWBk/FUVbe3+5bc65f3
99UTDv5v1IHQ/JI+I2tnVzm7tN+bvSiqzvcDKiTdtWEYHb37x/2jYr7ia9x+iqz1bNw0oYgLrTqs
8eLOXK1B7A18HAAaHafgPxvqEb+2PNTwa2OD78OrLpKmtg+PGUSrTYYUE8gEA2p7d+8Om2NxcHC8
elTwicCUopCFshsqqVhw/aPX0CzKpj4TSvGymjd1+6NFPwBbV4n0LsK3h58NRe1imnW1cCWc+5TF
34fiRCY+9y08Ohq37n2IIchDZMZ/7jt0iNMX+DQPHVpLpir5T1qWhShOy8AQnZaBDmWFayAPle0+
0m8Tl8JPb+FKHeY/5ejG1ozhMmlyVxFGF8woZ/1zpsRQnFGLItOvG5d/MFPCbjUF2GGqD72yZwOc
VvsM1bvLTy/gzvyj4+1lW56uACxg/kCHIPKzsxmLjw1ev7Oo6kaq/aP+AS34QnyG8GKV/BnoFhST
Sl/BurP+yzJFDwEKD4mUl1oGBQF0KFRiHPCzmwt6JBDJRcUEOZJjA5YsanF4uBeqaUo85bPukR2X
3EsCH0SlKFTmiapXugskW8rMQ4rAHxCDwQpgt2Or43jqMXdiOkdW2LArMYDAc8yIAZNwYRVQD10p
+DyfBrgT9AiqJs3H+NE/gvY3HEAGX5q+nQKdblP5AbBJ7a093GM4IPAglB8ajB/cVyMHsooV1Rhx
F7FFoCHD4I6CGfhHiqb8z+TmfyidWCYThV/LYLVJ9wxW71/5T8b/NK2U5Ezf2dwhTnDDGSGxy4hM
dxWwx3DIDadIu+J6jmoV2iUI/oOMs2ZqAcqm41WcnHhkjtGIronk+pScd5ibL1p0ccHY4aZBBocD
gbYfDgTdEjMz4+piD8AIDQIxnRwzUzZdmk2hnCLg4ubQ7ULqQiIBdgYO0bXxSOZnmYhOcnzofi3M
v6VORMm+jLe0d+2dccFJE8Hy4hRRV3+dIqYqwclEqlijSvB+yLLkjCH/OoYAcEQSTi9B618Ky4up
/91MmPZjyU2DCXIyyioZiTMwmtet/Wvep/EqLfgIKDeIQEdG/DvXABYAoACyCy4ubxMDPA5P3iYm
GwzwIBAxw2MdZSpG8pr8DiM9+ER9teGdsd3htptuu/VtZ9x2zm0HFfXUiaWGTur8KB4SdZ20WTLx
M1xiDc7/z5WJoU/YpcF5HZS40+VB9coUrSrhavtHepkB8UbQttR0gY48pg5H3NID+21VbK1OnBjx
XcSJkXUzxI8xTbfpBKbmXj6I/Pm6MzYBViZPcNiuh23f4qJJw3DB944qB9jWZdUkc9xxrGTC4Y7z
yuiGMB/gaxTbE7szgVxvF1xk4DmHfR2mOlVItM4ip4+wpTYg3hgRFo/Xz5qSsY61OlaZvdTsJy7U
ATACkCREbxiQQFf02dBgugAUXr3zF2wgbgEbGZeeiRJ1i4liwIV/x8yOxbwvN/yT4cPfK6LlSeng
cGsx1gUNW9YfTlB6HgwZVNgrLs+LprDzgPwCF8dthxdovG5oL4GAtw7uLjw6XjodLvXDKhW0o1UF
7ZA/QWHzyPGHhcxpFZ5XYUf1DN60DowqsPALvPnrm39XPYpg/95g9uNzZ1a4+LnG4N7OyWqdlM3u
5uwK/DgtZlgH/LrJwbxQzRUei2uE9zYf6SmWVcyZvTimOtxlilPcKilOucvhUmTSAcG1XYpM3E3G
PDj8N32l92P6ymL6qt1l+qrfyWsQGxsGsCxncNc/Kp/vkO9T7311szxDKhYH9Mx1xF008rgyIkz5
jTHOmjjl7r2s+v1o7nERHYqD3h1UDPyKQ9cdmu7gnA7kQ7Yr93bft4ZEbaqpy4tSbXtsa7q9Yu4s
dOhpcjsmrRFr2Kzlj+tnFb9GhnXMrZBX1hBvxDUdrgGJYP/HvxdLY0KF+m94uPLXOn4EotgB3tF+
ntyfSfm++s4/ZPFH6Y/7/QWHY5uCc/CoZjFcMygS5BvASJ6oN9LC78eEICpTiwixzZUN7gRwDhJG
7H31oFYPF43p+Z1mGz4ksOHkMSaHlrJwUswr8/J68lifQLvUwKBF4yvMAtEDCrZUvgicjClth1NP
CLzEfyIghrjLMZOxif6GTasrwvE1n9Edgj5p/5z6FuA2Tz1BxXGd+8WJweia4fcNMLY7aCRanQ4q
hLyQCQnzyEsWr9ZRBoG4jIp7eMWLjJVg7aEllSaaz0LjmrMtgw4nqzbpT/gvJPgmoheVf8xpjPkX
gBqQKmFFt+0nE1mA2/SDeRMMlR7G2igMlWXqOL7CfuTDP+ku8Ngi+AAHtH4wJQYdQFEC4rbAbeKO
MAFlyDwj/wIxANGB995ZAuoslCd21dPDHUu8LKZl1DOqS9zWfb5pehL40/eX+uiXR5+CAngeNSrK
2UWQ2t5nX9OnZSoHoM9UDjT/ePeQnOXSVcqclQmcxQHGSIKIzjFsm6iY6StgQ0Di4khlB3SF7TWE
xEGAGEZadD4TU+eH8vRgng6YYv5/vgO+iUUNC1GUokDkkNv1E2D/pximMrY4mJihxTwNZhcxBkA+
IwAlJlOW35aiagNWWawg3kEpl7IMrh8H8nWKhEQDnofRBwQZGMxTmZzMRI43kUAccZcr/y8JxBrz
mE7W/yOBuP7hqS09FrwOFsZNzU1IHXoOII3DrlA7sMaC2mEDJv3RJp8dz9Y2A2ZA1PF4sq7lMGK7
yy2aiY17/DjCr+f12ADInCvhFNdVABQzmL45+fYkUIyNB67qXTpIXN5InKh7Ysr0eY1TYl7yyBmi
6Ui3Ta2T0Ode4wIHSGwo7gTqbR1jez57rbI9YTmIz30vy+HAwB54f9ufY/NtrP+6DWM1zDFX4Y/w
+2pIEgKLJARiEJYkhCuQDtPHz/G2OZKpW3hl4S35jEQ0EnOLzXJKyxDl3XbQD+mNoD/82Dh9cNwB
MfAydhEGmAxFKR5HMQa/vKkMOgy4ZkmWJlMvO9oVdf9b4kQKTTL8rf8sw1tqp62WQepkOOvdGft/
kCDZvZBnbKxkkUhobfMfBl9RZbARNNjt2b7e0ev5J5pvLEWRdPHeMfkAFH/CQX0JQSC7DYf3Ey5+
NKpznjphezVVskRRdLqPN/5E43vDwE+iNXUkstQ+kCXJdDm7xc+CeqU6EAtzusU3aJ94EInGWgL6
2F2nNaEgtNSS40QIwniWtZ5z0W8Y4vTQ2XncEQB7a2YcdORHRNiUmZtB+J/+5ef4Vn5mDwrkNxzw
bL9lrKP5Fu1zg5e0f7nLGqCe3X0Oiy4hzXmJmx8sT0MqGnZMmbC9NmIiQoAkrM1pCPIhMGuJZrzI
tEaM+JPmbcnSI06PLD0i8s76dpDYY4IPWNf/FQWyfpaQut8NbA30ScdIHaOylSAFk2y3dxsPE3Pb
YNFz3AwkW70TfD3BvN/XIO+wiLg8+56DCgbruBlDBehE3LuVGfyzstDIQuzQrVeDsaF+WJM7DQ7m
OfOyaA2wviD8JMABvVc3LKy952evU8UUXJ5QWih0JrRQ8/PZpTDj5PkkOZTnk48WGzX+fsSj7zlx
TVggASbYOLe7WXcgX9Oc8zWP/Gm353I4HzyzLB5YFmb2nH88R5ims2p8wMhfeFrhog6VBh1h7W0H
XHLQ5PxLeSTmdIlbJjtDferm6EYylytn25JvAOJBlhUnbbFZfyc+oD1Jzrkx5/aRdWkwLyN9J27K
xOo2H+SWVKH5dIeAk8X5bM2divMFqhwg0lAvw3OGRXpIDsqxCRw4eUd0XZJxSLiBA6BLMrZEKa+O
BBKFOH6/HF90AA7V1xqJ2sgVv6SXIryDDIjOu7/ydiwRc4Q9kGO3nqMoNQjyZlhgY8TeD/gW96A3
ZXKZop5ACbqfKO8j4iUdXD/KyMRSN8MrFLUC6gpvPS/s73kyW8bQ7BnlTgXyynEJ9sj7y++SuliC
AMzx3hifI3/Wg7YmpYiwb07qFeQCCXfKQTwz1KOSvqEirWX4RNBPIUnI2UliAPT9gDYfrj+xvaUr
P7xHXEmK9wIJbwMBGUBEzE7hTQXWakPilnB0CSOLpzTWuOJkn5vJxfAtCxqAm+7bLyvzDEb1dtCC
flrhikbS+W5RNp2iFUzKKx1SZGGQJjhydLrgDuoTd0VCWvVngB9Dugh+TGfeFsYuskZW41JJYBQI
EZDghJKIoPB+DyeFpJWDgQoSB049GPUgw+1hjp7M4XgRPdkhVdpwUzVVEhrI9pBgOzx/mbJCc/1N
Hgb5hqRRE7D41d7Q3u/JzjHpwXl0XgDXGQFCsxYSARSHp3QHO2I5T5G9M/HrUMTRhj7esAI2t3Sf
oMbGIH4BoMYIXhjl4ILAOGgZ5cBWZUa7sExhremwtBlAKj9JBByj4dsiZYBBpn2H0UBpRvNs7CtG
IbBcZ64ixQOQMlDk3H9Dcw1wimNSi/8afTtpa9vBOTD6wTBO/YUNHNxrFo344hN3uW8Qj8EYzoiF
DNaGz3JXpfhGAt3haomlJWvNkJFzmZN12L62TmS2BKZidXiaANDk9G3yYDl99Qvqcf9OL65CZvSu
lXersA/dNo9mHqRoJxPnp9Zu12jriYYDJ8ngnHDSbo/IqObj9+xhqyqYkjmTKeH/O7/5+VANrFp3
pUd4ew86+dpSttW6aCsWS2Ow4/XpWUxVoa1t0i2Av1gcr4XLw4K8g/YM+1X1HjpliLsx1jtwnyAC
FC6jg0LzL7CXZkIScnBkdZWb25spJEoWF5Mcr3VZt0rckagVNT4Bljz8mqPBCFCHg2IPbXJrE2xa
0drJoMGM1ynm7wkULgzKofllP+7JxAm78kVOHmYdDZMwk+AkwUz6a6A/baOp2kLXRAUDXRN3euKv
VA6voHxTJDtPPFVv4sbm8xDCTdIe7Y86uYXXkIp/KUIBtxDLsZB/HG9/LUKYTEPrWKYVGMMxyz1/
4cuwTCvgvjKtYETRz/RXtAnmA7oKLvs/EdULU0Tj4lkXkW3C+jehKlw8uxUZBRqKZdHLFvOi1rvc
hMYL7X94g/IGARLKGwRIyRCAjyI+7v0de0LmNBt4wjdmPz4L9ilrAbhwNaKWPlvP0KnAfhjw6+zH
GIbjy/sOd4XhC9yV5v1WPqLZwv3uhaErfkUzhwphsHBo2dpAErpNN78zlN3awwKzgDWxkIzxexhi
ICoYCFOjSRXgHdIteCa4Jq4MNo4V/3xir18oXYyg/UXlDlGYi7WYNAgB+M/tq0Ypl4viDG0EF6rI
5UKxuFB5KReKdSq9cymSk9UXSuF82A7pgc6/UqXzPzcHa7VXcEHVd0q3O9tJNiVZnnT3mIAM4xzZ
6QYZJS5eU7A6hkVD1kc0DRvz4t5vMuU5YmhceTLm0TbO50BVy/QcPyNYeyBijlcww3K8vved2j+t
/XxN1g8ona9dg5rQY3RXLqF4ZOitRll1kdR7Jn/EF8Gqg1IHva4Q0IACF8SAApcFaEBhy8oaxpYU
HoBIGws6aE/LgWwAB1YCsR70CvrsoTH2p7lLX7+uTtABvfWj+SRhK9DCMjmNb0NAN4CH6koTbB+U
ocsFaEjZf25+yrQVxKNWmbrzI1aYwhB82YTOAHEjOprR7Ri3dlyeJeyvXif9tCOvzMQAud8P/b6q
t9fP8+Dyc52L5ALf6JZktyRtJVMMQMjEDG8uxqlx1r3L4UJy91JSFwQs80bjiVXidYZDqoTxFKJi
c89A40rUrKMrNqmPS+QuxXI/bsnFJUmKbF2CUM+/BjbiTfY10rFbm/RPwdlKYpXKxscEG6Uiz8rV
SwfvxOjeM77f6331pUPPQdYY8P9nbFbqb90Vrx7f5BghYQc/BZjmPEb4FK+wbw0sG7PpoCvC3IF6
GUKFJ960iFmtFhMEa9xi60ZSS9zSyWgMW+NVjow2JCeN4YA8D4Sn9DDlyGTB1yc066gyMduP7zOe
tBpcC35n5apNrOSxUyRGkei3xNGSodve8XPq/ZXmX2HHYUkNsxMz6mGzrfdqC4U8LpjZshWYcVvH
yhA7Q0x22+mH9Tq+gefkDDZOh+6NYJ818UpMXgXZWSK2ezOeiCCpYn3OVxnZTLk3etAgd7ZQ5DDZ
3ZyU8AiMXoZrMHRYrfWmeKMqqBkFryMnxdM47HgSH03QnypOmdlhJkvh+b15MeGDsWNDe8crHD+Z
2qMqVUhNdiS4bfVx7eML7qKXkCxM4g+Lk8QfVrmrBpihSCJYewloeVIVzN038KBKt5QQRbo9TqQO
b9fkieBLirXivFavFL/0FRY2svewKhmfSgb2WAeNQEcuWeRDH6iNv0JSg5kmveOWSpIM3fMPLgeZ
PFyOFWzKLKRXbFpKrviKwA6ZNtPs1+WL1JCkiUyB1Tuv4uWuRMMrcZDHlwsMepJMh0g3otMxLsCq
wsyOrSIx51tZZLtjtksxu+R+kWu900i3R8YeHQmTrePzZ/kzf9OfAWEA4mESgr8sRP0cCR22ONBN
MRfCzWg+ZThomJbjh/T9FmNsmQmxiLEEkyUYcEyWUOausafsRPsHNt/1hO8mLZZEmHU2+6bZj+ke
En+3bSCUMARP9+p0uM4D8UbZH1WZBw2rva7s9ev+ou8afYdfs2qTbP4X+W5aPAROh4GhRn0Aa+2w
y5n/DXbT2nWfOwAKVDSjE2W36HhjFh+Vq3Cc54gZ4nMMHKHd3vyYrYcZ+kAFeCUVzmtF8bTBTOj3
SLYO4L2x7WbgIAd1Qk/ee7rmrXrBDlSNQY3/ffg9OZ7d+/e1XyEHa4N6CkYzcPKwq8OcbB49XGXR
lEVDFt0JKWNr2UwYOTqyzkVw4X3CL4nxoQNGBXcqsKBla/76FNDashpYjdvTDwgkXeN1mlf3Xqtx
ykm8UaVJvFG5J+aUdKMjvyQKV5OMo5RtzyY/CkUzwmlvBcDFABcOdkSrAtOETC4OaSgy9Akh27o5
b+vs7MYSglSBwRMJFpiY9g3BZY46Qyfg3jGnm/4++gX0biI79xXdFG9pio3lYwvzpHWNE/rxnYFT
wLCrUUZWOxLPyKSnO+85H/AwhUlMUr2iA9Bsyh8OnaX+4NweCNlIFMztmo2yTREZGETAcv0IYAzo
TY2Bi8PNIhMkhMgPps1Q1d4gVoRqAPHUYuiVXIukIVaSX2hyFnAQLPmSOik0WxImx3/vmoE1KRmf
YXP06c4YYNP/0gxWYf4JtEDIpjHEN+QdTJsCE4YoCMsp0c579byni9BTEg92636zhjwD4bgDUGQ8
4JeUOv2mgTNc7JvEivip2ShSciaY/uE5Mzd7iOyRpMBupaSjnXe2AA3Fm5k/pBN00ODabxIMDy5b
K84xY2Qsn8liIM9iIF+bfkZ0yOPwB90U/uBQti44VswL0VTxqsHNMTfMe449pl9BieX2zTcYYJ8D
VweNwzpnHVR9oKf+8FvVOLzoq8LewCs9us+byHWKj7ilcvMBBBL7lqzr3SXbFdMuw4h03DWX/c3e
FRdUmruTvQNGUOYbbmK8U+1AF9o3PaxsTBATzmyn3rXTTrF32mU/8i/7fWvu2YV0npz5DBlbt0S7
ijKMxMCNzeWdr/N6foLsYWdxSH/Q3i8d8/Xuhc6Hebjj9sWBU8XkNYLGMwauyJpwM561FSDaFmRt
yepl968lhlt2f85woGD857BvLUNDCYoXOkvu2frVBpSjwnYkPTQ0HgGDWBfbBwxicfooN2z/VVTr
Mbsuwcv07QM1Pcg22nZ3el1HpKTeRoSdgQq5a8SEV/LY8nkplEENWlWOgWDkIyfSHVajpI0NRLUl
KclbDpKTgNXRsYzBgJMVJZyfQ9YGvsEppJFFlqoCMo3hyF0i2ex5mZxuPEq1oEQgDUTerZAJ3ffV
nHdHhWOVu4YgNrG3KRy2HU5ywXYtCgstOGlBr21WeARiHA4gHBzvQXEPDqohgSSY21KEH8HeP2Hf
MgWHvN+IIg4hPd416g2gUaThtDAi3GbBS5lmeTO0YqgpyJthpbCMUQidUDmXxWxEbGFoQxhsIn4R
MpSOrqsLMIUptYB1ndfCKQQcpj2FUEh7CqcQkh5UPcDhC/bw0DBdy9zoaWCmBGrJo621JP0E6yFc
DfJgNzWGmTFlTjlJmcPZeCVVzmd8RnGM4U3S32TzGLRE8tk5uOQutNfgZroqdnCBjs3uvEDquK+d
gXVFAFLHZkH6LY88Wy37rGy1uJ1geYi247Wnl5dtmD9mP6YC6t7KoPzsKZLGGKTvu7Cx5nUkGF3Z
rmB+pHR1HqV5zhQlWVGH9dHkKjg3DIk9JFaVHMeESTUhCpcs4ZRTAgPWDfQbhuW3v5mERD4QJ1Ed
vQvpZDb9BdOlzfhMq67CHSRL8dcFNvS3TOJC3TOnUu2eMPUa3BYm+SCxfOacyeeYqCy3JPM1D9n7
GuLeMTab+HxOTmQWaWwQa9Pl7c6dnX4hI3t/72Ws15j7S73Nfx9h/deUA3HD1jxScMU1Q0BL6sUT
1aRrEjN2DehUCkLQzOAOXsLpy6izRkft23id1r5593VwXaxPf9SfhHXS4OOmY2wBNzlyMsUd3yhi
2OlL2G0SgBJ1ESrSJYhj4bASxMEQ05yX+py5zStXALxC02a8otnm0HbBY/6NCzjybcam/8YFV6Jd
CQ8vNlojpz5rbXs9Tj8n/7r/3uPkI+0S72mZuaMe3jJMc6OaXPgqkthBJMpRzQS7itIysoECsVvG
BhFeHI7LqGe2GjMwdrxhl1cEhxLh6abE0R0THbUHJ0ZSvOhU/b2rIRF8ArBGH3JiN/JXtW8Bg5MX
gzSLyBhHqvSWwuIasKS2QKylbo7+gi7zzEIt5bFt5lVhDX3ZfHE+5lqitwll6Ngm91NCGXpGoScH
2wqMjb2v+nuwUU2DUbIVTq8UotMrVsiXlVu8FRuGsCExlaysDle90Ai5ACRVnqHY6WRUkl8RnvvQ
4kcmkEqBfPyb2qE6oj4APvcBRk3rG82ZLTMQGZaskGjRDICRILyB+0MGG27PSmQokdPJbt8We2I7
V/wa7BeBDMbLTmJslcT+MX3/3zOM9XcScUn5ZfSDk+WmIz5uy38SO4Z/AsL7FPqpC1DP1KFFukFt
i70E+gnSrY2IYPlV5Z6/cX+NwuPtBAxQ/SmTJW+UtO/WOeoQz8N7HQiFiAf80tAsmO7l5hbwmxlM
NX83nP/h6syW3MS2LfpFRIDoxCs9qEm35XS+KJxOWwiQ6EQjvv6MBWlX3Rtnh4/L5bIzJbH32mvN
OeZajHckXGJU9rmD85S/38H57Q1z1P1U77Xtfguc/rHnhK1h1V8PnLDNY+/Y++KxP/Pr1FPEdOru
R9JRrwavcPKAvAKVBFcaxmBCKuEV3mQRLEuCZ4n9jborobxgFcBNZZiRjx4ps/rFuzFrboHtw7fm
dgy/3FXOzHBksS/cPxLA97zKNVCYk3srT8paHFMfM1hjMVhj1d4VUjkcq6VCNilQwWDJJXLggUYX
ujzQPNPDRp7pzRCS56oOoWSJb8Ievw7KGSKPuHSG+a9sGVcgBtC4aKFbPvnFzFRtuYDNcgHj9rVe
wDjqr69dfJWkagYT62yiRjP2aR16Ee9egnZUA4YPW4/hgwHsCnEpui9uZLBuGrn5OfE3C7e1a9B2
o02IFd+W3ALAAKUKWSW5dKhFJXKm6pLTz+sX3Aga7dkrmEsXfS/KeCIuTmBEF2W8sxFlPLJ4jlTy
ZNo5eCASnYOJi8mdjT1Ql0UCDWtCcEgaDVv1JPE7+g9ENPY/Ex0GVcKDWHeYArxFi8hXmTxWid8F
kO+i8EXne3rdkCs7cdkMz1104uSyosaK9Cy+khpmuJtvDZY6uj5J8etOiK+/ZRJPi3L2LZRuIMA+
FL+wVxoMGJe1Giv5TdjU6F7SuhRR+QLwoYeJT3XzvWW38Nol+Q85HH3LAh0ejc36GwGJbSdNU/yC
thaYYrTjmRKHF+YuFlpGTfVniiVMJz+veIFV/5oOCBGXzMsN55Bn8YRwJkID5Exk7jrKqgoxmnXk
356TLediBfWda0RiL6vhgnU9NAagUOn4zhzRNwbPIY6z4RJiOkMLICrlylOOTOL5itACYAOUr4gE
UarEzlOHpFFiFSEfsntu7r2knIGHxqaHGW2ln2HLMy479UKIF+YH0V2S5vFjgOod4Ol58NHS0e8F
yC8EnoHjDv+8Kfo485Kg0WMcj0aPhKorMgcnMPPwSjmlh6/n3f0Oyi+x73EFAXSMrgQQnBiBI3uN
zqZ7DTSC6dC56sGchycepDFkwmh4jdtA5/cfXARufkV7ntSEi987/PFQjGQ1qOtA3cCHZtP8knnt
937wO3ZCtF2WP+NZ4IbL8HeUdXGCV5PHOQ9Zai3LJjsPz6pr8Ojy0C6rKaLWkZyyGyc4nXagv0XE
AkXLotb5mnMHRlU2xg53zpGPYtg+XcrdqdgV+u6i7zb1vpz3+bxXt/sHu931ULLbXeE0HjL43OId
hojOWm2/66dTItq4SxJHu5goobWetF2pALvxth9o4pMtygeQKICRXyZpO9+RylkgGAW1CvcA3AFB
ZyfP+ACt6bwYLHPeearoMbXGFD8gmFWsrDm/iya/9bH8xu/GtMUvO2qgHwF2Se8aoAs31O8AE+jD
07sGcTp9NI+Yt/slGAneOgvDP/5hpKjqmwFkLMJdCS5FFT2/r77xJzzKH+TZTDus0QhfDUr6P7FO
RXS688gdu/x45swfUFN5ziuuTYCrY7AZA30TbLeSppDnIVEKrK6W1fB2IQkYyBWV1TRudcCGmd/f
0e0W99gF3W5NqUEuiOISoEA4Kl5JtGaMX8ugQAmMZ4Z0UmT64ZNJMViArPC7l+ZFpUbLQ6MOb6Ms
axPOjnwoerqDZ89Vav+OWlD1jeUBrhX/pjDtx4pKLqgAERN0JQVWsMO1PG7No2Eey+LJ6J8G86k1
n9Y02W3+wTaedOOJN56MB+XyxFueCW6QY4BJzlPz1azFhE86bPVIB7z3dVqjLTun6jKRyIyEJ5nZ
EWZduroFhqQ0LwBUMx4CrUjsBdQyYi/AeUFXxFkyLy6FdZpk0sA7x0QbC16eE897gOG9itT7nCVZ
nawOltpkxBuOI3iT2EDkTV4Tnxho6j5nLNXiDaUkIQ9x3sRTnahTYmOKoXjepg88sczoqHOQKSWn
Ubay3ExADHRZ2tOwR1eHbsh8ui7RumfKGuBQjXv9xQgLSZNVhS1n6UWCANYsAIaCXNDHQzEezoVf
FaDmXKyxgynuWBtzELbZKWplCrbahph08U+YncFhrCGGDo2HJlpDALFQY5dudyQUDxIrelXiDlEY
O7gTnCl6ZvRDAr7ccLfHrznvNcKAfd7VeTgOw3FDcsGY1Pzy9TCOh4E9eYQ9dyhrwGro3snhGZRd
ODfBxCKpm7sst56XmX71KVQYXiC7oRHu4SHaYLDq5aNn9X4JTXNZ0DQzVYCanenzXwLU5IXXkGQh
gQ6TcZn93aAV8OHfsCm5l4+4j3MeFDJHNoGiyXIWAzIPHCfUejxRjBF8UPHj0ciPA5PZQdzYyCk4
utuDTZDQxjWky2733uRnBgVpeqp22XmXn2mXp1qfXiAoACexwtPvkebMG7tyRUtmiY2+GOk0eAV1
FqhIQmVuSJyCXg0GAqN5djkFPxiO/NQZUbegs49uHTP2aLbo4sSEPztGbBuxaWC2T5qzR1LgRIqe
C170xP5Z76sC5TBjN3Y4iVG5nolflgwV1kmJC7w94AbvXnY7TPJA8xKgQJQd2MCIcKUniwUICee/
DzbP9uTIgz1wrSgilobyKSg/cwG5A14S4gObPxxyoA+MWYE+sPOD3GaB3MaLDXKbxeaCgJ+MZzT8
12rfaeTH7EbaN1yEbGbzkfnpxmczEnPER/6X8gcp9F74bFJBFr7QNnjqw/zpwvyWQtEJK97kDak8
3Ktdcp4xf182aGdd/lo+4Wf3ylmlxCfAfDQLq9gYYj7mpu0aFIOaxxy30UiC83laTbz6cP8uoXYJ
zwFBRXTKaWlt5VXp+NwqXvOr4xIAJ/AjmAyL4nYTnLjNEygP8D4nkF0We8Ea39k3bvm5+2UyUKMv
xDSNIhl17slveCwLolP96RtCi8UVx7v4hW2cZW0Dg2tlHW62gUko6o69tD8n9yppuT9WST8mKxhW
mBiIS24uJQ1MDOHsv2bofo1Eofb9yi+xeF04RTEm3ZKGq0VxJJbbNomhPyhHoOgWG58eg2skToeN
j5elONxfKQZZVHvUfPUrHJPL8J2TQaJfqdbtgPRXKsXR8njexgL9unx3t4bAXDZ3WTm3ZoTHUG3F
wOJmTwrMcnqqxPlUMTvO4xyPUFAM8SpiUwRltspOT2+nm8SrgpylGkWQuv4y1HUEO/AN/hSlbP/3
V2pSDv721d5+pya7b98xDDAYGDkrx5Mmnzn5wC1LAZ5UCYGFgT3EFRSe8y1mO0fhCQLgMgSc/cYb
AIbtVeSf4PDfGWZX4DbHMZf5uyPGNP4brd2BtCfva5WBlhshJyBrJCEOrrIdgVxUofCBzVRCqjyG
fy+gyDSyhSEw53u72yvdnvHHdD5M0OzUA5RkLg/aw21viI0EOK2jHkHFcMWlduiUQ9MeBu2gZeSi
HYCuYhFErdE7ybgMNpwiUQq0wW7buXiu+gRByeLeJZQSWQGoRnFg5TjfuWWgH/pC+BqhgQqzO3H6
r2Z/WnLYC6bfQTl45jY+a/FFi40yrvF8Wq7mQ/k4ZkOaD+lGS6Z7Mjhxc427K8VcZHbYxbyZbgny
j2TUkmuZdMjaNRiTbsGgGM9LaNCgi2Evl0h1LuCRMW/5tuqbLK6OeGMwhAZl+15srNQZfFU4QEAb
tsLiOT2im4X1Mc6tCFsVUQjqkhRlVmKrWpOiOPXceccuRPQEay1B2REMiB5L/jtECD4U+SCfZT4U
fJZJh0Jzy77zIOr3lY9AzSOBcR9E0y0+M3SYomKK0Ek9XZh1fcUaV3nVJcXRSgnL40sJy1bx3xKW
vN6OOpymGC3IeCb+OrzoQMViDnqb/s9y0D+ydCQpw8dqhjvMZlNavg0Cf5oxrsaY/Ywz6gQP6CEh
dWq1f8DhVnaE1HGp2qLRvDzNccE+SPxNw6BCjrmZ0m1ZA32zPwUCpQE1AoH1yJ1Z7HwoZ7+xNRQF
ghz/wqyfs21ZXPpWwxUbAI/WGSmQXPgmN0qcT1yPDB6Er+ybuK+opzPr3X3lEJkzuXcCI14yn0so
ri9B+whDGg34cqVqX4EmoKMBkESTn7re/4W0h4vW3ESfCt7nRZP99yucOIztYJAsHqxuAF0IM0IQ
jalXZSx/FxMVjlEW9ZjLTRR413TjdIso6gXdhRZ6dDFije5cRxuVD5EwISKk0YSXwJ1aEagYMDFK
rYnzWzshcR7a+Zw+nldjOb37f2i3vDtHV1sRzlHlZYTQIY4oIB2wnllIsGp+RDt9jkjr5DkGvEda
J48yob3zLWoEcSGzHB7lKTuc9P3ZwPS3n2HI2zt95prLyJFrZkpHG9651u+rcq/wr+qdoxM8gYsr
mcrE1OKij5FG6BeRRszo9ArvxgidFzAuyc6c4gsz3zo5cSXeXUfYUggBUiZjNUEOoBpequfqJ3cU
vKUsFDHFosoaNZ6biEjzFwNmHfobnM9MefegJtYUE6h3ev9VGPJbODihZpL+tmeY2y/DXBDwgOBx
Npc4jdPxnipkX+GcuqdbYgLw/CHpaw8AQ86IPTqUeZgoZRVXWVt8TVdgVDSh90W5fzx2U70z9bSA
lX3iW06GMjnd4zv7zRhZXXS1I3tCGusx933BOsTCeZ8xd8Z2v6zF2Yz3vlB8+nUsnY/6KI077Pe0
oKzO07k0PFIG4UxNO/VTQYGxgSsfKN9VbpUcnRT0HKuL8mVVdTNhoRnFYsJCP4pOFCv7hdaczJQK
45DIjbfLYr6H7IDBk0ynXAXaHOfnFGmk315kroeiU/1UxQWT1ZlbFAoH90rzsgeQwpvrbh6++vDb
u3+ROw9CAw/h6ao9RT7NetgevqwAKWhfRy3KMSDYsFNlxuuAH4KzxSCEnyyzHxqoMbBKcIsrcREV
DoI/xPkrcZHJIY1y3D4sxoaY+jtf0dPrKVHvyVwywMdS69HJMMT9c+Mc3vP/+G7VL+I4x88ljvPF
bk53kH6UOM4XFgI//n1HNFNcZHrlTb9GqjvspjaRTTsdHdLkWap7/0UHFJn99EeFxKhrw8sLJJGe
Oje2LFW40S2KWvOcoqil47kF2hOtA9tGdT/GV2U3DQc0JkjhmcwyMWTmvCG5EEUivGZAsm47xOqN
qXfkKNGpFu23ZTP8cZsMlwG1VDTa4ekeXqChAPc5FvwNJ+bOrvWV19gmYGvj1c9ok7XPBn5L5iPg
gLBg1p4/PxmD3/5swa6/aDBg+Qe4usi9watc3N2zSjYIhCrsIpnXGCF3hN/5nj9pfkOMe/5G59ru
ogtCvUc88Clo+O7SLanZGPK808uZvAqyK0oXddRHdEQmES4oUd1nlPmo56+/r78V1T//3kxB/fOv
5kiBN9nBBXtBXW82/gBCiz9gRxlX+rthCjNEsQDx/6ERnpERvIXeBn4CYOFhY7qI/Ld5PLdxv+h7
73Y82LHDqEgJpt7LsVGC/ah2DZnb1W6sdtWPZ9W7EGCOgBDoURZsI4f9gvkT6E9AI/rHii2QaIcy
NrvYcVMEpHSYW1hTtctwhm4nw5kZQAkR6aqHopTf7RYgYPVwPIXaHG0t3rC4MskHTrKMtM7EyfBz
+jC672EGlSU2vzLHruH98eYgf6EjgziSuyJNLgoNLtA8vZTfClhCbB/xgy7AJS3ndMuncRNun253
SY81qcx4YArJO+5BcebidIUOy6IJzLgSOiyIkdvsYajH+wkUGe4p7OZVBohkstvDqrHsWJmFf7Qi
SGpV0r9xvMPQB0Byw+veCUOfTHmEjQTT6anVp7drunWSSUsqJx4owdB/6mSvyjDT0TE2hAwzz3ak
cLFHsudmwNkgAdEMdKBbhg2IUq6MXBxpzTmymAeNbcRIyEJDa8lYbtsfB3JDzePYv7vtqv5o4i4w
xWrHTgZADCiB9gJoBHAYwAN8VvQup9tR+QpUoXuG1KsjDUKKf0qJ4aWoBTL92LzH8KptAgs7wy5Z
Cggfbg8+WRAEZScMaV4rqwzbhSG9HgX55KvCkh5ACkApWI4ETgWdCAM4byeyVWN7wWAQvo5D8XqK
1IGOo9d+WjEYCHgQSKLfkQXQI3NvwfSC+HjVHyPhwf4zEr/xR8Jj0jPjMFhUPEh4RsUbft1RQ1qv
GH/OmFspZaXvIvsRrxrOHxabUUkni9vNMncUWyVdhGUYj+KGSbyzLPynJtsvYxZa3RRM9BOxyjFw
IBEdA1weML24LPIxJCGs6tVMUNDgU2hRkBDIVEQOd+g5yphZZ3FVc8bLQA09aDwaMlErufGjM/aY
UJc1qcRRlm6rGITMBhkFrW5aTvg8li+YY4wz7PbrQRvUG/n7muDxjTHLyAJdqr4yY3EWnY04FGAG
UGTFCI9yy8PCxO6KzFNdFlOm7hvfA8o3k4B2Lpcw6+SrL2qXwfLKdmCsbP84e/WZ45DPI7GZQdPK
GhyMdWHeMOALbxgSTuRkkguNCz+qrGhLa43rplc16SrfGe2UCfz/k3K+y3eQC+Y7OiIeJhe+Rp52
lUKb8ifoP8vcGhzwV/Tr+FnRmLLuKAWGSLNC3XqXmVZYnlyGdojYNxeh+bTWO83nhsNTFzEtX6bC
ZX4MSz3cOiTOY9dHDsYHpXT25ngwrINqHfTi2JoERcd1Flv9sTSPGc9U/tT1R904ZnyUUHDyQh1R
x2KkKYdDhkB20fJ1016DCBbbb6h+ziplQl+lzDRnvIX+KJBV8clsl1EVbhXOJ3xGrHEi9tKdnubP
48fxo7+zvnagqz5j70Bvyn6Ov0P/zONApPbzdIbI51MH8A6dYhSsmF8Yld6VpIdy18dSczg+rvKP
vY0HKeZYwnjDf2rbkQMhgQhCTP4l/sMXE5N246twjhOl8TWONRR9jc8EtV6OuOpKBGuA0YnJaQ0U
Bpw+li28HmrEzyfNV7FiaFjXoxbLtcZoSqQ5ZjLg6zjFqCUbpPsgOQFzSrYLjSf3sUnUI+fuY8DE
xqwapJQLbL+i7yqSRdSmq2iNH5n182lGLMdStNCBxTiEVABXNrwNsW2+/hWH8oMWkQU1L+g+gzMA
CgA/6r9E7MF+50dBva+WBfWaEBR2e5f9Cab8miNOAW/oezs9dxBAXcBAtysJaQIGAlOPehypPVd9
sGDtAu8+kZquRRvMcljmmBN2OK/jgUsx3Gg0N2qsg/JW474TNh4F8tB4Q0mMVHoFt3K01aTBAKgm
G6B7bIlQmTr+Ma7wT2qxWcbKJrJApVREOocKRCDapWfIKNS7yMmXTXD1QIqoQflXx4iugR1w1TFu
NqJjLDg76OXe3I6oUy4Mmbi0W7aWOh0eKS7HVRtOVbbKw/GVIUBi/a2Q2fOwllEeI3Jx2CV8zpMR
SoeoGu7Ep0975Ee5tjsRpnQ5IpQ1T7FxZYyPAiK6GJE2MqwLS0aIanr+7X908PFUshp2kjcd2suH
jC5E6Yv9CszadJwR/ZP68kIRVUsdNBfhtQ3tKbz8w2bG7osIZ/liEPYNCuAqINfMckVRwGNY3RKE
xRkwKQTAx+oVeQEuyXIx/fHM4PvDJVlogCt8HtD5X799Nxx18zibx0vxNPdPDf1586nun0TG+Fr2
ftY/XfOnIn9S7oCdXyjFV7cXBfmDPCQtQL6Gd08UxMtaB9jVq/KlRwJy2i3KChWmL0HWWLoUKF3x
wM2W/F3HV0keNHz9rQCThBXmFK+aYmxeNd+9EeZYNAGqNa8qupo8rbT0CriCSGJIHITXte5B0bkH
yavkAEwmulVBPhXZ98i5gzaNKi3S+ZHSJ62+oVRU9tfX1evXYIDWE+ua8KYhQ2GX4uvSUQ/Orv5l
fls9fNjilkNvlT8hbmOhgFo9r/fV8Lp4Xp03kZHw7YEgpq+33HZqdAuiu+PKdKN3uw1zOjUo7uA5
/nHsYfF/sZhtUnIPfs7GwiONIO3OlRUyIV4cV/+AOOU2BNc6aOHvctHiZoTgm3zAt+nD8P3EPMbx
kO1nIKl9Pk4dn6jBtyjX0axZ/h1tM5QINjKI49BPoCcRQHeCABjiRm2zT3nm35pD2xx6FWGye/3+
F47QtoIhestsOnex/QvkBKYwnE5cmR8/AdhV2E6eCXhpDUalLn4vcgBI12EafGqSEjF/lxI2QgVH
UtVP8YSRYxZvcEAiySI8kVs52msAvgivla/Gl+tznT87P2BTrpYZRNrKHiA7kVkkSeS33QQQpfic
/YMFhr+d/sV/CXqQUehysNgECQQAn8cOCLPA+DngKuHaEAAcXF1AyhKmwrOJe3GZaxMEThYlc224
wD+x7PCVQeS04vkjJD+WpBIpX9kVNz1j6RADEuJAqJCEekyZd7Hjpk1mpt/A488B5nMSVWiGqs/K
YcU+EpILwQrsIyvrQghWVJDwN/hC+LKzG/S1aNCipo9mnMfYIv6IGVEygj/UTMZhLpSFvxklsxLo
1KNmYAKRNGWhvmBPXQUYJneW3zrlPKdNNFViSqFawHfD0s7hhrgKBpkkGQQ937gTTAxDG/Qp+CYp
wgnKs0Qmh0Bu1chtEPbUvtm/A1PWgnIV+lBTtr+A/xl43h7p9Ehv5+S6ck9w8DLCYf6zFPHoupyN
LCr4adGC3hc5KEJERF3IEKtF1DU0X7OPgBuQm/WyBT2oVn85KMesNHuIE8OeUiTMZ+ai5xSd86X9
zI8DM+RP1qdJA6zl4TilFMnsvfa9q/zrN9P5ze73yEKeyS2DcRHMnGB4ESkg+zCG2ekD57LDZTOP
Wyvu6XOnO8oQ7TP78e0Zc7fxUpByXMl+XLShOYUdd9TnE/dQQWOSFCfMO2SeQDAwJVp9ZJyFOqaY
IdSxcZCyX92gCRGAZDWI2LPKxIsIlBE7Il5EFmJPoIzYESnjgDJSc/YfZij3emjPovccLmjc4jYT
IbNaeALhY1OJHeasjFLO3hls3Na9LoLDC7Eqi1iN6hqx2nVLOe6Bx1ZAXboV4aY+pRsN3OUN2Tjh
jAuGgRcTF9pqlK7jYbQO7XhA73gvjnVxPFuHM0Pymk4YvWUxqjdDWA2hRihKFRaXxaXOoMkOWLMt
3t+aFjQsYqYL39EQUxIpeJJvOF8jc+SbiYZbuFMU9ijZrwrXurnZQ7ouN1sWLZeVQEkT7P6CmQeG
jsq4UDzUYf2yURC2yocSwoHe+2Ptc9FhrRcd7jor30AQB/z8l/qtfFHv8KZ3BqwtbkecaS8i5Ouf
NjkfM//CUGkkp+ndp2AyaIENChR7G5qo3jvSIAhcOBr3I0ctuvnNu6hxt213FrQWM0UTFqI0RWaq
fZ0O3RN22eueigkcMK7/K7JhQaLmWoT1NadCImetiDUssYhn5tigDzHL3frkuAgh/6BVwBL/N+6H
xB+oKkiuiBtBctXfg/kGlTUgSBLYKYrZWvvXFAJfDrjcA5TcGJ2yqFOFjHSDOwp5WdhI/ULgYSCj
uWXJSCTKLrGSxeUklCKTAT79Vig3hFwjFYSheKQy08D5WFjNxbxHZca5IBOnO5Jxv0FRtYQaoyKB
XssipRb0++aLRSftOw5P7cjv6TA37WHBkkiFLiWa7dBYetlQsXAlQ/LGS/ZvHpoJ+3nJQ7NfcDiS
KVKd0nEkfHkHRvob1pycdKFTWt5o3u/nTtq3pMIR2ZX9+HsarFAwDgSOAhYQqpu73wKXfudUYUJe
s2bWoDuy7tigWZsHVbcL25UXd/FC0gRZ7ZC3BROCabQnehXzrphHwYXwpsAKoSNZvNm/hx8t0uTO
d37P/1w7Pyf0HnEync/vkARPG7oA8mJS5hpZdFXfy1wISTqJashvm7A7ie+m6qKWp98gq8O/F/LZ
z5Cu5NIPmWtCmkJ6PKtEtndCJLIY2bDf/I4JqmUaW4jKmounpezuG9I1PS7OjJMd5rnBja5t8pAg
OA/R9hlv8Q3Vh4h4UbFyL+4ZUmmhvSz0/CLpR+hIrhtykYP5gbhE2ipViLGfzVVwCK/T3W/it/zQ
5rs6lxbyR8tKN5bs2HhT2LG3VVqfU/uGsBp8kVcglj7HH33+RJAegD0gAi+G+HbC4RlJj3kpmFbE
gbJY4TWwA7SoCO2iKbjzuVZRRqsvYBKROVKXIH5dKB8NuBqyh0jdIiBWS+tx14476Ti+1BUiArnN
XenGmASlcRgzN3On5wuc0upYJgd8/wdfYW7CTXvBkuKpUvGC/6CTB/VLc6SZR5c4B1VN2Nczrbnt
lj8sNicxdVbAMhRvPnt3NmozQSRLk5jr9h1dzGKaWh8rfeSxSj7H7LpI9dHhsndxmt5/qbum8PhX
M1M1gyG5p36jY8wlBYsE7RkWN5S1N7O6JKQ9Q1eXsbh0ZxDps7Jf3TdKcryqAAdui12VF1t2Y3Ij
8D4hWlA9rgMXJCO03bnpMIvikqP7oD+UjqwxP6MGIgIPOeau6nYFAzKmY6OHVqjzOj2hKEUIzPZs
1TKjoB2ORnam3/2L4YVKNF+0nkUgWNFOnyrgTh5m3wIobQyNFKN0kQcWu4JFfsoONjhRWzBRS8fH
k2EvGafQCIh2oPQCxHd+h3IThsVopyS30fbx2gPeJnKOBUUeTwYcAbRby/X09g8DHPjt263cUcmg
p3NHGUgXk9KLth2LRifRbzTvKKsmJaBdR1lFu441LpUVHbuHb/9e4T8kOrGA/zBlYBx9YiMh8aET
njRAMYu9IqFwRtxq/9N96N+yh8+iI1xRJxMzPfgblURSX0U3VgZnDN8jXp1gi9UtvMrD3XrTmalA
cqmTG5qqLBXC2NJBUu2UDlJ/lw5SdRczcIEZWPGkO4Zp469vA1sZlhz8OA4MGDR8BN0y0GjAWHLX
4joqzxnPHuczABlWpQUVSbiDuEjl5jJ65htjmhrr54ftEfcXv3/bg69D/uyOlaiS+0pWBzSGTPrv
fIzkSsnHDfUrmhM8qI7YiFmnHwNW1+NAH17SGr3xI/cb6qlGjXgy4eTUzysshy4+7X4a+cByWKjV
7c8Pauo8uaJNZmznjU8DumzAxeyBZTAV1HLSJcYdTpcYdzi7IoZgihkW3ieoQ7ycvj0eFLQhsNjM
46k/bvP3o74GDzxKu4WScmtJSYm5F0vcBaMvoBduk+4Zle0kLsFVpk81yR7Fy4eXlc0NH0Gef8Bk
zRwmY6NDLTuh4kl1UoCvCVc+5/aVm6zexyddwCYmHw62bloO1B10keVGO2K/FdqTDAZqQc8xcUL7
TFcnNcKTGbC2QGdnUqmD7iI6BxqSfJwgzVqMtkr5UG13HDv0a/CWyGlRY27o5BzPCb6YBHdofdty
af4XdEjdTtHOWh3yQK0YVP1xytMHEYN85l78usHpHWZ1iGORxir9VBtyGMLLKtQrKfkwNrC4/V/Q
GtuBhXfiHHMp5hNjnN3x9d0MQmvihq9BTpPzE50UWhi5IQcLPS1qR44XeloszhZh4X2q6FLjncBI
rYmTvQQShIiTckpxOWw0NHDvbUs20xUEQN1qPtCWAPXwTiirOUP4tlWXftIfcmCHgggxDwrrRlb+
12yGzfX/bqO0ezCbcduPmYXiNmMXpTksdja62wvfSq77ULe5RgjfCmAeXVhX24aQMkRIhECHZl0W
2n2oXREPZHCtqrTFCZ4oNrYyGCQ+kmrgyndGo5sYkWy5Q2iLMmtZ3IXB9JNkQLJF/nvldlfjjsk0
pU1+PlyaAzZjgKZsbNmRspIaZ8z3JDLX6uGuAhQ8QNMvUC78psohqJd+H4voYxaA7jX9uNv4RLuz
FBqz5OHJjN4DdUYF01HhbH1oZ6x1twOdz27Hnsdux0y1+H75znSVTY+tD18m+96aZLeOUmWaijKY
lmzrpZgsHp/TEjAV72kNnh+1kK+wgXayeKIN1S8tvnXIAsGFyT3S362LT44vnfNnkpqJyom/joUN
VOYjjsc81/wHv+gZqLkQ7LnWoAfX/ZI3hWcDcS6LycjdGyL+XPmj9aB0yETx9MY9fWtfKKaodNeb
03apdME4ciTTIKTSBeNIj/CqeC2eLRjugECMhPYsnxXxJjKJOZyZimF849DFAbDORFYj8uKOmxiX
wLnD3b4seGjO28mD9PNAnmVEJfuKbAmRQvAZEcQL44cezgIpg0hLbjBtedTcJdeoiHqmfnwAc1Qq
iPpdJrEYSfVqzzijf7VH4i7p0YrvEjM1n9g3/o+nctN5Bk8olmoeZM3L0FLSSkbBvjixMaKA4cek
5DGvWGcyf01OXBop9TsDUz9FQ4LJKWM24194X8Z4ROo2xjlCnhGpgtAyrlU8nWO8/WyY2Kr9PvNb
NSm4h/zQfsMNAbCyIvVWwAplsp128D+WQvkvVI9PGqP769vt03DB5pDmZdLcZVi4ucewsRkWZvVi
9V2GhQ8CTWy25/h6Yovy1gKZm+EKWM1xRN7c2Gu45lqEYjGHYTuwH9EFF17G7VmWfHMoQvlecL/x
8+Vb4/vqAMRX8RuheV7BxCOXMccKAaltHL4ktoVvH61PBS/yB5Q6dM/C/9IY9A+QYhav9KYPNzBv
spCmg1RXtByqANWLT8OBCovySn1hHk9/06LrgqaORhLQW4xLtEhxPkatj6kQxdzvYmHIgVi78PjS
WYJqc6ZOwa4WzDhQO5SuPqAI0kUIdXwEjiFrSzy0AqiOwR54QJLug5vJlC5A7dvSdZ+Duxk03CN5
5mmLpXaFiabbYNYJGiTLmEm2Mgnkw8MDHj6SEWCz/p4QwaNVwXDnX/1kqlTDZ8llsNQjF6cCduev
3H9Z2CwNKAyLx/JvC4n+EXf2gfKQsVPu4DEXY6UJINU6rBNceKmPZYKbo+ZG+JG/D3HbAaWN7+gu
/jmMUjxcDOv+bsbcO9aFPwqmXblg7Vam3eXbuYIicUY5wf+Ai3FG4SFeOG3ctfrA4Xil8PmJYGFu
lyZ84+sudjv8d2A0lOv+9GP6wM1ngwX6lnAS6R8oEO4wlvBWo6NfrdSEbC1u6hv7/zLo6uCd5e4O
J5r2xju+vum85VAqvbNMu6qHx3IwBiG3QIWHkOksggYb7tHoT5wEo7znhe0bEUiOZ+fsZ62f/1k9
99JlqYJn4z9F/sB/uok4SklxeqNS44ya4SW+Ol+cL+fv6xbOLg7PmO277yQDRWO2ebp6NtLue5IT
0vCd683J8Ji15DtuNyqzyGXexMgJ2QENmXKRHazKAyEb9zfXQuK7kTvpNZc76bSsFa6CLw64CutW
RHdkzSgYMXKRyEz5xsiXSYxRi3kW5jH1WPlIafTR1uWOAdCs9zRSRxuvRafFhxsi0RLdhMEa7D8L
8ixrDW6CPEs8K+2Rfq9irpl2TgVuYYdG6GjShwEB9pNLO2mtLHVZ2dbPl6WSZ8+rMns07Cc5dogE
8MpPm62M6J1lMNXgWkI0Cr6TfHO/eSt4IHiEOcRu/oMKdQGEwQjjFYMR1oQEjOGOd43L3vgMKQS9
HWENdIrXxBe61uPzJn9RXgzNZzG1Y0Fiui9x1SuMieAXpnbAmBjcwWOCxDT/Np6/e3udMZ049gg9
2AK/o89Cnx1fMNDwpC0SIMhDkQBBVkmHuUvSxvwHgszQmK+fYTZJx3AW6DmgUUDEx1WfGEzimkCg
Te/NYAsbzBiyw9IP9phFn59xym3dcQEpCI2FSdqc1qhMiH0hEw+VjEliHrpuKnT/sp+PsM35mfYC
Do6aBogX6UOUNZcuIJmCZLA1HAwAP+h9FrpDvYXBT5ox1FaQrX+b4TW4N02c/Taefi1SlrU6+8tN
1KDnoi8k40UN9t4yWURJ3F48ALBc3u7BMbLpGkmtRUuKQCxFF/w6XLxWjZhWAJ7Pf/O1MYHga8sf
lLTuE04WZLAKzCUdx/xerUUxn83vTq4bTi6k82PiNofOcHUgW2SNcGVAWfoEba3xqmuKZviB4qVM
XpFTglm8IHD2ZpLFHO/Cq6V6M2zYAe6dGNhO2FMv3vipcPwK7e4U3HWuU5SrYa+HnR5eSkIfxaZG
d14P689by0M9TCiD2Yp62ALMQId388qPE4L6RVw/4lMBNW4kfKHVmFzHpKCVtyTOII/XBGYWY5DC
JHhu3HlhBq/61G5YUme4ESJ0vyU4BC94lIE9nuLNh58jFjAAKqgWR8lJhTKIItX2zlG9M26hyabK
qgLS3kGfkTGC4qYnFQqWKPBJZuZLMjRD5ZxUNTsu86RrE21OdFaRVtvkVHoMbmxyzog1vqfDfX/V
99rChrfv+4e+H4u9Wuxv/f6KqNLedQ9hw08iKPWYbL5hOl03uQxpx3e2OZynqxKL5s3av6F5805t
X1R+dG9Wld/ab0Z6yfaGyu9d6Pcn8Yie+QOvF1lhgmaxRyqfBPkKpviuSrhe3KIiRAs1e7T+4RH+
4HP5387gBEuN2pde7Ua6CBQ8lNZ0EVjU1fMP1M8/KG/52Pa8GLCUApJGwBzMW8EcADsgZmSCiALd
54jJn3UHXPSM7uPnlX0fQRi4UQBqkU554NKkRUO05ug8LBEQgQ7+SReiXboQVow23G++3PRUKdPs
mt4vXpcYXCZ/g2Cx6XzpMCtFtTVTkX1qZxeaO71K0IgzA6T7+0ielj3XVsKqoQutE6S7HrZ6mJcR
op/RWty6TCIsJJIQbfDrqgY1MJWlp8aoerh+giovXJADSFlb7NVboQBZmOf5laUOQb4KAOgBnjv3
fz/iW/+U90+WIePoS/50NwhuoQcXUQqD+jlxjAoFE34NKsmy2tfabhVmQEFjhHxsvv2dkq/4rZ7A
CyNSRlGwDnAjdJexPRPg3g4ZB/1lptukD9XeoaPfp3vt80hULl7IXdftTy9jCrcUc9EUOKTLnmQS
zcheBXr2hF7A5VC2Xno4lx/RsuOcJeTzMzpMuiAmkrcmbnCsPrfPOmhTUkw4Yxs5+avRN5/QWKKO
3PLXuub933m2tgyzmWcrZHWT94VT42h+xzfP9wyNiO+ZJp2pHxl1O0qSg53cxKDCvv/3rsYt7e9d
DYKjxBnQmsvskDHvRaGqibUssSeh1Gns8+VuwNJ63t/0XYpeCEwdiAj6ll0NDM6rCmLhE368hJy1
T/T7qLS5RqDhotJm9kTj+4YaWLTIKJLRlv2lOeULyol7FEpfLt4ofVfECB2FEranN+BiXZosvI00
WdAToSXmLb9UPHhxBQb9CEAfERL8egZ+qA0YswuuTBFl8p3CEJ+PoHwRF1y+qZ8QxI6LvBhdBu9C
j2eQjNIIJvR2ChCjvtq4F+SChoT2JGmMu6XrOeo0xZMMx6DiVpjDXSp6xBy0TK3ATKzjipECWU0/
7PqteBWj/kJW5q9lZaDvv9CMg4ZGF/wE6pz1qdvRpVv7c/ok/TmabfVyg+ASwQ0Ci39WyQ2CDhu9
NRFO5AJ6WyhvlLWoFFD2oi45/YKKS4fpbRvs+C004bhprE24LXZp4FD0x+uf/5UXIAygs3KEagwn
iI//phad0kXkVMjKAh395Sk4NeE8CUO3hfTMB1BzR+K/3XobDW1cEQ5mx7UtnFxrTmZycebkjJR0
m5xR+2wTbcvpl3YNfsIC5g3VmdxdecNZEGOAU63Sbjo+8K6/0q68kPmGonyKOmLfiIDLI9Qr8Ivo
NY64CVINrBdSE+z9tjSs/0fXmTa3iUVb9BdRxSSGr8wCSR5jO/5CxXYMEiAxCtCvf+tCkur3ql7V
rVR3uhNrgMs95+y9NiUVXwAnaxTNDHDFmX37xPzyhhMNaPTS9mkaIe6h7UPrnM4PRbyo47F8INim
BuGhDoCCzcWz0aQsOse1A4TYg3Ia1TkNIAr6tfsD4Jzu1leUPRndH7DIdEroCd5g4sMMzRhnxCD8
QHqMGNS6O89+BidCSQKQfKBDBInPGyLuVEQzV4SJig9UkgVtieSBn2jHkFUOjXj/K+Cc98+FwHyl
NUGi/1OVFEQq/JXRZ6+gyKleZA5wrT9PooahsKBlgHiu7sO2DwvCL/ftm/oQIXgxWiFXgr29TMRH
jG8LbBlRknQU83A7aoPbvcowO1K+uIjmR0B/OZ/5JykSrY8Y29QEzhod9tLAzdiplgbuSjunZLl8
N/i+NPeti29PnMyeKHJ4RSjL/9U5FCvGuw5U4xvFNwo7IbLz2BppFmMXaI7bqdlSDp/rBwhKT+ia
Bc3HOZJnpkOl988AKvqw+WajRLlHiURNzOJFYvhmIgTZjEMt9vXZQ1lD+xVxTfatvqOuUcUgn/6z
3UQyOpVmy/4MWwOVrQv+19moB24oSwsRBYwP1g8CNTa9WLwH3kDhvKzPBPI1eCawtKf0B6TMqfFY
Z0Us5DYGz2K4K6DeCWNCL91us9MWzPR825ZE3/gPqH+qPOCTPaPZ/8UrZNzC4gUi/1FBUkFhRTJA
1xyFIvOLlzluvQRR5ICGkeSDeYsSagJmPbslMWkCwz597tUQSPetdBH50EUH+NJ8o3zny28I4YEL
G1w/gbYPudu/qSF/scvbQ2r5dv4E7MmoB5E90iObVlzr84N106XnhGoSXrlBIkVOumt4+ebvhWYP
S2YGKoMuEsudCPtxsgNc/JkgmtK5ODpIHl/KoNT7OgBeXkqJDg9dqSfhsIFVQggT+FdKM6/eZYdx
dobvgc3X9E4MspkC0JzO2YdcCdGD0G/m8Gv5Zrdclx32RPKMO9Edmx949sJY59mLCgxtBs/ey/L4
1fUAjSZCsEIJK0WowCpCR9HRwL+l08nYCNlRLtYGaf/RyZ9txKFFlKFp76KCo1wXXXm8FlGH3B3x
bReNN3cAeMERbXbqo3ivNGCOv8oc9HfAUqnvi2jPWzX1P90YSfdZ+Ya7Bt0B/tf4SsyOSnkRnwbB
NLUHFy0SGSe3QO6CsgLuFdSwqZFGAhPLgs3G13pfv/FHfZP4nRhlNvXx5U+zCkQhTbgbpLWlCcdD
kcEFkwp8O7IJVY4OvOCLjwtfnA0EseYUy5fYGxLCFDY/abDDluM34I6ihQM3j7KWDTpk00HOVkBb
vBLI4OQhHX7k0alLE4zn07JbrT2uGv8sMHmwh88XdmLN+aZLipAZ3SQ8ftY/0k3+O/9Nh5Jp1Mpf
6uiZLENkFHKAaXl6J8CucQPvGDaeQY8dk3wS0QY4bTIw8EL7xtMN4dv6gANWm/5CQYnt9wdbhxgy
TUh1o77Z1qXLbcTlOzNoIYC2FdJfzlZnzZ27HbD9nOBdeV/Ie0a+Kss+yDRcbi5XqNbsdXlvyftM
AYjITDmoQJtlQNuczSdXSnb2WTXo5MUZgi2kWBwhFSL93G/OYmWW1519LfeVozO+DL8mTGcOv3/u
fSX3Bxqg3wgzoBadw/LKoDS4GAFqm+B2wxUSnHhj8YD9bEoUehmam9+rlnstdrdipxS70wycAICc
p5DedElOt4Ct0+tJQnyi7aMHsHatCjtQcBoIIhNrVARrV7IwkYYnO9TeVJpHpXNjBKrt1H5XFzur
36XA6opdMQBTTQYzGV/gw8RWts/yvcToIQdx6Flhve13XMrq7MiuRCTz3zvlIkc3bCBkYy9umIpb
xg6bMhrVsCbfUw0vl3ADZgC3lwO4osfaGU55qBtBjgKkgqTPh8KfLcrociAblE6BLFD7eeXys9af
VJG5TUtG/nNbck8eH60Qsw6Y4A2oopdzhSd82xLfbUUdgVC0Q6xI5ZZOnWvvH28OL4XFSxkMuOQh
gBafcevzyd6qZXy2t6nMIWN75We6fHUzP6wkoSjqymgoI96EAip8e72GHUkuOdO2wEbCBW6L81mA
F5h5roG4jhlc2JiB5hn0dB1FdUv6QqZ7wr2DgJ2WyNWzgGRhxkA+t7CANsyiING8AxPBU9vh1Koh
4Fze2ybuwNa5V4AR0CVDRmkGZl9x1QxqWFzCG17kF+kC5dk/05RCduW+8/b0GwqExNDikcC0xd88
2ZHdR3ZKrSNCbc9mCL9jE9FkgOBhbwSExdAd+beOS0TyCE5zEZhAyUL/CLgOZiZUvGWlhssl5tqv
pTeE5+Dj+mV3nn724O7gfS4Y6Uue9Kr6myMxnfAl/FYTKCCW0TgqDSgep/SPQF8PSUmiWe6YHwAw
5t+YHLDwQtGx/IGPAaYOyVu0mp3u4UynhpR6+vrbERjZMVaa+HKL4e3o2fbIzpicM0ZkuxEgZ70z
513FP1g7EUWJ1AsBuPPcL2iXfxAIBdUbC5ZP9YAwQHLp8oBGUK1dX+Ff39PlOS7MESgbYPcrwz3G
2qskJYPhlnfHgpmK30H1hEq74DcuNM3xWlLKLPgNqDcbmiqMhxYIh3ESSBIthUS4A9FwZIQDq6Fy
hhF0D4Isote2JGOVr/q2TqytsW2uwiB8fsUZjD/4ERuz2R9g5jSnQ17uDc15bDXvzGzB9o6212Cc
Yyr1MpZsL45GXV44fAuQbk6tn/NspK/Px88ninhuFMtSg/UTGAsepS4XcAY+zG0ezYBr6F6D+XQD
ocJ5Nq7xTZbEQEVjxTmAZyhfhYxcQfNr8m+aoIA1hkNLC4gLpUOloRSNAF1dSsiFiUI6crMr7F1m
7wzEiFATdQGV6bAE0cKPmmxb0xG4bEtoHngh9AiCDRQHFngcMrAE6QHSBSwbA0c0I2WobwJz4cJ2
IOaLQMprE/a04ZmDkTDws/7oTkAeiL2OVOZwZKYwFEYFAZcf2C/8iSGwYUkyocUnH3RZMGToPZz2
Kz/hk/eyWazNckFX3Kuoqa+egrCFJRH+QhfelxZWBpdo825/wHCRCWLi+gXduPFOGPHwDEieDNkL
iy7+JCJrqEFGrmn0Y/QMadi6QHsEuKggry3OHriLQeyoG/Jq71Q0r8Md15SmQNBIQK6A7LxsZ7CL
4eZ1DZc+gTQnKXCOZ7j3jNTm+ARR14wlI7apMefYgvCLEb1LMoP2yA6HPfNp/BlEpNGq/3ulXlwt
MhiBib4MYZwOFKyV+DFAxkIaCsBOFbSl2ha0JShYMGdWQAkhFJIF3ItEtPjIB0ApebqTRSTU4bzZ
HxGXlnsYY5vHyrUPXca3DNmAc7Xze1SCcyO+jc0jaDHfuL9k/0ESNWHeE/JKwcGTMbjmAUgpok51
wGODEAfNXzgSKBLor2NKmaM5865utbchktKpxBChCeoHlwiL8Ax+YI5hDL0G0DZ0w1MM1S0dRCuT
sDmwV7dHeFiTGeCn1xkjj/R3oisDF6J+GPUDSXGI+dzbjSANbfiGuMZO4Qy4EaEDhQasLSQNHHWW
JdkimZxY8kYnlhwiF1wuHbBjtZ3xA0nOgLrkVaH5O5JGJWDkK4+c7JTpEb25/FSBoa6F2jzThOyx
8V7pYe5LPvoF7pBTqJJ4ZfpIDNg64H6cP/hRLCLozh9DxQ1cOxnyDE5ksm/9DVx1bCgDJAMbA35K
EaZHpPOqtZKZRf5OQXtzkFYck0xYAkk6jgpw+xFb8Na4egN1yRBH+G6+58iuRg5jfs5B3fRggfhd
IL4EPWCtyFybfI5TZOOzjW8RNCspUaTkJiUpxzrUiFJyRo0IxljgaUUGLmQFA9kwPhKwCpTEbJyV
k/2wtsRW/obSAtRvdDs0hUY80ALKOAqQsRmTNWJXW64VGJFwt6nW+W2+NM27IgU4emDISJNveO7i
GkMzxmgNKBz7JHKzb0UO2xyuPShEMmLimxKjJ1XOiQQbH52OJ38yksl/YZYtVAedLiJdAfkNX8sX
w3EUGMZuOFBZW2jXRS4e0Ta0svvZ559XGepJFloN+5z0Pnm0Y0DoPEfSxXxL0uwmRHlzN39u/oZe
j2/X2UklArtCnACXZcE0zuzQFVR9N08P+uWuTg8whRW3NJy5i1j4blmnR8Lp6CT0kCoIUG5ZgPTZ
BRdiW/kK+c14roiO4XOEu7osEoIyAgUO4730m/QfbRLpPxZiu9zJkC2L7GT7BwJb4kVIkudX3q4G
pbGLewwdY+LQCyAtaW++Z+TA3/fYRnDQPZh7aboz37lIYCajKSMLKOCP8f8BnTAZyRA1JAJMDERa
aCrjqxJfz4k6JlOF2fjqSjJ+6D3hvVW67+3D8XZAvjsHhPvCvxHa3YmrDtHKImxB20IS5X+1Lciw
6WsAM9CBL3gaF8IXGByiJ4djYp8F3kbEJxN6QIUESlcT/9DWIUMKRhXsKvjfmLLfPjvG7r/muHjB
7DfeUO9sc/paaqwW8Rt+8R5rL0Nz0i8lMW+fkCbLW37lWKwwy8KaQfYtksLceyleLfdWO5eIC1I4
IE+mvxnE5Fm/+IrmERJmlP6JqlvzDaZvS/NYKyjXUcFRrGwc5EbCN3/rRErYNMJJSXok0fyJJ2a/
7lr7Q7dYGiEVnwiySDoq35MQtWbn8Pgr/aFj2N/1fbhRAJburXeMCybfAVpwHDTln8GyLX4edkli
3CiPaF9geFzaLXNKewTLdYBWdm7JdffeGNsI/SyfFU0AXstEE4J4u9zzavS01NwENH1iVfVwaClU
I3qAF8sg5nkIGyUcR++tZnYmw0KMjf0VORwuzx5xv/BUZkV0LCKtjeZbJN/IM4tEn+DForUOYVvy
2zLY89FfKeDwqbdO83Jtvel2uNSHDYEJ9UEiohbxoksHkqpbghBgO+kDffJTF1m0LTux2qXGF/WE
4ZTPE7BJHJJnn/Z8Dr5TFGmUcNRvR+Tc5ADb7hsNLsby66LnxFrfO582i7dPo0OehRCDhRaDAsaY
/1T/qxYDOcbxJrQYysU5PsoAQpR93+7lfK/m+5O+G9GT3xzMnpancF0vq4RggtAUwRXqK3RQyzof
vcCkZXHkYOeNCAM1T508znCdmBB5s02AK7461+ZAJ0PFVJ6tX2fuxcYrG8AyHmDMjPAhFLulL31M
7DA4JhtB/9qoWIkAl9MV8M2jXzj2ji5aRTnISTxIcQqRcvQfgcXmOfswOmeDZ+EcZDh6hcSBlsza
J0x/5Dv+ZeAyBu2IEgxWPWcyzbugNSApkcN/Rh2KBk04b+FL0DirvjOEK2DozO2A1Y+ZM2BQF78u
i4uWK3a9aJvR4y4V65tGW4GPavbbxdpGaY+1jUab2gbtHNBoqsTlOLvZDYa/uG056d+2pykpJ9q3
BCckqpHoRiJ6NBx6j/TUttoQqvuGFuXsWj9mEKAOFIsKq4DPYIj7ddOKRc8ppTyA04JgNeUzjBjp
0FgkPe+02zCAgNTDkYGTaFTdxBLC1u6DW4fOmZH6NyQNNNpTcVGvm8rlRTQhJhDu0CySaUrkTQCb
IqUktg/K5U7hQk8PxeGXwHwfvfnJ/IXEGBk6C/MMsJLVPJPWAiKDOptFcij3Pj9zSdBmsJfa267f
tiVQhqjmUP8fsHynOD28aob34XQL6wXBU20i2BQgePTEeEXFLuSXraCby+0f+WVm8DxdXOObUGQf
ALIibgJ/PwQoVGOIPsVDi3PsjnUkSZgTgZIQB0MoTrlHjva/UkECDZmNGLbg8Y4aLfrTxlrScghF
EGYuMKV4x/MA/DHUGHZUWtdHWuW5g6IOrsyJ4FHCWhauDNcYX0LIBM+GpdjQA0PLxTjG/Dd+weHz
oaOX5vBHvtA5UrHT/g3l23wBM2AKYer3dKI0niMjoUTb5uQeP9jYsXLSyVVlX8BQWv+F7MVa2kJY
OWFGJ53vCXd78bp5Vg9Y3k05mCBn4eqkdlrEXxPW3tlR7gZI3WPCTLH3im/cCpqY/ml3NKrsAlKF
2HqxKdDSYUnsl2jDXq6DO9DVdNR3g6mu4bHL03uu2Pypz06xZAtpEGUURRpX2vJkmWmK0h8aHBrH
EymoyxynNKPuGw72XqrJqBENsdk+lPjZLnc54pi4+lW3oluqdUB4xLZmLoseGNvaikbJScpdFlQU
LPFXwpJD/RyOL7T8acIV33iZW3ELuejb5g1l/47nDjp0xNOklzLXwwus/ETYJbqRmhihrClI6iOo
TIdRGItvnC5j8cEkLNe9fxGv/+yvRBARgQ03wMcTf1wQIgg/zUUfviJEcB9a0B1FfphsCxcisyKD
Vo/uzlf3hKcDNfYCCz9iE85c6cjYwb0+IPr80GjXL9nJGfIIDE8fvS6wXFQIKHqFOgLVOEhyhoeL
qYmaYiCKfhKmJun3iUhnvhA5lirgai72hCcO1fhI0fgOEEVcdTkJjXR3xyR9MnlQ9rtTv4PdomR7
2C2FtjOa/SnfH9s92Ck0TrCBP+2/Gl5kvPOyEDNNL5gWjsi7Jo9f0TPlZ6GkZR1/1kRt/7ohiICH
FN/oHJpJaSbIKdBKIacgeOGSJU2WlJWAthhAW46uTACCW10x/glo1WxHVhretBBoFVuFsp/ei0Zk
DLAkkKVLJDF5xNjxwaaDJSFW6J8dH0c+yHQoOpSmRXJdgik6vAxnYIc+BqWahArFFbM5PnEBthIp
IOjG12Yy7pZvPI66zvaylZG24JBRA8HH2ExioTZEdgieXpdc7IE1yCLudtoRAS/gkFM8agKMUS8p
c4gYqwWMUS9sDEwE1z2mnU0hNku99uxBuFlMFIsYWpaV/SfGglh6GoPQSHMx5DYYRtMyj9n1iAT4
r1CWkpfGBM4X/ssilc1hkZ1CyE5jE0pfnewoKwL+RndHUODpyWvLwmzBwmOB2aJ6VdSn6pWULOKU
SckiNGFdqAvlx80zQ+3pGCpywLALchbKYUZpJL2z5gd0CZcWYyNZ9gFzXESlxp6tBTf4uRMLhQG2
Xeqc05Z57uW0hWdBUNvgj7PPQY7eMXvM/2kf60p4trnQBQWKAZflekBsYebSfPcHp0E2+ROzKCYA
pqrlD+xkGpU56HEtmolT0gS2wDpHxhJn209iqz3ycfy1ezF3t3eDGAQQToSxd0UaSATFSyHBNsQI
iYE15xGTakm8ZyTWDEo5XVBfFNDRPG1ZfIXrt1jQlJTFt3ilQ0PgDNkawgGxzokZFbOYELMYFbMY
Fc9kS7SL73VE/w3E33Al3srgmfrhcrpbo4vXEGyGFQyOcTNgiMAJi0wVNx22Ek0w4hNzirUpVqb4
QnbUT0AN+LF4xODHWucyvG/BBYAOCoWbkxHl+6Is4JmGfLTDdPLFHJPxKyNCnmc4SKY7YiAUpzox
TI5A37acG9DFO5yYUGzsCMIdH2ZMvrendXbJ5NX6QTZ1H2DfRXDaM7xyhdRYcy3T5WTVv13Qlwyw
SPFOi2kP+AqwJehg8OhyUZ2ngDkbL67ECkgJg9eDOfUz1x7JEZ60k9WoOAuaA8KKDtUEbcDJufi8
xm7RuPBU0t9x+jDMbBmtCK+PNvBou+LQRw9IIbfImlE2c5zmopMZT4pTNv+FMeO/UzZjRiaKFwsu
P7l++/S2H3hOYYWgKr7ckSJIeuDESNHruWeIsEIxoIe6DuYmxJzI5wz9go1a6Er/lGE5kpOlDKtw
gTPTLkPcOczNgU1g0KmI/+H1cxDCvcTHbm6LIt7ccbEz3b7x2hWv5iNHCS+JkLD12iadcL22+aZR
C8DfEPrgBcFBUDkUDILKObSIV0Fn5xXmhEooOql05HXhh+T15TyJ0IezRYRYGIliVgHrI3I0QSW6
4jTAC7JElUQhBrCNo/x3/YYxnRucEBDSzHnCMxtnSdh6d3yOjIb5EPm3dL9Wh1Bsum/lc53Pngi+
qH08PGSXERlGOgowG0Z8LJMkruKBk0/O50fgKZAbACK0joRFDIwfbwFXWLtYYtAas669h94B8cta
ISC7kWV3+lklx9eZWRHVPRo9zHy1qzFU+MHxaATbSA5C6ZtLmmQDlILSaIZczR0BRik0ThGb08bc
aiW4J+Y5cQFadhazV66YzYgwyQXN+r3OmanAkMKv5xT7DhY3r4o7Nxi+mfcy9V3Hyxxi1vEyszyG
szofUHqoaLDQTnWM3FVMUSZuzMjElG1GWbFl5aSZMtqiNrAibJBIu4LNHHA4P2O3kWKl9czbQa4P
J/lgtgTk8gh2zLfLL6aDzAU5HKnfFn4bNJxlzLCptGFFxAyb5GJ7VLbdkamYpwUM9I5oGm8uVaiK
KbDdj8peI0M3pjych5067Cwe2DVt9STV4lO6PadbBjs6bNoqykxHRR/4NTwwvKJJ4lE0lDEzonP+
Z+LF0Gtzo3kIEdHZBNdnip7ZEkUPEh1G3sy7rUJM8VjrJI4pHgMwJk0s5mbtNewZPBmQiPjz/DIz
uezFDMzEMpkFreEzk6h/jjcaKh5yVhuDP19tg/sFW6ff81y5+FcQWtOfqRDzA/031wU+Ob3EDh6y
swELrLnrpB3m3WrBvfSjIL7k6gv1E8qjtt3Kty07xfDNHB6ZAV/8KjNAOsD3nU9Jdkk6y53lvcK4
ngEnbTwV/r+D9oCJ5qbZ19qO4G7tjV/anDNKTNLXXl4qRqgoPd8+FJH57ni7Sx7gLolp+bJ4PvNk
ZpcRG83ihMQMuT6Y2cR5MHNXs+THI6f+GnUizJvF0cN+zJXfYVmZ2UOEnISFxuKfeJ8attxZtCe5
BXihf8NTyU9loEvzhJkuzRPuWCpaWi3syyZOwACECX0HcR7Gt5lhkzgSSevKB+iLuVCzsIGv0eEI
DrsTYmESVLdsaYAR2flRc3GPpXRrbdLLxaKdw2Y7u5snAkThokIr5G7cqzUZf8yCsAAnKrUm7dPW
mduAhg+LXhMdEMRhpx2nB882IhQv53bb04wKUb7kfTwWMV8Wu0/FKJve/tnJfuFnyH5pELcuoiDW
bFzY3MkXknrEjZzuEcxkjcuf4V3z3jsF8nrITs+B5FJ5arZvSFnDGlCAm4XIQR8ISsrpB9+2CmjB
DltS/VyugK7fcRGMCIgtzpf0I3n6GUlqJJnJMzq5OCWepW4rY146giF2pM91yG93PheHjEYcJchN
bAiMuyVTDKFPVlQTb+AZPTNDEtqQcJBYZm1z7mwZ07erEN15Iyk0LjlTa7GOqtYD7lCIWx4eNbc8
o9v8p/xicnQ3nM2cWFo8V3GZbsU03Ksk4eJh8c6Gszhu6UVkOpRktAd4SRdE8gMnovA2UHz7yBQQ
n5i0MSm96MbShNQE2BJZgwJwmr2OfXEt3pj86+dv2aRNfDfW93J9b5hEs5GCQv5HTGi9XMbsTjUs
bngSyvb0VT3OLwydmaKPdK3okZjJZkoKM6FVtmfUzgKDXMHCEU00fhPxA/0zdA70z+w3BDVXIBik
M+c+GyIfdr/jR/K/sieiikhx/lreTISBuPHo+9FjtZhJnLYqlMrcLep7vlhlDopO7LoVYX1z0CCX
ecbsBesyv8VgV5UiERAEbAocQ1nMZ1XhaGKhJ2Ydn8CuriJUFKgslIASHkSGYomE0rRLRIxmx4Q3
7tjjmaFNcZ4JaUwJX6YSQloYJihcLJfTGSw7pHeo5mjjsgZu3KUtRBuXthCPMtq4SJHQXnG04tE9
cq5Zty98zQZyYOm443HO/cHjHJDchDTeQtEfmS3KCWfEAOrR1wAFoCaplFxhl0jJqd7NjKClpJOS
hmQYRDLEwfCSEf4udllmwR9sUfh/KpLl4HPUjrUD07xVHpmosUgql+8HEL4ynSzfpM2HfpBkSHaQ
L637VVfMV/wU1f4RdW2OgVwEk2/s+xPHHmDwjIlMtxqfKFoZn9C+H9JYm91XRrE1kACy1ka3/shx
jOOr3sTMvwTe+vWGB5S2PMYt27M0COBiPmPiJP2ZBgN96p7zGepX0sPw/74oFC9dXLPdnAWUuWJT
6XZ1tr80wuZ6lffS5XCqD2V9qOtDXx/U1gOBc3O1S2JBD99aUnzivtNiBO7yIATuZ2Wr2iItF3Mh
YBSpjACjgI7HmEq4Yr/wSGszUMpwBPaEbaBfAryhcNYAeRZzDOzHdhJBulfb10/UHk72uaGcbQKi
qWBApiDdobTfQgk3yMVtnkYUCVqyqXc2cQvUpB+QNzeMdmHSMNR/vRAnoztlIcTR2DVVSg428mOA
2H1c1nAMWDYQIPoDWwxJuhXB1a7u0egTk5pi0nauwI3zsFwyI5HpV/fGkWHTCvJWP1XqwDnAm8lh
lcd19gfmDc8bssnpcNAxJ4nzjteokBNFcGZjc3AMB1ss7DVkfF2edbhH3Heo1yTfhJT7gsBmZDpW
vlyOXGKeQmuIsxhnLw5uPIjphC+oLYMjO5ZEekQLbSsnKYwX50mct+o7cuS19CBxYGoOKdnI2aE8
7u1hl193Zg08JJn7LZfeOcx5s7xDIxhuIiLW7gIJPAtnjtKBgZo6xB/rBHqetLDUQvsSImIHdXMh
goQvhseXFgC6oZWpG2E/ETHicOJ+J/cRWyLeeBa2RCBC1d2QO2u9CMNirRfh8ELZBrEtE9WLbdsj
D+5feCKwVfoKLNLg4AxClUVysfzfSI/XJVwho1+OoqoUvvOFroqLmAW+I108xKvqGO075I4VMQdR
dfWc0w1jcZGIxTnb/sow7vwEh3ahdhM7HnHmII2OxHpIuGB27A8FrksPwsEahUzv1cyEUhC7LmHD
yARplITorPHrrjprpMaXV+ofAAYYQRlQU1lTCorKibKck/+/srxinO4adFuX1ieZ818kxlOcIjHv
f6LEo+86ZA5tWNHbR0Tx3cVgwIWv8sv4MeAK58wAL+tHxnlgsUusVQtHJUrJROKK/sMfUb4wXsKO
gFldFkH2fZV/z2H9eWsEz7M63yM+RsNLPxOnBdUO2D9ErUyPqMvgufBwn8+JfE4sJebxkfrMAdZR
QE2LnQKRx0cjChHa+CyqD6EeZWDBPOTH2XZK5lTzFlY1nEHOO8zc3jq2cjqmZlALvGOUHiPYogwE
Ksay6K48ONfnz+Uty+88AmboJcA9loKGYRqFKA0Z8pKVOGWOsmGr3m3qfULxi46ZkxT1jce4j1kb
Gl2pCDj46bOLcZQqeQDUOQuSTc5k410MIWpX75Am8wYYoMiUu39Vw0j6j5XPD4TfPZyxZcHjq8Co
O5zelCd4EwMziDZImNPwWplgsCgyZ5fnFeaHtfTiwH39RBJ9HBcXyrcCOy/QH2i5MAmmNGvfaBqs
s5j+7coZnS+TmSL+gNI9FvHMHF2JGU9SrWUV5+RDdpCVn6ctVHjGbzv+Wt52ttT8FPesHu1tJ8p+
FjVdgzJ4dphnqUj0kZsRzbynC8XTk+9Vf4D8Qdc4E20ENeQI275ld0SjNsNBIbJzsWx3hBttCODa
H0um77sOrVXPLk9CB6KruKfRfHZpmGUfaNvpHNNXaXHowN8sxTyH75PvDm07nwig8xemslPBI9wx
3mmY8GFeydHRGLq+VN+c1JdfOEQDnRSL8zlDfF7hJ+da1gZb56+CcSZnJmJRkMTnV8e+q17oqjH5
PF6SAsY4hpJl0FMx99mO6KhvolxkUFj2/p4PBF0nZ6HJjKhLWRfOkbZz4eib7a+pQDZyTuD3GRKd
pZjVSiRtCXr5fEF5IRKdriqRoKIlv8lCMwsRENa3oEC6+HYmFHOpQRWeLgXiR7pyfl8FthW1xBNA
6k7DPg3Na7jJsd0HMg8adDn3A+QSm+NTIGvBmaNNKBOodQsvx0irI11HR+9xqiUnioUmX9jVGFbh
PyvBXMq0BQQFZ15AOGXpX6EbBezMxMuPdfSDgEds/Fq2ZZnjn1ZvD7gVbVwelzRaER2dnXqPBH7x
GsEWWl391zHCDjhSZnrF00lYjeGZVMgOfb0RdGxOi5e7CbtjLZzKx1Ggs5Rlgc5CxwqX+q7y4I5v
alwXArIFIOIUZ8A4EdNhfUeeGFx/r6CmFTK3cuZ0rCGpAGqfGJ5C/S9E0gKLIN/h76KLvUGtk3oa
4gSSFoBXMwB26fre/pP9SW15+YAqY39NJ4atjOBFaPc/6weeZnQsUfeBZwoCHzgW0XpEIUTArHe9
wGroIfjRG3PmdN8wDqckKiIaFXhwO7/rRID1zF6iMyNxYPiCQhva7ea2NW9boi7GOUCtknURBsy2
eO0QQ8t7U97b8n6k4kSsbKALijpOCUU02iGZ2rUaqhRaKkcKgTYkyrqi25CHnEygGxLgA30cbnIv
SDYk9gCzaVAdTYJkYwXy563yR8QD3P1ADZb0HoQ21rLwe/MCrn4NmckvnoF5Asqz2He3INnMBeWJ
DTztfE4WsNkA5bFwggObaBFkw55YQHkdN9OXCdgdRuUWTzenKDzR8IbxdNtqaFFNPgtjtBwcmWIT
lECT0/A7OhULeV3BW8ZwdascY9WKxyHpm13d7MppLwCEzlCwHwpWHlfqZtxe8zjVtxBEzrnwtpPx
wDxAgk8YDzXapbjh92AbPG5QbnBWZvrpUm3w+KVdeAZdLpEQi/kd7jOLr/YP+pl0z6tALPZgcBCQ
3HNAPld+hQiDJj5tA6TcnMTfiHI5tl7ReoBh+gWFCg/LogeoOpddBriKnRcVgyn0M1q84x8KpA7w
sUl04nuYA6ZNOtdN7g1DeKxc45OjKRLvzD0Z+5QJyXWvX/fydX8r91f212k3QtlcEscqJbGOSTbF
HPf1rfFVcKnTDqQjQTIboTaP2cNEMDO0EMoKqFKYoq77mb8PjrK5QxVLehrBZahiWwswgEOk1QhG
EsAwkjXMXs/lK/rYq4hUyxkWoNk5gt4OWFQ4WA/5T0i/FBPNO5llAOlc6QUAYY/XV3WxpY+ZB3+W
RQVDFXRUghpIx5lGSqAgMDyS3IRkSojIJtsLbXcCa4UwbRDlEaq56/S44bnLqUTmCCpEdPzBm+yP
SyRqVwQCm81DvHU27zd+CEzxB4iFBo9NQ/DKCk6+nz2efSPibPDjRqBWs21Tv8IhzUmBZ07hlN/8
Cb0IcKCbLoXQaN3dHkgn0J8IWNWfGBxCEjjPDsBPk+NsROAqWT8ErnJnI8mz3yELrIvjORcBV4D+
bGIj50wBSJ2etsR7FSUcXXhAGnhcezGilCh6IMzkriDeRFTPW3i7ogSz9+X3aoqfBC3Y0R6MIkD6
lp12xOaAUPQ1HR1tiIu//Eb+ha4L0MEK5uWFcDXyKljSXnqZEJgVgAKe/x/AIxEMu438MJSuDeM5
jdtzQlmZ5Y8qzBtaSaDA8BTmLsVaLVSS04OM7apGMBbfN+h7Nh/dmwID49047gzFwWF+oxvFoM5i
EGHRLo/aG+7sqDMjrmhIBJ0NERhL4yffzkqTO8HayPzX+hV1tqTvzWJ/nnZlmkxtInXOMd82dBqs
2F6wAClZBYvcXEJeO+9Ga6fMu8baVejH552E6TOw0CbCCUGvTEZshictyjeh8VMhcg2T6iQUy0hh
O4jQVoBqc4IGVDkpUWoOV3WNM8/wuTQVfGmo6NGFPo/SFnxmkxJxF2oaUzlnvkOlqZAyxuSmZdYs
Zso3nb8nVPswp5DD8cH2T2sT9/1396ZD13gn/quTHEB0jKwnRH302Ze75hwA4eQvnR4/uW06YkYa
kf3KAt+QkQX9JP6j6d4AKrzpggviK++8g1yLkGG2CQG0liSG4vox1ExY/8F8DnSotqD9/HOkHNAf
Kq3QvnJ35uti2IPGBsuamEB6ob5xCcdiyUsaFplYyBhZxNQhZqwjY8sPKa6ow8NaD1UGVGZgsHGj
ZHzk7834ATfns2KignGhduUnPhtBeKB5aobcNfYccQeuCVlwmzWw9sgQRSM02Dzw/a80QZ5J1LSA
nNdnkgpdZ6lpN4xEdVhsPIGIS7GafdoIhD4D+T7fdy2q/B0xWP2wI/VJo02/pD5pS+oTM3SIAl+K
5ZmTWPCrhiwkSopc7b6MAeRPdOrtbWUDPtrW9AZ9rXHnIVaHWOY3SKCD0FLy36P2kb+F7gVoJB5V
3JGgFKrBBTV7Om3BUNenrfZukPzN1mISlEpDNDKX932lfkKUNtAOCrUqBJdFsreQtyE4aybkWF43
ecOyVrXZKjhDbSZR6N+Dh3XwvdNB7QIW5iEacazLssySoUKQ39hOOJY4IIgM52aHCm4jG4T1nwEC
M4TmgKatzulZQjUW4wgGCCWFpcAukq1ngiQBzM07I4ve8CfNl21QieKYiaPh+oTp8CEHhoNPnkkZ
PRSgdrKHcaR7v1nOZeImi8xXq/CJocVDoxpozHZ6vbOW5EvsHSA7sG5clkhZHB7/HmtaKR5rqrnD
qFHscRdcNaEhN5fIXE0PFR3DTJgTxLmJ5Z+rvJbrUkNg9zcN2XhGeIyktK9DMCMmGASIyg/0z4zW
R0VbpyR0Ey7KoJK06oRtVMG8z7l9piceErPQWCBaInbv8Y1vka2KDW+3s/dspoDO/+2nPN1ZPNd5
ureWuxvRijd7DnxqKh7f4+2gFJHxeaU3HihUVNquzveytiPlQS129bBLcZKZSVsnfZ2MWZJdhSIs
S4UirHV+oKmFN0NQBLTbATdmLiBeaE04VMHOAZyzsnNg3aoLO4dfkZmwgFpcOm/6hZQ7RWDFThUO
aWhcBTeCBWRgfp6f6Y3yxD4HcCng3SpAHIvAGoNJE7xbk9oBVwFhMX9hxJQCUFPhWxcC6piXh+p6
KK6HftzDCM2r8AJUGXxWG2R8kIpAAXejaBqesv2a5HYSMW6QZQpGCAzxSR5L0eHrz/L96XViPim7
KecEMnlIQwmvdbh+eVYavCLuuZCMDppj+X+uLe0Hviyx6pm2mauZiKQzAM7vPPClqzco4nHPyk1v
hzK63R6ZVDH3wXX4WY+eugB/YP6wtxgL8+fm9vHpW56oR9zNKS7SuAH4R/n/yR/rOZObAJ1jW4kl
1jlRYsviYe1O3x0pmBhrkWRx/qWDTt//ZZoFNelcASoR1wGwU7j7LZXikswJHZDftNJ9mu6PUKml
/VQfiOIcJRHF6c4ozGhCk+Bh0BrccHa43J3TA7FG+dGlZ0fen9Ri3wr5VVLjUQVKIA7/2Zf1W5hj
oKdTEJfIgon98zcJdrJVT7qB9/A/XJ3ZcqNa022fiAhEI+AWITo1rsZ22XVDVNllhBASiJ6nPyOh
yt8+f8QKx27cSsBamTnnmGdOIBsi6Gm7YQD6tzSsWSoJ0J6KVGPy9B8/zRPWzr2T70+XvcZ0Ydz1
cGX0+E6741sybSp7d5l2XRd3DEkaFNkhzifmYiOzpQZDDK+GWxXRTcMGAoDG62Zf9v0teco+6I7g
a045Lf8TNtNsYSGtu84LaR26ZSTT5zSQSXBAtc4wZWLAhdtyXsxhujQYUrw6vnoNVvyzR5lOXa2f
wF+7zkUef6fCbzqySyMZjXR11Nhhn0cDdQdjEiZHTTjiJbyEaw33Hi3XDWZIdXYS1s3fKaqakk2A
H0sldvPq36/+eQBB5teAgOYyu6AJRTDiHNqt3KIMJBN18SkeifP1TQB1QDaJd6ri/hR3ALbG+MZ0
BEV7vkvJsE7jR4xC1jo2YaBisYXFTa+u3ihHjGrEW7LEjVHKUulHnrcOdSe9PcMzkQNTkzL5bDyH
4aXbtb7N05rf8jTzf4g34cjueMozTCiOCWCgWB1nM2SyK69+6xiXcgQlRgOjz1pcOWtFXDkynICo
p0SlLg6dNYE+V/JN6Lm4px9yoAdYBrnf53Ay3rfs7C3vX8XRia4jx26+t8VZm10bdzpDxHrLuZjK
SA8anq8jxzHfKQIcHqQtAJjaaoowjHrdPf9oxDVj9NxhJOBEpUZaKrpTF+eI+n34OnLkAMGG6KHh
NdjUr6p9KF6gXeEpGed1Q2NO10+cJbAL4LGdmcWHp3Nkg6QGrnmP4FthssFPw29roOl0P89qvcL8
FMqja8wntp7Quhw4TrjGSTLR7w9Vi4QXqXt5VjCdHSHsY01qwIyqW+Et3bbJDFvimIWPQYcZNR/2
eShyAii5ZWelYVcEn6fC/oUiLRvweMs5LSBafg0xBjYEVlW8Weegn5eGZxGIiu2PeLa4nkbP7Zny
YNpG0dK49vv19+KzwHhy+T0SdIxvh6tm9P5Ads6Ao1Do/wrS+Zohk3jx6FBeUagZ77nyhi/F4OXm
JGgczAkyV4Blu/m4/qAWuywfOBSyYGYFlx+tCXRnU7M79+Kh4ih53fGo/Y2zhUGXStQkPNWTP3zj
eS6lH9ARVyOWMeT3uiDnxQzGkf5MW5FYRdmgUVC3j+cf55sUqSpB1DIU68/uwAX3m0HV8q7Xr1zP
CYXA5vx70MDcYsiUorPgKA5OGwQp/odvjk5gEhMywV5xkVDw4LF4OhnMjwLedo67FI+r0w+neR7f
+Qo8Nxr1088verHTf3JVUKByMd+4GgBDbjkkrBleUF6h2GX639DJ9Y0Wb7CX3qXK4yOVFUcF5Wd3
O3KFlzP0ulkF9zzkcQruYU5l4mmuvYw3t6wIdgzvdAUZHg87xJ8FzyZmEtTMYqE5r9312/TBvw8T
IvMHc3qwpodb+VCz1ON14N4LSbIwmQTVfk2LsPbPMPtToRVbk6wTQJZ/DR7Llh6P9YutnsRDggcm
SJKJr0GLg5UeQtTTL3I+gC+VoufaXYzYXCiEIG3CqQjPY5hAM/t5a0WKXmNHXgcEwtLOK3l/fGIy
bi3TMgk824AeGISPRVqb7mzoNeYvBGcAvbIZ2XDyQgKpy8hOZXGQpGX5b1rH+IYOVZ5ETJt6J9RX
YZKg6Q1u6FAwR0NRJnfW5DweF82mCaAdTn9SJI4A+M/+au4iUhF52exIoqnCy2e/nY+0Tgw7cnrP
Vd/A9FJMsCgmGJNV2DaO2hudGBZfCuWPr1viuaYPtnGLvg0z+eTBSB6USV5++6U4wUyU2drSqGHX
VzgGZzwRGNxx1mNwx/pvY47ZHXszK0exM8eOLI05RoaYKaZNfdkb6W6NMqGj2o6MRkJR7cRtv4zf
G24spijN5sbz2mUeSpgf4gZ3RFItT1wXNykSltY9MoODUrb09hZQNe8C7T16eyzp+BKfiol25o6V
eBHW0vSl48tKZnkwaQY6aOYzHectLdlPeCT8SMS9zElp+KYbRLaVQZ5aeE4jVmagBQWujUZU5HeG
TtEgCjyoUOmNKA1RWcLAgISB/I5IAeQIlYDFFiEA4DG6Lz84qGsybmWVKAEYQ8WEhmVnX0eLXPqs
e+mXpb9mANIRyMCFR1UKiHpTPkHHZn3Ssc+aX2cSiEI7lrUoQRc6NiArmKXamd484SeRDb2Czyxj
PY3b33Cs2DXVv73GFi8l4wYU6+iWnxA0q3acnvb3aj84+/NwyKxD3x3JOAGNgh1P265sQbbamd8h
ZuA3trkZiCCRAbKsEA0uWXJrIh7yHchN8XSefvxVpROrVQSdKjUx/SANMxgqffv/czOeCu+yQiny
xRnFGdvpkf2+7P/pwX6vkAPOPQv2/kC5bf/w/P+j/y6+AiOc7ni7FUbaY+CYYLwCc14EgWdkAcyr
oxOC8Rc5NBJCsN/Ng9Y8nIyIG8fwSjJ/5L95ZHazJtqHN2bmiHtocXsdjYAfxR+bkWm3FZs9ACVs
9qgYmaAy6EEyTqcdXgheb/K49bDuwqoLJ2TJEPYtXJYB6eeLdr8zYwfHVRlUGDxq13ikg0AfgWP+
8G18Zzt1cDzR/2COIe09rSLBivYeR/0TT15A3bhELXRI266QhYmxY5Q197NpaRtgLrn7Y50nuulz
wG5Mn9l7h2jw1xqYMzrTLVmiLEIJiBPl8y7TQzk98BjpW2Jy/vcs5gC+HL0zcBO1n74zfOegRxYR
zrxRvreC1OTkVRR5G4pJWhxUD90EEDTOCa9exSctTpFF3GjTbK7VRo/5ZXtjS/pJTbX+QimZTser
a7FnvlX4Gz/oxi9tD35R9aXnky7+8nvSkCc8wcDpqHlb21V9W9/0OBSoS/gLEKVhQXy7PF8vLq8G
+Vc89qhwUsGw+HQdOrZd8maDEVPSXPPSnGNVVmgy6AR1AT5qJemCMEApd9jHcuSIPOLqsKolXZAH
HQv7K0OIE0oOnoGbltZw7f/pMZbfd3SKr7f42xn4ukUrEPvCobL2hbW3r/t0tXMo9TB80EriEMSF
YM7NqgvINRwmcxdJecbwiyB9BR6Lg760iNna6WFq+pZmLxs1f1CFD6eRv4I0NLqMXAXlR4kJjSsA
rzDIP3pa+xx+JSIwIcB+4l+XQr6H7SMEd9YSzj4gqP/lfAV5e9XiC5NBJa6VuGGWN5s1NGAv2CWV
OOG/tyJtcS5xT2+ISHsie12UH4QAwb9sYLZjWYRloAv9Es5vj54FPkfGw0dQf7hbaPWgxtw0tXtG
tGgglt6kNO4Td+BQNFPcSSZgI1AfiT78g/SlHLbkJsbFXbpnyZpWavQD9XY4MgTmeue4Mh+v6TNi
YeYUwgl7QLCHlK52caI7N1JIPRrpHJmUX5/G7NVPTsXqdxtC2MuNmTEX2ew3p43JNWLhjnTrFxq5
NmO3u5+PvkNWiyHn+IST9R5L9SqP64ZojNjJ47sWd/My8DAEdD7MZu80ezofZ3iw33iz6Uxyv1/n
YyAnfY5wOZ1EtgMeg0T1DXsz2Rmv0cU8nM1Dbu27Ubq5OeECX5hYrC6H80hduq9u+xtu9tve+taw
4aAAV0IYFcbZo3xaAARqF45duMANIFBor2fVna7hwCi9JIMDTaTP1cUAgpPkl3K3fmdUwkH0hrr0
9Q4xABfbvwEDKF1a58ofGprQiN6gmijBGawR0miCtRkCjBFt88sHx0N7QH3vT6gnj9IOpb7icI1+
bgYLrOcku9uLqz7oB+eJGQMidLAEbZhtOLuON8TGIAWDmgi0NYT0DTUNmwMjg4nb9C4lDW/47TPo
7jsX+ABUYpI4aaoUsqT1c5QAOwNPfI7yOipqIRNf86hEMpRH12xzPZofyd3jOKkSQwD8aw5JUsgz
wNhaexlnt8wrCdhhfVsJEbV/5MDyzEUMxZWrtHjVUMMTQ8s5n8KQOuCyU7+sHxvCG2tEa3TVaUVD
qTWPNNqBCYCzZTNI3pN39g7ayvSU1VdN+ndVv6GzzyT7X8U58r2pCDrKGEuAEyw4tsthHYM8rXbD
EmYwbVU6oAbSpr/dZG6GNRJ1XK5PbFxsWexd52XjItfCy576IS6osq40jTgMuAvcpUTxgsTHASDt
rYB1o6dvD1ye1CpTGayOVByFyPiEZpD4YJYdqStIi1C/U9YYkFeJScPhiB7C2jD7YNjEsjE4IuXj
Lef9Xpb2Pdtr38nSYrHV68ynsNPSU4SH1Xv0pT5bU/3LIumiP6W9teibSSf1qSXIvVZHfwnFutS+
Qb+k9m06RqOfTj6h16x88lGKqXSKMfcTCe4E7JTcyCwpXL7XL/w8lnOg+0gtTNYZnAmU9FZ0nSJ3
YJ/8Su2TglQjx8fYXpCDAJbD27sf3+icsbHwkZifcpacAcxmc70+0wBFEEjHa50cTPWAIDBXDufV
YaJDj+Jn2pi3nXVDQRmniH7sTWFs6NCvrB0degyxY7qjQ08Zsgal20Q5pMzU5zRAVaq1IUX9Brki
hSBaRco6gYTMLAmTXgYCFuiFyHgAyWE/1jflTs0CxhGMIE/AOUy3fq0HoU3DwEHEQaL5PKORBjCm
5g++iL+R8a3cr2iMEnmMDvA/gvGNLYI2IRM81t2i6AYDQcOXKoCygUkuc1vKBooHhHzJO6QgGjF6
Cm9wY6s7Q91RZcNQ+QSBMMRMCYeCGDR6Cd3ytcephqY0g1X0Ffx2gEx4dbHfEX2+u65R1Hp4kBMU
wrI6jta4JJFay+L6Hg3v/jtJvqV/OJa1pJ2CnhiRHsiqzkKg4P6iWGdoQ191aZFTrxuPdFF45JgF
uwj9kRDyWZgDL9ugNP3skcsU9DsflodZOvoa+q4igJVB9HCmkah3+sVrwvp8RRq63B7HrZOyJeWJ
xZnKIsQYGece7+R2avaVvr+cDsnbmILM9i5HktvqGZne2iELZLoO529GpmeJ5GyTyk54JsmZLFEG
1C59bm7CW3C2fCSGarMpnzmyWc5R5zDoHM/JcZoekttDVj4MCY+fo333NCrfTdsiHJDtelGiZk2k
YPvgUpuVqOgWr7pE9OE97Y7VOz8pn7NNxowoUa9/J/f4WMNksFwI8wD5n3iQcS1nsmr0vVwLkywN
lwmswGZbZLIgYK/9/lE1xOB6UjdXtvPZ4MpOLwZXSm8H84R4XC/l5szAF6TlbKWk+DgBrcf1thYr
JVJJPqKZ/FRLErlImBC1SEOaA1Ua5RoFk41GQZOCqdFk3TU/d3yiR8gduWh0l9GytqtNPXmSzyIa
B3KATl+pW1hoX9H0UIyRDHBltqqR1ubyS978VOP0wIwU6YgPOBZS8AKO1VZbdV7GXGOFTI7p1M+u
cjDIhMsBQN7Sf+8Z9D7IdGyOXiQbjEtIezPKR4688EWK6VjfHngHT0d6JQWHSoCdML5rCbHuAUWo
oVrLMdPgv/CRpveFblwwUFVDD0vcotswQ8Es2xQcRaIW3eoqXDehQx+dFD7eS+lnaCC4eUovVOV7
DFWZmLiCfAUU6UN0ymLlFJ+nmDkHoanOTQytNh5KsKg8aTAwkmcDkoe7sIpPl52S7y6wodL9Ld0X
074Dc0b0J65Z05PIy1mKhBoJKdKiRkKHhBoJKRKeWgsKJGlGDzRvZmtt+sCDfG1HNvB1mL3FZrWp
Cu5ZmUWq6I7rCN0MopluTeuAJDQut+s3OW+iJxk8WxN+OauuJRBoyUIjE4hzZK5Lp4b7Jc0CE9wf
pLDB79nJBtferZ641Oo5KWS51HDtinG3/J8wt8s99vKf1cMFfxI/Bh7o3KpiMmXCfMVNdZKxVIt9
gimVJmOp8Z8LmnMFYykM0DlH30GOFosHmtPFEiWUvWLNodJLImsFMzXijeINSxUGfAFE84KOB4Ps
OsitIK9Cgg/aMtJ4r9iS8aNI+gFvQ9rukmZ+GybIHXhN9m1xGDigFYecQFGw1IhkaF++ngknNY6E
yqzmUJlrdzh3B0Jleow6esRH531inx/FP2e9mxFgopVY8gbD8z6wlRK3naEBQhYOU66Aer1wzHN6
HjALFHfOucWEVPyAjICxhleIPIO5ZbRMiZaWEVqpZZHNw3APuZTLa4heapFMLbz6zxhLAnqsjzoa
CbZDyLUmqdZ1Yuc/iRgEgiK91pjs8SmPSOmr9Ra5fIWrEgr/3HujbKjm3tu58rX+r1LeIcYruBIf
EVwnaiy3/DnmCNHjlmt7ig0r1qx4bHZ9syPyDt8DS0XgPD8Vkiq4PGHW4EGSeufKvQGLz6TlQgbt
EkeOmZFX6d7JqkuGjeBZ3DVYgTmunSw3kwPqBo5EpRPVHk3IKdqwgcOLgpw4uwAY8FeEMt8hf2BT
VDkAMDwikh1JD+cXFLfsy0zwEEbMUtYWpcBhhQcXbd0oCyUrbijLJRqewrt1PxEkjJPWYltacVBJ
Dnl5LMrj7RduIpg1pXJImcAjJ0awpxwm5TBi/LsfktMhzQ54/k6cAT8sPK6dzIy05/oIExYgrI32
jdqKCQCRwRjcddJPPPXqaeCvHHAVXs7B8I8B0AZx0jZHKsL8lZkrcqVmE+HqRAMihECiylBlXcWa
TMfsMucdVStJ8CUecEkeVx3IMsIhX2/xeKdXedEW214hfA2agS1PvYuYK5IusGYp/kSBiXmKzf1w
M/YmaNHLfj1iitidDGk8ak20ukQ8IqHOnzhO22770H9nI2rnHCEeELjyeUBg6WYXEs0+pzSMsGLN
/8yj7v6Um2m90QE/2vuMm9CKW46WqbQx9SfOgfQoTKD00WqI7CrupvhywU8ot69V7qtJDBpqcdDt
fUvecS8q0/KJbqM2xxFd8iMPStmiejH3kxZFChbKeqKiWEsKVk6DC0UZmSJhw4DvIjvFdd4s7pfw
JL6M6jGRNBIqdLK5lwqdIn2wvRUi2VqWifAi8yYqHt5qY+M8M7qgIVuFdhkpMC/vSER26A/tdN85
++JKYPHhcjnW9ATNY54/3Ms9L47kcCZsrrq//o2Cl2te3TQ8X9QNsoV1H68IA0Bhc9syooEKZzz2
rwqppnvq8tyUvF4Wo4tZ4zMOvv5zmdohQ7M4nopsh+YYxcWsrqEVUr3d0m0T4xTcOpeATJW1BROG
CC1gbOSth0TBI3tLsj0TLuQNSLHQJKG40e4htWOLbvkcTWcUZ39rR8pH0m2oHZk6DzTUmBYfV+Vx
ZE59P5AdhprTOh3Yfy2kaZ6BVI7if9tNsMu2R15g/SovML0Q4hvm9PP2FNAE4aGf6bJ4oce5G8Kr
vLzQvNZ3VbJ7Suvv6n4WJDbiiZXwg2mKq1bCD07Vvp/2CeEv8XSKV/1hJBO7Ow45yMMjyVUlZyJS
xx4V3Mko1Ok8SrjGuaAzEW2blZiPOJQR7IHodEmWtdY+GTz0gM2Uoea2G/4G8KCGWAPUnNN3QFpM
TxzD2BtBW3ADLMewJfyaYxjJ18tJbEm+vl1dsw/JZVjlxMZhXzmWpxDugXoP9DHo70F7D2zocyOe
4LAZAxLQVDNQUKeZgYMM2SP1EeBBj6JY89tOUh9JirP6TXg20N+Q3h0OIGW+gM+xC5e8BnYmTmED
I2PQ/EyNGV1J6Lc8eddYvYShvwYjnEguBbCXdIXudbt6BWbBAmYBHf82Iy00RDQ/EOcvmBzIDkO7
5VS1tR1eGB+fwp2g1q2OenLm2ZC0YQ6CSWOaj2EWlx3pkehpG0UCb1fUGF+A9S8ZfHhnaLyXs5Ia
j7pBpbKEQsDRJxeCMpvIrHYLA1/QbNCpHA/Y2ZZpBTyTfh5YgDTB8sEdI2GjSMNJGgUmoznCk7n8
xP+DknwRkzO2QEzOOfjGqTcPyLziEJzdA1KXnXPAITixXNw/J21HigCWQ2TAJoEBbu86X4gv6W77
ZNiXtz3RF/fVjuhV++Q77/wtDDha81B2Ym64W3uC7pVH5bHrN9chFiqSEk1X4nhltxtQ3tIop4H+
Lw6NHAwOx6+kPezY9ROE4ewwyoEYHeRVIuDmXNuRHqaJgJt4+hK8sez4/npio8B97BNPj19OAXk9
T+von+pbOTGRcvqfkRnPWR0tQr5ByMPHtSlRUTlxSpedk+/qdL9im+caPYX6KSQTRiJJn7hiiRHB
smnQI2N8AM/b/Ht9Zg+XgZkb5+OsIfJ+YjRSyiufrGB9bAkYnojzO4V3Yk2DxPHNJzYR/RQ5Q5Tf
496O7xeGXHvyyRiqEJDaTcElCwlIJR0VEzy3K9EPfB/FU6stq+tl9XMeDebRJRSP8Qr+vI9rLmdr
DAX5dz5wul4O2Gj9Wden1kNgADrS+orEgAYoGEcaoCivy2d655QWqL8Q/FLU3u8+ulmTtghkPMwT
L5Szc6FPGxhVEEUtfj0WlT6L2eLnjHAZ1U4fN9x7HMYCo49OlYg7HPTlo6wKoccoHNiGbm1N2zLn
fUjh64ZXXF/YDc0gPzS/DbDDRyRuzEvoWOaBpuCBFKlb24V5GiJ1Q2d9D2lPMRQnZgZoO2w3DqHc
8Nwls+QAeOj4vjJ21hP7RfHCo59ORwHxDFTzHWGNi6o5N7YNfzMCL2TN2Hf/28DFpn8NwKFDe5t7
xdPoDh/ENCNBWpr9dPqpwpZm//rFpS7TGgSLMapJXYuZNqxfdBvimQCM0LUBMLqNu2spACNqslNI
nhFlvKlJGT/cpIxfNP6YOlfp37nbCmntIHM3Es80xO5h9gbGiHset5/V/8UYcfkYFKH2lgEhDCNm
hB2j39YLu6eiDC9fjeKAv7P4zqXaYkB2fCLYSbyTu5+ETTyhRG8S14U/9CwL1tmCOzNhEgewznii
gg1p9XBA2TpTcYjqNnXX+Lawr4iByYjpIkUS+ctNEHo47TCckwADl+/OJx5OM/GHWAoWjJcF85I8
kVU0I7cgiiGmrpCToDaVE8S12qvTPrsenB5W79GZU5I5N6k7yUmeJAIYr7RqRCesDH3UGhHmBaWL
bkZkdRHPWdb/5bNZWHd59MtHaF6cGTkwQuwHTEBqDWZBlsX8gQDXzKNfTmHuWfimZ74NGB9QmEaF
V8e/GVwogMt0znAEP9hgJMuXBZRATBLZIUtSkoLkjpDyJ1NxGfzCVKp/8NjXV34bCslEDws9vNOF
p+Ou8M67qy/TK89DdhuyeXgawiZhwWbQH4mRx6UIRg8V3ZuDux+/YVf9zeLAGZgTx0E4HJ3JiwsZ
U5IwQChgmrGiOo8BGySr2EniBNbOV5Rj/weXBIcAXBLm/Ts+GZwzb8+4+JZyAiNbyq0/lxPAlBRs
hx89DJj49lEiXkI9yskzxyAlFlKJZ2aOnW+Jo6VL8tlYYaeml5KcN+qOLWi5Atl/uAKxQHVjwHvJ
oyrDhOXL7p7J4JqOCj0g6A/7C4pYlOsQ08f9+Q8ZjNjKb8quUHb6StYKpU2/ca6gYyOh9SnyulJ4
8qICZCJliYyI/DcvLLgXFsQL1oJ70R9xhu4zkKHoszRBKQIiGuaFFxAjA8+7n9rXZ65WSDgHBT8v
LswZBoPfEbBiw2zNdK8v5ZuR7GH7EUDD9d2VLtdKgisU2mQDYg3gBOAcFnANslo4KyRPNSXJV/Jy
9e8FCoz1TwI2mzfvUsf4MIXn0yJiFPoGi4uK1b3xzkJABbWjP+Qf6RRhnFT0Lb8nzsnzPUwYtmC8
w+GH/v0DahFrcTD2jH1nEyMpKNaD+TAl8Rql5kijmaMFMd9Rx6m22qgxdj6Q7YUHZu+Ca+/tjO+a
pxzGgwAnqK6IGHFdBCnU749BOH3DPxASDkA6zTOva3gj46XKY6Wefww/CbcrzWa4td305brHQZkc
1uYLnA08ghWU1c7l+67AChCDYYWdFfYMbM7RC0iUiasAiEYGPLU6WDyubclvyhCjo0pPEVDg5ZwV
3r8qNarLYz/zVTvlsOZcznCbnv/OYSZp+uApXF3nkekTHIX7FAcsRkokl9w62Rzdwx8jJTQ1KGe2
GS2L19U+DG/EnbFWM8X2hhoGpxeO9czl9eNlQ9nZNHGhxTfWbdeSnlJH2CBbcYxOqGoMSXF5yRSh
ruaKIFeJcnG+c1NaidyXGC3BgCRfFS4HkD537tuQ7I762UJThWf9LjETLPkL1ciyo16VCAloIIg3
hzpCvHkxiLFGJ4rpg6SBXasTNxHrTmQ5UY5omioWRRMrCc59kJUBHB7dG96L0buhEsDiyMBGIPvQ
Wdurd321fOPXOANaYbSa3cbqNhlP6HEzaRvU7QXdV5zcpeeUXtZ5VulJKgOuydyjsjE95O0XyDrc
wI8OFaWGj9Vl6jQnT5qMhIlPvoBPlV+p0oN6zqMYZE7vTzXZRkHLCQiLJR1WD4y9UlGTbFHrpjQG
HFHrIpwf50XBgmXVz0L+vikJklugnILCQpCG9YqK0W0gWPDNTtFQRuRIVFncT7EtzXiQZLtC36G+
v0/76yThCkNxIFzhSnWiuqDwV5nPypD9ZH5yk5WDpq/chokDeE6GE2uSIgA0yUJGbNvbFXELZwxe
/omPREOggHQ79twcxW7wSC+Ge4gbCAbNghrGaWuihpgX8Sfk+yDknWhFeXi+pypa4Mr1bPTmDnRS
QXTAwgM8c7Kjsx0R5nPmesr2PWF/yh5EJrcvuBrgQ9zUxhRdbbJGIjuPz9xlJ49LVkVyATWTGf7s
x8Uqob/UXLe33QHM0KTEOmElCiFwu0yPG/AUSBFg0wJWZhziD5NfzTkwA4aIxr+l/mm9Pa+3CjZG
asRMVsKE/x33OTWDv0J9SwEXpPRbcF1ip5i/miAZvsFU/O8b5MyAiPLiuJcilfBWXIy0G9iKGQ4g
q7Q2lbXJLvTU/maUdMyJVK/+CaFC8BSdn33HK0ufGcZLTv8sGvrIMCLpl/QRIemX+ZhAwXj/qaLV
G0LnBH0gQryPjxdkIwZJDKrlsGkkNkCkVYiWOs2/oLTSRE/FPoUFcpzItH84tQ8ne++xLTnWPh/3
KYN45v1M5/FjyY7k6q+rGXMCgwlMIot6EkCZGU2v+W8mvwiU2eb/MRPX6qajvUHoHcmHGJDIGQaY
7zbLMYDByF1OAiOhGi7RX5CoOAOsHuz5qz7rU76KxacCa+OzM7DqT7m7W9HgJA4EDyCdV7Qrb/c3
SHL8iyGO/TYTmsDdigAoFR9wV2/wzpHHz7g9YrrAqCVFaNEbg64a9l/7gubzRjuO33aQnJI5F17X
gK38ZSVfX5SQ52r6HzU78ZJQYllW69K9AWJghew7zbzvdIADXbjKRJH1gH0kJZpAyiJ4ztgvBdVM
Sf2JiAUnCE8BRCzbHLsPeBpgy6e9MXJ2wZgR9abLNgjdKXtmt2QjhAUARhwu8xifeAuw17fRSXHV
4/qpKjfP7Prgndn1J6amDJw7D1e9zfQx5d72alC1BQLMLeb+lAlnu8mfOWRhpYeYs1J8qwnAhhN/
iYE+/cWW0EJ7pu3fe9By8RT/5B2iPQvvACuXm32QncbLIjp//qoHXPtLEOeg0D7gjHjkz+nQGWEC
nCS5sD5HLRLtCen8hpuXzixPiJn9vmxAFmJ1S7BxrJYf+8HurXzn8ECkmzIDriDS0fmFbQUT/YIX
rBJH/hrq2u3Ihnrfsy3x6FFXErsEkOqK6ob2L0IvtlRc8XoVNVbEAJWxPATfDr0dcY3yB+Qfp+j+
AnKAg8nyEi+w9vmlqtAJ8cX8dr3skxWzEGRo/I4fiAswoBrCRmcfZOHRAiA1wU/fLQgO3hAWb0j5
cn9TQo9rmMXRiVw7jk4gQ5On8vQEYwPuQYa8jBagoL3i7o03LGX2zMCFpywS+1oOPQu8ATA7WzH7
MD+bbZh9liOHzi/LG0wMbkYqsdCb9NH/pDc5o3/n4v9IEcJBQ3ACtuwS6gMPS45AwA3bDb92pWxr
uDNk5ilbVo9SDqIVDHhz25ko+Lf1tB345wZK/9a4uIz6gmotXG/rvFfO+7HZX6DbQvHS3PuccTX8
C9G6UCuOu/u4O3ebe2R/YH1jH8X91kNST9yUFDihrWN+u1GbOLhhZenGJsfwBceQ/gfMYNhGV/yw
mxMhHozoOMj+bFC+QqvBMRrW33jWlqQ/o4L21s//jXw+XTe/K9dqQjPBg0BXAm5rYE/BnXQTz4Jh
hbWDFKAstqq4uOzYS2/6rpv30sQWM1tLP+71k4cKMDTDnT7tz85e7w9Ld3Ia43VN1vFfDesykqVs
GEOp7WYBK70+SgEafdbNN2f1KgLW1axhZaDCYpqiwEhCMVYyWT4WpLuYkrZaD/vVda/ed11GiRAP
LZPDqNBC7UCs4Cb/XdykGoCSXTPe2Ormhmm9w0jC69AhjAI0uGPxBHrLcPuVLlyJAFPFP+Lra8SF
23YtaBZqgfU/Ogk0Lbp9cEYMCHpzEsL1vM95aqBF4YBPRgHOiBmnDkud69ByB1JUiI+fT49dE1da
XM50jFGL9ZZM8COwDbLVKMxguEn22cmj0/6WfCU4gGXf0dNJiIAup4CYM2FLwvgaFMsGgCOMN1uN
VpwSc+aC/DMPZfCkVDAukMTLOxcSHkog/c3j4qLE5sNVtFxIq/kq4nLgWqrmBPD225pWqNurqAbF
8FghlyfpOyEbPbjUwbQOhjJMTmE2hJYBxSic3PKNcmdpmEK4JELUYbuEHYqPU+5mbuX5bjYO9zdK
WDCs6LjQd1286wte89zvv1KW8YlUVPR1v7OFkR5K7OsAWPAuFFSeopzVl+O6xeYiaBpZcP/s1SNE
0QF3MbP01Sv1SvZr/dPMfVZ990/cwoZ8XvfCk7HR9tQh1EZQ/YAbsyV+qPFL3uwL5HnansRYNhci
Lla1gIhbYbdj3WLDY+tg2Z0sdjAW+wbrsqfaB6EBN4MFQEN5py+AYXOG6wq8nfyemaxrZRh//dPK
B9O+ugqmna4ymHb+UoW4EcRIaOvuwr9BrSqPxZHMeiw9+Ct6KkKaJ5T+M73c/A76hZ9dzeBkti2S
QTqetMZfjD90IRaXno3zAuN/YPFc2wwUZfNagiGk2OALGBAasoiFhKDeb8+PVB6E5bZq5NgRDMFm
T6YfV9gdoh5WDk9dHWy0K+C/s0N52TvmNv+m8/TcZGjVLNmSsufBeKOa4sWHFs/hAlo8h+AlAxBL
GxDnaysZgMvDdqEjZmtyqCMV0M4e+CfPRxIGYfrdrB0JgzwfKXrYK4AUYt/E4zufTbvCTxtQYj4U
Fe4vUs+v8j1hDXLyphnCzJO6S6JS+GXYYHtS7rCIbZIr/B3h3YBqZPoJgpCXYXkBiMVgAbzhCZ9P
sopJnvBY6qjnBo+0jPX0cC0fMvUh4VwCcRaPzSsjCMP2rZWfdxAq/bSTdb/JqmXOsD750omytmds
LqUs/f0KtViwu95yBlyOcsseyCbMQ4c9EB019l3SRckxqsIBgdLdT544unyeXpbZL+Rs6zvNGu6I
655OECUDnaBrI05Ezv9UnNmRApvsyIbUk2tww5t1ULBfQrA7efWzZgtGEdyrM+Cn+PeSz6xIysu8
gNwTX7ClYP2GcLsKVwBMmGgir9sWeAZuREtugaw6NCoBjGC8HLZX5rgOLTh/6v2k9Avdz9xHDeA1
hiYn7JpQkfzFM/ZbuoitVBK27TVgMzwpQWvPoTrFxcqRcQ7xqy5bGQ7ftySEoG/+k9GamcsxDbAZ
KLSr75wQSPg4FMfKN3S/S8ShyEyZko6HB8RthfkzXbO/XzfmXs+wESEJnFM6aQExidSkqwRUDOA2
dLFLTar9EVc3BS4sszkdUa+ww2/HXtZEXz73SPeAljevEfsDAT5xgUO4OBSzsXtyb5v0a2W4kxnc
xiBJQzsNszG4m0HJgtUNVxFqeSvrrIoPldWaXj0vJ/Eq2sCAwRHUUIj/oAhPuQJaKcKv1OFw7hXJ
emMZ+ZbEt475wRz3RpLbKlJR9OoC8zQQlyAIctjm3fVmelQ6oouJRRTvp60FOtN8bi7urMdM3fCC
cizAxBrfo/MXi8v+YzHnL1Ewy/GEXYUTCuszCoYDxrKtrJ85dVxfm8yT9l8a0YlUNlZ/qDoxTQ/m
sQN1RxMdAbQ0p89zZ3ppTjOa6iGTY9UJ6YTjTxmgL2H75SUmVIzMv3BJALlQ4puRfopvVWyOkB/j
1Rjf8x0Wk5sVl7TkIO9TxwWjiqdRet4XXn1s86P0vNdVoFWB4yVHGkOY1Fq4WN7EUAWBE+F6puD2
UoXZpUD38OwsC4YecPb/YvRws8B54r4SR8453VCD3ucylFY1ZSjk+VMfIQ5BmVacXJkgjVhbAnqh
t3twHwPVDJjIXcegNTGPB0D6K3JL5l9OrfBduI5HEncqgqmF2sQz5+MrMSYM/GH5g9KzaXbTcMHa
U24B9rGw+aDWOf3JJlRlQvEnLZcilIWyh1J0mXhSS1KHUnbyEGLiaT5S/tHJ59xDegnxZFviQqYH
akeasLslLgpOOZxRJ9vWqQveH+4nVbzjAtNr6Fqy8f2EwQ8WGWIvisQX+wnSHo+vlcUfxflGiiH2
/6UPR9FWfBQfyz7GJkaTWc7xRFjhiaabRxL5GvuqLVnJFr52B/felieZPLdvO3X9F1VGLi342+mF
+kZBmAsp4LQdMX1QHqAqegSJLWf3ir4CXyyr3wLI5gnPs7005fF+fbQcYdSyC3LYL34RvcNB3V7v
2IV4JC67UEJCxRc2gjseOPSUFFP0bojzwyB0TMtjKnrL45qakNxLcNF/w5X4AcvPuE3bxtxW7CWN
1AnjVeoEFYgBEoHMJWmpgR7ZiBH7mvy9GVfzzWivfQ11HBwoGi7tth3+nsj6YJ1HRRHjfo2uTVSt
kDkAd+PJLF2/tMRQ5RfIbb5CZTYgI0sCkTu98CFVpCZjGfRFebVv7jWiFQAA0JSMF7K1OMayZWem
bNmnFLJHQMZLu03YPFHLS0wRr/45l3JmRUbcM/+Xz2GV/NtVaky2mDOyxFZ4wPYK5meQMv1qgecF
Dv8FAeQXXOl0McmZJmT6WuCIRqWFvt1naQBH0I4yG76KrEi16b8Ct6VuESqHur20YCtd4xebzqBL
3qhEjvJ4vqMcwgm/Nn3yXvDB0whO13629jk3pNjJPyzwEY9s9emua+mRUSNtz+9n9ILEkBBRQgNy
IEdCsq3Oryp0Mcw8XaASYLv2QYHcvyw73k3dlu323m5zFEgX/FLbG/5vR7Y74kfZ7liKI6tFJvnb
gLGV72zM7voOUs+pDKHklntYPaS3YuSg/Zhv2m+W6pmFr0wYShC4AVHyH87v9sf9cejQsv0NY6YJ
Rxut4sTDC6XKvnnmDIk0t/Wbnp3UI7BibcnxkiAgIhvSHwwoGsCx2LB5R4ugZDSNdeAbs3kOIVeS
FLDTz4MvorUIuSbE+gbdUUVa9g/mSBuDg6fgCuaBE8hBQnMYTqS3Y/WRoYL8l4wwYq3CdwbUbW6F
c7dq8xmTk+Yd0+hdCPtwKp3wlkVAKMs6Vgitr7Djb5L5xE2Th75w7XavyS/gnZQPY4e6WCYxgCz5
PfjVa/W15akAugoWWE970H3hCVJS9CczwxLLGJMvc3c/zwd9e8NYgyaNKvl9D93tYR14/4+r+9xt
W+u6BXxFAihKVPlL9WbHJY6TP0K2E6v3rqs/zyKTvB8OsBDsnWJJFLnWnGOOoj7NJhliEy6My6oh
Oy1Ygb8dPgURgDByB3coBtggRw4Kj1C+SmZFKiRkkSU4QGGqabXQwWMoo2eS0WQbJ09LDc2MNoib
MOCumGp3Jm8nMFEWcwEiglVBqaBZ+coNGgEoxjAwFO+2+DEzLoJbcH+wllnedzGMSC60ZotutOjG
0OMDa/rOUbKAHW6OK3sKD1oJykz1hBCLin3oFmXLZTnW3POTeseSga0rtBz+K17/h24UhVjpPJZ6
cUiXX3Dv7kbB185hAIqRYDUKMz4Rr5l13FzE66axdpqnifh0Nq01BVD7Vgul7wWp5BSWNHVV75pP
XLW1KobC97aSeoGyN9s6QBvTTrjv6LBuwbZ1irQfGaa2BLdAAAE+TFUvmaMq+A9eWHUdmYbeuyz3
4YkhHIY/JtfCT19jfgvmCYB5BJ6BDaH9MQxdYDBOjWWP9fq80BewdrwOQODXa8gzV/XupFPDD22G
hCVwHTtSoWVruiYBzuGZYjB3M4PpT8cM9BCHhuz/j+WW8BHe/FnbxdRV02+nrSAG7UPbZfHqOCTt
HGqS0HBL2vshR/ha766Hz84jXxv0zWGxJFsnFfgHKi1J3zonRbvau9S3gV38d6W9z5wywerxusXL
wm7BnV9icNAjCbodFpfDSdQwarFZnY4hx9zRsYtYULYCAnSbvIKAKrWmlecKI2ZiZTomlh/1WmpF
017lytKw/9/rdN8/1/q7pfnSoHgfburD5NvjWMAmzfO1t09666SXe3rEGedjr+T6G/87YXeZLoIH
yHrXFxBcvgViyG4x8DfW1f6y2t8wPjIqKafV+ePsig7aKSp/9qE+Xincbh31cU1eQO2Jcxk5m/zq
FddS9sohTvcgwpfL1zH9XUCdnfQ3k/563Tuce5NClwMYYW3ysB30xq+kbrV29J0GZCUoMJOB8Gyw
dhhIz9WWim2jd+hGl85u1qmMg0MC8gg7N8rdTwKmIaUgqYqATmvzsfm4wCJwd6Jg4nUO1iGnDzYf
aIXxy67auxxEEDe4jf8gfaJnmuybtw+uG+XHwo9Z5pJQzpQ02DUkI0SW8QdjvQsg4uGyebxtHonu
9wlHAf5afcr9rf+o0IYE/j/yCZmpFR8Cq5PSdPKrAsvke7XSX7eKSqNTJ3gwiTMoiO75P9nfLl+M
/DZPZzv2Io2zEx9/AjMBQ40nXKk7mZCup8Ions/h4k3PbzvziUs/2YertSHeW3cPcnXYEcw6wklL
P4KPIeklYzvgbnvzTqPYIc2mb2PRkZxAtW05ZTNqCUQMNLBsjQ0W/gowXdktpZnd6xwUQKtJi/vg
FGZeDlSd87hFdrNSnHxyT7FO5aBmJWW1CIXrfjUg2GvygtyYIgw5af5zfxxOSkFmsykNp9NRsJty
WXrJU13kj+8jpjFlzNVxW3TGM273HLzTLZumlPtI8NIQlIZZFjXuFI8SUkWoRy0MVQ4iFH5H+UIF
0HD3spPV2d0KV6z25twueWj8kJJctVVM/gjavHXyx7rGfd4NRlqZ4x9KFUO3+z7t1evtqgfgmu7w
YSUxdIp7Zs+d8s3wPSjVd4uO7bSxepjsHha7B5gHCsq/AJI5zkKt4fSyCZbHLSsv82w+q1XTLImd
Vzy8TEbn3SiejOIIXRWjpCNyYjId7UvD1XR0LQ0np2HJfwtyqTXq78mGFqxVgdEnAcK+ZauMwLpM
bTRTnfqkDe7B8rZmG+ztpocQgZXmIqR9hX5av5eUEe4CIL0h8yFB7RVf3zJmC3gfjMnUNDsbFSOG
QZOazJBFScRlz9BJMKEEyFJnEYWZV6naeTu7ysYS2cRq8zktNcxscvBrCctSeSzTgH2IypWAjOIm
DrlGbduBt9Zfwlji02AgAafte8va/+aj40W/CIVlX9w+TlF3RgvWecXRej86TUcJ16fSsFAalg69
IlUSO+8s6gRayP84h9XGcBjY4usdmvR0MC1XYsOcGNscO+taR5KJ6c6VbU49nR7esSBqP4x+boKc
DIT/z1vV4UyEG6bmFf9GFvm4REOiNA+or1EUCsQDsiiTrb9LeoYl/VCXUwPiqVTenTX/N1C2wowj
y5S9lV7PcRpYHtf5sBQPpVhAGHdas4x24qpWfriuEEbTu+SFVf4s2IIbQG/j4eHTjMeVzLkQ8m0s
oygDE/XJ4ucFVtO/jvt4JtXLYFUZuPJRANyYm7tCF22YaWqhy3MiYoahSI3wZLISqtY+0zbW3vYM
IDHBWSGU9budSzXQyPY/8FuRW4O9ycVZ3NxK0cPcZJt8HiHc/0vEm0XBDRmt+IhsDoddsGNXPwSe
klSD1Ysh8W7XMuf9559hfJwPeQ0cwpD30JgsGpdIi9A4lHu78h9iGSas4M9Txi3blQKJ63juIrr2
oBRYT/6lHLbg/bHuJQhiWawc7w8Euoot9HvV93V8WCSjSTI6z1lQ70JyZyTNjGXsrOOj5+lbJ1L/
KlP2EADWDGFhaR4TNp2HvzOpfVc2hb+ZMe7CQHYg6TPHjyMI/SgegTMMRURvgqm12YUSY1pkYnpX
+Ru7b8BoQgpJon5u/vIeunE1NAylXvU1NP8idrPsL7NkwV9mprIrl437i4CsahyWGogd+e3ZH+VA
vYFt8QWm70WzyFxA9fFDSW6TqnHLyeay832PAbmp7u3WE/03HcIEqseGpwXRKdx02bwUgc5UsZ4R
6N5VVpg3brj6i7IOFmBnU1xRruyQ8o199wEKEMOM2RYggziQIMD6EXdjt8Qo3jwYecre2R2H7tCx
loFRTfaQ1DF/EIY51Cl7sxQskS/Wmhs0/s0ahJnyIPOz/opdVs9xf/cGHfYD/Os8YBSAADvwM1it
QRCozknCmZUsugUcVW5ZXCHeFbXhnasJLa23bdm2IVR3pyPlmHFomzDePqeMOAntHoTGRSD+5uZN
t6HL3nC60lHKZUX3D6Y3pa+T9/OPyQR42hxvm3NTiG1Q4iVJAK3whpGGc94wIvItow6zZdlDJrMc
iBy6YjqTJ0BAr6w8AWJ6adE0CoEYF1HXG5OXnBkKhVLaQ8ny6h4KVcRWxOFlvJJlIdJ81R6kupyL
bSuWduumXD3nHdGhLDjdADGFKlHnnD3ZIYlRZ4fkiN94c/OtQ4Zzk/dYI3o2rUd8Xycewkb93Gia
1rvz1u/L0oeYheOut+XoD4Hgc2gqErZb8Qh8jD91VgYxTXw0OXnbUXkUWsPH0svxw8jEAo7Xfuxm
38QSItc4RSSXnxzXgaM2mFTYTmGFp26dd+SHOlu3wKvL0gNKpszjsK8ll4F9TTtR7uR6KqM9/a3x
+7JnsheGe3Xs8n7tyfecZzpwv4+fdKSXkFXfnvwUCOPMzxhzttR/YyzjqWyMZXSiD/bOUftwGjaH
oSn3WUkVnCR7gU5Q7SXVHoadGImw1gM3HFxmaxhz79rM78w5ZYTtFRWpTntJbDh+qG4e68IIx5Jp
HuPxwzp6WF3NMI6rBuzjSCHaK70j6EhD7owlW0lAGfkJrlT8hOkDK5IYxHi92tOb4yQtFbFPMCKB
1ta/rC2CMoHWs58TvwjBQl7gxdiYcgPLYtFkLyAhOd9mP/Vlh8+1a1FrhOHUiR57NL0/uP33Kt/P
yc/J2+xNl3c/hhCwmsBBicUfcg3RF/1t2XrJo58bznQoGw/I6h+2wUZ1QePeTLJzCOEqefSXr3U5
xkECZw5reQv6amldPi5KLHKF5YitvuSFg9ohLxzCIb97MiSa/BTcEZhVXAXkbNBlNsz6Pm1P+kyg
gfPQRwIYOJXdHo5VM6hDRWATpeCQM60vw1ALDcu8bSQtzBbh2fYWtlMl4qiI4rgb1aJQepj8OsyX
50A5+BMr9VP0N0ogakLhxmWnexyW+/y/2CgvfRd9wVhzFqaK89BhWnmH6V9E3CAT9j1Nt/X8FEJT
Ddu8MISPXD373ApBCEJOBYYgqBOOcIR6Z7LsruiB6swmOyCzTUgZFDF4naV2LP9IceHfcdmNofmC
fe2fP7GvWQjVA/KAT+yHnOF+dVqDziYOP2duAH3urM+d1QHDSc3SzWP8qhkQccuwiOO5c9h0jq9n
M6VZc+S70j7bLfOt8oqjgq5/CDlbXtsVkbblonD4BSSSKXK5nICtmWJyic9G4Vx+tQqEuCEozHXy
ktIlqPhEm1FrZS9dYOKz6ey87jSsKqobB/Jj8Lw01YLxmWqxvfQIbM0MW2fg9bxtFF69tE8l0Orf
UXiFWr573HYnV9t/U2T9pI3OVpLI2Tp+2aJlzFq3WvM2k5HSlYB4rvfufJWLvQtf5TCTP5nT+/Na
M4Y94mn+5WWekaT539QbuygwMg9akrgxf191p+8yp6TsNrE18z8r8r/G5UIFrhLQN8cLnMzmwohI
Ns/iD21zHzUtE6xYSMylLfToPlzVh/XVyLue9ZP/mJ5aJk3Ve9OkafV3SY/aMa9rnYgHx52YLocR
gevYrsm52w4m5b7Yx7Exkzwrtm2Ttv/djnuVGZLpnFkhemCpiXt6QR2NmiUxRkRM+5Y1J56qt67z
9nHOZb/tXUUikgf1YzomYKq3b4iUi85Vuvutg1SJZAIwrUyEtweE4piBEyUqHpFDcXv7smss8E0G
t1W33BJ+LdXKiUBlPrWTdOBXAtamdD6TsCQRYZh0/+VkoLNPlZgLM4CQk2G9FGQFXEZqwgsHML4B
tDZr+lk8786NfCUbJhFQGCaZJOXzmrvz0kD4AXv99K04FY/Sj8gYqv0jv9Nqf3ccbI5wcykwg8lx
MD4E1VX5MLjPpc83qt/DBCczEaBgs+QtUbAhrFCwWSRjGCvyNzBWSMbOnFsYWmzT+/fq66+a4PBj
T3RY/XPnaUP4bZxZMuAKF7tCqQhhZVL1S5tObRrMHUpHvqztGZjy2j6N1SYdoVQr/WXTiO187c6n
ve21t772CKGTab9wCypon0NMNnXrpScomw56dRy4rN184EWekQ+85pdQQleFRzSnp6YgHDLz6/xh
mcnM1+IV1sNkPSzvB1HSL13647hn8l2cm4z1p1ca5aCDRtUhL4mfifbnPIHaybqt8o1Mjv+qT0jk
5vOQSyxkck4wdNKJp4bnQTCNVHYl/NwxTFRNsmxsLD4XnwoFx3BgbIATOII7wzPWRN4753WarVxz
Vn5ybKFsX3/UTwaHYQqycGXsBFzTbm1tDyKuoBux9JX6g97aDiWkVSbjJOoiL1gyGcWzypmFCfC4
LLTeK/dAzZUliPnDAdNJu+/FckMXfcWDP1E0RMIv6gTK3eUh/KSwnrfDZQ+7pQ5mODIQ68LlT2Jf
e/kemW+TaHEOpYx8l/dm2jN9ooGY7gvtTQmcJ0huWXKtmZKkElYdL9NaCI60wa9rASbe1+RANIxl
qocABxf8SiDiqMgeeZMHs2PSO07oq0ADNt4tfeAux32cOiw7WOyJ0+3noto8v6vgc1Q7J0piXqAF
1pEmMfaqAoDDnG4aN9fTljmdf39uwq/9orzf9VbkDtigh77wLOc/8NIxjdmgy8e/xOSRpKUiqL/o
DPxkRE8kVQPJq6SOSuuCpFWnT2njDu2QR1edIi8qDcepcUkCens7DGeTEdWDSKho86CKot2sNSJx
I2y6W2d9B8GwNwqKgvGvAq8wsLoctp8+juUq/2E5Vp2y4UL7OK6yj+NCY8tgsxYDHCHFXN8Ce7jv
A5IAijAd0eefPjXIygIEHMt8RCVi+ogeiWQ4TwJJ8jj0PWkzNBt7Vuaw7NBxaFa2BojrMEaUZmlS
eTx0nd+zZ+M2scEJA5Hx/6J/x53yKphYl6ejy2k4J3evDvLM3vm5vzz/jxEgs/dW6uzU5U38KW/1
8ImuppFGjs750eCARfA6PycP+ySojPenRyrjy2AGOM4MMOVPV7TJmxBBjQkTOFFI9OcQFXPO0mLu
VT5BrWu1tSu2sGEEYdFljZFgDl1uE1eeisdmkOCaUn+PbmGHm2wlgIcHPSk1LQMha/IprBk69Boz
eMUNQRmeIqDNPvMZkUGVctpc+mj3eMQkczeM60EK4m6A0dDxnI8hKWw5VFtv7r3Nol8/uBT9EqmM
zoBpe1bFSTa9yFOtDGKRvYuhYTCWjFxRFCDET4BK4UNBY3SASgtOO5cUgMPZaXjFHJ0Z+XWVUyoh
5dQOuUJ1dU/Pw/kv+QYW/oSJ464WiHn4EyaONyS92R+K5z9+Z+WtODz+YqRQgj4jZTSKs4DYr3fB
SqEoxQEVxHQJevrX7LxCNeqcepniF8uoYHB5DRS9CANj0rtMuJ8hI/2+V2kWH53xN2ruxUO8eLgt
Hk4Ljp4Pm9/XTXe6bV6/UT+cMe3jdsX3iMBQblb5Dt/40jVmgHvzFdQVHiD8yaot7mZHDCeS62xR
ayb15gIOgRd30443y78YI4e4mmmbm9ztZGbZItSfgnKpdHjp1g28+sowF+KWJTkrxgQxGIeiGC1W
6WxQe6P+0Fge2yoew9lC3Iyuf+BHehbYo0XJElKsGkUas0Y+EJ/+HYiTnVRK7Svv3zs7wG512z1d
u6tpb77t3ZPerpEMKgupp2GtKwGOvUy7p987yrVt8/R7yVEmPdFbn7GyDITDSsjSFSt+h7nSub2J
2ytOQyyHYExnCU7pvP66+M1VdPH7evoCfa8gdLhy5/acsn3Tns7ahSnqUpsT23H2eKuiM3OcZFMp
zdyE6Ru/hPHr+BUqL8+kYtq45Qmcnv+rI1kWno98RWvtitiWczsutk/oZpv2Dnd2xQ3IcXloXEtO
0w63t/j8ynZ0BqkiRT+4kUfzVQicWNSGyXK0vg19ucXDwDdLlztHQbl24mtHpSL9zlw7nQShs4Tx
di17Ne/dSrzNdW8dpdUyaV+HuWCllN5ISYMld/XWZNBejRrP0fcL3eQmrOW37ZqtUcpwUOgRE0aU
vsj51mZx6TesWiVEzZS0C2nx4Xh9jr/7QfnPYu7N7J0Jtzs7aYx/1Z+PNV6zwRG8phLC9sW2WfeE
srheIDrWQrvUpbFcmvxCu8T59a39ykcB011HfpN3sM9e/vbl95x4833+jeedMZEQvjACKUbB59vi
ZbihbQeTAa4xgI8mPz6G3/v329ELP5L+kh8AzXycilgK2QzzW/oFlrRgebiNvs9ZD7Ym0Cibfzbt
YEAXnVgbt5afC5EDVHLBkc1+r6e+cdyReMTWrV4IOR3xK2eM+LV+TaMXb2BLLPTVh1qaS887m2I7
ncqtWoO2gw/+xD0lt0c3g/M8VQPzk/1yYLvls2gtMMabfOIu+F5TIwnsOLQFzyekvhGrnrLAlgp4
7txkg1m5ts9ZoM+dd70+et6dOn1EJa9/X5FmQebD9WS02oWch4TKAUdg2twM60TYwGBoQ5P/tTec
5v/+GMY6hjKGIsuBjJK4SnHf5RL/heXjdcb9pFG+Bv32EV3XqY/P6uC87ni1Ny9JoMm9KsdAzSoh
aLOR679uGLtfZ6pnjLUq0sFbFcUQOtOYOcnjJno8Rw/36GGXJcBg7WaT1GA8SkOSGrnYrLOu9Dzt
RAgkrwIf8s0INyMngFz4lqCPYaYh0eC1PKrfdKz/a+GzjjVvV/M0mtOhfTm0bwfs9lTeG/imOCoX
wS6BS1s5DSe1waI2qE48hMLNe6VjL172lpz/Zt09LtykUWnU8PTZQmc9KNMcharK1eynBmrMQMZr
Bru7ENg95yDxKEcBZMCSEqP0plTMZJe0JgKtS0rQeS+XHBbkAkS95aF3cP5zrXNDt+aKjGcJpU5C
TFmcH4dh7QnJlpAEzxbPZyvH5G0/JBWspwqHf+pjnFMM2/AWTtLg0uhpLRPMwazvy+SWwSVDrZ3N
9A1KzPQpYchglEpXkshlYzs0x7pEI/5Eq5+US9Bn9LE8aDW5BlUQZY5Zyk5WwROkKITGw1+5uKB1
z3cjWPBxPFLbKbRgxQLJpWdIKUd/JbrLg8ovmIHZwhmK1x2coco6ZFIqgQEFdx+NA8W5M9t0FoIE
WVFMO6cKrvHyjBPRmn5PEFjvrYQJjMJsBgRq/Yh/Km23dFQBQ1irXDNm7L0UmLG134VFY/mBzmqh
s24ICqihf48vrQJFf9yqbLnTiUQKJGMQh3sGuLEXdYIaAH9Zsclm0xAGdOiYtf4VXLTpYEJjB1mY
0Apz6R1Ueu0JUC0tfsCm4VJJPFTcQqR8H9sh9AtNy3fnUigay8VOBXQTk1ihOZC6IKyHpb6hL0Aj
GS2jh0B8BpCyZc6GkbXiqCBnqjy8WsuhRyM2SkqTs+SRDhNX3oCiEjJDE6Du7Ntg9W1ZbB8c/NpY
I+Lm5T8cR9OifYdXzeXE0yjkptbnwPvmaYAsycyFjRYPrdxGi4eWqMF9ZqPFsoWNVlBu1JtxvTln
FPNf8uv6nbPmL+1hQavohaotkehUCKtvFB3/UTf+R/d/uXHNaGy++RFa6Vz5Ed+aljc7QwSg2hs3
LCA0idIN+s25PxBY9tVAl0KawpgKRWlJ6f2HuWKmaSo/DS+cz2jIX3Akqc6rTgVYShavaSIjZNNE
JqE6+F74lceiHzESNs1fdwpACZzZQtCs/1occYWpQgZV7pmzwXjdr2Vtsu5/zRss2M0bOam2Q6l9
7ibBEzN4zRtWrYhsNv0yt2nWCKWelOZx3K3F3I3SsT1t3TgXeqdV7xCH+OAZ0/W6qevi25x3bSYn
TF4X6X36tpk37iEFpVn85e+d2WjUjbMFynZ2UWdnop09krUr3DMIJN7ekl+urpUbKyCSBQ47LdmP
w/659tXkJx83bt815dF+GP+gpij/oM6OnpByM21NrrOfD3VqAo8xzC4rpGz+t02t4PNaIPSyMfIJ
bsiNM/6bYYKAZDWhUefnNO8uAgBQ+erLo+63al+3H5QVXsN0tnhtr24pzeGNe5QsOflwunOhImGg
cT738J3UP/OUV5Dbwwp32AMjm/KqF7te/El6a0DDuPtvRD2B19+6dqaYZpL8OePYyWxeH0O+8WUe
xmBajOP79cNnQHDqMhs2NeQARFScPBwTCTeP8fwxcv6wouaeMyrMkYD701t/8nL7Mv1WlzaSNL6w
2L2i2FIvGpaNvjglMVSm9W+CoQq/pXcwBK5xwMGO+ziwod42vkQ77vBj3rFztLssRNEfxJWuP5Pr
dEdGwzLLjG8X1a6stoMGVdt97900q/07B6Nbe56ENUM+w0hZd9iL1khFULEMHapYx2Fx7mMkNmmd
PyuPBRKgVhXEveh+ZzrDNagjMkZeTOFpM6+lh1OD77vgqCk78etgLRG4EhJAqs4VqgOd6XUwvg7q
GxRJ/MJ+tV9ssO9lBFi1dSHkZkFhh9ufoLAxE1M2Brwk05tqPxI6PESBGTtanRW2T7Zln9uM8rH/
5BNe/7FHI+nv3jkBR7ApkMQP8YQnNzLgpsoB1mnb2MRvrJNlMyYGqVvK4vT4yRdH4tnCuEIzfRhW
i/3YnEWQtDYZoeuTw2Fub3j+FKJRAhgUO5Gdd1TKXI5zN2RGx5IdLaygWxEr6I4QHQUPsvq8q4zy
krzmp5wEOCJkTmTlzMIaFYgNGR5QQbPqsZUv9Cdc4wLGhnPzAM3CNY7gdsdBlnrLIFHqbYwoZkQ/
a9XitLrsHjjJbjrJmzHbsXde9rYrIRudFbYLqJYjqFkZDi3hBusvm8K8zSaxpO4vtbiASsioiYyv
twq1kJDB+GhxCetfbvGdx+pvWuztQvxHm9kHYV/NaK0b6San3csm2NStv6LiL0REbXqTjd0lsOND
aMZalGIYnJdkZUhHOHenX49XYWe91a5/nQZm/3jbP8BRY+YzLJi4OcXb7irpFia9ianIpgelJAQ4
LBrXsspFU9QSSiGO4lprsUyyKLvht7PHqMhFdnArBFfXpXpq/zKW55CMqvPm+LkEGZ6nFdkN51Yd
6noOZPqIWCej1KPSr6LAimSApf8eATPZujaR7c/lP7v3GKGJEvz7ld/fbjiXzgtiv4ySy6iQoSc7
uR2mjiwgu/Khy5su9OQISMGG4zuVufnNL11IStfd0N/fqBj6a5++0r8cGvMTYW960GtqNLMFYJl/
5U1bt3t8uRUbqAw2krVPmy0+tdOacLc/PrXAZcvHAS6fs8WSzGehYcc6KLwW2VFiEgQ/sGDiUndk
g+Kfp2XeCp3Dt9ULq7kzt7mbHICGAOw4Emo9q3RKly6SBZjofHJ3c8RtlPW7vqJi45ihxK62zW1S
7vIfrSX2uIf7eZTMpXals/btmB45w5UDOP/H+w1NjTnc7X9eMNdNUNwLqN4d0yjEb0CUm9NycB6N
S7bnlCFx6cVHGdebOVROPLDX8IKVFQ3zsBBPbfqrb5gPkH5FxDQI8XCk9+vG/Rd0afxbyTArd47I
Gdu0e5s3nAJw0G06/Z0gJNWMxLtrZaoYLGkK41H0ceSXY3AfaHynU6P2SLWUDPwhkl/hMDxPRhUk
rN2oRUeh/yAvkCI9SyVH20Unddzgzt08rd7hLpVkORLTZ0kBTNEkR8dgpuYEl0rxcgtb4pyb1Djd
sAwv9csmgKvG6ovne2+CtSHKBEG398d2DXHVDAZFnV5ACJIOpdC8jyq/EmWAFDMc5gvLDZqY9uba
Fu47Ac3MmsVzc2aijuaDAY3j81WKq/5rSkeGe2WyWuxf14OQHybd87OGAgROlbcLqAhR2cnqTz5H
GYEBqHkLUYD1WytiS+fz9u4NF+n2Hn9IDzqJh8wyATmkL+oSv6R+hrCXpR1wn2IPaovCqngbP04m
o08llhhw4EN40WQ9qJPvXQcF7gL6Gif/qbMlKjzJImR82WEqW3msiZgFQZN5QqXfMS9z8uXRQD5E
y0jkPezDd3nD34AnG/kf+7pYywFpq04yQ3oG8WG3/kiKr6uheBiEqa8oftVA7rQurJKQ5KvN5Mkb
X+JEfZ7qP5nxFjtiMkdCjHEkpTxvuN/8jKEWJrq79lbcDWOGwnD37hhyOHi56o+yPglZPGQOF5+W
1x9/4nE3twe98lH5IrF6cD4Mp7XG/SDwIXV4uxFFEYsqKWXHttT0wh3jprF2NfBON4/T8cOMOQ4Z
oWJIBfYu9zP5oZF3+J2A8XqVC7O5XuEr7qJIZ59NqnNl0qx6S/Su7z5EyLM7HCmnGBjIW+iyyr84
/YpP7oVisV++DEprG+lgWxksrgM8zhtkVfVT6d5nPf+2XISGpjSfTVF4K55BCrr4DdiRowfcN520
EWOCCxkPN6xwyC5O0oTZLY37pWQAUUgOw1s83ASWXvNaMgZ0wFP/ZsRPOQBW+dYWBVCBA9za20OI
AiA7ToW+FEauLB5mhUHMLL195LeW7yr68Los8pZhAK+Ud9rZXfoCT5IpL/VKysb+3q17b9Wuffen
u+xwCk/sStulSfrA33XwH007PnnGVerhL6p1krn4BRtdSJ2YLoJzqJj6UzuwQf/mhqzM9MvtadIW
UDJxQLvp9sgt7W2Wy7NP2nk0z2ESXstdzLs76p5o1zP2r5wZHuAIwHu//zzh1TPhxNqPeLesQjzv
PnP3vAoRaN9/ssDOXbD3z0uGAXHnYrK/AWvifBCQAMPbd71q1Npnu0W47i/13/dR2Y5Vb213wftz
R0LdWFfDQj+qLwIDafKxEg/SOJjBngbH0oBuDue4DHrUrUoGaHYKIQHc04d0u9g3famor9JlUJ5r
maEg0rPoAPUS2u7dr68JnwUpAnGzpN7nI4TeEQdjbesknsMkRhDRX2NtmR2zX0IQzcV733Gmi/1L
dv1WSABZrpGLVyk1hpwLvUr+QpmhXwgqw92Q12BukwXLei3BssVPr1NHT0XiQdCyieq+Cxx8Wkmh
hV8dJa3gStWIIf5/ze2rmJfu5oYK9NQLEclKynWnRnc0cZ3TcRoxejADiDtmskWpw73I5o+ojTrB
tCGLVM5dWUUqy3JRicb9OUcpAreCLxSD5MH7Fa9mJxWH57aZh/zscmZXW+MCtu+an4W7rlz1PwJa
VZKyc6UgXT1F+9G14OgRWOSUEViUexi6i9yR19Ze+J0qnOTXy5H8bgcrN5JiPq3UOzWEjmnz/sZ9
83Tu7AAfYLDh5oDy0p7w/6Geq+CLUdy0LrPW6Vf17SCEcN0WolvKQnTHlxCiu6NcPnQk6EaVzlcx
eXCOzW64Xo9m19H4MpotH8qJyfBD+fRYnz+W0A++FouN+3/UsytsNeLaGqZVax77rtJJi2jgrHBS
NamdJmFFky60uloNWgBrLnOMsZwUsmIIWtmOm8dve4WT2DTu/hkIDGofS+2Te86qDyeV0/mv1bkL
XN+XOxMMSVAwRnhXAhdUVEJZXPHVBkgUy32X5fuaUvxwauXRJXbQ/Jiws8Q21GrIynA+6oksO4Sj
cfKqgLYBshPYDIQpsY60H9VHpSeBGwf8pCxwY0EKYmMbCS8SKHRe9KMP52t+xEoXsellUX1+kMAN
D07uxOmZcTfnz0z+2CwffL8XAkU3tFlrtnI7+nmtKenGiuPmPgu7OV6DHb3lqy1W0uKTruTyITIE
EgSkmtDBhAQUAPTGeLIc0kGu+/Zs2f7XIdZZxYl6B0I6GJwQQnnckY5VmQ6GKqnf9vFO7QUaGPM9
gd1ZHPLBw5lHjfhTn7y4h0y2bcMuweXESn04o07ux3judkg7oS6Uvt9wuvN9+1b4EX14ENZqJULE
o3luR2FR45FXGE6mGC8NIZT+Qn3VSUHXjjtn9eWjIk6QZF+wcxszwpDc/nvq2M2nPy/t40ot3Np+
emehkV1IWex7ASLBhq4abSBLVlmgaXkYx+Frcxm8c2vHTsZ5hH2dtO1DQ0ePbS/BoRUkP9zMAyS+
tUTDuDzOREEsg8mw8Ft48+b9ZFT9dA1vuRE9wo/lwbAtDOH2m/expBUxGarFY6f4IyGGJ3ZiVvRh
YOZIdrgmo+hRR3t/Up1YTnFTAke4jK9r//p02jFDC8k8Qu/9mrTqP/fzPlDADV3/Ov0WgyZ/+muC
u8rtScEDHIQtC8laf1Pa/SAnZ3Xb8GJVqE3j9OEwr7PwIHtR/z05y8XNHc0x7G5PoW8eMc5/PDcm
vSnTnhBHffrwvHi/6gdxtK6kxnsvpuvFXXG6DJJk4Ij/NulJy3Z7OPEPTVZnWbucsA5pM/EuzXrV
GS1Wb83hknIQikTmshYEJ5tiJFxOPeL5s9bV5jZbTmjPTWnK1gTxnXlB1nhntaW8Od+/x3TuYPKu
qz/UfSehBqlbfVfOFvki5LrSrex6y3tvvuBf0y91riY+wTY8z8a1Fa8XoV/Ps3EhI//3/C9+chp7
MsJZppLnyuVW9L6sBmtzc6NzGl9CvPfikhKcXJ/9lqVWy8u1cyPdkstFT7uPvXIUdwo74tMtoqRy
NeYqvmrPZ18MVSqeK4o4bOtqT6ky+yYdMLq25RcJIn53+T0CLqY1rYZLMLd3uC405yHoyPOnvlef
eDBmCqhTCitZhlhXJ7nl9NbjTH/e3msvamVVuAaHY7pE+JAJLJlrKjcCM3ck+EZkoHNLWNx2M2gw
G8uKVNIXe4ICukIvNMXnfLP7mf8UwXtZDooiXyCMwGUf5b/LR/5Fhff64UnyVn1VvjAzIoFQdzab
n/mmaGf913dwDBe/PvSR9p7jx2vf1gPXUaq6v8SXK1XdIIXiq61VneIvg7YALsW+jUOXpiOJ3ht5
HWbHKSxe5Lktar1VrZcsQlW4fRM9KMnHmisQEsZAbUvw4NVT/lq4sK18XG0fd9tH0WLqhjrm7e4h
9GqEeM3b8Pzz9E7GZN8IheheM5byXK6uwhu3BZFuwcsuxGOIzjLSjT6i0V7sJePHZer1Ztk6FlrT
OyeIP2t9bx1UJjgi2TqYpx0ZRKfXt4SGUKGSqGJbEVhu/SeLh8v/ZtZaoOTBsHk3zJr7tPAD2qce
dW09D8sVr4HRbTzaIZPcHzQR0f2htnksVAZiPhWR/VO9M4c2IVX+TXb1qjADcWF0hr8cLZZDZZEl
nThaJJ0sZap5LZG4Gli+G22fTb2yC9yPNlw96lrEbWpb+jb5NpVDSC1Qi/ABj01ajPKMBf4caf8K
wfw8yxNW/h1pktukweQvuq03vKg0GK8rd0j6kNyhfH09M7QDgl86023nRC7vjDfeXHZOj8cnzLiK
KD1RMp1apbNs9W9mHNdQBC8JeFlZLJqWQJxKxsSfnNLSc+1XvbH8z4R6aZzAcIpwdqxJDWvsHKGy
wGpXS+Oxi98RbOAx+xqhiBNL/hW9OUm1e2o956wbdfzy+zDr7KuwNrPewm8kwNcilyZguGm3IOcv
9Z+3XzOEJFH3S8EDKR3iO+BRb6mpa9l3PfeaVUXKxS7M7gNExyWjH2O70OysB3bH28d+81C7Pfj2
HYyr5sHTMB7FrHHEcG7D93/cPsT7JkyDu9Kpvzj178u+TB7Zj4UIV9AYgyyu78HfFfqnQv8s21k+
JOUSdpn+5y9UCa2M6yEH2FplUKUKE1Q5ETHI6hB1CmZpirVNK+0++CHsATSUDnTv+NrYj5v4JydZ
h+PBad7Zf1sfBvNiQ52++pNjJ30M9WS9bUn70qiVm6Xn5X+yvYsnZsPGKY1t9/bd12O2vyEB/fvd
+Hp8N/vtn+/GSenrydvz3btT739H3tlcuu+8sw7cKlDMbYjllv3dmprOYXcF76W0llanwj5TMGlP
UaO0SUzA/3Z5WjxL+qpGZV/IkuV6NrsL7GQcfl5K3yjujrgxdLrKwqcY10ulQ8I9opCEY5z7jtDa
NYQsRoWw5JLJa8tDpZZvNjfm72zNmb9vGDEIwMz61x0OvA3I9+XN4snTVZXbsAfHMzgKVWfcvZy6
SYlISSgDpWPPKF6un+PkXA4Beub/ttmiEcupcRj3z+sBEOA0H17mQxBE0rlnJ4Fxua2e6i7qac5d
lcLmwd1kN4kJXsSR3R/smbtemSo2ethED4XtQ6UwqhZH9eLoVB5qV/cPICgZRy6MTGxeMV3RZJ7W
wsavqbnuS0VtlKVDezIvfCmZjf19OAlkPJkWbxcaGXIxDvsS0yU7MUR/AmCLeAZgV47pon38fcSK
ZmU7bm6TZsV0ZkG/0+R2nZlVy1qqsuIpNHcvv7FTKELrUasq8T7znkeruP06fEetKGZ0JsiZuie/
VqdCOz52rBztUDSc711Fg5PT9KD26ODcHocmK5Cn/y9+9Z41yFrXoqNFyF7crHwAbZfhe3PwLBIe
g+1zoVVzAhVa27A3OgqkZc2f58/FwBVRueVLG54343868fT+dCzTncNesyKAXDmMJLLKyMQE8KaG
Chgf9W13P+slN4EofRUSbbMC80MRekc5KzbTyvD6XEuG1a9R74hWhLMrCfLhqHKBzL6qdMoUhrha
X21Pu4/LLvyjUL9OWiSzGgu1tJpL4e6gNoMxiLoCC++9RQ82on67MoOcjBYZ8iN38Pjpl0WvuMHP
eNjcH1yaKvg5YF3n+6PAu1KWFJ8fw6ft4ykKZ/Bs8jA5jBaHUeE0jDiWoTIML3CT6eAw7s3jXoUj
Bea6aUKWbFPbdnGbToN7aVDBkdesrkeT6ui0beLVi8CAQr/M62EWUtqG6PVVNghxKzE8v9TDOkjb
oIBvLkNuWr+87R9v/QXl+63P0tx473RoLL8aOEDBb8vRZTm6V4fl6xC5btr/oyz8vpYdr9+nbWwU
vgik+39cndlym2y2hq+IKhCD4JQZJDl2nDh2TijHAwgEYhLT1e/ng8S7u6u+ndr/391JLDGs9Y5f
MUFkGOVzQP4P3R38RtYU74z4XMfkAIiopFjBs0iI4N2uv6vzO5yH2C73tU0QA7T55Sf1QcQINeu5
Hc6Po3TId4dwC1q3onGVxqeIxEJr4lYmbQnG16YYABwcJWd69nvSkQkXoWhlVXLSyoSMkwPGTsi+
hEyTneIoAXmJRhP9h8n/iXD7Nd9+Y3GTD4s4aJERtPtdIcxM/A0m0DV8n3TLUcqVtEG2kJ+JwCGg
2KCowwYKkXdt4cBB9FnMJ2vU8SWLd7VgScZafLLd2mZe1nFRx2ctSrWIsPjso/lDMB+UOwzOV1Cv
COXloPFaj+mQWQETIigFrOrkHK2RbTAI5x5btAMTT27vrMdo05+aI/W+jLg0/PKyUxC7JGCJHvQo
4yH4N+MadykrIODXv/uUpQaR8FrIyPVJISPPPK7PvCEK9pS0p+p8UrxfW08ForAhEWhpw7T+eUY2
9dateK1EeJJBshjvdfH6Wcf4BbyScLtWsLfiAVxgjXDAxSUQhD4mR8Do4/oSJ2RPXmL1c3uC8Oxg
lDTW6VUhycM1ljuaWHgaW0HHxk3SxOJLOsJ3v1l8lcS9kkxsnvo4PBHPiiOtJ9sFBi4jBkEiDGkG
EqXQmSpKoWnaYjqjaHK0otmK0j46cyw6NoUfISvDlHxjV4UssGcimzKvJdUi8wRGVrr6pwbIUYmz
1fzVhADR97cTZ5rcZT1f8KbyOv8oa/yefrfWvnU3pmCANq9rvUb1BsvTcn83YiwWtW9p4l+WoEc9
J9Er7NzIvUhI7nY4muZcmBIHZFU26F3rFJV4xVDexeEtY02iDYxjSuLoBTFh4vCWoS6Qt8z0oR1S
7Hz/6uOU4rDVxym7A4SYSYOzaV/SqKTeg2OirrQtOg3yw6g41gt39GZALnVsL8cMvQ7KzOtRvx5z
AxMQeRXOksaFFg2puNWX4W8RgtAvUN3LhVpRs3XYtQed9AaC2ULswuUvwqe5jisFYZ+4MTu8+NCC
iHBTTDUPmDOpUBuwnao2/syasr+Xy43kAEGfiQ4f2vz+cJ+QGEZcmIitpqRqDaA+/2o6wglsVfYh
zRq28t+oPobG5RgoBjFdsDM66g9uf8zD23MAq8Pqc9lIyM3kgu4C5o4/EZySvwTW5UNPcVLlYBY/
y6hZHX42/hOqHi5TAJl3C/9TIYQ8aLQZndMw0QJTC4YpuKJHzYPC9M+m+Kmtyt9XwmptgFGizCKn
4js/qHzlbUolvHcmUEL1kImo+AbYqIkkoLsoMOnfQO1GGDNv7VZo1FDH4/eTY2wrOV1Coq9kWcUc
tJWg50DMUZ0yroi1cdG8nDR6F4fQulf3IDtHGEwjX3lME9uGr6zHXONySMz5f7UR4R21OEimOMo7
fxpf5J5gKFmEhlJuQDxqX/iu8bOd/ExYVIJRDlCdmNiq74QAaIrhMOcrLRPO/nxo8XnXvzDoEkwu
IRuIetZU0TR8pSrgElpsWaDU14AKRYvQrAq63J8ND0R3VL0Ehxaz0uiXN0xCyS+awOjC41AFRg8Y
LUrVwzQ5hLzfAVsAmVoWUWVCRboE+SdQIjgisA9KV6QnAbRYEkofG6YKyHJ9BluSgKRhd/luJwJG
WN7d+o+EC4B+2f5vla+JEHpJHFq0N5H5KGrjRGk1InNUuua9gXLgGkpV2KTi6FpQNUHHBYRPy6TE
yy8UNKIu5RNk4HUHtoeLEU9XOhwcfg5oZCxXIgYYmV2UANcn4YJySoKcQslim+kT5cu3GzUGNsoa
9jL+JYMO4FnDGJ4g0RPBMMmKn21YB/jWOls1RD9VolV4/mbPcM+ae0UKNrs0Jet3I+8YSHdeormH
9pheI6JGqDZqEbipYrZE0nbPbrKpja2flNOD8DC1V2VwW6m5/al7ZsfbWEv2JbBo5jiwMPkNhhBr
tPitObt3PX++jjhlAln234wfCJf5gwi4qeGJZXEKhJrska1nTexQnvZovpvvfCjyi0ziExehDj8R
k//7A0K5qkIUF0QA/pG5NhmI6QQ6ey03MSrw995wWUynB4NMFURnN7bFUHMjYSW4+jWC9asvX31M
BGD2aMknHkiZQO4Nhu8srGgzqsNFo6Y+HLSw18L2GtUa9VHROY1y5CNk/RROhmwZjNQzUGyQCk3B
ei2OWntmLo6BxIFvlTTEhF5klysqedfupxxDsdCJF2R9u3wjuuX29B05pquyVy/uDla8d/XvyPK5
AkWZNFNCTv80JiJxWCmj75OdFvwZNuk6Kg80GEOibniO1d64Fr1j9lNAqONyiosp5vNbtJP5zsWq
8s3PLtFDHNZQhrEUJ8KqoOehZfopCZhIzm/+wsl8qrPpuyI4x8CexJNPteV3vrDby/38ruOyR7sg
A+PO9/8JNKALB2iYv/3icrnfPQIrpmTkrucrpiZ7QqK1CpO4fvCpvlPoznUK9DxW4kccE3onRe7P
PAZmJ3J/oHYBsMXGCKpsMffEfXfknp7f2AbnkcbuY5cfAfTAPLetF1h823qVGGCNwzIKmQqTCprP
OssmKtORjal4RdNgb9loOBIgZuZ6bDg6Mm4WZRpLny2dQcTRKUYRedekGop62eETAC9/HfaCGOGw
LcGZwYrAjUDzMXZxrjvX4/6o2KpacXNwNEUcAEF4++ebCyB3MR14b8CXjaJFRcAa0n+2nxtTAFIH
TIe6C6SuZGGLrAfkD5B2qRTD2MHsAICM06EnXex6WMBASCFDxgGu28UgkAtgCxtUxLK3M0lNC2pC
3DBiv7LgX/lZ+TtoYohkgqxY6QiRBOcTbkOirOOxj611otP6mLMVj6UrFjNdYoXR7hLTSamQw0yF
9uFKxqEaX8q4KuMBdy4lqKzk5BrvBMcJwckBpeTASM7kj7FVEnj2r7t7Dw/+CY8pketI5XgW1IY/
MxF2lGPYN40JyV48zPt4xEKmXPIBdwQAi4P7aGJGJ6bFtFWaXYRfSkkDTjvY5R2Jcw2ASBENGMvN
UJMpdAvzHsGADcAGx0WTLDbx3jMI5jyLPtmUjmGg17PbWMIeziGyXDNsv3qnLRXvAKKYOwIN0jIu
4b4RzSPsZEnwJgLwGLn3LmmdE5kI3NtcB5NrfKZKRM4dmUqcnmoTdqeUdkFnOfKnEnSEhf51S9on
z1YlzEhzyDb6n6R9wvZJ2t8VtvGqY/j+Z8y6NMKYZXzsfu5+9hizKTKBOCcYqiCj0pE/iE7eMcjy
13hq7hL8/qnwVCLaJlQpWUS1CoHIpCET0tbTEgogA0gF92HXfdj3pPQFqRrsCKekrMSumHYhYv8J
zcvZLZFkOoQwE4ZpMYgSffnX3W6tBvd9KZTp0w8SpdixuRQV8ZuaF7qbg0INdIzwGXiFr9Gpg/CJ
0iYu378Rl/Wa6LxFXKaoAhKa9AgPCParYSqZAxmdn4aDuyz4ET0CkUlD3tOJPHKPMP2527l9TJbf
kriTRjuyctugCXiy61qkapFC+M7Vuf68flwx7vgXqirJBm6DhLbKPLCaIGHKux/I6pkDvQlSXCCv
Oj7S7u/5yiHm29Oe6ntU6do1MKj93qNy8CuS1w0vK3xp9GXo6UtwBe1dguLMlBxeJ65Im9uFiRzi
RgsT4nvHyBijTCeHI25IGsYPXYOExEsdT3VspvGZ1f7qGPQVv5Q/L9SWzUcpOTRXdPaHjkPO5ukC
Ba2gA4nTHJGMmDY0+DY8S7iZYpmuzJIsNpGwtnvvLeZ0d9NkdVxJg6sOrjeOeDCOVXJY2sOOsZ7u
2z/jC8adDJSTrlLdgSXEEmQIqKUnledxqIXiB74ITvBL3JM97awTFKiCewJgCoQFVc+ZIGEytP4y
sIJeoacLWQNe1szbY9JAfrAegww2gOqdi1JDnW3j7WV8ln4r5L1nLswTz07omVGlguQo50dQQJXg
seZkpaf8boZ7QcRETiwOHSWWUfZgs4T8Y5xyzIvT+fQzorXFxQIcTpbbLEhanrocgMzLU9awkcVJ
IvTDkOiTceiwZ05cakd5FQ8b04H2xQRIMqU2XWgdiMzrjgH+QqnxW2BLzR/7QMiKTCJp7fyJmWwS
WDjUI+Qs0Dd/95nwKuhawoOAWtccOaG8rQ6wW/rseefIXKE0oXFZ0/w29R/aNmjwDS4Gk2UC7l74
8s6roA6kjOGXI8xeF1s7H63f2zsXSL7+lMdHiCmRbEex2wp/3UjudODojmz66AO26DtsUlv0Xf+Z
PALNcXrveuQFCFyv4rJCWm6buyPyLxQhJmBAjnnfuZp/kA/xeZhv8NoAe0JP5yEbX4Lxnpf6lU0P
0I5sC0yyFbWu3+dvwL3LwyI/APg2kvjMBsoWiWzwwZq5clTqcMrA6AO9JE4uQLq1vch4l6VdeIbP
sdMfvOBBIKyH6ROVgrhkAr40XpG8H9ureD+OmYugmWw+pofSbaQTHbC9InqV5fbE62uACNec2r4d
x7PIP0S1MnZhzduCMFMe+KQCn8WvFMRvh4L4ZcUKlLVxOYGLp/vQxoQHq52TyyYDm9mXzxQRRnWg
A7o8Ai+9DRX7GyJ5H04eUnqUMNEEG8PLzbEoLy2kq4D5p1kA/BITMTsMiCzvMoKff0yfXNc9aP8q
euStvdF0oD4c4xklBmpO8NlGRyAhuLqmF1wdEiDIOXg6/rLgRuuhjrs1XQ6N3MAbylOLA3sXw6Po
u3i/iy34FVAVNfYWzCu3EP54qAU1JFHOIQcS7oywgenM44sS8zMylTGbjW/5Ez/hFfgIWLdk4ReI
a7VEXGSc1uuekSv+3kYjpiPOF40uvzEccectRcyQcwHmgthdWR5AoO64I/vOsvl+GLLwAaCi4iA8
4YDmqJ8ExpzhbaKhiOQuUuVQNsOiDzW8U/TXkF7a+Xnq93fN4CQIE3j9wUtQEveuwx6q7lC5MuZo
3qso1ywnZejei1Pj5ef+oxoMSktGitY6Ix1ULKnIhHD+B8U7v61JnwVTDVmFvZddvZ/VJ7QyqBkH
KwENAvc3otB7d345n++hhFavJ4wdlBBkEO3iVIvvfrDpoWdk7jUaqsrF6NukeIDJ5l0isOsEJ47H
xcPNAUi3CjlZw5AEceY3nhUqZhP9wK0nWHRwLiTANpITpkhUfxxErFp+HIxDwq+oWcjGt9HEpvdc
X0MRwtUkvhwJvW452nAy/H1ueyBRgcpzn5pWrP+2EAcAqa8CSzSWPC9Q2TDi829qAiLXU2MmxdKH
bYykxBLvjGCduW/5ixg8Dk26oAP+vKkQUjE4WekBehwrh3gRrEM7zDhz+6bCQW3bEglOsNArul5G
8EQIFM+muD1LM6R3fpD/Mrgm9+wlFGoyfqhEaMmQKzM73iLpQkYJGhVcQgSJIoTF30J/tlAevZ0t
u7wAhhOZI/gpYUR9RATyGzR0+zFvb3yDODeQGAk+s/yEUldXERUPSRqMyTcEb0CRsupNkeHUn2h7
oOyQEcDXjXxEr3U4noOd7LMII4eRyjvpYzBcVnQO6hpC++KUeA5fgx7CwsvyxAeu53GFZCBBBO9k
T/MbBCW/Maf9RKTAy5Pf/cZUGY+UPdINZP5ELJEy5AjjLA/PTfXAwxPhA39VfGzrz4+tR/0tEme3
NwXECEgJciuUKKhGhUHk9+2Z7UriWqJLChp2lZbzVsJdy6On41fKPJJTW9+VtNNDo7chDhUOqwVs
C+AKDDOvH64IEkr59DbBNeYfIYEGNdZtZBpoOnpsoVxYiguFyaMO4o7fn//fUD/S0hnJ0BQtLVEr
Rwa1RIQZk1ALSfeD9YzlzMBkufiZ4eeGrzPbQqtibj9J2Um9HaX9ITMPWnqQVBRINFDazTsSBG7y
qRJnu8l7TGM7p8ChQ9sbCxvx33Sxyi4MnPJxITLAwVzBc2lsI4M78wQZhNFYt+5QS+6etTfunMVh
0qgpEv3BlokknDsKvLommdAHtO5W9QIChuQWpINwz7DkYJ1BvgAK/HpedQsZkdQ8f9inHmQSYXgM
Xu/4zq8smmSHUK9GoirW1AV+CTDTRQrG9ecFyMN4ZXO44b4uSLRhHLY4VmHY3Hn2N40vcxTL78ib
m3422M/lDtWmHiPMHIvjlzCzSIUwk3UOzb9xizXCo1ZG9EqJihLKCWM7MPqltNXUB/YeW4/swIVc
JcsDr9OA7Chu6gLYS9aFvRB89vsD/dRfOyK/aWUJINCwoqYnaw/cywbwrW1uCeX3uRdms14O2jxM
kf0g/sGmzrNsnaQalFBcamu4LUp0rp4BH1UrlOiQv1+XC+969m3ELZi+8AVLMQeWgJfZRY1RLyOD
Rb0MRTCjZ0LWilBxBf0AXq4kguQucAjxzZdfdAw1ks3bbwSsLu3lOy52fPegcJsdX36U3+d7EChY
2TTl5WojicAeBymL+J1H9XYfTmXArbjdhxdFzDE87Bhfmae2YOGNeOdNeXtmgx8x8IXWb75o5jJe
jwAGPEKQQCdibrwSBcT0SH7e9Q6WO6/vZq6LRHyh1uhOIBVCXMwrcZNjykTfmO5MWvEqx6ynv3JM
tJgIZq4IRT6/xm6mJ4wUoBm4GpArc3jdIlNmriAOmisZNTjYSG0jrOBCttArXkjYPqT/HCNcOuAB
VjxQ0S6Hd/wX3RrcVw51ntJok8U0Fei7YI9IuY9i8D+mvXjB75xE04XCWWGlOydCN05zObpxwIcm
FB59qHucAzn7EE8LIiudkumzFvcGn8rG0JJqDUO7YFxk1xY/BTrmrPLSXhxkTGd805XwuvDZMB3x
wTAd4fdjMEI/jUCaax9d+w51uxXtrAgpAOTRcnZSemnxeLkqETiTa/EJdu7C7Ur4MBHENMCjelmf
HvXgigp1csc+tP1pSZ3hxKBAvFVRRzMraMHLxSZfVmGL3dGSYA8fNyEZ+Lbc3G4nUmOXnT/tRDUo
3jMOwbF4yJBQuYiYGnRGRLStlNHGGmnUqJGhistW6DUsouq7kOmb1yNjeHf8+tq+BDHy+r2hhsG+
l2M0Z/nGvbOuqRoQeuNbo99Dj16IjfUJTNMN8OywmcI0i6RrVExMVw7+8I+tMYgeEUJsdXfrDNon
bvRDlQnkENhpmUYF2e2oMlfs1MRALKHzQOQUKmq4ZaubusNOTdKL3H+7aneFdrf0d5JG8nrUHiYo
ImgYLSgnVixAHRvkmoTs64otD5ZrglbfI7iDDRKRGQXdqKTWfb/kDw1Ey81TAHNQIPGKVYVfdebl
OonD1M3hwc7Lm6RlZHB4rXQ7QAqznx10JexkQHwJVnZCmpqTxLqW4a851dnp2p6G7GSQ83079rfj
sjikjb7DGWo7QRga9CBMQt3crKda/RBfX90X21fJzhfXd6aDDjkJxfX/uL4cHyfcP4RHLbg+8w8g
ym9ojwUvRG8/xsvpnIpoVmn1RlxQag4impWA1kYS6awcxCdIE50BXmg8UYMEb7TVIKWFII2G2zc5
/5bq37r8W5N/2/ffBu0u6e8s3OCuItmC5lPhHUSJPKZx631rks+ngFY5Hcm6LDo/lsrfArBIPcKj
MaMq8w941XNE7hW1zO7l+fKs0xyAKWpN7R2JtOFphjPjk+RRCC8ZhQ8rkEQ8HNnoIsKKVMwCj1pB
VbU4Gt5fwswzElMxlZqixY1MSVopdnhe+bUIyYIkkIosSBKQBrReBEHySCemUiBY3o0nGJbh3lPA
T79Tg+NPxxymtcNOT5PJ1bu1XjsJzlb/mFVX6yh4DvSJYNRwrCNDj6wrzCUW0CuTP4F1FJ1gaptD
o46Uc1y0cQqQ8IyGb+yChKLCKSTOjlC70l0+lAK8zO0vjDNejlRn8gZWP+9MyJtKY23AyVfJAaqD
4aNVGRpIfRb22P2ZvJlwR0rQOVaX+Eb4gnrA4ClTJm0d+VILaksca43Jm/dr3F9/IO6PhLx2t8b9
7eMcLTxYIPgBHWjPxkETcoaoqaN+ivQrMmj/3DtSFl+orCadac++d5D7g7o7aGC6QksyzTG9VphC
0ZKktCjgayXj4EakKc3pYYZt2bk93pBVTOJA0XEk8p0kHK/icLnK+E9rd15PeyLYpsI46ZvrM3Bn
+TwDp4JFQJxbG3Rgc+vp54AMRZhq3jHM84gyGekxtSz84zXosmDCbLQ6EPuOYUR57Rno2PHOrqHh
FKXGAPG/I/fioKPkINXihkFHiZlo01EqyPscaHSVOW89tHBxtkBjurj6kR4+/tHFSyIVtEz71oX0
RbGf7R4R7DGgc/S9sO+x/bCHWb/BurDPbfIrNNtE1eTFX/kVyxfeLbTLjRl1pphUskvMYHu5CLFE
UTrnexlAamUjACNAy3EEnUtyVoUdCMDcovx1NQOxz+6Qv/bCDNTeSYgg0sMCFp1Ech/JVni+8XAN
Gta2hiRKQgmjTg9l6rPixozL26EgXtvmi7AAS0layn3tF8aTLrS4i1a8Az3s5YKnItAsoYSd8WvS
u+7NvacCH+zcV71ip0dW7E0mok8Xce/YuSzRbNB8/oza/CPfBYfvgrN/pZJt1Z2cO6JnXMD+Xemk
Q5xYkaJEtY0MYxtOLqYYTjg8TZlPeJRuXhHUvDxQeQmT+8WoIMYHCGSExfoDyBTjkXtxwVJbxi/6
0xpvacAwxRl2nnLYdxiDPc5oinMzhc/nr9Wnoiwvr+k3PJl4hC8nVT8tl9Nuf7SmI6ztPrVN8O1r
rKoUuoi+jwQqeQdHReCUQfIKX9sLRB3zIkeXnXJk2llfRd9h2j7Y+PcgJsLho72XWLW/M0WafDB8
CghA2JpTt3xm5uWykknljnrjVBsgUu6ZbszKzhsvHb1koIzQIU3Dnj9o4OPMRKnpbr5i3DTw1RS6
Wz44eDd6HHDwZiStXPyouJo4dM3jarpipnf8hXejm3FV64E8M4giiA1VnVkgPK+HwkA+k8JZiHRf
T6LxRYqzQuGGJl7YnJ1GGRk6Z7f/wydF8hVGqC1fTN5TieY1g1cTpJLacs4wiL4MfuoA8JH8mDIR
F7XH0UVcF+kygsVFz0fbh/y+kCLUuNPDfA80QvgVuAjj9d6DerAY0tzlx3VtjaUtUKKqOBe/lmhl
CqeAsmY4nByDWxsdIFQQU6tDlbDVxC3X/uXQqIcpPQ7LsV2OVAkr5WkcT914ag1iaZmkXYW3Yupc
qWvXomKM0jHSiQyoIqWKNMkmRo1OE1jXeRCUKxl0E1t055SgKrZBENDiklDGvwaG56eH50U4sEXT
Ge+QsD3p4y+IhA3eIVUIr5oGtxfJEoA668QbykXwCWAJigtkbxacOKwTamooWP+CiKgLUqJTDVJV
w97APQZjEKpaaIwh5MYN+IAs1BTHinMmh73jKiQokl55OiPxfBFT5HH4SrPGKwuvKLzzvwOvjHmN
jDd+SBLjlgZhRzCZvqyIsxWskHgmmDO7U/yGylEo9YPk3AuJBw3hng47fb6iZxLXBFcGl8Vlcc8f
O3RCRJWl8W0QNxAWuO0GIlqOzLSbTl2fDd98vwWHZb++b3w4cgwOVLj20v5R+7uc4uXb6bw/7qoj
6XQoJyDXSPGFQhVCAfQTFTfoymskR26xXSVy3aRX1rZlL2x1OjVf0BguX6QYPSW7HB92o9NCkjT2
R3narudqvZ7PH9po8xcX0ynWMCm8DaFahUoVUluzDaPc7NcR2O7wtqP9WYrIN8t+Td+B8vhT0E7c
R8YQ7ZSDlUBRHy6K0+3ZVvDsihuD6DR04yUuhNpjwOQyQPe4zrjMsqyb/Bzt3maihXy3rtQFOG+E
OLvaO1oSiJtpF0plCJqOHKSHrPvr5YGCgXTfeHeIGFgYxPiAL1isv4Qa6gPI1RcnzWY5PrefkNIY
mFC/cuBgzuvZqG3SA1SwJ1DIAJ6jJ6apCqYqWKqAdFxWh0AlnEv3X4AWoNY5rB1Q67zO8jsCsR2Y
eOAHynIQn2NjES7Z2V8YzjAj8+/5LeiA8aDYb0f0FMu/3WU1Z4Aqge7hz9jQvXlne/XrGbReOdXK
qWsFeK9ljHFC+YdoEMUgENCerG7CoyGbgWL/YbIAshy2N307rxAQbLRKOJWhfgYhDhf0V6kYY9I2
Xpa/LuMM76glWsWN8rQzTqhBi0eEtiYS1VYUajKjcOpZBDSPuqj67Eh+noHGA8Sse8ydjRCzTnkg
spLYeYawJvEDOQXBiJ2D4cS5fBC+8VWrSfQFo7JCqdF/CWJnbscmuK2nIX0QctL5zD6o3CDmadKo
gM6W53BPaj/GTHFuZPMxtjpkP4qnJ7ZG56b0Nn+yUYWUcyDd/nWBG0TISxkJCSUlfeoP+r2mBdc/
W6YIWlXlBWHfSPEC19stvFZhqYm+FKR3iuzPspdjZ0s9KqT3JN1gHwAQFQ3YtvqN/jSqBFJMYqMb
6hNaq8hEuFPQ/2gPhJm7jR5WWaQdHCRcwxJfLgeqVir1sK8pgjla5rGTnOHqUGBKiwRnq0Etdx4n
Hz3KWcpvhVvzjfEAHMMbYp00Ymk+E7sWoXbMWTzXzBeLlXM9ihRKe+8TVDu/G/VTO5xgruB3r/E0
xZrK/0io1x6UkT/XR93H4VNEl1tzmw4iPLZfYz1kiyAQIsDUd0SM4y5sJVp8EWgQ+WY3c9icMXpG
ZE6RyNQ+5yhpRQUJIU1o5XIyJzBRE+HURh0Ov3343K2l0fTGWQl5EKI3mVJwikS0WaT0GrNI6TXB
/ddDSq/1RrTgxG1D5SToJ0mD6ym+X2jLLo5KcWz2or163B+GHoWiyjQyxX0a1zSWpeLnLEislMJB
ovGBhygRqJGa4JgNC2rDtUAZg9ve7wkvYKF7yuBugKp58WBBhPEJn58Km4Qr82fzr8unpWuIDHib
pL1dQLVKhSSZMdY9dBQeOeA7zIs4bQD8wDbbMmZodATEBLNrYoYbPnkcODxl4PHwjfMAOco+DK7Z
iI0b9xeaZpTFZMYRHkc63gqiWjxzhDc3uBg+AAYHpQhw+QUc6QAvC9ZHiAlwX5qKXCcVNCjzEAXn
a14B24M3PTFWDyBA/xQoDLYM1Ay1+NYYajnMmqmTU18HJGvgr4m0PtyjGXEHHrpoF85Bvff3qq8v
wXkfJHXIkM1VzXKVn+PsLNYqrQ0e4/JFSf3R8HrZk3+ASgwODJNiOTPmNNlRTrGzf1ossbGA5eAv
YWM5P5O3HPcPKZwEbEThdCQfrGvWtmBd1zVr27FQFLNmTYVr/OHx/0dln7m5ynoSOnrXg8Wk+nfw
l+TMjborYz35qH6eC2fWopsWEaNOb7DES4uutipCM3oDNyfEwqeJhQAfzozOjNtgEMJZsm/I7uG5
MdAlFKCWTWX7oTnwwNB0Okzir9S34RaSlH5AdmYnH1xQautp7MI89puoQN3duGETFr+IWydDD7Ws
SYJh9I51gJtOQySXeyTucWaARNJY0SpQOgo796tkSHpE3m/8vDz3jbujuROPsOG2sA/0utHBA1cN
5c5tjnKRvk6MwnjsapovRNXKnDmix6fiIUgg/rHsjzpMB3C7ekywTsPFrxHLhCKe5JlYyWBwT0zu
v/lfkxRO+5SyFlBNfu8my+mCgfF6N1p39H5SL0LUeInzHikVb0z3WUXDTFYQUkCi6Fg/xaq1GRpn
KwCRY9XiaoYPIMqXAgeFJYC4SrKCxDFoiE+5zAS9KFVe0nvN+e+rrMH7MLn6K1ErMNdo9aa/2tkt
SOOa+OWahjAbwWgEN1wN7A6/r49scqj/cafMFDguVN3H2FO4rnPAbgS/Z68hBNtySeiasNG0xGAC
JZ3fMsJWJHeUXIslgxWE2nBD/OPlAtnn7UeR2GVQ7mN6rJZl7pP9esE4Jo5CdTkPcnQ6B+PPCFYk
i4v0P69QAxmz7or+BN3dLlKuUDoSqo+s9ivDIT4L34gUfW6pVSSlhSRXSSQpEJ/4E+Vouya2soFr
wt9D3A48AXQTVAFuBcgb3ArWErF9Zygsing2ReUhzwy2715EaTR09tLO1vls33gRlk4c7Ahs30wW
bN98I0Rx8HVwtHX7lo/LKwgfB4SveEEiDT4JpMRjhAfI7N5UV+U/vrjlmxkmpHDVUWlAeHgo/VdS
Gb4JDA+4ePid/MpsI9zsZHjJOJvXs/0dJn+Ajmc9GlEF/YfMfyqIzzgsu8O0O5B79ZUyxsfECJFi
RiKLQAwidCrtX7In2Hf4S5zr0G+kPZz5JOib6qFDnDICN8d+i68ph0e4fsN+i714Su7wyumJ8MqZ
0imRTpJyKt/1T006qcoJjP/KN8oXnNDe690+yPqmzCMb7jpExrdvDXUMhasgrNbCojg05AzuY8mI
LWZu6tON+IKHpo6p1LQoBiMYsXK+R9/nHAyQHLW/u4d186/kPt98doyO1zIdiQRjIiknFnkVtrJW
sWRvDthN3lrqwgGLTgmFEv6wVaS0lAdV5BlgBuNs0oSNs4WtRTB5e/4fpQ3uOMQ28NGXJ8jJidQN
cvqZj1d/3AT3iszv31HJxEBzQnBM5sG8dLhQ9gQiiBwZmJfLJMiX8zs/Ozx5RgrJUd8fdjO9aoc9
hatDrBPHAhVlhemN7SgwuqB/MGAgp9DEu0FCsr2l4wEbbm6S/Yoc4lcSZiUjWDI0kWFK0fMYLoS6
pTAC1JHwJujSo0q07XIslqNCueh4GszjBTh4PKXlCbOAAeKBFphkR0dC1bW3dQRvTIM5bL1Pqr78
zzVAqx6uATP7r5Ldgk2Y92Rv8yveAYxYIzJhlMaswqiZNwC4Td0OdIYMzMalQAsAmGoMyth3MrkP
hJ3+Lcnqk5iSrDY/9ogp6XBxKJQkSXa/O+7WQkkTHrTy5s+trKJmXiCkSPK0eCCdKLGb1z1FFVCL
t7iGv2kccD3m95k9vzwxv4toxy3UDIpKuOTheSwiFSPEquVK8ow/mneAK6BEgCteyZxkhRJztFZA
iSuOCJ6qf9wewVQFrPqmE1kPymuRdc2e79MfyJFgblKnu59X4/fAbGYnA683f9/7E+4zusN0m28W
fLcwouEck2wEKCxSD8kQXFMPaSHE7IfTD9MoaKmMwY72aeH4U4BMTW/62KBKcMoFrAZdp4erFwkQ
LBcCILYq1B/IxLbzlYDEBYxYWXuDxRdL3ZG4IDu7E9oieHQEsyX2xvKfagq5TXP+Lha6NQ2KdezL
Lk9AJvwZ6qCGY5GfjEWf6pfo1SDPOT2Yt5i0zL6MF8C9S7RLbKyP7+xevLC0ThweizuujovbD27L
m3t9lVQXb3u5EP7Y4zc+Dalz1rmuI/MaZVMk8hl15Pxs7OykwpAH8qM5vPQ6IfjhDK8ibAaVrxmW
fYjRBKhwAUZ8uvHuDJggdsF59YJDvzM2lllAcmVvEM/v570wgrepT9BQzm4jexUjDlD8E1zN13Q2
9w7hVJzN+rtByuDJPK43X37yB/qLVMpJPK33WZwtf9tseFpXGFboHchs7TCO/kX1IXNWSJw3Jq9L
ToOWuRFfNKev/Zvlf9GBLDel5ecF4gIRYVgF1dUZmdzOPhOmh0dNCRclNBKadezpLklwZ4VmHWUz
bz1wZvDLQ9scGRpJJlzfJrxKukbg/u2JCEeoou+6UxMtuWb4LauTjXDOq+r1FrCRL/OXWp1ssBbm
6pWU5mAhR9Lpf7YBKP7MSkyrLP9yDqY5uNZu/XPD8QnlZEdmQaYI6bYuyLyaUpfKHpYy4oSnNYhz
Vmg5C8nFs5Q4eTyuSIV1Qj+EPB5VJtp4JEQ4zJEQkZKGPmhShK4fnzlbA/owYg05PISRsfErhzwv
HsVfT+Oc9ImdeBRzyPNKO8JH3eF1ecr5xHa4EAW3gFxo4xbq3ucQbbilG15vsMTC42fSaIWxG8ia
17VIKZv+fkBZ48+jsPppYRjzIaP3wbWihXoaGdfIGqM94BxCdeTGbFBnn3OFJjmkpuBfJF7g/QGv
r7g8ZPirAJShwpWShRRK8QnO+IzwyPIJkmxKMSKjmo7IPeRsllnanHSsIZhi8XEl2EowbLm95rYa
9J1xV/7ZMyPamE6T4qTfTq45izP0boPmgYAC+qoJj3ix2CBpWgtTjYGRHsXD4UqQI1q/D3mgJ8PN
STgjowkBPnUCs0eBK7O1hcK58HNC8cgkQk2LRJREyl4U46pm0PFFFWGGqJLoGri9VzzG9FHdaLp7
NI1YM+I9bhUjxmHIOm5eY0ONsMUyLNN4UEXnKupHh9mHv+efPLh1hxJxsyOCp1VyXMVGy38lVcNb
FeLf4wnR22UT1Iow4o3/jHgmmXPkYx9YGyDhFHjuYA+KsffP6Kcs9j4WXvPnTNoiIGzqclhNODpF
o/8aetK9S/N75+FJZF/Z3ZE6XgPSvbQs2pVvGaDBpDyz7lwkyp7D2gi7M4n3WFbiLWAayuKzo76v
E4fOTpp+WmINL06LSIyMB/ZilJ/8AXhUYtUifCaa9qGcR6lBpr2KkAqxUlA9kEk4/YSO3GdhB44P
gkSA2BhOaTRr4WMdJIN4cBSPMHmN5WuDeHRweHScCSO4OjxkrPqYWcdrhmdWcEAq5F4tnjnEqpqD
v3XXoj8gxhYJQr3z6a7lscOUUTgUeKaPNNcaYOJVtB8ibuCZL0kSANdEF8YQ7qowT8MaZ90UsBly
fbWoaHbh/sbdHhgLUWkhnggu9JL/na2Rr0rCsUdM6myJGYJU722M6F/YNgICxBugFpVMbCus3sAn
iObGzc0BXaFVOFNFx2v7zEYpAKgCA4vPtndrbUuxpzdgKE4zistyEl2QlGvRcmV0R8oegRVwFREH
mR+17tizAmauRlq9Q1dW3cdUC+TEjCBDvR5aKS5xbfhDhlfiOLAq9kdFPS7F8Xo76sXxQjA0LyBy
NRbRaD314tBorUBEmy7NfCNCHFYD1cWVweeGEo3IGtE65p710wXDJhEuKflOPF58pnbeWRkFDw6X
czsRkCEOyfa3m08TWUKyhHuh8eaP/q6/y7PLIVSe+DiymQ4YbUXIPGPdmQVDNJ2SMI9ftmMBXj84
IJwONShGESI4YTHBiomHgcUkNGGkotpV4FreUAYyH6PKR864tkktHWY5x3ygPDj/eLD2DLwe7lqe
3pu7FniAVHNRag0GH2ZpiIE2bQKUAyY8mAxvbQO2ga2XYS39H1dnttwml0XhJ6IKMYpbZpBkZ3Qc
31B2EjOJGQTi6fs7EKe7uupUOv07cWSGc/Zeew2BOQQL02QGlS8a1jbbokYcU68Xz3rBP/8+CUtz
g04JE1TMTbf7OGy38vCLj9WQfIkOzCDxDjaOTRDvQJYVv4rWm5yrFR7c1Wao9NQyy3xPMWF8ooYk
qUJ65AtAa5SVGfygbRWjiL0ioJeFmOcC+FZ8K8Qw8rQspyPEWeOk4yGOBkBzEBipPAn9RckumXYu
WFvk1eF+ktuTAdmM1KskWgkys/gHQyZxKnutV6U4kznaK2GLLM1CZ81zw513WfnVtcEqdCOUuqig
bzW3KFakl2Sk4uP1PAuzD6+CE+en2KWT8AudELs6VPGp4EfsqRP8sAhwyFcDDBvjBQYc3gGo8pW/
FbJ2jXs0TLyEvFMD8KxQ59wSu/6dgJchigIOI4YesSakFrTwGDgBYRikWtsLaNbkTYs3LLyuHvkg
+uzvE6ochQuUBoRNzchM2b594xcSlQiplAExBCfGRndkwcfQnDwsGTg5Sk54aighyVIDlQOWCBH6
8S0ZrvwiY21HABluU3DvRw8ChwxUx+05wuf3spwcC5dYJpZIhV8xYXbmJpAw9jH8afQzQmkMwApv
JiGhwelIfODZQvzgy4tdu8Wv5gZjzk10d3qhLQZDoeBBd0RcBvw8UgEjQtmVMlKPoYm10Bj2YyjD
L4nl1+FhRrvDvR1RxTs8RjQV20VFG8ZFlT4uKnqn20gUp5A8WcjiQCyhpfvNQfw3NFB5WDBH3r7V
SM22uOSflmVUlQT4hayZ8htGuwzZXsjXyMWUxFw+0JRguQUyLL5D2MKjtMLpEOrw2dWAHMyud66q
rbp1AenTu8ExZpJFOmzAGgxsC7Ds9B/5HAdQplSsnKp38rrGM55At1ahElu35L3C8FLZy7g2uVgk
bKISKykfXvVz8jQQAo7g7Mp40eXXit5NdkfZfSxBPFP/tl1+nhc+wn75m86vcHqnmykhXHv3y1za
JvUqCrv+Gzk43Fc2SxY3lZ+OzbKrXeK2RNaJ8ooujsStSnYaNrUHgrsUw+d2Z5zl2zPG7eZes/Z/
r1e9ySKMjXu9ZuguPJRxXOIeZAbKwuAacP0xFSfQiMPU24PSeLbQeM2Ui3TurNf2U4Y2zfgrl+NC
VHx7NvPVnh7y7Uj9Ax5M2z4wBnDp7KouXLLosKB5j40u7r7iDtLRlUALMpmArIHShv0S7s0NbvJd
ZpsLGpy/Fg/o3KF9aa1rTWKZE5ZF7oJR0BvJ89TcihayOO3nhqoIt6domRl5OP38k4DMa3nKypNU
nMyCDStWSfskl8qdbapuen08HbA6h/R1bPD5I0bQllAtkzGCXBvddgJhx2OyRAkpXOa3EhLkcq8W
l9Gt3rC8xBaC/bwNjG1Lr4BoyO5x4YKRkFGhSP9+h8T/wWuGwVHwpsGEI1zip4zHn10j+ANZMzyx
Jq9tBOiYWe5RFsuQBGmqgViles70CadX7JcwS1MSsowCeq7h204BQWQKc1THPUD26dazE5RkkNDU
mX9f74DW4G6HxeVfGh8A8A3EjJXokKo80Ihk4+jJQ27LpFNEk7wVXhGrOvoaCzT1sDWotKn0qFUn
GlTW9JUPDljDNGPCxMCwcXrrfkN/gftyx6t2U48A7EMsBzmAVQ7KB7EcAQnqkR3oE+oRlSljRooN
rHoypxwuC051ZErImvMAeQa2ub0i2+B9ZuRwDackOLJtNAFeSCRWOj1UcYzjJ++a2uorXSpXkMtH
e7JfvtsV1ybvuniV6smF35Kh0Ipus9hWjwuJDaQACRV4QVfEom8by6CjN/wMBUskKvQc2HBsvUUl
V1GY5UCCyvJQykJKzuStou6C6JWSG3aCYPCROUBGT8DzSu8Ou4x1tHjHMZsPFL4r30+PmNjJWkiR
ekOkwJiutBOsEOatr9ejvBO5Cz2u/3exYJ7VF5qlWYEf4q9HCE+ktvl162s5SRM+hkVZSe6D/NZU
l7bh8Y/aOaIppsItgLmgTeT+kJN+5fOUV9KJR18AW12Q/eGdqcsTr8oejyvsUH5ILt8cxZ7ddnYL
ceboSRF5vPDe+D4EG7C6HGdfeNUi2IDCRwxFMM6A9THboUKkfPbbYpqPJ9kCFVA4grCqoy9MQXAL
FkMSKxcUym4CBvKrzDd5Z4AaEGvwIDK8WGiexKzwjvR9mxWOqE4W7KDtBKdUfM4x2RyxkrOB1LQL
AvDNIWW3R8lwE+qdO1B9gSe7M39mQv0yQyhJBfTGOt4E+nYkeMNwlc8mogwyRLdehGha2hFWz4zx
KyXVqpzz8XxPLwvW+XAU5IshXyZRM8lHR0R2kbhewkSEJnVqzJNKWKUD6Q4v6sxJv6gw76VYUWJD
iY9bxUEPQvqEAmi/tbKA+PSxYPisffq9Wz/daGi5bjIxcAEGUBSTDGErnta3PSeHkBwmQtS9+1CI
iRCLCpehEDFK8oNqX2FQMEt6RiZNofW2z64JYjC/6ewajowtzPxfb6gZrtpngyCfXnBXM4men2S+
YL5jsuFRvLJmbJplOhTiQfODCGNafhbfmbTvi6QoPqRW8bLQ2diVGra3sMZ+RRIlb7ZQ0eBkYMtf
JgQTmATxmSwGBk77CzmFyRwTjF4kx/aQgDOb8NiuCmSy6HGtPQ/eYYh3WDTRT7lxAhElXqsm0oCo
BVu5e6XkWYgEqQax6UTrJ3nDtoQEHi81HTwNBpytQACINASafZQNUflAndhUeEu8DpR6HzNm/n7B
ONTlk3ErTed+dY0XnhiQ2h2vVZtvjHbp9nOq5vrT+ExBnrxIBjCTQ6CpxMQ3ifUkvpBo2qGX5fMK
JPeYOaoZGkV05AMQe3MM8zLa65umjCY5HI/hHa3eR32jUqWjmyKSSWjr02uUIwsYw3UMlySQbsER
6I4RtewnKbEvOEFjWhgoABRwJ1BA0XaT0Bh3BG6+V0dSeAPaOa7anF5u3WXtLioS4eRi8fve1Uii
V+wWrRhuNO/DE+G3CYLkgVovkiBpXmOFjDorOsoRWe/k46DPQD3AjHj0rEzUoRQrw0exQr2iLKIO
pVhhmT5OAWkVVqr42DmWmibuf/TYyNx1RH2dUIXDte+HoB0C1QjyPPx2X+zhRT+t+DSRif3YPqoH
G5R8xpmT1/bOtYtV0qmw0SUIYT6ZdD7kSn2tnqBHX050ZjAoTP0BRYE5PYYEpNwMp8cJV//LVxGv
ny74KjsWB18FGKnRgwouYBfoSwDXRGUEIOCVxogVvGogRqhRcYvMBBsbqKVEVtjlj17/a8okXqfe
abe0rDupHttrxGZTXzG19mvJx5BJnJp4cQfFMchhc5PqYIZlEd3JoyZi9hd3aEgvfXdpORWju3zJ
2wd2nKZ94B4R1Jwl4h4dy5B142Zdw4r7BekAhNqwyy8Ztoz3U52e2vSkTnED8Awjr3Ms4uyiHHSP
TsjwKWkpeffAOu6MMeNf41+3d4TXpNWh+3qyBLjj3bbFP0CELt87ucY3ixYu4pGkScqssLBCHBFu
iBuIkgBwdg30szia088zOshdWrpMh/KFmaDo56iMM7pq8jJDsuS1NeZBVRZneMGjYQoMLAxa9xF5
7NZXUa3TWtGmsPa+amDscw0KiNeB/Ce9YtQBMIVJvCfD9GSwCqdPEUvePBD4FY4rNghwP7vO7i5w
AeG6XhXhbA8BNGNCe/BKmL/8KU4xnOu3hV0Nw/0G5YYwuq+bEK97YlmzbclLYHzqPkNAzG3f0iMd
ED4Pp6BaAwkBLMCNLxPkSsawrfbB8Q7NK9DuASTTISPUguol1JuwysJDE64NYhLhqs+STBt/fHZW
kp8pUkuPRYrqvu5M/be1kwH5lZhXmGVbyuoC4MDeexBUS0iW8Omw1IFrWhz9T0eY0CjkhY2OCWMO
S8KfFbHAfJE/WKBUQ0bj3kBLcOjj+HhK/MRVZhuu31G1e14DLYC6WX6h4aTb5F3fX3QeKuKpQlqh
HNbVOT+e+A3Nwr9OAYMQHMhsur0bODyDvEbsVj2hNN7wRU2CQQ1kIuJL31x8i3pW80mUVKqgsrnz
tX8t8YFxmruL1IwYQ2Kpl0BJTllxsvJTgY/DEpNVb07RkoTYpxGWl6rCRm5XlTCmwEZuVwNBfsc+
Tv3eY9BozwmdeLCugdFCTxF9B2IkhiqTDjE8ku7xIYtlM0ZHMEHyJwYL15A3+YQ36T9jUsbyZWZL
MAIcTOJkLCeaM0h+DQ/orDbntTnfmvPhcFoPpwaPq41ZVi/x79+1BA4I+mAzKoUenZ9U0gVXnHpc
WglQwf8BnhkpSf8lVHEt4JYZmAwj3Sntzivf621wWOG0UzGL9yp0j9Qu5Jy8DATZj3/FI0DO6NBB
ojORRELAhmIXKoAonNkgM311hF4kpnBSR5cmoHwAfArd3hIJZAD4O4afWGS4BkYfwOFhxlqi7CDZ
2gi+Jon7lW6N/3bIhEkkui3lx85AY/LaaWGjMX+NSqz24J9pIWFZEm4VdkGa8XBStYeKlnF6mPTL
Ujw0V351kfjDGeZBPgiuGcyXnWtGncNUdSF+kGCJQsxWWYCi3HZ6rSPeNL/kF65R8qfvorl1MhM0
J+aobkiDL0LjHgIhHcnE2RLHwZjLp3tvP1NVDvgEE9zz/UbQkA1Qyqk+xzLWHTO3TmCgN4oMEnWJ
NO0ufe+ufr46V8aCDT4jAgabcRpqBAymYr/YnCwplgBG1XjBpnmK8yrm+EblgVIVY8Yqttg5r1HH
IPD18cKGTyUD6aYczx3u3vg34Va/0d3+j/FGNZKSTIWRwbbK1auYOULaYl8ebJ0RJ749DdsRJCUU
B362BZbKg/8CXERiKe/iBsTy/rLWDYgFMNpRWIBYgAWN7hC8BbUC+gLyRO06iQ5jZDD2g/pht8hb
t9Bd0lR7OI6LwBJYSONYDQM8dCGoWHCNodzg5A7U0CDQ24LcSnzh303QlO3rIz417IQsdsIZziKV
L48LkH0jVjmH+RYxktzEtstK8VuN6oFJFkJzoT+o0hj6dHeLyJs+Jky+7eM3+Sfe38hUiXrCSWDi
UaGwpAvBso7TR3eMb7MUZG+QsR0DSee2Rvi/EWxUbyIdQr7oyeVGWkHv3t/rCP/EGaTviT8D7smS
UIEyU96QUe7CDo7WsIfwAsFd4lWDByHFfKVnBi9dSpi5EYAqMOx1EdVfRdAteO36OKyPY4JVIT6k
j4Qiy8nDDYTliZzXpH0wMwF5gXcNssC7VAbNyPvbUza4yef0C0Du/szJPH+r00Yz1iZ+S0Lb4xHB
J0wVjNzf+d58FAlbdJwn+PC4WjMixDzWBrFWccvGT+OjYKZm1jDVcnM03AwI3GNPYretYg9M+iZF
t1g8jEcEpGjR8ZLCTeYKA8md3nPlM5XWjLr7PB0gbj3coMwooNLfZxxdN+KYNp6XDCNMzKRtXKGO
Jkg2W4DLT5we3STgy6QoHEk95knGKoqFT1R5dMeKH85C2Y1tAjqjzilQoUJqxJThCFfVwUKKnGDT
Cix0uIw6mRw1uBifWiLNGWBvi/eAvOd69a8VCAdTU68FaPlCMZSCv6IcWj0yhPG3Auz7aeV2Z7/k
5okBRjmBX4Ni8kbx+izIfVDOrQJz5fBjMcXAsJ9JkGv9QqqVaACUThYDE9RlcIWPwmS6D4gTZUGE
ngEZOAk0e6cyM6WkwmRQqdIRLYLKzNnWFgFs5vHg0yHLZMAQI4+pKzrOt9+QSei0Jsgkloi91VXX
qIEcCdkSi9EFY5/snL8z94F/yvhCgREMugVo5szfjj6IUg/nm/kIpzzIFynNwNWq1/m3zw2lWPeX
dSBLQq8L8QBK2x45CYFNOC3jc00vmwZpFtQG/DN/3szIZnzMkCtBNv+dKK4BHIF3cJQcQ/0aIkjj
rdvAGr3hxAGHan6ifoLsCa8Tsic8EpgDMEgAhECxIJCsi81D+gRPo/2ExZGFuPEQ4Gezkh8WHDeb
20QYntwB9lMkqtxBqi8fW5f64fYE+aKfzkl5nu6nHgub9nRPT6iqhLYKqxvyd33VAPpgQADeKyK3
kDziUSuG+ypGhf7NAuv2sallsg8BhQMHxR1SXx1TZsG52IEZUhiZW18hZMA4MMlyjTu8pXfkhME1
1cmMXhBBKjZWP2VgjizMtiafebXJyFrCbxbPp5AugwUrHv4K3A0yHRku8ueZMsqAOcwXb37NxFHx
mQzvqZPdljp5aHyCJzGDZhkV3rmcGqSlM2f6S0YlN5GFh6v5+0jPX6Pgp7Q4CbNbRpWgRwexzJt3
PHjq7e8C7FyhsuLkCIxGHCW4IVxX01u3JU5iVBrbYcxgkpVh6aiJxGE4qJzB40+Ma9VvFmJ3srWw
vvLvwVQ/Hb83sIV4HvGNeSaBvH3ex8jMkHM4ZIbLDPmQet07nTPz24+qZZe8mn2oYNS+SV6Pa5gQ
ZksYn8+ZfsPXkr9FBgBWzHdHR48yOwSpJGidzspyvienGp1bfjL02JqJTsTVNyjfAEfImGbtQ8Cr
vn1YXgOI6oz/dHjmjCriDDqsfmK+BPkKaXQVqI/9L+AIBv3JIqb8hKgz6J+RS1NYnTuPH8XEchcq
AISibSheMnzbRoTMChlgs2RMKYAOAnpSo0R+hQEfZ2u8EnAyxs017rAPvMYFMXIWpiqxZaOup04Q
/92i9aZ4oAFFxRTmTEmuuOByropVw9O4wXLxAemyoCNcjveOF3IkwNwev3Gq04QrYPbK6z5fnZke
5C5zKw4PNMJ0jws95CA2WLbWxWVnpXY5XuMXKPHMXSG1MY0uHCbWaB5WSWgebrngxSfMtGKD3kpQ
2wiiVkHi2IoUSPuYJNNguOQ9Gy+IHyC0U55qXgvvmAvX+9nVv/d+SxzDHSt9sfKa18HnhGTBMKZ6
5+zFlwAnSiJjJhJ0HWONtO3SjfieEBiJTpTrw3CMKBP8cQbfuvNDizVtiwqIzf+IKcNZw2ybMLYK
pY2XYLgIcZWAFup2YXi4p8j/Mzykf2UuyZxvfkBhx1yEdcgh3zpMR+4vhtPiTJzAi4Vnj+YS59Cw
1sPoYvYCUZL6qMOTZSDHA7SHs2h6UmIqCHPwWNYgiggWpRxHIgBLgwPDKEo5xquMa5+gaTK8Sx4H
CgFMLig3NiCKuo/Fn6c3p/SjN2dRdHSYWbEh0iXa0+v1fBiDlGh5DIWK8IDPbh+OZghzohvJCRCC
cRa0EzTjd6TiQ3jJn6hxJZgUwxfrqwqN5Emaxf/eehpzJn1Cg0H9wvO6jDH07Z4cSEd6NIRPXXBL
A1mHERQgvuBDPe8fmJ9xr1UplPjAfEGFPMpAKXXHZ/1xBhEtIhNVCOGmEI83VoGUxBUWVxRPcAua
04C3uxRTVO81Dg4CNpQPCOQQGtg62DdY7BusCYMlXF9yO2mhKNK0OqKmp9BnVoyqhH+HL0CTRxfc
O/Ra1hn8Eb0+Yn1tgGRho9w50PAgIWdY09v9LyCminyiM/YJj4A1+FEzf0/+wBTg6WafYEGxEDSB
F4yqx1/sR2xGLMLSmzuqFwgCAQL+G1Qf+BcAPNBXep9f8UNG33EMkPOzZHJoCeQidmGgl0JxhFpg
zU95E5c/5DcOAzB9yN6cBCK1PBKk7+N5xnKGzG23Bhgo2YLIChKLWIGsRHKEW6ZYw9sR0io7NLYb
vBhO9h3QzrT5uoGD7vWSLOfFPF+bs/yxUUIpWvJP5m8IUOUbaQKQWHfH7iHzwWqn8U/6RreFj0EG
yJy6HWHo8FcpGt9pcd5RGcCBQmXA4j1na9zec1v73L1zhyD2sBFSh7pgkA1x5wXDDTxq/RlLQrh7
kxjU9+A5eB6szh0JXgD19tdldrjhh0f6Mtix4MBAZRnXy4QYzuUTaJmCcAgrgzKEWLWzqiBWcUE5
LChm7+83KpKPd47nkZKdRU33xFN7r8WDa/ARvqSCACdgPsKTK3HyDafPVzhqaazSaKRxpUULvyfb
oUbbKDzfAbgL8gtrQegA3QYTN9DnqjYYt9YGCuxWUiBrTK+9JxOC3MPtJ4g8J05BQceJxWRNQc/o
1s9T/MSVZMv891zxaClXujW3f0auwVPFs7XPJXaaFHQHLiU7I1V9si0q9gQaBMayZLESFONyUCqH
YAFNw0JiCpJDoJLOS9gec3LkQlRTkCRuqPjFKm7Oy0woJlxZ6B7f4HqB+fMW9M+UkQtkrfp0j1Fg
kya3CG92jjuUJP18AmfQ3AmB7vfp7S6/wWDc1TI7+wmFH+wnTDPQ2TVvTE+R07HwmG/eiIFY8X/b
MiAg3FGirD8Pn3jy8GTeTmiiK2pdLIkgux942yd/QFOVlw7/DUppmwtcTuICr6pHT/omxhHocTa2
1OF3y6TqTcACm+1Gz8ASB8XUg69nocKILMxFrPhKMlkRqvQrZ7O9ZKQtEZGDcRxud3gThDOALIvG
CHtq+XTvT+sc843HKeqnMGM/g/L4lyGHkcfOkEtwHqGeJuXB2YcDUAFZnHg7FZD3f0LA9VVHhkMG
FFkRY2wEd1g1GMHjJYSbIxUwxpwbNZCHmD06J06S+TrQqiBpZRhFQfwcg477i+s5EyHx4Fts+UzB
iDUiv4HjpRanDX+JjVqiqTPD5hWWFs0oB8/+HtCm7gcP3etQe7s5CLQSzEFqTZC60PjAJ93WYRLP
j4wZsQLGCbHaRyPUjGfGJikBQ5g8DuSw+SqH+YDIRiyOY2YHpUH8MNyEsMMNVA4pX6Bv6EPYXAV9
Y+/dZCVg7Ua5EBiaFf9fsAeIDCnW5jjujYIsA5GhkwXRRqZcXzwLPNelYZsWt6sEqtKPAlWZD+ER
p+QjLkuUW4JfxEqANV4zCEYWU+iNXQTBaKVGgcLOYbZhNQ3yuEpgNWUVF9ucpdzmLMMhxOt4sBce
QyUysf6awCxQeUQY+MJ/ub8Cd2Y/4UXszsD6LVAzrE98SoejAbEVX6YoVQB9QyT5VA4yUkIG0SVn
zENNyWsQl2D7kEMqrIPnoGyxqvAPCXbI4HMM/cJRDxvUuKCT/E0Z0xuniu9/ruiMJGF4wOqcgbx7
I6i/pjg3gNcWuAoyumW7F1qXTbVgMWxiYPyIo021fqG6R9ZJkkzfCA0Dsk50aw3u6UKw4y8IRurz
LT8dmRVgZ3A4QTnh9RKI35gRBGXDx8ekhYXaAqJly7VxQE5JcWImP46iyULm124d1v+aytBkyTWs
j27Eyg4A52SkZw1yFGxvX1OEJoq1bIsp979BNx0Siym3GHTj3MChCM+E0IMgb91r+TBMD4TaTz/4
lGiokh9HHXcCJL42/eWuU6C/3FtM/E5YaIlY6x8EWXIJlhC3a5yYsVmejPFkKqcSUwSGL9Kpbc/a
/dwfBcJLEsixjqSoMJwaTNzVx0d1fCRQ4ojxvRpeL/CQGa8zE79+l6I8Q937gJ8QIOeqPajFw6F4
+MxYN6XXS2MEqExfybuk2KTmJoQZ40OgN79afZzVWQitkFghtJIYZqaMa4R+G6EVLp2yS4iSSR79
Le4SZEuYc4X48CDd/meTg257t8mBldB8XWisEW93W5ySeUkQb98eDvpDcxQGW3ggrdNjoz/2k/BA
SrTHaXUBGoRxwWNePCb54x5oVOoXa7psBkiQipXJ52GBkVnjRmF6kg/1YJulzVCydaH9ZsGw2bXf
gB3/dNt9gbLWvjqoAOmWMBbVAHDRyroG5irMKUaxoGtyFMDYhFPMObCTNo3vembffjLRJ81EksV4
7YZ/ED7gL1foUBtVkmoNVLyEgQaSSiIKbsuaT2FWYi4H2KCcy/RS49VIwl6DuOvhTtE7vXemax7c
DBIdfCvTzb5NsD0cdubb5LTnAfkfTheTZ+XcD/fQCyy+TAQcP9PZHnivgZwT7PQco35ARnjH5l0I
wRPY1eeTcUdBKkjPHJo7rIxisuKM1pBy0YhFzTtM6uVXml6oVqlZJ1JWDwg7ECRDyXQy3JUJi15O
E2cAjpvMsA8BRdKV/s8Cjwt6WrgvAh7+hhSaonkgXRp0MXPn7HLPLt10pg2aXtvElnBEGwVrbr6i
ExKUObEycgAETZC9dt62W/ZaCawGB50rk047m+37iq9IIF+DI+bFeZh1wLdRj5uOI3ZhhllR0UbN
EiVZnCP2zWLVjA9mPJenqTyN42lWgMvBzbFFYjCCWs0WedIMYlmDw27P3m3iqKHalq+9QmczKwdi
GdQ0fNhZJkoZtEg3sYYbrlxgrZShXsZFLkJLmCLytggCqCT5EEBLNNG8p7/QT+lcdSyxCyGgQlB+
qdMAlRhTeKi0fHiMX9Uz3FdOT9BNDj2qp+7Emc8WuKg2BeGyiESbkUQuZsFQh7Fhq8/7HqnJYlBD
b7FMUVdFCgNugu3zyPhOI8wC/NBeNPSBEDcDyWSSFtIL4fL1QeKFNgATOyPdcSPxGp+7NUwhxuFr
Ghx+aQHqgeQREcfR+hvUgKEEKQ0kSPV0vBR7BJlT5JrMdzxEdixEdruDEJsL3kH76riblYtMibUH
lpJWugeWYtyMa/PttTdQhrsJE47VIU5dCsgzEBq9990jGQ+iwnIs3mqvGf/7PabRM99xGkZCPgKQ
bosxGIozyKkiz9yK0aPLNxvK24RVLaRMTn4SqFTB4zKyQGIWPYpJ1F3FgcUfO2o6f0j8bmCGhSLo
8Gdiwouk+3T1xpdis3dj90bQhsMb3m44alW8uFEOFI4qtCQWCEIXSjEZfv8s2FwIh1hwueQ37B8i
jLx2shNGXgKv23iBEzYTpKEwIb6BOPvF94ykpw1pQ/MtxBXElxMosoDtKas7To/t9DjDGtQepfGR
DT4t+I07cdA7PQGZcGBhQJ2yy/CDlgELOTA69rwBB4wuwLGCaKSeg5lYTKhPWvCblgvXAUURegAU
JwwygaOFsvvJQsWSCv8L0MKdFaQvAaygGXsNZB2F+G4oByRmHY2IsaOlA/5iRMp4UZqZQ0X6BJM5
nNCtVOFtDlCvaLw2Z3hBGNWxTkj2YBRW0bx42pceAkNll8gXJ68uREkN6GyqopZOXuWHTWQO0vOv
HaZzoWFpnxGpIdzY5IsDKgLA6TME/tFhhrt+hXaFv0xFGClbj/uUkiuIyJStjkKAjROvRuI/nyfd
fkbMwFfzbR2+ppglf+cPQc1npU/qV/4PdhKM9iQrrudTgtskMw6bqhu+/tFTNi4UyGT+xidHibJ3
YnkG9uvRK0Avos9fQHfP9PaDxhGG0yWWbBzG6AQQw8gvxhXs3v6MPwa0Nhpp9XDKOru8+dRMe9lE
AN9eNpFSJwL4IGURefoh2FC2RhB2FaSQvwSrjYe2h+/9k2rs/R5QQv/cPiufuXopiAtJZ6pTEOJM
rqcOfnkqj86Cs4/HCIHa7tjhhS0WtD0kqZBURAGCN9dsf+aJRfU0nZqDkySnheGzERfFqV3iGRER
V2NTP7XbMctJyxm7/mxnod1RI3q/RoSMoAGUyYDdkmDbVGgA9SeYnRBTa9qsybvD8/199KdP2PKx
UhCXq2OlEED/OjNA3P3nfkcRhjkDTo27+93uzID73f/ZMojkz5UEPDFg1zbdO9N1EoPR0YajSCIk
Ko5tALh9k3sT9Tj0sYU3KBESic+fiDCigiNREMqOFG9bBFWkn2FSwOrItwWxI+GG3kROkIVPA0Ir
ShDe5IFKihPE0/FYSFwiizBpUjtbnsWYUfz6hVwshYi4Ju7fIFtgakWcEUFGClwJriLd61uxBWbJ
TAwKz+RtsbDpEOyL4zeSJvBGuyF7I/UJTZFXHJwRPbddIg9ijHmLrCoyK+KuiHKyj25wx3GqxnHT
3v2QsESCqHG9f0EPcBAGT0XxDVcmZQkSYtr0i4rrCt+dIKg0NFQ7+f3HGF18YR2D24wY5s9B5NXa
O3kFmyd+f2UfIbuDWVT+iBfVvDAm9I1POLrx7TsCUhDfuOnHuiXu7nfGdxtxsDIci4QnlNImKcCO
wiM1YCEeL/YiGv1ovkWVRAZKVKjhzFDWer++/ROm89vhaOuIK3Uc9aO2wv+KSuYHbqZKa0ODelst
t6FD4cri85W7FnaysiM9dUASEHXNYIX1deZrBGepDSpjdzSgLYn0ZSwIr4x9iIcXnk8tm4UK0U4Y
Eu6ehAgh0EhtYUt5NP9a0ax+wgqVfAoTvuM5e0/JjWS8iYAPrA7LaEozikvhu85P7KioMJlOqBiT
IpSjxQrNIiRGXNXtsvssvWiwMQ5ufcTUxZbA3hkxAXdCnmXj+8R8KwmXzxlCodrGpYrfFHAg4B1c
/3qs7zbrtz0vJLd/aapnIaBMXSzRaz9F61/YU1raV6isSnigyGAj7aK1gBjscKH0wRZ+W8RG/U3H
bTy41o6WBwlKAMLBaKoxammDEWCKzBWUjzVO9wSJRBXZIVtgwTCf1uF8GM5pxvc79+83LHceCS+Y
Sw4qGxt4kx/TTnmcP4zjMU5Pz3wND/zuQECQPQPU4AV8wxzUPbwQZgbXe0uh3Y3m+fNy5zbPdyOE
AODPVoy3dV2ESYeKJBwsbN+5S/W7Ef1RbtFYRz1Am0TusDAbw/920YIbFdESmEwfEE9tP1uN88kX
HKhZ8ydmvyiOSW/FS+rgdYUgOKW4QhFSN7rKby6FLLK77r+lV0K7+JQLV7gXgWuYzlsV6KuNI+7E
2EfyMa6UZBEdvMZMZsVKqEfu9gLpuArMivwbDvEAM4QrrmY294ylfL1mjrygSRIJv+MW1ozd9QSG
vkbjGhH4ohECAFhdBQc8SVfhAG+tF1JgFtJjemFFL8vv6svMMw/iBVOeepfOhPr0mXwBmeQRAFVG
X+gi72Jxm4jGIO1rfC86dn5iKoLR69+x27bFQwhSCxPtV8BTSOA9RGB6FuhEjF+A8rRf1/c59VgV
yO07NuvGJFJiNDxoceiWfH5GJMbix6Sl4QmnMm0eslaESZNLvodJk1xKikjyCxP6GePZKTg4N7a9
gEcO7z7tGw7hhOfxyH8aP0zZ+u0FHXGkQPm8mYZizYbxBBSV0s96YUvMtSPrmovF5SOfmMuHWcdY
xph1VGN85Oc8Z7qfjWdNEfbEKuRsjCdEJstM4AM8ViD2gTQykf19ZcBES5CKCAWU/XuEAvZrd0Au
kNDcueGD7SjPTJ1RTZuHYJ89D5tX/bg66W+8lnCrRy6/u9UTyYVivjf8eiBKZKGmRs/JkSV8k/AD
xTcJa6f1ww9UX3Cv+JuoYT2VhT1+yWtulY19bPMbY3ecyG4BY3JkDYX92vzEOnSphS8Sc/IU0Pju
lJ84nVkU0jJ6Orx0EC5laEcJrhLqEQOHVERLBWP2lc3gg9pFQX2joMbw2O3xSlwDzQiueSi3m9oG
g6ZL8gOpPgt9DavCZ2NyV13oa1g3jgHaXexf/6Szjzx2Jb+4g0gpFgY179hqoNThCZVdLJdzOPR4
KNmd4kecxnkLPcBfcqJrwSXFMogwPoLM+TWKbwAphssHTzO3wL7NKfKo2roWqFpgMLfBOlI4JOIy
WuG7XGOYHViOHY2hjsUtwACZTD/+POYnRHRP+s2ZoPpTbI7OgmYZdF1xWkY5HhrxV5USHqERzxS8
M3+F3QSBw9Q9Au9F2BkavHRT96HAQxj9G0kUCj/4q3duwsZfZfQn+KukCm38VWRyaORYaw1lzKET
vmMjDEa30uL7JdlnNmljieGoaJew0cTxlwaGC8tFhiI3uZPuSoAs2+roZLDWTVydlGRGOLALdRSx
ZC17HMPYjnIApzY7+AEfTw8b0woHODiUR1BjDxYrFFZWBY3gJoodiysK/XNjsR4/ceZT8Ry2WEQq
EA1ZEx5SInDTb15UhXRTf/5z16gr/AyVCnYdN7BLf1boyBh+OqwWKuQ9vppxcxd+NeVd+NUcqYxI
jMTu5IOlSg0lXC6xLEpEhUSdNDGBwkFyFEtkOIpSiQ6S8rgntD5WH75oEYKSt5KhFfVUNM/2yJ3P
sS0Q27tcM+vHY8sefirf8JE0SD0FteVEZatIxdaowSSecQgUuyNAmQdllSRLYixZcGHxlhwKFzCY
+hwT0kIsKgzWcheLQmL6yZEw/aTQ4JziXGOxYd4717yJ7Vc3RLgLu+Me5UK4i/aoPbJVsgHzf/o7
0ZYesTIsggtYxEyQXTAxtaaKqNwq0pgrrA9ETNx7V40hr+BKgvF+RUIRUXNg7QyCUdgylNrSlOjI
CSWiIyeUqF/cibQvCHV+8YrDQ1YHBZAn9iTLybDsug4On7EPK32STShXCBRTq+BIPcxKuRo39DZS
2KrhwBjmFmqfxpCLgtsmF6NtqVXtCA/+2amPPqGXmJg2Bz85tz96Kl01Yp8h8bc/HfoTiaODFN2n
qN1qj3sXtnlUmhGp9CRQNvOJ0iGjTXHIi6/6iDSylAk9s11k6JY9oLfl0IxxGSq3yHku36DR7oqI
DlJYDr1/TvK/DPGSaKGPN2zBCIqF/A0pEs5bL3o4vHSfrR/7eyWX4qViqaFPYsGF92x/1fb3rJDF
q7a/Z+JVw891dbHkP4Rk6n2v0USQlKeejiC8QL3H891wCldHatMH/bYmSIs6sqOguwcLkoB7UN5F
Bl56D3ScErGzBGenb2aPxok/mLZFbY89LKV6BbJOMfTt+Nu8uwS4tjz8JLJv7MTsjarygtMrz3k9
wc0Vz/nyP0FgR8aDogDgEWeJ0397yjn79+OfKB1Cb/azf2a2+nyDs+FICCaZ5FM3oA7fVrmlpOHd
pPzKXuunH8SizIQof8SFNOczoRsmeVwJCamnZhE5SAfjpBqnmhQUgOYeyfilky4DqTbSRcbnKrso
vQiUabSzZZ7IlDHueNzHhypWqxiDmFYN+BVAupzCHCyD4KYsMpcoNwhOcSrUuXaBxNfyiJJdQitl
xsp8xHH5kov5mMciIoKF+c+hs0fR/NECCl8H7kdG4cuMRPg7Ye7EGjTBMkbsSfqODrcSgiF2Ph7O
Uzie7HlYQGMs9R0ti0c0EfEpw7PRucUeE3Vw7+TERTy5XNH+Pet+UYnxSHZb0UBVVRvPHZdhfcAQ
jIwbuXkkWwRDsLR9pOghLSbF0Rv/SWJN8WPKRIwG6x8A938W3vg/ThEOkK8gYR8qUNy8kTv2eEJq
jv6EfFPFeg4GbCA1iGBo1oSx4j9P/WMrPPWve4YGhvwArY1TglwK4SDcdTSFXzMAGVh7HW5ZpPWQ
t4EBD972/NmuEwY8pKJDcccuDUhrGE83Rfjkt/jJsVvioRs1g1jDEE2ovUUO/cgVKoUPnwRz3iEU
pEtPhJu2FaVYtBwi0nDGQ3hF058EWRvUxD0iSnL+Q9Z9LbetrFsbviJUMYDplBlMkhymLJ+wbMtm
zgEkr/5/GpC9d+2/qstrzrlsWQLR3V8a7xi0yj98kkQKpaSyTnaXfr3y4RVQeyCtDR/l4R6GB5Br
O57Vxsde/yjb+hBLVjO9JG+Qh2FKXdJjTwNqWgkomHOsQEDIM38Bx6OkO6ZhyC5n4eVKOii8HAdz
m5EG94kQOZNT0unxQ9CatlTsCyCJZeZRzpkdGuVCgOjOKQSP8lyaVv7S/u/fnLkKmDXXjBdU3brL
SI+GkXOPkucqUF43lXC0xxE3KA9DSWzf4CvbKh5ovQaP02CPq5FRvcjXzEHUnupZr/ml/ilAXnYD
8JbjNdlfE5BZVuvT1nL8kPNLzq15F9Ste6x5ubpz93ymvZtK8zg3NLLKnHqeaYMb8uh3/XJ1vXU8
Vc0yqQFSY1KjQE8p0m/p9TkkOrt18EQSLfN/jPnWrbwVA3ZKWOiPlhvmcBvOVqPc47FBv7YaLWvD
YiHhkYMFMg0OkvV0uK8OS8vRIhq8nc8jniuZhRq0Ma6xxfFpym7p1DXCmXMEoQRR/HEEdbhqEe1C
ty7j0thrggnmFWPY0XTaHAmW5Ea1/mOZFJfBT3F6TGZ87O5yptYcEOCUHE5Uq8l+laxNqDt/1JnG
1WjceltfRqv78FoD2dPCG7pLEzntIZzYFp6eVSqG1QDEwXEz7Vh5jrct9ZjVNalOA9De6HjhDZHb
5PgFQEC/6dEs8qz3+ieHaf/XPaVgEfUzQFN+hFgJOTXLNEn5vDhYpcPbnQV00zF+W9CVJM4eS357
ryXxacA5bUP/dQxJYb0WEhukJ4mNs5ifMb/GrTbObciv8X4b+gCYNRYljcGs8ZB03m4GWPtnLfVW
a/rENa6Ioam1vkJDCjxNbDJWjXiauXVBxEwRlNgMQR8PrMYo7twv0o1Ng28A43m68Rp6bIGdR0cR
FCaiENwt4jlTi9t388GXJ9IZoLeDeamAveTzkUMucS7NCFuauEWMtmX3tqfrUyagiG3H1XGhOlbI
bjbWA8zZLQJaMaHltvbFoOVOpz3nnUjjh5xHwmOVs7RHzqN3u1dAmAWxuMXZxZo3W+nnkq++RuPt
cBFxV2DFbYLO+vi9QAFEWBameFdTFCZ9G7XDeFj/CUKrfqjLCy8VA0WuhhW0qdmonnV51/tRIRre
76PaDmzZhdiadWvALfUwHkvjrBJsQjaQXQRO/M3V+RI2hMG+wzEVN4KFkWOqAn59DNQv0CpAt5AJ
BVjzJmppKZHPOLnuvWNGyCY6xABT1TUVrt+qTazhqsxfcXhUB/fqwHgvrhMpdcwj4O/A1kpqrc29
XD5rSwUus4595fkhyD9PEK73EOuLMPg6PSrJPlf2zT1prsvvEXXepipZtFUqo1VOei1pwbbYqt1M
7g8PxeCVflbEfq1NplFSj+wDTCsbos+mvRDmmka2QJXaKsOtn5uVehfTfW4wapuIfQSc6p1qhGbM
/joiYOjnjgh1RMpHyAgUJ2N1mHP7tgs0e9G5PM76/y0jyiq+gQYXCmqXVKEihO15bfDyxnWsPjKC
uX9dv1b047iTGRVLvS3NRc9v9R9+1dufJBXV97Wk9LZpnk2yelzHVuE5KlP/KpuGrFMypCj7fyq3
1HEYmv8wmg2DtP3ZWHS8ESDbG/Pu0U1R6OwAxVvHS3ePIlbtFHkUKJATxihOjqPfGzWVWagsNTL3
P5XF15XLrSfuW9F4nFKCmi4wPxOsboP3docKb2G2+t7mP1zZcpRXNCt94SIvHOTP2Pha3Twt/4hi
ZubsTPIkprpMLDVX7AeK3f28y2HDvAgQktGNVC86AeO/lvp3owEgKC6qZf+mSX8AA29+2upwdkqX
Tl5HVUS1uEJZXBdzpzY1sHvUZe6Mt11scmH0Xaizcto9fDv9Ku6DleuWO28lRP8XXN+miuj50T/U
gpUhMlRPh5Lc8ldeHxTHNjBzhVlZAetw6ljyJwWsf/kTh9cLjQoTNtx90H0ObBZvTm676lo3xbhi
MK9HuDMMAQfSrc27ueXCFuU9y2pU/WrH1nIXjJq9RstXNljemGbp7ajL5i19rygHKo7H7SI4pzmD
XXtueRON6SraL5bt5bS1cOz3ChGwc6JYr6T9ULMVQFARNRez/nE6lB3d37x1xbaZAzK8XIlnVO8c
h2VOLwbi3TWXya1bLrY3hmua4oVl3YRzq9DLx8ZXPOqgpbKVj43XhPaaGewPO6VNh15nf2x3DT6Z
f3+EeVEOUNTrtVrfWNd0meQScnqhLSIP/8960AuZB1Zwgh0BdFT2oKA4fRQ/GJ7nnuc5eGhxRCdi
eX7OLM/lkS0ddwsMxgKD2aiZ/yqTZ7RK84Red37k0G0sfViZjYqz0Xnb/NJl2T3fjlfrSa063l4n
y9XTpcJ0+unRr2ibpsl6lyx36Pe8nJMGvdU24XoWbERCk6BfcsBc+6dlj0yuxi0N56p1uDn/Budy
srgmlU1Sv/gAEJFcwEq5cdqTtYuMqVmN9CNgu2GybkHpy/09fVZstBTXdQLYcKs1KjTmBhAq+AqN
+gDl3u9D1GOxUjfHXVPd7F8XyZ5W8Fck1TyFxHbNxJf2/BQ8J9XE65+V9zeH8fkP7OK5MC5Mx+qg
ud3gedO+2Tqtf4HSfWUGZCgIYfW4uMKJvYhzRDulSpjniSsdfgyWeR4Qa4t3Dz+GDR6WgX1wH/Sm
t3q39gNyxaLROasFZ9QVCVJ+/4ahnu+EOvVMomMky/V77vVP+z6tCriIXIBWpaxacxiUTq3C68bE
lKnibIDKDJXZ4kg5DpcyyDNzbeZzQwagq3Qdl9bj+3oM6uECAj5PWHVUn/XCfprK6C1+hzJPdqI7
1NV4nOiWMk840Xdtx3luGll4m+vivdlmYU+hUizNcRj8aLtaFBzWP4+79v2tsnxZvwq3RFrlzLrO
bn14L61PoTLjoA1lLzWvlRtViz7U1Rgsj27RsK7pvRtN3XuwstwKHu3N181vV5B1fHy4r7iF8ivI
9+wKeuzCLeQKYptild5qk9x1hJnJfuhYqO17ceLtyotQNUfHls1EK26zAT7i/CB/nvXd+3VDMOce
ngDJaQ2+ZcB6lr96DEawHa6r5ktHkZ5OLZTNWVN6XdLMmjJ+TIxwFAcK1o6zm+nloHPq3P4wK6yO
8hc3f3d1sby70deSDM8o51fwW5g4kmEl9ah5NFjo+bQU0NXt7aXeorVSa1UqbUef0llfn1CjLwp+
PEpy82mbZrt3NgAniYz757h/JNFlkeMFkCeKK+pIOH2LGJ0Kk/i9aVyBgZRGV6iGPCqhFGKZ2lmI
ZCq9vcSKGj7V4/SUa4unynlSPE/mRsVWUrpRYTu66wAlTuQ0Si7mZ0t933mvu1fm3fca2If9+Ivj
dkbBk9nFcDh6Zhxaaz1fYWrs759aN3pc1YXGZEuDRFMjBaP8XrpNtsemXst+g9ULLBPW5Rg6c9Cp
u1q4h5DOH/fORbq/7F/ZBrSLpT770ovhlkUw7/ZRBudufOjP/x54Rcz51y3m9K32nbnmHhjf+NBp
VO7pBZtlGt1LI5Giq+reYdhbyCxXodRrTpBLL6bDQ3S+G2yBTxw7GKr15Ex0eBkwCN3QBa/5MAyW
n2qQEk1Lx/4XPLaFyWrlkGxjgTmWdeEwXnsWncsIBaaZNYc00lyrmkPaOJXv/tdSJnK9Mq5XJtr/
MR+t0bhMHo9sZQleWY5XCi7iRxSUs7Le4EJokXmcl6KBWaK9SL29T41OhHUmwiHVTNuMcEZcVl3K
3mbLpXz7s4WWZaK77sb3bmkdEj5TSRK+xbRZ/3UaVQalY/s6nWz2T5vC5FCYzA+TSnFcK47Xi3EY
CJoplI6m6kf74Ww+jIrJZUrMiyabg3exZWnzAPeF9OdGEKQD7+aCdNRdbimbYB0HXs89jnVc9TyI
OSPj1wNUrAeLBrfS5H5KGgD3BRkbw2uIdmhbTtjFUrBUvczDCn4WOCTZ1Oq20MmnVqFt/d0sC22c
zw60cvgm4uw72PN7L5u0D4aFVPEqU7n8PRBHOYfZPm5DDCO8j+F+FYorfAhX5+HCWUu7BcZZ7pbL
EDcZhIAibG9kTI2ipZhZp79P1rdAIjhUkt1hUEOGvw/oDI+I8f90huchqwpkXf0czRz1tGCx2MWg
KhnTx+Z+jHKby2j1YXN5rkz2lck5s7ncXoLN5XRpvqG7Wj7NQdXaB1N8+8EsRqEKuFkKfSy0aiYP
LOoeZMLAgr6/CYcs+Ql+F88N2cUOP7Ubi4ZNJoSUSdrQvQz7sy7dxC4m/E8WcUI3ETPQ4BwmMjZr
fA1CRUShfxAjmoDTtPVgGuV3bhKjnzWpXpirKVAjJjksdaP/G6GxBOnZqcYYvBkQGoEaRQxrGAAu
QmP+0L9W+/dFYpbmao6yOKh9Fk1ngACgCe336GX2hxZgqzet6XvrLOPOSR16FeioBhqDtMG/m96v
Q9M3KdaOMedutDWhfXetYsKoSeP00KoSVB2DKScVT2kAUflk6Gm7HO25pU6xiCRYYUg5ejYFQMhp
EXKmw6jd34/ZFJRkctmrIe/cloYMHeYKcMXhiVlBe+rHjtu7R1ibR/A1qpmIdeH2XiC5fuZTugbP
pIwp1G0zrncb2Zy3x18uhpUPd5vvVjky3I1RkjCN97dD28tql3GzVhuVa6NHbXR61bVdrvuFzHoj
bgQzXNtkdwXV7mkzWiDQOo3ajPtzd04gE9zDVQsMeWPMqRVcMkXxo9GpL1nCdYOp0RTHCVttwoix
dE4e6+S6Cf5SjBjjSvCXqmQ4QOZS6GlmKqqtK2+p29iLyxBj/bL7PX/K6+3uGaWbUla64YZgcUO4
mn3Kqje1zBBhNsZD2g1krsZpYmSeUogXG8ETga3a6quA5dEOVlUt8Yrl+s9DltJbJabt44iox1Hr
NHfm6czO17sh1L9rW70iq5RU3bSSaGA5H0kbl+D2nTK+SpZGhCg0av4uxvjfgNnt2dfg0DBHkmze
1mbFX/NoKCsnycmq7xJUYWuIXH9KwUx2zDTlhH3GXKttMxONbJqFfkL15d66vaSHMKRR0Wy5oL08
64jnDZ9CpNASGj7bYlha3vMfpV91Mw0Obv2k4GbhsF8ROESDvWoSbd2pX2/qyah1uxWC50Uo+LnG
9Ji2xNSaVuaH790zVfWs51i/kPtn/mS54Hrx6Kp1X2EHfhRwpP4UiK3WyM7O1qK+e6VjMedMdbEe
wSHTyt0xNcSvWTdcT7x8C4RAsmxW0ieQwGsrYv0AjKGBsE6iYv84mOrw8SshFBtF4m+MgNn4fhhX
ZuMy9BoLYlCk43j2vLo6goaKlG4x5ubxbegKW08isj3irlkwY6vPcHe6DNHYI1UUHaWk1KEbul5u
UZ0Z/arRe0hEVT5dlMw11MvKDG0WJjER64JrqJeVMUFwQqsbrxjuy0NOCtoWDL6M0GfoEwd/Gpth
6SpeHqY9oBUV+YdJxvCjudhqWf17SgdyC165g/6e+j7bJ2ppc9wm4wPdKammR5oZvm1xHPxzqffG
gTQ+9asM0jLz1yvbp8aH+ascohpaOB82TexHPWBP9465ReibldRyb6WPMQIEpm+lZgGz5djZHIMR
r07BXRM47Sq8n/5SClW0SuZlj6GiVVavcqOVOSevJuXVZHoRbE7WFUEeq/V2Gg1VpHQVlNRg/a/I
/q2sPr+pN/VmzimjtL4UQ3UeAWZaDhJ4t08E2Xy+MbRpxG2LiPGkA05WkSkYnXsOQEef5egLZ98d
v9l/fZt2dj9TdmymbTP9mJtjv2wfpqbKwsIKWqcBxgX+txmWuvNTszbYN3ElxqY3aiKf4vhyHK/Q
HdrVWS968YpbOVOgaGK80vXueHG0Pbw7XhymCro7t871fxtd14aMS8qPllRutjAzYYB8tK4Pj5/u
YH9k4BQdgnuR/48rrIX+E0U4rfsfVRGW9VHw7DvzjCl+dNQ28ciE9vUH+H5O3jfbkR+6Tlzkgp0G
IWdyCiipuql4tfzMjogXEeWYlhbu26kHpSoegDSC24+A9n9WjNgbQ+jPl//jdKMx62wwKlQkO/sh
lnukzp7WfFLr6a2YCVsm1ZogOmksDRLKasJiPajOflBh0OKr8uPsFwv9KeEquFPY/Y0/Uw1r0I56
+3YDcggLbDQwh0zrLf7Hjji3j7h/jkeVr4Zb8hLvvRSqvAgQ831rIMpSvS2kIcpSwBVlsYXWBeQM
BLGhkZWG7HaV8TGltgpET7eqnbidYR1/AGCvfs8uQcCcz00JJ1OqzTgYejWuwdBLSusdpNVJg13S
P4glhZQCryVAwbEUo0AqHI2LvnvR7kqLRD7XPkuZ4PLF6wvGxFBCBQho8NAe3yTnaRix3kem7Hoo
k4aIUYimhYHp4hWZ8jcI70MHFTO5kkmoGtf5sX5okQy0s9Q2zW4AZ/PXeZn5cmrMRqCD1audT2PX
m3FXgxGrBHc1TcBCJQlWSIfB8jFgXqGxZxfez8G0eo7XQC42OVTHpYtqDA+iyXw10Ut/crwu1t2H
LucO9ull/uOkjV8azdjMFcarOcicrTbR8yym7e3+nf/mvaUkuHZJgO9lVcGpB86ZM3jF81aJm5rM
h+l49pisHpPT7mmLarN70ol1QldBQTBWWyYI5VXX1lxdKxuQM2ZnwqvBSq/QM3vyTdais23d/JoN
tmlum21TFPSuzqPOMuqss3VXVKOHk33cKvRqHx6aZfDvR4CCuKM0mkipeFbZwHpNSi/UVGstdyqg
PxpNXlfvquVayt9VJfLNFxvaD17pVMuthUqHIQgRXxTcZOpC13b4f9bqrJ0biEDbXzaluTV5BTOg
yR76WpWoo69lqfRoaTkeKLeczyo9DZUeWsf26u2WYXpL8x4USYMRz7FVUmFOVQR7M2gFbZhbyBLy
nm+9CvgTer76uFBlh7Q72C8MRkdGKEstCx/ZClbjJo0MW7P0vgRVRIXhFIkU/LQpLr/+XgZyyW0+
OM8DWPZqEOtrdT8o7Qf7++BuJCgJh/I/QAg6iCUP0NXUvR1Ioi5k5KfkvGipFZCId87/FQeVjUJW
v+DEILl+hHNjqixJoo3Zy6Meg2s6EGUYxRNmmI0RY9yF0HcHc1eGLMaQN/JADQWR7PPjOSbM8PnF
PmQ6EQN2mfNY/in+/zU0XnCerALaecLbULvvWh5U2R5tBvVGckACXyebN1ei7nSMdpwGp8JGuftY
k9BqkKefL4Q68IN/n6UHSW3iQebP0oP0OPNn6SmGB1lpG1mHPuMkCAtnDO5qQC5butHBSRABMNPn
k+jPINVgc5oU+pYrLtfpg0zvVGOyJbons7RcbzMh/0/w3nnKeBYrLUj/d9302pWskaic4C9npp0c
E9zXTO6099kyVlAvtSfmGiX1PNTlwjc5TT8vOKwuA6lwcT3YNUIqPA8e4+I8dafinSZu3IBkOCXL
ie4vk9rL6vuFLV8j1Kpy+7MqKzTm6qFcb+r0YuAk9rzJ7s5u0PbBv2BEKdzHndW6a6KnfOzqLptc
Su9h+bjLyHPzT4uL6xRWBWUBk2EfprQdLDoKKi6WUVAjrsX/FmSRICv3zmPKtZAYtuOk2t27m3V3
WQmjnCLVfbaMQLHidcTIFa/hKHCR26q+i2nkeGuulpf2ffk9rgraDUw9+mvsgWNSfCSrelJ7JJUV
zefgToN96lR/McArD0yE1jVhz4Pw6IigIBay0gxdVV6aYZdjEW3ub20Cwe6jOhS9pbtwb+pS15Xl
s3tzUe+HudLyF0564UgyWbr4sVPt0Yw3R+vymMmwQ2HFuv7JfKfWfp5LTwHpcumloAiXnlHUgnpS
tqq+NSp+r9MVKbd3uerpauxiMplGxWQiszKQOpehnV2GQbuxgKq/dOCxiTcwoOLRhtnugt+ec2ex
7abVkLhBIF2MLkPv9iu/l2pHUTsM4WgzGULnut7ICFD74MAVGryu5r+6qvjcXHVxsu+b8Tkd79Px
rjpepuNFdTytjCvXcfE6flxDGVmSiTeRi5N0KZF6+DVkdYMzl8trB2NmwaZnbxoxo1zdA+VqzjbV
TsCdtlCnLVe2I0ldgjZHd1ZDUG58fqouXDb0uDgCk2kc7HzI84SF9c45NWrdpLGC0iJpQrVgu3Hy
r830fUnU3d5X21uMwP8dC281jEurFlB96TBY1QcRMHaZf+pw9xg99qNFZh132gTruM1mvNiMG9cx
Lnbq0AtKLWgnCfl61d7sOY10pRCNW8h3DUDB32+M0g9O8cjg1CVueX9YTBT7KXXHtHcHy6IdN9fr
j2270+FZXbcsn+gCVir1bJ36t76Q7mK6FN/7wbTQazqsn4eHGWHjkKsdvq047LcziXHk//GOhA2J
IJsyYAi12NcdA/S0swKThDA6dKKr+Umm8p3pPsChnFPO/iUxTF81wmGFiD/91OaY04A0q3eXJaZB
TXUEAXshfjr9rHFwOT/Fiyf/VagdihDBXukSROaKEJYPO0il4Fb31M6t6DlK9r+Xq+do+Vy/PFeW
w5eofdoPDtEQnbx/Ww4pr/gbnU5BybQ6BZcjNPLsqyk55V8tf3XgH06rMYkTc2MDVIUwypC/4My/
mg48Qep53b9ynZj2yqXeeddDy0/nOMMflT874pJBwR7fU/yy4ni+GM9OY4H9sj5M4xwhds/+gC/v
d+c+thBi6bFzYQraAFLtbA9dCLHpvn0dGz/Qea4fOvVXF4n6BvmTu4Q3ba6AYviZL8xM8id3SVBA
PdrH3wsEOIQwHszJZhcY7pH2IxhJ1GcxVI76bMIeLIb0zpg8lftGAsi+XCJyJHsg5Eh4N2oc3ERS
Dq+K3e3DkxIjjaSkQHXxQiMJJNQ6PejGxqXNuLKa2MD1y+S6mhxXk+1qcslixd1lUiDJyPyh+d7G
5wnVoa22qbBLHXPOOt1GtlrhGKSyohknmxrhcLrD+GsKrZFQF/cRMRpp4rU43JwCvfVq4vQ2uEbN
WRZPn7b9g1JN2ru90dpFaGLnSf08aZ+Xk/0SuXlcfKuSGHkQs8RDEdZzs/ZQAlB0FQIWb6HCWr3e
nRtVUxPKFukmYdycPhYBZ2ZAbNbfU0jFQcTLO6gcRiYoMXdGXxWWHAjPq0LzoSmUGYBBkkCK0GPU
gxmUgRZmUBYfKWZQVu4iBfZXCtIGtde4X9iFHhrpuwQXCCAFSXAQUAZPaT9joNzP612rEfprxetb
4fgKD/eP+u7gmGIuNfy26E31mKk6sap5kd0xsATNi8xX0EEo+EYhb83DQvNzL8qY4D3UaAXdCJ+j
dkOylWL9GNK+DRq3wYrLRsYaeBCZbVun9bf9b18hwOiMtXKgC7MyhSf6Urvdr+7K6u2d6s5fJvww
dWOqoxEerP9TvuTxOtgcu9PTZ6M9agFem9k1FJZj7wn9azxZmx6jq4ur39Hm9ik4TnPLrqSgkD5/
CYTEl1K8a9n0lRAnzSkG5s3jqtTKw5zGrmuJdChxZWU7ncpDs8rIsmK2pPFW0637OT9idb4akrm8
LsCfl79j/fvf2+OCYXFzLiLuQDDYf+DOJRG+nDQs/gV36R40Qz2w75ZuEx8JgE6rsB57RYu1kVfU
y321J7mF+rN+Pd6+VE+vxY2pBx1pLot/syuVfRXcMDZpW/t5r/MEcEEhkwrmJ6iEFR/CKmmdpZ1C
qXMv6e92itni3vDPuuEIslwK82wYRq31fAAa2TKyxNFUawFgw9BrTtbVWpjtPyZeb2mfr7vCiqrK
fOZ4aK7r3n1lFWdCoUktMR/MnuwLQN0KdXuVeHJ0241mUdCGrnt4PYuuIrBn7CL1mE03UbiWr4Xm
wUuxDNriS71Lr9xoR89emNxqD72QP0GuRM7xlYuMYEmMnBMd4tWhebO7syEkeOYDgeNf+fGu1jzf
vhkSwNt+XuSuabbvs/vGp+ENU8rOv1Hv7Z+AkMhWACVma85bEfih/OPE7Nao+rW7uXZVu01J0eQi
Nil4YxXeskWTG2S5nFvM9pBPHtX6OrUvKAdlRwxt/eDA4huNoHdhpkDwUAxIRV/NtbXIvpTRKgpf
DGLYQ18KG8VXgz1EH44ujpJFYD3tYjAEZqaHUeXLxkDVpx0Xz01ZhSRCiAtQ6nPU48CQ3rkczovN
xSs0PBWw9fh81NRfKtOtTAPhhgVp9PmQKBXUanHrjF67VorhgrFIDJCGydLdf5fzV7SLxpQ7pySx
Fx0+sMacsYCiap8ZHBU0f7tsM9Qeqmf+T7/IrdHni4dgdXHk3DdTRwqkMtyJwulZ+rBq1Y2RLjDg
olWjKMldUiPcOrV3JI7Vz/oqeE1Xmjo0jfOuiXwQVUd1Co7bXq28yL9DoYtso4gk3zzcWL4BsYWk
p4J141MVQlixppFZq302Q+dX/ootjjqm6Gbo5dP27tWZM7s+O2WWL4Vhg6NCpVOXMQdZclgVpgLv
xTqofbPhH6nRT4Fler22Y2P+Ubvym1HMt6WNGn2YBimobEqtUGSW32cl0bwqSlaVK6tMGSqJVr5O
05scqMUc9FBNSvXBba0ZOaoLpbJ+xKI2/lxLx4fVE17KHb6u8rRfPTu/Fl1nl8gpJ7GJnNarEDnl
JDbBU57h5UkewaEoi6VBBtDB0Knv+ntVY0TOLq2zrHF+a95fHYnisJzr5qtZ+VeTNf77akVVUQIh
S0NDd0O1NLvt3V0qojlRSzk0QD+nrZfDq0vaJ6NVtyuzXvgAljHxqLcqbzgB6+KwfiQzH5QqgxXR
xxbz48T3EiEz+IhkyLJLIYj4V3eDqy3IMrCr/yrPdnw+mRwbwXpfsEAyd4Bt+mw35zG6WCAMTvq4
hez6hRlU1O7KuaKXv4TvfK/Ce1uFRoCKWqCij2dJwrI4rNIK+d6MRxsNqTXBNlapXKoSDBqiayLE
0MWa3cP5LcQ4Foer03BG+J4dPzvWmZsAiMdUAHCJvgBavjgRghumc0T1Rdhnn89xWDr/DEkaTJfW
sthOfAMal6irlAfwmckkiL8Mt767dyw+MSa8brFZ2ABjA7Sz0GNS/Mw2sAeqB7nq6wLVJuQKxktB
hHjxRMgI1Iti9V3ro/XK6Gc2uCAFBzzE8Hgb5LJ9Hygx3qWS5M65jfvAZKnqgyp7Pru/Ow9ZnfO5
ChWHzAO3MZNgJA44/VcxeeWa4LFpvoqNwdi8BsdrfzljUdmvt1JDN1OuOUNbOrpot7RqGU9/uJ5U
SoMJWnvafjtDc16bx/9WCmKnj7nrXBuQnlinJ+LlxbtBhUohTBbfoH+zyeIaa85HE9zjh65Eqa0/
tF/3j8Az4CHq/pmakaAxgmhWQSMAKvaL+2E8Gz6oCqZOtKRAVbDpF8uhDyOJYgBeviWzqmmGcNd+
fjyaztt8NuoIC1Jtz6sodch4AV6cT0ZdQjbHWLgieTVERI/ULTW6JnX/+fOiNxMU5MO5vGVDsCVC
KjQp408tbJDl33iqdhtUbgPsJqiNw3osDA4ztxkSybFo/x1+RttROjUPaUQycGIabAMKramMc9lC
91gZyzE02p/39gZaX//tL3IPurW+o7NGQ8QTSSxWpa4bWulpeIZwYFpWHXgpGLrKfyr+xKxfgJO8
9RqLHgOlebHLQOlByrZJLuJ+uf4O1rI9/R1IGgohcXDz2SoaCpHWC29+czbliyvN74IXxdV2iawu
MC7cpzZovkfz+zRn/4Z2vK3caMNc2KCHvhOMvt8w16Vb3Jo96NzNv9465TJBZaB75NsHIOlBoJZ5
PJSDe0t+AZ06q0Jv+yvw+g2e0l/ffFH8SjZnGX+/5Xo6UQHH3TIhsj4nYduGk0H8cloNwJFstgNz
tg4vGExCiCeumJs/bjZMYHs0IIWBIwniIk3r3oYLJEpesTc+FXuVeu+U8fJQIhlfAuztMfYKfai6
1QS0dXtKUhMjv3x8d1p5zZw+DiDHICvnuzINmtEcEB9YmxY6qV6tOg1wraZjtup32sl++nBiMeIc
bvbDxjz4OJZB97jg6IQa9tMksS3Q0jHsbrxC2mXwm6bhce+j+LX0k9dYTQNH8fw1GOBFAaURcslL
SCR5qkvlGquQ/rNLZmp/249mj5HKvwQyau25VPE6NJg2cFIYRHFSSCdxpqsCqvijKRdi9ASGkj9Y
fTSvj4SEQiKjAYJisaIzOytUunUkmGGhM+7DKXZimidu/ut28QEcOQ3Ff7WExCbWDkdqLCfnW3hx
77tBAzoNQJNQv6UOw7e1tu3OhVkGn9MW/miYMzJXgUvpXbAJOv46wcgtL42KEx7t6N1Y7qnlykGA
AR0MnaFKtVX9KVLm+bvJhGG0YRqxOD+0YcLkPIsWJgs62ZKJkhtcONKkYgLV7Gm4Ep2RIZcuXvt1
W3TrTzEUDGmi78b3VDOQ7TMLPrOVbfdgzlpz/yKK6bgoyGtKopBMXoODAzFTOnRtt/W5txelMa4y
Ek293m6XEwx3BS6KnXnaqrRLykzG0TOzIDQz1Jv/3LSnKpBNuHuOv2QnWlLrngzHHGbQHmQrLYbZ
GX2pxzJzyBgGl+dg9FzeSpMHRmiqm8RxU8hgQsW0Fz+CB9j9k7CTeCk6GdijFGryEalm95vd6XJD
nsFpLr1QbGTwUdPJ+WhyPp2cjyajuJpOzgeTzSYf1sFOgAMAcGVaDGRhhtbzRq+w6kOT2VHbhFnR
qtBHgLQeJ6l+p2uc1PliEIiEgQkIsoVYgPTAfMW+0wYzGbmeZe+BYMPd+sTrKxBsVNpmT9ex/kek
9FQK57hK5L2REZ6OBv96kubrPayCN9+kFUFdYr3YLf90H2zFbbK5qk3P8idudzl2KOvXT6QVGNes
qDrHNKxcvCEXXJNwlEKxrC99CUZ4miL1jk6JSGdGe7L6og62/rr4LH1bHEOqDtWzNLeSnefrr+30
FTqQO7T+YyjdmH+m7pJx3XrLr/mPKXDxYwqzxUzl7Jqxd7DdmQ61Lanyv/Ld9nf6qo5g++2EFfdg
NnPejerTofhHMQgD7D2w4A3ZjkId796LXBM33G6umr2q3RcnRd8HnZk3qR+922F558EOy7vqLjMG
6W0itH83TPndzrU1VZWUZVRZYQDpUlhpVAbRCFDydk3elVjM24yAr4SWbik1I1EN1uHOT2yMvtyP
pqGHWsOGiHrSp+KiV6h1K4Xu1RWybVJFfYdq/d++6qs/hrVuuLMYfptgB7euh3U+9jeP/g4gtdY/
HxO4anRwp/XjGwyqgazGU+NtCnCVlYqDeAfF/PqxUjClpqjZLrKF6o02NhL4YAbMt9MvtYA+9uOt
r0l9k1RLfRlfMTkpSHb8TlNq8F0xxG779nY9PQHATbcBDBuXkra97SZEAgayvb1N3Y7m3jYJe++r
8dyXxzNjsNszFaGssOJ0n3brX7FPfOoTQ4JzMiffhlObMDYkwHk5Wcb9D/wVHAHTJh0jw4hTRhJT
whLgv7SUIgKtUizIypzrGQgZyUQ0FEo02ifWKbdQDio6jWeD7WwQl5PNFuG25ZgTaN99ln42/W6T
057IvV17F7s4/QTJDj5BsrPaOgBstcrP9sI6Hc/T8awaKv3V9bhuGOPUUvdTniyU+f2EI3UqyHSk
xgH8q/K2AixTfEuklrlvt/OUfdp2MWSBnT+k0lhmeX7zfIgYMbt8zXy4rSbFvEK7/kVwUe1l5FIn
dZujUj7mlrcTdBS8qTm8LMUvI/IwbGUMcNE+H9rIfOrEzc2rE0gWcyt2r8WuK2Xmb/qkW1DnmeAb
5FmrgCLqycrVop7cip3jwTIYJvqKvly90QLDxm92AVjObG+vgzScxZvXw087yj707V2GvvOiusXZ
7BXFjsL/EPlytR5va4SVIxGkK9CGc+XkIZ3nsvjJ0MB1YxZB5VxuaS5h1kQeeRW3L4OE9V8TxWdV
/5QXOV2+/k5Jee4mAtOpvrmv0SZ33zlvOlv9E6gdEP8B/DG5QjaVg1sjg/Lim60v57idscHiT7om
Pv7h/zax9//4ONezvnqp08pYhDh0duitEalqXQ64XudN09UfTzzL+S78zeigjUunduksJfw/NaMN
TNBQoiWO7bfcksGvss0082Uvf7k7RnlvdCO9j0IvHjOCNi5bDKrWeqPz+BxCzCKRVHg8vl1v6d86
lo3+cVPuwwSHvZ4PmtrmoYbxhbZWFOKGbFz6JkrPoZzZvJeMizdDO/PUfPcJu59Vaiywtnz5C+tf
V/NW1L8MAcBPZSX4pjhBuDOXEUQQZOGw4AjoizJJQJ477QY+leXqJ/uE/HUs3Nv/ld/lsdeP/BoP
3JJZ58n19pvo+cKqrwtTh4u39IJGyaHUX/pwpFJfeWvAhlvScApjmfh93T7/KuF/SoWSxiH5hhSH
V15ftl5UOMU4cTksG1K/QB1cjNOQPYyjd5UDbycvY0d+XcMt+9A3r3L4lwNOVwjkTEwVW9XJjmQg
RXub2BBeIHtjjoITUufwDTLRoEUKD50FqAjFfT7/6jhZrMfr2shl7tV2tHqV5j2V+r+fh6veeRqz
pNE+cqfU2Ekj6fa8Qej88orH9uvJAb4LcVZJP/LP5qeU3YH0eKuZg/VyawZd/IeWwNKzFveUvFGl
/mJrzqzn8yyXGcmEM2SZ1RTuRCivPu/rW9FlEUplRYyR7+UvcbnXOIVPzNzYLR1kgG+2huyMB+mL
TIZ1Y84phCDEKVxin39LK83q97KGx7rdMIiP+Z22d2m7CHtFDSbWy4HkIr7LX9ceB1BEUdW8LRkn
9KnRHeE5WFQL4p8rrqfrrbmxhksHPnx90OL7ftmsfnLOq7LZyvaUp58yCiyEPSV+joiH4GqItMwn
/CnvxkqH/21/2SneI7jDNddJkiVKFU66KOEmKtleaeaL4GjvBsRn6abDp2Ocn6I2MDhl7d0tcNZQ
Yj3ncAoJQ4iiY/N74ue+d4vG3rtVw5+7hvM+b7PU4x7ge/TuAHpxoiDk39VABGSbph+slg4YHMxc
Pi7G08T1eOr7mejv/71RdQQe4L6HmmlfLquLMip8CvlmNDLkZ7zPjWsPWcvM4deVmjv8iqAtVMn9
r8Npcv+UF1vt3/TlXP26/pYf09VwTCMFV96dPcfszL34lhe9sDEb71o/1/D5waiyfXRl/cxKlXpo
2zIxY09lPmdRGPrPWRSHMO6vg6eRD2b2YlItSAI+mxgJv2UfbPFyXMXFeGiGq5CVfDzM3BSPAtSp
7yTacwIKjdcq+qbNkbmQz3+ryZej5lnX7xqI+k4dx68CgKvUZ6QHz31Sc+JugHlAI7CpDXKwaWTT
tvWZ8mSnWg7JjujzX7Ljuggn+y2c5u/erbm+bougOLfOyY5V7UWrVGsCm5oZyUrs3pG8Iu5yzG+k
sn5cq95aUQbpf8v9ai+MFMS1YncAShlbFf26GV4rvYUpqXGAk3r2XmUb+j9vx+aViYJzYA6xaz5g
5VOn7gzgVF9JxLOPQuWqUKNA7iopagkfpAa6wtVBcFYsYb9R9Svjaz6hlypHjtkJFm4ABg6g4bwY
ioi+y/fGl82r4qjlTbLyN6lQaN0/LW26L652eVJKOXpu/feie+2WddBMW4Ist62Oh1KaG4CVY15K
2zMfImBP8ttuIZVZtlyS9rElDDwa3CcuXYoH4bWWHOn68aY/XfRPXIdwgu9J8Wk+apjna6K2m06k
mSCY8HEr2OU/tqvGT+6HqrU50JpYfM3nX8Wox2yZdQBttztEnnZH2CCSywJv9LDun2wR3rBDRNf/
HOv+mIHG8rPDJ5+WaFRHj+2o+Gx/okuE5EF26cJ0QO8RnaTh7+vD9/qRtkzfNikimAi4dp3yF7eX
K3v6OxoSz39SPU7NCroDNTR/OLXwKPKS0LGrDWVmQ++uVXnOW9TunTzb8DN42Xz31uY1BELQlPom
rfnv3HPXC3QaFt/8br/Pysd98xL3v8PAR5jn0rNwyM9+LrI7YFrG5wvH+w1rn4XTvYncUdj+P6bu
a0ltbVsD8AstqgARb0UQsbvdzr6h3A4i5yB4+vNNyfY+VbMo99rbbhDSnGP84w8jO4zkac22jrhF
ZCRQ/COs6sAfA2JmD7Hj2+vnhFwIpHTNnZ9X33KZjjZ+MH5I40/1D36lSqH+wf7roLFb0eXzC0tE
fywuoaWBBjjMz1keLCOCK9xs6orXxWf3ie1n3ZRfE7swqk2H1B6DhTBgsHoDjTg6zFqLMSgYYGNS
sKB5yNMxx+5x1WtQ0WhtNjFcd67Y/+ynouibT9U5MibUfvNQ7h0AkF99gUrL6hMq+ZNjfsYQuAoD
CX1Y0/h9kTgSZeLYML0WKEZK63mPWx9lvNivZRN9aWtjCu9e/rUukjPRaiBwvXcLhqo+h9N1CuB0
V/kRTi9HOFDjEs8bg9UCBDRS3Oy/wCIBj6TT7NqXYIRTCDFdT6hoWLXXcMOICm7YfJ201fFj6aed
Rw/6rZhg65NKCDbxpZ6kz6Wvy1Ugt2IecEBq8mIcmOlpfex6+hFHlAooYgmTlz/zj/aLAgt3QulT
1T/2IPupQna2D4UsNNUKyMl4oXFlVh/lO5ZT6vHVU736LFSs9mRTyXj9R7YDjtOxW2QWYhxiXz+j
eifyKn4ce3W3gRBnBSYItn+mmEn763LPksqHj3WPulajFBYqUiDnU+d2yq1gkTNLJ43H5NyezLPp
ev3EuD+qP61WzxF59eX5UH9G2PAL68/Me0oKYTxBEiwJNmgKi/57LNFAqF72j7lsrSBUO6OYoXmD
t56F5VA3H5cNt+xbYTyN5cCjb98POfXXPrEwDdOuzQboabUbztOOH6kxt/EcTyDPlDPGhTUUfFED
P9M+orF/Az+6MbO+kCz3tcAysAXWl+flRR7F82b5zDwb68OOfxnfYhFFJvNNrIRwVCmV1BX1us3A
flUQONj2qEMXdDput7w3LVKKHi+Vn/UoxCNKDWbT79nztO/Yy3CNLydFDCxz/s/KBPfwUobLRFV2
uHePjLbIJ3mYEnVt49s75V9R+RXFn63Akq2o+MPitgQKtD42D4MD4HlFZ+RMtnMHDgi2TvvrjeJY
+mlefPssOJu1WBPvfIT5nDX0efuOgVLUfsotfZmby7IdWPawS8fzUyv3bJ0hhFzjjVTU5UWut3Ds
2XuGBmBOjMC8Kpk1h7NaZ+JQr21DgaCCcXPbBPDUkdSLWXx0kdI7aBmq7LEdQB1x+tsHp4dLN73y
u8WbXXTlmMqrqk/uSah/I0w+riIrdgHMIRAEHbAq0vypZXMiz9KXRS9TSxB5Hotkh2n5h8xXMPlc
5n/X2K8qG9RggSef1GRRjMvSGFwPw3VzWN6H7CMXdfUYZk0I1ajBKvXHjImRUNaRUK/DamQGsERz
FQH33ZGQF7HqWBEAjx9mccR3U8qpX0qy7BJ4VchwbKULMlz5jSMQt8N5yKooaA2glpMBUD2B4SEM
o0/lWR2HehjxuOtugvfCNO4fhL3MEhVBinZ1DAHOAgbR/6PLENDjdGh/wPnP/cGpBLAHAnUgZw+A
ECyohCOg9qTV0RM3Xhs5/GRW7lsMO1QAeLLkndrMva42c+rvPoNpUuAheUG+YVdIwG9JWbNEhUfe
t491MmHDRinq3Fgy5l0HLKry0+kMT2F/ztt9FXezF8iHGD/fkn/hTkW5cyKnO1E63fRzez6O5i/3
V4dawVLwnITymamwPJOkOUL+RqGrfNq+SiRpGNFL08OIZ6ApE9eUvhEfXua10W4W9H4VATpszErg
RyBmrKL6uGah2VQIdOge6gwxTTESnlHnPqvxI1+Kxv+4qozGjfnN+HtlsdVXZhycKZ5Wi66157rC
JuhTeVL5flh0r+1OdWa4OFpXprvjlL6nd+vS4FAHEDojBpMNLE6BnF56DFYfiBIIrNYydWlaygM2
SvRVV8L7XGIl8EDaafbpMMTYRUWvRhNuUk25G/f469e6me+EYmyA6VsoZFI0X8OgfO1aAwqZU2sg
Q+Ee+M9UdejurCALSR2ecOMHwjuiMmcsbHda6UKwwBzL37x+Iq3x1zdiOhIvJDYWiQ25l+uOt2jd
r8l1x4latEevh65dkO/P1Hdpby46ojlYNAecch/zjkjydRy42uu+zNc4e2U8jXZ9ler1bnUaVd8X
8vldiVUl0BoqH18CTXpYbXLVGrG9Pm7S2L/BpGX+febYijcMEJr9FdvD6DV7V1hYM6+m7vBaSWjR
eWgwLagdhsvHcL4a1SXRXjqrRcwxk7KDY2bBHy/njpnsx3YT9nqchf3V0kcs8KyuQx74JOtb937m
NSDNd1CS50eW9DzDmVEbPLMxbiHWj1lR7hoDjsssjlPmKrwAGLDJ3pPl2Rg0GjwJhoyDfZj0PKrM
O5/52FzOSPQSKaXP5YT1Zk5YL76tgq3u27KIE2ggfVdNlPUnvG6iBt+2u2bFZcVAwxdWDsI8YqjW
KUy2W/nXdKKb3YyMsgmhzhsBikHcfrkGDWAhb5yNb5jVaefYaf46r3uMrKjwFlEQ4q3bvUKFR4hn
ymFazVfKlIMKT47FFTQcI7fh3dH1oGs6jxeh0WyDfNuTUmvyuE2vt0DGJvrB5VyxY1mxY3lq1Ke1
+vTyefnr8nZiVyk3gc38MMRdmMTsAtWuxcUsG0HsL+vp4e2ddhSN0ZZY0K80ZBo74JrhjV3KCQbr
1+q/K472gskDQQYft38utsOinMIJWYaaU0W/j54kQktFC3Bmkxs3mmEPJw3F1+wQaIQMs5yPSvy+
O958qDQaU4ql4s0Dl5GQvRuefo5RZLV3a4TzHvrhmZ+uwFDwN+x7DwRvdO6lcbuw8XKOYSTSUhz+
x23GqdFlK1K02EWXjVCDPLiPQr3ZybLgxVcDKJlcXAOu15wNzATsJ0rZgAJ3f98oMage/Rr0GcAh
pC0NPDXvzjmPuNwOjhXPhXbRgX3NRut0tEy1Hd37uFVEdB2SaBliHMogbYjKtM1QzGjGXEZ7qeVD
sMmhFGc5jBv29k4fVCCNEEz7OIT1Z9FgajuuX2vtcY4rglH/4YoFWnj80XA0qHZoWe+D2rc2A1ca
YNEZv/+/cRGhO07Lcni+y6edFGQVY95oF8a8vipzpgdqX92A17wn4Hyja7W/XHFe67r38Ijvvrjb
NAu3XHfxvuz+Ib9j1Ygdvx9h3eGm8gUQpoj3wkRTvFtOMi8s1tpDtDGUXjxnHHWZXtjHSIG+d2xP
1/S6HJte+HqKq1mOAsjuFHarKXRU7noaNgQKlDXWRg47LA14dUoyHbCYNZcRNar7Ub7oKCoNMfhK
H2CKaknoZEBvXwrzxf3iE8y2gDcwCEF5ejfco00tYRfBGi0aQoyV/Bh+kETHaKrRYtMpJa3W3/8w
v7KUUzoctDuxJrd8DizZ49BjDxmt+m3YdvaH34CkgN8wr8broRzTdqqjC6tCVJOvOqRuLbDNaRbP
3m3688WgNB+sEWLSYaM2qO2GbePs25AAElN6xsSBC+h8dKQieqfW+cNoye3mNEvGkmodq8jlMg90
7ytK0T7RjzRGNUzNXYh+/v8ESNgNkAFkUz0ijHUqL8gfmFWKyTO5o85YR9T84D9q2+UkmoUFGLV/
QMgKmKWy1iU2vLCg4KBYjW5RdogPlol5N0CnWJIAFDggMj/doNEhuDioArk43Cuj2xYmGtrB9bG7
+bT4ni0nVyWymNffrpn8rlKqOQ75XQ2StFPPZZtBNU8hdDcl+LuH3N2VGHdEpKGo+GWeBSqeVqKh
DMR9vi7+93ytTgJ1m/Oe1Z7rqruz3xdGO4t4vuhZt1b3W6DbcBMTlufECx0gjGVQNytEEthKII2r
r8YSmGoe8nu+zsvEOrUc9sHU0yYYvbhlkdJALzStZDC5EqYonhVwRfEc/C1ymgF1e7DxXPyWOvF7
W+k2hBc0umgvemfMl4KUxnbMUgVbQkIx0hpHYm7Z08LE1mkiYHm3TfZpctqG9bgky00AOqq7Vax1
EYMQ0rBnvw5K8bcMGMnRb9atzbpoilRuSIqrQ2//q/RV//ePVB0azkX/nY3VgeJTQywMBSxT13uu
qCWqhQHOp8A88zZotsGU8wEECJ9IjWe/QuALPHuuXSx6uHK3VO7q4WYfq9MCbwhv7eOhh7RUcH/u
tb4wLYm7aSVZMEHwyk7JdDgP2G29Yww2pMxmBpWX37Zvfq5GPIY96dtucP4K1bAMYOyVCI74ssVY
RZSndYbms2Zjl5Caq1CWIR/H20vnzvZuNvoiVkyUp8Ph2UfBqtQa+N6bHxx4wDB3hV4IYOUJKFB7
gI/ezqdEN4Qa7doBsr80uohQxtwYGbcQQ47YW4GUCIsgVOP6VoUDhvGyiCZ9aXuw/aFhs3Cn2kdl
vfdsa2d6IsOIkUn1XeU0qp9GKFBIUpsE9v/lxKl2OahyRnqE/Nx60CO8Q0e/SF008NzG1XPs9cKQ
CM65SjT7S8JrSoBVQvKTYkv475ARY60gdKJdIKpGaggjpjDc1/6FBlfYsCLBFu5wZGZSPo3vp0Bi
c7ASOGCv5ZPnwAUQpYgiTb7ypsMyCk1PwbcSa1ynGjbYXE4NTWlESfOUiJvSqXJ3KfjQ9gW6hyMV
c3BoscrC2PNM8SWrliOYtn++9+fCHggGpeXJIRfv9NDdDdunUek0imaj+mzUnOGJjk+N8a2Bcmn+
PrlLCyc/5FgswfsU2CuBkOdbQ8xS2uhia0+7+rQQwJhvoTxj+UUvyLuG0279XKyJE3Ibe/FIoMN2
PRJWAeIVT4VH4pY/FRC7Yj4JazWfvN6/hFHb7c9FANuZhB2ajhWJicllb/aA7xuCqA0kJW9h7TnG
K3Jivp3TTef8o5VHYxf360XksiDET5Vn9B43gWfmWOpn5wS5Tt4Un5D8ttZA53y53mYtaKivz0bx
OfIKvT/NhXy0n2rtp93jOTpMV+VhozxtH6ZpxWRwuj1O98fp+Ti9cgSXoHfxmE1qTRXR+L4flyFA
cWp/fPiXxvvr6HiVaTistAfLy+BOJq+Q7Nay+MHH85Q8z4eHY3/uO7v/ofzJyW2/Z5O8PUz3h+mp
jGDwFM3AaE+Px1OGWMtbAX2u/CJdnPfDDdqm8oqRXxz2zct0jmO7nUjxg4mbpTvEwamFo45vUmmG
RHEhmevSTLGWuIjVlWFEYj8OvtS/SImreE2j04y5zqCt3D8Hu9zdLGHuUdkl51PcYTiZgvp6N+dB
3q7ujfa/oKY35LR+a/6KPpayzkUwUd72tkodVL7jO12vhdBH8N/mciziIV+LUvf6a985KIJY3ucC
40eetlEDAUg2FU6VL1syvbH9eIentAor7MerPzUuUnr6np9svfYEW1vpEWAN56fr8ml5nWbM7mRf
obbkk9kNytAtlnTcmQmhmgWeC2zA9Bq0cGNNbz+eP5XG8AV7Y8FKa0aBdrk4Ehj0bb3upPSTsma+
nJRPk9Wnh403ne7zaM3Ml1Udlf24iLsH3uy3LhNMKYd1r7+v89cs4pU8ifIkYRU8eQEa2eztcBmv
D5O5vNL2BPOeQq3NxABGRK0lsS34vRugEYFZsDbLdgNssxOBegOh74AYTj8cRE7YTw0/ZokkXMew
2WtAIUUYqXbygRESOzBn93n3ZhRejBdMb4oJETeR0kSBaL6lwM4Hj4H2gFqOK1JfPN3shvBjCMft
D5NphUZC6tiW3RBg/9Um2X+ZTxa/QV52am5Ta1zxmlGryNJil4+0qeXkCzSsxFK51vsiga/ZUwkU
lAGVQPSzTgwXn9oB2IRVhlLJDDM1numaQq0Niq4B6jOFav4MXCKHnaXMqv/cbl6zr7K0rT1zxQ+V
+cv1q+6gOPSKE69g9VOIWNyrEDHzhs3es/oMqlLQFWMkoKAhAKaiwsBvZ3CRHYxSHcgKXFxH4Za4
js3GoK0jPw4vtlqNQnN413xzIaqO5mytS6NtaSTjnffnpXOrji678X5YWw0ao4YXNlqlUbM0WkSj
I/n1ZTRj5dYebhjMV4bklCF0udkaPDYFU+dweO/+xcw0diDqNXPAzASYGjeEkfnH+g1hTCE6IK/Z
LYbbL2r46j4gX+evfCBql1G1PWy0h8u1c5oY1zNND5pio537US8Kqmlqk3rwpF6qGHK9iUcbvwYA
7t2HBcyiOfEq3YCXYt/cjccCE7fFiEBXrjCG7jIKDN3a58Gqv+q/P05ZMFBocWFo7cGbo9Bv5QYM
9/FWYsUy2LPdxr/d2Pxyinu7AJLd28gEY8In06DMMFLv3mQ/Ix8Asg52FI7CreFWxtwbHw9BwbLO
pvv1k7lBXdrv6hmqXzONJTeddnYvm79QmuCBudEUS5wr1zJYY2cvpO017WztFuXeNetV2r0zLsGt
z1ubgTgZck7Gn9WH+8Vo1xot18EUiU66uZ/QSbdbk3prohfUzZeZfHau+WfkM7GVJGNSvQ8ixd0+
iBSzdJTuR9reQHjEzvmFqWJOE6hjr2ahDtzG+em4DFT7dB1oh6VJ47VFoIRjEvDuIeGCbrjRq/80
aMWrffXQYBrZvlYg1Esom2DP6y/FwLV2Z0Y3Ws5Mg8f45UR0lDz5ci3DcWyCWwlk1B0GJGpJsxTY
QnNmkT2VCXmELM1b1XA2DBaj2AP5eO9x6uKVwUpnLNDyfMnadPvF1PNjcUg/MEWatIZdlUjzEIi1
FtrFAhLSDJQRBtVfEN6X3DBq/ZmJRfBS1pMms02yvCRrrgAG7N+RbIXWOnHuvUqtF4msK/XqtV4T
kAW0XON993Ylin6q/N6Dsb75eLwpD64nHOQEx7VeDZGot3Z/m2EvdWj3b5vphYq9kTjGp4PtCPBU
YSzCDaDdb5HLOyRXHV6EG+3JYbTIqQaPe+AZaO+3KwWbHLm+KtEiDLeIGALv1cz81YsQ8vWNK8hL
rfZMJi4xuwLxeUXvtgolU5YzvAs+UkFJMp42krPpbt4eX3HSviKPLGBPlzBTGOgetZFoIvUPuFtL
ZyrLqZzfvlyNF+dxKsN7OeaWAZehwDUjMSCxgmKaEgalIYS09P6x5XAIMMkgKwVDvWBPF26DBnql
fvkpetH/4oEArXahkQXEYL2h6pUWga23rPyPGF7Ntx+EJcRwqV7/szPQxM2+P95TDfbK38yWVLTF
mLmYoGrADFExisyW6uq5XD9USIhm32rJfd4BEDyEB1RGhqINs9dn/+H2IDIYcIamUhBoTKLAGbol
c+LL5oF6Nnlk41ZjnDbHTRkC2bhklTx/40pV0morSVeDIIxYhqn08u8+b4cv9nlv0izcAMz7jN5v
QLtfFKZjEtAPHERKqPGmE8lCDuJ98DgMj80gU7zMeHWKtR/Mj8O61v1BbT66nnqP5+0X1JtHLkTU
WNGBqFVN0XhieyIKEpUnAonK6+PHA0AFCW5Ja0jqeTvnIyL27jbdmqwWOS4sRWDDHNJyHcelt4lv
m+RxDo2gjyYT2qfTCJ7pN/Lrg5TDIMRTRKHxGDCyE6R97G7nonn0nbHqFwnqwnbIHFoqBuc9kTq3
cWU50SA0l5PLebKOJuXz5BhN0tezgUL4O6X9dD2blt4T1RQNSJmH3j00IGXPr0Db7Di4VicHZdBh
qiSiJSlp3DeCZXvHBTyneuMU8XLYv1z2L/f9i46DvG1vtmV0UeXKhCrpgW+347uOdjWo5sthmSHr
tzrrD6F1mXfN40Q3s3JRpc+nZCy4TLEr98Wjf8iZ95XTgCRltR7s1oN6O7lUk3Y7uVeFzIir7ogK
X7xSrdTTpJnKWelH896XMo/Y6uj0qR0vHj1rL7TqgfHXA5cc/HjunR4BLjmz+7vGpS9lic/bgJXU
ucV8aK3jer1XBKw1BV0tQsZatdWttbqtrDvLQr5amUHdosuJ8Gk971lwmnKzu2eIsoiv3ZM5yRO+
UHM7UaAqy3Y4nfZ24WK1gCEFRt8bdyzzVWy6m0jU/uN9QPhKCUqXRpyH2lfYaJUVcvwvSb507eBR
Rh+qUwPgdSOvDPh9V0by2291zeoE3wDwtu5cWwmG+f4Yqhht/nayPTK7Di3Refd8Zj1r7tOjEvt3
mj3SwLEOg1Le+8sOvhaUFJKGqIFRA/64tL56xX009rvq+Ar64z0Ua4s3I8TFG1WYSu0TEPfM9yAW
ncwpW1eAkVLtpL8dagpMPEIPZ+X9PgC75cRo52/Jus55TT51SCU3kDwFnDI00FkT5kdP2d3MO2Qf
WWVoULesjbjuyuepdq+vjvz2IoT6GkD9KKXBa+hjr+QOf4SpnDYnlVsop6OQzxamglUtaB7SwZWI
g9tW8KeT9tpt1sM6MfD9JYVopQU6TLjSptvprBEq+s31aXF9unIcoFXihDAHzA6qJGW3AfK7AwP5
HXONYe6vwjKJyQgpLYyBcyBHAsh5wQqvtvp1hOZWP70GBTi+FtQSZcvsFWfari0eb5mUPsCJD7Nx
qTymc0VAPEN/L3ReHb01uM4QNYpxIDvRZcIaePtauwchYiMdEyIW08x6bgh5yg0hW1yy+/W0U97/
cYXMHsEVspyGruXyCLOY2iYEn8DDL40ps8QwztijptzpCvO+BBBrDACFrWH+YeDnrQmQEIsNQojI
VtDSc4orXMDt8pNAG3SUJeYwGlga6v01cNxQyKEnhgS7N8MXx6a1eatgfAW9xh9OrI95GCw+/4Fc
NQDnr9nzxbanchpKrt9VAeUD7GpPhhuu/G37o+CtZCkKC8RBGWOVxO+lgo3BDavfrW9FMWPrbn3z
yBCPN4TbtxI73uURlq23lpRH9BlVM8XVaMukeTXKzqPNofPggdw5Z+NaY+yQqmThkKoXJ9TfQ2oX
yWgbVZhXCRdrD1X9j8n25z0TORxWaREfXplLHBdh1WVn1WQ7dXY0VIJDeMfDSQg+P+pDVgCmQSMb
fjghysTHIzeo3qnd668O/cqtv5z157P+TP1CCrrqibVqJFUEgTk5a7wGX3e3q+dH/fmKa1N/3qxe
RCGm8XDfZrc0vehNuSyvnrLPz9dnWotWPMsIWYfLxrB0GJ1bo/1lHKWTRzrJHpOFO0NLu5k+zOca
0zYbzX2XVGgbrxlX3EKO445DhdlUJeQ48q06nzpvdz6pxLFnjMPkENFwJpum4gypN352BrMe3g9b
2XB5HFU5lAIw2JN+3IzzLaLhkLRJgNVnh/5l9A82QhxXjpbfmdn9/zh6JU7lBTPt9pdW8/910bKl
tIzceWhxav0vi4ztpxjheQez7rQu2sF92sMY0w7SelLrUJXNlqN0NTrORhdBc3Xa7PHsNNk5uoaO
8E29f733Dxz87kgAAZW+ge5SFBlc0rAeKb9gXIP+5unw3Z/mTK6cNT+cRXvjdupj5W1rUGaZKtvT
6d7obxr9y3dWAulfQ4lSMBJSdpLR0lZjjWJz7D5jkzW7wif6x2r/DryTIX4AccI5CxMSBCo+JIaj
lXwB7opOQZsAu9MmaLbI1kgd2j+bTB3MiGvTxmqKSrmYjauvNp+gHcnlI3gZ+gd0JdcVtw9dSbOK
3dMqyJlFyQXbI86zSx9IHr4plohJjI8g/ColC86Cbt7kOXsMXQJXBkWHHGtjNNBkBM82kaj8NDOw
/s0M8JqUbn4XziK8GesR5AxvBqh0kTM1LEf6v1r/ZHLFj/GcgCOa7+vv/Sp1KFq7ItTSo/wBcJAO
Yn/xn354dY8bU4wdmCzIOno24BKHBhyCNteWoGZzNrh3qNcRXnYB9PZWDCRdsx/rL5Dy3HAENdhg
xLZHioOMHEbHuXgEcLddvKhRseywSx1o2KXXyvvZLx8Fe5NS3+3nYKtU5CkGktfyOKCHOOGuLOLo
+V2B2z5yC+3CHwncF30t6MRGgqATi35FzYB3SoCgq0jf0jcjqpnIt3aHclqro8OJSyvi9mDdbwU/
xE0HKPBdUKd8zyuDk+48D/UT7SfUD1NFh42pMiol0j/mbQLLqRPmtJ4ITazvx6UoUGUOs0CVKeIS
64sBd+wiLrGka06O31g7Uv4WjoSFteNKH/fX2lFPV0CF4EFUp41EqoDm7/fCmQKBz+1twaalfXAR
tLa/wPcogsFjh0mXO3zZZfKUXp7M9U+fAYWbXJR0ySZoR0SDZoMAW85Mz82zdIfn0JAv/LnbeiIl
MaNGVCLvQsqTpQcPSLjjcL8vdXVmhJMWsRjdZBjDM3/hL2Zv+0sXxC5j54bpji5oDtkeOte0+/D1
Oec4hOYngNv8Y/kcnKDopODtBaortRsNr796c8bVqvKG4upTjdS/GnRFIJ/Zue/OsHg4zHeMUFa/
C7Kpx+kf2dTUwERn9k2tl37Xh4UWpjk8MY2XvflOK9M2qV31b0Tp4iDvfZh09kVfbqxGgW6sZmUy
7o5h+1peYd38msWLPB9nz+XHcxVqPnve7p/3++cMVt0/bzqt8tAI56SOZ4jeMUw/2pEqHYqww5u7
Mzp3cbt3b2FA+HrAhty9RSjtHLQqubTaENWTkHPBjLuxBJz9KkrV5T9BjQoZfNn+UICZ/vj4GsZf
Oe9LVwsUu++TLFeQbN52fhm+gE571omGLIF2ikLJD+pAtbOyA63dzkWew53Po9iewBPRX2l66p3F
Z5T58tPfR3r2fUea1eL6zoyhEpYROGCT920qrmodLz5pDe0K7Jka+DJhdKFjtG84IoyskP0emCn5
EeF8uNzM6eJSiZFbomezjpfknK9aJanROUjbC1BoFK/ekO6DNI7m9e90z6NrtEyjF8Hpmv8b7RVA
JyscO2qd381zMSzZM7bUkRm130P7F0YgvBoZ3ubj0/UQwVA/abaoGbXaz1sGrMG1mnd1s/bHuzqQ
BzUnv5DjiCT/kvgHtMJgPPg0GK9gI4MiCGagXAUIQdJBHUmJieVhueYFbZtwzjU3X65/IFXQoVvl
XDBe0DMNR9H+ODsEn5jc/Uxptu8BCLkkYdJuAmMH1GEIa/yqC7FoPC3jJl8u+VVN8PI9iBSaHx5f
w1dP8PMWiOilGMrV2gSmKDRDCWjBelsfG+VR7ZujyfzZVfQ4FY4ohfOCRhp/u1EfI2+T5nI1M6BX
/a1boQDct4ZXtvTa2kNn8VRFxudnee/PP3xBbhBAiyHfGN/9zzHUIuLqfujYQAQmm9AXvedVNqtU
7uC0EGlV/fW/DWubEWgjJF05/lv8eE99w7jYzN4Y6tLgddmv6/nZA2/6F1RD46nu87Lcn2/71VSQ
Z0y7/qpqXG9D1WjNsrCEiLcyDWVngbRY6jSRr0qdOj050758NTiM1ru3fF2EerPqcU/MuvdVr2lS
jv/tLQu9PPcfQi+5EKcA5t4iX9miZ81a3fIjNktQ938lP7KKRzLobNGDlf9UGIH/o1ajyrA2bwzs
dGO5gI5pju+thY0aPKlqrwjsxTHG8MCRZc+1sLRtuxaKdsHSDvY8+bb7uPZEe9zzZThS+slpESSm
RirwMHaFl2vAj9uX5/rlGZV2T64WE8Q3Fx2MNjH25Q+rL2umtJqFQ7f5a8BPd9BoSX/AYo8eAllE
vPQfv2rp5NgOY502jtqqS21vHYnbe+d9/7jv/zu1ztT9+anl4JKb4dRaIxpVw5kFUkQGw05DGsLe
cmzAERHN8dDMmPffZ9n4/Ogcv6NPZsxocgal3NqdkN7fVb6trS6v3GLtTsGr/CDfbhsWJum53Tn8
3L86u1FMd0LFQG5/7aOaWdfS/FpRHlLJPuqIQ5X78bLk1fxev+mhEcAyqipuFEMOVGRPZzy/6on4
mfHe4DwftkRxLEbNndiLm943owUc1FF5ch5P8DWvD9P6kEMzEs/WnOA+Ku8Dbn7bj1DySB6KKTz1
Hb7ZZhdI5UF9J4ipFjThaPIUm26c3WebkamzbSC6dWo0QrkH63I3+WP8VB/RL9CzQ1dtnjZ45GRy
RaXkvxrynqj4aW/5jpHfpsJXz4lK8RNnMqgfpk51ioigxlz8tjnUvuFO2GADceLHjTIk53F7Vbri
cVeaYfoObgv1ZNqL0h7E7QxqARgKtaiE+aC1a4aFzXPKX2FlS5Td+R9Czxm2NDcKQ6oLzaPOcdYI
neOqGeDNi+jAibO2NXt67J93h6fro482eVwFqwc1HHOIwlFx+/E+KAXbreByePwfbl0gC4wOMc7Y
agb/LiEEnuRHWJRLxHBO5HZOgAvwTrG30hmTTRV7q421/dNQtfnT/voPr7KnWuCd6GeTBMHxqQ3X
bl+anI/CFXReuoi2hmRjVrXuIIQsfjtBDQ6NBp2g6pGiJJFUs/q0++3iOa+8Ai0NBCwjVMNWr5g+
D8TqbIzss6zGdyFVf2cFV8OBTRefQTAPJyOFTi7hLPSbhi4F81xB50RS0AX0ZJGEdpDPzz5Q4Gg2
gQbNidsK/PCnWJyN+UjVcm7YsuPMgtb/T/uqTs+1r0g2+CvQZJ/OpySCp3C0ZeE3zLrw/7OjNGIJ
YhILxMAjJXyMEJgDxm78+tOwr7ANMOxjw1Jq9NqNMOwLDcm1+2nf/a80L5evtUcGxZgP5ixRcF0b
Ruqj3Xy0mSPljh58sRDjEGMuvpvnau2pXHu6eV0+3ZS+HIvNHoyi4o2JKmvSTLRKr/TaaPZeK3wj
eEjgbRBdea4BbOqs2vQ6Q59COEJhTjarkBhvLaVVZ/G8O7dT3gZnDqS7QY2idGdCiw4vpTT27zUx
qpPKdnjDouGm9OLnO48N+7pNLV9tN5N8Jlfm3q3fuxcamXOXo3QQaeShep8vlCBvRQLiyh3V7ogk
ti7QpmfotgfnhrtKX5XDqxBW8OpiG5hwBRnu1nvMu1k0Oc2ndch2NAL1RJP2anK8j6vN8YWhejqu
RaN2W/81up6H5/YgQk7vljadRiWwOZalZI/5Vh84Kmc1Ki8n/uj+GEXyq0z3H2KK/lTESBvpK+R6
Jw4G4AtG3vrtPYZIiHeVuSi13qrV3eQrqhpXhbX+ic5Qja9XbgXJldU1uXN8zdXMnEAQpFrT/rbW
e8jgrvCy+MMBMzdY2yfssvLdquz4h/fDnwTg+gopJG69VTRMIMo6QjUDRKqT+PxRlIkJGRlUpfrH
71UjheaKEOVIMuqyHEmMUYsjicumzYI1abU+vV6ns9f9CVon634oVCERil6eJULRV7cQ5c4PWpR7
tk6iR0hxeGQhxUF21/Ebq+CUMQ/3z/07Nv7FYvS0EReQe/hnPN/wAOoMoHoFFUSvtwqGUdo9i2GU
xfBUvmM5X9hIxsnzmO+o47U4YYPv6DUsDjmmwNJqDvm2OP/GlBDPpEhXB8fWsBZxRT1EYtU/+neo
ZPh/BkOSeuLYCX4yWYLsbC/EGa+//DaqNcllj2aSeznIqeg1yv276krCTrt3EBcBYAAznJNKGTMj
3v4+4nnWJI4qi3jcMhLrtOhgav2mTIh8nSvJ5kKkxG46xL4u2knz3vvv9Dhttmnd+NHcgIqGv3MP
49U7lifR/vbfvVxqz6JTZDz5edNZlTu3rWy8uLYeptVBuz5I78MZ/njQYeWU12BWFQ1t6PqoAtIJ
w19V9JuLSzv025tsOP6weG1eR5GCPL7jw6Uz2TVDvuB5OUw//Ldv3Vf39GAy+PisCyx1Upa3mACV
Du+GrHuVx3Nyk3er3xfjxgJJbnDbECUKI0giLOEr7suwJMeuPHSzMCl4B4uvzeNM3EvWO0XBXJqK
ImhtCG2sw4Ibumhh0XTdy89qd8Fb4WU9+G9+bjQfrcPa+/iw24d/vrwYPOqDi6wQqSO7DpQ2bD2D
dD7cZIMVUPSyxhPEDyvcAXbZt7LA1Bvu3kSaWXneyT5tNv2IQmXTL5VCfCnljyV3wbuxRC/cPtA+
sDW/WOtJ6z7+2KiJzRr811psS5vSWf7o7ldWt4snrXRwJNm8J82dqM5ZNmqxpDl19MICrSs9yw5o
n22c3XMo/0NxzdKqzSh8QvzZMLvt30xcmTY7kuZ9ib4XZicMJC5htXc8m3u1qFtqd36Uf0Lzvs9w
SBtdsVqBStbbQCN0FU5agATI9RBQ1/k8btw+8Go+14bpDbM8rEe+MV8J4MnQ9x8jHpJoRttBBPOI
4vZd9BFa1qD8leDObEeTNb5htBJPbiURTWu3uPXVPn/9vPp1W740RAnS4aHulhPl09nkaa4AGJfI
jGej8ZHCbTC7D6aK8UIdCJe1OEPgUGsJg4GCuDu+F7SPZ3PvQMzkNlWM3E3dA9Gp0g9Ep1afqMBi
wY6pT0TPc0Zp75XZqlNWI2FWoKvg8LB54+bhX8dIzL05/J+Yg9w6/99DszCFrCDSsHt5qp2C3ox9
ETay7bKxmVbx/ukbWwITgzKF8kTiTOEijodGeTK/EGNiBgQ7OfW6rpCUaXw0suWjxmHzR2NyOnTF
dC6UfwTBle5/ldO9ejuW95hW7f7s5qIPGpzdUv6GwxMr8HR4Q3nnkv43W3gl3gclFbcLlfXAOaS/
X/SrPHK4Ptv22I3hyhzi8q3TeFl83KSj03W4KMkX6eRc89DM4kRe0WoboToFw0Izm0Fv2KgEvWFj
O269s90h3rheSAuHt+Bhi0c8C0J2RcuDGnHXNXrBmshWITdrHgi2NlXFJ7/X+Te+fPYp0sNCw2xT
tTBMS8HcWuQuN+q71N2XdxQus6fSNBOoUo8vepP4LFQKHV09mK/Spjd7BtsZcNfjSiKnVEK49Y1g
qqECP3T/m88O1cauomfY0Qme0c370YamSRJab3nhwBi6z4celE/KTwN1XAqShEgoZ1J+JIfFoL4f
RPvBek+YYa8YXuvDGmXBYdS6jxr3UfPUqXyOzvG53b9V+6YhW4ejmxJt+Hk3PTlSIX82FtDEoVfi
aKHYE/KgL2YQLCFFsAYQYtn1B2ubLxWFqmo3KRn6zsbbk9RVBlYj7UHI5PO83xw37IXM6xSIvQ3G
Do9hT5W/NeMFFg+j19Ij3kxntgOYc/PPfvKAgcDsPaH8NQTdD1ZT28kMY86AqhR/wmnEQ2D0WlhQ
oqKqJmDsLCTbEPFNUjonh0oSmai3EixFtIMtWvFIM9K496zWvXecRJcOlUH6CJBFt1/+fSkF2OIm
KqgUpua7R69aCoNzU/NMTh6dwSMMzDMh0PF0/bJVZkkn+is4KPmDSNgWlL6LRzvn5gmXOvcW4r8W
YTWIEphGMl4VGL3tNtoir7una3ftscS0oH/+taa5/7HSnV27vK2BgN0aYqkKggZq1ascenfV36GX
VXuXW+9a7ZVxwcUq2Y5ZvuTpwHtOkVxfsC3Zv+yGdkgH20b6hDk3ZrQxNfOOXScVaLlNvm0asP9p
ywgH6lGalsUozJMba9DhbjWslofZCR1kmKHwtQaV1iBqDdbnwXKWrKVfNOLqp/bCTKO3jLrlliBO
fvTdxymsu4NTYQuKr7HUNLXtODQv71Jk/W/s2e9MtDPWZBqwfkbBvu+vov5CfNg5/tAf8nf62G90
GMev9GNibLLeLtPo0qSH8d8h6u9kNsD3L/Gs8qX9BthZlwOqsywHYGde+oPqlFc9qI51y5ejpOKU
hQnqFbhLdk+tSWq03Zo019O0NWnptnV6TH67RyWGIS+RzSE5H5IjF658NciVPlfP3UxWiakRYlR5
LDg7XpcMzNVM+eHkEfo1s3NyM1+FJ8hEMItTCFzP8rMhYQ14vu95nCIOMoAQj9lHwByvH2d6sxJm
IcQAbunyJqmfE7c0IFOBTCShO+Qa55BHkxFgcxTUzL5zWDoOMeDx4G/YMnfXJYlgbZfEl7yqJo1t
0iIG8N+T3aJj9lbL1/I8mM+S4ut8iNfYJdVGv/Z/TJ3XctvYtkV/SKhCINIrIsEkS5YlSy8s27IR
iUBkfP0dG3D73Dq7VH3UagUSwN5rrTnHJDoUyi/R53EwGPgRHHa9q2OkPNl4vIhI+d0iIuXvPTmo
7m70gwSDpjiaUDDxqHfZc3+m2BwYRP/nCil/9fdn9YOhI4IiFq39Kzqw75uqCFfAimqms8uDnM4u
ZTLtEyad+JNAGyKOgMaLA1ILjW8K1P7V/CEj0ENO/8EGjbUfVSyCC8bfDEpXyBbqLPiYG6oCwwGo
CvxyWzDs5jmgWYzwh5rjTLMl1B2S2ARXk9+Ll9+i29AIBwISrkXom0BDM08TYnvR+IjJ3pQCtH5x
GdLuLntKgYDjRh/KCr2XkIY3QE0Lg61NOiv+JWRCBWF8OJi5i1D3oclEkITWpyARPJRAcKqhquI9
CXuiToygWhx7ofPoKog8F//KuLTb16xryJJ/FC6OHHw5OFU2Uw6tZ1IhCSTuPmAfmaOv/J6+aXj5
dLasCOcZmkCS+JAFomYlohg16zSLRbsK/BBKTwapPQq1VqRYysi0CrFIsNzx+4XjiabcdcsPLPYk
MssL2zVAoDDD3Iza0gj4TMdHUts6kWW0mcNzbmIhuPc6FxZ8B40ed2GILIOxGSE7uRHFBhnQRC67
pOMpjZNpgQXwmRqv2E8EjBIFU0Szvb/f9gtvf4twe7+kJDdHI0N0OnMH5m5ktyQFdiIyB5cJ//Jx
jk8jgF3sspnw5VbjX/oou/y4gkRpMC2z6C5hRyXpwg6G3wCspOll6b2N1wE4ntYplWT9GyMV1Pe6
/oHnVTAjVgoUVK1NxA67RBBMGsF93aJXyuF8N0/zdDKjRNrvn2juG7SLf4vO1LoYHDGP4yjCZJPx
EQsFJdw1LHvbontye9M/mZnB3kP8AoTotTnSVqH7h9lG70V2IWYbDqgMlBjuJJERn9T4r2gHGf7O
OBP6ocVfKzC6VbSMxOx6jN4bp3YLLEh4EUa/Hv2GxxWM1PEvMJW5n8jeWDwEluvkD1WPMOOqYgTI
sjALcdZfk6b/QUOg/m4daZybTziKkt9QETrzJH42Q05Vhg0tXmsW5kYWgSbIasbV3Ii/Ebn/hjzF
CcBipJidr9OJhlPZon3fJ9+AcSrw3z9pOkEqU8S4Bkk1HS1+NDIk3DwKAUlZ/jp3TLP+Tk5pQDM3
ZWjKon/WDe9g9vQVrw57A1oT7I0BbzSwGTpazOhQKMtr7KK5g9vCHe4Y7RE5KvEPGS3Lw2gc2rfY
2/4AMMxkCMxEO4rFWZ4S+0/xgVYXsi2rzv8mwnRzCGa2FohE8SeDDuMAWbo0IuBHsRBGUQCAy0QY
lRIcR08I23ITbgXvNmZHV6QnGiQj5x97jpAs5QuNqlVGlXDHEdn4pfrJyRbTsjjZrjGrjBO5lvI3
XX3bXe6MJ49qe7FPSfgPczd94Sm7WReVT/qbmen/QyabqejVIcxjVd0f/vuNloRtAkQFtKQ6D0DW
TbQBjG/1d7RGLGQqOoXBKITTselNPD1pE3NAXxcsYgSbGECrAodj2pAXJkRGjJmuBN5366RJcal2
GJtQ8LAGuFM0HakanZUJuX2WSohRGAtHNQvVIMguNIPwwJCJIbtDLrKx7DZGEA4/RHtoL6ojcURg
SvIAAEE3u7Lm9EiJ1eiu7vse5L5TcrE5YAruuPNmkeNsEvNcoX849shL21Ornsr4XFGcyoy8z+r1
3C6XkZ0hhF1htf7kyuNR0o99dhqzU9GhJTpr8VltznZ8ttYw5Px+nhOPU4DlmqRxDqJoli6JJw4G
3FvEbxCEwuyP08L/6y22O49Fb9HyRm6Z+zGFMK8fZBTvfcTvCKj3TpKR1+3Lt9/QlEvwsk6H1LSM
blzwbBjO7t2hpuqho2DiG16JV+lQVjNJ+CnZnFoPFnQkMghwCquQtbFwBNMtGtR98kbtXAFSAU1M
DwcHtRIg8vByjkmYGW5RxjMOfyD3EhLs1pm4HNfafveyi+b3NPPGd/ULRUBBlgjBwJmX0YUFIPqe
vFFW0gVVBz8yUW3T7gJtBxKJsq0P7CTowIN7E1QbnjJUo7Zn2lxO0E8BkTiNwtsYTEkwJHAofaP3
dz1gBq+0PboIneF1hZeGMxTKnstUfGGCLxLxHYkv6A7UvXnba4uja6GeO//6XgWSAUTZKm1xJiDC
wmJDkVD2XbdXDUf2H89BSue3ChVupC4YO3hLQUs2OISo90e79QBc3P1OgwiGeB8wStBqgb7/CcWR
MBgw6ET/GmJ19HUmTgPOndyDEueaz9J5Xn7UWNJyZuTigKU3vjr6Mnu6KhZfkoCIsnCkEp0U2CQv
Ma3bU3Pr3VHpjhk7gXrsDTej2HAzAlZDDZLwLmrHfaMeJ+mYq8dUPerYPNsjZl7HieBEAl8+DqS3
EV8Arcg4KCC8pT0KCN7Qtan9PDDI4+WHNcydtDa2b1wBFMK1cz01AO102iVuTC9i5O93p+eUwBYf
hD73La8FjNQpKK4+DBFI/zLJeRg3/bgF9uJXsAxoCZPc0bv+7xANNqqiJEjpAvQ+NevsaZU/f3Yw
8nCk331lIvIVgTIba6h+5TYWSbWAyJBcEUxsuhLHQVCf60rvCCRI9/W6EWS91/3JMJnevMUWibnk
ZmqgQKXD9IdbN8F33vpbWGpR+iU9d2zmpX/r/DtSZwafpa8m/o5eOIPJBLb4/yaUwyQyPZlQitlk
K6KUxXgyFbibyXb11xtqqqCh9Yd+t71GRoeVaW9StSfRrsbQBGrBdV3SQkAGqA4y3NKmBg8aLuMp
wrJDaxmnBycbLDskweHaqUNkTo7GwNUG9UXCePB307EB2IUsdhwWEzM2HeSrbDmoDpjI0nZiQVzj
ZII8FdGuMCAKdANqBHYfBs2M0Nhb4VcxqKUVhWmJjiucpPsa5zcgdMC6tAIlAc2JJDZstbeKxzfA
SJFRwmkGm7z5ubzzpEa1gp4FbdKW+2IQlQg+fQXFH+F6mSdCisxPbfZzFO/tHu6OioieYUxCw+Rc
JucbbpfkvNNOFpMORHhM3MVplASTtBMpgQsy+dZrX5Yf7Uuc+hfehRS79icApEQ939qzvDsVwylf
jmlynIdDoUaWvY+NPTFCWnpQLYBZjHdzxbm1HL9R3AheA1EFNxQWEFHfn0WjMA0kNhUO2mgBFb8a
/JqwKeCWJDAxS2Ss//MOixzwL0wtM5jMQIoDpQnaKcjg8rmh/qGQOEANhL25EStDMqN42HdE/4dV
j0SveSpCjdGzqIRM71/iqA7Jn8HqzbNQwtDzovPFbIbrjR2WSHBMSUxh4Zr+Ug7tRH7fsVxcUpd3
vbuoh+IylZhgj+T07mhCSQi+PxrCW7lXWDosHjy564/nN+Bn7xRPth39Q1UcOeYA4ZjzvrWdjDeo
Qi4b6DhJ8TwR9QGHqHAeKmVWVKWxKK8BxEKGNk/ldMq4CsBtlQeTzRWT9jrYut78kvuGEcDpChH5
6s9XX8qDLEL9ujxylm/xF+oRUZ6MgjK0jo7x82EZulKWik5zaYRojeiFiEaI6o+j/4I0RvBNyWoY
hEAfeQXkTlc7EPSqMWk2jvLde7ippWTNnQ0fuXZiDKFnx0qPbJ51dZiliL2qYVpCq7jcp8z7sAzu
9eeRtm0tQykKZ1CD3xZOVMDb0T0qwbbvXMuAfjcK99HNBdXnf92yrbanIc4OHJMAGu8lxqKEVHB/
MKJk6o8s7Bv/r27CW8YEAUh+cMchF9rP6W966RnxamRCdh7tBp67LPWd/5VuB+sWbvJ1rwDBhlsq
zBVRQhe8ctM6EIMMYHjBle+pBjbnSgT3FnEngcEB6KOD5yfUVfhBgRCwltXfk/+hlXb/Tsm8uZms
D9z6HpQ/nMiiUIED8ZveKbPffj4RZSDxDHMoBcik03m3A6FNYcaKxHZl9s+rNoX29L8RO2c2ZDHx
TQrY4TADyu3txYJwSjuKp839SK98g2lsljEOp0oU09g8b5p5uLBE9UwSXBeeQyunArLmxq/mx3Sr
UArhYb9w1g8rAnuqsMVMQjfj5j5YRbmrdqooTLC0XWhhLkdlCJYhiOtgovsPMZZYvzBDssRUk9Tr
V0aeZ9TFm6R4Qy6hKqbkIGMlO9PsZRvkPdpd5u6SENfOZB09jx+TfT75fo69r3cfJHU06yann6v7
BCIOP2Ok4nA2OeDxSqEWhyDsMYjYnivq+lxpuJLXxXOlpzNkeylseIJzaYOsi4MYshlQiiS6ds7M
OZ+DnH4wxgNnQO2ZE5bxyROLIxhntzsoQYPajGvdW54XTGN4DPAJF2LdCtfoRKAzuydLh0vwVCI+
QujDBLPASsOl6hSAK4A7U+CHu2Rfi/ay6Osvu/0AHnnt61dxRGNN5BFSuoU0jwoGiV1QEESAF5WB
ge0PXzinHOcP0eeEeU33R4ey7+VELxIc9GE2vjjm0Hq3fI34jizI1qWzPbn9b3vxWFjseFYgAVXR
edInBTZDeJUQqVQ5dqDQ24W1eiIXD0mKMbsq7f+ZzqOHrwvZJ6p1GTuki0zFBsaxClR4IhFeuRlb
b2v6JgILiMFkmWwOFQIANqIwDpUduxk7ILlbn/8mMpQp7G4TdyiHbuxOax1CKQJkPX171YxTo3xD
GfSLs8OciOMDK7O8gaMEY/L17CC0yBY7PNQUsdjFUDNxgkDNxIpdJRVniAxI8M4t8PwOCPTEGp6X
jx4FNWyhaa/WkT5F8f1A0hZ2/E47Zo1ogGT2SScw1jhPBD8Ml6r25DdQTyXhz43jel+9r+kjPtDt
jIBQSaIXLdT0cDA2Bga3m7bzyAyXnYchVoZ0llCbMZgxyz0rj/cRcxP4OMN5hN+AFGN4QZBRmafc
PFlobsAgn3my/h23cavyaKC6zXyda3rH3EbMAtNzM0QJFnPOH7Q6ji0jWNgPJCasMwSejAwQOOYz
PmBxxmdmGIOH4Zg/e1ecJb+v5YuBpyEPJOSV4PsIS8QT2XOFN1F+svmBNMI8PBvVb/QlQ3fMCWC7
hzmuWj6uGhAEIBPEZoYvkzvmR1k9dh2oEVdR3B4XLsLAN62/LD1ZKpd7f6n7S1q5SCKlx+/Zb5RH
HJuE7Gg9MG3ymOTb01Pzk6nTGhNPt4fanD6PYIrBW8aATu0lAmAS6P5Mo9gKsaDRXOaergTRALzy
8s5hBz3hyjEbkZOsIByr9NDJFt/xL9+D3iVqALsZTVEaoJBG6IGCGdn8IhTiVOHU4hM9S44JayGO
dsv+CrkKchiWnuwUdydNPfVKCDHL2ZRfKRwP7qX6nDUkZqPOAgF3e6OlAFIbDpD2Bd0xrSgYPXrE
SY97AwGs8gV5NiOuQgi/qxW0QtVtXJAkjaYYh8LpRQ+0ZTJhfeiMO/NNAeoye/IsYKaG1O2z+og4
8wla9f0xfVFoZCuhjrDADm1FrNYGvRWOqmNB+3CW2d/R1pV8Do9gIwsmOJIf4zWRCCEI7pLfSf6w
rgmHdQEs0df+cDsSD89RnntxW//uRW1hv7jmutJUYr9gDhChSS9/PBTGTprrfuDqZ5qA9hELkEel
xpAhf1qqSB0jmcznXaSDAyewB9nSt5dn+I75l2v2xcRJvXtcdo9S+jh3bKseFW4JHk64YO9Yx3Gf
BvVqQzVF1Kfg5CDIRQe/9qwBFaGiFVSov6QcnmkasnQ2HWaeSBqsKC4oEKKcj8WBMUB3sok9yE9D
fpryk5KfsvmY7dzFO+vfkS2c8wtTAkYELEYEyZc6an/SsWOjJd+E1ouK+nAFFnDw59SPxsvX32k2
cfxnqM3i+I9h7wZ4UAqzcL2i1ychVy9GA9w2PCfYZlLMfSeanphwUDRvPhzE7/hwOA/cfgKjLYd9
sx9ogqgnSz0p8VmPz21CM+VqO1W7r5BXgo8no3n/rzWdFPtiXTvRXQ+RMlRDCMYxW5xdcPvk8N++
kElKEVZ9NqPDxplz5703KHAxsmCmc6gj+3cAKq8F4mdMcgRl4odaT+Ycjvtf/S/pm5jOroVk+13R
iQzmsRfd80OXH3ZXbJiHmxUVWfSgZWOqlw0ktztpvQFHQos0IjYL2gEwbPBiOop+GKVohNKAyJDU
jBNTzaU6TFCVeO6R4EueI2wyhp8IwN/Z0MuflNcMlmqeA9xzSP35fYmpZJ6wThhUJcxsMWEw1gkD
055YJd2AOcNcOBserUU3trp+7xG7ymvVnST1lABH1U6lJizRtwSuhWc74GbxEcqoMHC6Y3KPs7+Y
+9KMoC50iufhJMSApJjhBiKEkmd8YCrETqg9GsBl6E06sBBsh/+WbmgKhsbN5AjAEauUSWmN7qCI
rGhirhjd2yDFI9gfpoZCTvuTWIjuvFkVtyLbIlmT7InburXgkz3cOdu2uLlzhOIX9AUMDHZFFgAM
rLCq85A09WIvU8qoIXM7CATYcXF3rIvAvi2zL2ODRdgzeRloWjw/1Oq2W6RIq1wWAxfjVWHa9Tra
QoqEP5GlDUJmbr2SbxAfaD2ji2gYpkPfXNmTpDPBu6aUhpLY/+RwuJBNnArgB1c9C0NxywEZ7PuR
Li1iJZCo6RzkczBx6wNwLehv+HBfN8ZqU+AQQEXKWR72XZC0AXQVvOlrhThDfh7BAYk6sTRFkci6
os2FnBc+zO0t17SkIPTkzaJnDulG4/0IGV6TB45MPCxBfZKEQHLe5wCi8LBVEx24eSqntXM3u0hP
kaTOIFkkRcwkOXhhuWEGCTpvPO7aE/74LPHweyBeRapKpBzgQ5kn8SzIFkzXwR8Sn8aus1xu1wu8
c39GQKY6seGMkHmzE6gDIhwRMl3RGmPEWq2Dso7+DLGaWFc2q7tX/WDSOZh7AiBHtql9t46eSqDN
B84Wbt1cJOWcr9X9XJzmbg90WO18m+c7PZvUbz5lBJKw0oSqLx3DOA1LM1iaQL4GZkwqj8MtWphO
z1GVslA5cYjQMU9MvqX5bfBgNfZcmJ3dus7ZfSjKMVuqsgQlw3luXQz/K8vjY2sxTuZGEcP/8pPp
nTbw3BHmBcQbJWNUGauOEG8oKaNIr8GFYQCu80t4cNskHFWgX6sklR6ZFPyhO4a5d0UQtVf/VXco
zLbabPo1UYSzR0APTPPDVYS5neMbZ4ZPiY0d+w2my1hMJTP8mb0w4YAP3GaSUy/wgUofJnS1mCKJ
2eTkYQTmSJB+MZgYl6HJW8BDhP5KTGpQWBgB0a/jEsyLiH5NaHXeAvDP9iK85gzcB7cdDkPp3V5S
+WLWF6NyEGgdrqDaYE9Mx7I63qu1DJ+O6nQ0IFxMR7OC+HqM42M6uJMPu2tAWaH7E76RZ5kMT0iU
FQ1aP0H5LJ9byFTLRbNFs862Lw+jPSpG1kqAWpNQAy7k1p8qD/1SrNmGCCc+2jiMB7ch+7pz05k2
iDsxrv5WAoL0ukiGkBAzbCFNwoESOV0dmrsTzSTkfMwZmWtCheTKCeSWAfjwSVO3bjwNVA9tOEms
jHoPPybqNBvhB3QMN8h+JdyluXcbaMZ7HbHEutBwkHu/aTgUJAirhoO+hf72QscXsQITc/rfQdYf
E34/HMmMsPJQuYcLJ1K6d3oITN0DvLdKJEw7eKFmUtGDOxRdTxbztd+oQxiCpoegwdi+HKSOEIRj
DN8nPs31CeVhcpCt02idNFJArROSh5xQYyLkGA9QnRoHjQDm+rCbDswh7Oqga5GCLHyP9CY9Z6iy
gEjx1JD2pWDkkxbmMjgQ/S8GB2v/ixaYqFMZyHxSbbLHzdjR6H91yHGCjHTNXTDIwL0cHRPXx04R
30IG4Yt+EM0gom8mU0pwIzKOGRj10x45Kouer1ikSQFZvYubUn6kpEgWr19HITJtR7ASWKBCh98R
fZByhcYC/1p8gYSxdvf3C9hUA4RPm0aGgjUnaHS3zwhH2O0lRn+A/+l1f9MfqSzxFSJtxVR4PdhX
QcEqaahNR9kQ/oVpNb9zsoLQgoXBqo7XSpysNOlscsmitORM90z7sXXuC77mD/YorlCOm7SND5A7
DNNDSs3zbeITf6j+SKRdVTZKy07NZYUAZdzbg3CKQHHGKkP6FyOWNVmHxEhgubh9CNFhCgAJX4s4
hN9+ktilzqIG7RmTSS8jwNzSJUZAeefQvkW17MgxW/NzIIThSwMShilt86VRK0GOqT3z9ASDNBM/
gwxYtLEUuHyfzVekX5mZckxjDu/saubwIgoS5MWKvkBjSJ0C9qwjdowZ9U/8iRvHjIEcFrhXwz/2
DlgPVB0UMSyKmKSjiBmfaIOKL9l4ZfwqpBx0tJQfIdgpIjkOowoL4M5fdCJPwo+4/zGIrN8IbqbZ
HsB7yuVxV2IWFwCY7bTzDwCTJuf55iHBoD30ytvI7lPmpzo/wTCYeN2c5H7O/+MjoqmXk3Pbn7Ld
KSkEH3GZj0vMw8qxdQYBwUQ2BZla8KaPN+0w9Yf4RtbpQYFL1kUpYoWUY7bNgzUR4yGsDeUQHlSc
f9i4Da8uiB0nxlnkXSNzR7Bxfbs2B0GkQFIDCCA+QQencIdIYUJ1XokU7QrYJjgEjWZcey5pFX+A
g63KcKb3XvZU/GGgcoN/AhM7vAGtm3nkBMxTeJQuf5dTEiKPCT3fW3fsXjw5cUaEhu3UrwqwoNcR
OVxBzRNxdputKL25EipDK9rhr7CgcrkWMz3MzVihjlfpwNO71A5zf0huh9lmphrlnUCz5fZeKvYJ
aulreB0c9VRw6OEwzGgu9fs7QGUhjh6ApzeBOgbyGKTXgJyTYhHxwI0R7s1kny0HEtR3HaKco67C
PzqSkwxAUf4J0hY9RvqIIh60LRzFGSVi7ktf6F9g72RhrtR5PPDPR8yeG/WbaG7ApkRzY9+FR72F
HIOQAhcOqgaEFP5VeMkcuam78fRBqGSYxQxDFqFT2wWKmBbND421t1vtkbGSpmLas6yrbb38HZTB
u4bCL8W9umcsrADBvJ5j6TzcvGpwyGPfzsBXKyKPXeNVbiO5BVjiZNxG+Nqay7253OJLnZ7V3am2
wF0ef+Rw6G+8FJGegmN1UNDMJKo7qSVY+xwFOE0yOpuuYnrGu32bxRveiI8O0wN7dm8JvTM3HRwu
TKSX2E9wBNWiBTg9TU/NLzS8TUz/m+kCAXQe07odp5+1l9LtIJMJRn/ymnAoWH+MlQcDNmpyEnZi
XbmtgxEcMW90dxqbv6Nug2m3fGaGgxoe5SWSqD6c6Tn8aKyot6LRihICIIpDWRxIgqAmeJClSW3v
WY1zFXUHB22cnWBjEF+QXzJENknpCDKkkF5OTGAoI6qMq8hjNGho3vRsnaKy9lr8FXXAygmQ/6/H
WyHOxRlVOhMpZVCYoBr5TE1LAnW+2rDiyRH2kKapH4p9ALsuzwK3jhH6Lqg9wAo2VzpxU1uC+Y1q
HaIG3vLC5RwGlA7ZqbnK9JCdUnfoAcJThHp0VSBWdd1BfeJLEZMBA8NQB+2Z10VdLvX1cl0uHJty
+WLXl5101pSzlXgaNk2Hs9Cy+Drzxo5uGywLsRYaFntagvrksTh1YW6k+HnQltzKOvO+c2lQ5BZq
UwQl2KBoUW0dZ+NdGFmPkMeAeHCs73345NAdgVUVEvTaY1OJrW2sjjNHMyeW97PlGgY55OIh2Szu
lrpEn5MCH+Ox8CBWkA3d/BOrIGpnepgWwR/5J+O3HkQVxqDEZzLFR8ZSzKcYrZLkwROF4uIoT8cF
kuTCIyW/UkyR+BARpBF/PkhW0/c7BZWf/UZbeBt90xNmGcwOLEiBovdiMb7mrVSDFplNHUR3O6io
blZFs3Bz2bQBYYqFkoVWCAVwsMsIVHSuUf5bujAKUXdeyTEQ6dCMlF6ckClMbj+2YzJnZKR7W1XN
IRnXciVqax2fHqNZifuESBAfuarmVs7qj8LwzIJQTvGNRQreFuJhBVwYLWkSzI4mMUQhIPNNa8yX
wuWCiMJXs2RaFQYxeBwqz6py1u7nOD3fuf+LU2odjYW8Yj8jjhMVuOFvZuRhdSIbrxxOlZMd0Brm
MNX7Wso382cyKu5/JbN5E6QNKXtCMivZAedM/q2dBQ3DeC1AjTBPwEEoLh3a8VIDXkEcJXXiMMVE
jaNFtvOeWsxHNGzW0TATHubCDIXpcVoXZG1MkdEuiWYR85RBSO2hHPT7FihFdaIuzr6NBE9G1wsh
DMkaIAWWAsgtWIpdJziRaODIEeKKWhc6LDjTxBMlwLgkRtZhjS2DYGZ0l5H95QkABgxKqF1EL5CM
PPFgqB1iKkmtBIbrDIbbxSiXna+0AYy3mMuIDSQXPE8b0UNM6+V0r+F5EFt2unMIrk6MtBJLRHMv
1WlPbOQZXOqIPtgV2VD0jRuhe4sboXtjJWsCAh2Air9VtHQf691lYDj82sFRAf7InXv1W9ybRUBk
SUVuzD3Q7kFLcy8OSz2oQeNQmJVhE2OvCRrVeb8xLlgXNkD0KqwZwt4gFudlcmJsgz6If4cYz0eE
rLNPFMoWFGMzDOHnFSK4pgd+NAdj5dwimzQZtKwMVwANAh3kYxadUphyWXS9i5W2Ud5GN7aflgmF
8Z12W1euCiYxNOaZrPwxfsUg4yhusVWT2EFdSb7O+gO+6FBXmPLUooD+f5OlmFNqITJr+EjGDGuT
ZqDO2KQZBu7rV/uDY0qenRq6zurp1pyT7vTQtJlVL1eEoN1jxmi88SZZjIkocLgoU65pxPCjEMKw
kI25OY6gBk+5A9eBQ1HfX3SSsp8ZpWAXp2HE3swoZbOLq95DJudVGk+ZmAJiMcFqwDJWl0mB6at3
EeTqdoggdyS0RxWC3IYpIuRokpQW6t2g6bC6BbXh5ww/+eZgcsawQF1EiYLqLeRXRqyLqn+FWikv
jKefsxVPkOAO/gWxBlvuQPC07BWGp0oeSTITKmh3mZxuCQGwNY9yTYjpXsf4bB6H/pQWJ908yhxA
62NDn8t2r3TXALythjINcp8lDGXS5O3wFKRiMRR6iKskG5Iqbt1eOc/yPvksX6hO4P7F0O7xmA5h
Z0eDHeUrqVcPdqYAw2jvcLMTwGn2vu32doHgOIAr90UDUH/KaNzsgo7HJafM1HkwyqqZe2vCLY8/
RGXLCyymzJCAgNdgwbQC+4KxhAcLrbA0GHjJ0SqmAVsTPh8b4RmYbDcd97hsa8D+TJ8uvA7c2GiS
RTA5eejeYhyuEd9c2IJAPlVi/VNiUKKanNBWxxBv5LawjWD3xTmCro0xE9K2EZM8JRIEQo4SHOJJ
Rbwel/tRHg84UdTP7I0+kBjzD/uZvhillhZx9lC0qOKxRZYMRQ/4udXFgqwNqQcfJdlHbpaSyoeR
jMy28dB86y2fCVPLFgW/wVfeRui55qGp3IX4d06v/IuveAQqcnSuWAi8G6OD3O9weF29+2qqYZiP
r4a9Kf1N5Y93igFrR8e0ivqR8B+/+daMZLFEGBUz70rgpiftInu3jh1g8yaH+AndOBnydN2j+GNx
7qt9rmx8Fn9kSWfhaCKVtZwe1QnAND00j6W+T5OomoRhyEgO94ZDissDhRaneVjMQ5+LUdi9O5b0
FSZnvGSjAJoNclBMwViEUxtKhvAfjdOe75Wv32vS4ZpC7ncbF9QChTsxu+5ucicO5fFJhwxXnrPy
LIHbg3Q8OfpPxQ5G5Nlc+pjNfvYJ8m8Ozuf0qT1PCOBIsuDF4jUYff6qCsHyuoQ1cEWxxaQL5c70
liUOL+xw9aTKA4g1/aJ9CaR0C3tGwg+qgBp/658xXWGYzGL6srFjSCFgMSwe/wi5P3Ec61AGowDk
M1z6QEiRsmyIA4igW2aJuWaWgMCUpq/9zYO2T0EJbZ+iEz72oDo7HqyqAHUOdGL9K26Mm1d8wWoD
hhMG5sBhL2DBHZlugjsCg7+ANACUXyPTyC2/lJ+SKhh6XYuDTzhT22e0OEYgaAkLNYlYOViUdXFQ
sLEodX4HwvPmGG4K2YwCjPZ+5aeY0w3PJIqTgE/6j5z0cfvabHDChnMjdJJMSwpvPNXN30ODBYxh
ciixZM4vgrRny05DpiRVWr1PaiEEoK8ykjgdRyXBimzEzCExG+8tmkbwtX0EA2KU/zHkFB54ct3x
eQwNTh4FaFfcjBA18IhxgRAGJTDaFsEGIVB8zgstsX3oarJHOu7xI1NpyRRhJWhNTMZPijsi4T4j
FLGezXc+gybEugyXjQQODDyj0cBrxpNZFouHrgnF5CO/+9IoFgFefYZIy4EyUwq3gMaLMIqVjwH0
ZZR1QtFtBxgGwFHgvgZHgbIONyf5nWxBMmgAPrlCItGBw6+HSIEUHEIkUvYpC6Gl4VtGsw4tDRk3
wy/kMRg9lRGiM/ld6NIFbPTJ5HZG0snvz6D0Iuku8U3WVcQmMyUmHomOT8HEgf0EWRWphbDqEjpw
GWxEjwUEhKZK9669AKfLsMuk0TzjkSC3FXITs5z4NefAHDtc7ySHfeFDw6NyFfEhnOKkR3LSbHt0
cfK3jmnHf2AulP0xVu0mBFXC749UHh0OMayIqyVmtgLmNGDNM4M7c2sKPFjxnOyr40i7t3crnC3E
/0jnjKPujWCHy4hLUjkvylm9b7WOSkoSsOsrDtPwXoXk5S1GoBiYX8g4w2MTKDHZrj7rKnn0D1wN
Qa3H4l1lsaH+203prJDLFq8rs/FY4cOl3e8wPpdgA5/xRSQF0IhL9gF3RuNlri9Jc7lK5+sdximI
Em9cHdGEwNn1kbLbJBCuJxLcYWX0NZwNrUp8RE0SI+wqTVxfxnpx7aS/m3quUbeQGkVpziME7qdY
ku5pv3f7ORG6Tn5FOj9i88f0MqGAJEZmj4kDBg2yN+ut/gAdJwMvglZUk3XrwY1TAGDQTl4XrgoW
jg787mDb6t9fAbdX95DFxUmIVPqY1l75LeWwwvCBj6ii8SGSPc+ojVePIFHiF0XT5kpEHhE1yr6/
It0MCy20EqS5YcuEBUuoAwOBacl8Df4xEGDlVHWUM2zUo7E5tM3aqmGrANOguFfAro1TfSWlFmaQ
ZZwlcJtfH3R76brU6nsUOAje/1rg/vnfULrD0gDoihgAdTaEnDMEqpWoQQ+3frt+QrYPyIMqiP9i
vndKGEBBxH+lVXt7nYdvoH7l6rKrLjye0TaYI2TxU97R7nbL5aJobtOdBqwG9GjNY1xQBBy7+qho
h2t/kBo3iR0iBa6MRZ4bW3SuTPCB4nRMdiCqyYdFXbo5jznQxvj9LA8p/DMdayvFdSRkVmoplFYK
lCpkynfs7EKeHKpMPHlBXGtw1ZfiJ7BM0G/gOAESeQoIYbpTzHlxJCOpwyvJyJHhNFIfRhUIRaGt
OTMiexxTjvqCRD67O50TqXzN9Yj5UE6PBbF31UEGCMsn0dBJlNP78Z2p370OCX604eWQHUxlUrvY
rysXBV8tsLAbxBzBHwuI+QaPZKfcPZkv+CRY9HL1F/A3Imn06iIbhMvGwmenfuQ74fnQHcbFkhFd
v02KU/8qv4OYhC+a2Geyd2PlEJMhQoYG3j5QZBlmxpCO7t3YdwGflGmFAsz5jzYHD4Q1H76DhCRo
A/OSJ4F9deUnrIJYI/Hx4RUkNotJFS1hY8IojA5ceD1YOfrvu3Nkfnkcn3qX5gGUcyI7FrKfbEdp
PPWCvqR3Xq3FeboDBkV8B3uQtBC6GSwGVTz8cBuUYhH3lHCc5F5hckJTm/rMyYw9JPg9oEIr5bTk
Ll/521mMxulN84KyGImD1ZSfLOJj1thhqITddwanm46jY6yqua8odChWuOEp9Die/GeHBBya/9FI
/Pm+vR0oQPj2BFeF6kdHAkHCP+14kMRQSXm7aK2E44pxt2bBQCzJR7geGM9aoNyyEyw8ItyG9Ei2
m5ASMW1YM+krwpucOyCQjGluQNKO6aHIoSxBlAPkVOt9+UKxPaRhx5V9d8anOeTh8aa/EEpP6hth
6Lzm6AhRbdPRml1BxSbCBCPjCcfKY0zrCh4+1wgyPPQxBWECnv3R3vfK7M4jYYRHuz1JLQaFUz4d
O/SfdF2xgaBKxemFle2kMI5dpzZMdsqfMhMLhBte+ZZYwkwuce7sA5wpu09RoKPAEdqIfHQVZh13
RB3MoOSU/IXAJBNdJkjdmemLFCAaxB3Z/ELSXFHpOnQ/d51b82bMLr81w/u3wQxacu9aZxw4E5Pt
tL+BP/ya/LEZ8zGnRdUJef6j/T7SOaX1qgl9CAWtFXvCa3AmuY/n1/rXf919JeQ0ufEsdXA8lGy6
OKUmohrEkmkjK6SitpqLl2hEaHVWnvheuHn4hwku11cd71ENDu5Ajgw5q/wsGgyHeRK92DknNwIv
rZuUR76Y17lrnx/6umgNtaaJL1HI0l7GYkpHTRGuUdlwCFfGgmrvr8U+ve1vWli+T4Y75TjexT7C
2hrrNNRpq4ueOpsITTxStmTcgzjSIcg5+SDaAB1ti1MG1O967tncIzN8UFRdNtNh6iHwUam7Pfsf
J746MAfhTtFw4D22GKO+0Yq6y+CLUA2ECfd6DQ8BsEZ0YyOEo5Yebgt5MwfTPGjdsZmoQ2bs3fmj
2j92+qOePS6tC5USiPWNKwuA3R9SejI6qrAA6LKsmVTZHHDEh/+5ICGiBUlBIGKpcVKLTyz7Fki8
CTIHtneAkxdKqIrjl242u2IXelcA+wIGuyUXU3PfeTYvInGFNb5o8J4dswobOdA6kgODm9CsqLpo
18qdaNfu1o4t+gPatcBW6NTeQLTh/JhfNrFKQ7Y8c4L/mLQYSXaMoBd/7sTaer74F2j4pprHN+Fj
tzgP0726S6qM+IXqkCXP+LFcpLEUS3a1N6v1EJ7s8fksAOZimDbeBBuAgro+AAAQZfXo/qaOkqnX
8UGtZSA1IA6hW0LhRpBgyH858G5xVfPOhHc9rPWQ4lw96Gy6pIYBLqS3TcH6OK/EVLILIPPrYBed
4vtM/8RTvoq2OSoJnpAw5QhhP+El26fYOeFnfCE3W5dERps2uj02Iz6WTGDQiv7VhyEeQx/WrAtq
IhPNzIWICrao3Ak5+tU13xGkIrGh2Yg3hUU/Eu8pCxH4/3F1ps1tYl3X/kNRFYOYvjKj0YntxPEX
ynZiZjEJgfj1z3XA3Xe/b9XpVNKxY1sCztl7r3Wt7GN1Bv8bdJMN+8fY2Mm6U/jT1i6wHVK0pETT
BfJsS9H4EDxgy5LI1w6me3jLIjKRt4+tBZiDzPRIMiKDFGaewB9b9iBMGYk3E8K2rDtJjhlYFGe6
24dvlnxNbkWnXB3BqiARB6z7LSqIvDpRMonmQnZk9I3cFdRQmHJkObA9gwMlaDdKEgBvYhmIZzZh
8ZejOKCCJKpHOA4hsBSoDTTOTfxYPjoAowu2RWDexdKpt3TObD5dDsZchwJMe36orgeRlyHeNGsJ
xLhfD4162JKJgS6Q32A/fFnrU4ueN8TWaDpKhAuO/gVNgJ0Q4FLj3haLw+5/i6n1zC2h4e7QNttj
apOjhB8b70Zl7mi+mniPSEAY9tiVtOYg8ytdVhCX9n0WOWFQxl/4rOExRynxWrkjgkqAEH+/bTV9
KiwpvzrDHNPIs9FpkErB8DVt7Drxr08JEQs/LpxLKvZlFORewZP/ROcXcOCzbIru7g2Jw8bBxM/p
6VF+lrSQiwIPN0MsuvlDUEWMPCfsmMpBao/b9ki31ORJy9Dn57dC7WfrEhc0j+EH0r5mTADKZgyB
a3BvZYlTP/MYwj1Qnu+Kz+wBmgoiYSEkRsjB7GExYDB7wIBh5Q6SY3LfkBlSXhaMYCNAa3O7S8q9
WexlYdxrkgNajZF3ijW4NT5CbG8MaRiXTl63GAnp0YPIQqujAxykvoNKFwJ6iblEpqjDMpPuSi3K
OY23JOqS8kNP8n+DAMHOyMUgQCBR9/DzqeoHKvC/40RbnmBu+x2lUlULxgzrproF3to7+h630l3p
mHHaEyE5wD6E7KV/Bec6Smw04AUCBY0iO4wQQLBNnBRSzFHWM6zzZAQ2iHM1D72NhjjiApmWBgjj
NwoLF8U63n8U65BGiWIQcRPVV4Bc/goam60Y/yA8Fs0bySzhn2BU8oTM880oIhqVuRyCCYDbRu2y
TQOtDmq2fKBtia9RZAncGi5lX+a4CfceyVTsV7Gf9UEzi3HzwOZznJ9vk7hqpXZ3mXeJuTMxUQIF
QEk/o1wVV61qHrrx2FZHEZPsko7MJgknAEQbxQ5T+EkRxDkW+NZpcgyQOTxi4VQxR8Nx6LHACrF6
RcC+MQ8mKOlCnfMkTZNtCFOAfE7Cw/JRMAUAhYblD633sbP09CUqP+fnAQKhkWTvIbyCJZaQl8aX
5mLw4Sp8K2Nto96MBHcAvRMtSpFlpztkP3AUh/sO++dMcBctwmUraJqdQuoyEc94QZ6v7xAOb4CM
jENVH4r6UMt7nTy0r9iGJhMtp8FyUESS2MBaFZFraMOK300IeV3wuwAFC2SzK34XLB5eEiB9j9B3
29ch2ND+oKvCzaH4QuIE52HZx5R7cOVpIUCYm0VwUzBaXEaSYnR23c0lWukQwWAhheT41HBiSXHv
wzUipypDFq17w0IWLlr3BfI7HhnsLv4Fx9snUzfEhBh7ELzy1KOEuHHGPb3lCL1SseSrX3H0T3wV
yyWkgO+IAweEJ37NMTYL5VTYKzI9ktFW4fOC9AYGGOUWFcrVmV5F+b/U/lXnpZOo/TnVYS8cOGfZ
jOr7MdjMAdQKjdZ+wr4Y0fG/lAFPTOZI6f76gwS36w9EEsz3b4ThJfalCYqX60KrpYOQ4dK6uSlj
Fbd4KagGlj/fUd9JzAzK8MpYX6U1AUg2VHgqJO637XzbtFlKyp30TKLFhYzM5BAjBrMOiXUg0QJi
EE6HbDfpRx5rTIWT2SHA6IXXvmMQbDqwkjYMw4FoL686yWSoM+ONw4swmDs4G+Rac7U3r+NhxjaF
HhLWXWi0DhNgZsE3001UV+aYs6yey4gTEAGc7CV3LJrf5DlRZF2jci1piwe15mY7PBl0mIcxLFNh
2JBjly0gwSsEfAoT+C8ZfEbxsGrqt/kDmnr9er5tz5jfkLBtZdIqYFz6jexI066FJLo04+HFVbTW
0KSbgr7DZJylM6qiNg+roA8gCK34oBzELE0m2I0o9UjqdrJZ2J7oeWrv0rMoHbz+O8QibX9U08Bc
rE74nFj4nDjUamgMyBWk5v2HyWUw0Fl64jm+xppe+JWKYCO+HBwnrAQsvhbrq7WNRWX8am0zSaC1
nZt2y6GF3j5I1PvOTHbgm1KABE6zpd0a6TfBvVNuUb8hxDdU0LtT/LtP4iVNOVmHqhYU3wFFoXgw
Fqs4XhYOVGj5DcGJx3FH2+/7fnNIcAIjNBRCWGKbYA7akCHIJDKrUK/CG4cjAxvYEh1GaKGjv0J6
WN0lhONhMCEcj6V/DwW2GrAR8AI6nbR6OMlJ9me5RVLKdAJ6Y8iSlkWGwTUJQx3P8Pv9PeHRgK9t
YUcP4Gh+gepk4MuIGUR6wYN2sSQwbcWSAPqRRQ+TRQOTAp4GpvVEfxISNv+v/jWoEZ3J7kgDl/i8
/PusO0p15Hl+G488z3FBlRihEFURGOMwSry/9/hpcZBA/MJBMns3GFj+JkCdji4dic6oIPINRzMU
7mM2E1uixpLEwn8s8xgCi3NDNOvlhNEEPJppXhKfA8vcu5MsRx1agMAZHxNi1zjdLKtztqbd00VQ
nBRikb10MOkQ0pVm0b5sR5/mJdJ37GCrp/xGJ4gh1rJWP9j25mQofOjz0ubh1IKX2fk2D5dS6Xp6
MTeUDlrAnI11QU5KmxrtCAc2V25crn19WdCzUklc+wMX+ioa4Jiwiga4DWj9x8tRc+37U3IwRdJQ
m9DEZNJpIl4Ws6+vi3bJxWHst9503HfrTacRJQFQCgegYz6kIEYjKSHAQPhXJfD7l4g506+p4o3C
CER7jfnyjQBHaO4H5XLQpf20zO0wFA9DhHCbriT41ti3GCQYQcPrTp+G0jkTh3a938X9TpV38aP8
w1gsY2AmhWWMAhRcRuKlnxM1CoG7DxCyGumkbY5FezJQA3JMJ/JufytRymLO2BfbnV7tqs65/K47
npORhcpNCzcFMiqYZjljbcJX6PI2QvlbYfQTzMd/A2S4l6xDC2WGIesYDIa/LQPMEvsk5XDIQ9Ez
OrFoeRWQxzzaWxhyieylF0RTi0uD+h8+tCp6dbSXaNdJpAg9ZWSe/E7eiU5Yg0/IPsHZKz+iWaK9
1H0QJDNTCG/8Kzi8fxLFtySuGGFphFVO3F+IVZtoQEN8OzSU9Hvk6jMZjKKthqtsXTR6zGdae1R0
9xyw8K4cyQ5leOvWn0C7cJaRxcCCDc4a7oTH8RB3r4MDhJETLbpCz0Jab2efdPxSOAtAH+4iB5yF
+5tcHHhnqwuKgpxpGwsROwp29Dnmd9q3OhGABPhhcidvLrOlCt2wYstAgxU0Di7JE6vcHcU7Yh5i
J1YpT6fgxkcV5vRS1JY7a4G2pla0FdHYUQcvbXZUn6l4c9/DT+6SPYM3vaUtZdM3gXFH2TFmzuVK
nF0o1cErOEaCrOKgW2bpnDpKwGlK0NyCC7ZjcCCIAHn90DSJWgXR1RniElF/1kmYIdhi3+A6S1j3
F65zl4LC9ZAGVwtgGWEw7BPNk+eTNp/6+JRKp1w6lTxuAgh9Kqqx9JhuDxv8XITSLNJUORESoSzE
dUCWze+f+44bxZt+p8Gdrab45dak2pNs2YiAPQY72XtWuwkL+bflDPTPFOEIv7xs9ubzylTDelB7
Bt0xpBy04Je8AnRADSkTy+JT6Qr/2xKmjUlU784ERIhGe/I2ZPEWVDoE2xdMi84dDoxjIzBufCKX
VfLrZ48KmHzocDoTXgsZTSQd5GzOi6WcLUN4vBGWYDarbIlHfLNT2fc4v+Jzx3GPJJkB/Uhu767q
HTaDzR8ERNjTiLa5TV/RNvQ4uf+SK4dwsZcR+kmHU6CNQnY5/sT/U/9wTyaXMFZ5dtiJFXTzuY/P
leJK/sibRocPJN8HllNS/Fz8CKIPMEfTHN0Kxh07fA79dUfxL6lAttDTCcMOBsS8Z4wqDIiXHnq0
jYpG/hygHkCQTKmWxcKAiBmYrSVfFgZERRFrqwgz8PSG0ZO3S+d7ZkTq69DWrr6OoSqiDXmNmW+T
D+aqnJv98QXHBBhmE3M9gVB35JhMWfjWNpf9DOHNU+iO0biksWibZ5AoSuLRx8BgoX5XNoLiYKJ5
/6CLyd9tlgUrpVrWbSGmAJuYRlflYcItDpcQwxdRn9yQcyjPodC6slTRAekkVPCnTX0a5tN9PqFx
NCBZfEyMuxmK/9h+3H0KbURKtBC3d7FmosQ0X8MeVO40bD4Lfg4CHR4/iZtrIdAJj1/qzj+NTzgV
q/5Jwy1Lju4ifjI6f8Nv+JXuHxaVXnyN2ZHvtuTD1+EygUWDabphCAMR6C7beR4OOrnjotFTUvKD
+yH7d8LrLHqzKm3ba1DKAT9rcUWhakvQaQ7XCtwEuEcBf1LoDelhQlSKEXH6LLnMdgbiThZOepRA
Tk5WNv8vgKPBd1mX/gGrKt+pwvPRDFTNjh9LvL3KAY5U3x5v0nEbH/X4WDanbHPczqd6c+wRhDan
6zItlZZp6SbQsLALh+du1VszumvkEOcTeuuLKjxOuYHtXnicisk3EfoNYgpJ9UC1wAiSBeTkW1r1
el1rtPRvaG0XphNzLAS1vF6QLrAiqqmP0LZwoDtBBKCXWBAUXTCXPnIC/THt6REi5tEXaG/B+Bxg
W1D8BQyLekX6Z60Qi+Sv/gBuKsv3U73Dc0YiWpxFI7nIZNID7LLv9DXuImba1EViBnc7U39L3mu0
Bn8l5ffk0WQCtSVeGVvV/0gTTKanZZoOGyy/YaImjHjzh4SwsOEorAqwG0nr7BjEoLjfkj41xqIl
xAHjCRkBTOEukq0RLcZplay33kHwsyUAL7j9JhABq8KnjICn8b9d034qDEzBjj0S94THAhIDDdKL
/4Gvfb6e4uFoFMdmOjT76m+CecOgftvxqqAzW6VmBqQ6JOvIy8ujPB2y+oC1RnwYDyO6tolYfAd/
V1lqCexgIYDwz1PKXDbOeqqimqGjS5PDFPUMiipL9jIKG+Qdz2YupqoR0lZ67LmgqnI6+QXJgeMI
LqTViIS2gz0Bszq5yvDveJlmOFjZB4dmHpsDI43wDv1sK6LVzCZgz+hQKVRvbLnsS0ivUh9zR/Oq
QuJWYEIrCp1kkuJAzzGkBBTjJlijFuB933os5gs3FE+A8ihq2iVYDC0SqGE/q44loeNEYt4PBgAg
dAzo93nnmx3vPz5LslmxWsJU/BZL+uZeXTUAU/BAYSy8q6f0fbq7GyC6LjvfNapKUsBC9RrK8EzH
IM2CGq/5hNg16Aa7oSynzYm0RHQnzMKlB0Yjju3T3Cnqvm0PmLeQxrav/99hmPMw6UCb2e0SkQNp
FiedW2A4GQOJZ6eWwQS0rYvN+0GJyVH3vyUmR12WQljPzQOCUP/lL6dH6Be3R3wiye0wYy6Z3FuF
KcnR7nuTUbS6KwmXu0bWzcaeqiDA46ARB9oN5ryoNi9Iri6+nvij5A00GlDxvMUF3u8ot77Ma1vd
Lqvn7o+OlAF5ONwP/iGS7DCo4kR6QXST0PiM/YYtDV/nFj9BoBdu+sEMhkKVGQxCsDjdXcmCYAZD
25zB/nUPMgEiwogTQwahSxmeFQ8pEZts4fu8cVP4jlpgMlW8BwkjyzwwmdV5zA1kk+cIc+9gMn1J
FotzfV37Fe7Y1O+p4Awv55XrbXW/RdwGpZSylhgz9+K+03WakZhDQcXIR9MXHCaHiGVVjTM9pkzU
CExAG7HY8VZH3kYRjjy9du4q3ZpdAon8oJaHct6X6T657Di/q66QIUkeys2bKuTQgtOmgjLEHQ6O
nGedSJG6QkdhUv69xaSV7NVhV1W7uiL2TFxuF4wDclhVPGgCZKBcbimsA5xjUGp9Xl9eVqDcVP8D
ZNw0AsqdNuJ1RWCXzDuJjzTtVV5HF4a+MOgJjYmumMPIWsBKEMBp4lWd7PbTIJm72JVAEmURNK1+
DF71yQncyA65ctDn43FvPTK+Itk6cX8yBePRCleAQG9+ZRAWb8WgC17tGs/WkhI8CIJAzKyREiQX
EIH57nNmKB3SZuj+mMnxShyHsJFQLx3NEbeWh6Ct7I5Nd+y6o06HSPMQrtdga5UASelA560mxEOc
hGnBMRAn98RvnoDXMoYk2QuCIJbsiq6aj0YNJTuLjvPadL6qrupi2DR60XNm8bY2IhOQwmEtiThX
yow+O7/uEDb4VAwNmh2G69Zjl+Mi3F9/NwlvlcsMilG5jjAIklbiXROkR5zJvOL+hQFWNCjothAc
LPwpqMAshoEV85Azir8Crd9SfQwQeI7NR8ccaKl7ksuelxxGxp1NcfqAp8GCByyQwG93uqAMhGmK
UKSVLtxRBNtUOb1QGGL6mNA48GXQFC4ZdWbnX0ufVx1jNOhgtCkgB41QM0KdTPg8Mj64qRoflBWP
/dyn2zybIKR9UrfYlcIw84uzywVFM7cRiVMgfNlCeX6K1TvW77R2HqX+f76nVt8ptViUhJxYoz/E
F/wPg78mmaEVwPWEeQ/Xk4Rzb1nM/PEJqk/xX+7uX6gfmO8hAiDNjso1+cw+eYuoXjn6p1tP6DaS
O7RPAejnnZo2gs2+OmS2hOcghUYlduAvCfSDLsCLNKBrobYTufIs5rr15/b79vsFBhXnpFfOC/SV
+JMBj6RzxdwWgU8iAv9cX+Qvnlblz51PtIcvO7qy2NFxpGNH98kvRqMJdMyi7rx8penUb3URxnNk
2K6yS5/cGcM9vTWRalfbozeZUU3NKEVUjoYZUTl2aOVpIQvLBgaPu8eFZ4v/XvlodNZzd9ymSNqO
l+1BGaCb7cWD3WdopV09P6amfOJp0iPfFrZwMu26B8yByMkvw5cwc0bTtmgz2bAqZixY5FRvK8Y+
UuI0IDqmyHonyy4LGz28tXCTRVcgfkbDQ2uAvkD3MqEPUQmDPNx7fISQqo5cbykEamAotP+8Dftz
5ykTOU5szj7Ia20SbiaRAFsF3FLVHFb0nbXHLQPzR3nzSjYYwAfeUWp2huwrsY0J+wiwBBjckd82
MGRgOWi8hUDEjreP3AykPOy6kC4FR6q7EGzp/YG5ZNMeO067Lar0I4Uwl/xlI7Cv3WbnEyQ4bUSC
vQqNMRMT562XbbwCGAL87o1XL6tlnFT6WumvtH6rJM7Tlv2ZFsJivBkW8AXBRArJYmuKFrcZXALr
DCUEmeH9QHea4kqnffCT6T6tNX69g5PoYIHYChODWQCsWWjncsm7/mB8f7dChZaPTvy426O//Hs4
kbcCw0CxK8DeOqVPqPRiUbOYvaBmwyWZFKiMAk2CsJFKbmAXn/0O9zxNn7vw7FF15Z/gIBAiM63i
acSziloSQhU9jQ8Vpg8xbORsXvbqZV/q+wRD/fWg5ww4nYMU7zpqEeVwlY761osfxxflA2ggVVtC
V8EQlED8V4ACK67axYiFF6ucsdxjxYJySU06Zja+nMyZuNAXG9bYR1dSmk0MYEQdCb7iRGcTHJ4S
rP3NGUsEdkXULfYtgfUFslMIC1PLxQlq81JJeC/w4WcIcVzVcriaiN1jMbVgkHG5EbvHJJG3p9zH
CVfEgc5Q6lBemumPFvJLIuaxoB9n06F6wj5DqVqkbsZ7Ywa/u09KU/yMg6t8JAn7Jd2d4yQdGePK
DL2dGFjA5ojiVOkgumDCdlTsqlAHNvTOg5kngRSR7kurnmgbhuY+nIN+FpCDsqere8VcV0RWEZ3e
VvQIKhBsJCt6BCEI2BH0F/Rfc0iVLnVYJ0c4k28WT3DaRFxbTksLCtaFFVRMqQqQqygBmOsgDF9Y
lheZnRX2ylH77NXDWuZ18vEmH2VQcvQetwcu1PmnOhwsYy83Itl+rnYpwiv0oQyt/Tnx60UQy6yo
08FJes3kXSZvyzniLykOXbQlFCAJiAxFbO2i26EW5lsikKmwArkIUeW2zMuKUJBzbJk7TgHSuMOK
t0GeXp9v8YlWOOHJo2LzOsV44IhP5TdwJVKxVh4ExPd/eRAgITZY3rzbT2Vz1FO3fgIPz+u6Id1G
dMhxltTXsDvxZy49bsBlgXlpny6E/hFaZHGgGA789KqxNzBmN/shuv3UePpCkOmjbR+1T0YA5lJd
Fqmp9ujqHzCC1CIsT7CeNNQN6VF/kfAfXr/grSu5FeITuCcW5FYW7XyPlkNGuoy87/p903Nv7dpJ
VKfAHZNjpzJOYd7l5O/oNP8VaZLatgEvAQPuJ6rO6TtGWrxOLOSVHdiABaS3eS4/E/qf+GnR6CMP
Ydu/e3KMh8kvlrXawYY7yiNhB0NRJXorDtLplVlZQRfQ931xAJZRGvvRJfB8YcfRMeLVY/EzrC8g
7aJ1IV1Ofm8+8T3NOmgUAIPz/xoFXKPj1klDk+aSKRzLkgDsWL0geowgShKGyH6CbWD2kHywbieD
O0n5muDJb4QNPXHlA/u4QwinhUfANk2V4PqDm11e0jW503N+fti/dsLMhFmkQSSZAPUnJEYg/Md8
46AbzrNdmolRO5Ic3RAWbx3KZlA9EvuYNOEnQpKriCbS8QyZIiCtxMy7cd4mLpVerHUOAhSPtUUK
Bb4H4Ddg4M551hwdNTZOajwfrXslpJH0aN19fiwn73l4TF7Sn7EeFl2UAz9DFGYrZ5o4qYkK0N6i
kb8SOLDTIAfGuwzlW72/8UjR9xlvCIglwl2EcRmikTAugzGqsFY4o8szlKsvReFOaMyyuJNoHq5/
XCdK61Cpmz16L3FhZO0gRCFY2QQTBOShj0aP+k+pdiYPlGtkxPb0RJVCgIrsUv3BVGz4E4Uhk7nM
o9h4XaNW1iqPEo+PjH9CcVBtwv3iKZTtEfukqGuqkidcIBNgp6PsFkEdA+eJM/gRKKp88Yk8rVwA
pdcpIao9JHta5kN1JNGDcTHlyqLDk7RTWpyl4TwOZ8az7WRj0t1jz2OBIqFPtABRqMAM/lXmSRTe
TDUID0AUmPuJxSzQv+T+0+2cI7Buw6L1AUe0PjUp0aMNc/WdOWNK3jfI4RlcpXbdHmhZ6AVcSUFG
wUGC2gWpy9P14UJfmcatAU6VeVs0NdEG61K7kxlIATUJRBYSup8EIshhfOZb5ChFGrD1ntyQ69H9
IV/EZRaLHEQhAtltv2OSTZkG88WKANdKGnb0w6bQHEMZg0sSTbVwZF1Qaz1iwN8x+kKWiL1p45p8
+AKlZZ7LyzmMXr8sA4yry3yMoS7WdPDD9vi3D4ajxZVf7JE4wuvmbjhjbP739R8Ji2eeKd4BjOwq
vRJYA5z+8dEhpvybFXsohFVxyopTnJ9k7Thpx/52xP+WYHW4CXJ6z9CUZjcdG2a8QFYq4lFRL9o3
EmcJiqaL/wvVLb096TcX1O8OIQKiEbT8ZINQOjS7ktleHapkXtdhO4YTokBwJCNSFVQ94leEgYwS
WfrEphoQl0OzT8lF7+8OknbGSCGWchUYFui1OeFDeJEE08VNfQAOg4Dd0x6h/RaTdoE7ykZ2yw9L
ICWzBWisQbKlUYeozDHg0bw3i4sNF9watYPfCyddjCOX1D3ZmfYoHZEJYPxaTXU65GZ0rYwtlp7k
ZLu6JWidW6TtZCRcXe2P9fTfcgdo57/lDhXPhUfcRUi8WSWVMqM1jCBL0itibImrxFYfm2KPLKiq
OK6ERGekXBxoF8aQ+PBU2J75jZ24uKSBuWgYmpdpN7G/f4h1oOPW790R7fT3+peV7XFrQnHmS6rR
FgPvEMKeQCCeY/2FOQo+8l+CJBBJERZPnfZO1cZ4I58CIwt0g2OBL1/8IvUlFGRADSgeF34KMnWm
iFsmhxSor5gVGaxKvkbGGIMa1R9jf+gDZFIVkh0nxrqHhEz1ta2Q5BlcicsYmiAVxfJp9TG0ShwS
ORmor/HHhMmQ6Ej88ZZKtHfu1Ig2Gilm6vT6Et4x3ig4Njzg6brVPrHQRHLAFoWpy4yHhW0ry0gJ
FKy0Afmn7IFJQ/vZcux1aAPiPcd1TsN3NZ6T4LYG43W40wewM65eHOXLQer2Y7cftJ2uRHVF+Ap8
VHd+hCZTvvAHXothx7CGZjhlVue5SPdBZZJZgXQfVCZAO403FXuCV27hlAgMoyHbphToeWjmYgA5
IbJ/ySNw1URKcqiaI4Wq/7h9xWRASYvlgRroOd1R2iyi6pLHComdSEjqMHPv7zkBhhgVXdw55Ktg
LGfhKge76mJv1o7z7XjXjt3tOIHQJF9uOpDvAiidHGnq9nrXkhMxRIoSakMoNYFwaRS/FGysy5I6
hx8TkM6+bwKL569l30kh95TXYWegpKf6VwlKFFZ7aCcrovPOa6btzIt4zSqFGadHgc8akBLgb0BN
wKt2d/Yy9SbtJAdfNSMu6HW2KAt/UntSeALDwJ4BqWwzfWmwVeDgiaD1xo3j0uvW/I1GqhHpB3Zf
EbNCIXRKpBPzDZhhHBkpOAhwxVfLKQ85Neo3pG+cUFC/mSQIIPs8MaaiHsDTjv0Y6h3KW5bUe6DR
oX/KO+gnkNRzGV069KN9jN2A8YKfQF5JAumFIDoehGKtnzO4MCfo9UQH5l5kBDD6WjMC0rfy5/UT
dorJG7rUUVRQYOhcqxJV1FpIUUCRFCDM8RzFkD99Xn/eWkehg4CfCOL65KJe1MqdUe4GC/y5M/9E
vLjVPOfSOmbvsfj8NWmAwyqroKcA02tz5FdOCxzRo7VsQdXHv3V9u4CWoxW5rNsbtQ0H+JTRs02R
GpbLaqTw3zp0S+YdHWTI+Bz9fohS75/Z4woi/m3ivxTTyhJXf4kiwYeVqpe+uawZjGrlbxkSVu7d
5e2D+BO/dC1CFVczXMoD+ZPaisKXrKg7la4nO6XCKNzu3i6ZQwmJ7fmrhpThfNA5WcpICu/qj3IX
dQ0lNzRWQ1BEbu2JwgsrWkJb9RoaZE/hQ7vBDwqgB+FwbzqHaoMPWP8WySd/i/n9m6QMsSRpojvk
4LXCCHRCyAaxqzvQJYL23IIeYdDKDUkPMMVd6YGgZ62mXbpBm55Rik0EJsAT6rcFmFrDPDH21Oh7
dAH32Uk44mb0+d015Lg1XUMhg8VtAFRehFCS2TtCSdYqlKRljVASbiQLoSQUAISSKMPWRW+ZaQSj
iAzFz8e500X/Z1i8uRYGVaSEWPp+b99IdzZsYmc7pC0tEST29cwZqYTt8f4dQ+kk++B4gVKzc1h/
sDGt2GCxp9UIfkQXT3viAVH/wqEj4SplegOglMcJdv8mCRmWb+nOAJcltRRBHAbxHMOQQ+C89rAF
BWwcAPlql8OMRA/1HT3Wm5dhxsVTn9jZO78AajewNtBGfLsxTn/CeYVipPmYf2vj7raJsKSy5TKG
x1Y10O5PfVPycBmNTGewi/Gc8Q2ST/zFTsXjWeNx8/9sVWxWtPu60NDpvYTTR/GJH4xcN9HT/aSB
iPqEBmLPbY3jnkDQD4Xhj6095rxbJA3Q9EOSsvVauoGxWDpmnP80YGO+NC1uJtE87E+bM1cH/UIu
DfIhWVwaQOFpfINuSR8QkBqlPy7xkCRE0v1OKx9H9xoPae4s2HRfvdu0j5IiKk70qApshIWIU8x4
JNDRbD6E0EcVyZVIJGiQYlvBnEIDFFXPamuZPpAVM9+Id3Mswkwtxs76vtX3tMvyIVA/5A9cjl3n
mvXJ/I6/IgnKZaF8aTCZD0F/CQaQNssC8au9bM783/wp47F6CeD1VCnqwOCr13Wzmx/4W2lNxfjJ
E58WQ6t7tBjoLyi4WGDCkLbNZUfyq0oOj2B26fvbsX80f20gZBf4Xp25EIZVJ8YSLYo9oudGhh9N
aJIDuw1loCx1pJHUO0YtBwLeVFCztJEfO8f4Cwhjlc7i3kX7th46OHekRD2O/haqD35sqAhTsM0C
1SAnm8F+CTGi2+OGNP/AdCCJ0eCmg07HpfkPMj99vz9YvV2mPryNP10VNWGeUk0G9zbEd/42PujG
GePOj+3T/Y+EyYZxIuKIDsuOlyBOomanlUDGJeKka2BIQWsSihveO4J1w9YIgauwuyCxYB+hlsdS
gLUAjwFCEBYwapZEaVeKB+yN/3/xaLWBXZE/kfaSy6XRSeDrWm89vTEUlDLdwPRTOmNRk85j/dS+
tEArEJxdHGbxgCbws4E951PQsBnMRkqMjOJbtYh087XXlI4Iubxr+1D+UnrY+mONeKy0AYSxtO/A
WeJQgxkbVnrYQ0g3orbfZRxtwOz91BonL3aTvJvQj1yIcxV9R9BeaFy4EZAT4Ca9h9bziGDkOaXB
zxuJavuyh0LWXgM5i1BSJEKAx1edg3uCp9wdfOw02yX0pH+BstppaE3DkVs6i8C0K+cMB41G/tCh
VpApH6F+brvw11YPLxyxFgPOxMnY0Xrhl6Pr2bbHUtnxgC1dcyHjYjSEiUt+CQYdhb07EfEp0gdy
bTK+aFA/Gc8aGupPdJFDllw0Y3DyBxPJiinSGMnEtHpSE2DSikUUI7GYEzOtOoDjF8+OmNK0PzE+
NfH5Gp+nGFTLgxafjfhcSGczPs3NeZZOfXvKlCMz2QviZDHi7S0HnjAc3daxOuLtSYAiLELkPhpW
QPSjToIshD2qb7E02QcNwELLBB+eE/8EDVom+W+f4w6MRAw0Hv7bhnhzAQIwaXvA8BzJ3cZKSjeC
QQt4Gj9+2dxtg4sP44XmWTtMKhevxpyWetqnzIsmjBX8PdhVi+fZVRjXYhs5uwxkGoWMi0CIdf/Q
z4hgCHhvZPp4wVUOdDMwzQCQEP3Ei81EQPSmU5iKLNxGVwHxpjedxWfsNFMRbuYwpUtOp/UNmCsn
t7H3uGEQw7Dk+xe3ffr8dm/m7WReSNfWo8kQ8V7lO9wWAi3owLFoJIcEVvoYv9MhcBGCyNSPgLSZ
sJOl6n1Tx/yWt9MdtSHPGiG8YPKOLXxif3fp5ROohQVfB5YWy5IFvmZwiiMZHCSs4T7fgnUh89ii
wefiOCdgrAN5BQdhE9EMJODsatjlL8J9zDEAbrrFZILylCvRJmnKAuEjIqly5iNk2eBD3DCeYKvw
lWuwkQIUP4liM685rvqPOYb7v7c4eY8kMXJ3e/WymGDMwNJQAXJc2Uktqblo1l1WEn5fi6W1UqJY
olJijxaLb1UUSx5BOFwbV5Q22FtNSBZULgj1TsafdbYn8/gIi3cVpx4qDrE7V1EH1BOFqT9+z2BA
s3szt4S8RC2ks227bLaMTtlR8wPlENXYQ/xDRSM+Ov0vUjImJvumv6ZkcLRYUzII4/kFCGt73vxV
j4nFRIz8DS9W2Rd8hhw8HEAJflM7Y5ysK7yuOD3mibhr2uzYn0wTNeK+wp1/34/0w+iJcoM7vRyV
1wj/KnN3+RrOi8wjrgWHxkQYB0SFePOFQ8PI3YRt4zAixKV5Br8BIyzkKlnXmk3zvasBWe6VzT5t
DlZ9GAGJ7PMBYMzOIl6PNHn8dreIEnXY53/RpBvJUtDLvvNfJQulHFUcixqXKo4a14In/Yx6qdrs
NdwImz0qRRJ54c8t97e03uK0SJ9XgdVWtGD+NUBr4MaJElpWf3F49hPYwuIu/g2gmxwY7M3g7Flo
X0wKyj/jA+iwG6gAnAXw2F9vAM9sYxJ7Fy/2ltcbpzESmMtevhPKZg8v/6r8uB+v1Ktgtjs3fUMi
2NCBl451itLzAMqDO7wrMTUWYz+XejHpTkPtHzjGwzf5qrZ3U83hGsBkJMJnWQPM3eXu4QYy/1ze
aTtVN6/g0HgTCVnqiXsoZuvCW7Yg+YP8ZVIc8qDPJpJH2HUIVp7GEw+g2R5xKGfg+2zqSXGErhux
OD8jz+DwzLoq4vyMdsXYOLT1UIwQBd349PtuDWlLoZ7A0ojUOnoy4AiUR5KKuG5b0sTrgwzryaYw
J5uTRTanlPmoWO9fmaRkpQ0wblC0EMFRHzLeRnk/y3vQuBUZ57pA4zI7l38T1wEzlNur+pWYv6+t
QxFHmcXQgdA4iSHAweQBJB+3SPq64yY9tlvsR4eefeFGn8VzvuWXTGsuQ4EVh52VFiWcKLf8k3AK
q5yKYcMBjGBmus0TXAhYmVaUyBGxhH2GcpysFqSYHgZJZRYga3rIiI/Zs668MSAYoOPSehcfix5D
Y362JAzDNCNhmG1tA9aMIhtBBkNODAq1p2XsByJzG8uhVNjoq/7OCw9oIvJp9MzRgy2vPA+vlYfA
xdJJCAqVv9i8kLi0UwT0aeKYYjwM2JKvWLf2sQJT0umPzXyQq+M4HnuMdONxoHuJBbRxSSIHUWH6
LDKz/Tu9KLCE/Ve/mvcy+0ESu8R56qG250Sg4XWNjgDNhQBvV6IjqPQBLW97UMR+V/m8FhUiE0Ts
TmLu1WSPfipFPWuGLVNNzBq92OvZ6HsKYz6bEEoRvHxbtnrpDUW4Xu7Mcgccjfciy47owRESWTRQ
LET/UV3CmgyLKlR4gwmhiAP2YgCrmp/PfgnDieQo7VE9X4ieB9O9BZjn3F4UXEbM1q0ToPYMjey5
+IkigpSidiYa+tjXpx5aWn1OiECzzulTDHHiZnOopzThRC8xq0K8btnIQmK6Tz14wig3QwoLfrAi
c6oTX/emuPyMnGduy3lGkcJXdh/kdxSUALQ4mCPIQ9gweiM5kqYwJDJnwZDI+R0JHw4RJCtU+XwZ
A+NsREsh42uYoqVQm+EmkFKXKeraV6C1oC8jbto0TKM0wKXdMbccTjc32GkCqxJzrcZsetFghSZk
dTWox0DF9tYHhUH0a3hNI7A3AKJAQ/g3LHGqb2Fo7njDgs09qDG66hy/Quza0p7+BMhQQuwY5wIg
nvBMObQqZniLxBTarRnizdGZuEohLZKNHPwGPi/VZ6U+D/GZoWbWnOla8MDjW4K7Lk7oSIX/2wLh
hL59SR70j/lTeSE7riA6COI3nmGN/Uvc23VFVyPKAOdZAt7LWHIuIrmISB3zZrzSjKNFXdUyr7m4
GwRbi4qAuQ1XI6BChCO1WMOf+vfwJ6U47uFrf02rVj70iohOONR33rPxE6yf9taAHfjDfL360PBg
Pqd0tRSnQbOP1bJwWfH/sXVmvW0jXbT9QyHAeXglKU6i5NmR/UK05WggNVCcqV9/V5FO7neBCxSM
7nQ6sSWx6tQ5e69d+vttE2Kn7l9R6r4SoHjfzWNS2lO0a+buj0MLy/IZJWJkQnle6J65RZ/NyzNS
yN4fnPvDrXzQpAVVa4gG2zKCX61udZqiwAzfLwwyj4z1gNVaFxFIxi3kQ2IxexHAdAVWxp1o+JhI
mhJiNNEEBRZnEejbAzvy5ObHd5416b5N6bBoRWoUaVEK4wUCu2a/pKlCRDriss+KdIo6PnyzvzEN
eCx5gqeHvDyL55zdsTkH0hWNGbseUvJd8exgKIbsIG7jLdatRiyeUVA6W5oBm8PVFXqjbY0EzEWq
YsohXQN6m8dKSGD4xUv/AqX3fP+LFE+c8J8QAq8XdXJ79mAmsZAHdEfv+CGfuVYJ4HWlROoUMlFg
+DSDGaVE88qZMBG02hXGXC/W4OImdQZkMRFuUvrsWI9t97fzOW7P6FdoVYzMdb38vdcF4ZM7zEWo
xwF8EgpSI3lhD+x9fTujdY8km6BuPixuKSmNUuEWwkzDwP7xsuMKKJk++zj2OL9LAMSBJCB+/a2u
E+PTMsm4sTBvAkJH4w7n3P2VZe3BsUwdZiQa/lhvfXaw7AFdDd8t3ulyzfS41b1fmart86Ni1l5N
6RtpyCN+TufZAzy3tjidsQFzMihQw//wX+ZDmxMbA6XI9hDMdR4c4mCz5Iq2pWW/9lAUCTsQt2nE
rcL5YRCh83j4M3C9mRYSb5YCBAK4/zwGISOHI5h29iRao+91/G2WL+mgB+j6KUT7LaIaeU9tvOAV
rlEx0TjWF91kjMAboU/5Ue0J+Ze4rxOaeaeaEoqTOVel23GvV7f0f1m88nMLmFceonFz9n8Z2WnY
Sxa8gutVHKM3edGjK60EipcztO78AMmqQobO5hwNL6J+gY4wwDASJYy1ZMiKFf0YyUNUGREyL+d3
JsYfLBgYGHBmD47xbXxjWSmxrX7NAyyC5gqilOmikRFEajjEQOr97icJzOKTz73bw5KuQLAOD2n+
aWMXZbZ3SGRCmctEwgRO6L1P0Sosm7zaf6Pd//dqZcXsfewO9wwv0kPOWUhB1vjmN3eDHiNOoglD
3G+D0GcLcJ6rm4uSwq8QuadHZGWIpd6oSWlSUJBW2aIBK0Tj5wTnP8Gi12eJ3osbpPX0ay8dCrO0
AS9kH7ADSdY8vDDe2wPeAbSTYHjdI3d/xvJqWa6OO0CKsA1SgpL5ADS8BQZMKeqP+brN16cTsLdV
N6T4B03BDpfUqLmQ8xB2DCIJ3wOJ1goeIqQEZHcaYDbxpYcbl6MYDJhN37CGnUhiIWs7ZMjrfGuP
BuEHa0B81jeRC7rjk7pQfCmPxveB4hd3IZEGUIG/D9wleDG5V5KCOd1T/82voJTMw6unwx9iBrk9
1VFiISFEg9x4CBVohVUOATNM46pPE3Cd6eklsnpyln2rFQs/A0w45PaXz+ppxOxH5NExgssm20j7
Xftr2Hu/hqK7Hm3LpOv8UpqxfEwk8BwXktbcjjsigmMi2N4PLYlfS7VIESYcWzDiOsYv4yx8l/kl
7omGfx6Y2CoeIVXmcdm5Gfx4SGwMmKd0bn4HqYqARmRkW+ScQ9KA/H5b9Wcf865++78gRG6KtkR/
MDmC8EJAu4Cdly+J5JHNxS/92OaaLfHOA4CwAxlioh0gGWcRjFm8qQRWnFYm1wZ9fTBWRb7mXa0Z
OjP85Ha2hhNlPHcka14Y1ZO+C2aNNPPMTI8haamwpeSP02+CtGqmacyTFxYALYzI7iPCRTSJHd6b
6zq7ro/l+vwfVVaBAqoUDjx1B2sAD54Jn51JCDUUFF5KQFFaQ8810YohkpuiwUEeCUD+iq5sA25g
g4qaqCPOvVMhjj67STn6ztYS6ooKgxZmuug8UabReTqQXQR5eOo86YgGp3JUNQPdDA5yIJ2R/Iom
Us1t/0f/j9tcRubuvY47FKoGyhQ5lr2NVcXIh6VKKFcJHrGaxK7cVemElQOPRawBYZoaSm14m1Tb
BwRdk2ob4XYNePEeINI2hIlxNBGlCPBxTYzLORhRnUEowMUM0mi6J/yjjAMXQTuPTHVwT8yRKdpM
9BM07FH2MgJkP8fbib4aMj7Gzj2Bc51739ACTNFJA3G6gVqtwLkQZipipVj8Bpx/Bw9FdlanChLH
G2N2AtE+4NZ3qKhoc6Hsy9eMSm+n1fnvqJRP9vWLW9l8NsxhDhwM/84GJvw5oM1p0fFgwk/Tg4xk
bDMTz3L2vtBQsxfHL3bXkmwZDhhSzTMP6xAbLL+fsfr9RWie8R4IeYvHVjVp05GnI0xnUfpTS4vm
YtjQ+ykipYq0KhrvkUOXF1EwrolhCZKwN5eHguSqlArJMZ4vKqiDB5BKSnAKL6HDwCeHb7Amh7fL
kTn7VgzziAn53foZktNtwfp+Br6Gt/6V3BXuolMM6QGzEY8Z0ijQfa9OND4zGj7smWmgoeNGEd0W
78gAaPEP14UCKYaeQXIDJ+vRP2QxsbMSCSi+nhYnLDrLeWhXdAliROFEJGrALWTeTVzKQd0Kf/vb
+DOePBKHMa3DhSBukeA2w7SQUTL1Q0k2w7QQkxnvE08L4CQ7ATAtBAnFVgwGJknCcA/LY9RwMkJL
OsTNqv0uNvLrgaABDpeBnnp4J5sWD9Axuhpi+7s8tQdqCOBS3KUXs0HJsBesyNO/DGPdln7v4A1y
SUyvK7Hgus59gKIKx68RwxUy9yrMR5GZbt5CaQiVPKy5IgnQ1E+628heMwGr6MPRfgNYxXk9U/M5
FWjHsjgSjl/j6HN7A1F8jbOLWObUXVKwqBFGDSbdRWkmUZBaD/0HxDqs7Rev/8gzbqaocoXakEW3
1kOWlg7Y06xA0kReGXBH2vF7KcjPRJeGxuqYcvWC52h5t02+o61O0JJFhGGe3LKE9k8rnKJY4u2X
2k9Ft6E9JuSNfbX3pNaWx1t6dlLnTF4rmAq1CEG0WJwSCHcEuUskSQEocrBrjQClRI7UdcqROtpp
OaankYhJMqWWTrZEtINiBzESp8SsREKGZByAOAAvFFmsYn0QbugW4ewGcp4RDdFEQjF0gIT9Za2t
Z96VJYhvDqLTRaTDnrvo2EWmBN40pA/ba3BVXPWbbhnDnceG9F89NEo6OWE+0f9ojzn/lTSO/2Pa
00OLvEXVMbbG2MiTvk4uF5zSoilWoWT4nHPPq95naMDkn1VR7+3y/9AX42it78LR2ld+S1sRR43I
5NMSmIcgsy5hvQ9pcMPAsD3haBUhO/OfgXoADcFxkmBTOc7F41w5UrYzDeJ2dt8hHzjB2nqsFhpI
PH+2n2ZgI6ee+6UQWT1VERn3qCsiNMW01BG97iEueYqX4pudBbyGmiyyB/SJbcv3IuNXkONmil0k
X2PvxG0do+3m1joU4tZ6y1zoTmehds5IAJhG7yflB6YkQvP8X6bhGMpNR4iHJ2sckwoWOCYTK8mt
5GAljplYZnINV0wmT4B6clx8KbsZJ56lebLt1YQ3T+aJUY7x3KuysN3b/Ary4AxSvq9941THYKqH
ykRFYDt2IrzqAEq4zqHRAafC2BGzsSVol9h5btVztzNCpO71YkFuA3Do1YGGipIciohRBXo0oRCR
zsS9hDPqayAdE9Xz3yBZi7QPtBWOCKRpHVB2QrOQwfYgVSZkHbvwcBUa5/waEiTwK6sPV/XaQesA
n1Xj613sSW6i2dthxlk4QE5Q8FDn8Sv03+HOf9HacEs0WwS1a3HfiSg1UZ+e3ZENwxJ6PB6EOkfY
KrqizCtpa3GiTXgjmjo3WSzsVcPHqEbad22BGhFBRHNuFxqf8dlKcTy9d3gB2V8P3vBQbgsuO0Nw
1X/EOfLTHoIo075CDJhPaUaRjrgZZP7rLTrLbmWl/ZBaF4yoYop0/+h6FxRozaNzCQjb4OVsc4Hp
1NX0QuET4ITH5m1xgt0j6SnFtU9E41ncUVHUaGcxzkGIw0RHr8XKcGczSR8XNFVQao+V//HrmDvF
oT1QkYrsNTSH6CJR+9lu/nKEVqMG9AKHLwp+AO5Xjn7hp8TiatNhA8m1xn6M6nFfrPEWXqEkd6u9
ndoYcUHe3KAAcn0KUSbyThB7Yw5JxRAA2LcCokRQ9lEDzpT9/zUpkxfXfVUK6do+qHnTM+AKFi4q
F/R88BNxrj2DPyIF5y4hccNNFrKIq1TpF8CEIbsNiF9CtQIynjV37Gpcb9NvJNqScbvWes3ka+mF
/+gmLeppzf4VjYxfldMR7WGMq6h9JwzuzjOK/wIBwTVkWNM/LW8wkUnc7kM0X90x3LfByCwTdX/p
XYhAf7k/VFvGNSyEESaa51qwcln4z1j4z9A+YIzYqTnENSx+YbPBMkSkAhiRvY9tTboJzxqLQoxF
IcYyFN9iIsg/sy1tC5HGecfqT32J84iijn/d3nb8dvvZZiTPnYCZE+qUfwJFUYBN1VcHn3gKn0Oo
RgEmPsSTqQwAiqYC6uJvXkCPoKjqzEj/1G4+aw9CRPEz0wcwwsI3Jpdb/tJ8YpfIDIbv8QlMdIEn
MzQFKoRBnyHeB5qn1Il8l3sykeX4LMeKLSriq9Btx/2iom3GYdpzTVmdCh/YFiApkpx4iWMZEqMB
8jSCbjcmPUSagu3NK98qiKjw3/b95MWD9ga7Iygtt1EjSwvLUtAkhydOGp2TBofhEb+nazP6EgWJ
e9twFLNg4rLAxl5w6aA6+xyQ28XSJzNrAl31aXLN2cMTxenR7YA48OSN+K1aBshIOxdc8ehV1GJx
DtGuwFmio2ocliOfMikxrkuTLq6U1G1CQJtz+r8BbRIqFJrX7LHCI9DHOduSGSC1olUlmYKcd50w
aB2K7CFQ6MQTH7QyCPxugwL2EkNpAo0R7E4R7AUX2Z6rqUs0e4eyB70IBv21+apg1Z1kC/P06gAJ
lz3qqUO5szvvF9f9gldFGsTC8uR8mgT+icnUuUWWmDCXLa+PzEuNszgCmTxXfJ1OwYZ5Mi6zmPbM
v6RvlBWsArbgKaBPS0sYwf2dJwyMClYxaYHmfvR/neu90UlOzTjOYWxWlR6uksemDcR7eAgMeWGm
ZlznZEKxTfw/TOJ/Iznibk46JpWf+cDgxEQ3BAxjGNXADdyRKiw6mCSFTgtl2CwLQwMwy8I0/SdU
+IYb4pWXpXcHOWB6iU9dpec9pWggfQeGi2H4bgjDMCkaGIaNyYgND/cWvp6f1DJtoFsS1ETzaExu
IayyPlJHPGYROxfQrxnnCtEVcoPYVa8RPFcWu6Q+QaBg/lWyixIb/UxMZobEJepKRiapSKOo59gL
pXXxx2AIDigBHHAmdN2sHF1rAx5R6LrNRwhNMsNIHDEefNN+QIsv1jEP5zzPOQ77SPknLwysvoZX
4hjXuPxmsX6KMyUqxkg/0FH1+jBDn98HZYZNJjxS2U/3yA5cK/V/GSlRT18OU6L5RmqkJaA1zKkv
G7NKj6OAHCFJxc+Yk9IFEx7WUu6xu7Bwq7JP0tZQXlpm8R54G65rfL2jLmFQb5D/GFVMPWiYbhBh
2Z/YHrm5MryxyMW9rrmh4qXcyyusptILnUtxYdWUnx3S77ZnJSGNktaxjoXhqQTTBGpYCthTubME
KtfFOlHqpL4su82w5VKImBi3NkqIreas+EsOUsDeDdLcfsOVyY/jWGGzHZ+EcBfSOqf6VWjOzZVM
iupkrjzeo+Ie5TTEPDqmmKARJ2cnRpFra1y3zjobxTAp5zKJUsUSB9e4qw7C+ip7w6arFzJHdi0W
wc3EN89+WWeKb245sv87ouwsIrWI9II4vLCrowy7bBHRPrhTTlFCMUxUhembfEvwRzwKd58xY0MU
OwNI8ENT7+BfaFJFW3DquOFypeM2h5SJ/qjXvczdUBqie4yCeDemga4meTIma650AYCy8U/7efFx
cEAmG/qAoBKADc5EwDW4wgExGEPIZEBwobXyGFgTD1mQ8z6lMqF4La3khPpcwsgvyA24KHIJD+PK
Oa2s00qjuQSFYt1evWuBNZTkYo98wPqPlflG5mt/F0RCEeHz504WCjm/xdoxVnq30lBun1ZttwL0
UV0RAULpwr3n8pQBjoKcHTTwUrqAKCNoHQTRsag6TIbnXaQTdnYF7xs5ekjygZwv2IiG8HQLAZ9n
TyqymiJFnUpsHAb8syLc9/1hRUopfmNoUGObljiNiaUhRzk1d8hFzghUkSYPPqNfG2ufz9Y0y1XZ
mv7JVeXFe2emyDhP+QIZJzhSupe4SOAjgsAXjWc3b/zxeU5mpX3Ak0S1CVbtWaNeynwFod3Uli8E
eQXNkgpIBI9DF+XoJdhnhjArhTWBhkp/Fmv/RVfwmvlRhqwXPBwiFmo8a0GeC91+LtXI1PfXGD3G
/gXSyEjMW8SdGUWGCTUQzuFfamCv8etwcwVZ2u+GEKg9iyK2jvhiL5QP4k4QwhgE5xEbBWtu4gUy
uB+vCYG2LSFPQIAzpF50RMNOg9y69xoNyAx/gEAd0jY3wJRzhQaqOUaU09Tc6jm6jhG3E7ae+T/p
KyirICcuFAcVppb8ocQfBe2c8Cto5YTD6WuJDfOPjpYAaS61ZrZUsyXCrpELvoR4R0BX2APeIGQT
3cvF30oxM6C37SMt5w48gXCWBsp+TAS8S3vychB6Qt8MEfCeciHgPdrsIBQJsJ+EzNYEEMKFowy1
VwotgXMDNFhQSpIDBWbghRYWG2JBZgITsIN3PfLKrk6bdtpWYcfB9DI73yZwQOQSEGsg9rfdkiy8
yd2PHXxObHCKGTUhCBMzTR3CxAyZoCh2HhCp6g7abncFD2lhbI2tc/I0ZLWdu9rgAVdxLsurgXZp
MCcn5dXqdhCIiaYSn3BJSwf/uqblqiKg2yDC5nONQoKFCJujdkW38vwMnKM4JwaXXFJoJziH+p8R
HLXQ6UKL1hKS0YtYOX73i4tV+ub+C0HEHcd5c7uHV1ifGJteGn5HLwInbcyHdDaZlP/h19QyEL/Q
BzmmujIgexKKentjQOdf0DCrAoDIavk96gJUD4tbSsnfeIsoavFPUM9aKU053o75HUErfX+5bB3+
d9zf3NT0AF6fMgT9iOslKdBU7tBfzdc4MAjU3NjtIdUjJmCOhfbSce9b/t2SArAIB1y/hUgYxdz0
QCpy2aIviLDgn/wlfE6fu2B/DvFq2FLa01u9s5kzrn/D/XLIktEgaM6rONi4kpEP54L3mwei/KHX
IlGVhDND/wTofn/hgyR03tAG9QmzwYcFrZj5SfqA5MsDZjiQAeD+AP8hd8ZQw3HbSylHIRkXJBXv
qo14oKbqnvHsnr9hRz94c9rwYuBY4cUoNyM6AZdP7XtN+Bp8VdgOlfiTxyoFRsjDWSDQrQKF1Ay/
TZotHhxoBRzj5icf1y7QV/Rms7cGLzI+cjNqttRn/AJXJn6I2drCLYgFSqXaUA4UuwKPx1mQQvD+
2KcdLxYBHvBCHMWdbx7aySvVd75umooeF0HhH82VAn0xswZAqwwoSzvUQ7yXXrurzSUXplrI2vjI
8gsQ2blUwTBUeTUR171eUo2b3I7/c4/pQvphHtDhhnvMur2TIXrM1qhObQgXddCQLIsKvBXNfJLF
ILdDrwTeTq5YUaM+wQEu8BsZFtyeigaHE6BW3mO4DCkFCq91C/NFbAcHGBE9Ibj9tBvMrwlECfGs
I2Umon29VNfFb4MCLzjTGTAXoyzeBt6gfcacytU/+QyCnbHW5ZZEF0SDLHxBFGG8qsYxVZ/uL12+
bOtlXQv5VMFxn/uoFrF4sRhwzg1s8qfgDBI+BXqLEad8jsHyNVJoawyhocCERR7VBqHgWJGIlsl7
wWHh2sr+QwWUrdAAgv1s+U6EpAbxPHfE2855MT/50IOtYHC0y/IEESOKe/g4eSs+iLgK+MjLBoHn
aYVulQjj2+rGfpRxxqKEDQnzZQjHD2PH9O4DKruStI4982tE4OTPiHGGzq1sunRejWAYSeB0L7dX
IDqMkmomGpdwwCom/dz7GcY425LzOFufyoeyfLA2eYZoa7EyieWeCizA1tRYA3Jj00UN+dnUsbUP
M7YzU6zmLhYiCBQQWR3AjwJRyVJpIdK7zCP96RDD3YCNfwVVKRiIHAnkuzA8rszUerxCWe3wxkVH
Leov0fdooUpY6kZSaPFRi5ssurfUxeFRDp3o/g35hRODeQeblgR4YQE8hOdujkJGOcHLyOfF/KTl
wFNToK/Z0XDiuSF5B9GFHOKW5GZPxQ2Kp/Iti/lQtOxRh7gzzQf6CG9L57jWC59L64X3j4eNCnna
u/iZBE7Hu+LohnqKo1vx/2UH0elwmEdxZzUXfDjxrg2V2COO7AsZgtygRQRAhX8O703IH1oUCZUy
9TK4HyZSvH/AftAHM99yYKMTGBPiAWw2QE78PhdHPpeDckM9LpdiQ7Y/b4bLuckzwuKjaHKfB3Sz
Qc+3R9Ytvj91+hYvDFqYDr0UOw5QNhTcccOUXzQ3ZIixOirUq2J/rqq4AyRIvIRHfQT2w+u24vem
uFjExoI8WGzMWA3Zs09wmraYXlq4qqQ8YFliy249G0CrkoivTz1+ZCvmCkQnSA35EWweDi44PecD
vpZPfkBcJrxPw3bY8ifyrEB4wu+A9GSKUeGRYnHO/ONGOVB+eF8ByEyTLbN943Y0/x5+Gyf/3ggc
Mm3AS7XoyNw7Lw/kAiji5pKWMKjTE8gOYCf0oECcoIgWBkyOhv7pnL9wvzFviC9E45Kzp2pCxDhL
fjgUmsjmpgOLt6/ZQFbiRiUuVX8vYNzBaFHNXSpaVLPPC5OXsgEXzdNLV0g8CByNMGm58yi6WPNG
TX9IuT11glxbsVUBliM+XuBtOGQ5Wf/98KTD1Dt+rhsNZE5bjBminbpXxB3uTMEt4LXXnbZnyxWL
X9JDXhLeVRpU7BsWwCPVpRg6slVzfaWeOvtDFbe7ggnDhveC8+/Mk4MozYp4Nzi/pTrRYLu09C89
X1/dOHE5aCf3brdVrq88L7xXzeZKiy+xz0u2Q04wHiR+CC6VQEKYZ+ohT//+JrCvT6QWQ9ij7mZR
t7MKIkgZT939Dt3Cd4ZFwiPUr5xq0XkIalbe8bHZHe9rfXtMFTnUZOZgUX6PjlYEP+GSw8OPjzZ5
H7FWJOXZR2CEYWMwXCW8G7jlQiPHvhFVzCssRsFxk8djFTt3TsOfDPjRFigF3Y4LRp4eHAUQqYwU
GYiNDyidGts7IMZpUomjkg9vhf0+JKWY30iQuEyiPArJS6iw2G9RYbop39iV4TevvsBu4Lt2nc/e
cU9cly0GBIv8fWDYRQmaWvWPjwTNM/yYAeIGsYM4BETu8rkJZU58RtMbtFWkWSlgvT5z5kOLgeEY
1mpao5/8YuvATIkYRNDBgiABHRauBNTQc5NAYcULRN+OHt6Rvlzl/kbDhfKQRQsP5glivMkdRB9v
dmCWyFjxYSLX2u4fBdYEwSqUFtpeYPiZmjLyxmxEvXT2+GpONlKcpPTYabCDre2zB+0upHzX8gGx
jpWtW3k9yuvjfn2AwXtc4U81Fp0k2mQ36G2GMHlCOqdNpvKahh/NKSkmA+u1Ff1DDKy1Q7dXZAUS
uYHe7c4xg0czhjqCO3dGiPwvPwSNI/wQXafN5gHruEBLYhBcitAq2Ny0+8itytGcVdG5ggvD1Ff0
/kwq0y2zr8tOMVwU6+YLn6KbT0MVP9YE6t6X8KJo64jp3UXhm2RKiwkG3Wd42F0qlz/zKhxG8ZzZ
g4OJVuKYJbwb+JIceKPoE80vhn3O5dFkbIoaAeDdBL/dw/DdzN7fbqSFe97gFDozbNo8Sn9wWWEI
w76Ahom/RHrr8JhOcdb1BnXZYUcPig4u/tYn9bV/BDRLtBjtxYYTA4CgmC8yju2SfFcj5zsvjvTl
4dCRZEcLcpLtSW+ManO62TXaWtH+HLcI9SH6krd8EDUFYvLHPUfpwKR3MTyVbGe32BhjBO4kjfAv
G0izhYunq3q+bfkA3zg+zovTDutau4U1hRQQARzd5pL/v05/jw84r9yGudrlUX9RaFq98FOA5yZY
Czn2AMxKwNT3VYRri9CzYUoZywmJrkP+9vPm7yvE32WAssJpyV/HnXDHposUlB1AF8YD6MT0TO/O
8vCbzh9uN4IQrbeSpwYbGWHSdLSskEQ2Z4ylN9213jrsJ/THV48myri34Ym3vDajeWbLi9ScQ4xE
v2/8pOeoRcUwjXTHW3xFF/F2IMf3hdfcAYD6Um+tzjc+eaeMT55VFk6xo/lFH9I+Mndzh2cFbrTF
OcEQLdAvogXccM/gnvzKwL2rxOLbuHCogjK0PDaDO2BBPpV8/2JEzLftN9RMpES3sd1i03UHx2fi
412l+HKOcxXQuovFrnDc8hiLjy+tk2kkcGT3ZiaDO4P6dfok8o6fkLIi1sb6xHMFzczL6YL8QQkm
AR2L7mCq6VMw+y6FC5IAdlyQOBsxNPbtQsVQyrl9Cyo9wDRI2QnsWMeMYib3CbqLjwkhlEowbO4P
e3fU3Cwlu9psF67+Tbg4SGywO23A185yxw98V6BWT3B3v/LfZ8Rz58jRwr4n29Y1CvFJuY/xEW2g
k7DtD1JKO/3VwS9KGsYB0d/ifl2gqRHvf9s+6a88FyyeC/VVfuH/xnbIq0HzTDzkDgIOAvXYShGB
k9wIauEYw/HHK8Q4eSL5Y0bE1m/2wtaPnU/PUwHc5oAn8rBfluKSlWJbUbEcwhX27Wx1gStwXy8s
MbMSQlllWhqKWWIcEM2q1KJ+T5eMahzYFf88qaJx7ss08fF2TwtO0qxkgQaGkmWmgfFVeydO5KOa
gGANNo01fC6CGVh7j+mKjonddOtv9MAFTOYSTE2AYY74XUTXIJQwWhI9aIlFWos0SbhRceedXxPp
IvuG4UcKWQBMAY5Jy0TAJ3PF3qdn1bs+2F/nycyGn20gNYXMEqKG7HvaOOlhWBEYW/jROUYjMLOx
mI2A7j8FQtw6HTewyaEXgSzirGExL4FiJxjXTQK2GltlISXY6DDWUUWqSU2GNXm+UiJP8yVHTXAB
wOVanzSBN5gHTGgIjo1QRWueKoZv9KcCZQddjP8JKoEwWbsg28AVwq5rUqT1UK4AdqFasF0JSbju
WUagHvwOPJq1ZOeSnVW/xY3IsYB0F320SWUIIGFSSaPe5RtGvcviUEXRr8O64OJNchB/4XXZTEvF
AiAlOAYYis3WBbSBHs7VK0K5Z+Nzj6eVevht3qn5N2OKrmRMp+85338TckMBDXQ0JTc+ZEdrN6U4
otgtOXIAClAcNmFhi8LoVonCiCrjnFqrO2qbflnkKYUGim4OFwn3EsT4d89GAIwnZPQKgUwXAZKH
d1LmOA7w3KKGxU85eGlfEdziGoIoRrsG/V2IpgExCe5cbLXX8vWKX2sUKnGNIf9EGAcyjky8H2mL
BwwMoaFDWZeeDtiE1jKSRx7Lv+oDZDgIEIT6AL8WKjFajVMC5+l34V2+QP6hyCBOtpvEOpcUEBpJ
s8M57s4xe0GNL+GVDZ3dnHUC70iB+vOyQp4Ut3CSr8UBT3XEsJOvFXXRPa6KBHA+lHSJUI5MgPPt
h4xRsgx81qUVEJGcKtPNxB7rUX5xSNVW7OQwZZLfqv2gv+pHzjb8eW7+myHjbJEjHXcP0+iRNLWL
68CruQUlzciKP5AKBxlyEYyD2BdLtOBNeHhnI+Y9YHE48DbwZtc0PmNKRdCLblsn5yypeyENqnG6
eqiH2Jx62lakyZIwogApIXKXOz163dBgorQl1p4rJmNaQdHnnSth43O3wzvOMz+peGx+sYj2JHOS
uEE9rLr52ugZjj/c78J9AfODI4aNr+PCCYsAnzCs+Ac0TMfGtyilqEA/TTNWPilNCq6UHGnbhinS
Gz8EPwHLwQy391P1hbRRLKgn0AY60THBHS9mE2qQfh/45HLI8LEBog+KDhW8lQk37u/8nf/ObnoC
nmKLkSuqI75lyIFwJW3iBYqE71oDtCmvDHm1l1ZVuc6V1U1atZAWD762O2cuBhzcN5BcqlO0x/Bz
EuhIHfogMDd2RJGLSSgm+TgFwVBMKOjsTrTI+0SLFN4WR3Aiz3vfO27I5y28a0X411LTBChycNLr
ZVVYYoNrGAzd3AEuFjn1faCowV0VMWz4mJjd1zqDAWDuTCEYccckyrNAMhlSJKYIGtRzET9EKx0f
oI4nkZ0P1VBQkTfRCqYGIm+6etaChCT68lzb3Nt33UTH76yOGgJUeUCYjnGly5AIucTKAwEwA4wf
OvYUpJMg9eTFRRYIBfgJF8i23iCG34PzKD/wAZIfMngeUz35q8pU53RqO2EI8Lsjl1GKCvg3PiDk
88kvOcvdoF2fPhSAItMChj3zsLFFQhbBXHDgGULZh8lichYwTpPfmgejQFIa3zg/7jiRwG+mQLEl
WcDUCPMpEUzo7vUTYwkyQx9S/NHVRIqNwIJj6ONj1vmNjLPNJ7AVcnxWLAK6lsqWmzYNzOs7aI07
bVZilnH9T/2Vua9Mwir52ly/riJsdeDyNek1bnmM8lXb5qSYnBc0TOep4/8OHiWsGFituKVB1QD7
yvPJ9QAEz2GBTdoOT68nYzGWaxkxNknyygpLPSI0Ln6H1UkXmSg3t/1GjtrgwcBMeXAZFn6Sf1BM
gWndJ041mJTAhayJL9RO0XpcX0jXg31oY4JvuF6hFp3iWgcyXGh8Eu5FrvfqhNKf2SwdL00kCu43
H+IkbD0+/ftvygceADDRU+lAAcFCBEv1wLrU4Nw9Llv5AAoJrV/RQGEVLlF+oXon/wIrCTo+6Dqk
jmhsLlS6viWvJHl1UATI1Eg4oWe1Gqydnn+m54ddpk1BZpJmDkVnxC+9XxqoEhHVAiR11S5Eplv7
45Y7r/frdLKcUcvufEgeiC2Cnw7fnDV9WMDKKBfwMocNED98O8JVi6esE6ukW/Pn9jnQcZe8GOoJ
jqz+vVBDpfVQtqONQsmEaN4Em5wdPN4r3jQGCOwd7HiT5NxqheocyTmcPYbWWiq65CM30ACpFEvI
qlK6V1eYRg/FI5XX/wqIqbwO0V3A3NORzst9aZjumsprbW9NO8YGCLu2OyW48tA3Agt1Jl5o9x+U
0WK/5PJ6OIvADMqTghgfMENsRvTnY166rk314Fff39SiarTBO+HFjhX0MdB+ARBpwUP3eCFkmM5e
wVN4CzhueVBMH+A8WZgHLoaIAdF1qQvuEIUfyJ4JGYWOEPVVkdqUnNQGWzBEdPpZYFvG0dW2PdUm
l3++7o7cRXglb7AmfWXLk/H/HcnzZNigWacng4eDUTDmKeDctofAu6JUf0BYfnjd06xnRnvjZabB
BAeV+HoMnLg3OznCuEmWXCxrad6mpzY1+QYRtlFsNZxMJEr9sCBOzweABm2qtKlkLQUXQsW26WLx
tGTGWJSE4bkLryQeEUWBaeB1IH/om4rZ2JkEaD1ikuSjXf1X82AI1AlqHdOKMm7nDdxPD7SpDaDU
u7x3fD5QE6ApwGioFhezk1s+js+SkUjwzC6pI3tEb62MC2K86LiP7jrQSDKjQ8cCXUrckHf4ujJb
vcLExnpOhgMGdk9HkP8O42RUUCyGykiMk7jHinMejQRjuCqmHEEKTUGZcalLyCYFUD/HLWT0TLWw
Oi6KyKKO7RL9HZjTFQO6kOyY/5UfMOpboDUd256HfX1eREuwHDzoeHT+PjlAJp2vYpGT/Po3exEf
tIzqrF9dIW9y7wlGG3Mkforg6sDec5mvnBlN0YLnMXNpuBP1TsOdcZd2fijFLGfks4h+7HOfPVYb
m0KVxjid6ycysBnuCCHgfRqD0XdmvEbfeUYk2d59AgMyvVEQvzhiekOYH0O6gvoAghsxHsQJhLYV
kPlx/EKnZ14Smv+qvFDRtfVhQSs/j95rmfYbCbYAMRAqorwTqfNKT/LiEqfGkdJ+Ch0+vAIrwgTa
2QRaJHe6hFhBT4nUJCXG5lemV/IlVC9hp7o26h32ziLGDYN1uSRXj83+7NsJzTukPOw0B+FsxhA6
KyMRRyp2lDdRlbmXxwpDgYY4M0T+As4qJP8sg4ucRUzyYVsMj+JlHRYMJZlZ3UHTMLWRAvrKtJnR
Foq+L0kJL+808nkt+fqvycxoFX0lOClIKLTw6wXHHxkM9G+xDDEj6uUVVBjoyShe0b0id60FPooH
FeEncyC1p5k/J7bxlfY1a25f/+tg1zvUU5grp8wBxkignBgjnS/hZc8NCkPED8rp3ob1u/3mWyHc
Yk6QHKrU9Fzje+bRNglDlXm6sfSW7LhdCH4c/TILTzLPKEFSM+vp0rDZBs2euGvoVS6fBGB8TtR/
3z2uxU7vC0YReVXAbGnFQqXjYZbxgjwY9wdyCtP5Ioh0+gS0T0gNYd1hCeQm2INWdGK22gtwAt1b
yPCnFXHzWX1Qy9A3HkXDiR4g9/oTtwEkBUwht7Bm6MnpD6iJWeZ+kVIB41vg8kBfFVgvv2vk4WVK
wc2BBFSUkJS/THGoeD8tCqRJRolyHwElqvuecBF3r7rj8U09YdlOLranhVwXaxpodggMyEL1T+AT
4mjoL5/yFgaGvDXGB05KXBKYLKBtpdzW+jyFaDMSc4eQge8cthdj2usHfYfZNw7WicYtN2kWGn6N
5iB/TWpSkPe+9ORQTtMI2Eg9o0DRkMVbbSN0OLm0WrvLYoC/3oABc3sQ3Hzg+f5oQ0yt1hHjFgRs
0z0QakMtjUGukPJT09YWZeIjqmNmeJeYuE+N4d2Z+52Nr01Z0jDqkQxdIOCMCP2GUEInQsEHpeJL
WCsgtPJxG30ke8gcWcRxmwm2PssQrs5y2efYEBe0fnMIwovxWSUHjnLo4PaCtEEHEp0QfcQAkRpK
Zsfn+RLkd9QwkfpJCY5q9vBZF17T/8Qd3+AAo4NQBciZVdmLcloXVBLF4leuqYVj68bgqR8ITOnI
3ZDp8Ll8HrCQWkJQCjtEQaijRodLJH/r32ob1QC8+rDiDPhzFC06601cQJ8Ov4Fya884o0jo42yQ
1Hhs42tG1iFukUcHlv5P2wx0z/G4vD+fco+QMjlwY72Luwu9Za/T0Nx4FXYTMLdSRO9tzMV2iWaA
Hx19sjmg+/f5h8um4yrKoc00jaky3WVUdsCXRFACw9ASfpjwYwcY4PIpXWQeF9/A8q9A0nV0pV+Q
ESDMhkjHENmclg0QDuUACWlIXdyMTipaR5DnIhfEsoiWiqA/lCqh3CKQuLcThaplUX1iD/3nECWb
CaT+5BHdTzbRxvAzQowM2mLM4cQ6M6Mv0NlTd8TXK3dftOawa2NHIoQ6tlB6Ln/dC3PsDntu6dVS
2dOLcv/wl+6jK7IjzQUFDQCoFcrf5hBY8kL/P1yd15LbyJZFf0iMgDev8PRlVeYFoXIgQBCEd18/
K0GpZ2IiMnT7qtVSqQhknjxn77U5smAYInIiPdGlobg21iW+NAilBPN98VyBcGNpX3ywnN50IasB
fgyt03UiB9ykXe0rQU4GL3gSfJvhjtKII53rb8OQNYeh5dHUFX1d/OtLM10c6nQIC1xq4remY1m1
Huagj5guHilCVOBvyJ2eOK1jWCL8idj1L5HZRo0aZmmYp6EcY87Hd0NZEdklQtN1sSRtcFe63JOQ
bi4aQ7XmZRYLgeFNY4jOFo0hUcU3SDI625r0VsATtDM8QoQbnZoR6743EQcee8PZd1AWEvRezDvN
Qs+3u9C726zSgCrghtyG9syqyA0zwY+7GG2S8zbOaHmKCNcYLy63V955pG93RM6p/3K063A4h0Rp
9zW+PmTwIQxnYDX9YdIPq+w4dcclrepILcBdjyBwQNCwbSipprBne1gsFOS3QXOWQTkPtP8djTYP
l2am2m5APYudF3II+xbVPQIsdi/4p7RVT9CuvT18GtaMj2GRHhKYJKSHFISLGhqV1hk85oLKrGwX
SCaC6P9us/O/2yya6OHBRGPhGAScLEhvY1wP6YZLaIDR5Pu8lN23qCdq7gwb8Y47LwuUJqvldrHQ
gCjEoQGxmCaAycPMi0teDDrplK2iRnZdgGnfFZpOTawLodKxZyIRmcVMVG8FaZkDlTgIPsaagZ/f
o0iCS1hhTOYLDJJYrLgOY+wiXv9cv2NOLPhiIR+GIMYIsreMvWbsFWPf64dWPxjdAWXgST+gDNS1
g6odUAam3WHODmQjE3c2GRvb03FMxy4Oz+SILBIqv79Cvo0ZEsdMKQKDid/uHrsjyI+EuTFKg3/9
YhWNDqH036XLy1+oW7vc6eVuZe0eZRFzDiyVmPOTKS6zSPzTc4DEPyYoMg6qJuznkFDAa4B98uaz
5K+SE3guee2ecLezxw/8XUn+IpzqTAgTLHOxADmyikGkuwE2vrGNT2TDFcRlcggvfGOwJ3cmusfu
ED/kBmPLgPLy5Ey8EqwZJYzHdsPKv/O9vSb2U2m2I8Zwco16gv1oWWDr78m9JIlH/Ds+uVl8bFc+
tmXxsfHh3T42Pjn0RfhP1MI9AwY/H7TuULIVPq4y2CI7s98b/DGmyJzrsN46p3tsHRljhxAFJ8cT
IKiJ1D7LZ3VpwIKLcMKKxJ5l/q9SleBBAyFvFh5IfOFiRegLpF2IOETNPzBDAtjIYhKowbMjSdX/
1ZdJ0ZcXqvtWc/PlleCtyGlo0t1jh2NwgLlYw5gvMs9uFw5eiRTOBUkAcCUA/3cmBDfm+WoK3Vko
suwIlRbZv3bqWdx93lDqDPcZBp9hh1z3ZPAeMY8OWmHuEanCpP6gKUFLjj4E0ToCQ3Q3SP24R1D4
Up72AVcN9AarhRaOyAW5CLVr/YpIgehKesrakYqMyxO9RGbtDNqbei3zG/7BvIRqQkw2G3ryS1+a
Usw4ln5C4C//ggGD8MdD8o70++YVexotdhr9zSu1HH3tTuDhyhr8dkAKp3wJcUJig2Td6IPYIOmh
4gGBPghZkL72EvIpLo9xoWrKxWQShWr/kHUHJeOt25f6fso8HZSt5FAYpc/XLKy32BeqLCyrUCKx
ba28xU+Xb1LWSasmUpGoanIt62UBmyAZUl3yIWc81wT4yX7XI/Nw+E+x9aWIqFYRJAHz4QqwYzH2
FeW/1jpTNmMnTH+Zig2DviMQUREfySI+kgWPgEEbhUrjMMsrsNAYADb9CQ3T6NO2FjNdIqM+pcqD
4sIaEt/m6EN56NRMcjd3F5DqQ1SiHgf8d3YTdZsnu1OyO7/Dg5JQp3AP+cfHAp0DHwvVGPQcU3Qo
RLaxMYuVcG5f/eqhcgZ5PcmwIlya6pIrUq9/4/s327WRM/2P9B0qdhQnm7MivBv8DMcq/FIYL2M0
ndbKCGxs0wkEwCWH6bKtVNKzd0a5I0XCssSXBsmC/0DyOqQWyMKQTf/wYKIwRoTer0Jubs6Klg5/
BEVsuyZ3qeZPicOGMRod9hZcrAGiDGIszzKedUozm2DWAO4Fzu+EwTLg+nPI0urQnMRS6Q3jLyRM
YvU2d1wlj3Z3VLtje74rznf5+S7t71Ya2ZUo3RwgfizC69HMwO+4yWZwfkPxYKdO9XDAbjNiWHUs
jVgcAVWf1HXRI1hc63F0c+phajWfkIuf0LdfxbrYnh3FAmPno+tGftAyURBWS7Ta/CIVycRSaqMh
g27jTqZLcQlV/hEVWYlujuk9klQuloCBsEydg5uIDaERVSUSJULA9jF3UTrTMrfe8LIMHS8jAtKw
Ym7hy88D0AmCwuC1r8QySo+1go+6LPVKL5krNGfNplY2Urvplc2sbBj7Yd9EY7K6/zUk5mXQjBQn
GiHumriCNJh+IFkeVChgSEQuLiExDQETARtWw0Cdp/nqB3wn5A4Rhl9X1ASuSYNm9gGDzXJUIrdX
Q9gB57f4IrDDTeqZcL1XUp7ZSUm+/TFJnJnIJfjCuAwoyM7Or8swn5rERGlrP+SLM4nECa43rB6b
Lhi6atMvCZYYp2yuNxEJjwyUFptVk0bTGGGzukHrZpqhG/TdZRYUQyCRNrNRt83oTjxBUzjWFKZO
yzFn8dJHFFcaU1euwvekvbMs3eswsby3KxrnPos2+XpARJwRKyOEfRgUmQN9aCY1Mva9QDWY+zuo
p1t8PSihs0h+HI8pag+IB/RWmH/VkTVF7MqIVE9s9hWYdPsnpuDC/Kd4LJJ5CPFJ4KdEfOgdVW7h
bbIH9bQ3SZZaOnfcH/UZioJjcY+gXLP4or3Z8nSqshGQiNcDW1zmLkykE6yZisvjw7XZ71RvAOpE
Fd57BR7sb+Yh38oKOL5/ohM1iPcNHg3wsWLzS7+cr8nKpg0+q8JQNlYhq6/Ctgpri6t60IGywOyy
vZFacIX1y50BzQV3hjMsGkfq1jWBBgQYR9AG/OFNtb3W5IKRfVjjq4LpjqjyXYI0KtnnKnEwHjms
CHl/d9ApyJ0ztu24VQjqGbc0oRP6mebW5p+hxXFowfki0sfhKOP72geovqf7FbdVSl9makL63DCr
JcThGa0k15o/huZaGg10FF1Ay8jdc9l0+Nvy/qjPqBgI8HX69wLVmgO9jlAj5HwU/wugIilF4dTo
a/W0wUr6q5CnvMkrGIJIe/Fcev2XTTfbxR8qwkYmyU1frlHyspOvh/MMAXD7y5zyLr/0BQTHO9qc
6DyQVHA2GIZfc9P/g6SEapfGwnw05mNRHrHVm68G+nDpMEqHU3JIUHrheTi/FmziRYSEWjrw+lEg
qIpwzeFeAUGXe/QJub6ykNHSJ7TQDS3I9Obicz9ldFPs9C8s6IOCW4fJWajhyTNFExA7w5SKBiCS
6k7etDHf4N+ir4bfCGvTztgxosTmyWJIztmPygu9DO1Xeq/lTILOhm6OLovMbNoxdrE9kyi9RC2R
4QZ5D22AjHgOIcKe4HAS05TAwUSJp0fMQ2kHDw4T0a7yBjaURauFEummr7opkYzHX/I8JytLroSd
1HtgzDS2m0bZlKtNVbmgjXLST/3THR7uEy1uuh46ncyNpqyxOEaXKYLugmEJoBPeIGrK2C2XPf6r
/Wl/gBJku9MfBvP0qIltCA0p6IpglQRArxhDk1W9UG8BscK9AnqF1IeypmYmu/k15RfFSk5d76bP
dQVCk00gLKyARk5cOrfQHjgBN3QqM3jG9ANHSelTLEguC+RFCskUndECiB0fYpp6DNp9BXvEIlRr
N244Ha0dQqbbhJ4uyZ1DRYoAh4q0RHvCE48XAuIvHYwTCEvIQoLYlndOpwbco+rjNGLOU8jE5fKT
sYcHJebMIbAUsWY74NLZ20F3DiswHlO4Lu3gcg5liEwetn7hPV3WzXh67sChAKw88A+L3T/jRpGF
qwodbWhjhELr1B3j9phlR6U9VppAeFXZYaZPdb7PuLdeidpD9ME9/0BP+UMFQqWIldkB6ICRytWi
OAl64McGBxz+EHFTltUIix3+ulUR4VCtP/CmaWv6Z7R7JMACJRJaEgI3Bic5p5RJVgi4JwQsG34k
NOncrzXkZkpUFBF6Kf6rxGFGJ/t161hvMnQv6tvvhoAsbn5bkCmZIY4NvLgrHQ6k6BHohBk9lq8g
d3CY6BWzKvf6g70EuTxTUiJocfNcK5GPzTpXIiCG5JzVQhUmHuZWjegEn1dhLri0Ur4f8v1sEg+3
wy6n3zG9ZnQtXK7+9YWIHTo4lbY2efsDcVVqj512LLSDkh4nwso1DN37maQ0+BuLOQ6X3Gq1Vi7O
VSY00icK4lyKVWS+vbtX19nzqnC5l5HDk4grV6kdcu1QZodEF7/VytjNxc6ge3NZpx8112igdFdv
lf7FJnXsc5R1OJ8+mw32Dm4u5y6Yv0R8xITqzCM5YmBkwgG64pX2ZxK0lhsmyeG3uyXfFu6W/31n
uFj+x1vm28KiSIMHbmfQKJz4AKMHLyGrh8gDkIMGIm+3aA05cy9Cz7EoonXGomh+UcYRicObnbIj
0A3k/wNSAqfEhiBxIf/q0wPcDXktoy+qovSjiq5bjUQpPtMTPCdxsUyovsXq8BYy2BIg160O2/1w
ig+UdUe651Lt2aFNwiUt48P8Q2nVrURpRe7ijHv/lQlmfsj/pE/0eeWkzAa2f5AU4EQkvnquHnDO
S39Yrh48r0UrtgkTW8cpYBDnE6OdEwXfi32CNlr+0qDpeZs5VEtfrdDIOZi2SXrnqVcjq3DTn/oT
9i4DV8SNzyVDX4eb4RXLxJKvjJAc7zMG5mpysjVMRiTuQuq+RBjPTCLhEwrNFZR6GmrO8HNBGEWj
hXMRMxgjFTqhZFIyH13qBeIcWE0W3GKkSHTI739NSTt0pnFGP8SnCwgEEu2yuIDZssi0tzMsF9Qh
u9PCFaquu07e0uROMrDp6IQco0Te/b8R4nAJLrRqd4yzcEo+j82W/DBe/I4PRwunUWy0N3c6GkeU
NIu+ie9Z/iF+9oOGJVc1DSBYEekP3eDGT4ksAO2ULOiftLuG/tuCgZdWa7vlMQYTohiuMez1C9Gj
CMj30llEw2MwznmefVqCo7Ze0arnZeRHcCT499k6+wBDMKvvg5QfgWoLhgneYIXcdMqlPjDk4NSL
tVoge3zY7H03ghJGeV6x5aOeaxr2jgRyNHEoFnzuONRqp6CjBQ40rxfB6tfl8OggPH5ZXzNcF8mh
f8uPdXtXR/kHtSaIPAapV2QH6xgeD5dbuqImFqngRGOXT25ETOS0yOscDnQQCTW/lu0SABOZWsvO
yH/xQNXGQkrGR8MDyg1DdYSHmT+twoohtLbQy5n0L8AFFUkF3LGrL9WCnM+xha7+RAzcJMS8Z2Rw
E5EXolts4f9+4tSTl0Vv5Xbwkb35f+M3abLoe/6aPQZsimzJ51cxdDR3I5ds0DaEKZzEs8LiuwLA
gvOUx4UOUzU4TA5SyCECtMVxyfyY45J1feU+h66migDKt+Edoq+cBGumrOzdm7rcJNOGt/Tqjh8r
0O9cGWm7N1ui7QzOsdUWY7i0dCPajymJoFKu3OvzSREPOk85vGtdO16+Dc1j8fuUbK1MaMAt0Kv/
UIF6kgh3BVhC+jabkwfN0j7vtWUs3uAeLlyexJZuO7RDk7mdmJAgGBPq4FtGyoQmwfCVJxri4MRw
JP4vUmw+rP5I1IQpT6n4/qujP4ef48KRv74O3BtDKhhSPGShRUO8j5zMGIMBnidW0za0HiG5i9rm
BpmnIYHQ/B39GTL78sgdCFymXIlMxLnidi4CEfvKl2iukASJWIJrv1+g4zL2pbHPjT1sn/OSaKj0
e1nfD/2+zfcQHy+w2kc+wy15CbyTaAJOmn4Xn9tj/xLLAahInPRN/lGCrU02tiqQS2BAi2JN04VH
b3WY5O3KRbMs/w0bZEOdCAPgHr6EPuC2h1nPjxUfJH3IybO+yv6LN4qHOcUhw0+3YjGQkA9kjX4w
B1EfYjqC7bZ7tjjqS9HSz+Zdf9m3l3152ReXfTLsIWrAFuAZoLqhAW1gPKcpJ/hoJM5esEJm2/JF
g0cyk0YtltF6VDt0pwBusnjROnAkUG1x57ydrDcTcYm07RnVFRtKzgvZ4Ztiia098bdvGdQi4+TY
ygTYkiEa0zQedbbFcmvtsTSR2H1zNeHVuvze9m8NM7aTiApEFMCEnPH4yCg6FZN+TJ24wOXH/6yy
XJJwdLJoFSa/9UcchkomEBS4iNF3YXfCDnu77pZE2RMgQwcBmw/TccwJVN5Cv8XcCqTmEB+k+FBI
h6Q6MDNAuh3Rtrk11IF/38jf8onoWEH+VocovkY53nzNqTTCzKJWxFBG6dkttUc6ybSRad7QRr51
khuADRrCStEfxu0EooCSxVya+7idBkc3YVOF8xjinocbgHu+N31gWXuyrqpxRxFwqiDaCLpAnUS4
7DUtbCnRq/BEucrISA6+vroqbCxyz8MrD6AMcySQ6F7a3opjo9nq2fbm25eMjTpursRzia+Aoknh
baWu0/fWec8fRt1E/F4xuPaOjtG5iKYybNNQm50ZJgZ0xZALqrqOL4JVQPN3Xq0nDsbOp1eGxkFl
TpAcISlYKCz5pElIXQvYLI869Q9kMj7fBlEoOkUxAElY7CyMQSZvZEz2RT+qBerQi6ZVhbFgwUtJ
pngi1AF4gA+qdqDyEANQuvVu5lq2B/bW+JeiOb5lHI4Jslj8nR7VHMsimIJpT+Llr82GESMPr+Se
FuAmJAIIb+pTVjwP97Sqa+8ehQtMShqBYroczqhqF4AZxj8NLyZm1ixq6yjGEPBGvagha6R6+WBT
Q4zHWwIwEV+G+PP5jvAL5jTE/UZjnLvoe/xhG+4yGaXFdWPnMhQVinmJ0ExRbTIXLZF4U9CIyShV
JyVn/U1wzAclXqZ7SuxJdJf+LZ60//eYGVgkwBzOHsjG7tAIsshBoSoGQKyLFEciHAGtTePOLkiC
2Gr11hw2hK80poMd97/eH/2x5KW6OLrhe8phNRCiFCpmkNIp4e7PZvzv1i0gAjPRYht6GvE7Jv9H
SjSiFrULrNCQXBzkZhl5X1jv6Ou36KwJ8wk7rioM8vSQ6JZB3ze5QKZyc1DEE0W6XnSBqsHxkaCT
DTNeC2DSf6NRbzFydCsy7pwvyQffXXpYfJ0DwwREScjZvIFT/UMqw/iPjoCUnRIt2TtQieEeykRX
uowTCBoF6gE3ctrp7OjXHakaoqcKUIpsSKAZKFrXDZyPAzhNDMowMf5aEfEcGfcJDMpFmnSSg5mv
QNvzI0GnJuUKWxdUWhA4r4yHBKezZbYnfu/lxb/XoUQvl6WeNDs24Osup4SUSVUJF4RzD0pc3HpY
GVmyS8Dd7XGyVZFtx9+Hx5m2LDMU0TTajnf8raBmqE6XocNwaefSJeHVX+DPfC8Yx5gidVT+6kCy
pp7GHLGlLHN4dP/71zRjDNrW05oNFiMsfd5/8awY9Rm4/E5F8xjgoHP1GESe6TBECFOBrXb0gSS/
Qca1MFsb1TdoXFZBqwY18cWQk4idiMhgI2iblO183lgEbbdbpd1m9wLHv7GnjWRu1Alv3LYx4Tq4
U6QwSdOPZ/2YGHtUDdpR046SduTuaLde9syVCn71LXyVTYGdxKZlFMk8FK4RB3YeAjyzpz1OOGxS
6rtw9NCq5ec1E6wTILW/sh/MPDR/ZDpy8t+MTqw7NH8MWIPCumM5v9oyy4wsFiLYLbCpG29Kvorj
EfwUlWVD6hCoExnKrqCSccwlz9Kfytr2KF+DZnaMawj0o5QoVHB0+kA/7K31m5ygnAqGKzRx2GlU
pSInCGEqMjtQH4NvUpnQ4+CbScBdGQD6mMpAoyinRLcDect1h9GYmPKT8UxJo5xFVUNnuBlESXMl
j5g6h8Ehad7Lgi/UcJG1fM5Z+nF0/BNntezdne3JXyjUpge2RBaoqvwVGIuyV95JYOLkhafRbRhg
v9KFmh9pmBOLyNLe8d3jnD9pf/MDcQJDPeBHLmwkirBoJgy4BzFhYMFjW1gJ3jLakgvY4LDEMiuH
K9S5pAHaYW6HBj9p48Kku4VVzan+pDgeAIc2axR3sAgR5A1nuJ1/FXd5GxGMRurJ3Icy0KcT4BSH
NJHY0XE8tWQfh+cyrMwAWYUx/5VVVKf19bTuxrUMV6/atPq65SEmBZLqn4e49qvRB7sORVodAvXs
rj7mIZgBP4meCegO9IZMLbmb4j8Hrnz7qxpa0AN43yYkNKnby9EkpLvcnedd6l0hO4zUIG7t6pXD
i8FbsTqTF0NGNU9GpIJIQ+wB4U+LJi0aNE76dYP+JYGfQlyTRH4TsdzttnDd/4ZIKRwyA65VVJ+i
8gQjKBI8wIARcn1m/xGLg4LGBLomVsYnH3vMkFg33/XNeo0W4SYz6NEetOJA5jTOwvgjTzdSJd5Y
m7eSLx3zlx3YQGZssUa4VOwgjCRor22uK1e1dg2oXvCFw/407G3QU8toW4GEne9lE13vrrjuYA2V
8nYBC+Fo4OqWkYLm1n8mVDNkb0zby7TNy21Rbnt1Y0C26zaGva7atUveg+6zjNY3Z/+a+sACqTEo
NsgLMoS7geuwTyQuLuT4SMI3N1QmoNw6WSKsis0PhRa5Q9AVCRV9yZl3obty5wewgDh2blhAdLos
zDjK44zej/nbgga8zYt7kRYQxCChpwDhH+3WkwiiFTYn6Y37p/owvd3mqFwOud7wI0RClrSe7hAj
xWRKLamONxMvNxpMNjhpscewSIiwoDg9EKVIz5CGahwNHT1DqryoAg2HXxOfIsN0r/lEbsQ6w7gg
UnQS421cNDivcNFclqWLMVxg1sJ8hU+mYx5PJMGab86vIZWK6zRWdMi+U1R1+D4wEyVuN/6dQBGb
1OvruhKgP5XNmpg77hbnbd1uB2VbtNtK2SbA0d7P99V3Exaw8DS00HQ21qwqWWtwJJzR08o7Oz6S
HXcePWQ5MTALZ+QTxG4+izUhTmh9ufWNQqyBoCk+VqZIqqeNHvaT+ovItz8DN53Gmzm5kOk8lYNT
rLiTc9+DxR2CYjEZd8iUYVWYUP0OnLQICFy6slRmqycY2E0krbapsf/hzbh17aYXcj9lBQ/eluPm
osMh3GF5gFU9Ql0ImiY0mBgHpwpYXpTqWASCcUR5FzDYJYgcKyL+xenqiP8ReGNKHDk0cVZhKehg
0DnnJ3PCzBpaXRh3jGVDm2FmEibA7U/Q4YJpFusECaMNCoQ1DL8Mp0PF/sUHbGabqdmYe56VO9oG
PJs8oTyePJiEXf7KlKZLZ7kgXANzHARM7lY1XmtXGTYtdTlOGXpenwXkpsKZs8/s+3YHuamLqEOa
FwQkQ/TrytBSrzUehIQt3BYNa5ZBJWIFdH+4z9KpY7RKKOH5OXG+CQJhF2GDYTdcMZ7dW7zoKIoq
X38ZYCW+2CD3T5uJ3HWOdMjMj7z89B9Wf3k7V8y/C2WMiEB6w9Tx1O+0fUX9/hC7TLEbehR4UAMl
JgSH1jcVvgXoCpfEJs/DX6ap6W0a8wXXdDorUkICiUYzU7QDWrFOO5jtkrSh7+MOZ9ZOInxFNDoI
ZnVFk2i15vrMHGPRRHj0hegH0VbXzSe6bzelp2itQaE/BbQwIHejeupFCwpJBBZlGXhc45j+N78k
RXHNJA4nL/47d7B+016iGKAGoAlIb4duoHKHdDPUknWpr3N9nVWbk77m+2KWm/R+4AI+wbHaIq67
KetWxmZs3POigUMJZ1bhuXI4LhfSP7gbSnLkVGAdKK6gzV9CODDox5EqaFNEE19BBt8JuJZ0z/FU
w3cEZmtEgIhkpPFsakINKEA2M0bIWazWjAYYGNma6jwGp4KeGJ/djKSHnY9QlQ/GmmoemFOgE8LN
oW65uN3uZPKrSGeKjxfpONJdsej9+HSKeOlgH8HGbaCuQPIUi5gk4tBYyD2gQV0eVie8SGFFqzRk
stHwSe1GcNDkKu40WA5E0hCQNoRkKZ7N4CPG9MibZYUN/OczRz8Y4qhoBAdyDkDI9J9Qwaz3It7k
GIQpKhDRM8cA3AOfRjXX3bzmEkd5gh3hWge9dTwDz1mglSWO1uMEg0lH4CGO9fj6CXVThwqBRQxs
CSa2eg22DGQCP8HQfPL7gOE4myW3ISFJgoJivK/GA5WcLGDHSG7JpuyyiB9R3Qr+0ALuAokKRUHZ
ndGp4wyuoxFDJla0jFTaSM7WbMwp0U206ZN9N25JTKn22YnqlcHpviF3qvBtfi/dR9ANLyPj/COD
Hkn8suBlVGyjucOIElsXd+7zmljVtvmMCfvDieUlySGu92mzt7vdkO9kg8EYxg5mo3yr+JtOItIJ
5/Itegjzcl5+EQtfKpzsGyLYGA4gvZj5+pRNLYripndwR9vYefXgOjPVocwVq7pgZAhOCYgjQvF8
EgU5q4WNDUQIaiB6IwLtSwpVxiSZS9g5GCuwpFTIzD3Qw/yfQGci2ApVbLbIGhHP/Je/huavX9bV
ck4+fZh54KhyfvV9dWmUbFhC17EtnAsBYEaXT5eYQTqMPQ5vnmUnX6vo9zH0hrVnPEvv4iK1MJLQ
tbAgK6HiJ2z2Jv+f/yHFx8FDFfZ+Qy5oS6hxhqyeT9z0MlOYBn7FBvvT+Ux/gfYtnXCmHjxc8K2b
1e6Et4nmgxhqVGCneHVR0qyAF/6e7ksIO/YmH7Yg77AsJsnemNwtxhqeL7w1Cl/Rrn0j3CXbcxHn
2mYo62bzNbDXK+Dpzf21jhLtE6MCYccYGUZL4Ep0broYCMBjMPzQ6LBb+u70gjtaeTI4RFP3l7ay
Uy3uWyGkJH8xMDxatfIDhQwN+FnfxDvjDTULN54BNdK3qYVVaIOR1OksHEdgklHqM/92FPDfmLlp
c5MsBw2VRCjMOwkyYmFtdeT4+7QH8X7anyUHL+zpvWePs3Y/Rhr8qjSttaQzfZPLDz08LEMwoJJM
INNESDqD4Ww3EsEsb4pOaNPjvcJBi98QEhryFrAUX0SWZtgFfPkohdqe76zGhP6b/52kkDwvds4e
1NbSQ8yZgggGIHJ5JXvkLnPzMk32HZ8GH9B8OcbPALVoc0khwDAVpRtWxCrKYUEIaRjwwPSHTGDA
v1iO+GQuPzCiDIg7GC+hmhB7IQsWUunFz0g8WCC5QLfxN1u8PPwYv0P+6poHJq7MWqEC3kPGM3LE
ofS/UUeBycsE4FPGa8KmbbrbtlrzYGKbn4Sjui22CBG5pACTwToSA9BET5oKAwoyABDryP1/49Wv
J+HDx65/3vFTlIc3ez4O/fx3zqvm4imfm13GlqPsqnh/3WH0xiaPnOoyzx7TlZTKFr0j2YgW758g
LUEcwLV+7eRD83bTwN/UDlecXW5fMHBjbNu9YXpTnq4goC6vyOT5hfwqZPI3Oov2qF/ufqVKVUhT
g6Mu1zf4KNDg/Vn96YhKUKlgBZsFdclIJ4W76ngEBAHebq2JcxgWSSwJjsdUPDMB796+qXsG6r+M
TPWYDsmHqhylrzW/JcZLDCEEz8RuR+qMJLKW8OkbT/x3gnnFIh2wtnB6cbFcp/lm0IN69581zCbF
iJ+rRPwNVDwFMGd0wwznuA370PrRsK9DLFpEjOgYSfvUZp8VF77ZCh0jzj3F8jQLpJlYxp8Tc6Df
2KQxS1PekCGL83VE0ONdOHnDKcUmE+moPyFqgBVQ/ROeKJLnZWoSJowwRIMnBF72x0Bidb1+BXLK
lRrC6SkJIXph0OC2bdzH0H7ur/YjD14BowTkIlxBzlIi1Pm/+rbl2VSc9pVXiec3Vd/p/aUvZPRc
o/OLfGc+/T86PsY71nAP0q74hPVfvNJWSrDHRObTdVtBaFlEOfMQTmHygqbMYBgjGsc6XY+l4VSO
QfnJVVg0yVj0624tfrp2NBIg86G6BJfN9qu929JvTm0Q2rxPCKYysAdgCh67CYWecyMvcgCDp+Zh
K1FKXTUuZWJ3le63IoVuiaADbMphoD6VXvuW8TihGgZyD8QT1RH/BFFWeZcuWxyHvPiMm/kdtthB
GYEngOpJMnVGokzyjUqTyl6DnTKatYWhF2Z96hkptG5OlTflgjd6g8/+FGWri1sjjjYCXG38TJ+I
hfO+vvpnunLFi1Wpryr3Zgme1mz1r63pSaq767GlzhuYZNKnAnNuQhfp4cpKPA4YYuSNR3Uvv6vo
YgzBWRCEKnZ6WpkLGWInv2v9FrwEqtw4ukIXbAVWIstpPr+QPkEQ1PvMKYXuiQ0TAVr6frX3mqnh
TvWRBrUbSuJFGl4DgHqkS0b4oil1iWmpNEN54Vbiy0cZi0SYr8rYTW8NPTgaBDhov3qbt45Xkgm1
o/DU5x+YXqY36mypdKAYhcWLXYb8LgxgqbxZgD64i7clDVnazEt1rX1VCPOAT8dR/MTVHx4WCoIP
Jj/pnQqnmfk5iiTJQSPN7FReAtVOahSuVMjGHoU+4WvmeV98WJ40uPUHMyvtTScHEglNg+JC9osP
AS/KtkymuBTwG36XL8n8enFjLr4M69YacVakd+n7CwM/5D/dDy1KTsm91vJt4U+H3x27GncKzWPo
iBGYW4UU6E9fNFpV8UOHYIVrA5PtbN++AXxXDpnpW4QwOUkpfgRfHTfEiB7PH+Ih/eiM+5ZuL2Z8
OaD7Lnfr8Q2VSvoxdmtd3Iu4upK1eBaHKdfa2GQXCCqkKigQW8+YnTq4lx6SD3u3Rd+C1IWPhimb
6tS4D0UneLWuoOiVId/NHVXDqV/XiC7eOKW7U8BXUyDC512HyteKn0H3e8M0j10EF3uR8HcQUF6v
uhNzL+ZovqdYyl9L9dOOOEJhwY8H/vf28nAek7iDj2vHycilxKzWNuIiGiUOon0OPgCPK3qkzgQ1
i5qeLGCIXMs+BBhR+NKtcH4FY8op//qfAZU9LZlJZiHzNiBIo65JHUeW5mog3x0ck2hGSJGFbrks
LO1AF7OeZo4Pd5Glgzc70acW6xXL0KfAI3KrIU4CzuOCMOTLHVECYdDebDl0tXQNOZ/qX5KfuDLB
Y2w/p7D+rNhKbREHEk/r31sKB5Ce+A7ZuWz1c5v81Opn/MxsIX5GNivdi/Iuovi662IMRA7MhdWP
2DI4QeJwpYS+dAq1E5nVwQUBErMDdgtmnujyMuGEqeLgGgczsWAE0bgt0U7VLh/3+ikyPhJz35yP
MdMfRFBPSO8glTCiQ83Nh4xEjOMzJ99CxXBS2lv7T8FwCirGgaQJ8X8iXtxxImTBBWJyr1bwuhzT
eoH/YdS+iYQdWin3x3mvPUIdOv0ezLW670vRFIMdpzzy5vLvGcCDhKG2eO3ZpGWU7i71AzN5Uk6n
Nmw+BfENcvHSohqR/2GQ+yHkCmIR5KUAQiHB79jdV9Aw+FA3U+7SicfIQeld/7AD1j8UMSakt4Io
zgLaKLaKaZzqfiRCR0DrgoQrCJc7ax3vJ7IVPYSirLoRC31Qg6SzQzOJ8Fc8cMY9XBCuwVRfcHOl
ZjcG8fss03PCYILmzR8JG8CRvdwUxGUBWsEf4Mi2wq+8/paZNi8pLmQSXABMrECjCToIKF1hf/xD
SIHFParxASDgm20EE0GmqkZRBubKoYfhtTYYa0GeoJK4KuGpD7M+pJIg75BkHS7E88w4JVDn4Nzi
g3LI5oXmcg2Va6jhnJYCqUVzHMycnhJqMCxPgY0EMqZgCskoBxkOL3xAW7CdcEEgiZbocXgGAkeJ
ClSsDlsWeWbIQrzqJDYSc4fI6epJDwy8kT4uWww7kr2rS3K4X3JqKpotiPNooiHEky5QosGFOEys
0KXd9qgcj9rXOd6yi0gPDKXnNwJwzx929qF/Ib8r0ciK7cm2v9IXDmXC/+LP+A/jRaz1HJpOzt72
5zeqN3o2L4jbsPrjDAWn8FRUCVphen3SYXXa8l8wWqNwuNECZnsjM24UcmlRZr/jScDw0WNxp9zH
s1C8XjPCA09i5PebfYwRMLMM5R1Ot/LOhONGD2bOy95WvvKHgHdmzC0KjF2l7LB+lz/QQgFocTJj
KhpqQQu9kttjEQ+yIdhMaTcS2gIQArmoGS6CGaoAHYGluRJhLyDlVAbqHkp9POCLif12e7/BVri9
c3VvC4gWU3DtwlkOGzja8t92IqlgWLYNXisBpkgXMAVgzRd/3hSAgHnQtL/MMcoIrNn8kRteTWiA
5jvVOojJG+TKggIK6AuWC5fREjBosidETnq1qLDkkFwtbOhwoUzMLIBG9fsRPvL9KsPm4rCfsHFQ
F3AGshDosgFAJYPxpNMrFddkER7EAmrKbY+kua3e7MSdWf8gKXxPM29Eb2OQSAovwZ1DnGSotCls
6Zr9nsj3+QSoufrmN68+0WgDiuSSkP2wmajvGCtWOBzHgNv25ZX6Z7xH+sVmRQNbwK/me8qXle3D
WazIRev1RI4VdLs4e+nljVwc4i2VhhB54TUnNPZjJq0qcR4oCSqkmDz2OPlUkYeGIE9YssYweVYy
jhNuIev02xI+9bwjk5UuQrA6BQ4/t06I+mo9agRKDZqlcJeEgIdlotExnZKz9BognDarR9p//EyN
xnHNCbAokCoumaU3wsTLyQplOH8wZ6/5Ftx+mBuM+ZjphRYak/Nh6jz1RSWbQ/hpfQJAOkyUTIo9
/uqVL76vi4ipV8TEr2LcpyP9ar75L7pl6sekL4WMCJoKDp4ngSOhLw9UA4Orgo/PnSm72d8hs5+h
wQlSCJEmgfLNP4ycQcQLlLA3mOFBHIAT4dvop5axpI59nll7JOgTrqJxJuLmJDWH+FhnXLl96aX5
oVzsvuIvd0Js4wwWIUhuTFDQvCseR+R1jxaZCfQZdg0pshSzSNpErGtt+MS6Mo0zXDn1CHa9JbOU
KuPeoLF9meYzthi4A24Gepn1qY3rgnAMgwpCjDIy2clo4A+glUKyArvwqMCX6KLpgv3QOxZd1OJa
TIRR1/rucMigpsO3iiHxm/b9c8o9WnETGGb/Yl/YSuV/i62UKHJhqZa8FeoVC/42jR6xs9qxV+lk
sDhyNDG5e1eubre/vttEJdkBEW588stnNiqL/EwR8jMGteBW+Obwkalp8D9cnddu21q0RX8oBCh2
vrJTlGQndtxeCJeYIiWKvenr79hUTu7FBTaMEx83USxrrzXnmLxlxDRcORMY2tFiR4rKvHXZEdyA
dNOh94IDSCdd03GCdPBYsi7u8eg/sfpgA8IgDlGrxRouIR8LRyJQ0kTXweH56uumF05UmooubmCJ
9LrxgOl+bBzEJjXSE92jYjhuETYZVaRVkVJFMnJxJRmn/YCg9HTokcUZ+8uAvkSSmMBg5oiwMEsI
mNWINBB9jJAq0cj/iVYJQdMlixAq3bRKNIoaLrlMeBt45LSULXIy5wl/ZkMQtkgURKCgr84z4DPp
H7Q5xm/sWSysMZeXqdgiD+LZwrL8eQR/So84HPMoraOujps6RmaAHvMu0rgxCMO6O6CaDLKXS7pD
spG5uIwZ77R0WbpQ4yCRcr7Od+wsTqv4OMeVHpd6fGq2BLIy8rwCwpRpoLGN5+UwgovLOlYn30iw
91VeaYb6HJnMdAUcrh695VHbdUIK4imwOV8u0LOFO3A8++Ros4Rd2/alWsyRBqwLtrAGqv9ZA+UW
3waRUzxhHGRmmymiW4bGrK2wcY9/roh7ZcDK4dRCEQq7NrR03F8h3c+L7o0D5+DdPNzhH3zI3Juv
ClPVlP/1VbWMJF9xkNt/LJkgDZ8/in4rrsVNBjPMaZvgugfuqV5BpySzmlyanSyhBtxmXEONUG2o
J+ba2KAdKxHRw3AKHEK4ycRc49l6ZAxdSEIuR5WpGebtwdxnhDG04WCEFK7U4z6yJzRPLOPj8jb+
gRXKwsAtillO9p8/rufjPMz0g10NbRxSsZMv4/sv3NI9/cn/IJtk4vMnw9+5HbU7O78rca+nCXMr
+xIDI1Ck1WLByYlKjPMe59cruw5qJxmePGUJqjh58ahLUApRlzBdEetDSix0D4x7NkK3haSNM9JS
YiqU2qtFqGVSa9vjZWs/aTviL+hxonjMyCQ9z3N5qtHM/ZK/imfGQwp+NSDDjLh0lO/pQEAlm+4Q
Wa/2yGeZK9GIglo5KhFfzdMExwYtVqPgQSbSZjs2mJisNY/hkrl4lw8bSfOV1KfE/iVBaRGa+V7l
heIQZM5prtFIsE+uX7xEiKNkZyJyY1G2IUjD50fv5j/ZYDuH9GdNYATIp/FWc9QCIpYsEjoGX8pR
nAjR15E+U7lHHGUWjCypsP0fl0lStGMrxlBo62DvkjEYpWPU48fn/ufYABIoA6L6kwAW1CILNjWv
om6Detvuf5z7Tj8NqkoNkD8yWgW05NGdb6k/nB+LsVmUs3IF28Vtb9khVe6qnYJGj96NFpf7G9lh
VLxspTrc2A4bxQPswCo6wXbAwg7YYXlXtEdTcd6ONqlIkfzOe57XPiMb+MG4LsCLshYho7p8Prln
tHrknd5vvqGfUxQw/9oVJj2hJF+lCEWdlFlyfWKuodEUwpdJuN4GRjwM8uhHp2tHfexJaFa7g3oQ
7+xhkULa5l+8xTh4UNOe8e9XQZETReWz4J7Sk4Dl8qcp4IOimP7SaWLRFaFNgcCRSS727pj3F3MQ
LaOozNYAeS38UwqbBR4LNPVMGBlYzhdh9bakUDTsTdQULmea9oo4Od8kWp78YZJUbwkePaIMr2gh
MIRh7uZKv05/EHubCEO7xJj4N/mkaXz0zsMBrXjq9R8SMaTciboEk8AFYy1ie5eYEdrxbJIU/InM
AssQrR/Bc/bDBdH+2w0nxYZ5/oQmRUSdFsLz/uQT6ZtlPbDXzzdgHcKrFZ6IDabsFFETHrpPzFQQ
4mRq1BGE/K7K9pdm38n7a0onZg+0yr478uJj4FNiv/Wk4mAF0k9X7sAuj/0auzZiFNivMeZiPwBg
CdVrDKuo2JDRGzX3Od2ZVEAn9AoZOWdfoKKAQ+Fj+2hzmNZ/FnTIDA+LyAXTLLmfE85Wv7DxugUS
4V2AUCaGri6ft+vArAMEAWlPuPfCHZKQajwXjMJ5OI6HbKSLBOnZEwZhqrV6dySoWkpgTUzPXEz/
hDjoZH80laH2Vt5PKLOcFvo+80SdQhyVhl2Y05QViMzNX3hWWdhEaJPd3vKcUnUOMWNacoCQZboE
9Mpp6MGXRSxfSsHoQmffMZUw3sgsZUiamd5MpF/m51z9GUVPYPzkLeXY0UAhBQKKJj0UPtI0MUp/
+j7HIH/onaSlWLRPyOpjsbMFqXjsBXeFrS3cFbwhFJZYuoFZgp06igV4RT9iLPBURVBXuD6J7Vuj
TnlwQgYxGgo5sWRCqmBMoDR3r5qzND5ranyATS0FHLo1dLioo2jD7GsodcYegCujVgF3PhKstYns
c/Ruv2MihLmEiVCQeh/u2TowvKAxwdaBvij7GmgFMNcBFtCHgFUgZ7Cc/B9N09XtdNbI5JVwaIXg
0zaDW+FwZpu3MiEhH2mglUfiU0EngNb363VxJIgv5EiUaFdMb8Og8fN69PZEM2k6+VHRhvEyi9iq
95rQsepwuR7I+OD0r2RxdvPPtDpAZaNlX/a7pt91/W7CQfzO0P3UMSwPGL3DbaywZaC6+N/xNzGI
hCEqJiYdT6WrI+0lfrS0n6X9hqwlsIhHr34svjj6t2SyYRZ5e6biVb+ONVHQgn1DEigL9s2ADXfF
uF5eJafMwE7g62c+6Z2SKUcz4MBjkEAx9gLJIPU+owzDArRFbIhjPemdp9AYPot1AUUve8UntrMT
7SEfbVFlgxcIsMCzlWDocDfrEWyGAt61ScUkdh2sHoLlKKCuGjUoaV2N07xZJ5+FthE/dUPwIxmP
wuKJ+70jCJ52HPyjBwsvKGUVQ2OuY1uMScZJDEhYFMQMnmYstQSiO11iMgdaC9EThvCJJyecNh5F
SJo8Wqs9vhXuxcykH+VVAEnpyUIS3tWuDuIBW+rKILmN9NDDsuhosm4IPYKtNuxeJypCkcJJPxKs
FovLiU4klxMXlUUjkTswlJABho6wIej0D5StjSyaLXXuFsO23+FgIy/XSPYKMeHkzTVs1vcVKoDj
HgFkCorZTI4221bXlO91hBj1PSqM+pGo7FM8wOCUo6sVoY+cdxbpXSW/IURw2McZ6aZbmljn3fUz
B4FJG/ViRjRRJe2XvEXRzr30suOzDQmcbgvVHjTdQ1UiT/VokmizT6eTGeiEcsVjjsoUlWEoY9cC
cQUxL62TPYnpJmA2cctPh9802hCbcOPXQia7JEHxS3poLP5sxiAia9oOT8Aj+hYWX/ByO6I2F2vj
cThpzPER2GHxCw4+GNvbukHwFRpu9/XhKB3qRgSJnJU9Mn3T669RQx40UnO/YUAD0nddZJRYTD05
HDoSABH/3XCdn6LCAEXH5BghbJiSlJXRaWMmD3QAb5J/zt3sXiHGhKogvYNGSPjJAvhR2u+IN06r
Oyh61/SwweCJgaTdpxYbCHT7Iuikf5+3DU1IbqBPN5mF/EkMPB0bhBbSugaUY9DRkZGtC3LfLXVl
9l8ZuJYuL54frgf8bQ3uc1ye0pYc5aMqclCGQWDugfMtdpz1f2+GUx/VhNKmIUILbLjvQBUo/jdc
32Csmcdj8aeBYyKJwrolgE2sM4NZgMpCZrWZo0FnlxOPM+GG2/oKodY9UahTrauD1//+ffrUM7dh
+OGBHFDYYUUKIAvRXdimfMM5qYbEeDZPnkoU6ecJm160JQXHZAYP6YqcM14yD+lHqB4meSgcLx7j
PcqurQXk47ztG+SthB84PizWb+ZfLak40s6q9zmIuuoAtF9HQPAX5sNwG6J5beO5YbK3NwksIbTq
8sSUPH1oeigojH92IrKH1qwIZ6Bpy637abMFClDGLYXfGcAlvEh0LeEp5qHLGSPOGy5j9jhWmFKq
dBFRDXSqTY2bD8aVPfT8Qt6XDeUxbdptldNL9/leemrnb+k3GShvHSqiXGBdFVNgXeWelFjB09fu
0opA8sGhxYZM4wxYv9t1HqkS5t5gEPvzVLxBkgRJBKgIEOXwct1ufvJPPrlZBOGIfmSKeOB6n9Lx
mszj5ZimJZatHDOcAF0MRRgztaIHRd/Jofv1N0kLc9SMb1eIHo47bAPMPd6AwHA46nt6ig0Ao/q+
in+Mx3rBBsvEAZY9haxZ8Zh0DMonSkwVfbYXwOLJkBrmiKIiWhjvF9WDD6W9X0oX3Zf0iXAMpZj8
Tc1wAuJZJfOcDBU3YMJMdzOzy5XY1sHd5eLbWSQtwDwGHU2UD4eeamJdlBBYsSghqPL/VRG35xhV
PtGxhFnvr2ApkQjTWmGsxpTlDICVbAuk3zBqPRbzAYDSNk+x8MhIggz0IP/mlnW7a92S+AjfA19j
MkfgKU19m273MFCMNx5h7LeS9I/wg2N7wR6B8A7xF0562SMfk6EzCWHcIPs+PFuAXmFg9zwrW/Ke
Bc74shKNmyXplqStkyFLNmBhy21KKmgfQ5shkEN3+ytohtCCMeuVeD7p02kcWbpq7kIshyxWjVIA
eQMdEuJwhNXZSR+4jhDl0VKS3rjvzS5zkpT+97t6dGnxjtl+ooS2cHM4/bdcEDkMbJLu217SEwCl
BTK9es9pDFuU9AGqJZU5n3UYt81nFhvwQNOI0Hj6tqCKyblRjOjHsdyM82JisWBsO+ePfMSyijQS
XSRTj7n1ZPelXZC1isqeuQl+7IFe9lpUgUWh0qkuAiA7go69YK0KJ2KyVuyuTtvtEhIdecuNtFEy
GEHGfJPMFYd8VfniU0D+nF+HQcw/N1/s04EC40vKxqfTsxpX7JNwSU8hQ9H5npHC4M64Z5mOocws
GVb4qeyzUaa/dOWcYpPLVpeEvIbt9fBo+JzcjxiGUDh8nZ75yQWGvYQxqQoz50nMb8kBHgCeiR/A
/pGPKvHEi7cghPhMqWiRB52wJCM1Q7dDtyjzkDVcH9rPuRGbYaSB7efLwEPwTUTyIWJA5cOzlNxC
KCVCkdh82BHzjYkLkzdD9S1ONaZOVJ5ipArE84ZbQk7IExPWEgsfPIF9/4wVeCswVpxRH68HHVsF
9ewR7K4darwHfAT5sgnxVGwCbduO+MhFavNyJC5h36ELHASv/gq1vU7kOinG7YSuYRNfe9zlkZ7i
qrg+VkhoWm5cgjWNdAXdCk3UEjgUDWVT4DpuwMOMOQIKKJ4bWEZk0aOkbVpIYgIFiZIJFAsYJSRK
Gttt49eNP5zWZvUWp7oIxD4dxuHQDwdd32cgJNdIaPbvGKBum3di5n5BTkBg1o/kJXN7pD3o4k3k
4/WVMVVt+v+6OcyU8g8xg0rdhGbP+Gp1AP9+XT4LtL7C22Z0TJguE40ZIVZp6nBVBTItIuu1oN+R
ggwKSYosVhIS943sg0k5DJsbjxbHILdXU/W5ttjBsk8IMiacqGmxCCoxcdVZxg9/ZCiF2ZCx9UJT
/5UBO1MomWinV/0RpQzfeBuGIathyzhwFIaDjSwB+zG5RBUWpwYQSBFC+RssWsUknQYjyiQU0Pg9
j8HtJdO6YnGuPiEG0L9U4QXDLKeUIHiFO46V4RJEeADJlNwgKFzk9jHiX34yuiuAxHoGSAhUnsS6
nHaSkRgEJ5529ERaSk/455mwZ/RAlmErc4rYoiNS0mvhFPFacTuj87zrNAFrN5ZEr5MDqCdSNgo6
LQJ2f+bJo3rbgUuQt1P1jA46oneBG44Sk/AKThjp71YcutNEa5Iy5JyQ8sQGl0ipgXsvyrT/4k40
5/mfHNN4YIpNBFSebomyGdoX44FZldF4FqXOKqbhsSqzD3xBh8uEj2VRyrIr7Oi9+OP3IioUQwPP
4ZAx+deAj2bS/N1wOaLkbGLUsUmNXJwgZbhZ+sfxu6Tc99iIX+m10RLNfQgK9N7xHeWgT53li65F
Qb+N+wKmuy15wI/AIwvHQYeOOeUWewNmdhWvkVl1/YXq//oLAIAALmFkXPf4N/e8+ZvRGb/bXFNl
OA7o8QjuGUSzSfzKchJJYhjs0TgX0UxOeFy+dMHx+fi8UWL16lS5iMwa2901vOefJGjx1bxCvioT
RFuW+lbae/2NNDjUrhy84dPc3+Oju0fXl9NURPv81BdbIAxsstEJ2u3uZpQBLHQiMoMSG+8c1QrW
L6wYZGj6KHo4/lQtSGUVZu4mYGxQYL66QoJw+xfEcYI2/SXHjOl+IWdg/EiUWAV+k9nzK3QldX/9
NZo80YMBmekfXkQaya/QIjhIGfe0NdsLMQQQ5YsSbRj2LCLpTH1THhAvQBbqkcBRg8fzzH3cS6EI
fg2vcLTuJVu8LOWRb1i+sOaYvxkyooXgXOK52H3SO2Dtwoz+teo1PC38KQ91BvTMAdcjSkoQz8vR
DdEtcpA4Qix+yUg77Mwc9EdeWY05KKfZJUYEmh+TbJcdk/tjyI5dNVvFLGwHdHV4u4FXcDLJX0Ie
hQUDNRVWIhrG8hBZO/kVre5mtTUbqw+Uu1T9SV46/k987W7j/7Q4Y67OKMUCQcozC4CgTYAFL/CH
er4uUClNWqsfBiIFh+LReqzbxMoP6eOiu5fnQT0YXxtMGV+zvuXW6IEcwdNkEifmAHKBREthcv4Y
hATM5DftRgcvb1hwz2L2dbD1PfdskAlXYAlhGfIExcsU5djTKgGGlLPoXEUTmD7cvTjZUXTNgn15
Q07R36LLxQD3/KHSA+eXiV+z6Q6Y8Ajg6V8b2DeEj0gx14p+CHkwLV6JCxM8AZZ6kJpMb12Np4Cz
4E1/LSq+nc57i6s9AZtehy1I/rUZP6QRs2BK25ZpwEIN63WNl4Ny52L+PF73aYQ5S1zP0yujZKAf
UKWphTMauHEo4qnOz5wDINmmramIeD3Ou+l++cK9xUjbZpq4imluuC2OmJM79YNkYoF2zwGcFpIX
buTlecU0VNP+NO3zaZ9imxsFpsHCM3fei2fB1p534DdIyUSCOW9P2TbPttUYS2XMbCCjCW8SxiIG
a0IEy+gEBAsDcHo5aMhs79Qj0eNykt41D//KPXeeliY4H0vn8x7tHmcbctpPjjGT2DxEuEf7ms/w
eV4/NwluKqDMoeiUDq8SMxILERGWJD5ycXFjnEkmoFqh7bJaZngD1DJGlUt+4In37JeJlFcR5HNt
88xtEGsTfDCuewvhperLAICB0mKFu0iEsVDQb4mfJZyyjexFpHal1SM7phyqwzU2TJFpCqoNhP7s
Pktv7M2Glx06fFNHs5fY3U7qdhqynYzOiWeG2udsQhj3z+/MWXQ15gDSnKfdznX4D08DeYelxRw+
wWGxPQunHo0whjD0yWgmcV+kjfh5DfkrJ3Rfq2Gv4ylEGhrVHLlbVohsAkHFiLXjGk10V6iFTcBt
rvxyGp2a2hc/8C0xNgvZ2AvFyC9CHicu3lfuQiJei7qVemoFn6y3YnIKOLC3B15f4o+F/P+bmytR
BMc1WxbLn71PH2j48n1nWpyi3amAJkcQxR6S0hOK3jfPJKzPBHrdrM/EjmB9RnM1I+lgIxZOVrhY
ImzrvCZtvRqvGWprMntXVBHiCFBkTC7QTTCgAPHENcpCy8mtAoUFiwcYIgteAovbIC8BhcfddI/O
jPODs4RThLswayT764EYT/bJ/B28r6jaRQwYo+vwiB14PYgFMSyrSwY3H8MZVLrrhjyzww1zBD6e
CBvwUNeMbCP0YEEplIW6HuBL0bIQX8rNmnLzpZCwpGOVpp/psCtbPXk6/hAPOLqZTJ4tGDycsvUl
ygkQc6AvTcxaaYAm0mV7Kdw6suQEH9kNfTcWDcrX26sumam/okQf1g1yXSPTgnTHfWQgeTiPyYvT
Hti31gSNEvCo+2rvsz1FKHvJ/XrVhuNzrMkf67zN6AYtmEW2hUHxSmv2Rl+mO3tLfOH/o5e4JWwh
HSdhC+k460SI5e9lb55chBDgbpc1XuvIE5fHAePbc1KqSa4mdbaTawGGqVF0+PBDWy0qJx+NdiLB
L2GQ/YG0QclitYpxczazu8HgwePlQTtua0bizfZqbmdz22EFNbc8y1h55p5INQOEsoKkMuLNUAUw
sUUYsA4IDcmx7tuOWd5WqrZNtuUChIhzBlxH6lnhxPUHRjrrsmvTJJUT7u7atL1FJVyw4EniLnVF
7oZqS6UNHmxCzAT9mp5H28EhuZT8G86OFICrYIARWIDNZ6bfw4OJHjppprz5WGHRWNFM7wJpCfCW
I8mjXb9Rd+yBymHXDBTcO+m0G5dkZmWJNDCP2h7TeCRG0o6QWEQWSVlR/fr/ZDS0slmklInMHSC2
pC5RU2eHk7Lv8j1AbYYjYBMoWzKxMF6dB/8y+BkPZdsrF8+UxLq0PguBSwOHgZEq+jrkVMKizntY
Qk04JcYpwY6r/FTtPeYRWH1kdF9QBbR0umgS2d4T2NMH5GwKrI8HNqRHQsx76iPkqEL79SIsRQ9H
JOTfaOJqBK/FNt9sSyIeEnuINlJ40kJ1CtkJ9aqYLmPTUXn4Yz9iByzEzJVgB2y+Gpsj57HBwQuA
pJHEM+iGYgOEHjZvsW4GPdMXmiMLT96o+mbqpDJ2IZYmrHGEoJLfyijKXhCfkKg8RHMZHbG9NKQU
xkst+ok2kgdXwfyeYzjbnizhQk8xHmeMB3cdQ7fMHRlpHrcPDKiqaJ7EQrLSriyeesL4LxbylAbU
4hiVIHtCOyNL417R7hbt7trfGfkdFBwQOJsJxdTfDRXaRpk7Hb0BeDU2lmPvq3xGtHIi5dfVEGLr
rvk40QMADZvoX4yVWUgcx1fsWFyUIPHQvcPX+WLyzGgBPA+qSv0ixJZVlD9T9wGfmcgWoHR4yy/R
OIgN4nyHRJsrFkYNSdLzgY47XQBaBLyFdAEo7Kru27w4lxNquIBwehpRin2vPtDgAhZ74yBZDFXW
9nv/AixPvxuDmmHdGu0hE6Aa4IJB5ucq81/siJknBvSmaUvFCGZFUSI0OEQYI3tDs/nBxpiXw64R
FTl7yw63SlJ+wBdBYg78B9wIrxPwjf6Fel2jDuudrxPn7X/0aSHWwVsgDhwEl9uxYyv+tHAbmHcV
4rw8USGc4s3tR0zFdFfdMtnE6C/ouXC8WnYVlm8+Ajgu35GYol2iwoNDBv4FTkwEvEJ8rbHj4DPe
R/MBCK3yUES5QntUhMCUeD9H5lofSI9uC0nrTdWKQgI16j8SEO/HII7PI38ioNobZPY6+A1aGLA0
4tIYc3Fp0PoxfqODELt5RkMrPppraa7fEtpPtJEgsjxPVsBKaVbhVwCAhRoEDvt6Ss0F1GyPs0Mw
gz50CYQC7iQqku1ZikG9ZmAAeLa6AxL3Wqj+ufA46LwDvF7RymKDeF9VHgtIDGfbcd39X0zhMTg9
n54xF9BV4LXpj53CKScJ6zDqq7Ji/oObKrw1PcA/Z89fEKSQWqOVETqRAA/D/Hp7FRPMDHYhTQAK
OmMKBPuJ/rH8kzl1IL8BzqYLujAy/8y/F9NJNJQLqBg2PtfNZfThinPRALPBh9BpIdcK51H3UewV
rqJ5d66ISxbhFoYalwKvE+dqlKnRcEG9g2DyUBM7Xcb4ijj3xJVzDGzDR9/CnmfguqFfDFB1iHij
cEzQZjlC3FS99H0BWDXE0HLlN5RdhAu2IVOMG5ajy3bcP8qrgHL8w1VUpcBVoGibNoBvRBjDBowH
kRkB4Rfge2Qr0OG6baAzeAr6CY+si7T2SEVmNWswciV5JbIqYlUghU6+DraJtgUayelv6NCMqk/x
tTzoLb+kZ54HTDSCC5ib47bED5m51H01Ck1B1sBEd/T5MNnBwLSzDZt19UtYEqeih3kbXpbwvITF
Eh6X0CAgBfgX6jZcxKJBpKAfmQVq47SBeBhXH1DGEP5B9bj2Ho0xsi/4Bl6ZwiS0oOgTL+7HplNm
tZRQG2iPHXxhZCKpePMg6IfAKWhv5myqtqlMYpqbIrJeXD3fIa9nMPRt3fmU4AbZ9RKMKIA/IeVa
+KMbz+VmoyNu+IWBZtMg/QhmK1A4rqKE3HeQqLie9+g/yATPfgtyupkmUDXx6vQRwhXrvgBcCjKk
Sy5d0qBkMbY4eIblJbC+dB5CnGIOwph/8hoqVDxB6Rf8PJ1NBtkGOH3gp57CfIZISCHhxG/WN2Px
20CcQQKLcXiLeghQCwEYr5SQJYwm8dBvymghfG+ii8OuPCoakgGjsY5NPdabbXfdFtb2Dh8d+0P7
GU2Mhg/tDc2FSQTTJFbOnuSByab5cHL6TxwydHJxh0LNJ4sJSzkPcBwJ1WnbnLbGZmtB0dpsj3OS
VcllTmrSoo2kOO0YoRBryfCkLZK+OBxh+A37jnvovCvThEtMYXeXJxk3XzTypnOZgSGE3BGu/vhE
7KS85n+eLW/7bKFiR8PcxQw/ZS4lVOxWjH7dwEVhxVc5JmBthhKLvTZo36lTdtcNrpN9qe3o6kFx
p6unZImWJdXIHgwNfExeG8/wDdR8bhBIVPDNheo1TA2QdlGjo96I2zl+oEfl1G+oAeXrTpr2JpyY
s5CglhfnB3q/zNJNNKFVFvR9rLMxAgMuID5CbHAPxod0pBnJYSqISaQj3aD5YHxIRzrXccYI8rgd
0Hx6cuVSr17WehUOBdyS3vzLWTidkluCkY0iABaesZWLBMAFwZDwL7nGOe3bXfN0BaGyyi9QYDSd
WBNtG+YZXcDpSwNLdNXRYEywGgEtMNWOxi6yYBJ00Sl3eT9SJkQCwQMPMH+4sJO6EXn1UM84JKGK
LlbH6guSBu8+wdYBC7Fuj7DLxC+IysfnPa1ob9N6Qbzk3qjGVBOHCdENBlPGIhhMc1/6nt8vV2cZ
EfuSc0EjmIFUQHbBJgsAc7EAcw3MJGZ/tgWbi9Sg00BPdTxBPxckXGROR5sHScCdknEljuJrG2zA
QaR+uHzaROWtNgF2tUYbYTRgv8XGrIgVk3KK3XjE2ZR3cZY6VQwvq1PPcqcZVzpLMVhL5G2WF9cI
4EaRXsKlj1R+Wheyt5HnRIFwiUxpNBU89wUctUJRZAkuP6x9FnJ6e8XOsl3XdBdIJSVImlSb5LiB
g8tnoW7BUUX0DwwFRyE0VQyLypfyxd5a4RFeOKH2SNeQ3uE9TSIBsB8EwJ6WLA1GBhfvowGABS+S
z7Jn0cWkl2mcArLWWwGFqs3wzEDsGEMlB2HIQBfNa0MQoWs/U/Ez8CCWloEHlhumHayFmQcsQckD
y8Vi2gGZC204pFGqZSIvR/rJWgBekPEhHlcZw4X3Qs2OF+cCm5E79gouZHqJOYYxrmP8ptyoVkay
YsLKE/QJJJfjJx53MW7Kvnti4M9ujQ1tWlMEUKu0LyqqnAGFC8/20HqbmIFiseJ/w+SaAwmWH45T
iV5oiJVucZ9wQxXFrlV2vbI7M0OkceLoD9ytWCTH3cLjyI8jMb6D7x70i1i3mEiC4gjPZepL1CZ6
KvZdXEhsvTY3HdN6IXXEJiyO+QrBjVMNLfcoiIS1KYiEXZqoeYLbESmu0bpIU3n6L7SRFJGdCfDf
7MIcyCcRFXfMMP6RHWmBMnFDd3qjcIhwkqfNF1UBu5dqCNCcixxitkOlJ9q0UyOQvrhnGcDXlwRB
gfT7+MSbPUxJyeTQtQaaVyHPM7MUUT/tJuwx4lhASMOersRqxiE+FhFJaaN5jnR2he8IF2GUdXF9
ilGOIPVm1H1BRQx6wSdd0UAGxHPd8mr0U8xJLG8EijSL3Iym8zo0WRevIXyJ7aLmztD4NLd6hd8B
WkNl/8qx+w+tUWQCrUFCdHXvXuQ7KT0sqNPgAp1qfZztGpTK/fRamI/07thBw6HBmgvvGJVorRFb
46ASpZEJlVhnWw1zgD2+7ckt76YPkUrDV1O5ehV17KDY1k9i3Tq4NHHp4NqmuEuKZMdkRCBqbMG+
DrNoSV7VWCPrEVMX0shnkMBcyOkloHdq0/1jE0FpSNXfJvTYaDXOHxZbJOSmLPpLDuKtkxqYNsHF
oYLKC3Z/GxaGwNfDrre5X8JJI/GLTraN99w5w9pXAr0KjkpQQWbhJoBOlQqBrgC32DnEh0D5bR0Q
QGt0/S5isRm4FjTuHUTfQCeHPf8yDjNdvi9j8fDjUlYzOEvpTYrvbwE4NmIrweZm80qIF8E6LVU3
2b/jfoQKPO5ncweb1Yxn9kpkItDFhPKKx7mApk/2LmLrtBWEx8nEF+CqUqwdjj97JYFJVSvJICWF
Qpw8QndXQm1tB9nDj17rF13Oub2pQd0zhHfU7udxFTaAFKBQQf0AX7Cz3YyO7Ou80zjp+mhf0tA3
AqsLUi49VE6HEkLUV/FloByTUd6xtYtuKgl9DFHgPiGRXnIXbR8PXGUT93Ykcqz8gThn6dA1oodx
6faqtuPXkp7ziJvC+PvDTUQC34PlFTyCFO+oCr0FwEMi65AEvqMPOUXkOV3LQHkipnYwvVPjViXK
mp8SiMnT9iQL3gLRF1e8pgS96MGM/oqoySxUK2c0o+EbNy/SOdJskc7dVKjX4MWkwTsl1EhqsdOL
3dDvpGJHIqDptDuybcrSW7L93OxRbUIAzhr3fIQDzm5VcI5UPkM8SRuDEOIOSH8CTSy58PRSoBEf
wbhtDTojg5uQiPC0PEpVmKPznwPETP+qGquOxjk6H0VVs+jxcnLnP6tK6sZxHXXBcW3X1f9Bv6p1
vPcEjCQNAEnG5bV3pMY/IX0PF2YgXkbyhBUgtdchb03OT2a+FvPFPKA4KPPA5HQz/WXjq3h42OFt
3HlyT12SGVvaFFQJol9Ril2uxEhDcmwDtKs7Tg7BkAm6EPPntXU6hBkMQhFeapClhb6o/i6e0DW1
dBW++uzqK3d0g7W7msYCQiPjgUHdQnGD3tnVQwP+M/+7XiNvneMTaiQ0SVfwJfzo/Ddf056Qi20R
uImwWxQqPIpQcPksdLZzKTBDGj/gW0dic0nAIfGXEdMmvfH/8AtOcEtyZ1P6NQI9makdeG8H22LZ
bw0gKHeI6KhIoO1lGXcF52yO0fiN79G6o0kMXhjdYWyT/PLNLBd7lh6cjeTMqcEzLZgCZC7EuoBC
QRu2FDsUMgVMDxRrjgXMF5UudIl1na98/fOU7snYnQaXwrTvz5sus67u8U4CyIVQni2GKcLZSPgA
mH9SBDMfUBfFFzcxLv2rF/Oox9jFqkGLY88DuckW0BK5AjfcOsR1q0C8S9cvJKgjh5TPbg7WNFlF
Mu+ja1eA1w+34Di7p0zen6D3cqdBUuHfmPzQ+KeKcXXQwRsTZ4GfjjEqKt4WtOduts3om5CsipJW
80YMJvhKmNS5N6fZJg/YD2VE4Dn0bEtaZWTHTRHpbbRtmdARUlKsWQUkaokSTkyeQp1NxYpgyEPG
cQYTxlKkpTYA6gCFf9ELZwIAKIL2PzmpjDIYKTMlvsfoCXr11CNJcY6Lw8yUcdvmTX5ggo7H2CUx
BnwMNGYBJ6qRIoDUoQ+lOycEdIwQ6Pzi82Tu39L3ZcqElAi3OFTD6hFc3nmzhYaxGX7jPGcYw6Pw
GQyW6lg7fku28U4Io74ZKjGpBpfPN2fTA1+qUfsAKdUCZtSMsZrmpRIWVFgZuFALFDdwdMBtoW5F
RAWsAqWsvO0+Qd1ga2e4AnJnvO7tN9yv3Qt6cuYXGsxj1DcWl3bE/IJyGT0We8GNQN+w+JHEAfFT
+d4eotE3M6vbRcJAfHe7SmrxX0R3o3TcV9Ct2C54ODt14QDiwBL14l5AL2DkmNEBiKwbVaSr4h7F
Rcj5htcSr7iFlJtsXDilMTE3vLc3dxTvrTUSIizeW2WMZFDbWWRq4a+Zxs2KsZXcPmg/ESwRypii
o0b6IjlaGXHB7jSi19dUOELgUTnR70XAxOWEoUgO5prQwEei2Y+SIAvDv6Bm42PaP7XBX3g44F16
vE0MQcEqts1mi0QY+QDsH4Qg60xbzz35bSZw8CHhe+d7FFr9K+Zt43eH6vgFEu3YeE8o8kjl2NEY
sndD8ZNKj8605UqBQdPqIhZaqnJGCvLODwSWvA7J+ZMrAYmGO8NHoC/osEAt0dYiq+63wS/B04zO
YMDRhPqbRheBEUg+/oNGs6GB50Mzj5+CdsXAomgfif0oD9eHf6V5/QIkgnto/ylauI9r+S7JO3rl
wJUlI7bwPf2tY6clKhFw3dhzo5ewBWUWawYStuhj8JeE3wpMDrBmotn40S/qF5mENOjg7jCfpzgW
ndjNPRYnetIsBFIDndgE0Q99TNwE1TanCQRHkR/d/X2faO6nGUNxSkFEKxeBz+Z4Zc/8miu/L+Qa
ysPBDHj/2Xdoe5RC830tiAHzPdMA+ddMp5DyPafJifeEJidVDtkONHIldLXUE3vyg4rpb0pOrvyf
8CCmw1Ru+1uMaqnFMlES7N/o/MW9JMJwrvReeUPVV5l5uhWQQPJyk37TxED9nX+N7+3snQgs7bwj
2Mz3q5+/Ftxzcq+2XRbqSYnbtewewIZdg1wOSOHgpVtszvwGeykuNwNli3/xl8cp98mXO3LIAAk6
+m900oik61UkLZ3YKdJE8vWLr/R+Ef2ojaXS5axkh3PZKa9EtJCF0KYuagBdNHFd5BTGo4V5cBUK
qGt9vXydEybe/5QujI8B+ZBBAwGT2Sn73oMJp2jxUHU0tOjo+WIVzLY8a8DJbNxNR6oKkYaYo5m+
320iQ0nyLUkW8CYZs8KFE535FZfPlWiff5mAGArcULR0acDeDLd0X/ms/aUdES07x4yid8CquI45
zC9VFRXxMSTUG53Xjv4hwURmjGQ8HJIfUnvs5zLj2SjPW1x5bOoRGEO97q2ATD0ZvfGH/ovLRqFd
6egOktgTN3l26dYbxqPxk//VojHGQ+6iMPlvnzPa7o9TkedKmlMUjOSlTEEH8S8Ncjo8pABDN16N
5UzWepchFWwHXEMPHhf5lbs7mt/XApCv8G9yhmbPs3JI3/+S0dmPf+ry042ldFN5IfRC5dV/X06w
tokh9VkovTAH6At2KB9B29UdACT12+EopsrIbdONR7fF/aHkVpqmCl3P44NBK4eJxgemuEsrSsvS
SCxwdO/9Xqcfix+S5Iug7YLhiG3SGNtUt5n6WO/aapRRZY+VGx7B0bC+KXEB9qtBRYozFA90Xcim
wV3BholqHMp1xNKmSIEOPUW9yJlwJvZosDiBH4oAU/wyuO/5WuUYAQ7gy2vLYd+NVZik++6wKhuV
PdfzU8sem90bzjy0YnmI1pFbHDfTM/KLwaEniqAtYebjkSSBqFK//A9TZ7bcqNJ12xcqIhA9t4Do
JFluyy7fEOUOEEKi757+jET17fPHznDsqnIjS4hcudacY7rUkyRRce4BVlMcKCpTKLugBNn90YXT
deSL3aHHTSO8WXjD6WPnEqgJYAWxybCX3g15aigWOXEhYUQ0bIn4YhVcAj5I6gzgHgSjDWGvhhrz
3gbmjMiH4ARFyN0Xf6AVNqDqmpB7xLUa2X0kK+GshOrzFyOCAZuOGsEuB1rENsWvUXpSFp7jqoyW
RyR87R+0cch8EPtI+QM5JUrUUTYjhaP3+sh8+cbWHe9rTCsXXBA08KkHDhyFEaZc4GIy04Txc+IN
ievYVxmHzD4wBu7on6u0QgVXjoJOZL9f3+wXMDk3REb7Nkj7/rN948tR0+X7agvYM+zQbtB3YzSK
YjdC41F/ahyJfhV9O/bahMQWLXw2706YUCvyc3etGm96UDaxanPKi6ouKs/RpgvzEv1rcBqDkVBO
r39EGSAlDsU9x1dSIFdhANoAOHQMwGzqN9Hl5uRIl/v9/LJh+n6J7IhGGRlnqxFvVrYq5Ih1KtsR
yfhVMgJGIIUG7MlGy59DsHHpUOCavcuuQXcOdbwDkWmRlnco0K0zRAd2Qz+5uqOlPDGd/gv5ZKp/
47ExmM63fsf8ndgx/tv+avpmSEZFxBt9rTdOddwrWEAot+wo5+SqYbTZJ+Zu0NxLfVQZ2hu+yR2d
fQa10OphQyVx87A1iE5kV8NF1Xh4G02JFmgAFg9y1KV4l/mZ6HVmnxYVjr5eF2v+satn+h8PyORU
Xu1PGwuF2++tz6Lbssp1XTvRxNF/VIkPNHLook+oN9hNOPtSyHJxvoCNk6fdjEGHYylehysYzzhF
J6vGlSpsOqcyrjZRsxGeRWvxf6lkQQ65NUHj2FJHfNH9ZJyhz9xOPNt9nE+oUcRC2sbfsDGwTh/y
PeRCkMaj+424Cr/vnIRovgo0TIPjRCjAZM2zGH2IqgshEL4yWCs0dF0qeGY59qMGY+2e5LJvdUca
0o0iIqKQIFIUQfvdYMaz/VHxG+ZQNnhWHB8Mf/y0WLMRKdQ/7BpYjE9UUsUcqgmWD1IdCkDnDn8W
n0/HphGHGU4yLFzFpQgeSq09b+TXDLc+XJQASbdeBypjKE4TlJ2nwLg3hojEJOlRTuME+tZBNvcc
kfnRznQNyWzs+IjO+7Wy/V7xeVyspXM4vwg4RgUNIDLSuNIi/MrWgCIFGgD+sy0b1mOKVvR0P70C
h5leASyXqAv49zSG6pYqMOcD7XSP2zl98JWD6jz03CGKVyAVkARZNHZ9qPUcuBM91tEeAiiSd+y6
Zi/uP8pjljxOf5gq87kNDWrqMpmUeDHiV5+Nl+QbdTW3UPhJRHoQZCjtkzsDxhwnK/ZhGDGMFtlH
mY5d/ZnGQligmbScigIgi6U0ttO4rWI9jTcp88KI5Hl1QAAJzY2knIghAXkp1QApnhYVI5QSvBxD
XQYSdM3F/fmLLtRNKE4wEIN6jmIkvRHmRuTLhWEW5OH9zByJyQMwlzHqxqgQuQMVbW7bnwefThur
JeFy8Gu+buOXg1gFp+CrmFvAemVuoaHUEZ0sqIE5kEkGWfH1GpdqNNESHN3pHRAtqb05RP1RDB6q
JWB2CuK3r0KWjnaIjQ7xESaqMboWrgypxakq3xi44vxzRQngy4M/v16uoLdJiiEFTn6CT8QicA0+
EYsYLU9hFtx6t6Y+gs5mdn91WT0qtmVzfPpjuBhdQ1y/Y+b90opLM2daKwNR8yU7og/WrtM/FD+j
GlQjAyvuqjq+5RObmUBuQZv5UK146ckT96UPdFZAaAosznT7hefBItYHFA6HsOlwNg/lGXDKsSqO
Rn/U+mPJgS4LiejUpV1R7fNqn1z3HfFsVzC3cOoBXaTosFYaIUUUdQbxngaCSmb+YDB8iD4RVUD+
gPbqco0i+ZvZg6J7AIbwzFIYsm6RIJDZwXhNvGNqh9gQ3tuzAoBELN7eZ963H2SE0KG4EBOhbHMq
drIsR9GkSJjWEGHJD2an5ilF99e6w457zO2dxe0Ev1nmafAW4QODa9jsiDa7oG4FtMiPW1kHkBdR
DIosempGmqM0/T+Yx+q54BwRTVh/i44JaVC6R9eCbgUrQTPynYj3LhJRoYIFuqiQhXXFjRbTfObn
gwORUIsBc6UZck87pPsYdvRgeDAamYynHXAF1XS6D6AalKrKxq8+igMS2tsf+HOAA4Vnp1MEOIlG
zX9RKTwZolEjWiNAcDP9aGtHYvGs7qh1x1a7u2p3Gyg2aGxHqHzB0EDLMgkeDOchHNEZgWu4hFHD
sZDy9w9IKB4iBTPCUw2GJrE860q+yNdFUVlvdgo1/LSXZPdKx4Umc+8z/xHBuwzBtXvkiFPQTsGJ
m+YpuE3FaJ2TPSxUitGNGVVWvsqbkQFeJcIc08pPeFfyDq0dXkDyHLljN4Pg+Ve8l9fFxJwXCXEn
vwbZb+aj6CFuF5p05XZDXVyCXhZLp/k6C98yriVOFMDUhJWZdQMD8A/6JwHYhnxIZGAvwqncSIc+
O3QNU2PMBCiioEyJMmbpRRmzIc0DgEYXXTr+J2yRGIJ8jwCt20FT+jnCf23fnPcHc97Z8y4VVqUY
LBQaqqONbEIGIn2QMc6D/BeG+iPzWNzUV840wYU0GZowcCVymg//WsZm+49dwOOffyDbW6dIMimj
o2aPsR6jmsJtHZe7AN/rDDPlMJdDPqOUw5MV1nJ4scJeDkc51Nvweg7tNtzQr97a1//fbB+A26d+
mfpHglI3g0ORgoFJ+Nz6yz+f28z//x48+7gwNjUJEotsfMq4R+HDyYeTdMg34HcctQ/qv4yRef6G
5qCVXsNs1VFa38QZDkUw4znCY4JryVkUDxIKBkkWmAUWDBSMcsueHzolIo6b+sK5kGj+0xIKjr8x
to9M5UidvrnPVZzoj+covSvBuNMz5SlEl/zDBVAsRKgcT+JbrrABOm41kcfiAS/0kXWHiqqZfYgd
kDcATvzWoDQmq3QBWiecRL5FiccrVo+IRGzketcfSJrXn0RYrKE+Vof072UvZA8tqhxo9570VP6m
V68re1PZc+lV+6aLeSW5FnkxuRBZtxcTAoP6hiwCmzwWUlt1Rcwp5L2dLHjgW1Oi5xF3fTz0cYLD
GOFvBKvfqx3shDJu07WozK3dkavl9q0ZHUZQGg4pouImHBfBbUiVOLfchUPgKcSHbh75U/K+oUP4
aek7ofpgLA6fcWG4TXiEsPvz5ul/NtmjwuzhDLhe1JoeUorLemkyScTuuGoHFqgO3MHPgMq2fCS+
APVIetkhCUEeIsSd4+vA5fFmHbrPK1BTLuh3tH3XnxOy6TKYIFkyscWniqueCAUU5Mzj9unzTPnP
2Y/hPSqtt94MMUJfSs8QDfTeb5N4IN5c3/Uq8sn7i+UioafVXteHOTlM8kHD31zdTToOE0eZ2eK5
dzJ5VlG67fVub3Z78P/b2b/wXPfuWD/zeYSfzPxea/KJ1gcsCmc+zQRtoMSMQc+ACUBTlKitcdaf
71CYMCflI+Eodele8a3I0eUOm3+GTpZUFBCYXKRrmoDZ+nbry97r3ET0UnFr29RSC5ID0bFHeyAt
SEdD6RSdkWNgwTYcE/aGKzA+wuhFXxV/LOtm88LjxalfL7cK11Ip0oIYN9gP/C6kHDTX3YBd+brD
bK9IHF13CTilR/GB3oAKFkuU8qMNdUSU8kPu5n8shZzzEE3DZ9tuefLF809vdytGDJ0wICTKXk0P
Wn0w6kPCPF2AbCmCQPYf6uawZIcN98p+P/T7DREY2xHQzQa8ZCSBmbZD+CaAa/5vasKV3ubFzzmH
UjbBiMVc5W5eXE6rnDtv2vq0d3GE4X+z8SC9BZ/Zq4Wq/Lnso0+DCTN7MD2nswi6FcZfjItYnYW7
jtMvjfcLHVHkc7gLlmg2oxNG/SS+8mJTS7qMePC8G0mcJOi/d2WEBpzLjWkpqt91jcxbwPTqvoww
AGQvY711XTGcRvbIzONoLseyOqrJXV8de/nuXN9JnNlLD5DDqMFX3l+sXb7sQG7ZZWzm9Izs35Xs
JhpOevdEC2ZGdc5riqvSuwnyToOX4d+RPTAGRY3Y3pMAnaIDRflCUVRjpyVBUixNIWXXNyEjnnge
HWL6wPVZQqq3gJRb12AJqZ6yLqR687pGKhakqHQzaIHgoaQWEcmBCZLa15PmCD0P5HQ9oIeIKZMi
YBKRnkyfKcDpYyTFITP36mUPJnXId5sxriQcW/xg3S1ewUPTn6MHTp/2ShEgQsjpWwMsZSnvxBm8
ITPlEOVI3RH5sh0V/NOESWWrjQiSaMH5eQI+2GneC0LZ6Akt+/RyONncIgWWSC/uQOgoRHVxtueH
rjLEgvGUteXXu1hbIsxPVD1MpYjUIkqWWn6ztb2nCu+tLvSGPfniMw56MaAkXpKcSTIlRXYjRq+T
J6lO/YHbDKmhysHz6qFagjTIx82f86qIVjLffLYhb1P2bITU2ozOwULVdOHURrvCWa7iNMGgkxEn
iqj5Sgzi7UiBfJbxJspSI/NRlvL9WJyiZJtJL/IGoZLFGqyYTopTFhB45XT42zZCS4KqmW4Vpy4a
5LceeY90m+P0F3JS5SA9M6Jv4fh9ZKj8AM/u9BFU1ipJ5mS2OKkWNHmwwGtHPsgAKIno/zPFZ3EO
XGgsoRpmWvfMkVBCd6pGohUetUY8TPE5xc0szisGQe9ZnOvRkMVNhjM1VkBeYTV2y4wh57ZGGUQt
Skjbmipf1EI2NrcEP7lkVLbzvp735Uw62j4FSJDsrEdOjAvBqvjveXbpFKzRqLTM7K/a8kEcqxAc
468NMC8Qlesk2lgRj3ACSRJFncbK/WRggwpCLnsuiquy5ZpvrFWeul4Xt2v+jMTpvs1RZG0ZSXNZ
6DTj8OgIX7JKruj5wItm3xtkR+FFpv6G8S7OspwveR1hB4Al88jE+066O3I1U07n6i1aE3o1NkpF
Rt3ipEyvf+Oy2ryn1hH3Jd7JdM/AjrsV+Wymgw2THuRHN3vSXxUB9B0iVWOfX15EKi5GUEdMIFMy
qRMXq+vpQX80y0hJhDOO1hJn/S8sPERzEhCaB1dmHwpzNZd4YoZ6iK05VBwwYcGH5d+sct+UDknV
aMMESPuRsaT5YiqoXuBomMHVJiiUqFqKIB5ljpKGWaRP2rftmActv8b9G/5XK2XPAeExuRCnTJl8
XmxKEEC5zxa+KmIaQv2BL7mNAvl4ziPu4hOMf8bmG+fX1JKQ0eocWDM0Ys7JemAYgIH404CrRD8d
hQpCz217/NUVemNPKZ8J8Uh/HUgqPPlgk/RX2EcLymNaridxBjTGiNkhA0UW08T2exruW5DRc6Ai
mNGD68uJOVzAAaj9ZuAo98dKP5L1clqPQaZ2vJyOJG/xaDjfT958Ealshu1mTHpNdgIPIivrCqpX
9gbuvLqnfKP+edUJCJRAvAmO6lx4S+WZrxLnWnKqL4dkPEx0jbfz1aWz3aGDWbz+m/52xkDgpc9C
G/Y+ntEx7CFijmGNJImpdfZN42eowJVGYG8BJXsjR/BeLAUuau9BZb2io3a4EulPIK1U/9BzRvaM
7Kw7wJ0kcRf0JGsh1ozczFrk7V4A6a7vR96MGapdC32JM79WgDX7I0Gkp947v7Qt+IO4oCkz8gO4
Xd76NzcxNW9Icmp6n/bLA+/EEkXSaYf/FmX8beAC1//mnPjKP43RH0g8SfzTOaAfQusaWCbNkLoK
DS1UNAisEZmQxNUtY0TaEdgORnJ6gB5c0QPuzyhLb/fnh8LrLaf7PWbIzr054y7u/YdOuimAxfwM
rTMk8knMzsrWY3B2XmdnkEcYnLEYnAEf4aM8uN3jr16+Lu2p4YKWDZfXRMp5cwtmLXNmYKGEiCqi
H4coq2D7Kf+ZWGkAtj00MKd+lDgqUYXbbVRuooTChgDP3CXjG4GbtUvrXanFXQJjghMg43Ln/YI5
mrOULDDAPdETtmcjsIctyZ4cXmqi+tzu2HWuscRTv5PV3bXei1YLo1BUdwDHngxQ2FZoyCGaqAsZ
oElgKIGlBCoa2SQoaGH8ydVA+40Fj2YPoieCQpF60+wpMTT/rkaUu7zLqQ0o1+GioJ92wNcYDMmI
5Amnc1gkga4E8hDMmVgIbhkzIrhVV81tD2mkQfcHFnZhosLYWd129raxt2zU5FrR8bKLwCwCA8XH
HNg0JNFKr6FWkF/BvrItWPQn1vxnLkZKkQ0Cmy0bg5AU8xdrqmf6pLzyadzZJ/DQSE5IioaMlfIg
1TjNoZOgpMFrF3TXwKbMNb0UjCXGuEer8RQqcoTdnNiJscl41/9j1BC4CaMGVeKvJFXs/HpKNu5j
fwJfE6dTZJYH4uVRG48HesUI40ZfwtoH2eNboOW5NVgO4mtCADELIr5W5hjxNSbDPK4xn3qAu8tX
PvA+IH6aGf4zV5QEjulD/cPtrDsLfmyJxZXxlgNtF5GVjMJKj2z2T8lrRcWGMUwHHWe4VyJouSYl
t3r/NfadfjHLmsgh7A8CRsIC48yNp32fRn9TcG+MFrbgOi6WmPsiHTLdjDd4yiaXHpAPiWgo9guo
rYIh2e4y70SCPbZtlKOA2daj5EDlRQxXTWh6UCxOayCZZp4KjBMFDpKjbS6DXHOae7aHZcAqwRk/
lJC/G5FCnCpzYMXF2ydhnP/Hu6Ntx0IvTDseZDMPiqY8jSnRlK9Fb4oOVUGVjim+9/zOOOj9HYMs
EruaQJmDEa37QcteCbX6K7+f9VlkjRPC05pCctGbT9QLYoKPrlg3j+NDjfBXBGu51ssleykbB1AK
qAk2xlVkQIljvaSz8zvPfCTKmyc+GRINImVIR+iUdeQ7dCwYiK3hWoiJMysgOIMpr5EdzWcouOYz
XiZrcUxME88Cv4OfsyGVwkP48Qd/Fpa4FopP5kvGFj0JP1pBdC0JxBy6aCqtRSQPwuZJ/krcqmrB
y6k+LaFoPrew8lwcSD+G4XVgOwyPTIBtOW8JZnrFK4QhKL2E5IKiQqFkLelEY/EOmBczLJaRJK54
PwQK/M7zI+W3q36NtMMRf+5/M0F/ACy9hhfQyl8L80Z3vzo6kY1bvuKiNQRPorw+g0x6lX7LVKoc
mbCk8rHLo8Qg5HVCeddQMsCrGEkhYGItgqyiAm+aX2ErFelV2QcSqewDxodq+lA7GFJmr1jsUaNL
vwcIQNC3EOq9oZySOl/6jY7K5FW5F7iOBtZFF1Rk16GS0j+UZ5NW4IrHP1zfFrATN+DEO1QQjoFk
YJgUpfTKg+X/OMZHv5/vUDr/F7khFYnAkullcFM8DyjlEugsGXZBQBghKjnwZsMPWLQFt7jN30W4
2vPnfZs7HMhHgc1jsOefWrE48SkYcTHcYno/x4mKImQvq/tF2uLk1smt5uH4mLaXC1WHr6TB/zVt
o3hmnWlyveVfbFc3qYeFJlSNJwZqIA1xh2DHgEaIQxIsIXd778rpSfUksF8YqS+ejOwnpZLySuRX
YGWc8RgDfIX/Tdrg1c/fcgSKdH22J2K5JIHU43Q/c+/jxmcvmmHNNcQy844+7DLtaeMyRyMtABlc
chjoeAGh+2F0XnsAnm6q8zFumRpq+wnHzO9fuq0y4asoyYxIhIyKORehktyEmAvGiRQVAzfTKEC4
d0ZHYPnItGX1jh14B9m32WU5idQhXwO44hpfXlFMW8/W8ybjgHnXYo67n7ltnl9JNjOeZ7ThyZ4r
S72TeOeU2j05eg5MjGrHeNB6xkOh3lH6GmMA7ZzqQZgVmBawuOcwLaieOPcnfnEOAOdPRsAIY9hf
iHCUtom0VfUt0WabDk0aBIp/9vUccjIAOJHY6ZDt29DyYfSLpGZdPg4rG2fuDxOZHynb2gq1iYdO
WKb2QB/MKDrnbu517FK2y2Lqja26B0T4e7hnem1j6ZmjgjdDymW6Y6O3l7257AkjOHs9FQD5xHrU
CoU4Th+SVdlsZqLHUMa1rsWJDI71sJVO26fNqjTQ4THKjj4FKMM5m/dY5mrqXH4rr68ZdvgNwyWo
TMRas2OQYl142bu8MIU5Vrg6vvEInid6KrFWxaUZV3Ocm/FpjhE64OpGEMG4cxJOPFEI1gHnH0BN
V1Qyr2HlZhODLcGVn9jFyBvP4mVGZxyfs3iAwYsQ3YVNPz6dERW+0dRAeASXEZchfQ2aGjrDkW+F
kHIR0otMD7mVWBCJdcSnozheDtTN3w2pKWs5QPnAg8VXRS3LWV/+wO/zn9XHUoTVR+VgCuiTw5Ff
TWyqE9Xc6KvMCcbtLzW5FIZWKYvLtknm3HARyXNEPhBGr/CFjOJG/zT61OfMlmQywfk6m8yCII9R
2Mw+8e6zO3Yv5Bq+IJmb7qp8p9xxnlbuPPOnoGb6X/xxWolgUK592tpsn6TGgTOXtxckdlxBDNmB
JM+zlBrd2Vw4SzKJe0awITInQ8wNHOOEW5HBv3d+5e5qPFemI5XgyQNQDMXoQOugPboVkizs9kjy
Z6/CCcmzuyYIlmj9XAhd/JZs4f1vDXLmo8EIeJAerJeSjIyns8ItDmoVjmNg8F1P0oDIKbhIwTAG
YrDb4bjBeyIbngIh5TPDKvNmrEpC9krCsJ4aEk9O8bCBsuxQeLEH9hzcREvBSvYE0tGl4+Bbe9q7
8Fa+4OmRH0T8Hdjmn/yHb8pex7/g2+k+NY6HP3Xj7ArgOmVAdp/yYLynOA0RWiHa/NHTR2CrMFUH
7tmnqHQo7Rz9OG8eCBteKbWl6QGNa/QPooQl0v5wDdt7ds+b4xmXDY+wEnvbtwrwflsz7kH1APu5
26JoQhdBIUmHV87EshF6xSVpq4NDqMvC/W2HhIrNrLJ52I6cf6zHc7JHLoSLeuxWBEKOtQiELFHF
voPHaT91Q8BKUMaqDzhZTK5sAaRS6Qp0Qd/TP4vZYSVs7z9Qp5AQszFWlCRlICS8D2TMEmV6yfsl
Nc+rCo9DP26T86vK/J3uKMC6E3zqlVvDrymEPtJvHkYXK4y+GWKiU8gDVQGG4VIy+ECXFub3G/rJ
sBejeYFhJIwE0lNCT5Xe50WYM/PFPRBE99nArEHRd3aJGh4XRksYAmJmB7wHELD6tqihQAizrBel
edTeeaWbT/I9kUuxlx5qEUYKawEZFmbr6QgCkNmLGNg71vKgrRyAFLjFpzc/XKhAMmKjsRqKELMr
1j1k8RRRpBQ5hv7Alxk23WUHOxTVlAp3a9qSzkboLPo58o8B9NaC41vQ88cPNd95PIAyuE0UAPJq
IMOasF7CFt3xCWFhhG+CiExME9ZDfscpiitV8rUy0EmcZArm/tCnuhiIBWxCOegIDYebMWZj7tvz
Aas3fgV6oD8ItlE9InyiYbJc7vtP5YgevP40/xcLOsStr+C/f89GAa25Bet2zCFXB0HzgyeRzjpW
Adaq48PPQHUynSIWGcprPcIHEhyRWPNqqUFHOycPkpa05mCZhfAKKd0zVwJRaTScxnsqK3pLNF5S
M+KBjPfqHZwtWkCnV+BrLBrnLC5GiwGSkHdx6envFFnQ0DSiZzD5qggOMA1aiBqm7eahZmojmMaY
JLLfBAnfVk7ib+M1fHrjydC6oLA55Jl1c5+ndVbL7udG3mYcSsA+nfBzHfrhUA8HfRIOaTFQv+7L
zc6mP/nYXCLJRXcI5mdlJfOR9/Xtra0SEB+pPHlgzpDCYfw7WiKv91jox1Q/jotHR2pBTgn44li3
5MV2lG3vv+bGbs/KjMYrUh8J/s2Q2SkRN9e+R1USXI2w0h3iJQFd4P4vub/UQod9EncoCcUFbT/Y
Q3/QFVPF7xERDSFePqPZaXdG5vyyUj1VNxd+TZ/S6QllGuBIBJ+d4v53VksJV5aAXwr5BK0iFBTm
a4vkqueznKKIyiIyLDe/WwCzS1stJjclW4KazJ8slENka0UVplU4aiF6EXb+cstkiHWiC8AIl/lt
GzZyKDO8lba/JlMdZbkcgbARZk10D9NB3SOsSCjtRWOsfoFtgz5DlXa1spukHfqMSaReoNBAkLu0
uwRtfYj77crZeGVy4WGfuOugSEHYuAKSgAi9ZQWx5gLobRm71NwV67qp+8aFwaQObpCymMpK2s6L
WDKLgR+d9C3eqnMuYEEnsmzxDU5iLa1ovE25p0A6s110K/TeDBHnyq0o/6s4bbP9Nxxgu16HA9k5
SBM/bYPuEMf5EKu/XcMv/uRJNHZEqoaJaBkE9YgiNGj/mbh1ts5aEKErTK96RP0h1zFpMInJc78j
NAjIgYkSOd2n6d6a9x159q8yJZTiI825uDXhymhM3pugSbnQaHAOmfvLLNLU2mg86M0zMtiSiofU
ZLqWfnsnLb7yF9M303459Su27PuSLsBaw4BNEM1xNCoS2ATGFQwtbEzEYcZhHL8XmRElAUb0s526
Jx3HcX4txig3WU0nS3pUUa0PEWd9QqCgpvpj6fCWxjJpp/rpLFVg0RcObLsW/c1pV73CK4C5Zk57
tHOkvT02OMWpwHX3hsPCCgMRC+Py5oOuJOvmlVyuIWYL+EflN1otlB+i0Qn5lI4kDc5bg4QrjetN
/aiD0XDPR/UL38QDvFmGASLs5xpdr6v+6hrl12jcCQ0YZZX9T0VrR272QFfyvD4XGR1KLOiDGN/w
ZJjrouxloa/VaDeiPUHHQ7PlUQVcshGzF8xj2bcZMbUpzwfuzAvTW2dwf53GcTiVLU8FU0D/0dBd
xCmnFjLgDlnKql9xMuY/0Mr+Z96GtmDNbzrb/P8s3MmXwjnpz3+q+H/CeFJY0WT96WCw0AjA9Ps6
EPqETbPYZR28tp2BwB26y7EDEsVLpb1mPoEY8NVLNz9H9Z2u7fE7XhbCouIpicBgYa/6w9VP8/mS
EjfmIRJzuZq4pmbKZFf7pgN9a0IXZwbq6BudDEuGwDNxk0lXQC1mbfuDO434USefnjmVrWibf5iy
czaE9TSrQgnH69p/xhKLrYbFA1evIS82wkQWwkQk4dANLUaDMSQsFvIlcIiYrtAVqhrdSid9x4TD
X3P4o96qhKaKhXSK2nCLp0u6g7eGVuiWt56tkev9/5KALh8a1D7vMu2Bkk3sAhQ2yIRNkSHEhiXm
J5iU0tZyrGfjPuhQHw2RNpCGGCkEDYUgclEKCM2lcgpUy0dz2X1kxIw6REGSoENzVmoj/KG96Mwi
ru1LQb46JaI5qpCgAkwTLBQnWNwvNDLrUK0ia4pS2knIul2gY2Ydl+fdud9d1d2Q7o1qD+BwU8Lo
PvTjoR4PJScoOAw8q4dMcqeFkzl9LKRFqPugSnkQBwG0gpo1BPSC2+a52F+KfWLsumLPbZPOHLdN
OnNIcK5070IF2XFPojdaBaHmHXUfq7nMLcBv0IvhzDiSw8mfz1DCraiv3RQ7DAmjuMUIQkjgHu2u
BrSR4E16kqmqihj7qIYgpYiHLl5IdYS2j0iB9qiL7AUZFJhr1klHGOVc/xKBQsRnsWzPnViXbntd
tj0F87JFGr5tij1rKvYlD9ncnTR3YwcS4mS4c2QmuAkKC2a6QH9LnzXpW/YBNoGNLpbYBBYBi2Nx
5mYXoFnNFsCx28Sq+/e/s7MMxRfAGOJFCHPYb2k5E16HPdMU4X5WIVb/TtNR+SZnw2AWCFt3XUyi
AIYw/Wx4T/LOXClNVwSvr18JGLsKPEHI+Wi2YnVyaSClrlbHSo0oJpaKndXtyEobcVhCr+DcHZwI
MV0Pdo3hKwvkKWf5yy32mgSSEmzI3UH1cU+jRrU8c/JkmgCt6NJog/tS/1ne56cKgmTlEts2dv+S
206M+N+qB06vDEfYw/KWm2ZgZqGeifmIxnBkXUMabcaoSaPpf9pVcuxykTMSSVL406CopN8KhJQT
LJN/JI7kygjgh5h4M9dkKoTnNgcQGypf8x+tJ93VgVZJ9SMxctCZPtovN30pSlKGfjr8BYxiwvhn
cyC7okImPhwDBxkB5B3DPfOz1apKwECeBme43BeR7QkBsoGeget4q9B+m3YbJdamf2ITiSSCVWeC
ahydCXKQgXwKxCSTh3a8IOUBs3YiEMqEV1xxewSmgQJaZAfrKVk32xGU5sknx42ZEvHB53PQLGKm
lJOHuN3UTqb69ehrNt1Xcq4YTQQTDuQ1Ti7RBWmoYgQBWigLG8yoWEoY/ncu9cAU2DXICr/CoHIO
hgUWi8jNm6uQ3DwTsW5Kb4JOGNKWqLhNudOI7k/uW6COKqHdZZ1W+S7RYqyL4ttoKfCuDsLAzwKp
iIffooAKLshAorRw7T9kJtXS7irtTMSl7W7DBt3uMIfw3BNcy92QPdqjmizu5A8woVrYd7tJISmD
p1SY62+xSykJ89x4YS5sT8W9hG+fGeyyHzAQklOxThWQhaAGKcf7EWw5TXad5A2o1Vt2ZWrokmw/
96l7sYgIxYFUbGkZ0SdhXlhTiCCgZTdGO/MsPyuDW0AWJUkOuymRRERm0/F/suBKOBMmnzZg8aqE
v9SyzTW77RWXGDnYFiLhnMIRzT9QI0SgGAs7TSR7zTnRYtYftgahKCVt1nu8gIXVD1YP8vEAUOGU
CFAlh9cB/TWsrTLSkpDj7PmCcSiYVia0gjlp+zhTwNCEgbAiItOF9LSZ9nAa0inGzwsDk3818oCP
TNPFrFwiTmHLcfpaPuJL42DMAUwgWc6v+N34ibfjNaN5DlXihI0Gg52PzjDyuf3ATUhM3GVydauA
Ub+M/94tMJAxHXkEZfyVonO5/OPu4ru9YtQtCVT267c9hEdopzSuGZ1DkMbsgfANLreAHtKo9BEc
3TRHyJRdULL4dm4o2VPjE01NDjVWYLKrR+JgPZ5Y6nKeYfjCKXCd3ueRwaTIsRYhPZFFgwC8NsRX
4xnrHsgYuBib6z86taGKb51xep7E9+0lfyqDBTTIvO3zT2F/o7s7CtpUEzKbAa2reRBtkq/q1fq6
ah4LWjILRPEZ9Hrinj7Yu0+vV/IJ0TWBsXxuquASBvwtfS1QoqB6RZuLMG9xTiVDETwKHWrBGOZU
av/liYNHi7d58w5eVd8il+MYiJpJEzzus/1a//Mp9ymIvG0apZGxNwjmdbQvADnDygUeZo92GIBb
Y785Dp80keggrU0kpIc4c1NwJ4x3iOlZVZH5357UkPoUKo+YVImix37LDOdRbnYMefATM2lRoqsS
Nn1IX0Kw8TgCIC9bsZC0G7pPPLPGeatNoi1RYh1mFslV5zMQUi/C87rptxOUdM61dIcrxLxem4lZ
EYMikINCx1OiIz9tcbdKKgyy/4/J6dd8Z9oe1WeBR/zNVohzctFI0Lvz8flSZZdlhAsX8Q8SK2Y6
QH1T4QvmKEv3Lv/RTi1NKxQpEXnwHWOTHwZbzRt9Nev9rKLKoz9nHM5v6nMxuyxTIWF6IXCTzqA/
yoEsB8zDmrfOdoZPGnV0/Fpa0u6F3HD0oZANWrFqZNXJ9rI3pD3sQlIlbuQ64HWESYDUGw1PB7qQ
IWba8TDBbBpbfhoRAwQR0PbZPDF7O8P1lJg3exLzbcH35CdLdozP0px8WfMVzZdp0XQib0+O+5he
EbxNHs8J2R4aWa4ilN+mbxB2oIR8JHJg4SpneM4USBU/nnZmCn8ZGzzhOeL3Ai5Jz0FPvVOUZxi+
HJXD1BwWP7SboIlCqBxJO8UJgVj0qfvskZW73Z9i/cbMEg22Jcjq7Dz0/9jp11le9ykuAbwVhd/i
sEcsXDpft/kcTEzSEdLM5TXbPFntX9qlhGaAMdXLI31Rzvc8SPD07woTSKeS0dzTIYgGWUB46AOV
Uoymc1LiXorZZmUpRtOJIJUApboXAx/zHPd2hJyzy100Jj+4fMFpDZbHSlUvVz0VOlzrdSAHYQzm
IkmJNd396gZ1HotxUlzUwDMXdotjglkdtxexrk7PnVV7V+mYgKrFQgqegqeTtimqHQWryrsCthhp
/I9Ne26lTWmwDbDJ48OEy/TOvQ7tqvIEyPnWG6XKqIBkiPc7lB7OakOx5AmX5XmH7sa9oaxmTtlw
l0Q7nBkkTSs0nU1BJ4wodZOt37EhXEfVFfVbBpX75CbfvCF5C9jPHEBBfsLOJCVj+FOJDQL3o+gE
o1IWfwVXkbcQvm8+Vj+/zrmWJ03b8gCYMqHwUiJKJvUS9wD5PVSmPACNe9QUA/frQqZc1UqNbrBU
uWxwarNTH4F9Kffp/Kbcs8Oodxsax9wYT2477tNXvFM3wCZNeKBXvJkVuhzvFtqnU8hVUPz0JkNV
Zl74/b9qwoc99etnRCbE2lHaZWOIKtMeQl1yfjVKMtbTVWccRS4p/VEuT04Dvx/wSgkxH67W6UE9
IDyjl4Hrk8H4xst+0EAYeZu3AHaxJwFcOxCmJYstzHg+JW6LJ4c7E/PH63b+kp/O1HQxkFY7TL77
OD2Fv7nLYEjmqtfuCOWA3MnkwDi9pR/ljizPF5pjbC6vv9JGU2S9pZc4KdEE920FaSQ5bhG3k91A
zT0AZBAIFz2cD0IcKDuXgBKJQuk0Un/FEic9+EZaJF1ohtvVpZxG7oEQbc6gj9OthqriD4kx5MbM
yNI/tQcVXOPqkyQ4BqvkaQ2O4TQ0bgIJEPgmmGFY2OSiba0Ayh1RWAYXuuDcXYmYa+HyuTb95TnU
8qhcoo0ZQc5BPo4ejhlQu+3n7aKJNc/bg4mpnZu5UFoqPXwG8By415yE1iaCAC499U+LmJHg9grb
77Z8xbj9SstIhS2foNbYzSNhpfv2tKeEpwV7EsSPZPM9kq7VxhrQ3CR+PcNcp+5o/h9VZ7bcKLZt
0R8qIgDR6ZUe1LnvXoi00wYJJED0fP0dG2XlqRuxw1HltGVJINhrrTnHFFuF/+4TEMSDv0GVrAD9
+AIBg5AcQx9uBHAc1Jzih1ko5JlqvRCxhem/ul/dMx5f3fNuPHNcwK4bUMrsdHBKnHzLwnQ2HVAK
XpaBkvStlvf/lMkoG7PCb+BnApxFMyhDEiM9YHw8glOWceVv28ZZXaJCQ0CKMj7sAaCuQhaGILln
x2naeRoGm/YdEXD7Ln/QJHoH6oqIosI/j4h2cRcyGkBsyneyQfgNpwUpXFeMrOZyJ3+I2XRna1sJ
mypwduYtX7BZ2McTP8HQr/bZylMiKLjbp3M9drmscDDsHU1EHbK44FJq9yn+Duw/uv3PWpLyUU4R
IjHfU67RFV4khbIVcY4wsK9RwtLgg3knfCxnZddKO/NtMjz9GNYL15kt2hwo362eOPTI02uooHdc
KPQzDz8o+grsw6w4JYTPP95/hIwQLcE8Ey5Xx6CvpxyTItX5piacUt1c4ClRhqqbXN2YzUY7idYs
gba8s/n3BZGrRpqWOy3rRCAr41w0yju65NhTWJyZcgyrGuU5LpMg68TVW7fEKuim4pcRCSfeiML9
66Li2v7TalhNotUAsYqgM1EGOCplHNUbCcFdvO4CwExE2snRCcixmLaAa7KtwruxT5RasE8ahUmy
Q/AYs6iaQCiRHVkz4wg1NDXIsX5uNhSStEa8QghMI6JNgcUwI/uqAnlzq6o0vFyLwvixjNBdGBgz
GqG7IMwQmw08Om4yUD2ZLDXhSo50OVoTf5JHCuano5PYxQP3Pj2PyixwVgUFWFCUwRk9m+H3hq/R
SaG9A/3FaWCgE6cLP+MOUX81H5rkQCjilBzU5CANLimcR0zA0dAQoyf+wrz8EVMOz21YtqFShJfU
/6cxV9Wq0Thn69IpHusd7kQG90yWb8bFmyF5RAoFo9n3wSMgImXRv4OLYBmOORDCE1yaoIAESCQ7
SdJjmEOuRyq5cOuVMtIGIvCirsShJ75ey0innMQu2Xxn6Vainqy252qL8xIVKdVY7vRU5JfHWzIV
rEZiqdbwO6nxeCKZTaM0d68MhaftE/kcGXO7fM+gRu13JrdG9RnHZiZtOK+JNDkQd0qHRd7zcWSx
f0EkjlIdSDi7WVjF+GDZ98nIHbZsw/hU32+4EOq/uZNp+xb6Ift8wE4yWzKxOsFy8hqCwZGJk5tF
eUhBkbgzUebggKCtkW/NWGdZ5WfiKO8I72duveK+7CJoAr1NUwc5E0vgMmj/cvvyVj9GE15IzFvW
qAazGhRwBBxsLUQ6nYooX4dXJczOBDsFln+GPX2EAu3Pta+v/IlWTBNYRgAMDevFxE6f9umibmTS
kKxJL3OObx3tg2Xpo5OxfyTkhhmP9Ee2R/Xd7rAXXWr/uvLzxI//kftc7TMJFrPk6KhgKNrI7MOd
IwcrE2VKyA4dnadz/WJYvtxQBSsTA1VI4kK6ZfbCLWklwoQK0iHf/rH0LMmkIzwq6z3TIpK4hQJv
x4RIdQSu/xWFSfexRo6MABmhmSwWgjwWyhgWDE80eZyRfQUpGJ8x46XwUpHJHRKRAJ9p9QqHKf/Q
GaYtCgistdjgWTC9/tjm68DCj43lwfJv7Vehn66569n0YTUqUoTZzH837WehBzPzaD3QUC0/C+YW
XliYItr+BgPjfMNTSl3IfX5FZC0mcDvf6eyT8b7SmgUUjt9T+RMmjvOWdgLSKId87yx3MmTNuSeR
OcUJDqYQYDXVFIbbk8fnQ9IOCLxpVhvtQToe1ke8+nuJ2muwv7GzMukaRjxRIn3me0QFh8A9xkSP
4R63PVdcDMHwncVL4iWMvNTBrul4E9WE3K/0zcy30CQB2aEYNzEg4bDPRIfBvsIuglkA0nEH94BQ
EfX9htahM5k4JTe9RATa4CmEdESgGvYOWvwNFhUUfJJoVpABNYMAZ9iB+AnHL4XHOWLsb21Pr8M7
Yjv1N7tSFAhCSQcd6JtkCAwUS2QJ/8q/de+IScCSIVGgYYFUxNp+ZwoBt87lkydB34RJxuphDcZF
NBMyzM8mQWeqO2AbwHksZOxn3DbE9+R7K4fQvJe6faljrNxjIwbHxrWGWUFCq2dZWspINeAsKB3T
iHUjZk/Qv66xRjO1YWTDcTvR8BEoB4Q2aOKbQFNR9/p0PtD1XL1b8DFZEVBoCT4GnNkOvrkW7MzC
R0wKPXP1imuxjBJ040ildHw5TgZR5pExJxMNLOhMNBhkMLviyWGpG+1Rh/PgEs+cL3O5E8rlwksG
NgzeiNLxwygdBe510OGW8TVsxqpYytqfloBmGBL9NWiZ+NFURIA5CUJEPQUzVzNON7vEd4Tel0oA
uD3c/t2ENQkTeL4febPA9mH85gyFBxrNDWKrbS9tUg/UHplIJj4TfWdwPXs1kJSLQYs45ZjqMRAv
qYNXoolWfc40qxh3aAGnBj20DLfM059elezgixA+Ek4NuC/zQwcl1V4fQ4SdYFikb3K/FDtgSx8E
HDC4oisRMOY+MHqZsDW1LrUTizQsWBzvSOuUzEfQQtVEKqw/d7wlNrgOqpl0x6Wr+OSHUeFBHJ7e
racvfY/dBATrqgq+kfI9cOK3qyhl556EIPT4RyR89PDkd+WBCU9HgBWWoiTs3r+oNIhiZc5zEhtX
gjSBHoWIahB/vg/g8SlECJyizFCd1Y5ZvfhCCjNyaQgoqExWD80X1LriZ9R88jwlIUeKUYCuZC5A
JOsI9iNmP6OJhySWk9gYNjATkX0qsQoNuCUXkhGgB0RvbH9dSBO5PEsvlHl8oBCsnt9wyMjHLpa+
ufjCt2pP9eHIyTjdIcFS9oa+VVDgQIMA6Q4hbBVR+llP8jsH5nZsqKhurUSaiA04OVMAmmVCVw1v
ICwFTS8FEF0xPDqIg+QhmIimYiDQBoQaJSSvkboekX11/ZyTjQ0lnqlluuut9/yb2Rq9UxYjTIz4
TNZUcou0P00662SzwWQ0y+eDdbPG4JER/jUUieyMYtqxITGV5eChY2c1+b+sBH5MwoToJFLIV6nZ
sL23GAXqqHODy7KI5RWXQ0ABKA4XYlZFoEBHMirNLp9+3NSJU4WZGgkTakizY50+0+o4tQF1Ls02
NyUyxBtGMtzgPXns6MnsY//vl55LdgJya/DlXAtLsRB/oqAucbZVLn4/vq7HO+uZVtyFQ3RHHUpv
KWHaiXiaeShlT7ybf1MVU2QjQ+sRtXxo8lPyTB+H83APvQ7z9tb8jXAbfFiXiSwK/ppRcpEV6ZZn
mp2oer7Hg/VMEwiRkxyAkCveRPWxKGOvX9cvUIKVKXa9M7kvk9M1W3TiS6o6fwepnLEj6IQWWncK
aTX1Xy8DPSLUNmiPcYzVfMsIoeqdyLolGkzzXTJqFM6BAJCs0/ehdgFlxCwogHtfjIFJfh79Dgw4
jc2707/zREVLI9SfWvUVFSLoK3I8AEYZzwOYaXr2V1CDUPB4p2lVXcF+L6J3uNnJkVSu3qWBRsMN
SOAHmvnMjKqG+ajo7plbWmdq7bejTxsQUd5EhJXFdS+saAaTzzV5dH3SF9I2sTMGJqWQEcrkQpHp
ggoOoBSxRcgsxUG7SbXoph0jlGGV5IMFtwyXFlmL2YY+XJ05m+S5Ier3mTBSjqCEnIomNCmyKL2V
WPztKP8ZYv2IT91eDmP3bzgM2i3OoLVdsYniw15+VW8AxNHtnCfYCQ+8QnT9dGllIUUlE5uqhSgf
pIen7clibhzmOK3NcKB5AiMTo0He2C/V6BOOSjYIzwdpIpGPXHxma2c938CJOA1YPGP+zkIjp/vF
uIFX90ZdtEGBSL+TdQuT582gGdiQFS6eiZ8hJNX8YgvOqnd5R67V7tbh5GsHuAxW8w+yJK8hfa0O
FSM060iqo9kEHRMTiJT+mpMYLoFxEYPexiB/2SmoDdwG3/2Vxp1fEQ6l+4JjkAYgEHLmdGlASjGr
6BG50wvlGkuveAMcAMYbvv6R6mrx9TN1pg5kUQeyCJYCXky2lAZbiiKMgTS0KyIH7Rpkfh/U5EP/
6l4tOl0wmqBTAuzoBT3nCIljoeck9L9RDiEVIInkuoEeuqFHbFfk/C1cX2wzEB9JUlmRkrUYiEk6
QfG3fiL7FacD0TBUFjrkOqdNFmD6OQTsRtf11oSneWxMEW87RSknHJ1iTsJTJz6A/ZdOXhyaLsW1
dgAptQ/e8Ss76gG1aTHt8VugZT1O4jyjA2wq7DZDGfHdF+c2sZ6Mbn7ocwPBe0E/cnyxpoud7JBF
0g9a/5qZQdDHhblxiq7Y+FE7P9JiQFSpcpwgQdMJfQL0sKI7fnbN1AUyP6AgviKeLLYLmtnOtnQA
UU6SYMUf5NnSUwVAh8dnbdMG5VmKXxZeEBpQ5pHdwxcVNe1Zvhr3pJ7QizWdEwZynjbQBJUTZ/lZ
PRXNKpoBCq6G+3FpCvQuVXiPvPAAw+KKaV/eKckurfZmspvnfV3hXN+v571c7bVqPyi7FCMQkA4F
aNwuObvchOFCqAEuoaYUC24ZAG0U8VCdkbs/AKpLjmFD95z6kAGCCH3mMiR/0IxlMY/4S7LnAyim
GC3DV5BnMXFdnb6B3O+O75SMtGlXXci9o6kC1EYr70xMD53Cie2dc2y2lEt6HeVzRGvy+HOhDwjp
FMFNQPOedgQ/xIeeFj69ZYcr+q3jPtyn4wEt/Q/GOGunsXmFvfgxBTiKmpi28XCft4nQp/IauEZf
jlvlkcs5H2JCLfGHiuaAAnskEU5/if+tDsPi9Md+qPn0GYivmGevedJUEIMCrZkfxaLjPlsIKl0d
a2kDZc0d2I4fmTn40+Nzqu4ruH3YRFeuBTqx8G7GujPpkYSP1n+MdZSeN2MdxGpGnBn8TOUX0iNS
o177i3BU5L3HULOE0I4bR/ag4RO4WrDdwLXHFoxt/umTCDqogdPyFTmoTQLvLSSTWgHBub4Soblf
dH5JlEgSPyg2oBiMEP+uzm5F+v6afo8PN+Uouo7t+lf3zphPfWqANSKIJiBU+iaC7p0tG7NLvtLV
L99IbyzfyA2UD8JifC/JT8WP1Lvd16BwS0SiJmgMsyL2aAqXNdrcxLe3W23ZobWQUNId1pqUqIc6
Yqum6Z+IpSmMe5z/xN0+Y63jIqJjSzApe2rlEYU2+8bp9xlDBtam6hgh05W55SfbFfUM20gj+Zjv
R7LauOm0pDaCWyaUa54iHrmVg1a3z4xZ+S1gGNsjVmcSDD7Wz/z4kQsBHyHh4HCRCBDbPDKYxeTy
xS+xZVONcHWMXi+oitinAnbm7w7WQeYGk275wXR7peZgmskWFjv0Wao/EwSqHXMM/vZtz3e6fhrn
Aw1hdfQZG/fnQEWwknpF/mh+nAYhImZmsp3nncb3mZiR6tAGViuiLvvJw/iHHpWpNQgqb8VVEVX0
5M/gxbldlLbK/ojxlPpu8d6r8dDGUxuXUtyr8cz/SvFKFTOlnH3vMlbSi5i1LoDWMNWMmsTOW+ZK
Be6WNjwnwVoN1F5IYQzqTweIom659eJZwrBECDaGJUKwMSyJBGzZzUj+xaNDAYZEHBFkzsM5UGsL
L0XooXom0j+CRZjm0ZOxYcjLtnYNVgQywU4inUas1AhIx0PXYZThJYOthp0YKZcYkoiAPE0IIxKk
4yRvMVF47rQITQbst+r78ZKSq7NVpy1Z5IAICu1R6Cg0YUsZZBeshkmYe0HYs6fVYqnkw6MIxRu8
UCQRiOrwSr+TRJhSKrbW/FQiPK2gB5DnlGYsN84JASCtoQqPtYswwyqEgJyEKqUkfATzGX/hf6qf
R+yyyH7WMOK0kAe/yX5O9zhUz1WIf/a4SIAxw05cmoTwxCIBj8NNU8DPT4yu/L7y02HhHqjiH+s1
jSD/vKYr5IP6+EG4KhzVME8pmy+4vSLenLqi1rRXUsi9Oysd/hsGBrgDjY6OIhbED2Ex7wVPD27F
io0TIBD4htQ+tPYkGzfQ35/Bho7o8txsuNGP/DrhNdYTcMC1FGVgELl4EMr30PfcqLfEVfAAQESG
CnDx3ToZxWEi7QI+MFK+OjBHEeGF04i/Jj7Vx5dES/36EwjHjcNBL5CFwIteoEKcCLCv7sfYcxWA
09U/rSMQHDrgsoW92qbk+SD+FDgJ0uo0ds00uGVcNiDDeWKS2FwLPyVrsVSq48OEHt1h4VsG2Qff
AiFWRVooBuAsPmUxAMOhimHBgpHQsvcfOWHO7UsRmNibAGiAjYFkAr+WBcsNkQu6SJphGHSZZI1p
3COYXIm3Qb4ifeb5N5vcAB3uhTeiIeMkoIZIekm7YgfEiE137/Gf9vAGly4o0rZQewjxeqnAPMZA
IJFBKqQReAsRIx2adKmo2F3GicU3Y2KMihPSQzhRpIGiOzRptm/aamPWjgzaADprTOB93ZKahSHf
nuqIOSsTQ5Lp5ZHqXFyDqLVX7FeC5os5WvmkGs/yYzURtYvl01EfryfEHIQj+lzbhI0FS4vy9I9s
5JdquF6QLuSMuPyL62vPqPmyNybkDJFGytxwGqMS330dr8H4HdJiI7Ui2zUhT2TJdu2q7WRtMd+T
yDXG6wuFljuI3SZvJ9Oe0idRAtAKiwO9onCkfHxeo2hDoe1z+HHGmXeczoiF/3c6HwWYhZ/8cdcu
R8egBbuhUF+0W8VLk+yustBfW1awutoTKsz/sH8YStzMnisUcbOvsz3e7mn0rrNhPMLuOkEMlUBc
jICTJ8DRAWOydBJCVQuATi34oHQTO9RRCvl5vtmJ8vlcim7iiWMKotjE8YhFQPSNjrloa2bsXclp
EL1N5j8oao/fersnjcoSvVZU3fg5ETEjXAZ9175iauCxxcMDTxa9ulN/x9CO6V1PYiczPGbhYBgB
R0piuiTtc+E6D5NIJa2LT07/B6VvkgJzCeH1rTRh+GRlli+ZWObsdAySLhK5d4Rf0YWABTjyIUMn
tKdPev2kTXp7bbw8XtsK+bMpMolJe3+lD0artQyggEzQcLcQEfvPB4J4gJdOaZi5CHn7kFx1A4Ag
wO5U5KoTqn5FYo5O3eLSJ3RPtyweJEgMx3pchAI+PqIDWlKbq1fz4fJ563Ohz6bl2dsJU5rTBnsD
vRt6GMRNWFwYoUsiVkfN/e8S7zBAIKBFs8vIn1V9AjC0xNxNBidyEq+QbIErsmNTdDVphgg0OGMR
nqPll/yT4pHhh3ielJ+HiJYJ678tE36Eo03qkHFHN4f3OyPTFQF5GvICLXyt77fYwElc3voAcCIe
W5S7x42pxzJUZBSQqOWMu7WgwXL8V8mmaDZZs5F0IXyDEvHKSzaFW905Bg8rofvfnJ3iGo9W3KCx
SLfdaOsqI0xixnfWsEtBelYuuVaAoHFDtJtJ3VTMIuke2scPvCPn/M94kraQBWCx2ainDWlzsxGP
mAnGGJjlrZte99GwdMEx/uIb4eCwlmbgvni9oDIArsLohk42LbBGCsxVoJNly9wkXInekXrHJ2C1
lxF44b0XUevjAzMCQ/GZLXDU6L+TECIa8XzMV5GFDUIGWIIkrn49PtPkn+lSypBbHVSB5DAfMRrR
l3vAZYyOkAEwV2TesnEr/ACKQ68TdTxXbZNyIeAjyIlFVBshTyRKkYyTcSelBhHJ8RiIaFnKMjg3
ruhO+ZUqImWt/mJ+fnQohJKwlKioARiGBnYQVBVEs2HjpAu4Mpj0aztVCr6lKiDBimn50uPnnA2Q
/HyRrki5SsAiK4d0Au9xd7bbd7z9lDHD/XCPCG0Gt11HGttV5uJIbKjxMN6xzZ1JVY7WTSw1saHE
b1yxeSIkmaCalGgF2DTELm+toG9NJJ7278kCmD/w8ItojPbWrUijeQOwnZ4NOogp4v/EuJeWy7CR
lC2NLvxyYA/RjyCjczXlCfUVmgwUKLnltCK1jc4X7RDjWXkko8NtXucxPsMcccisgu1LNupJQLLC
S899KiBJtdZoefqq6eedD6WB7hNtHcRVzPqpEd9G4GTw8ikrRAiF8cH/aB8Qcxn1i+4cPbrkmTKQ
J4qFLKIXlmvBAEJLxtIrfKnFG403llBpERa9KJio/tuv6xsKLUpoNNvRcRaKD0pKFB+TgiGDD9nG
wCRHz6V2wEDKsVDDxdSGYJ1QsRzdQndYHdqZpdMobV5a8gX9bGlz0r3RplAowJwNVkdCRukLkiKA
4xXvLE3DKomPL433sg5pOHaGaxUA54SIUPQywXK1Tq7E+WWj28oBZVgWlejsROeJthMred7lAggB
G4FZO/ZLOm7eZe3cIiOuS16ErDlD70zLujC4BRJBa5AhOZXufRE2pBs0gYmYug6xRV2zqK6ELUrb
rHM01rG6wY1m5hsJ9XG7mattX201BVrPtaYn5gugHFQsKFqL/JkJL7uf7rgglbntllgbRX4Z92aI
0GfmM/Rw0tggT40e75JbRj5uwUYNywedS8JJllwPS/burQcE0UITzZpFzOuV0VaL0KbeCCjZECvA
Bui4M0dAmikFaErcjq6B17//PSjDPYe+ohNAQ6gNztobikl6mS/JN90j3mkUm5zXaPaMD95OVHdq
IQzHNFXOzP4hYhKyY9L9e6OfgeoIpVb1phzyn1t/krRTukeTviFuazoH8r/KRM4Yvm+Zzo5f49Nz
QXSpxAWnj77BZHpBclTYLzQytR0e1rMmdJzigL8tSjC6WEvjgoe4hbbQV8S8UTkvzJUYFyuQr35b
QBbtN/RA6rDRhs3J2FyWXKiq3drpin3A7rzaZhn4UeZ42ylza27q9nH2eygWjX+eaemKVQKglby1
BKnE0zBoYM2YPQ0r9EKgAEKBseG8ECjWC4FivrirtaMi36G/yjgNqyhv2sXuHifiH77ZN3wjQsfr
MB/j8Ri3xaaBJf14ZBqxDvuzCFNFzW8ykasF6BEuTtMILs6p9k2NjkuIAj/XQykF+h6dxqjWIwWq
QEYvLU7ruDMFZI4Sq8jRzTs5tyd2L5pN15arFQ5gQTjyXDBCPxR7bNMnfFepyGuAM77Cu0b6iBbp
fZSyWeDmngpO+EUSnHFqgZHMBGRbYA3EuQXzrsboDFgeTR/6BbTd7+M7kgPyta+6g9IBvYGQKEGB
4WogwhORFkTlWmhRJFloUVCgGFZoWeGqCIfElt38/RaISCZij8MRl4jmxKlGKtZmTaAS/of4FtlV
psE/tWld0qzmR5Dkoc/q3gOECiPD5lcQ+USDri9oEAayAQRKA5C+/oAo8SLqS3bvCB8/azl1viXg
0mVsUmtw92DMuMEesVE0wTtjlKOjnWqZ3+3hgLD1UQB2IIBm/8k2Gcp6x2QfaTyx0d/ZzAaohM/N
PXIgORptM1mjlHz1B82n8ZNB7xji+2IPxf6UxcPd9lA8l5tKiYdQxTYqDwIZ1MfCjUZQXhMnSMhP
61q/kyfjt7J282WKzSD7T/KWGAfKvwuGmg4zbGB56u/k6GlP02/rqV7E5rw/qO+h1HALRr+m0dNZ
uOkBUni4CdMQDENg30FKYOQoKPhOm4kNLP9syh7OGHpeFx6asQQjkfD4fEHfucTAsHNlqMXmlaEo
hkFGn+bDmmfwrqmPvHy2tOkHg2BCzlA0EA2AH82s/1jSDO49MlM/GwUNi70de0O2sGzvzqS407N6
uG7Ai72C3r7t+nQtYFvLxBc+yis7Vib07OBQCvyd9TJS/J8vYdHRp4s1YbzvzxsadWv6boxPoO1q
npr7UHKOW8l0RAAI/bjrSMKoGHmKr/h11nfqI9if+X5FCoa+41sYMPRPlOraZvWBd1xmmsMA5IO2
VkBHEG87TauypQKER+pR+8kH+l6rXXd+p1+FSaFZ+lX0pXA3XH6W/DCvbjxMUcRYoRxPkCk70wxR
iE41Ozimmm9E4qFUIljMCkitI4s0J2+4WRi4hk2gM0Loq+Q1qNlWDgSe6wsJeccRYdyW7uBsbLjY
8S+DS14FpNt5wdze8ipQRUO47TqRV4EkelqT6iw8R+RVDARQJjaf5MS+UvGeQw2eGhi1Y7DmyuQ0
6GIAezHe7xlNtv9xT/A2YmCocItPELmZVYrMVfND/dEugZ4GUhesU7Fywye1kjXOYqUtwxRb9kzu
Df9xvv31P2u/BB4OTytuOOwLk0uuDqsDJIDB7XsIjkCrYMNZ8J83db3V52293qajgAyWH2VOHKo3
ql5D5MkCsoP+TnIaqXgsUvHmT85SCIi8oJnOEWxM7tqMM96pASkyMSvehDPUlywh1LjjMwxehhot
jSlr+LyKCuQkiou2FPUFVQXnJ75NdrN8NG5CAvwgaAPY3ws/SCKMIMKHwpWUKuC0ODQWbwb2DEQp
zfuk/Da2yBOmg3LdSt/NPWHkYASYaTBplV1z03CPOIYJMlM6DN+ImbD7oUQTsB8J/izeAQ/HH8oQ
4Ubumcnvk+6g6IdRP9T53YwjbA+IH/4/QgyES83z8X6FqKkVZU1BjyHfnNU/lYw1OArROR0l3p4L
I59exG9tsRtA3I5bQBQOF1ihYiWfgtvFBQ2j6Lpbv/+85hL9RLJFptMBVFFDwhoQa1AfUw+c6DOt
CPp2eBvQTXDRur03XLfENx9QcpH6MJjIlAUqk48kTfPsx5yirg2YerWYY8YHig2VmTf7v5bnIUIh
RGP67dRslfsqc5R75f5c3UPPRWJBqfFQA9NnNiChuwo6fErM0OGzJMQjIyDxaDenESBQHg8MBI9X
UxnYDfMXYcLhT6DYSAOT+1sZy110w33xE3dcNyEpULVJ/Rdg2wcqGw7tHRmJOI269/S4gZklzFcX
yrIOFYuwVuGzQvvA56i4bhY1vfQiabEcIfsoNpfrQ7Hp2KZvWvlJ+taWxN4cn8L6mSY92hETe1eG
VxhDsMdTGO5MT3nA48QFne9oJO39YnIx3CF8mZB5hYJnwegE0OpX+cY1rPmiDU8Di6+g77ZzoJ83
4/ChPvLOSs89s2HlnhkAnAvJlx+RzCBrZRtOQzqD0PKJsrfHgnQwl47YkIuOWCM26M/1V/OFNian
y8Lt8OKnvCGyyElDidO9k8/E04MZg5a6xyqhuFyeuUhb1G+x+sR0RH7kvWfRP+NY4sG8MkHfKSBH
B9HjLxjz2TkqOBrUKMiWWyp31fS733A6clZS3p5Pe07KFXct0nsRxI9BjrORStWEMS7ucMM7hwZ/
Far77JUxzfoXh5j55SjeSm6YmNZ6+lU4X/xC808M+3mXkI3zZskw8bY6QPE79sdRTzv3BBJPnD28
FUcTkdJ+5sRhfxcpH8DhkMyMByZJPCBnqvmsaxs6grdHVQIGIk3/yq2HyEseXLpugblx4qqPsomJ
9GW4Uz4YSzGMWlQ44wO3Nk7QFivkvfStm0QjFDYnJPfu212bEwI/K64yhmuL4a784sid33LF/VIf
uc1Nh/GeX+cPAC4lhSJAnAj4iOP/IQbbn4b8koQcYz5iGbXrgc7VM6mip8f5njmRfLhe7gx+MwO/
0Aa8pp6sEqOHiMTkp7DZuPDTF51TW/w+cif988+AqaFKUx+ZF6XLvKh5a8sX8wNrrVWLNXwdT9v6
zTzFZ26ISbzSNwlT0G2JzarVmQTnPzjVTFxLOAUpXZRghrNrBWciubfy2VunHnR+LoZk/Ba+m5H9
RT6WWIyKL4QUEAF7wsYKKHnHHKTZrqd9xmR3vScBoZwPNQPN5NAnhzmBWH5I5sNRhs5DioJd2rtm
9vBts/rWG/jv1ptbTwNJd/QMKgPkgbTBLIE70zDx/jb9628AHsPFVRhvcvC0/wE8aq7keKsoFCiq
erG4fqvf61c2ryXlAYFN6Xact0fkOOedPOxAcKr5nkt0B8iy2zf5fu7InNgf8z0ohSQi6/XWDUVR
yC6TG5XYZXKFpwOvuQhLzT1DC2KCzh4dCton2DbwbLCQskTwyRCVMUvn/5vFyaFonnlQqh2lHyoA
tACUdZXmIWFnXI/JRAv0jjJhk7/gLKG7wW9dSTNgF8K/ISSZ/H5CMC8SuMiHmOkRI0MKanzRhFV0
QU+uL0ECl0DGIM3VtBNbBOMSmClzLH+44Kk3m7AuQqkJO76uA5VxGjP2LOhK4KnBevYbpMKtfzW8
Fs8cWDrQTbyE4PTWgBtBsHyEbyB66GUWDWMkeKB1XM6CBwrPjHk8pQYWL4z6GvROhzgxMJ5K7yRH
B+AE0WoZ7R3mn6lg1+TMRBeCjYEqGMc9Je9CG71hjv+Sjs1P0BSPR1t6U1T8/ugCqj64ZEFdBh0v
i20Pu53W18/+xfDEQu2G0nrtHomG5MO6RQ9Drpo9gndvCCICaBTqKJD18EiXY4zOY2RkMchVDBKK
KSh4GCTODDZFI1KnGwyIF6AzhYn3VH7PiN/5z3iEkUdPchGe0pPkDCkD5iy9SP1BH8xOh9W3dtQ4
Bo4RBoyYo70phVe+vG16lGSxlcUmQzzDQZ0q48fAm0FnURXGjE6lgBfGDP4a4Vzw6Xof0EOL5gUh
k/3xRo4JdJuFmzCxZyUbAJBgER4h6xZkbwSsTg0GNeDduvYY08UingkhBQFwvFtFZXPRf19phGeJ
Y8SSelKaOFDE4BWwwvGwQN5jFMcLEZihv6Qh9keQhsSqCCj5E9cEPZrF1ihjtqmLBcwWF0D33SCf
s5s8+CvvRtOKvJuxxU3enYCKYWbCPPAU6JYPOQZ5t3VHasZgC3PPKmyZMTEX6Dlp0TifDicL2n14
Gy/kzEhnckceajnqSMEQFI7o2kR1Hml8J4+GPJryqLbJkoPtROmOSQ67odgb3918pVzFkLKw4FLe
Pqp87o6/mh/MItqyXL6BwgUvFvqWhFG35vVYwfCC/iKRfax3CnHp8g4IhzDxkOuO0Gf2OEK3g3RD
XJxRbJB71wrEBahHPpHGj4ikWWH64Xic/b8YI4JxgNzQOpNDFpHzahEmapDiJ6Q/ngUJO/0nDlhx
8Wf0nbKnrj1ytRI6ZaA7xeRrBSMZIjbIIkjzvN1/AzGBDiBVJo2x8Vad80Zzp5V80Yay8ec2p5Du
rkWmei3saIjABJVtOiA46vIYudHoA2yco2Qn39MhMj5QOCEjYpU/tKbKH1rKt2Zy/XNRf2jaXswQ
xzSfYHJThg3f0CaH8Jqs3pXwlCX/muxQCJUv8xsaJvRhWSaSk5AycYV7I9MUaDTeBTCzS6aNSg5I
utPrnUkUiLzLrrviumsYxF53U0aLa5vh1sq3KRIUX8rASgTZe1Vs5WqjVZtkFavn2FKiqYgMJZSS
QIVxWIcWZJcxUhcWCyxzC8tcWI9hmkUSIKGFklnpIEhjY4qzOu7N+Aq+0oyfcEAogOdoPtq4+ZTM
fUMKl+vQvfxTyrTHVmMxsITk6SCB4kV08KOJR0dT3ASXGbMIVzB0R2yl7CIGPQOIyxxCMFwwuFjg
OGoN1w8z0ggQBxN1WBwM1U0MAkJHK+CVrD4P2jzoGGbSR4W6TXgg+nEGgaSiQ8cebGwYHUO5ffE8
kzQoULSUvvqS1k7pSwIM8S+JKSBfp1yEwKBH/1lDheD+a9KsttPfmeWyTij3iTPibqwKArqmCrBs
PwoIetkICDoEdLJp6Qa3dO40sU4UZAsH/YpgnJ6rmCQJssO8q37W2GZptBcuULfz1W2Xrxb6Oby+
y0ohcavuaLrzshTTPasuMEWdW24GOMJVfvR4PruNtONZnjmuvrwsKnhcXK3kpXenswvkAIjIBTkh
WkWucNcI5K5GQteyLIg04NUbj01wBvlbQBpPQGn+f3gl+ZUEV47LMjLQWW4WDqQZQBRTXUt1E54n
w3W2KJjiqaQbV3+B/vxrpJ+Em1dzLM2pYGyiUEM/1wqyhRHyTIbyIJeHHMoOVxOhN4vOy8KAfSHz
p4kaiEJWiB0saULZEux0FDGw01mX2VY8IhVmhDJt1KxDow2rM1dF0VhQioBu+3gUrXYIZE0VTZxf
o1McY7YxFLE27ioMLcd44FZkxtkcK/lGBf6Rg1TZJMxpIbapmxPDcGnTSZuGr0xVnk9QUFQf0Mha
8cFirTTbWvsrLu54eFyLWRrGpQWLwmmpYFzg7nlFKSQWtH1Oyxtwv6CDFSUVshzbQjrTcs0KkIOw
1EUUQg7ATRHClvha+lXpk13Sm5A0vLOCzVUIOTuSuQam1E559HSDN0MAcpJIKSKNMUcXYpxcZZFa
RSeU0FsV+TOMtLf1B/Ohrfq4Pm8oCaiBCEs9RpS/gJ4rJb56DYjQkLh6c3eZkLeJzAmjs7dm5VSw
jxJ0sTGqMZN0eYJZ+dskV4Ut+70lXml2itq5qHGlxlf1j30enZMINu1w+1KIsKcgo81f62LNja80
AtZMe1znP87oaMUydE+fxUqO1DFwH2m2hSfGlmVglkEt+2doD4QY4XavmaD71yKo8XwKe6hkOIIs
Y9lqaBr0NlAwbtfDTideuN/n/f7Y76/63jgdAPNOp0N3OjREYmv7Udtn3MJPhEj/kdsgYECS898D
oDFBXw4ACcf1hiFKWnmXk3d85SRbC2PemV6uq5AaIbmz7prsq5ESob7MPbAvRATdmC/NwnwhMQUI
G3TdE710S6wbVwjn+Y0rZBBYg8ICDps4tHbicb4BY5MJrqkIuRGLwJYETghuI9bkGrSyoFOQm8P4
pkTguUbmXqH6FmgMEBgINOU9ZvPf6h5kOSCL9LOrAqzy7G7ZkMJ8WqgUqPiZAmof1VtHw3EUQ50a
me6rEqVccB5xCLMaemTPZimE9wx38oQIDCH+hgVqfbDD55bKzbD/Kn/e4HRwswQfmjwzVkybB35M
506q+SMmhImMMjSgQNoRtzKfOeEQ4SucDQc7Q4FuXxhLnC7mW/zQZIifS56nwOTzbQZvp13W7+hH
iUGXTK+EWTjHMBJp5KfggrbKBU1AtnyT+fgOmFoJMryQ0F4uJIk7TDXnR+WKah/wB9wQHv/ENZju
AyRMmgj465GO/6DgR53OHJO6b0Qe2HgyHImliEG1XO74BYwRvFLeBZTvErdvRsU3YztzYnYSjIqZ
E6/IaRN1Uq+KzLomZRvwjUb/OVsIIHA45HuGrCubOCJGqyYnOgBuW4nk05s4eLKnE/jNEf+W6Zl8
jxBc0N4jSwQ1e4yuX9SmghMK19UCm5xe7tZh+tOhF6C9fI90X763gJRIyB9svovM4AeZthycQM5W
fGwccXwmL8PVvmTIFVvOgpkyGmOj4jKE+T+q7ms5kazrGvUNFRFAYk+BxCNbpZJ0QrQcNvGQwNX/
z0q63/3tiNWKapUKYTLXmnPMYYTSgKhdHttXDgp43ma56MFnM1a/Gaz2SH+SPp6QMwMTefNJM+LX
jugbSFLMvD3dJb+RMF2mRbnNXyv1B/PUyjwM7uTY4X+vf86fUyp8YV8Z/7pcaFk5E8ZPYgGPccw/
eskkA5OX9JE4hZVK7Y8rcRUmeybWN/XJMtC8TRmzC7H6fCRznM27833fHHKaDoodeP+ku8Z8w7WR
jTnvbAQQFYx7/r1aKgYWGLqzEC/AP2WMBNTkuxDhm7ZWn9NDK/+ebCoNM4Q2GaVYkH19gIjNQdfH
JEn+0vKzLrJUT7EMd4wlNLkAj29yPb3NllHQ3S9qRD6stXctdLDVDc4KFk15NcuhZq6wL3SoB/Id
M/uaVlOU2kOUiy3TRaPFPHeJcmBFW6aLONFVLe+KKYFgMuOmwIlmm2ahReNEc06LlCmUO6aLKlIg
6DIY2qNmRt9Jq3l4l5ERsTvctEqodsdWkg972oIpYjks0TcWciY3K4TJ/TZ8XZO5Ejepzv6bEpoQ
WhwmHXZWFYj7H0Uv7W7l+VGFckM998/n/oHZxwR7rrcUTpz0avCmYzfBiUpD3LxNCg2A8uaIvXBt
uJ74Y7i4wu16CTdg9PwyHUYRR39KuL6vjK+lzj1iOPg4zruYL80s+Bg71ahVjWgktDKkabSSaXPy
4jNefaIGTH4wCFAfZvyZuEeX2muDM1qmytv4u4RL+z1WW7yjAlhhW3hPVw92NB/jwAycwbKdo3Yy
IEcYwP+wVq8u+NkP4pfPvBI2Et1Xsn+avBAeTF5YkZjSBjK/V1PIE4TlhpfO7jPUCg8ZIaP0ntSl
TguCYdq8dA1sXnUff2x/KPj+UVpwP3OWrvcnL4G6gfu/2Uo8cZPLmJZL4Rw4zzoX0Q/TNkWHHaKQ
e5zy2bWDWFofr8TmcZrEgxfs08Rk3AMaYDyb31N9TX5Supt53ze3NCV9U/Ry4/K4pWhBftu8emWb
Vxvf4sejJEl8+sw/AnlsJnYSy0UN3DnXGztuiGRp1+6m2t0pHKrd647SNvhDHxddR28UuKSFk+q/
i8uayF7rmFA1S+twbVyi3tph+LHPsbiPnbKFNC6Sqrr4to45iGOcZgt791oLcXyVWdsKwc+z4B+H
QJFbh4W7iT0hjo9znFSyHJR7bRYbV6uEBO47vxZ7Eb0xLcRHeuhCvHHmb4K3yJrA1mlv1soXIlPl
G1FT6FO2oVOUZXDM4vPDOXIA/UtccekirvBxcXl5P52X3r8DPCffcSaGC4b6gS4LrZ3GNbO1Qnxw
kVTe93YD8OPnyFFMFpaWmTIMK+8uhsWPK9mVmwmh/COHEx+m8YEdf3uHKX8AijUOnzb23b6PUeTI
PX3aDXGebIiz/0N7kk16geFBUCVi1PuuU6FfBGUBp6Yebzi6WZFynfhz27TYRlXeCYD+E/14uHPB
RtE8tH3fX1abjn8fC2N5/8vRavNIeYYYcjtopiaPnzggdDiejAVE9ADle3DE+mdT62ikgzv5YdEu
cEsrETry3oo3n17wWtXg3oo+Jy82ee5ahu/TJgqId84P76TM5Ci+Stu2y98RUzXgIArD38g/Jj8I
TeugPXRLX05O0VL0KjbmRlHBEPFelZ+9cm9VdM+nLyMvHT79eg8QZZKys3283HjJ+AnICWo+Czkh
T+id8cZs9Dwbbkwp23ymtdsygWCTbQa4DV9tKy87iMM09+7TeoVRTZ5o5PC+GGW22YZR7HCxi9er
L0c1U5n+gSung24XbsXZz+bVA9u5vIW7V28mNZvl31P1MO5yo4FdtwbM3vBeacT2y3tBwlUZeesq
o/z8mWyHitAbt9yl4foCCC3k5bpVebfcg7T5jCXLxmX15YELh47Fy61II9vZx8VHb0J0X2QFg8EF
sE1XkrQdi83y6m3/E05q6pRJDM54RQN2avNJ/fEBo/q47LY/BBol7cMlXriURy6wV6/QMPvzf1eD
H4sm6LWx63JQ+PQ7iT5F+GZSK5drueF2mO+C2HNT+nSPKE9RBFQwaFxTsTVDxlWSf973oQjxYdT+
5DP/J+WBdy1ce8vG9e1/d/I0u5M5Qcw+xIkGIl9XPIOCuEVvyqDpt09VzavS8Fj4Sbf3v4SgPWlZ
F/dmzwnuRiApnDZRh3aHjrCG6P7Yv5WO2QVfBBkVO7OT4Cf74YQxybq5OCbhLGKV5uvehWLzvjy6
tm/LB7y6t1N/Ul3eGE5eZHGD7BpyfquL9uE1enYteBaLxsDlES4SXKesEmXST6R3yoVLoljj6iNa
8nnxQnXq96cZkcrHunhRkSiqqCABYK4nZSuGIwAscYh5o/wiscKF2j+0fphVCjSfpEvsBvkTv/lE
FLQQLQBhCk3IAEL5xaxvQFnGN8VLTJsnkrlyiXOlsOBvXNiBhGE9zRbNFa+VUm9fgvn06pkXFfZQ
uuodcjhnXdmcyMZpc3fS8zRmlf5x3d8bjR97xaR3HYfUpkkJLNTZMJ8Ec3cqdzoh5iV7GRE83nDg
fyLz/XeuXNZeCf8zUWstm2RR5StEMD6fTTdpswntGudlqzP/ufgzLBPFkmLGU6a0tc0SRPr+pV0u
tUu5dr3Ulng0OXZySrXH8uNebc8UqBRWHMG6kDM00fV5968xJo5IRa31cny9ojay5unjcTPLtrgF
oL4gG+FtbykRVEzsSZDs6i2zTQNYoZJh0nnkqtqlFDO43n4SDYT5qIOb8dKhfxtwmm6acZa2LbPN
ClXme7Hwwgkr8Y6XYjqlhT8PDR0v9bColv5GI/EFxr/UBeX3q2LUECkN6yZ/KoqTJPybxF5cxe+6
xCks2EwHaGy+06p7LeyXX2f7EKlcv3bX+4Cpzf8zzr/sg3H+wXeWrAIdd908AlazxqPOwJN3PSZc
RolTtN4ocYpWoAYh340Sx+v38vu0byT59mwV7GoP+fh0jo+ZXW1tHuxq1+N2su8AFtnVplQ86Iet
8aGRKwa7Wka1FqPa6BJAmeOuUyt3KkxSygGUwWzbfHOrlYPINQdauCWgDqWBzFLEyltpUM/qgnym
eKB7UBIcTnyuY6ZjRfr+MqyagdWgjrOaCg/vHZOesJdKosJhYBGKtKoB6MKJf+mUKz22FJeG+SCa
oZwhJqeFoI6gwMHmeULEpO1ZHEL+Se4f5IbL14HgqfAu1MviNAGzsdlLE/TkAUgxxdfzhmmLCbNd
6tJtsP60DHXPj8b+KIQAAdw5cZtPLqLwt5nRaqLJZXSoB340yN23qSCaLCgSNjCJ+QA78zDVxgrw
j1EvfMfsHUu7bE/Mx7UZFUCDhMe1imzMgf0ucp8KaW3weyli2eOOx+hW5VUXoUUmAxpLRlHD8aeu
xE/LgV3R8utPvMuR94vnwNuq3zWmrVKVW/dwux5i5jPVx2gzeufLkIpYYb4wj7rJifFZdzxE6WIT
WFiHXKzVR2PyjfqWu7Ty2jNvIfGSSTIH17foCQm8vqE0b6N2dbaHlpe2Dm4sG/KBU7yS8Nt5Kj/J
YCg/RTNMGVz43WALYxu6HRlq7GeshHvHY897iO32wizjJFfWRi7PY9uqa5M1Aoc3bJA8YkqVybg3
+28h8NIZ2ILl7zAYKoHFwvUwPGCVj06nCoMptClE+VUsYTUiZQPHYmnb4JMzC1rGGTarI+P94fx0
qLRM3m/EDZyKA+xk0uogG/ix/Zvh+HX31Nt11/NYDmpz9XFTbiQ49kTe1Xj5VwKHMeZgKTEueGZY
aG58YS0XzOXhOh8Vf3tpNk2MA8wCXtPPtob6n/z9FfGFTxeb/HdqznL44nkFSZIjKNtu7LaoFOkn
08+6Cri33jHb7xWuvVmtl9RAtf0jY/RiP3/oH4rBXZMSMt+OPxcmWJ+fWDoWd5LzU3F6d/mibc19
E5bi3GGnZCrS4jM2A5oI9ze5ucX7awdnAE8OW25mRzFhDgwTpt9cD6Te7NpHz+Nllgrcy8LxDspw
O+T7+rWuymSXkaA1cCIJyeaK1WXLOVE+tTDy5j/z4K+Zx23BqPPwe5N6hWl3XOneXpldFHo/qfUi
r4/pWrULBpUmU9z1ptzb8r3xrrfK94okE5m3KEO1iUDNfY/ZWb2zML3PFGKrzUB8JjGz4j4mMa1h
bLwj70mdP74KoLekz98W98HL5+VTGMwmDaODkvmTP1RbFaX0z/HYLH7i7J3MCHatMpvCNYM/Oxmv
pBBWn0xDsIlQJksoE7xfLpNQptUqNu+wpL6GXCYZjfHsS/irocfqHOYecvTMPUw8rMM5xL5a+O/m
HhsWNnWZC00XfxKCXw9PyRsi/GYXImDNPSwhZUYfE8UxKaz8K5gN4cvz2jUPKRO3007a+zwOesg2
pb+WziLYlBz1FmxKm3mYdilRr7SbedVGO8/rKoRQz0k8y60LTsIYHULQmhghvpZMLRUSTC0Zguf3
A5qzErQdsQcGwRQJaJtx3nNfq8N9no1o1Juteijy42J3furSSPBb0zvfDEvObwPHNI+vYjhKLkZN
50Z+cPiW+kuXCveQoEqaCv3whG4xq/ziOS8IAwaHZCvgH+hUg4DXl3qgZjVLw18xZ7OmmTkbfzbO
bJ5lITNnOw5K2HwiHL4KpDiTRiDoM9vKCPrQ3k0puO5Xv6YdDnHXXC+f9NKkt642Cl8Igc0j2VXQ
fR65WtFqARRtPfUAEFe/FoU/XhzidfnYu6V21SLK2A7xP/B1Zaw3HWq2pkOmKYA2rUi8yYlfbbCR
sQAkq1c0yOb1i5X1/QusubwKDsww5quSRSbIF8glqvRSd6LkrkaLrHUr7XXe+UoQ3ADZGUn2ksgV
C+SfLjd5zz0n1xucGthSG8xfcv5Ti9kWQ5ksJtNWM0cG3H/aaXFlq9liw6m0ceOoa/LL5vrYPK8C
VZ/90GU+zM+HqPrRZJQ/Nv+my/YUGYm8kKtp5na42bermspelTMiH8Lr/TR/v8rfXzb309zdZnuX
TO4W+9FhNiomwpZqq1XuWN4wzAyc6418axfcNajXHGsEbLdjzfHDMZy6qecS8z4PZL9sKuGAugX8
iDgJbgI3lVztNzvxqtFY2t9ndk1rzuvCMv6r8ZDFiLGIP7EEcYDrf6blwVnicej8Ic4iZepNnwgE
ffnKc+Ysz4zHuL5SNc/8hzCmOOvVt0GvpEG/GIBxtAlkHWW75kq1bmkbNDWWjkYvUTFlDhebryRd
H7QgJMA3O0AXnJgH3PySu7zcLAI+8qED1v6i52eyqcofGDDcfkfWymPm/jZhzOn2ynHqIxL23Kgu
cGU6qPzLotups0HEsR2eOsmpU5o1fi1L2111eTU4/j0td6cbmvIQ1ljMcoEv2CoXLkDMc/rISz22
Sv/jmDLzxDENcTAoKo2azrw9kcOYJcRk/4eSsjuJMOZu2V5hL0kBJx7jHEFATJAuhngZbzJvtH09
xlkBPG0b11TmTTvHl8/WtMPT5GnbqVFEZQkvy/up+vz3vIK61TtJ6z10p3TbkMoWD2jIz6pVLcGH
mhIqt9ma6d5xsmStaktYcLMR3ISUjdzHvpn7QLzdZS6CWLdifUVsRmYA7fkxpKLopgZu/fAxoP5K
9soWIGLxt3Ds5Z+Koo1/r9GGEQPFl/EzU5xsgA/Hv5f/kLU6Q335luHvTNdJ4YOo+QZ+n2cvvGPm
hUF5FkpZE67rW/W3ceP0z/ojT9RoBxg3p+8UIFbYcdUqxNP+jVkp5dJ+wKtBjt+Fa0BrXAvyJMPN
6uaPRM3renhaDzlRPs/sfJyLyt1tpRedu0mrbDI/6+6a479739w4Hkl4WICKV53BT6VnqOYFK2SB
llM3f7kVlcOgrb6QtBEGbSBAg7bVopHc72gnJ8PFZBgZ5F6Gm40gmM64wU0h17mU46PkwXIMeJ2/
64puu4dcAEsrVH4sdObl1whOP+7vCYnI8MqD4xyrr3n8PPenS8zG+eU+49tPnbNgqZ/C4nkybS0N
c3i8XO+WCQuLRgqFyOagm5df50XhUNpMcNqWz0kZQTQsXOmC0DAw5vekcbIFbfq8wsSgz595m24v
vK5YyNnPWjh5pdLdhPNA//xx7eILJd/rkZ9Q893f0oUuaff6l+Q9KnUrKQVE7zjp8ZbcY9fk+dB2
bkSubXAhGPwmUC5s+tNq//wXO31sbPk9fV4Hv+GzA+hbrM6/hKtTe6Z/Mn4+hfslz2oI+aoUvCbR
AGs97ED3U4IG5nzYa50K/06v+RLdpte8Ckyva7TZSm2SUfLK7Xv9N6VXcB0iLSNHm2bHLYSa5p6W
EPpyelsPePTn3D4fpTotXEPUcxHLh4dYa/sRVOXMJ7192fRzVwqjzyRwe+Mcc0Ac/I1kgcyvgUUZ
zqxS1i1W0dkYVrRcVcVNq/Ih4uijfGxZHC8meVF3KJytnXwbhHf3XTnkojvVZ/Z6sG+o6eQWzzjC
/+Bk3GgZ62kopHAykBd+VXb1zXR9qDCZvaMFj6LeNeoxeswlvdmpO/EyWWUU/65C5C6ZLZ1JlDmB
a0auOx1C7h9tBeY4Hme1cZUf4j4inXmY6XY+VogHhScE78IdRGD+weBbEEM1Npvvdb47+xyeSmf+
gQ/JZGdldjtgazke7hlCpm83gQAe/PQvS3CtJa+9oLCVWDFFK9g1afNbBMOeUj41tQ8tDiGB/g7u
cN50TtX2XuvXv97JZRtUE9GgWhluefO/k+OoNsQkLtxt6R28AA/44OVAHFlyGfBBX3evZv8zM+pw
WElYWL6uXic/wFk/4a/pL1kYvQgjZd+GfEXGCQhmEbXbdc+fuzAsMahYMInB20CA8eR7khV4ik1+
itlEWNQAQ7qgFUQFZIKDFNGvObWHUEIz1TCzVI0wbB0M4PBz771L4k9kbPsHngfMA7/DYS9hLnob
YxMElkYzrjQVIfcw08UOB180wTigi47qGNRdYRLA3Uoo5uLHzLESLK+yJFXpDVoOvYjJKiPoWkca
RnR/nTwd2sWOGnE33LzSxpqxZ/9iXoqNNxsiNEGhSHqHV9AgT+caQPElDFs/gboO79fzvi/GnBTm
E65jStkobtn1U+0yrD7ivx+vxH8IJaTARgrR8/58Dw0sjGGSmrJXL3r1CuvOhlelkUnZSa1nOvlI
VseSKfmChZttdsfd8giHXmV2qj+sX9MQJT7/WYVU9f6q0N+mg8WxOdRnHSiNA5w2/8lfHsrvt5JM
WsgOhS0zRz83malz150XOlRIrL/GcYOW8trnG/Nuh5U5JvXId/5iUiUdqSg5Jn7s4uGQCwShLtYK
bsn0nzNktRp4UVezhuzum6Ec/ehleP5PyqrTWIWB+DS9xklZORTWCuFQskk53h7inT8f4sM1Pl3j
NWIW9nUS+Ca6mV/R8bjKFXZonboYfisl4r/OXtJzpk5PU86xsxElGgvPm4tnvRk0fkEAv5dQYxoR
pgnw5snPqd43iQTAuqLqXWOGOjaoMpW2gWJK9kO2EKK27V+52fZ8HadR0PzNy6PcYnQiMeCbsGmV
c7jQPSZsFLdbNA1nKWbj1zrGGJT+kJn+g30kysx/fhUXh/Vuk6uCtqOH6Ik+0RK/M5m33O1TeVxZ
DOmB+oVTIsiCkNQxROk339/ZAvZvt2hd3W/umw9Vz44/rgJ128tsBWvgXGN7Gm2Wo311KM08GYj/
RayLWmngkCQ+g8vTNFNoZteTuy1zInN3llD438eqTrdRikzEEPFpUu5Y41LnfO5oCq6pzrpJ/6n9
StFcDXxzeHsyC8Su4m+82V9rQXQGqvpVSIuH5ayuUG18H5nKnzel3LTmf3tX2RjGdUFFGZAbrg2Z
+UA+DfJC9hFsM8kLAaxwo/Hw6aahCuqpj+gOSsRmVw+o8in3NwPGHjfH4fK0fQTGjupih07CL8Lj
5zbPAjEgNvu0EdwGChyv8dXjWbYmTtRqWHlQdSF+clnAlu8VeMmdqGZBZ4FwgkegoOhr9f7vWcnX
R5+kVCLmxvjRse4/lp0ow8GPUXeDDHzqHph0gNSixvpv9et8aJ3c3hAuuhNdny1ZKxgqO5aWB2aW
mosv40WluowN3qf5xgYtRrJ4rb1Ddmj+SpenzSU6GYyMf7tuZo4SASk96U+lr+pd8sha/RxOT24/
d6yJL8fWgrLDAcXFBRv5fouIXO4U2IiUGvPvSIaHmMz/MPsTgFsQAL/Pp8K2Da6khyJ/+lVclc/T
zcYvBc65wZI9kS/3qbeSa7I5+XMNEFwuhNUedTitundJOkVTMBXf1/r+bk+Mq8k8mgUGWIvoiVCF
HIx4Coq1+TgU4l0WF7I+xVK15ySwfKVj4leLBXSy+Nh1iWkrveV4wBWCEtbXEodStQ1fFR6vLgGY
4yWHf/avBq2E43GKlx9lyABjoINTOP/g6d52hqr9odys9G4yW1dX7Wu2Rnvvuo9qD47hcD1sgnsL
0fDsTzFtcHP1tVpgm/9HHZYrxC6iuhE0LBjciNyI7JUtfi/+UQiGvJ8bzV5b14L7ZQDUQfTnNt8q
D9IJWUFg7M7OoVVaZYxdqfZsxQ+BGhusaKulnvIyMOpM/Bv50ZUJXuaOn+MPto0raVwtxj5vTiUH
yilkYEV1GgdP/WJM83gqQoga0QcbaBUrr2AATDkoA9mc+2k/tzPCGq0XjTQNP2/la/FB0KaZfKaO
JJCM7CmMvsznZ5jB/2ojcZXJDjHZ+Sr5zZnbSXn//3M7yfsYziZwfEBwi+/q8/sy6t6RXf79mXf9
Iz/xsdhlHmi9Rbau5Y72cHFuXAfcVALh/p6metGvIuM3T0z276t64z6LlpJ0wnsKbqoOko7t2QbY
PCMQlhiGdvfe2HOTbmKb6Sa0ZrsHAaIkHSVyqcZ40k637WLUPsmDN3qgd8JpPgcGtdbV5+G2TfCk
7Q6tSPh5TSnCw7oVFVvrWut4btV+coBKaY7VQTQZ1KL+6oQF1UuXPq7mhYx1JU+4UUV53XSKS0Wy
IXpnGgyLBRY05YAsDNv7RyKU5UCPuIgGh8mwtBkeyBMIOLxf9bYrYIsZvSBqCoba/1d8QEd9Ex/k
JIfh755YZfTqSXNCDrzv1kSZ7LubfXdmfrPHxvg3ugXfOyIcXnaTTGxBVFMQ5R3Pv/ZnWHxYAPL7
/U+VxKJXxZ6vtjDb06otXCBCLAyzjHFca06TZvlzmevv0UVzZnqDdD24WCoGqZXF/v7arPQn+8Y0
kRdALxdUAquEjVBIuBwjPSGJlvUFIeGyDMucUVu75lrLqLWiCT0HmZSoY6tEkSf6RPE5ac14TzBK
zDRSY/Dhp1xFllnRYL0dXug8iNbd/wAzG4WEW/ZA7uJJ2E7tukfnqVlbNd5V42prN4oy14QyLAIi
0Vie45udpMkf4wvYwZ/Fa8QgHFUOB3nT282YBDR1ujwDQg97/h6H1IxNBUWTOofwHXOjDW3aTdqL
SjzPx4tjvJEONIvTL6eG7Qk8pqY+x+d6zHRBj7xtH7L0A9OviWALNiL/BVzWcaxqJmGVfOM2+hLT
aPR1vpAy2UfuJ3RooC5XoW6VSKkm5Lp3WvQKArHz3XK+OzuIyGjUMQjVz50y25x1J512LlOXeftw
aE9W7WMl3uXjvbi7ZXhWe2Ft9bjKl74dTVxGveu1vxX4Oe2yNYwGF0ZI1+FRBvPyd8VBUm+n9baB
3C4j7293Hb163vBIXsWE9UKPzRrWP0B37JOgiCyPCqfR+TTaYx297ytAS8qD4OhHNnD5TzYgB5ls
QA5ykA0smmj53/PHgAbIdOSqYudsuyErpF8BVfZunFZGh4F7DqBHPF8nTTgn8BsSWGztiy1mHotr
MPO4EZbv1JFRRlcuqi+TNr7dfNI2usRYnjo3ulEFS7M7TZjKdzZRJ0erpa+TtIn2Og5mHOOKSXX3
dHZ2euaBnL5DAvvOExSp/o5wo9CSWoesH9WS8kDUj95aUl2pN+jmgSjfuaiZ55JX6nHJCwP0TT8p
9axZqecwvp6Aqr0t95dcl9zB8C5qFN5yw2DSKNG01J3YkNts7ORdsXGUd5Uwuja80+u38sym5oMI
ROB3E8T5UJFokaWqsVP9X1aUk5YRPWy9zigwvnEpEKMmH8U7Jhq8/cq/T2pl3XooYNMc1kQvv+6d
s9BVdn/SMcfHu2KW/C3822Zjq+yzI+FF4q4q7ZtTHOimiHCf3kHs42WYWw+Pl+FUPgOOd8lsMoAP
2PNs6qrVeNMJjiTXFpyJKclq3VwFOGp7dGrc5cujaH63O41Wp9Ei+OvwNvmVW83XUa10lEgVM9VX
JGzMdR9UJgwyNNLFt9WH0j//BrQVkGHcCMrd/EWnmf3cms+ZqYoiF8dNt2Ts0p3c10SIZemwtyht
hifx3K3Q2P35VSuejoVSjSYmdYBm8QoO1ZkGBgw+2qch7picfpaO5pWRY436TazC+A00UwGpzAIo
c+r2HLqVbEkYuZ230pj52x5by8X97DHpB71+MTvDi3EJH64YDmTm9I6Foyl3qeE8LxyC8q5YDAZk
t7x6BQZ8KoJH/bl3Vizr7Xm2AE+5WrvGL9LNd7xblFRM3fE52Oz9X5d6RQ03uZyZcXfJ7gVFfiMA
J5iZTSj8Tu0CdXC50+OUxwgf/jU3XgDjWd6Cx1W9bd1+4bTe9gtBEH8lj9xkhdKtiFOLPD7Xegsj
rcbim/OHTqVmP04a5cWj38/77eaVn+ccx4Jy/LX5uMyJ5ht0dObIpyoilA7o1DOBNkqeRmGUvDfk
SRurj8P2ufJwrnc37lnu5J28m7jaoQOMWtNXmK1kZJhtedEMhCgWAcy+ak0EGHTuzXa0mraIRmhT
j52EGFWg34o/Y1CoVgr6n864wGJVexcUqqKeNpQ2gbwJtcCkZkBEVlwZBXnxz6r0NBbOh5R3bk9g
h7veRY7TrpfMe1yySNNQtG4cqZV7gmt2cfeh06LHldN2LT1F94hazMxlVmOfszLHPudmzsp8fGlW
OhRnFc1IvUGkho25n3Pz6tWuIlZ7dY8tlEqvTaBTBY3x7G1OiQrzvaUd0la56OXzvQOBzqJ3INDJ
VoFYh//OP47/+dhhQcSXAigK3dOhW6PNjDr1k7OpM6naK9urVXsO1KH+jcLakdfShDGybJ2VgHid
i1bKhfMh0XrRJ2QKTcrMPb8Dg2oRNpk+kzRz/zhpizUyPHNyU29YmirrtG4XNK4fUEgQpAV/ZJfq
KyxyKQoUlTRmcDshQUu7tXU3qTVE0J6N5TpzETwEZPX2ZIe8IyGiU+PYQxSraK8FmPNmyZrWgsnl
OHRXy0nfFBEaWUBuyOBOLVJx2iZHqGKCFLtRroMUuhfaQHrqdGpNGT3yQEHy18iYn1XiqBE9XI44
goGDPs7HKKXo/xuTRC8r34ZcVYHZbexGGaXiAjaHYFOFC4aLjDdWwixeo+XilkAAmSwggLK3lAGS
9JJLN5nRRgTyOyTruv6d/MCvOK/TM6x/Zi/R83EWXO5gZmC0mwbg9ClZYeDBiQCsw2c1+izcUzYU
7ierASjrUcQZztrh0+Ng71EBuADXhcf848FEnqt/gRfEHxfnjTdWvr/e3+y9bJOswCoe0pMA0HkS
p8/95nP2AvsDYa4ZnWZUu/Gf4/k+6AMuwdtrLaMAe41KNxiyW1h3yGgWscDi5fyAxU3NUYQ7knCg
IrvAhbHuCZaFs3cqI7msWGy199p70vDmhJPfKh7NUDuFVWd7spU0q94/xjLu4X/KatLc6DodXQuj
8nSUlIYLjvL0b1cfSBCjnZehQiq8VBTAp46FHdG+rml427P8v/URupL66Fa1qY8qc5lIRKc0aNdz
mH7zQsZortHm3ryQ2UTSBC0aLmqc5myykWb6oaNeSn6IrOminNF4XYwT36mFlXtYCJuSIJSYVY7y
lVFqF9m0oIVomllwdp6LH0IO7jP1mrzsYvtn+Q71NoOtiyEIWrV5/5mczey9oAP6rqnDBoVKc38d
1mvDam14SkcH2VfpaF0ZTReQcerKcIvU20Y9llvEMczZmDiuCmth75ppqNyIxgBWuAENOsL9Z7Um
7s/ulT1h5OZoVB8Csp8xrG6k6xu9CunaKtVbKowb6dpofmb6hb9D3946eszhHkUJtd2NIkqNGbQ5
02Uo/NvIvYrlwjWTSF18DBaSmda5v1EWsChTWayeoC6qIgu13JYgI9iaZcqudbd5IbjhZ040rKmj
/FfCswUo93Lcia/9sQ5Tqd685ZZvJcHpjbf93ZSPXB+n5MP7e1aiX/vVxaByGExjgIHRMIBjzIN+
Y77IeOMPxhRsIIUQrFvCaIMPTjlzHMF8SngKdlMppKvu97fIr1LauOxLAtwVw012X9PlaFEdfh+6
PDmBFiTi468z1KX8NIVO8jphLtuTEOnvgBCZ1+qNhJXjPZT57nxsQFj7AQKXMTVI0wPBPSJGTEwz
M6YWmpSRNnfX4ttsdDgPi36zU9zhiz2fkRUNKdLv5VVA9OiYlS+bZLSqjCbpKCd06RSy7iKv6zTK
nYcXLqGYYGeRuqpDua9dGIs3hT3Z+AsgBI3LCFvAneWHrKTlB9YZjIfXvrEHj7S6smLdZWAbyVea
dBm/mkqlcw4EipM6AWWmpR+bwdTayxPqTpuR6RGV7xiMTOv2ZFR9jyfa7BDcXY6lAPf8jzOm0uNf
6vkzXFwHEHSuX+C/WI17x1MMWwrwEscDlLG/YWgROGvfwBq/Z264nP0qPyhu2GhUVZJhiCvwDvQI
GUOU7WBrkINpknkVoZ9eHvLy+4KzyoQjKUw9yzEXZZ5TwN3yQ5ngW9ijVeK6ZSt2JIX/u3xuawhk
MgqCNpOpP20mh0KGXZX5sBg10X52ieCuxhglNVMHzwDjmTq4skQNjs85Y5j2VUedi4/mojm8H9+4
7X/gmL1Aos4dEeEx+HsFb3otf5PD16rQu1Ya1/9PeJQ3WKU6MiHFDFRoIWQE9REW543IeeFMloUy
UB9FuHCZ+minwFExt7xTY31UaIwEAuqKloJoNEbuqAlQvknFOamOzlCieTu3uMtzleqcyneH8l3x
2lorGMNM9X66eKjPH2ql+8L8oXyQSTVajciP9IDP86kYwpapNf/6C/ffCW0hQXbYG3F1sBF9/JbP
3uJkLGUxpbhoI87drr5JyYiiMXGTIT+yBwU05+PlIEkFDfjs0Icn05fpbmBwhsDBYwrLxYjMpE3g
gPEIa7NNZ8csaNnZCM2qYqKGCIPKtic3a5nFMjCm8QkirvgQL1Hz0j5fpGR0jB2HSUZwW5YH5ffj
JMZ8EehsfL0YVt8vQBbgeEYTQ0j7VVwf8uPZecqD5AmX8NR2z4SYFkfsi5MVq331mhvk7zaU5E3c
weWlkX++3G8/f80Ks0myr+mpLnccMNab4IBxJk3JzC8OKCK5pimJw5LEuFkoqnlavFFk0TbWZ3rU
tjXbBtsF+NrHceRnF0sOOQFaLKUx++MxAFBDQqzDUaFVT0ZlAzZ8EzFurDJMTo930fFOa7Aemajf
B/ORYnvWX2/aCaMBvYPJsjm4lWGUey/H6F8qm7OH7qydckotto+EPhhiRXa97bTY3mQthTZme2yx
qvhbIBIPgKRUzpl8h6idZImg22vnKu1gGuJAZ/8lgm4nnFBgaVEyum1tB8dqOppNeteH+vAYJH88
kVtVgxYagjpDo0YNymdY2Y4g1G9HaXKr7pU0cv64xebKdU449X9TmwAakXzNLIy3zu/pFBQGNwEu
rYLeqfQQ4rSfi+VOHklZIAAzFv7WOmn0gHLHqp871TPiY3ZNO+/YtmenXr2nJ75lV8//wJoMHzYt
tIkb5AR1wpmwFAz0yU0UTnNofrEIPDzKsIQUXudmWmwei0bRYZEC3tSABIGkgDc1ICmgNYMgl8NX
UkDNbXIPqMCLOwdaG5LcWkercKgNk2S0qQ0nyWheG06Lg8daRN9FtBvOf6KvyIQcu+/Ura26FSyA
DG7bZLyUiRYQjLkayhCrbIJ5MV2sgvi0+pNJl71z5inHJuq0/8pfN7Fv0G5m8s3qDCYTU+6ZhZIp
35QRhGlzjKUBAf2MZ+dvFKYldQFLcd2Ggn1YNZ7h3TG8vJqQJck/JktvNs75Y/HrYKP4Z3p82b9V
OWG9VXb9Wa5X/4fxGLsvPIK8CWST7jUM8Y/K+rUduFGZxYJS8sLTVo1tYXhLJeF0xcdxQX1b71+f
TOFuHFSDuJRxlVn3Z3mEoXqe9UrbXlrtTReBkyK8hRltWQvXGKOmZpKCzaVhcjo2M6fFyL1jhxbJ
vHBEM14oaugE6poNUKsEzNXWsKKmGV0+//5aHieHy3rLZwfvLxxOyImCJY6eVvw/9y8eoMgAl6/9
W+4lecV5xqDFo82T2BhvYY7bgn4MhI/t6vxZF5kchusE9LuHkC7bkxxDzGZlJJDMkPvMZ4vehP6M
/uGTLOhKZh3UK+ljZUWyY1Y9ZahyaZ7v6b3TSksZbyEKjIUEI+oER7R29bl0XTejr7QedOzzA7Rp
iYCA66SNkqCOg+bW2l9aHtMILmqUPqerLjq2jydFKDm0E0ptTRQhzDm4jp3yncO8O9t1K5XuZNeb
YXtUe/iEUSf/iYdbm8Tey/EkjhL7fFwG99z9Wk4K42KyMHnl4joBSsJk1Faz71pLRaecO0GR2Ohh
nmaTp7U6o96KLi2EP6ScI8lL2ivICISBWbZdGzXq5wf2bpUnWXf211RNV1vXeTfOgBfeQHMD8va+
Zu7YXhGMEAJ8FScNukT18bJE3QtbnkdtK3Boi+1ftcvpUF+vgiov39yIuct1KikAOBgVHjfohTO+
g/qnBss6w7p8UMIUo/jQf6pH4QeKApGNb+OSe+AUK2z22QtTARmppci0ddObVuXLuBVUVpn9S2Zf
qalx4vLxRTKRd4PF3bOSu9i+FWicjoLN0RvwhuPRhaeLos1zQMoDPH77ciKzOAWb+ZzMqS9Orad8
yzoQHtPuLTuht7uv/ibsJ7t069aHpUysbeTuhudIMxtcRaFgxNH/dBEWq8feD2btmpTAm2yK5uM4
hBVl68tOfgobkRgTxg9l1fi8A2eu9zQnl1Xv9N9UU54KpcbtIzhpcw6N9Ufo8nO9mtTYMb0SeW1n
p3jG7c+3zw/GpXs2/Kb7f7kbOxIcDXQmaS/t/rpU9vXcPinVmkj/d7l/9qWH+Qd1gAG+lb5d85Pg
5VjUPwLCno5vxd/YN+en5PR8OcbTv0fjid8z5pbs8Y28f1dLfe+2zy9kinB5ZrodH0phCbQr2f9e
aqPkpzYiCSvRCjbS6whKxPAISsSmYExa1sMtUlFSjRb6J6iRzSYdTO4mL/nr6PRZmMTkef+XRMoZ
KrgZpQM3Em7n5e6YKvCogm9mSvg8xUdPBDgQoCmqK/rgUrw7NrmWVJN+5dArL43vu9NLdyw1ozV5
dfxYt7MHd6vm/F20TqMkedt/BvnW53Q/ZF1SQnU9/z+u7nO5bWRrF/ANDauYCfxlAsEk27Kt8Ic1
lsZgzvnqz9PgbO/9napVchRFAo3uFd7QfalFL7Aq63kPF+LLX9nxWF+WTzvLnUL9lCIr8600Kxnu
pxcKt0yiWjrV8BWVUwpfETRn5812pDc96zjQd9pDKkIjIw8pYCXvYEit77OXeaG5KfdoG+Dz0BuH
j9ZjgEtyotTfHzBcmJogP78L3Fl9h+JXrWBep5Vzs6YRUgxYID6I17jZZrTDxyC/HDomjefza+0J
+dKlocMFm4sdSfyJ9FgX4AiKaLvvQRHZLTe/7ZcPcuTu9/4DjuhAH5eBRxtZF6PWywrX2g77uEle
//7BEp5z3p6BQp+1QG3GB6SFrlgry+9J0Evgcrl7WCgAYHAKfML96/Ly7H2zorRVM2/kwbf7Paue
m9Etrb8jUZJX0ILxMvn7At2aaUhSx19Pkp+4tPYilknNReDBNMvLzj2n4Ls62R4FHdH19nVTGFbf
XaxT30/+4/JoqwoALDiV5P5mQ3yMFBT8DyBM9nJ8o+LhYGcdqtsDXYNSvdO3WtG92H6U320NB/QQ
6/o88OpYwaBVyKLeX8iCs1+UBLJJiw4IPJiEGDZs/bqLOZ2esODa+vrey7QSYi6GTi538tj4oTP2
EC68TYJwIZNBZgzrW/BjaGijLYNKGp3D++vGFk4U597Dbb/p1xbThsZtMYQm6iHXarsU01sx9FFX
s9Y27TZSii4TfY4c0AjdD9YI3PHAdwD6AneAeEgbZy/nt+yXMw8oyLpzZWOqGCpRBE696PvIB4e5
kyDk1/H46iadkKRnHuygr+9y3YLgR3kePEi5HgCdTbffkXmPGsRa0ZNjc/d71WiL5T4gIa+LUGbB
xy3a8rh1FFJNVlvVJfbucHYbVu1uYL5HCczTqja6HcefpXnbn+2y9lf+8mdc+M/D4KriP/e2GhqA
PtVkbnKQZ3SeQFSCGafa1oXOwzlIZkiHwdqly39cBqR5QGw3Eh+w0whHu2BVoX8YiOSYnCj0+jI6
qhQbS91pqfsQvoEcRUp4rL9D37OtTbQJOcIaexY99hraqPi6HrRSURekZV/AoggXuti85G9S5onj
YJy0hO7RIsrHOv8rzuOMPrz4Eh3Hx/l4fh75vHH0s1AZbxYtMkqjIoI8wZOcxVOCjSPBlZbfrtXk
zGh6ljQhisCJLsSfdWvBQE+aYqy8n4Oh4Kbz4fQzkXqQ1Iwp6p++p/Jt771+W1dHxS+AoQxc0HvB
rKXUlWAoFK9DbOgocH+U2s1b10pA0ewWobotY4BteNCl51V6LPeAOiuV4ElYOrevXzECBXaZQPGi
PG6XDvwrfy4/196LTx80fA9vjhnkLOcOiJmRLhFkPsXW6HVYVN0AXMESlXsHvb1t4t1R7a3qa5PX
zJr7Gy6i7yTwLYrPa3o6TNkXXQkyshm0YeOWbjsVG7LSIOu5TsR2MfjQ5pATZafIbCytpabFT3Om
8DPXwzvJY9D1dR+PZNurfndBH1rY5c+yFIIQUBvVt/DP1lwqmSAKNwIkaVL8+WDSonrdiE0VnxCD
S18X+x7+73nSEbh3tVxCdr0ekJCtrJLy8+5VCV/4MctNCheV1uG1/gwZueHreyGQxbJnGB+GRzo/
u9FlN7oXR5XiaAIjXhgdWYEueGNjaPG8usO39y9Rmq1aoHQV2g5xUr91hzV6BCVTNmSYlssyO6h0
8+vi4m/rtKH16Sktpi+0u7xjf7xzvGgVfl7OAx+LhLyvtVtaqyT1oQt8H0cTjc4gKjzprXuPPP4O
hKXYkeLluCa0SNkg7CDgYCFunYst6snfr9+W7kkuX20VyEcq44eR0HZLViQhBhyDd7g9gbKIuHi+
9e43hoHAUfyCpMFyRmnw/yaM0WfsrMmhV3Bk1eBAcFZZrdtx3FIHeXOIleh4iJUN/slOvlBk4JPB
1jvdUp88csQ20jNbmezbowd2z10tuS/i/URPSdUsglKIS9ojSX2tWpBdIFPVUlAC9qlVU1Hygjd4
wWGIVk9Spy9S3r0TngJVRhhdHiw1DkBsdUUcsqrGD9reOnf/TJjAUo8YSm0xM1ZvxvfKC0juks0r
uO9owMh/a43Ao/1StwedkAk7+kKLS9/XzLQkPG8V04ppc7hQkKnnjqaFTZYCjXc0bITxvzbn+nJZ
mhhOl98qhCtkd19cOAZcOJ4uXPmzmiYnlTOXsGaUaig/CEl6w9zMZ/hMtBAS8MfghMB26fiFZvgR
9wvKb5XuufPxq3jTWTWA78E3znNvU69d/ixsXkqHMVg5Tp0NPNbnDo+6tVC1Dz+tDx6EsLf4Wsdt
XdFV7+DT1me0hnU8WK4Ehwk29qSnV3pNPQSCOquGX8qJel5OmKZL8tl9Vd+0YBeaf+E1xJ9+qbdz
jwM6nRL65U1ObGGGeCHnzhx+N0t01BTLZJRhYqQ+RLry9il+/6LqLZiqBCnyZmnRolNEuKb8bydq
iTlOfo336yW0jArGIuADMn+swpaN/2FWWKMoUOyWSI2uu7V60FA7NpK4B+Ma98rTF8lHDeRFsT5v
0YLLfkW84vOphq6GkoGUzURLI0cQNSqKNdTuI6JEsIvtqvc+gThtUhjjNkniD4Oo1q+SWYOaKJA6
InhiRNwerK7D2SS0K1QWJN1ImZki3k9Y+03vazHtVpqzF0eWeJyhDtD6j83AEeg/Fq/6yCkAca84
nvwNr1w4hKrYg+F+Gn+PfnNFnDIcmA0IK9QKKp4UQZAI8i8/XJtKyJdU1MQkkajPXvuhI0RpJsjF
gT8D8qsbbd7waM0jp3BuhpfuttLF6WRxVKtbyfN4flmVcDIKLYDG0HOP8a8tGdIEbQjKUCDfrBc7
vRWencMKZ9dF7F4UbRhgqcpXIvtYCagSzHMV8MugfJ7J8Y6hhMcDPmPD/daTQO7h5QqKvhraJHbU
C57wfinNUHkypmw9wJamIH5rYJIjLsEIgC7BNO/bzjUPu5e3WU+5x9HiU5ECZ9Lgy+GcdcxKwymo
F1yoMHnR8sdodwwud0kGZot2ferizT8E6x/2J1opSwWIjpQHvyKPbNIvl5xK8WvNXcbHE79fUfG8
N+dkHqjtOowAVSaj6SqQjeu6EnosUbqJUpbJnuFl0zaV0yJ3pUCL1Ij+BQiLQHlSYDsQFnLC0Woz
nG2GVWjwVDKAmTJRsatomiF7leTDAyCTcxZDYIpaYAK1+bAxH9p4oBgiHZx5WtinE5zuv8ukY1KV
CgTE5t473Hu7eVqkRcTPDqR/0qGWHmtA7Uhc91cI3jemjk2/35T7s7vDPUAAG4eOIBW88jfp/+oF
P3SdKQULksHVVXtRTlZlCUB7/X161hNO5ucE5HA+Tc6r1urbojEoT8bVyfhYHC9246hE9Ga8cL5w
cG4WoiAhDINAP7hxDhgE+sGwHWVV08/Km1n9jpmX2QxEwLazcGttsnH7gW7XXJJlH9+mx3Zh4PAw
7I8Dg0TFcGm0Hvpe1XcpNYkiUEqsf/M8BqjcEUzbAAM4OtApKQRNs8oXxFxWqkIvgKHqudYSq5dK
el39vfglu1dteoIVnFLgRxZ8N5Ft/Ty1iDDqYRps62GSKsplGYO0C32dG/uHMGBfzrHeRitRHJU3
4wudvA4OpXvlIZ4z5IFy/qxLNDWU8trpxAjNQ47IKR5EThll6pM/ai1dbeHTnuQIOn4edEOnXAxw
W9IAbE1ToKfzBxmzeDaMCkRCR4XtKKshP5F+TvA/FST1d3gDulJabpTOth/zuGnTDKpERuG6egua
tBZ8AAIIxasSTaNAqF9BXGBXDsSMyDQzij4lpPDEqcTAI1mXm0eCh1RHC/3NZjB3xmiVfNtfWo3v
i9NBM3ivBsGeACFNyt9stI49n5lO27ztH6G7jQSnoVA4kOHptnGobzmHujb94krBXFQZOxR/VK+/
rl8UstcnQpGMK95dDlqCZD2oL0JaPEAVSuJg3UfD8DKg5oG6S8HqFNA9LhMFq/khKEcqQutb+58X
SK+F7pz5dnm4CHr3uWX8BfMSdXtYYVtwHNYpqJWby8pwXRmS/NmDVOnS52JqBdPzbk039dQMIB4/
odFue0n1EAOIOZ5gr0IHgpLxrUtqTTn6kFqD7zlG6aKYXqMUtDdQUtNalDaioByuGr3sWuzTdyi+
6TpOo2JaOaS1Q1qJ5HOkqvQBW+WEul3enA0rv++LDm2suW0Idvu3Q3uZdOgYzm9d0v7unJisOCN3
6Re0UBYa8jkaLM3oq5LZ7qFrLPa0y+WLUuFlv3Lsl+xxy/7O76GnEt9jpxrRG1JT6yFdnreF98eV
dUkas2GobN8VhsePTfxCv+uJ2OLsnRjQO+EyN0dTQykstCxiyncflqzuiG6KlZat2qeWYnDHJg69
5ZXEWrGoMdl7tF6O1W/L4fWjoN99aZdKZKx0aeo00+pKxlSDj3tkg7RlbiHBP+La1RDw7+7LSXO+
0BXLU7I+JYt1sj8FYJhdcRKHcXv7dH+ydmWh6t2PzfVdt4we1z5v2+kK1Uvf3eE74YkRNwU31b28
5HFloZhUomS36BX8MwG5zXj6HdymP8Fqe9oOfZ+35FJ7S5tFr5b/10bcvPwu9zXlZ8U0zvsSm7wp
oS9RcLea+2Esc8KpkjyhTxU681pnWetA0tVeT7uWdVKI0qkxU5zWi/8ukeIiLS9Squ02XTTvajdv
7msVMvbDN7c43bOi0hffIWqVPmDDL26DZtbH+fpCTp5IFIUo8fjBESHSWvjBh0L42bN751LobGtO
i86e1qVOTjs7NGHCi4d/xePBwreA4gSlAEuOnf13m38FKPdo6ILO1IEKn2F5tBqrVqNL4Z7w2n50
mY4alWENaO/enX7e7q1RYzGMF8NyY3C+cSNIduNyhdBUf8K9+e8sCyj5eaV9WLevhzZuN5o3brfg
xYHejdstNB/Ru6eknl5xUW12qIkcEGlTlhXMLKq7GN3mlrd/vk/LLZQLWO/u8svt56bZHe1+OhNF
gUo/Pe57iOWxQ0T/cSLunXhjsEEC+o+4rbXAaLxJa6k/InG04zxu1/ZRnndo79YhjrP2Rbfo70Vv
/fZ4yzUzR21xNZW2X85I95Yf6EaM9HjbxkVv0P9EiGUlknPRUT1EpUfB/Q24HjvhPgvg+v0b3eV7
Ez1h2UiqudH0cZs2amkFE4XaNwQSzYJ8qtqo9mjdY9Bf0juAt5YNxS9DkGm/hqDCK50aGn3RaT/K
+gESekknhWZ26QXH5HPwKObf22g0/zH0GJgiRJcmtD5K7WYYTwbUglQlc9lsnYtFv15It7k1Uv3U
q56CM9TtkiRJ3i4JgkirHgsdo3zGNrP2lljc0tBt7ji6f/1Y1Fk+9MUUzH7Tn+jNSL91uhohjTpP
BvF+UDIna8W6Gu0VWZlzG7XGSHmn12nCSiwUCYbITL/4j2sokPmFC4hZc7q2diC/60u3FHfr5e41
7p4WqKKBqiG2+xCbH8sC4Gcwi9iMNsl3eH3S/FfUj7S0SW9ZWr6kuOMu3+WShssH/o0zzhKqRfWA
c3B9PmAbXHExEmrlxeYGNQAxZtMrmSBjbJlm1wOX6EjxfDOcKD9Kg2oJx7e5ScrEWLP+bNOidAGp
dGHumPXjijZlq1p5wYCsVNKlzM19kfese7VxofXlkQjjRG1fVIJC3vVDF6eJubQ7PZ1zus7EFWeW
g6WWA4hjv/cfjYOgx3KwjvHPdfey/1UHupZiLvrVUpBPhl5tv+qv2kMKz/IbnjCsBpZYzzVkTuJ7
8zRSwptCmGO8ThGSa0/Pp9O4Nv+yQRg6PmXzp211vK6OzdDQO/DI9Vz9htQFGBiEGqV1Kt8qsVJ5
15xw5AL1pkaEPqZe+cyeCufexpw66y02vbM5US0poIWVArcuqiYm17SEFwRqcLrnTbi1h8SgecOj
jS0Rq5B/Qh/8pZdNhFt+hQ69pkdtYjmTVcsllq0Z0eYL4ZSgCkoc8qS1/TNIGQbhRyEz4OeTVnPp
O6B6SU69EVCkwKLYlBOttWMQiKDZIc8RBDsgDopb5UZK6BjyUIeyMdzT2NoMLwS2JsHqdRI+pxQY
915IgeOc4Elf3yubZuWDd6WmxOj4VhgoBAnJmqcUPAkMd7+vPxTFj378bvdLE51Y5+yWSxuaz1cB
qFqBY33Cwy5+rXyXVx5NoYeqa8kXaKzZu2C//FDSxJQsPd+ft+3Kd3+hG3xgwfxsTlFI4RgF2sLp
HHCMIH6IZzSaqUUtOlUnP/gwkhnISdShCZvNuyWN21n36JMHVGR2Hke8jhbjeW0cROBP40AOKHDk
CJI8YroI0vzLH0DFoMVEeQQKhLhqafg6b3/Vz94RVmBCPSCasZs9hfodvRQ4jH5agO22zPkAeaF4
o6IUo4m7OHxIpvic0//yZQkb6HSXISvZ5bWtkdmv9eGp9t34qfJ9P/2Zvai8H+7HrvBN8lX/oR5A
AudpK7WZeFqXX/FGy8sRzFN2G14bw/VmuNwMt6WBtdg4jeJPa+KaL4tA3iUtEVaFsYIfImT/3pDQ
N3C1XXsLXs2gMU8zvfjNXYGLmAaiuIw4V0J2p9uzl8f36jn43sp3Atj3z402HgWTj4E7TKYZ0ij/
Zq9JRlMDXxQJFL5vo6f1Kyfmh0brNB/tU1k159r/H21YkywpmkQt+xvoPeZTIEd5Wh77mWqy3J8X
QigCZlueW63dZnC+amMMSleQz0F5Y2MbRHxfC/1pNtjAsE0hjazK/mLVL8UpiDoQJdE7KHJZzpv5
g/tR+W5AUEc8pYIUPZXf1T53ioqQBJrpygbW6RoxhSBa4d6WPqfm4JX2zpP3iV7E2ZQXstW/SjwA
ZkmD/0Eq+M/7SG4ZWklFzWgHQsxFwtrQZGrkHabScbTXKzok3kT2Mvlb9QkWcQyKppMJbdOBbUKo
pADRdN2u9Os7ai4zSQLhgZISZHwUViOYb7cT+JusdXA8VZ30Kt8NUkSj3PI0uRXmmN7yJO5Q3PUS
q2hMjPhmhgSC7THef9ioyNH/XIRZ6ZstSz0olq+Tyis927iHrHyqjQ610RI5a85Oz7P3L9FYr2sF
LZ+D2m+Ql5bqALjhXkhmVUqNiV1k8je55Kfrk7XtcV8EgV9Le1/QVFww8OPrE0SNFFJE2/240G8C
fHzIuJr8fCi4sp+EEow0q19VAoQTZjxnqBDlxRbvHfl0qCirahGK2hDoPnS4Qu+MCbzupRpUgy8U
PIl1Rn9jXDxSb1NqE3MOZPVJ5/Rb7a9yfmyLD8xJhJspbcis9dMtDUUtDP64cOrEpDvR9HRCIb9X
aEHhq/9aSiNG9jke3xyZRrerHZTEQ/MnGMjTULp9s/r8HMsCisEz5uZMV2/7j1eTrR32Sr7m1uuh
qu+NFpOo5lpM8Ev2FkCm2zdgiNp3Dx09JuG5Ewabtuo/lsrnt4Hd3QxRWHvhM2Q0nn0SAhOz38o5
F9is7PFO3Adnk6/WCzq73+f6Hf5XKKwSJTx5ZdQDwslC7n9bGewFTebp0OB0z1IkyHiEQbgJKgTP
KQfxnMMCq+CyUotaGpTrKNCahuIwrBP6qkIZnd1H1UAW0HSgjXz8WCyeCdJ6DbLibRNqY3Ve3/aN
tcmlBoAJRewU7E1maTZPF4v+jjBDczKyiyhGVGSTwzfVdmRkqjF1/vGqlFOfsKEP4IZ7L7yAHhvC
g6ndu2UVhDnAbCmhGWAqyBjW+bo6/0C0kXX4Z6N8QAuLTFNMXDllEVtVfMHAEl3L0WeaN1oeBEZc
KZ0OY2VKv+6LcNjnj5xWwYyCMe2hzo1hA58p6iigUX1F96nlucbyIGu/AD+ytoHYFMN81Sut84dj
i9+LEzQo1RRU0/t0acAcBfXBPd4Oeb+/I52/Ygg0zxqXyUWa3QbnEhLrqDGlDj3cVIdxY1DQTsus
D+5C/UYpLR95+fZm+r6z1qbSLDfjf2DXD/vOmvAYoFCsgRt6veu81zuJmfQF/b5NHYUiuU97ULvM
Y66mtv3zYnBcDA7HweYY7HW25UF2HMRZ7zKACaQeVTYing/ONNPmgxWPuXFQLpgMnGLZYdCYDaRj
pUJ6NMD9ta+2RR3CKw+tcvmL8eBssPqlt/ZHH0tryxnl0Zi93L8sbCJ6FGAalc487hzm3ZrGP0Of
S5ehVDHuMu/BhmAoVS3SKpLBYTmgjeInVjkjdosLfnYEEwNd84AZkOMoaU+J8yU3eflRfZlXBpXt
cHUfXlnb+ey4dKen/eLLevFlvvgyO39pzL9U5l983AO1p02LRCF1n6gRkEZzm8FoB/a3HMnO1o3h
aTKYysqLrYOqv1WZ9ACMaieThaR0Se64Qy/alTp2woD3niAYR0wJo0C2nZ0G8XaIvlHI6RuzbHh4
Pr4H8jEwKKeaDbQiMChKezLj/1IIME6IUI4O6Ca+PuxqtniLjpJSCz2KjdF6auwVIKn/SubW9PhC
wKMSgljVkgWz82uAqlVo0djufcYfu1+rHAkAD/AAW11gmzZBSmLnqA7tUHFlzZvvZja0xvfZr8b3
x4b2SApL6fNeNdjGDp49uTXHjI6gaic9g87Rh7sgCjcLKbYnJmwj69eyfkUByX8+p8Hifch/pb7I
KNkMUtnAHsfbrygnR9NJ0DZjSh1/BUHA8XaA6YSEDN8kIHFBxI0l32iDr5xfl6SUTv6O90+gQS78
l4XcarF9qX3HuCp+q9+51pw+ZQegA5dMu7FT+Yxgrjb2Y05cwwlWRC0AKHCZ64rXgStV3nbmP5QT
V/OHvDCh3kjjKv6sVkH8Q2YfCKtG4Xxni01v1VdNZ2hjPjfn8HgmftqDVVaaJY6awZTH0zSBY7Bq
p0zhyt2I/FMbvQfDdvn1Vpc4GBL3qrXATz/PdDn6wxgE+LX4QVYUcFREer2NICkqsjK3jCAjetfA
40KWxwKNf49LmjSSir3sI+ZleWuWTTIZaERBzae8D2o+dV9xx/rzXdBGYxO1KgQR2P2GwxYoAj5I
v1zoVwv9Qrk/oQpwCn7iJ0/FrjXR2YJV655WKr4uQVyVc8bKsRPfO5NjJztJ9dsnXW0cTfvBoV3R
mXiHRvtnQxy52J7X2aKT8+COI7MP4fGf5lHZdimGefwXly5K+rZFRe6U063+cK3Wl2DUhG6FaLWg
ghGFiM8dgAj0EpwPIHtoc5jzo8Xp+2FTp51t1lq+G1z+i+bLx5aGlkbqH7MfJkzQlCZMxkvCZBxG
VJ1col6jdgisWW1RR0jb9PNqNIaUMuuepv142ycVV0P1JhGHo4tpn4DF+/X+8qeWn11614FqvsRb
5TBA7kHxOWW9Il1KQjERWxuYpsGyEGp9/zQBg2yYd/cEmkuBRUVoecSbYEdOt7e1qo5Lx/HUoj2N
GvCeLdyibxQ3GsMSGFBjiNXTjTM4hQ8MJZQbcfGc7QIItiY5zFk3eEUVstLbEA+t85LppB0CxcLW
Zo6lQII0UMdsmx9kzhrFwLRgPTwrNLdGmBo1Ae5B6goFArEgbha/BNCLRQ9I0+geG+a4zUPj7+UA
DCEbAizcv1INKj/fl6b1hN2Pfd1HdyT8e314pNu9rQUbcN7FM6Cf1JwaXOA6b0WT3rXXrRZ6MZ3U
kR5TGc1nnpTIFYHeYoCWujTejK7PcLpBvB2wBttgvxqt0J8A3S+jaaGlcaWNAgc/6+mJXWu9R0+s
xmp1159HxMQGs8qgwFjOkaPCSy/TvltM3HLHkLXRx8Em87e59Re3/tF9R5byFJKYz1FmN73gaicr
dBrcmvgAadPyJ6SWxpVh0edYWZv0jyZHqzYrBs1fHeLqvVe/B1mPRqOXFXvlRW80jXpiQ6ydXeeX
Q7F3KtJB760nzZ0q6d40acsYSU6TBZfce9cMIGORe+xpq1JRI3hgZ5KTuIuB4XudJPUNgyccl+4W
1sdmt+tOr13m8jtj+nuymvUWs949av5Sz8kK950qj+Jc9hKs99FnfMheapPN2c8r6HN2+9kpu8jV
ZOg8svgJnkOek/a1bkVINtrnLy7zbWoknhZqNE/726i/jvpEUYoeeNZ8rGSlUv94ucKkXfZamJX8
2Zxz5CwXzeXzAQHlNlxth6XbMNsOz7fhHrZtMyxqknDQKw2KpcEFI28+WNJF2PQ9BI1x+e2mOtNj
yYOwnzhQDg/oBM1LOq9NzyGxxYZbMtgtBttj4MIvkQHzDh21UlI3R1w9HgLNraMJf0rHwIRfGVUK
W4Rl9sBcPzSMHphrMPLo0/aAwZJjNszJQZ3MyfETZhpL63bz9AaD8qViT0Oxv3TI4MBx+vXSmdn/
yh3bxSU5eZA4pMiHwBiYqG5xkZuUTqclbn3JsZ4QwSnTXqYOkccpS8/V3nFDXzJdZc7bdKmLu0kz
LMhFUJP0gap515Ex8NV1qod9ZK1/eA3kwpMMjhKuKeMqperUKPcmJwQQIObzKjD8ZjAU2g6Z871Z
OTQRpk5AMddxNiz8w8U9ovlfsRC6y33A/paYMBiwXQbSrMHWGRYUuSoKcojwAJcu1Jwufcj07H0V
DWeey8iuMLyRj9DtrAX2JSDCnwsNkXCMujc3jSHVpn+mCMZYTsXMiW4dEHnnIKf4BxllJ4eDIakm
Nq+wVixpBwApUFYAyf4s6udB5b2Yi8ObzZ8+qs/e5GXSg/DbAXhwqyQ5wMaEIYoP1cj19mFbGRw4
Cw6//c263INZs4z8je41jB6k3nTeg7EixA6kdLl2V2aSAPZZ+9y/fU6ostKPvPtSZ4IL+bBLOchH
cR/w4f51F8MbbFUwbH3EqvMCPuEFII8Ox+Q+723g3vihomdA7QAPT+WVQcH9vugv0mT3wSpgl3Xm
5pm/s8sLHLZXciNEHQ6DmMBvZLTbR7b7yt10NRmBypXea3BOZOPrwNs7OLcyuMtoqm46JvhnNWCv
Vwg6AbrwTJo0rvf3W+4Yic2XLRiFE034SrqT1Nmc2zBNDcAYitKQFuTd+GeUutgHF4CgRmdOeQOX
l7ialSSX09ydj4qfIIeT/5AsoYQEcs3mtQRPmrW50T/DgT2ui48SlZrVNnCJQ2b6Gx+TB0i0D3xM
2Dsf2fK7K3NddmNYxa6PUUqyMvcmspGUK5tDF5Ja/AWfMwUUM3nUnQBqbsowOTXJQlSD1+AoAu1R
KH49+Tn3XmGWUpZ33SvQevgN9xTeYxGlu2O/tkC9bAKx+Cews9Xr6Tp2AauNpN5IamQz42ZtNP0Z
UH/+IsvBJJlzIkE9ctqdNI+eiUhPtAu5jVdaf0T7D6/VRRDJx3qhx0gwyaQ2owjU3HysNJy/3L/y
Grl/bVDyA62x7rgk1xleBkeR+B0XNdI8uEisQjzk6EPeSJ2S7XFYZV7+8mFviM622Q4QDeHYjDdm
8AnHQe6sJ3w3O4GUjAOYO8tPPjl2mKmiBa+VjwH5+fBJ2J66saFfNQkQxGJA0z2IVVVQAtsXE8Mn
p7yVLu9dlvozrEcSoLvupd5ztLt1XAHA66rP968FF991nqUF+oxyi9d6TE0pIO/cE2/5SGz89sTQ
4Zo/EfN7eCjO97QWVLi90l1D+gPWBhjRM7T+vb5z4CWhlIRHKW4WfoCUPrYqP/P0EX4wqvi++7CO
aXhYXOcjc5DucGYobMAd0Zigv55sMgpNzbI7HbpD3cK+S7h8fvg/quWEy/d5kCZC170eurNV9/yT
5834dGb0QWeQU2BCTXu4XpKxgsvpxpouXuvWjZlR7bvFW5cUehXLtNaFNo1u3cmtW+HL6iN3opO9
8b95eGMZqL9Yv7c4zY5pYZHO4t7l2GPLemHFS2paZ7C1eeMtWIlbk2orU3UDjehaPNV+1H5E1RYF
BNJVRKI0DihEBRGEebcs6550ZxOc3iBcNb8n13+sCSjFXbDSJbivJmfcwk2XSJQIYk23hMOzGnR/
C7TINTEr5EgaMEm2bjYYDMIW8hgsdUogWuBa8IOSUP3ZUO0hf+HC/GuZGn9WiAp+qvWqejT5jObR
f9eCV+jZ7t/o1oowqnir/zhxf9T7invHd8hwaPC8g3C4dK3hSleJJS6K5B9xFOYPC90FCnfIqvPu
0ch32/1TLSgYttVm8aVM+HJkcjHv7kwAZfH8rAmXSAZuidNqezPTbE3SbzBq6OwI6X9yaym1kFKj
s++50+Vyhxjmj7IBei42QG7uT/8irj0s6EIPCqLdw2Dqwx7UyPcgq94z4QHY8bANcfmYaaQ9/Dvm
tiN0X2Mp6m0/T54O/BSS8dYSINKks1vK7cKKslItUytKENe/sXYvNw8qsJJmEJkMAJgW0fd5ObnE
yeSUZFTPQLrOyXQTVupyk6zOreyNBloRIi0bXGdca9LlMqWkVaZuMElml6Cktfbkg6lv/v0wHvv5
pGPPXa4Sj919lp7wKRtpDYPJpMyGlpseXboH029nTjx6AWIHApz/PsQjm0I87++J2k76K4Yb+Zk3
83koQQTJAaWbS/ngYoFFg78W4oCAjcCzfs7glN64hQgHsefQod48fDhkxZqH4iHfGRir3To0bm8f
tg4AZV95KB9//+ET1laBT4iYWbWhroIxN13b5b1VjpLTZLS6j9kXbPahDJ9NO48ynKHHrbvetYDG
dfjmy/562a/r8y37E/CZXavyu84/9dR/2x16lUXvdOgdfzbniz6eeUQKaA0u18czj0Ggg1h50Tlx
69S1uw+dCPRYYeGc7ccScqYyPPVWcHaJI7ExwjHFNOVnpaqni9/i22NhqEpWPIM6p0Nn/xsrFb/h
wrUN6cxrugE6leQm+IixJs+DYO9emanuKXSCCgGI7rhMpcBWlksRlP6jRkCxXVyOnWtubWqNXI30
2hEKbeDVzq/fZE+resBrH3bpzr48708I1hm+DK3qDOxl33Oy2rxXCFA3Eu9OVes5uo3LGFVoTY3e
jQ0lhe8Gc3j28ml2SP9YkS9hWg7p1lf4J9Y34P1NfVPyePzIG8Wg/zKb0FBsbSNnZr9S6V/5JE/S
XeyI7LXGvPuahy/ltl8m02BdXTt2a3FndoWRC77Vh0NSryfLmaZzb0rzAK4aC3KXTPBYGt2ZMhN8
9wuswnEFsd1bFZLkH9DpUBiUQmGgdwBYL1QFKvPAL40haHfl5+WvEixtTiN8wPnlrTLWKSMcubGt
oPBPgK/rsGcdEgV+hHfwUhpnyf3bFn6RGAu+Rr1zLWpNUPTr3v6TZzr94GfZ4YilWwu9x1GUeRhi
xGGI9rCEOtS3nmrsjWqb8eY+3t3Hl/t4PhnX+b1rF6G6b5rTn0FbLVccx9dYFVJpL0iGJFfmn8ma
vkOaEy2OymyIJCECpWDVSHcN8hN9XAvMDD/akeo9nPsoAZKp+a1zeK0R5GZFYJC4b8eIZKX2S+Xr
XqYpadOC+nqdveArP5797XqAsLGZDy3cagAP57moJpZXOL3618ea99VTXHjfUxraB+uduzTQgKTj
WsD3cFF0KW680eB6zs9SigufOM15u9MwCZkFV8pUZqhseaSOemQTwiXxe7HUFt6jPVY8Nobj7+PN
iLR1IikG9ltu1wEEDr1qo1dv9Ca2suRFnlj6ynBJkrnE/LN9N8ILPYhGXgjRCGP5dgjbi6d8OvZC
ZSji7Tg25Hgt3sf77Ti6U+kbz4rjW2FULJA7H1VKo8J0tKsOd8vh355kqf9m6KU9395jeMY926ib
pX5JOnNKQvpSbtabkpZ1rbuAxjiFHEY/cL9OLqf/X2OpTv1sndSzXGBJwoxy3CM4OaEyCqa7BKps
/ZVV67vFZSV/2PbmHHMYVDVhl64JeZJle+6Tgu8V89CF75DvLGTDxn2YwqBSvKI/12hapBorEDy1
Pjh7fEoJA8wmFM//9Tnar4ndkuhrl8kL0iX9lqud/LVqRMXSZjNFdmip6WeJDlWp8X1P6DaXgJcE
3Jp8VLlVh5H073JwyL4/XWkDWo58tzRFDG1N7Cvfy2X+V3J+dx1tpfGuzjmz1XWLhvBGDg9m3KGq
BQRfTjp/7SvLxfReVZfSMJ0XIcm7N3qgQYCgWW+dP39FP9dI4bdedZpGWYvy18cfFdOINzO3DE6F
y84aMpSaXKdCSCqPe7kzRXOYa8mQyKUyeA7s8/a5HWGB5safZp61J8TUufINIJC1nOsXxihQ/zl+
RE9eN94kJZ8wrgvp7KXwH4wybIZBntmgKAN5qHQoi+R4SxfqgbcMSv6a4od7ulv0p/hkpf6k5N40
54i5nPiahFf0kKUP+y5YzwPZswHrqXWr+ybHGxbdNAyTPbAljTpMZVu43rJvXPQWh959EWwHHXds
By9tONtuGTMzF7p5JMrOFadLBi84a75tf/p2h+jjrPU03VUMwcMRtt6TIhXfUOqLQsziEKs8JDK7
OHlY1zTQ+sywW/XKkIvX/jS8N7R5Bsft4Lw1L+oXfipN2I2Y0xb7f1VL5/KcS4MFDSy765fL3fXz
n5bQJpdH1BJiYKODgujJie8SRI4C7o1NC80aQ7KMj2JO7gm6IaP5cjTTe+08FTKp8GCbDS6VfuPU
r3Vvv3fb8Wk7vm1xAsdX+mWF0c1zvR9F09G2Oqye0H8Hs4jO+eB4bhU7mWZVtR+twCmwCzhJhUXW
4MNSB8rtXyOm3F58ALGoG+pEyZmos4mRWvHbCRXJucM4nFBVYJWAsuC1wL08zLOmuYYdQqVRstGu
aegBRfmf5fll/QpVUX6/qlz5TBVvPUJBnWyvzB3sTiaQQ5yR5dcZmZnKoLYdmqlRNqtFwxOJTGoi
iWY+HO0+FY955yMbKrJjW/Sk/AmhixnnMlLLlJfLrCPIpWl0tzdlfNhOwwb5eznOqq3paViG+My9
2K6NwSYb7LeDUzYg5FpOojidxHzr0kPcu5Z6VUrMTN07mZbwjN2AxvR/jdG4CXBFWzFJA+uiOzxp
0gnoEtyvvFfea+9sRZfNvwr3a7F2Ph/jFjGqdb2/uRp2pAhZ5M1RJUu3X/VPx7ZwbAfTDroBgDTn
kHQ6Dw9vpx84S+Q8C7OuOGy7u223MSNYEGLhj6xCZt2gFP5yPzbnJj+7IK9JQDNl04VfYMY0/WEU
h5hknGS6JAySeADBGJBbOdHxQHZad/muwC4MIOTXkFFgL4ZUOaJBQZTj4YHWoLKYaIjSM1gGQAN2
d5jZl76DY6OOjKERNnp9Wmj1nuqpVrsF/D/kv6g9czB38+8sx3wTnjU4Rkl3oc977BV2ZjqMcr4B
fjuVQNN/CnY7fa9gUrvSkpLry7lC/aLF4iiMduEoXF+4V4SmBOc852DdOa02n5rX/5anMqQovOvV
vOgNlKKxXORckrX1tSzg0Uz7ETqXbbwbbRC5gyaWMA1z6p8vbRt6+eO0+0qg6Z6NpI0HSNmWqJT6
suotVsIttEZs+CZg8eivU7GyXO6KpXCgTNvT9v8j606b2saidQH/objKs+SvnmR5gNCEBPjiSkjw
PMmzf/19tpzuc07dql006UAwlrT3Wu96h5hCpCq/PlnXgm+qddkFFzGOpWIKsrh7ZlyGVypuh4H8
FBAbUge0IQTC6rRZaGmbC7ZoeYCjwfC6dRccUvw4K89fT9Nv+zcmMl/9TdRiej5/xlOPscCCUOAS
siHTu+HncZ5WPkgsSlmQCtTgfusE+2K0oQQLIdk3EYBI3riYwfEATcnHe4b3JX5EvECQb9vt49Vg
T37CrwBu9E5HPns+asyFa7XF3XH6qdDBFXqRY9nnuSDufuvdXbXDDHMXbj3j1l2P1w89zPfash99
Sh+cl1IrwlR4a2pGqs/V9ErffezW9lrwbuOncZCwksWk0+AzlcNqUCflVsnAgpOkAX/rS7QvnerR
bu9UHLtRuieiF3DEby4Ms9SRFJt4TlHfUBCDmn9W6xaz5rWyaZ7aN0TvTeecBW/rF0WmGmgZ8NCx
xNxFv9R3q63mw9p+uI5bq+H05/r7l9P5FFUO6w3oACOWHGyCzJBzkYuIObW+oheaRWS44RFPJEP2
yM1vuRyx8ovXwwwZszi4IjuQ4lHxtae/tJ6EsdVvN+4o0/6pmh6q6eScbqvpsprW7RnFLmevw+Zp
Mn+igPlPyYSsZFV+c2NWlNwJV9ksQTYqxDxHH3HILo+H03PO5glSjlkag1FCNo8/ZR9R8W4xgQqT
/avOmeKMNF10zB+nPEkFq4ayB++ddy3ylRBx3ggFJBeY1bJLrxBeGdrFIZl7HHa9mEqTVB/gQq3q
o8AbtR3GOwUFxWatI5Rydujwh651WXOeJ9LWaC8xLbtRrbs/QQWbFQo1fnTN+S2df2r19KdKLP2p
puIylpTZxjdz33tm9ZSXLtz0AIWm1C68lIpJDnWcWj/cT/yXtAzr3vkrHLq1eqVoZ4fzOV0lH192
s2N03pavhdafrevza4uNlzdV17cV3AUOv8293WYJhNnQYtto5yZQ8/nzpLfi6F7vGpiZllnYhbdV
d8rRvd4pmFfbSDvVmTyYkBfXGCebbVLj3b7r1S98NtKiHIJZ35xwGXtTB6tKMPZfdnfE1ZCVVnHa
r/wq9RDHVXbX5EA1vwvClcBl66MISf671aUbpLxXRHkHNiAfVZDju+tVyyUw9C9UMOQZt6BlaXPa
oLDW0zAfjMKi5qs8IlZdSQJrRlWamnB5r3jwDy63f4TUic4J9yiKf0771VmXI2l51jUiL86615mo
ZnSMiQeA4ZeMKIM1vNTN8LAZxg/HH2i1Vb5ImlYwPQB40txgKeD0m4vLwHB24kV13CB3Pkb0uyDS
gF1lr3DsISPnCi4EVoS2/8rSyrfiP9d/cOhQ35Ae0SWxIu+hiEh0jiwMPPEAUU8DVGg8aH+iczv7
7jw6c0fh1ZxzpaoAFNooljENPviBKXXdp42iSRDqKSvR3vpzGKYXQBB3UhygkOzWO5BARiGu6LL/
pYA8fJ5f9xwBysOzYPTdKCuOTsXRotB3m+pZnVKGNo0XcwdIvLFN9F5Kbk+QYweZlKVJmuvb3Zkw
pOjdjV3kFGgg2TvvUi3wOOvAnt+FUpjDfI4vD9T/5ccv58N1eartlwiap6f49/nQtoyjuA1lg0at
H7YfCPGPbEtQ8j8jeAnHp49xMXBMGvUhpXGlOFDuj7fPpMPY2RuEeENWSna9lgSwSa/ytpRtUHpf
I3UziGGmEMwBis9MCr7UV/VxYzVl21N+219f499+pFml4wVPCb8xJLFwXQzkBiPLsNBrcGeCeUg7
QkVk6aGl5e1B/o7w16dSI5k2livJsQ8LdwBxwKhH9EU22J9b6x/FtyMa3rztWLTMXne11i1gHdVv
zglKYfEz02rXoGsSpY0XIx+eB0NR57tXkwKzNVFIhiQ1I2q/zyyVpXyfqq1xBA8oNgkl7j6jmmiW
6bicmJDPjUvVEdNbgemtB8NrQShAr7bvRT42jLt753JSaCTZKdltkj1LYGrVKcCnaf6t6JwOTqdQ
cDcO6aTca9RCwb3OC+7zcqDgjkQlNIbLNQP40QUPrVP7day19/na1drROCz5JptF2zy8fHyUiSJR
cPY+oywpDzbloP8oeJa6kkQsah/m2Uemw4fWREHA6CX3Ml8EArD4S9mTos44y9aT27ZHq1MQJjhJ
IxkmpCY8B3vITXn/V/sWtB+hym9P3zlvMtaUwVuohnUetxu03Pla/tnf2jhuZVPg+eBc75d048ax
mz6zbExKh8BVwUL7TqOzSpel7nZkB7F9TLdhB+FVzHBFGLtI9kkXIZ+1sFXl8FoKi7swrpQ+H/0m
9xem3rhEmvm/Vr5BtnHs1skKav1JJR2XWacHkrrJKoLuH5KN1t16ezY1pMJqv4iNbxbj5sygywWo
t2RjTw2ygpQAxe9yDmqCs5baqyp3LjFXvLDr1WddL/v+yrc7pO7ede+B6Dfmg/m1X7j0G5d+dOnX
kGoIGbgq02WcRlxiZixxL8PamgYieJVt8f8BWYtfwejnLgWmGoCk38/BC6/qQufNflUNvTQzyb8R
Z9tbsG6955uV0WzTW2ex6p5p5XS7tHK1zk382bj5ZTG+3Er1a63QQje/Na9vvLtPtcesxuf/68Zc
pcps7XGMVjnpFzDVSK94B/egBroMDpvbbU/CZMn4nyMrz6iJUBXGYc1r3NGAbBkroC9oSeLOLg4Z
P4w6kY2sWDH7bzzWgghj37KQjMqXoClCDojTyR+2oPfGBlDBC6JzRzCQN/xk7Y51RzDciyuzduSE
DBtReA5WbEgsrdf67NVub/wRdDBUF1pP71+xMfhfAgrucDMKT06JfNTf2Wcxr8xp0rfn5ev2g+Vg
+ST2oj37pL5BvqVYETmIvHw4JHdWMR+lvTGaMVAuNvVPKI/q7yzJ79DSgvRQkDYb80J/B+ospptG
OECqe31pWoUaL9KQp9LamXec+otTv8SZ7JCeG70xP/GHQtzenZPqPmncktLL7CP6c5qmB4hPLa3v
+pEH8Rn7dNromDJt5lw9AnHtsu3OKMmYnS7aX+a1w+RUL1ULrboc7p7Mg9UkuAAV9azmcuOB1nVQ
nHE2Twtro4/ettyjg+NLkCOuCqEbfrzijs0S73cE9Q/w5ukrs/49GBhuPe5u90mlntgrJrPeZft3
r6hOwl5B2JctWvtRrdgsYIpekwg1dNpbaad9kuz/HHTvq9GCjep5NMZ/PI3GEAU8WHjUcC7X4zrc
bYakfMfSYIdyQ5gCmyuhRg8KzqXiID9UbPfrDd9B3dD17c64WQ+QSKrfcvMDtInyNwPiM7eMaReC
vQmkkaZmfPoJ8TZ7d4oqEo03LtfW2dHbjl60EUIfnREGCcE65uWg4X6thnRDhruWYfH606TIYzqs
/DP9VYrY+nZ2qIDsdHlRKmY8Pb+3IVUMcU8mWWWaRPIP6s1HTMoZTVe6zTG8yfV/dvsG8FJe7W04
u4TdfgaVWEoqeYhubV4BfzZIukjEdvt7bCyH1XGbRvJCiDRmcdCOq+2DzwdBSEef9OeAI2u86KJz
UIWD7IJF9WEX+ks+MGv+kaXQXFp6kUDZiUPS68TdI2hELByX3V1z9gcQ6SLUxoNiQaGc2CCMJcVF
hcQo0qcdM7uksqOR/j+kOOf0mE3Cb2WHw1onu486zuuNVLxhhHys8VLmMf7gV4MRmE/xDSSCydCK
g+FBrJZS4sRGxESNOcZYIugLIN10D3fk9TKwS502GEgBHGMCrpnWSVMP/h2PCuND8uOfVw05GISD
Pt41HNmVVr97uoZ10VRcu/ta98it4Gqz7J4mCR2BWEnQ9anplzi3j8v+bObeCNLjIDqWOGVcVevU
Ns3FP+NrM7t1rcOte7p1Y1ijEfxYKdG+YdWvELm6R0EkcVfknry9/3F9AacwwEfoOTfbv8sZe8X+
hMC0nO54caEXm0BE1HrJZZac8Z8AaytjzIRVGkLx7atWrnZOTiJc1WZGPLlkkGqw9Ewao9LlOsBe
j0NE6Mifb4eEy8CklDRKTQmVgJpdLiLUvFkc7lTzd7c9LQF5uwNH8OgqqAs48Pnye6+Xy2VKpeFl
tOKjaxEcOergEsYywRN/e+EckHvil1oZ++j2ahaWLhjSVa6GNZcvC8NCxUeWzFoF4SCkZl7+trUE
oVxaR6Kki6o5OD7uePIhcDQ5P0rttcrbdnRsb9/LveOiFW/S+iZlu3+b9me1dLLjXBk890/XfoYu
GfUdv8uriVBfHJISxIrOTYae9+iOHeI5CvUvwOWpV4CujQcXe81+gGGtO938mtyCDx/J3OYXRxy6
ApxwjIqcag3ahIhFR51qU51s0d6AxXPZjRiCXK9F1HQ0Tg1CsGqu0wuqpvfsA5wFy8plLLV6j4xl
XUXII+3MeeTsb3+Ma/0dZzaPjvTmRdsuLrj4/stLhmK5XP+VuasYbsru7tXOdKjpnQx/OYfQq8M5
FZw1w8sTLHROuSxbPf1XNH+41kb0BfJJhttJ3/BSAM+u0zqF+B3obTOrg8whzM3yzQbfxH/0J1Et
h+4BaDLpzjmeY9ZpokCfjXZM5QeUW3YsyWduiSLR3KAhPOKSrmf9TCpd3D9JgUU6ovnY9XvSLP6L
stiX/0ZZIFZbB+f7hUmX/Pd4UyjXJnP+X9IAqjaY5lTFFAxjkR0ED/zLwj1RlpVCY4CDa7sZV79y
RWMl1OhUMIv5eqgBSp0CkZ0MTuy5IwcpDOw7nDr9sRzcHqYOd6DWNLjb2fpRiGz5ORXM2YAJ5GO8
+Ra9wxIAi1BFLILrzt2ZVBrJ8pSs0RgE1+MlTJNjvZtJRrt1K6uuMp/mcw946DZW3a2I7GJn5/9s
0JbbXZBrsr826zifh2DNMDcxW/SiONkvgotDLUs3u9a6wKOs68smrOKy3vnW4yd5Ma3mtWNaPU+r
8zQbLvZdyTzzfUjmmUAUkPubvALiiLD4EiVZ3cFLWwVdtSNYV23QKikdkoqCxgClxIcJl6JV4C+N
TdDC1c31Sw6+PhknxG89CjHvwpZOnbFwLMh6vnTwEWr2/JFH8WXSsya1kOp6A2hegg6aYGHzo/F7
+69Kp3ptH3Rp+fzg8tYYnkgdchkLSGp96dIf2uyRJnlIfVDFhSeF4ox7DfadAeuVIqPjaWEsQvfl
wQZDrRK4nR97ubjNrOTqx57S3a/qBuGuUyx1qDvgCVCF7H8JPO6Mn7vAo/Z7M7i84f0QeIRFFPuv
2NZci2L1mAPcpWc2LwXANOeXeyDOHZiu56g0y5q7Asy5sz62rjC6jpkWeyQYmJXRjPWp1qEqRqVm
T2KTzoHRkUXhI1IHagcCFnkrq4z/q664feIxxWwbh43DsFgZZj99U9UkbNEz+rIuC4kGntrWfQC2
3we+xzlQPgLdknIWPS1no4CkKyyvoWG0tjjjy65lhoseNq/5pFnDYYPHFUeX4qi4G8Ukc7IkgkNC
oDfLLT/n9OaKPKac3nz7J+sdUAXe1DkXZ1e5tykkKskZ78ykGioz6ayG+rzvsPg9dlIQ8GNlJhh/
mow1lkn4iJY9a82GiiNc0L9nfqXxdcxi7ZKXaGZ1ryXHlPPICOXfUTd8//qxGhbNjrAd2VBFvWPU
u3gusrCiaWuT7oZf9rdofi03HCnCIZdVIst23PyyWxyLu825MG4Zu5+TXdQtCaDYJ1OOkIjEkvmm
6fGSlmrpbNZf3fqNqC9foFFkDBA6kfCSO0UOESLoCL1Wo3tNu16Fmna6pbT21FLS/s101fxEpc7d
YcwulhvglSjticx+IHgzEOMTzgYNATlu44CDdS+cFTaM0uDD49HtPDiAk85t1gYL807DzkWvkfUy
Fscf032vgprYriezB9VMNknKV3E1DwVGGhgA3sKsc+7jQdLXIkuvSWDBgOazOWxbW3Rh9kNjHKXD
bBz0lhcaztwedrbWkw7gf0yKCpM2EUJXcVB990HPMwF9f566SBP/7CrB+Po2BoI1l+vh6e1usOtJ
mvzYl9Xke120oVIzOAX0BHnsh9NJcDTDl71tHi6kRs1VOYRd4D/euNWUwtCVDSb22AaWkq9jzh5b
lhVpgTpWcK+YSAlmThg7cirap2NI3cK8oHc89KJl7zhOYm5fJ+ZlgXmzMdNCPDQCJ5JqizwREI5n
JIB3l9anoM9R1YRUpOdxWDvCLAfxdVCo9OuaaP5F1e6XwmRSuJ2Xa1anqP15ctyFmTcD8l3zkZHP
pSlMYr1P9oA5TMZtaIz4dTSqwa/DqueOJ+xOLGG864VJLxMObhwTcW92N5JWalO0sfaUOJSV6LVn
+nLsFx+M0QrJ7es01+iDOP9zRLiP35R08Pg7JM/1N7+wVKynj1MpmDNbIr6YY2xtI8FN69wabZBh
/s2ZB/zuzu0KZ+0Oi9hru/Y7Pg+pLHfHLussQjKWD8UoGD+Y+Y9/wlH/Mx0OHl8IwXwd9h3OcJ0S
kliUaJm5L/EXuqUhI+ypqlfQhOyS/9/EnoM61wRTi0mlF/1eV9uOCYWVAA2iRyYERx6IGtgqA9nE
WYyFbQTd9+IgRyHyu7ngZJofI6TklW+a6D+mkjvqZYznelvF9XL4W3XRHn/eaw2xWf/puCYMIsod
QFNMeJGv+Z8jgIVzkWYgbqX3Pmqe91Ge2LH8TLuGxsjD+laOhhVOqQ+0TlNm3aeQMGQJ/fn/fSz/
MFcFeI4l4hzYdt4AU7+3ANlru/zNrqlNLZI8Yysr3VeIjoEan9ORcMdhz3dOk+GGTujMXa2oqwgI
9DnrbW+Mvnq4EYe5iOy0cQsT8SO1b8vDFJH7PB3xBWuGv93rtYucczBKmSRDrRYzWMgnvQKT2Q9W
vP6XpRqCkAKntcDcFE12/dByvcdy9U50vvm2QFy6fmAhGYkdFv0DsvmX/em4XdbXAKIFAiasxfhq
XTXfbAZpigmJhplrW5l9U6SNHuNtCl4eTY7DSmW48OSJtFmIiBocroNds9CLXwSM0/qbAn/wiig9
60h4E7jVxy9ngXa15pEPW9aDykxVTddO4/l4E2HRV9I0BE58FvuhbW1xmniZfc4xpdAonYafWbv4
9H3fv5pD2/fA+hzrncuGj3Ohga7ST4yG+gufBAbh/gGWAZaf6/eOn+ffkd3/mwyvMoPvcJDbyKwx
C7ZyWAgIFWQUh319sCHImw9nC8Grw+w7CBkX8WpYFtxsuuUPp1glC8cwtsbDGaN/hBe0amC1lZ9d
BivETBAQGODkxyDq/eY7W8vtop8z2hA0/UVCybZtVdtfrpVzNDnXzBaqt8fq9ms0flwUHy9lgla0
Pe96N+6PxERiyM1a7fjlHsuny2PbH6ZEd+LO6cP8Jx6NGLb8pzlHGDLhs4o+esnLLtaOtdBLf1KS
DC5fa9/sE3apcxYKKFsUYlA0LL4vX5FD9jLp6r0L7143H4uzDyr74pMfwfPzr/W86RKSVfUxMEpf
6w6YQxIzVhtWv+2OKcHMBk2B4sKU69q71tE7U5NAg97GLG283+f/+3b9eeq8/O7BsS59QgRvEZLc
+SPwltrH0l88p8xSAIXsU+OpX94P4wm4gt9hGNpcxyOEud0kqX4gsMrQshBYZ6vWl3jbyKb7q+tB
mmkuX//GJ7ha7Ip8ES1Ch3haDVR8jevDWXs3lIK9BXKCAXHBPrevWBIc5jK24zFhYc/bHD2raBkn
aNUXpcQotLkudI3xxII2VMdBHj0H52AMRMGOB1xgPFNFzhTAXCF+57Jeoz1+NJFhg3pXaUSz9J5k
Eht7YERj/f8vXe9j7sCNM8A0eoJhmj/2H9v1d7xQaFnl/ct6ke1P88WRCL5NCgoH2q5Tzk9xTRck
Dg6GIQ6XepoHMMAraioWN6cQpkqyAVu6nD+KvC9Ditv1bX4Iak1OqFt2tbqheTPjHkwcfZWcU0xL
9W/1dvWMtdOl5USNK01/jLubj3FXg5Z7kl+ervIKDrL0PBbFUnP6K9rzdjZ/6ClAXQNmxifTpAL8
N6UZbchdYoL+0/Fxej5/ZWl+4OzxPv8Fo7sTY+e/2E7Pf439fjPomoHRrPHP9Wvulb2c95GKDYO0
hSQk+4/iro0R7dZZfh5uI8W0qtqIbjr/UTWt0ka2qwmzzartR+CD8KpQ7ksnnL2fwj3O2ZK9xH0x
xDuwbuDZOBk1VMC5OSLyxWwdHAK3x+Sa2wNe64ODHzPtTBCO1sERLsNkWndW+Trh18MxEAleJo8R
X6fy3+lISEHOpyMGJOTuY6e4GmUazK24UgHLpZVItHS7HrshPAbMUeN+hailXz51GJhYR2imJcTs
xzXY/3ic2YicnxyuahJcnvJVGxqyRD3H4z/+7g5ERTAcAVIH9jHT4SG4eqoTcXc28mw78I5XX4n/
U3637db4x6PH3glD3+WYzqsctrvyfeJRLEno3UbAzHEvTxeCQ7xnktP0lBRZtYC1TKdRA6NH5Q3u
Bp6hn4B/wLwF/2Dxnf3Lf3+6b1Te6rpYBNoqMp1Fr4rMAVWjW3Q3hYBcytnZoufvCyjsWJ63ELqh
T1Y31aKU+dA85VQVTCDv03JzckWT1Zh0FCilp9sHWmWt1I5K7dLHlvXjpwikKbtbFoiJEatnGwXn
cPt6+7h/o6/1vb68MOlkhgz7zqTWZa0btQvyEPIb4nptLtMLv8JAk+9aN2qeQme171aWXeaItaVM
uW5jKQG5fXEmqVY7Zf8btPRt+nsWt2/ldilfFRy4S3tJA4cVt26v8dQkDpI0tqZD1AHbzW6VVPll
FpOqNJWshyukv3YXe9FFpdwtXcbpOk4PUNQ3x+TlK1nMOljHGJosX3XK29c7B9Q5WX+PLg9ZwzsO
wG3tsl/oAy7Q/exwvRiX+Gi5NiBaD0P96artENyhflv9ObzCH+vIVzkseS9RVan7z8X3/ScvUG+d
Nw0nvTmCB4SAG/aXRFn7f8IP8nS5/HxdmqtP3fn9z3l4yu3Dv1XKL5tr4B8KbzYph6bacRO161JE
2IHWZYd3XAFv/7T4teCa4l9/Lj5n699uVC2VexnLaKm8Sm6z3mTXO27T/Tat19Iy7fGtP4v7QK/D
pZWNTn/unhqC0Y47UFlz/g53s5bnsFSj83NnSpZb7sBZLCETcJY71FI5dSxkCUomq2jQkPtWLGvd
WlJ5UgKsc1VHLeef1ZkhXQZZHeNoEOvanrRSKo7SYdioD/IGq2j40p4/YN04zEg9ts6zWiDeWCuO
m7eQCbmktiiI2wyDxV0QXwTnQxGkBkmLifF1Yvy+/tXIWvG5f+VYXUn34975aNaEcBBcu69wdKM3
IxI7smgzrv6FnwIuZ8osXY2akZHm7uPGLTHXkhowcfcHfZmuver+0i2dz54Gcfo5kxGWm7oDBLYI
hCMkidkwKj79K1lafwr8YFQoBoaxenN1fThxjnRGECeoAXCA6r7+HetiGgUI70eI+E3lOWzxt/I8
hzuFi2xhciw1j+36I6AZsIFJTz0XrZKv0YtarLrr+ZhVu5NheKWjEz4BKoXPjt3SLJUbkYX/vWHL
++6YqL3HFOIGGSPlTFnsAvqY/loRIXrMdy3GTbUzSeEu46XdPb5mm6+FdyxD615RohvudPg1Ed1B
FaAyqeTxY7MTOQiZXEJAuC4lnH+yUrJd9KYPNAlAHAxp3uB70tGTA7FZL39OfEcpWYEZpTfyTt7g
YLa02O6CL/FifayiKM44nTzySMoIcT1eT8fyZ3ZLv6xul/N6efTXa3vP4/G1Oul8Wc3H1fVpp9Es
UVr6xy/MfMTGhZDz2B3n6XmOEesIWOWEsxbOUufh/TGzH3rGjp+3rpDxeNHn9ctnNOox/I0OjASd
Kf16uX9e9q/LfjlfEpy246ZNQma6Xb8k9DCZwl/z5YfFyWXaPlWGl8qwVAmdxOo43B2HWSO9tI8L
hsK9MpFB3CuK2sAKLPbeCx/offObE7M1vXIkGzReZxH70Mds+1gfP2yWvcXD/bCdft0+nOq8oEPc
M63PYizbPCkKe+ZyAM/6WpmJTEwvNukH0PiJpygBy6y32vWKtV7lko5rKUseaP60WUjK3cK7C1pZ
6qg/bityqcZ+SCmDJLSkznB6LQVzBbmU5XM9Qw2KqLbGSzw1h8yjHxe7kf/HUAXfaBGPm7isOrAF
q/VD/9jWV+gu7q3FgS1Ru/GvSm+KoWKnnNKt/DyQ6LzGVL/f0OArZFH5wsOb1Do+4jPq/pPpw7l9
+JzuWtNy/8uhsj0vy4d41WZ4C0u5NYsKB7VcPuIjk5D4wsijLO08d1s9V5pNWF8rN+mYJLORmAcT
QWMG1jU5h4dQ2zIR1B5uVG152A0y3fGt+iY512nooHbfVG5feQbfJJmFndqyU7uF7jt1DXGQuduy
WXld/dx8OreP6LzOHbrdW0+4Pbori+ZLFk4uyfbKcG7DTlOGGZaTtbF7mn9z+3K9nxOCpBnZ8JyA
e8iSiSUZeax+IE6ZJXOmvnmqlv3Nz+l7EYQjw62aHmUmsh86pY1TWkOUTiDii1oyqyWg6dIl2Yvf
mCdrY1Jl++IVzwriIRqeUfw26oianpBCb0LFtTdl0k2we8lbXrFun9Nb6xQHjuT0XwUwsBdTEmdt
zxZ8qk8Mjf85S7l/zX+6JQ6fbiOSPreRi1jtOCEOt9Q+o0cnfKNyIh68QReidkICbchxXj1GL/r/
4nNDF0Kgj1VWLA1nQwzJXLbU+Zikl9by8/qIo3ZF0T78/FIsL+bLQtldu3w+XhOz/RKqK6oJuewj
QuQ7Dsi0HNgfp1mX4+v0kaMux5i7m0aBf+44uGks5tRXcM6qUSBW0N1ywViv6z6S9TB31ABcHo6V
ZlQJ2PJBRFRJSEiyVcatBtELYbrKfCPW4f0H7XGetRBaMnR1dmARGKm7hMZoyNjq/+QAsEcMPGEB
2M4nQ23EZBgXPxNj5rfm4g8nYW4DEdoI1N3swMk795M5SrGACShtwVUyYcJbcz6kEivWv9Y/xOc4
C6sKqfb8+HD4UcJzJhfV2bEUHqH23i7DkwgPPJVsUKr158xDuBnICiwHSV+8bh4ea9veuoYhn06m
6eqSxjiVTGB2/fgqlCvYh+xz+xAuHhvjUuzNEffe1eIBfaJWGxVPIV3bq4/feOlS1ZPUWyT1HHmp
6q3wsq8h3hgr0GANp1Vb5pQjOljjG2EaMODKeXOTc6v6rfTQPH/VRekMHdp6MH2Qc5t69vbEjuBd
L7RTeJsvfDrZ+HMIdktJNdFLXzr14bi7fxtTurlC7DEuEf9gX9wus2PahcDQ2rvvuhlFn70hjIqG
yJI2tnVxRPRKqLYZErzVbj2LWo0qc0ojhru5oEppbtL5rEWauV446IIuMy4OLhmjl34ls8N3qJcO
zSMcB88h8d8Lj57gjzj4Uz6TSXbLi6SSJaVMzFIyrcPLk4Y43ZymUhMr7laGOrFH5uzTurAQO/9l
XK+raXxKb+uAzh8LHDx6+DVMQ1yI84h3dTqT+n1s33rzhVFifzwRoNgeH1/Uuv9RolW8ARc4Nl8B
seZEuAnGQ5Ndi59dZ/xOVBY9T7MAyOomiIxwFonycwP587W5+b7N5Mk/bG8Pjt3qU+ljnuk1GutH
/4gDGsFB5KqF4DB3+iNE87IIVkDj9WDOGLU+2F4GReEeggTqAgfJVbq775yDtJnBuL1/yieMjm0T
RikBhSy9cUu/W8HfHdnXp2a5X36KdiGjT/N174de+biOVwOBecUGcaW+OMzT6OAkx0iMQWO4A2lX
xIN3BCxjSVqC6rxvsscR0ZyC+SuIdjH+im6leTNR844gcxxN0p5MyCdsjoPG4N4XrM75D/7Ibqrz
5ikOIjIe+fOUsaLWM3tFb7h/i6/HbbjTGy4fhxrvtyu1ZlemhAmsWAKxErz59+oiNIm8vlBczBtJ
cUGNmFRN2cpKjHpkDP91fHtsjB83R4lPED8GWQNv7OTWOn/q3yq0lk4pjZyrmOebNKi58yXgZA56
u3U262DnzsZetMmNjjt8aLxq11aXtpzoIqy0B9YE3zOcnPu15iF80VG2gK9DeBk8QtcBZ5pVJv4q
KdOTXDTnei9K38pPgPfyU3VB/t+uPGYKccbJ+vUA7BpuNKWGYIToRnXSq81Xza03j7KAVoZKPcf1
BBtqrSc/bx9mTjIA9Vp6VEBWOWvKPeSnqt/afJYTnd1y6I8QqsvHvVnTXY3f9/MfdCUmyT46xsfB
zvZZA119imuD+tPgfzNO7r30+P215rW5dVvGS//JDU4fM15WKM+z1Jk+PbYiB0z13fiJM6fUx+Kb
flXGQ3T6UXl27zHK3nwnTZFaWTaX0JGS2G7AlNT9VPfnPCUlttuFUx5MHON+5VkpyEFOenbi8hk4
im/W3FYTx0SZvVDb8ss3zGt12o/r3aj8VDSNwBddvk4+4dLj3MbYvDpq9OEhB8AyoAEtGdiBvW2b
U5IvAsDg1lspVngMdaamp1D1YrL6BA7Jw1wZPIQrcGSa8lT1yliI3EaL717q4ntx/sOLrRDurwfT
y2CyGQjn4ZbQX3wPjKfbx72n1dCGFbdeK4+kFwKaeBhvX+EtJFSnNhvVxafbi7cxXsrBZTs2a6tH
Yxt33hyOnnfrVYAHtRBSHIb3KuCRUiR4ly+MDwIS42oM/FL5S0U561a0PIWurcrbFQxfwR+sEMhM
BmeYnakTTSDOtSIAzHgE/vY2jIkZnV+beyY5cHwegReTb4WXreDlLzPJNwYfWqNKcLRlmnUXLdgk
gTZjXL7xaDxCvTHoGtomGjLo5j3EGu/rZj0YLBuHJm+dsH/U3/3LbgQPQNdnbhG/ZIzCzu+lf3o1
9mQw9sTDYzWIX86wUl8w8vpKj/P459HEocGurVVfP/hOd1aW9UYiRwZmpXfhBXnF6vOAPyjiwsA9
xx8CKDEOLDTrcH72eAGkfD4z8iyIbw5/hKKTyljyQtqeJBufZZDh65CHe0s4EFzYHS5LLQzB7sSv
8aGLx0qKA0OzmW4Uu9686Qs8TsCrVzYtD8Vqnz78CHeHC+Y9I/eAPOJ7XFfBQ866+jk2fR1BuTli
lmszkLcjjQYd39uzZH46nIsd2TzY7txUYQvYPNzPn27ceECX1Z1knJIAM1uQCPBM2ghwLcp6UkkY
zrFCVQ81y/+YKkbdyxsvTdzmuFX7bbxoQbG54f9wStwtzusv8azXduPAE+kFgUquBjzRchmsmPV0
JXyUoWN5kdbpdTzyIlbzlGCl70XZeJg3X9TAkLGxVgoRvAu4CjuYFB+OlSkHCROQasdfy6zyFf46
QFtIEQiCy8ALxK6JrgFoaxibMeTq60Cy/uzze9g8QpVuGQTDRA0x6pCwjqk7YN9l4OJ7rhHShcuw
HHpFMw5R2BoxPCYweYr50lp4j86fZ8hEvhzD46dlGmfdcRZebKVCMtw+Hob3EKDZdKTPtQof2RDr
J4Y3Mvvi9rHBqixrsBLBJlUC+7WyMpGWRR7Mxo/ZIHHqNDl/ArccTbag4+bWcu7Pv01XrfHTHtT1
qeOdCdyK2geYpXpgGk6r8ufuJ17kocLLeVSQN89zXTO+oORO94uU3oCKpT+rMBvsn479g6bb4vYi
rsu536uug8Z0zn6SSyPYaPELn3HODAp2wiw8BA4YYwZ+pMUpXARBrAMqSYtplqpf3TvHKgg28B/N
PQ714fZMftNdHInhIJZQuJ0OqDOlP8gDC9Z5Mu7hrfgw+UH1c4/qqr+IDP8Oc45oghh0sjUPHiCg
TNLnFTK3W80N526zwJBcfyCbt9+20EqT7N3kHQJ+VxYZvptp3Z4nYw7BNay5HuFcKR9ojekF7a5O
H8KocrL53JX6DgBnuHaUuF47ap2y0I46xj11ZmYMVKYiw9r3eyAUYtZ2GsB+H10HkP9l1kQJU1Yc
sYjs78WUPftziaWUGaHN96/G8qYirYTcQQLLm7QUb/0aTTAYxl5D0mObvOeyDgofnEUOR5c3hCeS
4FCm/bj9PrwxA/eGsei3X6OTZh+L+MFWaMa/wRp7hvNuP0yDbTm0fHeR2SLX4dqPne+wI2ecw8I0
5IiS00ezJ0+zRXJfhy5fDgFd9o6oPe7VhjNOrpzgCE/yO2vw+qgoUyPYZPMCj6ik2GWwWePu46wg
xAxw8V2jSaZp5uiphukrn8G4fj57RjqyanK4MAxIEDe3lyT6XTdiz9lni194t1xyK7OkHIXIDJyG
w9taX37oYqgYgyx+FaddjNxTIQhGtuPe6YjjpBoMFuil7HEpGSq8P7Tr69fV+ivFM3d6x4fA7/xk
3RcTp50b/zey1O8qNvC6XUaEtQuww6Ok1K8W29ciOA2vmG2HwPBOjcqBvSw/lh8+3PMrivQUcaeS
L+EVFgup7ba7zldZ9MWWV1KX4oTUbjJtzhYterw8vwJPb84gU/PHkpHZiyl8HWNlgOd68w6VWrWv
Jd1Rpbep9MqcDaOQVQKXOESMjzpwCcQL6pmcF0ftH0p5A0Y8B8nMRXfKbpvgOD2egKV1u2+nlnXq
Ao44/RgbUgk4+acvm0+HtSo9a6vnjXWulVHlm+mPZ8cQv/TMjN+b59YIb+GEwrXpk3tmyEzxqpjy
D5JVzM/PyszGjua25erkbsxeEYrRvbkwpDeaCCHjZlObYlKK0NN711lqclp7Fs++4E94BJG1dRfB
NR51YRFOX1jHp+IT2GmQY/5QmnOdCd5gWTUsm9DJMWgr0ikzgnrDQ/HIcOC/06/dNRPH129hmoiS
GApXuZIhSCxwrirPehqnttfP9F0FYiISwuHOAwTMXUcF4obfHhIlh4DydukxDLYCs+HyOJ4Jbm4K
QvBeKC8qJTJmY/KJMv998h0dV1zEi7LozsJSHBkuqowC1edDBTy+pq9HkxOuVDSen9m+v/pULo/8
/qrM04fCwGjl/VL5Z/apZfPoleGMXpB324Wj5AZ86TyG1/g5flfTeyxhbXZFsNqYiHDgeQunZkks
Vkg28xCak6iczS0zCPMaO4sD8uN+enYHkTIhex47pzfdoGtmY73nrt+3meVrxb2TM89oWEuqKdXq
9snmFooXxVpRdx7Syu0Jno51O3tfN+Rnulu7nNfYt1cb3Ua5yy2Od7t1zoywmhjlJELH9vzp7hjH
NO7uWr695nZxtWR+/etajpu0qgV6EkY4imcw+ezV3mQ33nIiK1Lpkg1l3F3k5O8CzXlubUFcVGdC
htkYoujb64+QDFhsn7kJ2szcgpRJHnZNqnZA+4C+h5/YNTY2AYDKTfTq5/bmg4Fn9HIoYuTI/rQJ
8FhpzuKfxUeEG8HbIbOCvjvhVYD+iMnA9ejAeQcnhf0Rf0ptS75iLZ2AREe+qaH5M+edVrDYTjHr
AOu3FD58lksfdKpYQv5H1Q94LbphysOaMfRkhOyEFDSvc5ns7ctNStiL7i2MHYO0aXl7P4K3DI5B
xy6zAUoreEoj3aL7kjhYhlcMuCTL24ya/4+rc11uU+m29g2FKs6Hv4AAAZIPSWzHf1SOHYFAAiTO
XP1+GmVnr++r6vK73pUVxbFE9+w5x3hG1fhLwv+eVcGbzdZFN/AAom8QGEgUkRbDLHSRTLX4lwL8
50/uv0DVe5QUXSsU3dYsFo0rula4fu4+T0jRC5EXr9nlAyQcOFW+MjPCA0TXcMJRvbhD+zh/ITCY
vy5EpSM+uW57MGEtLmlynZPFSBAygR1VCkG0XNpnBjOMZ6Zb8Ko8MUsahbGWL8zZVAYHbQjRk9ip
qDUjRkiAsMTC9csdvfYUQ/TgBkJ4EIVNKROzZV01ITyHhFTkwxhXdVyIvE+R8n7QHpE/qHD56Fgh
VWPWrn2ulE75O4IsZk29GdUOebtIDui1nY9jB20J07NgXzHhajgSEQJzPThhWtxe0o5+0Q5wKPRO
w3BT42mG7EBFbiGQENowWsQgpZAgIx6+64dB51xWeo5A5+x/MRkto/FEWteGxAgWb/x/iUky9Ui1
gcugIlLeoLst7Z8Tuz17GrX/d74nG/cJdTPlMk2t3G+Smgy2i5BjDFQvzkd79furz0wvPyryD3w9
kI8Y3eWkeynig26y9Sxb9oTvCsZ+LsCCHnp2w6FBBHJi6j9H9Gzta6ThzOP2/H06MXDFpB3LbQzI
A5QXeAZ+gFcOb6Ggun5C5yug1bI1I6Zon+k7XuiKczkg2h1V0C24HYXUrrmEGndxOzT4MNwiZHXp
Mx7FNovBztZZ3CMsH7aFJuLO8ms4uKYUZlN4gMnbCCIFYhQBLeYkokFHvIFQA0r5XzUg4wwYjaRa
q79y9hk8Y0QHgzinpcxkbsNIhIcHE5nmEKrnPd8fEgeOJc8JD8m6NAzzNBtfM4ySq9YQAiR/AARI
Xh25oYaIckfkGi/TFmLdIucZZvW8MqtptC+1CMUDNTMQ4fZofqGDQaMHwBkWhaDN3BGH+SukXP4a
qKwOMAkQJ+ER2H2S3/cGozif3ZLUUoYyCOKooi8hH0q0iMsKuxU1OCpDmn8Rb9TAMJdLHJ1GmLg8
Z3w6Lr/aN7hqLBgr/RsKQuedfRA1nU4j8f12hKOB9oqJmKM8SYQQIYFZxXNDJ8RzKnsSqq7FmwOM
/Ocam7M7HTcOc1eaXqvuG9mjk3sbXsfiavqBGx/8GYshlw63bF2MvXuuw8am+uguvv6W10db86Y6
0afEnJIrbWx/zkI5C10j5nFQjEA8FDTvGJN3wt85xBgHZ4gWKwTAWnmIPGZ3GToSTGTofEf6J/w5
oJkLai+Gp/BcIRxfPYmMFzXOCK4imsq1Hy5Yz3TxrTF8s0HHEHdpwBba4FvHorz+kXxLzOQZyGP2
Zal8T16D3UNoCxGZuY3pVvtRxRO+H+V9Ie3zSH+wdqO1VduYnPupSsaAD7yCmpM7OYMxXCSMD7fy
p5gQPwCKy3LG9u4kKJgzWw/PQfgKjZjn+LYx3sHZMvm+kpPUhfy9kZ7ymKApo8FyEwjOfqXdGe9M
6JmF94B5aO628YIqgQ5/lVgU6eV7OlJ0e/0bN38SRnnlhZGcP3kotgS5WLdCtGs81gZwkiP6KtC6
DPGrY426eGV5sjNjWmCzYX8DTj3gVSGGmj4LhgvSStexKZRJFjo9mev+ujjBLgj7/io2ma9zIjNi
ZzhKFsXMgOi0ZbTRBvUbIwo8r4woGOAzpej5UJq+nOElFohLFp7/vwS8dZSW3l9G/axTNleEtwzY
N4gwTqsIYyAddkomLu8Ek+HwuPkVCMRlf2oelGZ/kfdOs9elnXXxFXTsHuSpD5h1fVrqCHd3KNxP
0PcRr/+oda9k3GwGgo+6kK8UFFxYLvg3N6W5OfVizUScsj0wJ3UvVTBMm5lwHkyUY9Aeguoc1m0o
uzaJHQOuoADMXvZDV6hmxAwDXYeNiPALFR+jLY5aBlssxHWcti1stl8S5qV1PmsROIizFYVs6x9k
P+Mn9OesQ7NgMnTXDJMDduShR63KY96SwxhXxxuKt8sGfHV5cheyQDk07u/jmcpy4lc4LaZXaccJ
Ju1GGkmAB3lnZ0bA8+YOJ+URYTEJxSCDgIFe+n5hSEInl/IVjyZoFNG/EYZ5NoBshXjqbwxhf+ju
BihrJb5jJn/Tyv4ujswx18z09rOxvzMIhQUN/RIYxk2sQ0C+d1xwtp3Fx9Jemdq6GR04V5im0pgS
lhQOfmmOOIfVhwynCIewXsAG/kSE6ryXaspHHFQEtR47AH9ldByXEIwhRdPtN6Z4S4vImNC0iIGh
TkGAGMyVdZ81g8PmEOHitvgqanFiaDq/q0G7iNndjUv7us6vhGYw59Qarj3BuQ9gIqnmBjQHwmhk
5NyvPjljc1pJUzDoAKihW7JVU++Aszgx6gFVjRBlRJbH9stDOriMULs8OFkbnDtGTW6iiNygOKFE
GR95TNBR3ueAE8K/Tmzv+vdeCG96SUhs2RH5ebDvCXzWDkUuEOg3IDwjuw2I8UKgk5ArNO1vwZa8
iLeYdUfQsken1xR2FJvKlgJWZZY5IzCpk6pOmjrpaHqbHGPJdWDb5H2vcx9JA4J21oZvAiMFI5Ux
4W/zz12yOHvN2VfLw1w/uKAMPtmirm+wGO+WIutdZ++BAsJ4gG3KSMqt9PNCax6vFu36N84pFrtU
/6ZWD+x4GQoV9j0eThw6RPsICbJAe64sYVgtyhPvPvsj+yi7LRIMIKXofNC6fWpPlIlam8yFiEYg
eQV3fkYFJADo4r3+31Etc1re7v9vVMuQlgnt/Aum229w9+BhGTvr+QuPJQ8nU08eS5aqic85j2X9
SewXnzk9qOH6y2uJQ7ofDbxTOrSp2ex4h/jLrpD+qd4rZEfvEQrxA+U85Xhl9MqTd65Czid+vsig
oeRchPbIl55+4Y7gn6vb54G5jCy4i1wVoIjnOKZpz+PnX9PGwOiUjmDoWCSPlWKBQGBJCHLOkXaO
HNqV7EgkjUAS/ProKr/WfGfy750TBe4V2JklaOW9yU6JSQfOOZ4djSfe2BD+GUv0TWlj2r6sinUH
8kG80DwklWJb/Wa3eXuqzhksL3yzUZ5asVm736baGJx+pivG3aCOPx2kBSTC0Jz+YTUhdAzsgDh0
DG/8JRU4vFzT3Og/TF+VQrIgkLiZP9QvK7K4ho5BrwHIdfkTsMAaPr05pKUVGbCb7IX+HL804C7l
SOQeTSW0KhSv/2tSp1c9WsLyQmNUIpkHY+OWzrhQgEYdfxKNGb6OIYmQL1jA6VyRTD+RFsmfJfHA
/slRbCAOA3+GZ071yiONaAT7YrIKnPaN6zxdN1uGLsc12C1fLHzVaL4B4XEZWidTwi3vt/GVEQei
NxqMJ7ecXomvDBwaNHPA9ZKVMR7rKcHdVeDG+chOdxRPCUc8IxIJxzIqkjFxKdDFA2GWAZsNOw31
NI8DBYc6E70KGgNXrOBt8nFT2KOAZTzwhReEjvttUJ1r72SAbQZs28ZOM3bEDMkAC4j9Ou8sCEVT
ahpeCYCAiGFBP+bQMhxxYl10n6l35d0bRGL0fPKzV/1C6iVWhH/dJxpQzdsLyWLTY2Y+cYW/cykL
jxRP1uFD3Slb/CkkV6PlCuk4m+0j3WdytWg9T49jRDFhbdBfk8iGCO6J+wM7IFcLEMBULDXVJMI2
TIWi9qtnUbGQr3P1CHOY39pPNIJUzvhlnFFtMlWtMHpvS6hiq1lSB09DwBWbAD2FP9KfsDe882vR
vJbhnz8kR7Fb4BpktwC04Dx3v9lDWJNLDy3QGmYRAf07MsfOxaaffeVrqQKaVXQpzOc8i8/D9nDZ
9oU3o1z7VsrdaBs8Hb4QO6BhQO8wIF0QsTUCLImjiQYjt3mbQSjStuisk0cS5XoEodTRIoKckZ9I
e7rZNdUOwoIidYq00NLRxo08MZNBTncAObwfD/tC3gMjPTR7Vdk50i477To9Nft0OKfOnGR6PKCX
DCTmGHlYyQEj9bsj+pxvnIfrC/qrC9sIhE97KxtBB6I4dpAkX7zTs3o8WP6CVt72WXfdc/Oj1OLD
Yb/I+zzbn1ntTtHTCRqScGg7CwVUQJZ7C5Q7Dw9mQGyRmQV2FkwCReqO7/rPqQM5LVhJgJKgJJml
b2ElRd7ZiGX3hJH4Zxq6hk9c0Wj4ueSTL8QScUVXMPn+7bohgafHZY/cF9Ev7b910RLJc1S4UBLd
2htQjM1hti4LPc5PewqXazjSxeayyXzkPwgs5HM43WWShgiwuWw1NbL7iKaH+oWM6lSEGW4AOxg4
EBtyMjz9C97PBgdpYyFUxpMAtIYuInNXJiCHImZCS2uQ2fPdW71LcEjdR54+XUrz3e4+2L2WNm6V
uDvEeFXcF/7rAlisj64FKQV9eb1N+RMyk/jG9NSlhprK8DGvO+0KrtW/fCA1yaVdQXWHIvTpjDjj
Z/bmwJuaoiaHarZVDVQ9cbXE5yW2rVjvEkdNDDXRVHisadOkupSUYKpW2FTxeNAfSFFUdZHrTRq3
SXiSvtdxI0e2/mDqD0vxiDl96UTit9X5FB0WgNG/HW+ZqhdlmR4emjCTBcZB3Ze/DxUmX6h27vx8
T2gGDeRLIHY8Wd9ZXyqbDBy6F/MZRNXpsuvntJ1TyfpLtoMjYT3SRMSDrk1hfyWh0S2anxYdxUF0
2ZmAaajYvvhyHqK7l4fdPD894mIcVY5P5hVh7z0pX2CL6Cz+xeVSkufp8j2BOMGsFJLumDH1FSpB
TePi7HK/8+RLQXXlmlcx7V/QG/OVeKSJGN3gPnNh97cp+vC/kvgYXoqIHjlwo4xaFpQldFQ1td9R
8ti76YHU4JwLHByWJwYbQANGXXADgAbgT2IOUy87hlxIBZjD9jGDIJisjG7K1lskVwycKjHr4wdc
EVX4CtbKEq0Et3yFjt1ftmODDDZ/4dJMjwV4HvdmFIzDkesYN2eci6yC2gUG38WDgX3zm2bfrahy
bk0aclxlN/u0UBBnWth94/IQoyRbO3S0KtaX5YbLK9+7XvPKCOaiUP3WH0lH4ff+BhcBaP98DQs7
oJjKoY4+i9y3L/sLJetZ2cBZzRtBXh16bMZU2FaA6JUGz/l3RqVWi8VYHaaP0LafoOq+3ESP3G1k
pJ4UTuIaK0Ji3gZCXU/uJ9cj0BKiGbJ6+frgEx+TvKUjibBOo8cNVNB+5Z9P1pay+oChABi1tSWd
oiaZFm44JTE1NB1cJFnYO29bpYwvNnDU+Hz1TPbcxaOdZxBnpwfU4pS1FOLVkdsrdTFdwuKFixbh
HdxfZeQ7nPC5zwGMkQDgNvKC7G+hB7mdWk/DX/1w7/ie811523VoTbV0ASHdpw4KgWVz+jo/c+rd
b0Xc9fqAb5mrPy0Hrv5DldB1yE3sRildx7kgdMuVkDtIm3tYCDe2f7E23NOpHU2m9KjX1kwb7YjU
7+KjBuQujR4fMgZFOcIClFBtJC3RcuS7O9AFIrOujRoZOnYkt9FAlN05mulxmq6sYuqMTAeKc7hs
vuWaot+cmQt+hVm8S3GdWm/wQIDZIyxCpgSGFAX0IhZKraLbCJKGmFQGENrupB7mgh1EY4uJCck5
As1zo157xmqGR9ni+eVj3jFbXcNMwaeztbDKVz7/PLe9gwjSbUVWm5gn8z4jXP0HaAAbTJdDC/vP
e6oQ/5/sEBYtJO41JkoLF30lWVqMBhhfeKd7xFzl4SXGuzs9jz2HDFd48YFsuXwzRDn7j4egZDL2
eTdSMGXASEE39Jt0HTRlmXMYXzIwY5Q5AZkxsFLIWDrIRP0FFLx49ApM1iMVaujgXMEPRIeW5um2
BE5LYDNDQToxW8gdsJyheGtXMVRn1oWFE6kZemz73T8bYgEKvLMCZw7IlRWY+d9GXXfOmYGQgiMN
WwkHV4lvrRfJF/aPgbKETkFsdLGM6BDZCOBBPTzTdwWHZAl/upNCwCj23B3z/XCkBYO/5Zt2zabR
lFGGAKoj449JkX/RAjoP88+b5DcMXksIRmgBNvO4uYpgQCXSkgnK33UTaA+chwic8KPhLQahin5G
s7Z3Z3HRxSrt5NIvneDkBBnzpwJSPIA84b9jRQoecLTu5NESHFQkmOe4yhcP/RBc3uTvJqzrNwY9
4NUAgIJX0xEkk2owwlnr32h53yOiAE1SKQuj8JF6XHQSJhGrmqNStMO8FMX0tyKv8lvVmDwmPxdC
/kDxNWQNMehEHbofjX1r7DUYjE1qLP71z7UEPv/JTSE7Svl7BfZg9eDpu95D5zARS4/Xn3sFPMRF
23C7AOu/PKjMN6ho2S7otaJeY/bDHQCLav+X02Ao4VV1s0eZxxvF32ojolFqoZfko4KWDQ0a162T
0ne22g6MUp8JJqQtG5AVqeS+kYWszAwcbphLUJpM5QVSq7uIVQMiaqgDMC4IhKZsBu8qSogluJHS
gnou0uXIBPp/jvJDeOF2hIDB7YaQdYdu/q4hF8EFWtwzp2YWDN22cyK7DqFWmGQaaHsgH9eQ+FxW
rghNkgbiCYZ9t5ufy0KoPpgsmz9LNwFxPz4xwEYkcjei373oJuI2AdVAwJZxHAksdOKc0jOjVgwM
twDqwgGLue6mmL0N/j/iIpw64UJzWcxPuGDlhlhsx5yCfD1hmFj3Y2Z5dECmI42L9edNoAbLwh/a
A+8h+c1tPiReiyEsPzo8NUuwtJBMgitMMi4dpnv6qmz/xoUaDc/kD+uCz8VaPqD/Mwq/gY8WxwWt
eMgh6GGVkPYvn7ECBRczntxXP5kW3mwUYUC64rGLb2os05j5WI55tbnHAHPrh9VxeBBdAbJshKsY
d5Fh3lpJz5HDnzJCwB5y46ErHobFh+JIJlwRmgUSV7E0O2AtPEIjFdMfmNh9sS+we/2SntWCgfYW
FooOr4tXRw6BaXzV+PKzR4nMuBiB75vv0IzGPvO/PtIcXxUyEsyNKXrKg5Gc1voUp8cEgBGOK8lH
QC+Q6jJmgxvJ1M7w/Ja5BphqYCFFYIGrpBHkFleRcX5QsYAzlKBJLILMatJzNEY4Ab86rwnoTkmT
lWcYSoLZxvZ3TBvscaXat1qzIH3DzCD327vs3zlhmXP/GFMqQeNOptcLAdfjNhu3WiXWXWc+INEQ
KvxnjAjc+gj8wXB9+Gp+D/B4MDkz8/WKypMO3D5Jr/Wm7+uXw8QzLVanUlF43FmuTwiB73iSxRR4
kqERbBIZAgldDpnCCfaSN1bbttreC2WZgohM3l+FGhwAu7yfslRRwaKQhQq6jdgoj8W/PJUPdvEw
9Q9ll6iv2SiCzlgqpJsa1T1d+rCDwnCjMShWxQxe8cZofp2HYGw9J4v5iucRv7k2WdY0V/7W2F/o
k1bYVRhcen+wKigA6UFuTG8j+itpeyMwWI2umvsIR+W1RsDEqcthTv7LzaMUw8xyINUncRuSDvwL
N49k0SKWDIeevhvOcGZ2acLV9o3Hmyd6ZeghoBI/pRi9Jwi8PLzBJq796Rf+I+5STP9XFLJcbyam
IppYCFe070Kg6MSIJ5BeIlFHMVEfFVoyGeYasQChI7cc6WgTroXqE7sVBKbVgeQwH0KvX9M7CYof
aPBvbIlACvHobpDaIz60uLmVaVem+QKmiQc5ttU4ZyRw8iqIVH3cOHjOPQpCpvZy1IIePkeqGuan
DRNiJxhUsWqHMiAgpZpDSyoY27lZvXVGmiIuViCedpxE5GFRgisLcrWUY5QnnvCmdtkb4NUfCHpL
cYvVqf45EZ5B7x1uleorNLXpBar+ctR7bzkyNQbg3r1I2Y4Czf6U8B9hnVqh2tg25lykC1p1QsR3
lgEQjxtNRAsWl7ijH2Gcy1rTNKprtLtVEUBd4kzTuTCMAakpnSOWxi8RmIxKBuusT3gvcExWC89u
XXXJWShCL1g4MAichI95A5pZbhowmn8uYdMSJ4QnwgOgTFh3hdGOnkEKBnOkV4sSZt7ge+7pEvXF
dzQyFWZgDn10G1RjxFoKrQyMeXH3PehiYdJAC8O7i7YCYjRGbyZktwglLCI/nVzp/6QvH/C0WGKR
vHyRIxiT+IZnt4N3xNbOkOgH6k2km6x79jLCzTNjIDMAJa8sHIAImXqm/YluJX2TTFnSXuJiiLtu
qyvbWYmcLrI4DZtQRhLBoceWtLlOm9HZGPBiEdoQWkg27CEg45dokB5bqgiM5yNu/JDBNN48dQdj
kWu4NMdql9iKt4y7aoIVmPRdMsGX5lGXMH0mWYeNi02CT5JtxroZg3uezThrBO4ZzKDKJoJxWBbg
cMQ097SHnB6FHUB8BvVj9i9oEsj8c6WA3udQEKjBXhbepqiCnpRtD5AeHxSD2QcuHhHWDvDWAHZA
TKTp8WZREEajHvX1tq23RCvav6WS5xBj598keJpbHdk0g8/9yG/IZ0Pu6UQl8P1zlGkMG33jpUBJ
svIpm5vgU4p19obnGY2l29+Y1YvzoLoG3/ESsS3RJcbaOBixA0GXS6KIChRlc3rPWoN1xlJ/9GNI
9YzjmQIclARD1IHRAYDN7v8mSqSp3idKTAv+q+ihHBAd0rUQKLiS9WIx32J4z+CerZCuIP2de9eQ
qRyINdP+wzdD+jFf7cN2fLwfw/yZ01M/vK5SCNQQXBHh9orZPbIiHNe2GX2rxsK4ODdOXbl65gQG
Amsqf1Pcb781y3Xol0yhwaX+GtJi4t5Mpa4Tv445XP7FcOL8ytgIEAdOzrb3tX4v0mccno09zxaN
rsvPA90qLWKRaVQ+GznmQB8oQW0LIoFFKs8EF9+vvkYMXWf3QTLIpgsOXMdktAO4k8TitrHizK2V
aA7UHKI5iy4dakgP0EG5viYvi/6YFyy+eKnS4YeelnZSQ70W7vbgYAQVkMt16S0xyEi9ITbaR34X
hAR+4x2PACFBcmdTlKCmFt8Gr3l0Ti7edX3yaRz6PVVU68s4YkHX/2pPT2e0TxxUGvK8jf3nAkcJ
awXxflPUGYDyBVSuPMXLNR4nT5VexCY3ik1OccQmxyhCqI1VwbrKocfN6WlOUW3aHGVtgmKZ98HX
yA2axZGZwXz3jVqEKyy1CFdQlMR6LMDS0R1mIwTaghEz4BaSSckNR90B+0tStlRBMVjTjFBulLLA
fYfoWmF4C/lz4XzNFrFugXWgTPVf6JqjrOxoTuRo0UmbQCHcW9ROfsv4ExvO4FdoKI/c+RBZIrXs
sT2uvaIMG79C51IYsy4vK7MB1gUcRMzlh9hcjVPnSbhYRpREZM2T7ucDWsiaxzMOq+bR0Lwd7gR8
vyzKNHUWUfc6SZXswVjoblsaixIOEHl3UnalsquV3UDUVb7TsVJ7WKq04PCuopY7xHqVSKPwzcDJ
Q6mMDAN4LdEeZbU7P80V8C5KIEyj/vIHAS7D42l50JaHq8rN6+JlwGtxh9fJ7aP4yOuEuT7NFvtG
qLZ7uG0dQsxaRMxe+aO7whCAW4tCi0RRJNHxxSEMcttfPB1/2JXsGKYGzGl2Sp9CmpMs7hThYsE5
E+oguk4snm0ebO7iPFAZ3GRTPNuwhcZHkvD0H0Qj9jQCp+A+naaNZNKtBjH5sM6zUYqRS3w+Hhg6
0XiiiSAkFGsTgT4CLaBKyFAWKLNYhQuyBZd9XT8wIuVE51ZCz43OG7GiaG1uV08nRm3xJDPJrcSe
km7xDNvTcastInK4XtCeUz9jUNywDAJgOKSAO+qp06eFjTMuKfTYuMTtYasR5kqbGlbcHDnTdjnF
2hJ350ShTn3VYM/n/L1ojEamjmMgUuutTPgABbGxpY48Z56J4zqPVezWecw61973+U19YOqC6owL
8kF5sSjeypgspvGNEThxLkiWcKYyb0GspH9XMITRw76RUzEcGsVsRiZ27mELngn736rFNznmVzk+
rnIWUnzQO5RiN6xNqLQ0ESUI6VBDFi6F0OMxPWtRX0UtlfKH9VPlyrxGVqIk+Xe9v7417bP0k1G4
GL+idF8X41d0T8bsnS2qPJ6BzfT0zV7O1WU6XEFmoE6nHh89dF2Iw1gXGKarsAvxGGQ1/Stk/2V6
zEhoQkP2Wi3iyoTdeEuUUGmlepVWh4R8j1No/7ifWBxaJa9487iBs+ZHtIfjI/UUQwrGE6yKCQU8
PAaXq2ITC/ddjIZoEyUaejTCiJ2LS8MnVkwRzU4pNXOckwRLoNVjIPoNFFJgMC8757zLbMLmUpPy
3YyJKjrX0fOJ5iF3NEg1wuESYCuiQwZS2URiQhFwSbUf9MbuiEO2H5oQ3LUZayKhZuEN46aNmplb
393ZOX3S1sYmlAvjBjrhfNWht3yUX7o3inGmFGJQAf6DYRS2oN3tE2l0R2HqOj9oTdNG0lzta1Gw
c0CQksKDFsKkpSUC/Y2vaMppbWHFmlwT3nq50Q/kaPq3EsH+pqGBdPCR3d+V98juWec/RhbBnFbb
hOQLqqG6Fcpi8m3At8y0lRH6FRuU5guiV0cozeFLIzb/LyKXaSM0PuoIZkGv5CZxPD1D9GwiVq/T
v4joqKE5Qh9z76gijkEWA6nixpQ1GAwR7L2sq1k8VJZ0apEDkI+L1jKvEntVAUhSiqSBa79JRdJx
TXPFKNvrizRHtdSltprOwbfzTe2vksm9rMy8qkuIKsw7kS8CPJ7aWSKuoRSx7gf4m7ADRX5RBafP
M0CBUa+AhQBZht5ZLFsNyvjHfWI2/jmhn/YIlZjUjUou4E/eYJjk3Om7N0YXl6PwbcawW1mXYEar
XoiLdqMF2SHgrm3fwnwBBRpezLCIhxFTUaSNaDfEj+hiu5hodABa0TlnO6EpEVU79kOarBJKatSg
6644ed/ktjkXw+F69TkKCwgjAXJmgmYA5TNrg0ZQg8YCDtmL1a06iwZPiYbIwvnAvn8tKUc9idYl
HH2adB3dWSBZlI4xPoY+tihX8IThgMHMx/QNQT4LST+uRvudYcrw6aMkBHtD00QSmn+8A5giZ2Q8
s/i8m+8M6bpPDIK4y9DI4/HVegpf0V/lky7aUCR2YT+7bSBxMvVfnB3/HvcMFk7hdcjFyo54FPCq
0iXBtZZq328411CJXrf2acsjVHWomxlo4s0UkdLkSXfnGAVHDWYVVCPKjjUOSSZiBCnHJh1iDbjf
qmdHJgip7yziuJj6Ez1HS3p6Xp45qZxO4NwqniKAG8TekRzEnARhKVJ3ZLp0ozPuwmj48AqhaLdD
CIuMsDjQ4DpIwbd2Vs5yK8k0hCb6VcK3X4vcG+oy77ykI8GQdmrNXFhhqOyKy642ATFMspt/52po
o7pEK7Iuar87x79DOsKp8YTR7wRIiwEm8WJzkD1nL2wYuAqnT0cRrkmMYuwVDXnhCNp2pUzpG3Wm
oEWWR4udgAiuMmwmV06ufNJF8zXApcMyqZ+HgNtIp4o7N0Ydmh1CT7Pw/q0Qnr4PNRp4uCUd4Pyi
k4eApmIWgT2wjXL6medIwMnvRFDGQ3zQqQqBV+JZxbF5RMXMZ/jbrXLUZWzlCjUxqi1T87efhuwx
92Wx2Yv34hlh0Er7o4AA6EBrDsHlgkaLef0E5dZTgnZhmpYAw8maJM+SM3dKLe41Br6uvngaJYzC
Q72tnEjpohMRocn1CNudFBKC7rmRnUhtGcVaVNH8mXjMcxdVRMeYyb1wulz/bpen64aVccywYWA7
KoSGLyexdNmjLKJ7qPYeBEbARiq+dH5a1E2Q59iGlIs61ursMHYPaYJoUnzuSfbBVi28h9B+Dmea
r9uLIuyHujd+VI9898vgLj5fuDhrtEjRTb7IJ49G8O3kdz3kHfGtscr1+7p/a3x3tEUQOEhwSyNp
iGogveCjyIRMm2taVzsKR1smUiWE31FgUsGDyP2O6QhbCKov5qvvJiiME9EtYntlSbJorEo74DBq
2hxz2/smXcxqbFtMDcMrxyrrAGTk7oUoNlsHYd7zGTQfeYXmpunZ3wU+nrv8jd7jJO7yI0/BewlF
68w4dJNhwuLRhm5L3snTuJN+y+fHES7x071PZcjH+xGpfWcP4UhpZwGcuVtZcTA1n/O8JQWH8hH9
GDN9Gh9cVj+hTn+q8mpdk/xZIlUbdcTGWU1r+NbExXxdl1F8EhSmdS/ZD+BTVQXgW6jGZpCGhLX2
Ic6RXqXVSqzwFp5VdRyZf6HotkRyNWQp1EcsuGOal36bm9kqJ3W++o64bds/shCx24AvixaDkmR/
aIxS+4DPvjdGwbMgBBJ2kVXDek8e62ngkZZJ6/UXai7oQoPj84ygcW9/TVVspsy2tF2uDq71U2d4
8K5fbFQe0Y1eNjmyTthgjw1RubzJF7+67W43ccNwtDTX00JPVSsxrYTEjyUTN8SZPsxh2wODciLC
Ji3RnZXWzBen2erIG25QrRJVS9prOjopOBJ7J+vJ8h3ErEXOuSryNqZMeN6Fs+tzCLIX7aE8AmVd
HfWM2eFirOwANm4mUxAGujeZTxx+6yOOLm1zd7zx/l5aKBgcMBwiSeO43WdZv3SfnDvkL87+dYJ7
410Ta8TjFqBwJ2dRo+XAYZJqR8dC3yQWmnLUdazuA9H58FE+8j9LtRk7xohi3dDbnDYH1Wdlmq9w
626J0xMLbijLesngLdAKFpkRBdWOJLrnVwh62NocsOdBvnbPR9rrDqZyLJ2wEl0ctjouOIp679Ig
skOwEUXKKA72k0/HMKeoCxzcYlz3br6FHkHx02/DuVbL7EZteH6Y1aTpklZFuIBPZkMo7qmh2gS3
tMZSAeTCq20y+CXhHQJNQrbLJ78R1yJQkxO9TWbi3FWzDdZ8+SLWtF5F/91GuYreb6PQUex1dnyV
xOz4jIB/2VQGpHjyFOoXWA3nbcmdtN5ztcA153dvSADt97t9nbIUlIGw0I9iKZ/zAR0A3mdhS6dZ
fJ9ToIXSPv8Zhe8m4btPWLV8rMKYhLEKAynBtT2tSz1S3rycntGsE8P2921pTzCoATpymfKsl9qH
HzYz5Y17sieN/+daNmlJdU1lUonIoDN353cNpOvudN1dsdp/cOqTqXtHD3LdQjks1uAXR5pcDWYB
MjkviOVEHK5l71H9j3AJjKRXUxNnftxlu/YqUITdEbRZL4agYgKKpFDxUYoXDA+hO9I4ZzYzI1Pr
614614CzHcJNltiwYq1LFlqRXSKrCW91a3rgVVtPoHtIsItzKy7n2C58QjgPreicTpeAHM57S0ki
hJOuUkYzSf9QfPXmcZtrEaYs6GnQ0NDzaHDS+Faa/UZ/uaadQ7FBEJQs/dZKSy2qhggdD8E8Oazb
kYbNF5bZOQ9KoLIunc4O8cuaqkxsDJ3OHkwafvVcpCojCWI7m4kJEIvCf/nFf7GQ19tviVoe3R4C
eu9fmrgk0yaLDxq6cq8IHa7/2hbVL8MLhuUaP/9oOGr7/FXb04HjvFfWIx9dAOUXZF+Oe856Vgfm
9OxRo0KSRoki/cSSQwuQeAhcFmW6PC14dRCbUG5ANkltrAPgNBCogB8iBN0O6xucZaEYR8GNwQoB
yskWAhSi2P9NBIfNN1u62TeztMHqcg8ceLqFwwnYCDPUautgBBsiQ2UUStov71IINJleJSIDUAyA
ZpqUThDYTtNIbkU6qWmb7UZQzDcf7sMT2DftU+UO82Y/8VAMYFFgEVAFSHG5eIxNkBwWJZ/XzY7Z
S8+HZ+XsAqChjWRYW6klJohRWNBTovdhlRoP1gO0UP5jFlOaWyugcwxqWDyBPLIglwoar/w3qEc/
gDJlH0bxPlbJ4rgtoZ/kP6NoRykAP4MZZPaC7IrqfawezXduMSzqyf8Ciw478wGopHA77U4qZocK
aSHvZNGlapEyWTehYgk5PI4R+D3k5662B5xBtH7rAyJ29/biPOFyOsAlxmwzu5yvHQdtFrZgirqY
iTETG6qpUZCivAHDBEOa2bv7L8ADYmExH/QzojaBt2zUHw6iXVihBN988psdDHFGIK9XyH+3yHqg
B+HygIo58TfjuhAyN4unkUIYcWf9kDcP6DsNzN7MonTvUP9fHbnQELvE5SUGB6EgFlmYcIWzGbDO
v4jLsbJE5deZ2n3lKCFrAv+AOfrDFyXt7ZfGbo+/FmgYLTqGYpisgeWcRaFT0mIdN5Yq1gFnqb0h
Q7AlBIZrdlCMf6dGgxPI1OCMvhBrEKG9YWjEotWBrLUI6FKXJegb4BwwJWkWgYAKGEqrwOd/HSAD
CP5bJKH+XlsfVRNj0tAZwUJhhVSxYtaIALgt/uXP4ZHcNdLIznRCJmH0QLpJog1uJ/h/TEOj5vdp
Z9DO+YkClM7Kv+bK3enHq1ICXkJz9MYi6Qusb7SJY62Oy4xZWcy4l/Hyr7svgEQWEYG3ktt46lko
1cWl6yaeesagVPiEPNI/HC7u8ox8nbmAUmNC2iyUiQdh2sJcymE+Bvk6CLJLhk+YjMQ6s5ooX1ev
uxAMkYePu7ncV+buWu7rcl+We5S//FQc9JFZLCZXYnFHu1E2ri9RNNEoruKupXhrjt09yu4Um3RN
ypC13AR9TWZAzG8mDduA9xiWeXRFB5tH0++z7RIkyZpOARxBVscxzp3j6tKNOvV0GvdStzd/waGT
ElNJVCXpftdXdzJEWl23imoHfE8UIC3NnHgx47yJpZokxdggehScW+HhuxgJlYxvpJNKW7vfzgJi
uWEwSEAmEdtZTNY2WZgaXnHcCls4e394IV5FNL+G7ekPNejdwJH9kbMvoiHwLf+zLlOIUuLfC1FR
ix7EW8ViXM3mZ+DKLPbob14vDNfFB8sNALXkwRfoBcSpshEbX4UOLUCs02/li8IddAWhvLO84aBC
1a58/0K0Aw/FduhIBQUhtdCcNw4ixEeKGDoDPupVkYzJp3FjVOIQgh1PDqp12sBvJmoOnnPXPylb
e2N8DfnnFYEamaySW5tP2W+hov9tXdIJTS2IgjmjT0Bi5Mp+lt9P2OeQh1zJDtmiBiUZoQ01S1AY
KDtFvbmCDyQl1ThbFYBwfyELzlehJOjthaIruwpFF924/+HqvJrc1Lpo+4dMFTm8klHq4A7qfqHc
CSEkQAKRfv0dG+xzv3urdvn42O5uBbRZe605x0SBU8HTnRU4h3yNcAzLE2L/1GMwOXKofbI2UF8M
M0CjlOvhAZJSGy30KsRaFvAn33O+R+1vOJku+RSaZy2onWA8hlJNdHB41MJzOMC/66KOmG4ztJkE
teDgoM+4PbNo3MqhwhFRDjpCTU4guYIGpQegxlOEcJlAbcmzCt/mKFojXBPDg0r2GVKeZZ++QCH5
ueQbBUAMGoMYR7Y1rQtrNVqrqSc5nrm8KaYv8YSmXo/rLDllyVmPDxk78R15WwsKOlP5cLn9xw25
DPM0fZffdmm7uxjbs7EtTltmpSxeQOnpBtFxoBMhREypFeIBQMd0O4tDHk1VUAVSHoAoQOkgvzOk
AUb/G3wZUKr/Cd8jeY/FKZdFgPMSvUf0nP1hf9TvpO+RPkcGXS5zxPXbeaX0QUmiLAIWzVE6oy3D
9oLxE0Js1NpXG+3nZskA1yqhlDasDQOpw8VlNnVmGE9wpQ5eRPy6pO5VHwqGtzkdnl8P1kYhX8pv
+NCkDFzFol38wvVJ0bbWXxuyaAu//W6Q7s2PgQP98hhEg/YbqQp/Q0PiP2wK5BSBTVFD8oX7Ljyp
pMqHfcwrDkeFxPnW5U/R8yF5kajE8rDJGXUGLBwfzrxk4ERAUuZFL7dlZHMMFG4UtYCIlF0AToVh
gZaovvF8ALFJ+3iIlUNiZJ5uk9BIk8fXNSaIZLqLMc7h57znmEv9jB60+WRAm0GYKundM3fxMZeQ
GwJvfINOC04B81rEwGcQQsDyHEHRtN6xqeI9QzpImLBQb2UIYGGv/FBosLD3tj/VZkNLgmEQXSP+
LSV5CppImOExBsNB6GZvrUplghq5Ea09qby/gBVBOaUA0KYyZ/F4xk9G1VT3J5iyuN7exeilEEZ6
3LloFikqik3588s2lV4z5CNATJQlIdirEr5zuiIeAXEQ7UC6nDBPAu2Ot0N/PHFEUOjoeDqzEvaX
0BCQPyTmp735zPGYOQAJLOv6E5U7pU1KGsKL6OMyTKGXgjXXHVa8SBg0M1i/MP0xXDH14xRdrMgW
V+AVJ+OXcQrUa0B9S0cc7ZvOrC9Qol9X2cjUxoIwwR37vL3SROxFRG3GKsT0emiooVfpfctDJ7JY
T8YMCU4iaYKDIUOHQj/SbZe5C8YMIl+/cCRhR8JDi8me/sOlFR77/k077g8flE48JoS6zVvNKOO5
wyWZEbfga+/gVQ03w50JjW+O2+EVV3ZdHdFKnXYWQqxJAAZGNACVr8/e0IEGElGJWHWpCF7TJ5xs
5PuSkjLi4xM8RVb7SUOBnfg0SxP7ZmPV2wzaarUbq90t2NME5t0g7GtsNpTCdJpw34fKm8a0kalI
vjO+xO0H/gbPY/ZVAddCI8oGc2EmTSsczAbnP27EmfChoYWkB345xjKm2DzBQGLBk0FUq3HcDLNX
LpU8pifNaNkBFItvsluL7rcljAdXrGhonSFAYDg/Ez1Ly5LkBU7kKKqWQzklOudyTuQCYLeiTgdC
cwM9TrMJcSTyVGp2ECnw0EzmIfgpvFEVdHEahwtd3LlFYFucuO3W6jvzbPX92r065RN6rozPA9wp
HBQoAbmzAQb6oFVG8JU4FP6pCxKOk3PqGj8I4bXDNuXQAQdzcov78/0BAoQq1Jam+ldtOf1hIG7i
KvibSnbSIvPw/6SS5UWoaOEtDa+n6Demd+TzfDw1VBbeMft75taqnVHt0GM5jijtGcTSqDDCaIpA
7S9jYoZ5Zh5k9NBoXt5fPjX2E842M/+C6zxn9DGKDzsLcxqfVjzYmNOsh19qYytXSeGy7I++bAUL
UWKZOUKS+AusgFCS3x8/oEXQSjugP3zjC8hsobhkSE0tk5mb5o0QgOatoGJW3rFbozov2IAO0Pl3
ZLQwdCR5ExwyWk4Izxhi5Gf7ie4eM8mlWX3ipEsk90weRjyTO7D8BHyY9XqgjSokHAkawBOWmg8h
t8GLkXo3aMPabsQVVQre8yQTjk2fEUTCY8nBhkEekVG096BWMHbdfI6XeM5Kkn8PZ2CaQtLOgBB2
JdyoUTRyq321N7YuLyFfxuLgzFci1MbjoABdw/aMwYG4xBtf43I0RaHA7JjfW/TamOum28OTifvx
5yrIpqAnF54mYtT0ffpEjmo1AgiabmG5PzC8LF6q84+k/HClcwLGHLrwC81UAApBf8qry8/SjOLS
pxmFCJ1OFEpCTqfjmbwcwdlYlwnHWrZwrgEO8HeNJQItWM4dY9cGHTLKSPgoPFFLJJ30vX9+OZF+
t69eRmfH1lwxOCQsjMwjQfF6lGnho+JAdRzwyMkhBevWQjICOT7nkEJIb6s7nrINUyKRfnOEBs82
XkX4jfLJI2HxIGCn8utthtzxEp0OIAVdif7+ldxCDs+G4zKDV66Jdk0OiHhmplRjw7hwVWfHT4CA
KJmgSASDior0TENgpFlxh491nKNJjtiN9+WGM7uC7JppVCSvyg2PAmIumTwmsQhcQ9I9P52Xg0aa
MVMQ890W9i//nj837jCxnbPthSVvbaZTeMtnevy0t+4AzN0C3nn+y1NZng3fCWqf/T9KAYh99B9Y
zJ0IrZ7u6vSuTe8M+PGmW2sbXAzY/u4nWHW0GXSMCV8WRFQpyklJqyOhKvUzQBt4tOjEsnOP8HgS
9lBKuc4HMNrNiybwggmFFMp3YS0Z19AuTwkdfXq5M5AVF7mnQhW7xtyDeet415e3jhRZEJgsZDQY
KgEKNvjyePC7pt6V0vasbFtpq+IseCHv9px7zQtqRVYlxxc5rky3Fxkz5M2IWZoU6HCijOBGbogR
DG0w8puWrg9+M7F62z+JjclF4s5pVAd1AZEAf68/zKvN/Y7boS5kVBeZPiJKLuiw3kQ5yu19Txdd
d7zh6wr3R8whXGtPW54HdkqxNicTY0ncQve3PxYayiZxsJvbca7EhRKbp7hNI9V0lc31S7V9e/Br
1FmlrzU+31PJeSu9kj2BaFHmjR2DQ7E6yVe/EX99XGVfN/xahnTql5wlJAREEMuET4R164PuEjQ9
8pCA1gLzRrd4b2hccxCGMDZilxOLo2iKieiuG9Y9zeAm4cVD+jTQdo7tyK7WPSK6E4w6Rl3BlZev
FIsPNdNjwIs08fmcvC+6B/WBbOXqtr5q63Fier+xz1ulpz+rvgozBOVgZINQYNbN0BvQ2YEpMhRQ
lJTxzcATEV+MqOJ0bEQFf/t8i3tz1ZirC+JN4FTZaqTDqCXIwtAosT3TFtXRmURYn1VLuM67MrxS
RqKYmU0QpD0tQ3uEGdc9egBh/icS2gsJFOraCM3FT/ZS/VgX0VZfOuvcwdmH0EwXxN3Oi1S5mrHm
zMOFmYsyZBGHgGVuZzKzaPuxA5OlNu0Azyoolth2qjvi7W7prqXDhcbZHeZ1hrypRsdOrLyKinmh
nm1MMQFkKeeQ+V+ThQzXLo8q/VjKDqH4ngNPxV6M4dH6Xe47Nus/WEEquArErqchNieGwNeQqoWj
FFHtVDDmM7w99f2ExJNiHD8fat+4/uQjfGFrl5+ox/GV8vD5KYGNyHA+jPEtkdLx9o7iuAwPeTzS
TVhlgHroksNYljb6Ax3Ai/+itghIYoJLkcihQeNqAeE+rNVhnd8f/iDhcsY7QDaYMzrs2yFAMvXu
SMlDiT0DrSYeJmF72DfqbZ5uO8YQjLJemJnQP3bgzWk/CL/o+2HQA/og8iZaYK+kcqOA2WgriT2w
2PRYuosN6q/zk4VgN3UxY/JrK8dqE+tNnO6lhwZ2aRnc0E/BLuUa5leTI/Mq5aHCrMlRgot/Pcjx
JMdY8658OLHp+WjjlFJMkxgltbi32Su0v9MkbRCjJLAQyzRJcTxb95yXM0TxbzFN4oNJsG1DS46d
HoYwc16RZS4hlY2X76kxGbHFeKpjVMXkj4L1nhnVMdZWPEk0bsY7lREDDaQhzPqhRSHQgD1Ne7Qn
HNiHT4VAnlMUPqyRW5rAf2jlOj9wKN1SlZ3B8Z/91CZTQKR0IL7Rx/DUhAKi5tJsXaYYJZAVur18
yDlvjcFihDR14YWEVgS6BmARX0QcU3H26ngxNBxe1RMUuntm9izKk+GBagYHHuoJLKYy6FkBsH2k
bw/+zMCYtHdMEkXdXsJ+QUx8xBGPn/suzoJkueCwZaCOlaza8diLmaBTv9ywzYTAAjH1tCpgq9Wg
rkhZoG1sE9AVy588fZ6z8pAlt0/gTwDxsKRSoIJlGj8Z3LI4NppYF7Or0LTxivFy8dNqyz/80aIJ
mdKErQDZiHCsNuTUtKuRFIljgofgjVcPLaVpISvwSHrASMThbvohk4ZSN2sSdW9Wd2l1d4R2RRvG
c25/JgLf0uDepj83xtUel2O1H1RaA79bkd8OMg+JBD67Dqr5D1MOFmdfXQgiiWzkDE1WZC5+pjhD
CwQKZF0OFGShaJTdvFTyp3mHCgGgF9y80t1M7GmzC45z9JWQ9R14L74jB85T8fvA5SjOoZxGAcWg
62Pa9kmpaL0feh8+xv+mTBFyQdgPsy/MrUSdw1qeV0qZzBCPwR2vNZUdL9w/YxWGCoPa4xAoP8oP
3gldQknHHQCS4OqG//q02pncAJ0ka5O8TVC3I213MIGkESeNHMdR4+ckL7ZYVYgSBy/kqb5mC8hK
A6TW+AOhlgGtQhIBt0NPw0HQYjWOHWTPeWC98MliyRy/nw5Xd3i/op3ipgyVncg9DHGy7xgMYP0G
az59+VOg9QEIW9S1v5ryNpVHG4k0DfZu9n2dv/tnqAkIwI6yf4CY+Q2Ci675nYp0ro7VPr5KNItb
Pb7SGAMzQW9MB24Qp1IsaXHeCwG5ocWICQ++TgPM2AIF6a1Nw6yODpMCLYBYIY/h0zx5qt7baZM5
G+28HfttJzJT/EuxPjH7ncWO+TwHIFWg8ooCJywSxeRog5AUjAt+IIALiZCiNwaJ9crOxDJ1n61z
j+jq+on4WTdFXcZ9j5xH9MBjjG7oiBnn5BkUkDOYHxyymPi+3NiexnvAK9hIljh7OAo32kzVT0af
h2b8NKCzcjmAs8C0g6UtLw/ND8ppFqcM1hKgZUYU/NSwaFStRoyfnSZQmf76JFiQXqfsqdxFhAFe
zVukr5gQKxgIEWGUkUGvnj/7Bwl3MgEJx3Y54DYKr6gW5vIpU0QFpbNJp1GmRWoVLYwMmT5pFtZv
NFH9kxkcbsHxFgw5CK+AqY3TkN3q951/Nn1nzalIxcTOIRa/rX+4sI34h0+xpTHYR/tA3fRbR49x
TlSVAHfuls8wAoAh2Oe4liIAwzPchmwAINTrmjsl9Zt7ZkSJwIYUAT6DNLrSZ9RZLJjwTNtSmpd8
9PjNO9EEnLOohEuoqb7CLjWXFohOqZM5Y3QMuSBV4gVgeEY8Mv7TDD5sqO2RwjIz5t6FL29YTxRq
w1qbKzZ0UgroNR8RyHCFhy5EIONtczptlHGtjUIEcuqECMREhuTEOmYcXj/CgjzlaWo9PfjYUi4v
1p7F3YO1hzVNeN/dcX0ofJrHdCIRKqDDtaFtilxq2o+mEuhKoHRiiQ5kHQzdXympzsnc2FYfLTCR
0Z9av6n89IpulvSZv9GfOiLGmanOeYVGOhNX8uZnzjVIhotKGqbgXFdzRVPuaRuxEKJQf9A3yjgm
0mH5UufGBr0NnKTnRrQ3qsa/8JYzoQPchKDK8VTdO7/BXf/DtsMayZVjhMefA83+t3OwebBzsNg5
ypVagPlhg3Prhx6f61GQfbUaDEyIoEh1BNkXsw+tdHq9qrkdza1S7E6FX2/r74ChJ7XzjSy8Fcp7
ZPcd+4mffiJcWRbalRI7B2X/4OfshMReNmyuYuW5f2SGgXVjXleHmajXd96BF4gdr/NK4oRwZ+HU
T10p9zIC05i6Zl7/mwAzurgD6SGuZvKme8AXzh6V0hnvgAxiNmka0SVq7JhweYV31uboEp/vsfhc
R5c26b+bsjnfKbkRIGDhXpDD3Ud4Mt8IIN2JMgxmH7jVn048V54pYkGcv+aNc3NkM8ZWwShFKR9i
TGNVVJoI7wThT6KYaLjhBQ6lISaEFq5GMG6ogAZ7lul0nnnDVC44bdOWaXSiCTJVaN7l9GmGB/ot
EN5Y3FGn2oOSy6IXjH79v64rd7slBVvUNhREZyQd8rZP0Z76Nkk6lAjDmik1PCRuj9OKJy+9O1vw
bKdse5K3FCH0tCyWs5Oc3Tjtljt9CiMxhd4bFvKuknd9R8BUe/lICfnwWDSKWKgcFhX7f6JGCqRF
5YDEQf1NE4dOKlI8ABUGsDb65VZCXnY2A9xMlyS0VBIeK5DJHTGKJS7+SN3/cmpjOuSFiYYBBTaD
LtExIdwEeg7kfix+5gPuc4E2Z1Xc4C0BENcUv0ZBuiO345/XhU4B/QvRYjn7xDbts+JvGABiLQJ9
CKuw7pD9GOPu5uzS8Y5uAh2dJQH4RmPxkxSm5YQO9SglSuYTdUOHLZxcd4K7/3BHoHVSjWvpsD0w
WL5tGrqQ9trM1hS33vSHgro+r0ziGNBunvCh8DqIubAyJhVaiJZhCkHS3vGHURGOEjOmVXi94bpP
wBPTugYCK0UndIv/cK5M4dtIiTYUXSO9aZir5K6gKwGrDEKmILQRMXf4qz+O534suBfwb9wJDkLE
/fySJTVWPkCJWXKskgP+QomjgEvnbV3wOrOt3kJBQSOu7RDCr6IzErRHMb/iV+ZX4jf2D8T1NQ75
VolAGGecO0jUaATFmDMS8GqNOIXd26/JqpvyqjOuosR0F+2Jo8Z1GT/eW1Zo93/VJzy6vk/KKlH0
hNQu2olzdBeRX0x9daQ3HeUHrkIR+dWVCZFfNXYPdD9dnONiq7B+o/9E4UIAHMIAhZkQ0yBFGDJu
nXBro4AZ52V/tbGK8gc+juZ+U6cwJhBhYfOgGvqTcxFeeLo788D5qifMGfjRyoVBSWBbSLvE4lvD
wF2fn8/fCO6pRBALMPktIKASH4kewM+/82dmEm2ZXEveR5Io4ksXDyUFVHTAhvl6egVztyiE6bsq
V7EQCXOxs5aTxj1y+znqVdHRWkdSHUmWIA5ycZDeDRmEJi0BeAjjB3wbvplAnDrPGB37Cd8S/0z/
l/M93kRPGnOLrgnJQc90+ipQlBuwA3LLsEUcUXSxJ2JBAG0x2pFM2NY15myqTWLlHC9pVlqxbYkI
uIzENznOOH/CufawWkmqKIbLHd5DG9kI007mnK8d4JUn7IwYvVm3IdIIIcGs88zj5j345qogj08z
VkTY9lLSnRNa2I/azvyCd0p7myb3MSXFRRg5+V6n9amgQLw/dvcDw0rAb9g/W1dCAsJmdPPRGNR0
XQxsI0L7cUTIcIy6S3RlbI5rgQYS7vo4ZHCjW9RpAcHptNkvnUA/w2yeLxEXB1gxO8BGxMC3ZHF3
oumGxIkDzN4IGAsvuQyRM4C9WlAUngLzGliD0M8viGVrmyWHlw02Jw4enPyX4Rzt/llyDNCPU0tN
vheOKPLP2kiXQqBA4oZ0eiHTBWcX5FUKT+5YerBBOQgqSLBHGEUc5G2Vbqdqx6EXvxh7NndeEhFG
/0rpdosPH/YbVz9mUfuNZ41/9JjTUwgBVp/Lx+wbYl39AdAUQxNPnNUfl+fuHltig8KsCjuCH0UO
hXv4GBwOqzhlBWKJWdklE0t5l5CM/l6a+Wxdlz0UqNunSu++9zn63j7zRNhcYPlmAZp5DsmIEcHo
M67k5IoeET4U5CnA6DKtXOGXQew8X/nMGvp74KnsjzbEHJJKLOZIHIE20jMcqOWS4HpgYdgyuJ1y
3KJSPSS1maTTSiFj50DazyZFpPNdDHCLtl23M41dXdyNNwaL1uRnrvYq9DRcSv/XcoUUibNI5fGP
GsOHVgM0zkh9AIhQ9/JA+8hRe3udtbJybGx+dxVZheMoBDM0GTUjUkCJALo9xIvkpeX3IwGZ4lps
ZfcRH+CFU0XI9sEbwsXH5sTFl36BV60REpAdiZhIYPt5T6Ap8rbUdcD48hpnDwdz6wDh6LYOYlE0
ImADiFuoQlsJR/ZqZuiQznNcOR5jKSQyNMsoEcTWiS7IMFcyYTQKIOsQZjlqqeEViUvXeGehHCIC
AM0TgneUVCylhnAmMitBXZwaj7VAy1OYS1qSbfEcE56p90SsuUR8shM9Vt9nqkQ1RLPFZJZHVjNL
hrPjQX9nMkVWpnTaYuw3iOEcN7q1aT84Mzqpl7IhXAjojMwsPh3v9PbOye8qfae1gjkCkl3BaouM
fPdoIgTDlv5afLPb8l3hSbDRFtsE7TDnvL+iMUgm6BlMjw0BLxS4AXZndmVd0P3E3szGLJx6/8i+
fAq+2aN71IjJcYhoZWMGwScVTchfUKQ1a+cLOYTzNVgwJty6E+y4CsVD9Ur17jwxUOIhvg1COlor
oc0mLiVfVbVynkz650+4EYm5MWvYxSGY6a8HBZX7G2XCM5Q2uRJN3oUDaVL5q/FECOnkgrw8cwQL
kPbQ/h2EQzCGJ2nSVpuJVpDcpnwNAYtknAb8huYy40zaG3oonF2EKsWlJBS0dEjleaJKcAHyfgV6
MKcVL471PIQbQuT51RarUAP0DQ/8h/DzxUKH8QJPCIvwGlzMEoGr80Ipcnzu14YU6zjIwXcgIyV6
s4rbLD5GBd+XS1AJpJpqAuIAKtlzmSDSzTUh0s1BBZSegbOPSAg8lRnGP1iZVBk8vdP5Mf9Aw9K7
jZZIwFkkogAeIREwlxF+QLyBt4dcSKC6t0b+k71qpXeFNPoBOJZUnNPWKQU1hq+X2ekPIflBh46z
O/1RATUYQX7RPYaosOOAy7e9rBt8lGxuR+xDQpZFNJHxxd8Vr/wT9hfuADzzm8B3Ogjqv5QvCEQl
rz1vEkZ35Pp+CZ67wiLlFx/Ohsby0RL0vWsV1njD2UW5xRxConxQJKfNDnXx0a+4k/FwX6/5Wn7k
4YyPV3ltBvlrhaMgOYq3uOHDpRKMmBzwVUSzJ2ERXWC+xJZASA/ePIBICgxDMfFn3E/kCeP+Jf6w
3iMHoGOO1wTjJGf3/WWMld//mTf5YmYEDDHAe5fgmz8nAlI+S2d73eONu+5lenWE5ugi82kgURB/
W7MZPmFtdPTrzPgE8QmxrVAyU2JTcuMkp8ReIqGnPRW6YnFoAEK56z4xDvJjCPqB/wOy0N4iwsUC
Onxav88/51LEF56puGsRa0OPAEGZa27x1ml313363H5Sz4sUN0x2DCiQTZDnNT4sFBBAIHjsaN/w
A8j3EoQzmUOZa+Nq4ZYLC7dfM6INifZbTK4kVS1zDEYZNBuIl6TfwKLZMP40gfN7NQ2JaST6hei9
1QF/yJqz+yHWDmiG4gHDkI9O4nuxl6Vso7O9CnsZ3rLFXgbYpVTFQs2EdOmghijIETDxqwQqmsoa
a2InVtaFXRW27N+IBaklqESs4IS3GAMxZtSAC8ErZHdBOILFQpeHogyLLHKyCf0gyrg3Ynz+i+tT
t7LjE+VGuc7HCvH6A0fYyUfCxao++KxQ2lPXX7ld3ATgWLlnb8JAre5u8U/sdEHJHs2ontV7xnEN
QUSZPbMaBuNhZbzZZ66JOzu/Q4sLuhSgQQoJG5gL+sZOdEcsUI12cNqW3/wPXDYQQ/kV3LVYNs8g
pB1O4Xc3Ah0yUAq6GUlZrw1CJW799O5OJESJleOi1xhkevp6eJYLj3ChSy+6ELoTWtxZBjwp598H
l1QuXCo3I2mM5HJZOSPuhxVyPk7qQHJnNd9FxzGWHKnEOO1A2ZFii7tImbB5KRL1v0hp0zr4lGsH
/gi34lJktfF7VUucrxudHe6U3Dcyd0Ir91zwgnLrPQJcCxsYWXy8oah1AcgmE/Hr2SXSix0SfBO/
iTXdV9ifML1xm5rE0pA1fWgkgaEWPFkbu9iyVWGswTDbq7SEgxuSaIKS8R+tkQzN/ZWq9o/UKCam
1S3UPtLFDv22jH4VvWp25bG7cW9E/QqLmIX8lYU1MwVqgSA9kTk/vlF7pEy85kXtQeG7nIo4GFFl
UGvg06IkJ3cFiP3ZXQupJ5pXpJ4spJ6z2jM1HoTNen5PIUelHLfmt9W8RPolmrhjHqPhSFnn/jo7
udGWFqY+lAyTQOdLKG8/+EHqG7QsxFHfDRox7OizMV65rqkl7CdSomFN3biytiPHoDmep1Nj60yb
WZx+8fbVsAR+C8TCEGJcSIzKZ49cW1zw822dkoUlBMA48CkSPjo999S3hrs9rzyarA+EZcjP53a2
p6Df4izx7xAs4YsoE6oMQ7xsIgqg51hM43lOZqiyv+EM52PEgdHa2YlEv5wGHwkoQqZzVTDrc9gI
jF0YgSxLnMD75qTb5+smX99KT00OH4BKJYduMcUuNbVglgqNDscaoyCTB64jVbWFC4sEXlIPzHue
Co/gsbADh5QmJci45DmC7zjhUgHxpKnkZN2n6eaTca7zyWQcNx+0qCRt08PtzVIYkauCniyB7ZU8
fJssCzxhJ1ZD/4yD/N/ROtN1Ga2v5DPTVz37EF/N6Eokeh0remz2cc8HKRAtABKQI/FSXiOYcDRx
yMTA0tmGvRxc36T9sY3HUyxD/VSjqYtGvEB0w+4RTg34HBmX/WVjjcy3MEFN3v/Xr1X/69dmdxnT
Di1QOdv3odWH1Sk6n6Jmio7kFz7I3xYmUbLvLoEMwISRhxpMKpavQJ2XbKMCDVk9hc5A40Jo4i/k
W2EZRhxQiCWeyjXqx79aAeQClPEHJiXM5sdo+BBHS90lIgKHPe8ChbJBoUwHALXpXCtzBaI15+PD
ETfnZac6hU1AtTkx5RELF86yzt4RHgFF8wcXkOy16Zooek6/SxQ9HZ/xFnOssYB5uMYpylqm/RGn
J5e3/JatSEGyZrV8WZIIQ9OMMRp59cLpMGaxPgizA6ddfA7XS1Tb4Y2NiuNfS2MEWpIqJco5mejy
3+IGej6KMbdD655YlKkEjbMHb+vTlgkOMG+OgsedtaP+Nu/5TvUr0sZHfdu2EfZ5UPZT9oiBUSiU
N0a9Hb2XfkV9yV36iMLt5OYv3JalIVwkMD0qQtxchjuI8WzM6iwRvTpZIptWYmIOx8Y9SwEWPtLN
l4Bz/HusG5NYwnYMBllBRfbOhCUqYMyCYtSl+40ipkg6m0DXeEIY08ZceSoIm+jI2C0V154yX366
GR5lXrCwb1zNL98QuXw4gicE8/xsr51s3XZgz1fqKTGcuLzFlhHrh8Qekishsh6DkqPGvSD84ItL
ZIQUjYHUh7IWtmkoD0QOmBzugPVo4aGJWMVE91estBcfHz47ek8RESsfPYfQLKmyBIoDctWMCkn0
4rIsYQ+iF2eVCYM1yIPsQbztQusJCEpKYJxUKe2qVUeGmSoOCehAV8pNHAKYHKjneAImPXA79hSw
xQzAnjuUfrqwxYEU4mggIfbmVNHX0RrPAl5mKaHSpMzs4NysUYTnRHXBB0ecLkdkjoDesASkmlKL
SU9NIflXZEL1yGIWgXiEv0QeQ6QMNZR3oysENqqJJdtDjqlY636ETZZQtmWE3a+yNCHn1cCng44q
0g9RRbpSG5KUQ0yO5uC6gHn6NymnndALRYdc8Mfg0hT+8D0Z/qLp18DGFkF/IaE0uAF2x04EPxb2
KrOaXixxmhHid2if3LS4YyG6WcIGuWOhu4EMq4Hwp9zHm4Kr3OCI5hr3FqSPZl3jajbhWFB7EPjA
sV0UX1gDFzk/pg3wg6hRUaFi6kDOL60Z2BooJGAUBxYjXRvpl1/sa4xOF5+lM2ZF/ulWXz3hN3/Q
QDSuxaSvDbUs7EWzIyAp6EYo7jGsL2HHVaWFxxMd1QgYEof+Q4zXo3vGkLsUpIsX12BD1oUVV1B5
uPkVbmcjshCrno92TK/GnPM4OVthOk+vlgGWQ7EZZfvF9FtqwothgfFwhOlXn32/VLy3mlmNC+JN
MXaTscv9Z4QeqUT7wcc2XM62YQECYXzupa/awETcc0yxJia4hS8TTlr4Yw2EjHxhPDQ+3/Fq+BOW
SigZzyDjrgeo87FZxXolyCByFY9V3FdA5OJjH0NvsXD+I/2HTNJDxorxZrByPc50oACEJcUmQXBQ
oC9wM5FXb3UGbjlK6Fhv45JRGtpdrnwrVNOww5YRaFME6X4a4kudVDUVhEfT9UD4TuAUwcQNhHtl
LxYFGQGSNz+TEFAEp/fTg9VvdXNrFbvhJpwWOn1PCZ8TvXePyog6rcQ7Aiyp8Txc+acTp47A4rp8
l3hlSjf/hLPPmEeCYSU4KkYhDCssvRaeFQwr2Dq4vgdgRlj7edfxNnmM3Zrirup21u1OMBxC/kx4
WHDcwhfrwus37/v1Wzl8i0FcD3Nje+y3ee3nwwvlfL/m5cL8kUseHwRK/BRW0Li61KsG1GfGeJ1v
aULsKzz9g/cFARtPELqozlHdFs/xV38wyjbtRKHJaGJ9ZAyreecLqZYuI+6DIxaaSkTeDS0B9MDZ
CmBpqm+xxnIGVt4+FV52oIcFpBjMbw/1wSOnh0EFjgeYUeTyvG4oukGEkMIAEvvnV3frCklvRcpx
7TJEoSGGMfhLQDfBi8EJD/fcNbrqbpjlZ0Z1p05CgXaq7+R0p6c7O90Vl912W6ERh0ri4YrMAMr9
++vLbSNqG2+4RbcymuZ5vDaP5JnHs8AgS4hRO7d+UnIhBYSRt2DyqCtvlBGhpoXawGWPE0kHjnkJ
r1pY4N4roqyJusybMECiDKCXuEHGpa0YTJKCdkWfSQMYqjIqzZN72t1UdxkenubhITsnDhHmYQY4
pg3DlcNOt6OaYzbIz0IVCA5MqcBL8KMultQUEia3yNw94Ff9YexCsxl4i+7iuiDUDV1N3q66YkXU
nVOuM2mFXGYj78GH2nCr1Ws2FnoHcUI07fi8abGNm7qKcTcwviDfEM/fPENRCVlh7jl3i2mT51v7
a7E/ym+EJCmZ65bDJkdkyPifEz7jfxbnfFb6ftqgrxb4h4TUWotgSDiqQnuMzjvIX0qsA/h9Z/Es
uE901niQx+55Vi2jV7aIf6O7APplxoEZBB39RlNhfJLZXlRQndaqyWlViAPAqDA57OnehqgHONbD
ba3+oBZGSC0EtszuRpvoAwLTBKrudN2qP3QWehhB/Su/AZi3hFwbMzqUWmViBMLfJj2Cd+IW+Y63
6Ez6ElZfLhA4GqO48PkxCgp+mt1NaJxCibQemAhg9UmJQ1OGBO0cIsw1JaHKtcVFAAoFgccVoe0E
1w9HdNLw3q9OX4AOWWe40AzxO4/LCG2sLlYui6UQTwc1bF4pIKBHqk1ShHBuUHRYTIjicUCPIfiG
ipFk+eo8rRw61hbT/bWpCqu+AUQ0NmhTWdg1VqW1uoyrrFhL5sqBFzoiEvxLFFvqTeav0o4uMyRK
Wsecr+QiKXUhtEg5N9hrDXhst5LPK1tJ9D/4sSkFT63PIukGaSUiVXkIKEtyMgfIYUNLAu6cRkrm
s+g9sYSk+pM2D32nJW586TsNnxA1un9D2mXui4bcFmmFHmb0CpZDti0B2O5Q/VuklbmgGlCQ36BA
kIhJRAYWb0RvjIuPCVNcCk3n7ggiFyH7JGSr7BvmvG+o6a6DVfmnhMMgx04TXwD/tARJhqgVWPJd
V98RYTPIO3tFS4zAasxG8EdXOuG1/bqwkQM+/CdzP9mJjt2pWA3IIU4rBVg3oJw9KKgOqZseYkRE
aPYjimnmyZdksBL6V2o0NKuqXKu4fxjWo9vDip5tG4I4EZdqCNeHVwJ+eDrI81nswui7xE6G6t+y
BMpWQnSKSNJCWbBmqk2yxO7sFkrEtUz1jQY//0NnbtpfqF1Q2/NycdR/p17nYwgtmY8hsqfj4ZF/
Ozf74JpobQS5ir9BtXPpfeOu3VPLi+fS8FisRLEQemOK6PAWXEW9vyd7XD3GIpuGp5q+Oxnh5IKt
kb7fauRdL4zyh/3p8gDhRWbExXkBbR/v0cHbHsX4E7kCLwISh9rDLaE2mwMyvcs2JyOUwI0fOo1/
tVdorhz3oOJfC/YIlXm6i2fgioxzA/NXQ9RtuPVm5EowwgtpQwalprAlYabQeVWQbTiRrTD7xKkX
5WpUqBGGJHZ/2/b6l4q4Bbg/XFsaYkiewLQ9pVsus7M7fLKp6Q8q7o7fufObB2FikOIbY+mo3BtS
wSTdCpPJ9nB5mD4tvqD6Gfo1lrocexRQzkIYP8TT4l0Eb8CNgYyNP8jV0CLAC8MU4qGFPvBi0Nws
122/5sWo1Q0/kncCXXL6TkcVf9aRUS0UL2I5rvHRinkZcfnxMVTZnrwbiLmZ4tAdoYZvoDjsb+yQ
P5iRUaW+c5GhmJh/mEMesOVzYV9+eNxc0AXXnbw9y1tEE1wo9Z4k9Cs7I91ZEm32sP8W3DtfKJrW
LsA/Itf5DIOM4/D3X8Y7301gXF6udK1fun1OUMqNmQbKeUAeCdXIz148G1CmDJ8f/IyfzPULhwu8
cu7mT7D0kOlJAEgCxLlLLGthBOQcyDwwEr0RRRebsdjU1lovNsd6fRnXRedhDLt4KqLv82rIhV6G
6StrwgIkmtH8CnnufdyLVJS9AvACWnS1Q41rODuEM/WLAd5L4jwrVMQko3DvXm7f56felwD6AOE2
gnMblFMgc0eVVocdmlHzk8eu7oFuX18a7Aw6ljeKporkEl96AN/Q4W6l5ZxFBNsSGNDMTAfURLZb
NcmpIH5J0Ll1jKbsPo3IESAmzyFP/It0vZPto/5iLeovUxUCMNRf5AggAMPeVj3xZQBByR5gVefQ
aMIL9x9O1Rl3sFBvA2NiYO2ikqavafsFZOovE7woAvAW/5IJ6zds4bQgzTcDr+Smc3ZpbInV+pEC
wgxtG8SqOXyHJhYtrZabE7MXwJr7Wo6Ud6xmaFguRFxwdxfJ3hjexOKMzy2AEB2od1gfm02dbS8X
oVTqEePybt6Zn8OPDDQ0RLHE4sU3P5Han4sNonZB1VwRcXhOZJw1fAyllc6cAXAK+vh2U/9JNynS
g1H01XJuQLhYUBlzeRLtIaJzESdDyz35uGkve+y8hCDPvBvQV/0nAT1LuC1pcYsES7nyQ0KKMS4O
4BzI8inEqJ1IXLVEbO8SM4wwmaqqbR8nZEhg2vn0/iDZJ77n/3B1Zs1pY124/kOhSvNwq5GZOHjA
3KgcHCQkEJrQ9OvPs0XS5zunapc7nXbbIKS913rXO6jYycnCcQsWtw7ngi0OWdVWJKE+WVBUadC0
Z0fiRaBOM+WWdlTHeMAk4wIaDznavUyljs8YqZUPjpwT+mJ0qHjytDf/gvk+wJXTcNShMpLCYhCp
wlAITE0IgLE0ZdXpujkrPNDYuSGnwG/EXIwEdBNmlK/0fJUbq8JYEUCPkhEikTlXeT84wUnzNTS6
J5MOEphKP49d72P9gAge8KQZcKDMVV6sCpzP1eWoLqMHL5efLQhONRjKbZ5hTsD9S4BJIBlMsnFG
+xuEW1zDdgyvl7kEuNjTfs8jmL79YtaJXgQDBsaj5lIflk22ovXAPrLIhNl5mq0uzerCh4JuD5/v
B4CnGsIdCvveN13EhvxTUYXf7IDnE+4LM8E5MGQHPhVWpKgsERg5H6TiIuKGJEXOhjILCDUTVyy5
4SFNW7+Acq7YiAWZ7e1ke3tFP4YLcbSrcX7BFBmZi8vp7HSeBfOXLbza4H9VJZs2Ifd9gy4jbl2V
wJgVrMC7/OekdEvUoRkgvfrX9Ywc3Lr0sF2HPHFCoTmKuKDZ+4h0lx1dCy6odsC8afrRLhLkUy/R
ghe5CHhEVA1ZMCo2N84iK4Q9AWceFxnkDP/lLxPKmmxHjocpreSBbpC2ZkorYaPRGZURwVpC1CKm
oJ530xomt8MIpS6O4GS3WHiaOvAq15WwJ+b+N5FxEx/9ytOQ3wg+E3toHIM9BmRW9fzMHaoGPALh
cvCz/eo8cvZ0q+t0g2npumowMeWFkRarQDjEU8d2EM8m225KoPpvn80FY1L4oFmo2miWYADfAnQr
5c39UVm23Lat1AvuD8N+GhcTcHJiG4DtClQXoqpomiFMudkResYdjBczE7CskVLOGT/qPyipmZUx
22Uk/I2Q+jFw9hA3CQzGikCxMV/YMK658Dk7GmGXJmmKfg8pcF091shZ29w3CT28isgE8hLQtvg/
sMaKuqTAOx1ZbPcJc+lJU9FeL8k7wWWmssgZ87+WjGbIBCTGDJIGnIoYh0s/t73G8IZv8y1ziUS7
9Mvr745ZOHx3eDwLBYoCTil4lMTLMXUTXhfWVYjL+yWobq4KVLeHuz0LeSLYkIdvfuDwjQYZHk1E
roLpx47G8JoenVpEnZNnwqSAeQH0DkDG/BIwIHpOh54DIphRMFHaZsvvSuoVYxSQh5sQ4wOOxwx0
uFBch28TL3+oTDiFGh6iQIyB/tcBERPEi81Iko3YuTJyFocwad8EjLqQT1rP0sVqADywTZxQ/IYc
DEzjMSIPIyZMQ4iD0EvT/5PETWwNaBFpu4Cubj/gpzuamOoDbypbCIoMr4bY+W4Ze97FJCv7qLNN
rzpZLuSdQJ/Np41z5JwggyQAjPpsGJuYQT3FDd2Tv8kiCq8lcZDWFUCmQidPM3M9gKzCeyf/FZHZ
HQFQWGYv9jc87/tv7RcjQjkXZn5y9A1pI1MXKqEp0fy+IrmEWS0rJ0AU5qzkGm+QvCdOvXX1NSDb
hNxZ0Gj3Ii/1PUK+y5kGwUvW/KL3mkbCGffAIXA4ihPtk3ZM1sL1XWs9hSDcSfjw1D6U9S/lRUMR
uH+2UPSzMka28Gtl0QagY3g6ayHYp2hmIVwmAqW9OywgnYFcKyJI2Cncw5OKzwlC0T/14bTiT72t
ehJWYAN0MjE/v1NRm5hRhma6MqbsCcClawgmB8x4gyslUw2L1cnCo4NV4ZSdCncO+Bd8lkjs/tIv
5GiOb9vHdXwpAZarJaAiCJnEbgUovO838NNZaFuM0gezQ96ilL6i+JLiD+gH4eqnQYQ5EaaC+Bo6
Vca+hHkpvQ86XgZ3HJEIC6ahtOHqmx4plbKHpUwYYDulAtpIh5hpwMU+yvqqs8WBStYfNl3YgNdL
WV5K0RLVGXlOipPMfhrAWMh2p/g/M3FDCJxI5mli+CotbkiAtbA1A7Jw0g/4rrop0sERxnN48YDC
dcuBqEk8HxYwvNkU6I5B3LGUNOYVNGS6CynESQRu5mUxO1IsoInScP/4quytdIKtDkqkwh7elxAt
3hE1iRfULHGEq2gWzgZnmsygDPA6JEWKiheOIXl6CwJ7nrMli7S4LPhRDEYp1cODJxJeljBCxdpJ
uwuGGYm/kNZgmLEv4DVXzZVxQX+rZMusdNUTTSi3zoPt0C2aJfdFTxTAfUtKrDHHDPnphAxLgx7z
jjXJiW4BVAjKdnTUd3A12MBjJuOhwlQJHqoFgTWUmRLRyOKwSSRzB/B4+VolXJRhTqyB+i1/Q0t5
TWjAK5EKhkU5/uRPGSz5QQwpkARBcYHoYpgubQpYlPdY9G5s8Yks783yqiwvmNWh3poty9my81C3
dbMlSk4QOfy5KsirF+HegC1M/6tBI/tGCck2Sk1RacRUcAch7kSdSCwkNwk1RZOTcrSm2Bro0Eic
R8sPoRdeH2E0AdUqUY4sjCIwiKveRRpVU13z+z0BHI8v7mwHiGQPAjti1UBGo1gJbttkV9GB3IJ8
WtGM1s+XRl9H7z362ghpQawcA6mLT7Sa9k7LC4UduAxBPMqkhtaEDE6gRjtk0fCyns6qjR2i1sUt
Dh05OiQEuyQwvfd4ywqDZkZt5ei3ul+PwqY5xvBTsnFpDjvSrn7hR43sFFbGnWICecVTTBpBBK8h
es1H2ukoVBU0/WF7x0crVA3RVUSkFUDIeh1ekXMorYuc47lQdLDUN9RdlhMfxiNjBp3xwxvWSF0j
1kNxpcRZ0oBYaJ8TUu6dhhaAYLY5/Pin+++TEY+rYnK+IhvkbiC9s14inBDMeLxIwh9Rc41GK0H8
1qxUlSHb4k4Uc8Tg0CHkDe0imPM9uJn+DI0wrOkHmwquVcg5PWKedWCmVhydT0ZA3YcivRSDSSuA
m92IsADBzdYhBwM83sWtRE3XUdoTzopzQklxvaSau0XLR4dQyYUKTPmvhuWWz1LHznX6LGPmSJDr
I/wIxFQSmqt2XTCVbMr5rhTqACdieHhA0EWHiaCLlbWwn72GNZ2mZCtyoKqlz/hf6sRM/I5tNSJB
2TUlTjZcjJcPlcAq9CZC84XHPcw3Enin3CEeLp4sni+MxjgIiRjy5H2LWiaiEgsfaKmnfh9NOQ8P
z7JBEo6Pdg5m0PImg3k5Ygw8qckJWoeClQDJDPDiBDFMmEVkS1yIxB6iCOvIEu74fXUAoL0Dkgbl
O1FcoGvA7vR5/6BVk+aLiItr8KjFg8ECV2WJe5PAwSuoot82DLo5TsWqLSIQPJtAG8SWvVhNLbwO
MJy+fgr/g/VvfPlxmhBmpKnhY0aKii6BYIG1E3r/+UMNsyJUrqHEaWYKfFW3oBzwZegXpr5Q9QUp
jQ6LowhrnFWprsq5vihwAP9XXqYp4JGoLkn8RTbXlB7nuIff7yyEFioms6gg6LqTn/e5/H1ny4RA
7xBsBqsP659hEoBpRytzLmcmrU/SG7w36HjERHNtweY2cAH32M89w9NwAuh4ZAQi80AaeQBhhDj3
0P9GIYLGgSOB4JGWxSdiUxogPzqgYAEtu2dzkr517OgxFX7hVmfcQPyLVoptHiyzBsXkdBHBYZ+H
zWxv73D9sGqBLF2xrMNs65G6zD+garEYXqEZG6BWVHAYwiJkQKuR9zKv/hCagElZOoWRJkvzxaEx
pQsfJhEzBtRovDGgJu3yWp7oKi4PkXhvYFQigDqvobmAFk9PciOmi+lA8XdvT7ibCOG1wvQL9ZZ2
kkz0+mzDNCjsxDdqlWkb/hQJmoQ58dc0SCQ60qzTILHMqUdSkGXSONHB5yE2faGZh/bgDN6DREjC
wBAKGqRzYtAYDONfgRdeiUjZVqO+ivHwnK3jcpNKuOB7sw34UksIW7kZJqddvAOoFNBRcOjY6SKr
sXBFNLOoRrcAr7oGIFzgTM3Mh+cHmU33e56Jacnsy6OvznwFXOy7J0HJv3Mtcr9gh07E38rupQW4
A1tbJrelhh27vGjkxb3BS9HJPstv0B4G1QOCwNrrLkIWKNtuTDSR7koKMwGCBIWmeJZ5V+hBp5ad
20Ed+GDsW/osRMXGh0Uoz3yG+qCD1sL8FO7DxpY2CfE/1Qbv/B/3S10rNztFWQgV6ulfRGwKFkZk
powTggRQQ3k0yz3swM4jG7bud8AgHoVD5TWJRxJfVouHn0AAhiosHn6WChaN6bebvx6YvtS5mMEw
ATRQonM3D4GCeTb8Tk5eTIvFGcocD+NwBPG1U5B2g1rGZ9W4w1jkRvkZCJjl/W8E1oNRYe3ZTrZl
KKhPE0Eh0rXc+7zKMRoShAmrXAEOvY57642iZhefEyEc56lTBT71qIUwRie0FXtfEnpG0cSC81kH
VP4oWI2VySQ1I6BjJVuuGYJscim5JchT5n9ncUugruFSSjTLExLIT3iGilbIYb+e0J49xf08oT2D
uwarl8Y32MZwonJL+Mrej1br1Fubs5tEr9YlNC6kQQXECjcOdBXYMhEWsBgdefIN27fF7boobDzX
53IU1ioiZa+H84+pgkebh5qYNk9nUI1tIRwAJtwY0Pd/je4zPmmyvwhvIZfIvcF0dzvc+6CrykEv
B0aCZS351n5FFYl95AIOKkT2Fk7E6sWAAogCiIIA1sRviS9YW7F+Y0EJzyJJsUj14FlIx0ZkggY9
2pC3y1m0QzEnrOAB3xgkaMK8hDqT+pJdTqrXs2KTlgLBxvJbu28ZFgGsvwDcM4g0BgrEPzdKSziY
BIQLLkuYLvDiwsXLw7KYQcg1XSMXZyoJ1TlWXqE2xzgioVNeU5WybeLThPkZxm0dokkUiMqSUvgC
Ro2HROscmF+Y9ZLkKw1n7m5F1pacrscDsP+lWWfNGmOl7Ish1kjZHm/0kiiDTSyL0SQG90W1qeWN
lAhtMx73yXUtPdYY3JMCMcIqhWsUtknYJ3BkAshNDyC2OGgMvzVEPoF0xUfQT0+b21alFJ1txmpj
JBsLlApzTZqPaXwH7055H74qhLgQgBhKNjieGoGJGTDrRq0aFIZ/k0TogQzvz/bsmWfOvI6YJBiL
q4i0oVIkqj0njs9ENSaO2bg0CSZE3h+vNWWlKKuyWN+LNRACIxrsH5L5eJ9H8dyK5w3kjxhmpxBt
SagIIOJMHLYnjQ0m25Uiz1Vh0mgiU+CO6J+NGMzmX6AADq4oxDDq6CU3AvVvXfPt1on2CpPB2Z8K
vI9RFXggnxcbBiNAZOwv/NOQ1zUI1D9JqhiZD/4HdtwpwCj+XPWyylfEp2N1Uds7/QX2q9DH3dZ4
VRjAipwIJ2vP2cOM3eYTzlePh8BQkcLjrI5u7ic9Jb8nl5cUn2gyuxOWJhH+kvhJYQPIr3NozRDb
PQN+EdsR+cnOihcMuBsu0ArgD3eVWDLCZMd3fNxlVASe/EYqqFKcGAYlPrenznHol4r4g9aI2Bjm
Iz5Df/wtpAOom0HWE70DAz4OlpmYpEBHYHHOkBUN1MZBE4mUMZ9TBqG0dYhOHH1GLI6+2bSYQWSt
EDdj7HKtxaopw2L8TUFVnctnh2cB3jgoT9hD5HlyQ/QYFriRQJ4yg7EMYE6017CrUdmHxWUu/3m8
ztSleluW0MKahSnP+9scl05Nn9MEoFg7XMn6mCxeoctg8Tp7iPWfxSveFvAVJh9G6JUa3TaioEaY
MLKAzuD8sqTP2exQY93SzvN8juG5iR9zmOGpG4ngWgvPBOAhY06ouoGgb56c+fvkLTkzv4CQ8pF4
wk66DaR0a2G6WDqICLk7a0iWViCRD1W7xW8JCu5EMsb+EU9oYr5Y149Jh0l+3AUABEVP7HCTKgLy
wy3rlwKpfHJjf4BhLQgIgywsdXSkixxdp0TYhtMUoWCCqodxS2LPsGs4oTnYkJooDpsavTZGTM24
jaOt0cE0e88JcoQDM9kx5cWOuXYhbRtpOwPL/pW2bmuLYJa7vIiyRXxdtM28Z8zNbt8EsmfdQzsJ
Kyko8iBFIdoHBayITb+HPNwqrg2/a1paJvjDeoGtATFFXrErcXKvoBVvahxtEKDhFzPuLuMuBS8/
Dy55TEvkUAQTrzmHNnwCWGxbgUrgtBWwTDnQESZYQhOB7Cp5I6Kr1bxmslF4OinE8JXcErHNbwCj
7DfYHguWusjl4lrrYqmvwHsAuMQmIn8qPGpmBjM89o0gMd5hMNqOCvXI7V5Qw1AtP02zQAvACVjV
AUYjQ22DwCFzccuWwBNG/SsWhvMMZcHBGJ0CgrEgpjzOWO8pjAgXuNey7eMXiHcRiBrSp0lywkgX
i4v/lZwwhAZUI6yi9R7C291hKs+xEW35yOpoi4NWKm2v0lbG+K0nXI3RDp3SQq8XqjWPUNvK86IR
XiCREqptqLehhXm7FDx4t8Qirw2G9a5yBBasTtJtVZ0gVmCLwro579H4KYXaETBTX8HCwBKUHs5K
90/SBV/t4Scjakx6bmJBymHwzdnXaxMjh3BztrJmKUCeZtmz09nOhfTFbDniN6K8KC/ifyUSC89B
LXhSafSdEmIQkOBkvEgnay86kSZoDliEQB0G+GHBDeDe4fq2B0boDJ9RqU0xH5CENla+7U/4iPBN
nOp8Hx8FnwMzayBJPo3S/AtJPjizz/E23sIrAgCBWwzlA5YY5IgUiAz+lbHqLHAWPjFeOV0NiZe4
GSZ45KrrnFxnVUQ7j5xPXxjbgYAkpCdTfuc+SR7XxocFwmxH1I0ytCXSTbEJmurG9Ns+pDXY9zbn
t9ebx2Ujc1h/4W3/64jX2X+BRyVtnmfjJHOBm+6x8MBjybU3gqzghMF2oP/1wKOrx2W/x5fnyO6C
t1sJoIdPJYfRKi7XPXEg9lrHcc7YjIaw08mh/B2z9/grj7/or/FL5OOCjzDba9DlhZmN8LE8wGqh
v59MNcBfiNetqgl/mbw0BN5yM8NLOW+TRQX5mf72slTK5cXC1GMVNasyXsvFeizW8biWrXVjuMPq
Bn/R2EiP7QXuYbZNsq2dbiUd0e2mvm7K66Yx18l9fY3nxhajcf2yqhCErlACgvbKP3Vv9grHNk1D
BJQXK+gwQUgCMjqwaIPijCAFSElyZ9IK0aMgPzNboRiEXIgUJ5o/1Y6jRGgNp53DLrZ/AoCA6M+n
Gri8RkcHdvEaZRsj29z7dRatIFGbr4Zv/rzVbt9zersyox5QAcT9KMJlQr/FalL/Rlgg7P7F7QOM
hFVRcHRiPeFH9ZV+AEUrzhSx9684pV/XiYBCgpcFPBH4DI0PlG2o2eQduxC2LxmEQf8dMgVudTIU
rp6OD2IgRrBEjspoRt1yXBBtfcAze6pq2WP4S71eSkxvUc7lq8xYxXl4gIwy+U6OpLJWQQHPEIgE
GyPX/LaArZAhsJViUCxqa+xWP5/ansu0a3Zc2dZlroHjZT3Mib7ThgUiUZEju/MYQE67B3AO8E9x
4JoiQIT5jRcNuCoEE/TPaC8dXiEaP9AIcAU2zR4LlcOUvE4djYMSG0lb+7CyOry7qM/3UACTHqHR
moMjIs1tCqgFWoZvB4GGwG44Nk/DwR54LA5HoKMYzEmQ+poYhmVYl67517++0DwWAx9yGzkUst/j
T7Sy8X1JREzBQAGK9mLcA2Q9zRLZ/J1ZEOWezDnHHBXVzcqulsqRPyVrg2TaadNknpKdEfq7w+A9
MZoYsdd3SbLVICSX+QnbQUs4YltvSrU2OJGXTNGzhPEWk7l15Rt77gDyjCkb0fiLr/muX1L03dZF
9EGVaGsBoQ/vlIOzIwZ3w6kef1JbgucTcOoOpxQPjQkHAQohpUvGW3vdHSSQcWHQzPcX0zCAeYB0
guTJKCAVZkpIykRhC8UAazVtslajzLT2vUvANf8eYVFHT4KB645fxY/rKw5KWqlNQ8wLxoTSht4+
LbbVO6B347Jmb/ILaHeKxWu9xBWZqpjhLk5yEE8Y72JpGAngRacytf9mWPL+CLNXAYvFBSgnCzx7
cniD0MDAmoWTGwNriK28HFl31rE55x/MOjA5wJgGexpj2NY4+1RBtCeWqtg0lDxuLowR+H87ZliY
bREzikmv9jehheqWGpfqlhqX6rajfaZaFx5y+gv4v3JqsOCjlv5n8kO9Do5O7MOSq3BbJ/aeX16d
ueIsrnh1xhyHfC9AnVoA+4xVSlAZXnRDOJkepF8DYwaG7bBD8BBklD2DiAbw8I81ZMLduGBlzdUQ
5J4bhqiRAxYAbg6oQ60NnNPpPhxAugEGKlQdDJv0X+UIx/rGEbB5CC4StX5nLdLrsqWe5+MHMuZp
o+AAIIl8OColf5isIxNBQfHhrkAMkJdA4bBduli4KfKcnpN3HIBuylqwcLi5gNqKMzKWkzBo7zzg
tBZzQhytO0858fZN7nHZ4y1WBjEoqyhdK/yZ6b/iXGzBKHimJpZ2WDNdwO1TCeEyw3oAJ2PRK7Aw
QqJjgPT3pRFhd8MGCe99gXU8GQigJZ84KcE/YCmQEq7z63WeX4UzZauQLErlgekmrghh3UKYDOsk
NLDpGoOiCVrQW8O/Sn5OeX0HAvMrwzMZ/QEHY9OGrBdGFpbQeLNB1eCeA2MSd0VcCazqSdnoaYwp
nqjzqY8fwkMc0UpfrJCsXFohWcGLz8CYAT8SGGl+d/Gx6nPgFelgtBPTCV9DmE5XZDKTgyUu/qz7
w7U3fEoU9lU+Fxku0MTC4RKSIZ0kwuqn+2m+XbF1QhBA+lDM4BofPQImNXrEI48wCDl4MW4/Jw5y
xGs4EJcLOkr5BdqPBnM/wwk1SN9jDZgbNtBCRBgDhb82OKUwA1PcYZecoRbxs+3W04/aXj+ahrgd
CGxzaW7oUH9apuCZaH2gH2tGi1S5sve/PCOcSNr0ozuQl31kFsktwxxl8ou5YBj69CnBl5EHmscR
EsqTo06/ybL4enoEbGfajmc7x24JSDZdPDA9HgUdSnwP3O5c4LPwTWBXcac/HTBpYw3AZiBnBfLL
vMfil+EseSLsJnNh6FUL+1LGTe6P8drYlmEyHI1eLlt8bqHmkclp6jN1VAdMx7QU9xdcTnx0ehl0
KXr8xa2dZy2QHvaGSMXcEhETIdRDSLYpuTsaJUMyxzKpyNzHG0DGUIiM08sRiSuaXzoUooRVhP1M
oTQaw63WbKt0ixFBSjFA0DJ5n/AnUlFBpOg4iQ5HDXpzzDz4Zj6O+AgXOQbk/CwG5D1WBVMgMTkW
85/KHvZcBH4D4A+0xfGPpkXw4FGXLNc/9D4qjLwEg4o7HNcLSiQfbMqCbKsF5GrJJ+OFTgbzX5jK
lA1mJmi5owwOJMoLiJ946z7YvJkSI9KDfw1q/fVOC8Cclm9mPSpHLTakI7H7cmP0AX4AMArkJpRu
YWPhfEZirbdR8Oraai+QVrUX4bJYnjntsQTgtK/Psz20z0GwpZ/tBFBaJUqxBCe3BQXqgVfBWIhm
Ce4uvtkULzRL4GhMLi4DPhbMYEIo0poUkp0oLAV7QvI8iVSOm89cmeky3RzvUmXSXAoeMs/OQww9
DuSR4q0Pca8X2QFTwZXeX5F8H2fzZvgJ3eKQM07EixfPNc4ZpuIm+6GxGtK1+VLFkDw417tV3K/Y
SMTAHdHAjKHgHEbdDGIA1FUYv7s1xzK3fnOO9hyCMBkf5SYZXdOnOECew4cTy2v7qzW8nh6MUxzZ
OiUxhiweU+VHhnIQA+6gxiZ2pxmLguPYpNiZDwa6KPait8eJxxXiGm2tCIzjKMYGzjTxVlV4/GVG
6vOyAgKZc8ySCyTyaMkCgb/AmQu1jcd0oFzY94X4X3nYWbO3HnyJI4RiAGoJjHPsmyqPOgBXvnLT
nH/oWlE/8p4WdPZON/4b06P0Y6wgnotMq/4XeSlRMHxjHtAQqgrN6Cq9gk5gXBbNby9Fu4XPRQAt
gnsG4i6mYGWYWUGOhgATBMSTBe4mdCjY+Ytko74QQjoNueGf+KPlLYFzrBCA2Z3z42qn4y2KG+YI
ALNi1ik7uuZiG84qPkeYTxRD+IkAMIEbzh+JCL0Wo7lyWY+MIVcRhEF1VcVcm/BVOz7SuTXMafAT
/Na5BtBoKn/ofW4XjN4RYx1pmWUMMXBLAQ/hKZwmm/9fP0wlS7EttAYc4tA52Lg3gMvguGOgzZHB
/ZfZQ2wP3mcou/iKAI7AHr6igSOwx0IlrHvIt1gk5TAOS45FSWMAgsAHISLNO8wEYDTd3U4CaJ4/
TcNlpOh6aPbhRQ+7EjlbWKWUw2FpkaopvNvweNALh66FFsuejFSgSWUftC0s0puY7aqvDQ2CsuRe
xRywxR0Onyr3+huUTPskdrvjR0CIog+jFTL9O+wxErGQPrGd2YLBOPsCnKrolu4+hEtN9bmXZ6W4
nT9uh4u5INycG+5RL+sDd+uTUlMf4NeSGOXlgOtn9YUblRq1JbrG2lL01eCgMJSgxDkD/myxo3w3
w0TjJVLZdslnUVuxylNkvP1Ix4dpDh0nMDN66edPgsMebzzo7AgMPBkIaMA7snj0lYuQV+h7a6NU
OF8L7CF+T9Ljijk17Po2wFZlnGQoWI6IkCjvdjblP/Q8MNiZsU7mJWLTZJdj00ya5YwaWl7SaMGF
xVuyyRbd5CrJ8I18HrgdKq+VQ/eUDjsx18wIm+WWsF0esDWu0ByuHSaoE9+YSB5scEQ4HCihKWHm
LzzGJGWrvBIhB2+ogmTCs6/wpLnRnOCURuRH/peEoSPrf0vef2jRcLs1Fqe3/Iq15LfJLTcjBgYA
oSwDvQseapBHGEA5WuncR8wLST6ZN8UcdT8KZSnGeU+o+1thDehe/AeOExNmrw7rS7Huh3UzrI37
2mF4zFgFkBU1MFY7grQz3PCF9Wj9UEFQL+JpE30ZtYDhDBuCVgBvgB2XQBcTCXWGck5syql2up0v
ncdi3nI/V8MWkEIcUmA7lKvx/817BQiSlpg3Qn3l14god+jjJcXOojlFYF3U8jIf2r044XF+rzaY
oyPLTDzYmpGKzcY6vq4fw6otVl0M5YMSWhR1XbN42HOLiKAoLPEhHB3mDi+wTVgINZ8rxSoVN4YQ
+DkxxWONWpNlPzye7CZmM4R3ArsDDzjTrXluyPL0HtOSmEJxt3JsnxTlmxNcHOU0CfirQVkBCA5j
yE58/qjil7d6SYE3yM4P41FcEi1GmBEVDlZtuFfMmLsM+DK47VpjNqStLxd0+muME9Tgt45dDCVM
PNe0UNHCfMs4+FkZocKOgXeVsHB+xIlkqn1s0vy8xrmXcydOSrP0k+y6TYlbPVRoTHaEns3hqYBx
CDMRFCPGk3Ticc3TYiO9AA1IL+P9laeDZ4yv5v2VCqOsAnOPqsOgo+WppvaYwtlhYPEtHNV8xdSf
r2h7oEHwtkW4D1/BQKI3ROQc2gbuZmiDse734jNQzmgifSTQaQkt8qYycaAezgLisM3bTjqOIPVM
HMuAH1Jd1tmZSSA4Jy+K7Mu1KsHa5HGlYOaYZdLHc14v+eXqjr97NF/akRtHO96vfB9KWmAYao2W
ASBaGh33oRVEM8AY6h0efAE78jJhNkx4k6WGbRf2ZthjNsQk7KUkX2CjsedGb2DJ0ZtM5HRGzpAA
Xi9nsBJ1DxTFvgP0KVCDJw4h7+9EGJwILeAd82IRH51TZlNAL+2JMiVgBtCF2jXkQgBfc0WHy4L/
iMQSh2vZQ2/Fg0NiKlXWgdS/4sRvZChqb+RFhSU4P4NUBOzKVpLtYX+FiVUHyTkXPOdPHlCMgun5
oO6eMumFmKjHchL+X6CfU0tcFoyzQUK4BUiyFqviUge0N8IQO6SSRNbTeHxhSODFjzd5P733kd2D
woyhLLCXvAMuqg7MbTGoSugjDY+NIL6eccECouk/L7/FmPcufIz+szKCe2286cbCg4CUKfMMh3hQ
fApXLz88eMhE9I/AaDio2Q7YrpkrU2FgLjabUZ1Cc/VZEHDiwn+HzUTlpA8bMLwdZnr5O26pT8/U
gZ6g7gPzjb1VBtXCWYuPgiJjXberv3nkJRUZC5t/Hk1a1O/huzW8+ymDGMoVo+hMl1dUGoBgkIDo
tzWhKcB9n2EAXPgXLPAxQxTCDSsLKNH6l/6FI8x8G1BFTvtDfVJz9M0HSI/gK2dln97C2Rtnp7IX
TSXCWX3V1Kh/1xSrPEgbi3kWQ63njInoUXx468mKFx9e1rNGS6CIw5QGxwOMe5mZWx21K6WnbP+E
Wnt1R17Z7E9yjs1Fhszsa5ZupO8CdT/SFihiX0xO7wciDugbWeXBftP2P+NGNKGVJBwZCUajU8W0
gtqRrdK5ny40wsc8/8llfClwM9jF6xRmxqbNt/wTX0zHfqtwAef0VTmyIFDS4oKHU19ReQO0RIRo
inaWVCwccjj56GBRR9AcI9shZGFXUR3vzOuf8sCnxBXLf/JDSNeg55ZQ/TDIE0lu6JBm78llYWFh
3Qe8a6vnRYuuWtTapZDWgGTJL1H7YR5ptPl0OJLvBzouXgVdPNu05sgv9hsakfKQy68VDwK5eqJd
xn0SR1Wo+5YhcrZu+dvsS5tMMSGHcl7PVPhp8IicpjtOYqP7gY694UpZIW+eV9BCH+WTuHw8Trz1
/FzcfA6AZjlZJUu7eOHoR3wv8PMNcLz8qj/5SGjw7lnAG0ppRu4Hroi0gzb5zlvltGGpR8F7pF9q
QkbcorlgLX/cGinv7hnEt8u7LqLbeB3v5NeQt0c/kC4fiIsmoWWBeN8nnuhksM/QUUAXNedopQSQ
y1KBQk1xKI8nZjezyxqJHgReyHyoQplyMV9gDxpP1oa2kEqABrA+S0uwpECM0q6udVyxoT9nbmDI
0ZvGbo1r/GgwaBV4sqc67DtFH5Akem3QZTozdvDnPtItiat3ipM+e+FgSdiU2XZ7n4NgzAIOLMEK
Xkal6PU4PbIqUF46/P13tI2EAYBMNwcPh46cd10K8mJ2g8+HSfrC8yiG1VcmDHBMFAiXF38mYoUc
okZx0J9Hf+x5Z32IaBmcHKBBJc53LDYs/RUeEAsPPlBlds04EUMueU+Dyku/aQG/Q9BSGOIb88vD
DRHfpXMMrB4ciyjwrehY+Mq+8BssGWj07GHBVz7bC589PSL3KrZo6NUQUg4oyb4FnIvIfxCGCWue
afafRnpJzzeEbMAxop7Wbp/Gno0oeae3YzciRSWHvYeX+EUwxIFjIRrg6qtNlr4f3WVdHrhluDeN
9YNdvPcxoYImYZdCOcXvp7IcEEzzwulllVd4Ff2va0c3G/Okc1Jz2J41PGmkfkvxX57uvJYTb2PG
2BVFwXJI3vQjFdD1XIE903rqK2Agci/jy5pfhRWxmTHBQeKOjdGPzpDVrrG1HhGxI9dLMii7fIUl
oL4zQMiAkTYcrLKjcr5QoiAx5UxfCQuRIqCBYiMTllkQy5n+aPjOakgWGeO1e/ONnd1+i1T/x3CL
x/FSq+iAtoSVjw/O0jVkxoeCTF74Aty/2oQv5qkHP/qKgWcxPIaPYROUMFdPpoVbFNJ5yFpOniL7
xgvS0bkV+uVstljh1ctN/kLDDaKgpEcQKDAxUGowMUwcLC4bKRND0AFyIITSg0YXKTX4r72V3rDj
aFNPXEZOTuC+H21yKRW1n/VehB53adoL+Fl33MNxI5Dn6sTPgp16NwPYqaj/tVGwUw03LlxtXDYW
3qKrhwpGv77baxuf126jGoy/CJcjuXZ717cyWbbp7h7eFeI58YHdQP1neMoULEVwEFS1a30i/Mc/
OGnFwkLYfgQ2tuBIOUz/gdllKxYuyWnh2376GyCNSHnTh00Ao8gX1sEIPOx/TVzujWHY7JPKJ3Ti
qQxqSVjwzN8SZigPsQgj0UiT1j1lMuHFh9fG36Twjpf5TPFiNEwuQm5HDa7fR4YbUzVcaWvjsW4W
sOy8El/HaJdHuyseO+CWCay8zS3ZlMmmTjbZY22qa+w/UHfjxqDR4kF30f1u9LuvsXXGBstMEZSW
QqW/+IPlsbglWWSnsPJP+pPXfpFhnYykI3djrLrZAhBdUKQiZgCfYRGxAJeSsEKAmsyzP+qj9Kea
eVCyo4yi2oeVfXupY9pOv8NtRvHbaQ249ViEtIl1pQBekYRymz6nCIRR28bZ9vaWIL6ApeHI+6cd
qELh4AgrSEgvn5mzYlwFqIL3Kjiw5DN3gvR3Dam5CeqQhjlbLohZnK+oqqeBHjW6sampcSgFaIij
5QC8Va9hz7F72nP1FRNR6jGgZDggMTUY0Bw1N/0CO3DEsPBFIYdpn3Yf1pESF/cPxvVPBl7n8p/o
71JqI6E0Qi2BESsBCQ5Vpdi/0anTDd927NcJoKSOgSrTK5QbivAUo98e5TWo5B1BbhboLHoT9hC8
+ncEseXfxkbpjk+RiVCYDD4dO+06U9OO8cf5urbz2FVe2FFqYPjJnIA3zyuiduZco3bmaCPOsfvA
vpxauf1IGVVDYX+w2x1mc65At7zyROlU6AcycAEhseDdoRC8HqhTWdSiTA5LeB2OzQW+LIAboJDY
PQr59hTzq05W/hPUlfxUWgkWZ6RGVYkcN1oqEMzgZnCM4okAoHow99l9y3dw3ioy5+tJNLcnc/ip
vFToTPZNrKE8E06njE0tzhTO9Xd7z+wzEtYp4L7Okx4xnkjEBJF9gqoGhjLwYqnAl2C9BvGKWNge
rA3kcfILqQzgV8g7KYXaLfBeTlXGu+0JRgf4F+DX/4N/HWofOBlNGR2/movtmaSFMzUBZMfx9ORy
QEHAxQI05cgl4IKz7nwe93FjHfnRJgMOUv7OGEZgKhvDo7mFB7gh4LwFbtcWAWtOMlkZlGdm5zU5
bNwVYFadK0PUAgf5FMN2xiXMR45I8bib2qk55O7kjhE+BBoHWsBHz03TnGDmYaVjkFFANB1wl3aC
Rq6dGNfFWPKR7wDGzFyF0ptcKhbTMsayLGp5pqwMFp7Cq4J5LLggNQ7y/pFXSjJEwB9go1/fERcl
IuTjK3/nP+fvzApt7jvOX+g0cDAK/LncMYSgWDSUeU90gBr4eua8pgomzQuEjArx0YjIODWd45IO
LAZqYDJHto+TLk239nwX86VncCyYL7lezDc5fmrMhj3OYSrA+mRyoEz0xnyEWy5wtjrhyQOLQR3O
OFUnY4YKuxNgdoVC7OYx+wXWOpv0DGSqMjejstQCMOSS3BBkcmEOPieHJlDvBUqgK9BxY9XiwEOf
b4faCZ7iSEtqeipKEOxU0G9QN4IpnDFBwPRIDf8PWee13Ki2reEXMlUEkW4RWcE53lBuBwSIJIEI
T3++iXp17apTNbe792rZVoA5x/jHHxgzyl+YXfwtT3C17wkbpJohSA3kRRFx14cXAG9+MUNzpNn8
2mT5zSq1ixV0isibyNAYMREqQtkf3nA9wogz99AYuG0HQXndkQWdhEYf9ig+NacdYlT4UVNGZ/Si
i+AOiBKMvYv1D2pmZqQTyb9H9/VqvknlpT7SqFABsc5vqegYBjNq0ewkMXRQRsSc8jXTAN5DChXY
DB1E1229Rf+Pv94QDGYwmcGQBdLnCV/pSqy+dfH+EIUTvQbNBBl03OinEAxImkKJ5p5PiSxvXGPI
Z+vihMtBFSq1Y71BqAZxvJqZ2ZJggMeIHF1k0kNI2I4U+S8KWWNeg9eq06G6YhRbB0xMTwaiG9zA
/ZHgxbOLzwMgROqXy8y07D0hAPiEppkNgVQH6eAoO1zrMHqbj3BXHJhnjNjsgIWcq8dK8cJYLFhd
HFip79ekoRxK42p9XHhFKLogFRXLklIBpQ3d+kgfev+MzW/Opy+LJenuQIjnUdikISrQERWonmR5
tuWVuV/k/tj4lxZvspqDbnH4O7eLvZ/lHO4rTPo5QFUvx+aPERXJYXzzBd9DD487QS2k0cfMnglb
I5bK3LXxTNI/GkyIwBrEwjr8uso/9Wu7kcNLQ2G9tYRhF0P+bWNtjxYpLlvJ3JbTVjZiCk0NR+hm
2zTbY4PNyBZLxjrqp+152mpEnkmbTNoYmICOaL9E7U5vCtSRPtD2Sc/Xi4mtBWSY3YXF1mJ/5Caz
JfDNXpjaMgcaukDlm6e9ge/2f+EQ3APwPi6vqJ+eCZK6bG7K4ryaxoMGoHOPD9WKICLcSxCy2EG3
Tdt1574luxELn6cLsCG0pQGRIv4ibpG52ov9TA9qQ/37LTAQY38C9chwSafxvbkofV7U1gzNv+RK
o4cKOoDI9RVSxqiOrhV7O3ya2WPxaW4dAzYobs2FqxaCEKo1QPJ/g+Uo5wb0unzgTDLAMpdYhf4H
k8OC3Sg2m7g8xNgHOwOeErZYZ8yzbT+3fWZwaRzVKwwQhAtrpwcnPSAugKUQ0TIGA4bDCwu3s/Cc
FyMLDWmtsDodc9wQQ1MNkz6U0VktITOocHvyCrJguGM/Q+C0ZhFTxGjsOh0Dc8GohAEZIYKsa7iS
SBP8QDUG58Hr2MUnj/E3KBYQanhCGmf6DHv0uFB888FmorU8OZ7f3IonR/YIT451naegg0F8f663
db3tlU2rbDo8gNYy/ID8qZIdfIf8038PZvhCrA3RLjO1JlQ3XhMa1hLvddAOx/i2EAOSiaeSEouw
P+izAGRlx1jrPBMTClVwney4EDDZGch8ZLjnIUR4w5eJ0/7KUqXqEC382aPeQHRbbfkrBQmZbPI9
TTVzMu2WashmHxMKdCLlQQmbt5fkk2Z4hbaQDg7HSiLkhDiNIxegV9ixL8o0yjCwwdVu4qgjVR62
KSPG1q++ZGRFvzJ4Pic2YA+H8+EZBf1A3C3ttBZetSDmE8EAGVa35BskoR2qD8o36KX2PUKfmGFC
BKelrhUj4ftDgIcD9a/ANm3O33VvrjEFTnDIl2VPiRgvki9foeKnYji+ATOgxwNbhbKXt1Hyo8B9
i8Flr1gr0CJJwdig8kEvfT/13TNMYeBNauXkmRxxRZSrFDCknPFX0e/R/AuEIMQpGL6PLJ4EMfXE
2c+3uuxDT+QhNVmsUI8BMiFgYS4QU5eL549rjomcgzabmD38BcB79TacpnAHUIyw7xdQl/ECXRNG
is5OecSNRFDxkDiTBXB6S8cP5bZj0HV/+VLlePUxMHtCaADVehmOUMXpjyAaICyIxPGUMP3kh9cO
gq21IbD6yMzMW/39TmBV7b/5J8Uf7iOaDK0SM362p+3EZbiIdZImwDzShM+p0C5szmfs9tdwXmTA
FAJPfdpipq446ovRZJUHdRuUsOUJLlL8a+ZDTgyK6Rm1WFd5DwPg8ZZnCV8bpIeVPNPN86bzSo1l
wTbcQCFoSXggDFKLrIcWOSsSS1zPiQOCBbis/yWOk9QAbZxVYaXxTnUiVHU+v1nvPa33bEJdls+a
X8417IC00yiNCzAFNsV7yrT+Ue2fuXh4Wyg3uTzYAlNBP2BwAXBP25QncUMsRg+27fBo5IjcgVQL
3E1YXdV3HHEQE0hdY/S1IOdp9YPD1opgBXVbtbtLsuvlnQLTrNkjfwOeoHpq7uT5dk5uteQ2mW8L
+dZI9szkTxGscMTg8xv6IR3NOWS5g9e+QGluX/SvEUYHlLijj6AO9dwZKRKCAVhxfPrtmtjEVb2x
YSaxkMBrcalB5o5TPLJsIQvIu+jYRbktZAFpGZZacGDE7q0+B7RgGTkZ67P8d7WmCJRMOcho+Bq3
BNeW1uRgEtZ4kuL8jFVbdXDlZS6uYO/EAO8XmR6qPovnwv3wa1l7GFlv137tnx4VgdUhFe590+C6
Otw8mhxi04EkkVzxd0wscGR7pGVYlQGiLaaO/Keey6UM4MOycGlMTuxitGv1r/FhfZxc7s7pnubg
CIuDqDkL7pogyNDT9edtrm4bdQtjh7zGNllzpXBkMqMoXsHc8RVpMLhA0u2Tuc1EExgRiI+dq+qC
PtYeVQgFE1eN6PswvFumPzRQZBzxK1KPafsthOeRp1HA17yn5eW/ZkZ8HKklcWLAxSQiiSGrwpSE
rAZljOjYuRbTXzbcYcJDPjox60RAxLZW/DLyYDGHKWHrr5h4M1+id9If8+qWp7C0Wvym+hcCMTZ0
EoMvCt0k7hgmoNyl+9/TLgmcjKnHLUmgYgcIATBp7xFFHM+xbcetvuG9OUSCwkxPqKAYgyZNOrLf
luKF0ZXRHdM8vrCzsa2qH5NAJbg1SCGxl72KDuzKJ2JAqJvPXP4QhDkU9FtSPHD9O8H9PDrIJTh/
4K3RzH0ZH9zn/C19sT66twOe5GHpvEGM1h973eF+ZKiES6IUwSl6BYIrjLgZ42FRssMdPwQWwcQ4
TIscUx1bAGAQoi44HMiV/QMpC0ZWqwiZMovIF6I2DissOlzOD04XsmV0VyFBg1yi9eLrwubBWI9v
IcclB+zCQvki5kow0ImFQdh9AOgiCoZk7FasgWF9FmAQUwilPHuJzCHaEm7syg9s/vKipwczPrND
MD9iNrmIUK5HCxvd6Y1PViAeJ9/6YJg3TnfJs0Bolnfl9MYuzxq/+rj4haAsHrxM5Giimwfpt7fh
ulNVQR2/A/ZFzgZDtJtEoDL+UDBEibs+sydg3iJoqnS/4I9XpioWdwjGuGpA2ZrbrLmFn6pjPYnV
P1XhaoI9hOTMybbMQUIGPiC4sD4IPfvC2JdqEpai9JyhqljYHue3GZL1Mz4HSmADHiF2IiNSeDsS
K3u3crHvstxTTSpVRMDakIRSGdolXISgCv+HagTbqGB/PYoxFqQHFrMjCFDU0uDiAAUAlnxWRALB
dyQjCPCjQx7ipIvEVcYlgtCSO+kT+sh1SnP2q1Apw8wGYieED4Ml6+n4R35Hq8UQjVGagn2PLPIs
GaWND2jEUF9Bd1JaP6U2p0i/tZ95DjSH0DwYEFE5W/DnWhfxOhRumWZeIDdClA41DAJt9+tweW2s
LWl9miyGRsDt1KGj3/PTHoHA8Ua2NI8GlHcRt7LWdrQsomfHp004fcH3x2SUtrPHVAy+JiGKAXTJ
uv8rXeeq3DJrLE4RtGB8wQD6dciZHXKKANk8LXNyQk1H9ey3WwjqxMVdaFYFSztffGHo6I9Y/iyP
o7VOz6EJ5I2+e0YrIrTIqRUqvxIoDBYBRXh4ALteOnALdEHYETv9Ip3vsAHCRJlfuSyjF+r5v+J5
Mj3TwDh476bpsmzT7VVXgh2oOj2DTf4UqxldGZItDg2je/kEbWN36DzWbOCbKiJZoYfOkMlJcpXR
UgTjb9PsJXl3afaVsuslAsN2wwmDzp0J6rvaliBOx+0KOtmTiTxJCPC1dKfJO1PerWAr3OLgN8Kd
A2nC4wdPVXzv9uTO/pYg/pQAZnReKJcY8eHvUk5MFficJwCW+7tL/phtmfrxJQzkxxy0jmEjU+EO
pdvzBdyA3RRK73+DXoggUPloLOCbIVouvZqYe0YJEPIYgQKALhw+ZsSLFoBLiCV/AQaAtVwvJVCk
kXRPYUaUQQUvGbdAGLaf7dOD/iEwjG8uqcMKYwwxoWUQWFuf8u1CF+ZusSruH6GRZPW5kEkikLxq
JDE9OSWE8og0SlZJEcuhhcewiB5bE8uXog1+gIA13HHnkO5K5wSn8J7JOte2kCW2X6AaUKEZRtFO
tvZO31FQ+gPINBJibkt2h58Lo3pUEZwNTNTat9IuxBuE6yFPlWv/ABbIsbqCwgblINYZh2Ohi9wA
s0MGxldcjq8J2OF/uBy8xVeDVLmAV85YqnxjMAbrMhUmj/oH7474xVTU+/GhCjso6+LZi6bvXlEv
Yhrf8ELmHE90pyVRVSbFJuSDQIiQmWENRZBHM3f7hAEKNR7dQPXiTCcxKTuwpT6yIdnPfOr5Ly/8
Oj3m5RsK3kCYB5nPjK95KNMxFjRPmvxsewfoc8pDbnOcnqBxG4wtGRhmAgzKLPyqaNdBrABFPfn7
gmcGnPPGOb9jJDO0ofSTUXn+1BDNYOiQlITRAQAg7xVFKGJfCgxXvmXGON9bdpxt+UfGtcYfBu6i
5VU+eMp8J1S9f2/3hXloB3tQmEzBz0YuAQiFnAQQCjQzRV76e2V0I7OAzo3x+FVggdCYhcYCL1YU
xCwQPhwpZqQJ1Hlu29x2nwzToUUw8MMrgCn3CGDOOc9xuJAfLqhhUEEL+y22dI6O64d8BV+vyOsV
fN3eVEZmDFZPdqM04/u4fKG31wDPSVRDjAjO6AKHHP/AiSDMEywgQ0xKvsbP6byZuJ6Jdyih13qE
ChLWw0MIV6x4IOQYNuXv1Xe5BjgAQOBgyNsgyXDpxdyDqFJ+OOanPFBhlEUe7567xWgcHNCE65UB
ZEe1rQqNnUZrTXoT3pXr1QezZuosxtIg6swrNdrhZg14D48aBg0e48ie0k9IDaAvqECXOQndhUV5
SafA/HuhE11Pf5oYFCxA00yu6QZJ8fgv2OAcyOegxV8ICznHCocEVmJwPuMuE5r4wJPTsu7w1TyE
N5o0S3o3MfuAKwcmwPmCdzlRabbDvnfCiVeUaLFeXByYAfVvBo67TP55YQkbp7foYyGCz11AkFsW
USBCLOBlke8O8RymNtyVLmAAASsE0sRz85XD7WcrW3hQjSAGFaS2UZmAR8R06QP+XJBeI3o93i0s
Neh4/1VFdFcURqc3swJ/onaV/PSFBlCa7pZKGgYCz7D9bX8FswpcFUrBL5xE+AaaGVkMya014xy6
gW6bqFvCiWthon/YA6qWXEDCPnOs99m8b+tb+x78ELbbciFez3WuQuopGH3wg64UIfYTmCcc/LAs
DYo9RSxOAxablH6/1bOoXXnzPcg+9RDIPovNngV2xGK/b+m72BIA9FIPsgoWk2zE78cNm2QJx4MU
aOK1V9/kal7dUf6RWq4nSod1AIMTeDO4PcGHDOG4ED57kw0XuTrZMlp40jI9Y0uN5cGhpYJJj9j3
vpsiaWre25/sAiNQGC5VbMvvZzFJFJi1skdqTnVmrxnZQmoBHUmdn1GPKdUQr6vfV/NSwGzpk7IM
v9LexLJBUBYhr4B+eMYTmaQ/CpZ2WqhU4Uw7Q3bxyISaF2ridYQP7LDt8R3nLsrhDLvy90H+JIGH
yxmN3Tc0A1nYVvKL+/q++GvpwH8dH1L4pniyGd4se3i89vILHGT5m+e9sGB4b9hZyrfyTfuAEYxa
n2JwYc8eN/lrnt9TAmK/9Hm2fnjiHBd5HhpM6x7nKYJusWKw7Gk7qlq+HClY2STlxyp7nSBR2YIf
Zj8r5YaNXr7lNJFvLyqmYPhcr4S9LFT8R05irNhtJnTY+sihZIYHC8s11+aoZoMUcQ8+llaYW9GY
lxia4qvGI1HpFyFOurg7cuH/ryadu35pB/RHOjpaS/ToxaJHn2Llu3xVH9qQKFZG7PjfPll7sjaO
+ab+M9Quq69deh1yMRsgD9Kt2a1IYV4WfDgVTvHSiox3CrYe3+BRwBosercrsiHaN0Z3BELqaK65
8750/c/SfuZ02yCCC+oHtdr4gF4JsnSmI13wQGMkK1NYgCcJQ/pHvjd9Uav94mBJz9N8rS5Cv3FC
UUnTKHxbNoBz+GIZz5hdsXcChrF9jtRNXOjQE7/4Wac3KI/c42x/LEbLDCtZ8xfYJjNiHKggZGMo
BiF7/jqeeAf2PQo2uCbR40lsffHQxvkca8VGKTYnaiiATMKFRYoLjlQXwlsYJ7QezHvGCawMc0na
vNY7FiIDlXECUSl2dPyh2rojFbFo4qyJSUUE4DKwUHvO1jeJKddyO2BDYct4s2IlZ3xzXADVTlgp
5b7c+FPjn6A7PMLZe9UwJm1inKXyxTLzvDHHOH9mBAUCr1f9Sbno/KiW4iJgHU4BcPgoO8ofXadM
cXLEfdg5w4yMxxUUPqIAHHpSC+bSdzs94LFTjYH5pDwbg78a2FUDwoQmI6hoe3BnuvS1ZOWk8rW0
O0/AwJqDhELOwlkPx0ZIKNosbiwhoZh+mtwvtU2Hk0uzreatYW3HctdIhEhUKKOGiEWAVT1EPBMC
rLKBDCvncGsggSKPh1CpcWuO27LeasmmBiyEpmhu8XMZcNVrEDcxhhfoNotW8Ed9bywGQJQ97g/U
INxBeqjfcW/447bqoqaLKjvMSgyKHNM3XgoqVuIxLuvzCUnV+lgJLkYNpN8tdAx2blyATX6jWP9/
SqGQrii70zKiYFAB74QRBYMKwp9b3WVOzICBmOgDBjehVocFvjUblFzIx3HMywM7CYkq1tdmL3Tl
c7XNkk1H4J++BLhSOr8RznuUAjn4TjvmK2KJhM6FjJv+AbJG/FIcfBHG9Wxusz+w5oG7+Zr1UCPW
92egSY5+/Na/+7W0+S/O93oXwXbDFRenp4rM+xJTy0hSwiPAPdFGRqRaMR6qVUwRsILlP4aHQzRZ
kANRLhHXvulTOBZbrdma1nYqd325EwlCu5x4TcoGokdRvuHZtsR39kt21gHqxhjYy5LbYGqxrmEz
W89jXBMcZ27J/SH5aMj9oSKtiy/nASWKT3qnrfrrx6SO9FQ4fNd6VOjReIi7Qzxj8V2vSR8mkLjx
VdxiM//Q+BLhdrVPatWxxYwvTvlZmd/yT8wIOU+WhWzOYESlOSauCfVWTpbcLoU9xDH2fLnXoyR7
wsf5XXvAlVFucKdB6PxlPClomR4yxqjWFqqptTVNjIXKz4akVinQZ0fS75mpAjITLu5LLxwv19OX
8JVUFUTMfmGWHqWtfEv/ou8SETeAxAEhEW48wu3QUeqXG6Wq5NpKuJPJ+vvPjEZ7AG2oXtOgh2mV
BU3vA1RMpK0T5ucyFsOLjSK1RHfVvxO7TuY68AU+9vSTUJFb90LKFO4poLEwXoQvl704MPfg9pKw
5rr6co0HR/2ZKyelmtT8Cx8B4V5FsCoQbGDQ4Vh8sIvI8WAw+MVyKDBrcZWTAusgIj9upWkjLaF4
pyQyOwQvoY0LvFvA0CBl7hApTXQwSN6LpxkfSWJgGDsyGg0xOAEDTl/tUP7AlpXZynVOxLnBBcu5
cgCdRgRSCNMU+B7d25UvxL4OdYSlUTYN4msLVkDTjPiOxh8p/AHWGeaNjhpjrtWWoOQttn3Q6NIA
QwDWvCwlDVgWT2NZqQE/w7/ABfQI8Zgqj20tW18wVnnNh4g46jSUSEDkVeeuiRtZ5mNZnOyZ1gN4
LKlyOGcui4kzqXIsstWIVGNJrnDbgRcQKceo6MNMou0W7kU6oX7egW0oi5U55qPAAcDF9KhWyEIW
znrdBx5CWGgNXg5xzvYONsnrxGD7JcI5bNTwWVXF6groDkhQg5ahKAHyJDisV6tIXpEPEPwemKf+
SW/RiInzSl0yuzFbJp+SahZdr8ML0oe17d5bNbyVv4pTRieITlGcol49Bu0fcoJVBlBrGdcNnO+w
+nU87qa483AKxt218PEoZa0kH7JJAmxlOy3xjUycvqChgCLBLMXCChTJAGo6Cf+qWX26/ILZ4F/F
ghSio2G0GVRgw+UNvTePwqIf+MR+ho4OIR+pGGghJBj6fihe8N2tZleQnlJSxURgINXLTZXIqzHL
FMbJ+IgRtzlcIsamyjumk6RQfufcP6/tyb0xqtxqJAuiAc5K2LIO8totzli63zSm0lfmKFgIOfFk
AoDkhgMy7DGKIN2C87oglvdB6BLv4NMRiCFtj2x5sL6fVEjf7o2cnFJNPfIjhEYNg9gt1Sbcb4Fu
8qGCM6yCbAxUcGA065RfRLKbft7j579Gz9NQHYN2rwLhOp8DTf+xkjftCRPjKcCOhGLKFhu+/DHe
QXNVNpWySU6bA3tsHRtqeDNpUrKqOrQewDlnZTMnmyTbGFjB4+SKrQD3LxZuiRaTypRuCDi+oCWB
yvaM+9HWHnb6sLOLvby5Wdlyn3eGLYNUfqFDfhAxzOSZHR8uou5jLkilxlz3JChxUK1p2xC8HLic
Lmv80PGU/7mOSK9CoVO27b4QZDSLJgPFywf1Gz+H1pZF0wnhjh4HS42j9Zm+kPaUvjBEQB9PGks9
+fBkYdbga5BpMPGCy2mrfJzg+X8dQTTVR7AmKPJgv9JzjZpPMPdpwWxzfZOlXa7Zx5QmzPplGD4B
+2K9v/jxssWmJSpFTl5OY0bMCY4C+LoSLR9Jn2JrRUYK9e0DuAZKOgNWFlxB62NYH7bsV1i24KrJ
+IPgmwHeE22+IDFSuwK/U74Cv0NtZK5BjA3vPo0qA+jTLs92er/tj/BJNoZ/0yGmVSqbz4yQ1UnB
KRqfrzUZgHQ6yLvoqRg+IKQlnZgCHjt5fK2IK+aYYIbNyaELOJojggvu6nP3hfRrpmcztvI3yLb9
qbUYVSPYoFcBpYbGVEGomhYRsWCBQUNPGEMQBxcReSdOMOCk8V6kT4jvSOFs/VW/0NqaH/QCtzRU
4DRX+JKApMoZ6CcRR/ljip26j280TYxtRaymhO+4wZjz6sqrwqyVRNpZ8XAIThLzZkcM0fb4zmyU
d5lj7mGABlGFbRVeo0nlBr7b3+lag9SC5A5aq5XfQYYh0515fS3MXfRvFK2UUGQ3MLORNO4dblaC
RfDxyaAeDyLZVAy4m4D4ka/hfgq4nWGP3+aaX1e7w7hLzd35sq+LW3bhF6xLZGIpjs5NUReZZB/Q
vuRueohZVhpLEHsfKayN2j9l8GjF+peibeIc+UMyLmysVfAjgxTZbl09sCk1BLfCP4NJxYu8iD54
XAUrDTm2s4BT10/2+HoCu7qGgliaSxDIjkGewIGg4o8oPRix/UK5YJrGCE4cmxZ1rvAOUu83+fAo
4+LtLDQAOAAoKE5vdGtAQH/JCNUbXSXsDEiRKC6ZmvETFjoqdyT3YmqKBaSDP0/7O39hgGmbDH6F
KXMHIrQk9FHd0MCwGxHK6Rwa4Qgjz3t13gO3J/NeafagfDZUF+QIUW0T+xLtcdaA+4dBCss0iUjB
v3Ti/6mufPDS75bLBVbqLlttx347uTdFathJorBvONUr3JcGmgD8AcUnDRwjbrTH7Kk0C9g+0iks
+N5pFYylwPIA8sgvh1TDv2PCfaFXLyOzjGChP8CYkfAWBdTrXN5k2H/SJ/u79Im7e//OLcNid0GL
BV4AaVJjkvaLeKH/ArIR0AxNaum9/lzNwC9wcSg5Zc+shRk4cR3ydz8E1BTvsryhnnwoDAq3v9UN
bzXdKiSAC4IpClchCbxMd8uHJ9+jM2SgytaRVd9sqVA0UJmzEDEFfKeB6gLLS2GxzbY73UMGuWop
JYw2v8DNXgDKJjmQYOUQBCYHRMQhFGEGC1YFkgoGzC56BoVdAxjw1SBYmUYZIzfI5viuju+MM/Fh
ZaLJONN8wltLPvgVltXYUfReQm1ZM/RzOJq0JxyuOJhY+MrRv4NQsJo32CWCBc4rgQ+9DKzR98l7
huRIYpRvip3drOwwVFF9AP/UZYHmgtqD17Og0h4+Cxp1mJSGCCBS820DbU3bFtq21LbSPfaXmba1
0x0GyTdtbqpqlpCQCpv/+djEeROTTUgcwehcBCfcNp8F8idspqAwIc6XS2+GVkJ56ZmY5WONiX3y
TPgrmWA37TispKqD/3tAZXf4G85MPrM6hOc06lf48vhTzGh6igESYRBbH8Cu1oe2zLChPqNyxWuD
SXZOfaI6QJ4YrbVK0Hvow4sXtv94MnZKsZ+L/arfq/1+6vd9v08IJDGI/3DaOtTSECH/nCL/DmGv
pFsmF0MbBaSLCDpXzS4GuCWOKOlTLrey0LPJ9L5o3kDMI5TcCHefGMywGJAOd/w7LeZJVFbMHBQw
25vVPIyHymKQpAsDe/sTeRwgIAQsRMnvlCyH11IKvuCQLfcJXszw2ngM/Qb9DhZ9EJeEvP/rxAWy
4YmJINkvntpCNkvIItd3GqJCfWcTgA5sjAKYSbRkhAMDiGFjIgl1Gob3SCoXkoU179p6nyK0gav8
K7LfbFiOJx8fckgfsDsGHKG4CXO4YCKykYhPbBUQIZmnqJCjEZvAi5OesYl0knt4MgXTv2R35l/6
YEcaBcuo98Ks9zOt7/gEoZGPX/zJNiexRyKiZH9i+8NnG9QeY2knlXcVQX23XDgyylAG/w7jcYbj
B6ymkaRhuwRaRdTsfHveYitFYX0Ss3MiHXjEahLVcr5vVQcjpNqmTBdGSHYRYoQ08ZeJhIQDNSSU
FgLIDV8/+z3WuhjYp8I2lTy2BNtV3SOHrX2aKT0I/AglOWxhBqrOzWgXc36eZcXlHYFEJyQ1LPUb
k4TV00zqGmNqhLQPNKsLhnzcaEfvFDLLk99JSZDfi9w1nib1FVMBYFz2r2XzcigCVk+iBiDH7TUL
qldmIJRIxhAfNPhFEbEKIKzgWMoJT/NYAkdQI/xSmbJLQLh4kj/oXieBYlFukjMsXCrERlvmQMXs
xNCxWQxLZph22LJBk/jTniyHbK87amwKblpfvo79i3zXhGzXWhMAMTO0YOAOa7t/ot6hlDu82h41
NTOZowK04OBDwVcm9cDJonXG6EL6ggtpIr6UxRZNjUTF3b9zNV+x83nfbHjw3K/Wxvck3pD8VUfd
r0bwBdQon/404fEVAyDeS97R/BXnVYqraQgKXj6AaQO+UsBi1z1BXchwItU95YN8DOwlz+iH+d+0
44/j5/wgJW/m5Wv57SDTBD2ZT7wrvANv7PjXShHaC5clVyQ3ByIKvtrDqwKrAyI84RaEMzFfBZnb
dQTj8ZUtE0cZp0VMAFGcFJRZrGSRpUGnginWN3dDc6ckt6vmLpUFU2xsbmfQ57cGlIwr8kguaKDC
Cr8E4yUg7eBCm8D+R90Bt/XsnuGvZGJdqIhXaxuRFSIFBqlg/9CEnhvfAmUyouMpRlvW4EVB0UiR
gpB/FkH36soZCHSCFUJ2+BQop0DCo/oeaAELpfMhtBdoQWfXI+SAvw/hWJPfDEjuIGgiCxYTlJVY
q2WpK5clr1yLHNkZi3n3OrYeucRqV33XH1bV+gJvajnuYcEqAGS8y7a7+oYhywVoi96MK4nLkeuK
9ou/M4yWvx2qNn5k+oML2TvFW3fcWVC96i2dFD+bwg18siVbqkE34isHsSjcdBBlh3Eg3unshVx0
DDDU7+uGyW5JbtteeukhhLainsDAy5HWjChpAI1vJAmHP4KG/MQFBvIkLjPAJ4YveOegFZkEnaZC
fwILl/G5MGQSw9ne/2JqDClczHcheIvhcP91J602IE5NHqLAVo2QiRM8kQOV1q8Fb6tZz/Hxz/GP
1ECPFvcKFx83ofKgyetiWJNOND8MfcTlbZJtMXB5+kdcq+GkmObefL4qvukFvlaOY4Mq0qNUln+0
UNZiW+GPB59SiJvsXyiKyhhGc/kJjIlopK870nVTWqyCTmAgX/UkiF6pEkA3vmBSiU6JPl/y0SHN
0O7ULVf6UcVJh2oVXRkEMyongwoXxU4ejoz0tW9gJyy3+R7k53LQEQr8CxcU1TKTVIf3FRmSYCxb
WcRo0xL5F8wKroOCZVawETQ35ZGqGDiqZ7Lg42lAV4temIkmdrX8INxMmMpeEAmR0FqELGAn/E6u
2SXpYv3OIcWoZ8BQYU+yMH7yvCaqZ/RUHd7uS8AqZkCTvJOhmEDptKLT9ho33Ui7WhGe7k0fg6ow
D/MSSHQ4y85eDtIyC5fZcvaqTpjMkrxD9rhKniCELGk/yxybcTbD6cBCwWst11TFmkaxMHBntUSA
VgBk7mCvWcYL4hpEgJ1fQWAyPAydexx6NP+UoO0MjBVCKbizey3f95zjUKEekgeNEnGMkzq26rhK
0b7FRRU1lwikO7+Eh0uoSYE9BDRsk+lDxMatVS2j1nQoK00H/mIH2j25lN4YMAyM7HjM5V04PFD7
IEN4nx4au/LAO3RMjQSUYDxX5iecXkpOvaMF3h+x2S525vfqoVa88pUZFgOsy8LHPA4inoYFke66
4NKx4NJRnf4bHFNxMztmfkYxTSXOEqrEZv2sZ2GCr7irHpwKBbnmqbmfc7fRLmt+muAhCzWVF0e4
qrMvVyTUb9vVel/tS0zzS6zVPFVHIy5qSeIW1P/iFko4xLQE6BwgxDqKNz39M9m96mGQxBBylC0J
Rymk08VgxhxRiqzP5D/iVCuJhXGUUrisGUVFLyyjWORDXV2jEuz5SctLXPWPHBJuNk+AnH/DzQDr
80M46YGU4uocsASsyeyV3DM9AKxvZToLOC7UmDRKARztkmoRO21yILDdVnyL9hqrdCPmCjBpnHLG
KdF8iRoprKSw1kIZk5lLiMWGnQX3Fg07LFXTL8l3qHxGGFCyjXaT/KALgGqL3BRTlD6moPQxvMPN
16BcrcVCZX+FjURrBD8T5t5ipqs/1eAES77GqQ9zdPPYOG15UIbSDQjyJCBjZOMM4Be+hPHBDX7V
CxZzmBGkQsnIKPARs7rG3iFhpCNieoiRS/17qG7TbxPRbyHsgGZzo5mbrtnsVTvCD6jH9ShQFHxh
/joCnSA+U25957WXUdRnIFNur7k5DBPusdZdEbLEiF9yQXUbkhYKAF7lx/wvnK7lH4gR57r16zMW
uoFsBFMTSpa3IjIBcDha4Y02ROYQZTq/e92QKE8v5yjPJqlrofZD3AqLnDsWiSssZWBXQBB1EtZ0
QWlgCOfjQ20EOVCYiMAzLdy5/Cz3RQoeZqlgFRexjIu/wruez9mM5TMEZSxxYimNcR5IeRYUbgVb
g1jD5qbqymTVW/TATOThfk3q/kqAbEdBK+OaV6FSUSCND5oOVuiODyu3hS0sfP/k+G2+w1Z4ktfc
3QtKiMrAWp9jNBFQhI1nrgloxEMep0pMtjU3JlxfGiykuVcOCfUQHBI259MX+mSWmse0tCMqXeEh
5LqHQEBADEcuIr6zoUe9H1He4hGDGpzYIPDBVhiRMZc/YR64UJuuIkrr8aZRx+N8aSlsi9aJkCqp
zPj4rHRMHzzWqvAq5BquAo7y1qBMOQdslLoRlFnYjkRTEFkRWWmUjRGybck5IqJj9WLhDwAsClHo
AVnEFWrnNjIHBMtr/PhhEOPHdsEZfk3p23j5T2u/9xDxtxMgYbqRMWoaMbMPZEq0OpAPQQYghvM/
w0xHoVcwvI5erIZc750Ysrf0BpejcugmYBES+iQtki8RWZ5tRrO0GxGk4fLldbo4SOo9E5Qe8Syk
VNx7TCo9FDQEzjoa7srruXNZY+cq77YE2EkN6bjodRgmpnDfsOu1iBfmUMZrw8Hm8IxeQd7NHG7y
7tjs6+gmrwxLP82CD81FkYZqGsppeGRTYv8JpnGtc326IH8XnLK/CXsEzGNHb2+J/uWGwEcrkWEv
3VxmW+q1KqMuhf0UdxG3l3ilxUE5y10H5rcmqM1WEfOEyXY+QybE79iH649BNIMnBRhZ98kMYwFW
kgbUXJzD3SiMADyLUQSpVkwjQKIYn8E0tVzmQsUDPu6K6rajq6G6WMJ/8m8dvwz4blj8IRGWMGUS
v4W+Eyf5ap+RLz5tarzPmZBpImbJYNnRRYmqI1BYqBP4jOOUU8h+Rs4rgAqmMiAyuEIPX+V8Z3+A
h9DVAYbQna+WhbQYH0luwtysDa262Ka7ipoqFI4KHLRDXI3YKXomxq94wUdjF9MBZ5+jGc4MYzC7
zyMbP9U84pXn4MOVYM7q2NcTcJR5o+XytmojWd9tRixQJp/nc6FrLmoPhuoJ0AjUCMI5xbwG+OUm
I2j3bB0h6dawcTsxPCMkyfrlPdKXhYcYSUkNw8ezW2ImhSQugzG1vq5/g3l8ErgzsEr4N5vHJyEZ
xWD+6pNwnc3ri4Lw/MFBg8Nzv8kWk/vC3qb2Ft+Kadipxb4zgNVJZQLA3V8wnC9YnsVEgoNsXTDU
HAPWallo7y6WT8+M5t6HUwAh8MoJXEX9A01OzeScZhqjl7MLLQiOj3P+HN+qk2sg6qW+xOlD2Ctj
PCrMy1kjVHsYyShYXhhTtsOSRfCLBSScEyQVR8d+BMiwyoBMNUQo2aJDQYpSoU+Jhl9EOtWyiLVj
nTCRJn0Ksza00kwll6uzJcsRidLBW/3i+0FnmIK8B4Xhd8RBom4gDZ4qufRH5D+lL2Ers8TWpTLO
cl6RMv0pU4fZMB0cpZ9sk2It+jgkO3ydIZfBIHw+8/5C0vKouTS/OAZHDus5GI3gagiYcU9eDQHr
CENAdYgEKlav6fUL90TSQLlri32CXcgFx7adfNnZHNwLOk7K8D+AfBAMGljmBIRAVHVULFNkJ6HV
Sb6Bym1gZbjDf+gpy2ptRSZPG0fgP5rp/BzetNxXmIMOfp6AqwO3BFB7KNzGUFqRGRSZdZQwu9Wj
XI/MM26FJafixT/ZPjrSXvUrYqD/wJBBRspK8kCCU6L6Rk54nC8m+IrfdUx16Lbgo8bnNJ4uArTn
SZJ5TLMpMmUUNCprnvmE1HQMKjxMySKy/BzOw4JN03cCW/wfXfe1m8i2hQv4hTYSRRUU3JKjQ9tu
hxvUttvknHn6881irX22jnSkKeTl5bah0hzjH3+4SnQ+tHOU7X8qof1JnkvPyfNMKxR6vBs+d7k/
Ikj1R6fGOEcZVh1yDaZSBiVJwKUJpVIGYmMZwT92td/5u+uJYru66CX8IAMGe4NhTdNVuTcYltsa
k9wfjMkb4TSrlNZvW2oH1VcW0mg+kAyuT36eVIkl43Swmg0yw7Xj+yMmMgLstHFjo5hEWvv3pR75
9AjD1SsVBkOkPJfUL+kM4ykB/T/2rYo5upra5dw/nfsCHSabVtnsA8Vn2Ltse8tTLdniJuGf9Sh0
VoTT5+5l1aXuXL3u2vHDdCU+vmGNorCHk1f7fc3I6Jvy+9ScnMLcWwVzqDR3FZS52ux+Kc3bqZyZ
MrfGmuXBUggPoXC20hXybViro2K+qt7d7QkTm9bk2FTyRma5q6Z3VHExnh7TPXbc3dnlHNUWyuIk
0ybS62YhFDH5ftIqfu+jXu6bFshBGLpcvznMpd8l3qfZ5lX8xqsz1zocmt9zEbnG2qICSDE+FyGA
YPa62/+kz7Iiis/F7byTHjrRA6pe9HAZ3+uKDhUzBixw3B/lV2+27+WmvdFe6n0vngoJCwyzHTFS
GXm9fkC9FB1vtFPnbr6vrd7Hl/rpG+jPNAsDegI/aOfXneK5M9x0r1fZTz0n9tzJj/onfC11PrxK
VNRdTBcedwuH7pwBJhkkyvJMdnF7PevcBRU485J7NygEGbvdxI891NU0ftdFZ5F8mF3Op4dhM//E
+DfZB8s8PqReUWJR1zZvxy6+wHobfMlHlyYFO3pALHkgBZiDCMhSKGY4Us2DNz0DZRqGZX6wpccQ
GHy9S9I2ljoR86IeRe/+J3ruaos30eahkaCNGBdnHHSyE1CsdeBD8ThkxQAEM57OPdi58vTLhE1i
MHJuJ6kaIdxKht4JfwRYT8Eyx11oWdvMJ2HBph5Uw+e/OtsH7DWatxVilUJrW6nN3qNVy0Ye2z6d
BSXnimVC42TfvNTPx3opV+drsNiyR2xMz41JLMjdbd20hnLLVCG1+bldXnXG51D0L4qd/d/8ogbx
LYnpW4WlZTSCX9TyMl73nckhZGBtUlQr5i5tJ/U4CSd1Ah061PhhOIoW0Q5xz7zY/M/plJtOd2cV
TXwHaiKJCqqoz/xwUtVy/Pmav8KKM8pT6TlvesxjFgyktgfDQoVuwBBYyrr+woZ6AA7dbDJ2G35T
LFk+V0DJSXAoQ25yKfAMcILRQtY/Kext3bCmQxbrLhsMTUDtPmRiXVfdEfjg2AEHL/UfYDQQ0jgK
obog5Iuo+qmdIfD5fdPXw+VLyYcwedv21r2oEFDh2RIZ2g+Z3SFK534X8d49SDg3burRnUsysC5S
RvpjOr3Cs/r/quHHIDW6ztja5tmbt/CmpafonmQz/L5OEZl+XVlcGCUvfhEmPU9aoxEZvQFN4QFw
tsLR4/JeaJeeHZ8bbHeFoZkgBXMPwNmweSyKAfjFBRn3GD5MU/KrMH9HG2bz9/RqSDICVoSNoPIn
MAyOddYfmy9NFL6LgeOyB6U+rp9MefzSyBANBceBCioFukV7BDC2uc+WzXVUVhjIMgg5ZEOMwOQu
T81ofmdQd61fmWj+xShY73rzXW8qg50pWe+EhhkHi/sSTCauQjAd5ACSk1wfTDAd0wRn2zvwAezC
50emplViuFWILzOmnr/uTlUvmSzOUZi+ImP/Op7722Ev3vZSOMx7+RkWfxMNlZ5zq9eTP+TPncwo
Pc2DTBA4uJYakLJnaedLbU+ZS9pB8fnLTHEqw2uIFVMLLG+qeR5zj6gZk1q+o3CBSgv2ay1mDRjx
+ElvUTGj9KGzZc8kDU6QtmpIALZtcGa+Gliyo3JfRYiAWoFixG3DqWkZ7cwu3a5YtH6YvrOH8fGh
ktwn04couU+9kaYH8uj1FoezAekx5MkWNvL6bdxHLMBb7cTnN9sfXwLRMqCn47vwk11VQgwqp2/J
BGU6YNxaj77Ly7ptnKtAWdUzaY92d4wMN5e21zPf1TfgBjrjMniij1N3UTX6LoGxz909MrCaxB8j
RMxX7Uw22REgNmpOoybucIU4KLM04f4bm7MMg2xVf7SFmV/CKmnfV/X0u7ytFb9x544dX2Vb+ezT
/9vbAykMVkaxgo0EqGnbJ687cx83V6E9duWY6zwipSNRrLlxm1grajWAshOPPQYOPDBYgCD6cTo1
+2DYwzrw3KR/JiI5RV32xKGtx/EbV+5968AhGBjgOQzPXZPagcHKpIN0/hLRsv+5JEEhe+zSliwC
VFwIIQY742szRc+EduXJnzkVe6ygdhwNRgm0I9gXeC8qHNNoo/V8vpWX87Ztw4QWbJlo1To85LKI
IyfUGBu9nDonxIei90Cbwcq7RctfKvPkpFEKllHkt0GBTB8NHuZ6Cx4m2jEWBg8TK18vd4Xdr2Pz
+HZEZ/sz+w1vrjy9xY3rvnnB4Ro1T4xRzGNhqdWbIKeMez1pH8/tWTEQcU/FzvzcKY67q023cumq
dqaP+1Fn3NjLzDzXJnVcP6jNotLcMkYpNCcq22OzMpWv8k+xk4ualai5ODZnRyBTLfDJzcKjkKA3
8ogY40A1zybkzNsJngGpntHHUPFZp0o9VuCIakVEO7VIzhlUgGoW0275xSEqvxwqD042DgLHRcZw
+CNYm6UPoPqzt3JYd9NRd7PuxgweRt2zCvrTFRkdO+djZ7PsAAy3sjXi9mnZVk/R0X8es6tt7o73
Rv/N63OrWSdCw+xu85dZ2lnrt3VwYkeyKnzcHEYiJKz1G0IZwgH47/h1TF+S/OMx+hs/kSDET7Pd
L6L0+RYGWo0qAyor1mKTa+fSWr5dMpc24vb9V8LCGv+AkwkZks2MKbfzXMEl45fxsT5oyFsj3jPW
E1ZlObkvJfeF5H7610ASJxdTt0yEkpneK5Nuyj4DGuT4p4f8N7zPhIXvRj7kPeRQd2jhz42EQlI5
tURowoy8KxAQDlpXEVVuM7U26642H/Pa+DUbJe2ha5meBf3KopTbRPWcDPlRYKUQiyKmBCERBknn
P9fidbY9RZzRojujWG9OCS9chqhpWTswwMpEOqdK9zaSpP5RbFcLD7yxTrmWtmVn+Nse2Z1clKPa
uVzd87As6Auai8fj/UYYQr4+coPl6gsfZ6PbbqTAnELDDw3L4ecoG07EDRsbTIiY/6+V4bpc3b2k
E9P/5qEsjB2C0NyUG9dJ85wt29us3OD9OXxIRl090a0PKjJvYoz6Om2OwEK5djnXriw7ieyOXDvC
nYzlK1T3r8Z4aPpJWDbAW+6n3s1UJm1Yx6ixOzY22SI0qDSE8r4oSiYu17hjdogYimh3NLM4tm2O
s8lDaFFz8b1fcknDv0QsijC0wkSwuoowz5tH8+aHtNil8NgAHYgfqmbjh1xH+I6N+/A+XOrMwyjM
4C9OEd8D8Wj8+aDL/cRgmn9eKj/h6217EoWddcmVBMPvToVk+D5JgnY9beSKKPGsAc17bbDxL32n
CXg5h9U0DTsi9aFlz73tvKXnET+1SStC4Jwg1HR9TJ/RG79iSqVVBYDXIyueZa0VLToJuDvjQHLx
zK6VM/QA9xmDNe4UDtjMbR8munOdJCVeQ42NqZxwN+YPipfMkXZXNwK19uN7F63ZOu5iLlQwWAQT
fb+Dh6qgrn1QDoyx/OIWaT8keTN3jf06PWSKLgNQN/THxiUw7xmE9pBYdi1lVFBfrbC/SbP46nNu
NRQVFZiVUMGm+Yd/FfuQtCNWd3a5ixnHCcOj58ah/6vQ45vFQY4qr/IhaiL9OCi3fkrlP5ENoNhb
TPtlWt/HBfbmvHr6Ip//0ekzZJpNe5Npb7wTAyvgqFrU1aE2TB4QPufrwGeYv473OGWFdbgslq8T
DlSpGyZkCI1whBWH7w5C4aDMaBH34XpyajoFG7hCHvWjWvlzXHQI0oZggmIgomEouOez217jtXjD
x7zd9as35Su98HrROuxb6QdxcJAnEoEseiTClbkgGej4rntmPzcMES7zytMIUZa7r6fR6RxSBobN
mQGqKIWqz7d9hWUAMopJBmRsWN03XdauaR8HljH9RNKwguzQ3NfbN66TDvg799dkOk+rTKNeeWUa
nNXVRyDZy9RfTF8qL6tS7QzplQZt7G0id4LFd+Nlp2yEtOycl244ty91YHKSusxJI9jJFiK0zmAn
m46bDvVa4mLUQPLAcmEnW00e/h6HNWm6KfqIydT7zM1wu2HcM4FXnbFiVdmq11sBqyU1b15nkmKN
6eYtvXSC/H1e3x5+l/tqcjYMu7sQkqXFoswhOXsjq4g/KkmPsG/Sj6MaioK1ySgKWApDb9u4pHoU
0iKWReH41/UKxLmykZPm0j23R2zPsGyOgyIyQdq/zgckT5VzcPkCIp1nj9vX5B2ohF8glnj9iuk7
/Pbi+YPxq9oOjNDsSYCEEmV0X5/q9sGU5WGE/qt4fb98/7qmoaK/PQxccDoncUjKTudw2dSe4Nbb
m2xMrDnsTZw5qM6Zyt3mIJU8Y6ag8t7RSocUIwx+2TdNMkbXGOO5YhisN8GhUXU4+rVV7fm2+INZ
O28Sn/lG80lgEFG8tvXq8urnV67VBQdkxSJ+81XIVN2HrwgH2b1JCD+OnaUVL+sgcrd3OUUIEtbu
a8qp84dihl/0WJH3Wp61lkvhWUzEmckZsN4ND/elw/25eL8v3i9mD/Pi/a1kL0wfxsxKe1sP/qYW
1DV2yrVdY5djWMVlezZqR0nL828MnMqE3JgbDtPQGAVxtOpetFMjd94YDTpSpAbMTukrGA2GD+lL
7jfC2/LQvGQuInRAYd8s0Xg2sKvZThOtCZpjXzjGvnzJCOoc5BDUidn5yFlYj7s3d6nDSV3P6lLn
A1dO26iP499sDCyeIRTuFsMQkwAzgCGdNQYtobk8izYfEDE55adj/pG+aIzGRrzPegUakCWHzCgv
/jXTZE7HTPOGr3B8udKeS4yU/G1uSkW5bVYY1QYWpsFD7gPTfmWcwZ+Uu+jwgYWJR4lcx8uwOy71
TtP+RWBfTRbh2UThB1tyx3Mi39kINxemW6Yv65SyNSx3RpVgQlnMdy47AZGd9aQGUIRoHLqXSmcp
jiLqjOe+aF/2bZMudpOjU2s4DqngG9NjCvm4uVF/EjazzGaA1FYsb+5HO3FIWLUxL0e0+eoryktW
gPFE0C2yRajsmwwvWLPMSNIl12oSLm189/XsafkT/QJ3JM/jIbaFfN1akf9nLpDonHcPdo90X5/N
ALCFzKOQcYJGGOEsWPqD1tklMJT+2k+77MMLUgiUYsWhnMDgfMNEgUr4Wgq+DFiXvllJ70b9rwCd
qBMpZNX/TPnv8Tqvj356/JO/1w1THvskkY4kMaj9sklCNwrfdtxlGSIX0OsIalkIwPVZB1AIwPVx
b14n5CLA7An4lECJfxnnm04pNT9oSLKABQxh1cf2CUdDyrnAqDs7WaXYHZ27S5w+1gavKhP54lu9
6y0qcFeVRhjd2bNgKbX0zn4wtcF1lEVJrlXItcqsE9MmJw/XP3m6I743lvUEacZ3GFaU45gNf3Yl
/fudocD5cDcWCg5lQPggMjkOLmYEKv6XLRRy2sLnAlvruzRruP1TJnrUc0yl6Xtz/QIv458is6lg
7598oMNb+Opc6P5LWUdrxS3lAnB2wvOtdTmYIA+55KLDPeksDWuMbJgpX4i1dQBZbzkT0zliGOhE
MW0NurLColFmCIMEVqr/voXeJtOuTuJyeCk+8QUrPL5tGvpETgyTn9FvjJKDlIpMhmxq7S2//UbP
DuZYMghQE7zrYMHHRYHpFgfG3ax7mAXTLYT6oeSbVW+26q3PPd5oxzPJby869yruoxr2ea5h3aTh
DNsSicCr4P/so1hplobt/TKbSPj8dyZ/fHUbSpKWH+dN0nKLqxppueVXrAQRNVCkvI807SD2G0il
995JhSVd1Bpctx08Qt72MQfbtE2zXuGt5skOdwHGSGBt7fm9Mtqq8EvmD98aH1vTY2su01Oa56o1
N4a/hmBrstwNdqtRM+evZuXaLDTmcT1dNC9iOWVystibhOVSTZu7A1dAmwBnmEYhrxH1KZUUrKOa
vyu6KpiUzWvbyMNRh0G5gNhupBGOapvbhIg/OPyGZPizfMf1q/jwqAOG8ucN96AiZjqr0PXy5I/f
Sxgn4+Y+bSzcFy6WkIGsB9WABtxjWKvbCM44TFWcFq/HkyirEJnGEYziIWhMLlj8ZjBJa20uYKbh
E6Y+FpQcliWpK+A99v91I5dvAoBYCdKMlRfYMq1jFg2E6XBpkUmxi8N/SNgrDiJhtntgEEzn5j4W
4oq11kHLwoJsHtRg++DIECwrF70hioUJ7SJ9vnKMGjcdNH6WVB5UxadHg52baYAL9W74h90k00mO
k+uvAm7Kx35UF2wRAKlTxrM6kHpn6McNAFm/LYanW0+9fruOX0ofcASiGSjX6RGfCvvmoK4GABk5
ZXwqV3+dasvlT2HgDkizhVw3/Ligc0S/Fz+zXZ9dwRCjkd5oQhRZc6xBqU+kOcCw+ZsTnP+4HEMW
EEvLyQ/zUC9qAI5AAy+hJ894sjKlk/KdW24i+K4OpoL8PHpP0VOyf5FMJFDep2vubQRUIto0fGbK
mf0ge/OOi5/57d1767e11Q1sxxw711+HbmJUOi/fX59Gr2QO3NsctvwHE4WYDxwWKIekYY2LAu5Z
/MCI5eaggLGArYR9hrCUv9t95urp/j7e32+Tu9L+7nGhcDz/X1eA/bGzPSKxY5T7ZUkmD4/zQR5e
WnaXuc4NY3P5L3g/B4UiepxzNHrdpIGlGDhSMsSHq1oyKAycOR8v1gkZzGzCjTH72eHkTn64q8C/
CoCBMVY0vyyXMVMhcrBzU/wSzsjDbzmLoL3jATuyfd0YpnT4CvqpSnmw/vKvKd8gPPsvv8JJpuzw
aAN8BdTncrf42fNwwaDY6lj7QbNrO8EMriaPl+nT+s3hvUWtb9/Gnd9ZmBfsxi2CDFiGL6wD+hnO
3LJm5kdkYuxHZzJV5au3UBLizHsiuybYT7j6vaPtr9OxWxq24FZHYdWd87xzYeG6aF/j1oHjSO34
+F8e3cFVjWGSUenGKTetLKYtR4CDoUWar0L+h0onevG2tgIYr/83gHFZZJ8fMhgLfKFv8YsIgq1J
GUMOetwWRrlzcn2xr5YJXNiaFEP6oiV98bBprfkVbFrSF686fpjXkg1mp0jIX/CGSUIZSXrmgIXX
xRoBpZv7VN18Xo9tutuMiXfWiBkqG7GuwjDxNh91lCyCnKAItTKfDjfP+mu1+bydZAkK0X0xNn0K
MfLrN1A1eMyybQbhJcoUaRCD0rIYwMb1adukx170oG7nB+BfGQf+0PEU9gD5K/smuNIuvj2tRj8p
D0M2dHNtVrVXaZdeWFLK8PnfZ/Oq8pp/1OAqkkiDxob74EtS/1qvMIAmFgblxd38zXPIunIY+bpm
KB4xJQ7vR/6R6GvyA0J22ZUrD7C4Atpul1c/mh7l06LnkXZ9umGDkPjyS/7SCRe0qv1+/lYYxN/D
nfT4BiNX5NHcpDH6dA9Ns7V88xCGWssTopdi0upybmB0mShFRu2KiCb0e9Mu5+XT+9DV4jNfFJPv
/2b6uDM9RoS0NdgX75vBjmndioxcP6/vTuY2S9N0Mi3j+YBjkhu61B0nuW7ce1U6KKiZ6ktmQXTv
BMFUvRUaPnfq5dHt7HiFU3iWC6f4UNNcNftCbu7XRACkiajRhNAmSo9J5cHDd7joEXld1JAAgMNC
Nllg0cbP4tzkdFbtQwiZnoUOQuyjThhjN2I4D7+rY1g7ScPThlBiHyd+4GSBfoiqALUpN9PvTTvt
ePYhg5kgBN4tGW3rlMrfqPFj7vtxpAHDiNu4O/2efRYwIjvDYnc17OW3veOkN1x217nOcthmYjrf
v+cmdqFeyXi1n/alRuKV2GROYbmppqf2UN0rPN6wpX9e9fer/nDYO/LFjnrTaa/yrYuBvA0Qla/T
3qXUPZU4CndNSJJVmJAgJi+PnTHTQc5JbWzSyjMpeJm299Be6AKzzfvQW5iQUaJQh1/rOMYe8vxA
4/c05jsi4G6Au5DmezFmmf70Lr+/Q4xNDUjdnLlAenVLH6yEp1ZYYbf/NisKlcyqYS+2nace6PTX
Q4xxkUo15+JSUApoTeWUB7vqiAV00iSpy9+t6xSHJi71Y2ZWjGEwHiRGMcfB8jgonPuBWTHsjem+
zZFU7qQCIDRupohgpxYD7Bhazx1bqgkj4rfbnEqtenPNibjHt12Hlwpi0pvcFncfvjvJnrWOsrTM
r/K0extzGNlgLPUMwr9ICU9P9QP+vcwM/eWPl/he8c1Yy/OfUVhFsX5zLeP/KMAdi2hihlBPuTSY
ZM1k7KmdcBu0UnFw47bnu4cP3LhB2RpMAgmo2NP1ydtShljJxyzXt1+kLIfODcHd/KaD2bg8FmTi
0eocrum0FIrFEanQnQ9WGPARz7Z5BYoF2AzwdW2uW57XgjEzXwODmEee1iqL9plEP0w1rOwpEuV/
ZrrAmrMTH0IA8az0WOmXyI5kwNyNXj1DSi+50m+JYDu2P2jdPv8o+JwfN28GmR/5VmHRE5C4avzP
s4lB+G1i4taerX47hjqDlOdfEgZKxLbBmUygxaJF3LZosC2+lltR2XCzXX7EhwxuZe51HXnW8wTJ
/Ff6VP4wmLCkgZ6/Nouf5JGveyIK5o8uR38j8qVgPKVOnjcPPzmS9DFPlEaMsqnDgX1SRDpFv1E9
y9POhJfnrKPKZwd9HuO+qdYGcRwykYqz/u7Qz8FCkxq5DVxUqob5NFLL0/CvojwUIytR2Z6ICs/b
kR++lJa/PeaKoZ/zVKNJHf3G6L11SPu3veJ94LlO5n8zhdfYZJMZT22ckeocYSZjIY1bq08e4TP3
UScdyADMG7UlzVjOZPdKnw1ByqOAr/ymuyw37/AF7m098DqTVKj31mQbsJTiRguYJXkh78kPEv1B
ZGa+tl401j8CRVJvXObOqbeT8m1DOfUYHKbLXk6RuBmcL/wNZHq2rl7ReWlAKi2Gp7H8kut95YQd
2k1bw12jIsJsH9b4igtSnd/1R7P+bNaP9v3NrH+K+9O0N0LAK3AE5vDWmF4bM8qObK2YaqBkZisZ
N87LxhKpctyo/FwYaNfylU5S6Sz2nVmlvVDwoOCC5T3n8ctWrWWqTgxwyZnhJXCX3rF6LXXH+Nyr
7mbUXWF1Lzud+bIzYviQjf4h0zp5Gqj8pAWon8FDAns780YDgwDr8SACWJ9hIBgBMBCaUwAIxxkC
6ZPp0xfogr3mqvoVRhakoIaLAbK/PNzobYCS8+No31q8gf2M8P3L6ANOEH3QM/m56ONGAShvmBAE
48uAYb3cMDIGDmAymFQlW6/J/eUr9wEgoxGWXRfhdlPpjcov4K5TINBK6TH/Ai4ufy7pi9SKVdKQ
GHmLw2F4XBzAMud66Es1oSel5EUppyYCFwgq/tenpLxtc8W9IZl0q+PP5BlWBHI1hmMcB3I1hMDk
ELfBQvwNxYnjL+8/rhPcSb8yi+K0VsWJsAKS+GxUEt1dvhnJAYTKQ2x5MW3VUxqs5vaTAEPDzSUB
c7k5hdBLRrD5a66N+yEzMp23IES+BuA6tMnyGYbE2W/OGJTpSpYUzJlU2LsUH4G6OFrTrojtMWp8
sZfc5/4GVz+C8yzmPX+PieWBAr/zCVTE5p9vOhPd1O9d88bFMIgUU5IFjfo5P+3nvCUnwk/fzoWo
HvRkp4LzqXU81QtfB3IH9EI8RqegiYz1n8MiN5+nZcDl/Puc9BkHlde9Clr0sbsfMr4OxkH5RTst
trHqRylRXj2eYHXX43x957lte8mRAzduoXCmi5WCJrx5f/lLk1DwntgD9rfXfmHdjxaDpNzfnQab
02BxGkxOg9Fp0CFOV2xujEWgzbKCXrTc5/uxtk5LZcQA9DV30ujjdqbBxH0CM/asECHfWn+xtMrr
S21OyTHEyWqkEtmZKL9fHtueXfIjEwPmHcp1q5L/0TKpGtLWJt0NPBHrv3frUlUP6Ulph/e6PYY3
ssi37DVwDj5eu26BblFMHqjg29xOC7AKG3yqEzRLPDHh79iIkEoqfsM7E3I1aLGuhNPPM8i0f+9c
eR86PdTLU6E9RKmLW8Vh02aoJB+FHjDth8jKbK9ixxIs2MMYXxUqyUBIG/NQKje4lmRFH0fTbjsi
d8NKZyXA1Fuxi2SSHZldV928NUDCMtu38o+asqIPLIyqagNPLh00i/MDokhu3Fu1r8E/0B92GG9/
2E6uoSe8cRwV9DA+TX/wsknwFzneIKkYeqBz4SxxWZ8EWZi+l02HZVRvJR+cUmQ/yyNTFW8QBmUa
1cmu2zuzFr2OFtggad7gjc9gPQSJzpr8CfdMEq8IjdzwgxXe9Ruo9O1K6DmQW3cuENm8JOt35TV/
+EX64MnPrfbgVs/4RYAc4sB/Nf7DpPlWfsHT0aPokic/2uL4yZ9CP/l9/b6VFMoYTQ9HQ83whP+Q
KNOgKSwQklEwKfhBi/tddw4MjDH4NjrozFxgOXnhXRrwk8p6ANiE9l1s2WxMbb+zrvJqSlZUbpFG
+mJdd1qAAJfH2+ar4LgZpN6Aye0bFstawWnf3ncuR0BtLyJtSpCd2H73p4f+/NCfJUaljcUzH9RV
WQI6S/duni0vMwe5aKypc3l+U91T2CpNBzyBDQiY85gRnPjz6MyG3cqyN171ivAh39zzjJXEXLvc
2wU8hG7PIU494WnkDnhi8bslbW56Ep8FNvCPjILvuJkS/uc1mFuvsEGzVTGhyLT1hPWlL4ZMwGVa
nWCZ/i/nAoDuqWzkwvPUWMAjrGDGFazTm+nA1gCJd5dVJG625e5K+z2kHePhRgtDFcN1BFsSTZr5
s9EMrX/ykA/cflpshdKlcWQdkdDyyeih2Ub3DE7rKoLLwc5TtKNJKAzJzvRgiguzl/+advNvHoFf
M25roLfKx9s2D5fmshjWttgsVQ1HEalLyC8O07UjT+wYBa/+vt+6xz9CY8z9PjMOeS7htCb10aVb
GLlwakCJnd0jeF7Q+FRiohD6/PYs157G7XPGDNgnDCKD5RTWwVyIEO4VjEGjDDGMG+dH/vfjB4C9
w5n/Li36foC1Q4EAkreMrl4AQ2YKvefkG9B9nsxZAho/XGa4qU06xF9zxLUqHztjlo8Y7vNS9ugQ
JlgIdrrMuuJrZ9Sxn/h2mguB1TvWEbV/KjbfdAiNrJO0kxiS681/nSYf8x/0liytzt+wycWPqoXw
np7QOG28ts3kKfHlx3nRc+bZ5Tvz7PKVg9Hj7u2/Zr2zvtLCxZYOjG1s2z7RgsUxC4n73Ev0yJmd
qhp/wTz0iCi2D5bXgtz8i3KpLSCP9Xoxei7dV8mZctdosi4X60dxNsXWOgueijatcd1jaNeg1Gcy
ck2CPGg4pOqozzsFhAMPLF5zQe1H1wR+CqUnK7Z6y9xu+rNr/md6SCrHZXFWQTZccwg53I26avY3
HJtkVEvbWDbWMUcDysapv8Wnqoon3SZ28t5p3buO5NJzv+seKRXnnXzUzu3xGVHLWjf/zqmIYakZ
oxr67RJFvnaRfArt68TFzrXYkQjLY6YRF9vLbffCMMIPEGUlD8VvIPQFLxALpx5Neqld6fV7nbEJ
weYWqLsOIF2vmtrm6eMB0A+kDC8sVNeYP5uGXLbpKRipzgr/31A2mrjL6ff0b8xw8VrHydebWzj5
GvPc96H83GbrGFALXJ74tXyHJ1O+myT34wGsrHw3jO8jwy7uEmtwzrChkdc/Ay0gFiG8JcNsr+/n
tSJA4EQSZJRFe4ZQMQQOj7XgRrnihohWx+myVtZyXFrFS2tUau3H7e2YZRYju3r+89IT3pOxcWPF
96Sty/iLFzJ6CRzx2vpf73CskOlnVKlnRkXFbW9nVNApfcf4lwB9rFIYSsZwxagYv17vEIZLwyaX
4cu9MWLdtBlfbBQFvphquawNdokr2L7CXZFZEXnIdG60eq+T5ftO/jz/yUlWGH6ppYuXUFR70s2v
HTN+4143qIdK/PifeH2Nl8OlodfhY19sr3m7jmqL7nUG3++c2XCeO9tN1ypfuqVLd3Wuxa/innb0
FlwHt2FN7XzJQ/xtRGFbVeqMPhVRIHd9evwBFAZDqUu06EmdxuN/gc+rkATlbdCWGG1E39rryy9g
2VVWVm9dV5pBS86cETDAF38KzWpBDk+5FnV5+FEESKoIQZO4LQVTaI+WLPSg7HOWOe0NJuP6gmI6
t3zwWMHruZx6m6nQvtp5+Pqf+W5y5ZGnQRzmOvllv5TvHSZ+JNiYoFlPuHFWS5OG/QInGuWl8I06
l/uDYz5SncxDbgCr7ZX06vCsqa66uU/2jKXWLpOBjovtHO3sqjOisljVyKtrcW+5bpdP7RXCvwhK
dqU15hvuX8qtVcmESBlqB2zODMZGQbk1vIY1WwXlVqlc36MdxPXSn7hOmLa41NN8fVUC3KizG7Nz
Y1NpXCGsTH9NibFIG2sy6jzeRvO0bx5Ljdmi2hz1NtfqRFttmBTXy+f6/We878QVdN6W/943eXdW
ytXzU26Wqe+yrOKSXT8LKvYsoMGLczVZzLd1Xdet1Qdl7OnvlBw5F6xxrfzMMcH1q3PcMXQpDbyK
LMbyQ/FD9Isyoh+W31is8aRpTcoNC4m9aByXBh775C+pkx2tsgptK+1VkRkL3MbNj7KKqQoYyDhX
7i08fTSly+ajEIIqeshvxtvjZYcWFLlNi2tSPTwFlSQRwwkB/X34jaBVnA3cjUU19pa6vqXdXYis
NjA/2PGr+cNjGLqngXXvDnfCkR+jUf98ZcXUT06DWGb2jNKwnqx+oTHuMh/gReYDzMPkugoeJsNR
8DAZvudSvWCb8nW5alO+XkbEwq3DqB0cRkh6asW4syPPDTyVat7ObFKYvXe9OfLh38ovRKHZqi8R
cLwLBDTZ2iXTKCO/OMjm0IasneElmtDreti72uBZNrrzMvsdhDtOJ5n3ztowE9+rN+M9g2fEHfbP
6Pia7+T+Ltsi1y/3KrQ18n++WPtb5qXi9+bpCQSCvG9hqnuOPMHpg81HEAssuzP6bvPdw4B/j5sj
C9wZf6Lr+xjDPBFDzbu4cQcRC3cZd9DfRqHh5D7Gj69eFFPhpOSCs+7p0B4hEeIMCTAOnw724PSi
yiF1Xd5vtK6MH4eNw4ZeU8MDK/TUblWpnO0Nu6xE/xMOo8dxnLSm2bUQKI7cJ3DxknAtqIOizHRT
ERSkDb909Vr63N9q4V3cyfL1DEzN1y6T3tH1YSDHt6+NI8v5Si9i0EdC4ik8wrqtSyx5VaXWeCx6
7sI4RLTrz304/vdf+4xxhgX1vci1KpM2j15oLZEaXsImuLSogI5dWhzeS1t+et8MtlCJVGZe4QMr
F81SlEIbZjPMBUJh4cHxLAiwvNvRrHkUZFSxoMpw9v/lid2OFMHhjf3mFWgR1JUdTBE32o0jUk4b
jApRpEIKo3ysY5NToa/j0ftyXyWMHX5DPyKimSrLfsfkiDLleGJrvDPVccYxAm9bmEMD6DA8/4Hi
SXdEw2B4ouFm0BhVjX8ZbOljvJLDIoRdGpsft3m5dv3aTV/ZpHGgOxjHB6+0GB2KY5ooG6NK2IN2
mxNRg5RWgX4yrQtVyEMZY52IHEdqMJ0pP9YHSR332MS5XjG5Wx3uZuqnkGF/F0myec1jC/KgzmSJ
o8jZflh8KgkWn9fCU/EBN6BsSpDRAhLDH5PFKDDiTTQsjHiItX0q+jZeWqiyaDG0kCyKdL61b1gx
MgDXE+j76NBkV0Ie+Wef9ZTaysmPFtFQdqTm1+pALvFBRmFquuJEFzew3550Nvm+ULctu6bW6FWz
G3viFmrLt8Pim+nlhhYQkFFhuhZBFGDM0+rUTK/U1nKzQQjNJCNm9MaH7ReYYtyvfCcjXpeNXXvz
Oa99n02lmbacu4dV1yyilIWgpQdassAdyICF0SfsIH7WblvEGTyNCsFqA24ufDLCs8pGUhpjvH8d
5cWss17KXBp8HDg0pjyfZgsgTQAdS5umD88oNdEXGLoMvo9aamG9QGblwBvP4o3nlKOe7FjqcAlG
YBFNaxq4Emv949RYJAu3s1MQV4FrUc3lWrthLX6gvCQ/XUZNi5eINU75VlbpUV5lfA7xsDP4AFRy
gw8MGu8DJrAJkXmmjW0O58fTYDmrg1aQtzio/DvnzeOQD+Ve15dChoem/mHthpw76sNfJ47BJ4Ee
wRx61CQqJTAtEBJnmgvS0v993zwVj/atTGfxiNsRZiGjwOwoft+wjtzkHwscuI73W3pZzRHuPPja
Jyd2Wl8dmjgw6B3GFbr8efzLSGPrI5TaOCZm6c6cWbpZSuEufd5Nng0skRH+9cERLnfzweGG3hFv
TLNKC2SpykrIbaZ671gM5pebbIzVk3F3xcbK6mW9wXseJ5f2pNAb7uTDC9nsmbidp739tPf/TNxM
t5fyEG61nqvMZMpVZtZGSnI09Tsx1fqVThEZw1HjOFLqkrOOeDa2mVdPxlXlgN5k9k/MAvuR+aGu
Vqfkz7IWSjp4jP1sLYbkXQ0ip3M2KgvRzVnBr+Y/Z5YVXqU1WlOZ5TVzWQfFaDYfhqJHeuYwelvi
wHZ74X9ksRe3Ca+jdZvwGvK6/N1YSlqI1v49nKCQThFQN4CXSmEbgPz1vLufd5cl8UBy6u7MA04m
K8dqftSKliHqrKLJH7U4/Yk621ybQuJO9cWuPS5Vt7/NEC4HLP7WecnA5J9/4N/4B+VsTUsSYlus
AZdoVGpFve3vJcPFYmOeWQSmqsV9WLtJgyyYJQ1lcGkXVmxO82vyVvk7V3j+vQ7KZUPmFh/htcls
p7zprsrdBUOFQ6/0Og9M8cpg1k8/0g+qyHNtarKki2UTuw0L1mOhjjLz9joatSbcJJat+TLEza2X
rVvW2+nwT9ZbLgpxb6Us643ZIXUY53vgMHNAw5FiWKd9WLwoOFKwo5iwrf/XjoIjxeZ7X5HqRxDf
migSnsvXZinIZtkMN5f2yEODe8YaBac592yReqK9XXdKfPLpj69ESJ3iX7OQ/0T7wibZxOsyfF3C
ffA7sEb0oJibaW3MK4h50EBOadlzwCP7WN/m6+t88ICx9rqu9rrJzn4376XcODfQBOFBg534TZGd
2Q3Lj4FxciD8ySO157W3X6cukdS4b+jKLnr8YkhIsBToOQiOX/RKaEejMMorKxtwZ27wIi0cuG97
UpfMYSXM5mq7RWOQf4bBZQ4vhrON8rS53DSPcXMfN8fz1mzXeho+rbmSdYyr0HKvF1VZa/JcwhH0
nKZn+gOiJ5c+n+pDaUinOs5u1I09i72HQrD1qK3GZjoCKUKOVxBQ+18K9+Ddnv9ackfK3Nvjq6kE
Zso/FG8XMWiSYZqne+6D/IKgabgNONr/4eq8lhtHtiz6Q0IELAG8EoQnKZVKKpkXhEwJhgRhCP/1
sxLs7hsxETnqnr4qSUWBmXnO2Xttcg56e3uXFrp+GpWztbv/frmb1dGc7DaxdvCXuO302cP4gIwa
ZKhuoESJua5xz5fpgKoYNi1PFu6cnlsJfBwq+mdePJqt0FHyUEUwHdGaR8slBRuGCFd/YCaNtvbZ
WEm0CI9uOcgcU2RsCgUS+qE+4gsRzUwyH5Wb6PBeZd80/c2BSuv5NrOlZwvpDLAPDAyKR6o0JvcB
w438jMsS7eP2/OeU7Spia1faDUxQu3R5re/M1myl8yBKNqpb+bu2dzX4wYGq/DzdE4GEHVPaXlD+
HCHQQL3qaTwgMASm/M3lHGfiihEUBpoHGpzUo1yXcWFxUYWLz72ybR9RnjeorXrvkSw+/k2pyRTd
Zi/cx5P+F+4IeJYI2q+8gKguaOv1LuaGgUYKhRE6+ItxKHAh2IIrjJxELQKUQP+Ffqsw+8/eYfDi
6QuPMsNPrDeXuC32ObpUda+pe1PdL81BTw+cOmJO/s3VKP20rb+09BBrvFikBL6M9QukIFBgcMBu
IkgUiDuD97L5dCJkovcyzIhcJTksMg+hjtm7+UuycBkV3X8tXLAUH5pPffpSiZXm9j5wQgR8AVN/
QFOB51WisWV6Ha+AHBc+Fm/gEYTbzCtvgZPs9HlitvJW6gdsl0+8jSciOroHrmxyiQ1xyzKe/hPp
aE/Gxo3pAzM2xCUijNjM/MsYdyh4yLdi82t8YzrKLJD2F68tOdmkq5k+7VF+ryLsESvUBXXE5J5j
ygOww8pe/U1pMP2iz3gnjZNWmDkTXRrW8xplBdeZzrO4+ETocOHOam1gMNkg2ZBmzX29MxOPy57G
0/nOYGkT9LSlzXAis7cn04Y9RpghkeTV2DO2sdG6ChNSExMsFyvEESu/nRYpi/EkThemi2zp5ABm
psglK4AIpeK55Umnl0Ifvzx7BsLJH3blhzs1a9RBmonWYLKr+zxnyL2J1xt465KPkL5hfSL6Thig
UO3JTvJ08m/RPRbBNZWgY6KJEsXuFGPmY20Am0g8g0ctzLkxxdqcOsZ3/ikyCPpLeMW+MohftIxf
DvEr/VUF8f527h4KB36cg073GqtaeHburmVZatJo2MJls7YR/p8dnk6CPICCBwkTbeikgoSBUsQ7
nukTFDjUF9iRVV+5FyS4+Yg++7IaREnhZsuF7VxByE6ilhS8vYI6q3Fe5dkBEwerl0P8ir55XRzI
zOY5yw1e3CNnuamg0hKs3wxptIoplxmN34R3NfEwwyzDVTeuscyUr9qrIsGBmG4nhQmqw8Ly2xeE
+hPty8Fl74NgTok37TqL7S2wr4HER9vvN3hGuL+RyRzLGvd5eGlh1zFHDgc7qNgLE7+sfazZwGGl
e8DHxteCjxoUqqBgwb9iETSmo/yjhvQkcMWLWMVC0oI3k/a7rtnNuWVYjuYlFtfnuJvjq0hkA7kW
X8v/fdNZCYzE55vWoy9jegFEBBFkceaNkLSfT3sk7ckmTs1YIob8QwdWO8XZHBdz7JmvBJd38hGO
1GLh/xccKe/9uhH/5O/Zr3TaLBGAWui0feVPGV46z+Syvbt2KO8YP7nNhyJRUxxU5QDfzM52zZFX
p9l4EKORvpPDcmztMFXCXAnpvTXHskILglqZJzDWeBHhtdF+u1Fv5UlQb1k38O3lLcMOApWYAwEf
P3puzdv8NdgkUGTU8UYTLXddCZcunGzYIQ6ZREq4yZ1lb5eQ0byWmzusEDRt7lgBG98RYbF0zvx+
bnYeWvF/Wnkl+0aLQN5dCm8qvKT2rNrLGf/bnmEzxvJl0nmgAAZE9PTg/ehUw4gkGmAMOJW86l3t
kR8AzNjJ/c5edkRUkYdZGbhSdqWx0xbSeVBN7HJjd3OnVRztAIdwt/tSgxXQxx75TusOXw0drQrk
Dk1NypnaS981oLFRkzGRivo5UupoYYYAS+GEj5lUvIMFdSDh9dxvzL0KCAFXN2m4UpxJsU5g7IF2
HtMpUwtFKMu/DQ2mU7arlSALd4889WJ6a+35YvW85yt5ydtp9nP678RtTr5c+MxYNszp0WHAC1t2
OS+0yQjSEbYWpIDiPTPU7l/cJLh/YV/Yj6AvmuLYkVsE2sHU8JtjZtgW/ZEeo5E42EffUG5yAOf4
5QU8gt6IuTYh1cEVGKZTvwNRinvRQiolgBv8r3wOe4tYhlM+89dmAtTRFrlna4MWyC9La/2GHs99
wV4nygwkakyz0ZEi+KMhBFFwIRl3p3MiG2IVxo5sRoqf+UUUPxinaYeqbsE3wqmcewY8Q3w8a0TP
wl8VtsW6RghR1JHPDF10+px0u9KAc5HFuSgW7guaGeBb6i1a1psLYXqjpcHlxDzTpepFN3GrPi4c
3Jy9iAjpZNCwrz7zjegWoFxEM5kITgR1q8xC0/mt137+YokadmeK1A0+BZ0s1MUGCB27NJ0mvirV
Hx91XCzwmOmzP36frDehKq23zGAKyBDun3GLVtPAFk8RraDIQNUrdA8WVKtyu1sE1zVeaMOxLs6u
iZuYn7yJU+WZvqy7gvTAENqTQCHp150CUyOnR76j2olOyJ0JHkB9QJcIOYCEpc418b6ctvV7iouR
8cXiNzVVQ1DSgRvZwYNRR8oZtGl4ScOqCs9MLKtQkpDGOZe/I6Hg3VYaHdhSsBZYRuXBWqD0pwHQ
x3xYKtECgLPACnY91IVKLIW02Vx83HCF04/Xl+SYWE/F34r3Jgur4t8LRgGcJavwE/gUjzWSVJlj
1rn9TJij24ZdkRo9UIE45N5lIqywOjktgSR6yHSN55ByYhRRxFzrsf0XHzpKFXHBJxW7X47FOZJ+
nZNjzZabHE81NPBjJR8lwjqkg6kckhapwQHuJMoAwBDfKW2vq1gtAaE5haVYF1AsulPTpmADhKSL
++meFEHuEsrO4i0Fpjrjbe0OP6PJpgdDS1QUhcAkgrrf4gqtq3jE6kRhHI1YBs4iZf5GZbqsSCbA
TKBAEmCKG5qJAS63p3QhFtPrrt5p8SbOl3UZEmJGAd5tGJ18I2vQSR12MBhCbVIREPwheM3BzmcF
bjbxYh615HiVj2a5o/6ExU77MTtQk44qL1k8LY7xwx8+Qd6/Alr/lX8TSs6ibGRtVLEsdbd8aAuw
AycnQikJmegwtEkI1d01D0vlqxlKRQ8oVP9t5hD2AisBlQGedjtrbk6qFdO11/n34HcuBQVps+cG
K7/X/lgrRhNVAaG0w79Sw5TDvvfVV6K1rN/c1UrKECSiLTQ8pCxhQ8IOWpBTNFvgoaJNR8xl1J6j
vI8qAospsx2kHfppX85cSRlCxW0dT1pk9fj8cIeH1y6EQDYpgZ74pAZPbAE7m2atc1ephmlxY8HH
EtcGSbLBmUy3GkU4oaiRnkUJ54AZ6eQCn+LrKa5Ocd3F5y5OaRsQiIDRz1+CouZ6pgRatw0lwycq
kVTIy04LFgs9UVjCrzIEMLVuokvzz5cbzKgzI77cpYtPpzjr4qSIEwan+ktZIcvEj7pLeRMF4xjk
qcNQqYAlMf4zc6m4SJ0PmJesgk7/1marAyyImWy9fDJmstjtieUxt8kU4UmvwOWOAe87fo+2FzYN
kwnGwcJgWanCYJm6iOlrHdBm0DDkARvI1OsknIyS/Fn2gOzuL/0RIcYT8ywWJ4W0HiVTUPkdoZdI
oThjpC0GzfTXqXKeFjITfBIxBz2EXYEdPkEbfglnNhnuBdTt96ee7PlduRGHKCYjmo4nl5O7OaFk
5JsjadyBPTrRE9OF6ZwFsFB65PuU4oS0HvAFURBZHscSLkaQVegoA7QKoFetSVAwuZOPha9O/hVz
yr8QTOpsbu2MlmBaMLdZMsHjutG3qsue6J24UACyAHz6N7uIDF+ds6fehucNvz4ChQNmFZzrzCoI
983xv+CLfmNIBXkC3hfDq4HJ+uaB0n5UPL4h360L+vk1vNBZfEBvjTC8e+voGpJtsjbGEbPTxlah
a7DWLJp0tQmhRtDtOH8RvVMsCDRxqXpd2qEcRar8nH/imRvelIuXfhbdji/Xo1kWREOKlu6KuH8L
dRpnhoPGn4PG5AeBP5sELdyVgeROjkP9eFZ/r+4c+oN0DakVAYv/k3nzpLVRQskLzRimcfqCQxFF
O83/pMNNYgkThWw+UfZwUhKgg1OCgULN2UFfDzOL6FuyJGKKA52BginsF5yE0jeMnAougqj7KW05
7rAiA4G00V+4HML4LQwebGY3lLr8EdMdSL2gYuACxOvEaUjSKJmS34biAfv5j/eD45HmOSQn3pog
YEy86R5d6QvTwbUxTVMafyMCfTHrEN6RtarXnmCy038ledtZHjoGcx9I8nihFX7Dur880FVteo8G
NdebjDGjOPeDceLv+582kQKVnssZ0sCa2HW2fHoO8DXIMeL2wh2JfOJX5h23P9IT3gu+jSBf3K8/
kIWM3ygyGX50dgQ8XJ2IwXNpql3YXInbBlv+QHN3kkJ2c6hxUKqYDmRHLBj8LpiiMa8HroZHnMFc
Q+212e1RehWzWLfmJtos9ld0Tz8IvXqiXnQkYq5KVjefgfgt4yItttqxE1ttdo44RmXwSz6bbdKJ
zRaLe9lHt6Cra+kojqxuNzbkSz8hAkuFV+W37AaVvzDsX7yWqTyN2/KfHmZDZ4dHAuIsLqIwm8P8
S8+28Nl3/QPqvlhPttXbBaQAdEENasjOkla0IAXD5JYa6T0ukHqp9s4UarZn2d4GNBReiGBCAl57
Boio0QMjpYDEBB3VbQNLdN4Pp+HYGUedi60jTc7IpJ+bE9hGybEwar9MhxwdViLY9/bJ7ybmQXSD
tsDGIYqDEzd4uHcMFpFkYXDC76F7Z0T5qyAZNTLyN0QmV3Pqm3kDCjF3/vy5S/pWK/MaCDoMLizI
zYnaKdr4eO5sMa3hMWAJV0rEFGeIkOZJzzrhO73y1zgMBv8JjR/hdHf2xhjUaWklEVbWJhGRQokB
JHOfdqJJNaeHA4QptY1niDk8HUg7uGR+8lD0pocpBHkmXgW0mcrv1IgxMSTAbkG/KFt94nnDIoKV
jjQHB00oEzWwUKTT55TELC4y+Z6PTDqlk8e9O98qogUD6gtfzM2PnpsiQo3F7BLlJohgrFr0npDy
svEIlBq0F2mrXN+6t5rX/ZWBIX/1KuBNgaEP5yOiXYSzI8mL3KqQNIIVSXenH0xxeCb4MVAfj2QL
JmAfPCywKEST847IorzcMTRVvhC20BU3dyxb2eH8APFNM2fmdsjgUXQ5bEI18TxcYh2tuIjEHmdE
RD5Y4pkmBt5q1+CcWqN46yza1MiDo7qCQJafaJqHIOKTCwOwYAODCYgLeGYwG5C9NIaOX01OOB+n
MfdPsGL8K80y5t9Ik3hLiiVIQmporLSNZI8EgGgfSEAksKOA8hmRj5sAKTqqPP33jZvBcLXfXl9X
Nad+jWhQm02MeetIG1jiTKWt6KLqQWePmgEtoPWvFtB4xxSAGFD6W0+PIF7IVWE8f8am88UY33Cv
b9IfmC81oYh5qM3hUjN2gJL9x3C194V37ldxOXZwhjqGcvQ2qie76Wnx8Ye19+JKgPT+HEOMkX9j
OWFuP/0qURyvmnv19zlxmXrtytfFfoCWOeBWn0PpecETkf3QMWyR22cvd626SU3tguKdTjBw5vCE
hhfsaPlBkxdKEA6Nc4xDo3VAmcW5c+H/yuwPKW7m7z/m73o+Vj+4seorrdTtjtdCC4EEnim7+bHZ
Zad6u8HFWEX5511vmUuitlrmSo8Jc/QqOFOqiFseHbkrs5C/jD0QA55RGzaCfj+OYgHxGjCUW24z
ui1SfFXIetC+lLTxcM8losvAdeXWZWie6bYFxhqMjSYmzWDbbc/3dXk4rfp8INH0HfhvEGKEWoaJ
IrELO1n1tE+atW8c2UKazSvMPP3yynS8gVFjiG0dfyoZI42KcxATOxv+aMfAFPmPGCwJxRMDO/zp
wuAGSwMAyAioYxuTzE3NysPIR4ue+6Pwaj9myffawuaWwAEeJ9PjjVXMi3VJvnm7KqsRDL0+QjnU
enD2CCh7pU1MW3coghMsBdShHFuo1BG7YlmrD2UCIfmYE4RoHw37WC/33cKl7h6zkJzcU3lJ5E4S
z7JDdM39vKjjZo4b2mppDC0+6SMLNspKi79L62Q+dWf8WxuGtkBUmfgSPV+4jwCVYKCh898j/Icu
gPD/RDDOl0ndLoLtyCMxGueum0xFnetUQqzkWEDWVDRlro4MhM08QI42tSSqQvfxTeSsrd/PPlnm
zexzT6U5xOqwM6OCnH1BHqVNQh+XRghyLX6QP9wNrGdmX5dXtktshmjd2afk1Wm8OtVorTLKgn7R
YxBLXbaqTkdc5zFnwKXW0pPUXYLxmDB8MPmaL7FBOtwY592+7PZVt5fUfaHtRzqv7KRsILO7gR8o
jr258EZY0AASGYPRlrNpciIw8OVA41q8wUIHKUKoN5OK4N0tZ7m1RcKp8/+NAZkoNQV/JRZmU0zc
1bqY4rfg3ZfAXAJmmvT6p0fkPBx02U8dTLXPPEYD10V0DjLKAyJpVFOcfaUtJMXMDaTnnl3F7b+6
qOBbcnhpjFuElFqojnlUVvBUJ+2B+c+lnapsyl+wXhLBetnY39ec+8nLTRi6kv+KMrQ/wAaiBGVb
scdRbJMPBPxRFT2dS5HYxKbJD8qGxoyIrYyd7o9EDgQzpAEKMjTAxZV/+KfUkT4f9efo3EeXPlK5
yVB/vi7qVqPUVP2Ry8rgX/DccWXB37vxys4zF8DCXvvNo88FFq4ZbAgAU6hdLDHCofHDnfvMjZQr
8BoPObxpY0Srw9IE8RHYAf0d+xvcAX7Z747yoxCqDW7spsSMzdyS9Up0EFiAHp0H7+M2rgbkL76p
+urgaxsu/v7QeVPnaanXym7fMzJ27i6TPV/0hk3KZDa0G98JX7PAG2zx5UGho9DMQXI7F04HPC1E
b620whQxLbJJXDDsbGxobEq75h2zLvdQUArJxx+UY0+k1kz9L+OJCoEL/4h08BfXUGQXdSOENubm
ef6FBAYYwkgPgOl0Ovp25VPjCzET82gh8K8Nr4QtY3g8RwNKfybkqT+mYtA/owMYtlVoou1fhwSJ
yALARe8fUaxuft8ZszRQg3OWGShkV7UjbryUQA+GK4hdTDHhQ8lmujD+/AJQOVWbiXyZ38QWrGJt
iwYule3Jz2Gjt35m073eQsz9uw5EWj28rEsfQtZwCdtPasw0okVrgWN4QQOW1PAXUzW2sLLp23zj
zNWebZg3MK5XAg9KF14W/T9kEEckUaunF+8U8dTSL/Qr7MSYjDBOAQ1gFEt10yme9oDsATD8OsJL
11Yl7clx/uTjTbvDY5R+9g5BOkLCYjw1/Cr4O/ciSYjKAgGM/E4lcHm1XsnrYd9UGE3UcZ/G+Rua
iHSIFiXUS6d9RDpw1nzUA93j3Uky667TqAIGHvYrT0hQngOe+uYcmLZ48FseNXVriOEF6JocSSzP
W+k1qUeQi+nJeLmSf2YsdidmLO3oWx9k4GlXH229Pgl5/TyRRx6VOWpJ58KP66TnWKIxsis/UjlQ
GdET4UjYGFdlh3RkVmaHhc1QL7RfW3WXtFuVG1jpjOdooiYgKPlCABAvJE5drh5d7/eGd0Us0vvp
Y8pIxAoUOUiuQd4FwzlIE/+U+OPgz2tWDO+dFFcb/nJQWvReORfhmPB3cQ2ADI2XkKQAXovZOUF9
5AXlAVlEJApV92YaQibfVNCKHIDe9PtP8XSKGzo6KgWREABIcJWKMDGD3OL74nVtFyczOUFj1B54
Yc9ycJEDOnitHFyHLURgSqPrXmLqbgXFKWzhhIB7oujiETHDG8OMwGXmpJOdnK+pyytgXUTKhZT6
zIbwnhr+D9IZ9An1uorjndWrw2ImENx1vJZ5THD7uSJ2JRxoQIthmnhngFiUGBWtCk1kM3iidYG2
u1KDdv7lZ9oztMpTvB+ebbishFxctpDcaTFTKAHNeNljsHYe/RydVeuYoGf42RrHWiDFxS2IsyMZ
MfKfqXQyElNO/FpBOQfJORgYxmHKq3ybwGvZ23QeYWvZ5A2Jdz0jXduyZ2HKMAKR5EjpefYkSs+z
15MuwphucZYpHpmVTmJ6Bp1c/SEKjiwQouBEFki5q0ObzwbrdMVY6hGwzdSObDjx8QqW07MkrLJY
R73muGEUaIC8Rw7gVUhrBoCEXFfiUheGzBO3cTuQUKZ/ywvqZxBs3AECuw7Y9NIfZBUMCKY3EL3T
G3L/tHswnmgHDW/TA60RtPssbgMsTPzWAbt+u1kZzL+m6qC+U9+jGNvOtc9MBHRyrDzoR84PqNWg
nxhWcOV0K9p1GeHDEC5iBhDnKSJSE/ETiixSONBFvwzR9ZU7F4ag0gKr4mMHx89LKd/gzqJtLO4e
KPs425wByhbYG1xyGOnvSRnoqqM1Hyf7iA5GqQskJs7cHOoSTd+HQdRUKrbpib2bbTrfWtuBnF+e
PIM5o58zdTR4PNDne9XiCRXX1bPgKDw2BGnKAfkAHwq/9zICalevULvcDsYu0Ng4AjWhBsBGBAAu
mNBN1L5+9RdAdmhWqMktPiIGDqcp1I2Qp9ByRiugc22waVjBdA6Ws8ge4EQkBIo+s7HxzI3oMwP+
Ruip7Z4VLsut88x7nQY07YLyrZQ9/of+32yyu1G7XFp7QxwdYQuMxwFssnOzF2dROUf2JoLF48ok
Ewewk7x29OrRS1TB8JWEb1WK+7gxDufhQD4G0wnpu9OFwYZlf09H4NYDwBQ8YwUhW7BGtt0vSd/e
ZYp12pzSLnf7yzNiH0zRIHGrjG38Tei6KbvUPWVr0RyQgtrh+dkYnf4FmV/W7zKKC/QDKRkW7p2e
nAcj6WnJpw1aZrPhtaB3d+hByZn7EZvrRMnrnDjDMF5PkSWFG0kkDJD7DTG35M6CVgb4EDSdi6Bi
zjXNJ39+uOUEpMjlH9gicsJ+mhBLWGPd288DHTXAXWBBues94WakzEMAbj6bxOChQNmTGXvTW99M
4tRnw0rMp08B0BIRBnhATDusRvjRyM2wEHi+Dgjy3itlh40KBUKq7Kk7zo7AwSIVpxa90vbRDpTN
m70mR2D1No0oiIVtkccbzZIg1wLNHBFwtThv0WWLpMjqItZteyApkh2iJ1GRdAv0dRnd6V21LlKa
THU3TmIR0XTLiCSlqSb5HNftGw0eENRqqNjBGWkmhXkTqBlt3nDMI6khBz6u+xghXNrs63vvitTK
Zd382TJddEQ/W1nf2sHEUPuV7iftW9A6VF6840lGQanLuQ4lReldYBoE/yV/0RjXXxgXKbw9GrdY
bX2ErEc6ttCg4BwBhCL15llYtjPaugugM/TrXDpll9YjfRPYJ/NjR6Tq6lfDXISzKH9h68CZUAhH
Mb1L9qgYjS114eUVqpFAV6DBJu0AgA+phVfkKdvkgzY0cBLqz//gJLiO2y+ue8Xe3oNpuezpPXL/
xUXOX0jk2tzk1jBwVoYO/VpmnM0nunL4TTRfBbypFMJY5p+CkbO2sn8RhpzEehvLRpRXEbvjamoD
rFZRfmMxOSiXPWXr2MYFfKzPjRqiU1VlN/lAo8p3pf16I6bnLwLRL0bNNKLHX/x3NFV8PUoauvWq
KJLtjPISfCIOrgOXLeHLkhFr8Ao+5UIqheyKZvrwtqHPKJq+LMBNp/uq9Vmk65wa7si4l8WIlHWt
xJS0JLikCvN1SnoeuTqGBixu3Njytj60/X1m7MaAmaldxBYBkoB7pmhnTlFe/4NDg3VD86aH1DZ5
BT70SDsgCsS1FinvN8gEloQDGRq8m+TffRNSQgFNsOfQJP8vF/5U/MQKuYGgjmkC5vvpus8IiiGA
Dr8Ylw11ewq/WhrwF8o6EaAufWB/kb9b0RBHLPsHqAWYZb6Z8g69U9iUi4ivmZT3GL7WiI4HTC04
PzrZGR98UrRpZGVF0G8CGjp389AlmVLypTD6vZCozbUZjVcvFs7A9vQD75Par+UAzYMTm/5qFMMl
xsIlRiQyTiu75mHcmbXQnbJIIERNwKK8wV8F9BaLlXpaGzAn0YARPRjclY1bjvgixDqrhDsCRqAs
306feI8s5j3EWq02VdBKhs9i9GO9oQEHjciwh5sRd3tc54jxCOQq3PaTtBag6TiWkVeICEaU/VD2
pGY3owBZwYay+Kg9ofYQ4giH9yEd+JZZfu2rR/R4p8/OAGXBVYGj+crR9j3a4q3IREEBy4X85Rte
WfLBWeTI7+kLmDH52Ik2T9LE2hNvTZqzJerc350HNwfWAB5/3pnqQSLLcEezg1Yub/f1KeV9MPvy
I6wAGkOwPihDqd+a9+zASCc70LGxv/F/lp9aiaSAsqPHDo0F7xIoDyje1eMCon3PT23vlfqd6nPJ
BdWR9wW3FATifFXwAOTNklHLMO4b8i0yWaM6Mrg9q+RdR5UUNVLEfaG8Ys74AeXOTeLk8VE3fcEC
Fk9CK7DLPAzLL+0d25CMO2Rl92PjZB/HDIzbvFvZ/RjOcZvPWNFnMYpgSlztFbgBKb+9/5WTXFUo
J5GbtY1DuhHAGdYZBTVzZZLj1o/tRfBkWCr3xHVxdCJA5OqLXMIrlFBz7vprYjaj3ILKAb+uOhnp
CsAuuP76I/ndeYCpsPplv5QDZ0WAvfBsMNYNeTCJh2UyBx+sHlz9kYGM/tglj8aDslLClLfF+kOn
ADUKnYLbNtkEi44vhJASoiXEPQ8ip03WVHdUAFqcDnz62Yep0h+NNXoY606FWQcVD4LVb2xj6vdf
uiQTbTORmw192dojjZUZScOH5xSffinNGbR57qR7w5UbYbgaZsFYuQHh+68JxGwRNG2QmgGm7sm5
azIuRW1PT+Bp7Hcl42uZSb+32CCy/bFyUERpsb5xzE/zk/+pxczzq74fTk5nsBlv8VqOTLgTmBui
NpiXLXNbY5vKqJYCOg6nP8kBoBNNdvr/mv3RozHYQsuArsEdmJslLie//AMQth/5ZLwzGGewRf3A
qU2uIgB7TA9MM5DcyvJhIx+u5U6XHrSe/NXI7qKsF+vWzjlDCGImJYedLaRu9jU0qcy6W4wnpvc3
4bCmYenXRF/MkHD8n+JxQPrwrzaA3iNcCMIqE1toA652oENklimYBKIbRsO8AnNgNKAMB5jDvfqm
C7eNLU+givpJ9Drl6p4bdLEh3+Q+re/15L6q7xFfmMlRSo6X5pinx/x6qPPDqDsIdBquD768I2KX
77goAVIEbq135aipjVlAtgVcKcseEQAiUGgWpHdo6LdbFy43+mD0yabHwtwC4o4vzKKraKoi3L2k
wKcDnXR8sSKlDyh/Su8JsxuYbxRb4suhoj6tC6+nQgGDmOlBL/cKXLqbYQ9gzM8CQxMOzYrYTkwf
DkJu+ZACXrjifCyPIzTGD1yiwAUYNmY/aUgWxJUHEy02dXBP+JILmesLRsZBOJb/akOcPNMTqV9p
l050wOWi9ih72eM6QUfMz38hi63xJLRWObbh9tGfWt0qyV8yREs2N5yUYnTEFYXr4vRIh/aFmXl3
AEfLca+XQWf6WBRIwWF8lCcN0uaQa3dWk4C0v877RooV/uWz/aFQKrsI8Yn6pExickKegD78hkpQ
2qqiZgW9/esEMm2rPqtcIEASbXzOMq1etwNia2rSVNDf066HlcPC/VB9IdcnnVmbvE7yevIhSjch
UhWbVuqhhkETc3Ez+GCwubnbMn6ow2dCDrh/DzUXbLZJkrpsiPDvDBVVuDM8f50PoeOu1s6aJKf4
TzPQJ7UQ+OqpIGLkFdzrx+y+q4K2Ep5b6Rhil+kipRedUBNkRbfvtD14s+G0z/v9+Gfeqp8a8aHG
Ef9XJJ2BjO9IQWVN5KTrYhHUrQ9Oh1N4wNwPTpTY2bZdzNoUuGgyhyEtrkFXBvcDFA+hhsUI2V3r
8EzxQC2PFfbPjws1M7d1EfWFop6rGFTK1DWfKRno2TV9wN/8UvzOfm7keOZC/BqMA/80DqK1jFCZ
EeQYklW5y/E76kcVdaNxqCnKzgcdPyZQnrjohGjGKuJNEatFDApfgY3InOATuQiLpAKet5AGvj6I
Hj76EOSSPC9EuFeBhNLeCpZrOJ9C+RRqFhTM4AKZXTQytjA0cBktrkpd7JoZIdTIPeONGSuz4E8U
Q5Ql4U0Me+NPzJpfUe8jk89x2m2ZQfq8I2R3pt2KXH2Ljd0klRoQ8l/aIPIUQKQARLCpaDHIjxzC
ICtp+yHN5xBmnMOtAJghC/sMiylD98UdBTE8UB0j3YGRAlGy8WvyMKD6/avsy2uh7CNEqVHd+tC0
vtZsjQZei1ADJnR3bHDvHkskTY5iMTQnaXK0xdC8BXdw8vlTRE1mzDG7LcHDvF+xxUkIACuRNdlj
Al/Vfg2o5FXqVxJhg5stp8p06WEZh+x01I3DNByG4QDPkTMNakXx9/Z5dMtrBmLiMASkGZVefvVR
KPYbv2E6vv49uEkRUoflfHMwT8d0OJ7uYWtMbOVZ0M0+gcPZDnYPw4uSfGKeel4obhq8KONug56i
2TEGQ/+OyUfkn0CqAUnj3k1230y5xLUvN51rDssqKgmJZNbvNGSXj66iuvcXmVffZXjEorGbP3Ds
VyTxoGDZ57/HQSRQoYe8xW1qlde/WO1OqmIGW7VGRKGTgJMTCD18Y93PKbyzjLlW8hMEDvCdW66w
FxghDU+3WEWDooG9QiwkXBbjJgLN+BfeW2vTQoMBogh9/4wclpJrXYh/hV/IJgCP6/yOTJ0enifN
809M5MUnCTr4lbk7JPnuwXYtbtgCfK8+EM2CKVxheCh7Gb6UzMPMDWCtfKXYz8C8QSxiGsxiCq1z
jJoO0z77XZie6N4V5DBQXgWT43Jl/r0owkZHUEKa7QBRkFKpkF/ZgvDe6185VD8TyxLXVN6EbpW5
zbpcRGfpjhkGK+PqzPqaD2e++kqVYOPaINIWvxpd3zI93V63qbHt80DC9J6FbR1ep/CUR1MTlQtm
kshANqfGGzXW1ViSYlOK4fBf0X/QzE3DgshJio+LEKBtCMf4ZC/CZ4twlZ4/ZmsimKOCaT92YaK8
1pFAj2n4AfpCoQl4YKN4tAmZrSzhEirrlIURC2o9n8MrFTSvm1gJxkoMSlfgvD7VI9fq/wClG9sF
IwZ+F4wYAiEeFq78ZEzAeKTMo7BTRLZ7PcbjdY9P/LxnbIg3CWY8l040G4tA5mKJwcjbrpaYGq9G
Em0g3lE4fClf15HApB0aCHd5qOns4JPnV38RkBLKetb5dREsbZjHAOVPiVsjmf3nrBpA4rM3MZrh
lS7FSL2B/0RvlsasjrJi8Pg3Fogf7nGCAqdT3OPK5rjdNjwN5GowDN7y14ebgxCNRYFiRHV2WEr+
OTF0o3Doo2sfGefoaoc9jS8Fe76zuGduHpHOJfEUmqfQsoIrErkuuCZ+om7lParnOfFv4yYyMhCX
To1naN4A9/HqkyW3qYNuCkojONUiS27kpnqY/k7GLkcrs64EKzMaNc70xm0o6hn0C120IPSwKPOB
Uc2EHdJnc23efNh2/nXfYsDVkZkB2v/XfUv9zpK+MzJuUIqt4F37iT5GsQ0aDAtM/4bwyoN2zIIN
nfU13dTqaHFDdsK68sz7Sbyr3u+SPJ0Nu0cDnR8sZkJsLugVhI8I9AT0Bjp55SA6eTmiBnGxc8+5
N6YoZgJb91kkGHHJYzHBEYZr7/zJDMGgqYuEQwggGWFTAnf0mEODY/kSqvx0tfs01RG3COSaw9Up
/97eADLPPb6hymHhMmiowvBI5/cG/AJk1roLs4BnAMoqjwGkJ2IXLLxTZ6TfW+WV0JqLSFzapgtf
ICbf+xwixylC2HqFCsweLxKJDVcXaiz8tyKJykuMwQg5xwVlCdlNSSRD6tjEJb67Ym/Y2wNzcr4P
X5Map4WsViFoPgzLMU/I20BCpR542iiyTSRikDrp5oHXXjEEXMjQMLHQMDFFZ6FeYpSOyVcRRAVu
qPkf/tn8IFs6rQt672IDKsBNz3hX6JfAWsmlyw8xz66GLk93GVecGFCtGRWl5GqvJp81IjJiNiDK
lgFwaiUMDxORPYhWcThgtQaGIBpKPGZ5feCGc+G9l4gSw5o88K5L6VOYUWgkmyArwgmo5R/2Uto5
7KXpqqi4VvdjJaqME3Jsh9ETM6jsFDJSqrmsnMKOeZMV0KP4ada3WMP7i1xdNrmtLbnLIpbCLQbb
8ULGplsCEQGnuM/RkZdeWQpN+U0/wSciKucTWXwii+75Yu0Uix7WzpmZEV13C7hI3t3MU+gQoQV6
vbv01UWVZt5nzTPaZOQvKFyIrEMXjWY44z4cq6hLCxEtimaXYw2/17+n2e1AU3n6EWOuy5zFaUYk
lAHIimCoN61E27OVJeS+PgMuNFTtBgvTI3rHDeIEN3uaHiAr0t+EyY5k8paXcU4flXuYB5sDuZa0
VArBOPPbNpDpZoVY/9kG/kcNoLwQvZVHglLoZJBTQceAP1YKjC9XCY49iKOUFpBQRBaAtyHHmTuY
JELu4Q7b9a8JcKQZlAX4yhBfYwfg13L6tZod5YPSHMzkILHMgGfJtghi9+dTwLoAhkGRiaJT3V/I
Q1qO5+XIX4uLMPd/y0/xn1v+ic9dAotbMsY9tvqF+eNxqu55OxjVvV3dZ/X9SLlZ3zN71vYZ8NnF
Nf+PrTNbclPbtu0PmQjq4pUaJKWyrl4UtjIThIQEoubrT5vIy+fEjRsxd4a37WVlSjAZc4zeW5c2
jrTZKZvjAfqwz7zTJAmJihJ20aaQNmdpo1x9M2XWZgOvkzf9bsNtzZk976Jxn1sEL7vWE0Bm1IYj
Tlh1fa03bb2ZZHE+769+JaUn1deYoF4AZK+Y4Z2Wf5YbWJPvTcu3Ogyo4C8JxUlwskfKsrQsMkmL
pcXTrRtrNVirafbs9OaIuzXt6djj+7t17Kfxb9Oejv2tad+hdADaC/6E5HJP48gSqMA3uD9pHuUC
YjCg+Gs96NnYoP9PYE37DsebJx3HM8AsaHNuD7vTSRCkzyfkeqHJzQkCAPP/FGY46viZEC8AisYy
Ons+Q+m+iwzNy597HwnXJ8U6Gw9AzWpPtCamy34hjUIWn5u0Pq/aXWobmEI9VD84LG0lZVtBscie
8978IHVCswitmlSern1kP2WjuY1G2WWYjpJkw89FmE0DTUAKFKZ+RIBIwbSssA1NUoHY+bOAn4k9
Fj85hi+2uTVXurjY0YssF+b1mqgzyLCEq6icE6ParPQHeyMu689yEE1PRTRjThN+POa6DPVTdJIE
gBNXVSkgFiMexdZFxFU1hPi1IQ6PA0PmHfNY3BQi1hWi2Qvy3LMmRLQZh1ihoeWkQaw9x4x/8tx/
J43GCWsn5KRBw71kl3TCCReQJyFe1eF8xGhvkOP1y5kDG5DFwNPl5MGxwfHpuTtjZJHjNyKPi4Y6
uiLuR+Jvhz0Tse1ZW1kVSkuPDt/oIo2C+c0YVfYpDo6S325mHcWB338XOOs5hIeIhmcGgHEOEHZp
V0JN6LwhE2GjkJbPP/q2p6DnbtfFkvRwh+Ps6rvQCH4wFs88L+Bn0vbAb0awC2oFQfdUyey5xkS3
4xACJ6AUicYOUSSYgBqqZgifwDHxp57C3RReFzcQUuo9jc0JxSKXBiAH2/8A+Kk+135irolKNNcR
JYI5pDk4LfCgpIDT0z2nBvGbNAYfZyHiui2EmcRzsSjsSabzcYG93/jNt5PSoIipGh7p6mdyyK+M
oUnykOIJRVQdigU6EGfO6L6ri98Gsge00/pktscRi4W/muMV4W14olSEt/RxluQ2nFHYolgWfV6u
dE8nqZaHojgMkDbF9J+RaJ3UFklphCbA5fCIZJv2txg4pteuiUIpF/UQpQ9r1yHDDlrHh9zJQMM4
o4RljkKDgSZUvUeZCldSZ6hxluk6T7VIjGXi2OyX71evxakQPzg/680SXg3+mu95XFgGfG6sCTl8
Iwxd3gCllJqBFCwLsbuAQUMRLNdvEAX5/LkKxhTq53hegVDvCIgr1jrpFAADsk1re5zjyP65JlmT
HBqez0nZJJcmMdncDx4uaekYo4RSQzX3h+tmum6MfDN267lbW9bqQv2bKJCjtXTHHJH2k9DyUjkQ
9sk5n+433yIhNAxcoeA+yU+04WjYIfWhYSf+jAcikgcvOmIEMNE4BUhLCP/kxw92ce2/4boR+W20
mur/wIpc4HTkIbeKKD6q03kDxRTtAKrO2QErlXT+G+8PUEJ+zDnb8GOqwCBsD1UqOhfcWOfFHSAo
7zuS1FC11I3U9g2OqgwWHfNXeMQMV7yzwMbiwP91sepMszsgLqd7+4g0CBpE3LfxdUfPC8M5nvqg
IyX80XxBp2a/EMHSpOBGGjhs7zpvl6tsOVDdyCO78qvdLxYKWcQSoMu0iJnY2LtNJm0O0qbn8SOJ
w8j1t2GDHFgj2QFx1iItEsffoXPlJ/EOc9lDhCBMgMIMehUhBW1kur+umXZxWhsaqTzEPQVF5TMG
113NQC0hhKMX07tw5ogYQaEevXFSjy/47F6Rvuectl1GLjtnRcVhn1NEZGULZeUZKw1FBw5ZmXO9
SyMTiTyNTLKJaGSC+rgq66VluiL8CrHIgis4lb5CMMUuBfIoD4LfPy2oSHXvTN7VXOnFum3XyDt+
dX3VK0YHPujM+Odx+titlcfLJAeP9vPh8kKbAEweSkxmhTA2RMo9AoXibXSQ0616OjToH7ySmMCF
ZEdPT0O+PT/S54N+JsYPjxc7E3F5EhNrj6/aJv9TaQmC0Ueszo8XxsRD2kgiRpfOIHmKXypZGAiC
6GEL95hoeRSk2dOmA4qBoIGA6XZrceg4bLVxjX6KMe4jpDbyUZ0O67tY5KNy2lEwUuPM/KJEpD3u
CNUgagc9YYYxeNc/0vSIeyu7rPvd6qCs1HvpuMGORZd8FHSkeAYXuEADK2SOXVsKKoHOLA05aYB/
q+VRUmMBE6uggs9Ag0RNHjt80ovIm1hUhQ+ecfMLRS42PAHgFANIDl7YzvBIgz48LeNHFRjxGPEv
4jyDMFhIHuczHH4/jR0SlnTLOsLwBc7jxvJgos/FYjCdR9/IPJ3WNw17DtoY2yMUIo5vgH2lgqYN
1IvIe+xQRN6DuYIFC3XEnMTSlyVi7ekCfRyO78c3xEvGM5YuZuplHh7+dA4DSksCPkDblhHjDAMr
rvkR+eGWXCeEKNoY7fSoq4FC4lGICHVSp0eFf+i85ngIHJDq3goIEmLhtGYNuDmEyhWyCeczjEnz
PXN2+gGd7LUffBlEptoNNdXR+F4KtVz7GyoIYY05LFU2c1hBzvO4z4cipftBWZWRhOGztP8fMRdo
Lh73Jxv9C7660jUXAznOMfFWkfWzeMgZxZEqgyUNfJaQ8zhCzmODY/J4ywBoAQe7TT7JZr+JDTDC
zV8OsVXGJgMlY60BmxXRgP0Ms3pMpGujBD3utXsM5sh1GwKY4DSNtHsEtih7/3XS7FM5dbjfzGcS
J9Eon8wHG3CnJAdYH8BI0re3e7FgZTKW5sxv+zoNu1EspL10nFhnsiEzPwSjwPor/lWXDvIwCqax
UqdznUpWaqthLXqZNDLRviN8z1EoHcTixgZ0wEIwC+sA+6fD23BFbcmxKOroFlwjLmu08MIoii5+
IRIgPMKZOeYfnN704q43Npd+01lrmvDcYO1uBQP42r8CRjEc7gLRg+TUVi+wRPCVN2V3jzEenIwq
9EQMPRh2XN6z7JFR5fBqTzG3Y7Mm99KeN8Vu013uOFfD3c6ZLyQsmXrpmljXxLkmF4JX5aSRk05O
Khr3/HoWLiqofcTetHUCI5Du2sl6aZAPlj8Uxxjr8usfhPkZEk5TGLG6OUGPD7HKwz6JAYrn0yjW
uJxtOd5ytq0/8FWE46c0R2Udj4hdF4qYWaf9LChiR9oLXBYi06SXaGMFtSFWhfYcgxQ9izloiDiZ
g8szE8dm+utGZuKI4QE3MppdjIW/h8ZntWdhNp8dD11bxft585urWOsYfAqnmnSkBPB3ONWgBRNu
wMMbtgaMC4PfJ4KV8W9goJdA4o2elSBeXF0DZ/eFTY2w0B2pbN9UxaPWLnH80ttfllNELItAUjs0
60i3YUMg+PN/HebdQanOM5IqiFRv/TO8Dx3K9k4MfbGCzXt7wzEDThkm8JsM74AE2AxUxkXKXF+1
DmeMFp6aB8gmN8GxDBrmImT2bQ6iVoRkko95IiniXn5ctibkSuhwkKCzRdgvFWeLhyo6nt0eIgUM
zJFKA6wLWv2Y41IkcaGa0Zzz4ZAGEmdVfLEBcn+T4MJSv3h8AcIFt4UeFgMDxeJFe0Tvgt4NAW7d
pFT3INqll1+qntWWc2VYxCPks/kGJNJ8I/vzlfejnKR8ChWZBhYgnoNiGef6IvnfxmOvJdypSIfw
t7LrsZ2yAGDBhhYwQS9pCgYXG549B2utLuTlgRPr1aMHj1UYshCl7MKh5xtksjt8qM6X9JvcGeuM
gRAYFr/JuEx/hs7lWVmEOvhghkfevzksH7M3cc2/E1NdrrIfcplAImlPlY+fkGOo/gmBbckgvJ1+
iyWxlZ2VuVH7zvCGfi2y4hDlCw0yQon+GeyGKwY7Hriu88SXDD0/0Bz+4jmq1u8cmGkG3k7LQEoL
FZCQL6dVm8rOHT26/rLNdnfdLPoB1t5xh7cOAzr2TvzYtTiscVKjT6pb6Ee8ugGZkx7N9MCvuRmW
58r/6sMQNMrkZeAnnncxIWJKF1MjvRL/ddqUpw3ZIZc36Xn3yHOqXRYb+7HxKjCyRXQzXhx5yCrU
dyEiPORzWiLvNTRSWXQPA4PPAAMJQiwES8sMlhkS88lxqwmpYrPPlWe8Tky/kaQLmSOSLP4YmdAn
TjhOF1TQyFr0JyMgJEjMwz9FnlQkDxFuQAwqg4Kz2CX6uDEZmQgB11lJq/OqA8+t8cMHwog7hXwl
4geG90lGwLNBAlN2uCvubJ1xVT6rTX+i8jSfZw7XS+01Pt7L97fAndtv0Ajjgj9QwMgBud3ghmF6
D/fKY/EGThilJpsw6c9v8yMMQjhJkNTOoohjcUbcI/dE8IXai8UWzU84ix8ST+LBY3t10su+N4lm
4nCYzI+4B39Xa3oku2U1hmiQaFPIzBn74s8sWghneLj7f0jU5odOGFfKQI4E/K8fJhVMkm+L1kdn
+e/W9vC7qjen3LfnpFq3dHmQL9MfQb70eyRvnf8L9Nc1tuzbee73Ku1Lv9C+sWdw7RJhQn3Q6KH5
CfzO4EMhZW0PPxcTlrbNO2GmwsJRccVzoV/c/h0bs31H5gn1hxjIEO4IqVA8LODE0aqmQUSfj69n
jB//tYn0neh/0yOiBc7Pf2sT8S7QJuItODSiTdTmfpWD5L9X5Hu5utere2e3lZCEyNtZZQq5Yo78
ae2tNmV1DEb2E84venjzXcVTiENI98r3lwc2p2jadPt2rbzTisIMoaaYWe3cI95ENK3+n/QFklLo
HPIurhEW2snZhpFFOEJqoydhroMNSk2L5+K55JD4yiSo2qM0w2j40kqAO13h00Vou5oHkVqIRu2G
wyXbjT7a9YAIlGxMDiZsOXgTEVlo5CscEnsSA6may3qX9sPqiq324L4PHo52JkxXRSRW05gqf8Dl
0meiFXVa04QnkZmWFL1FPlfRkSfQ+PJDC4qLh368HtmVV9I6pPOSiQgY8l+4dtiD+BrudmtAwUuG
H6/S7vngaPGZn86GpsGZxGsCXelgTASdqVkARoQTPgt9GSdYrO7cXxzUUBUfEdvHHSIBjsxxi1el
iW3HFX8LNzxLmUS4E/I3iS324DLKpHtxm2PmiI7RZaOEJ39yX/zXRQArJ8wGDM/jgkYPFmnYAj9X
rp9lybqQuPEv/4uN4h+X3+doCVVHMs3QFfSnpyFxWRaNCtFe2RevyD61KdZr7kYe7VuEoKcpwEtC
2BeTbYNeAJFPS749HYpsEh0K+hPsMrgzD9xXaKmY1kqfdGjYa+jQmHw0BHTRi8kD5rQs5rQss+Hn
di2s1Nx9nk5rkIY5LevFAmMSj71YYLLF0cL4oWTwcEx6OR7l2ORdpL3s5WQYoM3gQZVTK4QysLU2
ZIQNNfqJ7QZta7u0pK6cVyfxM9fvlbHiWczuWA8rxVgphCdzg9ebs7zh4AsBpi0SXM6JMyc5MiNi
eexEthMQMLoN00XgaGeZaNzU+Pl1VQq7kEadWbt7RQp+ckM5YhIkXcUWENHo4vO6fWQMWn41tZKZ
hs1fhzSwdtGgicw03uBf2aW4OMpgYbgTcXHGHR23jPMQ1jfo7R/4lGXEPY27zzbnKsC0VheAzLnE
fFR7+R+k9FjNE8fjbKqSP5OHMPehYEKohH9eUaBoPKcJjfjgge84HouYOE7W9DiWTIsLsfB0Irc0
e04oYWjsLp0dbUIi9U5Hqns/gHDxcqaMxPAxSYUxC0pUTUfMHOwUXJU55C72Sj+zxWIDuq3p1brw
3MOBT/vRPy3r3NAV949nvyQDGiU43w2BSY53oEfBGagXS+m9nG+Qh+E9yhJYKIc4I16IacqY5NfU
YWbfrc7diuyAg1s8H0y3J104nkMUUmsm8xHKeHiZ0K5E/jHOXo6LdCEgpnGutELCNC4olWldoss+
Wh8cSklqZt9RN6d3pnv9kpuJNB2THYQCbHnMFaFL7NntWRwZx73+oGzJhUQx0IVqHR70UHlCGTqp
LtmijQtKSWmEleWCQQgGniQGXnkW4qTT28BsA+kcMK2tD0HveGl9n/PdAn6C+CCItI044v1zfnQo
6WtExZzykJOurg9X0BRj8HTz6YKnwKdrHCPzGt18ukekLajWlnSVEuBsyFnoVyarvXYsUIYgSJp9
lafcH/OeeTAo+sMDDKEWB/nRn1f19z8oTsaIcYHi9DshcbILH5b6zjd1v9r5Ff+ITicHyhz7Dxo0
GtfoYPPA4fnH/sVlhEoWc8RZGCi4QrhadtGKjDHtCegCUZ3I/uHznnFEoGS1whov3RhOO4a90c6M
Tr3fPenL0J2J+wEl3NHjCQHtF5ocjAyERWfaf0NvndQD58vrBwRAQ/Lt78YbPksy+CS0NgPD8Q36
INnYoKR2qJPIAok0dq0UUc+vtjRVRzm23HqedgkQwX4dkTSANTF9jXOPhOo4OJCtpgW5Bt9N0APb
4X9NPADpTqFqeieUUN+dIfI6+FbI64D4B1FpYKYA5fwoNDjQhk610OCwoA3h0GdhHaVLgwucVt6N
yCdwfGOk08XzofFp7d3c3klEp320MYOUxCad0yYtbpWdIiO20+E3Q6xm9DuOlepyVyG1XleNuLuM
3kW/wBj3mNDyNE9xu7Q8JRUBdqD+7s5+f4A+54Fu/kdvVhZ082WhNwNwBtwMvvnQ+9KfE3ZMbIVa
KDmhDTTxGmVztJsiG41UHg+clCoSWhgZkroQd0NM6wqQlCKt6F9CKWDxk+b+RkJ+s0XK8X/n/Eze
p1R/sKzE57GO2oPyjdgCppGKzSvFxBackncVvsb7xnwoX8XfJw2K0SWPOSRzWNRKf2a+ETDJYp9i
MclqOC0bYoxFA48iNzL1qB85Y/81SsO2Rz/tAELKhWlG6yD1EGEqkgZgmZAcPD8BtycZQHk6f2cE
k69OXHkSPIBYAmWkxVYfG31sMisKMC0pxKIIZkesn+MTYSREklBT1uRTRDau4k7wei/QgogHo3hG
UZeLfHkCvIUSlSYULU/mBl72hlCfRS8aYDKL6KdHfGttt+67NfoVzfIvDvkPUeOIdQOh0mYGqvU1
qP6kwnoQq8KCxDQTQhun/tHP0eic/SMuJAQMjlfyyeseHHC+svEUkJiw7ly9AzKQZUErY90S30/Q
aEB/v2Dupvm4SGEuyNVzcVeexwQoTvUJ94eCCOPgwDRXPPaoia4/NOAdbtofCgHWjWPHqMZYlop6
d1nUAvaynCnA4IrmfyD/EOzF1iJWoNoW8haNcyffTfJfjTNmXOVV1tfyaS1VOO1W3S7huz8HQ3Lk
c7zQGuEAIqg+lSmoPv1JUH2KUeANSAwbFsKBgp0utP/MR7/6bDcDEhN43MhM7TUSePRqIyx0AoXr
MFsj2c27flKcgeF/DoUt6ONxBaeBX7HYBYFjsrB2H76N9u6ELhFRItxmhVMYKLoVmTi7IZ2kZCzF
IG3q4ob25TnUn53fR08D8wRilMbgRQTOXNHmc54qfPSv3bIU2XskPIUnO+08G6hzEUC91v9Ls+LY
RJpVvc8urn2FChNU6LqIvgOhCL35Ley309HdjlogFWHD2JRpj6ecXQ1p5hAqrrMyAA8BfOgoH3Bu
If51W7zF5Yq2tbp5XZ3ex2uA85RxQQ08nWKcWZqSGk99CBu8XDQM4JIZihCUTvfrMMdZwSeSVNdE
IuGcy0LgK/p965AsjgYrrAmGu4YWyS7TlnsegQznjIkzBNmAXAJYNRY5jMz5A5HAmqhjdYqH1NnF
ZpnoOK9orjMpGCLMJNyuMJ0hDRULaYhJBRHVRYrw7ab+OR5T+hHjnge3RUNw8POrXy+OAE6IzQ8m
fxQ7vPqypfCKNw2OgxYJuRFCvOjwB+MpmVUwwmD3BDqWPDsw35h0DZaIFCTimGp35gy+eE0AXrE4
CLAcpEX/pxAvJHC1tIpgnZPrmI0rJiktHN9irRIFG4Fx7NW0heQopTOJj2qKMdGJTCkFgHWgTgLg
1KXOKR2cZIK920J8ToadCxvv5GYAUU0RWJDB68H8Z/sOE10mmN4vdT4bUz5zA0qu+bOL7B88izLm
RTaMQDFd43VILvfzb7aF7tnDU/jgbH4ZnaKNfYZuAA8WZ3201eZaP2O6FoxhauXIMER3UMcv9fnL
nLLWvhyoTfE33hGRCJ9Y5O0cna/TCosOEkcJngqexyUtSLqgeAPAQ7Bl2lHrITP7QEKav9kmg12u
wQirwKR8UaUWELCImMbtgQh5fxtJHr2CQQAkaiRz3IwoIycfQzUj/gUqWOgxjGqWxO6M4mYAcR6D
5KH5jcKVsfxbDQv9QOK9gJ1hXJKk/fHNeZbWkryictTMtfEldIbkJP25iQ0zxj8HwdNqP3a/MWkx
AEd9DgWenk/mxqSWvVlfJ92Hn8YoxPjCprUYdOgGTV2ogGotE0BVuA1JDNMjJntepqCiRPKrHVa2
BxsPxfuMwBqgrXf8g5WThwYQCMV6RbHNeEa9g5kDXp198L6AYQQuhRTjjgHlGPwqTvnB0QZywlBi
cFv5EM9LNybA8Vd/uEr12FGJMI5iB5LUJKK8uYLZEKpdUoZuHjxaMpDTrRfUueMDhHXm+LuWUMrG
70vvn2S9wrqyI3AR9wMDWO/sxFkZz7uoBgmBZOPgEaZmtiiXfay+4NVqEUS8G5PpkOqzqFwo3W0q
JkoWlKbR1Yx0AJZLkFsBCEaPez1usgQUZYUTUoeilGSZENYi9BI7L3HXQrosYDm0Q5elVQELm51Y
eFNHb/5jrPvWY9kjd5SHBpuV0XaTPPWI4U8s54/oZruZJhzZmhMqiEKY6x2j7viX3MP89USyrRhZ
NJMYWTBPBDcngyVmFtcDvDHgDgpDxM0FyCROH6MRpWT9dxJ3KSLa2loXnmgo0xpkT7ZDyQphjTD5
nOTVO1IykoysNR5TcmiUJRCIx36+xp6CbecLG16xcdbAmfKtfEdfUkLFFDqxj7fUGKLJCklBnp8o
GTiDSLsQ1BoPTRSSVzpl+GohZWr+Kw49rnJMeoz8GJpdhXT3sfwD+p1Llkng8Q976qzfw2dsuD+5
DG0tPL5BaGSaxyyPxXSQITJrfhqRbsiPh7dB9iC58HV+Qs1GQwU2SGyrcd7HMA3Uu5x2NKdTjgm6
GBQaX/rjqX8wdiCCvPGAQ9czuy/stDtG8JkrtRvMgbAnKZK8AojU8rI06W8vyyiPBS6BaV5DgsLk
8VAoaBDxKBVwykC8g1dRWhUS0/ak8y74oLOQUKcaGyz3j6sj0VqmZjNK9SXsg6SPkknxKcIYMJiR
k8cWkKYq1vXYGeLaBtZ20/TgVujQDW1/cE7O69Fe1+WmLDeVvc7KjQ0claEgo0f85JFOCY9R+HHm
s1+dUEWmdbeav7uboiN0j6j6sFyi7UH1B14X0hWn5FNo0QwnxngKlw6T/J/GhU2bVtFN5kLhRNWE
0oXCyYDY9F/VxANl8HVgkvTupFSVyFxMkWuO7E5/xdBDl+JMRAwNRkE6Jp3uIXxwUWkg4yjptaO3
FRhdGjoieZhTv4XqEBEl/XgieY3Qfj5pCUN89u2bOkb9KhiVF8REBDP1Fk5Mf3yoKAC2SzhDk7/I
2yu6MCoPkRsrY7Kg4YBjaS9UToR6NHo5awOqgZ4TM4gsbMwXYTFj0EEiouFV4/qMRxtI9RIXx5Si
+sOxlSLJmUR5RJFEhcSiQkJQgDno9MYYBpCPQYEtU/gH6jPJCRqObFiY2cecoVEjlhvvA4SDqcco
soZwgApZt0GXgFxiL1IJCQ+d1ZFIdkksnMMsnZFYJxaOjZPsT4ZYgwE2FsxRe/TkPJ3yNK9TdUqn
KR2m9GylSuOJzQu5B8aLxUTMvgWwlmM2h6MLEPQ3JvvkGYqNZLFVVYudmJF+YUCawfkXmspqNNOu
WE1jKtE3h5cQm6DZ2XRI9BON28D84OTxp6QosEj9QNCKyoFK9Muon4CRETCgJTzGwHvv4IAD4TjI
e7aCXSXu8kFx7jtty3la2GBIbqXC2agmltENThi7u+uPdz8F1ggOgWece1/ktDYlt+mG38xJ9QH3
4vZq2KIxAmrvhJUanuEUAMsHvI7O/VS7w59dFRA1laNWZpfm198Tn5OJQEKK6xYhyVYutkOxbYqt
pt/N+h2Eil76lhi0H7ZQvO3HDsDNzucfqCH1YqT+HrO0wDhB2tWPockxrwIUnK/5FP0aM1Uv9C6D
RoVQ47yUCQWO2gxuKVaS53JgwuZ+MyC/OcluZjJcjvjEYEUwtxNW9UosOImPeLkoGW4yYnQbkOIE
lD2UclFaY924KqAJg2wjc30uWo5GCWtGmxAMLqHox2GH5r6hYUeVwqVOoULkKYM357c8vuMPok43
zA6SBduzrxa+yRgKTYElyPusFj8QEFneuUT5U3/TRiAedl4ROFAQRI/hnyzoVS+trtJqp6y4XuwP
Ms8BZ2bKso5Q1mNEvXVsyurqcGQ680EL3no2L1AwwGpICIlBSOFTD4xnk6PsO/hyyBJ3RHMBcwEj
sfuGyjs/YR+fnwYSoZmxc9/fNzxauoC9m9XgDIr982YEICMx7qLlcfEk0leE2eH2+fMJ8uHzId6i
xgShHUbBsuo/qCoYqj1Uj0UbVhlMXaaPpK3yr3DUcfGhJb9mC1LJpSODHuC9mVaKR0n8PVGk6cJa
zxrA6MEhxp2nUFenoJXZTubFsdpqibkDFxOfzvEkRUymkGsuGoJ/g1QUElRD3Yf+fCuH6JpZL6Cj
gQHaHOwRgJHXFgoZzjf9MBZTXLpiNMR0nm58dMs6Ez+wLBNhwuzrHOm4D1wuxYJrFNKDcFNNy0J8
zkLJQAH2bS6uoH/GoB0bOfnLOUr+NbHUmeNNc1B80UKlZD+cfbqoNHnootI/PSPaQLoBXF73kCvT
Pz3KooU6Pmtk3biaT8KGuXRQteova0TmmXRaGdmaDurFWZfO2io3hvk3fZXLGCw+wP6llmYPO1CA
nemfutSQoBFoaLHoZrHAZ998ZVjLpErgsynRxN/GKknZnQ2i7CailXcHyX5jrxEmXTb8OTviI2Dz
XXF/6LZWsyoxYmzzYuugyeIQ/IfboiuQpYeTIpbRheVFFFKEsLIulij9bw+j6zLflr+Yu3OmLmQC
PT3zIJrn2h13HredrYl7Tv5i/M0Ti8fVjOt2AQd0tCF/ODKz1A5DKNGt9lZ+Yh+4CVmZGrSTcKhh
p6Fdz7iW8wdZXIxHrvib1gZswDmxSLVGUl68Ohv1GEJtfleinLOPEplr+al32Q/YDDjv0Moi1rIT
l2BON6qKWnKctHBgvkR/HlYNs9J9ZT1PHzixmafOFEJvOSCTJdkIp35+h3+OqDyeOqAxAR6JeYD9
DBHq8HPOYIEFO+rJ3FXhq6vsYU2K+wWtdh/CDfzs91YtwL5Mxjhwo8CmbECNyqnbH/snhZyZRyzO
o4jYmB5pUOVIWWjqBFf/i94YTBlqUrnf89slWho8/6QjY63+KOwfyKD8IWTd7OfM4JDSVnSx5qfu
nNLmmkbR5lIdYHpPFwhmK9zWh0CnnX3C8EpP6/e8rSkWHo4aBDv+p2/ILuKVjwQFMkS88alJaz3E
+oa5oLrJEFa6gGeyN6Nc06XA+cZXxJuUgLzgaEVTpH4iLxITR4FsIR5nrZEEIaDmxF2tC5S67QdH
OkxryHpO74615ZUoxzGuIVrwUM6QRsq4Gx8Gg+yloq0ExMLR7tkfOQ/cIxfgNFdbQM5BrUQN9xm9
69FFUslPBVG7WL92zmp4gHR4Q3jZL+onQ02stjT8TlZSvZsv2Y8MBcJEdhUcfoi2Q/2/C0R/PJke
/k0gGKceJ7FwF6FSQkiKJhUwRlKs+5NHy4VChiBrnErAi/6DG9vkxo08NFHshD4vW3KcPPww0pDi
NsSVTFpECAkeG0qPw/C6tl/q6W+8m849RPAlQ+6n6cF+oebmG26P4e1kwfd4QcC6zhNpRVuISE1G
3Ne98lTiRBKsHD6Cq/zKJ0LMKp/8vF0uzwyfFK6Cly618Hf45HHm5GUxZwGwyzeVuziPZ4wCQOX1
MKdWlCOMNUWjCG7K4L3uXnIr0Z7YgZBTwCRX476OGR3LExKtlK4P1R3vRstf2u6+SYldvBKMHE5S
xHc0X4NXk0RhGDTo9Om2ItHmTigD3hEG9wx5sDdgUTTR9hYx2V8D1pja555hws+63TYMjoFCsxgb
49yS01NSJDS0b05G7FyIEIhJK6NKpLnuXs7Kq/og+lcPZKPyPLTv+D7me0BCPDchLLHmr0JeLQG1
tH3xY5/fec+Q1SC0sa6BxHWE+W3Le9DwUT41XF28q8ewYFyPh4KDhNDQ9DhpzRUvzn41A5p1ZynU
OEuV5GXxCNrP+4tFt6upXtE80O6inU6vy3JXWH9Gm6hAwrIelT2KOEsRy4GhQn2Jat/yh5/j72vu
S8V6aNfz1Qd3kHCF8HHl685wBznqeMOQxTkgKb8EkZaPACk22oLvZSfBXcrhTXm6Xfj6J5cL11Nv
b3ljZjO26mS0khntCqa9KbS2jVBcIzXSx8DkFLPcD7wJhzk5/sgPyDiPP9wRfFyMWknZQz0h78g7
99BQ4PUjZAxnifD6cVXSqEIhf6czBW5Ee5FmnyWFOKfwqIxXIWAwj3iAoQumMw0A1D+MSAmA8uvq
rmHt7mo53liuQlfvhDQF7BTQAiAKoQUymuQnoVjKM1ryPiM3bsEARy3qEVQcGLYAkfBSCAuOeJAY
Phkh5MlzFl1QOWWRyi5G7xG9vvTXJjVVd720aZTNoGzM0m+wpQZog0roqsiRYmhjs6+ETYMVRqAJ
WQXJKqjbSg6V5MCJpWEGpdIFPujCGLg1bHZqpPWRAYwzj04AvdpQz8LZDHq8v8CU2E+YRAyhjYPf
hqrEuScuH1t4hsSZ0PwEWEYzoqXR46rB6UPTxbCWGoNKo76KxbA2Q4IOkZiIPxDdS/OlVT0QTHyl
88IyOF4s/RfC7m1IC9+ACwP6ZfQFgEq65z52pMiSImnAbRsxqIVO9CA/KkUkn5Me/lUfd1qM7Co+
o3rORDYTxNzzKJi3+h0cNL/RsLOi7ggRzGbN6qJRtMXgcWl/9P3D/FEtwbVk17bokAxvJP9vwMUG
ASQ6YfE5iPYIw+LG4uaJQCr2h4iOS396HLdXzeXOzDM4j0IAxz6GmKfCZ+pgwefBwVMDP+Bh6bow
32TT4RrHIEC85spAbSQISDwsIGtPj+ThIj/kMYrGGRf8D49NrnVwIkRpzkg53rm3yNdk2Zy1Ul6a
HE5YgcyJOvuttb/nL/+yYvu4EdwAqxkP2rPImGCKxVOLJzGcNcAhPfaEOqY6wNBtFilOMR4fZwmi
5Ye9W+sbjR0PBR+6G/2z8tVpwzyPcGcKjMxXP/MWci4gEWKq0YQzMpXkTSltLtKmUjZXhfKUs3fQ
z15erc5aCpLg0kds3Fwvh42J0YJON9vHXghGGB0SWtS5BzRcZYReRcZoPrlnBdMXalCx7C3hSuhj
Dk0siVe7qGj34ksT1wigSXpr4oGgPnyMBAJ3a158JGco32j5RrLx36+uqMjsWLfjEmcLkhk0L73b
E+57cn9P/HGZ9mUKDWdoEXTEO8CuWjRDLls732OPN8JHm8Eq+XDH4MisxPTGIzKfBIKKevR2fzoq
laXjjRKWprdFQ3UIRiALYF30+GeGuZCnxzo91KnO2R81P7Q2wNhGdKrEtPpmSwOAgQ0sD3qQ/zX7
VDoz+7wg8SZDV3SF8Hrlv6XPwnlqNOIj1tdsQ1Pfmx/mB2pS9WkY8Sm414J5qmt9SrxG/gNFB87r
SEhExEETZQgHzQXmdI5LeFtLkSmdIuIrBx4VjB01ZlbCekVPxtpQ+d4sKEr0JsBOi0wIviKQi/q9
Bci2t8igNemG49AyYeJT50V8bRiVSp8HKAMEwQ64CXxislj2Fv3GnFx5DDAOtGvAELs1hfcFJ/JO
mGDUvvbAXIW6a1lP8ha6t7yVx5BD+gNR5y/iG6aY33HYOboOhV0dTiMuMVxI45Ron0bvl8Sg47E2
/Y7+lHdcgwWj7aQ+tXxjyBz18FpGNJs4jZ5/LlAm8E25Hd7nFyZkKq9ELSOtuT4p13kLHNwAyje/
wCsNe8jC3XskHFD80bVZz5PnkF9Qroqfv6+JhQmRQymEUY0edO820AUgmzWSRyFoEP/dBTMeUy7H
7fb1e3N55ltDPIVtgJyD6mEoNbqT4512/IGAk1Jj4PubH5Z+WWGspBfOHcqDWU2e+GPUnv2bbW+c
F35DfiJ4VKVMCDg15MgE8WhO9/KWawKNQ/nBqIU34/aWYb9jaHOE/CM/K3/fNqxae/kJianzIj8x
QuCwxLq8n3GM4kNc088dQ5xkImF1ctJsjSQsW1u08xGRZRxGsd8QuWCz6/HROOV9Rd1uRXYT4XMA
EcZX5IbyE+p768VmtHN/cu/5Pi/vixif97ZFRnSvu/dHbaRLBKCVAsKETOjKxAfH45VrjbbaDmYq
tDfRO+RTZLaM9ZY7yDM+G3E5sqd0+9tHICR4y9KojnYBaas4mFj0UweaqVeSA2kJI6TzNco4zkLN
+kKiwCziBOrd5gYSGQsyLNkvfZqrDiIuigtUG2iqiHoOMiM4GIE0iVUiL0BrD+54DkqwPUZwAQuH
7R0NJxsQ+OKGUGMUftG0HgO2xQ6XPRqYs+DIsZQfhdLF29lJBk7MSQw5seREbZIZdPPBq5+Z8e/Q
UyE8t0UwWotDQ/WV0b98ncEPhEMCSYl3DiU/q4cOzsEfEcfrOFOiIHgKLS0cyUOyXUDPIiqn6aOh
DHlwE3Xu3t4UmszyFLZGCJhXn4haZTz3LPrHRljc7bbkm7K3zCJIHf8oHi8spCcMo7iWG7HwIWig
dP3Bl/l0MDJjKT2F5MjN2IYhJZcUnoEhiShyPP/jLBae///h6r6W09i2NQC/0KIKmtTckrOSJSHd
UDY2OacGnv58E7zWqdpVXd7L3hKhw5xj/OMP6WMtnpUnXztMp0ln+/rPbHFbDnNbp2ef0WGXIZv8
kpglHSbBeyJPEWRjJr8tVWXjor8LxnUAbjDg0d8dD37c3RqSYVlxWnfQbTnE514TclVgVeXua9F8
NN63bQNV/7HE2Ga/TxJizlV3+fargI9Gp1bA3QlRr3nGH7fGddac6v7a2mG7+SLYyJy+nbvm4dtM
CTLsME0CDme37I8DPnwydHraZmV1U0wxvCvznLkl9Qd5prRnetzIs4srNK7yPEO4aC7fH56echLK
8kDzp/X5ebZ4TuWeCvPnbO7pOn9+6NUioSJiF+Lu8tbNw0Qb0cYg7SqyM+KHVMf2x3vbV4qn1nXV
0uruc8+LX6aRl69l7jn7LLIEMe50HwIpdPi3cPL8Mm3EWy/+sJk+F6ZJ+bfW92vKhu2VPbQMAcXQ
AlmZuGvz1+9VMpjensTKEar0Si7VScnPI9tq8oy2KWAj/ZTnjXMHM8Ax29TiVYiX3xVq23SIl8/N
ap7zG8tPz4gloVSL5vX5rr7NWs+NCdQBZjvBPioV1267cmTGrIFLaunIrYdmh/4Q0hqPu/JSsbUF
cNXX27rUJTg0E6np/Ug9zyyArUvS8iGnSIOERaxTEar689NfsHl26kOaibd4RoHNa5t6km/u757R
Nn3WoZsK5tk/h+lxkVxn8n5K2V7YYKMmA2N4E488SA+uiNUQnb1od+NwgKq5623SvZyM3D19Bxfy
I1/6CdeU0TlTvYz2yefwGxshXlblCw2/5/H7df178pEtsKWuXOM3PjnL7r3pm0jVwpmwh2wrooni
b5DOcSBS4sCjEI1zoHHVBkF5Qie0Cd46Srp6aOWzNRCA/l/fuLGUhiYaTWMaB5qGXm09NDOozimK
bxIbJd7423GwWrR1jzwhcqvg0xmtNJOB9kHwhPaBVcE/6HqtkL6tAygkjLQhQORkKxLbwExo77+f
7wR9/R+lP+712qJGxaEf4kBRfLLV6My0Zed9a3ouB3hqMxZiwhcFHuXnvXPhhVFK8SlnDdJMaee4
BOT3TZcKo/h7tTLSGD9+ODvlIhAZHzaYSWTVkRzSL284Yjro3bw53fMKbxaYVd5CT1oi7P24QvNo
RvCaDFq5SCEGDu6+gcvty3GEnb+6BrAj86aDd1C2DN/9Kwq4xpTnXrJq6I99n18XM0guVV5MuLge
xoZDyj5wNk92EY89inZLFA9sZ4nW9lKcvqscQRjXzce0dR5F7IVes09pCTwvlxEhAFskfSrePUjB
ycK5YSAxnhOkjet5FT1eNt70RGBNr7QNKjY9KBjiNM4zrv7X4kH2iQMrMxlH7VyCttBf9CW4wTmm
NUaFvlf5P4KdbrOxkc3CSoN/PiOGD+2qnjZwb+rwP7178gI32Y4uRIG8tQvhwIp9YFI+8+0YTsoJ
gqCVHMApSCVQO1MHK9M36s3f+/zbwxEDae7pZNWByDrfhsmThCUSckUVlljIVWmzeQJl+CgUjEg1
eu1KcHsUqkXVd+NaHEyr4C1a7AmTnir/jVKpPU86oJGdSU/VL0mk8IrXv48FORGAwK/IxiEqIhLx
sV3Bfdw4xuzTmhl3ibur2DwXmznJM8K60BDDSShvMe8qs5+X+N2HSYvf5FrPkNPIRpwOPm6xiVLk
3l9GY7iM/wDNcRu6JME0y92wn71f3XPhKaW4qAOi5pk7MnXHawNjfIqt/LIfAJrQi6NwVh4aBafl
7pThfDgxsAvmLWGo78T8q1+NvwFWbq1h7yP9worI9/aKlgPikocGxQd6QCJOLJzHQ3G7YCJWhtdW
AKQ8h4NYrOAgYS9/jfvFElpX0r7Bg58OIN6n0r5WWP1GK7ByFHrRqgMd+0438hyw0lt5a40kUMEw
rYyd4s3Go9gFAKVkFOxbHgpP8W62qLp+We+P58/iIOlQ7ZR6dzeQy+iQeZl9OFXnwWzSG/bcmsWn
/NOJUbnnPieGoE4bFmCW/mGMG+ZmB2BBceh2GDc5uENRx5yXwUSFOuYCJ+oX2TEYTLNk+Z70XcpJ
/6aQWEbl7akBxlntKvtTY4utPSam2U+sYHVHOh+sY3KKorxmoXPhWkQF2TvVBp4OyzEHs1Ng11AI
PRAe9xKdTo5DFS3EtR7RiFB08Ss4hnSleNITsJST6V6esftA/P52njcfgfasb9iX1yTWndy2MqM0
YNM2bLurhpYs8iR9B5uHqMsE57LrsaTK+o+wlUCmrren/IlaJtygMuWOs/B9okywi8mhzZ4ai0I5
ZwVDxja5IECt+VZUqpaKx6clKfJpyX0cD2GVU5DkbX3hFDi253JMgVDdi3/f9i+pAEelIVLT3tBY
ChHVTCruRNtOcdJZn9txpjW8x7NHjC24cDXO6fqctwHHlmUjTXhS4CIWbI7l0+4uIaJW3G1h2hZR
WzpUzPIXldumFSWtdNLK/tpVcKeL9gQKYgRDg2XtM+9gBnH343wOrnrGcQ6WY2/7wd6qWIMt0nJq
sLJvFoTh+zL+CV1Mz1ogYcBhRG1cgWfMZp8BelzUybj2qUCSsT3YDLf7INoVoLjuegDRF92Py0BM
dFicduPisRFI7Xaz8BjL6AkwaQCLt3HD+h2xH/Yqp4q1H+0xTfpLPAJaPLaDQooJiyy/1vbcSmly
4IQZRlINgNf8ElAnaBQH/qnBsZzwO00YGyha1swjaJDS/VITHcaY4WAEMWukDiwDoKZNpEgPcWI3
VngdGxZik9/CXO5bOLbF5rUCFs8qcU07MuFAGelZktUQUb6jkDCjZnn/6Z9Od2n08C6NTjb9OWeb
zZPbefrD8wMqSugeJn/9QSeEhIBiNmjfMKt9/LQYW3ysPA+xBMNBWwSi+x45Ldj/OdG2rWuunm6w
zyDZeqzPS8IhwhVmSxOFGosjJE4XJxa8uTYNcrWgXkY9Fq1j/Xr3L5ysO36rWJCNU5NOd329rtu2
qU9eSuCALM7UCVv5nTsj+9Necd9eDwhVffab1fX76mrd7wk3xNyl0rVtDTtX2CO6RR8ZCrMxe9pL
TEhHcVl9pT7wtc0nMk9Wzfxb/r6KTz6O9WP8M78Jkyj+IBZHEDj/riH8BA5of12F4cVGF+fyZJ8U
YtcXw7FJAPn20/fbhTNuqEIuu5b6I3/+5B3mNDmz88nr8N1lG75PDq/ebaGFBdvgaUYI1fYRpZ5j
f5cY2hJtjx6A3endwk3o9DFf8ANmnXfpX9Qil+AupoLh+04sN4r1ePx2vp3P/LZsTOXcmlQ531Hp
OT/07/E7x8a3dOk5HcYWmacLQXh+R8nobx0ovvmJqRxBH4AkmKG4mg67rWMXZokLhf9xpDrwUdOn
dyle0/DuqqMBZtt6sJy+Z944NGfexNfuoSTTUuVMnDcUDma6hgcX9hqnY3XrGcE4qffHc5B9srFE
L577qqfWUMBZyStZUvULQD+o+7jpF773hPhudIpAh6pSAeX5pTewgRrP2ELoKh/04gnfuvp5pHwt
nN4vI6NRP+9595BPQx9+4X5RSdqrsfrNi3klZYP1X33sd+RCbsaFuF+aVNdR106dtJ2O42iz/q0Q
YTeg6BTQV3oLe3bcUO9QJ077QwmjioRjmytTYcednxy1t9j39lMeur1CtitCnZb/5pkO+YVbFj1j
eE5yKh/TL/PxA/qi1FqOb6d3Q2mBPdl5c/kQAh7aWbV43GAGJYCE1tROdfo5/UgRxBQr5VyL/Yqb
3XGQOIyV/cqfVfclCqzomwfVWKZfdI/+YAHPtxUOtz2PdDhG5qmSuX99GAyVz2pATsOsbevEZBoW
Aa/FxnbeTBc0T5IemhfV4LXJbbCc/YZb7q+V/F14aJCees8uq2un8NjAKr/zek3VD6NsD9t3N1oN
rgCxczh2ZlB6AuPBYIvFGvbK2QeIo2wnQx2vPD10YdSKAyeDZ1/grALZzp/z8UPKFhKJCSuNWzfB
UAu7DfsO+lzARDQRPnQL7uQMqLEdDdu5YRsTb/qRe7u56zyKLXifj/Bw5jqZVBVpJMoL+QvM37Dn
Br4SzyRHzEdZG7cLBlXX0SMwaT7psap9BFaubiGwslTqg6AYM5TKD31jyRC47EOdBpcK2+DriG7S
kfNEGZ39q5tka+VIoyJ4C6tLSExVgH0/fLxThFKjoNpjw8jSxOpe3wxEVBG+5PwkQf9h3sh+82fy
be63TTJ5PY2AuadRdGgXe+x2c0+zPadbLrM1QQk5pb23ZEfFz67QWRY66XkwnRrSSma7bl940SXg
PynjNbb4acJMNgct0shl1ICYsNepgCpjQaHvm0EpoJkOJ6v47b13A2fLHUByehZB/CUKhJTxHsT4
DFz71FELBPISxfeZFWXEdovplIMnmADDb4P7g/vintPDTYrc5KqsLBgedXlKxUfqN/hVJzGePnZj
a6M48XQve/cLpj+9WtM3HX/Ofqw3HaAfrI/8BAgllyr1Qn3yH1a3JijRL7GyPNbS03CIfZjzYpiG
5IcoqhbHhhS3jH6ApVyjMDLdKIJv8x3M/+3wefpR8IH0J0Ce7/kHAb7zKiLB582gQzHhHBZbYPNZ
6Snjjts3twa3Ruvk48a3BrcoXNNqI+QR+RrrDrC52LsYjYpByIhoqRbj/mkgqOg0oLjJ2gmgpBKi
vYXX9i6nwfKjwXrCjeHwGDw+zOPzzFtdI4RY8qIJOh0DQRIyohe+sGQbu6m96c1SvhwvIRMeOXHG
3BkP3e0404hm35YeiUmZe+7Dqusqm+K4lbRAKIPV9dhTetx8FL/95dJ2jroFyNkozwYql+kux0Bc
YCzcG4oOvz3lavtrzbcv9fK3ns/ON+06Ws5bmZv4BR5LTx5/MmR3ae5pf9VDib8Iw6O8Zm9c+vbg
OfzS4xEiN/II0R17ikiP3QNJvXD3jCNc9ng/ztJ83hJodsl8pZkTuFKccqrHsfwF5g3iyTdx6wC1
eVmm3HshoHy5bLMhWwSo9CTvkEbMCvKUuWKebO5r0621XrQ9RRf3f3lze/ZpE2MOp+KQdBi8ucyZ
VBcRfITPxJnu0hZAdcyLzw0AeKDbn8rI4paFwJ6vzcfg+sPdVi1IsceuyHzB1KWdSOVhGTjYj91p
/AAfevNFLPXmb6bJUo6J9XLxHRszBtHj//jEXdKtOV/kJZ/OapLqZVfV/qG7SLHH7q0zPf946vJT
vi3bKxj1sr14zo9PDETv2rIJ9tldWzbDQTtULz+N28zaKLCN2zD4lqbLq/pxUl8VavRY203t+LoZ
RT+Ed1kT7BqbwSb6ffg62bOXDRtb6T37bbkPqQS+74iLXOrdDcvA2AN0GASEf2XBC9vBKM0ByOZy
fWqUT9xakwbBtyxXo4zMrm4DuRYbn9ke6fd9jMV6QuDEetZalEJC2DoEToN7hURjSKHyB4mKnAnO
HH4ymw1RDYc/3Dqyu+DWUbp9uUg2PdMph4vjI9i5oicmy5Xn4eX5+iSv9ooy9vg5G8M8PON2m/sM
6gjIukfqlb5tDiXmAZYre1d+q0OuyrEAYfNPvz7vO8t7/AYfDWZGl3/jN6afKGGUMCnxRrqUWUs6
8n0IkiFF3ikfgs+gIyyCNo1x/sXmZgmUIuLRiGIW+4TzTe71hdB6a/erhWEvnw5+dQl7Cxl9rugw
CO3i4VOJxwZWbm3Zl+LQPWrJr8G4xuEyuB4mXanvZOT+Fgb4ObV+B6YDqUHL3W5RKs2bHss0bhxD
AdB7Zzbv7qKuhznHWrnM7c6AzY08oQsLXHDnc0aOP7YXGQ0bnwn4OVg/NMYGdGbA12Zm1ip+x+dO
GKzdJ5a3XDCLtIMoBTzHGYVtps0YvhSq0nJ65CH2yDuyq6AzjO50eau8BT83YqzgYBD/8Ig/cNCA
EpjIhI24PzR0a1iQHiouvinsFBKQkTrbztCb/wyzTeAtqZevjkBXyTYswtdRmGi/MVkuvBU1Wy+p
WcvM0Pe0kFuxPPOGs76x81h8X6keVkwDg/q/IPuo2HM/LbqF+OelrUjxdXuZhhswV6glzzNWFnc+
chjH3asbf+behrvBboCUGAy+77b5Lo/FD2vfNgNwWJ0rh2pMuFOS/Iajk+5N4Rj8QlFjTBsZglQt
tPtxet9kK4rgn234XfuIWa5L51CBFNxVPyOiOfBnPakTrPEFdTc6TA89yqq6RwifObG93R1pU3dh
7OvudW4SAMyRBXlZDGtyenSbVhYU/HXFobAg5ZT7xsOB5sjCgPIJw/9Ehs/YZtdkBdfKX1tzfvVD
A3Kr55vzubufT6d0tqzf9jrKumvjZbe0hrGvfBoUNttg/KiWUoN57/t42peZWK0bEwhyJlR5FknV
mp97jA5tPUsUhaB6OA2UEJf2heFk13ZtIn+8locw/Se7mOcs1CzYYya8POKUk2V71n+bURoOwG95
aJPGD+1mXrzJ5+VlShTojsSHH7aVMHij270JtBwL8ZTrsn+a5GozaCaxaQ/3fKHSQYtEmcRF9M+T
qtjpZWNqIBBMyhn6hFA2JZAiN9N2zndK6EJtAp6o/zObDSfD5YxN9W77Tax36lywjs+1Q+ef+Tq/
mu2PJ5TqHuvzyj/JbHWaLrcY2g082YiFBMlDnkl+Jy15DKqpUGrzlzJO44BNV1uqNjg20ncNtc2q
i6uAlkBSM2dAeYGda/g09jq/o10rhAAALfJuZHTbRSDJ6OYzxcbOYwt69fzuWvqrk4pgNdb3nu9N
27L74R+zb/GqAxhdlTvBIw6yQ/mjVUUIw448tLFw/KdmUTcNR3dFRhp8dMnjKDA2C+/p7yMrmF01
jQx5t3F4kPwCOM2Kq+g1A2ACUYfhQC6PSWdJhHnoptsGAbphTJ4TCQwI8OpGetPuRVLpob93tP/K
70fXg+SwKV8GLJfhdWDZvLccTQ20EWDRIm/hFzTo81xo4xOsRd+IP4gPsZc6fv8E8R0/Ah7pXiFH
EFOhVWYdEwlkYyEsWt943Y9eopfMhH0UE/WXbPrj+sJQyFdPNYP39H1C4e19s8mHN4ZsnDIsALns
BAw6Fz4PwSvDZcw3SOqQ8OjOWYMfkuDJxn3b0ta961oL30Av2DFMoVQ0UKmw0Yft7pPOlmHMRDZA
2WAjDF66y2GbD4Y1B2cDmTMJWPVDVotoWFK5F8NAYsGqtVj1CxiTj+47qG1XT5CHx53zoDcO52+m
K0XbbO5vN+/9DAtQ+eDWTKLzZlXD9lARXOisL52rpoQJaXsSrOm7MRWtLavYmebArfWLmIcLDU/4
6+xSnQjBnTQmhfr2Fo49pwBmyAcckTqG22KiZg/pxDEfc370vDmUmJ5C7W/tPAvHEX/8Wn3ijpjj
n6ffOlcXoIWUkCh0wtoEzTapSRqvEzChl4i37JyynUeO54NbHyW9eNG/FHqpUz9Z9LOn/szIN9c/
mj5SYbZiwre4Rkh/rmc+i9v26drObI3hBCa2F9f2ftueXNuyE5bbv/EJdCg0GucwKS8KYMw1srnG
QQb8LkRxrTJBYFgQ9snvlFOeYHdPr0q+83CPIYfJ/UaeJ0H0E7RS/m85cPlVU94br0hGq0EDqmrC
GNKMLzuyk6J9DW3IYcFCRG1ybL0U68LR9X5kIorl8WhOxsuu5UfqJ7598kz9sMxUsqopAj1jnIOm
rL8692ZnyUvdeE1N3C0hiu8D0fhQw3YOlgyUr5KLH5YMOOc0KOlJJiRslg7s3cyHAkQIfDLGAOEu
ruWphJJvT7LnGcbyQGMT9fP4PADVuu9WxepjcHAZeCNoG6rdBDzFkUn1MnyGniGvxmxuzCvMQZWl
GcZHGNiQ+vgbcrmOA6p63gcvqcHkY4qBMAtc8NszrnvJKU4HsPaB1z6YgKDPAjwnGJ2sbFV83qWI
gZuNEGBbmeBvQRY/PzUGZm8MLvKKJCvzJ6o4TWWg01sERVvCrIXdvs9KnyiH1jeYZ6pT6q4ltnHy
c0jEYs4QrItjwddWkHm7g7A3yQVTGuBkptSGRsIvzezv/HwQnoXUAhrWj6iS+2Zv5bWjXpH8BaDx
vRxwtsepXtpoMu0wbeqtxuDe5GU9sBSfJ1WTUxYuoQYLwHJYugPch02KL3kwd3hOf6cO1Q7R+lna
Vbq5xQuqF8fxv7wWoOiD13LzdDJp8FRBq9bVw4yjouTF6vtkXUFskQx2pAKVXXMM/pQJ9NDkFsqR
YjhVjbfBn7Kwre7S1Q279T9ETLNjJbWAEAtl7W4m3dWtK6LqnQq+gDWzrm4s0OdqhG/JiTpVvaaq
qaQ2cWdHsnzL+0r8GW1NI3huMNQ8iVNZ1w6oyUQCZfaup4pIykOqfd50MlE7nWrnUm2JM3HKSQqJ
M0SWfuH8kzofBeNWJ84/zyqqPklN1w4jVwmAjZuRL0bOWXhK41aoZwr1Pcz1To843OkR5zs9ovRn
TwpJP11n/mONR/9mM1MZLoIXR/EiLq0yFX5sryqEI4dYm5ImzwJKLki18CtqnuKyoPmcucqmlTdX
Sbg41SJ5Za3Ctr2ctqNtezptJ9t2adLOSyTatucYjJtunvS20F7k1Q6ZSzvetM8Swyft/bl1nVeG
dsrKYdPebdqYJkCMVCY4ea4Mac7m02JawnHc1OOptUE2Z53AvfQ783XYVA/yXoYVLVW6g6zLbrGk
7BVe1M7e2vtb45QqE0Mh97B1nf8qoDvwXg4eVrn76nT6Srf2K2tY6fZuLaM4feYmvfx13H5ev8RF
PxKj55/nVSvUk1a34FdwhqOgdZULv/8TepG9OzgRLlhrfClnd4enuxF11FoKvDmUWWUWa+JmrZtB
4MoXaFnT5bmHC7V0luSp3hglxYYUaYjoUJdoXLGrb+79jMXx4hHJh8RcBfVhoGyFHy7LlF5rVtaa
nNBr3n1FtkbfiuzxHPKHbxiqSqTIq+6mFApFJXb2G54XvQFPAZv6sd0AgAeKOcJh8p1Z6/oEiJWe
8Hr6AtRuRkGkFOpHrD1fD+/53IzU09nybfoUPZ8pYdd1IO/jhF6fo7Byr5vOqt+mQ5rqWdMNc5Jn
WnXpQLPs55LDrC/5A7llSOa2rhRLHMmr8W+LNl3iyezuEt6Mfb43YDL+WkrhjFr0WxlC8LUZlDpQ
SEY54doKZU6YgNPhYGTgMO460Q9EwcexGTTwPbMhnvgBAGe/Weq7drazI//nqcYvbFmnLxb9ws73
q5aAv23z8CVpeEd9rRkGw56DG71jPo6eMtapYXu97uzixmEAbnp0EJNlXZOOSYmWn6KhUACemZKQ
Yof9DcBKDuZUh3Rh512NH7DLhwgMLKaqPwz0AnBTL6u7A9NpcRdFFOXw+5iYGtdJi00nfDr4yUAl
sPyg7AEBcdz9P3Pnt9DoroL52jnuu2tcVbxQ0NDAW8DopuYA5joBZfZpaMqX4ymvQPVZ7tVFetrX
Lmm2Ph/6o/mH7meUn30eBl5COwjrAyq39aPndYcnX/doC/6d/j05Vh8moqWfIBJfUCwlx0148j+L
8zR7Lc30B6hznkGPDm+MS8NzuD/Jq7f/lpef2T4fZiYGSVIuMi2DTqxaN48cPpQuMhuIoGslrWHo
1byzRn97w9G9q9+I8vIEp+TcUWu7anFyD48X9EZY09281DgRS/DnwBDVaFEzYYCy7JqTJ+1SaVm+
02TyT8dr3wB4wM0l/s45AYYxGBf4SjZWPKAMcN0A6e4lS3SRoBMwkKG1MoVR0duSV4dXhW0CqJ11
DW6Mb5AShMMyg3FQrFYeIpiDMhbiVAwHEYy0qWux+jA5Qy6oFke3+uT1a7eqAMr8OVMLuGCtUrqF
Al84tESNpYz9MyFqLL8MUWOFs/GnaXh9k66vGHyIlagU1uVrVrh0/db7Z5U6zlfzyA6QrmywTJk9
32rnfG1/rJ1uNX7JbMRYUTdLZsmBUNA8LZvTodF+43xu3Owqm8Zl2kjdBJfUZyGASAX94DzldIrK
pHVneunML51ToVOad1XQkUOqlA1t9Bgkii66E2KAFt9aCdXUUSLRvonHoY+Y/JxDm5Nq3nlRECTh
BDmScQjkssu9CBxSmhsE624UT/8NyB+lk7JK5yTLDffL78e5+oBKYjJWjBE6GbfxCqZVk1zRvI9K
dZWBrILs6bE0DH7ajki6zFD9QuAaYaDmfBk6zE1ncu2IRiRFmJ3xPdUllasQ31V7vmrvM63FkRO3
kHNcsHLC3BGlul1ateNja6qOXtRDF24IYDw4DE8Y91yIVEDhX+CS+e9ppu1xsWSV3jMqf/OUSWsR
/1yO52EOd0l1eeO/nL4eeSGI65m/kbXXQG7fHNqpVWcFAGY/X/gFx04rBFeNS8UYBvcdznufAhkE
seklAQBssFyYTBrTdQOO69hhreBZsRWoQnuhW1f3qYkEG4i7GUTubqSFqswJIuIRuyJ/af2zWJ42
hdxtRZrL7Lq1XLe48Igl4MJTSDU82uV8sZ4t1ovSQ1F+Xh9S+FD+W3QJWO5q+OjNFof67lOG77qt
Pb6OLS6sO/6vfzMluRs4CudaasJnr7F6FyxJ0Js69ovHPic7VX+IR8hUAi9E6C3zKhYwQ4TifzOx
GWtfmudtE7Gldh4s5sE+Co+CgOpUw0kjsnLoWR3YOyRUD87L5RQ4LzHksWLys+2hz1gEtJkJMd6y
zGfKcHjZnY0nY1X5nen3kDcS2OiwLTXmslpYpKtHF6uRRZUx8/UEeQDcuwNSpFWHZpXAc2WLRNcL
0SAm6xgFfjSMhCsr86yWcKLsTiW5JAcql5JQWSKyTu9cVjmom3s6UbpUnyV16URHtiJcE+5RqOek
hbMTKzX6+9PTg6O6mz9lcv3Z/Kkg7DHXyvIykppwbg7XzQjXt19cV5BKFuvWbN3C7d1ztAxaqN2m
muriOoZio/n73E6f4J+21rT9MUSw8Ep61D/ndCX6sb+2Lq/mbWC9+8gus+pQR6tqqC7AlulM1+8T
VCSW2LSIa0JnD4cuHgVl1jJ5MzrKvpg4Qcz+WaTmp1XuAlNfFboyglbDpgzerZyRUlmXuMfCDnDS
ySDz8ipMaHuq21e4MRR+MIt23KOi1UpuTRNpSvl73VD6qWo4FSUihLoo0LoVGXHStgHNsWrmlVJl
/6kHzuQau0vogZnsnEjItWhkyQc1zMoQalW27Jruh3Cvk0aD9Fenn/5/GVuWBGJeWRJn3WVsQckW
BQ8hx4wqiqYhFSjf13cUhAKbM2kzLfZi10xIFkTTuwwwVeNMe+hYd1Jqj0tny+Xr0pHjRY86nq3/
WmNyx2SNufn3SI228sVDXBamHCHkf694vT5h+CCf/kfxxfLFP0NeTCHNRIFrLFBt98hU2/SPt35k
CNZmijovNZalxrqE8tIosFD8kd0jsDfPmNnDcrKr5MxrS61HKnFkubw1T4GJidnm9Q9jKNzR30B6
mh/6Vby0e8KXnQCR8mGO7Z1vcPI6zqU+kqoLT9cgb4BUlEs3DlzowPVYP6uGpjr38p/vIyQIE008
GfDJgcqXjHk4Dl9sL06jk1jCZrIR4TbEgZ2a2odjfggHq1ewT6nYXKSbx4MNsLxtlcrF0emeW7aW
jcChNhV2T8iPiIhVoIA48Gp9cCwQ7tq3e86ot5a5iD9YssS0bSrIjvYcTB7Fh47WOd9Xmc0EEnE0
QyET8aBmKnyvxsguFgivjY0qXUhb9AZMWIxnKjT40bxUib8xKANjKNbpYXXi+rq8gDXi2MJWON6h
opgZ4c7gSnk5qFsgnH1E6caDrYyIDcZIIuG0GKkcrJddpvoPuO0ySomIquKoxZXJT5zJ87bnOjG4
9ur5YgvJtnDf8gNoBkO4PeOhxyFrq4rTWHoDPyDBKnXUR+DAJfTq1FiqnhAwQenHLrmvagc58pQ3
yQv8SPmBu+EbRuHhg1QcK9JM4WO+ogJoFeMQkJHGBdAtC6DikRyLHGT8x3WkOUw3r8tmtGwWomAc
JtH6a8OF8v4UPqURIorN+NYszFsu6XDeclV7k75QjgfB0wVC05mlWOdUJDAuiVvqN/eOGp7D7pKS
NxwUsQkTbaKk8mC7orxrubt9lMwhZG77HAzMlqzL/tXDbnmYbcJRIBA8l5EJhPMcW3GmmV4197tm
8Fq9tBLBzUdBPizZhDYFAcdw0SDgKFiwCTGuQcCR/9zo+Xa1syOq7ZJw7NkW08mKpEt6hwIVUXex
7U623aEgk2s3t+mqV63Z2nbrWFrgMXJbI61FtKOFFKLUPYWIm2Sxz6I3qFqYWJjw4dGhNjSWT/73
79sQRkS1BRFiVAsZz3abKLgNXX7t5YJK5rhHs0RxzSGX5crC9J7OIpplx/9y0chkKj7bLups3rNy
NLYBd7xtA+7I3GQp2+XUX8lxP/Xz+V4871/yvVSfGYpM41tnyQR20RjOwxHPIWSNYlwPUGbB0lyR
p55Z9i7LXurS5WsTS8lYlRNFAhsq5Vft2Fk1hgYFuT7fttymXhCGfG5dSH3XiPpllQMzMc4rk6Z2
/m7fl6Y2YZREBjxpwj6LOa1GudRPa0V4Ft4dQvShDvYgnHk6EIXkWJVDeWlHPs+xyonFqWXcI+AJ
JrldvMx6x19/896XvUOxe7t0c3m7QuNG3b1rRHoUsTksfDbVy7Z2zjCvYF1ExRLcSY5N/j2uSpKp
b+PwAeTqghvSzPqKYLl8O0m1/rAt0THthx17VimTLU/ToaGd6WnvTVV61ogEeNgar8Cz3zKr7FOy
K844vxVni6mTN+boJLr0wCumdLe/Ch34vqkHk0YVM6h0yzCN7ttYS5u/zqDp3yI9ZNf4PLzz34ZN
k+4jAk3p8PPYTv3ZcuispX8f8OJSP4ulyiwfXEUcGmglb+AdjKInfBux8tsyL0fgx+UCWXjN/RDz
oKdf3Hf2ZagApM6ppjvloKeyPTMboNAbwzeEGr8hKK+f89/RnbZjbEVJavade0r9wSkLHei+e30q
43LxWZDMUUt9cBrnr1esPNvUoyZY2mB+Om/uZ2EmuCm2sMWC2rMg46gDU4i7PFRz8jLruXV9OyWF
KueWr+Jbz6pbApYf/oitDrfXR4VBtbObjoy8OJlFv1epUfKlGkq+bv3LfOAUAo7O6XdA9pkGDMX0
VLv40lJTfk/YznwaWKIoqZxyuAI/05OR8we6/Dqu21q7H3x1KPH6yeEMWtHg8pG//ZykIkbchy9r
iILFGE/kDApj/lcgznFbfU6+zPxdoXUncJ9+pMkrc4UVV24Mytr194Ykf3H6Mf1FZUGb31AcrU/h
i662IjXLx23Dn7dc55J0oTmulj/3V+ZF9dTHsJ6VQHlDbSDhA6W+KfJGh6/bq/uDT37q4/pk0sxr
IRi4sUw+uIhugt1oW1OQy976oS9AskgSWrzQ3LtU907oP1oXgIINmNyp6QTq7zVlgpwJ/52AnHmI
lCSxNZkZtM2XE/5BcFp8N1q4o1YSc4rvbppJqk6EZwhWUgwQ26drWUPMech8c14IrPK7OhqkZmRH
YCxCujzr5lcdkRFIrrq8Pydl0q41XbQ5si66l9Uf2r77ad6iwmXOfDLJ/IIu1fdP8Bnej+s+UMpb
cASCKEIinMRTYvZcvbzSQbs3PZi8yjIFUu/QHSXPxyNUuusOuvVXp5Z0FyXu9dTaRmFwDe+B7Jmd
CDBB4FkVTPjiz9GhPio6HaqtgAOlmWpne3u9dHfBFGp9FQXCCuenUA1BPK9zg9NS/mW+6Ol2fqHt
uMsPaInFWuaVs9uiF3fd8uvwfydfxVqcOzQUz6dTy8dbpejo/yTbb8EAOUT7rcy56vozn66sP7Ps
vo5FM7cKCK2QNMgg3aceEhhayPF0wzzYMFvbGRe552IF9eBqCjHsWrKG3eMe8LtCTLhnDFzw34Fv
n6lVq+gRjZrDUxN66lU9SizWsq/7eSX9fJy/bDuF39tcL9fyZOVcnh1LowzbCOBrttzAOvXv83Vz
duqBc6Nni3km29qcW8NhE4K5dwulGmKZ57+SLz+p3mfoN9v8hZQu+85Vsvv6F0PA9Nf8/JEbGoId
y8sYl7hunc21iiZb8vXOkOsDde7vVeU4rBR+z4/9iV1EJzJnREWEsOzduAiyFZZSt26RjqaMA4KB
10o8HfdwK7ds91Rl0ourWoziq27CzrzNBIzrymQy2pVf7Tg8mfa/rv53zdCkfAvuexwut3hJwSjO
4T1T2Zkgw6a9na8Vd0K7w4pvV/747Bcn6OcbnlVlP+Gv17ur2e3QmdE62sE39fmsPiV0LNJM1v4c
+dOZNgOsk7It9hjXg3OWZ3lYWRS7wFmx7pypz3dHUttl8TWUFRhoRVaZUAirRiMVZnSz0Jo/Ytay
i97wR+RMvy5/qU2On8NnRl5cvGa58vwqMKOc3tSX53riMvjvsyjuqpg2/muJ3AqM4VvVrpqrqmiY
oe1/ZZjNGlf+5412k09446JjGamGnXTtrvryj7P3VxtzCVJJtVtorw+VUjYUC5zcPAWzP/uD5Jdm
SrIdJMsc6our6uMELuT1Dn9Pn7apTpzpOFlmjQ8XOL6SYZ8ocFoIZ8klsYn7pJxZXWmAdnmXYsBZ
b93yMkAqDOR8PSfZd3M4yZz+nGPH9pMDYv2atIq5Vj7XytyPS641nLSPudY210oJHZF1N2c0Y3hO
zdzyjXf94bgYVUucllHmJJtTcsMs19U9h44fpsxHaRjNdAxTbc7jJq+Z26EpC+M1t+kc96Kvezek
8GlvmevOl924yBSaAynjglY+Fn5e5yKdCbW1gpbHi4I22jTy0waDl/SxfinUeLxsVDp1wuZkWdvv
9cHcy4Iu+SY3cBdqWoeCtlgiBamnOWxdkLebaZa9lDoz8sEaUdLPTdTEq0hbgC8cDI5lO4FIsAkJ
6LLEyLeJznFZ1D3nPc99qcp0lm/y0gCY2eGM09Ypcpe+TiHiT+fNy+5UZ2qcWdclRCKIMG1d8/pg
/wp0sx7fp75A0Gs1p75hyK/Xj5rEyCXJ7Pbl+a/qZV5e/UqfpEjUDZMOiS3CfCXVEn06O5ZXnu4h
mnDNsabkP9c2HksFjyF4/DGcvxTSKptOTmG27t6eM9ZhY/O47ij9uDZTSWV/M2/vJrfucMWI539N
MSNz+1xfJBth9LKxw2Z5Ke3Kl2x9I26D0UaIPywr6oSd0Kj/zrB7/BOnq7F8rZSU6NoqGw5W9EI8
dk+Gd//FeORZBe4bRUYs6XLU4RSSRAwgg9Y5ntVn7LFq8+/rlOVS9fS02IFeWhkW/LMQFni8tS+X
ymIzOAZnx5BZlz1VvVYMQq46hFAPh9Xbgv7BjFAXXD0vapudxioc+0Vt9n9cnelyo9jWbV+oiED0
/KXvJKd7O/8o0h0gJAFCtE9/x0ZZ9Z24Efu48mTashrYzVpzjtmugw9ji4XFCFt6oc97HUdtaLDv
huKnc4VhT+OTimwYPK3zaG3cTZNVeaZa2X7OjDkbrOxiZWdc6lZWWJlkZhVzxpzlc2Yxz21cBFLc
vVNyyBOZ+3uIoboDBTZYRDrn8D00zy339SZQIWm+Et9WXx3py2ArqYKUEYELg/qo1DARQqJpVzLQ
eI4JXyAtk4huDbjOwEfmzA07V5/gUo0sbwjrm/ITKhW9yg47mKe+q+gua28EI/tRV/cyEhk4n3Tz
JU4fYAxwolDzcDU1PkgRFTbSN/mn0wcMIQaNzOr19Kp7mvBBwwsOFaBfYIZoYn4AAncBrnKw253N
bJyydg/sOAU4rrJCX39h97g6xm5uH80vwxZ0ZCjM1Yfln5YP2qVcqoCRuFp12jWOlOksECwboMB/
cX44UhW77vS8dDsoE16jebeHUGCLUuxIec76u9b/SF+8dG4CwkcvYCo5MdAEnz1eADTCK4DnoMf2
fw42sP7BtJM60N1Vr1ADqtelj2nNUjTLKuN+foBVpD5R+2zZjNYrYBlBDBK2T7y0ZYYWCxxYVkNC
fEOqABJJiO0gwTFdAG+mbG/BCTnDjmRbjWp9t3CcOBFUhy0oOH9eUG195ucdeiBggCD+OPbYETnM
OLkOZSal1Fa7pMTGb5p3kBsfIeTlwvllPPekVz535xcp1bbD+/o8yeygqclnP4nn2aGxXB4N/Cvp
8E7az38BsfxkRaOUZtybYr2eP18IALROEUR3ZCYmtzN56ynwrt0p3bfpQdSQnAFQHpinE7gw8fDY
z/ZtUGAwCIlHUBV0E+hTqLHQ6wwvJVgqMVOeLfYi9AYL9yWneshzwtCHcG3/jbADJ1TJjUE7T/jF
VPUB7lu03CGSW+4WEDl9gg6tT9rzr+bt3wIbNKIEfB4ga8qN24unbblnrZ32G4cbDCdqSduXW64l
O7cNfrD4BZBdPd3xnlLYStDNnA6PxjNGLBkXIF3CRLzbG/l7vEdhx6CQjSoExBo18jdUHo+L+af8
OaAuxhq1tl3K0zc/jnrk5OAdu3Eckf8xtaPnXa1wFMVRBjKoAxIedoe/iufJx8kP3YQn+klAynGV
20hQeV7N/MuObNlDocKL29NtSHmz2AjS0GBZUDl7cMpHbdclfBbYdfT73pVSWuFDWlHUr4R3TD50
1OXRFgrjH66eZ16IwaukC3yhsvajERP1vFDLpoFEOxGD6i9QXL1e+qxMbLxW4uUIxRpo+c2qZl2f
BcarJfwL31uF9z7SjHdJXNtd0pnALCcuSgGqI0jjJJ6yHeWGRd5E7iLEuGMChZFZ+xu+s5OfiKng
+xGM318sJMVcaFMf5a9wLI1no7+EGP2eEC5w+CNd8Y3/qQ8zGEu8iHJSZFwNRaa3EeGbIkXpMjDB
IVmdQbODds6ItqVjwvGVOaKHWxHo1DnKQK2DTU2/OzDZ8a2DeZLBxEXroCSpdUNjg75gUtfJSYUt
GQ8UC0wha5ofEHDe8OvjvTn9Mp7R/6COoQMTl6qgiXRqrPL7JqL0QrKkyw9WaggkZHML6nQdTbmJ
/sE5HpADQt3sZ7KgQarxGbLI83ZxfxsZLcvgcgjnPTkuabFJCUQwx4T1vCHxGPyIhttcsNgg3bMB
EbImBIzcMY/rJ8ylyofsXdpjbA2220lvgLvDXguLKVSpqZjBqQ+mc7D/Qzex91+UMQPxl1HlPMVf
7BUgzoHCxoYLz/v1MECkEEsRASP8Xhhw0Pb5vWTE2iztuDxX1qGB7xbmg4vSEiwBpm6iekZ3vgcW
ATSClO9DxuUNm5Mj4Pww/VoebyIt7pvbnccHhwPy+okulLI5FWNuFuyxgCX2QC9FjomHoXMiOwko
2cepTRpWdhZZBeURiSHuYXJkEsO5ZGYxzus4zogJQiirLMym5KgSHfg1poil6+ptWLiGbWskPy0U
go2fB92CPYYH4ST+2nEEej5LPwVuFT2UVM7CL6oEJgvISdSqItZIOUcyB7U2ZH28DrEneSUclnXs
SSCh9gRmlTWYtPDB36xDaXxb/GIZfjVigjKQidFASfCL33vjeROyDQN+Q+0TFPTiFd8s68Rnk2Pd
pRQwyoKOVyyNzlkJjgrgBjF4/hJO6SHomF0pBsESV9lFUFkxUBh5PYtoWrATZ/9AxeuQ1h3m5pR1
Hy30qY46TkF82pPIiB1bjvt4iAj9XqhqUm5ke3G9syg5HiDBehzlQ2KADT08F9GxiG7bn1l2oDiS
kZ5HPcldecQgedaeQt67nJglPM9/H5rs9Vv8+hVR5pUjGpJV56sn4WfK6NWxKHMXmewQXYJtVLpi
2anxKoIHmEBqjnDJeU6OjFrEko/3/cY1urTbuIfvZlvX8ZE+NDkZY5zz59r9GckhAr7tTj0g+IhV
EwzdefSvPT3KO+g3TX937j2JwmgHliPpmkTlK5996/C2gFoktUCmljnS9kMOK4iKP9I737+nAqtG
3VNVspj7FmSnxUWTwSDKri7FUC2RbW2vw/zTf7FunF0BqYL2ttniatW6yEBQCYvA4NoTw+zo/gX9
SYwjhxlUuFd/x2MRY3OALH5yZ6wbxFwdI9kOL0qo2eGAk38Iz0Q/1uGVBypgNAbnm+Woc5B3vCMj
5NcamrusKdcNibP/oyJESIiEMEf1saoIr7+FHtNRjFCm86xHxyky4V1PXHRxV7naBwEQ5kKkcGRU
NEbAEbs5OPQlaY7pSXEv7ONIo0kKNVhEmIi/PNMzCJSsiP43jacvybVCX+D1X8O9XaLTiiw9MpoY
KR9hHYZvL+I1k9tzi+7piHZcRYtW5y2/6cuweKt+p0KR97WRM/4aWgFwrSM0KOyI/CtEbsWGAIuR
STcmuqL0lI9Gx+/jndmmgimHnK8jboSEQuCCd2a/T4jzMxv4y3Zj+ZcmYIBSunCkRyPiNlVaSS7t
1YDXJo4ldsAhQkk5m+hzqK4Rg9waHA7k1+mbo0aJh1MmiBG6pnfRPX737dfzDPjdzTcEJkhOpeAz
yRykITY9TyPl/GDzQGUHoZ/8hcUABxQ1bCHeEzeh3783dN/SVaVGObMGgTCSWytkbDdpIMlEjPnr
9Hbudt07pVhq0JcHWloIvJ2KQ96voiWYBh6gqNdQCroR+vdPI0JHzgDrOH/o5tP59QIfGk2t7lpP
Oj38V0zSDMpVwip9C0VGzPZLekH8t++AbzjOL+l7HkOw8l+I3aofapXInua7BY2I/IjSi0HDnYFB
xkB+KqoDUnnXarsTaQdMh/RrSToKLhYyBQIGUVUT/8im0CPQE0Hk8YMylsSJH1oEuSxIRcgVel0u
KACFkGrsY1rsx5QKlFKmxPvQc0ACSVkSPGO4POSjiF+m6kweKoMe/9Wh+IimjUEFF0EbM2j/fuu8
o/2g6nfTfgyo74Epo0tbjWDo37CAMYoXnZLVmvOG7QzjKX7hCXzhOjbIgJ3Dq3T2ig/K59QzCYx5
QKBHk/+m5mxs4A9OMz1QcqXwCq+wZLkwnzFXMyjM1m97eK1d0AWQEwO1hR+AZawTyaQklaCnRNs2
fmIxYkXsEl1OVrSgoCKibvjN9+IV0yp6MRBzHs4/4ycCuxK8D9YqziirQxOTs3Jns5eL//tcbxnV
F3re6+DF394fats35R/qQbQTPDDn61WheNrQItG3AB4x4q6ATKH1/PzPQJYJl9r4abMXtoVz9RfM
zitb4vK3pNIeB2wBePkQWdBZcdHgIe3fEP3h0L25sCowy/BeRmHE4iuusz1/IEhX8RAkM5Z1bDD+
mh4pwbVCCjU7PCxhePX+jhF3X+GbiY+P7kCobZVgQsWEaMFuxi3M++lUzZatDt4rYLg2lFSiKghc
9SjBjz2xWSHqPEQXOlVhavdQt1ScO8zJX8hMbQDuNMzZ05O785vlUHRFaLeoIpU8v4bEwRDuzWvm
CkJgJT8K5uQ/jVQuy1jp1JVeUObT6DcEVylGqoMmAJ6PAUFzRfpA9bkhfaD66LMYJlZWuhgioXr8
ORuf8oyZWHB8Dk9QXmjX00Gv+z8o9tHaIwksN3+19iRgnLD10iEHDhNOSnaAH/sG0AkFPu1lMp/p
NgPfQ2OfwdAeDoK9oyvZlsVL7qKNKwd7aJ/FX4ojznAWJs5xn8Xk9QpyS4+3+jiJcZ488hfxyOKO
JX9ROonwxRP/txQRjI3tksI4ayA73NwVkprfNMRwLt5Jz9r+N/oyYY9tIa9y2bUd8zQIsBVRyJkI
7RluMu4FrvIKjAT3M6ce5DycXHC9heR3CXOrsIahSB7cf8q5H4ZJxqECNoj2uj0H1DmWuFvim60G
rYqFlS8sAQhVK6gGOTFoCiW5SIkOt0ZKSPrVELkryRGJhJr0FbEeLpoB3rmbbACkEhQimcyDVXCi
vgne1BLN+HmumQ4nNoN7WV79ah146QnKZeClH9aBl94oYLq7daxeM37GvmZy4eGCY4PpEHaNpxO9
G4ZO9G4YOutM2mpjCppgxrJ1EGgChB2ghlzeE3znzBOdj7UPg53024C9gUn8FP5jHcrJMiVSIFV6
J8V2bt2Jwqya9X1WHDPFRNCWTjnap+QwJMU+Li+u5prQnY0AZPaB838Okl4gs7uJ7S4N9GBUg56g
LPKjjoj50XdQBnIIZ6CERqmv8jcOJ3cfSc8ttLy9XAXUDbAVXxnbkrs397GoEMKARQUse/dTGm/Q
Xf7ju99cWzY0fLpJvP7TDxi90T39XN608pVzKed0hc7tG9QTQfJCImLmgivIIOiQgT6kSs5Z0Ww5
71O9gA2TQwNcUdVjRckN6AVYEywvYEl4H4lIWuld/RKj1kRbgqoWIQ4MzgQC/3raQjbH4FcxkM3t
f/ORTzjfhIBOBea2DgxgDJOaBF4bPmBsFFjHTE/n02FSEkRAyFk8j2E14kmb70H4yabPlhaVh8Ft
FAwcODqwcKpNwnzIWgRI+pDwInRVBDXwOjhnmdMuvQqGNZaU6sduKSNjHjYi1DfyIWJK4P2cAeJo
QqyjTb+FvtiMMdkdr8JUVio8YDIulH2FNvYYU2yhkgIl/UKoJ5lrO2vZaRdP4e3BM10IRkvTZ/UT
zTwI/c+0M+s38jeXezqjBF5tsHqCXREmT6f/XEkHSCXplkNH77IW+AN2dGAwz4jLWYEdXNbYeIH+
IrUCCbQIGgMYgc0m2ZDsvU/0czrjLQwnVD4bOOAQQMPcptsooBMnO7SuyfuC8ji8TU/7T+ZADmN/
hKpu/oV+7ta81Y/hNVG+bmGO8xcTuUXqpCd/mVoi+sTIjHNhTiAVnL7pEX0qdAe6vYSWXIRdl0el
/CI8U8J8WyHB4c0/Blk3B2fUQXpwysOFUznVGASrOZMRjX/iex1E1YrTdQLfzZDodnQgMMIjmiBb
bOiv64a+Xff0TR0WZGMhFQktSSSkVdDM0Hr24nWfFCqKIjONtLTuGBTM29wK/AEKfhcQntligLwm
JfoGtO26mDqYN5ZZzBuGJoY6+9PPKcYSD2WcUfF8FsEY3yNtMxw7HLEOIvgmz73wWUVnNN+Fz+xe
IL8hxdwSA/ZBszu/zGbkHxEaIyw7OkRsgjHShvmMKN+taE4JJQbbWrahuPupnLJr3af5JmWXhnfi
EtHJNPp4UiKlJxUmpLuOh4HYF+T2bJRE47l+PafXE5KA/f5zHxQf0NRE24uLiwRbBxNf0fiTjU7V
Gac3Wn7IQxi4M84ftDgxY1zq5KyKviveGNqx1UitR4j7jx8oUs6vfNNtv2s9yewbD04+oGlz5ne6
qsdXfgZfzenB9A+vpt9J8eGDxxgJ77s5Osq0SekCN+meTRM7U4sXgBKBdCyhAUo0XtspJuf2zPeV
yqO6u7CvBZsYEDSlbO19bJ8yanrTKGquJUa5RyqW1B+57ylBUkhhXqOc+kztdGq4r4FtcEr7TS3l
HMyyKEbvv49vmHyp6jEw+UIgw1bLllJUN3GpTeug0pKPN48a9lL9kUlOYV+LW+kRQtmwBtIy66FV
PCrfzJ/DZ8W3s8OiAvMzi5qaIHFiUPqFzVfrMvYOSIOyFg7ZIbsqGX+LnpDNC2BC5mchh4QPt99K
8w4Rp0VEINqoiNEtAuw37fI+LhR6v3FLpFeZTMcUF9fFnXB/LqFElrYBEy4CjG1oRBxEuLfmOh7r
eDPGeLdQCQvvFslmmjjhSakspWclPShpRx28S4/fSKSP7j91oR+v5/kKbbSh+4hhho4CVbYg3lu+
ZfkBAWn7yldbMY4BRZTG1zepRI7DXaGkap3Zm7SUUjyFYfko0ZbNE/tAm9fR2FlRfwOfCGEC9ST2
GWS/R101h6qnyjujxoeZJCRX3SFtD2k/Jd30N4irQuRFt4fX30cyzZDxL4yZXQ6SKYyzTZ8ahssC
OnETtcm1TUwzUUnTu6ZjlQ7X1CYAkxdLIUxK0fq07PV95Hf96A+tX/3Wr4juhACvHkmjcjAg46Ra
FXKI2Rho4/IRkKa/H3x7I+TqDHPjK4MYa46oYz8I7RWJOlibTOLLcPi4o/o6Sg66BAmniyJ0CRzI
cs3jNiOHlpuFXraDI6xO7Dox60RVY3QMKAn4KTr+SLXqSYiSb2qtm1AJ4Qf3C6IntSMwKbD2AT5b
U+w0aNyy0+hhbh0ChfyjZ+N7I3uLRGaOcBxjN759pKXt5/iKmrV1CwWZ8tgYTDZbXxHXhUpwhF56
2s5W1py2x9P2cNpKhFXS/qZP6Oag9UMa18PrpcHY4qgYBfnmcbt5gwcJTbIHIHAORyiTTLvsbMGZ
bavNtiu28sljFsTfuao90RAjtJTxelqRtQo+SR2hKW2tqSO3prQFuxxvHfUEpEL+9GS8oBI06CWH
FT1eNdhwWu1CUNvyFF30qC5iVY9L7g8uAqyZ8YA3u/BqQ4iXYSQBOXMhfWoH+kJCC7xn5Xyy3Mt1
hVTXHpBqBgbZW69HV9yZe3udEeiTvKHyReuLVhk0MujijuzNjZOWr9UrUR0KB1dq2X2AMov5SX2i
eIsjlz4D3cLrAAFWhLuPBKU2ISnBKn4fEe9OO7tj+qNS8FUAeGRPhqEJ0TeKe0N0T3CsgKk1fquc
UykEcJoTeVxYlFF0sz0BUHtLjsG7xBYPw0NvP3IW4SCCtWakaJAdgXDBANsun+ik2WThV8JGwyYL
qxKDHRaDHdYG77xw70AgQLnNK4PwOPJOhDRwXtgwEdzDwOtPnhQG7feRlYDaZRuSWUxjkPag6dGL
7XrhxJYoTvGB/aJH2VATbfzzwVe/OB5S1sepuY4bwrGlB/XvZEyPBVkzGmoGGF5YtCjJsWrVP2x4
GeMaPHazZVe4MeOKT7tNNnNiYXw3kwvxGDQ3gR8SNRGWF3gpaN9CqwWEQTvA5VCP4xJXgi4LV4J+
iHDimWB1YOywT+HswOkZthaD0zOpJasUrCoz3G6G6pMvAE+GPRpQmhGA4ClEGXlI6n3S7pN5TOtD
Bh1uVrIh325m/1VF52/FJ4vCGgEiiQ3lic3UNTGuCVbgPTswgErDMQGYhBvs8HDhOj1G52PE/oYs
AAqW+H4h8bcFu7SwLyDLB801MFbfL1j0ipK3m8Orl7l3gwpMDs+LUHMjnBaIn9F1iio9qpo4b+Je
j+smQkVWJFbH5RGgEkAiwLAGMQYloKh2FXOBj/NbCRi38nnPv1tBN+APE/M95XMNwcMmMDfCu1sO
KApBv4labruWc2vVo3quuTrVmJOo1B5yMJs+ZdpbpfZWpdXZFSE37OBXgQ4iCYCxWWMAMI9W0h3v
BW8Eu7zLMTrQaalD1PFKsIclV2X5MRtneOIpES0cjAkzJ6VF3YiUltGONptoUtlXhD1rPylg7vPR
DEopbE0ovdFSoKGOm3t80pRzwVTeKrqdLHzhmMJPwT9LuxwuXWOyNHDotFFE4EQIK4XobjGKIdwz
tWGbA2lHCB7gA97woDWCRdi3UfNStA8K6CqyGKXsAx7norH9i+7aclDRWcI6m6pP+PCZIhg0dhny
/eZrfiBeznimu3d8m469M95j6Cc9ecN+7YMGW/nBPUZ7iq+F2AO9YuonhgHD8+IAedUJJuZW4ccM
FfiaCJ/wT1idRpFRsUfseIn5Wlof7+yFyc0ZqmiiykGxAuAT1I2nGfKzMNkhEvT37H2TwWcLSWnh
Ey8OVRudUyxgVR2L6a1COXGOUbfIHike4E21Lw8CXMTBiYMWgEZYe5gbGJwELhE8RnIHRHnzFhVD
2AgVzu4NGCF6oVLEplwBjTr/jHM+6vtiz04EtSHqoLhy/9eMvca+swMu7uzj1q7JMIKtErQdi6EY
NniSYyDj7cBiqIQ4DNqKwjyYFGEywAapEXQ8OG+cHLFxMbCw7H9rtOIcwgj7OaJ7qx0Et14RB0lO
ukx97BWQCflHHqlbB3aFLh6tqCY46GfEDUxXYhFX/O2iv/Um/ivT05qAnkkx6SWvn/5pL5WyLCfk
qqzGiOEpNeOyjdEjQ9e4OgjpSKxkk8D2GucyefXKVy+niHePGLJRaCFtRQVt7nLYftBOhV3ppmU+
8+PC74xEEzISWySM6MsOfen4a6KZ7KpbCkOXTIvZ2TMoU1PFpUwtJLNYmEAJrSY+xLqTOJp2n/i/
YKz9V680f08c4+lfhSZMc/YgdGRZPtLLnFIN6ZpUVhNFxXsbSzbrL50mX3sxMbPuwXyER5Trx5A+
u+pN0K/+OqUq6qXIe0lOXtO+Dhw5xHpyHZ01iqL8QBYmpF8luE7Y9mtzn9raNYAbQmmdnZUUou6Q
FZpazvUdPDDaCsZmdE6yM03Y75w5fzcRkWCLaChMvORgi/KoWxtxrR5uQKKsjTjaewQu0MpSTKem
ooyqvqUgGdYW5yd3VY/NGC1ShHZMvAdXUaJZiRCJjId7kRgp+wYvmFMcfQjEJJzoZAJXRJ46SVus
e/uzx7rHYN0bWNBZ1rGosaMRK6Tofh9BpO/YQpxDrQ832BV5r89iSDB41i4YjTCdk4NQC5vP3Eco
hBHZm8fweEBZHM3Y5NtYFLaEL/ww/kW9/Vdzh2jIGZfDLnUyduPnivirkBrxP+d9f6gMla29xMQM
euD/N73ppMYMYuB4I7sNx9vN9IZYe7gNyBKvlPTZiEsUkXyp9a3RN3GZ2H6/Vb6RDu6boFID2w6Q
DmoVuMFwgzVmprrqs0obvMpwSQvgJDD518E/iG06gjYOI4qPGQXvSm/5ahl06NrOuI880o1rMmUf
qUpyjgJTNGPV53AGQYWvXfPJHmJm1V/t3viJ8S+w+Mylp9quzIFIcU/Y4uhSsAFgc0WypiyGSV7y
kVMsLRgANr6m+BvOB5K3+YYfcvmdIwpxdd1bnm3D3VSI5MSQV5bG3HjGx/G+oQ24dr4QxuVGeC0i
sr1EvFct+sKXMZpJ1EQTN0b0aB/ndNje2mY56JIuYppRsUdVsYwhyULvGekyfGBhUWDnL6mrHQC2
ocDo0ifQ8cPbzus/Zi7nSzmceh8t3atkE9XypHzd8mzpdFGnB/jAlEHqF/NK8YGQmjpB6dF/4ViB
p+OmtqdhcaKXwpxe3d8o62hY6yJRaYAUSV4kaFgHPYy4CTZ7Qv4iFVkKau5RwMZRONUyuWKRDGuX
JgpZjVLwOIEUsLKKMPBV6GdwqmC7HZl4fi3UMGIoeP8HAqXdfy6abncHrRmFJ+oEn8VMFnR9nCkc
ANoOUyXOXeqhBhmZHJ7Zvd4b3YP9SKHOfiQAgLQQWOZYwuSEz3t6Iweh/LP51MfH1ZCe/zkSYohl
t9lvyz+U+aB4U8+moPw178EMRxI2+ZT5/rCI2Calp0oEL03UpCnk38rS6g87ks/D5C0PNm4ODAgq
u+FIIWCUmRO6LCI3ipUq2LTp0Cvq5YiPVUKdDfdMhPAuFGIY/0avSX8MfINAez16RnKAz4AzHuHM
VN+ROgzRlfMjSzu2k38/PHKKkfOjQmKzNoiBwPr6Wj0bE14H7iE8HwhMRTqSjYMbNTpSTqo8k+Ao
Nau7CEcs4nzGQ6NGD5w+W8QsamSBC0a5QRttEF9ZXViNQmLGNZxa0gMehKURSePIicimxmBEPLXw
m31xZuUVYhYPxRKGuJtni2ofj44sANLGEzYDKrW0Yal20RoCXHn78wF5+S9W+mU3X2kuSejt84Rw
e4TIALROaJYGr4Pc821GpE1KDS2i6MK+dhLnvaVNTguawlSrUoVLJc80JZWktG0ySgLyd3VMix4K
XaYY7oiyweJ8415JrEQs4kxLdl2y8x24T/Clvv260ePW7dQ0bzP+qiTounM/CnMbV8fdpbqz+rtF
F6lLlAh0lpfTltPyGT0sOX8kqzdEPqQkVlMxKCT3iWjJqKHhBa7m6rLzthxOqScUuDrq8XhP+N8i
qhU8a5mnr6TTNZ3pl0spAQYDNB7miybaj9FGixYtmrSoztkxUjd1r+LPcVPHFYqNOj4geTnHe958
bYcNj6RxChbVHA6vE2E8SWEmQ5MMnTtsXOvAGZP0HmG0Q78u7VNqF/WwPR+3rZntzxmSfvp5ouxI
gcV6aiUHMAtMkg7HTcSVOFCIV8kgc0e+aUxaSfSOBy4U7YneMR4hese3tii9Y6jOpNCJ0DnAJQTq
JacctmxgX3lTIFD7INMMYsvAO63ItOGLgLkvvNQFXUNV/KUOhmnFqHEVHD/ZO6AinPwGacNNk071
AiGdGkj2qkm/CJPl6f4IdBHl+5zqeWor2I9deRMTRzo9TZ0nsYevMZIExjW4YBZvRejEQHMe0QYS
aCw6epQX8ZjzkXVM4lRH7EDG+XgJZ1QNCOzQTCHe0UOTLYQeVkXEKAtU8CE2NEp2V6dSAobJYeng
wtN3WLzIBZWDSRYwA+oWkgGgIZqniMvhTGlvwqSWEHJB/YrrmPoVUhcXSSd+qPW3tVS5i0it//6q
g4X7hrUsbOeQGZH1s/1+OJIntvdyViVUvMLRIVLnxeWAwgJJBTgeTuRIuGJDgVYhrmIuW6TJGoUc
LBnRgvyujmA6X+to+DB0SAcU7319LfnJo7+hSIak8Td3zsIKrvwtHI0YVrFV6pxVI94RR8vR+kHb
c0ufspKE9mrAMhtc7GBUgp7Zyg46zpq2GCdFDJv3yQpI52B6d4la3nA98TAR3hwGJhILd2bnKtPf
WpkFVmi3QbGAVeUcM9lgoKHeQbnuWcxOyBUpTKPlX+eoklI5FyQ1BHjnTwYsIQyi35S/lasnzZ7y
jopiA3KOr8CniuD4kT8zk2H0bHzmXutLuv5oTJ8UOxqM1mRpkEIp8DbU5Piah3Cpww2Q6l9F5wIN
MKSY+4O9Ox5WDRrOFN68NOg1qOnjsVFpmeMvQFoGZhPZGhl1OiTNm9AEh8peToHcHfepiUQSs2pC
KOIJncUHNkpWdNZpFmlNEa64nt7ds66IBoc7t3FrxiNpSCg0YDv+cP7q3mgUFS98Ob3Vb8QuLvcO
kg22+dO99M3BDYLRrbIhwhN/ELhFXSs2lzSf3lQODCumlWMaygR2kzdSK7tJGeAFaJsVLtLQ9eh8
p2bHycKnEW/5qkKz/ZcMSz1FI+XGEuwNAAMKu7GfaybdUSfc0Ac+h1MJ8IlPIigWMQ4LjRkxZPr2
6zifguZE5SZQEZHRoaHFyFNZsTIUs2gX3pgyxNuwhYSPtb+rl7tmf9c1v6b93aXKroQCDrF1EkpN
DaUmwnucwCN9BY4Uskx+hL8QLCAUrqgW+W6Z7+AswLCCvbnSBUk2ONFI8dQnMHoA9zi+I709eqSG
yNgEw+sUHCTu9FBGbw5MmX4N5bQXBSnMmBp6agDLRiaAfobTGOCEA/0T+GhxjhkelL4c1+vo5Bh7
PG8J4JKeDfraKT8rDv10TmeQE18KAiRl6qbYef7PRq+s9vXznndgJPC2E7wDpRK8g5OMjvuvS6g8
RtRCZUAcnvnWydEFl3sXmYTkdvQao+4Y2XYoc2Qewq4O+zocCvz3WOWdfqcZzrQPizG0Ed8WIVPn
DD0bxLUa3KbOuhR5Pd0UHfSoaGKWXg73E74jsc9vmUbxQc9il8981q0TBfMZuoAqhOEyWRBc5m9Z
946Sp5PyKaTzjP3qBABSSCtHN/lRahWBFGmEs81OhUGAEiuNnhLWCLXK2Wl9Ak2OY4q0mS4zmEZS
wsFtGFAmYtBGNHHpbNPHZf9o3slI/2hCEmGZA2gJbiHbJVwAiwgE36JuofsH3c/BQixAVvwDuZ26
GOerYEU0VwFbGtElXMUwoeucqTj7CghAi0wnYeGSkNOg7pi8a+cNqDs4b/xRM610JzvqTtGshqpH
+R6krRicpXKQIJxIuGldLQe76NmcVRuPlozeYH0TqZH2x79vFVRCSYxR9/rnxeEVeJoaXHostCCK
nLoN9DHo1OBIYQgj8fJXbkCv5La50DWxuZDzmCylqY6HOmZncUa0+M26gLm/q/yKD2NyVeq7e6/W
PX3xwKAzqhzm1d/NR8HP0WqSAIvylXgEYWk7a+i5E22I0TbjQsQApm2CHmv7SirAtTeaFA+wM7Ff
jDv8n3qCnfPA7XRJmdsRfG3YdEKTQFJ8YE1gkhcKN9vDoarOHgWTw8dCaHGNIE04DeecCy8s0BZy
+9I4cR9urkfceMXicX+oVdabaTOLYoW8uAsKG3Z/omyX43sjuHzdmBwMX7qKXclJyOr9vSVArgNx
1hHxj0xwgvxyYje7noM5Ad/gL3xw4hzMlPyImvDsqIegagMYEJSykcCBgAGdgL9PqATgHR+yQ4Zk
gLISkMzboHl4zFBUAMjxru8ArGgI8N8jbQBRLSh/IODihbiRrHgU06v26awnCxEyQHKQzb5Tb+Dn
KDlgd6EOCCzXoB2k+twxKiK0S3BDq2xWoKjGbmx2OuAPTr2CRW9Q0Y7JA+3GJ0hhhD65kpBkt/+9
wcuBccJDfKUz2/5L6kUMhf0Gd+CaFwmn5PpGW6SARYX0irnwRWhKKHGmI6GgMGel8EKFZk1RV2Ng
mhrtRQAZrzaV+z3CLRIHwgNJp+x0jPAmTNXHaNCcE5cc1mrIFWArRoRrYlCrvlh+Mfpoys+WkJWj
KWfcBOUcK3OehGMPkc6WlRW/jq6AGfDlimOqo77nG0D/2CBSXAw4ECg5jcAiTR97k8GUn9DDRwmn
EIy49vBRaB0tsMTua7ff9vttvezaZdcvu2K/M2qWm13e3OXyrpJ36n4nNTtL2kIV62IFI/8K8USp
cKkFxHMyBMSzwstrOJs/UEwnm/nAvT6cUR/b7onT+CLUXkDHFM2dBzJkXHkgI8ztfymQ+4HNRvtV
C1wbsbkQFZYuatq0mbZk1ZmN/O5w3LXDbtF3ZXU39N4cPU41MYquCfCD7eYUH0GViLDSqaXVHzCG
JshHMWgHLApoDSBqYiicLN1K0EkCCUZSbH3YWEV6r5LFKCmPfMBo3dB7p7mB1TTNc3Lo0nOTaRyE
mkyiLQwhtM5aKQVJVdzLg+guzJxW2fZhTVaE6wRfAabIYfWdAAYtxSjLAPm/BLEA9T3VJs4eaiQW
ZiF1j9H4HzHWSlxVOA3ijRShxp/VSIX1gffAdECHfgy02lCkR2aMMP/mbLuuzjYaXiMFbXac/mT6
zb9+T0x0OFEZhSbMqOPsseDnH6wV2SYWvlQ2DBzi5TV8Kl0Eklq9CHcWdxlAXHwZpCPqbXwAHgmo
QgCHVyMW9zqCK1p4dO/o4nGvU3JGyXVFlckbtivz3bnczlpWDFljpXmR1oZ/eu/3MVRb+LQgcCQg
fWFN9Ae9XJ45l/7/ZT0DxK3ecUKhr2/Ss5aYK6bOINisFZpxLpKTQQ0J2mxq5dm5zU7nbXneDiQR
vxJFP4OyXQdW0Y5PWmTn+QTjkkF/qLyDP9DDQAcxOdPvfdoCG10fcqHorzMNu829kdbsnrBPGaHR
RMNEeSvmMptp0cleQ4inuGAmFhIuGFlovbGoXL/J420thNnRnoMHEnTqYY6K7rz1Gcvoy2D3ZFbN
s3er1VGuo1bHAKyy468uWHEZiKXxEFJDhshWwWuBQOTln6j5l5yujN/2olOG95NN+zXQ16TrK2HX
Eao+a32yJz06NeKeGPXYLJKW8xfXMjYKBO1uTaIbZ+8xKh+RW3SP/ePV/uvCnYk4QMzHHXMBQyo8
uPYsbLhU+xhU+3hdV82RqKU6TFdw2k4UMS2/sVCCBtL7pQdpLOph+Wm7h3ljZtpxWxju/oFm5Wwk
OVidKWny5JxTUxc5gIPkYN6kjyNwbcJSihOVozucAt29hxN3sLN2yTbjdhq3arW7jFuj31WNV3pl
5TajMH3sz3EHzvccc88o5/hmhoUuRRlWiza58C8Y1DMmZ7QDOHM31Fx7oVCMrCtEhz+ze6adHZda
JLHgr8PAM4Qc+JXnjY8Gsq/9zj/wt0y+Nz8RDDpuyakGYwlHTBhosLhwC9YfE4cRNRLWsDMPEnZa
iMMU8pcZNCNGe06m1C8fDP8LdyvNZP2rBSTDFN2R2o2/la0B7lA84QtbeLgnk0/VjdMedAXbYzWE
a41z8vRFC61EWGxEpDyW2QxC0xppuXBoYzZtnAHvken3LB67+z4djYQaZI1xpk4YvPm4juHl4TrG
W/uO6Qg7MGbfLs2BErAvyXSo/YgKFqqZsWVG0iE+ytGhogMc1VZ0laPOiiY5qp9KKhInj1+5Uzdb
fbMtyq3eZz7yMfLRwVIWfXbss4uZDqaIchvYZZbudZW7kc2Of6UuREeYA5+U0D81lsBa28LgoJky
zqTTrNc7de2TEGX7ewlFsd+Q6az6XLm4QMBXy05DvQQuVSWW22IJ23W5hfnCFcBnP9sB6vC7vnL3
dxD6/h9TZ7bcKLZt0R9KIuibV0QnJOQ+U/YLkSmXQEiiEyDg6+/YKKvuidjlk3Uqbatjs/Zac45J
1g+KC4aWIirkvp+vR+YH5y6+dnGuxsj4pr0O3g2YFu4eOp4cRpH6lGKpe/R9ZNeht0NlLfKFFim5
MydZk9gTbobdmfkUO6mzO6megfwR8S5a1slHPE3DNZ9Fz5UuLD1XdMCsalkPHfBY+uQxpmQzudch
vD6ne4U0K3eeVzqwF86Lkn/nyCiBZWNIR6Y8oxPGxabLXF1RBVKbuTrmJAWddCA8OF61tVFZQH9f
1mh5/6W/mAcC7ZmSMr9neK+pcUfGUU+oUqxc4vK0oiSFInZb69zx6dWf16YdKZypOiaEoaQKkqtW
CZLr3AVKF7Cpsh9pHzUCedQ7TZCNAfuS6n4wQmfbAwQwlx7vo0FhYAEbYRrhMaKoB49tl/mEs8wn
0j9QyI27z5BCu/uqKhb2fcMGhCju6WLKjzuHJpMonxoCNpd1oQ5YFuVTGf6o0vvJtm90eIp9hQYD
YiptgdY/jVxRbnEokT+AsXb8sRDdtuEedPe/M5zH8Y7OGG0xznak5GLcNqgr/BrLcX7U/lxpPmWC
Co7PPGVksmqVTXbbpEZsSWscg2t1QnNBW1N42HXHUx3P+MaS/s1NmAT5EggXnpcTtvRVQTMZK4e1
uiH6ZW6LlM8Spmz+9RHZicMxfznjrsrjSV/fdQLU4xyMObMLdj0OIkle7xxwO8SBoKH6wyeWz21P
4C2L4TepEBei0YU4lGw3PBrEDynoCAllghnEuIGdaRGzCRo07CEMzlsTJ3v48C7wf+XALo8pQiEq
fxQsE30RRMTbH9nY6Df7zAxprSqb7rYp2V4QF3MugsDCAglGHwr2F0gw0YdCAPpJT7VFM3QPYX4J
qjJGpjsGeeBUcoB08nTa2VvDNxFskmGNI8Qzv086Nz4XnSdSTBrwn+USEkX3DD4aFJ3f8nMJvva5
k3/TUYKycqWq7zwbu41DJPYK4waeDvPye2kUg0YQSwXWpnBSCxGjW6cnvo485E0nu5oiBHAKqjge
AdpSFIF49qPUA/cCh4xebffknFeluZ7teOwZD2+qZluWSVEm6T3pht2Ux3Pqal10vkaF8GyHlRWc
qcBOhNyGtRWWDTqdqCXJ4eejTyKjED/QATnvyvWDMzhmIajBep3evT7d5fJOTnc1ZTgFuERYYXI6
JddTYvc0YDZmvZGyTQcOSl2bp5VCNLKLnIxfWgfL+Y45J6t7fplaELiizVNcRLQCQlP7Q0TNLnJ4
ImUIWTXGAAsuwy3mixmBdWitcejYId4Ro41I/kZcNQbjfq+RF374T3WFtP2Rtw4gmpVi0Ci5XMSS
4EfmgvNJB0iPVfbbiQmxpx0oKn4+olT4ahub5ogHwMqAPGAAuBVrxF/6EipdGQHr0c6AxIjThcXo
BL3swkBEKYEhBpkEegmUEimm4/YdkZx0uP0cpbgiowr26Li5wszO5qhtRSw3ZF2iaxiqDfv5UCEg
W0T7pLaweFq04OY9f9TnNedFKKNoyLgn8LEOs9+CCQ157pHwTQwQzxDTAkM5kphwpKD04hER0N66
xKiPFqnqa6NdS4ywZ7G6hYSqIi/jJ1hRxsZqefshR35IfyLqzxENLxb4UgP/S8MbFVcXsTQqcpTn
Ilbez7mVML7jPsJAj75N6cOiulC6iZViKOC1mRig0TPB5e3xfuDOqSbiTzY3bsNabEIcgAt9jWdl
XTnAa9aXa6TTEKsx2a1qKJBddNHCWgtTBFsymR1iU6fe/E+T5YBC8tNfJuwkCu9arCtj5v8pjh/E
Ferj/6ArgrjyzxtFrYkyzNfrSK2JbnGJakB1XwTGgge+4u5kRMGhCr/lOezOYXuGpBpStmH3pmxj
4T8+EVFko54QA2cWx+T7pqlEjYbDGRN3+ooDeq7EuYtABhzb2K7PdGMW+yegl4kjFMLfM+pHL2X+
B6ytgc0eCNuSUPjAwSaOrIX2i6jOvAk3gkwED8qmQ++RtlU1ya1JBjmpeO/mJ2qB/1X991mI6mHK
Qjn7K3wwaaxnSAIQU1HqiSC6CVUPqFnJv5HSgDgWyhi4XmTxF22NehxZPHsahtDFQ1hu8GNiDYVH
91jqO6J6ho7w08gORTdbHebrhv2aKEUI/Bfo7h8PYwXaidseK+C/IbiU+BxuMqzvImDyJzLB+56I
L56ahNq725pk+WaJ3CR6k5g8xauHKcA+4LIzuDxUz6JBTtt63NjVE02CMd1V9VMl77B+KZTvLuN9
1qmLLDk6peF8Qe4cygNVXjjl4YkPEw2DLDiVQcdRDCijQMAbSIe4OWnBDUTEHA4z8proYUh2QJ9k
axtzVB6jk0Ts92MYC01vWoo/rooSk/SFfT4cHCFpm1EbqkLYdnk2Y1jxj34wzWCWhNliCGHFP/rB
NINVE28pPougpd5kBuKbP6ulH/ZQhPD10Qx76Hse3S8aYIh7wCCzaGCytNq7yB5w95VxgD58Sf+/
Xy/XpErTSXkahCfOFSojrBrUty5NVju+zaviGZbNZdtqq7oB5CEQRHiTy38i5OYZN/+7OOCwHgec
Ec6PFikS/nyXBj8fbNoCOeFI+lMze5n9okOy0XfwDhD+ABuCdzCMsVzFp9sqTzTkO3js06igsWC5
9Kc/NI4u3BTtQE85rE22YAYgm7qJ44KeuQA/o/N7X7nCfXmkGqawmAhD3fG/g00kr3v5Tb6CFIiU
OMctCM5Mk47EPU51woDCx4sM15u6vcjJOIO9iai1R/px3ENextRHI5cCL0HvywY78a+4w2jN+6yM
nRQW4n4S4aSP8FLI7yzsLMDfyQTGEKMfeEzsBdlfUjwGGS7EthTeG41khIAQNimg0mHG819SHdmQ
UoID1OByprtebAnLrW3i+artj3mqLl2vs7/2+jO+jhqi9h0FvOaa7xzWAFwWLwtJ87KRfqM0uz+r
cu7SCUEJcBWG0TuNfeZOpghmZoKl1Cs8Ay4zLukfUwJazoe9CRA6FfSdKbEAk7sS18AXMW7nAOMW
/7Lki0+FIAsR800vBuk0LjUsnv1pzVyglAL4IBPKGkZVEGwEDkez0AczXY2gezJFuL3yV6nm3yw6
LgvPJv2o6UO3Q+WpSXOmB0nr8unBfCESaXqxrV2+ZQCRb2U2EvppeHaFSxY7XCIkWEQss9AY3LYE
YWZkBfKf5CflBQAlYZYDjGs5xO17s8OJcqGN4CANk/vDMTNbtjL064TTAMG4r/A+INTBYWtvaZJT
E/IyU+lBMZdxc0uu+o10BJ8WX7V0L2vPC6H19kkbi3D6+TeCElqMk4ixQehz/2zrNyj+Jh7F/JGx
Ek/fGXrzf8J0q8iCBQrYEksuMiOkZUS88LKDzpR+g+pEJYjjGcf3IBJTG3qAQPvFzB+5IZErKBh5
Y9Eq9p/nzkMZAypW+om9jLeRjFTexll+z4/YgK0lrXAgnrKnBQ9fTyjZ+FsDQpgD7jjsq3hXi2N7
OaK8tkAFsaEC4vltA7mLqC1m8o+tqLWizooYpilL4UBBYLkMyq4yEOd1gVgTZLVvUJaQYnkRrlTU
i4bj4ixsMNq+X7KQLveerjjd7eHwcAFbXYiHhwOTSBIZDrToadvh8uERKBhEkMwvYnQ8mBh4WITD
Y+NB1k28mJwohz0lDsRyfkba/1agtP+sjhSIPGaqQx2fmcNNfTWdY/kcs6/txzYSaw+MB+cAamBu
n3ZyKT/OsAUbxBO6CojsjSH9NzwzXACX1woM/tYWkK+WW/X7C61MCwnGghXTUSStLkNCh7PfGJbP
nmdynkBV88ohzHyFYiZj9hrWRejNBfbfVVlgTtqc2P/xojCP4YZ6hZDm5sOLtIXH4qfoe5yFHQZj
4M/l/OcWzZ/0IqB/jduZUIErTGLM+DD+Q/bDR/OW/i09FVKd6LA2/IHRfEHglvsiW8xzhCtCkuBe
hbSwjgX4lTUAByEDg9zGYWLwIaqgL0eMefsEnEAjxC3oIr3ycWOAzYdQfevHYGEHi+hjymgij0kR
oeXQUf1EhNwj8bfrFzZFAkBZ5GTM2LZ+Sgnuf/T7Ix/diNCBCLsmoJ0PpP4PqO01/3A+il+FYPfC
JzVuLkcwriJkWRJzonPAjlTgM2ULVyBcusaXuBCCIcYXjzyX63CQuaaA5FJo4HpHDEbQzw/SZ4ym
qxkvCYDzN7lRJ8Y8WOsobohyaD2GLxOfE4w0frHWQ25xGMiw0tId+s8GCdpk/PmjrstqrHL6m2Xk
jm3Yn0MZvPgU1libOLpY4aWJJrbIen07xVbDCXx1RiCxOl02xSKHMunOz2wQK9ve6va2hzxerRBo
LfkF6kfpIVdyAPr+jz6FySHhN1wdfIz5ABfs1AsYxTp7rEe8Gg2JASIMfqZNmm1HZ9s52/qyQ0JE
ucZZECcuAk7bhyACo5CeMw1nVlkvDWd6zvyrANIM5mq0ffPEKcLnXF//AwjkQQGhfXqHBRK+Xb4m
HbUaXXRawWKPYksROcvEYv8nWcZpeZbKuddLiSb1CkMXvHPWyOnVNd5rRI8EE0MGQ9ILdGr47BSU
PXgxn3/cNcseK5VcX3bhP4ScIJxR1rISSR0VQVjC9F2P3xZZchh2khnbn3e+eH8sem6tUCjRNmEQ
eGIQeA/y3qWRnfGSCeXXYKxNZJQzpP1YsWJ8av1502FYY3LSbS4dI4CIjRsqKQ2tIMWbW/vr0xln
nq9zWdR+WjCn8u1CHLxZSPtYSFoejs4U7vR2XT8zcWbBC2UNJ8/SV/UnNycqzitS0sgwIpD10ynO
2/h2wRS44gFegC/bcWHHEs65bjPUnmQjAEORvsroQGVeTqO99gaqN9vdq3RGriKasFniAfh6yT0o
CEOTqFmiyolBn09OpCZB4lGDCqNXE9/JRe9j3PQWWxMva8KlPg9o8iN2MBrDbPac7KN5DFFve9az
9ZzBukC3xHyPezFY+cq7wm1FRnMK+BmgyoxP6TnTI2fBDkGVOnLUEcylKZTgKzKdzVbjB2l/9Rde
j+u3cYnuXZRrIlzJxFqTh7TkqjJwMojgTAsKPgDjX7dIh6OMHJ3LpmPGpm0AfN7mLU1y9Sr67Mp5
dyPtkGDBha8lM382QlS9dxkj7xMmFQRQBTkJQeYEcLZ4/Ck78NJ/t5iN0zbXnzh34afBTMN6NKPh
Wd3pq1Cwapja8NBuCmVjtqSqrtTT+zf0MYBp0NMAkf5/Th57MRup9T6c2zUZD8vEy/lmq6XHnktR
yRi082KVQnwmwmo97+qLSEGD/2AMnmIKgjthcVQ7iENt7AYMR4lsm/4AZ7bK2CDsTo2UHcAlUSJA
3ln4z1Prq4R8knZA5sVylrIpq4L7M5YpksKIqWOR4dxiuv+67ZEREVVG9PRjqXhwFSEjQkPEolKl
TDWIfqV7lvsEGNHsBWVEa2Vxr2Ndx7TOss5RrhKEE84SdlJPf8fD8ICTIzzk3oDqkALlx90s+7KU
SJS3IVUQDPP/Co0Lx9Y3VdrUXHH3KKRK4zJntUft5TQR1ByYnJqks2aOzmXwkxPdo35rnLfWeYuG
oNRXdmwgXDJ8eRZL6XyNeo2OO6AP25NtpF/eRaOB6N2puBhHIf1wVrqz4lq6gT/3T8iDuKCILWvQ
94oLioXm7kTU6MXXYFl6bQfjZN0rkdEBVRPNsQIXhBxMDLBARaImcB/am2bR3iCv/3P/Qj7CVSpJ
QjxyJlUKOj+CdZnr5u9CYcMShPKlSYs0R+7pK+9kY4fCQ4no5PY5KIToITk0FsnhX3Ug4ww+IUIf
2DLSyQTfuYMLBtJ80Xqow7ojNuq2ghuNpLjUIoFPRjSVoaL01OfiqdDpNUT8CIehkRah8dUY/+hu
eRIYZ9FMXBbNw9P95ZG+gIIDuQimWgloJXo6DsCgeZdFed5Dfnb7o1ysQbs8JDz0gVTBw0PsT6GI
I9zilvaBdOJ0xFeJz5C0MXCOAPQ4IqCLcOA6LkGr7GboIqROpMLRkkIgAeYFR8EJdhsjjV6ESKFX
DRO6XM4tRs9F9E2KtoiZwKKWIL/nVG3OlcjvoXfV/KRpZRdLFSqzf6+v53V7W1eLHamzo4GpkB1J
QM7k6I75NdZtDDn+F+KizvD1I3iJmkhIObmowMVFno05i+QTNU4eMccktOkEACwhbffjXjlQW2L0
RB7HemjjHvI4eogo4+g65ipRP72Pumyg37XonojFGjx6krQNEepteFmYVPcGFjsIHTKRXcUW4zr6
tSpD6Zy0NDmq3SQnBAeda1oZO23eWSi3651a7wzieOIrjVUa5FePRmwp71p5d2p2kpQ4bZIx1MCu
trLZ/V0kbSIvhrERI5/b35yjR6uOnCPkVrwYaK1YCjSQUqxa9CqdfkVSC36uO+F2S1hLm7rSvtU5
42CT2swkxgzxdI11Zf0HyTH4bDCPy8ogc8lCxAM9vWKSSLFwEn4WiYCj13xVkbhdBLcmmNBRLUlj
g4RF1tUhwuHKQ6C0LPQ28k4REpLH/luJqNL58/qLDXgwCJNhG24K7pngfUPwmhr4fBnbEINLeJnE
LDP6XIyAPQDCVH0ygVtBK8XRTcPD+tRfgVSz7pzOsHPlgfZdd2IYwiREft1Q91sBfiNmoOZiOQK1
e3W8m+kBxEWTADA1O6L9YQXgkt5Rt1yrGNT1/Kx9S1sT/YIB44/AJfGMDFEDMUStgLv3Przelj0a
CRrCxcwDEttizws6C5daVJtsDmsVb9zV9xhjgda1rbf2QMpwe2g9PE/lAR5rduzkYwZD6xqW8C+L
SCON2USl5qaTCE3u6IuFfcxfv6SRkuLWWZCfKm/Hd4/Ai5MkRAdP/srlTSNUTdFlz/XZrXLaJaIT
ynjc46Rvaf4dA+5fejiDIiQaDIq6z+wXPmzN9OEIA4yF86oITRqQFbAyZLlvzhAzsWlwbcoxP/D+
wnG+J1de0GPK6v1cPudboLD5dtYOC8BGeztfGNTZO/bso3i2Cw+WFJ8He9exEwhU0I3N8/Hxa+p9
IUQe/MbwEQaFFFEHB5uflqz0zC/pDBDqTk/qyu85H+dvnKC85hg+Ye6AxsUxSnQcRGA4yVr+dX8p
wMC8pYwIE15aPWE7o80BmQfTdHU/LK+c8u1NQL+vVG3udQPBdHzGGTc+Qb9Y0u3Lw/XyD79n4npH
0nWQeSl5vGyKpyOx8FjcZ9IoKp7o2w2UyxPk23w79bPbHdJBBDfzLnIaxs2B2CsnkTFHtYgI3GXx
OY05LlPXlbvuYC5vt/ZE4hUoHZ4sbf8GwBKNHbLl+Uq/SvfleD40R+WgXVZti2qGTwb7DQdlDOjY
1kEFDQZ61ZdKhGKdSKdq/Zvhnu0dfZtbAUnTJenM/iKbk6uHq6HJA4znfIo5R8tfOGRxxOJEuhYc
YlY8mfORNw79HdlZMH5wh/EEmE1kIAGIp8NWP5aCvJwd0c7VezW5bnAzQRpRQWP1MKh5s/A1Nf1K
vo7eNByA1AuitKPma/ODd477DKve8+14oOyPBxyZ+PD57SEV4kOrfyFOeOiHeSdYnPZZ9sf8NDEM
LE/QxJiZieOi+MozRgYlgHYnFA1UWDB2wMCd2wh23A2sUQM86y8pEFggGu2cbjMBmwfzaZ4TWf12
la8KOpPgMj0TYbIw/B6AOgv2ExXIT7o8j/4b5t2TQEvcn9GIU0BhHB0ItKvhqQimn8TF8ROXGTQi
sEPYecWXtPHaed1OTFF5E10ThwYI5/umLTda6BAM+MDWYXSEmMZr24rvNeiTUDylPktLfRqfKlBc
mo+oxO3Qbw5XJ+l4d9k6iPA5Cb4Rv8QG3qfEliL4Rla5OY9wbaEBb7Lz9nTemkx/kOAKT5fAL9Fl
11sm6eSMrBzCPrONrLp3Xims5TxKj4Y+Q1GUxqLkxB9NvelcxZJoDDGCyz39gAogU0GK8UcUDAry
YoYTYARuwi5t0kugBFg3XWzQyNnnu1KNRwaGbHeCw3ThgY3A1bd6sbV4IREb99g5fFqo6n1jcmtf
erSyA0hvRd8XZtkI1oHrBLoiIVv0jnM+RiuoV7HM1BeYJO4aI6Yop+8Ho8ck3BhLg5boXhb2n1lI
JgzG3zMoYwsb3vrerCmSuHfdgRQhS8d0ExQ63miACILoeCBDh0JZ+5JetSaUwSkX4Z2BL+LIYfAA
TV6MJDcSDAt6uS3TDQRJvGflnxP+sjG2+zXiG1IG/xTIkPC2IjnBxbDYE+ilsPjZzwAaB8DFjXAR
S3i4KPaP3TIommiN+Bo7Os9BcDk1T8Um+5s+Il0Zmo40fBx9w8NkPMNHwfm4HDmdsOip0vDmsz3G
zJsIBbDujGX4yDtfdKylr8eZogXkcOSdZoGcMtoAAtQd7hSeZh7N/0x6MEs8FihFFrYFxBd0lxYQ
BF9hQVQEE6z4nPPr6LzzRnZwzg7/nV3kQ5O/3jFcmJzct2W3TQEBZslZ20pZMgNO5D7umTMBTxEB
3Etr3bp4GrhzPAI0MhmyFryW66EAXg5r1GP+hPlCWOP1plvn81p/cxaQJnGwfCedZB4owyjIFVxH
d16n2Pk9I3tDVCjiwXG6vT2uWOZZLH4eCwgmT5SvjycK74LFsIHnmP8mWZYOKRmUaZxXm0u1aYih
rDb3cWOR9ztuCM21GcRWGy4lQnPZlG9rYnMnzzoSYF/aXm17puqhShxHIUycYb9girx5NbXXyYOv
OzgrEzjeT+O0qj6R76X6KqNSWhR958w70VjgYMiToPaUxcJ6y2oov1Cb82NhSa5w5uZiJtZvS0zn
aCeHFfm94CIU7A5I7blu5wBi8OSN86rUMJtt5B6yVKw6ItB3UESgb0v8CZZ0bMuBBDyshtCN+Nsb
ZsQbnondDADx4FWgWNDXo4Zh5z8wuDEP18FlRsKkUsaVkYn1sGg7RiDR0819E29FwAwlfWMXAxmW
cm+5CcwC/1nd20ROcqchr/C64i9xmDXoVZ/x7Yb09u4OmeAhzGJpcu09qq/xvJ7JbGlWWFR6QLi7
Qk2Iy2D7pQ+NrWV+atKnT8QmDabi1UjCGH3yq8+6AGlh3sj4aTUKy+H1kws+tcKhiLhvgA89MdGn
R0CX5RyLTRrXjJByZVJcLG9+JcWw0XoksxivoozZpB0hZbvaUStHzSJlQ1rVcxclZuqL38U1yS+F
oAhsVs18J1Fe+Pw+DEM8DhaeIQxDzKTY5uZ/A4ntpxuM2Ho1c68AWnbfOJh6A4lPLPqDceO8/Oh7
c5Z6Jev9EzEzops1rg2cZIRrrlBTfoNGQ1EuTkskXt8Y76PVngPlvL1Zm3ISav+q3mAGHIn3WjW7
HAl1KnRYHXEQeVjiMqhQY/p3zbt/tzHMEDghigjCjqxG3HS59/SOe+YfnhkXHr3EurE149T73Rri
32+iYTlY9Bzr/82F5WzRgPZANwJefMmFzf+NhrWXXNiOWAfbvYlw2IxGwNkzkASwak9Zltl7LL33
ctkz/ih4BFfMSqd/UFbp5kq6JpaZGMQjnOkcxECYmjslu3+9+3R+caVeGNIjoI36/kkpnq6EvvRP
dfGEJaOH+Q7RSVrNM9cHV+CuK55U0oJ77/rRwZ2ohIsY6Q5DB+P8YoBtq0Cs02uCnSSsLHeu829h
ZhmogOIZ4MplrStRT+zcPZQv4Z8zm1qY0sm/C9BlBQrsFjZzeDpBWxIen4kL+byys3VrrGtjXTYx
+h99gr4Xa7eVPMUWd0Pe34w0iIAEUdkIEPeoHEyNwFwWgZ1IR8gLuUXXC3hWzEPYfCBx7/R6NyNV
lBIVZSUHTfx7+tbst9a00euNkxHBwEdG/f1oh07OinYok2v7d//aL+6bmcmLJdw3LNonYnQNCK0W
7RMW3htWKXsPj9LDePMgialIJM4+4DTeCd6PU9xXfGts1HHxhn1+ijsrrq24B8puxdmZsoCmLkZR
OxONlNfuXRvc4V3q+dh7BFDzMZd3Fdc7wnA1+VJgH+ZJ029vPJccCryn81FE2fjbEYOssAdNQ2Lv
IAb1WRd8tTni49DCSEcKzFqCiBf3pkuHgb+iQO3ot/3PIH8m4u6/4NsWS9nSciA5nouIVhnh8WMn
umV81SHJUCJhSfvER6vWwlOb6XGZrhWuAUJXsP5bLuocdot83b8U+4wikzvP4mPilXxYmEzU2Wzv
JGrQbVpeRl7JCfA3n2AKTFrnOx23IwtWOHFRdE9BzxtUsR4hN7cVxAGb4Kw6hj+mZvFFXxf6Wqfh
CwZJdwn4dBiLLgGf+NIJ3awb0gfdO4VsSEZX94e/hBv+lkW5hwcJP3yFeaV2aS1VJF9w+CUlpPky
XnuUAq8pc6lfVQHQEKz4wKZNpuua7FGVHjWy44ac4QAR3IClUwmcHpq8i4BP/aTXBSEc6zuLTLYa
wgFtg1/Jeen9FKmr4DkgzZ3JZoCsQZd81kxPlfcTnjt/ptfRkVbjm6V/WbqJGQ9+WDXuCsCflq2R
6Fp3AfjTUHPrAvBX5jGAP1SPDPJ772Q8pfqTqT853ZPRPXX67sa4DiViCO/EbEJSByxSBMAKoPPR
EckJzY/Z7a5UekZysbYGokNrK/WJfU4UY5WCuRB3oIBJIedoHov/Yr8KkdAg/JKV8SV9I6io/hBc
hGJCIgwJO5vgDDDZiwlAIqjgFjEVbKutBQJJ+4WuqONF7wgP8B/Nbb4a11dEoI8W9/kPAlDsh95t
kbkLpTsaCGRFnNE4ngZMzyPR1r6LzjZZSNozM0TIaiSKPLhqNBU5AOMT+KQJY1ISL24SVE2IvB+u
D5U3m+AJzSWfQvnkBuXz2C7VFm2qdAK6ueKHA1MRInyUq6a2xoHCs8U4BBEGHMyFRBM7AAYj4R+n
PyMS8kTcGEMkejOcRmnPjATy6ajcwxzqQ+YKTNyiamfExHD9D4+P8BMiWLnn8EREmyi3sejwXfxe
kyPEyvaJenAk6I4YK0QuCT/g2gcV97vV+FkUeMBwTq3o39xx4+MWSpTvTYpxxZW+mz9YX1i8jAqx
zxK3iUCC8+UEM5NCB1Qtao+QCBkWNgWazf/A3FeX9dB8iSnc2ZdwHDA3XGRfN8ZMZ9/QPanwi396
gd9q0lBnX6lCPSfNKjgTD7WIm7mV1shS6FTYoWmHJFUg6Wb8vfCmZsDa1D03ZNIC8Or8C3hlsjnR
6cSdK5TUt217C2xIVYhxb8HIAUyCr+MWWoyEXlESJ08kBDr9trkQG7YxkOrByleYj7syVeKNPAd/
OOo3n6VRyIsWNBZC/IOXP+f0VRL2a7IXcSCaECzcQhF4VKAoEE3HdIkURb3SXV1SL+eSCns5n/Rc
C2voSxDdHKD9NYilJEd5Q0oFHiDyrVoB8c0YFArkFUPoyxwV2AGK9a1dn+y1ydHCVw+cOU0hIOPA
e1kYPI9SER8BpWJBF5WqJhiXNRuBPQUUmxmYMWSuv/MR69XuKguTmSn9dRHgsUwuzsoofZObI0Ze
VcjHeB3QjiE6l29eycyvW+MKwkB2IjOTZg/xfiNAWB8vT0ZK0D85wm96hwArYPeoYpkqAl+8+bTl
4ZZx2Aigx+ESwxiiiyiVFb48HHmPhb/loSrH4iINwpfnALDi0hr+mvIEth9sHeMoXQSqnIzwf1NP
GptBKb4trso8E7xEQoK4qr159n9PVG+Xbc/nYnBZMzJ6U+DwEO2Pi8/n4XuYaZ8yxiVPK8bwoyRa
s5Hf8QflnHQtZuIM0RfqGzEWX2OCGBNSz7IqBPVUQRiUKMpumG4BvPu6iBV2nfj6DYa9unkNXKST
ONe0aPJxI+krwl78s4qkgXwEugo6jCCK7r4LNdpnqArodVVufaT+5QtH4Pp4uzGuJBUtw+ZHfo8/
TL6TiiUhW+IjqbocdG7b8lgt0iHdZS/vcWSIwyJSsLpY9+16arH9rZ1Z4NxmuhK5pzBplRNLTtp6
VyhJIyW1kqg591oYCS46SkSUyurHeZZqR3N4u+i7M8yYONyZG69yPVzpUJxpU9w30pbGsPUOXIt+
Dp/gzCJxa1216xnlDz2aw3U5NKJA0AtdK6nNpYiG5fQyjlizaXH1sYBz0Q/TNLZYnx6lIv5LfUC5
T09ZxFNZg9cVbyiQPwwoqpUQCeEDoQ38TFPih6qr1XSS+MkbNYzS6Id0uVbnWoZqlJcRAy1GF+9v
TQ3BwYXe6v0YB03rLUMY+QBhjAAf6JqghtccMMAeUbQRsyfZvRJ9930vt/InN+aS8FbBpKGZkgPe
m1109ujW0MSjkO+IqNXC/h72PaUmvhhB3qHvCagBOdPsXv5c2X2XpcirGgM9d0KoL6tnvp/HKAMB
JXujf8clig5ue2+iJbOYZ0dghfPBuLXao0Ghdwcw5Mg2whFNrKsfIrDilXgIrOi9TU8myLT/oTFw
sqLTxyTV+UIqQuGRxQIiyz0KdDMRoiRtScy2owHqD5ZbPTRqYSBQLIgidIfccGyoAnHEbe7FZiA0
CZeZjNwOtVwyQadIVzmNXLJUwfAyyusQCpOwQn6wtZXL7WQwtv+8/OKV+PcVpBcFB4PCHIfk5GFD
qLFtLAs6NYvk3lkWL87IXeoZNzbUoAd3utHFd8if+L/RtTFxzqsYcHSTRkSUCJkPx3tfiN0eScGz
FegkVW/KkSHGRttxPFFAYgALoKXqeNR9wIj4mSzhFZ/EXi8MEJxiChETw1tEQHgEmkNw80qCio1X
jBaN5eO0qCFwZLBaaD2NLpGXaGEa1KZxdtnAFuqybQbTpN4W87avtzKhykRWXpPG3sLwRefEX7Hi
BnIL/tlftO+q8ETu2cIOzlVfUsRCxQFBGAUHC3YwA8/r8C1RnbY6rnFaNXvGSE0UzQr6S7Goeqi6
JjxqUkhqmoXFCFklPjkJDsM9NN6BShpywICGaESGTJkgQma/8MlQiuXW9jpuLXlzbwmTFNos5IJY
nAGf8JoL67wYKZFyOHzyrZAwGBg0TCNIvSlFy5uv+B3qA5MMWNngaGmf0+PdFxpIXjTXf4MDdLAK
3x3MYupiiupKOOLqKhjQ2Vq48dDF2lj+qZWVgPJNhW6OFA2aBpfdEFXEJ0sioVUKKn4f87HHzGtC
aXT+xRxN5hzNJ+M1/a18m0Q0lV5Hg+gepLoIXULj7NzFGvMYFmyXCxasWdNKjmumtlQ1E2Y9xtwJ
jifE7BiZH55xSuUPuRZRWTiEyLRCD6xk8YxbCIlQIgQZPHZkJYt2juw7ZGwI7BBkON/cowh9bZWg
RrPRkZP2OSBqU3y+MseayQBdYMBXPr3LEyA39j2/PRX8PoE2I3a0lqIKKzP5xtaWCpYSlFserw11
Nlq+s+LXvHZLPO3D6MhYA6TuQjdUK25MHADFmE8d/UWs2iAXJC3gA1QwDmTc/meSMo9X55kMTWIO
eQ+ltnHL4RcwDbTgWATugPc4D7ShCmUHEAKmT+iT9zWQ8PwcQnYne1tfv/0wHbu0Luow+u3zA5eU
A01ZTV9oGC707GjxLNqFcdEu2IbXoSswBDUIZFCfgALE9oOyaNI2CM+kqOdQWL0zei8WjLKGpNOs
SVlvVsxIeA6AhmsaAMj2nlDuyi/XI/hhxnfpB//xocnNmFYczPsXz7Ql4QIJLbNFbibw1pi/OPHN
2BjnwP4YF3tYTTP1qI5P2LLtKZqAGN+/mAPVEh/00EKCjKJfRPDxvfBesW4tH217ycTo9g1qGMfN
rej0E6kyRENGq4hlsEghD2WUuGZ2JLNzr3lG/IYTcTkndzOyq6Oq4YeTUrpxzI+qOqhf/Ca+F/ep
mOItauVG3wPD9/hHqrD9u6MZmQkPThOpmAM8X+4G9UtRvfP/EfjJowMR+6aL6Z/ypFPQiznoC+Mq
+aVYIlXxJDER3CitP4V6wvRrfoKgog40ecUcckm5TOdPhp/1AfQk4GUGfyDwGSCaX8yrcLgcuHUz
ARShGSRPMnyc+ISIAdgXTIlHhgZ3c94sSHQLvrY+gIDVX21l2/UfxleO6uCgkRBifXF/Yri0LRXw
Dfjvt1TFQ9xyHL/tDbpevBwNDW7D3uGtoKk9ojqwfznzp4ru7eeCH0RUpL4B3qeVjU+O2Rj6TLCe
C5So2hd8cub712k1xMzwmUrNYXHkeKzvbxcQovGJdgohDiYJwC5N9xpzOVYtqCpP2dr4Ao3EF3jY
itfTxmMUdPXRikofyJaIkPq6BbPzzC/OaYl3K/RL22ZP6g7r3K9M0oPPTjK/VLyZL7Z2oFEojQJ0
SzwSdr9lSMAbJsT4l59Md/Q7t1rhFGE4cF3zYaE7DHwDD2ctsLoM+fgJjQSA6UTV928vFZQS4zFU
q4zH2iMOGvjSaO6rLuYrk4aWP+ceFSMdVA26En6lIF1sBd2RsxekfWpKDLmUldgbGWDhn8HYiI1V
xUWDByz8URo33bjmJ2h1KDvN2DJj5DzXD4e9CSUbVTjgDBpVEGglKItRh097iMi8B6Gl6PTeQsBY
p9PPnOKBuxW3rQWJJdFANN8JE4EuC9UPzT8FDSNFKpvlyGTQauO2cSI/KIVgstHZwZiC9EJIY6Qx
epahp94XDKSUsNIRvAUhoQGAJ43T3OSTB/MA9IwoZjmpMXasDw77hB5YZIBIAW445cC3AjDJpb+S
nApqK/M4UMfbedxgcpNR6lhAKQgIiCUpdvbQpnJUITsVX5OzHhkZ0CSEH5QlV1xLcqJWoHT9LsB0
mn5wweM7yNOYGyE8eFjlD2I5MMlaIwFK0J5qPnrTiqraeGKf6NqIkKPSimY+rAcVNUSBnS3qZ8Ii
GWqvQKxY+is7+cVL6Dfu0V4wnGcHRLiaTf6FqCJdUCUkTA8cNBlmTeLpnpg+MFRqA3zrOKghEAmp
AzuBzf1hQb8w6CZ71P5ink7Qj0TtyNS3FSY+oRU6MotvaQZeAr6a5QbVE5Knv+ypyXWeTjPwjbjE
cC7FN4KRJUTiZCnEGnlPvGy8vgxaNBy1cXqJs2ss+06zf4AwBtwcDG1v8ZDGaXJHbeG4pRkNzZpN
je2YV5B1J9mY3j+k9UQFDwzP2TXerkd0xyDFYKrftlKdZHICrLNLE9nZ6c7OdHbt9v+4Oq8lt5Ft
2/6QEAEQjnglPG0ZlX1BlIUhQXj79Wck2N3n3BuRu0JbLakMwcyVa805Jn0CBj+qHMRtAGNlpCG8
Eq5uiTAr+zYpimWvRdpJeXo0n2fLXqOBBZ5GAxuhBXYQNK8re+DSR1W+4MARMd90zBW6XkSuKOI4
0QAhwaWi93F2BxhTnG7knw8LLmO5/RYoYjunhThJljlNeod2nAxlEteuw7qhYXW6c7KjfaKC7n8I
jGF4hfSb+8ayyHgk/ZKPMZjoGEAxegz7gristO0Vk1XaO2/rb6y+KqWbuMjI4AgQ1Yme4+rNmlC/
QCABhOAR9wLTM4Igmv7l3XuZRdQES6N/SUrMwyj+AvC7iWYVvbhdeoh4Fx+Y+EKmI7+Cj033JtOk
ykT0YQGPGf3d1buFKIrJc3K3+kZ3mfLPMv94q9Y/VrXjDgTQkxo/eYFTjS2ESXQ5BddU8OTm+9Uj
OymLgeSK40XYReopqEk2AsrVbNmyq2Gn4GzF1vXL5ZjzFls3e+p+WKYvbIfsp9yEmRld4gPbavIh
fzFEb4rNnmAz9b7GQsK+ilsb3xJbJ5NabFIQDIgeihmvco0V0y+GORqZ2K9xzQ1K3MK/yuEft5QY
yZ/a3zUVRHmIysNi9WM2P+DywOIxidm8et6iD7/1axrmtURzsXEVOyTKDh1WVC0qoRJ78uOZACNK
SHDf05HqxNRw1fnaK7gY7LNYe8/7rNtb6AloaEB/UPclMRmq+E0DRth5/4HQlRkIXyGiWKALdx9/
qtzM2qYe2bDP3ioJ0W9n9bZfqix5tK9etsi34Z2e1R0QxhVXleXO0i+ZHtxZbpkeCVOkyyFe7y1u
e55B55W8FWOb/nR4NWsMzP6l9uOzn8DTBPtT+QYecNqKMbnvtrx030VgyyL3rK8haBRoa5PHuikL
0RIaKE6Yv8d+icrw6jdLMghMfU3xh2JHRtz/3UIYfrCtJ7zRRLhay8gGBEa8gyVOuNqQb1dK2FzC
3gqqPDAjPweM2AgNrChGs1iUoUUvVLQD7SgyFC8Qa8SqLLEgT9+oBf+Rp6EWlI/Yf8t9PYNjPHSE
2ZawXA7NcKiNw9U4ZAYsloOlH3T9oOqH+XLgdswY4C8E0JmOaSkcNHOGxMxZkYAkfr3ZWQ6JtCgI
TSDbnmW6XCJkuswIVluidAmnFjZElEZo/riV+vxRnQQZ7hXcCAEC9y5XBBawIjVzEYC39C4szInw
xe2LHaTeatqnjtwdh+5oaseKj/QKsyMORiKRaaoJzpXuRwxC6L+8YUakW88Xefs6DcsBr8DwPOPC
pn9zWaONzNdUqSKomaY2f754kZmMFS/ke/DL7seCWQ7aZGPRGxM89BsMnfsP3W8EinS/E0HTot9f
i8QoyjjylO2bwpAuEvJCVFdsgf/K4lHGk8lhMoSZxCRCDCNGsSCvg4bhCzTxiQWsa0yUkV+PfjlC
VfZ7GjPManbGsSCHWg0cGuMUTyU9hRRhPAadYnMf0c4h25Wewjc3KFSPsxQmvnNGBTNCE8Ar59G+
O9+d+zspu1t3d2p2hwt00k4zr096GhG2hNgosfEJeyUai9qlw/+E/FFcU+7ZZJBjGcF0Gt5u4hv1
upW/a27T3zh+Vn/XvW0wPoRm/9RXn9UXDrbqq0sJuiTMEjETWqjmlUp3zoi1EH01NinrQG94nkVv
OMFR88Fuw/aS6F5M0w7pcc+lddP/olBi0ckGSGKggCFRGXjbkvFwy0oEk1JeXXrDKue029Iqv3i9
JLgpJs1FZZvBknVWX2iKKBp15rSvuEyxdXJb+FKQy0MWByVAFtUkepKy5lI/svCx9iZHj/iL2teF
eDY0f+sQxyjdQHQr+hyuvtBRkXLSrEP+iwRfEX8HTjuyTtah8ivdJ8mhUfdTwpc253zOQycdsNf/
GZLOkKUVULL+pVzKzYvua9SUPA+Zs76DLiH37sQjvKAlxtKlw3MjTovG0b/d/PV3BE1PxJsBNYcw
Tf8+l76Uh5yxCzYEhxOpY6ZV+jC6R4yGw93NPUbKAaum4OIXXO0iDxORZvpxHaxQmXL5s9ttihJV
qOEQJQ0m7WpX48WW0vth2ELRoKkBXcCvZB+tZ/2FIBG1Z1YLPuXqPglbjw1rPCmPtys6N9j6dZ3v
uLtCjqDKIfnzSFzQlchXp8N9gTqClKHigE4MJspbTn2KZTngkwiBar3nBkZLVbpuKn3DJUzm+HTE
O4x0AXLnjXnTbOMX5kBIZVnXVxoA3OH46oTelsxAuI/AXc2QmgvhJJdVcYulG43MrmME5REjf3Mp
thReiGGF/nBvvHOdNd6z4ZGajm+MjEQkne0rIeTpZ5MDtOXYD4pJ9ICVsINJa9rlF/pScBQIYjfk
2qzt9WPy8TJFQhfHWbq/ZW1a0l4hxB7BHFMUHtJ3DTriIIwgq6/s8mjykBLTxB3bDJC9uMZJoykg
TnyeNxYzFB5K1s0qQhdceKsl1wQpwTuAnPHE/qNe8vMwlw3c79yG1amsIGM7xRo0KSpnMCNOR/tO
7C8AphBby5Yj010/b/tfTNMc7lygyAwUsYG18ycrZr1Uq4wxOQYsHJJkQIQPVGfrbxjo3IW4KmgQ
gzM0SxIuFkyzG0DpcIirZQ18Dgo4uFTYeg/Zp5hFFQ5Yweo9PRD6VSr/O5S64iYXGXv1jnQ9PhGE
A1rVPN/Qtus8HEomThuas3CEqeqivyT9RchhdCEWpPXJZ+BrxCSsTGj0rgbHd2AMIF+xpJ5QKZCo
IAK/VOAVZ9viMw2hTi4IfTSMacm218IcwyBuj5lPeDLaU5KdGICXCkmLABJdDdfpw/qNTib9y4fc
wP3OaNsre+8mI+EKyD4Dhw9HCXoIJVBfsmp7edQVKm6vtLwbCPpiQZvzRKVheRLHysLMTlfeJpwR
MsN3FPh/7tWcVT4fp+xrDM50syZGtXaM6gKlQOEBGGXxhUVkJL6xeRhv7BblI/j22NpzusP+IajO
fBPW1N5TFcJ78d9768S7tSqZB9Nrlf7SpOQ4m2EOIUfJsabRruPMztTHRyboXWNffpiha5WYoUMs
bOyUZmO8reMtXlUG4X2Yk3kGiZC5c8wkz9fDBnzh6MuVOOMgDFAH/IMKWLBiNEspIW4jL6bYccVB
JY61BX9U0r5G9/+pfFNswCCbVMEgMyNBIpjfRqjQVPL1juNWlckz3RnXLc4ETcZ5tbndZvh4u80k
6C/BLiy3mZzrieSMPxn+CnJTBC0KPyY8PmhRJLqjIAf/iB+TTCjwjwAbp0+EqwHTvvKJD/0QBAXg
+WXBlLMY+gBHk7g8hpcfZsTVslQePc3JIdHPTvJzJnwAp/HlUJr7Ydwz8Te/+aFT2ES5kAhQOPDf
/1zPeiylDRjCCMGYFV6tMJLFWhHeQ5TZdr0lugoiC2spD6VuS9RM24rycFIIDPinPIyoxGiLcK1E
jiYiYMPRW+cExYQGesozLZRwxLUDGhgQM6/Iw6SzT2EuCrim52AXSHFEklmH/I3rOlzz987ij0f3
yNgb98B9H6Sj9t7QNKpwSqFOdNUTFgc07802/12/x8/qif2V9gAwYrU8mNwoSJb8QP1+ufBoi6Yt
abQYEuY34KMXxcsU7yZip9tLoxeeXfQjv2OToKVHsxfO5Mh9nhOH3u+F2Mp/uvJIYrHJk2SNAo9m
yLbDLn6/emfP5zDiSLqqDf26OGKq6/EJReeUITRNR64t+9pJOfqrGC2Ui+vjChb6b5ufaMoxuE7N
4Da4ZuZInhk3H/TI61P/q06iFEEsHQG3ApTzpb4rU5jhvc4xugiB+m34TYmj+vKp+6LyWWJty9xl
0WzjNofbjl2fz871bHiFKYcVjtBefdfrOyan/CGjPLwAp+X/koK72qfVIU2c9bCTv9YcL6bTipNi
rAkKV+1U2rpowUF4Ceki17QJTZDfX8W1CzzEFtFllj8mqE/Jg2pCF4YbVhZO7SzoeQ3PwjY+0nle
SrMkC1VukVSYyvt/5sjmi65h9bpkVmWElLpi/mYeECPXtRfTi9GENviFw6z+JeF+/jfeHkk3N0cy
4bg89pxcGMsW4BgdOQ4plW6KYH7MkACIhuPhQtVxKCKSF7FsbdenP2OX5rU6wZ0OC7q6EqOBjpxe
joPAZKxDfgrlUSzGl/IdNY/M3bxqgW071hEPngLo6AX/HcUU8idx0f+pP7MZmeTSD1haAvELLhtT
30c/tHlFlWDRCs7wZhq3sY9EKyn6Uf+qpIBcyfYOU4Y3ZE2MG5WGbEjcUSkAxHSbgdq8XrvQCqhp
QCI9RT88uNP9Lt8x6UEBA3q9ZH7C7ojTGhCx6pj7XphVjIYpqxTCWhnZ/5aaH/A674tk5DFG3hqQ
f5aYbvxJSCMgDmhwxlM0P2ESpKl4b5knXnOFOhS2lrFZqXfaXxKthrtmdaxXwfWFE1F+o5Blhsti
8MucloXCY7pjJsrS80ABXkIr+qHF7lDaWgtgAAH6Mqgl74xZrfmO6JVnhT4vL7vxeP3lKWVSz6O8
p60AdkDxkbzT0530z377h92sawwr110kv/yILVG18qVQJHD0N8vpn30q8pMknPW2+oCwQDtEe1hv
5W5tPWSfBfGUn2UtYn0jDE17tV5tyODN7ajnOOcl8NtP+Z36kVcO3xdrKm2Huw9nCOVMjpyCf8sk
LnyTonXh/v5SIYh1cyppvpTvPt0pd0KadJy4fT3o31z8WsiWVnqHTmuko0sgAjA3+kk45zg9F9WT
heoJVr6wBwcmPd3K2fxRVudCmSZJd7GlGiMdBfrmQuFaone9KVwlWz47aEBZMwAsBBf3DYB9hvRF
eMVI3R25FxfGexRvLofsqOgeS0YASnsSZE5nI0DP//6J20ov1iqJguaR6ke3HJ9S51btkKqTfcbW
b/IZZ/zk5O4e+Q7TeGTyZvvMTojZRSI4l7NHL1CmfC1kmvmhIZsMh6nsSksIszKi6N/0tBn40TRv
QDXhUPU8jLv1vcUeeF9yTA+/2CoxVE6mMxAifm9kDNLGz/GOKSqY3IYyfUsKJgq7O9XCsk5TnXk8
M9IJBTbaMDYNtgJHeeQlUx65HZAjhc49A3xJqPc2m7fqeYcrTA/ldqeudon7RxrydJVXfOsEM8tv
DOPlt5UUXj6p8gBUMBKhOJN38YFtodxNydd/hSPP0AKcIEqO+86VmN0NxFV0LVxcDZEnx6UoFNpg
iAM8izK/K1SZQLkn3yDpSEOu59FMoZPCgv/ItOvsyapYCH2HmdYXjCuGyBsJ4c8S+4XWtz7xkrOQ
Nt9EzbzqLMATt2XNTkV/NXIuJ1VGQ+HA+EnfYdDnyZZFMVoUUHhhXdl96lVUfieScFhdHMpDWMWi
cL0Cgy7CaggTahIKkmsYCx79JkSW5pK/QycIFgNf/8waRFrMqtoguaZZNi/hQRbq3NGuYnv46XRH
iviK0eTwnLrDsjrkb6jhFmV1hZiSWJRxQ6QECBUqvTHjmr1hsk2DYQJpz6P1zeOBELDqPBUXHkRx
AlDPqAolxu/s4KB2BXXtTL8QkfUgWLNltgPCkhuCPDUU244oYP59ZiYZKjDqIyksdjsFswdD4gX1
UqBvzfwk83lXjq14yxdq+JwcNPzw3B5bR7m7/HQ4yvymseFjN+EAGVE+xs0huTrRJn27qZpuxHEk
TSwkTbSks2XJC3GcljQLNd+tcW4Q/oZqDerzIqdCUSVz8bajEiSck/Wi2NSJn/mpHqNP+uYIqvhI
scmCFa4KReGGxRga5DTsDxblJpwPUW6C/aYelTcyxNDuhJDVyu6STghZwQpfO1IAd/GJXCnklh56
tLn00DHOBACk7kCbf3T/RJ0xpGbanb2EAPDRzVR6XyJ2DmTpmgYfL5pDNrAGbmQgu+V/449XK68B
nWeR/eAWweq4stA8oIAQ0R94bCnIgEQJfgKQGzg67fLSgwSOiWumZUVLVOgqiPZdPZiM3mi6EAVx
5dtzWMra0UfHHB1UeCNxVhRjqb8fpAsOmGjzpzjLyqquLKAyq2DIHx6QLslvOnxUbvK05EyCpiC3
7xtefKixDxe2YMbwPPibpBKZNBsm+gho8ENhy5JodNshhw0XUu6a/AO1iI8v4Zmhi0IGukhuOIM4
gFgIYy6faHSMkE5/WjAhRYjhsg+uAZ0DbdovufKQWpj6Ys/6MmfIFPjfAioOLZwrA3vJQzz62ScX
2ewFc9ro4SVnGRR5lDounnL2SBDtE9YYD12/Tqk0edbEXZFMsk0HcXFhgiRWKIPShQK0VPx9DmIB
qTuIhelfxAKiaCgL6KJZjYgkyVQBWTAIYeNHi9qDhLsPjT+/qdnyGblhLKT9j1nvvKXcr2g6t9th
tZ1WWxkQVGenD/WKpIvTtTzV5aln4VWXjpFyyBqngzjEhGmii75TsZRH4SUKsQ8w22fiz9tcyDM6
UbPjncbVOVm76IP8huhDagA/QKGiGPD1Clok4uHd0kj5jwOvlYTVj4qTD874hTuWeSDTQWAqiOTi
X/IbqMPoBj3TzpG4CFy3xios6Dh0otVSY+2DSkonEawMvsrWz9b+7frC3aX6xYEtEh+QoApBhQbi
jDk4sJqLzQDQoNKeyUTdSs3WwEy5DFwjBn8GwqqdlJGTttP49XkfGTumOdywaAeRJwGy8igOqf2E
srIWJguzCfk5XiUYY8L8P0oHBUzc8l+v2h7uannZx2vhvzBbtw4v2l7GunXZFw9ODBpVWKRhQ7g3
lGn1O699YFkIP+e7QqQ+d/k/qc9t4wIKvYG2VCyUy+LFvJ4gn9L7H8Qwc/66qAbc0XvtPv5gvslw
k5AgnQk/uBEGnZg9P8bq3rzY0RwWZF/I/ES8M/qkI5nW1Dms1nRZSHBoGlMvEctJtc10lRqi9HtE
dLKnXXylEs0u7OF4FCss8YFiBExYlcohDQNtCwoURsLSyJyW8/AEsRVkGOv2fU65u1rAYSVm8Ge+
nNvlsl2H3C/HNUFz2xx6KdVOZ2sTfEtfXlb3nGi2Rhxo7Dcf2d3NtEECzc35hGlDZQb9N8odkLfx
6nBt4LHivtzn610y787atu+3OgrgS3jtgnQKNAasgHmR7PysKypJO/uqlrB4ajYsGwVnPbhnIQXb
6AH1KVq4jBCBJ0SEOIIfk1f50NxzugpUQuN3s68CqcU7hSJECdrIx7GVb5U9uJOU9x9ZRUGqBIPh
abZBuHPk672vFX6Ejlf2LldvHXuDzFzVE/jpivAyT559gmyQ3xNSsUCUCtXzyHlbgy5Hu1R6pRny
Hv9iZNySqkC06S+YNn7a8/Lo8AA1k8ujA4mt+Z3gfl1ETDqDbobl0C9QFIyT10Aw1aEIis2pjf2b
6UjsTPBich6gQ6EchgTaj4PJzCLUSj5iMDIUYJ945xnR7AEL81NeEzYMtAS+KLsTZta1c1XFrsSW
xDJwGRkfPEbclRI6gCpiDfaJ+JdsFxQ6aHHAB4Dn+2doXzEXGAWXBIiuyGsB7oszDnSTCfWCVyHE
l0ykoBA3ABuZOzYpwe6QoeggmUBKsT+cn/Vh12f7tN0r2V6OD80aU+7fEUGz5uaSW0gudNxKcptl
YQcCCMx2fFmLsChMRx0YS/T4GCsb79ALb6f4PzIU+9F5z48YhsBx8OzRVOXZMyHYp4jMGGqJvupQ
2TI9WN3V+XyblR0hZsKeVJDD5ZOYXRheHGBt4m/8a9KrY2RiW1nFAhaSHwz3BpffQNsw8jtVcG8q
k3jyDZs6VOlqdAfL7Sw3rzyFUnTwYsZpSNdqP50RyvslOVjVZoQH9zc36IAHV2jsDSk0bnZ30NCY
im+740fAPvC8+oU2MgJiNp05IcDWTTmz+cXKwU54axi/W8k/HeNudJK3mWA9ejCBdgkiUK0pLR7c
cyTX+ONfK3gunee5CuBMCDbkVf+U1y8D4aLrilEq2ZP0ku8LV623y+UVGVcn6n8a7ukvN+70Vxve
afHcIDUr6v9fmjtF7uaTi7ikZSyD3GRRa8QfSDZmzV3T21lWi1tCMJ09XuMDSVasc+PlaH0mT0Zh
ErZIt+fjTPvpEdUF6pVy2EWy/wjdcgLGQwEYJskW/Z+QRWoCnG7R0tRCvQ8RPbGYF7Ja8kgJ1oE3
mLDT2cW4F2lE9Y55n7W/ShR3QYTdQCUrD13ERtrpl7f1E5gDC78vN8JXGll0pmhFoWFibmUP9y21
1t/0hUsSfS/4DWYKs6KORfgR7470N43c59qDxQ1U4ba4MLEQ49SvnbR/BvGwnsLaDCuGXYi/BmSu
dnPd8ZE3D7sCmwE7AYsfmo5GjPfbfLSQTYmRG5MFCEJ4c+XQQuwuhwkGFGKWc1RKIW8LMtRay49B
7wGdsjimfLyHDQyqlX8uhPvumvhlgujbY4ersCEEMXZDhSZj2FpoEwO9cXDXuD3VSb0hP+8e0c/4
Wv0iXqIjSIsyBtaN+ZXcJB3UL34aG71T2fkZ+n2ftzgCHJBCKKhtWpVoF/kGl9qhouu2Ny9vI6NC
NX6KOThA7DnRKmxWQc9OTxWCRdgIbrHmfbO9RFtZ32n6btXs8/hQMYnAQQC0zTFPYCwVZHP06PiB
XTa75OI1kAmxAr9E75yzI0J/mzSD9/6r/0JWMxmuTC+H/hBhTpVXVl4VeReYobMvG351ouPclQFL
j5kOYuTuJKqPfTHDTD30TNuHQ2UcCuNQno+xcYiYtvcHEG9jfxguh+ZyWCFQ+KEl0dEooGG/yKJ5
6lhoZWnRg5/8r3tKsU6LiGKM7ikLQfF4EjaEVjx3t0ePx4XYLeOdAg6J6cDGFCBDo4Ygdojvjqfh
V5sPPDPI0spsH39g4UAML3SkTNB40kB1wGdZxM8Rjnrs+MyJ3/V/DvnbCd9TWyyHPD9NmdYf1R0N
02WhW+OFLpB7MAbiphNAPJ9JKqbhyJQLAgC1L6GAZ0GLwjR4o0Vx6CNQEI9ukYU4NbTplH4AqCr3
hBdjcpTB0v9LMk+PJS8mJXbjvh6wEcynG1x5ZTpZbsPJLxoSxAX9vUHoWAsLGVdU0XGWBfyHd15i
bcTg0HJrMMOgsbpNuz7hCFBHb9AE8F5p/WkB3sMzdVYeGUZluRsmkl9sDOrYj1Yi5aovKAg2a7bg
iyCm90oAMZ38TuG4P1NJNZurm77WBDgs1n8AALj/Ce8ZqHtXG8AHMNb5SyZc99TuvivV0RpU8s6K
CGu63wiPyfoh78JO+boir2v8teG3vgia3aw2+VdVOUi7oGrh2kXhKkEH2KSvysgExmNiuEI9i5wu
Aj+/wZRlnIZX2QI2ETYmVIaQISC9WiRAcXUAxFxQPzav0eM4bTYG1bbiw+plrsnWQZ+XkSYdXn59
yTkm7a46lM8t1raCES3XAzwOokvOtB4RZ7owfvmMOHgKEhyZNIIc8W1/kSHhkUfIuag9618FTWqO
Gks0juGR4Iu/PjOSVyAhQ8RrRQBLAwlrEl8//xQUEkbwBIuiDFyI0BogM8WXAPNhMWOojfYOsRPM
CBNLLC9gTw/qG+EE/6buuyMMsw0kFeCwdN+NhDcrJSh8Gp51fWfqO77dPmaD13fSO8g++Wta+3wi
tab/43U8cRw7tTdx0kzeHq884gZwJ7T46e+vvvAAoCYQGGT4E1A26JrjNkL4uIcHEzGWHhzt8Uaq
uGEq+Ni9gtOHrwpGbQPjQGJ7JwSTz/rLECGHK8Sklx2dGUTYMWnGTGRCziC2AzktSlpatIPkadhw
MD/Q+0TRjx2Bv7LhJ4Orqru+ISfDVUWbktsomrFcfLokPqAfuyg+3x/+PMbQ/OTOoXXgv9HjL6eT
il4i26NDY0HxBsSN7pYXkZcCmUUrwC0snp9qT47tFR8481VcOrC/CDYBc8c0F8IjDQMy6D5b4uGp
WMpAToJLGWSlCHqWB8KjgloLcvKd1xswSuQ46ccxO7Xdse6Ol+5oZMfNKiPo7ZD3h8bcF6ZI9k4V
kdys0D0Af4/WR/Q0LaBe6IiQKhGHRLBM74xMBy4I7ARhOeXnR10RIfAmf2QzNw/GIyK87DlBcgz+
B6cZH89bZMi8Y3helDa14Z2gZ55UKk93P2+VBPBNyM9pZH7PX7vnzZCLXAePpxX6isbtaCY52imf
meavrc0FB05stO4ZpgaGf5pUsY9MrkvAfThxfbgYuOpE2DqYnfoZeVz7bEQfJUy9814pBIyEkRXS
OIJ+sIWS9XPOPV1yJzrtdyn1TbdN1G1hhR34D2RpdFECvsZ5K876SAhbbn47JjEZZuxFGw27g3XF
lb3Io9HPYD6l9TzzjP9OicsCMNJSQq6xy7mkAbJAn9Qj37LTYtsfHVyCrPlj2hffI8Xj6HSNM+Ab
LDdvwiFIIcf+yExr2pwtn/FPqrskzaRcnPEx2a0ckho1yggiuZi53X4Ac7dGQmkn1ZE0QV05mLQm
0kOj2fUxfsOAe7k6fCyX9p3MjwSL5P+bGXjTlUopuRxi3USl6Eob/BKjrY92Qx2FZNWwt/Gd3u4H
dV8nB0SIOtvb3yq3cyusrFCiJFJCbYk2SpSg59/jK0WzapF3H0iXIMkD0i/Y3/XYYxN2yXaJ/LNK
4hNPELulzA5UB70IRQnQdcyccn+vzzJn7N8m3ctoEhCJlt1TxG0hkDTSvjF6mk+oqdR35CA/Ys6A
uKTC67iNAgQ7jG/hpBavGOpw0kH10d9lg8CSzUhiD1p/YI7LBtjRGlF8PjdO23lmyBOoc4DTVs2w
UAakAZnoMu1O2g4om6UtT1dsEdLODYl7wnZeid832Aq3yi9JDg39fmCERLvS+0e5AXWG31k55ehA
oEnJeMWeywtOP+pDNFnT9J/Xh5doWl4fcvposhLreEt2JOKPFQEw5Ji7WwdkO6Rnr608NDp+efEJ
d9AIzWV7IBAesMdo5x2SN3/+kWJGsiJ4boVi0/D1ibxeLuqBBvYAPq28YaPrxLwT4/wGP4TxyO5H
GLRgfl2KO4aVcLiQx/L20MwQcS07NnYDtuuKXl1N4cc7AEkab+H+Vyhfl6mvjlBzEiIbQrp4eiXO
Nl3kdBHSVejuZXYJ6bqSWza7FT0fOBJwG1vxUVnWLbuwXVOgihWrghLEm0T5UN2MHnYU0njmsVlZ
wZgHjelLI+/c8GyEfbptZx9r7rkNyMggXCuPfHzOcyF8zqvFf05GxmC4FfR52UvqTbTTXvcqd/rU
xjeKTcQZUaPZ8qNW3CcACnGdtQKLw0iP7LtW2HY3X/yHvPVbLpqcJhaxSsG6Cjmhev7iinsZVFoI
tffrb+2uZ8eHG3Hu2cfcFKEamrRFg4ZMR/ow+J8A4NOU5B164VIsYLu54oAspwf3ykyRZZDuQiVD
CAYcKwFum74u9E2JxlkWFQq7KHsWcidm6fgNSCeehU0VcwXjS8wVSK1j7lx3oNL/8nYhExzmllyJ
BXOL4/DmXLm5XBhVIvRD+/cCCmrc9pzeXNFLm9+RZpHJ1lvH2RKZbIS0uNVX8yWfpKebbpvjGRAV
FCrOZg7y7rV75UtllH97atjwb08NxYDY9hGXHQGisecJkG8HNg++LsiHHU8eURX5JBY8djBqIYUE
VDcKL8bfNRE/gk5E7oWlbPl7jPo5aTDPGAgWWqGrxkgMAlLsAeo73yz2e/3wH2KMb5fDnm+X14l1
EzX+p2sESGDec3z9f8cAFpkepJGT4aLinklvSMOsSA4F327PPWm1pxhMiOQojjHg0/nYFCK1DgyT
RlRedFIJsZtPeXnKRqcK16STl6eOcXh1JA7uz0XKBnN9wdaFffij3Gn0xUEIxdhW7cLY4490GXJh
FI3FcJm5q21kO7PZqRD5M0QN2x6qqm0ou7HZadRgDwByIeUijIT7rUFjUGwIPXToJ8HaRZCG27lS
vDjzx85LWsLZjy3M/dQHIP2ObkTEY8QPqvzbri880WEBn28SRMzqerQA5a2fkCxGTzjR2Aa2UBCZ
skPKTBPu+gS84chqtpjmLIQBxrvC7rtEGa/fs3nEaGLRvuMmJTrb6vA4fyl0eRVHMGkLaiLTkRii
06L7NfonXD50c5EQ1iG2GS6k9UpwZuvoUMmCM7sujlxDGX4L8xyfyOA44OF7HynCqbcXtmTBFoRZ
qEQg/DtAwCISUPM0UJ1gJupgmkUSF9csbvfgc5m6oEaX35Ft0plHQknfIJ8PtN466+4yHoF4Pk1I
vEHkCscbshk6D7QraKXn+k59lHmrPPcgpYrGINnHLy3RX69pcl2P+S9kyYp6HUkOb2G2TUJB0t94
sfAIFw+/WTwLwCbZYfQ+Lr8D9Sw6myxErKRJ++KX/vxQhuqIdaTAlLje9riO4/0U7y9gX/MD6Z4z
AZ9rFyHWfD6O5+OqO94U4bfx+eXJhOza7GSeHGM7GCJEVATTUHve4X/mkVOpBpGLgO95pxK0Psyn
FVpL7soP7CLMvYv7+YjAXegfSq68EAKZSPDaxE7pdiWv1IbW7CNWPELK+dm9WgAFf1NFIMTnex8A
9+0v8nc5yvm7FOXmuz6eKMe1R85tBBLF62wImKXB0YudEuKAAsLNB5oxNeDheQ62XbTtr7uCTSPa
Io/pC7ExFcUpmU+UUC/CnxE7I5JoEAjciPF/INGqA+LLzpBlKSWoCdj9NERFmBL56nxjrwAxBXUu
tErqOwgCVsV4IHa5Hlwnbr2OTtoQJwcFfeS1so84KK0DoPYUFfddJfRCfMn8ljlx0NoxGkk6QyTm
VBfoa43XffHv8Y+xA3HUclKo7zKjGiTTrS89YdzfoH9VQWEKXQERK8lLj7b6b0+r6C/Re4zmnqJ6
W+rEwASYCzEgSs/61engsOIA5VCSxbkUh9xvLAwOS9XO5ycSCGa56v+JDAVBtcbkAUi7p3i0bUtm
WuUp8oFg5ERWQALxjH+RQxY5Oa/DCC24z3xSQIDPG+T3aQ6LaFPrW9P82GnJN0VN4I4LyJGf5s00
OXy1xHm+c2rBcs+4Dy4g96vJySCureA1ublyBgDig6Q+lKai6RX4RLYnokL4UAD/PcJamI9x8txu
dLfd9Nft+AACcrjjMVp9yzWlyiehNcnnUOAO776nt2rJ84p5xv+epQ3qhZnQUz5KqAvRZH/LXHHI
pib2KIDmwB+pJIFi4EdsfXAGUz/yqFZfskJTh6v0bkh3MhkvK6GlMpEFHVFO3GafZQh++kagptNN
Q5iPNLv1xEVBTL8bETGdbvrBJv3u0bFQFoMG4QIAmB1XFBv7hskCrRiGC8w8GS6sqbWAkOakih6Y
LDTJoWaGpu4tdZ9oe+m8py+efcOwHjghVLBD2yQKGTsCu9PslDpDdq/k3Kaukroz0inZIWti/ZN9
rVRvep+hl3D1NZxRwuTnsoxBrNhC2ccoSwy8L5k3lMtipnKP+MLoTsn51OqnmhaWfkr0k6Sd1vAT
wHs7snacir0iorsgjXmQ4ukvkwo7EAW4HZIt/DnIbVfYXXgtuOcsoPsVMgLLbtBZ7UkQSF1WY7/n
zLJ7WwVkVdtkhMXk6zJEau0cXn9pn5g+gcVj6pTCaHlRFhUJjmzLTWlDZdjZPMY94usfxMx+tMTq
LY+BfXX2i7OvIBS7y2npeTGoIFL/KGOX3rfKJbQR3a5bw8sSf2AzuIRPdM+z4OoiJnNZwMbX9F5M
wk1IvkDjRg95GzEmvmxXl21pMY0IUyVk4GlUtgLvi7cDfdDz9XvFvU7hUaOZTYesohXXfogGKf+7
3pU4JmoHPLRjpu+0DPivhyQsy4NxQCuqnLLpOBKh0HrxcwVi7b1+5eKzfr+MWEGW441zRMxrtRz9
MibGL9DspBGJOKLiN7u+AUqWUbXmInsyITuGQ2oNvw6GsF0je0ay1E5i1sWgiz4yqy82/IT+Gw3w
XPLjYTrAIOQ2kdf+he2ZtfObEae14spK+wrD2QZTY0on5iyyAEFDxUscYHZ20fyijlbjAD8P+wXI
Tx5O6pFR4DTNj1boR+b3K518PVjpAbV8DGxxvX3suOuRDfevSDn61HbDFdCXR7jhjVdlrTy6kE9S
EqhowA8D4MQygISmIQJCAaQFkNCUAaS+XfriqyXeFmF7JbK2ybZlQSGK/y+IqHQNQkvpueHdMgkL
cwq0kAdkOMiUSXZmFzQeKb6pa9fIhveXZ7w5yhz+B/rt2u2ESzkLXZPCorPV7f68YuJ4IAKQTga/
JuVQjg4l73JYPY4GeRUryXwyilNUnNroSI2oREc9OjbycS0dyH+P6sMt//2y3nFHjHlLbNrY2/bs
nZegvGB/8FcrIlA8ZeY43ckTNcFOV7djvlWVcGpDjVhjsKXzBqJpmvpmi7TSmyJvaPwWbnsajEsq
O7aENEJl5Y6SG9HZp/nwnCPB0F1ykumdsAae7NmdmCaz1S3rnLr9Gn3hBgwGmUnw//JtRRROG1pK
MOdYuQKtFBHzY7olgzBWN1HuNYY7HmnctqqfD/7od69oeKmgM1m0U9OlgjbpkUO0tY5yIYroeT7V
EUkCp5kQ19GRyFOHREI+sy9d/YRJ8esfpdJSRboilYkNm6aa1nNbDDEgwvLLkTj1wUysVLshopZQ
2hlyDaiXf21DrWB9uQgwYcPcBJgbocD8PNvTW6PjJBYrHQSoBunoLdNM+kkgD8pAFXZQBwHl9SEg
wJsTvlaDbjHDp2TVaH6OaLX0LSg7pldiGQMZwfskiP2WYbfNQqzHwqmkZLZFO3ShDt7Agx1WJR09
qjiNQOBUiL0Q+XcB2CBssr2NPG8YvdXjGkQl1Ivlokpzc9ywt5eZd9vb2R6zwVNf1F3G9DMJuiSw
ChHiMQwBIR4keLCKIbjlb0CejAeRv4FUuP/ErUECBytLvXizaT/7YH13bWzYQHqxVdUwrDH/tcIv
HP0PV3e23DbSNWv4hpoRnEGecgJHTZZsSScMS7I4zwMIXv1+Cuz2t+OPqFCrZVsEQaBQtVbmm183
dg/aT4LknwbaDzL1utS7rnqXonui65GbJPHMOuDJ+TSuNvbr5vVJ9qalpwmvDJaWUdPwHSrvYacd
SEjmtlnj4V+QAiMekMIvkF8MpJc5TF5J8GHo8mr+H+JSsZ3+OUHwVyWudmvT7n7bnSAkKp3SBPLx
bXrnTS9NevtN70QouGnS/vFrLAaXc0fjWY+3NG3XX2svpR91s1F/8p0GI1f5/RoMpIwuLboCg67A
MBubh5fK7UnoKNayDYZFe+3djK8hV370PFgs+tGhf9FVtWxdDw7fxCeGHQ/xiUEVBSBg3IJ/19jj
6zBmGunqxRZ1n1sEttAPFkJY+mGTZXuRQqCrPoBoZLyEPA5+IowI0LmnjUkMIHaXo4HEqaZIm0mc
CpRNCqhViAEdze601tXWN45DWNAFxGNTM3fZmFzbBqXD32Dc1TWkbVRl3TbfLXeoS6x4DNE5Vjy1
763Zac2odreZjTBh98qQNCn2Qo3LSmY1jnJnN+nMq+0pVNfJWxJkjPvXimzr01Zybp0UQHRj/hya
cqFFT13+A8SsdkNP+cPm57SHzT/tzYugpe+r79D4/rZfYrFYfZN52FuRd/g4IvsW6W7CWzHCT4G1
gIegg2pcWMhhOPJx6I1yb0vxo/tIOzpvAQ6RZbpEDd1o393BWGQ5xodvDTlNWftFm8WiyR2suUHG
Gybgs5bWsnstxttNfDqH9pbk+Nq1M75a0PL8dnZVAXSSWRHo1D9vLdGJnQHdSkk7RsRdp1gNLdF0
200U+S/dWrmbS5gmG55vdvzTruLdZNu9Jt3apstjc0y6q3J3m0jHCXm941L3IPuvFAJ7Pbi6WVge
47CkvGgeXMMMSCXSYX6reTAO78utVi0No5pqcYex+Nh1K1/5VNbc/41VX3+uP7lMbHgPuw8Gw9qu
g9l2KKvQoEEMbFzhJ7AnDsATQ5tW7hMegPSpWm8vX5evk1+nqJPfdWYhAOJ8asyPoNpE2d1q2n39
OgpKSxDp4/pBcEEDoKW1bWEEafTZOh6BSRtlKMdGHXjQZuQ/1IXXwrlgafEBy5ReTEazfCBxLFbS
e5ukfftM6kDwYEVjmf16ai+pF4L2sMYQQ89hF5KNOvkYO00Q10x1pBxfMqi9Zyuteu0en2PGjTvv
rfdhG36dvdxqB9VHxfbGa6Xxaj915f0l+p81XHkuSV8FmWy+lTk4KNLm7ns5e3FeptoMtqKZZOf8
anV2VvWGtsl1JF1w/WfzweG78Onw82RejY1eQC2eh/J4Q8pPpRbvkDFRQRbd5aGbLroSin6S9lQ+
8/2gW7gPyA5bsCRMLFE2Sp8JKQCt0jVQMWrwGLz4+Ye0Zk4WkjsEa8ggP8xIPscyPlEQEFS7OakQ
+56DzpU/r/pgjUVB4DrhRvzIpMYmNzFRRiEGGsWDD5GPkafuTBHX5iM/YsJwFrLDZhfTLZyGN4Mx
o0TyRcdC374Kl0Gd+XTerVS1ctVt9dzrOCS279fRaXNXT+8SPpXNfT6RzWC50MRWsJYKmkC1HJ10
Y/L7tfo4WbUO3+dSkz8rSLx05FUFTQ52nmo+zEFNZzH3g6jOLyx9Wg2H2XfZzLEcNtbyMq5dnxUx
zX8uL1KGy1EknO6gsOiEIr4HfLGn3xyZBsaif+cta5k/rmfz8K43qOl5oSoipwjQrSpVkEZ1p8vu
cimTpluux5ZpJordWRO6fuAsjA8EQRmqsrzqHA+NaqdCspr1SazTlhHBW2eB9PR6frRi850Vm6L/
uOpm6UblBgJjszTaljtr+CaZNRlUknP8tA9M0Yrb5l4UgUrpOCuW8g/h95c/f6mpFj9L2qskLfte
pG79OlYB6bdDw07va/2z/QCFpId5Kg63k5Fo7n0+RHOveC2wdRZhiWttq13FVbPWX6uEsc+1OVmO
tGPZAnLHhHAVyBKK/IYVpDp/SbFOcrXFKr9VoTc+9CbH3tjDRycflXQZlodSEPc05L203p1hR+cE
eWfQ9ankPeT9ar61rLJJtVeKcNxDqrx4haJuOjPSkms89vgnLanGm213te0utlih3RJrqxK+CVO/
dEI60bSEIz0/PxCRs/qXy/eX+UMl1+CAxXntpOdOko3lzmwgDZBIuaPJpF5w7mzOnZUxbrUTjMxT
HGkfZfAOoXOldVw7xZW19rknQeO/AO8bhEZn4m+AN/3DJetMVKodUQOTdedUbWtOSJEpNvQmrqZY
xd6V7Q8kiTazpmWcuBgDt84Fto43k5DMrCuqPbr8Pf9d+z5qcnK9VNpVgOhrOzoCz7a3M2Kd9sK6
Uj4Pl0twQC5n8XoWlw7xPIrnhOsV68BecumtZv3Crr8RPLkYVBeDnJrPtXVYtMS/HUblF9Ru45KB
uxdRSJADqX9G7p7hnmESZQD0/8NAn+ZaAOjn3f8Y6ItFw/EsELgDld4ISHps2F37cGr5Hm4KGHEz
WkyaPal0N6C6PDpM9RtQ3S8Lhm04e2XqVkUjK42TNK5UuNjZAeMrckQaXyqKYWFAkow5oNFiL6S5
sCDxHuuzOWEyEKM16wBEGmnU3mduadhfYylnTlQ8ZIfEV46s4LPSYlTfnHYSOVil9kxOS3x90l3R
Y1EaxbBS77xl4lwe91YKTPP5WLBC8V6lTr1x91oEOn2JaFqyTok2iaHfRvJwUz2oZO6TVpXsW1XA
58Vj9zmXLieJWFGuz+txTlohYRAdCWzCTXqDB0+QFASM/pc2kxz7+2L/KLi4GBqUBXWKjeqh9oWh
qqnzU3m3mpaPUu5UL508xY6FTz4IV+hBCBvoQUK1NGuH6oUWiSC+67Ya1qmqlirXNXhHFaqgXdGg
BpvQ6DM0+oyFqMNrW2PcNFj63lsfeuxmXXGNce1xjXHN0I2l4SQUQuk0NIkMbeDcOx2BPSZpZKXj
/RpKMB0nQankdtGfwn0QBuumcSWGcw+mDU+IVes8xRUcFaajWXl4Fsq4HKbp4LING+Io8CX6i3Ev
qXcLJMgrj7jGvr97O2pa6ezAFVp5nFupGBFDskjOT9o1hTJXamfyHG3u1jsI6ZiEwe0mHOvaY1Lr
6VuVqSwtHaxN7Jy9ES63XBh6nybEejzULP2ncC1so3ROjrmoNmuFAYv6WI+gkeKdbDiWaKPBReME
1WQXgytxcsxx5E//gytFeT62RnLqTTsVaaf8jptm7s5eNmxnt2E7G1CnzT+LUa4cG3ZlxmoerzHJ
2efP6Kj0grne+NT7Y7NGEHIW0dysI2muh9dK/1zR1O5tV711sVtYdWee+9IpXivu76wevsnq4Uri
FDY2Yyry6txq4xXBVxpn8+6WuvgaQmtIXkqPO1RgRrBdEEIJ74jWgxm2msfPQTjt8HwMwUwLdU25
mcdh/ThcRoO3qI9goHn598ZyEG6shJVhsNHHBAMtxbtZvA/+zxh4w302/eCMXNPDBBjsov7NfXKu
t2olgCj9Ejf7bD6Y6pJt+sdNf8tZr7ZcFA0uq+oasLeBHJvv6P+aPevtg2du1vqdy0U5qOIhmlPJ
5K1p2eD/ZhEVdp3cnwrWpmsEduMFnWHyMv7KcVdtwuDTERFg3Fi4vt5qCLqytw2vPe/FDrhfeJez
qvLsFO8+Fz7B3avZwqaXl/jW/g1RKZp0TQ1gpXRDUsoQNqsopz00X/RQDq+nyVP08nAjlKswOIun
U/gc1badN8dO4SNHybtUAd98Kp73qs8MPrejUtYwHJj6emjStE6ovmng7xp28kC5+bf9FFSfbTQK
/h+yIb90W29tLfHSlo4r2dBKW2xPnc4JrWlDOKSrIQ8b5UtX5dyH+5NE4yUcVP7HMe2tXsEcjVu7
pVIN/ejAlY7YF506/sTZitHO59bgRS/EZ8nSWd+uosvCZpRtxQqR73uVTCFpS0vImLjF8PK782xf
e5BuUevKBKkcusm1WW+MY2kZOH606sUowKS4D0Yi3YL0c0movn+NfBy0aGSEiWr5vxYSC//KrCU1
TndQahzGSp0qYVhakuf+msLmt6blFqMsKgMj8qb1OG/Wit1SLi7kECGkkHDvdCiZy+Tgh9/bT/pl
4uWLKKFsBY60aRFuE1EvDLdVknhF18LXRfr0elhfD6eFQWE2KFYAC5FcexsbrGQ4/n1IW1OgNcGZ
73m/TPuo3uKgvpz4Kyx3OKjZCayqZAfgTczjaq1TmsfFWseoFMIIC3nBEwAdKljTgObl551f+jf6
QrXYzZ3sNd0G8UWH2K1yaHjZSFblnBmGciIQ2XVn3hivJ79ylWH6hPrizWmTVkrtMyYhZSELapWJ
nrhbY460wcf+mdPsXH1708XHEinHunHNdpXQrYdVXM2baJHFwg6pfHiyg6eORiOsQoySYGU+jZuu
9UonkNIVNtgX+DSSrKFC1lFTT48lS6vYlzacqN201E143m2RM4QUihS6Lo/xqtTlvZRo4YMUThUb
gqbRrFgooXyNVGixJ/+04y3XslTNnCbLFzPjj7quhYpMFu6XPgY0MW8vyi9f5+VhbDtdjtmse6D1
SQatn1h9EFGWKNPodmIK6XGzOG+W3px+uBGfAN3yTpDL6kPCxQ4pG0j8oyQ95urPGLcp6c+aYKDj
KOohviEx2cxbsCT40CEOAyV6HOI7mZMWk1Wj9lliLsrGTaFEpHS84iryvmEOwGMe43Kuk3T+SVfH
yjpaFxdCxe+u5fvttVVKvlT/apEcccXhwIRq7g+DZcH2YKBSuZj0kWWU/NTtzt1Vc/8B4F226cWC
+VjOnz1+gAMnf4pzQsyWvzf+2m/tf9rbX7o3EoLrP5EEOR9UD3d4I8VKcyFkAzRdynTrUu4Zx3Iv
hygA7WDy6MkAWtlpZBYV/hTjanFTfNSruYmipehKUmGGKqn5SIgmNqI0OgYbyq1UJbfGqE/bO5yf
bFDkH58lGK2/Nk/sGms7D33InyKBZpt2jj9LpsasXa21JiZ37h0yY128XTAiHQB07WY1tzFTcq1x
YlXWCDBE3q/QXisn7ZJWVa0lM+cWmFNUNtda4riT0NjhB+AKWIFQHjuHSWddbWvjLU+hkzept2bu
5bS1qwqB4jlp1Afr1ogjnLZinA8KixO5tY4zAWM5EIGpD+gVwJv4QnyNVm8KU6/FmCCdMuJyjI08
5Id9reLDvhaSNNW+WIeWUZd43B6Xfvw134d6UhxTqNgosqu7vBDGQ5GYIMkrVEYMv6d0HhR+KEX6
E8fiFQCS/bmJU+KlB/Yl/p1jXlBGVHvZtGvnRuWnxs9awq6OV6ZckrtnEAYjicm2kFhwg4Sltd4N
ErZd9vfL/nnZvyz7M8I73p96T/xH+dBbP1E+WkvetHVlfhyBco3fu/KwIg6J5yodVCeD3VkIbG/s
0mycvg6l1slsuA7Dmk8HorDsRYVMS8aqp/+07ZWTzkY8Cam51Af+BEFzP0oYQcGPOcrvR6VCCBZZ
LcOrlNNBafvvq9QLveKxZ8u6OHV1tPb95H7Cw6v1n1E6qSlvgsrdf4LKci5Y+iWu3/if+S1MV0CA
JtvWJN8ai+C6tvaVVk0bdiwhsCWAxdjvGv/MV9tFtEsKk46iQNouecxSWeUUuDBkFGt8oJPf8l1O
xNtmE8+fjrRrOhtmDY9PRsrFImBlo+vD5A4NVxVJOJvYBIjgciiCmho8dJVHTsJJevb5hf761Lx+
jt9vzkkFpuun+szhO0nb1ZlTqG8dK6kquJL9F6gi9h61XVDcn9g6n5wwlDPvfByv6aNrqfruOp2j
zr7IJOagoHzalTubVbyQPflafff41ce8WS4U0dRyjN23ilg1bSrGLKq88IPVcbg5+gza1bLmSV/v
dAbhFqpvi/Q+b7NaI8bh91mP+5kXlh/IpWrwaLhOjeNr2v85kZhngTWkt6XrvCrEr7lEAj7PvHn8
uc0Dyd9fVshjrzkHtb3PXe/fdABtwyqPQRt37A//hj/u6YtAawgAp0RnVpCT4eIgoIGbg/rUzZlS
KsTELtIThJQmv06fN0FaDjyaYBlgAJqs/pA7oY3U7qyd8CiEclIkFEIkBsxM5zoW99Kjej/366mI
NWvr7sXaJK+5FyTsht2UI6SBIcA4BZZp+rlWt/lEntl/09XlP0kxygU5kUGKQUFnIznZ9wq8F45s
U/panUh62v8Ua9d85TjPTTpKuYWQhpOLOtUve+P5h91xWmrUEmlijfFxlD5YcqYPy+n9ucFZ6ypy
ZXlMK13qMkN+GiLFiR64EImsihYDt7aG3SM5DDzhsb3Kgr0Z7khSvmvX+2OxVdg/XmcNAgv2vFtb
Rmfm5ru7eQpLRXdrvBHbp7Q2jc2oaTWbThFnj48qH3+n730pzODmbg2Hlc1eNn0XMmGE6Xu6b+df
PggNqAwifedcE7NCMSdHxd8qZeF7tVPrrDHBQVV1ptD72B27yaSZ/vHYN88Xdu3Uc7rYTpJ2sdY+
F9v5WjvNRmXWOdXM/LpLYcwtdpQqwBnOHeN87tQk6xU7084kaUOdIUgAVZwPzY0MulsC+ZQ1OTR/
RVOGrzeIyv1OkXzfz9Ou95PR+RRo+polu/pwuh7VktEzyor3400YnfpHwTuqf6wuNNRdSXtl1xFC
RsV8La+5b+ym/Uje3rZ/SPvXbX/yLq1iiX+Xg20Pbl8kBaL48LTRkJ20y++0d/usFbb6xmnWndFc
MdTDdVYUuBXNYbIZU2uFPl9qXYZoBt0Gjk7aNQq3vBi63o6qPRvbQy/N9/J57713EHJ5CDHuV8Ln
fBiJEM2fp5naU29R6LqUNJWUUPVZVrrf//aYprot/1+PqVZDmmiaIOV+fq2EkmHT1HX4O7cgd3iS
1TK4k0URXrfds5rhpVud9CobQXLhvOwXzaSsWNQkaDlM+2naT9JwdsT1bYQTgqI7TWl/7I7m5ZAW
sQ1eDi4Ow+LneryrnUbV00guSboeEhDNzqPth+WQRVLezupDE5lMuDQNG/QcMVgLrBK1iVbYLrb4
RZcX/9092rKF1b49WuA3VOotCAdRLkSce0olGRs9SKfzYEy/kI3Zn21lJMDlkCXgSfV5YLz9de6W
+aCOH1W/y8t5trxVxa2CoCJF4IzMJbz253h2614ZR47Js3n0wJAW1POjK1htItCyORsRVpSdTotZ
Pe3B/DCQkt33fvYFW2H/1Jb7gonxdhTe+e+meP1RfPB2TzRagITa6sfv+fFO6I44tyx3J33zbv3x
RX8tmt0n0RBDMB8NJ3LIDLRAR5V12ou5BvC/cp6/4O0uMVmsRP8sy/dp0lzMhSwH6IUDKMqrE82V
9fdrX1TxD4p9NuxbJv6tmkpW7HMire9//bnUWwTaqgfFr3h+fACtKJ5C6My22F0O/N94GOKAhuSy
Y/hkZYk0j1FoX0CdCyE+pOEFzDpv6KF+2VzPf+FkDYK+1kZwG29kkSeN9E0vfB7++HMr660TToji
BvjVRb1bqvtD8SFdQz7NClzYjflaB0oJUsmRWm067SiQqATJF2k/+OjJCtyeSpX4HrUvAoblB8HA
5KWEur9xU5DLf6P/3Mjfmy2JrvL3tt2oPSchf/Ba8hF+/a105tatT9QsCrV8GKf/4i+vVp2XUP4V
2vhvbqNvPshXP8R6FEB5+tsc9kVY8NaEXpoIGRKyuTDYmpWrKWE6e7P1oVu2/rCPP8UWNl3D5j2K
kPWaJoQbY6L6H2NiFg0ui2HuMpimg2U6WEhsnQy2k0Hp1F+fEQ8wmdDJ2nVu8qzgXYe6zWre7xVu
NmXIIPf6a2ZnbjQSRTlk7lw7n41iri3bkhm91Jl+WatT8Nl/lYpBwYcESsSH9KEXpE1t3ZgNAj4y
vkK5uXxbiqXxqMl30mNHMzvRiQqZCo2jciZY+z3AxHY3Oo9H1/Foj4SRtMaPSa1542jUqgM+skBy
MBZ3tGcraIrRdj86TUcp4vd0RPy3faZxXrb0CG/dPb/S0OA7RK26QvFjqqzVJPQy5VrEWb7pKVoq
FdXMNPp2I49i/WsG3jqZ4Mif20L72YVbXmmFPXxiWsgapotcW8PUKZMBltdmFNyUha2efX6+X8eX
aeAeOMBSaXgheJMtFfSJnsUm4/ly+FegOD0HgWIZAW7ZKzHESy9vTNed+/m8sYS1TYJnP7+MrwcB
5F2PseQdiQmWZ6y+sO6rYQBbPnF/p0/5crF5/eIWT88ggK0JHfdAA3F2uBszurZ0mJk0BngbuYHe
ckqlIXOMO0kCjl2V8gHMjekWhadAFxUAcmCadfdv1BEJuZOZOFVxaBzqLc0837KtS0LKNRzAvvm4
Lt9hcgq03M7vzuplOjRiWYSJMVOicOt0cs8FwPa/nfMkbdVnFH2tWtbsPEVE9ZgghR+EGzfU7/gl
CMoBQDUrPSDT7hg4VzGZl04nKyGEQ3sKERGenQW206h7kOzGBGwVWb/TCI5q8fTQnesv1gPQwQ1V
hZaD/Zl2HNtOIirrk3YGSXYDlsjRbbMDzNn8fCnkzH5N1RGwY87N9ZrHfkwadmon9dbSFMlzE+gT
0dDzXnBUedcplbhMFJiUk85ZNMzsm7HhXRmnxEcSMwYAnuyurQplKLHfn8NHKWkWLv1DtX+59DFU
FsuROtb20hf6GeV6h1Ivd+oVi93NIGo5vsXHevyUWqhlTBVYFRU0SROtuQfk3Zy1Q3oB4rH/BchQ
gksA4zIq6XjWMTCitmhNFErNC6xDlmB0XIToSiFGu318TuNiJd6n8gYQPOLcw2Rrc9ewplX0Wfeo
JsrrXgWyNXOAcZ+l+vTOtiaqVfGhV4eR0SXt1HXOx3fn8d3sv4BFvjumu9o+mO6S8vC0HI7TQW0i
arIfrfo2neruq4a23jEfXPAnwKm6B3PnXOpEO4gwQYNzufeSnCstiRLs8HVosYUeaxiXoERtH5M2
GtapGBIleDAaxY8VxHNRKUzBlajofrK4v5zuN0S6p/tJhTz3Pne8j473s/n9vnwnvLV4vLtdurnn
Rb6hpjXP8knXBa2sDlifmpbrfbEYYTMAMxzfCm+5/GCfNDHcr+vmYoOF1DuSnBXRHWLEgOSxnu+U
Tl2FrsK6ExHznbgaAu6Rn3LRGOAwQFIftkGqdLvi0Uxv9gxVAvUB9QPeeIXVge477cjS1HvPEUG+
s/ayNqyEdDidz7OPFLpOBUn5mTSyHand2/cJ5g6FMjZ/tbKSuKGo8bgo/T4IAy7fTYACvelNK1dq
EGzipi3ng/2lL/RMYfO8a1yn6J5hHKzgdm3yw3ufzKYqNlGZYXA6DfbkRtfhYj2aRSPb8aJ/3txM
hlFxQA3NRbdVXBiut8NA3AeK26L6W3hU7ivz0Ep2G9TmNM7qfAHiVgHurcQFiZZXaR+9q8Sr0+C4
w4QZ5nPNywsXyKmiD98vTe3n+lHaPy8GSdRfMl8i1ul7Z5pV4ZlEtuX9Lx3gKeWqmirf8IcXTj6W
OGiY6JXRJh3CqR0HaU6m1uCQ08Md1AuDXcGC6idhUOXcndEPWQwqFCuFJg3Vx+qT2NsvNEczyHL8
DW6s+uvr9Q247H+TW1bYvk1ukw/SG2mcGtemYVIOW+Fdd1AhP3/A6MjfLcawpeWYX+CmOiq9kSHd
EnRnAR858Aq5pB+urt2P6PlsGZKEET1Xnicf7nb3uhnUvW7OGRyPtpRZFdRF0Ug+6gAgZ2ejXX/T
OTl3NOdPVkFv8z9OPeku0a55iGT3ptq9SPvL0m6VS0UXrOVvz1vJYLJuzHX7s1EWvCeBLwoxC+wM
iHvcDjeRi3OjMosFrTBumFmh/STanaQioHPfUb4U0DStxyW4OV+b/rj5uPs130i3Goz3hvVjB8F4
lUFQCkn/aGGnRPjmKeFkSVk+deFOZ4BMjQoqkOyF8KA7sbAt29vXAk3E4kMYA1rnXnTfLzfq5MPs
eHxb5sSjUGDEZwS+OggrkRYqGI0ga9Yy26Rtd0z031V+GsoXGSeK5Me4GFc0PtzbAE6dEt3BY+Er
AB7yuAdtN/B18+jzfWXMTkd+k0ZH5flod7EabIEyh/VqW+AGwBl57We476vhH0G7fibZMasYyhha
11V7FPjh3UuxHsGcH2PVK666OyyZz/HvYtGO03IE8XrVyw1aIMEXQMWOoUJc3PWyVvmZAKJhTK+j
+suRKO8lnz7MgiNoNjzZ+0Qj30ajeKkrMG1W3fKHT20kfH5GG+WQvIAhbuZxX0Fjd30IhkTVEU1n
DTXF7/+yDPi9VSC1uIM5iBNsz6PXG3Od2ZyCPqhTJC2kXq3eQj8JQKXQ7K3gR9HZcsYyi9bjSiF+
K//gT0qi3hKrq9DnT8JTyNcbeqL62cNFRkzWqtcX9zziBYiBJshzxDsg/PIyUodfYAKydvdOfMxJ
xGjodfvdt3Z3rhDa3dVTTF9jE6ARmit1OICcOzLglANpZ5Pcvc6Cr2izVi8QMSscK2MQh1r/qQFU
oE0LbLCLuvv5v3GxuWtIaEiUXZnMuRqEOCxDQsPYT/TyNeH0zurISY205QtRU7EeEzWR89xETWuc
G1iPaoekqXrtkDQJ4N1UTavt4pD+yVoRgEZppn3Ot5PsQXgjwtA+IsKsDuJm45osTI2m4cpYDut6
c+mA8jm+Lg+N+qxX/cGVOv9ZLn8WLJ4cel0ywMO1r+B27S9lvNXBI6XBNMa0Fqx8h8IwDc7x/H2J
aMziVd4l7MHyl2xSVEO7L34hPU+dz4uu7FPyADkooIg6+/KkUemHxaMmbQ148seWrpchgQ/lhaE0
69GSJIPOHJuHz+K9032QnTDvH10h9caVMQ5fWyEUOVykoVJkhgrZUY5t7kgJNMABpfmu5eAFs9h8
uCkOL8HbFq0fRN8tW79kIR0QKrgscQY8v8iSe/ntqP4+Bi/5nP88sBVOWuqA9Rd94N3rsopRuwhh
cz706upNlVHenK/4FdxYTGA+fUoTx7MnVZA0N/ntEtVVdnNAeFS8Q5duQ7lwa8+SgHhAWOThuUOp
kCxlof8TfsGY5KVSeN4eT80H3nGv5tjccuvvxfD6GI3yEpyYMX5b+zGUIES1TYCPi1xQqpGnu2OV
K72v2qUjdk8iU+Uxr2D7sPx26y6/V9WxY3jNjGwTuvrnKr7a5NQ8VuQWEeGM/FOCFTyOqYQSzY/5
cBhqrvhJaWC2uLEZMoLH2KtNefuW34VYlVU1NnrXVNeT1lGP3sv1keOW5zInKWayVEidd28gApiX
U9SlkEtVF2HFV6AteYrEBmGPqQk1ZMgDqMexqiNUNM6o5vuuMqyPBCeDsxAC/JKRyV0LTF+YSrl3
b9pl4ZMu3z/4W+5JDnufCitJkaaEUZFggldxdvnhJb2e852fPklkSTG/p62rnrAW+LV3XAS0yzEN
ogq+aKKKxWWwuqj6DCeZokKwVL6zQR4Y3xfH9/XrfSHMA7Dt5cY/yXy5S2Y5oFTFl7M27vxRhUHp
I/iOu1NxozYDYzM3aAKPrv5hr/g7gm5DZYs6xWNnrYNdDwlTaHzHcWc/7mwzwB/rL33ArVxwaObc
WSzvZ7QoKBwt9CM7VcdT9Xzpyyu4MVJlIZw9SYUTfwnmsRMY2Dhcy7BDLZuZXRxAuBUS0XahSXrO
9TEOjNr97m5eHO1lYgzprP8ZF9bn86HI5nCchTHhlm6WtRojZt9O3hF4at/MHnJYM78HswcjtDrV
NWImI1YRch8joJbtCeEGgXq3LIggyNen+S81QQjzOopG0DmIfBl3/8pjNp/5t3yuJ32DxgJSWTno
1KERYzsMi8KfLPePVNtPK38nIMeVgUr75iKBHvvXnm/WmXz6P+UcI30o3N1Q45P6U7XajoLgJ9qE
r4ujlIrfNTtLuYN1qpw0imvjIrstF2h7ufr6G5lWmItVlXyZezE9uNjJrMwYOgFD21U9dpQSCj/P
bSAy1ayDPGXP5svrqdRIVfOb0t0KP6536QOPCej5Pu1Vh/nefmVdELzBExoPZYNo58FkQdnya/Cz
x5OXDMfB8fuy5/EAtvkl6uZrEuePh2a1VXjSI9X1wZw51lv5r4IYKUKmD2+Is3amtvhW1P6j9gli
kXe7DRXkcmPcLSsod2QnVXadNcCU51c3IV4xhTPLbKPnwpMzWnjKP0xZN7ez+/WHUuP6Y8/NJOtk
nPTxbTe5kPct7qT85XOaB9OoetoYHyVqOPcqrNNfq2Cuz4WPp5LM75PZXW37vrcFdosQFomAVrYr
985KZUJynkusSPi3afQz42bv09Znwfoty7WsPvvNzgDbkE/aBeRFBNtrIjNWz0geg4s4v29fn/I1
usy7Q8gA30lij1i6TrjLxV7997pbvz6WCz/cjReg8UNwv9aGir+nt/Vh3CZGfBChMR/ROgW1j0Wq
eBq/w9WZXWnl53T5uxia87le8etsuejatZEeRE1q1nxAgVPZqEafBLfdEZKF2uouGKOYfIyLeyUb
7hUJMon6Jm6GO1Htg9s3grXoumOknfeqygt5O6C4Xkbjj5/W/oe3YCvuucPB5B+FvtH80Sud6dLg
KZ4Ie662/zl9hdeEu5/e54E7dafLpAw8cJEUe2eT65/l4rV0p81UujvkPjUxph11ckMzau6edjHR
Xfqolx8H9dMcunjXgdW38fYgWLUhA9zXs9yUWicv/QDgwCq+0D7qZVF8KrJbveMsELnsXaSzlyBr
2ITStz+eK5vT4yWN4tua3t2kcrYgpJEP2jq/0/s8DsQlrqLhLBqqgAvAQ3Sa/oBz31ZiigXvfznK
n0flaFg0IQHAhh4B/xlFamndy4uCyXXLslG8BuX7pr9Xsc4kFdWHxKLEXiLXm7GxSUr9cAm6EL1f
BWrXotB20005Unq9S3KfKtHldbgOCvm2iYtzvP6b0IuHn9t5+j212kRxXHSM2fAAkqC4c+j7mQH2
ZJVk2mPO7eHMnHrXJ5MVJM2Wts6SCIdioT/wnBxHxF/K4SdzYGTibkx/WScZBF3RS9n2YDKEAJgM
C/shMZuVBU+Oluw3jFS2VC/eL6ofFyriyiCgwyj/3e3xpHbPKqC9uVfPL5aQSkw9mvsDgRzM5VoV
nElfCYNNeYipivIMO1qpx35i7M/x+2Z3d9jdLYqj3WxUKg9Bjlb95ZWbq5mAH30xHxcOraL3V2+W
680CUHGxuYuaM3QQLnI6L+fpbAfdqnT1xQtoy73Vos+QMNv+/KuPkPbCTSXwRT5M4RWkIlRNrXCu
TXGGr9PdCHWPPInCU98Tu+IADJcFqyp2GJAX2uceqqGO+z0OHME9RFbma6gehkcO4MloCXCVaxd5
wbNyLFon88rNkcuOW4VXmPfU0JlyL/TQ3Rt5crzozp4iPfgAtHUQ9R8n2sVVzMy0PMUKhjmYhF1z
VQwOMIPlxXyGVb9edGzd1PfquOfRDzl0HZlci+8MSzH7xrS4MEv09p85hlr6BAtmLL9mvv4rJFvD
glRYZZyu+ZBDB8ha/z4pd/AuGDpyu96UAJQaxbpnfb/7JkAwuFwO31Pb1MP3Lgpl7Az2Uai91Py6
Qoj0TeyANm88K+cdRuHWsviTj2P3zf6hUOSxwPXD4XH5vMGheUE4Pdg8EKAhFVk8pvOX6yt3c+4H
get8uKtJluj7mk5G19do8uSs5w/DMm5LBrfcFWIr2UsH0TGCpq38EMs7+6mTaZQf8zadi85OZo/3
OS0O6dIGIsKDoZtViHSC6SljdnAKIWfrC2p+vt7Ugz70y+eyTksSjvxW6Brn35wT19dGVOihr8Rb
hrEhFKhwisXCdadMoRlXkwqiECE/9qC4/Z3SuH9hiCUQ9bvU6wIK1Yenvrx8pbajIzSAgmfhsyAp
hIgVO+Q9+MAk+/jh7F+PT+A1RtbelB9OHJvc6NqkGG9Hj9BOk0mIFVxt7i2gN6fse1bbVa/8SUsP
IprQm91bslIKBMYGTzkGG7qFTXrAdrBUgXjMeuK2M8aebQFBZ8GTm8uJqi/DIyJu5Wsx2KHcVF9r
++5WN4hweNHlm65G3ZwNs+Be8k1wXhGpte4+z4vaLfPbVRu5eF9V5QjGZ+OSmWo2D34R3byvAQhi
R36i3Yu5JhbFIDiePNu3b38eKI8sQmo9Um434tDuHdsn1RWKxbmR2ZMnKwPQIi0OXSMcCETwtP3G
aeF4jLFbD/aFut/eRKgFW25DyuItaBGTTtAiwTvZe+n77IgDMy/w51arTtVeHKzBnoNt8hiQV2zU
k1kb78rYfOmLv61mUHxNAwUMrk3aAhDYllz2HKIWjMACy1htpEXJj00n+VG/NA1u+UOxWaNayEZp
Aciu3tiqn1rRqbWgcsjG+Y//nvyVjBZzSUaFxR1UTOg/DcFiZiRI21bubb59UjxIykSLnIW9Yr7B
ldgoFprn4uBYHORVFglTrfLKmq9dkZ2VCSY0U+n7vOy5H5btF/K+SlxS9yRfGqtxjnYKlEsmPSIV
j5Y2kWLU8N+/tTP1x80HyaRB+ng5BvWjsbFbx+9gkxZo4qygzgcVJKag3lDuOvivMaE3cezYGq67
ybpbIBSff6x+KS1Gz5obpa+pSqmVYRDn/ky2Pw7Ws5wcBH4Y53bNB7jKZj4N6Pz848/qS2qJBSSF
uLNspTaNRDwazRJM843xnVO/HJ3EvkZDVc3pf7W+owrmV2ohZjcVtb1qHZx/057r1JdahS9FL6qe
mdmmsQla2FAvSy17iOm/TZ5MrGBB5VmvvuvtoYmabn0zRGHc18eTvS35vMSUpTFabHBN6oXsyJlX
g+n5kfJz9aEKrrulHJ7jsLYsojs9y+59cn4VYlFblCc3y1fl8x0zAKZK6a565x+O0VnCNg1MN1Jm
XMIdDWmOJwVePXR3W6EsvEScq7dW+UrPX9esmlnzQaSvmkskrU73/BJXlKP0SfLMSsxs7UPfPCkH
MOoUetIQNoNLfkC3fFr11D2lH7XzJ9kvoZS4GlyiXXNK+Mjxc7exJvssb9obyUZSOcmPrTXcCMXu
TBRos/IMp5JKJrw0r57Yu+7sw9wi+cQ+fte9ZazQ17ZE0Tdzz48z204LlZdNPmCCyX1VujUCNh/e
YFLqnSTTAUbEC2vi0Cpr5apD1drJLj7xv+svIAk7B6I9XJ7S+Kp1CbKzXexNn8px8WkHkd0szQat
8goKU95gXxCfLW1t1aOdLhe7NNnpSkacWTGu6JvkJYc00qdUoetdxmU4L+vxl9B033U1IycfoeHx
SzeSkDrYaCVpzqqP/4+vM2tuWzu79F9J5Vqsxjx09dcXBDFw0ixZ8g1KliVMxDzj1/ezweOTL91d
qexyTnwcSyJBYO93rfUs/Rmpbn5EVIx+ZDP9VstThoOXEC4PXC6eofENbnsZkYYB0UkQnnvvYlN5
l9zaz6g59rNtf9GTi+gzYjcAWRVZHv+bF2x5zwz0afQF3ln9/hrjZNJdccTgQsN9wEd7OvEyyO84
jH/jQsZivLwXiDDyveEKTgWJfp/BJY8Mcjrp4nCn1ZvtjZIuc97OJjslvvQa8WbTZTCCghZBXTZE
9QM7ULY8uqvpbr+/0WM9X6oCCEVjPavs/eS/olmiAvMH/SXs/emKolHZtHlw0q5NITwxDSbNbGjZ
Um3jBxTBFVdejfu5DG4S2Vb6xAqF2s+e/rBgSyEMooo2lISQMTqRZxVeF3tEbHTG4L17r98yLAQB
kWADh23xIpuHGTxAd5QQVurt/kI8CNPYmkoj4gYt57lFsMvcBsoIAYRsS4qHUsQVMEABUbkWEG2K
fTLutU2Alfm6/ad3jYV7Wpr8L0o79YgLkrdzXw77kGMwBVGxx4HNwnyP78fmoHcu8nM9H3aIOEis
Uncb6WdM4Hz4uYiv9csY1mn+0aXjBd9Sf6dod8TZoPV0d5V2q3W3mX6eyx0zXe6t5qkOj1R3cZ9G
pbVuaWj8HjQhosmYTl7iL8gnCCisze9Yfdr8hv6ERJgKvUSRRYk193F7n/Y7IcCVp2+k1hgfI4Vv
azNVz2v2I+U9ya3thNtMgLFEQeSceMMtftwi2t5oRqG3+dxEXg5gY43bMYb6ILOi/BaHdLqojyR3
/m7y5Qyk/J5AH43vC/aJZ07xnK7lUpx9xLAA2NA9nVXXLt+BNhVmm53IykArVB+Z/dU788y5R7uv
1mwUOs0uHvBEABnwbK4D3P6mSAJy3sWnRH7maD5q71i6Gn5G/TzoZxVbPwkPPjDTqZWPS3iMXqKX
tU4PaxYrEdErxkuKun2snUIRMUeRdFwXNL8N17GMLRrC8zbcJw/JxLXsIEht/r0ifOawylGcdFe0
5faFB8Huz126SxDw3rlhsa6ef5512P55SiKjgQXDJRQMeLDghSCyzL/0Z+wMLB6d8+Nkfa3ZhSO1
E0gzNeUxAPthah5QTDh8iRut+jxKH4nmH/VnzALqc9IckYAYVB305Fe1m+5pAJt+8bzxZn8TIAFN
05ZiGjy90fegtKT90YE2QWT/wPfLHOrnAkN45mv5A8qH5rGDCJoQCxzUJ4C/72BRr61TYGvZB123
Qh03PCc7McZmYNo1tCiuRYqysVONXQv6GMrbFvWVMqzYmR7Kz/KTfSirfrtZNoORTTEuhuYoc5vj
GQc7FOpsJcYQTBk4R6tgWfA2sg+YW0+JI3qOnXI8DRACLR/Hz6qfhJOY1TI+56t/Lg/S001ddY2p
JjYuAmw2Tvhb4oDMmTkX95TqCKhO+D7YQXTrDqL5zPsX9hAV8YWYFPuOACwFzx4NzMpPS2w2xMlr
fOAGv6DGyaPfEnBj8HUBYur0zvCO9qc/82Ypj0ji6y5G/o1JpsRHthH1jCUyHsIcZ69jVu6S0GHJ
e3JMvL8mQbbd/LuDOfpFB3lqMzuaHtFKh5/MAS6aB8KuJn2mPJE6+1kE6gz3HwhHEjTjieFemYiK
vJa3d8b/etNJmZJo+qb0imeMuZElqjCuhRhX3xTWqatvKimEdQobQIxyn8LOcrL28Xpo4twEOYEK
E2IGAlEFnig9cXVYZ37hLBUtwVuLd9hrdlAjInGyQSt74QyKfUZlVI6s4TYe+YMjrygGg/DFsO+r
N+zc3WcnVAZgKdxK38WJYJ8jGe5Gj4QAbm/6NA9ClVuzthWHUF5fzg80GwCxbPbNwoRvZzxd6aBX
vZA/NSxCLsjWwCqiAecfu/mlogfAijcRzSCMgFDwwENxKApBXa4m6+VwIxe5qkoRnipvqA8NLtLJ
ufCkwczuy8cCdh2kZI0Je+fqrzHzJ/9mkrqS/1wqL/9IbR8jVoHctprmIgXKDcXXW1Avy7o1hPyA
o6tFk+T6/CSyoT/pWK95JNKa0h8urwRr6XLXUaKkM9+t/oB2xFn6lbAvIkLY+RWhVrzf4jyGWsG3
bBZGpVkFvWvta/zCie4mGlJj1pKMz+AvxlUosj57E3uHjM3mOdveXBa1WsoqrT2skwxHCVUqktcS
bKdi0t18kZPkQxkJA2O+8ZE0q6Co9hcMEfQApt6mowDTUzKaM9hAbrODZDgVXEvmSctpg9sic7RH
9iPwSrR1EaJih8txIPbYl+Anyn9wUOAWqKy3QGUtuRS/k3JbI6FGk6qItI3zIxsbXFsTD4r5Fzta
g1HZMw/FBnXb6cZtAKYsdsFPXReYgw0ex9wl5UwmgJRzRMkYlTDiv7WeBwri202tlhqDbjg3YBOX
zmXFRIaws1M/x9mOff89dWSsCcwwTONCNJJJTKM+DI4zEMi9y+SNAIyFO0q+p2SqQZVhkEd2nfRp
71qly45fJbIpBHPQKtxgLm/cYNfqlGvdCTMabDYjt5fwg9EAtpzQFkUNnG+I4Y0PxZuuiCONZDpr
OTHdGkjC56g9MbgRnxlJ9IQx5yAYlLy2Lt7umJ8ad/7sjk4jEiUlJbzjMU5PGA6Zv6zgEqgjTHXk
z5GWWj4GazoPT6FuU/CGhql52TdWceYR/E3MI6JZUFUgpHC+0c193ImisUt34HzD9AdXDVol20Ug
fbAlVmAftD4cnOT5DAIYhuDy8dAx/ZmwOhVPWA+7N8Y0yetg/IL+AR+kgukC2xf8/+xSgSOvi5DM
1eYICJC/+goCZKJm+T0jszWFQBDh7xRCBqOaUgZ41Z3IHgA8InhAhAzEI8AjDVrrByEyLKLkyCA8
XiGPorxke8U8drzLnOSxq9mOrjnFO1bYZVt8Yl9cj33hRdgkYBZ/QpPCoQEdNv9mbsR0h5ebmdOG
4CzZtukn56N5S8yGl4xZuUW4i4i+z60TUEokZElAjDS03pavE3qvstXCt+VpQxlqSf6tc+vOHbhe
12WAvyE+wZQCPhPZqXb7ETFx2Ca/UfJL6pcWDiuO/W0oAlg/reuWB3FB4G1dg+2wJtu5SOQjHMJc
XeMMj8rW/mpwf2x2dYNS53Y2qoEnpd4TSuXldfQALgOXRndGqeWmScwfvRaxlkUDALMXc22HAJfI
2QEhCE8Fj2AjEQ/+C0EYzgpzQIYmRf7knIzyyuiN6enD5RtdtZVfMahz+MVEWAp9AG0DfSCEM1W5
GZva59XpbI8n9tAoIvQjw1DLoMgJ/t2esmc1PVyoBiooRzgmzAwVUSgtYHTxjukJB26UV9mfGFAS
QbZ9/B4g+nPbV7Ngwky84yejzIInjgAYoMwyfCXO1AMC4ai1jT/mtxSMw4fuc/BnIFaIvYygR/ek
T8mnn6hTMEGI/WF78+LQpYCSzf+rDc9Uh8AYoD3EUk6RSnYZyK8T3sF7h4G5jb+XB/a4YCZY2hP7
Il46pGiiQ8z99Z+8eEzkrvaEVszjJa4sYQrhSj31n6O8492JecKxlYqEO2ZBy+c74YHJdwCuFesL
FSZ6To8xpCyh9hN+Qk7GCsEolSAdex1cfdx6PtXK4d/hvBTmBwwvs711+An5Wmj3N5mRh12f1SK2
QY0qsR5eCTcxdphJRZEdsecJBBgjsyC5iJVfglrxSxg6gxj1X4M+NYCtNTppLp6Ni2fvKa+X4SDl
h7bzNsmWzxyfPFUTH7srV3R5JmsQQsMU1XY4ji9nDRFrE6iUrYIFHEhKg9YPOkYY6yGKY/+MpxBz
nDadsBxi5WJaYGhnmckHvIXv8BMdfVfmDrnE7E8ukVAiy8IUbQWWBSXMc0gZ+DDFGW/Kh5P0yVCS
BdjjxGVCcEwJBcQc95HyiYqPhH8tKVeNo25Apx8juBeuu3zf1GYhzVlBSXv/SDjhVR+EMR9LPita
oSzDH2M+QBaWSYrwD5YFhgpYlpi+G3FkZQFS4eA61ILKwuLEej20wmThmFLU8LG2SyAySseQSfN8
wkBIyRfi/Pg3MhqVLDpUw1pySqzfYVBgQi7e+JsRXo8vmV7GLCP22OTmlExBWbo4zNa0mdqiQy6L
brF8i1MUg9+14y75nrBCRiHnByoDISKJRc8FE1QoydsQA5cE7OIMFfPquDV7sveMh/n4EiFGmHvi
EmPZJvQ7x0LjWutkmFIzEd5gsxm5oPPWOt2ohXUpN/Gmhhgk4i/XunOkPKWDJU2Nq8iq1Omu+EHp
qfxLRKGWXdJT7NsQdvF68niLb1KqUAWh4eg8Im3/YvsKTTrrHm2J/J/dWgiWwQSKd+Pz3O6kdjcm
u3ldEdsUhcIA4PVMvXYJOv2XDH3nhRFujJdHEVPcjeFEgA3Z/q8kkpY5Ze2qZIoVio3E0i2x0ocb
mwI5vRxA0zNk2YTbvHLGRwSRJ6JirI7Fl1qTbdGfMJgBO+Sur+6X8A5jPw5OzhnsH1hk83WOx+sa
1hbOawaTBMLweSRhOYaibo7HE4ldHlCQQU/coLiHs5im5xBEGJmKqbpGqLQVrSnVuq5vK1PzhoZv
GkQ09VT0p0UCgS+FxqxHxuBdfnCrXpmbHPpxaQGIjP5gN6dH9pOrrhnJMHPQNdX8iOrZOSJRbZDP
XQBGHLL8kBNG4SXnrjRg4FHQGvxc8Te9H7PPBs9U0qqD37zdtrDEhBOZoi7EKfQ5lWvUXz5H3url
Uwd4sgYt5M+o+EZIQ6Fi1SBpmFyINpRNJ6pQFI+rNMo9WKkq4Q+AWL8Z+ZfhNtya+c6OzyWqZX/i
ijXmoxYJj3geEiraS3ZA/jjZ+HPn3NhRNU3hgCUIlVpCNkeiXqFEKO6XX15J60rMlMIxvgmzsw0h
UA5mmk0IjOkNuEoMP5NYElUzHLxoG4E0DZDxXYMy65ixz43zEvpF6NNLaKMKbntqyDtvjLwK9BSe
lR4bpIBH1xFizt760jGlS7yz7kVQzMlHWto2VgV6eUgptfUMajZHL1Q8SxHoZc40oJO/Wn3HoiKb
5m5Ku+UfY82JLmhj4pJOndVf2ggqUh+mX7ITiXdJNKOwNrnIcNM/TS0Kg4AC1ZlPCxTJtRwFQcQ1
XzB5ABkpya1CzGdjqrnYy7CdzexDIIB62dobQekShkuewDx+je318W1ZPvoSj+8pC9waNxWT70NP
mBiER3salRMmr5pnPrqjMIOiGaUb4fGE6QPmqFqBPkDOYPpM+W4SsDNGlMDOuEXR6gBUAeEH1YdF
CxB7Li0Wi20XLUAsNlwsi5j6b8PLf4eK2F39XXDSFKCVxGJPtRC9er/J1YvWj5dw4OGG4G2RiQVc
YO1YCnu335Rxc8eNfTtm4OrVzGeGHyHHMs3lfF0rVD1M6XvSW8FN2vRzXo7tiGGNgRhTa5gkD3kh
JtOGm/xgUFDoYjFjl3Ezghd5odDd17bDhiZ07ajwTUG2WuC1tIRCUdB56Jw41yHQE8TIhqebeNr0
Ux32o1eYaEl45h6rNOB5L+uVUcOvq5nvD1D9Gs5iVCJzKIuPmxqr4mabhwTrtOeqvU9/WdiMFUDz
hddwrpNo6OAnWvhCvTDJSIw6Fkk5jAd2/zExdjZdhB2tcl/t1KeKICqhaNPPeHE7AiZYZ0YhtkDp
mCpti3DEQwqcxlVNQlDid/TnQbH+9fDSKr/Bn9O/mnUb3MyDnTdaj+ktzE8FNfTrImQ4IqZgxSFU
xFB0FjFO5T3Ok/svhj/wlfh1LJoz457oVCziBKtYJ8rDF7IFtWLS8b5XCDESz/kxbFCr9gxQh/T2
WmS4MItmV4hJBGsAA10mfYVTzDgM2Tv6Vu3HTNvwqoHWSH17fxOnRWiFNaCotoTgzylae+41lc6u
jpAZeH3FWJq5smIexB+k7IDJ0rmHyUEQZ3ui33+gs/VrxCQ+3dr3Vrkz09ukv42IVflaSL7zJ56r
+nPD8+rG1hNzTORx9Mgvlbvx/WIzf8MIYSSo/szSTG/YKr/zsv01vuOzwl6V6w6OFAazRZD8VGXn
J0XZw7pIGNqaU72ToGMWF3py6xuL3yeMwwWVTtf37bSHSjdBkzfB2B6hGPds49CCkLjohiMS5dpc
2qpXhbQT+ZfWXwzoK4L6S5I3mgKzI9Zw+ZzG9L5AtrUCm+BUJ9aIjVnx09DvS38ZiLYxFmTWTpqA
84rXGQREt4UIeiaOTU9ntY/mfbgcZi5XFRHgVKC5YkJlECSaZbU4UGKGGkFaBdr4V09bxcz3roz2
hRZk0T7B1CoWGdYKCRw0qIaIF0ylWNlI7jhoaJiPgqIM4IKluIh0X5l8tIGm9kukCHjM4bFXQqxk
/XcNdqf08FV2a0KhRcZjwzVghsDibRJWIRSlrUvB1FV5Am2IGlZ6fcKcwmsTsWr+FWEkn8CKUvtS
7U9cVgQbwHx2KRu3vyQzDTWpZEDqXcXNhLgEkTFm7mG5Iz5ER6Tau3Lvkn0t+USjrFn6mvHY7CWA
Yugu4JbCxyC5N3Vvar2YMg2qsWg9+4thbtkCjtkO4BPp59wONWbAPUundHVdcranLWfMHSYPdFev
VDdd/RfmHKqbKtPr4Lcj1F4/N3lD6WXaL9PeLh0ex8jjnM+LczqdpZqcoZNebnX9Ns/uZv1O7u9q
Wg6y+zi7h+XCHiHcYj3IKDZuhfUAmifug//+3Ya2+G4B/jacR2K/abf4rRhN0AGckV0/GdNxzk7R
fGzMY0xstTqW0VHpcXEcNHvfwQvJHd3Z8HMCpev2A/iOLmjyYFF99eJrxFM4vgU3ER8kSTZTrsyN
g2yQWUIzSCzXIKuC9oLBFXvdI3P0Ob0l7Z0N52g4D9NJw++uH4pakORsUcDMR2TNzVKlrNuQdPY5
N4K1SlkOfaqUmUi1t+wi2D+w6kcFM1a46zggZC5cf9bfXP8LQMYV7S/uF0T3wcb7XD2Z7uvj9oGh
+J+G4FL7qyFYFakZOpZFSbCh+b8VgG1DEKf+7oG2YA4STPZoqqXe768Z7eYnT3GOod0a0pA0NiDe
3718bDNZaUuC1CPPrLnG9qZoq/oyV53GFb5tuqDrgir06RKnfLldtmLIgkPZ38QQc3bLfpC8dAKm
8a/t/DxtSTQGHaQO+IoMLKA4PhBtVJ+U/IhQfzySdknInZG0AKk4wF//JI/KkqjRirew3AB2MYSd
PIA8ee5LMBWJ96b0zgWJqPZJ2hNBHDHpyV3qiUCVpNXzBU4hLb1ssnUcNwxg5j2I4FakeubJBary
UroXBiFQwGiMbuZ7sFO/LZC26MiLKopsS/GNrr9g4oqsW5AqWe4XG49vgISd8jB8gjgRbiT8vS1T
DL73XfUpsj3FCx9YG97MF1JD9YkCzO4fJyRbq3XVmoCJ0P2W7YmPjBBkoSOP9NQ4DAVwrZNmAM3I
1CYNbNHOZ7/QgVMFeAWrLeZD9un4D9mxWWCEOOmzV+O9Ws3v7NfY6bJfMzYeExOKunElhWjJBAUg
Z1K8ljeBZXDCCij9oqePtjAvb/Y/+Kvw4I/toZGpGjjM45GCOOaMWPk8xg3qA9EbvtHmO9kz1Ki+
Aeb9kKkFZZ5fwKjYMYCFPS3jbHCUu96Gk0t5G0oSUg/fHBvQ11h+iF+Bc16Pkf2bZvzih8foRJzH
2niYj/AOtSJCwWgL/17uVt905t2kuhnPdovbiVIpvBqX/bEjQ8ez+3tDIbaYff1Y/PZT9s382Iug
Eimla1CJ0j22XPXuRlVVc1KqWvHsjvxSYwFtYIzxyAZIus8aNi33Fvc3ATUFD0IdWLKC+nlm2LTl
EMdmBPYS3l9034AlsD49BP8hvQ2rbSZoXGxnH1E40ZkBIti4GZBS38tznrkbZmWZWAn1Heuq8KwS
x123PdK67WHzA+Ir+moHYQg2yU6v87YWp/o6cosGgPgMn/ip3xm81STW8KA8zwTeSGutfXcU7Xwy
b9btQzifZ5+oKJXd8pNgA40VYHtNYq9GiDve1ziWqzfOoxCsaHaKHRlnjEkH8gHWPv5CPj+i3ut1
w8/uo3x1VEiAziZEApnkfORjsH5eWn07EogibDYL0x5wudF5ZQohDDc/CagyPG/epIeeWTJGivJz
pVqFL9ID6TpZdbFH8jfJqLTNdBt983dXn4zT5we2weoT2PBNWAINo3Y74GtwgFYT5Hr8CJMrc6Xb
29SGZS6SeRp/luhT5km+cV6YD1k/oRAZP5FrkLpQRBc+sjkFHb7dUbnkL5avWjTYBJw8eXqx42KD
zT7esMWSM9HtKDV+0FOkIwchXEPTV5Mgp7pM1ITtu4TS30NJlwoNxgBZ3lCp+DRgCYxcrvn0+zot
uQ5MuN4ZmGx+2vkXURi0IWQjkiY0ZfKn4lc+HUOIl098aPkwcPkz5yPRzdFoDRMhmTHXJelGrOyv
ttch8SaHD81P4EZ4Krb9J3Nblk9Ei1GutRYnMs3lHmM93RgXaW6bZeRVQWPB/cfDF+ufJCiOUxtA
33OgUwE2sNeVYmzFa0I8ji5e/IRQmGWfOQy9BiPZfMALbCJAUP99HmMGznmMAThLU3gR5j+ORHJ4
QG9TXmZ0NqGtrV5ErCThPS8YzVmVeTFVo54XrzttsAnmYlGXdVnXorsWxkH8KzysINYAbxPfVGs5
W1XMs0aO5nAaTFEKyop+M8rSmZdgdHoGkcu/6Km6zOlLO7s3spYbaV8N9BiRmHHVUwsXbHszpYOx
4OaRPabcV/JLdfTQSFBKJHoMSO9xGZ/67pSqSDOnJD538BnUE8kxDLH9oa+pNocbTILJZXWUu/AP
oHb5Z/QB/mFdC5C21j0nxjHpTjKGWOWkReeYbyPfIWCiliDE5K3oBUKO0biWGCxY+4i5w4UD1p6v
oT1g+J2aANJYC0GYQEezk/iz6Pazx5GDqgF8WWD2QGfho4NixwKfOAn/YvgD9Z1iOPUotmp3HyDR
jS7QeIyrfkICFQsQO196rTa79o/QQGU3QkNFk4LqRaEX2nxrggAu86k8ou3jhAoD7j6YSSrSixQe
fMb1r+khgQRKht2fHu8xxI+4B8URJ6keuJEBHFyxzvBvuwpPnKM8adXkCRt9QxMpJeTU1MncHvnV
v9HC8lLpKbEOHZciAefHPiUreQBAQ5RgsN67AGWiCy7mw0ZyzObYwjJMmJ/d4j2KYLj/bIL0V8Ms
cwQqs+JlOEcB2OL/TUiBOzRveb4W06jzribGUXIWdV6hkHLTuVaAhAzUETP/1Dl00Oxh+64LK8cV
9qA+DxURV0xqosyBGhAMbLcEuZVb4r8csxvCkSORCh8XhwbaNt6G8Q/msiuidK25R3bvPpHYmQLy
BfNvLnbqNEDfN/vuDYkKBzSqXp0dUPUwLHfE1HbjyID1VrFvOzhq5d38LRAXuCnQrzoGxh43OvzP
jJ74c3D5dyicrLVBIuG6Qcdk1LM2LTL+Rk1s4IPi4WWzxK7kPrt3mbp1HzyS53V3UvdO+MTcBy9z
j3U+Qgb3QdfDS2chKyFKC4/9eSOd9SyI7msubvWkH5AoKAZtcrcUtzYhVXHLZEyfn7pvzAPkH+Gk
oQx35i5Z9WF64gHGsRCHYcZhEkYfRhS2PuPHOHGM3rmZ1TROqohALPPKTpDYWYAkryxJaQVJqsnO
+sgYCToV015Qx5o3bAR5UV5bLFEzWaiZKJvFCV2ECFeB6CKS+RQs4GrV4aRwAjN71+B9xTyJ1xTQ
IYFHugZjHoE8/7hMFiO4NsUUlj94nBbUHaUCE+CVVpQKFIB7Hib6rU5sjVJgcUTIwvtRRklwtA6o
fuCT/iFLNYIP8vrCyzOKUGkaFAkSdRIQ5JlsCfNg6rx8Oghl38II0b7x9CDNytOFhVDG/h4DBibX
802WZFYy55giSetw1rX2RJAP3C0gJvK6Uz7LPQOyCNkUMCk8VtaqZfyTL5hYELxubFmTorjugdg+
4otgyDsgyqEXUSmC7LYyUctdwG0X5+LKuEWngPaEpu5YjzE+VG4pb/Tv5m/ksUbwr7zw1EI33s3Q
DZK+MSbJQxAghYO3h4wR+SHEw40oM6LUDYOgSXp4Erz5oToY0SF/sWVXiehECpivA4dr/fonA4LW
keptREWRIpZsE8Pxp0YsbJuC0u3Ofwj2LUVDVIwCscdI7cQZQob4mxuNEcIeJ6CTvlmi0C9DNkDP
gcfylZOKJmBGm1rL3mN3+Sw4ECKlzHuT3WOO13unNmcr5kZz6qIj1SGb8BxvzqCKavVZ+u5iUW83
MKzEwedMpN1Rf5Wd9l085zjsMoFgyx8hmMoglbmLdYHE4IRDpMdO8LKXNRrljmF1zDWYJwez42gZ
oLbZ3oZS6ngfTnspOSy0la54urIWpYGc5fAn2tB6d/MXXspZF17K4m5D/R+HyPeUzj/rlIAw2WrL
DsBJ199VK+AEOyOQDUyKm5T3C8oj1Wcwfu/yVCBPOu0Wh2PHSTilYtxZwi9GaFwNYBwwzlnqnXo/
0k/3IkrqHGCazE5ajxM+TR2c8CUSBZzz11wBajjRggusr23R4g+HXugVkVfec2xPDBe3zpVralo7
uKKslJkrNWsg5Olm5ZxA0TIWZrdUQW+7GR+Pkfyrd1G9VPX0zDcaxGPI9T5+0iowqVzoGBAIyEiy
nK6IEeHJZ7VcHeK4SxM9J14EFWrv0VQscJ3zX1LZQDE9kjrsNTzqXrmIVS+e3oqF3NpCsE/cjzTy
LN3VF9eixwlomIffNh6TyVhMIlbNCX+Eho9guQNQBcl/kPZ1u7fZXJ1uurpVKmOgZs5WnRYSZetB
2NWYnca7rD/VBuejgBMqK60dA5WcsUkmMhR5G5QtiG62sNsbKczrJps5Fyw27Inz5an/qrnnH9Ah
IZNpgHLAYcAxeMGqUrxhcV5+L5KwwmGV44aWfBdvm2DzXT1a7GuiLeRiIb37+LoU7tCccu9QqP/O
VusPN6oe6lVn4Aw6G9m+JFKmHmr10KpQE93KfAUsxOjbBNvgcGNnD+x238WrhnkF9doMtGZP/8EV
B5EyZagvdWLOEYA1G3aqR1cbhyDsopgOSDpiFabpWwD8uq1fHUNc9B7UNyKGBDo1vyYoofliJCNt
4dKxMCE3tO8qgkg/U3ZCsrCiFG/LdATCMwkfzgtIdiLWz0+128i7GUIprGKePB9vgMWmFSxWncBm
4XzCJYjD85qPwC/OGh8uPCwub/gQWxpOAcRy9CcpuzIbqfwZPnmWA97BMsNZil9xzcxO8XCZyHTs
DY0Ey94c95kuahSlo9ZxuPOqzC8yP+Puwmu5Andvb0wj3mgMnXWHM+tlOY3jecjPjXHOx/MFk9F4
tvWzMZyV4TwP5+lyZq+k4CrqaJ706OLoS1HEwckU2QvvbSUL+222dnGwEyL9qN5GhMThnf9Cr4S2
1e/9RgnatQivxLnHvgOHYB3Ub0y+fxD0Z9k/DRAAFnxaSAoYnDrRcDGum32tCUwiZzuqcKRmfwVg
pNK/ABgZ4n79anGxZ6c+E+UEhXm8Dd8TjvPcrGseb2LNqT+mPvs9SfZImT7+d/8wPwM9sipcsVes
RJiIcEv+zTBFgMTpAK66a9kw7Tvurfc81tixhz433DnbT6cMA051x+B0Jn1TaKRXjyhnMnHDy28c
lkX717pC6fi1pVyVfCOeS5v8PfKBWDVOgWeAaw38Yl+docT5T7AQstsqgz1xoBkTnhSUIZaYE4+u
lMAiRbdyL+sKZYHJsbArm+gt9Gdt05f0S9agLYmFPZwF3QhfOIgdGWFkJZKT4bkSyXHh5T821FRv
MQzCICOGwwoLQqgCkgZ0BoZQ2sFd93C0M5uZRSEU53tsYlChJjyzS1DCLEn3XcMYan9hp0DrZu1k
H1SWsrIPsoSlIfIxdXdqu9NIETz39W/OLKxwdp/6UmSUWOoKFVj450mkk2hGC4hhY2dHj1HYbKcu
+AF+Fzs8mZluXQ0/aCfq0ogjDeysf5H+q7jVeThytu+AGUAvyMYxy054EU5ExbjnEWBL10UnVPUx
tiLCJrWByIS1gp5CcRyLRwxLw6HZbi+2U19OqXXUGRUPB3xWN9NG1jNzshh3MH5IvIrBPSGcygVK
41QWuCxR/xbtbjI0IDns2XRuHBorCDVzAaDi2jus8vAsqbAhPE7U3mDI+z5IB+UZqt5btzkMm8O0
OcjsrQ7w601nIugJHPet6fxOWNOsM84NBjNc7SPleaKvDmALxLJ//uN//O//9Tn9z+irvCfPFJXF
P4o+vy+Tomv/65+aqv7zH9X19/e//+ufpqZLqqyYqqyZimHLimTw7z8/HpMi4o/LN+pQLJ15qfC0
MCiEynHiueiUMxe9gIdl3zgSAIdBdaYUIGSmagaDSW9D81cot6TtBjrtEXKkVB7t6ZjOZIwRM4UZ
gDHhJBRxoI1XOx66U8tmtnJsEN772NgzSXZLKDqpV6teHAIlxyLgS3FARWF/N+h3eXafz2JX9gjj
RtzXUuOcZbdkGgH3Q6GDkW+6xOaZjNEkuvr/ibnoPG47UgSeJO87O6jzgOolw1H1IDX4zPMYOub2
KbJPi3GeieIF1/6jazaA2T4TfoGwSF0BA46p0wykKNgD7iVnKtpGu2JfqEENfJ+gnYwMdviJ3SwT
1W7dqZQwOwWLLQxUveLPGKhiODtsDsAzBaXqR5VvdR58loeG/UlyqC/HrD6ZP4BppKkXj549eOQw
thrV05LX3dewe8hYAGqyXRl3mOptVumrKRCAzpJ+2+u3anq3UMvJoPrE2WCCx3OsqAygf0XdR8Me
rOmVvUNuA8DOPUgE8Y2HeNclWP6MZpweDwpHznrHjXfjcZcMmMmtZn9fHLyZMuM5M+qdv5XuuuJW
eNtkdoOiFZ7pdNydivnOqM55eGZMDd8a4xpe3quLNyQKuvYT6bpXZHvXnZt9+jHW8Gr26sGWzuXm
/F6TN+hP73jr2KIFK/YP5p+yOeuyQP3xCcXAgXuD3DTK4CtE+Ehg3hlkMMIY4EgMTgwoJfLIs0C+
74gb70KNjS2FCcLsA1pecP+A+iO8ISPa1HvfZsMtfusixnNPb3HA/YoZR0i0A8yoWN/sdAvHTH36
OwxSdL/o7lDXQw00PGiPk/Jk9AAtj0tyjNR9rQRHwenLgSW8oVvkBO2fivag1nvVCEhmEy3Ed3t+
IwfNvSz7gbfL7SZBKASBn178YvGp7oWdvBNDxEYF77ZzZirCR7K+f21daaVs4qBiveSND1X2Fpc0
i5c46UQRVN65En5TnrDCAlNemCYd5Zxg/X7KA0aVEBKmfUjpWH+M61NsnyTj3BvnLrvlLqT7YY3X
xr/KkqMFQdsbZCKeEzA5tPeZdMbu9QlVnAAqkrg5+YQZq+HcEMtESYXDN+/kgtD/bnlfwoBCT+Ym
WK+4hCvndXOSiP1QNc9hbg6OGCD43f98U1NM8/+5qRmqYVuaqqiGKUnK/3VTy6rNsBSDBEt5HXOT
UyC8sNsxvUAISgAKrBxEama8zsOGxx6GrKd+DNvT7lyFZw1SlH2bhJBh7e7AHK9gIR7avH17Gyz2
JYD3sP1FRXDp8xEFsNr17p3HMZD6I6iGTExU79czv5SLfy3C5cOqWW5f4Z30ysrzCDWsxPOCKhjR
4vacXFwdb+DIpMKNseYnnrn+SZVtQbZ9zhehw8vdUeGoQjbyIAPA3u4LYBibo9ke1fYI9pXGxGMP
RzA6fD1+EeP7ogMEtcHb0gJisgFYO4XoH+IkgL8LfgQMmOnRJ1btmrXXaIjwaDYYvwmVi3YC0feb
0Nc+i1KwQvdO5uaN+0ZkuvEvhnyP+B8YnKE9aIR9RduEo17cPvMGye/whv+pXGMCwfgBQyDzHP6i
bLnty7tyc4D4f701XBPc16kx82IKJhgWY4fGuVPz/KC+PGF6hf3Z1T+Ifu3YGymi69rSoa4dDk/N
Q4MYQDGm9+RMyyHrj2Z12lin9OFJV7zRxhDpNC9gSfnAxJlwdfCRhmDIsmV8PKhm7sO3mt4Tprtu
Sq7bEVT+K4eQj3qKyEJPVCg+6iK1gBu69tvkrp1ORnNkj0I4gukfc7/XYILerQYPJuhb89SUp4Z+
FdKqD2F2XsCR6wdD2e92oBsJ3O74+cTgjflg6f7nT4L8//0kWJKsy7JuKbKkW//+eJfiotK6kqdY
lQl5FCGE+d01BaQy0e98OAw6XnzG8GjBLiIA27aL7no9jjrCoOvQul3EuJpZNeDnc8z2NzrigsP8
RpMLDS4x0ZN1zMaATQX4gYmMYw8yJJIQyAKAq9IOSHWYCVQ/eGqmaKjYo6u3TqcF2DQwaMQlPbFb
Ri7Mcb7sy7mYT9Z7X57M8Ph4WU8q175AnEpGghaKh4w2eFckyD7gJyGEAuDDbG08oVxCqRNy59WY
hiVti9PSU5AQN17FgOwO1y+WX7aOlKC53MIP7QnHL04yFjdOavO4AKnKC2mDoCxvV/IjF7sS6wzR
EXwzlICyuf+pJ4EcC7mn7o9pfUrtk2KcR57IP0rjzBCJU49f4KoRZo+SLSSRZg5ZxFqhn8PCuo/o
D9b8HTfX4EEGByu7AQRNFtceG/vUJzy9e4gu55IUsAT/Yl9xRN34//kaUSVxDfz7FtBQLVm2ZJvN
oCEbyr9fI4qhF90ijzRxo/SgI6Osg1ZjUwSJbdkfldA9o5IxNjYeaBjpOKAD6W0gEIkCgaLFWrzf
Tbvh/xB2Zrtta9m6fqEtgKTY3rJv1NiO4zi5IVbFNhtJ7Dvx6c83qawFVJ2N2oBRKGQlsi2Rk2P8
LdCWfATyUsbDkVsqmiWxZKlShPgHDAsACxkkmvHCK/euzj28ZcMQDPOIhJm+qZ8EUddEajZ+saez
y54v7vm1pPbR7q/JPjsUto/WvN7GIWvHTEm9shgcd5afKe/0RIBnAW3tQKnIMrsQbClk1VUNTwOD
dNSudIMccpcsoQn4jyeb7F/bIB2FbkMhHhV38i1aqxjVlDI4r40WFXZEd7k6R3uJn4aTTRRnlniN
N97WagRji7HWecmJX5/o8BLKEFLx5cYr+SksF4JJj4MX0o+ME9+OvKKajAKJp7Q7oecXtXALkL7s
LjySJteCTwAKIUTkLnL1FNWjGdYmMJJl2ftk6XJprYeORq0rPREJhNN8NgRM3P+mJpDYD2pIgNEF
LjMn9/KwZkctOxoBUFCP7xisbRPUgLU9AiRxwm4nbI9DoWBpEe4Sru2mcWIHZG2ZXCJ43Q50jZ7R
q5e2no6F1vRupR+KCp3QuRGLuP2369VTQphSxzEhSjlpdVjBwAllnX4kkNFTMZ1AFIET3b9yNd6h
xHFHaAEKsMm8wB8pABdXb9xaEuPPorn41FkLtShr4yaPhzu0Z1ze41sTLxlf6I5Eh9ojlXhuv5Gr
S9U2q6NpiY0Rw9qDi4GFwUqAew5HWkp4FesxrGgpXGtqRwQcJv9O+fF8pYO08ZLnFskXnq/dLtJv
uKVfCfFmby4HkYv73++8x531H3eeKsuqbGqKJCuaav37nbfTm9mYbiNsFVvWJCrpkKjQogARIjIk
ySujagilySrSaHCXABPZA8VDModswvKtb/TekfQdhIXE0qMqnAntUei8F0c5xipq5MvNTIWfCjMV
oHR1AyX1QOEUAEl0soXQt5rkGjnjy4T4bgwrne6P2EfWHvXOuMaFUJwmSCrz9YAPvpiPF/Nw+94x
I5YCiVlM9ix/ptduswDZn+mrqBFMHYy+3KK8x/ih0SF4C7Mj+SLkjO1dVEuORFgDaYDYOcS1P/6G
tBB8OImJRlRgUEvjjAUZX5xFHkxS6UkmPdHLuockqs/Tet6v51tzJmUNjVovZGor3pU02EFKIDMi
IsbNCH7xsEi1xFtBWLJaXXBbBbt7UCAhFZnP3UVEqzRKYvaJ2idTmfT/4pjG+P04plXL5asjkqB2
3fDGuk5woqvtImPEhUE3/P91HCv/23msKooq7xliVWn/n9Prvbw3tZES18Imjov3Mb1ekNfg6MVL
P4gqJQhAyKo3QncY2EzOsO8d4C+1xbRC+zPnRRmpZVSDrHE4D/gJ/ia0BvcIswitiPmNICIyKRyy
xCkSxkq0XYEPxyBlMlLqcf0htR3oGNv5byBGqGkINYIru0DSZ5XNa3Tyl169seL0WnJEcAFbiNUc
xjKPdtLbuv99dfLJy3jqWWQluF37R7m16zy0NSfSYOYFzVeMRiGziZ2fohx7ENJ80uQETkXIUiKa
cEKekGSq8OBU1IAnJ3/LmoXhhW5H8jhQXpG0TICQzTuGtISqNjMlKZDIGNRlLuTp4x3o6NWi+pam
H9jPY0IHQIKehU0ATyTNVAa6ZbfaRTlayjK2rBjU7fAGKA5+KxP0JLsA5WJvcWnk4XsihxYl5m3q
kSCDPKa/keruvaMqQ13m8o4Ze2+BcsZliiyezDWw+Ut4E3dy57tSwFuloPmoT1grsZ9Q0sXXVRRg
YoogfwsrRE7dLkAKxhJisJ4ttRdez0yJszq51cm0JFPu1tfYMqM74cE8bd1Hcc8dKxeKWrDDQNfF
irLowmQwPZ3Vi1hiEOppE+VV7+huue9ZYPoFupvuNneReJpDdLGTenvFkxWxkGCyvgTgEksdSXOk
qTBQ0WtUamdDPVNbSGmMKvt1Fsuka7OTEvFPbH3wAlQPrgxID0JPuQ6gGJmIkH/2BOiIwc0ld4Ly
k0HEogoMgtwuBMtyjDHZAX0v0RoTclVVTxcHCv6hambN4NQAlACtyGf+/kAtnos9ISC0UI04bqBM
8d9nO9tukMSO4aO+ltPmBRK/2NTRPOSvQO4kn2XCuScHv3kpNDNUxqG3bn8TSsLLkuE6i/CIFFTc
FOJPnu9AQ+ltJczrIKfJToszAgaxD6tHECjaX1qWI3S6tafssK6M0UWHjIlzDmwsjegMjun9JFun
LD3X9VmEt2Qib3qiUhlJR2prN4QdwYiWi98XITcqbt6cu/wB2t72dCnHGBfTMUc0hIMCL9v+fqbk
99o6RxnT11luztfsVBPKZyYtz9khMvOo8UXdRx5RNk7TuEU2yAXcDSrnYNwPKMfyUKvDfg7rORzq
MJsF3gU3vNgv1nC6akcSXIlvuUyCM4EwoQSZoETGYFyxxNP97igM1UP9G28f4wtexrH3kJUSPOYY
yc3zgcP30x/ob8EdpQhrFH65yq/BvrwboinU+vNxnI/z5QTEVwBFeMBuVy3gx0CIDfuHVt3fTb7E
PgebO6ARF7Xl2SwUdMxefDAgtHtGMlUUL7287hmkNTfT3AVMeWVwckkRUcGU9+JX4zXpfaajmayR
YRegH9tm8wVuZIqsFPqamjmbvmkXAx5OAZ4JnEBW8aRWIWFXBD6R0IPrbtpDa5MyLyHoU0KeCCg7
vyzSJ3nTIFyMw9gGITwoKBG5UIQ60e/A2UVQyGiHiL7dMaQtotCOrJEgIxmR+hxrkvOsdElyDzvF
vxODSV7EHLZ1SDYvgw8/zs61Nlyd1C/+YEy+Cl+CXGXmTd2RVJWL94CwBFlAIvTqogKXZLGA0A2Q
T8fcOBgfpAoxBA0pOfTCwC+P4S1JSJn+UE6q6GUtzrQdXOeofciJSeatfeMJNfG1emHOIv1mTBMs
/ISddKlIxGCFlRAlqInAXdz9a4WdVghL7I91DIXvhcOaU5+OzdpF7BO0iel8EIZDLwHxl2nIB5Hn
b/BnWBQfTz6XMMiVPJzUIaTMSb38Oys5H0GJWn8RXTLKmNoDUSBVjKMGmGl5kn5Vv5HlLrRz2I1M
yzXN1k8iT6w6Ec1n/qIlpQW7jAfUquWhOpS5i6lQ5hBlL43N6fvNfmcg8gh8nfwP2BK0OvgpRVRI
TRIVT8FOSAzJFdFEUaCPUMTK3HcqNO6+iVSVTkYStzd93J212gqORDGi6Mg8vshdfDji0w4ViE9z
Lu8Q1hSBgvG4eDxVqPQcfvNcwZTOQ/jeCfHdRfMNAgjRiN0ddnDR9ob7nv/MmKh04j8T5Qg/U4h9
C415rMbD5bBcDi3sFXXsh+ONmnbUaa7xjmrSpvqPALoq0MbAoso9CxTnCFfWbqs+VnsMbljsR0xP
NHQDFCDU9fglYNLFsIjqnt9D+HyhuTBq7N1/yYWb4x3kRH7vLu7IAnB91WuITAGtcvX2NdUNBFoi
CgtTTP4CIMF8gipEj3fU1gz2c9p4GtTj8U5q3VXgiaWcPD+Tu0OCOkUZNaoQ3+UulAzboUAZZGYh
tIdE2iokFu0j4dM5PUgjSiKwHL09XwrmUo+2iGbyPvblqZqOz1/cBPzhMIlhwvq4TiEWWm46nLMz
vhggLNRwd2HL/OCPGmT2by4FEywEpIsxmTwT0gIvxc0DxQbxCrdGuJrOJqa7xAs8rhxGeJ74jE2a
KP9kZ85OaBQV/NxEHqiee7S++YXhAgO32ZGRA3z+/cbniafbQDNIs5evShgcHMSpBYmKciBjaKbI
LlLKyNqq++YqkEfx+amV8FiyW0NySSHPfZWE1jqAPpi3RzsFmG0I31J2cQcwRjPu1rUnhwrhUUS5
acIv2B4rE1sJodB0h5PlbfWJ1idzmUhLrFZ/9WUA4/54un0aJ6KxXiKYMaX2X4jWIlTr1dBjWY/H
LG6z+OVFNn3GAUHV577NgSeIZsTP5AUQ14P8+e6OPPeb4JNsMHbknjz1eH+LKGij0LIRzLM72CIm
2Y6QrVSR2J3JEspxGYgG9A4vAXMKnROd/UIu7p0gOst9WuxpH3Z7MujCFZXdE2jpdJyhvo3Dpcb9
7acf0YuMhwtI2xQSAnTUvCyhBTcC9UC9BSr6p4ydwe0e7u4Rnn3ivPHOIVNqhwAx/ZVbd4vBh9KG
z5ZpUls5k0PnQDS8TVhJOGxx8bchpv4YayTZorhvNJ9nvJRB4vmoRU4n5XIwL4emSeQ9uEPcXaPq
xgM44MbktLkG7eBczxUUGD1D+J5juU8W+7we0hZvsaC1xn0gaK01mLSwa6ICK7ONkV8JJPIqT4Tz
uoQZ7ERb86N9babjOFYYEq/shxFtjsKukSI0DraOMCbAqYOJ9W8tmC9dV4GOmQs8MLjn4eurubVW
3re+yoJnc9TPUQ194cO00dgsg6BQVScAQB0LKVcwa7z3mCRpZeaqY5K8QmQ0AtqW6U2MDEa1WZRN
g/ehWrZf0yyGYkNxReYzFdOwKwz8oCoYo9xX5FrCKd+Kh37NgdMW4bjg+oomEII1Xo14vCTNkMDR
QaqboIxIYsTcJtpW40GN0kgzqV+hP8Wr68O1TwbSCOrYIEHQ+8x24VCFY3WQ6UWhwx2jmBHchiB1
rVPq2rcjhNrlWAc77fiPLIwffxfOLCw+LzzgxiHr1194S/GTikFDIV6Z7JxBuBYBvzCR1cLfDnaj
SQ6Jawyp103vWjiGExBZ8ahEpNGeKMIZM6OveS/QySlNPP/8iyYkci34LHDvqAHjFrU2d/daYC7J
cQJ7tGy+MGMj4efH0eWEH3vQ4xnouvEeVYwagin+xRbGjlxtdn6TGOd2PJC5KQiwE1HT3vwUfOoF
J4tItr6Tmn56uEm4+gFWNQwDGn64g6e7gW2duOPgQhc1IC7vYuSuCMWWKp+t1Lts9yrJcEz3zNqw
iPrtjCcFdoGaDIK9DhM5wT4CZjz+Hi28TouBgsMjDeEZHt8fSmGwX7L6YHUEN8U5NNsO2kXAXlTx
oqrnX7s4JXkTmf+vrIfkphce/wx5ZEV5PYXNmxDFkl9v7znhV79IaiTo07l+FWlM9sju170LpzWE
lqSIhsBdnRHWxQ/gLy+88J0FkqKaDZ5DrcqIi/rpzgNYxYXAX0STyhdUJ2rU2T3ggCaQcZWRfLjF
q4HBxIJrIBE6KF9KNFBWlEIjcfvZC4IG0aAJVpgDFzrjEpQthz10km9XkLc2MppygxI93OlodD7J
P0fsgvQJmQu6J3aovI65mDB8YNttQk4v7MZBNPJ4A9EiY8vVmGGBxOh3QlRZuL+DcRcEF+S+fF9n
4bCYnN/g3YvIZoyIUsHyFDZiyItEGDuvG05Uth1MKeFbkeDyciMeF9w+lNUgJ5PzKP99PbFTQRyR
lYSMtRHZf637+fh7WRlwcdmB5XFgdolFrr47GDZIOxde6hB3DhkF6Hqx7MmRSUpq3d333E/L06Id
6+m4Lgeq6YmpETfTzcEXjj1mFdWjGGP4HbmEH7cWEjB+U1Y88ZKb+/WFhlRLi7m8aTvVSMSn9mAr
CSBtndqHPccfmxWt4Z3IRaexmYiQ4JFaZzl+zg/SuMPO7ej48urnq9uTre0intQvJEF75Hm0s9fR
FjZ7LCUXNGHQPTSB7TitF9tSz7fvA53ieHog31bxQ2MHIvWCHzojwRO7LMCAuF0MRyTkqBxsQTZg
OQ51vDZIgtNYn5NGT1LZbdfTtTmp6yldT9lH8fRz9gdZXGwY7C9WwCrs6e0RYfXwVhoJJkgFxsdX
2nAqIvUbyqxVTbg6+HiIZoSdU7ZIGo0Aqpkp1+WjRBYApGeXKOSnkFuJM6rfBU+7IkRaZ75yyOhj
SCMqpqKdU+zC2xSy5xOLH8kv6sdkY6RlbcNFiwlq56ilh127RzbGvAQ7hgscdajkvKiaYIQw03WB
eQ+w7pJUUPowA5jY2EIJq8wikYRCpjFCm1mYc1VCYk8vCk+jTbTbIwjLw4nYsHuQAuiHVnFuS9H6
K1UHNQLLp5SB7ZsLjjDIIlAiIX1Aq0eUXYiy74noMzIPHHY6CcJ80+lARUCAo9SrGCMZnoIaZqwL
ayMcGLroijSjnxgLD81w+AS54JjG6rAPUszPRAi3ZOo3KVm7rpKKShdsBSbGCFAyjPvEDe0dsnqq
r6ZKeuXw40CBTkc0Oj7LLsrhUargtj8gi6f/abhSiRdPb6Ra7KTo7sIwrx6NUKBCRF5BuJkuCQ7N
IuIboKeIbFD9n8OWi0BDVa95yIC30pZLfyynw95D2CgS4LjwC/EzWa1Pjgc9ruJeHbFBIY7YkBcU
HZNDTToXOdJ5bmXsRXBrUUb0PlVZQ0xgeY9sCYBZickcrpNiS7uTrOgveybQn+QOLH2Az2hJsz+W
UhJg0PA/BPyL4ZIB/tDToqSddh6/lEabUFQ055t0GqVTMYTtK72OV1M0OupDtGG4D98JGC56XjDc
HLE7oo9PEFGbTJZL6WelaKVsHNaLqINPJIMroZMvbI7KLpl3iVYftJ398D1hrFRt4wbTFXjaL5Vd
ThX0oPntajoHtklYdBAWHC9EKgdegCR1dVpTfPwSGjimumuMRfreg3BGaF2sQFaEF1nWWf78NWNN
8UYMKzaoMxUyHaS+n/V/cGeD65m2a8bfpGJeUURl4P1+MOpDdkYk91DIgRk4mpGsuK3h7MPrPrDq
QBv8YhsMGxIil5B2JvB5BKJtrD1aFYckvyRGmWTYlUJpH973oVmFz3/JFh4uh+ibxnAcmrApEUr9
ZQ1KTGs+lYtZdYSeWbTThKnxk0LLHjERlY5+0cQmcb1MOLvweQdGL6SJlAAiR1QhtIjz4/+Xns5d
51ML2QF8TTAol955/monX64p1/ZJgoZ4+RobNKvRRY0yNRopWZ/EAraWaEKoSSVfRaz/Ltn+nH8o
zATZrkUyaWFqgD8GIbJ6BDC9EKlpFz/ovySHmXUYw6oeZmsk9zEjTC+KGG7229JGKzguJE6HQF9C
ceQX0jMOwowwPNwldAccwGqxz3diyTdR6HuwKuzZ3Z3uEA4liknCvRHS8uqP3js+CJZx84hCBAx2
rwD7HVXp2DanbneE9kQoilNdCo8GR4ARKXJszOAopKvlYXo7WmBZ08mZEdrn0aWJZHoAW8h1p0Mb
hrqfWUX0qBI7mUN8ngvLf7Qr8g7OdgG5ESxYE5SEEHgu6PFRL+lSuvhP1yKhwmAxj1DahFKDiygm
LTRRSTqHKovOplkiroCNmfeWLC1KX+n6FKWvDuJTvi/xBGQTkGQ4HffGoalF/haNkftdpI0RwNDy
NHfE2YrFGKkiNu1/ZATEiFYQtMJLFIKPLGd6gXFdYt50GTr65KLTzdjxsW4izhJiiFhhTeTIA3ng
l2HbZuVVN7khPtE3nV46dIYs156xCHyFb2AAldVOg8qLkzYo/LCZPdSzNwUztPf1rUdFQLixCpAe
aXS77EG2eV44Q9ywgz+XHDH4mrGy+JxFE1GlBuOoy1mE/kQ2XJoGPcK/ljrhoclqxmBEsQv5Eowl
yfXHb0DuIydxlzTEb3E/KOEsf9tKjHwwzor6Mj3EpSk/E1D61AKSkDSIupvmQtQuJLp04bqGzJWs
iLTaXnqKCiPTxvtQXsMB94wS0ONHiR+GJR3HAOFRPqV9I72eFiuPf0upIiFxJsT1Uh1z+Escjjtq
+ogV2ERd8j5QNVbgaF1j1NYrxTjHdjpp4/nbN3OXcP4B5ndC1qWVgYxy2v66TU9f36cgjusO20zS
tNQkHm9nfBFwtg9xmcJjfBPEAdz0VJkmOtdMFuIT6UE0HzjOWgrYlBs5cRDxhgQpw5YBqhC9v0l5
4WP55Be47gG1y2y7wsnkX2afNEcuc8vnyr5ehCiHqBV+Pp1Xfga+zFxIXlA3suSYef5c6DMp3SGJ
B8QdoCDu0FaUwSALPHX9uZ9j92P/8fFGGD7aO1x1BZMKBAaCAnKzSKz99vb+rqNKoiZrDVEzuzei
YwWwBto38VHdgNM8SmWag4DVboF6C96hiYEqkE5DTsyBm6R7H2sEav6E9ISjuhxchwMOGjp8BtTi
rCUbHPqYH0oCS2J6lSBOUDQIT1j2NVM5fRfA4zInUDs6EMIocMKZr0tI2qx6CTsCZ2NCJ0zNlwhG
7v2GCyLzjU3PShn6DlKMU+9+D8kb3QO4InRHxklKSBaXwRdvncE7tolIyFk5EiX+HErwM9ULn8kf
SRNYcKgRqo0QThwboveBAZz4kVf0SWkyyIl5kgchveaDA0XbEmcBuR4UeIZw/5f79oDJDIixv6PL
Mhx6hnsB0woo1eGUXFpxSiZYvu+U8l3J4j4UnJqAWRdxvlJATy5OsTmNWyksXqoj/CsAN/qrh8qd
n48X7IlHEs0UPCUIEtJf0FHBvubT64c++iSjENpK5wMNBg214CfUMu1yWIrkjRmXyZqccQ4/9Hk4
si7yXwYw9Bxo3ZnI5/4Tl+P/KPk4922OF24ibZ9nvQeLnZKro2jO5+cd/gXDEh+TkG4suV+of1Zn
Ea6DfM6hhw0lPaAwHBEEkQlJ6feNb/Dg8+Y5emTQA5FpVSTz2OOpPIU7CpaCS0kgGuOhn7LZQJ7r
yIUOLsLrSzwN8fvdGeHLhO4eUNe8xEo81Zx/3g34Dgyk9b60UbSLDORSECwIvXZaLqdcO5Woo0ck
wccruNdywIanC/XQMsfXlCHVT7BTihCLxoVPBhyHUqZGGFq3R1QtBSYnpQ3BTEAbDlMUk0hXXQyP
3n4Du/GP4opcO1GOvnZCBtQcVp/ptHIdWyKXa/UIilECAxSKyA/J/4nupAGVdO21OXkLdTNfBDIg
KDzYzdeqTjHWeLk/dJdvqv3jf+RpMgf13hKDLQTLjOyUsK0djNGZH0oIvdmt2ZkYlNRgZ1CfuMds
QeIBfXKVQ/tX/R24BwmOUG+7OZT2HzUO6zVfxXAmO6r6QbfYj8dhLo1oVgKwEo3QpV0y7FizEgMV
3yrgG5Y11k14FddQvIx0VaJ8MJP5sGcErb2+1pkjUgRA+3BYePDMBH5MsrgPODuodc9IMRS6Edzj
YU8dNaUtm/0BVe3KzsK2zykm+6WzZ4dq6A/xMYFRkAV/gMkYIRvn1PDHtv1P24xOEftFlMxQdIHk
O9LQxiCcQaBkxFI4md5g/vGSzDza/25a5qRgWoNB32s4ZMcxV/UbEgNS/Hb/GtHCL8fWafTguqUo
IcsDDW4sqiyYOZ2s8euALo3RCa8YEhrOH47oXfXC1MKoTbZSBe0et028ZjHz3dX59hhrkFZzvQJJ
8NVQvMXJmrnEA5ooEFg3vSX+74oazVT/U8smS/Jetcy9EP7qmv4fyt9rbqnLtJN7zOwcuVzeIzcS
uBM2M6SYATTQ8S2j+5RAeH+/d3fk7HUvnOj6JAQRJnp3D6EAV/6Cx89bCWHhygeo2sKLjwY6xYNJ
ID99I7eIxmwS/HkykN+GROBh4eDbYKtHLG84XA/Q+Sh6HnoeBkL0FDjyS4E0++9NF8L98zDQ7ASZ
AAEV+G/NO0KHCLoI/r/s3HcU7OIhRT1VRbXSKOIWYJRSpor4alL+E86SSNayrEBSgp4xIg8UHUFE
PKXRmRsrUi7AnqFyxbAOB0tTdmD46DSvlX/2pcHXM19BNzv7aOI3ZofSNiR5MDmo8urJvU1c/P0a
rE0IwGb5ShaZc6TACVKd3sSCLTAP+nS80oG+wCQvNmwsurgowkGLlhOopjiP5Skn/LU62LCBAZph
aj/AKjPhuiNElMoSNrSo4UFTBHicnyi8Gv2L84KYmd6QBcENbzOtlx8czTSDoGIGSaCLUpboksHk
51oYsDKRJGBMYvoCEqzJlDYx6EaFYuNN9yRkZmD5skD7bAlqk1OKzB3+BfCeZS/OQVyiyJQBWfA7
9kQ0iDDfg615APFCdwB2AJ4EelJJAVpTq4yVPiYbCN+VqK8wXui04BmR03SA9Am8FiT59wsihz/A
FLBTrT6BlOjKCa4ihVa72L+xjSFVKB1KNBBF/AbF4xyz+W17yPzNXKJU/suft00uWwxGvCZzUCl6
LlaeSVAsxAiMHjWpqhuQ36by9D5Zl2PF4Q8eRyTfCHizf+E9A/fiSOU8xSJCXwe5DFC4PMg0BuVo
ptPHiBBT3AVQwRdvzYEAaIEcKhFQ7O9msEF0UDXC4PB7PdWqCw6dTx8vgB5N6tjI5iget4Xo/C4w
n8cn9XCegDRjOiRiAIRvwwYDpn5RoU33uLr4EwIeoiEu/tL5SHZLxnCu+SpoquAOPxkAbxBRC7xB
4Ge3eneiNFZPIpGzonHcW3mEUrawhb3uLaSLjvGpSoDCXkGMwd5zvmvkO+Jngp7U3e/ceAB7AkgQ
oRU56QyxdY/JF8ih9EMBKhQaB3akhNPsDbPXK96ynaudiWHHz7Dp4buY7W+tFt3aWL7HDRl5l2RX
YoSKCQCMMbcxpw5ZyLDMOb9/egZgeeLQjCA5YecZcpjIvngi8Nf0C+lJSYlcYAkG4G8u8dH/+BgM
7wPHRcENtWdVIYKBXEUcTCG9DsnIeOOPDLRYqeO64hD5ul+PWFSMn8/O7u92MBrBMjwszCawpEh7
/HoSO/mCd2WwH1JkbB0I3EoHYZmwcl+P4Q3T3hQiin+s92ODGtGlKlgoKsn/L119tYmYFn0YSxE8
P/4MIwcrHfUaiP/B2yURwEXeBN+ujHLKG4f4mS4rsz+pm9ag426rnJH30BLuJLqbwhZdRhbe1cDg
HjH8JNzXh6U+jNiY6IHhEZomND6tuwi2ValiClUYZC6QpKKO478/R2T8b//bg8TCHidTE6HtVe3f
pZmjdW95mOw2C8m4ifB4jOTEVFKAYXBU3/3r3affRo5TyqDr5OGBIzWniYzNBbcHGNgyan7Nb9Oh
W8UoP9zEKN/ax9kQjmKJoCxicdgFWEixQrCTuv/opTm15XtCgEUsM3Sc1t1Rko9pfkRTwuUr1Ncl
m+Smvu5MHvsh3y3PgzIPVgayG7oWP8PXXXgL4RfOtQgIedw1QgR0KWLcJIYRm8JKIgJi4fnyUMCp
NRECzu2z0gKUN58URcS9elqZf1m1TF/jVK6FvulB7Njdj9sOcEpUORsN4S87hjySGAxP/YkPtLbf
RidJ0pUUGmfeGHLEa9sEqqU+O75URBe6GylZnBMySJTSASh6Bi+C4k85uHzSD2l0I/QQnc3DY82H
DlX+9iyZ/p6i2SmcQKmzkGYw4wMxSA+jm/vLOSf4sBEBV4y4+Fs7GjkBYC/QnvHxDWOlGHuRSbg7
BtfaI0sArXPbulZrz98Uu2OpL8LS8qqXmCg8UuUB2XHVk0C/OjKdiRQmssKws1kBltKyDohQTG0F
jUThFQR8oLKjaaKCdREn0fyt33vE5SjIlzb1KSk5t4Y9JCRliF27VYVColCF+QzgjruvQDZBNimM
I4Q6yoMxCsX9x1nAvSZ0qM/oUKslxmXFVkQNEfdUibiIfWSLcEF9A/6Uhuu3/fXnhfAKBfHEYU/t
SSlekruZoEjUzSoNvIiNEHXQXlSA6jDoU4yEErB4RbEJVmM6ZEgioObWTmDmcSC6493V0esx9jaO
C+zlcCvjfude5M+EOgbWhycI4w+51uZft+0TRq58w24xiKykan9AijKgJvb992oBtDxcSWw0EmIw
0F+0x7I7drim8+M4HpY7/d7JDM7hEnRRKNGZVro62S8sgXGKBHIfZ7dYtiIRieFixyJI9GHH8n81
N4eExZ24aQb1UJhJQVSGHJkygg9XRHWT4yEIaioa+bFbT9m8V7i0/Neh9OtnEtwfHM8I2rR9jeTu
QvOw2zV+CpaGO2hzB/9jQ4V1I2qgX3BU2eMkKDRajiFI6DivBsGzzpd/KfAT5OWjpKvg2VjdcyKC
eap6NPfq1atFVgWt4mBXZQyhSkBPgL7BK4iHvNo+vLIQGQEeLEThRWSZghugFOpDkrvyLbOrJ8KL
cY9K2tDYxsJus58SOW0Rxyl5PZOUU1BPehdCvN2OCgSRWo8HrX5O8xguXfpqU3I8Tnwaexxfxz3n
tji7dvaxyBAveNh9BOXvVntUVXDQm/KHjxvZviT6fMcAuUN43zJk8zF5PXeKk7FT0iBH92DjqqP4
EnHVrPj0nKUuYj1myZUyNMR6qXv7jtQS/JaYke2Nh18TGfkbsU8aJ21jHpkv2HThT+/gyKiCeaBu
uhLzw3TtF7y7j1GlV90nP1eFrFHoCRE32je0Xdzc7g43wyw0rg/jLYv7oHjoOicmLyprYtrebvcY
5YUhC5/HI5MPxnFW/8QPk1dvki2f7Ko4+CRzgIL4DR7A78FTrBG19rru9T8felVYTfSqgtjciBVK
HwYmgZCV2FnsfuudY5pKWSdehHZmSroqCl6JFwUoKkRKwyOWHMa3BXnnWQzkfbMZffHwPUZfjUBM
LASbBeRA7tg2BkNVYyaptxhPi9mq94ntVNPjfT31h4crF2oJyyjp2T0BJTyHQOdcYkp4KhTowkFD
PMe5FV5LlskT3wObCQF0BFTSvXGjxBV9GgK0URQR5nWi4wwC1+mJ+oy8gPYrtRMkPFTjo8+L3LcG
wp7+pnfIL/nuqVTeqCLqm5Bv8r0J9/aeUJU+hkTm9MnxyFL8hL8i/ALvnpflIpuH5aJUI4XKPgJO
UR9UIRUq25tEcDvv0EvUQKWXAbwvIIvlBLclRgws/USdcHh8aPRd31FG3aOHCoAitDJaqNMZ4kph
tAdfWXGBnnUSyyC3MNiIvEqk22IyHgnVJJSN8EsQGtmFnM0UdwVMXhLSUdWrz8BqkoNAm86NvB0x
rU5/kW7T1EFnezgWZkptbXp0ImRPbEGDoBMBlbBFLDSgkhq6kXC2ujmzuXBwSHCq9MkdoRRNivvo
k+OEuZsvMJDrj8fFZv01MPOzfm5WbhTNXASweEhyf9hETNlAZhe/6QTdRYiLzD66JWx5wcHoD3Se
HH7enODzIdruSVZh9uTTcwJ8cAgK/r70WLlEogG0IVVnFEN4hMKDgBMuyvROVifFlFwMh/WCrC/2
gjo98k5qZJHh2YBSJHuPWZsRCNEE/0v2rYJ41uUd2rOIxHHRH8mtQcIy3V1IWrtK0G/DWypGANRO
piGrGxlZd85Lfrv2N79Gf/cXC1cpoRUnyzqp9blLoaUckteIJQgwRfOd8PaVpou/tFvQ74uuHdhT
enYay5EIWw8lvCM114l/h7fVmdtD6Jq5jUG+tiwWYjuWe+yAk4iUoXLhe/s3TDfRjjrNNVYMYSjp
h6RTBONYBYz6fe8QMM27+A/8ihAAG4xkS+hUyO79kX2boaJL9+uxGADe8nfJIHcJeYfRhBkCRXnE
SEPSGH9IGtk4TIYgaTBH9En3hnSdZ8Tf7u+UoHf4eQ6MyWYnRTbHxIYiXd0L2RzxsHxkBM2zJWE3
2BY97LnE+ECPcC0ba7TgHckCoo46wVfc+qjvyX4V1+wO/C253uJJjqprdL2FObgVEXxrEJPBzBIG
54m7G1VzA1sar/tkwGg/o+E4hfSEINYWcZqPIE2CUTI9MDXMOFCPJcvXEwpmxiCUzhAMjEEyGl+H
rQin7cXkMUmKHCJEZNhennnE+YkyNJYjkBhQNkZLLK54FyuC/QrbbSiIowA8jd8TmCvgGSLZQODX
Pu6rBOlvejRwGNXJ8e0O4EaqWi86f29vaHTlv7WaJi7oV4iqi/0F+Fr/Db5mKMtQnVOxBsjnYhoy
8Q6yyDC1Yd8qzvUP1N0C5QPX3SK84UaZq6glBhCU8MGJfFP3jbreq5raLZFi3IZcy72XABnhVkm4
5EVYi1iS8KAMLvNZ4pIyjq0+TAhuTpWQpkmlCXIKHScn+WAuQ6s8PIxkv97A8vH2/AAx2NG8K/vF
JGgCMxcEIFY3XG3XXBQXMOKRXucCGeI7qMK2CVYjOJISjdlZLIYKP+9WfciMOCJb0+wP5kIIPL4p
UyGpIaSyFvjQSE9GOYHN/q340hfPggBXxaaEKvpISSIN9+SUr3R+ACrZLoM8Cnp8DVvbM9YaPEp8
4Z8pTD4qRrtYxXBQRYZokxfBA6iv6SWpyRusgYe8m/V/ufGk/f9nhAU81HXNIjdAWK8U+d93vkEC
eG5MwENGW3Y+HDmA44yxOHKs1m05TGPgOIl5wM2q4IJ1A+12536oJGERnVM/8z78Y/VZiKlhV+Zt
gysBE2Tt4EN+WPwABO+bchtAEM5ZD3DwjR4zvmggY6/ku4zeR9YTShDvIxJvcnYqFhU2OfrL9kJ+
LgHEOzmIyR6l5tlEISA4Qlu58ykm0Ir+BVOs5acmiJSPmJS4IMZWLgLk+QKRuLQCeTb+fmmCJyFe
wS3hYmmy45v1utC63zCBPRME83gXdjwFZ7c2hC+Ju+QdtGF7AT5ZXiDvUCEuPnfZLCEiCi09rLoo
+wsaY+kiw04+5A+8VVUqHFRUEmFpAz2Hu1/nZDfagK2wRvUbpaTgP1vK7H3Ll1XR1VjoPcA8b6sI
dOqQ1dL3vonUaWEhPJ3WPh8KH4gVLfxw943zY9fI8j+y99t46MlLaxL4JRzecDOmqyzuv+C50NW/
z9DXaAuJL0qMIuH+SJtANGgjwdRFXTnDbit+5AmhAcba+P090S2h1n9PRFloy4vaqLa5Ay6z4MDc
D/xrsuTDMEHYFVEnH8TxhGNMHm3hIsu8ijGt91TkianXMC5cfetcNE9t83SE+O+o/PIL3ocswMyj
+fKdWJPgjow4g+yFHyYjz//l15fIx+LZMDbpNhuRgu36gnsz1KWwehoXtyxcAqpWpPqqU4BJTkKt
D5dBeZQgmh2T8EkA/m023++cPqDaeTORpjfvV6I+o9tSDhfpqNQn3TrlrzvESv0f0/fEA+GCwVvE
E/4iNSCjLySub/EsR6oz9aIFh7oJMn9aMEc09TRE7ZyzbOccAqxWGoVHWLvRGod7K6BqjJ4xcKvC
bm22hY30zBjWZbh10n6CjnfTUVmqJfdCyibJ5rOoxFFJb5lJ04CWRLNMuK3Ly19A87H+EK7Z8sHB
w3mU5GAg2qqjh51DNQ7W7saMyzFRdZaSYO0CpGWG9v8IO9PltpGs2z4RIjAPfzGP1OSSZP9B2LIN
AgQBkARIAE9/V4Kq73ZVd1RFMKK7bEuyyUxknnP2Xjsi9oT0Iaouyg/euCa0QXbQ9z5EEDuCWyEi
eMTPu9AQxrXmg+Ss072dCodsRTwLiSP5yc5xyEqYhszUxNvSp4aWIOMos19HVJE+t/sT0jkJUYC3
AIL92g2BAi6FRy389gEhf9jA5mJMwYV+U52uONVWzuFg9n5Z3oezW67JL0XjkG7cntX6BY0MLZo/
5btIX1XeINoOc4iwtvLffh0IxSZDOUXobmN3KqBleSDGqZMoZybdvzds+TPc9pJSmKSA55kGEgjx
u/RyeZ0wR2GeNmj0/kKJyShN5xygedyjVDUGUdm1sqjsYIcPIoqDOdKwRXCUwMK7pKRZ7DMPOOgM
KothzrF13YX9TEKhOVDUMAGAYa9d3Nsjt1gsfkRw+wcPmt9HODUCb3KoUkK6Z1yGQEHLeKMd8Q7j
OqCGesYBYKbChagh404AcqF8ddELo9OOlS5Grmrsuo3ji9iflj4/rKNsbIP5CfHi1rendY+DUP3J
nRPxpPWHSDWm6IDUpwdE7T09I0ymKS8Ts4mOmVuvHnKNUh8c8OmuxhCVaF37s2U0E0EHkfkS463w
Iu0kPtRVjvozlkDkK/m0PpK3ADT3nuOuERzhadGNRpaHvpjsBdIHqZbQELrKmmho8PzrRq4wzGxv
ZeDxDgvvSMbFmaaA6kILRWf9Z7Ulw9oW+tHylqlNPoKp3umcNhvBsiKxnqS3C4kJoQWAEkGY6KUj
mDx5dMboYd276SjHuN3IPs092X1cTD7WkOkTQ32MiHtfPcc35HFNAquxuiRkcPSXZDgkVgq4ydkX
KBEj8jgI4zgt2aXKuN7PSnJxNro0FwohaZsunH/x0UAYl1j7lIY6pTNNas6wUHa1lWInk9fcuqFQ
AeVyPmAvFpqR+I2IgpJpGWB02JzQacTQacCsFjVStigIcHtPbjiKIgmdruhgHr3ea5BHeVSEx8I+
AJNEJ7Or6X4eHtXmcd6MrH2TsWFZZTfEUvQYmWug7sV3cIIOSw4QQpVGeN/53jhJ8L7jLKmMR2oy
syT9gg/AoySrvWeTruszqxr3+22KsZv2VMGdy5jlcMsUGuS4nvkddzKFfPS8F5nGKwIRNJhEf/kO
DdJzghNeUoQT/jRn5x4/TqagyS2+YnIQ9FQeGuciIC1E9CclEhAwgcOaPdChBy8sftuOLVpCJWUY
dO7oIH+qi0bBbpDp+oSk3UFvsG6fZId1gHIf6GahHXbmJDQFALWQqdGH5RoCGu3PUTLyPXPXv/3c
UU/taQKRetYRayr8CJ4U4VkcxaJD1truC4gUUmpL6WVKnTbtlESiBCYMCNuSSOhDo3imlcjsmxnJ
YQN1EZ7oeoBdVYTX2xAHADxP9FuQ/kFD9YqwVwvrMjxT6yKZSfWRyWt2eGFttLB/+vyy5FVoktWi
BNB9kIcw/C4dQYcw2fElkjH/Z4kym5zG7UXqyv9ZKLsItFZAuXJrwjv6H+7/TPOBqxpBgQHQxnih
gIJyFMk0yxEj227fCAWnjN3CTH/GABtRPJVz3jLGuHla+cvS3uhs9/aXufxdbxeNsX5c9iGtVtHd
HhCfhJKcU9ncx8ELeWoJ0b2jj6yK3Ez4e175TEDUxSisR3DuI/7Mh6c6PGw6OKY8DQoUemJUCXxK
Q2DiqL8W05w7coZCios1x8QU/vOsRNPFtfgvFAtxbXY0XVNkQ2fw/rdr83Vsl+mgLxfP/IPOM/dc
7s502O/aEjE10QSx4K4p4Spt8Qkzhjv75TfQ2ot7UKL6EPcKspyY1AV1/VQH2fiqLNHWdCyRSUBz
k8wwG2YX028ugyNVPYF6k0BPky/YcHkgaI//s4/a+wwE/vfVxd8BLP/P1J1JiY9I/suoHpC/RrYG
gBDFXKSuGIJpWGL8SeTKA/NCOAbLyhb5V9ilq+10XwaBwLgM+WKDnMyhyjD8vi453ajeY1jiH5gC
jlnZZM90h8WUHJfTGU2inmg6lCOv4hNC4ipE7ZIGdFC8OBRx0eko88xUB9w3p06fMm95ZvDgMnq5
bZxT7Go8vugh32j34KNjybCg0dnRkMcCMrriRKyBl/ld/UlFFP6p7QV8BqsTrysAbv/+RXzdAW/S
z4v+eGb6rILEjLGFjCSx8fC9RLRaFtxkGH2+9VhjN1Ej0u4BZO3W/ROQGSyOWw+Q/BhetAE5rxTY
8ZANiSVjeE6Tj3YaD69GTekMHqS07RFRZjegBb3QW+pzpvVIs7ORwYp3wldySSxZwDzusVOmzWyK
eRaaItAe5I7yCHOoA66RuhcPsqOMQJSOw2IGV2ZdM7eowPi1R91BZrY/H1x6NAMNLEe0HRxUWUO4
10TzAQa06oTIHdnTGpvXjEojij35jcMFzG7PM2STJR42XBjiRIdG4pYDZzQiBA4VpZPYhCpMu5tR
rM3OSjxMQAPjS/xZCa+hSk49aCDxqvtkeaOzUeKoQQmGQhUxGNk0kms98piwLJphwaKI110XLUau
WwFODc7DijKcAphK/PAGt6YBn1pHWh3BGVzBOpBDiC/4mGA8h9xv0bpqI82CZ+6RxrJHJcms3osb
XYDrKeUpoXnB5Ktwr36lv1C9HRZP+/LPTwVV+18DVLiiqmpa1NT/VUwr1dW4NsP61wEqzQ2EZXYr
Xl3OzoeGwZ5HDshuRw4oWTH4TGw72xZnf7O52dnMNdnTFzMs024U6Vls4hZ7hcYFRmzcnqFmcFnT
8iB2alOJ7Ppp253wMMNnXCJ7v/xKRtoBWiysykzH19pkHO3Cb0ajXOxVNiq7lC2qizlodRNxcDNH
v7btS2ywGvYoNtg1w0HKBl0UQCv+6Sp2In1/tpMLY9qsEdwmLpfu9FhUkOdpt9T0gcRexJDFn71v
Pa154vbKHZP9xmaj280mQzzM9uJqSHf5ntTNrtpL5AYHkMiDN9sS/emyTNlK7KNlzgDnOSS0Q5MN
iGxbt7A2SY4Dz5HFfmGzsFPYJuO2Pc6ncOtbApRkN7AVdCqbjU6MrPrl5YIOd1v2qIVB5LHUoV6S
dxjH/bRToLtfiwHIo5XX+At4CK1occWlDfkEpsCbsF6w7JFis+CRYpudCFy0HjmMsFyzslnWWK7/
bzUz3Ca7eFvHLGLNDECCo/S/yBGlVDDglIcgvXjvouEEEcFHOcZ5hk5IGK/jjE7YsGF5HDq4tMnk
f8NIyv/rYLNslfWrWbrsqH/DMzW2bjRjBZ7pBqPoT2gOCWKU7jQbKN3bxHkpoLn0u5uze0VGBldn
/BiZcJxjkaBEP2AGBUO/hDO9CtSjaCz6IqeKmR2Hmy20ERBhEizwtAA44bwaHTi4+cczJTQTNxQE
q7DeI9n68W2AnwNrj541UBsfR7e+CnisUuVfviDgs8yCu622+h0DPRcTFe5auHoUXohPFylWr0J8
uqCWnLmJJbiU2o7PDNNgJEvRjBYLC6rrRqxkmu84BZktOd+xCGFgYn3iYaLOcSxo3yJPQjPI8Apc
kC0MJx5dpEVR8+MDcXyPOXPD8WHz5JhMWi6vTd5AInsi7HWUC6mHubpjgmdmt4OI6jsumVY9OVLg
4BHxlDUwadfD7bZ9Z/ZV0GS8JX4PfufqyxI/Oygh0jjIY0OPm4HfpmfyryFTp5DC5DeyF+/t8huD
PD2WpLh+MHAQXgua5uYsWIx9l7CEWX3mEF2lD65e9Gr8pw4z2BTYMAUvsAOq/b/clFTtfy0o24LD
KO5LtiHLf20wGt16nQ9aBVCJyKvFI/y5RdtnCwZQ3SS+9YITBZ4DbSxaP8T3VFi4V6QeMR6IpWN2
n9FIg1fRjWnhw/8C+TVZPmKSdh+gJKlJwd0jvQqJr6JHGtVqhIdWTmwigjYZ4LCF88l4ifb0SvTv
5ne0fhd8sNzHTn5pCJ8jTu0vVITe6Yl+EK/lICp65tUS0mRR4jdbiS+tYn5rwVj5ttyS4z51H/4E
mt5W0VexB5HCSgDSwm4ga0bkdYByPmwUd56gR5hKEdcaHqPoSsov1oYEwHuBXOyRm+BUGFaoyQFa
KDEcp67Fo8YQjJkWBlwQeddjcEO4rwedC04nEJcVAGK87gFyZI8DHD0SbPJxnzMG7tGOTlAU1hig
XsBAKT3MGUUVAPEbDCipoKqSpcLaF8pE9wZrH0gCZoZcFURYtMJl3EyaQAVsZ8R2n8Dof+lSHqSn
l4PqvXhtmlL1bktUE0uUJJkVVQxfGNc4HHWh9LgvSA9bjxrKV2G7adXQIM2tD49opeoQXf51Tp/Q
F6I+9cGho4I3n6lbBl1YaMbRj9GDoGMH1IK0nf6rDru1/hdwqGoI6ONfL/WaYdoGYDpVVSzH/puQ
1paX1bqOHNM8+6688X0x8GyrAuMFeC7d8KPyFS04LgnsFPX4jJuizuGHn4YDd5Fgors9ntzFcN+l
bEJYS5h1JWYC+K3wX/XKE0Rx2p/awxEQC1mCOoaYspjAIhE5tz4wdjnAtBoF1qpxkm8+CYMVRJHY
/1YAkRUCWMAX3A9KqvoYaj+5sgAmryW2Ve7o2XwlbDM2vWMc/hhpHJKbGcoakt7oWGNNje0qMbiU
cW49aT8qN6QTsLpfbk6+t4rVfSBO9ktjRlhRzzrZuWCEmj7hxm7StQOXGtJRoIenboU/mtR7/sQF
xCD1MZFK3M4gOTTokwSUShFgfSFL5VxnaN68qryRqJ+n7oHFevInByHWp+cZi+59sIk6YD0GOdFX
PHYbsjWA0ZSBS7tGtPwDLPOoU9FMsp6JDspXHQs9f6w7RhcGMdtUr8eyXkDeZa7HLgClyvQLyYYb
oGkK3ta9JxX0qQboJFtgyF7GFiuk+iAiZ8ANsSILTn5VRntCZ9p02GE4PWxJ4cSEpztUAqPtX21f
4RmNfjqSzPDIMU5dfgpPl+i8wnDD6Ohss9Hfxq8r7z+/ZkYEr2gmsMfsWOVXnhIDFCu2tYg+oIal
zUANqyDq2Ir2g+JhMfys25G4MpAnpcxFe8j9lSkSiqd/vrkCxhXn+t/Wvinrqm0qPKJt1RB46f9g
4l/Gs7WfLDI5ye5YouvJ94m91FyuySMjb9AW/Mo7tDxOe2UOofXYDenYRxf1nMj0ZCzQ1t9aKxFw
aUv5yUwErH/haI+yHKChP7wd3vDdgpiM4L/qiP47GGkh8VE2UmzCXOJXqRaDI2LBUHs6dnHHwhjM
9Ftff/IJRmUuMwrvknIOFq0Y2+8M4qDzMXhhgseXopJDkYUWC3qg4aDLJ+bU58jhPw+/uYVD+fMZ
9dS/VxNafWpc0hJ345/Rc9ap4FFZ7qR1Zw87FEAF/V88UQZKLGGyRHu0kP9i/8Hpw7iAWQGnj/SA
p9zMppuvfeD4kkK4hFce5E2CV4QBl3p23/kmPDUcxGNkukHE6yLLjiQOQAY9MN8/QSVM5yVMQ1hp
xawDL5SJDngMNHQpr6shQMQ8DySbuF8xgOBoQzZK53PLa19sv6BpvnkVEXWJnDYStzpCFfl2/vkD
70F2zBrnmWBIIB87plH9Ei9PdCt4b3hnmHTZBR4ARpHFhBwtVmtSgr0z4yIxDSMXCzsZzzAFBQVj
4+CMTYpiy72RlNjEgxUz6GIADVnwHRcqoQ7EvUwesthO+8COlhGavuWE8Ty0zsG5euah2t0y3B74
SFREGNtlUnIeuvKhfFqniIkPzzogP0UDWtUD1Mhd9O5XEJm2yHuQolg+nhztHHO1BP2ovB9wg0tB
IWLekFZWatrOGQ1rbA16hJ9A4tOBGvA0nn2uQjxVaAWH7xhfhZZsT7M7HIhE0Q13OqROme6l9EzN
7hdcfJH3rORxJ+uY3nDb7ol664AgenzNZIR8aqoR+gWRg3yfNVxMEQ1BuMn1O7hgvA+Ez1r+sSp6
rGCoC9cd+bwI9ZNCQP6EvZRFysIkwLOcxRIXp8WCbjwf1fyKIem2XXpYfgnvAqwlONxMsIIBMo8g
ajEAcvH2co8CW6xz23DJQUhvRoZgmu3UfSByvF/lOc4E/3IJTkiQoGx5rwxWLe2Dj3u2EpSiBjY9
t3q9z/QYbN8zQucQVgD5lMgPzuGwhO+vfMry033hiHORkFoeuFBYt5fJTDXfo6I7FbVSMAcLcXnx
jqgGFyqk26iDBMt1dB5U5Qvf13lB1teLxaSi0NuAkbTF+FR52qAs2t5NpJL3oI2mygjaOLnf7qPQ
DnQVtH7/HrrBAM7QPcldyWfnkzJsoI/iLAURqYFlPoCOj/U2frj6zBb52PhfXCeTCIFj3msALewy
ihf96T2+ZKc3uU8dKXlyfNko6iW/azMAVD8pXKcpX37OStjhMN70uk5eMdGqBcSz4R8iEgN4ot34
54tBMRMexIfurOBl1cOxgu0H7bj1iOYk6HxDyB0YO0c/LUlYwGcpYsjN04x108WznB0Zc6FowWGM
CAApMc/AE1nMDAU9fmuRyeIL5pm2atq+q7CMOLLd/o0WKkMmLVl6LMf+z6cRBQ06P+2rQhEJ2F1F
e9xRtHfMMTyaLkLwzvWb/v4UygMgrq+HHwCFz3VGLUr7BBa3JfIi2VXU3u7E8yyBANjDz+PCWgfi
GZQd9uGqkVxLkiIOOyw+x99iwZaMhR2XaF2H9wAa+2z9cbUSHo584stx71ZmZhF9EutkaGzLp3xy
LkFRKCTdqvmQQzkWs26eV220vpyai4uniTRevi9yl+uNkVDRnYCo0QDLLHcOUYk2pODQQyLgDahH
fFtjdOQoUoCNVgXAH55+wYzd6eMeGQqe7sKYGURDFVFQ8BhuHtsv9TMVxeSynTBzHl4dUoGV9KCm
w5y9Wy8cTuWCb55gB9QMErqYC/grSKfE7IiHFD/hPuu2eSsYeV1Ycy3d/6D8xgf02yQ2WwQRwY5t
+cN4dnkSA0flXNj+sjzXAJ8xfUb0ToGjFEjilXPR6fnQ5lqVqUfiExPAUGCVcJzB+ZjFeLumcAC6
D9uPitk3J1G/TEDCVx8LH0xvxKdrfNny/0rinE/RAByStsdWnLA0CVgMeqY/waSGFxUjHAyKJQX1
Ikjg1KEneou4Evef03R+XMUILnyYGeJa5AOI5hRDYvjwnajQF2N3MnaX6cHWd13zgEv5mlw74shi
EmXwQaETmyPL4vEcOk2BG4qh4UrNfWHMgy7SBaUE6xSwER6k/Zqgt/qmLInSgD9MSQItU8fI8tsH
sj+VuOEzQJad1mVvMCAXkz5GYl6okp/OtN2TgXGECJMmRI0bLHBW65bbt0iXQ35ai8UnHPcP2vMk
JUDXzux8ljr710ykX8xm+7J2P6TdhsCKJW62YoSM4YfpqmMJDz0D1hXB0J/mv3uADPqDGPYIcEz3
/qMkMBNb9Djx4JUFhIl/Ev4f0QB4pbGw1m/g1gyZsMwYdSYEp6UDCOKa6s+jlSg8SEoUuhQpCV4u
YkTPGHV23Nz4UgrFrnwktBzBIG6tGp+IxQ35tz486WM08zxx3sa1YMAOaIdUc0uG+hOZY4RYEqHl
M1Um8eLlUBgcSs7Dcnsh6ub82xUXbOBTXNZS+oZm/PimE0kNtW+zNuaI+dChkTRwJnheRGhMt6y2
4lb4Zbm0vCCaRThKX88604l2iUBrEcqOln/9vXIm5m7+pn8SWG5O0f1WIoeDQACCKIRVjbduYTJ4
9WFQgWYOI6qAhN5NzbG0kWKRAqMepZnIxFo3Yy2isNeE/NaiNDNfEIGOh9JFwQokntJgsPw3KHf8
o44aPCygN7AS6oQ/Nmn40K8ZSYY+a1pyG94xPTPmIK/0oNafqTJ4z2cyYjmWscJRpARMwCnUef/n
9BHl6mF5JAyEAblB46g/ex8d7b0xcvR3DZNVK2ob2FMD0gdUiTnLfMEldfpBUrXS7Wr7O43RgS/+
Zv1B+/sL81NdE+ki+ksZLj8d7b0MP+Aw7PcPZA2zQM3zAzrVjZ5VWSKPZLx+8J3x9ElLIUOSgCfB
tU9v3JagVynHDUP3kVgtOTXOudBng63xr4xG0Nt1/nTyP9w7vhz97pYJAMKMP8ZfWzpmCCvcAxN2
Odq/kkdfkU+6rR6akRnUVf6YU7THqLajuX8dFYHtbbD64E8eGerkDEeDOasoPI3i3BYXK5e8Biom
5Aop0hBVIk2o6DZgJsGJ+VGNkSWjVuSHHr2mDhnq0E7mcSE3CGqicyw8k8ZzDV12gw/zdkjYT95w
FOL3w1TIIlXl1xtLHQkboA9kLmHFrngQiLHdhTmhlc+E37HTcl3O0KHDkRs3AS4INJ45d18k+ufW
Zd501oW8nYR5mY9kIspAsN2WE/5Bvrl58oFuoM9VeKJzYFXFUoq2HysdAYIA/wQTFyGkAGmui9xI
5MgGb9UU5TmjFsI94HBkCzHYzoOJloKEcOwwlPqevX+W+XK6Y2GgVQWz5fPr2P22gbGNqcu+RlEv
fzCOAsyGKp2ueU3AgZROUirDkmeIPqW3KW2VBACbwlL+MoPW5MUcwonaHf308VVio1q+uqmFSQJh
uk0UTapS0Pily11TjsctT44kuZpbFvCCMjLUaMUI9Hh2m2NcTTFQDhLhiYO3GSO22a3KURiRaBn1
ZnQwI9w/S/yVCT4A7OSS1/hdpFRS03Ji02TzK4poMVQ/MjGLvHw8+h4qrcsW7HnFrSrDHe8f0Hc4
PDV5rrCqeLd6iAv0pbkb8DyGEMY8rQ3hEwiBSWuEgxFO/tvpnNy4SnOkEtRyC7WI379uU7og6Amy
o3W7ke0Y5vEG1nQhedvRsRC/zLvMu/m1MmBcBo6wZiJXqb6cJvEOyuEbaniCvyjDCNV+5achIdbS
WzjfPuXxfDEykabcda6WkqhKnGopvr8UzFJAavxkBC2SNdv3voKWQtaihucpp+2AOHxPsp4aaWr0
fUDcHFA6cw0Xsu9pEf8wPu77kKQBm9FCbaXXwyAsVDz9EiODGFyVSkqIzol9v6lCdN5t/Cw6GneE
FjrwRRc6cBn+OH0FmMJk0AIq9Dq2MiLpA+Yout6saf8gYd4NbifuBGRtUL4JFM0SHySPHgaRL5uC
GSOX4KX4sTykDr74kIkMMQMAWZYcefjtzaYFfY0BNVV9jChT1wUOAGKF9cUbdZ+Wx4SOpBMwC1tN
gDdQp96rFxS3mQlcgMLDEaGOjFC59iz/IojVN7P83/oglqobusF0T7P+KzxI67TGVmapIb00vswP
aHhl7tG8PUAn0cZCt6EfiDTjGGCKRPiK5ZPyp/9NYw/zPA3rd2coKPZl0DgfFG/38EAkjaBBCKm4
nomtTOHNjJiOuHKLxC2umx2mJQ8hdVnwq8cOVZtoD1Bq1e3L0aUhNpC6gGGR2HVYLfm05EcR15vB
yxOhZYguwGqP3ODw0NCkY05lYa0KTkRDCMo1RjnaRuYfNI5QK9DFaZRNek3H/CCqTYTgkKE1QnBQ
E548uwzOPEQkURP3J++48VQvLFcjkL3XiwFSN6E2ocfZyxGlxql+o6DH9M+ciBAPRJ6EtJ+Tzk6g
elRUYqpoazZTSuKzOezq087q3Sr+pl/3LhoP0FjzVfhg+btubBMKKUASqMbPdH+YfwBMEtwqKqZb
GUzkg2x0aKpw3lZuMiuqc89Ey45JFNUoeeEJkIBFBnAYr1gKBB7YZh9dI0IBmi0U4KoF4DaacNLC
5hLNJiIAXEgw/BJQ/8zaWN9qQOVY1L9vVDCIjJHSH6GnOQQHP6n8q9e4sRjdikjIcUxnMHFS2iUa
AKw2vEFOYrRlBLoUEGZNn2bFZNQJ/S0xQPrsT1gla19C2xmUa2TOsWQkBs/MPycI87FAb67HUF2b
B3SENoNzOrGoJmD+CdPPhFcZh8Bmlh/1yXMx2N3qzFITUmoPZqyMlEd0UZCbZ4PIc0G3Png1RxPG
eOviWiioufJI5BsII/rlfSyDHBqrlHDiejiJOAfNW8RBioUd/z+v1j143e2DGy6/dOfgL9fM3Gij
fIsFZw0AaUUEI3YueoFPyxc3ctn5fB7nj/j+pNfr2XOOuzsvU36AmIkpg64wpozmFZ//Jye1wkjE
INgQT3Fs8dDopkhTouvRP7+eNriozbSHFiyeE3ck3xSwVM+1I6IZoqSrkTWvCjYCpifUBXr1TBzW
XD7KCra7R+Z4OHYaqixNSA0H20NKxmELup2crKuZja3LMdvsi5pr4/pwGh6+5rd3Alm4OvKHmu/y
JbCO4sCxoKTNLytdZBSLUJqcHWc+57I+pni7oAZqtje+4i5l2JKecpUhd7+znF1HJIzLgPCEI6Pf
8Y109B4klnG6Igd4JCRStZN2R0AkUsKZTYiyhw5VTYoAtCc8ZiGaYGEJoS0cNnKgfecBPpwFOKUS
HSGvwcCtotvyulQ2BUprP8cKk+q9O3gvLxzHPFPsHrO/cOLe+ri5xRLG4mhu8IlkGBEIfSkBA7Oe
EM/XkZTJ3/6566wpwlD+t4etozNxUS1dMYlrE0Gt/9F0nvbVPK4A8+k1NwApHvrmhV4wbUtaGR38
d67XEMLd6xi19FXDjEbXf6qqEFYhqZI2mwLgEJ5fBjBGmlGceL/bBIF7C0aBfj/C+ioSnQSJSmAr
0KnReWm6ePGg42XpwYy5DQYz2X8SJF38wy6alZ7iR6TDsal5oTonH44X0HhVCr4RsowH/Tp+vtRO
bPW72p6uFBueF1lxV8CTQh7O3h8x/mwvR/d4oRMvXzVfXgHZR60V6TOm9njEgzWLRwKCrKrN0Hjc
BVkyKr9r2O3d25AP3J39i07wKwuCs4HbivCzU9DblbB+ng1R1t9t7SaEBYMjKMJVePSqXwBkgfwg
Zr5jZDF1giThhRoYLSdqZ16C1ryBhtZnIudYrqK4qFxFKw43j5EP/yl+xfSrKoBo4sLZVL/gxKMG
YpjeuBg1lct36ZUShtKZ2oBZ5sxwgUYb//9RWd3HPQbq4f+Tc3kUAOK4W7R4IDB2vxu1nG8U9Q2l
E4fS9lRQ6EYv4iLEs6G+uqR/qi5EWJ4Q63azhQtrocWsVAi/WByIh8zGTTqiIiTtM5vsXgnJWSb1
WYf9jpnnyaOZvvK3ySYQc1paXdNVSRSidFvol/FwjO2SORoi4MhCAsLB6g+o6GyXVqbtnoak3Seq
IUxxeOdQZjLp0S2IodkyZsp2AzLh4wJawyNnehJNA5dRPfhBzG2MQgWlAgYAA1F0M/wKHcU6vDES
soKJokdA1uwu7qqYICAQX8McSXW0j2JfyiGvLVvCBqiJFgi0LF5wIOs3iHCWiDm6WKFQSM2YgB8m
8jp+4LHCWkVfvfz1zztacf5bAaX9ZUeL3/+PHa0vpakPFjsa09SgPdsnsY/P7+xgJiPFXRWJGuq+
c2kas2Etrh0pGxXji8zrEL8DzpvWpBlTXFNsV1pqdyIRu/S+P8G7d5Tvnxuy37YiaY1sw9Uvjz6R
jWw+th1ul/kidtx9o7HbL2KDXfaJxqdkC5WjOggDA0f+toXYP2wedg7bptk2DJtsU/1jPL3vD3YG
QmcINmyBEnPSfodaJCIR1JIFRZz9gA3BdZnisyHYDrPlPQIU763vbIT7LuBMsr7B2D9NCXAYM7f+
4DC8L34aDPdlb+ISKoGOfdYx8Nu3xc3KPjpRkKMuZGkjjUYPxYouqaoRmmvp4rOEgetXpVi5LNtu
EAtWgxoPUSI4PbBIWaEm2KyRL8kBbDYDmmEWIyuRiTzLkIn8ffVdlMAncnJbeKy6Gjk5LBBY0HSc
cfhti037Ynv4hVhg5shN9Ykhn4OzEUKIWGD/sryM/55S6oZi2rZMvidZYdbfCCWmpC3mpSIhiHs5
bW5G7MyTThKCGnE7xEjGgGLc6+5JDweuuKjLmPlNR1JyCtLkAJfAIdgESfYxIPoToAh3U3zPUgHW
lChH1ssW3MiNEXyUco0IlGhlkRVlomaGsSiUd+hlyR1AJKsfMpP3T4TWQknQb+CPxfD8wCl7E3c2
9HSkRMg9RqeCLAa8MHrSz5H8lWcszULRppDxy31GCtFLOEs5fSQ3suUQEj7C+dssei0HG+fT1k1b
k8iZgwNnVv0Hz0aAYveO1k195SLB5QMfsNk/5MG+A3ICoS647YM5+L/lgWfirCRtm6gjOtyImSlt
S8YGFqoghmDJYiQ8vDD1Mg/brgeQUhf+BXGlizATLgiHPn6iguN/AP1QwfU/GjRGwWqJuJEeDSfK
XHABC0J+f9TcDFPZnis58wT5X/QaiuyI+8Ff7w8sB9twbIslYRjK34bW5bWpm+bUQsm+EEr0jNOS
MbWNd4XPeCgqprALJD0R4A63Tzsn37LTiHKZoQJ9wkWEkuwNFHjieD9wb3rmXKdyYB2Y+6Jt8xtm
aTGzYTjKBIHmPvMHrIt47XCn3YSpW+g3S6g0QCjITxVgsnvZIUFJgY/c81zAwQVlDMQY1AgQYwpy
t82vBYJDsbFU6bQ0J7gjwfpIsB7uQowAOEu4rAthlvGFiB9sp+DWgMb6RMsk+EDWvEJmRCzhsSjb
Qm0Fv9YsM2Qzd4Stvb+58j5E24WdmMhtMp0GolW3uQ7i+/qHUNJqJFaD0gIjSVCR+Qe7deKxEbzW
b8YNyhYTJQbaT2ToMmN/aiWRAHXXLgIEQj02kBdV+ygQKdG7d8SLKF38eF/QROKBQT+fA0oJEZbt
b6J45sVk/uAaPpdtOJzkeeKk/dm+g849f4A0Nk6JXezPCU/+K82YlRl3Coj4wkUObfMqppMDYXOL
yxTRLb9Bt2Pk4uC+tDGkRAuQRd8emPW+aiRYNAD3mY/Ha/h6VyLgVTyHELFrH+Nx945lFMWOhg9H
DMqQ5W/RR3fGEUZUxvQcSEyLr75/S3EoI0PA5AjjkEEud0i0+/cJpWLFRWG8NKhXL/mKx/E9o1AU
Q3dBUJYEtipm6cysngmZcspoqt4hkNiMwgiGuMvf/HdaAj4k45q72RAgkjDqTJGS+se9cr/gaeYh
XsJJzCjgL/8RkMjcnsOUCzDvw1wKJ/crI0F6EyAs3TOlPYxvOUJpx++PEP30z2GUjhAGJVifha93
WyrbBhQgs+H71OogPqP8gmPuVKhygRTp5fqOQ5Upeo0sYYLU/8FwVkpp4Qo1nppShPMwpQJnK7AR
zhTdW/2tK8XIW52GRbvurgRgi8HchtE8k/yGKSZhB3LXnhBCsrkMcakmevleNXOO312rCBw4x+9V
MxYx4pcqWuli0jWOYtiFTg/VHpwVRl0I98j4YdRFxg9SvSM6phCERote8gTpMyLAhesylH0EzyY9
h0cwfpc+H4jjaTIueF2+nrMTll01bjOjDeSHvoWM8ohDAFK0r77gjWtodbiKGK8x9LpLAPWDXwrJ
4MU7QHqbPegvA87ig8/fah3EK8EqNCSzkZxPqWaldXDtkxPsBDU7qtkeS/9njb/n6o6fBlA9rFqE
qxjXt8wLMKydXoDBh6NKMhT5rIDJcDcAATCZZAkmoCn4yehg98TFugJAwxvDi78C9+5N07iXGWl9
vjUG/mjx7tAlwC7thBj+NsTPWFNnhngqTJ7ryPPxQEGJ40AVaAyyWciT/dWj8uZcu4ZnyhGQmNdQ
R+6MjOkR/k9VjC+OylEQAg9taYY64dVhHhvx1mNgxWZ6I8t8A5ZuAXYqAKbA3jI/npP6kK0/xuZB
1XcTr4YI4Qw3psTNBt53L9gfeM0oQTg+lR19GdecYqCKJrYo2OioqYmoCOmv25PbQWeaPeT4XH8P
UUck98PAOfcn75NAH4E2AuPYFvOb2YfD9o9ZsKZYBG4FvPX6o068ouaSDxGJE7twjELjT7fgzPIT
2OCaqUGKbbymkkiIp+FD4XoC1EQ43xp3XOLcCZav3BorPlHgOTXQH4ZCZOF9Zc5RKT6jQc50JleX
TQn/JnkSjIAGXk18hV4Ah3yIRiusRz52Hi1IRmL8ssy+mISpZsKkxLj6xjeybhhakeVIb+PkE25B
q6Nj9iKFGi5aO6HDsZwKQy5MxHVy7A7rA+NzIRxFLyeS6svixMMKdfZuQjGXz5vU1ISYvGvXBygm
yvpQfpBeAN5ld23TA2kA/mi6M21MHCwIkpz4Ukb2JopzqpBajrEBY8EyPFygRwoJnK7THk4YYHID
HdJFgBbvkA7zC/8exrx8iECkpJiOmP4gAUTDZIhotA+ba+jiVRsf4Dyi57YCbIoH2PwsSEfAGnnP
o8Q6e8tXytbmbdm/2lsi0Eo8EGOd+1bhNg6WyB1drl10sPhPJrVk4zC8PPJks5H+xw5TWu25clf0
HSS/bA5b5I73tXf3ORJGWpANA8GTxA08xuA5KIWBCWjMJzHY4tOM76Nb+RyTdxU6OE2XB+sYURNH
DKH4fJhF0iL2R1xrYhyZiwGZcNAG06lQ5KKSikZBfVrczkWt52hzl3wh2OY3wl8mHkyWzLIYhp3c
u5IpLLGYTZkdDO7A7MlnkEO7n17/faJCu7/GLkBH8JpS0a6KqGWVVlSx05CYAvk4mUK062x2hhfR
8gqaHjWRe93hNep4oKAkQdh5Do7Yf8muZRTOPaYM+VgbPivuueJeAoz3YqXtxoS8vV2k7Chlld+a
nsC8bJLf39QPVFRLBLX7siG7wV7HDZwLkLknrgqC8ly9TNyT9UTukhsGanj33tnM7CavD7kx5rng
0Z0h9xIXsoVS4J6iWdCKAVfJHWwzWFp91BOSi/hE5CCPbEHyKMpw7+6p2Pk/7ZzAsVz3qfeC95a/
+OK+VLLPyy4hffjNN52wHcM/H6BW+ITawxXGaTjJLt3WBXWaEXKDFNMcxi74ine0kNJeSkWbQRhT
Vv5OKNAv8GAQSIqEZmwpOFErD8moNoZecJmCdKoD3l8UzlTsZ6qRUAcT30YEZxj7uB/iYXZxpfI3
mjcOC+/QYeNgg2KpQqNK4UhqVxEtkQ1UrVemWOLaVTqZhJyB7FDBm+TKcAPOT07fAfIoiCZwCsHh
4C18NrRQcsvKKynj9qiuK6wBuPfoeT9zLWjEg/PgpshNj5ti9/HP9Rxzlf9xgXd028JqYqmaKv/t
At9dlFZpTBi0NPhlNErijig/VVve8tJWQDmYTaPpwAPUemX7W7soLldyQBvc1Uo5ms/xxM0P9hbI
1Bv3EIdDlEPLLe23qU5Kxq2I1kqhW8vez06BVrQ8Zu+vqL3s8Tu/zdjj9Ft7ECScrXjsEN01OaYV
zXEdUi9Oxf8j7Eyb28S2tv2LqALE+JVRDJIdp+PY/qJKnBgQQmIG8evfa0O6n35zurqrqJzT6aQT
W+y117rXPZjvlnyY6mPDdNgS1co76VeWp6v4Y3tMCGRF1pyuwnsrEXybSVEntzqRnJO8X1IlS+SV
omM8T7sQ9OHMVglujIeBwtLEVinwhzwjRE8oK0lRyj/beE6iehyR8QbsvKl3pZliS0U8EQi/lVLK
WHLDewBUY0MNogCoBtw+KN5XJ8MFSPkD6kj3Iqi8mXD1bWA4QaO+LQrsoKC4/9o6t0poEZ9th7cO
C0ZU2ul9l8pl2pvJcUeYdqBiCN/u2PDjOhBiRqD+2OA+yDlgGrcXgm/geOM7DMfbPlDQ1IuLGVPr
GQxMtMI0y7AhTc+B94FQHQScn2IdSgDFDhR9dcNiN0mxIqT06o8ktecCg0MKw84Ua6wZVoHnux22
amV0t/Y6y0Q358Vf/K1AdevxUeir+MMde95nRjQvcTUkbSg3/jwJH9vFErEZWIRvPrakCODu8Gdm
wA7SAjI27PhAQ02nX9dQwu/bDGoJGykyQGCu/sdbb/yvzkAzZNUEw9DYMBrmbxorqcpv1XLnL81q
EwEV2S3kZWPYOdeHy5RABNOVD953m/gtOGcv+HYJFxV2TyIktQ8VjEVIG7C+bSOJXd4cBh7OAYTj
Rj7wZZAUz+b3keGPW5iJ+As4XM2Cxnrgle+uhOxqxIzFbbuHb8bZMHGNugRkbHsEYcYGHjW0JWxN
OAboFVh1YFd3Fw++K4cDbbuOPn/d6CEdhiZvE80YGQjxAH9D7LilJSBhuzd8vYA8i4Om2LbVYFHA
H/ifxqd7vPRJ3yc7CfiE0CtngZuS8P5nakKC39Mf5noK4KRx8WOAga/hiJBOw46bIO0E1lUYYTa5
L7I9SzAsB+TH81eHrIIScArrbAwakE7uzx+sgszrEYFhEZkMmrDe2NodhLIAU31glduReCQ4VHhn
Q5yC2wOkwpUMSQj9AA8mtuK3ZLnPokmwjWi3kH9p1QPUkNY60rYNNb1g5EBSamyhWcBpbpo+01fR
TZTmvgZjaiMCF5k/28DniArMZnq5KiFHEKbHyQqrjphrIUW4d3vfITnKJJw75riQ11JxKMAErugJ
Pe4VRGRwatvDssp1NNiwVSxT9QgmC29Qv+vo1BBql0jUFRsR/qEMbqt2H8H8X2KDHLQKY4CnT6cn
c+QiPHzoj8IpawgSV+6SCfIrlqkIszOuO5E2ApJg4j+V5KR9/9d5ULT/BY01w2T9w6Ew0Bz+LhHr
r9V5nG6QuLDUklVcQoX6RrDIIVEwzjJirgz8On9S3tmJV326NIfLLp2mL+zOxc43w1EtuC4B6SEa
9zHdJ/4glbDtJMVXElXJXcbYtPd2TbZE3GHtyAIV+6po0r3pp5zH6j2G4tjd46IOiOcU2ZljBE8x
B7SBvEX6ltcm5Tls2LDnwn5cv/lhpKxZ7kxhlOSwIGDQhF8PBxivd5sw3Ae+JhOwdy2T7K7Gz5u1
zfbC4VIJacdeeTtASrOQiQPnIhDf8DpWE2z67JjZ4OATn0iDPazBWHlFvlpUgdro+7KNh4Ek9PSK
5Vx5LCFpHGv9KA/HYThefqJnRbeNdfB4JpqSNMDgQkIV0NIUT4T7SORckEa1yVNRlkq42k0hngz/
UfJ0IZ36Dan7/z7i3/wSMrOX6kJBW4J5GKHSQ02syRc+aFQefNZgJiAQZAfwieOIxnNJR9vhk1cy
nw9/Wj//ik1t/gSnYjynyzkt+1TODpIqAL0TfN7K252/XEeHVwL5AG8FUgr8dtFQ8W7gHMXrUa8P
bwhPi6d6hQjAue/o9GEUsmUWLwzyU96ZX68NjuYgcazoKii/kXWJJH1v5FFtiLdoHS0tzEzAomcc
8IhYp1DgxxL1xLPOUa0LtdW5iXMkmuvrVdMg84bN7lIQw0suEFCXeNXa9W0jBJaoVpOQcC/THF47
SQNuFpHtNdJBUjMsLEmCZfW/5x0kiU3k+LGGGJ1wQkewTkFIWOVHR37UawTxgbHS1VTwedu3rqju
j9ULVErIkryW8CV5M3lI64QC+ca7uf0zC3PeUB7sDhooHXcR/Mnz19sK82iH5wnsTJfXlsU2CzYM
Dnh5WbDx/hpYFWNBuS7YLuuCrcWsR5h/Zq/sJ44ohv4cGS/KXhudb/Xi2LA0MLTYQSZzTuQj479v
73nJOyhleWTP0VLEk0UQXbLMrmm41yat7bSAYTwdDOOAsXTu1yXu/EelxAbzqA3Hs36UtKOpHS+D
Z7/SvEOXQd7NiVDBQuHNKMGExSJuqWvxM4bAyEWq20ZDEQR5PTaEE3Si1SFBKZC0PSTYLQ5hEOi/
c1rmnVNoDD5kxoJ0OP9+bDTzHzoFk824YaoW2w5F+U2RaKtdWWt1zleVu3UT4VCHy1ztPl9sjpAw
60O/w1JN2yQ8hAuQ7wBRZRKY4LYXX94V/EkKByk2j8xnWjjwe2hvBwyM8FdqiSJ2X4SMp41AXdUV
eC0hHMCcMwFcHuSJYISD/n6nUcvZcnjPmSBEkdyOP1yNlAp6JYn1Smy84WMHNQeDZfa9Gd7NHF/P
eBsDhA4CW7XCLnetNwOrFIjyQYKEZBWU0eSXH+onVBikn9lwVhFZglxWIWIjG3qjitDS4e9NV4ID
Hw+NCWIbNcbFjgR7ZFkyOVaSr7ICwn6DjM9K/BJAft12Xpb3AYKFLeTqNm0pwg+I4CRPYmV4DZsr
Ga3Ec6BMDFvV0eJa9bTl4Vw/ZPID/tM478m40egClORhyXiiZ3blq1BkkRcPRMm2n20jD6t+Gd4e
bSseO277Q7XYDXsI2BUY63DZr96WF38lkwH3S2gLnEFIwIxmuqf+hE7yBoqo1+KBtg9cJczFBKyI
2j1rUlzbbNlpiQhVfc3yVQvJRSDT3mLywbbY8iuiZ/AxIoWwCIDyNjSvahy8IE4ShgmwbIFgmGbd
CiTuBoi2lzLhK23wAKjdEQEk5U/wPDLQ8RTDdle/QVp0CTDH9Wyc0/6UZEqCJ5r6yFyQjT7EW4jy
JB4bEIaAs4iteuWb9cpIB5UYwGp3QM8JMgVVfiatR8jkcX660ct+mLwtWKKRXmWmC7Q/Bg2q2KrT
N8jgq6IdPuKEP5BRvXMgHbFfFItUTqXhS8/8CdIze9PqZWpEgCkFDSsJJhKo7476GSQGmgFPkX7l
H3dv/Hv+Jb9ks3T5Sq6HI1x8C7Sl7zMMpCnpO4LGvQpxVX0ADrMP+TO8KAAcHmKbSxhE6DQc+w3W
s4LhljDscBCV8pQwfphFQQ+EaxVYAK4vEA9Y0IIIYF/1d+LBSYrHxT05d9Upx5CnwNglF6ye1qBp
Ds59cOkDTKg17iQcImT/eiN8nO+yg1D6CZYmjwSSkAmez4V9QO8ihQDVihS8ELsIVwwmJowxAB92
ZVT2e+wxFKzR1dBSHSOwF7px5gxywLGpicanhtytYZ+T/Y59eRHTU1BlaSuMJVWXtLwe+sNnPovv
4wxs4F7s1KpEyVVXuyyCHnHMkntn/xmOIlbATY/rvchtLPpkYuhcnmA7kO/YrQ9UB9bMUB3gObBp
RqBEnF7GoLtRHRSxR1zOzgId/QeSJPMHoiTWYSxESoRMVSTERp7yA3Yg1q/Clf/134suyUn/26v8
f0X3N1Bi0qcuL22KLiaWeJfmNydJwCW2gmuspRb+AuX1Rn8KfcX0KKswFCioaARLLEmsCNN6UNVl
TxIIJMELKrQMzuBD16eUUZk5+OqTgdE1fF2xQaTsLh6HWC+cge0jQLD4JvQQ4clFB/XH85rV4row
A7IrItuOYZ7iKAtgQrWl+rOfAhIq0ePucKt7L8t4uiKCYt01r7pJ+RNcKuUB2RW1lcJKVaWkwpOi
mBqEAuT+QSiXIENRSWFC6YxDcKHXSivKKFqmwkmYFFl+6XcYnBCFfUopRbQdQlw6DZHOROG81g+U
TMhR2xKHCgklaquNfedRFreKyC6UWkghZBeKgz71D00/AV8sVLDdG7zo+3VIKHmyJordVumocaK6
QZDB0fUWsM0hYm6322NQc354isY6pp4Rw2TW/lOgYxpOkhKmdreY6nW6ptQt9ZFyhRlkz44EuBkL
0l8cf5XryHUg9At3+QvxKsYe9RvFAzoGa/ZtZGMmBNlgOFPf2xYXGByNjzVtxvlIFbuwhj07M3+Y
JMrWhN3k5GKEP2NUYAuS0zYJUH4QEziPuIsgqNj+AF8ICe4PdGPUJ+AURlFGWS4F4Wb53utJqabS
chjto3MiuWz2Q/4T2I5TkfSw27nCo5GCRDWiDsFqz1VRf/Bkp/JQdmjEsKBjycyVN+LZG6hLIJOB
i7McMfeFn/2qJlsp6UgJYSlguBpuGA8L6yuuIy6gQYTu0V1V6cCSQAkhnkO4h2pfk1EEKoHhhiWq
D2ZWOFmZIJ698OJh0KgTEQxCAANEKn1PdaGHo67Qul0+ufzXcQZhdMF5bxtciofacD8wBcRGPQFK
vqqkqTxthhEE+cCPomJstUIUCrRXYi1GSIhIJ6NY4inf/wdgo5j/62GimQocA4iKMMJt7beKUGW7
bidsTKADiIkFrS6zSguM5CO6lZA5cxIs9GqCXIJula0wqj2MbqZrKOurkHARE0jPaiEna1HghzfL
ezhYy0NbP7wdxhLXg0Qh4sI7BBafHzQN4j0qAMIot/cnTI3G0Az0U4jCzlhEpk0rQnUjMm0Mvkef
c9Yr+d6EfwrmQ6qfHt6wk4QTE+pNeIoIDZAhFVzdTklO0ISxRB1h9PmzLRIVzgbaOC/Pg3yH9XRc
4lXcMFzEzctgRu01UadE6lKodjBkUY6gi9Dh4bLx3gsLkfpBPx3PzbF6JL35niUzeGcfueVrhrOZ
CIXBTRObQ9fdKVFMZhU/KRNbVXhuTNMPGA4lElFG8evXyXSPGCj8aYcokTpYstnyx8mfVJ9QKvWr
pUWaFuW5UBiQr1zhNDdGndgUbNmr1l24huw9s3aaAlsN8U/q01ZLL70gptxDrA3+/dow/sE9hP5d
Vm0Z7YBq6upvI+7dknJFa4glhGLPXUH0qfaWJIy8FxZxCuxxArxQ9IiRFuZCwZI0+5Z9e8EACocF
YEAmYHzcdYdFPKgHUnxE2s0HbtkqhtmX4AXOCZyVnMUOxB6kMmhT0OzcRMlt5WPVHN8O/RBbl7hi
D4L1DYYMvmx5xuwtHZpCEXG3kU8ioG1sS0EQlH3PJsjDabgwkbFg+Y+fHQ68ocBGYPyAEItOc1jj
PfUxGNQAeITd7y0k/065HMi/u93S4tAQzYb7H9Is60fffCa7jh0tq0ttEqtL5GYXZ+TeOhNQL8Sa
Oy4fTL1ShyUjMp6LfBg8J61OOPWmrG1pwtj284eyMcabC+/Te5jb9F8hloE4AY1iIzjdAla0TyWO
K1lMJEa1vDTSPgyGn6z/tSnCoUfHgDCPT5nwR2W4blkEj+L3tV+5BWFrcH/vFO+FkV2YH6DgAGcY
GHaFGuKgWyE34wZ+ZlcBfuY95QWXRJ95A+aCHRWKAD0LZW8gitohIgvgs0LwR0Y3/p9h869NuOZI
fVIv6XlJZYvUwOhGKoAqunW+nyXfWFWsn/nCRpqNYzYeMjg9cnJ/3fbGVf6Mpg2ymO6zKsXYDjNg
I0KbJ0cOOj22zYDyMGy7d5XvHkERiJIEQf2R6R1btUIiQIIsBJE8h5stYRI2nTJvomCu+MJLJmXz
qLLukA/aC9cGHoX0qQzv8gC+GOUX5KJ73j0NX5TopO9vbJ4va4jy9aBq+/NXFqodszsJ5RcXxsRM
CtWn0U3rr0btzBqpPiEKX/Svs4lAI8g/RoUMvhAbyWsda6OoT4C8+D1CSu73/ZwWEJaQNeYiNbGD
fPx0J0yQzTqcZ8BOJAjzk7ajg/LmNl2OQUt/ityeibSIFpx2xBL2665NNrqAhC8i1krID2aYPvji
fOa65TLerlu+UQ3abr7+d8NxJisUygCTLfOeErouLJp1Z8G2AjodCwsenZN5ONlh88f87ZK7/LfA
ToBMjM+SHPKfOA1OhfhlxBUPTySFku1u8AnKMOpoKhVR1dKmx6fPZK9c0JOrMdPCLcqVw609DO2B
e7SLsJRlhMRzZiZXnEgTr4E7Tk6sTCSj27fuFRQA61ysRmF6oPamhwIzSeyaq+gA+ltPB2zi2Oiy
tBJ3/dRDat7PO0EKtSxnUt0zv5d5s0TL4y3IvGT+v99/yaYAP2ILi3k12EMHf6jwwsIv8jK7Yler
+uDJmYri///Ma3S2kXNIfAVeA1RiIj82/yY4pE3vNMsT/3ZosO8J4CwDOerY/IqAA21Nx1tqZ2OK
4RMGxwnziswRXjeArXvqNes+uARViA6orwH7UGKijQyx/4DHfx7CCc0wHxzEb+wJXJpSxnpm+hmX
9BTyF5YoWL54L31gTs44HiQmTf1QoEFl8dkmqvm6Ge4N3REwJ5dwzcDk3mz2xu29wXfGdsb324dQ
euF1bwnjAPHHAtQdD955cNFQsbDBH4p9IkYGL59IOIQfSbwbnDy+HfQpELxgdxbJiAsdcNGP55GX
uga88LiTTpDvILTVIhsCsx2jfZLYhZ4xLGc1gSGCfXFOUL1B4fAAQ2bmVvx9ijKGGec8T0XU40pg
eNp5f4Hq+E5UAjkDxL8xr21xyXj+go+x1zb+3Gpvtr82hQTj18YxAIGJsYNEQr7HjxrjPGRGDWIQ
EUOxJ4GcUI1WO7bnI1aIRHK0SgDffMjxMYM9SQBm+O/XKdDWP41h7MlYCrAY0BX1N+xr0TL7OmaM
YeSPa+QI8CMfm4MQEAeNAQfx1sG6w3qDBGfDgGPN9TacHvETuQkjLQcvFIYV7DYh3+G4aSB9uv0A
LVrwT1sBI8Yc7lN+hAa6PSYtOZD026Y5Q3ZWfGQI1t8Asuj3mLEKPnw0vvGQu4WJ6G95f27w/HiT
9nnhcHcXb/yNcKNoCfc7py/XgSPj4CgDBxU+Iu8qsJvp4Gqw3ul3cEYXjyKGSTzHmCcRs0CJ5+lW
YjzjmUlZAbH4sB/kOGAJh2q2F8D39AE8DhcRS5bNZpH3AoMiHqAvvjxmNsCwIMlR2QYTsRncdwBp
WCM62huNBsuVdsXZV6idL4f7b4PaETFCuecW5BHYGiZAk5toCOH4fuBPSWILZGsokQR3sFi/811e
F+do8uiC2c5AdCQicsFB4HiBVYS5MZcilZR6ehZoo7k+lSxcLRoZpZ54aogSQBf+7AXnylVgtpcp
63R7Tm5mMixu/sNCBx1znuCxblRWSOhlj+WuV33dAgFHEerq9sJCypWf5leZuHPn/oRzCWUECi11
hef6nmRfZ2Tm7ApNbKdQ/+5JrMg442uJwdlGVJncKVF4Xsi5PuzwKq/Caa041hm6r7Dn4OPk6+L7
jdMQ1Qe2qJBzHiU54YjX4GPm6/yK+LI8ufwFiq/UFaOjB0JA4sDIAGl748BDW8a1lirDbjdT4hwV
M040JVa9QpWJiQiRPqe3repQeJoPSs+lEJoIPh059m7fRUL8q5RalFAd956Y6tJfCdf1dz903PwF
dgAXGzI+FUYwfPE9fKHMXF8oNFut0d6s9un0BVQ5exYVhzeZDhRGK3UHI+5uBOfjT1VTO/NwTpmc
C3FF6wr9lIHTYzNByo3w3+Yh2bSHJCmKyGbFja/B2SXklMjKSvAbHQv0XDuOzMznY8HYbEK3EBso
bgJKCqqCTVhAYUHFQm3hEsDzrMLPZcKw2pk+cTXQX+NcpXymw8bg6yJcycCR6bLBkTcdKl+D6LXf
t+0hLzbfNHpuGNyWnhA3jhEEb/87PmD9O+cAjgi/kvLROrTd7JtoBVk2NR90guzFealhffMAidOE
84Ag0xjePybzV6QpiA6PCl6e+/IHmjEL0BxLvxUQUU9HA5UvvlsVSwcXoIdt+WjTfkc3POGhLBUu
qh10i4UP05WeHcL4lkxN5w5Ugla0a90H1bWZt8gG6UW3qRGPQEo1OsUwM4Maw79etPA5vRUsn1PQ
4Tm0hMMCdQMO+B4DwFMWDZnbhU3p0NefWbyTCLw+HX6OmEXTitYBbf4OoG7t9EVrCoo8c03Dqea7
fNAvou1f1s7/borm3+DMJVdwaSsgoHlgiK1hiPr93vph4M3yNPICAPBhNOnQu/Wmw1gApAupcazF
cHCDk9KH0gwc2/KZFRHOHAwKyidMH8hkUCJCYRmD6bLLtdHO6F3QZZDpzW6U19WtUDuvDrH03TU8
mNHb4lIWCa43AT0iNEWiU1H9Ap++Mx+Bo7JeY86EgpClWp1eltSwUtXCc+BQgcCvg04JddUWWBPf
A7Dy7G0kS0gVlFcYiXTqGJjTrLe9M9IrE9R5vOiH21mQdWjckePSu9+gIn4/f1/u3sx8DVv3u+ji
n7I18HqoneGVlhUBgul0r/09Qgb0QoKy6OX/aufp6G8v3fu6nKOr56FvJ0yRTpOutf6A2VPrzhmG
Uxlg9TGyORkc4KzrB79omwGEJw6TAHX9LmwQ0TYR0tSnY8bQg68K9itnLCqagy0fENdev2ncWquo
iBHAXMEjpEXsorGQYBZoZy/+KcHtTElxYR155mNXgsvX+9Ul4byAmLmD50MugGDp8tCsoyKkX2dC
mJ/kHyANYG84lHSvI8vHzmFoYKBpdo5NHoaxHxqkdG4WPd1fRdOOwWSN1IgH1yDgNEK2IJOsiRIC
1KeL/6uRp5eH5wF6VnIXC9d5xK/pJTswXU5BajzgkkFfr8S4p2LWQH8vm3vMaPAc/6DJ32gWcJMq
VZAtYCiR19cw8CCkwToh91/hdH/Q2AP509tj827f3bCGybH+FO0931t2pIROstHHDB5TVREwIsI6
1uDHvHFLK2rWXh8ra5am0AU74ovYoUYTNAPlcFEOV+UwEgLbHpT8oOeHG25moflxVLP9+P0p+zSz
ycn2vZibkOU6heH2iouJPmxV9jX4dZvk7txi82hjwsWah6X/D8gy5vrodzE9Xb4//WRcr62Ah8R1
jiuZ5pzSbIx0lTzA/X3nAPr8ACVlo8PnJX0jpn1+QrbNuMmzOXee2PFdvObl8sEKBUXSX5sS6c2R
H+z1EMudGPgJpSdblJ3+xNQqns3ok8FfATevfKxqd/wffrzjO+BoyHQRfh97XlOMLeiS7gH5LdXo
3EDWBVGtK9OhTL/aBz7j+zufgQp2qvOnylzetMpDAHSF0RwvMnc3noWYIV2POlA9Snlsnk6PCxHF
kKn5PZn/tRFcORxczLeZBvqD96hg14ilEF0eWYAgeWYEt405WXqDEtQzwE0eYxwkt6YVPDd0pjy8
RAucN9WDrsPDG2S9y7ivgaYmM6sZVAHJ1RRT9ZZfg1qv38XnKlahTykR4YKVvWfI1g1H9S7ER49i
OWPY2ALvTfIWZwbGOCed4OfpK9OegeYBSn/txd+IHmnLqCJULzqBSsrHS3PMsmOuHgwuczKgnrIf
xyMvs4FyY2A0FY+Nbh6CBHp5I2D7NC1Ba5Du637zx+eqF9YkkPIaRJUcANwLoPJdfQvMiSRJy+OB
oVf9GCLlWQSmkmRiuxJZxqubCH/5O544cPFx5LxyawlVOs4iGaft08UvX2rWcmD/7KhBy3CjGPlL
8wl6HSVb8m6Sp5FM3AjYT1Zxn3Sqh/FnJnlwYZf1gQ4rGLFMNOswunKHzygLVnKshJqAIN3cuR5s
/OrOiFXE0n/b+8OE4WEc7b4r+ARCfrpGt91ePrsjRgfcYrMwJCFkGq/3Ee1j65bf8R9m4898WHzv
pUh+uvAbH6XdI10JTpogiTRWEMD/aP+DNbNbTVd/Y82YmqntNEPTdctYzdr/pqatu2I5V2cNdSqS
J9uHyof7CKJHqLxiy96LLXv2sTTeS/KMO4kOvRkPtJkILJ9OP09rttHin7EWZA4w3jzoN9ou5L+G
u8k4CAc93RQmeoMuZqnyA+3c1gxtSW20QoCQtEL4ggDZ0Xcy9fIwGJw4QXeHjojF1u25w9aS//1z
n95dEZDBScE4LzRQaQlTVG/0anplGxfh8GLDZhRPa4fY+8FfNBIcHou14wcJJ+R6ggjqdYazJTrb
dnhXw3YMxzFscyGsMxfWmHyQwZQF94x316+ZRFHBOO0rSCcG38LjOxNrdp688aCWeTyksPWSCL8m
Ka1x0es46k8izVoeyaslWNJ8d0WG2h3qaOOzfZp5Fy1I6E71aSxdoqJ1Eyu8BALjgCxfSnYKxntB
Z7iDmjRqclv1PIWaQGW0lIT6fCKJUgOlhB+0qvCt4Ce0nrYJ6Zeo0JDKRF7pSuupTB9mDzIeum56
tu/oSHjoCdAt6CV77Qi6Dypj8rvknYc6iRQvsoY3d+SaXL1ZJA4r5GIRuefj91aYeAtGyxIRpYUt
B4IPHlzPLFph5mZgQCbP1TU8r35VNtiYA2MqWzDooStnEg7kiB+p5ZLbxVdAjFQoVSFboApNMq0w
LjajI+kOchNTiYG9bNJrr6gjktlIWETBDiK7yzYSKiHUoEzj5qDZxe0i6qz9QAPMnlreZ5hZX/aj
IUoWkJVl7ZteMN6aU3iU8/CMZ0ni7gwHVnB79TruJNvlsTSBhdUrHFZjscYyrXfvxOm9sGR7yZha
iPsuhZeRAUVoRG0poC6eSloBL94GCQIBBBLvihABfwz4WWVCrC3CfZZQSKRVzC9EuhZOUQlUIph1
zXCsiNE6i4gIookmZ3IMItYOOPGYM7CJePDj2Sx5sAmFWgSTUjhdoEb10WYi7yQDCYJ9f3b0P5hU
K+ZZfAkNn0yTf8dS/imXhCrytzoiaEZ/qyNldmmkSaWOgGm9JBg242DEEks9xy9wizFqTjzs1BkO
KR/UDljynoQr/k5UDTbNoF9ep+6pHJQNagaGlVSLlutvHZWADBboRGtloCzgy3NZa8GGwN2vv6x8
Xzr5sMPv3Ofn1XKPnTlXZviy8EKs5/58T5hwWCqpoaxixSKOOOebw83Jxrkf1HPdF3OW2Rev3GiG
Gb3xnQl0FQ2F+DnOroVkAyQBzjcWPgDuf/SNOLKc1xJtEeaXor0Xx5QzuuuSHTdCxngkeHacSToi
jiLp2RzCOuHwAa7jaAHN3nEAozl+nL2eaXHnozTjvO20ADUnkkZW/1aks9VIMbHgLOJgwUFjfXzi
r93iaybaBnoGLHIUSD1CCwRRnxOGOT/KK8QXDzBMzCokVpyDxalalHDA4+YPzYyqFCEXqUIcK86U
AIpLch0SXNua9QRxj5/oo/f2B8eGM5PvQv0WfqHtFyR6zspi/0KM5d4F9eVdZbtdIpn9dRiAfjkG
2HtxBmQKnCre+5pvUp90w9FeX/TrePi0J+7LxEyQAKDwTiaMJVjDvNrn2/pK1yiWTUikxn+IvTX1
H6Qipo5SZLfTbVUzzd92sF2tSZaxG7iFEWmR8ngwx69IQ0ApNjtoXkFYDY0CAHxOUd4y9aMRVsyI
iOO2jW4rmIbz2vJCeglCmg8w05akrCmBTup5su4cNNIMsYLLYVoEqF2L9XJD7cq9xjvLjaagnQkN
PbBWsjGxJfVKIoU7SupWeSWHyusAWbBtG4GExYNKtWKmEWs1RvGlhq5OGolff77q0diG1rPGOAOw
fQmvnfjX5byffs4SdZu2OS3vaX9L6Vbuij8hdYNmRSzS8Fp0bo0TlBRSRcgwHtQ90DmwEqZcgqji
KjhZOqMUtkU4yDFL63OB+wALl2vArY/kF8PgK+eanld1Id/e+28A7Nt5RzAM/IQVrSWl3P8g3YTU
wm7JVpccDGzxx5HdF5yuT5x+ukE88XP/BiGOFpGfZKx/WORj8HbGofaenEf0BBEuAzJqFcwe3Rsi
7TWDtVddIjc21gcRmrA+4GJL6MJW3e5wc+FjX80445I14tz7gxsmRKs6t2FPTg/Uh3vInpsdElvu
0xySYRZPWezgyIbVJKivSNkYl+8EbZQYrJg+SsOSyRuSs+0iweRQ+9GJPDSYJzjO0sCtAaL31RDL
mgNYFVcEDyLeK2CSgPfB2UUXWTGNYCSLwSzRBBASDU+Q/pl+UNZwfuX3Ikp97D97vB3rPwjIvAMV
Qg0z97Bl9cq3K1+qfAvk8Arq5Ze9X/O940rwVfa6lse+R1PFvodcQVY+ve2y7zmD741ueXW54Fj5
DBzgwI21Ai20fyMa4YzTenCyA6MNSd64o3KjayYbJFgodIFkCeSCNoTNKXoKKcfgCLurX3FqpIXm
w89Zj6Xuw/pDusaXltsbpQWsosRIUZl2VLlZaBvhrBRglIxIpOWECCaROd7W9oId1oAHmhq/zrww
d98Pm1V8NFxQy4lv5LaGZDQ2YYgy3nUBwOdZJK2f6QK6qMeacm0B8PHCFkUROj7owFYOy4eIB2ds
guHE5xlWBISIL1W6Y9Icup/NLCqZxgQ7oHqosDNgGyY8LaZOJGzedHJIRMKmdMfTYi6TwYw1KclF
5/bE8spEgMy8ANWKynX2yR5hc7V7tErsk9NBj/shSvCDETjuhiKrmLb/+/WsK/+06fh7aRMZ3X+7
nrV26Ky5pLTh0TObofUFqL0Hm2TmLL6CZQJq/lXpKHbsN9gE1TeHkocfAnb33cfdZS2Ik/oUL6xf
lwgZT1MKwwTYZ6RRm0wINUYYp3i4JlDDLkh9Wg9cl3pH5YMiPLFNuYgcbgqfQPHJ6GE6XI3uuc3Z
p1EEVf4kVmprKYQsyxLvDkM6wCgbAcZWFk9rZfyLZ98vxBiteowqMOHW3xz5Gfj0W80UDv9rfbaK
eaBWQaCuyW34DK3N+nIm/oQ6NtYOVeuso11zaMFYkuEJhLIbrIsrlC72i0xPu1ax+sWuHtQ3q8Te
jo86oHkROyK2gnh4kWIAew3DBxic7HoBCWC4o7leFx30LnCiKXIQ4DbnwxGD0As7PVHtmmfYO7kP
7QIeABVvK3rlGjw0NK4WN99AfCl/PA0GYLCCP05hibBTfsikI8WwjYK3wXCwFFkYbkzSq8jbhrC0
lsbKVX3jGd96gqopkVuVxM2bQsntQa3cPL2xGaBiFtzatLN/1k1owhak00FUT2ooNt8I/HH6Fmbf
J2H2zWOSV1Q6Vebi/E5JRYNwbcPzQ3OPM/x7nd33+z3kme7hbiuqPa2+Q2kFbKK6wrrI1gcmEUrn
3R66BcCnfiIsUkTBUmtVrJoB76kvoKHLd3lybrA6V5Nt6u6SBxCFqb74BlCAtR8godSXLWuLuB8i
Ga8B3sUnQ/iJKTc/y3x8v3FRoseiHJ9bYVEIhkOzBTBzIXWbmTTFbRDwk/qMJSoluiH5hd7zGxQ9
9T0dvPZjF+Keu1ZmzADgywHH9X44vKP8wrdZsT5bikN57jAPafcotSnSKL2o0wKAwobsA/dXEyI5
6kbqNe2aR9HGV+ck9nDCWidffNBBHuASargMp8XffWyFnFqOpyvlfKvooKYs8fvZm7/dh2h4xWzZ
vgojgO4VM/BHyLbYpXPrUrYGh1prfxHVNj1/6LzwL9IXEnDug4O0HDeg5UzNxQd9n58FhYDxLrNE
RJ5SQpkjtsJvQH9BQoGIAUNJ1eOZwOdWtRHwJCa3m88tZVgAbR3G3I4Z5oZzlUHeRUmu1qrcQEBg
R2cRlhMxpM1cemuFhk9MkdZUJ0dLCaizR8OBeGNYxf8nkgvNoJED5NdnZ8K1swyUnajdHR49S2gC
63sFB3gXXHaBXYZ6iUpndQjG3M29oynvuFZCywjHGR7IvsJtCTc8XRTxphF13OpcDuHs6vd4YgiH
VVMKwnG79qsMaZn8xFIKcgKyc+q7RWXHyKEWCyoSpij0Jg7SrJzImVrLPRX/9t14YhFF2b9hB31K
dnJC8Z+nGIzneeTaJatWFktELoGpJTlSPSSl8/zvF4FmiTnsd7zHkC0oydpO54ffLoLL3HeNtrDy
bucgh4vOtRswaUElZr19WR6p/Ky12WkvVsg2G+EDW1422FhZYVm4GRlh0mo72Mj+4iphjsZF8Xls
sKLBno6N3Z5VIGCRQIrWrVnWBtt2G24aW23aXzrmICGwAnFJ+1J0T/07m+0z7jXoroDwrBBDJTrp
4QNm9LYfwxJJCCvcw7X1MG2DJL2ZvLHU/mud3QGUHolBMJ3DbmKuEOotIzuIKJntT2afzRobLjUr
ehbYfF3U36FPVX6p+2Oz7uGvXKxgFhttizEVwKovUhZ6TKPbtm/rWSFJUM7rdA5eLucUBUnCypsv
E4GJ4BNwYXDHbrvsjcLJzce1x4XnHWBaEEjD5pq1NTtrHfWmHJ1htWKiwZEo4c8dRtR6ZQpgBVql
faD5vmbJtIsLXLKI7IomZX+ewpsZwNi4kBIVtjpuwsS3xCbOa2Uy897eSGzZX7V9Tl7fDpfst6L0
iTBE/YXjqzk8Lmsud3M+9gnuK0941Jx2DvcCrOkO3bfsfW9PwTZUsNmDJFkH9zpQVbHHW5yANhoH
nJtOWoi3kEF+yI1DEGH4ssDFGR4wQTf6B7s/PpE34jWHzTmyRevIxnpVf7BKIP0T0dm2QBgw2z8D
HLjKk/PEuAxVC/yKKs/2gNUBW71TiucG+wK2BeO6K9hWBPob2wFKMHxljDCc+b5nOcBmoL8m6eaY
zkqAZcDEyjnd5e62CPDT7iLKE+A/PgtdyrwL5l+byWgmuuRPvX8UgWCQI4j1gU4JYk90tIWdvcd4
XfOu5b7vDC+5jj4tEFsB6cv9Mrr8cnYB3SkOUwzxc+XT9Qpql6Zi32i07H3EVoPOFo61BT5NKoAZ
gfxv0zug/wb3A/RvEL8csCsD2MdJ8lwn7MeuSCp+ceUA8EHvge4rI9r9BK8Hf1LgEGPcChQJDql7
JwyKrk5bB/J3XDYoldRJYlaElDCYzxCF9qeW3QNfPyX5WmLiAiPMPgl0vy4O90saXx3hEgKeILxw
/dcuVYFch/DOGEWulnDH3ZD9HM8J94pBrhG46UUmftZh9BA31yIg/nkF98k3A9bPoSP8wvNzeGat
wPCFrayNNTjI/YbZb4D9Xzh9RacjvhpgeZzB+9IHjsfNA6OKKTn9KboDeddfwdwB3AvFFY6CoAeY
sJApjAeGJKQdRvcIpk55+q9wXuUfVPeG8KbUZB2SrmbavwEIw6Bd2nsN+xcDaaoIFmHj54xhjBAx
8GfPXmkscFhOBJtkdETOoSGYo4wvPWaGCXEvPcLGFafOH7OL8P2ywgGiICH0mON3LKlJFduXl/2J
Qf6hgRGtsitPC7K31KgAPiviKwKx6FbExSUpd8L6QbNErvaF1Fx/JmV38foTHqxejeWkRsH3lpv3
RLOFIxE2dMKSiKUeGqydHsPVhvK4gxIxCFonSQ8XlIi+/4ivs35HBRQTyZDKjdilm4cZu0KX08FJ
29Be2iRe5hOJGeviir2nj1hcvN2b5PyMwU+ZXsmw58chXf3n2QExmWLOcIOGSDhpIciI7EbX19yq
xXqK/bEN5T+w7EBjeb4GTZ90ZoOQcDcG09v+s9dYTh3q/4+xM1tyE9u69RMRQd/c0oO6TJfTTucN
UW4ShJAA0fP051vIdtTvvWPXiSDsKjstp6XVzDnmaOz9bO+vm3+dufnX3Wsi8XYFuBKkekHpZ+wi
Zi5MkRkh9/9iJalt3sL/965lOViQtU1bNzXtTyvJey1rOUxuvq/X64VAWDO+WcmFwaexO5B2nMxE
aClpU+4hjgEKSZMLY5grysLp7pcuxt5cJB1GGCB/dtJVqSrzB5MM9xfUrqQLhoOS3Jz4Qj5CI8j7
03YbEI/zEXNh5Bi4JcEe5LJ+KvLdOqQQQjo4Ia52DbscjXCwnoNZ82vT18Cp0f9jj2yng7ajnHLp
eOvAtv0zTEtIvy5bCeEFp4T9031twMZysyE0wiKDchJbWQTgNFSuye3mRN3q2fUub3YtUnPoUiEi
94K4wrDe5iqntYjCN1QLrGjVR7eg8SMjcTBFEgSAFSkkAN8hU+2AuqCo5IycGxEKRKdC1vJd8C7M
JmxKRA3h6vx0AVNgKH7FuBiGBTro+RxiOHY/C88x2yIHMcwvuM6cYFSUhiBBzzcyKMlEiRQrpEwG
e4UdAQLx2/YECAaCA1TyvYtgQe/SJUsJG4lcqRWECICYdqvxyX+gulfvCew69KJG4O7ZAJiU/Ob4
YrHA1B+Ob6nyZ2Kzi7OOfetCuyZwqCZGCEP/u0vQJgLqzSsCURB3DeAQ8ghd5xUlEZ2jZyKwOrqZ
GFfsJz7p1tt/lr9Jb4+vJfiGxgLGAUAQzOIvpEoLdy09O3XNyatoK1Yxee3xjd+O5fxMtCoxHCYS
EhaFGdzrgNjJhfBEpqUE6jki651yWmy7e4QRUyucTxBL4HxCw4za78hd0K0hd8HCoPdIxY5XV8Uo
cCvUc/riDVzpsudpIt0RBlqkInJCkB+uaogbUsdnGv6F5jABcKmNZIZY36Tjkt7pI0HpwvyvvxYz
GprY1OM1T5oI5+NV3fVYIIO3qDtHAWjdNQxQPMPwvsd3ICiSIG4xpkVDk+L3dNGT7iu1OexTyGLY
TQ46U+pQXgSLjXMbEOBfCu7/fif84xD4g2Nq2/kwTFcOgSUyX8i2Y+p7Idhgicc24Tjou/TB5jzc
IdhCSgJKzlKTKLD9yGJ2xakwf+Nc4LnCCRfx3UIMyAEBDxMxEA+VLFwxHqMTdTp7LzfdFr9pmzNC
PJSVHBxEOxZOQnCxuWUXE5BgFXgHinMEAhRHCTmvWqhg/Q9PoBJnygAj6hor6JFJnAPH7EPl45ud
cogoQ7o6+CeLo2TO3LfWLRtX2U6UygzOcnCRg/ksjpac3B+4IbJ4DInsz+CGx9fov7HZSU8gYZYj
5GFmSmE7j1G9ujKxbl6ZEW9Jo8GkluOj1lJOEP5mjb+ZBBaiTN22xvSNLMSQMY5wR8pF1+F3szhB
BkzFOmGeBGbOOYKF0m/kHPCcMwW0GDSEZ/24fnwcLJwtICIcL48Txsb7kRH45ybEfoGTptDEYQPD
qy/FeaM34W0Sp465HTw4EFIYoyfBhFCTXU6gCrf+c6jhdgz3zQ6E68d2FglXw18nUs7Y9yzS7DmX
ECsTjGZ6an9qCWT9QRIDpTknlD2IQ0pmUASpDe+dGxbAEZZzxBnhvkCwGMKqiSMS/f0LBxeuTZxd
j+MLpYa+ZXbh3cQhxgNXi0eLTPfJOYujjPgtxAP6XwyLwC0YynKUPRCLHt+rzZtmLBNKxRXxaUWC
ADZLlRTUquvtx3cu98d1bkX51eOSp2h9SBmwX+KwQ9Bw+ejpjKiYqdEcQYOhByT2cyuixZgKeShj
Poprwj/TANgdy9XUBEak28MvoNxzwH2hXXIfJxsQOXU3wAmnKs8D6+bv5YHnRCbRvJ6W7CRnp0tz
KiDsAJqJ046HOnTYd1fvjna0F/UoZx9VPrCJdhOUk8chuP7NCdy56KOJPeAwvJqoh8TDkTh951Bs
clc9B7bM9RCY2+l4xZbPERD5sqHkthpoHrgFELNVCZSZuTKjMmEYJwvcwslDwwmAm0Et7lWEy/sD
tTCWZ611OR0p4ccDRyTAhenQHImDEqM2frVFpR4qaHqITbr4iwv9HpM5YtrxmeO8HLcjc13EqamO
KIQB60HgOCtzT8brDfGmGDlzaKKg5twUI2dM4zEHVXeSIg5QYztDiWfooHxNHoHqn9vPK1Eh21k6
lj4j7oBjFD1czmEqclVEsY15L+csB+p0i5mjA8aJshEbYMTFGFlwupLtyAELMMAZa77871NW+y8R
8FTdmqNYpqZqsrX9/j/wbdOWbkYj3UXlfXtFKdHiWuOSqUIgFZglG4NcG6JQAXwt+pNYPifnVQSS
Ak6/7khFveLeRrsOUFHf3Vn9fnlHFsFTMkTB2QJxvuP2OJ9ZQm59Q596T8CvKyG7vrRezxsNkSck
3pHUTyAFEh4nQ8S/WoxrDHKbmSWEOMUMXQh8+4beNVJvGMFGRPBaREHmsE4g1uzEj2TIFywIiH3h
/eNd9/I+nK/heiX3KSywJeiDXBZV2UjZdg6gpmr+tCLQCu9MlDVR/o1d5CCwO8fDHN+MuNw8sa64
m7iWjq2h8MayOjh2u+GHs/oEMdJ0K2iHfEbXmNl2F+iPGLr5LQQoaFA0kPz6hRGGVzQ+5nFmSeSF
sJBjsG1DPJiwb8P9w1UaDAYDNFZl5qsloKCPnZbjMPv7SQ9sYLHC2qQZK/3lC5Ex1uqWeJuco3Fj
6WKUidOC6yIapc/vcfimAvwCg7f4rPaCsQo1kDH5I7SeJpqnQDINI5fLsSaGr4AhjYBgcTF4A+Ym
tc7XHl66+A4DVuoC2OUM2vPHoLCA+K7Kx+GVX3nwVKi1LigKNgYepxJnDQ8V3KOLedRx8/v8bhJg
B94N5hL2+M7lEc/Mf3Cl4RkFORTDj+a4gudSeDE7SNFHlxo2SoLiumxBaXhtrp9AOMneMiigC5Er
o5hhLod9H+Y32D7BnTu0Fk93DzrmDQ5Kd5dkG1wlqIEaMXm6NEkz/4QuuzYlEAJndZTN7HNQyxkS
Qr+TFQ+7fZLgc9YsI92YhCwDSYKGjlfkZFlPVwZSY5xxr+SxeYvHOernSFDpoRUTv45XICUzKA3f
VRG2MbKq/9RDqFsG1B0gc3uEJ+QzobTymwxb2vUJ465esVP4V1Wsunl3/dFm6eSKm4qqOqaj/GnR
Pq+dfJ8WCAj2C/setsnOVzR/4LbDjqiNoeAjY1qU1Ee9lNr6K/M3MbvJrz+YegnpE1omvO+3Ta3y
ld68hMRSsYeNhcNXbF32LeJqcvnEtmXPsmGveDrBQTHFPj33YnOyMx/NkhVerbDEZAbQ+Sx2IJZ0
JiczuDJF6irGJew0bdtg67a7xsz/QPUXMUNlWzFeZkOxlXjYR2IT/coAhe7MtmHPsGHYLdc+CkD0
z/jio4vd7GhlXIK2GgAOLfuD259Ln8xA9kUQEVNK5wL9ijCV9QMo2tCKPYLZNLujReSf4f5KMijD
aTYG20K49v7io9JTcNvTU0DmNkEdl59rf8ojF/XngRVvYwEjFrpVpYTsKZ8UNRrraCmwxGSAF471
TxPSO4G/YvkSBjAYCauWsekdQhS3kM8yZY2yQFWW6bYqcR5lPc6gg23EpcIaNOVg9zxAdar9dlP3
oclRCSfavEjFqhuFHalD5wEHMf7fl42i/yeGbuq64xiOaSvosTezuX9cNqpZm4rScdlAc5BLHDHg
LPEz8LUBO3gJfLKiRWw8XqjdFae274OSogoBkgYzhtuIegrkWckOhJHAVoSqCEmRXvmqRrXK5RlZ
cBYL/0x6ioUt1K7KEiJ4p2usnvFlhgDkKRPdNqsWSRAAEYT9Q3U5dYYIwC39y/DT2Xoqj6ON86JL
rJd0i9ucC4EAoGfHSO0hmRDhSxEcP3OPQKKAbVfGEopy6wXaHoSiobi5t81ZsKZ9sBPkN9DxMPN0
ooFvWo3yzVmmrKPjkX6WOkth5GkgQQ9GEsn6wLgFaELPmo/+/m88WvC8D/mYRvpbwTOAZABLyJpB
jLwJjFHUPlROJpADdupTOCJedsIZ3/AL0E55gcOVmmbqzKk2p02e9mNyviWEt18TZ4iN/y9Puf9M
f/i/n7RgDP3jk67ay02aDDCoWXErxuUtH4RgyvIfKASL/Z1UKVLtBve1JamTgo4uFziA1FekQOp3
vYGlJQxg+fTvmodsE4ora4CHwcrDVIrFQOhMh9l7dripODajQ/+5KkzKcnyIt+UBj210ogtxmE5U
jFHL21/z6btSF9P2yAOg7J7VYiw7MpszLQ1ZNDZOzE6sK3EhRf2ExRs5YmIB6TlMT89s3VYLeVhJ
0h3VK95AYj1hiMKS4jlXx2Y8VuNxMmBnnabhpJWndfU5NAfY/Kc7wXH9adlM1JfyyGpjejAzUocZ
LGLkOmhcuAXTe+OfyVzBepa4vAzIEYksJUvGaC+WrjCtsBhxO5Qdnta5ShuWvIPYrOOja0WXe2zy
vjMwGl6G14eTOCCjhNcS2w7KMAEcoC33xICQQKPLgBLTf2ysIfu7Z94wdhWCXezngKJ457hpt7V7
U6NGFXg23kj1R68bXWarPCxhDejfEMgIC5nuYN7WstyThAppH+WHeGZahlk8FwypYOBTnNF/edan
amPRPBb4by7NhIcOy7zxUlg1rHbsT2DXQ63v3/KBLDLXmsSyb+kpVVJFwrUh6Dk8T6GGNmpDR7pt
I7QOUwa0V+7ZL2YUaykULqfcZWZqlDsJZQZmWtvuyGqxQUwtYY/cx0TK4hG3YG+g4AL5JvLyFl9u
YsugFhwsTvt/4Zuozn87Ig3ZJHnNMjFftv/YOPkw660uEf4JYVyeg+abiOqRQPW+tfThzTeGbGjq
ENQJ4fR8mtJPkEVbSJ8wSBzqjhhhJLU3gzPYKMg/ZcgVk+932MMyZYxv9+ThJVfaCSEeRF2SkFir
MDDTDpE77lcSuxLbIuILiElPLmgXSObeUiOYrhVkpb1Td+PXGGZ4PSN0Yu0JswUdVwvstG2mB7Fe
wWbBLfCnGAzvBbkPzTy0AciuqMIuwLbnWC6Q1iRISBk1Y/ONN3C1K3HN8xCB3cotngAZHIjXJPCB
kXRzPNPhu4YTHhckBjhbdIQTlk6Yzy4g/eo7w5Ohn+TyadZPzvlknU8X/QhOzzys7LzSJJcJF/AU
52QczFDT4GB2Rw9l7peGODqR64MnEFzuzkkjY9pXn+FEiCgD6IJwPoR2U6QtkozGg03QSJrEFotG
4vQ346BsBTOuswUcCIRMitu9ZpRLlXiuuIguIjCK6VGO3xSBjj5kBrUL8CHIP94I0cV1trrEPCQN
ZvfYWEXeoA2AjUGRay1gb8EZhwm2mES3IZ6arLvtYaBEj057zsMGBBY9f5dVxA9RO4IPR00d3bf5
EiOmEmkoOqk1HHMok+EN2zaisbCUx/YF1wJYbDxwtPEu4JqBipq/Yif40m2BhUzKMCBiB9Jpq7gO
ND9NiPAhQs2uDWJwhiER06Y7nkSbph1Z+42B2oXxuM+DuL25YAYpvNuRq06ZULmjCGF50OiWR+cp
Bs4fDxgBKADM1l6fxfBhyXa54hlPq8E3gB3JbrnvJiPVvpNiY6rJVcXP9182o7LNGf4skP+5Gf+A
IEenW/psYd+tIG+Yaj7vdsTashtHph/sRLbhaJ/YiTsf80fFjKeSqbHYefC1lnt48I2T/0oMLTtv
WZPCZpuI3cZWW1R6DpA2sb2YCYx2/HYwtoYWrRXzbCxlcYDpY3aRURCPESomROtHHcN26db0hFIW
4KT5uUEWlI/blhD7IXC2bfDIZID/w9K/cMbhwjTgDrJnrbPQi6Z3XXbBZO5Z5yxyVjgLmxXOqubB
YCuKanxItthPgtUpclnGrGEW8OCvky+/7vfQJsGUgoBLSqfdEUuYOAumo6sHjM9qJWqTpco6ZZE+
ACRGIseRCxkmOd2bibWSWIisQkiTnjmK9fcwzqjAyX+uNxabNQi7qxxLMkYhv5bW7xX1kD7TZxiH
+JnYpaE6sHJYNuaxyGP9A+vFhj+Z/UtRi9fnfxBDOKhNWRM++bJsWqIU+kepk3fyaF2HCypB0MH6
mXObTko/QN3FMghiH/J9GYsmZM8bgQLw2cDEDRUH1J/3Ck9c/xVwenx9xZlgSeF3mM8XaV9ZFGlE
mCRwfrGGW0kNsI+Q4niRRxGkGN+Q90D+w7fuvLl+dyTvSQfHlT3jG9Q4ewkOZN8Oj7WmEuOXPryr
kDcDG3dmOJiA1iGwM5jzY5YF1Ax/QTFwsksbW4Tent2w+CbjZsi8ZgpNRg9Aa1j+kEhRxwTzuR9b
+J2kTEvegErYgSoVkc9LGotkHK4/LrWXJLAclM90bWXYmt7vvo1xKtOkhl+G2lbuPkAqHg+0b7kL
x0GdU2d4l0dRCHXovtroHoOAAH+0hkhmcz8MVlDlX8wMJgikw5CkDwSrqFUxjltFgC0mNzzjwkwW
HjRFmw/G8Y34v9HlCzE/wrIHXxxWOyd58U4zVwg2nyR5zAVQXkOK8qaZQJpkxAxlJRNoERrtxMKv
CLGjLryB8ylRbskVLS1Z3T7hnS4s5w/IW7a2tmTHDkH4CoMzJHd+JYIpyZQ0J/MSTPupa56W5snK
TqV0UppTBW2gOxgh08UbwOkg8P8r3WsVVPegdYKs9k6ooyw1MFTEVCECKPiEMAnhJmwj68zeF+v+
fiUC9EBoDkk4WWLgJL51wxMBNyKjRTTE6H8dVJ0J7zThS+U9gsiFNAPCbYNPoQj7qfhQMpFxhMlJ
JOJWujwdxoT4IEkVEDr4OeC5cYXmJvzzeAM5LrD1SJwruchxz0Dcw/Avn1DGmvQcDMvbiFe8RJwQ
3gfJLTS3PweNiUFHcHF8C3mPJv6RrDLJCTtqh1C78wlF6hI5hmCUK0YEDeb6QjKUnseoQlg1D3qj
ILtAacQzYuTa9TtG01v4Ele2oZHAjVvW7sF2yROadRIR9tgB8VNm/61Ie9gu2noAt4dmWHNvDkI8
xfWMosTrXlGilr9EscDoSK3232Qr0pb4jBvEFhdD+CnoACQZDEjXu3svRT1dyMT4pSqspCqdt0Ae
suPVyHsahqRZ4ugDFEukY8t3UnV0K7LvuPX8lI+jHX8IwmFrY+a8192uSzGhu5B6mkKHNCCvwyOx
o1kRefdMFB6FgYkbgqgVZIah0GIELVCh5mFb0EyHFTd9HmY9yZdAYn7uca6GVh5qTrAStO1Gyze7
S5XbznT3jzGtPe2qfo82TqjZW0xFuK5Q6O4/A4jgzQ/AwRACrI8BKwAHEB8AB7OEyd8bnFrM65dQ
OPQX1PT3/LAQY7EP6tf1nMDtmY2dxBmH8S+ulqSGwSWrwkjk8VAwcY+QAM0dU6FZRGxDGAb5zQxR
jDLJNwJk/tRA65DjqoqbKmYG6Zbbl6LIWbAWcl4Enqj6jiWeBRqEKuJ2zmT8hoQhFduAldGCXYAh
hzB7eAeIrj7/TFkc2hTJWXPM3BnrTyUJOJhcBLj1dlkx26BwYqpROP4dOzgCgL0KT1DfIZmmgpgU
KFPgMLUivKtkxs2xf+jMQz8lZYGlbzywnPN4955pcUu3B90GXheobXIlb00ErhPZE+FCdOZMwzcA
Dp7kGkgaGGOBgiU1HlILvihF2kxxNcW8DDxKRgswKB/0SXPeF/A1bhhRxPF7VvsWhybWgzlLNs6N
yGIqvi+V3R0TzA0ByNnQ3AFuHfhYNDY5nh/sHCFMvUDH4VInlIpRubcSENQJp+0O/zjzuY2/PyPM
xcmP6UWno6gIROwoHGGyobQIZQYJybEJ38Xzaw4yMuzOCd0+nthwEOFNPoxaFfThir/DZ2k9oGaB
9glqhb1RUUaj+pc1pSN1ugpu6vrPJpNrNZ7P0XVHVwRQOQ8u1EkkMjCFKLzoeibkQX8DFnQxRgBE
fpURc+PcL34A1ZIlMiOnrwduGI8B9x33WiwPEDHg50o4Zuk9Fy9ZEfJbJN7jE3Ug1fdM6STjAONN
/Hb9Va7T79ioJGC+tImlFPdn3KICLLP05ev8BfDWLT1MmDotUa/JBe0hISbCaOqLTpZbzcAMhnii
XxP/mfDWpWZV7ro61RcfF93+vENyqJ1RR+xI9sFHl1GyFs/b90OwMGkPJQc5FJxt6J79bTrBTtBw
muKTSsRtRX3mXfVw+wQRG6Wgyv5NSKL5mkv53J+jHRxmbAumiKBHUL/C+ZeiWdf/05DT1B3LUhxL
IfhTsf8omqd1vmoAfZQ/b/qhYOi48bjw44RvpvzUdBET4b/esoNaH5k1MHfEBIrxUSZcWUwoWHh0
+ugoxo3OSpbv4r2+SstRd46vPs3jG6AhaSzNtINnitMYTLDhkuYqDOsUMhiAOmibCBuA9/WAB4F9
KjCLOqLB3Aqf3ySeFr7GNmanQcSeHXPAUaiQkRsjNJapbci9ClrvY/vG/zzEi7IdfAxzpgvuK+gS
U3Ntb132JAsNze5Ev+aI4f7hABhJndWPUY8byhp2vVBCD3VAa1gk6jmdh521UugdesCiCwYJJ2Q5
bxXhOE1KcaECRIzJiAZeijtwSC/HV4LpghUSUFd8XuQw7znCXK5e+s9HJvdt+JuQFDxxP0OqN+eL
d7r91VLUjOHP9iD3eP0Se7hJXPiC0pqxmkABmXaZcB126BvXyCzi5I1R/0P4wIyf3L9eyB2ulofW
wUSxu3mgYwi8GH4hYQ6MAD64c2oiUkTpjz4bkzkMaOr9wlmkoM/F8PcoXQ4/ElFZoCT7hc0z2qKq
w4oEI0HCOrgU9U3SyRi+pSajyaB+tkhGS03q43Lf9HvowFAnB4FOrTeYPFyQgn2Zjx7T6aFnWuWJ
nuQxXmesjpoL6hAD9YX5N7HumNYg9UXOXMXt6F2/g7TTDoO0p149pth3BgMMhZ8hfY/hOV0ON5yJ
P7DpYpEB6xRzjAVWbH1CViqDnkjoMtP+E0ShSj5N8vGcHzF5O3vr3zj63rlmBuHoO2kirK0ycVjV
Oz/VwPqrhHgYApJqhIGqwLfAtWD9m/wrO1KUwy9M5KX1FHwpB0H3O+KcOog5AZFqDk7igTxGzAnO
MvGfYUregB1zwdVZhMyUVykipQ+Zm/ekDFVRD0rZxBnDzAgbQscmuO7QmoeY3h1eEvpq5KWME5h9
xQQI4/aSFumiQysSZq7E0ZD5xuSaKCZm1jbelQIQAw3LGLyV4qjvv3G0W4xGXPJYYjG9soSFFiLO
HHpNBjIS2nroDG7ZHsbswASY0N+p39eu/4mTCZLp965lpPuTewS96P7jVsRqHQPeLQRxLWj89mSi
6QgqUcHMEZdCnRYIkKqcMX10Rvdy82bCk+fIOUcmbJjSJycNi27icP9lngEn8b/0fv886/7grdpV
3WWGAp9+Mw1LpV3zjROPwF0OPTJ3uZUe/+6K0winHLAyrjNxBtLGDQvwpeDaVypuSp5cHxfn2Agv
BnkSZ2K9ngb8sNYTx6KupuQpIHz8RPCXj/zkiJc49/Jk7Gr0Mn10t8U5iKMdRyG+55yGUGM5EM+q
6DdIk73y4+ptPg/EuDM5uTnC5IEDMlej7BLP4L2/MHIGKRyWUCA5L9fRVb0LVla4RCMrW0msDC89
8zPRqPzBWKKH5CjlgRJp/0Cq+8aJWtB4tcLdgXMVgwdzk4dzuhaKS7YK4TyR4iRoJm2qNCEuhxR5
kM8M/wl1jh2Q8DzuDKSyblVjZShiroXl4SPmmoJG0sBnHQyOtGQcBWzLlUzhk1MWcc1JEcUU+SAr
+T/4FMFtY83O55364RNokzBWbOBDCemJCTelAaIiRGpfETlLksLn7xxBIwZTtPDxSCVgRBmh2rIr
rPU8iqgp22FR2U8epRQQcYFNqoo6IJ6lSJuiqaFjCeXjJ9QReOHLbzjcQaVQ7gESOJwSr/SlWAh+
t+GjuQt+JZtqGF4dDJACvzaSVjAoRzT5y2mtJ5fnGvMqxA2gt2Oa0i3E0cbmgVAil8kdtA1KLPvF
woocEQmBbFuphQkj1daj4Op9/A1wTsGT+6wxGUN7ja8aecYER1No2VDIrHAB2Xa8627mIITa8U6V
dUP+U6YO5g3UWoWLiR7q3SfKKOMJEkv9lVLKeLr0YvB9/aooVD2EpDo+Sucx5rhQvkCJsfAu4vPE
UwrN8IEpeXFQDA+mkx9zRlMEa6VLWYUr3QOAv8CRkegTP/FaaKupsvCJvnw1rn87H3GBMaRE/NnB
lb7j4qn0PtVV/ZX6it8b6pRj4NlpXMjs5odbGVVkVxhpdheZ3h2UUSkhRI7wGIU3wdVwO333nzWG
bLdYppSFFc+3h5LuO3+l7AgmzrJRHR8e1f2X/gvix+l5Jx8pvUiBpvqSgVDhNSHnI7Di7uaLyzj4
ZRePXyi+8s/r8IyG0vt0ZbLDSGmiUcQBkRLssmnDVSylXN5t+DbTFf0Sr4BRNeIgyONMxRgy9hHR
ihV2LShL8T+EMI6WnhX6TrULgMSJguUhBEemY4h0EB+1GIqhTfPmcEl9fBfL9KKkgErL4smoh3gZ
tGVbogvaSyz42uXUviPRmXiNDWUCaEKow+uR7wLcVIyE9gr/CEAnBm5Oua/JSOhTrQe6F1MDAKi5
8KuPWAbh5RmakfENpBMAatowqBYGHJJMNTU3MCrX0MCmepWaVdo7CW5y81UcB+fVpURriuhx0jy4
kRCuQUVKbGSIUf7Fjfx10uAp5zBAn2N9TiQjeUwTCCm4BGe3TsEU5im8MGVwSP4iykBAWPaCt1Kk
b0AW2nWwrI/3e9S+gDOpAs6CgthGSRl2L0BaP6cN3DEgLw1Oo4cciOWWXHDs+8X3KSnb0KpdAhgJ
lwshnsjOhVyAB4iL5/xjwXSWeUJL2DjaXj/DtTQCWwHq4pdBuwyLTSyGzWBe2jb8a0G+UHGyVuLq
628CUIW884OqPw1QHbIY7z6ZhM5OgGD3DQfrrwLhkv4GDLPQqef+W/H9Kp9aQnOk41U6CqQpP3bn
AzJf1CyNILRzkvP+ggPy/lIRgz2dN/iJkxzu6QD3lE7r22UOSiI8byJTS/1h0+eSl66KJ7PFAyy1
tK4Oqv8DbEqJYWfzKWiM4vcIKrDyQ1OBwbbAqJrwzPuJuGIDq6wNr3Jwkzw4tGv4/OCSST+Z+aBR
FIw8IFjwoiTg98XXn5KeaQ86QSxDNtCKr+fh63kgf/DFzgdWUy2Qq3YDr9BLnWmbb1TU8WUkbifK
50jkwZ0jFU07Xo1ijQyz20VS7wJAsUp4lg3unDckyui8W+E6GPgXFMxCkgsqdS5iAUzpbv3CD8BT
9+3BFQ6QquLKQE0dkhmG6YE+uchxYRYAWVmIs2ruFgFcYfN24x7K3Qd8RXBdu4FYBCdTEU9fQLIQ
kwBmlTINbdwYeOfvnRf0UAtdVo45Wp5U72BbKEsLbEFf+RnYBq+94XYqmSegVkaDutB57hVujY1x
D9wlQ817x+0EOGnwP2OeLTQoVLc89l9ByYnguMBc7SsKLuUZBNVu/ekb/2OB+XXplKVylraDx0so
wpgjgXZqrYkE0knICdyHwmeYDDplu0+YSN7QsyPrnUGBpC0QSCjEwI+AxTeM6TfwRXVdfdozUH7m
234QbWuSfe9xv0CTCfNBAGD3zeKIUQMwmIRKiIBTjIskoR2QK/xBgrsknqXwAyAxJFoVxTJutoTE
Itc6Mom4YXzGrNQFI4N+D0wGA58IU6ljRBZmRpADT0LAgNEBSmWeSLh7z5zD8g3kC7obD60BhnPg
Xw8IDK4b0gH8l/kGPNCvxSGAWxgMCgiMb/0LRh849J33IjRE2vO6AGBXLARgteC9sMUNoscZXP4s
cxYwsMIIM368RWcIUxy96ASGSOHf+4wXHyMW+46pXFJ1YZ3cZSEOJmmo+FBhwyTHd2KFKNzC85MH
MEe3BDKmLdhHvUCzqxGLbHoK/BOhoAxAZHwN/43CDJsLKOCzQMzUDTS7fGeoePZMxrsX4f7Q9YKd
S3uBBwTsXFA0WgwkxTL8dcadMKAgw88uN8TGt7trIeFyUCLzIrVhn+iJngvX/0rfMhx10eKSDnDX
4kYTje5quRJkRVjZ8agj1RcRojrJyXIoo6vAifzzlQPRCiVO9Coq3rlpBXBPazrSPsHpQcy3NajY
lzQMi0hMl8VDp8pTUnluDy2rvD3ML2By0rjyXDGqm/DcFk95c3Px9V7+jK+jXe/vy16t9xXNB3E1
yg4k28l2ClwqYcDDMJgLwEsIy6K7hXzGMUWPC4Oz1f0JWK0WjzjDM1yoxVNikeMWXx8BlTgZEXkO
/4ykADJM4WoioYGDDipMC/zwMmFLT98AVnFKFEgw5o3mDs9Dth5iFqBaOmN8GaF+jCA7wp3o8aEL
nADOdiQpkcHnr+Kh7CFXBCFmI2BMOH8KrgnM88eDdv630oaVwbLQ3mFiCgPDTXSzykJ3gx1YX8V5
Fg3X8BgYzysHThcAWGMWCSOdrtjGIKNHAy58R3o1nakDHh1y65mvApvFgXfT1KCYlLKjLB8l5VDc
fM27IZ5aw7IP6ZsJ2rpwLbGwAAeuhCyLrC3J9mmjK07J1u+9lxezJ0ArmcwgvR1dNVQ15pt7RJ8Y
gSEG2ih1VHlOQq4hC5iWHKc51V1GQRxd6wj7sp7TVVgpirZZUrfOeYWVYo+ifwYnZ30DFNNF5xfR
SLO+uwxusminS4gMpOfOoqmebPcSernqDeu+W0V7LV8P43SY7eAdFrq1CLbetHXYEEzveJ01vrl1
2U3tUZAyAdOTSU+cPC2IT8pFhjhNN9799N0kidN649dMOU2V2hCwK7t86xCIYQMx1r3Fq0QAYUT1
DjXFyELQV7oDEoyJAMRL+VWt/D48kOVNoIn+RluOs7V5wICDHhUPDtpzCJ3DPSyXUI3itd7P9X6s
947haZIr+ixaE8oSMrBoriAMtvyTNJfvRdXhPoFAuNI5cj7SCTkf6S0oa8m3wUcYHQ5f/ZVGHCkp
tTAP7fijI1//+t89uSMLHf4fM3tDNQxDUWSIrY4jAm3/MY69dmu29Fcuxp7MFmGZ6J+VlD45e9Ph
koEfgTy0B7poeDCHdWZ6vutfR2BKy39dJeynNoQa5q2JMxSBXHKkPvPbUuuT0UW0ZkDfhu+arLM+
IwBK5P7WPR7BIQKh4w/oBPBnw9gRcgAvP/ZITbBYjFsEIUhBcIRgQOMyhMNjSoQ8MqLVmI00T1Pz
pDdPF/l0J8jkyvEfkIGqrgGK0+O8Hm/JxOAwO8LEz6OcAhnB2Rqe5pPtMSrAeQUoF/dtSBfCCwEI
nzYEKT0ulAQ9npGPOjAsUYi4r766yesfeDn8IHS1Kl4TOe5cZKThAf+QP4GYBHiO+/7EEbdjNFFR
nOqilV6fHlYL+H3XmNtc3K29fYD9+KTT1Wamv+MvFz52InscXXv0QPvt+9c1gyn86QJsMbg4BVwx
5wcnIVmbPBDBOQYr4U/Q/b5gfmmYsX1YrtHVfWWUTqdGCxmYh1rYv4aDsTOlfYlvnXOUU7733k4Y
hdOM1G4IUCzBL4tgNRPQickW7lt0xQgV8NSDkmH9xcvy+Z0vTD/RMphVdC1jsigItIfzDOd0Lln+
wk2N3pZIUSwvdw/tW0mMBheSmkhmsNKP3MWshI7+uaMDgJaMqP+B+WOmPNHlQratPzdKOBXkkHo0
3YSX8xnd6GFV7OZx9ZMwTZtPfFAQuCzFzTClx+9cSbE7qDJ0vmkDiUgKivajc6IzBFvjGyX74i6Q
NpHxsNnHz7iLAJnqMC12SDQgD7BEwdsynqvwwWfdmXzeFeIZIbkoPhrZoZAOhwMyWbZEjqSYukLQ
8Q9LcbhlDK2DEQLfFqRZnFFxsbAJo/ND/2qCEu5xgJD7vZ7+JnsX2Kh36Bi9+qhQQeUcnYGBY+05
IFxu7YRjuo7bHYgEVWlS3tNF213avYTY+HLUL8faONYeUchJ+0Iab2GlRGRSMZAQBBbeSXEyu/yK
9CGb07JhIBo4HwyMEHpcYcRde99uWQbaJsYHol2rbZImAkcJLHzwUWkTS0alzQG0dRMMw/lD3MsP
M2yoXph4an6GQgkEi7F7H0Hnqu+vOA5A8sbTBg4X0eTYiWGXQHWG1aYLSn0jgBIvYdiJm2/nZEcu
hsrA8M3k21hfb44HINLONQg+w/eSDhEEMSB6fBeYdlafsMfZj+QjYLT+iLV7vBA1JgXmiCY2mvnZ
8oG0V8v/gmHCephrYqS94rh3f/sSirhycO+LSCyHt8l1pMMLjeY2ugKvR7gA4QmhFGFSyjg3iR5I
pbZCONE91YClbQxWx7aSwkD6+0F0Y7iArpZvjPdhzLBfDWcGC3Ao6EmgC12HZ8RzphYIBxxiRbn0
Q0zQqef5SpNUi0t8c7/hqPNoRA2g788wNR6Obnjp5PtZFmlA3Stvb4dGV7jO21mI6Tquqg89Hlx8
9TTj103Kg/IpR5jypswBJwtpTu6PUY0nsLYn6Yd7wY1N2GLrH6El3In1IzYBYt7TOefAptgL+Zg0
HdwSvDpS7cjgzfIZd9Nu7KngcUaDjbd6H346o989GCK/CQ54/uyj9dinkP7glUR8iHLgkP1JgkOH
CCbib+NrlCXm+yWo6Ek7P/OH+WoeTCf3xHt6DweLcvLxaN2tiA0uOAOMHtGBv/6FzTurxo14bXJb
n7rzTvkAp4IPZ7EivQW6TCAXPi3ftYNqcRQno/fZRSyt/oXNvDqH1tsFS601ZkjfpfK0W28Uq2JI
H0CpEPmEbrkm58HLkVkxqDKYNSKk3dOvYEaLSybWcNhwOxBpCHECJbyJN1E7TPDx++hqR9UaR58V
8GXimWhM6ETo6bgDV8FW1InWK5P9zX2QF23XxQ9+hOaPLw0kJkmovQ3+bEjimPFGK8kSklwX0KID
tAOpp+aXeDv0XryTvGd45e85ZsXbNoS0jOgxCjgYcDiwzt4cyik6+czk14cbJ9F3DixwlABqZG3+
Gth8jnzKUVtEyBIfAm186BjdA75xH8zCrg9iMfFMGIA4kNoM/28D0Rk9qxHQA9p9oNm+ge8fvgrh
XfZk1PNQIlv/5UVaA0Y8dIkPVoVl+wUYYeWnJVpNSgCmzOEyCR8lrP9qM5pBChoaCZRkTCuSSy3k
GvYteY6dWgSwtueQ6FVVwdTx5wUCqNlaz8DZuC5cCR4FAb1iYCCG7EzUccq4megTXPDZTheVBqI8
AklsxvfuTI5lx9g6eL80KYJD1IZIDVHMDyEI8A1Lr5p59/eWOw1pgASzN2FYwmj5EUnChfK/CzNF
3xyx/6zMDMcgMFsnLvvhIvr/CDvTJTexLW1fERHMoL/Mk5SDJ9l/FOVMGxBCIMQkrv57NmSddtRX
cU70jmx3lduVVu5hvWu9wx+VWTGV56ssXQvEaQ7UBuqrhugbnK6v7/3bGvrBi8brv9WiuFzyBtKW
pEW6vDc7RClCj2hesH72UtoBeJNDREGhSEMdjTEsEgqzCumnsJJj0KTx/GO2XNPOCZm1EAZzxCob
igFvKQ5JGuRbvnINX4Km9rC0wq5M8iHO8RgSujr9trBTpOUJDwWXhdrnKw6bKJtQJzKsrnCaNHGw
i/B1uMnR+eSMqtORIsnvZ5iIvk38fgexuE5b1PBxAKg9mM0Ela/DewvZ1U4kdRd9eMNrdi3HTyOf
v0tJSsHaH4XJoOFIFhIXh8QopBGUklgClkDHgA+KFq5ZxoRb2diQXhtnC/xZqadoz1zmQGf8UZTk
/pu/JpOg8u9JEG4pmCTh7kuaDwa/FsHwhEmsxt4P1O/Moy7EIYWDGmL4iw8G5t764lKY5Gg4uxi9
PNE3vLb8z4Pi9uKm2FGxzuu8weYdZP2wclF0brxzAnG0J+ZUJqbV3BeQ1TEWd026eQMiFFBzZAxR
L/GfcaiMcPbSiU6hyhG+g++7DOKHUiKxDvj3eDCL4DFE8Sp6WHbR9QigmdbF50f1mU+U/SI2Buol
rXJa2hAnNzdBhYZ4F5RmWpnprLnLcWJn5OGWOU5ibr+Gk+GkiIREmMrSdPlcOzZNM5QQVWTZYYEL
MkMz0/H2DO4k3N7u0fkeXQDFOLDRd8Fnhu2AJxsOFVW0z/ko+dcnjDoM9jYKaropjKkZ3JIzTJ/c
SxnAQOvB93UX1YaDS5d6gONCJpH2GdoLFSZ7fcI0XTywBL14Nv9nwrg9ELMgsrTXpGFqW1Z3zJXP
OCt23LZSMK3BSKSxMRg8puMboGWWAupeow+tPqwgulURBlyEpSlvFhEmEKZIMYHzxv7HboyJ+Ros
j70ixoqq9RGNjKes/JvgFiK5jrjsXE5PmC8Knkl/ivAwg/zD5IiAF1TXH2IFYpDTR8h4A4N81nZe
scHHQw29wjYjnWiArfhzl3seMyvLjHYk2DM047t+gyaEwQtGDni8eB4hUVwLoBDUkvIPYBmhH7Dh
KXYE5N1S74U5J+8aKR+zMzJxfjwPRLNhXcnnxWK78nkxIeN747+2DckAKbi5gfVIdOph9LjL2/LG
fGWbh8h0OR7/pz5CeoS3fn7Yoocu8V5lSuN5Kc6Y6KWFWFoOU9g4KKdVBnXYcA9fJgOVYMRfrUB8
U7hd+WV+26LFcKe4U+ih6Odj/kteMEAWI/LLcjB3h345KM2TOXnLcpDx868yQrj6KuNHgJpmcDhv
DKHLr81vvvfTD/Eno0JiEsV95uovUGm4FbCDw1sUqMftR0oAQx3mRJsLxmaEYawuGBhhQB3eod/G
FBR5woJ0xMe57nFxJuZLyNv2fbeXi72kZWc9Ky7ZY8GDCw6S2CFYDuu0ReFK8FIXuDN4OG+esDZ6
UwL2f496ASb4Im5EjsC04oulF0nUOq6NpW/iLEB/h7cUUSYnPZJKB+jQ0fnRPJZ294y7R0A1q8Yc
nwjXG1Na4bmWEwpnuVfPiD5rHq7j9AKLt/7TRSF4OyyRTc7C4XmnR1ZDCzLG5dmElIeQskh2bXIr
krpIAB03AoX8hWgAuh9SStOvlURYwNb0a9EgUKbcmNAGA692E5DmggVcp/gQkuWzozIUdS6MLloR
4tucaYp5+rvl79zHd0FNJXPozDhQxEa4xbfhO3rSrRomMED6ld+TPAupzFURSl0fH7ej/Olbw58I
DQ/E8XBs+KxfKBih/MBtNlHXoRxTFB8Lqonc39GnD9lH9y9XbEIdaFGkH5AeVQbWHwFSZEjdsN4Y
g3mko+UVODczJbEFWMJoYyyDyhaQCd8fUBMuGypGjfzlwE4KVxH0JKTqzql1bM2ZZtRx0FDDcy+S
pcQkQ/FfdTgqzZeiZ5xL2e6QnIDMZqFSRzY5oa8PYb0q0Kwc2rlCdPBteuZ/gTgcyk0WodtUgCws
NllAIkpB4+Ldj8w0KCGxiGP4QH8do5JgODKOmK+i1qUhOmmu9QJNt8dgFOIoNshMTKsIRdtCwBBY
f4erZWTx69/fVc1ta29xb5kVDgiUPnw2NtyGzwbwSwtpr1I/A+GACP26RJOfbf2bkcNI80XLai1r
Yv8R4P7OHyk335lE4Efa3lwbdIEVDZGvK4+Y8cqFP+g3VFrwH44hYMnNZL77fXEq5Fk5nJh9SyrS
ad8sBwmIByFE/EkjM9NLstBMFX/q1bGfrjVamj2/xTztH8uhaw86jaIP8TzDac8v8OkiJO2l+qXr
YgR5XTxZF6uVnWp/XjydO6731N6bG8ENf0z4qGiWQx9+YGYPgzSPiIctAIvM5N81OIp/j6a0Q8Fo
DkUjGb9mI/yhyNy6lgGzLgzR2CdFGbAlMbK+kWa9LrYHE0sZPR2X908jdyRqup1HkxyXQlKQDGQh
IHGaTT1TPFfruNKcBi4oBBDmoLIzA6foLdYxlobkuBOFRHrXM9+dRTfRQArrvtYExSBleR0AFK9A
istZLFAFGbtIW0pR2QlAtoXgcoxYHCPAe/EVnQCDsvuUDhPZAxnp7bvWzSwSXyN+hrsfzM8m/g1Q
7pkxDsYsY3KhKsTqYnW9BcCij8GT0AHvAAMVfonqdTW9ol1//pqJrKVOTHZoIqACYzHZufILvq7L
fJMxM1+pbQxrmtEh7kuho09f/ysuBNeQ38kMaHk4tPjZaVa+F1tPyxaeIdxe6eULd3P85TolqQYX
xMzR0MIefKiTzZo8A6qFsS0ulZwn7AV+XKSsoSQyI/0WAw05W9/G5PybfyabUVu4jBUfDlBJ7FQD
q7UuYgwHCZwkz+OGZpk/MhlkAWtbzp1TZpg6kvZUZm3nfANz0k/gO3mQ9UQhbod0R3IqTJlJqwdK
x5+CaQfgGMIf0Hlb/HFATBj4pRU3R5mAzx9nLKBg5FsxPmIEV3EFjCSZGOlwzghNwztXoWMGrF1X
iXABngLHUPdPmMULZYzQImHXiBxJxvHCRgrlyogdm9Ro0gJPArqrq8uEtErwyVUu+/hRB8jy8Yzc
uX8lTAWnWgwGAYW7RaC+c+MDDW8k3K3Yz7x7iOiWH4gYbk5J1gu0ckhtipOhC9BwSIHmjiVCg/SP
b7BCRnlFXxUyrOGH3rMF7oEIvQJkcxXUAHKGqkH3G6MfyIZ8lSm8awF4uYFwSYONyNrxVj+E67HE
LzrnStDTIES7jHvK5zMmchYywlg6xwXM95KxEnbtrkrI2ZBIanLQ81BhRoK7sBzfd7F5RyUfM+oT
JPk+Mi5i1GeOZNdDCg1nQjvJxnaYtfSrxUaP690OxUigk90neximiqw1TKj8C1UeHNNVlq7xAtkf
+ty5/RDn6j3DktEkbCo7wZvDb/GRndusgJbYwPBzLfLRGk/HxKnxmL2gcjCFPxoLu0wsQwfdPZVk
h/kSdkT8EOCeaSK9fjd7Kn3G0pNL7mviTQkhxP9ArPKNm+wH2P3UilCrOxACC1aMWCXCrkSolQWb
o3HVFMv6zbV+gvBRYYkIjR+rxK4gqjY0G3QCEWR+GfZZvlL6G6xloxuMAG6rJqpHuoPeGW7Jg54a
1M7wzh11du50Ka8ujDNcgEDkJ20d6FwFLpdhYUUw6UHnaiFWa/m22/fAI383+FPOe+IsrVMXAQuk
AC64Wf9jdqJoxv8f5GEaf0L0f3C3L83VuquPpkCiSRo3birv4HIRObHOhvDxKW0X2opI2qXRAOWK
2gEWO9JBQhQB52yHwfEmkTHmAc3tWYByzN2B4zqt6FoAcevJI+ZcoHDrgp+YEPHnTLAlv/5L/r0n
BACqlWOjgfOB3uBuQDdmQB2W1iumAmWXs9dnSJBB2JSRiyHKSKX/KB1J6TQJaPg+nmJrFyGfAhWP
x7QkAof27W/SfM8gLA8uVb5EZwQJjqdiyINPCwEM4WL5kPcbmIAkL6zNELyXwOmE88jc6Tg98z7c
s+PyeAaXA8pB5PaFd4oTyS1FXX+iqoHoykUDQ2vlYELA7GZI/gJt40oMzu5qF4QNvAZbDwzbn3Fj
a/pgwDNLZpDqyIRkEcz4cBsoHoIYlpM8I2VXSZjm47hkOJVT0hmhwUozehGqbgFVjl9pAFH7334z
DUICAU1w4BWiA+d8hRMI1gGggxMEVOCOOcd7gdM3Bj2OZRhHJ7sVz54WgWSLXvhz1zgJ5gnto+Ya
mwdodDdNwHV+7AB1ULqGrQ1QVSp9IHkKfRHGZaqQ2mH6AHT2EZiVzw1kvgFy0PgGxY+MWEDhy7G8
hiBvMgy29AL8+ssSIl64G8IfXmOtmEj9rFEq0du8R9BX9xCtcMkVuPt6Zw4ajfS7ZYGziTgBYfRi
RwAp7rY3rEiCkcWMarfE9p+hvYhMY9wF7meHIRqohI213We0bkYlRZABU3CdrKYvBN9uoouySW51
jPSXjN4yTl92E0zqkAjjxifpgMkLoNyELPk1nZ+Wd8ZvDMcYJTJ+m5vPjLmYgGm9aHx43ZEDBRIH
hoPBAeCg72Hy2PcsIPd/wDYgavZOkKOt1Ls0T1CCe/kZMvCEUWFyXalz8OZ+HGHy1le/QaGi+OT/
iKyMHOIZTcTeo8PSQDs4uTO1uhq1ZNYf8984CDADxKWLMae2Ov4YOPrPPnCcORyDYKbAmG6Xf2ls
+C5ikMQBBoFDM9zlH/aJEAzBiyBFM6QBha7hw1OG0Hh1dTQCoIPOcUntfGA5mJwIu3NyuyL1YQge
tOJ6eS6yr8jt148KNA55HBy+IXBQ8f13/zejkf/ajBHY5z1u5pdYoqcd8lFxO+wb5Tu4m6CN+VjW
HuNEj+YDiTk5KjOTROjkaw9ApAXyiLTiC/O1UxkDu/njQdwb3D5ynghYPe1B2vnpoCwHnZILdM2p
tdL25GD3iPvYHU8WesGF/6Ny6M/Qh8oZLK6Bx5yu4SG+d46W6B5QEWbe3v7BCafBSB9xxd2AbhB3
AULmMvotnM8eHwgbeD3hwy1Q9TBkupUOpfuDYvWSTRjAit8HHifHonH2H10ZeYXaoG1wNiAbhK3g
KuSz+4HVc++DqUHTZ+ZuDOyEHyTY+cTTSBASvKObwMszppKu9DNQnILBY+XJX24vJHXN9Kjz2Gji
ywqN0bsCiqErrmoOgDDUFyAw+JesGpBvq/jGAeklaPekea/QWcJfIAWBdRl7Gu7wndgIwG1/xkrK
yZyt/gTY0th/s3Zc/1i/wez6ULCAwnAU29yTGHz56MMZ86AJ5i+x0oNOUmjGufMfU1oBSAEarf+A
9ocQq3XuZzxMGOcwCALv24B6OB6RPkXyxKwoirdoZUKVSVQe1izlBn+JMXA+L7JD3pft17YPBC5t
AX6BvcBrMEv3ky9QM8kE5L/DFK0sv4JvGdUgqgfWgmk7OXw20FLLYjYGnN0mGUxeNvh6/T0rcD1T
h+necATBns309Kki+JOSGOLrjnQnAU2lKnrssIa63fazvF/c8z3AZx01yOkRoAbGwp/5c6w+bYi1
nYQQs58EQGXGiEwFYAoqxVANXaREUy2hF6B+l6gh2X30ciiYaoBo+kztzU9hIxFSvm84Vdi92yFi
G99paWjVovQnBg0fUIdkbfzJBTgFdmKv3id2nxiwey6Jj9daTMwFzzCeAvtze2hbgUZtYAgWPWtc
8X1IWg3YHktVXO2ioo5c11Dixy5awNllpDqUkSoOTRdmWKGbMJVhMZVB+Y8tOxloiP8Zy6HKLmI3
6W7BqAUuTvcVzPtTdMGADTnf5LKciet4jrHngqizhGMbdS2EzHhpYnmKJ/o+ODZTwbk4QNnVIS4F
a/XmykUyoXh54KFJWhW2I7dQcMN2QtV+xkEG2Qw0znMIqAZSI/vGB9z8G0T3GI2c3LfcYU49rfgZ
8AxirXQPPudG5pyvCaFNuRSEAXzj+y+8/8/1vrQzWJcrjAZAnwHTlt/TQKKhw8jnede5b7A/xD/d
YDOUMgDzgD1kAzXWZb+dMIeKjM59nbVIHiNgM5gZwFyuUJkR2zNDvdExDnyHYGWDxC+sPuDB00KV
HHxNwMWseVXMg4gBw3iU1+cMBiN8y+yZcBOA8PQGBLbumelgz580bGWuQSo0gYHvQC3o6F3sOEwq
szdB96QeWmXLs+sw6l4wepRQYWD1IHAPDLURL8fB3VFN1m4xZIKmpuGuL8IsN+IjcBesy26Gugh+
uzNiOR1KyGLtwVD2rfNGYBisObA9Z02MCuv0Bn/jnqjMGhCgXvkOCQVkSM0I+HrycbZ2twCtkdKK
103KmKmCfDlLFwXvNZ/v+fLbkAXaBeoOXWxdU/rZH+HK/zkrzPfp6WRU7I7zfKuCTg+gdwK+V5gr
/bjY7gW+Db7WeMDqXUxLCJlbuTJ6UWCNH6aMG+gF7nL2Cotx5/wia28AXr5XsG6vCJQLxAXZGgBg
rDERNa6YFlqtfsHvKeZsbd5xOCTiHddhaq5Ech8lyAT+D7Ai+x5K9FcCoXJubjjzEVMfdkQGILSJ
izlWikR7JLfWm5m6rABngmBmpVwUYOMqT89K7HBjYCXZEUl7dufXnrS6mzCKNEwPigRRYmwCgz4K
s7sHNAF+evycAbdn07HwTwFrkjiJc+c1dPXxG9eLgqRhEVh3CiBKwB4E4GortKWBBqLlunKQ+THW
NRnFqKGfKXycVrThWW4WkGzDteIs8H52SLtjDZiriJhFUOvODIoUM8gBks7ON6cg+VKYjGgFOr2+
yBV3R4BtFJgUt6gWlm0GDgWETo8M+CkhWLR8FNoPLfLgrLjqN3v1stFxUljXtcJoRfjXXL4A/chc
f8Hae6GLavu97Rc/Is04GMMTyN6BF22tQkGzTxayr8WYevsk8gIOebjhWkBtXfrNimUBsstVQFjw
a0GIihg6n0eBV8lh3mEvCm8VsTlPFT2JsOWFQyVH7A9g1Ahd5N6oljB8e/9NWyYcjNBeoSg41FIC
j8JUTIUtg9A9WNMRxonrYJjQQnJPAZtU8LLs/0+MqSv/YnBlK6Zh2fJOhqJni8C1P6bAp1qSpLvc
U4obDqiK4cxNflkUjBUjSjQVWhNnmckl0evXdJxSkjZemOZd2F53UUoRejzqvk6e7spkAkaa6GzW
xcD2SDoR8WpqohwZ6hanp9vyRKkESlCpB7lw8hCukoVkPZTX8FNq/n3BmJ3mY07oDDbbophnxAyT
inq+z/36N9+U/eMhJnOUd0w1wZCsEx6qnQCTjG1E/b6ubYKGrrH8y35h1A2URTODWkZhfntzT9is
qQmCGdQyzJD3Bc0ooOzf45x8yGorPesMdYge6IZkHBL7kmDYgjqm6MWqlKhWopk4XmLMtFBikxdh
BzeaH5k3v9cPj5evNpkUYo0nrEPq0ftsLom6JLs8m2BbLaH17Xzdn6Y9VnUwywgjvNKID4w+VYiz
UdwmJ8gdBtS+pU2CpW3jGm2itYkCkQCn5JaM9ERQuNtEzpOzHhd6LOGYdo07vFCk6MEcEA4D94MW
SzgOnbBK5Ul0TkN0gT7Yhr+cZ8EBkkWeGOMP5f6rgiUHcmVQ8+P2tpgejkPGHo9x/A15UY4XIx1R
fdOkNClDfpVhhwHBZ9uTIOnOUEpCzUJcGZyHQDd9SkocvLikJoj0AGTejYy3gTJSfd8oLfOrjHcj
WlfMYJyZ5o5FRyUo9GAYHCYPb0gV2lWq0NqHvHTw+NRvHhWmuyZ/8cgwkpC+3He9Q96AWgXtRiuC
awADA9JBH2KD1GJBaIuFQqFn/nAno0uYeVHLmW9okmtVpNBvPHzo0JblQcXHrQIq/nn+4OETGI9z
Rfku2e7DO7jFq20LCYNCggWL/shBvscL4YxVrELOJzgGzv9FkJh3aqiTYCFIzMZX8t5JfScrZkt9
J/KdvPctNCbHJR77ipaNiXZaLOVLhaKucSc76S7pqKWXWyZDZ74lbkSKwYTvD+IXnCwmsTDIluE9
N1Qn8b2J5ykep7huBJW59CTa7g2dLvxxY0NiLCxsc28LcwP3/IsvKvKnc2goQSTIxGiOAtbJDgo1
ICNsx1MJCRrf3TGWr/ED4Q7Wu5YDupUbr+NuHuAMCgUhDRsUgvBjLqNftYIlc4V+r3k4KOQ/iW5m
WPxVQdYEf5yEpPj69r/C4Imo+f9Jx7ZGP00l+9aUDe0fOuCdWj+05Trwd77jVv4CkRUzsO0KI5HA
oxljg7fXeEguL24uri3uLCDt/jj2CSK6Y7mIu4qLiltqWm8na/hwzK1MwjUDIyCg0NSwsIqtPoJz
6dy/4XCFCNV83ZyG6cZBQEaNqFCb3wLPYgxKjz0XtIHtOrNuMS2f7Qr7z81V/sUomN6DJxpyCwR8
eA9QI7ik+oRL6v6VF07cUbQiuJ2EdaO4lHbk0PUxd9GJHjFPmBXwiTOcXZMKytkPxK3TD6m2CHZn
hQLAj01M1PuUuPb7l16P0FtwsZTMXdf7ZLtMHmPMMIoyl+K3gZMEo2DAejMMfwGs5IHIhl+TFeIj
s5rtORifCqXEaUytR3QlR71K1FNSxXTL88+ECa7lOZMuZlx3XAYQgkOWxb1gVX7xxGkULS7XBAOP
Bfm6/NlpoxbjIkH845aAaAixzrl8e0jhvQy5IyYmE1VwA1wcNqc/HxHC/MStAMwTdwIkQ2LeVerc
9RLAyw90t6PVeA849px5ql2ZAoyw94+TjtbGRjZpBlWBIyxVLiOKyZvXg27I4oBzups+0i6Q8kPG
xn8HP3GMOcD5RThkcnQtLPDthCPLebWmffclmffjHjDFob1jet1Gcx4rkzilHFG0f01sSREnjBKH
Ht4NTmRANPpkB+hT8mTEbFENqj9OZXSeYmmMF+AN4kdaTIQsWJnolyri4D2Y5zGgd2CnVeQqcOW8
/XcOGez9fzlnBuwxS9vhWG1o/wjh68ZWsi4PZaWQPWa/R45BhOEctFIA4wXfy9rp3h60k+BnMWrr
gsn9epoFOYwONsywO3zbGe0dPuDYyTEdCiCJQxErGJlgXYeZmhJOJHuDwWH67AB/QiqvVpFeRbC9
5lIsgZ08QpVZdIVmlY4TfKOQqFUW9YRtBPDAbuBgav7Z2zkQ+mE8TFf/QRLlunaFL6G4WduTO9WD
Vy0juGL9hSK+dKpGOIfhkEWAUP4QGUIW3kXkccAAwqAEnoOJXYzXQB7rwEwOhBM4k0OK5lWBUrtk
1S6z6r1W40m5V6tDb8IhP2jDoakOJ/2wg84fML09EXBJNejro1BRMuVHcokVPS5ejKGiBxUtdkV5
JM9h9w0FIy/8xInkwmV0w00OzBwxQ2cS6aBd1NBmr4mh55/K6/knWc5FI4JEAWh4evS0s40PcdNI
iQXPBr36KJRN8IUHfNnuwqSWxsjGfCYJi2V/wpGrYgIOQOw8KNDbYvqeq57+poM7F4LT0pYhnpk+
5tSdmeVRQa1zLuPhYA8CRkAVx6LtQaoagiaRB8pXxzzSaFFpKO9CjKSul6hXQxvjmDG8421LVdUI
f0KCfaTEfWQjPwrNw792uAv/2on456s3XkV4u00+7M4V5NDePSOupqUCGYuAHnpZ9C8qUbYzbGJp
hljMm6jfGTaxIgMnzDXZvRNTJjii2hQpk6CJzhN8gLifokoXi4cUvuh5Eg8pCweEAn1d7YiPjNfS
p/PLKn4ZzyY6CQuzHR+tTgd7gA4ZVBR+wszcs4lRE6YdUO0wceMeXJ2mRPh4+z+cgBTrX9wx7D9P
6z9K/fF6ae/tRS08TfPxeMbgee5DrBI6B/UhUiVXIdh8xiUTPhhzIvrOHE5OpmBurmeSVqlwKREn
ka4/dhXIE86I2Qj87enA0fx1HjyL69nj1HHk2t7ntI09uRXihDEA4Gz1dw8BE/94PVC0QDlEmuwt
6ADZd8yOxanhyHBeOCyclGU4lNVh/sbBYHEqEA3EMcptrP/EuSBi8TGHjih7qXk5CxwEeAgcgVL3
7M/s/c3eDRrPgEIXRtkInQ1fmW2Ls7PZ1HTsmu4jIIGdzDZmD5NYaLKNvwN42buj5Ps412zbtr/6
LsOhqLgI3zNz3aj4urJF7SWo3xVhsoxnONuTjTmVkDzEloSsfF35yuzBgr+2IbaefBN7To7YbWw1
9lnNazyJ7WURbfeF98CQxJaCiGy/spWE5quFyu2jtsGJiNGHFbBl/vvtrlv/Bg0NQyf3bafrprra
sf4BDRd9lq/1IoGa1sQnSf+JG8LGGGQ4QXZ0eX3vjgwJuqPMi4cdaphCIhRaIsJHuPDRZeFXRtvF
VpBivyk5rWGYfb4w3+ygrG4lz4bXLNS6K9eRyod5Al/hOk7r+AXAyBpxHBdfSu6NNU+aeQybD1Ib
+2/Lks5t1JdiKKDxQ+LX1PSIHw94pdyg5QXot0qMf3JYqz7LhDNwceS/VF4GjKh4ymGlg9xWb+TF
JFHBmcK8cyb6M7hP8m4D1cywwpcOdyYjIklUop6e486IaVReME0uEuPOB4GCCRS6v037q7nHnqAw
9xVymnHPJY8BAbr65bKfL/vd6/hTuexrdw+9lSKTpQ0CCDNt26pNIhpORD96J/puFCRr4TkLC5gJ
rvNJmLOQNTUQH4Vu0gRuBbs6eOSBnBPP43eYlZSIn/0bo6TCuZIcSm9STBtKw2luwQNchrk/Dt23
AFcG/EQR3WMpau1oboWnR2jzg3+EUxFhL8rfCkNRMlKr2cGAgR4s0diXHUYVYV6FRD5g+jze3Typ
f+FjSTCLmSAKurYJhpNFm0iuQeBd2N7d0UxuZ0geUD0SpUl+8W4BS1caUdRi98E8AQEJLgBysOuD
M/uEecEnykJKy9GV4+EmqDIVG4l2wANL3OIbbWYREd17FjYpR5p5SEAWcisVr8bjnbk3J30WC5ZX
R2sCosOq9UE0hFY+7xMLrjQP1jnLyKLLtEV0zu89P1KKTteV6Ehkqs7Ey1mg+KjOd34FbYT2nwR7
E7neumYjwCRqQSP+ECsHIhhEG4hVw5JARhuopTMxD4VlSf3BVBQ1w1Us1K7itiiFH7sye1wbxh9P
GpcH79lJF/eHeNVWycP2pIlXbeVPcJ1Y5NX+QktXuaoBtSSZSNCtUtNKtCq1CHzmobMdQpO6NjPJ
Slq5HVKTDY9sQDo9uTY2GJe9ZWWalfVY7jTZy/Wcdkxg+dfNl3nCMSAE2TCDfaD/uIoYFaV1yO5e
rPRqBgfecomjWviF7fFPEaxvmnVk64RhkuhdE4VIGCZD26tYuKoTjNnvXFl3Vd3VdffMBdmJZIXy
KsIVxpdz+vgkoq57d1q957GfxwEbhQhGxNs4Au9rvRWLrFjmEnydb07zaTZEbCxBq1vW6kJ/bl23
G8pAClW/Rl1+gy7nF5Xz+FkSEYFpLpYZGGco5JFjF06cF38fX1eEJREykHkUUdgj8yeaJ3q4uRJJ
ZXrq0mJOGi3Gxwea1U+ZChFhLcntBGYaLmuQcY7577ezYv6Lz7H95+38D26IehtvS1fnEJw+na5v
XMuwPbiQYRUUgwvzwUMBiaKYa1jFF/2HuIJzAA/yNywkJubI4r6lP8Zle+zpbOBDWfjw9bk611qa
cnohCqPwF1UMWZsD1ycCwgovBrJt3zHCtlcjeW5K4eUf9HfUoaFCMz2Pyzm+rtchtwYXIbcgVyD3
Hx4s3HyylcXY4epWdm+/DKvVAKzD/Eszh9dTKllBj15sCJxfJQ6yZx8m6xArdTTc4huDhKfTLc60
1eoVUzj4m+evD+ZjnfBop61jWtEJihUO+XIkoELWEcnaplOeOt95u9HQb3t026Dsywoiwiw2JaQy
tiMbkb7Mxxakqfax8TZR0rbZxB5btxfm6tvGYkuxmc50gH+yh2BL0WK3xf5h82w7Z2p9LzJPqYxB
qZFgd8RfERFrI3YIQWL/fXOo8r+Weoal28pOIbN1JRb98XQ/KmWRFbsoRTr6FZrfOYLtYaEYxYAB
yv8s8Bc21mroMexHpszAfIbvx8D8BhjgIS/XrQLPHpI9hIjlnKGTppmb78tizwbZ7xFloMjgveKx
windRuAFX2MJIPHD+hjFkyTBD1tfIp6hXpR2ShuT3GGJcDl6ROK5wQSIt4aHhlcG4x/eFx4XbJBL
ou67sG7o0jqf452Z5I+Q9JgcXmBCofc6RrwjrZkoa1PTUsW7waPBi2FdhLSP5Yd47ZCdxTuxsUJP
+J7R68KDWfN4MjYNpAP9luk0TVps1XEV1IWuEkEpvFAeBl4FnBwgLpIHcPq0rK8CcIf68HthBLKa
8SDob/BA4TnyEDAW5glQiBTAwIThEJ8GqnBx4VfvJ+QV6zUPbNkueKDKdq9vN/p2kYNKsAPk/CzJ
ghskcWZqmufZdb2uoeINd3FL54/MnjPu5tr+fDmHXMnkCaFE2y4e9ZDiRc8FiFJUsD/wqSUYeJJd
Aud14YUG3wq2BOOkv61L/6e+jKvoX3oDIjeDZCHNVlXlH2jjatSP2ZLwnMEVTabqvSc77bVA4QDj
i9AUAswC854h/Wkos3NSArMfZJ+lKv/gLzbWSQmDY008I5kyEoQFOIZBZ/AjwhyGiQzzn1QL3qG5
bAle0Fy8h0POASMhTiOrw24K68sbXAF/+mkwUbmFMvNjOxjswMRRsgk6xrpc//D6YORsQv3393e9
pt8MWx3SrJCIlz/5EGW0eAyyGYVcUIb7SyUKWwRYGAjOpCVd6Oh6VZ/tiBk0gpYZG0chDwNvOMdK
F5cY3sjx3tNpOqKWfPgdDRCkHmGDiknBLjWiw0FvA+YUYcM6LoGi/Hu6hFhN4G1b3xHICNl/T/lI
y4xWrYGNYMIo++7yOBd5chnjvHc2FImz3qL53vtQ42sbqXsaMyR4Q/jZIwGSTsEkh9TsaHGOKWQ6
DXQspj6MWKBMdQwteCFId3KPVO+qHqSYqRH0vt4MFa0ysusaB1YPanhaqSQBDfleTaCCYYhokkyH
kQMCPiM4noYv6Pbla3qkNxLgFo2pPn75eJLowg1tp4sf7cIQ2jvub/ijcIaEuIWS/oJAHUUWlRGG
J7xFNlUD5nuRirf0Wqg/aUgqCORlUHAJb+QSBcMiXh5Jj3h5NNrfm4RkX+fxbYpP4KhrrGnQGkSc
j4VXpqC5ozZHn87IHoHxDRf71X/+hnMXAmWhhaYxTG+KUBvRJ2HwAW6kPdJMn6RV9zp0ESoHnZm7
+slZSDGDDf2dKXa1c57pyLy+lpNwxbo8MumUtve0PKd9dETVuKkW4VCSpkge23QPHveget08JtDu
4DGB6oZH9sJYZPaGA9U8pfwdoyYqWLKZJsJ3vWm/o/4OlJsPU2KY/F71sUprVTC2EI6cC0f4/P8j
m433F92BCFQKzmOAJgC1TP+tv6fXe4plIZEU0OrI2VGjfIzsKUSLTp4Rcxgo4XwCwOZi8pyT5jNm
Wc7RDu9Zeiprbwi3dSbGEKMl5YUmK/pj5ztCDVvxnKz3v01B35EMBfsscHySU7Fh6laKDL8Blozj
V8thap7OpwOEAkxxzNOTcTpcbgd5RP8MPy8rl3QacY+Jccy5earsFevoGFZzsaMnIMKGIpeIUeMR
4mXxamJTXNJN9soyE7GyUN5ejNS4+dgIm7av276EnqYUpCP0N2TakmYL6WgTT/Q/xSdUCkkRszOa
1SZ+32UqXZNWjUzPGc7OVd+jioBQFYZIHHhRXrEQwz8MIlI++lLj99Ac6HJTnSOvxRKJqp04bHiG
PXLycKXth/pqbvDMHzR9ny3xWYsRmWDJEC4cVLwYK8ffySDsnxXuLlHngE14daBh0HSrVG/rYh8Y
bCXaNXWFx/vdioi5xfOeARdmP99vmblyFGSuUMn/jnhypfPzsttu/YVNAShVVyVK1zsbfyaOtf4g
6XsbvxvMzFsR4YfrG5ZvnBxMGrBQ2vREJRXy4NObp6W4m4Wqg8nc5oGcn5IaZekSY0+PQcLttP/+
SyI5y52BD7L4f8MzAHMHDNRMLGapoZE9jbH6nRjzWKZ9tvNepS7tmsQcGF1G+mcTg4/ZJ6scbT1/
CdHDwWXt4WPZ9Vht6++rcz3kDjr8MO0PeDSxQ+/YvaA4hai/mnpdv8JqKNDxERTgWytZf6NhESeO
uTypMHbMaC/fxQp+uCIkhV51NP3d6lFcnaJ4TRu3VayLvDtxUARCYpZEtKUoHXtYPCtoGVY1++Yh
vNWOQBRCU4AmW+0IKAORNBhc4XS1vlb5+mAZbCH0OYx/A+u5VlxFCewiGC2fsRp6Qx6BnefBLQ6q
b70UN+Bnata9+YWLHAUuPjkQSDExOev+jk/Kry4Oz2FL1q4aDMTpfsLSiOEB3aVIGLpClrAY3M7h
cAt5+sb16cOYE8de44rPfgCrtpYF41oaOUKxfcHZlDQUI01tKRsJajjH3qjgbOPvkVrKtMXtA1TP
dFKS9pwtaiZwBz6WiEVnQZz8irl8TU7DOniDL7Agw0Ag/cLVWF2S+1dI6nhk2ME7iay0Vr2yTWCx
KHBe8SIJepqpZAGeHCYjIEf8cCFQQ9kBAK76AW0S4gFZxSqAOyCA/XFtEc0F2NhKMZ/vbvThiJit
8JnFZJbJCfzc6F4GFOw7y19GHwZtk6g4FGoRDbYWr1QaspgvYH2vhf+9VseH/d8KJaaUpqJommGt
tfwftXqtWgWBoFMBHo43e1G8RdWXErXgNeX9xJK4cYg6zgK4yjb6pwDmBZRWmBc4yeTIlsivgtnj
HDHOuRTUeDQr7RBnYgyMCTa5tc+K/DzcXB4b1rnmsSE4DEOjk+TLi2/z0FKuLsGtD1raXnhd7LwH
+t1Z9Ibqiz/NxAMnpypt8wz1J9IQjKrt7Frvm/2WqIv1o/DWVAC7IUOK/hbezuHVDsoGsBjYGBd9
W3YeD4pxf3aQxgsCHi3ZmgRlviLCMMkwFvyv0LGuyfQdilgPhYmhIcIE+ooMlXSycUJmeJevsCsh
JmHDweCxPvJSc1sObyoVykXEciMXVP8QCD6wwNzbMCTlfd3te2WvFft5yORHSprHIUcufN9f7VRB
l4DtKMbGAUohyFhtifgbI7FYTe3eGb9wZJWKwo+d6V8nAfcKJNdebjzpw/PLp8vw1JyfRv1g9gdy
DTrIg02gFwHnlSAGTqulcWF63gv7SZh0e0WYXhCsasKjWD1Ua/35tdRDZsX/fYNpyr91Csw/Ntg/
pnTLINXm48YGA+iR9FkVLkYPmFRwTeC9xGYzKGSfIPnkVQKx3Pq0eWJT26EHgCTtPRLoPuw4FjcJ
E/Opcyjf2Xos4qMrA7Nz0hyFicP/I+xcm9vE0q79h16qOIO+AuIoyXbixI6/qBInFgIhgQTi8Ovf
64akp3vmqZkpKjUz3Z2OJWDvve61rlV521duwBIfPQs1L2It2I8PTNO5E0mmczN28/1o461ofAZz
tz+7ILb2bIS4PdkJ2QA/5vsTapFBTmzeFRmMEZg/teExbp+5X1E8uWX7gxwyK2rTMJYx6mTuNd++
9RWP9bpbrW9UqpxBKKwNDGbHtDqmzZQWLsbPbNVm6BTPl1LuanioxbS5V1vubXygNxfrWXDZXn7l
SEVzcTQU2QVyKiIunmf6iE0ZzdlUQViRPkSM5rj3ccDWbsjtf9PkCThcwiGXBa901vZzVPxYTR6P
ApXRzmVNNPG3GxVDKo/EXSV+y8m0f+SxEEdfUr2ypr4DJnxpaYqbtzQ8G+xRVycxUfKE7LEM5Qy4
QO5K4S2PCuE+nhbILJv36pVOAh6SE1sKDrYAtD6ULyR4CUy6jM3nkO2SsMW4zIPD08WFd5nN2yFf
E7G9f3Auz3mDbzV1a6lbR5WHqdC2J23bzI/UlKPviLh5NDeVubGcjHj0bpyh+7m+LW/b/M6kYqNM
Pn42g0BOdDbkabupIQ9cSW/xEPZkkCfQNWKD9O8DZ+CYUmgewB5BMxt+IbngOBbTsfL7SewaEfV4
HrmKNxXj3PxcIsPwaHKuI0aGrGQ9uN0j6+k4Bfn8kFbzc3qdH1WsKxyt8NztofX+eWZZZol80f1e
zg/v8vx23FSqTy0GRjE/q34UjF45YEmGw+P5feEJBqTHIRK8/bqvpY7yf4/wbPU/J+6wWlSDUbtl
aJbx7zi9Ie/Kg+3ytTHDQ+Bj1s4M75Xcz5V2aPa9fKV2AC6UzlFOrjSsVbSeHIHUpHTeOAnnVVbt
e7HhsHrcWRDvOHkrW1KgKuChZLglY5m8kYgEzurGNigVAOTeE0viyFsM5YS3uFSryAVAkIGl0cU3
yOocBrgLD4RvpGqeaBcgO8ge0A14OVyPYNblFLyQ7HDd0TGgAHyhZmRuBBkoRnQye7+b1N3bCqLH
jJ5ntKHaTOuJe8px78RuZMO6pFGzlQ2PJD3QrjJ+9I6y3zetoXc6ve7TvcWJswUCdvHcN3AjZFYG
3lgjspywZcDUEEuahAsCFMS2wl4Ke2jrIQjIj4mdySjWsMeLTLXTaUipM6jn5tHmzFiOMydtlGLj
We1DhqaA7wjpECYK9qs1NyLEqRnwt6JzAToEKxW7VD4Snbm+gDwgl+CHvLvJ9rXr5f9AfT2J7EoZ
ADMuxFemWi5vT/k2WkxkYEwaf9vNvcu3j6PFu2572LFfIniSflV3LCvQ/tqZrUgOc5U62Oue4MLQ
bziWUihqR8bMkYAJsucV7jlkHzdgAtnIxf0xMR6WKB7dpIAHKT4g4UUq5t48STcijRF7KnhZROVg
h8Agk+AReMiclzI5tXvL/BL3619e24u+jv2RI6oiDUxWv/ZzZmZDbB2SFRayPrnm6ZnCpDFVAvom
u30AqK+hlA6q0twKZLRBHJTH0P3UxaQFsd3X6xvMuID1QsbnC3qeCcRicQHgA9OfdtYjm0RegW/O
I98ht+rhtD3fE3icwRMPNE8zG2frSMx3g0L28+/iF7XIlxUrkzBIzDn1JGINKcLFJLagOtio3tmo
rkdYBphI7x66xjIbF7OKDt/OqzsSCTIf59O2kAQ/DkdfISg1hdstrQ8N11cE1CbfHpGlnzlvCnEx
ILjobtmp8xsuqlD2at42zWF7SghYISndeIhmSQkaIPN1huucDWmrULcm0bDLw4HmOtoI1i6ObTLI
N/RZ/qnepf5oGRbjCjI5Mvzsz3Ex4xJRidgpUvCy96HqthKq5JXCJ8iPXztJo6WnYoNAx60LW9Cm
OTHYZgBsSM3BqTEInvv4c/CmQZ+/IwJDcKCqbSUpwYmhK4NJXSorKrZUdmhRt4OIweL1Ci9ykZ9h
+KzdtaEkX5+WP5QzvPJKMc7h0mBCt+fciI55kHeMdfqEBifPPI5dqAgzY2dRpejN4jZ2CAOmzj49
NoTSZXC8zI6ZafBQWa+kGJdJMTONQQ+Yach0WA9O5GhuAVYh8LkGzFRIwN5bfsg4UHYbLbmMMYVW
h3OG6SUMyP3W1XeyZmzSsEvzh+Ctu3xYQ58RW+OdA7IOgmmxMfSNethuv6pjkq020L2wYVEcRS3K
aEaQWEkJOCFuSAuqNXrKW0G64Ja+Yg9cI5J2kIJmY+Biae4ujxB1gW8zhZl2x/0OqYzMztwEzFti
cOMbHb/PTNotB1cyvw1PKnuz13OHQCihRgu1yok1J7YL3pPJsUzErDE9aPuHuiJOGxAx5J9ZodTh
d9TkW9U1+Van8KxsG217v27tfEs/d92y8eZzi+tb3FKIW8Y3NZ6wP/AnSLB54KVysM7qwfaN3Bup
z+qTMWaukdpzizfUmHN45tWTSzFA3nmdkeGQsvvt2G/Vcldau6rc1d3ujyrhtlLmCBcDHyKGwabg
biU486t+IWFmAaygbIKYUSGnCXZPpE/Q/LEFYlo+Kgn/j5pE4hJ6kO1XR3hIJIfbsCMchhn5WsTW
EYWVc+nm0Gynyw5VBZTHCN7n8lADCy087IdL4AQZB8hCBGUYolOF6Sq60Z9+k+CNX/lRWKH2Ezan
AFPzBy+8NBuM3dJpf98V4YXNCd1VPYsB4NCZgQm4hceSn8ncaS3RrK163hyjI2OwLhxnNyTK60yV
B8NgN/iRfXZ2OLLoWxGfFuoGusYVBz56Km4d5DUfVcPbQHtkfjGNDzYLr3AOwFpc2aQziG22R2Vr
4PWZD1RFkSDD4X4Z7l/Y87HhWz05T+uN+j7sX44u9uEArURnRW9TcCplualPqULaT/KLV9aeGR5K
Rym+AuWF+d9U48YRog93VL++66JL0t9ggCLRaYoQms2qiSworqdtc9kYe2Is+LR+i7E13TFO6CKD
9fCLEOD5926xftJo2dhxNKnyRQCpwEDevK++qA8YAEhH8blol68QPyh2NvaPR3J6q92EvHjyNstH
Q51hAfbtg8pCmIi9+2PfQuRISalYFF7chEUtJHU8/N8MN7gAreSlAMRV+40lxDrmYB27+DUjqzIC
1elPjXffouUcaVagYXlCxoLmGki3OVIsMRBavShiQK8BdUq3F7Nu5hPpGgzh5vCMtcA0cP0El1nG
2uAnybF4HzZqvVHGTfPlckiKSxJSUprqZVbRXNdvtRfykifF/9dHyXZ6zTAaWd8/6iGRtfNdgC8K
QOrWS6Yzz7rIdreu8kll3oDhs40r1u5veMzSzMmtjGfifvVF5sXkrz5AH7kabITCh5ADVNlIY4db
ssek3YvwUKT3sbAUEwhNEkEwk4UfP8zkeDdhKHeg9udO+XLE4R9xvK9Njzpvq0HUfL6r0Vmgn/K9
nZgvkHRne4gayJcDQX9+O1HD3JTJiOivxsKvNUKpyb0l+Sp2qaObYxa8SPDmoGIys4QhzvkA1AXH
PH09KD5xKlRwemiylZJZCnjPzeHtqGd7LeuLDAcKH1DjbEqK0FAwvwG/uR4fMDkr7UcbE1cU2A4D
aW5HepGY7XdJfo7bOgIGFZBUcBHXrmHH03jcTKyKszYBxLRyE4DrGx4q/GRo23v2fGAV5ggVVQi4
iZEai2lN//KZOdbzhXK6BYUOiJ1dIhiCfQTC38D64iFt4RdD2jrN7g6iRmYj0hZ5dcr7dHoCSOCt
7+5aP4q4JQ6GXw6EcC0ztKymtbfdUT3Z4Ui/ymLKPNDkBSn9j3MG/Yp3mf+hqOwEYGDd/IZZSIEy
6bNgQd6t4umzmb8c9uirHi8DmtV4DXj1V34ceCcLwoUuaWxx/DgUnuPsrbPqkBGJdeMWaz9ifRsr
2JMwwANY4WTu4YdlXjA7TWGreI+8rCt8COyRRwboYAE2xWF72ZjfEN57RwKXJJlR1MmqMN+F/0jb
CubVfsbdzjxUuFQHw+dkm9PuQMYQuI8t3Kk13AKvf1fxOF5jnbYKkmpT6eMMI5SWjrAg+A6+E4Uz
qLAzNmq5scuNRllwPOmRoUd/1dDVM1tFOfidgQz+OxF7uEUMAR+9d25zg4D9D+5y9HvMShzX0b+H
WphgFUSKPx7awW+hOpCfuoo0f6aRlvfr7CrnX/rzdJDFh3uFT7lSUhNYv0JQWGmFnt8Se6+z8uc7
uLHoccBpLWQufnDvEdkdT+Ni4DU1rwUmyFmsiBsnxqNLThGuDSFFwp2bNSCrfCfIL/6UrJDKCXVY
Jt4vJ6REIvoniYQufeKkhykQYW7DfmYkv73m9flCXBqq18nOzrTEXdj5w+KRyDEZ0W4DW2S+CZDL
u9nadMWhSzUQFBjxNC0GXay5SLb4chcfZO59N6317Xl5qy9TEiy2c/iczw01j+HS8iyxEhmMXxnK
meulVoRRRqv8vvlYsU7s4cLJN5fs5lf953UMLFxhWhBFXc9ElodrzY/seTZTB17v6wN/CQVlIRGr
ioQESArxELvwjCiMZ98+J70XS9dxdnK5r7QYrP60/aXrm3Q5UCDJGz9ocUINMg24HQPr60TrXw/M
h39FfM0T1fvUsRnHD/TCrRwl5k+3IyO0vq4ChlR3vGxebQrWl1gvEcyXI2T6Nl3BHN+nF8AHaLzP
ji1uavjQ2lbLtztkRYluXmlI4BGrfPoc47MeKfA72HjnUYs/p+JAERLl++NqwVVFQOEM9lf3ncG3
FZ+5hEY/xxLpVmUuwQhdfzlYiV2nOa1hoY6/Z10dNoa7scfNFV3M3eBBoIvAxc1CgzNj4DSmKRYZ
Pd8uAv0ineyh5HToJP+j5F2bU4n/ZNeKDGKvHNOSeM8sk/xNM9fK6oJ24qD7g+vG80Zi6sufmlWO
cBzCYdbjNOAQDqbytuag1O639JVOl4dgy+BZO4W4MRN20SfCHGWyovLnYUDikQWHzTQelmH2sNza
UKlCyE+gVfbhiPQIzzBsW98e/AM4PMVX+QDrYKoDOpagta5YqcKmjIion67sFCO3AFDOkJAYCzB9
Kcren32Kh1RNKodYfc4/zjBcqqT/dmJQyTrIbz7zt+j63lFhREofOlZMNM6T0AtjfwokZpg2yTek
PHRvrC08vYwAPY/9ENdf8HPMzbwH5Om5PFrM4S67ZcaKBUiXdNuJH1oPDjepY8YKReXHGRPlkT33
72ALQTUiarz9LpCMk+qK5QbRdHN0ts19V5YPQ/dwBIKPUzbaN5FRkNnwY83cHRhcN5EGw915YiEi
G0aHJc26lxQbIfZlGx2JRRfeOz4oEi4WHT1+1vn6W654QQyVh3om1ddpO50b2f67Ko7/5D+LcbmH
NAN7lGkZqmn8WzNFaa+KQ64ACTm/w0ShIYLWAOjNfYqOhi4OyueMo2yKFZS1IgHPY0bMrIzZ64G0
QuQV34f9hMbNGXy/XwPxJ0MGx59Lg9ZyCw1S4mgqMzCJmCtCANeeJrmvBrRgEJ68wRC3cbjMGFrg
STjlQeUsvBAAnFwAc+6mv6VW5Jk6TpbloYvvXWyCD+g8rB3W7OWnRgE7v9QPGHh0aceOpwd9x1J/
s6h3SxABq5GAFw0JIgUq3GBbDCAIgkj+pw0gYEZNPafcQgw5mr6x9I2DuYkDEWRnB1fYdkVPBw5s
iuI59dSRQyk8WXFAfMh+79BruKiNIJ+LnFSOUv2MxwdRaQGdqkB+OYKwGjGuunvdh5n7FETgKUMV
LPmVjgg1gRvIaZ2akGx0/dUKIiHk1oisD1EDkELge++rCK2QjA9yYQlJpX64U/ln+mCdW6YDyA+E
hGbxsNlNwZafansPsb6hAzKcvHJYmsnDeR7oDkGZ5HpPUIhWexnz5SzkCkUAUgYIPLc7UPEVcCH2
9QPnKzpwGA/hfPa4KMtAagIBzR1bv/LKWYSj5cXDuwcBcNEAlzcQsB5YuYiB2OluH2gqM9+3nyVA
1FFkQaxDV2bO3CseUgv2d0LLNtQ4MWYuF/ogF4KGOQuF/Er4Cd7U0a9vybZbZ/U7HSfHDxUXHJ+e
NDIjBiIjmE9AqHJolqzpU5K7IgyqszY4EHuO+PejEELPxdeD9YCRMT3nES5edqtJm6eodXWemnWq
s88f05HWNV8pPJS7E86TWbxDv7Ogasx1GzRuIOQRVeBiEkZPB+AVOJFn//ZCoyQxGHTkFhctBDY6
mrhF5zRDg7gMYjKh+hvWl/VzzJE6mWDKpFshRgHX/xy40GR5NSGXQi8w5Hvjb6dfclH3xsrDBka/
DRofK8/d3kBHuxEuH4Wifrgwz8YDGWC3REdC8VNoi3qaPiPaLsIfXyHGKAy0FDHK04F3HEPTrAEy
cUXQ1hEj2X3M3F6eeS4kQUKjckevCZU3FSoRb4mvf4+wWbxH9N+pc7RBgmwIK9zcKISkOXk/jIh5
txBhT/3AmfsVGHgFA/XrPQ+wQwXAlJAEYabnOjxFTtQiC+LIPIGI9/jXY7VC0cX8MIuE3awTtrNU
iLPKjfgzcpdh33TRNSGWhAjnBUdV33q214cfy2fKhwIsDAGVrT5DBV6CiIC0FCFt3W/pGRuHV/LC
szJESf4AiMQKHEXExRG2DH0iJADQoEQUtC2PpPfIDycjaXQkBFGkJARRNEITlXQVuZp4+7hwuXEV
SIOw3QgGMkN54fvm0UPvQ2dH8rOeoVbRy8K1/3VLqbRE+3O/ILzB2cZUuDjT8BtwuW9sd3MflvNl
EjmwKVMEOSc28OftSb76987vPpDcebZ4rETDwl42B0xAfOnAes4iFfJYIcEznUQuxAK9n1lOiIZk
S9ANiWIQLMl/XpOBqh/+ELwB+1FKnfisBKeF4WGfnq6J+TSmlCFAHOszwL5gcbLTEOHRu2T0ySL9
8W3AdJg4E+NpIYVhrMHwX9/5/VAC9SIFVm2wnZ/VQPLKCILtqx6h8MHEZt+DYgfwoLgGWLkP39EH
eaVV6vaCIHzZncHPTrv7rBTafXBnH85sNzlzfH4EbSVna/asVBS4kXaNGdWOk1z6RNkbfa98eiIT
sj3iLF7cOKf4h08jrQSiDfLNLrovKjgX3yy3czH3F8MEnMB+8g1uK23bKtvbLBuauSiHWKwF0I9i
CKAf0XC6xeRG9Q/K5ctTvADuNXAyCZEdTH+oiPj+UA/REvcfU/B2wuDCE3Pyzo+w71EUtYOIimol
Aez+lJhARmCdf0eROqAvNAxlySkn+sB5PCWO2UtdqF932bFB6JN4GZKj3m8njOnlDuGxtrfE27Pp
8+nV/tIeQE0IdgKOPbZIZmo4I11ICPSpQR1Prc/sG4JQe0CC5t479oFDqobj6zsGyTF1tzpg/b04
JLU+c29igUEQxpwBNpjnmE8c9jmJ14ogNsVxOZDw2+gVCcmopTv2juSGBj1fKk0onLjNNQxGbJMA
wWlFAFXB62OP6ZAWQrA9IzRw4ng5nDFAqC1+OvFRcoFJ4yKIh6GSzCtWfj5edFo+XqKwz1gr2713
emSrgbKLxdKlf5oV9BLZdnh9fDPyqKpk/HasxXDpGiGeS3PwVqRb+SfD6y3CfEkoaiF6I/4JrezF
pgn0IkzvMU9heiu1ML3Ppd9sTyUEFYJ7Im8diFCdE3f2Z5oEn5VYm12aA8XS53h1nr2aJJglgK6M
IhI2ppg2cZ9x0d7HhXmOtnp+RRNAqV3E2uGTGDmVX0zKr/S/AK5lU2Qw3QtvT2zcUbQaIyz24R7a
DhCpa6SbHvvnHPYK3/q679dDI65KETAJ57m/vZXYK8+zw7Jx180XGo0YrbPcofrNvbPUzQ77gAu7
AK46qmcxCiQ26jVL4a971rYkzXAZiUQHPwp3YW8GNN+RDc3cM43AgXMRCybdqJOB3pTs9/GKCTNq
HkIaSLPZkQmwSjlIMApfpvMFyW45/yMBcPZFWTE9a4sr4DQbCI9udHtFZ1tUiCXMuwDd8u8DKvYH
pk2uEZYL78anlUUVSIwhc/JrHk1AwesXg4/uA/at8oYxoJ6NAUjF7Xzx97e8daadQ+XXbN9ENcfB
CUIDE2c+BPQKNvVDyzyTo6KaaddsstJOScYuGVQUqbR4AcKE/TaCdk33auMAuRG9Jyd8M5so8VFy
kl8O80DKL+/gRNTPi1aAqbJ5XUGEpZlk7rO5A3F8W6PZ3+jgpQVzCJshzAmvjh5HfzQiPBDLeR9z
JY5UgO3g1LDyUmh6oXugjYCGgFvDaVlwmAb/Rrkrfcp5YOvS5ojr0nwfWCuYH43e+IrxEKEFv2UH
MomOUKRVNiS1aK5c+WyYRFpcBO6/7l31G1IAZDy8US1zydlBiRsScwc+yvFnjQGd+ozHaj7mYadc
HJXIIihKyhe4WDd8Ntd4dUxQCXrqfK6enkT1D+4bpNceQ8I3fnF/8oSvWPv9X/tjdhzSA3k8/g4O
mvtY7+KOSu0XgC8ThDywkIh3+KhY/UkCmkBUxCV6+ui5N9g4sw/CATTPGviRe1OclCqbjlPItZgu
D8/nxkcVmnw6jKj4wOXO24tjgCl/pxWVOc5w7/wVeXQZKUBNJkdh/6Em54Qj0GRauY68wgDjeQ4s
PcjQsx1zPzsyT0efecHRowBzd9rhyUTzUBnlnyQ2PlIjGVgfCDJcNoN08spkJ5mvDyJFDRCchqCh
OeiRjImWKar/CENw/xPlVy88pHG6Au7N5+sLjHPk34lx/xApNTkW78KmyUjUfTzuKS2m5l6w+bQA
t56xRVpCEdavwqbAZoMuPACfGUJYZO1tw6+0XHFnoRHj4UVh4rJZdlnseIbW6jtK8X0Wixe9uPjO
cIDRBVMXVFYuB++CJVRpPh+F05UlHw7XxfojI5O+Jon9aWL22aXNSrhb0MEYahzaZO/GpxnAhbBc
GLiLKZnyUZhzCCEtbQSe7llfUJoJoYiP8gB7OTiDC74LkxlDJYEUAFdcaM+L/FxThx7yy4j/hkWH
V2QvUjQXVksuBGlwW1yl4o/xfXYmNclpVmeREBFocc3f6ClmSOdGaJW0ViGNimt5Agrqj4xdmFkh
paOF5jt0uFpP1RYCRgp5H8EWvvrN2DizbAumrgDRSf2GQ7kHDcKtTaIzpg4VFZeJR9TfsUJGKBqD
4Ax490HFU94GX8UbDV3SEUn2XiQYpilKLlS50GZVVyp8V1q0A3eIaQOoBwZKRNlWlOPLLNAuDaom
O0sfXolo2u8n9mezCOv8KRPgx8ORXZN/sEAXBQds2zQSWaGWzgJsmzYnfNPYJ0WIpYCMcGpFF0+J
NiS/8g5mkscQj7gRYu6FyRwMPIZ9fH68tIdZmyWcdPqKMgskEnGW+RL6LMFVHkbQk/xx6X5GqIV0
dj5BEUoPXQqRgcflCJ6cckKR7jtLfM6omWi3eJtJpmpzMhVZU5Kp31x2ZWAG1XfEpGWykX/nE+GJ
RhtGlWUkgEIM250LKbajlBpCuXd5R9lcffE4o9JTG6y+cwf/mgMV5lXca0QJeB3j71wwLTwo+Nbc
z4hpehf0vxr/MnimHg6zqHZjArUSTiPSGuHjIxZZdsAisRE/VpqIwWJJcSvZy1lro/Lbvf/GZoDL
IH/MyIfab3S3VQd0RNQ3C/BVzr/TO/1QOUYqv9+O9KD13yjDQI/Dco4kR+UH5nZe2VJ0sJfiDL2P
eIHy/5f8vY+IclxMJtHlGFZy8bZmKsGFQLd4U3HcIWhz04/vMqd8wrQ6UBnC3Qi/yvG5M7kW0AYD
2eVzhkigv6PcnaoA8W512d2ISUw7+iXOc1KiZp2mZWD//m+0qr9UPWA2NYFiiAvVb3kPhU/nvEoN
M4MkHm9MrfP+hc0L2xb2LMvmhf3LseSbDWh/JxvAteA1mcUD2WzZe3swNQHPMvj8oX/jvxHkPhxi
eLDl8K+OaDCXrR7zGRGcuHUML1jOGQQ6HM/H1lt956ZAhh/w2rxXK49noXSSG4IB9a4gBWgboNGc
apE+W1kZ7t/9Z+W2qV2/kwep+zPcWLj9cA1RyeH2A9zvD8JrgG7IBVLf+GDd6O4eIWxaxkeMbiVP
eAzHx1Hjqo0reNTfT8yyj1ul2+zHbFVnJzN1qrTQk++pdpBXpQUYgJNxzuvyKh4Zf3lXLrE9Xpe8
KP96Vy5IEUZ1U79uco86OxgtfXjshWyo4cMfvLbBSRYyLj4jFNfh54I1CaGdDWnBOzH6OH4WWtcl
gdZFKZ19TqB1gfoZlPjONple7nuMn+R8EEuJBfXlIBeiqj2b88i06bNFz/VjV+WVKlE2gFS4FZ9I
j5WX9M7N3iUNeZaKsm9Pjfon+G/sO57GJ4efE6PdlRcSf+H4seh7ZfUvfQ9fFPoep/9F37PI/hPE
EIUPwxLKxBBa+PumWJ1Pk2YB9vz3gfLEqN3l0Jlcb0lNTJdJoUvZVlx+Clfesc4aIy3I+XPG6zAv
psYq6bSkboGcewrEzlllRmgm0Aciyem91aNxSKdZb15hY+KgQIPNF/Dbtxe9fHKoRSuAOG2Rm5wE
Mx/6s3X2GzdUns3nhYQDFgT3OQU/kHC4qPlumEhyV1oeBUleW8QlXbfX+HBNSsihE8yuxNEoj04Z
FBV6moPjVNIW2BC2aFphiStRaQdieh5JMZWyOVrcqPqCNxEeSFFX2MZkxbbpeL0DxpOBEjUXZ03W
a2oujit4ZbDiLj87YsmUi/p25VMFX/HuEdssE1VuRqcV22yDEhPYrqda8Vgn2pC4TdqB6aA9wfat
i1+C/LLx04KLSxWiYQWZ/bAsJC7F3XgDKUjpNU8iI50fDH6us4kBHwMJSpMdbOmZN7/it/9xvfiY
9tpRfHtjTZNRWgieNC0ufl5SSAR0CMd8NAjlMjpY0TTIVWGt9fllccPjeCe8QZlCjiGCl3Ehl/7p
XniALjF6YbItyP3MVnlk1/P7/9Oc++lyzJscHwo4Yg8XA9hdjAwLjxcvQw0f86f90/2pP2JAXuNO
yOsYgwK0ioIjlo9NoQhpbgv07fBgfxEcGKF4b3zqMSRKSwR/aC4CMPy5uVqmE010I7yAiafxDSac
t/81v3L+E1D3z9mDhGf/Nr/Kp8kwDiMrAo/Zcb/uMWrKtIFRA3MGHJ/OuHt9vV4T+6nm3pnbgZGG
Mc1I9wJqIWSr0/MyPlgQ4wtgn9wg84KH7b7bPJzuuGETYxWH2ysjScwsOPzgmTKrPlN4RcW1f/O7
kyBNDEw7dbKCE9ikRZPeHfjiEJfhjJcjwes0SXAG+xWw3pKpf+YlzxwavCFWTlv9Ljn+0dloJPdJ
pWKY7RKWT2BTkKYYTvNk8UzhV+KZ4iThqSj2Ec8ThxeepPv8DPEAgdvxfHYQ4/zk0LzCM8MDw6Oi
KTiKWa9SKuN5PHLaXzweC+bJ/vd+H9WGPAs8CJeAR4D7v3HTY5cdukyjmNgFIBCaLySpee9+ZoTG
OHT71z2u74OPz5BaizfUbbVOT/MNzd3Mrcx9zE3MncCMp5O7lrAw7R8Z8Kj16pn/diooThDz7X8f
TGn2/2nxNjRVtw2d/6yMf94b9315aWuXe0P7zOuYzMZX0I0BL2MqvwGLz4og4xXevdhSmarwwh2o
mA8uXxfdDtEOpY+4NKAVljk13p7H7GakZYUOlpxXcVmBrYoGNbTZBFMLQ56IIocoCdHOFivXgfAN
QImeyggey9AL8dSccD6g9xPQ5/l5clD853jpIn6geXBvLElCEqaqKZ69hfNX/6C56m5GqzraM7pG
zuAaY8+AdwV4j10AewA2ACz/1pjI+P4mSz7rPUs99qrZvgC2mIUdPPWyqq+YItHlKdt0WcGnU+zL
4PIoSZ7ClEU79fe53Bgs1xxsWKlZpot5jV5ovazLNd1U/GDhpMsqfIIoPq+9EC8/6IJl5WXZZc1l
we0hfJ0B0Yfd7zUW9zsLbMkt9+lrvPBQWFutbu0bx0xF4KgSZnT//cawVv+Z4+Gl4a5Mw3EdBt+m
+s8bwzmU571k6qX9BO+5PcYYX8c0eC04iYPX854cyDlOeFll/NHEmF9RGiB4CbRMmJNLGyf5bqZh
236E+LCmkXOZiE3mWsM/h5+CwXjF5ixkBxqieEr9O3HClqFShAeVhoTPS4A7INPKiXZ2iyIEqwia
Sy1N8NpQAOFJUFC7pdQvdFjRp4SJU8vJ6euiYDY81XQjKKJTMgltmHSgejgJwwbmDAwZXhFOySkw
iJQpJIspQwXyJnPZ4Z5x5W8h09IDHQsTJ+0AZZoBEGOkOnL5EHIBJg+MJKk8wVhRRZDOOHz22f62
AYrhJujR3pVANsLh7/CiSK/+zwWZsWflK1JSjiSe+BmQ2a25nwJvPGUniLG4rbFaO7PbGjAVk1AU
YECyjhj+aUAWCy5jGz4gwvGrh3rImNNQhpC4U/LqeArPMQrF/Jsocn6SNztDIN7sjEQIQtU4b6vQ
TU3MCeyRWvEn2yQi2lCz112DDZESOr/FxgFbqQ72nbgQRoJlavBM2Qw/22eeXrUOYQlTO6jqYc++
kxt9FU7xp32R2UVGoeNABS94zhQHH1nfBCxEibeYrBDCasD7+B4jhjSzDELBC/ybEdBBQGwPXbWf
7YsdN5RYU5czDAcY0FQmpyyGSJEuhGBm5tJJ/vhYz14XqrOJJPWI30qIoLUa4+TSBbnC2Uk4xhTL
6wQupD7xk61ld5LzX+5ueHVDwG7YCksCmabwQh/R4hIy4GdxRvz6hYZaFlmJzAWg1vAEqa/61KJz
ie9O9nePJRvhGBOZ+XwlMnukTGvNORSxtHllSUJMu2Hz9PjfnEhfvBMOhSsDwG+PGC6OvvUHJeKZ
EujmaHeBL4rprGd0S/McmNc1PynyJMkskFMc6SGPmg/dHldGAVt9RvbnSA10frsJfClkjTG039eb
Dm0fagKr+zXcvCCXbQYy5rvc2ir+BQjOXOdxMIVa4jLDBG54gjbpmySaQmq61WrDIQo4KmUU6LGy
5u7jd7S8e8HQN2QpwSJS1c859CrKCUN0JuRbjM6000/+N3rM6LBrgbQHFrM7E9rOJ97TmKbUhK+4
mu15Z9goG8gHd1S7gxiO88bn6I2tOOMb7N8PTnzFfj76L5NJ2C0aqLtbdzchAmAgo/75j5QFKB8L
JLZB0tZoDxouhKwZaf9N9xhyNeyQcWug10SYEbEpgXBkJouArYAhF5uSWkt8motlnPgXW1VoTgvs
Y6RNdLdYTxprGwNjHJvIf6LxqySX2kTXIuIlrnfSIXRy1mBew0ajUYnxSoDDJXUO6YV6FdU7Mhoe
0t4Lvit6pOfR0IYjOoCxpuPifIrKW3T1fSJsI6rSDpvGPiybuLMYfyalm67K7ILNkZzszQfuesqB
6jIAfrDNB04tigY4JBzIBd7DSQEXu22GDR3gf4Wt9cs6exo4eE8kJ6U06IKB+LErgEs9MfQmMmrs
WZUi5/A+MRM4RQDSQU8RUW7y8Pqnhve/Lz6a/Z8pZUcztZUNUkg3Lc2Vv/63HaupjEZzsu+HYBm+
EvPGc9LPRUpXN8L1tuGtMPNbgbcu2FZG3QwGyRC0G3N6cPYP7hLwGuqHS7Mr9e3xvjlUtElEAIuN
YGLzjvzcy0jJsJFe4zDcc1YxQmfF0SoKId2ERU/zfDjq4enh6rCfyZYXmVpkQObGQUYnn0xHii6Z
la1E/7ZGaeag7IFmDnANOJ0bqDFLcYInxmdwjDMojkcW+U6Mlcg3eCt5N4GZQp8BM1VjJv/I7czU
NxrEH1Ykvyo35pCdnew4iudV79Izs8hTAuWbbSkCK+FGko3dPhwmhhsh8EEr7l0P45Rj7T6TeQS5
nxybdE+j1zibK9z1eEQ64/kU8NgSRSf91Lw0tIicSaJszE/BLWvNwB2DgbqRIni6/Hh6uqIJEMYD
+vqN24W/xl/ACUG6R+XoD/j3/D8AU9b/eTtYuu7ojmGsbBrk/3k7aNXpbOh3AEscYFwzI1B8qSIV
HZfaE8YxcUWLBFbXiU6zN/w3TKwzA48aw2pHzDgEiJfxdcfk9M9Innn8/mm1WUIxZhPmG/a7gLJx
pSA3wMzBf4H5AkvD65VxC5IqB/KZq1NFEnqnkoxOcHuS8m9QOoya68SsHzH6EU7CPhThtDJIGjJC
cOOFJ6PdIxPrsKQZaGNaOozhI4KnextNWgST5pKwGexZHOfNYA6SiWFBS2pcvgaeT2ySzLTQUmpm
9LLrKw5r4AvXYAkkkgsikBhIPTw/Axx1B8vfnHbDJ1NNvx0yPOrckxiEDA/5BnEGn9dZkYJuaF3s
RJRcLnJBDJ95qeG5eMCKFjCS8LccZzEmmWNs2XAnU2bISNrXhA0OfiLHy/j070R5HaEzkOLreHO7
shnDgcXGBPAQWCg8Ksyk6VEH64rjCq8V4/lK5y3sL2FszZIY9sOWbu3TQbrhGDkDOBoR22b6F8pD
LshNLoPR3xAwtq85wIM9PWIH8i0TBrQcPE9nv4IPMvgM0k/r8ME+xmGDAzs+9b95Pmrpsa9ZKb4N
2Y9RBM7+LihIChJTC7RLogu3Iik5tRFXSds5eyB7hoPEsNF5Ifx4n3pIIqAo4fOCj4BzQPGqnD7Q
c0/ZYgrOK/xG642Xz9MaGkFFwGWd59k3xmR6UvEjanB32AOvc4rutdimQSG4sOHgPWGsLyva+OTN
ZK04ZFC9IF1GXeOpmAOgqL+RdYGj7sGYSs+cp52U7Vb15aCHhhueYO9gFCrw70VVEZ3gfHcyBiSe
xAyQeNIZ1QmbB+0iNqEzKXIBcrJM3WSGMGR3O9sU7ebaoslXsn2g5WXZPjAtAUR2JyZosWuXIQmF
MVfccgciANSIkBZnNCODsOUQjVcZUzaDM5tnYw3tWszBNBBgDoax2BCHVHy9Ds5PIHZQjhrXQ89E
wbyiwWNyvXKWj85f4InkxEHMxLgnvI2cpKzgvma3Q1ZX6aAlbhUyEtYPIsYqVrjzL8BbGdNRe848
YiUFCis2Gxuo66tbqFCtxZ7NlkLXy7dui5mAiTzj+CVM1IFp1NeXaLrE90t8vcR891CAFVPC9yTv
HbAOMWO7/og1MLLVsOFRWsIn5OIROuutc6S1BqkttfcpA++e0qMVO7ecTXxIZe9SsAujZ3Hsm/h5
mqfTJVufDUB6G1iDc9EY+f2FYMOGj00jGz62wZOVNVg9iMoTmR2l0ZqiLiaL8mUNrdSAUVWUBz79
KdIh1t7C+y2cbqTv1irTEWW9K/LtNd+axqbuNum3/rolVq91m4kEAAAkKnU0bBJRFVDHqgSDAWEu
Gmn9mwO2OidXK6GAewSAHqlseywpm1EG6T1lN3TgZZDlRVbMxMoK6dCRCtMsCIyfGPX+op45HZyz
T1DjMsCdEGiFL3dDPu4RLTEr/Q/Rw9Hl7Prvhu6/ryf/xqgYTOXYGy6dL/tfi+w83bPq6rGuVGDS
KmiwsrqIq4b6YAM4KKuhaGUsMvZT5Vle9cHiwouO193yrsNKg8Hm/srJjaUGyDAXyho4szcKmcUq
ydJCyBdBhQUGmx+uVV7RMC4Wp5/2TuCZ5YYIOyvOVpTtedExSLIjTDGamlccDoMsOgpnI6bQc7J8
qcAsUbTp7Nx7dXLFN/Yp5/sQ2b2h5IuWdXZzVVLDk6niE5sEG0OXLBu4acEBMQJVI3dncKadhPvG
oq59Y1bc+woWiiOne1Hvl9+AFcderfkN6He9vmPdc/8sF0fuv+scJmW2yNpDL9EbOn0JpTBGO1jh
Bm4SVoyJ2WYyQQotkgu4upXn4Fa3koFs1/8n7Mya2za2rv2HPlRhJIBbzBMpyYMs6QYVSzYIAhxA
zPj179OA45OTL5VT1VElsS1TZKN777XXsBYn0yzqE+BfFT0A84BVaEShglUqC5/LzTmnKTkkhdsl
S14XpcuO4IhvVLkUMB0WTxifaM4Fl3rMM9bbkyJmNh1vol6hxDGd6/fr962Eaa+/KhxqGRhzTYQs
iYIGzRI1DXRBypqtslk+j09bTQod70bjLcynqU2xRqA8FQ7nTBTpR+ASA3AwOSZN09kqVTp0Uwqo
V2nSKVl7RbTqYBkUrvDa+By3sAF4bV12w8329mgtD4X8UAFirszj4zFU26CQDoqMbnRPSduWoqpt
bBEbgLE0kUD6VZS3IhWo9yFlwNzh825Enbuxp25rtYt7nQYQr5PGLipebDH1KsQZk4svgKKN2u6G
iC44jiIFr70FnR20jVM/aIrLDXOukOSkXDJHBnNrZ6+egP2TZYdqU1hmwivCXIshXfl1Q9DhO1AM
MSxZa2SYKSZzOfo/akdktmu9XF8FL4eSmSW4OtyQ33IT/5fHQf7FA7srDtf18YULu2KCKZEP/uva
Lri7bh4/Evf3l7nyauwAuMDXa5yIIwgOFZrNmDzMmVGqCAHkUjfEvZ4oejytkAR3+65Icija/CcA
LExiI+SSv8u06CidnYviglPw45FSMg5xPwjvd258QX7xiEHYZpFc/TqEYJy9MQy44ALu1Gn7ShM9
/sC5u6tca4x4KWMRk7SkoS1uXehq5i0ZZ3F1N0DgtyCguB4C/rPmTTaTrevA7/r81RodbnUDLypF
XOwsnQ4PpbiM+70YWVxkcc8LUxjm03SgCk2nMIXhDuHOxz+Na9+gBAUcsYXtkQSU4ZxfKADmRtQA
KEQNKuidd8PrjPpvJeJQD3DrUxJw8cPFaa+CXGAjhYXEj0powavSp693J5ffcF6xBeMu4AV7XYiB
typBBzxeawUTLnKXEW8vYelYiaIBQRwULPoqvKLTBUpy7lQfYycKiK2GoIzYKgnkXSzqCTzQMLsn
d2enI4Rx7WdisQnpxKFHw8DBUfbISHBGo7xg0dqzKDJYNPiUGmrl0scyT6JTG2F0cVNjKEfYoxCO
XnQAICCxsLBC+jQucVhQjORAbbjKkb4YUCpElvv0BIbDPQ6RCVIYi9ucBdXEXN30oGPA+tg5oEFc
4LztGywFUWEz1aEPNPGS4J4hnYTvBMHOdkB3jHQTJ6LU43Zv8z0T+ebu3Z7BN/QTisksP2U24sU1
65N3cvS6ZxBuapw1KpQRIJc9I0AMwRWsL/E6O4tbnylgApGpW698S8tKOCttjE2VuTpVnevMNFMu
f7VIbS1ZzqIEmGpRBQwQM5GY4WDqdi4Z9zljPS2gIgCjOINRLCHGG5cp6m+4vMFDJJIupkDgcMeE
Y2Ce53ZEXMxhcxfFgrrWC7MRXmZRMrCO/JLw5A2JhmI+RvnQyE7t4ken5ykdULUqvyglDDzoQCZw
eCdjBN4l9fIdh5HcBWhhMXrGm5bVMejTQ9yZg2KtKMAsKCp6kN+RMasoLa62x8p//A/4wvyH+kJF
LmZpsoYjsmwJMdBf4Atlru3xcs85ocgVk0MMka0yHl2EEVKUpjh1ow1AfzQy1f9pfa0cFEHM5bhD
IF4jj7FIkLpH4xLtYOML1JYF9Cuti7RnUGwo1aDSGzANvRZgmh5onjxsOM7C+0DqovsoiMn9caUk
WwkYnp2V9WFXHezTQ8wRn9mzsFWb5gzyf/8w6Q9X/dCcDiNnBizREwb28A69K5fLdI6N1QKtK2NS
0Qx8CeDAopCHACuso84nUE4MpUA+mW9zklxftDmy4GGhfYUPPzsaWs86gLXISYCDPceAgkUAPcJP
Bm+3Km6tiMmnIUcuQDcmc8HO8CnLT1HbxTs4E5BR82A1ZkdLyDOMH7ublPDYb0E7BugGlwqby5Aw
RMsIMdZmmmx4MyM3xvjIRgxdLAUsA9pCd7gBd5rZGYdswopNB/GXKXNEeug9qAq51b1WjZ5TXPgY
EsOcn3r/3/eIav3/jsXmf+0RkYfxlz0yFWqJTp1brMPGHWe9s5D72CYoZ0SAUUquhavxVsLnebu9
V8L+A/EVu+R3sdFJYrvksljsGNLF2TSoIigcVcJchQ8Su4fBwelP5J891DzfVCEGwbSF7YS1Nvzt
En5fJ+QH8LexwkV+sPG3McS1X8pWEOTPlreRuNloBBex10aUfKw/yugOqQDqSh4vnaDGs/PsPJS1
MF/AzQUxfrrFw03swnFJsPab4Y8RvwKenRFDaO4IcjvgWdGTlgm7B/stS2xMc85aK2us7GoBTzMQ
vrrDwmf4oOgPevcglQ9GiTPv4WTsseoAr984lbh0sHHRcVtfFriHfHjwUr4vMMTGizucY5BmE3P3
EWEjsdMYUfoO8bur5QYlBxZo5mfoQwyTBYYvu23hAW+zn7W36wvsDDa1Qh5kEy8GkWEuu9vCIobk
qdJpMD9BlIPlEYDJHUtMcf+x37cW+a/3nzUHMIa20IZmgO0XVDnE4Oi+PgULE0Y5glTIsiUwGKZJ
4mE4FYFl+CYOiqQSRvqZ0K94IAxSiW5n8XjUt9AGvJxgWGpft/wCnpTtYcETFDeJzzwu0o2RDM1t
cNTE4rnZHh35Hmqcv8QBVnDsxDPESX3XHfbCD56lkyFCT7cnCpsz1Fi2Lh4rE4fWPx+u6wIM6LXf
RSARaKF+6E7iOatgFImHTbtkFdbEI1NgUWLrt1BdA4iIG0UR1L2ituLRYwadfigx426C+3jwzJ3P
YO1/n9BirP23DlA1dVW3LdlQdtZKmfjL03dph4t+zk8AzM6MzkUofDZxBWq6CfOsggEhWl5bcZCU
MmBUhHu2DWcCvTQuWWu7BRv1Tx8zPHFA+WbCefJwRfmwCsQksIXprHmm5J1Xd0tiT/qKdJi4muJi
SZR0IvapS68Vtu/Mn9P89a7HDhaSVKxAzyh7Kbxva/bJiXBEmFo4+biw/O2zY71itsHYOwiVhgsm
7CwmwvhdCE47bPbq5BODxWByJaRDKtLk18FId7f9bj7gV+JkjKAu+SMzIzjoBi2vFepWWLQiqfIo
RwgmYEh3Ii7rviZm4UJbW97Fgpou4gtgNxNfUAiq0GC7tUyiL1VBYdAfuEdmdbJnw/aT8JHxldEf
vrZNoprJgKsnP2wVdtWh2O3J2J1RD3jttwgLtMNl2N9IachTz4zPWtRP4oDGeXzq4xNj8T+9pBje
RTkDI+RWPk5HaCa1/4UQqNY/TL//a3/8jTJzqgq9vt7ZH8+a8wwV7vPW9NlgharYKUjW2Mk3l+1i
NF6F8HsU8m9GsuwanQmFD5V/dtg6ZheiVmM2i/KJ9n3r4I9ER+AZvAhvODYT+PHWvg+4AWFejxWJ
sGQbVo883PGwycMg79hBrovqLpLXfbYMYqvZ5KZT36IbCC47fHP9OxZPpVjsPFsSmw9vSvbfFr5D
DgK7kEbqBzsRf4ryGE9GPIAro7ukAZ+T3ZyMVQorp1t3Jp1eyYQJT8SUfBosh+DEYjqzKs635ISy
+pXJg/ScDTqgOmO8JSa77NSNz0nfxKJHgaqxrNuVGeuMMkUJKDZUGEJf2bmYWbN5r3yqIJO92MJD
AeXdWBw2sizjPo7wWegr4PSwoweOY5lwHPeOsb+asbWxfe6okq+OTwWO3oLNjdECHF/2t7UGs7LL
78gEK87aX8GsFejzuuNhelPv/qy5BtedT2Icm//3/ieAS0W4tz4FkP15FkjzgO/P47A9EcozBzNP
xuUiTBnImcGlmUdDX6NmypODQcognpLhk+oZX3lSOlSP68PC81IyBcBkyRAs+J4QTcLJavTMviy5
cJJGv2Wk96aQxXtMJLRxM3TAdDaTe5W2XarihCv4JLCYDxX+T9XBYpR7OqjGnsdLQ7Tk1uGTgfeM
gUMd/lCY9GfjlJELh8PdiKJpygxc6u6pfBfPGwURurXQlsIT5lB4tjwxJqgHVCcO6oKbAx2pUMSj
h8kYakqePthzy8e/F0iKrv3TGW2piqEaum7bmv43lM5QbdU8y4PEsNHJbaFYbLBx41M3aRdIlemd
/OsJdO7ldHWmx1sZkr+K0HZnfSvo2LhIlM/qG15nwHRfgaoA4CpwN+ohkgPhj+oCgEMzzpwH70jY
TfA6MNwXDzCy++fyeWkTUlxBsjBaYwoyQouHL4YhMhbvVLpCXS7WH5ZLl7tDXkKOKibvgtbKkFQf
vPt7iX/h08mGPCxUmwxpYLti5zPBwcP+mAsPzpnAzQrkFvTYuKYiaYE5enONNeuBog7IccZ0wW1/
ynhjMd+miKshoGC2hkKXBZnmfnWuHZzI9wY+CLfXOuOCpEXlN4LklQ46d7T1W/q00SWymtgEz6Ir
QGR0MKnLqcFXhwDYMUqJ75yrX0T+bLGjKg5LrG8dnAR2amKpyaVPpN7Vf1IZ8ssQR3QYglDoWhF5
1p0DiR/B0xF4goACN989Xd5PdyTwIk+NupOKk9JzQlXD4xXrIg1b7zKL0CvLvcVz7dDbsKhEURLm
iH7dGxlklot1xg0Klgt+z1lxDc5ML1PzkXLDANgoAw1lE+m3lz/sm4O76mT6LNxVCQbGF5mIUtif
zCmni2stDtuWrFkIH4SawPnYJSCEi+nP12REtASPg9YSK4pRgKhImMGjuzI1viAUDFpQfkCeTd98
4edGic3+OxuOIM7Rcc14Bzi9C7JsUnBdHPnpmBkOTlLhlWL9qx3xsYObTqQagDVMgdY7SInL2sH3
mF35W/3NlgQRJruuFx8whCkEmrChoE0BCbMm1BqSz6pagAegmqCVcIkgkybAHR+F5nL07Pe8ioo6
muxwsUPFDo8fly+k57DsAvMgEfR23QXT4Mj++Ec7CX9C1ok+iOCsUszUgBcVnXRbF79CKJ0L0dxI
UNb52nHldkLvzAsxaKsQjwEOdGLitpvcO7G4jLuhh+wAW7zmbbEYHroFrshLUi1wjVLMxnZqunSp
gbuxD7y42WehjG24caTUumZ3vhIXNjoSaZcwLPc7AhBMX8HqjM8LCy0XDwccY9dFVKMVx8RRLEZY
HAmH4pYId0V0N8IbUIOBFkZgevoEjSFsT4CBTpfusAR//VH94K6ipoJQCBeJi4qvQliHke/iIQct
fmDVBKQJRw+GIe5cOvXxr/xxBAYYLOtftlSPK5Twk3CN2wZ8YsbH26CJ5PBtyr9RZNqXGSy8Frob
FBoT4nrItnTGSHbc8yikqkxuG+eI20t0hprYP9Cky/rheHqQusNIvWTs6X6O9b6bMu5QlKqWnM5r
cEQrxS0q9kD9gDuFOvFdo7mBNLcyEgZ8TlbTF2LutpT1mZ53FXRi+9djEfdGezO+H02PdaKeKYDW
fbV2fcJeDKTygqRg7znjEDjEDDBJyiJ+ob6keZkdAb1noDVafhL4Rq/3OofvL+NdCIcIij8o1/H5
fgS6RV0DvdiHOu0B0LaGB8+TRSwTbE/C51G7IhhB7cpCNvJbMwL586/8T4qNM2rV/6hdGXeidpXg
5LFDTI5AwWliXW4+tQBc4e5gMlQfAM/3YLj8LvQ5VM81eRSX7PK9Q9QTOkfvpoj8QJszYcKT3KXD
RBmswsTVBdXDnMW6kugEd2hd0D42eemjgvERTSVl8Zfp0/gIa6q0RVoFNKpt4dmFJV3Ru5UmFlXM
psvRH8w3SCBId4o78oNfCyksMqgdFxh7nTsjPqEE5aRAqkcoCwMXlJGw+1VHfkcyS/w1Wj8gWZYJ
csSlh8cATSo4AMcvhyqgbgxeyEUSYE5Wo3TjWMdNyCXCYzMtLNtYQo5fxcdP/vUHcqdN8WQCKpM7
i0slGxJ2AuR4XWzFFtXDsJeqfWlmzLLH8nEyRfeN6HE5Bqxp9SRHYwsIKvJM0v6VzYgiwkKx9yyV
EeM/Birr2uK0ZfYM7VktloUp3Sg2HYs4Fy0cEkK2KgCMFhaNeB94E5CwWZ9nVObsuYA/tD1lKKC2
P8dWxHD8wm5WvJF3nDNLvEHdz5nN4iAqw7VxXBescNzmQFLrP8j2sHgS+Gt4uxcgOkzNadfXt1t+
xy6aGkLYmB3PHmKbsAjxOOQkwJ2NkpUpcE/QcCZ/3iyUOAgg+nAQsGrHdJFzsSvQ3bIlBoao6Llg
uXbCUGnbEmyE43PVk/DhnNH9Nb6YxtA8IeRZMzFpDRXZOT2U5GRWj8fh0To9WuxNyIt4R+piklHr
MSXIKZwucbf6JcqSU4XIqeBZVqh5aCixk7cwFgwpIH4U+523+1DQ8cIFm0WIs3T5FWfbv84f0jOD
DDARpgVQ9X5PC/p3jrbLT4YGm3pXCb/ZNVNgp7g6MDOxkVvKGNwE6iJnxBEI230HcrdRCbzyhRgj
XjSZJlRPdViCfzbRzJ2IO90ccVD0QU8GEQrhdMnTceSwJncaxSyv/DyFvPJdGRaijaD6wCk1nl8x
PqtG4dzHgpGpf1HjVvxNvHr+Mn4A2JUCpIRr+K5izfKV149yDvCdTcOzt635fQzmdx5C9g2biseP
h8vJWpharfjaQhhGZokbyYJJbaSgP+Irzk2EAiKm0Nz56vAcHav43AKEEk9Pzhpb6LPVu2eKKDU5
acIRFElOb8e1EuOqprkDYskqLmyhox2hSeZhDWUNTSlWXV4jC2GYYfvERiiaoHu1LeCEcwaJceoy
Ugmwn6LLU+XhUbjDHz0oegglbuEa+PZQRccFKg0lVr3D6dPREmZcRBOykO2pqnefxCI7E347KuYT
hnavdPJs1sUvdn6OUJqSv/R7ilxkM2yQGQtlsera6waRk0QbkwwhsBPJmcBO+bc7nuUwSNNLnRJx
mhFPfyGffNzvdnuzOhjVoTMOd+NQGweZi00/9KeHnjk07l0eDYxs7Lthv5hZU+/vZoYrDpLzPLXu
6c5ItvJM68Vw2gIEM53pwczKu4Pjjoz1OhoQ5liFDxX9o2twVxIKMwLVlM+Y77SzMN8R/jtH9/mG
RQ/O6kzwrQe6etqLWnLqPLr3Ub2L7hiuEGYBrxvUbxcZTWw2mBoTv5sQXoFnud07qZyMLkYRuZ/C
SrvS3PPbZ0+JPy4/5NYlqvFHidVDLrCz/CacjEiFMbEO0GOVkEoM7tYfczdlRH0ajEG/m4wUXTwp
cPoXXncbAQwOmP1BJttCLbuSSRGIAKjN6xqpUr7jPLQ67Zzg5rHdFWf5LBM27JCmzBtARcpMvgSf
JENTCgaJkgNWUiwbDhSH1tdGBxM13Dyr1iWlQHu1PsHfIHd0d9Be4QcoEES/12Y2wG+/JnAE7lxz
J8Yp/p3SCYvkD+1D/oQVmEp6LDXJhTbYxWKtPGGm6+MJRvP2XL/h71cuWXfLptXl73ze36ysXr3+
JDOzzWy6ZrvcZdRI/0+uxSBWdxWpCVtpr56dnl932xTHcep8BHeQa+0PRvys6zd+kZS6JgI4Wqjx
FAR4OY2E8mtABB/3RGFwdhaIdIUw2W/WRlZ+Q2JTOVe/ZFTTiqQ6PvjVcYxttJll06cx2ve8Yyls
m0bDyRl0kHnA8cZRpQ+CB4JPO6ZMTPvx3irP4EE3Rigig090bwrv8rp0Or7aoYqfrg6kfL5SyJ//
0JN982zN/gcua7Lbc14RC4qvGDNfK9hZwVENdCuw+ZEurvlarW/NQLlDOC7hFy7bhu0jE2N1YHRm
XYSYRNdDdJs3chp4y1SANChM6AM+TqHH+4LfhS7eNdb5OxbZTqFANyGL02lwryXPMZIwj+xFIMF8
C4dSGJLTkv+Pft8wRT//d0zWApLdKbqqmaYsZGx/wWTt2jSH02WUXOyJBLECW1F6fDr8ZtmfrIdn
+Md8JrT3dNVdILRK6htdNnLRHbKvgJ4eug4tOn0T/JnpfTNDu4LiFr4gSGKXRDNPJ0+7f8MyD+1D
wcgx6OBjkHx9dMHgls+VDj+JjdL3jKqEXSCzOrp7fuatr5euTyn84ovo6S9mbHyGHQKhZsLFSfwL
PBiaeXYIvlCcD9jmy0eXzp3Png+ej3wP7raGHtK6Q6vE0K8yLAdmKkbyEiYYRyB/pk8JbbrKDdET
i7DvJZ8OfV4N/PZaITpz2vJuCUhAvX/Bvm6SxO80paT9g578vohunFbcZGDQ+XbnY6Hd0vQeQzOA
qQTriPeIPCzmRCZKhD90opvwgsv3NOkYU9Ghs7CkelHXxvwWMxnanH2gXO731uy8vOEcZ+P1Hq92
lp7886x9oaFnMUji95afmh6lXtreUgWB7sulSyQsisIb/iYUm7xSPBczvsX+3uyLawryGeunYJii
4zGuEdY1CU4aBO2pwW5AZBQgVy4Bwdf9D8EMDAAAAGI7bT89P6cCzz+7lj5fNPn0P2pEEAP1581Z
83HhOI8w+DKafjp+PESf7hMuU3BuPbhSXCJPJffKhZxLJOMRTT4dftUH9PZHJv8ngd8I+jEH6PLQ
skdwcg4Uk8wQD7IsJo4ImFD30MJv1GHe4F6InLBqpFXHS2mhaIQEs7bnby+QhOnKackbNXzYE2NA
N06i7RkTVR9Ca8kpJCRmQklJ27313BBapdzZ+myUOLTXN8FigLPplmWCdbfWQRlPT8C+KR007TO9
M3AsXbO2dsuIXAL+jVaZPnm4oYwAwYQY5FJU2jrC1eoW0MKsfTNNMx2ztfbKNMpW3EzJoKHN3Jov
emUa5e5b2Thbk9xjOoTjh+iMaYs1Jg8jY23hoE7xS11P5bsVWXSP9L3U0lvHWxSh/y0rjp6DF1Ci
Eoge3u4CtgWzFdYlTm3IDt0n3hMwH7B/wBRnfDv9SYkttKD2bjfAXNdEJKpHHbpSmD5FfOTryDRl
6Q8LrhsPt2tE30LrR69yhtt+yfAGsi9JTrI4fCQ3fJw1fhbRIzMJ3K2hvltTTAolXe/vVhiNSRXj
0uEgzxPNCT8QPQn4THBUQsfBdZoMRrQgUQnnk/IAyQqXCCg0P05mL3um1WKAntWp2kS0xaIn1tde
2ETRcA6lvQ7rYXVRzRWvyYiAd3LFwdojE5YdFM/YuwBn4xpk3SOHAHUXK+bjjNdwmdFpX1LgvkCO
zbPbaCEBo7Mn05LAevXKnTdJXj76tsplHSCxFKQplFwnAi5BnskHXNfv3vt3y725M+QxjlJkedJd
k+V5pwDBKpskG9tzPl0HHuPsB+40+oF3GXCCdzn+sUH8tNXAE8LWZvXPcr4Ybaq0EIsFV0w7C2IY
TfXWS9vuTM1zwuRfNNDjYyE5p7VzpmfeGmZ8rkUsAW88hTo2FhTnNHWbzmgQJbpWxrIZ23uc3381
brRstMfU73TGUGVpiG2AV1jZNJAYkHh2l/nfmnt87giwF74ri0sNT7Y3pTt1e2MhpojuuMd10eWT
nbjC8Af0H8MSi3yPSUQywm0G7Afp1+qYLhBa3RQbSxK5yIQpfpHGmzcK37jDmraRvbPkVRJdCP7q
y0p+tG5JdfMwdTjV7JhM2bkKIH9HFl+qSmmpikypz2Rw+oUKtR+Dyli/oD0TelGlRICHcK4JLX0v
zjToMThR2h4u9VgYzgGe2YREqwEF6UCGMeKrsEPftGItfNibrJYPG0MOPmnwtuE74jxybI2L8PUf
+FvwK9VDTIpITP/h/CKRl485jCBTOITBmXIchjSFFJBygUiLZgqr+k9q/8pwXnrfv0n4whBy2SIH
iAGub6nUJ7MSd3Zk0ONQVWBm3kRQnbEU0FJc8+zzXtmJlI6+OuTgXg+55IDZugWsHUi4AKsaKjah
3inK1QcOAUUBW1MMTplR4dvSoty5M94V6AXQBc8/4BlwBbAZmNnUPVoS5tgKqNYKT9iMNDKefwb/
IBJgZL+RCB5zAAge8xojR8tlFDxHYUbW9wZAtLpvfWb3aEvs4ozG072dCxtcwfZk42k4+QVHhKir
7LxuAz/DbclmBIFGYvFH2Lzvjzc8w8PcTpqXDeHZMmzHFwAL/5EDE7ThhBr5EuKz3vbhCJmUq/br
hlBWIeo9MC5hYY8eGuO6UjDRl8NfRUbQxkNaYhCpDY7agCjwBh4qoAYOXmA7fkSjza75fsz3zXJQ
cVl7hq8HU++G7xFM+znd9cmONIGOVpIpV+JelKjAaj0C/utfkO1h3FXgAh/aOHrwoinCYGPi8tSA
fiSVxlA3WehGyZG5DWyUIF/8Y+8PpT9ong6rjwwCNBBoZC6Fh0amIAX5fRKMed+Es/zUF1zsHnvF
b544zO6EvJ+CmqNV/c+nf3oAFbH7R/CQLTFiWBEQRpcFltEC9RB5CyE+O7YP5HFdUyJRPM4fgvyB
hpHTV0FGINw5hOSySsDkQmCJH50ZFF0I8S9vIiSZgBrbkUQ979qYAFJfprIUAgPx7cAdEFA6JiYS
eL3zOiNgDUb1uOAKaIqPGMMlEyiWMFv7gMfR0jkl/fGwlwcKsux8zRoCFr6BeAB3lISSIsPcPelf
nJDTFKhjAzkuKa8aiRQvHFwDrgpYM2gGGBKveoRLL85IMAwOQLqQDAgDhZkKzcwUsIWGUhiK+4pT
wMY6vC7jHzspwX6ewIjRjkEBqrgnXgGuUJQP4ckUKAQpeuAPd7SSAnbIef6MmMNMm5NT4TZffAii
wi3+QlWDyvgcqNiRMNglofPsfCXjOS2HBDTCYrAdaBg4MBFNpCfN9HqQS5yIj36f3RD4Wp6MnoMA
Ygark1eVmPzDDQOOAIswmcG2AoIAfzjuPFcAD4g4SW6pU/AGwAaQhnI4fCZZFbz8YOoHm1iWw0jL
bWYkVpyUFCChIHXjHE2PoAdABeRGbYU8xBTiaGmccezeEAPKfEOwQ7xnKIc21wvGpg+It+9kMs1P
HkMuRhoxwAGoAb+oEoG5dgIzmCcGzggE8FHlz+/kEF1BI4xQ4wGjF8B/Bxeb6/NLGymv5+/UpSeX
cZOFzhdLKNvr3ZP2iV6wmX9hF8yNCl6E8YUpMVfJlhnaY5NWIW2EaZmcYQ+/XZCzrGADThNIRgXU
AJwCyCB90BZ65NESXwa4ABFeu4i+j0aem0PShIfxRonbfQU84A0AOQA2ADMAMKiwGbsLyZ2Kt3OJ
FdDhhWr3d3trYhiOYPZQVi43Vm7scyHY/2XaDA0PnKHZYc4WgC7kRsLgDutmwAWgBf4TUAGdLLiG
9gGUsOEIxdEFPsBP3CgzcoCRS8CsgJRTDX/0vveSnn8irNjjwyHMU4+QsRg/cuqiZ8LP9ss1j8HQ
LjLhJVTiGBiQ/xLIY1Br2KiHdEp/qmitOQONAIpoZqIlMy42JaC7BgsBZUAQK2XRkwLsrfj0G4gf
eam985HyK5h6P3koI4Ec6hO2UPTnnHs+fFMyGq9o90rvyuQTV+Jf0YUgCYz7vBRNCEgCMAIYggAQ
tpQ30Z6dfdxYYfDhYvB70tefPUh8EpqMRMbeV4UEmewwNIeQcIno5ZEybMkqi+ZgzIDZfUHOESg7
2Nyahlbjp6gwsxSNioeNiYNCQeHYpyivGNMQE/Qr7QVzPcKFSlw0ROdV2KAZAn8AeQB0QE982tdF
wg/+9CHn7tMTLlFADaoewh3womEVYJgfC6Ie4/G3iJQsGI9sMDGXbVIjF+m0YAo01/9vKRZrdz4y
7mdWOViRhNsiel413CGK3gWA9kpEMALScUYeqOEdAEIDF0+3+ah2fk3eGRN1nvq7SA9AVWaTmPDC
TGGcIFTF2HzAq/53yEJV/kGmrFo2PhmCQaYhVP5vxKIdr3N/62zcYI9uYz/yiDDU3acY5YMmArJB
FIIgtFGDVHz9dKEAwccC7cfLwPG8RvyBQGDgT+AelgxTESooHjny7NhCbArxR7OiQon0OjJQj6Lu
CHDHbUw0XGFfRtcjeZtinGqaSRxYlr+oxBBdFiLc96TKco1MnXO2RP4XXaABqLP2fhN1hs1n/cZA
s3iDdMakQMcGwW2l6EY5ickB8jbtgdD1npAw3QuDcq+D5VlCTWAcNo4O5dJt5grLiLs3rW+NF34q
+v3lGMxIDGr8mER2+hJKcywDlAL871KHTiWHnQ+aKm5VxgW0VbefmDQaRAIE211kERRqRsDmDZ5d
Fc6tkX+Qjz4MNNbGQAOcxlkTqg11N0W3WINb0TaAyEHRmlw9kgzPHn2cqTZbHtxXMOXJB+G+sqEJ
OJ+BJliWQNNMRBTxcAp7fkD+Rx+ksBnRul8DiAUi0xDDqEFYxQuslaFfyjOV26SvEoaFmBeveIbk
67xffkLlNRQ+QABtzSPAHX9DM4inhu/GSWIdtqeE1FRE+HALjopgj3RYyLb/Q+immv9EY7Mt27Is
NPa2Zv6NZCyNw7mxqhOiyv1tOmzXlaFwmJfxMz4IbjozaIS29udZOZ59rNVgqm1GUNizsDVxC8Hr
GUsUmwJ2CUSaxH2vHvd5nagHMG4g02vt7aNzA6s2lNBRC549lxbeAiU8rR3SgddjK0AxwDcAOk9q
qAUp4YHPLg8waoDr0PryIEB0P19TfZdau9Sc0uOcHov0UqS4CYFVDO7bfQhvR1TUO004cc/QjUlR
u39SVBeu3oMMF4O2xQC0h+kL8hBeF4C9qEDdn2Oi/PYlADIpnf+I/rGP1nsP8+ja2PS04TiHmhE2
c3iewwlPR2w1Qq0JnRi3EB4T3ELQ//CQLKvPEHKfT1v/cEZDT6WwQEoTxhwYtB7v+DhEGJZQ6mXk
APlzJbxap3Nov1H1aayVJ7yR4psihBR/hQ/s+BiAdrR5tJTwmFDQBbtZqDdp4VBzTIDE5+D1cNSS
0fCnZ0ZGhF9ew+YY1hyB1M65mBdp65zI1Rn8gIqh6wecJ5DF72zPXv1kGdHRCe4ahlIxD6B2SS9E
YQT4ktZy7EC26kOF61XLDMivdtja4UkNcweWsiILov5UR5iQCO9THL1LENo0L1K9i0kGmuDMe5d1
JERJNgM5NL6l+ipUO8/ATVEWC0cNQuywfcNR47anxR0lwHw3z10Tg2oG7ZxWawywAhlYci5TQlv7
8cQUyL5k6BLB+KpvxGMWffDv57qm/kNYiybL2k5TZf6xjL+xPzXZ1G73O4aycM4uDQa3XrHCutzY
L54JalPGaYV+kPEk6Wg0ugBBqyO7XRJhmu3TmyctQFe1yHogH4MpUy9lYwIa6pqqe6FL6Nzn1F4n
DHDFoKahOq3AJWauZCSaqea0MgSVKOUbsMQ3wOrdOjw/E6jOn7hRywPmFBwyzyrt5vq3D8wzq8/M
cdCpUgmtlkakFy+MfVbeKvf/9ryb8uJZiOfw9FczYgNe0tlw1BBcuuUAYBTOy3iBhwQ1rvOoWH/T
yiCUAVCjH9iCQUB7QYkha5FXsIUVkHNqJYYVXbrolodcWcEbECbjcORaj7gJLaubkII+j3gb0kQQ
B0QaeaEi6m88kt4WXfEQWt3grqsh3AXPv1vSYhl0iS8iiEzw+ymUBbGfdDY29OIYZbCkZ0OABKp+
OPXME/enem9dMu2eIiugwDCD0xHWaoAX0CPdG3sfBzBQE+R/BAoWY6wBpwxxh+IaXa+P/gWDZggM
FahUJ+bggqpwTDc6dYGyjjNDqLkQcYHijWswJ+NtxtY88qMZQzuYVogzY/S1hswxcIjBCGmwEWyP
HawkgV5tFA/l9E2/R992zojaDPsImgIzEmPk9Ro8WxEJiXhQ/cTFcfjTaxroabOY3iLAJtslRUfT
HQCwxfQyPjtsQ1SALEYJqoif9N25yrAlRa1/1rLumqK9U/BpzR0bS8kiPZ4T1ca6N9YgIYiCql1H
vE0jxronJhv4TLhHbIkMT4FwsGJXw+jf8TYb/bpwUQvoA343h75HYXRAOXFK+52wwJS1+PoN4wq4
dN0qQv7359WyxDX2t8mRpmqEK6k42Wn6303slHo39rpe4lWGbW4DsdLzJCZcGA6KSAVags2MDIMx
BNssdvlNxN7+x46MSQwUnJ5ZTCAxtitCxjQ8ErBI1mU3gt09vROQiyRgeMGAq6fkW+J2IScy6XHC
6BKEN2fH/mzdXEY+PIIdWsEl3uFEXSU7/MisGA4mLM3enax4VJNzLViYHfE8mstAhJr+LiX9NYXF
J/9cJMHPNCQx1LH5dzicHYEUyXFwLeyzINln05yOCPU0/l+CAkdV4r6OZXAYM8ADo8AoCL8iQR3s
l4gx0zaM+E0g5G7fphIMJq4re5DZBGaPzJpMYQGJNwijTPTP3LJJbWPlJ7C7Au5AFQ8YhLoFLbee
gTo6HZWpKhLMoKTPV1Gt42HRd+BUQbfzW5R4PTbNfjvRWPqYgjwxB4XQjIU5uZaaf+Z/2th6B6z7
KCwucjWQkXNV4ViFaCRUrmQZwi+xcMJg8471BUZHkNcn9/T5+uNBW/h0/BYL8DXv9oRdg8XQnwxx
XEJE7bsj+Ja0dQbEhZN7O4mNGk2aSH1oCpH6YDCxYETahCdKGCsYnNapYMmfgnH/EODziaQ2NppE
a5KyTvMqrbSU8FQGDqW/mkb3VTjcYZwjoGF6EfazcIxWoCDid/Z9gx+rGRxMgJBGE3Yy5LJShxYn
8tmOKB6pBRk4dR4l+EZPHFZ6YrMyFGE4QkTLU/OeqiVkSLIaY7WP2zwiioKvCJoMLTxh+PVewqS5
IIzkl/qo2kXQ87A4hll0vj217wh7AcQBZgeMIgRrCvIdut4KAzdISUSKE7KyHkBEEXAG5bjrLJG5
RDZfT8RIUsuQ9CdMEmu8ERl5qc70c+K8cQeS3An5IMYJ7u4RurpYgDiQ6Eeg9hXKkUyPKp5DzK2A
yQuh8z0X6UAhh1XkOTkA87jWZ+zOqN4nGMmBcXN5uec8uYOvnbLrKRvV7F7sh2I/5/tJ3ivy3sr3
LU+H0OgSQVHT64QsIg1J4Ww9/7F/12Txf87Z43LQS8+6ODi5GfA1aRxKr0XZxYmGX+i7cf90fQG8
ZeYD+voTbBeKGQsg9oplm87I1GHwcvsJljmdfdaSOC1aGD88zQ6iSMIcGZ6vAuDxHdoSrh8Ihu8L
PUzSVehohf0HHr6d//qN74ENvbwmhW55DhdICuEC2RsUmSichww+OpQHW7hPjeqqAmIGyoiNNtwO
jqsciBxeCeZyL249E9qHzzROJZW3DMSYphQL+1oWNxoBp9xoAMQ42LK42oA8dx/6R/1tgxCrlTDF
yI51Wg3GGdxtDFYoaozvcJ0PtT0TeXJFAF/gsE/Cd699lx/46a9dqH6GE2a7ssYEUwio4YcRdba+
NzciwTgpT4naJt0llccUA3n5nVMBuA6MUqSCLGcfjJzc4h3YlXg3Bhy4LbEKyMtVVNmhhn7GDg1C
wO2wt0PSGGacE1QRxcBYYMAkjfTCRO4T/LG4y+4K85z4/wg7s+Y40WWL/qKKYIZ6ZaaqkKeWJfuF
aMkWQw1AQTHUr78rwe3r43B0R9A+Pna3bEmQ5Je599rHbUzNyEPCYatzXI4CNL4p4XlijOUSTvP9
wgrXcB8f8J1m/EladEPAxFVEwY7KjIbKCrYIoJC5POTEWJw5I3OqYOsgH2dqQ1MXMLIInVz1HjkW
+vC4NuOKw3mTXKbkZiZdu6tbMW4oiwuq/8e4UYZALshv5gJywZJnfLmg5KJ8cej8h83F6nqFXdwR
+1DNcmYfu/voXfCUkNcIO05PULsUQwKN8kMRNXjz3A8f0M/hAlvme+iHMmx3s+C6+F2UHiW0gIeb
6zA2kf97/8KcqKcCiO7BvIQFf6QSqMsZjn6UsLdHDCQDb/ROsn5ra8efXHYe867tNz4o1/qBGPBw
nQjLybzjQtAg/mszsJbxxqvXNt7nTbhiQnlXn545++Vo/1yrDRmZMC9tSFbpI4NQJQegDG5+HxuV
jKeIi+8jYoumZ95oYFJ6RDPci9CHlovD42izMXevvGMBuI/7AscSp0hc8tUBZKZPIteaD6aoEZIP
Q41IPiPvm4Gnu0eE2XlXusx819MG8sXcxJssxvXCWK9l6zWKXVGANMHwhcN//6Xu9lW151Qy4pip
dxDzBvkyQmrlk+dYP33psRHE+jccSN8wOQIaw9KYg+/6xjBwC/9RzgcMjmjvbcgEGBBvLs9ggsgg
+46ZhK8VoV9B/sZ+mNkC1t9VuXXlK7SBv8pE1Z52CKQ6fLHVAwa665Aik8u8WUatdR3/ZGSXvIrw
2LfCyGZJSCTm2SHxIkS76zKuhJQCCwy9j5IL0pQxRwXscbkuUGFqf/hyIU0Wfkcpg0w0ZYUgm2Xu
sYEqQf/t3z/9R0+n/MH98z893W9qINuoqkm9Mrq4LCM1DllLG9dDSs9/tG4TAwU0xLjFo/NFOGHD
LfrKbWXCJ4DyoIs7j86Ni76tdyIODDt6NrLaHKRAJN262H1U5Ak3xoYyhKdRo0sb/PSsJHRnG8Is
mKy6aantaq56P2s7fdpjgqElG247B1MjJ7Q904gBNy6FZrE9V21Mg5mBTo043lh5wnyBWCqIg+gY
2qQ2kVVJ1icWHgyCRzVSnSg1+WdPihfSQU5gfGpQ52jZ6NcYeK6d2tqg0Z3RmvEXoymjIzO7hIQE
4/A1xH5KD0YDRvdFiix910DLjujRO7K8+Hpi9NaEVhOimaC7orWir7oy7x2lnVIlkNvLXffUBglT
kmDtqOilaKToomw1MKHd+hZz3UF6psvSLWnv2UFZ4K5o8tDDX5BxoKFgb3+Cbza6H6EEgHXJWSiz
JSKIGYEzmhXGojeYqVHP8tCJgUbffsnAffe17sOuDzEyNreAteH1Cqqdd1sYhvRh3X1XQNzWsSPS
dtFzEdHRzdjmZWBDi0V/VTBYjPF40FMBQtG+5C7OD/oqmio6qo30UqYpXRTNUxYmwA1ooeifJkDR
kTLuaJ9gRiPfoGtaeybe8ux4TRzfhNCRe8P0eWmO6IwYVZYkDGAA9rycm2dEPCvr2ZoM8qUloh/i
ohmiE2KjRQ8000LtL5BOQDXIWyo2+vgITFkBK85moiampApL1cWJXpmcKPl2suaeY8OK7XSUlWTA
BiN+ImHKWjqlwGW+TZfE0pb+6NamRpY2DXvfh20EBSQ/Uz6Dh/n5gJIitOWtvr7S0ZsziqVDqomN
5H6sEpbDsr6mneJXdTJXSfqxfbztjc3gVr7BdE1ov9+jIffznpAl6Z7oneicDCbAgcrpaolXp2Oi
XeKveiNc7tkkHdEVd0ieHiL+nTYPqMLYjvuIDawlgHbaJHokCTmo9+VfLNCbGfKtCxeNLeVQJbMd
MxnmZjweauCwQJKWXTRR5eyiB5UV5dzHpY7txP2IXwcTR7voTSYQPOxBqMiK8Di3+bt2CiHkjqKD
jS9v4wNGNnrmxb+EcwldFTnLeJaIWmZUuFqYUMrwfxWgQnZq9ntWwe5fQJIQ5OOJpT9DbLC2ZZhg
P+Ysvx6a20Pm042dlj5s7cBov0ATMFO45xLOTYYcl9iFColyocfiGxJVRvjKXtmNjrzvXvn+uPdq
dx737ukWalaA0AKUcQagEUmPfOOYrN8YMSBMoBNHZQjzQbqntW+iaaJdsoHOLY0SLBXapuiqS3tE
b8S9R8hD0UR3kDcBjdAZke5WKAHdGFrAAZ7uXvBwIraE/BK84YpoYByaryXmyHugOaIz6h/4IGtX
RSt09WiC6IDOJjSYBMcqxm+8qhhVS7jKqGaCsQRfBBhSuKPrlI9+hmamyFF+CG8W06mzlUaFVyqQ
l9hogm8wBWhn2FXSyKzdBr+5X39W8VxK17KxAvyXZ+htc5wz1UR/aROOecYPpu17bT9v9qfvt4Ev
oLQy9DFIAEealKUj4sPx5gb5tTYsy+v36O6RfyLDPT2j/mTYR4cCbxwyHI0JtRum1/QszcgsacwX
djgwt9I0FQgc7xy0pwSCYvnOH27WfuwPz+SUrk0I7YcF0u0WkUqK/E89HmY1zWDxYelObFv6vPZF
6R+cIxTlPeZDGgOi025soWNjTrQP81NXvdvClNuVzY7OxSDDD2S1Lt0KrQp5q5kHjH2ObtdDn/sM
A0kt8bNsf6rE72gD0VlaNVoV8Dn6t/yFDuWk7BFrz3jnpCfhYuqIfiBUPvJ1pQn5zKZu/HB5ZSFO
fjXEs9s5Asg7gPZcQj2JmzSrwwY+EWy3I+ar3ZUjmpCTf8x5GfUeUVIgi/T4Oz1toflMu/hDfXsY
TTEnK9NhH49u/OFCIlNcjbFOMloe08DQvdC61Gg5+FYnQnBreBWdRXq+div0KXQp6LhJ7HUeaZp8
vsMBAa+koHPvlP+xXCEe4Q9TJ90i+F3XZfCk/zYl3mTFVT3NWGt/EFw46TgP+D23jDTwZC0ae3si
WALpAwsFd94ZM9KEeNwVvNfZpXM7gfvji4hV/SuQWlYj2ddUf4cv2cG+TFiKN64X5jj0xvLdyD/z
crzKZEpn6Lx8hA0nGVK7ODAvsnNJ710gc3QULBpBrW6WUGBkxU6BCBNlllxEtBZOTDgOAa1V5k7+
5jXDNebINS3Zs3dID0zycZ1gBSHUY/JPBLcz2JdTrzsM0a/5nWrBwYf7J6ywxOYo1zkEouUJWkz7
wD35frr3i4vSuS2Sa5Ocyx2Ly5p3ucNsbG/3bHkOWEHH5rDZ7IG/mPPh2Bxo/6Bk13i1dk6+g8/G
pHZ1NTGsZRXDvrLdxPUmBpXJ1rLMY+09WuYNMQnIpSnrewLtCzKkh8+Xlwje3Io0Or3AFzg9MT5Z
T71UYTRRFGKu8b2Djfwj70j6lbUqrzIwXoubR3BgT3rK3kRhq4Xj9xG7HlkPo8jDZhaaQB7Z/S1H
Wqxm1GIuTrXA0bigkg9vc7j9EGjveI0vq0+GL3bjsX9RMlG/ZqNsYYCqVVh8ZRmc3gnZbVNTSa9o
x1gMq+nxml7U9Kqmt2uqFqlZpAO8ztuhZQsaTn+fse+yketEJ0MQHRcmbqyBcFeXq1Iwx8hVsi+9
yNYUDCs785zd6QJJg5O28li7BZW2sTwdOC6yfAgDeNa/gnbs3Q0uBOxnx0gBSjtHAz+JY4N4zTCv
wr4JMw6vQ9gQgQKijrHwcjVa+MYZ98IrExEpF/tlfCZYBTexocc2D7Qe60Pck+xFIqvOlEZOmJtb
Wi0Ama0iiIIRgQgTsKunPOh/redKmNPjh38/gWjKHwhN+q/PtyxXf/EjVMWtPdenTkZ1EMQeKHj4
tRVDnmYYGRdeIQfkPq/PiGMw9bc4EK88muHwDCngMhNswSHgn+SUZzAJcn5Lxbaw7n8wNvQsnmGy
u37Kf0054BlGI/AzxwFcMg8tTyzVlGe1Zefmr8/oz0eTJ5ILrXj4FSoIKgGidCvgg708geSt8PjN
mNHvEWvBiSgskYnzpBW5MJbU+ZDvoB/yXK0CAB4nniUeJJC2R8/VEbXocZ66G+LMkjOBnsNnNi8A
G3l81v6FYRHPDNv+NY2OFobHhIcEN93hSgc5x90zD8j6dPBcMOfhieBZIG9y+KHBZWaY98GhZgS0
NJG35dHgweCp4JForL1VHQ7BxNivTW0l5RHg/ufmvzJ0/syNb4Tc89zwzdYDSoPdjVscJI3c1qXc
1ugBuKFNTOlg/RfAMJQCLdQYrjGmnaNPnvFkvHDrct9em/BCX8etS36FttykHdtmuTHLWu5KbsmV
oj+V++yym94DBmWy8e83n7ps5n9badhgL2xH0+DHsYv835svnwvbrk74ij9f2e0tW3SffeEZba1Y
7KPK4ewjTFom+6zrOCnm/0AB1mk+IACMU/fgTHTnPWB50N0DZYm63oBUfDuqcfj1mIN3IKg20IgZ
92CS651vbb12Z4H5XkSXw8YvmdxHjOabMVTBrIEsWs5c5rIkJ5X44p4LMgekQP9ckeM1pSKzrNO+
JB/XoGVI2cR7uInY6u8Q8SWmds4+3uzgRC/I0ZLzBI86lsN/ZIzaJ+cqOZUcE1hR34lTWVbUJosX
J9kcdzqjxAiicyBwYxTOnHRYj0M6ZD2+3QSGGTxA0FxALagGkYyceHdd/LYkX1DujyveBNLeecP2
3j2dC046cofAX9nQzd+j1iLxLS6b+Jqj5MM0lcyqB1KO9gX7XstZuAm2XyhaVCwt89B2fIi/IUlC
MYY6CsWYhUZef8JpVfH0ZCxkYXs+0cXRS/377aLbf4hxcnRTN6CoaLbqKPL7v9Qqp22tu15N6Mcb
YVkx/lDRflo+KSUxEsTzW63uniG1tE103e74NxB/GAgldW9fGR8nm09tR6vX8eN5T2AZnRRArhvW
Aow5vNdO/m2BGKJWEUclC29GGDnwe+JB7QS5qUc9xuqHz6/ICF2P5jm+szknTdHcM19RsV5nKWYj
cnNGNUqfVe0wI0k9w9BKb46XCrQE+9PMDA/MjhpNt8gh5wf4CAqwnQ9ev8ad1cVqgbVI30b2NqJV
butIPbOU3AEomVl+eNrnMFxJiDXioNJnTT7h5/E1fMvYgdla0Zi3vmP6m6djkdSTgI+gHv0FLJbA
qZBYYV4u+PgErQ6AlU91s+83+wxYFxD+l/XuZVMzEMdE2h+Hh0yiX6iGH+EQbMEnI7HkZYW8nCnD
x5ZRLGeYBQwAFDbHrFRDn3k7Me7DL5bLuoF6RzdA68BOIYLOvYQC0lLg9Of4zC+O4FLmIAAW7EMI
hAmYQJ2riWR1ouh4YJHMthkbBCk85QQcBSPiriMIPbwjXghaMqeG8Ih0rw7DZpDVAEfSHqnFnvao
5+ClJxm7RLF5o1Y2SPnB0NKK9NnGWZf7OCkoxEb1tSz8j6STGkBNFthpQMMlm+4YDXlrJ726iw75
zSsMjDjcgrwH6DKvPsrjAKEXaS6YNqY7FVxSeOfXmk74mtRO4hXk4BJIuMTFqkrSJj/VXoYmmCUs
FqvaC6rSsPUsIciTWmxMT0ALehMX3DsAfwoz3Vukw63JI3TH3T0c7wJ3x2zPKRfm/zK0t/92qHGK
r2G/uAaXLQfysB3lddA/mhxNNdYk0rYQkslLYEa4VYcxKk9JZcCrux0SE/YvMgEsiljO49O0y86M
3rEYuQx8cUfm5m61IPOIOY8tjw3KTiYeMIZmadFpzjlpJpxcprChV2e/wchv3KPGAPx4MXlZwrxz
L4/FGGyGwB4CdJdETvYGmMT0Qv5dxRwdNZWvLf5EaDarhPLfa4r5p/7n15qi/pYAVna31t4OY0NI
51pVmKvyOSE3oXJQXnqG0Oon5DCTFbdIM3eXV4av3Xl//8S/SY3B9vSZSkSxkGLE2vGVWoNJjnKD
1NVnVsfZml9ufS5rKTTXV0rNle16FfcqR6CRiXxQvkm9odu2QRnENskTbjq9Hz+U8BwJdiLhj/tp
jputS8nZILfJdpcRScv+pB3KPM2V9KikF1JujzGG3NMtutyi4q/a4T3iUXZWUCY/Yky0IvUZk+IB
eBLViI0CBenH9VYhR2X/cJOD+4gDczm+m3yo919Rxo0BBQrYTqdI/McRvWYXU6fMpVSNmlSrtWCd
7y41K2N8ed617telcG3cwcCgL0hN6lZPK8NL6m/Du36jfN07qWATv7L1NpB4wFLy9V8UbxWECKbb
EOjYb3BTf988zahf2T01UtvguvWmoAY3d99+KTa+YnnwsKlxM/VhyV5EawPS+zbvWKYDxAiIWqTi
DZv9UdsbNTaBvQV3odtruNtfyu/UPwJ554pKYPiUQd7j66u8q2Tc1o0eSdZIdNNxqYElfstsz/ra
/Hh5+UlLoSLS2KChYTo8f6Es9qB9GHncAr3GZc0x+s1+XBE1DrfPUicplcwXuYpRqiXlkeMTyA+V
FGOs/qNPfeFioRh9xPPYD+GVHo5TRy0Vb92H5q07kOtLMtueJPahYaUnMZKE1RubRAccATLnYHxb
BT/n3t8AlV5iJWlJgEbccoFG/MyXpDoiYS3ZV/Io4PG1E6vbZd1uDA8R4ItZ9ouhnRLqxf69coh+
lCq5rXYUwyZQP0id7J4xjnBRLG/PFSOUVwrmVNB6f+CTad70qM8CB74DtnFhSncO4kR3flXgy1fJ
7ZpQQWdewQhRHBb0iUJguJOclmJKZ+QwjybxwkAU65IuShzI28qxQ0UE9AEPG6YKFLU42SizdEhc
9XvIODwK/v2t05AbsdWWukq0MaWVywYetRTYiuO+Fd4IjrN+xGjkJFZ7Y+YCr4BcQcndoA0cRIzI
trTDaf/t/DrSgyB4s6CCYVUJricGJUEJ2VYPBExayeDRbKQeczWTW39qZWwQ6MtlsKJkX9rgq5Ei
Tae+1umqCZWlWm/qcIwbnilDCvZpTAgKaZeybSPcvCQjHJRN3DEl02NGSBjhFdulhuNz32YxVndL
i2t8bptIaQh4ZjvmAvjKSGc+YPmG8QVaguLGlT06j0xlbDsqrrFO8hwzXNVnlGOTeWCEVQJJAd9A
/zBVD7WZHk8pxwaGjVRvLSeJNiA9+WTIRRm/MklnD/tlIpLn7vJH8x5h1EZ1+/ei7vwJO+xYmsFv
aJairVKqXxpF5do1U2Nieb28KnjWj5RPgyrOnCl7bC/vGV9hbvY/jx/4RJkCUvidxwYhyTPcSyr/
RD9Ae7BQL20IKm/LDwgHyftZ9VRIiDmPcHEw4YJcd5JkIAW/iJM4x11GBgQmS6LoW48XHFH2LFDI
Z2bY9Dcn3AuUN8yWKEw7WQxtu5hOb8vQGnRZFjF0MjUX4D6Bzfl+JgIrSxxVdMDFjX1thNGVNc3F
1cAFksPrh7bimxjPTuDVyasLile+SwufjCk/iLKLHNTXdfFm3OvVoe0PXX/Q0dTyTNMnpNs2La5p
XfD+wNC652CZkSBh0iFGrGvp8Yn6QU1y+8D3zYS4bXqfv5Hli78877Buu1AnajDT170+7piztmyB
v5ApUS7K1SeGy8jImS+zg9YeGMWyMufio8yKBGntOVmirYYPzncKRLS9EA5543EOZMbNG49X8fWZ
dytyTqRq+ed7k6JMw6ADjSLbHEoHlcChp8icYHW5W+KiYKPscJZwrXhobQYP4BpXqEUxn35BZEyP
ITsFSlq7X2GUFscDHIDL8WA6ydfU5gxev2uzh6J5N2cPSvZgX+njfeMNGvkInNzxTVZcn4mb4iCE
wwdsh0MI3iNB2ByIbOB8+pP+XsKnHpj2O1DJsv18ldMRX5/x9rlDNw9vAclYHVxeP3/2OQBPKgxQ
VnsxXnuSwwGatPLJcxRmac5pmMAWDsT4qbAlEQbGsVgkeMsNyJ04LufjVfnGMnX1408LPQ/xmwoE
a7k4MSN7w6jGl8oUyDpHZ3iInJ6bXg7Q58nf8ocFXByk17O0BuzA8bO37G1AGl1EoXEPuKAu5OhD
SzlbX3T/mANp7b+tB+x76SsXOWYrad+4R5ylDBBb7M4sqMSezZG7B5w7Iq11L6HWuuvKluO3vpXF
7X05hLP7bAm6+KSww72KaJ3zOGtQgHHVJ87jJFtwJJ8aOZWTdLlaPIBBVUZSIHldjJCMenDtw/BC
CsfpnLUu70ayJKAKr9Q73u8s0jjpNC/3+aNFAcf4ZIuYPKcpBaYGoXXLOt4ls6N4OQKcWQjwvC2H
JeGcg4T+dfsouypkZ5NEFhWgK6F3kDljCxve+TRcQ3052TvL5HMGk1cQOStH/O1xxymf95lBclK/
2yJD5ywwS7o5p/3yTgyGxyG8Ig8hKNi1wf2GI4W8ffY5do29XLDZ6DbmL8ys+MHk6RW75H0B1+eg
az4ePT6RGoU58hjd177xqYxf1k0hy0K21liI1mv7eMZw9oyqCX+lvPxfSWk/vZGYpX+AD8ArWoR0
KAywJGmHJ4I/+ZNkvszm+y+XxCmJ3jBu7NckeuMyE72BQxEViCFiqUmJ7lhlnahm2Ql85ujCsFX6
aIMM3JEDE2IxlqgFURqv7Ji5puUCEXDnJ7jeXaB7rJ9u8byJCsiEd/dkuz06egwq2DdR27yUiw2A
b5jWuNAOnDECVib5F3zHQO2CD2JRcvG3f6vFU36o+Lsh6PemDz8BZZtHepo7dNJq16i7C57T6oA0
j73zJkWwdXWfEMm5fElwwfIFwTVLdEi7qAxnCnMWKIBRAGGcwg4+BkaSkzuiT12wayTZQ17DGE2S
PRd+B66fMRZ3eJddWELD5Z3yNg5uBmwN1Enpld/s7sdRj9MePchmB4nXvAcWGBP0M17mlqCw+nBg
2nUOT/G15w8NizJ0+Qf4H9I4KIG4JFjPYp+eKxe4OsuDISbtlS/mvUHGEeFtR/3N14S4tOKNrs7C
7zMFa3wryAouHX6DERoMcTEHEx2C/5neLpvkV62bS28KJ579AMB4UPG0dUgK+fpIF9tzmn/lqI8U
jh0uB36mpPAuGJS2JehVxo8IJw65fuABTSfH024eR17M3+gs+XGVWqK27O/Qw2Jg8mxrB2DRbGs7
Ipsi1rYTAv9F23ato548MwsxPjMzF1vtFwZizEy5WAtgovvho2N+ClqEF3jzY4oKicNBdCT5C1zM
yn7uBlgM4O3gR+wdXKVCIrQ4UjPwmcFRd43O59JKomA9WGHn1lcUuWacABusIqgrg9UkcqW/85wX
sle5+FDTEr/Kh+r5aMjYMp+FItcArWC5sI+goZv3iuphIlHwkRCd8/0GQnSz36p7zCRztx+7/bVC
D7Y7L8q1zSZBMwfnlVM0L/Ppchiv4JF3DLG2jeHmL+uLmf2pCr2ThuGxQ0cux1p2oki1uBid8drl
6p/RlUPRYjOAo/IEzVL+QnIxH4SIv61YB/q81v27IStsjK6D4W++FfonkqnuFT5MjphukUpb2FP7
UXYl0oZeYnUT0VPgcRmRdHfcJR63SdT81yZTFS3Vb8Nmx9JNdaurjmpvt79prQrHMPpNh5wL7dm9
YdWIy/jynjySjqzLBlzjRjbC9IIXlBqEUiwdIJ3fcUTJIH1fzyO+dHwieF96PBq8wae1OxJqgL5H
kWaOTo42jh7uzvJyT+t230rTZsiecNaR9xB5SLd2w5+7Dd5Bo5EWrddEi6Ef8fsL5CEHpoFVq9hx
cNUbJpm7+hGTFhcKb42fVAK34Y0gBkfBq8lbYB3BrYklVHUSS8rycKSuSwIS0STe+4tNIwxcEENe
3L1S4DmnQVo5IFiCryKCpXdZ7SnfYTgjC9sbzcFyDv05JT8lG9IMGhu0kgX1vwY2qm5jEmSdDO2O
4/cMUL3fN4wTXbi2pExVkVVFJqZ3h7h7DqprmhN6XcgqlCOIpRQidMpaDEbgRjoxMh8irpeKw1t0
LSlUGUqM4UQHXqJPnEWdpdJQZigwVBEwMn32Hpm3dYY8vhSWedlDwj+nmLBVbMgZWHjn1A9I595h
7giel6rRcHJbZB5dgVwnJGdtqRAUBtkacjTA2rSsCdmqxD/XKuuTj7eLx77/frtKjoSxBP1cPPxQ
DikjKAh1H4OYUvre8ABFEKdYjZ++lVKAU4w6YI/BUkp48qkj62OPgoCnnUd9FhgKTrFCkydbVeWZ
BnbG02zg1snkIT6j5l3FDzy5TJa4m1frPj0yjyr7eGVR3WFzZCANqVq3YxtxUbTnfi6RbGCTwgbl
Y27vU9r4qLhHNaFGY6yOktJ6yiWldfMlb0l/Dxy8tFVwilrQa7QRaFYQTuqfUKk0hghV7MXkfDTk
GeYB3sb/fqLTnT+EDfHwcqjbqqZp6dZvD++lnUylN1E/rMoQZI/ySeJ7592Bj6tVoJ/EQA3N5Xml
R8a8Eopfjc8Whzyf8PYT4gPBGC5HoEUuS5efs2a7pqZ+APQNnQrEdwor/aFsH/IyHQxSlgMlIICe
rxUnqAqIms00z6cytiAs3t32tyfWuutCFwzdGso3X+g5UQdFnJgobXj3rlOYv2FWyARF0JPRA6QJ
c98Iq1vOTKQ7cVwSm98iZzk9Z3ra2i7oPk5LmNuVB/Ub7nbOsqfycK9TDPYcjNZ5I99vjkOMGs0m
5RTEeYDzDxcgNkz1QPjSejnvKD0npAMriOowLwedrD8AMa/fnbOH23LE4XxDGg6XjaTP8df8mytL
RziZfyG3RKtI4N7M9EpIEW5XQj1ITeNQtvv8stOxKYcF8uZTZFq8eKO/sjxhVK8Uu5aBdkgDj2vk
V1KNViFi1JkSLaVsRQ4zPqOUsUpYnW+rrJJSBmu6ObvQpQLaOzpZ2lj6OVrYYeE8M0FD7EbXykCf
zA96MxEz0qZqBxyo2c2VFpP+EpFdfRgqzyUMLKx44HWRqNHC0r+y5Y2Ggh5GEmOpmvmBpvV0jqYq
Zmh1iDoeKcRqKLZJyjRDi1XG2p9i7j772vPhMB13hUZi2rvztFetvTn6189JTquo7k/WDpGGfYZl
JN2rNkboHmlaB7YPkPGN4D1r7BrZjxw8+PzoXQfoj4g1yEYFq3Dx6Vbpy+hU6VPZRdCidp00p3Sm
DdtrStseLjBjNeo6n7/M3zjzkhOPfvhZ20KaDWlE6UJ/9p+E8zgQo0jRPofmG60mYy62CWTwXEkp
kir2AEUeu3IIUqLHg7ggJfptIEiJ4NOOLQMZeZb8Nx3ME86BZZDrElrXq7GJQlfe54y8vQpXJ0sp
VjiN79A9Ld66UkBX+0LfH++HbD7UGPnPaQGaaD58YIItEIaalc6wgCkKPI0h5nS4D4yvwDTyWDE6
+vcqY2z/YIl1sA861BdNVyzrN9SB6hyz8aJooNIuokZHAAYJDwHEkky17hMZDzGnZyBBpUGfRH/A
NTyXuHLoE/DQ/j28NktRamoJ5BYxP86cRf5MIf7/ZJSCU73XQUanH0YKBSWpk8iADF4G/hiXwQSN
xZnxBIKI7sfA/Xr2JlwgTNu7eJ25MzSateh4J5SDRh9eZ5Ay52DIoVUJFd/Ca4PRBjct4xWfYjc2
D9dN2m/Sm0rYHnyX4eZavI3KwDi6I6fXY9hj4KYpWjSAAxZOJTJwUKOSxSPGNgGbXZW0FdF0iS0n
WI8/T2H2sHAfQT+afBqQopZPiU+mMoMTwcP34Me0wXINHPDa7nTbNfhXToL1uG6TUk2OBLp1yRYo
hhP3wHJOcY/gErZofAFedJbyUyuiljYPGaVn65uK/65hzfnd+W48Tpp3tuVyjj4XSdfl4OfLld2A
7Iqs9YSdk5/UHmp1frxe3IHcjSWbyzo+jEDcDXjRMOaFrnfMkxOK9joBU+/gk4BTw/qbnMxRwpEv
dQxlvzKjkeHqFHGtgZT2A5OEjthKJyxryaBGmGtS2skyuoQEU3I07kjlc75zZmUVcIL+QgbKdw7f
8PQ6wJ1TSFgyymQKGarkT2ReT3BImAUzYKplvXktQ2OxP+GAcmyAnAEdFQmkJs6GEZW6p2ObwYtK
8gMrtIr9vQv4i4vApBG4O7jC3H3vfNvyerJD0w4vKCIpe1bAyyDA17RhrNiGyoRhMryiICZTBiU+
Zoybx2lOWjBqC2vbno4Yc+ksuWCE0ty7j5zxcgrKCf2EoNrV8xvEpxIZA+uLlHi8bZpPn8ZnhvsE
RjZ4R6uEwsTZ7wi1bomrKTnQHcHRgWCKa+568mLpq7uYlo2L416F/offRWdIDhfc2pgAMaS6wylW
tUjX5Mw3sC5HDHYPcwV1Fs5kUKRhowTtjVkOwWHmI/VIQaZvY9DzL2xw2csdvbNUJ8B0XBSo7MXj
pwKrJvgm/2KVLvtZrMisaLngD6wXi1ouKFBfdJBg22jkcZQn0s1c/a2aBD3NdSFxAnoem4e/YdPd
vWuzn/Sdqu+u5x20alVNrifJ/wMRtWackQKoddHRhjITG45LFParxOYsjSOZOVYrlzqy2JCLxQEX
irRVlMbi4Hxxq6/gkQzVK7BkCeGmwsTsBGxbkaZxrXg9ZgXwfbh3hkBfLljNKseLswt29IhVqwxn
7ho1AAZEig5XMwQDoB/e2Fs2dWKhMb9xsGSg2xPn6f3cMLSXGDQPycz6t5FhFW8FPvNv6FZBjZpW
wO7YV4Qr5E7Knk5n2EQZGEdWAs1/LAP0P+FB/qeoi8L1l2WAoavtlF1gZ9E+CdgUE5sPpIi2mYq+
lnMK+Ql7jNifj7b//NxCVKR0XX1Sae6vtNCU7aLDzQIxTkobdTq/B+xcJdFqlWzozPCXMT77zzO+
pjKtnX3zHq4pF1kilKzsc6G52/IRvA9aOKQ9pEkkvBOo1gbF1I4HKhQKyHRizoTwK6mbvQnwdov8
KTmSas0pWQk74kL33oy7sQraJ0AuVzVUipBAUIbLSAZrUsNI3KBahUaa/Z3zWxOEGCnoq+Fswg9g
x9MV3qNH1WYyzvvnePeMXWHKp8VMmJgcfNlYoq83Kc5UZsryWZWCXMYNbSCmeW+sxbcS4oqhBK/l
l8JrI54EwqRIsZWk5b/YzdZHlypLiaW+1nlyWcrq9OIwIEBaUsfKYhFew+bPS5wvWb41u1gm6QwU
ne9sTE22G4wkjlKVqI0EyTKIUjcoeEDX3d+DH0SKCvaNtIOy4NnwX7qSRBQ5nmaFkINUG9TwftT2
dQQBlqI6lFJOqaVUUcQilFAmw0eUuAOvN4IfpGBSLRn+nvEWRVbJRj1sK2JyadykRPI3oThCOjG6
XeTxl2KbKW2nJC+9nFhEEHpCJaQMMvbN/zptH6iBVfsKDoH6d62S4Y2q1x/FetwuxY4ap1DyTjGa
B15/p7jMonGQcsZkT80xYAZoXHsiypidAqvzq0GKVU323sb/RGJ9ZsSWEX8SRZc/3XzrFj0Ea8Ad
J1+2oitYYcULrQVtrWOwhSwEJ8zFcGjsAmSHqFfhKjOP5ADUBw9neo5jTIWjvGlhm7DM9celslHW
iKdq9oDu7kshu3CnknvYRfoUn5e4r38S8ux/ChUlSnlqtQARCOA0ihLliNTztQzhg7jXvJik7kAl
QgVCxREq0ezvrZoAexjhmFzOCTWGAgPGDeU7pj3Kio5in8py/wIcTN9E3ZUdv1SV/+gT/4TE2pLl
Zau2rmwtwxRb3y8lZd7OZVvnE28B7ke0suBLGH4qUePg5I/Zyjho4dXIJhIPby/66F44CCNkbLfn
bHUJJvgiDi29LJLQnqM61zU3ReRK4uh64krD9ddNJpf8OYwVLSGqYVOYhcvMZ3pn9167eku3DUrQ
c3CaOdF9iUbleDrtm2mvoSq19k2yAa5jhpkZXkBp38Nsw5tbuNlfjdbTzUC5B2Eq5NL359uhux2G
eT/ke5Qb0BZALTQjgN0t+EGSnzZ+PgnIABalQVPCrcDIdl/lh7Y56DO0UUjx0hHSLErzy1N5v8qB
FGbeehplBQfljXWUpX25aL5au0MeDfpB1Q+bV5DfHMLhQ4P87hP+WlXJoxkoiPU7XyWQETO74kHM
5Li3KEKQg7BGyk+B3nIqgVOg3YDSEI9ukC55+UT1yQ8rKKweBRTmDKl+Sid21Dms6wjmc9S/jBXe
Dl50ko4D6AglI+65GsiyNHpzHgMuoL+byndlvjuyYCf/EWcgsw7W19TViQIih0RSs+GegBogQnwd
/7swi4XYy/9+sr/iYnrS8Mmaz/e7SBoOlzxtlFTJ0s2W9SKhS+nUPAQwtpMzamj2fahf31A9sCJi
P8RyyHhG64B4FHUdSuTp42F7ZTeBijDEnEhnya7HHU2PfhOxHidai0PycnRG50/2SvV2pqmEv7P4
/JB0MTaYMcxtMuG1HoI70owFkrnl1AARC0uc5lvgAlwcffRbROn0AaoN7udZAncyTpYhYAKFG411
BLRzVIoWDOcfUSBgzYa7tyZyKyYfPrBbjzg20ne564EKhxp+0nOsl7Fixp8K092tE7cO7cEkY3d0
zILrI/L+Azpm5YqIOTunxjnVjw/D8YHIiWbktRgXY7wluu9JtQ+X+tBAVjKJeMQ4xRsK6QiIcGxD
GKwRIOFW25WktWoydwY/4xaPiFghqwPrO6PRpbVG4QNX+NCz8tSkzyOC/Ya/AO2S4iGJMGO13JFR
T25ZpAD0aeJiirdjMtdJRhANrdcEn/OD8TR8Z0LoLBfGIO0uAbOky77F/Zg0YwLb2OIvAoy7FtU1
doBpioAqHp3wogpU0bzFBDaXxX8cc7XtHzT/JHYbW8PZbk3LsYT490v5Gm5tO5QaYx3mSMbX1QDF
pP/EsJ8YopP4unhy7XdmJjj7gd2VIydVTpJYapAxmM9Edw5YchfMcfWNp3U4h+c8rHN0/QF8WyTW
fpq2HQyisILJTNLQ4cwAaOb5BugRbaYf6ecY/Jkm6r1gMe8wiJBhQdEGAAJibPHl40g7IUB660ME
eIOdjOxRl7iBE8DXUQS16NemGwQDyTfo+hcTbOLdm7J3VvO+2LxTWeADlQ4MkEJA/3W/0v0Tcxfe
j9hG6NmEwtsxODoFCU0NS+xpK9nOFxtOShziKfVLjMVFgksSQlxEVzFOvOAS6M26LKsBuGAxxqLL
bvpYxIBQkulpIJ57lig2tZXcWurMqAKLgzvjMt4SXZgnUy+20mqg5+LmvE6vqMuoLcl3QMdsd1eU
eIWsIosL3nRlZPOnk32M6ZrDepjPsoSjTJD1aTnRjOP5sM3FN3C+pgdWaVxXeHN8XVAyAav3Perb
bUSlRgapPpMeHo+bqFEeVUVYbl0rIMkNpZQJx8m3WlGg3Z5Z9242hwMUZlJh2HQDyGDJTbMjCOBl
8wkHOQMC7ySMw+hn5AjneJQ0p343ZA/1bUd7cyXqVUm6Lgloj2Iw0ACZhg5gFl9f6TI0Gs57oCE/
KJm+uUiqLsBeyCbALkKY8JVdR6hcXIde0tlhuNzA3y3i7n745K3s2+Mg+Towx42YyXXVHMo6uVjv
nVNK8Iw5ejrSZjIRLAEZVBlnb74Exevx7rcvWx/lhnp8YUPFMJsgxSNDRvJWyEyaNhFQA7wPqFT+
vYdQLfE2/LaO2mosoxQ5nCim8ZuxTm3rk3rUe44lX2U6jNR2CqEeQITIHY9BEgN6G2E0S47/I+zM
mhxFsm39i2TGDHoFMQqkyCkyIl6wzMgMJiEGAQJ+/f0cZeXt7nPstJlbW3VXV2WE5Djb917rW1uN
TmeFMp1wSYwPKDkAGN13cLS9QXdn3R1XdwFy4eJ6oAXEq76DDHC4cXDRuy0O0y91IpXK8bzL1VtO
Qxekc+idH/CyFInb1dsjbxMdlRtTSiREKi1/8YZngyO4UcUb/ra94csrHRA3V/4Mo5hHMYx6dHCz
33Q5rV2YTSEtTqlAhI9bha4Tum13kHybSDAsM5ieERM2wHhQqTAjL8nBOVXrqV3PaJzvB8lzGdyA
vWF2E6+yXzCiyQ8yNiE0UtzDLgF8L2WX6HSwxthYjlZ23HFDkUHDB2vClXmdQw2KkRXBU9LDCqbR
EhHJXFlIAiLp+zAeogOZTK1+IoKWX+YuQCSMOKg/KT4V/kJ4cG0RSbSKU4muIyKn3RiaY6D+Mrj3
0C4j/O4aBDTstfq/TDsQqP0vewMrpmqZe5qU+vb3/+WAXq3yfhsmkJOkqjKNhIZ3oaEv2yNNbNNH
ao1OGFMV6TytJgJeEeT1ByuxtJfBG95xRMDmZDhS0pkj5EkEvwlZtqF5ZDjRlkTGdlXiXZuUTMfS
ZEiTy3rq0WQKPLPhk7yKa2H8gIOHPBgUHgu/gmQeDm3Msct5CUj7Soou6DNRZkrYfi0H0Ehh2MiG
r3u/ZRi/9zNFGBsqxa8Vf4eEGKL2hGrUL7iCNf4lB6VlM2ilsEW4ngL6FlnPeLuUhq7TH5vljMe3
dMbPGC0lGlOlZ949q7Ovh391WcqcCyuiuyPGL1yWlnK8bPavkSwCUMfbxm0Mhw4JlgjSB7WzNZyN
4awM50476cMJkJ/B9TfZV0k/x9c5XvvjvCVnMDfFQfL94Zz8iwyCLIBrkprqYWcfaHNtexsWOSt/
1sxvsu/6e+BAnF30VOGapGTmeHPkAgQkMU2IhBDEXj+4NNJG4xAVwhoyC/kGRF4VRTruGrsFdmfQ
Zh2wlkf0713jTE1JTiKwfW67A0EPfh1en68Q1ekoVOL/RrADUYeDAiPI0QWAAOtEkvXCUrkyqKDc
7gj4FtFskM9HGgwXEc1WklJQONz2JraI4GzO/LcfBsrXwTNqb8j4QlxWg2YNyAenJvd+hFxQQHOi
2RpZYIHaIuh0gQWCCdTO4V3wRtFARhqXb1PkOd/xZAzHWRFChgKyEiCCY8vXxR1CORq3P1oGfOto
GVZgmJuQgfedBvIjAv9Dg6l07pTos3+DZ0YFXhAa5800V3OP3tJ/OaXN/wV+vP/XJ/E/LEdqlmpm
WUKE4DFMLy4PYNkHPHowLNFBgFVh5iijzpM/uIs9njr+LgZJLI5Lb2f14RLvCvGs1ZJ4ylLiDTrn
hTP9UblQvPBowZpMXqDjye8AW/bnQRjq+SueLh4tChoeKp4oHieepQY+6dVH77fyXCIykFC/KOKp
wZmMLRk0LIBYHhVMkTc2aYgjkmfD4qPXyJU+3FtxVcN13Pg8Cap2HrVTTe6ELjY+u15CoXjg7sDA
7QFsEIEk297m0DbHb9xyrrZvfsO1xtYmqoVNfSON82D7XC3Y14iBaA53jEDEIMBjUib2sFxFV7Yc
p9EPPD10a9jFbGH2Lww2dk7IDmff9kAc9z7blb2KGBtFt/HS/2CbskfJDqQt0vjatiXROREWyFSK
bTgjsUY/4c+z2HdsunwV2429NliCEr/DCHPMBt4SYpw+lLQRIqAIbKfSMXdiUMsW+u91tvI/N4+l
7jUTb6Nwz9Mx+Pc6+7queTf0uPEYsmQiXOlAMFxV+7WNoSr4dNn5A1L9f6yy+N6BuuvssyLEcUYj
AdwAAlZQjdUGVJjQQTBHGsVGMDEBNTYTFMYnj8GJR0LQ2UpP5HJlAiWs80i3hL5hD7U1rvKXsNz5
Sh6W77J9RuXl5s6Z6rdGvkiynqvfvU71SkyQhq/lgXWHjh3grYIWyW2WtBTwqrwavUvplXeBBAHZ
dvvNRPcBASwZ31mxF+Z6sGd8ogt7lnlDc3eodXbzgXBbzt6Z+TeKIe2AGmS2B7rLRHSIacbkhXZu
RsUSWcjUs8iGbwTE4Xas5qhFP/v1MaVlRMuFlnHwX5AIULacsogZb+WRG8LGephvR7qpsm+hNMz8
maIBlZgk6s5hk4vBB2FosD5TP6jtsZmi9RJGNgYBemLc+f5G3XDnuzJihieMD3twHMdSYxMzunlc
2+MP19BBIRN+LRR4t6cL4YwAtFJvufn9J2yWJEPiKUcutt+0Yqi7st3BsbqoHo/ad7WiORRLQdFF
hOI0ZnRdotSIdLQVv9U2XmCb35O2eq7qJOPOe0mKJTZMG4EXXDIgItgt16ujLAfBv4eLJ/js3n/1
6KrbzPPf69R/38T/Uafmc9ftFbXGm3MmKZCMnjJo3xGK9e8009E0O+kPChVMA+xl3Eq5MH4jRkG1
jNz+gXPoX9jYwx544Z8QwRW5HbkKxAoiRFoDuQ/kvS22Os8JZshtAbtaEMNizUBzue18rJIsHEkP
wySlBRltEsVKx9tXtKp5FkB3TvsQmRWRLi5PAx5yUMQaIVFQVyIeC3Uf8mRUWNPAiKL9K2A8UMJF
ppfz5V3Cy0icop8tgcpOJq/Z5gQjk+FweUefBb+QTK6OI9xTuf+n1K9+fgOxxgTWN/KAjC4lD1D8
3kX4FA9MthfPDKktEsBfcsfu/Cl/eDoDpMPZrt5umt1UgqZ5g+wEW0/3G99Tj+i/UE4A1OIp0m/O
7beJ1DwVi6eJVekH0qLJNOKZItMoZdugG4T/Yw/IhemsAzJj6EjLY0BBDixnsHnopmM4TV7fRroR
PaDDPGztzcGqRd8oPV5vR2JYcoOTOuqbaM8e9gfSEb9evtNSQlospBJIize1xKO39HgaeSAN4ra3
dwXVUPdy+eDR3NErpBnGOJj3xMVDwcUzOvdQrw/DxwMdQUDx8DHRC19sHlgW/XComzy2FmoGsB7b
ILDcnl8GgS3GM0fXGY+JaSCd8isDwb2P+JMHuiQB7LnEH38hoPvIzcDIgP8SOGVHLtUM4zse7hud
ROZ4hWjrkGbF4ilnobJ/ri6xtBy7AbOfra7i4UZe+1DYdgJsZt+edErcQYCseNavJlohrKy+uvIy
tcfz8IZulMc+RzPZgmAlM4aLy6GmUvppCLXnQ+3F4EaM8o6tStc85hbbrXFPnyswYA3mkcwp2Ead
GQ3Y1vCscS5++VBR4t2TW52UFbfs57w69FaMYmI/JVxyOR5MMxYnBLRM6FB3vBZHYEPTLF50lE5I
x/AhILvkzNB/cWpgxmFxcOyQs8OpYX3nAFG/coTM5/+7jKKnJIZs/3aKKKpAyBhCd2ma5n8qK3aV
3pf7qUbTmyAk2X1qBOoluBU0GkNyQeqPnOxnbizx8M7dhoMCu+geyDTHCUx9YMIgEqhmr2eKKs6K
2wc8ohfMEdn1aBZxajrp2xU72kbehzCD4UXqPcIvBep4tPfn+jmZXrGb3KL1F79hT34oSTCovIWf
FR/4vfVH08s0aFk2B/ahTPTZF1kJ9G+g8dBklemwAn4Wi+bBfHXkp4W4F7IlSG+9/gEz4XDBH66t
dl/4EHpEMO35TpX/Aj+dhbGofUm/AcOQPu2C4iO9PnNOUj9COuc34YjsCF5Mv5G0SJmAExSRyV3o
TSy3OzLng2dZWB5/YIb98G5DjdJOwhlb2yp6Ic4y/RcOK14IfKksvlQolBhvsNY8DKRpZd/o1wrO
IiEeaF9V9AY7BoVjNHiNi+99wmXNcyWYjTQGOcIfp/hB/cLPWH3kFHgbwZ3oBz5tamDw6Vwpi9tP
lGcoZFf635sTZSEbaycW/cOiObY5SuhEkZId/e7zinDoK80Mxo2EcKIOKQcxd0Q/wMHqUPtTpM1z
xJtumMXLTkiZReUvruGFn7Z+SaiO7HUMPXGPSC52GkP1MbGPIsiyRs/KkIw38DeyAgQtgPWQNY/O
M8azBZUixrOr0OVRm+nNp2wRl2t8zJT3+Nx2uPp7BDSh1ToLHiP+DRX+UTbmgYxPSnP6ovxSFfGe
ADi3MId1PkJNHOJf8hhOr5dBRKpiexpe099MUd4qrogQVmpf+tR7KIJR8L1RECpv4LuFw64LFiR8
HVZGHgakHJ+Kj4J6unb5xCHyEytB6jKf+K7y2N+pJvZ3bb80ucOtYHH4la8vi98fLi/GtzwmfofH
i2eL8FaeLF22wVhZ4L6NJHverFSAlR7U710nkiqsJNNfaCNg4Obyovj8E+XoMAefeVWjx8Zk9VGy
ST+0JezfGUQRAMJPxuImxOInq3AUjY72aUejovhOYbCb/tBQ+TL4AtBUW9/UL9Y33NLop45awv+S
8g0dmWAKelX2swEFgxvTW1WXydo8ijxnzHogZZj7HZ73AZHoG0v0AY3i2cHPR4CCQzQV7AdBU50E
aHWtz2PE1/mFk3fdMO7Fjo6PC61LhWvR0ez8s653l8Ucst4kEo9pJIZ0BpIsbOksGKRIYmVnxefb
xKhxrfTY3QRijHMBgzzKXLYouVJsUbFLcc+ngaYENQkzO1+9+xwJ4NZSkrfuyBw84O1sOn418n/T
b3+19mhaEdoj5+SroQ9P/hateL4aEGvdXSxVPsjvajGKVANkrTNtcWB48qH7qJ65iaI0u/NpOVkb
pWo4M8W+Mo2g6hcMMRiv+50v40eDB/KTk59DQv/KKZa17qVEF0GWIxBaEXOiXNzHT8jO1G3pVClB
VYR87rXm1Xz6EY1Ka0FXhjrd2S9PKG3bzZNWlCFpWWgLrtBwvMuOVFLOM3G67YTG/hmhIkgX1Jm6
jY/0YSbgP2l3tqpYCOkagEP3o7I4Jv/USKvQUbHCIdhHjYc5UP6ivXGGshh7sh6pLnAHGh4Z1d4A
SVSifLR5Ru6Ia6B8ICSs8nDU7XqXRUkEH3x7mPhzaYaLH4Vzl19F0o95Kaz0O4AVxTemuAjd6HSh
lLDWMF2Fr7OQwtkKkf3LFqKMqLvQTLbz0EhAxDGATSVfFLVvHIgci6TjXnD5QD/bVp677Ttbnp/+
4S3gFyCTZnrXvxBMgcbuTgdLxG2Tvq5w7kbCpyDbyttmXGWvs6inGdTkIQwFNsHwYiX6F/185JPj
YX7sCTYEGhZZbAs2DAIW5Xqke0INbefIV7dDLv/HzKueES5ysPDkH/sDFTTXwoZfSHxz3FMfgb/v
4qdE7brtN9rS/Ovxv6JvMD5xJDLqvsYS+YT/n5nwkEZCpOUnQlLDP/j4idBRs+R39jL2x4CvhqPi
SuW/0C0OOUuGF6gJVvLCK5NX0YI5HCnz9r1lvE2I5/lES1NgJhhBom9FaAEj0OCgK0LSyR/UW5IK
OK7NM1obhDvQENDu7PsAQpyxBrxN+U0ev0zzwT6b9wBxRJQIi1eX9enuVB80UNklDSIgfk1acotQ
A8GrZZE1YMHAsrCXEhsAoUC2D9eX+dyCDy5FIcHjXpBc/+s6e/vUSy/Qs4U0fdRt/Qu/wY3POnVx
T3PK0pKlS4Sh8I0uLeJ03jUSMCjWVaCdMyXCyLAFebOT2Eain3SSouMYVR/9C1UBdy4PNsW2MxD/
c3qwOVjsBSoizpDHOO9xgKzv7Eq2w0C//UUIBnj0tE868k+kC3i6NqweXya6hUt+UBLrG4csi9+Q
h/iLfIY5YdVHvYhvBCu2idkmXXPi3wZVmFwIZoXpFVYUsOjjHbjbP+IDMo7UFw+n3j//fjT0Kqkk
9QFKBcfZ3t59oQ7F6kh663bxI5cCemQ52SOf/4GKwYCAL21K/V2CpnYgKTJRatjNTmfY696Xqfwn
YlD96yRWTQRe7o+49g1PX7168FQMcYY7ZgidbfSOr7rmmJpTUw32jr4NRlbEYEzUeR/NBA05lens
ycUhpwAmXCVkpGhIWda4yUixc8FIxXGtC5zOLoWa6u5TLLyEH7ldcpsFooYeCBc4EBR0QnatcPLc
F0oIgMZeRncgqpdo5uL1bWJAvKNCtT79ic8YyF/4Yx3PPlcYSv7p+UDhmBiBgOa4+rNi31enPq3A
Q8RJSviBHLX344BJATblja2T/bjEnKrTy/zOacATSIHGa4IvgsWDa4Djw+hH9FLvGbzzexvz8P7c
xpqvfTKhl7TO5ngSTzg4F76cG739EYvHAbWqG1w5MZM7pv/JM5+wgOH/YmH/YqDLYtTO9ISx7mOy
yxilhVRL4vFrlzrrq+ByMvpG/4WcYnOC54Biv6tMrSAMFe4yuzCxa+Q+bD5qUPY35x+bmyOQo4+Z
AkfPGy9JaTu5pVvcK3GdJTi/wbSAT+FAEKYIuD68GrHjv3MaNrTLORhNBvxckEVlSjg8+w1FXtsf
AGAPGLoGEdzOIqdE5RX0wlfARMOogon2EVLTvT+TCY/gdO+Ta862u0xinNGy+XL/ZoDnQrJMHDx5
r2y/LvNumQd/JeRhQUwfNXxnWCcMbrRDQPMWvuQ6+Sl8f3SrueDawZdUMk/7hy9Joghmf34ny9bm
YNbRG5PMLaI6LlYE7I6xByoXZnQIXRa+PUtQ73riHXdOiWTFQcXc3P+omIt7SExI7mVuSq3Q+ftO
pHVoJbBXX9rWankzwgyqGplpETJez2qprcWIGucooQp4tm5M/EgF4gsGj/LrfQcUAIM7cZbMWXvn
BhH+6ixPgEXy70SjYy8Gc2J+u5IV4FDxmn5zi8reA47wQmdZwnZGZ5kEJTt/BvzEYi4yvmAnnaL9
G9CT/ZufBsMSDLZNshHYahqSPKJMLAQxuBjZRbDObSjLmDxygDW6TY8BnDMotTtDcE52TL6cMJnP
qjP/Ckcdt8PodzGpHvYj35vf6JEpjLUEUBQyG/gR46vu3p9ELxx28jbzeXrHTbwSqTub3u3qqUg9
6zOBGxCLMTgDLS7RJltn/Q1my/g+7t6wCncvZn3s9jaJ3URm4Ir5DE3gKp2y7qTIiSEnuz4Bbm6N
cf4qXKQ2jiH0KgBGuIojaKMcKwkUALHK72cJCAD7nssvhZRsBICEhhfuzjUsYBOtZbS/RebZqH2G
CDOfL4HzeA36UOZC06PFdppnpnUjHiA1xhQ0cTGjAptE8J2ii+w7lkXQAEEROghpr0W/cfOutZCN
9dt/FplnYjIQgNSCtKta6D5KA3CnSDeuG2ZYtFsI+ztUCzg/kYjMYFmV0LvZkCB1wpmCQQ/+A5DK
6I49jJjsLyD11jg6oTfMHJEBBTB70FawIKCzc5FXsHPhoKud2LkLlTg7t6NbKLYtYi5ytJbiOftm
hNqr+XkOMlrW5XGl75UeTCKMcOM0UU3dvmnlM8qRNCgmJCY2VJW7jTeaxrOMSXUU8ov8u3nSnha0
G4Lwg4YDz/0D70M+F55LePDr5rdnwz/2fOv+rhqvM11yJCH/7SS3wjknunKB8gtl1u4HUyWhJcXW
gBvs93KWwvWEAtfvx+fMz38SwLVDK4eA3WWQrvFPPPN/XKfDTG3yni/k8tSzM1ou66q4HT0CojHJ
2lBcwjCJBaK/nr3tLsmeuAQztsxYM+MR2lHqKBS+pn3Lgj2oRzKBYJkJlBtOSuD8R6kgwNcp/Mq5
E0DCJNwjJIjhQKOSqeVZlb/v/YLIQQQuhn8xfK9sadTgaYJrYpecsNBHhNBW3R3l3bFRBGipUARd
jgVlCcbcrSQ/FOhldJsjLAvWQShgZJcnkYwk0CDbGcMBU8GP0GGc3D357pUpTUTRb6XZyp+/k2we
sZnerwDlP2a+DHx3S0xUEj8JyP/7Rv0HE8EBCAKUEDQOQDAR6YQtmpMwvIPJ2QXKzpYIFKWn0gl2
fkvPR/YwcRADigw4S6BYjImciUA2sOYs7Ve6/7y7EcPhKVcvJf7Jb95m+niOpZ80MtrG86qfJ/3c
T09X/VxOT2n5ZJQksXPR9xk8T9p5GRhCH6A1yanTDnSAsPdFfCgWqFpHRjivhh0Dqmu4w/CkBEgO
W83f0+x5JftoqMNmiz/qVLvs7eWMcAXJbKRU4vGZB+HEZcx3Afd45nVU2dhyxRTmU/+F98bVEhFP
tYrKM8bkq7QxNMDqU5Mx6giH5k/2FJQN1A81wuYwY3i0DzpSt7jDYsqZ/PtqI9y98k4O2zGw8jCj
19BzLSLz/CipR3ONr9ekmJOdkQzTSdFPkn6ihV3yTmQYdNS4Bq+kDPAyA6sWtuipyI4oohnnsSlg
yfDnlyz8qnFdx+eAK5YbOwJPBMMVdb3NRgoe+Q1EOFxQEuNq2GQpiFPY+izM0o9ErL+hWLuT2hwG
PWl1rE/i6b9cksaMhzlm0xM6hetQgoEFzCKzczaD5mezj0FGNT2o9IQK4NdjIoD3en9gXb6THMsm
4PWHWw+tenu00wmwbLiqREkRFo8V58B5FPI/Qlz4J5Q2x9bPecDrRvuzfLReYJs5T1i2/vn6nbwJ
Fi33x9zL+Mr5Aj+M2FlMQ9h04Ic177dXeTpUlHaQwj6gNcPeQrg1RBIvWZo6JIXfD7xvbF86y0tA
ZB8w/TspR4SiX2yC+2qiQTaeB3FPH+MguBwGDcs1EfyS3mOiVi307PGC2Gs0uE9SuN+72JTm+ogc
wfu9hxlFtZLTljwQBYFgBqr6L8zmRm6zGvPZlk/SGIyqLSuhiket8CF0kKZgFETr+fyYIYcm4v6H
DQqJ/24m2g+dJektAbFLvEtFii6qv83qWI3O3Ws/kEs8+BKgJCYG4eijGDIAisBn+oE6Feou6tRV
5DuAYYHESHGAgxN9xYPTgT6XhS/SRHTFbP0AoyNDAIMgg/4xAGq0VaLF5tpqVIc8XHzM/DB57Rsm
0xCBxNa+jN5Gf4GVhuuU1cmH70trW4XLKjLhV8DJzvAcYBBYHUZQqb9sQJ0HUwelVgePVhS6h9HC
myKAeKzpJmRbQ8FMFmm7Yz2TTWLwgwGnFZpEaw5WnTzJcMdkqIvGNaoux0YVD7PRxi1PHacQvgBo
Z2zgoNeC+z2osbKBdm2g4gTpDuQ0ZvZAB0KtBpcmIOwEMA421Z3DKXgz43WO02tcyEetOKo6SRVw
oJm7xh23W9PjXYTljIfBcE3Gxh2p4rYf3+jHiCSsSmxaMSciIIEh0WdTTSgCJcci0W/CSyUwM7Du
7vRA6LJsJGStE3BQVm6K1X7wCRxcNDS0gPCMvV2RhCFDomJ/k/b2U2ke+PZZI83mWnz7w4ekxE1/
QENWr6exOS/NOU9PM5305ryn/0C7m8w0RIjC9499bLQEMGS+uj8UjHpAbuEdxvIoZj/MdaXs2FO6
coGw289K7Uw1oprwPoSzLBxaE7my3PFxLqFlxdoadgZoumgZ0eQjW41Nw2HkW85JYSZ7cjn1k2Ik
3FXIOXPb5/fPWJrvr3eVVB7gfEyR7N8W8VIt3KBDQXAAmrPKpURhgSGEUsS6Y7YHMbIKUBFBL9+G
I3+tDAJaRADIIwNEekU7mn7l6HoUso/qHL6fQPxRy26UP54tFsQiti0Lp7D+hpr09g7p5wJaZ+/8
rikKtGSioiEBDUgMtjCOutbl38eZBzWQ2jj/qX3lx3/izxTMIV5K7VE9GZ+qZ5rSNC9M1Cu0iYjg
pICkjLn6qHOZ5HZbeBEy3ZVb5FUoGZjksibAfeI6v5uPKanTLWrDIwPbmxoVdVTz8cthcQnbIeQN
VNQBVihmtSW9TEQfNu6EphWPxsX0eTTGPET0wv2IR4MUnWyLMuR+1PKqo2D5wpsO7A51xV286Uwt
VLe1aiGDVFQK5XBMEYhsSymxcUc98PaDdneUmclJ1GRRrwawc+ivEqB1DZH0ak+8Lmr2Q+trePip
PakLwvbn9SdHPLXio1yEz0Gt+ABCsgn+louwOmaBnNUr4St6uC973Leb+xJ5hS11oVlGsDqweAvV
r001DmSo8hBTdgfwQWWgM6/msluEABqv3ABaR/VJtakIVRJuTG759g0uK8h2CvuF7FkPabCAyurc
TkUk86vxaj3dPvUERwukraCRkAajomBoRSbMyjRzFP+p4aUdDyMyOkTK2+p06A+Y8YXQ46H1YCjN
6n5jpaKEKDxyKvFasSoi4AqPO+xxB1S6dU3glJVIXGKx3xGSsuVBXbHleUkaTz3li3TIt8UfiXqJ
RaOFP4/FKFzUNxjbmHVw6RNZlEXOBdlHfc3qt5XOf2TYK/dcXFyvmGSVu10lawNm4DQ3B6bd3BX4
C265DOI5AssDNWgPgIOLnm39Ul7Ff93Ww13BbXcsuSZIr5QMyyub/zMnpPS0js/lT75acsO2D4iP
Rvy0YEm3n/Yxu+ejuVVuQQOp+yOJyXOQOHZ+tfl8qNkLvJzbIsoTa5o0baUDNswJxqZL6cBaICD8
WrsvCgqQ1+Eob3eYFLZjuhWK1wDMADePHf3GYF/Du6ev4D9lg691vBM8qkUUMyQwVR7ZShZDsGh2
bBBmSLsLIo02wWJPtgfz0E1mrtPeJpsOq9tZZdhESOULOb4v5i0egWG+YOHlHAblxMIbYpD8sQh7
yAVxN352mO26S7JDpbvDzm1QLPOqRQUgDPLeypCw9kbdRQmub2tChLjZRZZBqMJ14gvBthSvgAnk
9miq0VxHjPWnS4hsZ6gxmvq5hBAwMNlaBG/sXYdyf++sKAFe9R/zijVf5E4xq58vPuqcoUAiTLmE
wTLs5zAvonsXlYjkcAlWtC6dHvQHEzMoHsF6/6MpF0AUDfeDw2nGE1CedQ1x+4lcOk0WECT+Z2Sp
SUbXxYo7cgeauFriqYlJoxHSc8BNxOJysexIJBcRLzVtFmbJo7e7CvfmxXRTybUaF31xR3AlQLPf
DPc78m+Gc1Ges/JsfVYnOHGnSk9Ii0irpJtjuIK6dGSqs2R29V39daU78YMkjPUHHAZUDiwkDnwa
sOBROWiIXSbnIWdaSJDDZjMDTnWyF8KO3kZGdJt6QefZp/XJ894iXbhE8MhkdOcURrq7bL7A+yCs
gXh6cAfyDUl0F72SaPcYYR8l1fCR756GD1A8r8tLbzmEXaa84U8osjKUjDTQ6NvSnt/TQLOx1S72
g8Cq0R2GvToKAmtubdu0E6ebctZs0Egxr0ycEFbqjaOtJvWLTm+BbFNAdRQEyJo3dxMC2/s72DFq
3IfGHNWJ3AspIocgpyGmJIWoQr+vglkWPww6E7I3+XnI3mThdERojtkRMyZ+R7I3JZG9OfPPZSLO
dVCjcotz1bDmDmG9J7BTxG6iAOtV5L1CGGJucZnNwcwcmXlKEcmZuA7wBplt0Lw3+VjejqRNIHCT
UCDI37hyL8VxGj1emE72bU/nobVpH+Dcz3jysU23vvH10WKjtCJ6ji4bgmQUdNnORqu5nN9NVwl/
Y/IHIKL90kKefwViaB0sd5/0ihS3Dxzzjp/WbvffRxGVy4v/L8WOywAFMq8NUMpvKOkqkJcMS/Dw
EfImfGyoNcsfcNrAkktm0LwNXdR2AiyPt7ahFdGROevQ6x7MiPumwC1XRzrdxLfuyWIyopTb7SyS
zvMt7LzLtssu5nJaLcFtCmgw0gSoSiYoNLm8WmZOKqxtcBN0ycXgRmnNVSHLXKV3VWZ7ZJIw7/2G
4EjHzP+PAltnbolpoRfR43DZsduiNyrYZvxUYm9K76tDudg05/IHbjG3iJ98+a0nRptYuOmASS4N
2GhC3p0SQ7E407ZuL1c54mqE2BA5E7cj5ExckMTViJ4lmlfuJe0HYCok3HVMiM1Wzj5qVQrVR60q
/0O8exyTFrzAhexDu4tVhmzrmaJVXs9Ket6v56Y9y0zQk7QHImCrEEYwbRKbrQu7DMEPPHkoEDkb
cdThm4HXgq+uVsWSqKF/Na9m4ZR2FubPzf1IU7UIufLd3x9ycxTn4mLHY1FTSJ5wAq7708pmdWAt
Sy9Qpp/KnxSPEPPlkxKWP2lfoYPfChcKeppcKL9o7OJElL6Y32A8Yomm/4krmouXDE0v5IUq4niR
e1IwVcB7oH8jMCaCtCWl0aa3bJLDmnt140HcJCEDtg+7F981F2p6K30ueivce9Gb7X7QjiWWj/rV
HlHFkFXOOBxHkgGyWuiOefQvDOo0d01dORXbGASFgpBlQHce7WSU7o7y3uQgxBNi4w0yldnUXBXp
DW84xr8sRqA4cDdXDG89zjDEPf4OZEnmd7BxmCqtHj4KH3o/5xNwh5JTyjoUvxQv3wMNA8AUryrI
I6NxKtKDcbkcYamRpE0FKrVxuYoO1YJ2qyJyEzCEdDI23lTdnVJij+AGAJ7i34GGbT0OU2TVUaGg
WQwkcn0JEcJsD8Tdwu4VjHTvACesdqWGd7JSeX1Ibk67sLQvRkwf+UFX3sj2aDDA2qML4SA5DK8I
5tdfDFsQKd0ZiL9vM5bcDDM5Qoh0x2nPYAQwB2/vLd3nEvckjW4zbSaRrH4ReXBU95hGLnjMdM/c
i1i0FHo0mI5bkK6BhBsMgSvBeiwqdejbjK0EXSC5PWNfwhyIhnmypYaI3+MelRdeO/GJtJIgcO13
yR7XwsbhqrmRIXFCqdcerfbYT1GfhvoQqvtg2T4XbLKWzS1A3m7Hyhzuu+i+3Y4vo7gdWzS5ttux
XCdznUx1UolrsizRTfJZZQ/iWiyyDZmKTN+tO6qSP3MR2fLoLmtkIcikGUDOXGgS4SMlWEgNsQTD
ddIVAdIkZugr8wMtfGp/8rcGNQQ2xclOpwiXLgiYB9KAo0wZyWUQRxn9EhN9tSrqMcp6pfJgG/QY
ejjw7AVt1uB/t68fvRypOomeRzCklF1Nl0xZQk75XreVdzI4M9DSip2xpRmMI6z/0HlR2rvkMsRr
lvRDrGeJ0SVWl5RQj6FL5EnTJ5oaEyXD2z1V47SKs8sjX0sjYZieLMgAi+xSoZrMsBIDs7tMcbUe
i/y4TNEClZoRxZng0cnjE1qI454E2491a7x97nGYA/lrZRdsl9/wN5gPYU8AkbwTn4tVCG0pSHqI
rlP5adr4+I+PBjpOjXP/lQdefqNhxN2IRI4S+VPnKTOmY4/OzlT7TIcoU7kU0abaJ8s7hxpNIToD
rHlxKT+oSAfXOkt9yFsL3u7DZJBfopkcBHQcSpSNka5EM0m4CnVO1JBMeIlyORxrh7S6vaOO8d48
Fq8nSDCcupgUkYZy5KIL5SNhQFmAL8X2AH1WnLvKTWD/uleQNpndY5JErkBwFmTu2VUQApde3nkL
6mGVIG7i8Xyr97Ue0zsCEhv4JL1Nup13oU/qaXjS2N/4LX8RLsXVBoq6jD7rldBU5Fe6W+tuiR9k
W53utiA8VuHWvm1rxHF9dWVeFKgnbFg2fLnguh4GZ75c9LAs9LB3XhvF4XRKc1fzmly4gLADceQb
tjTBYvJXzFm5vze8ecCU4C1M1Uf3rjIOdPvOM/AQpF6depUM3nRvOH0Xt29acHnmljCWMW0a8q0s
JV4Z51NXkSxH24wjMgZ3h6actjcuj+hyPa46g4K4U+JLlpDIQnhffVg3l6C6P8nIR6SnrHYskuef
xQVDCjVLGExFFEDnMG/5qchfqJCuSkBPsp5PzPAAljxpCE/fMSM+qLbcd7CwIFPGuPK3cOyrL3Sd
GCSmjKogwqAP3/YUjUb+mjCCjUxMMfSohyhqJ1OQibV3nJDY7CWRZddBVX/nrZ4bdvE1A3+luxM3
cGyvNXkhUX+JUivM0KlLBLeH0i28Fs49zvDRcOSJaPfillS3JJ9i6RIXK7BXp35Vf/zdYCoTiYJy
zGGVZP2g/SFuYBJ0yQcnCFTQKFxZC2OQNsj0wCSfmRdyE0pHXUEVG855NBAK1EZGG2mUbDgkyQJi
Nc79uKdqoE/CZyA8kX+wHFCAgI+2yO3EegBo5JIETpG6Dta1+ZndnLGJdBg0ariK8YQHvANdXM71
56f8iqj1YA341Hx9wdoDUiB77U+UwDQkQPUhN2xsgFHAUggIVNguiFl+gNYj5zdvT9f2JNJ+OwfW
Kntm90Z5unszzjR+/zaBedg1NDrb4u7JunK75JnljU7JhFsWqzHN3id8cDdQO3IyyUmzehhK9TzZ
5wk5a+jH8+DCLeoSgF4xFf+e+0sO09AbBhQqAsPSS+70CXPe9TmbGIzz+NvchkdnINGwYcR4HOcj
Ab5wEfbGMTepgenbiJXT2mrFDYJsWp1sH3oXkEPi24V7oq9eAu629RQZ4uApeYBkccE1mbpwFDI1
7wJFD3Rwq0W0UsvS92XUkuEti3MSnmjt3hzqUtJvh6OpHAuU5b3ff+uhuC6xstDdjO9LbDbxbbuc
ombsZCc9XQzn0qG7xRSNBZaLLKBP1gPoC+wTYCVGWFbzc/cLUUdKiNIimJ+4YsGssB5SDmJlFRD/
uiNJDlIOtNbI8VigiFjPi9BXz6OLcwSJMR6Rg/xK0uHMwEXoppxFj1IlnEeEWA6y2fXX7nbYS4LV
C4Wv+Og9MnSUTmhCFaBuSJfeEDij42VU/lfH279nH1cYKRjSZ7EuqJOZEh/QWmGCFa7Xhqa4y0JQ
heTLzoNSDm5EeOCpU+yTdsC/cfe1r4Ir+RAufJW+0LGmb008Jh3rR9Oa0b6x5WHe6UtjxfxoP+Ch
0xXhxdxmCe/mW5dwuYzZI/RF2CHShqRln4wHlXEd6vRt0X7TAG0Q7rZjKs5t9J97qMABKfYtVrD1
rqeMDMj2JO2SXXuSEQz0SV4kNy3esbWso94ecy3qP7M94WlQ8meO9NXC0ND/5z3/Apaa1h7MOx5E
OIwV3FRyJ7nhT0kBEI17HymllYAy1lm8tlyC4myNZ4vWaYzdoLXiixVjN1CbGG5FV3jYDeYpAbth
zTHpcI1ELqxtwT7V/Gn2K8lWn4gC2SHfIKFW/kYeAsZN3AdcW/0W3xcgYNNloWA3f013OzW9v8pu
Clm+bMll09wfYiDeSaIhhUgZpjripAhpM8LN6R2d4SQfkBoiiEXopDN+4csu7CtCNSSxXib/6a3o
aMoY3v1Conchw442gnN8SOTRUOt8xTTIEUa/aUmbcXEUauP2Hd1z+56N3wDOPQjjQINvk088NNxg
+i206YjrUHxtEi/H6Wb/P77OdMlNrOvSN9REICEG/WWepJzsdDr/KKrSZQQIARKjrr6fDX7re7s7
oiOICpfL5dQA5+yz93rWuv86c3rlMP48n8L1BH7X7IB5mXqVOeIDipYgLcMdn+Fm0JVw0lTfJEvn
9+D0p841v+8Q25EK9NJ+aUsyELccl/lJa25C4Ioe9xZ1j+hWxgaDtrAkPAAB3inOFE7iyaWmcZ2M
U6IbyVS5+beBJjuiMbrtWfBYEm7ov8HM3ECJjtxVBYcPtp7N4ZIf9n06XrDkpEmb6FW8h5nCnW4f
mnnIwIPXJe7o0mjLjOjGxPbBHDUBabtqSf8QmgWsbUfAksW3euiNw904lI2LLgHaiQob7I0KuwDy
DHTsoQsC2IMNhbblq5ZPmIa25GngybJHd9S+Kb9e7qgBmj8+UFhBESZjMFDCaNHPyNg+M6n3JtNr
KTMHD/uGillK4ZGKjDOUorkj28zf5S3pkV7kOETJqtLz0ePdb7sv24eIbfC+5EJjjGbY1CTYOP9P
sLHGIwwe6JRlXHGMzNzD7gXFPXv7RYT4DDy4OAxxMe3gqnFZQmKEiJETI62sQDVZMBlQkxXg13ef
AA6u+2KNwgEImY3KyLGiFe9dKr5cz1LYqeDii1++tnX1LRoHuQgkbpbrmrtcuLds2DwoT3dyzXd7
ujrmtwvdbVZhutGvlfGS/SBkZaRbDbXVCSPA/W1uneajj3eH3adOXVqEiIGREOHJ+IGqaL1QnXOd
PoePj+6D4e77fytXzzNZzqJcRUZo0hRG8rQkMSMN5NqTUIJYEM1cNNU2TqD4VeAMUB4xAr0rXr9c
nP04BM70gukfKh6oHu8eD4uuk3/iY8FF6AieLQxIuUbL5cLRYouHIib7fCCLtcX1J1v9O1pO7C3Q
cva0xVC0o+oFDJhEzomQk4uRxnS2uzfUnDo4yCfbdQBeyMVQCraQidTUB/0ykVqHUkgtYQvxbyRd
ZYkWbTqZ4nLxEv97jMsM975czHCVrav+9UgzQiaWUe6N0wFV2nKtelP809Gb8jLRm3LxSisSbb7f
HWjV6BRjTXOK/x6v8eONr+vxVuC1EiJ7P7NxRzjbESog1wo/IIh8PKHP/2RHnVpJlttyV8fgEgjF
rjDDM27XSER/u2Gf+9YSRW9sPJrVe1MqOZV6bnQuzu/dPdlA26DIMZD2x/XdwVpVkkuPGUKJHgVH
Wk0pTWbEmnq0e8U7yN6IiJO9m3+WP2g+679WmGzlyVbuqCAvZW8vzKhiPkFlWKRktxIuv/IAFwK7
ydCFgYBLqWZwrwidZ+O+a9+6nzQvVgU1FoH+Suag89YnzpTUHhKPB59zfzDli4AEKvEbw6L2X929
zCF5ghE74KG1uKLBmI7g1MjvjtgGXeun/PFUcTXPbfNsfplfSFwGIh39B73i5Rp1gt/d2p58leTr
MzIrp/qrfJ9w88W1qz7Oo5ucvp++z2o8vtRsH7TTSSR9Q0DPHnXrAuKOUXXyqm6hYkiI6JUQs7cT
BA77VveVbOjs/xG1rrrt7oMypfqd0WbN7W2QgAlwaf/hHOrfbrJ5nn7yjN91SXHgMT/9BThDiCn5
SWzorq6575S2KnRhgB3gaAR7bHIWh6ods4ws4tLQRSEJLZ2cs6oDaTjMcWXGaiOk4WWOz8u1n+JH
Fuf8VwaeNGrpZAAc01DGG7SzDdZMZpxnUszoS6MuEsccdtmhoGVt18nFmfnPelzWiPoiYPc7CiaB
d2SpnZ42EbtwDbpMtT+ByKGU335SFuL0xH28wxEDOWPlFaBP9FtZYLDGoL2HXzKIgPU5LTDCh6u+
PFqhBzFCZ5mGY0MJvX1B+m4pqfE4nB4HbKygBW/1/8icUTrzJbe6fM80rTacOt75prssMCnJdH/K
MPP3aUrB+6GSPB/KPq0XV7x9mXYY46ERcOUx4JizgetBokm8OL0gAMsq4m0SI6Ee0Q1HBXS/Nwzh
bQjP+Mghs5sCqh8zR7nm71Uh10pUpZRHuRjKIHuennqs8/Ge7lopkvk0bl9jhpnsd24U8CDeKgpq
mpre6R9q4TNK0sYlWMRhuVft4kwudjjrwVizUYvLVluHWoYbR1AulzYFYxtQo2kmqVggjx4vkGgO
Ntep8NzTEfY0G45W8bTrj9viSdkd97ujtjtudseS36GVC7Gg+HkfKMAhqNE3AUIb9eOB8zVsHH2i
hA4nDhNnlMiWpNvfGYVZaWWlJdXjDKeZFnOaGQhN8IHhk4vUISJGuSakCUZJCzkacoto9p4N/tcq
t9Nm8YJv2YUKuc5/X9jLfyIuRtKQ6w6iyNIfn+2v6RVV0fSKUJeONOWT+jZORyYEOFrhVZHtIOds
zvrmJ/5DXBb7GyIIpgFUdzzf+HCwT/c2fTc6/sr3srYvv9euAG3l+04uvP1wk2eSxKxLY3n5P8fp
FPY7TqwPh9Mfnis5XcL/HAA1nggzOdGA9k1LTASsMh2QnJgJVgIYZzZVfMyI6/Botm0Mu49UzAH9
HHFo5d84b75ucqcyOL6AWnozWyKSjNmdBgohMuvlKiaPa5JYmdvnajzAAA/2GO8B5Cil+ufChICr
W641ZaY6YyrPscg+IQVarm4Mb6PcS9fFXO9Eo/kuZ0RuJ1z2cKvjdsKwDs7YfDZ1EmrTok7rHxMD
FIYiuLLi8yaTE2TeSpUwjKNh8IQiLbP+RD+dWL3hqnAlZ/DnqKfYGDHIT8hAv3apAYOlpaWW1lra
asyX0xGdspYWfbotUz4+9uOT/VBDTQ0xf8b5OTsF62F9HoKplsM6zs//fVi/oJzz6MadFHGsaThM
TAR0SDeu4ClCuK35e1StSyvOuAU11QFmIjvaFQ1nqVpWzM0YPcbI2kW7XbQlXgyyg8DFLO53kryo
ZbFJF3gAimPzdF/eXCC8blk1reMLgbazYNlHHjoslHncVhdlatmOOT5pfsdiJ/amMxpA1Dr5H3SU
DRRPdtrGJsavfo1J2dUHdGUdZa2oMeCZ7P81amW+v80ZeeZOn0VIvtpM3MtF8lVHObMfXAmJefKU
2kXyDw6DJdsSa6c8jhf1SLP91BxN5VC+8oa5ctfAw5OGLnG8W3/a+sPWr/dylcvFinM94IbB54gj
78XbY3Uweruk8lHLsTyY38+Wcwaig10kQeeL6RJuRae3/z9Rbm70/yfOZyHKzc1Gx0bN2Oz+r+z4
Vr+rTZNfhShvb6/QrrIXfJXXJKGxzS46FmKkwrYxXhO4cUg8BEmbL1A+nJChYT/QRMW9npw+YVfn
pYznD5hP5COuERk7Ouc+Xq0zn9zS86DVMaCnWpAV3SUKEZCcBgdV2NZxXdZ1vqULBn9NkFHjuGeF
WYHs/2z+p4Nu40FHdjpmR+dtgqhAD8wpmFta4GRK+AOOj7U/czbk20USYJDnQKEXwMl30BELNUje
yuR9uDt0dnDj+3jU0fxRMOHIwfhmQQMOcMObGMJQ6LAFL2SvTD72CPIm8j5tckdQHtzQNVv+PkfP
iJUsO7Wg44Djq40IhwXo5MEIXTIDhBTnLMTeWqRAgqRDYQ638w5h2wQbM0goSunliOUHUevLvs3I
CEcyjkYg4fBDI0KQk6fvCAlMAMBhuTKU04J8w3tfkcRR8vMZo/EgpxWgS6itshOcIFdJxMBBQxCC
uzNeAr8xebhF+Yi265GlqLosK2WY8wjRv6MALhble5RlERJHDDAev3gv2wNltPtCTOnEXOLHMMiu
x2NIMunm51TY4YCOQ6fXerif8Ixwz0Ok/dobNgts20p6a0HPwiO5ldhWs/H3Wx8r0vkW9IjgcTHF
JjRVBgmuOJn22jpbm2Z9wsZr/sTKqikYb8VXKnys5gNaHBgPmIYHsE4PgrkcGCFb/fzC1g4mTXXP
oI7dHqbLPQc1MnqJaeWUemPwsX/WlyxWAHXodNB00CaIdHB0fNi6Cc+sRJ/wN0oYhfL5niBmDluU
jU3y+QmnBD9P3cIJmeMxZ2PCsOi2mdyzegy2DrRO643F5foFq37tArwJr1/7e8ARAxhYpQBvo+o3
SCQO6tTq3GecObKFTuchGsmHm4XjYyr4UUENuh+KmGaNOfruF/SZhUPBJ6fQYPPGXwDrE94MvM/j
0TpKAccNhwHMO8Ww4KzAi/Xo6k9NOQiWzrGT0aVtFXFb4S8auyr9eCxLP7afJfZ2G3c7R7waKkfw
3hvnQqb3jwM3tWbZrJ1XBQsU3KJVYdL50KnWT/8h0SubohTilX1/CxNc8czxajK3t/mMetZldGVo
Bn2OYqDoWCYkxnc6SH8YSWqzzjcKuJK42D/db+kJlbR5hG4lrptFqd//wNRJjitewoErI1qk9HG4
0J7czdujdTdUIlUCcDplr1hqY9GNMpVhDeMmJjSYliDkWb1K8CJCvIMR0Ywzw9YheHdp5WE1UqO/
YYtXUO0I4c7sqBn/gO24G+L3Tycfkn0M6fpKnNQdSjBx3dVcYWXWAdbJb+rywA03KPq1gNttmBAn
2YQzLnDp2hvgOwEopbDuFMM/XFKAYOwKliQU1poH85CPvowvUIytc+viehs3SjwoMTKVI86C7cLh
XhgRc+YXQ6RHSdnyJ/eqbL289RSKm7ht5PzBNgrIXl+jnCJkF1BtC7p+cpLezhdwnQOPIOutL/en
tHQ4pFVRQXr6DhoISM6FP5+4+27h2QzVR1RYUe99ZIBOWXD4tfrr8tVyZuYzU5hrBR/v3Plg6kzA
SbszaQfqCesYKbxxC5hLT3IjIVL8rKELzDeXlZBo9sp+J0SFFpL1fQW8YdPpSc6VmIJ33ELa0l18
F8ckNg3usQIVs5RsPlg6nWrm7LRVPlz+P+MTIJxk92ab3ofvUOg9hswLfF5ChlrRnfkkyiOkcaiY
eR18H2QV8JX0XB7GLqzVXstnihs1Z1jB0k+fDO/ZA2lTDcvxh7PPLQu03qn/qu2Ej3Q1bODJoOe5
7jd8qR0K4TdO6TDSCcfKQNtgOB5lZSzAfcLNspzcWApYr4QP5uh14JgG7Mzjn49yjs3fuSdoyoJf
Ig0mgJibQB7xLX7lG5ezrj86HZueKbA07SjcNywipOXDGGOzjd4t5nWTp4QCpJM1Th3JX7Z0eI0X
0FSg1H4jPuuDa0FiiVfB7rBdUno4F9IZ3rcL/GoixfJoZmGdwSo1ECnuwGW/uwrucJOYa+IvzI9j
ZcFr5kOzWZt5WXQw1MFlqIATBwvd9gVbTWqKG+PlnZfIsewm9DnoOQux8VJzIuJOI42SXsPM4h6r
DqeWaH4wbXjnMM8NyV3BO+BT4kPluyVMkMxo9/FxTWcnaXW7RF9EZb8A6Gu82W6BzpuLj1mLEPRE
s2zkfRt4iJzykJe/0vcfNILCoY1cFTqzZmnnDRg0ncEH6UagEn7jPoM9NyRhxidfTEzjAc/NuyDn
NVaDRfoBAD8Lds4OTgvldHgw1timNJourgtSeWMg5JW/d3TVRldJ2K1W/twwHdaHf4FzjtwZ5Pc2
dXlfB7wH/bEKYPXRniIlZXDfB/U75jAZJsA0RMV49AW/DOh5LLyv0uUS1xZqigOEY+crm9R6HPT5
2HuDf+5iFOag5mx5ONwTwbGjdZFUZjLgpOT5zEwMiWykDOHn0aWkRcmn9YHStQryvwYzlOdf+paL
Nv3hb9rDWTkUtwNgucEBYwF7V5K8OQdUIwDkV8MrQ8BxqHH6dwKL01BdMHFTcbIFEL+Q7YfDt0LL
SojwETG5D6N0R8yLX2k9/XHGAwlHIwcMflkg8Pq7vns6F081ZUhxhINrfliIOIQfv+gRf7JA0JXs
ygRlf3UgjTGPiSaixlGu0Q5qcQgnip0rry2I7Ns1umpgeP5ejwNuN5azBIuY0WG5wlRDWr88Gnx5
JJ6s5gws5zwXXGr9TJ7TB4UFnxsjMlposOENfbVHlKkR2vh4LGO6Kfw7i1G2MOrZK3S6tnDpBnaN
DweP1/NZrF0BoWFDNxWWgnR5BUt1fQpHzA+SO30Z7qFHdMCdproKsI4R7cdi/vHB6+EOr+wDXx0M
Kyn1tAlJC0DlgZjYCsYy/JDl5fTJjgqlTom53k70nlkEPvAe6yTbG5aJ+48DOJcS47AgcKuh+xfc
IxegtTfYzAnT9NXBV9CmDP598KE6MGrb46OHrikYZuw8SD8KLnNAvZ65mMC4Qr3fhkNCIpREnj4W
2H0l3f9MRJmDwYQCk6lSbtDpqsA3W04EPCmUyax9rJM8LBiO8AboC7WH6XQ44ORgBpxaANeh1llO
WDH1jXDqPc67nE3gKOh5kTGnkGsnePr9fcduCpiOl+Fyz/ZMJiDRmVb7119jjrZGjA/AcR+593dL
SYGPJMkKD39GKSbwubE4hxqLc2iveqDmMGTQuY3g5bDllNhXwAkrHa20eOJEyU23v0baNYowSBIO
1wS5ZYBj+aQoKEBRCDZhW5aM4Q2TNkZ9tWt9Qze/KlcRZdC6AXlAOXjyMwRnpECFV7Zaakk+4D1a
NsfK+L+ex4zYGmnSAHZ7MMO2HaAJggO3IY4aDwD8jNvENeE/A31bGFmMxN/yZCD490G8cT7vGHj1
AUaiaIr5jFrH+zlx/lWPs+SrkBXMGM9A2ktLDFaWVJhcQrZgFBp+QZPMROQDsO6hZULFBAsjb2nv
Dsy/c1dHaiceqZjegXldqLSfYWQapgmMup4AoxBDTtfnHXgTYoXaDn7QWAIEN9roipnMXboeMzL6
VAx/08Bqo+YR8Ycwju0CrXHK1M5SbNeRPKF3ugwPGwdWrv1FJK0oakjQSgnBQdjJSZtJIKgHp23E
XyJ7rLRfxbtq/I1cf6a7kh2Y5B5BAenQsKriLYRlzNOPwCNRB5QXjxVaIjic4E3F5vCOXo33ucVb
d6GHTDkVuHzsaGcCuz2F7RivA3JYLgaUj+AZiaa4Iy8fBy/6kkCE5fTqOTf1tpV9173XVeb5KA/Z
QPMG8B7oVeIOKcuhi0CLyivyBJHF7f8aDHfGxX8fkSNcsZp5FgfG2vs0bTwr6OvzVGzkyacE+p9A
pgJFlg2Kp0aEFBBR0PJPz7KcAUsLzC9o0WPuL04rTIcHdnDOtGuhIaY2zO3VA+uO2Eio8kBmzTE/
HVuaJerRIjYvGt/9XWx1KR1hvUxnM7k3idLH84Y1F/6Pmi6gxWodxRhqivXqlXnkltyavXR1zkBC
nLkYDC2NXYxtKAXAsHktsmuuJZzrMuGg6LxTUvOdoU31ih3aMd/6ZLLNqySGVEVBjJpglmhPklQQ
qj6Oe4C35UXSyOEzs2KsBBBK5ozEMthVb5OzGbomrWL+Qs3L0FFwqMvDASC/sZNQxdkQKhzbOyQQ
i3NZW2HnT3mBVxwzG45l1Ma0nhS7P/tn+D8wb3I55FSKAPNFVjeC3AnAuYWtaDNwKWdcQym3MSPK
ZbHgw9zPwohB9hIMCDqxHsB3gEWZdjsRETNz0LtP/iouAzr0h8vuga1ARvrq4iaAlcCINhuhv9gH
4B1Q5kIKmx2fk1jT02x+YN4m7gBYA6Dc3LTiCLAGu1iaXWFruXGYSQo1l7Nv/nrFDynZLYjXbrSv
YMkZmWyCdGEDwIL16DHgjh5bGp2BcfK/2CIEx8YDAAeAFf9f1dDEriCFpuVc7W17G3Xb8HVgCYw0
9E9o0UTRztwzMDTeEwdmr/7K93ZAkLzAkCvO3b+f/56vvv26p+NRYDnRN9Sj/KBDywzreoTLUauf
LI17Kuz/LAEesN8tCV7RVMLoj7S32dexkSzduXSvfhUX5iG/HBktkP1GTFzu0yahR8IqBx8NZnRm
S158e/EGUBBwjA51RJ2RQ5JaeDrlCQLN3m/OiC3JaROAc6U3eeLhe3t2sFa41zuWKmOCJh4h190N
HoH6bH3LgoJIlfi6C/dn95BpcbOPTpe4IuQR+vISDqfAPAcGgOsTaBiPsduwUGItjxMYh0AxGziV
QfYQj4H5HCpkpDB7FU8BDAVuStLU4SnCSaAtEr6XoCQGgw6Nt5KKrFqlmAoJ7QhSDG0afK25OY/J
ezbSZkw3OJTxoPlXfDLUANPqG1wHXt1z0pyiz08m73fUyFcJX7qA0Owdpu3M2ZHVoEjnkHXzbpqH
LwGmBDgSYEdwcfeL8zyzDzznwQsxH8B5gPTIbjEceAgqGM6wZcxg6PlteKr8BzpX7Ye2+Aoo0yua
dxBvltLrLMmwrLbQWCzZyPdtpEfsHxygmdXnwvnhuV1kB/t2DohlM4fg7w0WDsz7sJvzR/aMC/VY
cJ/CcxNd3McgvgSYErTlM3YEeBE8FgsC/Ae0KbVJuYXQwA9DbAe4dbvFbWD+OfeRVvFY2bURakWs
f6aUO5PXE1RJg7GIf+CADFx6CWSpZ8qCzPOLHrI9jL4NZX0JFCPY2H8b/+hUxXyRE7a60aSTIxNr
ZrzbJjPG7295zNMb8VGUkg+81hVItHGlsJ946HEOIZ0lo23P8Sku+qRcvG6ub7gVkNUZUQ7j71AH
eIQsUZnicDvIFq4SmIkKh138eUgU79v+jqxQLECs5wr/KHoSRXrRUhq9E7OGv0wFn0n8C2KWUEwP
dOStGDaGtRbQZLhEmBxskbvQ12tTnixcDbA0QNDbP5Xlc9k/nbon1hyqLr6OPWZATPi4dYLNPehz
8TiQd96KtYHWJeXnt0LhtCa2Bi2dmiuImrc6GWDfcUJKivMgGMTgKcdOP2BUMNn/VIPYFWSbBE7o
1TZvCc8/JgU4FGBPsOO2RJDuPT9DX9s+tQomGpQr2c79ssspwKgAkoY4PfufjErN9CEE+b1neguB
8VwT0eDnW//0jDUGdypLQXFy96/Gz9dX+gcuECKB80Q0qwWIhZgVQLOCspLw6GJUgEtBKf+Hw91r
MM38qwcuzsgmDVozCuT5Y/zDMtFv3PEL/1znhMdvSCF0kntWspq5YPKZagjcujyS+BCwpFCQQHLo
J5Q5WO7MNFjQYLnB8zba8aUY3h6D5QHNmn2nxUYTQ00s1TeJZWCNF4XVDdugvEUEa9N7qAgJjTAh
yDaoyvEX60Nu644lmyVudSEwNA9z+4vYDwDecoPXp1gLtpz5F9icF4DJgL5YDBgkmt3JbWCeZtec
+WnR2AG/htvFcgC/AVgqwlGxGWgv/qY+3jnE4DqAZIiDNb++/AlfHkm4rfzjBhMU9Zrec/S5Uc7G
iX1DFWT8xe9UhmjKI5YzyG0T4A1FuXv/sL/Qw58rr6NQW2ACoCgYAvjQ2fl3pwiYYvEWdKkAr0Sq
bFMEstZCZoJlwmSiiJ1Q4KBRfgaoazkjjx/YGeVkYfc+VRo0Ayunuj024c59ZRJLSc+2V/zo4MX5
0hnJVhhkVzYvj2+GLRCjHqw48OHgHubMu9C9AL5YYHBLwfX2O4k3sl/z7ydixU+uQr23WOrY+yNT
4MeVjnxgNsFeJeIm6PjFBWIy5KMAVe+4K7DEJBEN0wu6KCYOJX8EliCnsFRHkSbiWSAyXNNI7mfk
6akHQYcej0+Ku+Z0d+3OHn9eky+UT+H8kzfFIUV/cPYLxhFdfbieT0hNO/8+cTdR54t/vW1S4OlA
5gDTQfUdJ3uAfQDm7U7Q5QIrNqZ4zKm/W439ark7NvtOfoNnBD3g6hsCPc/RgdE19TTfZg2Yxg3C
CLqSR4Bbxgm+7NcZGQUfLS+6gAxxM0oyB/NMG+z/H8Ya3dHqD/D5zfKEU6iz3xnf+jygGC9eIPLl
zGX9xiFmAx1LKvLFmRonuOAbrIQs7TkqBKyr0TKrTL68EiiIsxY72pJSAvGr06NBQdQH3Op0BTwy
5ZMO1GuLe5zjl8vuDJaXi/cY3jtYzlCB9VYadbgk7MMW1jPU3A3zHD482m+05nTaqO6J7jR+rbVz
IDn0JF276MAbWRIR3d0S/jekp08KW7hrUg8zkemtzchVBUPjjEK4r6QQPogPKtWzKNUuboL43aPz
Pk3EgARuMi+Gy7RApA97jzHHosu1Wzq3Hwe6oLR/wZZW/VereBzVrwGqL+7axYEA+wGtF+MBnOI3
XdiCGDuzBmsFRC4GbFUu1gLr8RhaqP6z29fMUDdOZvuQj9gImEirMOtnL49ZZi12qpjyUj/iFYBR
AF8AYlBunjzIg0Biv7AVWDxhqC65sJVaC0yqy0n1MAeAsGN50dWAIqvLiXXEBSg29QTen4dfp0hc
6CEnuKlo7IlJDlPcANi/TjhYil4B9h/ns+3s91kwZsHR7pV4OyUbsJOIsz8m+cAwFztgZRlkkP+q
PquN3Z9QpgfUUipQkuadf1PmPt/nOMMIUzYrfHbWzYpnnG2CZxpfrW7j3RopydiE7AgIHouAKOrL
JCJuyqkaJxpQP0EbOydGyNj32OgpHX5vvdGoZbnXqGU3QMi9mACoveD//C1w9Ljfw9FnMe4CVLNA
8/x8+5uCfh3r3sVSAD8BlhueSJabjrJLMMTzju5aLfvWjEr5r4zZF3aP/ET4Z7piMM/YtS9OBzg7
YnDAj4PcX/p4PTMrOkCY+3O4yEJMxzgz5DgPAKse6NsZ2zes+Gu48D/2Af8wmwoxgChwiXS4MMYb
KpvRPK4DLmmpQFDmO4sn3ZABmhKqcUdUIc99/lwCTHxfV0UcOF7lE6UzYu8eZBwkZZsq1eGbz8uD
t9UAMv9kAojlAqMUPvvWxmuB8n71D9gAYaFDwnBh786n13yKbZ/7kJMMZgHNNSQsCnqNcQ97y/e5
jYJGYDRuJGvyZ8V3go4OBesDCppyh6reN2nM0VOtaN8HKcUmvknp1aaJnM4fqwsAKzHohYA5y/4C
nITa+PRlgoUqApFDkKsL4A9LVebecTsL1V+eonkvrAMkv2D8edwFW8XhQvM8uRBoTMHIS4Nl738V
pJdrgMGB1dA9EoQffl8D3j9sxvC+C68Lra9ECJhQLz0YBp9ef5tK+Ptl5hh0ANGHzwfOx8oZLB8m
n7H4dkHx4fDN3kNeUTP0n5Agy9E2qew+7ngdGfpf0zkgC7tGv6aStILAIrGBaENkr0+X/qnF8AGs
sHtipgykD6GPchI2H9FeMToM9Rkccp6f7DXBlehY5onm/OxiNvcL4SQDWGJ2QsmtJZKiIyLrLRGB
GBECyxwEUeGeOTCosbNLN5coV9CrhSAhl79SFvPobkWnpwavzkzk3jP/FCzM8ZQuvdAUKNOmSY62
abp7mKWahrFkAq+xwAA28MPANcQj3F007Wv25W4JQVkHj6tZADleorGTdBPkRTJ4VP+oiq6o+Rq0
4zIVn+eUqTiQACB0xiAwl/ptuxOHJe4OCiHuDpCcGxMAxVtvDBPKS24NjB/wFODWMChk47kTlwfj
ju+m9wg4Y9ip+Z1BDxXAkji09q0gmVFm0f3z4OYE8763LxqMM6vvBpduMRwA7X+QEBsY/dIQvAYn
eoWGP2N52PnHo37nc2UogEUZPzjHBtK0MXujPDDHlBhoikos+yhtGwbEywJLH4/19ZUkxYKqpQkU
zdcO+uJHQJFGzur4BSeeg7mCytJ+FtMB8i3APPAa0MvwviTGq/uACqRJtn18qWIMBXATaNhwllsc
i/8mym7xHdbnkfalg435vjyi07vqRx7zW5BZNnEUxHfsnSpzm4UCk0z7y+C+UbZmfZB6xbvV0AuQ
TwgLBPqjuGCu/VF2AYuUoGDkReyDG4lttO/roCMUkLmHo0H+pXQxCtbXR8iaj20tKT1kh5xdbM4G
nM6uNHns2XDuhw5YcYn3Rne0Tie2mOt1T/c6JVskL5Kujsv8faPHdyUKXq08gZ3lL6fQaXbBv9ah
2BnQIPlTtJy1iAeypu0IH46vATf0VnYjzAxwMji1HxRPdIrX4qlK6YTy1XPhVQCB03eSgwbqOXPY
28KYsbvF+5j3+BBmEiuS/Bl/xuEsJyMajyrs7u0Phmu0f0SCyAPRBtJXJasEyitPgELojWFF2Mq5
jlKAgC3OdXTK7wd8ENj+b1fpsO2NoNHDookGPcr4I3Os4xjXxP3WL96Y/kiFYMSXxQ9BzBBcbBDy
LHwN+kksECCGab/sem+NP8fwgOKf2x+jAxq4q8UBneDd8n5x59kfr48n+qOR9cSh8u38ztEqCFrU
RxjA+Dbgp9y86+1JzPBF2tbI9DgugJTwbolq4W6l/8vdigujN+OzwFwIhP7i//gxLgU3dgYU3CtX
yzLPSQLW/SSeBRgW6KfjzUBgQuquOIOwuu+v4kxQAQ9z/dzuQx1r3LPczwSj7WlM+VrjAwSuKykj
lybQb45l8DlL3DvNfroOIKGPHTaj0uafmQbZeUSG2OmNZLzJt3ViZuNBTzb88UrOabxa/Azam0se
KT4GTJYJWI/wIKFQsVl8FJy0lyNYHQVr6c/BsdSd3Nn9wuyTWgzbP/VZOt9758oJgRMPHTxKMRp9
NO2Ql9YfIzNYspxJNZhpENCvIXg8+qHR+gtuGLyA5x8qJdz9XAuPfIhoddu4TVqdWxe4ASzuByDR
+B5gekCPkMM5p1BaPywxLaDZE4YKOByscc24GqyWBpgZ1F28/QIzxcAA9wKsC/At4DBJmuruxngg
ODPMMXzz7tvO2MdHyW7GqwCjAlwK0PQtLmfrbjthoENtuOy2FUxJWOBk/4OKCXEFy2eBPQ9JDczb
WcdoPVMCmCHNxwpN5quxJP38953IU8KdqBzubrlNjS4YP34oHucUwhRpP5yIVdpRQhI85mufF54g
j7PP3S9plzRP47t2jwr0IflBBbJA4ECEQlAhMbsHI66jmORJ+4SYo8XrmMWGCxuFhjgcInAuh+uc
MggtsPi8RpnyirvKSDOTPXzpVeCqqCkf+HIZRDyNwZ5sSdI4GLLM8H/fOF7TTWt+p6nNt0sbd7PM
NOizmYs5CksLwl/75NP/bNvoUcQpbYKZuQmTGibLxI/zvUleIx7DF2yAGIQyEb0GtneEOmWZYQO+
LkT2Dcecq1y0Gy1R9wBfUxMId03CNH5FxuB48XYfVPSPlkVYxSUbrwlBrrXMH1SqaQ/MmuhpbsQ2
rcxDPxz3/VNz2JRHZNshXuB1mFEAwaf5Og0wzhFBBamX2Vi5cSYOvKkWKHXFUbHx4VQNVQZGj2MO
Ub+epFayqJqfmwIOltL5k1N2T17oPaV9MLdiI/CTJ0mNSCW/veufPIV8DnmEG8cDs3sGdEFBrteX
0NxXlv00J88vAt+G3R6U54saqQutPRPnZPf3yJTfIOo67AG4w4zAT6Z5ONnsl747zRpmsSEnngDn
yYjjd7yKwdXNW3UKgbsZOqn1S7mUqEyyeGSKGbn2K4NBbkrwbcwAALfZFCzUSQutTT1A0Seo9uWv
lc+GuITMBsuGyeYFmfGsHs9bQbDhr+dvrF8T7ce9ENflwlqPAll4PDdTeNqFCs1ePUJAD05NyCwg
NRQzYCDxzkwNoW2WUFkk9zcmXX9DSYNIq9vwpAXvL6iwZi3Srynu6ISPv7ho8lEn7mYkbe4+/Rep
RReB3Max7iL7vpC/ssgSh0O1xbRUhIn4tJUB0sQTHYo5eHF0xiIYjbhWHdY7IISIqHSLHfsnLijn
O5N5n5j30ywlGMvH1mf9vrRHBT9qLA84owzsllExh5Wrva59Ho4qsLDW1hmcUxsWj+hCJwZdVG1D
baPf3n0pWMkQKdsItHo9BndgmC2AvfuD9h5tvDrtfttsWlzKAW6bkvDfhhSNsbUhdTkCZ88k/OJR
sUvPoQZGM4iuO1eRh3q1u6EM0zzKQYAvFNyXIGOcRaf5HHbfQbJXDJy9ia927XJNGCm459nmHTG7
WDb26yL6NzKPjR08lxsaqWVcwuiXKUdimO18FlobGh8RSZ9ac+LQxIKnjDNBs/M+BMqGyKb2bq0Y
EPuyT9343sb4OXSCX0Neg10rtZTBxT/1gIIhSZwxF61B5p8JQuRQtgDWMNYoCDrGxx2JTgA1K1KN
gICLr71FC4Mbv/+yJkvd0KQN7i3zEDu6yLg8zhbBetOEgAbiCWYhchzjexVxnuAgA0YN10gKCgM7
bPUL2k7IcXBqPbj/h760+ULqROLGqhPilIEQBOGY+TSgR8WJ8GYfAJhDNE44xFBeleFchrd7ePjA
XbyzIis4UZJTukPudd6l8xAdbM5y6WdcqYVmNLfCMd7uQjD+nb27yaChJBuEkQGQ0XMUr4wFXxHj
Vjwl7MzLtWYJda2I/HjdSLEsIpUkdmiVbh9EQ9nfaR5pDCpJTLAC3cIrOkRpmKkhGiEroMmva4iR
Nj2ZmoJL4V90ljAvCyEHgg3vvhcxIXqvzVvb2LNGd95vLkH3CDBR6AAEPJWIh9bDuwC6FWuOXe5v
EQtYSFx9ILuzJWwd14TUknFU2CLv3iAdEIs3S/Wgj6u9wKfW99tR+V1aASNwUImtg4WjVDl6or3g
O0ERU6iHrohuuF/PHoZn5fC2mTzb3jt4gtMOvFPHlbgTipEqUIvyneZ62TucR073ePzgQfOCdEdk
OxWgzePKxA6BBTc+Zl9ICNYRIgYKSPNZEymUWBad5+oWkeROjjAUce+SITxs41ERdxQnJYevgLmI
p0ZY9MdmcUtATEZwa2heQo04WQ5rGOJzRtN8ogCNYAt3Rt4oW/eZAY/E2s0/VO6n5QhYLN4MlC88
8vStfIVj8SBBoJfcH2ufoQ0NpOww1PFWEQ/2u8KBP7CJrucogp+6dL1JUxqkItt8zk+8Sd4h1QqW
MDD5mP3SF2syIfFZkmwxjMV7iwt34E5qQAh8fC8fum97HBQy9ty7eL/dEZrxBB63inD2GaM/PIdw
bthhIRVlTqMKVI/+lpMw6luu8yAIff0EPQ86X2cCzU+WPPmw8oopB2DdTCczBbyCjAeL154B4uvh
HRiM2137VSXI0ze+hXQGW92zX/6NNH/62cKSGN6jlzQm7P+B3lFKg7uj20JoK7JbFq5KEuJRQph0
9ct4V0TKLULFRCaHSt+nDehstEtn41yLwyCdDZoJZAuAvme/X1b0HXwB6L0zwuwHUkHknzgsXKF7
IDVvqFSohhaJAn3WDxpq/qMLoCoHi9wVIO+AeB1yNG7/oKSCEBn5Dh18g5w7bkatf6NHw/yLTHFu
hx0QXAgTWwbtLQAFb2bhwC1aaWiI2uC3MkTbazQooYKdNlXKMyXDXT7Yp8fjKRU/3+50PNoEuZIC
iTXfxC8IP15gfAophXUaCh8Ev1J9PfNHTTxpBs2/PYLb5815+8492U2AAZF5ZpHOGVA3FHW+gTUv
m+ee8bgszf3D3QyHgcvEwiPVfvZ0Y+nZFRJYMilsojRbUQe8wFbvMWZZqGqCtHXbJd4NPahurx8Y
8V0kHbkiQCXHsPs4EHLEwoqco8AzixY0nDS1IocaclWw+sCg0LvAQdMc+d+EnVeT68Z2hf/LfRar
kMODX5BBMEw4mvSCOpEIBEAkEsSv99fA6Niyb13ZLFmS54xmyO7G7r3X+hajGV0I+LGDY4j+bYXG
BI0DeuoFHNoMkCLiJl4dz9fF67xKEfE4r1LEL9NFBNTAIO04tEp/jkYlmTdJQDvqGcXAMqCGi99p
cRDTR2VwaqGwFuaR8y7BsbuP0L+yICiYT8L2wet68pHAYgVhOSBaWTVqLe0krodLUryyVe8Bqloy
JBykvr9N1jPEoqXFjpWd58JMnf/ppMZDjXv6Pnn9QQJDlHs3W6CvMUuP3eLmVmgSw/UF6pu9pQ0B
a640+/LgWzWQB//MpMHLJZB+bgsnjjwu3PoXjKWuAZPwg/eEN2Tt7B5j1C8SfM/n4RY0H0qIyNAe
Qu+t/bWnz+Lm8iNs749WhGB5qBsCnAWezbwLpeKOAg1Ha1PDsohbJdKzA49lvCW4AkwQ0JnjpV+x
w6CI5YUeGtHMCE6iFZZWHtRkcWJCCIQne5A9Qqx4ut4qnwivfYJ/4KNcYhWZbtzc9hfPEt2r+eg0
z+QKw8QsXuWGVAqT5iXPmzh/ppFp+WdLFJkbxGqyPwu/qU+RiZzFTftEXWzd8rS1aX1jSNjj4x7y
RHp6GZ3HswhWLBxM3Ffmd7Qm/5f/ZxA5vA8dVxw8AIOwaUNOQZRoyNs3WJ43gnTj+z027W1CsF2G
gPsdtzZfz8+OzNhAVo2AHpN20dHx3+rOnsGNBWpgSURbUQlvew4SlOknCggzOh2wZOPHxoxtEyb1
tgeWbMV15hGYjlSdJXXXg4/0sX3ZK/YBNzYerXOJuth8zi03P+0RUWrNoZsPjfOG4Wg4o28+vXLS
rYZ5lNo1dxpME/YDGnesHmStEaey2rMwZt/dN74FSIiV/IBaG6c5HxTedD5O/jiyzRtFDxlcpvjo
dEB6TRd4Ce4dusKMp/himH0dqrMt75P+QCZgCsQTBNU37Np4tXFqY9NOf2LHpOPmtXfaxK5g+Ytq
bjVPKY+YV0jgE2eGau/xvLwVj5e/rBwF2QZLNKEprBzyaSup0d3blHFpR1kleoZnM8inQHE4+Ibl
4DNR2HzDAL66v3Ex5t50F7QnbijFfYvLm8uJ+Y7DG3s37jCM3bTBO6qYkdKZ9mfoQW+yb8LGjbn5
RMT05JOTJ0Aak+xwH+FnXxd4QZuA+DCuW8zmEtTh/A4sZ7R2yHlflCrBC8PBiJWMGDdl1zYHHiCr
tBdLwvoh48SeTlwhAyAgOEC5hpQ78ry6LxKjKUDg59geIgPhdSBjGZ8ZE0cldFU9HlBW3MPqK1qO
odw1uGqBvc94/4SvzM58zhgbPMO0cDM8hYgwnhG72va3UUHyp6frHmKbSzzqcduKamUoyQFOSmjg
fRJ5Wu9ytdsAcNrZeF03iU4ABVHyZJjANL17mKrYQtjAhzQykBm0wi6BKpvWdsy/evkBuLdX6RSJ
MveGZoMyF7Gs4ScJRSHu79sjY1Nw+FeamYrD6YFQGHMTysD79kf+Kv/QGACeffT9DeGmzvyMS2s9
bDBfoJNfRcWr/F57LDEZv67ZlyQOYwgaW2GyyXw8rANr4ILYiolEHHmGHuIbvy+OcSTO8kmYe6kb
IKuIyyoT/AI/FdLBMHVvTsH34FCiCjietUPGZW6P4d3e6be9XjKUFq5xc5m4yMVBvzmjGk1U9s1O
0cLNF0obQAGyzU/OzXihHIOfVPYGLlLVf0vYE4w5vBO8qFgZou3k361IsaLqSkqlU6WhchVP9xx5
E2IXN8feAtF5FnVmruMFJgvHaegStVvEvPPuugCLmPRko6e8a1ISMreKkfTBYFSfUMnkROt2Yrhv
Xz+u1MWdH15sL5V4c74hJ2lAqWMdZbq634AdGoXjfWLkJaCLlMhf8i8WUbbSflR4X+JLGQ9lLEsR
WbZ4kJeRwgUP91+ubW7t/BcneC8hP3Kli9KYMqRZFltG3KkYIhVlSEN/JeNQFElWEEXjZUv5hSRH
jdRrlNYR86oVw8W6w49Kx4DbC/fE6zslWIH3kWwHWo8qDHDx5RaTCWEhiJJHHPz6AmzjpnkHJfo+
3RyAOZ5nZQEEHf62RFf9mmneqeEhLKxv3IfWZbneNrlyVc4vcD0SQ+8l/FTkIi+XqM3os+ihQtzv
TyRrJpRyGqFIWJsDZ35CaVA3r4DXh+ILgwCoxxuoIVV8hpl5C+8SbEznoS3QeKtPym2rQtIH2I0J
dBOcdmjNgB+N31GHE1OBpIuBZn8VEHQQAdUyoUGpchlFFklIcpKQciwELydE60QPnf9vTjQ6Q37A
s1dXRytJj/WGBBrkD00+vn7RZaBzZsptckGUnskYo+Wk7lkZ6PBQqNOvhAcAaoB2MZKXVQ2J8oiG
IPJMhYdduUWTpxLKVSfvIUpNblqp/Gsm0JGAMo49GAQQVJfx1yoCQnxjnQM7lIGgec5t8EaCpTAF
COwtvwSt4M0Q3AAR3h/ohnNPvA5fST1jL2xpssr9jq4N/rGac5vZ5DaPHYZTecz0XpkCslzafJfJ
WyPfOQVaIsAlFm8Pznt3roXhXiNuexA++3O2x2GPvZ7+pBTpGOvTUF/Id6ohmHcA7+CTbgTIEt88
pnkc82YZZixkI0Rx2gh/vKHF50zY4vvFEC/hFPAeI/Ahl9M2QiS0r4BCyUjzhP1d4/omqhLhUyIo
Gas7I9F7vfXIuxD5zlipcbsjA4GD/sckn6Xiasj0BTiFy4NdHEvEjAP3qUNaHJ7oncUSypZXBL/Z
VeR/XV75qmHr7a8AXN7WKht3SGGjfRBpfmhPBjsslRC/CtmRBahLIwBf7Ygyn5OcZG0kzuSi03ew
8kcQZCf8rcX2VHF19PVnavgNU1hEJWZsydv+V9/g46UxFcIlpW86dpFGP5iihxxaioW/FGPMxDe8
Hm051JYhJJjzQ03km6Dl2wvKM4NvoH/2izn1FuQzvGdpAMnpTi8Uvq7J/A7XUh9sLPePorr2ZdsC
K5k8+xRScC0EJfJlACcVOStBIJO4M0ggMzQ3p/ONvZiVyfD24nUEs3Gd4r7nBXzMB8LoqnxfWgkN
mvYcbxyR9SQEJAETLyqKPlSNsNCFlUlv8B9vFeqIgA9ELo4DDhGoIcMBoWJ23l/oQtHwidjiYy62
+MN3cjFo2bYF+SF9iVg8RFaxJrqB3GVGPxCIicdQZB6wxUk7+C03VHnGHpy+4OpJ1Stiuc6v/DuE
TsXriV8so7mFikQwmPiFSdABB1dF+o7iiuqEjhH3lkTPkgTMAoAFC0jbXVRjAGwNz0uGd56nNH5W
ox+G1yqklnnDOooc4UYeacxNj+qRZOGRED8zfuHvLkakFIJBZ1JyaYGCP3FpPHEjXhtPc0CJanPR
oz1qeMXoEppOmCwNNWJk6x0tJJrzhVhpHN/8VFQO2Pm0j/mYkBh8DhGpEImk+uvMX4YFTCj8sDge
F0f97BJsD0RLyJfecHNSIlM9zadQRePj5k/3J/pctP4wCGIz5eo+cQiJy3s7LzU31zGUfaIJPf8o
EOr8mMlS8V+4DyBVuKF3U71sQK/s0S9MNkmkdAlNRcLu0SkUd84Un5EhQ8bdQ/Erh7EjuMWBQkxh
yphYDLx3vFeEMCF8OfemMz+adya2sfoIuW5YmNz0XEcPNQCrn1EJINt3H8POBk8Zw3lgYgTCZsiY
A2kOUgcWJ8E8SBs5hazQembIBE4GdHDEsBIBHd2vVRVIU5dGD/uOvu66tWhwMQZuEucdQeDmkRbP
vHDvdHrd4TqqRG2wjirvXK9zqm93olsgmsy0EMAp1VSb2WcdDW75Qph3pMFC0cS0JbtFmyv/6Jnv
JdahVNirzRhNibRoSiBzP2rknTzIGilFgq514wHbYNTFEuAwN4DP8MDK5LHLYVjyVtFhFicEQ/nM
R6MhohBAw7h00kM6uPI2ZFrpdVUyOQh5rjxEN1iGkOoU7DDczHRp0KD+YrRl9KJBr2OWNJDw7aZh
16s7sPK96KCgPNDssAFkeA1h/RrwLhYYoTn5V/ePuZHluh04ZDSei5DxCG+7oWYImzk0ssj81rrB
Uae3M0W4CVHGZZHFe4L+5hQX/BghwmzwI5nXjQcL+sFDC2MBe6fkXEmYkpIrUYub8Gf+5ww4Cjc3
4DEqQHqwHHtTaCCQg/iNNH7wQlJ3znVMwAkxeDZCaXyoImcUpYAkYTMQwtjViyA/MqrMuIHRF12m
DHQ418EPggAwve/iQUrPlYYoJQVSUnqFEIA4qX2Yv5si0pj3MvRCXxXfrNhxaSRioTLigshJ5JAx
ET6imlhKR/7zQpoH/4KeIrEpbOpz4HEUSOjpIeH4dKE5DDZYhGfRhW7peZY7+AwEHZFydD4lo/qp
MSSaAqHhLstFrjeiRnpHiBpxdVcvl3R/ng9vCQ0CIqkFq2BEGZIGnqj72KgYt9EUTUfYCtxFbwsw
LIs1TA0OFmDuDfjSOQSw7ZIjQGFP2UlWevVpRF+JE+ozRyRNiiwmAwd3bhedZkEs4/K+0iXuMMkY
rASrI+qWCnCMvvDZsRphmpAQGPkGM00Vl7ewcsiSlzOi6nyC03Z4TvFiw3Sgd3nfvmRUUggLQg3o
Wxsn4FpO0JQm0Vk8kcdBBkeHVT+SML77m7N747Kt4u1rHMoEDnSs/jOuQOiGeLTP12cKVA4o+Tji
FlO3lh0T1zXLEaEvheNe2cc2HU1BToCktdQwWgHSjUMssDrRmKSGYUPfBO8G2E21YG5gVBZKYCDb
lV3uen2fzAxZmDBvMyWuxsjQoybIDLoFfkoQou0LHcMlgK18s4Nfbt5uAavBVRZQ5T3TgZ4JLG2a
wbOOtfOKqRHxssJAkiBenGCVb1ZCTT67jFRrh6ZXAB2p+5UOISJcKXtCPE7LmuFp3STvGngsjiZC
PwC7Q2OovArLM+wFljKHox6g7CH9zmFuv57PE/SMF/6MWUScBVw3YwYAty4a5kgD3Mwf/aMyi7a3
N1cujg+mRpRNeLaA7QbLJgQchOOMsSo5XTbFyq5eHKsY5NgJNFwwy6NxxHz0wZNmhkF85WISGgTv
IaM3owHyHWqvzkOGg+FNpe3DDwJ/dBPQJlS/Y39Pyy3WVr4Dc4qz9zaij4wvm6j5RrucrAMQNTbs
/E0Mj6OgeY1iTY7pXhJoziXw7aInSBNxCzDxfRChdBoXd6GdR5yhYKX1yJAI1UceGpc52tG3JEye
gAXhSGBaQHIHiR0E9b6i6MALpELsm6Pw7OC4usjb1z90M79LrdRbLpGRPTsoQsesK76Mm6oINnlg
XwPzGqhAkxjsPeJfOT0CcaMxzM1KFQ+Gk+dWGyY2YnjEVZx3qBGPD6BttUucjzjmxCrt4Cp92f5R
m8pcT9UZjpJHFvMTVY+whQdoZtHGrmJV8rkI50KsumZyrWlcsoBFijNgi2QRoBnK18GjlKWOBY0g
MNyMopgtABii3QFuG7kqtODZ8rYWsSaHSjq8HzAjUFmagLJ5IENNDh1XOiKGYMwkbhHS8Y+0lrXL
dK9sl7AOiRUSZw/VuLuZRI4md3ULHXunuNTJHpwuf7wn1rhN7XgETvzyR1M2TS83d4t0jJp9eAkg
2+LjIeLXZiVuq5e7fTDsQ/qYItVklcJD9VJa9WGmcBbtEFjM7n+GSSmyJGBRzfl+ghzy47/+ZWo6
MClbUiRNMQzdNG0Bm/r+9SmvT/1//Uv+Q2vn2jAbVI3wDYByCEkmV/VtRrr9X3ZQ08GGwzhQWNFh
BzYvheJ5OBLnY8Ck0ssQ+sKWkdzkBdP3yyMttJor9TJUrG8Oc78M3sceUAOMGUQD4vPBC7aUWlR/
HOoOt6EbA39UWhhYlmOOlqVB6fq973d5Eaf7EeokJgmfpijXGi1z3xI1nt5zVEqolhBusXS57SR2
vqM/13HKEDrdCXzGxMqgoUkZSu+SBh0Z0YARmED0sphANJwhTdI3ya0R/CCkL+Sfo3i1Y/yy54gg
Cn1LR/BHcYrkd2ytOU/DywQ4DgcirWMyVKheSiLU/NLB/g5NVOBoVefHZpf2zuPJCsw6aLNAafiC
0UH8cE3poD/kbOzmQ7ZODtuaq975jdYZ6Ja633IO5DWdxt3ENAF4C8TjgC4XDymaEALusxG8DDz0
CiFkhCEbAmCRk+yDskwlrWR3VXkThFNX5gNamDCpBHU9vlLCODykdcS1yAwZXTBKA/IrL08fjiY4
oW/cw82oL0Rodi7FE7IQKzatWJJi4mbtWO5jnRftKTz0ZLg3ZCgH2PXt6BtJNFzlKLcRo9K4TjFK
x1oJB0TCd629cVtQXNpdvHjidYyhtY/lgUwrjKsIAuiFXs6cqF/mROBKUu7urPoA3AhJJZHJ1YaE
pxgOAyfn1SIbcbvvpb+oMMIAvdABGoeIk+U56lrlM1gmqnD63HMsbTUmZYXkSBi1wWx2HZTfjgiI
A43sxn6FS6pAKidYhAN5Afvw2D4rO5bNgOOJeSM/nOnx7tPRxqMBlbAUWNcU9FsoFdHcvYHiZvR1
gXESn5YP5o3RtzNjjeJN5/4hh/u7cGM0OEuQDoElGNFPh6mN/TM9zunxfDmiC5s8JG0fAXA31eSu
KJ4NOsd3IUb/FFwDpSMWHpPQbkqG2D42HNGMcMvIamgPbInKFqSUCe3CHAl2CtZv3kNuaXyViSCA
D6OLK946KR4RIQHCc7IvZ+nBXrDFjON6rFFfbT53V4bpIonPXUWqZEV1Gna4LgOa5nwauNEZfvFC
/SC5RbmzjGTPj9O6ILmuXsKND7hVztVv02IQ+cTX8ETlB+bjZHZ2nV4VpDD0BoDTE+ah+zcsbyiN
gSf76Bz6ADi0hU6aMIPZVwdyeH0JjxH1Hoy7SO+hSETfaHdQNOlmlD7aBL10e/ilUrY/GVQPnuLi
xxkFw3RcfOvSV27KK0r5d2tgxgmBiQvLGmYQjPlkS4LXx6OaEBJNdBH4kbrap9f9yeIBuq/ct98H
ItDcOWgRb4CRmRJrcdGcH0p0a4uP5oMmqrip8pvVdDNcvvblVPuQsU8LCg6tCGNBUHCMBX+37EEr
04eAptyikePqx4VF9DBGxq9McvD2bty1h7F2MM7cdpe8aAzPzc2HvTJaEAGwk/Oe8YYxLFRgq4B1
rr0MS4an9sLOA+0CDS+/aTVF2inmaaTdMA7EFThUIjKg4N5ik+c4sgC0DdxuosnJPAN4uRVgZ2Me
0HA8J0gVSIyH+I5fvDOD7z/52yX/mLYmOTYjpzERw1yw0NzejDt6o5cR9xLuARRODWSuaPpGVNrp
vjWmrQIaAMLYDXfA7pqKJN77JsYztMrQUYDkaC1/bhglisi0lUxhfaFziukrBLTOiUm/+Kl0N6Sk
9szfDMbgQUWIRRWcf8yVK/k2TdLDpttPSKzmBP1IAyvBw4it1V6NaQsAEd0HBsfwGoRzi3fXYIbs
9ODogtkOJjtosV13wrO7Gu+JsOR9IgP7Gh0HJGpeABLca+FLZHjOIhUBwInxWCgTSiy80Q25SAlR
q1KRaBNAH5eMbMQB3H0RtPkK8gA9rLII401bHqaNsH1bcnIlNw+NNYNQhyfqSWjRFeHtiZFQd+0r
BubTBge+FqIpT3ekq+MDQgqKs8qkYY6nOP1x+tNctKF0kM6N9/BUXWNCtchtpgd+6PXDOB6vxTGl
rXqKlBMJmlQmItyosl8MFFqDYAjQseWb8J8h9ZXELPvXyrBANoy7L/xpjHvsnPi7Vwc9sh3i+iqe
PAhgQwhaYWbDgg1OSqBa4lsrVGZ04Rvvp9548cZFyNqpkVxHp1Nk4ezDsMvcY6RN4qZpQIBJjCKG
TG38eyiDYIRMqFHVHps4xa6v4XBs4BKLHvZpE4BYyZuLA/YW1fjtuzaE1kCBS/+7pUaOT3Heb1Fv
Ip7UeCaBIiah/DP4jnYLd2mS9MCOIBiyy2cYK83OZCxrxUg57QzsARYC6ESquKAj0EHRn47+Twn3
jQtChJYE7rWRC7EbGzfSbeIr7wqatFxomOCk0NNIp0NXhThVzelIVU5JfqVp1AIavPuoBG36Ozwp
dOIzRjN2rkJlGgvd+p0bw5/jZZ/mOy7q1zqBqVIMu90VoetJJF2VS8ZVi0pJmFxQ3l4Q3TqvhFEw
T4CZPe8KKq6gEdV1IDM3ulCbI5oVEJhqbxFWQXnTRGfGZHo4tCHGtutibMNM2QG35gu1kBqYCask
Oi8Zwlfags+DoynAN0RXQkH+Ye9RqBuX/Y4ccTzOjghzxLRdo8+7CkE5TQmGHN+vDlgtiLo0+rn/
Z47yLMS5zkOmvTGsQA4+nnwxg/g+BghN6DAIVExvhQITgxJsqA8gAhRu2ssndmVmMWKWwR+DDmy4
H1vK2SU0LMMEp7uLsXW4CIANqkjGXfxwFxqffMsuKs2IwsC5dAGIGUYYCDZXvVhnMukOeyg9o+2I
wQYVDsAmxfHn19VEzppGx0UcWJYH8U+gB1hEiJWmg/Jz2fHY8Ekx1452fpQXK+tP7bbXysO9PMjj
AT3KBn4VFaMFtR46k4+59k5pjDB98dd2JM7QpAdGj9qD8bntWTsOxJn6CVWcj7q7/b5BtVdErF1+
GdgO3LdXao5GQe2EfC68vks3ESSKQ4S5CfJutN0MS6obvKjdFax8yFfih+h0QM62w79hCojrLSMs
gN9/DEsbeH3Y2rgomWtRIxTCYoc7niEOHlzcmxji+Xi1LzSoJh5WZNy4pfvEqYGxaCUsyGZwQxpI
JkDrfTd7vNMAufcImvlYcGegr8cezIf+GluINAbs9ge73PPHGzl4KpEWitmWfx+FXwJ/KNpclgF7
H+ME6GsARLKE2IrcwIg8d3TF2E+BTZORJrwU/Eq4xcMHPNG8eWfmRtn/WEIwsj7eTQjyPE46V4mx
fq6qd9Te5gdI7FdstyY6Y9GQ5YRY399XOjkCp81SQVa7w/YjjPsj6o17ULduhRfh7ULoVR+3fdz3
8WhF64wXRKcQzqtyqMvh2vu0kEddQ+tNJTNjcWYZup/yUpzxi8qDyvK4vxq+fPY70BCL4GHVmulZ
9OwatvCVuDsCoHDbr4O2afGZ3fCXoQt23gt5P2R7BgtSrPQ0SuMNAsezCAPSMqEhg7OJFp0VgN+5
D1GRIfW2NLq88cXF5Qb7lRFziQXB2pmmMBNeml0hwn2vBAUyB82CF94XnZs3YVlrTBYjW+MubuX0
/BG2QvmlmmUmIEp/WmKVQxYSTHPWg1NAaaiDFbfTmI4gxBuelr3S/eoVi/sWLboYGRFaHZqBXPRg
yHJftOyHVQvwBrLv4lLav3Mp5YbI9wX3CpmJ+RscByc97SqMkH7pmZedqh+kb5OBVJTxO4FCKgnL
i7dQzYARxB1WZzVpns/8ZRaa8r7aV8aeeGLtvL+f9/Ay9H153pv1DvEy6SvRj/Mp4pKL4EjekE3J
/Z40IGY9NF5pzMA9EYU814octNmPpsFsLeQlZg91wLlClaFSgoY2BAmKRXQBvEMZdbL0E6Yl90A6
m4xvNgtMCUGw3HqPlezj3WWKGJydfMeskwdFwS2BLyaHOTArfEMkm1M1Qc+H8Y5wGMrnHBUF1DwY
feHrTyQBAA1oK69+IK3bZhqWC0byZN/EfNu7ML5mgNjG0JdD4glX4hXPSuz1nLwIULObd5O9zOQI
FkYpMYZgUx0B423AoQjJPZJXfyRPPsFVj08pnw/IE/DyLKL5drO3HEC6UTdHty5WuvjTZiHxGWyZ
1wuh7knxZtMrFU/lr19s+I2mdz5k405D+XJP+hN54NtJjns7qquIstcUacTyHE5T9Exg4qL2n/De
VMHwVVK8bsKqKIyfRU3enSdpbibRFhL/Kw2xLkftonP/02GGjcuFA7AdQ3LZYLRj/6CLE0loR8nh
8DiqPGhU51AzsRGHHHr8i/77tLTaxvW5DkdTcfRHnurzHZUypmZamEsyM2iNCR4mF+j52F0e5svD
Zj4WT8QTMaYpcvYZRvfkdAuNwJajjN4efTN/NQAAb2fbYwAoUWpTz3hdthXTaMx2WvyL0bzI6h5f
dcrMZqupYAdFegMEduYv5m0LGyqZc2wxbIxDjwmwJ6LMU7B4sC8XyLml+BiGqBH+avK6B3MUKUls
FWOIQWMDrYyYplwVYd35ajkEAKCu5vEC9Wjc4ikxGucA7YP5reViyRKZS51IWzICCZo4gZChlYXq
ECxzJ4uL1zJ3ap+ZPGFuaC6RpEH3dNDPnrHZjsd7lAH6OmDsPN6TDBPj//ScCQRQEs3YkupCpMsk
C5PzDywlw6HmCfIDxQb9qROtxwZZVcwAcDUmC473xX2ZseVgfqZ0hy3LwXL+ZHxegKFKYU3jmDt/
DoklQCf4CvVtj76HlhBoa+b2P5iHANuattXS5Tl9o8lj5I9KGyQ/CGybHujiIzlufBMfh1t+Q3Ny
Z+5DsG2NghJMLp3kkWNEt8jp3fGVoBwQJ/NY98+uVgsFldElVsVnGKXgsrSQ72oBwGfy0SDX4/RM
niWAAkWQMotDnx9eTiQfx/UtTusYKQ3SBFTG8zVqX0vIDA18MmHG4bCHvyYWCANa4jycx+LPVnLu
st+/QmlXkc7MhM+IV+E+MhJIXa0R1h0vOl9ji+PryzrDYzy6SZ5vRA5R3958TfEVqFuXYODexFBh
kRt3SnCyg7MSZPD16R/LAk8ODpGfmApaFmIczlHeGFqCfBLMYXnDS54P9Ad5A3mPBn7a5TDVUSKI
UDk3iMaEDThtayENjG3hkfZ7Jma38IW8tCJpDTSf2xvL/9VyH9E1M4BE8MD4sR9+rY8k3r0bDkw8
9u4f1+68SU+DgHgE42nL/aomqwPgaB2B7WuhbaVQ/JjPjSjSOnHb4NUhkgTKEN/77QBzR09eSWbF
QPdT1jDMIosJRu5VoUrXBlRZhHnEKqMB3BYKTEhCDr87qQiKLbK7OiRktidamQCCmaATY4CLZXCV
R+XxhZXRixGeiBMiGQWeKLA5ngwI4l5+mTw9p3C6PUaF4ZpzxPh3Jt7VtZz3E9kb/j90kBXl/zWQ
NUnSDFVXdcOw6SL/vYE8aKqSdjrRB/cFmLeSpJkM4pbWRH6RPR2QiCKK5JmHdH9j7+mPQWzWMUHi
rkMoQr4NMrDM3xyVUgQmp5jE+0i2Qx1ztkJ8bihhEvXPuej7GJOHXGWjOPDIrlvtHB+DnKS8nN6o
wOUfubz3CzLrWgSERqjJNO8ostHOmKMosq/joR4PWIDwBALNKASz44lbqZ+KD/WTnLGhUmGJQKwg
+Tl6cm7ofIcDQJu1AmcSagLM2YQY38MnlgJD0RNxOIuHkuozjRAscRnR90ihwlAxSSQiDc/hEc2V
ApkA0y34l0cfOSBDLPFUZlx1+85EluEYI5iW3tyw3WFQ/jQcr65XvQNWeJTS43a3agUKQh6xXR4I
u4WcbtGFy0jkYx/Q0gQa6HZMrVxDE96NlZ1eLyGIJCA2AdYNFZaI/slOv7X+Grpb3/yKI2R5rT4+
xndIZcdIn8IRhy+6MhHnYMJrST1VYxb7OdkXRq7Ca8UTRVoyLbUqsiNEFNqiQ6HfeoNh5iabHSWL
ZHs6mV2qJz0hSWGT005lBRENDqcn+M+LVNXUf1ik5t8XqdJN1U2vWKRMp8BPoNcWbMfpM4+ruqOU
uiOGpQon4e9gfKztVhbtdUFW07ikXGt/sXjn7yxfXizf9WVSWC2gWpby2gplNddLQ5Q1ff+1OW64
LZbCiCWAtX3UIjI7ixUOubY6R7x6PkY7vFzFi9Vezo4YXTMuFGue193yCt4oy6svDiSEg+aecCNW
SG5jdP8yXTixASDdXsn46/lRnTLRkTdtxOvc+TkROcBrVDxYvtI6NLTwRZ0wp+7YHHa1Z3+ohriH
KstVVB9x7x7m8TCMBwQMbBez8bgAFA57hH0D64aLKVvHiiv3qXEBzvDPK3aG66pgXYFo0T4ZUBCu
1r0kvW/cfuP8LE9R+oO9BE6S7fT7Tsumur+zrYjEvm/CjN7CD0cGIryYzzlj2V286BjYE4wubolo
GThxkTMABqD+7N+u2z6AjIC3maHd+e4ww0OYky6bTmLAWYXOBeYO2CdN7LeKzN0P+4OK9c40lL9+
Z+cxfJ7n+IqMAjcL9whUPnefkpyKTfA0pP0dF3C675gakZzLQZYeb+mR9GWNOC00JSPDOubn2HjF
zrxzY9sxUWB/rj0Y2jDsUl6YoHmtKQc4eNiuPU7o/jPugChqdi2u6O2lE5sXc/SFoMzFe3WnTKBX
jYxtiUAg0DT9NoTDRystbixs0xsBJlmnrgxe8413vfm/k7V75TMgoVF8Xmz1cnmx4U/LC1sFInuc
FXj6cPCuJl6LCUpIRZAvEmlOAdxV+kOEICYljFG85kXfg8QnX1Q+8iL04a/yO9UCH2OayPgvdPpG
Iu32kkYcDsh97Oj8RvmC74pDgntcBbQAXZOz1kXUYrymB6ox5LicEOc3rnv8MbLU/uGIkP9/qg7P
MUOSbFMzFMVU5L8fEZZhGr1dmGSOhsafDUpEp37jQculE2GJwNJ/NNGVyD5gAfREquPEdW0KyLsj
QAEdR+kQe8G5wj9hf0EHgMsC9Rq4bx2d6iReWG5QtjS/iNDsGOEs/lKkMsxWEQloHXGaTv41BeNt
JOcpgdC4KcjhKeKSwQbeo7c1w0Ha5l83z9cRv892GMiZS+qNCJpghDk2XFIJfOSooJ2xO427nAg3
k7TkXQ3d857UGpMQVWFnhB3SJ4SfhC/THB8Ccw76E6VOUHMzN0T8TM+hQnsEs8OPzFUz5372m8m/
qFxKfbkIVlBppQYbO7A72P/gK8IUYPgCLb1pTus2k4PWkRedcl5947Y/66Vp3t5p4okXTCn0jyZG
OHJQizBOpxCawf0UaVMYj/SfaTJrgitRFZ/KjJZykbYqgBB6xpUjP1FTMRoAMcuLZhhQTiyitHzk
DxTU40V4RulO9pPQWaNZtv/k2cyhIc4NhmCfpRuiZ7Yp4AmEz2nA92i+F9NRetawcxIPfBdnzHrM
8Fjv32j81HeHazTCCqQl3FrvXTR6tMl2WDdcw6F0FuKqy6+b+mMCZ8HUHDEkuF9dcHpy8GtjmF8d
6U3m1twcpeaIBLaeXaM5qvMRQQIdIqAWlRW1VnSVhOEPeXKKo3eIhnM0A6tJRQwv5nDys2WGG4Qd
gEd0rnKkMKBTQzBR3H6VNJhRUwpmWjRPJONFzSXuJkGNqqFG0ZT0Z83Z3CITTcbiUrxpUXeKe2IS
l1eHZ+Kv+0Nxi88/+xlLhIMXQr+5dnyD6sK1qjiQhXzT95fVOkh7B1YfucdqhL1ZqqPNJuRFiZgF
1gWADd08V6PWrkm0iUmuYF/95+0s2+KJ/nddA9vZlDRJVy3VtFT979vZTAe5vipsZ+NP3Dps5Jmu
HTQ+g1P2gU3MDmbaLnYrba4A1tU0CfUOW3bdr5ipzaOHoYS2wbJTEa6yR/Ov7M6bkWQlfDlQ+/rb
2xvy1L0H/7mCfMnEm3bpc66I+BdmgmxJ9iObcSp36oLOpnbPXbvhUSS2HvtuBVWz3QBVg9o7iz3G
BgMDXKI170jK4jbFWxeRc7bsJdTDv2GxbB29DZ+eGD2xa9gx9ym8LBIm+qSl6VtfhmVzsKTZE+f6
AXRiSODrsiGoVJe9sOoBHRT3WEJ4ss5kitZa8EqnnD/HRmAbrI9aVj8lLQu/tWgLggGIkH0L9MzO
p3hl0Wf1T6oWaqW7WOhFHZ6/mvZBW5Z1dTmyoBtLrGaWMutYXvAGLF+seDIxmeGFWzJMA3ooYNAm
aPHb0luv/7Q21kXJcsS/w11WrEE58bgUUrjoYvnhnj1haiUiDgtILdxGrDaWWkfwkxL9wwoz/t0K
k3VDlTRTsU1Jt/6+wuq8vJ+nkwU+b5EYso7uWpDFxCXD/faE8RVL7uLSx/Y34Hvl/WDLE5B6Erm7
xB5Ax6LDiw3iLMKQFaBg0IMEARwG87jkHlecRBxotgAwlxKi0wt1YO0ZTISx2MJEMryKJk2L1hAZ
ameENeOYGxjRqNMiRKgnXj5DBQC3zu8Jtn7el61DHCV0KjVNMmMLGs8a4X9HgEcgwLoM3OjHD4C8
FlEs8EV0sTtH+aLyvGdis3JiWDbgU05dDAAIPM9G3paTCOAmfds2kneGaeHBogF+Etgx5IXSYW38
3DSI/MlZE+naYxsNqMijkxETp12O9Ll2WrUnP7s19pfPzOwotQL9r6BssuRSkgHbZ+wUrYjzorNb
MCTJv9ATdARVAjYYarQ8mMFbmX6zRH6tCiPJTloaLpJoOiMNeplzghL+4bKhGP+mktBsg/+xZElW
FOX/HD1lNg0nxczpUwB/5wCWnbNNFruIt0GMjsIKIyBLJX/xvEEcP8QvUfgIkSO0DaeEY1Mgr48I
birMyLq4+xedSHZ0tKhCUb508YZuSevmXw2ykuYFSUHzcAZGFqHM0r8bRWyhmUKAUoo4gLIkg0S8
RimqcrwS5AJsiJccd5KZFOcdmog7ktwhlisX1wRO6/W+wZUD78S8vK45phUw+e5Gc3ua6tju3tDh
1bzfTI+CC0nFKv1d5PVCIs3Q+3qJugvJLAyRY5n83Qb+PE4xl17+T/zYF9SApV/eCGGgjUlD0M9a
vyl9h/8DyxJ0LoBZXiZ/f3KYQps0SJqdPe3MNGHNIjrIelospPe4ykRcOlQpPmrTh8fMzBiMFWxo
eMj3B+7loEYhtXFReuIvxHDAR55FWiozY+j29GxhhorpJF1xLDIImBHy4NilQz5HgCHORUyqBKr9
uSMoLeAF7YhH+MqS83dI7UFuaZqAKaRgQCyYXlH3cuu8hqwvw5l55qfOCeUMNA4r6qRokD6f6TDD
ZJ75DoOephKvDZCujc+4hxcsPoHjgxGbA8IQL1A8vPSv8HhO2JyHOMPCoEMW28r5VrG2qpoMLfm/
u6bel+b+xkT/etiMR3M8GrOXXrZD40LpWUE9pB7jhK1bx2ZudxGpY80SPDYx58W/i7ruKl4SyXGg
AOi7YWrBBZEnyN5wg98r4WUErEAjEkcjsxx2FsOK+vs/nLP6v2kw6XSYaDFZsqrxyP77OauVmjyV
IwpF6xyykdhFbCH2Dw5qRICdkN2yeciOeDM+OI3ZOTyIqyLeJ1icbSNCP8iGyb/qXTShljIj9geb
g51RlcDRIpiP4y5b9oGmbj/oNGWq2AJ0msb/JuzMlttGsi36RYjADPAV80SJGkzJemG4JBsgQBIz
QfDr70rA5R5uR3eEosJVZcsUhsyT5+y9NgFryzMP0LdwedZBcvGU84hXLFm3iCebx5p3BkUnPVqI
5thE/36C6Snx4KqWeGTL5WHVeVJ5TAuAaOGgh8ozh1tm4WgEdiFlbC5Uky5iCZ5NeIo8lTySLbIx
ENAEZi2L7Ap6rHA7GYHvYKpDH+2Y9j/YiuBtedTARPCQ6X00YwYK2uXB0pbnaX2YNjcBdeIJ4vGp
O/Hg2PesgT50pU32CK+kwd+0PCBYpXkueCiUq8jB5lngQeAp4BFA5cnNX6d4/+Omy/9pdzUM2zas
jWYapq2Jjs4/6VKrUr11an7Qkfeb5x3KwdO8I1ERjSAoBsV+NAFGuCMciCUgVJdf6aLCJ6Ud2vvG
K0JUMfJDEExEywt3AQYY/T3dI3MWPbXyRc8JHMh5A/CGPETiiZDmZ4zfsEx1nw0oGMwj/bMQW37A
tcC/9PckwESh6sFxoJ0LVZOjD26bx/29pXPAmwJWTfoYPg2nQdfGC80cj6aWulU/UuAZhneVwuYY
8iCrc1Q5GEVnxC5SRFa2ypzyxnEaABCTBDxJXNfK2fOn8uZtalDsEUEs4hvzX3SxTB/mM6dNoT1U
0J86tLNALPDhql/7+hjnSnKZ0ouaDd6+coiHMwjzYWC+IJDYfZZZBumsHC1Hfz9stghOe18TCbvq
VoLf2EYgOxSksiLR3Zxj7aU2hF0hRSYMT4n/QqMXpwV8sRJz99XBrUkzZnRYS4QrGxgCMmi0nObm
Le+fcXfkao12M1p5Ahi8rdxLxeHaesFNNtefDEbpuqlPGyJZ2CblTY4gjzRb9gVsGZSbKDNKkiQp
tFVG+5OA3C8fDeF3G0iHgKkp2ZIe2t0DI4PNDn8HsAM+C55ylV+jGS77hH/B0Fu6SG4lGaeJYD5x
H5GcghxAGPxOUhE/xZ7TjSb+5q7ZIogeuTBTDwWDcz5bOlcbWDJ4sL/Z2iLcjwzn2N48VAe8AaQX
Yzqhp7sEg1YoUPm6COj2rXZ0M1VuaU3q53mJ3kHNDLQBDMCxDwaOhvAMCWlkLHYPNg5tcNJLsWle
lvOCchbn9EomrWow/akWcRzTxgdMThwHsSFLHIdaROYUqVNEKDIxJC1SwO1BikykcV53R0Dikfki
60LO9UfRdRTn68pFntKnQ49nKrlrQAucgdBf0lvrQJ8SMjH6JTmAw0CJiWVwb0/ah6o921Yo1695
3Pmo9nvSORsHscaF2vKW3YjYKAKnsQhlSW6Q3FV/QySnQlKo/1x6979qMF3JxkwaAt+apGdKc8Uc
HTNqMR4sFWNVeAOHyC0G1whAqkO5MTgyEsab4H7jAkZo4g1wamXWCLfZ7FZL1AF7jMT/owuIIeTy
GMrWj/oTdwTqEibWOCfy2nmWkMddcUEIHOVPlRhahk8NsWPCX31SvhGqAgMTZRtJACdoyRdhMOPP
3eat1KY4O1mkUQSR3xGEVwdia6dGo4W1JnKccXKxep1JOzEgsMbA7wcrYBqAEZvJvuGGknvRRMqO
9oAnuaTL4OlyQcK1AJXyuTfO5seRj6v56kt/RVOO21p+Yuq0eMAYwOf4QfBnM77zrudYYg64+MIg
yDKX53uIoBJ0/U+YkfQtfycXU0QBjMCj+fUjQpKHjVvYAQBOA5szS3nz0l6+XSOQtYcvNHm7Gm1W
ItVJZ0KPcwwigmjTRfI1Iiqnp1Xj4X/XvdPdIwIA4j8BfBoNGwoG0OpJYYTyLez5BWwkUjxMK9ss
xRsHDvtrvcOmFKIHO7soG6db0jI5RY842AEDGL5AiNMeBrmJymwMHLrgNZGS6A+d54kixN6DFiXr
407TkFOA5NjHhxJlVZcC976yP53jPERRJkR9nJbo5I/UEN8RG2GJt6C7amqkV6jv0eQ2IZM8Kkjt
wUZcSIaGGA8iXBqgoF51Yck7yAGpG9KPkxwKlw2NAzJun3DkwI8SzyKPFb4b6epRqJDqg9YiKi87
UiEQWclfuie5fFqGh3dEUHDhaWiV9u8+lnUnUQLB5HhM/2TFcX9NA+ykeydqEaHP7N6f+pOL+EL7
4N6ipEVdpzuf9LFofqNA4PytO1jcmR1ViParBIoZBOBJSnJyXXxspTSkwT6fzOCBsIyQwvi6DKzo
AbSfOyDofNvc/sGoqvN5yo4P/A6UlGrxIA6Cy0PFz9hJmXKMkUJdDXAAvhCJ1M4oQiufUJZg3zId
vEdn5N0DvXy2XbEne/X7hRBWEk34QenTWcXrhn4uq38rtH32JuFVpSW/ponc7oLERhPtih2xAzsa
l3J8kePvFDY39Op9vAkHLDdz2jXpYUzui+BjgAHThN8ABCB7U2Z30yH4Fm//SJuu48EUgzfpAx73
xcESvjgfV4/6/H6bHXSc6h6pH9Y0XJN8wTvGOInoZPREkQU2usJnTflx8UuGkYhLkFQiRS+AuM0A
VlSvQbR/owPi3U2H1tLF63i9iOFm/kYXH8nekR0N+o47Ar8J5DIo2kCoN6pwM4eVGeKshVd5wReE
OZkhikFD0csbnFqxfoktJcVIu4IsrjoVyKOqxeDUmHJLU5jyeYPS8nFtkyR6ktOTe6oz1Ais3cEf
GpLJwP/r2LtPgClJiEHqDiN9wykLfFhgEXpfhWpqHzzz4JEQOXBCa7zJaTijMR8FrpTWupAQ5F50
pNxFcM6nrDBpexy7GQDcOEnYHHY8KBtIBa6oAaNVCjE1L1Qn/teFdDgpFpasCfA8aj3eh9J/Ij4S
LEJXf+N3Tyz5GiK00KzQ8XUwC3i7oz21x0gpJzw0CKAaiYJIFEAcCHAXeZw92MAX5BGB1gyqLJq4
Qc3w3jWO5A4gZxdFniq/Hr7tgVgsPQHjy3ZZRUnLCnNDTDQuZZj3QhrDGB56EfXtZdzSpKSPDNs5
REyA3gIQUMVnQYRmpMclGndidi+D7EIGYfo3sqAOPqPFdI8xCv8ZGjRgR4hJqC6xoZIBODgKLU8p
JtjrIDhqlcO0vADe4MvPvPWXpDhEm/wbocDE9NIOOP/yRjlJvYqF9Ca+O5UeuaaYjvgb1iq48Z4u
JVi8V1P2dUIvIYhs/3tJrssbKu5/66iasqXJhsIoxPx/A5JbpWnSqBMGdqQ9cdk375zE8FYxTgUP
QcVWwYQSDjB0FHcQpYwd6XcoSHnpUZ0FCQkNHBU6N/JYvlB78YMA96N8nBK8sCMv7CPXTza/00+j
xqI2pGU7XXZkhnO4Q4SLoDw6kZGMUI7QYk9ztAXfh4cI9R/uKHNLvipV6AT+EOQqpdr1e/7GH+rn
6CJ0XvKT+tHMO7w+580btR2XVQd6RiKhh/6OKOs7A9bNJjll1L9nKbOtB4N8SGIDcQGh0FoOEIRz
hNYUIu05ibIRg6oQHwqz2mKmQniYw//+8cXZgh/k+IuLc0GmTUbdhHiN7Z+WOadJyr9cuJo9w8GA
BHcai8yTLkpWxxRGImHuITMQc0+F+cYWRp3JH0/JZUwuG7Ka401PlR8NzAMO4WKGGRczjGKQihxP
9+R4Sq951oaj8TvNg/AQ7eBxSL2TlEHu+MGjwdIdsBj6bOJicLts4ht/SCWXuA4RsHuNTIb+C3ti
op9cB7RYqCTI6nN+Fo2PCJnVXPSIOVAQDeAIMrHhfj4vE2F0y3z90VIgXWbGS5mkf2kP7LmIJthe
ph2aX4jsIUzPoIBxiajvhOX2kdquY2VB7j4oCUGePcgWH83gCRjiXWDX/VBqSHfY8+f/yHep6lBb
XHF6lwBtfdT0ai7a03CQrW3GTrW5+dCO+Et2oqpEMa18INRDOryaYuEr6MjJXPsFg2tE35JGVsgQ
CcU+GyRbVU8edrYTYyHhYlt4+SbWGW+3g+x9Yo87wCrVv8D2E2bYbVCjA05mftiBWGF6RmzVJGjz
/AI1e06MGR+IcbSjXT2i5YpfCJXZgCcrzgzo3iGb/yqPHhyG37A1EQG1AYgbrAKYVOG6dcLOS9Ux
MnDiFRDq2bhfSgADzkQlQKYo8Y5jgv2vD7C4GjAzsAXhRIKrMgjyQ8WGvPQDcJ0OnCBZERfO88DW
BEJLJF0cAbXCyvdIrWeSzA7Rcixr/TOOXtodV39z9SFkGUIlgvCuw9WyyMOgwEkjsyXuSEjcE8rU
/9Vslf9Dd8jUNxtFUREa6cx8/rVPcKym4zxfdXRcCL/bgLabsBlyCF39pltxal4JJjJa9Da2z2mK
Tmo9htIuOoi+0m/iAIIOfLjEa19uqWympCDSRlkEG0dmFcwHdaImhCRpuIbj+Q1044qlBLoCtRF7
VkslyVrv3g6CF3NmVGxEr4+oLqoN6prAVgMF9xCj0Cqc5rBEPRPjs7LzRM8Th46UeB3RUfA6rpla
mG0QSghLTOQ8G7kjuZSNqz2d4AYOArQ46W7WVdBggX3nULHKJXivEEo0CziJI0BPP6N8wfhhmR4a
eJD9GTNSHrkWcjixAUiGFc/h8cF2MmDEa1zUR+0gKsimTv2bJVS3iuVBEDEsD80taI4J0YLQfZob
YinCpg77ItTPQTcEZwT58M+EjFRfZKRHEY/o96VIPOhIQw4MNbgyyarCK/PiKrz8LG4c3cKLCxHV
JLyUAIgypJKAmXSpA+Bpo1BWIwlgv+ZQdfG8gwvnNtDo9yqCqVRYWcEixX7NhliiXhVUMG+vsfQ3
4X/fB1VLzHX+bR+0TM3UmTlaKv/8N6HA3cyN46HA6gQ1Z+aCou4BXNF6FnkBaLrZCRgyAgNsev+d
DFsaMIgigzPj6qViQQOuvaxrP3HjUAWqvY3tdw7wqb5vj4owaebm+5hv5Xy7R/aA/BvIAwwM9jfS
rLrgveh9Dyui+HuQwevAGazo7PBLHM5wJzFuA3QsmDUlWw/bKd+w/4WPdjWbquBVCI1WBAkKDNQk
orE3FLdmcL0H240DFGoNgFfuQUUQyhIAT5IuWgAWwe/N9xPpmy1IMc82gOih5/ZJNoMIoNsQdjHZ
C0uRxgwGyWd6xqBiZ6dl1DQqaWnSgk40EJrfOfcybJK7R06xLN+YAzlcZM/KEjPNgZvjcjvGtEYt
kr8+OcpyyjGpB3iI632v+28hB56qecV9Ab3/nG1OhSOZYg3U4Acus0jGkPBw4O934KOvgnmwWsRO
NUFTLXF1Je44d0BeUzh3CmHhFGKaAPBOpIxoTyKUWudQmbEBYSMyHc4wY590RDhAufzoRPlDEZAQ
hGMoSW7H6NbJ2yAchObs1QjMT4b6OTEDP2h9VYOg2QxL4hBAm/u/qPX+CH9s3YWccyRC0uuuItFm
QsB1YtYupLRk6baJUqXzkPZDqksYI9NCTc9SSkeoRvzNiD+s27DYCrVN/4jXfObI36UQOOGkrNDE
NK0RmAIbTGGNmVZw3+kP6L+NV52XBiUr45Hyf1AGDP0/TeMZhmkW4zBFV9Wltvynbu6ladrT6XbF
uQSs2nL3UJ7oqNIHpdCySJaw4nfIa+5azM6ooBtRrjOdZ6Qg/sD6hlFBMZzHwl3SmRKO7K3wkNy/
TGoWFDb1VhEkFY/qHnUhgmROKeEIEo0HhCMHHYMmZP2AGkM3D8kBvWEJliWOCqJzuNpLFaeO32hc
Iiy2j2+80cj+FLZaSjvbxS3f8kjxji3qPhzP8N6BvctqYsFHMCC2BN3ZrZ6veJgXFNl9ECgykrJl
oB1KZC3JHiZ2GmSGZ5BaIdrBId40sX1Hmp8aePKs7fkDPDs/xg2zJWYqeiCM4V9hwrF+UGyTxWV+
0CzFn361YumYNWqmcZpdJETgRFsDQoIonYEeFPEXh5IqlVRU8vfKLz+oQ6rHFkIxz0VS46t20YHy
dUcHimKwEkIxfmMzie39NFGuQDwQ2zuaMHSgeWBc45VQgrJjvghwPQ8RRM9DuaXwbxuX6tzaXZX0
iAafloyRALOXnzmsgPni/laz4EYjqcK6wv0s4uvnnKTs2hyS2LK50TSsgUcgiVfiPWcihktdKTIR
x7+RwmW2rn2dBwyGyo3FaGF8qSEt9SdwO8PnzYJSkIDOuaGierFRAYIUcDVOnmC3N15D75O2Hl5A
tLt/H9HULSprGsLEp0TMBGgc76UMzxJTAwTiHLX4Adh7OE8ecfWANCYcDXMP/Aka5hpda2xMhmOj
5nWrt2h1AQCS5blb3yuOpyjYBGZjq8SQiSDGrLOsU4a6n7h1l8kEPgxtxCpO/JR4pjnpDQOV6hMT
YBrm6M05A48JR0m0cmwJHKxOGbRp//Dt8G2m718ljD88GWfczd9EvEOcNSRGDbiH9DMQFI8jByw2
NgoQBew7246fT0AbeM2eELveeJKOKOpj3r011bywIpiwC/3gBK3GsWdIUEnKWk7CQCKHkC/YZ7VX
+YHNHFVPCjCjLwLYr7oWLojTdV7AdzNeGuibxP+9rKgHXmb67lTnokLj/osKjQfb9N5JI9T8PfLk
LyVe2XC5/UDZBgmBLy7GqeZWnzKcspwf3VRro54RAl0pxmVDyAlq87KKdHljewu0tgNkoN4DvyCY
FAEDV2+vPjEoVPAgmSJCZqgeJP1B4jJHtRFaTJBxo5QIXQJMbWUdpDKm6gb7o8Azjs0L5Qh1BusJ
BhKCKlI0RTn4w2PcNNuVaE3/H+zzuwGRZnqRu+DGGIEJMvmSdI3c9EZuSJm1TJdxLbOW/DjWacdc
QAYmGUnlztQfj+Wj2+gPDSmLz801jp7Gxu8bn14JD+UTnjgCHzA9P9tNyKe7qy8l6tzDV0EDHdj+
EW5rYEASLcgyEhxzGx2wLiqI+XR3Wdkqy3tnlMHNoLAYOZuQifLRcT9mSnxfQ6N4Qo4jxhJIVbbv
Oicg9lwsr5ZXW0L1zMeWJ89ySLlnRN8ZtGZ8YjWw4QJyo/eLThQ297KUodP4U5mxAotojzk6WbEm
LG+Ovs1/mfMWVwf9AKZIJu0fbiw4BjDy7wgmqdGpZHhs+Xj8N1QRZoMMJR7eLWaB/E/eDwT2Roqz
4L6wx9S7YI8F76MRwFa+5gSWBKbBykdAJL0DYSnkFYFqmKihEtc+1DjAQDxf9ScXhJgNZlRsFljH
gvGyE6Mpeqw6mgWxJ5yyWpDFigEdHrHQVPtJg/+awB95KyfIEpf1GVE7HSDcbx4/JYsdenIl9xl4
kaZHNySiNSA/PWHEgUjekvZGe+OSrctkWV8cfEM1vlXR7EFS2qBzodHHGI9FiB4PwhXWUl6n9dt7
RYi0lieSzZ7rO2jOAfVY8cFhyJ63Z2qW5f4z6rJe2G5l0KwXwY0Z/ffjD7EeifW1oP01P1EDgGSh
umU9ttBTvww98Pe0oceJefIkHiN6MjSm/g4igegPKK5yag4huKhd/YPryCUwP8h7PIXo6hUzMo/x
9Z3sJZ9Ox3HPj7TM+9hiuaIoWy4jQ4AEhxVoUeMRmvpSQIMt4SFg9enhIm3BzCGlgsV1f7efzAfq
r41APZEVxPbCOk4FsW4viHdv1Io4hvx1RMwVz2hNsc3cv1hZVusMqMvB+/KgCP0Fi5U/zO/lz4tZ
M+ci/IsvfFpei/oem1vhGcLdwOLeE/ZdcrShm0jjj44gd4L3C/CUaPIsf2IkbxZJQgJFc6n5aVFR
STvyAxRrdY4n9wkIEF3O206ssgIjzyfrGdosfHZx5SwXp8S6HrMAA1YHp5MWgiLO4rcGEPzz+gYT
qUFgyriDGz2GHm7U3RfpFEFXBwZnY5wutKNYsUixNjMGzMy/ZStgx2Y7E8023jdiyY9c+j2jVBZV
5fF4F1q26QLPOEXfOIpFEyLf7F4PtLPI6mJH2cpv94lUx4emIpKRM1yBoPcWygsjmRMcjORTjSee
MaT4u1O2B7qzJAnIyFPxdYOpMxh61Ml0dowxUqZwejr8HBbLSAMRSRQxAwesp0k8X+z0tNp49jpm
zwT/ltG1i96lCnG6mY3o4m1KGnTwmFosuhFELnOinn77WlC6d7bwtSBzL23Rq9CX3AD2rmWlovl7
Xnhrf8JCYOx9CYve8ngZk+heMH/npSiydYXgSeZOeym2Fgr8X+i3wIy+44EFpBR776n94cG9Kpx1
Mm0fhXxrRjmMzEeQf6oLhGZxGCMggsPYDbdGst2aQ3bXMqhiViWINdc87XF6DPHp+zgEah4MDA/J
Q6xc9ZvGUToCXc8Ky/KKdoAvNiTKjW5KrsCL6ULnw0+erelJgMj81TdMmbMOxieM750IK4COVHDc
nwNK3PuSqgKP5+zc3ufOuYKoWl8i+xsafVredCtZFqgt8OVRZtDUxKSIKEJ+AMTFjJkMNCEG4q9d
30a29RlK5RNFNQGut04IZvVzyDKt2bRCorKPDveIXgunnLDHg9H9hk/p/O0jmp9QCXLJvwIgC1nj
QUlH44VNGpuMyv4d8ZNSMMkfFAHenkb7vliSlOipCiiyD3Fep23/dh2jSUXw8rQmHeGe5mfhII70
YT1F6yG9UeiZJ5FiwsLEa/Zvm51lh8czjMetcthaTPZISE6Q+tIuquvUhBlRiPwnk+3x4m/3LDRg
tlNA+JSZzYS+BxQK497XK1csoF/FJaTKNLd7UaFxmF7KCRJWWIDzN3roqJIpw1A78LCzSlKb8Xms
HEmcT82ggHhlux3FL7SewAzfnmnq4cwVWSpStN5jfhS+1PCdmuQPnquuv8BoGbxLakaXQZW3trzd
1lGnvFxbQRxDj0cCKvv4ksfQnwtyEcObHeohaRTORQM2RWvIMRntc4OgtRKL4x1+ix+2Bxw08Lk8
jVkbroiJjzWLnJ4KdRv1hyTgUqCQhmyLDmsiC4WeVoQSa5aRdkQjVDFABK6ddOeAZHBn6CgUosvR
OfSYYrN7u92An68+MJcw4AevGJd2rFaJTfELaFFNVDXhVTpbKd/zasMniaRNSHNbDa9FeCNSEPu3
6XcjUbx+R2fKvWOZOfmvVmSlTYDN2y2R1+Uiqnug00tqyhL/jlQKF1QeH9DBG7ESycCRAH7rMeCO
4vHuUMM5f0104Y2IDi9Jx9RYLiEsf+K1S1mkeUuMy4hKPoj0alRjysFD+EhDPvdjnFd36DuSgyni
9kZc0RQMJAuhna3Cu+yAAzqzxL7U4UDG0pypNS+sw9eYuxjNfY6B3FOLc9+C5MKHBmeKZ5Lehxw3
vWC4jaSd25HCtT5FpwPGSvsUWXR8UAaxi218SNf1KayOETWuluZtdnnsMumwxRRYbPtia2lZP2aK
6pwB7uyBT1uqyK+BVdXQHYJro7vSmbC+cOVyXZvfo4hKSyHOtCGh3afHFlZHTHL88WmuhHbuFBg6
KlFxHU2kh9f4Lsi+cY1kJc7h5IQaTUGO8jhbAUPGGpeE3iHK+DmkYbilnysQgPk5ZFBYQiAjxkd0
3yhG8x8852MJc29b/Tg+lk1w+bluAet5drNjpsrwknCAI5MQl41rsgM2Lmp+FOScEzmCD7QUOCe+
rVvA/QX/DyV1yvTIHRMqOdY3TlnTXzZSCjt4+nVoRbQTj1QjlJS2FsNibK44pTkUivpN+Vrzk1bi
4qobP+47751971wiciFNQMzOAHxCYcD5Q8zdokVLmRpRxq2ni5nCUniGCOPkpAeHjqWiG0CLR4wZ
T7yqUGD2MP3Ge3TJwMRRD4N8Q/vIhmVoVKb0gyg51lXiVr8yvpvO9AqfKKWLTjh0+cKSxGoHU45n
yWKGwkjF3eYn0nwTIPOmmpjJeztkxSskPuQxJ2ewY04M5Suv/k1K0qsdKphj7tGdFxi+W5zy+VFc
0cGksJJA96NwYqoyCRQhDy7NlYm0YZYqOsy+5dCibt12byCLIfV7uxe3g1KYwBFWVDg+YLopFRuX
hhb+u+mDOoatxvzAKc0lYOFAB1rQjZ59knHYQ2gDNBCITwmnLMOOmadJnz2y6FNUn6LNJgy2d/ra
qlf23gkQAv+kDblx+40bfNgk6bUcU38rpAlfQh59OzKkF5JoUll5WQ8BkPgjmNRcQOIvxDaRqhLO
U3QGDF3HiLAO35vycdQfqm8qQpuz87G16X7Sg+IqYs9myLutiy12gKkhlCmBZ2k1W05Qdniuog1S
RNtVZDIrQKQ4a9PKwz2I/ycpF40cx6YaGzHiY7aKxWJNt4prWt0Bz22LV+VdXeThEjekF6pw4mJY
I/tT9LFtNWgkAst82kRHPlxA2/cyQn7D8uOd6ZAyCW2DmCl01N5ipK4s0XkmE/ZoZzF0tCOjgmSw
gJWmeZUCO9LMZCrTTQ2HAQJedAKRJoVHMnEzSRYDMiRP1yVkgikY7VQY6kL+xJjNEc7oM4/KMh3T
CyCtXCXGG2i7kUS1kdnGOyQ5wHd8rAn82ZtryeH4Nz6EKGggXW4XAUvSqfAuCUndIpL3kN4WNZbj
AE8jNVcmn5ioFkTQ4XRjBBximzn9dV00UioDec0bHBUSq+a/PaPNqXja2B0APxTia4WfNIC6XEQn
EqMkinPGcbTmJq9ecphBlhxVgSw5L9SSVoVh4/kPlbS9Nw8MI+F0FuSTZ/KcWoRwHuJ5E5FNrHYJ
RlfBYl8nchXHGZ5xySsYjkIlZLjja3iVmCM6nK5EHjxsX1yv2DQ0Dtb3uNzDfgJI9FvQ8mjwfs8w
nYLBCB5Y8MNWyVD8GCZEKP/M+xhcIcYsLrWcOY/w7oB6GkeBenJwkSZ3N2Tuu+uiCXmCBoa9ci9F
AItt2j1/0rdnuEvgAYQz7tOVQdjDs6o54bNcchp28ltSkqMkxVcEckJHEQJKMD6QDHHTiZEm+7Fj
csoHYgzKXUewx7RWd3pOgOTb2vV2xq19Do3lJtschT946Toznk/pnLs6mWEXkus4hzyq4yNL3qLF
xlfAxvocMHnwZmgT8EM2wbEKccTYC8QQzJb0zLgNCRtKSJXFBToRopkJfkjrzN+PKLY12SWgnWkx
WQ7KHYmVGyKg4+EIY1hnMc2EJZkxv/q7mm8ghaczkc1PDOAYExsducHxBGQO+WyZMYeeP86mMGW/
momVg2UONH4u+sZYCoINEC+nNZ0aCenqCxoJqz0Hqy8IAibpb+3DdPNWXxD7Lb4gtlxtCcOjzaMB
Uw8B0/e3qDCizoiJDSlbcioMov0YZwpjJ67OM9q6pGpcPkap+ZQep/BqInUVFPu7HkGxn8AU5jG1
OJz/KUIMcKmjKY8Q9K1mzOdckPDSE4DGQ4RfWzDrSvYKCPW/DR23ayD1qWEmcYCUaPGCzLlwgcyT
qJnaCRQ3HEQMbBg/FTvQlSB+lpX0orgYPPIyPbVhCVmF6n1KMIXrX/xjQDkXrrEazO5hnc3IgT4d
R9rgJwlWKlxD7kIXZOFP3B75JMT0uJhCWB1IzpTD+6FH5xPdwXRY8XhIcGcSAqj0KYrFZ6F9NRNI
d2hfnWc5Ry8raXFLeQ40BfTHLQREycwVISAjdM1n6jroiCfRbSdjkOGLM1/4uwlAsWD6jSAcPWem
4qU3b7Ngp+0t9b+vRPOVh6TasYJMj/1oxA0FpQODOF+rNRxf+J/B0O1BqsOJhR+8G+ZFcCiU1y1C
Nuzthh5oBiuYQBRl3IZsID1U3irytturo+tnMzyxgTXMJXQA+eEB4AwGc+q1c8roGAhhj88AVD/n
hFyY93hKwTcZ4WnIZIrtnChWp34yWpp9/h2kyzLos45B+7PXnYo531GgA+06qExXWeh2fUkm1pbl
dB333VSK5bAunRaTJfI7M/o8u/DiwFKCjKtoDXJ2NYS/Xx3cnSmDZw4+4/KNO0jUKUhRPIik+1z5
f4sTESsuEzr+tWbnW8w7rMAg4zbU28hxWPSkwDned9IxxjbBZO5axm8ztv2T8925ueEnkgx2mfKX
kHPQUFwwgZh8bmfBXMTrj5vn1Lo2/bwqs0zwwwRH5LyiZ4GOKrCEhP7nPJILiwM3lV8+jy4BTAb+
xTliQwO0dcx4GEcOb4OIVpgCeFf3zQNEQ2OLPmRCvxgAszStMPvJ7RgwuXNEJeBWEtpdvjTwZnoQ
OtOuD0YYfjTX3lnj+bCXXzDsECqWMH85M5ztf8ipIQbe6Q4zJ9QFWXdbSAmptOxfDidUWsu3Gyfd
lAkc8SfYRGDjYs2j0jAZINAFYIT8jW5Fgdamx0UkmNveFSA2sIwjZXx8GhJOWTS07JgKCk3SWkGV
mxg+MIqkGxguoUlqDmGuAaUKZUwBhLcBnQAb20Yt/SsjvrXJ6181g8ce/Q5LVITKcOPrVOZTYKqi
skcdwUpNQA45R3DlWUh4tABTNktEbnkMdMuX3JqBv+IzSWXjGoP2kuVKcGaQ6fOms0GTIMV1Y2fk
SnLV2BgZ4c6fELh8ZLrQIXpJiGi6s1AI3dGc+zLzGQ4Z6LVpj6FW8Wwk0/SFNRGMRvJdiF6Vm4t8
CPUOnDoFvS2vTDa18fGQ9Fw15u7OGKA3BaRPHhbr1e4Z8fwE1w7A4TLwro9ceqex+buDI8BJ70IQ
DqaPL3mnsjKKjXHGrrxIhcbNlkGzmT/LPEd4A/vstB8QVcMgrl1WzBvHlEUqXYVn+l5gra7+mTCb
Z14gFSUdBnMm6zxMLFnpIUMxoiPNmITyl0URafHRHZHzwz1dtCKrvz2DckX1BTx3+I1EtBAgL4le
jNozh2GY5bTYgL9hppfFHCrRnTV9WQzBiQ//odKMQK1AshNVxdHBCzrilrbS85yentGLnAuhF4H7
hV7kmgfWUWSA4euXERsTqIBiL8AKhTwM6gcpI2vO/fpxGNBz63Cd1jPYVKLufWidIVKq9f5SESEh
R4UtuJY6XsrLd5xTZ5Q7nAI74K0E2eG8pwL6DsNyOBOLmCp1aoFszlPrlzQ7Dw+S5cl86AvrNYpf
PLVBMQQyL77pV3QMXhvZv0JH6PwWYf4UNJrQ8JIHxhIHMRhW2uRD3vqVlE+M+YnoxeN82bjN88T3
wu5JAw+4BMeaf4hjEhc8Hb78+tEImyED33o9ERtEDhJzBZARAcQ6TfKtRbjlNs5FFZ+tqMWFvP2Q
d+VfbIvo8G5qfJnRXwGadfJDAhn2rapIjXAxgLBMSIvrAtkfX7hAdN2LY5PBLhE00/5UUzAI1gJV
sFM0iaURARhDUjaehcJ+g9TiQtJ96DwfrzG6efMVkmp/hFsjTBfI1CDdoUKz9PcrbCXcUfRm75F0
2AFNpZxcpdMSo/OLUESM9CeONNqTdkwc/7wUygf0+aqXgdwuvDpjkySmmk1SnwM8xPk9ON7FdRjB
TgZY2hKyuUhLfMGKiRmuAcyHu/qhLYQwG4HSVPhqgW+Df/oH59ImE/GVc1Y1GYqUbs7mOsMU6Bxg
3y12l/GWWM+rUhG4LadwL0f6OOKlFvFduDC07aqVwvP852WgzJ8oWwTvkx/xWPhm8awy8F28fgCx
qQ3HCJDN+H0F11AOIuPnEQZBgwbQpmDpxM5N0e0DpWFpX2p6LH76CUEMpVwAa5SrsPyMMELhkD9+
d/qtOcXqFNdFAkn6/kaJZudRLBLhyEHcHihjHyv94Vw+6HD+tNg4k+3potbkKQGGgVrz/M7+Z1FA
wMBgVrZQUhHdU24TCjIpXhbaPdHV0T1ctxz2xxwFfMZRAsX8GttyOcMBzxQz1chVIqr0ddqEPq0+
kdbCveC21bExZBK5FSPth/TwLhVbY8y0Jm2vCf0qjsx42i8CbEOi+ObmlqioKq8AuudPU+Am7SE4
9yJ//gRAO4+tKc6NuINsmJL22EDaVRkFBe1VQOTutfB8e9PiPPczUrSe8jIr96T9ldBUzt5Md4xt
vfdzw3fGdktdY8lbOKiM5NgNeduBc5iB1QcbTFiClHxBVPP9cA/sc7C+8vfT8sqX4pU/B7hssdga
sOzmoPfslzeQwcQgwgsGxCyXGchmJd/S6wiAX2oJEesHTty0Gmwi0pz27Jp91J2iwyY0acbl6fWc
TNgxh6idws2dQLPI5qd1xyloecg2NHqwpYSC3sO1dL5rMpCiWMNRPEQU8ywEplhOa0I38YZtvA56
I9NeR7k5Lw/nfwJcVt8hyLYL51HjSWDCgoptERmJxnZW3rbl6eFcgQB/lBWXicmmJJf4kdPQPU+G
PMESXHKSd2WMPtTCaD+K4OtJW9JTFSxBD8au+9ZM28rcWtctIGwrizzpllQ6sMUYuOBJitapkFzA
IBMOUiinDCZo4dwfL2xNwtsghBb09NeJLM013SJRhmq1eKT5cdQDtNqMNC3m1Ej9oxGfax+pfdRA
i2N2GRn4vfUQuTKL1YUQPinmWEbvAEk0DxnJiIsUcqDwfSeRSDQTctEIF6VAtuvIcT7G7eWR1xFi
mBbyiqIj48l/62mBHVBLC0MIaZbFwjS9gDXlqG0rTtYKGbFUORWjDdpv5GgwykjeLmxGt0AewtDE
ctmJBDjzgOaT0Ox/rIz4SlgZMZXwhaay2GpLX+DapGqeHg/xtIkOh1B1yIWRhStP3VW69/wTAH7P
uKWEU+Xhz6OSpLAf2fobXFG3ACfaT6X2NRAVKOO2jb+jVSrcbKC7YqDz1IsA8NawwbUaBwtPEcFJ
loIcp9X19jztWujt9GrwAdGWITm0ZJ8FIb6gu/mJ0TRTDdkvm49n9ZJd3m5oU3HQ1RyRUAwLbR2H
M6DeV7hJGAGdNeAU1V1bBfjt70/cANmKfRkDgKjI6l7Qz+lt0EIZfAvYJoyMJ//3VZ9PTC+ppJEM
IgvcOZ/lOQYdPrXsgcKFhTWqQUSOMnORupq0C1mn4e9wPOJOaFtxLGeQRcgt3ZMFEKbQWCDgh6bp
4qQuHjRMQj85mgi23xKfGo4gJZfmD62Ntf+zViTtyS1FD1ZU+iNCWiE5ZLGRe58yyKDvSHeW5+ju
O28T4sq9ugtNb56EOe2U7sJu44EjWAFF7PWF43yeUkUnXByPYczHRFQxo/jinEOCh+X6nw78jQm9
BcYXaAUHvnuMgBzZ+hiQeCcfEvftPLqZbkZjsJN+AprnhvH75EeoReMnGkqIZ5ySZALsROunfxft
F/G7Eeib3yVh4ZSVALk/fY21qKyww1AFoxTnkQhGptp27iI+Z0vclC9r82vOfe4c1HAw2OwTQ71j
4b04lM608WjR8RllZd+Kc/In2xHXksMdBd7g/GyBEfq5lWHc21zEhblEz/yW1Qonj1GDbA/Sbht3
9y0NI2qjtCNhi1xzxPbCyZPgH+jplt84PYgmAKavkiGY8xOHHf5L/I0Uvnx8kOTUk3aXIPlnB8Rd
L32LeQNuDSZuh4+B77McgOlHOSvZIq2ucJrM9Kux9GAiIhwOrRL3j3UCCB5NZuf/GDvPJbetrF3f
0KAKOfwFkQO7lVv6g7JbbhAgSASSSFd/ng3I/jwalX2qUC5PT1ti2GGtd70hBAgyUZIzlIb/I5J2
URTunRyGUytREqUvzagtxH1Pj24+kW6FNc6MhSduUQ22XIf+FbNxSNqjkshTOtXI/jKtzM0+Jw20
DP1LdmFEQlBciJcy5w5rihTdAaOIJrAW3CM2HehykFa329oJ7Ncp8lmm6BbogqTZxWudPbJrGDj9
qulDO6UE2x9QDhpby2x2+U6YzbC+d8/Ml1x3F3coI6QBTyCzfGhlfCeMgK/0G2gHyAMhpOhHQIix
B7Of4NDy+U9b32sixIqqITbW3L4leiGaAwvMFCD2YzsdQM+IGcIxHHDIxxn+gjj/I187MKICejhg
cJg5JINtukSKFWj8daLeEiSYADnUnbwrXhkdXrNhn8TRnYOszPb3BDxgz0fsioT9CAHBOhlnLywh
/oxMftrLGnoGPtnD/BCnlSX78vd7F7qQUYUzPe0RsBF7nLNuIMjZ+Y2rI3T5DYv5GG999mVOL7Y+
jBeUd2LfTxQZcPJOxCrj7x7LJNo1iRPenFASqTvCcIzLQcdcH1eYMCZcRcMBAPm/hvdRNLq7JnbQ
hSb2jgHxF6x4Vk5RdNZwH8WWBbZCG0L8ABgHGy3DmTTktOBsR6AJ7GDUH1bQqCHKlG+7txMfAV/x
OXtmtYKQkInhYmiPXvUGOznOiuCZdcH3Ove/jygm4VWhY0Uwz+zXjPC4/wvUxtieQp0TmUJ9c564
fqbk1Wv3ntZGbp0xYELCdUB3e2HMjdsXJeTDfV05Lh+BjKUVXyHANEcXHXmJwTfo/w9PNV4grgL8
lARKHMVZNRnH1OX61KVYvImkW6InCYUWydOARjgRboIHGm1QK1YY1/bI4OgmvBpBbkwiVT86n2bC
oed34t5aoTIBFT5x41CA34KQG7FkCX/aFTyoV0PE5fTx2TNyojcOlzvti2iSubrY+shlKdnZFUwb
bHRt/BXnwP0CRo0Yh+QEBZfb7Rw8zd8QBvMrxaU8aP3v7DS2yqkRxxHwQ4XhE9UiVP8yRE9KmawR
S+BzxJ2+sKDJEd285mC602Z8qcSVxvLmmOY/158M7m+aeXotrtxCe0+f+9Aql7KCZkvG3GSNTkdI
/7AjGLIQuxeqsDQWYUcsnW+Y5CeF8PcSZ2Ww9OKP5SPnzOZ2IKSLfvHDIMD4wf9Cxw+wAY5qcLRu
jcqXZ/VplrIZzS9u8JXLDkfr/976dP2hyd8/E5ISmJdD5NyU52SMUhexUslplGMS9DivkXMBvHDi
9Pp77MIwDxOXlbu7nHzpfFA5Xhi9EBOJNeHcIGfDbNDQii/WBpWTfB91aJHfUHauMQelvqIQTB73
RCb2Sk0mL3N4p8SEY4mIjCegJ0S0wtzFgbJIZ6h699+Mt12riygQ5/dz9cP8fXiv/XYFcgTiCNY+
6BWMRndtAjWFgB7oX7nLP2f0rlv3xCrl4X2415Qej8tl7/ForNhA+/vnYzSJnFFC1Q67c2SskcMX
JUcVZf+JvwlKXNp+pE/lJalMitApMnbc/Ojbyjsw1/6qMJuEpEjDLwdGGYwzZsUB7ZHMVDRWe77e
1LynQ342Ykx+rqdkwNjnU2klppkUmJ/8aTPSaxGfwcfo3a6dmbDIVoSHFsQwHLTgOcG7xm+z3sx4
1dF7eWeL+AvotUw+yFX1CbHr+piIOsh/+IEYZnTifLdiU0maeA5eBCeR418OJ+rzH6pMCMfoXMRM
0iKSLZYhjtjxGpB5BreHQHKUKBXMbRXvKJxF0CXY5/xSpAamBaIRwPQbS27m7UgCenqqzcUPhtzY
EAEIyQ9C2LiNyKFeVZ9TkWzNK6eTuCUQe0RampOjJAGcRT2kNoJBL0X8R7dHGh1MyBmdp3aC+16h
SMUQBOVi4XX5DeeMksIqKvXIkhCRRbIWlXTa7209HJkUEgNoB/CtjO9ehJc47G0eHVLgkQn/fA1S
Xj7qixtlHuciWeqcWlUM27bDOYAxvc0B2fxfoqgBxeJ3/hYLzWUZaZgBVQHaJlotuHvfkUt3eAL6
BprXZ6h0UBAhNpWKj0c4b+wzfvCGkAnQSZ3gNzM1x0Ueg9L07L5bP5A0ntpYaKML/g4p65TBDD0B
W0CSoAIqhNkx3NYpQfjBh8wDKYkvWIP4Sofkw/b6rqAgKdKbkRgfC0d4pMO7R6Db+xijDkxqXXjb
So+tUgKB9gCx1oO8ajBaglQMUIE8SpjJPK6pMaXWUwrDt+1eH7esjp1oeje9AyzBiwEDj0nwV2FU
D9hNCx5iMuL1JIfDS3uJ54nEny/Q2JjDfiFVcV+QJrfeHTtPyFsqHvgESfMKNVW8wgIFOYICmkfe
n8VGTS6/zwyRGVRO4tm5cuJto7ALoJA0UPoRQtCgYMPlzdK7Ed7uG2Q3mJ0Qy/gZouWByAcgGmA2
PlcCRfDvb4BVmKh8gsBRgylvFI07ZHqqayjMiz9zcIGGcJ0EnUMyk2Ba2LBige/RIqFmmVIds2H2
q1dnuFxxwAkxPTL/O866dw99/K5s02J0BrDQGXciLyWcVo3Ss/YkVAMuBsEtf1Js6rGux3v+A4cQ
dSr8yD8guVgbz+WvP5SYFfbZNKQp2zxy+MCpJWTiZuFZRvroee9QbV7noKTAkbHagoNs9C/QK6Ax
qygooQ12H0uypvo8x0viwZEeDaSBw3HQIlOLWsRgs1DywaJHyYeoRfkKGbQDp4YNkELcQ8XPOoRv
KkQ4xewuIeziNN3Zhnx/bHaH75X8KCk7ceQ7R0Khq7PgkzRx+xmZ6sF6glMJxwfoeNNDGWC8Umri
gP03Uf+NfE+PzNc9dpR4d/I4lYf4itFgpLvoCA0H37NaocIUEgr3BZopbEWdBM8DZEXxMXgv6CSg
nMFEm4m8GXPr+SoJh9MFjA84hBm+0IjsROL/XEpMzfrLRcK0CXlvcGP+nLdqEMgMiDRaogAxwnRd
3J2pNDpPzFeugwfDTVIzo8dgJmfAcgGiOuWOljEkthCNx015LGBYxL2dFpfk+hXC2QCEMceKGyGG
qcPFDhQlsMnY2rSTHBQ7zPJ5YGEjPz2HyxAiZTFCkxHfKYIthjzenyr+/KCwyE5KcaW6HkFbicPF
mg6t8KkM0ApLifXtbqT9lHJpQ8jIQucbPSnNowhUYkxwdl1qPiZ8Zea/pwPZB3rciTPGWG/tC8ld
mIdQVd5vmcsViioP7H7v+MHuGZXS5YQChXFHxnoIoinRqebi/zyW2irbR4uLih5V52ezfpZgSU5A
Z5FVH0YMatqkH2Ppwuiao28r6VvR9MFq30KlXkO8ZTi7qhCnFa0L32OzyOTPM7YZZBmK4LY/dhX8
LrsV7jNwwpHiyIJDUsD04dyTRS1OS9UHlWg1vrjzhYjE0Dogm0HYsQflXlyN2sbrwIOHAPen1giu
Zbj7fs5EVJeh8wo9sbdEEnpXpi3gHyYmJHdfouDpxPyTxLvWHynUYTwR7fODSaiix2YGj1NLWJgA
SkHzygYX9Nb1GljZxXBB0dhD+Gwh9fksMDUcNOQxsOrntX62wAOtzJyzN6w9cBjB2KPEiJHUg7Mv
gfnARFQOfx092Plz9KBCY9sIX7IjfHfIqXteCteZhGUnC670zm8YWnL9IspYvqBJvC2ZhfKrPjSf
FGbCSEGrwCOwJAH9G8a41CJx7jxEMC4X2btTmTxABjn/UbGswdVOT31q3+P2EfVmjI9OF41zLPeJ
c071e/pwMHWSLqlKdcakZ4kGP2tfaWhYT7SftHaUafBfEGaGNI+U7JTvzHk1rraGdwcUK3TOhOZR
82ZIZA7LExU/fyYe5HyxDF4vMFHANijdqcPJgftPUZmVZdeo5Zaj8b0c/8WtWN1Sln/SFNuKaRgG
7uOa+j9ud49hIJVWVYQEbOMW4quAy+ungZZ7e2B6cdPycEMYuJNxH8GiKzY9D6IURrRQHsUw0R1e
0L5xhjWPg4w0hWt8I1sLpi6+3+cI41DYsh3G4WpyUZNGSrAPx6hYeRy6W3QdyTsOnIU9jwcTQsIJ
wAEP8s2MbLkF1zVQORBuIpCVA+k2E/kYMvWFWtuMh+KtxHIMZQeZqWkzJjIBQQoMnVhXItwpZObj
FjZj0QpBdo4lqHFV8rFN0MfbHRWJK/1OminPVfKerkJhDOFsrQM4Z/MkzJArLTDP/HWhNnA4CKtx
HTospHDd3R/SKTpQyryd8quZ12Z+OR8dIzeMXDHyBXNqMrss4rozZc7WIpUGsiogiUFRYsjFg90X
c19jOFTEu3k8AKWADbAlaM/o/4FA6Mnolm+v4H5XKGmW4PawqM6o6aBSDOLwo1Of3+3UMPoGUDcQ
Mo5JSFu3F6YrYuVRei1iFdofsqKPTWQkfEuwR+7hwDdWPDOyBP6EiwDW7NA1bT6PoKAPMl0FuemA
NB9zp5uUzGS7qIkcWOeoOS6D158zaRu4tmSX4AR/zs5EJPF1dGlbpn3JMASIjSjHmJyspXC71SUo
pNYT65Kc1Nho4vUS1cQOn2IHjt+QjKBtTWqXmbpmg5OV13zCkii5nQ8XOER9oi3Juj0yTDmcRfB5
O6eVlRTwm+pUdCDvmdHIHNBzIl0PTahwL0DzIZ9JcqMK1fZmH4G9EJRcqhWEGSb/Xru4nNSegrV4
fWzGvB5hgGUiZu2aDZRuhxItEmBMRQkh9KeI8lRUjzCcLv+yOxX7F4a+7E7bcQxLQcKs/ORAaqnL
0N87FSc8ErllHEJxLRTBAOxKil+0H0iw2I5of9DWPTDyffmMeIZNCMFVfycxLEeVaIfXezLcxY7D
rR+1g4XcYhFWf/j88bCprhfGgf63fA9a/oZ6GFs2huZjci1i6S42kI1BXxdbfRKQ00q6aRBzeIk9
I6MfwDLXDWqQk9F7Cq7b3im6wHHADsV+qeGF4SKOWkPsDrYG+4JNwY5gO1SQnEIUgwgI/5TgQ6QA
G2LNA0Oz3IGLWOjQEYY1zkjQxew0YKnviDurXDAgt8OTdQ0/xf5QXr+yrGv6u/4dthIsZdYxi1hG
Ubr16ixcVUqyr+vhchZDxMaiYRMr9a4luiMWKKuTpUnKmKSIFclyfDwghmWllaNs75OyT25W0mwL
zjYT3Uy0OWlCEqouZiJJ8U1EVO1eJfWmZN4XG8uMNeYwF81bI7/iHiGMslhONIosJOSz/2waYRi/
MAu3FewiNMV0ZNbRT0tokbSz5szmdsCjC6E3Q8/ECAvlDH3TYMUzKE0ff+a6RpyG5hCRDd5W1UX4
jCKQ/Hx9GTl8Go/6G/UzYsL7K+JfkapLh7G32PS6cM2AisDIt0wJEqp1FHgsyCUYRTgNHpNoajg2
EUm2TzhVWu1TXxzvKAnSpTg28rGTj3f5qCu5reQkJF8qjAOzs51KboCQDHQ8nqqD5C6/QYy+btxo
DKGgR1f4+YDajtg7HRSgs01CIRU41IIYHeYP0C4Nl6Du6RQ/OFmMuK2Sx2ZSVG4+RdWmD4BKrGNy
Q8I2ZKFEkBdIqDgw5a5EZDKD7hEPY9qbMlHLpEEtMMYqtrTX+L6pBR5jdKMaB3/PbfpfStnDpHug
+/ChbttDvUfsDIMucHLGO8z5IZ8tX6nNLBYaQuvwVoWyHJCOCs4Whng+MjIHRQe91EYBpBM5rDBx
scjwFJGikEy+zO/nd6BqPMBz+3YALAJE0z/oH8DLzhkVL8gaFwRBihYzAIzodJGoWkHMAwp8hLb9
I1q1hDCCAXjAP+7X8FGGBD0tVIzXkDE1Hn56GTI71t7skotPTKxLaCXVwScDikhr+/BUMhnBmNiI
5i6uqEoVl0u2s5Nzk9aPdC4hB2alk10RY5y987dBgvSW3y/iyjxPeTXlJxPjodyGAeHbMKIQuIjA
wHiSgBUFUn2nAgVDnuA5HDBsnNsEjsFIYneV2t/5WPlMiwyTy53Vhx8NCLD+EaZwiGfFM/ftfQv1
hmLbtLixxlhXwqS7Wu7UubevfNTQrJhZ8Glz7NQMIeTvO2tBgP2UaO7r8p1x5g5iU/AxHWMARwY0
A3jwSS5ihkw38pQNEcHm3AQbEphwIHlQO6zEtRCYdRWMkeEaTiBQt+Arn7G6PXzG5kOwAXj4hCEB
1fgE83ujy+d8NUlHCZYVXqvgBC04o5RBVwYSMe7YETPIfrZwP7Q9Huu3x3P/1aBhwC8YMScQPGxs
2h0WkUE0qqBy1wiIG0RevobwTSWuzj1DgTng1wCa56ippaZjh5wrs5fs2vEOsmXJJinFzyyTOLTb
rFcOHlrGG7gUHe/5o8FibvKpyW9Nfm0zHABPbYbfQfHAXS7HJedBHY9nZ4mVkZCQI8mkZxXi2c2e
YfyKSw3is8slxqygeeGWU78B6FGUciLt2FUPJHQJdcbcdwGsaJu8jP8pfsLNA+0dkw4355bsASqh
6oSgN0zWkVfbMH0jNBnoI9sVe/sYOHDEX92OLUa5k4dI3wRhBa+lAYc9dhF6E2d7JAr2zWujWn20
dWdo0BBlK1cByT7ITdI4cefEpKa9ao7PU0yB07sX+hnXNkNTdBDRpYvPXXydY+eUKO1hJDhJOZy0
VOsyMm35pMs1m7dk2/rsdQ8oI4fTGf1kWkBjrlOlTh9ftDZYuGMESwFOgLvCGmR2iDfRBs+B0A26
x8NHbmKFrnvtBjogWTnlo0SmhviZziD97g3wXjcDP4wlkAPx7Dih+emfrx7F/oVfEVePIQKMTN1y
zJ/iCKTJdG7a2UIwQxDRFddkrOXoNRPTQNaLDYo8ZFw5OE2AFp4Qm4Pewml2PZCIA3fOfuHUN2FW
d8UfCiQe4TXPdq2s0LPCcrtIHsVRLY5lf+Tq4N5wltQISJAO8osSc2+woLYrQxgIyuKa6HHE3G4H
J+BiQClGVdNwUGn4XIprYLGzOuDsxyELVRgHPqow2NjoSDjky5xZLW6qzzFpZCJxDKc4BwTKm2i7
8fWgd4840DnNSbKFIuwuzzakl8q7IepUvC/uBSYGOblXmOZZdoNVDjsZlvF+iFO2MytTfjiaEqLL
iU2abVu5nNUzBQ1hpwjww/EqTmaOZXM7jjkjIBAdsGh4avrj+BvGWGT0PLB5MQWNqH34PWqaxk9Y
ofc+uHgrcQkQYDuxJFmPfSlWIstwtDMWIKuPClq/pSw5srdYbCwzHWzha+EIC5N9feFN4r3DRHP/
ATuaH+xaeFDnf1lLllgrP/epqqxphqHz2M5PruxGNSzrQ9ephBG6kCCOgYcubMABM/MUOSsnAtJ1
zoL9IECijgyJxhPp8JI3L7bjcybgEUDChYncnRpnGwqYItZCiL/sP/c8Gx5nnfruN3cfZmiT2HJc
KTCOo4qgmCKsNIGAmAfaSnrK5RTLs1Aa9lrKN98nBfHU37jYuNW40rjPYGdv1xh3GPygqwwTHVPB
jUcDZ5i9CiZciKvKGF+ZqSJZuo2xRdB4qhmJ/hBXFPfTPk5n/YAnhBQMgfvMiJzriVXFiDx0TWA6
l9EiTBTuJQxv75R421Sfi2guc64g7h8uHxYPtw6Lh/sGX14uG64ZrHlhnHK7zAQ4+twsJfqr1uc6
UfL9KuES4QbZ7w5MoZQJUyjuCy4Lzi+uibrLGjvrlwyAsgwKP4oebdSj4XA+GhakSnJlEVikyMWP
3Aa4mjD6Ycl0mMzhA2DiJxP/85JRbWGH9j9LxlJlS3c0wlD0n+zSVE3vlL5YRDCsTXjvEw6en8F7
FUvgratJoYfNBq0TsDujB3J4WUa48/E8cBnXDjZj382mb3f52M36ECiWv12Yqw4Uc8dT+9S0T+X6
dCqecMvMcTW5wB931fZ5guithOi2J8LV+ec5Ojn0QlEFOwFLUVMkM95h4jGHIr0DeKSJ8PojmbFX
Q80B1AgfuNuNEKyFAbsyuohvmu9nxnMYgv+tBH44KB9E/UtKz14CF8wOtyp4eu8QxIgLgET9zhTZ
pzMj36l3AN9+ABtgG6t0GD7Qp/HYC6JJDmHXkt22PEy4weDupUfICAE/H1PU6JxtyPwiSYtsKaqm
iPgnHpv5keWaEwIDMPxwxoWBxw4GW9B5jEeggYu2gYJj4JZCAeQJxx1aKKItiGPUYLDca85/8pcY
tS0xDCPGtiBtZ+Xt9sq4uHnDbx06fcg8HEYPz05sgXoBlxVZlnV7D8V+skMD3hLqfjIWoSj9iWBA
eYEeCiES5twugIHmTAVmv2YEfuvIUykHZE7DwyjS0O5Qs81U3zjaNuSRlsMwcsIKPlyZLrhqPZL6
ghFFfL6Tlxqv+CuD1WOvHBMAviJEuFCwYsMYKk1orSjOsHqI7qd4nmPdiBvq4pX50oGhp+1qJyjY
P2LQxjJ+8EETWFPGTAEJUN5j0EoUnHj8X5lzEeIVMFqlHuBxLGw0BdBpQFvHlrB2LWZ+nXtHFHP6
EUN0xWWeed7o43/xsACg3ZmByDOjEGvzuMLIDM+EdvGKP/55BypbENX/7EBb1WzVNjRL23rTv5mv
9Yt0f5zntQBHhhYXC0/l5sDOk69H3LsvfoqgmZ8gOGXwx47D+Ia9tm809hgbzF7E1uoIugyvcf4y
vxhsukdoLk/GtrPYVssZiM8btq3EPhKGmdv2Ye+wcVCJdzehpKVn/Guf7DtERsG5qUtv24YYUYHg
Qr2he2yBE9nf27LvMSH9dtJRHkag/qz0fY2jCe9R8m3revemrcjNgLwoiVVcWjEkLxYvnIK1eRsT
lIVT6X9h0XKps1ZZqCr4H20z2FoD5u5q0Hg3Wmd3E6zzq+l+9cmkjEYilrbFSXlrpisTVcQ04Dhl
etqWIOvPwCElNu9szFC/idX2MHAtEIus9lleqh5pk1hVJOud25jFxEpiGfVVAExuMcKzAOUPxUks
GpYLa+VOzQg16fH/FbKiKb+qDFVQLZO4S9VRN2/Vvy0MpTCKq/WgJxiwiyYTuE6md0wpy7cTV4hY
DDvzlhudMn+v8R2mqIdUzxkes3Io7FFyY4MyFdQf/i5Jx/MKixOE6ZzAOJjh0tYSAHe8rsfWLT+D
U+OSyVgUBz+8nHD3QZzNg0nEsqm0Dcjmko9bBH4fF8nnWRvhP4VthAYLDsbb9iitW2AWAnE8vX7M
Lw1daJb3m0fBMAibApWp2TmbIJ8v6bykypKS7nMak/YedM8VLA+8HAlmDSTElwReEqfywCoEYp3f
zz5JlxONRE2AtEi6FGF8jup/XD79hVlQpppd1pVZQ770hlnQRHeXvLnk9QVzztyE/YzTeGhzHNci
31KuhcxxTLUWh6pAVWA/05WJx6I6OQnyYaOIZ2H6j/rgO1D0usBS9JBaMH0ChYZ/+fh6BZb+A14l
WiSGG5C+SiZkpE+xplv39gJhBc4oFsgIbOEUMvboh5frmwKp7ACxluEGALTDqAblPepKYgwTJgld
fpLztsjr3/DObNaIKFw0M10dK6fDVc6lb8zm9pOcncIxvp/kHOac5OpCKFKgQLLJVlxKLCF43jXP
/IxHww9FJYpCPIifkWfwz/L75Gnw8qVclXJFyfUhb/VMw/aGMCY71dlXOgO9xFFipcH8PqoktFlu
HywfkAtMFAh4xtJYbw+Dmd2q2OyEWzHPRfash4dj8TC7zTuRgbuZF0PvwN3w1mOuIB48DnkYhgEO
8uBljNmhVLsTZgXu1EYWw0X41fAulxCK+012na/1H9oWeNsyHoOMRhv3Z+btRFYFAuDNJwpKiJg5
p57zvcbcq00UCX8v4cfJ3BvXQPy5jNORghZK2r96Iv+y5Prbvv6pSh+IVerUE26ban6DRLyZSp3f
1qe9WWcL06PjuuBRnvYe42g2M9uYPcwGZveWRgBbfduxNlokb1mfmEVu43iBO6LTQSK6uXKxbxVm
tqw/ycfchV3KwxZlatTFhpQUbZrnXYy1DNqlAwPtZvgxzSZvi03Jjpw4PX0mnu22Adl9gyb2XQ9F
pQgCHJOS0yMFs2KbgQuywcqtngeCqIVwmJ10Gn/sIfjKdIRsHTYOu2bfMuwWNgoESXYJW0Qu37s7
pZT4DrYHe2MfPxMHwoLPIMt9uagZm6Fcj/bTRXXdTCMXfGPzsx1O5su07QS2wa7t2Fc/GiXl8LVr
YG2jKvqxA/5a+yx52GfKgdXOUj9VeY9rY5cql4S1zcJmVW8LmkjnEx1U58FKYgULVhKUE0ms2b9W
649FGjtlZCv+FEVv9bY4ASe2dclyNO5iISqADKxCrJLb31mDLEBWH0vvfDuy6v6lyLB/4cPtKFT5
pqyb2HFvM5S/3SVOa1v2KHXoJe4idAsOxwyd8BzclWz3MKpWkcvGeY9F3r3IFSj8q0hjs6yIaPQX
TFqgyOCY+PFCtOHmOLiHY94A2y5BeXPPm0nHpIroYhy+TTTt4AsiCwmPipLmHzp7498OFyQeaUMp
2m2zRNlbDERwnnr2mSGmhZrWhJ7jSGwLLRgc3JlxV8bhfEKULmH7H1Vl5NAIOp5GMw1GA6V6SDl9
mf1bNO7dwRVm7Mgsdr7fRGD8IJwqysqFyQrrD8oj+SJXvnGuSMtDCOCS4PQDHRZKZYLJN8migsti
4e/k7s4IFsZBDAmpdLeqt5hTNbC1bLVSw0qXMj0gTMI/YjxwmQp9UkNgq+zXjL2Iiad+x9JQ8s6a
P/w4DSG2cQiyiu7b4Qex7Y6MZ4pMnJ444kQxQmANYS3RXEbGM4jhAvGuSlkq6nG3Y/PSmfJZDiBU
YVhlMgJyvZG8IyPBltP8pP3rOvrFrM1RFWK4Dct2SJkQ///f1tGllk7K0FXOtogYsTHXJx3mlqUX
eLgMPsgpK8S820TurgcWoSAariTwSp7usOo2cBHPF5UIGY2v0B3viQKtJg4+AzZ4L70/4o60BAR9
2aSK4W+hYAYR0hNS1GMXtApfKtDFwYAb5w93vKl8+epLJ99BjE9g+80bb969En7vBIgVYYFUa5tn
ALGDr1MSgKzX0LaISIrp0whgpWI16NNw/2mjAjPSbCxSrBPqFlPFTKVx8SBIo8OfZqgvH4G+QRII
EwCDovr1Q4ApzyBDhIdFd0fZL2jQpirELzxob5i6nbhTiU8jIh5AQZDDWX+CkP6S8f/o8COxC8Or
U80IUCCPlwCFon2aRL40MYGrHHVN1OG1lp0bEKj0PCa/Qbj22+fCiVGl2XeoXiGSCICqFTwuGxkg
NIwPj7LxNLSHuxosX+QKB+bgQROEnGNriOiGxi0RQPlhoUotWwGUcvsRtOUI0VfxW+v/20n0i6rW
MWVD1bBulx1wh/9eQcPjrtzbB3g/EzYTuwTk2UqCOydpeGnO119Z2Dl9WZnZmyK0DeOd3OM0wh/W
gWK8CH8y/NMAmjvDLzBKORbF0SG7zgzaKr/Y6UXH8y2WWf5Yb/rY4tDJM2alh4eZwAxWIbcj/BjT
vCvRDR/l7bliOoj14CRUuBg++zj1HtcmD2LiIgvm3uhwO5/ESBv9NkE7KLs+XibR7Jw8wybjL6hH
uhORrbbgcr/FXj0PX4oKs1VC+2IJ6kxBj/IOGQOCFLjfO1Slw3btA8RnlhxmvDihVrxkkOVZEJDl
V6ayQwx3mqAInZ2iiqCIyyMxmuSkxIV7aZi4Y6XlJl+7o9FjsyIiI5yriCRFRjgTdURCpltz+JKc
oflkGi1TUDiBOYhMI+zTJjzLfeEmzfunwFKFAWOh+G96l8BQlOI9u7nHgg3WK/YaiMOwi2amBDfA
hvN+f9LuT9DRHlAKr1FdCq4d4T4SBcMpYNezCWWPRAcYUI9/W0nmr84i07I0m+ZZ0QHR/3sl3dZH
s64rjkt/1yGOGEnDS4ZnCsuXfp2/X/mAZV49pThVQjiGdqNSaEARxU/HEH7cHaF+zGmhciUnpIp0
x+g25WigFkaw+kpDs0g+oXJSohMX7jGGrfqjM+Sjnp0IpCHnasRxK14u0TmFPsMM1YF60aRURsOa
KZf8NuXt4TqE9RAWNZ7qojjSyE/Y2wwSPehTI5tYpwg1JOo+IJ9h8QCn/e73tU3O5Hoa5CqAVgql
FPFlFXypzYPAREJIkR7ATMk4avA5MYx0UrO+z6mNSMdC2d2efCod/69TRwiEyV3LCjXDO6Qc8u6U
o2cstEyxUo5tBjwMb4A4Z+/A8Car+7RRAX1i1b03IfOa+xxJQDBGrJ0SY0keVlIFDMA6BgJ21i7Z
WwlrhNmgmPfPmyqVZFKo0jDLLMJ5HjFBWOApjyn718AR/RfBpKZO8oNlOZZqWrr5E545ddLYGXOB
AxPjlOYr7FjYdkzrvxNngxQSSZzGnCTZHdr/cm00+DlTsIufL7hxDqJKwtkecrLJmF100BxQCwNh
Rbgs4vQFixscDhtrM8rvrxhtQh6/WjG/pRtp+qI5OemdNxQabnp9YWpzM1z1kj6wjhRcZfr2lnZQ
NNleeU4W8shRR/NroHpY5KvfBQFb+eiRvCmu9LfPQPjka/bKOzoDqIuA9pZCo6/m2NtBzIVnL9k5
v2rXyX2C9IznuFExfkyaOuOt3AMMidHrnnERx9MKy8eD9w6e7fwV93aNNN1xS9zOuc2h1eo5EBQA
A68ScgNvHyu4u/k79par+EsZQzGDgjQOGRen4lZ5pwpfuhDyWnuOvmE0vX2QVLdNgEF1eQvOxCe7
KdYl2nzc9QDMqnDfLsF8OwZRR9k5tuvTUDytxVOxPl3kJw57dzT8xyqc+iHaYNNP9jXBv/rsWcgt
hbGbSnwbbHFE8swzUC/hNvalbdK1zM5Opl1yFQbN49jifHs+4q+CoSMkMhKWCo/z+7T+SD56j/cJ
RmrHm368NthW5kORkgjpqLF2idZjEbgdcVqBIvtNijiLAdROIaBIFBK880E7TppLQCHuT3g8vN81
Qi0fMioThDYQDB7KVgOQUJA73+5+9soIHeEQdFyyhLL3HXcuMlNe04YjVIbw/oC5cwtcaG0UHAza
GWigyo/dZyy+0KTSNc3og6CoWLHywM+aYQ0BG6dN4K4atTusdE8kTQ3A68Dah5PycUSEEy5OPgLK
hgXmGOQyYxGKUorYTA4UIbaSRFqRujwLeVkpVKhCxFZBEgJehgwMwtx1r4iL6s+SxCQDoi1eH6gt
0Xmhpqb/ItqQULGEyT76zi+IQU4sZEZ/zyZvg3LxWh7QHKH41RE4WB75HYTXt0w1MQ/37pzJ0Gsw
wIBaGyDAPLhUWWqPYNV1hb5RMA7QmDKcUjJQbn5VqHqZJFoeF2avfgf2hsCsVbFqxViy/J/REw6+
eMM6RAJHrRM6IR3fAx3RjAYEIb5X3oSw53T1KvgNuIFswYBkA6I2cirxzKG6QYbDSUDTCxOsjQIA
DC2nckomYA1DshMVFiRtQENQZ/Bmh01QJhx+52uMveQ4ueeW+NuI2ryso/TtdN54Thv1H39LkvkK
1HAASrk0JcaDrxaifihFUYPfCwtwS1T+t3pMoA3/DT+bohiTdcVyZJPm8L9v0eV+XbVzP+mgjOKu
xEyvwRYmhn2ZGD3TO3xoGRIIKIJMA04DaE2G+3lF+8bNswUVEx1HxsGWHofyhzON8SGj6BaNL5SB
Wwa3bj9cmSBiiavNXyjo8VXuHPTVjCpchoi3q/+4AsP60sA9jLzMrb9T1rPv4VOz78lwoqyHhbGl
qDGQhj8DR4lbtuuibSRNYsMUr67wN7SS3d+wQFg6JzLERo6JjGEhJBjMBv4SN7OfBfk8Aadr7GOP
mu3hhqc3BoesNGSQsvIH24f1DQZBUTa8UbyjXDhAcBUKaQS8PM6M7iJAV3h7RR2ZDag5UpT9YpNZ
3JYRmZ+FRRuR1JjfBi1exBhl+FrSnqF6p7vvzqWEqZQMroTf4z1KDvSQePg6kVqEpy50tEBbCTcQ
JjSnCrT6NEcOtt7cwW08TmL6cZ0ocGImHm82VBGKVLBJqFW6VxEsvwiggYhtoh1VNYLWQHGEbmu4
fgIG+OflRN77L5aToSuq5eia4djKT/evUvfDUj16/XB9BWeAHg0Rc18sUN6J/75TcblMDzEexqj+
pPtY3vPAzCQ4xkFoQgvAtUwXwAMIff7cZEgwwKJ5ZmT0iwg/ANbCMfTO+ApVCoElu7/sA/dBVqKU
3V8xjkZ3xkOahtC3bQ91H+QI1FDPwtCCjgzwjCPtVXM/Y7XeQnFvQqziGbYMr1D7IMdIDK+Jd1+j
B/FxWfsGML6/khs8vhCRG7AJN/1EPyhl/Rv+z1QSXIAy3RzWVRdh1425Mv0LFtA8tDDmIlyWaWQe
UM+O6+BpK+Eix6U7nuSj2R3t7iiDtyq5RWUG5ApHBwe6zFroXtNKEIEPfLid2zEOlv0Of2mE/xu8
smzjSzqehyOaHoBxJpgXLZCc4PRwIeL0Lj5eBdYsU2D8/kR3PRMTLELQTnBv5rhi7nZKcONp+kRf
EpVcESs5M4Dz+j+IJjwb8E090glLw5sRQG1ORTZsGt0ztwfLog4bZ1RRv99/L4zDoqTDLT1jFWgm
hAoLgccdhRTpOVBz0E8Dj3FTKUR3Xw8y3hiXmPsWqASu2TMuVhczApXRBkTjDDrLTKk/OJ/QPiPr
4OlfVBxAXFTu9E5GHQ1vFshPldlYJGAbOdPVW+4wESwi5M7RNEadkD25p5sglZtVapFATAoehgMf
BR2O3tfyqa7x1JiqkF2MiSAkWuAkAyvl71zJNZfpHOAaoH4Awef2fubfIdlCKe9fL+1HfrLz3VAq
CKUDK1oRFlx4IHLDDRdCaEJe8RmQ5/pG38+DlAbPEtHsbc52JuY67oJ8iJQxvvBDffFO2Nyh/S2S
U5tydlxRApgpPjo4Y2HcxexVzLn491aQyJl2VQglQrt1ZcOfqZxWX1lFOa9ubeG58lcc2WzvQiok
hRRlFDx+0vFQRRkHHpUcQQQ51MnIyDYuQ4MKCLt+QiolgXrWLgw7QJareBTnUOgH5zNO6Lgsm/7Y
c0sEK4aZTQhUun6641BUkSUQlYZ47DY229iZ4gs2c+0BYQwGcmpwcxi2i4esOZ4zqxULUMyk69Da
HoybNUY0mLLdXQoqiGNooTAwsfxFEVM5UmrRYg50S2J86xMQi90+ACNyI94VvIYi7W9pyxdfi9gj
R4rJ0bAPTO/qMer1sNVFdix5C4YswiLm587751NR21rRny/Zv5+KAp79G2xmqVOhdeVAEOjGTOfq
RCkykhSVEygTilGeRk6v4KcjYCNwCQ0f9TYnIMcJsS3bqXOn4gFk24ySGb4xdruSMkpoAL0pwh8s
eW7/j7DzbHJT69L2L6KKKOArOUitDu7g/qKy2zYghEQS6de/1waf8848UzVTpTo+Dt0tAXvtte91
h3FPZAOJR8sLJjxUQ1EKM8EMg4IMM+yMRf8/zDComtSlj37ExphOXEhVG07LnaiIJCWhJvTeWikm
nvVKmEiFfJOjAYXwst/eDXWYmeBH2tqO8QJ3kCqIEzIFcK7EUYq6B2JDxaPc2RirfJOO1DlpedBB
KqTDKT/0uqhpFDTdpY6BEVPEmDTXXAjbX1ZBCbRFfNrVYKcG9zKMg6H7xzy1jndUKiOmTFGjSGok
LXWtTae1HvUn4Z9GJdp9x7KUCnSbkp0UU3coOj0Vhzb6/F6r0fiIJSQlhgJDecGSgc5XPVJUGgsZ
XtSYkROC5WFIMkGgpAP+JFKB51AY3ZJ6A08vpbJxdI+dGJlKDhMTFJeEZt2rDoqGTjPSJYx0JFF9
gIPsNlWl+PK+mf1hKkk8pKr5pNhBMQVaDuYjg489LcRWW+ThJf9DMQEi0l+0T/xT+L+9LSdbzyxq
CWIVyshWQFSbqD0fkyvlmhY5UmlRNqgZZblXJyabacEVz1KykhnbLiJiFLCo0DzFgk4pyoC2MmK3
iNE7Mzpk3swwS5+24Z9hhw5wtrhZ4Q8gTBbR6uJLqQaUApyRYDWNyMYCln4Np1P2dj9Z85iDyRFL
nUV+s4MSfaMNXxVaNcarAVPYlZrBYmYNo6feEp5hvhJdZkgOhBGMh0WnDNbEcia87AzZ85aYHuuX
zB0gcB7d/2tOp+n/k023Y/aumbpqyZa80/8DqewuiyT3xg7fUk7ZJIRihw7cogdwbGFFpQAKuQhq
mR47FIuaIIfcMcn4MymO5igvqKx5iXUNocN8NSHt2I7WxL0JuJhoHQeBhOVSiWjh/zqfH1fXeJtN
4+KQQ0XO8KS5h7fpo1QYS7rdH62NDEgRGBXgx2GKFCXGNLtzzKSGvAZe+ckZ/V51aK57mJB2OGHq
iPWWGuYDFmWCNXXOsd8SzA9eBElqS9B0jo4LHcI6aOt+JiN9Fq+p8C2LkYJnd+JVwyHeeRoxsxLS
fqdBYXMK6i7EVl3ZhQstKq2pHlkZIoC/QQy44d3zRNJpVt0ica4lly2pVs3AUicnHPgzQSBFNCCv
ooFWdoIb4as37O7acDLCkvT1OSzmMJtDg4dmChU828/AL4I8xau3AhM5be9Q+LD+hoaKXhq/R2a4
D5f3TSFK9iodO+bg+FYK451v9g+ijVfvYXxk2OVxHuFgj8TAlV4NcAAHVyCaf8xg9sD7NPy8uqt4
8eV4Qi3P+PrMv/Dckn7vYO1cXNgsfDUbPodeJXxE2K2J0EpksmAFrfVy+bMdJjhPbIP+hqEuIV4w
KzAM0gUNiwHlFYtSjhn6UZvd6So48vfzfl49h6zVdsjMhOWvjTteLgzyWirpit+hJhsxnNnv8OWW
Dhr6EP6+EJ5+zOutOTVXZz/m9Xofq3ZUEb4KujMxRHc55TbORLQEln6nwG2OZzx08GFewstCvHJk
IEvCCzZzc9+SnSmPeMGV0Tt3G1ihLB/w0F/15YX+V2J+HqPGCF/Q+JNTyAt8mbTC2vLR+JDxQ2Yh
QLMY35+8J5b3qigjy0YbfLUWL/i0xD5AqYW/LU7G0OSBRWkxqeoMjXvxKn+e+Z3s9kVavr8RQqv9
ypGQMGvDG2w1pyA4C+Cr//6/b+iq8j/T1qkNmi4bsqkyCzN2/31Dz85nc5paE2su26cq4BpBoMHH
BkTvRLLUFrs4Pd4YpMhs5s7qx0A5yFqMJNItDBDHBbwFSJYIqhbxiSDpsPyh58DrYuFbC/M8ULLB
EuiauS531rp1xhwzmjzWN4ublQ0ZMsN9ZF3QBWCfm68r+IyrFlKHjvmUWLLNxf8505x1YqmyTnfr
Cj0bMWuzSFiUqHimWqzFKxqeQXjvoySZcWWAZu8vBnH3YWuIJVjBEwu25QdxEXtVGhE1Ou1Zav+e
re0f2+rCbqYnEhBYzYewzSnKCTcDHdAbuCz7Z3gQ+Msi5cZ0avMUY5DGAitH4U6GexjrikXFABe8
C5AK4i6LaXP5QqVJ/5z/6GeH1QPpBZLYHtMnHHn1I6uHpQPQnWl7vRFAN2ulaw/Q6mAgKWLIz7KA
wyIhtmRchCG7uxuDyyV0c4cVUHShCbdzjEpvyaOsjhjN3vQI0xFGs5YmRrPMoOEyoFE9MEZBx3Yd
/UoVY5RNx8bTTSjnGCnrM83TzKOMCMGC0btqD1QbUINsV7w7eGx5ZunhMO/4359VJJA8i//ZfJqq
plkM/20Ndvh/f1Zr817nRUP+9dZ8AuPADQN9bpRvW37FDjnUCoDTtYHRlD8AbTXkgkcDFt4slMb5
EoxwQqsAswwcMvsoP4W6KsJ6JP6GM73s07avaGyBvBb2E+0C1CcMXRo/DnYs/HMgA5ONQT6K0JzW
Dq52wOBj/Dt1E0M3yLKQB3dU6Hlvw4SmY98lDsYTU6KhLABHGyJVChVODhxgIIJxtPVnODLNCk1y
5q4Ze+z9DCYbR2wGtvcaN1GhKEAvju4cG75/fZ6u4pHZFI+QpDaiK6TCvgv2kMB9LGqJ0ZZxwrU8
GZDQ8no6HQSlUBZjuRfQzMUMqonrwuA1uhDDkV6mA8rH2/BAWdTKh6vxkBsPhv4gQDGcZh1jBAIX
fhtPkWoFGEFkf60g6tUKomRuePYx+elmT82/ZXnQU1n6MBfdtb/UaD5awEHmzd9uOEoxofg/zinG
Rjb9j2dlZ/KI0PcYcFGV/8hrt8+KOVQD0D97bZuYaxwwEhOjEbYiEItAZDiSfJQOc1tSFUdDzG3x
o3GGQMacAzqq4mBk3jrk5mBAjbEgHIrhnaScrnUqDGYcIcUl5pKhAlJc6ApUQmAaHGAgPiFRaqbP
vOhc1LnDKTkMXyLu5rzPG0JWUo5EOlZZNyU5g+oYH+P1lyDDfpYgzgW+Uo7+5F32OWOQF6X4HEnC
woOFX+rdT+gFE7I+nhWMbciPrOB/4IEEa3K6uDRjCqYZDmcl0olAjACc0OU3wD5LNLs35fsmq8HV
HVdjEAh8W/4JpadF8wYibkWeIXigKXx8+u9oOwhMhfrQcAjTA5wBPB2BVwxZguQuQeI9oa9zCLrk
veO+41lXaF7iG7E6d1WaY/cPBotJE/ir80eHiSqD3zlPN1hvUzgSuDRxRoG+E+S3YCThwsWplaGa
5+Hbyolu822dn3lGCMI0NSS/wYzURsBr3EPiePBsYlfaeGPqOQG55WL0OJZxnXq8sMAQrunHOd5d
AWVI6fmTct253NYBoK6sMucNUhr3AVIauBo+cIxm+K3a9A5yExRkRAY6SAMkZU9CY3ljxAOazBB8
f93zk7j/XPaBqazHPEY47gwBqhR4b5ricYBECPqDE/H5eryDrLUO9Yp5A0ZR3pvapr0UE9WmHpbW
Z6pmcB0BQHCHJH5e+iCnFwcZcnpxkCkVA7a0P2jPDJjyV4hymGzUzq34higdIXHXPTZAPNwrHMOB
rakUOW3iL3yEVjABOR7HEboMjiOo8G4koPGs4vQkHmzjBQ0EH9E7vSLDIxuKqSKjRh59nugTAaLC
VRKsixCMakab9MpBH3jc6Bqu+7OpPY/Ci6nx+fEim5MJDl9am6/iZOHuGJrMEamEIj9YqPzo1nCo
9gryCgpxiqgZ9h5774Pgys+KK87yw3t9jvQi5rh/WgDz81duK85KXNgFYo31alo/SKDv8J+AVIAI
07lZLhoMwDa4GIJ3iCSo47/wVThd0e7xjZ5YGIR7snVPqcRoEUkZ814I00Y4Q1DyMjvYDnLVEBhE
AZIHkJOA5BvIBVIGHvcq1qtIOJJEQBIMTXkOse6BIQSgwbQVa8/ohLHoKdriN/NTMhspsdmkWXo6
VgZVWOObFZbyd+4QU0cWzocMGRoabR/q91c+LQs2s19YuXO3Zxw5kyMF1t4waRP6amKllDnAPlGM
TQlfu5seH0x2eWzoyrI/+D5VDqG9GVRzrAbDsxIw+ZDiijRAZ+HgRsBqd3d5I1crDFJWS4cqR5ef
eAt6VQfqdGwV70T4gKIThukxdO7OEQ8tz0YHQRdlPdXQRLLn9NhO1U98vhYToaMewjb781bRR0BR
45lCfeE+cZzELYCBx2pXxalROXb310pJqgWmrQMyG7Y0OIRbYE4Ov4j7S2FmLHxxqFsi05TCQ1PK
P9rJwsqMQkaO8eweNOFesql3qEHA7lhgManh6oGLc7YV5Q8GuPiju6vStlEEu722jpJlbJb5UJjj
qbwhNgQqybYhgPgM2AGuSLd9xP2Lkoa6CsN0/vSrsFzGQMyIoJuLfGsYtRQRthSOQTCPs0NH4BUf
zPnAEppnOHfPmAwyyOOS/UFjz+9oVxg8wd24t47Wh6BCLpVGNlIeIBGlm71vI3u2K0b2YnVkojJV
ztNYMb56kQoGAB61AskknjhM4luc1aYHmm72BWKvsWoUGuVnkoyxg+BTk6mKe5WG+YWLbhjIIaAQ
sD8DlNUMjVBfr3G0fD/gxTVyF0e2ba1ZB0z3iOM4M1c6JR90VCxgm+EyrJvgQqXHcg7AakzqU1QY
CYjbuPOsVywHUFapcMWoqtiIEDJ78T7upNDTggtJqPGyjUW2HZjpAnx85gomk5AnNjdASyxPVisg
wzt1DjGfxCPTSZ9JF8UxjCxniou2Q9sb/2MJmKnEFxMAnw5TygEtHAZB4dk92HJaoLCriL6OBH0g
8yguHFDwOUCHhn8bPy3zOgKXVzc1EcPMPHNqYgLwutUOjC32et6bjme+6Mo3SMvd7RH8kmrVYIPA
OiCU74OjSUiUL2Xh4hFffLmIOqx/YuE7MD0SK95JATMptxzi1NRW0rlLW8YJ7sYnGa9Rp4dKQZQP
H0zksTcizBm/vNaDbUA1pHPR6FzeCtC6VbkGsslivorNnqjSiui/aKKhxFEAD951XKUwnlY865Pt
F8nj54LLqhnD0GAzFOirgn8jvH53ALjhmEfI8vWBrsfr2YrftjkWsyY1rJxfaPfQErNviIkb+sWV
fyH225haiCGeQqTLQtgwPQA1rcN8BJuD+M7iOVL8KNgOHwJSB8auKU8wRYInDYoGBYEVRgmpHGJn
ILcQSKi8cOkYwdJc0EkR7RTJoSdIoRBeB/GBWO6sbfNFrMIvVnaKVSFl95UHjoEuFQo+BrcJWhQR
ztCiYPlcAmKF96P9cPc/4Gz2bXy1YsJlTLYLggd31K4mO2j2ESJK96w/fXwIx4sBC3EWLbyO1sf6
CHh5XdBw2C/WD1bIiHIlwQnrTuK7EDYyi+TKzM/Q0ZAYcgDa3jXeLbzrbX7HBTWOuwPocMxGXL4X
2McTk5KLGOwtNp1GYUywbaRAce/heX3gC00xZaeBtWP0If0eDQfVjlt0oxF1GO+dW5GtS541jyT7
G2XlUFwfxJUTTVMj5PE036hhqbTcKGrPENxdbgMz8q1WG8qex4S4VQod5mLU0G2Vc+mw8oAlPcKq
4H9hAXpK9rwQYE7wCl2GGX2kKYPFeny/ocszxRbB8/TEv+M3LHwElCwhED9m56S3czc8TGxhIrFB
cAGFMXqUVX+4mwj2Lcqhpopwd0B5AH4d3b6nfZOCuxqxxGbOzDO4IHIattxKiIEt9lEKsf0CzDje
HvXwIDLcfdx66IowGYAbDmjBtcVMkZ6FLgeR0ckUXXmzxFKXWHi4XtNdiGPy6v5P0UcnCq0F+6V1
J8Q7kUEpS54hgfTCheODI+He3uM2w6iJbqLu0nhkDr6KlKYNCWWvZP8mN8uhw1nGlKEvfimw9bBJ
ga139+HrkfsAanoNyaZVcd24hmYWlrtAdRVkYyItkUTZAXHoTZxP7UrkyU4oCkPqIofGGlWryDqq
lmRXppaaFuTBLlYyc4S7Hqzx8I2hqST4fVm0qUi71UIF/SjmKejisjNO0S7Wb/+Gz552rgxOwDPs
Z7ih5UneJEAn3Zx8m/TYxmZpSnJvSD8I6zRtB0UecjzzSy+joYtAcWDPg+IgZl2woQjrPBx3gVYF
IyzydcJLyGPnDEcO1/YOqRCE37hax7WKKQa1DYJOxkjh+YW+OIUzb51FttsO6gMGXkxwL2hnRkFl
5SVljmkF8FYvkCW5NZBW8mA0fcyFdh7RC4DBAFLrbJmZjBDFropYRLV5vBhx3ySGyWpLZTW9q+lN
BR3aEqB0ssSLYEuA6ga/GfxnKgIELSa2+CzWnoJ0AuE8IbuL15AdFtk3oZlVSLdBOtiE+aP5RXMH
ulXJUcPIADqmHBkwdlAFq2H30GJK3jltSw/9132C8dd5VaJbzIhXVSO6YFQIoGFtHm4aBNUnhw/l
bwOEi8EqXjAYwUzwokX87/bOLJIB/nlnxP9eX8AoSLmCtEke4Uba5JohQ7Aex1WjvmVYVBMGQIF+
DS6p2Tubg5N5izRU3SP57hHaXzVDC+lO7FxdeuLkkYnsC/n2iicL91gm7WNhJ0pOSoRwZXAn8sup
AqVX+STHiehARjwKkFOofGsyp4oYK+3n/MDJ3C3VcHcNT2w2bE3Q7ehzQW7AoLBz7uK7LBKFOygl
JebAEfmoCw4tzidi5t5XF7+nktMlowCEp0BXTEvMVW3ehnv41tuIt+kCdV9sD7yk+XFrFKlzVJni
B1+js3Egj3c4JG46QVgZGlkH0uMsH7TmgFvdaRbGIDD2eUHxgbQ/Xn0j94PPDU7aST6xiZC6AVne
6n7NJsMRucC0MtAzEU/WNUHn3nB71oIMVHoJtVQh6S7nooogRK0jTULcptss8EmmBKiOuE0T4ErD
OP0wTHutTckoZOR3lzD5xdJH8Gc3ZH7RIcMLazj0pgI9WiiPffh+G1+Q3o1jCv9NVTz5i4m8v9nE
4UoPTy1DKY25vhEsS4TPEXm9szAZIEsBClpGW2od18gHUiHgp13P8ZKc0OQuR/83XL/edDblIEN6
h2ywziRSB9EfngXIJucoZR+inmqnT0xdmDZx6qDMnw4X7hbwpkc+PeH05MapyRQU/d5U9zuYvASS
KH9DoHN9DwQFChZ0nABg0ZBLIkitNg0rD1ic569Th0kb1r9ryDl9AxA2TT1WkdR5tiOFrgdJWHya
jvzlUOzlCitM5kGfPZWZ5tRH8UGPjlEqJwN9PRlwyBClnVWK/MQnk/jELBgB6tWv1hemMJ6aGMXr
7mmiPaf56fZexi/rNm2+jC6xxzNx9kiXI362hn3ffLRJAsGPjPkaZFAeZrysW7yC6bqyt63lgYa2
Kd+2MwYd8lX9czJS5YtJIae+0oEK2+EGRYPUgEQfpBe6uIVDH4+9COMegKbYU0Qk2r6/u5jsCdf6
w6WLmrdNFte2wuRVKuHjqHfOwOlJYxOMd0qkaoykonxH4K4G0yEngCGujfjcJIOZ1HCjyxQJxvl4
vT8ATKW5h+e8UEUR9VmgKF9VUZfVDA7K5xRrUbFAT0xkTNN8D08vVipRp4DowYGjbPnjTFQRSEr3
t0Si5DY6USLbWENvc5MP9fKA7YvsCoxrT0PH03LOQgxOP1jtuJ3ehTmLxz5U1sJgzF6EsRiUo50i
ZvJ9XAz7Ex5vJ8CqyDSiS5uoWmog8cNWWEzjJzsY4GuQagdfY114eICNArnNPVBkPBrZA1epBFTb
+R+qreWhoUU9m7EFaR4X3M1+VyGju3+TTBjNSxhrkmSC38s3tiekunrcZUl9jUsMIoQ3AoEnlekT
eAIAzD/DcKop2ZRXpi1moOdRuL1DB91lQlDT+88srbPi/4Z1HlQuoX5LHvANqAVw7K8ELSGQDceM
DAQhYkQbhCkJIkZhSmIcijvNDBHz2O78JTLhpsWs+eyRpbANBTs5NWTByDc4BDLbgdR8c2DKdlAl
V7M9pniEXFljOmAceehYT3ZCnA70gXK/BxH+fH8kPIXwmtXsxv7U9EALobmwpWr++Q+WFgK9pqjA
d6WiwItdEPWSEuzPbSyxHLyTSFVxyFwkqsN8Pv0qQzBYv/ytYhWogBqL+JTf5BavYUJDjQjEJ4WA
DzB7COiIz1FIBRKRqaUUZrCp3OkJMqOC/TX9KdAQrCoG0fxJFY6ni7OA5REtCWu9T74bOGE4mMA4
GfYQ+Jr25K2nvRIi6hb6lWZ6MW4P3fIgB44qB4/EtRkV6X9RX8T3DvNRZ6bg4Tqc3d0dACpxDDbf
yiODYyu2vIWKsFNyZIRfG3cXztR2d0kp9WD4GoTtfNi06FbIuyD4EdCf90oNZyTEMhI5pNc/JYNT
nPowEOerYDyTi9LiNIZ6Go4Wp04DFhpJJ2FHX7FEZijsajd/GKQVWihuKFRjdmVmuyDIincxBXtZ
Y8NEHw9RO8dOsnBwTUaobc0P5fKwFzdSFwxktg6++84Kh5IPEyll9F2Z3S3TYT+5fFy6UKDpA/rt
bRwxkl71j8dBi9TSHW2I22HB2P4WXm4YRAppYUsVYeBShEVPDlxITpbVxN3u56YGwdzjwk9yGJzR
0wECvcA+Y/KshM+YMZcHxuZWTGzuDVsSiTlOwIbEusRhJ878GNRvAmVMOtekImOLxmEARQfx1hLw
INfGL5IeN3MkmWM86HF+NLVIW+kuEjm8TNFFasx8xh2apR6T/+s9/+bZ4w9H/B90zyZJAiodjCux
eHZ7zJklBgC+PsLi9W2w7ltcOIUzs4dDpo6XW9zhMfjPjJJIYGaUecCUslu5fcoV5gFqgjBTgCYD
mfgseIZ43bH4t6KCC9DcHgfSOUCIeEiYNMCMX6m9zOG3ITwDoatjujPmHy1a0r/hNhDYu6871PQM
VA/6HgxxjxQiUFGY82veuCloxORdMf7nucVrUz3m4N9tzGJZyuT6dmoj7r7PmXRVoVk06uTQw3Uh
XTMAQBQhvUMwrEmqNNHSM4tXYwSOnxSlDrOSPKgV0Z8TJFa67GYBd8yWRf5p/q5poe6RDh3Ov+hr
0LrKRyas2+NKNeRxpRpaHH3pxV1YZ2gWCBFj4fcc1YFA7jFiNPz8kCQ0H6SoUGm2REEqDe4b2AsQ
zev4/R/cbZVPDHYxtRxJahENTwGeCvoqjJhZwMxzWZ3hexZ3H3CoJBkOn8iZpElaAPmI+u3i7/BJ
M76d8rTH9Rb5LvQfAslbF8LTHVI5FvtbVjpErsLjfsGw2EQX8vC+Y5zrbgM/7p75yf2jPhBGNq6i
7zL32OfRt8OOc/ca1Ali475u+2fEFeg4hVuw7Upv5KkylW6BN5lOvFZ9SAR4eUqIPKFmw6W6vOHG
5nz7/8G2RWA9crDZmWgbfA42MbEFe/uZe8ODzrONr1mb3nTvDutgTcMZZjzkQ4NQG7jzEIpX7mfX
RnaNT+ty8LEcYKdAjs+oWvcx8IwxLsN5irwsTtslqmIhz1B0UctsWB4i+2zHib+L9qI+8mpHwGaP
Pp7pW3NgvF1Ih4tyGNZcuhLaMKDrQbrvT7C9aFPsKJ8J1YZInLJRqbS6HjmdYzDVSIdRHP2lX57L
EDfymTPhEOSqUDGQ3IiQQTH95r0l5ZctfPBLcmDeFapGgU9WgOmuMDGfYUnH6hMcS5+xSsr0K/1V
Es92Et55CI88jyCGpysIozByhR2BkStINRg3mBwAL7Dn6Koh6pPIcF6iK57qCLX9qhHEEcbpvMQ4
HTrIAGt85YDi5WNe3R0kXg0XTPeM1WjvYVzOEG569DCtGYLpFpDUgWfLIsGSgnC/l0+pjQpAiwlV
GHhnP8mkgKAT3WRH7R9O5YGpgO7BnzcfiazEu6b3GGcMpr99cDGg7b1fNscCv/tZKW6UhRQLpOZ9
lZooJ8gVPkcobSgXbXzqEudxWynEsOJzsMaq3a6wUrnTIpuHzZ2ZM0E2yH5YWugO8MIB90c7sWYS
sQZ3zim4Gs4S4m1KRE9nHzhg3IPlWcoCEcat7/zO/AERGWYi6T/wOUHV6R3QzmBsavOMk07VIpCN
LPARPEetF3Z39sY7i9f0EDZMtEojIXy1IjZSzE7LLlpKTtrRyAGcF+P8yOoiyw4XfLcgnDzWcH9p
mH/VhB1aAYHJeFfJ3+nv0EQLBSPV4Tt704VhVcPK94u9aGV4X8YnKgkHvIOjrfj0DObRHPFu0OZv
0iAOXDotD5YQuQ+jG/k3HPvPjl9LEaKkLBE2VDszKrq46mJ2R6joDzf5AcrTqT1gdNwdHlxCg1q4
jKuQRx7cgsgS4uZJKnKqBiVrPC0IadNZAtVKJACgbN/WexX/TpwH5v1y2zOenJIaY0PUu6eo+lnV
4rkHtm/QwI57HuYcHJsK1XjMXM2AhJKGIkjyO+PL1WwaFXzK4BWVQyO5HX7nuJ7jXLeXYKRK6aKk
TzBciuNZf8D8097tq3fiNfkzuAKVEWIGiyENDSsb2i2ILPKHwqfqXbrHshox/jehSzMTPP7KR/d6
ZQCPiSVeAXpYO8ubQljlStBEw0lGfY8QeOVqQ4QVGctYJCpAi4wuRcxRuarMJ9AWbjLniFv0HA+k
Alh+cXMrmGQ+dCWs6NYOE0znN6c98AChnyOLd7OUhV4HsQ76PMZOs0m81X9tyd8XNS7IQ1z3SEh2
PcPQAiFESYD63cQfN8an/Qo3ADJBdkC6at8emr1B+AxcxjJGBd9Y0d2KTiBll0j2Hh5kFcmzkEB3
8VlhtSHfD81beEPIhqWFe6ldc3Jznvydq0uuUjL197T7GiC0EMTj1YanE8RLsiYnFKwphVuHkUU3
yIZGCEVjG65XPNWas0UHEUdDvoJ9eTaQNHfehO4Zwb84A7df/Rc0aDJKGRLUbrnEiL48UG+9f+Xw
7a206hVM3YgPjMYYNll6wAQBfBtUBXIBE3Sg45rkrpnWl2YMAP56OmLtsluOhXzE9JkcissrdCLc
zGTFj17g0EGgyy1BMaIYQZeDKwe7qOqd+ynVilTaVzhtriV4xBpjf/p9+t1OrJSQIcK0iwYTIv6H
dvu2WMfN1JphBxFBRpdwdp4+zOOH8cKsFfkMmmkOkoRlcAolLAMUthUYbC4dEE7nh2vlfjD9rMhT
jPj85guIwMdbAT4wBVMfKozsuLO8c7zzIiaYGwINxw3ZqMJ4sozwGuFci5lUjjTqEiDwHyW8k4Le
8JGBtuAVgrLa7UA7OIgE0FMhty2QpjFKwxEoaBC6YF2/C095VExgbnHhX4cH9X6M2zYEIaJxxsdG
/GoBDqXVT6JxtWuATACS+x3ZbdieBaGihGtcO09POuWMpsv0sxqw34Nfn+YOAcc1yC7sxAQHfQTO
tzop4bCuwbkInE0Rx8HMB1tZXD5rcuVJRUTKRRTmR3r5UBeHqS7mLuiOqBLM66Rv9pXxKrFLSXvC
9CPJ7mI/zZXfEudRQSph4s1ciHkPc2R1Hfg6v0j78GyPGmFQEu7R1B/xizTuhxKb+NrvGIZdgzdS
k3LGvxRjt0NCBnOeeQz0cOpE8c4ngh5ROr9I3eG7aRK9WoC/JDs3o+Mr/wwCz915S0gvy+5p6em3
mPSiE1CXHp9h82ZJV0MZgV4uBBY4Ezm4puUQCq/4CkXw5Ghri4DnFHnGvf4rzFAZnRQPpN3gmIb6
mKQSXhsEhVrWgfnGuOoGoSNzyvfpOz7Mnsrjd0+0S9LZ8Qy3ghKdVqjtcWZSIgXzwCaaQcIxGkj1
RZheYKK1YFN1nO7HwjhiUZCBzsayRhZfZF0jRvwt5wQGAffgKaWmzwDcBKsh1GRwPjpGbJ7+Zi2h
TeeICtWj9XlTp+HzaSCv+8zAL8GG0+uHlDsFmaiIIfgzagekY7SztJhKePPtob4d0TSPy5EoW2pY
GQ8dU2F3IEZjF6MBT1mTtEUkHf5V6g10Hb1QfyJe2ZKQoLZTc6jvXCZKvJAUOym31OS5vwhy+Uzc
IJ3+6u7MbJ1ZNiQD5uqkktBMIdaYE1tsEnFuxfQGCBId9kFszVOD4Yu17/ElQOA+HIzhsAyHC6wd
8WZoeeabN2LBTob8GpzGA00tYezNTHl7rGG68ljfpiNDaymCtQVLGp8H4biINGe78TC8OMMQTgu1
ggacvYLEgnUQmhqe/EynuPlDcIXZJJnMSSsrxHAYQs11ePMjfSWQLI93GCjP1/V7MDtHr1Poh4kF
IxUk6ohwnfm5hT1GRByAY+t/qGrMLTW+Xcm5gWjiLoYDuJCf8ZMSB7KuT+4egmCO400XXeTIxnf0
El0u0Q49qoMvsMKwIaeeBA/CVEN54zfLahK8ZEF/8/UCVj9ns+DsSBAYNSK9fUkVDbWh4roLkBBC
xSmCOsTIZ1bcwiXkF+ma9GNZw1rt65thvd++dk1UgXjETd65p4Ag0axLEETXxTvNW22kKM1mer3d
6+1rlP/MR11Yg6OX5azJP9iRYnlpELO8hn3SwFtgZnoaHZWiqwfozqcOhOnEz3eQt9T6h/S74fHF
pk4iw+TjzpD/LBKY8NMn8JR/xdlLaK45giCEAcpijybd6Q55ji4OxcEXR7m7GcFDwYdR2qtor/Fn
RK4JJTl7Vo/vxESSehl+3akxbocOGPRhVY23a2g0VF0Dt1FXkgUAB4LHxaAFpjvUXxpbSNEvnKmv
IE9zBKJCXDuCgYsFiy9U9JgxGtTk0xDjM82hn0RW7Rpdf6Ke784+sF4NmYZANMj5p+hxcG6niMYY
oTzeYlfwZXAgxBTnF87+3AgOrbTYCM05hGlPHBNvZM6fDrvTgQQcx8aZIdHCOyg4zKElJhJU4fek
ZtAmD/SbWPPE9uddnK35F4wBrkzMbQf8CF86ZMTS578n6Ibd3N1xPcBoMiu8YYEESp5xiFYbL3/L
AcrWd1GBzcaDa74CIoA9Xa0X9kViY4SmUIdlSixhFU7u4Dp3mD1Ee69SIO7PlWwvMjtV4yebFeb+
hTfmYIoiHlerNYdQVSwJ+ILaeuDJMDmnacC1WAv4vfytYxxOMCPkAK/BldNwOY5zFv/CSBfY/Myc
zqmRVogDUECMMidaGjmevix+nn+R13zqQs4VqhnukXVIsfLANTcIXZW/k8urwlhxpLdZeuLfIJDk
k9yD0+6NBqXxvqrRwTBhVJxnZFDCgsCVf1l7fjICKWZqOD4TTkDKM5AU74gzO8HappwI7IHTFn+E
PvTL2UmhRsyMS9nF37MV4gx456hH6UVx2uEnOPWZrxMPemlODsesnmBEzzntxB9t1wnYBAUInanB
HIrUqiEp90yGuOB4NmG1uMbE8xDgAeZcRdS1OKSBq4E9vHMW4+QCMrhBLbiKcXLhpcJ9cnEMI0WW
/BQiNUQoaw3FL7ygIOoJ3ovOnGTupNIr+2oNqyChhRiKzc78JAXkB3jGJ8gKq9mWw3cIPRRREVfh
0lxClJC9nB3TP2twQzjABe0YaDb4MAdS9DP/4mVIbCYFUyofWDiHUIfsWZgYiSbeFrkbxKmd5BQb
q82FQjXf4PHjZPZI4tJCYiUiXaAmYqRZTBmoy2vz9W7CQuGrsIgQ4eHoXNHGcUFkrCA6329gdVDV
EGHej7f70dCPo/4A0Hj2nxdsgx5UHXvah9o49JFywrotzaBHI+W5Bxm0wRvbwoFc5a/bF4bUxFkM
Qr2rMTSFuokVF/j/iuCLQIoCZ4Ej5lw1lwj2COG4NZZZIgOOsy5GXfwJK4x1jqlm4QLrcoBuvEfl
E42/Tp4gmcLcjm0W6IDlkM3WJec2uLOgugSPWpFTNrmE6SaAthhiYF2xQS8Yx5GvjMNOlQMa8ggA
fmGxM3+1fyb3pPm94TiPBQaxEWkYQDqg3HzTAUk5Wd32D6ojUIEAljHCgIsIL2nVAfGoETB+bw77
Lz4Hi62WBbRb5665896Nz9vHyI5P5fjXV4z9AQnx7O+nZLimS4LDB8d5IDEaZfEgKrOvQ0JjJolW
dI26V1xiRhBNzxG1A9jeZSHPnGVIHjDAGsA7ebyB1k4MF9vYMuMSYyQ1+d7Rl8S9X8bYch8VI32H
pKevcwFLAFSk52preq7EId0FPNiCtWWOlGo4MJHPw3l/67zWMfGV7GMFJy4tRJuMV01kTzF5AyjM
JYG9jpzRcbOhHLJbaB+MVR9RrHAA8anmKEEQk9QcRjCwql3KGS8ABAMYYb1BbEmO0yfjIxvqlrIN
HsoKRYgkVilo6P5ipJaEpeT4qV+/AUxcrw/Vx6x9gd2YByr4hYS5L+KXuNbcpXNCxLj6kkt7EwEU
FQlJq88+TV497rEgkuv7csbvVMlcDwAX2XEo9lk8GfAj9mf5gLHbbd/2eyWxOUhxvPs64ercBZ3q
fLfhQBIgmR90/uuodtiDsAxY7Ige5NoHQxZUWCi6A7MTbLKZMBaJugvV1YhEdqQ6uDDHAlluQ1xa
18ivtkyjm5g9umipR/ClmJEFtenujbgdyjY84Qf2YvwgmRIUU3peU1eIXOlX4/stzKbUEWI4zGZM
newgyOEyId011kJQiWb5rV1dbCQ5QSnXc35lolIm4L/AlRMynxMyyKfrWjxJgmZgZDlfFM/zn208
RkuA1y3Q7SZ+yyV/L8OT/jIPgFY77hfX/SBmUDQf3Fb23nA/mzGR0zyQjH2qPRMYCwgUBAv7ThqM
3CdLuoPHwFtOMjuu7NiW+YJYkqOujyQ1PHNXzbhVEvKxUB24nFdFhRDzehgA+3Vwx9Ouue8C1eBe
331aJMoezCc4bflf659/UTW28WrfoE7o90smmoe95bDWTPgR2BRyhgU3ixUZqywCgKaSqV9U9ZEB
yecWau5rjuwZUgKuQYP3emHKxmzwDh9yjkqiUvbb3PDa7/ueS4M5cHSW/wJy+KzrdkizymPSfWv4
nrSuQ2jvgopemOJDD3kJkTMRoLziH/hMyo7DBoL8CvXyAgdN3K8Vr+exYDrwCN7Ywd+Ayg97bYZm
Jvwu192rtEOjFD+ZORQJ77BIcXbEI0X0I5ddyjssGI0T6uQQe45zZgnzV3kiuRFdsAsDgutFJtnk
UshEiaSE8iNHnJ0hbhLpRfpsaCghvjySEp65OMwXALZzX2ncDs6hB8hTHISIkYC8U/x9bAlXjc9w
XC4Jfrf1w1I/DMoBUdfi605xPTJ8pRZQvXgebfZmpLRuC2W9CC4FeJoYlALiM4jihY0o46jB+c1w
mVkRlvsMl/ETZWchZAqHQVY3nfU6fHQeMYqgKaEjcfi/lh5LtBzN6DAx0rVHQxOR7rn9zprI5gfK
PbO49po2FJ2RJ7V8+aJegeLS9hO0TqtMUeKa8N2pMrxlLg7QPheHR5v9pWHPyn0Tlg0DURpKIl3l
MW24rqR6L/H1jb/F302qhL/bd1qV7ebdGICsN0+UGc4cTwuGwRyLHB+sxsOsAnKjR1uhWj9oYK6z
/+7z7nKeghc6Xlj3j6xNtvHrDaGcQFxnkoYi5RyDyIkBzn5ZZ8OZGd3amMiiRB9T+Wu3LsUTpwGx
H0KWccyn8/8j7Ex328bWbftChwD75i/7VrYTl+34j1CxE0okJVFiKz79HYvMrlM3p1AbEPZGpXFk
i1z8mjnH7MVywiQrV4YpJrx3QObmIfcmemE7LvtYCBLDeh/Nl0g+RCUhgb7uAHzF5JLc7XTUsvpc
WFNxGndHhjy/WNAEo7IO2OOwXdcBBKNaf8tOxl7HGIYW+hBtQ54X2D5m2s4p1ShCbltsBWD/sxXA
pcBYH5I7I8E1KbrqhfD+f/YnY3EmGbt12K0KPGzQpzvlVmH1cXWMtD1LhggJNsm72ZVeYUg7JXm/
ukiYlBF1F2duCJ/smI3UoE5gTSG7J/eIcqTOT212I1O2c6+scg/RtRcqv/nZ6pN2iA/e+xUeVXw8
YdFIavDDOBNfYCvxIaPSvwdvtPOokI9qWmPtT6BAnLpQJ5PsJhTGpwwvCJQ3lpjVV0A77ZvPgGWz
pSLkPOTmCos3SuEaQGSK3cNgBm/5BRjwCAeXcxViZ79QWzznDBoYgCj79zM6WISaFUhUkiHzUc2B
VHSc7VCBVRdZ8FvRcQBediPaE8DMN7ckK9ASCbpVKRJ0YdiQiXxGUBJe9HR5xsdLusmddgB4JaIT
D4MPsyAU7OvoluktRxfTWxC57JPKvHJyZSomszhZSEbJMxNHABVtWeyvBTflhwx+4k6pJcowGioy
kD36YvhqPLfYc2yLPRpQhAl01DoqtRw6Ag8P7iEeHtxD3zin4knJ8WtT+/+1RVdtCFV0ODGJUzbx
ATzGXqmHBlxHYjUTaORbi7cyCDkA9yrZXAB8ll1AsoHLObuHYgO4+lHIJ2j/ji7VGlxPqjKNHQ8g
buacd37MIanCqsiPK1nzr0lmEwPWPixNpqj+UfPhm7LoMYMK0ZAP+biJzw2bGYysWLwnMI26CAjF
1o2RtRbBvGcHQlpwZ3aCQJunqeW5H9SiJq70/4IF1rR/sJiatqwSL2NjirbN3+zQ11ka+3EW8TnN
r4R6RGNMw8sX/wWyCKsS4Isqsw/l16bw5GYVogcrQu5WVtic3/DTesRWT9HExwBasEu5SnF7YH4+
ruZnlbJy5VGDOCDT04NCiIQbbxp2Br8g9AAPDWGNk2ehr6EJp9SaiAXLLTLbtZwsGZSILWPMTJoz
H5ynnVx5NMuJZCdKuAVioL9FfXvh9uVJ2qOUCglWLEny1tKFGWj0UOB77fjtC09REU2A75VQAhIJ
JtKBCEzjPecLiQNToZhFZ+y0YVfW3Ghi6ox+FOinU7oKoqf/sGKR3QJFZ61fYmT3myEEOHD0sdyz
sllHRaI+SZjEUPLSHLqVoIE8sslmfMIekSZ/W47zDKGLp27iFUQAZsc7BWDSUuuAOBEVMtVVPWWW
RJrWcUz2Q3z/huCDr3SUEje5lukwwjqPsdjazwgpaPv1Z8QOVOCu/QybCeUOO0z6cMpb0Ib8g41L
7t5IGg+iXli4EVjD6ZESb8EuSNekiAeDIUIUg1eiGMcuD1wGFGz7N0AyjQxQFRoZ7k/CRdG0LfEr
u8hoW/Xpt/j+n8cOiyAvh4DbAr79cu2SllFJzQMithC1shIaoTxHJX5G4g8jnef2EnUPXRfpbXw4
JHuUKgeRhTtZbO/Se4aFG0zBZuGe3AOR6vDlXPJl6jae9Li7JE0bEstbihSQw8R3Q++cTSb7nUBq
3Z/da3V1J5cvoEixcv6yrWQInBvJBOHTtJ7OVfTks0y+zPl0y0zcbczlFtf/BAL5bH1CWm4oLy9M
28XUUhiA1qxo+NeUlEgATCwyny3DVsm9saTeQzC4gyM8/xdvuK79A67t/7txf2PoSk2vdDdp0TAJ
bbfuwAHcixfz/5N74r37t6uwonH3th9wTLmFRzMGZHLFjPWVJwM3cXOL2emBo5QjXCX89haayjJJ
b2FLsAJz8WH03MkrQJX7GZ7BHSsZ1foT97Us7mj2pRwD+jt/tyfuxsOIyTIJxGhdp7Ii7mdcWdaU
Sbh3+rxb0dBDL+7tVstvWi7bXptcF487/N6470X1zP2t2eIWd+zkLiftCXvAhVlcE29ye5Ti1edZ
97bbHm49dz7gem5+dOPc/+0xeGebUKJ+zIgk0b2Cfv6R+3/hGW+iwRGnwLAeBFtGSf+3jBIZzW1k
MqE1kwMxzXZ6Y+wOxazML05+csQZYZiFWe90QrDhlK6HBTE6nBfl7CI558WpsdGCUUPuEx2yWs9T
2D1eXVMJ2cmSrcBLQgu0vjhMNpkQR8p2qnBvzhy/39EUsGw2g/sjp8uBIYnzJ4KoTUGJXgCE2eXt
QswEzmiKzlsM/4QD5/VjYUovBmroFShdOWq4+cUGdz1ROHBou/WvgctMyBSiPusu8rY5xAgx1UC0
ceYgKHqNlC8z25svj+FNIYsiPmjxeGb/6J5fh8k1j4gRQs4bBwTNs/pJonc5eY+MgpjhcpJ1GqRV
byWr8h54q4/y46LG0kmcOciebqyLGNNh8cJaygOf02cRBxDzY4pTKBCHk99ktOmAnBB/8eLYEZzT
dYpCs8D5M32QRQPJir5IiA2cguE2ssMOlmKM7AAZFMcRMqa5SphxUAtraznMuQQ4gDW6TV3Qp/3V
a3ank8cJ1aG/75Lbek5R6i5r83fs45n0siY+7SNLRWojil5zdBFys3VA5L8GYlXgDVgGsLFbIkl3
l0KB8LtE5gpevs1xDUytFYdaZ4hzTVmPNuPOgCplqX2jCK0zGVl8UdvudtIRlXln7UPMZimSszjf
iM1iYUdyFklHkhQ3U2JJ7Mf4X4Fa6hRvqYTZjiOPOHDHjzUp1iHqSS6nnY1Af105s+Ux8Q2XxIKK
k29C38dkseIrPC0Tg9Lok5rbrAvlnNf7jHNwIJbgjK/QxfbL+ecg/6lcXhyELIM2hBLH4WY92q+2
SnxceMVO4hSUmYe9lt+Pr7gaqRU4DJev/47K0Mx/QD6ZjiHLqm3BpidT/DdUxmm5Wu31DnzT4FkV
szDFAQWqknOvfWPZj6cM06ish5jkF8yxpIm8Y2edKSU1fsYAsj1oDTi7HIZpIChIVEnuTGtpbV1O
PV6gmzj4oDeBbtoSNnSkcesL20tDYwTODeG5CMGDQd6J+LuT6Y6++nM8BPMh6FVwJIEFN5KELzVt
yFlrUrVJzwSsOogQkhrET53YNVz9uFZis4n7faSa4J2sUSQq2bP/YIRIvCHl3/ZJrdJPxPDyj9yP
/vx1ZmjGnkEVDpnaEg4ZhylCjSvWM1r/SGCrh1nml18GQZGrmii68qOTk1ssT8ViFqNZ3MxiqHdd
LfjLdU0RtFPJXKp2w1gwgVYnj2NskyRvKjp1nUY7DJU/q5XTyEiYIDw34cQb9Qfn+HDSdw1RPoWJ
6BXqWgegNjvOguF41hJ9IHjUpXWfvrHEmL4N39bCxq1BqhMkw0bsiXkBxAORBD0i02y9V86NAdHx
qjk8gR2g/MK08NPCZuGebIGVFNYNdJxWXL0EOT2yDrDgnPHf0fWDg9D5Q1ZcYE+syphJMhfhxdSh
vIeIpi92tGCd7gQmGZIVR5BcKJed+sFs1t1WBDQMMiuxtW3YRrRMaQ88n54Z1e7XaS38yonqymOi
ZdDxrfR/pUkZbV2dhJ14hZm0S6w62dsxSpg/OVI6Ui9UV83rb6Pj6bp4NbKnjkIApROACAKLOF9S
YNYXMU0DaEvm5ZJ40XVt8TawHum9TmvIDeg3kpq2hCaiShS0/Xv/Am46RaU39UQ0ZLOa9Sqe9ozU
gPgrfuUazYhPn87rXMM385sa5Idfke60JzkV2CHCA/FCaQf16fBDAgN6FWCLjpcdcnogwQBvceTz
t196yR3OMQICNFiyQ7wHfZ5XIluJzCtObuaEzLTYqYjXZIfopj4Pf6hk6gIW0xI0XC0wSDb7+3iy
XOOTeD90gggkBIl+RXYASMfZifP+308UIvw4MX4HqpB3oWmmqcmG5fwG3+nleS9ZBBhQYHWtaI+w
rCiiNd//gUGZ7B3MKxwZQJabnGJJoe3hCbpyoQxcA1Ve9/nV9iiTkPDhN7oLaykOSAQ4E5E0BtPh
aC4ZBodKGelGaBuMoL2LW7RdcqmT+uiRWLB3tU7UPMaBHTzgvhhL2LJyfCqyQxhpALMhS+Nz1DE4
Rssh0k0cAQLs04JGjfU/NbwWR/E6s0dleYnWlyAU2b+wwZX8veHXDQNx8u6FgvuhDg4EnNsuwgSC
nK/pkb7ISjVK7zqb+0ySspO47DCFe4aekCEMeYoYYRZVbHjRdhMmjLzbXNPjCZCHnshrGHnueojO
9p8yAoX1df5OEpD8jd1V812jJm9eW3z5hscuUG7RazOdQ5a23DxobVrB9ntCNcStqgUG8HWSWEAu
0xHfglGOxipmj8WsktufsTORUls1wO3O2uNWJYy0UIe/36k1fjLRQygsA3PA14rYApMCAxpwv2il
OrH7o7nntSd9i/UTs90/7wTtLbsbfF9GJO1OaXdbtppxIngKPRvDXMR3SA8WelC8i3SY1Ab4XJcQ
oSUrgLkMr2ZASPF4CYiSJxgsYNKL3g3g4sZcvXYc8xTgrnXxDscY4qpTJjY8tikZWAQwIecWY1EY
3NYXsR9XVSR/9LagViGzBc7GiwiQxhbasvLsnovKZLGbnaSMyNqpE7JFwVI105k+G/i0Jx2zvZF2
F+Kf0RElN0oEqrbVVk8QUfn9EjxBn2bYI+Y9B+zYIlsTJc1kpMuQzENSSe6kPsyPteXOD/9+9ynm
P2DazL/ffb/NJfRlHq7lCMuKe4/ORtBW9DATj+iUOw3CUGlm3GD207zeV8N6R3E7LWXEjbQ3Qv/9
TBnXJbPPHXQYo/f3zVAJAov7hpuG+4WbhTvFCmWQuKgrmEGxAGWzgIDpGljX4DmBtoYrHy3VInyz
Y5+1DiYUWBfimod8aI8CuNaTowLQ0vG365tLmzWELX2wgOWy5ppGPsy1zJXMdpRrmAsYyW+EgB0k
PhcupiKeWNhawJZCEjzB4s+ZGUQ8yUMDVQEPMPwB69XKRbpNoNhVmB9tuzOXndbuZqWAurleht0Y
zShelvDWh2cZ1HaQonL+3+WCjv+/jfc6aVXJIbjNnhwP6q8oGa6mWg3OtriOJrCjRAhkQ5c1VWYl
XC/E7XGl6KpAL5TfN0ZFBuLAz2JO/ouNw+7XpVJe0uspGQ/i4vj3S0M1/mlk5ZB6puq6Cq7cFDlF
f0Py1stdUXubUo/grIHsLFBVSDlw8Tguld38ARHKPEWj5r29gDkBxYtiS5zUyKqOVaLjMI2mlcFJ
82rQAVQJOq/GjgsKH+q4WF2Ti2d/q9pGMhdt5mBA6kTJRr1GsUZitoX4FvlqEwPtgz5sBu/g1kRl
xjh4zTCiHPurEKMK268+5Ub2V3sMlt82N07F82HJ72u5Ra2lGQVVVqt425KfygrLF0XVokf22mph
9/qyrx7V6nEGM3l8qAsKKrbwLTcxSoULFhNkNA7zHjW+XgmdwJrB/msbNKEkkV4QG6HepmLqyqBG
+SUA3JyTTGZd4DoJdZI6Zeyx2WCYEB3xiES0gtHWP1I0UTFtK1zWSK7LKvmKg9WlQsI5FdBRiL31
5q7a6iIHiAAbbX/fixpoHX5S/wyOqHxY7VlNrBJ6JUqdrc6hwiGFktqGwgYZ8BY7ST3zVxlDYh+7
tD674mKXiLfJYjzGASl0a9GyVSxboYIZwIG4/wNVMJUJClEuTgoSYx8j4AQ5Td2KFfHsM3+XLwGM
mVsYb7LQWJbdc3S7C5B1dReFin79VZ8g6o6fFtIJ1sKEXBzjUzqHHYJN4sSPwb9f6grNy/8tQixF
UQzF0S1Hc5zfqG62PqitXDGSRaKOqPSG3oVjwGPA+hf1qfi8tGITAogQQaSSQIGYyMxD2knP/ceG
Etr0jRw0EMlZBJB/Z2Yku/Bl8AyzTdizgX+4nwTzAeg9/Gdf+IQ5dLmzrDkcP2438DOCAkaiPMyf
PXkl8ET69N2XCTHdC/9yLxWAQqWHpX0IzbWckYkw5eUV3DFWJxob7piCHO8+FzgqBP+LB3lMuGLP
yY2z6BAUI+qKghAGIpuQG7i9IGChjZRT7lo6sG2UzE36JnC5dow88+KGy1tXCxnymVpJ/sVl4NQ/
NTFfj6/K/Jib+XIOwrdrk77j+uqAzMfIwjvxe9zc/N65DxQIU6vLnZME7ZTwP/O3sUBPQaiqnH2p
Ejq4BQXhoFpoJQsV68KhMIdccnHf8gCHkZTPWs7C6ILmFbEXg6z4zEGBBpjd8QHkJnzvwPSOSEj5
2Zd+zXgO5bt/k5k7sljwpz/OAhMRj3p8LZMTchwqgXNiSiAUBZTAJM5rcku35FlvCaso7ZhmucdL
/mOPVyrY+yEgBAuw9pOFEYbksHj7IqAaZrei/c1qNTvjZOiyE0zGgEbusMdh5Sd/fUk8A8Mojp87
06dndq0OPwHkCgi2eZJFQL3vd+b9kWII//5oCMRviSeeudcWkcWo3NUdr+FC9drBDb9v3y9gROAj
gFBYS9fi8+KwhRixdPE2xzd/wqI7hdAFbCkoY+ng46K2+XBQO9r+d9JU1p8jozt+jt/foSNMyD/3
Yq7Hw5y5vlqGzPUP3oBHBUcaCbwTfPLgVonshGbi7Rvc3Hin0cz5BpEITNBphyzINj6V/CSQ5SpS
UCdUjt+eb9eA12kKzpDcAC1dgwOorVF4pY022KPC9J0vCSYxBiqW8JhhlcQ8yXoa/6Ry95HI3bIr
3PDtPGYGj7qJGTx7XDGDJ12OdTTqLaZ9m82tybCG/iUxcn9gjxz1yKDkTEaVuMPowKALDM7q862W
ZPMaSe8aAVToan6y2kLReCoj9v/N4l00Tue6jOCAnvzApeWe9pTkkd1Fe6F2YdbHOoAdE2f5Gl6P
wlMwEU7JLP9S7uEH2d4wK29WzdQpyAAQ6mybbtNlSa/CoztnQkzBY2OUC/Zo3yakmrtXEfajP2Bj
YjsuNX5NKBGgZHA3PEYge4WI5RCw4J/rhmgaeNREKC+k4Bv6GvyzED3nLjzidzuFxCLAPf9TgccR
1qfwwifNrxAvnqtlxviGGaewTm17iXHV7On4A++7VyadrFbYLgphCmuLk9CCXm5CC1qqvjKxdcH1
xdwg70keEKOExd7xvtnbtz9HiDw1YnJsv3GNKBcwxjHA2IiEBgUmHwP5RzQcRySGtWC3l1zeVf7N
3Z6p8x18tKd/rJt1bLx7llxr/0E5R+eh42pSmSsXKs4ZHqFwbpVCORTjkEOe5DwkDzXF8owQ6Q46
CmlZg4MpO5vZ4L/inUaEcVlFGJoSnZCUOBGLSBV4EMBAv5n9dial2ZdOfkV9+6JimhYqSybCtYJQ
bfV0Faxf848rMlVIrJ5O0Ig7VAFCSpZI7PSHoHG4iFXyQMyUTiyZtcQ6QRfmBIqQH0NpJVzj8WOx
QmSpTGvQR+L7IlUKDy36WzILMY4JHYQ7I3+/hsix+DlMH0oUwfL4goesZgaDze0UHZToladsLM0P
zGKERRzd7cBW1ZWKPFfNOPi4ydEXmALXMZ7PWDIjrsVV40pzSFWtFQy4r2+bAf5oxRpD/IDLdHsL
0LkgfljxQWYunMhhKYs+DoRYFwY7Bw5Ryk+hxv53ekBiRC2UPyKNHHHLUztEOfftto3bBB+iKmIS
jXJyW1Dz+WBUx4bH1tlebXhI1FHSDTzdPpY9kq1dc93d8wo6ixLdbfHnJiJWoYyg6k5vl2ySUllK
ydRc9U+SzHeJot22hUJIHyPjEiE8maLWEjsyBW6Fm/7lDD1fcz5aJr7BqRXpQn2ZtDw5cGJfRLpQ
CSC02EyUdSdMlBTxW0iVvHNiMVPx/fPI3+WYFEURCnwsHQMIxMYXDDTsA5MskofxRhGxwwhEeFwy
fBYlYiILtX2MN2pNlwMSOaUqvyqsL4J9PYcIIPwMuylgLnZO1OFskG/oJYBDI8wOmSsIn9F8YwMo
BrH+Qc0PqLkPbusDrwPZSDYfMBDDvZ/jnuUSxhc0XnsxVT5lc+t+MlyqlBDCqC4HVHIjBxJmzMvT
1NIheMbXGxxCKtDzrlvdW/dU4l+0owFsAFPdj0pDEJ+Tcj/DCKlzsu2vbWYN6RFUB5tayAbeBiGC
6AM+6sJXhWnqb7oOi0NCdZv3iaH+hT1PgnWAB+PiQ6Na51vbcGuzAzqfByw2Z5FcogjB+3eF1BpM
/ohU8QzP4X703/Y30h8N9I3idTt7gwMOCoyWd5N/8rPnpybGUFDJBMhRcAWbX3DHC7OiBkPxZXc7
umW7O8EIQUPEZNomXz2eZKra2OKI2Edm4ypQPJhR+y0razpffpSg8kfwyV71NjyNvRgjHzkQmB63
nHSEIkP722Qk2ScaEPvu80Fg6cAuxQfBihNMDRZKz/K5nHAm8e676gkP8RzJRnrAuiOH8pcnsttx
yfgsGfDtnb0dTcFenA3CpBqgEu1M8DEicqeHBcqcpgzcV+0dZT0HOwsfrOoIRA5lsQkzSdxVLw/2
5QEfKVOYNx0mBfMV1VdRI6movH1Uq6f/GEqrdZiKoXQTrNBkMAmuCeMjLbMlUEryB1AJTJXUwLFR
k4VjG379Oiw59ckhvZvFTCIhFOzCGouzxykSlcgD4HFVEVv05Oylk0zGTpT+cUARRjKj7JO9Q74L
gO1FxLbWZlS2yP3CYwh1X+DIPdbUthbHzOZ+nD0HB8/6ws0jfMw9Kgph6EG/xzzcB0MOTp9Gm+Fq
l5UykEyXCQ43s/IIjXwcEqJat9i6de+Dc5ocO+aqcKv5WyZ7umfr8VYJr/RRi28sIkFjuswlYDeo
gWFTvXANhrxBfQxvatj+cWTPaRQYt1kvDU2xIE5nAzjG8jkuubzzYRDAXu47LuP5QX3PsD0xFnj5
hGJMRwS+Bw0NzF2ctvhflcd2pWBvcXg4oXqRVYMp86IINdfWkQn7z9Hn8NFHP4OyHh0wvTBoiucp
+i/tlfUPQyZLMYkdNWRTtmzrtxFvc75LttXdVTHdJSqEOROMpWFl5uHag6cKDG8AFIKhe40tI0ad
/J4ZDUufi5Zj+tlwdkvpMhPtnZrEtWjpPKQz2xxCLODnpl2TXEiXbSMNWg34lDbpvJvkm8xPM02l
ug7ChHnrVLOoT+172rf+80Tal036hKB1hCE+jfdyjuUy0acEdMe1MDAxHlLgHTdMjD+sNhDAmJU5
MY08oGPWyyyWyclkt8xi+fwdsy+UftA3+jHay7+Sa/43vhGpoIcglvrsBLzQJ7jqr9JoIX52K92o
mRAK3kOtRgGequioJAyGpG2m1yEVKw0C7goLmVybdWOqIH/D34GC47Wag69/EkNLsWl4LR0PUzaa
vPXeEPk0xDTLrqOGd+BEq/8KOZhIpj3XWVVnTpWZXWahACT+CQ/ar1g8zHb+HgPCbgA9x3BKSrhh
mXu2Ig0JzRLGSfsY+04uMhu1/3Ld2MY/XjeopjTbMUxF03/TXpRqad+vlal6+x9cOSedAhXqJh9s
iEEW7nkx3QtozzgM+48VjyBImXgGB2/fRDwwISaijrhSMe5TG/s0wjzBxbMZloBDXgK4V/C+YKBC
ROXRdQc+rQk3MqxTdUe25DhFjEXvVOZX/OS4AAT7mvUmcOaWRJ/whoNrZM7sy0/AwXQ5ApVOB19X
CJ2YdCWjbxdAubAvw2fEvmw/HUp0Q1E/RDDkzsl0ydBimGg/JCy8ps0mwnHtWrRpixMhvkCjQfm0
ht3d9Fz8LjU9IKpDIQ+5QmSJy1NV7vPToShBWUCAfrhoafOoybtzhyY0bw7ZSU3sQ9KG4z60zIg4
u43AJZvenbXbNe3qrC49IIMXj9ljyHKJ0GI9wVC2rRtYNGyj17rAn2JOtHzFZOU/vpc39+DxVe/U
SbZr8sXQ1a3IxftBIBercJqSbhK+tCPFkcsxmBJ0Y7UC+iikFIXVFHfs/nM+KFlZZf26qYQqM4S2
GeCmYhMBumnUhSuE4hAWUHC8p3OsGMXYFMacz7AqjNSe0vmU4LdRdr2IxHh0W8v9sWVm1ONzBeHJ
gR/tHXT4seHl4/Aayd8M/FErbAJDxWPtoWvuWZsdHjemCq2h6FFI4cuY59G+5Zqa4LvAVYVZDM3z
6yS/zE/j7cuBlEUMMm5FpxDjrMPRZVoP/KFH6/iEmpDfN0Ccc39cnmqsjLju1risnthck6oAzvPo
s10V4ZoMDf9jk5kP3mvOhhVEzA0ZqRW/5oyyOZxoISRGgvQV3JEwTJKaAu9Iy/ShPx+GULmGaK5F
8eo2h5Bvd7Jwhcfj8ZUOBDcL9gB5j7mzrxKkGmjE9zeKdAYKpH5Gyy2Tp/QMjhwIuLCOfHyUAONH
D58IhTnZImg26TteH6XV3tGeRD/3+oGcRO5oeQkxzHIoIdg52yOr15QigqaqcT9YJffuI0YB7Iwf
1Lzn0N4n+ODKnGAoATgwqvS0Tzs/wuvobrU/wm9a4AnWi0/gIN+Y1v9RKn7EnOSUVCw7P7cOG724
s+vmlJ7J+FKOiT2QtNIeQsurEVzVgk+JvhD2IZf+FDeXuALKrkfTHJ1wtCvCVcU8l184RgBDSkbb
3MgIFDBACFE+TQRkGSSuFm40EqTYdslEvsHVyMkR44cpFbgBBh/ymA35wHV/EB9Iegn+9r3Hhcda
QtsdvrOXEJ9Xtl3T0SayYT6BtobWB0E567KJ5x4+pYmej2qfqbuVPHKNdEOM1JGF3HbpYR37QHRY
8f5oi2A/68Jdcnj5wCYLERgpdCl6cDwhN2Z6MJqhNfPrlmjD8WIhhccGYuB2ATn4LCGtCRHiyLzs
uO6hR7SuzPyd9qjHCRKftagkNgovTxNBQqTzg5Boeg7SY8mba/8O/0r2ZWCgI2LOh6shbOWTjLsl
IOZXV/C+sQYMkL+AXsDrDCTFwB/Laim2T/GLEL+KyqQRsXo3/7OlZnU+J5ecg5DQD1bcJwW7m9tj
++7XnbY/3HNl3ZjMCj9Nkk7E7nqP3mmIVQoAOWwBBEghZmtWoeAEjpRMWMOlLAMyraki5IUjnXPM
tSmjrSEu+exNScgPm8m99nREvLcjZHv+uqDuZ86UGrTiO/xAZVrhsfVkPaIw29TzVl5TAMxYYWEJ
CGEf3Aiiy3z2NTyOzhKUbtbqCHwGI+0HOGgocI/wyPhIv9YUnB6MntpMJSnhepHcT5bMMB+Ft3wz
ulPlU+5R/dfVk02z7QTXO4nOCJXC5frm7wPq0wnL7zm54AU8x8APUPtvoVC0ECTpQP3ZWog4Y/dv
U6B+Wuf8CTpJ3iuZhiQ1IvrWeX7iwd+Dalr7DoFKX/EYKIsoDN0a/haclckdzFS/pJS5h4Lvy+cK
4AT0+WgxFcB22P4lbOwvJcrZjGUdk9MVvMEf4c3wR/gwaXe5AkoA5Xxk5BvzqYpPSqPYhkd6zucj
2GGwJy5lLvkT2SffGKwRnR5UF8hwfri1G08sSxM6UgevquN98n2cbJH3IbSjcgATHP98VQbZy8gA
ZY/zBLskUY+uk7PanvhpJ5QyneN/4oAhX2nvYd/nBw1OAEcAj35UniK0BKqAT7AM8RagmvhMYRRw
HbEnqN12Sq9tdKy+SgDDM+OZDo13/F91qIqii3XbbzoJi0rINGRDUTRT+W1FYU6WetnPLZNEnh84
y8avyCP6UICk+JW59KljMlaI4vu58DgEVS1HANKJpmQYYHGY6iKKROG8OWe1mRlq3tGPo5OOFE2k
IXQ4PuUoK6QYvkX9s8YS77gvleNSsk8VT1kkCWuaB2LWjT1q0mfu4J/XywMsFrqbPi/YU2BwMJYd
ewoDDNcqpZBorVgSvG+QW8qYCjAKKFYqm0Nxsf3xBGonM7VUPjEPGFgWOZ5whwBQt8T4Xmr9XvYf
jmDHz75auwvfMMcQyqtWzPNbIYlzry91k16aFC0rIFCXJTWhTBpD2S5sl1Bn1IkcfTd9n2IiyK+j
4G/gc+lef7Y1MMToGNbGQzU8nO5gLr0dWFqy1FkwZyNVmpQal2wPgXZngxE7FkOTy/65SRqajiki
5ChNuyEYbsEfXok9QgtrBXaLi8jg5Nd2atWZ1uZHcnpTotDRThOFflbDKWP/e7ADCamfFYieMevn
dLGQA3k+8AbRAkIUs7EARqDHudAFepwhXBM8NUCSeuAKqfHJHIMD4iQTZR/Q4jFfQgHEMINLF4E0
cqbKI2fI0hgHh+BrC98cBQBjLEXw80jemWCz03nZ+4CCEqDvOSP9RK3TAiFiBQBe2FgULFWY7piX
yexkE5uLJre0vBvEGGcus8OYjn3igNImQtgbzWAAv+EEBtsAvEBdZB9igsgFgVTM/ZM6PaZXcnP3
yN0ZfJA65V9qnP4iG3R2n/n1AVzsHnopaZ1exWCzoj53VZLdqJTF9DrV1XSvikXxzOMj/gXAvkTj
IbJOAmlO8rPYicTlPdGXVNayLrq+0/hrStaxkTHT6ZKScEDiNyeck4PtUC/B/Yu5Zg+8xRNLR+tX
ei65uYTcICDLdCMlPQe0BkfX8on2G8gHhGBa2g0Db2Mz4N2FGfY6QexgFkaOCw3nCnonkYK931EK
APlcJLBXxDGAdYjJtuAzEYm3pUiipWfgE6Fn2NJZkF6QzoKYybqHDiuGJWQpZpSRud/N8q5Ui/2Q
PwCuPi2u/Kd1dW9P/TuPaKhOPKI3sBNsp/3iYzzDN4RRA6gTqn79FsmoXs3oBhPI76DJQnVFfkhV
3hT2nN+oyrvMDvQbIXwpcv3VD2a1bnpXgwm6EjeQHXBBV+sFPR1DiWK2kBlgWPn5kp9RIWILlxKm
Ckwg+AlCOeHs5hx9icUHsSrbVC5XXGog0XSfPDMrf4pXlWww4yzVBRiF2Rd/RTxRcCGIPNMFRvUB
JaG7iBBRs0AhJlfxC3WNmJEQarSN+jQ2quBJ+4gMYaRJxJRyYlsiQYlwEIepA67vFeldmu6hFgp5
0Op/5yudlkDmgzp6ToIQb9EBDYgXM7URBA0eOUt0w/B60N9ukxOezOSI9MD3RTARnSchJ3O4HZEd
tJv2cQoYYSBwCAt0S/ugSVi1TqZYFJ/rvK/phrLOAryTweEqMwdBIzRnJ9Zo7tro3kQHYatTpvCi
hf0UMoJcorMZmVMsA1KZ4jPKkjY8tuE8hjb697BnUnoEz1heiCgI2Dc2isdSU2deSO30DUr7dY4s
wl+wmp3DlixgsZlSzumdtYPgPgUMCmnBMN8OFJQrQMEJ5xvAbRgK16mop+LLM3DOEkqnyn6e0VZ8
AxAPO0wXdGN54nlJpnAAiISdB2bS5e4fLoI0yQuyJvJ6I4iUSyqdEotUUini8J9Eq+byfaXqkAwD
2wqBR+ONI/rnn9l/wyx0HgWgH6fQpu9vSYfjQvoCtBfIZKOTtkogVAjYhTCRMPpxgevLxUeRwqRy
tWYjzsCNS/W5sibziNUb+6tX/gj1NWMH+CKsngyy5l3Xpf62/pAogqvYJImBkCiiKITzn+xxVgs8
KO5ztlwyHhR3Xw0Dl1ob19zhHGC5Vn7SNHTU38+bLW1cDezDKiHCVMtKXCTPb2tR2NGsRUFyPSfA
T/k0+f+VmF8eBDF/X/nWOYElaz/KiMaOoWoFMh+r7I7Al8dEUWMaXesU33FW3sSnB9XkyM2cgmv3
IhY2MH4g+rITPPxnJ4iBuX7+Yp3jYaaWidTHnmVoG+G20s1AZwQUtlS2dClC9OtCamhQTckrwNSc
vh7kokQd5exuXOEMd8WCRZfSSks9toaRg+DSDLUuHBZSLtBfBtYSoLQ40iAE0oxomBUZuCj/QDtD
nrLr1W8L04h52B3rHWP3bHxl7U2m7XLF7AaIh1CikD0qrOvai/B38O0T0HAaxefPihfXFr6sfsqx
UQmqJMVC44OObyCbZzJsS1K72by2oqcEsDfAK4l7163niN5R/PzA4F+OEYaJLbEevIjWelf/dWRS
xGT8bWvCac0xLGJ7sEH/oFW34juuWWSAIkfalnBApveBqPpktH2TCnq99n98qZh/lKlGuIEuCIEy
75RKn9eqYBNqzC8tjyQonxBn16Uw0/jVmP6IIUNmWkS7zMAAUz48fc2jKICyonAPi4uS9SgZ10iq
FYZ7AiqLDwNPci8nl9UV1qNrDUhs/G1yfzkSCuPpByZYCRQFTYTSJzduw1Ai3eEWEXDLyuuux200
vAFhzczkL1D4zYH2S5vKPcVbBo7BUhdiB155DCLmA6t+rBu/NvaG49MkW2E/hHTogmxcvtDTMxXg
R83SkjUvV9h0Y1kKREKFG/WTDhc11IHUw8lnT0Fni/ieQC24QIA7oCTypJQCuQlVaHjoGRroe5yx
5BMGUmRJAftrrOhYbe/Zrc3aE/wo6nO/pZBctd8IolB9I4hC782DvItaijaDYwiClNtdU+ee3q0U
XgTENvR7VGujkO3Za2erAA1HEvQjPV7jRQSopEc75bnriDmrchecK50UOIB2KJGjwYgwZLOwQo0t
o+Veddg0UjpA5kNYkgvYRrrFAfpRV97Lk0HfzzkIouiPf5/Iq7omorl/6yYc27FlR1dpJbbf/5u4
r+E6ujknmWRWtpbMKWsCf4KS6SKMbQiRJEtuEUoELdVy8ebz9GRaxogCTzd75qPLzpF47RnUQeDz
ILXcN8LoyOQRS0Z8bArzEpfID5HPA2V/Vn/gpNY46cG5QsAgUmANP0D880683U+SgeQbKduP9Qtu
kIyVAPsA/q2RRzThCYsoPxFDYUklM4PAgVYq+luhHopGx7GdKWV2ZhrOu+S90N/4JK0iM624Qdgt
Sz61gter3tmfWOjS95PQBPa+AHk3kz9PJfe3zlRUG/tfYML+StFJ+qZPe/XGfrNX/AIP+My5z3YQ
ism6z2B5y2OLtTH8LOaalNNSSHbDhYRO6GCX3dvUfjDFAD1Id0afawoJGw5G0qqIO6ZIZJFLZCRi
SmdwNUQBVlz4WxCQgoCjCdk0kugS+oiBCRzbtrWGSzeLE5JIN+WBCCvGCaQ3UTwS1iTAkcwu2Zk2
IVl3Ve6QKYkLsM6LfXH9SUG/ZSdT0L+Rb3ZelyuzlDLpglPoKgRkp0YTOniupeD/EXamy20j6bZ9
IkSAmPkX80RSsmRJ9h9EeygAHDAQE4GnvysBlW91nxOnIxjdLpfK1sBMZH5777Vp1ys8TaLfmAu+
t+s9o/KugKFUlz7LiT5eDPSMCtqg/tFmCfd2eJFXYgSkRbAFkOmnQ+7h8z0qgBB6XESe+TJ6ZnQl
NbkB+EaZmDJ0ap61u+et2oi3gqhhgPYeHwBVMaQL8pph9+OJs53yEFBR/shiwO/72dwI0++QFPxU
wN4I9+nBvRFVoe2QuhIe9YxX2TyYVwMdbmJDjW5VhDS3nSZl0+chb5DEEPX1phkUhN8pc3ujVlVq
Dh9Jho1z/b5yiP/gtsSb9eNtfkaAemCQCcarQxabJTPrH/MScWmiK2ogB2XzYxl/EpI1z8Ssk5mO
oyM3TnjLA6eh0cNPiBGAuxrFxpZDAC80p8DleqGiMEa1wiwpXG4M0wIAilzY3C0My6CMMCxzB1L8
d5hWyW0RkkN+zFvngyCYJmCpODuA7ZZ8I95ImU+8u5gUU3KJc5SAc03TyvFen0jMlfzAafvaBahv
MtdnuhE+Vyj1JCzPZvUL9gXGK2CTSEDMsGKIDrcdBX6Cv/DIgjLU++g6hA0tekbUW/GkJo8lNW+H
qyvVnx1GV1xx/FoN92enl/nehDfHJB3nLJlPeP8RdWU8qCz9tH7YhkVY4CBfjmSkqEFEkdOifBJk
u0dFU4Mg25V5KOgiiVTF+KhmHuGADLAeEQSDVs4klTI6lu/VSfG7cMbEAwOHh6PeI2Y0itrGdBS1
DYzIRsgRmKrWuampB3ek71KrOfSXuMkPd/nQLscZ4+270QdZL+wntBUsTokNEuLuzZ1BVcjOTnFO
rb3fh3cj2jOSCgZM7U006hHijxHszHi40KuYLJxiGwwjQPvDm+LvLd9cz7IkVrez7Gx6gfglvVMc
m0mEcqwB4UcA/sGQjAvOenJ+4OYB4hJCX0Gx54AgGVisNquxdoIbJBBX5PTYArg2YlrToWCQ2Aco
4OuEYaj0SO9DupjJ2CQeBoigUoJv6dzF6eOZJAjh+fvfHHhrTPB6+Up2LNvjd6tiUC5ws1nnfycU
3B7HUST+/zSJ4Qzs794E1iPp9h43FWnvG2CWLoQvhfr64Hnag8VBm8LGlezofYpQgTLV5r5gfzkT
2i0/v/RPeiEjLdK46hP0PahfKCjMz4u/4H6pgJsuMRjxW2qcPHt5ZngPv4d8CtUc2MXotDAZgFVB
GmA6sp90flR8w7CDQiZcW1GYwXPuvwuevPQVGWPjtQjDGMsqp9DdVznUPsTpvjATk3nQ29JRfezr
1FrkWHA9ffEKkuoUuDhD6XGcVakm5W3IYIrQzwTcxEM5yilNj5c9OVxH7p2ChgtT2CIsqlvRaQt7
3KeledDpwx5OJco1qOpwepc4fathS6nxGAJhz7SAIU307G7AVqMKNS0wjn96ZJEQq4DjJ7idgV6V
AE4VxAwrD44g2JjV1SeMHKo4phvZCbNUIR3z7iBraWMl8xjfZW8BgKszTsRwKNoTSECPcPxyr8OB
JNBG5CUG/wFk0UcgE1oPlIKObuk54p0Dy8fsqG052U/QofjPOYfzGjEmEnt5eO82pzq0I6Qs7hK2
zffx54xDbi2a4MzoBRwieVfrhmsaAvsG8413MiAuyAgKlQpQXARwB+mKiLGofOGCQzQPVf32myAz
jnoaMaJCaqHrcWznirInuMQMBgOk8jp9UCNFUB3pzHKAF3KMJJ7EMZJX9YZCgoGQbWADZVFxPoA+
ATSEc9lytzMzsCXcLrx2jAxCFueKUMfxAkK9IXVbCkQLB8kBqWTVSVR6yvw7DHZMtsiPrdCcJOeV
rXGeDtH+Y2LEsHiUlZGXoZKvtQ9ssjW9nDEcltX0TFcjhyZ2ZVgA1BKxK8tIOX87pvFbZ6bIuxKe
4KUq6wtqjP/AvZn7Uk85Uk++WsFx6WP25W/Tecv2n1Zfsq4aDRLeROHPumRVrMcsWOZCS8A2SVHe
FClTtNdEmcmiRdaax8mi7nl3FkMIC4FtHUGcXT4y2gG7iW9qgg/N8hQOy6XPJfbM0Y6JtZhLjKP/
ACr7nZFe7ailzxjGvqMtUn8HiKsRDYE04FF/18G647jN3O+OumylIs+h+pniy5dAmwN5DkwAz3qw
6EF04uZM6xJDRfvehNi6Zxo28uhOjpvwDQnuKvpSorXkUZ5HERqrL0j03qP1RvJeivd6HYQuL+Mr
3AUWbTCUySicxoKdzxlzGgAnAzBLZI/TFG9AzF4K2M9PHZ+PJ2msD+LjsyqY3sbRnt9ulstgu+o4
croYwCq8NnvCfKIfcTOAUbHHqZToCv4vumTbtKoOD4jc+rH0uHbzYGxUMlWuumYK21EkpogSkpi6
YOhJVLgL60QVJ+JqYK+hoOTii2U6gEW89EHUA/XCuv5P17REqYHoiQLlhQcZyXvrieL56FFSpfiU
qyi1z2Ahox2G/lCvq/3XC28h0jJd8hsQ4BBImPq8zrvSHRJrOzHfYkWaBLejPaf0s+BJkBfY+VTv
NeTCiF3SZVctIqTQ3HxVx5GKcdFbXH9hd/Br8lOGaPvalYIhRZ3i5eGB+10zk6TDMjwnHp2UQgLQ
4FBJVNZ6C022kzeSyuNoxwHBGwhTEdbDqw/awRIoz1vAVwLQjK8kvwqIBG+WK0EdnRPF7eJd+DZm
3Lq5Bn5OqjRkMiPmaLHjyLkquOi4I8Dxwh9xJINRPQ++svJb099U1N1pE+P0IgbX2x+Wx7jVeeGT
oNkLr/9ANmYWUUzUYHit18zZUTs2CSUYLRdjOKo4aAYsBlgKUL1RbjfKGcZvO+X6DI3OxBrZ0oGx
v3r28K0Eqaagg0G8EaeBq/GM2xh1vQlFdvLTnIBfASMBL3hpvNJgu51zQCKRxN7Kxoo5nL3VsN+n
q/N+pXlrPnGQwGrLLXviQu785kTFoOGpZprAYxPZHlc29xTMEgj6GOGEZE9dFBA5wKHQLUTH0kJz
KoR7Uk5Q4q+w8H4X7Wf/oypTnkidDi7mgZCV09uPL6MdgL4UfVeQTM/M/xJuGQn9Lw/nCacFDxeb
aSt10GXU+U/4EUonQPhnPigPEeAL5jbs9hWjjinplPSeHyr73TyH7+94GtHT2d+BJ7K5Uxu1jQlG
z27VL8NDNM5AVN6eZ3igeT5wquuBr3DV2Aej962ok+6BJzRRMJ05BSGTS+oQtuK1hc95PpQ9ZQIe
z4ed0/Ze+cskuraLpAufUihdkZmCTvZrUHK8I/yq9c/XoFoAqAQSGtQUNnw1PITO+MK+4P9mWAe6
CLbqRtbFvwxVw6DpLCiOLSSygfgDMWjh3sd/brFjId177+CuOZ5l2DxcKKseWOGG2SN1K82nkxo4
DY9NgVhlEAhzjyfigDH6LlDV9nsJ3IkGJvD0dt6Smzzu9scZs6ed8h2zoCdjTZIEq5G8AIOVTvfq
19vr7OLi335E5nwAjS2Gj3slzGt/ZsDG7Rsh1XyDpULOguMaB/Nz+a7Ze5b7BbGcjSC4WAL1CiVP
9IwtEY63AUKIEoMQm6V4H0zcPCqKLD2tYOAijKb9w7UUl6PMtTleJHCK5+XzB8C3n49a4Fcxa1Pc
fx3N4rC8YXQWOD+sVjYOCNx2fNINWRAzqD966qyDfMdvMUuEpa5jOvYq2NNAbAWy98n8CgPhidpJ
LRMzacBMTAzlKdjOn9soEOc67zTMG7zTNAEuI23A243k6Jl8EPfv9ZsHiiPzSrp1BDSNo5Morpvt
yTq1ks+0C28nF2VGq+vC7LlpwjxgHsKdmLPW1YdJyDWDupmNbslEVUA0yfpjBQgAqWgp6EdJ5T4Y
KfsQVKzSwGCJb5zy3VbCd+vJUM5IMU9ep2Cr8ntcj6gCFpBx/2x57WrTYCAyhOdDiDXXStFAxzo1
sqT98XgE3O3NX6T6SOBlsoAyNWQ70zPV1+BqaYQJ00UcO8XJcz1uMu3Ni2Cb9mY2KBdlZLwfPHpE
K39SxWIYVf/qjaBamogrALcDMzZJHCufeUNsv9baozBrkZnHNRl4HGlj1Ei4G4TZAOshYjysLP4R
JjcF63enxuTFQQKX6Z4OB27W+i9cBihH2D7O6PYfEsQY+9dmEcQBwv19JTjRFlNGyQWpG3ZO3Cr0
tIfKjIiDK1DfzN+mOztvkFayr9z3EckvCzJP+DGR2uPyzHBgq3JGQKXHibv4/S7sfwYK6kTm0tfw
SdnaF6kMhIG+8BXZqz0cJvwtAw2YUbeLzZc3xiUm15CA6AgNFciCuA4wIxLKvIN1FMb1Tvw5CXZH
ysrvJCFOjHu47tMrgr6l2/zX6P3ojnwxF2oxcFMwYaHI5P7BR+vgp4gTMMyqwP214QepmMIXBR47
KN9euxcYq4kFyeiWvmn+27PHtxT7hM7mgXk5YJvkYgMdc3Qbjm3zk8IgeonwBIgQA382IFz66ckB
QT/jJs7BfhKDF8Z+5Avt3dXpXYlZGoMsvs7vRCexHCRvwiUD6W5V7ZjsqC8qtWmEhsy14futo/Bl
FU9RTkfXVflQxkbMK9gJ8eVL3oMlAv7ls9t3Qz64Eg2rStwMsXaNSREbK+xlxN7k5Xzza85H3oOp
g/Om/jJTXEIEMRLi+Dqe+UHkTGn/YEhX5CKcuawlrtbBoiJZwPeyWcD38FKQmeTLa8k741Fez0Do
0x/M5BjEmSK5YPCCkQ1MD8EXtfese4PkTewKutcujNZwwpTYY4RrBoFeoDX5/iauUp7MtfIIJlCo
nB0LbQa/kkOLB9dE413b+y+4qSZhJs/PPkIsZnKE2LsinAWSYInwgiIi8TP8W7kcuUp6ub/Hrg6w
vD/lZ2yKtI0cMBsgv+L64epi4wkyXWfbIgAdIOoy6cajsNm49B0TBL4AAbVmz0P/SOHifiKjqIik
KJKojeTj1nw3Vhsa96QrePRgJnjPMtI8MkYMaleEK/1VJjTcVScD52IzOxUzClJpzCjQKzIrUulo
psOKguYSBS6C5HvsDRv+81bzqC1+jiktgg1FLGAtctptRU6zU+I/IpCGrmSneidOB9T07WTOCGe4
ufXplp2G7KRkJ462eBogIfNjQhLgsnQNa7KOteAF544Ezqz15wwyf2CAwFOc8WFPetS2cVvZlxO9
LxP+fXjtl2PlfOPBDKFSqoKyCOaVUCnTx0MvYmMfb6ord67SuXi0b8wgwP2ChdfdG4EE+3HAp61x
tKU/klYvMM7xLU/HJjXm9G6l2N7YbAVqV7S0KVmCA6QIiLkUj8B94USBF48eiDkwdKE5nItw0jFJ
hy2hUcx18WbbktXoSmNdG1x3dMOJ/hv1FdsDjhLXxWJCMQ6bE8sT8xPDbZE0YbaAT2oyv50d2uk8
UkBMLEkv0UFyGZAsbewl+J3yzjGO4KygE+TW6xvwP4KOFjMs97KIcAURi55YA8SZs2vIIreyr77y
LKF+h9yCcqDvxvzFDklLiv7EUKN50Abh00LDX9XhSL0JBkHF4N1+46louPOXQmLeXv4X0/lOVf6n
0crcKbKpALnaK5ahqf/OPeiudbYoZ2RypJEHBk2e0Da/VIUAvBqtmMa+XeyawOCNuy+ataMcNr8Y
bnJ2QJwgbNA4QRKWwwcAPGDcvM2hnXzPZEy2IXfIASaCbb58sFuqrBM2TAxLwoeOUWsU++Xb9IzP
KQt7KcDaxti/byPj/oWNWyuj/Pw+7eIz3KXsMOyPCTQkTFLrfpsYBvYv74CSQBKILBjcVyIX2NLw
w/IIqDBUQ3tqI6QKg24UIIV8csSbNEDQmI3X6TETbo2J4cA8mZh68MF2jPaTvGEtw1FHE5GzL8W2
vVkpy794JFkEyHDZ68mBwiEALZX9xvpjZDBG/NBwa1cpgBNZ1CvxnoB48sBHR9cErhvAAGBowOhJ
dsL7gn/GtMQ/4PknCbf5aiYnwcgGNwxHUxZPQKbs5ytG9EfK7ZBT3dlV8VhW4UTXBX4j8oWz+EZh
gSrtD354a1Hj5ufZU9UakhDbSyznYJ9KRjpSmUFm9xbdecbynrcIcIq8lS6CMXwTc0aI91CHVAta
G1D7LuZHvBwZ8ZtQ70y2aEEomy0HHNlIFBHQfxc+3A/0Lx5W2AmYn4GJBoxHbTYw13+RO/JIuYCV
NG1JSfPsKDsSJl1SL7h+kM93QSUw97YuPzXN6aHYZSM4yt95jkvx9MZtegdpbM0BqHNyHeMyt08f
IwXTtA/0ImMHWriak3wPtUoMfbZ8t/Km3tjB/SsXeGAMEXa6YXRP302eoKIR1qPfo0Ccstz+FYAj
Rqofh64CJ+XgyBuwMBMtCeYikvSovia1mvRLarE3TYcyvuEiKkgXhEYeagRz+N9HMCLZ2/X5KWL8
Ty6e8X++erCLOvydi61jOwVwuMHNuHtZN4NfnDyQOmYM+LnHcQR1CKEDJxVdxnf74xl77uO0j6m6
+9qiWNdBLvsjfb+yNwm/g92pxBT8u+qXnbhstU2oaEK7xoHBpEQTibBSC+H5QexjrKqOYchwzoW+
Za6xsHaNhd0W0fMESxroBDYa9MI1OkUzmJDwAMGZgZvc3S6uAX4ozp4+Iir8BoeFII5HyIAQPwXe
RpCked04EXQpRxlMYO5HuYTAdSqK26yo6eObIlS4Xopn8iAKsz9F5owRyWDqCBRewyYLVLDHsm84
d9U1O9ef2Vdkb1Q98+w3GV+8ayYPOnMfYRcYF8yzSSRUh9bBGqSs1qANTpCRL+QUPYYZCUIxqYBK
UMmEM2gTpDAbWwscUIHzIYSidyEhlIkN4Fq4MLZ4u/JmN9cPO3dgRwVAa8P9MDKUDrfy8LimFw0x
TCDztIJkQkzX+QMOOUKVr6OJ72nj/hzeRf7GyGKqBR3L4DQDWMk9cwM5+6/XJYH4UrEJfToJb61w
EtZwHgtshEYhcFkICT14NSUp+qRUEvmcAAr64zzSelfphcGCQnKCWa16xGPBxZQXbnx1EVUe5REr
EoIKVhEEFbqmtrQ+YXZmMdVfG8gfzYcccRpwSQNYjd1YSvG8jPtjW5/IXHO3tFN6kmgoMqaE+Ifw
YpC1wIvRqY5GnJIP8IIAXxXDnN1KLbanJ+7kXNapKeK8lDevC30oKsKz04kDaarfKd+Mgi9guq7v
lCwACjBcYgBCyfpJPNk2O7yaUGm8nPDmkwgv9D4zG/69Xr0tM4e8uCefQI7dXqqn4adaHTmJ0cLN
1F0zvhKs4fpZpkQ0lJeaoizG/LvFpp6SHAuTyiPt1zAm8Ixyz3qll1r5dhvDHlcV0gAWPERTLnOD
aNviPosfhXMh83jmSrcU7BdnvGZj9KMjL9EeW0ofV4JOjIhyhX0OwyfnxI12F1+vUa7aaukorrEC
agiOfvL3gCz+zdzbk+D+m7O3EfbA3VOU25CDjqo57rgh5vEDTDPJ9SoimonBOweMyxxdGNBZxzMe
b/rqc54SHqQuk91O0GowzG6mdGDCs+GpYMHB0V+Dry+PMrwXUVXGzQK+NKnztFzSBievDwwMH0jO
+h4FZF9rPCA42O7dv+D0ydAp1siDMMVT4vYNn3xN7TdGNNpoO9gGwr+/O3GRQB/BXUQaewe5N+ZZ
9p5olt/uHGyR/HF83mRRtdxOcl8949pL5yyhyherPUepTjDLYXwgsJNj9OnlIP0R0HV9QWTgjLWD
7vHzrsEeAf2KMiZaeK/nmJ+0TiTaMCL1u2q+PD1hFrsSEkeODcmeXBOLaw16lJBuYM1ixHugN4PI
YnWTieKvCQKZSbp45/Gz5x3MxGp0PNgBdFrwPuaNr1bJHvf2T7xiRv2dbnuYGnQ/dD4fjVSi2/D0
HD4jOf+Zdd9QhWT6YtfMUW8rT3e+WeqR8AzZn6V+n6RgbIJqokPLkAKiqmoURDdCZHPMZZqstwQg
mYesPbGbaxThgFz2SZGxtJmOttQoggihFqt478nS9zgfj9geDRB2dASA4pVFwTcLh343XFUaw0t6
uoAWAXfkTv7gd8BCopxTLqe27BlBbjM0tggNM4qo3QfRYcrCM4dN5sJtRPSCMU/aWrsp5SI6xWw1
fdhIuc0q5TK8pbfHsaJTDyJsYuCMNh7t3i/P+/Op0k/j+ZT1p8LdSqAwrhkVtRMJ7sis+c7cfmuH
I05FlWy/cswZFg62XTJIkoPW+Lopt2icKG1MaweK73lQTUitlGNRIneHdQz4k3Off1nbTJip2ZSc
cCPTV9wmyH/IZ2ekr8XrUnM5tc1pdkG8CK4mxbJFhbvAzuxz78Pgu+A2l725FFVFe6fiBMoF32YJ
pQxWIWgMLk6oiBZvb4xRqmf0atOFGsG4bP6bBrjrv1z/5VDrphnY6WiPozwDJkjbx1clRq8U+iVB
9G/dBAlNlC5ZbJtoMLuALwhCFle8W3sAi9Itx43XNkgHpsPyCZGzUITIyRDIxh70c7+WrleWaCiY
Zv+qPFOIThmIQBXPnMBsnWTFCkVB6cWzNSWNkVAy84CqTZFLnyKdjyY2Two6Mh6QYzAU0NXbm6/p
DNjs3Rsmx2UnbqVaFtwYdy/EhcK2oXSgll2xk0luCdYccQMJAh2D+zrYm8krW7GnkJ3a9hS2lYEb
gHApUcwprkQt4yGwwNzTqCKl+870iIDr7i82NehbCbY9EbXKQN2wF5FHZPjlZvMnR2AbmGF0Bync
rYcYpg3EV+dnemmTZzaVDTbAVK2idlVOtMuB/wVJTHhGwUg693aPP4ZZJpkmkYhieMHfz7WAQRWW
7Is9DhQPwuG0aQnDo7h6yvK3pPkpLg38uW+/mK8wRVwam4lSZ/qqEVH4yjCs7BqmMN7bNp/DVj84
yTPHcD7ds/NLmYUxhhAOkAwyNtxn3uiOFtGx/9sap5oiR/Pvzjiuf7plCgqYrO0MgcX7hzPuPtPe
VGY8J1RbOdCKbPBjtInS1DiV5pAznvJ8ZlAACg8KgvK7u3OFwpBq7wWImf/HzAUeb/xQoC/Nwgqk
6XZlhjT5HtwrhoSX0actmEzw+YogQFubi/3uAJRjhzRtJHmflrTC5Ie9kirxB14wpDVOXahr3ByM
Nf+QUbQUEHEhD1AjoXcQ8UQqYOh8hDbiLgUcnw5NA86mkHwhg/nV6x4nbg4bwe9BtxuYRu2Sut2r
zd2AF6Yu8E+8sHZBgMLddRWmHJxGwuP1KN2ldGecKzwUkOhG15Tdm8EwjkJMHgA2KjotAavXruet
ffX8nCl66ymTeO0Uz2KCtL6Ks48mzMvuDtocy3PcXkjq0X7CsSDOL0nGnc2//R4zAmIiDWLQ+0Bq
bH2Zpj0m1SL0OnZfoyehI15swLyo6RuYMCAIcrk0bbumbyW9GM74bjHEBxe/8+UzUWUff4mGsLvz
JUZ91LEW4qUXfoXTBpsels6c4K9oMBqhxkNqInEziDJERXV5gqJoqB3q1TUBlH7n4O//RMxqAp4t
kopMF4DPwS6t7GyZW00tOPHV3W+4T1NMykY22Oc3bEnUGGrMMld/Cl5sIEO8xlWBWkCmDBRJBviy
AQ6pmPKiHOwIeBEYm1++PW7Y2IU7oWF//tLgmsFpLnokRHU5HokPejapCN/vjwU8nOxYZce8OUHi
0e6wVK+lA3a9s0IaImg0V2WcUyL5yZa+vFE1pFNGx7QeEE4R6Ia4WdWgYp0qZzaIcOAVPJZl14Cu
IIl9/vrABeFdOAeIwLe/Jw6i+jquYaRNAMe2onhK4oQAVusTEo1mo3xRI8F9jCaJP7B1eOuQ1jfY
uoB1rDXJQNUtbohUABIFSwERNHU67pIbMZFzkhsxMycGCgCLuf7rT5Si+IgFrRaBF7xpkT5G6hiR
jGQE0XLTww7g39SQU6StMI1moFrHxUhoUkSAZCUcmbSoAQMt7p7oKAXL///eWxRNgC7+x95i7GUN
quZur6w01n/sLRdl2GXWCHlSObCvsKkwnN+dcIBKu9/sIsXsU/4NXUC5BddS7Br4ND92oAVuwcdB
jGLQB6/U2PkuN0f2CzYLU0mXlpbxDwWxc4Wmb/eziee32Be6vzeFzf6B+n7gNBHkUNzyYFx8NoE/
y39b9Sx51rukOT4umr1Y7Drt7HcPaInuWmS21mUt87w6+6zmHqqxbb8WLWVB8eWSsITRd/5et+jr
rFcWK8uU+9ifBQolg/g9Lw5oIoH/uoeh26QZqlOdPt6pc1AtfxHzQ3+P1WhdnJxnIb2yJlmQrEZO
jGLNPb4IUdke8U1nBOM5K/KbrEKuYb3G1Vi0NLLs+rtYbpwZWGUsE5aY8VMDjbgPZJ+FdbNCG0WX
1x/ZUVllR4zyjk1KBEyZdoLGyYFmW2jVG67AVopVIsLHMTsyL7yI0q4MV2DPk1e0F6iGX8o+xiX4
/Xu3Wc9Ff1YKa0S2Tct7ie+5g01oXRMsiBZvYB5Va+MAKwDJRlQxJaSxKjBljXjwtlrguJuTlViW
GtVVFIbUjosmZcvmJqRiRSAKsipmvOeXM0O3WIMohql0CmpshMV/4cWq61z0P9/cmgWqQ95ppmYp
/0F5ae73QsovPJnJX0OgSjaxiVQqxmkstAwQUcmwNaMFvX28EWHFHsuwEteymzBrpjbFmqPLX3Si
MNt0oezSdCbiYg2qUekyBMVzzRATJZyIu4kZHdyWGKwsq7uX5yhO8Ru8zT5N/GmH21BwD7VLSD8V
p+NK2HN4AH7n0PblD59TNpiXJjmBK4q4CAjQRymIiPMijM48DWcwRxajEPEQ5AnYcanK3RyCC486
2YUwA0nv8FqL/U8MOJRLsFvbZfd6UF0gmu+ofsFPqwnpjv5z0pQN5i6EE0TidQL4ccgWMcI9JApj
bbwX++MkY3qW+IZc/eL1do1BaQ683up1oFc3fGMTcx/d+0gHsDwFIC0QponNFlFbUgct7Fd3GsGW
tAR8I2xb7RSBsRl/lIDp2RElEGCMf6BOglJ+Eo9A8DXGcDD1+IoTiVnomgFjieEB3S5lSOHCZIAh
I6AjVqw2MS7hOojdFvcpIji6Ne1hC3d826ZhlesfV43+iknm3xoouVEQhxLGOswidKF8qju0fuzI
cILVozLml1EEkJS5h2eY0TpayD9JyuPv3QXpnjJnJhk29k38KnXzTGhEbZwUbhwJEnyFLFW2jHNI
IwibBI4KG8Wfa1xLuGQOGaSJix7Zr4JZRW2Lu4bm7w/cWOn5hCMId4dl/VBEjMlcuTskeaZ9tLwB
RXDsTdyfr36uI5uIyMkDczwz1tLuq0+vAjZBXAjjA6qH26FK7R3gu9XKxepJh1P5wy2McZM7LsF5
BZFbWvjysrUJlJJLiQBmFz36y7nrODVd54VLAi8CKLyQ5XLSl6ssl3Md9ZcacyYdhZ5GHp5Ndp2v
txRVAwZYEf4wopjb/5en2f9C7hdUJ5m1bql7VVH+owtEnYYFbv8of7LDGYIC0E1IQeCp8znyX+42
0VgEEX4bkUM93QgWn9M6P7TyweCkQhS54buGTdbPycTahzMZqiX6SAoc07MvxxgfJX5OhWfdPEpu
DzX/XX3M9setnoy89+SRiOUxx9n3z6k3I/yjez4h7ZC+ol+A+NAWxhAUX8Zoq6SylKeOEHYpF0g0
psz8LYW9o+mbZwQ9tjdO6jyKMzri8bKRiQjRPxjYUsPGZydfMC9jE4gZ05NCZg5ErRijrjWOglWQ
OIrciIn8RLaT67jfQKJt/Z5ZNKAcrvvkAcBL8SkEhUE4jtrf8LLOzS2YszmueL1F6Ahsv2v8lpcz
rfxXfI63GTtykCPxPYJJ+Ej3kCvWxF6Nr0B5gXRD9q2fRcKR1/IQHbzW7cRDEKdTDaoED87qATJe
tnZK3D/4brjy41chRbXD/YioBHX3Et3l8MHNgrDOan6FcOkdKdRAhAWWOFCJUHsi+RHPxVcNzYrF
16WSlKokmCIcLLjPg0s65F+Yo/Jv8MhsXl7KU5mdMg1IqbgQ5UNSl2owYqBhmRzbidJQtOgiqeaB
nGPx9A3My1ewx7uDjVDbOjktePto81lNfThlwb4OdNokmTe49zVFWHH3mDxr5cvdJt8JTeC+nJyO
yg/OnL1+7IfTlebts9DAjR6uB5P+3SpQcpLchKktPQ+dhPvofvwvtWJgG/6Xk+A/1o76HzSHRa76
W3Zl7SwvyFyorVuCnEcbiyX7CnJh98Jv8c/oX7w2V4WQFb/vTjKCYpUoulhNPWBvJb0xjs4Otxvm
isu/DigMs5OQ5C9pVSnhxjKW9WE+ynH31371Jmyrio8fz+k9O3Trulp8gshGfiiP+VVwp1le55sz
MRy1uWayyNCjqBAEJFDUeOtt5Tsrh9flL5YPv0UghWsxi4gTLOuIcyu8ay7AOxJXNJ4QBWL0o9s0
/0gGXEosE2I9IYCcVw1EuwgZpFbijk0XUKcille98AnMN1yfAhjBIhvXdVZo6ZnXVay2zEx8RY0t
wFdjfM2ipWec5xjOsNAN7muEsXP/zJSdGHPmt1zP1pWoNmHJGFZH+QklTLM1wyandUzZNmY02kCZ
A0kXy7MuQl6qHrBIN32LGMu2VFmMtwtyUMC/ZXnyqldIc0+p37pUswdtE2K1sp4f4M3pV6X63GbZ
mgRstaBCh7d8EreUu2u0dCovXD3JKfMA3oafTGC3wHL3jQWNAs2axj9PqBcK0ALBtbCHn5jJuGOy
wrlgLjOGtw+s74xktcEu3ijtYqlvqd+FHN0ixnAM1SzsP9jnwQ9oQAjY7LCA26z/bG9TT84ukFth
ub44GrMXXCjg6nz1r2ml3nI2nhXX/CulNt5oDtJ3myXPr5n835FsP/Cy7r9bZYrcwNmgJhBKtJAs
G29M7qp4C0Ck7VEiEN3ivZ5IvLr0rPvKzweBG8uZB3C+8IrYEErqnNZtYQMXWT/rqB5ttod53SGw
w7FJVIuXialds24USuESaMfkwXMbdh5v4x2WzCjvhTez3NOjaC8lEoPYPLIRNEVwNn2smkZlU+v3
nTTyrRXxDVkWmWSAlRO+64k4kdhTeEn42gkoNaC4IAt7Pcd3v6d6wDi043HBwD1CjzsZ5xP7TLNu
NXBF2G0u64aT9Uf2HLnGjdP++LRGTEyq/35wo40z2+fxbchCIdc4Nqx+CXRx/ZWZV/6OoW3blf5b
MHS//5+lD+bOMriimtxOdWX/H8i9oVeV/GFMZN/ppoFtF/QM9QDwsEOhdaBxupqBh0y4GRI02XXf
YpPC8QWX1rl/vIEn6WLwe+TowO/BiflgFrgaIg4Jz1tQNG6C4QOvGeIuuFM4TLxZyVWR08BXvqrk
aJFcYkHK58FQBXMlTu+AXMwcWIWYXZGsKFzFcbs1SUoTpKHjB+ANSFpk9S+Azuhn/6b7nDEarrku
ZWGbNI+q+d2Fwncl2TME/AXg+Q1iVNwkcje5AmacxB+LFs+LrAXxNwXhlkMshxAYx0QvLNenbDus
eApyb+TU2onkRk+xFM8hn344FobiArW9r9zXzfYP9/UHMsDfg7Z/3iu4aY+/IN4SCAAIW3yML+Qh
tj4x8hA7+0e3BC1WyQeGYhGwuK1lQaQYmvE46ce7fmqHU+EznEP2PScF+Wp86aQtQECQtriPPvD1
zfDOBSC/eBmtnXjRhXoBvfILdrewO8xWWt0OQPlyi031/0P5IIjozm9JjzX4p7eIUkHpXxDh/njN
mXGNhPAhTRQv25wOaURc+SNYEzcHqlh6I+lSOwO/sNL7nIL8y5EqJnhOgsY2QNOwkVkaT995SNIG
PdNHbAP1GYufD5YCvB+6LfZ5MSqgk4EuIhHrD55QjfZ7EuL0ZaDMku+iplwIo7dIvUW/YTgidY8h
ToM2Dy338RCaqjbFeMcReNZ0+eaJtvP6Kx5/2h9xYZNSerp3kKrdiqkQH/m7h0yhMg4sE+32Jff2
XWK/5jGmvzzaxHSV0oAxHIlp5UJ+0p7Y0B+DLxupVeF3tYsfqLRYs+UXIZ4qU0xto/KKjETNeXv7
ViM8IWgrTv0TZeb8DMFAFWLvF9rcGHF+WfDU8ZwRHQBw7C7kXtpAOYtHiuT1VdTw9wLq1pD+BXUU
6t9DRo2hSyN8kPmsTtqLjfREsKEWiDwDm4xDqCEnF4IZMvdofhSfS+lkBeXbtl3I4CgjgIo/bazR
FUN9lCpzEANSBjBMR3ubI2puXzh/toDD8Kry5uPbtzbDb3GSLvu+sTOGFdv+DkGQCAMpL5xNXH7X
PV9WUvZ6pT1QGgX4fXBtFOQtmcCTYsLRKN6rGBR4pzKxZX400YuH7rlKbcyPdPTMybEL7Ks/UMlR
15H5AtO7mCJ5xqwW/W54HG/sLWbwO/OfEKgVn8kSishZ/MFnMhpw1tDiZlBogsHw9EmN5Jc0DvMI
3oAhJAbJpaFxc2lMOXXPYsTMx/CelFV61xwGpjFvOz6HI9LrhlJhcIy3diQ/FWiy4DLyzcUGb1u/
djyckDM6m8WU+Ts8cFi7FBIRP8HG4xDgST+07vsNEQanb2hJuLICYwi7LAxAezpdJTRNEnVn+nZg
LTWIuiFCK/EMAm+UAwc2GRMm1SxSLsXqdy7pONWBqHMKJxaxYQbJRPQe0rx0iWfOX9fYpsdgERNj
5lkZoy0axMPBoigpxGmzU4TGxUTYumGJNPpP7mx5j+NvZhUQh8w4AnKXCeTFv/ZYUlHQ6HP3mppn
pasQiPbw5RCCwJeTd8GZPa0RTAmYbzNVUtQxC8tiUYRAEvQ83D8CJiD9CYzyM491miFI+aytSRKR
/FSv04VtREqeZypNWOdVeM5DqvC2Ei0EpuIfHiLi0gBi0ZMAOTtDKKyIq4ecw76g3K18PTzkuM4w
MvJM4znHZZZnGrdWHg7soRpTq5Br9hbfhrPVgtpa49sFliG3ojkyGqXwk9rMwe7BRUqw0i3nF/M6
LJqQyEnAuwKxN2qffz9qG38/wDysZmTAN7gcWAEchQlN1ONhb6b5LHz4tcx3N4U/tXzbiEPPGARC
iaG5q16YamCvDfoirIpQq8U38QoJiBCiPf2grRRIBW6CyYZzdTyTfnKRGLEHIzFiD8a2cAP3uxF/
nZCuU4xRjB1lFdTfjK6RgriXk9JVpKRSkk5KRNOzzfBt5TZtsGy+nXeiUmzARJ2SimYOjOP8EiId
oaIzGRcGrgI8iPf0bnqohvidw8Q4KnBBWbGNgCPgrHq74tR/KskmY2uoIvBn9xGZIGDQ/yy9hs8K
N+MWAg8xHYGGxL9OUTT8peVJsPQrNzlzWxd4QVXDi2Wm55H2oyc+KT4S+xZ/z707QTX8xY8AxCIZ
AjTPMv+WL+gU7Nj4viF79YINWJuilm3zKXIEo/Rm5T0V7EqN57LwUUG8X+dzAN+bn7D+S9YOsLcZ
sC4XfIxn5g1TTM1bCVQHxwxmI/4MPucWWuIa+sf0bXgJbyL+pF1j66/gKi/281CFv37JIHEzLnjc
gCL9FQWUeANoRG3+f4Sd63Kb6La1r0hVIM5/OSOEZDtO7PgPlcQxJ0mcBEhc/fe8kOTr3auru4rV
e3VWthNbMJnvnGM8w5WaFyHZXwDM7FwRk5gO8OVmw7P5Ai/AfefOBPKN/eHO7H4hYDaUL8Yvtnv9
ymGlsnXCZcWdLxTn75QyR3tH+ghOkRaUHR27MGCSgp4PGQHK8b+PjWR5u/2Hs69pqpJpyIr4z996
zM1sdLpxhiPKyZcB0ekaAD+riC+4bCKeQT5HlsyofZUbK6wdYlbcDVALTmlyirBYmFS6kw8RzbBf
mfqWORaJFfUlX0UPCXqERQhbU/alGrwLHNvYiRSnRNjdhwAJjZ5OipgDz6K5IwkSkp2m7BUGjgHg
fgztDZWOiOuzP2X+BTDwQ065XRq0qnGu4G0Np1ksq5HiHo8XI3gmWRGKru4dySzgQ0rm6/8HFBqN
ABRe2KEgzGcTzy0KYzlsQerwz4mBUHjloYXZKsY/TR0KbZ46OTRRdADqFR7eqCXE9Njn4bhVD3l5
bLTk7BQ42SNAAkx3cX2CWKYPufPgCrCCxLJA352dp8spofFBakn2+nB48qtJaDNRlrjjy/lzwy56
YUjhtydSJz8l6Pb8K3UD4dRI2J7IADFB9hhVMhKygwqs9OjWsl0wpw5dXHPfD/V+gB5OJ2BiFRDL
VYhMv5DosveTqT9ozD7m99CDgOk9j6IHuVxCxDbBzyf+Kr58ItsqPjuih1TLuERKIGjUswrvKsLX
iok3IhtjCp8vfn2LQLij/ZsqJBnxsIUwLLR/Q0DLDLu1fSN5Fw0hyTtTVGrRhkVgs5PZCN53gNyl
bLc53PSdUe+qbJdfoqvY+9DIBSiLNDBhAWApWgr6SOVAS4FyiSE4Hk1YaNPiVNd0LIme8viDzDbr
s2kwZRbgpa7aefAEWpaV4k0LqchKehS+nb8fxEn8JNJ8JziCPP+NV6uCEYxUCFIZWittG02CQYWe
7/2JtpwPnc5EYvHhzFgNDkZ5xHHUicRzi3lCGazLMbbYYjn29AeuJi+cBGRPKBoLXDU/jc9BsI1+
iPwlafToyEGltUSQOJwxa6dt7Rb/l+ndmt0GzQn5A8yQR++p0aB8+YW5P933fDJaGvM3YhDL0Vf2
LFn8tkvh14FYz29sTlg3Vtc565FokgBSk3sVbHApjkFRB43qwApJCfq+InkN0HgV6GydmtEXrPq7
c+TQA8lTr9zojQBGR84DniU1g8vMy8kHIHlZZJ+8sJiS3uiwhVbqyoRwErc+kPIcuxB88acUpUAZ
K/qOz7fNdvdS/BzZOCIMQJxlIOdeOkaOETc6sZAeFr1YP4boxcj9y2TR7BIcCXVqL+x+QOkKWZwK
Oss1nAALhJAH9AjUl/Y4+NnyhuMjugiPIwMVVPYo+JcbwECHFDycXxnVEMZTb/yH9ciEGAyj76Qj
pnEZmmJ/zCH/ByoZFJ8hWvzp07h7cNcwQoVyxco7S5Qs0QiAk/A8ZsMOuwoBx2TXKChwryEBfyTX
dPZO922g7sCJnZyGAhk96oTC2WT4nx34qIp3av0GiQJA7Dmo9aDcdWf7h3i8RA1xz8gP8ROZ4iBm
GuJm5WJLxJ9wC0rTr2SfYxJvH96OuMMvwm2cU5qZVfYO07F849Scln6Jv0tNEAZzTvriHAdnG29o
dgto2dHfco7j9MEPm12TaKPhTRDMZbJ2/iYUFksENS7m8oOD3ZmxAEFHRkguNFoyWB7SawO5lhgs
ZT8pe7bpWcCU2DsAbmB2zH6JHS7gBmbXgBuIKSlZw/Zu+7xqtRA3EBibAgjF6VJ7/K1Ozomm7/YL
2bByM42B/HAXtDXczHUJAzWT9ENSm4vcFiuYRftJe4UziiYq/8w+EHY9YG68FgDF4K5exM+eLw0N
gq+OW/oEebdEgfdgfaZMGMyWFvfoOhZbDZ+zs3IomHmB6eZ7Wb+de+4dTPvcRyVDd1JYGpFzVC4g
2rMV6j7mT+0UTUcU8Ku9kjmgZCJnDQwE+Wo4iyaO4TfpOadFakGivUbMHUCdTYhklczasoxDcOXo
wlX38QKRIdxyQA/gPhejLxs8fv7IkX7peuktLhsg3aitN2HJV9hgksH1m0aTFc4KKJjgBKNJMNFU
4o2HuFTAFO2nczKa+8LFfopY4w/8dvsbEW5CkhGNPO1zalCGfVwsD4a+5w8ltYRuZri7pFEuxhMW
yBOG9k9EMmg2KkO2ld5mjjFvCioXExSxKsaS2GFGFV6mia0br+5+Pw34jNyifNSe1waH8T5yMyt/
ez8hGVlsJGjTUsXHRrL6bfABMHexY5lVju0WHMuoGvRHIAQjdHhxXKBU4L1heMRkYwFogkd+Ljdm
W1TOLuZrSsUz6jcGeaYT0vGymdPPUKgE8cmQAFge8FxW9nszCluKdv1KgwaVtu1ivuMbG1neSEtX
DbeaYsNMISkWD1c627FEJ2y52ye6Uj6KEzWNIUQTMFt1BiUibXiwH+8YZbr45Pxaq8O7bkXnel/E
eMbz+4cMTkmDmCDicN7R9ighDX56wByR8qpWgyt7JpMJACcabFFlPOi78QZVN5K/gus2nUcDdWVg
4ch1ydCBksqZgH5y1RRyxOIN6KBJZKsP1PV65dD0oT6JmCJVYMYfB/awWIMYbAbiNHU9ztYXjnao
t9XiuHm/8tfwTo5pPnN6GQ5jecg/f0j6Tr7tTFbWL4+TXY8+t6oRhXh9QDuzEM0K/5Lt+GMxpVO4
FfS+doj0Wfxv75V67L9Xy+9DLf6I50NfqHCIrhFJ46Pc+uIL8UVpjXAPGR6nPj78/vtgk4Pt4Q6g
XotDFJAVNunLMYrvfFxOFhiUxXfOMUCcbKblNPQlz3bgyR8fOQ2lMHQ4wnDLBOuPY6XO8dmuN6NI
G7kn79xN+GKJCMUXG2OcorU8PHKCGEqHxB9VSCMyUKcoJLkpRIuP7Qv22kknt5PxAmfr/IGD7X/j
yCXlnwbFlm5ZGORMVVeUv6UDD5urMUxdiUAfwhODhwXByxQWs+xIZjtWnXOAMXoANTE48ALPtjsg
0m3oxwUyfPDQawt/MFuqfnIZEl/JisBMe/+VlaJ3YnjbQ19idUWIe2FnTwmVdbsjIbTENk1GgcPE
GatBoCg2FYIDDV5BY78i2Ecy9gzdA+VnpJxnA46lEKQuLj8pDkPm5zljYF0+chYiN6CTuX8YyC9H
9o2PnhVh6RnjX4FKn8UwCy0J4zf2D5PWK9h0YU7s6TfcMnkfrfnXnCuIjSczfjqFWVifEbFEgxy2
ChPme3rwv6hJZb3wzlgCZwbN5sjCVoz8I1+w6pIYFRgMPCDtxAP5iEivrxmGWo4zP4yMxb645FcQ
2BoACqyEQC1AsDyTlgwrqMZAwI8EGAAh01IIDhvi+vnplIujzFur+/LM0DzF3pX5sjunQTkF+tWH
vLbRQZ0KTNmRJRjuQ6R3U0RKi0XDnGNt2o34K0g8YDzOFDE6A6nl1df49AqQheHLAJehV5jByVzC
OhMA2awMnmwoKiVaZZx5qWi7mFrRds1PwFYLh3yJqE1DY0nZ7OofCDnYY8HV3aCvRXn9W6mFphGn
LiMq3CMO2zURgly1yZQmpknk5C+imcyU/+z2ODN8SLMrmgtZI+/69rnTqeH+Cx26/ZKZdD2hCk0c
aYj3oyFdl8gVRpEXESWZVfsz8GU9vnnFgx2MukvofQaCQQeH7gCNxXNwZwQ3hD5Wqy0jH55LsDT9
SXzgTP7hnxE8CwLtnvkt0mzLPcINpoCFOm9snbg80c1Oiu9/7wZv7LwO1wyWJtfHVgfMHk6JJnKr
lHaXm7tCQUSw3wBXALTgRiWiIo0eB5Z5cHagwO9qTl8GdmC7dQA/d2ScqWGWoYnnxyoG6+oo/HUb
piqcN3qH6XrqPlU0NIyKiNxJ45++IHAwDgxNONBCWW63mzCI1vPgjTey4d1JnuddZUu4QTgFVK+Q
bLTDaNgBEXwCnYMOl7nsGMrk8HQod2H+YlnKNmEFVnMjfCeIEdYkzwf+qlsiNn9Bojl5kp/FtWUc
9Pln7pL8Cuudi02FfiIM/L7TaRKXZv4ps4nRnWp8UY6A5WVbf/zOmoE/nhMyGwp6cmZPYmgrOn1m
stx1NJpMWTma2Jsuzki2Kplbc1KaSo/Z9RN/Lv+ypW6mMSNvTgdRcB4BaAJDXAbp0yTG5dzEK66W
cwCLLw7R/s8RtGaQFuCffJLCGcVqvW0wcHTg9HYciZ0XeluWFHjK0CGWy4T2qtmt+xCodsSfit8O
EvEgsozDVKSWYL4E2CZEjQzkVXujJIzxSdtE0Qi0B0Iah84p82AD0TCu4ooZYIZDJDjy8x8g2KTM
3WDvBavs7umZwQDSMzeAPlmlzYh9USZGF7t7YauiDD4/A9P9GRTZrhoj+CbAsvMqQWAuFGE0+wVu
ArDd9hMrBuPA55klFY0un6jh68+rsSXtg+6OUJeTLRTmjny+AbWzODtvUIYAVGXKTQT6W3s+/tSH
ZXHU/yT4p7/5LbYzd3TgBmFh2bJyRUr2CASlxHTy1r8imbf5pT9npPU0BNO4B3nk5d94YkdEe8sT
i7D8Ww8uWIV9I+Dd+wet9dPwAfIMnwB5THwsay57sS8/MElhiIEPCVeJyTlev+tdXOys58c6E4DI
Mwl0VGLkV50Iz4EQORJqiTX3tzqlPEiEW9AZNYdNA3mPU/6+NGOriTG/fMnI5tjn4FMdC/Dz+ReO
5UrYwRDn7b609uBvCHbugg8A/cGNcEOhhBKmfcbfGwooAh/kwPG9j9c4CMbfjF+PoRNic/TWJrpl
UzclWcMrNcg+kYaDRJQ0HEYyS4DL2n3Ej1s1CJWHj02264FOawG9PTSID6bgLNu41znQEEJ2AeLx
hEmfsTgzUSaeMs5smvsPg7pv2OnZ5ijj3pgMFn7h4sPKw21N+l1oYaSzz5ywYblk6EImRK5eXfqs
bE4HazhO2rHWjtn4oJQPyvVII/f4AUmfxSR6NQT418OpPFi6MJrEqLQEHKUOkYTj6Qt4k28N35Wl
eB2c0x5fAIeUooVmWs48FPytMGcIc/s5HppgfrgoB8IBNLj1kumfgaDg7C5A0jKHPUe0aySGnu5B
fg9YLjBJpg3rlkmy6ZlLV4rH5LxEE9B9LpsHY0jeH29jxG9DREsCzSl7f2x4uzOGViLcYExv8Y03
G/s2PvYho2dGzXTuNHNZ2drzQ/HyTgdI52465Bgw6M2pWEsbAosFPxrFRimQI/sxI1fKVyq2/avy
CEs85xauL63xLL5pkmcLGnjaRn3Ae+IzRGdSzSS45PB5FQt1K0QxJLYciyCenpsTRwlsbGkA11V9
HK+whwrSyR03gpATVkx1Rg8pK3sxDGzDYS4PZy0x0dkJ0A7fFa0REZYW727sn+/Qae6ju00G55EI
HxKJVKD4+IcGAxO9+N5XfDJnStJ7GG3F8zb+AP1ZuTDCnfScqHpSPnaNT/rlFZwf5JItdEZfq33u
DQ4yv0+DA99bgExgx4HrVxOHH2ngXPUf0AdV/p9uVtFVDR2jrmmqohh/lzLey0lSbzNv4lX2sGUw
0yNL5q5TnkHD0DFyr3lXlOQbxqNB7I4/Yo6nBAcxG/rNbXEnPqOTgx98i32YArbQHG6y638BRTzk
jvq4trfxK0xtEmR16yDXR8l5RX4w0Sujjrl7iuoliKRSvD/wF8AzFPwy+V4nP07or2kbgWzrJTkA
oWZL1aeKDCt4f/gWaRD5J1Q3iqTmIR5x317zs6OSI34V0RIz/GdkXZpIbzk1kE8EzdWUk5vKZj7G
tl1sI//NQO5zDTXfBGA2BpnhXy6+72vE2QKeA7gY5gvit2r3abPX+DSrQ+sIC3p1ws6AmAYDupqR
HyjGdOiPyRIEG4n+GC5h9ASUsFhmTPSNMi/j3wNRJbNZ7GKgXBe7pPWx5VxTtHnFaCeBRgsCVuXt
K6vMAUU5GrPB3hcBr68gEqNLahrxD4uAYFJpq5a9rsk9jXQieLBJZRfGzOYiNrLRAwDEnNbIQg7u
XkKGTszmaER5j7LiRoKFkBJBwXmy+wtDYXi424j/yuJE/K0K0Ns8ihAcSfCF95PoeHBVYTAANgt0
t8WISMzLzkwTrIgtSUjN4d4lG6BknkK4kJfNfvONpIgNqFZll58J3dtJe/4UO6IRe0LDQLNSc3hl
PgNj79finr97upclsf1lADc9SJ+uaEYakS1fQJJI+LEwT2RyeGPJjq9S/UUiu30gV24WFpkOYYJV
whl1nnfXvOs3wsurXlwXBPY8oJAeVDG/WseHaWozwkqrBWi6ZL9JtmRXPaH3YrBkETuCj4f5IRPZ
KQo/mbXYQXbwBmqaYsGtZa5QaOJMP4y/nnAO566GgJVpgiNyRtE+PT6+P4ZZ5VhfKQIcuzmxUx0f
T/nukzy44Sf9SlwV+P69uonDj5IXDbpfbI7La4zYXOZvGB+5n2fxBRk78BbjmE4VK419yKrrwDLw
PVUT3jZjIQyNYD5QKv37akv9X/XU/y0jf1d1qqf2ZGoFZWR6xFk5MuSlUOL6YOj9daAgvJ3RKllw
VwSDBXPkYGffMWKuXky2pfrnTUwFQW/FQIo6whiLRfRaTUCR4TjUE2NBkgHXKr4wlKKw1HdxIfLk
Atxyd15d2aIDJu0iAVJymUWdwTiHO7wXrgNqzAwnnKBvvDFvGvOsCdKW4PY3pkD3U1ikft9+aDSc
6HIyTzp7qEbxF838/3Nb8YfdhSLbUkWp4TDKpe6SexWq4BKve/gjVBuMR2+JZAKg3p2I9wqym1s2
xwuXdOikAzyTLrI2SSonVZGM6j5vMN1xrozNJs7zuHtHPnBFRGNzviOg/RQWSkBB0sF9GIxufQ0R
EpAQPIxORmwVbtQClSanmYgCtZ1395kZQaxkgFv3Z2tfs/fc+nBldY24CQ54WMo5sds9Z2xbU8Va
gezfuY6oWmydBjy68H7UaJhEFCrz8dtSxOCQs/RIN9g9xQGYYTnXylilnHGtW55hqWvsehifU9q4
tl9XZ+Kd+cPvKicOxr9jSFdRR4GogwpjgIfgKKHjQes8DBe47F84fDsgRSlt9OgUtx6Z1XciGKHW
pTgnQjzzyhO8GIciZz7zfzlWTMyoevvyQqVDnjMS1GEx2ROSUuvbJQTAuUA2KSJolPhfR1QpFzGC
ZyPV2whMzD2ndkren78WTTPnmfVIQ/n7UwEpgvmXYo8AFZ8jiGjO8FA1qYfYpTBppyzPFFYELoVx
aBMpTVQO8WlyaQ7FJtGFjyrpN8m0SRq7wT/S2wA6uPhZ0L8/XDRBSaXi0rDDSjXZGylLxTOQmhb7
6QeFj10K5wTULVyUPy52JyuOkUMDOSFIXVvEqvhukU2d7NsHelfKInxLKiPZIVAumx7NIBIBUSJT
bPFLjgiFcgKYjKcAdda3URRMlgnI4amZWCaLwi2ZKhEoAtrbEuuXtYSygaGKckGGzlgfswsoxEYg
Q1+bOdayF/hTV7Ub4apOzlr5cUfYsCiwsGuosVaOERHjOKlXghh6g2qdRVfu0ylCljFOUfGpOjaL
6qPwtwxkJqH+uEzU5LCcWHGJElzDEkc7ppKt+ELuHReeEXmpsv13CKqiE+ZiRF5HylJm9U2s3vcf
n+jYqlb40kWDuFxUXWO5GHzqzD4BlQslCPoSLmanOlqHQ/6T4wSFmBMFF3aUcXJA/9iw5kCCMUy2
BpGMTlyjXomSTDbmxKRbo5OOOvr00iajcWbxPvyHSU1V/0d3Lyq0YRmmpUgGRkyhTfiLA7Oo78Vd
La+YcH4M+Jc7D7gh4SdkiBFKbu1y5kHFflPsjSYpwMmmyesXHFuAHrFuS6wSwAsCarJ1zE0Q4mHO
ckNLBJAlDCsJKQfiU83CuXWeHWg+A1lQdTzjJgLTjRsGHQIXC4LduXCmKrqTxmOGOmCiG2HWHKQR
lArbRdhKQqugLBcSUwZ6Le2YFTSQ5bAFz7ZY/jBl38Pb2dzjDSiVUVB31FNkWKDCQkMLzzcvfwXA
czPxj8VGtjfRxAdq7eQNidC7Tos04r9b8gYFR2c0SHWLG37lGpfLhdCRdeooO+Cfx6sNGZogMQvB
Di1ADbHTI3uKi1ER+V5c7JW5GC3AuCDoS85si2x3WK2incoEx/5XgaHGACRGVMel2pBdpXjs4jvH
NJJDKDYOhYnyhTIESP7SlTHggKCB24uLNKR8YRQjJgQkweN+/1F+6T6gCwJghWHBQy+DW9tCsAUu
Vtr6A/OrVU3axQ0SMZ0xVYhymwaTHIp3FvHa3VWeuvjy/fKCDB8xPmOeK2gRgdEH1WajJ+RC24jn
lJEF00GI+Cbae0bDn9eukcaRjS5/OROKJtJhJttoUwy4FZ32y6rGb5EfT3bNCx6YCOPFXljQysWF
ds0dlPqUTWDMTU78jOhx17LGV+ObbD5yOOOwVYjGMsIWLADMevsCR/YHfxZ+cmnjw/CFdX8jeuTu
55qPqxxJfcEI7G4PiBZY+R/xhEP3VQH81se0PgL2mLGupodWOgyS2ClackIiwKVI6AcJIXnQ2aFA
8GG15mWDh6CPiIMJE/jdLcFKsFWlyZHcK33OBpGkd89xN9iVyFP1qWJcEyYnVH0NnEJRxUBxsYu8
s76vo1Tl1BtxCkWnOOEPENtJjOB0khhg88xhf1M7k8rviPC0CmM3p4gxkog/GyOwGAj/WkWEZHI6
Z2vI5m/02AWwoZJsxgio7nTDVw2fA/bt4t8FH8xpfiA0HF+yD9J3ePZ1Xq43JiEe43em/NAcWEsU
X0YfykNh868c27B+pW8xlhz9M6fo7RsIVZaPc+vKfOCIKmXXFS2eTDFcJIOoBjUsBJPQDrLSEFuN
yT0brkR4vJ1cVDtFg8q8jPJnMurxLdnvCS5ndwhXEWUdu6S1OrvsnlbFIassNrAsoYiNQeDF9ylG
D7QXGbQ6paGyCowrKI7ipeHlTYr9ssJIf/57h6toQpv1f0y+on4CxrAM/H6qrP3N87dJb3J5k6if
oFHFjy8pyJXTUAaiA8JW5ahBEltixCWqZaHh8JunmFJJnaRIMiFYQGdVj+sUrORO4YwE8QwxjyiE
JXxWKh3F7RpNhfPmV0/JnAX+6zU9YnFvcFaz3KBaYkdZiuIq12oPbZHQNZ5VaK+og8KUMBmwTZyL
9wPhrJGei9QRBEOgJnCor7AwqhrSeGQsIOIRxoh5MJWKGwhhn1D/UrHWfogqtap/GcK+RPhkpcue
eoVmp3CoU1QohpWUJ0Tca2HiqTc/0YDMOPJ7T+o9hQiLu+DpFJrn7ek41qiykS7jR78/wN4lpDaU
ERajDmfymqCYx274e8uydpj0luDBGBny4n2gnPWyH0RVSd7cDki1ZqGjdYOfTMAvL7gBqV7zNsQo
jw6aigW9CODXWqlKStNSnaiYMHiolY59f+dIu9ZaBX5v62Z4+iEi5QBcelGiKDBQdzDsjPJufpSO
FCi+2VXAonNyWCbNd8hwc+QE2lv7itM2I1p+41OREEFRi2S4ie7gojGWlvJTNMdGt9nZ5EvVmdQ9
+wxdFJpTLUqMvhSXEw8YKSpAmRRifEUpoY4Inh+8JGzNU9TpjoBJUD04hAqABL4GUS4eEbHigadM
UCPYH9/VgIK8lAQ27hrW4DfJfJl0njmPxCce/pSYEtNJhL0FjgtPPWHLqxM1IaocA7q2FepgFq08
+zz1ps6Dv3rz/jzyPOlcyBJfy7uvARyA5DAEBUkszJNwgwN8wH7NrxNT47nbMrySJ4ElihQNk9cS
Oit7wDXqzFu/tfyz5edMiC0xHqNWUChOQa8loUsPx2qaY/JaGG6GqAfoSpkAL2UA9TMbzH9/+GVL
kE///vCTFodkE3uQqmh/c/j3xbBVWlnrHFonHn5+alRN1zXoouyGXh+3UBeCQ24g1qCIM0k+jDZH
DoXyLTZuMU+6y4mJpTREGNRGqPPFhVOGdIx5L9WEB/jlRQi/BNdwEX61fOQvUuWeyH4Y3Fxi4u2u
ucFa6j4b/BiIHW38WZhcWtV+xgpT4LgqjxssVqziWwYqNUkWLXG0YEMYqivRpj/wfm+qhDd7hNjM
juzaEHwt0kb7DWEhLgonjkbdKp+Hzbo8EikfOtkpGBP3ts1bnuyEa6CRNiD+hZc0b19cbpDbsbgS
uQRSH/D8BVh7CZRngM8lsP3c8SrIsTFI7bsZapIARUBIR1gPKAJC+hVfin3lpVT66iQCA9ZBCy9O
Bi25h8abEUtNDiMjllkIua3JIfwA4QOVa9F504dDc+ZKeT9bbnyj87q7YB+YKT4hwQZmab3LlLAl
Yb0bQsacsDNOQdzv3JgZNTIbY/8nyu28Df/9NlKk/8ke5B3y19tI9Oh/6cFz61a1Y8VtBISCO2l9
EXMT1RjimGIEUpAKUi0B5K3QEACOD9TlQQGfwN0FFqUtIyKpucdMtrhzVEjiTsOo2iESoP/mjptJ
bbjFgB2I07FIbgI3ePBd6JakNix3YGW66024RubQgHMrktVCYgs35IlJWO+WX/tDCx+lRhQq7s37
Vdye6zJ3uImbtG19rkHxzwil2PVhbJCRoLZvSoPnTNy15NnkuOloNcXdy/yBG9hKXQsocuXVmkjA
liWAWYAMGGn4JOL0W5+cnCxD+tkOxD4ccw17l8n283o0r8dJPfTqQUH2IbxbT+YDbhzsgvV+Itda
jkvucn1X3XZdvZMuzrY4iPUim0p62fcqMC97FbRXJ+71vCayIWpKh0Gn+sw9D82I234V9qHtY5OJ
WpGLxnV9BNZUEfpN663zWqLotRhKG2xJxtGtuz2ujW/zMflGcqKRZZpNZ7U8EQa09zv2W19mrsHi
89fT0Q7BsARbXDH6DUFtiedEXS5zECEXKf/Mgg1wWKf+/czw2ACM4IJWpF495lWj4BVJy0M0Xv0C
mRbTegkfrQ2QHm0BEHdLPFM6vBqCk5F2ncQJm96UixN234R1w6wy4ilrTTsnf9vmWZsn8biNaKY5
Qi8PHXgVnrtNSViGgDDw1AFTpzqnnHtlj6UaDyHnYa6ZY/IylsRb8euBJJqWdUFj97GCfekhRAfU
fqqJ/aQacaJCW9nY5++z5tS3vcSJSNtxJja3UQ2YeAjjBmciPFT70dgE5Cxm9Y6oxXFJChzl/zgp
K8Y/PqXwzxTdVHRL1/+m0q/TrTZOpSrSZcQYk9AAZCpQqo3oDlYUALMeJ0kstyT+7PpLnGqxm9Dz
nRHlA0kQhGTegswNWUvoZ0/pPaPHOyeEK7K/5iuhEq63JDsKlfD17IOE+yJ2aCuDjj2S+wgrDki5
DJndY0QZ6ecQnLVE7swEAWrPwVztIQdgC6Ani31u/91t4gwbMvtsE0D8+iXWlvRLaZlKjtVervaT
ESewVE53AVSelJ1sRQSo0z/q552CltJBu9HevIsiYrb955onuwhzjRhDBDIqTH2U2TuSuKzjHa6M
HKhcVZjwvWWzV8xeNXu81BACScShBPhQ6Gq3wW0MACqjD2GFoQRFE5gKesHg+4rA/RN2pG09hVAj
uCfBMCE29rqtN5heb3rlkm60RhvRESLnllGWUfK5yaD8Q0R7590mb0V6sUB2PhXXwE5FcPad4Io2
fIGcwtiMbbcAeD5Mg5CcC16S0OIME9TIEBUOAUGcSStILkSWiIfV56klBm8vBOy0LRmSWoe9OFfd
iUgVVuPyxHkn6c6us09PDg45NLs8uMh2h2BPJJPQ7/DIAzKrQq0KeQvmEI23KEuDsg5EROFeaeJ6
BBEbZZugbcPheLUYr5Jh0kpuDR544/Iu1mx6WBW/KWZPG6QacN7JX4McVdnV8Ray/OBzofM23K/b
H8bjlQ8remER85WnnTkPUl9xNrb3AhGjeqAvKUu8qxvNl+7+yD995pEekiKGgAiKcLxXzKTPOHw8
efa8wwXEUy8oTxli9m/zVrAfZx2Iod/qsD5YkXs9SDQSrtwUnGHjahR20MxrBkv7K4OlxTNuep0p
SC7oYEvTY2zHfl32wtBs6SlEQPCtDEIgch4SyEc2KI/IMAmeP6NHKQS8f826Jye4sl13e4jHrygB
++Y/NqNb6Z8GZkj8NNw66PxU6W8Hvq6+T3PdMAamDNxa9+ojRdRuPuo+bXHbkAMMA11lKmEXhqsw
jWH42nuvfP8OAHSEuRv/NcGTc8WQMwuMIQzDPyFh4/62SfzEwDMBExSogOH+yRw9w+KCnJfc86Qf
9vdhP7EYgB+aRqMV4iCXBNVhq/j3Gad5AMmhukXZLXp+5unZsEgu/AkNJ/POrXBCk22Wi9cnfaFy
hYScBHcEtUsmNx4MNSJMKwgGNkeh/PQ0MIfcokVzgRQ5SPeld6HL6TxyfETyOc5ZeKah0YD82hny
LkeRyC6P4geeTwr3xfMAGzVNqk3i2PV2X0oJmdn8dCigCPlYoSjO1zUeHh4SzLEV5UfUEXp1SAad
uw6Z1/EyW7lV1P+Z8CNoQiRX9wydwxGWtOXo/O22UNmdrBW3XC+5ZP7wyHDL3SZvonpsPbQbo+nd
w6pynLCpHirtaKpH3lQmelteqy4vKtpE1B+rKQ4pAr5E+QG1AqJJUP9G4cYAhGjWIPL+1y22/afl
O+cJmcAFyZI06W8slGlsFWAo584xT1hwAlmHd0mETkgobSXD4hlFdEios6lil8ZLCEcYhkxXZbkX
XdHwBXctJqcawj6+/47nmD6D+GAeYiARSAKzAA9UvGavWPSJS/xKUhiiK8ya+JLFb5ezQ+qxnB4L
6dhFWm2/1YALeffuMhDVvCBOu00fbXDDPlwKb95j6i+QNI7O/Dw/Yw2rG2Hfxxo2vG147jW3+5Qj
iG+95rgxdoLGBWUYO82nCsbrhIMCCMZipFmW1hRyDa3EbaeAclvsUU94qjEinb5jBg/8dG8/zaTm
kvlh+jfUH433dA0tBFmMIyIdDRrpVZgqUJawuAUWcxXzCLo2DvK0ZExJicfE9cvZBOjtOpMA/vFn
JgHjl72HhcdYZMBalwAnL1wlj9Qvfv00e+A12qvXX73h6ikgL2zOp7thLzFaPO0UJKhk/CTq1p5J
QmWBl8XeYWLRx5B6m+Tj/vCNO3fmpQhMGpgoNy0xK1Cg4YCwRAARsBuGWJ33mSEAGkUl0Bn3mJMv
cp0SukoZcI9aERVRhggg+7EztAG4W5YJaN8B4hIbgjMM5/t/rXQV5Z/q319vTnHz/uWwUmRz3/ZX
bk5aLO7PFrwybM97yF1qtSL+SG8c4qBalC5X/EKsNuybZaPmeNXh8XjsZ2OMFKXYLOSDw73K/qDY
072wXqhMh/NMB4MMyetyQa3g7q1Zed6F9hlnFbfxpPlXIBb8sLOAJYFBFPvJ5nbu2Ux5qRj+2osM
mHe51yD8YMSMt/EWb7jp76LPGUd7aJ10PlJsazAuIfrpdLm1u0Hc3eZpd7UiXFoWmTuVuM3Pcohd
a0v6XHz6ys0uq46iOtVyy3PXt6RtkX1BrI3wRebs5hZ2BU4u8iy3nzcv01u1EPKIbGTfCicPHCzB
jfjzmuNwQ1AQW9c4IyY029+bfT4Lqetl45SfWLryiJxgSsKXRGnMN8ien0pFo83gi+Z6wQJsabQX
sUfx085UpmYOhj6t3sE4aEF6jsgN2dmK+T5Zly2T07PNs5RB/WTISOxEgB+JBym/sqP4aeLl32Hq
Am/RlWgB/fKFBwqCN8VffRaG/GeOReuulKeLYxGDtHWWxj5CsBv+MvXnYWs+eNw4/mDrocPgoetr
UlGdmndC5s13MRHkNcBQ8NdcEDO8A0yOixCkze/Hjmw7SNRYUu+cLwIuHk3mBrIjfpnHsl6eTPIH
eTib5Vof0dR22q1bDbvzsJuXp7MnyNM1zuIZNbukVffGsO9P+87+dhi/8ZB27YFuaH/uEyz+m48b
2Q838aLh4nFtC/G64aHlAmHH1UgOA2Ce3vsn6JzQAJqo1qOqI5EjnpW4afc8y9Ul4XGGubWpDufq
yEOdlsfbcOwId43yG2fD4HIPsk484/Q8qPJ4zNWWgAVx8aijD+HiaT9LoKLJcwtut6A1RahQG/OG
wr2C33+wsdKg28dt30OiWKrAVvIkkov/Y/b9T8lADC4sBGKypGq6LGt/SwYyr4NR5peeewGileWh
4Sg3dIcBijC4NlIZYjFljMqbaw4llB48FK9553LhcuACL6MxAp1wE4l+Z70mw+XKt7DcSZuxsTuc
RvKGAo1SkHN3+VgMMFYSqoq+/47z76B+FCRucro4hafUlpzpy2Zw0iDxywdcl0TQlovxkoDu7ox5
0raqvWTEWmEnbBqLszjw9HJUnCLCV0lLKRy9Z9zAokhcFgBMFt3IHZxqBCIZl3l8G3fVlioRVcRK
NFGjR5cOQNhuqxDWudf4sG/JTIBv2N5sxQLxLwBaxHzUN4cMlG2AFBNGUPpZemSww45Ad/FU4HJg
5orRgSlr8QVYGOe1BiLVwghFCseF2TtlfiB29/TlCKoYRouAnKLHMuzrnX3r4O/b1EGqocYuXxPZ
auv7nYS163KNFMrZG2ZvvIpLPdmkh49IFYOZw9hMMrEvfg7kK0C2kLwC7T6LogOptanhJufDHbQj
igHN4wupG/G1Zs1TCptHhMSEHjldaNAX4ME8hTreDyXghIdopRkBw2KnjqRT1EzB9xy8MJ1q6l9K
++jKKAEk+3Zx5E0knSOzt2UkacLyxj1s6eS/eBJBdRjcFhzEqgWaM7d5/VL+lI29skGEDqBbBIFp
mgNLynpHL8nAT18uXEXqQkLoiCNA+EYQYoocWnCjJkmYjPjStHMG6HW23xTd1OMq4OHjPNmI9v5+
Djr3zDvPpa/nQgukEpIswu3QEdX8GKFem94jYI7qYtNcfmo+h6A6qgdEv3SYVvlAk6kCzb0ecRRC
dviJTAt7GBfNJpcYjFyFT4yuc76KC8eaeLRpPrnmr/KD9p6r8D5EG8rxhospvIiJ+kIyoQWgC7SJ
Uxm2+XlACnISBxT1DSgKfHbum5vPQcW4oebw+WZw06wNJWF9HFq0Lqyr8Cp0l5xYkDgZx/aD4wob
/ksnFJXKghFY+etSKeDraikicgh6KrFh9pEC+5XgXx5IKLU2rKg/hxegUTpLALsTA1tx3Qp74s+A
2kyJFQcaixgBrkog7FQj5mRDvLS6EOxGnj0ui/gqIHYbaoEkEJKcdUqOvhgCUkb/LmdvI5rIjex3
t3RH60szIvdiEPP/GDuzHbettds+kQD2zS37TiqXYztVdSM4KZsUG1EUW/Hpz1ikkz9xNpIDEAF2
kh13a5FfM+eY7NuYxWih9zJ4CEmbiggUlFAuGEEU3f4+lIH/x1yGh7kM0xk8RTznRii5mGOIUcbH
1EA5dMAZvc1cHjFjl3uPFDdFIDFjt2EMUCNl8W5l5kEgpH5J+bGYvzCTsYC5FeRfu0QbITU7MK4h
S7fMzG0Y8xiyssruanarskXNmMqgTGUw05tIhUEFOnvVUm2JV7c8ZUZjdG4nY3p2mdRUm0RMpAxN
QrHKyMYSv1MdBkqbWshndnODRo7E+WUVv++8I5nGYIsiBh30g8B10aZtcevMZaYp1JRwZHqISTiS
LEa0wdg7mmsZ9ANhrwJoDVszkM/Bg0Tjc3AbnW7y2snLDY+xzbSFFw00XJ2vzSLCiPmNZYmHPvQO
jS9EerbPckgaJ6yaic5siaHOVRFzHfxUK156S7jrdwc20jI0sqLQwZ9DocMMYBK6Mh6Wfzz7yIep
T4dznHXlu/U+kSh9iJVz9DhHRCQzAyKqljFQNTvLM+wCQm0d4dQmHuRaRgv9a8BLXyUQw0Hc5TBy
jQYl0hu8Q2FBb/mI6kK4srrfYR7hy6hBhGLNewgONg9zFKZDVDfIDFRSUAm6Q3rhnbdnHw8VDUY2
lD/iYU60bqMikH5Mixa0hcQwZlfnAMmSqe8YMgfO7dAhsbBKGBcxR1pd+YGbUATfAulmMMzoyKyi
0Q55HjZCFtYDcDjCy0RQGt4dMUx6ENPtlrYYKWmPlKmSjbpWo0ePkxpoPnNdUILFFjn57JRff0Vz
wS8FxYQawifahkKMq/l1scPh19UyILoHDhkhPPdtSERMSM/HGZ1AOPFfFCnEp4wTDy+Wf6UPyA1h
cDT9kR7C+EjuA/NA0xqsX06vMMLB7jNAYvsjZkhU2K/0U/k5HKfwzhwUJ1lBC4xHxnt8zi/RQuLk
EhHrhaZaQVbdxtosHrgWqBN5MINdCoCZLsLIyvmzYKZaFueIRMm9Zh69b3vFDF+NB/bVHfWgLSBj
WukI/sdm+WIHTkrNHb815bXt8VTut8tnQAlNHlE9d8QBLyG4rxgnvjD/2Y1jfzRN8ESRgvM4j0wt
1LUQH6DwEZWh9V59q759PJyQDRVsPoQVDa4XDzldQLj4K8ALfjr8dadx7eSL8zvF+/U3++HNDGU2
OteOCujxGW856lTnNL0IoVlbsLNgW7c8S7+Yn9nGT3wKNjY1HiLW1PA4diTH7iRCIA2q+gddgQ85
bA+BH9MJbXIo2qPbJb4WbihP3vKsvIK/43LZTCdmcqljbYzhcGEFJH8c/tYsY1bChFXgVWwEaGwp
o+YOZThWhhArFzZSQJ3bLJVTxiKciWqpi6EquhzcjdJLfQ2bPOwyo3Tg3f8ZTAHYo8MQgVOGSUCD
xcrGUCal6z0FIMfahvntA6MiKx60Che+ofio0atvEAU4CvYGAOlzkGVe89K+kGymP+LWjMc+ac6J
yMvRwbKQZ8MvvUORNqcPJuoGAqnsvsEVgCmcnxgRzHc0TAwDeOhNzNljPcKcexANSDWI6UC79SB0
H/p3oJvL6pY3oWofVPCxiTEmGr3lEJPy1dqRwjD8HN55yeCd752EULJWXNwKq6pBCx8W7NiQ/Tbc
Jef2EYYYrIb7ECwwXBtSKHhj0Y1u+axkIDs+gzLSiOB7mhuX+MzY/ezgmUBHSjlr+JXhF5I/fLyo
DpICm9c7OBt8ZHSn7DQMb5cXkL/KMsmOJFIwGvETJPM1BwlCa5H26JK74MLI88yHgaIxvF7wxiOp
RGoZg+Aa9bjf0mDlQoRYG71b+NfFHar0juKE1LAhrYino98dUgtNXZ/KZSr1KZmsuQZ4LVRAFJ9J
4QzcGWDpxja+bTHyRf0jSZ4weTilNuAK8OhSUNwdflb6Z9GCMerBBw1LyRSPWTH4E3Nng7UjXymm
5wS1sIVE9PyNxGC8hbPYdLHm0udo4ievRXcAO1U4+AqqtS2WFw0djSrDyj0NSnDtnhCcYSVE4CFt
Go9CikuJwEtmN7EC6pGwa0vE9TYsI9c3EkZmxVkgV/fx8Je3nYluZ4tGYOOtsxJpRTI4ESOsvif0
xu7jUy25SU8HW39kxwd2rvnjX58QB/CadEnR1RrGIUHLn+3oE6zQjv4DHTj0Pzy7ByI0RSJJo0Jt
EYkkiGnvrvytIF+wQ2Uh8nVFIIniS3DU+ceWz0N+MnYki3dg5V88kaPcUdAiLEEEKwGsfGS1lfVb
/i7UuWUDz5HIgOOuhrdZEtuD0lOkkZAciuwXq3vt4kDgAeQKZE6g2Le0U5Fuuhm8iI81mfqg1RbU
OYDky9O/b9kV6X+JNWzdNBnaK7ZAuf59cLWuRV+aKs3qjcpxcy3RoNJcEfRLs0qHutYunSnWI/z3
NKQzLoCtFaWMZehEH8rEqXWOeyQkXJ+hjwPEV3Sdi0fDeSQ+RyzvaDMxmB+D9vT2NmVHc2s23/Kt
zaTH7OQowPjikyoaHDVSifg+5myUAgazNVUirCDSRCN6yked2rloJftQqkKayOku+MvjRj+HCAX5
EjvCBh8Syy/Zd+K7fnRigkYfeaQsIaSZmxVcfx1nF9bMQfLRn95CgkGwuIcUPvIjKta4xF76hFD9
ii1qC6LmrDORMbfBPG87oa3knLM44oRzvDnbFqap9W3s43H7bl8GkRDNASYhmqOLlBunKdQaPEQ3
1z11Z+frNGa6mRIFxqpAnHn+fU4w27ec39XgzzgQDisnlWOK3engqbOvdH61nUrZ4gssIr2LhEN4
aLMCLX6bDW22k1o4byaJFOmzd/hE58fqB5/9u/YR/yAnDFTwfqz+/VCZ6j/QbWICYlgSQxBd1gz9
J/m0oS7TZTEZhe3boBuMgqTrs2N6e4G1svHKpWcEVTvCAJJ++oLljdAPunla+Zwm/iSrBEcgDqXs
gsbwo2+nXafLprnmWXgXubALaM7pzHve44B6mLojPEV15t7Zw6i+RZCQs09J9zG/sk36y5UweP5j
RRPsXT+JzH1Mg053Tmv+9nSdEnWIp3dJcDajJ6xtDDU4fdqacPrip/H56s22WP2W0BHuYUxP7vRI
v35U9PMtgMuP8GhUhFKDHgGegrdQy4A1oahahS+eeWRPf0TVtz8IyN0SVdnd//IsWnTAfZvXFCnI
iPoPCl8+cSoCuXRwmQLTIYr7gI8VqPFDoChsPj1bEAHz5lRkMi8BJH7Tf44IRRrIAS9pmxMGCo0a
48lkHg56knk4Y7CGPfxmSCRb2jsyf5nd8+JDmkClSWHV+0deTz7YCW0Fa8C+JLyGpnb6jnj1SNS4
tWQ14Elmcv+HbmGYQAobrBICWfYZwmXrth8w34fQW2SPNSDjAppqTEMSRQOrh+0HusQ3k3zWRNNx
MsooChDFNj7N6OQBa27giF7D/kqo+Q/oM0FFNnxVf776ZsEm2QOsjEYHaU57FcEslwaXQzhB7laD
J2xCYheo3yJ4zmGAAUGMgppVzG4UprGD+M8QcQz1r6cOUDxp8bormIb+cjzyH1YIA3Kf3lAi8Hay
Vt8e/Pv7/R1cWc62fqNlyM6F2ZXz9NSYrsWn9safmzfhT+z8T/Pbp0AmAoMNOQ6tyZsZeq2oT0Xt
TuEOik6aRb0Oiq4M9qE2NTrVOa5F6mBqctw9HwW12KEmR45KQU4pzopSBhCJSUx32UtGjykap2gH
EIAnA5xF2ed8o4D+CCQFieAPQ5L1AQSETSD2Voj/KWnXfXahBACzp9VOMZ125pDjK8yTIqnp7AHb
nTVhLzog8IYEvNXeFN6YimB2UXLbX+sUM470C2X2XmPvKnWoBBTVeG4WfO0isrE9JILYzq/mDNqW
/zNlOmYedlOixq4IifA+9LjYmJbtzv+j/Ozn8MBOD9PXqyPGJipuOMTU2qMZ/k6FTXkNIkToULMl
6bl3QqLQMjBlZsPxyYXgAB3Ra4Y23nCuX5gNC5UCEgX6zgtDcUVkS/CcPgzwAuhrf/wnnU/9+FSN
T4gIWytrO8cqf1CW5a0kl9i3b5V4JWpwCvB7I9QTvwMd8q838QdE+b3X3mD3QDaYnx+dKLXHWRTZ
i1tSWIMsUEWEpP/KBhgx8D7sZ8zPQwnNDJ9B/SVPqZvrJpnk+C5HdRNRhzbMSRExAW+rQxcyvPP1
tbfDelsJHBj3AtkzAmUVVfP46QZ8l7HvpkX47EtWZEtRx7ZQCROS4iimyQD23VedLF6wfD1WuQDJ
qCiXqZWvraiRaywOk6cx2bj7KOklj48TtdNZcjTisgDv2HxFxU8vn0WZrGUViu9zYBlgp0RRXC9x
1yUVJBOfKpgSGBPRrXPOW/G7lum8saNgem86Q+5y/P6sfwCQunF1dzxqFJ0V5uHHak0PTWJhahF7
hvUiVoV1l0UJJZ1uuA00B1/fqjhCbr8i/ODQtQp6Nc9kqk6lYnrcnS0F4GHHF4Tlg8D+8zPfC2lR
Q2/V85k81huFjaiYKZeR1NyE5YoamQK53aTFeRsXc+y5188ensPEMBLgCDtuCqX+Az4UmKmb3zGh
sT1qKVR21+RLCkkVxfEFDGQXKG/aMfWK0HsH41q6EoQShpoblujfv9WK9Y8gS01SZE22dGo/2ZIU
IfD6y+ayssarJbVdL97R9y4uzLicUw9pe1TeBZhfN+Pqy67S91I4Z8olLi6fj6h69YrkG+JFeIev
NpRRYXGC6nwQsRwIK5FUGsgdcDWNyWLHAAX57SWQyo6ahmi/UKrD+QLfFAW+bDmffrvfYrlLQKEn
FbMf2XuB5J1gtqJO7ilJ2Z9wQfmDQ6PO5wK/BfLNMlOZFT7ZoNw0MZXE0L6rq1hw8nlnQ89bnXH8
G7mXhF6WDS81H17iILK7NBQVljdvMZYLkvWL95RriUwuiH8bff2Cmt0f+caXQasGFvxksOpJn7uB
bQfaFuFlPML6aSzgxCKNAvwcNbOAtF5bTKIRXQ8Y01xsGi0ACJ8ggfOOY2XI65EBwjarELh6yS21
EDXxwcarjWfIrv25i4GyE5QMVyg72D4GIml0+t/XS1yvsWYfcfpouT9uFqZR9GO2xskR0EOGZMhG
8O+IoB4kxfTj6pD1VdZ8MreUHBjc/YpOlPFkeCPA0eAjFtxXFjykZ4q9HQXqnZA+ooyJUPWGtxaj
uhVeTSxXhKqhSraEEDqa8eVuxS/Nf6Nmr8oLev11FV4h9XzyT/xol22qhSjqcPBPOqlXCK2u/s0C
8wcAIFTp17ug6bzr1olJc1Dz+3zn5R1W+G4Loq5Q7NfEhl4dN+IfwKIkElLF+6AJcTPunxyckWce
omfmSadmPMnlqZ6OiLVkYYFB7M4Nu80uHEJIIdwf/fJfanfjH7IUTVIVSZJVXVFVHQ3k3++PUR8O
RdXRYEPkptxVFp/1AgoU73DxWT8UGRYYQqRQLbNjwCZEQp/HScY2hADywFweKzW0wfxoPZdDAtCB
zX5NS3UN6z4alcQckpK3s1OPiUHqGEmcdghOCv5wSzNspQZTlHMsM5VgEqI68qdB9alMoaHmddis
oVaI6OjOHbeKFPkwFam8ei2iSpH7MADiRbgpJsjoSygvPsZkRqEzacq0W5KBfXlD3F1C+QAwtoUx
MxDE5e3paMzN8nNyhpnzBVm7/wHL7S4cJHDcZLJG0tLsDbOHt1cEvFWae1n+lpAsVWQEE5WeQg+p
MyVPXYec6FNCEpirrr7LcSno3TEqqezCPCJXiG668jcQMwZX9LlbhmjDuTAE2LxIgIhg/n8cBIG8
AQbVp7cSDWpCaUomwB8g9UH/QYf5T+SdYgqi3d/cD38/D+ZPMqXmfrarUl+286C8cSLqF86E8oYX
LB1d5FHru3Y8f+NUoGi3VfFwNuiEePCTePIThpH9gDTfab45JW2VKHKCUo6z0lgux6XPjz22nFD+
/SwnORoNeKAPcHoOJ+fH4ZmgiUfy6F7qRB8SSUnsITlwlsaEkzR3LoepMxzO024c1bdT9adxlLNF
mcvxMh94QlO2lBqy10GcM2z0HDWYNDVIKyxOPgfuYfv6BuHt1aDeTl5BIN8K8EWcv9uWXv7QHOjM
nUMYKK0Rj43DeFOzcyIR4Mk4Vfg7StBsjwW7BgxYR0jJAezVdkJ3PQdtPef0xr4fRd7MrsKxgBiP
wf1XfE6c2Qba4yG+AOls4v7gjAS7/cbx3U/w+MoZPnzlFKPYoLAcO3GWiUAn7K/8jh4qH8EjJZNO
w5QQywsxAyGslnsc6cN2qveDvXOf9uNdfL3JofQ7R7z4Kg456wqlzDRSt7YR6TpkMq9gNTMHQENk
7bF1yjj511HEgy/kNd5SeeXE7xuJFYnxI5UydtzOfg3M1TcGcRF4VGwJlkcyoHdYPKUXt0K5iItR
b7FmyxtKUwK/tzdq2QUMDbgmvFfPdmDZLMNDjXEJ0VU4xh/iHcutaS3nhjyZ0Thu5RSA/10JHr8x
TKgVcY3UNrPlVJdTVRasqb5PWyNRSAmZXYt1Mq4R7tXyx+1iI7sjhZgvgCaVJAEWgsPEw2Wbn/+9
fJGt//X6tRXZsGyiuBVjixv9a/kyXpduUcCQSLwYiO5gHInjlRXNnSgzoSr1jAYgDNjxsCfkE8XF
lvHDhOqGgimubfahsVLFRhUrjE+V0JzCQDGIo2eKxQIfnZTfLhhlgnUOYmYDGDwudNJO3zAhDWtU
yEUcBGYp7B31duixJulxvtLXJCPT3SGtB3Kr0lxJbXDhxKyqkfFKJ8ZD+wS+W2k/74nSl/NHVKYl
71nmgEyLwIPZ/rwE7SEA1QbL5nIXOEKbl8E5eXXQX1+ZuB/JiLbIiG5+5EIjodZRmMnh617hovMZ
aYi3B8zxxjhe8Bi1IUIePv7MSE+Pi9+NZJp6igBAT2/JujhFJ87OL78Ul+isYcoF+hd3FcckMPBC
woSf+IfDEl+BzFUQPch0dM46LMmICQHOI8BfkAVaItF0zBmOdPMfuM+Yf6BIOHFmvOe75mHvF9QV
L7IeYuDB8UHSb2ciD+EWet4w/oevCGfCP1/QmqxqpiLJsikyaP/+we6ui3q+638Op4iXHSil1mN6
fsTrthvPjVQEqonQZLk7WhJqOA4OMbG7r1R/QRUHWNSo2avHJKSX/VGGTFKkWOuNrzm+AAPrr18x
QEkBltP/Pz73lQPb/6F7Bb/H6Lxx9eRuUYE+O6n1c/lL7sRrND+S0kwOTPwfSQ1Rc0lMNSbexSEe
jhZzwduH1QEBE5pPOniiKlzj00frxt6HBa/OTSRBeTs9wPdwxhtQRCmgmbQYgkbPXnYqxIf5QODe
Bq1j47q3vcvWEdEU0RHx9IroiDgyD05NdsFz+Ui1oJSjZkoeyO/HyOhDC2eEf2XNHEALz9EbsEZ4
okbj3ZLfhCmG+TjHxHPnO97y8JeoqEFlZbDpZCvb2XQl48rpSHA3OSLPKLsQtIN826dc8Mta2SfH
BH4ZBdxsi6yQ/yzg9A1B+9MHm/YHSK1u2Jau/uxV1u5Su94PzEJh8ZQywyIfqJfF275DvxR1fJX7
ZD0nlZE2Q3ZQsqsqRAkW4+/OHZgHNd6x/VKSKQXcnmB1jEi8bV40Pei+Km9AeTB8z4mJCBTZAzMt
pBcvZg3Ma4uqgHE7tE+iZ9pGWiBwQNhK+EBZHuehnYf3NcDRCtAGAq0qqHAjAeuXEF3ZskB9dA+z
cz2ebz7QPkAbCGB33czOFz5zKK4ZUh/9neUCKOqVbVWBvUpYdahR+YUiNC1I38OWg+E57C4x/1n8
dFhOgYc9Eg9vO4AyifA1qFW3I0ZXesGKMco2iKNKZRDHBsAK7fVUSqczrEMCGLVsqjOaqTuVqYcM
tIRrwu5qk38ai3vfYjFUkJyVZ4welk0qHDI7o/MB6yQNiw+E9nbxFcuTGeBg+/wELenPtIx9pkZa
BoDVMWfE5q+dj3ZiwjCx+WBQTRBX0KLJP2rT8UFCzpKZDG22Zow0ByA4YKzC62/Mrpbhw07a2ZHz
Jd5Y0J9Ow6KAMdQ7m/NBwPt5F2PvxiyDLkKjTa4Swovnl1oO2wxv9AH55pDciKQ8UIMmfp/hKUXj
PeM0YCjrW9/ugJmfH0XcX5KblUAbGtbMsrJxPt6MI+qOstuCEzb1KrM+HoocHueJSEryKPdY2HER
rxFhc6183iSLTRq0kIrwoBMRv2hLyEOY7wVxd8sCPm1iR1IYYkei6yKCkh3J1EZxfNH5Rf3fSFoD
1bqKSDaJV/AF1njAgI3BFYAOfIAggnBi8iFFbRiYkmCQmmoIuZP1d/F9DX+N6W3/nN45qI/Dx/sZ
J2Pt0xQUOK709BKvWMLOyXVbH1MbFcVxVLNizBb/AIciD2lMZ3Q1DRHyPh5vsmNdBqwV6TyRzSql
Db9+tWzx4QKnYyBPZF3ckFId2qSyLA4wp9+vmOrzHxtJdjUGNxnFUu+jLPnuOmwqhbjDv6DvWSM/
o28tiyM/uiyUswRU7aJ2xmTEUzEmQzaZkQI5957r8258tTT+z5g2blAJ2lRuU7NN8zwV0ZFNcic6
0j3b8WfBTRuRCei+xF/ZdzOWvvorjDlSGXz3xE9bQzXtVbP4iUtEkNxg98T3heY+0cU+GM8pvvxA
TN9PLOkT3L/mtghlj4RrsR993u2SBw2IsbKwd9yZuH6RKychjcy1NKG9lQa3+p0C+eqUoN82cpCG
ksNw18pbKoxSD8bSW26BxR+7Dh5c5BaUIIs/44wv59ieBEWjDp/VhZhG8e2eJp8BfyWR6+0THsTs
yrin5pzguZswHra6s/e6xgNnPTblUOLlco/fZap1PCKb1nB5rU0fox7dMco8b4xm5teTGIbRrZfQ
L7dRF2aSBlpX7f5HuWj/w66oAfNRNEkAHImv/Dl9vmrkgv6Mo8zim2pRC0QApeyU4JbQYG0BuuOD
vBFRQrKl6Fn3ESefBM/AQQQnRSwzcPYTKXD+zL/IZyJVMXy/AEeb+HZs+keEgot4sQr+GWLUnX/G
iufIaOrI63IPq9T5VqBDS66saPpYq+JcFtunC/DEIiTfZHLPFyGbP4tttvCM8NLkiTFAxhIB6laS
d9mdbylhCcbxahzl8omAn4Egm2ssX+MadDKcnU0Mhlwn1IeTgDDDI0O7s6l2Gs1TFSEDY4NlC23M
h2XTxKAWCVZiN7gXvHkEVFiMoQB9IZ8OzSMBfeCF0cgwyO9Z0uFtar5nGVtS3oP0QHrj0zltN+yC
8up2stYTyK5FPp5fLu8ngczaYVlckHnwMYMwaa4u/oHKAl2aCFk1h8D+xpZ+7/MPN9G9GDazrHAB
W7U4Fh87EXeOPoHBa28HD+hVmHIFAobRKycX8C5doBoralwcIji1xRQriiCT8vH890Nl6P9jhKop
qmQrpmpp7NJ/gtzXt4uxdDoVxNphQYpHnMYUWLP35UbFjuLnHp1BuMNXRrHGbw2tuJKpKCq3eSUq
sMIzf2cvSclgiIzaIHjpv74QFZvhPx3NtLml81f6kwuQcN6C9CcAlbzjkRoBT4e1/V9ua8DWnO8K
nZgYbBoMTlSvVD2NVwS6fD6hcUdHQcQqmye62ZuH6ULjzutek8T77FVMjKptYnQlcc+/Vk/K+HTV
n9gFoQDmdlDK8PArgysIUJS9nPG8h6gyfVgfwYvw9TIRvlMldcflfDw/D6g9SKCxWK6yI0eeeZR4
649ZXWfBUUYXV4hqQX+kBwfLFD9ha/Fmlq622yOBoB2vvatHa6V8s1oA6aGxjbPAho7ggea4Lpyr
mcTxWPn9xgUvOoEGZ2V2P4sVK1PLtQv3wnmGdxLtCTPnMf5G+NS4ZfWAnnqoDqNYsG+nfI4NvoQs
ZzXPEgxelxIcvqaoGtj5+6OOXTi4sTRlREyNbwu55PRbESBVE7sx0rh4i7KZ20jjQ+s5U8pPg8un
I3qgmUgdhyVR0wZ994YWEyHmOSNRyDB8J5RvYTEGoEQn0x1RZOEQwj9UJpeciO8Q0svhGl/ow9jv
QS0heg4Lf54EhDB9FBK+7Qsu8ZqdHRI/2f+hxFM+IIyDlrrc0xZHxa9cc1qfS85EQXj20XYy21Ce
RtshRy8woHdNXHMfiL/BAODBtU4FMcDM+O1iz4jery/98Bvo70nDe+zgJBabO8asqGo/QGf1dygO
StHHHFI1sQUcbj9gfCbAW+a1tYcd1/8VTvltFo8me7w39o+zjdg46XKxoFuI8MnDnNzbLwbSN1YL
RuBmFQU2mEibMUdU9wG6i0mKMySYOu0+VEFCILhHjwB3ropByt9TkE5NnNO/bcZLgutvEuPSSOtF
bCWOT9sFdwXc/djgfLofZ2jdY8IPqPdBgaIMFQqOtdbvaJJVTwVv9QPYnd8TMbL+FWQ3wGJFAItp
dKYHyHOxIh/B6T0ERlqCBE0HN4kASgJMHm0CUodGm2CdCMAyvfJItNscNYBQ9Q91+AuO+KjT6QJE
2spMBgtWJIvf/0D7CLAUmB6YDqHTEvr4Yn0Bmue1qA9Mn68ps2++psTiifffKA8OPyiI7+dnJqEV
raVMdJD//Lxw4XJ+XCGoP0gp5GT5EOpzKCMo+Au3RX0iiH3k5bHxWsBpyPcYkIb+O3PFRtBCVdQx
JOgcF64H+ne6TCsehmRl5uhqJ4IXRe/WxGY2vR4mWkFXdaqSUaKglu7dkbmhSldZvFKOfEWnV1Qp
DIv23D+MBzmqYiY6mBfQKD2QybK6FLCclyPyfDRJHlIHaUuvHx8OSe3ezI3TvGcb3TNYk5LBnY9r
Gou0TUjDmbwKIa5EWYmo8tVBh3k2ohLqT36spaNgQvIhczByMFs/OjDMhCWcGQuWcCxazSCGL3Wb
Uulfv5pGaizpeUkr0CF5Shk4yELDSLqilpRKXLOIXmL927owLYqTX+oilhjTp2Oe2UQp54JohjUC
uBl8baklmzSNfgEzATK38tDeIbyD4EgW06UFg0pCSUTaEjx1ST9C+PnOivSWY7CJYV8/Y3IRHDCZ
l9S2Id3XHwVf+fdZ+W8ctrqtBn/unFVZVYkB1w3D2By7f5m98X+YutasoHV/48jASvt8+X4G8t6I
MRzykR69B28xhzwmdlzif/JnSEPNbA4ltnNg9IqAcNvnUTNNvSib9soJNYiuifoJTQj1E0yIl+4L
LTINNlbd6+TI68maPUxmk8OXk8+g94bbqZBOGg3o7WRjfGA57RxgguQhWeATLn3SvHpGzM5dc1H6
2BvAmg/qHZXhFIITcwLtiwHahRE9c9Xee2yfIb5EqncMVMgrwpkjXSJjETM/ie31hch4R3Yen1fL
aRciGmPoDxf+vClGiqTukrlIDjeRknJnFshMx0zWW3KGxoX6k5+TZxHAm7vS+DRvH9qSb+3qFQW2
I16aicEfLQmLefIgvQ6uLEFHuBYPaIqjCl7VFOWiYw7hVh9If8aR3s9OYHzalb9oD9aPzgcj6y9C
4U/EBM3rrUSfiWEzIsqgf+lfeAU3quvzRt5l+QsoxcZvtrliC4x8k7qz8zscr4Ad+IPgDsLe4c8S
7mkdzDXaJ373xaOxtuqDax+AR+VRcJACenR0PVDykGUgHR6P9UKHGl3suALxb8e2FGs9ZAnn7Jyu
lsdj0Be9o4jjURB4DaIytLfuqUVhwyyen7An9eJZrt6DvwcjxcZs7FYvtb++sR/iKchMI0wTkSc7
ltlfP0cE29GNjp6si6fZYBF6xQ7bnzvxjNvTKz4XUtxJ18Ue7zIPZ53ESPyGx4bwEaIAA57xEvQb
p1rA6CEzfItsBNy8igL4q7iuzCx/wB3JSJwiXddEq6IfR/14m45tfayIsYSt84r6s+dWgnmRX1cI
NMSYXNKWwMmWXBfwwRE0MVAm1vIfzBZFEgCuf7u3P8nzLudBmYq+ZqIkEXHE1NyGMsldw233410r
Vvu88NhGbRf0z46GSwk5nht55DIy6goYN50QEkLw4+6thyP/cLtvXLapCZBybmXrACmesvWp3sq7
/V49sfwRt2m5xaYePz5DZrAIKtVjFpXVM7eGYWj/SAozWWB+n7QSHRJ+AqrkE2NT7guXhZvCNeGO
1Jq4GvdrfFWj5SpI7veIkYWDaDpBAh+GXAJugGaGYqn+ZvxRhDAI9UMYIaE/8hqSvV8xd+DHNZ44
6xx0pjr7+WaRzsnGujGD6iB1MmzXgPrglJ1OUIITzrMpiaTFPnY5w2f6Sdf+zuHd+34ZRRq93gWf
hDioVxpeT5K8+eBxNgW6BPH1weMoqpU4h/sh/L7vYpDUtMEPKPol+O6ZRMjnUfS9Jd0aGlkrnH3P
dOseB40F+DAdWYBzvrYvO1RTXZwnDhMerX9ve1TpH553emldk2QaIsW2iOr9+yBdOvSqsRhIhy93
4XlvtOALeQ931aFZoLmW72LvzXqTrK+Kt4QWMEucMPiRSIu1ooGjDFh8ZpAhiOJ3K6SCWO+CCgeX
vFS/4R1E8kdBAROPZ/efcfrwnx3402Gy8xBiD5FvpQugTsm7AkIBGAKMBgilBn/kd3rwByYwrNw2
UR/aQETGneXZinf+nkcgwys5auVoOIcVc6QptBgumYQ3BTLzJ27BH2a68u4/4emaN0kIwtKrcHWt
ZXBxrowP7klfp12NFCa7dFlrwytxebN8U0bB8uIB5NVB8VrFA5Ku4RWkeyoheNsQDmkoD+rQM+UK
QEniWehwWZNQy28PzQidxR71i+zPGDwNyd1vFXNaB4PX3tKzAvhICBN1E2PaIwgv0oPOUorBfSjd
+lcaHJoX9IEoTnaRHuhsfDGo7TDFUKbTEZiVc2fZ+kn5dA76V/b8+6qf9SjqOx5cXpRDu8VrOQv6
j3z2caxghQLefWUYipWOjzjseABO2wNKm7HZeXukWuhRwFqCjBgQXaK4RE/yYYWzffB5dpQ2szNQ
2jxgJCZ0vqsv84cHUgIo28UfY/u7RLjw60RmKW8XO0KqxXQQtRbmB2QleJ4DHasuCLYuUNVgPAe4
MQwjbAhnDGYa2afP5zlYVaGTa3veCJj6wtsS1XzBMTzkdD6xjQgTmHtLpA2Mr3MrAF8742tgr7Hh
s4FIojOA7gWqlSn8ISZo51wfDf2o1UepPvIVWM3MYPKsu9YJsN4qBz06wRFcbUCMuFIEiLuwAUyl
88idGyYnctZVjwelCvHWYtkhvf37rZW3W/nzy/+vt/YnOmMLuLG833Hm7xgVD4C2sjpaLS4rN5Vr
yh1dc3E753vAOEHcTqukB+BrREiQwPszvECpS1UGpotnv3ncuRYt7VVcNWS46Ge5ZHlU2NEZyzOI
qyI85wHD7B5+ixF+emJLxmaVu5R3gR6N4ZMYc7fJBOdDTblDNb9LP+5O+8d9YWLNTdnvCLeDJn/v
07kUK/7lsJ/QyftgTivNcz4h/L9Mx2kRJDuUAAhUOf7i7G9WMNpSjjyk+CzGIcbf0/3DF/0q9AD7
Ueec7yZGDFmSFXKw91O9n+cbgJiDP6FV/8DRXQ+MBvwB//gfx3ViTe83Rbh85ZhyRudPzJE5n5xN
DianckEfEZY1mS1+5D5UGB3ks7J7Dlm4mtsp5Ahir9pOHllKlRZ55U1s5SMqqABhxnRke8Y545BZ
J47XBPmTDn47VZwnTlL+2/nrf+7MZPN/vfpNRTcl05D5y8+IgzzvLlpVVr07m2IcCuEYVRMhhUic
SEDEQN3IyOUi+x4ZUJEF9cnr5XCogwnMDAuJSKkiA1+1HS4oVEk52VTXHBxe0Pvb+bEI4fVTQOnA
u5mRKFkOvJIPkPlQua/MwOYV72CUFzFAJxymVHfn7R179rDpxw0tU05gd0SeDDt3YxK+Q9XEDMLx
MRk/P1UoxsrTdck+8m+KdOcHiD5wycQw8fs2eB/ilniQ/Y2JfmF8VlFfYBAiH/kMEJo4QaiCBKJF
ePVmQC2Fr9nIRbIDbWQhxgiGmg1jpgSaAufNm5CRgzDdSBmKJjAZd4w9YOxv7gwQiIRMlKUHV7t5
qOYqT7p50fmOZyYk3cFy3M+M+CWFwY2X5145/SA42ZWvRPmV9/1p0U8WE2BcWt8oT+feXbXT+fJk
e+Cv2y2WCsMAkbPtGKy8GuFo0qiFs8SS3QbueYESh5b7/2PDioz0f9SblmHolqJrGiPSn4AY3Zg3
ct5hfLoUhMcIiSku8XOT4hLvkb71mZ175PQwX5zTocwmVJ1KpiuAg47s39XuqHfHyiB40C/ux/J+
xB9/vx+H+1EtPEIbvrcXV5i2q2wakxYytJqsY1I14tkJFnLjAqpYaTPqiL+OeaAhGSaqEnrJEMjZ
E0aur+fOvb0zNB0geqpejzroKkanD6JuqOa2KHJzcnlWyBAKrYE7vxF29HlQXFaa/DWHrgUF9iAe
FpvqxvZkvQnbE6wnS05eZ2A992oAuCcFAe81HgoCSgEeXCK7UYR3XIuSmuEOkgoGkSVDs6PKR/31
KmZKgDpEyOHH2C5dchrvwPe/YQzFZ8vIn2fdkH/THxZw3ohYwNvtGQdP3XQCj1fL/LJgy5UEtJ6H
AR4IaAn8Povh79dL3L4A1OchbxxUM0p8TBZmfCgRnSdAzZjhtaO7XNODniJcxxdqKJnFZDs/okA1
CO/ANMoym8mckaJBJTXTHrIauZMJfDFtHmm7zUw6kAaIKcgr/1LCt8A6xpXHCIWBzBBt4OE7CzQ+
/LxPF/bBvBc0123e2bRdmbNcXLSrtDJ6A19NhFs3Y9R3YMAim4gX0Guu2TkIoWy2wb/tOgWuVbmK
bHO1iGTonUihZqEqlbdxS4fkFKY8DSZkyqQyk4uZoOIuH4lepgZAqYlJe6oYCe2b5KD16N38lgy5
GMRMgKSnuGJavO0czrTgrI1ZPnxD/ML27PBOGaCRjcAWEfQn+12bkGTeGx65b3h97oPYf+GauWwg
jnwDceS/IhqUYyi49n9pYcz/pYX56838qYQ/t4dHaRnczAYzcy+AmTWENGxNaT6IG7h2BAkduXWN
LHgUaIkL/3hsgeyZKXPRtN+4mBYikC8d6B+2moKv0PqMswUGF+A6t4o7NXHRttvEPfp/hJ3ZctvI
lkW/CBHEDLxiHjhYsizJemF4xEgSADHy63sl4K47dEVXXIZvVcmWJepkIvOcvdcWK4jYItO9cDR3
i3XRKGx4TD0bsUo2/q04La/n5G1ZsCBo69MxYR08OF5xyT6ncWaBg9733zfwAbMuzsI2mnqSb9Cj
9Xg034xB1PaWxkBNU86IVu0lppIVlFRIGyZRvZTumdLdHQqmLjAmVoFeDvWtSUe4EnbcH++j63J1
iHDld2t5mrVDZVKWheqJEfGxY7/pY+qRmHWrjylDapDsnClY0DavJTeTWak51BvFNk9REfSLKLCz
kdhz8tmjxDA+2F7RiHKilsg/GZhidQLj+pkepsw8jyUuAltFFWEjoISoHGURNUOUM9gWVMcUyz+c
G/W/3cTtnaEyOJXB8P2XznmZxmXoNB75tGVFdDoNXA5P76Q1QynzEMukYFRgqKh9KPI4guH2aakS
yB6yGSHNk5Ji3cHfa3VP+JOFFHIggpR7R3THIqm9arsoh9OrYOAF0fvEHPSMW6UPNNuXOBhBNH+E
jyYCD0YEMQDHWo/zln1I9NUIICYINj81q/DeEPNqJ4Y272UOCooRiUCkXyOe8nkb0kfLAzY9/eaz
18kaAkyQeMKWr8yghkSyJ/kaphZIvC4CUUqXeP7NwEGuovs9mu4ReE+t81xn6mGRJrOSqEpivE/A
Skyxp7Gh5QLYjZVzyYX1U87oy6JIRM4RGJGEaEXyrNY3FFw0wpUyMuAcg4g+4V67HC6fBzvAan2z
uTaHkqD/rtArK2CkQvNXBK0zRsAz8EK+Iw12zIGA3OGw9P802vxbsZy+0xVZ0WVV1pFY/ucdv5Oa
Cw/2693t5uDKaefm0NelizududWBIybsvhdpYFgyaMuT5PB+gOoCVhdLBjicageK4qTJISjfzg5N
chYUgZ4C5VvdQjAr5NXYwJwV1NvcwoTqsjN8zR0wGElM2YX/gks2/gs8F9kjZHKEAZOH4+zslNSU
CM1JRyk9y6kmp9UXZl/wIZi+oat06AZdXGZ+GyMxx3OzIiFwXzyA3oqbLVywleBpFxGOC6xYOyOC
Wp3XgHAFDhFfBXoShgEKWwNiEppfPzBlSbAlOezdTlkjYlFsWIk4iWQRiDLVexJe60j23YRDHrlO
De0RxE+Zm9Vu3bh3xS3JVRXGe3XtRMKs3XqQNH7wAJ/cqMvcJBq/VN65B02yV/GUXw6dtbcRM61m
S6ZPpCGzdZAZOvpPUpGivi3gZiBfCe6MEnnzCv//X/+Msv/vIe7fK0H7L127siv0TrpRCSScUAyV
JuqhWCB6OFLu0N7fRjTblIYOP+Xxeujf6etAPFQIbgcYNHCYEZpceM/Mih5r3sfl4lErOoSVnaAn
UTGEUVI0jeLUdmispUP1ZBBc1hcFxAtTeQnKZSSfN5R1//DBP1JLGCMWtg9FVBTIHopqXOsKWo95
Ccjcproa2ACEJjrUGPJeyswkkqYTMCCuonfbL1oh9Z1msFuOhOgA6QHhCuKy4WCCn10qUKkoe951
3E0pcUjU4V3hBE3XB5962tEullJrrUltcqsvxS9mwn/VJuASXuYz91WZ1GH32jtUqb6qOqlVZsw3
U2g7OZthpzReNtMQt9byTXuRvhns8YSfOf0lvp0Fimdpo10bqQvcI4f9S/lMiLRcxAYVbcYEBlHR
yw+qebcWNDWNQIoXZd3/zvt9UyPnF6RB2jX3wtF+iF/4Wa3iKc5vlLo+MdQ+EgVEwY/nIzVvEle5
O5bkghLN14nKt4c9kcZS7aDbOgNjYtQXH0k3KyEdrOlm20IQa4G+TfavFTH0gEC4OLrnNyINPjYu
BVCKrV2/LRKMdoBqt3Y9PVLa9T3cx6f+wBLRm/0t25sWye5/dKUjYejTobgcWDFWLRaNUh+KBauY
V4cG72oRsHrw4TEp44X6iMcoEbIdshE9yedkKF09Ji6H5cQLqBi79OCrA2vevzDpLv/p4Wr8jWlE
Fxp2zVI0ZUdmzn9us+auPY9SBT1mM8xvmmTdydDW3BN1EhT1B0yTB2G7x+lxysFjQuo0ISd3HkEF
D8XLf5JTQEiBrohsAlwWL8zKUBrJA3KeULuGwiTNWF3ISRmG0Zy/rPZliQZpQfff0xmo/LQbghIS
TU0n2i+YytDcxVMelR4codvkXxhTrmRaIFTV+RXKOEJDnViv750Yc7h6ccrGw3P/JgF88Sbtjwri
mTa0ywOYxAH8RLgy0BwhDjBrIaakVEFOdX5FtP3ZJwaGR2/WJ/o17Sy3RGitkFGQjreU/EU94HVB
sc4L6DcyuwujeQKovvgaslE6L8IocSuES4JJfcJ7JZR8kGJgvCCb5CG8ZlJZd69fo6iamsMFo0bn
+hB3AqgnlyaKPtP9q/S4QElABAhtX3DQp9JA/hJVtyjTw8ccekV50pnA0ZzRwpERP7mK1/3SsfqR
Qv7DQV35O5vDvxfIf0eGqrnxGKqd1bn1OyUCww47kcGxCqA5PBPDq37rjoZByIzVe7IgtzyLsjFP
OB/mEnwau5a7sIzXlE+KiA2WOrJvJ+l26iiZiwsEDU0zNZVZf15UFS/jd/7T+E1xfTQU2FpNSNco
KF4mwt+1rCoDWzD8bIeIi7tDfTFphd+RoeOiqab7+OTP6LxuPncDg15I4XeqqDgT2+VP6xsaNyuP
tSKh+GQryXOiOIFcOFShLLlcHCzHoCFGP4eYTfj6HP10gbYawFkxPGdeysSOklzLM/vfCuXubGlv
Obs4g/8VlmauWBDhIuK/ZA6RL0h8bppAfc83D/7pen6gtb7t0cWh7p0q/NW9UbwlI1tDeIsMKW5U
4S1C+oLKBYZa3yCcxsUn6CFMWAGIjNSw6krraZID5QihshIRR2PnaFKg1C4Vrl5T44xP2W2o89ZF
PgyB/iIJRzzSgn6t+ebhWo7dOehgqHyIYdWDd3StfxbyXbxYCOY9wGFp6D5KFS4l8zf+kcVgFY4s
fmFJWAxD7t43BCxTLLHrB7iaCsgLYl2wZ8OFJqpiEIlKJrMqC8GVR64Sy+RGPu0o8EclwZng9df1
wpKZrs7OcsbZIZJIkVzjbVgDMrhRo1yAmKPc4gvJgRMhqS7vDlLTlezKauqG01KeztqpLU/l4MEW
LzVHZE/eopmBTCbWF6oWEYLu4AooblGfiVfDB+ewn0P0p6S4wYBsaa3vUp3sd5z2MK6VmBSaXPqH
zRlbyN+cfPAWKZahazilNfM/N+fFmnpTUTs6avjcQ2WJgTQzymJcyox0C296f59WdCSWIyCLKU10
jsXnD3rovfAf2dcTwj/IJriQBiFbEi4k6XRoiTm4R4dDycz0Gh6kzzsseyZtysg2GXpiGYDpKoCE
1bORH3bDXl1SC98/CY5yJJ3DaxvhpINQQPO4CfqSogs2KI6CxSuClqwv+8eyt5kIBVoZqlZgQA/F
9QmEtQydoKwPNIceptOfyYBJczWOQ07K9s0v35x5J0xIXI9gONgtZgyvhf+TCc8R8VLumDmcpRkg
ISmjlX5nyoet9UL+dr/KDRAaOMR7QYklgryIcYliIx6scHwAaogeZayWaLLiiqAE7/w49igD1+xr
iOrCo2QnQkFNNx0FdQbWhb6WAN7532gCqbPXw18p/kift74omD0D9A7j4P302BuXg14dreG4G47k
JzCmMcFDo3vFSLhGkIIVzc5ehHXYnlz7kyXTWxbXayD3XK/5UI+cjifYQBK5OAaYLwLLtBJzcvuf
auzvdMm6rqumaaq4kjTtvxox+UU914WKKopxP4OZh+zkaAgcjth43xGQTmTbnj+pDCBxsy2OmT0P
hA4CiUN1sSqiMgT0lCBUlMXpuaXB8TTSgbackU4rSLPGZ1uJezcgzXmVlraruhR+5q1Jd/gPA/CZ
tEwvl2SQ4yvaeju6y1HuHnbfaMWDUqEz2pF4VHjKN3An2jdkMrRG0ZYqq1oTwSZkk9YUvZ2MlDuS
BioPOzqqjdGD76382v3iWH2uhMgUZ2hnhApyXkAsTVQ25JuxbUa07jsNimB8RUlDgm2UOcWM9hQV
bZhzHW5DAE8mYbRg/4YjhrpGRyWIJodoB27w4tW34ZXwUdO/GklRprfVxbzt2mYTOuozqucFLN/Z
fc6+SF1KClI2C7I3lHxAJBnERke0je7EHeNzUFTRFEUxuft8K51bFbRgLOagYZ7do5YLK2HKFUEP
hRnVZXxFIveIcccbCB+RDDocrZU13I9TNV55c30xBi14MqIARln48IFQuI/fWAxGCDSSIOozV9ro
3cyWhr2E1kndYxstUIa7NSIlsvXOR6jcRXa8ZMdF2wPBwFkPB0Mlb9DGM5vQgrJrjrSR1cQcsYsf
N5kWAf8WXXOEs8JwsOixnSflI8l58Fbpo0qXnnpJLUnwOECbNb8atuEV+DOtgkY0jQgTedH8HN7u
9PSbZKRVlQm1oYFuZYxLKUJcmFkvt++wzQgi4nHHsYmT0lXs4qgOt11c2stfsQFCPuOF8Q/4GcZs
fKPVm41acMuUwAlg2a4Q3jteG6XGBq7iXjG5xZscj1/5DdB++Q3Gl///ygsC4282/n9flP81Kr0/
dH2qbqBoWJFDMuxClN2sQpbgRX7arrhcZllzLLhyFksNZi2LjBUGqvZKd7tJOTJekrqPL3VcXKLT
xzbX2lYSiwipM0tI0sSyQZnNsmGtoMze/RLLxG94kpLlNkXKFPXrsqhpfj3B4mEXCC9LaJThTjsq
WVQzF9BF6SMOeybDjqon58dC+0K1T1L4yRkXgXt0flkMDhy6p1Q+4V/nIRod08fSQ/+fOocA6z8r
hk+RX6RgwBJGrMYjunex+ogHuuICR4+thjKmgCldsDTAHV3cE5xeFKZNom6pXmb5zpE+ajnsZbAS
IuYhVw5fyrVGBxqkAHmbWP91NkLKkVqkEKnC3Vp/JEs3vyg7au6+VtvwViGiy5J5ba8X1ovwHN++
WH4aGcBCv3JSoC9GdaF0JQjmJmB6+JCpJ7GViQqhilSH3qUUFb9fpxI+jqDtbSQAIg2IStH/wW2i
KH8zJtW509mypiKRMVcr6r8JJKtdS8T0coWqHKaKecRgZ7cR7Hcd6g/ngQ9c/co1PaRXnoqk43A2
IFcZiHqCIZBoX0XY9vHsYzc9ACCJUDjQjsLDZHnk0tlOowEc82qyXtYoOuIRyWAggOHWiegFvCMi
csEfeJxIgjehaYGKTZhNywrpy2bkihIDvDLWLveghT9bB4DR4PrbIZCJAYvwiJs31Dlqggoy/DG+
wtCimQm1YOLoCFjcDU7CUNB6eN3Y4u8fm4zrypiWqEY6IpfDbTqU3MX1g2XuFXMvHXcjQ9lI1QQi
VtcTpqxIUyrWM8yxgiABcTF8POkzenpfGcAMpITj0Go/mqzALurWEFFEPbfjHpKZi3KRF0ouOML1
a//bkgVFGDb+YTkf8uZIejz4JY5PqnDcY7cflnTK0hHHVh2X0QP8H1Ejo5sDll/pmCW/1g75jVWM
LL1fUcDE8NAIaWGCQe2ENIagKPeV3C8tD0s1E95+FhNemoywQbHwgNfYBUlCqjso4z4YccyVvG/c
joTYZGiiwSIW2m34Ef2Z3IpzcZp9/vzUWMSv8InJSBGqZUUWwmVV0FtP20DAlriohn3pkPn2tCHb
oayBOP//9z9ds//G2GJC8jMVQTeRsdn/58l37s35MRcl4Xg4HcBo/QYtn61OJ3SBZJlMV6CWwIK2
kUC+x+/opoi3741rR7eVJ6eZLv5RhahS1EP4g/AMLUyafe+sxNoFdQjYVGGauTZP8ikHV8FHz6hi
OAJ5suyBIjeJSkCRKwRgFk2pxT+8kvZmENuXB0UepKSYS6FahOoQmaqX09kFhsCoMkHQoiwRa61a
nbeL+3MDEiBDR12OucwgB7m9Hx9T+EBz7eq9KykuX7DuqIR/iGk1rEKTGdUiUiY9+Pdbe0Zbr9w1
0iWyhMDg8NX3iXVNd+OXHuIluI8UP0nNI8t+uTKMWCl9fLVo8NBiKIj/QC1xnsCDh66GmXiVeI33
OIEGV8NX4l+tJZ4B8ALWmbiLu9YH45VOE1Jp3j/T0XbsyuLycSDQZB26eCwulxxpMPwiQyJO2dfg
Luxw3tKH/4CNsBjC2YwEW3dS48DfzrOMz8obzY+Sz4r6WgbYfcS2huZ6Efx+urTIfZDeSV10Z3Kr
7ne8Nc35cL2dyLfPR4jXDhiSyfTA2mc4dnMflj2BXGPuf3AvfxG/n0OPw19+65zHqVnTcIX6z+fo
2jOmIZOLsM4YpSmihIfqm0giE3WI73i1diEooc7/ixOJsoSgJzoaqgVxNOVry1mAuaiK9hVNScFV
CUUtEcm8YIGjCVPCYOGbCLFHnqTT7ZZ+HLhfkbOCRm1K4dFLg8N3zPfoDSJHAhsT3+wmOkdkCHfS
dADmCAiPpoh9mJMXPpRL0PB6mcHY6hAR/7iVTfTQsfWq3ulshPn7ffSkN0iDV53TrRCpyOx5QKKI
HhsA6aLtONjl6VGeBPKE2eaq+EPu1+dfd7iD6F3Gufcs390ZTd6hvpADtEcCkCEy4mISW2M8pou5
r4j0vH7DoWQVaTXGGS+8BIFJeHj80qBtA4vDEZvpMRGQ+J73Twsfottcely2hbFTFq4RWqDYUqRz
dIfeHeHZQDxUvPVDXBsITmEChB7hcTxM150GXOQOL89hKuIeYQAeeY8MdeXIHZyF81PFg8h1BAYf
GC1KW4+tS2wzvrrQEuDMHCwhtCQ+w5x52Ceh3WzmSaZI2cXrvfdvNi0NNLdZcAZ8gkIBSNfiqRCA
glsbjXlstQTXpFc1bR/75XIYLgfIcfhXFyxYiGjPZERwBABFwoTPeyooUJGFewUdRS7ujWx50WY4
Y4gnz3sUw7R6DgmHAVz2qXKejCOnVk4b0s9+TiQp/onJXju23/m3hUPV+r0gd7wFnenno4/F4pX0
CeIxvj8hzr2/7cBhujDMhBprlwfErpsveGBQc6eTnvAm8XuLN3YYeFoxN6rK375uDCslLrb//brz
XxNDP0ukfvKJoGTQ7oi8nlY1wkJ4m0x+0PcCY+bKysibIN8reAmnfodkkFpF1LcxJv8Flj+Hi9pj
tJ/tDt35oNjHeXDR1bSvrJlCPjTd4aNZ8DqFdCK6IdR/EK+HwpbVnNNPvfpzzuTfm0WveXqt2uOB
Rd5efWJyeamBGMXk4LlEUEoFmRua9uDfbv73Q/710ftF9A6jKOd8eEs1DsmYpp85I5PlwBmZy+fH
joGf+M+6lNhSoricC9fRIFRW8o/55Z2tjwESmxSrtSXIirutbx3YAhkzMXgs6XWjK5PDHOI/ewTQ
V7vcE+fJafwMfqfa46Pkb1qQBtEcJwyHBtnxMAcgPozskOUH0Sf/jfmUK9sV+UJIppaQuAMRjS5I
UmbPfGdbgZVk2iHbSksuDHjwcLmF+S7YZcF9R++arqZ/gZriHfg6Nokbx7bhFRgyGxJnKvEnj1nk
0XhFzsU3Rk9IWIRPBB5ik+wUZ/v7iO0p6uj6ouGOjBENupcHOpJEZBU/k+/TVhgeYwX2NZpnjhq3
sMvDC81WSG6F79EMXTOAoFOUdqzVeL5E/szHR4a+JgD5xNZIuAU2UQvJihiRMR9j9KrgQwpbMzDc
INfFjaTgUAW5dMepXkRznTFW3gRRIC7IPU9aVzfIbTuadFgQ5X/u4a/phzmClT8FlRrgAI/IyJGj
9hIFQsnF2wwwABw0XvtBNI9nD1Yjg3U0gKMYCHcvBAyxn+784Pyb72rB+Uo3oo4VGdFtWJvhlMfL
HGO3wbrKlyO3/oK9wwn+MCaqP/l6HEw3KRY+bTwfAFgAr+y8GDZT719IfbIwxnsNxjPDa1Fgqn5w
d2za1143COIPP0d4VnQuhNN6SAkkA7kwkSnOeXqjN1Q+/7P9bgqIMpLtoPDhgDNauYd3LhXRpUhu
TKp7EV2WM55a9jJg8MG7TMLAqYrRNC0L6XjiKUFCyIwggAwzwy1s3CeBRY47BAC+LajROIL3CrhR
RlrTgZ42eBgdpKRH57v6uJEZbSliDlmftqAQ4tCYzmz9bg1FDLloOqeE/QMxeOPwkDAv8a/6bSqd
sYNRKvokLXKkUrzgxz7PajSN0bOUOeRHD+XxPByIgm5BdzHD2blt/oPB5A/2VWZmZw8YLbP28ewC
oEV1q3B//wqSNcMLTVWBYGcrQJAtjMcI5pQvaIYabU/71ggmAlHXa0U9+DINPtXD5/6Ir4MjU20z
kzai6gPejSv6mYq7UXj/tZuiaYpqLcq1KIC4uTeY+yXFcz4Kxjg+L8KaChR9F7EHcTvqo4C7tzo6
ZzWBkmfgoC7oaCE7ZpkCb+aSzYh3+nIKrgEFc6tTOduPvN/TwQloS2nrtbsB67lqSSHialLk0Hvi
/3Dh8l7Bzo0FcBdqxtiGtzJsvt9LLyYOwvYdKLzqNbrPIYGMMrrLPOghQD2rtE0ZKrLx297GHL/V
gpIrcedbzfXDe7k2kiorvl68eQGwm4xKMiGiGRI9wX9CQLx0jHEMYBTghfkYHTQjZsZuzC4K9XMV
in7Axb3zkGpDUB6N7P8iQvqgXPdQPHbnyIlRBKIFfHQpipjMJEY4sQx/6SAM+7s5kDnEl0lLr1t4
dB/41h2MutyuULqSj8KNiOmw8YPm7V30AbgVNeh3GScCesx9g6sSGALiaznp4z8XNOHLL4bil5Bo
V3BcYAdvrm0FmYKfjzCzwIB0mju3CRtdBAhYUDQFkGSFDTOY4dui0paVNMyVsSbEmEQn2tWkdTvW
p/6eDvTxbvsKaViXktqH/qvghzK8TkW42wEyeMbobZMLBUgrkh3oTChLxlLsVDpLuBNpZJIeltz4
EjzlgJjsezoyAIJixENdO87O5RcHNYHvXr3l/L33236Q0zjuxj/fBAkpCkeqlZwC8veBvrIJf1xI
3wgldyOBZviym9B2n7fPsv3Q/pqVstDIImSNGkP0S3LNPOAHd/2Onq1D2xJMTIuEUQaXzJ2ghVJ4
cXHitrv4ELQWaeFQkyKOBldwbZ9gdJSw8uh22v/CJ0HpAPW/XWxybs+mq56AXSxk1i5/2D6cAxhH
wPaZcEAd7CXoFecmk912wE6zVLFsRXUfnRNx8lVCQu8V/xXFCd1rjnSP+Yio2FoiGtSVhaI6WIqA
Fvu3if797A0xMR3cegASrLfuHXQYgBuZZ6+BFNfEnPzc9tnm2CxXxG7BbiABW/LvrbDKcuVo/bb1
bzDwQebwJdKzX1v79RcFrfcYD2o0jtGZQf2ICYwT71w6P3/WY6TH5b8BRuZPxIU/pZDHjuWXP8gp
sUDFe4Yaelh5UwpCMbSgbTA9pZnkotPjACnxE+ToPIeQUYABiVaoTpM5S35+ZoBAojsDhInt8VDT
/WvDjN8xBB0GEJIJ27Bmj5CDV9d4biToZ3/iSSfyJDlMwhPmJGd4qacRTFAIE5W5OqjWn30GdOoi
8LfbbQ2XLIeHCh/CnhrYGAuCafcIeKi2iniokl93ZzbbB5wO6OB0P5m+MuxXya9oPZ49dIak1ufZ
Y79tXKFS+kMoWyq/g6WAzuKkNklGc84ic5MYUjYOoEt39DVHRT9uhIiXtiLWKy0/v9CxpItEvLC7
y/DPgCtxEOvhhlWWZFkdsIj1jBJhZWLI6cDlhXiMu+jBxy9b6hWPMXBIW9IVCgNmtpnzPEezUNSM
9xTlF0FZK0Sp+8wUQctJG3Lg7eMb3CmBzkq0g1YRIEl2Fyy09EdZvFzVzim2qPzusqCenSkTW7ep
hRWb0fNlJOOcvtSNhb5GFymqMw5BBWJ8519RWNJwDydDkJ9QjULfZX+Gg7shzH3f7AjajgLx3NaU
QFEYEYQtGqNYdGsxBV9jnhcydv+Vtc4zsyhTlBCMkR8szk9sUDAfIJfDV3F+Ye46qw5tXExwpDdH
nRZqP0fbM5iYA/sZ2U9dXGTy2w2CVRdChXg4dILtNtRb0iVD8K0qQ1WcMSVZVWhdPQldiSpIEwNB
gsjfVtsXnq+Me9eKZgDaatI/WF2RG7QVFjm0xC5SCQBxs9l9fpHKE/RzjMh2IFnr9ZLrDW5Y3Ik3
gYpip0Jkbi5U6MWZ8+DCzcr2HLrKhRvyL0xU4MqguqwR6BKRtkQ8LR0AEczNSZ8ns73EFj44+STC
iHmL8eFXnTe9i1Y0AGTUmf0FCkJol1G/jhAVetKdA+oYKV63ypJQscAa2UVfNSuyrMg/cgz2EIt8
N8B91d6Dvvrs9KeKPA1AUPEFdW6bWIvANFLAFTWspPN3JMaGuY8pps4OGGAoQmVo3faoDBkCXwvB
x3jA0Ylq2c2+AMGH8hET4SgeAf33thQPoocacxkXSASITIL5bmP8gF7LgVoWRB3mRpMZ11XyuKaE
Kn3FY13kApWr0NaFUFlFXyESpfm3dgn2b1YfZkPofOr8/dsWsWYetM98DprzV8iEZfwmXHhOEZPY
BMbgujuI7ugbjiU+H9NW3ipfBM1ia/X3CGzOfVi/nj+jPEDfOssEJodOfj42qLzgqQo2Ro2SDnte
MCvhfQzveQiXF5nALqh2nNx8Ga81ydITOe9BcQ8r73I91PXRXJI2J+NC+P3oIwX60+4HOwIqIjQb
eHqR6yJux78Z3/JE1mK2FcQZGWbe8iQd/wr5UvA3Lu8Fl9xz+mt0dj04cm9z49wkh+PTnTwrojFJ
tzwCYaFVzHnlx0Y02bXQW/yGWEqZjKDkzVefKuSbT3v5SSOAN//SdIH/ySCt4x0NeIk4Tvacm82u
Ejy04C0E+AqjBGO8icLGCfk9I136CYLn/usPq9hLEvEqx+JxXAJOQQUaGXry/waTH1Z0IorQK9dl
BqYkT8Ftv3qXwkPa7EKY3aKAKfKSxhnxLBd/T3m65z2bgaSGP8SkfvyOrIo6w8xBkh9ODsb0yNp1
LDo8mjjEK3FbOvj6Qzg0XRPOTxOSVZpZc6DuxDySspjdgjRhIUpRP/gG35zLOzRIVvzMMHDF2gJl
g3KLAn4hmVHZL5xdIs2MzmZUWBTgSLsVZpr3VsSIB1mPyAbRwW4zIEaZNn4Aglsfx7kh//TwgPDk
XDRYLHsi9eRL8p+Pefj5V9NF+6rOEEjcQgpGl/XEuZVDKy9kNwOHrxvnWXcnzKviulHQi13Rq2wG
65XKqFLuOwO6WJkJN+F/e1ZmjE8zF+fGF55XxfrawqBJguZorEID6h2JrhSvzNkOwxuphrsMhq9+
8VrzVYZK9go1k+RmXdx6Q82I7u+wP4oluDo/Si2oCEjigxyZ6KY4lXoUTGFmF7qrKW7IMwPjeYbL
E1jezufTUZuW6n/6IcOKNZiAOnV+ejzjLWPnLa9H/hZEFaWc4CaTqb1P4+KCGf5BaCqocCnwe84V
YgpiYasjbXU58qPa2Q4bxq7cW+W+UskUvH7zP6kH5/EMpdCRXK4aj0HsvgVnftOpS7dkEJSL154F
c0FrC3S9Dwl3LAD8k2oDYPruO2+g+pDhGRWTJvEdn5vDpPl7h29YyTyWBI8H+8PhjmLTvSZUd/X+
1ji6OR55KCcEQVlHDSoU9LVTI0BYR4jyE2lKGpzzhHKCWB/mGmX2rYN/M4uv4/6DP4KpGNE9AilV
dxQuGWudMThHcu3Yd1GbD5fpT0U2dnMYxeCnaA+Gc5YC9q/Hun/pMumU7oRfSA4nO8TrRR8L2D/X
FZF70cP0Q1yeYRT0FXSynoa4CThJ67nfWKZSuAkIAf0gH/zmtoT/yBGEvquJkYV5kDDsg5SAJ8EB
VUL4aOGyCroQIepAQCcHFvLCiiCf3euBA29NXFjm5EogyeSwCiyLR+fj9Btj0zDieORqSC+DSGhh
DuAuZHsWFjHJA9wMslme3fYE21ytwga9OLpxVLIw/AzJlbCcMSsADgM007OgDl0OMniE4bgMxxa5
ywqG0UwHfcuIm5ymIMV9826sK91tdOTGIpNn2DEN/UnvMkMM88IwRaEp8g2B08g2YroLKUCMlgTZ
b7JT2orkADO3oJsIeWguU1XCE51cswSvU6ZGln95+8ms8SbYBB3oIsbQrTjlklvGISQPdkwCgLjj
bcLzcdouCgxawKQB/yHrgWEPKRKe7pCaiw5xnWLckSt2/0q/XkyPu7NDRMV9xfQBIuPPbgMSRlHv
KU1OyeDWSBvYBzrTebrqtGmU39zyC8fyDT8MipAvbmNW394GUpQmhHvobBADufeMvG4xvOKCZOFT
1gImLZBQp86h/0hLlS3hCQbRcE3RV8rnxLim7ygAGIOQMW6TcsKB7so3y2xMzLReyVcXQ43G433H
mEPP21TWO9I6Riu4Vdc8x0DU7w0Ugpt8B5I4NEo7vCJ+Z6ahhEYCJbCxY5p49l1A4LDEbu6YA82x
sY9NJPCA9sNLhPxmm8bStetOZ0Yw3nJP70ai3ZI8S8Dpkv9kDvG04oDm2yGlU8ygiq1gpd4Cg51S
YgdhR1U0mPTDFr1yfjg9VTMcCJtijEW7Fe8bNYnoizGQ6jK9kZhrgjrqXSD3SPe4rRKCMDKKI2DP
2T1xwWSqB/CHSRPXF+Z/DJuAiYykqpLNQ/yV807feYOK0CGc8TGJJDmkb9w38z7SXCWy86hzP5fz
YRiPZbKDqEN7rUobJd0iY6jLAYUm+Xqhxc5MxEagcQ5F80lnRNzCqvHnMHBSD+Sf8xUcui8kJwhJ
NlVXPYG8Z4Lme0cJrergHxPybo5o2xG2q+4RIDLCG7XGTXiUsMPRxnqkVy3Bc1jCHzTi/gN3B+tT
azwkkbnTOc2dX+o+4PNV5A8W/oQVDn0Hir3Zxxii0nQLcjWQaPZV4dSFMooOxDZikpHTsdQ9z+jW
bBo4w9xuvGb2qrt3waG6Hig6vKmamxQ/q59XgoCOliAqChKClXMpFTbzHkd9gP0R56NdkY0bRrQU
KPo/mTW5yPNq47pJO2IkLsksQ1OMruSzMLPMWLP0hUI1I1Mn6vBaNyLCsgLi73MddyOrTx8N78Le
gHaD6B6PirlHaH9/s8ujWh7b+tDQjbm623rb0PDoe9gNNsIXy4RbPA+SKtAnErxibsQXVSSbMY7R
hReSLHIWJrsV9QZW5K9x4Ds+E+KnZZo2ERHc6CY9mgwpKhz6/sRG2/rzfD5Zj1O1O2XS8XAg3hnE
B4mgawe/G0XHfMFwhPfc8D/Kc8zszsZofg8RFmoxRjwsnqwDpkB1liwwMoCtwfTjKBq1UwBFf9fR
OY/u5keXgzeIyjxaiH75Zd72T7/r4XQrT6N2HMujGZ/z4E4TZ6Sf6dsvFwjvHILPhHYjTmFctq0d
5tRFlTCMPa86I0bLmOlQhfSk0ZQCp4jIaFkN0Zsjc/IDOjQzNLyO0DK2tOhMZIxOhlzAKEfCjEUL
55W5AnnkUhcrpqd7E0mm/AWz8Oqw1omW0IkHvxYO3LRmiodBZKgAKprL8EqWIM0tfKiqmK+3+M7I
O5d8RPfyw/+2z6u4RJ16j+9WxIlTBRbNuYXDAmkJnBSISrA+w0zDREffsLyA2dk+hmCDj9HghB0J
S4JYdQbP4hwptHGZLs6U5dWvcfzSakJ0cXG/QpM6IihC+jwzFdSBIIaQADdp/+2Ttgr+N8ROVTqD
4YPH7WbhtcN4WZyF8fJOQAhtSvcrnCpQPgBIDOASHWYyGvbB446K16fdlx9MMyWE5IE0xOGew+ca
Bn9QxefinoOJ0/oBTB+xHod84OhsB9ualC5iTRaFOOQvmliTeF7Q5ObhQPBjFSQDZVWILNhtCRls
TrObXILI5QsHaKXcBRtI/8KKHWsiBtA5R+3JaHHiMvv0F8WHCjcewQL3lWCp34gi6sLrIryBeJJB
DJa/sLXoJuMWn1pjmkutKSi6aJkufK0C/7YNbRm58ti1Pojp0nORRKsuSVOlEgCrWJJQUcXaNX6A
mhujeRRivbPLCkaKogrzg/mJ/AfyVIo7TzMR/CCOFpzXaZatNb2Nh18RDYotbOYuC0ZUzGOR3v41
1+TZcvbZYgKVizR0mlXTVdKfk3B4OvaeA4M8kLtKJCGxvd471xUEM1q0OPtd8JXsx2M1kuIe4sYk
6pvD3oK7cM32rglo9/4KNhBpwA6S07B5o5XSXxn7Il8QLRDURjnx7X0uWNZ0vglVzk+bKRTJM25h
4Lfc1TmgX+EKnn2tCuQyQvjcIE/RfGK/pYONfr/cZ8wxGTCCFTx9Wr7aeH8JeAIvcgbUx0X4+/zU
O6MzN6HUB79weu1SdKfQ+c+joPN/+sR9Vn4WH2aDxmCm0Vwgfcf9RJOHq+L9h7m24If3RtznlHPy
cEUKFM4uEUYCzQ1pnhmRtkviwhqmh1FmJyUOC8kG6+Y/nug30DIgKgL6PxnuTRMqLQJQRkK+UgVk
Sihwfdf+gmaFPTSLZAk4xF7TVtlPdM1LLAvOMwqt/4tOweIwJrRjRXyKQx6cFdB2P+9Fo0l15vdW
DhG4M2k2Gce+A5CkY40umUNdrT1bRFl18WiFuvPujaiJEIXwIhgQXhCHIbBCXEcTmpuPGtVUoAKc
u0Ox4yJEIF8w86R7+KoOpNkvC7/mpXrz3atA7yJAFS3+qUh6K1Gz/fzY65dD674QW6SQvEDMGujL
ff4QY7nW2o/L/mzuSxJ8ZYLgYyYmsE71PKho5JYCGoMNTz0KQbwzlJhdA+x69OhJZWhAgYgYD3pA
xqdH6T4/Y10s3TsaDBCtFAL1poXWFFpgJbCk0mY0+NqYZA74CrloelhP+wULX9zICSmAxiCuP6TK
GPzKseXdvB0HWg0cauvAWgJklo3OVDCchvB/CDvTJbetdNm+UDMC8/B3YwY41CBVlfSHYVkSCIAD
SMx4+rs2oJb7+nS4Ixg+PnZbVcUC95Bf5sohj4KruAodaVUCT1kmAZ6CZJof4fmNUQ1/BuY1RAqq
7DGvnZjU234OHEuJN1UsuLGIco90wT+l8oEpdqgxFlmW7+FP5if+RFQF1ibxTQyD0FoqjmAe/9Wd
FLSvp1+CbiOjzxWs1C7FjuWD8n/IPtyaw5uSjIR/FdljP1cJ4TWVgtz4iqFcj+xbJCFNbqDqIdK6
4rs06S3dywY+fdJ2DkirsKCGIrjD9HeYInF6kpcqbHEWyxspVCKTS1MEmyu7VRlh1De/020q8eKz
cIKMw71ipsdr2n4Ba2LBU8rW1ZADBV7PKVLoPfDpI68FzeW7oyp44ywxA2zGSuBE1iP+gg/wKqhk
u/oj/TUMOi202aCno4sbWURD+um2px/NEj8QlXleZngOGEH4coWU+9BkDPFEOALRhe1vlZZWmZX+
oOGjpDDPiwDNGaAVL/w26WybwuKTI1ghWIhagZSgKgH0uiczPJcY7ny1IIwnjfa0KeDCvC3B+LyI
z3LMjfAu8QlHqmAlPgGwCFRkRGJ1I2PSxm0700Mj6I+EpYwLFeQNdgl+7SGztKS3cETuwOIwJVxV
cNdjssvA8AXPMFv/LQQobL44/o8Xq+NElS1QMdaFNQciLtz8OLdhLpEtAUjWmAoSlt2hyF44fAd8
HOjA5A1CqUAzmb6PY0CwJPpTeQU/Zt/DhxGexQ+pzyyYYd5Np4uPCiLXl7WqGREZQZmzBVGUkH9k
7u+kH31tsWDlt0Bz/Bp8J8GQwkfwBeanMyUK73p4aiL3Ea1mavxQ98juw0sdfrogXQJhOaXFCWks
fRhJBe+LuW3/wyh9SlecMkDjZqjHoBxu+qWXPZ4F88ibfyo+sc5frPjyQfY24jNf9TEfeKWIhEva
O8hhufEZv0Kk8KQ+x8glD4otOiPwIHRsnrKRxM8cE4Uxy0QJUd40nBE3WlnCiSUGkiinzXhWPRjc
ayNWzTTtIkqmUBi1cNOj+WN5PGazScsitlebbDBj+M0FgZBBpcfVVah8RurgBCyCChHGGkCw4Bpx
ELgjY0V5HvD37HVQr8AgQr2CggjXDa6R/givbyXHzEViYdFx1Qh9hbKEK2HsLp0ZOy0NoboHxx1G
G6myDl+np2OY4RK3Ig85k0q12APVCf7Qzr0f7JArdu4xcS6TQ40/0SoKRDeeCtKhTAr4PbsYCSWq
QR22tRbz79gkeQ+nA+uUjp+xCW6GZNC9b9mJGGAgUhHcH1yiqDEgOrsOjsmm3Tc0DBEDvkJL9Gn+
YDke7XCTh2dkzddv/qFmEM/jongXrhnMRhBIW69vyR3OjCFrRvSwoNNKz4x6W2I3g9t72ZWUfLph
QqlipONQn6IRA/7BAL9I3GqUU2EC4vRtgxwD3oPhyPQoGNEJcFLn+R1ZtiTXg9FVlQaMVpUZLOzQ
xyLiiO7KUD0Z4AeiK2fkxZ/JzjhzEziHmJZMWFscn7lHE9jEMsdh+RpUQN9xKy/Rg8bOHpic9fTG
SbbFax6HX6urf2ZRcj2VFj4MCPygAECPgp5LjEv0V5mclllMPAwRBN6PE/CKuNS+UVPEq70l3SDH
Wb8NLDMtA2pg2MHIKIQOB56va9LqCc4Cfc+Mm592zLGqSpx5Bbj6ynAnsIqgkPZ3mS1gfMGtgdDM
PCcYHW6M0xh/2DGturKYAwrLhOOUpJKbIPVO2ainaLwg5XS/Q1fnt7NUXeDcZoZc5EjpUlx2FrDC
jePshs9bwDVt6QhYy1l9aEmERpOieV/7h+D1cWWNz3RoVjIddqpkCowKHY6oqGf57B+9mEQYgUT0
tBYSUyBL1Jd4gfaivE4HJP2I3xnUxJUpcflY3RPNJlS4lTGM4HJzlOBc8xF2SG/hlf5qOogxpWI5
yyP9iusg1MIgCB7Xv8wTYEQfDlBvTqK+jozvt66XBly9uO+410Dl2vDlxKCNt4FgFiZrcDBSoySh
CVTUIfGmSjqNrUUqREslnNuQu8wjRfDUUDIX9Og6alfhreLX8stnvAJ0ferbQd+eXsyl2mTo0tMl
rfenmMYJn17gWZciQf1iUUl0iqprCLiOAX4DPYH1m3WWqIxF4FMKDLR3Uiq8TO3jk5gEv4wluY94
EI9gT5ANOY8VIXb3Z4jfHf7vA7Fqq92T0rcTMNfnSRLU4QUuLEVQp3nDY52Ay82Iysf399UR3xkR
7bkDUTEyFLaUp3Bt85Lc6W3LMQjNfLMFQtrTB4fCSb0u5RZ49Zg4GmEf7tAiTboAUdqXY+mHtr9u
kssUD3RykjmLra+ArF1SDndsV/4HQ4MpOG9NjgAsjIwkMUgzLp1lbJOOMMDnZkiVw+5joIftALMU
1/pHCbIa99gJDwuwOIHjc/MFzhJFJNQf0ghAEecdbTXyf3LI2YB1saX3H8IrV/GqwbqY6E8uIbVL
ciE9MUTKXsLUWw+vuY1vbUCNlDJtqUrV7WN1mSPrFRgm1XT93u8c24hwTh4/OKZd+9Vl3RdSqDvT
sn4MHvgOEGcmlisiJDUGX+SC7O1x9biMYdVHKiSZaOwYjK2IT/R5hn3FJzA4Dolm/NF4UboUEm6J
WolTJICphMMh4nTFSBf5X44kDanrl8RPWNA2AfPenOXmr2j/hVB/gxk1vDyN41/QPMPwLENC82BX
liLl0380vM+pek4aGxNKQvqzPnN9357drT7sYKurQ4K/9hTEUL4Ki0n5glzyeejIWIBz5lPvBAQ/
OVGuvg2yUGpWq8hI6U0nw5chVsU+YH6XyzCxNUp9sTpyONpi6+d8qTGO43rA/fdlqKNZCWuwFSSE
42rGnZQM6DtqEXVCZ0CE0+AebbY8qjilp2a/yqRvI0PlMR1u6Z3fLxovzoIAqXzqfT8vwllekAVa
+qmMqnc0/MtRavj8goDL3aQ75M3XE+iu3nkpyS69n+chdrCl4fyV8tVKkTp7A/fSCMeKORIcIaTO
rIQGC4mKRKCHO4p5mIZpAEJH9ubgrR+ZV5CQGrGxbVcsKWdoghUuHgZfWbIEPFiYikfmSRICJJVt
8g5FdsF0AWBuUdapG+tZIcbgiAK5kY1Ai3/pbEv/0kiX4Sz9S9XiXWHRIuHEFQN3LpV7qyu5f+xc
8UGkWl4d5wREDEIxn72KfA7P70IcOncR1WtcFDFL5+cd0S5nosws4AF4PVHpwa0/0WG5Dgl5CwHU
myQ+9wtHPgTrpaIpiEXLz5spDQm4lKRN54bJgUgT+35ChpE3iklJ47KB+v51EIiTtEPqQVbJkcGA
7YnZMilX7KSc4xsGAAE9TrBkpPxBPdvPlAC9dhVIO2cciKekxBQjehBAlJdVwYjrG7PNYmniv8kd
cV7E1EFwpKkDE2LBkltmiME+xBCDrWiysZ/J6OR3ut2r7KplViPpYXQC2Ak/A60A+RUj9YH/yZn/
FQ0PN1AVLLR0nxb0E/8yyFsokLpo3tccAFA6/hRUzht7nfnlrogB+xJ5WzWkfgIx/Wz4jxaPmhyY
QBoCH8vbwC+fRwYZ0tmxUBJEWRfKXSWml+GKe0hSw96+N1ephUKnPgHH2W+uIZc1LE+8p3RBMYYZ
dVoiIwQDrC6F/6+Na12csyNHshI3ENhFWCFKC2dXcGvl1PpTfbu1SavG2vZfxdyO9mhxdLt+w4VC
uVH08oNTsOlKk2P0wl940Y7IwBa9RUPeu/tKMnSEi9ONuWOGjBbvfzKNBKR/21HJut0QIrd2szjw
OyVkx/wxvowSUw6HolwMDVwcbh5GEtHdBW4RrlpEM8kpJ3qBHy/IOTx97osQJ+99W4yw3/e06mCl
6brDsXw6todTSLcj1zAqahQVTWEl/DesN9eYLMfxk/ixeh8QrrhpHUk48Uvk/NoS/JatMBzI8Bfx
jaLaXZNejzGdihDzrGEIm9J7LVApl+NHK2XhLrceqnbv0R2yLEkUQdz6RH8Hd4CEbhkBMYKr0bnf
u91e7/YOfTgCm0Kg7dkDbP0JAA4TI36rjy2Dks7zf4+B2EHLmxgI0slo042NzghuaLlSZ2VoHvof
pIZMPhjgpWEJGIBdMSvFNB4zvEMWyJxHdrmlpCTe5FRGZu2R6UDK+C3nR0z+fJRHJEQs6q9vF5HZ
n25kv1HZyFQwuxy0w3jIWFnvNgXDfPz8vNkTtquIPlPUcE899M4CYB0LhZxf8LGT4gI2Qk2KCxAC
vDh32MSyKpcTjWv9a6Jx4Tj/RK04w7Bp3NKmOFAhtRHAvdxbtNeogsOu6NeWHN4y1KndYBjkSAc7
qckPIq2LRzADf9yRAhQfXZkTLDbIqhb9vil8fqMnxl4Lp3rRiBmzXPmGsSryM/0aLbNcMVpelyvY
rnyCETB82dK7BF5QV23DNzHzGjLtUs1+rGJASPDKUjcEAf9BXWgXnrhL4S6H2oaid/ctbkqqNL+U
b5QY/nZ7iX+VXX5rjieW9A0LDOd1/275F0DN/vGPtywmQSr92hGLIKmdjIhMz0FvGdgUESbHJ9gn
0ROeORLz1kO6Fzp3Z/MnwJT6Oqfczv5lbMqqtlu+gvrtvPGGW/S1Tb6GeiG8iiYCPXC+Ibz8c5rR
+G9tJbatm5am0POpqpr2/4cZq6t+OTVV3cpRElG/dYp8KtBcZfPBVP+54a/L8AT/K15aYiY9rqxN
wDEO0wfjZtbif0+miSRyBfMxWgrm1KxdssG9vn1hoHlhVLHolWuidgObmC5hELVdWqjJhZZAUmLA
Ten0w5nA9jgLrRIHRYXuJxtGyjsDMO/uSqSHU4cGBY6mT4X22nnFB/YTORHvNzGT5Fi+nQWB+3s2
92nD38E503KceXgqgjqkDB4JBKSZU0WHRnzLWRxxxdEI+wgarwGwt6Q17Ie881lT1MFwuUG55Noi
abR3dieOqsSpvV/O59WUPUvOHjdcvFosUHh2WKDEp9Latd1e5KlT0oqDsSVtgANQRoU3O0+Nbsdy
jInJ3Cu6eEpU4wCI2Xm6mpJYL3u7awYjWylXqMGRhI/uX7MS+4AeQFy4XqLNZ9LAupk5r2ikSJxo
pNRGUTd5SxFd5QX0Gv+gtHJVafga+p4AFHHCLq6L5N6kcCWoIoBSeZESX7RFAeHZnLhi0zH0hkOu
Jf9ISc057JZ6E6RVih/UiZpQjvtbbFFMf/C5e5ykpH6++YyHingy51tOYx57C+1abFj251aJ8kf8
rhKLswL9Lr1Dx/41b6Q9Bu8Mdj1mY79riNgdKD7R/A73nLgtMyY6eF3ClfyzXjRtMJLWAQZ+4uQi
74TNcgUmpUOqwY1lhNn+o38plwwzl+EcqUmhqwKYtDkEN1zuVBUMYT5g6AvvLvtDCM1nGc7E5ddX
ByrmlCp1ep5S9m8rVSiKwqErr/NePZLKSvRjbHcxqWM2febkeJRNqt9x1ASnJviI1QR2FM2UoT99
25RPhnEYDOhTHm7oGyWrFEluYvzYjBI7gbt6mGRejRsL3RGxZJtXlCHzhkU27lXEXHZDTnM0wquh
/8yYSKVprAyYwdYLKHeoOCBCRpcnMjeuaKTvZcJ17TFBM4m5zj/Hdp6qeXrEZ5WoZNc3MUuV/wpa
vf9xcrfeq2wVfJAaka2Cl1cKN3lvzhVrIepW6JaR5YQGAbxvWv3LPQIVpkcUXAZfPkQB2Wl5h/Ig
43ebBdt/wSfo//PKpVr/hUNh26ZrQVxXSWMrf0MvHoeiORdlD6UXf5jmuSdqKHxy2A6lS5gPOQhN
HOClpWKXEWgt2/SBOXEKP/AcKLsKVh/+vHp/xLRFQwsuvdPO6LbHn5YWsfYe7AXRRd0u2bHjKLFc
qKfYw2uOM4xVAvD8rENheH4EN5yzLltCgG8D+KqdgkHUNJJ1cLp+WWRPsJ/ozxDtNzyyaEMQ+dGG
5CmM18vViKZiKbkbw+mwuYeIqniVbFkoC32iyqWZk88VJk0dXAEyOz6RIx83IihMRlZjGAEU1HIX
PyINBLgAGGkwMp6lfkIkv7+Sn/cBC50iIqSem7pKrEMFP6L+RsOnBrZFFxx5+sfAKENlCEFY2VVE
UhqHdzR+Hu6SQ6HZKRyUXqPLMBs22UbNcl/e0guOaXLI2i1D1p6TeBlAUE8KeJz2dsBjDn0iNS7J
pFGBHaELPv3z42Bq/yWV7yiabdmOYbPNqX/byNRpborSJpXPDZ3HgRTu8jTwQPA0FG+re4oYeMfG
xLSXzP5HNiJ6WLLovGyCivvTHFfcqHZQOH38fQ0IxV1/3D2wcs77pt4PR9miNVLqh+EooXty48ju
SbuXe9YVrzqhfhD83y4cuARw74hBHp+Kn5mMkXCIPHvTiTk/x1EmCDvntlc/oBCBIII/BHyIyYYT
KwB/MaucYwNW5wmzJbjd0PDOVwZCkvNvD+G3s5VonBmI+VIJT6wipDodF83N2xxcgTUKytDDR9VA
EeWYuQ4cT5iXAWx5NyXpOARBFSUc4492jBfCfSSnBmc3PZwyhUj5wC+Q6Ck646LC4hyuphDSkDcl
IAw4nQPSYnhQ2SoBEDOZJxXGHjwm+nYugpGbCkVTy+eEFGE/kPPgeimOwy4/78ulqKhCfajDixZS
sEhQqG08OFwc+Wuw7cb+BWWff5G8bKT86Cn9rlXEkUs5Z7uFZTsN3ovkGePByoqvZyzpLN8atgrG
A/y5x5scDDyKcBQ37+IERCYSlG8TFjwxuzKrucGRQuZzpv6qc8ZIzV6Ni5pB+NPGu+HgZ4G9YCtl
g04YT3MvhUtHr6LnNNgL4gsF6LzTg98tB8ZZTbFTn2g5vSdDIxNibIC/uaK4g7UmgHVkceCbgi/B
7B0PAoMnWv27lO2ZRjOKZpZeUAS7jBiGKTzfcfAG+9UDAlimZco7B3czqGeEUWfMchpCI6eRcHha
ZYvHrjiKlcKhAAGQw2cfbhgUDowYKbat1hKmEltOfDlGLjxYn+YwhZUNQMpSwsQeWTD94LbirZLx
2gq2sngfA8HOwE+pSB4odUEFnsm7iaLf/7SfKYUSsETjrYwq8I50Hw98NJh4jymO/UCoD8EcZMzI
JtBTdwoZu2xugfGpviSVFetfOcnMStSaGVZf3DBHTpU5WY2vnGjqBTfymzjC8gZxxPgYTn7gMR8q
mgTmnsI5hvddDlZ5Mypex0jp8T08Xk4Q29pQh9DCxdz9ZVvBnv+5xm+d+y1TCMj4EMpTl8RDvuWu
M5MsvexYDdn6aML8D8Mq8hN0VGuPeQuMEyICPg9jwS9h3uK1ySyEWZhMbyyBFT/kUk9/1KMGO7od
9VZM0EuXB2c/qy7RidLOGTQgh9ct60P78vt7RLiTTW2uVK11PihDaGqcWkN6fasD7GNgrsjH6Pkk
wfBcEfylLoljbyUzYGgmHGPIgLHj56+gBC2+E2xWqGggU2ap2aPiN1lZZjnhrRibiY7NBFwIA++v
rKBgSi4cQRZX2sSQ9/o/MCqqJdltf2vccTTXtBzD0HVTVf9GUVF6zTxVG2rQLzA6dw8rBu9Bx85g
0h3OnUG4bcTKZSIjO9hmuSeQBoruG9lsRfqeRDrNOsTsabOiXIdmHTpSbPxHMpvu34mVXLn7ydkV
azF/WfopLrYXhtzcIGi7eP8CdfHQcwFgBnpFgrKiDV2TQQ824bLLhx2RF/HJ4cSzJDMJEeVoecCm
yUthkYA0oH4uUKHVzCR92iUb7aBAvhyi4cm4x22ROGA6KrGO4IhOsFkTGGC/Bp+9HtEfFtJ9jJn7
ETISdjzO1RRD9IRbb9TrpdaGIlVo/OlEM2Cb4BJggnkWaYcjb/EKuMBERxwgbBOyqqkl3yAv666W
cVmv660ybVHMKEWLn9HChnf3Fv7M77+CgTwPHCjb2zaOb3yQZ3lF5tEYqFFdBLQGR879FTP0mZDF
gpDpJBgKyWPkZ11oMf+8h6uO3KP//kxYlmVbrqXYjmP+DS1WD9dzXzdnlK1KiiHqYcM5pQDqIGw8
GINsEqcNdbrIPsy5CUj6MUXYoLYjqZiy8GyAszUHrUmyIbDSjuKlOTjsKEDp3eTw9XreapQXfM8N
drrEIT1vs11bf4SQV3s8qE9Um4042ubIrGMqdEDqG0thZSH7KimrpHmPmkqg+s6YnmoKedPiM5E0
5v8UTlrMt4VLCFigSIGnZporND5UdvgyL0an4zG8tZGIImIRNC4QbW4WeKS9I3fD01JJyK8DB/wS
eQwHmITfbAmFdOfEegCZSh54SP7AAchN6/IfieJ1KPbYG67sWP1t0FeOeBIhVdG1wH2I+1a0YVJo
xK+vG+ZHoMqi3KLYDddTTHUXEBDadu+3OIbQ0+3nck9jXjdun+NOdnOg+2YbrqG30FrSoEie1bux
p4GXaG3LWP4izJp0qrx9oDT9z+O+5f4X0roLL4yjHWc8y/07DFrrG73PZwckLHn4O0OGxJgShYq2
n/nb4D3+7FLnM624Q+1R2XEaMioYqNHR651d74wj0zjmcB7d3BzEdlodtRsEq6guOC1FOJN3/KmI
seqr+so4p69C/TWHRXaBTII/BtCn5ISgg/D3w8nrP+4/eRAx5wMEMsWudmEgyRsfL0zdiHyc+BT6
AOD5QCrAvGKGXD6Uhyj+cEzhqphuIs6n1U9FeWaqvRYB2hz+uYBfJBq+ILcBIQh60onJDse9xAIC
4HDoTB360rHEdl5O1IPzJAMD8gFNkheey8b5wIgkTWHFSzOzWtB5JJUWzGHwefCHad5XECYTfdDE
5XvibfJVciCo+OPjmiIPJZ6U2G5it5E4jA4ohhvRQdGTd7vJmxHcAO2trCE4hmcLmmQAqYBX7nJB
kic/Nyts2QhoMksCYD3Ky9INPeUqhp37TgsQQAd96QKalnKTeek3GfklLF1ADUOE7lctoP4NBxv3
OpB/mKu5l9+D8/Iq7zIV77xx1mQ9B5KAGMfXqx/YeuTX44tJl8K3iuEDmuCC6qAj40qutwW1SZ4n
Msm1I34SJIN6vac/c7K8FtZUxyJ+mLpDVT3RpXmLjjeigQfdYAB7OJWHO6FZA1C030KZobg9uyHS
kjwz0+stNbX4x8sPo5UKEC+CW9gcEIF44XvDdoLlwcRRMXiifkeQIRuVfx4FdoGq383gIhil17II
ndMnVju492dGC0y/kAYwY0Lnv3od7ehPL/SWI24ugv6V0fsS6ifXn3MeodWcrzLDwqd/AOuo1MW7
WqC3kC6CY1Cb4s8IEwJuT14EBnnBqyUFxYs8FFkojFn6rvCOcLzEdOD/kySG2jtiAJnkCzvc6U0m
i4S9603RtdFWvWQE7Vb8Z+FE50lQifQIBAR/hzoJDIQbYSQ/NtxAODZhj134dhgoOXFjDoVyx4sl
k++Eb5OyUr4iVoLLR0sjBTEb+oRVQWwMoxmZxDMOnIdMh7UPgeVz+hNLAd5p9tbpzwthp68YXThI
kowqCogeQt6aLxEvbHtkRmtVmvcqTUzcGUQPDRzLPHefpT599tiQP+OduX8gTRlsPPS1cTyxsJUm
7Zw4NpxhrEhiRDnwRhLdlJiQF4svdmxfotmjYyPrscEeBmdxzB0UbXvS0s7vB2xeTD+AXzGykQ0q
uB70dMPEgvvlDJd9T6PAlVumkxy5yQG2vx2AAOfK3qz3+CFGaf4+NeLLQA0EmFcphf0yXRdeoP7k
6M/ewF+583MByL8DRl0DGiQv1/BlzfV1iWCSmOC1pjDJTVQF11oKj345tTFrc2zGr10qXs7BFnDi
2lFQeLkr1uKO9rmnN03Q2XfzX1NctToRLWFllCbGxLLuS+zjxlV8A35RvDYH7NuYvRnzoeUzf2AI
qVseVwkdGA2FYJ28UDjLy0JNNX1SGAaBbZxsuKZRe39goC42XmHJDgMGgNebhwhBtOC+yS6UTFA7
AeJT9WAOuJBPj5lxlCfcosloMGB6zTB5vno9gApbzLREcFjLxSugrFh1tjXD8WH3qPZFzRBwA/mb
ieNdTilXjsJ6gubQZPBPFjcMY8fVAYMnhi3yQtgJlAwWP5tDQECsCGQCL0bJfMnqnYkpk3Fzwd4x
EeBLd0x9lowZyiHdRPojzX8ySKK2vhJqcrK2+TsZDwYCFUl0nM8LGQztwvgKYQzzxd3HnsGrV/1T
wuTLFdPNtzE+wK9xwnsrnFwMoKKkZKiqEm8GM4sX+R9eULr47ti4AdPQ+YK1lZ0dlG/GILMm0/Gl
vXrSeG4FtiUHmsr/KN20lP9yBXB1lVIVjZIHTdFl/8N/gEDdxm10o3Tv3hWGAADxgmy/h/UCrBr+
C6YRjLdsN21Qtjfb8sjEwYNPx8YLos6HgcQx7blb6ImdWIezpQfPbdWY2NfbkGbBdVs/N+AV0reu
2Z6OO/8Dpef4lT+I84ByCQxqekSGUlSgmTDZ45BO2duylbOPn3BXP+T2XfzBbQRHy8yb6d9swrEU
0QX+G7ZZnUkvmhKjU+V5NdTMxFT4+F8zdu+zk9ROMre0Ngi2axDm44kgddgR3CB6cYECEzibX77t
gy3AjJD54mUiWOZsvnKDZmvuMNHgUkbG4eq+yEPaW5NLgsWd2kIX8KgYXjqglERZ9ICo27LRYoBl
i13317VwF2rRspfigiUWDLwFkcXFl1kF7DkYP7BXIOX1AdIJow7mHKV/sTxIZ05sKL+0qSIGgMoR
oCLW9+9xGF+awYnxA1IvWy77rX4PWIfdkCnKOWSXVWiOMA9X87AxDkx5tfZgtvs2YxdlC60RCLuk
JqXrrRQlixSL3EZx27KBrqAltk7Mvy8CW3n+Ge0GPFMkWTD4aF9o/RW0yJk7NlNoEmyjKDgNT/my
e7J11gQvtViYL0QP+Lb8YSOshJE4GJkzk3vQfygFOGlE5SG/WoPcOZkPKgv7R9BvEYgnvg3aL9eN
kwgxW+a6X0aopcKsxLpTrnskkdtNuH3aTAlUg2hL8IBd8nyJOtDPbFIlHnFPO5gEKjewbaKqi95J
xzJ0uCb4McqM0Q8TejZtNH49OX+bvlTey8r6YQddparVZBzhHxxf2Cft3n+KDM5AQGJJZ1DWZXvX
5d7Jheiw4mA7P4CMK95xtTLiYYPkO3CWfZFNkSdu2QvnKr6AS3EjFzI/zFst+qMX/HLwXbNFY1MF
AF2DqOHE2b+yQ7owD/GttGkQ8dMwxBFr3H7l0l5x3569d0Gufhoysst9vtta4nSNtu+/pz3YOzYB
ks5N7oXKvIdeQRHyVZRsiEiwVKpvdqont0D2NkdQOhd8Ye7EHsg4iNcmqp4gNVQXz2Vc99c26AWD
TAueR7kF/t78fu9561a37nO08LC9UUrFaJDSAAFMgOtBum5lruV1J3F9VsRrXcSVKUfSJP+kiY8m
B8Xv8FnOhFrlvsWOxTB64oBp7RxzN4iftCKzU7kQiBDNa+yC2UOV+xKbEmswC+74pV8uJKc2entW
romL9yiG3YxHqiyj7684NOs8IY90HRIgRO+1t3Ek5bGxdhdrxzJQ/bVTIfRg10TrYWtiX2LNZ0di
tUeQqt5xBH536ghbAHsQ/T027mQlxcE0EGRmQ2LjWbcdljR2G/YaolEsjWwzXMCJ/X7vkTegpD5D
Lr1Q+4UPpPPO2x0NbAnIadQEDHsYqhhTYaj6fvUIY62zK8xIXCH5dgAKVYyqPJi1Jzt4/rXnsOOw
3bDX/LOwwHbyf4QFVedKabquTpOApv+trGJo8ups2Q+oSi18lVgrU9oqHkM2/0mQkNuh/0FlAPe0
8WO67W3hQ1H1KVfNLu2Wkl4DnQ75SY1s8g+Rle+OuXRiNaedCWqg25ZnnudMIbcXnhbII3pCq0uW
3kD+f+OHB7zEDJzxEpeAQcQuxwtJ3WNy6uIcKtQYa2MyzOm5y5haq3ixk+GUcgquk28JFyaH89Fa
AsnBhGTqUgJZ+p0TqN/As5xsiQ5ySDHh0rpHL+Ht8/0uVMpDhrjlEVrq/8CeKTB8yohLCevJCjm7
L/cGOZ5VPHwz1fT01LJAMgGQXJ2XJ/5v+e1+jJ9Wg/iJM8I1VL+CFEG3I4+FtPVA16X41MwgQzf3
nXjC+H/icoxaleblttG2qF0tB9/lRewGOzMT3TVg4wmuELwgLWAIBsOyDpkbdtwptJHDxYCJQI6y
VtWDj/7KUWPs2/+xQkRQtjm7IoutoywcvRdmJVwBCdEcw8eMZgjvUQ57VwmVYe+DUWYVXR7R66th
pz2Efy1rtWz6VrhywBm3QzIZyYZuMaCEhP9ybuyhrYb9TZ6hGvJI8vyE+RBLHx6y1ezoMxfNMaFn
HXw0iKi39GeHS4Yt5t9zY1yHHBDXufF37DbSQGYnoNmxQLqFpGFZYKG+8fhjNiwIhqP1+joXasbI
//yBoDvj/34gXFNDY9Mor1QU929HL6PNz85ZvfVSTSnK2LmHDKKZTJHT/4pliMpMaWT7zCh6dTZu
kDLHPfjl5ppVb8d5t5n2Z1h1RKv4TYkdksaAMsdxiluY7Ru2j+2e5iRiNESeAA4RdiLn1MZMV/Ue
Y2oEsUGNFZ1YSAy+8l7gpMZeKtMETXQfvQQKjsQDaxQx3NPeTms7PduLgaIUtFcD+h0YXQO4Z12S
UxzCMRwGiKBAH4EsJOkjlEIHOhYdpm9kmKqQ2jdB7xvGCD6ZqjjGM8bEPBD6V/I2rQHSIjKpZ+lc
6CrgDSTevy0T5LfOScpzej2nMis28+TjSAiIssh9ictZ+cLg4SjGKmG4cmljk+NZT5s7YeMQKhBJ
S9bq0RvgEBDSWWoO3YXjVlcCLW6Wk7AYJY6SXZS4wohLgI6xAdFy4af9BkqYmwicAlbY0ssgNGg2
VFCootH/eDh05f9qbZqmKoZj6ZpDr6nyNx32lpene1szYuNBJIgOQtWlR3iLknZ395O3ef1ghJn/
1KjokYbx2zFwxxCT+KCmnJYxsqJXIVYZc/z8fKX6Ypku+N8bQ37/bDo859n31TI5uP5qWOBBZ9e5
E09avHIVsUdOp3LH4YXkS0DSUVP/vAER5b1lyouyZ9yCAxtfO8wF5bnmVCXLc6PSiT4eGAIDzNzN
UrloRB8IyDuKFvUIW8RtivOfBVIbruTiHYYco1oENxXG9QG7wIMgdPR4INCGWJZIWd4WQc0VGcx2
lEDoGlwA+o/cylRtyx3umsG6aJSdftwxKDZB6Np879eAITJ/LEF88xHPdvzBMZOs0DLOIKS+NtFN
nPK7iNYwKsMKK3zArQjGNkCJKXyXM40mJxm0BNOKYdOHAaes9XKGMzxIle9y7iCMG2Ij340dYDAx
PeN+zuYurhaOyeT6FcWoyyWTf6JB2REW4xD+/TXu8DvZKELe98s7N1PWH52AkT9/OY0RIy0Mzjnn
HQDVprTVU9/2Nr0U72/P9Kti/K0H3NWBAyCFrAx4vgeWbv0rvxJMplFfRNMLH5LQqqPimHHAaep3
Gll5dlGH+VXj5D7SltVNcYbzPIZf4r+pLNqvjOSpb2s5gbHpJtyFuRjT3HlkihNJWXYMM6gtD68D
s4uN0zu6wQgWKOV5wXrNdQ2/GvYzCqggh/B2kzXYOPK9BjxM1yo4ssfOJslhyF1bnbKyT8EcuHQ0
YyZmzC7fXNyyFeVO1M4DlKmB3PlwbktChBv6mEE9SgQgauScNRWpvr1p7gywDv1OHbf9MaMxCrHu
hHX6BvLy7Ye5CH42GkDPeODRk69kjNPsK1wy3B5KHEPek/aFEz1/r2vxcUY2xIxcRw2X9/Ibdw3+
S9KDGBbdRtDrfZfYQMYRrIeAlq0d38DQ7/gGkpF/jdmMlO7CJAQWCtGP8p9ppBUrArbKEonfl9tO
Xz5zl/rzh0W/Vf6FmJzSJT+eDMJMaTN4HA/4Fkj4MvfuBdFPbCiSMMZ/aF0/Q0UtoiLSnojtmuiL
UOl5VloZWGNF3Uw7d5TFhQb3qHU91jqewVA8cXN6As4gfxIS5qYSIGQuFjnLVwY5XB+ejgo3YyKC
rOQkEAQdcSCQLpOci3BhYDiO5sakBCgSdwxIR/MDFpc0vvCigvZLxHvvbFUYWWzfJXw7zwws6XFm
PPM0U3278HUxVFgSxQ3x2IV4ZNEdGBSjJB5/su4i/AareACofE83DH2oTJYJt2bYVcPu2Mv530xC
atxirl+YdkdMYFrc0Z03XpLoiZgXiQFy7sjSyEitD6xJ2M3Tg4xmI5Bi5b+8diEWvujPTR0ZjF2Z
tyuhPgsyrXcfJUh+7+TSkWPXCyU52XHyYHkzPnJZj88gEV2uyiDxOdiTNbNpmoGNlz40Dnzv0ATZ
+NBK2fgCFH68ObjL07OgzTByaeJTP3Fhe1CkyYqtpaR5Xx8kB4wQTVPAh3Ppr2633X1n0i8rWW4k
pen4YOPjwrWy3E5LxwfXqd/olfPVf4Br8Fr4LrUHn7BNJyt+gqMBevsVUjH8R+iMZ4rm0d5BNDBW
BYnkccMus9GS47QqTy1mGR7iNz9XgWWxlHZHQmTk6XGm0xb+CI2RESniPS3QsfGQEzKFjqk/WjNs
r+wu0Uyt55hV7V/JMe67GrD3R+zQ0t2Si9x6nKqZ/VBgFjjYg6PTPWo51YFixDSK/24Jgk6kKjmc
gje7RIr9+WjFt0dCLu/epjRY4ef4AoCho1tSMNFTvyqvjPTchQS2wVXEBobdQ+gMm89E3mKde5Sd
gKuiChyBnFgH+80cW/8myzkid8E0JjLZVyV4NO7QZJEJ7rjHIyBVF8DKkYb1JMaUSeKq98NT7mOK
ZRewyWM+Mzd9vP5n1900RcMUYbTJv+ZVVmjw0ViaQF1DUotcIyLefMeISA8MAQrDn+FKkG8gb0pw
Y18y5lok/7zzKoKX9+TE0Y7cFwlNNDBYk34DiOp5Fc1tUIke7z2hJdJ7tin7GO8ztX+yj5SQlDe+
XU6R98XSt4HHL4isLCSyI2F958+NlWFlcdoPgxLxs6yRn7WIo2lrgakODYZXUOQ56MStCcEguuwU
0JqQ/zGd2YGBLP3I7FzA9eyhaXD+Az1JCBhrj7FjZBK98PF0vquPjE+HPYsrUWBXv4APQ5a9C8LI
/NAP5TPVq2eFeHugHOCZQoCDJjHAs2IEV277nyA/iSM7dgzi5bxv794WPw6NZPy/UFOoI5sR8FgQ
zEAxZTkfKcPuSKmuhJ/8FtOR0d1ClvzemJXF41LYcD5nFDb8P8LOrLltK92ivwhVmIdXAMTESZIl
WdILy7ZsjCRBzMSvv+sATm4nnercQrnTfeVIIkGcb9h7bZSXhPU24x4kLKgjQ2Q8GWmU9f6q+2SI
212DCFkjg4fwiuxqAY44n8w98bs8QprE8RHYJDeHlIYAyUwBIjujOOSNZbhApwfsb0e7QtwLTily
UF47TKnPMJ+E9QAj5kaUAEwA7oKPslpZajhxwZpjsxoHOX//LIJmxXe+kF7NBJV+mSHqm3Dzddej
mgDetToR0jRWCcefKjKp06tQk318FHCa+LEFo2K0/TuPEdvvKcgvwsFves27NiLr+e3oYZpNrOUa
F3OjQAFWKDha7K3gkDSb0wuC9VVOg+qNyPsy8QGg4e9JSJGyxi29POUjrpj5lNDfAwA6GwHGKDVJ
8Vd1sOiTrBcoscuCEtPL+OPjbPIr8TJtrjNUlQ0qAtjBKrkbZw4cwMcu6U+9GVgz8xMx/8QOgHSc
vGxnO5LF4lZ5kttJwZuKQHc/LDodmfIC4wvk9joAcXPzm8En8n4F562R9+ciQJI5ioDGX0DnR/LV
WU4G/J1mzwYO1hQ6GNGtRl9YmKyrEoZNuY+gzGOXRYd9YkJDTKRKSSUuHtcS/+MPRKAQyIWrEAHZ
AFbM2LSGuFs7BBLdBv9PvpeI06twWGMmiR0latG3mYSbJSx5l18HWck53XVkV7EqsXe0tr++KCMA
cIJDgANEIvA2ye7JnCYDOnfGlYuyGTsghqYLZxRAm02rbG4Lg2d+x/HXdaJ1pvp3lvd07TVfhemJ
QRRvLhX8GbYdBe1UBubpxux8YwBnQaNPgiiYtLfSZfCufDHRkbtrM7D+ZWv5y/npgS9HJlJ/KTMg
LBsT88Inhr6T41GtnhgQEALShdlueybvhpaSWWJoKO751/CDQGyXvoZ7Cy8bM2fyMDkDOGECo0nU
j3vLIlYsnWj4+SgSgaKzSEmjR2dK8jrBMjezn+18jXuVxwsVHcmsi1KM3dMkhcjyIsZ9N8AP/zbt
UmTlv7t7VVUNlc5NMWzDWRLY/mOxUtfZMCgmFTo0t4klLVnoRI0WCc7ENwE8FLouQGuFd39CIs6r
TffEVm95eSH5rekhb29rtohGxJIOkwTVxd457VNlf1b2GBBJFcKYiFiUoArDEUEVZFPwufgghSpi
ULTRss3ZpqIlk+0DCQ7fgDAVcoLmQG4RdzIaFZnb3ZnTHDmgO1c7/TFlF0v79kYVD3idh8tQ7K62
h/ekvIRvpz0LFcZylksDhvTCf6VjYV5Ca8ODTZO384i5X4TzIA/RFBcaIr8yF4+qs/t6z+P12SB0
FXM8kEYpbHM1hBkGnHT6kG9tSOwoN8lcZs8zSIl83SoBniuX5x9uLhPKKX7PxfCMwpYtEDcxeQR2
PHUJkUj3JZqu6pO6T5TcZV3TEri0qHmJGIfIoXW/c5FU6g587LlvAld0by4IQ72iC2kdr3c8uAsZ
m3m8EwAkIaV0nrPNzPiOBPuGC5JH67ZORVWKPp0Pnx6RCmpLvOwerparFiD7yyOSytU0Nsc4fkZS
oX21COt1CckW8RmNIeDDzxMtBIznySPKgfSI5yf+PRJsM+YqQyQ9qZgccOBipgVnyeHjPinXpLR2
9Dj6mHTnmBp1BsnuQDEMhMWJChN+KkNBAwyzHTL9v2H+Rmslnk0Xd5PyprJtwKLaY578DSlVuI3w
OPlc7z+B3FLMUq2rl4CK+Srh8gVo5SoUJZW/i/EPoueV4BcyPyZLgR+bfNLoovESEJUqZFjU1ji7
uMHo9rLA3jEL6hBXg/aWIKkIY9EhRatv1UnPA6tOSg4Or7V3OPRKsQ7rIFhvmiXNQAQtLJ4eghYG
RB8wDpbMD3ohIVxYxBMMT9kaST9zdihNBNl1FAJY0324bFvNVZ8JgRcx6FEBYhONGPyCRbpBg4Vi
w/J+QmxBmoXLUkic/eeBKdA1bvFS4tKu/WbJj+GVR4hIuXz1nvgTqTRAcwg1Zy/uDBjT+25bmAlw
7cGFjuKXL2QwkHdJwAIEcrZivFjSUyFtTxdP4/9dcDPxy79hQGD/Re1Xff2ZutRVVR4UOSsgxjpH
mYoKYyj2STZEon+8MgLt4WlDhcYBGUxO0DnBylvPeYMI1riHWKJO7+kdPPb7gtOxlW2u472KJDwO
2MMpPDfrq0gzKPpB5nZhzbiGhQ07GnY7rBg2l9jfM4m/zAe0RUuK2sryAOdB7tJMM3LZFA88YEh8
5BljYA36Q/vJ5ydHtRQTr7OG40xGxHSxnVFNbQm++Q+PKhbXCV1fvcj5fLLFWmuXXnc6YB5Jjbjb
H6xyX5xgd9LZMUlZsMasCdf27Dxyl/owYtLd9U3bP4wPbsciB98G/fNFdJ7ccc2yIlsloD0bhk2Y
e/QUQIEF82ZBtcCUmdGygKcygq8U2Bl5TXwgFgIO4I9V4cytsCSKovtD+93MfzE+reZJ2B9YJ7E8
6Qv7g4Vm5RXASBdG7irDAMA5lT7bqlW/zbZqFVpUaK7A76ONFfPv1WzEvHtFSbGwiR5nDjic03wI
mOj2wZ2q0Np8Yr1f598UlEb11KO1Zd/bBCP+1juG9wA4FzRB863KPSiFlwPUeY1hGo4GY2MbG2sW
yI4Wg83gHq6IyVg+QTeSfO+dLSCIL0TtjrwvyOJS9kq2V3MXapZFVFMnFOzjM1jBVaZCZb15z/pd
Y20xsBBzN8BqDG+Mmfn2uBYQP2H84wMb5JMQzJqwD//gDlJVTaY343f1D+jyyZgvnw0CqpzQ7r1e
THbBvsvsvm3xfVd2iJ7RktmnUCOUE1gZkpY8QUB+6rZavWsQ8e3n8sBargJCDDmS6UwFHGf3SXw7
hD9sMT1OmT+qoQLb+t1HlIi2lgtfOFSJ08TMx/WZft2SJpwIgE4Ft2Hd/62LCZaEjyMhjKCTMFph
ipdrF3A+NiU8WFSkwpaElxky3AZ80Y3J5kZrd5W8/yq8DIYaj7doKhIe2V7/DphvYHgzCXT1HcYe
En7FR9sEn3qCbq5T5jIrjCVSnO1YtuPN+6pOBaLPeBxl+3y8n47SfDROh0w6eBBiZX2Xz1teJ95d
ANMje0amIsxbRFzdnZArVl4VqaMillxeXrF6H6W8G/fkbCW5lcClZsKGDpXnm7VrtwDNACncwcRd
ghvBycn2MTeOWvEg+Cg5lv6DXe7ny643kvz7gJjAB6pHc2Q+9USro8sUzQ1lJ81Nhv6MGNwO4HMx
fMk4nGB6ND844ulvrJs44qkx1jJjz6KGnLmSJwHBrBGtE0NTxs4oVPwttz4howhHtQ3TcAfui86r
FfiFzvh82ZcQTHMC+GmITORLL5LkGEeaCvSPkA4521/65BWwgPPMZwmShUCNMJPFEMh5YQVkBrIT
/fycF+wklnAVzdK4BdNxsslDDIqfNoqRITg9QedBws3GFyseLR/ehJUta6OaIb88ZjyssolGtkR7
pRWuTPZVs2WaqyM/+mQCzMsCgJWXZXwkZlK7iY0Qv8LWn5fwFnwPazkrYD+Us3KHS1j0ivmCPego
1TX/f+8iVO2fVhG2quJNthXDYFP1V42QbFpF2/cDhIxbjLD3RBiUwWds/+Yz7kVoy74BWe5VCQUr
GlJNE6RoX2GXigVigBT2XvFj7Rj5sqgd4CWxqDVp0WDWiqkvZA3da5kWgmzGclKKoOkcQvOiFa0w
xY8bpldIQ2cpsU7Hrj4q9bFKManvSRTuRAf4Z1DXKnjFokxvsAwP7XJrENxcswXcavfdxBU55J1I
kTlA4I6e4J0voKglyICqADMgE1ZoDEMqplDAEFF8L8BNF9Jav3F/piAixsRRY+0cUUrkYlJlnB+a
ymf+B6pWcNeUInlAq2JfhBgFzSYXgk2EIDaVKxAKrj2WwRPS5TPTYGFJshfLIEcMy1k8bQ1NY29H
GIu8A3M+jES4iFi3mkTnLYjlOfcutoeekawMHgCZHJ8QKdux9/Vui/9EwMgwi+3NGUitsjdEkuBO
sgBJJudTLLPRZJTl3tuwy6ObAUU5BkqiAxhwdkT/4iiqw+xReG+LY9Efre7YEefdHdJqr112xidi
hmm5wcXp49Vsvkf38VztYWho+RZC+4T+YdqBquFj3qvR9mxdENbA+PFP+ELAfEDXcaWA+GmXQ5Lq
cfHg6nV4Uo982kAn/O/7WFf+W4GgqrZjG4jdNMf5L7tL3zdVpg9wXbE2sLC4MlEsIh4yfRNsU+b1
uB2+sL6CRfF5R/GDOIkxPagCx3vlJABohACQhxNKDPRl7MUmxQddzKcazggRsj9oT2COaze/Yybe
hXvtFqsYIadAkRihhVIXwmdiCZa/FoDE0v1VFgbEtz2pvXBG7Q/sj2Tp8lGq2HqhDkcZewnrlFYM
8z6wUTZh6+cJ2CiitXsb7D9S+TjVxw/sOBRl+C4I4d73yt7M9mm+P1lbZDCv4Jg3ZEeu+dzG0hG2
k9+T/4FWsnI/PjKCT5hZRCgnpG6DcoKZvNX6/fA7hZBhcB2tsTQ32AtoLHI92SPn/X/d27nxgmnw
Rsdbt2QGbh/u+W17C5pTcAwMWagwTNEawTw8lWE+C1c/SXYwDwmQnxmZ/z/FLXZ/Cyooeabkib55
Yz9AgTSuiaLFsFMosVFQCO/u3VfuQoeFgNkF+eUW35vCc+V3USgTwwwhpN9Ygs9Ha8BjyGazwCOG
eS2i9Bq2S7nhETOzTBo3BS+I+Fl6FsBLK7Y+KCqIhp7NxhcF7BL1RnDRT2cRUaOdZmIr9ihXYRLm
tAdeizZ6NQkzy0eHhdy54dFoh7fdddrmYOPI/Cx3tbUtyRhNBT1u+pYjgsc9zyyu9T10e09SRfcX
guAogTQnfb5pNT/59q07qIObFLNb53sXr9JWT7frp/lblTIO29z4St5NFMZie+jh/LdgN7ThfAfH
G49s1yktKCoWBxSuvvUJhCly9so2yuSokCNydjYocvaptGe53grFFw+R8hwwVuUC9Qb96husN35e
ajaBicbAeOEj85y8oFcmWzwHrX4SIi4SIqrNlHstfilvIuXwFJ5zgtvDHrnmh5dAQsb0rPNT4+Hm
+L4JIDymZ26txy+y66WUAYbfIrohU3MUCNZ1hte8MHdDn7yWzSiTJTSEC24kPd7149QdPYR4UX6F
Gy1Y0edbmNtI+cVZDvWgF6SA7UUJ8FaZDSWEVbt4LeStNSYzBtM++t8PH3U5JP/qq+IEVRzFdmQE
H5r6t33+zcxvZTYpfzx81h359RdWmO22/LVFQxydECl66iMDM519OAq+xX7XKyRMRiOr012P5uyC
oDXUUvYmeIeCcpnfVAMQmUitYIOG6hU/VX7bphfmH1FjxsfvHIo45JGjkinYjcG6nhhLRJvL+GLF
Rs7VY8qgQorA9RAI5rrKEKQ8/+n26+C2X4Oen68eTsklcZLxBIforKHfjuitaSqfXFxZVZ2MaGw0
YkT5sDzhvHPNd1NseK5SVGlRmkbkDhbfaTu5NzEbsGRjw0abhpyJDRuDRl3wCXFeyY3owNQflzNc
KXG4WSHSDy72XyAokBMiOLyrgnSugfgJr1nIbDJWqih/B0JRY0BksqN7F5Reg7fqPwRbMhn7beYK
ZBu8Ni7if5CFnPiML7KQLhycncQWoDpMxiHCbt+RH1fC64qLLPkSMX8dlvlre9/p8xPipPxKWlPs
wN4qwJAGqR+BOFOmZJoSUFf+J6S8VWeoSTEcLBdVjhqReM1On8Tp/32jOYYwbf7tRtNs2TAtWUM6
oprmX6u1uT5dhpOCNHQ9sBTypO4eU7h1ZvbKkBFpe7toPM6ZpzAGZzBkYsZn0ov583U+zhAWONrw
F3bcQbf4pgeQHQgd4UCLbplAoKcMslhsiVsWhl/3dpJ2CMLf/C3nJxR/MfNtgjfEx+LfnsMq1jeo
xM3W5S8iOYA4ho9iwWJAxhKEQ4SN5M0DalLzGEyGjz7kXiTpqywzmYgMZ9/YIlGhsaLBijoU21Jy
kZI1nDkgf4UYYjxVzCbIfy46uvlHQpGNNtJQz8JgH36nKhgDSydX8XXbX9LQeWoJoMQs+wTdSlA5
v2g3MaQAVaBiM8NsxpJ7WVhUqcidxP8qPoRnvALfblUiMg2d2JZZdggWQd1FDZZnQhD9gCKXEJRp
qXAZgtgzHNaIhODuS+Xv8xo2B97jxHDicxVrXYRChwdTGgT9oUB8xnGgiZ04cm40Jug7HeHgX0xT
9eKSHbNIHiMgvMwdSSaNry+Y7+G+MqEit5TZVE3a71f89UDD2ckxOdIf4G/Vy4huWkZ0jrN1yzTi
v7CGbfoAAcFqXCpHV6KhzuOWgwzVsLlxmSwTrEmstMKFY52RVgi5lWOXTzDtcrFMSFWig72cEIUQ
Mm1ebSHTqrXAmXdLTLyEadfXWX7qyBx9Fg6sp0/8oH+nlzGpz6Lbizb77Sh+OWaN3X0nk/uAfve0
dWisiCmsYNbXLMtFYH0NSFp2SwIHSTRaeMT6VdA+1lFa1Xr5z4vsPsE1cAPyGwl91fWv5ZKYWuNu
Yfa2zBh5YgENemIgL+LN8hemd8zoTBAzaAqeskG8mCipgsH4GGgMB5CDIsZ4xoRSb8CrZ0wEmfdt
64okmM3P4Ssb9Yv6QnjP++mdeL4/J3sregQhCAKUmHKCadyIZK7ww5h/JDx2fVJ2BCzmIdt0KyAn
FgQJ+1Kyphal9xlGfZlcd1dEUsT1UOerfujlA2JtUOwbGg4mXg6VD38yWW/8MSCxr0ViawTnlDFH
2KbhdBGb+ovp3hox2xn63R05Dtn2AJSV+PZwoBtBMZPt5fvWvIvkNLWLhzMD5VCuYxwjiLSW9JVs
ipVMBDbMHAHsuTmBhHOnh/hlL7Z38u5XWi2bSME3hKx6Kjztm6aIPkT8+hTKizYPp1Lpk1RjESMl
/waVNYYPiBBfPaZ64IXZuEGdd41a1rAGQyQRd9qDjmNBqwjGI/GyqKxRTV04bjsfJaWYkQFmO3kQ
aTec+QIs6fjRFquK3njwzoGkHmtsjE/c+SO5M0pC0EBme3OCncglZbNxOaDwFPCS3sav51agqItX
c7EK4xqQseNBud8HzHkZwmbRzKI8jUgO1+OLHusD5jvx6WMGzQeOI7D6iq4ChS/alBa5iR6LvM8b
EW3F5qlQPP30xNRYW1j/KUnZi5RFxyDGZOTlzJBjkfcgqLyTeERIga8TdQY63EdFJxRAzJsy2kqW
diXry93OBQlfktaCr1/e975VJlKZTGpSV0nZ7DuWQW3AeBDCqXVmarkjb8TQkvwEDyA+LTM2C+cY
yEfBMSYBVzN8eHUrsq6jQWe3yjtPDc3ZIj/9Btflxz9JkyvFmKANZ5HFOzFCXqaaWLUwad0Qu4ZM
4KQdsjfUiKAW2zOwqYgtUv6L44iRA2TI7fk73jExTlrtUchjK1rvxZWFk7f5oRw/ldVTVgtPMRzS
+7SRLvxEoS4EN36Hv/QPZv/ImH1h9l+hmZLUa21wW0PSW1i2Uh/z8yDQY67Cmo5hECe1k3/n+4E6
QtRwiyjYlFsMr7ZtXP9V2voe2kr2/sMpalGQkedc7y4v/N7Y18w/0A/Mh1Zc8+0r2FzAl48kAsdk
ldH9suC84pXDvSAiucYGpCL9VeR/rmvPM4ccea+0GBq8mYUgvDAs2JutYB1wb9ihaBaLHV14cJKF
MhBVoHxIiwhl5oWTH4dmnKOVbHdszqQShm2YuZU7yUixo5xHyhxLe7BGuxnaGEcfgqTMQ3vEReG1
ao+Ew5EPG9K5xbaD9xXZjkiTThUhjkOr3lsE2+Ccj60Pl1yPDfe0whqp8x8Ixot1cJ+AuBeV8HXE
CFt/ba7JgGgMERVAkg7XRedDx9E2BPWRl4n0B00w7k6mnYw/ZyJN9kV9qOEA8ae7M4EoH1MKwTtP
ZgzWwT0Nd+9mJ7C/DtkjiAvE/ITgb30BscCuvjEBhTnOtHltoO7LOCQxBxeWOCgRAiAbbwrhd1Md
Cn73Uh3eZP+6JD9/gcnSpV4xJ1q5NWXXPvnmSRgleT5lpSujXE8TgzoYuhhz44jwuW3063bfDcOe
OaE97SBGQ4huWPBJYTEJI4hk8rZijg0ksD2s1Q3kYWj//qURQV7+T/WhaRmKZZuKzf/9tT6UWvNi
5hrnA/fWjZSD6NZgP0TTIbU+m2gZ2x3OPoi6rx1nD3I07AGDz4yC4ow4LLDUMj4pfFX/L/q4jj5r
4zKCqgpUhRtSg2eHl7eM3gws06L0G88CBIaRg689I1Ff9Crc0S6KEFSiV5d3/EJxDC8DOMrxcjr2
9YPK9QsRSPAKtRWeksHXY0HkEeSRpkf4VH/9ZP2rUlkyRWs31IHssORklcQDXvOken/ZOSik043C
iA2jIuJg/uFOnSjqOUTC1+57iqPPiq4silF/tMJ4bzkhlnv5Vb+IyYg8+fokFMCy412peWTvO6yK
cfAzjwINu/ufvZXhBJqDIDJ8vnmWAxRKcAszM1RH6KXPx+7Ld0IE51CdIs12kTqWsHAgJakioJmO
TL4jeg6fg0nfmfWWxJFzcATAES9aydXgvxISsRemJHccJ0KtfROPoHtkXsowoxVTFSLj+Z4UUdcs
Qno2k34IVGWM1WE/VXvWtzvqqcwng5SfY4W83kJ7eJ6vov4RWacnL0zdYfbZLLsTLpY7WCC+Auh3
pA/M5oJb8aqP7lNcs7nDzKsf+uJw6veptXvAAj9uOKH6ByiKcndUusNTbBbEEyFcxcJIrcU/9jzu
7yIDmugZtGIqSkDAt++YW4gzRSFJlZPG+cuSYoOTsF3yohuoKFeSj8S0J6QwAQAkZLSeHuMJXI3s
dJWrOc566XhKFXiGAo5VYkdR8zIfYvdLcbWewQR4WO0vil4yj87Klxg1J17HnKg3JgdTqNXI84In
UnEkNdb5k6RyQ+gq2YOTgkT4KKhSzAwMU+DBjU8IRZG5YnXRWKz5OlvG5XYBfIOgGQUHEs+fmDPj
BnnLRL0YTAvfEo4m71lhYpiLRtNDMdjzFhr0C2EJIIQorSmcb+HkqqM3DsIUSkFvOYJrgHKXC3Uz
AuUaKPgY3vIwRPwq0p1ZJoyedRUp4UQl2VTa0EzYp/DxJCR2iRe2lOezJeQB5DStWyUGx5QEM4aR
Tf5gVVjNhAVjAmbAbQOtWmzgsT+u6AAG5aRDdOSuQxLu8gAsZ7WX2dJQqrdbCx0aLFJmOhhMtpkW
80JTyZJvITQAJGZjr099m9Mdzy4tmRTIp+Q0biHynIrdhgUmIJ78eba9nctsKjU2xVd+lw5hEnJO
UQE1J1Hh8NchuIP5MlN+aaS2RTzN8VQmLeLXYJb37/1pL10P9/lQExnebXbEhci9iAsx+/AdqEuH
4rONazzBnD/bmjgH0imUGIKz3FG0hRUroBdMiafy9zbXtvakplH6OqmwH15KRJyHu3FsjWNWPlxu
boGcgVDpQriWVl4kxQ6rWynfGlKsItpAjlA9UeJQvsiLqTzlRgptDF1gqcwPRsg2avs3QExvMBD8
DkM0iARG7b8ZxGiHlvKHxRft9KnaZDuadsCLWAHJq2KuBIoqoDzZ4k650jVwd949+mooyH6FmTXw
8jYkubIMMsxv1/h+jecxjmDXCyL5eoQx1rDxc78yhCSvESjhSNXPcjD1CGoS8zjykPIiOOWBTbp9
HahDIMW/EohY4Mru1P+U6yM2BQEzLtXNl4RlOEEjzITJb2xF+p3GD1BzPsao2Fia4qRDXJcIMdsI
kjOShij6RjwEs6ElOO96EjkO0BDJinRG0Peg0xHr3d1f/DmVhwhXqhHqV2HikdKoXXA6cxoBT1cF
FVwMZKQTSnjqQP/SBR002pbnVcjDigCS1jVymPyxJ/qRVhWXICeUVKSiH0HzJw7AKEpWePIKR+90
l8wODNNsWnfFI/dAOTxYxYOqH+/VvtEPXXHIW1wS/nXaTYTmUuTjypCF6ZP3oqdy9RnDMCv5PYYp
E9PYTuquvu2hZCr3oDeAvpLuyUxuQ6k6YOskv2dZMrIHxHuDMmdTD0LY1zCnpm5xBPWTUDxNkEzX
7AVqYIJouBYDDQeqwmNrMdGz8GV3uZAJ6I6cZ6ZT1LEU4Wn/L9MpRbb/cTz1H+XH35aJndPMRX6m
/JhgmbMMu7jYWOs3QSfl56QAYSx0blwgzrMc2BV7WuAfLlthTDZ8BkyAPRQiXNza0HpY82LzZ8Ei
KeAKFq0Z1TC/Hdf8Q3+0jqPHXItYRX/6UZaJw3e1iUoLLfeVL6QyQZjatKI4MR+xTyBSQ2m/FCiU
DVU8/3DIGsu8vCQ3RNQn8JcpUe5Uz87xvBQqt/rhUu6QcoOAIGns+smRshQlFB1r3UF1cn2dNdZ0
8F02yFG+EfmTu39+FbpdqhO+igKlrVxqlA5HeEv8jY+uiRmVKFVUsnyRmOYmM9Uol0WcR4YaQo4q
W9QtjLsoXcAGnSGKLlGip7Mvvd0hqaKlfT39Ysmz7nkoaDKNAZzPmIqahmw6VjZUNoxlWMRS3FxJ
wJY9BlBUONWPzLN/UuVwMUTOIZ07wqOxIqCZJkOVpOjhIr4OehCjBteGCl6KIoT//l1NgUqCDxLV
DhcjaAoernoMLgE8GsrQTS4LehFDr3XuBUvIAhEMVs9w20dBE2rEd+VY5bvqN7dFY0/No0WYrqh6
1sKnAd4RtRySZWjfxaUvhZdgRpOCtJRCTMuohkitSrOIooaa6AzMRDzicFjuTXSw/gzgkkC83UKV
Jm/LIiya8QK+neVC8EXQnjqSw/XcfNcZ2SAdI1keLUfIV59f+Ef+MyWXw6JqhgTrUit1nXstXu0R
uaaHjCntOQZYqAqIUT7s9XfLDqiUpqVYMnLyWbcalrql8mHm5jpPd9amaORPomjikjv/9MkfsBMo
VAbMZVKYUiMwUzuQ8EUdNdZu9tVoAfgFCjF2VPAP1lIrUT2tJieKpfAnxZP8zsKbbRk72kULxiYN
LhF6PQTgM3lsF342oqJ7kWk2oeBFpftOkySCh0KUfnR9TKgMSzR+lFL68zpBNHf6A3JFfjobxpcu
fjp+sNOuZJ8TnJFGaiLJicIHAtRar1L+rBVQr7sUQZqMGlg4JyiFSLGiGmKeQkFEIUpNZLJyYP5G
KtUk3hiKI7C+MhOes0uB9LtGwi8FA3eplOA3UNGq73mYye6fNRNlE78zQjLzmdpp1FxJYzHlWt4V
1QiWSNzjn4AuBrBqoD0KseDrUpdSCrMJdpKGyXSBH8LFbnJ7k5dikHqQemZkoL6wkO4/+vyF4Hha
126OmoLglphKCzcrxRZphF3l6rTGoHkZNCJ43Kvv1FaX7xpGvcajaDLH5IeiRizyKHgxThBatRrA
tVtAImdOcokcFneXUkp6ASsVV53Y9CLOqxH3Z4LMiEBvXfmi0bOTj4zdnAlRIzwvm6OJ3CQ0tmDJ
EGil4jqRWDdvsh6ToPhwvmMLCEA48nzgmcAlMI6kWpHRywvFeBGWGGnvy0YV0Yb0/fY4TridBNO9
nAFrhnoWAXaUs8gcxa6XTogV653BLsRzPaqEbNZLk+tPmgakn2BQmMtyAUNB/imS0hANnaj5fVaw
NhVkVJqeTSbb6PK5YdZtMPUDF/LCLSDuBcJR6FwM0lYOwNv5fJ2tXXfakkPHypb3Xn6nVYAyi/OO
e52LhoELGSmbKC5oIiuAa2WKqF/YghiLZwtRLQ4ciyxjnPVlgnOL1FOdrPVTkuN1mraDuZ3NrWJu
J9ujUMa/sLiT5/qg1IIeNSlYtt2DcsYcs4EHzaVnG/iw62QChiDiDq5h8lmwMqKYv2meYmIGC4mm
xIFErpVkBkrHrxjAndSQcS6QjBZrZktWR0DY1hmt+eShhjsZolTryIezsQN4CegM2QwvIsUhsqFD
ITIWS6vYGOPciFMjZnRbZ4leJzLz8mOWYjmK0+Wy8Xov6bsKGz/yQ7VoZO+nReihzIuAY1RptGTa
z2z1LjtL3g759iK52FxqKUYNjr0UxOh8bIL3EYLlpj6LcTXCFVJEqcxRGVYzYmuQKQdn9NW3ex9a
BFQhzmLforo2I20ZbXIbn1tRqdOetG2MoPHuD0B8pSRPt23cqWGzlO7VUr13Slw6AFQiavjiTPsL
WVRU8hR5zut4xAHkLFePOqcUEk2u+YXK/qy4FPfqEiyeLwJFQFkMuOerd8tcKFm38nguj0Z/VPpj
XT5cl6Kf/TN1/0jG+z251Yk0JWSBAn8CBAV3wz5zpAoiVM5WdSFB0Q9AIqAloDSkK+gh1y0RWo80
B7IaaX2Esfw+IRh22cLhUKBRQH8CD4R24c4Sf0Frdz+yOH2la+h8osQA81D7h/05pHeg0jGOGL3z
rwwtGSj2RDNRbYI5RnTUbNjomSIFh387du+g3nuq7c4QwW5JSXGWeg0rT1h8pLQsa3fcM1T6XJhh
qPcbIiCWkr/mcHUp9cel2qfgR9EaEW5Nea8SOvWlmMObGWKdIerKYmPF4B6FBfpqOCq2m2Pq8aj6
QaP+8qQRKVlIV0J93zO/IAwTpLUu/poo9FOPiV1NZ0G571Em7kciHVRcKQxAIkHQBD1N9pQIO+eC
pMkFNwIla/eoGpHsaoThdGLHQFmfMcZnXYW/mAvu4XKtVX4ui0Lf/M4O0+a2C6n1uz/Qvu1NJCKJ
RQTcX9ttdBf0DB8fKn+R33RkBEj9fynBmD4QNmD3DygjaQQ05ObWDioL7UC9dgTG3un3aCVRUxFm
RV+AL5zWAFkl3QHDQDQKLFqdnFUUXAePjS2DcPWjAT32u1tYukJ6hrVtEHRzC8qfR/NAcBy3Fe3A
Gu0OBtn4pC3gm6DAQth0p1T4vEbK5wqVzWjo6UL41w+CvJX/ksPTi7SInTBbIMY8/4IfcFuSs6zx
N6MYToU6/0sWivIPlBi0WYqqAJ5VFUEZ/et08jxYqSo1EkoqwjJZuCxEL3bINLYMEmvu7zulhwhi
DkQ6PGfEvrkep+vxPh8dIZgSOihOwfXwW08+pOn7DysNpVScehx5KUNWY9Mx7xQHne4N+W9j/3qs
oULkQOM0a45rOCsrV84vfTm5xlGcWRxYDPZZM2FEB/LDC80CceGi/6Tgg6UeUERySsFC53wqXziZ
yFF6ipn3dmSEi1ARZIRUXRxGnEEcRpxB6+mDFALNIItzMohYweLFQr8jzhkOGQREHC8DuQUHThWO
FF3ag2AQRBYG3BwmDLhrWxwgnB4yeqRIu4ojg/Mix5PPPqEKgdB6yLAiWnnZBi3noZmeb4KfFHlX
1gE5kxZxOjAS4MZuMiKFE3EcxBVnhRSpl3gCt7s8+eGmZHt0K+ix8i1P+qaP1P2pCt8e0QX/6+ha
1/87X0DVTUsxNCR8jglI6K83R94YWV5ezr1nli7QgWaR8V0kkeA2dPASODRc64tsuF0TDU0EBOPC
dKsQLqO5ie1ZJLWNvzAzDER6dsnMQIt4zyoxOJOA0rlTG3HRSeW8cK3opK5V1Ksh0+AaBcEQdkN4
A8BqChY/DFY0egOnCMVFfDIx2ro2ybIX/+OKCi4LiQ6QzQDFARmu/JnJATECMnon7Ioosa+0d5sb
QywiZD7mSfA9RlpD2r+3tY+lZV37WCbf9JYsbIylXedP9jyt5QviC4DpxiV8FdHthNZ2YcEwMagY
jjJeo2U8kD9H6sAE4bZKSHvMzkQUNLArHerviAsiQ7dc2Mhwic5OmA0hXtEK+f4gLGXnp/q5o0ic
4XC4UKpbN09FyVim4lNkzhun2+AfTbfXRclwPkeF5urf8E6ZVXzp6b+i9B6reWISmFBtnXRnpTsN
29S0z6x9Xh3qhUrX1Ih5yCB1axUDkD9HF3aK7MxVusKAjBQP+S6T6/MSi56iwCEWnTnjnSWAyEfv
lS2WGnQBJIYlGYrFg1yQiv5794S9hosN1Jm26T37WnyFM8fUF9MQ1+UuLgJTnZfr2/Vt4lHLa894
f/Qd9PimqOjhmAJxKypEbYKFwIVdBPhBYQR5GnKBEmWv3vYkJ4ntOiUMV/l8OhpAq5SwVaEseSN9
/SJgQsPkoL77of2ScIhCMUT694eaqUa9N4FSY7eVD+GEpKlE0CuA+l3ueRgwBv4nOIR2lKOe7qK5
EqR9a/bOn+D25ysPK0G+Abh/hTlLrIEr0lBps3msYJXhAa+gQOZO2JyaDbk/gPBY56BTvsV6m9ht
oijCc52d/U39q2+iO1FS6FoNBhZRDSa/iNnCrU1MawsrAoJj3AgV9xfWvSo52WyNE+E3AX8KJ46n
E78bTyeUWlS7p7eCj4WyvzzxS7U6uWW7wt7yk2OzR904U+GatCHUTIhoAlJRaviGcEvYzgM4rTY3
TVyds1EZPdzcLlR+Wn9IBJlK6mSojURH8d020yjkglxULGJISRYF0gPiY+qgqoOixvMoLukajEMA
md2C+btcBKpcEYng6v7Fk49lHok9XBq3Vu9HpAssYUBk8FDb6SDUHvDpaEoAnluR3Ct8Y5C7y4Wu
kGeWmyqebTDWS0iSswlH5WHqYZQ0LwlZmWOYgah6IV1w92+iZ8US87S/ycF4ZuqOpViKZvDY/Osz
E12/Jlc6z8yV0oLouWL49aUGf7A8Gwm7bHi/bBF2yaMQ2JocpdxQy7OPBx9PPR55gCbp8VMCVeJj
cNGEbRKs7XIFRwRWqhryxHNADVzIeRdPOR5xshgzI9kIKqa2rB+ORP5pf0T+tXVgDTwdQaYGxZcr
xvv7ziDN8SsfZzdg62GzFR2ZNIiJS4PXjih47Sjhe7JoaIMSriuyG8cf7rA9yDQnYkzc19zU0rTB
fDjHpIFwF7NQYNUSXdge9zSsogvn1uW+Fe3GN3hS3LDo5BWPG5WGbE3r2JgSD9e91cNb2m6SbwYW
9CxsOnFDcjeuctXLJO7ADtKCn7GOKIVZ/M5vaJPVK261P+8w7q31xuKWwnmkI8sdvQi3Fyl5UYSo
cNTjtk6ueuz/Ajq1hjvRK3BD6VByQQqQkcdNJBQQ10SLCaNEU9/1sfli7f63fFA3/ul+sUxdkxf9
4Cov/A/fsm5NZd8rTu/Nx6Vl47ZRP6gLyeFl+ApiHcpP0YoLuTqsHxTrgjeVozKkWBZ6OQ1fsm8c
zZBp6Fne3+T9tCTtpPVhmA/zfFDmw41Gb8aQdNDrg10fNGmvKnv77GvM97zJiWcnzjqmGXFexVcl
KvClOZEBlXSXsjJeeOdnYH/5JiXOzxHjQrz/TAwZFop5IXr8IkAzN2E56MVlbPHsMq1kJ4v8lRkh
08p7iaJQLErVu1i8ItvhYtjElTMmZIzn5iCU7+F1yVBfd6A5m1DZlc7iIvCeYs9G3Gr9H2Hn1twm
tm7RX0QVIK6v3G+SYzuJnbyo2omNACEhbgJ+/RkLklTvfbp2V3F6n+7qTiILFmvNb84xBbD1CcGP
tptNkzKmsHjHg8fNuymGzOzQDbcb+b34wrvqNiWW94RYsnCk86GAbCCQDaKGXwJvGO8sVD0mefAx
KKEfBOykgUAe1BxOpiDPQmqioo7KlCpteixx4ppEdJbUqq3vaX2XDp9rBEfwdhvthSWLtcuC90L+
KdCIErJskeYaAmCtuxpokktSlLZO6SIKO7H2nvm87p1R4gExEJPSe0+D/OUSn+n1NKEDYS4VJg/e
tUiJxs/zG04OLEs4OXA4YebA5ATsDbAOc1kCNMBYSMYok3+vGHkHJQYa4hKUXdchycvOCgcrvFsh
gT8HjHg/s2/hj+YMyOc/DDK9nAUw8vDuhP9FFwWortWeAnhIMQXT8LZicjrADx8ig+jAQtH1AByK
xvZ/YcsSnNi8kYCEndsx/w1Km3KG2i2fRNW5GhBfrDT36Miq06phDV+bvdBVRBmBoahLMBm/kCgb
FYVYY80xhDEr/BOUhVZGARBXszbbiMY75m2gthqvHD3WCkwktN/RA8+K8QWOknsyRDf68132cmga
DP05BqOx26Jyhgr0rQWdijyjR1DxtDea7+HuA/jkkIowxj8iHc0EEickhOCE8/xFP6jlw0mHZu7l
F2YO7ski+oOpKyvmLJ+z8gtEUMqFb+ulwcliPE68SQEv5Iu6XQgRTJqFqdEB3d2XnlHtISgQkavf
Rk6L/C+Dp7VhmpJpHEvFC+fV+Qmj1B8iHP5j60s7MYN0ejGlDXAQKwP7J8f4rtNuSF0rUacVLwcb
oGJb9Gw6unPZw2g9qWSp3fMXNJSlTGHw0RhN/hV8I0QVcCoNo8Fhf6z2/NEwr7DNOQXyKaB6D87F
NR0c+JBnLKBwrpiMmeKf5iCIqZJaEEQwdZGw48pfuukJGh1DVCCd1JeC236Wy/3OuUa7fznbUqjz
D6/ivy+t/1WP1s21Wsn1kdeQLo4vTLTEOGtdTrcUHYsnZWGvryf2iuEtF+smsyDQaVPKgslquUh7
k6I83nvYrsXauPQRr9ZYyRihsCCyGm4tDPhDmJgwLtFTVr1f0xkmtkAZxDAEVZ0lrrScuIN9iLLu
UPTF0rYtajhVWc6Q0WMqFdkEcW5lCML7eHsZs5Jhq9CHIIwbiFFiFWtewkDl/lmXsW3TvW23WbSO
5BjEYsXEPwf4nzVkp2aw1aFd8wtm28MMOawGq3/xYe4X4DA5e2/0aubjwEOC2CyDYQda4aJHZUPe
Pj7OyVylo5nUqEd9esWdsqeiLGa+wgSIxY05TRlaCjs+sb6xuLFejVMWy2tqQR4RoMn1wHfG3/v0
3vSOzq6MERJn8l8r2Qm77bp85b0XhjtqtaFHQyhbVyyw0qxVLFST++I6BMivIu3o/lmeWJX4RH/W
I5vXiliEDGZ5vxceiuQJ7bh+aaZqlfn0DaZHseaw4JBlYLXZBtRbcBoM8rqysKDg22M16WQPrCqL
yOURGybzdj6Qt/vSc2yBzsKGZF1Grg8FeJaGuFqAiMWq8Sc2Ez2TZDglrBVz+cAqUVpifaCLCGi/
x0ElYH04WT57FpXGNsUf1wWB8CtLwQSbvv+VOycrq8l0HoiHh0eeB56nnUed5xzliOcb1wIPN0Ut
DFQXUDCzv99s/K/I3OLszoZUKyMsMgSjb3vMW19y5gf2rwpMuJxHBnfPlkQfE5RH0TSQP7Mq5FiP
1oH+Y6WLpeBIfECsADzoMA5TEhbx7eWyLgKsAPxT8eyvT/50fkKqSAkRiwe+38//hu80/mkXxdba
RMeiQ0lVBR3mb7soXHnGaNQNBTEYF1/x1AF2kQwqC2EewX8TZTZMnznVdxwxcwjpAr5AbTTNU/jh
uMH0gF6Zux7sXxkyD8vDZMWvlxiAYrOe1UdebSvRiSP6SnQiCGR0gexzNN/O5cXVf/jeIIDXkfaX
botTOEdwzt/XW1ZeRN/3uXog2nO3fCDGED04ZXPrW9mN5iqnsjJ1PVxzssYFz1OifeK5ZlfCfoQz
9Hp+5uSsssaLYzNHZs7Lw5pWZ/Y1tXjggtN6NKZlg0PxdiKmtP6zv1vPwxyGOQnjJeUYTI6H8y+n
Q469oOwO/tzh34l3VQzJlaOtf/3sfmsrUSzHoXfajruqOObmsIBcTrcje/4dmYmg5qgBdYVpkxZV
Hrn94iY86UjMZNmPRrJb3yY5TPsVJcxEk5cD+zbGe6tnwvBpkf3XDDUnrv+/9huyouiGru8MGfPl
f94QjbY7Xab5PLjFSdwTNzEN6ahtkaHpRQbhPDJQNtSjGyBvIeL7N2gBs+BiG4+7s9sKg+SV/KLm
z7NgAeEj0DWfXCjyDr3OXFe4UhDxZmh3AZcOXIUaQzybyJGOwcqjB3oeEholNtasMC34P6RQBhjw
TEjWwsvyGJ6P4ULwMHkYCrfpvHktc7tiIqFnnh2oLSKeuiYuZXTBdXIpnw23ZMxxDpUuLE3hbpSn
qG1i+I1VgbiYXOlEwyhbpUc1tXi155muUGqvk1FZqcJsuau7zxGHK+5viXEXJZVWdSjpItcPN/1Q
6/RhYXd86IdDUz7I2sG8epNz5O1OTIS/6w9deRAGRjYwoMlIX+Ep3sUqjkMZ7c0B+2KbLA8BgIah
pLSPsRpdMdFuR7umI9j9j8z9wO1xbVG08uPFYbnvsWGtjcmaITpoxpNbZaevW457S1ZUKzYHwDZh
bC7eaCQytu0pbwEFwyuQFNWD38jroMs47dJ5SIpgzbYw21AoeaMNYYaupbB9cnqaHauDUR1Oo/jo
V/1QrZ+efTz6w4WHE+aKOGoUlmjT5GfAy5Rt+Hmvmpl+dG1qGBgZZLspoxuvRhgjsV5wEk7mi6uC
XOYdqXmcnTlYEHGvepFyN21X+nr/ZE9OWUbnMhqLGAYfmVEIoC9MswE4H0HZi9qfgbFzHTazQzX1
befaexOpuhPZgpZLpiZ0b18PzPimj+5EMGFv3fbH256yyLMc2XhgUOCXoEBSwK29xg6UjrGcCB9c
6wBYoQrTL6c5zd8trNtOzo0IDi4okLBguyPay/TO+HPh25Z3JxnReROQd+6e1wvJMslriZxWDoOj
m4PRrIL33oXMo9zqByOg8+RfAU9De26YGsXnUyzr8awD4kg67jwzUapU7tO5hywsqOQ07cp8LV8i
gmpoSAhI8OMMjvG8GFkyf8tIaEgISIwAbaC8GADXysqTGlyZ9tHOO6JYBKcb834XzxPl0zG+f95Q
BN+rnci+Q2m7s/31BtjIl6i+RPiv8IMTO2B/WjccBmgVDcD5lhw2ZbFKSYVPIGD5yUkvGtzRxB7o
VHwTSPtFTFSvN6k5SQYlGS6pck9BJfdlVtAWrmYyVoN8f6u9JaigrZy8mR+L010F3QTyOoCT5h5L
nwjpIPpjAqRUQBpjpr/gTkZJTH93knN7Qe6CYSHkrlOwcAxGlukZiH2xjlDAXBX0q+KeiUNNyf2a
5GzeRvEZ71gfGwcfSqANooSAHbpme6cRa0Q60+JIz9Ebr2o+/GwGWNC06l924or1D4MEVmNQFvyf
LRK5/7kay4V5L5QSUYylWHmg64YVeNax8bGLE8suE6aBJnCx0BaSzxJL+l45c1D1B8lHiMpDythU
j5UUJiFrKJUs1LOxdK6t1b8xSH/WS/wTHTYTd3fk28OXjWs6vi0JYFvWQxZDZnzgVqoUxYGqtWJC
YHc5yI9SGhNRRyqv7Yz1UKvEcsAyaFGABrok5RjP0rfrD2LjPSVkK1jooNmyykGvYH0b7qKVhHWN
FY2LRJjyGF7ZoVHzCtGLqGWCx5dVjCVsW79YuUhSbEfqy19D4ez+Jldv72kzMSWRA18WXwVpOEh7
8BImgyAtQ5LP07FO+nPc1tHhy0BgibEzILXZ5bcnKmbgzaVzJR0YmC4ZQ1w6n543rA43HrUaGA24
1RgxcZ/dXqh65d660cA2+qfwY7xmlHZwY9Vdyi0l7ifcT0346CG4cuTjFMjd5FEIS2kg/Jmp+PeE
rfIPNYiqIe90QzF3OpluVdxdf9vcdeZwH6Se4hibMCrhvJDnjYetPSZ3WsdK8YAtt72Bbpq+7rc5
C0MWtmx7hjC0JlCUykHH9L5b5FOoGD2LaswrvnRC9OSW+StMK9yoxCTXgCWCPRKXJMKgHSV+ZUAU
VLTnEfgEYMADeksoE6oIXzQJZ3QCk/jPVnrcE7LPcNgNh/ghP6fFLuXtwquF94o+rO9TlnnxFkHJ
onQojndnERCwn3h5bK2qFOqJFwaIMog9ALFtQaUFzE/BBPA+JXE+LWH9yltyZha3ajj0SOi6aKLA
dD0h/X3c8pDbSCJ1BqxwFst+RXvTutqz1AOhYpEn8ZIHLUNKnjpatIE237wbTs1HVnIGbzth+sUR
oJ8idhPBSK3UmcOtwJawdtsnsWovlVivWaznN5zGl3dW4ugZ/V9ZxX9WbdbrTfBnmb4rLtgeVmeW
ZtZlFmVomazGJykC3sqhh/I7DJ1y0IAJ8YuPr6lF9Gr29GN0R9Zfl18m8/9be1V3/8CMNEwYJcy/
VVnd+jf/dmMp51G9Sgvho1oO58eB6a+UpUSBCLdtdg8ibHRTjhBiiZ6BxoSuz7KVDiZlBIZApgDq
JB5G4Buu/lxGuPUea47HwgU84rI3yI+9g2DkvUCJxO6evhJa8sGNDPhAzEgBIFPGtcw4F7tKbDLc
OSeaHN9pVegowHQlUjc9KWaP2aa0BA+wIEXvLwP2zvLaz1tUhrk6E8+aBeiJsMwGAqG25xzafION
OL7TKaGdEsUUnRLKG0vexUYe2JPMlS4xxRK7iyiWiJ/gEGikQ3YR7Lu4x+eB8MMJltZrFLP9jZuU
NVBPwK0NsfNOGgGYHwZE5noaYSpwz3Oc0ZdkEWBmGizAIdET9D2txNGX3EYBEinoRYCUoVEM/SuZ
gFmTASuTVcJC7G86ciu/OlF8OcZ0V0mBj5BxhAFN7adJSiA5k6OsPUDSsInhZ4DvaeVoouS7iyzG
rJgjgztAC0xb0Gy5v3HizhzRvQ48JgGgewCOAH97cwu0O1tUZ6JEbPW/YJuZIJEQpU06M/lIoE/b
S1jcIow6pf8nfwA9jfQlyC4RvTUTyQNNUCP0SemopDX+os+8o1vNs/BLYRSSoN8nlhpjDpr+rbli
p//jTawZFFfYO5Nmuf86+qpzK12sExgQxAD79J0cI5JAqZwYZJA/7L9V5SP/7Ea9Ze/iMeHeXnLo
F564O/kb7l1OyfeEOETBvLVwclO4tDcOKuMEjj8oCIS9bPK3nBgl9hYpxxzq2a5VfF9rUxldM4Pg
DOlxSP6+H6p4sSJG7ouv9L5BO6PlQZif8lC+hBMYeEEeDvYMv5l8b4hkTJEF3lnIuwb+kFJGPOZV
D8jNkW0E2uBC4SIAm1OErXzJ9HofP5xpFroHd0z69X6s9zVHmDtCCaBrvHGRtdKmbDZ5U3i+0Y8R
AHmfwpMV9CuLv1JfEJie2rcF6fUWIrdr30guYbxtIxKWpO/xesR4QQcMtZhuPXy45zfg6Tqf6xsC
VYfffSIZJN7z19et/Aw76v2TDOcN22IJNSaC2bEas7U5xBVNOoygMmboHMhkhKlWzaNSD8sr1ZEZ
hXDmwaz2how1X6AXrZ0HrsP6eSoeAHujjd2g6m86Pwq/ffFCzg6j6d4Bs6JrYNbhKAsfbPYR8A04
WEFGVamzPBpjSmVZgZ7/cL2nVzWjUQCie2XFOv78KvEz2OzAzcF9q2ZklnFuRSVwhSoeMoDlvtvp
gr4IOHnhNcrqw19pM5o8+iZXjyTlQzPN4mv50LmAchcxcSWcgk2dlJ1NYFd0D/VooKJznFZNeuAc
S/G5NPymB0UTVdz6/yMHQ1yksnKUQsgYuuEPyfEdV9ZE/+P4DPgJq9SWfgQQcEy8FPIgGbTc/zqs
1cd3sGhwIx5ev1K0jhXBX+To4FPqVo2IsULx0xAqBa3PrIEYxpYeKUUynlNjyXAjDaneZNWSDdTO
4+/knb2G6M8WDoynGgWPo3F5QBQnU6pfcIWkWn9yUL0GBBvGNN+UxjkyblaZ6ngnBl4eFGYS1DQn
/u/XGEQbwbL5r5mzYdqWxiZJQwqx/ot1U5fjtTLHbqS96PJKeQiRDmxloEEKprNYDmb/nhC8JOsg
0i/LWjfS2FArQdjSRyrEEMZNdM1isbYQc6OJ8hZaBhbU2XjARo0DgdtCjgtZvK24eFuVFEuAC3dV
NVGkZCfhp0zyXQIBGBd0T/04lx3ndSJ1YrYo4Z44xxage0Y9fvuzKdghuHuIctDJ6gCo3D3H+Eyt
GmqiY7jGX3rnwQmu2SyzSjEQXbEhOWkVGI8UPkLqwCh5800VfBbJZWcAvugI9zNHTaa6HPQxPhJ0
giGJ9xH38wq8EoTZa8x7z2bjazpx/r1S01as3O4xnlIaWAIRSUCLfaaxwwrqd96CLa2sv9+Fl0Xg
cS3e8etFKOFOi+KVsZtThZKLL+bcpXmJQTnpr0mzo0/JRcdjSCfJYkjHcx1bQ8xLtAivkujJQCFh
VWE5sgrfKHx9Vb13NC/aTx02iGtyzZNujBnEw7GoSwEuKMoQKC+19ydQMWJEDwEWSDJbrvWakI+Z
LWFECeW7Q3qcSeLZYl8vFrgj8t0pUBunfNF+Muhkq4kqAdeVwB+ERAB8f/Oe49DLV+/5hgo8vVIz
Tadc31B25hSmm6+XSmnMWm8t402n1hawDy7X9RpARfFwv1WP7IWHhlB/gArKhRWhbnB1BWBEmIws
D0DeuEj3U4o6/sBkyZuIi7wQ76P55ELCBhZHSoctwnpURNxGk+PAaKLMXR3e4KAUDAdmBDPoPqGj
yMJVM6WdkV6m1C6zO/w+b/5oTqKpqD2JqwfPdvH3Fv0CQsLjxYYvTa49eN9tK8hu9i7TTvuSs9aQ
sSPjowBkXd9qpHtKNhcYiRjIfOJGftLcSYNqBP03waKWQyy0o6MSSRSOY87qg5awLcU957ADlrAA
bYnYn51x/6EUBFv3F5MWtmo2ZQdhWzEZJgcLuiGW77GpxTq+hTuaAf79paOdOum+QCOmYqRpwxrE
G5KCQXKKF7l4F4J/McY9RwyEKs3MJkfw99ilCs8+45cLlLH3cqFsgWKQUyvmOfzrIphjZhpoNjbf
JCUzc8rqa0ZmYiv9tmnNgdgaWT+5rXV802pUYkm/E9IJe7Z0u2AYENRcG6cIwIVa0Af4d2QqrCQs
U6SsnI7Fv+D4xO/8wOG6Hh7aEo4pGLEDUR2mVqImLUUIb6GfGgkWMxxm4zUpxjgXWA/Hdp8kv3kr
9T2H8ND4NpgZNURQjNHdjCKdaR4mCtSSUqbBR+V8cQ8VXuFrloNB/m0K4ERCGYEUC3RHXl/WjZI0
cBruKbV+mK+YhGt0a1nxQu18RR2bSx8GvdkWG1Hmg776g1qV5U5XClUcAUnF1qmgZYqGkBesLBp2
VKc48QJ3gMBgWbt8VT9LX3U46I5GLuvoy1OwzbV6OrnwUuIIWxoXisil9kmz/oLXXpnDB+3sGL2Y
fJ2pH2dfDToF5PYS5QCXlkgzRZ2KRLmvGfHiLri4gQNc/FIVlWyx4Phip8Srj2Vona8zXOfaJl7a
Qp9aANpymVjSfPbLG9BOZ8eG0BfwseibFsHvO+sczIBvxk8J+XYSMSTi3DfQRfgPX2o4HTQ8fQXj
MyKSlHQMODb9pe7xkrXHFO/tDYEKw/3PzWWBM5ByWgPqIXzPvWQGJxo7yTW8nQnZ8pKE80cuDps2
sZyfn+40ZjI5APt3CwZOiK8afSYuixg7JUBKDUu24dPSqlx/jQwppZUflO816cJ1a0TtK+Dpioto
807UCtkrqQdVmWt4RZHBbje3goFGa04H9YpQcxkvJbia2ILT4YMydU/khwbH/m7kWH3FZT1zo/Af
t0zd0GXv7S9qBglv8/Gl8/THsoxva4FOgQWWoCnhUQ92jaVmu3xfQGg9eY34jTH/OdRyzQ7mQH6n
UU+X2T079x8081Ut2JMVFdLAx8GbsWsDtnc6N94c3OdgnkV3ZDU615yAsXuW47yLiy5uOVhyhKpi
cDN4BCmc8dHhBTb+OlLO5vAGmUwIIWE1hYT1yzcbxMRD+dKtYX/oSFz0YfG3pKHKF+Mz3xZPEXYY
MuUkoohDldjb6pDC+OOOFmZcnc4PdqI6oYcPtOvLB47OOfdBKl8+Zs7SBMaPPoZOBEpQNA6QH/5r
PjTb51F3EPwn3bmboPMduQcvJKh0lM4v6GkD61XIRY29ZoUNNtoqKrpopLK3ixb+axI54izYddF9
vYAszZ7W4og62M1Bag7HV8VV0F27gOuCAG65OVRjVgUOjCgcSHS680PC6dziMff7NetO7RbD82oW
YEnKtzaIf56HvUAZe3MQ2i7nbtbku9hV1ER71uuIuIppez1WoxwycnTIVAmqJnOvlX5FaIpllbX3
PsZ8JwzCZ8m5vFk/gbzoHBupwgoHsmkCXI/T3S3fCsYO1F3VZLk4rojNP1FD2NWN7nzaJoObpxZS
AryE2+sSSl/Y9KNBcsdrxOXWi5s2bwWeiou7VsPac//l8VF/7K4H9MgaBmULfSSdPtAlC7b6rGX7
AiIc5if+PxxIuZldpkwBqM22dvS5sB5Vq/uo6L0W4QYwO4nn0duN3hUWiAEw2bmBjSeITCnXCd2O
1ESXSVImLXuQnXzBLf62Fbl9f71zWFGzc58t+b63XJbWZabtBI+GGGwCWVdJZZoZsplydKt9tQeK
yEW/E8c9LvBr6renskNvFvuwAicLlQ51PB8h2jkYkt8ogN06YE8vYIV/LAdOUlyg7eebuOzR4y6G
O0bPDFuLicRoMON8517FdHfm8BHbDZWEETcnr4maAo1evCaAJ5K4EgKFSiw/uUlsAtNBSmYpUa4M
1HE/CEBOuYP5ELGqDskANLh2zx3vImAJsTw6vpufsDALgVcfsu6cna2Uzb1A8lBxG6pASjkgw3D+
mbvzZ3CLGz4HtGJ1cWdAM4177wVjcSN8EcCxJFL7eBa89nv7fWQmAxKWN34bSnhQ5rA2QqXyLdkZ
V/8ucCkGL50qfJUtLR0BbqfrjdEE3lK/xObA6PDmS1jOCNcTz2Aaid1pSi6wmrK74z4OtEhXoKlg
8/Dv0JUJ9tSRQEeVjkpAlGeg8Q0youAbd06bR1Q2zRTF5FScI7f6aH8GNHcCXpqnQtV46+94wQHd
glZINJUZjsOMxqPvaHHsqPmBtgFqwV7BDiqHQiftYIY8M23gxsX0QjbLpH8tMo2Iws4SePsSm2Ys
MwLe/4k7jXnc54LIwEhmXEcyIBmKygVTyM599AFL2aMPXI1LB2LaiLMrcC0uPhCcKX3tb8qPnvRT
2gkAAWMY6fNj+fgnzESSCQMZYSau/g9brXJowcQ32QRzEWADQS4dVjPIZhbDD2KvZrFHfnTYQrju
ikCZ8+PSamegBRZMDIQ1Ws2QMlCp+PGyJpkUUGCD9s8reQ2DBqGjG/NHcirfS94pztVHFgIGT9Zp
5t5fgz8EnbiI/9QfOzhmZ4ejtFkF9OPAbJ4CdlMkI0UbDJYK6/umFxETYo5DUghPavW1uTqk+wkN
LZq4yA1BKOcCIckFp5zhTsFf18v8MbvdR0kLiBnJSzRhdx/CHjSkozKPww/J80wT+BRyA0zfqjdg
7bjf4HBwCWTXhqFfyZuIW7f1HuAGQN+Cv2l8Z7dDR2nN4Ufk8wiocKy9LRDeI75665Hf97QctOsB
KLRlH472YXd9qI8HC8R3TERFUxODUhyqAodERZfFbv9httB89zq2MDZ33qlj+Lw/dXtm9yNvRJAh
UBIAUANtsvacTp5tZGOc0QQBPugLt3H7N+6e4tMSm92n2+LZCEUOtxBPxtk9+c0Xo0lU+jkwWzVJ
brIhEOHGoeNnTiuGJ5OzpYmRZY9Ga8VnMANiwxRRWuYg3pm+AHhqvwOh+TVhpkkDqdWRJHB+h89E
5xRuJUZjwIlNQgDERwQIVCti6RZPsMFjeiKFwYiyJHoZuAYWlEeAJsozKUYdi2NEqexC8ZdMFhzm
bTTdYplH7qH/AVibC6LoNturzrAgrsrnmfrWC6VvLvrCRHCydURNG1/sFFaQgm9Y1QLCeFSjwwsG
eYrDCXUdoJwkeWjs5I9QM/E/oqjog1+8iMqIF6pZaQW23J6ZKGzDn7DDQZ1bXLaIXsL6QINvf2CP
gkmXs2dqnevwBfwWx0wacEFZlNk5kzKmoTDuSl4ps9fAurzCC/CAgW1qDTlOHpHLK+SMyysEDZ4U
WrN4TKDEWIZHdI0XcdyutQGdInR+8kPUpsRaqD5qjTuZMRwMFKr7EvO8VgmtFR/8wc4ujy9TXK4N
JbJlBxk9iz8JmUGwAG7xtv1ptnJqtCP+NNXsqsi8mfKMt8XkAea0hfRL0pLvcee2r62H9xXPACNp
bioeSAC0yzNPCMsiC+WR5EMpir5FId78lL/das4qpNV8OO0754NhTammRpfaSqrfXREtcFTydJwd
yQv8brnvrIClmqpURRg/cYJVrE3syGHVskKxlH9q7s5IP4IUkr3gS+MurBlYs49n6ERRJ2Hq1aW6
DAJ127zyyLavAnjWuCBuS5w7Zwf/2SPfMW18XNyFfFr0aj4qq9Aw/1qIEAH5Vx/pyejZnoshNzZU
zKmbDZU/EDbUvv92Q5SD26AR1fF5Q0MPPgZM8CUIXlTIPvA10sjj188VYSlVzLYaeIJNhgcOsKB9
zQYtpgFOX+OlU/lJ6R+M4kErHoRuSRUsyJOazbuoLOQb5autdxFm2S1wWtMH3GIKSMjpjUM8fcIh
X4ZKTvrbH94KLc61+LiLu4sYip0Z+7MtdxVaRNoUuL+CPRbzDVjUIR7qGFQjeXcapf3qhefaFHeu
/hOSY3t3NM65JkWzARWHO4NCeArgiLjCc7E/08Z7RFn+Rt8GQXFshHz9XLwFcOXNIWsRP2YidKTX
E9oWzU+kJshDAIaBukr2Y4SXx4tHmJVh6/D66aLrGyOO5veggz/k1o4zfeN1TR79Xsc8mDQzFy9I
uGLFBkb0+r/lTxUPwT/In6Kz27ZV3bCs3X/Jn/luOpr5qYchmHtfmWqgayJ5amzobWfvsYYEDOx4
cg1KLuAs30qhebYe7wQgxx2giHUSt+OUJccK0Sp3vqbomYiZyJhHqMOdUC+JRTCkKnwyh28ij0gT
BkWIyJUENS6Ca4xGuXGNkSaNO0M6f9gjR6JFIkSiQiJB0jjGGUEoj2uggbG7qCgVUlEQHAGXFAE2
2k1vRGbkQmNEYERdZNN9eXuCxou4yI5WzCYodhj4YpzTG1THPHT4Z+xv0RM5DO9YPFukRv92dpkO
cP4lWMfxK0MrusTv8X0UXDP8D4olDLvvsUHrGZH4XcyYDh+Z0BiZmViX4Amm8XAVEuPd9N8BpBqx
04wiiIFnGbURnZGK25KUE+s83hl//jbNolEVjxO76X6mg1bU0bOFZv/M7oM8wTN0XuYeesjHw0e6
c0wt3PGiv4U1PFlQmoaQQvkAlyL+cf1Laz4ZlqtU7PfTMcN22a5hSFv31a8MP8HqbB0ITD839tuk
ugGAVUHbIWq8QXa2qDH4jFnMd9PORR033RasHEKUhGVXSJbM9xErL88Sm65CKJRok3DZpxVxjDcb
Zo10OHlXV7LEN4XhmZ8fwisHkXdsE1QeMSNlQ5DmU8Khmq+IYpOnEPm3Q2SFQHX1W1Z23COjKFMA
DQOrRQ9eU9uIckT2JZ7RCMKSY07hGBDEVgL29fhMwbr3CnDbbsUdeu7iGQ2eKTF2w507A1YjXSMg
RRQUWlUUePNTS7RTLJmAv3ljbbs6NNVzRsyVF1TZCivsa9qU/ApeB0ev9XHH0z2OMIX+CrcuF6im
bQ7IEBClFZmVWTGNiJiGhT2ygnCLXY1UnZBYJSpjvU1aRVTFdLF/3WyR5dFBTZ1PPAx7RFSk9IuP
dopwWu68B3btBuATCeBxnaCXGkUUCAOzEEunYzAv4TCJLgzpus6wIyRRk6/oxD0jxNA8oebX7tKn
z0ifMcQWNegq0bp8AVGtwOnbo2siaiKAxhPMGuGpl3ntUYvENzILqB/onN4hXFwEytulFsopOigi
KNtDjQA5x3SkT1NPOJMjeBpDNBQhOif9M0z/2hlbrThknx2eH1oDQS4iV6JVWkNUaiGP5pHUVO6H
IWoKUor8SR4izu/il2DPJTJ0n4LOzo6rBfNOhmQQqmi/6qEQr0VqPT2zKPN01uIXhYyDPHvVDuV5
X5gZgaYxdeZVAkX/FC2FMZrnDHuH7thbcPpA42QaeT0mNb2SzHdXIWqg3tgKczt06Jrk2AMrLR0/
OPT3asK6QAkkmgdoEy0AuZyfODqI2C3eYjQm/0XufKqgfedmRGHIXJIpwlY4qPuSLYJGLa6JNV80
P3D2P/8u4yJXp4gmaIN6KCjzf2uCngj0EXwVQiXzuc2RjzKp1gGDvt5Hm2SQjySp4daBpgi5TPaY
Mk7xX6RxUQu07HRLVYyJnWPZ0bLfKs8WRJIFW2o6L5lV708+0D1Li5PbXUwn5TYcyaTN4TiHqi4a
iCW8hGqAAbENd3PY35xFDc6Te/p+hq5j/yqKIy8IZdBzdck5h19mHtdJuJ+XHFyj+NUhusxaLIn8
Ps6qD/bO6wgUj1Gftmp6VlPSNvjpeyJpRlLmyeMHe3xKZNkETABs1xJZbDFGE+qQMaIOMBwDOn6d
lULMQG/qGHdS6UMhMK+14ugXbcBzq/RYVcqZjQiNrvDqnKENSSnx0WSdDTYeh8guE+Eimi5pndWt
cM8OHm4QUYNmN2zWtHScI7yxyEq907+1DA+mzOClEOm6cLOC9bRlEK4iHcc3PplQZA4nFEAHsWuQ
IqqfwCuHNc+er5m/2JncllaRvk8ONy2/Mh0WMgfo0n8iNQ55JPwVPbn51MLc7/5IrNPyTYxSj4Ma
3Hg1MvorDNEY0H0viRrdxcDvUgYzc6SwbBhfRq0GeYHnLaLIM78zwY9aLEe41xjwnaKRhOEc8sqJ
ry7Y/qczS3yFh0vEENtWMK9IHW74TyKxgMM0hAdkurUFk3UCQivrhGjB7L3c4UWNHdiCpZYzvBGv
MfTunelIGNpnb+N+GT8Fz9RkJ4ovxR1l11BhcbrTI7oSXhcM/ysMv3rf0ovTLTSfkLIQ16ZMp9ub
plzAZsL8zw9ast1P71foW/CBxZvZQ47d4vQ/sPcMhCzZUAc3MUVAg9VQ1EcxcEGBJ5WPSk7FO2/U
mZ3K5O/2lSKULeTw8+xnQnlFHvxTlIUSPTLE4CBeQ2t2UL7/4DpdBzWRfzc8I+Qdd4IHWvNCYDix
quHoiSiJZJ+ETCVSvzgKMkYZS4QEjt0A8XughyND8z6d9jDQ795LxUyDtlTeaYuw9bxozg/kfT4I
Ijj6YN/Si0D/eEwls7BMCa271cnVBEjc6NvAiSATuZkxpeY1LeBC7JI5a4yAKM9mX+5+Qpu8F56l
uaR5gDUdkzPmWXp38QIRqXOKwWMzQ2rpNIpdzhNlA1tpJ2NWdjTvT+c5azlWMH1ddVoeBPNgNA4o
Nr5g1HJFFpMKhxuDlznLO1Lt8oRIjkKOd4mPIpXPgxmH2MLFjx3PHr8xPqczQCv/qvlHMCFrcsOh
NqeI6WJHEedLMeeISPWV/SneDGafvVC+DQtaTwSbFa0bazdCN5L2UUBJpNN+0DL/r9k7ZEi4ejic
A4CuM04Q1nGqbymFww7v5tiiCve8SyA3lXVi4TsbseZFqu7SKs8HO+FjXBFy5RsDu3Gd6PUy3zlf
N5J4v4bJyIaev8JiqAc80OECKY2FRdhGcGId/MtpT/H2XzHOmo22Rlk9Xviljo/ZtrPDI4ucPGVt
5MBIjm55ZHwS883qlBT8Fsjb4tWOoF7dY6T0WcKFEz2ZjQCToaADfsGjVu2v6OZkdL6Z606KHRaP
Rm76SOS8X3n1yWb48vQnNCN0cQQPcQvTycTYp7kLBZyblgCBcj0ge4u+KFWw18kNXNVf+PUBe7Hq
0crSY1igLsWhdFOOLdt5b66JMbAbEc5fh9rg2tUZdbGwX5Mn1jkt/0luj4d5LVR1NhOPEMnZHgM5
Ay76qzjAyeRnfY8sbhVCED/Je98ZCJ5wvZ76DDEZDqrEfFKI3+NaIaFcQh0ZKQfiF0iYatgniWwb
d720CK8+lrdy9hKcv9GuiNxfNRLVKxQupGGoTBuSCRiTUgnSak/fGu6kBsktQga9UL3J24ufLxqu
EVBAOp4j360228wirKN955zqyKb+Wg70XZAkhuzhEq3YtNs+2YFOIGMbV4POnceIq3iOkVWFzZ3k
EmZSoaMiom7yKdrpqIFQPRQGZueYUgGqALxHcbik0VHMOERr65keV4eGA5L8kVsPKQ0ksgc9ahNY
N04UOjX/xiVETkVLRUhFRd0idSRtEU6lnyim+JvRSlV25azag08zBTh2dDHcp/kLJZfoPZseiikO
QQ8RFAUUP5Ep4QRFZkSDQGhBBkUB3bTP6uvGNCVQhthJTAilEw97zVkl25JBxPXJ2+3a6E7LNgok
rhp//tDAoHTZQIxDRIngtQPLkUj4636HTkqH/YXkAU0eDir0oYQadN6TG27GPSi4GwIDfCMpPDYh
6uiqjXLGRiHadB6UUKrzQIqtrh60T4RP47E/7jVbgAFQOjXU9ITi7nYQpuiAOQfovHaPu0XZX4t9
zdjhDAu9IHq/Axcv7DhXJKTFr3dJzizCivYlluKn2yo8o1mhngGHxQ4m+4PhWV80sh8oyKsges6m
H6/oxkiNSKLXD8TQ6RUMLBJxu4rDEO9m8eGPTL91f6/bTpMdH9VdVH6pIYWSzsesAOngUzPGRzW6
0ShJbu8B8hfYL+RUO/77zdTy/nYndnAw2m/+jcHF5FxOCRv25DwnpzlBUZ3WmlWEVGPHyyQl04h4
unk1H1OlCJGMulncGHBxSY4pRoRCSl70ziPjkBNTRJaQnM3a/YCPZw1js1dDrEIt3cQqJLiRyceF
JtR1J0fYx4yNvWGIO4foGekH9gyYMy4poUxE6nrlJwFPsh9KzHbgYoBKDu6e0b5zYQihUUQqLhBn
uOb4sSBAcbwmw7IKqcMgJFTcydCOUU7R2LB8IXt8xcHG+fxlYeLS8yKO8xckXm72r54+gPtxRPPi
hTiMizbJfyX00uELSikyqdIwJxE7y1QuYv1ZV5zXx5bEAJnet4lHtxTPEuIpWiWaKVUcOrMnclXr
uXOTSamix1+NSqp0grZ8mx3Olx53BvKorOApEazfKdCdLUgDNFkXQ54WSmgKTZvaBP0WU3OQ0iHQ
P6CBg0eFn7DKp5QKb6OP/yPsTJsbRbIu/IdeRYhNwFf2TZLtqvJSX4jazCIEkgCx/Pr3Sajqpaaj
O4Lo6Z7pcdlWZpL33nOeA2zNEAE06zdBn7SSEj6L9d7Mjh3QaU82FD5sKPOVF4zFHuZ5hTwkelPr
vmHrb1Fv2tcUEqXok/G5Zl/pphkmgVcPaxeJn4r/IxMSvtPzQJS0+0HPow19ez3qATbIcbEhNEF0
UlU6qfykooHKxGvEKwIEYvHO05ufH+jRx3hCtShnwJt7dCdFvOXo8Yjti+gcrsrl8TqHMRZ0+puK
D76Gyp5nbYOyqVZ2VRk6xmfmNXxSpO/mvV/K1uOkW9/J7X34HtBvLC4RfUasUIzOl++CPinfhXT5
XKh+9ybiXfCPE194JNUXnjkfPrOM/aOMDgPQv1tv/MtO/O4aKWreyaQlTiLjvpzS+fF7LbiP6Gmi
KCixviKSXpxd6Samj0oTFc6AA+78KJUPvXqs1ANeJTKiSaahY0rZQ68UlCVGElqk2890aEUyB8oN
qkfmwi6jidunRhbGAkqsPI/6ixiOrIUThT0ThE3AWFeKTeTMSjhiOWYm4hL0TUtvazuPNPrpldIp
VQqfHikfKR1vBguclDENU0lxHT4Y2AX0SddUYtqWoo3CJPhGTzemjbLbO7SByVJavWbrOnTMhZig
PxBBB3qSSR3dUvqkEsNMiC3OuPi3QTjca5um6C0FtC4W3L+3QhVVwIV+F4KaW5XUQ11RdrL8G/FA
vZv5SZmhKxCaA7ySnwuhNwufhY1sllOAEQj7qDhFe9YFdb1HuFDqneH1EAiAarR1z5PbUfi2YHiZ
+THQ4jiSExR1o7LjZWm9vs6meJOt7IQzd/HMB5i9BrUh8cawRUpb99NnjltCa6M5jepk34CSfQaz
7oDM83kdIS9FW8ofMwk9n25B2bkRDytOCPJaC8MGJkdrttO/6sf9K9YLBeu6/CzdAvEWLUNeoecv
VyK4Z8Cg/ukUQuVGj440HbQV4ZJYgO4CCnd5aCXo3e4pyIiB4sRJsdoToBhcR/opTnZNsL8OqkXH
b0MaHNWme+Xaw4Sb6wnj6l/XTrhus+BCUxBu6cnSrmfVSm6O1pJpdXy/+AbboKODHozGgctyNpFl
l1yMD2i6KLZIjgKRhIBnAJMZ3XDT30VO1XYpLCQcMLaoMNmBC5/wAVpvSAOqq0NirNCHnCHcUANu
vd1H6out4pJELQoMbo5cHFTXXXTgOnATXHVC6US7F+HNWU5KyUfU5A+Zy39loc9bEz9GwngxUuEr
OkW5HOVNjBMt5QtZ3fsJwW8iZXs92xNGP2LlP7zZhvUCkg0pUtu6kFejZOw/jds3iGauTx9s9ts2
Urak24lbLEl2m09ru+GFDfGImgeNh4qYk51Md55LDr/QDSeKW2iuYZE+34LCq6AOOeXTDbP9woAB
AKPYtRQMqZ8NvtZ5+JE6Mn5mRocBpOIxXI9dbRLHbtPFpy7mzAV9LHsq6l204fTVoQbRnl1cbcD2
J3Yo0gu0ie0DFyb2IdsF+QChDtzs4hjSZuPG8XeyHwjiyCPewoSCaP6HD6BUMW1yjwXVS3sHm6Za
h+B5UzoWHCQeHkuGYVjiiosYvLd0BDyGmP++zWXjnywfJi5KjJa6CWPst4FHOl835zpjgNf1BAr7
1+X9iLud0SbXDV6yd64YlRPfv2kfmDEudg+usvpVxD6mn3kHcqiLhxbdki1Ug9PnpaFtPM5zA8US
Kszar3qR3X4BrCf5W9YQ0ivJv17tW3J9XrOR9clDN0vi+Gby+lY85ezlZxGVXOHlONM8dJvDLZxQ
VInrIpmGPNsqqFPfkH3CDbeNv9t5GD6mzpMzYD9uz90R0hcAe7tAk1egCQv6PCTKkZDDnu0zw3SI
N91ir8uS7SUp52SDE9JIgBZCpO6sFqMZY2fMwLJ3lj1YK+dPxmAXLInGo96v73wq3rQ8OX1+7rdt
rGXWGvXSMeXKmLgJOhOcJbCG8vkJ0SvzlVpBDm+FPbWKKbJ0eCZEWl/J0+o3lnbgOLgwHAcezHRt
oZlwNFDvIYoCybTGyaGIIi9Oow+Uueg9acTQ7aipqxH+RQrDT9FUEWl32DSUFKm7AB/KplV+IUxQ
v3kXTTxrH0S7WTNcXetkIuAJGtMH4ayfWPs+4s9K9nloqK491RzNJ3xJrAh3K7Vqrqt8VJ0oGdde
yWmxehe9KB/xeW9oz4PC4tvELoBQ80fxTfnUw0Qebf6KoCjXRVDHSbJyi/k7fhDeEN6lQkjtyzvS
LIQPpBqDdEFfV48kl5jsG9C9WtjlEZzTrrEF0reBfOza3M7xEnJtYv/WS5O03Sw3JykeuSXgqdLs
W8mcIbqPkdxEeRZNpY34qyObwtvSWMYMznmMVIb8aWo6SNDyQfkIdIj9zRtx/vDvu1D6J+YITNQ/
d+FvpL9JL4vNMLIL2YIIKXi1svOwf4MNtfqzLyyEXODYcTBZvJir7rzx9I4Rl++88mrlhkY9CYlk
i8BEbLHS9Mfe3yuTKBvZVuueYitRY9WY9JlUhVMlYoenxpdyP2dAwnYBkIMBniao2B+VEbEzyBke
AJUaSeOzFWaWv+yx+MHksvJZ9oztzmXMameps84b5rvnp5sSSufQ8pH0MbfKGGot4QctAOOO2Cew
60FdB1a5LGvWNAsaiR/dRAWlfgsGDlGPWLageViw6FNp2LFKmRcYYn2eTZ/zvTf9elmQcL5o1DG7
OtvF27SwBvKFMsC6Y8XRTNB+IF+jTcFSY51JVHKjbdPMqFwN2Vtusc5YZANmjybUh3Bc1hSAaIq8
0wfWEgsJpxF+nY0Ub1uwG2LlsGw4ICWaYR4yBdaJJh+4GiKD+o/VYf4DgETfyoBHdANI5PZ3sHJ7
HfLhfJ655i3NBCQjlAzdBhEK0j3ag08M1/AziMsPlQ7SEBIizf2mjbZnPg3hhMd2h1hq7EB5kMJu
7/dSGpkYuCwsx6wx8bB6jEeRNiwUV3wpcCVdY71yUZoN/zW+Gz5XpWkm2jeUI0UPUq5gRI4bwXUb
9It1T6VP4XDcXA91i1cgaVRqMWdqsbWH9S1SSZT9sdqfyY04PzIdHXLWmkjCJSwW1wLNeMT29HKY
aApqgmjsk6WhP7G8MAHQm1OIb9e6AwhmuCn30JTJ0EXsLuK9kOLD+rhjja8P96W7iJiac49Dz6Wt
zD/U90+ndJ9Oh1Zos45oVSdP0gTPAlfzm1BOo7WmX41Sm4KT9gE7Soi3NSwjTCozAcJQDJJgnNHd
8DuoItfNMUB7NBeNoFtso5dK2EYl2R+guYIYYJIf7bpwBlaSh6db1PZxdU0yID5/Mp0Aj/8RhT4Q
FMJPrFKsOZWfc6zNzumXoY0O4HL/B+WGOAL52lqMcCj9+4pTFhv8b5f/v62435E34+aqmFuMoLtP
rDk0fRT+w2L3YuWh6eu+sfyw17ACkaixCCnCWYfXd1aioEV9QC0362IhIlVrmoPELEGK0ovNcoT9
zR2dMfBqB2UYvM6DwRzT6bo7rwVvJYwxprUuzKvOZFvEDZIwvoT9rJd8iDp7lf42gwTU1ydRAuhH
4gRZooj/WKXMvOVIN60dfoblMfE26D8XLazo2hDZO7CiV+MpuGidmWEKJrlk3M8izg5tgRxPLOVq
jlnN5LLPpKo+3FEg5WExwaSOtlXMwr4wev4Bq/IMsmTJRyE8g3wUYxJPCU7zEmw032xocorl3g+B
1AQVMYIe1Jx13YsiAZjfUiewAQBSsgeQebMN6FOzE6gYnmiCZxAouV/cxW3CnRCNIgIYLOytAbsC
+5jp0n3PSX1AvyEHjG/YIdWySYRNuvNQeotRLr+5rT8uicRI7s8TewoeJInVHqJkMc24MRm12D8M
bC3X3NPk3nzui08bPHQgQadDBg/UPJTEKEEbhZQ8OASx3iz21Kx5b27CxrEYMiT5F6ZAHZVfGapg
rVv3ZtDu3G+XHaVv99AFitv+TKsQ6Iw7XunGQtdwkDVYFxKRlo0ltz8t2WlLGioBrT4Pm6ylofjG
TgPwymajjbwl94gZRIQNk11nSgEbr70G6iU0x1CDYW3AjI13GfarZDsnJsUaXrNA/Uo0BIBGGGt/
YNYEnDF1ZKJ8NPGsyFeor+xQ+mY0s9mkPMiS0V6yWwkIQJzMdl13LJt27THSZlTeUCd/T+nVL8/5
BVHtuofZxjQHCI4VcRtLg4hifq3n//OSYSj/W9Hryna71TRdVg1N/42cklfDKGdl2i/u7qWi504R
w8UWNT0yts6HPLBbVM3oCw0pKuTohOJcKEXyNqyJ2WvDexviyZY5+YFXc6Ta3r7hagCq3trCFhBT
c1IK7CMD5QC48PXQjgKLcULWVAgElbTAp643u3tQTRupU0mtyQtN44VGD0xInZjJLwPZHO6d6X0U
tjUTw9olKvIIipSBEU0TrAuUMgIHcLaesD23GWwDIdbHYmTh83qCqIJQHxUTEn0iY3AUdR59X83u
uEjREuSmAShX9RQVCwmrGxU+EnzqV6aL15tTL5r7dlHbK01s4ElFvQUam7CkU5iZgRiV7W57VPUG
udvADoSS3rYbYqH/FNEzINn8isYmsCL9mprg3v1mxyAuCOxxcAcY6YYryEQ+8wYU8YKAcUIgz6s1
mQXRz8Zo8ksBzwrj8kpPCBEdDUD07oVE807I3GlIdQACSKoqYppeJ04I679DHraSWCW/vxp2W1mV
JRU2nrkVq+wvoAs5y7NC3o1E8GBWp/pbJgPyIx1M8yralxLDUF00s8lPIxyNWDT6zoS2YpPMZrfs
RMJD3bn6a0rlgWUMqBnwkAzvGJ0BVzacezi3AlINojpnCJo5OV8XfazmHL3Pmmdm9BZCqHgdTqHM
9jTvyMLjZqxwKVyWl6OkfkmWFugR3Z8IzbmEWRF11wjDt/xTEgA6D0C9xEDHAL3mrZKfwh1aq8LS
2mM18I49fVmwxA5pn/PgSVZr7ZZoCY9ugJOODrdhX915/VJtkgnQKe5gusrggbM1rI/ewMuA9sLO
N4RsIDQYQRiJRGGCc9wlZNagM9QR+XHY9cdOOyIxqu4PYGqj2jlecVjzWFzJ4XBrg9fy07TiK60y
wAKE1J+6shnJv4hmuqgi4CJXBUIGcEHVBJmVO0BiAI5ZsyUEgURZWrCH4AdruoVcr0NrR3kKfAeD
cRON59A8BxeSYSyI4C2pqdQ/4htRBS0OIAhDm7GzT8w+kSphBQFmaf+BKYXJPFtHdQCX7F7tgs8n
vGnhJbdw7qoTgBsBhLM30LM5PrnpnNynj0RzkCiFoJHvnL4J0q4+ccQ1mkE9BQiwi2jIMQwFdyMA
8GBsQHt4muayXnTSiAoXpLnCscOedJjWvtchSQnr3IehV1HYyC+9fVZwUOmwrzXXIeYURaG1QqEA
7Q3cJYGVKdFJieDqodI02zCrwnsX3FOfJC/4KFuMKx4kPdTbKJkC785UYiN+AZ6K5u+Cmt4pefnw
V0dmsLL8hPx4meXJdJMaoqjjVo7RaOptbJB4UMYDFXqDsVjEtBUQDWmeb101JMyKB+wTD5owPE6r
VALGP6N+mnEgTZjmduYBYxOai0a8hY2jgqpucjM0U0y84BQRri3tx4XtRCrp/k5Prn/Kcxhm5FxF
m8UHDmvPPO3lOvFZJeRt6Ykf+vQicdo+Gc4JGxTNJ0o6ethJroTlC+IRlJiqbPeMNY4Tf+HYXDLT
Lu8PHKj0H86tKNpU6wXf6YyYCMghV/CbsIWhJUgS7gJcBOTFCJneQGSFGHvC8exsPckmQVsk82JR
tTvRA1SvAktprWkqFyJA2ohAW+4eTXOsLUufQjqHdY2/l2x0h3CvypbOro8wdEPDRVj86l/mPpx9
OPq2XPN36s9W4WXjoma4UxbBBdswia+Cisn0wSTni5rAILpq1ITgAfLRHc0DPRUKHECdsgPgOlC5
LFovosTFWKd+vzFu2f603PMrQXtOkU5xxsD0fTXKwelS6ZrjbDHCvoumLuJTcWmS9j0aK39+v3D7
3dC+ZDbXsDzi2hqct6dRizTOO+xJqwi2clTsbXaRQHGSWzQoQEkhQxn7sYxOQ3ymxYlCRhIBZ5dd
bG34NFQRyDtV9NHFT4x+g5/YheCp6w5KDnHZsoF58reQPEtDwDzXsPUbhZxF79WfRTjNmbd44VQk
aavwLgGrEFtsFzUJWMIlhg6Adg419mYncpnkYKVkE9Pntp17eriMzm108topa+cL2PmIyIm0Q1QQ
AQeBD2q0wHyCLPUV2b83PhkS986D+mDvVPE67W62/enOWWwK9Q2IbgHnxviwYrk/lHnYa+H1GulM
zSz4NCe3v7qXwa0H4TXjtVrIwnO1ecBPZg6g73wZtTKTHsu5KHFuJvwEsotP7W64ADoKh7HQhssd
tlHfuKKWwaHAp+TB9Td6b2gcUB34iVpVaOSdTzNRXjvSl+ObEre1VXCVwWyyjIsxaK0v9nxw0QTy
faQ0+nn94HV0bNpbhSYaW5sh3AaAsIRP7sf1l7oPXu7abxisR0kVleCoOvzpEm2UUggamAejik+D
50kMdDNuEItTLuNO5TFPKnjHLXPN1dKFnyumjc20E3cBcDaHKK/AeS9pbOA5ww3rbQ2vZ3wqmGy0
ue+MEalJPq7X1LXa1LECbD2Sgp4hIAxWfhcN6h716ySCqOS7SBsgamCIcGpYGH+OQguJ7ltIo1yU
dd6ZLqnuMm69Mdey0Lpv+dcuQzA0QYDwApE3mpxFmYEzkJuP0I0s3r/0iaG8GFJTBM1Oh6Stc7hG
1wIjzrh2oIdaOHrhXK7cVSPqF+4gALUW1Fa6H76Kqnq5pL/vcL1hvF9Ga4QQ4CkkM3K5m/OT/lFa
Z19p52AIZArP/J0Hmwh65tIQLrBSDxpaA5WtM2jC6U3PAG+W9/pKNTox6Z7DSxd1XXTl9SVHI5bN
jTB/7SJ5Q0KFO2vu9hfSCOYDGTwexZmb966ndUGr+EfvyAuNC48ZggevwkEKMt1r36+Sf7aISBaL
u/xMeHE5ENu0V2FqIWwA7vHCuBDp57kOO3pTNUnMPuB2bjLBVkHMxEu5ifjUuT0yteVfYWpL+2p8
mwJ+6aersGOyjFZRDYbLINB6h+oo/VUa8emsFdE78p/4QnjB1TprxyD46/+XDwwJmChuxINJhIT5
0/48JoRNMU1FfPhf8cQ/EWv/czPFsyHTIQNgs7TR/nIzPcnZ5SRPEMRWP9D+edR98H5SbymL2gKV
CKw0mgpnqxQEeR6adcw2t7Q4lgYronYle8pbl7+B47uyq/bnRV/wSvd1xKdtO3SIaQ/T8APkqSfO
dybA48OjuRMeM2QS95P3HK+qB5okc4cLUW8jjaN5x1ApKZUky/e7LpGU5NUrr3tUNJf5kKUHHR3I
SfPWOShy/fLjLfMZi+wrGTQuJZTAixikJNTuCTxWzGS5/Sp3h8fHjIxVih9sS4Y3cTzlgnMHY/Tm
YV+LGZVhFyg4+/GWCn0vhjVQdB0dPUtX3J6xNw0dxEkIfBp37K3JItgE06CeRcz50SajemLLIm5B
9dSya5CNm8JOu7vZKSSFXjj8kGqs1piZ15+dfkEyAT7oZI3gOrAR1ZaeoAa5lhGtpE3zyPibpLh7
x4zF78llRc2RRkK0YYpf2DPKKHabNGI/eASQKjR4MNsw7juoXapltMynYfVQsUUzlG15e10/tIEc
5mUKfEl2s8jH2T/jddO4tADt5kJBh/Qs8k+eBR5AaLMctngB8xyYnuTEcbcLCi2ip7ZagcGcKR9W
oyryDCZhWFPHb+g+rmefGdkFDp8uJv04xBA/4I0tuzeYTaf8mH655Q/bwxlfIQEfQkgiJBGy6Kbx
TbPgOolf1PP8AagTvsdYs8ZF5MJyoZgJYT6d8Z7pQMaC6xQgGlhPoB2D+EwIflBMtORvmodiPpJ7
BXdFmJHPpIMhi3bvo0cwXTgjC7m50FwvqJzFMV0ycUaC7tXXEL+4LdQq/KCKZd8Lf3vlvkIKLuIH
T976aIjOyG9voTqH6il61T4awuTFVzBUXKycMrHG+QqgZFnmZRiDqPkkmFoWIjix1gawkkwtUeLo
If2/Cq9Izg56XAURfC1aHdVrad82Ps6RZkI6kKhLtMLrc88/6UQlRLIWQ+w5PfPKE17hlLqDmvDm
OKzrhTqLZ5NfE5NWc+vk9B9v7vMV7YFdm9bVPWkxuUmc2eTKYTE5PZPS4CzrR07dsvJUQhvwcACt
unud4zCoxUFaUh0Rkch9nIpi0fIw0mUl4CuEi7/Wubf6jSQxu64wnTgI6Tk1htTdnDxO/8vk5RlN
8+b9Nd6NrnAiAh1EUCpweHTq+QY6OEOqyzezY5PeRPpbrwGE9GavU5JrvteURD8lW1xKWbzpI8Y0
usdW6wATkOw7Uo98A6aE+KDJQ8QHI7R0Emmj6irAjM0pPp3ASkai2gAu69zjs50zFI1KjOif4OGQ
YVMZH5EgjyotHz+TvG+mFl0ZO09PYjKZBt/CW8w/3y0LL5X2hCSZey6SZEgqDyhSW7bzmMhvdRr3
NBywf52XBGAkDhnxigubgt79oDo/MHfRwIc3RbfS+N4FS2oOrQouUegRIThyrnTOzDErB8ohgxVC
Jon9JD1hSCPJGTydzq2P7vMUMup80Q78gR2w4cHfIo7+US3xb8iweUb7CWU7tq9K3a9fCGcBennQ
M1hm4H3BJ6oSvH2sUmk84O5DDsQMmyY2OfS0kxsxUWN9MRbB1sS7gjYzhig7hruGi5aET047lXgc
ZhF4iZfPFmGT/oEsJYRb4Dhvk+c8N4svMvtKT48ztsALJdRC0wJu46B8RgBGFF8dsCH5X/l+WPUM
vdCtIFHDVIUasNkDXUtHd7fXdgGgAdzw8iPSN0AE0MHEsdqjulE9xIRsQYLTUHN8KpD97QJONtHN
G5iFAGRD/feBTXxHf2+EjIDSR0zzFL+MBSl+zcrbVGIsOGoub5reHyS8Zt5kb08B3xPaLpgoS6ri
7uy0X0hUvOCpIVDnoz7F9GJIFSv74HiSwwt+oikkKBBiLD7PyKjAWpDciLwqudT7Ut+r2kGKvaud
jeJvabNpgKH4tB0pFc/IOk0d3AzaDtcL3jhgyigssbCTzEvgu13eH3T1OKvHqTsSYAL3EDIjbXXV
fzoSNALFkZbh3fRKvBwfZ0t5uZzswpVlSjavwcZl0m2H2e+bBE0bnow5JnVCbo/AeB2U1wZcHhFl
RjTh2W5sYKZ8I5oB3cUTWn7EkGe0TGIVM8pXTMf4WPimTRnq9AtdBYIp+CD4ZzgW4X/QZxResMKv
XyASMWS9C3MmmK7Q+2qWXq94woCiWmuDSCNYOwtHMN7+hdOLsoW0NVmMBHjYVBqMX7on1kf+p5pr
vuwyNgACqgZdE3ohjdL1Jyxv/sePpzyYmwAw5E3zZRqjyFOvWJB8w4HwRlUP04rZ64hXZ5m9kixI
xBtublkY0CQU7ag7YKdBb8NU4Ex77wg6r16gefmNGQVIee88+zcyqRnM7/zdILLBMc7AxSuy0NgE
Y9w/evBuyA8XdLdL63/0Tnd6RdfZv1PzjIGCzQn9SyNIZIoaEmGBu6bTfL5l3DXFj6k8VNq+oTdL
gHisPPlPT/ISU3NDGEHSuH2r+V2CcBY8J8uC7nSqbMCxqKYeVAZtKFX489CeBloRJj7/QMz6xqZL
xgCGofeC4g4zi19mwW+S4oxKB4QtnM0s2IDlTiBpCh/STQkYtqDTQKHBZ81BeAt+rLMX3RQfPW4B
PnqazBhpCtgEEO2Elw9QJr9Nld8tZw2vQH/6NvJ+Bu1CW30TMcnmJnjbT0DhlASVyhJgR5A4pTZk
TKxo27s/5X6x9YoaEprbExJ/9WQUKbZzmBWEhwHqMMVrUo9w8PEHWkBo1BWyqbA3GMkewL6QzzhV
yTaRO34Mv+YepngZtPkxuDzSeSir6FJFRR+NVYQ2X4/UlkI8VGzEHGZm3XZRP0YNc1b8Fj0YRH96
qEqbTmKjEfJJW2vduA2T8gedaBzEBTvRt4R5DQe6FrMAHZgduqiDWjtfBXJIRKh+PcqjMNQyJ/jD
UMvLjKUm0fOoYjJGq3pvDHs2sbkjaPmwKY99f+REQMSGw51wbVuJ1YvnhY0ixDsSDCd7KZYmCd1E
QAf48saf2yO3nWw8vJh1ad7qFwcoe0tqtJei6wnw6I6mh0sE5xYmT5EXp5INjcx+PzQJni+8nUwV
Ros/FAkdXkkMund4jwfczbMS/jjbhBM9kTnu8ZJbSYmSzpLiwgGbwOtyrN1vGFU8urUY0WRyekin
an7uzoZTRpqShq+pQYwCHiCSmtiqcM8gJPUScoogv/onckByD6hjAT5t6QJNAKGvzjf+KyCPWLHo
N5F5x7VmcQHBmBpeoYBVFrN/goCgpXlZ76eZOxPz6TPfzg9vNIbWVljZ0hUbOnwd0cxUGwQnLZag
RFhVBbcquALxbuhii1jP0moLZzZtOEG7u721mm9nPOEV2mbLAjWJR3yLCFbAuggjndLIGGJ6UClt
OUrlMrSt/IvLUBF3vHnsDTTxAR3c97WjWRASPtM0RHkwfWZAmN++DfPhkoq0ZP1ykL38ekhv+4Or
IxxDneTDpjswWBD9LMDkhwu8uRC27KRxm3CVWrBl74ZTKI42Ot3SOUrBAS/hbqQw0Tki0w2PS+80
Wwfzx4hBkpStXxL/yw9wRTCK6NqIchjCLHIEVLh3NwBhcaFGCMoxVISiD5/LvLB+8LkMqshcuN49
k7sKEARi2eh0MKGhbKrsx1GlDvizdUGrARAJsz/FQvsDnYKHCyVq7NUWwnX32UE/HcQ2nSBdiqnj
sYGqU1LgQDWSE6Boh6YI1CCaGOtXRh/Mw1fmuiKu/OiURfwMiKM1c5m6RS4DauCKJBrd6ZgAPgLj
p5PV1Qkf7xd4KmmodqGacOgMx/nR0P2ba32bjjvF/Vaf/YJPjsu0DiOQvqToZVpWQ0WhcpF1ZVam
cVwtgavwjOBOTF67XEULmmw++0KS1qtCjIawBxHahm7J5KmsWQfuIEqKGvmtMH+9EWiRHpSFuEbm
LJO20ogNrsNSKFvDjhKHyTiFDBonv56FR2gJDsr5EGOS5o3+sO0P7x8Qhk0BgZ5b9Ep8Lo3nfJh2
+3a3h8uKzJ4CN4vOXIt5BxHroQR09oL3FGCB4W0c/gc+xw7SnYjP/umQ2Wy97zGl9oZ7JtEZjUsp
Ii8MDDL0hA3ice3MqRj6Hoqvf3g5+Fwp/nb40TchVV21w7oTEUCBpIS3mX0qbfkcZC/0ECjLUcxT
p+chZd0+purQmYJhrUY0u0zXGLBJrYsZWTiA6D7tylB5vSkJkh0mbfQKPneFNb3XbcAdjlzY9Q6n
mL5milzYLNDpvHYhcubzOfAgYlsagst4DK+Kzy2FGQ88OSWEmg91RRn83Zn3qLipcnPG3E8Vbuzv
zCQYRfDARqQt9Wj+CiEDIsR3+f38TUOL99jc3JPCvcnr8XTilCWf0UXDl5UiahXnzZq2yofz7hQ4
o9+6Z8IFORmWcPR7jdeQ0N6A6SzwZPeF/1SAbq1BsICUOhFdTB95pDcofK1kC+CgpB1Ppnfin+wU
wDwvMMihIB5xl3NBGy7WCBVIQeMTw9xm2CA9YixHWM3aFDMLfm4Xe+lP1h3aITBtJp+GRg64X9b+
5XmjWcmDVqLAjl9O9fEP42uaOSL68gRKKRaN90W4hs20zzA3cspeaO1vou0mahMidA476w4ryjwk
O4vohZcHQrlmnUGIbDP8yClCBkcGg0QvyhmfwH0KP/wmueo09yJdg1aQGMeJwt+h7PXMZSfJyG4t
2i3mYeagJn06bBhnmeHUimAucpuJw6ThYp9TfyOLsOkz7dxYgZBz/tmfv9B194ByY3jl4MTwysG5
7UQqZo3veL/RkIa4OjcmdJjkGXHn5n1KJoMYY9M8P8ui245lbm10b2hAZ9hM7UfR/f2r2QZW0eqd
Mz9yUg3LScUiw3L4SKuIsjrdImx3ICNVjQVwmr/Hd3B7ZfE1k7VuiHXcvMcH1GT7fbw2V07vTW7z
r1KTm/knEdOI25UUYbTDpXUHM4UfZgoJVHDpU0DrMUZRB4re07FTDyuLWxcd9jYV1h126OlF4lAe
4v4VjiRB2sjEYHrq/gN844HrkAguoBAFmwgwkUJ0h1di4AWc6LvFoms9XK/hZhuV70oRvlASGAw+
Ix2sL9NWlPMW5OQCQBIYnVLcH3U1LvQQNX71PmtxetkP3kw5SHeDxs/kqvxgk3jQnxnIF3H30r4V
yeLEiqOKuQXAQlYo4VoeD5SYy4JSrXT0EoAKeikIpcKhDR5pjA0sU11yosj6wHU4p/JAnAlIFeUs
I+uFnvsEpsdICCddyhKUSmiU5DuGH3e+wKF1yMgFR4ICtBYpk65/hrrXOD8w1jkmffel2DsRonpi
Mog5wBm31Hd+7mQGUiZ/oiENDaEX42gp956eVoXTAPMPBz0l73IJ4i7FjWf6XmBiLgNLvQbyNXxI
YOqTAUkDS/DyGQq2Dmbxv76htl2kdpFEJ96t6aN2LpHRnCwuk+JD8tIwSn3Y6YQCWDjqwdu0r+3y
hmPcyBvOnb4BlORIuP56YeWteGEZVta5A9NGhIDcm0yZTJX14+NQ4frvWwg1FIQvYfO6ISACS6gc
ISASnYK1S6Qfy97XDSpSfzoB+BcRgUjTThgDLQ1HNGIijJz7DmglFYM/5i7NXwnmNPNZw1HwFctO
vwhszkvMW2/a5M5IaKC4+JY2wu8JyEskWV5H6kERSJcgv4iZfA0begLMEcFlZ8RC4xeIIDRB8qDe
ipMwR9PCwRwN1DmfBYsAm8qN5g8WWpCdPlgejlHENNS5vrUDfIqAAALQQui0Urpn9GwgqoP7sx6o
y5joDvcXnP4PFpTUNAUrFY2PvtCyk0pHx/AOgy4B48rFVqftgAwZVTNNGfATZ9//4yp56xJwy7sQ
DiiSdwQ8MjBXjgJcC2XQzUH+Zb1TgLHlzHWT9XqSoOsgl5CLpVtuxMQ10+gLuh2mkcNWSQjwvOtx
P8WzEhkm95nQ6ILM7gDs7Jwr1nqutaU3DB7inR0MjIB3l7JE05AmpoLJWO4Ww93LjuUQmPBws+Ce
idGa6MhffTryAQgNMbRrvm7SoMTrqPp0P+9v2wO0NNAbtH+cGGU5rViGETQbackroycXL8/P+Ikb
LCajC6JtIBGGJjXXRBr74zW4X8NXes7M5EYQTZVP15feLcEFsk/TGb8bfFS4rYigF2shzgwkEGeH
ETw38iShMoXgKktOrePzr54Bn9AqI3XqjJ6O5oB9x93q3m5eZYE03zPS7s6+ufWRykIshbTAKPvN
WjeJhuj4FL3V8N2EULbZ7K+3PdHspkBFrwacaw7LmS4bzAU3Q9pA/E+oFNHUxzf7oKFSZzSmuQS2
G51gR5ujsxmd/qHEDEwsKkoYk3xAD+AolwhQo9tAkxENezdaO7CoPnWnQ306pHCF1INWHhQ62yow
8AMst56iHcb9YI8AiDnQYYdx335hgEPf+fn7audRSScUXXITWnXtVK83bjp3hy4c3d1nBTyp1duY
xewTADtYWtxMLfp8TEXp8uHs47NDRyd/doCszLrPPIFLPHw5Po3Lhho+hiz3yudAeCiWX7xwr4pF
snLxjqJLw0c4+v3VT0Wt0BjCgsDtkuFKXrqbXKwShlo904JldPZ/pV6M1/zCD/GNPdSUVkcBKlzk
fE1GLZdvm7g1YaRQbf1fNTatMcz8u9yL2LXli0jzBpL3YQSaZ+P2/Xf1sGT8Q1iybui6bJqKbKpk
Zv5dInYu5s3mrIyDgKgxdeG1Dcdx95mxwCtvWkUS8zh821f4VAwFQr2yX50zxx/volOgLSrdM+a7
RVdeY/YhgnE575ASct4NnIqLmnB2aKpV4Gszodg6ylTGXLhlu2SMYt1S2Mx+YR3bJetFl5mtLjaf
Gsayy4MGqycjb+mynZdURs49dJmD0E8VQ0B78QkhLHMRjwcBFUFbhCLQR9cQlRFuAX0Ds5G1LeIW
GPnH9Q7A/Y07gLLcAdZGmg6FQXcwq70AIGluIfFaOOggmgB9RmR445UkC6Tv5QtaV4QQ8zZA5Xog
dGEPs/MS5+foItE2CjN+nd5599NQI3YECdTLzZoNlYcBtiEnr9CfuTovVJQMF+928TiiyIfKBIqW
8rRoRHkKSogwwEEJAAItxv/AwXDGOJhKHhDbMtHnNiaYuRQyrPHTV1TtoDCZ5OZ0g4DwqaL7/O/r
hoTd/5UWGltZ2klbWdlq2NH+vm7kUZ6u8haRGbGBsUpdh1GcncM4MgE0uYASqIh5GIDRo+dJPxe6
g7icwZepk8ERVtywu0W4+qVBMr4FjbKM4e/LJJ7Eoepuzd5YAZUQ4FjcMTzMWPGd8bSL7wzr2dDS
HuaVwb9mnZ5yZG9KdEUgBu7+QaPid41odJjho0ZLUQ+ReQniM5A6V+bwovWAyrFwGeojT6u4ABC/
w1X6ew7qASc6EX6QoER8A/bRNVtrjW9oR+rUkBc0asHuV3gDo8IdOtlkwveMYhkqspH0RP0aCY0q
sn4LvGpTAluGjlXfJHVr32MD91Lh6YAjfUhAkETIXJjTOC0EeywjOJB6E0E71a1wVBC+xcnAX5mY
rF1MBjBgRXjWyyNDt6BCBCGignko8Td3cZ3korQh+OlbEcKyVjsfIFcpUT0Sy5DofFw78hMEefvS
JbIeJFh5Sna5yXDUKb8gB+NhE8xoRgfBBl95KRr/qDtnMleXB5nSlYboN+TgJdEC9DZbIReimBmM
YCIaCmHgjmpGQzie+4eU0A15f2r3TbuvjfhmxEUeX9RIL+wynsKbpSNxkoUyvOmDHK3JJZSKSOYl
8thVXAB+asOLep/pe2O3v50cQPAXPutDdjqm5XFXHm/98dIfMZ/n/VHiVdMds/5gFMd7Sdjrnhgf
+Lmn8iN2MuQVMjPcXniEGMozIOZEp18gDvWCvEqHiSUTV4QqzneM+DO5F/1/BWbu/kGw+7dd9Zu3
TKq1Ud9U9Osg34InZUeVyPlYimKUysuIHcT2Ye9wOc3RSkqm2DYn+ad0ZY8jS/BH2C3msk/YHuvE
6PS0J5hH6iOkWu7/83Vmu20r0bb9IgISO5Gv7FvJdhoreRGy7YQ9KYmkRPLrzygyJ8DBBS4gbGCn
cWypWLVqrTnH/MmwlXDnN7QtPBFoW3gSeAZa5i+GWP26LeUwZyAJ+f84fM2aJccfQo9PZ5R48HVF
Xw5iLTOktMhoEwsZKOQKzoO9TqihT9edhUvXnTsOuy5ELFYqQz4yOPI/8hduX/1eLEw8poKZRKJI
zFJkHWZKgovHtXEeg3IyfBIwWIrbKtyWYCU7ysrrYc2x4lhuz3WhscouAGGjqIe7edypCQvLbCI5
aUorOvYXsaAMLWh0MLliCT2+3TCT6Sl9F+14FxHIp3o8EfX0UI/qIKKeWCCsDvyGrAukJKwIlgNw
AIzDqITS7/FGa/v/b7HGbvf/pJtrh/3eNHSVANWdCHn6v3tsXyq1pMnzIqAau4eY0xc47DCYt3id
kzahm6Nf3BZh5OxN+KMw42pig+TM/O4wegppiZJ6XRCCGvZVhOPwAQoQgjoNxTNCC0Adg2e4KEPg
tnJxpq+JOITFfbv6+rd8zy4gFDJ0t/A1UrqwV9pt/g0ZuYoaA14znEXUtEyTIw2K7qIHTM8nZrOk
94keE0P/Z6K3ERoN8BYURYp1izNGWwdPaT0K4ZsZA3rWCZn8tmV7jjAvEN8YNj8XTJ06FEh39CXM
83kMEHXwWhj0PumFkmWwhBCnEaUs+n8tqIgVR07yF6PiHewq+7LKxB40WTX7+4a/RSVG+fd8VVaN
CfIXDFIUPMDMIZkz5J/OjIXRGWxj/pyV9V2lVnSZz2owoDoZAdz5VmWWnI5NmA0v+kKOky/LYVWE
T0z4YEd4TPdRRc+IXRf6Ai23Dwq+ca9a1R+UO1ixypEvOe9e2XFnVI4+2jmMHQyl8Auwx6+Cpbz5
ZQBawlWL4wJw991FJOlUI/YtB5o7Y+cYBDZnFOBDoeah17fBHPi3OHbrkp6gfUNN6oD04PPil4cz
Vwq6gKgpwDhcUuq4rgrURdRxza9Ct9iGfXikKmKFXLbK+zlPbrguOqRO5PGIdinfJ9IW1Bolvhgk
FYv8tD8pwoeenIcGaUNQWQ7fN7QSDAd0hrjY5Hj+1w+PebQpzLLgsuFDCFXObvzmxDcZ0KfXTp5x
SShBheCGC0sm5BtC4CLPTCWd7Dv22u8sRRpKVOl41s6UHNfBJ1cYLh3O6uxNF5CdYLbRes7W7fKu
v2qWxEAPrypRkwCTCWyQko7+CuoZyn66SdzfmdqObkOUamDwTXcVlyI4v87EBQrKApQQDtJ1yVWi
A8/3aHybmhNLh1r5fuatuDt7bI18seXUmcBa0KKwqpk/B5u4i5tLZzrS9cxa5gna+aMNfoAryPWD
bR4UyYyer/mBlzj+h87hBxL4bgZQ3ChzmO3Oxn3k8olo4BPggH7kuOKsQhDIKSUfIWxvUqIWhQ+5
scCGmoa7ZYOwJqcm414DEeoMgVrweuAzYx0DcVG6jT6CWKe75uw/QaNQy9XdV2g3y2jhOeLN5SHn
DUANA7No5IqJEmm34gMmr6oCNJVcBowlSAWXIEeUJ1yFKruU5qGQ41NNDSm5LClvMmRowV5+GD6A
j7zq7SpLEW3gMpx4Huyhf6LW9tjQevkr9y7ecDyIF2w8eAx1DWih12m0qLzm19mgwztEJpIw1hz2
Fq7iG/Cgk5gF/SnoAVk8EnxGSM7aDx4QFiM/FWtnMFOEpj0VziyYmfByNimFZPhPdx4SgzHYkHSH
uJ7jNouflJNNRBgq4ALc17buq1m6eDCiDk7NGUKkBjvuzK18pSLI9I/XolSPzue8hjYqTmnMjgtN
jd6FdeWprx2V0sHBdaM3EFAaC9UWF4uIRhNq6e9s1+xG13uIMrX5bkJRmWISCcyjdCJHAK2LeN1S
zQKGQhAP95QqogygIDiDEuZHOjxjDdAKK95uB0c+orVlk9iWn3x/402R56DCBkojwnjPyPa6eTuf
7ev8CenHWF5B4nDdrc9dEZJzjjL3wmNd7LDyuRCu8oQgBp52XXsVS+72V17D3oY2RwdYap9jdXKB
SD3Hb8+IladjVitFDgOfO0o/BYkLobfCapRe+CcO4fksrbIeUBTIenbd8QwcDB4y0kqEldJJ604I
YNrGvj+AN0Hl8K5YgXXv3niPxgMJreMK4R5tF1wrH3gqyZAXXTWpQk5nD4MgPl8IltfRyuBoESF1
8uigp2HCBzqOrVWmOe6WX4ik29ydzW+tj5c+fqAr6SL8Fz11DMplsKArcVAQH3eilXyDn7pYxIyu
jnltFvFJ8HqxcmLiVJjsgCLknjlOR2zLIMc4k0k4x8gGV19EeALpxokxRXBiEuYJRCvtRuvaoA/F
jrCTPAO0DPUPzwy5HIO4hFruTU4mQnv4973ny8DdMoO25haq+w5mwlxe+9Whnzcuc+YqwWdQWz5G
EGA3pJT7JRbMNXi1y7xs55ajy/1aYcTr6YsvozcgOriIcqxDFrsiAfHontTe2ghng/dpYDkqvjIK
5TTddjK6Hawx6gql/jUwaTvTtd9Pe5uuRewwVQcgR1tMd9j7rGEMSz2oafxq8ff2Yzrtlh88wDTS
0Fmy2aKXGkh4e+viihkRygMKE07V5cfu8aFP/+1DRLLbtfZe+ORZDLdQZe9xMOwG7VOIHdnW5UKA
qzizJuXlgYiCsLfHF3o4psuJkuLFJzDc4p+kltnmdWxyFBbsXIfMRRYmzcd7d9ooQ+zwHoIvOlnH
y4jQ5Wiqx648KeUx64LkwArFu6S+VBy3IpJDaFuocPkot/GCmAxpZ20NYNrYk27DNRCAkJ9XwbSI
TLeDz6CAZidTAml2GxIZmZBrLnPyY0240EqAnOkxt76KAQUWWotCAKuHTnaI4dwNTiunJ9O8hd7q
4MJg6H+HSncVjsaaK+GaA6RfmaEzQF80MUC/TsxBybINGqe7huR7j7coECCzIYbcpUrxDL/LNzSQ
g+lIpOCUmFe0FUJ+r88ORVXuA7YCP7iFsqAO/V5cRFIPiZzguINF8r9/ZgPHTUMa79XvDyJ5hOkr
S0pnbpmL6TldN3oFechpT6nEi7P69hSORF557p7RGq6nN//LFgrAp/HjrP+vsf720OjRUQyKF9EJ
Ld8c6hGHIEprH3Jy0hUUJyxd9tovDj6mWTzFt+RuJmV93K/XxGE8teNJclRV1PtX9Vjgrurx+6Xg
fFpYr3t0tshLhZqWoS/1sXgMYKFdAjIlWGCcy20lOrnXMycN86+zs5deKc+KPzpN3pvoFwPVY6u9
AXWA64rCzO8nUkVW1R+qasTqkBzS+5mUIjZzokLaISLoiOOP1/ZeAIXgqMCdCSiRCdcKCklTHDXi
FBIbPYokeh1/Drc026ctUqWc260NsJFWyJ6IhyGszaAgs+9JEoDneSezsLx2d2y/ynscd+lDTfRr
fH9E2hDOzI+5ILk10iwRZ0/X2yrJSEW7jImC4xnWJQUyd03QkTLwSk42NrEluMrcBo8wLTUO+e5U
Gv/ljX2GRkchAOyEShOL6YVdqXUloCHfzxSeBgoXCEEwJXfYfqN0tm+Ef91SsqlWcAV0e35/A1do
PQUxVmayAC70hDJPwkRnZSTb2Hgv2kHIiZiJXxO+NfRufXAewa56Vfv3HIGzMrc+adQq/7UX3GKu
GqXZUWUCSQBEiQIyGBmuXtJWSq/39MEr4ZZM6wjvDYwjuky4DA1nz8VgbXDW/2uXxjGN+cm+HU3L
ACSA64WL9UmeLTBl6nIqZJ8u3no7o7Ji/uI/wKofzzA+epn3PCJOt3iTDZvoCr6DdBfdypB9CGky
cmNOQSwizs48dnDPqoCfLEXZRMvY/MY1ibpI+SD2lHf5sn+lPlMuEZ+XbB776/frLX3c0vPygQuY
SCdk+/oFTo0ra7Brf+a3lD9fJy0jRTm50A6Vk0Vw/mOzxvwZsehYVwdGmD2FCjtxlagRn0dzxCOz
2TDxYKJZTBCrceYl9zrRslhuIvUX5/DtbhMH4hr+T903XpE+wJOCd9OiazApthauBQx817XLv3FP
qPMkeh68O51FlQgqgjqmGBJcO2dKIlByF1SzvXueAKKQ11TCVyZSNRTcCZaV/EotJl7M4FlkPh88
Rd1j9PX6C96X9IG85eBcQSV/AeFIKch9KFc+e+OLCLzCNUwyHXnzbIx8PO7j49ljb30dcZ0zwiQC
FC3O2dzjzQWcbKk+UiRQ4sEYIQmie3ELjDnYg60GoOFr1hWxkgBYykUIeA+03ahZegoGlQNH5Unv
XY+/txc3JKbe3F/rJCZniSOTaRJS/ExcobUvChX7ujvOQKEWdPaBxjl1iZQyIdqWxZC9ETqkMSVX
va0sz3NCk9M6lEtoreH1Ei3PeCiTHeNMBhsYW6gb+6coQA97hw/4eXB4w1omla3LfJIJW5WYFKVA
SfnX0CIDJUWeOUNPs8HzkRNNSHRB7gQFKamcf1Ss3RcuSZi8FfY0aiKnI0lelq3hGbOw+GbYLWoZ
ritREtLpzMKcutPDgVZwoojFM9Ke2EAghkAMjJEDgH5E8QQTcDg/vO8VWW5MDIGUkWXwdLjRcURs
N7rsSDWJ6QdLRdWIqC163aQDiLdvP4jPCyV2yo2XOrypLbhLEM6KVoxwnzAffQHf6cVgg3qc8pwl
RHm+WeDZGsQjTFqgeBgpCrYlxlo1TyDvRbYZixI6AS4Adg14JemZJcy2xgszM34t8T3++4sHS31V
X8X5ABEKVmeFxMHdPv37h2ZtMP+cISkFEDx14LjrPV1lDZgFR2/KddS5Kzb/WfXhmDzQh+/w7aGE
X7AHGb5EyQ/X6ci7w88jdmr8q5o4VUi944ekZ8hdg98ZLZ4dXBlngYShHlVdkfp24A3RVQ9PDzci
+gKIy1vQBFzZSCnBFEIHiSePDtKcpQ1A6u5Ei/7yek9GZtJpvRzLHc7RGODm0xTF08JHfDmpEWnU
qC8kfLniCJcr3P0pNyg+Nebp3Lz4MNgVeCw0y9Bw1nAv4eJKYwcJiOhw0UaQk9sODFIKvvjwge5+
7QZxOS0vESsQvf/aIuUxEZ6fpOXMPxx442IqDIZ61R8GgyQBWFiUWEWNRQth2v8un7EuJWcsgH4v
PERbDUqnREG0z2lPRcMvcWkS9hw+lcbnIsNGYMBiucOvqb63l1QWAPHTntsJWWtOiaUnq6Ja+dza
DmfS8/YW2wCXKD1VcV3P7vSBHgZRwQUiP/TKgE1evAl38X6zWSHlR1owFQCvE95KljLrUkoojbhY
8+GxoLgrc5HkhXnePHHWnLMjixog5zD+BXJuCdeEsaBCSH/q3C1rhiA32ceVz2DkpnvKwsDeq3VR
/av2f0MImk95+ArWiQGfguCL3W7e9eLdTwfcuqD4lThT4hu6Xz01x6MyHh/jcbI8FNqg94rMnrrA
yALCEZCEl2jZJ//+DghdI44EocjBpTSzAd0AyuM2sCZJoI9VZbsuQmplZYY1LmYV26ACYqS4GKEX
QM44qN6TmmlN2W2SB+/h7CYv3UfCXXBHp2utuw8WePlxvff01I6ocVZXO5R9ZhkSff5wcAe8Dk5B
Ci9CCNK0Be+zsy8YLDshJCfUQZ383SRijdDzVtwfhZyXGAW0u7WJCQXClYsyJPlANOMwfVuveOTI
NujY38i3eCgCaq+o/h6DTIBlYhPSKBBn/MwlqYZ3qiMsRCKsIiQ5Y1ICE2V8GyAESsdcwBU2LATv
JViIyyMwCKLBUx0ibB8fQYbandsY+RItfTD3fhBCjo8XQl9GMLYIsGum2fbDWsltToX6WxF6cO2I
gyDDkjwIg878edk5DW2QiICPySd6acAugevQveKPnx0E0FTokk/TfnMdvLwQYp/5DcS7HR4jLl0r
ymvmKemEf4IrmAXKJWxuqoUu6t6EHD3uEOyV8ELwaksUFtqrN0JykKcjtu4mYWO6ljbOpfnpfxi0
75nVu2OJ6kOMt+TP/Rvf/KNz/sZvaEQoHnEKQfk/PPjzlrwX6iOxtHKvJxYDzRE3LiPQ/4z/SzSr
7vaIepDa0BTxUDciS1Y8CRyI/3r7mQIJAW7FvhnJ+MDt8hoWuChk7r1CuWcBhsBca4q8kc2rgi9l
lj3i1ssvpENlV4+P1GK+Vzcpkz3mICFcnTbkgw2/gktDRQU1A8tMnRO0QqPMz8HJlOjTv5baCWtM
Nvt7Le0B5EzJdIkJSxEmKwIuURjDLf7RlvbvyhaMD8WvD+vC5W7k/H6pUq203zrcESEmMV2y9taW
NVb9xDDRrXAOMhRYP7hm9kqQd9SLNgtIgRUufR4YcuEZJxvIPlBfYMd2vt6R5pYethw8OeA+MEaZ
3tX0ahPv0Wt2FUYbihSDEskVAjA4/g5R9NiBSI+F01OBLXBkFdiACC4zwq/LnIRcKQVjY7Egf2ge
gyVALLA/tJ7igNICDYCYNm2A+X3hoP6XCyYwgclNdImwCtyzpF1Qv6U3v66QumEtf3oSjvhDdMux
0kGh0+k4uv2EptoD5VL2PkYXPQ/kPKjFj7J9ZKPs8dEeBuv5G6TMznAR94MLtWCHMpvlW2UqmxnJ
VRWBE9fe7kEkThFPjqByUQBAALi6BT529iyPXosyuS/8K9buC9q/B8OB7isjeyS+/vMFEvCwA/cd
XG4hEAyoGpN9p/OXEO6gk8vCGuZJo7y1CtVhE+QBYhMsbIuHS7njT8Kq/B2OKPhQIhqQG8HzGEXC
Mlq68YfumOLhFtJvctUt5Y3Ie+g2bWKQ/Ul/ZXU20ZcyRnfbEvofOYfLcdDStk75c+j99CJed2Ce
vU5ENCYX78XP/yvvcT6yur2HXaFpty4aPhT7o7J1DMMm4szjhZsOZ88cdIPfDXQ0MyST1nK3cfPM
n6j5tDms99H4jNFlAPUEauMz6wOn5hpf+QlUhgREOiA1Y89XB2FgcqHEMnV9wabDd30VGXYZ/s4X
QuBY6PzsG0tVV5wP4xlJcvgcg+fB//DVr7tPump8h1d6kt7iY+WB+r8iWFBC0e/akm0Q+CagcYVM
TbonhS3fghEhNx4nJGnEVjg73kMYMawgl80RtOW4/+SIWBgnzGH3wWdJs64lFYfz6BtTfCaYdJVs
ZFf0doCqMFiXmKpD1+WYp63PocG+PE1sHh6n1ktzC0s6xt3ryDurClUhSlOf9g4RqxLObbF+sj2p
mVwJVhUq8hNe5YFEnQ8yxJ4vTEy3ZhLD/Lr7zuG1wqar6+tCHWJDWCDb50DyIHL+yrvS1Oce5fYO
xYDpsGRfKpvPL0TaWDEUwOYrYIYWGDnV8rGowKbloxvQuX7cGUi4KFXwniJs4fNy4XGx8avCeWYk
/cjINOjOrHSS0qeIXdW1Lk8qOAZESMB8YldmhUkXZiex9gHAWEmVZCE3vj+o/7AZoHESMOwLNmev
wIQeTVpMY5KPlG+A3g85OBknkNUk6KhR4egWItVQhzhNASEjux6416G+NMilaa0PlDsswoJ4QPFn
CLTi9PfbmA+LmCATZSO/j/F/Nd3U68H9lGjmCN1D/R1LAwpRa3QA9FBOVLLV0rh3dOtAqTj6RNwM
VeD6W/w3f4N/1CaUCB66rQAl6xNz4YkW37j2k2Wvk+Mz3iBkR1P0guiCqXbJheMn3/Fkc5TiYQty
Sn7FBoQd7ZGPG4W/GYUWhG0T+k3Gj+CN0C5+2fYLsmk6TDX4U0/ogRChBmiRYObAPEOLJCBC9Csw
YfRhXYUHSCpViK8cb9Hu8hONZtPfLJg/vEN8vzUDU+Y3ctJdUqU7ojcXAO5DKeKUqq+KJlw5Jn2G
hdSWM5KmoQ5A9g2dMLUZDb/o9QCCuRjLUNOcHPH0wW6cJd3xJKHIR31v0mUkrqtMNpGiCuQrd96r
ELQsjc6aVyUanVpOpSfwR3Q64X8jif7X6SzfyCeax+hXgl7/lhBMQQRTgvGuVxJX/0AQipJ69lpr
9oDDNKQ58YN0RyHtvTKG4g5Gd4ALPi4KAhF3whIl+YNu7W3uuhntb9E+3WU+f+MJ1SfHMeyDTgaa
XOL4ZqnVEMYFSMiwXYt3uFsz3BcyQbs4V6JWEUg5HhIIPjflbUu3hH7LCnlwt+KCSbdG83K6DnRm
9yKzh44twhhQQQY9GvRJxFcyq5Bovbi7wf31o7tYs2zpKyGxX8mIBpdJjHmYx23DO6pImpyqdwpC
1wqsCoLmk1MbkAlvjUzqCpyHHBUQvLyr4tWLn+Pz9NX33MJPJiJdfTC5WhbaMoemEM3uFRIKo4j0
nEu4oIK4+Grvlxat0X8ZDheMhQOhWskdDdNP+eHh8mhlr5S91zbqRZHgqHSWvB3lwWtbHxWNq8Cp
rV6+dF/q1wY5eKBBzKSQzcLZqjBfOXf/csE45RCCDrYESuMV0fLKism+CP4eyAq6N0Iu1yCuMJ1I
OSK23zeB9Bu58UwHlWd55qA3CeYWffWSrho+6yVMaLrHxIcps/g/IkGJEHae6zzlyi3BfufOQAwZ
HoDGCOfzFmO4hSmxFghTUjNfJ8Qg/DFgQKP70bqYOmmnG7LoqNNO3zkZGmgc14t1SZ4KlGFP6JHt
Zb0LFLZ7HeiZGLtQ68OfZCvuCCsJm85fnGwf6HWQUbxB7UfyKYBsyyD8jQ0D+tXfmDGZ5LOw+E+D
zou2oeCPUqxswaTMqHhRS3KRIPtS1JJfNIlxeVwRHrsXwynE/lutUuNKwLePtwyl2Cod3S5XvHvW
xlEsJO8rE65/hgFztSorK7tXsv+ln+2pApA/MxIcxXF7p72lvF3B665b2BbbNt7xMIQYZCgnaKC1
7o8fWcjRUyW1xQ63o6uUuUbmKiCNub0SiD67rjipV8+h/9JTyXOVXoGmdRvv4Imwg554ejKSrVr/
NvqJNVKtM8UfhIWN4cm1RQ8Xz3Iy3lI46PyRcUVxmSiHRiIGBF+akQglzRuBBeU+hal2a2ysA7Ps
1HyoGAsRo/YCiiWeJHoG9DXoEnmz4g43D3PuwANUBBk5CYugPpKKpTxxCwakYlVAn/CV3SySpTQQ
fJ1HHBMtQ65IHI/gTKEZGjTBYH2TWwIbgvYX/et4BID4IKEAQWjLzKPwFaYj55JmBg23SoRhPqpA
IitvJ4LdNiunkfmy6bMr4ObscuHmvA7eIxO7wuE7XuKOcVYeGvgCoopymdpT4+oVPQ9Rf4iaQySV
cQBHMSF55Q9GtbtfzysWizI6xR/35Nr5EAlSeRaQIKUVPAce+CQ8HBZ0k20whlSVuHSLuRuCBbgr
NE+YyyHqIAVmjJyrFHzulLDmi3BzQ030FNM2XmiHUIjgnXvC6KIQsyZSr6kvyB4hIv3O9VCMOjQr
hmoyRkxGCHbQg3UwcrYnF/e/p/yZQAiOSVYnjyvQkoiJ1tBbT1NsV/MXCLHyNWSdESLHyaP8rOjF
FOCaw2KIJhvnAK5UzLKG6i52wv4hMOWFqFY3dzeLEw09i/N+cLLcbS3YuqKoO1ySDBPPGsZm0G27
WzhuRtQkhwD5PXJHDktOl7IKsTw+0IoBQIM5KEJIsdwWP/bIyTNhxkewlmCz9aknefCsN64V8GIv
wNVQS9ncj4FEZ7QMwfW5A9gfxSlLq2SsxE0MydJk6zjnqJArR1vjiUkohlaI+xlrjtgI1ksl8WtA
RyVYytZFCvDB0yoAuyC1ov8w4BcUF2NRQCMOgSrDX67jEXZamx7IoKqOJSCdBIPQ1/278t8+vl09
bkk927wpmPED9ghZMOOl437vLnt34pRHK/Ju3mMKce6khyY4uI+DjXOfgEPCLbHVDVZiYTi5Hr4O
TTgSgDmndKoPVgx+CwU94ht6lim6ooUyhPYyv/mvp0rPleYp/Weap4CTII/inekJwCKDI3cbw+kM
BwsCc4d9MOCFe8C8BBu/ChZR7M6ELJiIvcmORxiBotxjIATunqueg6YXSePWB9jTbcqgdxm/uOrW
trG+0wUaZSB4KxqSLOiSWWAWfg2NjJjlcPytDDHvea/SPY6FAdxGHmAgu0aAzo3UOT81gguSrRWI
PgiZyvgEMmQjrkIaw0xJWWdcWSWIvFdk40ZgRMyeLYaF60SPQZQRKuynuzA3Q3VHFjQ+oODCGqO9
jJA4RndLDp5AaG7XaOaFgLMK5jMWP8V/CroIfuA693vdS2+W1PHe3IoU1yRvSDiEw0CaGwR3GhR0
/ci/BH/qHBgX0y3DNVO72QQk3fVO10eE6llT7ZsFwN8rcGd6c8alFwAr1hKBN90Aq5Xr7TIbcBjI
S+vEN9GsIgvWbba+m1A2WbfXk06moBY+86jP4XlFtzl6XKNsjoxDYjzCCYUiV24l8BkNi0MNtgdg
kWF90VLAqo9nbQawXbp0lMK17ZNzxxLJss9IHcNBBiHvLMcXq4QfPAZab8nICpnHNr6y832GMuLe
pdPBRRXV+O/XXHCEq9E2f75Tr9NypGKQjZMOn5AamU6hlBR0s/VY7A9ftVeFy9LqyB/2DGp9tpWO
6ztXhcyfM1FOUkJInEeLd7Ugb8Q0LvRrorx7xj7M4TDQePLKA13F4DmFRRE1C9O+WCcnzO2egh3S
Gy6AkAslLXl0K0t8GPhBYyji9/5vAnSG2fngoo7y32gVqUW8EjV2hf9m4Zhd5KCX/K7wn8DjEt/P
3wfctPrFUw/+c5903CkGH8c3r+v4jYMcZQkHOd5cVwQ544Ljbn+FuLWLKBI4dC8H30QfdA/hLJOT
KfXJtELA9RtplWm7T5c8zdQE1uSYTNf4oETaPjxGuyGgUmJrPm/bLu9shasW+ZrBUO0eJssr110u
vejTR+HE5KZhWnjv5NNCs08kge4BRpDjsMZ/6o8QfANrATwD128EoAwfkBd5Go002fva4wv2GPqt
zAgKKpgRFFQwI2g8zTBsccjdYByIt5nXv9JHYGkFcJfOaguZ8B0Y9RMe24qBgLVyV33eV+W4e/q8
g1ysK6ypjKMaF+L6Bd2K9e5jZHOzhGRUvPS0ZmhszMIbx/WTe5eFpEf4k62J5XZAL9rdQo1turVo
UXBdJJO7tl5U2RY2z+bEGaYdbMCg1LX6jaiN42PnF8zXaO/jmUAUUYu40pKhAW0G/YtWfulMS3ih
7640uT7oWU4bPIz0PfwX7iakQ/GVWxJi2H9rcd+fwISvSdxJrZ35Y8YdPrYPTs5/CYGhoGJCSMQR
iL+G1+YYpU1JDHN1nMbjQROp6IqHeBwR3CFmvLv7NR5vlmEvLUPN6BWyI93AYEs6JEWOmai2pvah
DUZlajGWw0pkbWyvO0Ju5sBgypCqVZF6ty5VpAxRB9ZkjPqFbklMMCUmjskMAbO3nC1OSsDA7J05
RghGZirI/IrhGhMXTpAzvBZqClKvuGv3Ij5DWWV2KCWk08AzigKhYPpW1ZQdq3wV1ckmkmVcxKCG
SVibZHq8F+cSWZbYWwNGXi2BVzzs6eMiRk/TclSWo7mQAnxUpHTPcNMMJfwNuY9NgKumdXiANfBb
0lnQaSNW5M6y+FURmO+y5nhftRu+UzxxeH2E7qzwOHS7q0cvubMnTjDEIbjHMKewFVOcCjz7QJ26
Yle4NxTIZDIHNApEH4KzR58t1qB7oYnSAGTzhjHmjgDJeLOIck7BZ+Kcuq8G0QvUdJHNDRWJs/z/
ttu5MXBdGHbiPN+tojSmMNfGfadGN5HftrHlbxQd5G3I34yvUhvdaI8WAXOb5bUkLBWh2t6isVFn
6btNs2EQF7CE649FBBhVl+jniP6huBX8eDF4KOiHnRRMZXo8kEaAu0b4QLHq4poJZ7LkdogrIwaW
YcUI24wFarlkcENDyqehIBqjNMqpqfrWZt//zWP7YYF6YobwsGhFY4cF/0/naEVmFw/RTdxieHG8
vjSoeRA6MVgJdxdsZCjafMYnGJVrC6N3OMlEcfuy5NPlx2+bOxckt50nEzdUCIDMRbH0H7yXt4dr
cc2AuHhwmfrkDIGIr7zQ0bWLb1wGLIg11zuCZH+BrUpU58ww0N/ffNzbBTv0388DXdrkLytNhplZ
9o0TjuxkhiqccL3CfvGp3en9AlPCBKS8kdhD3PGVzAjwCZxhH280+ZjdUAKjBKevefpI3kR/GT8Y
Ec+y+GC3K5dkvkhiB/Lp75nflqswwNPUxs77gj9j/ME0jc5kYrrmgdOCndulP1XH7Nq8ucdbf5qs
J0DevTdDvOlIXWGI/fedffEGLiBVnFWxqaP4jxY9Mld69dqklou47CIykysgldS7ktgQRf+TOE42
jCJUaJFVF8DtItMixyhJr5RDmWYoKARuIsyH6T1mLnsr/TvRCeLG5/Cq7g7YarwhvParPQlGyUrI
ycaIiIrGDHtTwJIMg3L9sHpW+8IdC8aETpc5Ha1XtInWlUoIRSx7oIlT3gOWoMjeaGLKu1dxd4jy
Co5nHJiVwNHcdgJGQ8PjKQx8s8xTRfoOfnpv45fY5GFY17SRbMjBhwgBnEwDzi0pm75U/AUYWqgu
ezs7/SXcUmY/XIUxGB79ktkuFHbHQZeU9HMCrOMh8gXiipJgQtMVYmj9A40XD6qWfmaiTeFcEfXx
wvDtyxoHQ/DU/F5DP+QfVsuq8TYDxaGswCrIpOa4OTE+2RjTQ5uYu/ghhdMPZK1P69My75bJHUbY
7zuqcboca28E2hXtEYgYQyCAFGSL7bwDKtLK6zGtM4ABBfG366TCF9PCCzSmPNpR9Xl8OyPPwCS+
nRnGWYkYziPJyHQogQho46FCjFq600t5CbAVYi/AW2h+HQ9WdnW//wGau6e7AXaOQODSeh31SO2i
mRGn8Gm7z1F4cBUkEKSs+CMt/Dtpfny9f7RjNMyb7wSNqAb0EpscrWeHEo81RkuZxnT7st+JSXNx
CLBKY5m+sRet9G8ph/VwpPiZpVTL018GUYiB6S+Xo3Q9XqS0LhDcJRdEyJdQ4pbCg+U/iqDX0AqF
Uk7JC3QgVij8vJb5VB5IGVQu2nPBPgsqzd9PfvBH7YKNrpw/A7pohJ2hNWmJ6Q1s5Avc4zX/gZka
5tqN2bh4O/PZN9e387G+nRhDu+mD7BKRWUKUxup5zp9/Pc+oEnGVxTG5qw/cWlQ7LDTUyauPmhDa
zVoi/8S9LgVokeLX3HBVroAPsTbL9Mp8X/Wvk5+B2UMYyeYwCq8D2YmSX1mfIgsY5ACXXYQpOTMu
75BbgBdRmNyd7znF3h9UFfxmhagjc2CopowXIeg4OfailaWIGgqpJGqopx2fOagRhLxiB+elU6Qw
6WXsAz6OyzLCvzIY6cmXERqnxuLR90mx/TTRF9t8VU5GFLnsifQQOc1AENBynl2oH0guYYw6MZAl
cIwoMLG9QHc1cNkIdTY0AAfSMOrgzVGADongYuF5Umjsrx4O/hfNSYyNB+MHn7O4cHATFwQC+rFP
VFw68gVxMUbRMGfuCzyLn2JcNdvdmbkFJV/exvc7dd8HVxTM+oAwJkKT3HnyPjaQpk7ntIYY4Rlw
f4uk6KyXD4pEiju27JxtDqUTt7cxWI7SL1Ib7D2jKbAkkkVH48akCWsATENOiB6xwv/RI3MZYhaz
Mf9vs9eLvgVjp6pMcDxD+oJSA3iMGdcreXFLFw3AheTAgoRC6viTxpYHQ6IQUzykFAzy6Hzwsa4N
Ds5jhltlz4xBcEDpDvBNWtSn/MgHcAmMCfRAJXqXYzdSL9FdjxN3271vND6XgNkoX4l5KD8OR34d
U5nwhWhk8m4iCaEsIVkBKNVkG18Si6sGv6UxhFt/i7YviDLwH+bF9d9lqjgyxzuLXybmgJrztNch
uxM/5DdFgO3E6cbkCk0C9ZowQuotHkZhBoaGR9dgojEN2sjLEQ714Hf8WiPD9S+Tg0INniWsy1wE
RDVPoX7hnhLsEGnYz/JYPNJhSoxdzJVi4ZyhKwvxg+n+BYQF3WAxlZRPTOKa5zvTobvrKdegRHc7
hVcUN7Y6+4+7/+QpX2uHSRPYOVQDoCX/qgugcSIt2Wic3JuJjCBdFvbdM4tMJZTcGvcCsRWSSNb5
TZRlUv+3mA6zZeV4h9MwOx+4dA8iZao5c22g2BuRPEYKKiyCfuXEfX+i2UKCRbcNR7qzEFawBu4U
uejqGusLrEpBSswKaplcUkjjbo5//dA7y2YKyViNNV4QL/WILcbRcE6gVeX2G9+FoThUMNLODSsB
K+FTp57jU1f6FwatVKO4OsgBlG2aHV6B4uNIrBYCg6lzRnA/JcWvUEuwVH7/BjuZE4oSi4E5vWIR
1cnvzxFo3dKbiCOao/YazVn0duO2EO+aaD+EEvMP19SCXRH1Fmoh2aHTtOl6216AC3hhKUGieQkV
QmwwGmH5vkd36AS3RGpSkjr1NH8ctfG4jEddPerlkUuldrFB7jLcZkvei8CQCT8xY3+I+MeK2TjO
USPdBshwB6hy3k1ogMLV3dPCwsXPT2+99Wxw6d50WDvU5+hsSC9DJ4FlkcsFZROjxBeWEx8dVzrM
E1wn2Z64GsXucGCaIkrz4hJlZcIQCR4S9Kq/X6jQRD3IY8NV9aCL/YnO3R48t83DtVu94ZszgSEr
8B5Gyx8M86kzuQvvATxxF7aZK9B0MHpMLmIt85zzywQe4y5nJ2F+q58Aa0lMxvDxd/GRxgn+BlIt
gLkY1JoKCjeOh1koJbj8wpc5EC7OF8WdeQVdKIrx+s6Yi7FpqE6VTXXIzLpHW/vlhX+SjvDBh8bE
oB2vzDz45KcqxBFbFm4YznyoGU3IyJv9AQAN1+EB+cXj6qPWuqPHm4MEJSZbNWJMHsMvtfVbOSpH
3vySJPuHuA4rKSKPF2sn+fw1I9lgQbzxd+adCZNVxqoL3cwRG9nphb2JDYh3kpsP/CGGymxAYBsX
+53BCBuWEBLg+gHm1Bs+9Sy5fDjq+fNI+njjbvbBlxoxS6nXFzy1eyvARyriaKiqyGc85hfd/84v
GDg8THv3EDYPXoR61CIVQ4R65JxTFRcfB0wX+8ias8FwYJLjktp8iHM5rm27opu5j7s+rvTIwS11
8wNSJfYlxEkRqT4af0ONV4MkCCTUWtYfph89MUykGR1cjRqCqyRDpytlhDNSkl4CpwayKVIeGqDo
kq89ee+s3Q5U/WiJ6AlTRE/oXOnxiBjCfJirjlSILAjsyNQH0wkn0eWXEyw/+FLMWATlIpHaRCvi
potK+7PZC+gFI1rztSXeAeqB+z+EnVlz22iapf9KR10XYogd6JieCxA7SGqzJVs3CKdlYyMJEDv4
6+f5AKcnJ6ujK4KRlVmWbYkEPrzLOc9h94qgQEVTgKQey9g6n6ORCZHWraDLvngrrdP2mGCbxB0C
cYqA7Aud/bpkFzfzL+8NZxkbad77yyegVs/PC7FxHK2EZeL6AsgnIAwo48AvcKHUiGhoU1DVnpn0
w2vhfuRs55ZgtsgtkXX0KlzjOlccWuS7CK0Ehifdo3IXEaqyY3ftOUA/eUTRN98YlvAwRx39s5AE
lYcd1tIeD9fsuPjbtVLlns0i/6A93K4PPMMJALTfN7HL8p0r8NwdGB5lByBOHBAX8zNnArXCTXsm
LRDWKEGZKTO+dcfWMURgBR5xgnPRkSpDrc8Vt8FtK7aVKHXcke1m4Qyfbowj1mtO2zJeMFzw0cDX
wZ/lThJqB8/ASLc3B/eFVD9H/YkratK9EcpnT9SxZ5IpBt+TugnxVKD2gHC9dBJtw7kI2bu9fGsJ
hO5RNPo5oe3UlTyFWZDCj+OgD+8zkeVQi5IuO8jNQUaMI+YbewlVY2KWiVom+hzTElyzmNUULcET
8plkEK1CQH6MLvuIsdYLlu7qdyqC8C/Vrvskg0GWWHWG7MaQw1fEnyeTzr45yo2D2GrZH7hxmQVr
Cdstyj+2W2rmJiL8AEM0zjVqw55P3MT4S370annsSSnlQnvFWeHnh1bgUbzLz/KAjuIdozPlL79P
X9O5C1Poe3vGVxfviyshpSlDnNjMoL7wdR4RAkI+nr4fMQbzd+Df4GuJ5iT5VecqOPvuETcpEcjK
Qb4dj6/nNmRQBisCa+gX1hITk20kSs7rjDi674Mzh9BruhMOiy9u+tm6JNtEDLcBQ7EMUfR+Da6l
fHugXs7kgC+bvdfXXLTmDqExACXBcp4dau/NPNLejix7TEd3jhiFO/iMfzEKgXBhgKehLTjgrZWr
Q0ed0OB3Tu4HmmCduJe1u7trri12qiq32H2l+gE8SYHWCgjUwHyl9PB1uWHP3OFP9s3rB2eOthNf
VK6LSMJC6DGQXWc/eY8p4rNJiOohu+P9Z6eJMx0JeYZWhqOSDdbChHJbWPKpppTmUetiDsEsiAkc
LwLUBQwFkFhfDTZd1JYmtWDounyi1o6G1idFQbo6+cHFJ8YWdDOJLTMqBxQfgUQPtHryR98VLRHs
us8rwhCJo7B+HKsLh4Gw1s+Ds3UWfD2kAxt12Wp2YNBJrfVEtvkkkKIi0WIXYOGlr7pOydIdklZc
M3w/GRIbZ5Fph+AO5IuPX4PP/fWaCYAA2npna764+mRRUL+UbE8ZahMaScoVH3rSeWAdLsx2Fy2B
ObH7s3NSjiDPiGDBZ817mriACegSXyn2flFRuDq46ruL0MePtuMCyuCTAtk1QSBdW0Ad8LHmM8Vp
+Ate+RZQ1fMJ8MMIyzBWZVIgM5e+UTKi9JLk7P1XRT/zWSwNZZRd3C+vm29w+7TAopyh1fJGUft0
z4D0zYhvg7vs9ZVHjQ3Iku7Dh8qNWgYBk4JPxNsAp/ntF+BUa4NdG8DwJvGP7d4FBMLhrPi6dqqG
U6cfz+ORMJAsFE3vLegGX4ONsfNstDcfdJbjjRwK0fZC5KnFQ0ylXOWaA0kwclWE5RIbRmySlF6I
MCUub+u5okLNUH3vJ1CeBW7WPfhaA54iSRay370xCbjdREJMQ4YVY0YlvOAn+vXkBECHa4SrRDAm
rgn5QiJ/ZAgxIQMfp5ulyGSG86TMhwlTFqsiZm4MUK4oGQIXCebeJRAHus3rB3GUphtm0v66/1ms
h6gGzN+IcbWillOjBnwUM95PPfSW0n11n2AnJISTTLYLVZSSFLkkK2DmhxUB5+JEtNbLPOGdID6F
dwKcAUOWj14Snt1rzXwQF2OEZqDSgnrwASUQw5M8UUcwlmIOZNgY/p3txiZr182a2Khj09Wu4Y5k
3FmQQ7Bu+NrgQ2Vj7gi/koEZM+kRJawaIFpg7tN8Z2xk0uExP8q5oleyG/c53x3XynY1cQFyXcLV
AHIGDICcFY4L9hYYptQuTt93MrcDKAiuTFAVlc9NjvELfwpnOQfdssOtODgYkPltdsgtbSwhRhuR
nYLL60+oQP3aty43ER41Qo+Zjc3Pg67s8apeEgj22NcJgwwuM26MoC1w4vIoXJowrSMixio9kslh
rBx08pFlh0YDSpkSL+fHWLPRFXAgyIfW2R/K2knxEMXVnENPDPhIAHJSF6n2tr6nliELYcNI0Wfc
LxFtRVq4veMIq8OaHEgnhlIfpXO7IBrqR4dB7fPyFc1yuvPn+Rkdru7xs2MncCemU6D5p7AiS6AW
Pa+QH2iBtB9lD+o/SmPESJBFRdu7piwsH7jfkcFSB/eXAN66I79fOTdtbzeLyniwGZU77BBuCFgX
D5fHVkGXEnEt/g6Qgs+XU9Uxqs7aEKUlO0rGCEUEacgRyzGGeOgzuUOFaujOMPnsKH0wWL9s1tZD
WwFeJbiNcyGsyQ0Ht2sGBxpcbdWLnCXRn7SSgE3OkmcHGj2GkJYCJUqRNV/xV4hZs0FCCXOYybGF
vkKqcbbwcyOcuuf+BQU3LEroa4DKGTkx234f9xfc/8H5RmKJb119fnuF+vvyjNXBJBwB3f/Uuz8q
au+BGDegOXGxhyD4lykIQx0WfVSZDFI0Z4zfmKR8q8cXmKrzk+UakYXeLLmvqi39EtbkighqihCa
ZgGfa/n2mDnG6s7B5YI7p78F7Bm2OEuxUwr4iHcQnyi7bO/A0rBdAQTDF3gzwCT0pLodhxTF6yXD
Pxx01NjXALkX/RPtFyo8hls9t0D9xF6y4LHEI4hamCmDdqxM2qwv25rRkkqHvSqzsc4Im1wT5bKB
ACvmOefaF9zX/DGuwVPOQ2byyBYW1XZ0HXxZeWDmxHKfXepgx8W6lWV9wViMFOZvtxLGcILW9y4A
Lh/b/IC9x8gErRydjnXTjCj7D6xBbFbfuDxiWjh0q0Ic65zBknJ00Vp7DphNLghoi3SGrFJ95Ic3
ZOEIE0TgNlqAN/oYdgYcwnTPRy7bmgpoofH1iM+kC2GVNS1ilYVKgCO5i9AM3SBTdZH5hOQY3OlG
pE3JxbTXtZeCBQyRKBeYxoCWXSahV7n3ZkDfFzGUelAd2ns4cWEjhENfS1YAvTqtYHJOkJXy9oux
ybZT6VdPwqbJHVjGbz9MRUY7a1I+00NuJCWME+Wgsc3Pj01+7PNjqh6KDzM/qsMht4gdjG05MkXm
AtnH0cjqQhw5REVqDe5BceqwbujJ4GapSBDMKuokUm4TdZJq+HNHSJLX6aIB6O9e6tT8GWh2tujv
zL8ZXk0AF6e9087kpfvx/erSUJQcz4z6WGj+2VAISb8TQkrEd1a5e9Sn/OXqwDJLKEqJIGx/IFQF
sv+Ue4YeuDTAKL59DQqk5RUvj9ISgnLUHBmGRaSZkS6LmcSiouVOMW1ZoIRFmpFVkSnDouxDm8jN
oPnncn4kFAKOh+n96K8hU0/Ti4yUBX14h/e0g7vBHIfRCOMA/uu6wJgG0QLOEONEwFHEsvNOgBRG
PVaei5BAZrwf7pA+KOlDSSRr86BzQKEPtkSThSyxwxpTMJ7bn6HM48MgkBEP9iza+nI98wE47GCk
t4HOyDHnkRiSJDnvq4f+1Pb+nPnage2S4RXC/+FNKiNzTA5eSUmkeu07VFzL9hssnZxfS+CuzZp4
gqwJmPfK4+3ks6SvqvuE3MAldSWNUBB3+oN2qwdfeDlapG04olsXIl5+dQA7TAgQBTuiUb4YEHHA
zkChS5d+sjYQOXTrPqsMDpZQNYSj98aYhBlR14kdMRPGDYEBddBAve2mId40FBfter9VAz/7r90x
mkm0faTS814yS2L3mov83CEXvSuJqL+1nrypWwbqpvXkTVW0vehbwfoKuSfbqt9yz/Mc5jN6yXd7
iYtb3EC8vxlIiRLimb2yoO4LzSyq9eiex30e38y45QsZaqK/m0LpT4BwqsHzDc6sbk3gLbJPz0Io
HKMkaiCiDoJ+DirLT86fzVWB2UpCgRkyRAKgXftV4Y/g1ilgM/5soatUpQBZDhEEgAadAi7xhYAI
bjmutT1rjVficyiMWJOB/5cCfM0kPYtG6ZXA0V+EjvGp47pthMKTBVtHlKPOKhJd+GIEdi5+aqWO
ljoiD4MNHXofjczmyFJhd4VVHcqjoCKz7lEfr9z3Ik2DT5foikJ72H4gjDMuv242jrRLzCnWuSUF
YpeRj4S6YU953Ijq/xVSyJvlMY8y81jNY32JBzM+s5+ZHZp3e23ez4GOJmw+lDXwhgQP06njEXUL
EjysU9ijJ59CG9/kw02L7DEiWoP3EBkS6dviuy1IZNGCsIy5gSpCCsWa7MLmfQnYOrIjY+uIoTSx
I+qrGH4KkHs9qPUAmO9EilOJtkvgH1leuenpSgS9+BU2lC0PZZxWOpUypOAKT6yIqeUWaQK+oUwT
F8H2fo2ZeL+4COigh5/ZCAQYBCtrtlr2fgWW/utO7nUCiy5GbmzvGLlR2p7RGOQ+RDIDryhFPzqR
deLGLIxkCxveG23xHOuqw5KvY8lXi6vCvPJcIVSEtLKFiGsHThWuRETzPr+i04l9IhNiNgHNDWL3
tpj7Vz2qxeBODOGmxW2oZlZIFKU9AX3Ic6EoeAWhQo7RJnL3AOulRdG6BiOSnGEfINGNYDl795/1
ba6u55sImoErH/OgJ85hujGFYjg7UkfbL/aLXL4P67hCBXTOFJhYVXhOuNlUby5C7AcXXwspcNCG
/bPV1Mv5vmMDgJCCqA+qXh8vYl3vzxhUmgd1dyJfJ/PBPqGjbQsPFyE6WoWBPVqIeNMiIqNtUIFS
KUt7gE93fAurmH43/BLTsz3BsKrQb6y7Z6h7YGGe2s9ccGs0glL4jeURjcDUkyNN4tej4Q31Nzcs
rRxxvazTJUps0AakjzAgh9iBXGh3zNkTN6e82Kv3B/bDQ/PAfjjrjrAoOZ3/aZRLn+tXfrwLbz8f
i0PQnbzv5CRiQTFk8TRGFapeYvHWmg7jG3JatXPOn+6515Be7BeGv8DjuEY7fD/4VKQYTkElH9su
4gmBfKEueaN8HVGvxD7/2E7H2jhmxpHRp+VZsljqckbvGk8xnX/ql7t+LRZUYKgsR5QrQ3kqyakF
nysEHhnHuOrsHp0IA+MH3cPzMMK4cTumEAgQfrK/rmklv2a6uF24kYBlwsTmDWXo654JN5z+HShV
Nv87Nqaqq4ouQmQNW1b/fzZmrrfXspwb2JjoDpitkiKO/YgdFQUex1LQq/sFr5Qm9GBgRuA2mM4r
0wbxWicrzCg4qplFMKKTvzNKE4l+Z8HoY8BHz8gIhp6RCQQjGMYu0DaBH2BA4jm+Xr42SlDJU4Gt
nspWwGJMlRCewx3hYQRc2LwyBvaIDEo62WuYO057zXafGHUnqhTpO3UvWlbTJ7uSdplTk5vq/OX8
hZu0+U4kMnAswjRZKgPOWyiZPXhorrU8SOAn0of77nHHIvGh2D28HyF2LIyZZ/z5uPRjeCwzueBB
R/BfHqDgtS8oeYSC1+Yzo/lEwezaDUplV2OBSBrhzbvfPGS/tHQi5G2BPf1EzBtOdZSY5jWCSEZ/
t1n60W3Q8+yfn5mKt2+T7EeOcAWjYUu2cAmu5CsDjvOxqMG2JKoeW0OkFYE4FhK/OHsPKaXFPUaO
bv4h7RxtwWUYNtQGZQS97uIUP18Z0OE74KOCC5WljyAVlrgFcMGsrowA4xCOCDhnJtKIxuEclwTK
uNdPNTCCPoYhxH83Qzx5EOOg3+acLPChcesfzueDuiSpGsuuj2FHt8JCJlgwKFQiP/0zHno8SB4S
cd6hmXRV3c1QiqAinTyZGBwz1rjTAZ9CsF8t3VkFYyQwykB6PkuJlCY+54+aNC/1O6bxchJfbI/C
So0FHG09FvB63zn6KqYeEBmVfq36VhVg/rkaQRWn1WkCS4Uz3UY94xHXV+okM8YygyJf5kFAlAG9
On9GyqdLsOjkZEtozOD04klNps8NrufGj86pn1YBODVcV7izKe1uXvSQqf6uIryC0WGwoEOjscBI
TZDa/lOHWmgSaWe09GQRZoQE8jALLcas7HxWkbb21YTSKXtn6jkebRhKAesXLkbaRnAR0DCgAWR7
OANWqFcTQSsBlPIbDkiCFwQaGB23xFzOdhlEoCSsyGjDiUBRw1UmFLTA69iaeD9U05+u/uOP9EAM
EF/CtgVNg+61jVgfI6JATICSm10O4VZvb2AEuFNXNyg9XHqjQ8cyhA4KnlmUw+NgPEBHvAoQNhcI
HDY2cPRWqLzv+2cNiSCCQoRwIkQPwQPWb/APXjFF2MJRCufg0GQhxp4RHPW41oVoMD1sLmv9JrQW
DepkMMIh/RnOz9RkvuCwmGFkgEINgcNvhVqm8Fe2F9d7zIAlUCbhu+UnOuZvKD54Nx0dsqcQsz9j
3WCYUCECNH1KvQ+WgI/PGDwQK3NGC5r16UK5NB6N6wG0PZrM3Pyk7Xwp8xF+/H6DN044Hc2WeMMu
FDkwgIxtffRmwOyxgsMgGA+oAaRv6C4Jkn2jq6QVF57oFaqB75cNL78H2Qg2/ifaYO3F+7414poj
vfI29DMukL/l6lDpU8HTCr1V+0UK5iaQVJ/gR/pq57uQuvCXQIHg70HlwYKZDp0l72VKDkimdbhD
bG+5JznFU9FgA/PoFl+OmeVg+bzv7/u0PNxpaB2C5iBBF4+D4l5PuMEkUrnrANC4cvf3jyybGWmw
RL7eiabCVios4odrwmQFXt82WUEbvUlUTJYzQqXAphhp4hibjL3BY1LuC2Mv2lhhpqVx2TvsfcUY
4B3tzu8P+/yKUZemRmkjmpqRFSDr5gyMUhebtJ/Ht8wMz3iKoNHiQ3V1RvZlZJcRDjCcvDfyIK2w
EcaiKoe/TTaW961Zl2LXWvR1VucqiMp5Zrg5yyBicW2PeVcF01VIFrlFLkdC0+bq1FSnYTgp+nEi
nBORH1FtnCD+xjjf6OaM6OGaa0d8Wj3lIcmhRYKOqimCaY/J12OKT/TtE92JbHrIxq6jBzWWslFS
xQgYiiwSYzcnuEAUw6jW6IjC2MgSBggxSUu4fGi0Q5AKjEI4IbrAwFmnh1kT0QzIeZx7L79z/GrK
anaWa5x5yXooZqOXqtE4RpcrYo3wPEbyoyDW0mwVQQLKImKuHX6w1iNPD90kJbH9iW7pLNPgsZf1
QO/OjyIbQVl+la/shlhkUAOzyGBMzEJI8qGdQoXcpGDH+WuOTnpF+MpI7EMAyDeRNfzJ6h5TLDeh
BR0FpRXBy0oIEpWwc7iSnwnM2FSFrx+yFMDMZKMGj/AcsHXazQKjDZYKjHbCzujquoStIimAG0JO
8Rj9Vvlddk61c54QmtIVsTjgDaDUNIqHXY/I5Ije/i4xG8ZrLzK0tRtrRX4OVg1suEZsbUewUhs3
Fs4SOTUsiGA8sXVRWc14T3eOrtKl9dYCe/1Dspx7VuyoLg7LIx7C3PMs4FTTa0dRtdzQXYa1fszO
LKeTuUgoiBfxwb/yh9CADpFLvz8K/ajpsh8xGYjTc4BAaPlIUNOKhRAqPGzSkr+xXYE+dQzDqxB0
GTo1VEq69/5lzF0tTmVoQQGBStIQ+JgGGHqY+9b9yXVBx0W647Xypjfsvww4o5C61EHdakX5LiIc
VcNEhS1HdbZZKaYIJ0BwRZU9sfgETV7GLP7Z+qOu4eBlxsNBxcGLWhrHTBCpJ5J/gbaKIzDzu9lH
SAIthzOZ849z6PsPs02ubz0NsdgAiVEknnHU/tgy4RgL/moDXoFs99c35nTMAkKB0JCXiKmQEyAu
hc+AWVxmQ9YLoivjkKwL9QALLUqqFCPtaobHKYEe4E/J7W/AZ8pTY3UkE/vIv55J0QulOawMAmTR
5xEueDAuR6aayctn5kRCmrySPjELT34xMV5n8iOyd0ryeMrAZlLhI/hgOU73qcq+LAvBBzsa1ir3
Bt48FybtUfiionogcsUtDKi7Afk9S/hC9BZ3cROSpjloYYOpOWkVsvKEtmT4Q1nnByncn3XuUZbi
fhQdav5AwW0K9vuTgJxfmrdUiYhtV52fNLlqybVEBicjI5oS9vBlhvsSHmBQMlkh7oslFHXyxKvd
ux/c1CymlNO2fNsUJP/4j//1f/739/k/sx/1Y31esvr6H9fh8lgX1777r3/IO/2/6zIMQycbR9Nl
S9uJvIbv356Laya+/p/1RdPqRcvue7Y2SEJZ129dBit4fKwT8729+sBiuDRDsGw4WnC7tAx/GehG
1/upv58AF3fpaZee0uZkyMeqgK2YWvvrJ+DFIxDezJ8vK8ay96ra+wOiJgG4wJbIcO38rBe/VBri
lyzLpeJBFc4DeW2/yhb9BPG9ntbAMtJbAnQueZQVsZXHSpVMVSIKeW9QklpJcn9Tp6W8ZSRejMdx
PtBdljWiZOCgP5A8oXrEv1KY/h/T1X0fepH+67/fC4aAyNlEUs/4In3qUY4vqCVZe06At5gKmB7K
HgDiKHt2J+i3DtMbriPT/slZw9BKo40n2J1m80VIjOm3AQfPgi/NYpx7XHRZDiIV5LS4fEUCKkMF
vgYVbtp9wyPMlnxgqfYOXdjhEDVnfyFqrA96dA3s8WXWR5cAkQJgQoD0CKsENhUdBWYgDeAc3Agc
wfB2qR8VR3qBVm7cwyNFU6KXByCjenqsm9PUnHrpuHh05asTaUKec47TXWR2+JSitg+F4VToAQv0
y1hloGHeiWnUvfMj3M8mmXno2dHYw7gMqyZQISvcws7Bc2rTAROgGgis1Lg61H7sfpwllyU8lAt2
Q5DwEpKRwR0RG1PNTrc3bV+rWCoGqEBxuWoOHzKFfeH9gV2Tjx27Jk64UtlvrYkGlQmq0Z+OInlk
lMQYQACnRpL76BpMjwoXKyUQMY+F3ZqYBOppwsPJSIuQcg7Ymyc1JIbjn0osORm7ZJpjuY7VDDPT
vnRtidY1mSnqudGR+AlgWq4HXSmAaayS2F6xtnnmqEtmpDOfqF1xpdxBupFACQ4c+R8arcUPvv94
rjMgtzhJ3OaNtDpO1pvsi8nDtjqkdL1A2+7d5etIJcuEJLJqtAzix6AlwZQ8y/ioPFaaFqe3azG9
Kok5DocstBGoE8MMaYtxHk2EQyz5jwjU1jAec5eYbLWO5xWL1psiqDDjaf+JVob2w75+39oLpFMI
M1kN0Uvg5z4zzXd6L3CKvT8xDkeztriC1iU4+iJkDzOj6QU0RniTRmA5hbBTdayNEF/hvKNYdB2s
hEKr6F/beDgn+v1QzDxWT8OEgA4Noq+PqxcMVMcoDNg0TviLibC+O6UWYvIm5gqeVwYhaU0/h97A
OTkKGNedSpwIR351kkjT3tOuTWPoZAh1wgg3sWCbYzSF/PAJQZGwIuHDkpJoy6O/AAxDAxaPC0Lo
w1Ifdsyh6P+udcgbS9H355vdItS3hfsr4IMJiN4T/z4JFUPImu7XE+8Hj1YWUSziSHWFbkXbBgTq
vsrWFeSpa9iLWPqClNhWjI4J8PvJYaki9aCWqLp5dM8ryumvQa0Bi7n6S8W+NwWxwx4MSxldHC1c
Y7qIKDdJMn5+bGTs174+Eg2rVi9XhgorrWKwoq/0yv495jfC+GllMl7hxrCRuHRiIUz1vXShwr+I
0pv6GwbOQKr7GMiGgLJ08PbQpX2ZWKUw1lT99h7sP3frwxf9Qx5rFK59cleSXhHsbKtLLlIyvKXF
g9KfODZHkJLGwYJHL4pnyiio6uk35EhQJtFzQCL/8rRJLZiy8pSjTEXBwCiEp07SuPaB2etayDZA
sR8dgcxw7vkeIBGKd3BGrMu7sw/YSmw4tz5t8rPbEUwOobVLzbrRwKMgVJJnNrhAM4gyp4wk2ZG9
lI71LgsIlsfJrHf+iRhohxGhi+UKwx4bSVSqvysV7UteCerQ1qsAbiDPlHwnE8v6OSSrFmqQafgy
viCyD4luIgE4lsEPOGTZAkugFDBYT6E2IOshqDoUUmEfmOyRKm9hRK143Y08cKYImI088mnPGIRY
YQBV4QMXmwgqftZK1DAMoTTxNBp5IE3OlQbhq4YiibXdFPAcmtfx+8fHJP/K9aZqoLJhOkn7Q2+D
VWh+RNXEsz3Bt3a8smzh2ODDBXhEoR6fU2C3xCWtmj9Kbe39tQvnWURFAgoTEdQVDEcpyGeyFv2Z
DfrsJR+pjn812ilhKwV8Wzr3CbdCVjqKFhAG6pcsekLg4u20f6Ksb9NnZC9a8UnfJY3kUBShEEHO
gsYKrqGNCdQlxoExYYoVIkOaJvRFABTo9fcbq7xC/s5ZgB/wGrrkTvIwJblSNArdSXU++HmfxLsB
IG69gs71Z/NTuX/irWKunw4ftxIFPvKz6Gn3jN8P08n8xGJT5wfm6byeg9vIhJttcP96QWCOIoy+
jozFNzBwdr9AR5eLbzLiv3ueowGiwoCOAHYAOBuRRImJwCTsbU3TI+bVhGb1szETAvTqLDlf4tQp
7NA+h0sa5KZ/u/o7ZyBk+x5cC5ZyWUr4NQjTQMCFGlGAAmgpM2xaDoVtaokwcM3yTZT3nKS1b+V+
/QcFiShUmFSu+qVNRggjfv3o+VyByb4m6Q/hEINYMoTuhwV5cfgVnlexZqV8Fo0S7R7t1o7oyyoq
5dDksKiFoLWGEkofvp+6IG2wd0H9EER9DoWpDaoHjgVBuY6bCWtCxA5LAQd+FTuskacWAhDHZXcU
Ixg3vZss2myOCcTRHBMURJa9f6VAb9cCHRGV/IgYerlErvLM9cK/sL6hRgdTyPMboAiWH5HX8z+X
w6om0se2Mjn6+K9/mJqumwpRkaps7BRTsWxRLf+lGs46ozbajN6ZIbkdkoSGpvAGBQdRz+ITyGKR
t01IgQ+alqoLL/WE0A+VFDaN9ccYzD0TBqU91Bz+9EBlSLsK9pfIp8pIdCQJ2fHPFja3IlrYiyLw
6AtXihSzQ1+bQ9YfR5GJ9YUYi/kuamRQFUgtLNcXUSpfbPTNiFSGoB3wqVIGBPSVmRK8l1B15ACR
qs4TgDEOiqHcK07oZX8D32dKEXc38c9IwgPlg3Cf0lPbPBS3kyUf6+J4sYiliBkGawhM9+frvsaK
gZuNKk/awxbVG+4n97xbndmSS74ID2DyRW5BC6BnYUIXm0YcwW6B8cqk9Tcvd2SyfhPc2ebNXMsf
8pjF6BP/pjAkkP8t0LmYnOE07j7e8DBvCDK6yoAVlqu5LVkd6IGWCCUCipyNUee8MdLCRctIi9Mc
Efc97MuI0ZTRRiSOtztMsWDrIqb27KtgKnAv8KTFE5eLZJPdR4AeyaGYsPoHqT91JRkYR5C0X58Z
40KdunGNrpWAyENZRPVTrGPh38M8HkYM7+a4w9Kn4ZU++6SfI0C/Ol8fAefhLdccIFB4z5C5N7sj
SLfpflJontLTyYH9tqiHcjgYLDmAh9I/+FvurHT1coKVVJfc2c/e9f5wSx+W9EGCxrzH8KtQtXeR
BKWncUY5qrleL4jVAgxJuNJQ+iAt3+y+fDalfyn9fbPPZ0FSUhdBUsLvO70to4+2XEETCcFUqDO3
u9DgSFnVhwyjEvmr+piwVhYaRqTlWGtpoTUBX3Seit75eOGZIihqnEw03H89mbifUd+ga+atE/4G
sclNPtrVXsnTD/sCXrtV1fmaMFG670BddwzPF/d/vrMVWaR1/u3OVhVzxz5NUVVDMf6WAttd+1HV
8pZSAuvCqg02CKD6ckENiaKRuK6UMCP+L3ToULnJSbvYJ5TlhA5xh16luJXEHarU6wqq2F/vvtYh
DIPn5Zu4uMjmQRRXeL7tTGps48g+R60dAuJZ17eGJbCwGpBfV0fdI7kFeuGV9kHXk7L7dSFPg0z5
RWzdOZitWvxW5Ql8rgNdX2xhbE79MrBYPYKeQRnqdxz9rkKTiAZjxeo+o4TbS5colQKjEIK3kvXm
EAoP04IzI9phwWToFClp7Ai2FOow7h0oHJ27Y3oFF1JxeGkWUxCwi6H0VOde14UwLhGroBeDaMBX
ZYMI67EsXKGhGfAlyFTwVyBTwdQj0ZmiWuEbWzUqWHo27Q8aFewVyFSWiChl+UpJu+cqbTCQorVF
pkqH5sXogbD52LOw+VhA2wwhyMJxgSYLGSiCLEB7aLI0NhkcOhRTISqdCW5chcjVzSsPlc7mny6o
pcjk5UGx6usx1nLt9SWxKez/mW7ioAXSQrY9wTy9GMOxCE2+aO8gSxxyYNBmJBNeLVEANaMogIha
ggPPFMCGF/Nvrk91J66/v1+fummoqmrvdHm3JiX+5cljZrk9y3VBxe4CwIPGi1/vqbTRs7vCTtQy
DR+FLnoz+uJcXgcG21y0J+EPWZ0hJja80BEfSBpg9wsyhMQAcgEWNiKEDaJHWLP/mN4o+MXc6Sdh
ERJAQczhCIz45EzoqAynyDz3eGk0HqjOTHfjrFtsOQiqV3BPuESE8MJQSFBIPYvwd2yFZIWQioyz
cGOaLN/6aAFce3WZABXjobbIRkzGMU4vsQ0xTiGhKzSbqDEi4x7fLWwtye1GOtmeCeoMJiHIiEte
xOKQPeGEoqcJpTokljE08ZVDfdbCDoAdfRyT+WofZU5EOvKnLAaZjZfF3eyjlS4cpLzgOfOagYXQ
q3AdMV/jOuJq0n69FIhMd/HChslL692L0C1gx+QFrLs4shdVw6sayojkruFMeMEMcgpQsQkajkH+
ZQU2MfBToQ6F7FSw+4cwcXbEM5Xx0sEUgRIXAondFizNT6inpJdjFVavQoPbwGXi1R/6/jD3Yu+j
9gedfJD+QDj8Uol8+ErbyzizCNIQPUkGDW0XlnjlIPj74HgNn0eDAgiiimYaKI9/5LDa+7CGK6YE
2hhQ0GkoFakrdqJRwadEr9LffNo+ZGMXCpp9/44KmxeyRFSR/BMtNq/tViRcibsRheSoi3tyl1we
xslDnt1PXntEsLeRIC5Xp3ppjmH/o2tXZgODGrecKSWSS580ivDqgZtgpKp1idJh80gm9pPsIGfB
PUCDVQY5fTtxnewukQMUiabHw+ADQkA+RuqSdSdXQrhmWGfI7BILr8v+nRLjXwPEdVM1ZE1WbEM2
iYL+W1EoXZpmagxuTSlJ697hpmR1j0Hh//n5uRe5E7fbcIDgSy/ZB75LtgMpgUrrG4hgcbcg0+VO
4zZrOCnXu4v7arupuKPm9V7iLuIWGma3ROcVlTxCjndN3DncNtwz3DDcLdM5MbODGnKHcHtwb3Bj
4NMeJnE7sN9+JkLclj3Hv+TxXYtQ+Tg4IXUB2NxuhqxyZ4cbgVvAWC9+rvwd/tz1mudax3rcvDkt
LmPkf1eB5Lc+baiWYaIxCQkqDLmkuZ4nZONei1nr4hFuy2UswGLECxLDqh6s77LuT0Azh4O6JyF5
Z4XzOdSV4LQvbCQikdZFmiCWgC3h4pTXyxIF47j7BaxUsNqKi48XVx7aWC44LjseAnvcveKKo5WG
OVK9KPJ+v0cVBxqkoLgTVxeXliSLi+o+x3QeYDS4jAyd3Oz4CcsJS6wGQSwMudr7n6sN2VL+9TQ3
bUszkO6opinrf9PuyJdFlgorx8AvVH+I0vouJirG0On/jkeySBQNkKbPKJdBrrkmf93BYa3pLAMx
r5iPvBSYw92r7mTiQKHz2t4DocRRm2enshNVOmdpoYhTNFvE+Ul4GDFjelTBXzNj369Un2P0fLL0
07V66KrHG0uciFHbRgfzmW3AHRQvxo76OmpjejqJASoHH6cdL9RpvHRuPcbBoApyVqsogrydcCVf
KBnYDpYc4Xt2xUhdD6jIJSRyTN8uHmSk/MJMSDBr7syxvktkP559hYcQ0xfnrMQHwU9Cnie2xGy5
JLDP32DXAq69XwODTKMsABV6NnyTtGfga15ReJfCU2f3tM8MDxMl+2LbctkXj6N7xhbdehdXXy8X
3MGshziouGJYv1IzVLgjwCH7iCbzKphQ9qCH/7UeOgdpLXyVFfEGaoiqlOWhvvMJ+st+Gp918BSr
l4ubXH95QvGoPm7J8+r075PnbfNfkuctmQrV2Kmmrem2bv0teb6+mrNtTNC95gcVI6KrvMsvYEZ2
AVUAAd2UANh6MLzhBCO1ktJFJnMQf8m6I0h3Yk1AMBDGxwFNPd2QiQIvXMpIbyPaPo04sgvRYMbk
ynfyswTya5KQIOyV5nQH/CUdFfmotiIzrSUzbSA+INGA4GVJ0QKdVL5NLB2p5gqU06JF5AX5lwQK
IF40irwulHYmOXWiY9xAwCbC7pnor4uCey7itasEULgl3NIGZQ67sdUwVyWIl5QmOY8x/IJrykEX
GRTbX41vOyCIBfapPVs+VGwZAVDiVY9CxoTeild19hBf8dKYOFdOi0YJRCOyyE0ZqaziSGDD6CPB
jOq982mZWXtxAYpsiIUNf+NPYDMnXwHTqghdk8oE36K2JdPEuyriBT+uXF8IlSR0YuuLs5ZZtTb+
uo2sqEavSjVyvcJME1ETyDvRR20SKVSv9z+yjMhCYkfF0Bu4qa4KWh9RFhnWnunJpBktPfiIDL5z
ylpW/ywL1pe9uLfSfT7/kbv2M4Ns3uBHvrBcv4ovRH3E6J6vSj/K6mlXCmjylc4NahibCno2honI
UR5/kCcOYgb8IEKgMVSg6O8mNBoP0/DQDQ8kePAtRoUIokA2RWYLTxaSQ2+Y7nk3LCStPjotqq3K
ou8RmwtbJAN5czI7OQGMgKvCcQV6XH6Qv5FNnFgHGz7v+Qgas/oMZfSKpTSSqMOd63dGLipjZ0wp
5BaDoNdJcNMdSDWqIeK9B6CWOEkJrsODTDTzsG8naoGEGtfivAmMdwUBNPRdnC4d0ckQoESykpJ6
lL08gyUCoUj4o3FSDlN2HHa4QmhQPiEuxbrW088AWWZezshYFsOU8yeV8G2FfiiwB7Gs50UO0syI
kprUIZh05E8LWG8SNETSqKhv1ykNgxqWmVLv5SKoyhsLL6VQplQgSeV5/LjCLeS1Xrowa3nNkrh0
JZze2Msn8eKK5LXcnNv7DgMKsDuJaaiQuBXewzDDR3dnmoS7eG2XMkksPNx5Ue/KfxDHIv43dW8/
0NrPzk0hWkAI8+DeVlzVlg/6dqPfAsAVwrX1lRdsK+nuHB7/Suls4Dc2IlxCsvYO+G0TxhHIMaLb
LwKLOU1PzEnSMlZdy94biTqYNE/KJ1QBmxhr92LVR/szAB1e285J4TzDqXhDUmS/nyHq8jVYUSJy
WgxwvgV7PQ+HHbw5vosLFtE/fuT/l7DzWnIUy9bwExGBN7d4hKS0laZuiEqHERISRiCe/nwbumfO
6Yk4E01UZFdlKgWCvde/1m+gDiMNYApV/XtHql9h7eL5YVhwP8kA4emll3OINOKgsX2CkoqfL5M+
h2JG3P7610VyIdsRScDghrQRBFVjcS9/0Wdy/kCiOHO/QdM0hOLLYVmF3wGRG6FXC20kbNsQiHxt
ob67RxJvj+BizM2Eik/mRkOsQYMXaLpxTvi0pM2UWoX3TgGsurA4zAUuZ3aUQ+ESVgxI9I4OXtmx
AYQ+xJ0TSeSRqe7on03cjcSIBv9lZjRFE7V/MNzm0KTAEHxc+uhu3tHg20l4lZa7m74d620+p3mR
1q3XffWza8OLlcMOZ/fM/dVi2pMWOtysRO0TpQamxKWE9iB2kEgQC2QmluFH8j3zTKMJVM0/OXh+
iwMpYvFD/gnjLrkNsAs5yQ/kiXCJ2P3xXRXW5bLgKNL8HlneibC4Xz1mq3yHkpA5VIaK4uGEShsV
HS1L28ufEYW9MnbhQAtGrx0PdUQvuCN1HAi9m/1A2FomemTnbG/P+1LeH+S9dd7r0s7kaHdVuev0
bVdvRx3gM/9ZpUU0GTDTRmCEFgaN0Soz0v9WGp3PwkYEvdH41HoVRKx2I9ub7IIsyF2bED3bhldi
Mgu7FD7rHBkH0Yc/mlG/Q/3j3s4kt/v6x+k3VeiMlGcWf9rCvJir5aH20mhBHAQOGhjzwPYaxYGg
gkkPRwU+soOCbjum77iHCUrZaVdiJDzcZUJ1cuf0dzg1/KBZdqArQtGEeO+32GDqCYeT02UUzfWs
Ikdvh+paYri7DIyQInEwNqJPp+cu7Q9GthV6u7+Y8OpZ/KPJzoKdG/dkSJPjQmQSbKhhp6Kyfqig
HPi3RjgTMMzhUN4t8+JDgnCkxPK/6OzfFHz0X8k8xIOZpdsXNn+DSAvuhn2DkWq116q93jBTcx26
LcyqpfgBfNdIf+E7aPTda71rCEYHffCoyu5URdWu5kRxCVxPhbfKqRTfMI0ar2Ghw/nL2p6brS5S
pCBO+4yto7Hz/CfpHtd6jow9FNNbSUhVrCtf4KToFlhaJ/UvXgQG2moMz6/0axAoo+YmbkemHyQq
x0idahOjjZMnI7Q5ILlMeOMZAaT4YnxnUHSucYMDlmg0uLwEB2qVlcmDtHt1iZEJyMP4lDiki4vu
h0oTItIBSvTfdCTao87I3oXFLDmc3k/+NPaY2br8ZaEKebyE7nsZ6xwYlmM+d3aNd/DDSMZh5NBz
5oO4Jh1XUHZxxFMvEZcOm0HMbDhgPio0rKwH+ldr74uJLO2veemAHT8gDRqskEMI53EsUNG7hjxC
vqcaQbsP6Rn7u8Uuj47vJX6RyiiXXdhuiKuIB25HWpLJwDVd7CkgVcq//3/QZKr/0QKj7NVkDchk
Gnyp6/93+KLJ7fliNGgIcWI4uZS8WgBPXvS9VnMHqPIjIxg56u1ohsgHzRVqy1LQ2hGlrDXvr9IO
FpKNvb6+7estJSsTAQLhyONbitS1QqUw5aAkzZd4CnZZKOSFhNUBsDMoNytzXDGiCTsyd6fByydl
o4szSDV5vTnUGwNaKxwaLDeXOAwEEbvfRMPO0AlE/UrxSuV6fse1nYr1DoJMheiW1XQpUilPmwcq
U31JaGcXZ/8m/WJtVpHiCYsCl5NAxWezEgUp1SilKHUoLAe8tGE5rLWniV5NEaSXtkeQ500YQ1X3
in7XozntmWdgD8bAmWQ+jyJ7eYmlCqWZnP+mYUZ8GmUnlBLrwLsJVGjCO8pMQV//O2kL4sfVhTKY
FDqcH2HYvZaifMPt+sDuCiGkpOHa+2qCGRWm3DDeI6jbDjvsF8UllWWrMXVRY2Sn6hfTFJuWWlbE
5cRUMZmbhM5FcRBFJy0JXGiJjTv+unhro4/CU1SdFPBUBWXYYyhKsZn5omzhaxc2WMynJOINUbPB
4XQx/JfqXY7BxXkDA6J3wyJ0n5F5UGkWRBQLqr7chLcmBOfySlwkmJdUrWBBFser4JsQGKJDEoWa
CgEWLmkRDihkjx5JJEQZwjvR748RT6zosKxV/9EL4SPNUJIWYsvx2ziJpDWyEm/XmJWgSuEY4cSL
ybn2iAiXY15SxYingkMjCOY3rL55nONs8RGfvGTKkCqhnk7PDQ7BXkEvA+cVw4vA42f9N6MzZEoO
3S7yWkiOqVT6MQzHhCSeIBFoRC9Adgju/CLooii7ZEFVYmtfDb+hpLw+6s+lpzQCz8/tI1s6+zk2
fbQnj9vzz+sWXzVp3rGDO7g9EDA9iNCfd5wLEP6iVF1n5C01eSP2auZYJAtBBFx2aLE911sFDrno
+rMhsxUjn/uX4pdTmzfjkMbsYEv7n7fJnttGElaABYRL4C6qNtSVTBuXTVaHOHx3MnwVx2x/c5DA
+WKnZY/tL277TROoHgm5QrbIms524D8dDbGnWv1dXt09lE+wLPJLUAM8bpufn35M5GU/LUasd3ds
oyvpgt2T1ZNdkKUz89i/XADLuodSCyP63WVDyL6ZGzvGWKyK6DzollTi+2WH9f+aYABCYghmrxpp
sZFTRrEFdbRPaXvKJM7Lb/kJXtjdieyu/ci+edue8H7bG6ilslTNUumZ7YPvrJZ9k/6VhHtZs6Hg
C4WY0w79H9hgo8t+qS2bvowV6Dvz9aOeaDomRmKfNJXGu7ym3lcptiHBh+XRpsjmLR9Y/t6LPOEi
aVIMl5UygRd+wIxVvMKiO2Xq0XygcqOiQUg9FTh2xGbzl0qV7RIe/OjiGnyLxI7ZJOyVEL1RqrJH
rrsjxcYI0Ra5HZLP4wQb3U09SETSbTMd0qFP2SaPyx65chrYF9llHSKVEBsOsrtyHHCMgeMADyVm
Osk2aPZ7Un+JcMDHTWbrQ1oKra78ZAJJBaaL3Y6DvQ5CCBudKRGd1MoeW1nzQfePTQ4Owc3xXx74
K/Y41MO6ReckYV/7r1NHTf4PPoHY0lRd1x1DVqDXik7P/5rqKJo9aq1BDNgLPHrUwpgN4bZUAFGn
3w40Aik84E+mRP97iwnfINWKoKUd8cxov3Yj+XoVdhdQi0Zh4V7klKUh7cQLwp+RWhP3HFHF8Hly
BfOQOyEzdii+6VwwHHMRdEI+RgyJod1NEYZ2CH6HxZlHYosRmmYaoajzWE0wJUYrAAjPRww5WoG9
O8z7yJz5bJCkLGnX+R88lIzil/3bUb5XxA3cBmszX2obt0MhetmdLs8g6ytNvAVQr0DaRrBC5M9+
5TUAmuejgMtgZbi/V823sXGijUNOgwDF7ITAYXZLujPJHUKvFQhPl+DZHAQGpqODUyhb5wp9aW3P
ZEcJqAvOBeFm3HlsnE04sN7jp8mSz9N9+kNLpML5DvaqQLFDmYJfUSOZgs0OZR7IClpds/dgSDq/
ZezJuoA0QRG5h5DGFE4gYniqP+EzixkCNhqYv7P55A9sATRFXIzUhSqsFEbqKj6CwFG8lQCxwupN
GMkCXkGuGJIU1cMROfbJe81dNp1h2tjJyhEFuoJbQa3k84JXAatAVYAqGY8s1mscIjYezGSBpavX
AObzQNGArUngUECoYqbelnktyIt5LegT4AnqBHKCNxUPpEmInLnks3k0qwW3CfPw1l+BJhATfFlc
tyBL7Q+YEkBZkmuUhRvv1LnORrJSlDDHLFEduleRbsRgScEYpG1CE0j0X1mjadd3cBBwXVhkDreP
0/eNkjpwsDkkkJH9lvIDstvuqgizxqHZ0F2d3rUysoQlDmSH/zJuNa3/fDBVRdYMxXRMTdE1+x90
gLmWbck644pDdckQeLVJ0pTtFZI1hmfSbxMbQT3M9zBphO0cEq9C5KLjC96ktyaFCEAGDZRGn2Md
kNbPeR0f6viiRidYlSoG3eFo0lEJ5+1Ri6oxIhYWOaNOkN0lvlxhjvpXybegJYtyFN50GLaZe3En
X5VIxKYjS74Csk77kByIsqtjneYT3Q7umUMoi+4+BHlYBH0VonuERTA7DFuiHjYWDhiqSDvipnSv
Gtcd2Qi8R9LP3XpIjwRdO9v5uOsxAzN3krGjeJrbJwlk0991+v7ofZAmTG9VIoLB8McdnJ/m4Qq9
kvbfEsYA64ceKtxq6ssO0wBCSHDLIH5gyWM4Z/41HarUaiBFJtSBEosLNlY97AdcyD8uwOC/u6n5
phnuWvqO+t7q93r2I0+C3mxcv/STZ38V/hKRohk7lRVfSFE5IYrK2MhdjSHs7ZHsbTxxR9pUx0Qe
sCl2SVelWQFzR3P1L7TlePBmtGKPErLl75FQZ/gSQM8Lhno3H1fUCd49PMPRG4ekY0+AqYEdDNY6
RCH2HvzmZpHEyfmjPrjbT1JmVvslKiU3o92ALQAUAtKp+Rn4r/IFRrco0JicOCmFLzOTq6vi/YZb
Bl8SNovvxYipjatntHIWPnHR8/gzx/xqb4JQPjHMvyX3ymNXuTXcccx/jjER2PkNMicxMLRNpgCj
bNahc3CPqVF5eVMYQYq4jxAW9yj+TtUC/q/6QbiKfaz2gMEPnGGcRNEXdg1hortZ3qHjP0q7k4vk
sbF/8Y8QaGnVHIco2JL5uv1EgGzfEfaCzxC2JacUhY8hbcdPO39k3ZvasFb+Evug8zu/tPPdVgdT
xgyG6JWhvbzZGOyKJLhb6Dy8evPmXLusR9STWwpWeREdYphSzvc3RZCeYXFRXm5fRxy0jGpzZGLu
W1XMeLGtktHCsyex2+QsJ6adTAFTcQeLAFatw5YAyD+k86CUx+IeQkTcwuBJiADWFgErsTKlR04s
JXBPBRlWiLaIULJHWCbXAz7DyuEHR95S/Trc7j/pZarPQr3aMoLc9c59zkdrir4gCTVYK4nWCHwM
bIFZAZaKmDbWCbIyFr39jYAjf437g418OuHHG5DeWchxifRRjuEV0+Ijh3RSI4zy5Vjj8b4KTjFT
+XUezyS+oluJ3Rphs9BJ0xP6/XF3HYXwsT3sT5h3AXty1GuiFLoxt+pSNIzaO2tornjlVBFyvFHA
JczLKwpDWI3CFxT+lopsfdzgUVczWy/uagMBrB516HjHc3RV94aOLIACGDYuNhz4MgAOK8GZoUT4
l5EjkXmMn9rPi5OqpK4F2Z8r3zw33vFDb8FKALY058ocscTuftgJBFMSk2b6WkzutQgtAs1+Z1Mj
Us6D9g1wj8bFaqCztfHbS359Mc0HTUZluPE5F6R4GnTVNtXpCLrqBaq3k8LpqWl7jAMqakbzME1h
SDYQFuDt3PGPF9rBzsVhJO8azqM5u1Q6vB9VRXMpxw53Qvl6Ll5WQ/+rIqZtE8xje28Qam3G5czE
PWh+di+Q1+k/qAh4R3iVLkURFBuR/0d11p1KNNwJSh3NPUJNILiU/jFciglbDWFEyqnbnh2Y/T05
B9geUljD0cZEpyXptKu82fnmlDBKQImqzy6me0welSd4zZifwJqjAQNTGxNNSkhM6MZoxgCl8iek
gEQ3w4RosAVEtHkkYDrCo5uKVnpT8U0mUGbJK+T9tGY8ANZ0LJ1oROyK5pmroXbYeguB2mLL8Da9
80MMZHzL2gIj6mZbQslw0WzC/OPmMWmj0xsA0UOqwsTlgOAmp9ng82aISkC7lp2EsGnWCEP6/9tD
WF78c6Zuq4qpGLbuqLJjQ9T9v7W0ZR3sSzbRHpJSXBAlXPsfbJzQJh58t8LzlSHFRXh+tnjUMnSm
t4zxVc6HB3V3clyIUKMHnZeMhFoPBoSMJIvAy2D9wnqYrd4guJZwtHAEgSRy62JH0ePv2oYzP1+H
gxEeOnFYN3E4t1BiFe3CYqZPTLhBeOsQyYdyB9oRcXW2FGR066FR09CaxWGfAqMXkX5QBcvcxYPm
vS19Tfc4joiymLLjOo5JBoP2hXU79d4RszM2IowmVe9geSV0dagQS5gfe/KakPSM+cu6MY9syYbI
SmJ7Zr5Zn2N13CnmTj3se3PXGPvusGeCR1OVh3QkAHCz6v8zVAWnZCY385SgrekBfzRTT4LlVObx
rEcFdwDdFcmdCiiH3J7w+z80dLJLG+L23ktvKIRITUCd+ii/D8vExfw6XB8gRxnniDkNTN8zjdRj
jHUOQ5fOjdglqQjYKHFJuL3f823Eo2OMwCwHb4T26LKjsoXD+G0Wq/cLCTm/6x/k8mxE5hMm8ex+
2ZILhq69eGGs1BceBgVkcxPtxtqPP/uh35gZnCFk9Ixi2IRQpCKrh9y4LsesyOhiWJRHZDIwVBaB
jN7FZhfLqgvXF41KnvbaRiW3+Y+zKehTG4GGc3TP8xzA0VW3cuYqtq+R4YjWfPJ1khXI1YWGAph5
Q/oyuFecA+qoxbFhjnQz0s/koeDoBHU3wQoTUi6mUdhvHRZq7rXxzlGvu6YRkZYik9pzDjvjTq/u
WnKImc0O8JTv0IpUNKNpOhvRjNnqFJV0KwmgAWfgniC7xj0wT4ehhlaM2CU8nsqUVQeFjUEr3zt8
AP3UffqAA2qxrJs9UFE4va6O0df3FrdzjSWm30P0FVsI1q0F0WvuSwbXldHCwrmCPZN9///PuuKI
Vu//YUP+41n/B39GGu2jZp3RM/Kk85xrbdCxduGmy8PNwJfHmuf2OAtJKkpzZMzo2FtB03fIKeH5
XB5kGLjL85svj+2N53t5YHlai+U55QmFwEsmhr48m+cywKbJwanZI3yyW55DnkDySnn21gePR85e
KuC1CCZ6LyQodEfc6OVXq8fasC/8SU94qHiidNL9lkpVcAX1yPzSs1g8HDw73PY8Dl3/vuaM0Lgd
N/cAbp4bQB9PDc8C3zBIkfxF0cdzQPXMv/BzPCtIuFf7EI3tDG8ZnB9/r9EEWDXeU7QiL+OxQFsG
el2TY1dTQHbMxaAOFzrkYNzzxPEiB+NWz1gr0hZaerj/oy+390o+P2q4vYi7GbIu/r9TyC2MRKWd
xJ3LbYu9AVzykomqyPv5Ia31rl/uUW5Qphz4JnFfclNyRxr3zXIjchci+OEGFH5bBt4EXYyoSRi5
sfFxXRrorhvMD8T0iVyPw+4LbTX3nd0E5uKm+1/uNV0REud/3myWYjuqrau6Y8r/aNJciknrbjqJ
uvMTKijlyaTvcIBXyMNN1qaPTe8PmpgbV7pMcM+dOuIeXFxvsYV5mxaHc7Q1q2q6w1FDKFqaxY+4
R82LRWHnspuXravU71g/YxoAnwjfAA4cCRD2wtsh+9DenRr3lgVyFhR1CG1BbiHpUiHQ9gqPJNcb
YZ0D7vw5xM4bhyecfmFD2LXvZwiHCZTHQ2Tw3nATqqjtswBLgg4dwi2sbsKYgEPoRgCNAy4YiDW9
0wClPLopkWRHZ0JryadzrYV3BvWM3tNZRQgdtPzSPOLpmfKIg01PySMOm/czh5kRolYpRbjIOXNJ
Bq+vkWAW6bxF/BJKr4DZJ4uj39bPWHh1neljhb1tifFjtVcgMnstYqyB4Au//KFBxiWvGN54+IZX
JOYiinFxkYF0iRf1J00z+zdMbU6eM+f8V7NjjTHPSNy9OCy+toiKEaCdY/y5+nA3b2Yqm+l1wsZ1
q0xpQeiXOwQsDRxYt69bOwbuDVSzZWvnRB12/S487mtGFiMWIHeFvK9lMCrBYntL2ukXTybN8ef2
ctK9wXQdpvhO1F+jK2agBBg3BNSHzhySSTvmVHxhawb4VI043tDXAb8Wbo8+GuOVMp6MuCsYwyeG
kXTzppk3OcFAPXKDNCPOYt6O561QB5iY9hyEY2baEXfRp1CNcnz7D/vrsM8PewmZTE7wFgF9Pmwc
gLiTo8nzgc3MPWhG6eRaADNHl+mC4Potucf9397JhuPbX1Xv3jstUDWB2lF9JEcTuldIRwueDwcK
ZQIC0c3yakhneZGVscFLabmLuG4DZeRf/AvKBmFxdyawnDaPCwOpfmWsBN5WFsgN6hZWwMUH0pri
w6QTKELo7S3BSI/tx7dCj3eZpMhikgRqcPvDA7rqC9KHs8uSKZoEUmLS2qY6rqCdBdj84MfLvAM2
g/zVsKmdI97sM8jo/ETdTzYB3b5keAe6k2bBoT5bR3xk4DZEzefVO/V/ZIqV3iUUWrNc7IiOBJlN
USW7x9MfzhFvp9PHvf5+xFQJT2QuZ3d3tdyS0ZBEDG3kzHyoICZ22j31T7bFEtl+5pTr1956v8D4
vdBrKNNm9LTz6a6+AewIlF7eN3/qAxjBI3zyIGTX/As8vNeRZ+C1qN+OJG37GSakWF/jRgqKoEMP
7/2GPn64sxgrGIK8VRh3JZSC/s7s74oKVoGwUrowHh/dyQ7b1ynzGXutYvhy6dnAXltfmRsGC8xv
WPDWkQRIE04AFGFqfCKkFlKozER56WSu7FACimhs2M98tAQV3cbNUSIF3TvxvqkXGTtBF6KNV4iK
TmYqL73gOIIL8mKrBZeIu0JpUxRh6L+4hFwwSx+8fKee+aBIn9UgKLrYGGl79QvxFS0b9FfEJXk0
S4qGm+ZQ7uUkpPMEpz8D8yJ+AkKJWeGZJLr/datyt4pb9fxXIiV3PSGhyy2fPauae6Y3+84niBXg
9zpsK7l+mtstH/2NK2e511NsSlGrRzLdgeT0QYRlrSUmtxM+8sdY/kIqJrZwwpk+bHSWuTsJ6hGU
O06ThCesxunmcjE0Aqw10SdK+R9FFhmULdyMLlJ+51gxkwkCgCnoo2yI4sFlcEtiD/5gRlDyJ2o5
NOd0qwlGcn7RHKrImAXEfGCJjt4AsQ+uTce3yyd91SeU5hxLt7pzdp/OLxwA6GDT3+aAk/UvQhac
LISwuAFw0IZpf6h8MOYjcmGISpg7SrSdHqAAqSRIMp6bmLO7NQw7EFQbTnpIL3zaRMaOlyW/7YKx
9vxw+XRdVh9cHJ5Kukc/ON9yYjhoc27q3YDHs0W3mwYPzRq62FsaN6biCkezH5yIMbvAtHrpxRu/
qx+uw4CVF0pbOXr9ZJlQx4h+HW5bGluJnk4PNOfXpp0qMoS134YpgtMsEp1+Dl3AmGyxUKMsQvTL
6a7mB8Jvmj7u0niCw4VqwmsGb3iT2JBaYYeOHUB0aGN6WhRYgBPSicvkiN2VlRAYNh02eF4hDEUn
9mLfOQ/F7F0XBjz6jcNB6Dd6OXkPRiI3TtGQC1/xESOyU6SjxAxfaboQW3PcHrfao0jcQUv6rqt7
vDs61sGaZY0hL/c9oyNxBfEMu3ySUcWB7UJOck3+CObEZ9/JuRnWyQXnaf3GP65tXbhrNvb7ekgz
TiFXi7rLHT9d3NGO5GfUboGl/uQpkEM884mensjqUbeduq1kEdeDJTqJPc28H3B9mzH7cYchGofo
NojzcJRIHSKF08K43wGuuLMU5ESGgnzxkKSBbQQcEyKUWWil5T5Ql+NQ4kHqt3vWjsfA+b1+ENx0
6wcBMYwPQv4coCJ4eHmf2LPzHYoYKycEZlcVuxE3pbee/RdZnpzsHXUz15sL6crD5oKJKQNz1l0o
sopIrbQGQZDLbqmdp8MVCU6iwSt24vmIcj/Wz+xwSdluLsDtcM7RuyYEWqJuvl021bwxrY12SBnh
4n2gqaktpaaU6pKY5UrN9mR6p18MY1ftY6Fi8sNVEVpKxrUXNiooYfSn7BCr3anyix0KEoarEK7a
v/2n4N/QS1HebXoAH3hvze/YHB9eC3ZnWmVYbjAawVmYvmXpC6W88eVsyYqZxg39nRgSL4QGFhSx
uebu4RVYd4C2Tw4RqzEOLvcpGrLyA7PmgY65RwPQvAmVvPWlZF80zWjUYVWElRjf0WMGcHYdMxAG
V4PwuMLZa/DM1gMX0hBcRfpEX/BW8lf6Zdrz0X2g7UfE1fUdI7Q/Hd72J6GMkVEjY0fhYhCGxM4X
XbrDK4GdNOVUmAyyVy1JNowdaStiUoYaD9E1zUWcIviBURgS9ZfkhfzLttvAw90az5zRGj7D9/NT
4wMjQVpxrsr6OTBO8qAHyL+QmAldh2c8eyn+NPyHzxepIRw9TGmWZrIJUoRvUtTpguV0Obw1Kei3
YaK648qKpqjoX5K95YkPj1gDYQMLsYqJ9poHRjMM57D1RUHU64ueMR/DsKcUB3ZN+Wv/TjeG4cJA
NIZwH4aWu4qUTF+v8ZMMSA0nawgQQSO1yQLlEBI6JGYJTzVhEQsbetDDww9+DVaGVMt/wccACyFu
AgVDGdJP/ZVBt95ggy0Mlk18i2kwsttev44ffNgc9BHXViIWU9wd5StNXfqgDNcOr9M7fyMmwMwx
hAM251v8gnbXYZA70dzwil/H3oUSUezWl8ZGmhtWxiuTgTJXH3U+O30GfzXuJXxpXZrGL1AguKcQ
XBLIAgTCzy0nEuOETZaIvZ3u+KRPtQgl4nTXg7Cb9q3FnsAFEY2LmOHmXdJqEqEo9DTxXaO7yp2J
w9Lg4bXFh8BZ4iTAn/n0aZwF6YIjZ5MXoWXBlTaaxX4lWr7X96NFbknMTTu3d5N23+v3wkvSA3ce
0DFD5Gc2Ay9lCGhSKyUTkBAHaH6XkF9igEcSuKtA2nAIbQp4DHkitK+MnzhJLvE0/KLhjD0wnzPD
cTjIn0eyP7qoZhwPheEMF1KjJwM1k14qztm2SI4QHw2P4hVc/6Hc0wmGJjsyO8QL3I0hlYwsBIV7
xWtUDdvlOMPhUkOIg2wiH4vNd9fE8C6gJ9IF4qALhFE3CTvzErJzwSuwio52CPOPh32oPEs0lVkk
OKbRK3IhjKIHhBtEL7kp5M9JcitJGJNxcGV7K2itgFYvPXi722fC3VVQAvk4prPLCffv+P0ZpQ9z
54Q/kvD1AO2m/wWnq4po+vwHTke+beqaYyOv+sfMtqnncZxGS+fJI+aGBZFk3+11YDIhkHlWbbpT
6gMQQIfyhmeKWCzsklHGygRGZcGbuSN0902Yh5s4rKEDO4nb9eKwLdMFemelw8OQx21mBrzjB2A0
gMEB4KBvoHdnhB38hWekWaDH8IXVinVq9VH+Fxy/EMJ1/LF3tJ/PXfCWXlq8GLYk7ADIQeNMlelN
4SIxKMK/AeA9h6vUC7yN1MuOdnSbzwvevlIj5JFpCIyN3JzIxUMC0fDUx3odhz7vCPsH0DkEi5Pq
g7Mvcjy8ECKKqNtOKjrNPSGRwXAKJv+4v5yYJL+0KHS1UxZVW11DjDmx8fcL/EaRsExhoKac9SAN
IUT3TER9C833YhANzl5BNtiaQ+gYBaZWKXTMtIQGsIGlHF1O0e7q0zMHVWtcuC6kETBSZNBcoFWO
T/FGwi0Bb9dMIGlgNI5xF9dxsbsASgOgi0xAZ3CzRfGQhxcMiRwfoGzPkTrF4GPtgoewgMV1LgAx
1xlLIqYB7hQjmgcCt2RHwzlgzoWItwwBvCql+1L04+5EuU8ZL+DWGsZ6jhq+4b1m5eR59wgwHHe1
uUto5IEcFsy7WnKBdgcEBxhxYtzJ1o1HKMUaXiZMRpaXgmmHL5T7DQ4CywI+LQbC2r18ryOW8EGo
TBi53HvnsLu6DY4X/+YIgmkBtKBZEWbLKkasNU8c3qQNRkqR1N3Xr2BXRsHgVhwfgawA1ryPCMeR
bUxh6ugqfoj3AajmfUSWHeITsJJfgDwWHUMO5Q8oi+PbYEg1hEV5B94Cr54RdFkFxhIudmLAVBkF
MEboNAzI2+mk7o6WDXbevCGgKbhUfa60u2x4phc5vidcXbu8B5+OAD+CaRskg6L3gEc2IBV42tEF
ZLg4RYUdhua95BEOIsivMG51Q7hBt8bdZRB4FbAK++BS7Sc3GTF2o4gaMPcPnYCu5wVR179N3PiI
DQQeID6Bg0Go1QJP4deATfEsQ7PI27u6vbEBicrKK72MXBHIq2eGCQK9WrBfngk7oXPP0khzpH+n
D3FKyEIRABT4CXQDegI8r1w2ROzIILYun20DZ17b2WZwAwm1G4buvXsgX54pP11dw7fQa0FOZG8+
4OkrgDbglAknfdJScILAofLoYUoCWb8KdLaFffYMrOSjINjVnSDwlek35fHr2XpQ9AjoCe4EdPIB
gyhBjZaxkSWBOS0tAjnaTAgJZF6ax5C+jwI2y0OSkQCLUqfF78kMIHre68/FB1eAn8DMDJgJFBMx
QQNQjIHvq/OHi8LZBN8T2+KCMQFf54AtABqOe7WeBLgsE7Q7wsia5uMyfCFSHo1MIL0wLAdbgkBW
mAXAWpHkRDtaIMgeKpgdWQx+5lhuk0B3q5v7l9NoS9QV1eZTW2LtHQAoQZPzMcLnmrfAS4IoGbhv
8+3MObUBpn8C/+JKCqIETho7pxLaerxHlbMHUjMP6AkYH5VuxJnwrbwMHtrVD2FORxuP0M2AuCxC
/uUqEeD5kz3NCrlUeQSqFJBST1c0CZCE/4FDs3jVJ6Kexelx/As/ghxBKyhZ1PFJgDlw3ujbCo56
sCZk6KgBX8wyaR0xSwxeba3AjMBF+86utvlh2xyEvN+JAv2TUCVAIsjqxvtgbafhyrZDJkSA07Pm
RTQG4KNI+JFlATobgKO90DX6IDDdzn+XyVUIgasuygMX+xz4+4Ro9GJQB7Bsuz2gshsSSBCIe4CS
f6HIA+ms7qd1wa4E0Ih1cO6DzflUwY2848mgfku24E0wY6cWtNQ8oCI4kRxyDEMAiYazlwdyISNj
gYT6EIEHAYOrbgk3KQAg6I+MVOcU/DlcN9gm4/Ha4f9Sxjd0Rbhglpu6TqvgFhZ7l/4dix3mJTnV
CKx/IiWvT0w5KngU1OgMEATpgusOs7TaZqqAhuBC/U1TMfwUUBAcKEBgK+Af2K/WN6A+IB94byph
qAHzwHgZlvfWxlCFrV1NixVE9wsshxoDKQYiDMprkksgmQLaOvjM9EstrEY8yiVQBlUj6GxgW9EE
5nmRtumRotQBXwDPjscEfyFcDABoA58KwzeWpHf5kUob3PPSMFitfMzQDP9hRPOyUDMoB5vhG4UG
9et4TDAUBdqgjYSTabgQMFQQH9UiJQyg43YTQGOlacwtQ3cUGunXCkKUpOjFmwKGSVnYVfFSi7gX
MiuKSx0BxcBhK6LCoo9yHFcDqhnQ4gVxf7UpGJgzVq22fuWhlZfqR7DXCtcofQDEe0px0g1BMpTQ
R8zXVAElsOkCvlJXAyfJGtA4OdKNV7BE7UzVbDwP2ApjaxYBvBgt8uKAkHGDO6okkvhwwQqwrWti
aPFMGiC2C54vrImrsLjjlXTH55U4S4ZFMDegLzCsDkE0QA2GkhTg+FoDrbAVlCC/MSn80R/8lPOj
YDvh0CO0plxPxi/UeinNRj0CYRF0KF3iq4B9OBa51IlYTfDCK2bj8gqKSxv+APydZoukCQzmcLuu
2H7BXef8i4qecn4F4VTx5wzYAHhZIVb2B7cjUDUTYbLjDPCqb+QbxsLNdoC9L/J4kOj6qJ1wMy9+
AeZAcmAtgBYoS8bZR4saNQaUpCkTWWsIOOU1zYaiGCIjkGpYonuZr6xy8CpW8GoXJzc+cCeV1QMl
O0Q08HEy6kLeQyHPJwnKITnHVQcceq6lUAQBqcB44LgVTCl4kX+c+Kymx6v9zY3AVToJKdsobiTN
fQAlAKHAT4CnA96YdGnL+FImb92G/yUfCgI2AJyPrtAJD4WwN8Q4sfNxAZZqM2ZXKlLyURkEyREt
z1fr9IsSQROCLhI7W2KmHhGtae/tgptgoij3kIKgwMxfzNnGh9p54UHlooH3MfP+ghIO/AH7gKJC
C5MDO8jH0L6GJjqNBU0BpTCKXAAUNxrQiYglZpUgplYJwUr98kmCjYXLiDfEnbkhwIp5JcFU0sCt
zbrvQTuvpRjIxLCcxQGkBEwCsiqQGCqXy8A5HdwvHk0sBfj8D/+FGoMLyX8iI5JiTAOrAEwnVOsf
4/JTUxV62ZC4C5uVJkE3zC4OQS+nz/muYHPKg5R78ORfzlGVBzCbeCrwoICYRK0PdZth45mNhDgy
jjbcvQ2jj0vzw1yjhNs39DezjTSmeAkDTkR0MCK6HN2HFTlmLCvPpPEaGI+b6cDgdKNYceYIV2h9
c+kEQ2ZNKDEl2PgBhNa5D3jEnQSHrPJIulRUldGcheoctUZ88tHv5xhMjCKPBNNf1eYBCxoMoOFH
aylOVqowAubvDGopnJg8NCAL58XBKZOcFxc03ifFEOMnoIVzF8lT3BTJbCRXzAoPqUIXryeIU4SD
IB7KCyFTBzPYU2TiV0l3jrSuZhNNLiSDhdmKH20BSRe32v1s7Pp6p0xbd0J4zHqTYAe0GgExm7eW
kEnB6Tx498bjQD3PxID/lKPr4rsQQWGlfCNww+QOoj9DNIiQLu4VgH+iThvhXrSqnMAcyjJbA3PI
1Ij38HAo5ZgrUNVCDWAw9H3EBZcFwn38RsH9jWQEccgUIfzi7c9aMrnf5XXXT1sU/hQBsHVg4Txe
8NuHm5B9UT9Ce6+t90M0XJPvRyY86t+DnXWko7VCQIQxQM51gUc3MGrbWt097FU7+2Q3OziPmIJw
kH96gaztLOx5lRbJRjP9e9l5RE08IuSDRrhQgzD2Y8gx0/RiPP3G94jcCwgsHgxZR9/ItDDRapT7
jCVBJ7F4rxa/NYkiXgw4JpXZF/nk8ktUWy4kXdjw1KMEajh/MMAX9Rr98SO7B3Fa9h0VGg7HGOLT
BnesJyJYcamn3ryH2wtx1thdus3VSHs8IMxu48w7eXyiqGiZXYOE4Xv/wTuXMNVjJ1ib2JvVeyhC
0CXgbQLRiLVNz9pGHza9ktR1UiGpHqMRyzWGGFmgMRHBai7WZniwIvri0CUHmJ+HJP/KWj8Qr2Bg
nLkjktKw0vmcOprQZ2tLJCUWbDJhIYE0BrkWWGeau6HqhBPuU0jvQ5uxFn9xDUmlkFA3oBZlHJoR
UDW6v5xDKlHNLGHP51/InIpisxpyPtBJGhdRskfPf2MUG6wAb9ZGld1+8Il8BJ+QflCKODDMaNHi
ijzna5D+TBUq/xRLJrpFV6Z7F6FqIgBWuKNTRygZ6zN2HfHNwE7260GetjcabkpI4WNjJdX7LXs1
nunQPYgyDV/o/sYHl50eKozYZx++KAZgelIEsJ8X5Z5W4XT3JViF9SMVj65FytMBO1hZJmhV9P/g
M/JLP3xhFUFd72ILOlIVkCKjJhc1fiG9gZfkveExyO8ZaYIuhYH56wVq5sl/kfdUTUq/o+1cyz9O
/EIwOU258mEASRE4Ye3RBNCSXfrQNCwfeIlMI0Y0Mi8pXqmG+0XNhxEcr3ckgZn8ee8hvY7RC2RI
ISU6f9LAZt1lrsgYybWe0yryRdogsjGER5QW8D6RaCerQBcned7t8ZU3C9NFYQ1hs7Yy7gROFeLp
1X+hy572g5uuLfDLzac7E9Hoq/6HsDNbchTJtugXyUzM8Mo8SDHPL1hlRAoECIHEqK+/y6EqrW/f
tr5mWFZlVqVEaHD3c87eawc0F3ngnNXFFMZeDl/0PPnf0OwaeQJbY4bGwrmRw8g15uZ/VhPUClKl
Qcmj/vdunaH+h2bd/9qS/s3Mq1utoZ1Hah/9FdEquxAe3uNBG5KjlmyS7MAPxHAAGZo9B+xL4G3I
tTbBAPKpR7auCOzqSShYbLYpTEYwPdisVnHM2phDHDMTpyyadHaDXCbGVX3CUOIY1/hGJZjGag2W
Prl9fBD7MViUei+IQNmsZmZrI3mOYss6dbtzt7uaDsT8XOYofSed79m8aKmpsXkhq9knZItdzPgo
jw5NrO0G3LmPQwOZ56R5NzRqV+Q4dLCE2JPNTa9s3sPWqbpoZGmwwsYK2ejKZa87Iq9GzNtBQgrG
KtjoDDBx84QK2bj+9ndHUOmy/2lLJNe6C96WjZB9b3OEAcvxFpcH+9w1YG/k9zgbbvZ8J6W+eoMm
LPa7eQphQfVT1E7R1MZsfBY1jhFPAAlqeyY6AcRea/cADebAEN7ZQEGkRQN32RAx1JZz0C3bYsOZ
aNkZJfiuWxtVBBKCiHa7Q1sjJ40b2hDdnjuzEJsjBPp22GvTjm2LfYhyZSOkpD1tJlA3WZhlgpnX
Yz9jTgK7bQpojqEOgN3xgLecg5mQoMpD1CkhW+N2Q6fOTh+gy6zTfMzOXLTinmgtiXE+xReznUXE
kv4YT0g0eJYz37BGPAvbZfWLDTMQm+0UzFMwARHhp8tinL3gM0/Gjg0S9j97ZPULXQe7pGjjlGho
ThCMHbFRIsc9iyk/2+WQ2bib2SdXPBbdpj9IEvZMWoqiq3gR6pZv+k3stxmvt/SEBEJ6Ko4v3+Mn
m2f+rgzfdcjYnpOrHNn6SyX+O0x9BH3Ms0tWBRpyr6sbjQCX8wcNECSAKEM8tl121Osn/ajNG2Nv
FFtszADN7fnnXIi9VYVWVQLht+Xn4qA+P/A8OXISRmIv1P/iWel449Vkg+UcvVPdbHi/zGh+qL3B
m+xu7LNwN+iZ3+M046gk9lrrL4FJIcZhIaSkYcCOO9+z5+aHVatAD4aRfsXEc5Z21isNBHQFbMDX
DzS5NHW4H7ZgoWRQnG/kBzcEhR9swkgVEdXiVRsT4qVMdcSX70wSpiC8NwFhNv0HuzKD6zKiz8LW
zKUvG3R3mD8sUjNMASsVsbulkPSel+0aZikX+zVWC4xuHXzESmzcs3tn2jgEm6TMkotC60vs4LIV
qVbUPH1ayIcNHivKTPZ9wX+vy+iMThLQouzaas4qv1dysWlP/U7qd9s5GTE0PshZQktDOsHHF4gV
dnEQK/qVNr8t2yXFjaCTsaEDKMsnsadXlriuha+xhQPogTll+QbRCCTYTDYSzpqBk8+F9ldftnsV
OyEJGcumz74/ivQEBzgjtuhsNyzbfVW6+eOFDNEcp6bY9+uzEz63DNza2JiFUrMrE8C/sPIaPFbA
uLwtS4qgN9mbT2EXNb117ycNFMvoyhaxFtJF8UqpOxSCpad9ZrTVz8BwxeiInV5MlRF4t2JfoxVQ
OUyw+WYsZwPmWmnIHI4DAk6D+Wn6ZJic/aKOK6EH0aM+i0Eik6mLkCRzVBCy0MVQwO6/nhmUl/lp
+0R1ScHMIQFXCQpRNjh9+FavaL2Ya+O4mAgoZM8UJgiOCwh1adiygxKXwFyXKSWAJE4gTDdxVf7Q
sZkQ15JhQl3G5JUpKAcFSt2l6WKz11O50YZQ4cuBcPp95riyPBT/OLrdp1zs5yeODuNjzjn25faT
Hh/1V5wPHB246o9humNLo9SSCK6xL9sEW8dtFLNRaly2W3Z1Y0dpyKTQLSDfv1NPJ9M9T0Z3moPI
PLiPPyf6xNAHbM5QP/odDHVcF1wkztBh4dfy3Xjhnjky0Ajg1MA9Zz0EHRY71EX8B1SdV2oefuEE
k79yRqAKX/XgvFU10SC8B8jO3jkxUM0L8wcys5o2nrjmJ5Oe2QvHB04y3CKjvWscUuvzEvIK9Qvx
nNcCwdaOH+n2/N/PEIKv+R/qWpJPJcNQt4YMGIT//i/26drSK0W/auIQAVZ9IFAPLefh8s2z8cLp
rzggXk4JBxjONMzHC0LiJJvMnaZy5IC2j4Z0t8yd3IjoZx0l0dLqzWdyxWSieVI/3/g1yp6Da4X1
B4Q/FL1IzLfBW8J7x7vbx+nvi/J0yp35kd/ynlA+859UROBvM5mKnrSEy/GnHFuyQ76rvzOVxgc+
2aCFpFCEMv7p3JE3CDZg6CHVjJVrDHEaoFlWIPSMxlvUo3bqYpi8uYy30bHGpOx2KFdB6d2BcOfq
D3pOr4UldQ/LvdnEZ1v7BuK3anMZFI51IGtoV4Qwd9XmMjTkQpt7uYlrcvGP6MQRByOvDEvWOWjy
IG2d28nRa2FNqQjjxDdpupXiNj8SPnUb0WoFjfIsriNTLRQoG14hQm6AYsFB9jBWZVjFW5/YXj61
jgWv85ZoFLypLT/RP1EyIZkTw1a+/O0pKsRo2Z7ucSVN92j7Uf4ywC1Yz795/Wt6FazugKcyjwtB
c0Ej6lCJj7SAqpKOejTJxrKHD5jGMLoxnJMby1h/r0mceoPStmRB9+aBVCIMv2lSIBxGYl2Ko6bW
ukJQjMjZYhCeU0lFnAexBvW3KMXnx3aNTQ0Nsc0H/QZffTfIu6rdn7f7KcWMz4naBiTHu3RTPU6c
aSoiazN8PgTQcVOwwyGs7q10T4P6mVIGGN2u2PEjSfj6jsTS9zLQp+sdq48QiP9CFsFncWCIjhTt
d47g77euJi1650Vrbs4kFsL7ibXnwU+U51sbgRE1+SS/afbb1Lo6hs/vN/q7dMz4qfmtuVzrK3g+
iVcQ6z48c+Kn9C99sbARRmV+oSAfvjNDmNmOhqtkKHc9YNHkCWNlIymYgzVz73X0PRD1lcHo92sy
BzIxcUYP3jOkyAJ3cvdASzveJaYZuQNa0kIWV0QpGTd/idFvHUh9oPTBFqlCH0wusxSycWyNA4ZM
hO7Xh9BeN3cQT4/KC21HmXuqBXoaMi7o6TMfTdSyNTwTF0SulHtcN5mBsKcfih/9cII4c7X1K91f
vwMmefLLTKRmnzLfwJ0DMhSxNT1qhmlLgjYU9uFHd2asbxzAn37dF4z8W39I/ZoCEK4Pp5SwzWnG
OBmAMDQfTdjidsjBW0Qk1mITPSITQA8eVQjE8njM400TG008kvk+x1ITn2dW27ic42yOG6LYm5js
YI628DIYJBCAQBA6zWzTnyVxGXfM7phAKrmPjZmBMufW+bMiS3Sw0xdYM1Scug0C8w1XSl4Lg1h6
ZPEQ14YkbBSPzMH4+AIlYEyW2ykbO64xfrv8CSnhmFey5dKWrHBcY9vSbb/IS1A5gofZFKZjuM0E
jmfMRD7ydozGMepHcCJRO0YghCeb/9uEEyOSdTeaCNdd64YVwXMkZZdpHhp5tyzvDG2fFncEUk1L
u+xS7ZVpR1gy58pzXEqJgYezYShh8yNw/9ztesPmYrWpGdtdnP2F8YEEnSS4GEHNnBsj7BQZGKcQ
pDG+MeNzldSEirW7KdtNsGIgZ05I4BYXvGpfTHsGXZmHfS7QyDO8EmhCKk09aJ5QlIDfQlESIEtg
+9y5hJiqhB5BRk4iun1u/wp0aaZLbPkN6E7o9C6GekLaC0sQJk7CXD+9U2gx71ajDDfdIC5MdP0m
pOyhfIEVROVDLUFNQtmT0zZZypJ0h1DaqomFiVaVNPSHBpkYCZ2Tj7scwB6wZ3GG5gCN/o+vDI15
1gh2JdAhqvdQG+AnRTDjxHnfFb+1LGfzxh9QPKT0PA0s194Ds7M8x7xsvGIJGhpHfp7viwPjUyZ5
hJXxSKQooWl9/5MLyxmcOID+gxM4OlHGi/i78YQ/DA6TzIEZcNx/474bmbteBfb5DASRh+CxjvbW
svX7TEZvFaqoZQkdv6EiAoIuWmAmejbNb1q8jLHaxZLpcFJZRaTwfmVWiEwgf9Us0GD/Yi/JgkIH
DuJzZP/E3d2TbXfzOv6lA1hkCyjwQWJ1yCk7UMF6nely3Sb3/ONJTjERIBnPqCUJLYqklphWZoGn
QeTltkNw0WHIi9TcqvN1khxO/olRFSGEvXfqORN7OSecH9CJ5cfACY9vj3fdBCMEB05NWywzNi8m
6meNGRMohhI6pK0wuD4wneQVbZcI4azyd8CSJDqBiIA0VGegaIT1vp/xmPoNgS4ftY1cw/7zB/yZ
GABrvqAgE/XJxs5+zsbOWFXzW+LjXkq8hlsM4d7dZ2X3bm24yKZBL3PN9EdUz8K3hLP1jCfki1cF
svy+3MQ3WJRvN9w8FcaP3eBhsiAk3RHgxe+M1XaJF7NIFEQWyUbLvxxMQWNUjRC3GEVRQc4IYeLY
1nW73eynCqmHd+rEde6YQqG1ExdFJYGeXI0JO9LTZXeYXFN2J96QyYUG1dTiuoiGsTstnEawUHNU
YaIYcOE7DVnRjTOjT3+tPOW15jxN8EzppoBuOdQT6t4geXQ3PTWhuICMwILigjMyk/S+sBdvZEOM
f4MXV/YipQ7sRfBQUKAECGq5ICxuIgB8wIyQz60KOlhLAB8lEgZGMg5F/ufZZCEC0GI3owdlCopj
Z3o8Hg+2Ph6FE4+3JniBigLLlMIHxLBe2P27htNmBfUtlD50mpXz2P5URFCRkW6P5C0Ki5i4Wszd
+PC/X+Uf9Bfqi5K/mDvQbsn2AWMsFgLa7Fx803FPbN74pk+PIGnWPDk+kKj8SeF7QBNxLcUa0oMz
sdGO8E78aIxdFyHACg5jgoDUnIsnOjGJvIiLfgNCfXQS1isFO9p9CrlHUqW1L9aeKziD0e2/Nevd
IPrdFSP4A8vACgxDEj/Kv83nbeWYz7mGpBbR8MbX7w0pTsdEOXlOdRiIEEGV8cxdsfzTaaEzgy5h
vReGANwItyNu5OU0CT+OQYMMmjD0MQAPnKUlvimMORYXQDXbdfN9UtgMd9ZmZzZ7Idfny3Q5oCsh
XwGFh3mNZ4CsVNOMpCijFqUE5Ilptg2OfKQj3e75zLc5kSFkmN73S75OV1EpE8e1a/L9ptuRzFP3
O7XcwZe4GUnTJF2TjHQPTnF3im9SJB0d3c8g5nKARvSFFmcS7yZmY5VxLBk8bjcgS3YLnQOPN5P9
cvEssE30db+2pVMdY/AO9UJ4MLtERc3W7I4ZPNfdpdnVza4zdw1YuyLhvbAJAquyqMQznEXZQqmE
UGZFmweDofaS42OQGpA5zGXnZMvcpBSwcy6LyXIRGOTHIGsoAsQNSNS5kDhwEY+r0CaKmyxao8ZI
G4PqBVjT2ITmwsEsWhvoKH8PYDVdOqadQ9QrIVd5dYwHlYQfKTlJjp4mHRgfqGXHpJrifIpbJULZ
Wh0fyl+oj7ko64/vmnmQ76iK8dPJEfUAElta6LmF33ff+dTlFPYckKlThQCYSv0o8ucAAjFLprad
OGJiPPmYg/9edarqfxqm6paqS4piSpIs/Rtn4HK93ialxA5KyalCYpn8zn8jnZJ+YOWJtK8RbQOD
eFFuMmWtjchNSBbPDtsZTg/CU84XufPxdpv8PSJC0nJErUmhiaexjz9cildqSFSq1JoMGDah66J2
4PSPLXJ+6PTwjRYAhSVVZYti7o02xOaIn010x2mi1x9vV8YclSgwgWOf0oeqBp4Yd2msPyYMZKuL
qCgzOT6h4cRzsFOK3cfeWApJykhqSKXdk9Hbs9MsleMflelaLX4BDgqapUS85IHfMk79pz5UXNVp
dDJlRDnY6u6JzFPaWZyfR9+/YmmL6VZp7gWmdelJLeG62jXS2DaksCHp7pbghFxFnSRjMH4BdlQh
3ICZ/fHnBHiRnct990zNB/gmHvqkt3bZtL8Md0V532p3FeY2f5XUoQFcdYbbRQGIQe3pScdYTD6r
iLJYbWvBE/9PATUDuQmRhAz3TSH1xJJHN3WwA8I9YX8x5RQH7hNkBF/LQdp4SOjMl+LXw+8Ct8YD
IMsGIR7Ma56cmSeR4hu/i7HfoJQshQ4Uso919jKkgc73auPpUfEndHIfgmNQCX8jSzhNXhZvlm60
ZSzcLNkcvYKAY5yBHqV+wDvFmQ+DEuvr7um83DAzY+JnKREIkVrmuKybPAOd5HXRZsW+6iEPxVrN
St2j6xPpBguahpPSAU8VpKL6dGB1FmszIR2syZ2eTHryjgSQMyVuIOWRxiuT0ClGEEeTlvbtxRNn
0guyGMuLCENrMTQuN8Cqve4d3ABLNes0i7RuMMYXnX1iYr+JZmNJFusx8Q6jX8z3FcoAKSacjWWY
NfiMRPl2z7rLoqs0D6cX7HBixWW5Za29zmKVTXuxvur0CDlauKxPiOX5zoDR27iso7RRzXeWT9bO
XBEGna7Z6WS8mnCAdu5hmONnztXLgikIhQqhDowkEoaZ0iTCHsIDpwWxqUOFJHI2WtdKVsk/6yO6
feLQNvOHivxyAuOyHAsUUUiISEaWYVZIoMMVEuZBEIa7TTgB0z/Zh27Y99eExZCVcA3LPHcPq/lC
vx5wzHR9dA7TDjHmnuncNmAUigMWEYG2ewTOJ6DLYtlbMzfFaqe//veVTlvSDP9NUK+YsqnDKNS3
hqb/24xuLLbH0ip6xaM7uLZhgBOWB3pWNyMynv+Or5E+aY4g/14k4ZfvnAkitorcF+PP8xe6/wYA
2ZEx6nFXfxSnDImqi/LKlDDJfxSIBY3TfZoyTnjcbGWx9OX40+nTpWpCUCIBKRIZYqoPAqjLPGg7
KO8Z4p3RnuMV5DiawV0zb1FnRjcT0UhMowv9PWL5Vd/OaofjHYs7tRGfdjwkAITOhy2E6Iv+i5+i
vqcHsuEPsdWj52dseGJScAnL1vFdmmwn87mPAV24I3qEDwRUN8BOqJYuPlkbGDjoCqY43zJaUIgh
RW+mMSLW3HzXE32ih8UlupYxU5pDIe/S27637przvRxrVy9D7chzU7PV4obpYyDIb6fXrbQ3Lvum
2pVm0gyx0kVVHzZteH9fk6/a+lYyWp7Cq0ouSRkcb0HThEVDDQmu2+7Lh7J8uBFv1giBOr5s9ew/
oS28BHSQgGSfdxXuNIkghogQ7G0W5lowtAE1fPaYsaxO1+BMMIBXazxo1NxvRFqMIsPR8bo2NueY
YPUOZ7mQPifYzssvOHHADW9Xh3qZxAvaRYTPyQJ6S7LAgJ5qoR1itQWsK+O9vkNwjt57ZvCvRMB/
W6Rg0B0pe+miuz1S40i6OFi8CxoA9FlbETR9QuONlmDrYIEGvzXY+Gj5i2dahowETtFEfrICmizK
hnDIIaLgTxAXyzHDKx3bDCZzVO20UlpRRWdmoGJ3JOgOoijO8QdmZCrfoysTec5s7eSfoE0N0MAg
zvoqcUQOsvaB4Rhn5Ss7NJE3WmlXM7gckgguUKJ3Of6N0t4yT0vDE3FOJHthYD1GMNEUjqnWs3Hd
dUha8I0SbTMhpL3GfRqPH8yuEAVnnMdBZwq42d+os/luo/p8ms3IukVWGZPWLmTKQmXMKI9pGylL
lxR5c4VwxW37x/UVu112zNDW/FqDv3EV0N9TsZvl3WW7/8TASk6yrdIPQqktJjm0Fjb+lp+XXJh0
j8vSzDzPKsJjxG0xT7PRbvNw2IHRzVS8ZNfP3gg6dgSU0wpSXNpKYXGLBullceoyeg87DLUDC9eh
X56enzNAP/4ddIj9LFeHG3InlD8wSAYXrQ/FAjGZ9eyNKrk/5CZQqfbuO+BM7kVaQgCs4RXBDFO8
zU1UmxLGsF2Nt6TkHJxMStyc4msXqV2oeFcMimfvlY8K0nbLA5ZG0PIzc8UlQxe6DoCSqybCLkdS
SY14w9sazw0KoNia4kdOwesRmCUeFr6Z+wNmNQPyOcMWhpSDn+b+o8uSToAt0K4tIVgYkqfg5zA2
gsFfoxxj0fcKQVhlW+Ujf3dT79Luznxi1f/ZUM+QOQSHqSDP10WymDqHTefO9I/9M0hbvilnF3kz
EhvDQ7AImhZxZAm3JwLedsbzyaHGcmuSiXiMv3OK0JqyIZlA3M8+d6tsop9+2lnbxGhVWO4Q76k0
xBAnUX6YkWA5hzkPL9Lw0MVuv8jXfFPoOB9FcnT4zEwQ+U9TJkVJ7hwh21EBKRtfSg0aihNqPAzR
moik3llHNngfHyoPxPp/+n/sXYb6f0OPsHXJsmRJimaS0CkoLf8y6xln/TQVV2Sn+qti7one3V6e
KAHwZp2thzP+rpYMDEHvwuilHyPNiCb6TKlHouGgfR9bx+gnP0HmoW92Bb5l686y7g17PECkPf+w
kWxjYg6CkxT0sEmwYi1gL0xd+JSgm7CrqJpPf/q68RB8rEIPy6bj4IB7K99WqtBIS3u2j3WQvyh8
ka+e33TxQDo0/tFN/LFi4g0jvFzDvdspjkSwdkE4V5S/wBL7Y4paQUQ8x3j1v5jXKFlg0FwXJq9z
e3eU9/1xT7qXTr+cWhmVuThEpwdEkzd3X5pwv8O8g/WGQsGzZMAJbkf7AEoPJjxLhDF9fa1DHc2f
TVedXF+V6CInmZFYEyF2ybZ1zkos9bFE+lIVgdFwMj73FqM9wSEr/iGQ0UX2yfkJYI6qHsOfhsk1
OdWjT7gY4XPaJdBnXCnu2gWn/93S9v4CLiEML/hqBRWUszoZi/bx61gmZpF051CA00FrNJ6JGpix
I8pgNEzvNEqLlvEVCsaciQ7tY2xS5C3lKF/4WAze6ZWYsj/KyN9n0hp2+bwbpeRYJKcpbpSIDaP4
hWdqGGb7djcjsKpDRhsENirwFUMqgJTkO6D3oJn4Da4ohJPlBpcB51I88JBCoiOt3o0qOuBlHoNz
enqhE1z4aFA5a56j4hyZ1MV8R4YQNglgEvWTTi+UJ7IgafCqP5iGvs3ubCMqucDn4w7soyea5oto
td4466OQLrAxfaD0mSzcWkwJhlBHdozp7L2VEpuRQRixz/1tKYK0iqWIXJ+i9XiFl5e3BezWC+3N
UO2Pv1Vcv+ifUxwRwlhkbR26zmBctp+Ia1Z8KlQPeQhTBqGnLEZ2epKS+nhfp0k9PxGO05Qf/IrR
i224KPdoS5qiFRt1Xz39vvF4tItqB2vJN8AB9oUaV7T9cBP1CxsIKhUuCof6SsqSWOqbZbVniwEh
X9vvWG4uN1oGjn6v2ztsQRKiLCG5xMdBj+iYe2VOjhT6aW/r3whNl+O7o3AkbbEcFc+k10mxqofW
MXrY3qNQOdPgoSN0ZMaFL4Vt5YIw8q3J9tcFbVo1dx2zpc2+k/Z0kkXb+Knm+7A0JavarZdeZEGv
TXXkf0Jixg64jlP8E35JNdPuaszn4z7kmw8DtL8rtLu+uD/1d8P4oqfgEsP86yDw6GSKAJ8XeHTw
PASwbAXLvJD9jeSfBv/xgB6DzWLU7uvyQfSBgl6jt4WNLwjj4xEBpltO/shg2mYo/6HgpQid12pJ
c2Y0/PX6SneJIkjhmz64uxZLGRIEuhBb1g4MyOHNubq7EafOu7Znv6cSpAy0voalhw+NtGKIZ7/D
a6U/T3OeznxzchG4svswhqP4lSE/MuZwe0JdLy9oZlQLHGhwHYI7OC4RXTNi7fMq3gGhAKVEk495
tc5ClViocKKeLMdtOIBBToN5CLZ50HX+a8ac2j/2XoOb0XSngUBR94Q1SfHIMUFbbVFr+7dGxFNL
jRDBjJbfM3UpcUzB3cBMHIy40SnhB4GXx91soKlHWEbrSQnhiFicRgJpBkkFgToocnSogfVpFe7j
c6mG4zl0lmCXFVvPg5Sch7PQVANQnFjQBTo+PGSwkF8xY3A6OGnBeE2aImnfjySW1TtWD8HNw9eD
PuSncn5o3ojkHZjq6GNF/IuUNKSaKTxZjC8AVUxGo+gxI8r3+g/Smu7bJugxf+IENYhkUEj5fELF
enwflLs21Pr9aqrXuk/jBRVM+e66BVXktDONl1SG1R+g1VipCVP/+IMKGwDjGtmCagrnTB2z0cvF
x/YpDzTFJu0h4tDCiGvxmqiLKpTEwscz7Pcxnvqo60Mre8XNA8RB97SfVQAyGwzlwwQMoIJipwl+
aHiZlvPfq08JzPb/UXcAxVdUVZG3mibCVf/3jl8p0vbWExPjjSLoeLrfTp78hRYAJzIMMGQck3nf
feuLHGDKhBZAY3MwMleh2WvtDbBLO6hfrcUa6MxlbKVxKdMxcsrb/XjAofwn05g6jMEykavbw1jZ
ygcLmaB/oR3lFMAM34R6vBwHmEZLANeuvrYcCv7AwDgapEz4Scee3Ka5vzT3X9RwA73LygaRzk3B
IPAmMPlXT+UoSzuFaDAGaH9tkKLEm+diSsq/TOqBnKYNJ5eoNqP0FkmKg6ihPYwnMXsfruIhuBQm
OTP9R7r3fARsjg4YL7gxbo/Tio6a2P6od6v6Qauc2akuAnuGbaM/KJb9UUQ8GhIJ7ilrHaLNDVo+
IJRIlzajf14aXp2t4RL3zOvCq7MmPjNzZ/LOxY+rfUzkeqf2B8V/ipKP+oUxPQhZOtqwC4SuAPNI
+fZBcFr0r7F7dEwp+9XHrQbVrjEDcvsQ7qLa5eKmqcC5ANCJvycH5wNChFWFgMaDG+946bCh0wEU
0l7pm7PbUIjUA5Z5fkIOU11cdHEK4375sY5nPqvJXIbmF9mAqDpQ1tyg/9yjejAFvY+uKdW7tbBf
OUBixV9JkTAkP2gKrEe7jHkb7V31kVtWnI8WfwlfPOdGAYfsYxIgPWWD48rmDeMdPxmiP2ExazkQ
RDSO7riU/Xz0KqYIJecL+jnYZP5qzqLxUCOiqHzUIyKDkFGoEQ6GiOSkIat8A/XbbvdGutdB7jR3
1QaJz/6y2W9P7lm3TRgqms/5kPashf7i5nc3f1U8XHjZ3T+ahzMjYMQVwem4l+XAB7YKuqkOwPyV
JKrixrcvfSBLIpSB46DMKRgnk71duJjr8ZcTKbwBsH7zVSAHYNnK/MvJB5MJy5aoew0ClSZ4mVzo
K1aWrYy44uiZE8kjrkSSPOzTJfeILIfLZ+OrrytFk+l+aYgLOYKOcHG50p5vs8uv1VZcGMO5MIZH
pBwCseXwA2RzJhcodRE9N5gXMZbTryNOgMOlcxPxnBpZP7lQXmQc1/h31Bb3E24hzqAcPGkSc2EU
X+lmtIq5UA+vlnF6xlwy/YkfJL0SmicEGHi4hDNbTKmgdkZPpot6WcdCFSHVaNLE3CYY46G3MbrC
Pf5UK9EIkAY5x+efYRbzLHzHXLRIpyfjFWM1VmciK+geCeT7b56kcPWXyyUp3td+MX8lx4NNhd/C
ubYEZ2t6VBdYF3W59fp95EiJuA3L7Rmhn7P9Uc6oSAUZSqs8bXAf8usd5jzxhNPjYOfvgALghHEx
18MB4F1+4fK5gQjsXPTPXPzMT5f3WtvP3AtgHuglVMIcu5urw+GcwCcuFdHkkgvVq+5VFelQNHYM
huuf2X6ko4N8xbCfjr95XXlRrScYOgRhcRAnt2d5LpEouTyjwMZBAFpChWfcj4KIZ3l2OQXbNISJ
cwx4ccbPEdcE9l/QPkBtSYfb2rixyKXiyWlB8/wjCXU8IKvQAg/mheTQ7R1tOvWaO/82fhm/1g/T
Gc0VjAtsYf9o6BHMc6F8L7+Mo8+FjUw5+tJygUon3ZTPUL6hLbjb0GG/ud0NRjN0AtcEp8uMZiOS
DVpmbVQunNp/8/Jkv6+TOE0Lkfsm1Bu7em7OQjxTYZ5iRmEfOeb8U8iYBF8AqHk/6aC4nE2BLs+R
6dnNO+3MKdfZMEDj9EEuOuH0fDQIPXOz3zS/dwJ2QJQ3yv2WcxLNt0YEy9KLoxHX0lVoGffRT7OF
fqX9G+5nkXjC16dhqbIN+mjkhOkxoYzUD9P70dzx5OmnZQC/C+tzWIkDrE0IrcZ9KKAQonGIUOFD
XOSzATCPy7AQjKGlKByU/c2v9c3dOIAY0x/pVDrjRhQ+lixqn47P+vDIt2mLDr47wtVJUOKAyl0D
ZSsVRwDhYiIId40jo1LjNqjPJhvADKb6eFAj9DVcxJBV6r9AqsW9CVuBSIEAOgO8ijk7h6Va6Pn7
DSwrZ1vv1G1CRimafAnnhc3HkEhRMsoYAsG0zq/OiVKQ+4QDNQUK/r0dSEHKHhQ1uvud7ppeZLTQ
Wdy0Sf6+fp2B7jEqp7O2IgWsV+2LsQ7GNuX4OD3Rz5we6UCev4VX/9DT7skJSqLLxyd7pr2Lz0Px
LMvT6FKyk5d83hwAAwGvGdFvXKQ60zQ/o4j8m46H1IZ38Ww/KF9dXKFRX7T2IP6u382FJhSuhVBH
HJjT+XHHb7IU1sQa0rAt+6LZ0hzOxOi2hCeQuB6j7Rkxx4yJPiZzscM+b9I27HYaiZ3Krs9dvCh/
EV1q0KJbrs3s5TdxnTC70N6kk60J1QdXu1wyUh6X5j55BqYVpFaQEeYuB9IbZuLuHIx5IOl+ysbV
kZfr3TK/7T0uFT2Twy+3CjYO8x+iMVhs/IKZk+IfU39NBCOF0/xVug58jMk9/tAbUx3U9yXxfoTt
zcmqvb+dBFFgqoT2vjuRGxe0BlLn0MBbA9LNv9FMILwHaZQezHowgkYPN6Zn0lLPIimL5HM085WF
3KxGJh82JPRnZERO80qKe3iEV3K3Le7n4r7qydGi90fjryd0GQwJq1LKJFdcEglUyzWpbv775wBw
Yqn+KACZn5uLLETFs5I0r0ybGtk/Ii0j3o9Fjl8ZniFdOvNVihgnbQmRq6NhE9KBvLKyAWNKky0l
+1L2HKk1AJXQs/gBaIM7HIHIx81860A6Tcj/nU5+hvlNgCM+/BI2fhRKulNUd4pGfILLR27jIDG4
mWJkVo0c03a1uUurfZqK5NExtD5Huz2CoMGkBAXBVzp/VlhLfCjQBABdU78la0APZEQypt3xHqmN
ayyp6+XWzdAkwvXqXS5y2PkTooC4Bs3NNiKQnUwgVDrEAmFFxMNQZUQKRO05Op+j01lM1mpakXQ/
RbSVE4/PZ4z8BERDgmn99NcWMvMoPiU5EpEyCLeujKogwn1hdqF2dGQbQRHqHkRhQMor7zJ5V7rY
oBKg7VvM2TGkOlsZ9SFQRfIE3Yy5KYmuuCfdLo9MLaqP8cmMSzPO+gTEjnPkVUyjoRIfsawPbwpM
e9BBwQ10bx4NedQFDChtDB7UtbXljYXfF/519HNmFry3TEvKYFouZQ7GS8DUEfo2a5BHZCg4GrSP
Gf4X0h0ilRdAi6Y8zjSEyXF3duYEDFh5r7Daj2FK08A+3aNRQqCkjSF/1C8ypfxxm+ABQSZyrXH5
7MzTnsAQWcesQmYeD3Mje22OGYzCDcRpPIqXukHrSZ4sceX8HXBgDn8gxqUEutWRXkcKEXFkAzDY
RNC46D1MGKh89BSbSSkD1oG/KfzwkAuTKujDEhCPKq7Nj0mOAf+fhdqHaNPC4ZO81u0gxipjZ0LU
M/BYZSR54LwTSDSda0Gi4e4vf13YSpCA7Jib5hA4QGHwSC/aC2YJetBc4+P/U5WSyfYfq1LD1M2t
TC9a/TfKWLq9zMds5vyBe0BjSWI2hTSjfkgHF0X1kY8r5ScNZnnmmC8Kzo11T605L/UlddSNQ5qe
wPWHzrLxEDZnOppnwWTwjn9Rca5Meoo5Krk/ORKc8SkrzfTu1N5xfAe9K6ONELpgh3W5EiETq4u+
JY3Tyy8R0W90sqlAqBYpOGX6bAfjEn2gIwluHz2kayabwL5poLsTCh98aqLkNMt4MiPDRlKf7huZ
Jj811lK4UnJumFFVosxc74w3nTB3yrxsv19T1Gm17yc+0y7lDhTxG6AxG9kqg9urx61QZ1JkUtXy
cqQUwcsrQkHJhYj7Rk0pxxQWa7IV9URrJydAOZWb9FA+mTyRO4I4HWLJRRSbVLMT01wjKpifInBc
OAUzYEisAbwTPrUnf0ZQHt5JKs10C5ZXoAyoLWnvK9+Uz5gXaD/HbPqV/QHHAluBT7HJHVNwi2pb
/J8+71BygyFTJ+YX1SMvLdUl+hnqyguvAA1zPUGv9TECwee/U4BS8SKt59k5AhbPHaJdSsGLyBWh
sKSqXONEqL16b3+kMQFjiF4diiIUPQwVE4pKKkrKSWpJCkneAWrI2bqjerzSu2geyALjvzJ3x4HA
wGG++C3Jbin9VJ8CkuqR5NvxoKR7JPPUclSMlIvUitpSJVIikkyPHB4t/EbzrM77kokY23fqbqp2
VpbQUMfJEG89mQmFGAB88UhL1c3HQEPMawv+nckMVROJKFSQwOq6pWwkRXzBo1MnMrygSKRCpDzE
+nqkPOxEtglBCn8Xg0dcvy5tWTBRqAqJ3OWYiJRzqfZILKHOA91AdcdFaQfei7qOiUFmR/Tfz0tN
h/6PQ+IjtdwfojnFG6UF1wbUCsMxcmgGb1UUIkx5YKNnwxzCDs1RMh+x+u446oE7MIgWWUSP/1Rl
wxx+b+p4kkOrdm9g00Biihm0qMkWaeT2h1xVMoIowhiOoj+k9gImfNzRWd1QrzAn5WSJ7AfOAYUY
VViqeHCUnG74FmXY5EFrG+ieDeK4CHWgdR8AhgF3rp3AfEGLyQG5w36PyvPm0punaoK3zZFa+EsJ
CdMcOycKkVgdzPP7QoL14oFWr9/ZvBnvUfqKGcqtEQXaWppRl11wUvpdz4HTjOorX5fG5qHXkvfp
SfzrTVSAPAsVICUZHDv5AVy1Kz1tBPV9huT5uV3Ezt+luAesrbheGZdosIyAg5o+9QPVyVqSUYlR
hq15Z4wIWPptPLUgvSmLGQWrP+ZWHHohCIPXQTjGW+Vv0YlhdrQYFPvnMrjZ2LaWOGYVgqvmGoDg
XZJsXtbKbUV+rLUahdqxATzJ7ryjMoNwLsoyCTkTtkb2GA/4BfMcKhTO/2DUmOpwsu/sF6Ebe8aV
UaFAEx6HeTE40FaUwWmLAZOBnZjK18xiajIKsvG8ow4riyQSZmNRhA1MpLLenZVnTMrURifeBDoP
RzbqyZ463ipY637f+Of/Iew8dxzX0iz7RATozV96IxM+IuOPEJmRSVESRe/09L0OlXWnpmtQAwgN
VHbcMBJ5+Jm91549OjRjFL0ZjVmOHvNf/RidmA42jw6SmD3eVbZdqJbwRvymA1sYbQvDlOi6aLng
w9Fs6Vh36anc/PeheGBYsc4pcKAcmPgHejJOv1qmIzMIkYJVIJoJKeazGXSEtbsman6jt3QPE8HV
/C95bb6uenxaey66rfEnXeGR1cUkLjK4yeHNpQ7zCsBzCcsvM0//ZplcEwD8bLnuyDpXJ5iOaNzr
hp9Mn9XxVk8RcgxmG+bG9uv3AWmG58A7aKKrHVZK+OQipeNiu/wEZUfyCT3WoLkP3JYw6eivuFG4
abhR0ECgFwDUBrsNxBT4q+LxDIq3CWmpREMFDQweN6qO3wShmLJoqBoKU3wSckrTQ3YEPj2CoYyf
dyrchDy52AAjeDc3fAv6p+6X8dmIpqsRfRF6OzqmnkyvJUCY0COdgIlN+hw4GvZTaPfXBgtJ8XwV
XdOlF8QxmiUb45N/dTe0SiKYim6JBxrO1r8NUtfjRWgvcX/BCBLRCdEG2WWIdoHuBxvZJZidoHcC
Cll6HRqdyozKmm5jUMGsBaMtpOY1tBtQN3bQYfwHG6Jc3MB2T5fU7lMjLdst2dVEL/ma5d/3Nyxv
JIbfs49nWROtEn2SoaV0SNSu9EbSLZKNmHzcC2sj0QlRddIBGVOiTKLxkWUKQVnxrhE8ZmNHz+Mw
yAB6JvocOhyha0B9xFgE1j1zL58OJscUo+JQ4M9jbEa7T0geCqaAKDxjV1HlO+HZEV9Fn0OTg8gA
aQW9DY0NXU0pWh3IkjiAwd++OciBhMIB96BnGimdDOoDo/600J3q27bIHiuixRkZSNFxjsyA96UQ
xJI/eKF9GAUz0sI0PeSbHlD22vHgvLxtRqYd5Va0OOxOK7FKmlkH44mteM5tgQmXaK/Sljo+h4eG
W4YIMEKzOdmZn7CTAwjJtPoYycAgA/sWfn1Zl9geI/sYVQS8nMMbGZtQGep4jT+lF7o3PChrEMN7
WBZohuiECqSLKGSZbjLInFEniKaHjufCu+9dz1nRZwVWeppTJcCaoOXxIxIx8QOU9QeUaJLd1nu1
6Y9YmZzCZQo9PrMGyFhIN8R1RP1/YrvWqV6jErDgqxJfYHg9chxXwwkkrgcNOEXOYePn3oSGhh5c
C/QpLH3kRP58ZUztqdAfWYSiRiUlVfafX7U5pjeiMZLOmZqNvweJxihW39WMlo5+7przrsm98G+c
XI8kITw44G3k1R5P80RzbnaiLZ/q5BLgh197JRoluiRapNtZdEb0NwXMwkyVstgwfIfiQMsM7Hcs
5A3QSeF5X297CgICLPy4NCPiqZUpnqf4WY3v5g1+KVqiHhvYtBVRiUxUM/kmGiK6oQI+670Joima
RANEp0MMePyHz4H/5XCAci+AQF7bHXod1Akr8quh7Zki23N8ZO8EUgb3W4FeR3Q6/cgXFscfHV07
m0r7RcFfKzobTzE8uhpaGnTwpGghwdEEyxzs3n9vXzTrP1U0hqyrmmxoJOQZti0c1f+moqmsXtPa
qZMJyUPRecCfy4KLo62HPRVTRWOHhaqikldMmEErQoEOZSQKVTI8lejkRBcnsiMJ/km9r2XRjkgt
iecbtNstKb/M4SMNEHkBNItIFJxVqb3CeM+PhGCFteyHikuirUG66wmIosCNVFzidTip4nlY4CPk
DHBCGzsCXDa0TDy0lfDI/wukHgBrywV4ilPuDMUNBuI7lRWwSt13ia4fTT+KoqfTe4k2W/OjEIUj
WvcgeRlVQQR7+akqyYiZe4pwd95/SeJ0mluKV4OWHpx/k/ZW+mLU8YUL0Od55hbkrAnFOv7GSWjW
C3d/oGye4MRGmhnxUTWpTC9GVdIL5jCoXh7wNa5VUYjknyWjEi3m4c3Q0mRG2mVXM63mtMCHAQcF
sTfmwpXKy4OMQbCQLKIfRC5Rfgw5qjhf4uZa60mVbRJV+BJs3PGcSkrasNardlfEOgj1h79YUM84
x0sXB545eMUDLiyZFov/q+JudvMefV8Ek0IeI4/3JNFtUtBSLGOcFNJWU7beD8x2OO2w2TnXqHrp
OdPG6ItOFdRfyN4yrMrQU8OvH3KX3IL8iLwgrlAbMc+rRECpkYeqW4IpsRhDOAW5YBIJPrl3qsXL
mD3JRBOA5x06hXGOGHs8P4+f6CiQ9fq4XrrniknLatvCs8W5wTH4/CxORCT7bsf6h3kNM06ipiJu
7vEY36a40eN2EuKKP/HEGJyCF8NpghFFGYHPx9+TEtzzFHTHf3yUV6J5+a49PDrWJl82j38Qattr
3v25io+Ews8RQXmzEhLFifLPlr1HcBaTJgYZJUxgEGJUUiCWxBocJhWRB3AQDjPAnESABOxIBj1G
3m2b9GTQgXRneGEIgjp3ubQxhgTs4/fkciYcyQ9S6A1FSIAAVlbkqYXz9P/zrZjO/2Nw8e+3vvC1
/Nut7xwKR9L1Vg4QLmeD+F1NGFvUFzyY4D+2LoFaykCvEeGUB6pkDO6HT43GKnYWJwL/m5h5lp2m
HtL60cPeUeX/HBC0gfewsPtJIXaI57hVXZtBJlLw/aneL4edetiZh10v7xxpayvbXN2O+oYTpLQz
DpGzjqiQosXDMKeBjozq9V5VuuhkRfoc90bc18k0J+ci5XA58qSx2Mb4WHsRI7dnLwln2+V44WUD
LOHhx9nC0/kUSmiS6xCpFkcNLzYjCvEbDSt7NoEcbeLYOZyE5IrDxwItvZ4/HEEKnrzx7ynEQXRg
0ldtbKJc0YhgSmJURfrl2vnk2+Hs8ptxokwAkNIh90xR/IujBd00OND3Mn2pUo4TME7ts5NhLG87
5CssZeOLAuPJJHmzSG/3P63POFOMPpPrjaV4l33CaodzjNUOW6kS7BvH4nrM3Aijej/ZLocNq5IC
C5YWH9h+rBsb1jVFwzzUsx9moipO4gAC88cZNGoJxxCbmuW6WX7cm9u7xpqe4l6r356kr1zU7fS/
lO6cTLwotuXn8qP8uHet88XnxTHFyzHFYUW1zIvzaizFkTUwhILdAOUOKWQv0jY5ua6lOLy61l9Q
ZMAnv+K/IddWvOAbY/o1oTdc0FPHah7hJy1fioelELZShvsH17I9xeNcU1EnHFkVBNYfBFy9KY44
FEYL0UlgAexEHG0NX2qzRJe2hhSI/YSGYRbiwHrESYtbvbCcOK/uX84650+wc8AFFN6udm3kocl8
81QOOxBDdsxpRxwzB155iDjzJFXImLQqOqNI68MzYSkkXrjWLI5A5xbdtiizHrEKcwJKuXc4i0Nw
oPxZj0JOQwowbaZ3cXXMWeJgvJ19+50pCO0Fk2uQEXjxV0MrxyKjck7G++FImcj5OK2e1lF3Pa/F
Mej1MysjzN3idGQCfK9+OCPzWhyTNihT6p4pZmyO9Ok6gXd3YyboOZtzTFFMWH5PMSsGDk/nQat4
JotCfMC0DsqS1eUT5bg3/OswpSZGiMzsDlN5kJ0mluDIkAiXig1epKRg9JQJaBUUOtC19Snq6PTs
EK4P2mMEynH180g/LSWHMmE+rB1iYL8d20ZSVXJgUgHgvCpm11iIzBR0RpyzA+T2BYSOzX0LdGVJ
lpXdIljEHFqKy+wvczDQhrQ8yLLYLa6hpmBlOWCBAsNE5pgFizz+4KCFTkMeBeye/15p2aqwAf7f
5hkD34zhGKqJaNmy/5deuXb6Kq96lmLK80nZoF0CEzO3wRvhzc4REZ4HoKMzmA+lBdnlKPFRjlhR
8WfA9u/12i/+6ah5N/x6esBMt1lgGlpWZOPQBlgyg7Jh8smE9qaIESEaGLWEdEIszAUhv4xyMGvw
m29ahwKX/QxkCSR7+LX8Nzi/LaQpvKK4wgmDfDHMgEQ5+ra/yTszsq9CzLfVLXaX2ldQHigJYSf8
uMsohGbI10jklF5gDgEmNJnqkAog0ELMc6rg9t1lJ7DF0A4Mj9aM2bykPN9Db/hZc0OlKWDE0KTN
hVy7+LDE4/TMX8KLQTF/DIotIVhiRGzThSAhFl5EiCIkRprneO7i4hIrVKNkKd5CvOwsEdlC7WaE
mkHxhuXG6VJmuHwzVSRyihk4AzrmqOOr38M7BrV+Tvk5/BDSKmCUtHiHyPepwIGKbMu7gwhDjml7
IpZCYtX53EOm5cDBpWNjwwqs5a85xwbn9TA/X5l4NP5N9kcM56NPZVlcsuHyRgWs1ptTvlnsjVjL
8/BhiAJaBwUv1kOGnBNrBLRL4nXlwYeJ/BWjTotLp9qMXWbxbq+QPKYrlL4kARDmAEOOl8w+hfna
4udwaWAtF0lUz5upyBw1OR/iuSf5Br5Mi+Q9OBFn/2iS5DH5IhmZ/Ffs0dAcTLzWyRlirPBywMAm
GwzLCFIGRpjMPDbEc1zAqO0N+jwX6MR7QdQc9nMiVnh5v8QCfAgQr1xA93F160hfuHeZjyCMYRc0
Rc4XUX94Y25L8tCCviRC4AmRjBBDoz4eYsh+KL+NLoPE8/voJ3dRwuFBpc0vQp31pSWSNRoA30wN
uJF/rgO3+1ATsYn9jT+ICeMR7xFGCs3HjgePCHMuOkHGsy4CBv6eKU+dCidMgpq7mTlnSIUKmU0y
9eUlHnDAF0VmXu/+YlI5ITehJWPBAzOyxKyfC52xLnGosOjpggfzgJspsscMch1DdiojBslW8YhE
wEHXQVVxbKMEdyYkRD7fyGkiIL9aE92wmK58F9ykcF0QYrfAaePCpb+YpoB5ZjcFKJd4gSK5FWEl
vhMNkcWI7hQhAuc/B0/If97l34xoGcKah3hApgTqD7TngzqwZEQtTEH6bb0C3fshF9EiBnj3fIkR
1DZFcv5NVAnvacFSmmG5ewRkcIoaITYPCysQL6Dzi3grGXRpn1iP9MaPHK60mOsKtm4P9oM7y4Tk
kQwfnd/50QC8domPfyL5W04g+OObpSsX2BMbLsEQOlDT8WdZ3Ex/jbGoKETnwycw8wQD77CfGmEJ
amH38N0dtEmoKSB/++/4+hntPdQ6Q0HPINNhyk7VAzkSeJau7JWQlbuy9jQeez/imw2XrzwPCDpQ
n82N+FBJMgONgye+fDgcQmgXLwazQZjQu7L+lL/hLQ4/yPalBwDFnRYo+lgNA0kjYPHfEhU2fCcu
ab4VJl3miTMKinNIlCC+/r3KA2dB43iiokvBD5zemrUEwsnVYna1Ygxeo5kpwEVxsp43y3lzJn+g
zkYtPSCUWOyYOmO+iApDHUVLNfche2rO2tqTAA+hGrCYGcEp5YHPqEWMX07gpZBNM/ERtqZqBfe2
56zqsyP+HbA1Ye7/YXyEh18nc+DvSIPNLWtbhhUMJFQ9egQuX4R8BB5+qWrVQlyY6OgI15OCXbOe
LMROrSMR1u8MQe7/Pa5W/nu2uD2isfWJMJJAo74biAvA48OqzecNcw3JDDJzRweF4Djv3bcYLXnG
ipjxR2f/QN2s6lseF9Y1lDS/P7kZsmqCoFE1d9YLgmWSvLBAPWaFyVL1D+nP7H8NKXqbiweKh0v1
ynBQdzC3ZdrywS/SktLKpWwjSdhglVKmFIU2sXmIng2JSY7XkqsF25MnFvlchARQHFT+t0aNwZIH
9Rt3FecBSzyOBuaPNcogESX1RifE3J3b4ofy4DvcGp7kiK2GQOxW9ezGBV6MEwSPPR0kf1eBDCc/
vVjfbfPJoIcfu/Cn5WsyhLUxg0p5PUaPOLdqbmh6wZWJwDAJHGHxk9y5eZMhE8av/9JwciC6WwMO
+DZ2/cyvZ7w0McaomihtehaC24BmsBySPRLvMrIL+BunljcarIwP9VcqN4bzxBNbiMhFRtGPnqRR
dMHcM/Ph1/L030shU1b+E5lALWSRoU1qFGtz+X8biWdjaGa5oBbq2VB5MA8niuAFmCYgZa//KPFG
Jmh/htebwoXiz7IJDieojaPfdiBboUOAgZIjFRuJLx/ffQVyY+Hz3bT1G6oMIRNziaUm+aACcq5Q
lSEk4M9dbNwFv672ni9Z5n2r3MKydfXPQ7vRT+nsbJGRi4irNVUADuB8DmEujBCCnS375qV7Yt9c
TSLbykB5nsgU/J6+gtJgox2hYQQw1dj996zQy0B/XPBafLQftU9WGDsdQW9Dh4CE/p6eofC4tTyn
EdHUBIC9wYBjQ3w4cKDQNKi/BgsGRM6YA8gb2Gj0iaCRz1pNfoKJi5Hqlsi7mSMGU+OTyhnBxdsx
iSCvinoAcrnpUz6a5z91LhLvScdGiD0uO3v7YdIZnuwvqBXgMbBl99dXMJDq9lZ/wrq8TgIKyThA
td/17dh83LTgWDBoDvvqUVF38/WV24rCcHOnT3bnP0gfiOMeBib6ZI2iQZuee5GPNucl9WBkF/CN
U8RAacdWVHHtzytxZmAH0rHeYsZ45c8Ub98cGLxVLQO+HSpvirbQNyHAs6uf3q3G572aoMX92TKb
yCdyYH2lSwWRAGxSTMGhsI+gP/X5+T41bk05vIgZJs7rM6v1LsXTzVqcNfUlafuGzgw+enJy9kDC
bwlfwpEMGOj85uR+we1ukraOBvr4VJ1j/RbrSPUttm74YXbMMqbgg7U/laLOAT5nVQVu94rY64jw
+G+swRQgrwfBI7TVCKsrtNVsG8fWR1d9OW+2hM+oaX9kfxkioYDMG5jshVYbuCI/iHQEIJB9avXg
KFMb03BiyslBTiz60I1M74rCrhAgRqP0rmCpuBSKANiGE84wHGcBXZynkBBh2edFecl4BKl03wTE
H7BGv70LWFlD1MX/yXcmDY09MVvBPEYlSQmA/jHK3hxsnjDC+cTzI1v8faYkzLosWOuYqE2mK4B/
YzqJiZwbUAXMqwfrOZ/3gheAuPv4WvAR4zPCOIxEsAtwa0M5hBBgHd3FebiqOK5nVr7vBaW6xFLx
muHioPDktyD2F+lsqka0d2P1SAA8A+tSK9GdBsrV9mA+ANmAwtZ7xvMB+VP7iw6Lm3FKIQ2QdkLM
ZEEJADXAL64PBukWHr/XWX4kQJSbmDtRvSDuZlXCqnCj7Gtu1lU5gm8BNYW1z0aJERHmS5wM0JWB
OpN3cXGd5kN+bFnIUVZsmJw1rGld+ZGq8EPuX5EEWYdPfg0uRDpR0AJ4eeeQ35XLXf7szQ1pIVDu
VcqXXGc/mvLcZQTIc49IECRM3IgUfg4JYj7R0rHKkU0RSpGo+TTD/H8hvXCw6ec/l48OSaDSiiib
Zkl49/nLeHHA0FNVSgrDkp/P39ItARxMeVW6uA33CvCElfdCg3XXJt0dMHd3x12MA06xYOWv+i1+
CjbG0fKFP3h3Vrc9YAr+AudMtiaDw8XrmBiICJqahzM2+oTn9AmBvEO6js9fxLOIwwmHEFRVzoxl
ibUmUR+5bmi7aTBzGqdrl+brh18AANk6XUMusVhAyN1GA9BAJLF32kg8FlomeEyPnuDDc3jQQfIH
AwWinxZX3PLAcaIodL2uZu91SDY+Z8aVjSyjgT3Huv064EjnA9ef+HRsk9N58LjmRjsa+MmgPTF8
YQ+x4vtdfyKW4ZyUZ/AS8QjoOal2YN+X4GQEAwHGEOegP6XqJc1pkJXEseO+j/sDSceRiXYmBk6o
GfHRTFo77bRsvG2McnvC/yJq+8Hm1mXjGRDrcQYSZgsNi2aHtyZCq0CZDNshLc9R9UqKCVvgU1hP
oeJAAWQIF8J5Z9PAFJBNg4ArQnbE9M2gstow+sN8yh29KFmnZEczhbNAo8NQfvt7QTwN5RwkgyJ8
DCekwxHtDz3+vC7YNWuHHYDJXq2hPFliyvkLqdvmq3PAtSkmfXeIjIujAOc+8uKWcOk3oSombUGO
qjYm/poQswEaTJzDAYgV0q3wrnuSHJhDcHxH7gEzHF8CcmbaYpoKElHY6BB9jrCO+Ll8oyaOFl27
P/SKRMuR5cA6MzEgxF7jkZga4iNc+eH48941MJK0Xut3EDgKNwriP664dYBJRzEhCdSivsxMDZW0
CVcuYmGnkw9vaBGsNNyjC6MRxcfguUTFsvZnoKp3BzJdNfe8LYLpLKiWq+n3Lue4a87lnHW/0Hmw
PIVX61bbY+0Tk8hPgW6/Rkwq2PTXVhUpEoAcOI/07xhBaHiswPyBMAdC/bhq5oHLG/j1IOdQQZNf
srFqrDnAZUicoU9ifXiHLRwF+sGpBHkHiIUIn5PCAHJmzaYXOdFfCA/N8J0CNPLlY0bvhSgKUc7N
l3vxYnz64y7XuOk8qSMnMB9ET8grflrGhOyYhitIinBvYFCmhzdIq0RsQTBWPDQ8BphR93xvfis8
vSOXimzG6Mdvqbb9hzvBxAAG5O0gjLeXN3l/D+mjnWOgoKGlh7BEl9rJb92P8gMtkWg22YeyXjZ9
TMOCV2d+837kvPeOUEnRCF7T3hV8J17MudsVYDKB49exgjyggNI0COtYJyPEJD2f9CGD1DQ6gtqh
I0WAznIRfSuXMebknMaMU8Rf9o1AYQnn8OmU5DznQ5geQJsKH+qcrnrzquYHYaQABb4lppUAknun
4asx0q2MS/uZrDsLZMXCFRgGvzGmlArIZRe39++s6zfH86bVNrO2UcIzc+MhOo1RUUWXY9SZRBkC
CAkVPzyzBCfBlQ15qOfhwMnehJPGPzP6YvURX3xoAwH7ARIbGo8r8/rMZKmpiajYiIe6K5Z3/jn4
iUe/Qh+4SuuWLa78+SRc+e0Uqgiq2uhoRoQcnRkqLhtl2YyAkZbN0X+yOkTkGXIzkjZJI2XnyqCA
KQHxkQqfFQK0Ymd+l+I749hiYTFtBiKL/LLfAQzv9M9acsl5ob3w0V+YanyCNafWUXGNtSEYPB/e
M4CBNeFucIDsi8KWZxplOSnMxJXl7HyD0++4ufmETN+4LXof7eqnAzL2tLtAyZjcvAUe4y5j6DDm
rTYN+a6Am/J4uGzVeXM0HfwqsPALquds4mYCiCa/NuM3CAz7uL+Rg4c4+XzZdvMGDL00pWSf6HiG
ZrGH45F7cLIOVIz+YFZBxTZfJiMjVo8vcOjMV9ZmPOXPUFfgGYoI4XLEOoe5lAI235by9pLo1wf2
6ZfBo8zHHQl4grxqFKhwIqyYhWDxBcIbe9/cbHV5e1oNfbfCvQOAgBeLFxZrxoxQkDt/SylfUuga
GSUP2dZZVq5EOAfWwjmcYCed4uvhr2aUrRzCXjJdvLIUk02b2qoLthQ9LPMPgUK9yfyhojBLx1kU
sSphhBCZ0quT8BQjQhikA3s67wOWuNVsj+22I8+ANyEuL7HlcGhGshoh54SjjMkPOaeOy428pU7I
OedvTfYVyTfiliuEMdYMdJtFTKBRdSLzrwn28MniemlxF8ANmrZXcwtEmNEyqnU2Iehe1lgtbnCO
Uhx6PBSpT6Wd1e+ekpNBFxgVr4jpuupLKvZav1OhOKDEy9NqTNwnHHqahlZa+IuQnM0WhrUHHjs5
0alPquTaKMoRv7Bb0H0OXdgGIlq150sQuUX6y0yKt0gZ4Tlp8LABPOQ92eNWuwA13VbVhhObUK8n
6BL4BFedKUpJ86H0ZFbN1+SixTMHZvmlkr46bfiTBHdCe5I8hG4ctFR23hO3VLP+dO4nY5eTs/Ei
dr7iBsXFjC8AwRfOhTbSj/F1ZTs1W0GHUMjp4C7Y96e9qu8G6elK6sM6IeXwvuU/LOpyMsmt4FgL
4BzXpWq98VcR0Co/z08uQ+FJ4BoYgOFDOk2fHOWYiXigw+/MEe6grxEIBuZUsGOxeqLx+tdGDsgs
sgDQu6QP7RREn0H/BTTXPvpHNmIeQSdMpXWQ5O7Db546jCkliAUR8jtmxA2jSXY4X6wQWR4O1hcE
4jsxCO6b6+ooOJjWQR9u3dsaYfqOFjEaqQKwSszh7RGyw83IYFRuxZx2/fVHoNZuxHfuTkA/Yx7n
yfAp8t5kVEZnH9/oXSWKVRSfKBpIpBkwA6inPIiLRPeKf/uHmkEQ7yxcb3QhJDYZu/K8y102wTxk
EG/06ivXGuchT1BMZLkiHJ6SmpiaMDteDsJEdqSc1/yC3wdKK9PSLWymwUraK1bAbPYQ2cbc4dBL
JSJ9msTYAga+MRQvI7uPpg8LBAb78jWrJNBRXDUh1DykjNISP5Bgi64YnwDbefE383/NObS2o5KO
VwyHGySHbIaW8B3iUtnGdrHJTxA03O4Dz5f4gJnbns2fLl9MzYt5YlVAoleGDwGHivkqY1RAECWu
g5F3jrzXDkpj6Oihy9A/YISp79/LQ2oYzO29B4JheXiOEJ/LSO0jcE9gnfs/oIyh34f2OXzX+Vfa
1y9+VTqm/T9z3OufzsalHHeWCPld8NklF5nNamJCcJMTjX3tOZHt+CbIzQbUYJgQtu91SFLWpLTN
EWIyJMOeZWI0+HTrAh3FQxiYiEm7BozuFvMUv90SsWvu01olpDpVINC7N+9sCKMaU1eAyRbqdbDJ
t/DwcbvSVApO9EGFG+gPVKfkgzje8F3AMyHBLheKP0Rr865hdE2aQpybSX3h+ZUNtw02msncYplq
kI9RxzQBKI+DLdSMWLvAqM5oCGkELQDKGCrcI37OU/SY+w5d97xBJsbEcNT9XvdbXvPfBDCEYCBO
HTOQJOJ5xSiIsY487xnxkOQoYul3RKKJZ5k5iL2qGHiStgSxHKdOVHKm1RFCTwx2Ic/jFv+YPnjt
F7oeCd832Q9muODezkN5Y7L3NkFX0qlCeQub1Qt3LOKWjaPYJZ/N6L5CHim6pjhHH8yqLr283naM
ynUrcl4pzpD4NyzARSl1ozUDZCn002LSsAJ69DFQRzFpeDJhvoh69EAqARL0eLDwV2xm5VUIs5XX
tkqb4gFBAhS3PDqidccY7ENSPwib9j8H713tTMrS2UP/gSaPg5uqT4tZptxlYg65glLCuPvH+A7H
nWcK30o9vbXoOJSQBPNTIYA61L3I5lmEQG7h/sWbvDZE+uUL6RIUajayK2QGnzX3kWjM7llQ1Ng4
uq2AfCKPkPn8kc6A3wMfKg+QMWZvc1M8XMN5OkHv6bNJzRJgDY3Y99HWhvLv5fft7BlOqHHWL9El
bLzyc38J6/1eESC+e1JXRVKX+CJl/SJ5EWx9ArlI4zqQmUW+Qsjfw7KMR0GfidYb103CNvcYtpbI
XEWrZDEO7ViQ+YxXp1RdECclBnicawZuAGeOdCD4LevnzI4+riqOJHIqhMOFf7k7XO5gqBPmEK+7
xBQA5VOfZ7qWImnCEMOWyuUFc3G4BjcmaSDTwz6ZeCpFeEFs2O4iZWQeGLoyUGAAF+dIjcdIOhK2
HTLcaELCCayz192ioqCejw1ASmwZjOTyfPUvBlq8Y50Uc6IeU31J5SUVgWTZySLyImM8pSdHn0Ot
EXlkSHbIUFCwKupRzUz8207u9oQSv1mCVfmpf6fLHmFA2gibQoPaNTgpgS5FwpKAEI+ogHnTwz36
aZGC+R5Ox6QB72SnpZY5skvxovyreOGOq2GmiRae/PZ/+FMEj7EADKFKSdd4VgLpiP5ZVNJcZmbC
BkzyyPUVzdjd8E7HCvb//nzuXbMIhEH4EPd08EIdz7IMv8oR8cQQ/nriysfn/tvV+CczxQqCy4IX
1yOtPDmZbGCJjc7R2ornE9tRns1zSYUNVYAGHGk9+1qa5SO/1zUdRXYnA4AIVi1LBGYPXrGtwGbB
QdVErtl97cqWkGh7tpu0VasOiM2XeAgz7YQ/QOj5Bbz4pLhdyLKQGJXuAfXQ1bc8wsQEEODelNZ/
zTO4bLBJy8kN9wXe5yLCf62ThryDsnUZwrF6pyLgKwg447bDbt0zhlwfruR4Oq+FV3jE3aixCs/D
H1cTDXOLB/TYfJQMNYoHbk0guEw1WOk+WE+OkarMEHYEvB4yyaNFpEgB9YsVxpLxhQCwEJtCAyUk
j8tnMhVg5vlUm52whGf01iOXBQgDvBP6D+Qpy4aHFsf7OqsRZSdg4FqUXrSbvJv8bFpWfrbNygB0
sFlk1yrVdqPw7/MN81yIQPMtTnsKjEqUGRcjYk8tj2IscC9SeecYC3Ao8dFGUgC/ixqvj9EmltuW
h820dYztka20mPiUXvFI8SxcUq/YRhAQ2EqmQtve0tLnv7loaIoPUkT6Au8lWbG9j7OJXWJ8eCF0
gskXoCzc4j5FFScgrS/vK3/AKL+8MwKggqZyQGXL2AYQMWovqkYEX+i8MEYg8iJeQCeMyTWcneTs
dof9NGfk/nlKteOfWOATDINSNRdhDoi6ylt4NEV6ffNSrw+jU48Ymcmya5hMz8XOc6Lx8du/EEec
9ylar4stEF28WhvbzcbMs+Zbsf0GoOTVh5ElgFg+T+sFZAjL//jqgos8WPHQxS2W2g6JeWw6BAVH
PLgc5qYJOi+gVodfQ0eACxVIbMkCUWWp0a2KXiln+Pc6k/CzAaoyg5ztk43E228YHDW+nXnnIlLR
M3nt6CNbJ1VOhBTIjA0uwr5xakKJSV3ImvOQNCFS2CbD5J5OG7kXFc7k91/tFw/E1bOh/MGzMcOW
j9rA+mR4orCQOr2D7+pPicpYzaY2VyKdTVKO8gMX0DtWeCYafC4M0/WAGpHanNELLuZTbDeJbCUH
VtiHtDYh7G1YPNNHuzXzGxM4/rb7ddft3as8zMbKb+sVpYf2ZC0J6biE8N7xacWFx1TYrfEUJR9i
OJHAe9vd6l0p7xRla7bk9W3sJcOQ1CeKEjdIP26RMce3OelvwhTAUnTcnWk1gBFEqB4VH0EJr6lL
iQ9AmWLU7CpFC7IxioThEZC4K8sTqBR+bQjKPzPFgjyhQ7oQ3ZmSbZnhrKp+W3iNLEH7M8BjZODx
uNvpuybBDZlKwhOjFuVBFSwPnBYcPSdAIhaTl/j2iJqDpBNr20J91U18DjwEyuRK5mL3AOrhtKcv
OCDhpzyjX6jJGfGZDk5B8zhtibUVBkZmMP6pEcFA09kNG6aacwA9t4tGMyJBR+MifMb3dcdyoDwV
bYbWU4740/oYE7Catd3Fx1i+0n+V4s4++vcB7y2+11FHNK1jcEjoUoEFrKr0xhue+iHoiQzIqp30
UetcgxFc9rIPDUq7FcZOMBciKP+mujNSATF0uh6jwQwVrEZc0GTBsUTk6c0kztv3L/+JixywXfUe
yAQyXAQ+0sKvqHolM7Gz79R+S4Pl9VOYa6GNSQMim3u+xFDiiRMrMTWNBOr8hVCOFNYrhLKB49t6
BUMKDhKyO7gm2JmsK6sLAAAe9vj7SBQi0xRj313rihBmppYiasjILuG+vGQ8jNnhyMImykjh3s5x
AAJBFDbRtEmrJlTAi3fR+RZ1OHHSGuDrOaMUg57Mzi56aY4UGrGCyrD2K7KLmogSAo3OwrPBDu/n
reQx8QvOr6B2fV2MDEQJaifJvX48UnUpwVOe3qO5DSyngEFP7JZjG/CWdtwR+7YW7awoTvnT8nh2
QayyySA3yoPaz7pTpNm6b1D7h3nfgX2pzXgQgOxcrM3GX+wqxFZK+SHVW/OReDFF5w4PxwsRs08W
2daBpQc54Ib4AOjP3aJpYyXJ5Ie9js9mH7dyz0rR3SKFW9ho/gI/xou5EBqplsowuBgBRRzl2+x/
XLSN2m8QE470q5F5SiQLwt0bDCh85ljRK5cde7Vvu2R4u7ISahgWEW+LmSjfXlth/cZKTtL7dI4N
K3asuJETh1aMxJ11ytRwHeKBcEnWMUKKQ9YOCBF2/N5MnGx5Ox6RVGzrdju222HY8Gj5IlzigqM9
yS+JzaXVudZ6cRM8x8U9kbvA2ucUkjQAN/wo5qQkVuHjvD6TfgvPh0sIiA+LEmCQSNnAwm1PPs5S
WoIFhaDYqcKqYqfafjPLglMFoYpZ1pldOW+QJBR9Bf/l/XLnXgU5coyBbnNjm47Xob0BEWHy9YHT
YJIS5hYmg85GK3m6v5zTl/Kyq8edPkCl3FM5iAsa5TZXMzsbDhY+ZjR5p72M6RPL570YcJOexgUL
AyWtP2KN7DJMMOMhM4z0pCXR7FLT0ukgZctP0a8n1NxJpOkAKdngMlYiwsAFIygmUtUYM41hLAPB
arD+Vkh3l8xl+GYGr5EUey898W0E+vBoVQy/kSn5VES2VIJawpHL88wHWEsEh0hol+CwlNE7cybK
J774Uj9jiNR4J6xERstu7ygSaJcY9zNe5WFEUCR0L47LJ5zPTHpQzG0cT0L4MYfLnkAqnl9n0FUJ
oQmEBd6+qjnkxI+YDAoLJzN4vjNGzcb/BSerVekaIzFIOaU6abMYQFFZfF4YVyQHUYEyopAQEizB
nB4YcCG5D98D3LDXjJFJd9ro6kbJty47RYtdemCBgFujjQ6A2QmG63FR3rgq5R3JSd+2Hhz0QO1T
kDe1+26eNjczkx75WiYKp5sQlV9N94ATXo1yfUN87OKwwhbR72i4zNLzXJ7YvCwiu3jMlXG7IMfe
4mVFYcZi5P0CkO3N/X1TY3zWa4zPiDbmIhZszH4osxhxdCAFDumRx/hetyM8pld+/aH9C96Uzumu
ue00cAQo25G+h0oXcxJXl5iZLc+FroJtE3Lr6GSyR5cpsrWQJtOp4+qIVjchCLrb9uPOHvZmvcF1
MM7s1VfVAJoBHlLnmtTQ04Oh71kxqnlszmIaC513LPagYu1vVH20UZTATMKWBxZGfNLoJgUubLWu
333ld84XVl8D0QpxyO3KerfWmeQaeoHO8q5Q5Uqww3okmDI8jfzmqPS3DAqMpxImaR1QxrIou7ks
zGo1RnXINXoqoxsyHRSIpwRCWnoPy5CBRiqCao5C8P5hyx9qs+2r7IblbtsfscnqneCZQii6kYFJ
626G9QokUoXXETIMxsXa8jyHDEzKYEo97vg2kCY6Ovab4fhqILhfkSs9BQ5W8TsKdthVw04oKf6H
r/NachTb0vALjSIAYW/xIJOuKt0NUekQXgghzNPPt6G6Z2JmYuLsqFPdnalUIth7rX/9RhVqpBZd
OA/kx8SDOiJpwSqtx6IFNqoPJTr9eYbJKMJaiYCAwTVwRiK6yaLzKzlTLYU9Wlnsu0BUsAlD/33z
dFoFJohgF7DFqFQgvsIIhtD5Vsgeufc0/xAHFv5D+WpaBLv5A1PaGaodSbVk0mqoOPWQsFO4S/VF
5BXcXps5XI2p4UXDR0H1NzIlSI6Xmru/O3nDslCWnUw3N11lqccnPOK8Lc5/8KeZm1Afb125dmlR
yUknK88hrSs5C6rimUHUGIY4KYDrCUEotMYBd+AlxAsh7KoAU3fNE51ggrkQ98kjfUnV/J7eVHrn
/ONC8jetKE8KLnZsDWxVNxR70q8iME4+3RgjNh+3OrY7envpjWnAKgavChwdnTIXnlcYpU8i7PoE
enviPPDTfZ2HzPgUGGByrFPHiHo3ebqRt2fTsSwNOnHc7Ejc2WyCTF83v6leFeuAdRZA76bbk6AG
FlsvgpZR85GyvOGevg1UMuEiBXVPvzPmffNw06ILmsPpuX7CKSbmwfuFOvJFdXosEqFL0IVPzscl
GnRs9zC23hHD2qSE3nl5743szqTLdqC6bkeb840sUQzlrldHHR1ScrZLmKNMHJqzihtnI26LHVOW
bRPODabTSZBXwr5R5lPT4OZ5+HPgB67QXzn8hDnDNh+HSbJDvWxkDuYR4yPb1jKVkE7hCSEzsjsM
jVVh0zaicDzI5aEKYMzNsXXd1em+h/gubKlB8qgMbz6xiFAUQKvWwQWHnbCf03P3e8X1fOKylq9D
3dz4F5KtM9T83izjpeuDoAigDiE2OAov+5iB/7Qo/VD+AUkOwp4Oq4LVU8Ae8fkWOij6YubDuNr4
VhJoXaCPMAiiFL+NOYagX5BJZM37uj7cbkdFO7ZcO+HxDQlbn+J83lv4X8FT0Q8JyfXKlVoK6m7M
+2LzA2QyFkY5g2esDpiByO3TakCo4KnNuclvt1IBhCsJaCcgjwMZ4ILPna3eg6sUOIFBxDBw0vJm
g+pZTDcAVvQrGRI62gqYAnyrFhBQL2zQTR+HjK39SFzSgh01LpeCTgfIg47eUpgNMcsU/gndEIN9
XNlEsFK7OnX4okbnKhpaVLRPPCtssmvjB3edgBKg/ckBjAHwZzYkY2eUeuRAcn5SAUBufmhRCzBC
3PjNfjthAyWMua8es2QfQ4QVS7rkrQ1E1GRH+fhNibvs8OArgGpUFzzLBVEEnG2jDbBzFWEfLb1f
y58e834o18REgt6PMf4VPSwNkdnR9WG5UwFzAuVeoDU80sqLGCbB3cCol8+xJ8oe4ztATjSkW6//
zCGJ76WIw9O4uTTDwz3PODkesFmIvsM4gq6WnHIy9vqQf6cdKpheUrD/TPwa2bLPP7Zu/QFWB7b8
95hCdbSMzkC+mGAJqTHegkz6hFt7DERmVGHOtqqHmRFtKuw7hM+eKWMs4zPegZouEO+KLtGZ/Bmr
XMUtOFcMt1Jcyfcy4iu585Lj9nxspWMCAWEkG3IiBsu+FkSohXLB64vI+sEK1oMKBwYSHosoNaMi
0gLd7tALzRFDF+ZIaRcadAN3QB/bQnwbkuDJCmpY5TcRcTlh2BKhmsPvnHUDmR1F/GKTuTdaPKfE
XzPzJqIHFy/uHKcazCRxK7P3wBEDYG40febNcQ+To6B7kN8AgRCLtPn+2hyRKCvYUG0Qt3jjT2Yh
8qVmD60iJA4ys6IKwwjKbBzMo60juTbTMuUJ0I3bcTUnvKFUwr4dYSAsSAUaPgGVeid83zfYZC3F
Ga+E+q+9ekac6z7DjGkWw4xjxx6uHR67W3TCCI8ZLqaNW0pSAfDR9JccpZpdGISp2AbQAOS+ZXKU
6B8rwmJThiKfMgOiqERGaQyiNWDQC/ZW+uoiSUyA8LGnitJ0d6Qw8JGV7Tik8LEBdr2Oj6CrFLUc
MuImR7uDK/fHZnwEwcU9RyBvCqFpMDW2L2JgDXtIjDAhuQQS1mzcUtifmL+A4M7hN8iueq8wGdHi
ujiAwc3dPWaSPDVd6oKeaO+UuFcAIgeHCgRTTIiKJw3psSFmuNocmXcSXDY4LRDZIJASDQqXrUAV
GVqxEeDtzt2BxJLcaWHVFFK9rvdHYtt8hCg1cyZFpDTLAVbu+GC4LEYoOiNrfm2QEE9woBC4Izul
GyHhALsWosh0z8aiwh9PPlk8AOqnlxODaep5CfxPsG+Ae5hMcmxSm4viDBFFxWbC9R6E6ySWkzOa
zUhMTWsoujDvEKt/5n/ebD4YsR/vqMFv1718JasU131HBig0dqOxA4p2CXjF4ARDyNsfwkYZ7R2P
WrM7kRJTROXj0MdU58U1KqzwVJH/G5SGn43+cIeYQsgrbsgE3FCM/IzRwSUDew62ltbTFc/CIBbG
3tlPMDO5+TcM/JkNpn898YQb3jbsXmTqL/S3XJGrTTlGlQfPpEFVoDlQX/B2WEnhK2FTTl1St9VS
yN/gmuP8hQwOE00rLKsQs4yMi47RGWNFVw9bH+kobwnpaAOLtRDeHdPZZRXYHvnpIN7VqPiro8om
DxhDDjtKfsVTFPHW09y/CLsSgk/rs3/BYxJ3bZF7U/7GRIpBCyr7szMWu87yW8sPYfBYe8bpQyjt
lBDAB8i5ON60o47fJSmSVKQFtgi8MHYlvdtS9Ko2U08DlRKTtcaXoSP81o95LOmHuTjit1EWR40u
YlGKTttQhpEo4imFgiJrhYhhq7ygfaByPbvld7XZ8czABDr25BzdDgPzdz0uli9sVRAmoXaY71cV
PsXsxJX62d5X2MxYQu1ZXoWoXqFnTb0teHLivRIReg6mwHxc9ffWL4ZmlMqyMHEUHxD0VujC2kVo
MYmMn8EouWOjU1BgC2RSvHh0m8QcSieQV0ziOfxjsioTBsYQm+Dfli6HxQ7hI/zXM8U3BN4a4p0k
Pnc0rA0kypt74EeWyeMVsJ05ImgsrR/YY27/bQcc8kpI2uLkwL3Om+8XN0WhuFU56tzNL0KHaCHw
DFEVfB7Z5oKBMUj3fU6Ji2fOhz9CFTwXhD8jcJIGMiMYiwinWLevIrUKkVgAd0IiwoD4B8Y8WoWm
fx7feLMILC59VHXHRj1ARmZ6qChRG+KbAPhoQEz4szYnICjLrX2DBIFTmOZw2/9SH60KbvAtRCOq
e1ZBf3Z1+fXlL0Qb8IAvvmByRxYeRygYoWsKlajggMlPp71aRxlzCxLucDkPL7cQ5598RJ/gcG2I
HjD2PJviOhGI94I4pAEgNCC6ipgFLB5Qx9xIjaFVeKGvQvxCNiZSkDTHk8vvQqKTVIhd3JRbG6/U
5qV52aBbkkUaKQe7UFT3EOV/qyiXW28KubnzQbRb3Ny0WybcToiW3FkDeBBYJADOyddP/oN5bD92
GE7igrWoocRn41i/vpCnwWYCj0yEL9IIzUVFt+ImzHRsjSR32cOaQn8kIRD7JhCDwxpVcQbEgo3K
hAbu5o5UQgmlFOyD/AhrTc5tvn+98OwpufNlHtWWMENjsMvDtMPLwsDiLMc94G6+3m25ffggKKZy
Z8aElIxXHGrWi0bK5G8EjadvnlPYCS2VKKEbXGj18IWq27zsrAHrdAKRnId2txpwckfyzJ24ZZmv
CtYsEmE+0LMYOz+kdKCTS/IEdwS8OhIUMFACoDJ/WS4EPeyUOiI28+BruB4vJKIX5BX5Xw+46SBE
E2+T64YScnm4USwhMgg0HiXopci44Pu5ZKfv+g6W4AbCHpgv8zHV7aD9nGPLdcUnSK7tLsHfRtkJ
jmBCVo9r8SWoG5DU3zwZzvPvn1Kn8zxinyRjKsMQXQseSs4uT1vupeHsoW3XEXmhtKKt9TIOK1x/
iLYNM2IZm5hDwsOhnoznXGy7VzzrQik0+YhBSZ4CZQP8HlhVcJWDmRwbd0Qlb4h6r/jFkfy6n3zy
tq0nfBCobOzNocIRT+SvDJN/gZOSBt0/g7LTozjPHjG83MTgUtMyOlNhRYDkxMebJDALPMTIYNk6
DK3wJGB6hhsBpk09TRxd21YYsnQBbI7+zH3wV803w1PAnM4v9ANXQtEAfg6MhOQRl+ygYTKO+cnG
viC4jQZ7RrcKmxXmcuMLt2M1QkNogbBjhSxCf9ns+e98QCSl8ThU3EegM1vb+PWAIzGMOTzil52Y
alg8o/VCs8Q7RTkm3jTuLz3e12Ffh0w1DGi5OFKEJOl+tBj58cFG7P8EvPBZlc4G1ZvHtIdtb4E9
oDzPLlZ+nIs+XmgDAmv6JRPDexG1PTOF14KeNlA8kKlv5OIUcTf3/TnmxcFkyDEz7nv0tCb5GSi6
w64B9GRGHH4ZLr+LYFHAGmQWrT+we7ITIy20vtodvJtcZHemHPh1iDrqLTHfyA0VXlAyT6KwQAiS
gZk6Po6wiLGiIzJx+oAGiwKLgGBU+W19pCBySLuH0MkOeUXmxC/OLsvBAdA6x02/Qyzj/htkDx2q
65iXuV3mzoKgtAJTDBtBV7AnpnbBFGurcX8SfEpitIH4k/4WPG8Swac4m1n35e8tD4WLIQQ5W8sj
wZ5mHivtYPWH6kO/YGtD/Jc4JKYAagZxrP6w7B7KbjPwwERDE2FMxn2AIRbGZNwH1j00PCAlhAPx
N4U3too0oVD9Cb4qfFA5KnMSUBmrwa8dBC9wfmzmzu3hE/9Xk9XVZAbdC4SlVWho7BJKBdUubR5z
eRBkyF/aeEfx+ILd5maK9Ce9oMR0DFVQ19YHrtl30JxS8lcOXvLUkouSBsW4uxnETHkNmFUNGYPm
MVJf5x/g27L5Ed4FOONqPixHhtO37VthRQZUtOfsJJhS0ixmv6hzr+GUBMkp0JA7aXZN+tuIpRmh
UPx/vxSK+HXg46achbtb7hkEYBbBtQjIPWJwsAQW1RB9WOQJtdM+rbDrZ+s36DIOoHhEAp61+8tC
6XpYz4sHAELI+HWoouVs4UCWduoTGJV/c0xKjcsRhGqUvZsHzRRnHzcchzx1Buwx1I1ToFtkqTpZ
T185QYy0OSKR4WLkQLnDRk5L7yuoxDjmSE7MybIJuHc0wKL3ahZJ420lDMA3uX3m7hZy49Lj1qz6
3ea835j7k/cnszDZJgJH9xVqTZz08YXSfbygJizc8KKitWxBMeyCah+nOF4iaT3M6PCKq7e4wwWp
JCzv1g1UhfS7+LfVDEVhrQHrYGuNKx+sTexMIS6w8aOqxDkyD3r7Cee3zMUAG5JJgHt2QlbBKVTx
y2xCvpeNgzpB0g6zsTcQJtdoMSEvQhnnGY2onZDQDuSHogEmt9PhYvMfrOcWB3V7c48IFIa0sJZK
gX0D4rgasJiWwQPNik8xiNNIu0uKAyqow4rv5kRCQsZ4YVeo1ADPqIhDleJtaOLTLVIeYWSV0I85
V2r34p+yI0VhEzYvNSSN4oEveUZP7XEG9Xx6i4o5x1oRFE8IkdlDeiQZTnq6u7TuADoXdzu+jF0L
7h9fpikvSK8o2qis5OhLn4RSGRYPCioI8rdnTjWzYvsOFNBPoLXsSBXG0k73mB7mDzmUZIQSn33c
O5qrMgCHy8KeNd9LZ37lp+SPuj1M6cXLHR1jhjf1Ub5H8c5+WdT47FGG+ih1byKjqcInYfKur7KB
p3QDURSlVyLFhs4GiU6NENWqxbBnKSMo3JEG02/SLRHUurFTqLlw7wc4+aWDTKwb78wyKLJogs4c
1J+6cSyxHWB8YH5n5DO41tJzcAbxPHAMoYimqucY2oUDUV7mMyqAFg8TyZMar/7kyqV4NPt0B5Vh
T8GDqBlBe4hEqeNKwUDI5bXPlNnbN+oeOJkZpDJ6WBxQRax7Es5tWL9qFyFVFQrXwj8k70xptTve
4Ftu/igHiMQ4KTJWBmvzefPU5FyVVZf7miO4BiqyYosgofmAujucHnIItEiVk99Jh7ULIvlxE1Qn
f/uLW1fo0fk3yNiZDdBCgt8jz1WxdbTN8fG8ISIWZcTLzfpK+2fIoWkVIEKe7/NB3C+38hHHnGnG
83D00x7JYjBY9/LT9vaEqp285RqStMlcTvWeZXppfkc6A77lmQ80Q7+eALb8wS5wzPaIexkVMxXl
Gfd2FPV0PWgrp/q5kH7hgEgoGL9w/XlG+k+T4crRxleOQ3jLd10HpTCeeCjcNbMMachW8pEGViqb
IDVqqN0RlJxKhwk9xXyXHY3+gUqzk35LxyH7NWf3CXgwmIKvPmIhVAm9ferXByq64UPnwQytEc4J
fVTALnqTxQNKwU+fRhHLtRAKeJ89EEYsD/4FWl3tPG8jmh6VJks5Kkcak6Gv/WdJfSdpm7uJp7FW
jxt0BgbSIiax+ZEHnv0jX/YPQayFMLIJ/qMqbuNYlPPskQ0yWkJ0VIfZgYksxD1cl1OYrUJ00NMP
Qf27Z5IBWR+5mgm/y+OrQURX9viFR6XtCJl4pl84ooXcREMf3ffP8ok36R6UI046THNMkkQq4diG
YSNDmyaPDgx4NDmzpeNOc7+m3u9BTG32Bc2Z6JNzj55yMVbNbt/mY7cjPAu4y4dBjNcdQs5EqOP+
fwuArf5/+E4qW02VDFnGelK3/odrvt5djWLIb8xJifW6OlkFDC9ID9boq3jJvWt3DK5EKwFD9cq8
EJwjB8sXnnREft8Y5qZej2zl9dLYCLpfeX6vv7klkdaer1AU4uuwK3McIg8jYFI+HwcZWrswq9eW
pLaVu5ADEXY+uGoXyWZYXkMFF6FboDSACJgndViN/Y3lzigRlljuBowRxzGsxLAGgrBAAhb0RupI
DYtX4WZ+zTz/vVKC0024EaHm2voq9q8YLgLIHnMQVECozB0Xds3wSIr3dIokDs9yl7FT4uYFY4Cu
c/DawWP0gAEQni9QA89+tQxBDJwd/hmCjBzw+N07j/zlxhr334+QfikZ4AbkmFlHTAIQsqCduBj+
RaLm+rTHhwvo928UKviIC1EobuiLVLBbWJnci9AFoI0KT/OLsFi+IJ5+V56Y3sPMemFK35bON2MX
phV2xASnUP7yjXG+aYQ9D+xWBjOM3VbN3Yk+iw2Bjv3CnM1hCgzwykwBSjc8LLSPBDipEub2vh3I
jzLml5Ij67945LjzmDpALLipIp2S0i64X13T7+0NErhL2H2ao0+cNkx/cip7F6iZ/sFvET09WxSJ
ueCOtYaQFmxgOAemTU2Dp/2hPB0m/kJa1F0vIdQ6Ft1BKvfZaVcqUUmnL8a559JzHIVQjxOIF+Ec
7SA8Z4nl6OHBa0hbRXokLipTYOFQBkagBTKwLZuOCflesPCvFPOWaH6/vgBqBBTBQQyOBdOSQ5UT
HERFwBiFPdmGehRwmwIPXhO9LF1qD8MMBiZNLT1XQzazgwEdUTbzeWdC32qwHPVjZ7g5082pqeiA
lBdrOZBKYMGSCy3sNbcFESrMld0MN2GJ5kPUVfqy1rqKrhhAA2SiDsrv8IGADyKrSSQ1DOD7vcrE
FvCAUCN9P+LbzXlYRf//jiBrur793w5pqqJsFVWyFFkyzf+R76j0bVn1Z2Iyr4yA36mrpEDHwq7w
EyQWqr9FNddxhH3KEds/NgTXPjpRZJCm/kSEw+GGtLoN8RKhdlnF8WvlAraGx4XEUYy3tc1YGxMC
47bDX+1yDYrJPiUxQn41i7LnPtbf9cXMA/x19ZogcQLNHkCsjBvZZ+cp6P9dnED0Uiz+EwAtCvpX
ihGy31PB3cKQIGdXCtJnQipM7sHlGwwGW4Q5IAQhA4M9DGIk6XaDyxp5aVw9DF7XYxloOiqx5sWn
jGRHNHoXTk4oDzhkCPOzSxqwenx4cUZMxZLA5BdmvUoCOFIWvuwPpRaF98Z7JfOxKe2WuV7PbWsz
7aZFkYU7J9acJ54BK2hwZ3d0agfYEph++sULxS/NgfwlyAJbF11m8YIBHzZ8GbVtZYMIAqFSOqml
hw+LgfSwdcc7rmEXy0/UZ7AXkOOzcGTgov73a8GVM5eLR0wkF2/+BC28uARzVs98FP/96ibvGN0J
fxId2Rf7oo1N6fzEiQFSDhC7fRqENSsYRd8KO0HKb2oeql/OYvofcFlaIBZPHAv7ge0XvVBDyhgN
OtM6x9o3L7cNoxdh5KoliJDsFh87hDObX/TsDbhyJ/wMgkoErT/wWOPKA7seobYsLMdZ4AEswa2A
O4+scGFYcKWSP7e37S+Q4wE6CzvoYk7DTcjbpqLjnVNuD851eZ5qMl5h0F9FeZ3yeq1PSAh3KwYG
6vtAfubnuYt3m51BK3L5XMvGlQu4ltTcTwRwkBiiwqm6Iz+SM5GT0a1f1ff8SsWIu2CkYpzRxa0s
zkZV201Ei+Jb3omgVEwRinqHnpQoS/XhtWbadRHlQ8toBboewtSLSCWXL/gWRMSkP5XYYEL9vfj5
5JuL+asJvLXx4fphc4Lz63+Zv052dtS2GAwIjxRTF+koGummxk5vkEo5+X1KS7FY6o2aB7z+ym1r
Ba1EkxYO8K7x7sRfc1GaIjSZ8NdUAvIq4bT2C32pmW2aAxhpKTpXwYRomr9kiBRtJTJUSaztRnDy
PkralK1g4461zQf7XkMWtDnZsfiD7ogjUYmbysJ7hPrYQW65egOEbHz/fpKgeNQa+4bItbEVAmJI
HOUJ5fFkKUxmcW1RcY4icWYuySQQloObLj4DPfQO4TTWdPw387M431sXzF5OhMzMcCcRc4uRE7wY
sKYTDC7Mm7yWThn1VOsTXQVBhuY47QJa8U4PcC3fLtwiPJAvwe0bNRY4carjsDxzGMNF5Fii5dXE
+SRhz5GKWGMrFb2vhpW2yAUWPTTgDxgaICaYWHIEbQD3nMfAVImbEr10BXUQvpXsM41ow+KDnqj4
oMEW8VtqeE6jRsUXX5jRn1Lhg57i6RAlpOstvp/Y++dwd1RhC4ZrKOlkFJprppPwF6vFgvZUj4L5
ZGQBVlW37Lj9+ndGk9RiPMDCyUh5T384DlBa08TQduT76iU5L4b+BoR8m1X1QK/2DLuhg9UomhR8
nDTceNhThWEpP7peYqD5uVisTIYNoHkb4zKNcR2lB8F1lG2AsQvbQE6yut3nZJJFM1sDYIBhG3va
gxIlMf80hexxgrrLjoQWT27DK+TxNmrwcRkwh+IYEq7JlOE8SrkRIvQm49XiaDs58yvJruhA3sdP
jo/1cGl/1OLJekqfJ8KNBgeSTDi+aV8PYJ/5GJPR1iBUqqJJ4XfA1/F4IW8UuybqVESK3/yuyTfW
LxxCiXHkhKOihr6Fgyhq8F4iCVfDrcnW0IhSLmEWCh59xXkiKFAO4C2F7dHJRarOPb15IoqeMKT1
3NE+xSHHJs0bxSam+0n/pMJnIMY9JlOYujksCyRVijIJOm6c6vb1dYJTxhuoAnZv88CmdEvi7YBR
225Eb8BHd90rlGARfBhSl/hKPBaHnaLtiGgm4ygtQp3kpslLfsuFeMcs7Ka19BEJPcr6eQBn3V2X
yFzeMUclVp7raclRqRBV7fA0snR8ezoPRrOwFZpsbH448LGkugA7H9T3LZAhVwix/CW09JAc4BJ2
1Qy/OSqv//yGSmyZgSJMmuBSt71dwAP+LCjbz1F/ji5ZfJtjsuuQn57sTYFWSCyJYREe8wyGMYnH
2UXxTGr2zL+Znp75yrIKhCh0NmQsiyg9AcVOe+zHZzi9WLYQG4tVBRaYnSi+sIDr0UBuybMU4DAq
NsOjZ91gjbdvP7bgV8THM8fDLHxBiEB/BPQTaVgPCCc/4B0esxSJG/HlYLxnmy4wp9RiuBjpXvGB
w66cBTxEwD7XN/Hg1QL2YXTIM6RCem7d7KdD4S2cRlwSlF/qTWa7UKm/Gk5UVPEsegamQC9oULMX
ZptgEkAm8xOdXPrBT8KYTPcWBITJ4g1AYkUrkHiL4gkDBUax+Bdg7KXh01MSoS5QFOXh/MpYUfIz
zhlMylsfOHSZ7bWo5hfH4etSVudE9U5iwAsUsZrLph/jvfTIuBScB+0swAmFy3jPBFSpQsCiBnsP
I+JopQYcNAKI2LsJ3+KmxdIK8BI3IzhId7LAKIN88XDHj0jSbJyrS5tyLsH4ErCUjujk6O/zV6nv
lyOf855TH0sziFNPHawBbFSXhYUvi3Lo8goSdnmlBmTOT23IQ8bCG4KoNUpEE+s7RspGZDJ69/UD
zy7PlISZ2ifffzUiWMUfBaRDiH+ke1rCtZ0ymdKt9XhTiTCu+ItCwUiGWi188CSchoXFGtFjYE4A
O+sFXjPIOMgJtk4AXTZiuXnU/piH0bKpAVhnA78LfF2IQ0SmEkpoUi5u9mea7G2+t5R9j9785Mqv
peLO87FKjm2CJoZRDPQ5FBlH4uo2hNP510/M8XQydUADf27+pEE0Ecb47JBnqotLhD9vbkZZ65xF
khmGaSxyqFlroNjmTodpptjTz+AdEBLUxV4xneLpAtPMEiwH1gmjpCU9plQY8AQmaAZwC24kVxss
CPCX4y5DMjsK1BbUmFaNw46ZBogHKCjoEDAJABHMWyDXe7ZiqxdnAqRZ/hjIwAk4XxQs24EmPnvp
Fxe3xQiGuNQ8zpO4QuKPJAWHKv77JUr/sHPOn4Z9cZ/NKUzwpy5itjH2RW61GYtmQwA1Iugdl02H
97RiVWtBy9viPQHEQC6YTr7LRIc4SYGvYoQJNMUAimrzBI4DrAvLGiOsT8C3G9VjIcpSfgnWQNMB
rLQckthcU08z3hZAIljz9HgmwfOBmzU7CWdF+YnHEQTQoBRuw3xP0agJE8Vztqc1U97ZC1iU+4ut
4LqJcuAl1z/mO/Ynf5uazzojexgzuMvfCpGzjy5kRJVsE1aHrx7/wsBgc9gxp+bToXNGGc/kUPtn
eEisD2sdIT6MzKX4Itk3hUmvmCqq6zAOJc5CbGZfG99A7DF1dTMGwGQQo6viAjDgXYBfho6rCVnP
tB1sDfJBLXY4FpUFSRMx4KT5m0odmgc1+sr00N+lB4TRStRTF4TLkEC8JINQXo+uYvvVFAcgv3WD
Mchqoqg725zIZQGr2afjrK+MkgNsxjC2JnJ+Tr1xqRCbghCymHh6td5REYz+6xTTGK0t5XLPgGO3
Do+EOkcKzFQzul3j8RpzzvacS4T6QVZ3yZgcAWDPPmude0qZfzr7+OFQkIEl1EFIUX4AEWZAqcda
vrPGWOEvWP7jktIx46iwEum4ZXcFXNYxtoi/20SbXliqjm9Y+ECeyPD4VQNoLawZIQ3TAB4LAGme
CHzo5Ii7SJIA52yLMIv5icawfuUJUd7pi9V3xE7qO+0g2xOwMljfFm9NsicWxE/GWLe3IQOQMl8F
myuKbbG0ZW24cFQxpjOCfWy8aoM+wm9g3G28LXzsDb7TqPq9YUMGuEfupbTx+uf2z3YT02IYmzjb
otKOb32MZiit4kaOWGPlz3uiDBs5nK84oAUnptO+jmaDBNtTcJX8C161v8Y3uELMBLhZBK5N4yb0
7uL+V95V/jfCrSFQmRKJm29KbQY5JuQjHTKigwtno4Q4BWGdzuNYv3JbcRUmvh2G12JFx+OCU+iK
ZwJpZoY7MIQAabT/IgyiIQP/L2xh3c4TGVW0YUaknx15eMpMJ0sPeXsopMM1OajN0WyOF0SYgzsQ
GY0/vFBbodY6mVh9hqUZ1hgJ499uZ8ZObXYbsiphwaW4s++m2dnCj8fw96D0e8jl2rQjj6jl7L44
7zfFBljQ68BESZIGGwaoi6Ift/VxhqBtI2lG13uzdVqlbZzf2AbRQkdDGW2uYaLbw7FkjyH5EBYp
++aFDDP4XDDFfL21ccT7zDgWGPZL7pmiiKQqxvqM/Bg60HkAjg1/jbCbwj7DWMc6C3aofYFlCQEe
zyMktYPflQHpGRJZ4HySI9MLdyCXqnORMp7fuG73MFdOhsfIBvRizgJKen6WTXoLQwrwDmx/S/5R
f+P5nSQPO0L2Bemd4RVPmYThyg+DmN80Xl8pNa+dIv3VMboUAuA+8zQm8TDwTZfh5ha9WCk0IQqW
m7ih6u50siVbeFrCJ4XVuWQzvJtnyAsuAodWEhqHVeawxjloBQ+IWD1RDMsqoWW5ZFR1l4AcYFPG
RZY3ddgWR1h0OpSN/C47u9kT/JayvxOEOuwsGuD1uzS/M7M79XpkOKzdN1db7Kr93y2UXRR6Rm/A
6bBhOxj8EuLBl7Er+ueZv/I4f02PPPKcERwQLNAdKhqABXgOFJPLVIFLK+ZIR/mL3RUwg/oRE0ru
fJwwfijdtgYXGQfLUMki7mQCC5J3SkSKGrQmPPWtK99dXgGKJK6VFm4RCWex2cZ1ucvLnZRiN7jv
ZjFgVqqDVAmLlU4/5IU7hedvCREmuDcJGInLmBjsdM2gg+fDKgMoQcCo0K5ggRGgbYMek4oH54/M
Q1T2yDwHu3uxCDq9RSzStFkkzq0t65Km7WBpDSlqw3S2A1n2tnwxk7fW1gnXzL0RoDb3vsgtBoyi
qlhbaEoKWmiN+dIj3aRe/XNh2dlhQmVC58OhyhiVNhK+OALtkQEZpm6cj0ZAhTjb2Ue6jQpRUdMY
ghMRogft27DlN/7A6RpaCSAyHBHpHGgSwzyfO7exdhzZ0+hxCzfj3Xqcd5oNBRCP4ysOOXD5YWrD
dlYFciQlHjUtWA640LS0QMQV0+SpJAcrcQPpenb4aScH4MLMGTqIlRUkhkbsuqh3kyMZYGuaT0oq
cXskzYcwsLwTeWCk+SjPZ2g1Yg+nKzNpzGxqxWSxzgR9QW8KEnM7MfJwDwAFZjRCYyeJyoy2vcM8
gIAYWFHyoZUhNh8G+aCeDvrpkJwOpYBSsfje1V9z5ZvbWKpitp7i4gAMwKW6kkMdXLg6mFN9s6Ux
4ZkBj2h1fHk/Vg6HAQYkKEnxIBkTOxNyUjQ1JSXSgiehrElMdwWTKsBQ5MX4HZAARoLvAieBJfnc
NETG4CCJaYVTv00WfwxHKlooFqBWJcaDmN8F8y0Abj6RNik2X2sTX+Dd78gloS8TxzPItCAVCq7S
2SMwziBmINwQ6DruaQcB4gse+1D7aRIbynYCQfuISTyzDfqPz46quA8aK9iA6jKBUgKzD5AgsjLs
fOrg1JA3hwbdhszS9rFWxh3mK+zScFsKGPBRLuNRT4Jt2CfkGATp1kY9lFDZwWTDtjjYlkFFlibN
rwZ3TOSen3EkNePxN5MR5Pz6B+6ET7Bg/iXA9Ajw0IVvBGWaMYR+FpMI+DAk1zCPKJZ5BCOJNecd
wgeLXEBIc4wnYFwS2wflkiEFIrcM3lNITQnUBKMxERQu/LZExgwUawm+eSNoMXAGLynQlCDHQDQc
6XfRZfAnFMKFRUg7SOE8vtGt7gTfFILuuvAGFd0qI+76E0fd9EeRhPV2eYVGC6s2FKU7KsILAXHR
FFMRczixmV88zIwZ+HcXW0LJRo60OCpKmdOCkOjfmB2z6PPWBfRNt0eRx6LbI7p6/qz3jAqQRgk3
W+3X2jWz185P5ywA8pa3Hk0vg90WVCXGWxuHYZpRLLQnQJBXKgRSx5aym2HF+Fk8Zz+17LJ4yE+Z
XdZsquUSl/3vD+cnA73Pn8Rf037IjJPn8ApAZZDWigrEwQ6QulPV4OpNAsgarwGuyOtImWYFTBgU
i2KefrDSd40OI3Uv09r+MuzsT65wXUhbtbeftIektdDHNc/1yZ1fiz+0j/qFhBbQJetOEjjlbRDU
HCg14JR8uhSt9ffK5WT4xWL3htQJ1YftW+zgsyvI9MuCt0OyKDw7XK/xghAsRaikK2JJBzdg/soM
0fC03sO4kSQa+CMdDBlM0SmZIamsHy/IELut/k6hBfUeF2gWF9Rq3eWCUpdRm14oyiZBSWEJ/F62
eRkYewJqioZQS8OG+28hj8Jr5VwwCavn/oMoSZu5jANhFDI1gIEAV2Ht50BxoNzQaYp0Iwdgj7nE
FbatRLyePT2mL8MDZvegCfxoikd+dP26fepjbs5NbVOEJlDGxIxlBRXAFUATmJ9cX9n7h4f1kGb+
kvzWxiPggODcQMZ5gMB+ZpxKsDQEuMrjXkbfBFBQ2urDBuiSs4eWhUG6Ru63TZlB4SYiRql5fqCI
Q3JhzoUxPugc1upU8SIhEqiEKn75Pgp4TNPBCbgXyggwMd142bKo30duumXJ+Icsi8R6Snjqd4tC
vhP1O4uZAFg7MwGZ++kO23T80lljz4AqMJle1cGWjU0M5Ogkg3PlQHIQ5SmoFAduHoTkVUFF5bg2
3iT4ivYDVF/afjBuDuh1YLS2/VBbWbT94Gn0ynTUJquhxxMYa/JnxcKWKaJyOO05UQF+oTl/8sBP
Os4AHj5sK6oCpAJyZVGnk5a0Me7onKHTSFMoow+aoxshTQA8r9ZFErUlCgTuRHBbPlQ+ZLJDqHf5
tNgx5DtuMf1wgSz2gw+5+K7hxXzng1rnjuMnWCVm1fVef29xxCGJgrbQLvfV+G4KvGh7B/vWelGC
KQZaKyj6ZyNIf+jF6O5B8vhpABbYiOIMroIyWfF8d4Ou9U02Fe8ow6W3AEP3C/R8GwHnUqVdzAAn
SHgXJvMG+/o2PFTdj/ROW4SRNyih8j6QXkt1mEXXLh47gYS0tUBCGJ9O8UAkjiagW7Pbp9d9nx5a
0ymjmk0qOfRY16QiHIGakdXHaz3K2ciDClDPdG5Dn1qHMw/IORgMpLwLxo9bkxgAgGrQeY/pZ/IH
FQ8Y+ecgQVnTf7Or8wTBe1yHb3T1Sx96EUgUTwFIFNc3oUjPmMzyk9lyIVExgAP8g0wC9Mcz4wom
2CoG4bhgqgeyyQuDFfDazCN5VdYaBqG/X14vLipccQqw2LLZill554F3s3FrTzRwfDy6ywfFP3P9
t118TWJ5QbZFWMAfkPIhPRjKfoMvAT4Y/L09bNoDVhjl5TCfXMqu5AINQjwvt72ILyDB469BWzU7
56hrnU6KBimapEjCUhGCK/ZaHZ40kYTkywy3C+mlXngvtfA3sil9WFgPYxZDmEBBO0/j6yP9JVQA
9S/uGsbG9XnSeDBZs+Zx+M1YyLrlfZs5WidyCRIck8zwjG9xSYA3ZUSg3QLtFJQSKQSYiIqmbdyy
89j565n2YPAlQIFnBM44yXR4hxpi4aFzYgGMomXCEWRpEKXvir3cIetxzUTUi11fsI1tHFjAG/Y8
2m0rTL57DOEOFsSIHiol6QBSijki8TxAeyhwlj2Xx5xtt9UfoM+x6aIA4rylFhejHTSrO3qZajff
n4KWSUwbnkdk4I8tE6G9u70HWqKokHqBFLJr0AOxi9NeCsiwsluLyGI10CL90YDbwt/ooKZXRahg
BHgkOoGj8YUqHzqmKP3+k6nzXG6U6bbwFVFFRvwFBBJCco5/qLFlg0AIEIh09edpmHfOV9WlSR5b
Abr3XnuFSMh6YDp+pPAKv2CHnL6yhGh3pL9fgsaJx1rm5W8VYekIgssQ6po1Ylx0CXum0UPUUBxe
d9NpZ1AhQE0/8MqgkKPToQ+L/2TyjpbWpN/mDmz+KGK3UZ64YKe7iy02M/uNloN+g1nIglFZT8C7
rwx4OfrwkB838kPLaP6JW6X4BbIofgscsRvMPwm6fr8ZDv9aWUSrhRgPM6UByOKahs8IGyAOmYBK
T82vlIhBDdlrOA6nHRMw7vmCWvUWaKuAfA1rFcC5IjkjQ5yKZpX6oMHmZLPHzoExz3+TVoat2NvQ
RYAE3Tiyem/8JaZNtbxrutYtLz+ksWPCj+Tvfs8wBKnh1gUun/M8999Il/g2K10Deaguzsoo6kWM
m4pk2qORgGrq0rTElYggXRXMura3R3VdHSuwhJN3PVGLuAa+GfBuPvz0IwvjxiVmqahDpHJmQ8y5
Dq7W7irchdRdwW/g3SNEaXY3hcREhGHOwh1eEGmQT730Vphmd3to9x0CeVj2X60uDECRzwz/RIOM
eD5Q+UBekAXJEJsYMfskWGlJL5z5nfSJ0BohMrJL0bLHf9jGnYkZT/UNoY4ji81fukSpRZpClIoi
me/PFbaIElFuURiz37GoRv8VpMxN4EvsuMrLHQ0nWDhbMdo0utgzQleY/d8z+mxfnims4B3wCGdU
/wTxYq9lLFr8plALxNSDQ2ypRgE7lzqYGeM8YJSeXhnS6cMd7AQGHWyN7JnszcTpwKYlJKcqmb9o
EIBzPphADsG6bYdymor2v4p6oLAg/nF7we21DXNVtLBnKcTiGhpCU+56zCuwgJVCvK4BCFkMJ1BM
PNtP03dJCukvPJyFhMMFi0kSY8VlceGR0MKgn7kiECQ5LaCQK8ITOyc5pBKm3yINppx/ijo616hf
j7+wB7k+8wt41rq4iMWlCZNwgLs5L0icrBOsz3kVmGhwCRoObcUNni0COcIxnnYLaLpf8nGot6jT
FiQdMJ16i5uogeOjOqaA1u0n5fsMNFh4DFOIsVhNW/BjGmv8O8CP6a1Z5TmU2rABTp7NmDJ7S3bF
Cql84Q4MGlwQU/EY8v9reBtZZHEqobAF44RWjbKWW3W7oIuEYoAuVoRirARjg6XKm5pW8ryR7IDA
EIOo97WEWZSxNjEFwU9ngskIs0lwJivNq8CRXguaIMWjbWGj4VFLcHv75qPnvEyZ1K3LX6YmlKjU
mWDFlKgrOYhFVbRcRzwilmUZCrPqcuXCgsEb63r2We280mc4GtSg+hUygYunlTaTQq0R8qVvj/5C
DcXZCnboeV4yJWmDGtovHqGn12pgv9fIcW+RjasAQCoq43E3JGiF3AZKMsW4Bz1GDW6z41k+26tV
KSYDQd76xkSY3vryzO4zch20bEBikSLZYvTxB0IpYQ7FY9E4sbQ2YMRMYuHEwZpismCUj4XaPxiu
OBO++PXau2UZcjKw+/NI7sgRcgPSkEU3p9zD8a9LwSBg1wCkpv8lJ4rF+bBDWNtCXr/RSDMdRs3A
JAQ2MYqciWRRZwlEhf41PcFQr2faw7QCQvyGl8RklBubRSUz4Nkw16kx52RgPRGSg+c95IeUrhLY
0MIu3iF55jai2BCGZZjPs/hQ6DbtO9rH/hcDM9kkoS6CKsRg75pHLYGXG33ljmdhJ7vcMOzjZrgK
TkjdcBBASMNYBo5W7DByxlOl3GWjALVLjYF5uOe/YXs0YDowLz4XA9+DLqjwxcMCiZhQWJQT2clc
nS3+nF14juE+0gStOa9STpT5vMI8DR/c8za+IocRFw8TSW41nvGylpYm5yJpRFdDS1M3fjOvZSoB
zUnxuX4gNGl2wOJpAJ9jrIaLOuHDicDWr5O/B1lPoQ3j9y8ah+3qRZzTzOFJonGrd7nkV1Hp81Fb
LqADuwGsacYonNSeis0kXeoIv2zuIpJXaJNQQDjXoUx9Qym7GDEz4v6BznLGcqkEWHQddJG0HfEL
gwmafpgixB0tJI5ECSj4WSlbC6MMjQi+aJpZHEx+dSYQWhSTdV141ndfeE11yJX9Vdp30r697tkI
rHfAOiv1yoN2cuYzd82JK6XrmnN3PnHHwZMHr7x4bePVcN7hZWHncfLMV1j8ELwwMATMa/0p9vtz
oE4IDQKr2hTMZ5drvpXoS7a1ukG8Ef/hWp2bCEbvS21OYc66vvMKL/WW5hgeEQkTKD70PaCognng
r/xQYX38xMnTh3RUqz1sudUnZxWZdJxV7TtAgHqm7mMvnLYEjsX77p3EXgZ30Ek+l+NsGeJzloHs
LNsQOxHhSmzD71xLNmT0dG2mKHecpSEGD204337sLdJg00XcngOXS0Lde34xyXXFCXuIqlJIleo3
sPsYLsPHIIlECyi5iGvlwkHSwOPIDIdGifkwaD5xgQwljZlVlQHkURDS0d4SxxS6B5idQgb/pZIE
zjiPTooTHP3Q9EQ7Q5/Eu7Z6adB1vIB1cPERufMiEYgoeJdcKKD01stVEaXf0vIAnTAn5RZUwVHU
oJn2gCo0tf+BX8lrLYGT75n3a3cepSVZK0S8cbDporvkHT69QkuCjDjj0T28iRsJcXBwWfBjAWIm
5mTvJIKpD/M3uYmkEBEtJogRy3UKik2DBTIQgmmQFwVexd4jNp5saz4I7i63TdcGyz9BOoDhCIlI
HKR4cxhO/VtYHgsCbml5Nl39ybn90uhekAwaYmFtd3cd/YqDZPS70UdSUBu+8d1Y0LTXLD7TBeGg
NmBHAOGgPGBCuSAcC8iBfgA2/IRFgsAtCH5hxZcggQU4ORcSi+FUMZ+cbbFj7FzODH1J7t10cVBo
gUlubBow+DJRHM6DLzqoPhjALV1Wjn/cDpEEVnGqe+IPEv2sZ0iugfHT55n4F0JCe19nOoxnKNSb
uQxiFtiQaV7+rkYmeAG04aHZXmLIQGBhDJc3UrOhXwTJZnGOMfDjgOr/MGUBs75NBHK4SD7R6lsE
hJPGoGPdDBV9x3ULhwnQGtn3JDn/OH/0QzYzP/gYJ0FJqlBwK/cwLNTH3gjB7bR7/aAfUDeRIUO9
2bS/+Rt6NwpS8NrTm1LyKvzkixA/3NzhzCL+aRxJjvoHbvn+AYwKfGak5xTgCgsEBMCMMSqdCpwG
Rqmr9g+kckYhAz9XjGAS+HxsDJomvtKSX8EdPimWmfyB75x+O3PDF5+w0DwLes3plxuDqx4fCDBD
LlKAt+57qvZUqiBpf3PW4HJ7EHOZrQB9TN9grVyKUD0gZMef7NcwbvgHnRLvdySZZXT1gGKTBZmN
dodGZ+l1qDdpdyQ8dIgrwF9wHpb0a+NdXrlCJeJc7IDqBcjCgqIiFpduVz8ArwAgLJs0QxzBHr8i
fJ093P9Rcf/NIpJqd6p2nJnTLdRuoTqB47gTQSaUriCukXKOsml3qndDR02N8ea2IgCy2lbmdjWF
0ypUNbocF+mYizgzVQXrpkSjP+vw8s4/dT7mCpC1pSOzstMkSGtwtdnC4K1R1BRfSvFoHdGC0wpD
NYVSBlsbURZAGX44b/Kj9rzYTMxA/bTaz5xHELQi5mJ+mRkGUPv1z6UuoeGgUwXZWeoSjjQqSrYG
2NJ8PuwWLQ6OxPbFoqWA4MSdDvMpLsgmEgsKczUTj2S61D+M0zEvvUbFH6UNr1JoYP3Yhtw+iGRN
Rsiby5aQUZgkn+rlHp1yG3CpAQuyj3G5XClInQ6THzHTy4EigBZRHnLR0jYxrbuAceXkKT9ybnEF
M2BdvQzDofrm2sPuAEaJgqXWJypHRk8z+gqIx6F9fQf5ZWJKKfC/uoT4c+DFQN5ih1vIRbj6F69g
uYT+pEkAwxNLsG/OJeWb13v7pcZh3SyMP9dmAAoJ6svXwCmnGH0VRNXhcgcFk46DyhvSKKVAw+5J
o49R3c0tXpka0MGrEwhdUEVFLRihNBtnuvey8PI/zNCxGx39G7uoAe9LtA8yyGZAyU0mAM6vwkx2
Tgag6qbeRl11AorCx8nlklTmS1Kxt41CV8f1tpYcqumaxEiE+A4Re2yP7I1WGpyE0slXGN/l/q32
u9hvYx9egGEGzSdFI/wx2Y17LHUOElyJ6mBWh1HZy4wUlT1wAEtTHXoWykOMYHECJhJ4EEUzGxPd
9oTvzYGzlTxWIyRHbhL+LBBgOuUJdOiYf7GnQWVO8TyZNy16afrx8VE58qFTnkDe4n9D5NVwQoGX
Bda8DCimo7IFjpq4R0j/AVG67hARcMaX6yreUNtw5F1XPxpbFlruGw5kiGZfTO19BuW5DTJ8ypg0
F/IDsycxgLqoxwsOZPIDGxvquAFhFCg92DBFYPFLo9V+M0niDGXXgrgMn+u/qQB3CrUliZHMu2YH
SKnepll0UaN8BUrtQVyTGSbMgwKuhWG6B8uhB0VkQhvKvpP/qWcoBzRH3B/qc4ob/TzPhbRnrLY0
8RwrqAnO/ulxATSLg0r1qAib3+m6T/XorEfyTQx3oaMoyY7R7mWuzmGVTPbmVmys2MnRLOBbvjEg
DBAHgejk4SpT+HjyI+ZUp2f6+gMDDOocu0bU7FmR4Zl41xjhMcVqD9OQmTAK4xVBFlTz9qNu7mmC
mhASQ/J1Rj0d8Mn5ylF95GOrNwtbRJ4RaD6c9uP8vtCCeheBJWD5Rzxz1mE+nd9PzNMf8hQbnCd7
IzTU1/hzemKUc3mXNru5TO0f9D2lOHd1uUYAfqIq1Ql1cAzpAZSmHzcU/ue+RsGBqZMYNuVQxuIQ
yjTEzXkgQHFE31v/mtOeE4Y6fRnoGVcx0BtYGCGDgMKW3BMBNt+IovbEhwR2OTeZv3QtNC49soZ/
I/m0FYGWaCKoVfZsBuXOo0hAAqGVXNxoFzBxwG+akAwcgdc9ac7gwe2aSNrPvRHfwfjM5buhuisG
r3rWReX1t92l10USCdqWntaYi7PomFVkkY1YVP34XV4+dJd8NtoCGDyAbYjl4F2fPbyVcbTEOh1u
gnM2sf8Nu1VYn3dGgntvNE1RMzgw5Z40G1A5MIkEgS4zimUbIifFMIIi3eTpRmESlOIisOn4G5Id
JCfGzcgfT2F/3nVYcibRynRvAd/Ptn3jGrBWWCeQ/IjOgvYDDk5P/ti2T8MmDeuUKKQg828j/jjh
VIVxEuZjaOL/UYVEQ45JaLGRELPgDJqIALEvGwt/Ez24DUE9BCPX7KMJb7DkEOd+d0/I40WKVgpQ
yLgKrTGBWOT4iPAw7RGN8LYewqxxz62TkYnN/HEIYijcJ2j9/hVhO4EJhcPSn7F9XJScw2PDoG+j
7S87TOnwtXBGycHW8PKFsSE/CzUy9ob8cMJHGsTjwfnNUE+u+awQhPyMIyXGUaQ+UPVhPHBUbA/v
DnVrHUZU8kc+w9kl+/pR4IoGs987UxBtBwYRp3CcYC8CDBN0EHVJ1E5RNUVyvyfy7daT97bPsSoh
LoMo70Nm8qfDKT/ERPwZImYND3X7UYNn3u0v531tRQXCRIyvrzv1tON9IYwBt62esKc5X6yB4/4p
/RHi6Y/WfI4nEXKV0iagvog/01+spa1BuEtjPq1jAEkpOfotNx4D+dfVM9Ea44ejvxZXNy5EpWMx
UeBdcI2Lk+aCaCYOlNi/TYTEBkq1marNUG1WydZMtla5jbFAMcSVMaF7dTKvgIHTr5eFnBfz/sW/
f4lCStW1pAgjfxvjJ6S4mPgStRHEW1xFsypUIWMC3SShoW0VzLsv25hBmCqyLHUpwNmTTDt8Qi0k
L3z4z6oU3GuWb1MTB9b6aiFhcbDbY6kaUygspe0/eNwOTJ6YXZZ76VXHuf+9hZP4ALLQEd+JlgEc
oHVz/IM0V3pBRjsRNjXhNMm0KXGqX7wddWpikiEi1MDGnDyqPim1j5XiaCG03vRUyyN8llBu8Ezd
JHSlVwc175mtTcY0A8XXmkAVhxSwvgK3h0B1Jo6V8hjhu1djOIk0XUZJIxZJ28QvZV7PoTcvbTbf
RE2MOyoJalhw6s9a4wyPV+aYj4G6LYi5gcJ3wZCcyz9DuePizTzHR/G9+ca8E1wr4w0RPQWSk/fi
+fECeH4p4fMgi/IzQXhcImruc4mgPNZ0/430DS2IN6MY/m+u1HfYxjj9PWmsvELHWC8JKaS88Kaa
UXfkaOru8eE1wS5NxCWh/kPWL8yJNXkReGnzfSAek3eJW56NbbOPUbxa0Yv7GT2a6qu4xdh+O68S
c5Qc35olkY5Ml1P/N7abFKu4+xvebVVrFhazBFMsKd4ovC14qVTbtaMqvnBBxrWi9I3U7631Y14T
F3DXY2dwurPaw4p63Et+eh3RvAi2Ued4WJnp1H8bBPuS5ixbBJ8DgVz4bdtu9qYe1aP050cYGszR
f8tHxb/nCL/RdM8flf4sb4WbOQvbSumVd67muxE/ZTtck9LgtPPlwUnyiEs8by3TDZoyXA4xwngi
DazmOV2AdUWah4YeKt7ocPOloMU3Aqqc23zUkGs74SIb3OjqIuXTfplgdjCjduX7aRSZRcPoWa7I
XFrcoEkI4sKD9wvxLLuL27tzJt4Ruz302aHJDtl5L+X7dois0cO6nI3IPlSwOfUAb2ELMQ4yOXge
iYOxndPw1jLYVNCxUkSKmF+eskUCEP6YpYdpNQJ7LkXCiLQDPsYaEM8QKUM0CHLXjlCguA/t9e1F
78mfRLn/11S5IL1Ax1MTl9FtLMHoJfFSit1kBVeXCJewcAk7aYCJYgZMuAm75j3BhQoU8Ap+rsgV
6Bg4w5uHU4/JV439uMOBJEubfl6dhsXJpgc70r3Bqb5Ip6SMmsqQlzUxroQyhcS25adOmG9YUVJG
yctFpBeLbXhFZCq+YBdXO3A56H3Qnxic42DOTcnnh5P2bfAzQJ+I2OUVJvKj6/Sao/ZBx20o+998
hY0hLx/+1ed6cMt3vduVVDOnLRtJigb6jEfPGmYt/HidtExkLv4AhAST5Orj6cRKOK8MP08CwmhO
nSOh02EkLoW3YXctd125U4edDuV5tTUAp2D/gboilSZzgv8yZw+R/Uf8EMsCuC38GyVOAjXFIYdk
croyYCG4l+kxcKtK/Ju51phklzy5NVmxDZkEttBsthq5dw5j2Ny9EAFzcTZ0DT9nm1vTX1wEJO5t
m2xOT6Ptp9m74/ni7kskEgS+JFCUoL+JZSHRvuHME+iAxLcgA7zmSQMWdcGtI/WGuag7McvPtzHn
eGCjlCVe+7w5fVwPpBe2K481DSLDEO8VqPAfF87oi/D1bW23Zkipg39h7yvWFauHq0g3rCAnPCj7
271MrDvbPHmHhGux+ydugpSc3pDqH64PxiIcVMz56JSREvIIHq86UEpgJ9R7Td7r9d6W9wk0UGV/
IcNDwVZ/Rc983ROKcGKdI+WGE9nOmNzL40p1LECxOWZJoZcz/aH1TxdhXTeauFusb6jM8TjpfZNA
5hjLdWd6UXBkXWGBs1OJDp+isx2tij0BjIIdvdMZVOQ8rQDnUtwaznmQEcKGPAi17BUdbCDkQeS7
cPeysKT+gYAJ+5KFDxqGcvigiQUMQYya8NOH4pvEno6y5CvbwwO2PaoI93KLjF9cmUlAOseHCmP8
+JBgKyEfrNnA2ZT2hrJPT/uGrsZ2zxPdk1sQe3feYiHWKsJFrNICqQxuGHyDc9O3nteEFVTuG+dQ
45fvjS/JobHPfgnbmSNRcfplEVXEwpC7hFTHZwL8FQvfebPf9VkkZ8J9nmCIxfRCSvYphNl0X6V7
mVQXFp+UlzM1wTM3jwhvzTtXY6bux5ln4+roEwLYuJayNhTiMJjNucWPlBBv7PFoEKUHGZioEMIN
esdOnNODAmZn+7i7Z7Y/kcTUb8ufJTCJzCQCk1azUzD/v/tStSf+M0bvHFRk6GD2323k9s6YQ3zL
7CDpe7b6/CX5GWnTaNY4w34uMP2+biS8ARlxoGd/0/IsmJwf2qOOJpIho7wm4Jd0p8r2WASIj0fr
Rfrp5vgSqr83EyXGuJFezjv1ORZnC3/BIRGULwQ0JuS9esQG5ei9yNbmPDREfhDPH6djEpl4CTz/
1E+wZUklaAJRTK28rk3UGGJ7Zm/mFfOY95vFiJ50DF7bmAjn+far2BMmxGJPFW0p3n/wPUDHrTVr
sU8hvpdFLLAKvNq78ZEDhMPHGL128xMbLibRKwxI/VH1exUDdLF4z2vV37LZJ4OTQjXQmcytQZQ3
rEzfpGR0ahtbEyb4BrlvPCfMkO7qH14qK3s6cTvF4pWyeKWp4Ehim7+iB0Gqyuc/r6VGVUVuJyF2
5cvAabJas04rZrmIt8SlsqQeKoowl+mFv4yzQmyF2+0WI+6E42v24iaDRt/KzDExcMRtl8tqMwB1
YdcFYROsnQg+rgxUo7QMVGQM0Ul+WFPT3T5W2zoRzZOGBV4WZBzAREk4c6bdQPlsRacSf7WIsDue
AZXPdY7YO5vhUIZdKYL2zl9czM/tHIJwU3c5YWTtjrfNbnZknqtYrGa7ia83Q3kIrTI8N67+cdId
XhQ1AH+nZS7o3ZYzcampeIX3Pd5SnTj/dZ4iQ5duo2GCpmOWTan7ePlaeiyqp/8toMxn2XqtcYiE
snph9udzYkJ7pKO5OKq25vFmfJXvHTU6fhkKwhfhlo0zugT38Bfnx3dScvqzSw4amTBD2FJSOtqn
QYFfe5rpGVBekzWxbRX+a8DTDK8QDmVRrUYp6eTyvon364b9mqqmgLbCZAKhxF0d393iuzGG1I9t
/F0c362uXnJkxzgVwvrwXf1O0nXLvKSAHYqNPYaKGn5nyLahR4zrAdrVlnicK+AA8BLpWA5W7WTj
LPE4GLaX88KzvQEagA5BUihWSalYZP0S57dS/55fHGEKMAL+ePPC69LUXewueayo5ulGYeQ98S0+
C5xYyVqqvarzJGx0YOtLYuHWPa6c6kHr1yysr8XaECVDEdTtKmj1ZTQqO4yTiGLUaSoUWNBhW4Zs
QTSZHerNy4Z26wLxBbEb1mFv9BFUtXTWLDIAaD7ozBBV7CQjJCqTAhV3SzYmnJYpgyU2GAdDpMHi
tuGiodrS4DXVb+Z8X9SzQX3BTSkFDp0ddpn8nKz0srcBzhn993akkp/ryAI/oFHE0prHEUgQ5xBt
S+I1T2bbgd2CI93WpBmInzogWpQCSwvKU3CRybDx0ILefxvM+GHmMOsgiIVRL5L4Aoq3E1B6UZ7R
TVPLpV9yxcgGmiJOm57ySNXKjUkgZ4Zox/u3JxNfsXQJJItah85pN6SrIDR6REmGEpsnyiaN5Skc
tjcl32et6B6IMZ13b24IFp3dD8EDypqtgVfLW7Q6Ui9TLLPOHL4YWDIByHgztOx9vM8x5fNPFvQb
h4HFHE6JWxX/DtLR4V74XGDHdH/CUY9U83mtoH/S3rrGI9/XwPLw2EgOrcz9TUKPiXcz5AVGq8/f
J4oUESjCAmcpnJ5/txyeEUb8fDRXuHxVADZi4evP+3AjW8pH3iGf8Y0Q8o6RoKA0ME0/k/304kNq
obziAoBsiF0OaYIMA7R1b6NooAr3SXbPYj/F2ANTqT32X60ZVCZ6fcd4A34ycBPggsWovV+bK5ze
EPr6LGLw7JPID7zWa2LQTMqPcWexkp1ahDoCmJPL7EpD6EdsppAyjrU/AFlQYzdBfUL6vmkG8kWJ
nNsWCK2InjG4Q93bi2ySVB1hZ62JAL9Y9Rckrc//Imkl9dZPexVY2m0MGp30spr8AsY7NBqn/zLM
EJjNvYZe+riVkY7CwplsOeDE/ogqWXRSISAWqQcpgVBHEcTbMALPgbfviJWy9TuSpRT9LsG5CuUc
P6oUJ2hqBKcXhSZMD/pBNF80KuBf6sdySQEWsLikWJiOnd/iBLUd954epOzEEbo/iKJScJNEpjyt
PxeL+txZwCDDNaKCuBKc2veuRAiQgv8kwwUXqzMAOgIMSGUoFZG5ywV4TX1utzr7Sr/yViSnmica
PZfvpHwSQ1KJ1LIWsvArQbLSz5vS4SO8jjUc0CnoGijODczs8HLZacauQACiRlUCFOyBRf2SQcbO
eoIUBnEM3kCxLlJEho46+qnQ7/yN0DDmtAaCNKQcxUWQcSEyt4DqoQYdfywDoj2yyWGEjaYpYU7u
Y1tLloBNmjpON6VYpDIRX5qO3jWUTGTMwpmVlX9nTvKOje1qx0vhXhqva/lpqZMolep3VPE5WPVf
hITNo9Dcyy9nEsGhLRzxYt00eBiuO8ZtZ6eMFDRK1w0Q5+oITon7oQ1stf4hzULBVnw9VW/cgg06
dixdgd51r8BSchQ4we0DnCB9mw46O+LJ59rhCpLc6xcVIZHJlILL4oMSB+z8+RuA/ajSsCplcwaB
4Ih4HmzxUrCaq8iKQkfHkIYRMErAqMD6FgD2HMgWEpKNMm6m0/ZmbTGRW7MFlb3bEdqhiA+A6wO7
J9ehBx4cCfRb4LmNBNsAcoxbCk9VqFQOMcwLWsF+w6Lp5/tg8shWln318o6tFec7tlaFvE2s+JkI
HVvOaqKb5sxhAEoZ75NP6A9z5lsDKw5NChgJpzlUGAFoqIyd8eWgyvn/zyEecMnARmA9uNmrQ2oQ
rbb9Ai0Jr1E0+qi3rpv6m7a6JjuvEfgcAXgG7jB8GUpMHIhwHP+98vml7nUippV4kFCq3NUTn99p
tS3mdWvDviXANWzVUEeSroaKGiZIyrCEueFRHSpnCNouI2CqBeLv9KjUI8vaqSP00Z2NILsLLWUr
t1vZ3rQFcZLQSdHvcG87hVdAqdFEg9dOQT4blfeV8CrPBhQ2W9b5Ew87A5dfYxvrW5zLVUG4zYV/
rBCL5XMi2olMdYSgEK4p2TFKnNciq0MG2rzx25r7+0fIido7/XSX6YdLdljpezPfFwAyXDvgF3Qg
X4oJu3+XJ9EJ6LqKqioyx0gdo3HEpCJqZusWpUSi5+LkQbdMs31ntgcUt7mxTzAnz/f1ENnPGw8L
crpKFloUGkpYPiY088YdkOID5yehjB8Ltf79ojsduJb04AHlENZmi3JIcH1mJwj8xuCc4wCx2D9g
0rbYP8if2JcmXzg+I11nFsUi1c18QUfGqEoISGf1PjP0ZrYlg9VTvWtwPfALo9Z5xO6I4SRKpCv4
Mkck800G/MIWYRFQrF4wgdE/OXiYdyVfKT4/VMDiiTCo5Lk0JM4dGW6bL4woBaUdHJqNneYxE65x
uAQM5z8mFDS2Huhqn4ho5M+EhDQIWajceJQDmFj8EBm1j4OAArcmYc+EOzMiEOyZoDdBd+L3mEZl
7hWtRya49wxdMVW3ZV8Yo4AaYILyjhGM/KhSot239qNgOon4H+G9i3TLsBgLbSAbV+8wlRHG/icJ
Ab6L2m98fPFI0e6O2aa+N2G8aJ7BPKrxBrbID0DvBAjLW/FnlAlkS6PyQNkO8wTxDNZdBI8D7MKz
yd3gQlWlisVNW7+TTkVnRZUyPLIFmbFPNXZ+qyXCCTbZZSMR8lJxRgfEYoFltmFA9ZXg6PzBXwyP
hAiJIg012NNNiYi2KtugMxz9SYEiiwyQlFhF3NMt0hv4uhgqNVGF7tYFZ8rUkDu3UsHk3ckFgF+Z
GxuEjRCkacPHlDgKqidwyx/1qKnbPN6w75sR/TG7JNMTIG+qwzOMFjgMeAnrPu6bo+QXEdlJ9BXE
QLFtKES+nYH4wDaJylwXmDWcCVtbW9C9oBOkXvdLy7CcahJzACAwaNSM3B+yy5pIg/NFZDpdIE3P
i4xBjZENhiMuQVEl0tVZtEoId9xsV6tNvNoYcCpBRfxUCzLEJiC5pl8CpPwxXpeG4fZfw3ChkO7E
ImSQRc7gqLoJllPvpa+8NK3I0akhC5oiTUeXXHVeU+7JGLijNK9Q7Iil3Dy811ireZkTZp5i4d+5
WHgiRsd5g4W35uLlmaQOuoswQay0s7MDBuRdt78xzjrv2QNgSqntocJJWN/Dyy+H6MHaYkyDYpCF
YhATGC764osBv05IAtuLcd9ctmm3P1sMPQWT35J3WAqO/TfEKSyPuB+mPpQfkQJcUQvA+nuoMUL8
lBoPqh/cJrRgSFWJRoF0xRevBES/SXFfEX4IMIAxYo4B4OABwLJ/iH+ovnDsoo6XuJHF9lBXYntA
CGm+4NJ7YXepXlSD6zUQSk5wB1KbA5aF85whdPZ4pRf8cRCGzPjcsHiJQisPkgThRxb6+gGHhtm7
cXFZgRmD09uEbNSFuMBUx8BKLFwx5MkY57cf/4yqzBe2ozc8VXfQKUjzivjt6Y2wHZ40IlBoFosI
tGHyj3PLQbd3ylHsna0QyaCPoF8ncQfXj3ud14VnteUjp2fGf37vYapJjn0fW46uYabCi/3PY8DS
hUQVwtMlwF8IHxv4Tpjxw3fCx6bDaBo/3psIU8HHhtfVUfjOGiAMZAQV24BMK7RDGIewfbJ3so+L
D8gv7vB1aVShha5VoYIu1XWhiviZ0xPvLtEWRH6yYtAWzHZnzJLTZYEtOV2ALTlgWCCWC2ipZJCe
hJ4E3ZF9HMCkiVji7zL2OcGEYCF84tCA9oAxHmffPdxr0hmwssIr2Mu/UIbwbIWdPPIi66MF1pmf
M5dVOYqnjYu6MFL/vYUQmayIcwdKxfkdG0Shi4aTgkgQGt2Zyjd3OayngaHrOsa0Coc0lULIl+hy
gGvgqWFS4Fb0qddAJkIcx8MxaBnYGxDp/5ob5mjKwT8MJaRqLuN9nopIvRqI4zUHhmZoICB1ickP
la0onChLWZSl1W/6J4/YqDS01ErQYsM0bWOoWlhYwkG6IzSPbVNXI3Yr4BcI6jjV4M0PO/8BnGnl
UfNZ2paZLJAWM1n6elp35EjdpsaeCacceAWMh+ZWMSvD8YP+lZVikfZGGQqGhQ3yJDOVXbP762In
gs8UMBwF5RJj2JSNcVgn0PjozWFqT3ipoIt08GiYB7QnprMRRR3Ztrm+zsUgjjL3NC+q5WUND9Mh
9iXItP6U+pTeGTPm42RTk3nU2OlXzU7B6BjkiccM/8THuONgYvoHSmFumnpLNN70ULzzO4IMJ8jB
9r62HdXcKAF6PnFGiUmbhRGa7tdtwCJ8OX0FQnVVWFjz4E5ZvXFs5ImY/IBiNd9WxwOtAyfQMl/l
GGH+zidFDgDFKN0QB9cZlUl5L3/TC5HSSzu0dETL2TH8TucnHiyPBA8FzmO61vAuIc3jkTcJV0Fi
+ua1HD9NKeIDpU/cHnOIGrtGFd8+LbBpgUC8bn8Tws3PvhSvGzTI/Obq94jgQRXv+LUhJbwRBxWw
Fj9oTcwzwYPpJIAtefVF0jOZeSQqksWIir+Hj3ly+2Yrk7CXb5nPqKsNo5mixVfBSYAp+SBadnO/
SvwclSV5QjeMgfluawnpD5AHE/pO2MfokigqlBdjwr1g06bbptp2w/Z8CivSSgnx/Oz9txpZDF5j
xu6a7FU1Asnr6708z1/ieH+S9qmyLyUxfxlIm+R9KjyFV41A/yD3YQlz/kbGFnx05t2iB6pwrsR2
/xMoJ3FUMSKXjyR5y0em2q2DGQtweSRp79KPTdI6EuYBuA4tpHPjns/CSglrlKxImGGHfZILStAy
S58XHyQf54Ib0tr+bx1AETD8rpDjgBWa8m4wwgYXKvZ5kkkKUYjYf+Qn7hR6mphsYFKKuS120o8y
iOuKYhDfO209Eud79buw8duQvyYH9PSmPtEEdSHtKneNCl0X6i6cdvqqT2tvQgohAGDeCrjtmWXJ
2HauAnYQ+X3AGmAeJjJeTKEo4qFxCYhALG8BkzrGdDe0i0pgzGM6Wwmw4JAB4j19hkwT6a7H9y4+
jBA+60Om7otmr+qUY7t2tbvooVSQs7plxIY3o+3EBt3xdkq3+GitwnEFhYgkCEor18DDGzy7DmML
1UcYK24J9z5x8ZVsMdVone5HxaPX5ebtZr92Ck4W79HfgtMZ754VQltyQEjSSfct7jmrqCD2vtin
xX7V7a3zXqMQsSLViqQhKsuoH8IfOlpsZ38YproQdBqshgjJqrzkoZtAYA+qfhj1Q3o7yJkYlTOj
YTZBFhDavKDOARSDiugYLGshTeGVztANKgwjKCd7YiokM1KFNbMxyQHbnnHtu2uNu/52l+f3mc9/
gUdVjuFAKtOIEYfgUTGzfvxfXEmlF0IGAc3prSr4odtbLtTNCM90eZPhWsIjqcaz9Qq2L0MaKGmQ
UhgKl5b2iDXUSEJ9BOkVIhyaHq3eI2SJZU6SPRqWkRvF7xD52AH6IUz9Uegg/8q64ISTCimRSJpT
ISFS8MAqfPioKKczTII8fgA/aWX6fev3MFOi8xFpaY8hFSg2p3vjXU5C7oKOFDXpIiVd1KQFnAo6
M5zy2cTxBIDRwvU+uB33HvalCCX+I/XHJlFvxGmhAps+jGNFUcadctsQw4Gx1dUWrn74sVG+Ufex
685ydCQgofAse4E8/I86jMbln+k2Qkqhoty+dswOsMMDqxLiD5QcfDmPfC0LP5FF78KXsxC78J+a
WcGJ1bHyDTKHrnM6IL2cycBYjgM4CCEMHGN0MIhgeovcmfXIX8J1R27BoTxrJOXfVQAPsU2FSPKf
TjK2PKSSi0jyn05SUT1kUqxm8G7zujTi7YWuzttbQP+yXd5eRXd5h3NIQ/gIkeQIb+iZ4E70Ymwr
xP1W24sJyRUN5K6deX95HdU2Q729be4Nk4zJQ28c+pt3u3nEZTMcVMAN/GU8yISwdGF6AVwCh8Ir
PKWb0mSGuG/RQ6xvi8LJQdiFhqL5Twupgs91wsCaS5LVtD7rUuFAV6DsbreGvYFbz5NLxq18Cnly
w008ubKOtCnKLvvlyVXdoUXXsb/VzrjCJkxwgyCc9SmeQfjRkmS6KVN8MMRS+D2p2Lk3fHHbteXm
Wm4qXFcSsoyctn9dfajg9F/gWQz2mFYSng3ceqNyT0SEtn14ZMprWwQXkW3KqHbL4MS2Hhhcnjv/
yrmgvnAjjkQuKuthHlymTMvpWFyCkQHEbqfX+AgVhtEAk8zzV7l6BaAdrrvOCK1LSNCXjm4STT3x
7rDX4k36tXBDHnORVhkQYAFIBlWo/KaS4ORhjksJAYUPNBVY8v/YOq/lRrVtDT+RqkAkcQuIpODc
sn1DteU2EhkEIjz9+Sb06toXp2ruXrs6yBKCOccYf+piqlKnfE9+HuFkSX84pSCVwE8zahSXsH+x
DHRrPCxyTLIw+6Qp314DBbnjvvmBztbdxJLzbY/8Aluq2tZQv8PxSv2o8WOE6KSBkUvBu+ejQ/Ik
Mnr9YNGib6UZQWlz786Jx/BitIivN60kCeomuDWBMgUpPlYUHun/Mza7XO1IIYwrvEPy3WobO+v2
8An0dB+l+8nYNRXi/Z2s4BUV3vNQloMmCzpukNxnXruxbvsI7svkahpVCy6fZG3hDXEwq6PUHNTm
QNotlk+1uq+z/WWzU+Md01/aM+QgsOzn1dwgyLv3m0uU8QAlmL1sXjAB+v31uxqc9ZrIIyfl2bo5
SeHk/J+rk2GfiTn3r/SjYdJt2heGGuyrz/dj/gEyx1Khwt0FPgelhEW7zerXqEHtaAWB2RHOUJXT
fgJtlWiwAgm7tyns6pCDq2h4qlKrRTPGmGYP3+U8ISMn03i7DuCkzvw/QK/+UcL1He8sqCEA1X/K
M/yvyw8QylaAQVQMlAs+SmE3ubiqvpUUUXZzZ8R7fsRyY8Qdf4XzkpCT1Zv0cHOnJ5NYs5+a+Quz
D5VRkWzd4LPazVbFu9+C5IghBCVIWjxQEHcrl5nCA2MPDHgmHga/GBG82mdQJwrn8sZZz52+u9/2
OYqcCdcya9+9Ux1dUcM1jnTeEzgNvUZ4XuR3p/scD6sT6q2YvRn1Fp0OfBauF6OHypkqJ5FgBou1
gqeHE+fkmDhmwW+PHIKyWMq85Mhh/YP1oQqC7LNgYkDgyOkdLIgAYhOooXZBC0tGcfzX6LaIzZN3
NQA6/SMqBQcABNgeBh4eGoCIDOEJsSXYkW622hI3T1sRKc7ddABDLl/Ts/rNoBz8UEAoa/MHjrAq
7ZjJA1kyRAe9MxA+0D7ShxbhI5w2UztoGkGOMBDvXzAsiJNmrelKJwf+IogPnESdkAQIfKWzcEBE
IDb2Hfz0ueeKVgJYgKG2wALVF+wnFBeFzx8UJ4iJBgxhJms4zVs9OaggETswXsT7bxmEPkQ0gDZi
Xr+QLcAIN0wceqvYuDfyLpGZBUR6RjuzEUw9RQszhd4veIwPvBrYBWTszXWnXnc3VEuDl30x9B8/
5JGZv4Apaa3nHnCFuQStsWi16P7GbzY0unK/5BK9TsQfcn1hMfCjN2LHXN5LP2dEAfqSzAIMcpqS
wh54uwzsYEhgPPk7Uz7xitDpJoU4sAV/cjd/SjAFMtuHbTF71dUmcZtuVLl3WMy9a2CTrLhr4ghn
rjyc9sypNtaEuX8KfoIjT9CofhkH0A+zMkiQkXymqajM4otguLdVqMJzL5moHQqY291RTRzY2nFp
X9SA8yA9qIRbz98fXyFfHl8h35/KYcMXYOeyuJSbb3DjGcQpvsDwii/QbT4uPFOyrEm8EJRIcLlc
Fqjb+AF8x92jSSLCnTV+i5p3pzxLHwurAtCHbrj/+ANeSwcOmM1gFZQcoui68+vVQhSFm8hG8MgO
wfcgwtlflfHA/gFRMeWgwPiHHBRgQ7YDmNO6s+bBpx6a4TsDvVn9rolhLsyK7AdYhuR4QJPip+id
jSwa0BxtVCPShzTNmnLsrPAwO2Q55RK8O0u6gSuJRWtZ7/W9cTmxU9Bln1IblgHoF4RlW37mg8Ld
5jGhFavoCp+p8tnR4BowAWYOvGxZ7FrwI+ls9NqxYHPrjvzJHnhF34Wv0U9B8Mx5IY7wNnmzvNOO
MCOuLI8uzy3LnLCJ9HiWOuJQemtVYT/pRnvgKmCqAk4KHDxCoJlbGA+0iREosmNFbl4H0gvkB5oy
3g1tVozTHFsW0vR3BgEt5iN1wGS4wEwS/H182KBsmUmDMAbv0DBx9ZivBkcuV0OHkI8pJZa+I1kU
YsEeSdGYvHdYijU+ChGbPVjDQhvjtZfLLzBHpgasTeyYeICAv2De1jirg8elGQnqjp0z2TeMsWtx
dTa1c/Kynfm7gkd6Hh/KMw0sa4MnOk8iOWPvXEn+IjzTngkpPBusXzlyfq5BjibqJibaIJqSSgG5
ZVygquS/Wur5gtN5u49IqrfA0yb8wD1tW5zUb0YtfJuQjoEzF9ozsDAYMc30jek+foDgHyCuyMRB
9s6UFLfzdU9lk1liLsRVZfEN3q0rE0MmBxf3D1N60FhIUfTm9Ma9APYe+kfOGyZHrPUL/4Cip36/
2twHjImoUm7zSihtSB9ijqFuK0ISoIA6YuADDFGeIciV5/7+QuNMvCqtdBFxTooh//rhDrU+akK6
7AujfMal+LjK1sbwjNFXdb/jCr+gE4DtfyFHYS59BLP/h8pHnisfkIcR6eQ6vJPQsA6tyucD8Jm4
sztFZLv2PQEEXpL4uSmQBuVzHhOtmmftE5izfqdy46bie4bNTxPPlaODZ7/qndWndtszzMmjAw/Z
dTrW5YMGm2l6aKcHrXe0EOQWZIGJDQv+UYOZ6dPaZPwZDOKtOr0bA0Aw9dAs6cwfqI0/Tb7OU0w6
l09Ri16/cRqamt+9q2aQbkM+FSXdgqfwqUBC1zzyJWYF9hVTFNw00yDDFIV1LPiRdKcbf5J8RfJj
OJ+ZP8DTjTB6IFzVivCCs2DpDhsnBcgbnJHelLsd9ZNps0j1bdAR8ogZ9luYwDwy7Y0qyE/8NnDG
hf4MxfOc+gucQfBvVDnUVzdiVL9gJ2MgbW4v8yoTtyTHrKKcdjXoHVAITbeDrbl2IcoW6cySHSwG
zRcw5HR3fdi833KwXO1HvWyP8c3J4OpsCLt2dPhZ6LYGQdSiGKxpa2duMUQtCsE79znT3/+4xRSC
0Iuv1EMEp7R/LULhFyRYfc0WodEJbvonRqHgLriEqhV2FgJ3wSVU65yNZMkHLkBFbBZPeSoWH7OD
4CWJj6mBCMPTXAGJb4niIPJMterKJ57YhEav+sMcUtzNOcV3WKllMO4aPnIfEHdGZDFuolkJfqvh
foTiCFK9se8VQlwLkBm4+TeOezvxhPEXxeq34WiPfbTLoL9fRSh6XoYDd7EPKstaIl0BF9hTOASp
MAqbabnyLQbsX0hGsVQmYFaAJ+sH8ooecGnCfB7sM6MLXH/qjP4+17CAEP/h0ndBYUscOBYpGmHn
e+2Bp4PdbYQSFgKMUY3KEJd3yR7QFIOe4lF6IpFijYBwTZaXwd6m/HVcX6xCUPJeMQs/oOKMDn30
WP8o8XaJHrvTjc9hKiNmS1eMWXCq2JDyObrTnJ+IXwV581gQ4w/fE97M59CoFHYMw38Bj3LPgrX1
V2e8OtyzLL4yaS1u22vssPjW4jMVJFp6ReCkgKRd4i7EeAX/etM1165kuoTsEWnUNyJqb3G8Th8k
Bl1rFxI3GQ+p6ZLxMLbWT4aeSkSpNB2BwsexO5pINz6MlZ93x7Q7KslxSmZbrexQGXsBlkW7FRpe
LawwVEHNBrCkod8jXN7QLfgIJt2SG4tAPxdS4eCNAe8efv8mcQdTxKer6HMy75J515vX616nYzQg
gtTLiqwVcaMVsU0KNXcTtKpLWF2oXsI1MsAqLHBBrMLbHDZeohOMmcaEyj2IlAAlErOeh/X1ARQw
S8g5PaikimLwyNNO4MNsLgeKZXRbsDxM7ClUObfRJpxHqA8A7Cxwd8w68bCdMK4PoxklYxokrMA8
8xW0SYeUzsRbmOGCnm8InSLdqSSYZXrk/gX04+bseAw6PaySXT0HoOFGBuGd0JUJl+tkCz9BhaLw
bXxjpa0GvcA2KF2paIeZfsc5ISELbKHpUuhSYHHUrX4ZN3w08XIXLfnQwMQWR46AD2QL2VjD8UoX
xWMyIYDmaI8b30CQbV33yvUEDZ6DniOmlcOxF1yVinrinAEMvHhwXcyD8Xn5tSoeGeai02LwDKhD
pZFv3jqix0ZXOl9wEooPRbtHmLCuhTChzVGUCOdkDgZgBDlFkI33M3NksSBUMc2/zISq9cypmvBU
pGTc32HQ45A/E+aNkALrdn7kJB+AmTJH+bzDZDDfKIOoPKjIVm9UiP0ZZH5hRlEhJqc7UwlBtnF1
nGOwHFgJ7Qr6CVQgOmJmiGQ4hmypOBU4DNE2wXBocHWcfDBKXzFq9C6yx3llMoMANYGsT6n6g54G
6oA5Uz25rutXmI/TGOS42Jhwc2z5CW4AWjboQSk8JtUqn9C2qqkXjaL8z3RPJc+a25m5ERjtf6Oj
WrWYbjEGtBOQuh7FrpCrXU1wQzZPIVeTKuYv4KSOshtMoVlj+psP1nWbvaQAPH2wKDwr/ZAycNYP
K+1woZHAN+AYPSKQNfC/rZEaBWUM+c8yJqdPaekfyvSx0B7i9HGTPBrqA7T7i6MnrGN3P9zuhyY7
QMK6lkI6tWZQDVieYPPjEzYPV1cisRAyWGKvO0GONXKfEkN9pdZh/IAvDRXEWyM9rV+olxA8slZv
lK0DEz7VigPV6ojq6M7wriiYIVtzzWSQqdLSyMhRXXX+5gyM1/ZjCyeUebvFvaB9QteCoM3in3Xy
32991kzWivi6gPHucoibiRhbhYinkVCzFv30OAkJtQ6C9X0wX+LfOipvtByF8Fi+6VBd9+ZswCYR
oNXu1Xa/afeTsh/AMtO9kqKYt0cgTkz3w7uJUhx/17/m5rnsYyMTZT4m5djIxHinGi6dYkUOE4Nv
nDIs6SqyaNdvdbZdaUGNEJpkK+CebpcrO0S7arXfbABND+pmD4BQMIRgM2YwIRTP//rBRg2Y1Bdq
kKiBii06LOgiqNmNSV9TfLrxdoeGATFA68Oxhv4pMW78aE/FTKrXyjCnoYzDpKAys41j+iS8FxoP
ximrH/8iCqi3ayJCR8wLYL94Jtbe/B8hycYMBpbVTsAqD6V6TNUjUpKoOxgo+JCREhVJmkkeaExo
oDjhsYlGBDIyQBcUYv5LN01FykMIltqcoPYz72Ax70AsyEIseL0zbtquH5lkqN9qIMQJ5ZZKlgEm
/xSqzvCco1FkG2vtAd/MP+NDbn4zoWLsdEaQi44hQjoG/wku1DO4GwPPlUKauNgJhyduSHrBsbNu
hzssK0o3R+Pk47RD4YGaiYwjhKA8sSbKFSAVbwV7QshJPAMXyYTUFFfvhRoHXcmiYczQDWUHo3PT
P8htmKjwh+2JoS1sSiFZuGKE40oG0/htI4tVVeTJMJrhHTJhFQ3MIODi5NR/xDhCnkCbSHpgwoBE
403QdkF+vnXs2BkdeIPq0T4iRIf4LhpoXDyOzIDQXNwJHRqgfNgblLcE3JFdwN6yCpLTIsvl/ODl
uXaio4cb9kJHAzAu9lXSE4S0h6vMkr4rMEku9CPjv4V4u/ol5XvOEjBp5LnlOw2E6FBqIR9ckXwp
h7cIIMm9UvlhmBkqcihFoVbsjGLX6DuJ/ZrHk3jKZH/laWr3Cs5seBSn+z5FqWb3jq1+c8e0fvW1
CFwUeSvdl/Rki3H51eVirhncLNIdeVvDwYAsgVgAwQqOs4fkYVU6w2kFXMXE/OrGGyosQYzeQA5h
HJYT6mRvOEjnyVsp73ruQPpzwpJn2QDXFZ70MpzKGNTjjWkB6+fwZVoHQUziNRu3J7cQWU9LXsse
roqVD96F7FL9qTgtlFgo0SxPf+QH3CPU87A/Q4QKC2MBCq4FiIEzQskB0Qc5Jv3pkbGcoh3G+yHW
bVpb1QLkmEphnoDKKWcWQqkzz4M28ex4oKJVFfiAjn+tl/6ZePtY9N/FwvMgj31llsQg4RfvkPhJ
aI5M7iaLgRYPlbRikm7pH+h2utLVH9kszAvhNC53Jm4FEPSXm5PZUHbSv/9XIEAdAsdCjH1f14oz
s9eyLwKohaholgzwhDM4Fs97J0aPnAnj9zLgueL297MpD9nF1sbghgHITUwZovJVJX1t5TLWb+CJ
PK3eOEyZC++i7w7uDw/TKEZ0qB+YWSHxHT8KJTD0Jy57RC4ah7kXwwpCqkATKgt9LMirvr+cYDYz
CriioH5r8p38SREhfwpt3w+h1zTsERO7H7DqS4ZYl7mtUPm1OLmOYkkIpu3+nGD19BNnKKYsDiXK
CfDrK5ZiuUfnutlAH/MiDEFkb0p9WOM5Sb9wxzf25twhtjQwvYbtz4cNFGyi/2MsSJh48vuAObD1
sMvwWt1VMcRsXXudEz7strGbw1votnknGAsSWCb261loSILwsJLAOsRazXLUuhX8vIoe92pFkSt/
QhgRDhTEuOgAcPj4QHs0ELN+5u+czRzMPO/lO08v0/kLWL6KkYXHISu13grGCRbFOKM/QN+41qLd
7yL8IY71dLxNR4jtFuPBLuK4QfN1XP3mImvbiOxFoSXDCgMowo+EnmyFTAZDa6rT4m0+AIod8gA0
HWKmohDw5uVQ3NlR4BFQreyH5jntniis2GHK8+P/3DM3xJfsU5Kos5gcsXXmngwth+ue+LfGvxp+
irsU1YTDjAKe0lQe0+mI3KorH4z4sLHWpZBaRQwtpgf9nW9Djo5adLxJx6wWDbfq3gJGCqYNBkPD
DfrCAoZZMJj0YxXGf5Ib+IkNMR55vzFr+xdxO/P5iYdJ2o1iPIpvCPsxKhZ0TDhHnAvZFtrzYb9s
BYyt75ROH9y2KOKhqycn08TbVJySG4WJpITIArYRrChidojcmXVAzHRZkPFZSH4Y5RZfnN/wjaJX
1ItsU2yBvC7PK0cnUAGnJ2cDYqLki4E4i97hcuL4xIsBo/JHfjy1G8/1+MHQlp1/ETSh5eR8Zfj1
h695HVQF0+riJbZeuz+UrkCe0ujVF2Y4wuKFNeGLgl/Cn0XCiSYT4COaVaj5W+lBQ2DrWugEqOLZ
iv8pVZCpsASQiTNHgKgZPmDmbSaEhv6l9m+XYByCfgiUOqyn8LLBRHdnYPGMAlm3Mf8ESvjvzYC/
8k4UJCvzljngOoMDnddqHrQHNfYLzWM1EllWFoJQ3BoygtlnzwauaXpAnU8VgwnBhDfLV/XF9QXb
kJiOfyAzW39Q07DQPBSnm3LkCgv5hOkMpsBgdMbZs/+HUMFet+bv1tJoHYHBue1fSx0IzOs+GBFz
rjOhZOecvwgp+23+RjVr/qYqGQxESpZnHJ+Rv1xq4TEDxILHjFpQ+Vv56txxT4CncH+0MMuYcv6+
3x5BNrY8+PAZTUdhISATKMjmlbEzN95ItInk9nAMIRg9IsZAqdXS5c0TzE3ELQhYIz5VhIAHuAjI
Q2MejXs83PfK4h9SM2EcACTMLFV64d8uvKB59LkMJqEjZaOot7HxWIaUBta0WEpDrAWIfU8D5nkp
Fo2jIP111AaxV2mYmLgFPI9YrBYzxMLrY28ovJHfwRiRKAZ7g8/7TiJ5EgreuCuJHkKGFu8GJdx0
oW4GgxzcWnjKvtr6RU7JbdEbT1Z69SoDU0hcsqzEAjkTcp4B3z5+eix25T2I4syX4o1t4q3O3Pk/
spSGIgOuBG7UP5N9YuTM7PkC4XCmqsFLbKG8Ya76OeQCf6YPLrCiggjOtNOnZTahvMERuzHSQqk5
vsNuGl1IcQVGu+2+ajGg37MV5cq+Vvb9xYFgOmEOEeqkFK1D/X19Q/YsZvOLtpOZ6sTJRZyGGKi2
pHXMY9VhtWXSyZLw6t1C2I7jXdeFfQeGGo5mUMnBtQ0uRD6geEcnSENCyhChE1AgKuvYYofXujnf
7db4Nczqzn8AMjNOMTR8KDHhRVJP2NJ/p1ltejc69bVHv44GqlgLd4Rm7aXQdC5CA8UBxknGhIZ8
EG2r4KZMYAHS0+v2Um7XewnrBJgH2Bex0RIWx+zyCtUQEz4nfcfsID03TOjBWqG4Z6QMOlm2NXqx
dKx7NmxmrglpdZ6nDkywkN+SPWZ1SFH6bdUL9m6B/c/M3oXAm+Iij1gax5d5wd3dIOTAnJJ6nX16
ZvBC4l3Lfxm85F7q7L/yDu9EiMT/AjEhEpcoFdmj4A9LMDgs4rBhcWP5Onzgm1hpNgsOdI8ClSoZ
4OTFiNz4R35EP1EWItBU55G6oawW0bjwDkDsvfvgtaRxg0eg6XavGzejoOyECafxio2lHkYMOoew
iMM1oWRFUNwDk/Mb3mvBRoWTlkewHjaz6GvW2L5hndFjj7Dh3e+0PLx9Q6n9WEfC6eBKg8ADPLhD
BiLnRbq3wUcJUeIlaIagGgLzIogA0c1mAriBki6muGMZtHFAMtTa72cuPkR89QsqHHYPsOFyewU4
yxlRbdlDE6j3DA0iZ6nTom8JpZ9QCbJj0pDkaGr1oPiieGNRuVFU4xOF4K/DENSNDTRswjwJaixW
QhAHBgBrSIbuH85UjkFOMcrlzSsRiRhlwRGRXf2Vf4KIr2RII2SuqH/VPlwV4TpgXn8V+/MN6PJY
na4rv5bd9I1mjEOUBTy6nKPAo2zyLN4oR+mikF0UjRLJzC4E3lGwd1P7WSKO/Cv11A+JdxOHHar2
IsCtpWHAacfyDuGy3of9CllwUJNiTuoxQtZnznPe64LrgeiNj4/dB3cGE7O/snuOC6pnpnjDEy0Z
rEJaMvoOPlZcin7jbj03wz6SdjVBAx+g5BIO4mufGtfMAz0iSwrHaYHyU3NzGVlU2/S7GcdBthVS
fo4l+jhKMqil2DMBbs4y+qXdpnwpgQJ2S/3P77V+/oez8i9TQRUHJb0tdkVdcsQdYvC4WgwTrsa+
iXb4CBjHjXKk5uCFKIK44lz39Por+5q/ZKHCO0FDusLYBhsG7ETuaSWcbmisZmWnPr9tykOsuATl
CZkVTyfRnvPizhpVR6WGoTP+k7YP1dfCRxBf2CxBhOvAKk78JO6Q+L69VNs02VJE8ZqckHSu2AI8
0xxzDorDk7aHp/uKagirCuaif5BQi5MvrlFrWID+GPrQMzHiuiYeGlSg8OWdmjYjPM7AXfQRYUmA
X8GJfk29/+3X8E5rIXZS9NnQJ2qu1l1YGVXDvoh2C8mWgoAJrkdVRtnANkkgTb3VZt0x0mN5LXTH
LETHayQHV/dWufKJDM4Lw26wlZLTBV08TR20hL82EzGbBCezMJqIe4ppwTBjvE4nXHtT7VFzpl57
GrFiHPYpTBN5Bw8APkWM1xm92cqaOerLXb6gpgCntEqrX4VP+cCN8/cGBSBjU/YlxF2w68X8hStL
4QJNqDxLL4xQQPPzFeQ6xkaiFYYOYBguNz+ydkBtwcEHfXmmTwQmne/kqBN3b8rE4vSItDhGRjIw
gd/dm12DCCdodtxONXuvIUrY5wabCFga6PLhLOS0gzy27V+9ev9x737NKGdFZBoufi/c9SmlpcO/
kYr9ROst2crz+AFdYRmAJKdLS0Z3595xihUufjykosjChRLdKTf0TZQ++p4mkY0f4HQliFDUcwBr
GKU9pxL2Bc7VGz9i1Dv2+MHLshiqQBg5imcdDJ9/Jp5MqyaLubEe19h2cU9K3/KRKT09RobXvPDP
AjbGPQJqN9DvE5XZ8KTdnZr/YrJpwkm0bkykO4uONfJBjLEofeeKw5yIN96U+LpsKU8QAFCXIQrT
LeKZVQTToo0De77xCbxu4+V79QH2nU56ALAT7LuzQSl3I9dGzGcSfZfpuxHgy73/wBenCkIKjXRs
oeNDGb8Ugo2PcGxRjcGkG7ZpK6RjGExIxGy02zXxCtj4X7bglvplC3RZzQvccoEuwS1Z6QdKGmxt
YQvfPfUiNGQy1QhVLtQHBU81xPbuLcL92xO6VDD3r+mAERFoUB7hoSnQoGLCndu/Vf6CPIIGLWdW
z3Cb5mlHSrl+ddU7TocQhcUi725F8FjpdlhRlO4PMtX67hJdVl7d/ErBbZlCUirfA8ReNectk1QF
3wp/xMdRQRHvItsyEEQ1tqMDAZ2S2noyg9uXnqCYD4zHAYJ1e8zuB6SogF/drBSjYEgOFd0HPYiK
1sarBm81W3HX/izzoc858PLKo/yYEC2KWoXkwZAQVRavPK34+QHwKHNGWB/cPKKUF5ZtLAPGDEFe
fqZ6ixNY4dPQjR8pLj5s3Iiz5q1wfNQfGayyRy9EMvZrHgqxU9OxcoSbnMe0gOJ+BpL9Hh+5kZfT
6HKamxOecjT1gxiYQIbBHQ5F9It+P20cxlkqXOi1kFMm1DSVh8ZfuDYwefWwSFyYQMweeWBn3kFP
PHfiM33t66A+Qwbhrmd2iPwmg9SDbQoCxdl17KZuZTgRGQOIurOvmECDSLnJL4KgVkLCssxnyg69
NPMYsB2TWUBoHphWJNLBeLr8Rkaw4D10G8gIOgdbARsw54KCP/VRyJf72kFNj7hSxpm+xfeL2tBp
YIRtQb2iW4jeCUE25JlLTRRKWIEWlEdGU2gYMpndlVA8Gu4tfwpFAR7r5QhQtDxdI/wV1CJXS/PE
Q818GsoOC/RDm1k70CsWaQTqiIhZBtaygEYW74cnmV+VJ7g2fFSc5vn9ly1jhNhLTuyHmBkbuPbx
v+EZb1b9D+pDQF4YJdmWtULj1QvkyFgL5Ai7Q7wOQY4Wr8NLD7SKW7MYdcM6u/i08f86Z5jLy7CR
eSO8ZfrmSgOH92Et6kyTGbOhmRGsRfxbGJ+utkst8c/mcPH5W+b2zB84i/P5BmwxLuG2gjMN9TQW
Dq1AFmuyf+9BA/qAk+IziEUGaFH4uH8wz+M1qOg4JykaIPnJWogjKy6E7Ovc1gsIAH7AOcQNitVq
eWaPZWuEOAZbGXqeJX/q2M8zm1ZyUPNX842bVvtEE4wj8d+dms2ah0h9ZQI1X9GMcfmr9EEnzI7O
SaG/8lepGDjw+FnVSJtOFwzFCCIl/OEU10F+FGM0WEU4BEBjhfoFGMUqflCQocxBHgwEySkwPMOD
mrvn5VZ4hAuX9iHnYar7xRUIBitbe1O/32nw2536qD5CkWQoDUCwNPY81AAEDKDnCQJeGGjOrw64
b4r6UrNbCTeXvzM93g+LN7NgavP7aSAhWegG3YEiIoBVLiOm07xggSkgDlIZk3NHnTvzBpsvCbW3
ZPWDcFzEfpCZBGX0gNi1AIq0FFFTMZhAPERdQz1LcbXQTGei4HzYgy3wYZHHwKv6X/ocvC9IXxDE
+vPpmSISBxh+vVNMMhujrqTs4rNPSrDKA3PtGzOAxKiaigQLD7SiAsrwkG5TvwHlMP7gb1Nd4CGq
bOFM4bPTqpjNWtqnOBolMR2sG3yILV3BH6mzDQ3noB39jGUeGOPAJBVn9XTkxRafCiaLJxi3vDFo
e8x5aECAZSJC3r7Arvj50ORbTDUyDy9FRpLMzan37sOebkA0OmMr2PfSx39ESW6p+X4SfigfotCi
xDJtBkKX3fjNHYzAawCllJ/HRyRicJr72gdUbsPpGQ/v6xMjGN4YM118G1EuXoHsBVG7JenblWEW
4GcFaWF3++BR6Bj63h1qBUDSRNAhhRUVl5xtRP4U0H8dlIaYumOJcut3VAyn7h3MlQ0XHR8JKeRQ
hOxFzNh5BLHQmB85hrgcJjwGCAcKpvy0vSfSQynpsRTRwgb7plUARxewidsAw69VK4RKtA3X+6HH
p/QEyXaZlnJVubbsD1xbLmwM73Yrn9J+m9XbDN0tnhK477CL4Xw2L4zQsFqNguCGbU4fpHhAC1qR
HW8H9P134bcJzoPaAI9mrF6/wMIL4Lz/eUG4wGip+r/urbwqLxl9MNSmdrMA4LVSzA6X7W+Y4RaK
6mVsuCg3Ms3jYVlzfItNMEK3XQgLTzoFFqbSy7iOjlb0OVAr2KkYrc0c2KoS8k21FmQ75u3JD4JT
AAekpiUp9bO3yz3U7y8YAUdmaBzYEjhsMX6BVXWO9LfynZ1rIv1iZksy9hYPDh4lvxaOgtp6LE1g
mcPT4kICJQKE/dAJJio7QIX4B9IR2UNA/iMiU7R5QtSq0HGJBcVvzOw9r4wJSg8EbadkYa72UXWA
5heNR2h+snmcxCRqpcEa8PObWPXNTyQ/k/yCEDJyBG9+iwos87PM37wb+JuZ3oZxERfESUwbvN0j
F9OBTsmzJn9itoYrFvTGlCRDLGcZ1OEcNJe60gsxmrBabh/cyyyK4XSukLmXlyphIVZiEsxNC7kD
+wO5wUwFCfyGYTss5p052slvhnf/RKYSwziyyEax9NFFkYGYQ+9sKCkjZhLW+gwnhIkklqat5rIa
ZOaxN2nufZ5ISrG3RfuxJkGBKAUUIJpbvq5dI8xVyr99nAmLzXHcjfFOineGgjeU3TzjZoGJaR/A
D52vOEc+l5sFixYTbEiVC9kRIm3LPPKcBgaZKjY4VMBYEg0ni1IcEjM1OQxm7sEZPL0NO8DTPN2b
+m6lk8wJ3WoXw7Mjk2bEP2VXxruW90A6J7EipDtbMT7+rU/NvSSOG7N1g9K6ZeFqpjBVxbbEnRSS
tAjLwmvXInMVsVMPGc41UnTHnt54pU6KhJfq3kCc9AWZrD/1/qYU0dJt76cwcm3Cw6uU+klYwuAH
wyJaOkm3l3mRLo0lDCtHKzFHS1/+GMHqG7/POz0+jxbbLEMXYFa6vK8bxnBzIC1eJPLKgzeldAHk
K7IXYQPdcP/yVLrjyk81fwVxfsCiZnt/q7WAhMi0DrUxVMawM8LZtmY9Off0uO6OK4DqXd8d6+5Y
/kdda+6HWjvkM3WNxMaFukbeW35i7HfFkRSz52prMqlgsHB6+jcUTBk4cEozo0CsbzodNzsjktbR
rs7G3N4qQQdjrAO9ZC2WBPEldt55rHmS1vavKnbEOt9xUP7h28AcCIWvxozi7fafErB5X8M5x/QO
MdRNhNeuqSOJIZBJmMxFcAjpNmM44j21V7QedZzI+qxRymLwEkIzlFXqQvADyM1hO4bJJRyrsJuX
FoeQ43I1GHDYZDeC3Y1ZMblxzqCKb2RZMr3+/KWQHcMivBIpJNGYrPSEJYxS2/8cQm7Y4uoWfpSq
bVa7TA2NPEzWBPEExtVPsAIdAvkaalPYb8JJIdRjv572aXG4p05Kloh9MfdqfsigxYYx5LZd/Zoz
ZEbPuWe0HPFZIbpeD2aHqhx5lS3/XmGiihhU2rKutPt327jivxKsZL+rfe0SlHqQN0LlW7b29Ib6
qd6E+Qb7pF2MCLHa19O+xCU/dVqGJbVVVS5LjRySECp3jd3aC5PmFiUeZJtLmF3CZgwvF8EuNLho
3GGxuIBpFdIF0j2q9GXchqhFdw2cmzJcrQK+T8JlL/dAQR8BK+a1RFbTubfOvRiYS24VXOPn5O+L
tEvQJ1/9zLRuNQMx66mfg0ugI/KXKsfcD7SgN+jSwnlHI2MM7+nWvp5MnVgLTHc0igSE1hCjGHva
pibCoQZ5RzjU0NugqtwYtgngyDcGm9YuyO61yPDWaw9HDdKlVnffhDxw97U7tHE/LiG6gTgFIxhh
+9czpUlg+1t8qEvpEqvew7KZ2ZJ4VGBQsVOCBANBDOYjmxShJcVZAY7a43RBNC6Zz7nqYgQ0DO4S
hqvQh71nuMHBckcdbJO2S3II/km4hohXkUQU1fR4/4gxiIPljLP8Sw0TM3sn++OOcRf//oyAduQZ
wYGOCoVB3YeMuf092KyFkRFTeJid7B/XEwlHzOqXcT1PJhePRdp7ediIjHf5hTcHu5cgq2kOXReZ
3zSYIiKN9EvWJFMEOSkJZkRtvN9+zP6FYG1B5w2xYXsXf4aqliYW0j/2MaKJFUFmLKJ4JyYsQGWy
SDwaSffhgDQxcoBi5BEtVcF/NL3WFGnr6VoIoScT1qDVTzaEs67b31FTTczJg0qxy5/o8C95qG0C
CSLyFAwc/v1OTvZkiMJiq2JPe8wRS3Uuv8KpNr8bFFBwQkfnTvgydpFM0f77uhYoo59zt4EyVrvo
D3kqhUhQHx64YYndUSuvpE9ak1pGKpE/PHDwrrzsHQeSDi8+0Jz3zdsvHJmbXUJmbudf4E887Eot
jL/YFjGR2Zh4UUHE/ul0NDrQHO3qCRb6Gt/O1Kk+pZXt619Q0VnXlXPHa2YFZ5QIS2dKhUkL644W
GJ8WirxaeJCxLri11Nu4FjZkEcXifx5kiw2ZCYmMZhRTYRR7yXY+b0RCFj006DNsM3opm8RosBh8
WtjwL3fsMaEoO1iwjKOjfONSMxHHe3ENZI1o6egKYf6M4gKmX3ojvGVMAIzZIwxQBjsbfoU1rCgQ
fCEOx8Ux/uHTRshphy1G8Mg0sTXGe+RidZtjg6gD15TzPxY62338SyPZRrGNmEjEgiEAyXrpaAm+
Of0ie4wRjCTKc8timU1cX7FLdUFfVOYv/kZ4bLsvlH0FzJhZhztGkwX8bVx4/kbjkotLQh55n+nV
rnK7YzOF7yYCzOs0QOKPvp9FKi03nU5l14pMOhw4s0jYb6Lyx7CTupoEroDh1hw1Q87M+heaktw+
JI9jbfeXQ48TeYPvksMLsYGN7hKMlWvugW1ERZLchwMM9zzACodrNjCEBXnGxROzCxMLcBGmhCCE
+Z3DroaTEkldygsbB2lfPO13N8E+BOdDrHCxtk/dZCTqzY1U14CjQ522ckkX5RsbnfZD3NA52ABf
QsZZLhYPuUzmBKMf9b0iLW5OWeW7IGU10p2aGShHZ++0bq9Z1ylo3smf05HDwEt6jz6zq9Uhf4Zf
LPaHlEe/d4ZzulYt/qRiloXuDINepEvjdkOVSrnqEuvp9hNki2AcrV8N1D2gCfBBHHoSnzogab0r
UWEoD8RvNLrP21qbj+pnRS1PNiMaqvmN8d7IaS5FGpFBhqPqTuf36IA9AHXBdDaKB3YlYurMWGSB
s1QmVQj/f2+eomKXDbvyV3zseQFavvRzAyeuRznBQYH2QoICkRwv90OUHrRiX0Yi8dy/klGApJTC
jD+myOFEY2QY2ezKbBnspSyNkJO51mnOxj4+pSN+eCgo+FjXec/HA48gdDL+5DpojYDbXFJdQlMN
WLHzr9zVhFImDSEegUmfyrTtBaoQDpPzWl5/hAIOERwaF80ucrPPxqneB1LTdIc4zKoV8eqcJ/Hk
s09qWNs1QTeJKGtG9y/UZNOL/IJHHaHdrLrC7kekcIaEtrP5E+6FRZ1CQ4Kui9+hvyD40W5E9q4x
iAzYCdkiP0axyefazHdh665aNJYhUV6XQD/cPya0A2DeGZL1raaIWEQZs0jam+xntfI2uagETLbP
uailaLwKP63lKiqven7kWF/t+LC8JczZP/HmQ6lSEG/6cyke2AVu8M5GEUmbYfRGkDB/teUsRE6Q
IWjRP5GqjBjvyeLttwjPAIxr75KI2XPf/cWZy/9j6ryWHNW2dP0qO/b1JhpvTpw+FxIeuTSV7oao
zKxEGGEESKCnP99Ea63uaKJ2r6o0kmDOOcY/fkNIOnAICiWECBanPG5+DBBhEJFVBGpmrxUgPux3
oPgPwWxj6S+QU/scQmrA8YmGqaoJoVkJdyAfYIMj4H08HoBjwDQANkK8BgTnTBWmMqBTMpWUQILA
QR3Iz4g6wUJpjGDv/4OFIut0PsY3gF9+M42dkQpfO4tWDw7Fy0AJtp67CF3i9U4aJC3t5a5KxGv7
LkykmYL+xZ+ns9uc3QtLkt6VMLq3DgxkoYTxX/R8KYyVMq5xAyhJfVsVPeqb1eUHX076wV4YbHMh
jUQjeadg4EV0EuEzgoXRoDpcKBj8Ofw24hM2F9JWlbZXHEwfoUikxDSoAe4/NzLvkAepARfZEaKO
5V/Z0BeOxI5wCb7/5J5v3tXwGJETHcb/O3jzcpEuYeDTl3sXW4jWcOdGtFa+q668uedjXAY/q33y
MfrRG5Gw/rLRV6wazg5Any+mr281enf6TdxIFqlagWgfrFJ2tUXGpaBlL9k8QTSJVaXkbj/mZeJP
/c2FFB5igIH4CaaDuO7+exTIBb44MIQOFkR4DA7FnwdyS16BIgEkud/WL9hC/C1O65aDuAKIy/rF
BIELwSgXakOuBXmYYiUQ6Lf+JFy2YA4TLS92DHp0WOlMaFYMr9qf6mV8u7uJgcDzSPI88jC+4ss4
ULAZq025/jq+3lHRezwQr2N6wIiVSRs6EdCED3iOAWDDRY5B3fDqlhHG4LdyxGpaGF3gt8grYjy9
vAJehCqJ+A2WAJRPxLSqHZjL5TDFcGes+Ej8lGIZ16vFphWyHC685+hy1znAK+Xq38wncLi7HBQa
KbMN4lTuiSoairOFFoUDEggEsSRcF6CIyHkwi42ebs10m/Fs3XYnaTthN3F0j482jNlx/XXGKGHh
v99BVlYXcpi7IuYOslpkQ6/Q1gJ/juBBPiBKxwGBFZsYRvwDSwAE9W9nz/ngS7mguyL6YVhYWy4+
HcAQDDqAIQAjWByjwMDlpzQEMcXBimEk9DboxAf9u3hd5qRiSIptxCPRYPP3MmyvsbTEbn/JsKrQ
DbF7basftLJMfUrwDczkxt//eOHCG2P0YqLjo8iehQSYi/hJTG3+5mIhXoaOJVd+1Qs45+6xYVa+
CnbpYg2FlT5mlvnhdcYVD6mwDgC0dj60hwlk9RblEXOj1IqYK6ExTdO4UuFPrS0QKxwuSSQgqQBL
qKQpN0crKbAHITmFpY44yUrKWeAsVStwFhWjn9/WjIXaDr35ROMXjecIFIe/mAm+RzuiimSQ7uie
pVe4aOMouG4zhlYcbpZrF79sNFfaxhk2R/zF4QyPQfYt8VZtd1Zd40fNVxiE4No/DmJf4MK1XyPI
ngGc7bIvoGflGnuxNeDDOQjfVA8i8PUYxLeGQE7KVhHx0mGJtrbTlaPg6Boe51DBlNyM8nM8VMm5
wrJkU3Wb2tlk9da4QmDYKdcQajZPEMFcLMZ89tFTwX6+E6BhPyO0Z7E7jof7C5heBXMGvZXQFUyP
d1O6TPJzTDuwa/HUZzzESCdirZmo4/qv+8wEkJK6b81GS2DVi/QHx3cSehdJNs/zXeHFI038Amff
NelBSHUCKgKBclCAxBWyHWQFVA4OhgWCA5w+OR/Ag2wcLDGMlrkKQ2i/mAWyyrhgHvZjAMjHxX1I
BTi70iuaGWpDItm9abluktcb3shOTbgCkwZzNb1wF6abuJwfgE2dDR6xD5nRaSCzux8DtmU+8QsM
sd8p1Kch0p3wdhLgh7Z83FMea9OaE4oSIw9lOAtTOCKk9U/EtaKTwzQ2Pt7QPCe3khogUdTkpiaT
yvO2OauJ1GwqNeklkWIO9QNTKkYPsE3w/0CHis0tpmjiGkph0QweV2CPioO2K3okbCiWq1B92/bJ
Dabr123fgiG1+GgSHTw04nKggiakn58I3riENboL1AOf6BqPmBcgOqF6Gr/lR4p2+bGF3zodkD5y
0e5dH+gEc3TcS8VnNVuKkUYXRZW8lCRNvyk2S7a4rTH1Udj2w+EMNT28Oasbc1kqZsKgYeI7QGF4
Jq6na3K7JudiQ+18wzFyidc9vVAcptAfHjD/HKwNmlOn3hQokhAlUMqwQx2hz3q0ZkakHRwpoAM2
SfPTA8qhkkStTkRig8rwpXxdtniD8tWSKgKx1d1DKUNcDiaGHJubsVZyUQWr2FgQnyr8UzEZ5cLb
E16evlPwVXqkn4EfIBNLQfSJMBYJpsUqDGVoWmznx+H9gpsYNT/tCCJmXP+QYhzIHMYUGqX/95nJ
Hafz32nYNIfAOIxbCpDtxd0U5tsoLmHLjKLj897J08Nb32P5NkPvAo77Ttsn7RujU9xDKWY/0Q73
EHr0AN4g2FEFxyr7vCOVlJzlSnu2EBH/noNjcHnnZd9LUfFP8/o/zmm+1E3ZOl75gN5wnoP+zxsc
SgeTaImxFH6EwX9u3Xy+mDXFGlPio4sxXV2v8tXa+UbJCuoALyqqu1UdoL87MDn9TyW1TZ1OaYZp
Jl6ehLfMsJEYnf0Vf7cwrf9xGSG45TAQRyx6T50m9Le0SkDHcmbin7a1Gl+B51gfF6zDJXIoQvT0
xzKRruvr57//9V//7/9+Tf8n+9McmmrOmvpf9Xg6NHk99P/9b8XRFfPf/2rv/xJ9//e/Ld2wDV1V
NVWXHVWRbVvl379+P+Z1Jr7hP9alr237iKZINPQBDWqPauAU1HbgvnDDWhaAcG7LXqTNCNsTVBK2
9ykqEUR5+H8/09QNZkg4uhxwboI4UPg7AjImlBYsGFSYDgSReU3/WmNxE0k0wD4R6FwajgN/I1AW
owHFddGia+Lv730p7V8HlQCbTvjMO+3rjkJIMrphGOlCno7rIYfSYivHF9OmugVchdRz1Qdg5jd6
Wzre9AN8i19A20hCuoJRFy7c9KQIUoJrHch1YBq+wXZq+lubU6zctHNyIRYDZ3r/TbGiCUpRRE9J
6UQQ9hj0cJA8YC9ZCYq/oS5wLhCuRg3UtfNme2CIQJzGczrgYe2D6SXTHgi9hGc9BDc+GP6GpBs8
Xk/RlbCTmWxkl0jvG/ATYrVyi+e56LmgJUHgAEX9gzr7uHnhnd+hdN4394U3yPsuGLi4nbNL5/32
xZYDUgOeTMwRmIgxYcPr4naogdRukRmoj+UrFF4Itw1xtsLtHICVPhawkDvCZ3b6oRU7bhbEnmDy
+72Ah5OQf5ai/i5wufQztzQCDVHk3x7MAm5aBgdHwfd0sYFnEd7eYffKLWbr7L841I+Y1KshsNsS
g20ctEFEuAOcACebXjj2AD5x81nzKx5xv7T90UahRFPony2vXDY0vBGyVwk3vsWD3lHXfJS86Jw+
q3Nx+cDFzC8unsNAEYu4MeJDzchd0JkMHa7EINk7HupEEshETSFCJ3pGv4WJoO6R7D6fkWv555lb
Rmvmum9QbNhAcLxBOyUGHpoVTF106eOGZ7nfgElcY1wWSIevYJNFQHhKPFyT3HLfjhFriCD1miTl
M8njItacJGvNjrYEbYNh5FEvHFEExAO+Q556hmRAQZUZYAliJraZGFNiNklxIDAZwa9CuBNndiTt
W9SFXiOHoxxe0UpVoQPSehHWgLLpS2zEfjF6Uw6+5l4vrgb1HM87ggbX56cRIjKmGHgeyG6H2Jpl
FNRmgPUf7JmzLhz/sPs7XbHWzAgow2lycze070CFQBMi1qOGLwyeuajAFkfG9CQsGGW07/hhwufH
iR0i3XJpR886etsP/WeACbIIlidGlIOnUPcRHqK53crVADhS+CEe45+JtQn0DNZMbyp5No4563xH
1jQp0xTC8YCgGnQsjTXmbH2MztmZd22zL9J93x4axqBmQuJ0s0oufgs7XpcDtQi5C41Yv1sVTtUV
d4LEKjbaGz+WQHmC5Pved774pHMtVtewwDa3t0u6JZG+QLhxo6XdQUGyI38r6d7R8CpKKKAEw1PX
+eR2N68HxD7CIxc3oWvwdkC295BiGjN6l9zLZ1ev4Se5iiRITS3UZiIeXYzZsGTTEXctZmz/eLBh
wFY83QaRqXa3XRtEaJyihZa1UvY6Lkwu8Mh5EjMH6hD+NLfUPzh5M5QkIQJoGFCYEeRf80dZWG7o
pwjHT2/EiQo3inLVkXUrSsGePwfPiXEaxmaYmk/iTeCnQPsQVXgmmtEvdQOpEUbjeDi9Yzbs2CK7
gOCC65Py4wAoYfFCCXrzm5tPDmZ34vTw0UukhoctGePaFFIFb0ao0s5VePnNvIsdWxHDWxz3sdt3
Mh+SJAxJJrVnDDMiykbbivHObyJSj9Bd/MxjXBCpPESlEx4xK1jyDon9IuuQvITObzU/63FUFSNd
CP/AyvXqHFw7vKECG6XUMVQbRqqhk4UGUyB3TH6yluFf2EGVYOALRxwBguXBnS5oiv0uBBcEFLzD
gcfjS/onyfV9jpnLwe2fmM9WMb9NIxG8Da96eM6iRg/LJpLAwgmcD3F7d9yHI0JYdN4SU7LwgoyV
soCSxfIvMPqZDNcueyTFZfsFppad0WZm6+aVGojkEOo2ooYwavK1HE2mj0EHJwkDIhC4Eaem5fwE
nON/EbMxSIQqDc/a8hxGAOzFEDse8QdpkYFp5GBQ70Y4yjjP3SfTUCJDjlnMX7E9m/3uRq1HJC7c
pE0DcA2a+dS+kSafF+Gti8CQ//cqmt5Kg3DNAGs1nJSW0xuE1sJsBmnQLbIfjBVoYuKC16Uz+dcC
qnxzjYjpAp+pgFgFN3PtFJ/Mac7Q0jzhkVNA0tE4ZiGP7Tj4LFYNTVoFs3cPeixZUKjIzJEfmF1N
EuViMFE3W9FJ3g7kfSzbBTsGy5Mtl41qAbUZXfUgZV85eqKO6LT4xGCXkRLGUkS52tENZKL2OC/B
G60Au5yMGAqcMgBHthz4OS0zvgl0ui9SsfG3lA38CnxsYH5CWgJ+xvmTJsBI6mKT4QKSxm8N1uOA
s57yZHUhxylYPBirkT32daJcE2bZbHAA+PefZYKik3qHrRY7I0a7ceFEquQxgpr8MW7f3IpIlUeO
fWaMrHTu+agTLhu4OPYwbuFTqekzztFVJPNFOfEcUtxK8XlTEck5bLJx01tJDY0CBscYO05k+F0V
yUpYX4NroL2L9IS1I0UduuMxzPSATIdP5cDMiLIbx6GKOnwzjR4mQ1QHVvPA09Awo8EU+CxOLRND
tlOg83oH8at7UkKaZG4SW40dJGBVPLk+hsrd6kNjMzA8nfQoojmQK2iu0rty7WJ5BbMFj5EhGABk
o1ze4v6bGmwZoX0LB5CCt/pXrSZrBO7eKQd2Zln6DczqyAbw9IF0Dcmb+fwQjw0CWgRUnNlyYsV2
T+AIawvHKZAEYISLiyALKVZ2FiKsI5xUoGCZaCn2+PBqhaoVGgXh41ELEh3iv9XZIWl+kFh+ZIyH
BCvcioGFvQpXLt4HTfMSPkjs4JmzTH8Yq42NcO0S0yHPT9ItYK9ltDRFl1s8BE7pqZ03EcuG5S7y
iNznUhHyr1t7U9ibZt5c8CRRkodhijMz5q4M2E+gJR79gvKH/mud/UUzyW+cmqJ2gr9A7UQfS6P3
3bPvEDaIKXgXwOK4l+sucqvX/FO3MFvZi5El+b0kQgqo8pP6WSt944n1YpGp+tClmO+vaykXmTjK
t3aYBjFWFQMSwTKNZebf0COhP323Ym+kjOtRMGj4jfk8o/rWWiZQRke0BXFlvvWUfohqH38qI/1w
r0goKMSar5qtjZZLeerwLtKI/gkZX2qYSCDSv9Dheioy1CVVwsEtNg0VmUg1H07AdDiPZNBFuRKX
RNWI0qGEupzjVrUQB8ppz8iD1lwlA+iLirCIGF0zt2blGURUrfscJrzPfJKRyvEcwVp5hrZAeEdl
bq4oWvDPJmCtFc87VTYlNrM45pZ8QBLRJ2fX2utBcmUInv86lfFxiE32O5qf4YudiZ0j/Uh/aRSI
VlRtpNJn9gMcPUI8XvM7WErMANPOhw0oGLc+P4hBVwuMz6tCnxM23hvzQOnsVSgdljVGZeiAONX0
G+4b4ziGd8Z+AlUoIjabU4kXWMgOCMNadE6b0+883XVct/Wc7ux2Z0nbGQPyHzjPZGQyIGU5TGzD
aIc4xOMHerWRqHFGvxTHFTppMYRiLieGcl5+EzAGu7p+i7JdWYsx/2UUA375R9r7yBU31FullaRN
suVR3ZvpbkJ8nu1u+qazE/uEwjky1zXoPfcCaoNEOwa25hnkdtjes0+I/bD4AdnYyRFlCGcF6y5y
YDySARvVP6mCDEncJpbt8+I4glxaE2EZkx7kYDffdzkabFnoy4KTKAcn9g4zNK3IeFBJhr2FKvjl
OeqaXyMjncXkk0mOkP5cRd4F85wz8TQ85jXM11WenEkQXI/AvQN3fy1JbJHrHANhwicANTAEhIlW
xTo16SM2OZItDHIuaWAjDcdwa32Dkk69IwpNuYw5tgbMkSuEHr60N5VAGQNjFHQIaQykDDV5MN18
+QUHcuzHz9C/YdLCgpaF3zgXClNclMJ8p3PmveV7qVjhBQZPp2iwr+RT8opfcMkh7UhJFZAwY241
Bp27/OnOimrg8ujRmPQKTK0wNwJbmBUEvShGqkkUIyK5JqKjEhNP8iS5IShXGBXDkQ5MacNzL6ce
FTScjNNLQr8yx1VQbH9A21Rb4Gya4kNsgMnaRPU1ouZR/lZ5UPPQb7lwcqT3PvcNRIC5b1le/3n9
JNwIKh0ROJDo1Dqy3m8UZoZoKHl5tkfEzOKchm0aEhlcYruNkUWaUCpALcSVCxQ6U11i2nv2ehom
KWaL3GaLP8L5tr8iQxBx1d5OHzFhgVKI7hqQ+7TIrdFa1xVy6xCN0xj2V/CzcG4jsxNUqkpLIFGx
qbf+E5DcxZ9Uv3F8EsDBG6sFaaQDhntkTaIF7sm3L4JBgWbDevet0XvgwY8YhxpQ3DGEEFXbKD93
eTT08YlhNac3/t4sZMXF7t5R3DejCyczZNeADndddz8n+qyC/jE627TsMB+gPVw0caKDTcxW0rXi
RGfUpcFlxMBoIS+KE6UVlDgeEJziJFeC7b506QNFbRFcFMgFguFk838gaLqK9NSD5cQGDh2BQXeK
Nd0PU2cIAwxqYHzYWKdw9AlCFOcPgl8oWo2nQ5fh1EI/fFzXqH8ZzxWhnEdXcvzWGuNhYNbDMSMS
xbUvgECiUrlIH/To7F4d4MO942XbNrApxJaQxhJcxWQ6kDMnemloJZfz3wL6xnd06bhKDl26CvpO
xoe2axy9Ew4iKxwqoUpaWaQc4+mIzeiOj+HOdDu2PJfzJ/y2aubTACDmtvHIkq+UYaSDQ8wRoNVr
EhTCtg/acFPYi339KNAGSDAdd4oKD3omqQ4kY2Ei03rHLUNliDWnBeyAQAnwyIEI0mX/AvXEjJFT
BlokxRqwBFZgN3lhsAW6+V4N787xcOEG86PwSyJDSoQ8brVa8HDAfuTOPyL9sZbKGco7jAIlpq48
Tkn6oD5wELEabYaQogXH1YeHg5J1EJWXMcQqBeAY12NMO0gu0YFjr1AI38oLcaiZv+RZnJvtNcmw
nV7TbMOluMNhBFk4lM5LLYr7yJvBfzMl4+gb12uU5Up0U7DiCXTEah2JipEOHxXOoStdo9j8hBWq
iqomRXqG/gkmEYXNxefzv+Z+CLlw7WZWbBSJRWHTsnugSi/N+AqZcKQ4kXkOkXwhAl5gnbNLB75K
DADuOsRY0All2aONm1ZECfJIERQFkMPpDFeB6gU4UWEe4zsY/ZKoQltwDkd7XUpeA2RS+T2TDgnf
f1+WPBAIHP21NWQiyZO+LCk+aXFK5KQTFUM0DWF2Ci3/eA1Oll9AbekDy8RmIyTslqTbys+0pMg2
RRuuGAC5JvNjIhtLIXa9Xj1kroPqMXJxhM8WJls4bEV4ivRzMCGbMoIJ/TFoBIYNvs6WuTiE3SVs
yNymIwmEXhYAJfRaXJ5igy3KCS9R2SUn6J9G2J7j25jMzmbM1iT72saufpq3TWyhAUujsYJJDG05
IAgXkdeS+oENPBMoDgx95aqvjbQerlvGKLDMpAOELJOpfag34ZmGGar/0h1rWciW0YPRS+Htgo2N
93B64r6qn4q9mcj3PW0pVR1ro1kbE3kLTu8Jyh9hCIsVbO/4xwdMVG0cwuAbbZ1yl5X7y7ivx31X
7PNib0O69AbMT6NwVjwD4yO0WWyjB/BD1gMUNbBQosRYUjTGokr9gBdDCzooPENu+iEHJgb5K+2d
ZdolZzRPKC/wGwu7U2TnAtaDTcO3wKPJruJbgOKAliAsYU+q7EEzWUUgojSHzrhK4LAJeGsDGFdi
zXt9OpOmm251hHG33YW2NpSsEKSttkMQrDcNWwvWIphclqRBlm9TK9HhBaeRshlvJDesPrh1829y
XcYAapotznq9FgEwnPUnppZw7tcz33GJp4HVHRqb8whrDb41aWu+gejAPeO9S/Ro6c2CsS7Cm+Xl
0So/Gnx2z8LA7njGDuYGOHVa37DrJoEgMC5YITAFwwGAo8pXNXq9AGigh+kXaomG0+eDxBKidOXn
ufcWTCV8gYKIzASYNl4+eUeNwFOfDGcTA68Ye8eJ/B0I73ur2CN4g1q4rp5OeFYQ2nzxkWvjg4Ml
GdWZbXmPPA2ZsHxH0CJxpNeRhthTEvZdWOQ3sYnj/uFGa0+a4HZP8tVvBiAw7+iZ8LMieFcXFU+G
GLQSD7FNyOIWN9vwOITdbnpngxG5dHQWTFiAeHnEaORWcCLvDPwJYIMjmI2VR0JJ8vkLYavK4FKR
Vt0nB3eY46fn53x2jg9JWGM1YlVxEafBdQVmqvrzK2MdFkOBFt7YXg0RsshD2r+uWQ+0VxQ0BQJC
ykWwaRjPR/pbr4+p/+E/QZGHrAr+FJwRNpvvmknUAS/ApZzSnsCp6Yu0vawnDW5UXQj9Li/jf4AG
2K2n3xc4EeluTHeVvMu6nXXeDvqmtJN+J5/iyQmlFCeYQDHCHtI5JkJUKnAeaLgT3Pe79bnc6+O+
KQ95eRD+mHB1BH2O+QlXuzGeWv2RrqcrY9FzfLk/qfrriXkqU9Vju2EGSxitpiRQyWnnAgee/I5Z
He4h0KmYnEp0YgfjgJUrLVoFDYujj4DFxxq2y3u5b7MIcVBGzEvkSLQbkaoJ2jXbiFjk8JSn2JA4
grzsiZqP23dnsNLLQumil6XZZPqIGwlFabmiL2Gi+zf4b3zzy1rU5swrGcRhDjNiC0MvY7AR/uXK
IsFf0gVwSSBWc44rb35CeY3S+tQHsxmwLZ2BkSK1iSwy5vspKLoAALwgvDPBsoDVdq5ZwktIOqJq
CtuLTxdyZAaHbzAIK3AJUQKKsD7EXw5fOR19IVp/SisSHrCJI/ybGNFKxNqhw8PKnUg0+YlU6ALY
iYlVEdZw+IrI4NaDmS5j+7l5n36ut13LZ53utHSHVTtc6ec7ono6+Ubv8y5J4cZ7Rqq99a41ffnm
r8RIHwbHuIC4UKzIa4FEAbMqW4O9EtM95h7gh4lIHUGn7KIxkUlNjOEFesQJtC4BKo1MBe2WkqAm
jx1JQN6RvjPQjeCJo3crm9t0FBKT+lc17nV9rxB4POzsHeR7A9NcUT4xbAFYhJC2Om5H1vgpup/n
glO8FB5009awLjg0OE3DtxBoo9ciIAunFuNE+RFQglkheF/7pViYyYYWjLg+JjX3L6zvwizy7d6R
U1OxhVNGUgjdn2w6e7nZqQ4t795o9iZMHwyTXZy/YXsRtArFCw5Bi5DGBqbBYcivwV8wT8Rt28LJ
Z20dOBAal/+4NycX9HlR58ct/pPMfV1MyS/OWt0UYjMRsTRtK0zI2bL3J1YxGcd0DWNyzTYSR+R1
25vbNiDGdV4CXFEM3XscRXe5HDfbg9Qb7FCBdKjYyWfEdIHaBa7k9ph7sW2C1OLGIijb6OY8itSQ
52KK7SbGW3pFC4e4/47wa+8PtEw0IBTqJ6qKHfUUaIN2FQzc6wNZxSKoeCXVArEE8YBBCncUQPLQ
tWINF7orM7kfQR9ANY/oJ1B+UtO/IZIYLotHz3NxEf48DPHAeBonobxvpj1jMKaYDGMKQeL2aBAR
7cBvhbEPFtjg1Y8XWXTs2eGicx9tKfnbvZruBnlnEyqYb6eKcO84VyMgITW87CnJTZ/6016ra9hy
PAuXFaOgcwi1+FpEmRxVmDcsBeodLyXhS28PNrxr9iAxWssqIL9IoFdb5Aa06RM87eO2zyHxYiOW
GFliKvw6ztw6B+2lKAulV8xzBhqhwORbjoGKS4Q/mB6l6FujseFGacnMLspDRmqnxqvwIIAvzGWK
kVpBXLM/SKDg3t3yRGEysbIxMMQIMUUoFWCr66wbTjZclMgT+qPDvkYv4J12F/uvrDlS5q5NkKKv
TlcFvYJJObO6EOXCDNVTLZdAMx3wakokLimuskR6w6CXF4Y1L7685G/Kvp7RZFA9AS6xow2ad9XI
YGAkEwBZ3IuJG9ij6vXsczajN6/HS4rxXxZlcf12/oLTcl7EcG0IR6rHMGmlf6qn7WhuTSPQsSDl
4Rr2E3/W0HTuneWMHx22sYd7QCxzCzB+WMtE61gYZIYVJyWUBg6SZ3Z0mLklviQBnlYUoOWicUDd
cB9bcZxXQTpBDkyOxV/DAOYRSDGAJPTt2WeAIGGug46eyCZH6C74hxx0jcE1ZYD2nlxRHhQkOfvD
9vxRVAldvP6JG7xhb3CE5Ix7wjhtrfvvKrpJugGKVeH8pawpdAZBmCuBEiZ8TVc1Q1o1ZmjlPBRV
zFZDLkUZZaRSAcXY4dUOczoFplc4hsGhg4MmGFThbOHCgHtpdPuxoFWOwbiQZh1Kvzoo4VHdfCb2
yOTiWxUbgP3cxD4qlPCKozHHxjqlzLkGSh5qU2gb0XCLay05agk4qiocQHJt1byzCxVMUlzCEGo0
sEsMggjDIv0ANizvZZGZsPWhLrGRIaJZvAriFAmU2XIsa+H9WE5BipfaG0OQC6pENHoMpgoOQHHI
InMCC4UZANdCleMK+NoiAYm4u+iKsf+2q5O327Rz4GCcPUbDgL38veTDskF/JL4JcQOpfTFsDlgI
/xA0ICoAfIxXqhGZCQf0dmXPkATWPIV/2OFTR/L6nciO9EuhGmX0wYwByTH8ScpZBCRPGrQ5F05V
au/SD3QHzgHMgs2oqvf8LgQmHA5pxY/xFahYjN8B9rkzqzfz5G1huaIghjUKgAqwSY9+bXiLgvBy
WWBVFIhAdwJOfYbewdeXZUhbqX0Bfh6f2d46e82YntYFYt3stxt2Ji5W6xnMCCr5lFyw/gWYgEry
YaxOty2bBVDLA5OrTAkgkWQlegMrzH5bz2hxdpzNVcRYM7vSUgQ4m10IU83pi8I6LijFl5Vp4LYe
kutMijE9m4x/ElXrcsRwvhg6YZDifClveD67qddhcYDwASU9zF/sx0awURfpzoTSjZsJC+VO9gAi
54NUEGHAg8SUnP2JKbt2eU2Y9KI9XCSecwXKgRKqI7Fljto3bvkZO3mEHS8mJc2G+TObDqk3m+5z
njbKe/Vxvgr/Oh49nOuwrcvwsgv+GrfSC2fhw9qaAnnZP3rbvyNTLY5fijeKjPC+DZKEZ/D2RA0B
MAWgojwhY3MVHDEgey9aUgoBbvdVeXanvdI8UGcACvT1rmVASCLLClEN8BNYFtSMmuHdg3rCACvQ
7ECOGRlu3YHQ22zbrL4JcaBkvxNuKhsFSSZkTTyXd3UEd+z+fVUEnJvDpCSaXvI0HDvh8uOkuIAL
MDR6czX+huCAHfsdbafFvJBJrG7QpmEJOQYT6a9joI2BNXLWB2kdIIogdN7EUA/vN/9oevAGIA3A
3kA3Qn0JKP0nw3wTS25Pt910Ai11NdScjF4xWuP0SaoHpd1kN9Gfl/irUx3/T/fC/YBDSNDIBZlw
Ltz9kgQCDjLX26I9Vl8FJxbukIA4YfjQGjnoJ8E3FR9UTMxhRMmhoLRcygweKTZi8EBwQwYybMRi
mrQHA8zhDZEC786mywPC3MRhdkxnCasdCSN0hfpAeYdQBpiTcShF3wnnkWu2BimE5YSEjNvHc4Yc
BH0u7uie7rzSrFPs5UV0rZN6M33xoPEYoHKaqWZ4WKePBn3w+Lv50dlCTuR+azKpyhRlFcQGfPDx
Gkzg6ogsUpRXM5oL5h5dojOFIEcENcky8GX4yATXwIgCtfoG1A6iJnQgQuAbYomEwnJAbMmj2P+A
9AFL8Gr52VMvyD7wgHhCseMwksxkoyYueQukbwDLbHtnl932VbpnlMnUmw4L3SYZlYiNgODOQqoj
BDyXhCN4DyIR4d7eYbQvnJpYqsg9AcHmFl9gP/2jPEH9Vl9vWEtNnyI2/ezE88McsO0uuh8WCrAj
CkRGODz2KKp6zBlwQXCva3ULXiu1b3cK2nkIWCIMseCkbsXWT/Tg5YGtnzkfy+4uIwLI5GfRt6a/
UIudfrCJQPpEL2G6sFCo/GgwYbPyRrMXPkaNDI0+htjKE8/gXM22RrfNCb04b0HfWCPHk4/2TslX
N8a1l9U5mjli0/ikxucp6ZukFkP5GR9fObr10Q3dhx1CkqzToKcUP/m16Z2AyBz3poEAeuXkdQ6P
IS9SzJCGesVnzGjKxrpaEQOWK1xEj3m6CQIIu3klK9vyUbFDs4zaITQrOCECMqkYzGle+nJJBWIC
GT68ElrtrHuOMsiLvP3SBe0DlakJwBCuvcYgOu6ehnre3OaN3WzIRFyd9/mNGO9AhrDZhkgHl04c
o/MjDVVxkB5xqQEM6aXQ4Oh9xSImnD5NegEcO7GMQZAvVELDqvk14TfCs4YFcQv7Q/SgWYuYWSQn
k5RnQlMlBwaxNlbKJBeQLEjksoJB4+oU0IGq62ucGoJOgfOm7CnRjDhk0caWn3eRW9LzADJJ8VtM
tFG/M+knBgP4/w/Pov1reEd1jCO/5vEE3rkBypUDKZiFT2gB5LY8ujDwKMDKIhxjer3skzlCBDKC
po7vUSE1YuYpZJDk3EBF8o6bJoF0aBwPCGn1xtOeNfgdR2l16cL0j3l8pfeoGYE54UlB/5Yxz/1e
uM464+9lbIEitTMfgIp5KfbpgDocNB18/iIF33Cey1fjuyVbk92Nlwn7D9ACVj6QQgkvfCkemYhf
4XlgSvotl1TRnvFtP04XwaEesHlc33F9rMvW8HypZ++zb7Ol2cHVEotBgdm6sMeZueMZ0F4JS4vP
N9RhuO/Z/Q63uy2kbf2czHgs7xisQuss5ASZ+MX6zQHFkjrxmTmvVFPUBPkLdRMn7+UN+e9xbZ8S
RHoyWwvWeGBG+OTkPYnrD9xTBJRnC5VyfIwM3kEaS0/A94ggrz9dtQKwV+M3+8F6sjA7H8QZNypE
8oRzGbY4mTBgp5dFrz0GPimK8JpnX3q68V2zZ+mCN6MjKLNcKhgaaHqr6hkOH5MWyG3XWnD4GtuV
jqhYXZoXO6F3I224HsN9+sPMkkRq8pKZWYLgaaQiLhHUPfwdJLXNrtY3+rjJeSF/fSHp1cRVE6l8
/0KCqsGrSyo3AkuRarWCnjgbbgV2I0KUpZEwpn2q7x4NY6svieEinTRZSV8Qbo8XMmfw//XkGvWx
h2aX7GQZi77eHQipW89kZKzekBMzRAFjg8pjfZ2qv4YlLTQbaDF9xJ5A01blvPfAOvn8xhUcHmk1
NZsBPUIWMpecoLtipnWAjvo0nlEKBm3QGfvc2NfAAz10V+QTpLmiCSVoQMTVFrwnctZh+bW8Y3ei
C5Fc9N/gLMi+EXxTIBWL1FuUAhDQsQUJZy281+bQ+uH04xjy0IcTsKTqKUAYLXKG9SVfl7l3W0Lf
yHojN0tz1oSNTfg5Ex8eNEaYt5F1jDEOwTUEX+IyaZicq2gkk5H4FKJPJoF+EnFVXDgaAiA4PEqA
4JCAY4RhjGL9wjtj4Me2YBEQtWblo4jgFESG0gL3KALYhMgAV6FTiJiHneJEMt6djBQYI8hIyLdo
bbuEVcgPZsHA+OLn3LcPljvNm/3LaT9Yj0AMiEeHHCmRkEb38nN2CtAzU3oC/nPYUwjcC3s6CIZf
dBDwTwkFJ7yOleEmAwxCNMM2mzAdOxHFzOEg5I5lPJfxhWSqF14gDQR9Aech/o82h0AMv/NquTWd
30Jc0jDEp+13O1XEtLcXGIV+fTBg1538PaxoyaTjFoRyAC+QqDsdA2p51+xOlsuAgRUFtYsVxYKE
KApUYX01qxFZaRY4X9a+HuIjQ6cmuUwJXT0rjjkbi44mHyradPQIK7ftNYpI2Eu2iCgfJyB8qAki
mRxqgKavaaUb0sTc9OW4oTuCNwhdA86JCdYJVQ/jvOYF+g1NWTPvpfB/T8mo8PngzAfo63AKjs/U
C3CYOaW7NYPEO4jC2uhoTiFcArA60cQnJsZRzMcqxlHP84uKUus5/RibnT7vs9+sLBwasGdgSn0D
AwqrPqrssLXDWcbZV4D3MtMJgiA8a/ByYmdBKHF+/LuIVfBj+MMn3G/7HbDXjaAL2LYSClspvt+P
UrByO3QSSE4xd16hJ8hQkbAj6sPvE3K7y4kAECa17GZAjYIaCC94eiM+5bh+OeL+hKPewloGBUdy
o0D1pnVjnNf7BmID7GYWFvCRqIqbXzGhQX538m+uyXwyyJpg66wsbeMQJT2TaZDUh8IRk0L1N3lW
j5c+mj3FCWD/VsegafCk9ilWxswHLdI2MO0R1zK7Hjz2qBlIpwZ7cR3V/cAp4ua3J2gk55Ov3gQ9
rs4FPc6e3OHgXFY6Vubr8f9TdV5Ljirbun4iIvCIWzxCSCp12b4hynQjQAYjhHn68yXqufc+EbpY
c7WqSgIyc4x//GZk0hEYQ1DhzYbOsY7yMVL0CA9HI3xm4E5kU/b7MrS++vtKFZB9AqYqx31muyWZ
MHREb4++EJwd55sH3x6iF4vc9J+Oo0izgwBqDGtaIFhZzRuwAM6ebD0AAkgDYriZihQjxsmuPkfa
7UOL2R5WZ3ySQpp2VMkRiqiF6N/hXi2F868L/BtGcTN9OKw79JnYDyAY+Vu93lH/l4JVVJWo4X0U
+1nm01XZu8FEYbCB9X4jR4caf1kMTPpZCuZfuODZHLXLUdbIEZsIlPi/xzxplmFp+3zcm1U0s1Ha
oWaHnSpWb41XFVi5z7BthbM+dwz+CA6lZmwxvz4lEDFXqQqIgCiFWclAh6FCt1qeFtYzTwtHLCYD
wAbLAeutcGJoA/V26AWphyeIjwWvB9o5jSBF7ujxqdGegcqp4oGADq6gKn+m31Mvod2HNqi/SQaK
6PbGM7HpTsoCb7bX7axCx/faZxiUx73ynmrfNszEOeJbs6b0NXl9toVq0kKyFEE8tfcP7cNF+n2l
76BnxUKlFdNw2EcTTFRlfR+S6rUUjaNoqzTh2stcJMCLZTEGQN6EsbJ3RplPCyMkW0C/1Ci8XUhw
kBZj04sogcg49gqM883kfIMVkmZ5an2fpLSV0l5J9WN63VIg2Edx/E6jx6uBycSZU8DvzBnn3AiH
B/5CDRw1kCGNuG3WBeHg6R2AkeiNP4S7EeItc9CeUvLDoXTjFy/FufAlp9Yigdkn5iO+wa6R/duE
3fQZX2soUrC3SgyQcodh1Ic1CTPlbrFRzqns/RW1gLY3OucPLo8WWRwcan0k/9wc3Ctx3P338xWs
1iogvPlsp6Q+Has1ONfr6hfJ9nOK1yFJK2wbMc6wkp3gLs2vuV/RVwZClvCZH9NCSbtjKh9T692S
0lrfmP3GrBOdIf4N1jUpHhFI5X8reHX8t4KHPL5dY1QaBmIakbVOxggvc3mRYH4Op8VvcFXscZLE
U3LsgCA3hJTdEcqUCdlbOE3j7Y2TJV9wJsfBBOehsX4mJwiq8gKAq/1GrhMbqQubVnLkSsIRuAXG
RsUugnWkNAwHXKWj6Je8vxPSlXVmIiUne9Iv/zCPxwovIdWx6RJI9UDCYFAKHKMqIePVhtNB90M8
5sv0hUYNog12vxY/DFvoQ7sKRmvT/hpLLJuDfMBEpMTiGQ81l3qbHebIuEeMEelL6vMnGrgVcWqI
A8Rk1aLdPdMEqEwGmTHhzH9YHWYFR6lXnG5G1HC4/QBWAlitPqg2zAMM0g4AiRh6pEJ3GsQNiQWX
6wstNHNKG9S/xx+7j3Om91hJzUwdNQaT+xliIUGCdx+zq7p+AdMGk2KkQtuBopLWgc0x1+JGjW4f
dD00SQBQ1OTU6xi4DO2G4gPaZkeTfPqLVMscdzhtIBKiaOEFZjpJDW2gGLyO7+WGZhnAk2IEHgLF
yKOcsTBBpMBm23GA80QNAcoEf6VBIL7wVyYE4ogrYB3DYlkhnEFGQ7Vb8oKAG2fqTqJpKlaONLgk
0lpSpEmRO0WzGtwhsF2xDcNqM8xJRcD+UYdUHioIMYnliuEOMvbFK+UKXQzp6XVzfIEMxeipBdQ/
Yl0A24bQNSkkJaLMsY8ufRP8Z4OfECTxM+4PdGPUbcAZtDgdcydMHhFmPSm/ZsVBooKbgKCk/Mwq
5TgABX4JZeasfq9un4zC2Z7YvqyOIlfI6vdqOj1ZmAAvNiNcLejhFF3AvpOQ9o3f3I5XCKqUYCNn
yzLjxuNchzMI3ypHHSF/QMflp4pl88I0pFyFyHKxuKJ+g8iofHNfwC74bWiKFjDkzGwMSHZr/IKD
xx7KdBHFYGN51HQwZXB5Ri+OncGr/evCxk/6yhJtq717Jgc/8KvPXYN1NC/YIEfC464ddXyIHoRP
OhVIIBfdzaHFilimCMYRQyL7GJKmeBwDmxvFRXKtpHDuO/5HsfREaIWm0TXr4DIEih3M8Gwqvo2g
yZ5oQxIkFczzmSjHR0bbl5gzHAudrQJjA84XrifBuSTyuRUiASiF8MXq5hmdwE1aQ9ZHLaXiugM6
uYp6uiBsMJlHZOHl57SnLinywGbGPovKrda8lrgTOEWkSgNUOWMM38TqvJ6KHbJMkmNL4CqbATQJ
H6A9dBjddAoSNLFbjczPrPjH7Khqt4deugPfr8+7nAafcKi3p1lyoqcTzuWE2A4i1eSMyTn0lK/u
zfqQEDh2Lo8mnVgEbX4qgoEpPUtXJWNjnXtkfaiURSucf/7pcUq4CHaAcyP+WTZ+wPcYoil4Zsu+
RHAATf9dSGPy+Qsfmbrnt4NGFNtjdujQAzj6FvC8u/09L5ZtmQrS8KFeiEQNJHmzbAIRjb30D0vE
vInR9VEFCLD3+UzPCB0k+xz3jGJzWJKC+Y3JW0kYbeOxW2AaBEya2ft5x0n+QOOR06jSht4Fo6UW
W9NXVImwyOfvBhLzHPd/te/V73+QAVtELjhNPHgPNclDLgdZcoDfAxHBlXbYsOlVhAdbfoouzzz9
kORKnNpcZoW0B5ZHBVRIe/BpjnU0saoDEoe1FnvOQ0d3nATTae5FB2DgK74p52S8ry07suv40pLl
Qmb9BlxsXhsWLneJrELcS2YpuUkofpPqxSS98RK3mtBEtwly6EciCTTs4nzAf/hLsl2EqkjaIjyF
V8+Vq++rlFTEASEAamJolm9wLAiuOBTr6unW+DUiy8HHYPf6Isx1+S+U2F6NntMrCFJlINrDGT6F
oxmauOA61tu4cjA0Jx4XReV/CKMJyLggjHl0B1rMwiIixtQMmlsw5cEVlAPuyj8KOKtyVXkW87Ua
xE2gEwyOkXYMAe1Bsaaa0az1fEtOO54RuA10umKQ9sKG2n1BcxvKZwuIgOQM8k0aQXFGeaOSFAOR
PQFKggjBWBO1MFCRhjHQgzUMIAcyLlTOTDZd3Gv5A2pidonKSXxzTn+UJQG6TOEYka3agVYmusRi
JjhuDfHyNMRs7Vr9wjwMyiqDIXr2P/k7crl2kctZ5IsdI+RyCNi6a4wZJJeVlmbJF3qQFJjLcixy
OOK4UC3HRzkJc0WqT1BIVdgtQACHQsV8APpVvrQYaFIUqPFvnMxI6AAYQbvHPbUGZ+e8SoHeNaaZ
cDjVc0IBCk0PsAuk+rTBsqt+Avg/Tz6yjZLzr41QP5zgy+Mwgj8G8ybkrymgmHJbT7C+1fWpXzPs
F0uADbyLcjmqeG3rLm4+L+8MC9QrFgYnz2BEMSq4PYcQkmG332xgs1+T/n6DFvwGRVuJ4XIhswOB
MAfAZKpKjjMK4vu4Begozn5Cb6WFyvE394X50L9CeTnjOcxH4OzHBPH8ik0bkg3lvWPg7nGyI5Pq
BU7HCb8CkgcouDqcMaxxGnDgOE4U3BSptkVRsNre33HjYq3WdNO4Zr/TCvDtsESHawe/YF3JcXZE
he9dMVeCNoKb278eVjewTgqnLqC1zEKaIw10VhGtO+6FccV3JfZNMBMKLNpynPODWwbGEyp1FN9/
mVCgVNeQhDxVrrzLbqZFyNjBHYszoQhliP9W2Iee8V183qYAN8irnM5ZWtTba03bPtRbtd5m9VZr
cX52badhRYGy/73dokITfxe0nUE6dENckBlRgADj0qPC/RSJ0CMA4JvZk5pKGlL9Brar/OBdweiq
xp7xgwcmtqxX5Ej2EMp8AbYOD9Z9RtTvyfJ5G2Yzor7YMjExGRpAFrcgYCeYG9LLThoJqoaAsZQf
CQMqrPne4OvpdnJVIahYjJ7Rp2GB9IMk4gJqe/EAtue9Aj8GSwwdigTBoUhICF85fTAjhNEvAV4y
vOL5OJHR3JS/ButXWwWNHhi0V3S+TJYZlKrhe1mnwLo83MJUDY0gqkhGRr8nI5E7rK9cHgdGWSgb
ue895g7LoNJCFNdFK/X5TDbmKrZWVA2x9Q501BzT26ZT0rlNT/rmctooABP39cAguY8qUnEirY6P
7brtEyoeUwwmILixIdn+PASAdEVUjZGex+YQE7XdHNfnowhjxkgZN/MVsx0xlZC2R0/akm8Iu3Nm
I7v7ZEWRuMzzX5Jgk6gk7xAXXzuUIidB8xJzMctNajEFZJ1hAKmm427sSncKJ5ZMFshP5gEcgnN3
QAtLDjQkpHP9xh0FchWesGS5tzTO7KDScQ8xqeN5GPd58WwB3s48jyZCOHV7vGyOx29wfzj0kubB
vkRM23R7VFS34JX9FG6+en3LPo1b2rtQUABr2ezCyQpO73CL8fZ8n57mPYM9/CkKj//m01VIeHZ4
Ily+2+w34y7qWKiG/yZ1UgKFXk8TBuM8GzU8KukJQdl4gRAwRXK5RvyPPoaZGmwiIrztlLJRaxFQ
8Y+xvateR5XAzBRV+AI+AR0ga7e/z58AhQ/lPCoHJnLWmOSdA2G9PGNNJKZXTJSRzD/0WzmShGAO
AEMwqlGynZ3tVrglvAIuMXumCQcAH1bejVg6unEwaWRMnsLEeFFh1YpjE44T31fruk/medOlfari
hFKFRxMr8BDKukjyJQHEX6GLZliTi4yLox5PMNOwkM4juJMDkWg4dm0sIKyfO5LHU3xrotpEXouR
8Ibp9hIQb8JwM0WquwxxmDFTfDRiu16T/T3X61W+JvKb3312R/TSsP31kF9tbAkMgw8PrPfnfl0T
ZEYCEzb0R3rwHwvaF6PZ8HhdH+iByQEns7jgcxYU+yKe6cbWQRopwxrsbT+v7/3HUIRXjAkP3Qdg
wc2xDwOseikiDhgHWJGThjELYIKhFiLf0qLOZZtxtS2hL9CSMQiBqiaC0/jNRPbKhkjNtGSRhkzm
MLG8x69HdLAE5JdIAD7EaUw8HL+VAymyJsPBoB8xYYuuOF875zpRaSETVVtD6TnYiF/hLKdsmHK/
ydHMnZxuSw+wyGVBTFVIriDBi1yWO6hhc4fjg398bxFgnJKs3tTzZoDYDwsDFWN6h7B5T0cjrV6u
mIBbG9KS5SIhXZ3sZMT25ge2VMXlxWjIrQ3q4TcJIznzH2KKWsBkD8dCrNJquPa571ebWVmbO2NL
QmsHe3ESWcX9krJKmAghuGS8mRC6zc0JRHFJAi37VxzxMaZxug8t/XNPZEr266bueOi40bjSE8MB
XHMTIXXUgwXZf56CZeQS6Potf6gcX5uVkQDjwryxlqPPoDOTo7yKoeLXsAF393o348qrpvl9kzf/
alLA0iaQtaCGGlZER4PMgzgb4tIAZGkpHAlRZNhC4QiTfAlNYJMzB+amirlmJ7O0uLvHxwvB85Eq
iYulqLupdorwG6WhCbPbV7bZhgw4egN2KgKWXi9wAXOfM3r+0LmtuSeCCxiMLvb4RYwDIFEd0glb
ktwfGdZ1JG/4fssKXkItIAoP8qvRBFjIAeGVv0gTuiOZt4jdW9M64ZW3K4h09++3lxL3DYzmcD4l
G2YMHLzzvW8b0Q7ReM39zcS7EE4SGXVEyS33ZlzC0DHS+66/HteaFI/BEM96NbiQlVkOJMBUJ2FO
1nzj66tDVaMtDoRjWZQF+rP8QZwvSUqsCxaVuclTifxcNeLHSKjBB80mi2YUD4+GQy3Wp+/3NfEk
dipcCusiBspqIjA1/DDJujGITt6guCSzFdOD6LFqTnQjDI5elAPPD+DVBTMTt8EkGE0ytc3JNUwP
Q72QZDWguAGLQLiVLl+D9ae07hWkCz4E2QsQxTDHfcGbhHMbvw1dEC+hBgzh6ZspvsJik9gsMcuh
+rkKsD6/BQwUgLz0tcZ4o4+Gg3nEqXW9m9H1DD78IbhzS2VC3JAOjmIHE5rUCkkE6R5skDxGEr0l
jhvoEpYIXpnTqA8eWco9m1Wc/9GWTA11f03zap/3u5LGXN/i8oHf8CwieUVXhCmCS/wU94Zrrf6Q
95ej8kopWR5vINb2IV3l1mFFSNLPnv2R68XV4pJOQkDo6VZoTFEeO/pzM6BFc3OsT0tHa8STkwtr
hIhQNVI3qTYFf33ALmLib6/JIhpBt+qwEJdeZNrt0ENDxfo9W+7D2bKEcrcuXPWjLxl3YEfosCWS
2sMWh0Om4d+iGVssn2Suh6apVPDmgDktcguBW6/f1YiZVJCLNciVG7/mqBjdpt8V/e5U7uRShBWf
rY1KwJ2x/h6JNN5293S1lwcoff+Se0om+e5qz6fnInMWSbZn8YJ2uqC+Yg8ZRNgXHn4Yvx8AO95k
hExaJCj7eBnQghXJ6YpaFFWOSPIjaMb+vEQSgZ3j+pxmnnQg+9A+3HatQcROjLPQQuo4ETEKKRZn
HDAFgBY9OnrWKSU/qmN7UxJuJN+cI2X1Yx+6e3Q4A6cWOBQSS/v/i2XupN44pBVx4t3QR1wi8pFa
8g0hEtR0ir75U5gQeKBrhxLKHBGwbRiofdfadoZXLrM4H2h17UtI4tCRU35SdKx52C4vRz0k3bi4
hS0j05Q7yPKX9GQwQXHXZHflWFOyBwGiLV6CpSG8Os95aNoApbjwsQ8m2jVpPxmDYm/G2C4nIFsY
uyBDsLHbzCGxTosvIEatSi5cWttRmMqoQyBISPF1N7+ciIoYAkkN5ioknHneaIt47Dik0xcWLHDe
ARoxkOrehgiYGaG6k/9g/wlXtrpjRxS0kMHPQZ0HlYmcwTyGDdLTFxgNZMxIwIwou+pnItLxRlRm
Iaewn1BTdDDrFHjqgnxLri+OtdYlxI92XlLlsTW8otlyhw1uDdjQzqNwn2WzagTL/0rxCF1Ad+H4
t6QinkRssDI6/PmJmT7a6IJEQldCXFG5PZKREcvDEr1sF7Y0li+tvcH03cZbJ1SmcJ5CqHu//8fb
HbpzfXWHRILnXPkolqJGc0mlwFly/CJPh12SyJjuBiIbjevhG2soTbgO5zQQ2f+e0PxNMV0OMlpD
LsYqbDZTk5pNKsnpGa2QkuY6hh0beUrqA2Y+OjudDFETrRKMcJCT4JoF80vXJ62WYIpJNEULRS2o
K0TzoWD/tSH+XmijZpDh6PjnwrwMWabQK4hs4Vror0gV5oW5ENgwqo8u8mTWlxbRLz+sh/gn2ARS
IfwWrZ/IYB+7/Td6ZFKhRpl8cqu33iSfKn0IqXRiEEYX2YlswIbHWzKMECiWzPP92nXInSPrznQY
wMI0Jr0ADzaStguMcumkl1N1nnwTBJZpou7XOMW8v03vdtr+Hd4NTJfbwMJxfQowWCUEB2tVjbju
T1nbXPrNqtr0U9LHbytMD3ZTltr29sQTOW/xLML/WBeMw7BjqIPO8hSf7ag8RwRPk0E8ZdhNhfcx
guuLAQObo2BirABHZVxV3SIXJsW97BmG1/7O7MCohD8RldEKJ64XJEPenjLAhHymYaoeKKH4v2x6
9KtYuRxoM+oN5a9VrqkGoLPIT8bvM5RDKMkb+deVmSpKHh2loDh9Sd7JFMcckvIm7FkrbYMAfkA2
fkwVN9M2s5XU29OBKTw04phm3Y7tKsaHyT6hgseJiSWGE9MNdOiEWBnFR2Tn8aw7c1pSz5aBRpjI
DJkrJKMSoFV943lPeOInkOhWuCxVF4fwNp5apMg4WEBBeM9Fmqg4h8JCcjiMSAEjX4yKUxTWHUeh
tZYY9VHEkzfyJxO1mPYmgVrdnGFaV1UCB04oGq7w3D1s7Mg43Z3Xxy4UHW0dsStrb+2KpIxNX2+0
hY0HGtj/uQ40QUv8FtlblH0r34bsJRQ/TwBZ2IhiD421HEILYoZCDZbN19yEiEhyNyBIkEN+UIX8
q2BJ5NgSkc/LfQW7ZMnCu3J4XVgA2EMHo74zit0VyLpKdfoBThJMROkNSK3UvRPUF1xaluhoyhbt
cEbRw5ZJZsnkWS8FjTQ6kr94i+A73MS6s5/2NC4YjGMABm8err3FvDbKkERVS6BU8E1yGWcq15lz
em9jAnpcX37ltmgCWjNtqu315Vi541sMYReHAMGVQlfvPb4FZmJ8Czr6MkClSesFZ/jqMjjiR4rf
Vc4liMfZs0EIhuhyjYacWhgPTHTLM/q3i3vI0YP7KjW74uuALorfgQqgaRdSdpyoRLnIADLkB+j6
EAoj6egSC0Ji6U1/9CpsuAPC/OOEWoNDYlHacbU7ZlSmm0OST2x9t6LspF7AU2s5bPk4BoISyLhX
pDhEdDmxxIcke8nwDOGXpnCm8l/EaXCvZOc+eyPPDreedLQHlHFO6WDbr+KpWUGuxoKLkHI/X4kv
wzcB2RDOnXF5ias789mwwu1URPmR6ka+6RElokid5qZxGOyp/sFjDpQQTJmNM3Z5zv70lk/vItrX
yhI+Iq3sQxpILPEd2y+vQgTsUiYQo0zNNWPZ6o6RifmtlJA9PiCdHdd0u0yZTfxikp5sPX7SyUWX
3OrxSafoiA/AQ9Cy0vzqVi+ipUYDimlK0jB6vSVHkhYXWGZkBota7B63b0RTyndfHtc079RMFsM8
hHm6I2rAItD7DyqQCnpbdng0wo8iU7ZeaQMwOscRm+rI9sfmayQm4u71ELxBpelyXKr+Abr0JEz1
tTCkxjd/5cxDFaeCggCzAJoWJucYbWOg2W2KJu2y9DpvdShP867PEITtSnl3w5cGia6wJMbHSTZ8
iAwZhDDXoCN6JboP0kYZazPCEzIWPCQi+rdxhLYj9vrcEF72GNTehIk9nna4Mt3/c2XCVnqleplK
tpbwkf4fhp55h6FXYpyJq4/h2QbnuK8N2FqwKfj62/1FQ9Nf+cB4kotwENfbSaQkXV7k5NZ7daqy
gFBno2Flgow5X+VrPPyz12OgR70oXiBcEzxUY42R7VtW7Bg3Q+rDrvdGuh4T+4TdkUaTJ+Nhw+LK
EeS+VRHgXkG6LypF5B2oFLFMyZmEJ0RZkMBE/FJz22rE+kJ8wKtVUPZ4QVNlcO0SW4YJXaFHJyD9
qEOeDRsH850Vt8TNd0fCuNkHLV8mzorJyt1/uuJqIcMKZ5iQ79B0qZAcOfgZDL/Wt+BOdWdiU0kt
F1IMgfmUGwVDG6GUaq+JjBYesdTnlIdyHlpLhtzRDD7x9ubMtJZa8dM0XAvcATmh7DT3lHoW5S1p
TNBj9/XXsWMs9ne8v7LW6i9rqxgk1IXVFLZGKG0ViEvxCO1DYBcEUaEpEkt1JhC6hj0C6rOWzvH5
/kzfNH3kfxps7whj/CpeaG1u7E77TsFzSeR7XlNN38m3XebF9HCNe4cLeeOkTKQuAclkIdkBNG0J
DSV65/j4q1CF1le+BqyT9uvsTox0aPSWdkNEe2JAlD0jY/w/e7sBLEzQ6kWwSrKATaNNDDX+5iYB
bM4eeNedb8F6ZiImljyISGmuTSlWi6TAKGcIH60dHUyLxQcjUiYLdMCMCnGNRpW+gxpz6iB5Mu1d
X6FhL+Hw0x7O+IX0U9TpzkriJjkYRY4X0LroAuhCiiQjYSkC1MiGsEToeo76D3M/Xtc2LjX0bXLp
00SBwmiTZwNnQRynwgnyVDno8WPfo03SDsRAdlJ4LRCsRtLLfOBI55AC1G0CMggG/DdWIfR1zASR
Oi4JwRlOJnJCqGr5BTIHjIFUe4P+UQrVGFgEEckCo7Cr7rUDH5wWOUM46okDCZNPoAyPnbNf0CKA
OMmxyYfDrN/Tf/IG9p9AkWiP2bmUij2RMYiLGyV6fc7bBeqQPyDaE/j6lgOGkTLkQBDiWzYsGA7j
8p3ho+H/4S/r8QqGOC5r7jcEIq7SlQ5SYHwORzEZ5lQtwDr9d/dBSS6dfF1xIO8gRHrXP7h4nHzs
86cvAcEUd0RPvxoJvjatneRKeGtBRrmjOPM5+jBk5Gbj9jWG+fkwQUkiSRTGHgY8J1eiUkPqIO6g
xG3Q4tX96XGScB5otkfjTdcNSCP/HFQFPv2WpQDGd1SEEJ3umIsAUsofv0XkYs/a7g6BCm4tTtoW
QKUhvfOpMEhuHbjYCRIXFZMYBJFtwM0hj0AYEGFUmN9QLMFngB7+MFLxwAoEQfzBEYeu2qpYlvh3
Kl4f1gCjVHiejzSl6UqQIQU6cx6sLe5oxTQMSYOGmSMBs2ghjpEtO5RuQYB2Nj/5JaZBEQUBRhc9
Wx+zB1KQoHLhILaJ4eWRhzgKytRqiGm0m/XNWvcTIuOADwNbdRXCGGXqNC0gaqtvbqdNpq1rPDmg
rGOIH+gagvnwTAydEZ3HuDXi/sU4p6OZFshxheFFzjsWCFydhAEZEHgpZBczdcJdWFzoDJksnDMC
Kh6OTbwschbyj9IHe7Q4YcMjxkQXAcObwDY73Yvj517oLmEnb7HOgiVe4Sq2M287QqMnWmAI2HoI
fUvhSIANtSBanL0ZlVi5JI9DFAn1XmAyPIRgi5L2Pixn6tuBQxykgVDpkul4goRjQ2wt0dLEoDt/
CDfmOcCQoLB44r7uk2fS2i5biQi1AK4BHOGYtk6+Q+2JZU4pgnPPwlIyHYIcMrLlVZD5BJ2WBj7q
usjCkAm7DkyGcSZghgfJlRFdcIIbgl1NQZKG93lkZV1wCvUwkB/dnjEizPdFlQrzHVUqyWeZwtaQ
aGqywqus3uD830gJ3CMFPxiu7nUzZQRxC7Kp6TPh0vGUEgCNgXgCBbX3zYR0gZ6pMIGegXlwbGOv
AeJovvM20orY2T+uETHsSoHwJYY34xHh3PRRbsXhVISETINZq3AcASFP/okxqhT0pKXjvY13RMR+
RloD2SpZBCp+aYMzRArUpWipOp/oDikFbTBgldPk3Na3V6oPCo+HFQO52MwZxRl1uHCSW77zIDHc
b1tKrLLBsTRoOY9+yMbCPkdOKrfu/4gKkxEYSB5aOvj1S9YMez/hLkwLXFBCNjrwWzY15iRIZ8Sx
xKPIc3gWBWUPBw4M8b8n6AGLjnYywCki2i4Dbwq/deUNX4pLGZFOP5ASkj5APaq5QfHeLiPJq0/s
jex9CjTCluFLh5FWgsMMwVDRwWGUMI+bu0NcfdSjUbhH2NwfKTOxf/wPfbNsUtsCBauwwblxPU9s
4b5KppOzf9SOx0HUjquc3sd3BXYurjMfhP8/1EVcDW+u28CAg8usyPJ0YhOcAwfKA6ImZ4mxCmfK
G2EZHLGjEAzHrbKe0OBJsN0D4KybjwAMW++nFi9aXBhfKRy1aj0st2tUYe8Qlblu+rUKTplWJ2wp
Elsj7ijWlCiXkEVEyFFQkQP7zWE5IjzAKDbWhrg9oqN4SNfJ5gPGgVUEksOLqg//GG/x/LVE/vau
1LcrPbXNjYbvOVIoNVLVHeIJT3iYYG8kRpWCeAvJravdV3B4B0NLATkNOEtYQjiCakSrUAR6apSv
1uYtQQR+qzf6BLqz6SYo0hse0kL4ceSnVDI3R8ATOF2xd0E9FiLiHBJIHMA2Ci0QVmMNCZXrErk/
SQdZ9Opa1CH/ORP/YPvPpqEIq3Xs3qT+f23h5l8i84utwsUqgo/OoBVeOcwtKBOvCfl2fC20HHhz
wfyD2gcuTmSpj5Qk5R0Upni+cAkwhEfUey5B2gV7kuwwCCDMx7FgjEzZt+EDOwSj2UIxNXBY+Rfc
mBdrOigZTNwZz76+QpRByczfZFBcyZ8D+nyXjImcDB+UEEzazciDkYkFKNEcXiIlzf0bgk2Iid3T
4PyP6zH8nIlQw595n8DLOtMXRcjFcEhFWcnsl/m9J/xGe5uuwb3bhxa92QliZKiYWE8lGBKjn4bY
zjwfdQVaC6w8sbCDzXHkQMGjI2td9ZCvAgtpIUNH/3J8lTvCeYPXJ3Sdi7Ez2JckQkhWPuRSWK/3
/gliWYOm7eK8CjkbFH0ygpl/q/DH8LoiCO2OXeBvZQw8r0Fz+fdeBfgBazs43XiFEn3whBA0YN0Y
kP6Obkdnk5gQ2D9Pr8ZTtUQyW09EgYFz0aWpr03vghhVS5xMBkkQSh6cFXgHiPIn3FnDjf5OXFBP
GoKVHGu4XchifR5S4bSr43lAfNfKmzpvJAUzGPByx65LIonMP44g2YFRAzEEp6d+3ihDOuAk0W9r
7M6PIq33qdyusEJm7v1f53a9+Q2/lORFgL0LMgAzyasNqUWKq80wUbZWts2k9PzOzs2sgyJMCWMq
blPwdTB8DaRPtvUV5FKi2ViNvxi+3ddizJWJMeV4MDMQu9+ML3QpVqCbSUCIYUuG+ZHcchMcjiMA
TY/DvsSR0iub6y3UfxHM1l6gC+Me4pGCNLod/El1fcPj5JrUn+NEjhsZJsyKlhfNiSwAG7uAbxv3
6ka2nTfm/Dcc4MRv7von5Qr7jvxwbWthsk52Xspor6XGx0WlFaM9/cYwsNiYZCXOsQJ1CGQTpg1c
YLilR9yasCkR53MGvegIFuRXKEvodVvylRwL7p8cr7rYqogpXtC9q7BvZyQ4k2zhtJ3zaIf7RbB2
Y11zGE4uqWpIplm/GLBwDSsMJLwRl/qeE+E/H52ZCT6rH0NQKKAe7gN58DfKEOUZqVZuR8CeD/y4
it2Fm1ulVZZ4mEhinYiQk4FEiGEQ+8v5iyAbdphr8vPUJ7keGx8w0+5Q3Q1MmaClJ5r0jdJydQFG
FIozQkfROst4N4N4Ivol/ytMeAPxpfKWp11O0O9bz14DUWbJ1eaUB/KW18hT9ZQJ6xMUTDyKoAjh
PY67wDgITaqQzpy8fPUr+5x7/9XAnj/EOQcPRikLUOIx+H1j/JI+JhkPoHNYZH8PnHqKsMyz8qgx
hMumgkuaYI7zNWGOk5UCRizyB/G1O+PJf2j00KNax10WMpPwL+kxiCQKcd7hIZSJEGAPolshTA8Q
c6spLdYlgJMkaNbspvIBvb2aetbzEU9olhpNxeQRN/+FmrxXafkR6vA3lCIkrFVlM/wNO6nGkQfU
RopvQJI0zBC2RJTS4w5ic3YhcEmK8h0nl3WHK/4FpgFd9uHLmgt2n7UQ/AhQmvkoxwBWPd8G7ybC
w9md+RTcmWH1dk0MJBJkNIoPj+YITBVomtP/Ce3fqoWm9RedY73y2R6e5BWY1qYc09NpC3bc+F2D
X8XiUwJEMQizCA6uFb6Ty8gBAmIBhonbG74v8C8gcZW+bAvnIsE9t1D8iy8sHKnEO2wBh9z4h6tI
u8203+y/PEFcLShJ9zGoAT/D6YmEVFs4WXdrnErYWe/FBq8kLAvgN1DTPJ+/iCVBioAI+LKBJXbU
SBcV5za5cI5UAfFt5nqDKSLjzyUgnpogb/zha+Kf0SbgBBTYH0wNOizHKRs8GS9SySs5K7yV6l8Z
mEVahf04jr1h9l9EwUQ+NZWiGkCBFqTNAsV5UBQBggfz0FPtg7AuNjsw4QryVJz5b76KVo75TWnD
XtB3kQ3h94JQfnvP3wdDQGp6cPsLanPFuHBXqbiKelfERirmhkRWeIMKdQ01v1P8nGP9Jrx06091
d+s29pwayvokp+XZIyuP+cpKXzC3vWU46vf8ROdAEt3J8S1KHW+wHRtFD5/BH90KWgs++oQMQlkz
RFTZxTlveowW1Q0mGRhmTIE+BYxiVlNw64JiDgrywrxy5Z0wJ4S9NHrnPU0+EAA6d3p6QFNrW6Tl
KW2zxPb/gHfQRVNSk60YAt7fV8FtFdiC0NHlAvsE9jgT8kXrnVLCnrR/jtETFnQL1eQKww9HcdgL
N5cSmQYC4Rc7DDoo6Pc6QkBsf9bTN3H35KnyHsSFlou1ecC5MDI3XHb4N5t7uYzmux2Te17UqxAr
xif2eKkJio3ye3/o2BhWOCQEMJsYjNPGj6AQUBtBWanTOZ50r0aqUa6ZbiJPmuDwwivbqiaOcXH/
TitHLJAsTit0Sg3tyi/QVxLstJD4TUZ8LLwCb41AWb3ZJ+hlgjtRkxvEi+EXpqkUg91mvO45xWjx
HkfIfPo1W+J5aGj6XgHzeCJsSOGWyOkrfvALerkouAwnkFf+7xk0oZT6rEkHjvl2RmJ0GwJKrUxk
GnYnMOGADFIqCCvsCoeT6n/O+bn9vnDzKSN4TCdn6GKV15I8kuN6dxMD36PsEzIyFfyUd6HvOvnt
E3huEfVGdKd3n9c2siOVwnMzs/hwnoy4oWDfaqKUzLnXFLknCGtabD+j38kVv8IAP3PZY1Ep/VnB
4QKB1Z16ywiYuEGmwAQNDp1nFO7NRcENOEx+WuxoKdmsw7SXRqYEId0AUSsaDB9/XNPoM8sReJ+K
O4V7/Jr23ACa0XOP56G466smMrCs4bp3a81IALFb0TpubhdxG1gDA2NbaLNSelLSFhEdzlI9eY3r
E1bcXFY7GjJk7WEnB+1alFWyR6cAT++D/Z3ZEcwp6xkOWv6CVg4aycKHeMACR7AVKAPw34rkwi4h
MUcWjR/ROFboq8d9VzoweGCXZLJH4Kl5+qhoyloeFIdJIwuahcvNpUyk/+JZ4QUc8Kg4Vg5RjxAD
FFIG8bUy4BCH/RwA9iKrfd3egF2U2AzyJ+R88Dd6pOUYaCJIQQCGqOv+XGcCDhywnumj6zcrj6ZO
4ySkXnPkGCoZZKaMXDRRCbU8vAVljHMq3ngbnCreZmK/4hIYJwVic+nDSxXJ78z+Z4AMZI0beA2M
h9lvSibEPY7dIpmSWhaPtGXaINe7It+eu1Q9bXCLnLJ4ZPuNlGI94hm2rup4JPNyXpsWEjdkxXH5
e/yDu+1kC4NbBuV/1Tc6QYy2p4jknXug3wP5jnRCOIODuWsUOCD3CZ45qy3Dc1Ql13IHZR5sHeCd
Ln3xmcbUgqAq2hyOqVIRpUwpiQDnfsYDBBYZsgVmne+nF44AbAmBR7AlbN7IcsG33V50WDxivaAs
I8RhgNsE4+tZd2cQzPP7ddxK+KnhhKOZxGtl0PGcPwytQEI0ikCcMa1PCmVa75mkFFAlHux3OPUm
ScPYq8FPJm8wOs5wEVQMdac9QJF2ZUb41yBcJIEMTxGtMaU8nBLrvAXIPekhG9Ct28NngYsDQgMH
DYSGnQ0wm7qXm2y/kI57XxOe9NFgXNMQLsPmfSSc+YOV9f+YOq/lRrWuXV8RVeRwSkZCwXJq+0TV
drtBSAgkQISr38+E/tb+q3y0VjtIAuYYb7ScPffLO1ddcGecP8V9ntxOq6tNkgkNJqlC8rB/8xIQ
uvOnbKdX1DqPDRock6LEITVIP4h6ljYlvOEOzEMXaKQ9e2ovcD6j207dNt+1xW7Ut62xuaKP9OwP
4TPB5AcbAjfsQReMhVs9KeQmo4wM6SRwGq/8hDIAFKzvwm5VjdHwlQVV5U2I6kD2yIeOLgY2cc+t
n++P7eW8k7vdlZKGd4ox6xUUd1sLnWsOgQ+cMrhAiiZaoZPAcQCJhvm3Y3TBHqMl9/WPNaRwdA0g
DyZ3RRwZOqQfLwkhnNB0nh4b85qi6VT3kmBXQPww5Wq0Ngn6UiI2jzmQ0rUOpVp4RVeAW+OB+8kn
Ov4PcjD45atqu/bfaQqVCZgWiQdJLwMKUGwLbwQH0J3p3mnPImGLgDT8SJ29lUdh00PcbcxJDEf5
X7cZyxLufe5NApker1m2ocNldLZttWOQwICJsNov1H9hhrrlfx57Yrv8AX0yGuR4sIXfDOTYRPe5
IMcE//qcvQRSkkpD3qdfHohV1CjGFVEIpIjcyFsHxkTGOKeIyI1bviGzflgxGW8G2W3kbRHipqba
bXNkfLlvFKR7op0P6R9+fqR/BDucWrYyXr2Sw26hc6JfIug/ZVJ0acxJCI20GI6YQtAGzXZmfhmp
JUu8Car/RysiS070L519UkvK1SIUxKA3OEIoiEEPoeANqRPtkb41pcUVuPnm9T0wV4CP6U4yGhFp
8xdENfy7Q4nnrEYY4c7ncabiacLEYH8wxkyOr21B7zvSVaQImBBQd0E7YVmJtX0eUYHp4XV070G/
l7TwLkfvyLRlSWj7bsdY/WPlL/90GKcEiQayE/W5Ltld4jIl7C24XumTW7cEcroTNezQEZOW1EM6
EgtSMLZi5RzAQQQxbDlB/pdnAM/x4WmwvD36zHeIlKoI3KPmY9LWT/63C42yPAV4BDjTR0dKBz4c
2YxtGsjSH9S1jLNoHRWflR45y75eo8Ze5KmAoazK/CLp54SqMwsg4MQDBV6Gn8aWL55qKq4UEH4T
bi7IUvDBG0lUT/hjUKezzLJ8axuufgsY+Gk4LGio8SmV63sA81rEp1S8bfZWN+PzyVWfEdfwpT9H
9Htn1QuJG5QdjPEFxBZp8Jqx+FijK0K5SDfM3b/35Af6DFWA5g+uambrnEcjKpiguDLrx9R6FCkw
QP6b7nZR+Dz14l8B0cARYhTAk0As/z0GaT4OoSoJbRe97lgsKCA+CxU9ZAlflMR1LN4dc5b4QtWB
Z/w26x2qV24PzMDI/ieyLMPCDNC+brtO5FWQNd6VK56qgz+A1JzgrEWy1c3ycuDDs397+s/xQxsd
qd/LL2r44bO0gl/E19JFRx0d8hGmAyxmN94dL0FBMyGXRPEAMwOVelpLd+9Aj0sllAboX//RXg5/
lxCCcgh4y/mv+wcxESDZd/7qbPBwe7ivOuyIaPNBYXlKJbdmRXU64ZzMVK8KIeZWuRn7TfOK1v1q
bnKe68YmR7RHv6V/BZyYoXI4WSBx8HB938KCxwMChyHSGY+35AQQMO2jgJ3/Jf/MhpuLHzAtwhwe
irS6EFLH2LpFg1lxxV0A9pdAwWG41oXQFPaQw41sDnGpC9Zn6kLkIQnOJVrjRbjbWj+tueceZdK6
9ACQzMvrxJS/538hg2n1iAMSxB+Ska8S0+MDrgQ2W0iBmpB7iKOT+2bacpsh9bx9Y2x3TZ71XbHN
GacO898CFcLPuVS+eS8J5RGSIsX86KzofvtqyKnJ0e3RER+AuKPPuFHN2K4cYnqOYhHsyQFxbzaz
5kq2E7tdkR6OKIyqqxUNpCZu8Eg7xzdHyCiRGBD9HDh0JYFgYYAK7+fYLtJCTq5yotvJIIsyQaql
EXHQ1kcUtdkQNRooE50WIpubnCJr8J1BhBSd4AbuIrqUeCRIojMBIwRfkfee6DvUHk91EV6LsOhD
VQ2VdUNc7azFuuyg/9V1T+waxbgSjH2mrsdCJCEYENlbuwhgimHCGTbPGwlBKg6lADAWyHayEos1
/7ou8X8WIgFKnqNqsNh9t0w+U0yj3YDXkPoxGuWSm5z0sgiie6S/ZM6z7Sa3YhpZst/OMx3NOGdF
S4mBFhYtX3Rn9uxEi2ydYIFh230511tlwoK21fHBSZtjviH+yhjXmKjJdjwT3jN3QjZuaCBDIvPY
b9xHIl+SHiURXZIu3jwSGvSgwkM1pwxjNoWktJwQn46CDZO0rrjV4ypLkEehmkKcVwvzlhg0EAlV
0b0TSXFGRYVi6GwNyz2/qgQ8wWwjRCDutHBLRVyn1mFhy+GWoLAxD5xJu8BJACkqCc8tiRsGLD0M
X8mQ5Q5P9ov5wn2FGvmw1BmLnffucVbQhcCpNJB8ze4SOxpScvbRLCV+gwc21ziqxgvHE85LDjEm
eQ1k6hNPDTf9BZU48a3E+ZNfzOLEgcYD+w7CefOtIr6TAU2Ep7zRcvbKAOWPQD8tPNI0++1z8nUM
If3J/vCoeOGEsqn3YPeMmg/+Zit/F49uIlzoh4/OkQaKRYxwgAQcSwKJj6SjVtwcghZkHwH5ZVQF
P2YsvvTCDTN44k8ULhe2YFLH8UnQhwdzMd9bFX8Yx8ZFWU3G+n3KXOEJCoqvk+c6dWQAPO4xMEPS
01uLCAwcw+OZRDH00YPSt2fXEjp0kAiTeCg5asK99FbeEqZmdh7mYt4OER1PbxkeZi50Qg1wcDcI
YAQis6igICHPKPAl0UznRGiqnOP2t7zju3mTCaQPcJgAS5/siJnedMEjn6faA75RntinJAvaGTzd
hyPgkHr04owSFihObhB1zlpO0mVRsBEqWr4WFW9MD5SQclK6uDjBJtZMleOOQ5xNkuOdUX55Awsa
OJJ2FNQp8ADPEf373qanc+qyz0irB20n6ahBYLuArj/AF1gSylj6DRQPzr7mg2xrFEmx/NE3O56a
4CbIHzA9QImjMQPm4KNQd9anFjEBoXc/BiyK5jPzq8t7yCfKx8l7SLyM4t58WOIZpOGBidkP9YgW
XNZZiuPkGJcSiUc7wB48PHzELEG6G6GxPCtChINs/qYH05FQch4VkI/8NAt2aH1BVYIDSdALjDH9
43kR5JsDea4kUbr0i/Eu3gvyGgNwAYT5APvmc0FvG0EUAPxnTIOru7oCwiN3Gv6b1jbkDHygJkRX
2h1d+btKzxFnrISg7L7mUEVkItXPHJm8EFY6g4+E+4RHNIP+/cCedS8j0Co+XYYUpMEN+fXy5jRt
DUbzadekMC8LccCNY/8yyctBP5+cU4EpEZOb3iySURgSEzKtPwZvIs2UJfoey99EXVOWqNBiUCS2
u19+BYQtaAHG0ikpVLKzQ+eJT3esXMKzizPXbrIkZ2dUpV3i/hFpHvSRNhAyBMBK7I3QTMskYgkW
ok9OPXnYHIE0Dc6IDPzEqKJa8J0zYIffUrLBHRUqeCv4nf/rnqnu9HjxJBCxNLQNFTd+e0DhEJCQ
qsFAJvqByjPiHNWtsV/jFlaEIg56VEVNER09TyYclM7HC9Ny1CWGkhQu0QideyY0n+7s3cIlOxya
OL5mLtnsoluiECcY6oQm2r6u+qbqV+wohB1C8s6WgossLAU1V9Wc2M2xR2I3ksMzdJmn1kIdcZJ9
Mrvvhm8jgEJeuLlzDLDe8x6hcfQK4A9u0bN/QRAm+zoxZB59kme/mbXYox53FQV3iaonvZAyJRLh
KBvFSq847zhGY2Bx3fH9pxwJ2RwHDHr89HaHEeGlF0HD/zu/U8BzrlZdiUneNyn2KGPlvhsPGvfI
tRZhXqqsu+RnimAoWk/V9JdC5TvDBfnsDcF2GJjjscBHdyD75eJsMN8r4769eC2x3W8kGcCWLo1N
7bilJJbWZ4OHKALROTkv21YGkveQQDb87FeV9yV+NMT8xloTozLFafpSdwlUB6kyaOrg76wPOEx6
ygTigoqkaoREkhaKTMY7t576lX5dLeA/tPDxEpBXDufcsm3g76DhITB2R6I6YKE7Bvtp01db2dmS
jXf5tCd/dH+LugfZW1F6AAlF9DJ1lBxbP2qdPAhduYCMpvq7EfEkvkjiRMJ7QMqROW2H4/bjRuKK
z5cMmooClV2y8S9QjCef9AsybBtx6SuOuPTvGOKI7j1zaUOe4p+xZvIU1kl2QgwllHJQpIT3zGFr
gB3AnXEKSdhuifGHz9k6OvQykS/bm7GprbQ5ruHRcEZ3BuGHEE4A0h+wZDS4DddQopKPSpQxHvJX
GGS06ix74gaJATc+8E0XWDZ4vSlueQKB87kXwsreChOTrssnLMHhYz3eKc/kN+gbc9PrIc25pze8
1BhCKUnATes9EHcgstUJeRMZ8BaBKBff7zzRqAbUhWjAERV5QGLIJld/zC0HxbxO4cQQixLJ/CQd
ESlce+g9N+y6PN16xXTxQGJ7eCfBY0B8FiK2+3VkIWfDJEkEOYnt8cQDkuYkwzrC8+iqrvItULfR
+9rMfihek5oEeE3oXMIzHSskLEmBivZ4gi65u8DSo5CF8AhAFkLL4dWbPmFVCrJFGCzDVgvx/vQm
cbYEA1BzwKfxmFFBFWCwFvV7FY4GPVEwlL4eD3CiOZIQOFHi0TVXv3vKHkIP9I5ctwli/frLz4FU
2SYCleNaC97gXF1kAGg6jmoCy1WyT3TuG3G2qBn6POQOoIqIPmmSDRArwL6pACIgP3JI5i5lcnxU
tsfN7OOmkRRSBtZdQ+7kaih4agSU+JiOiN6iP2ssE5C403v+08XPF4bKuceapwhxyFbaXTbIhZEK
X5V/6qwH9UZlzGrO5IOC2NxICbQduSHQdv9XckJJSf4KGF8/kir7IBYE4lDfdu9KJoooiQwh6vr4
L2qXS7B4NT7sg4k7T0uUDyJCuLjJI0G/fEEa/X+e1dRLxPqQStfUvq8tbnKO9NqV9rzKRSrNzyBw
+Kcu1ib+ycLzepcbRCrIkd32rn0k3R+eJ7SRVSCiewTOCyldOgl3n9R1KzgYHzEO3BzMLW6p+PaP
xe5y3nuESXE5UdLN1o7AtR94VAnVWfMLhoVJ0cSTm4GytQwzEH5cxYFbXNdo3xFZZLP8XcfYMcME
JiE7FEnPMq/uG/Mrg87w9Sg86KGyCFqKYpCQ/5FOseU1PYh5PBIwDcU2CF8IBE/z/S1k9gDFD7Rq
rExk6F3Yhk0AFd1n2pd132yFdoyFGPmYcbh9GrdAuQmd5aCKTjELYBlu8RROMUgC2/2y4KMwML36
KH7AslPlHNTpNHsnWWydQKsjXQ7xBQQowO5aohJoDirtfbONwq0xNjLxA0AhPHxkLhpbZrUbyguO
DZQjTFfyH8Ro+ATYUzviHrh52yJGUtsrb8i5IElMK0G5ciUw5TcGLQIW6UdzSZVjnHF2mJ0KJbo/
Xh2yU1RhdjLkTdYkdzlp0tMLksXSiZAsjpwaTqQ6UUs0ZxVNb9wZxPRpqalRukaDHZ09KK9X90vi
Xf8SsgpKI2+UaotHob24GPeRgfEAg8xnnwab+p628vMydz6QHC3D+ZUicApJ4cz6d6x55RhaTwRC
oKY5q24G0TXFj8CtjpvztP2oyZw5oAK06KH5g9yYzQo03ibnlpQnHXEdt3JUdUipQhQ5p0wocuo3
K/ekJ0C978zCv3v8AyR4/ULEgiC7k/BBRdbrRG4hVN0TbB8T3LnKAIZDCxeO456T/ObB344hIJTM
0/gX0jjliKXrU1gyOu9DBpGbIvn1BF2JaA/BwIfFfVeEci0sOjeQu9loQ+k0VwXvYGiZ0fkUU4tY
PeHosUdi/KKOLCHi46pYqeJjFg9wNulj3T3dbqKKpqBaNo/xbn2T+YK3muLfzAlINANkx1ndcq6J
crkiJB6+3NwIfuaxYmzo1CUge3vtBJdUAnx/jK8Pkz0z1vR4qpL6ihVfNJ5hrbb0Xe4rxsbZon7H
7cuK2wyRwMOvgqYjttEq4+nAB2gCDkpPcLpceaPQUiUPT7qxuFGRlQVQmoz57xgNHZReXZTWfx+U
0eN69Af7WW1WGBeLv6DqqBobPC7kIGcBFOmNEGiI8lVHh2to7pzyD0TtmQSXedKH+AylkeB1Mm6T
k52g5cFsiJznCoZwjXo/vWcb/gsWS7GUcYgZTI8S56lUxICCBoUW9vNZd/NuCwmAlRCNCtUtIlC+
f8Q/JolTs6cH88NdwQbBosuWcHlX2E9IksZ0ciQxQ4RdGNS08Z01GjYemySGCLCun8E6nGb0mGEl
npdyu8EjH7ESA7aqHL+fJ3ld3NfH9JjaGLVDG3sIWK+6Y9Nq54WVxflBhAEx5/S+zK8CQi7LAczA
4NiGbRmGLCD/wBUJHsoBvzIirMitrFTQ+p46g9VIs/jVFU8H2iI4tCuJICaT1YlidyqY8cuyXJG2
CE5afGpMK7xGXnNdk7stxLT/f0mkbQApqiKvEFErYqSmvWg/kMNmmR8LWg1YjYlrMeSxv4HB4ZrH
dyMILuc3QukWMp4cmN9ZmuE+5rmfg7BT+MD7YfroHpAG88QSFDk8ieZxh2FGBaYoCFFbzKgiLjAI
+kz4qRk5nNlPXZXhjZhgvtAfpsds3T9WpkPxTzydeNyvKTwuQytL9CoxeqJPV8zL4rJlcVgyxaXO
R1k9zZniuJXqCF0e8YfzUwQKd7SjVCHtJum/jyHSAQwGQBeMTiyy1meKRRx4htdmjIn0ipnCy2Vi
z9ukyEn5D+kN0EXYm5Lqb/wPOUO4HMgETazsv2TRkDu5ZNEQPdmRP37F+uyx2xNTjXnR9MlPkG4i
12m5x+nimZ8kghYhAsC9vUn3pCA4mQd8Qjpz+0sGP/m+C0UlrRUEJpHrSK422wGrgcqCMAZaIzpq
SRMGNJBWk8RYtDLIygSCUxUBwVH6MJzQ1NpcIRSQEiuJneE0NyySyk2g484ilGVHnYhaiozo7m+R
I1Lm0/7VdvFFRbSD8Pb0yZ5Cv4ihuGioUJU6ZAMQBGSfqBGKHJPGoMgWci1N9YSaFaz9gqw11ss1
IWM5+MILY1GDnBCWFajo4hGma37K9BI8Jpd0IEpy4I2pzWHBFrlgtJfZT1yfBg6M/1qPKR1l86F0
lM3HIufnb3cSStQ/HWP0QGIg4UT6ViU8BruXaM5lgqZ2CZFqZbjD49m+rc1XRqKMu4tU7aXU7fHc
U8TA528/IyYtOE+Z3Wn8pJiEP2jY9Rq+yfy1l/gR1NbUhitHln4EUX2lsBL6j+mIvR6SApjhhSSl
B7k6fWrBY+ghP6s146LClH8gCepxx4o80MsZIE6dpJB3nFaCIbSxvbFcJeQfnQGIL+F/HTpLuqlO
2ClJRwaXQEDeESlG9NVfYJrjssRjHvWHIrnPDpW5qUhpSa0EERUJS/qTCV4m4siXoH/iyNU2tcGa
OOrPKesIym8lydt/vWkS+dCywFkx08xks3NbdZsSnwjFYSi7yk0L4xySijXMSUVqtsKDqTLKSvFV
i83ERAn2wWC7shN8XLaU4NBEDRBgt2zfW7JushWeI5teocwlfBjarP/ACo08yPmtvox/mnBHwykc
IrUHcIhErl1k8QUBg24EDgVDChUDd+o+BesswfKOkY0XBCMY2x56SQIt9MhkGO9icjaIAyFRhQcZ
D/Yyf+NXTWpy/tHskLZhVRF5H9CJV9K9HiKZA4kqSUfzmLnYKBQUxOB3E2QSoig0Ie1K22IGY0yR
ybt2edIzEDFzopfl6NSI1esRrAOsAQ4Uf03t0ODyE73JHXsDoag+cYkZNWAymUn+CzMITYxnGj/8
xy0AUVbFs2BpSl6sdyaVrLYwZTvtFuvTabOkgeBBiBfLtiB6gEc+RkI/Yc8tdvkAi25DlxEWrNbv
P7J+TiRK6f+Z7VwAtzz+vx9r6lX0IlALFMd+YmJrj8iUWgKj5D8/1SDGWE4oGwFPF9PdqTsHWBh+
3GMO0eElw6bCfyKOQCejJubLAV4eTl5iDarAEpnWpTflAKTI1HvMKWmfp7K4QYLZrOR+TXYD3YDw
EMeVBY9orh+tEDdbbZp3SJzv1rqCImiSo3stV3hOPpnezB0CZs27EzIuBmCZ7gVQ1QK7hPNa/RLZ
U1bjRiD3sFLIkbgOBkbzl/sXYjirI3UqUvTICY4fDtvTDvnB4wu7M189l4Br71EfLBbuG0tg7y58
nXyC/apX8iMx95N7NrYkSg3v7YnswRBbC+4WGXfWcV0pEDAUBsdS8WSiPRUMAkNpRY6eHFTl77tQ
OzCSPG5C+8bMiueFN90wn5bwHu3uXfCnpNLvC1btO3DVcU3YybFfwWsZB2g7qDJ4QaYGGN491J9I
kfLYXskVeYQl4gw7pMLwU8M1WqHuSxAdacaGQbG30uxHWXN9XXK3zOMTeWasclV8IFKC8PzkmK1M
nBA6cYLuBFp2ja0rE2VEVhaaQXN2UbLlRJADV6IB0S0fcRYO6xqlD+a0h1CNLHMWMwdw7OUdho/V
Z4k04k45mzEnrHGAMYSoM/8sfizMoVyR4LUyj7QscEZAjQSJ3bF6Gfi06W0hDCuo/qEZA34KYKG/
JivOP5EUcL75fG/IhtyeHxtJ23X6v1AuEfz0ZajxQK8NzkIlrPHxGEAIfbok9PSPNepBbnCmAJYZ
wOGzLqIjWE0lnZBGN33nwgKuz6g141iSQkbfB11KxHChnXAiyGypp3MPzX0iNwlY6ZH3liSGEOWe
XoaFTMZJIJ+CmgoK/7VkE8bp8xD+6uN7/VY2cdXECFRrOR6RDiUWTU8NVqqkamOE6kqFMzCiPq8N
lxiK+hK1n/aO9U6/bUZAMJcocSh7MT/jwQIkvG1Y03QfTVJRUpjqOyRsLoqI2y+k9YgLNCIDzkdy
Xz6RKOCpIlBDHcJG5FaR8c39xQZUpSXT+LSVIFe+S8YSoUolC4MOR2R7bxfKXEB+Xs4JZnxlDXdE
UBM1zgyqvMMdwZDqFhUUGhQJqVm8hG4BDaXENAhLgffdUg6E6I4VmS2ehf4YIw21rwTufDeX36jz
1Gf5mfl0uShgCSR5de7X76gv2T9seqrFqwZPnndIawbwj9WurHfGcdvLWxa9v7+Pv84EbyDkvfol
NqUTCAATHanPwOhVHykk1cA95MkV2HKCcOCJmMrr7LbC255/np+vKN2y5NonCMK7L6FX4+YCZrTD
ut09HiR+RDkgUuk+a8WeIncQrZojiNTZFoWZj1uFr0bGxDznvU64v84sPCwYj9+TimSA/TA60rAR
4zu4ypg8SMoOcNCGxAddMd0g6YkvOWoTUVtTrN5rsRMj5rjn3jcoQg6Igd4xQs5geFLjIhGBd+w0
EuWFXIQnCaJbnCEw6dB6HG38FwQkZgrDSILfEcMQHPmIytaXn5Gq6S84RvhnsgZQBkAIoPQLagi7
CMvJTzUn6vOjRawd5W99ig8x1zrvslYOrEesGQUjplc8kzdx1AkLI3t6y2ZmFB5vMUL+0N47KFwJ
doPypE3bu+wzspMgW65BVgUKrpP1cEzqLtYZ9y9rZ0ov10152WLBd0TA99L1XhDLQ/3jLcKXLm3L
HzKVc2l9N1dnsg8fCTljS+wUlyV+QrZc0VcQqfuayPs+4qpjHiAp5OThYsIYf3jwfGRsGNITLQKz
EoGAt1FeMz9wsTIz6HsmFpzGkJfyXgrI8mKPxPdHYorIDcH44dWYjfERkPY3p5dldJopHMg75goM
qXBSGG54EDJbcEv0ncuepZ62PNQRTuBoxVF+PAUoe4QJ1fvhL8V0zneJeI01YEaLHRWPb7i/r/l/
fAB8wbEnBgXJmIU1miyFZRd9nuaEpFaegvLz5g28S8xJOWULoANuZvhEVp49cltmyQo4wpU70F3q
6tHeEWhanEK0d6SXELwlE9yBLZeT7fQq0sZAzucnK3ZzQl3425Hc4rfnirACY4u1Gr3c/BuLsNkq
aFBKnzyKqwiWq0yhqkNddsvCjJNQZJ8zuqoX7KdxQ30XRo0JCH19VNf04hnRLY8xHHNGDbOeUM/o
7ImI6EDDUPDnX37RuaBvlXZ7/4KtB8qDBYQ+RoLcIbqiN44cJvPqMoZcqWskEcGiisBDkVy0jZu/
c9xgOs0KHyDuqn1yNWSntN8X76Ahe0hLbaPjFpdZjEX+NosLsis9qohAUYRbtZS++UYUd2LG5Bpp
8j1kfo178fdZ34+oVgvMXgGXjDL6ymHBBgc1wXu6UKno5vct0LQZC19pi6VVBtnkUGRWmOEI7mbO
+AuwBYHRVvhAUjfrgkuw0pks1aJxhzz/8pfjD+zqCMTiRyWhz+T6QxSR5cRGnQkUBWkycRS4z87p
MlDdsrXdrQYluTnxtYzpIYf9OyK7IG1c6MlHFlprhZ6cthkiB8iGxL8Ilv3MoQF48z8fV5meUwBe
IF1k0bUF0ttx/owiU+qBdoRodHKX5+Ve8VC21y5WrwCMrWTDuYdpCj6MpPo652reYcRnSbUppAPO
UwovLh0DPBHEU8mI5xsCLEMb0OAltQj3iiGiwTsYECRaapm0nWJ1gpD0hiuWvLQNLqUPu0EUh1sh
gCBhtk1vWgqLX61NiQJe0IQVNW7hOYdTWYKy8GO+AFEYo+CsFvUAEAXqgQbHiF/M3zI66OqT8yxF
z3iW0E0NJ+56961ihnYZklnFBSV7yHlYA6Bn8a0CT+BbBZmgWH5BJpYoFRw+vLdCyMA7sTDSKOew
IVap/Yx/AOjrAfQqb3oYahBQJ2qcqHOiK0VcD0IrInhVStpCEzcLj9A20BBu8bwCd8B/Q1grA+TD
zzGhSD7UsKnCnBIUEp541Wj0AlJcIMtKkqD+l28On+AUrklKSC0izsk1oxIAn1NdcQEGpRLQ/GGd
RN8F6eW0prJhY21i2c1b3gpGlRDy9C65N+ZG9mDKrVmvcEJ7MGtrRp8qXmrQdDaNW3RFmEyejhVk
+IPED6Jthweg0IzbhDb4U7Gm4b3OBPWBP/e/znXCirWkpcFw/DJe8JWwPtEbd/QdVh5grjlx/Tj6
T9QlEOSS+QZyYXJfZmqDMkOojTOhgixHlisf1h+os5AV9LOBc/RVTuNWJOyV2O1Pgms2ySob3PZJ
+8G2PI94jhzfeDiQ7L6+6Cs9BWRD2TOXFGtTZNcxTXMjeQq3FclxVMVUyR0wtU8ILhMGwrEWXxgI
68wrHwivWSZ2fbHL0bvNfilekU2QYcGHEZxJ1yIxq0pVy/1zez8/Yx1ziKaIziae1Oj8TJwe7jUs
2PRZ//ftvCHY1ybaTohkAejNYunleFAKADDMIdjd1ieYLxFZB+lDZM6d9631caLV7DZE5oVq5j5l
OwfzIm4/cOtKuK06Xii6AGIzINvYpDgGu6Dz6OGOGuCdq/t4LQ5Liffo47TEtEGOGqaNYj3EJyRq
a0SSJhZ5Q+Q8UPOB2B+JOe6gebLQDkCUYldsNwS53HlU6vQ5JYwhRBZj+wyOL8Qc82DUuwQ5Ls91
5hZEsNA9BT6bQZg15B0KpOaXiH6DLQCmBe1r2NOVgWMjQAn8EJmy5xYgQeiC1d35ZzA2hPBIQeU1
o4A10Itd6xUh37ZbRafP/+J2wDrwdqKfWclz8LMKjB60awCNUcRR8T2ENhNhs5xQ+LNIvECsLmJX
OJdibG3cWsmy+/A62MV58gMpk9Q6yAGOE6bfKWrXI7siDw//n0q0dEfiVUgQEIeX7rcxClHE/JwS
aEZJShn3Bv/+DA152jLwIJ5ytuSpsIJO+uaAZv6QoEtt+zeYq4X9YkLhyOTvIiKG401g2+ypHD97
+w/nOoceRzus1XeCtpKp6OAcjDkF+L4Ws361Iu7WKOPxDzlY/M3qvgAPQc4JHXwY93wszJJMmxM1
6WJ+YfF7mBjExN4FCQbHPUPnaDHHfcnhG9d2iCAU2IAzmoTW0+YxpFhiLu8EsCJ1IukiI1OHt25b
sn6jpON9xPMuC+cG41KWap/a5wHcgr3jREUpcTDok7JgejpvIAE4t+t3vJJXcCqsqVi9xXgIst+I
qeX8evpBB6hgvg31D05u9n1eZ1D1YjW+UyoOL0sFD2M9JgMrJboHbcLXRGj2accPATq6PN5YNNl1
QRu+25hR8djF9gutvrCBBDZG7LnLH4wqCqRLhGy8EoICQPSu7pUy2U/vxKeWPTt2fCQHCkfMHJuL
WJOZ69zu/ktUGsnywaeHzqkCghdsqOXwIiY1Nl8YMAHoefvP8l/lEzFuzaTAkJi98jkzFx3rT4YX
gKvpgN0+QD5L6DQkCE6JnJiDTlyOvKnIDocnAvt4cHwgvD8Cl8y5q2h7MzQMUeWRTDiZK96Ugjvk
vEVuPD5YOqFZb8X2jLxmtjMJpOCAxg/tO7c1MR58WoR+Z+MeyhM72TP5RIqHhpqplIE0pxkt/C95
DtlIiJUBNC0HpyUzjCclbAoTkIpvwAbeJ22oD2TiiDEJFOGSKsucCkgTqzxyienT40Kn4RXVpYjs
y0NeRifi9+z9aBHvJ+JhDGNFQhFX/5IfhIAOjd2rmRZfCwxIBhPYgPqMKwZfHC1KLu87494izpef
8ZE0SA8p857i+q9U7udgED52BkV2BW4KVIwTHxUtMN6pWVW/+ARAb87ej1MKhlhpiNX0uMgRn2K4
sTtwQ9xa64q0l7T+MrpQwQTFMxJAjVAqwBgeIgZW3FFcb2ArTf7G3UGES4WZWfo+WwJ424PC3ocU
Bbm8Z71gfasuJeUIbw9xRThWKDL6tL3+wqOH8RK/m/IJKuod+E3M8x1JAEDn4jx+Yc+j3238ENvk
O1AtT6EtkVV8C/nJfJC6O+4uLjF/kQ16A+e0tXAHUE568+E8NMKhsrSmLlCMvQZ3JS3nfvlraF8b
hjeYorM7L/QTI+0z3lHCSbg/iR2mKErAEbB8ZVq86dzMc6IpjG2qP6e4UAdlJR9XF8TLLAkB+XeI
Xxf3P9gEIj4UfDIGToITqCrEfTBL0IZBSNB4kZqAVQBVrCwk23PSINOjHDw9PH+T2vufkMXKQXdi
/G59lbBI1uGlDos6pGLJQQ9RhTeQP0KQUMsltRQXRMBcY2J5EbCjttKSjmWPzKrQwX17CrEuO6DG
3NxEPZNg6TZfaGFQ4epIWrb5g9LD1JLXyv6JJrgmJjOAng1wNz2ieJITd20kwhdX+G/GPs9i/dDj
8k6aNSq2muc37keOzsAi6aSyiP5bU1ini4Y6jzGAJNoGuy+7nB5lZHoyQWHmIltlpkhyB8OjKNXp
VRz3NV4RXE/+/bsgPwawBYomT97qi3cl9QFR+t8PrNLG7IrtcE57p5HgImxaK90BtkpaJWYcyuto
pBA4qBFuAWeQcwXdTbzD3K0DwJalxzGlmWecc1vKER5xPcBNr5+h7ZiM89Xl8+pRq8eIvIyoSF4y
oivZ6ZUAk4+rPTZOknlwg6WZmMQGcfVyCNTgkmAsDvZlEZGTkRiRYGmZnvr600zqL/UklNp4GNDA
iIg3biWAYis4LIGPhO4RaJdfkxPwDrafXDwxVfQvxIMFlZIaW47Mus2424S5b1B3moZd3+/3ES1w
rbvcQgusgso742YXf4SI5fHNhGi+7BHjC+y4Y4mkeZuiA8f7BpSY5zoOaG4/VC4K6qX36zvpc5x1
ly+RS44lmgGM82ZIxUO19xywG/EE+GcmasShxzCEgxFt75kEVJA9nNtwmxSg9OxercvpxpMMTgZp
zBXIKeIPdH7bLyy0mhxwxrnjLFoBPZyls+Cw/ARnJI8jKEYioMT2Zu7wv9vH1UTYpKfAUK6UiMRL
VBrtXeCmIPRSGXk003GdywCJ5i4ngegvMvUKZyrhyb/BdEeHYk14rMiEp7JiY4o5YJEbhCCR2FsW
nfB1ijvH1dFWKquT6kpzzqIV5W9GEfejUH1flUjBnNmu+NFGdNzxZyMkmvOPGfsMk+IVF8FMH1b9
2k4fgObPfBwLK2+wUmPlA47txR5appnqpsYnmcMNIBX9emX0fhkp+sD+jXLFe0c/52wMddfLvVt8
Zfbgmi/3ydiTV5Ir7oPoB3xiqDu7SMkiDWKbgF+WQin4fCCpo83WcwzEQaI0roUqtkVpXImVTxYx
/MDDaF5Ysh3wFKExwe2BzEQ84YWChPIR4Hy8lYRAqhmZbeSg42DAN/lF3PqN08yT57kGbIopENRJ
6KUYj5kjnT/cClwN6nNjehOHSJLRKlTPYH+90nFZzPwdYQCYFfjmyYDjsrmY1prBQzbm8BHHIfms
hIzr3LoBqVSM/x2FdrHJmpspb8I1C5sLQa0BByLP8IS2f8PhBmPEqcHFjgtHejuGLscRGCRKdBgl
bXNYsgvBL4Fn+LdigGMLYM/0INwa0nx4/2ejJp6dnI+yX98KrqmUS2nd/SreOf46QXExWJKoz0e7
iBE0gjO1DfgK8QEFVRM1ravmF8cRBA6kF/c+5AzDOBOV/sE0p+8BvDhZuQdvc9Yh2CoPERyFSGNQ
lvE3IGtB2QDvVODfSGtZbOcoq2Ci+ItGNb2+JRI2PdPDoAtgwirHowv9GBHREkE5a2lb/ZB2edcT
OBbe9nb9+IK9WzxaeFCYyHoApkJE1TGUy3vR8xofU+Z8IiHZFEAIe7pM53y3Jc8HZR3ugxGxDV/j
FhLA3FkHbLPiwebMMwImLXy8cFlk/EAKku8BPPwlAvTv6+LLJrh/xVOJZ4q657nEviVp0KcE/fnf
JDHkJFmLLEt5CBG6zLD7hFsW6o7YinctQtLH7QP+A2xxL2AD0HEtsy5PTMxaOmbeCCefRS4Ej3v3
ctkcr2n2KsZmMAZ42RFPnQdEDo2KIR9ECzwL+ViA6qiPzLTcoNrAnXzZHCB32AzMZLlikOxwxYgA
x/mDskiPJbKAO4lP6bX4KolZDzpKqrApoub9AJszTk/VIILf+HtwG4i8f2UlfcLxPa4xDhmZBziH
hzBtMMHACNELgGWDYaNgxKEtNuaB2DUrLjznk+iHHn2zgG74v1b1dnZ2jS4SIfQP3mwYWMA/7oFv
oifT8SPHz4zaXPONq+/K+wrDF25mKFWgQlxv80YGAug69C6vs2F1QUDYxcqW+4bPe7mq2ZiYuLmu
gNdzn86MXt/2815C3GYuSGxWRt5SxDvc+TCuUFsGZy/VKc0qouegAwp0Gf06wT2Phq9yqQrfrQyM
jUWAq5XnTy8uW/o7yIguN+QyGsiMwYGIbnCj80rvE4ckcgShPEWw34ctUbAPMIWQDesdah7f2BNW
TCKola/6RuodSZbErP3rluGH8YUqCx7UJnDy//F1Xj1uo3+W/iqD/3ULSzFzsLMXzEFSlarKlW4E
u2yLFCXmJH76fV6y2zOzCwxgoJO7rEC+/IVzniPniSoncDAZUZfihEMjl43hesIxJoAxO4iqt4ZH
kAXEa+h9JEGCZqFb45kQznwWdlAO9sYdiV4Oe+D5ZKFrSnSw+CLtaEaLlEXcLZxQf/w35rN4wsgQ
Q4BK8X8HfCF8pwH7sHq74wARKsY9pxlnDjI2fIKjDxXyUwCrMhgzDqccD4X1u896sX++neJcFnSY
uTxsrUNPPEvIdg9OZCGFjRReCJvEz20FJxtsvspW+5xY28jS8QeIcSg4fmSbKelWGwagXFJVHu8e
KZlx2WAdCjDzjo8cRQWek99cOygkt5+qwhIcEDZ2eEARFOUc9JzQ1ADzExf8EumMUQfewZ8neHb1
8eogucS+AtUCwTpConeSACCUMGplasuotVnYM+cbWc/OG4hHZKck9DAlVb+gSkh3n6lyfxZTZSDH
axiGEXf9DnLgVCXDLe5fNN2fOl85+2Swz5Y3KP7t5BcISfyUxeCyaRsqUCVXcN7tBxK66akavloS
/HjK0BlU3Xe+NCQVyOZWzw6fNoaaFdmWR1DHePFXnBfkKgoch4yCiwF9MndgG5MUsL8h+GzlOVH7
GADnwvQ3h2Cj+2XB/t2XUlQ8zjAHTCQUYvN8HXM6Ek7IQyzOx1DF0OuCtIb9BNew5Z5bpoxwDZky
IqKic51d5owmcvEJWl2I8GiEBmzhK0CxjuAJxT8iqez3qyohK/bmB8DqY7yNqm+wCK/3gFnHs3EJ
GHYymTPWKSVteOkTnWZFKB7+jOgZ0LOsvAHWxhSHJhrKVnSZopLIcAQ6RrzBpExfdtDUg6TtZzJj
oB+CaJKS2xta9tES/KaUaQERjr3tJpTP9ZtBXqKIM2YmykA0W2aiyAa1DC92IPLcYFbx+rErzL19
s1+TXAoq3A6hK35Pz2CbhEEcJN8MQAktwZzwDq4YvoUYiR9DmXD23AqEKpwCjR4U+6wZvLsDdxPK
NRVXswh0Jhq43ngtVz0hQ/um2VuM6XsK5mQ+J+kpmrtIxmjIhMvhk0Gavr5cMFYjQ3nMagflBRMK
mFWQUsy7QUoViGnpIOAiO0rlM/EGVTJa/uWzfh61SEtjghzLCGtClcarNcFgilfFOWoJbmQxcB2W
KXLNW7Zp52AjlqCRx5hh9fCB6WB+PpNJUkfn1y1aP04NJAg4sPDtSB/wIQi7G/zyN/BEzUXs3Ec9
azu0MIhgLIerAgs30FFYaUYwcAgRjUUG86dy9lZt38Rzp/XADKPt26jebXZS9hDMqL1mJxFqWQSf
JD/P/CFIKVHMkQOGiH+XKjvSjF6x22YHIkEz3SY+syEBA/d+4/am46btg8RIZWMnMCI1BOa+hcbD
7hnPLW9A1d3bzTPIiBPyQxa7S9Sn0TlALpp3GbEPgQwt/im7c6Gv9YisTwz4HbKsyfnePr+XCe6N
m4WnRbST8iWmf9SBYtxtmXcN895neM+Yv4fF7W9aF4YlV9hsBMpzbt/hrYnBN8sHBt/QObFKMJvm
FkMiwdSRox+U3YgCwSOC8qT4tUT94XPl6XvlZ8VjHBOJ5E2PrsKashO3qYaa0KlrWPmig/6v8Dje
c/E+0mefgOYyUHzCicE3jRkDf8/2p8mOUojGxD18p58qmGvaVfly+uZ2r32D6XY/fNeBBnpIW9lV
cXD3rtKwudrsL3k4F7+wb08O2zniXdEOHokoga/QukhdmCVxkPNM76eD+nNTxBfYxnR86OS7gLkJ
gKHImL/NNESE+kG7jvSJJyGSZhKDBcCFECf+wi52zcgq7+90igxsmQHR/VZECqPXwXWsHKiQ6A+p
jtEisyX6SRHJn05ZeUd3Ej8a4lUM/4SzGQUcAAJ+hR72dOGm5VEXIZxHNK+juxcd1rqS41HBSk4m
idbEMsRS7oRs260xGhh6YnW7Yjl5T/ZdOtzOByJitkeGwDbLyHCC7LhInPoPYlHYara++jiAJSCB
SokGOcTyQSVoXYOKcHEBPEK8b+2VPVZbHt/zZqfnICD+DryRZ/QDQUPa6nmvnvbF9/SA95cF3llj
DeV51GCHonqc5aOObg8z6TXGllhb0WVLSHd4tkIWXlXSnoBCRgwSAB5116Sqd1mxR8Vl7eZxj9B5
sSF22BBnYUNcty2C9ohwdJ+aO+xAp2l3hFyc2umxuOH12KOCgbJ0OQD9Wq0Xf2MDlu0dtGi2dyQ5
FNl+vO7yj+4shELkKSnX6ApwjxWsGc/fhjnmYdnjxDV32N1MpGaVLy9opd85c9PIrOIrGuhKsEOV
szi/unNsELWcpOe4VyIFVQ2HpMOmTQMIin659/Q6meuwxds0Tf7tFhy5MUDIXpak1/5sJ/yXVotv
RImR94w0aE96rHRANcsdB2+yJMCvjRG9kgprkAaCqM5lx0ZoCk0NlIkf7Pk2yemUdNukIhyts3k4
YUFsE41RK2AytmgwIJhPtUmxJ1VJAYP1hioeOiBV5iBWhPUP1lIoafR8z6OFMFu4t4SX1oymH0EE
JxM5UoAIlx0kXoB63JE5nm583tEoBeY9JFiU0m/rqkfYBDyG9m2iPPbl36IcbvISKQgKF5YJxyPY
TdLMWWdyNSEfgAPCF9nga6hdZNMVBf+YyOSkAgi+kSSGQ6Dze8CKmLhYSxosxYtwAsxzcQvN+fux
ae45XpmfWVRopCypPsggRNa8pO3WvVnPKLg55WfSbvt2x3/IXxEQc5yTeczCh1pLcYqe6AUh4yaw
vMKvYwW5HGygKsy4XFkHJuNCMVGdDhtlJjJNifbb7h7AcjT+WSy1/fz7QFvmr4f7LRWP8vMIR8vd
AhbYXYywxM08R5sxKbtd3+0qZdcpePEwOlOj4fCxH8ZXoreR+sc8PwDkGyQUNGTlCZxjP/htGZas
9FDY7NP8QI1E/HbbQa0Wi8aepc4WhhCJNa5+FwRK5pdQ5xg68qVhc0xtFfQqJp/J1z+3HzpXnRKp
VQD5F/G5/Fm2B6jKfBO4UdCMIx4x7E6xM5hQKIRAoF2d1+wH+cMlYQqsLy1nPCLn5smDv5IZJu8Y
aTde3B4GH9ByPNpI5HgA2x3nGekgDCB+VTCBHHwFlbXTRtw0h8tkr+BNbNPY987P1uvZAs0vAs5a
PJ7k0qNNhgJEFfHHprxxQXZiUx4oFnlME4SS3AWuRvCwz8/Y6CBirw81FrqUjlReLX4URJIkiQNk
RNjF7tnwCVmWWGw1gghdesf54lFeQrdkvKs3jkUaOo9FyedO4AGmmHvqrw2X2G8u0rNHtjBMKkUP
UakfjQZxb5zyEAcjhpMPA27l1L8H8hSsWM4iACDTSQBASp3k9N1FEcpw5LIBvlvZzgovZYheEMji
5Xz9UpQ/7QGAlHjWc+JsCWYhqjK4nrBQBGhNHklJwicVQVfLwupF5n/P0BIxaXerx4Zv2yajWb5i
ELfzp/7V6p32++e0EUnN9x43+S4lb+WlQGjBTpXDu/M6QiuOUxtjYM3pGfyz5kMkSc/BrQi6noVz
MFCd7zpELQOR0be7bX6ydkM4xVwtZECOqx2hgvREAOM/nkjKc044RAkTlmeoSzzYPlv0NbW7kQRI
16JmCahhoa82/gZbwh2ng38uwOBADwlu38nGeGh2Vnj+LTc79dM1XL65gqmKIqprjkVwVI1gvHLT
5ygl5WPzhUUce7W5mDik7QscnjCbcUxghnBPn9yJ85exteXikboLh4faKHYNxYOui8UCwtfX9545
KCcaGWFwI6nPwNYUXvkds0VVR273UYbCNkyPw8XgUyBB9qU8PQvYAVsNO8ddGTR62EHd2Iqw7QkX
IT9+3t/jenSnd7ccXf7mfn8omeqfPfUmjCV3Z34/FUkxJWdsXkcc6byaE1l/nF38pg2eMPLl755O
ndp6hDVzwVSDnRKzNroQhlXYxFsX+YRt3OOOOKYu4dQ/d8n6NIBK2QL5BauBRma3ZUiixdOH8VO9
L8cEpsnFA815imtaohUcXO2F85mCjDeOu0KUpdQnc3TO41ZLrvAojeh8ibjHla2rUboKG0ffwOp3
pq8rhQM0TfGRaM/sDynqNeFY4YdTgY6MYUGmj3jeWZ3DHKb1lyDbhRvsVuJPgPuw0wP83dozxu1X
vCD8el1PsrYSlHf++ShJ4nDjy6C8Vvfd8nylkNKYOiHbIjBl8X3weuSWfD0gPzaFMpaQDhxSrOIV
e6fQNg1n+EpRVDGVxgKGRuWP/zlD9IQjz7xQyTgVykSveJfo8xkiEXsq2TxvIbfz1M8Z7zPbRFUD
Cvx2uIGm/VT36zeSFg8g7aCzy1z+CCK+uCVW607HWgVN1nvTBZfxWXvu3hPY61s+MYudv8POgVt5
34EWxE0LWyPYZEEPcjphmWTpHgyfDyHLgfGCvNFRn9SbPbFQt83D2mjyf5jLGc9wi0GFs/Sm6XCs
NizJ0v3aS09oDwh14ItGMIn9iCmOuK1osgBTq5/nH/zD/EzrCQtSi1C47rdb32Tj84J7m5MSODE1
D98v18r6/VZffD28fq6g1/ziyJBBUrsOedHZ288SqXrlbR/nU9ihVX6iKVk+++2zuudpMtG1zx/8
R/6gX4hpurNYyCFeYg+2SInoQ7n5QVfTEg94h1h9VkRkMvwImIz52+eLgbcmlo8KUCe78xt6Yt45
DzKmjcvDLQfdfQ+hUjP+iLkYtrnfsVMs1AMVEDt9mpqnxR5uPN4YOKBmuGDSYNuVqA3Up6iiZm8/
VEXc4rSkk06U6GE8znDpbljAhOVowiI8ugay+lOsaokFEaZErGfLaAWJJm0iM4/14Paq8ni8RIa9
L0Ph4Wq/MwEAWNBLwGFxSOysISnxlmOgE8Uh1/lV+i3pH1SFUsG6uHnAlUjeEspF/Ah/c5T7XeZg
iWSYX+JbpJ581lb2DKdf7dqbV1qTP3whZr9YOrYBM+Wr4TInhg7MHHWD1BJN5zrYBILDoJ8J7TrW
mrC5g/Wvx2Tb7hhtrfun3tV3BE+zhtZ0t2cNBmwHCA7neQX9MiG0S3oHEsC+Mp44/DJ7pz/fSLFO
2fIzzyn/TvCdDwyPiaEeFvBnfz+Ar8fQzvuxFgM3A0Msj7N0XEfc4J3mQyVzI1KF1mHtfjHkRonK
VB11DKN3dHloA6/uo7ljPofsZ3riI4GNs74X+QFbTHWHQ+WuPmo+D2yv64Rd5UgwxEudA7zVpVMG
N1MkOBoEDy4Gqzv+FWRjuJe+3ZzVvwqKDY8JciEkIwOzjSWMfFjIU2juGWebVjy2sfGJiSBARCnF
FxA+bazWwqDDn8voU+ZS3/3pctcxIUQPU3vCOF42+yndYxxHjDLgXg2g3gLaYdwPHiYDCBNTjBno
ogPc6ZJJaRqyw8fA3fYcHQy9gvSpi5nx8UvGE1aegEsjkyHuj9fbbwJQcLLyyGgfDdGuEuFhxNbw
za5qWKzKTGPZgqxrvP59HcuTCsCwEvDUfnMnK8YRoevYC+h0GynA28lbJjsSH8kfKsbtH8TTWXZ3
b1N5wJiOmx2qzUQ3T+L6NrAh/jOhueEZX5tMa1GJrqQtVKKE7G2ZylztUjrIzX72PvhHW/bPqnOV
0Ru45Yu62TdyUA7BCYjcGS6QN38n2OH2eHnKfma3z+IALa6bvb7z7sg5ETJkIlACIlDzdOGW9IkX
ZqTaE/fx+X3FrlwhcHGvOBeUntwSGkMA+i8ufBhzdmpToaI1JK/gNAuQTqWJ9pW8AlokAjLvccsk
/xxPdItFRPZew7Rdsa/OuIxbDAKCcFISak2OxAlpb0gzdB2Twb8/0QxyBvPE2LJ/QprzVXvVF7RU
QTZRcfAGBtt/lkc+Y9ne5hkKIU4/bp45YvQ8PoGLg1RiRvmhw+NBidu5a4YKbQEjR26rI9IrVOI8
7alvu+887S0S1KgDGFq83+5eyUJ6x1yyFELUkkQVnHj/BCKo+1ZEGEfgMxyeBBufqRf1/jl1aCPu
x+s3cl/QYKAZXeWVTPt4+MydEEEy62O1sIlaObw/pb+YICkfCB8ZPFKtCxjQj9aAHm3P6D0J7JMQ
TUSkOazgYtOrOVscfsBvLCmS336BHVuSaksYe7DGnSoXy+6ZKRNq+/AqCedPJ4WTFBqxlLr8UvYr
t6Wb98ReEOKytdlBwJBfgWEYQA2WmpHZROAdzo9v69pdO54ZYojTgjU1v3SbBAyo8hxYQx7nzAQ3
8fmFHd+iyOLeQpFl0gKyJUMFz12mu8h4sJ83cth/FG/XN/aE2zIe6MhgTxeh9FghxyOXgSKLvuGB
41R/HiDdv2a7/j3fbX7halDthsytuO1RsbMaCza4EsCU6WH7rn3CHQUU/yE9i73UstjgYCYpk7UZ
WgFU4ZMDv43joYddhr+H9b+A3DXRx6g+rtI1ZAro0xAd4rjsbIT+i2OfLTjdlYUWTqg5mIWxxJ34
G1rCzB2ph5eF3ims0C8SiIIQETEVYkrZuRQHFhiSj4pupu10WDmsTLcpLn5Psbbn2SKI240PW5uc
ZYRIGNptxBa3ACIY+gVQ21pw96vfOZ371We1RogCOjXEpkTgqGJQ5XxNNI/4RRSuMR4uNCSLOgVN
GCsseAkypamKf5KkrUGKgQtgbeOZIC/BT0hZETrwVOMYu/u6GaBWkON6A52yer1zdsqxDLMSbcbv
LVuikFxRvADqCWal/gwgT0BZ1ocJZ6SMS1aIONgC1XcmpyzziZX08QkMV843dk/ZS4FdbH+pDg3J
yNv97cWS+T7j1iIWOWpfRt4GDds92cSdbQ9azPaWjTH56uOj9MwWOcJ+VBbfVsb1+mDngc+GjKc9
i+r7V/tuZoIGY307hRDl2ExtvrFuXLIE2KvxKsnHWWwFrJ1YKwshBw0JjQYZCr/h0aJDYfXKhy3C
XzLksbwEJAaryYxrlRm1Hg6xXehHIAYIKB0ewZe3fBShy1QPSCTZorEZ5cGu7fnzMZLmF9z/TdRR
Byk/VywfI12QbfcriGWmN/7p7m8RIT701QNzzQ2E+gNRb5vCO5zBBMM+mI8kXxcvPM9RzBAsj1IB
VB1ZDI5y7DBoGBEClqscwxUiTp6me0kRQqfGoio7i0XVpMTDNiqtUO1C9FOyK9sATwBx8OnxifDp
URTdiw9kNUp5wOPr3oywbyJWjtcl37rZvPFQvfdsuMlPpJ1XdhpEeljTpBKx8iuEzH1bCMT/QNz7
QttiiUbp5rS6h30ZOj9a70BOA5Z3aC57asnQmKLRBDMjRiSmvjfyQxoz5yDhQ0xIFsU6Uw62Y39m
HOsChSOV4QVzdYYXSDjfNSNRlPh8irpr1NzCAke2EXQp2i0mOFTHZNqH7AlzKFx6AMNN/3Hy2XQO
i9l4pKhwSD7tBX5zHWMbjj2h6GFALoiMb0+wN5Ambm8homAI6jDy5yN1VXont+uFsTF3I3PsFV+C
h3PmVx5+2KzV0UFRYbB1BIfItapjgGMLgr+VNRmlc8AAnVcBGoLlKg4YJvTzgQUsivKux6a1SENA
TNdf7KP5cRx0bIuf0N6whN/8+lPgMsC2+JGCdChOr8pBz6LayvGr5bHKSZrH6EiFhoN/y1RT5enH
dkXcqdkKvVmgKBts1xsPZwqD95m1A3shJNKzN82YaJ0b3PAhkJeMewWlVVT2oZJSjcUNHAcQU2Fx
ZAebxX0db/NE6pKZwHJ0eJuk3SRjONPgDXtAUsQOCqwWkeeCw0dQ4R8OH188Ay7yctIcL4rPBjPF
drwlpJI21jGhnPukuAIEQG69CZjn3fufNwyJGK9ov3gI08uJ/h30KaIx/L3gpjUwwYIfHDKk6yzK
4Cd9s4MlQuEF2zs5aUme8+L9jFlMxDrDDE4URAveXPlaN2Xt1d73HA1YzgiqwgrAQPVd/6TJum/p
JD1rWS4R/wsbb5S/jSz4ASWXCxYu9XOe74YnHzYvdNOks/VqwMD/qQdqoAb4PLM60G8Ru1RmcDr5
OQ60sRP69h+03fwOOsLNjn6MHWGtxddgKH3xMSx1gyVaS1tFSwXGkl2gnQZGHyl9aHT77uOWuJWe
UqMwm6c1JeRA+lTs8xtDKRpRCV8yLaGgdNxjzVaemy/WrArzHCv+PZKqQ3z8GG6G8FaG+GwXbyrN
sN5TX4m5K9OUPn8XTSqxBCzVFFd5QSkDtb3yWuTpY2CZvxkV0MBWrFLXCKY23j7iWP0zgPlLbnQj
rZrTyXu8/GDLpL9USVL1jsnDTVPt8uGv8nwZ5O7U0bcmpwjTYPYLsh65WHExOX/Vl6po1HvLutnV
DpvnjVsFf9374XIZTUqE1r6KJsrlaD75M881EI4NT9ag+qb9vmAipqf8+qucx/TW5GdKhdw23Or4
r3/7X//nf39N/37+VT6W1/u5LP6t6G+PZVZ07X/8y7SUf/1btf776Od//MtQNVPfbi1T1g1TsgxL
kfnvX9+fsuLMb9/+pUjncWwlVq3NhOZaLHQZl+loJ3jufLU3MZIr7YSx4PTOpP56RTDgN1d/rwY4
nLJtXCN4NIOckkVc4QzdWSCwUc1/qxmXbJJDGWEztUVLTURhREnctWLA4xrgkjwmNEfjmeb8hhpU
2pvlgeuZMQJ2dAotIKkn7ww7p/EZg0FIqg7FZk++KycNYjmX3XLjXasjf8ZovV1Lm1liUe3rCpMQ
2Jeq5QJL0hIu1GwfGSFLT91HhtSAa4xx4JBotRhAzC3NcGLYbkvqDs16Gw9jkrgM4Hkz8/JmNNst
GFPwr5jG8Anx8azTxE71eK2dm7D3YNayBWV8dhnKsmzImJLy3EKVSXYuY3jNB2nZaoxCgh7GE8Ep
6Egcho4pcW2oOeVYpby9RCURZHDsA7kIrD5gBN8cNYLSx2/MoclLgGsDyfq0H+bD7fTMwJoAXgbW
puHOqbclzodnnuzekL/Nfoeym4e15llUxZApJrdTXN1RkFM4P1TkKScfuIwWVlX08mNEplwJjpdV
RozDGDJp0aaKR6al9/hG6vliEGLXsRgKOsR6LnJCQZYC54C57OI9DVikhBqLocXEGhl9McuyRRhP
qcBEwSaFSfz37uIQ6u6eNvBMsCJEeOGJALG+BU/GARA7rp7PDJIzbnvKhE6MxbXUK023BgDzs8Jr
wkbIRucMJ4MiokpUBJKzp/VEkEaFFSpdWHxsh79NFOnVyStyJBx9cs6G84CvYoMZmMILaDEgWXBW
rDQgrrh6igSLuzgaymgchdyrHKN8BOViApGwEdkpvmb5ULdBnEn3wECphUAVqzFAmYM87PFUwa7I
APQuIlIMWwbq/BAjK5MRqjPbzof/TOTAN6xV4sOd7YfWhv7Zoo8O6zRKCenxc+9T8VPUKKbbTm4/
ibwL8ieKDE0Lz2obzSkru0bYRHiH2ER4h7wjrpiFtJLZD90QG130kDr6FmN5KKVRn8WgjC46bPK4
6JNp3tUOUS7kVACYefGvOvp1dK/hOIa0KLJXmx7Dltz0IovwEgAtSQpQl6ViC6WDatUfK2z9/opl
B8VxsfwTmXcB63sFwu4QDQqb7RCJ+eoMgU3K9hFXMvK+JY7kHK0Lbp78IoCCWXQrcJ5sukGF7SDl
rJEOTIyIdOBOdH+twGf+BdRAQXDY2sHXmmOB1SL9fULxTjoE6jgqfn4MARTLrATZGggylVubDYfq
wxa19jv1gTRfYF02KnzBxObzQgnCcUcvxn2N+jsPeyNU5lA2QpoFQn5JRPNE7tHA/dkjSQ4oNE0C
hnR/nH3PtItZ2GapTJhlXHVCRCmMRN15Yi74MrP91v1vByv2vlcykjjvRCPDdugaW1JEmT0ERSkg
Gur8N0TjxjAfBZNhl2d3NbWemTYw4PhW+/HhimQ1RVCPId8vqIICsAko0CUSSCcSN+n9d+d6Dyvd
KA87jyKQsrpDjgTADjiYYx3tAIE+KcDqM/DKr6+OMB/HDlAkwKcwlAAEOVnnEAnRI8gQnaD7qh5I
EHo+MkVR72F8xm6NMM5jd/Of/4RMbtb8lXF2e+lhe7WRDUZ7P6T7JfCN7mJVUjhva48/vncEDKEc
YfB2V4W4BMlFmX/KJ9GS0c/PKNp1GzUe1PBGTyQ4WsAMZ+jLbIU4Px9mUko5RPnb1vMYNWzm8GSE
mRnWmz2RmPQbqymGZqAyXX6Z5N61bkXOcubyUx1ddQTgtxIG5pIkPPZvmDldEb2rCbiagc90Q8gK
iUTCqFGS1TKKhMLVnzGGLPJhmQqvrxZMiFA+BtJGcZ4SXkmY2B8/yCaHARjUCO4qgK2hvmWzKswe
DfcZf2N6J+brCOYQLr/N+LZQCcBB6v2i9BuofHhAmNzT/n+whyG4sF1YG2z2r6OzJmQy8CHrcmD9
4GhiBLQsZphZ84Aq3lmN9AIj299IBYV7B8AcJyt/ppvJricS2xBD9u6O9p3We1omKARcAySn35bY
RIoCHMI+13jNRAY2VyEaKxBF0C3OfvlTHexL6fUZKHehTRtgtKE1I9SEmGUg3LvTbW/lByU/FBRE
hEx44wl1n4v1t0Y9u2gM89nlEaoDDI9NkiCYy9hHZlQ0VKseDQoxbwoXD28qt38yd9rwHMnw9TpQ
PRy1jtdIxtu8u6WMtQOVUKbKb/LDCC1xgyH7ru3bH2MRTUOoLjtTN1S1/cD5bewuJdM1/vw2IUCy
W/zBqxKOiduGZClYbCZxJ3F9i3KiFAz7fy7Htppi/r/1mCUbui4pFGOKJm1V7b/XY2lpyZMmETXH
vnV62ILn6Rzq4foCiVys99Ps29lwR6Yq7PmGiUXfFUk47VjChvuuJXfOOEGUm9+RWkCUq3Y698Ic
7iV0AQfK+IHOpYlayF007PeoeE+Vp5vMfA7qk+RY6c7IJuyxIuDSOkVtbA6frOV1gMcnQJ1bGotj
Lb1QJqe37+hlzi1Xd3CqgnqJYU1ALbMMG20hglic8RniRb6d8o2LlZQz+g1KMfSilctimtI8YbbI
ZQy0iCz3vytwcX3LvEPiFLnxaKOO2ZskAWKFZIaWtCcoCpIjPq2EK5g3wWek0sIydGAsPMEXYzP5
NaLS2pvjJxiYq8sarBTpZyPGQCiP1Gle/ZsPAVvGouFkWQ3njxXhialy76Q7tqbqnQdndMtj16XE
ZAeqJZd7Ltowo3mnLk7r/bXez+8jJLr5sC0fUJHPHsNFmw89eG96Z+LW+GezrPF1iC7N2wB70Lzz
05R6k7slHbN3ioH/ad9lthzPXfz5zu+9fddhB9+52z2KoWsnNAk9zxMgiOCI8lDpHUo/HeMPvIoU
TvTuakVKS75JZJihCil9CIwhkDr/Ag508ZOudU/h7qkQL61LnBowDNuyTXyxGm2Yp1Bp+XSaHOBn
UZ/i5TnrfkMluRSTRAqd/dvZJ7ok5ULCLEOf1Tg6mhgX8CDeLGYFZDfAqaOeSZEEWMLZo1aC7KqD
5s8J/Agwyi1BV1QXqSwKDH3wsMCyzel+QCE7uezQI2R/GEPIJ4Fxwi+85MDADDlM62cMYOxJmL6h
mKOuqrxgJi5IEX6NDsWRjah9s/kb35vRXX9pVNsO9enqQwDs+agyIvXQX6NCCCDSOtB+cCVEuEw7
Atfo4IyXmaqPeFhKPz5jEcxWaJ+nfl+ffik/6sq/VX7U7rsSq1gED4EU139qpXUxBVhtxtSmhGBb
kCz2bNgddIu5E2F4hTPTmR/AcsClkdFYsRhG/cAIBT+QSB+6A823J3LR8egy0e3H+JSR8SSmMeVZ
YZwg3LgZ5lZcsr0wQ+AvMdE9OwBO43YCMQcGX+AG2R9mPny27JLkBB8Qc9C/kFCEVYURIZwqKidM
qgytzxirbucQw4GF15W1Mtb8nhG5pzFhJ953N8EymGDKPmf3+EqAXRXjKS8vyVUXs3JDGPx4JIgU
I6a8rNo6O8jEjB1zRXwOMHUamD5EFB0sJgw9j7i3l1E19RxmIxSRp5cRcxIfdqTccqd6oz/ALNwB
yoKTXSkP/BGkMdFrnMDRImkTI3wi/T6yEwyuhYBjeU9TDecouMNpYIXOvCTz+R74Bkes49iA4Exj
s/P5anMn3Trl6Rezcw5Sk1UrK1d8ZXCUsg0IAeG7UGS2Y1rM/L/eUvuTSugwwie2UCSZMS2rQrAB
2RCRlIbg1HjiZ/GiTSnp4YrLb5Ac+uyAnMcQbMJfT/USEcV7OEOVGH6NGwD6ocb/OwUXycapjieL
7x+dqIT+lsUQs4mbrYo/7uLRS3V3EaPGiA6QgLA6BHh09GBM4X3fkeiPwnRy/cd9hY3FQKJDoDb7
Y3HlY70F6fO4wgBZjo7lN8HHZZrKsI+z9InQk1SLBYy68G1id8sYHBavhykzr4FwRtf8idGTD0oN
rvUSCNRj1uJ7wFCJkwrchn7kZbIhLoDkMq7Ux8B+6jchBCZ2XYJe2WKU4Rmf4KfHY6/VwmOPwcBn
tKk8D0kUVZZPG1HK/sZESORrpkDs3QkQw/kx7QjNytn/EmtEsG+z5XANucH6hXWwqQIc3r+IFMEg
BcYKSgt1AvJE5LX2EOL1IxIRoVqCC6cXQRjOEzc46V9IMyl2VdKArAOhYSO8dNT1uMzPIc0qeyNj
mh3M63hsrSUeCILCaHPbx1sSGjvGfjyaBWiAM2TZzFQhkAO2LvAZXwwHMLcwxyqXo+HZqcvK4jBv
vX5AIYcfDfMdlwyrfq5obh1SH6B/uLnq8jy16624aX/ZkCpbritG243AUKAlhtY0PjKi5du4g1xj
F0hxdHKkR1AQ1O1fgwgGVIkd3xEJLO5pMGMCM7Ha+2U+kfWyvSwK7E5/wY0C1OqPrZb5LYDk5h7V
uX9BHr3BdXPESrhFBEsbFogzA1kP2sQ7/QbAy+UYYc/MOkO1e8TcBKEsaEGm0DRidKaazfftE1i8
ldAThYTuipxZJNe9H0gPyic+JRboPbkxW7baHr9GWgGxFNuhNmc1Qb+yZAatm/gPRMP/BXaimlCC
A7xH2zwsbG/ioWjgZob2AH/h10RmNVb3d2hLVLp0EC0ZeVg2bI17mLdOFnjYFZEZ8UmzT8MhyT6N
L6VRhTkuzfesyuhXlQ6QoTCBptuX9bWmr7SKJKqxl2Epk0dYpuITFRndJradlW00Vi90NLz2iTAR
DhuRRzE4MxCWRRyQ5kzFjTsCPaDQwLDFj7NQscm4d9+EfCMFqiTWaXmEEiLrg4+3luRsQnJohmh+
RsaRvc2OlMzlbY8n68F8mDjcAhzI6N1yYPUg3A54hI99E55PhAwH8KGmeBUm8Btob42lX7pIYU4I
pwTARvi2KPDN9wPVf0XcGbgopM8Y46dnhCNrv0DLIL/nllAzQGi6ANZfCE10sXka3HdOOrmH7AXD
FCQuDFM0y9fMWaN/0AIczqegsg+Hekd3QdNGUy31gdqLMOED5owpucPYpOlLDzwANEswGc+Pdybn
O44t1ry7VcfSdvENBjT94HCJJCNcF8S4+Db7drMfmz2iBGRDYFk2fE874EXtELePLJoqw5+I+tGD
b1um9F7FKK3wZKAJKX2YaBFJ76F1R6oOkRuxvG6Fd5hnDd8kHg8/P/kWQUw6kDfRzEmJhq7AiK95
AoXAuCRQCO56PE8Y5BhP2XdbMb2tiRFByNlpSEgK3nCylT5CcUUMslGJI3Oid+yww5oCNVSHZWI6
iKGIeG2SVxBE4BWplc+ci3BXR9HHVRJDGVzUYmzOLPx0YAvVviEIZXpPXa5FLO+ri1eGCJgU6N2I
C+xaxj0ToKgDeUW7Wdun7KG5HI4k2pg7mh+DQI5QDVfNr7xoflc5xbZf5BSOYu5qLKrE7l73Kpkg
131V7hoiN6Iz7AXqgV4kyGCKQYomtAx2mxhUOG89wRHoHdkz3CKup+9IFxDWo1zuY1ScaHdpcVAL
JmjurLglhoe8hfKw7x3oDAyZWy/Rnve87ixMjSjBp0IVEwFnQqNAEzhRSLCWpTm4uLSIQgfYCDfX
qoMjh+j8yg+vG19hH9YFndsJVvXW+C7QlOipwRMWYcPOQg5zNeD3SIlYFsB+370iM4m2jzhxlDFA
c4EaDyVyzmxtRlHGdrKxScmZpNpG40bmDA+h/mfjp0QRBj8tHL1MKzEm/ATRzW+YxkBCF4Ct/HHd
NtDK/rwanilhGnyaPq71Nci7g2FQAcLCHW0N1DOh5UD4gNXy8bosiHzoXjOUJRzWWQLkG3UiT9/L
DwzbXk3pCTFQRdwqNCbYrxCP4tZCuM27pLFCe0JvhfaETwitaV05FJNwEt5aESpdTCTVxjXrn3IA
I/LAqJAZb+a7LhlZXDFos5yc7MEHa4P0OFKVcCKAYAirMwk4Qc6AGDHNT1hbOPHQt86QlHlnjwaH
KUpFXg8iDLQAi/5YyNYxll1PnyhgJImIIgwR4qLRqHQKZ7JQi4KRZItdfJOerIbcZhtLx1B8Q8d+
yo7a+ev8ow35fsJmJIeDXWloktNldq+k59TZSajtf45oJKiFGLjadfKzFqgehxuDl8M2i3bSnH6Q
JaXqH0ikU3lywaQskvSGw0BG6ZK9yDx2zcm+MwfefN3h25DNuQxfCuY85muvwWll7k9liD1MAink
t3SuBFPJ+pE/Btce0pkNdlCH97JGHhUAvZBN3NB5QYXdoq/5bioirqduH6XP1GRNmh3xfNGIs3lQ
Fo+KkT6mnWRvLxKdwRnuH4JMKsY7O3K8PxE/m2Xj1vzF9/o/TyY06f9bFDGYMDRd2xqSJKuqav33
wYR0GeeumbuJSxox0VX0zcKEtrTdCH01OxF4e9bVV4D/f4urkSTXBnseoP2sKw3meqrHqunCgHTj
VcySUBNDKgBTUTwCzGfLheGHxFw24/gYGDHjE3YxGyIvv2afKDLz31j1zld7k+2y87467Se/1jlu
dzDe1U4w3ud8p+W7W5WYuIQ4n9GbofTwN/aeGM/sN2aQE55FdtmIWpbtFttTJN579bOPjxXSI4Qo
34qNr0o82ajLYxWBJWzFem+ZtBbCmkL3jTWlfTWh71cPg3So68P/Jey8mhu30i36i1iFSACvyIEQ
JbXU6QXV7oBEggCR8evvOmDb1xPKU8XyjMceWwHn4At7r30r05uZFEVSKxHlgOFvfdBjCtAp8HGc
xjnEkCF5K+37LLphwDvkImQupftck1wF80GY0LGMFx/yGIgeRMugx0eZPlCmkDCggprocPPQYp1s
R8UtsppIbyJZRT8gmgkaOCrzmZ/ZTjiTq5e3NvPlY7DsKSlwZ/eJ/SN5gVL7Qv5CzUY5KCh1Ijui
G5Zs/hTEbETpF8yA9oDPrmwFiD0KjlVAQW7K/tV5ewCscOSbIFzecxhezNKmEL4dhev1EJKkS0ks
faGbZXS1C1WAgN5RzNk/jb3nmcYC3Ij9E5UXvN3gQQY/RkadQg5ok2v53XrF1x4WFOgspXcS25y9
ArFRjbcgy8I8hUsFjwOfL+9L1g47TU9H1WH4AcFORJCHtCBoJfg3sy0As1Ce2AYgtvn0HbkKCiSK
TlAnu9AEteaFX7aHlAGaKQSFAszfznqCBQMjm42CCB9ixfinnIJUH5NX0ijkFEAqrYAQMRyB2MfL
q+8gQ7qdh+xJzp4OBDi6yBS+sP0I8iJ4au3Fe6LOYjIu9SC0Q80Mtws9SqChYeDxDDrJj7/NO4fR
JOn86MZOhdUQPQxiDZ4b5kwqSAEfny/bbcV3vIl9ggU+lt+1L50aLCkZYRDu+HxlmxroWyChvchY
q1CZBv30CRGsXsXWV4gv2gDaWahUG9suC1cYOn2c8dbdF2o92zbnRKtOFNSmZV/V07iHdCoYUEbk
r/CPLtff+p3LNaxnYPr+2mPaXsp4U5NLx1jqdKjhyD21+pNUnTG88SDRi9twpBhxqzIceWH/Zlq4
TC9MuRkYTv0Z694NRuwYca1zneORhAKPZKbwRxuY8zG2lhhQpnmLFWTlNLKosK72BduoEnLtzi3L
FEi4oBOPp/UOPoWOyNfBAGEVoLlH/Tf5JfA1vggUEIDCQAwxHUdmHuLuO7afmCzLz3qkWOJtyRfx
UOabzi+d1hA2jR6oJEi+MkXGebMCEaER/nE0+PJ4xQKTQfPQP5GrnV7pWz8JozkLUVAYpfvPN7Mi
iZv3X1b4lmIpTIyP7PENQzWMf72Z50JVr1pBZ8KtjNSTWxlDxfAdu5c8gGMLmtPQez57aWSE58EU
KRn3G4LddNv3yHX2dAFonj0ZUNTVU1+kDBPTgxlpUvT1ZhO6WNIOYPtFoovgZvAePqeD4uJz0hZ3
eRsxqUmogrwO3q7F8F+MAcnPqGk5I/0WrUU8FjHbzgdrkhnS61s3w/4j3TPKpggezAjEukrKtNBT
wgHylMmPieSed2aOxg68yUabhpHqzCMskmglrimfpXL3eWTLMQS0PPRSJ/4zXpDNnCDqGMxL/ZG+
maUWMyewdhrTdBSGMkt1nycf1hFtkH1CYiZ6Tn5y92i9RxbewDou0CMRhj3gjRUbOtMGq3DNk0mN
Bzn69sRGT2Yv27sD4FkXEyuxnkQD5qiIcegQwHJwCt6Fe6inMf4WE+GmRU+Em5YARyaepS/RDeyZ
dn+R0g7AlxvBVRsmwVVDl8zMHK/mWr1AdOWkjOEIQgaHHFMDLt/WYzPBCxPumm294RZ/kZeY0DsK
ucpRv3CocGwg4MFtwuYE0fDDXfLPj6Cqiq3EPz2CYqvxNxWJea/rYuiEj+ODkDqRb3pxGMrPqL3A
4dECfGBbgZGIZ3LaH0t1fzKRM5HzDmfGOh9kQv6EvqmsQyJ6eECbu9t26ZSJxzRD+UeSJmh+/KMM
2k0UVWlZpFfE+EW6cS0VKTlLmsOMH89dbrqaSfEYbFyKwLAym/Sniapjf4TRC6j86f4gb4PXk8xZ
esfGezzRPNRUgDzXyjftI3kmPNxFI57vHtUzbh+6FGogSzzo185XCUVT/fwS8GHwrRAd6I052+bI
uKHXiNDLUC8VcaFHHAH26AgqOAgyC3VDcFfrNaa5ZmgtTgNiA8gyWM9QHzQR73lFw0XnLH3SV4L0
Ls1OCWoF0wFrNHFOmNbmKeHRxJoxXs1mMWHdIB2iXEcwz4vmpf+CwA/vBdB67Y3FOzNkjs/yygHK
oNfW/rr4N07QaHefFfxdUIP28wRg+nKxZUz8AA/gAOm9SH0hlwBHAsfIInpqgekluIX8kfPESIP/
J0A03ifHIbiv9vgZ4SYHa/1+IOfPQvTDsIGU+GBxpHtE5Dw+g9GMMItz1toO1HfccNAGcHuxTqSu
FV1HFm0O41DNOdySOhcHkDcOZ1CxIsHd+2FvixB19oxW9tN4Jyua1dVHDCIfOZTK5JCWxNE8lNAm
ROju44BaC+FJ4lPhhqCCZay5J/BqEIrZ+47i85AAPlSAHNzH2c0InQGVgRbwZ32+wv41GeWLD854
/kUm9GRxomcQL6bHoWaXS88EBPFWMvVF6GNzwPkMRCvsx7zZTzpNF97N1bBJBMXaxpHnMyPa8+TK
noFT/nnkafP4cPCNHxz95csuMsVd7RtgA8MroqedW60+s5YbDAGvZmfM8Z8qGwH/8oU7gPeYWKCy
x+PHsvd+6+s/Xweycfwv14EqH2kSZEVTdUX89b9dB411mPLOkFhiZj5Ve3UPj6QVfsV4p12p1Miv
DkjWHZnW9eG9DzVIGh9TizkZZBSgPjw2hitxgN0JdROr/1uCiza9oaO9xkOEGmYmQbch8EuoYVTN
Qe2jTo7/h9y7FQsS7HtwF5HZ6iEkBa8BxlP5C4U3WQEHPI8i+lIzPcYEI5F13q3Ftc0KjDWyzx5n
Kn00L9d3AFyd9hRNgPexkWRuC6+K/nWDpi7yDoynPI8HunoF5Cq1Ps2twH6RLT9+J1s9ZwW7p/sx
oXpI14mJ5lzKwWz9/6isPfqP1JRvQpfAxAlYJ4+0k91TJvt7QPDdcqQ9wAOzWbs/yYqtWl4sp8ee
ZjuUF5TS8YesdSHZOWYrHDGy7jIIEf+BK+ahW+DJDVv0CmwJ2BXs7HO0oQYNvizkBgoPWfioh8QA
gZ1tK3wfjwGClX9/mPz/+TlRrKNQF/77e0PTDVXRJF0+HlXRdP7tQekoZ4ZeA2p73XPFeEOwiKU7
Y8VNd9Yjfyfb7yP9mc6TAX6K2HorkGp88OHsfeTJQvTc+SBaLggZHuMei+VI7nao8HCgYvy+f04R
OvyQIz3jFg/u33HJ4Ba//cLl+vkjow8ooJlBCLVYIZvXBCMPW19sN/CADuMno0gwGeNYNRbyVj8c
cZ67jHyuCdG6GmroI+9o+MOsOEK9ixKQ98hEHLAB+M1Q5oWQE64CK0QoG55HtsqHLlQCITa8QEEl
Avnq0WrOV1GoEUWHupelcaf5MIdIqc5pPvlmyJosIxSZYGh0mzHrL3OgRz3aGF1Z3eOH/ozcoxR2
0RnjH+4NF0kAkoFR8/lWkdHiynS5adCmIn2km2aagO++ZEtjMaH3ta/4XZfzR0AycGZQ4zZHDmXk
4t3cvU4IHrFy80Xqgonk3pSwW+GrezgvsXkOkCKw9jLF42evoKFCOsUCm54fbejFvzO1JRzB5fc3
endhnaKBx1BVkU/gE1QjJkZXJk9cdViKMCMxQWTSNhwQNNEKBSCDsI5f7ZAZn9kSfSB4Acy0elTu
uTASky3XFY5E8h7xmClVBCXEZ9I12ELgorXJKueF4zCMmxq/4Y13f9UmIQioVAe1J199U506XHMA
vNkBR9Y9utGdSVHbM7iKxjpSAUXH5TUW6+/XCmHGFfFxUBsQwciM07yZhBtGaIZjEXoAowQP+J50
Vh1c2nxAsm9Ndl63M7Z9LW7bM9s4j8kfXt0rcUHBuIbm+x1/r14mMHSZdVLylZ6ALBHCdsaWjX+W
5xl8QCuqquwdD39/RZEf46EFDcLojN/TrXnqNUjHgNTM88AcTXKZoxnIUqeE39WgXAXl9u7CjxLS
Bv0YIm3Q2WzR49sJhDXNA3DS3BmuwuSebcOImL7yQBKph/fOp4lYs0/5cFrzVKVM/o9pznUTFIPV
68fTAB33ubOPpFf0ggKKCFVCfopjlRd06Rqas71tJfQBt77gnnVRPqLPBCDBPCvQ72QJ+CgMtrCJ
rkQLozhC8s8A/+BJWAX50z9bEW1HLsxQRfeSjQBKSIxyeDcC9I7FMbqbsYxTZTvpJPhhdEtmJanb
05U/EjcweWTZsB/l88qmFnoh5bQzg3tnrQ3MmCX6m+WAqAvmGxw+/3D1J4h0kExVUf5JC2iNoF/g
90XlEtWemkCl5n0kIF+k3RWgn9yWjYLhItUwd6nGpLiW/ZX+nFceA77l62QyiV6+t2y5UL7JX0qg
vgMgMNagcbMHXK437ppvw2n2NuP9vp+1WkqXLMVL6yMt5nDxtzcE4/AzG0H/IwUTyAhoKLqtvcys
e+74+cNxdgtxiUBB0PrS4aFnrtXjquHMuLANDIT3gCcG1eH8FBRmZjQheRxiK0st1NqojhA082I2
YHa46FKE+ISYDfE7UQ7espfXJILyO6GY7uzPvRKv4IcwbSlxSxpc0qzJrU1WNW6epxMsDd0MSznM
lICcGxWzlXOutZjRmcsvlDjRBf8rK2/45Bq4ZaczoKDzrGSg08n26Dxl9lQFNRETHt9X6kAIWPHQ
FGF/I0RPNJsZLSU5BYsQLHTYPQV+dGUbQuOkCeIpnCmX2lltmdCLkpmt5OnOrLgRthg6ztHP8vd5
4X9fXhVvQGu0F/0XPE9HXrU46PxMEYrgN3QMXEeEee0w26Gx+coojRlAuJruNgf3cnAZ+knuYYPX
LtsHMhIc4ocvoqQhibKWwzPLUjB5E0fWvsmQOgP8llYoqawhw62NOgirZrzkJzIp6U9bUhvDVkNe
i05Z8N51WNdY2GXPLl/gSjIvhJwLzh+YMz2mHij7mI3UhH0+R4Ott8F3DiWIrAP4299Zm/zqLqVH
1uZ5I70lHoZIH7hjQtVdbx4mnBPDW6hsD2jJnf+e2V9lv5dC5Fn0XyoLQSu4Z6yBn5o+7c1EK53V
crAsObwCeA1M1en6sVRinu/6W79hqTwr7bPC5oqLsXuq+rScTsSzaNCPowbkTRGtJZzF5EoMrnVS
E9WI5zpZlWRUkuWQELFhyoBZk1fez5cUKvD9E6zbg3B/cNXZ2rNYj7Om12kOETOQAvYdkTxqNdQg
hmcgdXFJTwh+IkBh62u/EoLhrmgvTR+4MNmJwIUfXnLgwsUfeO5w+dFGIcIg0e04evw2efK0OeTJ
QzqNmcmeWZCxSsPKFOcreIN4zGPcKsw4aM6j6wvFJ8+sVfpd0LZuxaRLdIREEaKyJ2dDYHLFzYcu
0amDn3Z/O6lZkv8EcYuBjWfMBshFzcaaM+D9g8MZ/B8vms5rzj10R4VECe9OjfeCTqluie1e57Sf
0xET2zHN6yd+TsMl7Y3TEBLIiCbmJ3JtJpDhLReClLISiU8Poi0JSQYbbR+Ny20Q1tIHwewZ+UuE
PCa4wUAiq7sx7Qkg3fhU57mdI7WPSzxm8NiEpp50biJA0Xn6b4vBOytujDivE+PIujzWltgSU10b
pQzf4BDm6J4wRbk8yUivgC+ApkINLKjCjJu5sQ00RBESDozDCCMiJFaP3BHEEPPwWwyRB6hExPVw
qXx+2sjULeCErdCXXGpn+7PQL00PkRf/JvmRhFm/tKrI0m7++Mk4CidwdhDqpsDP3oreIdwMJUU/
pkhyUGGVg7gpmF11eBZcxAwltu+vLZHqcmyA7V4SXiuUN6A8/bbwn+1llxPlAU/PZXXm3JXOqL4Q
E4A2YAJdQfXMPBuhEf/EAPENqx0+pNmB70bfjrwCxcX28lBVIKxAfoA6Qs9+K6bJjUIeoVFrXZB2
EZtuL0mJCX6fzY+5kLnwQBEFSvDI68jmmeGQQxAsgHUA2AXguU82ozjQzBNMDSGl4uFAGEWAuCXc
xQzXOQKm6uJPzHe6HjwCoUV6yRF5APX6jihDOfgY0u+knWLMirR7lN0jrLrXPtqkqItsJJI+yddL
z4YEASeoIU/TUa97RZhT8EAzZmxdslhwqG9ptCARKs7yddXJw45uplD31ph//NXyQ2F3RBkjIqZo
da60dqxTOm+YaWrETh8CLRbz9kI85QnnLCoMJM7YW4Vf2ameWPofkzvZq+pJHU5tkVYULkayGQml
PffhBk3Au5Ze7jikKNKEVRSSk5NTZHuqR2OeRQXm5eDEzHF2dZSZ8IVQefZEy0J78KrNQ3jOWHYX
RjhM9QQQe+qT9hhHrEuPMQ+Y9syyZNAClAbo1gxvG3/CqF4P0X4hga9+BHUc34QWhb7Y45i8rmiD
Us4qK5/NEF4aFCtccYDHER1BLZfeGX2yv8ANirmbVQcPWDW7h+YZiAimUgyiEHaZnDK+IaedvyQ+
7ECwEUE82v3oeuGwA0DdTwwmen4iN5dkxsO7wss/H7Nzv1uCs88bBIjNk1ywVx0ukXU8y9W5Hs9N
da5IN7ikePBYdGmI7NZZBL49+I2QrNEsGZ5Z/QEwGsiJEv18KLcQb11n8QGYjlwQdRETKyRFZGHK
LwbTGqHP3vkauYcn/S480Ey20MVhvOZ7XWiV7O+a6mn2Kxou8N/b7owfYI1hOevtShIgZfzKhyrO
WW04tSMz28NswUlafE2s/XBLMQsIerfHe24G2h1lSWiDJIMztkbE5NmIo+jsIZpijUAlA7jYJESa
/Kw7yzyBDidblH8Cah78/ET7ubijx5lB2mnI0w7ff/edp0aehVapVlwWKdlT3p4ZONK0xyUao7Tm
EMsEU6Uqk07tJK1EdSZHv0aAgCphQaTk6BbCTbfE+DaJeFUTAgbjjdkzGGgwmEJ6y5T5U0vkrYjk
Ci+8pW5CbbLlgurjfqhmMbLKFWE8eAm3OTpqkaRFlzk68ON5Wqa0v6TScnJc/rax9JlpqQTe7pEe
Khc2P1/+ubFBekqGDECII/rVTY6eaLqwG0jfPs73pGzCcDb93mRSKohHG1JR5wVNCKSkH6X62zHL
kA3R+JOcj85qN0UsAXrEfkYsFRrJzs65WHDljJyw5sshxWEjoC3Gcr7LwnaOLooMPMx+mGqBY2NX
nq4Bw0hc6GsW602iVCezOhmBUfGdRRVMtz4Cudv7cu8bB6+7EtYoLiLc7Tdx6G9H7xKiDoU3MYAB
CMcseOzmOgKlF/9KIxO2RSTpUbPFRyNWhkRWyEs5FdjCE4sctyoxeN9XzpowGRRUvT3JIwShSSod
aoXayYghwl6HohYTWR7zM6rSGzEcvP0/qc/grvIYfBSCi1+X2zPasDtbdNYbIxGrMf8F/v6Sp+CN
cUrG1S3Zjol+TL5cIx2lOYCJGPVUzz3kPK6lGyZrthvYmeYdoYCdiUGrgfWQG7BIv6COYBFEn7Od
5/10AzKdUVDst6BsugZDcXuMGFCx++h+YJjfBngCcPOQuTsO4ofJkQCZYKvDZsF1vMWLSlQL3C0h
kxrex5aJHvoSgCDC6XpfyboJ8vlXxveN8JMoZ97TEfaz85HypPQZnHbM3rSnoSIH3M6o4niLM8yY
38ZLSj7chixzTO8s4nbUIns31iFFIB0+kwtjvbkvCCcOZGo+i2y4Jtqsj7wP9hUMRBj83G1n4/Qh
jyMYTZtNqqr4A6oumNimvSYfwnsd/Lq5+nvxOhYE2bhQBQp6E/Rh/CjwWfYuEkVSF6sO240I5Llf
3SuBxAsVIvxnxuN7RoAh3g78VX4NB8zylAkACMCjl86o2MUl1PpwUALTCjTFlkCDF0GBeBuOcd2h
Gq01lN4WP+absxH/yj6UWfES/MwIliFIzTOQ/7OD8gDEoXOzJbCdt0A6+t3gr7hyJK+23PXiqeBw
4mVM7k1aLmlHkMcuyZ/uImBWpGPPKdXh9caKOJUvKXJcVN4M0lHgJ0gE4O1xcwSbKurEGXojYgTI
c0IK/BCUl4Cx/pgpHQ+dYyK2NZBCLcGjkODdhogVHS9V1dUBVeetO7dpouGmMKEQYUZtN01EBUiD
htQVn6jy3Ew/aM/kjdv2EJHebFwZulKBeKf1B+0bmlm02Ay9ee+xKEZJvOvP7zl5ZgHtKIFQrIFx
9s1fq2twgq8jCC35vkwEg9G5gz0/YwXACKAY3PECY/BsfZvAeXTiNanZNC4YONHgWM5lOW9A6qAZ
gNT7BcRLexu/zM+DjbF+Sh/pWlc5OUa6JbrLh6T3uwWqQGiDZdyawLAsmB3oUx2+BlS1bE4QovJu
BkWVsd1J7tP7xURTy1pSXG+8g1ilZOD6GZa7FQ3TIUYZOd2oTEWgJ+mcrRqznW4FYyKzBGNiA1p9
hSPpec+37xf0DRBS96KNBAFsA1TvcP1WTF1DfDnE7T5h2A4xOEkjO0/teZOemvxJ1k7VlixTbF4i
yz8Wkbnxbw71cLZO/k0VHo9yC5pjMB0cwmvH9tS1p948vRGVsM5RU/NWijpscZpINiCxuOAHEvLc
dnmow0YlB9PETAsjDIpjmBMarAUE/T4IyBldchmqC1WB8B6yVio4QDr93mn4BU4EqI8N5T14KGzR
xR6ZTrgwvHQ6uasXiORv6oCy4UwYOgYqftDM+91WdeXSVWlh+CWSmfx7kmB1nk7nVIGZEV2Z/ybh
4D+4Wu1N1JI4/vaUCOT1BCPuehkEMrniS0hiZJ8usUcc984uAM0J4cbU+BYJSJX7PZgRZLHYYcqH
QW8VBQrFMpuzFiVz7cOYhvo235GKR8OvbLS900MWzLVBMs99FuAzNMuT4XJzXHFAF/D4z9gaSU6/
mkBzKGsnhpPodocQparOCurGD50M++ixQYwIFStic8X2S3sod948eyPpceHju3okVTyyL5iF8UH0
oobrQZxwflFmhB2GXDsikuRVHLZ5fKs+Pcvo6pGZW9s7NJByIBPBNSaoFS4K5oBnDRfA/IXCzcbo
7lSfNAgPsAIn8SPg+1/PV4OjHG+6TXREIaXYLvQ9j2+Q37tdxEP2GpWsPP4gR66qXug21hlXDFNQ
m/KLd37VJFtPQhrjRFxQs/j9D/sPqsYLBS2OTF1Cei9idQ/82pAiIz40QpZMSD1Rp3dELaDeRCob
VDzS1OyfmCH4LrMxQjZPAgt6IWpBvjGpc5kI/jUyIn6uFdOiuWHhhoRSkMQPP+HtQUNBIG+QdUrt
kiMEF2/qdRd+03I8An1vEa0ZlTQBEjRA9YZCwld7X++JCLOvl5PCfnOKpSGK7zYiZW3APPAnxeQi
lDR5k3LXpzIkIrq8ZMWyeoWrF7ENDWVipfWw5PYB84kAJTwqnrUH305stzqPOFZTY5xtN3Pa1k8v
pL+4M2A+MKS+hEoMEFQbXtuIBNd+Z6TUJG0+beP5Pp6r8XzhPbQnzlp73CwAMehhMlJORBU7RD4T
2ltqvmQ3a2aOWb2wefxY2PyTOx3uWkQIQe3LNQuyQEblpwcNGy6i5rj+8/DXnZ5sPVkMOm4nXvDV
TxZSjxjXHyFBFKB2jvvn4nzAZ+vAk6FEYgJB4rgahr90ZiW7DBWO9ob5R2ZtGBdVsvMxUQCpUnIE
OZ+h9LSzS8BOcnZcNDkPOsixEfsYFh6MxdlVWsdwLgQ1eLNzKicRsaBJIlK4ZPFNtItFQK5Xu1cC
q35z5hBGg0mnsGh0wZlj3U9HGJZEEgud9zztlTOVS+lfS9xl1ILvEyYw9m/uhYBNQjX+TKPd97oo
dxEL5TdSjVmfCvHu6Iif9676oNJB6Vv/gaDYQE70Ns3Ma8IbKx3SNlZsjvsmLattENANT2AHMvw0
KCdXSdGGIry1whBbMjm25Dpo5BX9QPTK/zYZ9MgpBRW/VhRNsyZApyinVKpRNCfB8R2vpYFED3KQ
DR7nGhFWvTOGJcakrYjXI4rgoTBR7SagpjuazF78evKRR/h41IgIJEDHHyC1Vx/zPZ14RHqOhO9G
zLuH9gulywjK2PCb5mTQ00SQXTeId3qsKRG7NuxEnYsvnZOXhZR2EYyZC33z1YbhKyUzPAmk5ejg
cR1lHojtaaBGDT6PMbQxdiRL95kd1Wec0xicsC1BKNGMF8puZNUvvygpU2uK1gacV9hh3qPOEpJG
sXNCvmtEJCrcZcZIHpieF1TWGl/r6rYDegEhI0bYzfaFnffVBjgjeLS0QPIPgxgIs66dGaUa3w/O
2BVpx/r6kGkvS2vnJL0ePus/UCryJy7S7ocujaWYjjTcEXu0P1aIrXTKKADQE1L8TB6/RhTAnZbq
OXJrh8MIlJzCuLmdYKU+RAPI2KBtIxao/6CapnEzDBp1ewwd6mseyEcrNw1nNEc3OjHEHpSbu877
4pTuUU9n+PQinmLbs7Fh1PMl3DXxVfCDQASNbxfhCOlNeexez4CyRqpIhegu4bjuxqdypJxg2i6k
Dzgc1C8IGqDWomMAXKv/KGju1CdaV4eeARjj/mXwAOro3Cdg9yq5MMDjyid+GwoPbYANA2BTSE+P
Tp0hLcx+geNF9Z9QeQ229YMneEPshFEUwookzPH3RljGtw/siZXFQ9GD/rDXGQMEgtreBW7tHhSA
ZPRuy24ZL5jl6ihwubx+/y0WSXDsPEOaDaSsBrsiVmceLj9bUiNoR+RpLGViZkRI/FCeqinkFr4S
Wy3UGvztG+GmgFi+qMoHgnNAvoNUakAAK08y7gMWq24uCXUYOHXxHJ+b+jmfntXqWR3O/HbWQeQC
IAebht+kYE7akU1UyRvNnv8HFkgx/tOGrqqafjQsQ7eMI170f13M5wfdajPzjvBsAc9PCRnK7AtZ
w9ZxOtrwbAxqbEcnTqhmVw0dDFmB2Oi6Arir8ooWqB+TOeiZ9VSVB6yn7nlws4W1mX0exmaWCPVu
bL5tNHneMIg+xiq8Q+GNbGV4Ny8uhH/IKjK/8eDs62R5ATxhRbgvWgGdTKQpv7esOb2LJKK9KNnQ
VP+9uCG3l+DrsLxCcKSW9qvFV4AoVz4aRRRbaBQ77gXe6VoI+EVChQX/Ddk1amygooydO5Kkz8hE
Ol18+Et1be+lbZQdSJEh29LGZlngSeQypcmBO7sPVAmcJEdwqllmvNS4Dxlo7XZCqgwiJ39voCgn
qhIWB3e9cLPiLSBZYA6ReSOpRhhd7Uube4eREhdkwcvE8Fbym1+F/nkSAknEXvQUEGboX4B4UNao
L4c9UZbIqBxDFfBZM5h2mmvfh0Yd4u4iv3Qr0lz7nVxlqLEuR6sV9nNArze5CmvrhQEF4Xl+N/sW
ta7li8knFlLNabHWDKLHb7C57ePXTnJRc1/i+ANRIituEetULOk9h0BCWAoBfv4RPdRueSooRibf
ce8pZQnTJBFy5D+EkH/Nl7imnCp37kfW3aE1iyTaIY+KFzp2BRUOTfueTQU0gugFoBFhOEJbPwg9
MZdZXfqrzP1C6kQiZc4vEhrq8WnUU15u6uCGL6h271UApfvyJ6zt2Abc07g20EP8D4WLJv+HwEXV
TEUyDUuRJUs6/psw8n5Q1WMnLROSI8Gprk71LzdZymBo/Mvn0XGFXWP05sVDRXL/Tl1ypBDhj+xL
cvaJboWUg/5QdnuGD4y0bri34pGhzRCnmhKzvD2vB/Q8QUHIF4XlLfj6VeW1UQoLBYiEB7MKsQMS
DkKoYvbHLH5veXqtQxD/7RjoQEW3J0TATR/1H1c064fUOKRlyYqIRHKwnGQP0UWDAfUvjUP7RHbn
Y9l5Zq8famVcOMvBPZ/bLFKtUGFfWUTAWC6B8B60PM6RygIInBTBv228ER5/AeM++Y8gPVqppvTv
5GfgQSqx9NvEF57mG7LcpOmTV53k3iUYrY+XkmQN4Z3tKBiwprOTQBQ/uGgeB0ukDNI3srPVjIAJ
cLXhtI8p74Feg4nU8/TYpQCk8W3sZsWGmfyPnERugNLMizZfxIfGdcbuJpQFss9l3k7s6dQG2K4f
Uc7shB8rGPp2qKO5yyTaos+8u/QgN37iqFWl9JilbQtpBF1musipVaTAjgslPcAE35J5ih2i4nor
bK/hpQVfLvx2jjKKHOHLReQIQ6Y5eh3BlwemTMRZ+NLslxmz/GCuGVYlvKjq7WSu5MgNkFTqJ6IF
DoJqUh1+jX0yAQC4xQjhxyZMqAqYtYLoK3EOjxGqGQrA//GM69p/e8Z1XVFNS8MkpIsz8DcR19hm
a73doBog4srekaQMRuTSmvnYvjAc4uQy3wd2nCxOBZEd5w35D2i7xhVNvEfwTimoa70cP57Me4dV
J63bJxOtVNoVqUs9hSykQxnCPJ3c8R4kczj0wFhC31UBfyqClcYJUJxLnsgjAVxxfYnkIZQzDHe+
qfrLhypHjO/W5AVPv1fyNMSsTJHnjHat+lqNsIzjF6h/TJYfUfAhtXRg9FVME2BB7pIDlGqlzc7K
Ya+f7zIf9vrz/uaRahbvtn+GKIYGCFVIwbTk/Yhrh52wBr2bCM/olqIxzHOh9M3NE1wxzOhGllz6
xMYLGqu3mBBmhiIYz3W0XbPY/9FKswLkPaGm1jsua8zTAAdJu1nFso3pELZgAMuZGYwuYwJ8z1Xj
5SDf4GkX3r2hD3RYhz0vRsKgaPlWDlEjh7lDEyzoqqx9sAqz8wFDzJQS5Ox4d4tLfLnERxQgf/Kp
tD46kn4SGhcbB4ul+1vn1Ff/SheEgAB8yOBZjbeZYjURU/YETzzD8TjGM3LsISJ1ah1C5ucZLbjN
m+bahd8aMnYBC/TUacLaUiPVZF4GacxVtpM1p9qR1+fTlVjdY8pdxd44/asXPFQIFuc+Qes+266O
toG0syroTJ99AmJaqvYuTNhLXKcfE3WZEiGW+58XvPpfFIxc8H97+P+Nn3iXB70ZFnqYCnsM5naR
CIccsBmIVdhwvhGhvVdQ68uhsc137SthEw8T2kPpCIuGjzgQuxttBsz7Ea3Lru66NQkswqNOeIi4
svs85WyMkjgeZfvECVlQjfkTe/Bfny+KzekwEEiSoo46ctfW5qRwIq+txUnpeh/Rhs6FP4pMJQ6M
CbwM1Itig2SebCqyPOlVErTi+ipO0GWIWh4VZguDYOoVc9Cr4jRNkn9Z/Ltsc6Y+3xBQ7wfrgPKx
dQdeDUCfmJ7prqJz4KhxxeDJkuy3mYJgP2ZIdYw/osJ5HCzO1kPRwxyuvEC6cXwWcGcOGB+KO4Jb
H2q6x1iOydz8EwXNkSCJ0KzxmPDPbT9Mpn0nw3IO+Rz3AzcC8tPQv0Tt/rnwCroJ1xzTMU7fwbD1
C0nJhI+lK9AniKj7SRxlzK7A9hz9htxPQB5AqRAVzJlEB8GmUvryOJicTVgdHE8yDn6f0B2DALQD
9OBOSOCsAklQPmhCIs+KnK0ixxasNicXsrZG5DzEeJSfnF/eJ2YAne2+H+SDDvKsL22WBXw40X8d
atbK5YAzVvjV+XC6JWRmBdJGT//VPF01xyzcE0w0GfmlEHp5A6mqV1eo7C9kQotjzWQMiT3W2CNj
hX1EVqO1tyIGZQdAdIwUYat99I43mwPOh+UYHxb1rHof214OO0shPuPbt6UmpEecckjZHPRDHRWX
aCau7xLOZCUxKLwFBdk8s63Y2yaOPvOU0FNsjv6sMrZ1F0RB3KVHUXjekVLiwcVbwOx3vwxm9IzM
HRwpPzmwmLkWSKzCUUajOelPt9a9MIrZr4gLC4yZk+HOyYFhHtMdtCIsKDOXBpb7gk/1E9eAzAI/
vleJjiLoneZvxrGM3MH0uT8mJD8tXmjhvOEWyck8WQKXPn+kUMt+4PbF0SzP4mUKlgpVNN5xbhWy
Vf75rUqR+J9vVR0CmCRbsikbxvHfQGBmdTU3uQABiA75CrNvjRIaHLulLOTSZn/AjwlHvIwTkH3b
8E17/cvRTOTmXzk/hAhx45Dzg6pa/YGotgeVEqJ5JqSNpCJgr0DFbnKcUJ3yFubK4S2sBQbi3j2Q
U0bTgAyboCO6NsmhcR6ZfYpYPWZHAvTFyk4mli5lnmOiJ/5bsipdMGXanlDAl1zb+L7hEuMPkm8v
fAMohTV+5xC2yEmQYx3qasL4BMXvJJ/kLsqqeJZjIMhk/cwxP+frkd+nie1zElJvoGSMchSWOrDk
Geh3roKwBpFV1BHJvfrtybA/b6ZQkx7Bdf4ObTJ3BNdDwIZe1bgjYXx0nyzS6D4xA9F94gSCD38h
NZXwz0g5JtuS6EtiiovTyHHOwEBhZRZsm7/BlUYUXtq5hHPAy9iS9q5OTwpCl4USOqzzVLGwZNvh
Q9qcqTLW4M6+cYWUKeP22evg+yTSpKWbD7CJIpgUAhwGgK9gy/CRyoQUaABVzJ5uPoibg4OEp14C
Wx2eoFIhG7H0mOn1Rh6viuDIpnPEUnt1tiwxywSaD9gY/vQhxOAfjQwDdVy7nGbgAYeoUULWWA1+
XiT/mpBTaV/Yy1WsaaaPD20J4h+G8gSMW0JvgYKJafwq2/JXDETs2oO3orEXEtbdI+MOmnDJlqqn
65QWlzSX0cX+vPQO5TwdLFCBFg4zuCeY05Jjv2L6hUkD+5XZI5McpoCSlylPOtUjrdFzD3Z3XzEc
KNxsAr+5hVF0TKv7rACSMolhIrcUVBHbhj+lUty7RKQQr0KVTsS1tcPK2YuhmNLOXLzw0KmabvBU
gOXAgd+1VkhJSuen+gQ4/xUyrTRGxzciSm+Lf/gpfcBv+AlQVWPYP//cfjbLaSyT20FkGHQtcX28
uJHto4jikdxlNdRXEvupvb4CbznE4xDfDkBvRTCncogLNWaZrMDzd3PofNppJaFQYwEQZ2ikWN6O
3kTwK4XRAqjDJ7ZPS9YWUAgQ66jWo7wTcb53KiOUhmBTdoEGUz1F9hgzP2bMzNqW7itsC660xyyT
1hD5uSuCYhmVkRCpfRgYeGfx77wOmiV2sUFL5tyOZZGb4DgGRx78PIDDvS+c6izAsSwVQS3549Eb
iZN0p87ve+IYwKeHVh5dXlChyHjfuxj5M2IO2CgGWTvxrxfk54QPa1FJEgsILUJeJyHvrxbYhJbg
MiQWjy3qPkphNAD/R9i5LreJblv7hj6qOB/+Is4g2Y4Tx/EfVduJAQECBEjA1e/nRen+1urd1buK
WrWquxPbMjDnO+cYz4g4MXOY/fdXrGJq/9unpBm6bqqqsCqpsi5ONv9xcmn7o3mragMhWB8Dp9rG
xRfcnCQ71YSxoJqXy3i24kVJXquJ5u2Kzawi9hn/A2IHzHkiWa5nsc8EHrRs+yQ/4d1AaNJphJAQ
dEYNJzqxdHb5ehYYAzHbJgXY3mwXYAZOvFPWiFBKsFqx8jxK7Y7oq6snYeDiBclL/si3Mlt/NLpI
+RyVF9YUsKuvORZFX3awUePR64lghGziksCGyYTUGt6M+EbwTsjEiD22QOHnA86BWUP/JgK6eCkf
sbkg091JgdlEVia/lTat4sAX/ygIhGKUzjoHpwtv7e5YunUVXJ3kCIYpMrBXGwlYDuaPd5OCFD0D
sxHRmFchD1JaYa1GHqQwbvbuM1ryTI8ymQT4dDiF4k0gxFFxEqePLiw74toRyazQPkp8Dgax2zTO
+Mf4sYSHBQM4MZfE2TNyRF6F0gtX/oZxwBahMWy//rjbX3BLMDsSCaXcOUSTt7B7xVjn+AuvztwQ
BMKkIUwxgzPDZpkHQrz0+CMS4kMAmzt2CQPn1gO7F7Abi0oFOODcEQiZdFn2MEtMqABEb22Bmtwc
pO8BqHfLz3b8g28W85D9Rt5YTQD4KcNOkuBXBS2Z+wjsVXR1ZICj2EQGQuoposhgDfZEWpMEFRgs
bAAdJSmlG1tIiSHZf2GbeBF4FuE02rwu5r5t0G+G1fIAZUNRPCIMDcV7FeYcHESGFa+XiBhAfFOT
84xaFI0fKFcbmUbIyKeHNwUL1GOM25JzBdp4jVvIB3Uwwi4YgnII+KbaIeC0UKwBiOwrgEiZFwK8
hc1uS7mUIyZMBieKOnoLdFC/6KdeCTCXQG+UqF7Y9yYr+zIfUGQDd5wzYeOa4N7yiDsj7xJUTc05
psmyxArHYC7R8P4Mb6x6Pe8HSqSJU80fyN0MjTY1vjnR8Yj/IpzfWlAMGqvaYLrxDAW6Q8gRg89w
7F2ossTBF8ZhmA6rLiZ+rNZYULFlOZGJmRJZy+uFTc5P9tiihUm9VosRp42bLzq/feC/Ezsb4xZW
iF4/GNERipguDDLEjYJbR4nB07BIovXgO+X5T49/tNBMxK258tvoPal5oCkTdqU15jYuGFZgRzrR
K7KV2iFPpA+yPLw0mgiUtB7sM5OZVDbTeU6PgEzmtFjSU54GXawU3pthRcUQlxVj95gQnzo4NRwb
fICd+CzkFSGcEOvnuAJXSpqQ+milsCmcPjpmGn2w3oL35Q8wDrX78DZX2WCl18wu9p2eGXy6ecrI
TtlGdpoRIWPXiC5l1/pnu3Jh4hRKRggqaDoM9NvToZtQOOz76763BOYc+BxzOIh1o+XSHqCx79GD
6bwvkPpMD47+IATgiXmNQfBdzvFwJSU8onOB0qEdWvyIKP1RVqC8QBvHPnSLdUOGAD+TKW7nIxCi
UWHcN8EA5oHV9yhpYsg/gvdnw6gEcffLmIKBpSpUPQxmkCEBBpE8tIWLWzpH/914PjC5sxhYFxUw
UT6igJQRmzNYTaJtkqF/ThQjVcDUXUgisVC2p8OrtSd/5oxGcyAlx0NnIkzMY4IOp27pmpL5Tx1O
nqfYzttQCI7VITojOGY41T9iVO44R9dxPvHjMP4SPyK4U6Pzv2ivf7MFzUzlgQoIIVc/E78giO91
6b2OhVcerPZBOT5gHRvlg0TY+kC7neV9ymn8T4eMxTCTs0H++xh+dwVw7mYGVfmzCrYQC5h/QxMQ
dWN6AkZDwI2wKTgsDJfMvO26o4cBCjk91y+8rQTP4MaHjg3+BYm5d1rFBR8RBa8+7dG7dDwt0887
dpB+0A11CdFCrJC6AY6QyKHhmtbpR6ijRqZHm54+ZsdDh8tIFSEyzjBCNWjztNYP1ZjpKsOD6NJ9
j1EN36wM5mN3jk8aJqEUfiNuKh9iIvebcWA+Rgv4OEZ4OxqgaBuokr6UC0064U9rKOgurs6J1sfR
g2sDOLtQIZv0PBsRtWcniXaf7DPuYQCwtIBsC79OEiA6jp5Q2fziEpwolhyfmNko4lagk7MpPVsi
noSEfySrPBGBPPno0RP3c4AgRuMwBEwLQ337Rke6Dp+dYSEylnasckDVoHKZucWLB3RhzBDWL50K
LE3oiqchufEGN1xrj9jzO7HwfIZm07nn6hMlt4szoQisDYuJ9ujWBmipiGLApKLoYQ5/fA4RVQOo
/MUJ4Uwk1oMA5oDR3lQtJZlVAY+UqxVf+aAulBXMhJDBvA87OwaIWgZKMBLyVvqgn57ljbSBAF9x
+a80C2FaKX7DDvuSH+f3EjZRUr/bHs+oxS/FESxVVIsRMu8ZVY/C9p9yiloYB9I3tN2cZGzvCw8r
hpO7o2bm8O+O5OaUwXXj4nI2gKqa9/j6M/OcsTm76qGJDbRMMe/M3XPxHjJagKTCiXz71fHW+et7
nRAqwrXGlLBR/3e3x6t7/1ocKnS+959fEPoIQfji0dqzb/gOgHbkl58LRgKnBFRMjulxSjDZs2RN
v880mMUCwMizT7yYc4YgmilmimFgQGPESJUUiqNLUJhRxTaWtpr5/dHl/02jUAwbbdiDA3N8FMP0
xm0Aa0AyybT2SNKeDabXgiyAObutdqx+S+97hSCd9suMROjBPTii/rS+ye3eqoX0Eb4/CXlCZ1Tv
/NEdT5G0RI9DMGD0PSXfeZbQJfExjM4jP4kUFqR4ShlCJn480ijxbZ52s/3d8C8w5cpNhwhtnNiF
ix+SBEU4WUvqSPtyV94RMoeSBEugZZIM5T9+II0i7+sCtu9EbU6qjmISNK9TFaDWE/8hGe5o8LC3
mWyh4kezp0VJW6HMxjoB4cOMnDeXe/2sJJpBlsQm2S6qZCVLBpJE7VokBsLyeLk7ETiJkKz+xjoT
ldeV0BdkIS4dC9Tu7dFEPWlz9N+yAheikfA5WuD/4+IAZEIFdG7HC0K2mr8G9SRnrxGZdJvePBET
8CO74qTDaKnCTU6rGOrmfSQH6NAn54BYA/VDBUBsBOiVcOPBiH1AGawIjTmvBoIWyMRTcNluWmz1
o9qoUDmp9U6oMcrjwyhI2vbPhGuTHtX7QXAe40GJ2EYTlIGVmaNTz6ghbITHTzhJrXedo5MRQwwB
F9IUydolY5foYMGQ9UX2NQr+Mlaxs8bmNXy7cRgs6OhiEUWK0D2dzWRBZcAZawNBq1IIOktgcZHK
Mrk8vd952Dcm+WXELzMUNq8dQjZ+93RzjGXETgSMiYel53pxQxZrBGs4BrMH3LqUwk3khhYfNqsK
1E3y+TU93V8TeQlKL8IHhSlCO6dZxmekKl7DWFJoGnl7smpA00hiA9NNAkVZVig2ipig3D41CZYP
S8cC37vw7xyw+O8LZd/GzVdf7DYGtJDxrfC5mHyC7OQIXduevumxW0SBAivpjdCv0X7IAv8B+6P1
UKaXQCDBzMregMQUOlHly73/vOSZ3exlc49whY0aqhWcD8bp4O0KV8thecFX5Wd0yTaE61oDkqGb
FaTaSf9CTai5I//8qRCBM3Llp7LCTgLTvUOQvkUmrBiYDf9Gb4y58+syipxTwCVcnChBliDHU0BZ
+BZG6C0wYZrS+xKEUSdzztITzS1yOUAe06GZDtET6EXpGs9SdNOip7z388BGHd6HQLUWW6CCYIHc
cyPY/xH3DLjgHtosGRxOXA5d5yF5FdPEnF/ExSen6VX8X6K3MPtbZXbmDQgu9rxbttQvzm6c9gQP
QSAPOKwQS1A2vuehT+NgxpSRIxl5ySz6iBaArW8wAmH16exlArFu6ZEauHKcj1IACpxyF77Ipcdm
Lnbe2kP5CfQzfyGT6cRaEOemgES2PsZG5LDu6SYCH7iwwA/9u6X5axVIUY35HhkaLx89eH3psKST
ePcAEADmgYTWgxuP/8+WrBHMEbbd7EWWz/LsSgz8l0xpyX5JjR+csEncQAU2BTUzuN0SNSarpgMC
ZreEnucR+dFvkR93cgb+DfwypuJjVmCeVD4gDTJ1QW4tZQo/GcuA4wMgBtP0wqQF/AOHCSa3GsRS
XeaX7Pec3dPFCl5qssyEcJIfEIUS8R0vgkkJrKBdPAnwxDeGAQwCOFVUi8/sgYM/6yP++IH/tj5/
O4FKu4Xaz56Aa6HUQ//GyBVF41XCJH803CfOL1DTNgjF2QQMvYrg8wE+zZFpEqdZEfbwwmle7p75
0PmT/z5mMU3BH/tvyAdTFlsWSWO2ZVjG3zQQWm7M9akaaNb1AIWDAmuoCT1yNfkJyWDJOTiJ5C01
vLymXpF1H0cmXcTRY7siDxWlHXYYTm89cjq28TLDVvZJDK92BeI+M7q88jc27gsrZp9bkg+rcRFX
8REyKCbbjUP7/TOs2K0tgktR4JJkWodDkRBwEslAndHaXRDhJj2rjDpRCYHMblYKxkDWkvaLpmf1
ml6P8bGOyyVW7GTAjDzvh9CuYCtkt467PiKGoYZ7kIM+aJSYMXL98yqI5GHQA1kPOOk0UVGG9ohN
k5wmTpIeibwI7pxoPYanG9wkkrkQp7N0vm+cWYnhcxdWcm6+wL7x1hMMKQBSLTkfXYIT2MH2h33I
g4a+bP5dOkFaqKv75YtkJL9icIsTOrlt5krzQ6xtp4eQ/vYtaOIZ/0BccjpniEof7r7hwVf0HdFS
EHV6xFaEtnciP0v3q010xUqOtbc98eJy39Sz90ASoD+1fs8snwmFd9b8sheoHQe+ZHCsCEbjA8mG
LtMWqjpciExusyY0/zSGtCco8M9YIGld873bzOJc9wWJlRg+mySQhZDXS0aZjofdlkODwjtmhmok
FP4G5xCOxZzmxQYmmPEFN+wc47LmFyUQHYi+jnkwH4N3AomDG0FNIvtq0lKIEBckS100syLUsT3H
ZXL/JgN+2fGqix0hpHlJnHYJ9aId5bR7/IofE9EJ7SNOk2440DILl+U34JK4Quhu2kv0na5oHrJm
DNVnE8MrIbGIs/KsteLv5H9hpcXReeN2Nnbl5nHsurC6oboMVgQztGj4BumgGjiVUP3oQsRxhsKK
9ZdjCPNsSg7OhxswR9fN8LjdHYo0PhnbRXlIFnCqz+cTow2S1VhRBWTdMsqdjYDYqjuJm1GuTZz0
7/hV04m7OtYxEbDfnQNmCt0OQtagCjYWYCxI5RZGmXsofGmHANxZuopWASEC/d4FRxpjLvu51Xau
8E6SCkpPVrwQW3ufflMfQX85AkwowJLsIycy7doHez2sx8P1ZVX2+mU/6Jm5pJKWSEpsCYjHzvkF
m6cS34kxi7YZOBc8arSS8KiRSxLvjebaXEW8N9IwGFwSzOOoVgPbhrQk3GSIj5HSHrk5kIaN0IWC
zvKZDJLPzfbqiX+KFvcuxK3YhlyA/QTYFcA9wHKgysXEPq9GymGglvdEjhFYIlpKGfdMDcIAEJQI
RMLm247+BToiEogt9IuuiUM8gW28fxw4bqIRgd5EL2LN7tDD5BHxslctVXrsKomBG15Nxy5bWMqK
IZalC9na6RfQMLnzf5KK9BP1GsrbTveQgOJuq1pMhwKFM6M91nzP+kpy+SJ/I5Onkb8xNqRS3i6Z
lc2PvOBbvDZXgTSaypjURhPUkbXjrIOYl40cZlToYzt2ha/3ld2Rl+nGFC8y5tmqHJKaw0irrZL0
tUWooPsqTZAwecI5uk5xhR7fq1+HZG2hR3J8RmBMQQRCTjVkqLr+4HutXE+hxI3c64Kp2emPsMj4
8wgz+sXzntgBILfuly+KBHULJAi7BXoD9PF+CeZEebmwTUe9y8e8iqh44yxy4jFoG7Pon2huWUqW
/oWxsUMWhhBN1WtYrKEaFRrsuOz5GX/fqgYdwWc4vEOZpn4RIt9iCUF6sgrWq6cZxsDxdzJ6s75f
Tz4Sb1yFDOpwuLio9byfZheaPmV3soL/1zmz6rQagi3enVsylYhLIqxzFFPiIpNZdkj77+7yU61/
/Htptf55gfEfpfVvUOZ8tQtbGpDplsQOwDzDjUOBVVDov1Bazx8U15ks2SW6beGW8tOLp79RXtk8
VJ+ozhsyDvhZVpeyOmGvIcOEG4W4M16OyM5JRBFi+wgE04Ucc7bNP9ef/MbGH/y6mbjDFFdZysG6
2da5YIroU5oN/0QvthzFjdK4RCV1rQvgkQgqii7rWZ0hG5iEC3weUX2PnP7suKoTCrAzJpYNGCuR
OapOOyYkBRtqwXSmHi/ML5d0zFl/pDbhhV8YkGFV02pRnls9Wa+JNMaOE9mFqNPdJVnqdJ1SqvXi
ZNOMO9IhQBPmDJ5LM6DadY8TZEPfJE+uiSjBeReib5lxcqMZG0KT3Q17//CIhqEU/0Yd3GK3vAEu
uivDcJFRqpE/og+zDbbQomCjEuOibNu2uC5nl6lsxasYJoUo4eRqDsX/J0HeAzYp57Bq8FwyL10g
gQzwLQzeu5LAO1PaKeQ4/nFdMv3QH8mM0R+ZwXwjQob6bgqro0+AEZtVhMY6muUVl533ju8TOlXH
rl8jdEsU57wPGk1clGiJbtUvKC9ValZpjldXZfos2hmKYdtlk50pS5bDm7FF6VZbUb1Lc9dwdKWL
DNdeUGWmE/P3kIAbcBH16FLPBZTgCo4utHGEH0SoUA+ZfPeL1B3KOt/7hdQCKHbe+KCuCSX5MqUk
UpYb4WVmToawWxflWb+JS+h4dJIzaRJ2EtpQO6sRfOjuV06SLBCZUzJgIDVWFG1Q1pjfHGLhGJoy
YdmPWwGHdcLEmgiZ8QiWfmd8UciUYWK1VWMKMjpSSrq43nX1wLm4YA0E5oFEq4vbvkqzS40fDZGb
DTOBSk8dxJhIxTXN6DtAGHQ+6sMjlgCPoRry0dM7Nf70nbEis0cKvf6V/bRGXMAtJFzFmWm5wHPy
35Z0uoBoFySlHfi7JrwmDCuOuis/U/sZ0lH+uRh4MF3hYrHMRR9g0ABx5gKndtmWzG7Gtzyy4cDL
jK86GhliITZirUtH0E67+mVhfr1lp9MaaAUfJfollwaB8QY9Qst+9wH/8pCHXPQKRDjiVVvPoWEE
xHfoeUjfUAyu/QqQk+6h7kQD0W8R7sy5RRvxBTiYzxedXl3lqQIPitPmFbbEPcj9vg3nvMwY9fLJ
QJ0cSYVXQb2jNeBbATt9wxW5BGRUih7hItqE4niQ14O9NQvX46GSD+bFs1/1glZgr2wCW/sCeSaT
rHSqMz1PC52ZZ+IosVKLPqKUmCW4KriefAeS9hk6L+TPYRQ9BZ0FbcX9orOgv2Asx3V3dpWymM9h
7uKi1xDujHvHgdNyM3rRd8jD7ncMIlGfziezsJ+4wplCUPwZRAAOuc8i7l2Argsd/V+9AMTg6xca
gppVEWfgIla3sz+++QEZvQZMfnfkOWl3EAZOQAbGtArWPIY0gFUF2EALU8MdEcgZB3U6yNPB0UXn
0ILhmQ4mYGAyZjFvYqXm5YDrhtUDkCN62M3EQzdhczELhR4C2gK5yXH3grMM7M3gUrAFhZ/mmlKH
dSWadk+9RTv7jexI4PzYluriZflyP5ZT825PlANOl+MPDmjrM+0GbhusaVof0XQwFUDTg13zB+0G
1apfIvMbe9WJ7SnVH0Aj6SRvNB0yYD50SR9FtnJQ1EWpov8gnM8Qrt4dXYhTIQhWYtIXGWNQj8L6
9fYkvj/5zSOW8CSMa/QclLfq+3GlTbF+yrloOijk9B3lezk+zj/oPbDQcNGWXADr8kKbQwVy0RBy
kdJJ47DqOClHbpM8Q3VNwssIev0mWgh9dGk0GXMvoWmE44L7UrQTi8FqXFynra8AXNEaofqny6iX
XbV6Kn7xS6DLwNE36l6+il6DX0L7fqneiZVgM83113fL5pHG4/pD+Ul99vhZvsIiN/2ZnbMe3joh
ixin/0N8ptn/KIxwdE2TZVtFgPY38VmZt0rdFNXk08hg+6ProgkrsDY9a4rL2RyFK0JpVSw+2YSS
r8juE5OB/lZ9IkMwYMAjV2jCpQnlJjTGEModUDnUWIi4j+sffMd0K6viNkcCCAsXoYWDCZHFZct9
t8tfqBZSdvx264Ad8mXRMrBNFWMiU5BkxW2wPFRMgUHmbYxJMJNEk8O902kUlwD5FwTB3oBaJa6e
dxmvsMVdg7NKog+ZIOQcP0zHA3YHyGPH7pD3B0fa24rwPVz17DhR8tJiTUs9mYF3srHa4UMaGmFF
MgaCiclaIPs5mgjMxqnWJ1qP5DwtwJRp6SXPVHNHzYfHajP93E+3fX/btzeYTPuTuT9e95ax1697
+bpn1fWlQFxgZQYrD8H7Wll0zBmBfpdjql1YSgIHSTj/SmQsAsCXXNxyrJoAIgB+bmL5B8sYLTZ/
soWlimHTPr2X096g1FB8UbeT99q5Mh1NdmVb5P5iKcLKixJ1X9hSnoA5sexhJQRGB9YORem+GHK+
1Yj2C6qV8KyDnZL+YJ91F6OzYeBSn8ckkP5Q2GJtoCr9q/qVr0ZcFquksx58+I9snRxBxJH6ANB0
/5rzDmjga9B6u0Q0Fy9i6UD3WrnGGxHQSKcGJqsfczIE6vPc8SXIXxjIGyHqR0laVg4T5QLAHkaw
UwZO57ZRX8BjPVwXFxUtWngbLW0VVYO4WtwwJFrJkYEkWuacHi1DBHODjKuOZGG/ntHCHG7yoesP
8E6qYS9vMqyLnZZFulzZ98ZWLUhPNgw+Mz51Ow6l36kfBCRx/VU8gL2LyiER4CfOp5xSb9sp9V48
1knUD86qf7mExaGVderRKwzvueNMux1fScR1eCuQjsEdBsnzNz8aUxTJO8i6sG/yGsfihB0UAzFe
SmDwA2A4NnBxOqKyYbXIdHczi94toAjAODVaP1syCCxXOBNRMnMrrT+QPnAxeqy+09mDCIdyTmAd
tsSA0w0kCnJ3us1JhOEdU0rDUz818EdcY9rGcGD1P+bHl2n38u8nG3UbCv59aGjIuqnZMrosTf1b
qEFhrrnd6ryBUAEx7dWep1NUua/gXtGresQ1qfu78IKBKG+e6pOXjqwHaGB41/CisS6gsQgRjVrX
g1lquU/sFcuvd/z9jcQduw6tG+3P9upBQMrJ5RUgkfbBS+dWEmAX2fvpyLjwQZx2j4QriJdLs71W
uly8UPgi20uEN4ixvTsaVqIMMLCgeHfTIq8JfY54QUzUb8grecYUz854HfAuyG8sUAVp5VrvefYr
sr/EI8/zznPKZlSE9+H45lypIpDJQFQRKPDIGod8F7SePO4A+epqTxQqzzgPOO2iRUGDaeXDARd7
bZ7w++P9Fx+L9R7gdvATZhVYevCdXTFfSjnwBN/TQHmoWYdspDmGiGgjOdPyL3nopRcea7pV9Tn8
eNT2PNVC+gnzfRQr0ga1eEleVcAWETrqzH3o8jjzLLOtpLsFd8Lfyg6JHbd4iJGL8vg6Q2ZBQxQm
xXJ7VFma8ZDeI+hm7vEHnkrxSNYZD+MduNaaMRC+UTx4LXDbrV/jebt3ajxmfz1g90frzJ6HgVvE
o8RDhEOQh4jH5/7g8GicUAfF6WAK//JThGSS5ohHCnsyR38CwLoCh+jGNuD0z8CEAcALRnd7eBzQ
Om/t0WAFT6wpeDJ4LNiRzI/T/2Wycv53woJm2I6paY6sKraq/+15GMuyWfVLBxaGwZ0QpHF1r/fw
Z+YiMzw28Y+U5/WBgoq4W0K/QHl8Qx+ovinP6psHDLmJmyVSGG19E6ZeIhQ/mZhLBYnwj/obInHs
WWLS8wkRmCLbbn5fZ0h0drUsvxksQt5AupSYxY6ny7jE+sZLtk8xOqWBgKVKUJO5xoGzfTRU8ZUd
nh11R7diQ1f/zhpGI4Z66Z44jIbJKl2Hw8NPohfK3D39uAL6grx29gCH3vUtLSdILJqbA3hF2wgS
kObjbdgphTsyGz0GAGp0LZ36zFnFZL7VUuHoMi7hkf7QJIIhgg07FVFnu8QjMcA29xa+UJJpjMNM
v1wJaVMF+R9kfk/oZnhURNgRvkSOuggScB8izMaAaJAVczogxoBWhJwJeQrjdqQNM7gjKTSlMJ9D
DRwCBRem7B81XWrj5twdnCl1NFwhk2HbCstLBC7EwvrGUOTTXR6mybW+3fBWM/OyQtb6rBmnD3ap
rObZPA7eY91syL4Jdffr7YP9I3/U/X7xKYvdORXLdM6INfm2O4hzUGUuJ0Rku652F4K51MxWs1zL
rM0Jeez3+WV/LvaXYn8t9nOxt7UMR/CxypYrMhOQfruV3FFmrVlhp/aSmrzVmqQ/xmtNJk40NxAe
Qwl1lxFVZnwtE2VNZEguboNumdYgPs+xUySDEfdolFGjks6YLFYyVumlSvsxHbExco7BWXwOdYgf
mz+4UwNoGQtQpYJDNlGt6ISjHlf0Bq2rjHDGkwGof0asGw7I008kCtNMYEdCeeNS3hZUHXCdSamj
2oESfadTviJY7cSwzjr/H52y8g9RB//9XP5tuXUzxqoyStIyOQFZ7I3oiZj3Fe5VcdFtsqRaH+6I
chpFkBCuQ/P4hnoY2HyqYYMjwhHT9jOjV55EHkMeQp5Aosd4+HjyTFoeM+0ynjYeNekCwJm1LYNY
wSWXaWoKwe1tsSy4ChQ4PAxOzGPEEwRmm2eHB4enBnoyz8uwq2b/gaEYDwpPSW3tMR1uD8hpezRK
tCUHA4HfdIARy4NgsEbmo5Vd9Dnc+SdM1JK44Qlc5lbnPkdpV5JXA7Bc3NsVVkTu6jKmEOhbvCmR
UnIMB6gUYd3yM7c29zXxCIs/H31n7y7Ie9FAcztvPkRX6XbczNzJ1JHGiriBuXvv9l0nFxoAbldx
r5LvU2dM3uvM6AA5gd6LuSG5G7kVj32CJYNPu0g0QCyEJ+JGSs/cdmp6HNJnE6vFVWBZFlYDZG63
4v4S+ZvbbTVzYtvuphE3F8HkhCS/c9C6lOG/Nzim/Q+EBVO2FdtWTIzhhB/8t/a8nNvZWS2hNavF
bdLZDzJNCyzokBsIiEJVJUq9Q+GrKV4qJrhlTJfCv1CsWN3ex6/YDRC6jIlxTI7n9HR1135vyvv9
/vi0LO5tzGRS8SyGGSQDH04xYfVqeyBKZ25/oD+GwbAHSEJIBb4vBkI2DkluqXge4ObH+Pth0TnP
6IIrnF/8PoYA9bgFRrXGveYfoTv5RH+6ZoKPZkW44YQT5DnXQ6rLnyGA/vc/wF2ITWYN3vCmfT68
IlhuLa95YSUPrJyV/IgRA9PkGDxRnIGMQD/h+caOBRzyWO/wwuXNLttZ5xTQnqkDARZsw9Lws10t
+fUQXKCtS/6IBMrwCV9jP6AwtnUvJU+jsHbXY3DJg5PMFNrHcYb9FPrntn/p+qx7A+bTbDzZmxOc
CBSLTO4HeBAkzz0OEqi1jEmKdRXvHZNhNtg75RvSCuLEVP1NZxjLeoAE8u2czmZ9YtzHEbj+wVgc
ibBx/a4wsRMGpdguBRXjtjwwR6z9ZvrGRATb83BOL2BI2V9mxikrtOysZQQb5RMSuFD6YO5tJ2yi
mXkPvIFr3AjR+Rb2VrCUkNxcMPe3NamnVC+i5sl4nwwPL3L1dj67ZAuiPCIWHOUR+GTkQHAXL6xY
wmYROX9GH4IxY4oL9Z4hESpPXDkbTXZgwcQQE2D21+sFS5NP8FK++qfRF7/tfm8gybns68te+jiR
fccv0hHG0tkRltLTNTwVIe7uGtpouBJsZwaw80cGSRyKMbPg2Y+HMummdM2zGCdpF0GKJikMUrR6
E5QA5EzMc7FcnUKrD7XtRVRcxa73DizukXJ3bIxFwDfOpQIGDIz2m+K6jzTNqJHvO1qJnFF+H/TF
uavjuXbf1RUxYdQUcTvHNAjzmum3/Wrul+pwYs4nGoHj6aCeDld214f8uq/BqkPp5Ju4fVhdqFmB
u7pll12lFKAviFvUA5KAFzAGX8jnomfAgi5A0YIu3vruI+hkemyUhmbpYY5aYJHE/q//7M3J7M09
gRbcFIjuL+SK9P16zPFeaUB57SDawVgzTI/N8PcvGLikRQR/c83VHgEsqk/9Z4OpiwCELadefkZi
B5zwPn/mcM4gmbkzFGmsUaySr0R3f8K/7T4RO0oG4/hs3UEvQKVHvq74TmEtmhm0RSbasNAcFIKC
aegUeL5Yyt+E6pJTBX8t1N2RhWKolfxU+GQRm/0Cc2LLqXQGax5OU3zrowKI99r62NgBKeKVWsP7
D6TqJ1eT+eQ887lbowHFXgtaJlpP8bprs6rweP87wzu+dKCmOdAYw78vXXvD71a/U8MBuhNVUYlP
CmBTCpTwm2qoLB6ubKZgAtYCZmK1u+6J0MT2FgD6PKFcjMYiInn2t6Jy3dLgzsTlbanZPtq/mqE4
LydMT0lZZW2VTVWWL6l1RguIbI0LcReU55pvY/XpAXj1HN0fYseOK3u/XPbzlBlWCtltbkDRxWMT
GTt9i+2ZuriDnFGnxzHVkEfYWUFu2+8XD5heCTHHFgrNu5BmFNKT5f+UXakSo8nK4/QOFocNrOes
YcmEtYvrMinthL+ODDD21iyb4PgWyQJ1I0+0PLEQi3HWUYLrNiQQGT/UdIQhm96KE7/38jls2T9W
mToSa50dILK7RYaoYKZ9GE1vO/aaClCEDGvNlqtinwhiw2BDFkvFLE55IV8H/dgp84D4hpXxYJ0e
Zf2BjOmTfnCmfTOLPEaGmHdg1j3CBXBE5aapGPyyGsAmiidICLQqNFogs8Fdm8mE098i3Gn7hk9P
Bat+zsk3caj599psyf9AtPiv2vy3w9ZZlS7OtaI2n1+xq1Kdsfwoz/IT4bCTKTaq97UoDR0WoGpz
e1CuzW7Xf1K8R8o2oT0FRUj4QKjX1pBIQyKfUzkxHvDocJ46bWWb8xSVW2Grw8YDH7+8V+U9in+c
VzYxgtkCl5yeXaNdBGyCV1XTcV0dTOfQE7HZup+jinGUvOqtXElu/pBLO4qWgchGSgdlJyGjo8gf
4PbROl/zqJVdqpjDvhB8uEyq4TeQWSDJMD4jFjQ6d+zfrJ9iCL2IeXn13qISZiUgbgQyo3HBcN3L
XAE5ZnL1PbVOfbtijdr2wExirt+713vRo+7Zb1Q+AoKLS3xCbqUHfGr3ZcBoxVilJkFPT9dbysfz
2tg7mKLarjFT5ZRpJ8buGR9DvdXEkrOKhtBKVEaNEjll7abSOto7O5FXXmvpsMWLkFtBpVwU+qT4
4kTWGLWNKJkNTAgkE0z3LVAirszIsSJ8Dg0tmcnusop8jUFLOTteCY1BaPJ++0U1hSlFQV22ixSD
rheBvVzUVQGKuvnxZaXjFPAdALykl5iuBGTmCM03nK8iO2YuRHxMwXkQXEYuCqEgayFXq0U51M7s
lM18R1Hkm5F6anza1LAYUptMmQ59Pcm6EapgohQg6TjMEAvGuoKn4/Bw6zEiYeplWYgEibbdYSW6
uRROCjxeAbagEvUs5DB7V+TfJVN4idHlA6tCOEUAgNK4LU0XUAM0/S37WORbzRulUd6qo1odKJBn
5pmIg0SZbDc3EMcEiqUJJ9zYqycPQBleivFQE+J53U/4MpBFai6KNBIlqKDsfB28SsjNFFE49dvu
yv/QtQpK8NUO7okDuBkoojZUtHTB3qgEqGGYUbecCFCh+SRu0C2EuS6K6r2u3guW9EJ2AWhCIJwO
VhSG2mKuvQ215y+Gb327G4ltdecSLALDjaMXWbHcGawWOLm9XmpvDd1f8o9p2ss/7lWVwnr6fnpX
f/KVqq2+itLIWMLa8Z8rb863RybcfCFKLF+Lcnh7pAu5PVJp75EN93oLAQJ3Hc/xc/15o6k9JeqQ
jPA9znwCqckxiQMgOXWHj0vUY552VoJ3w1bYO2nB7j8LBpN7xWU6T9GlxO/zLMQGseLVvCXQVk2s
a5iq1XiYojN9BmJuHkomD/MTR7T5idKr7Sm+y8Maam8U4HsNrj9R6mOBghZc4RS0AWBH0yWqrAgZ
GRWZKQJF2cJFiqqMY1nt5vBCtB2VWRavpndQFdRnGnMA12dJFEYu2nIKNeWaColGiiJJxaZFp1TK
pUvdzq9YDWKsE5MT2wNuFTZ7AhQDa92qhXnCBhdzDe1CWCha3Cmde3sAIoHsVXiT18UF9WSTVpQB
Pa+GWA6sUZTo2kqP0w4Z2Vaf780CX53rvBXqe62mUKMd9/rL/nbZH7XM4L3CoXLKLEwd7rlJ5Dyt
iJwFJbRZEAGkUb5bzeVIj15mCOE2Eb9HMAW1d53jc5mMqyjoFcI0lokam/GMyg6rqVyzcwUVFKg4
Jb58BhF6uZFXL17auS6g/Cc1yL0EnBp/lwlQvkwuq6jm4J4o6EfwPcEM/Zvnn9NsC+o6sXVic0V9
h9ZfoAqlvudJr8dcQDYrgHRYsFBlsASFMAA1oA3uywH6CK4rPnzFhwwJNOJeUtUv9CkuC0iqP05x
/OKEUdIDVO90AUKuhd1mO+PQC/D+Rzd27wgkAW1gA2iDxd4tX2gHzIEtMc499/xx/MWw8QWX91k/
UP5LY3/U9wXBpWZWARa+pILNeINO7ObnCBfo0IVPp2/HYwq9jarfDKLwQwel9iMdo/xDWYRlScsC
vFX72Z0zFrwlIi1X5/mDEgGWoxGb4X/vCHTrHzhupmLosmbJhmPYG+ftP5zic36sb2qvbkIr1O9o
3FBRQfRhOcmwB8l8Dj9HR3CNqSDgOtE9wqBoXf1LzcLlHPXwVG+hinUKlxlUcpKo1RgJNzuV+pVP
kjUql7B1v10+WGigpTdxxNFt4Dej70dDNdCT+oipXlmB1iqNgZgO9J8a4XAWEx/fcPd8An/G62Kh
Zzm1Xd0rOn3zDVAGO3QxXWLQaxHux8XhGjkpthpcAJa4IBFNjQ+GiGscBKCrefEI7615gQGt5zVA
7sUrQC63InYB2wsuuOGLzCuUtu8UGe7rGZkKzQvIktprMBl/Ws/Gg80iD4/l8fccuTdTLuuEwohY
qNxEVBNyjsTSLSSj4elrUYmuZ/IHVF4ILetkqBMiqespsY0gaN2OnRxpsz4X/EjmEUbrIidrCJ0A
ugpCLyo4CUAtQlh9FFWYUyiFeC3CYWQU8Ps42vFmjIubi7ALpNGKB65mYBA6Zvg/fJ3XjttatkW/
SABzeGUOChXscrleCLtsU6JEMcevv2NTPhd9uy8aEA4afeookVp777XmHNOEhnzGVMO4T5wUrXPS
08ZkzGsmJl1n0UZWNmESqiTUwyAhyeHi+EpgvSBD2mpkkDug4pTgZxStamTnTumyBpOzhJ7rAdhG
z2W+/Da+c6rlYTNLYKJQBS+IuFiSV0H8x1/kFOzUTeFtHdByvPCPHtVSAWHacz5Zn4TpdtMSi+Xu
Rfq1e2OJanJQOixn4QsrCR7IOXcA2skvjHKcF7nkzvMwnJ3fYHBIGVJbZ0boUDrKZtTkLA0nX+/f
0D4RnEuh9nnsKp/4H07b2hQutbPQ9jsHzHoqJkmAHwIdhg/zfkQb77SubfQdWL3YHrfCUNtfRSRS
iV9SgcWdgnCv5hTPVXf2AN3zHz344eDbubcREafWQIZ9hHFxVwoiN8opbG3opA3gBrPggDOanmiG
FUnXJbd7isnsQowjiXasS28lRA3NN/k1bg8Y3DzqNyZNyuf4h8SXM8Rncb5DbHSFTuqwdnHOa7bH
kMM0F+qnedNLc5zrRgcBlFx6en2066MGIZH4D+5ahckJBK2wGcNhDJszMzwPERdI0XTJU7shLEgp
4X7EHQ87MvroXkYlqzQ0YXTA7J7RBuJeQVOi4rkPedwukcS8gjGFzZdNsEZs57Foo+usw8l6ToQM
JY8RM6AWvKKHTAoikQjUMpPMYEbj5qeCyCwypvME5QmtdRaJYlsnWCR4dFpMUx2lJ3vHURA4CBwH
wgFHGw7HSh+5cGx+F/+yRogY4a3oqr8ANNNQN8UdEI6XEF4ExTzKflf+f6+4qvH/ncH+teIKPtK/
VNy7tRiqeVY3Ai1kBQotVfbh96G43hGS7wIIltc7zLUAdAFYWhsAtuTDf2IUKSigkywm4y2CXjVi
kkf9heLsvbWXtB9i1ifKLgsXxqWa9nPl9O/UWqpsR6uB+8wntiadOg6g3tUExymASGvne4eZCsjY
cwMuAG/w3s+oDlGTo4RiCEBvn6qLloVy+yi0F9N7f8O0Q2ufSk6NpcBChFgJzQKGC/nGeb+18Tv/
CR+PIkuFHdrg8FZ3wjZFdaW0EoxeOu+FiOD039+1rbLSHn40gs8zA5U9CwbEb0ga4WSkHBwnn5Yu
ZRM/iyHFHxzTBACOUsmjFXM5RYro0FEeqY2KEQxYVDBLxBRDKuHYiRp426pf2yQZIQJCh7lMhE7F
l1xg1MytvBljZB/LMCPwJVLG6DdSUHj+9Itci54M71AUNg4ZgHtEOYPgXPvGF7sS9QulPVNgMaZm
ykz5sn9Quqhb58u3lU4fJCDOSBdCcQXcJwwV3OVK9Bs5kEPpkhUAYxGtPxnGhPFWIL0jKcOJ+Xtq
7VY5ETlQuITXcQpvgyhWVKoS2/9rOBcYbC+b13+zgJYzmKR0IeAqwYvo7+sqnZXE/94oDgJ98I2e
cEeiTMl9JI53FmLuEgyxLUKnnjKrauGsxtit0eI87NYVuOsOaVg0NGJzjYsAkED2+qhLlCNSAb47
/Z/b7glP6/72piKbZMuwCTHbuyhBqC8pPqYuwgIWxaHsUHNGRRSclrXMALEiykzrEP0xypEGbq2m
G0awkCgn4xoWl6grCLaMrUoUDyoHRaMyE0bal4YvLclPNIbWnIJCFzoGrk9OACFQSMK1eEmvKIS3
emFvdYIi0bCcwbneNo+P1hEF4aqJUrBLs9//vQYAEP1PHZoOM9dSJHQgtvKApP1LEZDP63K9rzTw
kKJfm590YvQmwnp40fGJCNPitLiMSaVn9pLCHai3CcRbWByZ+XpWXRJ+1dxjH6KedhG/SpoS+duu
d1XY3CE7eXA5quV0WASZvuBzQJeEyv3aitRkyC5QUkjHxQMJQ8xuIyXxpjUyns8xT8pP0CK6Fpzp
J9soqlOLu2/GamaIfRtIoGrxe37hcF5u7FfYeNVtRLIujtnA+Bh3HyQhzyLFt6o/mUymzCrRTgIe
IZF5nOFqspq4vA2Jgx6bKtWBqZ37MH/Ij2Zv2DL9BSNPHvWDqmZO7+Ulrt8R4mNzK/ZQWNlE8lc7
cgt5r9fJu76Z9UFKIFmQf8YYDnm/X9fPFBx2Obr49lSnwrMa4hIphIGh9eVroGA2JOKZ740hlEc6
NCgatIAl2v53+QToHqqQ7Kz94UpTGUyX4iLQXZ1l5glQKxJj3CPWE6g2Qb1c4LsHFincJHINTnYg
o1rTOxck4kbr7wM74skpsIRVEz8sJ7xpdo82au2HdzQ30s6Xnq0lEv2keLp8S7Fm+jvAYuIFrosD
DIJpksAWqQ4WhY7q7tGz5LpgTCD+9pFLjbDeXZKSf3Ld6Ubng3eRvyi1S2W/gFJp+h/qayV9hxZE
sDSvfeUk7MNbvwatdUKZas7H1hQB0yCeBgasDgNdpIt81TYkGDY8Xh/w6XYBIQ1YMVC1ojS6/Dlr
4Cgc64Maf14Cknc5MO+t/CpMnWzDR9ljtfD6zxZf4ydcdWzYkKF6LCfHwRkoLdg7B06coVIcBhMb
p8dRBAgeCkmawWTnWn/uO3EFBYMUfJVcOTwzu3sNHx/KDrQgfPv4SFsoAjgEhAcYz25z+UYzzFOO
90uKhgUTiJ6/0d+j72lXB56In1rPReBWwEJ5fbMO55izxicLHO+XEwjrWQkywHvno/NSCsxmUNyc
ER051qpvJY1bqASENWzDTv4HrwJAcM4/EaRYO9I+KWJuLv2A+4TtlW6iavhETsHWQXw04WZnN8ep
1BRB6pn+XEJ/pnNm/uBz7uhoTBLKA5T6LQq1UneuyFsQrdKQ9jyGDvOJ+mFo6fRMEACHV73c8zPL
yiOh8fwVnKyPtJSeDVaoBBVPlSILRuOTGdw6W+fbNk/o0HLEpaRmUjveyD+O8p8InXkjqcd2grep
vWBR5YRnq0/tLkSRJK7WIzzDzALeEb9efjeBKSHsAzrFW/xoLnHbJYL+xCn6nEW4sQFj9QHu5h7L
kwfg9UQLRwSAb+5VkFIl4awh07g3MEOXa+Zc3i435yx0eXjaGvZ15O8Ia7WQ/1DasEG/zycGyCV/
gTmWKwkUFHt0UJF04ueDMAFL7f6hSeAW5pqCPEPotP1wuQM46fLJeUeGiIhXaeZFVJ6UihohHeQ5
JBgr0htMs/XErUJZmdwhQXc0SOFblzvn3mtBDTOIYQ9lnc4xsCqy3pF2w0qRFXI5aPlT2pciaawj
G7FUOS443eDqsb4bEbcotZBPS9Vg4n9OcfTybGCj689r/crrEnRG/BBlBAU6MwQ+JWo+yGyGBOI/
0l97jMVsx6hlQt00iRuW/RwEJjZg7LWTR/o2GzKLaKbxK9+nUgFjf2YJuctvvDiF0DbD7vZbWQhE
9Ljp0JDCspIF0QyncSGlfF3MR7iKEMpYm5RnOgKPnRzedPuVFysUh2jv8xfQ428z5ghNo2EV5s0n
8/CuflNKsb00Qut58A8qN0fJDlQOc+IL+pdh8iDADxsEXv/ckXXIhg/JzrD3xA/pWK9HZgYuV4fu
BDow6i2LHavOGwFWn8szQ5kbSe5ck+4FZUlzTTBW88bEQZ6vhe+EMzuaVaHqpGpyb3LhKeZce37J
grK5DToYZNCmTxcXpJXD9wolzzpSz2/75aVj6MNXPotVo5K/YOS2hZibq/twDLIaIli4p8w/Fibe
aMcgRIAatRF3b70GC+9LK2LHcYWJ2HGb8KCjvR4L6bjIBzQjAReNb0XusOT5fXXK4awjc3i5HBFJ
vvJpdv8cCbJnqmbrNbQ0jgd25hUSFoc3gI4TkTh8tP9NpUB9sPypaiw/xx5gO6KozKmO1RHc9kY4
M+2wBa3vvJvLXyjaA8N1K+FHCe0NiGRSlEEkj6F6DgvQqDlBOH7TBIwYipbeRXpt9ld7DxycjHTx
X6B3m9cgj7hGsMpl4Vde+0jxB1tYrxsK3h1ar7Bej3h/ZtfcuTlX4AqeyVs53lCoB5Y5DyvVeDQL
EbjaF6dbcQK5edcFctMSyCyIPPIihrbOaYE32ABwCSp8DTJTn7ily9gk2pJc/C8lZUNgvx4UdLUN
tQXRvlPlCIawYrtMTstDs5GiQJbbdKyITtnSxLFv0+CXesH2mTa6yE090SUgaa4mCcDLZQj5Pvrx
K73hTXEKSucah/qzfQilp6a1HJTn2fg3HG2ePnAVn2la7rCPPHUbkQh3FJt1WlZEnYnm9KMtPcPl
4Aj/AJ/ba2SZUQ0ZzZHdkC4dXXVG7SWGV1qYZOoGxAji8kIwm11EBh7tDVhNvRR2n9Jp5DtYLIHG
Ui8BfHbmNVoM/Qoj3sopR5DNBDlKmRxzCyrDZqfxocsXZhJAx6wBIwAiFzYTUzLd3T4yYiNeHciu
GbyfKiBhmoQDAwU3Z2pYSS+xfo+RXkCDP9fe2Q606QsTm34MtEowYJEaWrtfRkGakwharGSsjYwc
52RCEJMRifFJWhTMYgY6m86gZ9NITvokRFboC62xwWc8uM3nTUfOWX438q/NECntiUPUb/UcMMnf
uRxTEAiLNtB9j4IY8a/osMCsCC406Y+lfhyLE5LInlH+qot8w55ApBXmife7gJCSpS2EPXLE571y
Scn7Q1tL8jChPguxiiE2O6i1KjlkNbA2+K/DbwpxkMlYO2k3hfDmcEbjyWJc+WH/VK4eES7GIO5t
xm0dPm8EKjrOM2LbohyIfh61uHWR4EzIz5MGxiMpd6R+PY1UEFPka7+gkM4C5Ve5i/m4c5HYZaqG
GcPHlZYSYIUFwX98/hxrvnwi8UCPnGEnQ/ody8Bgcr/67cU3SFgHL4V5FsQLMGp2hHBj0I9ghd+5
/ADlGvjZ3x+gDbdJF8F7Vx2qmAiMQdbMT9HqT5127Arm3WwCQ3UIXtgS60xhT1c+KayWCX6lb0Gs
e2pgkhwxhZw9KD8z8u/DqLO1218OVvzywl9dLdYkX5cZBforBAcMyYUPAt2aDvfxuBtA1ZwqtwBJ
sj0jf8uDv+UGAuR2OcRcO3necxUIh0tsH0034DEagYysOKMi+MZeiDb7th6E0aMNiPZzHIQcNSQJ
MfdCRGPbGyMrIQETrhoIIDx9QMfA+jj5s0ElQ5aJDS4e7zF3rHqPcA6H0xTRFCXQZqdG9AogF9H8
3GmMXr9DBWtlNpXpzqVly3wB6DA2/t4zj3m6EjnrGjJprVE/hdIlOk0AI8RgFHJD3uyJdM9X3kqi
/mQcu0YoRMsEVD2QejULKzNoB8eYgeGSkhoNYTfH+SWx+fM+1RQiAYDh7LNqPzsx7lGEu7v0ogCi
Ssdv9GlpzvIJ4E8QzL0poSih/Eqs81OYxTbOOFqrwnFLNxfIMpofrm+N77WBSzY7xPQQrM5glU9H
w0Ogxmwvg8fiAaG7uJ/lSMTXC6UD/1N6N2iCJr0a089AzY9iSbmE6PWpiI85n4EwuwVlI7DxbSvS
HlTdAZJVb7R4wgQnER6tTpw3PMvJXs3nJdA8EtpEs4VI96IWwdo9ErWLQGeoBxqmYLsQFNPCgOBE
CwOC0+0NslbVehkjABiERIAjz+NngXAwcKA40b2ldUvAsL9/wJ4GkWZL1CL8JoszUayGpNBLqJRd
qvPFjKxXkjoJQ5Ey6hthEWp4S1UsGoTYcATiBReUxf4KvoulONx/0+ltYQvHXUZjeBaJ7Iz0VmjR
QbYEyPryMkDWBwuDkT0AJd3/wWvqIkWevgjhzU2cs/BWIYqRuD528XV0VZf1QTrkcwoC7Ezsq+I8
kVk5mWHziZMWARRe3jweglDbksDtOzV9s9TWNBeWwNgQ0VfEiWRwXiPmjExciZv2QUHxJdBVzr8s
Jq6iGN9OAEnMXKOzFOVWVEtRZcHRFbHz9VFRXf6Nhc/tpC2BxYlv+0S847D4STKmwPvtsVwxzmVO
bGVB08RnORnZrTkjB0pwKmZ85mu5QLUUpI8eiRTcGvT2Upwx8JBiSgNMsux0bJrDLB2yExytx2vx
HU1cQ1bG40i8UUjWKNdSRnIypbhtNdhJ2OZ2Puvmd6k6rX/2vEW65v/IrOQ/NhOfbWyLtmnxYLj4
4rrndoipCqfG1P11aiiMbpTwyMbaxPeKR8kjecQOmdIKwFudH7rmYD9zd5FPsrr7a4NQ4Hh3CEzZ
7oYVwAO0mAsZDvnhG1w12HO4RtAQWySLcYKluxrf/zzuRa4AgQlcGszomUjbOdMTE3g3vHYhbw2z
Fyk/9gR6QxDCHonNw+joqETxHNAB7X3z7oONIEcdcgTG1YtfLF5D70byJGdf6LheQz007SOz5h5Y
oJ9loAm4NuKW5hXb+rhjJG6HWuuVX25045TwOoY3UpfXQOOeNKDiJyPcT/f2Uj6RDXI+2IQQ0a+P
AZrhjyNqkbNKICf7Ft0Q4O0WHZcAi4zi3jLX2KQpSd+2Z+BEQ5TnSqohsSX00Iyb0hWKufWKkRpG
3kRPGKo5+6tNGjswiqdnZYfNlnPkkHnxYjnwuVF+MZwRZDU9wUS9q/FRH26XgwRPr2UOlPiUExB5
bZWSmdBFM7kRq+tLQcY12lInyJsw6ycEcEUN75SciFuZDH/THr7aibniECU3/QwUBBap8wOzs6Ex
AYFgzmZNwXKwO0g0yrJjWZ+a0kUCcEEpCgfPQBJD9+2vTNd866iY3RZFJnngjmZgStTJdFr3Z+cF
SSPyQxYvBkJWh0sKIL7+UkIOBRV5D4AFGd7oSPf92KbKL3Y6WUoor+lTnzWGgant4ws5IzbxTKba
/zgh7epbt8PsnuQ7B90E2g28hw0qdk6+HJPwet1Y8ToIM+nABstkDAfxlMgppCMXDrHVO4B4WtdL
S0QbHXjStWAOJTNsHNUNLZRzOcfe71oTg+hB9XE2UoW97BByrx0vZ4ziAAAo8vc/sBIrzFRbqhQ+
FVC1SC7+qCFMWtn+JowhW7HIeVGKOo1pBm80phmg2dhHlFPBCq0uMcR6X6bbzhF1EAhUyJXbWFAH
ruU/EcbLG5dpHG0B1AMiTxRmnM9b3obEdG0lxDmRSJknRUvZr/mhvdN114QCE+k1ooqOz4yYw+kU
ttWCfdP1/tQToe23lichiQ7XCuN9SER8L4H69lsMoEDHIy45DrTIiBIXd3zXeTgtiYb5JbvtD56s
vULGiXQpGkE/Qs9kpmYEBnBj+kGDr1z8mkZCMikiY96qPVo0u8GTCeYjAwuhczJOPnzAoDu1zyHN
9DIPez2gmb6SI5mHpNtDMyB5F4RBV6IEugafQuHK3HGPM42CZdmYc1PivKg6LGo5n4dh9Z485gIb
6Q806OpW7lmgFAhAnFRw2p96ctNwkYLOEI61G+bEcc8cnAoP8Vz1bst2N+9ExlGu+lAankkphnv4
SHJR74wn9kSw3I/Mlzlb26F5jSgwi42U1KmJoo1VOq4YPcTxRyRG8+hfCHnhkrCk/OEOEkSHe5p3
0fe1eAWOuaObcAMrQfsbqCz/JeAogqXt+ePSi+X8DMSYAWzOjRXI/8QSE+xUbbHEDStusCwpkc89
OGYB4bZQtG3aVXmOkTrNZPf+HSxc2JqZYrAA3/8S/Kt6tc8ji6N4EWKzQ1E4o2bCkTLw/kl8FFid
gSPM9d309ClZB6btH6JVqH6svyST7hyd4wsWcat8slZHbSHPbHZVqRWwvKYOl1EwaAQb3520wdWR
TEU7+ZXtUJuuu3gqY+D23oA7xQPpjnIFpqAGwFv1GSki1cSpa7ozv5ctHwXAmLcscY6wQQvOg0vX
XTd529GOQ8Q77QP+PZ2z+l47O/NEgwSrKJ0xtfu+K/eknWwIvwLAMC1fCgO9ejx4YAmeb/t+cHAF
YHqHScf/oGd1u+yl8xc0LypcRmnDC/H2JzN4q1L+RzO8VQojHYR7KjG8bkmw6GPGIVvkgPo9dgJi
9wjYc+hcI0Q83IFkA+BtTyAB3ix/oBqiM7nv6WXyopDLCQr97wMaTflPE4uuWpqiqQhjZE2V/83E
st528jJcWjxopMdQ4DYGJG1LMt4eeVZkvMmaD/79A2691f9gwok6Rsd4hD+8o+9HB8xg7HKN9C26
imy3d/o79GzoGz26/DQ8mX7SBlvWaDYjpYh1dl6dcELViG/9e49N02/5LWnu4ksEISkeMS4Lk3hY
oHePEFFdc028bOjNoEfSCqLZkbYZ+aQQrINp9Eq6iTc/BxxVkE4c5KqIamHUtbkR0FgKCqsWW3kC
XebGZOz+QlrUS0+aNkOYf5I5UXiQoMJJxiZqI0uNJ5w0aWuIULc8TzTCSnLyhTir3wM6FFkAHgc/
wR2lJYvR93AjFW9dFA5o1y35DdMtqxFLEcBZs3B/f0FZEu9Wj2NngVJsj73NgWSnTAf0mZwim+ux
h/tRHIfxgPISueKLTnuPiA+h9uBEhHEc3QjKKdvD4AEtgG4I4fTOb+Mi3ogBVwK+VnLNQTX6lMZs
Dr452O9Bpju/Qcc6vwUAz/YY4S47gdZGhiKBDlTx/HIUwRP693i4uR1JYq7dOzMqAgAFc0U8I4Am
Q8BjR7yMnW8+S1aILIgtXRc9mjg39kdS1EtRE+/0oGAsDdq+C1xhOUAEsvyCLE9DxTJ9GUA8ixt1
QGZpSxkOMw6+unwkTquksoKKDKRfNbpNmuccPICDIiCgycqgj5uuD8/XaA8nR0Hs6LGFkjqfDS7W
Ig41LHEPab+eVPXJJhyzOV66w3mEYZvuSgh1ERbES6TO0TzTYEhevxLXSEgLrN4LM+m4nePbmly9
UffgO+P8nwGpE4uDMacRAaY5UtoW2zNe/VDB3WLu6/Fw/q0BcmhecRcNGRGDjv69pX1U0SaGgQGR
G7/36KfEVAGtK2nHVPuIvGQc//y47wKeRpyCypeAdm8KmTmQ2MF46DFnXPsQCRpzFYYKg9v5BFJ4
b9Pz86/oudDIpUb3IcwBKnByVP+FsFYqRCsj7edbLx3vl6XGRKbWm5otl78S+9zqyK1EQoVysFCt
mGIMBgnuhShpWG6r9UY2846gU1N0yadp/0dqBJo2L2h2yemO/hCxzAUvRoyrYA0sSpRvXjvvOcPX
M2JiOEgsBxIj2lTRE2K+SXmmnj3GQv+9mBH88h+c0v9bzP5N9T/WhX2X2gYKiY2AJGZgQz27v+N2
4MHMlQelDY0I1Y0HTWse3eLXrFPOYn8TKjmOTyIoxcFAbaMoQ4y3BXDYfcijYmN+jVQoKLBQVPfw
TtBii6HWhVrQQMNga8fPAeHtlelnBMGAcidh4t28nzbi+YJQrJjShwP0cnE16GZOxVFmi1HGGk4Z
JMtKPfvT3SfOCm8oHS5CrRoLlDKjWc9WRFnkIc1svJzu+CiPVMjJdhfbLek8kPE1OT9Bo7VjYpWJ
3osyaWcOldL6YcJdZW9nkNsh4q0KHixxKlMwn7pp1YFWi+qZQWBUggYGfAT3jDKKrwvB+ljFzTl5
CNahdgG2ptFKVTW2wkqOMrWVOmebz3CmKaSzc/aosLetyE5bnVWJX8IegRcpQ5JDpDhqYXeZ3Cwe
jaQh062C5J3oqN0wPKgYXlweBX5iqEBmQPWlH0MzBuW77gJCIVaLGmySNz+gMKJxSW13bz+hjWGF
paKqZIkMx3KrqzRDac7RC6U/p2Zw7tuft1XkCdAVpXM148XCJfGN1+5Bc9SizkKppw9PtVWpQhue
hZqbF4Iz1hXOE5HPuC7QpfAbOQcT0qrZ11n5kt1vuua0fqjCgFfYxJEiPZdAi331WJMFusnwxLLB
BqWM8HVRfs2v7OkpwDw4akDrR/E9PcGEkICBvopWEmUYGDmzIUbzVCpGIQyzW9og9z/s/ynKPB4g
dfo5VGf2wPrzRSH6J8ITRaedjS91moYGpZqj4VNG5xuiwA7P2Pkn/ja6iTF1WUB6sVk5ux+LKL+c
kUjOpQiDgPjkoEKTcYdr8frKa+P+haK2oMhh1G2FEyd4qHdIHtqI3bauO73f/3nUZhYJZavQ2MB4
PLoU1Gke7KN7DKCNO+zRmiuVY2NF9SjcXX0yN7YL5XsH26c7tJetiK9E6Ios3oFNADe4HeXgDYMO
IcMlQtQ96XjDYip79yoosXBdnDqxNYfa3tG4xjxYxxKI9ksyNEkO780bf1PpQZI+YP7Ue2D+lPxx
q/qPwt/+U/sBvZBE6rAE7CaHVcDE40jtZYNsBTxYDnTcUTRt6U0Wx5XghJ8KWYN5IhUuqwN+HVL2
WB2qnwtGbJbtM2dnp0CTWX3b7VFwV99YKewvqavHBAAbL/xbM5a459QIAY/GkBqUshayXuRY9ndo
Mhwm1cqWfoPZmbUDvzPLB5tWVhBUziwiDAJZR9Q5mBjSBiwOPUZHOZDOgQoIzOUu3UUsSSjtUI7j
HkM8bp/fNsQM7lgerBSPxYL1Qv0CvroFzGJ9kUonYpmo4fiyFdtA42qMhGl6u+LizdD1i4WiZ3Fg
yfv5WC0eC8a4wWswoV2/IYmQf3nUUf2gP807xziufINQrgXsT6wcRuuyeCBlZyO0cb+AWLKIPJIE
b+//fSVR5f9Ui+uQa2zdNFRJ1g3r3xKRd4s0jZrK+YvDCYNtJtVawUkaU4ArTmN03BFOu8+4rFrO
HL0IofKix4adGPLrBkhjBYIfCtpjQF600b8L9dfS7e1Xz6Qt2ArE1kybUuYEenhnPXooF9EtsuEm
0GncAp0Qm4NwR3+0HklEF4t/dwVdK1A2QLLWJehoEjIByUNFAG26M/jWfTfsFUibeWqoydjHI8JV
gvSonj5zxEkN7tsc0WIwM0eNu+CibUHAhNPCWCdcdWEuvizh2TPMPXOiAbMPtfkfAjUmIPaetNQx
F7P3tH8ASMbQQofkE+1adBP630+TbTtrL0huJa2X/Utcac6ZOwSrrZgjTDsEedFUeNr3DntkEzox
hthlG0PS0ZF2MV17iix7wZH1rHBNxmJNhMuFoAlKDVVupnOm+d3gEiYBMtGk2dPGoehF26h2DmV2
EE3u39evEpE9CAihiUNGZTKEumILHlG74+2bY/1aLmlHgiJGJ0+/kwrgENNB6ba/anBvsieb1Ybp
tv6etzTa2EoUEdbXIoGB8OjoWq8UO62NMNZIZuQDw6MtOE5/2/H0968KXkKkLh5tVWrbtT7p2fG2
FTQyxWtL1DH9FiPioI/MoIo43torcAszk2JS3LCk+DRFQNfNlqDY9xaayuCi+Lt4wCZyjxXmNih/
EaazppEgA4nbCp6J58qU6JltvXCKPEwXnL5nY4/PohXI3/snmhgEUfkblQGphXqy42sVRd4fs0ir
ZR89G4Tr3g5ttb8R5w7r13yGr/PgVQEcZFcJjBnEwoM5rBvg2YXmQPlAGTTeg//+q5QN5f/Z4OHc
UBRT101NNbV/O60u02xnyswJkdqTwfYjj08oNQqBQ0b1grnh8TPS2Ck/lALILgYCQGn4OO+g6wYe
W7Zy5UhJKoRmOTc54W2YX9TX2ozRR3XZE0bQbo2xPIyaz17wmmF9U/b8TDMYPfiaGUmMTs1RfXON
tBGqYKE73I0pgr3HFpONeo4QAHEZjzf4/VCeNaJXmNM3Afh8IkXEsRqV20MFhkYIbYejZ1HJ6ROh
M2UEaiJtRxQx+YsISzijikrPAAaaQ5sdTMcb34VnBMXgUgvtHC+M/Cw3vff6fSgi04jGYJKF3uOK
VUPZ21YI9ucwAj2NFzcl3cGkA8fTt143ebrsTXxZplc0X9iwGoXYrT6Sy5orkF+hNlbc2xOKE6V7
2ZlfBQnhmtSwPHV+5QmtHVC+onBdfzT0PBFWbrl5SD44qWilkHxoC71V9C5IOCheAApiaY13ECQV
JlPo8hA1x5D8eWH2EYaTPY9CB7TlyH55fHANgSfbbFiEl5I977GtTpLraSRWMF5DeY0eUOv2vYfk
cofwiA/KW+wT3t+d5JhdsqAK9lrFC94lN72vR1UFOe/z48pOUDZytAT1qeKoqBzAEhcr+VxgWGg9
nJBd0bOIsjW6cMCNgQLhKriH6DHve7gc6I4M1EubkJ1yrJM7owe7JSAuMKepHdY0LJH7Bm187fC5
YDaFHOfe98o93U1C/I1JltZgdjwcijPCNv/Oxr/zrXDwLUSsN7bxItqAZ7wajjq4lUPUzuhM/vrZ
reKwoSAIGv7SOAw5vHCAcEF/lOupW09zBqn9dHnJQg8pOgeUFvYTHXFaE3xhfRvdcY6hkWd14f+Z
7ydyeGukrlyHNR4979EKyg7YlFDkoOA5M8tDA08DgKP23b8etdBqf47kvSnhe8o24Ty5pFi0Q1RB
Dr184yeqlt/nHr6muC5c+LPi3EEQHO7mnkV+RYGA2q6mmY7y2VcOVBG2LfVfMVpN24+DmvA5O/r5
A48AZFLkgTflF0rO8fwVcRPqKBSc9AHb3ccycCy4fb86vwyf4PgWHLBWkkEKmIBIJen5QisLSQuQ
/hKynkBQLvReU7Sx5VP2m9YgUGxee0fsHlpg/kgUge2GztfGPxQLfBCm6LwW+jJMK8zHmFUiQBIA
tcTCBgWSBRw2/ky2y/w+88O8rdTi/k7ea/kNbRm//4UXbgOhKEZTzBq2ibP4sZYl4kiBdSklAeUa
CPU+e+0I3o+fXNwyIBbEoGH2pu0wWFFEbJcToOwFt+9cQ+feJz2Ee4ZBOwxliVSlGbYdbn/mSPs8
ysLri5XUXvupLDEF5mFUo3ayGXmEHUoss0RMvrEJUbnnukDS/6qnCItcuiB4VzoRaX+fXyXOEtsB
FwZNfgV7I+BG1AsjkRoXjYbDncbB25MtMCChRlgqAfc+T4kgi6L3Chm2Ww/XP4RXSzoUaZdnRmnH
PogvtWXbE3Cr5YCR2ENxVr4Lhklz93O+gO2IXFoeDUO+jLoTJ+OabmHwURFeroQlo6lziKqEX4NF
toW3dt7Pj4xCdosMgr6qkMUAuMzm5W44uxVCYpXfiHQN7+IQLLMp2gKfG/dkMcW6JPdAfqQ8VTE4
8C8odfR4OSf4k9hiRARyamGKBQ+XX7+Z77LM11lE+CWSsARmy6ENwYwlWE1h4Xz4N9FKohCm79yq
Iqb1zJkKRR5R2E7K/pP63qGMw7PIGjCLfsR77ZXcLXhXYcVfBTURjwnyPxqt3MoaN5VrSc/1lBaC
SvPO/UArA7sL/93DmIiej4v9iBbFhKKBav1AQUi0j/1KXSUbFe+fUALyqogA3+aTwp5/Q+MV3CSq
r32cmUVfYtWM2Y4+8EXXKlWMtN2LDocV3a0IfpzJgJkHQxCFy/BxyTFrCanOhehxTB+zp3eeSr8v
eEjlemjaJMQi09mUOguYDMmjX8qj0T20IqXuqShGhGgEuTXAMkhkPDeSg1TepRBdQOC7CLJ2lkjZ
gwB30Rx7l6q7FJFIyz+j2yK2tPqWINimI3qQIVZwS5XxMkTY04hHM92nmjM9QzdYdvA2iWJDe70L
VrgnZ3dMQLgYQFTwdBJVSVl5YXOKbAvEOPI3ho43PZXA9t/+XM2vizDLk0FkAxaVMWf/GJMatRzn
51u3ZwuJRg8SKqYi+pv0y1WwhcmW88aYG+GFGWhsqqDSnZ35ZaUUKb8y60DPSPAceVm6AygPbtaR
dkHWuzk3oXVaKsIHoR7fCbtkdiY+gKzZBz4EvQP+Cs1Pg22HJCEOvvwFFlW2QHgh6Ho18YXEM+HI
WWcQCYHCXxJY92i5FuiFuOyt6COozK+IelvE8R1p93KgZ8EfN6CFOR1Vh4u8RzsoNxcXD2K/oNiC
O+UzVn1Ea5OEMthODt2zjfUyBHyn4tpk+/HVRjWBy6P1iOy0D/u+eluZvyCt5ixG9gTBdCTkoXbj
o8OLe/pN85icHCbDgA/OKsg1p1Ui+iq0YjTVl9BWJsU9VU4dI2oygoAUv9DAIOSEWa2pBQ4/S2w0
KAX7J/SWj2xBTh6a/PobOg/mJrr5IlsSaf4mdBy3hEq16AAVuFxnWO5W4/G25FG0SWoOdTCwiReA
B0Lg4qjEkNVGCWsiem7ewxfAggA+EY7c7Kca39tavCMYMumTckl0jsOW3bv0g3j3dHy4BihcCoVg
QkxL7liLsTbXUeJKVfhLHZVcao157zw4E8rp3FfDISg2QFvBiv5Bbuf60gzPy9P9Pjug5uRX6052
l+Yq2WdZf/BV3thQdMMXGkAa8aMc3fLLnqkDjKHo8XpMEGgCZdhrYReeT7u38Z4s4JOf5yXSHPZB
AeYtbrZrGyF0yYxIEBDxhALDX/qwHX5wOjNAybHZpn/NRyBzj5kRIbNYRDwGCo+u1ZV4hVTwihvE
u/fjSnKhXn1q4ytXXi0Smtm/uJf5ncGHgE1c8yyw8rcn2E99OF32apmWZyVAcZrDJFV+3Rx+NLz7
FmoqbTUz5r/nRuUXRuwgGir9/ou8WLytvnng2+ML41iJJmPOkYIh0T/7KPH41tnrWK86M0X7dU2y
mpQ58PTJ+QfJeshxGDQv7+cfDJtn9rgIOfTPVTqsronqih89y2KfED8pKXsojsgoTOlQYUidU2NO
7QoUPGoMVBQADQbpaMsHbhvgEtKUtn/Opdf7GtIm0c+bNqXI/xLUmOQTpoeMhzkzDTOP7pr/TZfF
O0MgVPdU4n2l7lGfOXdJKI0qwHASn1bM5xWwnrdI9vGhyQaUzKDBSuAKKZF221RHOr1qM0KFgy6t
IrhYIeaBfs6hQP1hM3qJmfJwmlUJKRQwB4LmSRzQhlBGh4g+J7Ty8PKrnr1L553vHkh910yQIoYq
VnA7zpwd4mvxh0LII9PcnukrEufgzjzDQxm2drioOCsFms5X6hs9b1D984gLlBTvbnnJjo0kULOV
EoTMgf0yX/42/HGQ+pLTznJLWpiR2txtQ2ix1H1ONPsRXx0s7KZGB6MnlHGCNWRRVa6OW2YkXs2Z
M38IkFsV1LgbVY+b6TS73KUaYQ/5ocoOd4gVcwrzlgP+yrb47JNqeC1douiRWsAAglVxgsGZcN1Q
BHFXELGoInplKOManwh5lEGYA+8QVqVoRXrWR6hZHAZmfGLxgWyC1Pcye34pNjoRTdr1UbcFklZS
MDxNDMeYQRpho0dlHU96bJnJev0fws5sOW4ry6JfhAjMwytm5EiR5iC9IFSUhSETCSABJIav73UB
2e1WdVRFoB0ut0wzycx7zj1n77X3jVc8To1xQsTpXz4YizL+LAFZ4plmKocacQzaMqxLJkjo3XdV
K4ierSVMyBLj95Iw611cTW/MPwlLmN3a39yIy6sNGduMSkSRvxhcsxP2zI5mUrOi+xzNcdypwa0J
Z36C/NQYANtrrQDN00fdh9RzccApgRevjJmZ8IPKW++guwU5heqB38lS/+BQ4F9lqzjnz8uCWTHR
LYbWCSsIkujJ+Jzw9oRYvYXu4RZh9ZylnUmXu0BioCQiGvZhgEzN3uKtmSbEd2SwMwKFEBUqQhne
0VivDC7UWTrv4ATHpFmE5ZefeLiE/gROx8CKbwxmF8jYchiqY87wRTCaEEbkY+w8YqYkmREJYQQf
CcltFxZgfuV87Xqyekp66LN046JKwpOWMDcxQWVwNUqJUHQzQhrEn14QjGJsXkSAwMBoF+y7x8nk
A0QloqXbV/+6PeKObtI3LyQoAVgSQxv1SCdmVc/T6E7CUsAGuQf4cbLv3lCQanrHXvUVmsaDdJWL
8j3LvmbWwBnl2Tir0oC14Dr4Let1MSjD4/mjU+MHhnb3bXQgTUYkQ2Apgmox5n/8N1O4qmj/vqKz
DXIJbBjIlqXqv+Ud6bWh3JqG9RYXMXw2uS5o4ERNYmmR+QQz35j2QCtNlKlVcAzL9vhAseecsvTE
jGYHyRLwZSsFnUSUZ9isdujeCBafpJGA5+xTUYuOSai6+msKVDlgpk4gJYargElAknisMCcwTi33
yADhaPgNAzVkCfhOPRv0Ao2Y1+HjYAXT+hJNMwtgyW/YmCEq2ZvNwbQPsn2oVgS4dRUIcA6zFYLU
2yFi4hB40xRvHejGbEJUjKp3BIAE8h0oUMlqyIf3B/loenaKGGEvGAQYCNf6aSHea0RcLI5wL9qi
SdE0tr2IufXcyhaxuCB0uiF6V4DokyEnpqGUn2UtPxyCMHxkcYwD1bHtpDHduvLmLiH/NczNkNGq
sgJ7kGnhH9doLyNwe4YTGK83i+bU91aADq7k1hHAA2gxtAs4Q7mVX5hr/ZpOksBa4G/hFDi+eKRt
1CY/xThr4mWMa8J+9JiXYQeSX9qBrQj+PUkmAn6/su0ZIxrkadIHrcEe2xQdbx8zRDH28vBNsNAi
7Il3bcB7U/gw98wY//NUUVP/n1m/o6OBcRxdUXRT/m1rPBvW3b5m2BaxGCJXYtyP0ViMEjJavz2j
LHyeNqNArq8YsNbL7scHk576Ft0BTdyiGcoE9c7A3RQJy9ih5fAZdseh4hKeWD35rpF6jW7+BJUd
h5kkTBMYJvAi4JnghpNLwgyEKATcJ16EjUmGF+GZ+f7BrkVsE7QtN6mOj/fkb+eBCfDzL58A0+2Z
5MX1HZb+GJEUcxGyDjrWVDHfjkb0s9sGlST3lCAA8PuaDzj0ZbmJ5EYG7sz0Gei7zxxfzznfBOEm
2VdklrxhG+W7YX65ePc9rnyS21v1BbQHTn5aWeDBrSY618f9mfbXJoaW6y4WYK7v3GAZiLNebCB1
zTE3F5YE3FTggzjfgWpLf7rJyFbskRAT3z7iZORwwnawQjgJGCdkHes/y1JUnVya6Ei5w9ATo42L
XGwP4n9x6dE8Om20l4zg4Nuj5ma6SnLROpFH423fAUtJ2bG4H2XtYGrYXdzbxDnhSxUfEL9AW0+O
mMPC2tulGL0BZ5P91zMwuAl1Y8dH1EGM7ukPb+cpbElp7mnx0d1egytUfAa/dsDuTfYLyVegZF6g
3mDXCq6MOVrmY27ehA6gtvWpipAICM0KHH8GS8snIEcaHypfUdTJ7ECItUI30rhZf5q1BAUHGzr0
YRra1iIqYNaSaGWf1dMduIrGpfPpIr8uXydwRGjq2GNwuMBVbf/FaB/37Bu6rlhnpx7f2KqDX0hj
bRCUJqmL5Dk2IBuA4p2wYDcv8zPfavMnaRYbcr9L0V0BLCQ4UJQqHQo6g/KcoOmADyXf4rbAYyWH
ZxYZG9I3UuU42G14nRjo8O4yyyaSiMeUhT4EgZ2YbYg83f/8KdYN+d8KiylrBhhm3VZsYm8Efv8f
oIFeNxUybbmaM06HCZK+YsDPmajO4IUEh5vl4S+eNxcl+AINg3p67C8fDZeSK79w4dgvbRS8sS8g
iZiZeTHT+UfWeT/izNx19Q7ZIz+86QlL7BXmFYULT4ZFVNHbwMXaeWKTgH2csWB+91WG4jQs67SU
4TdqkZJp3LQ/6uTGCDtwMd/cclWbfBiCYMBoBywKUrocx4vChyDKnejjSACG5e43d73tPCGqQ78C
mykrE38vM5f4ua0RUeQxyGP9MA+vS7fz3/hmGKuJAAwXnV76jVk4lk0O+V0OkwQaJrSqbRrEF8w5
TMhhJleXeWQBr4IHSCot1hAVJ+bJyhBlamTRtXp7fnQl460PBEkAozpypHG3MCQ0aI3Fv8NYnFNx
pDlDwnoalCPhGjeiQYeD3uzVChtPQvLDyjXPVq65JJG36FuN36DfJ5dL8gEs1RyRSAKCdkSbGNxU
bgtUCtg7TGkAKNBDehx/tjDZBZxXYrlHjZh9cHrZI47Y5NAr7iS64Tgdo7ng5xparwiusbEQeo+O
ARIIuCJBAsF+bhKqAoNjN9327+isXY0QaF+qd3XG18AuhG+vZzGDYrWAtcIdkRMU3ksa1B/v3KcZ
0LCf5PSjkHNbnYYKQC7WD2792603V77og/u+FO8Z03u4Q6jIowMyjhY1uQFB9ysXVCHV426K15IT
lGydag4PirHv1EMQsU69kgnHNxRAacLBxbiEaz4J7098nki2FJ4gDC4TU4eSwVzDbs6fPCh/7wpy
YucdbMoiRwAS0Y1zB24hRPCfYwZlI3i6h5Oqu4jpQC7N4LqjWorQ5juvCnHqIv1HO/K9csRi6+Ae
7OrnCNWNUDeitReExF33yWgJqbxEA0HwK58DdL13n0XoxOQce7IqFqGAqHJUAwlNzNDv7uoORgsN
vIUSe9idcO4Ib4IMD3jYIcTzuMNN/iK0Tv6d6QQAcl0cww37LmwfuJsJaFol5DWiJllIyO9IIn4p
9szUR75BiAjCDRR71/XJLxxMv/pvdHL037CSeoJLb3E5RUYR2YxiwoIzVw/tV3aigkEBIAnxJXOL
1r/xvoGYhurwC5yB9cggF33eb/8B0NlzZDKSRCdHIbPDDqlFHXKKIxXY9NKbfAFgxvBf9qO6Jprn
/xu5Q/diOpqhmaqpq8pvZ6CkGoW9ODXjMQAhF/cynXHVA6JoEUzKEctAYh9t9jPsCtmTcPBDkFO0
T9aebyrJcKgV8MuP9glpL8IE60UZXBS82WUH/fUY1zC5GxdtcsH5R6MEOISvzb8RE/r2wHzzGEjC
do3HC/b9u3Mka4R5rbtBKIAJoLWuccne2aQx21zZuq4w4kO+kOFHO+/4/TmpUGkzwYa5gsKBpQkK
B0K/2M6BUWCFJZ/TFKPUqeyOy/VAIrcuBG5zFaswUExoSXstQ4d/uAQpSZjLwcFTRqduH+7zYSYy
vj5gBX7EBiIZxDNl9NSgEr5x3xUeVFOQq7m9WcEID6JxOQcejKPZ4rDQocu4u4cEM69jgOYCsh2R
bL2By5kbqxr/kjtxcVDiqqLxCe01gJSYcExoL2d9SuDTgoRNSeU0KP3eOEIDOnaXU36uV71FNkcb
zB3kEvrk0Bi4uGIhwpvNlCvsFAFUYsv14wLdaor7RqQSFdd9nx1kfPj2gcutcS4fTyEWScbhWCQz
dc+QzNyp0y4xmgB582YqxQSMFAK9BSPOB/5oLek43yq3tzj9PeaUzO/u0gG9LSM8TplWD5SUKOvw
EDX8rsyYk8Nkp4A8sqL+gbdmX7PDZ3Gt9wfN3EtfYHcylrmIMYgAa3d9QLSynQd5PKFJgez7iOoi
aAu85b7Mysbx6KkuXLcMvzvnBNxqoX2PzHfkfKPGol/4Xa3ymOehEUQYpjMLiiz8usklVxW3Z5QM
j8QCrucTboGZ3WAfrbNGxIiCAMfrUBmTjZYwNmdwvIFd+x1pFyU7Fw4yfN3eauTj98gIl6mQIUdk
qUDzsJjz+3aGg21cqeZMvplHjBxjfZAzLVeOJ5pK6KOX68GxBHIU3qjqk12ZSfRncYGXfOF4E+4n
Y+SmtB1U9ZlpQ/XSZN59xIsTPOygUoWwgxvT7ZjaIXPM+hFa7DDIuUAwzWulb3zqr5FpgkgR5g2o
cjVIw1mYN5qoh/s0JtdRIEQ3SciAHfYRfymMSBq+cuvaMpNs5xcbGvdGgYYHwWbhD7IHeEk/cmII
1iSIWIOZWHEQx9yPt8v4CdkoL4BorbnUZG91fPCgyn5ivkCJMcJUbgNeyW3koPWL8KIGKFR4LRad
Bfu243g93upDQwg7kux6N1dkYsF4xD7/X0wNhvX7OWiqhqIxZFBt09R1S/vtRnednNLSc87+5QVc
zfLyhlpJBCiTwIEci33t3cUfAmiTU461GOJdMB0A6UAKkjayL8z9Uh4gfdS9wFebGVqLdd9fw6oU
gNUUhk8aS4OQalyQ4WECGN3CLOL0O6QgNniQnCQzARXTfKQViNR9JzQJRi6iGGnlsK7gOlmRU7hL
KtJ/RgRye7RhdyZh2bEC488xyU5ey75DIwIUuv3/UH406bGWj6UIVD096nPqnAoGsvDB63OFj5JM
Rr8FkbLu8uk+kV6wsZfo8PjoIULqsDKKvX1aiYeVal559wPZEDzbdrUA9kuC/LpjZc0qnBmVd8xT
iMYnuREsD7s5adLRAfnCGnryTYW/P16wuw+HBx+BGb2fe0xbKonPUxLYMfk6qosfuqelLodjpwE2
i65F1LLRipUO3H/UoLsasT27V/YYbOc9HrDerAO3jSBLQa7MPPYgHPw8SU437vIrZI+pIQkDPmIL
1hfia576gl1GPDlOV0voNiwrhkjCLppkkRyUg9/nYpv8QMpAo4TogkEuli7wAbZf2P7F9hc+xaqv
Id+iAyENvhNb5lsHcUE8RFdXXBAx1rN418Wj6d7y8Mw3zI9vysPL2dLdvIyxXumlmaCB8MAj4JV1
X/IPXhcvkIeXxpOaAk4AI4SXxuITlMJGKcj/2oCCDWcJygOxoPuzjbo/t20oC1HQBTysRTN8CuhW
aXzWp+e81/17SufkX4h2uPJDcM0H5BvxYHOx9Ijn1goISOVJ9OQG6T07xgEl+v0q6dWYRpBtGvuo
O4JzOl1ooezyWIeyZOn4sV9C2NeYJllXsasiJDID6bLcY+Pb385EVjQsVxj9MkBnvquxLMUHP99j
zNBEBKmIKygOaX5zwXo2zM7lo1OfpPrUqztG5riwF5Bkp3Q5Kc0JgqcsHXXpqClHDLAlP3yc5q4E
v/QWBK71DT0yD2kQGL4VOCHzZ6q4rC5HZsp2ZAAYJ3X2nXJGt8s/YEptfSGFi5gAzJgfjsLglMyu
LmgwBsxCY8gDKJAdCO2BZqci6xiXu+64QQRRsI9o31s+dR9sArGgs9nsPoi4ZDVUw9Y+M5BgFYEf
HTU2RIKgG/cM7Vo+0p/yWl3IUmbjRIFJaeERdDHJ64RSWufvV6W0jcwG1zpLIb5q5WNeLpXjwNv2
E1uv/tEeHmgM8WXj+l//mpP+xZh93UjwV+XngMmRHrw5LQSmSkdVOprS0VCO9hq7bCG6tvfkMNnZ
vnuIhLC2cRcHM7uLD4vkUahaHFgr5LRLw+Ya1URgmeTOx3PDGDxO9diAJzkmDqWHlHQ6zzPWuj80
OCx9yLLCyEKm4QgYXpkh8lwyP4fkBHqMLpSrC3H1bPcN/iGjXV8nf70NFKRNYyCrwawGmi2etMBh
HtpFyLSeJYNeiBioshGPVIeMLF5Iy7qzcCQrlaUbK6oIbTaPtcqz6cqx6iDPXgjMqcPMBzE6wX8p
BFlbsYIB4oLnz0rQU7AawR1lQEm8IAPKbUbJmBKxL49wMiYofot/0f78QLYBYoxLgvn6X2YatqhT
/+zntzpmWSZaZFtT5N+G5Xetk7JSp45RI/drDYN3SdSkqFsULY67D8R9xVqoqFJHMGYRamFbAVgS
FWrkDFF6i6Qssne0zHhH6ltStO8XLd4LU2fLT6RQ/QyWTRorkqhjGicnNZmhEcwu6tbjo7EjdI/0
CCoM4rvgZlO6RlG0EOtQrtC+TUsZVs6LihAWTQMe+1oUJyqTUZ/z5qwLyBN1E1saq783jbtvBfEC
ZAWmUUXUpm3aT1VC5YOaLO/FubxVICQ+2GEeTPBDHMn/C5PqezQYouiIipPtW5fmBACQj8yHUkO6
eRVTYrQ0ND1ATkie5yVKOveBTnmtK/paSzhtOWeZwKLqImNwzCEVx1BPmDNAPWHOkLHwYUoiuCfo
lTkqhVoZYQmQqBu+41E0ldyB6Sd7N0r/uhEoIukzSZPn4uJmgUDDEDcjuIiO2T5x+cpWTiAqITBm
M+pDVJFQuoUAD7EknDEEdpimXNoEdLmI5hRUD76to0YSSr+5TD5+TdkQsVXAFvRnJECIf3hD/F35
7EXUPHAet4A693eFo7DxbFWNerYVsxsu7rWGAa/S+Az9Klt/VytqFLsmtXURtvxVmShL8vBLldPS
jgpdTkFt4uJFMvZadyg6ouRQb3D5bNAVRt9rPMWQxihnrsjnKSpUFMoJtWQpY2YRIgyKmQP1ZISj
SyXRW3+rIJQPUTsoHFSNjGP5aiDDlQXUYVxEkaBCdPcjS1pRGThhoa5WYYaCxhQ2bodmZBY2bth1
XOSZoKynTjaenm+2QDHxa23THwgGUILLgVkEaC6Q5EAQwOZCQXnoBKquVSQvSB6+u5CvEaNTWygi
LCsZNgt7DnAS5iCUAlFLGC8xlOHmxGBFFA+IJnZ5yC4HrT98fVqscBNPTGh9TQTiHuWD4kEeK5tm
izlPFbmIJNkIvXDZQopQWj4Fg2qhoUmohOGRhTdhDSaTF/nYEmPLSp6bSYGZn/6mD7wIOkxvCTn6
tFYIVtU80GGKlAv9qQL3KR3z4theD+m8z/dY/s2eCwznPoc+Jz4cWs76sYlzEiHHpBbOl18rnjJL
yD+wpNgaPbNwg5OMxOCS6DYZGLGjRuYDVc96/gec+/d1t8RxP7DzYEZ8Eac8RzyHu8KGaD3W1UJE
+3Ggswob/J8vzSW6XhCWRBIhSvQp/KJK1sOh53OIc3hzcpN59OUnBzen9gDlWvfjbdjCNJ3Am5ol
vjie//PhrFq/O6fF4WyYjmFqTJsV4/fDee6byWEazcaG+HOgEHPiOGA+8HgiUWbyjtMGP2EFz5QR
c7D33+A6eow40QZ+QlhEzMfA1YQgiAWEZmrV7lZuCOYu3BM6dD2AkIaIB1MPSDbS3juzVyUCDs1e
KeIFCans4DKM4hUyrmIYfCJuVfxvJZmw+gGMA3tRRWrUr7ecnrMAR9bqSVRXC/YSqvgUu7h3ogwq
iRp1anR7CNEkx2mlJJLNCi6+aBHO67/81wv7FvQw7AH5KDd+SMMXmCOObfaoYTmG+Rh2TXh3QmBh
BDOO8VTHPcvyMZ7xe2SxPEVitOEmsKZk9uhHLM04/SxBM/fTPzaPHZQ3kFVQ3phUDhnYGgsAB9Z6
aHJkQK/HrfWKI7kv0DxEFhKn6F0Q5bVv8DAYt0b4RG5L4orsGRBvtg9vi30Ww2Fj9rVnqEoT07hZ
hKQBFS9ivo7xrfv0sgMfXQY9fHrpBQ8urmnmsMxGJV2EsqbzSXFOQZStFjoJIascB8Eo7VSJKz87
G8GV/3pXv8xQeVhBA7fjr+AD8DtSRbRDoR+YESyNmBEYSpL28e5VBi27jj8qmiLX6zRSicILtFHg
z2xUGz5Z+ILjBqIY8QWuiES+kLuw11ahBgoDbGVf8IXhCOvExjRrI3bhBN5G4BOUISERfDNJ+Xtk
0//5Q/DvGZjrh4D+RDNUy7JV/XfGuzw1Q5sV4J1XX8Pd31uwh+8xOxfsAcL8cBWrAaTxrAYs9+0i
EBcCsCkQk5xxvEPdN4TQfBSQKTSraBaKJ6JZIOysjpgOhWxgWalwr2VPIviXEGKBcac7vywO5coK
zVAh8rwhZEfCyvSQDxQkSaqPwGjWw2vDVb+PkL7XC6JaoXBGcswF3pXmU7GcAY/6EldQ4rAETFf8
1ar/mI19lh0vJHrRfPyAfsvYE8YyZE0GnUw+GZf+XcsxXfBicRNPMCb6D532t3tOi8SxEpKQCWRC
6iigpWRyUN97OJ+rA+LjgzboA2scMjrojnRCE2Zcb5gTzgrZZBMS4lmWv3Cs5EkGOQq3BJlbMDcp
BAdeEpJjXhKvZbonKUI2O1nsBEvILPj6/AiKW2S8HDc+xhtdG9sgpqpExYlDileK/QVdyA2LM8mu
HxCz4dEjwiCxFktCyap0FVHglZTB0idMgdH0IqVQ1xxoSJiGEWh9EB47k/TeUKvCqxl8O1sUXcAJ
+KpBkaKzDMLCHR0wKqyKcSSAC4qaJjbHeMjALOrzTp53N8AjZOVkOxsRUocybidYbXh5OzT9gZ4l
rbAh40HuXhsqhp4U+Q7nccbAS0/4UJCC8MDJGtcPaMRRNon8ZrSzzvfNVMvCg5VJ6/O5IsKdtVI9
EhqKgUAka1LMyVJl8EH/ZO0/vlk2Zx/C5sSWk2/hNgRBssIjZgFo1VQhvMdutwqZddtHyKyCqy4g
A/qK7HcEMQrRCJ8LlQI3BooaqOggIKu8tA05G+GlCRemenA9DZ8SsgWU8VFRxffFN8VTc+MBJoVs
4gFphYsnaOhQldy63KskiAiAg9ugK8KEz251zYkn2mO4hU/Pf2MnGGrOA/G9GWpk/9PtZXGi4i9G
qBs9N/stj8tCIErLB2moSgjq4OTlR2YsX6vpxCDYev10odopp0cT1RN7d37jVYxWmX2UyQaAz6n8
B0LpocGT/K8trYvjGvHyE27n8n0Edv0VjH7EfwPN6yQHchu37ejyG2HpxmlL0+Ng32K9hWwMkCXX
ZACkPcs8piurstZmqLKyjsT3/Y6Ql3zJqOMTiMwygt8ntDTgg0HY96H0ZzcJKSqCXytpwR8Ze4nh
Gxi/08B1ZEGHenM5xg+k8a6WZUYAKJpbPr14wj4sZp/ICLl912dzpb1BG3p0IYsPD06Y4kE/iUcn
uq3AsBEqmSx0lN+9XIlPOzMPGtv3+FEAkevjSxHM10Op717njm/P33m9Enc/aEXz2bdXPpaX9+EN
brYZeITeKh6jl6OCSiSynaipsXNG5kIPEF7loB0C5pZEjDlB9pEzTErZxBBnGOVTrOoxF/1/66Es
VEegKN659W5zZEX5tcDHeEAiCIttMBbhtUZ59uJ87SWhYPRw2UQKzHwlgsPm8eMYJoTye892dTtJ
QfuSdUbiMCo/G6xi8BUhAHNCfsQ38eqzwl+YMxFyUEePPvzOGGQlSVkcEYBTXK/Rd/i1dykfpc5v
+B0XJK6cip6MhVi6stqNuieJr+Mh2Xv1NOfXxCBrfc8bVBpgz0A7g0apM4nSIzLv0N6O8Y6p+sT0
yxAKDEbReLdb5usI+saAqIQMumYTGKA1m8Ch3+BJ0OZVt0TiKiJF8Q9AHczXb7DeSMo5kE7laD5n
vN/O/6V1tP7f+TTW4r+rphDJ/UOrUNrZpGctHbCVuwqm/jbkUc5UT6boKJq5BiHNMGN7NVgYVoJH
AykrrqPyisstRCnAPgai9bQ+4IA5X1NRROEkw6HYShFgC/EwDHbZUHZrLMn0ydW75vrJFZ7fKxFP
jCNhnn2h2IjOFG4MelmQ9ohCroDJsdGBzn+sdRWLFOmODzO+zC4FleQDmls80TcbfmbEn6GW0WTi
7ZqXJMNWTGG5+xMJDudhx8KPqqpi0lX+IF+K2oqfr8iOkuICSK8NUVCJXkd51XxoaMTZPWCgXO/J
VE6e6ZNXdbm6GGv4m4+KUfddf8aXhRCCalaiYOed9nPCc7Deq7erNR4c6i0/u2vyRtdh4RelAWDz
ffugwt4+eNlA53nlLHuYFkKMZU+5krYddlzCVAY+OMEqKnylNh5pCq0w+WACxUJH0cUK2thJxifC
cSfiACjbXFZCqixXcgrtVaBFgPX71Fi2nJRZWhjo4awloGij1UaDgjvhtndGUXU1lhP9oesPYJSk
Mxkwd+2grzV4YTKa3CrMLQnPRNoeOosAmxXjkfGtYVaHG6N2bSngSZEar8VZXYCLkEvhDWuBVioi
VmDyMOwIFP8bF0zkXG6xh4c1Z0zqRMXWuPaKc0vUbWd/Po/frDLEGKWNwhtFAc9JziPBdsE4EpFY
nY6xnMeKDpxPPGRGvt6Z1c87p9l1rctYoLrsO0KOSDia4IHtps6jxlsdWr4do2l3qn8FYRorpwmu
CKWdRuCBtznbNVT3xy+uCPPt2uvf04UwycDpBe23Yda+1t9s9uW1BFOFLzjPW79laYtE4pP4jD+p
x3+XZKpydg2MlmIuajPPomKbEQ8Vmofc7e6Vv1Cq661aZ94fRCcIQQqVmuahIn4laD1e6VqwaUjo
JZCobJW7XIt3jj9bEQ/SmoKvLrQqzB0owqBN0C2Lcn7vXSq6DHasEzBZCNF5h54ZSqp3T/cEMIst
ZunVowD+zl+p8i16Ztkr3/uMfToZf+EnTKWt3m97TUZRVH31pUFQ5CJscZ+QpugMcA6fSM4YTNXo
t5ldeBYcLdLKSjHax3+Sv3PfokGg1lYf7ePlIe8o6fP5QYCY/GQs0HhhqYaWE0TUf+lPzDTSn/QA
0xdsMHQBPO0Ho//8vl/jLvmXnwi0FGtl1AIsYDVwIgR/Yaj65J/QCsw/mPIQ3UmedsMEnZag/sCF
ZHxT5lh9oTHYeoMhfHIcD2f+avjBfUN3QjdA+8BlDy8Mxqie1R4wcJcvsTR8xkL6AFxHuEXAn+ph
weydEwKd0nm4erQFM0rbVIR31uTTAnJQD6PmsaAGtsoiDGWDI7ivExG+YmnAbEdfXU8iP/MnjQJj
F9oEHvi5W7NAvwC2E2eEhTDraSHOdm0d4LeCK9zMDIFXPAkRLn2GE9FJAAaUHYHPBD1KG8HTcoWU
40sv+glYcd9PzbMeom5yW937vvD2jCtycPt4MVl5s5TA9rV3mj08Ky04XTP8Kv5080/Gm2G63Q/+
AX2GRR2Ft10h0o2mNeWse0QQGekrgDLaS9j0As040QPIwU2GyR80mYs1F/k31LApkHNXAt9XhuYY
9jTvKV7QiLaD6ymdR9fEbRPrOkjzmEU260B6q7ULYZjTNGJSX2beyylfKPuojfgGhQyARoG+AdCk
85P1zcQo7RqDm6RnkNFh10zCwh2Jyuvfy3lE51DBoyEiwCQwzPPm1G1Fz0A7pDPocrBwxs41vmrR
DVz4w+2erlxusvAuB7XP2IkXkxmiiwCusK0erpa34//oJvA05DSfuustuegmDG2vaHubvM/pmLuy
S1exgKZcewvUnRrgr780nsg8tyaDlfcm9qTbuLRBDr9y5NKNkks8tB322nmYEL2hf+MDWJ8L6srS
HWLr5k2PBG4YvQjIBtqRugn8H+073cgW8b31akihpQPKfvKaAAVeYQXiVoNN/T39jlCRu+l/vtvr
tiNoCr+vHyxFsy1dJcXDMX+TE5lmPU7dQjvFEn2/H9GCXELMqA1ZHKz6PyeTeYPuIjkckDIyrB7Q
TYD6kyOfGMs3zf6OiJoqTmKHv6dtqJYj/wtIwXYV1mdv0GUXC/Q/b6sVTqJBqA5RYuaBafmsZ3tk
Y6oYW7OPZd/MMnabXNcOmG22nm5XvsMEGGhUrFijYt8TrMj4pqFs5SaUUyzTuJ0w0FxjSE+wUZr9
7bEDZW/CD7QiORfG3uLh84luAwvhAorJKAMkhIZfFxBBrp0bRBC04OWpGM56f3aKs6RH47QrUAhW
CUoTNsFrkmM2iiRhjqvtZGQgdXMqAk7Qnwg15hHJL1z625O47JNaCJ+Wya7ExC2CUGHQQaFAXt3i
39D5MATEIW4IFzYB1BT1NQRuMz48iONdgpEaf/thcIW9w5T3oFEyqsBSN4lpQvXz7rj3sQzp6OQ7
n+aCn45W0ZTBeyTkKN0RyJQWfYxKAJnqtokBlpASg0a+kuUrEuoqWCFXiekNq+zcA6tGHBMexVLz
bGynuPQQzZZkDVvxlYRP0oCfzFXiiqCrQl0JiXBN7WDmceNNmy1nFEdJ9cYtM6m0JOPgBg2zZU3d
AyiU4HYwgxPBRYN6JWI0aME+73u6VqSqsAjatbNlqnsXv3HkiUI3hv+ZpiANAX7SwJpHkJ935pDs
ySBPMkXiNu3zDS036VyqBxtW/nySnZOlKHgNGDDR29FbPqAHIr3EHbrSd3CSYFRHzWqb+/5yqK39
dd5fs/2o7Qwnqa4J5FXdK2SPpQnr/rQQsR/SxcPITOwHexOx1cc2dRGxH1PjE/tBzNvIMikhdBS4
fpYlzgrFUbT4uXsdxmNjHvkuy3M2nKtjzdF0Bqhlh/QM5SNEGeZOHOwxDR4DbzaVDAcYBZQMewWj
jKyQrjiVevRAfwb/CdspATU4KtG0YZu1IMkMOlaWClOvceKmPNq9S/LIPUKCJhE3DugkfCQPVJYe
042MLYjt93hRb+wE/YvpL5IfEgkFHRlhNfwEYlxWvd6DZTUIY84C1CastfNAtvwmx3gZ9IfbYQ1J
fCP5zGqTPaZ1kB9CgoOCmN+P4HkwpmANpoDrlYIjpJDlGvJoV6JeCF+7Ea+y+2a80IUzY+NWM8yB
9AIt7bMwgEBhLlMii2INYtRbBS0yIyW8TVMyIUxVd/bt5573Db9c5nOABfjlwsbYnEK3Q39P0Njx
Nb0sfbLX7LftD/MneTPwh8VH0PYgfnAwsdyp4H7tncHlxMEPwj4OUgMnjmx7Nyo5VkvRnV8hiUuB
uTbj8kIYk6AQ3IrgulIIZtSsnBeoW+hVRdYTSBhotXUpJPnO/CQdesY7XOb2d1jdww4rTprtlTqS
sO+YwayhKGdZFd4X1rYxkRRTgpnPYpS2t42IWNFLv3dWO18WEietPRLiAWtSbH2yqseE0MCMr7NT
JjE/bh6Jk4qAzYrBohWCre0UQusISjr21mFM9yxqCxz0AsdLOBnKWG6pLb5j3gdMTotDox6Ykz7I
AIMmJHaWeEit4mBLB5opF10697nt4OdyxgyUX9+El9XLLi9MR7vbXuG3dkONTm7Vg4jhcV+Z++Me
7ZSkiI+qNZ9y5AgfA3ZyRKA/uSbeRwRGbD31UJNV+L5ioQy+hDfhg69nknpw2aUXtOY7ckfBGdAi
YqcQUl2KO0uWUrvwng8ubwSA8ntGb6rIJnfUGXv8Tqc1dPfgfdDlo+NfIFrsTGXHb92sn3JpV9X7
rt4rqPkl1pvCS8BngWi6oSs8BfU0uqSed74lcc3DIc5Kb/S5mTLDZt3LjhewmKTmiKQfbplFW82b
sIN69vHyVpHolDE/Z8iNLKw8fDTzBK44Yv5bD9+303QDgJFSCKkPMFbvknTIPdIaxQ3SJMjyeaOn
aC6WC47tguw2RyiYx4bpsji5ub7zBbk8f6BoZgyM22kjnDAd4Dvkz+QEEfo09qjd+TBZ0IqQv0nC
fDfgmTdEcjOGXdRVDrC+qGFs83hGHwWFY5NFDaxwVhwlGKRQZQKTsLAdODjiqwnoZ9cM+9o5WNXR
Jj7Fn3lTQpTUOXuSe3nW9LPcnyv9lA5HNoBtxBfjqFt1n8B3NSarcNoJJOKT2hHH1jEa2PT/rHjI
xWmQi25DUaoxl4Z7I6oxiyTMvhG6uvmQV0ese+AgMtho64qa9b6mi/V+pYQ9OlM5gDVNhMbDBZLo
aEIPjwJfd8NWKMm9nL1+eF9xve3j6Jxqhs/laUaXSnRIgw0KZO8zkPp76pGsxE1uE7FeKaISJAhC
k1f/ANtl5EoPBGILmD95oEwH7i2sriIpJXMO8nhEJXWPmjuI0Si/M6gQx7TGgsdGtP+dJB1NS8pb
gj1BlyI4BRgduPBpx+6Ops4JKg/e2YbJ326PNCf8OIAJfC7RO14JXqsOz7gIuNM5mR22C8QUUkEh
DQN/xCDF2xsYDs0EPncrcZAlgW7yrfHAnNbuhz2XLpuoKDDF1AiUUEyRgE+yxqFfdN0rLBOIbCRH
KjtgxIw9YfCsON8Bouq4X7pDQbTAcspec/iDDxFbw6tgkq2tOrPMxliYwpvcYYwsNWJ+yWrUfmCG
39z2pQS6UDge7yRhdOEk0itIev46qn6Oh4t35CRsXjjQyxthVu79dF+9XmQcyLC8qdqpi+iEfL37
bpcaZNcwlmas85Nps/Ht4bx3VDXFRykZfZocvXehc+tRY1wpq3wTRIlchVPDJfSqihvgmS2ooQRV
WA7+wSsaJyCVm1s778QNupFyHdfEotJu0YrJSESQa/1l70dXlv3Ba0rpRFy3eBWM+9HVnzD38cbi
Q4ABj/XlBUAkhcMBMAii1OWTwfuVd0/GEkkTn4xJF/JskPGEjmC27hhXQaLF1A9YqEuqjsGWb0/7
AQ63fM6l0709wdbMPKwW6+1KagSXDhJFEdhMT65sjtjUhg6CK42M0xDD2xjiAFdUMrwi7mPe3O54
d8qCopmm4vFfW9nXcDZeGPoHFKlvXJ6MMbnnu1u++/nSz8Dm1fAufB53SAFIqlYv3t+/H257PFLm
/dPG3uLOlLyS+TVJmqxbENJH4rPGuuHOfajzAXHUn8wH+P19dmw1fr110VRMXpHwy1r4yFE8j9Vy
cocjnRliFkHlXqByM7sqfaHxj3iHEyy0Jg1BMHy8P+vlk4WAA4VLGbBXx87G3gnzNk7JWmjpl+Yd
e3IecgTUjwDQts5dzhIRyGqCntQiCkZ8ysjXYhftSd913whgbiC4f4qu74yqnhTUE3Z87eOmj/lt
Cu6vL1btu8sz9LAM65STsMD5K+25NwPQRT0HoRNotPiMX/HzH/LbUR+P4S3EtAy+1KuA8ZGLxQ8R
049vgLkmYdBh3BEWWqhfIsVtjMScd8zsxpl78S5lPGfu7GlXRRrNJfPwAGY3IVlHau6MhBI0pLJS
InsjymbUujhJow7zps2q/Ft1LMuz1Z+Kx/FiHWz/T6BXG31xNWhxGnFAczhjN70Nb5opETC2/lQY
0E7BY/ep4lUwCW3zWJUybITZ6iXtFD8MEXp3bcU32l72fKMZG0MiY//6HuyQOKdZEcYJUtL+fHZg
6k//Q9iZLreNZN32iRCBefgLYgZISZ5k6w/DIyaSIEDMT39XAnZ91XU7qiPYFV0uW5bIRGaec/Ze
OxtIRFVjWT3x8EGS3IdWocXDEsE9V9toLDGfkmp3TvBaIbs531/Q+fxhuO8KL6o52mpoDs5SLQLr
UXESVQ/BYE1U+hMVUtIf9OsA6orL9z18ZriM/Y6bBy6cLnBMH/0c0DJEYITjkqG7e3EoTeipM/HW
tpsvmChuvVQcXHxbmFsHxpFKnd2W9KElmkrmanLr4+YikrIeLkb1N4Sva4CVXcL+txGgdfhjRIb7
FCxqkxbPqO/W7mh0x17P3iSXuSUHNMCwHRnNAY0R73I7BE+DLaDSI37XGzoS8ctDdyg5M8k99h+O
L3/UCInTAscJDMDni1DL4d5gkqAywQpaNYC7VPM0k5qHU+VgViiKc9HILacYNLQIF4soYVB/xMjR
+R3AtvpUMpPrT74lCnJbiS2m/UJ9xneE+gy1Xr9JwHfxN/Jo1Ho8q7zwS4OD4lUFdz16oNSjkNKi
ODbReFaAxgJdCYpRRJfvaVouj+m+LipFnG6U6rsn8B7FECdE1Na4iULsjLalCsd0+EFftXR+G9wc
OdGIpUkwuZV22HYRfro3RsokGyLZOqMnmzxVEVaRjnlFIQS8JgrhGxMTtmDckXkItKIlzOQWzhjG
85DMEJXt9MTQcAgwACZ51skvPwFMczxtdkWEcWBuhGmPkQQz/jV+ZkwKGgkiDOZqIT47KqcCcZks
mW5uFgQmiv8JZTsafl657XHtw7cmCuryU4HDkSr6Mwi+uyh6uPjesXzyMYvhEYIj3J/IWVnbmwBg
EkzCI8tx2ViGugFnTMDfgBkyZCAQ2mep1SQC9vFVIRwQhp1Io39jjsK6326dZSFySM8Xf7fctkZq
8R+ZSU1siOKiiUGBEdFMDJgvH2gD10nVU6+lZZMeKTtTZZuIXDQxCZm1bKUIHzKgGaQS17FDUNeF
GTJxQKHcE9vkF4f1HMhraNyjyz1+ejPqTLbSxQe9kGLLD97aIZP9nPV9yvPgiKDmxpbts/gL7f8W
v+wcWvmA1qlhn5YOICDQOnUypl6cqXbtL5MYBJTuY/rP3EmbjRZgZGBPbv2TAp2Eg1XxkThBulUJ
lG6E36qpvA/MClpbjPivthjxW4qw8gOqBdsw0hGMuIcWrQCeIzPFrr+wy7t5idSXy5U3td5V8V7N
6gIiOZHUuMGMUgqEBCn1bExXutqMhw8r/FwhfeJe3LL4t3sxDQIugVeSMH3pE034nXUL4StbfrDH
sTlyM0EFtWepsdoInFm+LxPpSQQKoFKJv4/bf4XRxX99/c4xV2Oj3KI59Q+IOrkl6y4Oi4B+A9gp
vrEOeVUF+Sb9iQLrr7ym4ptzhQ4pbkv4yR5UYUzf+LFifAgg1MTR0WC7/aBOCdfMdyWCEGprvIai
jbeo4TiGuO3mZ7za6DMJf6rMw/pjoBFqMRkh2QDZk0BZP/Swxv/OHZcNmMk7LYQFaeKBSNwiJuot
AN7zl7V7onTGchpAg+XDB2ZLx8ISAz0IifSeKBjpPdFGgNSI2BY9HRobqkKjyiwXWdz5qCbYvOf1
ZDVPAEBR1o1OuDphS1JWI5R1CGWMld1aG8MAQdrp0jzhLqL6pNEHU4K+32SIxw3cIo/bka83ejp+
H+l4l45dd8Rs65KIS8cgIoMAkiKuluHqtQwg7XiRxWBw3S4RthxdziGAlzFrgV8m8zku1egbZE9x
W0CKs2fJ9psUh+kdtJA6/fB2vrg9jQwhooaVyAlDl0JRBQqlYNWBcZS5ITGbxTQsxmbzJmxpGWII
4Uq9aVcYfPHahSv7qv4//DLth16sRCZ9lu/WojDi8oq+5ELNApYCJ3L1nrnObh1hOYQ/6yYABcG3
zHAHxvkAfI5K70CFE7octEhUerSzS+SG6hw8mLL24Y4X2m+8ZhePiyuhCcNx9QiqB6k1IsSvewhZ
xwxy3hDZVyTLKch70J+XOPE8bfaUrybxsy63oNlM3ICLIA4NUi/7eFKiQRMxlTiXpDsxqAYQpjmS
mjifY7lIijZZsOQtCYX+GFwJZFVFMOzfo2bexVznuScOKA4wGuQuuGs2fiZzKux2C5OFFzIl04lf
mEKiVhmlzAdQYrRVCXBIdfI+amgXoGR4X2iQ+3wATCEfNhnVAGwCIkeZORIjyTXW4I0RlzO4NGic
6UBexhPhCDE9yHsTly9UleSz7rcofj83OW5R3ORi5lKRdeIqeyVPbhPZ4E8VjcZ9K1HeUTjuJDvk
QJD1bmCuMIrrwfCZcBZcodotYdAIrBBQBy8SXYtft+Ejv88Et4BNiF6pML3Lv9MTCvptXE3p4phe
mPUJE0S8wa33/IoHl18m+wVfDopqwgZx5Bggf9VsjxU4ESwcH77z94fufq5Pz/DqWBpiM5tJiA1f
78BeaUcvws1Ddp/FtYyvsASMacD0yi6xrrwK0Sn2nTviZ/HqZLKn4u4mtGWwUkY9JGoHLiOVYC+K
Wbgm2Pw5o9kW0Y2uC0aw4HW/ZDLAZB8VLdiK1jqyJIicdaKQl3NLZUTgbJdihmghubj5J3QyQq2U
8edlhAMbBKv/haxcp2O/eU57VHh1TMUGwq38ca4BFLsobjQMtaBmLvH9Gt0AOFnhlXIy1M0wORCB
0K2JVKeFlmL/W5iqRLcC7BX20cgheLWJlDyiVgLoYQkFdQ+hZzO97HaXu+R2W4z7aoVwK1reTLYC
Ovov6YgGq4wH+Qvg7JfFDC9ztAO1tK3Cu/AgFCJMjHrp7heb7X5X3mC7H6mZdE/hruHtETI3dAPs
1UPAKIDvbRADLsQ32Cm7oGxABJIBzecWfCLVgA4/xnt0ksA26LQhhMGwzgxFh/sCr+5MI7I3OUK8
+0+k5MsYDNhoG86j4Iryrgw0y//RMLJnn2Jqj8yOnx1G/EYnsuKJE/4W3fLoPoc/bPwFDXgXb+bJ
G72P1MCU8xdfdjs6mFlGh2Pe5MF5Hma02Zvv9NRHlbxQxlywzx5AURiURq+o6BmYc/+X3tirMgHM
IewZYA7PTZmZUqyCfm34HOOGk8sRk/jQYBjrsMBEQZs/EuWtupIqB6o0dZAwoNChJQdwkXo+poGw
YiTZ+IA8EMYWgwQf0Hc1kA5VdKtitsPGBnwXV5dEtUHirAA6AFO7ttt0x7k4fsUtd3o0T/Mv0kHI
QiXI6WqLIKcLQaiXqL9EBy4qRym8KXGliKFrQZA4It7mg7REBaxongO4iGdgaR5eNu3q860wS4fK
+NvPRk+DR01ivZN4g9zS9fnyBGoqBEZdIl2F+oikxcs1b0Awh92SvDf9cKq5kLt3GvOdf4X+00Kg
QLhECepdOYtqEGJC8QVzBzg+JxafOaICDL3hQKW6hM4ckls0tQLWpsX1LQaL394gVGFb/1To3q33
iDsNzgw7fFY5NlE6+nZUY2Kwo4F/xrCCwBiCC4JkSBPp7hykVeCCxod7htIKX7dLb02iD3ErhU4L
d1dYzOmwsbeL3PeADQ2oB8RRNzRp2oOVWCK7jX3geSgZmAFGvjDWo3yo1lh/JK8ZGyNoDxioNXT2
Af+oeD8pKnbNAe/iGc5h/9tg32Nj3SbrjNXZEGzMG15Ptmcfm0gGJgiH4VxyQIlB961MaI3OkU02
Gtu/Ef86NPXTAYBo3Bpx3SaTiAC81eG1C8suvFDe023EM0dpbaMCcs8HhNkegVx4PTlyzesXIqfZ
9XmCBIWzxSDD5cQi1UY0XEAllpiV3WflpaNti8FOUDaplBSWx98sLGyCrAuMK1ADWBokUkINmBjD
ewi4D86DPGHnlpKPa2P28SD/LblYvjrmtjwEmmg9RMqYk+iLUNfLhEkrLOLw2sIkxK3G7TJJKqom
qjxfpWjUAlpIRuteA8K/2B8feXZdswnElp0V09EajzuuSSPRDSEnm46PCX8X2pO7cqbleUgW2hFr
otU0GNJVpXeQLlJqNZklgcHwtVGM+mVawdhzaabqno3nYCHY5QdMFHhA0QsGRL4qLGgm/XVPYmVo
lbBTRb+gIfFTRCQCPvD7LZmPMQNDFNzhdPVJFZETUgVIUeQ1as8yRAk6bSDumM3KSGvxSuduYT+h
WFeDdgTpC8ormNyXQkidggfBMdOh5GiTogh8BRIFUFu07biizdlLhOOGB0gEHyyhcNzwANFewfp2
kJukGreUMs7C6vMe5aVs12X5mjLK2pWJ8IzYkJnNMdTmqspk+TNORRj/lxhRk4cy/tInzAVR0BlQ
8eWYO6yx3WHH7Q7buOYLbGlGNQxhuIEzfxWu+ZTDB/UjsiHGEwyLfYWWbtN9W+Qvhf31WlonhRwa
7XwRIDco8jMRJ/MTMQsERzYOH5SgQ40L8pKjrKeDC9ZAMwFVGVw6fzSt6vLmaWbMmy7sdxBN+pCG
jcaklGYY40pClP5Q4HADU/bTC5qfZiv8dIUfT26HQN9TenD7Cu3m/DTN7auJ7rqZ3VGKewUT3Qe9
+txrMFlTq6TLzozqYIITuudeRSvsYF/jaoxKuhQMbDVOd0/YmMYvA0sO47QVEqr0BeAAeEpfGbzz
6t0Nz0TYQDPE8GT4JoCL4EmyMrjBIICtxUuiA0epRruMiMPG46Tnk7ZZYyRxAT8BH2Ykhj1DFE4G
FXNehlds/q03MW9JrUas2EP5Dc7XgI8GYMQGcEwHqLoHZvbddzn88tpkBE1Bhy5HtzfE3WplQG4E
/hTs+JDxgrq8hh4C0pMs6/84ZpRDPnIT3YLAsSahTYIWbvqV7FeudomtMlKKuOySx5BWbeZMR6c+
cXSoqSml8vbYHTgWrfBexKqB/yeRXdRVkH6ha9NZnHwTRZ7tr/egpPPp1d73WdguYlRDEVy7h+Vf
xk9Lj6SNvsqTVT611am0MjOOaWChQVykaJCi2+U4RxQ3OR+wJ2nC2YSQh6v11nGiudUCbtmoeXSU
FpAiUnhFvseWS4zZ1k8CQYxsjZfWfz2DYaaov6cVA2bREqByooVAP4CvLxoIfEzQQUXTjED6wfKN
k3F1u1ZY9rnMzxBiFDE15t7s8XUYByB5u60TkCc0RXM4tuCQRtRzeBP9+L56hfcOZJZJ5cGdfhQR
Z4YjhAMUH7xEstkZK2u8u2Lh1PzVZ0PHCZcQocAqpbWanpVUV1J+aNrgY0T9QuFgiNEUuUHnOTTn
cGaPIRSLxjH7hoJ/KqDkI6iNxhu+Wd4KerFc0NPxnFLnG6eqSWRCaYpP/CdEgruO8U6O3JVIY5NR
FgpCplkDxTkhn10Vme35C2fnfqvHDLqgpcGjfwkk9LexTmC5fLwXx7Y7WklxIo8bmgC0KU1Nvlg0
26scISzs66Y8OXekmcpavNxBHC3y6V5+KGZ847LPFcwpjfe4sz+UOXKYW/nO6siwVZ7PN2jTVGg2
7Tw+6Ot8uFw/AwJVrQy4PJSgd++uhOiQaCWgDDb3XZ7Kd8HZ9i9CC7JPHHaovbEK8yxDxdv6vdJ/
247ReFSNMB3DdeTD7qPyCOJs5JEEyHtUCARj8GEw2kwRdTK+U1kAuf/9Zz9ncpkWTdJd44vlhu4+
H5zzL1em/Gp0v0WM60p+C6KE+oji/6WpvfbQFNGH0m+4sSdKGbASqSLpZO0rkT4WL37OcdOaWNgM
yXNYfodAuTQrGdDCqiccgbHFj5W2KBXcPAChtNc31tmVX9/7sCX1BZdaSfXIzbNoq+jzZ+wbFlvM
OTIVhOyK68IcQolLdXn/SMWJuoVFetXFCq1AsvNTgxD8emFcyhxT78VYl64V/SNce9wvZHATwZkK
FLtjSC8ISSuaUUpJcrXvBQSR9jPccFq4HSjAS++y/IA5GSti3D+NCAgX4NKYT/K7BiH6DnSNxw9z
AUNhMKGfKVVFu0H5dbnjRqnxJMpcEHW+I/LZUCoRRUin7U8aLOpdxggj5vkuv546qvBbYGlEDjzr
1u1Z/tEOVio5D8Y2iCsKar+DVlbB+kjHB7o7oTBjfgTeSI0ut4jn/JZOlH7YpxmCP+DSIr7d9bJ0
5R49FAUdmY/P3weOT1y/oGkU55OuzO7KHZ9bZrHdMmHd2dhs0ZebKY3YI08H/g8QExYDWO/LedQ8
Rog74Um1w5kENpF1QB+Q8oadE4QdfyH+SEcPIGxTAzVDuFL3K+GCmiH4svPfGJ47r6htW6KL+mxq
j+4sEP/OhojTaUhPns0/aZur3srslpqQeSjyCYtbgidZYoyLKY5nRgwvqV1GOQaQD8blLPrh3JHJ
9qbmoPGOzxmTMzCMZjM580XgZOCD5ovIBSgJTwqRtY1ct1LajF16bxKaSoxtoeC/o9Ohxw/TbbVk
13fRCYPG3Qdo4xHG17RRZwTnvsKobcX0a0TFPbYLbJnJhxWfRKLW7OMmMb7GCXWVrZ9U/ST1dFCO
sFgdDM4pGbfvgLkncp5Ucg0CPmEDZCtHmXIWo29Oi2mzMTUkEK7LEcgpYydaGHy8dBd41/YfOAM2
IAIjdOpRui6u8oKLioRwCkvSBkkrkIUEcZ82o3vg6eicV5Yz1WCJUK+KTbcygjIPwQgDb5+QXAKK
EB0bLE4FySg0LtWw2bTCyifthSYNKAWKIzPKYQ+vEb1izPEY9Hf5Aub4gXu/HdKuWA+MsDVo03Z4
YrInwnx7QWvlBxGvrU2C4euvFcAn9/+vgCYGMm/VEWJprFZ3olzghY2hvBJB/02HCNcHV9O/opbA
q0DnfhtP0/Yg9xHQWptYNYOztMyz+z2r7llJW1Wg+aRZoPm4zPZV+NjQfMBMm9eB7KEtPJE7lkyI
z8i1G85qjtE6FY0IRzQiCsUrb8/RokXnrT/Qz+HWOlavggoKUpXPc5AE4mnXws59CLipfW+2SGUO
FDD0g2ngoNaP+QAmrr11svSJyrijT/IhUXNE19JxgaWkZxaDv3vabJVMOURcZbVAWyk7UAfH7wXQ
/dEfmIRL5sGh712TVUkKGJcaipGlT89S2qvpncy9ezCxixO9CqwB22oZgYtncj61iZDXCmA8N6iR
3wtlBMYhIUjcph4p29tWEeT4Hf7ULQ1T28rTfnAvbbd3hCLDm+GGbEDXxVG9l/vwgWuNx6tnlE5P
h5jVLTEearksgvzgTHnEw7UXNz8TMSJcRAQfEXTDnd4i+mYJ4Fzk5EYDMKHGQxx4ffBbvZ5WJK2i
bCzBChLnFWno5UUUPfomkU3zQV095NeiocM5ytaPYEmA1jVoAFyJC8ObuEhBWI6QvtWYRW9CEEfe
JdxH26/pAJWhA9RJBYBHVXUu0K0xKsAz1GDlr6lyS1JXBPBkVjNyiYCFWETPA08RxBKdyzL1N5p2
Ni707aAubaFTJpeI4tN2QdTQhppoQ7EVVE+jfioqsi0sf9lwMx0qcYuQBgROFWUDKs6go9wESMPF
Tn2C+7vXL716OqtP9sNdWW+MUjjRmJfD0GE3xsi0SdDQh2ESQx9WDCHDCcABQpUnhe2dPT1UkcHx
rvlUxXooETE3BOi6SX/+CJnAzJRhAKMJY4kodFONZILCYXOjxcGuyMiY1scMA4m8roJ4aeJD9WeJ
3FrCA4pKC9mbtgqSInJfMjMHVSWWTMeGUFkZgaNFQwoMshV+obvShi4C/hq9f76P0dwK+BdWouab
LZGS+DQu9G4RlpROcCOO2BZAvCG9HWAhHxoKJ00ERuB4MNhf6EkyGP08124ihPznljwA+vBZ5Z/N
o2KclOGpH57Epd8a6BkKiUrLx5IU93cw64hV7G2/22IVMQoOZUCNTJQ0pQNDoMrt9NNSrx8V2ug0
kapQxKa25wixSxWMd6GAmVV6Toh8C6L7/onGkFA0kWEM+pxHajHe2D0G6oHycnzMGeWXlBUf2Y5a
mivPxc+XPhfNR1UP6T9yyB1gQJ+5XDICGSgv8/IJ3+bkEFUJqfGIS+zZ4ZCpTlp1IoDcAVm9P7J0
G2g1rDkWB/+8fmOx8wgVMBh0ZGQ1n+EBWwFgdYcPlIBwA5uuaGn0xXeZZ5aTiO9y/CSqQ4TFfGQT
1D44Ll9vFR9+OjSJNKDTe/iKFI5lCEQRpjPF9e1zL8hvDNQoM6hkVZWjteF+HFcN8mS+Vty/XS5h
UdJwEtgoyiDefZARd/qmuNGCuyoeFFq2t0P9/saJWqe5lYA7sOZEmxOzSTBKaIbj3rlWfqNX0bCh
DwERVmr0I8dERXvigFGKPE6X0EuCya3ncU5kLdY6AoAt8bDTX+YtLGX8xoMvYejoBCsbWIYt6yg/
MHD0YTTocTHFiGfZK2iSIJ6V2fe5K/rY07c+Yq4J0azKmWEFeRH02DF5u+k+46SEZ0ErMSBNYTdO
VJgOdet0P+JH3e0hv9vOsPAZ/YIuiVhfbRsykSRLl2++YutaFm9Cg4f/iacYSiN3Upd9Yc/bZCt1
OHcONOVbH7w2b2fUNNFMP59qjLKhYiiCOATqkWDP2lMGKGL7RG7MZMPy/j7/5djcOwjHwcntLTpe
ZNp61td2emNvL+Ar3D72ZPhRH6oylBNElF6j4mLCqIM9igkY9ju8dL34lUbAodiKaAw4GT83gZfn
31SIWT2tP2TzCyyQ20FTT/oqOLJg2D7BKqGh4NLJRTZTApXEy8Kxuz6hIkYlo4YQ0n2wBdrTjxaR
FQUF0LopHLAOGBDPU3oXdErULq1YmuxVCzPLU25/KUQGqgbWQBwQMCsRwMoczsYU0q9iqTpFdv5Z
4z29k7EW4fadvxC0TXzUWbSGnSk0fdNIXgblI/AvfeELf7PkdC5TU8hC6L4fEUp/4t3c/gIZbzui
FZpyd/FWMpqosu5zT/VUurTIeDOQ/txqfHOB52z5wLWLx0t8jry3HYWLm38biqcLRQQ/o/zuXGxZ
HtPelW7E71JB3aGar4GS8CPQbytwaLH5474IdmGvfG75/zsSo/V/SNklXBnWfWG27hyBdLgPMBp8
rKTpPXxcbM9kOu2TBLjOrwCLvf52komSWuMbYku6rZgP45HLIlc+WagGuXivcjwxYAbuGMn0yPvI
2Fxb2LSWD5fuMCF0codBmNRxjP3Doo78mKCYOnzv5WvWXo8lSjE7kzxuZbQY50q0GFeYuoQM0KxU
/BdygqnWROPGwVUGBKFIsJdZuE83pmqvpRJhHNejbAKfPMmvHUqjKbYxVOAYkKJeAjUZXQB3MUDK
DD6/Kbmco383SqnGP1NpgaCommZYtqGTGG1YAk3/Nzt3n5vjWJkK8T8LEXwN0SHhalK944/HJhsJ
4QD+FIQDmA/wE6C4wXzApP8W7yGfoDeLXqh1IE3cel9jTkfxA6JJFRcItFHL/FuxBfiij21FaKhJ
I5RX6pR0XbPSyT484czIZ9+e/I7yJDAZ88Hny5FTRx1RhQ37b1xPMdhgeNhnDzWfzN6O4pGe0Crq
1S5FnfHzXStF76Aj5x8fupjVU+dTUdAVDO6vuFVjkGZQwKm2PlUEqnNtrlyac0eX+NApzqdYuQEf
ihcIyxSqeURfQL9DTQH2EdoZipDLlLEK6Q64XV2IKRjVCa/XZ6UNRgQBCmhVK3i3GIeffAMwiosb
2Zcsai6OrjlEjMeZmwEBy62PDNi+u1RAQNgZQzE2zatsZRtfAKUFF4Phd0A21TAIyZUYMf+Of7Dr
TLHSKQd2eJhLxNFxxw4ZsHIBDsDfMaHZ/UErcF9A7dMy0fIH1T9E+ut95rgkYUg0XW+w6reOK9dL
SbxdILSz65JFd/aX38PQMY/PeqzrsazHDlWf+nsUWbXQ1tnZRD+WaWj7ag9B840TxpFCVqoxJZwe
L5OZzNSIUNONI0s4b0NO/5aJ8IEtijwRjzv5Wp44x7mIPa5xTooQEc/9cX2GM16cf3A3X+1f1odV
4l3A38LYgBgrx30k//4UKP+Nh6XpjqxaqiXrjqr8A7or52N9Hgx6NVeEMLmXLy59cxwaSi8sgfTN
p82fJ1ex86QRmCsfa+V4Z/LYHckkvVwykiFvP7igEEhWwD1jYOovjd8jCGiZuwQF/EgjruzkA+0/
nbJmZpoVaU0cQ1oKdYZ9RdQWkRvkDhBiwaLS1YAKpA6RrA4Lt57QveYxDbYzuDIt0rRo1QSZzuIm
TJBaLKlRzMqvMVrZAc3b+mB+oDOFQpcKFg44ApOYD4qrNw6dazojw+BWC/JT4DsZZe3UTps6ZvEP
Ltk9pZYpfTZoGbEjep2x7vDywB3Gv3gT2SJN6Y1I/Qg2GQ9dxxAHpLnfMu1BbDkF+TkAACUtIlIH
D6YzPMGHGg2hq8Z5ChSSF3eJGnwN3iXt668o4gYLc5kb7H61kCxx4yRvh/Q8Gr4KuA8DnRbDqD/R
U9RpCqoTDlYgsNvpWTdMGspv6QtMDK0UFxvKof+xVGxBhfqHsdQyTMWRFQtyGsE7/7lhFuooX/UH
m9+ouPntNCT5L3w3RVYr3O1SmEbz989X7mEudGQ4aUySKhhS1xAwM42ASVh9GC3BeWI3RTdldwil
yLeGV+S0x2txvMNCEkHOs4wv+tSW4JLTRk9MdLO89UJWyqvG9ruBd3emMB3vySDwR8Tw0JadyHDZ
XsJ084QJ792DzVOPmwMq03uzZdjnXG3fAdFl0exYSBJB/wib0frTkUUfwthfQ8sWM/oEMcsOVeXH
A0NL6hrjkHOmWR9N+zjZvwr9SE1BFNTMPGVhgBrTpeZPXRBL8jYY6aRmAg+Ldh310jZcmbfhCi5z
ywgcDlYynUSM3HgRh/LYhJoZnDF3n1qi4pCrtL/ZrXdSUGcB82MKUYckuD26UDdCRub3PyPzicRY
0SYZIc/bgYk4a/hdkj6I2Ha89Nd+G2961+YSpMXFscRcJoXmPeSC4znAAoyDNUANZKL57YVrUnc7
cE3CP/rvq0nV/pn8wvFra7JsaiL8QNdVke/0t+N37MuxVRo0gvDLme1NzXeu4DSWsWRtwScz1yYY
e3149DQ5QG29MbjZnHqgjkz0FNBEYnO6IJAT6r0eU0STHj/jNJw2OCeuxLIVAePYAAeCUTY9LOq+
YuUJJdWHUZdgQ5E+RjI9YtKHDbtbQK/fPjP1rNoPpeRjJMU7dX0EyLodRhTU51iC/RblGWPuVfwx
AKbIUPljaLDfguIcjw5pHOGtDINvah9c5mA+oxdGC4bMX8t/y/xX8+gMp9I4jcOp4LIsVuY+OOhe
SR7FFYTsegUmUabnKZlBPA2bRLONHKKfQZMV+EusMBSZsjT1kGkhcq/W4/oCWOFaA9B8YtSPpQf9
Qt+50Jno93LEFrAN8lD9Th7fShRinTlmOtXZ3RIBHk2efs2ulyAkJ9c64twZbyl/Bt2VhVvmQ72e
CEf8QqiVcLkoILsdyLMR/UepjlDlIWdg+N9/3VUnV66Wa3DJBcgzh4FE4xu4K+tMC0qmfQm8PKb5
bJckkGkI2WAS32lvRFfkOH0aMU89qjQByCgfTr/ezwOqZ3Fs0zDi2GZW6uiiMcTOSIofOyNhRzW5
h4xIGyZvnhEXc1Jr8cToRAr/fe2atrDQ/2MntLk4OrrDzVFV1X9Y7Gtp6itnAblC7UAVxS6IvEok
92x5QNAh2fVMNPg4qsiwe6HFg+Bp/J4iqJYgJQlCzpnxJqcQAw7hlvD/7iXAsKegLJ2I6+HgjMp3
R1lNFAkhrUeGM/A6meTLt/E7fx5ropH7uHjxZU6TJ4zR2BDVSrB/zuwTdmi+GDs7snM/r+tzQ6er
5/eYsO3JZf+Ocpy2HWwbDLFUKCSP4o14EDDCRFr4v6EH7abF0YqEw1F/iE7atLg000TIt+EiruX3
nceryxwSaSKXKbQ+x/17WrXCJeOCStUtqV8wgBcHwIC8QwKPhPMYIcBjcmkbDgQnodri1vcHhnwk
yn6YPNS87/khcmHA9IjnQbaLzA5kj3NCn/D41Q0HbX1e1iMeVeu9ISTyUcGfVF7YO+DqWvzrgzfj
E1ZgLsaLqzJEqRNSCZU+mQlx+y3RXZQjVMMF4T9ugCjFjF4v6BUeV5H1zl8v88dWLrXvsErTRDx+
7qEox/jvH5ZwT9tABBv3U0/2ykf0CxPnRu6/ICrovyAroNzvwSNh/93qY9hL+EohOBWohCbhfuXH
3A9GPOxsWRCBKNqp32g0I6aQcMPeOxJxRf3BXmYsQbMeKgMnJ+j5SOeVdE6o3sKrGjp5mDd474iG
DWaCWN3Z+D4hRJTjI6f1LBCBuFUGuOR99uZhkse/ukaORRIaIIBoIXy3zvK78Mt3eYp1Cb/83Yla
LXy43/SvOTUtA6o2UillPo4SjcTfVJ6qCopKkHgsAN/eUAthMYaSwwNsAi5Exx+noJuIsgoW4kfx
RR6YBTHyb5PZStAhY8yDOYQ5yHmkmpmURIKjzCEPqkqvyMhxRLIr9tz/Y6oLMRPlACc5Dcb1DySe
/HfsZGjaKzEPZ9S44+dWYBZc0Mj18KpJnMrI6vCRCs09OAVkfOQdb7OY3uXMHw+Im4f4TvpHtPKb
rqGP0F1tyRBhS051dHwIu6S3G9C7GqlURISUC1j+4qKLle9Hvj5jzGvGSEUHPiOQ9NoLf2ODZgJ1
uI7/AKkvYw7mSPHlktwvSasycsVDgTIMe4QQG5JzTbcA1RkAehCmBjCvDLchGGX9abJDmXlRNgHr
tCLqfAfLsR0TFHzDQWTHMx2y0EdsKG63LqYLkdpHpcaosfrVb0McfDBXOxy2L0AAzKQdsgPDOIY5
LXv9pq69fTqjOEeNl6PWI6r6aFpx2ScoBTJSpG4uQl70U7c0I27EJPmgZgIRwOXznxt0NVAv2bvw
1XSE2jFewvLyiTljjQlfKL3rh/9c3E5cx2f5BZEtYkjnDR0PXwldAKnSYk7FA6wxJacj7pL4yzfG
3Asvjum+8mMvjBM7oYlcQdomk5QYKn6KxM8Q6zLSqthK6ki8ZSMPJS+4BIuI8uWSD+P13sJ8EJI1
MPwE3SyFz8GlFj5YvDPCfA568K98HLwIwCmpLT0dPWsyzjgIg8Lt3FnUsSFDKwJ8r4GTxyZzLyMe
i+SAumeOx49tnll2xr+403uGPjj+Px4ufdBD68L8R2NV82wJhiftcH/9iDQyEsIbm+4oZljJ99mG
fZHVU5OeGtQwQVkJgNuGMJMvfJa/RRMsJgZ2rytsNpb2RphGcHh+fzfTDrq86vZAUs9Pzvr0uD81
H3RGR4Wvq55JQMAHXKPlKryiZ+SGN5dB1fQI5zlqDLqlcbUmDswv7HqzS68XtUxD3GwEOLqkEqMA
Y7AzgiWg+6OhEtm6Pwtmii2OCyXciqbg8u7q/A8In2L/F36z7aiGQ1igolua8w8I3zRd66t8rtFV
9oc7IX862zWqRMgUrYdLipuh9ki4HEp3kbnSD4orJ7tZn+DPcdjy7QaxU0LZP74RjvJQjsSiXHTc
SRM8I8rYNXhi07ySVhycVx8bpm17zNQhaWiyd4eVKvKqBoTZt6M5HavxxE2uNk5QUyYBTVbz6IKA
1RAqnoaBix0g9th2K+0dYnXiDQNsvyWmUlCrZPdqnnBIPGj2bjZ5aKA0XPB0I6XB5oO1UkXuRtDn
ECHQ4IVyggca8QTBFRiZhaviwTj/IqT21B4LulSQBmjtXoY/XusCvUghNKgSUc7b2t81qB26XZpX
p8nwh17Anf4S8iqzEPJqfk2jHWUqRj8TjqM0e8MzqcwUvDe+r02PyQ3OhkNihjKDp0Ch8F0Q1Yeq
ATJPKHlbJrjmYW6yjlwrvn/KMTFo5JpGAfuI7pWYNlF1UGucMdxeeQLDy2d6vOk4h6ACUZHEAzA1
bnZFYNGihEi1yQJtPdH+Bz1JU/9LdsN/LC/RNPxbVWI342RoDctrfc8Cu31Wb93h/p1FBi+CfLT6
FyvNfGOtgUfiZb8xBjV5QB7JeoGPF5X24bweSyRM5yMcBvOCA35kJBkCUiaakTXIq0V8NIgXh68y
iNQHgmgN/g+S2OczogiCUvB/SkcsoPhgwIgUR6dgJjmZpNEj2AjwI7FMZf9YUjnSLiMemDblQclY
sMUgXliHWbYwYOrFs/A70KxGISl7l+9Xv4QvWyZFlxDfqJDyrYn0NWXN4DrYk1jTmimWdbGtbKN6
YnFXTBDCRndHtoEmMnO6k2Kh72u92pY7dhUw4S1zNoIFmNMrASKdLqV9X49Rd4vQv9ISfEwH+cs4
iEcAkxxPQX+Fn+bjmkG0xT/peEzCFo8Tjaww/iPPA7+MbsLeSAfST54L6Sf9Q5AFz8/r6YIqXKSx
kmUVye95OHjh1OfFI8KxoryI+gjx6MWzRo/IRc4ZHhP16QYP8+p3V/G47AYTDhvjpfvFY0P8PKeG
ukUz8/DwIlmLR2j+RbwLcS2798Mmlml7moQufjtMOE/uJC9h4qQQuvnGr9tJoYHPvxBzvaFWsSst
IBBRy/PjsK9sL562/YEjLVH7CvOxEhQ4LAyD5k00PxYSEA6wz6LhGc4bD2AH0mdLRucx3JXRtJ44
RkpKzRoBRsgjuSc723ALGWS6Zu+aYLu6kF7+0BF7LALg91ltVUTy9rROhtCNPwzxqhAhmMAyyHVG
u5adz+lVOcxKWvw0ehG/yCNMAvpebKEYuH5javWNWc/+PDO+45G+YhaHY/K6DrFIIRwi+fRp+w2M
N34w2lpEWrkQ8KMXQXkgcgrzb1Xv7c/35TNP+CcCzv+9etP0/9J54ASh+2DasiZb/+w8TKu2OM5o
Sd75Z0XNAMy1paHo4h/kdg4iFTwLIhBcKsdP3LnxFJJDRDm1RBZpozhVsQjANuK+Z4gYKwI8oKEK
ZYh71gX6H4p5SZV9E0oI5vjL4jpPCgGNxOtVmUrWHg3Fwv98hveNs9hALxvyIpMaCtHIlPuwcKcB
UyOJms+g7KMmoimZyO3BwCY8wzc4XtvTWTley2NTHms7JVMRuqbkIkXh0d/BAfvTz7m1Q6Am8knZ
v7itkevdEY7hn5mgw/3DiHN4zPFqxHObIIuyrESvCQxJ1z6d+1RWU3gKg8r3k6IhHaX0ynQ9tInq
uxzHb0HcQCion20gC7rAv6DBBXttP19DLFiY0vRNzbpDBjo7WCZXoxU1/z/CzmzHbWvboj90CbBv
XtlTIqXqq1wvwrGTYieKlERSIr/+jk36BIlzkAAbQRK77Gp2u9acY4odgpLt0Q5bRehhaTfcmQ0n
DzMGKSPTAJZMoDLVF0IaFUhBV96GoUxAAvcnnmm3SPcfLmABBqGiJPWohNYmzlKaY9LvaHWtV3th
T7MJcPtnoDNkrG+AwhJuBsZ6aaoTLQL6wdWTW3zOJVgP4QkwrCbi4loOUa26NNyVC+R5L3/p+KEZ
opiHL3ykW8HPzfZotclEvNsJaiFxEZeT8ewhzLqpAEXi6sjpGKHPghFtOkITBSHyeHq+HlxpgU5r
RDkcIglWNQVAEMxX9xiPs2sjrLZC1d1gaTrSA1hKzlSd8daUzEN4MHTnsA7Q1l0Yy7gmYCOakgdp
maF3vjMI8QRDBF0vQMQebavEkbuwPmy6Qr/Xe6ou1FcYyNEJK0CTg/yGAFYKLdSpEeEw8INRcUGU
jkAHYxgaHYrSeMOUpS7Nsc5gZ2BQnWZzmHluL6c8e8L8zQat4V3onAKLQahkbCjQ0PS/Vh50RLKz
hyK0ZRxe2wFjrdg12ED4QORCbCbrflK/U+c+Sa4ycJ5AuHbvt0id/+UOoCr/A6D4l/1B1MH/dAeo
9bmZjCP3c5REmI4P9DGAArMjIKB08WSH7AlsCHCY2Apw3zfuxxrkA6VlUUERqZyx8p09a76gg2AK
CN3nh/LjTAliClnzxC2z4GVvlDbzsshZ3zalB1ks67ueSqTxuWDcOMU5wh0sVcvyPR/JGQjQVN+T
w7JStWWN3tRt3aWNukWaceSxmz1B3NizKg19P+t7PNR3YQ7laL4p4e9PSJNZfWVFmYACgcuKY7mx
1saLyGp/cKdv1+Y/Ocd3EZ7LSH3BuQt11n45S675siKH0DCyxlhh6/JiYWH6XdcT705Ou+Ty5c48
WqhyTeIdi66XB0w+Ir8MpynksXPNI8/lFdzJ5M4IPjlrReY+qEb6sj5q64mVwbJgTZBtg5a/iIw+
5KIIQpW69H/XAFOf8cekVzuRKMxEX3suTO/q8Y9pjVqOCb2aK6gc0sljBtNsZ+JynjFrmbLMuSJC
3lRZ+MreOu6tS/alJoCKYpIaQ+AXY8wU5XjDry4+hnMPvZyYsL0PcA3J7b+UHHXtf01KzaToaEH0
tHXnlz5db6lOLRd0i2kkPAI2IM3nC2kjuZ85F7ovhGT11wG3I4pcHiJfhvs2LQYPClFwHdZf6Rcn
EjQ+RgNKDbTRT74bpUTGmnRB9ZyCJPW7G5egsHnDC1QMUaW6FNQtyGgLOhtDEKkVdzspjxuKlYO6
Mdp9e9i1/6nrhPjw6bA7MZnRpBE5KWXWkjQ56mlpbxsbUKtHL8gjr0ZkMvJDnZkOYpTgbPGTo1Rs
g5zXJdA9lGp4pxH7sEMBnhFxk9jgTweyWoDZwcONDhhjdbcDcoS1Vw01XiGXiBLTrUY4F0GEVsCz
Es5IKyW4sJkRK41luHDPmYJ7uIM/59E0wlFNYxA21Cd33QoQpZGV9c4w0KFlt5HYwqD/ri52cAs0
eAYnBW39inKkmy5LVF0ZsJYEuKHxni4njj9htle2gM5sxKxOerAFF+x2y6637GJmA5rjetfWO8fI
LCPT+LvMDRdhJGWLM8VUfuJQ4EdiWMRCgi+Dv0By6G2yEfnkGavfDHw9k+j4A/diUP8CwYMdlXGu
3AcDMgsos2/o9qt3fN0Mega4OBi0DRh3DFshjXwzHZAppY32w4Y9Tcb4l97sjU+KQJjT0FxlDnht
+C+T2y65XxpPH0W0FvSBWmJkPkdcU4hZFFQIlMLF26p7xg8J+4QK07l1399brk43gaeQPi9f+Alt
rCBULhQfnyT8lXIZq8H6/sV1m0lap/QpyN06063o08ranqxtyWOHi5KLi9A5CfvRkVszuwTRYXAa
rqHIZ8i5m4UlMYhLA8KT06kXSQWF7Hn0b0z3ls54KSAzH2NliT5Y0cXm6MrknX4j4ODueCbhoI53
wvt28UzQYy/1R/1RTB6QZWK2DjcAxy7MYRJCqRAdt7MGxDDtSbI+ZXidqiMy8t1s7Mp6f0BBuuoZ
jf1p8PmskTIu6i/c3AjAmjaujYjQ3zEnm1EowTqqB1WEUA7lYm0T1eKetzaiPLfyKLQgdILyaoME
7z4VZgcpaJiwCzw27lkl0xYHmvyJd+4N5ZYnrOMXaM83Ni7Eh1QO9gg0GQe8gfTN1ZCIrgGoKEY3
qH5GNiwcybny7R32iBuzH9vRiIgeZ3U44YjSYnR0wynGyKQ8oH5C94aYAeXbSJbSuzm76MKwuxmX
/fx84xHtt/8SY6Qp/6MW5Gimo6qUgRwT4PFfD+p7odJE1NgTb4/sh+yGyODYCDtmFe8jJtY18N/e
BiGeWN1u7IRsefwivQJ+MUPjI/4HD3l2v7VxyL43TfwKzQN2PbY89js2u5xtzk4yQhN37HJVtze7
XXkGHC7ic7mBcyaZQYhxKWI7I1CHXewI1Y2dgNUJgNpHDQGduLqK3Yqtin2KTYodSp6ilwRCPf1r
9iY2pjMhwlHyQvlcZMN+X3cH9qARuU7YjaGMxirDC8HWw6aDs+cPTowCWboXLFlS34ZEIc38o/kY
nthEb9wbPPN39RUkDkB9k6sf9v4FiHNDer3XvpdEewEymlPFFJtTZ2ZNvWNPmo0sMc5kU4qdSIJW
x4Ocv5KaAm4gLnf8fctmQwX7/nTauoeUv58tiN3mj42GLaaS0lwR2wubCzsL+wq7in72g+OWh7rY
VdhSKEyfvthIIN+576McsZOshoPVUY1bJP0D2KQrwqvOhsFWsbzL731qQT+CzDkH7A+LKxF/MXvC
GifIbiCR+zMQ2HK5umiI2AnyW3SVw00Azp0d5NYHliw2A2sJQVFKjx2A5c/aZ+HXHyR9bQg7Emue
3NV5A3BcndPcyljhLO/7wKren6KB/LQ2nsE0YHt6ZSGzin+Kj3MX0aOvfbMvvKaQqH6yZkEk3Bep
ptO/vJXvw/3JMIUAE20gF89ted+fPkjMes6vEeHmNd8UVHTRWGAEFwVZ1jQLOg9v372vGmzysqBR
XLOOWcSQYI0H1u4Aw5yS47peH9CHs0xn603Dt1SguHD/dWnKf++QirY+RjB0Iopq6r9095tK0wbT
moA+Y8w8+/7xQ64yvBkV4B0LHgkNthuyQk9mltSAhjQ8s9xJQKNSdhDqWCg+OIcpuW2JxAOKva1d
3jLkMx1BcgTq4w3i6yd3cR7rpK4QqfJxoUcBTpX/Xsiz8Kqbec8SD+lhQv3N7j/oluqfFi4p5uGS
9EH4dK1E3PlwNdNusF4vHzOdEnK/oMJCSP4DgD1iiZ3ES/2SXrmmcoc9RSYFezQcdNOvoQlwmnfb
sDmSh0NmaBMPO4NkacTVo9dyxKJdIdWM8D3J02sfjbo9sMvSffS5mqxrv9wYyMrwqnFDJRHnINyH
pi4yoInKwgPq9Ls1iY/X8w0UUe661u6JSz02TUylIAsx6aJrvuHs4KygFfgbFWFNfqT1tQpSuKAL
uGUAogWx2k+wKb7Nnl5yTm/A5aMuvBfvJJ7gneA7R+QY3cv1Yk9DhpPaLQ+bYUmFNuznyuadrUzs
X6HxCcQFiM+74LcQ77dajoQry3tPibECnwFzDV8eBZc9flKsdCZ0EPpVA7cu4ZXikoFX6kjGM9SY
PFB55lBVNUCKuU4lkh+4Otwv4fv73RA3DkClqAZn+EvTT9Xg6RRdTtHsHWi21aRFCA6EyYuCXAYn
UqibktJJJCzpJxHpxiM8MdorHOCwCn3wCqVNKwQNRFrO6d3G8p7mTZaHJgIZdJFjrGB2oCKtR7go
cjus3zn0cLJgY0Egg5t/Kl7yd/mT9De8QsHKDdSPaIC9t9LYwFUD5btqtjsSi4+4KpTQlGl4BfjJ
/7nGpZh/PxpNmQKXZusWVS5Z+eUNWzidMRoXml8E1JVNBACZijZqaggEQo9sCUuJARoKZYLyZsvU
c9DSJITYn+WMyhRwbL0ScGw43tI+y2iLdwlZ9dP8OWvp2eKRvm0JRJzd+0xfLpSMQIJqsbRKjKso
OWn+BTu+TZZMejplhZV19b6o9239QLpk1WTmmD3BCBiWPnH94AwPir4fv2uQF/DzAeHEv4WS1Pmp
ZuX1mIynmP4u/lXn6mKWmzlyFiQuyitYtwovIeqxU4D4DkA+pCvKqClQNQRYV9KOAV3zLt3b7V4/
7LXDbhfIU4gUC3/XhLDLvZCPdxXQlMsxJnODFK9eSLHc8285WhSa6YFaisbHn5V+PJg78ITiuUk5
5XkjSiySeHki9ePleUaBWoswK3g2nS2YNRVWcTuAWQO4R1aCicBqGkKQJ8rt41/sN+vbsoN2yJcY
nn788/xQHfHz/6uC5a/z45c2mjzdjvZV4amHgYkpwmnzNj3dHpkhSL2YJMoz0+QM2E+mhxXrCNsK
D9kJiVWYR5qvQ/lOhBQaUcIZmToUQKHBoy6gPplDush6KK2NfwTLIBKTiC8V08lZAh4QtdSnoHrR
Pk6JffOZVHQ8pOI/qu3lIAJR+dbpdZlgDYqkbivPHtMMO9kBABjor0a0O5hvDmR2BFiU1qmRLM0O
lAnl0uwgSwimBMHsHnOQjtc5ZiLqqM7pyhIRcsoq1E1WZho73diZxEIMe3kQU1OZ2WvjSuJhnB3y
OCQfz06P40Nh7JmgOqRXfc+WbH/j9QcjbZ2sM7QYAkKqAHDf77wAeZ3xNGPmIsy+0ejqyS4lGYg+
iA3nGcX1MoeZxtV3JvL0DdMnU5mB+PBAjM9JYJ7pZKhe8aVR9lkwzlUTXMFvTkFP4D1vfdRrSKYX
Ng2Neia6RiyDQQSjgJvKKkjKbDhn6iE7Fz6fKO98msAHMfvlA1akfVV6u2Cd/YAeGNycFI9oYZJu
ct2jEMNi0IE98E9HVCwJtmMXPY/RADG8EGM2RRJNj88P6KfLEiGO5r47NIBfAloUlSNaFPelS9Fq
Qh1Lv3BtUZzQfdHT9LtPls9amVwXkWLSQH++c/oZYhWtVUpUtKyl65INt+pnQZETSbWktqBGZ3GV
J3AFYn0xjstglbHWWGj6MhwLptvPFTfy/aDXALyAeo2yhZOPV8R4wHlFJQdtNoN6Dv1Gio644NaV
iAsSTTZ3Ftbj/IwuMT79cP7FkrDeiv62Kg3NMEmOtxTb+OXWVEz9VN4O5IgXKUwPNTudP4heJaOY
E6PjQUIcO3IAhCH3UOPZCdyWI2XBwZ8uIm0ORaTyo7r4w+3ncBTSrMWQMNfjyFaF+ZEhL0O1/BHn
Pocoh9Yig5KyUcoGSpCXTLlklZ7KQ0rTEdpmd0zljj7h9qBhxkisxiM7uAOdHYIzPsvQ3ANKNS8y
G6TQoIhRUzhdskNbDYafiB4b7m69QQGO0Nv67vRbvUsJ9py69I4ZxE5PEp2F+g6dKmIIwF0t0i0Y
Dk+QGzqWVGrcrgyhbJxKvOsunIkD/Ix+p/W7ysigzgNS6GApAKL1QG8IVXjvwiLknzQaSApnHN9/
NGI5ElHeuQAuBOxZDmzaCAuKWtdwgrk/RD9CLUGTuRws7jVDkd47YVsLontTRzzSyjqa6XEMuxa5
gJA85W5yVel6cmv38k2L9b32YA+2kOv5qkgOGW4JemTognf8cXythS0aqncfgtLVLRohSv28zugG
I5P7JRUCAEl0JGgWghrJt6gpt8qwKZuNMWz6F9H8OV0zUJHaERb79ljgdPI/V6Cw9d/oZy6gw0IE
nnvvDlhH/RkDbdc+99FyFIzUfPQPWCPIhscXgbpyGQScMniajhxgdYDHSrxQRcAaXz+otuxW744O
Wlzor7u1WnbA0LhUy65jduHtcU+Ve+rsfodOYGTQ9gdL/I/54HXniLw01Ps5wX4jcTDuCFDy9N4d
BHEfiDNOy5omwE0AGOYnyGpgRG43wfKH/DwhT72kp4sL7KHDwo7OzxYeeeC61dt9gwgLcTAKTLQg
TXRU8LxGpeqidaL+fFGEjAaWHxfOsxBrcat8f0ciOy0FbK66Zo6rysl4hUpVDIJdXSjswwJiJyoe
Frt9EeNbe6WTkVxo9OCyIgVsw97ZGkHTQwQRDeBuFnpYmr9kZ63yChQW9H/X5i+0L7I0c/wfoM/v
Pp1fBi9O4GlrzamTPQZlJxnTGKHFFNtfx0jS3ZLz7M4bKRnvZDVv1PMGao5Tb22wzOq2ydN7l44d
roXUnNKq9sn0Oov9sajd6WOqUsgRMlHZES1tutmIooi+qHa0tCHPlVzkpqA2BOqt4d8vrr03YSIv
g343+LKV94V+atWQ8EUbG/3iCw88igUlUxTEClmrp9qQXo9pQdyZtiGwbHjRGmzz7FMJ1vjCcmnV
07W/BBf8TwAYsIfcRFhZgdhiW8CrYL8wxSCrjEFWmUygdu7VIc0qOAscChT2ORFoWeHPzIlpEh0r
BmV+YSeHswnwj7cwGEUQ8s/U225tDD2RqhtPdC2PYSjyUC90t72SjEQw7q6h6mtk+WLyBXG4vX6f
75su5/aQXMZErrwB1BMFsfrqqYhRrYC4L1gEc+VyiODZJASMHpfKC5vS7FP5nTD78jtPhDMznNP/
Fl2Q2BNBQ1fyGccNjwNsoHi1PT2jkjdrLh+HbA4FVTuEyinEZqm9CDguKnNLXMy4qTHs1/b0cHjl
Y81Pq9mbnxT4KWQx2q8W9CJihUkkODFQ5CJK4YbW0OH8VlqbNV/GJEWm2p4Vr6I5KJHMgHU4kfHX
jPENi80oaIoqPyN4RKgvAPRjeIT38hu4M0yumHb5kn1W1NLs4+BEzKN84//ZsvcIk8qkaML9/BsH
KI4mhrjKLmcoj37tpcKnn9NOzEXPv3wX5yq/KI5Wfhks3cu/na2a9XdlDzfeP52tv7yIpkl2Gkem
ynwn+/T80Z+TGsMqSnnApxQIzJgjlPMTOS6n542L6XJirmclByVSdilrFXE4cjKe9NS2xGmoNhsO
V54HQIfK4KKJc0+4ng7gjCIAVZo44zjgejyTIWdGxeEB2vAcqaihsHhbXBzF+cXhBfYeFP0lFt1x
+uIcWvMQ2icCIjw7fXqCNAKNHbnEQC0n4JACBD35EKOkiGMKySsUpO66O6lxa8bRpYsMfhPkH29+
5BHvH5fwgANEWrIxlw7JzAm2GZ2QkBLOMz4x0YvAsQ/bDl/gxdrUiHE3Bx2b2v4pIe7zvBxgGBJb
zHw/BUB4FlC60VFkR+eTNnZ8zkQmWN3zTYpkmYLUU+9GT4qQj2xzfOBD4j7B1CZgpV8CVtjrAW2J
2JcKWEZUyRGCW9z2ziZ64Iuig4H0h+1IJ5PkieRLWUO74NocZEtXv+DtgJgnFzpPdDvM5dMWb8OI
xrlPu/9AkrGoWRzuIXRGuDkVViQehYm2kDbBMbLfsdOxa7Nls18HPBoErpGqIlse+x3bHANZj7HR
up1KM6vI2NfMaQvkw1GSmjQCzlexgbF7XWhMzZFVxNINu3PcRWxT92WDWjcmsSUtffRYRD1Zm9Mr
GxIFQ6r/7EMSPW3iFwyeJymuZW7I78KvQ9gTGxC7z9FDYblFDoEZ/sqzKmiVoKM6RPYxJrAntho2
GnYZmCYa/IrJW3HZOZE1j8fbFn2BaFk+cuaI6GS67uwyeJyBcGDwXHaWCwlWqseGgsCNZiE7SbNs
I2wg1Mkg6CGm5zlnXTdG94hB50N7vlw3Tpmihhl/XHzifNFgUkhHL+/orv2Ow+N4TvNTJtXkSuzs
ao/6hPQHU5ABZHPjPeZ7E06lFN+lOOcqNMbstAJxR1aN6ObF6hNf3PbxvnRo2YTYZ9hlcI6zvVTL
5sLOQY2KwiFVQ/8RRgDEhSvXREOYu/GMay///HhWnP9R3FR0Q9FVXaa+Ylu/PJ6loyxUReTuGQuW
UGj9abteN9bCyKfK2ODsMFz8C/2SbEjOWCMnmp0QMiYD+8bLjbok+ET1Zw0RFcTSDLNDS2qJuN5x
t9vXaqbRLD1v89MmVHyVFy70jZ/pDlzkmgVwL+qJAECWa9uRb6wEPFJc1c63gPtVvTstVXwuZfQv
uY7VbQq1rdZdivr859VKWbQl2ZUqsia4Jv+9eHHlQk7DbWuyIu5ZFzbIhah1mmPXo6kP5pirFZcq
rlM09VkuBpLz7uiCiRq/0ssFa7GIVqDrR4Mvpckl8F4YLrlZ4UJzuVlxrQJse1tuU8Ch0ACQbHMG
oituT+ulab0xcVdCJTcv+jjuR1yOKMdzLeJOxIWoDbkLcRFSDcivAh7E5QePOteeMpTLUMKRDvaB
f7GChv9DwQUIA9yNITvfU6AtAyhMrJLfj6BkY8cUmBqatGzlA5nCZLu5Otze/UE8xWri3VtyKcRH
okm5S0LrjHOuaX3tRiByfCUe3fvnmabaYib98iBUddugiq7Kjsmz8K8drrJxrqp55UdqHzk0uPaF
JWkPzgNF7CO+FvV3Sne9/dOme7diYdNFGX9N5K9ysemOl6zQUxr55E/3CXhGT6WOE5u0OFAWyWFx
QokZXO9Eq4eFhySUXKjyzDMrM8wMAWgrdvRdvpEw1iIHDJOXNSrhwqWyDOmA04m6K4JJKHnRU9K2
IbTDJxeEGpEJp4OI1nRmF7JkTV5g5NghKR9JOABwrQFjiKBmrQxDkoZJBDkZRHMKDZna7w34W9Uu
t1KXSY5SzSHruQtVji8VenjIscXf4IQcXPzJBXrGaknXWtrmkne5bo/m5iAl+UiyyHcOnasUEVog
W9EDU3q7QguNJu4vnS9z3vDC5klgbIePm4LQwXnAg0E9m3MD7YqxqMB6JbLt6KbPlLLFycBNmJOD
OzAzFsEnkzY9yTFOOM5HilIL1xe5PVxf5PZc9rnmd8sdX19aSjq95B5BtXdjqyb5Q1zmu+UaTwX6
+AluYbZTlQevAOlISfvQOpRNQZdFNzlsYAaEsMJPZVwa+OYEAnguFgSwfzF2FxQF+q4ZdjF6rSt1
yMU7jEOOXRT1Jnc2dFmrtgrZCsLrtYZ9EWgPYN2P5TnyH6EwALBqQxsVkBKAZMHCPiE8QI9RQjbF
xn3iJiiwrPrlqcGkIyqH1LfJGb0Ur2jyBU7lw6w84y4gznTBRiWsIFq1IegtY0h6KfLjFYlyQT9E
p6f+TtXFGWI/pjq+9sbAk/zzmsJi+vc1ZcukAjq2ojmqtpj7/iTvcsy5622dv/j0AflhWlQy+qcU
OwWpASLaFSMfKlC1TOo5ocaiWa/H9Dy5dnbm4SF0n9jilsyVidhosvYKcTg2Cg0hJE+4O4RQBhuX
Rv/ogvYT5g1npsqzcY5tqjkePSnI0FCWCS8kYeZK98ajIFMRMA02zYk6Cm51DOyLbLx+I/Wb4cxH
mRMtHyERH2bP+uDQoDiA1YuAqX4W/Sd7GWMjyvFrhVSEQsC/dGXbrwC+3MVQAHSDgypFQISkewVI
EtU75n5FI5zy7tkv0IdrNtGuyY1sSsjS5QZdqMSzod8a/RbBmaluizy9dqk1pU2XUqmhb9XQRqYg
h4kLcu05yG9iwOS3x6Am8mAh80Pr5FHOVb/aAgzOKRxzz3KtlorQps7ppwpfF3V+zBIWB79EyYff
HqkJxiAClAG6oxB3fBMrxuTn3CHPBIYBNiy+okh/oW6KogXxN+1m/um83tTSVZ+xxSJKob0kvR6/
7ryXynS8pmaXOXPWtzt72qkUuo/hnaLBFPAuNqvUrlJEJ0hPpEf8XZAH71tsshKvUmtrtNt82pbT
tqD9gUMOXe4AQXyjOgleV/OadLvg/NLtrtA0oJRGbRH1psDiQr9T0QUsJiABx5V/YvCwVwg3EIK1
x41FcIVEJpmH/oaCmYWFIr4Z8czWUG7086buYVlQtRK6TlRup8f57NJzYFAtXQecgbVgyvOYqye8
MhnFlWsakcgPMOD9xEURT8s72MoFe4hBt9iuyLyMLbg8RqTdaZCRcS3OPGVLjVQqYR7ju2R/31jY
43gvdhFPWoSYhyY2ieP6NxWm4oha5y9H31+W6S9HX2Hdewc4BfYPKla5L4FOQXga+PiWYxamYb0a
hAio1H+X5XgDFOv7NHRJd2EVsgRZf/bjhZJM4xsWhliyqtyPNR+YlYeF0s8Kh0ZnzHrL1Sj7sJbF
5lDtjIxlebG2dMJ68FFR3G5CE9XQC1Gw9ysJfL7qAEwUq4el02JC8lkyrJeWMHJgsADgxCo5dwRd
kECS392nkOoZLkeWCWuE1XH479JoIlZEb25aMrc4aRtiK2IZEaEVWh2sezHnL/TreeGjQdUCF+O7
6BJga8AHJGb5OsePX6OxZWLXh+zu7LC7MZPxeM9fTF/mLqGBUitc3uoyWds+Obivu5337fDRld59
SHeq6koRU5b5ymTVm5A5Sr48BgRm57CncegDYn915ohbF3OSCWm+Hzcg/ZmOf0xDJiCD1pe8ZdKB
umCpFKLqcuWdg4NwmV4klfAcvFKXEfMJYgUzydb+RTSp6v/j+uRwF1c02TCYYfIvxApZ7xSpG8ix
4VyiakL4NYynt7f7WXh5OJ8oktiZw63dEjZqvNEfWwopCCgRD+FrNvZbXkH8O3IhWmUZvyIUQ6v7
h7Kz9Ag3C5y54PldCB9a2wM8Qxiz4sr0aSjlI6TEWd2667MISQS6yt4GK9bucFArxhOEgfOSzjpI
Ip210j1zM+LtxZS1sAmcQkAG4DQS9AZnYA16U8lJDqdzeDsicKGwjrWe7MpELzb4XBQvDI8LTOVE
qYzeJlIv6hOUMLx5O5chkGCe+WYbUn+gkI6swGk3Bqg1sCrQ52dfmny5/5l6xS1OkwX8OYJnGE7f
7tNPuAqZVrwQXFz7lUuopV76rniyU6wdKf1YRJnSuwJBQNeKtuzwwdwc2x1zk7QKBKCT+w0/CiL3
GFYVYSkTxYKImqrnXhXfhfvL7H7Hr8N/3aykFYBEV3d56iPa56m/oltMfG7LWz54R0nI450CD497
UdckdGFJJqCMiSeH9z13Moqx3Mkow/Ku0GZvaoREEF3QEWA0pyScfxxSTA1Pr0IcNTSqMNKczagx
4a4JQiCdxWqvVvtq2DfVXql2fbU8J6hvvINWJK/q8Q1hHkxRNeZRMBIDREyUt4Xt/c/3GEVR/97j
t0xDBz+gKJZJi/+X2d3xK31pYVtde/w38kIu8ceBbRINDNpM5BZzrDiuYkfOJd7qEYnGuFqY79r+
OicyR3p0dnbmSaQPz+GXUz04/Z7ONFVBAn9biq1x07uy5aJ4KEncQrIhB8oQvP0G+mjtl8Gow75H
fQ8lNNOfSiWMeUoPWOBZKXSMb/YOFoyKFPzs69EWqBpQRE6QcGgiw2UZsEpKajdo66/pGF58H/ke
GJAsXgWHxC3w4jLkLVBMHmyTT5XQKQOEFVPEOkbux2+GGUKzwG0pCT2vFzqUfsgbMktJa/cE477C
6IPrhdnCJ9O+5YvcT6aXumc1gmfjPqeHdnYgGWdOwu2W7vdh/gZHVNICyfgO2OFKWVLAiylviG+t
kNsmPQ59uMYirJpKIr+pcUE8MDLegoO8GUyf/2CvYSC1YLvhsEJmTadRAExw/S+wnO60P+nBR02g
odiV6LCv8qOVCIpjQBQ0ghgjBp4lnYzO/aHfqf1uFrSaJOfSlFIQ6aWkfEfn0SIGpp58SmjAjMkA
MZViHTCRm/gxMked5ceINBNypHUIae/LZXLz3tCycDewIKcHpIXzK6hEAEH0fJPxne7ZORnXi3tM
jZz7nt/McVPh5hT7GWdtjscU83JqUTQ7BZnm8nNkJ73n4nMHR7ECYmGbYov6M+aBt53m+Sbt4UWp
At4CcALfAlCMc7KF4frG0wLBIoF0JkIEUto3ZjO5bMyTsW0nd8Lw7V3IQigxvXkVWihSmAswBMEV
ouEJpZeLOBQHB5kH1M+puFPiAtdRf51u23pRfubja8u/5FkuZyoGeFzoFCsaQJjBFZ8PlA1ciMjY
klbZ8PUwSSwrkSw6YhvQFjfMxlQ0PK6yioBB0Go9ApU7tyATUyQQ7dsc0kvGyRuSimHlSNh8Ao+O
S5uWDxmWDyl3WcU1s0r1C0nG21OdIohASK8eduPoUiBCaioHIfluRUChpk5mxE0ytIb4k0LYwc1a
brGu5frlG983kaV+TW/j6wiA2sB0vsWPkskb5lKzfEX7+exT55s6EIukDxw2siEouUg3rhpc6ksC
LgJ1f3PcYNxD+4kCFGkYbTTRlizG6DhGVRGdd+ddNhx2R1no/PkMVY8+sZJv5WYzAcdw97a2oUQ+
E3ACmMoveLUeecBERyDcRmy1InetOm8qPCE/k7Jb9I00fqdIo4SF0OrMSSBYX8D0caxQIF9DuWf6
KpWPxP2HO0O8vUFmCojo0a3IeSVYwS2654F9jhiJQidfzHV5YNQsinQWZuyEKvnQPq54+Ws4mLF8
p3Kbje79FPdslKS5kCBOHJRwqBJczp+OQF6FvnIPyYvqLi4hZ99oSi2IMfBAyL/k0HodTd/GmWq9
qmcRPo0Xm/PKPWgC962asYCPUYfegOaJOFOpevOBueTyZMHVumrglEjnmHPbDwLMiVr84a7c+Qnn
Mzv7Oemr56an8RxJp8rVje92/4LnjT+xLxP57JNtahM8TwgCdfOeK8JvfJXOMeIwRWlrLEnq8Pbv
myeSBmDyX6ywkwmMIZeBQFU8PTygJm8ukxNz3XP1F4ryOOsg1ht3wesDJ/Hzuukyx8yA+rNM/X/X
6aIVe3My1HnvA58BYiwqgvJ/+OtNnMvsebwvaa5QzWR9W77nytgmubv/N/Nahx9RegAhjl8QgPzp
QRiC8eoCKr2TiHX9xo+V75JJcACZLaybPDjBipoCKBSDAyMD6fAA8MbF1hoXYJ+cjV2mEDgiXXHT
B93lRzI94KcHm0m/F+8vH+vg3W4iwZTgaOAQ+IB/JL5RfI3oETGEtH6xZBfkN/G8xB9VgYIjhkB5
I9YOlIVDHL1g4pv09AAfx42V5MkDsuYYEzk/+OgUn8dnyIcRkRvc76jU92LQAPkjZ4A2t0Y5ngwP
9D9MB8aDtpMfTlsVaqkH5J5P6seTapHjHtwkd72a0Sv/42q2OjqsV1o/WrV5iABGHfIfpPydO138
cUWTcCGbLe/8g9ROYj25VDE5aYJfl8wBeuOa4WIM2YMdUaWw4gdNat8isSQCRpi9tE++mqP9DAke
obbDaav4lHr15/b2bp999ycCBA81bJKuSoqzl+NnP0VXfO5DZCiRCtlniGwQ4ToiWELY4AhtScFD
9HlMqG2VUF6tkG6wDFFCS4Cvk709BgWlJ9Ctp5TZ2rP1dSTJ04XfyM8E7T5QPxAzfd7JGFb4TJ9G
xy+5m2uRpomJwNc6seRIG99a11RVU/mQyb89jBNpDFIe9i5xXyRXrnL01R1KpZrRlnzXBQ/lm3u9
JMQUpqnMzSQP0vT94cEsA9moCe9NWRy44QDJsMRPl5DPwvL5DmJ4mz7Qy/aWj6cFiTr9JNAL+MVx
iu9cUDAkrpF6UoEXS+R2b7Z7C3zuYXdAFLkZnMTCR1UnHi2bCM1qjjhOkEgwhJ+4xVHypzAIEU2D
cv4zq31FXt4IlbwFdzsY0ciAZcikMTOPmXzMhmN2JOgHC/d989sjTSAgyOAo7+B7EZ2XPhGq12rD
FYTzl0dLpwfbzJ6IJqUj4RZW/EGfUqCuKI/ZOOtzEomvg0uxAvvdASRf7WM7bWUh6JqXagR1CHSQ
FCFONyGCBHlI6KIu+l1033G7QDw+Eh4UIoFEIC+9UBwkzw1ktt1yxQRXrhobLjWYWW6P0J6pUcEb
cP8AHpKuhCoLIyiiRYFtBnrYbPMh/L8q1/Rje25tv/ueIMjrO2YFPluALgsdAVMlOsHCA1MpO4FB
68mlwkk7gJKoLkqTMbcoqM1bmkdvv4GaHjxbJ8rOduuDq4buzgGzC4XFvYXo7XpiXTakYyiySK5R
W/ef7/nq4uz7ayHEsmxd1w1D5ZZvLlL7P9Urhz6/2DeJTPkG2Fb1DKZWJ2+OvGAW6IQe51uNGkaU
RhDB62xOCKK5JwcZV2PuX9ykDggHkjeu43MuLsXceRDak2hOKwGW3q2JPtjI/fwNiCMMMLPzPsCM
qdUzzwhdjpgH7RflF5qJ3IMowgjpvL3jT7nzMFtafZC5EM33myzjktfZrzQKwYVd+o0JZIBrZIyQ
WLJicUU5RYLDx22y2392rAsAJEUwAlYoAi42pe0zGho+PjHRp17EROfaz5jo2Qwk0aQgygNlWYXK
nOL/HKkFT19U73HFWtsAkAKJ5FtU6UkRmPliKUpmI2r8RZc0xtd8cxuTWooLjXcnja4IMfqpCOcn
0otAMCE+B7bs4mehxEIdkb1hRa2YuCjPPgkeV/++ZkJS621cqRdY2y4IbzReuYISykJBfMG21OF6
BYAvsSJ7RM1cdKc9iorid6yP20BvHyukCHI0kHSI2W7pnOGQExtpGpF5E7lrslJ79O6d5555nMH2
I3TXQy19FkwLvX2hsClBU+8yUkpP5nb6cPg5TSLMC5nnwXhCEk8K6bcDN3UjuLy1S04H7YqJW90o
bOlr5Ye0bD3dbY5ElPKEKaJLL3Sd7RC8Kg6pSJ5MsjtLPxoLUZNsbDYH3izeeU4NItgbCFgZkSRc
2XIiK5C7Usy/6gLsLN4immjwArSHkb8k8Sm3jf94IiHnIGIdZd4juJhjJ952PtoSHirChNuCDvs3
jNACd/5lUdmqoiqyrpu0Ahzxtv7Torqf7/ezrUAva7g1VdS3I5YTry7Qk5g+5h/Ugv78DDA46Alu
JCOCXG8699tiEoI83oNwIO/9TwhkgYe6iKwmhCSnJIc6qZx4PJAnBwshPOTheAixJpx9/toe7DMv
w1ug0NiyA9UOErISAtMOQKhdO4FQa4goGEMUGYgMUQmuwBVQK/37ETer7g+6qNHoDz0mevqbENcM
0W5DSIwNEfncUQzcLKTIcO1jYs2gvCJQC3toHiGBXCt7q5pjKFSeswRXcpG5sD0sNDBOLrgfakrC
0OEsIrlQ9Ugb7bi5UupWEoAmY/SfQgF2EJMriku7x/WLvS0a5NDQwuEKGCeuigSaVM+tEBwBXRGh
jKc22J7FiVDcAgnMLaEfI9sODT66kCLrTiNOg471KJ62jyiQqAH8xjXMc4BPoZ5MWsj+yJT0CBpq
BG/5DhaC1tq/0YCM/9Hot2zV0DTNVHTT0n/denupVI1KaSX//zk7s+W2rS1MPxGqMA+3mAeSkkfJ
ukElcgyCAAmQmPH0/W3ASSc5qaSrT6EUx0mOJWIPa/3rH0gtheMMiID2iPaRXEG6OV8/TlAO9Gtc
XGLlEwesaF4txq8C8eMoBVNcyUCFyoAmjgTGh6A4cVuBaMuWsAiEr0WDC2ojYd8Oj44i3sduce/S
dmsQbALGImJyhhXQ43gEKOwknOSDllH5qUEIu5HkK1JDFWHUR3hk/863x63dT1l7OdyLI92fTDRs
FwOD25eEhMYKQxzslZJzmeZWqmMisNEF65aKjPdNYxaiISN6cm1YJShCRcQkARVgPso3SRKbd+eO
KN+JEoDPVsGfpFSHy0fHU4o+eQWyq1IfnmpIq7nfRVxXWbkmFRzgW1aaWXs/YkzIcIwYSa4Ix71x
kMD9RSG5RJjRXPjqQphhhSBNtVsRzYnfBKkLBF02AqGCxT1C5NZc4rfIXgGKYqBZT96suaXO0Ql+
H7TvCOkAnHYHhxuXuZHNNm4IibkmZpUi7cSkYVqffOW13nxkcWWQGyQzmSSluC/ByVA9bJbKPgyP
Tpc4NkFaGLJHIWQs4bh0wbcmm0fybRLHiPM1nYcMoUE5H/vxpHAO+p/r52H2p9l/qgeuUV/ZrC/b
UkTIoy3jlgRo2CPk5wJX37D8OOH5pB3O9WFesiNvfzgfmeDlJ9yRC/W46gedAibqepIiQsjXO/vs
eg+VKcTqsIvsc0yGpj3FU5H0TTJNyR2rdzzKEocgDoz28XsXUlIuxPaWWB8NEjUZ9Vqi3v6IURO/
2mcPKO2ZDY3iZjwLPZ+YpwXob8bpwFgC1BeZKUx0pOSbvSA9gRJZb9LXB6Iv/GxwV8aJkP9SmoPh
HVPZIU9BcEkHlADKN1YtTn6Y1QVX4JM+aoQdIDG6OTOfWhxFPAznVmS65IwRsnzajVdwh5+R4hUR
LspmEZ3NEHRqDdHS440Z3nmu4ZmwQIZynM/oEeKH6504s5D15OgW+rDDfw3aNWYDJOhtJn9q6StH
Or4Xuq692+u+cbuLlnPLqgtc+XtlMEP0cVxbgBgpsVIivDg8ubU5PKN2JdaZPgHiC8U/eLSBxGaL
CweP1hYqjJ9huVDKvMOCoR+WBjUo3CpeWNvGmh4nBfXFPXCYEuGJfuHjD89TKI2hoXjMkHZjzXIb
rzJDYrZqtQHOBDgUIJ1CFjxTFdD5Yc/CJYGnBSTLxaejhtQDXoHDdNoC9Z/yKVqt8Iwl14zVh7gp
xBvEVA7ZPv2xASILoQT4GDhASZc8veZHYuhukHx4fVwOjCVA1Ak8sLBmEz6K188rw+wuvIKp42G7
BtgoSnhhlQGzizySmshLx5P5CS/tWj5qgA2P2CAoHSZQ6S6QSTWPD5ObipZ6Jw8RMgb7zk5Et37X
A6ohAKtOUDO0D9fN5W5i0MfshSC29IJpEoXPnJ0VWp4QMlHHCMUI1NDBWmUVvluYbsFr7pPrRqZ4
aJFFeVNHOSRj3Bx9bqvJSO73VLXSkUQILipVPBUB1ZtD+64pAa40U9hrRStybbinpDwm+5VmCh8C
Ce9c5tArTieCffbv3YCiGf+A+tuqLdtC9G7p5Ff8tXLJTbVV7/eK+gHegR6CgdOydeirb9nQcRod
p+aEUSkiAgH2g9OutRcq29+A/HP2+P4EgznjROwo/Q3jV2RewOXcRbiP05AxC2s/gFG+GoAJVqIr
qX7LcrIL+Wx7YWajp7cu6bukq4AIkVYRXhzVeaSMUVg0VDN+Pvsy8yBPZTZVxiMzbEKq1zQncBkS
QefhD88ogm+NmQBUOQ2FCgfT1wUM9gSa+gAngE2hCCIEgKODk45LhZtNAu4EN41paPhR+O85Rv9c
qGmiRPsJLs9D9FAJ3UFNf+Qo7QY222FlFunETIJx77ngevNLbmSretCcJ9x1MQVu1BQnE+G/BXUc
pDkZu2SqkDHGdR9Dm+JHpDPZiBSwKFaOAUA87oaNObHgx8WsIg6dbOA4wjUg7dCc8eNiqY6ZkFdy
WnzqjVi4bd1Tx0qZEetqxowY1UhVJOdGHM2oRdTwI7KRfgwphcx0KlLCQIcxgaqHBFIHSKVjuaBO
F5kavRwZS0xGwiYbwxWCSCCkYLjkE30AQgH8hvMdZFkQH+gPQDpB9w2db9VH78B3oCnYnFtM337g
SwbjCwWDMCjCZLjfKo+1EGaZ9QryfIG+cA1tKdDYU2xuhmo4YGuwEzXdQ+381BJ73AHlc6x7T/TG
4pf13b+TKwpJAWNbnILZTMQbhEsrch5kNVxUQeKqKqH1EXPqlJ/YnFNpY4UwEb9zvH2EoQjNuX4p
dP/ai0OMxFxiRQJExOCi1vUE1ruMrPpIhse9JgiDneOLGwFRYSnL2UELNug/XVMhe+Aby2DczE7u
ozgu+XHlUImllYUVw+HalaC3TQmKywOJBj4tJY/guQiiGjR/bPuQwjWRszI9FRKoAchAvOSKKCHb
hUj3GLLqfqjgE1an2TxCpGsiRq9nNdiTgg1EoKOgz3FiiziCpojH+VDAGYlBvHFShAbeA5OEhLgI
hdKmTYL4AutFOLv7IMwYKLh5CAucnnPEfUR0gs7mAKp9wDv3ReNj2PI9MVrCl5I09SKYuIbIvViC
IMKzV2IyBjAHq3clahjsMLEuSUDPqNbEc4QPzHBJiBVhnhjkXgBUZl9X/Z5gm06kYUhpBRrH/ACK
uliSez3QCUT5cYm1ko4zfSH7SCByFAqsRYjbefwMpMpLBMzDlzEa3Xfyq5VMQ0ZCOJkau0OZYWCh
f9697VnRoLHOlx0/5mZSn0CQ28vL9fDiGMTUoPXFp0gXFwRo5uEZLI7fI7YB4btN1PfmjUvJsU+H
uZBXj8hSXBy5wfbIUq4vHn5K7x0gUC782n2XE9DzyUKAIkIdmjzlRuL/iot9etVr7wWvyKvwYtZt
Ihzib8/duz65EnVTE04Tyz463yP3N6oqmjPeH1XVzuMYBnc9lRxcr4zGQU35BuUPTLtZq+3Z45UC
Qu5apJkJFMgKo+4lwHnl4QYB96Gp+KRAGeKBueQW0DASFcvbhw+v9kVcjT3UMkF2HxgmqaKD4wPY
cqAaOLZdcnI7Rzj2U449jqV+QKmjLllF+ZonGiFFRM54C7b8ahTAfqI+xe6/RkROQeVpbP67+FxR
n2Lw8nK5nZhdUBxdmq+QhAtyMpsiABwG/aep5L3IEnMUXqTzC/UjPzaFIHwA+07mDTo/t1JEhciV
DpRuuu5yT1ai611QjTu3guljz0llZYNqUKs/XZsnEggCJrIZXOO1wFHiiPue3qPcT88MD7pEQ45V
4cQXNzDhSP+8+cQfAmUsiFqpmGFdkiJWelLpOYVX40zSQlD8Gck5f8FlozMJshFSo0lnAA6pKzkX
ifStRke0meRcR5KsQ2DLnKw0C8dcT0XyoATpIvnOFOQqhrkEgIfVJALLB5gXxC5tsEh1Mo2jjKcK
mYqWAGINcpcE57jFDESNia83cfzAk1AAoNQReArQLM5WBFbXlgcG5aKNqj0AuOOClB8zKqa1DKea
AK+fVQ7V456l0ZUJfZj2iagjKaknJkgx/6C4RmhImXTTcr4Wi1vgJAZcKIUPOxrRz22gHcL/I2PN
ssnI02AO6byf+Shd3OLRIarpWcKvPO2a7AadOChRTmzZV20fkH213PB24IRnIYr4qx7CK6x1AnsL
HwIoHtEdhlmcb2ELrq8EBKkZGve/C8dTxlv7HtK3IjDHaJOy48FQ+CvRfHzLc4klA2GtSF0OeHsw
tWdIa6KCfVI4zLrglWgV9+gfK5fWnBk1ADWVjxgN58H0EPkGWHLiAY3/bj9EeEDbkdU8MbZkttrL
p+ObDcIhH+utUGiJRw4dNxMCX3gVF85IC7FnXB+GR3iu+eS2lFNEW+QYnBdMa8C+4uPEsODY1K9w
a3cxFK0oegu4tWDUECMI/YMSIF6P8E9CuHEZseENbCebrrAh0O/EA9wDKjEiyACbMKukqHiI2giL
fzj3V0pVQTK9ErjxiE3uKv5UX16w4cdwk+Ep+Pwd5j2fUpmQw3CnARZQO/YVNjrZyStJ8SuEg8UZ
ZEUw1y8bdgJ+s1kuLx9qZh75Txw5/L4Yafah0ZIFPVF26X0GBMQX2Lyk8SW/Zmf1YLVH2COYHN8a
4bRy/kx1qPcHrA5R8GuNi2l5cDYYVitzpsKa1Mg292odqlkKOnbZjFJkFraPYHX3SnlC04+HxEPz
kfKPz8w3n5BBeAIXUgQO8SjSEfN/Ka7H+PvFk4B9ZIEPwlgofsC1GBXiwJn4JLsDyNXmo3LhZnsc
nwRKG1vizpX4FxtaSowDGIy3eUvdmc4RUXjNN5UIwPzEqYyvcH6y11MlnxRP3mw7LxuZczQR+FIb
heTlqb4LMT/kdKTR4GikRLF9VRVX5HW7H+/sAkcYFuocPZ/VMNcOHqYAhvfx40V2UW8Y6U3b/E6n
6P03xoDgdtPzVYoO+LoQzeYyVKa3BoamNSIT/uJG1EEa6AubfXNPKb3o+Tq5zTseyDBlkYWpciiG
Uw2588j/QsZ9ygc6dkavIQ0g6UW0rly72KtAq4V4dw8LqhR3dJ73medSHmbWWy9smEgbyD+thBWo
qTsXR604Hg50WwOMFILUBLyM/em35Z2bcE3xYeEfYNLfFMhBuj7Fmx4DAkM+fqPiQCVC28jkhOBk
ogoedTohmQnp1qtrqHWhilyND3EN6NZx2OezLkGixQeH5ymn9e52yqjpin8XoE9cYkhyTunVZCt9
VKRaZN6PniLLeIrjunpGPP2IrEtkIrWzGVjQHocPjh423wt+xYx62J46vLZfEXvgmpb/ot7SCdR/
8eanEpERgWFOZnGTR9YIVz0mS3SPYiW7ktRhWCbKd84vOEdop/xMP2HpxFmOjTGOLn6GP6QEcbJz
m5hGsL99YQOxRGEUDThbkX7H5kigRSkSTEvhrkiM8w3iA9e/GI/Bxd1t4IgWZThWYdFGMMW23iEO
/xcerqnCKu3veLjhmA6BiJqsK3+31VfMLu/nCiXt/FTUv0l5SGrN2YNQO4r2cp8IolLd2ZFwYHBP
Y4j0eEXwSz6qsAaho+PUcogGIyubQ5iR+HaCQXUxFJ+cFAdbtkd4gX4HJLLh6T4Xy7T9/gdckjEn
OOKWdcD+YD/XAd1tuH1LUBvBBVnQL4p2mOnJDg7kbCt7M60Mt9mepPvwYgaXIZg5Bxx/AnQSlbgw
S4W/ResOt6gN5TZcHaEdUV7qJwvJsI7WM26muMI/a4opu9Eyll92n1TKNiyV8ERDuypMUz/q33rU
jVz0WAlwdRErj0WNRpwvCcsuEBEiR1AyJu11Bi1yx71Ah8QOxCaxe8RilrOXNNHzRY9GBL6zaN4O
hpjk8K8x50HCjsaKlPEOLmQFoSvTukxXsjvhvat/692PzEQEGYbq8kLBPX4v0N1gFM7kCmIiG+bz
co9B4ignaQ+YKE19xE62oKutcXRgpkT5qvM+t7k0Q2kHWO4avADNjYIUETo61RqTqTHl21Eu9Nue
DRETEOHMIJrAiBPBG+BZO78SMOvAdP8ACZO97jgnzk7OzDUnuuxkKMdLydD5ADbOtECJH1cMRbjM
Y8QuJsICOzV/xXAJyTqGS/ZyYD5c2YRvHhhXExdAPBHKxz/wFSOxpEiaxJSXaDsItpQMliZmmMYs
ZphGl6L5E1RIrmxQegUDK2S61KL482q4tfg70ZB9t3YpG8+gFlIiuJE9io41po5wnvYcHB949Qle
+QIo7BeVpzWHSU8uAKcowMFOUWDiS6DF+g3WSIRBi9BiEmvMIAvq5yol1Qt+5pwN4/kZOfN/IED/
YO1k2SYCQ11oEB1N/puQucvrqTNXpO+7frz8MclCDHb98dozceQHuyev0xwAyY93bHfSdsrqyyHb
J7+EtV8uB6KLbvfjygslZoB3ii0x7Z18ahNTTnI5sbqEZDP56xsuPqnlJE2dGH2swuSLjS6SwXTa
xLqnNZo74kkRzh4gem6upt1mBVG4YM0zWYuRiZcl2csz/sPZw0wxgtgMC0EmDVpZph3YrJB8KXuA
EpLrAkv4ygmZr8Oe/UTnByL53HNb+NxuXHgnLrXd9IG9Qr9XXQ63Agba0WlOblBg1E11RzmLBoCy
81gwNAE2Px+5FoIVduJKDhlVDuoKTIfjsyI8t80xcohT6MNFCzDxt5g8UCYljzUtBrE6V0xKCLrG
UA8uIckyESZ7XCzaRaTfGopoBdgim1WnPIBHhNkudLLpMyJUTFwu/18GX6wC2yG000aGquh/G2CO
xuw85ALLAxHkvNFUUesOAHq+oNMWEAP0QGJEjBlqaisp+N1tRnHLpJ9cbjHBfBO1JegZJzOkxdcj
LE2m+RAHUE9A5yTrFjonQVFwfejObgH1/p51S7E/8DmJIf3oJIqTAKndFaTuUQ4e0vmEUWmh+mXE
Vq0E64qvc1LOIuVJX9JlSe9fbjoZs4n9e5wnx+4e59n+iiHIb72WyDkJwtANheyBE/YGFeF9xJWo
tBLKGYoZQGq6QlBi6Ehb0tHMtw3LXE21NT7cvsqXAwE4Fcm0qq8AMAJpWj5CcKCMSfXPto/0evZP
3q0TEIca3qoEryNqQlyOcGSXR1dDIMlEwcRveiRFvYR366mwG9HdVhhIA/yJZs+agju2wzYcg5/N
XueEdfUzlpHrXHr+Q4DqWMJ/iFhPeM3rJWhesI1gZEUGbI1l8EGXwfD/Q+umyv8rorFsB464pduy
o+uWUDL/acx9NouxN6YOl8GspbnaHFKlrfiAvwOF449R1KtQNQABg/7uYoeF5bDxeoeAZvBKsmLN
pWSEr5BHzA8wkx8Uf8SQGWJyxZCSKBMxuUrhcpCHDJdDBCvbvqL6YGU1qrNZ9IQ3IFPHo6avsB/E
WBCKRaCXsTkn0j1tmFsXBwcrIBgb5hE/nQBxaHmOseIq4Yca4hwhUoAwgRxDdBFUHEG+dueMaGNs
EuXtIRl5xo672SwGUHb62uLfseIkQ1cSyhnu6If6BO7pPu92AhPUz2skfXHNKXJXTKcd39YEYtXi
m8jYi0Aq4iDRwaMJTkbmO4wj7n1aSmmLWT0G7k0WAImS0yWqWWZPAzl2sy/BcxVRUqjC8i1KakBR
rPkpWEs5poZC/F2skr4lxDV9DasmWFhKbXjRQt0JKx/JwcyPDk1qinuEB3osouLpfYgHCFlMBtiD
JRYT00/pM+4jEJi0ZDes8jNFCUkmNrepKFkcvZ9BpBF2vf1EhAwR29Hy8T/1yob+D2WkY/O/rZSU
0S3/db21w72T+gXJqdQJvTIu+YQGrglaGtQvBAMegfxjiwvKx5cvBXtQeoLghWbrNcO8F3YRJHru
qMmDHr9bDnDpFlLWdBmsF+PYzAdNzuxbStQrEYD+tIi0EKE5kKPRxJM/GRSEYPUjOUJ+gtDBH91D
1GngiQfH11w6DM1pck40rMrrLv86vmJgrtVEZvp6Ssjn8dhD2obOKNL1QobvKgNGylP5pAMgtE+F
dDJKbK+FT79VZP2Y3r6hzd99ltbNYUkigqHyH6RFbdp8/JRwUppxA7wLA3JEYEpPfpyXYP3RiCoU
S0SqUBge9kRmtwfJAwi47TIYn+DfDaVFGyRlQ9LuT5SU8Su8R6JqAX+nZ/hBW+0JFLePYeFoAv9z
Ps6pbiW0s447Me55xOSqAaRBZhx/9KZwyehUlynw3TqUR4lbwxMUlWw+uxz/VExKhN9JCqr0kxCI
nUx5SYRWV8gctpclrGYYzXKwUtVD9yfKEj8AdjWYpdDdOVZ83XIFWzteSLogw6aO8Ziw4YfFd7fD
jzuPwNKvoHTPZYPqyat+lQbsM6IMgruHVeuW+WCQB3VxGe3DouCBC5dNBG5yBWym95PgJIL60IJA
5Vd+v9l2Hv9EVuUQvfZdCihkg0o/koG5v5r66zuQCjWgYUfwI+4ENm1Q0E62YM7zezXEtwsV7ZFH
2pnot9D07rJnwdXF8pCrCIslvontbc+2MKJnYkuQ9dCGDgSeKtJwqEPP3RK5JKxfCsjtdjiC3AjJ
H3GGWLvgFWhcE+xbF86NIdmyjARWDlOEgSx91e2Zsax4o8yRHoKkc/6l/0Ed7wYv4+UFSqwYywO5
wu3eK3ZyCoGK+x/R7oHVMk6r4vOJaPWWZUwWGlapmIwNlGhieE5RtPN6WgUpuj+jM+v8e+nTu2a5
nK1G2mYtLVFE1DtWafBysXnhFy3ccLw+Ya+AUlwxi9pqNhYgY1ztg05fdv91tDwYxCETdeY28HRJ
fm+DiYTF1ouQcW4Eb3LooM5iPQVZjlkvFJptXnOTj/wUOTI7OIL8tEv5hWnFzfaYYwCLc+Mbw+AR
xPgH8APVoQQpx9bK2uxdKoMN5P6h00cEdu5cJtSWJAAHhtTQj5lk3AKFsoCiAJMqvefIiSSy8AjL
9a3Kx5LqLvuK4TN2NfBwYQiPVzeXvxrUEAy36TAXPWp7C2GbGVKbgqXXyUBcLyrqNe2G7MEkyDzS
6uFcRTO3ZdBTvp3xWtvSVeL49lsZFhtohx+MNcbn3+7f8aqVZt9GrGmQaO3eoCHAQ8R0FD6VgYEi
AmAZXi2tE/dcRPpae47hz5zPMRw8o4gxuSI5m9r7AgaXLlqCq8qu/CetAnSyQdkcrMN/FR7KPxQe
jqM4lq3phmXYfy88llu9jGpzhjIkhDNik8KvUz90SK/Xo/865LxrMNxf50c84A7xS9unvlBUNRdo
n+llEMlJ+NDOvUhpJf4WFfwRAyuQzC5dboSExgYotUoZJ4Dqvah1mB9KKfYX3/03XU6UTgxuDTu+
PWPLbm0RE9iyX5Go6eiYxDPD8ic7hASRzZa580Ib6p0T6lVkLtBsI8dAwB1XUEwJvcSM0MamLLJ+
D2cYmrBrQpdOzKvBfZufhUdiMu3q/YEUezipSONwSIfhT9rLFXl7PE3UmG9/UEsZpjDxwbOOCRUP
haSdUF5MfdqzuOnY15MbMZVioEbyArPe/J5cD4SRdvRxTC/xi8dGBiWbczrnpxfaIbw/GxI4SGt2
b25FhjBU2irp7Bgoc6akTw0YT/AT+SdKbJFNpME9ib4g1UIJI6w78e28inDKhyNqkho7K2qSh/Ad
L8yoCuHvCUa3+pO/5zChpQoZA07Ckvynn/YqtjjKAdh2e4kz7Oqbp/RHKBFZBn9MkkFkovkb8C2C
tX/vkTXtf+1trb8sv7+Jx2FVOHa+wFiT3/YFyBqEhoYrRbtJ7AhI+YTjN8vRlmDgeCoQTQhUYKGD
MH9VWXiMRJExWLEK8PG1H1B3hajdWJ4GNkwCEXVJ+KqRNmAviLeg4V7vLKd0xa0BEgGlhomuAJoB
oV15am1rtZ6zqqEO/zlaYdGCjGtzZqH7mjO4fKzeifMDIqgncK7RzW2SBROZfCo7zmUoZ+7143V1
BzOc6ExWETRgXMOhEHED5dXtv9++XYEw6aa35c1XvMd5WOQ8Y++Bn2DBiV8ycdWVjxl594aa4I77
Iu7w4mHlq1xYj0h5iC2gLlENeBqwD+7nmK1wPccaxDyb3eDCS2Voz8O2wH8Fcxd2Bv4uXG48Ju7W
eFyP4iE4ALNPDKdgIzVib1Cha1f3oyy5+65hr+wV+75jFsobMhsMYQbJIwzCPsr4Dlj4DcV3WkNi
xGdXGt/kT8g39nsSojZXJQ8biguTPcXsl0EqD3wsBB0Mv+X3CUaglyNiwaAx1arUqNKbmjoftmk4
OwvAi+EF3vO3zDHEFpM20QjgNxR/vHTZa86H+wETyMvqBVF9JYRcMAjAH7r1NLHtHr6FU67YdzCu
2XqQrhsbv6+EtrP4zu67D2njJNa+B3HVhRP2k0Nbb9vxjAsanPcmmmBXYIlXME4P7qg/hiCXhAJf
QV2M3tRlh9aomRzu4GCBINaGwxTajng0elBqjQVuiHjGc6zLbhvhXyJurY1/y8XFFkafL66v+09+
E3uZlC9bEduZx7q4sPBwjLk8tfqJrV3hjYjNaiVckLrcs73rC2ZIcC532iXlGdsdSYbxmQ2/fGTL
z8/mNfZxjGDD4/V3ueG75LLpES1AtiOv7Zd/3/uK9b9735bphAVtV8E2Sf+bLNqqH+NiKCXxusQk
ftkBbAQN2EaMVpK/ce9oUmhfkXABNrN9wbCpFWAdPmLtkWg4V7cnAz1Re9rElvSxcJnDCffpiNFg
vTFg5DU4vsGH4e9WphbUEUxA+2CxfcxW6GebqJXD9obREdxE74byWAvmi7hdCk0EFOG9Nz9ENNFD
hZEZ3NTgDvNbDSQlcJQAY8CPjZd/g9dXQJoGIcj9hEnVcbIO2sW7K5nN0LhJiY1F7QSZAk7ieCMi
TqjuoYGgAfw97G5f/QaqnY36AUiyD2KW/6sNsOGfXv3zxwAF06mQT3XpYY9ez74hQWkJyMihSLJu
OGgFV8x/Zh+L58vV9Tya3Jwh/gbyOm3W5cnyGQm9jf/7pk+qNn1Sdwk1utpgTxRe+syWsl7Nbvhj
YFYqZYwmcRXCCuZCgqmPsDzH4P278g0bZmaoFP8gJHuX95/9quqItfDXscdf1oohvIL+hI+o2rhe
zgVr5SuSI1ZL+95zdHBiwEn4AYrcOlScieAsb1ZA9tvwcPcFxBoykdlvT6eIAU57sBHofAVtdnC3
ElZ5KlPazUu/Z5CbH8f1xNK64w3TnggeZoHJV581hg3+jfm5T2qSy0rDHK7oXKz3IWqnOi7qG+1q
Z14tX5+UkkD3wJQCiFjKtvbWXtCxWIEwsnhYhPCyxDrEdhhePruN+kAsyBsDUxixoMT3ML+7TuWZ
v7E2S4Sdmzvk1Qm4CFikpLSzTrGJZKnKdC6Pn1lahix8u6pKLFueFgvo7WHx1hAltyXMKq5ssZAt
RXBTMf0JJfxLmeH+vprJsviI94/5DdJqv7kE24Zn37xaEUv73GXSQ1hFssAZjrLGGxJkWQPfmHHw
YC+hfma1q5972cMknVkHD6sejhsDFuNt9Ky3vaja6yqF2zxFcMotcC1dBJ98JaSOR7mKlFeGkzpW
TfQdGCUihPgwARZswhl4UMw3TQrVBZYX1jl4QvtzwOghK8AB5NN5xvrAvdArtU9smJyWq3HZNvQW
shHM2NPzi17sH7UPnJt42EUrsBgqJ833mBJbw0GCRL5kYgeNKZuI7SV/Hr6j9GMnaTeIZmI/4UqB
5O9RM/EIJNyV0GI6AXtr3160AVf4+jBW0/G3BUmJJbK72WxTn3VYNkmZKmUVw5YGRbrYeA2/0wn7
V7zB7IKAjeBK87KpL9iFgu0PurvtRbbjyoW9maLji86eXL/1eNp/px03vhMkw+bEPw9nBg50tqj8
9u8HOrHe/7tJFbzSVdnUdAe0+28DD/tilm1VPKDXxGbldimTDf66PmHOZ3u3d/Xt9g4iAX2hfZXf
yIcBm2Drnhmw6gF0GXT7K50TWBO+u8OXh+PqZdJj8yMd5nfwAkioKy3m2/qOBo7GBO0GVA+wc7gj
e54jsCe+BXuiKyQS3Aso+XR8BUSSRmxtqoochxkWB8AQ7/j3B8AcYduOh7LHuUqgyfAAjBr8QvUv
3+vnB9JEJ9pRkBmC6QiJMcSdD2r/wFBiYxeOZjDBkqnFo91cGm7FVVdCzuNljh8ktreJggWcIWIh
IZZCoplwSKJ3EimuqpotakbKXUXcs+x29ImUc9hnGMKLtidzbBEPcxo09zvEOl1EYORohyrEFk9n
QjMf7NsB6zy1zMwpnaSEeuxK6F2ytMS2hsRHFnKmfmZDSl+HGQH6FyozBMeUZWxMuHs6fEV3nd7g
qn+Cp3F8XqlqNPd8Js0ZjTeaOWTeMMeuyldD7F/dfXb5HUTHBMBArmOwbAtxwJnYTWgy3cfpnU1N
XQdN7vGjUJFSuIi4LTiPuSDLFQAGi1uSvE3gNm+MZCYowVg7KQL6cGA9DgIAgeZG8GS+wSDOggFS
MXrmGeYSOkPgmZ9uSbh7jUqCTPmB8EOJIbPDHYfPjl4ZO747+Xfu/NaPkC/8MwRMPLzgZz+CfURw
dgIeWGHNJbxOVEGhgYMhzl1Q6N1+EnrdjsN0gxMgm/M8bPFQmOHaXajBVIY5Q2cF4yjqsZyIJA5Y
nIO3aIM9SYS5As8ErIKrMoEUpFHQcekwcH3rO2cfV8HmTM1lCi2Bh/0KcFr8Sl77Ny7Z3UoVkVL5
IjtZ8YKpKmQIBeLJy79vZ8X+h/rsL9tZmDb96c495/o6OQrbmU3MVi7yABsPH0L6uzwKCZGfwZNg
D0vcSVCsShcXOUKYnRQPD/Yvm1dSDjvOh6s1TnzZKyMNNi792z6jEAnMNxDF6DK6QJBsUBIOGGGx
L/cdud23YhciNa2f2X26Ksi8qil2HGRe9lr/CLgUVrYHPU9SlGmPKmALRXakrDM9uqB12z/snF52
edg5bBv2jCR2C1uFfULHzw65ha2TQX7t2Bfsij/2Q2C0PRZ1q/zBVU5kDiBkitgPyMlZ9T1vohCO
CS67Q0jvf7D+WfxcZ4VFOqlY+qz6fb1zh0G8YZmD7bHA5U1pz7q2bhG8xVbY1NXXFOHDn10kucwp
dtDnwMyeMCzb1udlIy5CWRTLEnyLHoGluK9D1A+oaRSx9vY0DRabsq00RNlkfUNndsTaYmEJz5bS
9/l9JhIsLiF/c7L/F0kEqd3/dD/YTMKRcUJf2VR8f1pQztI/HsuKkABHylrBc160+o/aw9ampI0r
D0VxfIVmQ4ztocfV4UJfCa5KdMg4h8010pTDBRIvDDp6KkE+oe7wCG7xuCpQUdR21GKxKsGyuolJ
OnSd/UKg+2eNAZLrmz3KNvtiguCOrxcrBinofmCtRNM/mFlDNBXEKPxZLPcVwsH1BxdQ/yrNohe5
le75fqyuvjS4r4JNpMtoJdyp9r9ysebMy1QBdKvX79U1gt840PJa3ldZDqYPFxNgIG27dCSLhxHI
Q3g+IQPEhpQ5LIaTa/y6M3OA6IHFhQm8JSC2vhdMzpGZsJrCzsvV9Fp6vR2rsgDouY24iuZzdAam
KcKnN3ju3Ec7zx2pVMkyjPeRHW6x/XrQrke1On3GDgj/lLhtEia8VO9T8tCT5OPu6CJfxPRuJgRc
EVQa1GYM85Uw6c9hS/hzGWhcbjP23piMgAQr0XMFcYhVDssT0TsoqMC4V8xuoLUw/y86Zll0JOKa
UUcgzrghAZZdkpuxC5ea7aPy+jY6tRupcxi4mLPAdTFxdq1CqG8WRiM4W0XPsOGaLu3ei9uTakB3
Ty1CPALFPMqbi/I8nNrhNMZ1m1KwYpxMw83oVgkqZrmOjywB3gKqMKg/UPGlmYnLN3kQPw9uIeSq
BYn0Vf28N2eCow89hej1qyPI0qv+Cg6u2k/4mbQPNMIIYlP7ExYSzQCOg2jaK1ZhmVZPX3ZPcjwk
cJ69cZ71gYx6/haoMJEzzDQULc2dpHPi9sr3ijNzhK/6DBM7ABxgsGhCgHoIQAAcj+/2Eclhp/rw
GJmKL6rPTFwSMYj5OWhdDqfTt1OHzAeNjxyXfbxQYsfYUUDOI5C54NI3A2JQsT7vKSMhJEZLS3Ip
3W9ySTU1LO5pe07LsB9QPT7pxHvpp5suDM5BD6o8U553dgTws8KxH1+ZZAS642P4TVlZNChOPfO/
TAEV4kH/4bywbObimoq5srydJ386L4yqzGW1pMWbFdfJw5GykBz11/w3vgv1d1YRfl6wo1H5MjJi
Y/WvsNns7ck3+6YLfHsGTe96VF79R368rCfLjqASfrWeipWzEKcwtORQsKCBHCaUWYjz1+MNDZ3j
zqGjnnqN7Bh6RHdaa7d+HYC6VGFHe3u9GyS8msH8TJDY8GFEojOEfC26E7afWYNnGJNx7ieKXMId
fnBWUOliALG5lBEQLIauD8Z9qD6i8isWtuqHcfrUv6KYYjjGs75DLcahHBgd9J3DgpZVg+4JCE0d
NUSS83TJn275072lTHte8yfT8pmBFjPDCuH2RLBzcT/ZV3/FznsSBD9re4Yf0idMb3f+yGQh+nE5
jzpKNppbnMB+8IWZHIQT3NPPcI42NiBEP42NHcIKxDqMAppHwi4FaT3mlhE+uFzbF0yVD1IM3xAH
jI5O2z7teUiwnk3Kf85FI7uoAtA98gHqb7seG8WY+Wa+TYbLv8GwchdbT7h/pHzBx6sDzEU/oKTQ
3iVw2kaAtI85uzeC/75uCC0g7UiRkI4gvQ/qEbSjTP42pvlONmfyyJ2B25j8hg6apSUABO5kPAUY
mcJgbLAPJjGNiwS2PWxq95wwNp05kCf84Jil+dxf6L/lq3igQPLInIEsoSWgz0AbhyqL2HiRQbk/
58BkROFOQbNiRy4Uy5zjiJYtKS219KoJ6TJca5y/142mU5C7Uie5GsFJu4MFyhHrv0IW+851yWMe
iROp8qB4iE7prmGGdSVt5QeIOZ8v03QoI9BhBfFTPz5e9TeInv02GYawjrUd6u4LPnL8uzlba/PQ
xE2BuT9+JIz+Z4yGEH5QmwsGHuRXpv+0WoYrKKNbQAmMPLgAhNUzkHJxOK8WF5HiA6AFM8PNzxCG
Xy108wrWXgyVMGqkcRO8bx/2En8SD2No/hiesQu4aKECnAkMONzOvhllfPb2RazF+vwR8+bbEr6C
T5PtOWWIwntcENVD2R+IriNFAJx4TXpG5digyUlVp5ihdV8tF2Uhz3TDszTKqbUYpVL9+xWKEhcc
Hx9/cHxk+XctXYcUF9FP/Xu5hQzztflhfZrfee9iBTJU2Adh9JuXRTSbliSenArjJiZgAxDlEC1E
lKIoRAxp4sV2v+N8L0ZiqprqKqOylLtbhk6NJQ2tGtRqbBIIplASCVwZ2Ll16+d1DXngyuIMDV32
zFi2da2w/T4gSmDIu+n3dhI+tBzyomrgGMBb6n98wxgdqB5Tg14VU4N9cGAwg2xFapQIMv2NssIg
FI3XRumN3Qh1CqkG28/AD8DwnR9A3QolyyW/5EP3g5GKNGXsuc6E/+kRsfzK8cpSwRprAVR051fy
db5Tq1H9MMPBZ1x967X3cnGpgvjK9lMjn0xN4mOXJam7lLqoxMWdtbsZ19y2ug2rxgZOLUpmxFUR
Ft2cdqBzVEcGu8obX+n9qYvuP6CIaIx21oTpDsJ89h8GNpUqNKEUSg1ngpQOTcZOW9AZS4g3U3aa
M4hPvc7d0Y5lOXY6gPa4dDz7x97T01hQSE2A+YSmrCHllMPoOdTxORMFFckxjYzLGUQnaGD09S1W
BuX/IexMl9y0urZ9Qi9VzMNfQIAEUk92T3+oTtvNKIQECNDRf9cGJ0/KXyqp2uVK0k7ibm0Wa93r
HqBMRkq71RdWlHwTxCiUpHCj0lYICgs40Tsarpu5B4Q7eVbnXZe2i4QxWM3N2nyRL+adTuxOKDRb
U4oqNbAW7gFzPp2YstjrrQMLMwstmTUEMJ0RHCJYM1uXCDf0bBavx8BsgkseZBCO5I2GNMkhTxZv
8w0uNqzy0drpU2DtQ+YatFzlF/1aPbvKA4uEpWOTvnd0u/wjuri5D509C34bS8WLuwTNX2OM4Noy
Ej0Y/RuD/sRnRpId9l2C6QcWwCaHo8Gc/qJ3quB96puXbYYYoDr0xBNU2OiKqOrhKlLG2nqvTImJ
/JplBoFfm3Hp1Y5YjbTinHET0wXNCy0pPmBY19K6wUyApqC806TdSHpfmlE6N/q3T3xvA77GV1as
EXGaCgPwU0a577zIkBNp48qv4fh2e+jo3p+U5n74pJ0rIEVAPyYbJRXmtfR1aOnnMWa/BCKPtB6q
N+uoUUPSBeB2uC3WuAosPOf79LU2e9gGoLLPeuEcBomBQ+OHecCaOnDipUj7B9Tx/Aa7jRcBuazY
L2JcJ6MzwRLGt2S3uSNkuINoQOI3ZiuoitncuWSYD76+nBzXn8HnN8mDCCMG5q3vTvyri95VGCml
SOPdEhaLK0LJlzOhFeDrxMOlLLnFWVl4EPHU5ax0PBbjMPL0ZSOu/ul8J7Z8p1+rcbZ8GNew5WNB
Xr+gSdFcBMRc3MqncxD5sCKBgg+6qkQTTr6cXmLj8L8P+jaJWBOziPUiPo+ecahfMMOp2L5jbi97
a1JsRtr0PRly9484Lhbs45E9C2M8DhP39NCWT9Z3FonAVRzgqnWROHwyF3swjlm9c/P0p5Vkg99D
9zoSmYNLrBkRaWI8oK4tn513OFaGDj3PI0wCcjLpxxPtyd3s8Etx3tPMa8yEJm8izLvdk5pk532W
Q+bBga9EWWaQyBGWbJbBLzJhnfd2zP2+imA0V12EOzLn3EUM+C27gmjsInKOcwa2WkTXcmRh4q3V
GFniPbNB4MQziOayXPw3EMlyFTkFXE4IvjMaLXFS0E1YQLzSLi5pthhPYoU4Bz1S8Nz3tNvWYeQU
+nFMDYTChz8dIh+H2GasFynu/GGvbnZvEcw0B20XwIbMsNjoAhQ+E34QZASjxjwKYwhkmSyVUPug
zMRFAI4VKGgj9MRQjo7Eu/DXKCZRB/8pnEKwiQSIc33EAOTmKhrW8+ERC3IM1yfMMrbTbXe97Y5D
3KK3x4G2TbCjUo/7acQvx2tDMjtwbSag/TLcFcbdUN55Uo/YjJSRu14/2P2v1SZmx80AJS85QziU
4tsp0cgH7eKui5uS0Z/dPcV/N2joNj2Ux5lMhkmYYqLBQIseqAlE6rO8weLl6TjiPCzWnNjn5W6e
GCbpNi4WtogzdcwLGfkeyEDDGuSyoYGHett/lif3GX3gIk2CnlO9nGI2qh26aHV7PG4LGedEMkkg
179LjctO80QEovMyCrRAigy3O/+RJ/HAYOf31w8kGWi0MEvhYzQAq8N7651yCodrxPrUQq/BPuMR
ae70WE6P2fQqPaPRVnBuoe7hQDq+Ybg4Peq8GDEqlX/0S+gCfGzlPTVA6rTXOp4er7BoHpGUEcqF
qwCjryXvmty7FijJd3jBNMULljG4YuLc0WIN84DJmflU8d5/PdIxv1faDwokzwyvAx4fOBkoC7vk
CCCS+1hPOC60NVjdbNwlFjlfA1ml7aFpD/rtYN4OU3sYpD2jqnb0mQCuro3npBlkuWDfNiRk4O56
RB8Cu5PumcwUH6PQ8dNh4esxuYMg2N8mxIYiburXm0B65gXnfGRwznClgDcAjgsO3XtJih66x3Pt
J6/NlDKFFmfR7WurIoe3a8kM5baxdHMLVGIW3ndBM6B5CnRzI2ts59zj9WUpNPJThWKFTSETSE35
e+CHg+7uesS7E7NW3JMfsC7FexNDzeZ0IKXyfHLhxBmpcKbsmLbe17ciG97xswIneEUCDjWQw5sl
gf/J6wf3gyMNO7nYQCqYNUNmuWz7apczufH/4y/oIFXBZa7PHj/fqw3EkqCcOGkJ4olRS/D9UjW8
3bzy8YpNwhwf57heAMVzFoMp2jg8KdtJ2Tb1FmRcTV3PpZYUUzxrJAHjLedOiihkCjRfJxzBzHB5
dwQAD/TOKVVhCdrg8wEuD6+Q+G4qmJ0zVO7Ty94ggFYnJZYnZG9f9xIZZt+PZ/dyDfSTOOwQZWKe
isAEEEdmXwRXZcOBN8u5tJsWjJIFl/gFJni1hC8LPvhi7Irl6viGrFL/Nl08DAeUJ+ejB8H5ySd1
/hRY7eN8r91cM8FNVP3Ghp1/xjm9zrQkucvdyIhYTJGturDETcXFeYHP9FegbFFuPqXGl3/gFPwB
TRIXJfCh/KvKv/PRj+ct+w7P8ciYlYuwHIJ8CFpmglZIP606VK3QJvQJt1MkvTfIJJgq88j8ufhg
pc/uY91j5h/mHbcDXgtrEGmP+aqkiE82o12lHM0uylY+WTJNbtL9wBp04UZKfxrklzfRU9TCG2dz
/HZMwcVEolHXb/RcZJdaXxIGEpCiEc86Xuuysgqr+xq8HP+LheYuLUx3yO6ZueGkeO0MwlYf1rtl
+zl2qwRiutfHitcvwRUALq039t7AYYdLiobl5biKLiaiWJqSKKG2vv3H7edouymAEr3wSAXdAkzX
78a8A1y6zbtp3l3n3ZGsQmuXLSefcULzYG1KLsxxpJvqOXRw3IP7vkXCif/gTXItzaXWowVtuEDI
czCxsJ8p6JdFmC6RX00vTsUizXKDPFSHSVK61ybIXkBpmEfOtX9lnYWhwZdyR4mn03XEqgW42/rB
f4d1izr7HDL5hPfbyZeKBdB6Ua+fg/eD6F3WO6VYBTHAn0lpDDIWQ4QvXgO1d9F2EXBtt7uTtVNb
8b01s4jtFN9bB++YKZqeJEYkBzP+psSTIl5OZRkXnUdaJ9/OFWWABbi6AZPPF6U5OXoikRPy/GDs
4M9D0hHS+0ftB5ugkueh9/u3iiwPiIE/K4Y+ZzOx1rrCjMX2VLxpTpib8CJDd8fftxlvOfT6Uk9g
jqcIqpA4WLOxO8a/D+pdr4uDZZwNcAg8yv/GIxAMliTSilIsklHgcqY3EaCGqA73zA4Ssq/84Jfb
j9pg+cTPe3z4v6Kor1elY+kBcuRgDHGHXjR9iHFlR/ymKC6vUyl3UT3l3WYf85fyg3ipArzoG4RQ
KApYDv210mVIbRm3/zakEsikfbLUhRN19hj4i3q3T98FMsHsbUOAiODy4ZAwE1ZBqp9PLDtuUbxq
MrEC4GBsymlVF7bazesh8vH1uCBdjfGOM20Gyj8CjzNPwW0CxyDqIuzf8fPECKM7vnWfxnv3aeF4
AXD9JP1kH7r6mEgEGNQZnmoh3H5eq84sXqWmkvRwPvEaA81nYIXJpuwM4orgf6OLwwCnqIMJY6xa
EN6oWwWDMtYCOYiq2LL+2qwmG+V9PP8H/VLBlPY/INbfOFhSZndGrQsQDP3rOZJkvKjEtQFVBfYB
zPnLBh/0UA/BT83TAZtWLztgMSHURj5MG4zsASuBKmcvZrIHR131G3xyZ3nfgrgyQqFT9GjHcDMo
zk9pQ7d1TybRAKbK3QFOFR5ZmF/oe/mxKh9AUoFRjzFQLzgTF2WVnDj2HX8mDPptplic7Z5Ae0EF
+F8DkY7MIbA8T3dFe9+193N7b87MVwe7PVTng/TKpG8V7vse0pi+M/GP2jTDrvsgmx29BG6iODru
mUx8zjAKoPT2mkkbbJeIIcINdx9bT6oRA0yBkyKhOOO3Q9fBjIz3CVK+BQtle4k1FObR1GXSpAVf
aMPyEm0Vfhtoq5offC+xg74edBRjf37QAHFWAd0jMR/INXiFo+IZAPVkPbAgQ1TwPpcRUQalSLwA
lqXNQxEB/An2icEHNqfwUvfvR9M1kFXyqsbx/xruyUQ6mcH4Ac8C+a2QmyrupQ+b14ldorPHgQNE
1F4Muq7N3ehR9j7LhVDFkpZH0d6DgfK9vvpAhgBiN9osy0ec8wv2hI/DI4xdkgA7B4yomnDcALqA
bdqYkiyQJnimeeM5Y/yOoHLX2xMhVIApEKZUWDoi19AKrH4rH6P5vX5VZ9qGwLDCZ8BgEMsVq3wF
WyQVldctGBJrBvBQwFBgJvBOxCVzyLcHFHq+WKCFncc/BQI9YyUFtBgQ9sPOAAjq8rn+B3FJFtEe
/K4LcxKbnAX5BPME8CQLTnqaQBnnYH+2n1grkFkB5AnYie+KNcaykC6/ai6F7OjGNpWXnIQy4g+I
ZyU/rhoNjWuA9KO05w+Idyg6fCYGoE/CiUA8gVcR6xFJ0icqctjNK1tFB7sQF8MA8cNOu0ewThR7
iPdYb06jwDpJp5jwftlivnmzkfjuWNQIGR+wJp/4yKIMllN80kTevOYAgG6VPqqJ9C3QTWLuSZGM
sP7En6bHY2ISyZQA8rilmOUOsTGgrPrAp8vZE3NCCQZoZT/Pcn6l97M4BdO84QAmoExwzJYgtXoH
dok9SKFEd+/TglreFrySmK7CH51f5GYQypXWDCq5cvcBI0Ei6wX1yCWfyMxiAypGZjHOaqWOxHRr
acRqRfo1ogdAidluJMgRjo8WeViEyARKZCEEMdG4g0LQG94zHTVjkpK0yMdxcYF9XNCpXZbuxvYB
hQuGUEwU8w8RPaGxk0k+7Xsa0bULxXec5lNDxgqdTZi20eGhay7me8ylQJhm1k3ys3MOGJBW/U7C
6p8mBKA2lGp0a4EQ5hPfwH6z20nfw6tzPwAo0fzPeKwKb7N7+BO7e2IJjq+8MehFxbsC0kB4E+b3
vCtuUsJbgleEeD80sQtnmDtMQNryhsiRby6eHYyJG2ufQdqla+u+6mKLmT4vCVrbEGfGkU2BgoYS
C8t95bi2wes3h6pDJBXhIDCxBT6X5JaPHNcYPkA6sApIsw8GUKbPLoMrEWSw19HiYMmYyE+69YG2
CVcTE1wP7h6u1nSFm95FVGWTOSQHA2F4KIaM/nma/gCdU95BHDtSlkPU4lUnkxweog9mZHV4Kkf5
GTIRwyhAHXYMDKHyeTt2O8aeEU5/SWHDxAjcJxbYzPGn8Dp4x72dOVPZYUOpWgzmrp3uGSuZKRko
FQ9VFB0uQyQTJOOjaGzxgi82B1jRQOPcEf/6ccxhxoeMOv02J54zbiIgQ4ZoeVfx/5KSglfbnReC
/mFhpItsBbMPB8xQ5s38Cq8XCv4pAKPEDIYeuYWDAW1JDKNgksyhTAy0ASJTBMQTzQjzJ/Z+3BYu
X8hrndU3Ts58MAMgDquUzXE/6wenP7BmZz41dMz9hROZjgY7TGUxijKHKvYLsFZmbZk+T+0DRnBi
6FQeOjHLCNs4WCXMh62NRanWkfiByeToX3hP1GK+XF3IQL9q4cvJdMloyVx5XcZJZsmj6lZakuf7
Jt/LWlLdMzYyMzIwNscdP6irmBPDoghPvpqKCN9LDhIk4k8vYdhVwUnC8xobMHFP105mvt2Dm2Wo
JFi+oNhTxCDJFCkJ5q0YHpkbwbeVfafD5YirdPshKVtHiUyDTMPtET8erFnDoY1MPVJPeDhsbVzJ
9W2+8bE1Y86RANSENAC6AT70kPaSlHVQn8hwOsnQuD226N4Kv3sj7qQ13JCfH6KcbPB4nNCs9Qpd
i+u+0M+BFKDDE53c4juI44b6DBX3hEP1UsFYsHBWYQZ7FRP3A982fBzB9fF/juBSwf6ZDRxg+b5Y
Rt/8iaGX0N113FUtMeUy386j27w4osxgp4DLK2WLgRa8k2GWYBgG2RsbMmzjSTVVIyBQJlmeEy4O
LkBYfYjYiuPmE2BeAAS3rUJAl+yOkM4JmMIXn+GJFS9oEHr8lL5ZTLAZr5caGRx+F3+83MJ7d7UN
bmLG2AHWO7ulWpRMrOkYWgf4MIKtxKSKmd2Zx+wJP3yeAesBEUatMsi5fQ/e8ADYzUhKlWAYJbCN
IZRPBiTzpLPkwK408BgY3PHqAvEwdgLrMHA60GwhqNs+8RhcvGW+FJPlnzMl06Qz+F3OAlrMkOTk
asvgyNTIWGWbuwzfRGHswYS4jocMhkyFevvCPMgwSOfB3oOhkO8MPBlqIozcPeOQj70mPQEvNytE
6gwAR1VaiHjXReM/QXJ26G3cGmU6gUULo8FJP6c7vMqJJGSU6s9bOlD2mZWywxaVnT3NA2vTwNee
6NNWX504pnezeq8WNnYJRGHniIZra0NNM7f48iG5JMFnY8L7VTfMlFMb9LjdqAF+Pt0yQkol/wl8
IFjSCkzz3IlpkTANBOIMiUyIZKvFOlzei9BWX4uw6QWvd3FVR2/4k2yQUoHEhXdlwrjpGktvxPzH
OpjAieGjR+lNJ8mORyR778rqnjQ5Vb8zmsfV1p3JkJmQw0DIAEjQb/QArxhGMQewcwTl5A1ZCk84
Jj9+0P93qWZ5vtTY6NxgGEcg9UjCce/wBrLKsSSNjsm/cxM16/8PjLQVnBIM05FNrN/t3/QApl1d
+unMewxu8TBvaZZJQMHQPGarz+dEz0V7R9vFJwQDkQ0lmmLS81xtSVXm+1kHW9QwDnxZPEBxrA+U
9J3RB6CWFp2mHIWAb3/XT0SL82Itn/jwm+yRvgmSgKYQVWZAOv0uZh8Raeo8IVifnYP9wJRJgwbX
7DaE+FZhnP4ZCwMqYNnFCXiQQ0hvzLzwDfY+yLL8wN+svMjxIvbKkJjZycJgvgXMuGy03/c9moT0
AO4MYQRTHBz2mHhTvDsXN0AzfGWPSy/OBpfxFr/OZfuJFy+9GgyDtN6xZIZYQORZsbkrr7up3zp9
dBlD81eDRoUrUGZXYlustaJBYzPFvoll07qLws66I6f2vAnODyoqVqTzg8/h92CdjiH8sodiG1XB
holYP52Q0qc+WycTdCEVyyY2TayZ2DHhksRqiYPkcl0qgbbpIUaeWY9jPS+XNJI+UMtgg1bDkd60
Q5ydk8JJoHr15v4casMBshcLRbaJrBLZI7JbYrGUJuyUWCixTaK0UkW7txDZxq/8LlZILJB4JbA7
gudMT4PnOn6d98Y5YHkEfMzeiMaDlRH7ImePDN+FOSncngB2acmIBSkT/hKbpTrbl1jjm3F+il1s
BtC/uyyT2BPJn7RrK6EZPJVt5seb+on3KLuhYxeVEPeWbVC57IGQkSMIgWROwgpWLZOvTMi43Mtj
j2WV7rWy5/zEFJZXeRKOAVAzL3CITj+tc+Bih4EPIammB7pQNkf0HhOPPqR4PeCPwJ6Inf+iIFrl
ERuI1PFYJqyI2A+dFxYqO6GSdGWxCmIPxBIIa3DWP+x+UF1/4JDHxkecQhyM3mqUolePvBUNaV80
t1v7LDY6Y5ZIdiIf9zR7xuFo3JF/SPAmgrRVaKo1fNG9vZ1ZekN0TRA4sLxhc6NQ5cwdCxuHWETB
ChRLGqx4bj9gUrGc+S+vFYim/4B5OLKq6bJmKrr6e9is3tp2c20maDxi39MDTdU+cxoslRniMhlB
jZi6GNFe8Y3HGmOLhehtb92V9ha/BDhjJyII9lhh4EY1l1uUBWQilB1cTjFsDc88cq2zvfPb+Qku
FEBAsxjxjPAAkZ3hvan66De1neRsh3or9VFD4H0R4UUxu901wDXkCI+cOT8BLMxMXDx3x/OTJjGB
Mm18EE3RgAkW2wx0hUaVCmuHZDxCd12nNrIFtT6098oYk92A4OlsCmrr2CeEFfqIAnHig6aBEeau
IzbwtbEjHLstjJW7KNifVFJhWMpssoIFfVLZMbmA6seJ9C4bKICds98hboHSpoG+BgQoc8eMZYfN
IthlnqNcjGRJLfHJlIsczfuSLI5Eziq9KwDK5qpF41X0RYxetEaXk09goDzumL0YbQDgp0f5wn8l
yO2nYmERWBRNUDLGUiOms2UPzyXmOA+rv2GZPpW3u0xLWIjU+d52LawQAV93PUQrSD12VNnR2Y4m
OcLuVhKWZ+sr2sJGAJN5AuFY/AVHwgviGsi2iy9dDDfwHB4xj3ocACmvgkVTS+K7xSWEb7RfLEJa
vr+RN84GEsdpj0SYCB0iG4CwtWi+RkT1npfO/nx8bE5+nYrgF+LjQuNAK4it1hFXoc61bq7WYOYm
uKhMdLSs113IHMHwhfkiaZrcyyUZbdZMuk3RozXqN9a91gOiKIzdkhaUAqgh3VWL4Q3fd/7YVUmN
XJn1ZBvrYkIC/WdCakH/B6KORZYu2iWMY2FKYIsBVKS7wm4TTZTpkhdjsLDWhMR1dd3KqgA8VG7c
HvPfIvJG1mQ4VUYDcdr4vs3QJnZn0VSQjxkjgFBYtAj1A9IHRA+gzSgeAOD9C8i44z9AIVUdv8V1
GpvpwodCpJxFcigQIhBOhnkDLQvGHFcRb1IUABoBzrSk6V23RhopkggignWNzdy/txf6PzLV/1Yi
lN/aC6fUmls6wYtE9pi7gIS75pVCAYx9OwtSG+WC/oKKcfwCJtUx8sPMBqxBRNX5l8GjfiDCwexv
C31MDx1+Fgul1JkP+e3Qnu6MMtm/wl4CpJ5QPcB6WgqJQ/7WZYsVC+WkXipKuyA4cNbG5/nsUVpQ
G0JHdnXIkHB8XPVrLTDUGMQShEA0gfYNOe9aJWbGhjMbPy+no5hdygXyKiqGvhQNmPTUjZnIQF59
gys0VEcfDNfeG3c6ieUN5s07i0zT+MRaEUolXEowRwDHMiEAlYIikzMQsitbgHgDobZNVyGqynD2
hmf+1NQW/GQoLwZciIV2ZQO7AlFm2OcjkL9tnNxPcbrVE4pNXyd6G+PVQ8m5ssJ7y0u3HIRdJLVn
0kT5Ga+iAh1NUYTWOpRNmxNjFZZL+GcEKnKdjfVHw0C11CWamFIS9BqwJsGbqVAdiYYGex8eXHoa
Do8vSe+ctVpRsCQwJ/zvlrPKIVvS0ksWA+IUP6lfBJ5SwpjuhuumwyxsLWTtJlTfKGcOHJk0ni7x
1dgNjWfD3y5dtoyrC4vzMT2yuycnFJAfTIDNAoWOBQINCO9wPLtZU7JhpjWxKz64wFrX7kYsvWMX
w6Ed4GHnUAIxXVE/nQcWuLzrpYsAcnBUY4drQenMfSY2K9szITPnDxrhjBtXZdP4dQzHpUb1S5li
QX7Moj7Cw0jRwxMYBBMiJtDz4/xGR0XZ4uDNVYyeq7auwpLoDyrXuhHlV4oX06yNRwkm1/WGb40q
RgGX7z5JNAUKwRcezxOPUib4BsruzOMC8GLEkAhg27QjdmV3bEopbOzNqW3NM3yr5tm8YxCVAGcV
PwGMcfmGWZquG1MqHd8pb3IMvkb0G9LOxkD3kV/0KVa81N5S/TI80+c4b0UNxBNdPFgwuYN2KYY5
wr2FcEBJZBVamWIVSmFE0o+uc5V23t4vu9t78XqwVdxyoy5F2yHMCE0sXxY/wiPpBoCKDiLw4KYR
L82s5lIlKyFWCMsiGpB/Punx0Z9JHECk1G7ZlHbGVst5s+8mXIrwaTjvBkscCmhdYfxH2JEoow7+
tMiuoYjDxRP1dC2pzMKQtBSxyKO0zsALi8SHApsClrbuJIltJ2aXK1UfzzG2nKVOly0K7rrlpOYy
wVF228x/nhVhU0aJxSOTo5SuxTbWpdamACpqlF9Fxa2W9Dcyqfl3z0exaqU+/nv1VYx/0pE6uiXL
aL5JS3fE1//O+69LbVRPuiX8q7qZHovonhCKNvRlFdR0XUkhdT1vkZ4xDzlKQvKlJr2PI76uyxbR
4F44BFCD9qDnwIII5jpxNPCaqT7GBrc4CBhosQlW3F8vexP8a8BOIjbgSqREqURU9yxQkY9oQZsG
ikleWuTokXba4qCJ7fxI9laEQSK+tBLFYITNGWES1IoIkKbZZhK7NPoMEVooAGVQCt/A0NihpXwD
dsmPW3grAyPIYsNkY0UBZph/h3kJM00x3PZGmkHEfXf5Ai0Q5Eo2hrfLH+B7oDQ8KIiia/ixCaCo
rSbgeGW+f0vg3GBEc1uQUTXAQGZwSAjeZk409pGNgyaGzVhd+iz28Wjm2Esi6Iq9VNgBuD3/DMWZ
sb3mO1bb/bxrWWe3O2naYTPBln6CPGMHwiYe33I6GGGqD/qi/TjzXcI6HXd69x93Qv0HnyIbrwhH
QVpsKbal/mYUI18yeZKsHo9IIibQrqoiGvzViXpynqGPorz7Do+/hMRP+jDQTIx3LXDawm7n5TyT
jAOI3NP/QntmuN6/sgOBf6yWEcxjaMdqE7/G1TMeM2W6Z5Q3LtF0AQkWHmkVluHiIwg6aTNgtlAH
CgiTsEk710RLh/uAzh6V8LriIwWYYgJR47Qxbb8nawVHaRbRXGYXP9ZTIfxYpT5us6S8Jc6cdHaS
7bBnwZsFYxYVzq8NWC8si8iowHEF27HiGj2iQgmueWAOG3rkTKLLFDkNgIYsH9z8xUIlen7FC5E9
MWwUkqKhokBl1ZQdeTpeR+6SLeisL5gXcX3wS6FjxIY1GeitKPRi08AWmixdwXUEDcW0jAqcrOQj
zFe6KS7whd0A7SLSTVlhSJuLtOklsSuYFtPW0RASJ9wNcpSIPvNsSshA51+gEBbAAGKa7S9eTm+h
eg6+NrBIWr8Pz1Q43trgBeNmRMfIItHGbjLo7c1cBA2GXXR+RYCc0bKEOecQ9ycR60AaLA79CGZX
OWMJJX0HIPX8kC2pBU4C7JL3/7E1V61/0DGqeCY6hqPYumyZvy3Ny8EZBvV0pT6icZmjikwuwAJw
S01oYTE0FjVpEjDNTSLk1YXPoNTeGdQdx6w/JSzZKb76cDkADTBQQ32w3DSWzVw2hzmeNYjBEsVH
2dOn5L+zrvJ1ljOTP6YHvRVLbZQ9qrK/8pnAOu4jaILEOqgNFiU+rsCD7TuqLy2HiAdOx8ewnNmh
t2rebt+wQzwhZ7oKDcGtF0dYCy7WiCzsbADZxSDRWjQEd4F98gTyswBESivAH9or64+asQLtG9Pb
TrF2Y4VfoRCyj5iH9PEZDwM1vkq85+NMjW0lnstYHz1BVvauXWwdXVfCxF+AQ7Puj8sBH4KDLM38
eMSZwSEXrGiN0q5fCpy+Z82d1AifIYcIaVbMcffGTgkHYu6/Ae3x6susugwUR19IDZsvC8p77Vrv
MvEJ7AGOuMG4osPKLlur9QTnmzDEJj5jIQUz75MFw7pjYM1gYJl43ADkHHGV21lYEZ299I4ovMwJ
KydUwHWc0MBKpIpSiMRw9tjONkKvrmdCsi6xHiewKf3eHTF7FCW5XGy9nCU6GjehoY+GNBxTMWph
8ZVbgdEHTgahHxZKpzAdQpqg5YyGdovlsW7AlmIS8BTdHdEPlMHpCUcJaQaaFTb71+qXn8RVFRYu
+Eng4jJIsY1lhxJ3imdBpzy6p0L4k/JIrU/VCB9vcb3Fq5TegQMovrYP4OLGj/r6MAHaa9tM23Yq
oXNu9nKaUHx/G1lTPJW19zzAPPqvbuAfrF/+/rQtCbF/6wbkqleyOuVpu7F/MrGgFU8YSRtEKPNg
8VTxSCFPwWCO+uchHFkfpuyAWoUHSWGfnt5N6R36H6xBeWx4ZpzLPghmaNfk4v35mJyXR6PHG+OZ
xwJLrvVpOMJMWUy4MpYJFQOEGCy49iTf3XZzJUwb2uWWH1Ui0+JbFzNfWMlWO/mBy7DAnV5vs9z7
DAYAnrTT3F/uLhd3caHnwnJbualTGXFLuaDYKrJ58Soksmef6mx2O5nB/iKikSjLeKBgs8gYvrFu
Wwzo8sO0XEFB16wi9w3HBK4fdw9ZuVx958px37hsdAFcs/S6XDCMuyFAhsoUda24Ttwlchq4Q1yg
nmdYjS8qDWhYf+fOcGG4LfSbuNlySRjguR6w6JjfxbWQtkhAh6Pr1CDlQrXmDf9hp278cwdgWbgU
yqolO9ZveXr5lJ/ry+1mseXASpsDL0jwGCJtIbagLvTp9d2zHMIIEpseiGWU47/kltJ8z6AOnSOG
MnCCxwHbCHEah20BBBd4EJmF7kt/OH1NeI88oHGCr4HoG7kRWlCIZRCMBnZvViQUYWTMWD0qaTLR
hDLTWoypiHxBzA0kiJ4bOwPMRmQ8mHAhFeM8bAzGedLqzpUIrBsqkVmHjhslkgkspTJV4bO7A++H
amH1wksRlhKEi7kWnAtz52ShjHsdN881KDiu+lB99Y5Qj0LckGxy3UjDTPi1uWyxX8CSgbUPB3qT
z7KB32piynAGstzyQiJ8BgMdcnc+XsV3zkGWh7aLtUedwAHhAQMYQC4moQUa3H3/ytc5IgD3DiFZ
TxXFRVYXlBaeOVqlTCJ21LUfENVeCW/juyF3pxPcKYMZFiAa0LkLJP7CA70ocWCGjAqxhK/zJyEi
24M31Dtb1hVYdbXQfEWGK2sLYlztOkrrqNJCiSY2D9U+0PtA7lyaIMT6Bv5/29rclpfdwDNVx6MW
a7fk5CTjT0zyHHNvmHuzOpTXgzMchsG/gfJ5zRGeT5If9069z+wktRLT4jtPulNisU1gZmIC5rVV
xpIBkLiTLp56n8uCMw5RBPYJwB3OEfkLkJ7+TVOJQoOezLm04vQw6fFWCT8xEY7nHxmRuxchnE81
MFL8mog/CHQyeROYIFiKNdte31oLekjsq3mNtgzogxTJV4EjjlcxoFcZ+wOUw7geu9V1q6eRoUa4
0ZJUAeGCsAqRMUOXLvxd0EFxVsMlXoVwP4x36IgVBsOfiNu7Txgr9Rfb+/prtr6z8nDvzYR4Qkgq
MKet7zX65Ff+df5dfjt+TRglksPFK3KMWXQgmSm2iGYcPTjOgYHFii9Bl1rkKQhj2P6zYIAAMAyh
RtCsEiYjUhQcZUgNgw3uEshD00gmjyJtOAPL5GPQsyCWNmsGKCgknkwGgDnMui/pq3hDc4LyhCg7
8eo9esW3npCZ816S91MTJsolIPMmAwZBz4N1FBeKqY+LydRHcwWF2hDHwSGcLgthy21DZJo0+m8a
NH4iptJD1d4RJHSSD1J7KM+HldmOcZoDub1OslucZnGJqfGbUXizExmEZSBr5L0SagUOstGEWpao
ZgMt/q6u40r1NjlZp2xWXPx5O7bnATaBHXm2srAJ1EEZ4Mpc8NfZXB0QKGx8ghYbzzrM0iCjrnnX
jPwzwao+LxgrcEF1FpxqkFbWt/COOQAFhbVLTeYzokWhRmAT5Zq8vpeDZZTaikNgtwk/FcJBj7+P
x1p39PKf0ICLxUIKDrCCi8Xsr8xffoX5u5J/j0tA1gX11zeYvwPXdVn/stFsPv/9da85/yD6V2Vb
kRVFlmVHM38r83V7ykrrxIYiz0SFh3HchxAgX1OAFSI0rRDDfwo3LGEI/93Of64Y3J7F2pc9beZD
aOuXQq7dUaqo3xRvpPPwgVnVEJ/5SufAdgTL8huUvsX6jWpNRtcIvCAqNOWZvFQKM1WZphpd6M1v
01A34Wm6mAkID8K72haB1HiIaovpbT7sYJI2znbyqcsVIzZJ8ouVLZafrbnpThsEHXhhVp746bJI
x2xFuU/VbZNGWHEhMAEg44nNBJEAubbFS+mZgk41l9oHyvTRbfRPUczhsSQ22brVE6WcOq6HVHBI
0vt4vGBKwvfOe4zv/NJt/FfxVpgCm0YJ0gjL6B3sR4iIfNl8GNkhLINHJm3sh/QiCrW2VGlnDvKl
NFOXZ160v7bHFSEcSuRcQ/vEYiLo0JhEVFzKLbWWQmtCfqkOnXEodgy0FFUqKuWUWjoocdnFxbTj
a0vZpGYSJkK9XEvlWifZ4/qfpE2aCYUSjhwlsmGOon9fjUE2LI+b+3kKEkQPwl2O3fBa3+7RAFLd
2L+WwAJVXLOLRBjWJtgZ6FtBKFyCtKmmYJ0AnRRRRCaUz3QQhXOA34SyZHGoGzPhTacUL419gLgH
bUgYnAzfYceghAV46WEJzv7wBjOHIqnTkQtWiviNFEaqIltRnehVIdNjTqYCUv4YDqh7MozqzQ0+
8TFI3VlljSSM56hwRUF5o7RdEJiwBVn2q0XjQZBBeuE5zw3EVBcnNEzwIHElwEIDK0dYauX28mzJ
++KybyFUEYoByZN2hSGeOkgRpAKu5W8tfMJgezkHY/eG2eAd3nhUO0odfCyKHBWO8mY8W4Wno5M+
kgsqClp6JgcsnrMkdxL0cGCUfRw5AABd1Nd0LSKnmxKXeWtSN2UNW2IKms5yMKVFD2m62m1Olu5C
6KFqQeihXkHooUzllQiLX6sTpYk4hDiyD/zVpNPmCGHCWo5WCYIMprZIDyg9/154VFsUlt8sJlXM
SBXTJK7HkB3hlP23OWMaHF3pT3BG7O+MMvZ39R0Fn3GOsLBARNF/svahV2TnY743au6SbTwbMazt
Vk3wy07v03eASTxH4KLz62o7MgjnkQux2YAAq9cVDDcjwLyjIp0TVjIGcNzxZZcy2jAMWRn48Dxg
qHepMJ5k0G/kgybtzaOfwuumiiAx3434RkAtAtrrt5d+2ziR1kfVEdZYmLXhyQomGTYLDg20R+Un
vgCEIMv+JIkjsa+kfx7FyZwNQb9rdPnqhd/Db+xFki7LEjYl67KEdS7i4nVZAgeETcl5YYLA8MjZ
odvuREge8p1ziHIdY2EgLLY6gMjAhHYAw5EjK+yYBKB1Yst6wtwAhR0YJkZQeFe7qL2bl3W614S8
GNUX24dOZGtGtR6akEmxyUGU3wdnaJQ4phAuKXKH2CxkmEAtAnSkdLAtrXfMGGZ2pFhXhzkERJss
oKisIvMSWcSxYq7rH8lSSverETD5gYTovqHD8Vklr9vkDapZLOjgw0KPoG2hvZjpvRmoIE7ZGFbB
EhWsN3KKUF9xwLw4K5MD8Atjnsuf+BcQ2O1jKgggYITa6OyUH5XFwd6afBk1beNrmDEiO6JDYNZE
ockdgr7Jdft5eTAmb7Z3iha35+TqJFWzL6x9WR8Ugv1wE3BxDM5aeJmRfYquSwCJeoryzCtav8AK
nWh6VRzMgtnGGotZ8Jemk5eyge7FY8f+gGMQSYLh3A86AwOJRrbLQbFFmp47jfCo3dbarCAvETgc
2F8dbpM/SKSsX9kfaN/+/WFUjH8a+v/+MIou4W8PY6MqGosBHkYIder7EVI3gDcvxdEXzx4PHvmi
2E/sQXp59NYHD4WKOOW2QpNA1XUNZjP2kAv1AZcYnivcXMvlcYK82PLeEo/QEft/JSpHFjXhXMOH
4knJEMTQIZM0Ix4RTWW7Eoxt8C3468HgkVgJUTwJLAxPungAuP0CveUZUMR9x6jBgLcHaU8RdgYQ
nTiFtTG/bTFM5WZzrWnZxYUGQly2ZOsVzrYqL2xo98ulpQc+HYbbQb4dLil0ZwLSwyQ5zyLFERoP
V/W83FNuKLgTClC0gdxNArRWJNb7C4qdYXYXPJX/u3fcOO5ayzr7gWtm38QFq+tD8f8IO9PltpGz
bZ/Qxyrsy1/sIAnSsmyJ0h+WLI8AAiSxAwSO/rsa8KTmTaWSCis1mdhaSHT30/fq8VzxUBlldNNo
cEQV4f8rPn7dr3lqeGS0m8PTMqpCuvOvJ8RUPbKkeS7++1Nh6/9piyZ21NBNRZEt1fy3LXqeJxxO
MqewIOVpLvShtWmRg9nWFUjCzt3YW8KF+nbPNZ+bLNirAVB0CykPYQSqZSLPeYPCuohaEpWK6IoQ
q4jubdS0UXG4Do5M2snRYyvGWMY9nEs4fgvBZ5PbAopiMxWy28bcVBkXnJkQEAWdBxmjuOM4nHhl
NAj8uO0sf4C9FnF6I5dd/iz3PPKfMbPmgn3j36evqDbbG/GghEoZdIA+oN/RcwqbXPEFnEEDMEAy
+gKAZEbWNXWHh/5xmj8x4fDCDYSGgGH0XLnzZ/GCh4nCJ2xM9O5iItk8myBN2FfclEus7Ko9wdRO
qkYtgvONKOlTKqrOQ7xWBhcURNNbOL0be+SSb4Xa4X5CEImx8Iah4BHopIc8xA+ELab+ginBdyd3
tcBH+LZPNMCcd1LDILrj/ajERdRtb0jXnfbxff69NutC35REagAu/5SecPESegBoQZsrqhzTJcVP
sHvv0HmgGMNIHiL+WGf+xJKlYvchP+iLYZdfGuNjglISISuaBWg+9YxZcoc8Yc3xQzjp8RFjEkTu
lGJWIc69ds3Pi+HwUXdtNLSRVUTNgKsTwJtLHJ94VFyjWgmpvmGKvw9hNYTNIGZ5eXBmcim9dKCr
DNJml2e7Bz3cSmwg4Do7NZZlEkK5x3Fhsf2eLSMP5BG5f1CqUPIhr8uM4CFUoA4p/mDHthxefe2g
H68r8SqJG0UaF3AVcbUEu9NtB6eAbhkcS35GkioCCJC2gkqh+FcvTk4cYcxzAsnFNgjYw2ivYdaV
URzsEG+kFAflIiapfHkhY0fjOo+MEV5xFhk71CMMJwYVhCnXxiOECdmKQLmskIwxmK/yKtLBVlYC
SmJlJaiZK6F7KBf/mwuDDjOvnJo+eVuUwlwQBP8fuQe9QaTsmChmUb0pHr8vhvHFCYcZ7vobrTAq
vzSwZh/GbCXNOgxBF1EufEFtRkb5Xbx6Ps+FQ9P+4mcvyLGPbCRHcOhLvWFGSSUls6DTO63aS9V+
5L/H+LKFXqtuiQB6DBeS7SGaEM65oNooCOGlL4QbOTtXVEaWoN2UhXlbyTcLhy6CLfyw6FEVwcL9
hfXjfA9wjtuSeNHuhKaDTFAIuc3HGZIFwBYFNsVGfBp0l0mxqp7aNxIH6SgD6a0/Iec63YGfwy1u
1czXsUicsTAOvfvqU3PfkTwD/btHiQ+mAlXXfdntHiqY6BEXzyg8XQ8niSeRD4E39kxdAj1DFfML
95Mv84nrB6ZyukkwlcPbXctdmRGV6jQvlO85cHcEaK/0HQxexY0E6EUXPB4l8iuVV+s+Tcm8QGU4
R4gpwbTxxXFiZCKtROQOWh4TTnrBAidIPnSr8Hz9QvXB9j1slxeEHwrWu+QaCEYX2m+isV4R5B/9
OOeNeEEBWpXo7WneuWj+ggksFzLwtvHmEURQVOYMCyuIoXy2xEvUIjAbvjlNBigbTkWYGaEyhTcC
N/BNc7cSXU4Vsf10/LHwCjT/4HWEqPLhOzdiNxwNMMbLsQUtpFh/92DEJBu6QLxqRNvAdtBhOBNO
KpA/YXT+HSjZFq+UTHZa40FpSILpXI0CgGw7AMrMWx32hTTvAiLAbclwNpLZ0Sxyww+l0MQytB3K
v+JSCWaHqryBou+SUOiwKiMF7Q1ZPxrV6TSACdQPiVGz3FYREK6oH1Rc5dRyAA38WJjgDY/f8gSi
LTInMlF2zc2R4lxSibXkdsyVlsCP22nEqKU8Yy1RnkuMoNIRC5d0HBBp6U59WtM3cwyv76+bnySB
zIhKUe4DBPPIgAss8iNtI261JolePcnLAK6OyLuREgknFlGJwHxcZc4J2oPbJlEILTylmjtSMS7F
b6h3YM6sq+sXMX8rbl51vJqte0fb+tim6XZQY27j5k1cyDvM7t/ur0gnUnrPL8KOd6Wtc0muJom6
SclCweWGPBTtlMlHQ2fuspr0KWI14cq2QEjhTFZXD2klrzMxjYStki7G5tfEhDmRlINnKrSO9Tkh
z0kmz4l7F5GKZLZR6VM6b69AmNSF6LaYvOjr4ZYwNR69PDc8OkJfoVaHQU4eMr97YmZJqe3Vfl9f
98a0U3FjDtt62NpyDFCIj/uFdcCrYUIg1pZsqaWhkkVASWUXYjR3pQB5FsJVnFiTugcVpRHdZJT7
YZ3euGWQuLHOc1wxWIPysgZZhpbyh2VfiXa04/JH8dYgJi0Fl7jqkxB8SCSX2f6mdoxI/bmabvDd
sP6Qfxh/K0A2hEoRq9PT0echBXno4jX8BZAN6TsmGiB6cTAGBIQOGm+tPyg97UVEaMM2otiC4wxy
JcgUIdrcyIFckpzmwDDa3m/fGhzE4yq9c7R2ChE5CEfT/CkM36Tu9GxZBCshPY2kSoCo8rwlLqjs
cb/sG/IMnOtTZe/Te2IZyYaQqeFwGQ7n/HhDQDBR+OEqWiyhUklhSbZmuq21uNTiOd0WWqwOwjPE
676JeCn3CHnUDc4bZ02NmTEXL6gsaQmCINNUOIAWTeoa6kuSBNYN7AQ35/xh3GGg/vtky+j6H8CH
f062/3bfuWrdvcsaDNa4japPZtploGWapfgIh/sGRZlA8JhdmWqYWhlZGWJOJsGL281RPZUOsKGY
WOtlVs3s2JJQGIk+opTS1xhT8NxhygiD6zkEzpTPqBW8jvDAxcLT42zmqcSj6NyRtjAPMsegvfJe
EPb0trezf/AOGVCWfcRsBxLMmCu0PjmWQrwELiMkIRST1+DtWP4Ff1d1QGmYaq/ArV9wtgyOEvuH
HNrPuOcVuCb5iSSBhETFVA88thIxvTK6Gk3gEex4e+lpqsbUhnPC28Hy0s6U0yGK0M9XTzSHT6G2
qJGiqKy2j3R7a1GyOjVgH+aPdse4ex3EoMuUq0sMV0KxxmjLXItlnJEWg/dj+ZmKlImKjYG+PnJa
P8RgaT9zkZTJ4LFiaoe+UfN+0eFKw7oOO2YEdiHdnRc3FIMuU25jf2fAZbpltJ2JrBIzLQMtUZwM
yS26YJk0KFHjy/gKWeadUNvyjydafzW0SXehqSUICTNuIYZV85MxlRn1XETMpTecIoQTKmFdgkbL
mhhBmT+ta8zkOWHwWwZOps1zIebMioBfSqBSVldgop+uApliwyo4U+MxBJgTH5HSHW/a4ZYfUnOP
XtK5Qh7wEZo+cEyOkjA7wk9XNi1inUjcM/ZELOFvJXsZiSrpx+TfzHFTbLXz1r7vqLchF5XRwP1L
/54mmupILwDnkPKUaGTh2AX0Ikxktas+uz5jMs55QurQ6PvUl8DPzY04wAmbs4NbAaEqyqoeHR0m
wjpwobiaALuwZ2mrdBnQgxbhzi6DB8HUkhBDhd//2rioRWyeN6RtpBF7KPzwtICLJ6OU3D4oVFY6
9hHUTPuWWmVMrmzSGBtQknnKw9MeHsz/OgJw+KOC0fzbUrfCcc9ZPz3chx6vGhcY/xhlTqIV4lgv
9MN3YqzEaa6l4hy/oMnYRO2GD0Ac3Bu6UsRPSgsjs2LDzYZDWhzRK3ytDj2iMBJpVUJm3JwTHr0f
RzLnsQGLjSaA5AY4AczfE66vgOOXs7etxalLuBbJWt0Lx2xl7gZTGHd9B3kX2gGRYXdOMB2ZT/U1
6CkHm4IctpV2JAQRS+CbEqyh1FfL40gh4Y3DhGkOJLr+bTFU9buGvvB5345JHqhI8ZF2DUGhiCeo
GgLqSHN8KiT0oPVnm13g9LtG0y9xW4B1BCXh4sHQQIvjSX74qyZNZeblfMaLXJGFcPoG/wm9tRzN
ZGjrc7zfUCovTmRGVc7iQdm+7SmXXCEQTmGiE5coMU5erUk4czlwN6o4aslt+fuIveD4BYytvHwQ
9YuMlIjLdCIQR79XfGJ7MihE/Fb+FGWjP0noMb0Lmv2CMyfuIA41H4wdZWXaRkwDBDJxOnM0k7A1
vAD3cRyvWB9H8L9cW/oLomBOXDMlfzEwEFwKb6s4YKm7r8TRyqF62YDbGbeE88vqD7l+EKfncm5y
aNri9gFKFzU8OnoyDFGe8iO4832vTL8uldiUEbmxk0GOoTZTwAsZpAKkR76/kqy1LYzWKI+ohoLB
9EVQ1yUD8wylObj9vrzNH/AMa2bfegrDM3D+rkfvxYirK5fu3ZbFv+ekNYsDRz0H7BVpyHKucqjq
QywPMftsByfNKYpGiNMBcTEnJ9iGAAQZ8pFnKgrzj/f/Ls1UWZuS4GRCSXXw++ybfoNZc02OH3aT
ZOKdrd3y4VGy5CWB2ood7xz2Shh4WetVP7hFSktA65CF1TfyWWlbqSW/4OZFo4TtF7W4aAfH8SHq
Vc7FDhao/zmmcZvGl3cCnCd525Jq7eG63o5kfM9JBX7giDyTBMXQQqEBG64xQXPv6p8twC8y0URg
8kuqib3ZyuRiwCsJ4LAn/QKJ1jIr8ZkORHjWpOaIdhBR2IbtafQ3lLTJvsXHFkHFrvZakNYBToOv
iZ1CGGxXEwyTB05eZg4OUsrWHsfy9rvDlGNw9MIEf6nmhyaKU8ZWWLM75Yf+fm1EGID6hBuciVb6
hHzv5D+m+/PRBgZt4xAVAjQVJiKVQlLSxPJtP+JW1AmqAGfByFJ7FdWV1C2iq0l9f89tUpDoP9hF
WI9a9cMg+rp4V/I93irfocCVgL/qBS3oRIunsdPJofkglZ5KJUnxLi0aAI/EyOLiVcIE7WZk+xAV
cRcvHrPUdjL9f0jEVOk/Tk+GIduGpdiqtXDK/0CLs1oZxtngV6CmpDu/r5a+6rRKf3Tro11imxOR
90L+NKwp0h5kLjK5CCb4D0kr05bIaen8TcJdi4OCABRCPWEDcMItfenTfHxPGK9wt8iBpxByYofg
Rw+0v+TDbXyJqEzXhDQgTZPXLXh/b+vDaATAG1yBgTMulGZ7agu3iIvYu5LkjY2FbVo8uLZNDGd4
59guXWRqpZOcn7zHKdldKHEmEH1POgSZDsRAvNBUwQwErtV2sHVJp+5nda98NdXxfD7U9UESrhua
ydYyMlQ0NOBROna++5LlKZYnt94EoIKeebneskkW3gYpJ5423btvMDcRVOD3o9+yL1p+v7xmvFfv
ONzwxBgkiEEcYOBiHmT6wyf+KqFyy/1m9yAzuhOWNtgb+N0B6+rHPAiFcrakmmYviEzUJyI9/Mse
7y3P30Qyiey5jlChTCJDYuapdvfh47taAzMeiQghvUB5Jrh4jwSfayxUDyA5USRSBw1NfHUCK7rk
dFCO6UHipJxiom65ESeo8McQElFmhL/QCAIctjgEzcxFeO2ifoaknYGFEaiI6BOZBE49MHWRhFrP
IgOVLIOz0w/hwwiqjjbC4C6J5lWLbZxKR+SmTDCi4UsHwBsxDARDEXZMYchWXcvhSxYb4bq5G8Su
6t2eo/ra7zmq/QM8MO3HG+6/O/u6RaN/AEgQp8kHiwcwJSVnqGQKCvQ0GPhedTCoAfEYkxHWz9K8
N8fELg7pcNDy40Y7qNrhoR3aV0JSOTpyqi8kaiaAZMW0Di6NIcymOPt/rD1NFsL7f6dN1X+sPeG2
/cfas63UGoora2/p+2qxwb0r79wkVq9c91mdwC9Zibz0QnQdyBtRzseSRGKWxycyYWRSmVHZ8Xhf
nRfrfijbvXZ5pREsLbagmRjrcKOxOEmC54LAEgXb1jCD6sGwLNQ1cJ/lSuA+23aXhkMK2Mr9gmhz
Hwwf3dkd3q0Vq7ZZFu5An6fpUevXsEJYvuTweh2wBoGYRsBLLOI5sDBEQ+85adTXh0LBGwtP7rFz
X50U3O/is6DICgFyAARbVrdE6ipBN4H+mfOhq/tLRjxqMiyrVM485WtQPNZqVx0H6fCQ0Kji5suX
5cqKtZBiIIkCXv173aqQP8trbQpkDd/pklfFMuY1I6r/IArmjYrzdkGtahP2jungz7IugEwJptE9
Ss9Z39WGf09JE1Qa3SpioT9q/6H4cjQZ7rrgWfNkla/LvrV8Xix+SpVZ/yL81j8PYhewBrERrHuB
Dn0IF8SlgdBuJEaQQpQAIhhOHYCeFLGaMMfVJC5ifuHFxZDDrhQpKOwTZDnhKiMLBUssG0b2an/Y
HzKCir8x1HXrwOKQXR3tWfjizvwGgUFCLVsI2hBepDupT6/hjJ6NLBp6wonF3cxvV+7suB8FU0wm
1ECNBjtJfWIHweXPJpK9sI3cJ+G0g2+DLSYbulb21A6uW8q8WNEuipN9sI3weozCbEcCKwE0yHD5
N+w3bC+0qV/dK/5qrhid2GIQfbyREwKEFKDVfSA2WkJV2WbkiYBfes7XpkL2G3z3bDm8CuI5deG+
L5e9R+UfiAxZd6CSIM/rTBBm2JRhn4WzAWIeNB0Rb2D/QlDWlb4Cu8wps1TP1g3DCObcKXPWKkLy
yQis2gmemgrI8IxzjoznH3eV2NHtaMeTHW9JS6oWTJeLAHjSCutW5Dz/Zi+qZkfJQhF7wpoI5nVb
Yi98iMBENidrFPtTifetpRdP7FIqE8uTtHHZq+622K4MQ+xYTEgadoHhUOmHu36Q8uOUH03tUIPl
EOqgHeixbV9xt7GTdbnYzO7mnv2sfogtzSBEUHWKVwRU/9raVtaNDW5+LiMaliqynP87QCPbYhv7
t21Ol21cH6aq8J+loPSf29zYX25ql9kecy1bm0SFjrvr0emjf+BqzLtA/JpI9CA6D1n6aS0NWRPz
oOko0pAmYUEDqFGKLeIxGB7ISOwfO6rUxOZYx1cqpiA0l4ormqlOkPfL15vwgzcBwXDseFiXGE3k
0ybfP+iwWML/smlHjQWyEDQhTHoz4goCsXycs/OFED2vNEjr8NAZQC6NQUaS0xyewcyon69EC9T1
uJr1L6OgsmMSO3C+sqYxvG4O9xmP2p/OdLxIa026id41Po/hbAbtPWgp30Exs2+wY1xoYD+giXos
7baot8jSElyHbX9DzUXQYlCe0pQMe/gc+kqeWy/0+eOEnzOhrg0CLOjMcl8hPqA/VLKITj1BRnjj
EwBm0GXf516oMIiRmttvlQANUysd0vTQa/v2x7XjGAhAQCeSq8aQ1r8J/94c1nqUZ/Gox9SGsz/T
rTiFFqpVKuOzaMMOr4dpoOcotYIokloRJ04uBYpIAmivQ2xAZN4jFcKesFn7fzDbCjS1MDX++wOm
adoywJqyIQvT0T8esELbGMqUYd5E8dBX7tpbAyjtjKADeAPfG3Ye7jBLTYsHS8m+FcjHC9MqaCGy
+7N/QhCdb0GJIhj4ggAxySe5KCeqhq/BF9RwwBB2fttNgzcROrnwiSOZnTqrlhCoSUQc0U20w2Xe
+BkISEOwXXB+T1PRh0S4TVcey/EnPDmseYMGlyayBaOSyHIjMo0meR9L9zT7GlTR3R9JvQx+ERE4
oE5SRbkt3RkJ56B5OnHW49ETo7e4mkGXk/kSDHN4C7gul5I3L+izylmF0gLBEQbt5Wr1r3sV8brc
qki0vVLFKUywlNzRpUiwAL6EDrNF50kz+DMxRZcD16orviyQHWzPUpg84Ywtf7VkB+Otu0eVtAMI
pUVxfAKAxS9PSwlrmvrKZ2JJqy7MNX8nbAKo298ZV1BX3hyihVIyUecjCVMEAvBHjMurKqI0Z6om
pfBFdZBBpDky0hDlqsMojQW383DbDjUj8ZtdRzvY/53dY3xj8cbsJL3h8d4XX3zNHdYaSMI6zmIq
RUNAhAkh/Ba96zo8GbfQunFDbhirCC+67MnUReDZ+r/5bc8fhfM0IgyHRDGDogd/oshb9HfB6EPk
08FHgo0Q+eRkVGzCswCmoIzuN6JBoAnIFKNjBFjf3GsEo5PAjDmYyyyPFBkdfQCui1SBMKQUZkVE
FsRcZYFuQfDtw9mmYf2Y//h91sLhQQVAiOul8rPQ+hNhxYeC+IF1dMldevSIzOLxxJdByIhPFEw+
xCKMi3KIeySPRLgL6a82QYzDcqcvHdCyfGzAiCdPlvBtBxRSgqPJxs+JLEUUBjeaUyIMDTxbOD8L
dkllD5W9Kn3PeXwpkOrKaaij6Pr70sawV6Qcwb7mPvbTy+07I63s19TVibAokqI0lJlLafr8247g
A6517I2RzYQVDCCrZUBIF45Ekpz/lHeKlCxA4YZrjuE1HnxzD7MG6oa0mzcDWHoUB8ihAHonxEAC
A42KL8TOF/AwkiAYiB2KBdDACfqB90mUCz5ENm+9A9m+QlTnCL1AgjxSz/oqNK7h9bJ/kFPFpZ3h
BYg9YcvgWd2xmpfxO0AQM7lPINb3Tfg4pl8v4k3m796qZ1CbNeQCKTLuWvJhOcWU8IXPBnkGD43l
1n1wywI+uw71S3MUZty7w2931nYPIzLruBVZvY0ZA9gvYWXwTncYS4zbBIbx+GzPP2sfu1M0pFTQ
iaej3mWGW5RRqoeWxrnkZcnNCqAhbFqwJWaFr9FplvcO4B0hmuVLS2jIWrl4oearcj3KNqhZ38TU
MKQErtxiOo57/A8IVEzGEY9fB2U174M0xYiEUE2AzAupCSIhNGOjkJbYCKeRnf9Ylh1xYl0HoCKC
W9FLo5bukKIELGhuDTGHq6s1VKJvQf8FFXLDpcGuFWq33zzMZf8T8Q5amUzZc3jDeni8mdABpBVv
WPrN32IW0/OER5kYMZORFiMFQm8SvDs7YS0Tf/tgz8/3BlbdOpnPyeUwFpGGlJj4ZdLBJrpx5dAg
8jjGAfRFM6WPgIaKs/V7JN5655IG9hi+C4/Dib2rw1waUIctIuL4KVGb1+zA9x0ycfO5njG//2Ek
SDZeVR9QZ+7jG15/rRZyKwT5xm1yyBBBT1LkscLfCQWRAw37rpC5j74EcgDaGLmOSSGNf8WshmQg
80lH7vgHYYPCAzW38cMSIvt7FxEIPJVhi0jKH+LBs+g2W/B7jENo8FAkb4sPEwzVb21PhZNHMABG
I7bFLuQIE24nVgw2uczNqWmBIzJ2gP6GQY39N0xHYDQcUQAjcOKADJFJcvBW1z7hZQx9h4+pP7+y
RfMeLLVeFHpxzeYmMOaRTQhUzP58rcCDSNEjgpz0PEEgQWpBILFaCerlQ+owl7/IZLsj1dKPlMTx
egTTlv2R0070xskiMZo6Pd5a3hOzFQV6fHQhUB+xfXx1Br6b83I9R5RleR47G8cP8rY7ATTjbsfU
CRUAmqkJf/FM8sxN2BjuexglZPyYh0mqbvYJ2FDCe0I6Mpa8OiIXbzZjSd6mHyRX42CDRqTIbVde
RbI7e5oBi0ezn0f8N2uZj/GgDpF1j+55GBV1uCEKhM4D9LxLtqI4SFGkMWTfIfWIJuZ4xEshlhqf
qnh4UGKJSrbr//EUtG2A42tsg8B40p6gv9CpjSX1ILE1A9kyam0VruSux3xLpDQxdkBvEwZGsOxl
m97gfdDQ3UkutjE+Sa7NxsbnwucY9GA48Dt5k/RZMlMKtrSrEfN20svjSItNgHWar3In92MOtDZo
bgS0BbNnO2kXQNtco1QNlZLaq2DmSgVlPwZVADBmV+LuTNfokQ4ixP1D+IuKNSgS250198KNNXdI
OyYodCQXvYsuRINQu9kFhntbJu/sRK4zW7lEEqR7Yk3vdswZaOD6LQMYmi71gkmZ3GgRLcQYIVV/
eMMTNwyiekRLpPCvxEKz1YjMMdKC9KXKPC3EQiJf5+HxC5uZ8AVSJ0eXHF6NDs9KGVYSPwhJFlkR
dERr0yZ6iTI9MtL4ri9JFts22+qkVkzbAgy02tKcmjHaAwkHnSW02rS/Dk4co+1OGZhzemICy/Q1
k73J74gtEtDfeqfnQp/SFaCLFPt7+boaKnC+EZBLKoFSRzDteAFUNzT2ikFZorDDEREDkI3kZP9Z
cQA+r01kF+PXJt921ScIn2bGUF/E2eW86PBjRwEjIcabxPxT/MiPDfgXlyk1ykvSo0npCHsy5nNE
nxxU/PD4bRstVKvQdP/CRj5CTxBMPIpIwDzn83OFMub8zo0FIweXEvL6LzGsgw9QAFAOyqBLYU9W
khn11Ld4mJCEztzgAEE6O3or0Age0HvfqFnb0Bh72WvOmYw74gtC8mirKdL98Ox1dViEvSZ4Sizt
FQ6rJVaHTJ0HpjIEERgG0fh5v0pRpDlnPNzoTSdMokV8lsRTKg+hyhQtPlWN6JoaZi80uWpXDCRx
8YiVbIsAdN5vFtlbae1xNlrmvi/3+nm38aF58Q6CxaRDbNFpemVBI9MUP4d6+LEiQJXix3fiSS9B
yVR+CS6WH7MOVCqSKjHZKomSoHw6R+xO3FWIqqfw2KtJNKI+fU80HZXSlFYQEIN4otq0Dlet3zLd
pNHt8gOGg5OZwY9Bw/oJHMmtXRjH61cmAfXuZvJO0bfVBoOaGIhv2IuzT/o9DFwNEWUf5o/msuP/
gFYaZIdtE+DzTFNI+PjW5Q591pBPawnhTXpriJAnJk0T/leG9aino2K5vaMkr32m88Lpgg9zCYBT
6HJzhDIGcdofWczC2iGFQQQDw8M1BHqnRXu23EQKcPIo7YSlXs7RWVJAul3nafPMv6cQSNwrzh+M
yty2yCdRn5nuziSut1uC+bSQU/NusVaFOnVzzFoxk16JqOOTDrWv8UX9phBHXqLIjY2fjJDnc7Mj
1/Wx1N3KXYhZ551EG/3ucAOERDJ+PjZPt/ZLSebsnc15GdQkLg4wrz8hCjHNwRWSGOCZROfgAOi8
LvcIcFmHWwJDXE1DLy92e/4yR4IJ6uAiq9vJb6Tsou5m1EQLYtwBge6BffF3kxl0lK0sVyorf+bw
YozBO7wvvgrHYxo1Kf8yImDcx/i8DiX2szRFjGJITt9G1Me/GeBQHHMhUnHFsk5UElY/gFLKOcnR
9L7Tu0q3BAeZekTchpJWdLQyI4Mek8uYMN4TzC/ne848hUIrOFGvAUZH8Ej1s8fMgW2fw0mMdhhu
hMjFmwOCUBlo6yf9nAzeiRyOCeFjAI7ck4KJ3SPFYxhyP4C+5fD9ceIzkpdoM3Tg+Tdv/LL5YVCM
PE58c+IV7SMXk7al0SzBgDUf+b0pNX+YYClbYM4Y6RCCzMm5vGDzj6yk3175P0j3V/Y1PQBSklaH
kswesuEIDnBOkpvQRH61wxWwpkkbGQaU7wIkKdit3Q4IVQSLAAxJ2x29pPi004/s/mZQdzCRhC68
2ah6CRcxUfuxtbK91aLFlndTDD1UNyIgr8X/lMmpXyYVLm9LHA4A6UtXJXkPJ/t+4QJF6hJHE3YM
5f6baxVFuO3SZMDcgUjYZKK8otpxgMWophVqbs7khFn09IJgJFJ/a8gAnBp11QD55fPpclkGsKDr
hTkAb7kdzaqP7JEGSb7NIIg6knvpZuDbzLgU3Wt5BMp2GKHxXTG3M0LnS7HzOmPaR8ZYcBCE6cMp
25sGUluOThvzbFMzqIjjlsmJzYA71RerUBTHW8ch+8lwRRHpqPPzFpfaYaJhtiFdiPsSHC7cnuGB
xvBgcqcpaZkQVyojKe1XBnp+QW4RPNf1100XvdO8l6vIh7BTbhjH4sViSC7I3uXzTnJGVPFeIy1C
bEkrwCgeSlIq5jox62TgwYGMwmbE2HN10HnWiU7pIN68JrkdoCtSy3soXkFKrMc1ByOAdXVyQ2xr
F/wQBOXQQhXK2K+oCbUCrHQWMlGTwAh/s28G3JuMeSG3Ki6yeQ4A8V3ErPZsjPcLt1y+VOYt+U0O
oOb8jDjs8qvZxLbhs+HeEfMCn5ikBH9x334HqriUnyVXFmJHKeL1izk6v9+AR0Z9B4sonKh9+aLz
yJGnvDSK8IETb1xh3HjfDcMz4dw8CFn8G1VdhV/5BtQRGaIvYZvvGSVPyjsXNz4w/hS4auJdzZgd
oZoOXSBz9tJcceWCh/3f43bGo07MFzArq4PUj4nIU1D1OrkWQvVToI1ZVD806dmxDuItx+1BeXiX
6Fh+B2ND9Soq3jxWGLArMA97FoHyU0QNFCR7F/LRYgRk/MYDyHdnaevyy137zq2YxDEAGRq0d0MA
h0pgH2+JnYjL/Bzz6c8kdxhil2CLghJiBl56aa8/CIjExmHS5e01NMMFjH58M61ytacs1p31Lscy
b7TvvTs9oaOjbOTCYB2w21BOzAziD31UTwK6Axl6afMtYUT57Q0cj6IPtA7oB81nbnyrJwRhHbOC
7GQkVMpfTJYQcTfnwTnYnDA69sHGEB1a0mF0ehXLVXRNo+oRkufMA7IRZmW+V3H/xhbO7YfaZ5W/
yjXXSoiWAJA82698ILyZ3ApxGSg3pM2OOLWBTRmEPIAc1Qw3oMF1zLfmKGT71sINocrRJqoIMhYg
wbjNxaVEaVya5y23z8TVgx+rBUxerl3iraJfMVEdhg+xVmkYvpJZwTixaXEhir2XC89IdXh1mi6I
0+LHJ8Hn/FTcwHCKEBcTUKDD/TAYtztOzm/yomvUe4xeofx2K7fTTWTcFNy4ntZvAoLAB8JXhPMJ
LRvde2Ak55/SO0cX2w2zBosAABBEE++FTvYul7CHho5EXA3bZZfnuGGXv2+SbpPcf7wAROw2FwLH
GQwhwqIZpjtElCg6ZLDGLCln/G7kmOUtoYSilPzRRJWJRjqq9hhd7HyfF3sDJUDD0bjWzdRC1si2
Qzz4WoU1Ig7JY5JFkcTRxLQ44ORNQsIZTiIu+wa1wE1QvpDr82tki8a68zfeVNwP/JqU6/RcQtrv
CDj7zKXz27ZFcUwWQygjoNo/vpGzxZQDSEXofmVE1Qn45NFuYXXZq3nCjiusyaaKcZ+k8wZpYL7n
UswFkL4mOuzJ6FHBrzdEeIy7F0pvHpxh4bR94ZLP08x5UaMKLRxgPvYgTpn2EpOizsPMYLMmvTXG
Lw6wA1AYChqGSgAiUmkYQhkIVzaaP4d/F0RHIOdcvV5YvSNY4S2k35eSG4c/CcZm0xtBJrSpfu9R
jjM0kL4ZSGG5MNgA4shx2f1vpchiN+U9h5Upf/ErsT1u3iVaBqqnFkc5Zy24QLYfGGnOjBXibKtB
hpaRlM2QABk4nTWOrrXc7Mc1NkW0q7SF6NbIcCSVjj/Gd1OIrmup9oXtvrc4IPfgFIwOMOG2+hvo
VQc0Ekg9cIAN1swPwh8A5ODKiIhWjH58XETcAOdxdINKTJj/QeqeMZoGVQVftnQlsMGtgYqW9MZ1
vt6MPIhpTv61tjzBLTK8czIHO+0Jsp4HXZuT+dNKOKoFqHQaZO83KjBMbha9muT06u5NiaQDPScX
oqqTyy81Ru2I1BqF9WNv9tGAyv+VhDYeG/APxSDhlR5ocfxz0AKyz58MWeRu0/D9IDjtiX53wnmW
Jip+CxxwPSwXM6Hw8iGJrlqhmX207DxQDA+vNpz320f7coP7F6MEwxAdTyBU3b6nxwLVmbJFckYo
ar8fzZ1CWCjlEMac6NOBEWsJ5lXy2MhFvPeaDdGI23YL+xzcSZoX2BfHOOCXyUbK0MX3YT3xfTQG
MHQ8V/uD4cApv0RUg7w980LAA3/CQcjMmiYWj8uRz/vkAa4AkoLvst4aES/MfMajyjvL8YaXC+VP
klsbyp8IInjsRmN3jYGSeJ2f5iMMAIAcNi/QN8qqsszj55uOCIjYjjnYeK84H/mpLgfqbr8SBe7V
tbmofwL6wDgIIAKMwMbGGpcQlOwLBL0wVF2DtBVY3K0VCT5k94DjAOIU37WvDDdkiGqRKwk4oi4a
o6AnASbX+gMvkYEs8d4d8k1SbZIxS94nphkNRmFPC48dPbrocQ43aPruQU6VFl17lwihZiDy6gBw
oZ6XdLpVkUsS1+074IbmAm80Z4HFSF1wp+yjpiuHOuOwdQnqvD1EUOd5jAvaoXVbJbUhlB5RVXEk
bQtMOt3OIOP7Dh0i3HbIy/0ZSTSwBgh+KYpbwDcM0/9Og3HnlO9UbVPJbc4gG14e9PCNRTjv4q7e
KsSskdG62fUKer4dyeGk2+WijRtr8LzTXu5vslerYbFrvjU9gAWmNqzWAc5AhNrFYggEGCl8XpXl
HK0xQt6y5IoTT3wbRTCxiCQmG6jy4+bu5COVLXxIwYiFKDoSznfh7vJMJt/0097pezPCZlIxXNHP
FRPPgZBQcX8ZBHoWAsX61bo2EvxIrWJWN5GZo29TRVIFShXwpTUlaIuwdhuNpKH4ShWXGtFHD7BC
FhHACtl1S0gw0Ap18xia3DXhHKn2L1uNULekkQXd9ODtDhsr6GUOWSF9hpsGczlQSo8imKYuIoLT
PqH4u0TTINOdBOZf0l9JlcRPEoj6JyUmEZDOH41fGqt09L1NeFt4T4p3nF3YuvB0YeKzrcC0grMc
GHKA0P+MXG5XPLYKTrzW+Z7RvGwFpBGsfyAb/gRqVrBYxp505k4nZtwBfOFHKmj2wkMbhsaGS4av
8N/frPhR0fjpNxVYldeaSH4X0covNCugXJQuk5QE4S3o7y40kxjY6UrWweLN+jb8QrQuLZ0X9Kor
JJZMovACsIXXrCO7iPs+Ko2IEJnv11frR5FM0JgQ7yncBEesx8T0WoTjg7q7sB+e+AFQ5pO53E2Q
dwJSw1BIs9fgNmfUPAEScaJH5u2cImgh/cibeoJCwkbExLiETYGxmQmhCJzzfxFbbfNRDD7mdOxk
hebRtHu9yu53EqWMPiJsYYNx9RI1iGKW+i8k6Ub5Y4TmY56h/Iv3wOZjDL8Tz1jnHmabpXbjL+WN
r1fC0vTA2w69cKglF3euzvkIP3Hertg8+gWw+VWQz2huOwngMKCu1ApQd5VAoVukrQSl1RW68LHo
FsnKQTSceuXgwedjJ8qDH78yti/Fx0xAkIVUiedYUsQqKd1xCtsJqjwspvAyhTrXo5rItgBRfn4w
i4SnYNC3jqN8ozkJEEyGWVmfh9HpQMIfvkklCBZr6A6GCDL4z1sdDOGTEo6h2MKfxBZYP8cuTRxC
xrEl0Jpk1UeaIGxvF6/mTaNIiSEGZccLvk16oW16u7iwCygTpWKJnQtM4svqthfKWvqtCiAkxXoh
EvsIhmTpgOl20c8W2dfdu4OdgBJvvBGfJIINYqO2Wu1Lip85g1NwqdtQCfcH2aTvBHCTDO7xzv74
rX1Djmlzmd6SwIMEO8M75+CMZPO7JYNMHEmgszpMf15q93j2B0olA/HkEajaEyAnwm9Wh2vnEGO2
QrcyBvv9xu0o6C19+dDsN5BXd2hJIWa1wsSS/j9TZ7bkJrat6yciAhDtLT0IJGWm7Uz7hrDTNgI1
IHp4+vNN5FpnRyi8Y9dyKbMkmIzxtxnIPDpvEx09p7+5Xxoeggka8lfJgXTEO1fsC400pRji0vyH
az7KKAC1P4d3mbkHbaX/axJZThhz7ONvOEiRAkCgLBYbetC3DYjAfTVsId3oJN3M/sNfxuRm3muG
0Moo6KgukYLXH7wfORU5PN/Mj34QmXP42DZ/DQrzGmE3Qk9cRqVv4zNyH4/AjAL5Gk+3qOFGiyoj
Hi365feiJsfM2vFgDMdlIBfKudZxLpGPE+u7aL1mLC9nx+z2lxrRGLZbyK09xWB8xl2RDGM8k25q
+neLyPaYOwf7Tdu8E206tnvUceTG/wFqJ/4N5Haskz9kiISS/RsSrJQ+LlpG9gAz1NOMBZcO3gee
tpNgt0juYs8a/AjIDqc+AUe0Ku6iaSeIHaQI5IYjRd9mMcTnIhCcBEeoIFzuUNStiwUOkhgEsCbp
4w2s0M9NUc0C/QtmANFGjt2DSIBDVfjf7C9UTJg++xP7DJsAIgpYaNaihvOp8LWXu/n1vsyOTN1Y
TZ7O+J5TsLsegb+rEKp32na85y7E+wE2IyeHFxuWf4jAg6kpJt7gngoZQKcC3kXzfCAanHVhbjLK
Tc/92es/Mbh6jUfRAeytxb9teNMLAA4AULR+7yd3wuV0DtgRWCxBjOKHSrdqNNKQlp2B+FdsDXsW
lIHwRVd9aUQEufIGMfcEIRjHLevAbMo+wfoNUlVMIjix/wCFeIq9mLLAfgDGACI04rPgpzjPFpEb
fSETungB1kdGibYcu9ctQNT2hmii+LnSK9SnMFmMpfJf8EuD04HZDtgSYxU1POhLVchdx0hIDboD
hYidacG3QlWLfLzJx1U+XItDV2aaW19jvY/OJRWMKApDqYluaG0E42PB/Bw7LhHXMlx059olJFvm
KDPbSN7yoGsp1mXnQdDpkgy0eSyJZCS6IXghnh11YtaE0cTnXZR/2UEubpLOG4aG3vv8cR9h5yDT
AITaac/Scn1kNQa2n3l9mNdDnR8k/G2hdg/tTWd7M4L2C1gLnzqSjK3OiimShYhEC9YT1HIgOXyA
hHLYj4y1mTWXXnOS3QmyBObp/Er3+c9HLQ+qC9RLKcY2p/Mpk0hAJUZwZiDC26f7N/J6Vr9b/b73
6eCxGZyR75JZ9Y8oK8xA+ZJNB1A8NAHjBxsPX0tz2dNVNC2iq4gWb7qK6o7jJOHUntO53FtqDFc7
vZAC7ene7R2RjDn4Rk35LNF4nCuzEA+BVrMa5T/GD90k9XMLqpASgD9VpvA2E2Wr/HcTZUHsguBN
tzaNxaKAQ/CfOl1i97CgrqAI+cSQqRyxCCfSkNglSWgBEXM30gRr/8FqG98wfJBBXQXaw6ERIzfc
hemQnvbBU7H3wniuYpC9bTVdpe4VyKxyiqZESdeN2TyOX29fz95Up7Kyv3f7ek6cWJ6TYcbQHFs5
AbUvneQ4Y9ToWW2mPZEf5f4BYfMc4ih+vbsBHBbJDeSeLwd+obF3j/fvaoFljOYfSoCCIdxNCOwR
EOBQiaavChfiQtsh3rbwemScXsGEiI+W9uN7idufrhu/OipaPGsiJPOuEY8Zj7uoZjy901pRUdMD
YTkEuuzbLrUPLMtM4UxfzF2u0/xyUOXvSfPk2oWypDTxec0y9UBZjqSKjS7hkFtoQ96KAg4Rh8n+
cEbzVYL0B3bG3JMH4M9GDAWxR6K8IitRcCTgXbiwnwtDG+v/Ef8etZLpK/QirxLDy9mtPwaDPP+4
+yiJ6i8dKMASTXmsZxdXvZMsyDsOJRktgYxX+zfnv0GnBLTXF9MlK9o/k3KOw2LhU3X+YLBg+jLJ
gEWDrgJMB7IZor3+pTchD4z7OSAB1b0Go4rnAw2eUHMr9DqUAWxePjm3P+ejXKeqsrcPIL5zcs89
ndL5U0FyRER3kbIT3UXPVlLKQIoq/FwdXKSP7EamnrQ36pRv5skFK4pPDQpja5kx4zLgEmTzq1Lc
59dPZAc2l/qK8/xf3JhYdgCmUHOFti6+7ss5WqlOKKLzsd+q4jTNQ3PK5MzYrPUemlNDfYNk5htD
OC6+MUJyHNo0J5PYJaEnvy+iWek5ldM5u+xOXIP0q+QR8asMv/C11iYVRyfeLkQg0TRSxJPtzKKP
vcRkCJIJKgNISyOPX8aMXtsMtwJ4yBnx3sRjPCtxKbucYb6zxWsibfDz0i8LEenaAtf+6IUIJWju
B/7EsIJWfSWoqhF+xl19sF/S2oobNbkBTnoPGt9Mz9xeC08EFc2rcFC1s3jdOuGgIuv0n1fP40ME
+EF2ZeNzdwt3RD3HMe+hJT/73dkfeAte+EQxbXIAkamy1xgl3Ry0JDQMenNFVivG0EXza3JDiOd1
2bad6aMD5thcXbowdu1eILWfrhwEuArIAyMglz+YBHYLfBQ/G0lEhViOcmBCNvG/FK8jrKzofD67
veHrpY8pT1iStwAcom9aI2TNHeDlHBkbYZOYTdItkDJJuST3Jhl/SaBB+Z7Y+uMTa8HPXirZjXD7
NpOAzL0GR9Xlp/IBYE4TA0/UjsRYyUfVg4ED4SkHe/b4SeM6JUg0rtO1BhdJOazl8Vr4TLcA/AFL
GgeULOQaa081sMt+fIFQIoek8b6QBgT5hu7n6rDTUF0eFzJzXlyDOm22elWOs+rLmCMpGSEVhnQw
9+2y74v940ZOaRyQwofE5xwafTABSqwCz+hmru6YdJrYfDf7/a7fE05p0n33S6PvTfLvur9sBrIH
15buT/i14P7JvBEK2jNIJlt8542U75EPie7ap5GWRL8RFPQF8BtqDyCfNpNtANEFCzaxaQn8l2xq
FCMew/hG+Wki81MQfTxa6bvfxhORLAo6/PEBLgrqln1Dtwo+710J65ToZScCLiS9Cr3E4ma/71K8
f+DuncIdOgCM0c63p7pvMr4gJkI7xKQEvllN7whd0KICL+LYGcnEx7e4iDQhuMLnF8ijW78GmT0J
bSbMCGOPx/ZFsAUNLb1/u4vmPL7NphdfqOpeT9YNHNzr47wLSAw6G77EX2MHZR3GHO2ZslC5X1s/
BjjnjrA85MdQPFQeACRh7d4+PKAkYl2AktD2AJ4UjKj8S5KHHWYmaeaBt5Jp3Lm+IYO4qj4SCDxY
Y9CXwvVMpOEV0Kgk6UJ0PjH9gHEoyDkxxeBuR5a4bUc8GMTr5V1CJW+fjxxbHE48aDicrqaD9oWl
jBmuSM9FypWgLKT7pFqdQv5w+P1XhcDhx5HKEwzNvXhcVT4dv4bX72XT5+yz/ZjKaA5nnnw8LQBE
nHwOAWBMwogAchGBR/kYadWBM1oErlwzKjKdMuN3xqln/S5YQ1AeFw7p1dJh1LPBTAuSr9t9nb+i
kiGsDqGMgkCjcguCmrZdklrz54mKdYZDdfjgTKWPz3qrvvXAn4s/LsI93eMkfSHuEe25vMVHvyO0
8nhoym/21/xO6iUQEFEAgUKXKaW4fbiuMe0LKP6fEfe4alaXFaJ339WHUOVIBqciiu9s+lBCAC6s
Ld9Q15QSqenenw4Eg+YIVN8oCanrycjcIXAHDIjlnyhaDghaeUUohnxB/iakNAae4pq4P0IxSh6c
u2CmPd6DUheY+Oa1IKnz44NkDCfjBuIcBXIGSUVzjbbxfxbRjDDP50WtAQR7BGOZnzdZgNAZFYLM
aOg0iO3CxMJUkpxjtCjsMTDC2XpFJuX0FkmFagbJ9FTdQi5yM29bBXgykMmADLQTtw6vCfgge7I4
Ks3nUrZrRXVaYeHAR5nlNYCmtnvZDrgKgTc9kY0bM+6X3h0mVkQakL3wjC+SyeKSETKGxoLwOKyC
bF0D1HD1Vl5zZkOyRAKXzRwn0rdKWKjWl9R/kOF9CvigtyHj4T5A2gQii/gNjT+YJ9cMWh7o2R5r
nNurbsvGJrk0h1CeQG2I6JVdN1g190hSREZ6cb7ESpHe7JSxvEnP+Bu3YpyLlTZLWjGB12nuXSrE
wkm/i3fgF1NKNhDABjkRLlaid24QwERK2UESaSbYiU72G55mHGTkGQ2wp1CAIvEFuoLrtD7Rf6Oh
hCQlsotWIgHx+neRdIlsoja8g83FRgKBB+oHMkSfLLcJ4BAaLY3nxosOAoU2gEuCNaR6T7mlEcbI
qDvI85rJzCEtXQ5tND9GNK4CLSJwPPJfFTUiJ34ijzCYEX0vAsgEmiI3khAyEsikIYhJSaUzAKXO
sv30rTUSxJGfDuLI0YVy7o3GV0xx947PRpS+zojo8NVya3HLIKLzP680uVz/+XAGbLZwKqhcOz89
XfdosTDs0C7J220Kt4Z7l0ttg6fkz3mNnPcdKolNmTcnOejilUsegInPlnZ1sisoJV+OpDG3sHS9
kMfZVfS0zeGFs44amxu085YvRryqTv7GLMziNpXEDvnCiXRHMb7fUVBK02SfWKCtaBjl2I/Pevwg
KrhJijOsDx0a/3LaFNBcRXw+fDzkahoxuOOfi5miaOs40mCvtzAsW/gIe9k9XVzL+3MCrSavDWyK
1eBuEwuB+0FkS5tZR8oL+uE16tfo3VF5MMKRgBQEOOkRGpLd7IePT9MNzf/zVTPk8ymZUIE4shxn
5rRDc4CBRfMt/PI79/v7FFxhvyLKD8v4AQlKPoqaoi5VWBfE6YZn8P7tykpnh3R45GiRVxRjHxT2
7QilpFTLDterM1IK0UUGPlU7lIkp1NJ82V+1hPLdC/lep4Vmb84q4ogpGxSYsGVAP4M9+ODR9Ild
/+Jp9i8uZyLDMWA7V7ByeMa5fPL/8kTCeInrkqP9REYApcjsOziwlBeG+bSILxkQcasIiPj56Ln1
Hv+6zYMUkbnqfhLLZdq+fKLf8JHxdc1NUn/lQdk0SaVRzSbA+ytwU+MUpJtpILEF8FKQG74MGcKI
mNHqvBbpkLU8YZaOjJmsJdVkPRgh0eqTmsiqKMDIVegMwm4Su+PRTgQOtnobFcW29yobRDdRBin2
3rWiO9sxx0yl0AEJZE3H1T7XE9qkEONu4ZuNLnhJPAOoWThx0Wp8W08eqhphOQAaEhoAVL3UK5gO
egSkIpt36plPaf2AkUOWhB8ZoQ+PnGCkAgRwt4yfq/29T67xU5qPgBkBF2KuCxLOv9WXD5wAYyvS
F8c2Xtn0e1Qmcsz/irRs4O/IdIEITTx6zz42SJ/Pw3sekp9zZqlDUyUEb/ab94GqRHimUEZx072h
sFgVkWPBZAdoknkEnWIsNC26gt276kAQzXuKf/V5//gJxl4AvRZkIwmzoOwbq3/UmcR6kRCAm/mf
tRhPMw9/D+ioK6OalMk5JuTONP8V3gCdkqs3u+svcnqeubcCWt/uT2oZxqyf03tOMTamPZd9VME1
xLMDk+iDeByxXhNv07KHaW/hu7Xz0z9Lue+kmBLJtRUXJHTM84B6GnVp5B4+2GCoMvPDmhsGMr4T
x1mKoiiqzUgcXpKUVnJWkpxdH+e/w4DoL5QRVIEv3VxLpNaFObDTOdQIYNrLxf7rA55Uzs7GHqY0
8B3yjRYu/Fy0Uw5k/87eRDAgGa2yi63aJtVM5ALfrr41+RoQHkaULRV4966/W4sIIYQHscRzq5wy
nlsCUKcjsI4mlls9rLQjaQmgD6h/uSl5rDxvSh4ro3OVnQuCBef+jsnNEhC13kUEkZL5RPBJhzDd
CAhLAsHFLxePfVzfonLPZbJL2A8Ksiz6eNmFwJeQtVJi1HvaYrE2XQzhY5+J8y9de0iaPl7pNkKv
zvLYus/ndF6IKYHnNLbx4cfdOyIWl6ZgWsMLX/4cARmCCl51LkxmXJGteG+3SMUX6ZrpQNzbw1nm
4QSoTZb79+EneDp98//X+AdNq9ncpDCgg+1jQ4UBRVW/2xN8QRwqRlTKX+ygsYNODSp+Slhn43Bo
CJmrDhS8V9fsogioaZJiNW4j2IiRaXjn0YK3cJYoBBb69YcaCx8511BPWJc45tnDZ7iZ4VNVnHg0
kmVOLsRb33mLy0sJCB/XHHVFfK5jOMwn+KFBdyL6EPgRpB0ElwiVqj2GYXhM09+9TiRiR+YBXqQE
+6AkCwyChxurMLNv7kCaFUQHxWdEMVl/zXZghfk+vLlgrXcqCah+Xn/BE9BMkH8n4EqWomkLfCQx
aqeF7Z60UdKhUazPZlC6bQTiw/aAfP1i+qAOpOiwehvSC8DDPfcL7ROYikc8a/uIBumoHJ7ZUsBC
lL2sbHSodKp4+XzncfSY6GNL7zTCug+b+Mf5BYLvmQHJPM//yv5vwzGRpTF55ssYsW08Ru6O+Dlg
PzuseZiwzPBZMw75MSwsOaqsRiZl43RLy2IvA5badi6FBwsarULEjLBxEUbA904GwYpSaRJJIw/i
PS0BUq3vJMuvhDNB9G6xX8WW/AWYx0rD90GoAN/Hs0cLupH9hO+jumT3yt3V77CpYMyXIHRkPIFk
oUXq21q9wZyrp1ep3Tc1t0osI/TqMxhoSjjB+5iiWEXo3HXe1WN6gfWjCg5Lmae+hadKvOfyiC4m
FZpQZqHx5mydOhiW9Wy3TX9MX/eFugNMG/GlT86qqN8mHYf6bTpoNeI9fivbCqM0gmRm5uLFqQad
iIGADxoDAQdhs2VSPqxYuiSPtNB9iS0YyFr3iWL9X5i3Cg1Q7O+3xLLjGtkmDF4Tqvg6gFFdrNQ8
vVnL2MgqE9YVrN8H1tJBtpxPBmGS26gYZmiskWFxhXrMjLCSRREyjDDtEHRFQEEPOs9cDEL7l/60
8Al78UuQBFt/QcdJ4AI70AYN1fQQ/xWztF/EM8BoVLfiM1Dox1OTeqteX6RkxuOR6n8VcoOBSnZJ
8Z33SO9rTN+eSLDlSfgmfXCwocls7cikcwW4GPjzP3PDMP8zNzRE/aLG/ReWfGuC+MujiIcpKjmh
pAiSZhIb77WmlCNCg9Bgt6jCWgnYws3AeeXe4uaj2Jj6NYYW7i9Gmuc0O5sug3NGGjtXTi+HZRsR
DBGKACmfTueadKUTH6HV+jy/SKCARWqjdo343mRiy8IBY3R+vP8sev9698mzgcQJdNOTJs82vUEF
UPHuM5kxIiJp59pdYEFQsGn1vutSADJbIjx3IUKX4RojCGeIK7M2cUT7Lb6KR0AhkGWjv2EgiAhn
L6nAEfEJZCfo2mH6pdATdY89SohQj8U1afH1UXqZ3a7zzz95tHIl99ybHmM74yxrC02zehmTeKYr
iQ679nN3eOLnzivoBokdIL/g5MQdl5pQaOwOnHKN6fRofLcFQPmhnniCDUaqvPase8x1Ct3PFFNN
p+b2W9uxeJHeKtBXrktM/cTJ8uPosePHkcRjvwCdK4lVUtaS3vLsesP990Oqjnf9SGDvbQBJpwDn
qPcHyX0CLsgwdFugwM3eXlGmQWPAoQQX1yCqUYwbywkQpgA0uaXcbHxnygJ8niwkznXk0K2VSIHt
PGMFy5Dp9IH8AYXyuBfg6p/gKODFMzCP3QUTmvAHrUvWIf18iNOCg/0dcId76cbEj/+PXf4HiP7z
dgMv5XZjHbCZx8BaWe/v4XfXRGnPgHLz8w6MltvLTyX89q0AXtcqvv5ckAICZW7IKqVY69aIBZBL
8wdqgcOd9JkuW3BWPPZTHp/V6GHEHLVd2IdoAJYGK20kwdxNorTXaBKwYzORqv3faRDBQCUP0jEb
ogl2GXfyVgo9VG69ixf4A0n4hhFXEkD20BPwjYiMgxl15EAgL9tUg4Ia/dLRrE6qdszLo9ofbBgi
8epyimVd9fWR2vYBKJowuhr9WOD84QHNF+II8gLbSPXLIs+bMAUomEdQSoEjTMfigpwe3jsPbDaQ
5TgV2MS8d2J/wfxdHuAA6Tq5s5Fdxg42Xr69eFXEJYTegojrlHuUL4DdlN0XexhQ4X9nz6wi1CBL
MbkMicLqIMf5B72b5iWmwpsq5DNI6ttElzhRUSEnMdFmaBAnj39E7va7k5fULGWIO/6HlwOBnzto
qsBY0FIErt+VzoCeP7wx5dth/61LaTWbSI5XQ0L3qjqkbeGaKs3+NiZyHxcotc3Q5DAz4jHUdY+s
a2XaIq5Vf8fTz2J/C2i9bWq3+SrVwcTzlArgMqB50UR9RNFh0NaB69GZU+dYN70V1Ou9odZopPIj
uuKg2pxSNxp9MWnbvrd/7Hex+cWLWnBFTWxAN3ZBWtypJWhF3oHxVWWqvfneCxR8xWyziWexmpOB
8AwxvYGCdLjP70egLEL5URRiRiQnlTYFfKSwsTSQcU3QQO2c90P85C0kyE3tX/Ib5xnJb1YkbX3T
V8iYLRKRtOGnueqNXC/9hw7coCR8wToGlvr0PF5V9iUSmiHDrXAkyxIphpQMUrICJKiJ/xgS85qc
bwlKmfbQ35LmGvNQrKdQuYYl2ifq2GYeqb5M7jFpy1QOP8PGyYQkYPwiGG+/Ia0wGOygwh71g9sn
3zqvlyZZIjwVvCR4pjKgdpiKdO4gMiYoR6/mpBbrzR4VKxj5N/s75SrPZgwTQyR/ByoYFoobz7+T
lsYe5BZvxdtAjmYZ7GrxjZZlwPsNik8GMUuqAXI1wevGPYb3LbPr4qzSpz5ExupIo8sLEwCzut9W
gOsndLZ3Yoy3L3vXJi+Wq5SHpUB2lOGJ2xIuSGqzRSpjr7vcpbu4xCTJcDvxuCezX7zjba9TF0a8
CfL7ndNOzqa9nwfxT670vYsSB34Z9CErp/0dA13QsZHH0/XiDvuf7cFmvypB88SXfUc7TsxYKb5v
vDd5FcxEAnUiDEhtiOAE4Aj7r9qvpM+UmjoKNK/0D1C7w4mMVDGo7aBVg9IOJlSVkbGL1F20IKOB
eybqffu78yD++hW5wvZawA+jAax3OHDNOsOHMTjXb7QRdKHxiK6M6UBtYMS7G0dmNCbIQYgyiiB6
bI/nmnyqqbyjUnCrEmOse5pAbZjd4/O5ALYNakMGVE4ZhbEn22lFPLz7F+TGRIOiYJcYQzIqYiRT
8/BGrUZOp2VIYxOLjaPyB5Xf1CMTDd/v2ybV0IoGUp12S3qT9gUBoJgtqr3K82sX62BzyytfGBYI
w2+/TnXc1fGyZ9T/ObvDJyU4yMpeABZJ4LXeiMHK79z1j1hjti+/7qgQIRbACrljSnI0CUbooqsc
wdcUIY2wE2ygJ20YGRjOY/cqknu2DnpIa56G7ABkQsoKxhuPyKnoWuHUiG9WTASY6kzBrfXSz5Gn
+ijmCBBQ58Q+y3aEy5Zp/Cmgw83K45eT/SxwslfEnWg/b3k0yxRHBY0WAMZqGAG245eVBVTSRCRI
pRleqTb4ctUjvKw7GFZBG6K+XQjtZ0tgaXAyWrEmCNh/WTOgPQ6ysm5I7yT3z4IhGvizJPTFAxBX
No82Zzr/bajrIxLBwOgl5Od+MSN/Clo2UTXY2YFzXCZ0NiIOjQw0vFgOO73ZubcLx180TdGu5mCB
pSaUmLX+FipGgh7mUSQdybd51JMiw3xpBk20yr668xv55RdJjxdsYRjaJG8khPYh6raoE7rCw0N7
x2PNSRqja6gnoWtg/WRnlAT7Tl0BQVf/eHiKP/9bv/78ASV4RZK+V8HCg/VO3G5MUQCLpTODEgrK
iBdL64o8hwxnLbTdV+uEo5sTq0gk/7Uag6f+E3CvIZmtEhMe94HTO4ZgFiXJRSb+COYpkOxAb8OL
f5QVlGNhvoYVNm60al4vey0ZiP8FRpqA8D9QGwSMlxofFQh3bGuk/VMrHI9N0mox8NR124YBhuhJ
Nh3Ie0CQP48iEsLZR3i2BEzbos7aNmkG8c/XiXRZ5xyQN0nAXNO+octmFLTi1/GXAviwZVQpBKxS
spwzwwlbNdiKcDgz6V9myrcjZlfG/NttIBkcLw2yInq4Qv6cTG4V/Ensu23K40d7A1rikn8n6wAF
PJ490wO2J+vtTLQA5lLY73t4GKm2EesxxwKeb/OlLMJlCWgk/WyYPdnCjzahnlIgBuwq4kPrEi5u
+74fgbuTiTxx/AzXpLBjUg7xhLgrzqJMnRKmdItBOLoZkdK+ol9wQHXJ1DqfCQj1gfVB25tbaP6Y
9X1pH5maAaCZ53UMFDac9W6jt3+XNhSrYXnt7sjOx/iOoN4KnoO0wiyNPMRIbu7ZQ+COuhyEvf7K
xv1Ur98yCzVegfQ7nsYYfQ9/3ToRFZ6D0pbHcRP7cnaqeK/Qf5kHPumCnRml0FwnBtgM+mHvz1SL
SwzkAO20dmqI2dLD9RGOj/BV8s2e1EpqzChs3Y8OYuiIQb6IH5MARBCcA4esaBVHUdVoEVvo2v4M
RXCU+gMKHoIJztdMu6fTBhne1cj8CjVJgxb7Wc/cKiCJi5Jy9JxYo/GoY9RiicLLb59yU2AhdlZS
I4g5OYC0ERs55VHqFNZzUBL5QtdY69wJ6Fh8hy1jkqi2CK08ANW5On+GCrRAqFA41MD6bhFX0cP7
wyOGOlJc3jMOjkD6qhHoQU6HIjZxYgR5QRPwMmwn52C2w5QlUjA3LvjOzSmGL+it+cqZjGda6/B1
EqrSJd/HEsIysOZgVzG9C3gHAwP2QiLx7QNX3q0IHVSlFwhwEZGQ49CC0h/+xQA/J9PODoE/mUrn
1T0bgd6JUNPhBmrg20jiSi4PD/A8fLBJwe7uAuCzgnxyco+486ZQ34VU2BgpC975vVTfFyb7iv4g
f4bkJkj44Z1OM87tjGXvyQqz7PEEQT/SbAFuFucvy9J/dNB3ZsP/puic8qfXkZhNHCXkEd4ChePH
PxfBDhUL47x7OYvgatljuBt6NDv0ooRaF5Z06Jzje5kQQQud1e+VBgYunbmBULFZqQb+D1vkizht
0x9HRjahdzVsQrQ8D3qWOQ8d2TlpkTmiRmmQzeMGSK7k+vll7nGDx+RdYwfTSY7DlQsOFL6EeDnQ
Im4AGUzRBwfPtrE84TdGjwfIiuDinDtljh6yb/geQonx2nqE0+akCeG2nvDbOIhtyi6+dfEqx/PD
rV4n9rleNLaRxU4vKAu3i5gAKFiODiTtMl6nCvmx/ImGFSGPIBifONL5G2A4+yvK8htFhh1qC34B
MjDzpJz354PWxldZ/LSeH0VKzKmlfvwSy1a0pLq515gtoAK2BeUsiwVFmeOkfbj3nzSL1i15Almh
sU+nc7O/jMklF6vnztM6T2XP5EJnoEBI2PomjhXPn+jUYVpEhqe548vl47yItp8CWpvfF+ldoBOs
oiLnxrseTm04LyGYWxFXRVzUsYkL/NfdQRrPBX3wU+1IQeo2gxnUsZ79EycrvOrUJRNAZpX2RbY7
QxmIliN2g5muI2L6yeQREb5KFxCjyQWlQXGstKwaMB/0ZipRKYU1rstAdr6ynpRXlwqwQnQuTrI3
IPmmXf7hqwjoVP9CIGe63LKGGPwpu2fUizyaJCL3acBedYyist9X6h48j0kVPeIYrWNk494Dg9K4
UMNKgXDwGOdk5B/EIlN4ZTpEKZGf9s3TdqzeaKlXcva+Cj8hfuJUM7zfVGt0i0fQwgzgu0NvFDRE
L30IPYGUIiL5gTGyqL+RB6G+YIue3A9hFd0aJ3Ck40JEUIsZkPrRJUDI0CIqOBCrA9+9CIkN8bgI
j1CaIQDKyOTwG5KKlhhn5+R+s/jlcPYuhCxTEEYD7+COhEPpDHQkQfGmvZAX6Uc4KNxuWOpaiqOc
bxXpKGv8QWfbZatXhobCmveBegFiShVeRDRACrOeJoS9iLjQAD0FUEQCWqbwt/PC366oYo67ongj
TxxFFiRHHs8EeAB4usMswnmmHV0GpDLzkI90LVLquEI+FywqoODlpe2/WwLemHOWGMdMPfEtS6Vb
UAZN1hwvNELonw2X4aeJOz1WiMHhKPivTzvv+EIV7dBrdDwgJsleXvhie+YwLSTODrZQpK8xqgw+
1SKkovB9frMwp0Ip8pnJL0Sh9R5ybcKpoof/ZnKB0GPzcJrwxVUmAqOiWosuWsSec54itPmk/l/D
gYmP/8tpw9iGZxIrzRbjiLNWweyCq54D+g3T7Tc4zAlxDvw9QIkifiwuT1zQT6UKUvSnPxL9o5pS
j83xTFodqVIBSycbJ8l2ZmxjlBpi/NmGT5Oh4f9+AkL5LiQQ8qmOr17yWzQfWwJFtljKc2pCLbcR
hvyn1xAPJH6Mh0XvcnKVcJ5+g0PlJoQbBg+Eo85976odCiKpQw5gjdEBCB9LwanNYRaPNRoqZITI
Q3qXa/wZb4InF8s9z1HwSmEfxhTioD5B5eYxlfEIvfpEBGyW1v2Veja2Ybz64p3JNXgaT7E2omm5
ird9OsR3x1bxeJ/WI2ANBzk3GgFa3CTcPtQJUiAbUpl921Lz0Oj0BAwlaLXpnOEdKU9KbDPk9sJ5
/0H6IHElW8QBdLBi43NOV1peqmRlO6u/4RrG/3xzcEEQBvfSkr8zpwSPLp5BdpXzhGCk4pMNnF+T
WOkr2U8sq5rI58+tI5BW+R+kRSgMMR+QkUFqZsZbHkBG2Lf9gzmz8NlvBX0BEtlTFIlYIxmRYKLW
xOp141EVXlQHMDJdfgvJFSPM1jEKICvYh7dPWusgQgBqYWZHLZD7EEYUYHJEpzImvb6378gnUr1L
7Wz4OJsCGUMjgYQh/F4KmqRMlSqpp72ELJpvI/bX8Jnryu/GqDLTZINI4h3NBCQBe3mHUQejFZMF
DiXUzAJe5RdGId7gHBejGKIw9ahW9P42If+coZffmcgoVCp8PqjJ6My7Xt5QnCxUsRL1rBAZ/4IG
pe1SpGQ3tBU6ijI0kB//U/cAHFnU/hLAsqHiwK9y7VyaI0/c+Zz1Q1puj7buy+XLmailjyInCsPp
UhrNGKAednjG0cD05KPQfWL4KHSpS6m2mgMUujKpZIT8b+AHhwzgx5WbpXfxe5ZRj/V0jgc9jsZM
n3wboK9h7gz4Gyyblj9aZL775dsl0KnvLeIGRrKOS1xEDMP3GASkU7/ORVK9dNvfp7ekpbeERH5i
usvgbPnm90gzkrk6Sbh5GgrzwhElkRI8rDv+eq+L7HjUDveR/OXVEccLDTrTFxGYuoFZls1fMQDn
eKQ9U1QfvzQtvJLjqPH4udPuchwg5S6+jf2BAhi6hJBCska41RRr9/jpKmqLxAOTsHxgy277vcDN
ALnAzRi/ZHI+pagZo8uvq/uwAhmrk0uMC5YEMnkzfjniSjiXgKdBy65In4CVG5T6HA8gjewxbPmO
heqHkZQfXX4jXpKYhomYUEd4Ezd9N/M2XJr0g3H7icTT9nmJ0NnUXYS2xrwIdVd1jVRUNc6ZkjT8
zV26EEAqpdTcGSgMsOXfxGon5aduCaYFfsoDvqfc6IwalxYFweqgtobVkQiL3DTbT9n2z8sJtU49
hvfXnUvAcY3bJTI+4cvOWUt7zMH4lIO5ORn5scNwQ/d6QdI9goV9g6rHuwxRtQcsb12ijkmXEBUA
KmRnZNfhFYHrHPTX0EJJfY55Yp0d17TwBARFFfRN8LfFUJEtRjZfRCkbadp2dejHDCNQBgpZ5GRx
ebtTQVBsfNsKXDq0OW5jpl2+VzAe7GIpwFRGWul+igqsoCxcoWyFrRJeiSYvQtTfXSHIwaUIlTvC
fSb1qyjBq14/+fwBz4Hp0WXglrBnoRVtcI4+CCY5zSQoksGBmBqZC/Eo0W4Viic+nOqwI+tyk5WD
qfPGDG6koD+7F3C1UbHy27QQ4lCazPPFywchH6x/NFOAYWS2g9FmrsEkxhMpvC0hE/wWXd0Cdmw6
2itBORsiYpwmTHaK/+pwLI70x2XqPdXR89n+WKQ0hq4UhE7ZulcA1XPhiOGdnnYE3knWvP5Xf4+b
XaRQHaeFlgc9T5EzRmF61h8BlrOtZEU9YidfkuKyR9ieo5ujDCOCi2x6h2+K80r4UO1HuHsIsd+E
5E8JTEwr52Bif0Tgl53IIMJ4IbnnozXG2hhTXrkZl5tf4xn2m4Bd4b5H2fEYUumS/ghyRnsl/kEK
dlTL0Y9KdTzvG9FsBPROMjKNaO/NSMAqgkQpO4D22q8g1vgGfIMpj2wJOWzbaP4kGMJqiDFAkkp1
jAmBBIvmqzBXLQgEzm0f7T35WiRW4u1Enk1C3WiTVnPQMWZxjmqpHvzIHgtUXyJJ/z+qxcseZZx/
JT3jGVJBKgxzKewB1rAzJ08oL6Q0ELQpYkpMh8dycFOTDv6G0AcpCT7Ig6SHJT+7eKWILxkQtpB8
Tp/3Llkhd+z42scPJVqBXuFLb6QZccOEuN7vtNl5y5rch30BqW6ny4SP/HA3hLKkhuYGdfQD2Ur1
JQWd2lwoQHvY2Cs9RLFDXF+DIBO+gmLKeCXdfBeenhBI7ID6oSK5jJEqheit4SqDVwkF1OY3p0wW
qSIdskjo8JtXRIjfM25UMaoutBBMMY0wvcgNuKkiN2AHfEIZJp2gYGeEsf6sdtFIRtzpAnm9OYFU
toAqQ9eBoeiJreKD9zCf4EdCQVWhRqQqkOwGNE0kJJKJZAnFIccgj2tmAM4wA1qS2V9QkHJ+lEgp
o9OSCgrM9VoqQaneEmrxKsd1bwDPtX+2yXIhZMmvUNJUwQT4G6wXTx/ES6Dx+Ybc556G20rnPbm5
SfXyKmLyNnpK0TxG2ijylCIpm0QRob/ABX7iMB+g2DIcNjsmA3DGH45CqIDLP0fVBWeNipyIZoIY
t9UvtQmO8Bg9ngf78Hihj4imhdsu5XCFhTPzd0pGv7+zmvNvOCdwRPGB8bh75SNKxZyBzxYPMbGT
j+AmBe9/ADb6Jrwv3oiUZqP1EY6YomPmSkmhFSJnqCpxZl04tvqk/X9sndlyo1gWrp+ICCYx3DJP
kizb6SFviCxnmUESIIEE6OnPtyE7u8+JE+Gbruhy2TLsvdY/qokZ1vmu6Gic3F/k3UbZFj2bQWZ3
aUGTDFeyP2pMeFDs4hNj173VgYpJna6S8EEljAEfFXVlpLa8UJH0dEL0UgWG4nNRckvyRYI5vtzR
kT4JpD+cUvX1i8dNCJDg60gcGP8bW6m+rmgTEqeJKFXnfXxikCN+EvhppP/XdJ+FN4GqWAC8GzrQ
No+Uc6T9xKXrg99DaIPft0SptA6PDVgTJVIERZClBxAKoAEnykcuIfdKlDzZSmNqHTa1yE3pyEsB
Erhl2jEzj1gX0nRNAD/xMQ2JTZmDf0btIfkX6Y9JB4PLwH92SYfH4PIYhPuyroS9RZ+wbxCZSlLp
P2i/Qo0Q+ACLh+pubTtUF/GbjPmRugvDv8jCXkS0qkFOjw+If7b9YQyIsJB6ZBQulk/8ItfBn7ms
e4p+sdLYqscXiSIXpHycB7bbkuL9iWOk/c93KUmm7v5QAaSKdlnw2m+ZLyWuk0WgTp4HFQmgpe2R
wBWqREQYKm4LMM0cmyP9O9sOkdc1RSTf/iGU0F87AnLmbb3OVJB6RwXVEGosHfgG7Cy0yuT1p1Bk
YlNx174mkvPpa9IWNSbNhpfUOiewFkYZn66JqqWbR1Y32wtwaky3Y//D5q1C1vGg5TxSAj7iixqq
IjsOryt3BC+R5Z0tr8eOqXodmaas1JWwCFwc7plFoXdWIvMeErv81yRDmcxfwRbxt6zZVEZgFRZK
PYo9SiaSaB6jfowUiCxKJF7uDxhGgfHaJptK+ByTVwLyjHyLCgmrFrUwwPNot54nB2kwVyngZZtZ
laiM4tk2SXnBs8AAHR0JOmy8J7qu4zGP6nf0oMRz4OdjG7B/gNWz+eAG4aBQHluERCtTxRmH0gnP
iA7E2vuf+hBWsThcRu+ds1kJBKrdCu245CptIpEPTjCRxC1EF/TNl942vdAPogxn14AKOOdJ75l1
JF8jpyDRaPAIsUWsoNE56OcaHkYsrhRVEVftwGLxF6WJGHgeXutoCTE8XBmjJHAcMnGGSAf5XW7G
j2PSDwnmkeXospzPh+mR/VA8FVZ0IswX4e8x9t0bkxCwW5taU3qq3AFlbgkS5TXMHc4nZJ59pKEi
Op0iKqaQZtEPjFZkePgjD07pb/BQqZ4RUAYMFjfsWpSZRC05tquXb5yM/MLy7/4WdRX5qqSdhO8o
wP7H4lNLmYzWZcnCxTWArWc9kImtaJwnVjXcDU+MMQFlHpAc3DhIc7Ov3vrFljahjH4u3Z/3XFhB
yEFWDFSf1hTpU3y1EHyl7U/Sh60xHonRGdKeoj41rYe0cOjpOTr1xyqzhS2zL39kticuny6ofAXr
E3cl1jkpHaQ0V1JdSS91KrltvbtOItMFV+wpd2Pud6klsCQg0YLAYlgjUhTuEO13wUhUIUkLRAOj
m0e0WaPzxtSAHYPsOCPsNlGFbGAp+wTIWdJ4Ng/vQZzX/5XHMzmvUp+S7DDX6a1OodZWXSkPli3/
2CxWXJ0TC+sEIKUz4pm7BNSZ/Yv4HZ2osRzWjoNhl/9XPT3DWOMRZpu3797pu3uQHRfMEokLYUnP
HOGKxHmZkWFGl4znY2r+TOG+aHJHarR2uKMXPD3E88AXeO/yRMwD+emsmR4aM56HXwoxhjnmS8EX
rAwCrBaz/YxWeolXPpb+7l8+RZJxcJzw6pFGfhIdgqzitAaOyhvrtwo+U7r60gq++iX8d2vPsl9T
pZUMjxhbrdmgyaIbOmmczOUVRWhWAugLLRRoAOVExJCaoTZHTrimxwAENclJRXQc1HpwBYlIeAzx
pqh9stpTmBbwXvBxdMseYT8iy4x4ezqZqBr45aj6rZwcF/h8vDLlZcoteywCnHkg+w9HBbCvlcJY
51Kox1BIphrzKuDUUGQdOZJ/YiwBBSZaHVeagj3WFv1yI0NT7Sjn2CnR55JFu8gJ5s0/JQbZnq7Q
mB8SFH410Bh7HLbMI7SuwmajGMIAYzkVF1OPzBzOiFieIeEJYGrjr8xHyV95tkIEYbMZ8ZG1KIDq
PbQZdsDu4VX/EnBUVmKYJCsEBdzzasjIKbBHfZMh1luVcQrQWh6JHJsrAaakRTr6KyPjSteHBaWj
ERFCyPxWkhW7CHwVGitiXPiN7S1xNmXA+rPZdiehuK6IAFBYpVFIxQzBcHu2a+6mJrqzJ7znmRWv
kkrioJBUdje2UWGmR01hkroHM7koBODC5j7p82Rynzgv+o+JDYAAXxxXJoYsB1qMY5txrnsz8bGT
xBbzf5Y2vFnZJmSBNxyEPw5bmP3MbkQgEmSxikgShIDMko0Yir42z7CS8Niwveg58GXrpOXgWkNi
gBTvJ6T8jj8azzHmLZ5jqKrh9gOQkhEsRcwM02qTP9XvuLUFH0sKreZfcCWeBLQwcRsAVU8BokGK
vHhPImFVETMZonD+8yiQy+r19vkMFdL6IhiJyiSEVdZeNVG/RAhqnZHGFNhbYs0dyEcIM2mOea7p
R0J+CNWMoW5fubwN7xppMigIvJwadgHy4dBi6NEIVnlH7s3dgx+CL4TaMNGwS9xykCNAX7Amn0Aa
iXqJpR95BKyH/P0mgQSFKJRXfaPhaIdsfZkgjHhQ5T34Ij8gXNVFJJqzNRiO8MqRd4441ySQQiwQ
0Hd/j5l6USbjhad/Bf5OBvBxkL+O+V7P97W8V1zdDu9q2LSir8wgdH9pKmsxzKcZWjniAdTktLt/
a9Q+QgiHFDsNJCDzyipbWErV5s8SNfAxoq2KLuK1HbPuIgk3xQhf3ODpHLc6sBFPqZoSrlPjemGY
Dsj5Elt1Kcqsj3cGX0yzXOHhc1GnYbBhfweKGpzyEloV2Rq/rTHUAXXYizz4TB4WBL6jvWUC2GzS
Uc06eUvwR+I69LvJl61EQMt167jkQ8DS8jmyr4xgxYtqFFf9SMlEH8jUwaRon9F/0/BIyZp0SmQ7
Lk8xyl68yzIomX/TvBPGAcOjoa2c0Kgh5bRU9BiUMdH/HhSjkKU1R0GPleTeLkTlw8vPTuSeyI+7
gtWCsYSUVhH6K1sB+sB2cNQ8tauUsF+wdoC0twjR1w21paM+/2ZRiqix2iCQk4M1J91Cko+r5fsN
bLb5GFGQX7wBpln0oTi0jsIjEGlNcKFE9m4my1tD3n6I1GmkmWgEx7Q30i3xJWURqlcHM+yVQEY+
nGO2Ejw0/EI0kcAiplO87Tyfbg+fZROGF1Q9wnVUgI8NgKoLt4GysXQQIrGKLqFXSPl+IBskElhN
aqyDLRIK3YoNK0Y/sZHBDn0o7d39jVZN65jd5nQsUovALmZ9Zh9GHt2l5hjTHBwfXzYSKtWtocmI
ROk8VGl0MhPwfg1Vne00vqHJGWNC9MGsXDgjCCO+rBRpCkoCRhk61YB1EWfx4iEGFjteaZNQgtkh
mG1Q3fqn0TMFQdFjE0ZHHtaz+Aup9CcQJoQzJ0HnVTABv96imxVgrl+SmMoQU1vjb9y5DPNz0NGs
R1s4dl3mBASzedARH/HYfTJmvw3+3WXTQwdGMAnwP+veOQXI7L9KvIYoM/NEHdMbJoOFMoU1XS9d
Cy04tnrGyVuotGk+wUmlHY4iL28d+9unSE2Xthav7q9TRRbMQXCm5ClYHgqBB82WDcCgd4QFBE5n
aeesIHnT5I2Kazk26/hKUEIfo3bPvxTX7naWtLUT7NgXd7YAB8nDimaUsSiwb3DTaP/rjDOe0A3E
Zvys4hDzjRd+A0Kbl6kTUQIbKB1HWY6VT0prwkfQXt6De+og/kETRN3kmvSC+Ae7LE6do3uPQNEm
53hxFBw2XnBD9EDmu0HCh38uyEhzJk3EBdxOfgf3KgxuKIu+KVkwLTSfrq7hjJsy+W3CZOM/yGd4
MHv6kKwGcWhJM8SNHWEbN0VG2J5+PD5U1tlll+W1GdAsCqmUPkVDByOa1FZSaWmwIahKRFOqcN0b
kbJEUCSSNvu2qw6S06ItMIN/2t0D75RFWHdUnCOrxRvsnREfBPc86N3bf1hPoKRi2kpnkPMdcrXh
Gi6OPOf19HI8HA/a+0AI1igiE0nOETGSREV2wdliIfOOiAezOmh0oWcjJ6BYXBOIfq7/aOxi5DG7
ty0SLmOMKQchq6PAjpPmdWoaiTWxPNGx7BFuWBLnzp3kH7e5hzv71Kd5heMFuw3BHGhgQZyXvBas
FnnWHlC+YZkzIAg6eiMEU7sB2UT0Sba2UP7oi/IHXLSnrAKCexnY0RjxTflu1m/5c0PIA8pCF+B1
x98aoZcMMtcEILFnFrk70c2gmhlbOK+WRJyQK/2qKKfpaC6l79udjWy13IX3PRmcDV7POEqlPKKl
ADMdeRc2RydYlktWLdwdaFgOCe+S+0zOu4GzBmx0DkjaNzYILIIOTzQ8Hfz6+ONG2vgcfJB4aubb
kUs6wvkJ9zpdtlaxzeWt7H5o3KZYP624J0fEQve/hFXR+NBDO8lROUQnGlVwFabzmb0+LgFqOak3
kTrF5iWhvr6LqgmLGKLWWGaDGuNjmZzHeCKMJyyQMS43IEGzYivqJ9QQif6kVim+J0WoMNF9Ivrk
y188Zfh/MXExsGFWLnz75PMRCnfiEJHzVNwjrsawZqhj+/3NqHwhLa1xMX8wT+KXAT6ab05XuqH8
goj0j9PsBwCaCfqF/Zsg9DnovlnDeb15tzmHmjeMH/chO3JUgyJZ0f2U+KyX8ci28gu/M4fPQw3H
e+jvijzU1BCOggiuNMdDvGuqbYLAWchVGOevZyCI8EF4WxmjsTVijGGVyMPgXscJPp3jixRawyt2
UrAD1lbM7ghmGJyAthi5sGmb3juzExgpI+jfEQeMVP9gP8QizgZmOwOaVCXB/0USkLyF/aYwC5P0
cUxJ1JR5FgahuEWRxaS6WXiNh2tukdJer0FG+SwbBWoylEFQlfPX46BhSWGjAUxAWwFffIVxeGKQ
4ydBLsUU12ZzgJ8Y1hXDMHFF9PrQFbX4R6TFQoLJqCEYpfGZswp8p0FtBDfaY/vghPnO8DEVFVQT
EcYb3OiF0zgkRTFriRgBjyrAUNxu4seidL/PCU6R05yUjBfvOZFXkamGiM8zt/51nlKF6jwjLc2U
SBQghoaZ2NcpvOVP+TzfnTu9xypKpQfx55zYZUHNrtgR+dWQT1/xCRy5yCGL5Rfzh0L3CuABEqOf
pGMzisPuEicCmnBHypSBOZLxAXjNvqXCLcqcQbvm7e/VVXMTJQQxbRJEY6Ae/ca3PiRoKcytRIcW
gR5IB9AU0pC05KRsb9IWA67/DijBbMtgyyf9V7bJx0xSwiJKw2zH8iwdHuf0IcJOeXptVM6D/Do9
q6/DNYPP4vUgR9W8PgMS9VRELLBJLjF2vuj9xTHBgVkKgUV83grgKbZBkBMTPoVdgk5NHpifR+2L
X/gOuGREavkTQ9YXRK1Idqn/mT/VzikRCcj/BXmhlur3NWcWn+WI6I4S7S8ZVQRFPP4XUMLjsEJR
EN9EcJr9M/5oAFyWen49a3/1oeSqq/gbIAWj/QtZaFJATzl0wY3RcYxWe/KM3FMPZ3oaGSd/Ezbz
rH+iOF6TvzDOofpCOaeJcBs2KqEXp2QW3Z/YG5CLM4Os2RK+KOeAgxGJFzgBMzQHq5xebV9ZQppv
/nlu/pivGFkSrUm7k8MTjq2GJRlBoJZMszNetnW3s+Utf0DCWyza5uFE/6hXy80WlEevUKH5A82H
uvcUcydI/S7mkjBxUNziSY02xuvzA4TPFzJgiDVkpny6ABpiz7OF4e88JjJ2JJiB57V8mquCxW/e
n3Sxo2ET40dFwIBDkc9TrjOLTZSi+SHThsxmDzhmatCp4UAN650ErrAH6joHBrW7sg9jROQUTIDk
nbGWoq7oArMLSi2gG8dG27W9b1jwdpG+wQEdNqhBg+u/zeTK6QDahOUV7ysdQ0cfv0g4PrFKC5Hv
skpnTzlhf9/DHJlz3GFTH9MRDXjKT0n3NLAiysJ1QxnKLeKG3BmtaCNHnKXHPJzaUDOCokHK6que
yhxMwN1JSN7sjZC8GRcfQ9JRtB0VNIUDBBxF7yqFR7Qd0bs6Dw7kfm35iA7gLBjAcRxN4VAtS0dh
EKXmiHlbjc0yVtBmOtLon3B914HG8DGKAXm0YdRD5PlHrzysA/JpGZA1NAu1UC7QpcmXoPo5hLF4
23/KXK+Dt5G+SDQ1b9TLJsiL8KgFIkK+70LKoLov9FEGEfs+yf1e9Y6yrlo6FYjS5gHTgw3gLKo1
5sxFsEYV5S867ypEWyMSN5i0pWZAlPNYzN28bLRlUKXAsTKEvRJSCVjtlBcLm/nS/IfWB+WShiwL
tCrjACTyinxQGUHctkBDsHHO9BisnCffx6AEksIk5xLtAGavD8xSk+2OldchDETbTRQFvDtax6S/
pWqRrY8KJk9qssvNTkJPHLP6WWS+3eOxiXvsEY1QGI74yT2qmUakErNHMZZ+frosvVwiHQxCbG4c
NfzWQSqZ39qkKaBVnVqKqBDt9VCpgG/BV0MZtGA7k0fkU3ZjZYhoJZNBLDNrx2biIoVW8QfwU2p3
UdEuuyViehoXiFzaKwdw+XG5BFD7sBDP/1mI736hesgnjtwTiHNIvlO9kfssUZzTLT1qaW4J9v0R
XbqstzJyE65zJu2IrbputpclYJLgoMXdCYV1RI193jtw8BxMMKOEnvSawytC1P3P/yfOUnpGSY6X
/+zeLe7ysF/SssCqQL+YZcilsH/FOvIVcpB8EBfk+2A2yrwtQDW557+HcwhUlSE3fW9I1gbqBtin
BI7y7YQsn8qMQizs6eaAERgoizXIWKS2CPxXYS9ihlU8q6GmNYL5QUFR0BWQWX5F745Fo4OnEswl
VLSlAUFJA3t9YpCJ5FyIPh4X4SNC9NFL3uMH3ZVFVjWoiLanycnJX3K5UudFfFGP4uaE9kV0vTmc
aQ6iWdGM5A/5sUPKS/aOKiWUvp+05BfJNx+k3fA1flxJOAshOoQFvXQxFSHVeMcCtIjKGIEQlXEX
bw5t5qDgmI7C4I65+4YjyjurHkkuIhs7n5/wS+bdlg+ipSHCpjV8f3/sj6+P5FZn5sHizCdjMJlb
pETkPO5KARINZtp06a1IDeKXlXgCnyXVXwuYbfDmLACBdMRG9cKvr43ibELzUiez6pOdSeZK0HQB
pZxyhZkqsPkaHZ5yurtvRnKfknLr2q2LjQJ7SVnzuEHWVTjCkSe/HVv+MkGJuBQ0FNMSXzBNptup
EfMimGn/OctvcOKtT4w68TSQ7WBxT4RmX9FSznGVi0AABjmwX8jTM7o1Vu46AyXSwAbfvkRCw8IV
EaKEKAa6SJWCc8ZFOPA5AJvUma5mORR9SIDo+lETQ0Iko4MTixGViQU6m7oD4dnm+CfA4k5jT0BE
wwW3JRflr4dOlYGLBn2dKfk+dyQwpMwEfCfgffOwOVwYJhkISPP6E3OFEKqRhRBqtkOEUDv1kyA4
WGLegKvtyb8BwgQlbv5C4FdYv6Q3Pg3Gfat02sLnF8a1QIDA6rnFb4A8qHl7JCZqwT67FxCc25uH
H8s1D84aNKkQ1cuDc0oMKjyGpPvFJNlC1BJ32PgOvyBRHPE7Z4ZC44SJNiiWHvFIBLALJUGCi6QI
/4JJLgF3ZRmOj0CjwYM3m85zR2lDvaRzAmiW3Vb4DZHaE4dACQQsUxufN3F1SSyiiTBEe12I6vas
R80YWSy+LwapNTVXgoDOciyR1Diboi9r85u6wlGNesSxIgKbzcu5AmMDlFHn7bIqnup/in9u3cud
JK9UfSb8mtRfOvFsLtNrwk3E9TAgdSM0Ah/QzUHPOngROjqkERp2K9Jpo3Vmr4uAIICSlHsifDWv
ZP9y7wQPgZGx7WNIMCCGQgONcxETqNvGD1R3HFvQFzqZHLF9j2fgJO8IUfDwNJJlWo+7dPl39Wgk
gM9xd1eNNTg0Ider6OQrxDRFDajHFONL3BxTGQMFcbtdVmHD2FonkZ+kmX/yk0ATNSmmBAqTGxXd
pkP2K6pnCkkS5M98PMhsUQejtAU9rOhII6X5abOof5ErC9U6Lau4RJ3rF6VU6c3hk6LzSN2uNuMR
JSQazzfU5erhRpUZiJjLerb8Y2KX/ha+5aQIXD26qDN5I9Klpw+8GCZmcbLySd4k5l/kK6EtwsiL
31ULLkibvgqqcoX6BH3icEdi5IovWAS8RV2oVaF3pTc8uC7oHpBbLnlAbgO5VmMwhPLirDeWx+j8
ctrdWFMX50Q1RJzhQ1zZ0TyAoIRJ/wpaZg1+3Qo/DXcc4a30rM0ssK6Edg3/62L5ToA7TcImGacQ
cP5HAqqimEyOQ3pSU46wB5TicoTVBV1V0UB0ZUDe13ABcgAwLR1scQyuIjnoKr4YyB3dc+ZPKPR+
iR2G1HRCtQop3MB0ycrCWEt0Q4iNqHlEIxPWbuKUFuyv81Qzz8xRv3DX2dNibOIu5ADjxGMb4kBa
+G+LuJyLUDGgD3henfuttUeP/JA/0SfDILEKIztiFea8h6yEndMS1mmyTGAMeOthDFgh+4EmDTIy
cKTc5Xhd/tVAIi7LCDqD1FRxS1aGuCKblnEaVQ3jNDg543STcM3dPrKO2sdNKtPY9K0QegTFqAqJ
zrrLsSQSW8KK6Of7DWrfKTWm1GxTCf2isNfw1Vkeu+uqsuwa7267DGP6XXw1nYsYdqT6UXIZ7rGi
dvF4SaQ5eRzFW3JX06uajsD1NbUCiQupmJ5C3sJKR2EvwT0oQiBLH7z1TB8RbNV9MfU2hBxuhSub
KH0M3KXu3RuX3jEK7s8qFzB9zygx1WdZjbQxlHllnVSo/1t/2h/JMKf1fUm1p6IR/4VJAn+TymCL
9JSLcqSbmtiOJ+HI51g/RhRHUr7gaSRHwt1wweC8AAXdbb367H60J+eEvwktC3ZIIewzaYNavmrA
5dK/KFs8tj+Hu6OS4Acs8GEdEw4A0VNJ/CQWM5BHKwPYY+5EL2oRGi0JqzYGBrjQLWQFmII0CVfV
hsiHeyz0piKihNPz5kjoXdUh4lA6VqGcB4UZThNCOtdOZj3rrBRpOcLKIgBuBwOfEPmwPeUU2zIN
dHZmGdvzfZfX++G2H+t9W++Leq9BV7f811tCntDQaTEWMTK2CIaGqBPmG5h1Efp2Sy70mzj16K51
sT2ZMoADeCrp5wRP/zph7ISgF/2V9oVdEQ9Cc6OEw1Nsp8nWT60izZ6FPCmZ/FW6dZMePY+xpSHW
UNz8RpTKvsIKEPPBoJDGFoT4Dek1niD69FBWlkGBLJCnoOYYwMrpKayK2AxoZn8rlGRgipvogUvJ
dLD6XcdPgMdzgSaFU4ASS0X8p2mFqzNPi+l0LE1RvUDsfGqwyJHxQ8fIFHxgRaCk/I6wGdf+9kHm
0dLygM6XpjxaSruP4q1jp/dqZanf4nqnZXs5dOsY92vAEKckU9E41OiuRU90lknoEorw3ISUlG6+
uI/b/SXfnTrovx3t28bs2DfXCn9SFYXyi1YXXfKZU9yO0DZSgJG6OvhUHsD9nppBhnWtkM5dLn9e
csgwbGJH3soM+oQLarObNruePs3N3tL35rBHVzj2ME+CS2nu8SWVnlDEMwKynLKZ9lSw3+NBii6a
yMY4Do7WZJpML3nCq/Z4uULFkpJHS2lJeCeCQ3/TOboaTWwXXVjAyMKuzI4UUeaoXQDifbIw1gRA
biP6AbiKqB+9jZ651w+QYTbVo67HI6acCTIW4RkYP7jVZHwNV1EtCk87ekhsUdXewRpRMmKKAq4T
n2C/NJ1rzDp8mji0kHZU2FQofMfFVcCtxNrL2Tk6VCtzzeL0Ya9jQ2Xt4YrBVuexGrqQvLAfy4jS
FVB/T1eSvwb0q+GDykCwaCSgSGsLf879AaE+yAMaQ7uINkVUoGnPHmZ2arOiTw2dngX3QPnbDRUs
euUpZM9nMe+tYFICfadQsUxJTpsAnxf/UO1KH8gsGhA9xh750KHV6A4mrebUcsy70d6dYp2GBFHk
mi+bN5khVO32S9XuvQil/fEX8uITp/LyhbyY+gu6L+SzR9FDkm9EV8bPGQcOEXTJdvoifeTxhdqC
tB3OMNXh9+sqEEXnrmatvB2JAex28/ft7H2kj98uZy6mAs5ceQnDoBcQiP9mug0Vo/r276DB42Aa
UY/wH+4Jay48MC6n6WVij6IfsI6B7I+GI708PibyzkI650696JwbwK2xGZyQF0T37Pxry89zUz6P
FoNGCnhQNHzWjLxZqWUahlfupkUYCS9Kejm8KMJIaikU8hUWbSRcE9rI7jcMUx+ZdjhleVjrrp2R
CsGfWpSzgBvS+kkEbPNaEjz2LadXShJGH3dIPeLl9qW7n9PZg/gNd7FnokXfsR6ZpGR5mzZQ2gAr
GM7Y1XKxXkrqc412ODPlNG/oBIjEXTRziImDRyMzm6MEvtN+Eg3exbuFdJ4jih3ICjcvFs2lTvHP
ge8KeBN59icRJ2dq1dpAM/0Hr6RCbrlPdonlIkRfI2iIH8HAppGmi3UNQDE8jTgpsznRf5JKA9Ai
MfNAU3N5oWUQCZvU0k2BHdFXxwtwD26uTqaZRuoPQx65hwHDH70/CMuL3Yfc7lR7p3yU/645K2vy
EZevypaz/F40jA4wBnpQo8C5RnVDf0+oHqj1XBqIeVl4wmqMXP072Ac8LU4zPGw1sRmxGIalsMOj
x5y6fGG/5I23THe7nhElAWsfZO9dxNm7Wa5ramB5CtYa2IEkES0Tj8p9sZrhb/EwfN7Eg8mVBJCl
owzgVMZZcRIlw2jyuYNafCe835ir2DgLwS3plNq585Bdl2+okLUG9d6JUHoqQnCuYqGHx2TYqRDa
8mEfdeQYi4fvEX1IQLWj0Pqv37cihBHsgNUUzqog656wlI/5wK+2nn5mIX4STr9eHH30mSAOyIj8
b1Aa+5hIeUCw54nVp8BYQRoUN5LP70f9LGTZFDBvSChykDIubzpF3Z3qMW+Ap28Z7ZeqVl3CcSZK
cyV0stTxhS0xyuSGPmK7fW2/OUoSFYIJ+QEKTGIW9jIZyDTUj4j/l+ORR4my1tULye0tWsJNFjDU
t9h6Cr8HJ1nMDIw9q5mB04axh14e4uYp20EzS17tnFKyYtpMV7HibaFjaSqEjoWjrdHUUG1ukLYU
Ad08QqMUnJwxRmucR4MXtSXIA5XwdVHFKnSOXaA1g2fsBJvnsnfJVKJorcxTxCkEVucBUgvOL1GW
UTB2n/xbSBSPna0Fza1/0J+5ocyKNhW/TY0utGF3wK9Yyk/o1M24aNJRfAx2xh1mZnfGykt0ocZ0
2aLwLXKnw6v16PxFxu7psePDOwXaHCgogGjcASSD1iF9fbHhVr0jPwOOQpyW4tLhNuMj5dvweDMT
8Whz2OqH6u2U8TwQhcvjY2Oh+OCEJEIQhfGueuxPQD1S0tn+sQ/HLrL0SDj60keXqbLDYcW+yRBZ
49nHfyGl1M4tnrRVEAHIqM7iRS1pzLsFvBoMLdzHJ9QOER0DOFA7TmiKl9+I1MWDioGkkOOaBO89
GblLu++tTQsz9bb3h5hat0PlKB8qvQi3MPhzhfMcjyKRzbth5lKp4qIc/v8bPFwOcRC0lx03woDC
LtTutGqw6u46IkiXqhsC1slI589H14kFVPX+emGOwQC4Id+ERD6ur6UxssuoFkC1bZ4OSKhLgtsW
Ch6nUN0KIgZ92/X9f3OX82ztCjylaNegkOCoNoJ+gck8kzvJlArV9n39JMR1IMlnCVvPDcS0qFe9
RyfC1tcUnbXDcpN71c9+W45/WPibGggWXsV1E1RqUGLqwDyDegH9YPivSWP23SE2lrDeb5gP94zY
/MDhNWmiAIOzRjbFWUMBhqzEVQTNTZ875zSGAfRArHAX0W/PfUzzMbvhRrxqaxkTaiBuPZN7Ht0L
GrU/PR1t461tIvR02IFMeD2Hot47FllVqxsad/IRS5Gc9JvUkrIBxDs0DrSFuaewCExQQI0L2aVx
B0Pp1a9trCy+AgsDaYP5ejsuPrnuuOuxyi0+OWRTLMYkXi1xmkJYQREAoZ+RhMYa1tgb2BERwNjY
2kQuIzt9cfH6PZNqof3hN2wV93I4IPs5hpxrP+qCinkWTZ4BkSJmLT4PkPR6ey+ItArZDLEtN5iH
o2qD0kOQsiKWgj6UmewxGYkNocEzOVZhhHoIW+fIIWIFNFJYuFuCmfcfj8tv9DgNdfdLaAEG0xUl
vYYFAT0b/pawHbjG6Rzw4JWEQefdrFMNecA7eUT0oaU1EwjyfU/sLouX50ybIM/IxUewpLjTD17d
FX3SRoE9EZoB9uRGaLZWoggstkdnAtWDzmT0pc81EEGp05nNmATK9GwkY5uUOKZCdE7INIBUGUJl
n5mx43oSOgumUzgagz/Qco0zlVMrbNQRdjGoE+xiHuPLlCiTkFBd75x47JSRPbIfOePCe6QHquqZ
wakFfJPvXgMb8bWeWlygnFpcdJxUZuFfTM/7YBFhyPvAAolHFg1IztotIScI2ZAYcBh4pJTWOHzd
Vy9FUBpROD30SUuOzwfL0rIhFmR6GLibRO3vzKLLL5pu1Kwmzr7h2LGWaTen5II6iV7oQ+xZ1OfS
C0zDScEDtgjjMK0wA/Iq8EUvGZYVuksk7sVXytXJkWI4IdzjGLydtpiFeIIQ80uixW/lf5pJJEzQ
wwIjRrxrMLLjefmMWdvRy+Cs+Nhom9rvRrgjH7s9sy/2v9Uaf8NvjvhQ99UDRBV+eP0g79hGNzBH
JsYLPLCuUrC4iBnkxIj93ZMvZoW8kXzsHe3NiLkq0qgSULhSjG7Glv9xbtJTRt375KQ317CF05BB
Each2AX5gVeC8h/xiczOmPPEoScZXSTB6dwVEg8K8n4RYF1pyf2WnPoDGdiIsoDqryUZkAF9Z3OB
t060M5IpAQUnkZLkCv4lGJZAr4ByivkYMjWhBVU5z4O1Mra0g6MaEFZ8Dssni82WzjyvydhFCMYw
CtqtdqbDhA98wjxvf51eVSSHqHXEVE8odaaft8cXbNhM2WdkVaoYtJmyWTpJ/qsvTnTrySOmqMPD
in1e8hkn8pEenkI1Vut13GS5u0a7McSDnHK7VrjWZzEBk9/A82TVCbyjrvOX4KqeW5anhvZGn1BB
20tWNKp0gPlou0G26LaSJ/O+XmiQ+i+aKIACdrwjQ1E0QLiHhYHgONRJIw9n55TkdmBd6aZAwh8V
3X/DKJoQ+x7EMxg1vwMYNb8DsDK/w1l2WuBuHyxLe8q7cFPhP6DVwb8Rjj4LRILZl/lgxUx406BB
uZYNMval4IiDuBFwAUE+CfV+Z+aNZfPFU7efPjqxOgLBMK3SAb08X+C4ObMcSSMWMe5IDDw43wM3
PdoccpMQmZqR9YhRjevISAnAEK/1pvox8R5CT7yd31gRzT1FjLT38Qz5OOfIyAuOpQs2cind/IcM
rzsF/MsUZrd4T5NhDijfuyFITqS99YN3n0GSx1ZClA7vx4h5jQUTXIvwfiYNiqHqV0smlnxbPsmo
xehdiTz5J/8i9fTs6EygEM+UMw0QHEtV+OMD4MMCNHNZ7N+0/QqCMNjz0/MDy9NPYicmyFNoJXtn
23ugEgTD15iECrYRThmOLE4VzsabCziw/gPlGllK0l22bNeV5N+RpOE74qSRQF4D+xScd9bs1Ifi
uL/f9s1tb+j7AuPBbqp3R3I5COL6tPweLaXtSfSsiIf0nIu0Gp5QQAd2BrD9+fIPf552k5KdwdjN
tLahJLlwsC0SmbQ6F8V9pouEJVA3dceSR5MCYzlLXvMxcJsAnJAch+eQ5MKfUpV9oEuDkRNmHE9K
335z9HI6McWvp5OMH8QkZy86MSfCnm9eREv5chwhxuMh40/HRwCgwt9dI1Hmzdxf0dsdRIEXaBo7
wv2Ld4qP7h4o++sHmB7qUYpkrumCwZF5muNzRV3YkBHnmLctwmWM2ViyGxHtwkZTAoHTK8Hc2XK2
0oJ1h3HY2hpgYmrQL1rRrhyXmLqWLp+gYD7kNJUueGzEcFr84pGhcP69JBHtmYGWWlXwSPiJCZOI
V/JsE1sN3lDCS0TWtiUUWoBN5EnaIk0EdTY74ARw1KTcMwJBcshigQTRxEiPLJG+UgApJnISoahp
I3Irhmy5k3hcLaATT8qDcmtx9Xn3L/47LKQAHIghNg62wmVDm2xi1RJzTLUv3k3eVc7DFZVSbjgt
Qq0ItyAx3RMto5W028i7IWYF+CYthXOfz8BL2YF56s/V+5Xflz6yqzjoGWZdNhCoLcyrMCFEPv5n
s4UY4/2YwfD7DH05mRLHZMqpf2AySCo1KZHNSwmqSX4OACFLgGP8JOBj9tJqgEmU9k76U8+BhHif
UbIShUWM4jo+DhgXUWjQO6yel+hWxm2VnKykD+keIlSy7507vwEl5+jqx5hEp8hbB7U1uaIIVBIV
79G1+JP3U13CGzsI12nKms4icvroz/Ro0OPMH8QbUbYBgh+d/4UJZ6IGlFfx51ieifV5OL+t8GnV
hB1byBszzt8NmWNtyLe6vXu0e5M8cWSE8pOdYzbeK/LuQfgb1WOe8iIfrkjRPc4Z8Laz/Ml/FF4N
+QsRESz2Vsh5cw+IjzLCFnc9cYxjNEfi/N+ETJXNHJooviYB7DFUSho50lQSJyRrlEq6CmHZH6/B
70ub0ABXNEgzwp56F4f5iqHt9EPdbJV6dzezecrKrWRkN+e7baNji4RefGjtBUNheMldciiABjqH
p553+0BKGFYlpFH3L3BW6xQCvNTscyYCKuqRF4nt8rjOCSMWkhxQnnJ8uXoH8Q0w1v6CDQH1utM6
DK3IYQxkzv5z8e4f3AS5Ci4IPOz+TcJqqTVC+jamdwRcQM2vxkEn9J5Rh8UXydksdt8yd+TvEv0k
ZzLPMl0uoAZcKWDrvDSsta3l1reQgLlg+tB4SbhtADFIBGFYS4xDcXE5fLmOhP+B1CeFaY0Ixpcm
O2HYO/SM5Kn9ouOcdWn+aoutcf4GEmxuSJ2INVqOgPUZGV1vdO9gkIiVYEOXqfX/MHVeS24j2xL9
ITEChOcrvKFr39ILQmqN4AhHEIb4+rsK1My5ER3nzGhabUigUJU7c2V25Usi43PkfXTqsaoM99P7
Q23ZVqcb5xweEsCN+G0HyG+PW1p1Hw7lmcfaVfymfeX07VmTzrQFF5tTi8DxjrhYs7iepT8T5/mo
v1iP4h3qDoshmoD+0x1yRNs3dqWFQIA6MMoOGsnljvpOhpg5D4Fp1tn1u8gRR/6Zi/YrZpW5qc8I
/izQPNF4TRCCeY7jejZDWFEdJhI5Qh6gMI3OkolnFayg1z76TxFkP4R7iReGNQTiIVwXQt5ixUTA
4kmy7cTKyPZ7hCQDbHk2mFoJgZEqIcoeNmGRBADNdNrIu0CzBgum8dgFuL2GO+IIxIhoZMMOaRFt
6o42xex3tjpCe3+/NIsuF1ZJ8vJQwfPzC+JQZZT+vDpsHRZGMOsEgyc3HxPDAhyOg588bbYUyR82
L7NnbK18CdSnKjZJw6GOVydWCX7urLH4tcwD6zsHH2QsHomcfdj0PfRLRG7GKywRXGATkkz1P2Gc
9wDuBiufIwOILKNxHfyJdjbr0Ec8nu4INIhCKF0wDVaJJG+OwNpm02d8NX8iqjF62IoKI1fnh2A0
S4QG9WsDO0q8v3zMsrPwLssOPN0HhK2snW5n0xuTS+IjY8Z8tXX7atA3GGY69Zg8nfblbq9Uh1k/
kGDKgi0h+Qz1Q4hgtBIiKQwFJbxYkcGjlDG31SEvneJEuyLKw3X0WnbrDR3BTBkEOrRkfMPQrA6o
GybCrK0BcQzoxC8Fz4Gd886yROIPfhFYDCYS/+bE0UhSno1gY3KL8Ab2PCw4FDrwitGNsvtJmu4i
+cphG3Rp2KqiOIKV6Uk+9juHKcr9GR4+xLTrBWiCq70gZzw3Hw37fNj5IIkQadfzZocyCwVZSi2x
TPE8Zpn5YjOB4r7bghURSjimEi7MkVM/OQkhfkMCpK3kXDLWHjziKNS8cIRl+wFs42vjscIdocnh
XGDnA0OuQfUkI8igcY7ZAlOU9zOlRvvE5Krc4y7z6EvNSb1yliS6IgV3wuEoYBA/I3WxpffNq5Oe
HnZNHHzoa+zVMPE9fJXVxwDLxm0+NGifdbjZ+LOGtOGySN90dB1vrL0+uvtcwV0hEODF7XsDBSVu
OQ9ywGZ+x/glfJyu0QGRkev9O3IhOwHpqccps4+1V6BTj7bQlNgnB09iSThirBbJDfZZxiiR8BEx
IZKh/T4mU+D1AffzY2CAXP8Y2rD6cypfXvhLD3W8ha26N38IWuHONd/4edgrbU+Z/3Lf2PWTMUH5
OaIzQhavV1S40DRe6hIn5fiecKeClLGuF64xkVEcMl95v1r8S5eJfyGwiNfq09Jf0jvTSw+cGjwx
87RPXvpGFOIaov6NspNmnzEGHfx+8JUtZxWfbBUFbloNL6xhMtozG2QT+ZdnisunIylk6WgdApgO
JSAVzqUtZ2QCKdFyoOwD1spF8TS0pNnWf2l3f8wCQQ7B6cKdAmfEA/0FPIS39UE4ZfT6ljRORz3Y
1gPPxdAFPBdDF67ZCzWluX8H1ftKRmOL/5y1IuqbaDeECpUCVkJQg5bjWD2+GBPJQJ7fuIqCCozm
SuNUGBl56XBUQQcPh27eF7DrN77uphDz/4JeOCaaz+UL5KkdoDE/MSyeeGeIZVd/pBjrB0lJkg7j
legphlECFTrqPhpBE9OBxo6PfcbAXgwqmOgJw45CJlke6G8u2EOBH1pEfRFgaiY1bE8ZBHk98EAS
PmgUOIxcmpXWnpdrzCrBBx4YEtBdJtsNt2zrWuaZ9LCOUMi6eXNuJvflgdrA6wdpUdFo30QzF4W+
X65xiBkUMEBasNDa7d0hq4spUH3FFuddfmE+1zc+6X71N/V3JPcpZNwdr9wwAUlpYtnzKuiPqXXd
OV/+jvrkAGMJ6PMMcp/4quR6l+PClhwfOl16/H1yxQ1WoxNBkeJOZxXASwGNDQVBrxIknIV1+tQ1
p+tySkAwQwE5JUTmYlfm+6/0PqCo9xsShiAO4+sEkyM+7PPAc4An5PqFfPXEekj6n2Q7Lh2NqLV8
0l8mRjh30X1CGnjydj8W5CrOLZRsr7jrtsY0I3ADTaiYNkNKX7ADmSgS/tt4oIgJDL7Av8DAyJfh
e/Mj871nvp4P64LwP03RUcocE+oXHhQ6JAEE2PW7xc00wERWxa+nc+blGWw4+SufQUiREAc5RXzC
dGNLGUGXfD/1Ea6fIvmAQojLdVp5ytDfyPRgmAS7USwB4NsOCYBDNK6jNYBPHle6iAA+fhLNUzSP
w+n+Sw5TmDsrxxi+AbI6mjoUM5lN/AqSkxgWMct7majfSkW1Z0tdS0dRHz0sbq8KPCMvF92JKNNr
iQyrhMK5X95TV3FzNwdNs+D7O3SMTx7ZHsKNsMJT6FnMutYkDyr6zlIIPHjwDIhBzDYGWXkFPCRG
kJtYD3BHgZIPINVBx8GipgufIDGDR3qYkEFhEe/B9Dj6vKbEqgE9FzLIc5/ppiqohul35dgG/xgc
wXd/S0y3z+1HDmdK5QEDO8wrNxZMdFqJyeMQk3rQFlNUYc6bWtzTFCbyz5NHyR69QhVVaf5gwg4O
6eyc4QlfyHea8EpYNZmcrNatR60R7i3yOXRg+Di7Emt+Vz0fgELL0++4s0nyN7ydYVGHFcBcQJRa
xK2zXW24OHGvlC56VIiz3ZiEM5d3iQjzYIk/nAUszILfAciEoH+Kcz+Qzrcr14YNV1J9xa7LTB3+
5rQyLNY6QVqdLPk3aADibjN1gimZ16cEKsCVwoxdhON17n7JrwK5nuIP4Dpa78o0tKByN59YXynO
wlt7u1qsLi0vJ2FEqgCx+FLx8MpKdGNIDaecoCOWK6vLUW091eC+3tnbZ/0VlraoR4INlbgkVw/S
i8BfgJJhKpqcyQnNEe2PNAsBkiE5h4OARAHbZ47qWkwYjFr6RUNtWVEB7SvxKK4o3pLeFF7ZyyWC
cc0W6K3f/d78NIbCAjciOhRluzdPpJLk7E2G0HcglfYByMpOOWmQY0ZqSIXBeAbczzdHcTkkHuwE
XoQW/Srf8zxSLDkkT8mvRM0ev+Z/2RNWjRmxkp8J00Vy6JcjhKzFnpyBej8PizCUEVZsLMI0jJEg
IxfKYPMdJ59PfhSyXkJH8eIUtJ3fHEhXGxryWIvLMbwCdWFVfdDWF4aAK1Xptr53oK2kZr8h5n7s
iyMsvzaJiSfyY5JTut7Zvp4k4WKUd79hOvBbYOsmd4HkcrWH7+D6yhud2Y5/hr3PL99qIrBoXP6B
lQBofRSHSE0swSATyDJQUcYdSiUU4X7pLoJKs8ZiYt49aB6yt++w0Bki1GAYjtqQhvis8XZbWwln
rIhs3QgJslz+G0JjMbD2OMDHOi5DQUgUzR0cML/omVOuexAwECIa+CwFN93lPXnhwLz+Xa6FFa3S
e9QMF3/ooUq6EPBOilySOckLScE7nyJHVUgdIgQuzlXGL6hIZBsJD2qs8e/pa/ue4+ljaghUIquP
ZNPKLQJyCKCDFfy8PMExwioK/4wLnT/hWwqu7NW7uZd31rZqOd69ev5B5IzoY8UDU/jM+d6AIk28
RnZROekcj3/+a4ADYwTdmqQ+5a2eTrO1DXMHK+nUPM3zr1SKawIYVR4TxwBG20+g0cm799FUImB6
wxfwH4LIdAIbKojnEg8twSjtf3xGEClcSOWBIDLnBhFg3dEp9eNh8Fee1UFU/nWFxf1qSWfW/Asx
jyNXPCypZs2s+GRZK4IgVDC0Fbvp+FkmucSnE5/F5MLBnVE9xI8JdBRtYSQTRBXcjtEfUHXwHGc8
+DBDQIWonWONfBFx13Jv8C5w6bBT5NIBCuH+0+d+leSWpLgTuO+AY4nl7/IA976iVPZlGy1avO33
3E2QLrkGZkK88Z0aQThQRryBpbM3h/DZ2tDEEOjfjcpSC5gzDpldA/fXWvML/QUQi9j+4BEGS0KO
+U078gi4fCTwYlbOCeZdyyIQzXL7WHHh+bP+85zj3NR/QTvklxTlmhRUsLLtLuJCZfWQYA9D4AKK
kfITgrm5rxsFWiRbuCTMLxQR5eR65e4ZSzC63BLrw5ork2ADzJ5bGZR9sPyZsQFJom5b6gO1DwB/
PYovjDdWoBXJ03tX1p+to+jAPkRfbMXXQOblBeXBbr6x+pFyxCoJHYmwdS/qu2dKMHwxDSdK275f
wUn+myWYnMd9Wr7ylhm5uHG2XQneh0c1tzj5VD951a6iXfRWhdXGN9M3SIGsFCR4ueEU/soJVAs5
S7rqOQokL+ZJ3/LcYjyJ6Lb1daqqWPAwOwGWY6ZKsie0Os5+wdYUUBLsHw2dXrQ+MSoC+cBVyGqG
sFZ7jfLcI0jQE8JrjemH4KEq8WoBzNnZoqiQqBOpXo+Hx7WIyGmn5C9yK92zuJMA6nlys6ubPbbK
D4oLSVdS1+7mbfsEx4QrysRKw2tiiF0Ir1q22DNptp1fclLBLMXjx+mxrK8f/9UUlr0jOckn1DHJ
WeO1iYUmDcLj5kKqWCDLKY7UCzCEsrMzJCiWFCRdybmMTrGmCVUmU7JL3eYbMYSUHHLr7NbWL5q3
CvTmQ/GUxXCTAW0kJLxRodkdupcZXLAHbhJ0og6Yg7ggWC7mHaeHBZQeukLHknLq1RMzYdZaRABV
hB/4IPywMGxLQPI4IELXtjNY6VjNBnsFgj/GM8yFSRysUH42G17mU4RnKpxq7tzWhPiKF1RV3bAn
84jlBdsTE5gRJ997HGM9uIAz0jgI7Jf6pCBL8TyBLmwiEZKI03FSO20n/AlavlfagzJ9TChzd9dA
8rcg1n8tJRM8Al8M7ZPO1WW3/VGeuzXHTIibQIixVnM8AiGNAyim6xxVcrTUng853JGVLdmTr7U2
GIMogXUeqFsqXXYq/Ox4c5R4fYpje/m8mt7C6V2LKEAVgafLL0mKi1875ceEhVTiGSUoANzpD0mF
lZFrikcWixl3HVUe3MICT8S9t4RsOORr6ELB45NkpCw+w6p8gnZ8xxE7YkCH7fPSgyOJB+zfCoTU
UJMxR4kWlSV75TE3jC/Zn+5L6hwNvwzs9T66sbE3ebF9YnRkB2isYM4trC1cxly4l3fuOHDmtyCF
JErdEsZ0li92h/f2x00OODpOk08EcAfB4G/Of/s03XyDmu/G4vwni5wcv5TOMdTeGMepC4c+4q+g
FVGkwUOaFcw43MUc8/gfc41E33qnsMCQmmKHDXgvuwRUqdzYZ1s0qQxo8rR4IqH9m98BkpJiABaR
voJI38Z5UH02pnCgSBaYGAW1C6gPVKNW4EBJJLVTYIs+T1LB90G4UsrhOGiHG94EvJ822rlzVaE4
7rGxoohkzJcR0QktrgP9HfnO5fv9ujcya3P5ngvXgd2Q5hs/GNBw+eJZuBR7hEmuwU8Hv+ankv4m
XQtIm6zTZnBZXOQQZYdJH7UPWhfEsUGZGj9++YfME1OlQnUHSOtUTmz9kQIb0mMLEEj6XwKFyJYR
bIzgwB7Tvtu94SwA24leYsTHvQuDQgkLn8zpKqI9tWkgqz42eBoUgs13+w/Gk7EU5pErcM3JTTuX
VIEJPpLDCVXIcdPH7RwpzRvjRWaLN7bnhXMroLWiS7A3wTTxt/8AvdiA1kXNCue3FP+wq/qY4Cv2
MEykwvEatmb4KXwZjABQxVOOE5zQGEPfoh8xkj/SPuYQfoPNy52JLYFO7NcrpaNaKR2jCXtxT6m2
2XuMY8rUM4kBNWL4lPIMBiHq14Y/ZeEd5PsSTeRI8Nr4TW/3v+50Rtjpi2l6CDVYYxFq0lwINULp
IuTu09Cn+rzDSDYPzauDsrYJM3Tsp1zkHP5r8qRQAWGRtFqNyXYLB/VuyVWoMbS54ML92F6eWe90
NNu4UB3CA/N3vk6VnXrDyyBj/nnYKcsyErNzHDp/MP2bkm8WvJN4tRHkmspHpbuLkMHydfmcDW5f
XI0kZfebhhG3s1XcBBOk4V8/edVvDjLejiTr397I9hPlFJkcVjnJUqBpNo2YZPdUb7wEqmcnfZDs
/GH0wQEp75yzZVHkMgOXSvA8MMLwVE7YkfQJ0YykaXJKmL3jxOWtKMPyPLs6DQGQv94GjEBUZ9cU
XPo8eB/wVVk5I9yQVeL8o+co04ImKrVkDsRBQKqpiKatTj6DBWM/hA5jcCDNg3TvUzROWfeYxOg8
fMqDnYtow5c7P1OblWzCdAxN2JlxlwQKmB+PpQXxAB4CSws90uRnfSvZra0Ia61t8rJtjjQPTMux
To4Tqumhv4pCnXnYV3CcqqjCYaqDt7OPFJ377M2J7F9ghnuSo2f+lqlu6hH96nsRfoF1ooX1Epk3
0IVxuuwxUUoEpp2JLUYuuiUfbaEYlqcVp5/qEbM4VFUmcQV3e+4iNTPVxgexYS4S400RHSLOO9cJ
ImtpBUZ+flySGLa5EJdOtUrVH6lNphsytfBKYbxSCYwjw7UvXFM7ypbd9ziXfJjvs+XE3J+gxtlP
BBqBRjS3H3dccR7+AaxGOqPLyo2ZbjG6Y4jCHP9x55GKwJ4LJ7f2r8zGKLFCpd3CtcH4xvvoNUCO
IGp5VPVMIiYsW50eLrQ/pfvLfJhGyr9Pk3aqyzPhbqDezX4h0LCJ0S9x+V38hx2dXBbKKKMi7jki
Afed87sPrlvyZwg1NpEGCk/awmLkWRYBTWSo/wciIADyc0cLkfHlZ/X5ifrPSgnHRGwasAUwAR+/
41F0tDM3sAlwgCaB86p61jy+0MUNx4Wud7Au8URIYhfxN6FoMaJgUPEvB4YnHWdpQcHCEcK4j1kP
Q8Z/xTB6AqmtcZaNeyS1S+Eukfkex1Fw7wMtQs3OxaWsct5HyHpBrmzFsQeFcff8TDEbVBy6eKET
0hjGU1RVLO6aHRFIw7uzBa3t51oBAxRc44rRMEBH6r9ENNqF5uhnihBuzhuebcjfbBfQDdBF0r3Q
zRitPZt4I51/8Fvd/8U6dauh9MYiJ3tJqHOfWpmTaSegWJqvQd+bBQAfi+mdXBrfiETUAbGU/bEP
m49UdhsLyURC4/6Yn8+bhTiKeOKzY8mRCdhMoCTRBEHIYT2tKEeO/qm+J6h9i2CB2dv2hU24b0G/
Rovd7ASWcuq/K/Ov8/a5pLZY4Nx9grQ5S523G1HkQMHBgDCsEKn4IUrcuEiw/jNM56A1WRfG0IWD
3IUsS9vvHtISG52qEOV3NyVU2Io07Op8DnrGgvHKhW+DwMNBFp0In+ZEilu8xx8+EfLeOyM/ILxA
fGUfdV8j+f0qX1qAVAfC+T2v96oCuclZ6zkHRhIXHi2OdoMPEmAVh8g6yD54mTrFIrnOiscOiB0N
Et7wNdrKj4H6XvMfjjggwCe4nPGjfQUZ7FE9+N8+Lg9RixFw2e6hyyYvnORBNO9nnmoVi61T787U
prI5YpdHoHrCrYacMtc4usQlh31oIDzmIRxB97FM5zp40pnOOI7cfAbHyALMwKcmBrBMuDlJcnIh
Bg+vjYOQTofRgh9ug6RppaQ4UK5WKDscJbTVfRpyNuJGUZ7Ym75c4sfZkHJ2jnMWh28y8OxGe3zc
XxNQKld1mDQuQuyX0PtXgDpv3zXgAuJofM/9gbbij7tER8J7zggXiYJRha3yg8s2bwnvB6+GstlT
NoPMe8hBCQfA+EFHAJZHQhiNl/z+yUGv21iMC9A0IMqQl+VnufFKMoslysyR0FkIEVt8yETULeRO
0clZi/0wIlHN5T4gKyB9ZDzLxRxT/b195oV91BgiyD7M3qNd/MoNQtf8YqXPM61uokL9wVuJksft
CCBIT9DPBbiUXwAp4ou9ZWzYni7FsxZxVXIwZXBquLx/gK9HahNZuVhEMZiqHsTKM/qZX68cdWs4
gKzTy5gxPbUtTrZBHCV9LHBy7UqUyyeaWLtDU57T8pxM9rU4gc1hkKq1UWFEM8RnXFYrn5kmyX/E
SQAtpRI3CNIt8I2BXk5fI/0/rTqFIRpDhFqJEk9ChRGhBT4MDVG3OCVxZGASilzOSYyLhm0muAk0
FiJ7QstFyOEOKvfQ3BXrbAF/g+2PCIg5VRTEc5kj0HBqrosgDUsbgeQBN+Y15sEvlGW6IaFYIJJy
SEDO5XhNOy2XnSHI+leXUiW/xRl+Qw+0raH2wARlimRlK/yX9qWZiZVJNoJaPQHIAFRZM+qiiI+A
q80ug3UTJVLcJ6JhEq4xQ4NLGcEX5mZjYMK0giHINNgFacDBp0t0lCMGPVsbMyonLiNwPzi51+9M
EHgwMEEwWSbovUfj4YPL8THF4NYXL5J84sZ4DCpgjuErtpC3M0ZphsBW7H6MpKjq+IaXEnQL1yhH
MA/VFjlvf6WGQKxRJqI66wDOpmALuvwq6gNpIeZKrhlcu5sdzksPNqMhCdo5w4GZayCUoNvZ+/vX
zUK/5+Id7We47why97WWlSv8wd/jAr/RvUAOC8TeygFj7sCTkPsXcpi+Rcjdd3x0h9mu9oKCsUJu
zfXJCE6GQdHCiRSlN1JkBkzsfQl/9CH1TTDleODKvhGpFvwx3hPgoUmCKkosHQGKHiy2zI5qjdYw
+YjZiJ+AlPpPaqOKd7F+PpYSuNMsALDPWRFZDjn9yqqbbQQG945hZIMNCR+rOyNpyxa5drhoJNT8
LQXDYmZEUOuLM+ZD0jNfOFFOpAPExZFvogYUy0mUOQLazWEol2JMxh8Cc6fJuNzfyz1olEtLV3Tc
VlHH/pCxsUNCHZQpCXU4pnfGjrNNlzpFQFWOh8TJ4uuzvGdzF+5IwWwZYwaEiXbB7hJcFD9jl8ak
ufOG3ld1v44Aq5Cm7vjHErir3dqcwnDxcxAD9/TniPRA9v4hPKCkW/QlbrNwzqPejNYWEKl1cr4+
AtEicgaP5MAjZCA6uf9tAekS7FBO1nHXCGJRRZ+36is8qiDyEFrmBoXG8CyzK8lOnOQIdk3NF4k+
mduL8Kz5Q8S6sA6SAXvYwThXOLtgOXE43bF04SLhMEd1/BTn78g0RNNQVkkvXUVMEns1TtIbA7Lr
CCvSIQyS4NtGLBG/+W4dd1O5VWME5H8n8BpDE3RNUGn+nAYJyKAOvL2HWYO6MpwI0HqpC2cT9LEj
wmRfaY4kiMkmmoPPxMRqtWVSMBfIUBwZ9lh4BHlC7Jzk9s7v0bjivH/JAgmKMcVA7NjbiEzDmEbL
CMGj3QpyL6yNO3M21efLl1DO+MjsmBYvREkGNpzSCXf9xqeCf7T+RPec9/JVRDY7hEtGaLh1UTue
sEgJ8+hnFgqvxXKSnpYX/U1YWrDGAh8hP0AanchJwZlAuBs7Hm2SsLxqDJ/QmUBmYAMW1EDwIxqt
D7gI1QBAbkc9GSUvcU3koYihayiz4EpB18g2AbclfOHc/81C6tF1h2xLD7m/y0SGRP1YiMrRfD0F
WAxoP9zwF4gyNA4Dc6O3eIyxcBhvzzxOaYFgN9B/58HAsobgDvmOBQc5VlAoEaz50bDOc5xdJyEl
KXxgXas2q5o+FbhA56HgMH5ils34iXV1gCKzxVJu394ljxaXRjpeuuNme9gNe2q4hjHS8O/B7AiA
l915AmJpqg8BOuWiHbck+nFthHfi4AfbyaElE33dN3eaw/bzNq76uJ4jDfxpFWIUFe5pyX7CLEFO
JzEYHYnT1cPgTDhl4vJdKxu51mlmxPzqOPz/loDJH2BhCQ+Ywb8MfnzoyghHLDWEeRN/fhKsIlpy
YSqgxwQ/6TdlzIOKAXi6Zw9NkJIikQexVgJHsoJpJVPEPxeUWo4HkGB9RQumPKKNQWG2vey16qCW
x8KZ7rBG/WX0xu9cdFzSItcaoVmAen1DLkJsQC7KRldzsFHLxGB/kQe/rH9afaC3cubjrsg4ZaPI
PAzgvAxc+B3YxxOBTZ6vtIT6JFZMw6PcEj/pPLgaUkLnXTeeE1M8yiGxc+OG6OITvVG1EVbkuH22
tYXjYA2glEWYzGlR9lBSVLIcax0dp7pr43Gqw3NuaWD0UJMml6hG+dKWMYjL9BabevTEwP2jNl1t
FISb6XKowQpvKWBzNq84gNY7rxHBXiJmisXxJEgdiu9IcxDBEBpz8jfNYd5hVvN8U08ZlsgKuV88
IrAcbPkHjIwbN3/l6QQC3JCjZogGPnahUYbEygprcfEiNjCCiZGDioErPTd/Yc8Z9Ce3ckRiEuwX
vGDullRgqWca4uHksougCPt0V0+temyLo1kelno/aJF85NVE8jbZIzJHi1gdCFFz6qYXtw7k1r9m
75l17yKjjHcoB+m+JawmcmEYox7FTcQ++GDJ/n2l9Dgsu2iCDYpq+VGuL6Cui9UKwV1Fk44xIItL
f1kvfVkJEa9KCFuIAgOWpjj/0LmhRdeB92236JlUdEri+Bj2GM3u7Fd5OHVvgyhLO6fDaQHrkJ8K
7aAPhwZiwyiK69uY3hK2qRbTjWSPis/rxLm5ovr53KbOpQtHxeKP4Xqw6o2p8/6bZROU3SPSHdf5
cfxujl8CFXjmlL7mEXhtgCIBirLm71j8CUTdn8CPcQ5FJ6cohoMnrIDZZ1G8G6985lQ8NV8FFW5s
aNifmnJPLaR1y3d0Gj8znQLJiBEgM48zxwAcAQoWHg807OB92w5tMyUDHUKI7OEU1Z/MyLxv1a3I
jExFW1FfnZ5GQtSwJcDG1/wszKCThJHP6IPyeaRVCJZiJKOYBvVsfWze+MK5vF+AfeMy9tPwyuOv
9Kxv5airNzNlu3VWqpDXjQMOJy/MEdrtDYMLoznplL5ReydIvhxvG/EzcQpkD514y/DOTpzZLBND
jorDLsI/z5MAQDZ+LVr9rgEpJyuhu9PcM3yn52cz7wmrkqSWI4eFwnzDMZmKSI5mvHPXswo8eBVI
h0jI6iHOWUFKj1iyynF3T/VqYQsXO2etvbHnv4yQTQN6U5ttRFADmyAB8pFFofoQVbtEMjiUiUQK
T/R5a5FhdIvYjtRbkLV+YWWExOdAj7+V3W263y7ahigVQwIxHKZ+iLOgpgDMEsdBpqWMSqXvCHxI
CgxA+b2zj0USu1pabXjIjPbNYh4tyUfGuq9K7mxf4wunXabcQidSq3Az+YYk/JFkGiAp7tA40bkY
/EDqIRYw2O/kt5ezKoeXTwJ5L8JD9zJIFpsLg463wtGQP0yPfWiLy0bsR781SSkpRtoyMVBPQLb1
0VVHgTjfcrT+Ls3+Pwy3KxvTtbILYZAPvZVymk38+ruMRuiR2ltt/cYsoJwm5ccqHDAeujzFENm8
eXLx9/BYZ9dolA6zuEZy8Jyk+/lp5C22vxlted+WKj8BcRyK6v5h+QQehbx97p7l942FlfJ391xm
mE8tcmebGNlxD7UJ389UCWrT1v2WyOqluml0wlFXBdcR9Uw7Fh5Te7qzGnuAlkuuTBMf4s/8/AdK
Eck8lKJc9uTGozuvyKmx9+ruo4JBRkhei0hAq6/IW8gIaA2c1Ijurad07G0FY00Xa1tYQNMKwGEb
dagA3VFwDgcG2CX6/Dr/Gqw//7lg93gL8oDfbIMg7fbHLZfQJIL9UNZ7kRwhRU17YIqEZI2nLHU2
tASMjq45tdct0cagmZDsx75v9xWV83cBrGxsCsFgl880D1hdGVND1ISgHnrvcMWCjJ4NAediDbLv
kaTeDX42+iRqio/P7EIPOs28Hvkz9qQvGyOUSjA1wiG/u4akpqEkmEAtLMPavWinBrMJ8wlQfJjj
7taD/HSXI1WOeBiPVrVxifQ3jKY2IL1xaZBGcsV3lwKxMUj4z8xvLfNqHTC6NKf7cvo8kGXbmuGO
8jYzvF8iU4JZgb08JOmc8SDylMojdnkZ3G3uLspanGZXcM2Y57ZOOjqvEK/AnTm1RAoGQ6krlwgb
7qTbzbNEWS6V8DVmOJsgdTjeROFYv1gFwhBuPLzUMPNwtTDHgLDh0cSWo0uUPhFOFb0XL2AwgSvO
AhoaycoDLX40NC4MVMTK6ujnJmUY599OCVP3zNM4iMY8Enk0JLuYpQNGTcLGUV4sLTvK7HZQ6F0C
aUA2prqwMBQj7i5nZF823DVwoE8Cb4yI+UCm/oxvtW38LBnsaEHlzHDrXLNzlQmCp0sFaz55CaZb
MvRtyPO1ftq1Iik6T4deP1zZWZVHVTvQcmucJyXQ0c5VUjkYP9iTeiTaQWfUXwYbDsPnrm/93+Pa
k31Vjr1h/UZxZss1b75+cxJh/SGfh5Ec2VpgbOBbiQxeqoYDEAHuGjyosYx5Bx//VkxOAK+a1h7P
11i+lLnlnh/+xocQqZ9gp1UmRwD8Y6KL8aE+ozSMf5b0YKQHl80htlKxt0GgYG9zWTaQ+YP5zxZP
BGWSjAKVPUdZCpNNq5bCGvSeN929KvW71McvmrSvFBpVm8jdY4TBQHUjUqJ5NnMy5/7J18WehPuT
YzXuUI7VD3bbdYHs53zXr46JoOFoXPAkcThb/D+HwsLG2aaRjHM93VgLzKmSTXtYX6J0iNIdZ6Gw
23G4DnGBH38amOQT326tuQy3bMOkYEsP8OjLmV8B19Nd5sBIlKt/YYNfnDK4SbzFVLEsqiXQi1qY
qGFL+L2NJjXk5EaRLodtVDlDNBzjqu/XCCWdKwVmY/K/AtbDA0t/m088BWdKeSD5ZfanCLtyNuPf
9B8HhWuSPnKLGcycOndQn0wwMRQkbsxmhpqWdvYu9G1hYoO8x+Oc3RD+ei5NCppjsrd1vld/DPZ8
vktvv9mj46mh5g6Ryvh3PsxNyRXLvAdCI2W8aE9M04yQHnMRvbeezDxo9eAOWRWBlak8YwzGGQVb
gxDK0ERGvIor652fmsQKCU5TF5HKdk2jku2hEy+3mQ5DpXVoE7kp0fYdH8yYeUiWCHUIo3g3safA
qEJS0WLs4IMH6tu5E8onZ1W5eHtwD38ghWFbm+0Fj+EMP5/mZ4FSR4XB1atq+F0JE93d7CdCDoBT
jPUsc8vxkhzVwZ6U/ZgdmOu3p2P7rhThd/XE32RnfnORXnDGlQTMm3iglgdL1Sai/OQ4/5lA43Kc
AuH0m0Yn9gRCIl5tqBw/2Qux60v3nD3x1/gPdZ1NIFpVqj5f0QVRg5uJLZLYR6G8ntGO+aEfLh5+
aMCovRht3tiZ7LbbNNnegSbUvyYEMeRAGgsYJ6ylWcvzQ81EfkLNZL1g9xNNWJY/Jdu5XZ13YACy
TaqVrB/TeJJvveCO/SDEzMA7jgHlbA0KKbEGCB5SRc77kwMACskjCUS8FA6RCeZuZRTohIqWY57A
sTsOyVGnJBdSS5huxbKfQ+K9MAwSGwy98c335monOe4e8XQsV8xIAxvHMr50n3A5+XsNvxqWL/fW
2DVphSkALoaWkjqokyZQfEpNjclmw0tEa2QcB+xOHKZuWEAxbJJObUQ/MbRV3SA75N0lV1HcWHnN
NtZ8HjDHMsyFJsKcjREzbTrM/Tl+3cRfYtjIfjOOTTn4PVCCpNnEM0DedkT2CLSLgkVIxQ+DZvV6
+zMzZ1L2+lcVYmTOXzWej0CvPdA8Cl+VekQpTtk/ceMh4wiNAa6LkCtbyccFLuyalpnvscY8ZiWY
3Seq05B7ySF6VG6xf+SkVUZ7a7mHFPNg65+YHG2JAvC0EMYwovU501NRDFaQGjxdoYRp8YbG+e7Q
vvuQ6OcnbDjcGmn4Tc/HdFvNCSMH/IuT/IGRFf107P9cYm4+h5K21Y7RnA9cCsYLmUPi7Jf5oyXO
FCZ9iAY43ILC+nYt8yKrCwR9JodAsmJaF6kwVOF0FPGoR1QYbhlz2hvJtm4OHPR+L+ND27U8Cdzx
610zfBLPBPu6PyolTYqYSGfWG9tJunWRBXGwiIp10i9UrOMJ/5ZMfb5NF8YHy6to3IG/C5fBSt7e
kbrE+gRGawhhytIkxOMg+4nkjGEViJ54Kljfbvr2Um82gPSZ9x2qbawxyWDqSnVniJH3mL1eV/ja
zDH9EsxOp1s7i651V+UJlrk3hqVw5NYwWzM7pAyk4PKbuaB3eztet8EdxnYQmaMYsTdMZzqv8X4i
tkKmfPs2d93tfr+YfG93Tvena7rfVod+OuRPHFqXlqydaPguUSIMduVrPtlgZM3mLJ4MElICH5W1
VpQah2485uVJL074/28C8UrD77mQ491WEFKuFOsgm2OsnwhCgeJcO5rp+KAwsILbbPEUnN+H0TKi
b9U09sauJCPOMIf5Hz3yPKs2DtutEQrLmxoZg12/2mhsEyfGVde8/xq21sy70abbS1buNg56+hxo
TVhGkt22p1RQjYjMq3fBCoVOl/AkHq0NQ1gRIsiC4nkDtKHy8DttNkgXlISk9rdbNiuykuGM73nW
28rHvGOX71PIXpb+kLyncOtPjIE4LnISG5p9fX15nMSuH4yaaVJPXtEBHoPUic/bxtdfnNAGxBhb
taEr0UsP9zBoGpfNubY3lbWik8FWixWeMGekGREVop1feLiQw/sUUgy3I0nuUx1xN2zkA8oRxDLB
sxhxqgWfp+/zRvc2FLQxOpmg+5D7T9xLinC5uVjR7VglobwLuGgqPA6r4j3EF9rD68P1UAKTHo+c
f6J6duXCu0+QIkVSi5x1qQs/14tJzGBtAru+gQYXFFzhtr6G7I1wr5CY2Pnf6lauq9Jg/ZjOtcw5
n0h7rv/tPe6PVFpaqBv+ELbkRnc2zpACGS38liammTQa7+ChH/YQyqZWMN7kbShR4puIzilsYYBU
17og6Poa2W+6L/bTdLhWpDJxcjT/CIFvpHFZ5C0f3ahUS15/7TCDwYohMda6GgkN8C5glgAq5TgV
OESGWzQoRkAwgAKEnAuNEJ1blVRDuTmObNhCiRNiy3mU/vJG36GG2CNMdOoLxM27u4qpJX5sCjCz
wXvM3XhkbhhmiAM5hj5Gc4argmhYsKg6WLAfk1v+Cwd1BIo2EI7bjLfPNQiCrw2Js+6ISTEP5JA7
jfrqfl+G2S+FBqDnOmiDEey1TZK88A1WeFNUBKroCdDi0acJAX0Hpd8yDUphhIZLHUpjMI0BD7OA
arGZjBTan1h7c/dVx7hXWww+rbq1TM7DHGXouYUKp/4fZWfW5LaVbem/cqOejWjMw42+/YAZBMgc
NGQqXxh2SgJBzMRAAr++vwNKbttVYUdHIRQuD8oU82Cfc/Ze61sj61OHfkXuhVvRHHUYpoQIYyGS
n8OHwbtGFzSbIKnhk6/RaHLuJGAlvulkGUrToYZwOh266cDMtCuEDZbIWiFnZ/AzC/mB5jBVF/mW
gha3GceY67M30ZuRH5ig4zejvXJixPytxJJIVS9SA7yhxcybZhDbF6cLFWpFHyJVRuoZXh9vL6Xp
HR9zl+XA1Rt9wQJZrXI7CEYJ4BOEgviXsT0L5MTIpeioRZikNXFRYeZxfUJCgkx0/8d/VcZjS2Ak
DWsXRAcPYApEdcMVPIXaeYtB43EP2OaOdCJSw7Gj63eMyK0kjMjgwcB3CIIJ1DCkQLA90e1xH56C
VxgfSF9lkWBk0+2gV3CJNFrWS3QfqpxOcfHBaYkdTNENTkMKCBjd4IQsg+jzzvWfQDwZUmRdI4PX
f6CgNu5n7oILkT0bwobOE2TxJkudU6b34Z1M8Dv7BVe2Wu72+I1Z4/ErtHfGVPSHUB40B45j7L7t
8gChY9yQJDjeZWJ5JRGFLun8WdbWfUuvuoCn+Cn9ZTy+KykzzGQB2CFvSF5jtJI/+cXnOdEpDVs7
E30yRZYOU6ZvbKUcQRnZJBsCpb+KD1dm5C6QsnAHqOJ8Rao4+Bc+To7kl/1y2jMWwBiwfRy0rzrJ
ldlFD6j6FyEQpD1MceS+jIOcadvxmNGRZ9L/Dt+JQ9cJvfnn6y6lyypgMC7dm5q4Blc1SOEO4J4z
glRsv9V8Fc14QUv7tMStmWirmKF4H4QaHOYdogHu9mdxW7YpQuDmfED2qF/FzBH9Z8lXpEEcH7VY
QglEjF8bnz5ZWINueGFxKvuyCSNoh7btDnlO6Yubi9C/TbRglqxcsuNzkxr0Gh6JfqMPTKdZNTOc
HddJxIFZgT2RfigEAsqKhYzwCq9kZsKMiXM7wiFOVsgNSMaeIVBAYmLVYjq7fuCCYjDPtj8QgWPS
0xaZD8zQUYx/kHNxOznRGPAwHt6nxIwAmBIj5cT1UaDS2RlNejHTm5nWHF8Q8YAJ20nwyvPUqQir
SsoxEejHgGQQRq8DZXwQmu/KFGNLBPKCqxnYv9mwbmmc5EBsAssWWQFa47cIymTx76E0LhW3tcla
SIc1q9dMHz4gNUY4t5As4nxuyUuroqKPhy7Z4fBXgH9G+hCZ3LJzz1MCi1YPYkNv2LjbxIbB3TZT
5KSRihUovqjRkLiomeaaiLVoEUrteIbzchED+BV0+oHcti1P6/T8i3SjW7B0HFaqFHahj0k4sT36
osXLL8N4OZqjOMiojzUvtCaUGuyFfZ+8lxEuCTai48cbI6IAMonhO7+djPjj8CZ6k5JPg+l6DQru
jDuGOkwg0RlzO2RdAJuF88pFfGYn4p7BHy104OfsaJGcPv1i3yyzPPdMEyv6Vqf4iN4NKJYRLXkM
orPf1Ggd9BI7bJWQrHQ0TfcbLC3+jC3C2N+YG1kZfrViD7iM9/sWXrImG/L93O8BaMg7k9gzmirl
G7zJNWwAb3MNw9vAsesK09otLJSPgvEEuMhy9SsyfsV18GUh5D7qqegMxFpCY4gBIqLshhCv73eo
CYJJnV7VT5SdARnotftElBKwAhFIFeZOeEZud/j17PgcXVvoNGKapD9cuA66L2hooM+90+dGfIhI
6iPmRzSCNo4/K5IuWUv1QSDCDB0ZgypCPG5okoXsQRh0N9kDTlqTKzp/7AAH8gmNQhX/Mp9yu5gr
RCPjCwnNhIcNRK7wyXvkUyM7E1ljN5gXkZzHQACOaUN13gRszCr0KZbpplcRECVKqCSczMY5fqG2
4GAcSU5WyTAkRiNE8YNRdY3sR5p+7MuSZ9CkP3OmoX8M2Q2GRAMNZOsfS3x8VrBIIgMMb5QQV3Gn
wV+O7X3LcKmtBM1PfU2zI6JkX1ZOWLduT8S8De8Mgvc6KhTgYtgbXVRB0qc8+U0PejoScVHHb+Vn
gBpoVrACroQYhhWm9NixhAy+suMugXAJTFbDG3gKQqoFkxLmngoT8acbYwf87CkSUjak3BazDQkj
dxsA3rM0Qa0ysCGGsPLYexsrZkNFtm6XJKYKofpr7CAxVQDNBzpIYsaxHA+gTji+JdwvWF8A78zI
b8v522S84Ynhlr1qL+3LqhouWtHmV4G7nPdPtyt63i/TLeMCDvzBxoxEr1TQpYlP/TJQ7oWXhn84
sUwnD7/jiOz9s6usIugQ/akDE5uDF7jqVcQRilAXlx7uoX79peykapIMeofnxp3buLiKri2v2cmI
ao/uPj8dzpsN4w0kxgiYmMs0/u25f5vJRrV25gLbJK1O7t54/XwGvP8KKQJ8xHGJ2S2vKHsUgYli
KM739iTvqgz1h83PcTcymLuK9CTSTq6DSE+CmtfcEpJDmZ5KvofaxqPE8WNfo+7pX//1v/7P/36/
/Xf+rX1sqyVvm/9qpvqxLZpx+J9/6Y79r//q7n8/+fo//7J0U7UtRzFURzcsw1YVnX/+/utz0eT8
68ovlnQxzVLCnS2/nZXsjDcWYs1PXC1UPJr9rBq+1cL9LJAahrcOX1B48CAhmTYJCZ4N/jQ8YQoA
pC13ylGM/ffpyFEKKxEdBe6JXAI3sA6EwBN/sMB5AGl0ySOZDmsupgt0yrbLHMcAiYxGLTO0zEJb
tCAkgKRn8Q0Qcr6dXARwsI5gZw9K1HONd1/vUB/oQXDacQ+baQdZ+pa2Vpp3ad2l2rQznERGRh1L
qqvSHUJOJYeh7MBp8FbV68X8pEY8ppBhwkkshWh9cUODmGvYQemdgg2Hl8u+5es7UMw5BwkSJrcH
LcMVLCwvEL0b25+4v9980LBdQXyOZ+jeG8am6JwAGZxRnf0k8jHF6LFC8w2BWqFrvl85/UxZV2Vq
l8pbqqp0jMCjQyXQs/2+lpOe6GKmHnjZfQ1MwYCNL17UqG+j8RQxuVizax6Ge3A4fCsGDegbCnXx
rQyY81AVw6VBnklU9Nm7MR6+/SDwTlH/E4pjmHu1PFjTYZ0Opn7IEZmeU65bG/KmKsS4iyvYyKlm
Rv1M+4Wj/qWJIy6biUoO0aYnxqAFtAZxK8XqxTkjU9thoTexou5QlTIw16GXqoSSCUMXXUkmv88z
963k+PHZxbeAxfU6PNx7UFfKKdhigLbkOebBo4t0mv8nVGuUcOAtudDhSbeHe8wKwU5Dv18AgyO5
s3mN9r3I1gTN4AFn8PtE5JwNokPgMGoyApNnRCUskqM5E2IQNJCusf3R8ZWF6W2MtNKPbXKZLtEX
+h3kb977/mTEEAvF8+VspirJYdCnL36GipHhhTZkzCgkXhJ/vvqIAQXDSxib+R04dPA7/J5Lb1+g
U+wNZX8ukLKm0Dr9Ly6jjBwP2WZU7j5jRneDk5zQQtbJ0jrtvwTd59mmLjwsx4e19s1JxE6ROQXb
oDxF0oB3JiS8zft1rikhCaenBgmFl0O1O4ZKDuiWAF20v++QKmjp4eCmpafQZBmC/CNfqZJFQHaW
VT1uGDFFMS3yMAXrgXEHDWh1iJsqNh20iy5TEn1h5sbBJJrIx4NDFdKEURD8eLMaNe0PTs2Y864j
fQlUgZXxWiJAtkM4n3mLabHyO04Tht+yw3h85uSdW2S3bcI9kL934R5tW5xXAo+zpU7C/0TyUkUg
8Ah0WbfQEvQQIPDQdsBFTHMaLkpIr5YhsCyos9cbsZVhq4d3mhW+HxnCKvpIEfqEjTg5M4f1JZk8
C7a8RK/jvy+6pqz+Q9E1/lx0ZWNpy2sncjcj+c2JKyUT1VdAimBIXhDD1owKxHNHqEkM7UvCUbz8
RT6+Ls/38nsX8VGEsX7y3EsxkEWqMUT/ewzV8e16pOuxc4adxIM6iZTH1yq7V2VYZ1z++GNTm/n1
umVecBHUuD+hCNoemG/OA3Nayip0NRr8Yx7N9P5q//Wt/3wv2NyEqYWUbYUw99VbTxzIApTS1410
vdVp5GEaEBdxe+bEyW3wApszpFyvW8XmCzBEgPnO6b0kLye9bNW7tEQBPy0p/LZzLsr4oBHitatr
UcyV2oNaUHj3EfnlsXZPGEwY7mmZw+X7ALT/tQKS/l3fzQXEKBEZBJsRelh9ACAPmIyH8g3Q+E7S
n7YjEEWcp6YWwGdkJPnM5LpAd1ARhZWUFUqlnWGLGiwxvas97CAXtLcigEg/7U1CTE97dcpsK9UW
mlnpkXT2GjWV9zasXld716A6UhtiY4jrKm4JMIaEspVweaviUIMp5DP+usoNq698B2wmDWwWrsaD
PycW+t3C52Fr4Xe9l3SqOg+Qs99rewVdDB0iSratyN/rfGF5oIe5lpAn412mdNLSkl5hn4FCM697
9bpXzP1pPsjl4VoCWz0UxqHG5wl7lQOx1Efz4N1ixB7sBfrWkaP1c4egsSnoFg0GgULjoQ0ED4MN
gmbQwpGXYYnFBFaEoJ+QlZAKgjJqEnsFd1t6XngwniH4J3T02R6OJGdynd42CWd1Fe7+xAnIApJC
Nwknwvp8ZQqiiV0C3BobBTL9UyesNYws1K9sGOpXXDQ5GazNlpJJzioyb/SZGI0GJiRcRRDzcNr7
zv7Rv7KD3DcRiwHVA14IdhIyEhXoAAYwsWxRM5lwdC5NsthYsP0ZMrmbe/aW9r691Ix+ZaB/+Mp/
NV+ZnV7cG3vMttOUtQBrWRL96pAeBE1pthxtFQ8bD4+og8WP7ef3gkhjAnPu2f2kVx4Bz/is2ENu
XMm+G7BNXBWD87ad/L6jsC2JZGgaKlug2D3DrDdEjBnf2fnm62x+8sHklIHl1m0+W1H3mSZ+06NX
jdi72FvYUdhebB6CXw5soJfukQhMthg898uJu4l7op4fTjc+2ShHFbLlHLLnYJf8kRkKNnkD68h1
mGv+rxBoBv+lFVuLjvCIWS5Nt0tyZvrOIwWAn8g9gzy47TAWJzArRhnPPlMccUeQRIrlWoAX2HDY
Uw7ZSh3K0X4CKokMIyzWUM8jPmkeNhx86WeUfO5o4krAISmeDt1OEdDLMsXTjKG5pR/3kIQ4EYpF
g5X/AN2MYzCNjO0MwMfPw65UbxsThwG6FuI8AMn6G/LNtxOCC6JeS1/ZNqr7XmVs29V9x5q3HYtc
YvYtwPakE6MyEkPHTcbIHkYDCcg9+nP0jGxjPCDKeNjPSMLJQ4jFapMYs9jYCORib7uroGn/39WL
bHJcyO4aRhOSJBoNtroR5xD09MFtpxA9N9GWuJroLwMj1gQtgMkkqRTgX9n/SvIPT95XbkzGdTdL
Cftdd4xHrLma+/e7nmJa/77rOYquOJqlaoZhOOKf/+GqoSuyYZsrnhDC46r2I1udeexdUiePzuMR
jjgR29h3sdb2exlrLaHaHNtC65babXoisoE49a3uH1fOLi7XWozTTnySogaR3i15CGdUMJ/sFQ47
zLEshz1Q4VF/cM4P/fRATx3Y23SQmJnM+5UB7pA6xq7TEngpUULNup9oa3Go5XCq0YNGdl2GAigi
HFcvWL0UyIl8YvnzibZd56FLiSI0lWcuTHbEFP2KIZuZfx1oEaG2MIYCZpIBPBWTqNfAJNoO5k0T
fHGRd1+Am4MrniCTC/4e5CneIonrUKBxk2hQlDMmgGPgL4N/a/wjYxW6f9ztMQRArMBCxNyeCXdQ
h7gbtOmHu0FEKAAoouOwSWWRH/8/dwNk9409MWEZQEW+b4/pYuxYLDOHcXr+XMeE2ANSosmfxUM4
YXz1v6I13poBOCBQJtXGDo0sjdf079eHqij/YX1osmmbmmM5lqo7f14flZGfRkVifRDLA/yc1CTM
EqmINijOH8gom7b7JuccguZGtG1oTzj5oPl6vfNRzc47WXGHAWnFUJsgGaBFmWqU7nyv9fsmeUWz
hsgZUzPj9ibaCx4kJyxQx4BuZf70CIG2Q4nQXgRQyVGrN7gbIGcJyTratJmrghQQe7VQuglnbILf
84oQ8x0TyYkvJpK01Fmz8ravK4zvD0VwRV6GX4V48jJYX26jK3ViEHUh+GBOzqB8yISTSG+NNayL
/EyKtEsrXSAo2K7uk6dH5WCe0vki6G9MobBNrc0Bho3Z+xk2L8xiSpEEbk6zU45e6umjtopc4G4R
uB58Pfk5E/49wko68VvQKWbDWzkeUBXBWy0PrOXKEsyVY45FcXf5jhuhg+zD+Qy1Pky6JaQ9bHNl
3/oqbG6sWAJ5S0IneTiymCG0t3qrqeNzgeN1i4O+FDENDYTB0xZKiaTWhqf0Mwt5FlnIOEvgJ1zd
2NP1h9xXaG7m8RMhOQ+tnkwvF52B075/aZTUNnaKlGDUPnuM4ANo6AOTpsX/+6WoaaLr8ZeuiPOH
pWjIf16KJ+N8XNWOpXj8JhbjBuPHJMCSBJTfX56vT5zBWY+cvml1Ttt4ifW4Yfh/LsrjJ7gW8LRF
RIKy0zuv2iD4LFExo9piJVioDItYq1OwR1o+ZsUouM9qDmt333/2T7Or0AmpvItOEJXbfwf+yzpV
t6XKYma1nlnK/DqDcr61Lsu2oGX6c/Gyfo3tuS/gRaLDKPINkVg2Hy+1d2PgYgSrIVa0wl/A1QWZ
yJGkEYluV+4n21NBVtocGeqvFrZ2L8dQSx6nw6Q10Ytdc9mZWnqbxKK/NHvW/dnaz/PBNMTqXyb/
zKhPyGh5B0jzaZj8by/DuQ/Wo4/MlsksL8SM9a4Tw1me8hsvhgUaGef3nMyNeFoJhmaMORPhkEsb
dYad12S2nELBJGC2E0S1I4ifx7UTbw5QO14e9SOvD0v+vZ2S2zOvD3+Nf5I3AKfq+qS9Ict1PvEq
9a+8TJgw7R5QGdy5NVotjzwq18xqEkE5CROj5vI6MWzhjYJ+xEtVZC/vKM753XgF+Q15qwyL42TO
AZLzH+BnSbxdzXcTntfD8s47hhGZ1wz5COJFhCMNrr8YPBWaq6oG1AsJy6V/DV2SV+7+1sGD5G4N
Y4J3rxt+vH6iszmgL+AY7sJ3kRZILRHzjnoWDy9kfRLv5GiGOsejVbyZ+vZytmZQYnwmxgTfLmfm
yBrD+haSajpXDJnoqsZkm/LG1l1SkiRriPfW/A01Nomyl5vHxZm2PyCQIuQtBnNgchXAaUQXuxPP
sr3RRFvyUluo++Yw1trMQtXunXW3ZkLWek8fiEAFiEQK6nE8mOPhcibcwe9fCsXjJcdUlg8MXjzp
ululpCQwFDXORxJILb5zvO2OT9YXT/P+9++9rvz7EcWRbZv9h9OJbCuW+ef33jHOteq0NLabd+FK
w6yL4z0XSRDyEw6Ss9BkMOYAV8KDTYiHCSOMpkuYMg4hpBRRm8wiQbFcpxDfNQX4Y2zAIaQVenHB
ZhsTisgjhy8GKvjBOYfr5OAAyYe5yREf/On73IDk0SAYZ7lNANQH8g5ul3ghDKRG0+cyh7lM3uvM
bdxdaIRSxK3EgHxMlWFpDxn/Dugc1FZn1VXeudAft2SfsQq50wOR4SF0jBiDAWXVORkh4iAcxCrk
lfD4eASJKh3QHoKEoCmA3rBNyZbhsbB9tmmpgZPYtdruTLYyGCv3fMKhGK4cwFcsw2FV+JL7Bm5m
nsVlVjZDnh7VPy23Omw5c8vBBJyuCEqEwTkEG2/Bu8G4vHSFyZjChAYgsWit9yIIAXu3TkJY6415
lmtpQ0xgl53WTLYza8mampOihymR0JclqgEQExZquXXvgvJmiqP14lEIpCIr4xwJrLdNFlV4VbgK
uJdUQ42AiMSh7efXuq/AYkHhh1z5N5pZICnwOqEE1PwOE9Usuo6j+0hhsBxBoZp6DN9MNgkN9lcT
Th08BnHH/CI4nO847O+HR/B7BeMZ2KmWx7yG4yTgzNOQGW/ILzFUXJmw5YLDh8maOU8B4IbcC7SW
wjsDwe4k75vKzSSoAlBvePQwi2BGMRn8PlIy2I04ujFSGL1HblVLDFsK+af6gV/4exQm7rk8eNUt
PAmvWucpEZiCeYcYnS0hOLK13QLM4eJp3evlFf4xjvZ58arvA+NAOrl1RDFjkHpSgKpCOvZfYE5C
1hVtzo1id/o1xwsubG+hREsNEO/iTghjHubv+MB5YIR80a5Mi3+gQo70GomWGoNJaM3EUKYcN4Yu
poNIq9kQDrqEYHdvXva9nk16NlSZvaQWQJt513PgQgDqxLcaCkx8xvvDIMJTjbg0k/yyU9ZdV6Wj
lsp5ZphYz13N9KY1OzkZsWpyvYdhhea94sQ8w0Lat+Q0m3vcml3mzPtTedC4KMz7xdhPqTYnN+ao
giedLccU2Wb7Mh09wiRqDmxohdBOM8QcRI+xFjqucCa9GJHL+yWEC5m72MuW57tBFvTQ9YmILvmZ
iQoqBuJGePi7wKzAmorL2j+VNk3W/u1IQ2lzdNXWbEfVVPMvp+vVdkrFOt7DsqhqlDSiZjQ8QiwU
/keatP8V6dnvCtV7gUNdwXnmsy+lToyp2erhRueipNHsZgrMxsGAlPkUikuhK8j0J0LGkUuK2BxR
xqhhFDCCb5yR5pEIvrmBQd9fdwZfU4OR4p6pbJjEEMNTvoaMqsWYiIJFtWJQyWmm5kDD4/ognyiD
1CwyjbizqyKBqyd+C0U0IZPkpVObqp0WIphrTtGKvadmvqNGFKF7+SGHi8JDyRkvwcMDujQqDi/O
SRSaYd0dS3SQWbWVlQmSCJFxkWSHz8UCJihatuJB5bCmsNhbji9kTouoEwyvNnUXxeEG1AEKowBR
Aq2EVRo00KSW2F0e7zMLqsJ8V4Dp1LtweO0W143g05l8K7zpTAm2MoAS3IumsLym7TWlBBhPQAsg
M2XupcbKJSgGHBxMFwM/WkgshUKWLqrBEriu8QYV4v0u8mb8gsabJn8D8JqOo3AnUxAQoFEHqALN
d4igUO1OV/4ll1sFaivARhs8mCJABXD08FFGpz2zZrwJfCBf3eZbjgV01kb+vb36BpsaSmLw25z9
Mfbye9DEZkgGifXnWw2QrjtoyvYmVxkinLJjykGkRmKQO4ngKpmLXfeE158XFlwgryrv6cxTHvDJ
jtd9b+4Lc28b4rWcqj2vI+9i+xtx2YacShxTLfHmcTnkTkASZ9BchUUGX73dsKt6xLLwuk00S7m+
YjbB9hz8fx8hNFNTLE1XHYPXzFBF7/8PXQ6n1frSNPkYabYIvdWD/sZUAQMPeTdH+aPWJzk5GEhs
SPNgTd/ERBN5lCKFn0nnOWmDSzYDPXxeTV6KK30GBqe2SBRk0GmuMYKgLRIUj5UxcYc9r4e5fSBT
dwXNYCdDtTsx50TYUbkc88uOJi8q291VgZdDEGlcdNEDP1OvxzTA0YXNwLscsSVEp8klQIRBK4i1
HEAynPhxpzKu0kXyBp1+ckWQajO+5OZB9NjCLsD5ZcdAEndWsQaEoqAjICYTp1Y1BiQ8XIE6yDHd
bRIeeAtpaqtmaIWYq2qmhoDvL+J7uOEToMkiAfPzj5N40Hwv0C5xMqPL5NbMSFwY8BRmPvTRuDXr
vo1nBS+CUEHimszxdwvfJCJOG/CgAJ+ZW4OZrs62d/Nu8iOJBMEINx6vGe8Kuy3A5OtGvW1cHHmC
sAx7BUsDEorB2fOSsMTB+LDEBfkERiGJsCjMMQbS/hbmv63rPWGnAbwEJdVyn1s0iraVqVZmHFN6
TOVtp0oJo06Q1NdHIB6PthTRA392jfGAg5ibjAZP6pKWvFzoWVBroRMkOTyUJ/f9kYpCaeDsAFmo
p/pd4m6NuZoDUUYOxrXCZewnQP3TF0gvZ12w+XOUkOSf8kdloEYLlyuHgoVLiL1cQdXiP+BTuR9n
+P3vW7/6ABY/u7/48G/QUyrRuYzXNUbcJOgEaCOWgYBQXFI0npfJ6zl8BQ7IaSNAoHg8KMfDqT9Y
yv7QaDup2jVKcqoS+shtgP4LbY58zpR8j7mC5sy4O45Ah3alAyonMQdhNieTJBcs0SM1g/9gKIRo
jB44orGR0Rh+PViyaITCcd0tbOkE89b7qRb7NlUBk3weSooIlSBRIidHGdv0FioBC6PVEgT83B+G
xf/qyFivr2DZoQ8SwMONgusQhJ8+3n9Fgy0ICHJgA/nYQjw61gLaUFSXzSFlj6fMwNQgI0d+o5HJ
3+e1/dHIHMdoMVx7dq/HhF7kkZm5r33Chjej51gxA6SSmt44utKLFPZ4wrwmnfiKxOKSK8UXsKRf
4QKQvzJuESwpUxOREYSDjq9qfORgYZj/ULFUW0wb/9Ts0EzdtizTUg3d1GT9L31ZeTKtQjqSOsJY
dt+hVuN0wqbPg3ELSMjdWWgyO3q9YSHnIMitVkIG4KJeat3XOi0uePpCUFk0Jt7xvmDroYcoTgHb
ueC23XP0J8RkBHjj5sLV7ZE3JoMy5zbEyYAFW5IKE5vcaLwj0WvjTtoQEmzx5KoxFuQ2QtSmghLx
BnJEBG5yD2HH5x7SfdRrf8YYIB3wTWgoqrwc6QR+OiUZ0CpWeLRjXLN0jFsQiG2EkXaWQ4zx+QWk
fXg7hh2B1k/80hexhWCfAyRZc8jpke2joacb1u80xPvW7lqmU5mOY3pVAXB62OBLGOEksO/teW9V
e63aK9Welx+/uXXLtGOqHNP8nNpFetKI1gBqK0NIfkbsPBu7gV7WlLxH6MatSyoXqYnyE9oU6gxB
/KJiLHRlrdC5uRwc4PRkBR3gAAM0V893iMiuYF2Lrh4zLS4mvaCJbW7/xFron+wuioCzX9lqOK8N
jEWzFtVfL8ZY60avPJL/ADiNVAP3ds/NmEmVcWlJ8zBWoTHNzAV3zNkMeQhN4Kln73Aj0sVX1R/P
iGn2BjvFb7enosBzsqXZ6Hjom4zPmJ8GF7XmbRSCTbz8iz9RhG6oqYLVgdIV6uDjCVirIlASuFU/
cA6wO1/5xud0cxstdEoCM6LTRsLBvlB3cdkJNgsmhkkngUxwaTGQnHE+2m7hF4CzdLfB59wmdiMe
TYoV+IiSGKbga73PU3C3QpVhmILB1YB/89tISCQaPzV2qAcS6l4BkqTfzQr/+4OCYv3TayeUWX84
KNzm6jg2MjubuueVG7YYIrZ+8mtt+QlRgjZGAjlpkmSbwVh5JUdtfsdduQjX3L1F3zJoeOCVQl8m
qLGky2/vUond0MsBe0k7HDImA7hW3OCZpDjbC3OMuo/7kDhZ3hgNPy/9yYQh+oC+FgKYFU7Y57BP
RsPTUOCEjPubeA3ydadYQuXG0mfdX8WKZ7nr7ML4ppnvHbGFCWqz9nwXMF8ckrbdCIpbNh7F6gbL
yA4miRXNcsbIbwrkKadROtOw3TAHRCDRGNoynmUhA6a7hwswg6VFxrJlzVbdQYAMonVboWYO+Rxz
tliVKF6CXw+H0+Cet5Wpqz/W5H0pCp2dZ938a8IKZPFN4JiwUPHurwL3s3NKnwXH23wMWWgSjYSO
s5JYXPNVxAuJ0+OPdcQiYgX9LjWxvrJkSMYyrmKl/NMy+TetiGbaummrpqHKhmXKf7m3HbtZ7dZ8
BRVIDMgW9sZshoqKpZWz2oyCPrpfmC4/L0wMLrgwkd3MzGJi4oywnnEnTUXmwAydx8AI96TC22p0
/rLqUCkRmJFFibm9w7YIv35y1U/5LdB7V/1WOEESFiTK4I71rM43GDV1SLvwgwrQ3v2AxnwD0B4e
G+Yb92YuZyQHcB2k12PaDWnPicJyBzjIRw8jqUELrQ2SZ+XI+e9glftvz/irbhBZbhEUz6l74xwE
4hZ2Au2TfGucANij6UG2lVNHpDfQCx2zeRRmbgs0WZnpJZJ6gSAjvKVLSzSxCuDtePpa8pPDhYlO
5uadIZBxtC59j6FtDpbDZZRGNrFhMFYL1D6gz3lF+m8jV4Uowjgc5XUoF6GEB+4cOWekvpEqCOVR
wQFjgxo/YeTbqe1usdx4AafZAnv2L+B/YmK/oc86ZnY7u1+7Oa5ukVGQvhV+fhqPcSNFf79WdEeM
Jf6yk9uGoSumbhiKact/EXMalVw384xSAAUqHpGxT2T2ANpAT9zyNTO2TOGH1KwEStMAtcGmV+LC
ICPktyD0XjSg3ds7gu31HSHtu6KIjDT8MEAckA3hKRhpnf3YrSkyBmp6DGNrvHI3Rfh7FqpimwE+
6bAewdSNI4C4FycakbgQ7+Zpr92J3rN3HkipTpoh6YbkMvDdJDOoZH5wfsGmbIYXetZMmVbBrb7U
uGNR8IeOEfAAsM6BV/66VICGUh1xjZK8YSkzFXwzLt8w/qAiGDWxnK1BpKuCa5gYlhJ8jrETkD+X
LDHGEQ/52zNNobh/U9hrOobzXss+hbjCk013HElZj2hbPpzp9s2A6PjVNT8j6FRA+GwPQkouMWgp
MRvzHAEAcr/eRJUwOXhlpJfB63CN5Zm1ZpOTFdtUsKwOqnGQiXb9pqQD0Cwud8KK2GxPdYnO24Pi
hsfp6btEOgvvLJgdJuPamOuOcfYg0W3mK64QBM4YlDdx6eiV9DyIWlzcRDnmvKE+XiBkvZjYwBiX
GDtOH06ApAY86FhTocmL3mOBx6fGa0kzo4DowHmTSvoCYaeQXH6lxch5g1/VD4XHGQPT+61IpCWZ
+JMrT8SAEbKi6ZQb8BsRZDOCJ2QWC/f27813oohoJawIDpB80REjkhK7PGpCVQARbJhowE43nTYK
FOnzypwdoW8fimm7JIC0XE64hXyHn4KBhe7ILGbs7URPE7ZtcPmeG8QgEqslMjRaMoZgg3DNNsI+
U0eObx55YAJYqLpoK0E0ENiFxRpQA4hilC2T6kvbrxAblu25x0p0iK7Qz8LJGfyD8XQCfsQhFXzD
GqMqxy1ZJ7Q3hHdbUUSgHk+Dr8RFO0NUHNej+w0JWQ6XJB6UOXfRJ8pRZDl38WiP/mxEEenSX145
c6c9C3sijIBolt1NSVYFMkQ8o98EJaVFZ8xPVqhUkYyRVXFbDgkepuZSqBOSS7GbuWhUaTml1zyb
ctHsdGiT29mVu5K57+v9WB5O7HMAa1yGrzxMaxjVGMR9pN9jHPB/UKMgRQGwxQNT7B6wvkK1P3tP
T3URWpaASRQFnfQf9G7MLOCoeoZ5OMfPwZ0tcfa+Ym+hIvKg9ecxZaH4J1keSpEKIgkiKwO8xlue
z8i6iPwkUhJ6wwPI9lVxuV/lHLVFrQ5gfAuyoYMIzDvvATWy+L5hzif2HefArP/gnWEF4IvhBiDD
Hq8+X5KQcL4kvLfyBShX8QLLkVYQz1UWQK6KRpFLn9glaQqHbSeIbycl1IgDbgRn8DYFff0PR0DN
/k97+x/rtTgi/uEIeKnq5jiUFkwJrkWAdJ7sJSZAl+oMOK9K/IbGf7/X1keUmq+vRi7g4wT2kiO7
18FqIFJFuMk1Nsq3mANKMvWY1E0qMRkHs98xE6Tz4kS1Gu3pyoQ3jgaSiGelAlN+qb1DiZC8W0NC
Aqi041ZmzS0koABeHYZv2AfjqmLgkl5ZjeiI/ftZgcqqyaKmttDEsIE4AYdqbo9bYrW0+s7q91wp
ge8d/Y+6h0pPSbiEccKkA8UBhPYsfQPiWdaAn/kYG3OEQ/UYUWKRMlJdUTPeRYzIeqio1NLBkxn+
NPuTxR//oP02XsACiJpJtTxdRJ00elEhEUxZ2TM9IaBMRUhp7NuMTgw2LUY9OsjDx7VOaBuJUgiw
lyqI/fab3rkdYfKb544CSHskeiQ77ffSx64ITmBJrt0TlY4yd6c3nn6lxBEOKDSCdElItwFkTUAe
DxrXhVQr2LmivCFxQ0F9Auxix2BfR9JP/Qgc8+WS5nxnLS2VHxlcFD0qHi0b7GZcoGuREEh9u2Jb
o02O74hIT0D0CTF6AcEmop5RyShjqPIoYxSwe/W6gFlFQYgLgYsnmTdw0HUPResUfIKDt8Pnt5zx
aGYvy1azIXz96PhQ2AL396JGkEiQMYvusyOBAVu/57QG7SYspIJRuxa/QZqbpyZkOgYyY6xzxbBC
Y41af+lEURoQTzBC7rJ+FbWIYUt13SOAggG0BQFobfgBPfddqoQEjnKDVImgzpvu0/cWpQavHHXm
Xl50h7g0TA0x/FBx3OI1Jwv2/oJTUCglJc4rmZOkh86tlL9MQIYZz3CVbogzA30k2iontFH0iSsP
EOMIVC2KfbndgVyAuU9vD3qJKCoaDFUQbFshuVctwnfu5YPCwYAEgBq9kvRJ1oDxJ+SAdkzIBCzy
H7vLjKH/4xHP0i1b1hzdkhVRUv5QMqRTe21OdavSGcKxISTjZpm7TKB+gCvRQ7X4e2FyLI80YMjA
UJ9A0ULOWUvkCNnd1oenr7R8xD1ictNcXi0gPqjpfsaQqIRiIi8dgOWV3SMx3HInkt2bjwyOtnhq
Omi4kZ2YUJsivdHFcBA5etAx1Drm4KkieYExDYeYTbwUwDC+UNgzP4QURKElpQAakNJ8Uq6Roby0
QcxPFiIRcFeTgANBKg0krPUKve4Am+SVaD0yVqj6dIh2CAJQAJkUEqy+fPabTqy9hFcPSKLCVAnr
1YL3ZAcvjSUvC7QuKwKebOPPmFS3tpQYthv8n2yJwPjxKQrB25NDwuQpHHYkb8MXKr4L/zMnGXIi
znGTtWhjPAeKCKQTJqaly4fHGB8JvQYaNpr0CByMGaARuA/PkAbw42AIwJ2eT9imcH0ifaSov50B
CAFDGdFWic7iTclGIuTAl95/Xzpu/JzoxnMUt/fWGBHZxFCJsxC8kjKuAIjI8UgU2a7kEGGQ3Btc
4GaPwQwr7RRIp+Bh8ZTtJ0izW91pNPLV3WkS1By1wnJGSnOy55D7efXRBI5C8KN7HU6jNnrA0D4K
mhs5M/xHezO4SBHWiZBMZWSCI44fKqm4ivKp8SFWue5WTINpCXByG3Z6kxZg2LGi2FGT0FlBCCNQ
2RHkyCvhXcSoBWjxcU617vB56R7t7rGWHwrpsNK5FwHeyNwRENztSmxCbAW/XT0+bZyG5nmXqvsL
Fh747QSRSwDjI/scr/QVzsmVCwixOf4rs8O7gA+0XHloQACnM11Eomil3RtjXWSXTfT256+OMpCM
anXMbGRYU4aAA2mMwNTZfA4VDoqYI4aCrzE5ObEcnBk23fwJD2BBKfIKVOTcLWkVg13c+ND0V5Df
xMdFUHIxHrgoQ1QmcC4q10CfPuuolMRdBbxsuD60wWeyWbeXx2ftLT6jqgvJJYxcggnTK9uQaEcf
IWyEUgZhzZkCptiNmGCxWMFLw8zSPuAdYU2q0Q0OIH8fAJev9P7CIlu4pP2w5sn/l6wzbW5TW7f1
L1IVIIHgK30rW3YSO/5CJVkJnUCAQDS//jwTOTnn1q1K1WnW3lm2BHO+zRjPCMcsmaTkmBJnnUzt
qZOTBe/RIYaKQ9NMNzZADfZBKeGQS2m+QIb6NIRMZLVILoU+DZgcY9wADo8ftTYXnUSn4t8Hr0PY
GKJYe2xq5V8LZqfNSELpgWo15p8W34osid6XUPG+pejVrIl0AKxjij+zGSkiXh4O1t6mz6EwZPMK
eqX1zuT/AZngEiDWhawGAjiION9w1bubABRjzi5jw0eSw2msMP48erLmv39D7iz4nbfMpMhjTF0O
3nUX85nw8OrJwAnZvqPXAULFUJs1HLu5lFxDJV4yoUMGY4giYkdwgiA+jKg/dyQSiDUXBr/Cmu3z
6N/eGAFwdfAz9kAVZRf3BuaSgFAxnwr5f13emBMMgVuDy61iNHP3mlC6osbmbITcULPawSPo5HGL
XFz4avmRmOkNSIRIFMPoSOuBxJUN+sM+euTx4Fffm1f/sZMAzracmcCDX7gxkR8AQ3l3suSP4v3A
doiRBV0h6iCZocqmB+J7gcvMi8LAqA2uPzgllkuYggY6IErOPAzr7OiTMU8kHm0uQM5UynbO1Mdm
9RGidCfXmlxB6B3nbztxM0CbQL1by7w74iBbeVPhaYTvrA8M+D6YTClaGGUzVLhYAlpMd8GNz5Vr
UOB+hkU9+M2XEml7QVjuYGNOZyqE5xnm9OyoZC40z2WMkCGjk+tdco8/6wB+QthQkEfwydhMN7ZX
B/Pq4+TiYuTLZ4iGcFMwyfUN6gUSGvCOJlYtJd8PK3zWZ/a3TvGZeR0dozUpBRjvUArw7zG+0FLQ
yLBBQp4W6byRAQfMppEGpg4anjcScShn+bY6QU5tzd95swcpAqHIfwRlKXy00drP7lh7fM1cMjJq
CJLKtjCvo8kIFz0NJuFOt0Yq/cv1CfgipkAOMLgospc/93bHGvMmZoEaidgLMr1Tf30ip9h8iJqP
TwbXf+0gh+ZCPyJB5z+DuQyhp9uoDrhPbg+e5nEVt4dCfI8u7oS7CdMoPEgsImFt+qnkKxcxDoFz
dAEz9mk0ugKZGKwcxsaDAs7oVnXzzCMTqebp4QYyr3DQFgDvPCdUJfzpab7FgpvBNu0MwJULCHoU
HZiz1wCyp+AJABikbst6l89mBZKueyyl6Xtgh9D18IfRUO++4zvfW3xEPVp7KdERyBE9voj3FCCU
8esQwiLE1/eNdglPaIaKyIX1opbxdX3qtqpGa5+zPe+7y4iUkRMtkKo6h5UvzmmBhID6LXJXhpHs
ReRHISyg8qkOblvEBFLxgKOA4fdIk2N73hMvsXPJxuUbUFiex71N4cDNNK4+Ert9Hxz7AAsZk6+P
o6mf8T/jeGFaBv6M23hwKdA4jEr20ZV7OE/h/gnFIJgWPlqEfzjoJpRVwOEz8dneGg913kgJ3XhS
4+0x8GxUJkZnDM2IkrGWby7vkXSqYcb3yf0Sd0THefXVw2G2aO4T/+dV7ON3tXszV+wxjk+J3IGf
IOxB1LUIHzklpxb1M7KzbROBY53EW872y+LqGPsupvBK9zZ3/U73FvIqDK8NwCrGGPjmCs8PdxVB
RSD6cMz5PffKng7Py6iTMtdw+++4v4Ih9XY4iVwlcxdeCwZwN8Yg5jfe65SxXSYc5BgV5V8rLALZ
Ie2LCQPgVMYLCkRWgpgLgap/wGC48pIz9eE8iXCvxXuotHkEQTTrH2gvjrcQp+D6HD1cA7cm0nDq
EsbOlZ9MmAaK6hU8JFLNOtOETLMFjZOSZuwyL23TRDJO058JDS+Z7wrN4ye+TeehzB2NjYvQPCT0
2P/+EW7IlGA4Ruy63ZlM6zl8H/Im24YVtUEQ6BzYOnH0sKM+xgTUt8TdiHviSE4WSkOCuDOyebka
KCYfYI0aNTGZzzwyAStbCtTe51x91NtorYCtMv7SLbA+SDi4xNCIHMIruitFDvdp2GnRsYw5VoSp
+HMYyxiWzMBV98vBV5iECDFnqTkZRUYBPVXQb5ml8vrOwayHLgc7AKYH9qHUBfZh+oOhE1//orrH
BbObq/Fq4Qa7ualu4ZDfu9nCf4GUwPAOXYLjcqc59/GMmpcaZkTAJcifecChTXnt2sPO09AlH+kU
A1oKqnxukiWUPFRAC1NjeHU2itolZC7N2UlUorblDRhlXLITCEHrUWlevuhoZ8WCH/4U83+goXgA
J/v4ihGWw/P/F53Rqz5pXnGStIiUT6JQpbBmCa1Fwl9axT3+zfWUS5DowASUVEKc0gTUQJy9mzlE
wS8DmC+XCYjgEfQZL4VqMsThy6qkRLmeeIgeztf99lnxQR1Q8YNfWd17jDJOtpkK8YdTm1RFxByq
ycu2Y+u+HQBylxSrVZywF74zNSBwoA8WwoP5JKzj6zxtj/QPFlpMRIVqOK0FKYG3lO6BfXq/C2d2
6ApXO9OvXyVhMJz7jYMB9p/1FYoBhfiDYoDJdDIsNDvYS5nJ5NbPkSeiB+vLGg2qMdY7al1Ch3zY
D3DXgHGjbJiCbgrgW2es3Jpg+AkxH+N/srNKRhQs8aOgg/MeSa1AUyO4KxlNLjE7I+B7Nau0GBLV
iXHO8Wj+zkSEIt2W9/KFZVOVWdc/fOMoBiamKiRjokm+RqVic/rj/cWNjB5JaJA4xgdBZnjvUDSR
QU8UtDg6JxaImWgCdNWFZseh2dQfXH8ro1jdxviQ721lK+8XLLYvjKIY9DPff4yimOxnnIjEvzsZ
VXfnyIpz0B1Fh+TDaAFCCo5/DnKBqqLyuGFX2dGim+Q7sFBSim2hFOyucbeLMhcxiIysfq9E+i5S
lnjaRWQBwgST5ai7RYylt/PuMfn0X1Hk37pQYROLXDHpFKeH6qygtnIai/AIAnIY4kDA9xqsiO6D
s9OAQ1KENuaKKJ9GwmZmWybZBjRlSKotYkhK7cMf1O0qq0YXUq/ogJtoAghr56QBXP8A91AF5t0j
ANeeTw941rBhiPHtG/z3oNjTANgAncp9JLfxHhmlHld1krIoviTnV2IfmTYb39nGP1bxjy0qG3gC
DKjyZJriv4NiiitqzcdwGPo+1dv8BOesqD3twyY80KfBAXoGz81miDOZt5B76/iXS6x9wEcTqyzc
M0zmuiTHFzl0Ca9OEnFV0MCigaUM1JKK3+sWrmlYadGav/AiI3tL3qmYZUZu26X9oG4wL6UiSkrp
tN8lHGh6nnxg4lYNj5t1uAv0+JFddOa2GkcVifWWm1BhoE3pg/7RdD+WsPTbl8L5uBysZD9i3fYR
ttBa0M1TjPHE3lbRzUtY1uGC3r3mhqokvuRRrQSI0ODC0NFZ0Po6g9kDVk7vgGYy9ztr4n8SXglq
ThXpKIjhh00DnzNmCMg262Fv7Pz8xtbXNd0x9w3SDa9M2HxmqHML/yxsWrLagpk4eX+4+u3Vv6he
akMvVzYOIQwjOISkghMmdxdqqKQ1bNLq0agoPU43t82t9okTy1oxxwOB1eDw00z8GeJB97ldDkwA
Lv7AEm1lQkhf5haSA6sd5GrN9ULR7GvW/ZmREdckKAIur0czTweGoQkrE14koIgeWvzTvownDVSL
Qcc58P2H0h9a+IHMTfozGAJVnJTPzZf6lKyjKJV45TUK0+WNeclsk/sgnfT2pMhJAbH15aEWwnSq
SEEbAGOxda/Ok2yM91XcLGSQRdI+vJFxdQkojymlIMgwPmQ25fBePZ7lAxA8wHg2294DgeH7twEr
gVgHy3Tt9p9mYsXSAf0Xkhrs7+CXzC54zGwlRSyaUNIws60KoZ7Zcb1ilNChm6Cat/FEs0XbkzUP
qdweJfzcn4trieEpC83Jkfz7aHctjmNAlqcj/Jan3ezJpQcE9aGtw+UMsQ1d3SP2OdfsryGHWzCm
nmqhwbcJ77ox1bhbDbOz4TO86yv6dn9l53b05jzw+ZGlU64kew4Nz1C8h7hHzdxpD7ySutytxWKd
n690xN8wkduxs3REni0ESfSfNnijMqSFr/3d1QtJ5jKC6S50QgyPKwz8pqXzgFh3wwInyg/Tcwib
CI5SE90/on8NzSZKVebt0JEUK9/s2A8vNsrsii9ZBLGnqvfgLbaTbxA4QRKU8Fc/5st0m8yX2Rox
RT7aunMervFdjqBdjddwh2MsBe4nwnXS373m26ILjbQmzH4yfASRnsOIR4dhPxq4sQfp7uoHN1Nd
7luua5F3AN9cqwP5WVpsej/aUY4xII6cVHQ9qpn4Rozmn4isySOaltnE7fCOFr9aEzEpnGx6XGYA
7Hcw9cBxtN+ZEcBMFgQpFvcgNsbtz+61jW3tq2qe0QoWmCkX0cOSZYTYmZ6XophpnWqOFgYAWtOa
eV7648LMcvEnrCA0Un9HBUsTMS2AS2Ufztq5YSgAunzr6I78NkDYH0qlb3sBojwkjWF2lDYbs4Sp
JkZFGg0qodRpcD3To0FdZTx0e2HeOfYufQNNEnVMsXWIkux90FiJJhnpE7A4/lDR8evSN+03eYF+
juDL4crDdEfwXRMtFhqQzX1FHstjrs2/gUhoCkaaRPqUrVtRlQrnnmBsJfVRKBjoGmmD6YF1ptuu
gt9BWpNH100dQdcNnQTUx/VboxAE5GR/eSFUR1QSWpg/G3NULtHMexncDTEJrGT/HiwhDV4TM519
EE1GFbSdmZ4P4UgnyfzHB3fPh8ZUCgvprfQRYnCTsuSrzXc++R5UOEldWPQ8hjx8aQCVU+f9aFLP
0hRrPGnMfSgwB/eIeIM5MR1YKuasI1krCQoOCmDwbvwSbP9AYVHb53O0dmd+G/RfdOGURA/wCb8I
ld4RONmTYp0pKR7x7NQpqn0m5wqAwCPn6iJFBLYzNefinWDnAQ3qfhLYXo/EWCYdAxmk9VRohUPZ
Tp9VIvekRsP+A3+TX+qGBGCbzKYJjxCNyKNxtZmlerS3zGp4UXgSMtpYGc2PR9HcfePnNMxzIaFF
FBlRY3oVyXjsNlDw08ct56sTUeKO7n9YG3cm/A+bHnA6JOQe0Tf1UnStg1Lzsz8pS0mcJPX399Ir
78S3kUgg8m9q3KIMJWyyNdjn0hz91fPSZrHRuLCHvfEjltBRfHCivIi9OUlsWv7wVAHXodnniXpv
8LTUTg0KCkLkcirL+K7ELQK1NFHCNta8d35JHneC0QzcP0xkaVvQtpY+sw/GtANbS5+ReVWifoa2
Lb45Bntk0/e5zZPHgHzg5s+dbLY/+MbAi9E7jj+oZCkKKM2pUj96BU10MN+CVZQlvnGF9yjWqcSo
NcAmDYi91v5g4b82iWUBpsAq94VOI19FV6b+nRikoEvC8j91DLn+agTbrO8sFCuGpxBlvY0IOvMD
StujQxGtnCfJSXMQmLLDhinbDwidPIDCILI6M7cOAIn4SxoE6RXx8Ta/Fs5I011WDzlh5bj8bdTf
+TM/PwvoaRsxXQb/knoyfPPc4x9jsXzaPWV5wvBR3sfXMR7H+M7rl0UjGAi6yuieBgYD35B+WBTy
9E4faWIsormiHoADknk4/XkZ6eIamjYOhGM0gO01xFTreAuYah22qRYauEZyWTNwRB5cjpGFeUFh
AsCko2butHAenJivMTKlrcM/SdumLkJmh7vNNczk0ic3OVEA1x5ivgimLKMmqhu1dhsc8RglGK3g
7UR0qMFchgq8YY5kV+AXN6MEC4Z88LErzZtR4nZiF0PLE/F18IEzVeDrA7HEyA4PN78EaNlesIYO
IzL8KDtQ/AAZ9PkSGK/+dVQcNkcFMTfYKRDsCSRw9OXnOLg6SbU/BuTwyPx4ZqgS/Tq8mXNuuqzH
YGRdHc2SLl7OMmL296g/C5Gwux+igxKVdsLIkv1Com4rhGaXDCwSZEE/An2kYIKG3XLqyI9PRXl1
+3HTzL37zuvN5NEG4kZkOpNlfCyZMLE8Bs30YYr1Ae+EK2Jx+VjRLjKijI1XUhso98X24uCl+Og5
cjk9D+mzxDtopgmzIk4T7Vyb5LOgLCI7jfuSDKLKf3hmNjEEcxVm3jFfns4pSyfOhOuXhpVy8N57
Xj+YfKcMwpMUTLrF1B9A5hYwVBJfRTDLFjCUyT4dPfWf6bJBM1jkyz7TKypBZRCbkrFzxWKQ4YVd
cDuqtovG8MZyzCtxhyNYjvhtyZxwtQSD3GO4xVjgMY+n1mVV4tbguMTFXoKVmmyG/tkpGQ9oV1K6
R2/oBbH6/ZtGIhApHx8MVMV9h4J4VKN0F3MzcODq1SuDWA7Xu30hXcjkeGG4OoB53UxCMAenixju
6vwJAatInLsZq5OI42P5YRig3P26RmLtQbHPj17NPBtKbFiO0Z0UdcREuCXZ4WtJhkrrU3kBrfw3
xyOIC7yxrlRxh7Px8kSHsTUjNBRX6OMbyx310QYShBl1QzCEbOgNsDnVHnTbBF5ZasMLABaAeEQw
M1IbdDuAgNxu6ZFlkWKOy0ffm4ZhCyveIIip5ZUbwwfXXu88Eyg6ktIrVxqZ8S8we3HlHaktvxB4
bYIchN97IL/2M4wbCgAGuImdQHgxZcoQs+IGcAnBzt8K6/cMK/FoYvirrN/ixz0Iq/CNthipEIxi
5OFWbsuY0Yhg2dK7SK/nvw540pI32/GNKQaRpeSjZWYAZt43CX/bGrIXIriu4GvYGjk7eiqv0d1O
dusjIQLO88rPF5bupLg1PT1BAYarl7QVkNQEGR4m12lHr3ENb6SZ7n1zZ7V/acD814ErpmghNXxA
jlI/HakAmbHxw8o1L4ZLpAepyLgDhfdPtnMuU1MGoM10t4SFHcjhbwQyUBVQwchgVpEBHvFIAWoV
aYdCNUOijLGZHC6XdwJJXhDeZIjusCon8xxncqTZgY528vQi47PpeviaEa7r7OuRnaMrcMmtR8Qy
oeDKf0US6AC/7j6INFlYJqBBpoQ3AEJCCDLYph5w+HyfZq8uPbPmA1cId9wH/ObZzpe+T8QmsMCp
X+rJqibr0kOkSE3lvwqpI0AfZmV91O2Cw+UFbrOiBevpGanxdbBfgPVD8uc3JKgVoDZ7Ez8rYS9+
fzxWRN5cyb4hRlIDre/sfq9QzZHQ/vWQjQdy7+eFn9pe2FDYPGCqmWWQ908rfBI+Z8qhnds7L4YE
UVxQhdAc7YOOL8gznIWllGo9fujpO4+oYRkQNZ3yDfJZ5vF04Bt62rMHZ+NmUfFO4UAyee0Dohio
ES2UQ7jRlS+Y1yBb1O8jV+6OIHDhQS35xB3+tfy10JX8l0eMYns76ZKrTx4fPK/CtSG9ygWyBoot
f0Oc75VvqcQ8BRcpStPBhrSBQ4UftB+ekW7zswYF56ur4bNEaEd7IznyaeGj5nPs8l9XXoMm5l/t
YctHjsUjd3S849Xx+MVHN9WcAguM+N9oQ2l6+BoQ7KDRxsB94fNDJzmxZLAK0gNRlUjW81KQmkSG
EQNV8RXxz+B4XH9R7vx3yd0XcToOIiuRF7XFLrWZ+MntBBZ3l0Tm+shi3gV2udzCt9RXmP8m6AeE
wFTBUDF42mvHbBSXJao59qSloJNlt6C6BZKbrW56YTHsgGV0rwjkiKRDRo9s7Q94sz2OArB8jW2t
lr7/DdQJCiZsMuwzR6bf0FkYcfA3XM2D7uey33Fb3D0NdddheT5q9PvOFY0OWP0hrGNc80QBz7KQ
k8IFh7OYMclhMcIp6l63v6ljXRP0mqus5GxBY3ShEZJHgfPXbtGwvF7ZKrKvKt0LgyHDlbdGmOAB
5Wd6FVYGwo4WtsWIngmOBnR89f+Ist6ck93Vqu3W5F8DrQ5UXZ654CoaZ2YhqJMAKX7LiU0LsSSA
BH4d6KVnpyWEsnXZOrv7LdOcj+xSBd+RqOV5UmDcfx9B54m8OyE5g4naMIhNk9t6kkm+VSO8HVV3
HvnWU/yySJRuqF6FNfON0V0RSGx8O/zawoUM3zv/wSd0pzuUvaOnI7yBEjDEOy0qj9GOATAQGBvI
oHRKTRioD/oJ6JMcbNUIRNdeWO2ai2I1+E03vwfzCWIla2Jz+OMCOAmgaaGb3ZzHcnXCedxWJ/Vw
OpYnwM/lqSkjzPNzrPURxDSZnMdtr4BTrjIN+zyZLciafVA0uLj89btoxQ0bmcOl/Ju3DMwQSjr8
6MIeLQgCzafbkM0bjUnB+c2cjdAQjdWwjhPXZCiK2kNIHfiKQWM7nQOV2zzgzxUTZuS1V4Zzm28R
jyObYvOQu+3R2Y3OyN2IRFYGXs5A4wubMwwJ+Z2YXm8uPNaZlXnVzv8B4X5Iclmb/z8x3mxoxGqb
UD+wS+B4hmeUd+vt6WjLKJf2rVm9ld5jYJtKFvUehD6M5c6MyXPTbKHoarYtXc2/32VFxr+A0x2e
OtfWGCzEbAXWRgjswfvyWbHC8XpT+qK7zIYqyZ3YPmEBE0axGWv/jdUlkbkindsg2gW3MDBikxiB
wUM9FvAMxswbpWTPOtiEyoabfRP7ZwYnscmofpmIWBKj+oWRXeHuC8wtbMmctHxWyuf58KQWT0OE
zZ97Cl8u6S3QuDD5c0nI6PoO3kwAq/Wbf6p8fxmzsMvC/i0dSb6N5x4GTMhZ/Aj8RiqvIUS5I5en
XriZyuz1nbi8uPq04Mth8RD+q3aX8GOMOlGV7I6duSC+3enh61AAMHhEssh+0cFhTJoqVywWGv5w
YTzuDG5m/mXczKAfN+DHvbXSQVA+6s27jD0/rqawnch/dw/By/815Oi7QK0DbWTp6LVUSu7uArz+
1x5T1GYh3qFFFjDGYN3S6KjKV8gjgs6YLu534hPRCUn+Kvkg9VfntDYOcwlrHC2MihzmLcbR3hFZ
NwcAWq56cCWxwhfRErkIxMtIDKblkfzGzL+9VNzid19iIFVga8zJF/DlBaEubsjy7bc+fP8Nep2o
H+AsDYanIx5yYXZWWcLfwkG7Wdf3O9N8yI8VUp7E+MojMnmS5HqVNbdMAePK2h1dbvxfYK9a8WlS
N175Yhb7chWxdtzxg2kQuhXhyuSKGhbBDuVTLShxgdOkzoG5BewX4gcQKKF+cYBSy1y+I2khvGJi
9r2rzEP3WUwh3Z3ee2e2IPZ81g7T7Lbs6sxnfhl0dND23eruALlmkF5ZFyLKkcHXJjyZ3LqC5Fms
O+cKEofJRqLbOxAbQ87MEUZiljgstvrgrfENtnOtKeKLJIIjzPyJ+IKMKTMzfdUj9Ph4+Hzq8B6h
eqfUwfqPiCeH4OQccqIuyJ/StpqSbVt5dwNeiazlzhKlOpA6rOaFi9WdEhUR1d2dcA0wcMlFAhM/
f8dGCeWORSFg5jK7clFIZKBECAvx+KiJOl5wcwXDCqCOEgkK1vR+mKIcrZ0Sw+WHX23BljtcXJ4s
7toZAQM3ECGw9Or4cY7RRKBR7rWaC9NaItw12GsoOVw5w+rNWNHp9lh+3HZP12Fpa1wck8vZWLBk
hX0VXYeIt5w6eoEihKA11F+mJtj9B3rjzhANNUh87XHTc1B8ZLpDJa+7s+7uKNjBWNGgHMVXNIuv
iOAPfrFbZ+/v9ht888K6IESEiLP6maBjYz4NbkPYEocbYz6hFPgOvBQlkHUBV3KNzJTZHMgSMg0B
hkO2nKNiiaosIlO4Dls5KAx/GfxmL0LevnYNXBSzmJzsY45S6n7x9dImladVJXY8oeOAcwNYvWbT
aiEl78aEEJDD6PDQ+inVJU88JvgW2iEPd5N6Lil4dZingUqqbUq5w+nm31W/B/aFoVcgUA6tgCtB
VmIjm9fC03x/+9K3YXMQpELpHrQEFZM4hSh09sqfdSKxytv75FAdG58b9khionNjGWJA73mlXnsx
8AQCZHJlUQDzwxGwmcm2x7ubHQQEBdOQ8ZHhTEAsD9iAiQ21DqXP6OHz3J3JuroHe6InKEsLi9mH
n11jwraI4eJx5s/tXyo2A3pr3SgsMExEHAZImrBIQ+21giO7PD0rTDZGs/wleBOtzXSkJYlGFdOR
A/Y/0Kyd03fCy1ghUiX/x+dIvhcgBRweDI5kWaaCF6dxpT7z/AemBIaCSTk18lX8+WdvZCga09lw
qNBogp3z+CHJ7V6e196CSDdgqEQM5TapY/J4Qc/nVFMCqXFXCZCE9Y/TwvvfvUNyUC/Q0c17bjHC
CjKgxy5lEQbNT17GXzvmNbMI6cOzY1FpToAWHG4Wbre1QLzCCFH8yfFtRossQk1mhJcQsPCIpb72
ZX+6m+NkHU8VzRUHCH1p3hI+6t2Jo9ZddeTa4u7CIXGDHPeTer43CHKAOWlyTHLz4PVDfoB2ObNF
0WY+s15BrnOnGkW1KWg5HN+PFoQCf4cifHbV5N+VZaAJw+TJCCETzAr4Uvsmmld/Qnxa4bRaXJP3
j9gNOpuJEl4KW8fDv/HoIGvlDbM85f5VzKptGom9Zr/9PnzhEx/YZzM15//d0ANA8kUTqwH0D1T4
bWpEbYqpFPRlzBHLnS29Pm5A3mpuwFk+y00EPiMdTfbyTFiQPnw+rPBusH/dRgFznRgFOjMY9cJ8
eCMkV33hISUrjkvlTv/KQcwnQSNfein80jFRW+/ClIFlMaCtcAh/cw9ctDMZNDxtHDk+Dx6h6mrr
mASr8+QdSJFhkHiwC3ICXN4pWjBVcn7do7kTVDO+JooWXnwqzINHwcKHzBP6rG6x4mIaAsCRB4ne
b/pepz48w+sv2KEKyV7iLYmnZ5U6NgUhJ3zZdfYi0LYk59rmFb08SlO+5fPegxDwwgkBenf/kTMs
B4uyQcZMwClN80x0rszhSFjzJ6iIi2oGAELYHTk9I0PyFAyIdH2a0qeqfZpQHX37DvOWpLNAzpPq
wL8/lhktg5wGKCTO+Y5ilsvU4CNwK8Aa1ji5+d49MGjactXY82kq+xt/wQB8WKIayJocZETXSB5A
sP0cdKibwb7ZlYRG1AbOvFYOKbBdJ+K8oDHnE2sOR4TVkIsM4gWCLiWH9UqFCebwwTjEr4KCAbNc
x6HwXCyxf2aTaJSkJ+PHdLACr7aOEz8LeUOAXN4smcNajv7Vw+0BQVdEa7snIY0HPe6NGPykrRSC
M1119mtvsvwEx1jbchG+lmbXhzMQM5DE1lrZkH5BTAP7TddPrPQ/0m9O4Duc2ZRIHWHYK38fQdPL
rkGvC7wt3xzMr5DcTEM7D+VWDf2UgcwyhoBlU5yUZ55RG7Xj9qRRIxFrSTEPLZlgD1+BENx63m8G
Uy1zJgqwXSEeI0YFaJgLh4U5iyj0o+SLi/48vVuw8MiFKqKGMvqF17awUMDdg3T0mWYcG5Ry2FYd
yiuCzTgNs72AZxLk8fxMA88xQdCwODyx7NFVVX+8Cs90ETAl3mJur0UMNJ6z9M7ABSnpu7p/5y+6
ze7x63D5PbIFap6ooDhVoOZxqpTfMI/rbB65VzagDRczWRflTmRytGjUVWdgAgcMFdiP4InnTPCh
3JLZTBgdzmMEGfYP/s/cx2B+yCIM5nvmwZZsdcgcx7gnrWCJ7j/k1VIvZu4XQYXePUCFvxVxj58i
5Vvu7QH7Vm/LoXmH/omZHWbxRkRvJWLJFoa5fBK900AYxRVgUtH/pkjnFJM/ytIn0Y05BpEdOGB6
u1zMVj/dBo9T1+Tlve5fih1yJm8G0rb6vKsWPKCuF0fZugbQsVlqYCN0LqbJh0SBnqHFu8V5lszX
k2li3j1yGCIv1sHD33QYPmFjNog7RAAxieUK4U4MkklBkAKFjNBvYN/5hCZRlhmI0uhbCwHuQa6w
BC2MXPaes1j+s6Fn+V+zqjfF+t9Oj+G+IlkO037cWM9ZYjLEobvpQDm9pV+kAzFKpM9PXqXFXIvK
HiZPUqLEhISxcyEUiXEbOseF2VIRMELZq4CLpSfAxtyY1+lNY+uN1qm3oRNWAUf8wE5g9DLDW4lp
ZeFoeKPhLZ+eOSQYimLv6k/9BdSIk+rpT85dPDz/riTM9Xx696P4QwXedcngAB5wS9Wl+1mBsG3Z
89rBcTxITaIDOJhMBzEut3/4gYG/ruGb3iZrOCIuIkmxCnfsZd4x1nF/YKzDGpyxO0MKRBy9ibZL
REJj+MLih1nZONoPj7LCs5xkt2Q5xNkaHVmJXRCGQYEOa7s/1xTtXN63LCRUodgxbxAT152YhV7F
Da7ZLyq4hdLLbUhWlPeElLnL4bSUJyR69zmmgGSSxpVNiCfvohLsGptGo8vEzRrr9qPOpBlmHMdL
aP6io1hfdt/yN6pjKmNeaIoBSTZTiIliEEc/xZnAf7TuAvolrmDGcJAv1eZEccNHDKlKQY31dEQT
v7gTK6DepYaemaURK65SqYIqEHO4iRcVdQ+bCvTq0CNh/toGqUKfkpmB3ox2aEuhRTNSNNjiSUtg
4OGnb6T5XIqwXUN9iK5ZfG/j/ve/ox0rNKz/sM99QsFrg07c3Nl5eNfjFnWiHhsIc9/2G0F95QrG
rxQxlsqZPm2dTLWPyxN9zAPSC553WIGcncru1J5YWhPxIGaOPMBNbw6lf1mDzHiqWDsx+YN3hG4V
4iqs1TnS5girvtn+mNkBJw3huWM8LdGSRY8sH7gWNPloZG5eRvxjHihqUM5+iSMiqrP4taf9If63
g9QedjQ+VbQrqUvckWGJLpx12OrwpdwZ65TYi5CP81BQItImsZXxTo1uQ0/RFIHzKf0KIfw2/yMb
YeGL5GhCrsEXFmbvktkAcbEzyyisEMBKheGl8JU2gL35ld0nAtHtnmYMOVci/3RdPD5cLIIFX6jL
wD2o4rX0dWRNtxdeixpmPiQP2LXfYBZVrBg9/H0s65YTnzVl4eSCJ/hIOd57m5jA3oGiH2gBj3X6
RUZE/d/R+fXSrJ9l+chxwo1+PxdfifWlFKUOVb4rsGiu4axgtxAtN5SayqLJIAgAKIJB3u/b72F4
zhAqSo6G48KwpcCbdh51D2NoeprlmQzAnfIhHud3MDamEtD97mnbPhg182w/tgO39wLhXxV2I7bB
2CjfOh7gkPwLEpY56mWLuScYhPjBB3gEdiju7IgemHLTS9HdPJ8cXnveef5g681uMDKErbdAH3Zi
nJJbtWIW+EGd/ATygAP66BE001l3J5bDwTGpsEHjEiwHE1ZQ3nnPRC22ZAAU7p/8d4iusA3wKT+o
BmoZnC6kbLFNBePCzNC54TNZT8t6alOWpKcHL+HC7JuSGbAUytkqpMWt0RYD6tqFe4icOxYXoWzd
YYsjWyAgvGCB+b8D8zJKhyBV/eKd4E5lElXdZfVumndtfengD1kA6IAo56uYV09X39dNNTweaQoE
lYqP5gLnEwkdegTVGQNSPRiG16hA6EuA5vGizzQoTnsuC3+XBemV0jKseL+Pinsn8tsgfsjLz/x0
xITCC9VwNLgdtTgZmqBBefWs8Qb0w6tUP2sDBebPi65xXps0/7zCPCxcNMuzfL6QupjZvM/7M8c8
93x+/0qp22ZJ0+M+DlTvureqnsEQnmKvhwmmhvvTYRRBkhq1LPZS9E3+m8YUA/UBRFXcq65REoMC
DRAzu0+TMRNloEVEsTLqPhKI0UbcE6gsxhBuyix4Wyj3OPtKsk+IuKVa6bZ0LYSDFJfkmMCiI8aw
DXSQyhcBhyj5NHaIh1HrMe+ZXMnXUhEcUdjoZfxLhrk2SJtAawKytfbsU/lTmg3LNmZOO5G/qFu8
wKw3bA7F62rXq+Aw/GPgVCxaZwBtQfWGM3h+xpsqhwxAGI1wZmzUYfWDPoHaxPiYw0mwhqEPV73K
W4bbkbwgX8LihTjNinmnDqAzyeQ55wtRRC5VQB8xZJhxgCBhJm6ObE9b/lCXgDRMzW9YYMr0ACHA
RmGMcnGw5zdXWwRKnetkIComYGo2n1U8B3tWCQlbYLl5po56XEgSt3UZFOII+kXhsHOZAfLDSMBI
EC7R88keshTvDiTRAkvFmzHZYOVwvnrV4NSDMzTOnfVJQ3wpI0JbV+z25eZmZD1gtoMxz4YYzVfM
hcIYs5vMB3hSeSo5K/jVj195R4kT0V93akQ225olCtFvpx3PVc6gJ1nzpDV31R8uWupFGm9+bmWA
0HyWBoJ5/lumiDEboBW1x+qFj4jjXsS6kYN5B79TcTQFd7CLkp+aq+KN7KVWV4bSBqINecfV0REL
QhGlYiWKhCgnV0XfPmFU4pf2wI6Pti/+So6L4iby4vMXihf+0lGnxPcZzx6jtY3mOhwuohXTbt7K
uCkPanvXiv2UZpDfSXnnZUg8crGd4jw9+Nn/yVTmuQNu7jT+1BEWGKgffGSqBCjO9PoaLj+zFbae
+paIsfsKL9f0mC/RVBQxKP/WYVIy5Bbc6gNDbQW4WKih854hUoFEI1Mq0TjT5OROgFcsw2ZgupR6
y92br14micazl5zZ63j6tsxiPoZUcY6tu29dQ3Fty1J2Fhl1cyU6Snn836aMF4mMOvJ9SGCBqPJo
ynhPDDwQ7oNOuW50ygff8f6dhLqOnPPNFoxTXaaWO3pl/C0dviFpk1/1zm137mQdkn9pb/rR0i9/
kCjh3E90RQL6JBx279cvC8kOq7Pig4Cyy5T3bnI6sGKZDUtDuXxnTSpUuVmGbMFsL85ucl6PyO9p
0kpyvC2mnffFHvdcjDur3zPY0569jP8kErcNmL4B3bzfC1IFKP/QKsGKfhlZ25oM1VmcP4bqg1/P
ITdrT7B7Cd/UG8xDwJLkxpV9fJqOqKT83dfjIt7WtgLZFcIXZVjAFUmzIel0Q5x4YxVnizjx+n3I
eTfIQXMJZOcHDc5fbTSIUBIbFclGzUyNh6Qti+smuVxOsnoiXoz5QZR3sWSqOjlbAvDVEoLW0ve6
eetaNPVnKknEObqn6+KVJgzbrOMGLhJpRGlStqfv0jOtLeXCL4J8M9PYJpAQQxio619YcDPZZNkg
s1VAGPLzMSlW5Dciu3k6xVSJheaZC710+kVMkblFOPCPX/+HsfNachtLs+6rdNR1sQfe/DHVFwAJ
Q5deSuUNQspUwpDwHk//rwOqa6a6I2YmGtEhlVKpJAlzzv72Xtvaoi6z7si+motwplzA4swu7RNx
/MjImoFoD3iTGyI18/vR3nPnhCaPujnwWN4e0WVg2SZfJBOJJcavg49xK5+j1r91wvBY6l/Z+9VN
CAXF4VYSWyFaFzdFi8AUyf11CpPhyie51gb0Zstue7wazreu9v/00FjP0fGRIDrGqS2kFItl3HCe
Fa+wHDyu2V2snzXtnPXn0CPHY68kzAT8GzY6j1a4x7Al1JMdUEppUmb0RJMyo6dbkzIPQAkBCjyV
wejD3Hb9d16sYO0ic2Lm6sWuzTXuJroI2CJtoKfudmwrDlV56FDTy8M3HoW7ohAA+QbrZLFTEhIx
W3EAFOvCTA7sa3BV/cT07Ngbahz0nBQLYMOFPbZIqwBJkq0jgOkZ+6lvBJIeRDon2qFSwc0L0my3
8qcZtzV+3ACp9DXeHyq4LU/GzIKVz4VQgcCjzdu8FLFEsjTjShfq2OwkHoU1dfCw7ZetSX76eoom
UCQH3OdV6TGxzWVh3CZUbBX7vj3fQNUNRjvJ19XHCzocMgXt1vSCYOh6nRvn1XzCeYrbennfHiYW
pExHH/jypPmFeXvVaIKq9hUW5Wq/mfYXLezi/TSE9Y/Nc/0VjYp8TnnE9V62h6tLgr1X2ZwF+NH1
fqciubnYb1lJ8YRUeITtoLKAw7O9megmT4C1q/1C1GgWaLxWC+nr4d/ooW0ys6SgnDEqaX0mTrJn
9Yx/obfgOCYDjx0eJ7HaB4cH3gDFdBgJm6SQxHJB7gNL9X8vrTYZ02ZUSf3upDEYx6AdaYAPYjYu
XkqB+OBZsgfnx4zc0EHZ1ilUl4VGP67j0ps3zJzpcTswvr1ZbFjxQ/SZHo1QUh0dmZQLbnRHlTGL
MMLIBEWsQCY/soIQbvY+eatZmJwR5LYq6wxW98wYYB8yTY4x0NBA5wMF+QWSTx0zIMQy4KAl73DZ
6kEdgJGCIVURXyDdUjzTZaWCyp0qZ+ANUPn/MJ/Zi+y0Ez4NZkQOqYbo4rZAeCe3Vlx6vnjMMDnw
Ykaqyo6HD4/hy+iNtsc6lsgXxzADsDiQAwMprMZ7k6HJEB7c24ov7w/Ady5boJYqHpA4vLFSoaNG
TOwI2YCVaDxpFlUz9MxwoOb/vhjG1IxLo1IhfATcqTw/bngcxg6b8NHl/WWAyb1fNR6M+3oIhiKo
sAoxxtw4yM8UNsJRuk8h5GNUyB0p+YLYeBsYTmCruJJcLjKEMhymWrAANCrDcQxlzqMxZCaJ4a9D
5uQpumwjHinrpm6C0QQzDysQzu/V91fi9lp3ZUxb2F8Ks9gQO23qM6md8V/iGMkIHj1J8z2zVLQY
dKGEXmCUOZSxmLcJGEHImChOXwzA1SKtqpBsdsYdpmmpOtPuibNVVvD7BXAHDUW4lBO8CR11gjsi
yzEyI4uj0cM/q8IQ5HxwdTJ5GettGETehnoJPinFa5nzefoBY6jsxKoXKd7MxhgNe/ZH/ACzX89+
vHvu47DRghD12LmLIVuQiSBrSOBQom2QudXK2Gp1Jl9MmMTxp00SODrvmqGJd+2R4iC2OjbUGMHJ
gioYX37xBHOXN+ik4ePklufXfvsiM45EGcal3ToPG4wZPBZJ6qEYIHWjDWDqQDEA0xNxE6oRbgUi
6eHq6xt4Dl4fXP0ZvobgcKvDif9I3Tt5J2RxdgQm325QPGnwqtNGO9e9cNO0+smIHebKnLApuktx
2gw7DnMQ6nvhfirMHOf9+NW6nnSTBcBRiw4mUORAOyAfZrvvJKRuISnAVhkkeVl4R7RV6Lnu9tHo
1RFoC39fTEGkBZsxvGBj1sWuEj9tkLxd7ihjzBn3/byUIVdCMoZaEQZ28sGvuHxmAB5qQDGRfc+d
XsKYI/53qmV3bCFR70eqF5mJaRRgbCXLM0n2O0qN7oojBii7RxAsNnDXhg/d8EyoAUCo5ZJYWkTv
/cQlkVHwFWSnvHWtR+GK4YtBidB1FrluFLkA+XQiY+Gn3d3F/Tn5WTF+ag/B71OZRv2cgZ2AXjkQ
Br0w8zsQuaVUmejhKR5PiUcpDy9aDQjeAM7/iBZCFa6O28NTn6stVoGjyZftmCOwjAf+LTZ+dwko
9FMSu8zMpmln1l79zkTn97gy7c3SEtIuHS4GLTkxR+Z52gWY1YkIbBZxLdTSDkd5vqsdmRpy3Ifs
S5EDPCvxShkUyC7tqQHrQx3Lkg2df/5Rje4nOltgbA7S5pDejQiulse+qxlekH4I2KQOhguTizRi
hAMhzdFnMbcrPhkwImQk9lPz6beesBugOzKCuOmOMZj83e/WZug3Gn2D2/HNrIKWeRrPqiPZeGkv
6B+kcPBr5Djckf3JhoZz5eLJAn0wXgX6QEW690iJ+8CNSXZvmPs5F1CnS9iawTTfyQQ8eqcVhgaU
S40IDGHd7e91FW9qpUhY97+X4updKLBGF6h3xrjjtmBhPlpvC2PttCv2s5/F1ZmwFZoF6lOt/ccW
PT+cKegpGRuGy+GS7ONk32lhpYVEoTvJicLr3fVJUogZbOUDpnLWkaI8waJwDWseu7YHU+JViYl2
X8Lu3avVnohnOu8JLh7r6izoIeP+YB6v5H94sI0OmAETll/jEUmy3ma2Wp1PtAgTesbaeIWIXDln
cpEoukFESEep7NRj/000cgkUGk+oaac8ZNDl2uOmOjXR6cumB9zqfAEprQYdPh+uDCwBR21FyWQY
djM3N8XELHsxMmEgQ4eEB6YXRGwFDh+hAZ2s3csPjBTpQMhwub1e4xMlm2Z5TmBCQ7Gx/bYFYeGP
ti9TgxVYHLbPxruBiCL0nYi4fOzFrpQKtyQKUXcVCtFNpGQvihAPxe6Y0x26kLYN5D1r47INrv9c
G/NNwbqw9BdSPX1FbPPn5iFTfMrXXHK2yvZ3zejMytrkLGpw+atbytMuW3Pj3j4YhO5sFxXBh/J1
wllg7YQM6rB0/bL7Pc6nTN9kVFjcS/ed84hpAhs5E3O2UjfDelPi9kFd2uL+pnX58iIhr8Qo36Iw
mbwc6mfPtPzLQKvb1WdEDjwZI0Tbyg7bBQZhFcNvt3TeRiY3yI/EK/raZcxznGavpU/XFYwxMi78
FoaDAM/cImR84ATrS2dzl2+gskEtZHHIbvFUyowgHP6g258WYNrnnhqIZIsew/Jm/Z6k4V4NnxZx
onBFdNdX92p0Z5O96HHo2efNHY3a5Cyq8IWtqaW52uAmM4Rmx6Vwj3yPHPT38xO71c3kDnxcV39Y
/MYFK79rVA9Yt3kBNutE3HoDycnSfdwfjO5wWY7M1nfFg2sBGAgpg6rvCN9RaaC4TFJZUD3tAIKP
LtNr45ceNbj/M48Z7PK/9UiqlknjkqGbtmpIpvkvPZLTxi4jW0vgxWEGvDizsbWZt81MaXfmE1Sb
ei1gM1AOCfhZv9rFp+2rRfFmdSZUM+CghbxEAHmmCOYwag/kgd48wmBUHeTW9o70Fr6f89tr9z5c
XbMWgSWVq5BNYi9a4IgSctCkNGy5rWFQgDJxjsqzXN7xcZHPKaRzWp8tPsjApGvc2koTUq9DlWO6
nW3X1FydkrfOXRT3tqbtyVk+mdVW0YV1pvUzNt2kkBd2lL9CG9Q7UtVCseMttEGfo6ZtI7Ctq1nG
Pl98J5R5ULLuoFQJn2UOFMV/hAnoEU7P1GBLYtOOd/Jf6GHkuLjrEGIFC0Mw9oaFmd0vcMfiLzqk
tTR8PeBeJS5Ixha1FezhVn4CE9cw90UWcNNP7kw3ioiGOAWSCuyS5RNAbK9P4DgomxpXbon3hVu/
zqbtIdedMbFdVXG3xhlIQrlyEi4RPIhj5kI8cJSc6g6/xWrR+tw7Y/I/dCOQCQD/QcufsS9cqAto
PtzS4tRD8ynQFgaBseUb3JOizOCPwIHphNCMSl3rIZMbzNoJ7dCH3ARxwq3fUbXzxJGds+HUTsRN
D+q4n3pIKRi6icOwgcsoxGDJIkAy/EiQ+ijEdNndn4oBjr1vcFuQvJYFshKUKflVUQANY4yX6MxE
SNa/mDJxJb9j7IAe0RUNaAtGloysed1BcCKEib5EVJcCL9hKvTu9k9XlCaHLW4KOhHpHmXCgbzRO
ZvtUFEUkWm3fJt8J9KfEn0HGC6ZBku6WIxjCTRt2YZ0LiPfIKB3qGJobjz4aKO2defBERSG+g8CK
Q7MMDXYF9f72IMue4lF4ZCxWjPhi+IXYmzJd217856XCXOwQIYYOUhR3l3Jv5aGUO6SsxW400hD0
/Cxjyk2c5gGGEDZqlkZYouPeY8tdwOJ6uXF2UNUZCbGLRqLZPUQt7m/6LFV2ILc3/NnAwMN5i7Ma
h7kABgOAdNP4uEA5tY5xfhqDmrZLPoEftX66IIx8sz8+WISirz/MjtvqoZoIpyKzOukHfnPOYCLw
WxamaMAslWm/7c/YSIAdK9051k8PcEi0bcc5M4tlJNgyStvAb0qSeziA8HA/SLyqGx8/SLf9Auv3
4aZ10c5ZKd7n7JRP6TZ/qly3pPMVHPAiRqo9QDD4PGRPkQtxYQWJ6itbtCsxBKTBndECVxU9lkGF
jMKppHoqn80UXJNQ0sPGNxNoO3t93i/Karns4LEctPaQ/cQTrmZbIzqwyKXcU93wWYRxQd7Mr3DE
GoIXynIBLUNF8EGg6o6vX7iAuW9WGIm3JIs3EAT28p0BBQjMTbvXoz10CDpiss3+tcSCJhgRN5Sd
5L5aUHOgwKwJbq86ksodyBv0RLAhNxBi25PpU1xW7bkgo91AmTd0GHWXwGOIHTZkiiEmnwaI4Wd+
aatHyTxMMCA0nuXHCAcIYVHq7aLlNK88n+0nG4ZeZa/h12qgFNTakVb01Y9u/WiSkTyse30l+U/g
feI0qrdAB0gHGNxt7xP2A4RU8sOfnDR4VRqYD7wHa84f4ezzAKQQ4hiLMg3AwBpw3HCSo1aK0DB3
x4S5gwBrQk5hJN0dlws8HRLrpTP1PjRoNkoQcdCGCWGOtEeFaXKa1KOqClLGbB5aEoArUn/DI53I
AXE2p4N0SfBj2MrsulZ4fktdIcJuaCT7a03nKGnMQ37Bz3tIQHIeJkcaw6oMs22KVabk4g00GNK4
s/TVSlgzRt00h0c05dDxHKymOcoa2LQjTQI15kJxNIqwLl4V4V7Euphso42TbJ/Z3xIIc+SZKPBR
KY/Z5pD7YcqAuz1o2UE29mnt0LgbiTawEWczfqzt4rA/5qGU0e+wJgl5IglVAWczuJ3snA5I6ve2
cyEL7PMwjNMTOch8YaF3aIa93tEBHuiUWHsGOwUQU28AuGy6MnDx4KQBYRgLkCGoS2kG11RDfuA/
r2HL/LqPHyFtU4ZGywFgMGWln5CsXgb/TScOFVAixQKdLdeOHtmR7lg2kvJ+Gg8NdC7qsljicv6y
ZwS0u9eoZmVSk4fcsZSVbKs/2+nukPFS15tAa2/jHwfyIgm+tOZOoSuh3EHTYqcOREvyv4CjZWtz
ONzgwZAJNO/AFpDKX27ZqCYhjFV8NExLZPQCAWGQIN1nIZSrTROO+KyPAyP7y7HH7iRKl/e3+7cG
h8OTmJcAJt2Qb2Nn7dVIHBcyTEK3MNhl3tlUn2ObIPWwyhZ0uvGxkO7kEGLPqlzwsSgaiga5VuG0
5cA0GSGWkUHD7UvDIsl/UFTNr8jeDdDt/PpjBCgkPeP5/ZEWZEZWOwR5NKHxG7UGbBIjonqM68kd
Kqn/kwheVbBDZmuKVrHybCLPw33GkhvXCu4zW+VN83C9YFlBkmdCiL+fIe/Ifo8PHZdx2ABbX8IE
itp1j1knv4hCErJf1LdRIMeAuH9X0zDyekSS9nztPzT27UooZ6+GsWPypxLmRqYq0zf5IruP1yJg
/R5D7eQaxrXdOaT0qjz8Ka1+5wZgnC4kS/RK8cpZQ1z9m52YMKFIrPQeHj2rx6Z3m4vyw+uUnHg4
XnGTTdRVO/eTybgdxW1HbEFtHmUDY8cbhdZf35XwiqkX251L02TIO2DaLjUsfAcGDX28I5xVzDsV
urk7XPaJsiftMddBkzIF3C/6YXynrZa9+5H3qSc773+lzE5/w8rWjgeqZ5hY1cIdzJ4Zu5b+4BOQ
xJI943LuRIiic3DUtzSsOdpokFTYM5Oyiy8Y+fAHXvnH8x39HR7+GTxfOVwLLhLlWKZU5gpbn/bO
JiynZZZZyLNBqZ/lNNNbAzaORXDO9XnGyTWbLzGZRSmkOXfJf5JifcfdRPMiZ0f+SjWRRmJDXpx8
OvOxM72R2XStTHbmiBv09UtA/SW2ZGafce5i5mD8WSJBqyKvwT6Lf4OHZ7wzHDK2GH46hw+B/dgV
o0v3K9PBl13lh3sc4AXtj+A/WI6KQDJD7AtLeGPLi6XNs9boWPRQGo5f2cpRz4dfis+gbHd18W2G
kAL3867bfb1F5OjVICCHO7QJUsAz/8TNN9x3+G0Lakh9EJZmTCNE9GFtZuisv/KG7J/BpdxFfGjj
djG3nMuA5TGe4bnAgWI5XwnwALmA08qHXZxtYwugflR+IomM3rG1fAUK82pX0H0YwVusnHzKqDmI
I1a8i9iV5DvVfvqGmcTmJSAk4CxOKA9sFndMxORmA5TT9jewkZAo2LA7TXqqLOIfwt32HQ9ciseo
3H43yAQ4TL8s5AkXjxJpeegulCLl2AEdxXYM51gjQGiPfAo9HPLVlIePhbYXeI8OszicBccGH5Lp
EzzEwUG/Ykc6xVGkz1R950w0ojcl5NrD44aftWO9XcGNE25tYjzK08/iwM0BoQzzM9cfA753i3Dj
d65IriBEYG42mKV4Eisifsq/uAFTxceqv14vLOgfZxYvxuHYcTPzVagwD5QpO+zZuQZIBaQuJok/
IxKizrHdTwLNg9TI8jr4dn87OTh/ELETMkW426lyvoLyDEdCW7TpjgfqVZjzIe73WwLCFLejjj7c
30eedSQ9y5xwhj/i8FZMAqhL8OZI/zTtkpxvMaNKbLCx3/cEBX0J3+R9A24CtGd/lM3DPB/SYS+z
cKcZuHJk210nFy9X3I7CV4tixpiuYHnJ2oxEL4sO4oi+wlmutaIf1sIvyXwVN7gOUXPBPMHphsmR
KuibvShhL4plQjDBnUHdFzm+FdGE0jgVTX7k7q++OgXDG7Nre9wl3P0qLx/FbIqxCOOpDcwzTxlE
JT3zXQB4CKpiK4Z1e4uvzzou5bH/QR1cXAKTCpBr68MtRglZmvrH3qHAKRb9oo/2uFexsPRwWnxW
pXQqiYn5mJHH8zaKp6wTsbHx0VUxZNDtvYPHNY1izrwQwAAPiM4TCK0nxXu061iL6EQ9d59A+nBs
w6TissJLMx9vq+RI338Q48wdPfzgh/3Q7x8WsmqdMNfIRAoIvXBirizmrqFMS/Ios0W/o+SEx/4z
sjJ9ZGxnos6DCE1UU4NGAX4EgqLzwYbhto1lwwBrG0gUdCLWHsCKWRyAnTqwV2YrC9MZ/n1ffoFO
3KBVAMP58vplZnIgcOSIrW78Qw6vVKECCQgheG/64PK12DgfPC0DWTp0GVAKGIJB9J398f8mrkj/
3p7yV3FF/msVQlMPiRxlfBzLE4vm5Qk8UfyJxMIWnGPT7DJgVFCnCN8iPz3QNtkx8MZ4aYoS6ToL
AfwhvcD4o82W5RoCDHW2pQQEh2bGHVsBNFLYJtWKNwHvghgDcwU9BsgLkkxxFaoMK9sQ7CjwDoSz
RQU7kzvVkchdvmVNcyqwlyC4APmJzpfobJd3bXTOqjsYgtm9BGi7EvKLDZynOW2I3WCfdID7cIDe
vKkxHZuvdltT8ojBK93qGiQ2octQoFvD5F47dBFoGELl5q+DMl1Gj0J5rIQqTMqJA6kmpOCLLoGk
9+kTbglRW/5VQaZ/emWJyCwARUB8tJwY6VdkWUoQ2RYzpYWCxicICA3O+yI7yAC0ZnDn80ZaMVn/
m/vSBIogBpAbEA8twCbam7GFnWXtnPbnqBPKRclkQyAXnAIjLdwIAc06SLi47h+ELsx82qDbRMyg
0SKgpqFjXDiNxU72CwF1mps1hsxCx5BTIWWwJkTNgK3JKhocJLUA88OMKSgSZz+nHRurDnoFjROE
4IBlqTs6mRE12FQiOTuQRK678YGTn9OHk58DFhriBkfzOu7hVcyadys7ldaOHbAyLIkTxUHu2FD0
QUkuyga3yBVhtbGE9CHNDuoHYhUCiLFCutl3IYPEip8q/kVh3Odvet/iGbdKIumqikwDnWN89BrP
wGQnWhkYQKOO9DzwggraWb6HytIgllyFUpJkDvgYlA8H+YEaehDqm28FDmWywcGVgIh2XtY3XsN7
vasmGHDic7rSwfsjr7j8w0sC52LLjSgluw/oZStld8VFqA2M5xAc+NBQlSLsXVuEB4Z4WneusvMD
KVkZJkSgAOkbaeDwC9NDCpi4F0MRSgOrCibUG0pfpnDW4Sy53AqYPiTsaHbFGwqBOe8nKlQpUu0I
VgupIO8OMyTUVTAw2Me1ROvd7KdBu4h5bMojcy9mf4gHm1ToB225vxkFUBGoYolyYRfA/tD1DnLC
JUGiCrSZvt8Q/Dy6QjMemERA6kJd0Gb31O/7vQQZapeud4n46uhQVR20BcrxkBdgC6EwJIDCo31H
RJ+OAnanjIfLA4DfhCgqkyBE8vWgbLE5oo+jN3BI5lZ+RV1FbpgaRp9uXZPl25do3Kobpy5y+1tP
mZSrtgIWjObAX0Ja517DAbecDTz7cstfkm2Nuw8j9+J1x1yI6hZYwdZB5+HCREzgQOlEUqDX5MV4
QVaY8QAqbvV6KAOTPXvrSGd8ZCX9oa/oCrK4Sd7OciQ8DrBBHNZ6sJnVCUusRPboLYGSwjqEASZh
WyE1mJgKO58WctRSDqBKyA6ghLM2MAVCuIdNuOoPSBCA5pgMITPEj+bMY1jIEAA02TB2MNnZ7Ytm
QIk9qMPX0N/oGfA74XvdMJvqMe8F62tkgWEelFWRALmJKEFudWOHEglQJ84diNQdduJ0ZxFZAh4S
pLNQKTh6KpdJl6x1fzXzj1WxmAgGUZAOQCtIsR9OYacL9WJ6r9rdgFY778ArSntAy4tGKExI5l3J
jlIISxExBORzyhJacdCUoAO7WDs2azykNG2uNZs9wSBIEzn2J+/Wt7mQGYIVoouWKw6ZSVm3OxUU
nJDwXUln6iBgZ2rij+ABdlQX8mqQWwY8XHwVn4m0He60yfnz1cSTeEE0F2I88TycpmtpOuOlG+iL
ck6mfxz0c0qas7yjfwI2hP4EQ1CwCIFH8cxj0Q/7LHHH3QBQaf2Eok6UnpQmCpPY2Fez2NvDg2J7
b/Zihz/L4u6jAzTa9i2DFIGNL6UdM182/NDCukYcbPv1DBKId8GsiML2lEUeBpl+cpaL+8+WRZSA
pRIzA3wMqAE3QYC6MIhP5rIF78xAswfyvIoDDBJStAJIy2vzOyrBTShAK0DC4WC0gFyA4d+mDD5y
Te7/8o7YKR4gpAMc/10lBATAS9UFBfUbcUyOW3KYnTRHi+HuK3LCvXrGHXSLBGhbmh63qX+TEwRD
yGC5wO5li55AJAZJQfsYv/WZ09lbYrDs6VlO29+le1Eu5nSM+j+uq6wAyudGylVCj/9cr9ZIom23
dFvylU0EYVhEBvafFfPBF+ysQmlApomBF4uUDFtpdjjsplEdsMexpeFAe+Bg40voIKF2JCREhg5B
TIvMFvHpXDh902du58/SRzVTxe1A6a2SO6BAQngodxN7HOYKyA/qCc+1ioPUvW5e0UEywsij+LH0
nfaMEDE9Og7v2E174B0T8gtLhFG8WeyA8ESy6yEGTL9974QjXqsVX4UIgRGnCpIfKBEEADFpoyaw
wWWrMuOiem89B1YSwkS9dQgHNbHDj6VeKZ+kA8FBmMg+2dJkn33+TXtii3M9ADK6UBMnue23WxqJ
73aTJ8xVodCZt5PBindwdVAH2CbLxIlYB17ZEnK/4ekTtu3+AiWtOODKrz7ZdeHVZ6DM7pvGD/f6
SYUbpssrmV+KM1h2OGxkcVZf2aDAbrhujiyD3junZ06g0eDCYhfrGEzP9wXayGdkvNgvyBXKE1pH
+45kwqE5cajINBgFeF0RLrAko6LI6H3jQTBx4tPVcvksBwItTEzWg1jH7KFQKOQZ6Vdff42KwU/M
S0sdMm2YxMnUAu0QWgYRxKtDgNdDuNh8IQjIZ6vvjCMihvmCoRQlAxmjfOX/sNbDqhhgf7G833iI
GrjG2b8DQJKYrSMnM4FgRU18DRLserSp843cD8zsGo+9UQfKE0oGwUReKZoHvioO4av6QtL+6uCU
N1D2G4Zejr/4qEdITLxVLQ/dVhxsXjlaiHfUKqTOdXbilDaAc/GJuNG+8oL56Ij9DPrrjBGrCUq6
No/LXsQnZ8qMRYMo1lDEjml2SNFQY0uJaStUDzAlm/WAVBJbQc/M/up84wGwhWlmMDvB/T5DPPKz
tbhzWWFL6B0LiZlVPiJMw4Gwg7z7Cs0auQOJqFtOxedN8+C8qD6L/FPWhR1kZEfL9bjJgm4JkEBw
MB+B8aycC8QPXCps2sGC4QNeRRB0kDgRUkjNtWs/DZ+XZMdxU0Q2+S4B8MnQphCWVvbC19XVijyC
t1VKdurnRb63Z6dgOTn4l/WwKepC9AJVDSncUVkmuyJ9Wn2iiBCQ5DaB/oFQ1H2ChGcWmoh8BR8R
+/5hv5uHpyh+4WwB381Vx00AlIjuOtkPAGQSLjqMbnDwEqF86LU3PQAxeEQR4ZLngPSCcKdt38Eq
nZdH/gvJOJewo+kgf+Bl5riJIFymBBygtCCF2JS8oEki7QGke0+Lb1wQqCLwDRBGSlTK4oCz5utX
84Qyot1h9ucHRTueHCQRcxI/PKwogCzUznKK6RV+D+B/QiHRZ+hOfIAOr7kGmcnnZ3CrAfZHZy3q
dh0m8Gwuv76af6XhFuBcCRZjoEbKYb7M/IRvTvMMfdOs8vkFZ7hy5NxDHeGkRCChwxZWRQKGVBfE
CtIVRHSK9QAFwIFkMvf+RFYJK93jnICeOhLZmNY4HwpKRDkKT1vzMPCQjQ/xsG9ah6o1cVTkBkOs
JazsT3p5JngFLiuJzjq6nLt8IpOgmqGUXM+4tFHnyITejhEiLGcM/HC2j6t0womRfqCf6DWlWftJ
3RMVMrkX2mHdCRc9K3kdMc01UWUiwkj+tfJt1SNYeDH9IQ00y4nf54Q7FzlLIbNkgJTgzmfek0ZP
9iq4kKdCc1GVX7ILygtJBNJptXPTX5BgsP5xUEOAEEPhI0c7gEMUcgwHiXmauViBBteXfHNg3d//
MEwHZeaWOsIwgz5TxGwR/YvkJHATHIQaaUVe4aqW5q16D9iq2zjaY4MtGX1PqC8coyKOXhEyzK3P
myx/xzyJU0BMWdkAsQ0i/U9Qg4MAPce4KjI3XQZPEtJMBPfG3YDwmMV+BI2G/QhWPNrINIgs2U64
HFFnONROVERx4PFDprkpNfTPsnsdVr3GfB6vdIu3wFpEt+y2d1C9ooAuSxmkCnyp1B9ND+EmJbfD
RfnWkDIbuLxdMeNFdLmpNn8WPrJ9pWcQ/pj1wv9Vr0g4IMlZnxWiegkNRyCmGUxjnbPuBCV/S9WM
Ym/zr8g1renoz8ojzVTsI1SeIwc1HOmcC9BtEHJuZgD5A2VpWfdX/7OGo6jqvxWWW7ZkqpYkqZIu
6cq/SDjXUeuLoRsZ0mHHR5mBmkgzTN8eXxlVSRlEHZdmBpimNDPkTIVPrNFRWVjpOK9wyTvQ0oVo
Q6LVgwEnrR5UITG0tRhXmVi09+pmb27YxO03MQhd0Xq4sQLjGlBBpHOzpN0XNddXkjBr0LAg0UHg
O+nGadQRK87swUgINn46C+QmjpWZDm6ZW7s3kHMRUZfhVJvHLjpgzdybrIWmow0EjCpAQQy6EaKE
yjpsWRpkOPiPPCUR/kk726SofZKkeJZZYCncQtnAIRMzacJ3ctev6wLHlx+GPfQGYDRutpJCYHNw
S3tvbIwjV9wb+EhEDhG53bLulHYP0Yg7YBWfGul0xD7JWAGRvJIxYyDu3+IeWNpE3GMbqVgAVntb
JYnoR+Wcb7HzZvllB4iSXYf1naehgPEPschHJix4uaMyrlQB+3gN0XZBpuCY6Unr/ysEdXmyIJuW
gUSFBN79MlDj4AJxkDoJJvHiSiHPhaG3FE5YLg7m5PDncAAwbI28W+fPYUtXqEVtCz89ywcYLtHu
FXyFiBZoPX1Z3pwA9RDTTuyHAO1x6rAPVk3QwrQznhPRd0QtH9GUtWEwBVya3qTI/3if/l/8s7wv
r3NcFu0//pPfv5fV3KRx0v3Lb/9xV/0snrrm58/u9L36T/FX//zSf/z1t/zNX995+737/pffUEeT
diQ0fjbz48+2v3brv8nPIL7y//qHf/u5fpfnufr5x2/vZV904rvFaVn89uuPwo8/fpNtLrX/+O/f
/9cfnr/n/D1e9Pfi49/+ws/vbffHb4r2d1nTTdMydEOSdEu3f/vb+FP8icyfKIpt2Yau6ZosycZv
fyvKpkv++E3X/o4PztZtS7Usw5Qt67e/tWUv/kiz/y5JiiSbtqlZuqrzt/75g/3lzf+vD+NvRZ/f
l2nRtX/8Zsr6v9xVJM3SFEs2uaFg7tVUi5/vv3fkmvJGiw2L/UEadZRf4AZEqcwsCQnpaajqHAeg
6ioqKDlxp+WiuVqpI7MGM9mKyzFBteajy1DRVBzICqgUPccgxfTEgNrbIwlev2W4rKcHVg0p5sOs
lXGIlXQiwirJg+KibuflzZS/a5tzxDNQ5oY/D5B4DMnpryTsehiB3fcqAUXV25gZlO85vpAFVBjk
1NZyRu29NlqSCwwt1YFdwZdkIcd0aY9w8lr+BWIomw4uIhupLH+bOtZ8EMmt6rGqvxZ99viWx8+c
yY41nRT7CVsW4G51vsBlvmLbxAhqPRTtmQ2eoRNKafGusZdTGsdQcLsjRFcPlMKYNm2/JmtrFteb
N5i+NqUJMVJhAvGxMPERmdyELzyK7wbj0abVguBl9b2UGaBmOKMhYxM85v5dc4MrWEjZkmtJOMiT
U7PhAt6rjeWiZ7bSt4t5yC6A15rHarHdEePJgClQ0faD/Gm2QVdoTlVNPwdSFOpGfewv+h4TetJQ
QdWXTtEiJ+NZAAWlUxoKibCwYuzvjKzwhU4YdZivDrpMmYlBAJHXmBGJyNWvhcglggOIW+YdIfzu
mUc/GOsubdGe8P7QRa59TfN3WyVbyRCSG3dq019cUtS5Ge/qTZgutaureJeVzJHowOkmOrB5bLVJ
Sgmp5MT08RZpRLMAaDJJQU26nhR8hdrEh8BarN02BJEyjb26CoObOrVrwiDP4o4YzOrTCAvRuFph
E8Vu01KiNBtu0S97Na9dYomW8TSTfrrmCzdQXCw9wYuLSs8foyCmVr3h9jIO9ZrCOwpsMI3hFc1C
2U6dzHomvzOpL6qm3w9J/7Cod7aK/E3ng5TwVvV3U3O0suF+iSlQrdDGkUuX+q5CSdE1UPoLFQrN
xikBi1dN+TFABDS92Tqa2pcsekhSQrheQ5SzQzJ800D1WClPp8lpCpIiXCIjgH1rsB9ldMAJ8tms
YO2GgVBdX6wLJ82FRx4ShbTEbj9h2mNOVdoEBQqEjILuFwpWEvxIhYqkUMeUfUKxS+7Vhog4FJXe
mLB3SY6EAn2Jv5uqj+zU+nM0nDpqaawvGat+rcoZUU0Jwpi7lF8WHCf1sajYz32z4uicTJOrpBUn
L9dryQTCxp6VyoxMvjcsw5WX+sp3nO/HBisiPoaaoUo+6AerwThPylZmBdUmFydRARo2OK2XHa0M
qWrhs6qDbhyfx+5DhY0fE1EZ0q8W1ggNJd1MCOyYzdcNA8B8kJA79kmFwXC6S4vvGg3mUv0MmsDK
Ridlo780bGrb8Y1NTVe9J8sPUyqxOSJrM+9O7R9X9WGZr49DQ2WLRpMyp1TF+22UL1Ga4TcAMTdp
hzFlMSWZ+0v8pOPV73ElVDL6KRm5awH9OtOGlkqGWWZ1BRilKBqAhsA688+BO5EJVEtt9tLEAjpX
SEdjYq1+tCbDFJRTC112wqOpyzZp4JdRY1GD4U0iJSDVjq3e5QYTmgW4Hi2kmg6anttF3GAUW9RT
RC+OxAJcA5WSZpKzbA6NQjPjJR0zZ2LDHzXLjyxnkGq+LolRUs43Mlvuku+DujMyfJTZUAyQpWP6
kUy7cAvZ4HLpLqynFi3C6yprTqtWiTNGGvGnBk3MvsRE5egEk02m02N+1nTjeZwqJk+Rajh6Od83
5NyLSgbuOkDeXpYPbWGUpswGkDWdwk14txuXTJWlvEp1+j6kV/SYjeXF9mTuFT3FiKVQFBhv3m0I
MqYeX+nkU6gYjF5y/UJOxSSubTQo1oVOg8XArGPzNF8ykJOtgJSpRKaUjPn2pnWuJA4Q/FUmCkKU
m7Lak6z+p9wu1AbmDFMq/TKFFxvep2GnTxceXXWKvT9n5xC1g/FaIsfbSl45RZd8M2sZZULCH6yX
6WecSXbArZ3yy/5SxUC663uk5E0yLG5sE0C6RriQa7bhuFB7giZDnSf/n6PzWG4c2YLoFyECpuC2
pJqikehFmQ1CFgVb8Cjg6+dwFm/X87pJAlXXZJ5c6MpleDPT6BmVp9m+2jkLWcJeQ0DAssQu7zM5
cpuCiWad/LX1sg/R2IYmgzads4OtvfQXSV3HN1hXRJhMTBaNyU7odFD4dcyr3NcueteWYy+CjvSD
MT+KCP6qEiibQt38sFtp7rs0mR7nSYNBnuBkdgMa4pTcr6Cuv+2kO42T+JIiFqfQ5QZvMlZzfZMk
LMw0e6LK/NUWtx5rHFlF0z4y6R47LI8+Wz+8Em7uYw+s/T8ON9pdq4GNlcycb3I850ntn/sm34cW
h31CfLCdd/3Bimg+nPY5N3MCquzZ4vRGxKymCMbcDL5Ehy+ZLoF0+NNHOoxf9lQw8JgDftjBW1aD
xectru3YoN/kyWhICAbUXnXFrY3sl9lEPeTWwVk2b51OeQPClkPMYY9qciZ3viTYj5PEHcHypkK+
1tglC1vJh2FG9DekQ/BiDLi6Y6TQdtjghLOcrZQmJukEuNEY2LfY94llSXzSsQb8z1P3XRcxyfIY
gVq+nEVhlem2R/oTY/q3submKpU/y9p6HV02HEYIl7+H1ZO3Tb0ewVq38SKK5byU9kD7jM3iMdD5
nstwH4lYHqI5dfepBe86sIjtoUAKdfHp1mAMgkD9uHVv/hsFkT49z6h2cMq6uAdKiU7bGWio8glP
eOaMB7MQlylGZu+VFTeIw/WSpPOy5ZnahLl3ERK5YtqgsDFrsWcZ3Ngmq5koZXvetQgIxkC6SJxJ
1em7LluKalzrqI03veY+5o/hNW6S4SlK45vnZ+wBnoLGR4JWesT7kglZBWm3b/jD3KgBmpQOIjWf
jhqQjSafLl2l/k842xcxmt5SpEUHq6F7cg2nW7XhyH6XlnNQ9cYkb6RIpmuWhp9NH+xtMTwajXPM
UQo4HW0RFubUXjMVCyKkvpSCldJYGajWbEUttHPzddo8lc4mAC6vGX/bDaRig80khPcAgCBB9vEq
H9BUFGgkuk/ok+QyeP2hreelU5qLghPTHQnrUvVB5Ntcfkjr21M7x/p1wkMoHxuKhpxPINtLUFyM
xMeF4R6aljBK/1DESGueQojPAEw8qGNdBWmw4D3Bg5gtogovinccIBjRFVcgrshBqOJyhY83Gplf
Q4YzGRl3lvicXMDTsd4Ojru2nRGvcrSezHJRhLu8Sz7Krvg0HIYpMOrATHHOsNWDKTkE1BT9srJe
m+R9yrMV6YPmwDxwhgBdsyrNloOKmQmcKaH9sXlV1K5dOENm/6hq/S/CEGK1hObYzbGtsqsH7qvm
6TeLrUOb3A/v7dAwED3oGQlOxNihWFHnLIIUPbLEfMbPjiRxHoSgJGZzQi6E0JjdiZUbSU/H7Taf
VUm0r49+yDB3gkwuS12Fha7GDcMjbes/KUys6nuXJNa2fg+rAr0dvGiSU4hdmY1wa8LIGgYiqtAr
JNZTW0Dr5cWm9lH3ZKTJdN+GHt4H5URRrhqLciIESlBuCayEgrwWVXdMtFpavEMlSzrcfBK5WzEf
IrsCHQyEyN/Y8ktqUtz4ZEBZDPoKrev7qtdm2B6YJzMDmov5Mxow43nfkrTTXsNzH2E0AbAvcIJN
QHB+stbFEUnDNYuF7H97qBgT/X+K3Epzi3n+iLUZwjcIwF0cf4Jh1YQA4fpMKDsBFeeIMYV6RtWS
ea8tgB52U/pEpGc/Gou+fzEISyuJxRzSW+SRTUHFH86QELnqItYtqY2cCRR4gEdkTg416w01DPu2
yfa48pL/l1rBumWiy/FUoe2MD7Lg660Q+gu/ITxlvvUD1MJ7hyHiZZubCxV5S10F/7Cv1JOEICIW
acy/woYbKaGM64RVxAPx2INHrLKDv+NoqWPF3NkwjmZ8DsRxGD1aLfTF4bYeracwebc1rG9cmqbz
GAJ6N5Fsj3iIBmTWbUYaxPjjYUzwvWXRnIKCBmDgb40+MpkRfIZKwh9XSU2EccNicy4BMKN8NMjX
MKvzkE0Xr9oPQm8daE+29Ndli6+GBF8TjJHRahAXbHaD5171rwHRjY7G0bHzJVNhyTC0e+P2wnk2
L1PvmJV0aN1eBhuRQA1IvW3ONt+0n3kZU29eZsM9v35eFkW6Toq3qdxbuGvpd5R/SnqMaCA+w/jD
iykIRndXRZ99GqKMPA/ewWki/n0ozi3/pcZf10H1SOi+aluKRcJTGyh+gTcXL7HA0tSjUlHTwUbc
Ok0oyG15KCvsU7QXmQNNk1WY+RzXNITIlwyCyrziIQrWyTBcbf+qqXwcidDQzReOhyQqXRvGvWkI
W7r1Td9tp6q8tiTQ5CmzYkE3WqJM9ZN/uqkunSGuERqgZP7Stbu36eA1sgGmCjNWE73z+ac61i3i
lBCy41QD01r6GHK8dcZIQlfGg9a43nvEXCCFiWUxvmdMEnlHXZOAFpJ0sGNYr3WDyp4RRJSsK+i/
aeqvGi+vF24uD7FTLMugIOOA21a2C6kOZfE+MhL0wJsZvAN1bB+KMf1SCUe7FfuoDPynuix2euNw
eFlQXmyCUogBQEAG9W1Gtu9Kj27ipdIT9gAcy677BAvPax5DMUNrM2CdR8uwMMiNFjQzPS2kunAs
rIy6vZQzqgsEx0VbsGPJbybEMeE1p4qL2QnqpwLRW5zdJiYKWsGsVg91TJDi2fWvLl7OysZSmRAu
Mk3ZW5jGu1w2B+JvfJbTLSqxKMOLILl1lY0V+slC9W9OEVBK5qKJLz4K8Ou+ODTSIIPBIlhdrErD
7+gZp+eB4OZY3zWEd05o+s9n3+26LxoFclGgNMqZCcWxv/AK50dDi/B7fuL2ZudcNHG9k5HxM6H+
0CFj+DI4Jf58Cmghi0KRQ/KemqcYJ6irfrR3bee3JnW2aYBw1Hzxor88IVhDCE77kHOjXVYw+Z0a
kKXq1WlIxM6a/mrQmHbM0IIuIXYRsqQIVyaFL6RBn4da3fMpZMl9CnS3KNBo2FPzLHOuHKt5kFmL
31e/TgFeHb0a4/aQJ4hfmoaJxPAWTMVhdh/DkUePHeBcpsuhPNi4XMzB33js7BxxTgroPebSuz/u
896gYeqoOQa295FgeW4+3CwxnTJc0Fb5niJUkZTKboIhqv3V4etEwmRsIpgXfx2To7I6KGdcFVG6
bDEWAY0aadkE0Pxs4quSq8Z5YpxCnuxzND1mAeUq4Iik+DIRQOeNfDKE+27JcB/h6c38+CTvNxmm
nMQ5m3WcLloUcS5hnFydQDpcu2AIT2MKWIPRFHL2Z/OvocRObNQslBkxsc7MzGr1EuTYxXLSDXAm
uuyhJd8CoZAGsBiHHXdo40iMRijEGvlMyE1E+GG7N4KTxwGIVLP6zUvnTSWYBcJtBnVWSfD6QLJS
urEq2rWO5NPLUzQdnbu2p+VwdQ6VW+xUaV/USK94dGZ1IfisS7eqwKJQw0s2z0mEOAG14dB8hbK/
CrteOiM6D1IQ2vCPaOe4ihZKTl8D1p5essQqCBOIo0ViFoiW7UtSv3CPNhCcw6/e/5Ld3g+vhQ32
nvTDAsdGAdC3wEzVPrGTsIy3uSYNjalNMwO7N5F31nodQwKZkKkMBTR77O7WdmRRlybFMrwE3ioW
Cxg9Ht8/m2F2F+LotQc13xvNDvU349FiqWyWn9Mlzxh3tGP5EIze48RntPyMkKuRzzCuC3dv0dz5
/Yj14k6GuVMY0+cEWbmn7C0g8PtOkBz1YNFlHB52vahkchsYViXRsejtxWlWzWOedAwSr10eQPSq
HxpUSWMMQ2EXyH4Vp28hYSV6tjdtP5Im0W78pH/mbVg400+Mq6kTCD15OeeG/3EO2oG5sMqNSvlR
EGSbcYSX5V55ATM9aRusjkNN6NWs4U4Ze2SbUqU0w++sRy5EEqiqsIqR8DubrxZJbfk4fdfyL89I
vnC2tJVIqnYpCMmebSlw2HKE846o1dbXNvk1zX7J68Z+uqFbxyxA7qSGCVbYYO7so245eYDomOXM
FSHY0rz7hJ1I3GIex+rEhLHLK9rpQwYtY3IDPgnpI8wkpik9nWdsnUmJiRJKnqjogSYiX12y1Id+
W+TMObND6qilTtyF1ctlyuumpDpNXXP2Wv4TWtKigBU6pMvvrpsjkM/+zgC9GI44r6mHGpMFFp67
ACLBL/qukGupBVtnsn2WHTUrUHj+eG8ZywFFdYh7ml45ZALQ34VNbrNt88fkrhYDW1hR48QUceXB
VeT/sFhnn09yd2lDkOgPI16LNtuLkD8c4hMBisM0r2asIrp/DeMfYTHUgb4EsrIm3i7lA2NXCsfs
IVR4bHBOjNO+QrAhJVPI4CewE4i+TObKkQk0JDCC1pt7FVX95fq1JTgglYjbgN70THjTnGqORBuE
eRVhjBFvaY+Gr+l6ysX3mWe5mb4zSBRe1a4H+zO2Wt6Nuwu7WPtIbQjw46428Ws/Ormx7OpXw310
+pwSCs0YX4Ounkf4y75ZE8vLjr2EutY96/SQTJ9+gnpYYZlk6BtaHBfIPyjkeYUKqm/I0zgrxLwK
wL65z2OD5BHoDs5RA5yZ/+bqbJF6CGHidZgfOm9jsMsYE2gjuv43ltgSb+k4LRMi4kx0qpQYNVg2
79kGsBEqruDgYE41J+c2oJKuOiIHxK1sD5GLhFjDMSmvFUzHIcQMNaE2IaaWEVMM7AO1qFVAZzyY
g4tKCMUnVWX+LZLbPE4bH4rVRNqG7HkJ2v7dCU/xbMIhwUzPOiMAd4SCIAXYYvtPKSR2E/c+POts
M5uopvKYRWK8YHv2bwqNTfE8Iah0UB9O3mVwtxXj2ZhgxNokMvDDatSS0D6rImiISjz9borsIUvj
H6f7zcNrSxvVF+cKgFNufcr6MjdfI473MaMQQnMuGKsFAwkp+s2Dj94hkq6JlJJbM/ZWSYsU24nR
GJWL1DCeJuiSbcva3w6WqDlbzp7OZ1ITXDpoMVx0NudewnMHc3l2l8zFwRo71j0l3tvl868F4MMR
03KyPv1m4whOYEQzcBlHF3WbPTwmOnrp0FyUuOYHq/tQ1KL3cS96qoLp5zxfXM6tHilw6X+XHONO
FywNmzEAjKo5K5+9e1Af3Z3lkjHqu9vUqjcDazOPHQN1V+zdXSdEXI6rUH4Wo3r2JgY4/7wiW9mw
q+gYlwEAB3ZAAYagGPrkyFExp6Q3/rjp9C8Myl2H6aK+aioZZ4KtiXDaSj4MUMd5v3OCasVgaKJE
HaZj64yPEQkQcxfeRyrcGfXr4N479/ZhsPSuHarnqYKcFrK9KQ5TML34XU14Sr9wZshxcbpmwNiH
SxFWWzfD6h/gM7bepdTUaReZPQcWOKQiuXU8S36Er7g8VRYBTlehv4ZaobZEgIH6uDZGNnkeIsZd
ScSr0f3BT5/q8W6grp/YfS4K+xQhrsghP3gx+SdtiALwbR5ep7vvaY1wvP9GvhoO6DIhHA/xi1LI
Ht/m5tByZmnTXswCMBI9dWaaxwpbgFXfTZNgIcUr3BnQq0hr++Acz59jwculgp1qWrKpse6gF2yQ
IDPGnQaTb3xwsFFdZ0mm1pwogI7NuzbnWy6ZjhH7NKEiGMt2XTMMisOQwfb7rO7GQg45rtrKNtYB
1AClv2baRZHepvEQ2iRgYiW1CcglGCvKCdSqX52ULZSXv48M5nxYGqYzPAUx1JuhveSutaNKJzXa
YkLlgZkgGcHO94GfbmPTh2yHVtJ9MjrwjPFtoOZ3ORdF9NrQEvQaYFJNBiaGphpvcovQUvslc27j
6tJ6gwaYSK4rNaJda0YXmr4INnEKDl/vi0Wpx2WHzJW8kjS7BpX614aM6kYIvRF6L2RlOooodoKr
JJgyhFkkTWT0jL2tMFt33pvQJGjFEpFkQPhx9uR6pxmVrVaML2n+zAbtc2wAobx6mPDS4D2vX/vU
e5ka/d3f3eX70iKhu4cCBdtZQVdMqKOGbdXtZlJ+ZAouwH7xgUJm3Uu469Du9lDZ7Ppom/C7kc3X
EBxN1tvRRdmHxMKakDsv0VxaC3eQvJUUdAyDURj67aFFKSNnietkeI34293WO41NsfLZg5k9FncL
4Tl2+ar+aVE6N0G7a+h95ibddehag+TJJ/tQCtbJ9+P/kHKf1OAJmfEvwwlxP6FSbrcYU7m0BbPs
mrdreGS4ueF3AK4yOA3NyLAVTPNj652LcD18cxJ47Rl7gDkjZzzo8JqIi1xZXLjW8MNNbJBmltz8
BqBdsJrr1zQ/BelxmopldyyUvau9xXhGTx/LTReuwNgBoByIl1lnxiPJGG2I7Bxpf8D8w/us8/k7
I7dUY6zxpYDGh/a3a3EXuvREqJOnnlk40RlGhRVn+i0ssfUSOLzkfE99+prWSH6ondjcMdL1T2Nw
7BhwFN5lvvMVRzxC9WrkfO/m9Lm86wiq6ZwgIKjb9DOcsA0RKNaxkxEFrlpk6oOBX8Pazygr74sP
NWPEJOI9ZRNfD0RyUWywN9yaLBxqbljbpYzSQJCCS8mDgU7RJhIsESx1ueDLRj/mdfvgaShYmhz3
6N2Y/7wSteesuRlBt9jyrcB+OLf4emuWong9qa2yyHtK0F5LZnKjYuWIVyr2jzowPmP/YoTlWdgn
eBJiJPuXFXermHx65E94r0HL5CBvkfevPMc++z3UsWkCNfBlA25iWt+VZHREv+aE7hgeUOq/Oqpe
xtaHidq57T/tcXjmLBAsk6uZzi3bd/iQaARsziifB2+OoDSX1tJvK3p22thq/KiyTw8Nvsz7R6vi
rIe/F+fdo//VgX0NpoEP+z4In2nHXY9h86uckuBFWcGS4CrQoDN5icTrmRPvrr1LPvxIHRJFwQIe
I+/2qvhS7ns5houukL8GMsWyiI5hPKB4/3KNbdi7D9K+SeDRnYoeEaHxO/6O4V7O1ivVN/KSdkk8
zo8PBzQYamL4MJuljDQ122/JrS66B4t0js54NLnQ2acuU+ndSv8lLv5KgZo/OhSMwzJnOqSWtZi4
JQXczBG5pyxaevOz8ojTgDAwtxitkLgWBeJs45+ZIxAV38E94RcMmhfJq4LIEohwEzoIufunYHiZ
0pjRAbMUarsxfPWKP7fkO9gGSbBKmQG35PCVZNhwu9aM1UTOQhMnNvqqhFobtco/IY0rSgxOAI5I
fhbaubFauF7/rMh+qXw8Irm3HvO9XyniaTxI9rl8sHu98cW4jfNh3Rvy0iro1eNx6Ixvuwv/1RhN
ZhPgs9cBNMi3MxHtlsm0j0VrV6A/Df4JInCMMseSQLqRBDpIY19MBQS83xwiZ/2e+nft63AwW3x/
1a+NpjagNwhYGXVCHwxkrF5wcwO23CQ+5NGiQnRR1vWzE0avk30yfLFKLLXjP9xVkMm6gE/x2s/X
e8PASv698/juMjT8dkiiXIDnlVZQSbr6P8qodWFXLwX62ZRktnPfM8qLRLVxwx8Lg2bYkwoOdj4N
tq121mPVvmQl0yrEB2n/mmfmY6aMX99w4EGGF1WxZDLTZWCJQxKZBwX7lnJDRCS2MSRYFC2JX+RK
mVPxxOB9Z7nGObWnTdsAs5RgJm1KR2YCCu1f0z+a7bhXfr8Z5cH5UQx9RzP/9Fl58LV48GsaKnDb
ujjg01AEPNV986fLVR4jvJi9xyoQG0mMceWS7BjIHVjDjiVxLKtnOexsjrPYwOlh+Qz+2Uu6o7dx
SN+OCV+csCc0NmGSwTbU1oPpc9K46L+T3l9YLdvYYjYg7zJwbLpLoIFlgHrdZV6zGTN+n/Q8N1ww
qOBDWZ98rrXJYSQ/fkW4yD1WFSMDQnYL5zDDKzmVEWpBIjwQWhX9Gb0IIJmCHFB/5aA3NFxAugyp
Ddt66+Zxm3JpWcZ89ZEhqgy1jmF+shB4KCLUo421qdAOsZ0EL3saseX1SXXsrObJJ6JmAFnVQ5J0
svdgxB1RYH4IGgXZxgb/RWJFBUuA2ee/GJ6Sl8Mpz7zT0ANBtvXRQLkRHWtjgIMXIwrTwyWT4XsT
xNS946IeX6wc+1aJPqsfScj6kT3VCQ+/smDq0jrWMFDZK5aGeLLs7kOD5Yval4ZiMyFzK17UHAE9
WbxsmXFisJ2bp189//TwwaiYYFtGq7lE7GMLiJZD+Svkfe7dbUsCnVpKMkPuKEvGpr2V9zcPqPoE
sn32/wLkSyU5cs00PyiUR2VGdGgzQy+BVuEjPR7sGyI/8C3Bgy5zXs/QP1oDgRkTNejjSGsSqe6j
QwcqU9J+OlatcLgAO6cd0Xnle9BxNzUMo2NS3YfSWPZqpZlZFFQCLEpGHg6gEp2BGLc9dSjqM3zS
Ed+7AOvX0Fy3TFuQWkQeJgBs4FWQLCNY+sZ9CRcbNw5N3GRHz7rvnWEoN4Q7zzsX1RnKix1fyN6K
eLinhwyfUZ70hzhat9awinAk2sQKuHa8tpDwti25lIzomYdgXUHx1lUrYXF52jCzlbet7BI2H6kb
XwEPZI8y8L4qYtKOLEi9lepmjPYh7+6XO2OFZDxVCWZk9FuhH5xLevMoY9JMZ1h6zYM61ajAe29Y
+A34K0DAZVZd0h4fpyoZILwL8Z7c3TooXxPzwR95pOZkWdoksBY3n+K3Ia6qtp4zjDJ5P1yrrtw2
bvRtC95ipat1IoazkTnvdkup5JTeY8sMpjBx903d1umyx7o39nqiKiqJt8sgAgG0tamVCK0wcQTY
4E/54m26cOYXtb3yq5mxRj3uk2BaONrZGDHDHGieGV1kCmEtoBLPmCFEP8BsVwVNWZ7FL0Z+V0/P
qF+qh2MdouzGjB108zadfzIEbLodyKJ33iJMPOy3JvEqjN+KQYpGwRiWb4EFQDll013/TA5iYLoD
eei4P6MJR2WIiM6+GtpaT5XDPD85VbGAdp4uyJBLvCW0xk0d98uUtbeNjq4rnq0BXxPIFJERq4U2
TsQXx/2Yy02BoaGGdF4UGNfaryq82Kmxrlx3GZWSzf5+Ns9xdbb151gyFCLQKKTvECmRhlTJFoIv
pz31c/DrY88puRkoZTvMTFn5qaRDl+9eZDHupOECPk2fFabjEQLJFOBTYqnuuOnTNLRfiTm+W4W1
sEZrIQzFAoZEBRYlFpWgj9PcINUNH9+AUITDrJq7k+6pXTxOfV+4THqspzHBmDvGHVK+8Hf05XvD
aF25oL8Sp39uOPx6EBp+rT/Ifujr9ksVMaVUmT2zoM6cZs+B6roX0yigSVk2KvgOjcoQveXCWkpe
zYLopoynISaFIp+O/Vxfavy+rnbwIRMH15q7u5wxqBZjB7vb/B6Y1xI5O8/5Z6vnFDsZ6visus+7
G26alaBSU1YBiMrGwj274pXh7tFz+wROrhnD1qJ59bR5G0PxE2cmzhv5PrSxeg1w0KrZv5Xh3Sxh
uPXalJLpbQdtKfWmx6iZmI3ioroLqeKza4R+vLApfHmJqRGwVBjVxRzZjFZ4sfxxWSIHHZzO/ehH
aLauKO6xvAJ4GJCb3MMYnbErZqqQY8/PV75Kj+EA7xqVOWt6jrm5ApVQzkzvNGspkgAXec5pEOGY
1JGDX9TtfoLegF8mgvAcJUiTQihaIi15/ArxpTITL0uPWSXoLYA4if/HNeytXQtOGkKsQAhr55v3
2WqpW+Y7DVyXvHqVvL9ZyxzQnYjWQ4oQps7Co5yccbyYpHd10c14siTjP/ET2vsunFhYv8X5SSsN
ZZ7CA/mFnVUbD+d6jgulZnda3Ct0NDz8H6KEFEugAoj3ERLD2RlYfAMcIcJU4UoyC/gb0Wun9cqT
1caknq28TWnyxDD5Y5PPNt7ZWfF0iYYxItVszK8iQJRij+atSGgWi9skuGyaNN3XuoOKnrKv6vzv
oeMI87QYX3OvLf+x2FowggiJBSmRtcjjaFf0hv1m0PcTQXXkP+TrLOycx2EgRM6Vul8ZEnuQRom4
UCNLLpU1D0PawgLIWO9op/CgbdAF65bxIxpUh/KSnboHRih2LjWS5NrqkTcyG9coHwEAaesoTUwm
Vq2/UgZSBFo1zNP0oJcI1oyrBR5cWSUONYxztpWZNHslZmrv0FpoFypZXjXKlyneJ6xunRjG7oDf
lPsG/Or93k9LJkHcfyHztYiUjACbr6mf74UVw8KlsLbhNCy9ioEGGF17TB4iCiGfc8EZuL6F+c93
uclipkIoGBxCB4e/nD60KVH0iReHqClo+6oBjTWfW2ZdYfxVo3MI+LVS99MgMLZnzUNmcItrPSAP
XAZUBT8+ZnAD0HsVk5rW81/HweIuZlfA9gpDr9tkq11y1LqVUj1xYN8DmmzDRZcTvlgpCnsPB67P
+i5cqJiLv2LODi9S088/puOK0ecSjmxeElzk0Hwn1UM+Midjz2cwMA/EW+l+poLdU7fngm2qa1G9
BgyNBrPd3HWss9qqSLC+OykJAN9g10NatwopYlG7JMTyiIjIwrVj83FMMBL+E+d2xdKugGmZmR8j
7rPBelUMbZ27Oa1CvhJdPbNhY/M2lIx2uRxbQAzdTLukudAFyTJ8ay3b86Tc2dUfLYRBcYDNaGIg
EtE2N97B57pwfPBypK9ngEwYPZctUR5MrJNs6Y6EHlyYOGEytLonEi4YYbjRwWNWb+KQlR0sVQFX
4K7f/xisc4VzGr70QuKeZbWt5n/ScRZ1ROZrugkhY1HEL8OgeizacGlwOwpGz/KHsegS4xV6Bw78
hmiSXZb8yHsgJDuNAStA9lEA7HPVIar39wWSwYID+XFdf6oC4wHbi4KVm5mDpiPOANOnS4HmJvhI
+WpsfJBMTr2eiNa3kBFun7xVfDXa5c/wqyjEz6pe9UOCu4lpJ3NMmBJ98DozlHatfdWmmLiBoAwJ
sm0miNVb2sKTzZYdcC2MHgyhKsD6w68dHatjxN524LIb7WcNTQ8FcztpEEibFm4dToGOHr2azwaI
T0/mDzAq/ehqIxbxOe9LaFg6vxbpQIyKRA56mcZ/ovmea2T09rGWP3WybRE5oTPKxucp/I0GZqtx
tSgE5uPxX8AN64zYS2eCoVHZTmsP8WSJ0Pg3bJv7DniT8xI3dOaG26288M8DsJvODDkxD7rerylp
DAEwEug10MLX5TYF8mGJF1MTIAdRW7ZbKMsy2iXpS9nhlaUNzexVUv2hBF2UpMTSQwqENTkDI6xv
FYGaellwdFtbxchNRo8zaPFYGBvNUdKbJ5j1voGaxjo4tCxYxCeEac2bFXu7Mf+OqWb7LlhE6gau
0vSIDXk0MXffH52ZLXtKC2TW5oNXfWqcICS96/s4bhsy2Yxja4G+bypXhf3WZH9ctAvbHVYxp6VD
mONc8jSk7aKoKe2sOwDRya6z99sO6zj/IPOaCk8l2YMKybH69uCtG9GLUyEkcWtwd/7Qzkt/Lkl7
y1mW6uoYqLM/YXKzWroS2FHf0whwVdmWt7Em6HJ+AGlQsaut/ZJmi05o5Ua5xBoDSr+5q+eMTp0y
Fn0MWX4dU7x7s4GEeUowvPdudAldgqx75LKJuBlJ+FCNzNrtOga+U08/0i2CWzvQSUVx/db0rCkT
pVgI9CajGrbmKmCCTPKu1sGe1bb70ncfdpmCi87t4mHUjKYC41R7ZXwW+XcYDTkLNI4qQ3Q4lTwi
dLJy+Cuq6dXLuT2Rh/ELnlSOsijxLm3UQInrvZUXt+8Wi9Wvor574+gUBOssGksCWuyeA9+QpvVP
2iNZioBdCEULD7FVH6b+xeS1F/xDHJ+Mm+hkJbwMyCdC/h7WFQxubTbSAZYo80tnJuDlcwlMJCQb
l2CrPvgLUqBNx0ll1wkTkVfO28b+izpmmkRIzONf56+b8VobT0H+I4z0lPD1oon2KeZv2YjUlVC/
eyaRwyAOKc3oDQ9+3y08cW4RksTYlGRO8H32XOpbOIh9GH4Y+HYM3P4sFu+XowPDoQmIGJTkVoJG
ErIgCw75CTru8ajM4R7EDUIwMd/zBjt7wf68a+iZ5wj6sVsD0woIO8ha9G+tt/Q8CxxEYP0wbn0U
LjFlw7BMIzkf64QwPIOSp/BT7kcPOlusXHeX65QwsmZ67YyHNq/Hg9s76SKY+XHi1lunmUF24L33
jcynBBxTMnDeoSPi8rNGNlaZd8k7Si//zk81TL2wq0pvQiJJ0H/Tr9i1i35hhAKVmv4xN9KniDVn
NXE48y4AN2TWuKqdCaMlQdkYH29BNSjywRsJ7i0YgXblT4HTM7pgNX6OxJ4F1jnJOx9fXAsA467Y
mgs0pWq0BSgx79AUzMqLelTLJPHQFW6t0iYXdJQ2MNuGPO6pAmKE/Bx59FrW2VdoI1CgIAaJNeab
0MfbjhOpV8ZVohUOskMTF2rp0pWRzd2xYSo+rAlyXZt+TS6JB2FPbGXrzpBDa9bZWf7LCOeux0GW
yWvLQoV/EN8GJh/rphJ35Bk68uESqr0AXkaXrJqI+71p7qiuHgFfYpA7xdpzUfN10nRPID9S2OXS
ZzVTMpCAY1yFZbdIanKDwsbHLN0a4TJOY4Ycg8fIiXHy3fll/MfVmW01DrPb9ok8huRGtm9JIIEA
CX1z4wFUlTtZ7uT26c8M/z57n7NvMoCqoiCJZWl9a81lqejzY3aKqZj7K07UYKHKDAdGpp8IYsDk
w2hRY/xcaQjZ1BW3/k7WH8aCZqOYOPW586XZeFpm5d2GwJ+niSL2tIj3g6nw0cPez1E2TIhHek2Z
THPvkzl2h7mt2bkl+eH3c78VsAtk+bTMJdPB80OpHUhovx/+fvH3QQfQuAp3sowlzx/+ftG2DqMU
bzzGbRzfcPiY4OCeP1yw25iLVBJhVHXRQWxI2cnUzDR7YcTNcH6Yw2T9z8Pv1/7n098//V9f+/1T
a6f/9581Zs1uou6m9ngLbhRP/80yJphZZA+ZznHQNUIPWrNMSSvkbPiAftE267Si+K8PRRXi7Y4F
vKKI5P2wps0B52F9+M8fSJZXQVoh0suN00xk4wIxLDf/eRiL5KKYRrzBLjGdblHhze9HzX9/9J9P
86C59nDkOcVYHbLy/z54ngR4FqUOZ0ufbnMsVwizAbD4gtaKCoPKYg+uA6z69yEomPV554f/9bWk
dfS1U41o6UXIrdaCZDp/xDkeGapc0CTQM3zONReLNaAX2CJATC2GjynxJIC9zNrbQUeQWOrEXNVu
A2CUZy0bAv8QzWXesX3NA2avkw+xz/v/Ps9mCsWzt//5C7//6vevDoarJJHKXK5idkBGhf/1MKxN
d/g7hAyaElEcfh+m2OMk9D+fezwHzEcHhAOf/MJuTsSXdTv3EAQUkNsobDG06uBpHaO3xlr8DJxL
XP/BMRV9hhn6h1N096MXXq6y6B98z+Y3jG0/XXJBuMRwqGNsiXaT5QASdLO+SydCq4Mb36xW4lAm
owO6FUeWL4vsVhXuFwad4Kr3RX9BwAKhFQXz8PtAwLNHBXKwPgxNe5jzKuJDhwV0MLG9pM4l7LxD
uvbfZQmmpfAwy+CV6JMaekeavqSJT5XTXI6HkAEXghX7eBNNd0kH3gNqpaKphIyfaMZDN2CMaR3x
uI5K7CsQTpWZsBX0M4UHIXu0GKNpoxaSyCVynKTDtjbeLlArhjFBDH9ONfWbKJVF4tfX+fSsssh5
TfF7m5FThbtCOnBdTmx4zZPrMM4x+hbObmS+fOmt8ZWkIbj2cFj7Blpy5nG2so57TEvSfUII0A+Z
k924nHqBeDFciBaallvAMJ3NH02MbNavVt/WacturOpP9d0aWodNO8yaPEClzyWexkgjk7Vdf4RS
9PtfBz3UvDURwcE0ZBGmfH02C7HBJWEyFdjxWTnEWbCm/P7FpUVGlxw2r42L28WrrdoFGq11jFF0
FkJJEeeZy7EF1ddPNcVsfoLZpYsLqrDr7GHCuMVuvvroRAEJcgBOnlVsQQvPUftKGXEyDpvTsF1h
nYpoPcUhTYleNSLR2/VDxOv0ANRUh3jaShfAoIs3LVvhU2lAQUbK8lQ3gpqBxnvjtXAv66oBGr0y
mvQldAq2tCB4FbVNoy6fy3rusXKevaZJ+s+IJTi4WIUBcyAOof+XdX9XeIuDAXt+DaqupG1rXD5z
8jFhY7pTasvHJaqiR4lC1OROyCxhCB+tC1DORThqeLKz2VUPftyqhxDnLWdDDzrdf3+tLc6qtEtZ
cjjMw3HoqapMhT2NK/N7cu9AKZFGTr8PfZW1WBDKR9cTK5mzMDuqFRyOe06N1pxYe8PT1MtU7Kom
7m7nnJoCaTtkbd+mh0o68G3yjMYCr58ZxqPYhNwIbXarG5XessMW3t1YUk+89nl8PqUiqbkLxI44
bO5wzjR3bcouom4a6uR1h6rCRvuqt7N7EboVgBwbGRJQQbdTZ0mt79r6Lkla3LzhgCEmIL6SIpZv
mwHqKBv+/Nor9J09vxvLFe/zOmL+kEOEV9F6tt2oIf32SnSzNB7kgdgkQdTZZT4LDHa00MIcguGz
P4jbwfo8uMMZ6g8zM4vuFLeUg5Z5eMokU9MEs9++x6IeEyh8KDVVdU0Hkuz3e7WVG20D3z/ZloKk
1vjdg+vY8ARNSI6O2E6DD6N8Ced3CM4ek9SQy+Ul6CNMqX1ChIcNoCqG8BSqoH8sw+QNzFnIZIpx
D/+HiGy+CZyMZrWWotxsiFyUVFqkiyGX2IoZ87bF/Txk4jD2j32n0YmqOLpPSb4ehA37QzkvVNIq
Kg8WIcZ7Xbfj/SzTB5WS5+al9rfVApfIKylpcNkRbiM5QkbFubOPXPiCnVYPqRe/NhaIV2I41rmj
cl/6CTifH12LkbUZL/p0zYzk0RsImsZC3dWxdffzNIFfbQuNv2h5HrHi3+oA8aMYoI6s1frVRM3z
5BICTwrRQgatiue4I2CDZMLLXr6wV6KKh10EVVfluJUeTpQWukvDAPVkGKGG6XMU5y7RrLkjkloF
u6HFPfe7SCUBonnVFFgZMvdRtb2/t9HEERjb30CWkKxh2FGv3Va82sMcTofAz0uIe+FlInEOBR1B
Qn+pM3kx9ry5ogxAkFbMwMbU+jclhgRZ5P95f4WkeBx3Gm5QHnFgTjPd3s5tH6Q0quscH+CctM3H
tBbiCDF/TMz4JBJmwMIy9FdteGyzxbn7fUPFJXKYqIsZUHpK6z1+zWmMywO3L2BYTajec7z0Z+MU
bXgsXMdOAh0yEUyreZL6WGZZelRPaS0deictnseclk7ZtHx6/lrE3mLvukQf4gS5WCpun6Pnhff2
/JAFGoNsvor/XNHL6N9FtQtaecBEP9f3vxfcOjHGLCq+bTRagiD0mjcOG7t0jDMsBDFSj5+5/VFO
dK92vDkvGISRBxLja1KU7pEDjHsEUMBuwFRIFq3aKe3n9zaxOf7SvPjPR70NUHLBrXrI/pfpnDAt
DXigpah885YeRGToetsoUO51CSogzToXNhLcr2okpD7P4/s8pPXdlGNmi1DRSnpcCtIz+XnCUt7P
dqQ9tAGHWrglgmswn+wS/euzsNipSCcHUBajgH65NMvfOKNLSPaUYSRUvygvr7b5qhF+QmrZhEPF
Jl7kPSOwk8eYExehIN2eVLio04QB6ETEfq4JS0VxdGgDxBVPDe+0+Yyhyf4Jt8Xh0+Tey1gBXJxQ
dBdycIFNij157eJGB5iV+zIgrMWtP+4xJCTYc3ehDxq9mo4z+MyYihLMu2x0luBEJOqxHdZ9T+vc
JAEeuYJTX2PjxzVPnzVMh3k3YZW+yZNPP6jip0AqrEidLjZ1exnn+DQHr8PTWMFyUslAoRsZNOPn
glVlPa60MYylVyKWQerSY/BQ1c1+jQwnP7xbk783gWnZwi41TRbMEbxzLmB23qrZgtPWw504m0na
iKCOw55fTcnR8EyH3tksMt4uM51FeeHXMC6io99wJhdRbm+mcSFAd1w8CMFeC+V7Ls/dCyfEYMAm
dHa3wAUUPr9NE+rjMBq2GeUP+Jn00Kx1vikHw6isegV6gQinLxtOxioyAP4FQPSyS7/cQnsb0+Ij
UCY5xKPr7p3ofNtZv8e0oP0FRVI4a3s7eNObTHGfNXK9k+30GYWctmxvWYx8/OvRgO9WNHSCWx8k
sWA06GO5LWfCb0UQPJpcxYyYJgfQZngnuGouZa5c4Nl+eJ4oITaUt3EcPTlwoeJ5/evmSO9oDWcU
9pBuCodGV0e/LQpSCWaFDqhY7x9SEFiC8EHPGvng1dN97/f9berL+9TE3eukoXkGFb/60jzE0Rpe
sN4Fx9Qi562mRoXHOXajMZpyt7Z406oRBiBwAEVZcw8VAJ0xu878jpKSHLU2TFS2HYL4I3PBtixl
dxsHWXufoKBjzKA+Vw4ILlAeo7R76ArtfAhKfd3IPunMPTZdR6FG1d84hP5IYrvrVsQBP+5UHNmu
dZStoNwMYroxkuI5W4GVmIL1edaTeQrJMt6ya3sdvOzhd/v3u+lLpIX9HLm0tzfYTybFBramHyPg
XGNabzecgwYiTCi7lUuOWwBPepAPOFIpR3GiggFWVd/N2AYZU9lNQR2Qq8bhinEr+GH9LWz7qjLA
A0mYEATp7OU8PiRFP56imNpNtwG8pueF1ycmVMMpdBQK3suyfIksga8i5m8sAuT+VUyNSJNQ35m1
Z7GadFoDYGji58ZXO7CDJ2IT+YG375cfuXQWpFH1yBM+oOszrfLjKYK+SaTeL/CFEyOkODf8Dms/
OIj5zxoFWLCWG+u59Nrl4YcUqUujeRNQRRgQR18OQzF9WONALGsLDGaLu1vmmufb9QnGTt1fBxbD
dimcHNQdpsfsYQ3wc+U4UcmLtONWI1qB4Rmf5rBcAaIjLRfDiaCwe6Fl9Z4t7j/ph4AZi8bbVi7i
ViUw3hdYwhODM39lNjfgLo5YcbexlfjIefsdoIB4jJitV7z1HCJoG2/pmkF5/xMvJ9NTyOrq/RCS
5zKSF9WpAppHA6q3u4JBl646Z4OF/Eq4ndiuUeNdOIiJGTwiNUO5DVX56YYLvcrFR8xQdTcNPZaA
ob2Lz/W2CMR4EAYO/73z3JQTQ7pCvw/B8JrVoFEX1Fo/cJ/6VTJfBhY+cK/W9l107l9ZTfrWEvaO
XW6Dgo0nXBHNPauhuKn1hsMCOGGQoEH85DIrNbTlNrgKxiKn8nwELGwe1sF8ZAFD9DHAUDilDK4j
NHlylCyA0Dc2eZnfLLZ4dNmWdvW/NHSSnSla/0IAD1dx+tcrq/d8AUQRZYSjUPH32QBCtImh8ixR
+s+f3HPrDzF435F/a5UhM0/zlwydFzMZzOCGec3CTka52a3XAXGKJ/8eygLbgrr+4/fvvqI7ZQna
7zZm854s3MEd2X0utBBr2atLNdS4wvAVNR474nEUuDMQwRLdw6+Nbi0j4noBkIrFmyzymlzNcrw3
Fcil9qJ+dhQn9EEwfzH9OwceojoL98/QewSxkWwfAlN8dbol6ZtqFH4W+ERN72l2Dh0O4d+0nr1d
qlGaCtJnglMkPBD5KPOfMlXPNlQ7f1xfl5KhUttXHsoCQ0JJ21frgxssy61Vo3NTFtmLU8LTnG3B
Dqb+CoYMZ36N7W2OguM5WiTp/Q78WVyY5NweGyDVFS0s/Z7FJUJljc/oiN4sTFBoXuwagvTTcP65
cv86bIjbRBr3wZx5r/6KMKaCGd75T1dSwBCfx74rPD0m0nMEzECL7tLv29eC3eglNIxdbdJDAgW0
KylIy1kZcg8nIcCZ3Gs43TEADhro5uypmDMr5NxwIYbnktGXJfHGHgAw5tGnYg4prIZ0H61QERKL
9jbGt6jOBHuBWZfO8tK0hOS7THO/mfgPI7XCe1gKbCmcW3TS/fhnN6f7ZeVYEWoMP0sPU09ooBq2
ITotYkbDj1Yl+fs82ueFWyfgF7WPMvCe6UAtM8uWqjgXkcgHXnNuT6hOpQrvaiyxhkO/KE5DBPEn
qnmtC8OprWrSP7rjIhnChuiGuG1JAYDn0NSU4NZsYQYn8hEujdiMCXe0HheVj2DQmKepw7HhmM0g
Q7GX2Z80m38qVKcLP8fazukTGD+Wc5Y5PKyy/Yp7LGey0Q9rtdwYIeANm/w5xzM6cQjjmWw3uZn0
xksq7i7clUD1jK8WTN51hrrEZcxwVlR4OGCLZbTLgTsBn3JA+4K23BbbudQvvun2GFU/hXicbPPU
GAMmwev8TTRQReKq8xODM7FblpuxZv1JaEIXbQaCNaEDZiq6B7/IPqIyFhcBN6mLvjcH3U0VhOmv
xZQKqiJwlmCZH0ROYsGF0u07gNbYj9L4WOg9uyp0YO7fXS/aKzvzJLWhvxOzvRQCzhINuH/rsHwy
uU9sqbIUCY2QV0Wsr6v4XMKqHpsG90hU9H/zBJbzOU1IZAyPYoNWWBA3DTxq/UT/MHEJJKYjm1G2
P7pY1FXnD9AhkiemLGTD5rsSXXw7DExS2qm9Q3J6KIg87Lvz8zeGMG7kzEE0i4sbERNnleo5i4Lb
0jr4HObhX1vBk1dyhJlifspz6s/zw5YCKK544flvrkudiFlMBtHB/TNYfcI6ZxEWYdstWXpfegh7
9VocvUZUmywNrpxUvfFDrkwIi3e9ZBXIJDw3i7/eAfZDL4skqiEXACWncht2BFhJ/R7CmDkobK6p
y3F/FhmOUMDmnKI3zXmHB8SH+tIB9lQuF7kZwEYsCrKX57N3qEN8OHUt0EawJDSOxhkz4fUsyZ5C
EXkb42a+ZHTAG7lrw2tu6te68bqDUzK7gnuwUmvT8HaKPDXty3m4jVmkXAxxvgnfZTIcWJoPQxrT
tMNADiQiLjfoUYvrP6G0ATrMPO7c5ee6Dt0urey97sK3MqxBt5xrvb5TKsG5Vj/bX0QP2qQhZUOg
ifaDoBGHKHXvdDHcLulEN5rbXmbs95hsBmwXCfPwm5M9DhmiBDioSMsMIH9aaGB9CYU0nEADNdxd
ASh8EoNDHhmlOTqe+pn65mtcoouICSktrRioa/8YFul0U1XXdRARguneFsarvIDqqwh5yd3Vpy1w
oKvCYX+9cbhjsCfQ3v0ETWad5K5EmuAQ2KcbfnMEETWTdPLH57VvXvD4VFvTs/3PZCsu4jWyNz13
dTZmn3jPgHakPtADZKNDZOf1gifgGZd6XBXxqfKybT2RYpuiBqahGz5iGMZIgtOCxtHlLSbqHLDQ
a3ucXO9Vpfz+kq1x4jCYW2GGm5IrnHPKgovZwW6FBYNx2uPSe6QmHAc0SyP+hLfB2rEC68FQQBVy
AcHRoXHAbw9skt66mWE8PJjLOmxeDGfFpsioFNRgtCfAK6HOEXI9QmdwkFfH/V4JjFk/pXUkL0nU
ZGz+Vz9loT7veh8rp2MtCDUTE7fFjG2U3BQzuH0VFZpOHgxNLDecjoAhLj7sMLBh+3WKH2VGokA5
IQ1xfQAovUfRrW0Pw6zFKdpjjOtQrUu0042r+Mf9GO9bLwHY4nCkGwoXFEj0VsmHKUzYI4IguRBx
iXe3e4vOFB93TF77fvgcWiwGyqK+aprVKdmW2nvqvXl9GHRJ3knyrxdbYY73593c0wtDX6ZW7n2X
l4ckmXEZWyjfzGGOTSrhPU8UcDSd/pGTx2oK+n2K9Bv3DN7IaSwxZs68GTt1QKJsL/1YHd12uPN6
yP2ehKw3bmN6XkBHVFfpmH8S9WLbL+vHBMHhMinCu+Hs9q3zuQOFnz7ZGkxSrD2sngmq+NKL2x6A
YoIJZhenLt60Sn4WKyN5L3Svq5HFfGjkNRchy0rhbpJM/WmyOuEukAJNjFisbZ/u0hxkZYNipSPC
y4nqSJglDs9wMJJwCLqGjRr36mjVj8ztiAHFRKMcXT8PdcKJwEOPXBtoV176UyELsqeEdML847md
3WPtIVcLgsr+WsqrFR0dla/ZRe65i6Wgx890Y7djhb2KnTi+cnAgioEQv+Mzn07mqbzrTXXXx0w+
VV9RqTWztwp6TNhR3gT7AoVKp9zZs24gXAA0SuYkfxYvu/JKI/ZJiyw/MFFd/eGrqEtgVQ8t6bgN
exdC1h4JxtQtDlVOz0PrlcDrv4xIML3W2UXtIr/WKxi7egLtEENI1iEDSVOizsiK8cdcwahI1quu
Sl81boXyPF1PzPBA8bJJ9bap8MDBG2PATmczhXH9iAdVZvrZRJzaMKRiUyLWDagxXMdDJgmgJCEc
RqHMyZbOH1E1DrmRkKLLqHlYnfrWTvJzQEbb1Em+XBSxPP1+Bimw3hoNjzRlpkAPAX7zPp/0PmXJ
TDxhL6IQ41a/EHZMdcqSrniik+nKVZB5Gs1I3BPFP9tPIGjh2vU46ts8+wd6EqubG61n8uMev834
MrjNDZs7cO0xhp8iIN7mNniashxWs1A4Z4U5DTl2plTgV1uK4moljkntHFTAUUbX6fl2lQteuYGy
Vmn8CT68vZfnpsFSXI9OOZ/yZf7XcjJlX+BtQjfkntmTHUgS3NlNOB+WkshYYClW9qDTYorEEpRz
Yzq/PWC3NGBtzpydmu2ep+1nPtj5yoEO0Pmz3Nhy/Jev5m1MKIb2HKoY1cRlCqF8IA7XuOzrJx9Q
pa8xexSYeeLkjlER44coP3u0SUCwLI72rxDpawXx6bZfzaduyoV9k32IZlUeVGduk6jFagdxMC87
iON+/9aKetoEGS2+2rlIPKRU9i84dDp6tXzFs1FUzhtbzeXWUO22BhRP+VFG91nBJVdTRKcnVZzY
VM4adXiZE8luzMy7Zqz2bKMPjoX44KzQ41dlsy3fzMPcRzo02FuZ7WvkoB5GDNc+SKY1n3dFzjcO
vHVbeNRGBTQVjjk2y6byy40X8zbLbJVSV3DNW6S6GUWINJMFWzXA6QgWfhcFIKEbgA4mpLGqcPLx
8kHrBrza4zMRPw3XZSacjGWX30OY7imxLXc4U3NEwuCXNWt2EppkykpEPMXoxF0+Z1UlOlBNXcRt
jmoGJ52ulxzO0Dr/W5h4XsxDH10p5g8HIZ2TLoL0Dp8tkJzibYpz76rMvRzwA/nxNoUWRL6j7SkI
7nz22OeiX4ZrOMfGfDcQ9+hJxtD3gwc9zrIZDDlvfv7sMZtwHsHiKGHd8qNTltMbtlUepo+OEjJD
iscrG6pM/IKwYZueOBLSpqDaZ1VLj5lYtvNnluZhCe91lZ4qjaHFZ9wHxoOjagtma0gLjUJSX3ft
Z1N8ihY+esNRL17jCHuB+73Uwbef8Hv0BqLLlJ2JiUF56fnycw7Kx94E5DvN8NIpEuWrgRLbALHA
P8TKjSJSauxzcfwVRXT+re69Kssf/PevTqKuxrr4XDhbbGY3Ok5JDVFkJhm6GMMlJ3Av9O10s7iw
EyU1S54ZnvXQbIraMijErH619OvwMvs9OOd6uSYzc4dlH0P/UFsKwla1sQZ7L8rzRSkT7iTgBq9c
Srcq3vebIlWbANP8FKKx5ymx+r4uQA5yuBoJLVzqlQKkYhh3mtEgTWpFxRG4O5uTzn8jImNZpo9y
FNxacYKGZ8k26g6Mq+YLgoOs6iW2SddCe7LyX9Pl+Fx18lnl2e3akjEAwPlDXAFjKfxWMXwwg9hi
U4B2LAZqpUr1vej5CUMP2cj2qu2xtLrLk2aOvw2dh9i56T0kUp0g9hpt8FzXTb1RuQR9p2Hl9eN4
XSXnlnv26SbJ/ZuMBQVnliU1gBV7rTgvy87QBgD3IehhQzKZiXPzUQlE03Gx9CwB0F2niM2+E0yX
NMFM1NQkbXkuGcdLX5hiF4viE724gQQBx9YG45+wAauhCPWJqa92UMCTixGCxlzBYasMZvuWSBF2
cn4llHz8721e/wt1EsPwTtZdOJWvLSbkqeq4URvASfhx6M3OsFYDFZqiGKHXnsqayOAaMBlUNSKL
g3StGpKNLi+8E8v9JCMYbljieMFcwUtSqpIYa8kBA/fhV05chDPoSWchmlPnH4Vx38YOM2fbujwV
YXxuBspSFOT1suulIi9laiyuhA4WnJXsu2TNDrLc5OjSFyoJ2Oo1BAnHAH0oIS2cZbjG3BSTjBOd
Y/EZ9Ra6fmlhiRmX8srBBS1A0odXoepxiMwHhZvxwvfnD21KcjB++a78lia1Pv0SOclKh5PwQFuR
gIXT2Wbcu4G4T5ZwX3fds3SRpBkdAlBI7waOu4SMzJ+mS2eAWNGHV8VfdRmAtm2OIiqehwwXdOm0
BoQSNVRAB3oP9NYErYOxElP5gNsq1z+XhiBFRLiSged0NaqO9FBE67BsCgwMqEECO0xTOgR3AfZG
IUhEUMjXviW/PE4Ouz6O2DFTYoJqI+td58FNmI+ropCC8dqDU5LEKnEKS99/7Wwb8aKGepPpbyf5
q0uF2yiUBAhQKYEEkv7t6D5knSWxkuHJSsf6YBfvX67GHztiOMwaWg/DurlioogrOt71EDeV438y
AfxKxZjwtoN0Dsy4CrHFpsRjTMJWtG+/nZz+Dq+Or/HzHFXaUZhj2bYZb3xwRmJ81kGmTf9iAjkU
M5S5OM2/iTC9rm7ukENysLOHH7jJOGku7XXFyoG26mPNZcrSkQrZjLOGjDW+xh/j5P9VyuW+NEbs
rhBE9Ky+ErbwmxF/T7mC4iVd4eFfpP9SrNmmMYyGJmzTxL7mK7/nwm26EY0q9C9sNv+uWy9VdSaw
X2sugmQkaL566R2eniteiGCH+YDInVhYwEg8/IOaAbdwmJkxVh79eQySKqT9MEJYl0FElrT7nDV5
+SkQcishsyh+hV5S9sIkHCCZD+Ys+GfixdvaRG6Cfjhojo+7dUmehyiSBzvsZ3iHN73bXIGCyq4D
O/+knSoYqtEjtHBIi8NsfMJVj0tsKm81K/MSF92uneSxHGIieA3uzA5v7kaV040Duszap6GzPcsJ
dTV+QNEjWUQkhwIDEU6WE1rSNaUQgPRayN+DoOB2NjDrcj29xB3ZQetMrxr1Bx5bfPSVeCh9uDtd
En2zKqMFeyvGmIWbV+8MGJbS2dkmzdb2vG3WBMpAg4zE1pEA3RFA6vLlwdXfFkPLStDDtTcONanM
7e2ebQe6gOtnWy8236bhG2T6tWVeykATi1aed5vBsSBzEnrtlS5Bl5c3+UjIs0QL8/IW48TY/rWI
xNMk/04OXDXDKsqvwNy6537SLzhu3I73+LxCmyBiolYOZUGuLltqzT2qkcaJKfpZ3JMtML4Zxaqe
l6tIg8nsR7YUsNUvmdLdNhEr7KDuHH5HGvFiInPpvAuqur6cqjnYuuy08hHjvMkt+L1JfFZqBtYP
AsPHNGZQdib0FABwbbQt5mjXreB0ag4Yl6ZwXqeFRWtVcDCI30B+QHOLsFrUFsTXtFZv67oryvqv
ncIblwZGVwfebgFlxX+E/Jr6DP4koyxnZVJmk2vjxAeZE/7SmLPjVKhrkS4PZoY3IjHtXISAS2th
3th7iMs5IoGEo6PCam9HGk9jJ2KkGDB9719s3j512ImAVwBysgsK2eA9cb7aDZ4EAt/SGtcPdLAL
1hXrBZcOpx9kDZJQM6YrGCu3ybo+s9LQGLjQHVCwove5Egx5zgfjkiSCq/TV4rAKBF1wPbIJ3/hJ
BL8WDs6F79YPejqEC1htlR9FQZhjXN/r7GN23Gt/xCXnCk7Jxgxcfb53l6OassEC4W+IswRULzge
I5g5Z/rOnP4qZtbDdVNGl+c3R0NWhklWhZNinu+y+kNwh9z4TJy477fvLupOo8gJ1sXymuvBbuaB
lWXyazj9mzwDpV/Mf/gpbnUeHs8h4InudiDcL61NYTt1l2Uej/vVOCRB0bS1D7B5TaePsItpgFb7
xYTkshBrmySsL8tQnLr4OGYx0KC8f80iuKLxk8mm7xK6/lXzvhbsVhoLkDds1L2rs3c2nbSGu528
HPx3VlCJJ3I6rdY5OaBDMbsgO7f3XISHcA72WNgHjICKkE3MZH4yxZ9GknbGZ5GeZQSnna8yyVF7
9bAcyRgdyXWhp4aA/KTwvhiZbZ0sZyJKJ5V3ZrOW3zOa6643NfusiQTcmKGYmvgsMU37fGg94Fo7
Dk1QslxFaW0QgPO1IIpXl7ZQdZ40WudV6nM9c4sSlPZ1du00L1rPoMmh9rpsmdhEQRnxGMowxaEd
EcZzsbKSiNBHA5T2IJkvLiPZKW9K9WZpaYBK9WNaBf+q9dCQSYl5k+cok5suiyNgQJDV1YRCmyHv
sMMm29eqfq+r+LaXdjgQLT0f1AEuouIfosh/EyuXeGna8bJQP44Pyi8O2vtJShIa6fCceegFzWhe
McATbUpYY1bU1ouuSrZCoZmEyJEMACZmUCFTmgk2NXy0L79kvoT/4DtK2TYF0fyskY622TQWsAtQ
5AOJqs82q9wOIVxbXuyuPTGUwEgQ+X8qJW+jOY5owgW15HQknnugC9lKN2obfKmUbCIRXJcAK4cl
hlBLiSjhEYXKDXCkuS1B/kc002UrX3dYsi+mveMsfzOveysyOqKa7HGmOaRxE7Kx/okre8RbhUKa
RcDbMtrcQ+KDUULbbReNGFe58qS7TwMupBCxxAA1T/NKXWiTODvqSiLYp952rsaTV7rtyRnIOfpZ
d10x41RVP+x0Ot7Lll7htuYgPE3JdRQ0PzMjAmdhZFVkIabggdCjHo81wSwO7zP4AONs2b/wm8pS
XgsfvQcyzTW7x60boziHvfuDm07xJLEeUGFw2a9M04EpOtvaFD/Z7DyYWj8V/vi2JtgG0IR/6til
U5eNWWODPb6Ln6KLy2us7JearJ3rdXZLmKjfx1S5ujMQryb7ohUohDdjbgMwqmTokggrJMl1ScwR
av5yUVnSK30LaDrGys8g6y4Vq3Mz+M4LppzvDFrlZTqN70s+MwPIXgTg281Qkc6QT+uCUBBg8ljL
CgS0RRKYkNvWmTbBVdNnVmOfLZvyLSnZoneYa2lfkh9ut6AImU/u72H4x8zdi9exVXeScw9nf2qc
4caWHEDq2XwWEbzFSn5Ec1FySTLgL7vMu2yD/HH03mqh92ubl7eY8je0gP0f5s5kOXIky7I/1EgB
FFAFsOmFzSPNjDO5gdCdJOZ5xtfXAbOyKiKyJFpq1yIhJkHS3WkDoPr0vXvPNbBAL2MMXQ154BQP
H51pvGVVc7Fi67k2KCS70DwgtYYUmq8GLKic2z+wTD8YFWqfuhNgRCWxYTmaWYNZgq1aDpKGfseY
oFsJei5koxdM6a0cYUV2qdhytSF7HhtZHOye/6E3dDBUfwlL9N+tDxd/kt41ktjHfYBKWPkgZBpD
/NDqDrNUWptD8+S5tE6VjfbYTeLXMie7IipKCrGNi+8vwP9dbNoKNg72Fpxl48yUgAzcJeFJhSjY
8QCxQFYDVAg4JBt5cbKOSftsyhClADZp5a+uReNjHF98CYpT5MERIEzG77PKtWivyibhqGWIILFZ
ryIPUIxjGJzkRx9bbjvvoDS/+gBney3W7qieSU2BmxvSNEpfkTyWm07nN9EVQb2OcpT7x1L8WNXD
dzbGd27qkrScjncdErBVWEU0cY1fCBrTo3AxulS03bk8YXWYchPE2N69TF30MHm2H+gJujuwphCQ
I8SLREc5eX8phuY6JarYOJTkJvsd5eWE9V+TezNlrFtGl76ai5vRf+zMeNt0nXkn4TQpgQnbadnj
9QCdnAyrvVFG30Ye7+r6OYmLdzsge3Sq2mvu8ZTSfmW59lthstyUSDVXSUAKuBEWfMCmu/OE8e31
jIBEWa2MPqK3lUJB8tGKI6zbqFY+AKB/Llo4TGCiV5nicJWV5MWH7buKUxoq/XBqmiTbZG0jVlOD
INleGxEIDMeRzso1zNfC0FYtpdoKkeFTpNOlFcQ/rbQCsWvbjRDgetRbyD+x3dgZ7ur0M2JKvwod
kjgtFEzxLMUz0vGTKBQKj2Z4bMOJ944mwgIJ5zERcpqBrjiWZzSYDVJs1AtjAW1eGU+hgw6O1ra+
Mm26z2JkYAk2Yc4O0vYNHHRkCGuMdb98oqRCz36TFjTFzqGX0DnPOq36baEYPebQsw74nrNcFUsU
DRVclPq5yN0URSvICL8lDnqmOyQonHHFok4eXQitWvkkS6glWDlbCwZKG3mHNGDf1iONXUlJsrUp
RjwT1aoXMvlt6nYXmeKX3490tky4gyWmW0AcNthz+gbDLQz7XR81NMBmitcYWiUO8eK9LMhsJGqF
UIxYfvm9ep8csnJyFTLe4/gcGClbhIxP55yB/DJp2ARyU/4e3bcI7IXATLMCqzUbyMQjuN5oOaAQ
Wplo+Amf1FHH2LNhS0COS0k8apgIDuDRVgQ6YPoLsGM5QfDSWrZasV3u2fXGlelr+6ly7zWTHi8G
DLeytnAmCL2P4lMx55ox28BKnzhP9PTRODYTl6ah0QXvSwJKqBVIFgSECNCUgR3lZGl/DSDhyesh
q8fAWsdInDnV05BklDAR3P8aaCedwEbeGvNT5u235IPYdKlyVkb8u3Bo6JNatExQUoQeWkcOhu3S
7WB2EbhldSphUcqwn+X6hj3Eo65FU+kYA4clS5FrnTJQqDOin3zUEuiwzU2DDmyp+Zm2GU2Gl6bQ
t3peG1Am7OvUlWJr+NAV8slcNu2wtMz0Kv1Xu6/PoFGOCqBeVD5p3jeNxasp0gcOsCHMCXrLKpHr
SEZPrWTGVxXhF56SV0FsErzElrgFw5AgVQAguN1EdCTzoDAsxE7XzCeiyXKVHu0cH0sRFKyvoiCz
gcs5bmbeafmetazaI/qsTqGesw3gVijSJ/+j9JFQ1qPKGLgFTxmR0+28oDjpUavaT1+M8K950/MI
Hg3anYX8dArtwyhMe9OF0beMRLHthI5wzCI0NJ84c7N1nNOqVXc0OfcSX+AB4SgmZE+n/rdoPpcK
QystkjODMxZpF8l44gHPDt4sqb0OnCA2qsufkXs+1K7e4BC7d4262kyi/RYDXtAyJpXDypCiFFxs
yQzmQA+C/EftHdtu9gxQJj4nfvlwP6D8SQ3yBOA1MrjyzWFPD+YTadM683+xfIERnzE4s3vyY5qz
/kgOZ2O+n90uQTS+TEaCkOetsXqGopCy9GIfQk6yUrUNfERdhXtEGIF40S8O1Pk8nfzQYrbE1wKG
FCixtSRDYGrjq8tC0qJjTGFKm/MCj+1z8nZVS2y5m76VVAXh4B/HKX4zJpYkbdjkzlslOJb3HhQM
M/gVa+xDv8tMHYvwVr7Jwr8axotvvnPHHXp2wQQGEHxGJoPuAUnNHYXRKiqqXwqYRE2yY/+CYZYA
v7Z7crvhzJh+VTizoIKnCDe57bPXsuRdaDkOyJpE2Aief7JMUR2wyVCd6tuhQT1srM3M3bgXZiNr
Sdhvmhg3Co/3qrPWjnf1aGW6vnWTkEoyk4JhViWogRFE6x29BJxxmD7g4B7s9ts3GYN2rjkuehJ8
etfYqyjatSJ4kQUYBwrVlneGE+lbjuqaMn5htmIb2MOjX8eHLEbHWV5b0X0K48kg7ojVZJGF8TqK
uT2hjlrqftR9zijjItCcO6JVx5Ej0E/I6P8qSfUxT/nvJyP197/SVv+cvfp/z+Fvtor8u/nbP7X9
yucw0/qvf+hP4az/v6SxEmH6d2msVdP6H8mf81j5K18fc+qqpv5hOBxhqfUZfzi6pf4rkFUzjX8w
ATVhA0lTWLZu/1cgqyXmFFc1/0QJ13HEfweymvo/dMTygp9IS7iKrNb/RSCrwe+gFJlDc+ekWalM
g6enO0K4rulSQOv8/PfHfZj5xLca/6dHfDdZOqgA34XE3RafzIsXfT5Zl1o0ap1Y7iObobamiU7p
mBc3L2/lntnNFu/MY4ZiiiobM6SDZb1QFDp/eC+v/3wifwyMteRfn59F41HXXSV1m2dpzHGyf3x+
hR9mARqzpcZ0duO3UbWp9cFblHRKmVBl6HA3nN13XYWSgVFydKt8gxtWAx9WNOJgT4ww03CeIQxL
FDMtrhz2GgiRj7GDy1t30vIis/3kD8FxqtNL6WTjnXKrjzI3GSFHwGtT6PHrzsdaqeewLPSsbA9+
GX7oozHcZWbiP5dJhJdq1vIFMfwW0/jwFcJTF4z1tetN8w4i7brz+nsz7NP/11v050RdPkILzKRp
cIkZtrSMOdf3j29RqcbcliJHmc6HvRlx0x9/HhLVYEnpIffInl6mqmcFm+UlLzoNAFh5fblVtOKW
eRE6xziKtpQAwzEYqXCNOPGPA0MzNwy1WzFor7VMxmPcCu9ma+1lItHvMVd4D7BSb+vBhwNRFKRP
ZRkHICfKF5UbjCcjbMhrCrZ2WjkvPc+CzcEkTTbp7ZcJOTJyKFTPJuHRvmnqeNPM4n6cxzB/fxHZ
8zvwp4vccoSru6ayXCGFKeeb4A8XUTmOdeoHJtUXC+SA6SFO6Iegl+jvcYV4d11DQdfK6IislBMF
o23a2TqAW60Fq2y1fXR0zebcdPKuoN+8MVow4V48+OcEGBDquvismjo5B6l4T6IBcc38rSZEdswW
FMBrG/SbaN14lVhasYFKo9+G+YFCGEk1HZjd5CLwlVYX31wKEsGY9XtM6qvMuuJWTfqpn43yP2b6
nwdpFP/5pfKKNVGX1tELY+uumqR5Bwsk3PVNtYuDIgcr6OR0qBtwu77pbhqwhZGTx+8SqMDGSmNI
P6Y0SCAshtMYBvvOgY/RzV/9fCsMfEbrbRgdAjLNmTgAU56N8k1RZkem09KLINrHvnVX2F518nLm
9X//8Yk5EvpPHx+AFFNw8jUErlJb/eUC12IXHIcYhmXpYLwUCODugsC+8raMCxc309bXc/BXjOie
erMhpcwpYQHVDEsDvV57cvA3HMnlQ9ID0Wwa576cIK9Y4XhH+kt0KswivqtjWpvOXdJ15XMxB9TF
ucqJqKCfZfr4jsvZIV5YffTPfPI/xZP/cYFzrH97caZw2RhMBi/zS/zLAoenN1Y02HoOn/0vyyXG
asiC4exZxB6CGjkHnGs6YwA42IOSHDPaJ0Z405T3OwgdCJWaF9x+vjV1NoBK1ZoMPfnez0Oq5lQ2
kvJW3qhvE80MybEifaaLYmvleHH0rNW5Qr0VrmOrtRi9yeH+58Huxn2h4X5nkDHet3mnDqXgPPjz
w6BKxnvTDmjuswNsyXFRJFleU+hJV1V5ZLG4vVr9fPnzYFdkXeW240NFH4ndhsm69JSpPsgkv8aj
EzzhTOm2mUngMrK9teY64ZszUiR6fXnTjTa/GmYBpaSEf6Q0YiQqlyhFATgu9QvMVln+lORJtK59
U+yxFDHOSpKZkzKlx8nk3FixW210u71XQBIuqFP9Zx9PVkvf49ZGpf+Mvm5N31/e91bx+ffXr/wf
PmIWaSW4fPl8bTX//A/LD0d7FeoeQ6bOkYznKvvmo9N5zEdSH6f61c9s+eZPaFiDCDFxbpMkNz8w
tkPwg3IZN/BhsBitdlk0bTQiC+kbBzfpdM7p50HEqXMyEyvfpZxO0VT65apLxDumumbrRrZ1Srsq
O4x2cwwrcpfoqJV7VZvGazBditYVp1bh5CCsHYeRRQ6Ib7fPfkL/H1/MrzSX1mec75vK3DVFnp1R
6zD3Kot1ENWkH2t7DU0EDBOXBvKoT96Bdu+/HuxSrf7+7eTU92+3jC3oJNDJ1ue4+jmt/o/v56DB
Gqty9Fn9sA6U1R6wrNLpBGvTgYrxVMLEvmv2AWHAUSblfTI/OMYjSHn9FnW2f9c65a7lXz7+90PZ
N6ti8JDmNoSiKYqaJ1Kut3mkjBdZ0mJzUqJNMqAuoU7O6IgKdMvieejooqHwWvsSfKTj5tM9+iF7
pZkeeONhss+GVZx+UBkEQBABQzN/maBXdw1uEc3FMIIOFKuD+QnFRO0ooci8mN3m9fwgRdcv2xot
WMl4uZy99IYx+ntnqm5IZctj2xIyqRueDvEdklOhFUhChvRZBMNRw7VzBbzYgBNtD2HJ8frngWg4
aEda8C6HuR/k1dq5jU3tXE8m/Vh8kU3igfG3whskYdx0jX6WNHydejR2rlaKqz0/IINCUN6YzMLz
qdkMXSYvaQD0OnKL9oYlXV+5hUY6cwXEzWNqQrugSjCUJBc5T4MKOYMpOqs/TjamsTrJ8vc+HF7b
YqjuB7/IzoGrl8vJs7J3hFGPCPL6Ux2M0e3nIZ+AfYWlOKTVRHfAs+WxH0082pH229Hz7PffX3Xm
v93EtmHbLvuPMB1hMz7880VnEyCdjZjTlkG1GmRX3KMHKnZVAZou4gM/y1bgznCjgdwK4IZB2nYU
lfG+Y1xzNIekxkOcfVcyxVoU4KLfxaH94mUuW3sVfDIR1LaBZt2y8ZbHvktOKpnlNd3Ge2vse47r
CInC0T39PIAH6zdeKID2Bap7KtBaVjA6Xv7+JXP1//V0YFN4U3mxekkpXArNP7/o0m361rHGGBUd
e/2YP/48JAAWYeKL+x5E8dkfnLc6kTQemkAtK+WkeyOk3pQd4RASjexJ81xUkN0QPjuYY/H60oz7
+anyVLdPLFsu694MngcPyB0iA0nmyWYk4PzJiQJkLPW6RQ983+lJQ+tNJ26oyUmUnb/EuUokWxC4
bJK6/B4s04Kpy343Ns61Inkb/V3NeT0bEZg0wzJDg2l0Q0+0JLarrnosI9+nhVx+Rhj5KQnL9zy+
29dB+OnECGe0eKR/5r57EtdXOS3wLb6NpvtaU9Eu269Gc74zTN1TgQx90Eh8CuLxfTDZ0OiALhP8
JsTn9LN1a/wo+xD3jJlvbQXgfjDxzU3K2rq5L5aMkYmxx9zDBuBcHLit07vbwBgfM+ho9KiblCSU
qnuLKrmL7fjDwfHqlogtDQYFWLtRSDP1Yg03ydDoeueucvDzSE+j41Pewn7C85YF4VlL6XdEzLoC
DRBwkccPhmSm0blUUdJ7jsLotdIelSofutG29pEFr6vKgILPuUqd6l+0jLOD1ibLqGxwvQ3aJXKQ
1Lc6aHkrHZ4ia+4KzeFJ/VZ00wMY+EWkPQUuKN0gc0kILG6x3RTrwUdgbqDpoxqgxcpILUd+tCjR
Mm7SqkQ8a3jbSmQvSFJN5GghycaJwMIgy5GZ+ZTsdLeOIUiZztJkymBW4bY0zI2BlA0sDhoYrZQ7
kicZwGBG3ZiF/1sHoafZzmep9H1IashGhESNGE3q7f17z7XqjZVojA071HiJbPW1kV8487A6pSvH
jmjrApBPXZ2xOt5Up83kPoGAP6CC2hrVDLCTjoScqWs7QYZPh1BVdtrJwkJxyCS26zaHowxslvP0
0kjIYAHwssBxjCi6GPyTVsRHXpm9JtiBBrpA9V2CW0bRpm2TUb8wCPgONJw4nfDDTRDEFWmo2X3V
6o9Qg4AVVQvHKXZKoHCBtl8OHYSNQh4Cl8ZmNKirU4x0eWtznmxjWogYB8pRGHcinp6nqsvWNag8
pGV8nw3R3ihWvZ0UTKoGrCAWh91dN8hhjRJfC7Nnt3E+0twlMmoHzeOsTAYjTaM32wFG5SOpct9J
5R17aQWXgbbBWFFg9BYfJ2LFM3MvgLYi0K7G9FDK7Bet7m0UIP2eWEJqhGqe71q7cYo22DAQfRjn
YnDpgyETremPNQA82gmbCiPJZ03XPzSrZy/yXxJMAGOg7zrVLeLHMDBQijVYY/CvXmhGXwbDwT79
wpSN27Bw36ZKEdU7arPScVXMG5X5HhF2EOCt1moCgPuxWPpwOLvhC9Vd/pbyxPsBYaWWd/YtPfjo
mS7piNelx4SwECU38yjzexG7HyqecJr2gEjpYyB69BGU+ZrjrxIH344dasa50xnN5UO+QJ0/Pskw
2kHDZkLpshFCZkVQ1evioFfk6Bpm/FnEgUWQYwWSJy1RAnnKXvdjeXNz8hkVDM7Qin7VGPJoCRP/
i6obyxzZrmPHKc9PpgWzgndSscg+KZLnqVDX9OAdeoc7sOqHXVpyp+FzEGuDjsWiAy5H0BRg2viL
zFTma0wYpyZbe1mqbyWdR8erNo1ElIELctwRPUAKKhDPXtCeJfzolsZMQXxrAkueeu9MbKHpeUyV
e2JqKP6eKT20s9sb2nmwybfqoIGw74cuuKFaJ68UOf6rZ1fOiRbMHR/4d5TwvGrQSotSaMTCkaPR
aO2tHxDIKFniy6y2sHi7s61G1nRR8CG47Q4COWhhkldLWR1UsgXfWC7amH8mtb1X9FDNPhrLDUYu
ZlGBXqwyPdfBCjZPtYebLhYF+D/y/nSz+GrDs2vch6P6ZjDkb8IQHrRfARswSoSXhpeeq2KaNpY3
vjTFHMEjelRwXh+TZNDDba24cw2NvMQubIgEBbRvmOmX44TJawr5ggYe86BwSq+ZeZV19oQv7L4S
qtz6eCHq9hY2m7I3H7NcMOUswge7sU49QrMiiqZ9J6Z6K2EvNnUVbtJh6FeaGvyLZw9zXKX15QE/
n3mMJEw7D63TjztStR38twnQMHQoCXKcbSuGI3oLe+FGSHSTEf1gBp+N5HGRIAlE6XWvOZR7OdPu
AW+jXhrOpbQeDYsUpqjT0tXkJrdoJIuD2G5Li+MzVgem5rGRre1sB43BXtMA0rdCYxAdfuJWKfdB
woLYT2G6t8rylLckdKdDrq9dxOEbboUCOKyb8z9Jl9jbYtB/kSxXXRrPX0dc5Y9sts9lB6rf7Wzz
XIXaWSK+XxS6d+uE3d/BUUvXbRR/FQE2PBelRZ9U9dK2GO9FIQcwfRyeHI5cm9TMf5utj1c7yp7M
nny4WfFJIrViUirNkomMY68KWU/nVmhrPmrM/xr6spZRXF/CfyjByJgSi420MPwGLth0O0dqQllM
in3x2vfAMbLa/aWX7a6K4MF5ccb+kNe/GeKdOjodgDCJaEiR7pJVQgOrCFGlOYG3KTI+lAkb1arv
YvjpeNd2ORY9QWZ9Op5bTs9LkVj9TjU+IiGrR0k6GOBIvPtpyB5jfWSMh2VXVcgeewQ7BI1e8gGo
3hhGv6JJXatIs3cuaSRkaEFGlpl1dOtyQvH6kcxBSn5EVls+iGMTO9M/H4yxZWti8ytSOzkp8jCu
AQN/N2rTEwJ2upDZ0Y+79JglFmltjS7nicm3jWBh4ZrExwM4tolMQpxr69hEUAplmiJLmgbeqsCE
WFkI0VW79T6wBuJJ7WjaZB3I/dbsXqNkfLUTs9o4sHt2oTdA6e3fPSuauxbpvsvnI26toRzRZLas
ophIchKhQ8xsCR6X2oW0gE7htS5mOQ6x43aiEGcgD++IwWDkYspm2nUMGheuhXexawv9UOUT+XPl
TaEWWnfkI3K+Z+NT7PV2SAJJo61TnjI4bnRlgCZ/0e1TiHBZM6vRxkwSky2bZqSCxjEBhvi3sBt4
YJBeMd7ZO6s2kpWw9W2prB6rJcoOIGYQnor+WkSgP7vqUNRoY1qpAx5HAemP9R3TQzrRE9LzIgXI
Q3Za5b8HiL4icDyRTXiXoB7q+QNjTx0zShupJvQXG+NJ3X6GvtpptUV3OH/sp/iRESvR06755DLA
xtvn45h21r3SvkUzwc6AemELAQ7VsDE2Fx36xnLuwJ+yqcHbTMwY0cYH1CXTzhia397gnALqriVm
yNdBd6r9SKJBS/PA50ST1Cibg3Hay6R7moi8cyFtRIDfCstsNknZ4uLvULl1PCVGJOtpQgFVaGvN
i+hfYbjaGlisIguRRxkiI4J/aG3igqO+Lbglmylbq28HXzErFMYBVOmwvtCCA/yCJN+30t6PIBHB
HucbTCUgrgqwoZRPRQTfmA44EC8QBcGjGCo82FmnracBtVplaoTwZmLjGkRRdJMXAhBRBEIk4C8Q
HKFA46/WHunqoyOJWcbsPkEi6kfUMwPXYOdbA4p4TL9xZKyjqXwJve7UJy5uA1KS05AMwhaPoKzd
cKu5uEkhrV1iTbxM5Tqv22pHruAlz/jcnL7eOvA4yQWlVdBG3UGxS61rXW25NSSYbxIQLK187x1F
ejuBM1zbiMJKy2qZ7O8jDaqTEXO1ax5zxFEPfqNWuE/yAlV1o5DiFvkHZ1MWnLAcViKloMW1AQgg
zhCJavVmijgmJGP1aQZ5vDJ4douYqMKuP8Emu5ugNGBiCb2VAK51nmaNWUa0gGJr4BSEKLfTS45v
q4wnSRmfA2fnPl5YBlEk0CKNVTwNN7Rc08Gc6svgYDPD4YH1lghLJGjUhZIU13H6SI2eiCu/PZfS
XtduPeOAg2ataiQONuI1FI7TQemwwuAQvY0EmqaQMtx0joNiQO1FjmI+MrP0WvStruwgt1rJfuzq
pyJI1toYThvczkh1K2LwrLBd1cQOGFqfHLQqNTG7lu91JkJa1GiDU4HgGbLCxRvfUJ9cohK7N+FH
9lLjXKCM6SPBmriuhMBxO51CMYTYA9iKRMH91gR3lQ9KXk0TEhYH8YYPkXSd+mcQsZ/hiLsuVe5G
N0lBLwab+Ty4SIYu4XOq76jrL7E0ffCUw5PFolIMWbquMv6WY9NF824Don3ySu5TuITRaN53YYFd
WAXWNlXxuBgrTsB27Pb3MtP2nUurPa5PhiE+hN/tDZkqdj+s+E0W7XQrW9msL7sKcyhnWeLE2zIE
8FAC7rA1biB5q7TgjQqc2bz17jH0WUpTPsXC2sVdLVdaaV264YV4byJryF5FScRtoTFixPXC5J9+
wojVIRAnoqCMbe6ppzYtruhLp8+EKIpMAYWHlHoNGp5GFvjnAufHAVXgbtTPumgD3lQNwObCkby4
ASibmMIKWqay9zivQJeQtIAwa80291wX1gd3WLhqXU6zUFvGpdSRkCLW+Uj8nNK8X04mgif8pXUR
25uk9Q4y8Sg10WeBsiK21sdB3AavcZHsip5/QGs5fzca+ra85z7A7QolffqM/OIVeQmhR317grAB
b8jjIKQMohon6yFFXFJper93vOQxZmYWRMHRikGJOKKOV4EEWun508uYm4/DIz2rfCXYkA+agrzI
vAsJRF9u4DTzAXU9u6v+ZpTyjumut3Q8lqupTb98StIq2UjfS7dN3/3OrYEc9brC46Nvwjhr7sTV
aZGb00GuNww2gI+0LYskI9O9pjGFwFW01fJAwAjJ6Xl0HCx9eS0nfe2gaOYJDzitWPOqCLFOS1xk
2XHEyn24p7GJ+F6kJEB1ldo1nX2iqHnwcmYwo+jWNcbDdUurBzVxFDKwkWW8QQ384E13oBZpD4xh
eSx6zO0xDDImotElrvrPrgcaDEWWnDsnWMYdewrOliO1Ndby9rt2+qdyKCH+OiF+h+o7wBexzXBo
dZ7+VufhUUsBduL4bOg+6YQUGFApfHwDi0ICHR7UGqTukeuVjoCGeFiE58ij5k9C88Mcsw+tyBg0
wIh1be4znCLdxCyaYQdAp8FiVbKuaiAlzZrDQyAtLXkJmwZryip1JoFO1L/H4Rituip5ArGNeRfT
1jrGm0nx0imqh7SfCV6EZ4UQzScuR02v2bWu1MHMsCxbErDDXKsR2cYSBAnzB/l1XXxfafG6aY1N
LyDwWgfbTnFhe3JaeSSPhA5qfzC+9lqppx9eaTvSodZzSM8heTuqJQMO/vpD6mE9VC20oJB/Z8pp
f6veoCKlfq16YgE4187XCUxqGNV77iFMjGgPTqTFuVphccCOwYv5ZDsycFuWHeLHjGJg3TNltjW0
qOFw9bPwAFZmIIdKX8mYFgEUh3FZhen3QC3dqVdNJccYFhBgSsTL5YXAmNeeJEfqEf/aeDLayMr4
SoR7RSPO1Ta2D3odlNTUWI28NHmv0SS5KSAlk1Ydn3X8HgSXpi86olvQtuOt3bqjteJWeI4tf6a1
dGjOEvM0NBZCnZBilMxmQAWGyxEPHL6cvF9MbyqikIPgVAYeOlL5gAg1vN4XnZ4dira4L8L6rIks
Pg5+c05+QbFJvMHlZsP7AgNwGSj4g6qKME9DP8r8x7wyHoHNha3YzGKrlJ4GX2QfoVvuUa/uCgsp
fNjH7H45yTQlSPouTS9TbGGANizOJZxmf76KBybItQ2ltFVbYdb+DvG6DVzSLaDzQdZFKb2aR0ci
jenR+eFzUZk+J7fo0beJw8R2LTiczEEOAdA8AtTMvKTlTfSq6sTX0ITaAagSkesekXBeudUkEpPO
QcdEkWwOiO2reJc7BFXFBCvCUxIL1QzmYqj4S/lH2NMW4nmVy2QgZwEzBifSEqel+jADJsAFmQIL
AcgqLX1x83vyHyp6G8zEOoSNTAcjKpuhF0+Wql7wcdEAduEXA5CdnSBUcpn+Vac4bwaL+GoxCfBW
HRGck16uaH8/ZcS+I09Xl9iUW7fLN5BUp53vb5r6Vun6eKzi0l03AUhQLaJ10am3bVjnr7Hu/1Lo
vxemllxBQdhc7sG4TD1x04OG/CbyQ0l7ffWQakZJejUabNtuH6PO7jtvl/rq1Nb1Z2x8l7afUkGz
iJigtG08XU4SgEXvWCIilBdxNq4tnaNQUYbrqm3SWxMG28ENsZktotY/6MPo7GWNdKWDSR0PAund
VL1DMwxWJ1236OHPvh+RVkj8M975mpyhwHrKUlSrQ2uTsGAo584asKG5huIkNOreIj6UTBed/Gox
CAHVvRVSe8AmRAkZJuei5+yF8HCdt6Cy3YmOjqOACOQnYI/50nPcZzZSVqkgfrb7CKK+WdAI1Kmx
PVr89lBetJFVLBvoJtE8kHR/Ud7pBJyl2AsWOkZx1mNKHKOflqqoP6Je14/9fBiMGrlV5Jn6dFwW
NuMFuw3Ow9Qkm8kiYaTyarnJKnCRQ2+iEqA7YZoc5XsEKmSF32mRl8MMhfLgMnfY2WH5O09qWsQ1
tD5qYt94MGeDiaqMPWpu8JmJu2qSpKKcjXcGm9ciF6C3MB186Q5SQ3QpOxoBZIX3VrWPDKkWqVZ0
vLbhA7/YPqJRvgTVhtbHvySQSVuM5KfQil8SSM1tl/gPujXsewTZ+9BCHhjo5VuvecO+ecCJVJ6D
1UC/bKksrds6PYJVkl3uAsMgiQG/LFfiV7lSLh9GrON9Y9e1Z8XWF0MM1NUpkGyoD5qedNxHTr11
Xfb9FPO7Xn2wlvGLGcxPNgjT1LmMRniIvPAhpCIZHC4g6bFy9g03YFIhHaqMlnGLm+Nv64ZFitLX
6EIyex1zXw7yjQgqEwH7ZO/kpG2duvrFdqBhQ9dIlDK0ZV07pypv3S3Dwu9Gm74KeoBQLtoPw6BG
TsOImLr6OqKXOdQopxOXWimbkQmcXqE+WA76h9A5J+BEN+AUXu1mWvh5dIZ+g6Ry2k8RB6/IP6O7
e6Z1TYsjB/Ae0aPrK/sDx0y4CjEpr4wkBzrM+OPg0r5sUCmj4PTrrU9AinCCfAO1PFqXgRFtYjCo
OfTgi2iwFRnEcJD2XDCwePDcFmIvZxpvSO/Rj4K0Sq52uK9sSiHgB7gPKz9DRQW+qP6Ka8l7l9DK
4o3cdk59wxE385NAbjNoeUq1HyI2XmOzLb+ZQPgLjygsXw7i2jsT2Z+W/Z3GGKcd4yJjB41rVWBZ
VZTLjDbR/ZQB4G9aWjPLh73Me6Hg99Dk42nwZHK2i/C3E4/Wto09+jfzYUWrxw2vglTMCg1eYxqP
vVMaj0aUbwUVM6DUgfGSwxkdBsh/MHcmy5Ej27X9FZnmuIbGATgGmkTfd2wimBMYycxE6+j7r9eK
1ED3lvTK7E2evQmtWMzMYCAAdz/n7L12jnZFHy8uiR2YK4Ib20ezZVrPPSBCjxTcQZujRvRPNgeX
k9QnLE3Z1M9jKNwqGD1CG/TmRDwttVmQH8AgVCdNkhyY9FRY2jtB1r/JdYnejdxuDizc5D5XPsls
nNzw/nu/7DDeAx+uDjHYvgqEMUR0ZPDADjP6lAXHdprqy8DqvrQ+32fOmG3NkKSQPjEqUJWGPTcI
t/iO8ZPlJdQxK9PXyLvtFcZI41jZ9AQilPmLSur9scejfoNwsCg5Fd6KfA0kur4xKMSLSiB0oTKH
sXScP63bNdfi7BDKsG0CpzuD5+nPsnGqTSM5s7bxZ6sa+xLHVXyLrMneT3b4kMSU3/58iTviKUNB
0Q7bZRs6UXryOTDfqA+QPRCmAD/QZyId2TU9oAz/ShQSO2YU4xX5s3VpU0oJ46ND1bCDIxVdEyiU
V42D7Gxo/Hbz/GGfKrHTtJppTEd2XFfi/5YFXiV6Xf3SbhO4gk93uNbX9cr1kvrmPb9UteAZDPuT
ntjVzctHf8+bf6iG2NMg0a1dBEf/xXe/g4KamSE5MnK2swOJ2GJRWaI8ILTWnL5l9uBnR9Mdjvpk
di8qfRtlUd6oqfuXULcAEhVTBBebb/UJBpkpIrUaPfdn3vLgz3WiBWWGTVJUryLJfydeph9kWVev
MjNddIzKW/35YdCUrNrB9Dpa8Q3aonfvTaOhIV2qjTd11qsN9pERhr7yJUdQcEcDmAcHHG0kshcz
4COkFmFVDmpQxWarzXHQi5MS3C4JAcKPfJD5bzMifgdhozqGNqAgnHzOwomD4eSFgGvCOrxMQVwz
QHc/re4pKmfCNS8ruakSIa+ZYMgxdM5Pn4r6uekIHprPIQ1/BLHevVVWZKANcK+x1KAMAHZBP4Wt
BWdatn72Tw8hBLqdeGr1VGkeilgVCGTxFlQk7Lqao98kKnsiF7UO23FBSLvFlPggLDrlQut3Uyxf
w8CC/6rZaIdaHuuhOrkxY+WGoeuc33hc982SDlD1VjVB+fJkWRjGsY3G7p4bfo6S8gR/OmU7UP1u
DAj3NUoz2Decm5wMrXqEcmyR2q8ytsgXzCmQYcVsYMndgMDnJ1vzkdWHpJQkWmIetbTbBimXnouC
o71XzbuyjXnpTjb3VhAtO4exlCDgxfAL/25z3Nrpdi7nkf27iAUMwDjXbklcvY69Zu4sMqxpugEF
aqwiPNBeuWIXMxe+PhCGEg3mEbmtsSCyR7DmGaT3lWmOBCtbVzaMutyuynVfavZ1dNLsTAN6NZQN
luz2mapWuPsOa4INo3wlaSLNvKfIw2wDyOKqXKqxuVXjn0GKydhD5uXBmpS9K1uWfSj9CEhBuOhC
7pXH3AMuareyIi1EpSkylMrTD9Zff+MmLkDniAAzh7SVQPPUzcD1sameM8zceeCKdrZ2gUS6aAbB
kwCA3xCPmOPCKa+gZ3qZkuuJmn9d1+UlaRCoBFX4u68NefrzJYN74JZK24xIBJe+/EWQOpspptOp
dL+wIHAQhoJuZ5JRLLSgA9QdKAFtdSKUYzmaXrAbncheVp6z8djwwAP27Vo63KiF5rpY38mhD4Ke
HNoZ8hfnkoBz3rLXYW2hSixCVDBjoKkNKXTdYQKXs9BEVEB4Ksa9q7nQw5yIWqB8Snl92E6EzzTb
SLnroCitb5VZiwLTtTJq/Z4a43hgPogIIsbyaefOwrBicK3PL3mETloL7lWnsqurAnHLzEAjsvcR
IGQBN52KXQR4ZmPm9Q89d+GmqfinwHuH9W50rhJF5Sz3no2diUZt7TaHjFTAYaqROsIRdRJTJ0WN
VkxZgETEjpVdHB1dl2vD+tJTBvwUW9Wn6TU/vbMx9cUtYVcWffqExsPDEgaWmnF0UzQslYRVrUhp
CFokfGC5lPqVBdlmTKbxbCZO8eb32k+tRKuuxeOJ6LF+J5NkW0Rgn1OwlYFpx0ddI4+zs2z8spl9
KGUtT+BFeUTH4jiF0ZvVMOHrk8C4Jg3mNxhIyUyzJESIITDWGeiHI8ZWPHRJSy+6tWiAIN1FGQHs
rkima4AW+dbJYV/lABnMZ4GSGFFIEIYIji7KRJm2S8fs7GViBT7WOTOjh0dQlB3q/SJhhVrjlhmv
0yC24VS4p2Cooc3VaXOIoewQrdiv4uf/H6ysQgcxE3UiLmnOINGrrYnePCySIiIC3sATvqxH7KUG
ReVbUDx767HoD2Mm3P1QmYSAFB0DilpoGwnr+j0VZGSEZvQ5b2yjPxr+SNRsUJpzQ3dhWKUaD2U7
Jts+TzMidviS+jHNhsxkpNojgPValP8y/pL+W2so8uiUy7ic9Rw6FvRLAgIILOzJvFsZXrLqVOC9
1k7tveblh8mU7SwmeZsMlvhsatNVNxQCzTNaxlGC34it4EQ1T21YltG13kzM84PUMkBodtrR0PtV
2xrWTst9i5F+9T4x5V6Hks/ccuWTHNzSdSozdZA6tkPkPfNxUq+kLWX7jBYZNO8WEaIQZMYmbUEE
YlwQMak2Zv0aqqHa14mPflYP7n1jAywLg2uHGeS3pBAt62CRZTUU8sm2F/99zoGWumWK/mdPIMTW
/KG37S5jpL5wfIVJ7OmfK2SAwFhv1/xrgJocjSoOEvSb2+vdcoJPAcdQCagg5IMyWxhmApzIhX2o
YX3Lhldv4JBSueRuOJqzIx7KvvBcQf3GYbqK9NZfq9Qdl7kY6xV/IdiT1OzO46ZxX53OXyNqIP+N
J+M9mGAh1s7Oyp1fqTeu1RDmcE7Bt1DJFYt+cGEC15A70pZs4cp1FEO2tDv6w9Lp5IvHsBFPrf1i
efSjqiD6hDdAFzDIqkMJvPHY6qReGMFmrPQXZZCw1HNAmlePyo3sVeG2xissGRZEX6MHO0XejqHn
vME1AQMJP7HQ6WXPE99bBgGtI1QVJHinil6dH8fzCfcJeQaMnpSBIs4rY+Yi0gcCmk6FefYGIjOn
JrQ2QgXdxi9wTpZgGy/I3pj1V83pz3emXxpwmHUJvyOLd3nkfwq7a5GfDQ69ibDd9OGUrxEHWnP6
q8Wt9IriJrqfaEOzs8e54UiU0pLsSPsQmAVfGDPNJ5K2UJQE3cVEaHSRiWz20rIvgWhvulsZJ89P
+9c+fjVD3Xz7801mvRSeZp7TwHy1OR8fC/uZSxxP3geYli1FDLQ8FaXr2i79a034yvXvFZDMeBA4
/rP1wLUtV5gWPQJpm1i1ntaEf5Jul7B6If4gIILJaaGeqfUrZGVv5hLquBQxgGnvaYaIjAwKdRtA
FR7xA/rhuHU8JRfk67UrtpR8lpQw+FleetpoaFZC613FQUpTwnDnY0VkUU2AA52X3Ke9WFl7GtJP
wcYK3b1LGOLNTZoj9Ul+KQZi21XZHf980QaGYdmAnObPt3r8VUQM6pXpdns/kIu6q+tN3klnjygn
3FZRGO09V1jbkXCBnap/2B3bVQtauef3h4Qj4uah8HL9ydPpnqE6IRlMwBONAeum5BzMTZauLIvO
pkVcA5rl7C3tGnsPXxK1TN4hbPWd96GtABzmE3yEKdlMHDkgGaFfpWgmnivjPM+/Iz4s19tobvEc
wel7JHzGLJexXAPXbO7ZADCSKPLsVPQTAdNdTh40/NBbS4d4QWqRu/pz51kRCLVGI4dseJj+EL8z
ksG/MaQBGRn3AWHN7c8XKTiM4awxV/k+D9P0lPtNeSBWadG4Wv5SNBjX//7++R+iYddBdS1c1zGl
aTumY/zl9skil3CkZ3+ENM25XxFLX0ZWvvzqkkn7aB2okR0yHJBb/Jk4bgBeeyxupkmXqsBmwwcW
r9xkgBHDHPAYSiCDLCrRZXQhDlkhLl1IXD4QbfGVA1mnNEE4EfoI4Arj4dXk2mUN+1et6qfbt1jh
WqU1XTIhNwzrEuIb2P79WxbPt/QvTwyORA8kBVoNw7PFX9+yXkpY92UDCbDNO7qoTr5IPKzzXQ4a
2SBOIRsQOdYm5TVRC/rBzeyFXvvRGXdxfI50hG85KJ9dhB6u8Jz6PkS5tstLPVkEnC8+2uA58uhO
qoXWVI4YimXO3wtC5xRWn53u/5iyAiqtWTGHLGtkpPlwtjg43kPR6jvIj3eZ6DtDEb2GB4UwKIWC
k6lVvKcncKciUi9/f0n+al9ypQ4OSXrC5apg0/uLwycoTDOMO+5lDar8jEbSL0dpv8kYIwJdezbo
DdQBnR3Qj7dg6Pz9i//xD/3L58GrW5IPAnm3ZVj6X25BkXl1H0XwDvxRfKZa9GNwxLaDZA5IFshE
Ymg7ojImQksYwvZ4uYdPkUoSbBqc8n//u/xvF4IGhak7hid5Ksx/fRpYBrU4D5g4+2b2c6grTvbA
5Tt4QgDg9k4I1sMVU7vJS/P/sXf5/0Nbsvm06v6fbcm3XH1m0ec/u5L//I3/ciWb3j+wG5sWkyYs
vzqmun//t/7X069s6v/ANoUhDauDZeu2xGyX5VUT/se/C8mPbNtxnz4IYehPoykryJ8fWf9wMEVI
CIXs2WA17P8rUzJT6X/1+LimMPHD6XilHFvwO/7VFhfWTGx8SDbzhAJuUbcy3uBcPPN829uyVAeV
GEsvQE9JWjQpFH6/l6Vz9KeEzI6xK9dEFWAHxm5Vy6SkFgtxylDL2swmzZjWcK+NaO3tsiZvmlQv
lZA6VzI4L5XvvkeSNls23JErMi2SxDGpZCOEQOJgvluuQYBJZuuM/r5HE+PDNKTwU8x056VPwwql
ILP6eunoDmynpIbeb4RH9MMpw98uRxbjvZo9sTjKJiDWRwTaI85QZnpTbimOmpEv6IDpi4ETncaZ
e9GpnrAkp6PL4bq0BXxm4xSECeDLqqqbVUYkKctctPP1ENphZ76Q84AwEMzlkjYVeup6Uwy1g7au
Qbpd67fAilFaByiBHMBILc0EhsMv3mDcCVUBhT6wXePr8JZW0hlzq8LkEjzpri1MDmeymFPpDGGt
2Mbayx+YkhzBpUyhvAzNtdDyTQadakH6083IcJXn/YRcjJw90reWloVXI3SqpUm4wXFaRZkHna5O
cAuXqHsiUnU01BMUZYu2lvcCt/JKOeTpEn+JaxBBaOiPB10y4O13IY2vw5inFyOSJMyOTI6c7DSE
1ZcRcfNgcQ1Wfi1e2kroNPFd5sBj99GYv+3cy3GItdck56QUiXETMQZokGtUjcFYu2dqNg2wrt1x
YsDzNSRNAK43nZae9yupGA3bfYHuyv0YCgtqhJlazFTbg6hKNGzoy2ZjoT9KcIebKKNNPooCEyIk
5caUhF0P1hbSnJj3OuEKpkI3M2jWVncg7TaWF6xyiDNChJsomY4xGrm1rIrPQEiqQEa5m4ZdMqmT
zzEI6g1FP8dgAlSkT1NEb3+abQKJVjTZvGzp2SCmO1gG3gLDO0rBOUxlPjbgQSywECGQo9OLKrMh
ndqnnuzkrVfEM/uY7M20cxd1oz/ayA2hoRAxp2HVXXi27kMYXwSDSaaX7qI+Ef0idGxjAW6M61Q0
sxSe9hz43i7oYFhZoJJJkMkWXQFmpQ2NNRk/UDKBVrPToPgMIaMvjDDBHN1WcKN9taJ0g0KPHUAH
3EjCyDOQkLDjuDfN5dh2D7NtMc+1giz78oscW/TuuoQ1b6efXQYkQyPm5rn54ccQ0L0MZ+Ul00O2
tTGvXAwMdWXd9dpiHXHfkik0qeibt4IrG2qw04cCza2fRpehL3/4xUMzho9eR60S5GdYtXSfRhIY
04wMq4gpqZNGxgKYJnwP7TWl2zhPHyUD0X2P5qxNCoGnMo02gbqWxMdVmfXuE7uJArDG7cqNPdLf
ImmiP1WKaE+GQrMu14xDJT/r2GnWKkKoB1oGQjXeA8T9b3Xh7VuCS3GhTdsE+YZmWP4qp7dSIDM9
UEo4Tb6bTJjksFz3ERGHcSz/WFDpr42glfJizjDutdfgU6fEAIJCFw9OaOepDy5k1jibWCNnpEBR
zwidNY8Oxrwqn9Id11hRKtLh7tBTMQVyLXTLtWt/Q4rigyZvcG4H/bUH8AIGJ1wV0dNBgbth7ncQ
nL0GNuFgdTcjmToIeqgrm1R/j5iTzA080HM4rgQYJuNRb8rPQkQDaOrxVSX6sOgbioowRILRG9He
jklDpF5C8IcoLpE1AwpihQtQiyuSIiCvS2ydQQg1iIqfxjWhfx63lHARWJf6N3IvsVMWui0VeQtB
asYCX3yyUep1Yhhwydr0kVrJcWgnOu0y/OlUBVxdD+uzH9iz1kvpJDJoXZoZ7nhfgsrvFORbMh2v
dWGYJ+K+F1UN0072ylsK5JLXnJTLFTysaCEwqbMmqnwZd8izQOOHAeLHcMRAKi2llqPiAsaeita5
G4yoMPSXENtg7BdEiBSBfmg090qfHV+mOWhrray/7Cp3Ton0IeB07WNizDAPYOERJgHPsZyMh9Uk
Yu2G+d03gurQta801mOmsdNCNnqwSFqBSi/id2ps/CpGH4470XEWdBzijECF1kcyOLjvMmLobCNr
LxjoCPTu9xhU3sLSUq9lprng34o1Q36TjmtVrEhibzm/m3TGuKsbxdZjBYk8jGp61SU4JWOiEVf5
oIk5R5+ssronFlBuslt7nsvpxbXDbuOJHtBrfdezONilBpBgdwhPjiQ4oEqvBqlpGH3GaUO4EFNc
J/6wbcS3aKS0ixkgfZPWMeocQTa4+OijgGbuWOxQ/XvrYAleygL+mNRvFvNDPRmiE5rqRaqfKI6L
T2Hh107JaccttaJNby3qAlT+UE6kgeLg3ODMNstSroTVqTcxqYOOIQ/c3QzuQpuKbYa6ZTc43344
ACvmiLIZm4R8mGqA5lTpMNPI8Lk1POcbraJl2bTjlm67varcMrvpZpgDdHWGHy4mw3YgNrecus/A
HcTcBrx4NFufSFTjqU6qZbWIq7B95JV9pc9o73NdGEvOJacuC+J7RpYCZM5lhmvlIIQVH0OLTC9j
uHspElSZ7BiPlY96hGjF/GJThLS7GssKL6UeHguo1GckwwDuGpuW9/PbWiHHSjWUnXWu58fmmfGN
vAW1Wh6Hi75QKHp8q1hKh0XL6wJv30NyWrPrf3jP5j6Mg/7w579Ebi112+Lj07H/4fvkWknfFOss
C5Jj6H4NTxRC0oC3Ra+wTJ7jvsgEYpJpob6iT4YXOy47PKPsFBBvVsTu8C3xNkxXSolWNdyRhY2C
bQLZNfPzXqxIXxFH2np6ZNo4nZDlaEp9cK70r9iL6zqK5lZRn6e6EVvELWOiBadO5PmG8HdC4GhY
rpDBbxy6zwzmvRzcJhLGTkPHlLblc9iBKpFj3racvLXpAS52LO9eVs+QDncdC4QlYjRo2YL98vOX
ZshI7jZXmZa+KVatWWQRxVqapj43EWoL4ylFZ6JvuvYD7MnZDwRRh6L7KJ2HIZ2LWWKMZ2Bv0Qb0
n54CUVNfJrbz2gYD0560QS8hHbrgZ8/+MWglw6FymRkZkIBxwRAcChwIOjGbKg6zhKYYrOYuR7MC
Cn8MNNMPyJ1CyIMAyWCAbDRofXGqaFDgV16D0yWT5Z3hPA+jbfzSEUSv4nLaeMpsVsryIdFEIFTc
1z77DNEo9DI4tvgCMPh1h65MdqNMdxzkDj4xBgU4GcUYP237jSoBBZf1xmZtRxe6wf26rrRHGzqb
GiReNqF5SjQGozY4shKyMC6gLmyOrgardYSKz1LEO3O6C48iQp4U89w4TZC188xbtxyGp/DbKekd
YYyymXhUz8S0Jl0YjJl6xvSADuch8ZhPfCoI7cK7IN7HL9PhL8nmzpAvdOCkUQ9MZkei0sbQ2oWJ
bf+5cIrMXEJW5uLArYSaNG+ifCGcYaM9iaE0cBMYYqxHC3S/swLFX01Icwsf1WmlDk+Ntn1M3y3y
RDgzG4ueXv1tD98xUQk2SUcdp/aJk4buBTOc52QIXRx8OnE5qzmPVTF3YI9NbmDsg79K4VR8Wlw9
szsCA5/lBulbxTQnaP3HYF6VR73hQ/FZ9nTkDadB/4hRuc7fXOgOHGyTjZ6/jRlufLLLpgbco7ns
bMByGlkkIyMw5imHwIYanOSkgHMlsZgJkxYp7rGYsU2JLK6saJS63rszwHGOrWucRtoS6A6CFYx/
TjutU6VysieJ8GJ8MK9tb8eHiLuZHBzBGVD/LnmJSg9PgllYa/5sLJ0H4ZGZ4yIhqcE2WyRTBmu0
NXMwe2gV8GYmlm3ORJ8Hc5yIOQ66xcDZZiKTqTTWYZuvHRtO0GCGy86051UD+ZLo2lDE/sYySdN8
nrgRTnCZk2FnUDRoXkMubUuumsKzaxMYjBc2BLscorb2RkS6krNVmYwHt4GEHt6r1nsxxXR1kUoB
4kQSCLOmLeUxwo0enm2XgWbpgOpnfd2i2XibUGLPBJnDs7I2X0IKRWSC7iy2xxt9/S/PpwfsJxJg
5ODzNqWiH4a1sgBpGU4DclFkR8wQiqvejz96vFezQqRXrVE35B7IwcLy3Rk5cLWcjhFGqw4IPf1/
zJI17g+N1PlAku6XtOdUZxyJK2pszc/Yro4gQh9xPg/YT5DnWeGyLc0HuSHyAVDkuSJMSAXRpRsj
WjDNTH8Upf4wNcWwFlExAcUNhN2BAT33tMRfnMOu5JXPCq9SVpj9HH1CNBcYhyKkBaCfQVxk6jfF
Hjcbj2E8NOY69a1vvyqdNempP6vaWTvP2wwdBMgKj+0LnzAhxElIrJz/FkQeFjan+GpU3WyHUP0O
SzzykLzw+JQGlZm+jGkZb4VmO3PSpFlMnPxgNooT2pi9D7Vm7UhpXCRGsQkbW7uOicdoWGNCHzO3
pCHO7+iYYTUbRtvc4B3mUWSFN7sL4Uc4DYpsQcs2WZYqySCxu/jvMns1MC7hCZ+rlIycZACrzxGS
7oeT3EjVWLjNwITAF9ckSq7KZZkp3XyVZdCC/cyk4IAqGjIs4Yh4AhEmSbdpcEGQx+g74mz0NN2U
rbQVkMhmjswZ81U4jAuMhVTFNrSYstwNeXYOeSib+EEA1jzDr4YlGhRWwNy84tlKrLtHaI/PDFf6
TNdDrGpbctV5p0R08DQYn2FzaqO97JnzLyd+7hUvAzV57zF4JuSsEOckeMmL2+DuKgc8bkLpGv2q
y89h/BkMV6wxVXsZh10yPrpsW77lw9WXB8Nb1eQ4OM5LTQTDEPyopt+miyW8IZRXuXhTAmi11BXa
PqBaKZxqjj9+kbNdRv1HjC+pOmvNZzqeuzqdMfkjg/M1bkeq4A1Se95imNxs9SN32AhbePinlRk8
uukettsGtX760KJX2hPU/EB6iffWUDuX/m1kzQa6xSujKiZixVS/wqc6kyr0T4BQ/hokd+W/tAiu
KxQyVk+civeI5dHONzJ6T/zfvvYdQCjozXtP78bFlzuw+/CoQDjeVv26nJbWuEpRtdbDF6KvWcb1
zsu7Pey0/lrEywIbuFh6zc6WzOUeIrun7u0IZBNBZST2EAosn8iUzENND/Chf38eU0Jk8DB/0MZu
QnfjMha0ZYKT/DROSzvYK4Dven9LcfwE8SMy9VkHORaP86zpV7pB/vCx1lhD2dM34EWn+DUiawsD
QtuL2UqHZKYRCtZZnwrsPlijudf/7vRDNZBE620H52aUNWIIekb+Z2ntWmvF9j6U687e1XaCqgKr
RoGUuVgHBnp9Zq+2N9Pay9NYQ/8F5eGuHX8E7WdVl2xeSJeNq/ROSfk+WjzHknmL3AfRkV62bA91
8zMyz2TME90EjgOHXjXHVFqxxGT7Dj+RGKgkCkng52djw6PwvlBWz0xsf71DUu6jjN8GmkrPh/kj
NG61BDRrgH+Iolk0Xm2xyTgZ0RcB/EtC5EcaHPz0y48uijNSDjqhKL/cYZlla986YJWdzAf+WDi1
p7HYZohQmNYwdi7qL11hml2K5ASYwPCvfjIyHGDgLRjXzVFAszrSLrK0S1Db2wL4J9kgg7nT7D0s
6Lpn4YKngBF7D7nJT9asnw5ctHhmHX3WW7VuqR0m90FQesyxV6zz4JdNm0fXfmtgIZRzaa19ka1g
/3nipyF+xozhqWcRj65jJgLkgHerSNv4/c7tfqrkZBbtNmjlFZTEoqpekhZYCmJZO0Qrf++1W9H/
dqS/83tk8e25Dl4ozcskwmUbzShcJQcVX2iENQFcKn901tZszozvLcS4GlozpTgA2p96tBtgMgea
TuCPnBfeWsZMMIgwRW4fRMTL5hd0lnO7BQ+WG2vRvfFnVHA2hovd7pCfs7N72PLb/L2NtmzZfk8r
kp3MjtBW8R69EkstB6tOP/XBq6fekKHxGrp3cl3sPD9csnI0jnkGLQSZfZvlixGvI3XNObIP8uLm
t9pCMyOIPvAXqGS8MtlkSbcpizt8TB6yIKeAZxD8ahJoqv0Oh19es9fMhVZjaKIDsGjGix/eNeuW
idufMrBdOOnv2ruMnDOji91dq+IweAcIFp72ro+c1X+V7tUQl6bdjuNmsOYeifUwacJrCgU69N/S
8pjVO42+9d513pLxnKS4epfERxO0YAPltTBTQHL2nV0xPYLkOpknX536eEcHtc/2JvVfoWrMoixh
B73/cAK2uQ1Wz159diZBT8R/ILQ3s0UPDj1dcZVZAAlonPHSEonmgL7AkuEsEweDJMaKv7tFNEIw
jJYg171Vpob5aekQEFlEn215UUB/uXzCuOZqjeW8OXrhAWaM90wlviTlqWnxnVz19oZaTZLxy/x5
xKVw6PqLFn00jDji77isOMJchXUZi+vdpjcUsA4bq8Gfk2deBB9td2WhGdU5lacufqhoP423Utzr
4qDl274B7zjvJ4jfb05/yNnEOlpT6pcb3EbvhTVGqZ0yj0a4b/yrKD5zGzMXGMfn8hp4HPKwp9B2
IvPwpdCCl4yrXZc/IWg8F2RvEeaUhPpdtl/I14g/++VM25SHGvy7RlJdNudE6tsnUOCFgyl18QxF
hIFBYlewpkcxnxrmFNsxBtnylRkwaBf89l71Eizx8YkEo/A79M8VVwoiv9+e1SDJuUmXigipbPzV
B/c2OKNkVcYWUxndfEDP5pq2JcE3FH5cRgVzqaPVkQEv6nhTMSy+fCVYHdZ6gKl5XURwTA+GdfPw
7VvajwhJKodmLabzPdzbZIcl1Sm/y+Ftql/TiODVcx1T9STP5tKst204Syw3PdEo4090xXr2LYLX
SN2bsJ3BUSOGZlj45YlnhDZ8TuppvRhxZQ1n0GpgbBK8yUc2Zatfcf9A4l/2AZCFYM9VBwhvVajd
3gxq/Mz7bJsbqiZkg0kIC/bG/sWVaYhgVy98KpDk56axEeFOdii99k+7UPTdG5x56Nt541dTAB5n
f2bfHMs3OVyfum1O47wlPoIpX47dSwq4QcOaLo4q2Ilx5+MP7r8UWw73L3kP/e8YieMEY8anGtuM
2t22fhkBrrcdiUtFtXSxyRkrt/ltU7EazalJXgcLD3v2mPZV/dJ678Jd5thVih6P2oiw+8xDF6iN
JTe+vs3Hz05uUvMApDqRq3b6YkI+aN+pPLveUTh7XpQYPFLkucPt8RtHJFcWRIifYdk9BwXbGKQ8
jX/0Bc8qHTVO7DA2uV8t2n4Vcbkf/ogo2tghPmY5Tb2vKXmL7UP8fLjddeasEefg4aHfwf/oVgN4
fiK6IpQMbK9J9sJ5w9K/+mGXIpzlhtDXkmy0JNTnHUEMZfRWLIlIFhNuo3HDtyZJBsRzUagegoC2
v8QCyKOeEBQVkUxBqOMGvfXYHSuBOeVFU87coSVbpc6S2L05Ev0lJ3AQhQcP+ydOaf4cn5cLM9Dt
LjUOipj8yG6bYIwYlrr8dCqNcdaL6x8ozZN4PXFw7uepS0zjrHT5tSCZt+q70956nHRGcVUhNrqV
hyGqhw1lq1s/LCvjIOjyGOteP5YDeSXafST6hI8FPm5cbNj94u7SFsyGBn3lljsAy4jp+/6N1Ban
/tbTTdNsoU45wZwhCO00JJA93EqdbSf6Zbu4WvBJO2uGg9zFlv+a5huCaalvU30dVZxD2BC1bDXU
v6eQlHp0ucQpUhiGrGv5koju0F5a9aOL31iKkwxflk+K27F1FzyyJvEaBtIb7IVEuG1bf9i0nN9o
orVo8qlncXau/WnrT0cpT8wW3XpTcYvrt5pQaLcDcaUv2vWz4YypfM2/lZVHr2G06DxKDMDmMYRi
5ZzdFJfeFp9hkiwV2HyfuIDs2A7HIfmoXHcWio3eYUJc0rafRfEltt5iwA+LatzrO7mO4UWkLPQv
hf2lortT3fL8ogPmgLOrLy25y4ctvwghiKO7d+3bxEnBpKWNlmzlkvbWpgvZvbbaprZPjB9mDTXI
RLMqjj/65BLXL7m54iWpzJC/7zsNC+/CateC5wCudHCz3M8aeIlCObQC7Lk01TYjTIRQIYv2AokZ
PbkUVPT9dB6Gu0pfzP9k6Tx2Y8euKPpFBJjDtJgqR8WaENKTxJwzv96LDQ8MN9rtflIVee85O/Zf
mkKAwrODFUxJVuiJ1KKrK7o2+rFtj5nsyH/K8kj0N5G+QlkEvkn+atGmYCNQX/T6OsX3LHsNqrPZ
HcuGtpdNjV4e5wTRKkezu8fLZVB/KTwhgj6q9/Pg6tJDlX6S5BH3J3OH0iLx0fQ5FHxbm5r1wpmj
U3cMdLyyn5WA4P8YiKeMBIXFbygKG/9QssI3cVLTNWqJNsjXlLsTcxfaqfjLxbdJUqSfvUkVvRqb
Lvaq6Y3VTSb/BUcrFRNFDDIt8K8lsR9n6NvEf43KOyn+NkuTrYofON/5JxzAHuhBEvFR+p5j61yy
nsXSPoSOtd675Gg1DlWGiXYxx2EDOYJF8cOqaED4mPIjalPibLPslqsSr/I/gxMyFt668kMRFubW
Z634POfEFzbFpU4+QuHY0VXYp3+KdUJBSq3f0O/BKgLaSTHp6ZdwRedDdL74sCMMxhq/F3YFhX1q
m01eNvpyfwzAhZdnb/AZcXpSl6uIV1M6EZYkVLt1/moVH3kxqwq4/nIh84p/5+AM9HoGuAnWMDn4
CU/vvHY6MbprjxkuRCJJbiDyh0UK3b5Vu40K4tq/98JbLFWbCQkUzWSbOfhFxguo98IHno8vcshr
SJ2ZQ1TCRq1Ry7EZV78TSWQUQNqZdJVlVJWnUn0ZSz8k9FlFOHpI98H0oq0BhSKxObeWUGWYvFA/
i/mbpdPAF++z7mGGfzkET5HgsR0/Z8DjZLym2rnHYJ+3GmGX5K9lxEEl4EclwvVok2WXtNhDt4cH
oF2SDsjs+eyiwH5q8evMaiz7oWXXFDZ1h9o8kka2WYOXFO4OrLQc7wAXOIOXD85/EGz/u7Rho2a3
tct0fUy4smlxIHbmJ6AxMKFOZ5T3S30SOI7Ca1Se+LLUcLtQ5Rm9CAVE68A189tT/sBzB1hwiRzW
68GlxBF3qoPxMGMmzlzO39n+bgFEBw/SP3mvjK0S7PV1oqUFznrNaX6ispqwFJx3NTKuN+aRsrxX
2kmMD53wsQEXh3Q/rcD1PhHvBmZlsGiMCD8sqkitb/nICB79iVwCU9m42VgcrQHcVqeR5MgtSpjm
QiBMey7EV4s0BdeycyhVMb2i4gWOwSjoSZ7oivW/EIwJYsNGzLtJh6+hp7oqA4wH4uym9yI4adND
qz41PNk96BHbV3LN+89wmN1c+GljtGh4xI35CJG3PjpN7IzGITNA+OTrugHhoYtwBMXWxxo1VBJg
lFJVYjlWvVeSTzG7mqMrj99a8B2bIiBw4dAZsUFI7w863EdyN4qnXJ8H55s4rUZz2ZCnjzrAiu8b
+nGejlL5KgOstASv7MxXUTgSc0cEKCM0k2il7hbzhTr3svxqNCpoMPieBf1CbM6mlciQ28YhRgOQ
a7yM/AFaQIkNoR01n++20/fycKu6v6T9Uwws/hZwRI75EK66Yd0oDkv0XmIkHH9mvoqWG1gkWSZ0
0+arlXcVzMLER7GVpDdz+VwAwJgiHEkDMc4/BWNH4lOYvVc8B6VM3gVlUQQc/DdAQw8ChVnFfi16
ARdTVZqgw9IlVx9BN4bH+YW3g2jLLkWMrfDW84qsTNRPBh5tBXupeukWj5cnYogxrplOD330mI13
wdqVm2+Co3Ly2owXLX7DZp3q+1I9cb5lylvUYl95Vg3b/kHTt2bNzrM1zU9sOHbUOw3npxQAagDT
yQ9TYPkWbyJOaGu7UFhOze6aPaGC3lCVwDnKEBlciH/DsLflyCq4R2P6ZYpu5Ci6wuzK3AGk3pDh
Ir8a6lObsy0fqTjtq2qvMXEMDsmnvFQxBt/C3OIS0bN3wLVZe5GWY1PtyUFba1c7yIuB8rrSIREQ
RJL3VfoHdjJ5LcmbKKJ6dyz3oUhJC93XmadD4jNWctJrL0pzGgPw/oqfVnY4IBTBq//EZN+Q8g8t
X/tG9j0IvzMxXup0D7HlGXACCjVaMgVeRCio81PjUqnOSug31ZbxFSgoqUkQbPymBYKGqEOhzOZQ
y5dA9g3tt1U+xfxRNKcseS1nMm+4Hx19/Nek312QuXF0YX/UeRUaW5MdgvSjjfia1FvGUsHatpSu
Brcx37bRB6UKoe5FyZeFHbyKfGn0Libp7xly+JcYy26MGPhjfe8tSEeOqhOLdvun604625buhsGh
JxOpKI5T4w7kXoR+JuM3gNCBuZaT3G/6vTT44HIiGGSAQYN4Z28hjr3fBeXN1F9L8UBTp+oI9xqq
vX0qieFEmepJHEvCht+LZ9Dal8ahjk5aKG5zg9Zu5bPIXkU3BUJWD+r8skql/guNWg9xoiApAmnM
vTieAJygiA4F50havPNgt1hxKva8ztoO2Wu0PKz0Sc6bXh9a5fL3JpqfCVeLsmKi3VWd3KnZNizK
eQ00D/RFZZf6Vs+KJ2SBLQSgksszM741I8XpddOta1cDMg6PMXATNtkdT2drHafpLVrzS3M8ftNN
DX97RGAjAXIKKuSeP4QXFbsTLPfF4OOMN9dIY6ieOQq7h8yc0pj3aXks3uKo9T8sa3SmeUS+eKPl
jBsmJMxDRoRPx0DNT5FQA60iS+ZGgAmblB/CeEJpl1e+oh5r3UOViLUlYwoL6sDuiO3PKOSYNmC8
kAqxi2yfHblNkLAwrKUY2m3aefne3clJ6psh/5AcYU8Ehdg9eAAqouElW19uqIWOVmsBdxARueTH
SNdqfoSiO7rftbgl4BZAHmS/b5DBsfvLnkL9RLIdFQLqbLIdi2vP3i9+C+PbkJ+yFQTQM8RwLxLp
+BHPqQ1X7KiRyYWjcUsTdhjR0Ds94wm9YQXtkLxbNin+8mX9dVI2EPJyUHXk+lkirBcE0RGNQyud
2vVCJ1FHxq1pERvZusi4j2W+b7+G5lT1H3xU+gCOr+5lkhEs855VVCdu4cQI3uPtsOOu8xQimInj
y+cPNTog2hJYg/jjB5G1eqOPZM3+LMKjby6m9qWlbjz/hvRWjcuP6pHp0d9z6zsXvoym4Z9n17D5
xuYdYYzdQd3pA8l7fKIW+DXbtqsFu9GVNkIAbD2AfKl/0vRIx9cQ+NYyd8xYs3zjY6gz18Kaypo+
bLUVy5e+BB6JIqvtrnooEDGpi2fcX/M6doqXsIFQ/4FLKbHLFp/2jq/MiO9hfW7lkxh+QAKM8Ra0
tVvzWAg3OYTsBkNzUAsvt+kaY1vdBjsmRhZ2LkaR24Tc8SkJVhuzTYsqitjHFH6HAUR1DX8rnFUy
o+PuNcI+ZcWY/7PeboGk6/w6ID6jrIpGQLYfUr8AmeNQsDvGdH14rV2yAWgC8cutWu4rf0T24o/W
TZlfaGbcaA1+BOkuAl5k5HnSyKOMPilhoHuVfEYWCwJC5wvyrk+06ERu+dz3im3SvFE6JO1BUMOZ
0riSsINvA+Foah9WTz8dWd0vanWN5vf19BnSV7k8qP7oirkfGx8ELm2m1CQ8L+UJqBHFvkweaHh9
qxwVtMon24NcXz/2AlJw93ogEHbBHWJ86lgDDJqMGMs1EqGYUVGr7UaDPX2TDDa0dnOxZLeodmkK
xn4vpxdV+CMINAjelPmo6Hu9Ryr5N3cnqfynx09FmgEOgFHes+wPgysdI78FPoYrkAMAnKWd2CmZ
McIJjOozpuJc4bAbfpGBbiI7Rg7sQ2fwk5cuge/JzQJhoVXGrfoIO7RKmvkfyBGzvqBeRhHN3Wat
At8vDox7fOpdsmyrqwg/J/mdSHbClnwsuwfXKUiPtENI0IlVuQj+he2vOL3W4mVWblMuuKQugvS2
rJYlzNZV079T/irXDgAc9jgeG/jNloUXdYsDPAp0Z1vkq2zzz1I40WaqZl5GeF9D/HVS/TXkOQ2h
1xcfTXHXpo+luQSdZyJDUKQfGbGTUG+BhAsO9qTbtepLTSdlVN5EZIIRtA/RuAfBaHxORodMjdmO
0JQCBBzV8sqNTG0l69DFZETeRX5FbEsv0nYOHzNYjPTFKS63tLBN5YnYWg5ktBMh8UjVw6TWwov8
EBu2E3vjj/U7uWQ+4IAiyETB2t32H3QRBKilRl8sroPyTySib6EfKC6ucu5yivZfJlfYAPTfyITg
NGQitbLTApAtwrfUf3TGnYm3YRmJXPpHWEJBNO6C4ESSJ5lvOlu9MjBKab7CF9hVx1T3FVuE1yYu
zeEFIR2rbj+C6oUE5/KqM6jQJyCVZDuPK2Cc2s3YEsz4G2unMN4hjOeJkJCd9gc0v5vcuFqomHlS
hwdHLaXdjmRdTF7aYAs1A9J+TYp7jzvRtOxMdUmzkPjjs0cFC99CxqmfUEBIb4gj5xwjrZoOcoWz
Kt5VAml7FNlt2Fe6U6HsdDoLHAtLsSdgkDSFgi2iCDhLGBsmgZpj8TE57QbffILmzI92ebEDT/Fb
fJDtAStap/xTm+9VaSaiWup7biPKbsWJylIYT5NjJ3zXMUStP7gEejKu2C+cX0RyY7XOz3nvGLR/
duy6IVeNgK4wWSOXmmZfF4srkxDShi+59GxTyQNpRIexlYzvjAzk8Z5Wx0r11fJZYZpSp3OvukF8
rK3TOKIJuq+AiZhbuy5ntcbXKdevTf6RFyuA4zWNN7As5e+98dMb/6rhW5SdQT6hcrTxK7UO3dKZ
w6cIiuNQn0YYo584ptOnRKkg3tB5BHhs439q9Jb3t/v7kNxUHAmpLzmxy6iDD9XV031GuU6OsW5k
lKYjtTQfnULLgLFl6cmJ1j6bwHsFtx29GhtFiW0Mgayc/1JYXtRZHLik0w18CRq+X66CJudv4osG
61FNG120j7AV2gg5Audvb8frN2RgJ6WT4FJXnTtDp0jw3JX0KGKw9b0G195siUMJ8zN8B2D1wLLA
H7oWV28g63BKQ+EIhAV8xHeDioIR+KN1RRv99yYEdCQKIL4ZDBfBMDoyBoaYaU+MfavzZK5CdBDj
MVexz2ZXor+GxY8MDEq8cufAUyBBjvJnzYwYoX000NFn32sQD8d74nAd+JL1CVIAcf4SZP/EKT5O
mPnn4i50V5AvOw4JTZqhvhluuSbN2zST9Y+lo9/MtiT96N1b4nP6duemJn0ZWctGJTo+9aoMHFf7
rkPswDbTVvBdC4elu0jWW5GzM8kcGuIhIAyxrR51oIKrrNEwdgT6IHpV42cIQ5KRgYS4CmyhVYdH
TvnIjF+jBQ0Urx1bOCZgWo5BjPNvAOdN8iT8A/HFxuDVaApHGrc45VoE29ai+SXC+oYyoJxzNeKH
aviPDo4+z/xqqsplbxPaWwZ/aqigvt+O1qmfV1aMgyXviS1GZWz6ZD4QAIphcvFVvUaNo9ijD7S2
4jzR7/8vGPkNTVCy0/1sfPx3oUI2FpTB/Kt4zsrpn1KRai/tzeJQWbuQh7j/i9RnuIHquLCir/U5
Pj90fco3FwuZVBN+ScYrUkg0a0SChHzB5TasCz4gypl74pnZ42XhqSV7w7L5fdjAhgfBVE6ccQHE
d8IE0uVCxQLE80ee/YJjOwJyDXhyaH3SnNWLMtykq8gcAfqFPpFcXi9U/HwNReVTDcs/ttgJomG9
UEYwbZtiJCQNvA34ufPE2lAYYYg69+uOnCkErqQ1o2vGnBb+mqTk2UTZgXHOh4m9m6ep5MFl6BqM
3Mk3z/k/rg5lTQpXS1rdbgEpE7LOFcjYzfACdd8GNHhkh65l7leJZoYwazLg3LzJCUFaif4c3qSu
usSpRb4EaVTl11i9o26h9JOQMlSuXIOa01MQTbAX7NA24prRK1BTXDaI0x3BYP0FjVyIhAw/evkW
z8+6/JGxr/TTUxdfGmxKIPqGozdnpraguMfwpAOigBV804ltLNjsxOIrFOigQXkcH3XMwfnfIH3O
KI7zMLARmgFa/7U8ArlN/Wn9DFlhgLNk8YNYR1dbDihYkScqfMII+AHtyMqxRZKnRzCZbHjXfub6
XSb3uc13I2nf57F60xVkai0httUPFqXG8rUIZv80oj7hu657D8ojlBw1/6zMc+yrjmG8TFtzF6gP
ofiQ4/3S6Uh6W7LyoPA0JFL3iXOZVajEAwMMb8e89/0Nd+iKCMsxclXuHC18k6lsF6J/Q/5lQEDQ
ROQIWb7Jyhc+KU7kFXEjvtfYx/NJ1l5Id1SqSzY/1n+1JTxNEIYCOdBk0tDOwSdEd6tKnJmlTiJu
Fu+qfmdLUPEyr7GvB9SRuvShQq9Dkabh3xR/fsPU0mDmIc1j2cipONLEXYcERAMhynrazGnrc5AI
N0rgKhxRKAzK7tkEAHRQR2X0iEd3kbekzFor3jFDB0+pV4BgkaCCE+vVKN7YBTZ54pIoOW1Tmqx8
RO3wUozERLjaNZYUJM3IVn1xX+xG6HiL7t+7FRkUJJBxEH31qBqfLQw1mV12pvz0KMSM6Lmwic/D
whD5vnxAHrbpu8T3i9EIgXYWseAcBIFgzdLDILAgI4+z8lJSLtC052H6nlmn6ephP1L4SV0uw+hE
vwAyUJioAs4SamEmKnIgTPnA/2uY/g1ITtZFKKsEkFzwZf26Xt3acH4ij1NhyNPxO23ewvLaiheW
bzX9iYgHFpO3aLmz60vR59TQDsiNCXxBqBecJE0sG2xAmy5oYeHIjkJrv6VnA7Zuzw4Hly1EXsol
3nIkcLfWA5Gs4z+tGZz1ZwFgRb8mAVv2l3WuJ48Fh87KCfXhqUTMS+cmoSX3UKbnK95InMzDKwxb
sxwx+6GAFbbfwJUaEwFv4qhSEjPS9bI2J8C8RCKaM9ekEMdE8OoL7VmqONFvqkkcBj2JRfdlOgOJ
QRt+Rp83UQJ8jrRXuHiRctCKQTM/U/NTzyJZjZ/BtC/oIlJO3XwJmBXbD1G8isKlYPkrCITN9r2D
gtm6DDZlKNVN7rfBothlveuAeGBzN0njt/yW8B8r1uQSmAJLmuM2wt1E6LMh/8n5oyFS67MW7iij
yGOE6b2nXc5x+ULTto58GcoBuIMu0ro+08+jQjuVBEkjuZeJC1dE5pCFVqLHej6qub/udhH5Pw6W
nfhQJVdDdbLZN0oy9Gom+eYg1Ls69+V0i2eFQagmV4cUP5rZ1/dOmoB/3g2dLLaHgWQ1TWU7iN8U
87OPlY0BJHkNTTdzoBFDG4JonaHQnU3pM0Wl4kxeHe+y9cX6kOIzcQRuvTg9zjI79gbFs8xjKH0L
0U8nP2KD9YZst6eAUY4UYRAFExlRAOaLmiEE2qs/IwQ8HBEh+eRPss16IAxHs7zS7yv4LK8tLvSb
kdECxr1yGNgl1qcMLRaYh5tVvCW7EqSkOgjZsRl8I/dSGOS0+WEL5IlPLB73+B8usSjyeusiaYjg
KKNhNCnvpubTgkDjGPCHyJjtYJ21VAJttrMVeaP6PkIwEQiWvCTTsZvupb7N9SPIETwTeVk8UYu1
w4xDd8ji6fIt4e8vpKHqPW3o6TZV2diTY9du+8WevNnlZ0Fv37p823ye5m6ydsJ3BZQ97bvhjSke
xc2GdK91EE5xzKucHdacgQEzwM+yrZs5Ac7gPJwP8LGCByuNrYSvYMKSZq5PfcECNDC6dAkWUDsk
tkY7WBwgGq6pL3xlGHH3fY6aTgDWMEfil9EnepMEur38Ef4J9x9b94bXq6EF1mIES6iviM/8iIk3
bJPpt71RXcOQrtps2+TNJdaq50gnl+z22ZiBEHmZ6/0Cu8I2BsWEzuqxUE0IJmoA6Uv5iYkBq6Ef
FwZPAyJWCK6R9dKFi0mOkvAM6u9Z/5wrnVWnd41A3nQtYBsimreUia+K/ouwR57AFrmADmHC3IjS
YebxnbVpq9bqZhh+DBFr05HDFesNL+6w1XeD5tfMJxvdnwmKf1gzG0Bx1uPdDPsqfWbMZ9DWCpsH
pbiowp+ZcIlkhWvQi/IjpjFFfk1Zhpa7MvwQf+lrZHGuSHF2mAAiRjSYSoy0vWa7b4GY+f4R2UXp
s1FA3azTTF1XSBlHjF9rGt5JlKJVEQXTtLrNNmX8j6AwcFaCLBzL1ZNDyxABRbfuFdXC/MNAkhHt
M8BnE1/e7vPyajUf68BV/XDEdfFnYrBkm+x+Ba/8CsNPDqcwtMY0ki5UsY7AlIcJwrIaIwSvHusd
aiKxfbbrl2L433Hqcw+h6HI1bYeEp8PnNu3bgLhZhtkmuCYCpMWGqHIsPN9q8ItAAhelAY15Rgm+
XuArZG1/G7AkYp1s/kPQ2mOjfzfkrNbyp5JCju+gu8bhzmPQZ/78LPpHm59FpKljSTUxWfNo+FsO
Togp4j7Ae+zAiaKjbFPGk9xX4oi+L6KSQJmvJXUiZJywd6G++pYJu8xsWV+VOLSD1n3ttymXI6NZ
XHnIX0SEEFagoFsC6V6PuZaObGg1UM7V/+zwMkva1jJ/YnEfFbege86w7Wuo6/qeULnNyNjUxIRl
/6iMgfxFbvwgkteb+R490Ip5g35AoRepcrX4WtjYZReHHGY6g+QcZm09ThcQoK5dhSFs7HP3jGE8
CJpZ9ivhXQZvFQ+EMKOequBV+d15bVDRuROoDxxC1O9JBK1LviqH/hLVuE6oezR+pvGlRz9ivfHC
toRiB9taucfVCygVNiBD4ADLsKJei+lF5uiLuldT/fqagaojW1XfsGPbofLXeyOoLIWfyjnc/KtZ
UltaYuextWGQSs1pb1m0apFFCfRPhRx9Dftnh5REn/hAEZ9b/DoZwfhV8A8afxmuTX6i+S5r/4ri
pw/Is6qQ2/ffpkUMqa8yv0mtandfBWfwTuGteI+R3GMO/ZUgoSqCYQ0TdIXXgcdL+ODMqQlX77dU
atCOVHe/ybgfyzNLpXJkVuBu/VFoqCKner39KN+9TOJjZf/jrViHsAyghuMNAlO0apvYKOoecnds
EBlq+5STROV/d3moeIdWsQYgE6lL217/0MKvHGKQSG9+RwAF3L9QKKTzPGvyUNe0zExxhWHPmafq
Z3rywLgvq7aB1A8urzdLIjzeZRUfIPK4VZYBUxJ/Pm+El/t0HclezDIBVhrTVhCvhgpARgU8Z8tw
CugjNQfNQuYQPE3pbynYx3w0HJslPKFCA3HJ7X+d6k/bbjtS9bYcU7zWY3YeonUAKWJUkR9tvUsF
P+VI0h2M4qz99WMNRM1vK+siFACcJpIteJ93VAF1da7xCNbDF4AbHTFt/A6gNibsm6qHmIq32azg
vkZ/PeQTwphX2b1Ctp8CUF7sitkRimux7Dpis/kO5d+sC/hbMzSJvumKayweyOPe6J9rQejQHZja
6F8tJSdqKDmkerJBwh9mJqvqjQ9tSo61y206b1fUJujfKKVFsr4SJh5ihYh65Ag7E2RCiF0QhRO3
UGgcLSJ6WRji9xSJ7vjQZ7g9hzWgHVieAnSLEHar0+/Mpbwg4xKaF8KBZ1axgL3MGeZtg5RGvimS
r/fIppg+mLrW2Q91+egK4RE6dD310bs2Ob0DYEDDvVoORnpsRZY7hsP5PFQn9CsOsLIIuwvcJGTf
JEzg2npf2x1MD0eWrlVIAB9ohwH+ZWxCWf+h/8nkbGW7zvRF+MaFaEWHe0/CNV5sEyTgBh5nSvRs
hYxNd7HH6kScdUtfNI8YVx/mJs34W10SAq3K/PxsGy08eBGjz4mg7MxrJn9H5o1HcpJ3ZDb4JtSY
SsYHFQ2gGO+GS2THSNQlvl7I0fS2nqdcXANihfEvqnYyxxSL3uAIPEni5iRBDrdwM5XyI1hfZvNG
mx67H83PQ7HtpNjWuq81Gwj4OGLj1crf3iPoI+C8n2ygD1T6ATAitoAhMDneTaxq//Bf+rCLrCez
y73WH1ddXJ/7CvKGIW5OLc1lyCKkDd0/ROw/V8i+T150/tRgQD1+5+hfW9s6twSfHsE+MSqsDIR4
jyj+yOXBS2maorSJn2AxbBC44ixaKDbB17Rip2kXen3wBiHtMVd13Q8cI2ewoe10/o0FkKE4VSgF
uGSNVwsxV+QTONRkhyT+Da2bLM2bL9IpSCa2tvpyCNpT8I/9ov8Xigci7EqfuHoNMG/hrMNOTxQh
MCpdmFSqVhSa7BqGPCbGMRWdNWoB0x4g93+wH1gKu1bX71nhNgQSrMtqi5LUql7a8nd+a+RrWXsj
5CXPguTqBH0vJw2tf/vRoNqU3wybHS+7g2I0Abqjr/w0l1+FE3maAqGfOlgzp/SmISAP/lnkEo6Q
oXBiuDw4tX9NYceoLPM1JRlCFcFkO4YQFVjrmc/SQ4K8nYGZucD8b6zSxCtitUvDEyYQxIS8d+Cp
eDWV5mp2p/ma+qg61V3rlz4wCtc+VpcTM0MgYY2PbAieoR743t7IQSBM4snvJhJGSGy+6WnghSUR
Fizb0VfUf3fS8z902nrtEK2RLrIJ0MxhFuHhruNr5Fm2PFpHci04v24673QhnddWRodRY6ouNYJX
ZiaGBC27TAGwZIPSMXvhLkqBhnJaYCMQYMJzNo2SrYC3gM1tlXSNqE4k7ZQ/Y4tVHt8FAAbSmcEh
t5AT0dN9sgExcLB/b1kGPLM9kPblxAtugh+rotTic0727Mr0E47SthbOK6DEX1kNYXKMnN0RSrns
gf5Uqj+Ymk5MN5iVj4TtdsVnWRzKrYjIwY9+5RjqlzPny1S2Q4DiJvkX92eheAXjqDVv/prjD40x
tf4sp9eRDXhlqlddZzx+IdXguFEQpwHm1++SGtik+q7he0Ntq45p/fy3+4PIpwR8uUSm6FBYPHwo
1BmqwL5bd/EGOBRs5BAVrzMvv3BLxZtQneZ0y4CnI1AjNfZT0J5yPkGtz5vIDAjC/Um0p5CXD2sk
8RqK0BPcoVk55lH4WyfDPP4Ru0v7y7ALpUbdJ9/a6wAQJYwP4tw3i3ZHM6wSpKLvg/isyBdxOMT5
J/EmqGkmX43Osk69AqRKwO4WX2EPuAeyjoCPy6h8ruRJW3BGMHbrhkOqBoNRvsOkbJvpiRbHP1TS
3WfoaWj1kWWoJ1JfNzXUTsjr1yAaou0Jnhd4lxVvFdgt5lcrvrDNGETQiv4I4oQmsHLIyQhxDCnD
2xz9yNKqCcdf816rZ6vYrcPPVNxWERhyo2HYz9FNR53cCV/WfMhqcdPlr7FGhBHmtNdheRMY79V2
dlSwmto4tsN7K+z15G5l52zRgEZ588Y78CIOASjhrSp46xHAyGjB2jS1P32XKRaufTsBSdDf8ieM
16l9V1D3qZc6vYYLN9+2GrykZCw5ZrMLN5RbyAmG2S4QxPVQSK5CvxQARnuMR+Q2gRd2l0Vkwj0a
5r3XH3H0FydvI1RCj7wL+JJHpNFgwVhxVf45uGUixjFZurxC/OJh/TN0Low9B8ZXi0Cxzzmd6+si
kO5HD8lNV66CSNGXYhuI41fFbdY+dKbzKDqvnNy6DFnpa4uiMVVuoUQQ/daYvdrlIoElf6QQK2zU
XYXrQL9myqObGSLS73j4SXvU5VdYALROrG0T5jetkWCH/3RhO7QHCdEzOG9ty+nOKj/XNV1s74Hx
+PmYdM0JXOAK7dnEwM39L1q2GZ3FDRvjJB9zrvdE+Eqnr/IMy79GJTJ7Vfq/lUIywHAWaC+jQB7Q
xKjT5s1qW+wJO4itg7JKLegcgn7bGg0Vkx9N9d5jsixfB74aRXq9VhG1azSpgbHLzNr9X68Z63Mu
kS4V+QZ757o9+S2zTHcEYmo8+jYQa6Np5XAKQ55u07XCX4InPOjtBl00ymQMhZhbuj/CVzcqA0hn
vbI7kcIuSN+4ZoweSFtCaLEa5avnWmtL+vGmxmI7y2chvlk1zD1nwQo203Df7rv2WqWnlhj/ch95
TKdcAJMPtqGn7ox9ruJqWTES2j3xOqwEObrNFVlR+EKkFD8/yiSyJAPAglWmYfN5tQ+RONyl+RJ1
t28d2Gj1Whcoy1+zhNkmw+WeA4Lvw+llLjnyMOqs1E9fM9CBDcrOOmJAFaJIpg1vndnUcitEW/Aj
rXmazcQo8SOx3Brfgw7za/xTOkjqjVLtwPASqKiQfkQNR9gSnbm9LDDmCCUNyFusoIrZ1vr3bHwr
gAVyWtmycBl4Z7TqDdiVyxE5bW0z+9av63I9wI1MxTMcFbg5Str5B3Sdr3HtKlePMLvtZpiuncqg
vlmr1FRPrXdSQkEUBok4xqzQ/rEhIEXZSHXuGESALvwgGptwS8tF826qA+kth+Wb33+FHSwuFHZt
MR55DjhCG9aKjXaRrSsRJn3/U4qvQ/NRCPuq20YkVwBjIu+DH9VJZvCsXt8ozN9TcdLDF+gDW4Lm
6TkamoqXChJHbMDeEWc0uBQF8W0OrnrxGzaMO+lRE/Z9jXUFSQ3eQtKJWUbsFb4IHyH3BAHjYTv4
M5dF4hDAMt0IJ193YAKFiU7hN4QYDvids/5nAjZKJWcYnwLTJYyzpOwQbIeKF2W26WMKB1kPLv8p
LJZrzFhK0IwJPo0YSVQ+W/Cd4AUqlZBq1NU6tJNRRrbJEZ0UnUtOu90QETYiTjdMgBPyzRZT22cL
au8G/YkscSx/DF3vsVM6ZOI0/MYtEXD/jQEWzTg05kEch/ojEUl852tPR1jMAqX5JVDu0XwJ86dm
2cmyTwWBYZnDyYasRkZqR25DEt4Gc4S8p1luXkkORxfHze+/hvj0sSWFRKRXzAZb7CkQw7GQ3rr5
DjJWgqhGxq1XHvHmd2D6x0WNbAjcyKu30W4iWbx6rYNDap1RavLRk4eD8TedhhVoWKXcS0CBQfZh
RC+x+q+TXxZke6oNWBB3Wz3z5H8Zm52DkCXH7uLoBIDQrw4ZXaEMHe+GclQGn1hddOK0tBHj1ShH
1P5o5LHvdAZ0GdetEvsZS1MM8NoiqcVyAmFUhJ0vSwumQTSvHOP7unrjq4gsbm3Ol2aiFQtZ7Ayc
M73VKID4oqEfXIgmBhhWQSD/EaBP6u8Wt+jYXEYHwUnkpAZknzNC4+HNYpeCHNiG/jD8jtVrzPph
6naVvyQG8nDthjgZ76+TsPGG6/nEVN2IG7VkV3ZZs0mbAMQCaUNkyOA+wssqz0n9SCGOhk5xx/rF
nN91gh3FmESW3zyimsVDeuAo5c/c1QjzeFpp2BYYscUUeGDzTthKLZdeFzXb9fkyWUXjqtyZ5rLj
WXN6+SzTPN7fIPwZtHbmJ8qK9UALaj7Zx8jaJC+XipCPaOVmogo3cfU/ks5rx3EkC6JfRIDevMp7
VzKleiGkMvTe8+vnZA+wA+zM7nRXS2TmNREnPqP2KM5XF+UfOMfpr4SeQo9frvIbhZxJPsqPas+n
x5QXFd+O+BaDjRD5cIig6mmv5ayCW9T27Ty2rEmrXDQovV5/sbK1Zp8xJpRYHTwd1uIl7dn7sQSx
PpDgQhfj6A83IJNAsn0ONVcXHu5Z7EB6FPN/Z/7vk0u1Fe84GYpIinjb7fKAD5DtM1cfYw72BWIu
qHPrFnt1OS6s4SQtZBxd88R6qvEf23kzfIAT8JDry/rZJio+20kxCipyvYjooAB0uT7yRJkPVbHw
B2oE5JS5fHPdH39IFy0eQsSVuvSjO39BdvNAInDz87lq4QLw22TQNkRM8ThxZnYfER0qZuJRuYuq
UQu+4iklS3X6QVuWlbQgwTTqL4SEwUwndbw/MLxoEIjUP9m4RJ0jvoi6wKmnq0B0oMMQtJYwOPyW
XAzZPBQOeq52P+C8jlIc+6CbUlTLMabpcZtxBvqcLOxayznoF1GDpdGqO3LCYGqC9P8kNwC91+Tl
o1zjEp3l3N4QwBj22zOHE76wnVkrJZwA8XTdC2t3SagXs3jvqaDajXqogBnGBzoa9aq7G95y6cXT
5lOcO/1PzNzFYeDlM8i18+rbHRlrV+CFeOt9OEvCNgJUq6QPQTL6JOgEDcCqzw8jk4C2tiZe90DB
LU25jFg9CsMKK+NuJRYHdfCuLeEwtZN75Qk+kcMoA2sMr3o1Ctk8q0OEcdghl6abLlvrrKfQDfGn
QaL+BvSG2kYsLM1zH332YlnCWSvGtyX+mHg38C1m/YtnnVeXYYe5ZVNjstUrucJjX1yuWsHu4pW+
PYuZXv3HZcVDFMyrcKC0V6ckq0wjzJtDz6yDClWtPs3hMC69daU+pHmwHI29GGQU8dJdcuuy3xMi
IQWmT4Mig/w1eB4IW7i6bPsjED8Ed30KCo6Zqbtwyy9VYsuiobmEuFNi3Do1HjoX+y+qATRofwSa
99HdCk98aTOAfi6XBcIPe3Ir3UM7dbkHXrrxZmxP4jYurq07Q7JMCAU0qZmijPOg48fh+4N/iL9v
JQ4NH2kpiyyKjVr75b/hucMLxt5TszZ2sO0NRpUdUzH1a9BOiQTLmKSTzqyWnVogjdtWPvKcE2PD
GX3xVLE5Sn3UibOIVN94reUo53k4WjslEQ1jdnHTX635LZzVZvBIMfvxycjs9GNxUvB63onHRpqA
SIjWjBkHFFd+UodBb3Vu0RNl2VacBKUFCWkeI3Wxh7fa8UlE2OKtr7SEj12hWNLfxAA4xinUD1Ky
y+U/K7tqAmfEutP7jIqfvvRgyvDs+tsqOVX09TSfEEqKjRFd0wT373Ig2m9ZMqAOZNpRPscELXrE
K8woh/f9VuT7ojg3xrfNL3wYiWJDQRArYuhV0ovUCBeogCfOtNEosrgd+S2Ea4qENSfGErxN1+7S
iz9G/wLIJ0SoXG/d9hxrYrgKT9Yf4ROwPSwAPCDr8dbjxmowBHEDVL5G266yPopmHfuxgp1AeCAG
HrIIKdlVPLesgoNyWNqytBK8LwNFvslxwR+BKIaZ0Tn0FdT2UK56dvw1xbxMcZVNv20xJeduCyCI
ifeHLdiA1hZBVxFPGlaI3HhTUl2Q17FoaZ6Wm8EORLQXk0jNOzI66RxZbUme/RAo9CJ3qHBG+ekq
z0bbZOWJRb2eX3DMWM4zii1+f2kxhDQerT/R5KnD7rNeeHSXbtpiPhumNgsmt3vgJmRwzETui04W
mhUTRirGI/7hApszP7OHuTlgDayqV8OU/mm8jZGR3IGwrWnGki5S24mz0xpSxehYaIPMYis6IXfE
KrTJiR5hZ0x8/N5E2saOp1JXebiL5LUhLSD9yvfRWMHrNW26X6ShPJP6+GUhBY1X6Ro3h7oDPCia
I0zGA6gUxJ21v7Daeu0EF71CNFazSV+R+cHTFHi4Ztl1zzvxs8gc+RR3dssEFFU8GRyYe2et/aTd
E9aDjG9Z1MPEu0166SnlqyjxKZuvlfQBfqq72+4Bh2YXgMgcpp2D3tsJJ46J1l/N51rczNDuzi0m
QYz4XYPyC8vDjDh1vXg1EqFSV8bhaXZq0XJ4DMoNpIIKm1hGBiR1710LYfmhi1+qTcUJ/rNiZoNd
U6iqLArbcvilNuVrpN9lsWu+8pSGS9tLBn+Iiqu9DRixFLj9Li7fR/zlhyhlmMS2i8baxe1fXnyo
qD3gY/FswfokIuDE5Q2kCfU6YEdKLbaw5ixD8iERKTEbUfnw7eMNok4DXrJS3Xya8O2DoNBtAggz
HKOvHr/g5N2lZI4yECl+Sn6lob1Zw4f4Okrz3gX7nD1MtHTKpa5iM9ukwy5i6KsJ/Sm7RlO2ySeh
EQP2G7ZciNmjhJwkcUdhjEQOmAYL7QFvQhynwOfZOTtwXEBnM0e+E5JhZ4fGZdPp4YmHa11glsvX
ME1z5R1olBXOVpJfZfvdaEwfCUfRyQQRSKechUFuISFFEen53zY8Ma5JpCkfsbiOya8tLq66L1LC
pGsk3v2/B97jqu3oK9I5kEC0dob5y6DVyy8MMnRu+niuOQcosMi2BOvRmMjfg/2ikyTN4Zi4DPy+
zeEzVF+GXM+M8qGxOQCQw1hy2LVOAKmAQRDiVTH29PI/8Z0G0gP25LTH5gF4CBP1muOZL6Ims4zx
J46KhGbeWOnBgrwwN/60pc/c+TP1LadCJj1cdBVWLk+G9MEnI4lwdZq4uD1l4cHM+eZrOpoIJsky
moeLEBADKxkN7TzKnMAjB2htGe+sfunULrl/GSUGDuBwZgy4mItLiBKJjI3Hi0KnoQ0MN0O0jyE5
ejv+EzEGCtEjtlQMtvZQQ7JOKWm0GUQpy2cOM7PslVKtieasmMtY4yFrNZqYCKX8T5CgHEfRQf0Q
E9GJ4CwmO8XbQP5JGTqGUotgJJzWMv+Iek1tP4SMiQOeCFi322v11TL+AjYOfn1myeJ6YMGQEtqn
oNv57tmrbljRGHjPicUkElbi96Wzc58w74Qihckiiwmugih7ue3eN/dacyoZBCU/EUzTYVWVlJW1
PdMqkaDza89Alro/CDSnMe1mGOQoc4D8hGIkgNzZOKKXFB1vW6nYqDD3pUgzawTPJxV0ViF9aZU2
Ka1Pck/HsVwT74qkcpynNvqQ+ArCG0PAjJF5UuBfR8lHR4EmPDUula9iOKh2ccmsGr59DiLH52WI
RrJLq988+HOMq1peZffm/A2LgUjpDUUk+afYdMX4z3G31OolDjKOjcmlBQn7ZsBRbEKyaBrHYD+w
FxgMsrrnLNYEPsz4adWZqW1wSYT00hPd3LGoltxPoV632rs2XlTjIfx8IyeWWn9jzRINO/1wmHxJ
/tsf7t2AVWtLFHDLy8FDqaIOrmwyOjiqU6z3zkdQ4Uza9/3ZGsJp0nXTG9u64K9CI1rd4+CclgHc
jJeeAHua5JTYH+DCEYNg6luBt3b/UDNCJwWvaLI0G65p/SGXXwwWqMMWo8YwbNkhsc/kz4DLebgZ
29o+F1zRGqo9kQm/0rmYpWN9UeWHX/3YETmiczS6u65bBq2YHHpzcyaVH75z5leRQVsU+gSxyURF
AICv0SB2K0dthLPE7Vibl1xNa0XddBDL0ehCxcKuwX02VbirXzC2/YPcHcjZo5HnOalLBBILu/us
8GxyUYl7mWkBEq2FnO7iGO4u5xmAT+9HtXqG5xjzeDd68wxI0JucdASw0lZ7QAoqXcxeb+JU5fyQ
57w7DNalb6v+HJ0b09OaXYtNB9aPh5IZi8vk/x4n545BYldi6xhvQ7GWhlWrXhPMbGE5MQgsIOkX
wuuFmmlWPdF5AdwE5pUtnblQeYzKZcBUyZhdrZ2porYzh2V/arAW3tvqFnOzHn3n6tuimSiQPvK7
prDHsPmrIGzCOQhCOdwl1RolU5tvQ+kAHHtSYqZVVlmMVp3T0iCOATGg+N61wJlq+sII1m76rBpn
MjjeymKKJQS/tctXJc354ETZlYEcEF5zxAzSQ8yscDtMbFYPunsQn4SnPhNrm40AJtn6D/ssKGdV
96xM+JuUXpZDGsyOr3fwT3gf0CqXKNVCtN41ewlbAmEXzTXkFlJ+kKJ5098t1C0w2onqet5YXafn
YZZPlWhd5MdUpdk6ij9AGDyIZUELxqJXubESAx7MZoMjA2GL1X/3q4DxEc080tgT4+RpBKmxkE4V
ng3U8WQsK2M+9232CxMCDYnWi9nmnJjBaR53tsMDkrwIonT0aionz0S/JDBjDehRnv6dVgct/xj1
Lx8Jm4omrrlRUKEFkT7BvQXdjEIoqBc6L3ixr2cEKxN46hKUoIHWJMkMSpiK04fxlvKba5caX384
T5kmuxiRoviqMMCt8o3dnNhc3UDtTgzjXcn7FD9xTcAe55X3ORR3Fa2jkD+pPIyphsLWQLrOqLpl
t442AWUch2mB1DvM11Z2NNCEB0uCKSgaWDKDBWR742/DhIztj0RmVjt9OXYInIiTfCBKHhVW5X45
4V7izWVsi9ZuBu7ALza6/iGEK3LwKT5bp8N8VF7r4OUk+AMZ2ZVgZ2YQXbnZv4b8rVibBvBN/C7V
VT+sg+A2dI+k+pTS37B+pwa3EPuGoVxb3E6hi9zhiJoK99G2Lh4Z82nyGP51i4oKsZuAYLjF1Mfc
7VlxgnzolT82nta0vo7MkmjeBz1lgfP2lGNWbA19YDr7RSpWi7ZJbt5ytmXgwAWeBs/SdPctUhF/
IzOPD0nbxPwRRb+FPR8DTKQLCziiuvJF93+qsqPU3WxjntkAB7JznKzsCc1Kfoz0v0Y2pzZWwm8T
ed/NmhtzeH5i+ev6P11/Ruw5io/U2rTOtcDYQuID05UXz1lRIEm2lm5A38jHUG3EcMhAJ0FiB02W
5i/QUwziaUc1UDxClOVDfKjSjZmLjXc7PMSLiPVjYI6JgVmBRkUHQgahb71DHghJuRdsWlv9h29m
lA8NihrPRrWn4pFYKIW4wbZqtteSZTgeZe2eSySxjzyLXz5yDLZLCwU4ojFPdobxmaXPeNxb2h5D
YRl9JhxhuX1GdQN7dUnFoKtL00JgdGrrVd+fcgvlgrOI8hsRCClKCNryCub2/1YsFiQc9km8EfP/
muNJNxYi8SUifWTe1F824WTgooQMEiVpYy4QS3UEl4B0ko54DwaszlRMBKApH2UHeOhZlTx2Qicq
dpEcX/PRoF2hjajCmqjRn958E/s1ixi+zYnHbk59RkTKtjdXwskXfmm4j3H7gtJ1l0KcHPn7vl1K
7dJpWTRC0UBZnHunGgkU1c+39RltPW0rHP3EpIrfuK7Wtrzy1FWnT9Jyqclv4jGc+hRAwka1A2B3
IdskkNwy9ioIyycl+hdG5aG6+qXWrzEpiUOaPZ7V/mbeB9x9Rm6BzAaHuyHIPmwLQSrbimpR3a1q
HTJi80hpvVjGEadG/M5AkMhMxBlAFd6/yaZj/687YA4pH2HcotO8D+rSUClS6BkWTfmVIL8Fy90f
WNS26oYEAjYcawS6SBnYO01zStMbiT9TvVhpGoXItm9+KeEQkjLZ5YcN0kscIvvtGFjcwoyLhrvK
9IIFsyYYGYcg+eZ68JOrBflH+sdcibod21Y0VSHzXmU5wtG6evI+5yE2WQ5bPS7N58A0w4JxrZRn
xFOJvEplgVOVop2zoImprb0FojFsbVrxcap7f2V7EOIAiBDItfmc/l1PRzEDC9OnRfaC8DSNwHkN
bG/J0+iYRGG5xvI57pP6kuZX1wBw9V2XAmB1yBGpm0ztKh32ztvOTxrSamljkR/kHxhqJtEah40f
QBc71vqOWimpOIQwJuHizZfySyYgCPmGI4gPwH+IhWACeIUGEPc/ubu1qcQJZCiZIslcOzVLnx6u
B9tpKrsUlcq+DCASiZkIrz9aRXy0fJ6L0Tz24IVQnubmOmt3lg/ojYBHeIfdPaeKc1SuApb9GoF8
K8w9ardhwJ+j32uYjekMzkQ7E/f6MiD7L8pwR8azsXqAEnOTt3igCxI9Yo3B1hxaoh2fmgpKnJ8y
4l8K2qDDOE2wWMsBk0i18wrGECfNJB/vzUs/9TErsevmgKwRh2rKV9lgClg2zZ+HyZpiiUDiGsUy
Sgdct2KbmnofGp+O75x6ZT0s9IXjYZfP0A7Vc8+6/37L/P/pDOPuRxdajdIm3fzHZQeGSnLWopzr
5G3nbKBPhyQ5JYiqnZ/O+hM/gwnTwi28aVWdq4wx49ylRLwWMzSP2bfoOxugYe01ZFYpqS84ynK+
w58Oi0gdYOU4vHLactDPvXQbgTlb2n2IN553RqNoy3tNE05qRiLeNhApF0udlOZs1yu3urnHzqNy
EJ9+ZPLBc9d5sLcYHk5LEHJrFGyTOvuJuL7H6lLoc137tdK/VAPPQGbPoq6/wuLmxG/VucoTf+41
ZxIbpsNCm0bZU2arIHSOJroGq0+ptjJMq4+m2WvAa4KtJeJpF7jr3PTWMhtQSlK2eYxImGTTLU09
66QZGDHWnQ9Uc4ZoeQb4hVMWK8vozRtmUsz8/XqjUxNo9dL4ZuUKswaNITQgYRg357wI1jcjIKa5
qHLICzD3ln2tkkvcfQfDKVN/ukBd19WlLjVWyuCACOHRrVfc7cb0ULGpjbn1RlYEuXKVP0z0D8n6
39XJZsz7EOSrxHwY6A37FSBpHukDkDOt/LCzXUv7UDr5AuANkCzGyKJPUZtvHcPG8BDsl7pbVu2x
js8yILBsJzMCZZhlzwysH6HHTI+z0k0FfNmg+OKlTJbc12F7aIfdWKG3jSEc80oxN5PBYB04Akxq
MIQVwcU3/jgUYKZY+ooIG9f75TRAUPc7ItLoGepSqLjYIfXflpp5ZHrYsXiM1Ce0AYM1ZFVR2XXb
KNo04xpzwTT4iytERI/WZaX13VdrhWUdPvhuniPP0x8xv7B+GoK3lGxVDosOxGD/0TJBKWSqWVAL
OrJbJ/2R3FNuLKoRORLLr53wuqqYdop1K3FfW5zZh38yKunK9GiaFrA3F028Vb21Ld1Vg5yYJVaN
dYTry0DN0fACxWcgf1qDYl5Aac9jcMwYAdMkCIYHPlPhBOhkYH07crTSXTAAFV0ij5xDnEjbR4fV
vUq3lrIDFVfmeys/NxOYhGgRwMPkV7W6sPXPsZxb6M1nYbLgDkUnVXcHglkH7he5ISCH2pFFNbS7
z4aKMSuuVfU5UM9XF6u8OFyimrqCHZgwpIvQ6IhBVSFdDPVGPpDVHAK/nCb9s9U5sMZv1vwC2l2j
lkGeb7cVTrgN9HZzzfi7a58kLExxKaSM+hhM4A6kJdSKs/PhDvgLViS2w5U7W+6fre9H9NF5h7iP
E0v2+4mfH1UikTXECdRdKz3cOs3J6XewNQcW7/DbmWZG7SPyOO+qg00jr5Ix0QZHk2l9ntbIhx6a
tpayTaIfhAN7LJfqPJljexaaBe8goXUIhaiA/iJaJOkSOrrwzWj9w2LMGoGgmCKJyZg6wzrutqO5
IjHeTE9KsQ+Rakknkw4uR2x+N4wvZbgk0jp1tgb8rooBqVItJL+ABmUD2EDzhyWwPlASTlPzS+EU
sNyn2JeB60WdaqWfQXcE0jHRkv1YbCJMJTHaHVrveaed7de/D3D4wFI7J/8vdPey89G1L0gvXDGS
u0danSrI+5Ayp0vRMunRh/Azh7w4MlbOyn0ozitA6lKBReaV4GTsFpaBR2/r+T+COFdCBsg2KR5I
R/v0KnmJntvZVDXKKNjnjjXN501y9KtLXgm3kLlpsHIM6kN3vyv7F9nMrEYQaCH3FqeKXh9Zg9gh
be2MGhl6FRhbrWeajmNZAYhICpOL4njTayzKLzUvjLlL7Hv+6GPoqRaOIfoLGcQe37YPS8cnj6RB
wOLyWPY6tAwMJyl/a+3sfuP3P51dMJ3GQUPPisWMpUoJk1NYqBNCiw8jme+IhapFxFPlLtH+4Eri
99aoENhuBOqHp2x1Gm7bOJmEWwk9H0IZ6Lj8vJkP1oBgpympx4q5SRg4pIzHGuZmeUc+GThCc+El
6wy3m70Tx2jlzJUF65nPeniEzdqmPeqvsCJjCaS9wVpJYw0wDhyPe+qXhPkbWv+4BFl/ZtEw5XyR
rV1O2sMM5XFrPV3RqEOAYv00d6Ahy3Blt9pFDe4p/iAL2x1bxuAEtW8IDnmzqOw7Ghpk97yOWFqd
4aIEV+jSDnNT1XcPufoSYS2cQA2lCiyBhmEp8KekP0vNQY7u6FVnPnNmMFPRFllpYJ6qqb/AMm5g
MCed3V159YxJnb+oV7Z+8Gm7V7o9D6MjNXsCcqNBbCyjhBG3RAtd08FDxxWhN8ATcbgijjZsH4kw
2McnSzMtAOlANWY/kKFzRzXxSTceccarZCEHjo5xfEVIAdNXBQHqAiWwdr5YXESs4aFSUSQDE/6n
F/J5paNDUy+YWNHlJTFmgoXn3nsNKO9haFZgoCIUTV25svZ6trdmN/pDezLOiU+nnrAwyxCfs2wj
ZsEboBoaxXq2af2rjeRdcmadS6rSFyLDcMpAMjiLXh5NmcpgVj2UBqPye430wVuxtMv7najycaJK
vG288TycY7uRhi2YWh5GDaYe/DTDWt2/iAqE6yh3iLNPcbvMBGELKpFzi5OFcP/ll46gZm/NrfH+
5ZMYnSuTIV4dkNlwbf8B+5DrArVlEWkhn8lIdQem3J/gLWBl9Qx7mmLxzwDby0Q5m9yMhlYTZTCh
jp7QSi7g5tE880y2DrFzqzY6szJ5aPDBaZ4RMcKL8IxHxhvij99RSLCe8DlA+cQN586yfj/4m7ik
exYjWUhK7ZE8+7Rdaj1gJNghRNWAnsdbj7taaZb8sSHSdMljCPd2vEWC7oI5sFc2QifzgnNkWtVs
3HYeGnmI4Im2CQAQG4RUHlhkMI+X1UNYMellJ0KiPMUbJGX+AEyIY1T+HcX9MKuRw4jxJBKVLlqO
yWcK8M6ptsGwEQZkpZgLM7Nqb/PqHGhEMcPyR9wJwobHtbxV+HOJLqdIl4mvLGgXNo5Fn4Z6YKCz
YrXPUaW2Z7I48uGSNeTde+wiBZiCZYRkcF4gmv9fGq1QEvHt9RBGAannc+mOS7ktl+MVUqSHyjTt
P0odXIm3D+p37yxb4Zhl/+i902Sh5Ecz2RAOg0USvykS9euYz8TgxU1mEjW+uo/iR8dSE1CBqiwV
cjNp9ugVDVBUQsw/KNfG+BRerPArQ/Vtj2fRzVnBQZqFU6Xde8isPEJB7l6xHpWV7d76e8rQVTpK
7kdZbC1nJxvLMMTmDByzHhBcXGKh5vaZwYSPO2ABNv+99h04J5NFc2Q9w6W/hHQ4Bj+FxNGWmdNe
+oth+mWrogHniDC4ynHvOZdU3uod2YF0ceB2D/KwduSZDBRiEFo/Zd/U7z0fQ01dWpUnsIfZcC7I
8un1YxjvZSS2+gnxS1zUEyYB4voNtTUvb1F8kU/DVx2xMPAIoRJ4MZ+ntZsLX2VWvRJiB1WKfk5N
cGgZAgOmvQWFoZctaxpYoZ+UjhVCD+lD/AEbSAKJvBzsh0eUaYD1Uk2QsEBFjFYI0JsSbeOwMqKF
pN51RgGEoIjBS7GzkJLRCFn4HP01eXKTmiYQ5VkbcJe1D92HCO8ew2ypwXHtHSwQ2PYU5G4ABpkn
tjE3lH00Z5DyCAWPoqnNIcpgUoALxCSJ+zzBThkMS1ZjXKVMcJZNsCI3WCvP2Jt7Onq7fMPhE0p4
+2MUtUrLmtS4CB1z73yLFrtbF/A7qi+96eYpds03b4l7bpttm+wV7SZsw0xsvWhr9htVB/88I3dl
rH/14rMx3x5qhwyxrVJBYGb0YRSLQZ8b5ufAMhX0na8uRdsWGBfhXtKLmeTtS+fAentZoTxmrQOm
QNTJin3ulE+G9xbaAA8aH0tgjtDinhmLLv0tuhsFUfxBpRvWcE+FrjcI/mrlErj35HcMj2+SiLsF
us10/M1a2hohZ92GhDek65DPSyaOirGb1mzyZFo5uMBkltUbwFQQIZlEZPZp5NJmDUjUZnunO2Zm
ZyZHWCMRAE00O3J6JKNkEfOQ9tVFdvfQ/YSmC8YadTT/WoB4ZcEEliwOHjW+ClHKaSqv2F7QoRhD
55hlDBTtrJQfqfSsnSsOZoPBg/qR+s8KaKt5RWfQiBs4wFmOPnqj26Q83ORo3YjRgImatj7HxSZF
OgO2WKeqHt5ZhQjVmbFf8n478lYsUI7oeYQ0HEQcRY/F/0TMaB9y5LCjhqLFfhyelhccRL0hR28W
/rA/UK12a4b8czIeBmZazS7RlgUTZpWi87vyN3qOVBZtV7xi++MYe+CSk7rYCL8i22sx0abFN88l
CA4lBFqs3bVyXTeCm2zEizbhByJj5K+c2dBn1XXsvUyBH/H2FOv8B2K70ZAfuc4Bc3ZsZW+pIrCa
LAKsa60C1b1ansoOjWUc97HHEDnMsqlKR27CEO4cAeBCxbWI1rQKLqpFGvrgJGsHteZ1S6F87mwg
EIwufGMvDNNR9SUe82jOv150c5of2MhqxhID5CLz4/IIxl0MN7XgQkABXWytnRwguBlVgIbAAZKV
2CyE2q9aX5KORocVNqIlfz3Ld0F6MKwjxkWiYm8eWznqmWlb0HJJeH4tmhXo12Vwl7RD7aJN7Fir
f+nxMvVYTgUYoQi8BtEg6UiRmMgpu8Fk58LQq0h/WjhI6o6RnBbcfOOSRStT3RTSR5WhrdgYKF0g
R9obO0Hoo82ZK+NW5Myowm3e/g7Uv0l4iFuU4CntqPUqIw7pYt0TE0RameiwNOVVJikYmWfM1WcR
otWyMIW2pQcD9hL3XprFS1XYdRKHvUYPxtqlwxkZbksTpFRe8iHOss67loZ9qKTwrymLL5JLuKu8
VJ8ZknIaR+E6olZMUvlP052Tn4z3RAZAVSpAGpjnqyH6MV/a1lzEZb4m7vmgWKtBz97d+NWRJmnz
5Wo9uVyedDBhyY+Z+agS8Gh+u7SZ5/iFt81g3IdJsi+pJAO5YaWq3NCLTxtc/GBiuouNkhTsKtJC
/G9pRO4GJssC+oU77jpf5TLFBlLoK4dlStPywJURh+awoLVeoP+fqoG23/t9c2jl5mA5ytLL7Uun
JjILl4bzd56jDdR8Cd0MhtA2uvj9uJQUHdyos5Qjyk2pP6rsIpFk2JkDmchatLW56OmzBGuz46wp
5frH1kNWDdbZcsRuh14iJv8c4ZuDbmxIsrUV4BcF8ofM3GfqZOaXQoUUO8CiM3vgi/08zKDJWMMy
G9G5kD3r2kivQEu6XrnMRzbArKJq9c1hLLXdSknIHNSGTSdL+9hPd3kbEBw2rmJkgg3CB8Xj3mSL
MCQd2WsOLxXSHzVZNLm2bOg5CwCvgU5vnEWnMbFvrYPVozWNUz52ez/Ml4YH2Bc9shUrs74QsTk5
Dd2I1jBG+CjtzWCjJzwRVFgJvjdaMCf5jHGf9F5/8DAFQdvcGTAE5KiY1xZMUbiPYo2Rhcq5csCw
kVFGPPEi4jUK/GLX8WhQmADQU8m0LJZhZmE8A0sE2h5u8aK1AWmxvhgVkuuFCKgki0bhplTwfNvt
TtFfkvweAark4uz5USwANhYRBBU8rYqlJxNTl4pC5wKMqJRY2oJ0fLo/oiyJka0Y7PX7U+gzLWe1
FKI29A3aJJSBkc2i3GDtB7WRvYXO3FgPD078mdNXDQ6dM0Eb/UGq0T8QDDma0GlAa9UYnQ0GqiZr
4mFEJ1bDfE6iWdjQ4fTgXVmr54k+VcmmsMGFDdzZKuWG83LQLhWkgylICTsECuL30emwcufpUuw3
eTP3I2ViYLjiBPZkemM6zWBcuON2iJ/FWC34QefEbM5jA3ndSKHb/ug1MyXGJOHRtnZusE1xfTBM
pVKeIU3SKnbrnB8WfoVedKP+1TdWlkIGGJtLYuupCL/a8ULRnUT3HI9vQwZZYCGyYzaBDC2Qupnn
J8uKdAebTyTG6xGTATBxGZS5sh3isbMQIgxrHYCbl8wrtJ06gxApkW9MFBuORfHxjoJrQxSCBAPf
Ql1t6XxsaOfFDxfQ0MYZ54P2aMkw6oT8kl8wNylVQvpQIWmJSRtkMUaiyeAhecfuMVBTNfD2BuzX
XNdtNvM6aa4G6G3dfpEiwRvxCljpKvdZP1aM12gqEWbnSBSCgaoENJCKnj1VAKZiokyAQLWiUuNR
KpFroReAIIDmoeUz19OVBtQrd6OdXirzpBzoNmjgGAzOC/OjzNmDBb8Z4GOTGYbKEy7oXkadzEbW
uZmIgHTooys+QA538IXlcAlqOmM6EcVi7IbMNCM5w0HqkKNdt6DYWRCMfepl9Ff1n568bKzEgk5R
qcyDWVaKipX9vRI/yhbkrLaF4XWFXF/RCQMEokRMv6WASTEjcqXjEmOinVeUhhY6sH6o5h64vfpV
J1sLAFrPvKtiNydza2f8rBogEk22Vl0rT+ywRlkRTjFj4WrKeFPqEhXtV6u8fQ+WaMLHfO5sUkxp
Jau52mMLGQkH6NRtXH7WJq4w1ghd/e7cR9sfHP8WO8dcu2fqvgo+leIJtMIub1K85+HXaC+VnirF
oGFhzI80IVepByswA/QfNS1Bz99n/aKpdK4MJBS9u3Fal/XUj96BAe5+G0RrYoIqZiJyeI+5Z3KL
Bwg/5TnlS0miU1+w0Vdfqc3sIVZueQjeFeYIVotZCEnBTTEbZIQSINvIoIj38regWrDMNMy9AlFq
sIAdD9yitzRH1Bfw3b3H7mSZXwlq6Hh058L84egBupK3AVHlz1evTaNAtmDm5jOMhZhU43IMgldQ
MbUnEopog/SvaxBPmqgdlGeF0SAHHKL8KtGfzVQq/0qRgYY0c1c5eeNS4AogHfIsRUelhOn1DFBV
CxOeeglCsOuY95Qym0UqYLZksh5xhBavVr+Z/ZVPosMLwsoYtFwkEcgVTFNj08tnL78mBOkCPwq3
RMAqJjlCvIFsvUk8ytYD4yHZXyZsZqOTEh1biFqTRv2UFdp/aeGzEIz5joBfWPRxGg61oloa6NkG
bZoE7tRmE1BThfoF/GiZEBEphyOGgVTms8BRWbMtMOxP/hFCP6xP5ivhlOkzqhZ7qfHQ/5Nix2j9
MJlr3NiN7S80z9ym9LuGlc98RnEuJNsortgrQYzsv9xWoAHjSc0eWGWoQFOIYJhQRBba/OUNJBG4
2arPilVUzkR+CI2IxcYdWcWRUZUUEaZy0Ilho81IVuS9QY0GsTyxEvqHbk/OzYCEsltkG3yOY7KA
zSwqdvXGvyll82I4meHOCy4SeD007c1Wxr2Iq0fP1pkDt+8Wlz8juFcJ7GfDmMJQruIhT/KvEluK
x4+cOT1/SSTrQhBhH06EbMDUKabLDZNxFaIOQleh0j3FMij9AIW6/h9H57HcOpIF0S9CBAq2sH30
VhRJSZQ2CFmg4L37+j7oxevpmYluUSRRdU3myRczKpdmd7H8fG2Kq2a9aKRLmsaX8O9O+iWCd1bl
k5P9f/TUIU5wh7IdKVSB7qkZPgv7PavOrRvAP7IJ2qA9/DU5QfJnlRH19meEZ4tE0vmxzNJf3X0x
3K96OBj+UwF8xj1kCGGEyXTxN6mK9Wi8xvFRi3Yl728drEwl146JJkL8dQy//TdYZ0BhK//Ae6nk
kWkCazuWMc1B945E8eC7r+Whwm6Z3sr5mlWfFn3faN5F8Z6miGz/+J298ZhbN56QcXrkXLPZ+N0j
5EvLD0C/SXxDYTjBxdTPlqwJ6CYt2di5w0tNHZCSflib1kmySGHm3whOxHed6yfC2V55F71lRnXy
y6vTfmflthwkBl/6FoWJj9D4bOLaZzNVFi9G6PLEvGT52ziCg+pvdnOdKwSho8Vd59g3xSWL06UT
Hg1x7exbwwwlgVt87RzSzfZybQTnqLsaFO/jISrp5c4kpPPPlnLXg7aYLiHzEd+4mfK9KsTC5k5N
4icMbewTPZ1d4FPF6VXdxvA7TT9FumWn2VrXFH03zbo9PRnNDgeeaRx00kJEdPD1EVPtpmzflI7Y
8ZjEF5nvXf8aMniDatf7h4pVZXcuyrVVA1/Yt/bVbBFZ6i+Tc+/RL4jsDAW9omWUguFN/ZRj2OGN
98Vbk+3r4pSIdzWd9eFmcRC06oWvjOAYwP9cer+GZx/FhJiNG3P+dUx60Tr76ljruvGdoQkYdhX8
ad0rY3kxnlTE4vRfARaBkiwwjw7LOsyLLFECDIfMLvv8Xog78UIIYJ+cCAsSvsPpooGFnJcWd0fu
GoZB1jHB6xutC491hX1ktz22j5SNfI/jh8521rtSN8Yb337ib6r4ont3h1GstBlRZpzoSBOSi129
uM45rGAOPYflIQ1R8e+GCUnkFrieDC8h8kUiIzzzKbLl0tepwjdccqzFXVS/A7T8vn92ki/ADgmf
aN6iyyPLZSiotTg9uxtB2EX2m8DXLH9irr/0FAZq1aJYkKG7FP6rb227Cg3KusSy5H1q1dcYfE7R
myPxpmpHL73QHSw3VCAhbOOKszQ3fwruGokHa0BNU+doefpopdhu5cGnPZAPTalHGg7azjw5jyE5
9XSgMeuHUHzG4WvevTnOSzGygFlV2QozkD8emu5oJB8W2/nsKQivNv8OUrYZKBjtyeruOvdK9M3h
WNtLI8CTsFCspcDoNU+FdWLAUjMpxkCIzBRBwmeKglL6V48FWu1fI0H9BHfDuBn+j84HkL/wjSjT
q9Xygf4VzMoQMfLRm4h0wdy2ewthecC39iKHQ+B/WvW+EMzH8o8x+G70jd0z/i5O/XCOiIvpdlH0
BM+YBl72WzLqMFdzwMe/89PUXur2FBhHo3rQY+sQPaPoTYO/SRllmd9d+xrpmxLVJGsN75DkbIh3
ynjlu5oU33W1Q5Y3SDJH0385EiSCJXCSkGrM8ORVYbYRYO3Ec4lzMuUs7mBDgrOF1L5w4Dyn0MMY
hS4pCwsZLCIpmVX9zg/YPDwoGmaFp8g+ZGLD0dZarwUZAOgX7fSvYo2vyJikA1ygRAGtwysrxJ4w
5EDb6Q7TLhSpnCay39fdOz6IZmLGtffFkeGhh6s6Ch4GM24q4H91j1WYP9NgLdsoXdBRk6m6ky2B
o+avNQcqUNP0aPti+LW6nFX2nKiu+yyzq81godiH0X1u03ixXfVFlxrAc5eMYefCqEMx6lbkZfio
r45Z8mviSOoY/yqMhba69+OD9i6n/IkuUfpMUFvmr8tyNj2kAVvto4xvVvLbCtb7+vtgfRf2d5n/
lQj6s4XoSRXch/2PEw8LDK5zf9hqP3PmYUof1lU3y3iDC1ZThWgM88MrhlXG6B+mjnATLylZUsnO
l/u02fk1KLONINDHBV61GSay4a9NfJOSYfcj9M7Ja0XuAlRFHcYdEjsq+ewv8W4tSt/im1uUX74P
rjkcHEA1M2MWkvGlYCqiWCYeebmOswZqQAilwxNHYfePhyYs33gGEvNJw5iVv47M9ZKtYW/HjHDU
uwqOLkxoapRqX/E3JVm6qxcLa2x94jqm/qjAjSPCJRsdMhmfTokjgQ0N+6h/bPCgbxikBKkNfxO5
94gBEefE6KJc2dnkS6JOawpgH9rOHHFRcDAmQcEapeZC4JEZkcIr97G1inFljRF6EO+jS6c3zzFe
C71iyMSy0pg+pd/NrMNnySVgoHBu0+w88ic5N68xUzflWqfOxDbaS7BB0b42TR7ZHDHHt1/ZVBDj
zo5hxHlDuktleXAGaoMiP/qo6FPJllgC09MQfSMFGEBV5kl1cVz/ciza9Nja7uzGWoV6ZqPfcS6R
a6GcI9+KP4J+L4IU0CjD2Cbx1kzrw9Cbx16L8dD9m6S/nsZirTGk9NwIhCEqyhBCSPgYfFoUFzMg
2gIcrRvbbjZpRwhFVRBfbYtl0V0hkG0nNzwLP3iuZfvcDBA4vJGW+9iktwCodPfZeNO5ozhqQkAC
sb5qKU3bYtiX6kNHMZCO1LXwnVpjk6nklBLJXmZoU2yEw4S6Od2Tz1kvaNb17oZBoHCfxmDYpoz2
mhCICFKrkaWOCQMoaj71/HmW7ypcMDGpcVls/CtZImrGPa5GOGDjWxxlOHemY4uGQwyYJpujN72o
JFhOGdFIOYk85HnF1rjQiwZV8rir468OVxgjm5hMCax+Wz7KdZ5gVPFna1z+HQBDph0tsK/EfzbD
EDJBoVoZyOuCTcwPSnNCaml0RyDqGImXloGwC3C91o1rj/wyh8gvm9bQphgrEDq6Bq5lZBU1eTNd
CZTfXZHNzHnEB80s1qBu9AfQE345scMlgKjpu5uuYf9rE86d2umvmNy69KpV0yZXJJW1wdEU417W
7Q1/4pQPR+SZRz0ZeaDEU5Y1zzTAG4uUOpw1uEYhRQzk1MNPyKOrTrZfKbW3ZOxvWvM7SLXtXfsF
vK4tx6sRJIeuCLYWOVoNxt4mMY+lVd21MvrVEuKunFneW/dH78Udis+yJ6bX6b+iOrsVgu8OdSk2
/162l14bzr0Q58yZzmGMxJhTsgmJ2WMT5jmzTdgcv2v4Ti3JRrMGX18hfMhIQUrK5LOuCg4R1hYD
kQwUNPLmQQYbaNGRzHXeVUATK22W5LCW3Uw9mpLV0QnQ2ScTgpXQ0g+SXjH3L3sV38dQ/0tME/BX
3J1r728Q/a2T1nNu2ZBou6VjTdue5O/M7peePjzhMEMVoUMbMy2EeJQXHS867Wx2CqigcySgtoqX
Pt/p3tHAz7rvKB5w8qSfpn8ELsN2y54lMBZkzNojuknAK9HeDFXeCLWBCW0e06C8tR7ms9QyHvkY
dwfjCeo+t2mZP4J+qrBRfw/a+DP0BKMgUNyVYOeOXJkeU3mP8WHStv+qci43EOkkOeFsZSzV0fen
F1elZDeM6pkARIRNmvUvJ9U3bHDE9ZygWUnArsm+VWDLIZJmA4fmZlXbiOplMRWsaiy72hfRwySk
ykNYD3iAvBa1lUa4tSZ/b8pqV42Qe6GtIPlsiuhg0NK2Caov9CepZN0u0/0U2qQb9dD6rK0DncLT
Tx1pU76J+w4GScF6BHUV79BG1mqX99FyKnDaN9WzPmIcj0LAJ8ECZ8nONfujE8DK17WlHzrvCihX
4qcL1fOckX2r9/WmcloiM3EI1x1dWHRUNGyjyvdgda6CAHe+/KvJxZJsCWSo99Jqt2OL9anV9yJ6
Gzq+3KIS16kd3vWwJueDVjsKn3QhvktEutlB+j7KQiDC5bAqk3Y3SwEYy7e8acwdyV4DID/En07A
ct1i3xFVl6Co9p2avicSEnjGL57l7IaWu3JGsDnc0FaxzLoOuxLeeNQwIp1OtcbnbU9HK9QPdmAc
Whe6h4KuT4Hgst23oo8e2lUCYylFphKO1NgOpJ/+2BbRuYzUvgc5OQgkt6ARsA76xXgaGDaGdrM1
x3atBdCa7HwTQQhIG+9MV4M/axdo5Xn+rx2g1K6ISBHuWXGos936Tw07+WqYVonUGPINuzqq0Qg1
+4kVoGTqWYLCJzJ+DVSJKFLhLBpQ+0kgLkYFWOcpzPdJuPbNM/HJ/DW0dvAfuvZi5LTRzFmaM1mg
Fdgjpb6LAX0euPPR+6nNt2puI9PPXNu4/qPQX1z7GW+NCO+DEgyBAVr4x4r5d1V+KcZRQdwxZGew
5bw3lbNMGB6Ml5BzLIQ1WQpt4ULq8EIBZ5UFJqQsbMC6wEHhXfDPtt6+52AP1EdrXmZ4ve0zQ9H3
Fi6vLnudJ5uBd/XoF0zQGkN96Zr5BVlMRkuSV+sK/Jn7GXDYNszO2bDTYIctOYewTEz13OAeoypq
RvTtJ9Kz8ORTBx1DgieCkvF+CYI4XtfaBz+E7IXwVWb3gounwG/rErPbLDwuSav2EJMf0/HZLVet
vp1oZ6l8GxK2reo1Fls+jjrZa/6TCD4r688wkZffXeuztG6OSe8KvVdHuWveDPXD9z0NIF5/pGAt
A/cNphu+o6lGM3Zcq5kkd8qBEpahWoLobwemZczmnTWycUwwOiviOD4PqLzsEPo4g4IMA4PmksbS
FuT+8YB72j+nhUuIH6WBwtG40NaxZvek6k7JI3KYIP3xizAC8jTGsXvjpQMdaXCNyZOW3HNmx7LD
EKLwxfUgm+vZH/2oCRs1KJC4rMt51sZU2J6+TECYBRM1InssYnw0+eHGiNHYF6UBEie/WnxF4cCx
HC/D3FklBPFUrOccLSGj2lv5l8FkIRd7WzW2mPHQhPPmoislcYGniH3O0GQb20/WUTM7Z6u1w/xa
dvQL4w7pB4loLIjJ5ohx8Jr+A9QyqQ8gYTMgxcEebPLAhN2PTLRIzSJwCNDA9u5de/kbplyKOtsw
yDsWo2Q7GFg6vfD2R2uFuK0lPivfiuRZM178KGVH8ZlGv7rxEC0NxcUfdmTreuuIo0I650h+FDZw
oODbGi8yfcJ3wgqRQn4qoBKrrxntZmBpa09De8nYwYysr/7vt+nkZPoeqH+9eM2A/U10Sx0chKR8
zQJc3w/KqFT+BPqbY8ATeYk5qsWt7djCNHj6nZQWCal5/+q4R5ePIfTrg6P9JA1xwq9h/DzRNhOU
MZkvPB1SHkLtWU33ADY1A5TE+IxZOgTTI8ixv8KpZqvPSbOIHHvBhcrMnM2z9iAMCjH6LUxxN2lQ
Qh4DS1mJsI/H0ftsc309xQIP171CJ1MlvwPpLJ3g0FV/dmqz+GP1PWoYOReaRVAVM9IiuaODb1C8
2M5HlPDSpgCIJnlWDGXb39iFcI+0g3UmdhfE9EvVJEt2eOvc8a5jk2zmr1IblquZQdaIVUCtMY/e
alls7QAN4wDhS3TkwUJCjVGfIow1VpMRrpgqYZYJsfFg/zOylVcYO08jdRA97+BwpYp2Odr+PmTa
5PfWYYiLlcM+tdAAmpGD6niMJK1+HXEF9xBxrWggCYT/rZ5t+HtR6qc+6J8HtnGJzcOC+TklwXMI
4x09M+lFZDl1kpX1LYg4LyfrrKxiK5BvaD6qeUoMV4RrqadrXjWZ49k6r6iV+3KTRc5qkgnCF/Fe
KFgn5UBwOOQ7uRl7+xxUeLXykA3ILIBgJRO8BFAtZIxQj7Fvj/qD8mBZBNGqKW92GJPKSKpdiOZG
rcOJLR92Zd9GYYfAN6GB1nUN2mC8NvgVooEn3PQPZfakZHbEAg1ypNTWzuS98o/20D0JFcVz6iwm
HVWAARfEgIhVxrCvibmCFGJbUOEAIaQAmSYDPfDAAYw8MmFhlPes2rDgFMkKbtGihgtmz6Pnplzm
lDjUZmFzHEiAibL+3KhplaLyyCLIdwHb/04s+2Zc9b2/15gAoc0VwKUqft7Qu1sFwtNO2o0cXaCe
rNhN/allljb56cpbVOSXWL610uS4Gj3y1emyHSCVNDgru+i3Y4/tBUVG46l1BzpSR+qqXAPx0oQL
5+Q4KNfZfeeg3oJGbkomQYwsRvkSiWiflnJLX9Lq+dJtiX7T3Edde0udwSR1On8IquBrEm2Hqd6H
kvzPxaQdHRo6h7IqZvk4MgPxAP/o1JIBwem/PZMgC8VJP1uU/7T4TS+YOsXDsscXG7vshzAqego7
XPdVwqQpniDTSnZwprPI5xV13CIsZr9LRFsYP9ySgOIPxXJ/xCnqtk9W++awJcr9Xe1cY/vb0j46
ev5Yp5oRz1V8i/DuYs4/2CJem89hcArymC3h1PGa6nNha3cVVTvmM/kqJok6q9Vpbg2LYlp6+HUG
QlLyqwlQplsn0VMHUiFR78Zwr8SXm5zM7tfOtoN607V1ZN4lCZ7ZJtYvVfWdyt08dh/zfqfTyZna
MeqXIMx98epDDC6f7TZepSSriPI7ZmemGgR38rMVx9l0FIBLRwGqy6+sRxF+9dho2KgMfWuWnASL
ps1Xnkvo+nto2oueUV7Mbq63v/XZm4mBaW2l7V5p+OYUBeWrp7/UmljwHwDvYUXYG8tDs4QtwX4u
MzyI6cERZC+gjqMNdKBPUpI4AoegXhNeRFJ4RYQxW7D5x6Qp5gl3ZD3p0WDME++tUujPzY6c9Zvp
XcYIxj7FZQPsGwciGwikWLqT/rTsxoVZ7xqOUC22Wc2rdcI2ssNrpJ1rgcavb/ZBRQpLBNsgCBjg
wt2HFZlDxqiMZlnh37MG1mHOS8Z9WHst+/d6I7JpM3jmqh90tKnDuijqm2Z++BzTLoNXMOXK6xem
F6H+qjdeaa47x1+avlqLxlp2sVx3RYkm+8McaUvg4njeuVYvvhH+m7xLkrtI9V0on8O6wnugS59D
1cT3kHw3LYa3mJfPKm+oqQNBq1s9YT7EUidPeWxdGA3rY8IbPpca2D3I2Os9glNQEZfISNnkgpuE
VU82CY11hs4lDcdN6jO0D94z5E4RsorAejPQCqOyKkk/m8p8OzYeeBR7NcTwmVBbqIl8x3EgsB3x
PWbXoiTbjEQNcnpTA9FWhmGdzVXOGt7jeOx0JtMNKpS/gQq0J/VoPk8iuNUDu1/8b/OavepGbuHX
hg1RJlmz2NOqHv3FUNTE/mGk5MU1mC1aMiYTts4KRYtxMBIeZcprbREa/A9cdbSim1i9FhHqN4wc
lHeNdug6cEI/BRuy3MB4k/4ZDaW3eJ/alvCkYInSbB6oFuuucv9ZdODTQHSdpraFO624s8gFOjZw
ux2SRougPVa9PMgai4XRbhTBGWMKOtQqBMsN9jDJsYtDkqDajktgegI5944UJGXqbI/GPhfZyXDr
J8ULpyOuIno9164viWV9jml5KoCCTeLJErBhXB6Nf0aJL2K+6O1EW08t10zNqKQazknfboqWXKVE
nAMvvJWdeJ2dR6ZC5GhE6iATHgq9wBZCRL1xnp8AERnbbtR/yO8++XkAzkxuK33kQWtgfDlg1tTZ
EVDv8nLfT85lsk6+F35NcX7zGUylWv3GvI7Jcw6JvwEp4bc/IBvDpr4luYWCAuAcP1UT4/c8GGyb
9hx78JWimRdQnQPiq5MXrwWy5aFbTl5SL1q52KLiaHht8xrMCdVK/0iAttSatUtGduQoopBVYS6M
x3Ue1E9GWCBST+oDD9CxEw46E4szDUmyLd4FQozZZqBV77rL7sruId1OB1HEOwapKLAQrXvVRTn0
mjY32FhVp4pGVEVk2TnJo7MqxBmB+VPLcm0HwZsV2K++6K8+uzhPvxMAcE14k0YN1JbHPO2f2hgO
54qkeSTg9btH09BYTMkS52CP+MCieKNXvOq8Otti/h5QdmbinnuIYcT44mnEuQwGbVOhkjd3ijbS
ojJ2rL8+yHd6Uq5Fr9ZV71+H3H3lx95iKzibKKKCErFgj3ZTS2DVpRT7jtM/eR42vZZSno3Xc6Vq
Th1UvwGGw6qAvIiUOzS/w5rksIrcIFc7Folcy+IZhv9SkgcR87BF7Dnrsj66ULHo1OetWXENUI+P
bNHMtsRLfDWn4TJFWMWw82kVKvIZbxoSJo+AiGF8lAA7YUXZccMJQ53ybnoghaM+H09889EmPnTs
zgnjTdaWq5EU+dammZvcW4yAQjcicK7xCR/1WgJUdLJbGqQbnOVaMD4aRApRaK3RuLLoJVfer+4T
Y/w2IPrSMI5j7J3shklcy5Q4P/gTgeE9DFPoig5YUWdA+GNyLJbm10QzJzBn+b3+V+nJSvT2NurM
wxibL0mgr+3W3hUFW08yWgH9ozxYpyq4i6Y5o4P4C3JraYbNroEb7/brjq9bR4Q6jPakCXclSpEQ
bVZEulhsJOvJbr7CRq5794rEb9mVybmitlH5cfQyFkQsPJjKwizfuVi5RjtgHJpe8o5sgtJ/GYdM
W1KQPPXOUXiCyHgF+EfQtDG90p2WkpksaXTR5pCeZVQ/D/mWGFk4koOvndMMSKiJIOVLymFr8vxO
KU5D4BuKrbEkGjfmss8mJC6TOJY9trhWR8hrH/Bhv9mt+zf8uQSbGpJ5lHViMyqgXzDhW1jyqeqd
6zjbNxv7d56uGbF/MNgvlGF5KSf3qPv6OddHrJjjphkAcTkkY+fdZRYPlHRVvTbBhM4uMoOul4Gk
sqS2Np16K4r6EvRAGTBnCy9p1jQj/2qAASLwgRS6UBnNdQOaQIzdAZxw607LzpJveYUV1Gd/k8f1
gpkEyrdpJc9ZhuxaUq8GmBPwrcQWuqimuHko1VSK2gBtofmwu2o9kHnAbcW6L3IWsWz3HTtoGPZi
jMHWeISe4+KIPTbirX9tS7qIqO2XZToeB1ZCJL5/lg05cfVBZunW9uqjOXS7xITOzMyys6NjFSLN
bAlzl6dywKN3FCH6pIz9VW8TkFPsGg2qL5eOplD9OMzxG2NBnnqKry/nEiTzoGBd0LTN2X9NECxG
43dbpOti9Bag5Myh2aZTvo7RTo3KIupKwhYwwUwYi65y1rrerQvw67nNB5+y6/LrjW4hfsmHZQqB
Px02NJO7mtTdhhm/Q8x3TUeOD/NYEkyl05WVGBby+N0FnVhjAAJjKj9KCcX9oUU5nRTaCIEiOQiX
fMRrlThM/9KlPxsnUfyVdQNu4X0gm8FfEj3v4ddroNSOYMbnqrtgsElyVE8jajNVsGfiAq46xZzE
nCVriLDLz6ZClYV8S9HUmqSzZgrHRgHbcWIMxmZeYbAVNEcp+dVTiIO6i9ZvrglXR+fCbjyYNyXW
QeSriCSpGYhM+e6qY8aiW4YfY/RVT49uHhGlYAwdjD7w/Pg1PzOtXeYUuVxduPRy9o35WprYOp2D
zhpKVZL5DAN33UadfTdUuNXEs+GQ1FepBpo2BWJoClJ2WoPc53QOGySiIW8nfAgeHZiwYH0VWtHt
shpHn6eQAdktEGsH1v6QP9xKhkvLpF4P39LJ+TKj5j0BCbMUulq6E4bfxij5+VHwYRoRpVcmnlRF
xo8rYxSlEv5Jr/FqAR8ZMWKO2jKenRLIWSoZ1uSA5kp+hTy2KQNdBNmZHkOiSYuzKJtLDQkyKBWi
3TZz101z1HyuMMMa5MJNUXlqBKp207xVSfiShRa8lEnJYp0RP2ImwtgqcCdeWXCqCUTfMkaHGVlZ
xL6YsnOwRbh1uHxIQ6WYhPDrBzFxi0irBqd3GW3Hy9r162OOudBwLZI7sTJrrvVV9i6o1oEgRz+5
C5fMCi1uv4H2LbvEWcfCWEkDszIDpoWkQcgUsgHnx+lmOIhSR56kmYLsALQt/K0RwuOi/sXaTCa9
9BDDqo/GzZ7iQrvHlg1oJ6Dnz49h3xwju9wmfUEV7SAkqKfxKPFvhUm3440V6yil5rGGi2zcW5T5
EDoMvwNFF928MHx2RbqKU7z6k2PSqjc66xLEAXj+AU0iBOw15AxCEhY3zOhRggeUAz8kUO4uwNNs
CBwbZSNPaQwOqwFlrxO40RuMrQ07RBU4/yXLIlamLoCCYOAO0RH12pHcVy1r1bC4GYP9ZzrPJHIA
Z9Rson+Cy6TDHY+ct44YW8OB7s8rj26NkcJjGj6HlMgENsn5JrMgo5khX5KgvJtRgQ3FHjZWwsNl
1v1Bcztz42UH1UTpIW39jXQZI6cuPVaQ6P12SINjWYBeUcpHNr6U3JuLIYDzGelA8bOEQLApSdZi
DAF9KBPwu9+tmgqfomRSvTBHq91UPEXlnHhkV19B68arIJxmDXq6je2ZXgP9cTCmaTlOeDSdWeVE
LpdoVb9uMm1YyWL46cv0uzGI5HBETYvOFN9gTK9HLxWp37tkkgRyJeavD5aydFhWtz47W7NO93qJ
SMxlfljK8iTikqV6Cw1XxQC6YreBFoaTQrIQWJivlNA/QZPjYIkn5A3iM+uRaPfFMsqYvVWB/V0X
Rb+qQELqNm9TC1+rh1QiJjIXU+Ip6jQx4N7EaEc99u9O9I47+T65rYFRPaV/IghNn1hzj8J/txEC
5FPwXaUoWmOTpLoI8baXpo+ii5ytqfxjlrNIc4BnlSPgxcp1tj4rlmWX0dCZlnXTIcyx69sIskUL
F7A+Y7RpWzT6L8qNKbmXE8KhMQC/OKjJpB6ezrJnplN3Pe5aQS1EpFCqPu0ERmvv3zsDZm7IelPk
iCw7EayGkFAPjefeapyvyOgOUUUSQTbZRClinDDKv973/0bBPGCgLlAF4rkypi1FOZAFClaye65p
tZaujhzf0z98pj3DgKQnMoylNc5qagPjsjK9fWmCOxea++7Bzesg0tTWLZY0E6bt/3LWpFxYDCrq
q43XRHTjjzBLDbQJ8YJQswwXVAQXWOLrExuRhJrEe+lrnoxs+IgcbMbRRC6ssNxTXtxjxlNO1Akk
33wclsv4T9vkVMX/pOsszDwAxK8TLaxVhKwJLfOPATY1E6KcnFlsU56y8kn6R+eVKxuYlZ9qNGxo
p9vAoLLJG7y3XYGmoi6pFq5enB9cC9B1TQx3FCtQNh3qWT930SL16yGzWGiOEeCJyTwOErqFUYRP
tvWuTHAAvg9y1J913ZLYCAgJEShqYfFulBAwXHe4NmZxNC1DX5YTYaZst2oXio3BCljS9CdJ+caa
9imVOVBgX9sZILW91jrkvOOcnMyc6sS/dXx5YH5CZdVMHBx2XS4ndzn4VPCOxv4sUydDsyYiVZ7L
/9+J0opWRmXu45a5UV0RltY2iDxs7VIiq0sou5if4lloU+xdA72NK+0WPei1ZMaQIJ7BwtYS9GLj
PexLvO9zJRQ39qtXI+70up0ICnynyN+rgKmXqJprIjD71AbFSlpNMJnA9SC6Elb+boUBW7QhwFQX
K9qoCuoXoUPj1OxMVZvLTONkL3HV2aNPIjajFy1DetPLj6hGpDjoGat62yrRgJy6iUAQQ3qM5TWI
c0iQgw4Xog6te34fCaFfOqjAaqe61uh94CyxWbK8/JH5FVswkwFdeKlc/ZflwE1WFQGL3ppoX8T7
Xp+iB8VF5zic7q5AOei7wVaxyclrcsjilGgHVbV7nkvMiiGGtHom6gwGFAy4gGOUoW7uPLlEAfCS
6M1RNDbYIiJBOKv3FuJfmrVHxmPKdixehIqsj6LWq5WuEzPcqB+7I7VgNEp6PnC8bN/KRcW8uNTs
LU8cm7KBr7o/gCHv2PsnUcDaAUOTkWurPHb5/y2Bhg/dWzkSZ+RV38hqmazWcBxjSLlhHr92BlNa
zcFjaNM/uYGPpJfZUMfjw4zmaiVZsuwwv1KA54u+x1jkRW3ANkLcwIjmrtIXduUlBBQzV8zIpkWx
iJI6YlBfGgXxlsIDIDF1KzyGo5/qy6b9sTOfItDqHjanVFnDsWnZ89iVdcsQ+XdmBqh87JzV2OSw
EORzMLhzwPgEbaBjW50g2Qhr/RGZVEaW6GOE0CjzWhS11N3TysiaB8a52IqgPjjBs1nUFgcZ8qU4
dA9Oy/bXZzXWTnG14EuKKbs7RzojbcO28W0bNpitZE8MA2ZDFlqdVp8Gw/7xJ/YPnf2rjbXOvnVg
+p8wJrMce1sku7SHIN/U34WGQGXyZsY+nUqrPxC/TuwBbS/ZaI58o2CAGqf4JlopYbmaehHx6DHc
Q840Ft5ZVc+JXs4ZIIChwhbfUN8N9wL2gBWz6cZFTuyQEU2L69TECZ5PHxuhhYzWVuGLLc1g65jM
LFXnOZuoTlhqdXggvNLa+VypRw1qXJJG72ZmX8ZKJ+66/AlrrkwtNvh3NF8qL2y+aRPUEfVSZGI8
VtklyH0+DZ05TTvAVnMlRCla1i7IMVcZARGZ2CR0xUJkyhTzQFCYQx4Q6wtXQIwlxwGxmXJiwBbX
h96wXmo/BcRj4e1VmZ7NtSLfGzbwUVsX+BcHPOlj/uFGcwhjyp7BwEMBcZdxuh5cTaN4Y+8yOpRz
WgSHp6tsBor+cyJNH9eAuBs+884yHs5hJ4mV8U1r1fXxKa4axlZSPRnxgBeLuitQ7B2Sqgae8R9j
Z7IbOZNm2Vf5EetmFifj0KjMhXx21xySQooNoZAUxnk0I418+j6MyqpCVgONBnKRPzSEy500fsO9
52pNEAzz6db+SRZFtmkCt+W+NLiqpv4T8yLq2AWrkZ14uyJM1Tkpg4dWqfdmLJi0od47DMgaRh3Q
lZngPgyREE9Ngy2KNiQuI+eQaCo4m2lby6HuN2T4qlyusw2L8FUVrY9RwHcmzl6ETj9DT817u79e
CixCmkL5KmDBTIcDaEoJ7kiGAZWmmezVjbW0d8YKcbd6RbR1cwLZEugiAx1inlTMiCZMTd7AhKGI
0eDO58BTJPY4MfOWyL4rbAp4T8JbrWmg+xJ1JObAJKtZ7Ul9JA1nW3gWJBeHvle7xCpP+aZFpr1x
jPfLeJo1KUaDeKHNtHJv1w7jGVz7u5vGGK17VlBFDWfN5oGCdcj3aD/VKoXryR7wZWsDDwyeEh99
d5ZGV9EQYQlsl2rrWrs6nF/H9JfVVW+11b2pnGFBEuNkabLhNUol5jbFxy8H/9kRT3kN3RvaK3GB
IefRpHZO4f5eKF25jXki5Fa/SUk7VQaGYaG8GClNdSiz5lgNA6RDXAZYPxsLD5wdO/uZLGksj1dD
Cn0juWmnHm4rbM7161NDmYjMkNCO62kNxlM+k/ICYd4WtHQSQ/MdWuuUr0qLdNUmpwluHbHW1wtT
5XY1uOth+Enk+keIhsleooszlttJix69GsUI45WtHomwjBoq5HlyvhvJgpwUd2YHH76IHOBavLoq
/hVUhljCmVDKNEMCxEASLgbRttla8jJHZMlE7kDo3A2R9xMl5a926b4Htt7nzJc25fRgeeOqjhxA
AzY/agPCIGWvNcgF2UC59oEGg7TnkNetYKZk6qABN6AuGSZwk1WOkySY9rGE5TFnFrHhmgVsCGpJ
u9ckuU0gKruc1i8daaHdlHXxkCtoaw5SE//k5m2IE6WudrXF2xvm+JqLyD86Fk+RaXIN6bPyGOkI
wbXt4ZOKov3S4oxD9PVqqvpX2jBvWnqWJEgmf0TNgOXMP1gmJ+wzill5MHPM6uT45/tUJnfEPD82
lf3kSfeJDcYHBvWLFlTWrkdbWNV/uqRjmta8zewixzXf3YVRaee/pQ7uhu57zqAAQA0X2byMr521
fNUeqhgbi2JSPJuJ3sfv1XPj4eiuKcuGhV1Q8eB2PumA5c+GZMeoa7bxAhOgZkKgK4GmJBYHBVG2
4rdfBeu/7FnQoWyeJjPbEMIxFoZFK2mlKLatY9HfutMhsogZ8DwseHmM5sC2Oa34KeZVv4bU/6hQ
s2ZZ+ppWMeTa72LCx+kHZbCNBbK7JsM92SIz5MHF8pdlJ0dBryO57dLhZ4C9rE7xD3cessw0GD+m
1noe4jw9ND90khuy167xArwH6UKLOQBp6VgbpA0jKJlOMBXj4osUD3dVzbgZvQ8z9Bd61mOBABKJ
U+FT/m20xtoJQOPij6PcAXgFCxT6BMTbDcm919gJv0aVPmS+fVaFxtxNAdMIaAWuHnycyIiGChPL
XRXwaEl3KiD1MsSM0CbxsYtpXNopqnZC8OAO10tKiSd8u3duMg3bauQziyP17I0IyJbww7aEy3YL
4jhnlZh/KomXVGDX20jFP8nTpwQFVd16Bc3lrJ3q0k3qtYqfK+mfi7relOjU5iDnaWdKxoCYwht2
oGXdzLuloxMvTftb9+GrI4994t3zii6FxKBoAoRtEIqZX2f7ZjaUHpoRzVQ4Xx5ppIliv7fEzTmL
53UKCQ7NGsOjFyKOKiao6QvFoPak2YYJRbI3UmynMmEfZbYdXFM/DF77yYem6vnNlieSYb3vssfk
0cVejzN3GOeNx0tiPizljij6J2EzxGTX+Syh+RCFMrPnWJV8onxVEcOR3jQT++k+3lRjxhWvZmvb
0bMvrZMgX5g+XYuzrpc0Q2aZj0EL8rEPudp0S+fvB6w4dXoRJbWHyaLuStply1+/VmDOvk2tFzum
DqzTllbG8Y5KTCulA1VHQjwNq5l8w2QZ57LT/F56xBxV5dDMi+EpKJATIRg4Nsa7iTnUcUzyznQJ
71zglVj9qt1CfAsI0QlCZxsxOC/B+FRMRLsuiw4tDEzT4pwqxd5Ac/BS+772EYq3iQUvyRBWqRWc
lBaWbGuze1Fi3pmetFhqQSerd2HaJggLf5bD8yIo+4vCwzHnAj3wsKziBuVeE+xQ6wqo/gBFo+4b
BAvc063fnB1DyLOSaI+sITzRWm9lxeVY+sxCphxeUSqZGE2KbRGjODwRK/JNRggY63l6idwwPLc0
+2HOfJoReb6gdA2w0g+6zm+G0XpUnGOHwnTvXse6zQn5vSLQzcWwzh9yj8/LbqhYnfm7DJvmFJvw
0ulmFVjf1Y0dnjMWmBvROJc55axqU9kfqQ+PVk8mtKwZ8tqJRatAClQpodOK2Q/3y8Dx5ZXmLbbR
tgZhl17FTRQxwMeGhvB3J3Juj8yFdtxo2B0TVyYrL/sO3kG+NTWGsz4mwqKZPpeWUk8l3b22MDUV
rDWbiKzHhriZukCPl2k1nH0tHqJ5bL7XiNFY4mtWWLf0OpD1bXDISYrLQx048eedXRMqtrRvzLYo
s7yImQ0l+rxg87RL/Iw88Iku7K9Q3PCJtt8ZQ0X0s9GbSJxbMfNTqXBolPtw0yBS2GCfOTKSxNG6
H1NCM4zdaWQlDIuW1qDjEqRaFjToJk2PrggA9Dn225B6FsoCfV6S/qtetQv5KczpNOsS1G+YraDO
iSrJu0oal2pmTqAStOMu4a70ilMR8N+RC0scJke/Q8/P+UWWaFf4PxyUmtriNrMzMbOv1b+Z5yxo
uMA+ctTWiKLj6lqRrRtNzr5qm6OqvM+lWYgFrDjhY2sni/DRrkhx8c2Kakztj0kBSmom72ZykPs6
9Vci22ljDHxkD9OhC+hROBmLnxkxbEpH3DlNSdZte2hFhDS2GFh61tmlBAMCRhlHTRuGT0I03aHw
zRZOiTwOVMgIRuLfBXfabpFvXt7XRzkW60umTabVemilx2p08vNDozzywQl4QNpludshrcip9azq
6AWI3Tplyk0LgC1ibEyyL6XyHH1grKpHB2pOVH5wVYEIW0bO/nrZzNIHPi8wwUm6PWeaUNwPFTf9
wOHSDyj4ubOJAhrxexgaZksYlLY0KzCs0bglFeiOgmnKVdRTw3j1TCBAWgzYvtt9UqiftqY3ysb0
ZUnH/pgRyyWYnQwhQ9osaW8qfHRph0xWLsgK5nmeNlNHYk5hPZWG6U00dN6RZw/7QKfeSaLD+ypf
bjLfwTUvlzO8lx1uCnJR6/gjj15MB4E6sNFutLK4l9n4VM0RFKvGZf2CmrcOOZeWepVnltV76/Q3
Y8ZGxqm4bDo3B4dSP6QlmnY3Xq30qfesgvxgvPlF18FH5dAvJQWKTN+ws4fFpAmrmXIuTHYg1QK2
TrDMTZEMoH76bSeQ0iuPBJYQSUccm9Vqp7NtzqLuIOM3jky1cWi9sNIwnNJ1sYmj/k0Ynt+e4Kgf
nOA1VbZz6UL0eO6AYj5z33lW7Y0PwFP4MASKtEVLhWSutNK3TlJ5FePei4Zm28TbSSCfDGhjm55C
m3DciCdZPBF/k0LfksAVrZ59QRoBb1+fLThi9j5rfJJQL1mp5+NCF7bhu0+iRoRZcZ7A9hC/kSGW
IyCWqUYJbhT65fm5CxJ9yLlXryLdnQqRMAuM6X5xS97XYfDslIHaiaVg55j6u1TCjdEW4ashwnUl
l3wXw+cwaQL+MfDZ7kn9WJSoULFgmGaGihl+Go8R7BA3+15g2phl8mRSQdJSyYPG1+lX6w6CeaV1
nmRCDH2OQYZYw7RPeFrPDD8KQ/SmS2UNrZ5WrteMHeNHt6ItTVTJu5+i9BmDuTt05jqJw4knug0C
348IYquine7WLV5fJod5YXA213gqoqLqjom9G5v5Zo7x9DW1fwpcPZ0AndyN9otaalLQxxohfsMD
BDMWI4Cw2YMKEi13VE9Q50A4FciDDwPAtiu73ywY850nraOYXBjAMbNV+iH/SO+AM5thcZaJh3CA
vNBiAsBfj55yvkv9LjijohxPy9x/5ag+YJmW1nae6O1S55kJbI/CUnEiUAuPSpBlaG+TOSPxIkh3
7aTQr5ND7FlhwveU90ujxn2GsjsE3KRi3k/EY0RaTPXOS50fVdrWO7aOVhjEBPkNj4aItQHCDKkY
JGOHqFCXUn1lVD1nJxwfLFI6tn0ZvxZJ8ksOfX7tKbIiZJgmp8xqIaAglCt9AtHw06HiazjhU5fZ
Z+DI/VI2jIZGGvSh/EC7AJ7UdcE3+KY7BlH8WUzBKed25Fwa7iayarRdgvO00NGz4gi3Or5UPv+G
G4lLGkE1EXPmsWEMgR5ZNvi3pbd2aVU8RbMLrH4GSd2kH/2IrK8uRrBj3O2lLWIg4uYU9JfUn+S9
WXBnL1SzCPFKnlPkBMmCfbPECVM19Z0/2dXWpAwuE/wA594o/IM8wVwmWVj5ZqAJqNcmGAmHcATq
rVr/GEZjtRUouEof/oPrJkCHaobUzCaCEEpr0PaYSlmI4ogq3gKHIsLX7rQNwsHsvap57T+yJT5I
Dw/LgEt3HNtdNT8ucZbtIoTlW5d3MypgKsiMvDhZZ9ulRb7EA/md+/6d4LCCqtp8zb5PfpOFP2hh
vxw7VnudWhSpFkSIggVQ4S63dR9u1UdfCm8vguHJz+vrBX/nolmtY2diP0iymP/LwSa6i4YCKrdl
HuflJhroF5tuAX5XImYy6K0dAIyNdLzvMV29nxLqIHJxXWgazMyfbpQFEddbJdmzQEZNW6nIeKZW
1EjaGGGG7mblhljuZ7VOtjHqgdkpf+W4wRE7gKPjwb8qj1GKpmgzY8UUps6RXw2BFxzpNNIYd1c8
dMuZU/6Yh6xUmY8yERP1w+B6N93iUX5OKDHWHqZEgYlFjla+6dxlm8JS9R1zj/fqzRdhwxmY4i0X
LeS7Hs3gBNs95o1phvFUJc7MPX1faiTvi4WBRiU+3NQEmboCZrrKxOy8T4AFmn1XBAoBaXpG4wrO
OWkYqDsRroGpB/eOgjuWhPX4SN51wvtWOUWNU76HGZo7oBchCRaC4wHFHGE0WTPs857jY1oGJhNR
xXGRsP/EZ7f3evRTXcfEU6UUorBpEX7SRrdmIj8QlVjo9PIwt+q56CA0Yfcct1XP/5sG97lnb5IO
Q70bw/rWAhi37fNdh0Rti6w6Q2zB4yiLq+HaTvfkD8vrEbo0J1ePolFDSesZ7VjZoZWcPnFQTcc8
VXf+GHJM1QHKySB6SmSFiF0xGtEd2Ja5N9eFGy7HwGa5ixPZuvr217/949//7cP8b/nV3Dcli8Z6
+Me/898fmAn7TCI7/Nf//MdTU/G/Pz/zX9/zP77lJvvom6H5rf6f33X4am7fq6/hf37T+mr+6zfz
r//z1W3f1fu//MeOJ4maH/QX+KqvQZfqz6vg71i/8//3i399/fktT3P79fdvH2t3sf42mTX1t39+
6fT592+u4/55o/7jfVp//z+/uP4Bf/+GMHP8qrP3/+tHvt4H9fdvTvC3gCab6ZQXCduOw/DbX9PX
n694f/Mizw7iOHZthA3et7943qn079/84G9RCE3QDhzfdrwg5AUMjf7zJfE3JA9BZPvkkHqxL7xv
//mX/8sn+N+f6F+1RuOW1WrgxYgw/vZX+x8f9fq3hbbruQgB/IgXJ+IwinkV7cf7Y1bL9fv/V4xe
BMfvWtOEDpIEeBW57ST7fJb9nj0Qg9N5ZBlartl/hLzMA6CbPlf9XY9WhAk4a4yKkVVWoC3I6uE7
tylRKzFGZYWiL82vfeXso35wmFoxTepDfQjT+r0nCpUZY3mKuQopumJE4ZnFcnLUu0xb1rHsU5JX
KuYhQ91YDHG3tQRQMlhAK3Qq5kudEZOumvsqYbkZaofJiMeWp04NuqXc9i/TwiOF4HgieCq98YeW
KEoRdqe6To9FzXAiqiPaw5ryw4bSGAD84wEotpkz8sCaCxpkNoV1kvlnhCTMPzTmjC7ahy3GHZ96
HUo+/UJQrpip+j0WtPqh7RD9Z4jz8csd+7ljloqvqR2qnRGc5qsGfrZ9BL4jgA0P3OEwGTKDJ++I
LTTbdeytmUaSgeIFDF/7gtl0naKtUvkpdYcIMTUua4egC+50pvQhrqK6ex3G5JbRKOMI8ms2esAY
2eruJo77R2vd7BiakDWUvm8b7wq3MIKddbK3OPkxDsEJJAzUlaLlnAqmxiVilKuC7d3ebQPQyoFe
gAQgfjIQM9dl29XiB+xHVztKhdZ810hsxlMg+HkvAMK3DKTcYsoLjHjtGBrGDmVZB4LAGfs3ZWcI
Sdruiec8s/CCCRQLxi/Xkj8sVX/VE9PEOlHEkxBP5Na4AacGwZQohqe+ifdTHi30rvyZzBR5K7qU
p2jrbCOzAsYaQksGAYKd8dtg8RRi6uph5UkmJnEWOp5V0tIPGL46cF1Ksb5o1diA83hxhIW3gsg4
fDi85LlH6kopt7LBAoDSGY/3yaE+amhFT2mPzS2idsNXQfJ3Dbq9FDx1puENuE7srLNEQwGZZ4G9
cxAXhQ7v36wGHLDa5UZJXhXTyTOYyPCylCsnIicBpvORRqBirqthYzLCEGIezqzr4aaQD+GM8Vph
3JRqIHIkpXKKW4S3LsbGMQ0PNeTPx1rP077SDYYflmv5gCAJ0tbe4pNp5oPJg8fKlRn3AWBccHtA
NVNSKpSDjqDzGDuW9fxTO5Dy07k9cPm/WFVxp+2JvXDlSyCCAYtI/GvrGpWwSfdFSdhVBskpjL/q
nKzrpNxUaHKtnSO8nwwNuLSi6jmjx40WPlvVCE1HgW8HJc/RddatUE4YGh6sg1tzkjgKxjVqvQ0j
xWiHRewtGiXd62LsfTqMiGfRsi5t5ZEVyI5AoT4ES0bP4xp3mwdNSypeu7qrP/oZxaUb27SNNp04
Q+sSrKqN0HDrhGRs+gj2Jhk/RPxaslJGbhSqXQTQ3dkUGptHvhjGo9Y5yxaa6lUnh27Y3ZnGhY2J
Zi+JbuWIlmHoHLh9Ltej369CdFaYR4mEJMFsIjqmn6U81HjPJw55WOT9saxcBOSCe1DPmt1IR3JC
zl0rxpo/uydrlMkZFQ0O2zmIHloLVhwoQE43x77YafCKw4pBVc3oFltShsHyoBNyFooY06Lm8h5Y
dTfLSQ5RyP3MG1OEFbXIXJLaEsS4MZlk2gpyowndk+uvor2caU5ZrYJ7gyRgxmdXrHwj0UCyjKpP
Y1cMgSDOHjq8UlHFdgLUGv1CxNJQepNiWTEzu+LqHsIoAPDEMdMn1kMosx+quRE492BuDB9qsV6b
LH8ZQwyiyHIurMfsR1k7EYIPrCOV/ZHHy1MjY9L/uDzbLCdTFpUtQZTXI/r5iWz1Ihq/L4Rr7jIn
JXKeCGaSgwGsRb/0GGDgCdR+CkDoyeRH0M9qXzJxa5m37BLgPQpd8yB+QjcNGSZB8EN0aOXZL28c
PmXEKshLbGC5FpryHqUF7GVJi8B+dGFCqkM0xTKcuZMRtDH2SO1ttmT3vWODPljH5UwwyDcMowm4
KAGspH8Ww3cF7KJFSLOXefEZc07TXjGY6XuEuRnbTdufDkH9UWMHuEIgcW1ZCacYKLASy0i1DtCp
uUAt+DVQtvZNl3I8moAxXkGXpEqeeZNmoJjhWrjq7aRFZHbwvclHM4xbhd/hzo+sS0+x0wDds5W7
n5TV3las0tm/wpzxSNJMA3wMlc7xPszZRWgDwS127qlzD6HHBG1xJLORvqiAxUjQjXAUc+Pzp+AA
2A5JzGbEbZ6KykM4QmDtgifTauviUFQW8HdGqzzUcFC5AiS57YgNi6AbpJe/7AzvVbrNHV2cS0y/
3JnlXZSxjmrSqrvukheKhIMKoSE2Ew793Iayh0TzsKxWvHyxHrhLV2DxrXaGB5wM2caaVrW1um6d
Cpb7uPxEgtmyEcnJaw8ucDahWaU9Q+vm0hVjcBQG13+J7Z35vPcd1cW4NYH1GDHOJcEwumUDD5Zy
iyJlhWm5fvNe5gYYX8KKdQkg9iZVa9BPSzBkkFXrVt7O5XQMHK8nhHD+npb5a0Uv46eMvcEJwSPB
nhoGHhFK0UJQUBnehjaMmFanAzddwAizaGDK97PL9cga0KHx29rFRc100PMU7wZHBodsta3MSD8T
9qDaZ9LVzfNN3aIBWccEZTteiAwnvsMlMdYlacmew8uwaHVZRUGRSeZrDfe0DPXOz/3ikJec9V2E
syr0FlrooUE0SJfPzc7gvgqmN+WlTGkDoPVTyeijkiCYAgJZDcfx1dSGSLCDCv5bKFb6U7PhubTL
2yg/BlpjkedmHjIcNKOkHGsysGxOBLREPfyhQ4bDk4PACromZSaC4FYwziY3G264GJzdhC69tM2q
nGmBcDHb0F5Loktb5ohsQdUjCdubYCk3kV+RxFQ07DwQy8t1PZ3D2H1LGnYLi9yi4YGUX5RdgKrV
rPpx5Z1nDDubhUWC5fjlaYbysbcMKjuz0LWKZTU/XI8JtIosHOZNAu9u0oopUik4/aL4pyhw7RkX
3K/jGeaGfk/7S9DBgnIP2K7092ZgDZYTHNIj3OQ4DD1Mgbh8XeWQlBEUX60XpciZaTMTt9sWyHq2
0Zr9vXZDV62H0meFtsQu1Lgw8R+8Gpdp7OIsb31XbHzpX7n9UfkR+o3Jb6neEeKTDl2r8HFO4kcR
ShA6iyHiBlm5pV1rW6A0ufJtHJoOcRYz63BnsbiMxBqIkzOdiY7hUFjHfMZ8MkzsvkWGC0y0sNzc
aDnykxpZU81LCMwzuVvLqc+JYCQYim0RLsQ+pTTPWgaqqjOkjDjbpaD6zTOcIbasPxqVR2hBEgwL
meVwxOM/UwWWU+i+BARn4EgDZf2mqWHUTLjFAuNqlvM1kyRn24fIGHpqcXshGQvxFwQAAE75VMtr
7UoW4ohqtzlyMVdn9bHiOz20AFew7wCi8lt66RBlOCG5CiYmJClYXtaLpMvQejdQyKgqB6T2y+x1
W2d0MYY6+toNxnhbM7MrJdEXExMGZaOPdprvWYxHjRHsnnIcInDIcV7WSbxddwETM+0dhDuRUweK
JX11gVOCeC9eOLZvK3u+Ue3ymIWquxFgNNidAMlCXe8w+9j3853Eul1aU/Y4bDss+I7GvuBwLQCt
a0KVHhdcYbAK8hWCQKRKXGAhb3R0iiRWDreP7dt+Xd/Ft97iDyc0xmrbjexYKlZcSdT/6IIFskS7
Rls9DZaFYCZjBKx7TAx5Q5BPbwLkM524PxSKEi9eB5TzCLRuqmF/TwiWFjm94ye4JlkXQ/gyS/og
QB6efNCaB6BlMdAiFrrp+GDjeAET5Zoekz7KnyV/8rX9otc5GTuXR5lji0Imkpbo6BxBmVhrJlux
zkGwR/V5xTEv9GWHRQ4/dYx+dMIVzfFKAK8Wxyrlpnaai2VQpw4JQTeOAZgvfpQm201Ioy6zVWHs
Y+kzVGmFf0dy7qH8w23bHHXrU8pIBlFNQ/rj3McpBiQSkzjkqk3ox4e5TC6JR5HoRo/LEJBcnOU7
5LqsiLLqpqQEBwSXMh8PuZ88ut+u5XenPYWCiZ+1Xm5ieA7uyPFWIRIAgiHlVtbleDNBnjvaqruN
hgBLVcczYa7ZzxoopZtmWedy3WrM8sxnkuYprEX00HOyqjyjo8snfF0KEmz42ZFj5FgMiMM5ddyz
awGNi2VHlg5SUavX824YkfnHBnnqatGw2Cpco7WivM/ZbU8mr499unDNGjwfXozvfvUvFdZ0sgos
6V5KXmYuHuBN6qR2n+BI9x0G1BGJ5hEg1v1YCMakunOPq5E4Ksb6MR1r5+xY0A4b63Ou6/hcIUjR
s3FATBi9TRcWJL2JYtKTx7ekYx2gIovghmUd8dn1tCMU6oxKuz+zMoaySHRy0jXOzrLt67yM0Z2S
ZcSVmx0ZpjEHs8FqG3Dzm8bgzc9cVMeSoLC0G0ihxnDfMsMFlhiyF7iabfc9nYriBBym4nG5Pv/q
G8cmb8uE7DKTeZvHcHw51LEJu4pURMdcRFh3hzQqGWCYklQWH/5Ggie0mtMrb0AIPIY0uW68YD+x
7KeCsSUjUHWSbqHvixGyrLBTmIcx3Wh4mAXaBDGjJy07x7+08bxr0F+eqK7RgRJC4K4n8DB+JYvj
HCwiRDGVYnHnXi9dMFNhkSB/oo919KPASXGc5vHZmpbiVE8smGYBSMCA+o3Cs5Xa7hZjUHHIwOjg
GUHlzTz4aLGyvmJyRWNX4cAah/lz0S150T3bco/Czl+1tZVJ3pMKaIVFwiHKjPcOvgsn6SON0FU/
NeGFh1scdskpsDFQBNhkxxK7Q8F5otMm25UeYZGVhZ8eiQW+3w+d+QQ8eumDM8KyEN6j7RElAxx/
mdz4IFqOn86jFUx0w/IbMtO0VIc566HrxSCFnTbU+0WytO8LVgS4koOLk0y7qqD4Y7SUD5o04Vw+
54onjO0SuGbmOL4QabdiiXPapwgXvMWYbDd4Bv5q0j+K1dqOxJPWa1Xq+7Wg4KzYB/S9xoef07oL
aozeBkYt5Sq3ZnbPimprR2N78crpt6kVtjVTiIuV0mOxosKBOZlkX5SvlR9ddU1R33Z9d2YLeBTY
A1Dk79o5+ioRK2D1IxMrmUs00ZoPVdjQlaz+LkJMfeY1b7uZ+sRyJ2STCpJFbB765CtR40dU0VP3
eEO1E4M4NSRM1JzU/iuqq+cJTT4Gh+k+mQDhkHQDy4XDpSoSnCU2mbadc4yTEo+0A/GCLjhXFhsu
ljhbnHXPIh6PU11+9nSAPNrztR4BPe6p8zSNA5phfetazGMWrNY8b7BjCFKaAKVtk0pnBysu8JNo
+9TYAHRCx90PynodSKDZhScuIEJP2s0k0v6iacGZG77XqYszvcKZMiIKd4qQKyGAkzsnAoh8Kw5Y
/N4rq7w3NpnBXloiEJUZ9l8qsuvIqw5pQoVWtdnOd8F+kH2H6YEl4FU8xdTmviF1AB3fbC1QjkUr
dkzPJx4fU8h+gpwuVIe0lFtD7DA99L0M4m5vdZoYITFvCxhcEPxn/+5HESU/FqlzVg8j+yNbGZaf
6w3OmWXNyXiscJjGfNDXvQruiC7JzmTu3haF80i7Kvidv1wUj1eVlZxyI0/42s+FY35A1hctYAh2
nRTy79RRbNMkQSal31zAZdxQ4Nyz96Oo1QNaXftiZfZLG3hHXVMFBiA5wLgle7XOOrP6Z+jYnE3s
aot6VWpEr22HU6fzZ86DPjkaySWYjkRx6im8Sy07QBnBBBYrHNwppIKxyc+1MS+2yW/CJrplB4Tp
sn3xw+W+s3iAJDluW2swqCYofGyeRFdZx7a/CvEl2K55XFC547d6kP50N4fVEa5Nij1GLKeFkdGJ
d+OPPXtwyusqt3KCIeVrQVBeVJxDVKgccetv63HIgwaFtwf8qGfnBxGKv51xar16o3wqf296DHrv
NZrzW7fyfkcuCzMPhTHux0Fkt34nv7sr9R/kBNgsB/Iq7JoMJaUcUbo2JSFTYwa+9oIjc6dDs9wH
Gk+0SGrkdsjVaw6sa1H5v2n6xb4EV8S4H1RQHPRnVpLvto+jFNEgHjBWrIhDKN78+ZcTBpcgcClP
xSfY+3dyg3gCBvox5hY6pJLs7sjOEYd4EFNYdG981ySnkD0Pqm3iIgFQAGdTN7ZfMaOpQ0yxC8z4
FP1V1XhPU62eU/zJ27TQu8i0NgtPF+Vyj6GuabC7tVPzuzfha2TB8eF0v4llfern7Kkpso8JndOm
GNuvxV3jSuRsHYuxq2jaq4ODr+GptASVtwD40UUPogAUVGAQ3AKMhO3K9Y0mkJsydV3kfDiFepW/
BwE9GjzL2UIYP4fZ97FDxTmfWTIi6hnZVnnsLJVfklEeSn02SEq3fsTgbfHyYx4/M1WV23CNsiuT
DrF9T3sp8JoANDgkVvs26+rCV6yNSqZpm4eaCVhm0j1zIRTEzUoNmtV8aLv8sbXYsU3L4u48nNKI
KjU/xG83yLta0zODcyzn0Db5kzPyhvn62uo8CErkE23IG/YEXVlL7gvO+Ps6st+aUv/SiomY16Jt
HNZm2MYvP6rhiQ4I+b7x7c2fMReZhZj6/HgjBSPJOG4BPMlllzXOwzj0nyWrX8SHOIjigHfDeNNn
UZ7DFPw1dvv0UJSkT4f5suut6j5wq+Y2Av5TsF/aDlmgNvlQ/Gid4HngY4V4CHZ9QgXARoGsAuje
S0zXDnoEOiiYv6H2DqQD4nVUW0fjyk3L3WgwGOpQPcEVMdbRmhCIdypkXsOYkx5PgWiPxwcG7We5
Zi5EFfrhPCAk0dftNux8uoJpgjLAwpfjvHL0WyrlhwD20gXj9yQUOJYa50dlGCeFC+kdlWFvLwYG
Fym8vYPjcl+nlgckZHXYMB2bIrQ/I6VhFhr+Zu4J/LfzFeXAU2IzF7ECFLltI37iTmW4OwynOirx
Ka52mhYnjlsC2pE5nYeuzmOnewKvPGa+3J89myuu434VEgMHhhC9047bX830B1t2V1wbDbINgcOj
ijxxKALeCCbvgJFmb5f3/qutfWhTFlYTUOX8LfKdETbbn2Y4BvPcw0dmhtDZ+Z/DlWmhxSkeNLe2
RlEBo2M3uAO6sQ6wvjT8ZUI2N8Zf+HAyRTjYVaUZ4EvRBycLwVw+2wS/kd8rHZdz5/+wd17LjivX
lv0iKJAwCeB1kwTJ7U35F0RZeO/x9Xdg67ZEgmyyS3ptRRzFiag4lcxE2rXmGrP+5XR5fE881yIA
W362ub38/5Tv/1vKV1Mvpny778mP79Wvo5Tv/J/8M+Wr6/8wBbQ/1QZgg5DD+XfKV/2HYZK0dXTV
sFXH5A/+N+Vrq/+wEdqA/tYIt6uObv8r5WsZ/9B1aQhbmMKmwlE6f5PyleSODxO+huCvIQ2JEk63
DUJD/IbDhG+F6aLeqMrsJ6epO2FNwjUiMX3qVKfCIk1YjSsz7rk3Sj5aYOJR2IfFXI+ljGKA5eK1
EFzYgnrR8mTuSk0+530InmCw8W+a0uQWiJvzMFVFOW+to6vBswIGp6CwpjLAap8kPC0Fsa7BPseO
xV0Gsoz1aapJj9yopKS+m94cbc2zn2pZk+/LFDniCltMe1S19luE85RFyExFNk01r7Hv60oj9arW
H3v0pDOyqh319dC2NvhHpLQ3So1u3/VKYP1AdLZUZvI+G+BK3KRBJ1VX0arsFi9woJGKfxtA3HwI
iCqBlgjuOEb3PF5IEHHNIwnT3QRDOj0fzJ//TcwfJuL5uouPYqkmoSVpmJISHrHIwisZlIYspyB5
qscImYli/85iSjiCGh2LN1jeRwhWd8SsxOpyw8ZJy5pucyEBEDcrAZixx9OBeJ7jj6knXYO4Gt5O
Sf4CPb26H4qkIswmxUPMSTf7UXXemphN8VIKD4pHNvQYAoSeZ74ZtQIj15fjV60svW9DTxy5KWtK
PnsORQDNXv0ZKam9a8eGA4jsR0DUNWqiAjAi+pYi8iyw10EM2Kbu+7xeWb2lQg022o8BiSEQ0FI+
WLCyCNgoevVCWJSnvTkp1Ufba2r7tpe1n6xtMFtslwp1oZUAWV4EhuYqAn60mK3cElSDhIo1qj90
jDxyfBC/6VVBhfXlIZXLb6mZaDYgSlimJnQcHY9HlMmRoLYwVFd2D0P9J/TwTwGx+eNyK/xtV9qZ
v+yBcgMhva/a/SgQ4ik8sAPTLpVbpzfKP1ZfN/pTp/k6OaLBeW70qH9pcmdWyAW5ZrhJTVC+8utn
ZwrqT1RyWXstlt+orEJNx91X1zGJiIjZjwPLhajPLA9zCLcWlZF/ttBT8GZv78ph8ncJtIubGjeB
bOv5495CU4X7NnVWj2GNsEqPEgsds82p/1CJWFDEHQS+tQ3mPHDZiEhsA6GlsD/aRHuihoJrjADZ
5m9kOTavrdf7+6rQkg/gN5gTA5oCTa0hLUAm8j7lhYXTA3UOT3XhPBRUoK2dsA6eCClnj5IKEbcc
uvHRHgYclfxUnbxdG6B+D0WpuUOgtEABlRj2tRLfpSq+1j6FQyB6qUUdGvTl4dQNrMkMf5+0bfdD
SvaDhFPf7ajL5rHMzf6NKqO2WyVtEjxiDIkPpmi5YEyBWn81bUt5qHQJJL1PJcoz8gV3CpfRT8Lv
f+NyaEJYQ2C6Nc1CUEA13+y1wlBIv+e4PxB27+s3u5E4eVNridRmqjoyHBMpm9uhtrn95EnskdlM
hrcyL4adbNLu2eQQ+ewVirr14Y2wKacp0VvfSb9lRMq1m3Ac858T7+ePVmZ49Vd/fqJXI+50saOY
OK7PRTlV3iORaUobrlnUlH9MMt7IwpUuv688ifeZICsItku8ktspCWCk0K5MKg+nFOBxkZfxpklz
50mtbO8NY87dBMXtzZBzQVAqZLxTAu6bdRtlX4hkN9WN1hiKss6J/lMMqInU/BnYJi5Lph2Rk6+c
GFqkVECMFiYEyNkaMekpmsyysno1IlS/W1KJudzbY8kWmuSt8gMCg/8qu4m4eZXb1ifqE8JVVWbp
B69qGjQSZVdR4a0VH/xQ1ZVdDej7JfazaYNIoHoZwLe6FUqfNfT/lrAD1e3RxA42OF3WrzqNG62K
scNINoFg6IPiSCVwa88nU4tExX6I4t6CT63lE1bUafv+wpAAlksteSvDovwF1sLaAO01NlHfQkaL
huT3GAjjOS786XUc0X6jIkC2sTbDYnhWSxW6nJ0oPC6kk4JotkzyU1QTjUG2aaCg+Pw7Wv2CdMAf
JSUOE9fMbMjj07bPTB+lsuzQEGuWCeGtivwNp5S59QoT6+cAp4TRB/VDwSOlkLXq/Kx0oO+GP33K
E0NuKmxPUN6OwTrOPQ/9C+DiTqn2pUYRU+RNMQoZZI0E5HtKT1XDjTsNzWQh7I1pY91TwG/Dqr7z
i21Jan9G1HIBUDIy1cIyfmYVIRgSUZDRBshRIfGgG1/KblsPQbYiaBK9ZtW47dAFs2V4qTuiKVp5
luE/jYnj/7S6enqxi8LnP1D0J2rh1M0UGuGbnWoDW15CPEuJ+pGcvLTl7G5RtgEPySiG3Aosbo8K
LTY5pLgXrct6wscDyT5sKcsv8v7nqDWzBxKJyfJpSqS/RrqEH/WM+G4SHrlm76CCivI9TNSMp3Bt
3FV+jvyFqM1YfPRkqL11ZFU0d6xq7kzEuyiEh55G8ahTt58j8lvblnpWdPi932wcQRHMKhk64uVC
tPiX12hzKxlPu67R5F1Y1y3Pkmlgk+L5KXikpaSitsTTKQ0syVHURgC4R69Lt3Y0c99KlXe/Hb5k
PpgRO/C+N2YLA7yyM2yQioKQM/MIAZpeBMhDlMGvQEYPVbhNS+J8WknSript/xMkRH1FLLBhazPx
p6zCfReV076PedjmJL4+hlrSAQvwhm9FHxNALXTANWmhphh2BT8beMr1Qz9FpOgRV1EoHnKENFpD
fsKKHDwzjWHfe/r3srOUbzFbN3bKSidve0Ozn32IIbyrPHKJmaX3DwKU1ue2bnUK2qtX27Zrotg2
nhsGHg9TOjyXcWa4PZsiugEDLEdba3e4BcdrInMOmjgKC6uqNr9SbAs4Mk958nqU4cY3oYJoPacc
6jfoBrmxLX/84UP3fk59v0QFl+jpF3vQmbCUGXafuOEmOH9RdmBGsvieWQZFopEXPF4++M9dL6TJ
pc3UHMvQ9cX1wi8kkEte/C4wx440fbqH/EC5xX/XyuJykRa+p2X1iGSH0goJGENttwblUlb15T9o
SIK+0TWqsg1DHN9iotbhPqzSnYYRH5IXQ/vl/Hbu/7tG5jfRwVUJvFzlUf6lYnbwh0hAQVlv/qup
ny63Is7dyORBXxa3+DkBkjclxgLSoQ6j+jk2LQWMeFc3X8tBrArE/RPIZdDu8I7TZ4WgdAwVNIqS
K1fQhajXEFxBD3+IcdzfidJ8iSAy2yb6K5HQG+8TzMu8e0v59/hLHD9c7vjZftucpg6KZd4w8885
GN6g0R1HzRleHmMklCY2RPEb+TqaaQTo/9RVn3kknZ35/27G5MF92ExWW72aJPSKasoHxKfSGnjZ
5eiIr0yX0zeRJef5qJFdf19mxw3FPHxTIJWe69dz8QBK1U2I5xBmuGO3saPQwypkSpFYVcK93MVz
I3n4dliOZGEOZQa429UBWMJXyxo3Loztf9WIXIxj6+disiMa8QjzeiPyiDkQON1ebuXc1zroilws
bC+L9J6Sm2z2i+93uLlQ1op4ZoMBwFvlFNaVkTu7+A7bW6xxxa/UyvCcfJuOJDsJkOeEKDplX8j+
A7AE+IAdyVxIPP0uHPruGSUBPOShwEXCc2p+YN/ueguBTZcg7P3vxmKxMail0w0JN3fKjgM0GwUa
vpHKvl2A5crllsQ8rEhf0H2/6/nfl/7hMCyWftW3uu8kEYlUo8BGSlg69ecwg5KIEy9QuXtVemNs
hJxF8MJxzUClEj2Jrn2P05l8vIYWB8gAfTPIWh1wrx3vQF6S/C13RmntL/d3Pu2Ou0szWLHRb82w
TMohjvaElCscNZyG5xqaFWLWgUVmaddUq8aCzLSNBxbCrCtT7WzXDtpcDHHkWL2X9apwuR9V5i21
VYZzd7lbYp6ty34JTkWbl4aG+/miX5XaBp3hpJOrPbQbb4tseCfv6/W4ztcKjJUrrZ1OGotSk3+3
tuhR2iSGMmREAr2HYQ3a8a67C1fWFubRW/TXmw9N8VSngMWRc03M8QcToElrwGSTC3i7b/dUmFXt
lTkx/9qTsTtoYt6ZDo6jgQyiL5O5N9j8pBujvfL9z6wxi04gC+ZuQohnGa2bmsCzI/wmGS6CpwCi
1X32SGXWCjuT1eVPc2Z+W9KgUF0A8HKIEB73JeuSuErbeEKI+IwjUEftX/o9/hI5f/6rdpzFmRCU
ZVvEDu2IrKaOpM4DjHVLTChjk9xDYj6lYMav7FVn1tFh35zFCTHGwoAvFU2uNboj9fAmPOkrs+38
8FELbumWZmvLWFw66mabEK12c/NurJ8tjAuxX9GxD7a+Xh7A85PC+HdTiw3Pb9BGDgmTAiDavGCp
33ztbhE1uqF7bcGeHTle0JauG5I08WIRqZWIZD2PnDduqGOGTnqTQqm50qMze5AlD1pZrCMQM4lR
ocBwjS146HXkWq8EJVzpws181l6vtDbPsMWqPWpt/pQHqxbwMBG+zhuJPEChufWQl6oEhIX5MmGO
U2JRjOPV1F9ZX+c22qNmF5+tcbBZIjMxuY2r3oa7cmuvpy0ItnW1UtbXVvOZnemoscVqLlPQ4CZk
IVcJ9eoOQZF5lzjGzysjeeW76Yu1nFp2MlFqykzcoF3c4Kq8TlfDS76HHLhVrmyG8yS48Nn0xSJG
a6im8D4mF6FqMf2QZYqCcj9Zw5WVLM43pENjIE9hYMNwPD/qxqgyXJ8mN/O3fvQyZr/M9B6lf53d
+9lT5lMUh6CVxK2uPxMBhAPwUn71qu7KWXnuZ1iaVCnqRCVDIPL4Z1Qkc6fcc0ZqxhC3TxYGBlMn
kdKMvvlRNL1x5TA7t9QP25s/9sGywFGzHZyJ9uS81CkYbMDWDDeXp8y1RhZja3tRzROZj+iNu9nN
LNo1/eZyE+em/mE/5j8/6AeVAGauOPboJjo6xzCGKRgWwE0ut3K+I6ReVUhhDums41ZCLzeKXvcn
NzAtA7WRs4P/TUmiaK68bs52h6gVxbnCtihgP26Iu+icz2O3omp+H/WYq/B8uNyX92vEcmlZuuTk
ksTnOL2O22i4PKGj4dPj/FDt0020zlcN7O0VccZ7Cu7c/EqLZ+e2KblmmNBUVH0xDUZQ1fjm8o0c
vajcabCh0FAtu3UmpI+xQl3D5R7OX2PRQVtlQ9QNIjzUJywGsbdQlak9pz/2Nkq7qQPQnrNgmLYp
HUqmTY450uUmz3y3oyYX2z0uL6On9dXowr9yxl2fX5kX839/qUuLCTiALG9VikXddngq6n0kbslU
tOKP+G2bL5e7cuZrHXbl5BmvOVVgFzVTEJ26B4sytlCJ1a4jr4yZOHM0k5PmzmsCYiclsZgXSE6U
QCLrchHPVcVbrs28Yyx2na8dRdpZhYjc/KaLz5f7J86N5WGziy3D9CLJ5KDZckNK0g1WUBh2uFts
0i1+WevskffJU7Qdd9eO6WsNLxZe7iTtUIiA7dCI0VCpGZkqPC36P7Xvxw+NoWKt4Nm/LeGNPy/3
+dw3pRgfPItJeNdZvo4cndpzUybs9t7UrUkwgNNRJfXtk1Zu1Y5au/+gPdLU1JpqvMaWz2enqynl
TueXDEJbSuioaNhi+yvJzV5uSJxbeNQ9/6ulxcd0ukgdwkpibFpp4RPVxPGDrGAMaH0J5kKt/B1w
qOgmcSDojGo4PmmTo/w24/xHkoLzrowifM2VUlz5Xdd+1uJTK9bgW1nCftBXoRtT316SAr/c9TNn
EtKdf/d8/uYHJx8WpxQ25DQBCzyJv8D48qmGuNzGuWvsUSOLrVTpDSd05n4Ee+Fqm4iSb0onhpV9
IzbqDurs5fbO9YmAi4aICVCcai9uQcLORQsLiR0BqcYm0izyKCHVCl3943JDZzrGJmdItFEWZ+HJ
GSECWwIcHDnR9+0Gga2LHdgbZWTbakum6ErY5bRbx40tTgfPM1KqgUzhtmgNdHh4I+FBj+qLy506
XeWc3MivLHj6woTZezwj/AiPvBZwn1t0sfY4iPKzoEDxe4uTeD0W1yIu74qu4zPpuLnFmUSRZ48r
5+i58Hamm7iekAu21T388OJ+iLE3S0lrr7VOjFtHA31VDODF1ZIU8eClAHliqP+TL8QmM73xowps
YBUa5vPlMZkn6IUfuTzNpA0SOi0FapYiey3VW2/MPgZW8qfF/VYztT+XWztd9kdDsgxOt57V5QXc
SR4TUMBXgbq7/PeL06vN/HV1QeDGEVzUFusxhmemVgpnl/0gbzM3eLNeux/qM1t5x5pU1xJy8019
F36OtgA33Suta6eDaZE1443i2HNUb7E8sd2p7bAkvi2emjU4xa23jj4jy90YO98111da00+Wja5Z
EvmYJW1wCvZSUsirFsal74W7qUBQ22TR8EbFDbYZfb2rsVraTmJmQ3nFs6rhGlA4pniORnKxXRlA
yKNwJtwlljY+YZ8GSMn2IImSUlf3TqXNVhtOM75LqgU2q0bfY+XiVyRtLRjLt02gyN+eOXmBqxYD
NDpVUcyVVkQRJqKTXaXQ73PHvsmFTDYFisjPA6KGxLUU3HGVRmoPRRq2yDEqICWSGlHKxUujfTGt
rlnTgFmt4lJTcXBGF150A9YgzoQi+yZKdKrYoFj2W8pW/UdqJcG2FFmx4kDRyxsV1CZUygiK9yDT
7JkJVybI6Eb/qXMGCnP9AK1FWiQd+PmJ96M1UpfmtRRk9I7D/9VSrNUy0HH5G2utZCS7/AEUFVr6
oXU+ciNQqUzRK+lWkZEqkMWMBHU/OqNwbZLPSdYVKJpkVxgZxElgpkMEnwuY1iyywEVvDOO2oLKn
j4DZwqL5biGPUl2E8zxsC00d74fRtN0QzymIAbjzGTFgGFwUqZQfaqzMwXhAUcWEaxwfJy1OH0yy
Yns0H7zBkZzdmlUlnyk5SX8WtgUFUQ3wWc89AXXSaDRQAk2lg7KtQZR/BWPco77O0ELVCo65xli/
+ipI4CjSjO8KCfq1b2Nar4XprzC3QHVM5gPsWeu+NBGz56Vu3/S65u0oV5r1rP6qcvDdyjsMkqMJ
DUmg/bA70wRO4QzU+IClyRDn/BS2wvpHp4HBUGNVyl5FyXTtlnWyPgxDNTRJvt6GD8JT7ni/t30w
iJWejNuJsm+K+9WfkxOEKzvklXN5Lb6/CY+2URIhuom02IRXZPFAPW4KjZHQqX5DCW+yHpuGqnbR
wJKw9IBCyaHwvrW2MX6NoJlSdqD4Rkmx0VjuqTngRs+oR4+KmkfBKkTOS51/USg/QzR8zTaekSjB
GKMxs4enRuW00IQYn8KIJ4GMRypWogET5kqbjCs7zMlmyviR00K0rIPR0uQ8vgc3qAGqvyErOW5F
6QEfxJ8HCgA9i+2s/oCMjM8bT1QB9n0G3xJn2Sujeu776XiW6PMVa76IHLc/er5SZjLk+02KEj+O
hDJuVFImCriEKLpyNJ0chHNneYLTXVWFGbV4bHWU9psJfLZtgHU6aszuWa+t+AMGMs4awOwzS2a8
0r+T03Cen6rJ7o0AZg6uHfcPG254B1C6t7XmfVKi2LXqa+nAK00sc/dk07DdBYa+xRf1Z2GJcV1P
abC/PPtPY/BzRwQqegeaoSXM+eJ1MFGsmsNYdlgyWyOkK6GNxGbMinDhgPjSGgrnldt4sKa8CwJA
khl3mZmF29IRxq/Lv+TcjDlc8YsZUzKNU2QdzBiKNX3trqKMV8u6Ky+LkwgRSS5hoppxWBwaW8vi
nDcKIaZKzfSNx3a4Q5qB6XAz+6mha76LJYYOteTdZKRNtGmnNH+g/MV/8cB/0H0ZWzd9lavfL3d9
HuPDHWj+TRbPApNqBUtTl3ePAopCjSZL3zTdTLAVe7+pXguO7iQN/vK1zHYKJQ+Eng4mT5Xa4nMD
tButjmq6TfcrDlX4qiskgxFcn7/s0XszRJwJVEHkWF4WzRTD5VQDUdlg2uibb0FpPpnyuYK1dLmh
k0DLPzv075bme93B/HVwEtVaVRs3pcAvLKdoMJlWM3XMgakWiAERNwsovbM8eW0qzX/10Wcju8hV
0TRZNkymZYzHL6qyVuyapnt1Xw/OZoDxZoxyb1j3dhDfhWb5XNrduoYpGqp4ylTXQqrzKXjyC3gO
cYV0bKo1FrtQTxEn/k/quGHKutlswvd7dpIMsMT27dvIKa91eXmsMNqkb//V4PvXOBjtLk07cLQT
6FGr3BZDfSMBHk2WvaO0dlX9otdYQnF0qtislbvYwN4+qjdaoN2M35DqrlSq0w3UtKFhu5cnwnL7
4BrqIHmdZVwqwV9j/vODX4Z1d9b2VGITAIVWDvRApyLfyJQrI3CuGTjzBKox0LP433EzYzsqWHXH
Kj0AyBogl62+O8APL3fmZFeee8PmRHUTjZA5WfRGCewe7ESGx22DxUX5Laa6WSTVbnIwWDYE1nn1
TvO/FcbwORH2lTPhXB8PG1/sEXka1KGN7dImUTpl3U8UEjpNCiAfVPzfDqdJFJs5xelNOE2Vi+HU
Tac0ERmKjdN0ApKM9xMbG46hKfx9eUTfb3GHSwVYJ29e6FDzNY+KLv34wymt7SUo0sQGRZW5zrkY
475Uk7NsQ1wi4my2xqoC8SVKhxhof4X/R+H5+hueTuEOdJL2IanN6ouooZPUGrYEdmg4L6Kyx9tk
qr9WkaY8FviY7DqYMOAeyuKtN4ErbxW1Gb84XOTdJJIClJPvQ3vhZFFvRDaBVbjc0eVZ8t5PW5NC
EBS1T86SdOjAGOpwe4n+NRtm6q2Dote/AQIao58SyZVn+7n2JGobYVikW8QyHGr5YkiRFBHpkNMO
8sPKMafPVN7fNJ1xRSx6Mi/5hKR2TJsOqOJE2KE3yKOMsKGMIavW79XJWIEXzM7LI3gSP2MI5xQS
jkUCSeg7fvZwK0nhEVlaBoaybMY7B9xDrWXwRYzPjlms9N/6LAyn0AziiluVcttN28s/wFne/OYf
gIk8Y8plgJWxePy03eQR+AWaZU6O89u0CowCm7TEsFBH3H6TSPT/se3/yboweyhLqgZ9M8xXqoaD
p99NxV0f4FEYxKlc2yQ84Be8pzqqbJMGIcbxGQn7WnPxiQKkWjj5TehUX7NCgbrgqN8xqEUtnhuv
g8S0polMFXV4+RuISoVCV/0ZWv6LJBxBCdxjb/XmzDxS7wgK126WwHlEVoY4Je+pK+MVBEQh0948
x3iEzV2sNRzCv/kcqfRCYhfaWP4rT/vMVbs6p5peYiDRFzzKW62FyDdF6b6gM5vAVvWVluDvMDg2
XjxCz+r6JqLW6iZMq3wrNSu6rQKnxPCRtsBydPu2zz54Am+YSYmporf9DFRMjZlA3e4dRQl2Fl6N
n+rYsp8rvZhw6sGIGAxTBhPQrvZWKsS9xRNmBEG2gZckN3k4pR/xjQbiBKXITdPgS5eGYqfHQf3A
CSTvyA6IfQfNZFUrJNZ9fMWvTM8zq4CMPsFQUumzHmxxgcWkTKR2AwiqtrKfGhnNzv5elK+Xp+CZ
Rt7nnsnjhtLb5ZuYF0c4FOEwH3O4eXIrfhi7NIZmkf+loImpTkNsHXKOVZ8cdK1q4lQWUHZi1YYb
1t9MkB4zEfVyd+ZjZLH5v7+HrVnRRCHxYswMBXJ3BRd9E1nS7X5ZdftpGIt7YT8nnvXjclvLxSvm
B9VB5GJxJzPhmQIDisftDPVN7IehkVf2h+WWu2hhGfdV7LLUlIQWqvq2qO8i8RJ9q4srjVzpxvIG
DwgE5k+VjlSyPGuz4FnR/3Iiv3eDE5fkOTGKE3XKYPW6AWSJgYJITZTd0z5VdXflyy8n8rKRuZsH
10LT7vHmK2gkb1+7JLozAZ6UwDQvf/OzrZg6uQnWI4Uki/lV+3VR6J02bpMWsl/VGylFWoP5mpqt
+uFyU+LkxcMtl/u+IH6DxoHAx+Im0zte10JopKILc10s3yGM3iQj5U16nMbfMV0AemkXPaRVv9DR
9Q5Kw0OgH9u+JX8v1D/cYcJ2XfvQZYfctF6MsS/+ZMFEnGpEvN/npnYra4ntTFvZr9WI2WuRW8Vu
NArjxahhKpU66FkqlhBEW8EM0nfYrjHYspwPidZZP6SmiEee0Na+N/MMVlpqS6LUU67hxjP2MBJl
rIJxKPJJPNmWo2+9vE+3WjK1qwSnYrAcCaHcsnHqdcFGuAe5TcZ1Gtuq3MNljusb2/MdyGWlZd33
tSKeFd8TTznXsCco6PHvGrQSPt5NiVlUg/vqBOsXp22LijTsAALNfvG6bhpcc5KAvOq+IQIWj6O3
mwKzpzzQIZx0gyaqfcnH5qvDo5og5ICJZBh4AOgGSkNHF4tAuaOwiaLMqBf3TTYkDyFGV89aqCnE
42OlhnDXmb26LUvffAooxLx3lHpj9lKB1kqEWnbpOwRb2fnwrgCGx1Ym1qHsOONSGnkhBSyebY6z
T8qI3ThGd7BzVC1+ndQUUI3ftgqmIW0gkOOZifkjo254Z3Rl/CHLW2uleV7vzRBiEd0oQZ2W+87H
ugxHQeAbXYwZGwXCxC6vTdLFhsscpZRbWly1+efk/e/kykRpOXpiuOZu9xa8+ffJo7nqtv3OvLIg
TnbDRVPa8QpXEi208ZqttxG+JffQQUJMW0W2brPwGxCZ9MqGIpdv7mXXFsvPHwIH5PD8Sb0B57aW
dGfXih9jPSWv8IHVh0hwUmIeY7gFVbXZ0GAbPwTaQ9jrm6mlWDDx8N1i9oJ9tts7VEXASlM/Vp6L
ZEx2TmY+4LSkbbAU2WNHbj6jJ1IByIthZY6Ouc7yPn4E7dx/TsvsR9FDShQVZWdzjOqBsrt+PwL2
xF6TzbT1sxHMOAa/Y9J+SHgcuVFm40db1Hp91/oj46S3yL4G9VbmpIz7DEyg1tawAjKCjSIoXkGr
ynumTp65dasBAPN9HZvb6ZNuKOXHTId5ZWp+um/SplzLqjEe8AJJP/Mz1c3IEgD1XzQf0gBAmiLC
HWBMqiYz2W6HqrwmHDidDCYiNlQZvChJJC73xtEE9hnpFPgL+7u0NyAcWLbcJf/y0SOs42YWp4qW
VpaTT9zC9QGpHIYQ7XpsJntVZaWCa5nYXFlO8993eH9ZtjefPwenWCgHLuajP4D6G75KR/+cqvLe
+NPYMLUNnwKZEcu0KIPU6nUYG33s4uQnfkCk93g0XP4t536KSbjSQWHPICyPujjRp7KFa+LW1heC
4OsRQsR/18JiQVtGROqHab31u8yY7ZIohSr+jzXL/7Uy7jTdzDc87MhiHUcI6bDhS4YtXlnNenKq
351afbChFBWKeOt7/FVTvcPoBy6smdUkfex0hbHpi1n4e7se7FviyMGNwFGr8nD/1AI4zlA2rm2l
J0oy1CLkpLFR5mpBVfd8tz349uT2FZ8KWUEYaCW6NzgrNSzm9h4UiJ7eDb/j+i+v5DRx1ODi9VkU
o5HAwCi3eUyS2SETuzUc2HxGrF1brtrpZnrc1uKyjLVQjGuIaLZgzklJ1p21qkJchYde8M4V1U5L
u29qY7lDApm+TIFna0bCK5KEo0VttN/Z1IJitzJI7UXnlaaM8ga3Ba4OmQSEa3zljd2ue1wzbwxg
l88tjnJNJS1Q//2bMl2D0pyuDqLdgqJO5KC8M072H6pFdb3h3CPlDxpA9hMZ9eZKuuDktmkdNzL/
iIMZ0ZATHvTA8rfkvav+vv1V91eqOa+1sNhvAKempEH5LEre4SqFLcxNlOc/uM0mVxb7uZaQsYJ+
4jaLWHI5u1UsAQl2Cney9pECe/ipjV/+dj9BbXzQxGI+Z61msU9KfzsZxSPmbCS9xZXH0qlUj09y
2MZiHhu1JwMljpttSdW9tmoEBqFoD9kQfACJDdT2maOd4vmrJVuJd+QnJxHj7xjbN1c34bpLWB8r
MeJTc7nzpweiTcBMJ7/Nc0GY6uJLtmk8tIM3oBEq0X6131RrelFbsNPASS+3dLqUj1uaf8nBrNQz
bJmHlmEeBdwP0OXJg98+oEjx/a8NeIfLrZ15BR03t5g4qh+GLdtiu8VnqfkUIAJZcdmIXrVJjV0d
UDb358b+UjuifoAV/CfLMH25/BtOe+zMBCj+IXBNPm3x0RUFxhV4ZRRRuNbboOQxY1R/WNkn29lq
1TVJsTEfSMeXgKPmlrmXoJGKmfiqv22BcdwA3flkArVOHW+rFCFosugtg4A3dOrTVIs9paz7xuo2
KvmXyFe3ulQeK2/8ZVH41OkthkDaV38wIVrmIDKmeG2B5MGlMnHZwfBPgympDk9DZW/RYdwPJFI0
NUY08LMYix9GM027sADeO4cw142RP5qWwu0WT+cAAkTjafdpF0d4ZA4fLg/66YbBKHCBN9DeztnS
xVM74J5cFyGD7shX3QKgCLwZiPTucisnMWAuOEfNLC4hOeeSCFLd3yo7iu3cctvdwFPbi03sYrFx
pbVzfZrlBJDlTI755URCZgD6xKNPvvWGE+RKjm+9kl9Zn+JKK8v5U2udLf3I9LdRPrl4B32MJh5/
k1gPOr4OnT7Le6ptMVq7RovcFCv6Gy01tzJq7uLUHndZk2lXVvG5FXTQ8fc02MGeEfiFn/o2grYc
9jJiX/2rUrcxmEtznqjluA71PnyarEL9D5au5ZiWpr1L9E+iW149ZYBmhNtZw32ltSPkbWjhQIso
/qLsvg6nX5bnqH+ZwZhn1WGzi1mFsgGSoM+sQgyXo6L4elU0cvKRbfALBlFVEvwkSZZp0MQUDi5e
gAqa4CNmQbX+itvp5bWhGcuNaNHGYqcPvKBQg3DiQDWrAj8yDEv70niKNWWfpIXrcLOSavcSAT/D
CP5NiC96Xd7Cxl8n8gteMk8BNgLNZG2IPGzS1iYJYeXwf9Ka5NzwKw+YbBEQuivf/PRnU32mcYVG
9yAlPgfHB5TdIqSc/9C1DVcq26vjcrpn2McNzD/gYDYreQAdg5K7bU35OfZ1uzJbYWGxzjb9zrn3
/vYWSGtUbXGxIRng6MubU9Y6raq3dEcFzYwRaqhhq37tgn5uzA4bmRfwQZfMLM5SNKLZNtOb5HPg
axZ29HV7ZUadiHLYyOcokUlIQ3XkSdISD9FBa1P6guu0m9/m2/ar9gEXj5U+D90HohGXp/B8OTg6
ShftLdZhOGgG+ldiJljUFcMj9+iu89fAoTT59XJLJ5n8966hEOHBTEBMW+7tsvXkmE6ItCsUIVlk
7wnPrgDQQoMzvlOr8aslaqJ6H5ogvzOb4tvl5vUzH5Cp/q/ml5u+L5S8LpU02xIX41USS/HYYvKY
ABKYvnelBWtLD9vXasCUfBicT3HXwHNXNQ+DGoey7CEFUMXPze+TrB5us1DGd2yd4ilwIn/XUlZ9
m0MXJwBqtGu/J8XStdgPmLFivaT5YCKUD9M7PZTRzo9y7xWDE0/cOIE14dksMoETltdaaBnqCSQ6
nm2X+3+u+8TKqWtEiYSl6LxdHszfIrWTro2YWBa+vYFrGVcm0sn1mol0+PcvtkLAar2izPiirtoS
fwGWtrWSr75xhRZ0phtIUzE1JWAB8Gn5rIxDvKrbtlXdwZFuWKi3gAv/vidHTcw/4WCktGEqSTvi
DpEZ5f9wdl69cSNrtP1FBJjDK9lJ3VK3JCvYeinIss1iTsVi+PV39VzgYkZjjHHuywHmjD2dSNYX
9t6LzMtrEhc5CgOabO87sLviDz/Mb744HpYmp2/Irv1fyqXRHPyAS9PcAbfZVM1wRNL8MdgRpSj4
sP++CP59Jl59x//vtT7fAxKJusazXiMN27nyfpIbU/7hYP/NAyWwEZ6itqXg/dcuS9emAEikCDAl
EFus6YPTfWP1cczznDG7+JNl8ndPlX+83qdfK6oiF9w1t/W8s3bVVu4atQHRmNTY1Wv1h9/q+h/7
9LTkyuOwYdtMSvPnkZ+eCIUfXH6retxn80NY/+Hq/nf3jPHj7y/w6XFsDiNVZ0E1RoJLsJFk7NwA
57WfFsvoaI8Zb6z2ar+2w+rTZ4XrJc+QnC3g1iDd4ri1CvtbjbvjD5/7Gkf9nx/8U8VgO0PeDYhe
9wB5PkSeWbEmxZBnHbhHq6+bDWk96absw/4jGAOyKzqZZ1uCsIykN5DbFClM7BFhJ3ubsX/IdVef
Ak+5b3OQ5rdGZQ0XR/9ROv+nn+v67/92Jy8B2UnOYEDwIMRzWOdTU//PDcv1B/PRkSKap8z8vE9f
yAjIIgGlOMjdU7Cdqs5Mcknn8r/fuH9/mU/XRd16EaQ/WCQLwdLYADKwxU23/d9fxHHJBUGAS0n1
ORwQQIlAH96RphdeInDE1X33p/Sjf7U5fF1/f4lPVZTSnvD8TJX7RRbvS8/+sJ3JkbJZD+7lJL7q
NQ8SqM7WH7x5v31MsHyLLBO5IpLcT0MSQ7B0AfTAZ9u5R5eKtD5AxYn7JN38ya3628/4t5f69Bkn
HKdO0w3lnnVrmQx2dWyn8UWFwkp8dyXj9Yp+zFzzDx/xX7o+6iseudgcWTaS7PI5vqCwVuVqdJ+7
0Jnuu7U+5F/h5bTDo1zcJJzvCdhAKIOi784FGTvbxm5AGBp1r273VYwPeS7iut56TZ8oLXbZVxlG
m8H5UVvwc9UPMzpF1pP4U1X4my/r72/6c3QQMbKdMaul2C9RMCT9DBYc/NzuL2WW4a0/y1Xtm2r9
/6hFQ5KRmLYS84Dw8tPsZLBD36LxN0mnCY/DXh/cy5pg+yGE6U/xkb85EP/xUp9u3UbysAtbXioV
nkJ2RSzNhDTgXrelQovQvbRL5/3hcfH5W/WvwV+kiIMKQEBHYfHPB18Lo2jKXeWghDb9X1XZ3s8r
ijlG/ZQ0G1Bkxz7UUiYpHfL+vx8iHIafX/16If79y/306qqwqlH5Kt2XdWm/Zi5jM9DsaMVYkTE8
JJS4DBKzq4df0MGvNEPhihMKi+lm7SP/hjjeagevyt0TVERqlU79e6B+6xcwB9kR7nL4oh2S+FAA
DNOLP7ggfXMnXzCo0TqllxLVRrmv5jX6LsMGCrFFUK44DPbkYhE3RVkdyR/vjh5F980qUiY9jgXv
g25sTWAhIQ6ZRjcFmDs03Y9I8CXvi1lSppNt31ixrSzwIVU05VFc+DI6d0wz0NC2Q29uZYsdeaNN
T7+Y0xDAHJyivNxYrdVnGyPzwnPbTva9XdrBzVJgP4ujxg/N82oK8KFjJCABBvOUlvvaLtr11I5C
PRckumEplsqqiQL25mNLnn0PSiD0L1OIFTC2Jq0HjlZ7+UqWsnid2pnAjTZlZfcMRMZ5aoLr/Q7Q
/drMRChQTLiZmRHYt+giuq9YihUAxLaAMRxI74hUV8JLq68RsUZ7u/oF1s9s4O4IWtjOISOJwtAH
cpeq+1bwgdjbWXEgXfLfSJ2hjUPeHrastifwiQlyzBOqm+UGalwbE7SNFzOI7sfrXmApl22+plTz
ddvtlqv+Keitn7nM1AeBwrCJzaV51mqGrFrN8w40mv3Vddo7t2C+DR0P8DjYJY12JpZ8RfuFHxIi
CsJDLB7ru28W475XrE2taP7iCFeD1EGSIHMBCrbLE4X0cjd68Igl5JldBH6OVNz2biJSZNtruA6D
DLutm63Q1HLdT2dPTdXObgN9aHyGV447IysWhG9iZ5wKktrDETiNPyvjZ0T1YY2Vd9d7Qm3nK3lc
VZkPQrC0QAD5hbcNity+8wwUNJswQp+6WTvlHtomcrfwK1zopKBQGV07VQfDaG7mAprN1f2Xp6O5
j8wiJdTFKtqPOgQzlRReLZ6hVUWPLTS2O0+23RNWWABDYLrGX4TrB7GFIOkuU5qn7bQSOx8DInDx
i7n58OGqXhUnq6Df3ZtO1kXbNGzsLobFHOyjFOhrvaYufHN9ql1dnHMztZ64ICq4VX2N42SZj02u
IWwWmbYw7igu1TJojUvhEUaU6GsvNfpQnGJXr93PwmwfW22NF1kW472euuhxQelzS3pq2yReUHWP
axTmt73vfrNFn26Dbm1fo757VgiD042wZm7NGiLnxWoW+9E1vCtLfpp+eK0RvFSZHG9KZJzMAUnZ
MefFerWHdYBQbdLUr7D0hNlmd02krIMKIFCaQxomig3DPu/zp6pcA/aternvhQNyMHDee0W6DGH6
/Zttgb8tYPHEWWrbd5B/wiSP0uFrT+kbxZ0uYfEWzvgGm8Xf88z2vhTT4G7tjq1CrfLoRvfFobf7
9gg+OITzm6P3p+AHQzSI19JbPprM2zs9kEkpBvkgeCPEb1aArSz91JFycqrrgIGXzShi41yFKgAC
OoxMY1t/V6UOvkCN6g8yK0W5yblkuf2qcf5hpMqxubWspUsIA2+yk9W06n5drsDWQgHWcFUebGyh
ScLMFSW8IhIecuhkI7IuVTRu5ep3Z2kICJGgi+8zvqnYXnO95Wdn+2JQpiIhc8BNSWtLV1O98FR0
92VUjdsRXRzISUMdyUwoj8TUujDT9ASeFX5JgpBsvHT9Smx04b7CEMPMXGXUibqyzkGgjL3feydi
D0BAs9DedsVwqSpwu5k0Hok+JyyfBsTYBq5w7rpa5NvStPVbE5pfg6AmTXx1tm5v6QdX9Pmp1H3P
szP1X7qcUFtE1dnJRH57XqTj3mGNUFeob3TQHluksszk69WpsrMqbi/Am2qLjx9rlWnKrczB4uTF
4DwXNmn2Oq3xAaU14a0DS7dq9uq91ynSKzPtNqzpen1ryUx8TYe03o4DGzqXFIkknWAPNDze9/k8
BlvGVvaTm8pwO3qcRDtgN+NRo6jOd8vihJfAjQr67WxlaOADslqtonproxafeyvaCXVKRxxDX8sY
FJkBvAt6InnIEw5wf9gPYf9TEYJ/h/r8HhlB/uBZk4h7zstta486oiAHBBxNaxubDfCbNXLEfc1c
q45HO6Pvrrrw6PK7RolPAgrscd9+6qJcbFoDf503TucFg/Cx9ZROpHLdIq67UU0nhe2AEH1zwWo4
4QLJUMNvs5E00Z22VA8VKP8OLBg6XxugQcTy86gtUbfbHjzWaU1t+WLi2EQX7w6vbVSTDTZP4OrY
dfgXryvycyfNEIzdRFXZ4/0P1mF8tzvNNWVV0aEv4WBZdmglyu7KY1Y6xrvP97pbWwe7/bBO8z1o
HX2sqta9JVne5vFlz+nZnQLmlGRcnb081YeQXviM9QOtmVdlAdnceUGgfcf7Md253+BR0h9KrfJm
kHl0NNJS3BZDDYEjXCfjpuc59XPo3ejRqTNS2nrp6ISnXxinpOJDIseon/TKKO5Ba4IQSs0JIiYE
Kfh1Dc+eHtnfIdfm8p3QLfclKmjKh7Fuj6snL7St7ab1AjB1fSr0t8j21+e2K6yznanm4ONtP/gG
wJHYdrWO3SlDMFfqeh9YfDKDbxUsaxftzWn2nrTJ2attX8BntqbHOVpOpdlzABOGH6/rUt1Wrn2Y
+LpQurY6fSTue5AJDAqIbSm+/sSuK48jXQo7xVQVRgle23Uz+wtv2ZUoRUbLqL+blS3fqzoLY5Ct
7cNo+vnP2Wcd1g7NdCrKtvyh16pNokoHzOXs8MP1ZXszulV70wU+hLyW91jaReHuQJ86LqBRCMp4
0+eHykXbajptkCfYS/w9iiYfNHhIJvhY6Tt7DfkZo1lXey0AGKYFfwrvhwOq91pimM5KilQjh2QA
LreFwgd3ijEYpCkBh/pocXzcDuOUvY6AnAuofhHRDwU0yxHmxiXtsoVAFOY090NPKrjfRJTFJsOP
WLjmvEJDteR+UbMTt27obBqjNx6hEI7ngGXQbS0ZsWzweLf1LfMItFiDJPAIih5oSFyVNHQQzIUT
91YHtUh2jXBpQQ1xcHqNAi5LAVA0pvoFWnA6a0gLe0DGiGdE5G9t4bknihMjqfTQxjNYnpMTimLj
oJtoEp5b5k02ROIJzVfKVttWDyvgDoIXpHd9BopvKLDx/QfKHDiQcvHkNc4rqPfmAGwhP8qgKIhs
qjQZp01lc/4vTXDoCY6790wcPLiMwXRMliPfM9cQJ34j+5yzETuGcm0vS5bWu9xHiBM7fWc/TOyQ
903X2D/K0De2g6f1Wy5KOKbKGvJHRzvhXZp3XHkCEfG5xEN+Gwi4k02QTSIJq2m+MVfW6OgUi3Wk
OWophAcUDnFhW4TyWXV99JZ5gmkeqB5FjmoonFOdHXuYLVsnrRWrAnP0N7knIciYVbnvAm08G33w
nGdklVPricdAYJeOZ1dFW9spomd7cec6Gb0q2JEWQcr/xHXgmcTX+rMpphubAQElJOabfHDrp95P
HX73HI9PFohzSMD7d7o+e4N81Nm4rv6r9JSXKrpKQET0Q/jjDI/XDR6MbgY9nE3RJvNSlC6z8ZwL
HR3zyZXHrKf6j4GHvfeONu8sgd3E9owRGXdfbXyrGY/OXNpJGOT64LWR2udm2SKkVLgAbW/t9mMa
GM9jWBnJXDht3C5sxkO3BC5UEAey5HeyB01ddULFJnCjIWZBsCZhKfytqwJ5b+ZeRKiIRb5K56mb
xS6mo1fkRYxUqLqLTP1qNkTAt2MRbis/n889uvIj7oIVrcOQvldLf+3oehKoY9eb5h++mYMkMcv5
rrNw75tT638EVcHyUearvCXQYnwY+2KKNWTR7/3glqd8qvK9vtbaquUxAskzz64Q5ZmfjklSnHc9
V9qEKDIRpQ4Pk2x7vAOAZSzC+q4UWjs6r/UaoKyT/pG/8yMwe2cnMuescjleDCvMHmuvFV+7SlAh
sR0SGyMlcibucrTNWinANbSC+4y2+VGYVnsJlfdWS+AOhaeGj3ow+8NyVTQlSjn6qD3iSik/nVNW
pXc+mOtNSeRiElo9qu+pDyko9fLWma2XLOP4TaCWic01L+9GBbZase2Hf2VPt6k724dCufZH1vZr
vx+WcHgBpz1yW+AZsHIyaXLf50q/kmnTvK7SBPdZdzSogJN1DUQTh9Mcfi1b51dBgswbS9j6Roa6
S/oWJvykkR4KM8cr4FGlNeBkILVFdCISwnA1ecu2kKPcTD7uWk3PuQPcIzf9qCD5rk74gvvMi0sn
0K9e7hSHKJt98KNz+Z4GazYkYb0O0NWLa6qPNu8raeuHAcsJVanp/ZBV/2YNOrtpgspPorLzkx5Y
GUSecN5HhfleVUEfEBo5WFTGEtUZOHF14P8Mt0JNTBUY2KQXwtHCM4Ug+vnZ7e0vkU3loFy/+7l0
hf/gQDJN1jBVl2F2ieTB6//VNDSwZex5DVGDeT1vzYbu0iu4zWba4dd66S8K8elpKtajxjR+ytbg
pSOv+x4Bk0jWoovOGaFJ+7rtcc/avVtzmk3AdWeY6eHQVRfjalpZ1kjtSM+h0rUYPMO67y66mB6H
wuxe1xV4j2nVY+yvoX+uU4OpHil6xK4FV1BPpL0hHsCxVUlQjI+Zqb1k9J3pVz+t1kNDTm174/dD
EbPGHLbXDvqkwto6poDJ9stkiQdtBMuxCtol3Y1BHrB5WMtzYWdFm9C9O92RzlHeWmk6YGXk5Lvl
1bLXIQr1QARP2Bubyg+Hc2iOYcxvlG+AJC3Na8cgGsKSdJpvKSjkBy+QahuUlndY1ib9rn05virG
WTvtdAw0AWoBvsVdUN3aPBLO0WTlH2lq6l3aLdl5gh0ep30tdsxV5rcoGOXrQFaR2vQBwF+wbvXR
ygb/ti7J+Zjaq3+kKUtcFGKVZyms2t7nIbRc27b0uUgX/WTjFL2vp9L90nszN3Kw+sPBrKr8IFJJ
pxr11bNVQnKL85aFSeLO8rVscuslzRc69JE9885CQE2eV7iGh3CspudF+gUYNqPdVhNtQDgF6qGW
Rr6lzfDzeBXZDy8oHlwmXdRnthnPnO3A1KPvpjNXD6M2rkSvXLKi4TClj1rUsaRkTkRujocWCl1s
WzzFtOO5P8dFguh05ngh322rakXprupFq22VKXGv1FTchiFnKrigVz2PPeyvbKgORSvwMGm3M98d
A3fNEOFs8BfXhRlFN+BnYrxdBr5LUm7qeaeCIgON62f+DVGJuKM0AUkJEFHu7xaY5WvZLdHtwpJm
UxfV+r1zBg/n7FULU3M4D3b26mZiPvLTl4ecK4wOKuQJsKgJNs7MK7IaLA5WLr53fZra8TBEJnWT
mH+5XsmbgkSEmc6jNFu5uCPp37l1kYHwGC6iQ1vDovKnsdQAo8HX35LlndE9Zpfasz0CLSNqoFnv
s8hhJKhKfsGYwCf/i2d4+U+jrK/lqFL33WB3ZAot9LHUFcUxh9ZVoEi/UoybhhPS6yGXcYBjI7Pw
NDEptOyDNK1XWUrsy2W2ax1VLXG6zPKbm5bWGX/edytdfjDRuZYHOMom+oVklG6zAxx3gublJGOW
ix2sxQbyiFYvJr1ZPE3cRRldT2xkggSKpus2DBPHgw+B6y7AN9XErvLhh9hZOcfpOgX0KLNtgh2O
ul7czEYh95QS8nElFODLCBflZzB2YyIr13qu64U/oqefrScN/GvhA9B7itQGphdM9vuuY/W4Go1z
cAmAjHGJq1O/DBe/M1j1ACV7UnSEzxizWwTr84fE73qni9B8MMmdahKDq4xsMxEVddLQG23XaVEb
o+JTBG7JGWTAyzKlbUJiZcpiRTnRDJX3luU+qoOM4cZi1f5ZOCMx7EtjJ5AAre3Qh8bRrvs08XCc
iUilu8HSt1NRLt+loZePbOZZpQsnv0G0lm1Nxx8ug6YEh1DmxMHgu4+aSJ6NJaV5XkxvZSQ3vc9V
V1yGrjPjvrarfRUG6D5cwtWa2lYxeOj3iBCzTWWG3O3R+HPSeLECc3IflmIm75wm9SYLrwyLVf5a
GnJw2+ygQZ8kTmN1B6Mpg3heGuO27lbnoTbzgnOTuhPSnXFblcMT9nOgdGJSW1Ebu6lz3oarqYpN
FzlXffnkuQbAGLt5Qd+jbqjmOY16I00CHZ1nxo0x05TjlFdXRte2t6bomNUNG15jjSW3dPZXKWf8
opKFAScpeqv6KXUfLIzkycRS4bSG5qmjaQwNWvo2vOMaH79FylmSZR5PuTE+EYC9abus2zTjoQa8
VJTmobZUvsnH5kc+pV96lqoJ7qmD5Yw/9PhW2B5DC0aPRdpj3ploTVK+kaVHS66D9kdZBVtHkuE1
LKWKebBucmmejFHAZA/mpBLCTPouPa9NWB6jtgsYqTU/vKW8RQJ8BBV23apjZsmi9eA5ZrNN8VRs
nWC8oZuQcSNyFbP3f3Hc6AeFZYpSfCkSd7XEz9Kz2+b6CGvjOqUXZl4/XHNAjND/mlVQuPswOBmN
4u8aNyPaijw13ozS9Ri3zpJLGRQBiIJiwy3zRTLVGD21k6m3nRzvzCk6bxEAHaZJnZuh2QGZdA5t
N/5kS7ptPNfcirY8grDa+XlzdLPpO8kxP0ayftj3Zcc1WvkdCOiwgDPRXlkOQQFiT297WZkHbu08
JQRGF28zDoCbYqST8eDpRD7kPfWobf3u1o2XoGZM8rZfYrsbDkoU2dF2u1tKBy8ec3chV5cqwOrI
i+ospthLSrnAmsRMAtYc94RaGuQgIuVf45EWEpeQP8Fm15pInIgRf1mY5r1esoWNhY6mox9FjEym
jgG0EYpvPFeHj8UnnK0LayM2VXSZIlluCkvJ0+KIGvBg6r4wJP2wLb5S0c5qS1jjiZGf/TDbaXgg
C50SDnzfF3fxvpnKzfeOOb0FK97Pcg6nDfF000YVzLyXXDaU49Z1UGD2t0VaHLXjt69FE4D8XIz0
hl53JuLEVKeVsBvaocFMLDqzX4PlvqDTys4Lws/N3NOczQ0WR1LufDJf2TdedJsShU5EJHTjrlSX
qnMrriZb1E8AGQVBKoMTG0R97epcgX+p6ve2tudfxeQ6D4HmleaQ9FJ2t7iXo7Y8SJr15Cof23hR
XcOBzPxxozx3uUmFHLaRLz0qO1jc7jgH31ZSLQRd9tnqhXfjjmiLVjejFpYVVQd4nTjtWCGoSbIf
5q3ROGT219RSXy2DHKelSrOvBOepgye6YaNSKYnRmHheRI1VbsTVBTylzdd+NZDDR4ETAx4T99Bs
rVu3sux47ufhHM3ZbdMPy9vkD86hVPh5Qz0ViRUJ++Jl+aX0VP5hMXQG5a3DnTM4m2lujGpjiTDY
LMua3bScSGJjDz2BHnM77/oouN6mlpXF5tT3+6719Esoq3fDj+rbZkLVbdhR9z5x7B5EMdZwo7L1
QbTDjAezqw+pzawnBrVrbOScfsyMrX+qRXs7YyjtZ3/K06RwBR5hQvsufec+9EbP0K2atEd51wdE
cUQsuPSaxo1nlXcsxJrYLyQlkRM9zIHxEuRlelc5DOmKpb7MkdXh6bF/EXLpblg8OhClS4Sc6dSB
yqXX5NzW5lXLA1g5jZde2ierBBu3ONN6xjtcb8qAY6moIzZGKVNmu3WyDzWUzXGeW0lqJxaLoZx5
mkZBd+t6K+hIO9qGIiCcs+Q6o+zoE7M20VcCKItbS/Fdw241ylH/CmT5WLHzeZ3YRB55yKe37dwP
4P9MUhr9sd9kM3TSxdDMpMKFpth2WD8mnHXDHr1H8Na1gETrXDqHZjXCZJz84r0zg553towHqxbu
FafFyVN3bJnygl1c2gQ7Mn8+TBVSq6zldFQsho7g5ar9UI71zgurx1n312VgpjdWTwhd70s6xKZo
tlFBtJavrteZW63bgsrt4Eod7VdO21vCJh+KvFY0HVbNUqVcJE+YsSW4tWFjs1mbMTq5bWWfzKkw
GQBCmtYpv7E9zzLx5PRikF3ByGGS22EMw5MzW8dxVBkdMtnCheDuM4k/8cqMv41efxs0nIL4MeRb
72F3t73hvFbCSAyveHU1BysntcnSC8zO1CK0v974k77Vo9O9t07q/ZwD/cIUrXxMO09Wsd/jpTaq
4LqYM1H+MixxMswKTEejrRgMf+ejro9VPZ0NJJFkc07fi5G5SIlR8eKsjvM9pTKB2jqXW5YM5n4w
kEC1UXaJUq88+iGjCz/oftXoETlMwuIxHM1qp33QerYu71hmurt5tN3Xfp7ng1qUes/6yjj0fUU4
X8E7LY2ohAmNU79s5zRxaX7zrLY4Vpr7COv9ETtjuPPsnFygvImOA2GsMfmCmMRN7Pt4hmzWRRM4
G5jKsa7ZMLOSNWJD9gFxhyzaHdaxt0g1vb1trM1yQBc03C9D2VZbUOB63tmMqJ3Ym4MsY4ZaphVE
TJl/y1AVfDS9hRW1tS1jTFxmzBdg8PJp9qbpS1SzJSaNofhClI4LsXvtllMDw8rh5rPrLTqa/Ckf
C9Fs6zRjRU+OyXoXKLjhq48ugK9gcm5svwlP0ZpS9ZX882ONBQodP1eQnNJvpmC4EQS9+rGAJv/F
T8J+PurxxSFKG8/XQgQAjO+Kl0Wb5b3ZQTOpCjLsjYr4B2OxhwPbqro8uU1qSOAtnlJHfwmDczHr
dh/6C77XuTwHae0nayrTDbMdN43DvtAvq3vNiV/9kq/wr2mLkSf90J6X6+iMWKwyaSw1XM8tL2ba
FyY8QEpu6HQdNrbNbBRyeXE7mpyUgnB17p2QzQ1raEjNjSceS7Lin0s5C/4xjU6mrO4BhtKlpnTD
bP4We2M5nfgYVh4ekpThQyCr5W00WBe37RwmjvCwA3g1i7/CnRJmsJJCfslWosYaf3gWnS1u7B4b
RK0XxicuxccUOxVRLHGWlaFHrnid3YypHhme0YSGCdy2ar2YRef3PKUGMp/bfgIIYhLO+4V9ov5u
OWXN9IGw6WNey0Uh8CCK/jRl9cnLprU8ONcdQooegj5jKb84suT5GQyRs5uakCGCXMl+29gFWyAx
Ds3X3DLw/7MSicwkyl3B0NZKj96YGTunG6w9O9/ikFXzkkyyXnZ9H325ajaJSGdkN68CHrnJkqeq
GrWbMtc7a7WsX1jSBqcZ+TPOkLTIX5xc3DioIt7xqOk7syL/okudbEsrTgpwyr3CcmIfWSnbT2UM
v+zccxI2MJsq4qhv05bRYNRjQSPEwzW+FWxVS9pGQaMweeXzgmB3QmjAUoXDOdBhnDnW+hGuyprY
64wrfQlRL5s589sLwHAiOdrM+EI2FKtvAC8T2hbTOYlIy5feKNPjKKJqg1qmfE3ZrxWb2YNsm3ij
0bbbKczGdlemI9CRnsg/QT5XTycJR2L8wER3HQvZNHHOIt3YzXsXQ024Nl9btTovLF7NvTaQEIer
DF4dg6h9o1rCL0FPBAS9tUJoL9Rba9YCc3SdshxppHNbLGWz52QUZ2EQCCKCmoXYGKzrZl3cLk3U
2OmX3pLDsnG868K+sRU4uVpNTEFMHtxLjD0e2jjCgvKoMyW/hCL6AreKJVdJgo7DrCtRS2dEcaPs
cC8zEsl8Y6EWnnvoA0kqHOK2M0aW+s5tmoEhdTUa7gbLb1swnkyt9tywDWPxoCcl6G1CcsAEasnb
6ip94CZZnhu/Zwwjg0XOp46B+7d6ag19g6DGGTew6qC994XnfPP9arj12QueWb57rzLwr5QXLDID
8msjvNPmuoYxGVBUl+68DB+Dbxo/WZ4bZuwT9n+f/bUwI6kiOHlLhg5GCRrR6+lMasalnBv71rXR
nLD+XN5dwu3krp6M7pKvk80OKeVGnYQXq86GIdr2oNi6qHUOyABkUjPKSaLBHnf50Kr9IIRzNiJI
ZoWtv/vZhI6m5wbcF6Bd4nFAM9WvNWznwQoml30dgYFmZxcymaAEnzwt2WajRU98Zkz7RRfed811
9QOJgf2qwwxz2eAodkq66fclK7/t7Hryw+dx9zVzW3zAnQMa4rqTimuhZHrLHzSopS3vTzL/P4ni
PmmRIxnpKEqDbD935jdXt+dJG784aZpnQtiemKGKLQJB7+YParzfKP6vHjUTKP3VVP7Z3oeXbygz
7ZAYhOTz+tOYD0F+uRKS3Hlf5urFMG+Wykccs5ntcsfBaNSPA8nof3gfvxGQ/+N9fFJBLpGsUjEF
LEZUdXQba9+CMLBIinTMuYotMW6M6REV2qOzOH+AQ/wl5vyk2r86xNDrX6+Ff0HPLY/lqI5yjLIu
WfaTLJ98U+gNuVDUHf5qcUZEl3Ue9nKeDpXdSFax/o2uNLok9zxYI4UkMRPCNBLT5H+mZdq4en71
23mvx57Z3zCctAs63jZBd+fzMUvHjVsM370WrdNMUF28lGhSin72Tq72Yj9cuq3v9Syv2Z+S6L8N
w/S5WstvpC1eVuwSxAQH8X//Br+7Av/+NVz//d/U8LI36oJxobtD/3fLNREHaX+YF+dlYdl7PY2Q
C+z++yV/ZwQMA9e/6lHRxqOk+OdrDrW/8OTl8rsaAYcHUNj76cOPmQQ8RJvp4b9f7bcf8G8v9uka
a4WK6gps7/8FsNjwEqR7K/qFIn5L23D8P6SdWW/bTLaufxEBksXxViIpy1PsxM6X5IZInHyc55m/
fj/0AU7LlCAi3di9G40eXGINq1at9Q7YlG583zm2F36pvNh8G+KCBm5jgl8GNcrpKp4BVUbGvfxH
Hz8H4+/rXybOSUIfB1qtnSlRAUhQnPEo2vSHTvhvkhUn7hyAYcuxyp73kIU+JaAF74RoqPHOFdwy
P9L2GWDgl3msfVyNrV9NrJI0VGO3HylF7fxJU1+nKXytqni4sXDD2A+zSXVGS8nTzQlVNSNs6htB
D29RyaamUBSExgr8xn7Ih5YidDDccgdxOxa8a0KyWycb1PxJT0JjY7bP6RzvfkGGqRgmfIu1v5XS
cUl0iJZ7U3Ar98B6N6DLW39/WYSTAxJ3xlC0QYc8rVTLB5Mr8ygp4q/JqstHoLgDUF8xxJq1n/Zl
y1ZiywDf2aE8ZeSvBsnq9f1yHvU/DrI6CShcgNi0aEPTL26PKQiz2zhE3jyRoi223IUjDrRXBWrO
upi6Yqy0H+j2Wfq0fNAicEZrF30AbvF0N+8Xr9duK4pd+LTT4czlojlZpEkNhSmhWu/xYnIisOJ7
IX0ddWtL4PvCOOhO28CQZcDsMEY+jtNGFHeiYDna1EY8GpueUuuh2+rGBufr/GgvAtf/GWh1tOMU
WIuJSI43Gq29t+wwcaxYLf4MiuJ7aKuGGyaD611OLFYsINAKnH88qNcsn1mrw2EyLIDUtZeWiIRv
cA/WE7f++6vvGcIh0e3aHj0iLn0UKTqq4i85hssQtqaizQRTiW7MastJQA8zS0GzULbirxaA5r06
cElnaf1KN+2QBVuE+bNN/j4i7EzcEvC3ORPnGe2oKJKy1ry+BkjjD2W5j+r4XojCvOX3dRDvzPkB
JYB7gzj9eUJVey9L1e8CWoPzd2d7/VNW85ulEX1p6hie1nhD8BnQeZpsBNpLS2iffO1qfvOxHuS+
DUdP1N+S6Heikb8Efyuf9v4dyPeihYloNhZ3Hw9YMTWWJmnh5DXBcZxcK9k4Vxc/4uTvr2LgENE+
8JciPIRJCmngAQ6+PfIZo0rL/vqaLBNymmGuv2XFeNGNGZhe449eelwMs9obcQhv5Jvm5vowl44u
ApsakscL1WvtC9bwvsYnShq9MruPG9+l47kxwoUPobuFj53MglCyWyb1JLrGZWwDTuBDovwRBdIh
eeq1HzmlQPFi+HfdFll4HfuYN5XwCiEPu0rFejckOhmuNyM/sCaG6+ynSHID8FH9+GMatrxilzOx
Wh+4yALdJ7QHKLus9ppiTrLcQIryfOmm0L4V7Sc7PdTSU0JpUT3+9SJ9GGu17+YxbUGR8U2K7BS0
xLeC3xmVcZk0xDksDRk8Ha2c1ceko9Qr1G9Gb9j3jrTDbelWPsqegPAcbmREl+btdKjVt1C/qrPc
Zygrnh/UafguG41OeaZ+sePepi3xyx+3ONYXzu2Hz1udpbbBh4Aq+uj1EXKOktBvsSv4Z7RS9/o6
bY2zHLaTvWf09gSGgHsKX8KZbrzIl+4vijvyYG+EhwvbHAwyGOBl0WR8KD8OZWu1LCZUnj2jVG78
qhr3PYAAd1ycyAprY822vms1mEgg8YQFaybVx6B47Zoba/x8feoubQsEL3n3CJnn9FoTXeS+ZcSZ
OXrw9UAZ1C8yBsxlKBE16HnlC+an/319yAuhTz0ZUqzSvrmzKAQHxuhpIIR8N/lbLfnlUJ3+/dWh
Qkox6tC/H728Pib9A1AQRD2uf8Kl2Aq7GtMNGP7yWWxt4mhEcZgNBzDtBqju+yWReVuXxKVcBSkc
gbcTeiegqFafAoEGcGypjiTkvTM7sEnccYffnbdIImy5RV5al9PBVhHCKC0/Mls+yrceJe0wJhvR
9F2SYh26TwdYhQNfauomLwXbWYTDfsTZZ0zHfSW6Y17p0MsUDPjoYGii/hnKG6nypRU7HXsVIoJi
NNN4JlWmXT4arwX1M+tP2SK5TWVdKR6zeoPDfensng64Ort1B/kgyPTRq4Kdot3NP+p+Y4Tl2XJt
OpdQdRL1gkipsI5gcwxTBEFNtodvPnaLPD4AelpdWdzWIv7+9xv/9KtWT6k6javeHBR692hI/Mns
OkJ4vHrUy7l8gvAr7wpUep1ENn/7qV/9fexVUSClLKTblEDXGU0ABQ9EMB8cqfjujfvR/GK0B03f
iLoXQqJYlI3QtcLCwTpzwRN1XjeVPFAgoRepU9sEhugasbxH+YKKiBmCxfbd6xN7YbsAyQfrzx2N
OoS22i6GaPw2rih4FYIq5Jgvjek8f6CMPG086i5smw8jrbYNQkm0AFtDeHIAck0rvcwQBazsCszx
/KDTKNuQ3t0acLVnxnJK8D2dsIEF9WJpjt4DFEqj3aAfRfd8fRovxLAPH7es7cmZgBuL2H8AXlXV
4Jdr93mSbIT+rYVaAs3JCFU7RxOPceHNVmbtZl1kR+pr8WyUG+t0caAT4v8q9hut32d1oFIdyea9
OuUPqfpdTrdKCJc2+6m8wCroI+kf9WqksO8Wv5lkOPjd91JNofWqmRObj1GY/Xt9iS6NqFsY6IFM
Yq+vDebCGHBmMPTCM2mU7rUGwHmfZp/mCSiOGLtvAPFspxv8jULD+yN0FS5RUEdfU9YpAiEw8HHh
zKCQZwyrTK9Q1O5X5aORAZyivpdiTb73haQV+L9p4409aLDC6mZ2GwWjHoTlgemnffoI5CN1dIAL
d3HUatDBUnxnd1NIZ9pMU+tbQgsI8LRWA/qrt8wHzryVyWo+/PzVQpHYhj64GMtr6HjBvCUzq9sq
QS4UpsDOb9QXMXfBXQfj+KAmlX8PW0bcwik1bjozhYCM/OihDNLaMdteoTjc2/TRVL9wwEKGFIcV
8DyNid57UVDE2tckhLeSrw1flNoYnxGCUB/4jfNbShwOd5kuxZ+6JuvTvRmrFpUTPaCYgqQf5IgU
LmGZoF4yto373+ye/6ziKoeg4hUCZcScvCls+fNCOzqKFIOuSVGsWxUxpR24oJkeNYpv/9vIqwyi
VkggDJ7angYcBYB3cFtiXvGv3YW8P5skw1Wp2WmS3DQbgeBM7m699EukOAk5Nm2LkDsXOWlIM7tq
8b/VBoBqBeBOe7Y0dI/Bt2dy7UBekfZIHOTYftjPRQlVpVHSg8jFBHpQV35rZQhALyveMDRswGgn
QPMqxKYycBa7INLMJ/qtL0EAY8bqpe/4xP3Oo/I2hja4S20dbk75MMETw3Im/SRKJQaKKFVbGsSX
Qh/BgW6TLi44QJZ9N9TqaKmeJWtP5iCVHpYNw62ENP+364u6MdJaRS0LcRtXokglLTS1m8qOvoQ8
fv4xpWirCH3pFjz5pvdSwMki5lauAUIDkwVbEHnLVNqDRtYOXTe1hy7XsNZW7fjr9a87swN43zn/
mcj398XJoJURAu1YYm1h+bqbmOn92Cr0Dfq0VN+sqbdfImXoHmYd1+Qadh196zx+DIy6ex1gJjkt
BaZbRMz4X4ToBjQIr9yiOZA48VCLHdFD3tjrFy+Hkx+8Ot6qj+9eMfWoT5vtw2jWjhbGr00Sf4aR
7JWG+muQttLoS0UYLBn//257F3I7mSR97CUBetL0jNwfnao2bspA147FbP7TRbaJm7lmOLhfwZBV
61+TOh+sXATe9aXa+vDVGR8NegSmXCJx62v3tVzthNJAz+gjJ2rRVysg/I8Z7N7ro25tylUuuPB+
JzkQHLS0A4OtmvB2Bcg7tfYUTAj8xNx4A26dt3UuCGs0sxJaPgvUcdDUDMBjX+pHiuvDf5NnnCzr
MuMny0rxU46EP1hemP3QGx0+K/oVen3UEguFiHwvzGjjuC2zdZZhnIy4Sg2DsA4UEMaLVBPcHDPS
aS+YifRpaPxpD87OTjaW79KAHHF4/hpuc2cvFSmlVNVjW+XZGOZ+JuvBpa/AYGcWvjf19eBc3y3L
719/38lwa+/uogPLV7XxBOsa/8Wmr+SH3BfTg6pWybE3rC/ClhDuSYzgmOUSOobXhz/rnC/R7HT8
VQZnGFaKT46meBZqOF7TZOC1ZIwe5wjtlGoKNA+5HRo4VhAPD1Xbv5QaHeaQxqLbzn3oUGSw9n1t
vmG3YTj+gCOklRT6o93mAUyhDmGKFkXZFxiXqGr4wHx2RbFUFcdJf8WZq3xJJxmQno59Is6ryXHM
yydo4XWwGyHF/8Qv0fLoy8JaT0xIG0ZReLGy5cahqksQvLYOq1RwiAJ4eEmO3rmNG9KMZ6pXVrrw
tCGDEhPB961KJX1sJw0XpSAPev1ORTbis2qWKaoEwEB/ypWEGK6oEnXamdqMGmqwSN8g852pO2ol
kdhlWNkJL6SnCgozNTVokUVP4wAAurYzSnXeDU2WuWAOeQYZdXXTN7r8SYojZI4NHSMueM0VGGIc
9xBij/2pdwTmYd+gArYvoY0wENLOBRIoShSDSwUyOCBDj7cDySVVL9jqg+X/S4772qOHcl93afCH
U+C7wjYyN/In2P95oR3HlH04pdGz2tfFHg0HoHyT+CmCJtnPjd6RoPZ++2SYNRaYCCwdMWzrnY5u
BX7Wea2hWQanr8swXhGRwAUT1GV102gDRNa4Iv7WiXqPAgAkOBxxmnvNKKgv4/6XfWrj/heqQ5T/
htp3kjh8ET7uQbPZA4THtOXRlJHlgBJ6gyKPi6puea/XOvDyXE0Vt5L78J+xrTTQqz0gDAE08tYq
4NDXWfwdTiQguzkQQIwWLgHt5PxlVgsvDCGC2jj+wZSoHA0NrxBrmxtLhjRg5QaaEmCTqm/xNMkL
cS59gbAgjn0aLLhfuIP3ujpBpS//lWTTcJKkBIaOM6irDFCBmP+Q3Fbp9nnbTzpCIEX8bUBK4Glq
61ujzEGyDtUfX87EgaKy5ZZmEj7aNbUeuWjl3LEkSXeymjQZMAFcsVJr85s0qsPqCCTcsByEIfzH
MJCVfSijqYY8AAI/yVTdS1UjfevGovwc27YKF7wFo6LW87iPA0Mv7gFkwTlX0EICJTOjW9T+04RY
/oVC/hUW43QoQ8OETiDb/o6qjfoV0wz5PomzaK9yPIDVVhYCXb5wFb9XPuP5HfwuQTojw6CgCGAM
qNDVYAvzIoIdrU8vRmQZ31tixXerHuN/DBH8hFyLREhQVyNcti5Ld5DUlB8mWPd6n/AHJx4eVbbD
w9gDfpo/6hDymca90bTqTSHMZ/w6iJDj+KVLUHYKTeqgiin9tAKCF+3CXtqNMB7jXQz4GwNnmHkH
rYH8VeR9dTQiM/13zm1U2IPuuSnaDAPksfvlR3bl6YpWvhkpAiiTL79KeEu5aWcrrqxC2aNBjJKd
kpv/JJ2RJXt7qkLTKfsK7lQzJNidT333HXto1cnKqnJRvpufY00Nu52p9NJG4XLj2tJXLynEfYCq
AUQG0iLSL76cNt8FkgTEHZyyw/L79WtDXcLhWbhUFjVNYSmmqqxyDgGhx2wDckor1m/DIbWwWQwH
F62Vjjw8DX4ArHjCSa521HqEjThAAsp7aTzICbpHRQ44ATEfeydSWJVJhD1kg4VhnnfKE+lxDF0q
jBBnKr7LWZi413/8pXrW6ZW3yoeR2RFWici/J5QABQslBFyJMMPGzXopKzNOZmiVKtVlPNgUrEFj
aaNxCEv/qR614RVKlL+RQlxc+pORVilSGw1lUFioLqeie8LsDpaQJO2QjNs1pXa8PnfGxsK/KyGf
ZICRManwikjsK0WPnBBepzMjJrKPTI4rPERzn9hFUu9juYS2UZv+odXV5DDPvv1Hs4NoIV/qd3mk
1J9E047abqgM+yEL0/lgBrK9i+2uvq9aq0fIBCbnDg7YW1OgH9XyiFwgiwZ8WFjtgNxFV+xs06iP
WWbz7vaz5EgZ4c6ca5T5/ER79oHNg7OWDPjITQ69xFDup0yOg52NHOJjZWrirkT5Y5/abfhSZjyF
JNF2BibZzXyDMl/ndXI87qqoBhLR+6W1T4WADpHDgDTmuH6IQ+7JBvGY27opJteWI9pjkTYcmnLG
MBNN8yYm+hSPVd51d9ac2f9FHfhkl61RIpU6+fOcD1RO8zK6b0vDFVE6fEliBDyjpGucOu63ypsX
dzaSzotMsG0TU4gNJ1sgLepBL61U9cYsmA+jhVYCNIrJMaThy/XddumkmjKYOZN/Rpd4+SUnIzFn
aE+CV/Bq+XOJmQQmExtn59K3gKzQgVlgxqauYWxWoMx0D0ALFeKW5TbLt97+8/cfcTrEKhC0VjLD
5RKDp2jkbzF0JGyTNoZYpnwdjoGHCPj3tHFoOn+cqA4JlBjFPM3zp6444FZ3FxSF8qxQBaY7UCNU
5qNrA1ErKV9QaQ2fFCM3D51SuGZYVj9D2yS5zxtUexDl2WmQYJNd36DFMTTmsyGN1T7QEbpBoepX
k5XK4q0X7vQ6N12ENUcUF6Gj4UFMY7sm1aLdDXo6aieXdj8ShLFovyHP0h0rxCIPxdyK3VxF4Q8E
s3Rc73R8mTDxvQ8m034VsrTVu75UBjidnGWXneyisrYmCs7q4M2z/Qjt1eTsDskBVm/vjqJGfFGd
Sig5cbMRLC9t39OBV9sXHklYoP7JyptwpgYgT93obqz8hYWnVmkvaBdNVtZQAyg/CBWO9IEWh68S
8h52bRv8gEtH5GSINbQAcFKp1/08cF1Ou9TwnUxMT6lWboEIl2tqtYe1BQe/QD2xeDnbwxKU8MCn
NyNQEv2NLFL9II2jujdTqdkVSEu8FJIc36Bb6AjF3rA/ufCR7EVhYvijyYLZ/LhHNGT04sQCghL3
iOP9kCNPmjcytAu7AccH2p8grHSy1dUQo2lFxgzR1cvUSXA1qwZCddPP6/tBXJpFsDR0y1Rigams
IoE+gQiSpSVklop10BDv/RRXsvo4wmE8sgetnaqhUDqUueyKNlA/x/WMt4qGg/QjDxjlJQlgy+6m
UoYXNyEB9iWXQ+DzCPMskjrKQxOKxI2LGsELKOBeCW7jT5ijFqiOcvUUNn5yb7cV6rV+i9mtlVXf
WUV6PPqE/aTcNR65ljyiOaeab6JLm0/jJNk3cZlKXm2W6m9jsUvQhmRj9i8sMBQBENgAPxRmfzUv
RltqudSHs+eXPD/JHJTIWnopG/eJciEZw+qAZrrJfSKsNQaR5zXwYdXiQtEFCYFGQhSOcuZaRqU4
zaS1v1psDoPKCv5EMmJTdT0wpdIxhgqyzyRb3SfypLhjVuIoi5jSRlZ64edpp9tjFQvTthkabGIn
Tzak5JPal5pT1tGM+GT1WId0PK5vxwuzrnGiLUNfIJNoM348VtgJZlQn2Y3IlO6rKfxUB7zy8uTz
/zbMkrSeRHj9vbnRMYwPqVg9KtFeiI2FvfglC7GCTMSi1rJ68IxJ2Ulg3g3KYTfNz0w8atbfzxWl
OA3DQgUTX2WNS8oXtfMkYoRmGPfWTypx+3Rwr0/U+/FfBVkMr0E+CeCe53Euz/tG1n1wXGPK6VSC
OnLnHsmCPqZohahncUhQEv+StjUIrAn3yB4iZLDITyhf09lAQzn2lXrrVy3rc+1Xrdav44vh8csG
ghA7/1B6oQN95QcBx1Wd8mBuLOUlBBjahBqrSOkTUdLVWiplhAjMbFBOCRR1l6S8yBvdIqVXjARl
tCLDfjU0b/3Ot24LqR0fU2XOHhLNPHKwy5frS3JhY334Mav0MJSyAmgkJzLRtC9yHSNZFJYP/hBo
G0nixYHIcgV4cguE9CoCSlJPp3UZyFKnW7+4Q5DrYCFc+F98zskoqwAzhwAROr3i2QuL+ysI2arZ
DZOFVtSICPPfj3Ua01fRxUffNShFQxANX7Ex7/8BVfC/jbDamGGX9nolxbCR9Mney/gyIDRmO1Rl
P18f6NKeBH2FUTroqIX4tFqdnO5zTYdeAx+aon+dGdJtj0M9OkfG+BRF5KZ1hIyE2k3pm9UN8k2U
jNArdVV6aDR1C1b4ThFZncgPP2e1jEFdxCbGFDPJyiDfIl4z/EHXI8Eio5Xn74bfoxjt50K/U+Sk
vZWhHR19P5Gf6xHMjh/PT5OhqrvA8JFDnHhCS4hsYL80d0q7axt9+Aq+LtgXrZa98XC1AmdEMrq4
T2wkUwcq8bveFNVnStvdr76QUnk3qSQIRWHcWpIJgiwZ5b2Bi607dVFHlStDitVJJlT3kRxF4B/k
p3bTlabvJXM2HdB7UlJUVVGuz/NM2wt0yP+R5yl6iYwBoRsWOl4cmD8R8qpFUTpLHjQzzw9GJ1Kn
K1LlwPjWLm5tFVXKJPisqtN01w3BmOB0Zc+e5VtPPC+7m85CGX/CXBPhMhwvHq0wSd0B2QhSPkN3
Ijn5XWgYevRJv7VqFzYR5R3E9zSerDZezqvAZuKaCFsxmjy0D2tPitTREVKC4EvxlpqI4nfCCqId
is1fRVt9M8Er/BmmWkZvVW834sB5B1gX1GFkeUHaEmjXHWB1FOjKREHpAYjfA7PdzXe6i1a/O90Y
G/fHWVLzPpRYsE8Arg1rdUp1Y5ABC6HUmGvqiEyc3BzjIkO4C015pV+8JjYO6xJYPp4OOpLGkmML
vH8Jqat8A+HEGWlJFBwdc7d8W3Rb3gBrcqNNuPJZPg+0ikTSVDSkbIwzbPycxqZB2YNK9mgU7jTI
5VNopMpu6NBui1W/eVAUw/gHRdsvY48xwvUvfS8bf/hShoe0CJR9mdyzOi+IlAK9SX/2QKPiw9hk
k1Oz2Acz7zUn74dXmi4eiKVblCLCXZJI6vdUipHkQgL83lJxKOjLzj40GSAeZ5J0ExG2uUbnHKXK
xQDWst9Q2FBcSynql9Hv+pvJBzkcIoH5ljXqfI8RhnGr9INj2mmKkxsBEstI8FVqdasUoezQj0Qw
xYRDsPPjuL1VO8u4p69lvCIaU736SvuvPNJAKuJIfvRn2hIFSsYPBrnvI2qZTeKgua6UN6SptH76
BBGEiRzoczCher0XqK09ixQR7IQyHMp26DFt7N4llF6b4lUCMNL+tJBnYIrDtH0dm6L4LvKt+0Vb
zsB6FLxsFw8s6gRnFuRKHg+jGtJHx4kXVWmrMi30fBF+RO0HObtA/1nEkkD1LrfTXx1dkSe4H2LX
2lNc7WiA+xgRKKHYw2TtD7aZpPta1/ujVEqIWkxIfyFkv6uoOmpJ/AMVcuXJRIDrWxLgLRwjrxuM
s+GgkKa99mnU0mpkE81lG8P5UMuHJksib2x936uT9FuSSr9p7be7ObHHY5SE7XPd+xlvFuRruyDp
nwvTvLm+089W4T2G4Aq2cA8WJYSPRxrMW4b+aZt6sv9Y6j+a8d/rf/9SjNIF3RLLIjxT0fz491NA
gkWLpZaHJtagTO5YG58qCmyILT5fH+nMvnupBwt4mAZYL94S60dXXSVoWMGh9qJ6rEsXZeZbZNy1
r0oOn7oOi+BrxlN9J5t5mO3tsU7u8TpBQtU3v+EBnzp5UYNTNWS0o3M9/+u+CL8OcAUPHao9lr22
Yau6oA60Cf6SBoscuJPQDyH7EmIRFon6RqQ+y3mXwYibKBBAB9TXsPOI7RkZcjl5Qg4tz0Yj0PGp
Ke9Dkf2+Puvvs/rxgC1DLfQVxeTmW6fXsgltMkIOB4YMQpGTYeMUU9nTb27hpyRHBW2v+tGnJNPF
wWyQG0gK7VkZkE2SY6FKe2Toonu9bHon7QB4dnUWuDViUF6Jwg8NCj8/DJXyNsnd2/Ufvmy81e8m
50T3Q9WR86KU+HFjzpVfxf1Sloq1ELsv/6ZHwDNBVbhHsl+TNlin53wVhWtTQbsVcvIFpnDcyAPb
sJg8JU79Y+Y3gQOPOf+Rl5Rm0EZt3NQGq4zC7+8sLcpbs5aMjaN+juBTYBiZC8WIi5X25eosgjvI
6JBTkUeNx4odq7P1l5qq2D6Y4rl1qkp8DZbucxfPkhcM1hHXEe2YIbjtJKWCUq8e0cmcE7lzqtIo
PhWjlB3bkoTWxyLskJRSvbGPz6IHv9hUZZULePnl6+qDPTSaTKMS4E07O3QW72ZRviLFv/fVJt54
81zYEOSJgOTxz6CFvS6F9jY3AKAbXnAhZH7rJ56Tys6XKukuzWsEXZCxuL4DlwtutQMNc/HU5PP4
F+sBTRL4FkI4LNcxDzwpzB4C8jgwz6K5jUyZxNwuescfUSW8PvBZzFfUDwMvd+ZJ2SjLEkNiAmYv
VatjolrZHgRBvTGd50tHNRqg9CK8AtnMXuWKAHmneMoAFjXZnWI/oM0W04Fop8P1bzmPdAzDBMJo
Q8X0rJGl9jJCbsswpsAi5E6E/8T21+tDnH8JpXFboUSP7B8l8tWx8ZGSbDSBmH7dmo6ctrdo0j7E
pfzTGrKNlTnbg9zGOo9gFgi3xLOghOyqQeElxoU5gQyVTY9RgLq4OpifhjB2cAzZfK7I57uQGxPB
BxV2t4oby+rrwtbMm3xUfFcL4uiod4b6UA1578rtkD4NE1pAfDKK/G3yhIp37Y5R8Tk0A3ShNF7t
mZFb4Gp1fR/73KVtFYwI9lmDK/XAQSSdf68bjXCvpmROrY7Cp2UEqTcl5TOt0+pYos0wBm372w5F
2+5bMDTu3OCNJCPluAhR09Cfuv44tRNnMEWeOI0TGlk48vSJrX3TRDq8THow7awo+gVO882XjGon
d9Ih0tCRQ07+O2Ak67EnB3equQ1uI0mmYR0mXzCluVch1rltW/qujdXDE5xzpJ8xL8MNghw7r2AD
5HESILKqBNi/SOrvZSPeAMyDZg+S/VM4lMmDWsV+QBaoJjvdxMSF2rD0BK7K+ndIOnNnslF2opx5
mqooRLTII99oSBt6kzKZD6Y5yvxX4sxV8BS7bXNk2Fqsnp4yW8lc6o5RsCurLP1idLEN5BCPEcuY
VZd0ZUB+vptQ6OpaLnka+HORoEFr4alSIW3v4JA232JqOO1iWfmVz+D17QDkoZ3KJbqk/kBNGvTq
xGPjAQ/QFwvF/13Zj/HG7Xd2SOnQYofJ/y1hnNbgx4CDw5MsSSycZ2Btjx/ij1FYX2LcBzci6vk4
UIHQ6RUqUjoUlFYxR8WwZQFZgpREDxLRIgGXoxo2AtvZy5RaFX265R7ldXh2Rs0p67S8bwtPE/4j
xjZ7zEmwQiluGtS9ktg12ADhNLnXg9DZMeU5KhPq8Kb9fzfUxynUQ2xgwGDFHu9z9lEcPHA53MuL
OGmVdQqASfm+9DttY0bPYp+hL6ViVD+4EyFKrqIDRi2gKyeOh6WGpTdoTXcTS5jvKFYbekFjbby7
z76SF9ppMFr+85ObqVJTXylRYXOtRSOx2qFfmgWf/bEB6vfZb/69PqdnH8doJK4yOSDKfQhnfBwt
tsfZjKYBcFtwEEgZV8MdxEzuwr+dRF21NY1ahkJ8tc4cmNF9CNE2RCooV5BoRXu7gSgT3ut/rn/O
2bXOMPzDUJCjQVJ9/cIQiGbEpSSnqF9Cv/SqcmMLLtPxIV+B1k/MQgJE5TSfUWbZBSMyr/MCmsUU
B9zjdLD7+BeeKdLGEbtwDS6JHyotPNwRe1/tujEb5AlZ8tSradzszcy8tdrKx22gb3dp2o27UQ63
3mfns/exbreKHWUc1ZMZU0xDqBg5d/ENd8Utu/bzQiUdcFjHZCy6DjZmveNQc8/Qli5jr3KprbuL
aL/b7hAF9OpD8GX+66bEQiexUDixkTdUOFgfN3hYCbVRhjH1gvmmROh+foiDDS78+VIRAxVChMqD
WwOw9HGIoegHM4sBy6rBl3Kmgi/P9341OhRVHJS4vetb/Cw+6CCGOEwKgoWUFNbJCsGBeluPG6Sq
N/v+dzbJN5Ok7FG/xxFQcxIpcP52QJNKJ+XHxRMchMZqV0x62KuUvE3XKjGq8yVy5t5W7qzY/1f4
wPSaPH5ueHBtxMHzo/Zx2GWznsTBkq6kDsrUxDdajK6hVPZNNQyVk1NeP1z/wvOXKS8sfM2R4Vwk
O9Q12KzrDCOI1Nl0gS3vGmvxR6sfSzzuYGFQz0ze/CrZ11LhmGJLWe9886B5YduEXlDYIMRX+1ND
VTccNGbXGF+zwNxTQHEq/7VOZAfF942lfD9cH+OXyfsb9aIFZqNyIj5OaiDCqjLrHuxWahj3dRzn
t7Ucpt+tHhORJu/ntzropR/cedqB6sNL3TABVinEZznsu1+RiQkENuC3VkN1ZR8jNPfVmkLMm/Xk
eRat0XlkNHfwGmq3HGJUNXyb1K1T9cVgHT3IjVvlHHLBwoGqkYHVcPzOSMgUUWa9NInHNgayXjzj
VhzlTecFUzV+0exxdKC1Qg0s8BG0kS6+UQuz3VNCbBz68bmD2LW/G7Bg24V18TAb2P9e31qXlvf0
B6ofJ7xAyzqr58B3G7ppfyyBtHma9NUTcjrWk9y2NYr4EF6vD3rp6JgI51GSQvuAOsfHQWe/8C3W
1nAHePT7QhJP0jiniLf488YtdV5wRPANCb53IhHAgvXJ0TptosRrhh5kWUQkCOeBtuv3gyMeB29y
MgejUl4SG5q5F2YVWSzcS3nvgg5YN7uQGB+6frAlV5l5V823nWF7MWB7FZH8AIeE69N5liNRHSMm
WNwe3B9n35jlLaaes4YXTmn9ScPwq1RFyZ25UOH6cv7rsMeluKCHiKnQR9Y1ucGS7KEPrdCL7cPi
BTe62rQxe0vk/BgEKLeYSJnZXPewvFYhB3vTcMyWIcrKjVSH43J9vs63H68PoAaIfsBmAgL0cftV
MXmLNMqGa+hftAbbpahNv89S+NcMcp0qFfUOcj2FJ8G6vJJkrTXzklqsmKs3DCreaoMJoznc5Ie4
GZwkUzbizaUvYyzbsmB48I2r8GlKbYEiDDd9mbQVYB1zsZ0Ij0rc9xs5xdlIBpoOXAi0CwjXZ6he
fIsnEryBVwC+eI5ZFpYjKzy4K9nPNi6Fs8P0PhTNCWvRgT67gSqekZOioZnX++mfMdRfxrTcV0X+
GUIU7nqJsTGJ2iJI9WH/GVh/QrR4f+aY2nu/6uRmV6htTyCZVVc25xiTt9n8EYlgdtQJo4VYQfU5
rhxp7Ms97oUvQWLqn3AawjLQoKUEcEm3qWIgODqOsPZbK9PeelyoDlk0xC6maPqxamvcvQabCyry
b+pZm266iXKEbgb+nTRZ7RFv3uSnXIN2tEZAHdAR/lRpOmO40f7251HzugYik9Sq94Y2xrhv0PYf
+gz7Bw2WkjlCSrp+Zs4DKedw0Uvm/4HBnpVe7RQLWS2IhLtIYFXP1QG9bOP3khjLTvtc7ocbqhpb
9PDzpefowIcxFG479WxQPwcBjmuw6jam8QpgQW66bzA83MaY99lob1wWZ3GHYoGAGs6GJpRS9V3F
BWpccoz8rtt3nFlmOy3+VgJ36VYTefCYR3cXiY3lWJ1srW4e2mSqJ+HOpULtuMZKSRB+1A3xk/PV
WqgJVHI0Hs4ooKyjdEz+U8K+o5P10KHt2x2C5+i1+d66yl7d1Q/NDZYsG1H7HL+3wA+pwbI5kHY9
W6wuyfAErFGvq7+1zqKlGTqGo34Z97ObujjEHK7vyLNbj+Hon/GiWV67DPlxKvWsjqQuBi7Y+v/H
2Znttq00XfuKCHAeTjlJlmfHceKcEN5JzHkemuTVfw/zHvyxJFjIn4ONDQRIi93V1TWsWutALXTs
ftTtrWpfeCv+YEE+OIM/y0BnAlxks8SjE9MRFk+bbZmasdgbBnw87ZoxBg8RuNlTw+VZuqr3n3/Z
idVDjKtRyt7QwDwbxpEXt5tmokwGY1Pi5IiYKa3ml6nGhDKUFV1kvc4kWBeu94k733obMnVtjJ9A
9fjhoHKE24GxIswMO0iM+2aqb6Hev7CZZz6Mpi9FOUhDAXger1J1YxmPK/089N7uawQ+Uw3N0zX9
4nQPtV5eiFTOGAg+Q/kzeELgenzXDKofKKhIRsjzq3rx1Ft+1aM8WFuMu07mYF4wyC0sObIUmMGB
ovypxLGVHw1SLkr6dCaCDJ3kzP8NS5IFEuWqbugcD/nB4rnJjfEqzdQbQoYq+Nxmzi2uI7sCNF3f
yCqPMAK0d2J5LUw9ZFz3rviJku+h2Fic0ZfV9IMKsYOqRxdKxieZPkYDtxJBFHYqUzX5+MHVspa1
2pjQGbeJm9rz3hiM/8i//SlCNtMQjJdnFwY+TqFbR2tuh/63A7VHG55b1lRG25OdxEeRLygnedcy
r2e05s5qm/smBTmj6ftemy8AGM7dE0IrWug8Epsr/7h83tWo+LSccZGh9WUg4x5K8RimM6PV/36g
f690FKRW7TBYXcIUQ7ECR4k21UeaAQ+GMm7iM9yhfOg7r2ynp1qP4gu+/Oxn4ldhqQUNcZK2otMF
ZV3D6Bm4k4MaS0EER7c2TReWOXlwtwK9tVE4IDFBTH5ktBpISStBCAEJJXnyUXWrD0KfLtVEz/gB
eMCojEM+Twn5OJ0Ylrpd1oKpXhXcsjy91pZ8PdB+War2QlB8WqdhSEfmaVdpiBP8H7uAzNaK1hYC
Muk6ycOMwfVrMFNNuOZMdqxWb3OGuuPVcmt8SxdEKw2xXLCbMz6WwgnsNhgncczx1FU2LdCPFNiH
aIhIpwWyp2mJQEOpq3kgeFWJKOP5wqJnDtIkk+fdAONJpfHIWBVhJt2gtksoNeJXjLCkq4Nf/fxC
nDlGOhwwUmxllNPHw8wzpDAmfQnH/D3RAkS7/DT2R9g3Pl/n3AaSUsBtjgvf+jgfr/jiREg0J+By
Ykfb51b8w7IfQTT9GKfse2bX/34FqBBRu6QUsrUljx4NqLsoHAoVqvOiaNFkY96hWGn5f/5N52Iz
CockUltKvVHiffwouubgNDogdmmPBlSeWlYo12nx3pprfyUM7SdIlMQfNfV+zkqIjnPkczNDvy4Q
273WKgijP/9Bpw4GlhIdFQODYPi06j0tk6aWFWypY3xrJM/IjnXR/p+XoGKJwfyvlH/8yZ1NChz1
wEMzCwYnpwgKWb7KzEs6OafmQhKMUWoG7RBmb45eBBOhdmOtgEhGsx350WqrbjQTlruFPqyvVo/4
WDEiofz5x50WFjfIDcEvs0sWfb9jmK9A4iuBAw9wd1ajPQHE9NeMammROY0fMQ3k91YXP4oUAYwy
tqUfsAppLhiX4eCI5huYrfm2WOLUQ+GzuMuGwrkQG1in13XDBGHaKrjvrSP60eIkiDlbzBH9Muqq
fi9LA3ipdNlXs1TcopsxpCiKIQdp1YiLzkabhgU6nbCdZGrijk23E7LS7kZHflCEvexFHVOntVfZ
V0YVElhb+4n3e54q622W5w2fw/TaStkfDUZ0tsngXnttzf3Fmbr7QUsWz06IThCySm6rljlCqE4Y
1x/KfLktKnP0ooUOAX0rbS/Z/aON8HUoJ3oZxENlexkagS4YBTkYMYZdDjtjqNWoTRkC0pIEoqRb
IvQ7Le76K6UdHa8f595rnE3wrpLX6zmyljuESKC1SbVHpNpaejBVfj2MKKmVaVYcZtTn9k2y/pzV
OQ1je279JNPlr5qu/FdSVriuHHg9NMZVEFFf7pAoV8JGQnhwNuoZhgPd+I3Spxp8bman11QFEQCw
i7Y2EPbj6mmBLl7eVPEa1iZUl6L7XQgqWFZ/IV09YytMJG7Ncy4RiO4j76TRoFodnecDccTERfbM
RQGi8ibpWy3WC5905r7CvL+BUDeqf7z8R7usqTDlk1TwjAyqvJ+MiOAcL4X21wSORG7vNfkiC8aZ
uAAPz+CcQnrF/xyHIPUK2W/TyYys1MWj2U5lgGva5WiNXXGLbuqxRFIcH+2TglJGGc3+wjNzmh5s
zoloDukY6nbHA3w10B0VSfQltHq1+JHOEF5ZjJb7EpynQSooR01xxWTLBM7F0Ibkgrs6c8B/5oc2
VCO8Zcc9QdWqjLgmGkeMZ2aODsIkpXTHuKwhNcoS31kYfvlnyyVUwAMBmdrmao9yaE2VJWI1CiBx
Vc/M3djdTq2lvdVSdft8pS0e+Jj2UWgFMsOjSk2QHf5oUBBLLUW82tAVSuipIgjNKAEqxKY/WbCi
oqAYNReSoNNo609Nh4gBfoltaPvjinFHncK2wNOVzAM5ZcfU+yVk4LklCBRAC2t04rTjVy1tcni3
4fAKm4yYdYIrevr9+badIl35d8EiAxndUBcn6TnA2qpPxLQg7NE4rjr8kDKr9cyIbow2PE7avF5F
3WoHuSaXXir6fRop96NR7dYs+l5rIzTrKiRcDjVWlMWyAFKsJCwM41KdadvNo/PV6J9T+aEFuqEq
Pu42chZiVNIaLMDA2faTm02lK/TxghmdXpGt9IhPYjNAGB5X7FpcR6MmhLedZN06Q3djrbrh2dp7
bjVfP9/6P1nq8SdB1rWB8RkoOGnRV7Qrx7wfRIhOR3c9mHYdu/Rknzrkdnbaao83hdT8SFOKTok0
P0pF2YWxUhHVM3LmKkYEo5SprV6iiM7H3aRu3DBHP6LEvg4aUuld0fSPrVRpj7KBLKnKcfnABcaX
uE5aV+etDOZoXb5V7aq5QtgTBfTqOarV+IoK4m0fSctOV9PiLVqhzRp6c7pbYNf/ZzwJ9v2/QSn8
qnEC9YACrLSTvoKpvJkh4sn4j9AvAkrOOAh962bT15axn2NXZMemAJ2/EAnNY+EXQ3rXmC+2I9Ev
6IxDyhBK0YjKX5fyMCt1jfJ57ZlqH8rwFrk5YEQzUb45eOdN3rMaLxjDGbsjWAKzhuciST4272W1
rRHRmyksFOTlx3GOyRHs33E87odBuURGf0przZYzQo7hke0wZXHkLXvSX6dUxiWEjGHwFFV4MjhV
qqF+lyOR2+aHqHqHde0B7eH3cm1cazEfSBd+a0kfAq68zeT2OdKqFz1VDkI1ALLAsKakB0aVn0hx
bgpU14rB8Cy1fndE4Q9i/JKPDHxpxegZg3SA+STInOS3YU2TVxjdBed85q3fXgNcMA8CNdUTPLwq
Lzn8ukvIJK6fT6tr2KmbZMJdZ7GDNshLGOeu51+U6C64kDOG9mHl7e//qo1RSCmbqCxEWKmT5Sam
s5vN9mGMR29w0teo6gLDQN/vc2dyxj2SuTI4RJ8MCzoObUSmFTn6pFNo2LtueHCq6958/HyJM0U/
Egjw6dA/M5gB6uzjh8WFldWpxuyoHm/0VfY1wQoa0zsrV/a9mfi9bgcqo2nLwUlePl/7zEPIMwtt
0TYAAIzgyPvjftpk1LUppI3cutUqAXNMxHhhE0+DUo0N5EEHGAtj3XEVoJ/sTkwzbDyxbX5tVPW6
mrpdF8U7mEmvdX389flHnTkzmpuk3gaDmxzd9vd/GUoyQJygT5xZV952rUkZ/o3x5AvfdHYReLg2
2JIF7P/ops8Eo3mjRRMYXPhZzC66s3t4siTRXkLZnJ4R+TR1REI9vCx/Pn7OUDaxnI2YB7mQcIuO
waVMXy4ktKd+krBVA2NGmgKa57i0pw5dyWPBJAi92xsDZfBSLW+nboACvr+w1BkX8mGtY6FMwxFj
B4kpPafWhLaxJfCpRQsGaJOUtFJ4DJuZKffWtpffoMZLl1bHpW7G6fF9/A1Hx6cNwszGAdWmbEHU
G1f3sO38zdopF4qmlxZSP56eUSZGntsTilREKocyjfS7tSFmn3jr/H+1+4/fdHSZm6idCrsgDRlx
3F6LLlWQQzZfJriUz1e6YC3WZrJ/3TAhzUqrOlhLKlLxPWemooWcvXC1tD1EaNBc8Pyn/oMPo9ml
Mn8F+vK41lVp0JLSppxDbklxnfcUPqYBgL2OcM1tt8iLP3V2deEbzx4cKBpcyAbLOE7qxmLNVNHm
jAHSFjuMlGreo6w0oe13lPfPt/M0faXky+XexnvQxjKOXjZAeqNZqRhjU9oUUkb1yyqv9a3Smtk9
Jczli8poiZuoSvRYWYv2/fPVT9/VrY8IcNvQQSXhnz8eZtdM5WBAMxE2ohNfi7wK+mLprjYByyCd
BLrgeAbkEhr9n+siKKUCegEjx/t3Uhye+8RJywQ/ADAhdjvUR+Q+VQ/xLEMDDT9M+Pl3njlQQlTG
p3ByRKvHsVk956MESlmEslaH2pAd5O4Lnf6n/49VmM4AS6LSsTyuXA59v4Fde946mGC9NYstCHRV
qJyL0pEvlD3OnJxpk8MSeIPoOfkiW/SOHMsgORLLHLw+SvwiXfeDZoSxmrxE0b0wLoG+zmziVs7n
sIDJUDg6eozATUpjHFEyk0uRuhWMKR594bupRF37nzfyw0pHl2I2AGGNpk64p+cAReOQCc+dZUrf
Pl/mzB6irwcvD/ZPqHBc31C6THdaUyFY6OdiL9FMD6oqv6JIle9MSFMgSFy0QylT3Px84TM7iYWY
5CYOgngnU2/DNC0d0zQiHJhd9mCilx6VaYr23IFh//lSJxHEn2CdoJ1C+qbMuf2Uv9z1SpEdU4FH
cFRROElVVxTFv14uliDkYgtxYkC4j5xIm0nMlA+wIbZm3XndCDG6GW2aVeKfVSRZydE4MgCazGYc
uytTlmIh6n4Km/q5Mn50w1tOseTzDTt537Y1gIUrm/orRaijDbMXAHHDEIuwFDqTvj1hijqk/aG1
IfWM6+HC5p28b9ty5NDQgm3WcNx27+W5TpOkFoghpQnDeRV09ZvwDnw2WdAqsxmohVNeWPScUZBy
cJepWBp4rI9GQdg6NEpLdWCJk4eSZkOZ/vf5Lp5YOGRUMk6Cp401KEV8XGGtUl1voc1n9qM5UATY
pwmkw3jFz5c5s3sssyXdiNaflnusHNRP2YoptGbAg8u16VR3tT3cSsroi6K6cG3PrsYkLoEBXc0T
iofMsSoT5ziFUcoUKCxEj0JISzC1Wh8qU/OtqvvsQiRy5qRohBHb0NkEjHLsc60uz+FTHqaw1Jp9
R1E0ci6Fw+e+amPf2PwgJbrjS1WrSx7BigSZKaKpQVwxXbwMxV7MyfTdyMRN19r5z8+P7Yx1bEMf
G5KAqhGk/R+tQza7PF0gvg2hhPPWat2Jgnr5Wu7+fRnwjhb9YWz9ZHwwgm+OSl+Bu5jNg1UD/5Ln
K2a7gs+X+cPF+qHoaEOTjDs3wQigo3qsfazEeU9MTD6ocakYgy00Ccoaxs4rm856qRskNEP6PVbV
28aZDrmZr9cVp+7HRUOjbVLbfVmJ5oB6YXrda8VDv8CeZdjr7wihD1dvzV9dtFwbpeY8KDGKkXZu
oDi6yEycS2rm0eBpUbjRJije5Qx4BKoOn3/imQMjh//TDVDwDsdeqhFzacDnS8Y7o5mSWtFVvsqv
RlYVF1KmM/a+0YRyowFEn7KoRG2X9kvBkSlo28D65sv9JRD0GQdv4JwMeLk2yMBxObqnGC8RC7NE
rCAOmNKXm0SPAO4sDX6uRebFnHd7AI/sg9B+qwvi5pmIO3ogS0Up50SHnVTunPwlWuXpEEdtfy/k
Nr+L6hh5wmRZ/bLu7cPc5FT9DYrR4PjKKICCt98pPQNQpVEzl5ANjg/VFkQNsTUP3wx0QQL4aLtr
aUTnU62gWbE789vCBNcuUazm2qybEdY49SWqsxlW6CTeSXoc+0o+FYd84+I3tET1I6Qmb5duVpBf
y83U16rlHWX6Glx2M16ZcZ5cSzp6W+pQ7pZe/MK76gGN2/SxN4bsQW0TZUeXdt11sf3VklQprCQ1
7Cv4q8h+zPt0xrngVQdXEkkfqPTo8NA642XxtDwj02E9ofOR3liZll+Zi/Jkl3QtmXz6LUqJCmM5
mi89kk5+pmrFW9nKFBtt5tpLagSot8R3fddGt5U6Oy94aWoYylQHWlS3NwvHfN8Vi+Oi+aV58Vyk
t6JivNeJC6aSJKOt3AaM1c7RTaSp0EVw46jpXGXpmoO0qiZ9gXbKAyeu8xLVjjXKXSeZhtyt7S5a
AY/BkTcKu3hEsOVuaiLhTypqslP3/vklPAlXAc5S0oI0ndSCeGG7pH+FclFXGPnC8HdYwHCDR+lM
n6FsqP+1Urue+lx4FFXgtNHRLfl85TO3csPXUPGipwIz+5G/ZtsjCmvcyg7KsRxUYnZxDvAkD2bG
hyFvjTyUe0Jn5ePH2QkhgzGQifbOA3gIWVJdp7gt4MbqLMbp28Ibu2GnOPeZZB+a4cuqNI+k/1eJ
uEH/ZFc5dHwlPaCfdeHbz7iLv3/YsVSUlAwiHUQ+hXY6oC2feEmOkJrS+HBPXHhI/uzjR0ehEjRR
7GOilXkEdfstf50wXZHxf3EZ1A83ZtuxRsqchdL6jWY8LFLxWyp0b4yN5z5f3iSj8Ryh7aENky74
+9MDV2XAi/AY0L+hynlkams1tAk882O4TgenMPGN6dXnJnXaLqG0QmhIhYVBMubTj2yqkNTSXGMH
4RJos97jetn3izY9LbOpfpGcuh39sqyyW2e2qgDyXsVdE1kEDMY4gZQoUsBIu/FY1eWvXp2Ll1nR
GNroIsmT+m6f01PyNGCBOJuucKWlMz0FK5mHbqIzoze+YBBr7xhTdJi2ZgYDbZ3XiAXRFpmpKctu
cpN7hdc1O97pBNnRS2etnjwKDJmhrst4LyHlyfh/ItQmFiXFgmYdvLUTvAZykCAkL1eDRz/+UZte
01byhc36xiuEgRdCy9PeAycATcXG3Qh04iT9JbmoJWCTU8g3d3vLgpJyhhLPK0znurdiBqwY6AwN
wIlMGifJz3Wa4queSvc/8ywxFEf/g1IQ9KTkxUfW1iIppfVaPIVtdlj7oBxqt44KqMzTC2Z96kG3
ahcIGcJOksjjwQqnyeOpXXRQzVHf+mJY7oU9VkxX6zqnDZ607Gvlapah0Pvc2k+9Gwtv4GoG5rji
x8auL0uZpakxQrQXFpG79l7CpKzye3hDtauf/jm8ZjXqM1tmR4XtOGkYllyD8YzPrODEiSBEe+X5
vLCVp25RBRFCPAPiBv2L46aBIy1RLNvTGNrrY2r5hRrkxn9MTn++b+dWYfxzm5lmThuX9NEhKn02
Q1mEZWTmHmIaYdPNR+HpEiXVaQpEe0oHBkaiBd/m8TINtLtoGrJhc3sFB/j63Yi+g0mLiQI+/57T
/gfFOrBSG6cwXv6k8lMjF1Z3w8rhr9M1I5zZ42Bp0iHRuPS21BCMkQnezt363wCXTzCa5iU2nDPf
uhW2KdcA7CGkP9rS2uyWNOnIzBsoamtn8ISs/9BjePCr5B2Q1IVC73Z3j540+HCUbY4C0omTaBtn
pg9Q1oxhlPuiIo11tfHCU3J+CY4PTJRzilON0DOCvlRjT6vAxHdQwB4UceHkzlgie7WRwW5EVSfI
JKNHF7uTZabspdJVezerfUicqkuQq3PfsnHOou5F3/TEJ9c0O4pRjCN6DapbqUpgVO+RYl34mDPP
O2cBPtmG5YTG81FC0lT6ZJvwNqMlFGYlRATIJH1u6KffQRWc4iq9Y9jzTuCVvdHMZY7cV9iunp2h
LrfNjP6zzgEBMR6VTix4H9AuR6asTLMqWdDghmi86fvU7L/a8oKs+GJdcKin7wYL0e4F0YXIB0oO
H92QoZWDvIn5hlAOkpeJvVZJB6TTbh1leuzNn6NUB5/v36m5fVjR2QZ5/4oEE4NZW2GNRJ0RxGSt
MsiHZmlA30q4QDS0L5E5nzuvv77QObIIZZTXdGgopMnVb6edb2A4DMe6//L5V2379NEZfPwq9eNX
SY2hlFNE3VtTEV5PasqcSnqVMaDoKmYxBtaoTYBKKs1XoyK78JacGj01NOrgDKoyR3YSZejFWIwt
KEk0ZrK9FYs7x869z7/vzC6yBFd3G+hG3epoF3VnovSjQ8XRdYYL014oQToID/KFutYZ44DaEIoC
UJm2wgP4cRuzvJ2rLuFySVGoVO7Y6C7gaaH9+PxrzmwYTgifuu0bSCrt4zK9pRTySnoeWktO0iEH
enLJq54+RltN6f8tsf2Ev8wcEhRkNYtkokOeuEqHJPz6sEpXBeNf/0yNsPGyQehtwwtJ8+rYWazw
uC5VIfBIqZeIn3W809dLYkrndgxEDbDDP9Sux/GlRrkvMmy895R7og+iS6TVp/fnTzmTjilwNp7T
o4MveyfNshYK765LfJTv1Oy77HgmtMLGuzOhCXiJJPTU0hjTBRwEkpUH4+T1ZqJBz8QATUXTHwgm
e9T1smWXiQtVv3PLkA3xB39OoLCZyV9mEMeq1PUqwWSMh+OZ6IedU3tGfwlOc+rH/4zN/gGsn0EE
xp2IE2MTGNQKeCqs9r9oeYaB9CoehasJ9UUuLsT9p/bNgtBtgbClvIHZffywup4mGepuktzlqhtB
ShS+nPhRfyfW188v65ls7uNS27f/tYf0WDpjSfk2cIcw/1d+dMVEzK4OIXcNL6y1+emPfnzr3tOA
++NHqdp9XEuenaRNMrsN4S4OrTALu2v7Zt1NgRI0O3Cvny93zjroq1DEh5oFb3HkVdcSnQE1tfow
L7NdP4wL9Kdr5CZ6H6xaYfz6fLVTljSKXH9Gf//HaHDsKJYyHdOSSgEyAyJQ/MKHf9NT76VdyVYq
V5+vBuLu9FIbpL5/XiZyQ272x81MrUkrY9o8gTbk4+TCOb1pLlfJACG01K1eblZZoJa1NrhaYhTe
gmLyQU2Nxnfgk3oqCzn6msG8j9iXU9wXigM5XSwWZ285cQ+1fJ9rgVXKyU0pasQo4qKC91TArZ9U
Rnc3jXa8i0uq7PksNa2XZkRPUyG6J55SDckyIxlvibC/Ra3evBdZ2z7XVJqDvjGm2wWRYwjk5yGQ
ILBy20ktvyArUmgQqM6zR6Jhe84Qpe9QRNFLRYD2m5Q56RMzuHBDyM3wYluImRhaepek+vjeWkpH
wSNPD4alR28rIghDoK7Li5ZXJejqQW3cjHdVuesMGHRgmulvHGlOrlPTucrp0qL0aAzkiEVi+HG5
2reJ7AxvCR3VJYjmRHqpDLN9URtnuS+tqvwuIzx/I5mAaiOehzfbmOzHOJ/z67g1tK9R0S+unI/G
r7XtkRRV6qJFsFEv3XmV9H05r2vntXJiPeFE9ThoM7nbK01h+9HUHujMTKm7Tt2I+EHblwd1GK3c
axpLvhfFBKvkOvWRbxpFrXuKmaYLlfepeBoT+yWZlTcNMPmVbiBRLs9Z/qgrS+9LQi73g+OkIQrV
+k2aCf26jWWEnMFyVlemDufT3Meb3KWh3uZ9noSmOc6JK2VqG8YJCDTTXpB3p3XU5eUa5LNogPro
lFvmxSpuhFKhKtzOgLv8PB1BljhNEzgcbDBNY6MSbMh66Y9Sox2URt7NepQfRC+mQ60pv+rS2WYq
ZuM1WdqBYe6xvkYxx9djNWr2JsMc/03Skr9kNAquDA7VnWpEztEGfpziVNkXBay+7qqWv+y4e5gp
MZRuohh0QKym5yu0odEaF/Gb7L/RQAMbTnP6D5CU6W5l0m4QUMTsk2FI/CzXb2sYxg8raWkwJg5a
5nkjux0FKHfKjUfDFqvHdGDhNo1WP1scFsae8SOMPtOf7HV46leE9xY4le7bjvIkg4g2ZL3D/FSl
1TfNqKPSW4oK7etC6HszYwg5Rjz9hTJ9tm/LBgLYxaGU3ZTOG6N71EjKyTxQAI9nT9oExF25MKSd
raX2c6to5d6adScY5rRwczQKRvqInXyrlM4Q0rz4GdnRui/XVewtMx1MqmOd4g5qlKH1PkuTO4wy
hVpJnoebUk/XChBgXB5yyZz2CsKiKHFUKcxWkbLP2zq+oWmuB2WdiiAf1ebQLlJ03dlysS9mYTzC
CZ9QeI/Ai1SbznAmTf3jUKaPa9xBh6+tyd0SS/XXwZlfJKWLmGwT80G2proB7ITwutlSFFKbVFhe
D0/cTmSOumuahRExuXqU5FU3fYnqw9tkx78IAzXANmlfKe4SDeNj2Q016PLeGA+KumpftXKeXxdt
6H/MoLZe+6aXHtJoXh4gBRz8UVXgG00x6bUe8sfF1MabKV5QpEObxXCtSbX9zBLDM7X3+jYdrP6V
DFu4Va3L95mCWDTlMVKRIR9ucsA+z5EgdyVlhYxJHqd1n+EH7q1qBlNgt9drN8g/VkhwvFlFjnPC
9cRiEAfLEtleibp3NGNUw+utgrhcaQw47JdcQXQ7S+MXq1XzG9pSG9mhDC956cyupnKrPaD1kyvm
8W0c6vJG0gXerI9VSvyAwEK5MdPHNpb01WXUerzT0Oj4kmxznyZiDoGmzoqfmemPudRrrxd6EzQw
yIDRbDGSavjZt8xSDpDSuQjYW1+b0YGJqa4HxZWXzHK7dOwCxhSdmyHnDN1FTHXM19pqkMaFid8f
zQwuP6fTvQ5XhZluQhWsWL1ZaMoDVYTc8LYYhAEBLBQwncsXaPcQpZquYq/2Lz3rR7K8XFJ0L1Vq
TfdL+EG/F3IyevWQ5aObG1F3Z8TZd3vto1c70/WMvmVe7NZ0LTyLIZnnDPpvmK27pqecZOYIXK2V
fJX3dvWYikW668mb4W0CcvdcLOCqPSL+1nDzLFXzvViE8eCo0FU1uvkYm0V8rzDddpeWae7SbUyu
JnAfo0vjWLqphqj4gXouVfAlnabvEFNZfkbVJFSsuPHhouqvEgPYN9gCGptl1W4vd5Tu6GvYr6o9
VImbtXJ3Lbo4/l1O9rCDcYuxDAEqWA4gFagcV5Tl6ivOur5GEHK/atjT4C1lrFxVIpne6qGSQ1gT
o5CH2IkDiMThzM6amp6ogOSvjs1b2kiSOw7rQjAgjOfOEaiBWYp4t4T4OWZGdiMZ1XSPOKm46sx4
/q+BcoxUcWuB9AkCmRPBBW/vQZmNgU0rUHGMV2tGwkmJUPRR7HQ32stAfVwU5UPUyf21YfWaE4gK
GhgfPYek3Feqs9wKx549aj7KW1YmdFvXXlFv6Z7KDICWTfUfI1B668ZKG993jIz6qKNoXro1nOdx
/Z6tG8BdGUTsrbnh/Eod0Fd5lGmdG+uLeUBOeLzup8zeMtHyqlRz0D6d8tAnvempdhx/6xP0wpSM
rhyQGR6VpjZDfRxLzzQi3USQpaCTG+UR47c5R/44tWvl8873T0OTtDfdQOLurnqdu3oE8bqqW8Wr
lNDzdfN0k2Ey5Nr8QqtM7I3Y3qows+3cNWPcXtfpUtx2w2TvMybCJVc4Rusr8lI9oyfKKDbN/3mH
3JHEgHN6W8Uxk19ItqL4AwfpV1WSk/shWWBpL7PGeEyz7dYhXRIi/1iGAqfs6Yg04NvrjAx5TDrP
zAcjUKYu8xejkL+kppkHlj2nrljbEgSxWiAss6hf9bkjIKiaIiiXSMPjSaJ31dFornJnGIKxlbVb
q45IhCWdvAtvoQX9OFiKW0s0RrIkuW7LTPEmpQNPUGozskSm3dk31RoThJaTei2P5btsKdGXCSaC
u6jJ2+9DszbPvKddgG+y71G2nZE6dYx7Q03sp8Lu65+dIohm5LbxZaPtKmaaqvS2sHLrVaE6HWi8
JEHGTI9PpCJ2st06L+XiENoxLaCugVKnjVsX1kGOG+c5G+o6rOFiCUHdzKTBFL7pUTM3Y5uZmrmW
uoxvbes0V0XOlfWntTJyLzNqC4Mwk/FJ0qubNW+jm2oRT0mWjS+lrTeeHrXay2RUaAdByZa5E/xV
z0uJ7c5WRBVYzut7cxLTIwJXzk5PIzWsIvsabpTuleHzp3rRoxRGe9Cy8AiUbq05/TdVo8wxD2bl
N1HzNoxc3Q7KRreYZ+M3vj/7oZii+qYOmRHAra4GdVMtyiHfqlUKuiyuEsfaIY3R01tyK713AHjw
xfA8qkXffm06dBE6QNC73FmiOnSq9qsl5/HBkniEfEQU2mdmkquH0bDErrDzZjf3efxzGNXRkyMt
8XA9MqeajW+qKQpPbq047OMlPYxE4zfp2KR3zjppu5Fyuceb3QdOlpXEHyxSmSa3tu9+mqIjA7WW
1G/TJcaQFGS47fQGTpzVNzo597Sx174qk0YHpF31t0wAYY5txF4avEAoGU78fRyk/r2NFuWW/hCQ
XGX+2aaT9VtKu1/Wlho1q3PdLFWyy83ux2iW4j5JC/kXxA/abeE4TdBBqnxlm81NRksFEoJy9cym
Srwsbqyr0umM/4S+2oNbjYSeblugUojMjGU/VGab3YNCNl4aWCaHuqh3zNenh0mv2sob5zYFj5xH
OwpYUAjotfQ1rpafdQYphdYUxb2GioNPTSC6Mnpd9SRT/0Igi1dwisXT5gKNr1kvPWg0V1+KRvU1
cloFLJjNTXblUTNano9RCvNIk5SgaAxqolZrgPaA8395rdOoq33DGqOvawdBeY6Su1ea5oNpSk/g
qqo7aTD6r4ZS65LfpCBIkZxPGcGF86Enh6qr3pM21NBizUQdlCi9xUqVZ1KUZqcSyu6EpCo3NbSr
GzkE2VqWRfNe06T+jfdRwQ2lxqo/ykMzHGanyomux4gfpL6LTsUX/R9H57HcOLJE0S+qCBQ8tgA9
KYoyLbdBjNTqgvcomK9/h283ETPdI4pAVebNm+cGWf5dQAW7DFBqSxKZC68+OcIpHsFHAqedLZAP
vi1Sfum0rnblDOfRj1UTWpX8GXJnYgVOW5GTQGL2erm+UkAmYHHK+SxUMh5qEiY395vqJpncHa2g
ybZ1m1q4utjcnekfQ9MT7FGUv1bswLOYR6c+yMwrtu6k9dnIHZshHDVd0AL3N4avuEsDIi1mK94M
us13lL/2HmBP8dEV67p1/bR/qp2RfdWyeDLuAUkaz/Y5swCnq6WjM7Tccdu58Y18C9sCBSCtXVw3
LauuZUokWFqAtaLwL7aJLK9NV6t32xb1YYGk+j7HM/jw3g3mf53Xen9dXjGxDXqQum6xPrOZrW/5
7NOvzKV3qcpEnSlZeHK9zG6jQBpZmKW4CSrHnv8GaZVv0yU4iX6kNyTRNJQ8D1eytKpHnDz5NZms
4NVs5/zU5cp44sQpmD0q6NFhANHkNM/a/c2K5jebjPpoyWx6mB1uq5BdmPJrlKrclcPkb/m3yUUm
y3Dw9Fw/rwv1Quykw1tdCV9uKpnTe5IN8O0U/bOUfQoPOSkioVtxSonsCm3t5pGY4yQaeRPPtrk2
h8aP84OsZnwZRmJubSk00VTLFHEIYg1QyIMS0ftImVnxPshgZ2RJdVqxKD53UgLWTdrVe3ZhoRwn
z27w2Zv8/7KlsXY92TbHxSRiSkxsbRs99pI2b+rPujaz/wicmB5Nk6zsMB3z38XUbXwvr67e4Fes
xQTJv7Ho3Ft+1yYHmwZWBEn3NHn9cw8fa8v91n62bYNl5R4lprGFRi6oPKyMZfcn7exsB+2835iA
UckA9Dzun9aJ5DIXe176JFL1Oj1M9dB+VanGUDcuHSPhtrx4U5K8qn60n0mXA4bKXXnNRABLBVRm
uvGLpPvybQY4Ze6Li+FZ6yMbVVey5OsI9cIGM5O3r/1QzAdsgRkskDh5NsvGPtVpWv3D4wRHpp2G
F1OQ00LpGZySIB6PY5vEWMrGlX3jmYQCNrqz7lcZVbCPtemGQZo2X3IQ+rWhaU03xBUN3bZ2Es/e
inWRWQjv5NsO+iGP+roTx8oJdgKTzouf29XJwO4peFPjvgqrvBmjbl77zZC6ybfkMkHyso30qdDC
iKxyRcKYcQzpxUz3fWUnJz8xjbCEYXX286q69WT3fJqmipypzZgvWRgt7YD1kewzXYbzPQhwmvpT
cQ+7X+LO26ukWdmsFUR/J8Pz0havGKGXLSNYZLaYzCPd9pGkicUVRBhlF9svucHXCeT8HwXOzfa4
A2Zj5f8o2/bDqesWWoPXstE0P6jAnHflvbMnsywl4KMd31n3nbbjWtV70gryTy+xc0qgau5uqmaY
HLDBdJvs2Y1sknfuizYJCUBEqcZ1Fx+NkliusV7e5nS5NOV0Lupg6/EFW6vBVx6/2jEn82h53bYd
rfxgG8TztEOQn2EnsU1gD/2ZImW4DFPzqoLgKshkqI0gvpWpdB6V5XE3yyDK0+CpMszmkNbvuZ98
W6gJ1hwjEcJYG6buQBV8dCkgeHrXvZyDF3tuT6NDiTSNwWZo7Kvo0x3bAR95W/iUsIz2UElIZKJ2
ReK9mG0TCgN5cWCnexjTaw48iLL5zTKqt3r2/+u8Mg/7udxT0D3mMn3IZXbIVPbZ1v2BtTi6+kmj
U2VoGOSyGr56HAfeJGrdfblMGeOX5avIVxEuBeqRzsbtmNrTXldYSMfGKTZglp2HvJHruxrH5jzQ
HexdlZXXUVfPU6MOQ+GfTGEhDnhvfTBG9uI5D3g0nuAyj9FYAoNoHGtfTlQwqwZl4F3Bq4GAke42
kBjQwLD97TjAaQztb7KdyCfME3CdtnOblYxgSv8FPrRbR3uKSHq72qoqdgCcdpPgXhStdKNZ+5u1
1x+Whahr0zZtIaQe1nZV+7zOngN+9LBs+v+6pe23meKzEcRE2KjzCOTeCTlDXlLZXlMTIW0t2FUQ
rnmdxXJyAn1HMcg4LIZlAZETHOqlfgS+9LFI9bAqERmmaqMqCEjFnq/SQcvMS3rWdX3U1PwhDxJz
mnQNB6c4G31LJJen6jBOKjg7CTjwalA4k83PIfPe8yI9rtP4z4dwTK8caZs4pq6ups08TZfGYqzu
p/6VwU0bOSUws5VeZg2aNDTidZPwA/SD98VNn4dx1d6X4dVTpbKfrhN/XL3YGHIXJLFO9lHaoJH4
cPtIOETv9fpXI3f/xlwSjnYehyX+cdXycRdH/Jj7bMpxvphUV2lu/BlV44TlmH9P2j1k9niBD7Kx
4vSt1GN/yDIszqgGyyDY+p7Hvcj6S+vkx2ZWHT3wfCM99dtb9X8ATyg0OWY25Pj2UZtbiAd981PZ
M0UulW4Y+J0C25aprfSG+TxlU77XdavxEHdT5GC7XOu4vk1BMRzKtM8eqLur97gaDZIyjMbbuUZh
7gczWLeTFO1uFCnsaNBpF+0F7TW7y49Yv8atrIxvSqX/iDOGxF0dCxu6tU44ogJfPtr8fVFQqWSf
jVhtY1M+dK5/tJz0xQc2tipUfduZ1s1g2P8NhveSziz8GcNFxDjQ6wCsTbwqsNyWjhF3NFrLKjzi
M2bN1hRHIwRcnXrvstHnrLV/Z2v1Qm1Wb9MsP9LR+B7n7hL7zl/Tn8jL6jjQR1xJznF24+so6OW6
NfkpVnEiFg2SX2ZGMh7uz8j4K8vkWBUBOZDztiQcZHHZdzbdk9EHXZi5xYtVGRxn/akU4soz7G6b
DKEz6A9z2m4Xb4hpJjMVFoLJik7qm6GY2qe5OLDChvUcgbYX6WcAvSBCxCa427FAM4w3u8jUxiqN
T2mj0TUi4wsrgiFMPefJLvK/pddsjbm9ZMZ6zUba/9U4NrbTh2gYGzvz/nK6tPvJgQFmtRfdVW/c
4UemAC9cflRhBbsfbf3KAXzNvJkVawLFm8z9Ai6CGOJNZ1rmY5sgF1ZkwwEGKLmUnVO9BMgT/iXt
PKYW0/jGa5MiLiYvc+Of5CpwreSb0h9uXtof6ypFeJvng9RJu3Uzv4u8kTjgWJm/6UCPoCbws9qc
OFHksz07cgVnM53yexCw4wh1YItgOKNGFIxkrHezK41zxvO8mKX9VnY+eyvEQnB/qq+U53KnlTzx
E52rQr4bouX8TUgNrwJ05iE/BMNSXky7XDCCBKeizx+bAjkGK/tn1bcKDD/HjXDqp2Za403Ckl4E
SwBGFK74MBWVt1kDAb3O10+GZFLg2oneei6v70otH5UW7HNgj8ADDT+NOmn0Ow/kT4gw35ElMepN
5k+8Ze5KU6yzI7Ox55Xf0Q5YurM1JckTVvxQ2ogLtvnaiqyMpgE8i12sH/4kHrMYUMuqnMdlHt+8
DLMbF5QIIczR4xLwkroQYMkOvLAr5D6MxXLxh/piC49yOYBRZmXjUSo3CP3R3nvUckPtvYOVxfru
evXGLEqaXf/vuGBiRpTbZemaRVVl2iHrg5B3kNJySNFh2ySb1TI9Sko0WG/yT8WEFOlX/oPlFLcq
MIYzYp0TspKy1db6lcne5L9LDk5gr9t1Tl57p32nY9iPbm1GnlM/zILcvDobzo7TaHYh5CMbjQOR
AMsc8qfqaCo4TJW4TGZwLZJp3uaBqMMyplrUg8qiZfCOnRrnfSF7dLOUnU1/dbfzYgeAhoenJE/y
qO29B0MW78JcqoMxIM0UGthjGvT+1q3bqKt756EWeOKHjM6/cbsdH/iY270Myyq9uQtaS9yO+UaK
1bvYs/7WedWAiPXGLUtf5tZvBWQtnrZ9bsSfXdGzZzXr7QzlbMPOjNikZmKGDWuhUZOMv81YZPxx
BUryPhbyUm3D1vb36RBMUWdmx1x58lIaA3C9zun3rfKo9Ao3eWlMvpypyx8t4W+mruGVzl8TUaHM
I81dK2uu9t7EByhz6OvZLAss7YGx7bxuV3hwWLrGjDIIuJuizrhNi6l4NIdBH12j+1cIAi0J3lm2
TcLtbRTtOeYtiGrb/qMa8gYtkb8nDjVjber/Zjnnu9WNn5WP+G1xIFAT3gZRIXBy0qVsb25Xk7lf
p8Hn6nIOxzrerS2HY+dmAE7yal/B88FHnLFh4dQDehYkOFBfrw4v0SyB3hkLYY+BFpG72M+AKH5V
EhSHSifWrlrMX8zvW+ZkbMUoKu5WpBuBCLzx3P5VoyNhL6Cqy4Gl0pAU4wZA5FMHMxXuLlxMu/gS
Y/Cy9MQyzOWpWXuGvHrqKEZWGqqg2gB3enIa+po2m+aH0Wrmc21gq6YdvAVl/8ec+pYC0aq2VimW
P8WEiAW4OO69Y7b07rlz3rE5k3M6zuSDZ3sz/zEq81iObR1mZcnb4ZtHJPU1Uo67lXK4EY9ep0Ny
tlAuqtFcnnv4Zpe1BUuRj4HcTppxEH0Y/gQnfexH2bD5lSQcqdxIxDCIqFKm2sNH5BRL4xd8nipq
5hr1o+87YDxx4rn819mRjqw6Cn8wd2rMd3HZZOFSxqe57i4Zy2HOyr/gOwv8+IdxkgqXRH2YInvv
lnE6UHXsZEovOpjple39KVIpkpMHIt5vyxsGDhUVhDbcilyIbVKRszqxpfNgF0zHBQNbsUxJWInm
D1Xjf2jkfzwVXOreDJ6H0qhOcUmVV7aYpPU8eWEVNG9CLEfZx4/WxIfvWPTZ+JaYIswCHhW5/y9Y
58hR5n8pWhTVBtqZCJqdvf6yUfTqI8VuFt/8mF3jOR0AR2pHbShDr6Nv7deuRm2TDFXzv7XlRNVq
PBrTnxl8CBtsNaKucZk740f2rgoTkhNqlfJOAkcEOqZ5LRnoIaFqsz+veomm+S96zINjNT8z222H
ZPb/9JrdEXz6ctNOBb/MOL8JTeMpl6dKUEB2bXtb1JxFwer+t3SJiNj/QjVd+W6nzBjzkLrW5mbz
5006MMw0555wlLLkpp2CMio7DktH9S6xx5nHG1uSYiNVSscl5V9EbnEoCzH+OMw5wKMhqPEc0xSm
lbF1mFhuB9dZYcuyAUqYrY66bLA3cTJ0oVsv3CFjTJNXmX/YGpr3wilNVvaKy+g6Gxkn9yUqAtBL
RiGqLF9rTXHt8tqNfDotar3V9ZJGTq2pjVoTINSYPmd1YgDV5qdsZb8VhnqTcrlxUz5Cddo7ATVN
XhDhWtfcMU6QHwCCbVjHdUO3VKEWzb9ErVc9BD/+xNenzTU+KVc9WRVh7X3dPBJZnoakzXH+TWnk
rXm/r7JpU7jqOi1fsxSfFRO7Td23fMbYFqxqtF7IOuS8pyz9pFMW+B2aT+YMp6qpLmRtURXF3auq
/ffUcevITrM/g2f9IR38485cJC/+WzFw3o7Cvo33ecdyR+8yCbksU8XcaJSx3nBNTiflYVppjUaR
scqcfOn7s1IBc77ROpf5iv5n5YwoPU2L4x5qDextoQUlMZfVATHSSVjedcRWu0UEXUNRJ+VemMRF
h4xG8p3pWf2LV+Q/njsWgNPz4d3w2vWY+XO9Cfzinz8Vx3ZsiTmu3CNgVxm1YrSOzX2hk3oheQBr
gr3UbZwLO1Tq0QPd8qSTbHmVy3AF/WtElZXTpKI2CxhT0XJXouIlvsR5a2/mYaQ2wU4hqobYUeMf
ETjVr5GU8a/MRBMtDnlyvdHnjJKadkddxoO/0J2gDzK9nupk08je3ovSxBrqzuIMoP05kyZfdJDW
F/b2rAv8L1ROFuO9cFld4n46kWwcKn8q02L0JzDDvQPZuBfULrleHsbOYtkjfhW0RZFda+td5ob3
EKcT/oHeMyMSEIvjqm29rzojeOwL9mJDkc/oxAND+V99j9uwVXsysnV8TRzvcaQvfauV01khRFMj
DCqGZwXbc27kjqmImoFwhdxm+Oxoowp7QBrHNHbGIjTUWh0sFD9+Qvs0drD13zgZP+bCZsLcu/5u
7gZWEzUm3Xv50xQ3kNGPRqns0MMOcKb9ZIDp8mAfpt5i3ChJFEWb9pn3ZJ2/1SD8k9Ao5cto9eJK
4EIcdShBEbRg+xskkHon6cPDp4MfOA4DHet94i8Oa1hr8bxOLqOpimzreeCZc4qyfmn9NUqtu5yW
kwZSbqQ7e+fajXuKzdnj6+c4d2J2VAerdJ4RGjNk3tS9ruY4PASFjDed9LPXein85950r2birsdm
tLPL4s/3KWgvc1oCX99Ub3eHdazWB39Y/Q+7Wigq3IXdliSZq3fIx/3GS9lXnNTixlsvGx75Atdb
jw7FWt+kkJI8/1SZq7OTQoy3hWM8LFBWT5ZaKqQjRv58ZMzADF3yX3uQ+kc7RfEydCvTgoCSYNaL
8zqn/z+JHcbMWp7znP1Mjf/m04hn61XNsnvDRDV+l0y3t0vJ/jR44BE7idlYm3XqS97sxI482cYv
vTTMM26Nt1TY9THrxprvUVr7ZqJYKpSRvySGubzyMBKhyk8eJlaq331vqq9FWmR0g8ocik01DIXD
iKQkZpqHh9k681hMXOdykYja3MVveP4eyG4so6xoTYqFvjgBpGUV3bEnrmGYCG2S5wC80jPkQ+vM
XM86c4RwjZHOR+ji+k9ljmaUJTIU3jXGVxGMBgbTzpzW3bSAg6ci8KOkT6coaUr9ok1PP6awXh9i
WKDbqVuzi6qZce1dCc+O19wj+JhJgn30Y1fzj5ZqGAypMlnDxl28E8qaFcFmbw/sqfDDdcL/Chi0
vfRdnx+8fvSPQZnLaKpLLxJVn/5aVordqZlMVN0kWcY/KkdJoOeER2qmOkSxXjhjtQSFw2/K0ynf
tj+PLSFYFN5Vy2kYqq7s/1po8a9B7y7jLmsIkUx6MDqRV2EYI7CNUAgZl2wy8kFA6tpy5Q6nfHnM
lgwGeZPxo3FuxgR8SlbV+sTvN/liyn/enFdeiMOg/xpZJ/lPDWt5kZ3uGa0wN9rkfv537HrktaJX
74KW6QBkAdVrbUwVWtrM9vZIK90ovt64cuLNGuvsTSXufSxjKhfdzsX9Wyc1DshC+zugECxdVc5T
v7bmFe55GxkuAlS8Aj4XY6s+sGjmeWjF6BJxoK6DTLIr81jqwpVytF5c8zYua/UhHcSHwxhPAVnV
U68fx2UsXtmHZZI0ylHzhsFW38nWKdLQ9zL54BLh8ehBhru6Zgb2Fw9h78VA7Js8i/gS/46YKC/o
YvU3h/rkvIvO+WGH9RbbQxWWphOEbbXOGz3KImrGkUCcpTyvi6dDsOQYLzvGqFwDn8w7ZjLk4mVT
VVP7WLqT818dL0VIinK6kZ6/7m0rO872WO1nrGJCJP61arsfbYF7yiY8LobPEv2CbSN04oq+21za
i9+U6YaGOWAejuzRLDM8Bdxkb4k0x8cMJ8MHpVS8nQH/Hofh7i30aAWc2lEPPVPWtvUMjXa8+n8W
x0uIg69S7pTRJYgKkdR6CBa+KzR5Yu3r+U7ijPNL4ccxVnvHPruVLrbW//8tpMwrhgcX/VSbfEjs
UkOOJKz4aOeiCv6A2BlObq2/Z+XF73SoUjH2EQGGIas3dkXg8ahUdFZMhDW/y2I9auwLLb6wpWOP
rVORV4PnYa6Wb4qJc8m1VPqndPQYmmXSRr0/CFwlGeziAUo2MvB4Kr0k3xuCCTEOzuFtbjufcgkv
5hKmCDP7vDQulAI60sZMPTDXWQTMY8dxM0c842HrUJJb4IJDn8MIu+RcMYnqe+tDpuNTn+hqW7JO
hioHIYZc2GG7GHb5QFXmXIpKrlufwugQw7FY8yJLo3Gs5EaDoj8nefGd6859zHvlfxTzAg3Ytec8
xIvc/puN2D8tKROPIEhIEegY7jmZSztQe0+NKspn1OtrWVNFbnunGqhul7NaEacHN38iGqKDJbws
rrsdex4EBXqtjxyBt0n3BKdZvqfCwM3KI+G51WMPx+zBN2A69H72GOeV9YLlOwdUnLUCPQaOwIyr
oAOx0hd7qA7Md9ZEDhvWw9qLxa8jwW+Y3DMPHYM/hmRaR37DU0IKRbaxJC4LzM+T9cyVKdOQG49x
bLPos0cV8oJFiuSMWA+fo+5HymQ4FmNXvnKXDG9MuowTJ09KIy4tzl22/qOyyE6ScuYTtPDTUrXm
PtM8x6NfxdhX7T8mr91TY+oXs+qw4c91fQyksMPUHH9aHpq0b8ab7wYF6AhEK2ZqcMcXPYSZn31z
976bKTgLQErQ0M1imxqcGlO+9LsgXxY0oEbsx5hXdsjlsqMixPclK7UzCuPW54U610FjnjISfbnw
M+KAZqAkDdETYRdAV1kZp0ZKBD2X20KCZ2c3+X7yrEvZNCdgLPPeGOI7kGRiBzaL7WMhHTWGWaGl
v6nXXgVhPOqJQjUgkpplgM1oKH1t5uBh1LhdkYZPi6F+eMMG2mO4JMRpnp11aCLK7WRLRQzLVM+C
MMlFFiGQcOPItLX4E9fFN32cdVtdIUNXB8sTceLztavLYhuMJcXKhJk9q+7desEl32Wp8TqouVOb
ZvVmPBrDc5Cs5ibtMnE0luTX7UZ97KmmojlwGSviK78SfHx2YipP4omWUJVqPuUGojCUtAlDgDnu
TW/IHlTeLrhnew4VLwVy4iX6u13LgrizdT3LbrU+J/bIe6y/Wf8E0n08IQFBw2DAvivwn4U4PyQj
OKd5cnDHqgiB/m/HGJSh/uwxmXT6hLZL5OcAHPeRv2tl0uGZ4eoiJTlMBjelm3kHJ8FSRMgNajiP
8pGKBqh5yhhJU2SgimbHyU3jDU8mxVLX4VsP4mcjkO0uXvGNZ03phbNO54Nh5AamMoZqjddazNRr
mmLDykREFT1D8/DbfS6Kr6Sj/MjFYmxhqcw8a+mwY5HPvwwL653bBS3g7pLpOGcdjfkSWbcZkgqx
eG0CnsUESgWXSKvrt8Zxp6i9w6Cn2qHcTeClzHE3495qau877gRhh2N77lNR71gG+h0d1HA5zC04
F/+7LoyWlw5a5M5vDI9FRUj8HnPwdjWBwRNS4oRmSvvYx+2jrFB2uqbKrk2aIYjWZv2Ud0zCnEnV
W3Me672zegfXHtxN2/vNA4VAcuRKWXd9WVIPyfGmq/45XtP32MbTgU0fo4VyZmtbB0VzJlXbf2rY
HdmqPgg2jT2km6D3fn0esNMMinuTD/fztqjanwE2yTkYXXSGCn9/jsZks/hhW+OWycvZHrJfX8Gd
tZtmHEJlSuKNZyJ1ZJa7O6/uzkqsTZSvATvaDM8ogDLUvfJ+UIzWtl2s4uE+M9kswywvkrhMzIyi
ZZXu3v31wxcnj7yhIQ9h1w289XHSeBH2UGwKrXb3GPGQw5tFffAOiS1HAmRHN0uQ//Tel3GDpYFq
eE7Fk26M4mzG4Ixwsr4Cg/J3DQaEt8FNECOTyjuIkg9SpdZn4gdJH3rMHA+5G0Du8AvT3Uif2cia
1dmDI9J+E3TiMuYBd6Qs0+paTkH1vvINeRE584JZvV8EN8VTucGBzGyJ3Kptz/Ryo4Mk/mLFIHic
ZqhF4cre5YcwvWBrNpxjqsXcuzFbv8VMAKsibT37anvtb+4Ijegd59usVLT2Y1J+IPA2rKXTAicp
N0mcOMuR8AH3hgVJbIVKq71vBtnFS6eDbpOfZaLPKt0l/xpY4EHdN21mwmtsh03N75hKoqgoWRr/
jXR3nGOVB+7ObLp2j4lt2YME27cdngXBiP6/QtnjeagdRE6/fVfyLmw0qfWGdp5tZ9gnW4GqfHHN
duHp6dRtzvP1l2WG2NoMaw5iCAX8KSUD6Mcy/JBCBx9AbrIWmCRMikAeXUHfBccUvk80Qy/D39rI
ITJSo96MY461V+TpdNMcgscxMSqSwyf7iEiJkhBMKj3EY5aea3tpd37Ni8ntK34W+Lf0zh2jC780
d7lRbpjVyXdHiGdvMKwD6UHlkbNrOSQtdlQ1sP2h+0ZStCfFF2E0DMLIgG8Osu9IVXTIm8fSt3EA
TCfdXITEpgyfM0761+I+lJaJ0k8Ca+aVK7b/1anhHhpr2AUBEVQUfes3Dzvxj6xmH50xGE0u0qJ+
pmij+9Oz/yC8sl331n2PNcjUfV1FqTPleW9vFlet58lT5q6r1HSO1xjVzHPkjy2yQT5S5rt16Bpt
zx1V+FiwZfpY1yIO53hsdtjqMxR4aR18D2VGVHd7dYLa1/Us6NIjp8vGRKeL+hITyZrBkoxW2U+X
AT9hGSXB4L41mOzfFs5EN6QdfqqhpG9AGlhRbzXNoRpK/gpSxR/5J+dNl8a8sZoUmoI728wYle5o
19fpi0LW3NyFEIYnbUkqSTkdqhgk1spgGUlT/wazGFGZGECAc3pHxiEmtx1+GpmzbVDBgngunISs
kUxjnLMB/l7BeuD78wxo30uN+y5ungwektDLy6815hSnyDwmgbCIfa/x8Sz87CEpufp1Kqb0Jxcj
p+HMJANs0T6olvgwz1RGsgPotgCFwG5ZPqUtnp9ZY8Pxa9Lv8CtuyEsaTzbLYuCmguHLCKZ32RMM
EWu052Rhh8wI2vjEbfsTmwljc9svDnQNcssF2WLEAxqnGM6SmdWGJJY5x7RPmwsyo7vLg4ZlvMWt
ImVYl1kzeuzgnkdpbS5ht2IW1a5CVFQWc03wbmPIIxL8mZzqbBYkYpQiEVwhdPfsSDlPYizxwYj0
OTHz4o0B9HbO/GBbWA0Z1ZZVb/mecVP1HdpY2zdMj8r+0adOOfolAY1ly48Z6PFdYMsDGEXxUcTu
JxNte5fWwrriL6xfmEZSnzh2/mw1QfZmp+rHn6X9zWFCIaP7h3b2nD0LcK+NQW5AH5fOBhOiEaYl
3LE8lZhUvDVwwmziyYUtVG+HxjgOprEcKF9OFtv/Gy+hayzSvo1W5bIm4njitfbds7XgWPLryb65
K3tBLD9bLBrH5qbOxa3xlr/0F0w6An9lXONNkT2x1uPkbsKMyxGfjtE1/6qg1mdlN8yk3bXEjt+R
qRqS28ss1CRJB6QRMLhL4vTdh8XGAQWFx7JlMTnyprMSpy2bpdwnsji3LRx1ZdPD2L3xx04T/YmK
mYR20iX/9xNFAapoZLfMKKfKx+RR1M7V8qZPU9jmI1DL5q2U6cdAPhUNgHO+56xH5ORk59pHV2Av
cb11WS5DvG9WOK5Is23VzRs5jWrXza08TkWMzGH1gJzXXphxJOqyBm+an3WOu7jOO4XEbNR3gyhr
oWM29GHppW+Q76ZdPo99yfxqXU5D3XlvuNIYQBlsAixmwJLWoMrIMe9HRKvlB0bFLJqJqXt2E7P4
HNt1m5rGcCTVGxpWYoPIUxONCDfrrUD/RoSQX15WMY+qRGIdWFBRVy/x8q2cypphTDNOvwvrmzu/
pS5t0qo8F1aNjmtPmInVqh7NBEZwnWMLpro+tsHwnrj/I+28duNW0nZ9RQRYDEXytHO3WmqlVvAJ
IUs2yWIuZl79/3A2sPeMZsEG/j0HM2tgL7WaoeqrN4JuUdzqnCn3++rGyv4VB3H6Kyz7ca3zKmck
K8ty7cWBF9FS7ebbZJ5bBcvmTRwPBh4sTlQ3dZU5IHG96/2KxoTwMk4P5IzbYo+FlZD6fs5+26Mf
/VIeogJFpocFhc0ktXOLClWOZLBs2srYJar39nryiNWu4CS90F9NPSFOZgENGjalCYWnJZS4lamz
DaV9SIKpvDciq+dBYTOJGiwmZHuJvbWcrQoFONtrVra4y2I45yBz9rpW7VE3bnASy1IXdXAzZluy
DUN3xgYqFHuey2TbVXp6T7RtK5AiBtjeI5QMM5riIG/Vgbea0yi4jZPOOzMCm+Qy9deyLr0ttFDK
2DTlL4SxoVVp2Y9+KyPkcFmw7a5aQyKGmEf1CgokVxbY+bbLXTdajZoZyVSJ/qEpNLzpNfoFVGLU
n+tc32Isgs0PJiZU12/PgKg8oba9xJO4y/LpGdcqjoprUCjYaWLmb1ongengzUrINHXdNQ8ibFLg
dnelW+mbDkD90PQZxBS/p3MTos7cuq3El5IP4bqZsvzKwSj5OSPkZAf300Nt8rPH3ojPiDTbPVh1
tkENEm3iyDvQM65W5BpQUmtrZAFLtUWblfeo9VERs/5tTcO8kVZyX3sG4rwYN2YUw4j0DczNSiOO
YgcYqvGhKOJEn4ZxjO/Lij3R0G2Mh1Pmz5bdFTfKQ3DhebU6TrWuGUx9dFET6JNCCVccBkfZd1FA
51U+QGoYuhiPlp+ZNzE2rgMzUbrlNfPf58mJYeQjP9r4Re1u3ZTIOpIuyXr0TOvQVRyNAg963Ypj
cifH1v9KARhWMgvbvZIMNKXM42LtuywjkRsHe7Z7NlbDbjiONWITsGCzk3Qgk0XVBh+q9tbzNFSg
sNjmaE7RDxkW5NNcjemxn+r5Jhehhwi7MrdTbI1Pc6PNfea5V17q8ARlhxO6UPLaoJk8DUEwHFST
H2MFzzai815bmEo2bWljy7I+DKEeFPMnx9dgPNW4hFfJkL/omILMxmgCzhIdww463/zUFUDoS5Ap
jltOCvd24ycXGTUflQdh2CgLXq0jAtX0mPnZsxOUpyVaWXrZWNMNdNlO39mXwGpt+FlGVSQVWfkD
tMbZ8FsD06lMvNPU6TrQ0FGxF4DsW9tX0+MkSrFMWCTRdDHamMoqsb7kRrsCYw+fBKlN2G5b+aFr
E6ImUIl/ocWHn6Odn/O0eDxCjUIJR+vs5vW2djHRoAg/pmOfY1oSHOAXUTCy4RoywK3GgWlB43Q7
+ZiENtk0zugA7Mk6VV2B6qHHgO3wg+k98vNFqgbzfUTOYD+MHZoLHv5kbRiF+5V6ubFKyB/Z4Qh2
jqab2rc9YUgnTZj9qtY2TH0aj+kZ6wyMcusH3Zk0TS7o1FJN3eqmuPNb4Vw4NHEFfZpBdwFg1nMd
yuAt7c3od8vTeU5ri2m58Fyq0xIEFrHUWEGNHprBdcWZbNXbeUAuEfg/mGqHRxuUd4VbZr7C4wsm
vxj/RmGY9QMpuO2vaOi7PVLp5NUUpXF0vaJYzUN8X4kEvsmu5gKvYVXtMFrEbz14M64Yf4QzDrGF
/OY0Hdz2JJTWu9rnF9+WkT/c9jiZtjgtCBGWnfWAny+x0afKed7HjJ1H+k+xaoY9LbGerjBVmpam
sNEFrraNH57lpicnT3HYNrPeqVLjccpn585OB2s7BzqkGj2riU3wkMIIzW0sShPZk9kyzVEEZ94V
cReBTEQZIJuPQjZCv7SYwSHX5s+ssftDV7jUzsnWQL81xu6MHsYz5D70jbRZ9/zPbd1ZxVpENVUu
QhxBomD2JmRtVRg5Gxkl84+myqcHNTrtum8iUKPJ4qQRxONGjgTVW5FF+bBjW+Fd0JX6OUaQGuxd
efSquPLXGrHIPibZ9KYIGw7MfWnnj3WHIk2WprmLdJ/trY6zkkwj9n+LPrm1b6L7EKAFGzq+Nfiw
ZCC0rS5/SyWRxSYtp/eyWuJbOrxnfTOys0ityFX0y8+qKPuTQp13PxBPwfMV9ZdYcR6oB+nugNF+
zlzFHQVF6LgJ49qjezJvo7EzL0COcm8VWUh+yuJWTGRu3cFZDG+ewWkYUeBAZAP7c4HQ7sMu2xlf
S4LXURZWwVVPA9z9MVKWnVWpkiuYWPgPqshdD7XOXkJ6a/Wxgn/+DKLY+2k7fZNsKqtDM1ok6lY5
8/w40FbPAJlF6hpEQX7DbeYDoHLly1Bwea0mxGsIsP06SVOija8QlzoA0bs4QMUzg8W/9qGnH3Um
Hrw6NDawUPsA+RneRZXdjnYlbar6ovJh1FyC2kR8qcIie+ypwTioDp39GDTiKPNObNlFsWa1rkXq
6Rz/5jQI2V74916m+7NZ+RL7WdqUd+x8JqBoHZGUWxGAgAH2xpNgZNhdjW3k9fIJnXTHfu3GG3TQ
bzSkyIOp/O7Q+zHYOvfqbIsBMUvq6g0jSspm0udHoy2DlUdG7DqbfA4cNdZEx02wm/WLKmERKTgk
EABg+z+7SbEjlGCsYLQfSTBWu4w9cjVVKN4zpE1cCnT9vsrRL9DwE5elD04TYhIwRHpyTY62+A6L
O8s1iHb2dXk3gZ5Va5CbYJ/NVMggvecZKmv/xdb1SynbGJtzSzacUaBkampODGh0mzeg7+ythJBk
dIni5NOhZfrT7oGy9o5pufyt1vfvRt/ur5MZP9DEimWeqS7CsIiFnjOos0gU9YzEuCju0sJizG4d
UgLKEmtiYkwHjYxlkyQWlSLj3Hvbrs66axa1x4jNFq4kuk6kF2/0yEmwEnmGQdmzFqNcsxmknW6h
DgtnHenWpedi0mLtIKH+meJ4vo0mDiQUTk+QpCpGozbJHypuTNIGhLFPiKTDm8jdaOf4F85qXLBl
S6oGEppWgnCiF6tZ7WMG3iJr7dM0OvA2Wt3CFM9HALTliGBEHyaYz97OqvkNR+NHAyn7HDfx4v2d
jRJgO8tvOtPE8tp7xUEbYb1xaqJG7DxDLRJH8U4oaCnLFQkTcoeFyjBzpIdp4ohTY9YFO5BnkdvN
QewDb3y3kgPm0doCS/DpQV1H1BpC6HoTZOlk7okWuQ6dM27w1ut7W4tzh3BxFecNCrmyxG6BRLIn
8sSd1mgm2suM33zLH897rzDKkE2kKa4ZGRYA12z2hS7mF28yxwfS/oZ7s88ePQ7S67qsrZeU6Lsj
b1O3TVVfrCcdeLdBilPALmeUYdE8x49B4bKRlE72wX5o7bthTo6e8gROxai+NKjFA5RUMNFlSG0I
tvYBeVZh0kKz7kvEUXFVPcax0e8RamBTAYca15bS1Z5xCyWgLca1nVnFLq6sZi+7/Imj1nSnssC8
oJcDJmcIZUi0hldKAvwrUsXgdgoEOue5zIlyH4t7X6ufpGD2F3DR/MZpnHBbV03JPOzE+yVy7UbF
5FP4iZmsfU6+KyxCOIpj9pJBj/h8QqShNFbrTD/mLtqQSllEOZIUx2XK80uSxakFF2cUP8dO93D0
eOZF2zMzeH75qw2dOkSrxyEVEt/grUVvYq7iMRAna/SN7SArgTWxqMAKx9p3f8tOJ8/YCBboeHLf
VKiqFX6r7ggGzrlbZO51iJGJcQKPZ29dT6YLWk3WZ0fDaE7s0loN8rXqkB9FVPnA/EIl4+wYmGTG
cdgFHDdHNxQPpRYJ1LybcRO8ljO831nWOkeIidWmjA5l5n7EdjauO3Tct4lhf9FW7r7ktY6349AR
f8ZZ6uKmgQMdkaGeLPuXAmxn2/tDjiLQb26c1J1OkV8BDRVTi04ZDQuN2C+c8pp73vPPJJHpJSXk
5rdqpvCFlN3yQ4bFy4gOBNwt5FQmsaO3lgfxB1G+b7txZdsWuMFkEcXA6QiBO9YKN7xHSE5mM+QF
56usXEcWshGXlJ1PWmER7YWIWSK3B4lpk603IIICgptX7bLFSLpHtmEVAHL45bUSvnVohu6hBvjb
EotR3KeyRCaOQW5XtZOzIKaCIUQjJmllkh1MTRyHDtqXohzsny6KMaARNggKh7DC818/59RUB/ia
l7jHldiwMxR5epazOzDTiuZ5QWUp47KDgwL1P7GMyZ3yemOXo9M4Ermij6hfwQVC2wxuIB2rVw/6
8lAbqbOLGUS2QlWYI/uHGMXoKswwndTlgkRWJYiKUXEPaseTF1FPybYc4xkXncb2MyJ9MHtSMZKa
8mPdTtihXAel8Ox0LGIl7vhVobtTqcKGnBMn/6w4N67dqfWv89h691limIgkZXeXlI7axCAeB39I
gw2+rvCWxIxDWrWS9BXCd/awDbwH/IrrDgI23U5Dx/EH5t+89o03PsmCsXfllMs97cf6kmIAucxm
eQoNLQBAON/wU81NhgtoAwRQvPUteQ5Bhca1HSd95+D9X1Mh0zwHpAyRONG5AHvR+M5MmGxFB+o7
tKn6xbH3MZEDfg1wu5s5Rrm8qmLSaRwbZUWQOL9bx0RsLxBcdnkMuIE+75R3qEKrPL76WYNYC4Jo
NXpVf0uygXuJq7p7tFHlbTBCJPvCt++s2YkfAGnZwGFq3e3gVO6dm+b+sbHwImPktDdlGA2bUnd7
4ZH1boQM4BQkNgeKFfS+oFhi7TGuroXEtNlSUr3vAaa3kcFlDo1GrCHyzW00kItiJHa89UyHGxYS
UNhlzvDsKFbswJhd2Lcl3SIO/LvINty3WrtqS5ovxZ08CEurRm++dhWz713CsPWaRB6TuKDC3pGf
jM32pgk10O/MXcRfBbuf1oz7qvqQKOUvjIf9KSRiC3th9bvCVo1l3VhUIbzWFaiMoziAuWn7XPSW
G6MPL3GthiY901FSX0fppoeQdIOnHO0os3unTw1U7oxp3+dw52DBnRh5R0AzYCSM6YUx7IXo2l1h
+cW4Aszr9a5JR/dtLj2QXg2x8TljFcTvIWrmV21jt7BZPzyiY3rxW7WcR/8VEFEH4H1dMIwfeTma
T7VqEg5ijUnQ9lThWF1ZBGU9VRbiBdV406uV9R5GY9yeTWbf5QSo7ZIseygzAnH9HEim9ikBUYRT
Pda5OT/ZpIbsyLJMdknUoJUbZStuC/ShF+R43or0/XZj2Fifxj7u9srInxN2mh4eFSxtNRutfJ9F
3eHJj+30KufYvmHw9Nwl+qqMt7RvxOOqUAppcxzK4pZ5AacLg1sEaXyJBhvZK6Ke/UxGB4YRzE2N
KInZS9hLWyiJQw4GST5d91bWHsE7QAIG2WCQcKhWis8Yxc9L0oXNawbTd8gmEXEAnBj5h2C4Fwof
nXAmaKpG6TvcLR2BogSWDF1T/uhd03v0/KHka/ZSrzPPWfbFpjlZRtpiFSM06OygDr2R3VTd2KFl
7InXso6wfosKUSwq5zoudl3eFb9C11SfbSQTsfMzI76RphmealScG8cMv+JSy4NFdCJ/L4aPztoS
PNaDQzDtMN8MQt/HuP4+eLkj0Me63MJV6e28CGVpa+6MZZ+OEv9QmSGqfAOV3iFZSElr8uSRQ4tF
RUAZMl9hc3yQyqyose/pLi9BERB3AAEwihkqWfVZYr5r8i4PojKesOAPOxGUakO/ckAsd1r1RyLZ
iAIf+/Ti2J7N+0DQ4l1TaeumnW1I6z5knvEbDHR+4fxsMue299LfUJ74ZSUORVP18V1uN7+EMY5X
mx/3LCB77pMBGyidhNMN+KQHIoqr9aaN/O4mhB25hxIT21KJ7FAZEYbsrFUCk2BTB+91IOKbPrc4
Gkw+QVAD+UB9wbMdlgO51Xbn/BiRROKMZjz8qoToH5CkZ3e2gFTj8i0mRNwNvnQS4hoa59kvYA4Y
ePvdELbTi8GIR4vPeJMmeV0fikznO+IBk8e2E8WBZH1EcdIqfHJ64hFXORTjRjRT/NnqNvxVUgi+
tW2kFqvREocqSbyXkTiKR/5KeAjmdihXAo7wwTI951D3cGIySMxLjwStWDsgriFszEQ7Ss2rhHTE
yt2rJ0b/dYKdWGWQ+8UhQ6n6nBCbzKhkdcWXhzhi30imJEj9n1lpfjlmb39q+hMuYZ6nd27VTEcq
Z8GzbBvVBYq6JkF2SSlshEyRJQ9Uv85zgoq8DPtGGhHmVI3M5xukHmOzatsRO2djiGKnSGca9nUF
an9DOgoYiWEW/m5hO23sTQjH2yojSVkwXq05DRjXPhbxgRN/RQqbi6qGZMyFHM63Mq+6gxWIAaF3
orL22Af4dO6T2gm+HCzIDkBAU6m93RCruIIExwNX6Kp/L4UhfwBZkflTBZQzhN5sU6ve2ftWV5GA
NSLVyfLJuyBcxHqjXiS8d3LBMWaMbt0onQFKEL9Jux0PlJOkrHWGET0HPdOcqEbx5JWoH8bF9FP5
roG3lDRL32gG/ADhpYVf3g9tFH7poo9+NSI/4qqaT8TRoAUIKVakJDBGNuw3IV4ryNBtNaBRJMEl
Lw5E/Ui1wsn/1czQqPBmQNMGOcrUl8fb3EiCPeF8L3nbshZk3bjpaFx9Ncm5uxXdnOBpbL1TUxak
krB+7/M5uVJJuDjl9SJ9nLzbSBfuJhgC7xIUFqTiEJycKBa4o7IQU0yFbaSLvWXlS88E6VTPQ9HF
j341R7gEFIimwyUkYyO7ddNGcYEKgMi28eKtVk346ZMeeTCJtjv2KWvLYNrdAcaO+E/Lku+mCpFa
pxpPXj6nD6T1NcdI5M2jmQf5ayHRAtpks785BIS8233bHxyI4a8JC81p7Hxz5XUjKagZm8MmipW1
qqGc6ZxTAZsawYWEkr6OGHQMwR5upwC+0pvKDf59GmSqxLgKiLUzyupLTk3jTW86z12iowtpH95t
5+TkHYVg6Su5+DPSKVOXigf/IfSt/JUPeA4cMkp0heuByW96FMKVV966J1otpl1V9I9uOnc342R5
b1M/87RjkMBTVLtI94CVxQ81juMGdjt7dBV+4TXH0AYb8OS45HGRTtE05Hwp14x3lIqKHUq/147s
q7c45ZCQkcyCdJHgjDIrnqbYto8qthZhcBwKvOHJAzqFmAOxNHat43freDJyuRmt+rGow/C+dKS1
qwVeN7BR7+S46MSENJP9oIgoyGo7RMmMqIwFzCVcp3smHN8HQ6AZ2hgVyFyH8jrbiqppfiLRgJJW
lnaehXY8vZrIx8ppP4mcd0K25FnHi1+3QmLNyQcAN4cYV4WzkzzONoYwH5faSNrVdFUspbvWHHDq
2H1e3Oc4aO7RbKiHHkPHTiueFJ0l/XFyZYK8F6VsuxvIa9GruTXbba0jtLkqT0HtXasm2PpfQk+V
DR+GTfgV+PKxScRgbsvWIO4UYUZ/V03dvI/m8hUNp3EsQzc7zPbcnKY2cjlWD+6F9cfckB41bL2+
tTbAi806SxDz45vpAGowQuyIhhR7P50VMVB6hgBPUzs+hrq4yWcwc2RmvPMmVaDmYIZnxqbwPOYs
fIYHGObnwXqoTLwkTb5PCEVel7mIXufamdeNdNRBttGwkrg0USgkxnMy1/WzhsSN4QUmHPG0Lmcr
mlB++bKv12Xcmp/Ewhgb1QXqrc0pQfMSN/1l2Q5UAmr29joZnIlXBJlVggm0CU9FSsrEPMls51XZ
Ie988vaCqYZ7s+i2aVAxsGlOzn3EwvcURsDba1cwqkgP+AFZekngn7KbdqPzodqKtCZ+q6q12EaV
7XDhJnXkT7fSmHIGLHAkSDQ/UbwYUDQnEcjpRzyW3hFyFq+D0XbOKovgaXNwjq+wGdWdC9l5HhHz
3DqOkX1lwwIncMV/RBVcKbmhHEEcY3JuMUc6rxhjJYSj7YVXKywnFm3HeEA2A9qFunQxvI9IyIo0
fOiSQZyboa4XnZ5NwFQGJEC+Te+P58kYiUozI3nNNQ5z8ihiYn58J2U/tufugU2ZcAHhLpbJkYT4
T6zHw7UYc3yGQ554YiU8QOs8UGia1RA4P5VnYaGM5vTDaWf3DHWlcBbq+NRXjn0YdNyQfRSDibaF
bu0dji77x4Do9h3oPNy7xqjXIdv/HTY7KE3S/NKHICVVtbfQxUZ9flWmcBjNJkX0TPLcB06ww4iN
iL9HeLD3UGIcaUoYkVgHU3Nk8MLtElq4s2x2v4hIIOzJeZERMIkP30plPa7jOZyuZtyzFUc+1PMw
EjwGOzmsIfSqlyyqsE4XsOUPneelLqEwobovmfkQ1GEYNEF2MOz1yYE33uEBRI+0byaaeNo0YLtK
lVmuCBMgrLpI0vnLmip+py5lEeJ0MG68jkyareGO7jMBm58Jsp9NrqAfsL8Hz0lR23fQp4m7qnAF
Thu3cYdr4DO+BP6UEs9QLimeYYqkLXMLf4F975wkRU7WFDu7UworRTIQuGJF+ClGaYwPGlNXudgf
k5+ENg237O4IphF06IObFaxx1kiKVxeV1V410fDlkqAIHwySDmAtWmAeVWW//BCgoaX7kmxGXrzj
ONfYGMGvYAL8oF83FlkfmH/hTGpE/mMumo2oq3dC8/k5Jg+2QhiKkH5YJzHhdXHShIwbro3iTTYo
7aPYCu7l1McndAjTgXey2eQea4jBtvzYzVTb2+Q67O2ohvZkOHsmDgf+CjErusbWVmoz+GVy7qGI
Ny5Mv2LAnn08OrW3G4rWS3bdZL0PERZkEod9FGZYlrNGt3dYyq3bzDSvqpLVYfBEfNF1T3P4yCfl
41IJlLaOvQdD0SfpGtaX6UlIZyni5mXuJlIrstrYI1U1n6RdD0+GzqonGhCbJ04H4Y+QGeYdYo90
W3vsn/2eZkiLOWAVG8zdIBvjIhLGXS66EpphKsUezxF6Es79t4U3GnfTiKp4BcSbXGYxO/upm6K9
2YzDJTJbzs55n9gfceoT/NYVG1Rb5IaEqj/0YxGnKzKOTdQ+DWHScTmuMGg5l7rR0zlNipsuC721
I9pmjaw62s18VaQQHfrb1iWBNZUDIylhAed+GUEsOO9njW7piPlD7usgGc8mQTkuhxKy6+Is9d5G
ShoOE8M+kYoRFXlRK8ALLeCvdro1GsT9ZU0kspDhmyedFwli8TjF1Y+px5cOK9If26ZQoGulBe5K
NNmOvIZmDfNoPPvAA2/Qz2TocHRn0AidU0QMyGZejl9GzGDXjc6JbJkHth3Qr8bmcB60SxC3kcMe
LTN4KuDstcD6b8UJg0tQ94+mMZNbN/FSHRMb0mMe2mzXOZxuATb6zVRHhDh3OKuSXOclUE7o/6jC
+hHtULWq5qkgVw04csVje/UmHoa6qFep7g4I/y71ME77uSDZRjrWKulna5U1nnm08uIzqaLxzPGI
/sSMbZyGgezSpw4ctC8njeQhmsaLpwnNsvMmeaxH64NLvURulemBtPLCgnquQeznMCBxxMOStZKV
H/3MZ/sp4YDICohKwvA8z8VHHLUfHrvgMeuC6FfXBu+V0wTYvEBlMYcvAUoyJ88NcXZ9V9P9CjAL
vt/Pyrj3ZSn35AligyCc7jyUAJCrIas5/DUUThM+bd9zmkQJMEZkR7v5fBcBNROaPW2qPOwhi+Py
sUSkQbLsEuyZTRXmW2xrRSiqfV+yJ6GS4l9FReHsk8kbbgVSth3KBAKAp5Zk/Vwr/8UlQfM5Mdpi
p+sEh/RiQSHOY6Xa3t5xbg8+3SxWZ5R1JKimUOdmacUvDI3VOvRRE3sR9n+zT8Qlqmb1u8rtfovL
uMfCJChnxOePcqt7r+phz9q31LFWrzrHZJFyeFuVJKOsQ9fz8hXBi/bVGzMTWjPDakFEUkdiuum/
pw4QoEziUxJ3yc0U1MVb6S+WZCZbPBCdHd+mzvTM+pyc3BJeY00sLxsF9Qh0C4oRTLakL6dmEkb0
gmPbcdLlPc0MhHYYWz7bJprRyWi5ByesEIPxjw9SDMkWc0f7ktatumJUAtzphLTWuG9QjdtECgZz
4S+cz2OrETAUtklCdeRAuIvAeOzxDmWGJgsCNPXO0ngftG2oT8U2teKso9b2wqT1DgFAKylLka97
120PnUizc2KGJktrxnjXezXUJK5yflaBCzki+Cn06he4k/kyYe1cK2uMqHfL9nlGEkreF9O1UdPw
ggABX4TVz5KEj37czgLsiAk4SqHmpuxhlE6Jdw1vay0rwp2DIWFYGwakcFlFyS3VTd46iyWpR0la
As9gMX/XuEoVKpm5e2xayI6OSJWibsm+8gz7AlRHh7HbuxBaGTSLMqVxcXwym+dg7jaJ7T8aCARw
oaPVKLZ0Hi8eJDNxT7YS4UNDRgy1C85jU88oncxUA9u4VRQevFyg3aM00l71SrqfjNnNFn+Cj1IR
kdQugoL/GnpYcabTpQE8mHdFkyXnhBHgYvHekIDKiv5YktnwCOFM6HDa+ZfEKrgH0Rj+YIyJD1ln
HaMmBVZITH/daufLRqq4juPBvCNooloY8Jm83b4xMMq2eJyqaBLnVk7NTZznv1HwkiKfejapyI38
yD09HIUdjIeUrNJtMcrsMubYfrToSIcOpi8377JDQI3WbcxqwJKNY7oCmb2E6H1Z72dekGHymlXE
gXcrIke8pjW5n3lNcyUbirrlaOs+jcpOzkTqeIdssGiE4TEhx9v7GlMH6GHOW+sHLc/RuVgqKxqB
KBi/HwaNtqY8LyBekVtbP2UjrRYioKh1NXXd71Jav1zPdyDvmOlWMXXy+8lBxrsq/Mq5na1W3csO
hcqwMFiDXet132fWQeqempAoIjyRLJZdIpPlkIIEcIWpF/ENxOyZ40n33vHKbBxMs1ep6XJA0mh4
h4jYpt3i9tmawdjuAMbDOxO/BXgzPc031NAkjyQ8Vze0b7MDI6clVA9XdbbvMwfTBM7FxEXGCLCD
rJOA851lhOF5RnaEOM3X3TMrtNlsGg68b1iJs1t+v4MAJcEOSV9GNb/O7GLPmRjnWxeka1PmTf6D
EyqCIOIuD6VJojCMQLmFSASE5EutOX1S3TcPZB2nwW4ki4a4zzoO1mYuAWWzyR1PBg6ura1Gxdlp
LA7TILO7PuqZwBNihrdlYasbkGAI/27k/Jsm83PA13ifdKZYN5viuNBlG0PSwo42ebyYs1vd60aZ
X9py/YOdQ9bXCph/rXzRXSBgq9faz/GLj25d3BCbiZlKcQpLnBEj+iBvG5cIv3/lBlRRz1QESDtY
TEBZWf+l1MdaWnv+s0PIFZRuEihDKBnb4reGO8/RgPGiC7ZETygwepvVwB26k13mHbZ00+pORhvm
XHtFcLlZ26ckIAKB86J18hClHHrymJExdFSUx4O+wAw99mivWZPT9mqiXSXYjsE1VxB6m7+09vzD
7y4dxM4mEJTlfe/h0lEBqsFwiGipWXcGSkWisFJsH3/+mP8uPnIFJUTUJZiCCtTvTURuqa2kHmmP
Qu4f+qD0P1Fz4MX886f8d2mdK3wKlG2JfdXnnvBl/604SmF1mjpBx1cLt08gC8QDJTxd+L/4MoHP
f1Dc2shmvrXJ4dwJXaGWa1ZeUOlIeayxKHHK/vO3+Yc2JUss38LHgyZd+a0sKqf8QRpRVO/Mk7tr
btuDOLEanOq/9Ft+b3qjSC4wheAhCEw34P/950UTk9nLmpCMHdGMrA226/7le/ztA75VvSFMmVOg
CrjPEKyp3ZDDsf3zlfp+379/heXp+7f7ng0NJE/BV0ANXaXkrhckZnp/aUT8r0rz//MpvktoimtL
x/n2dIEOS98x+ZRhvbRpiVX0ozjQy723Ntja98Zf7ss/f6n/+3Hut1VlcsCwrZnLViRnBG2T/ej+
+vNl++cb8/8+4dsD5k6BThxjyHYmMQP0syZ/uWJ/+/nWf96WcOSkULjLN0BMoXf28Jeuve8deN9u
yPf3sHYcdKYBP981n8pu/LLmC0eOUyMfBYIeJyaC8c8X7G+35Nur0hqEx8wDH1iPlAiW4dEwoYGK
YvPnj/nbdVt+jX97nIeRNqGs4mPIf4ubs+f8f/78b68LYtMyBovPdnN51PjNzL88ud+rAr/fl2+d
enlgtJWv5mwXiBcLHCWJrx6yzvt2/MsD8H1X+f5B34oC8SMR5WLyRaaZ/Z7MKupFrFXKwv/nG/J9
Jf7+Od/e/BnBypBafI6190/I2I7DjmaKvfrL9vWX+y6/vfGRRgHnxHxM4H6R4Qv+8frn7/FPN4at
hBnFZZxiYPnPB6uK8GF2ywsPOwfR0WwcSRZKDUSdJI+jmZ3//HH/dHv+/eO+vf+qjVLLoHhjFzjh
a8tMAUiKPzE61KD4f/6of1oK2L9sYWFacPzvazMJdXMSLEuNDOShV8WPXle49zOSYEApPLLaTePw
54/8p7slAsBxFtDAtsS3pxyhq7bJwOItReWO/PRCZ+b/5gL+20d8e74bqtdhmbiAafnpTG+05mCs
A15/+R/SzqzHcSTJ1n9l0O/sy325mJkHiaSk2DJyz6wXIisjkvu+89ffj9FzpySKECdrCmhUB6JC
Jnc3dzc3O3bO7ZGsusWZmYV7yzlt0wXQUfgwoEltDqS7SSihRCdIh9uWpHnJz0PleSdJBBkm16ci
Xcm+tkht+WDr6AO2xb3oALQ6+Qfkc94UKdONc2htheQ56LQQFjOUtwv97BwV+06gz6tN3IHOnEdV
CkRboNz/N245mbYoQ7PoNteXm8oaqhAWC4qwcAqpFDwyyzZ9cyv6WLt6zq0s9hIAci0wB9Zo4CXk
F8CSPfrWN3bRlpFFYDvkqdw1IhPWSKQYeO1bxvCF3rWN+2fLzLxuZ+six0qZanPiNC2ejPqV3oIo
3HDp1aU/W5TFFYo8dg6eHROaSS1cmB5JX2+MYu10o41cVw2CcxluzsUo+nwSdNSiaG5Todem1Sem
YJLm6TMUoRu21mfsL1uLg8ASp8aYSmwZlnhXmiCSd1qn9ICky/JlY4uunQa6rMgqgyI2X44rE/0s
SBM9pzXpiQM1aJ8NCpewmpgwE2kkoaO7ivIu/TDoBeyCp6n+5euPPkAInu8be2tt3DoAM0URFUuX
lk8gv9B9Y6zl3EWisNQf6LMwRPf2eK9e7/ORdG5jsbPavjIgCQoiF5IbtIYQE4SKPAM6p0i1uZv0
9FRB/TBpdFjRT6Bkwy+jbykYldD+DeHwS48A/yGFRVc6CMk9fWPUTPWvXjz8ylQikttfd83rSCjx
iBZhYtSunriwuxd9SyYy7Ap7yOo/GkqUMd17npk83ja18uDh0c7zU2Pumf2lrQQgcAucrHD1z83P
6kHe13sgqvtUskVX2xeHLS9fMyiLxCd0npgWelaL8wdUH7hMuFtceiezE9RVR/WloCfF8XZ0nR0s
e+uCfXPmy/tIQ7fNkkVSIAahw2IT6zLUR2rse04BqwDlnjZ/Rjrk2AsfY/qdsynYGzGF2pjnfW1T
hAbBob9vZf+dlADoVT7K3rQ169crTDXTkCTD4iup4jKUoX1k0Fp0Il1oDB26W+ziVLjDkf7h99Me
CNwutuGi+O0DhietaFpEM5alQ3p+eZh5CjwjsUSkMTYPpEt32o+wfb3tTtd7WVOpw5NmIKehaG/7
8OzURz7JGLUZY6HDoHdMkE9wKtrxH8Y4kn57k2BKNQ1yMxwesriMc9XapLYaR64n5LT1i40dBpqy
b8WfXSt8vz0s9SqiYTfKxBdMGqkBdR722bDUuNS9AnZNaOMfAb+JxcbKXL89+HzSWtoctZvcM5ef
b+lZEeq1T3pGBl7ZkHQFLlPMkDhlBzyLGN6fQqcMs45yiGWcbo/uLfuz2CCYNw3S9AzOMhaO0Y61
Aan8lLnQnjwMD6lT7hvoyXe9GxyjOwjW7C1XXJ3QM4uLu85IgEAFsJu4evVZgyGNXbfhHmsWOM64
vGF5xEUWx0yeRxpYUdjkG+2gpQdUAG9P2pqnn3/+bP/MJSQgyH5OMtKNuq+ArJvuJxnh/52Jhdc1
TQ8Chi5n2s2/5uavEHXh4dttE1uzNJ9TZ6NAbXnwRUT2XHRMPR/FEef252/N0sKzAOX4mY9smysN
T57wFWjjHq6I2zZWxkBqXpUViD0BVS+z2yYR1YQGI94byS4Nx0+m6m/EDyv7U+NpQZxkkUEH83Y5
TXQc9WE3sEEy4PnGjxTaTuGuNpxQP8L5V0bvb49oZdY0nrcy1zLHjqgsfFfozUAV1JCGuvaQivd0
BKr5xsKsPNK0ea7mmJaEMCf25ZBSNalKtY1TSNN25kF1Irc6qqfhffmgu+Mx/+1X2qW1RfyVNj4N
cWEbuYE0eielgfHLr9vD7WmbD43FMXYxpMW0dcACShQB0U8zPk6oa4C/7/qf9Irg189K8OW2tc0Z
XJwAiFMg0T5hDiVmW3RA4Nvi99aV3dz17fzPDWtzXmg5OJyBqgrXnXrl5cXolWNQ5pGrvatOytF8
Vnf6TnxoDvXxtqUV55srK7JMPC6qV87ni1Dzhr6ZuHn1p0kHR/5ekje20+rU8ZA2JYM+J/UqRzUh
K+cn9Cu44uFt6mwQ1QxonjrBFjYSLCubF74R4h6drISmyQvfU0qAHRVEp+4UmjugJ8CBzcD6XE2P
4c9C/DVF+u9fDRcGF34otWUJc6IZuXnzw/yhGz+2cvpr83dhYeF6cdeKxPRsXvEALtfNbPin98Zn
0S3d/vj7hRcNY4ahm6ZuyPIyfO6UBsIEqY7crjzh7nsFVkUE22973cohTvhBdCoTnYqiPnvl2UXU
KlrWq00VuUb/Iqow8X26/flrMc6FgcVNl8iwTLVtGbm14x+hIbd1/sdA4GrdSQ61i2LX/v7FdGFy
cfn5kdBrLXQqrtSgNPw+aN9tjGnlTLgwsIiixlIaJXTNqb2UpR16X6Fx8sMHBK90DwhX9k5unzx5
w+jK8UCWjQ5fkVIvT8d5t50tFDzieporvFwM8zSp2t3QfJBja+O6WDEyF0NVnmzEw7q5MAKwSKR1
k/BQ0Q7m8A2p5RB23tuzN8/+4kDl6SUr81OFo2hpg75TKr8QcrvK+NEE1us7o3BvWu+k8Pm2IWlt
NGeWrEXKv7f0WLB8LFkf4ydeoDhe/Ch/V3ejqzjxR/WY7aMN15NWXON8dNbieu+lEArQcQ7sagGB
lfwn0Ogjqpl7SbArAX06pHb3mZjcI3x8e7hbo10ct7WJtEzQzDrA+QeFlg6dPrtpY+02p3RxxJrw
ycPlgIOIB20HrsiO0AfZgQXeGVRqpT2Qp7tpax3nD732GC6ROWSik2Qe+ZnrVyHhuJRXmdu53QM0
y674rD90+96GYPEO5K3n3J7JlTORNfzL3uLIkpRwCnVQnagqpOjteadA+/6/s7A4oSoLWURgwLE7
kl+KnmEB+Bufr1smGGiRRKOyuKfMQvEDKM8ylz40lx6/d2g9bEzSqrudmVgsiuq3iTVCQupmaPW1
XzzjKCUfbo9CmjfL1cKf2VgsRNymCeQrReZa8v4tVraFfY0i2CFzskPw+1EsWYC/5myxJq0Fp7MF
i5RbgquUAkcMPpeRLc9NEeVODX//qQGIRlUNGptl3k8La5Ih5ZDXzi8bgrHoPuAaNEx/Y7vO87OY
PwvwCcAJ0k78sziMdMWoOt9IORKazwICZdpdFp7MamPiVjzhwsri4GlCSTUoSGduHsGSCnPZw+ZT
cy15aZEimcNJGjN5nV0eAUk/FT6o7Mwd3kGKfGgP6M8cxVN4+ldxa9wY0soJcGFuMaQAqDVq65gD
Aw+vQJidNjx7/oCrlTkbz+IchYq9NyKNFAOsHzwC84P5gC4tidjYhrBl61JatQZro/UWTQKLvpw9
i6oTfS/4AQRs3gGGs6P+yX8wHmkmP/iutDW4lfPaYs1pHDAodFyXBi2V1kSdZ/T4HsTqaX6gWfuB
BKvsprbvbsXJq15+Zm5x2HmxJDewhWTuBI9Zbmk2PSU6DJq9Etq3l23V088sLc882YtrT4pwCwj6
jJP8FQ3L2xbWXhgXc7c48kIFOSYFFXC3pv2I3HS+F/aIN9NaduB56wrubXurjn42ooVnFKo8BjAZ
ZK5JAw1NVeLGeLZmbBEpiyOtXS28667gIfDUJCdjosYuFRtv5y0XWMSt8MrnIRItmIHK3tuZMRQv
MNXJX2/P1sZollhUMYFLVfKYLZrQJut++iOuNgLwrfVfJvITpU+yEUodV03eahOBjXw5+rG80Zu9
fN9uTNw8/1fn0F/rv3yjw8GdwovA3umrD4W3mwwa9b/l3TER94H88fbsbfiavDjzdD2WyRIwe0gB
tf5RHzd8efbVW2NZnAPwL1MEoTJNQ1kJ7B3au/Ek0bVYfJKUjUzD+n10Nm+zp5yFpMXQ6kHXc3fX
jrjXv8BJaqPTsZP2sp3a4v3WNt1yvMWpAPUPLR7Q+bhgtKfsrn1pwsPtxdnYQfLiIPBgDVJGeqRd
hV6d5qVqnlvyGltIoi0ri+NAMeASKebjYKTk7X15VWaqv5+3R7LlZouzwKDVI2kE5sqDCHMAGCUE
325b2BiFsnhXItugjch4MVfdR7QXrVlnWL7vvI29ubroZNjJylgmKiaLmEduc51kHUGI1dFsCEGy
+ZBa8ofbY5ln42rTaDwUZB19sSugRRN5qVCOzNaMg5aO0EQ5Oug707ltZnVRzswsFp4O6MoqYadz
Ea6E9EMY7NufvzaMOXMKkJsiK/Hu5X60AlELc9pZnUR6SceAjhQgE5C9fitieoB920Kwa6/JwsaR
tnoOnNl9SwecnQP0g4xmM+LQc1w6hzoBTxTlcdiPNk9h52+U76hO/Pcw3x5MZ+ayXFGaYub7oYXD
SVsRGqZ2Y6XWvO7cxCL0NdQi1LJcAr8a70MeDTUKMfzr9nKtucO5kcVV0AQ0S+B4pjNGdy2Qq2Hr
Gp0/YOnWc0bT0kCNUdFZ+EOI7EbYiSPX6ME/xs5wX90Xx2Q37SUHUriv1kaqe+1EODO3PBE0mZaw
aOL0jOmVhjmz/ST296r4+W/M2l+DUhYHQoCa8uilQ+YaBXp6Tjds3AGrq3L2+Yulz+UKHvCI3JXi
2RD/Wlt3zKprGaaiSGRPFdlaLMqY0oAaQ2vu0ruXi/ftS/W7PSqG9NZkYcwFFFIfywJepPpCJSNv
7DYvQvTYvkT6xkKvTZEpm+KMZ1EpSy6uydZXinaqUTxvTRl+aVWuUHjbOJLXbJDqUmXZJN1rLEEP
kMyjvTu3QiAGPKiunG3cKysxJlkhQGjz44xhLPEoqtIKEv2fCfm03kFkwyXeu4ezFpxocth6DV6f
zJfGFid/mLRNacx9BNEpPEpHy5nBDdAcbPjuykl8aWfhXHA6tBDzK3NEJrmket3AtfbG47TX3eLg
7cWNCHBe6MsD5tycJi5igF5OGqtNDNCcooUiavBdUb8LdCrJVAQkxdhIgV7vnEtri50PDzXK0hKT
qIUPAn1engNj/O8eLpig8kjVHnZ17pjLG1RuYJcNReoLkUzXxVHbWqBrr54/X9Fm7COAt2UuShpE
w6cn03CMuP+QKbQfwzxkbdwrK+n3SyuLI6zNPFoUh0Z3hmK4y9GaTq37oVRzN28h1Bh/QQT5tSrp
GNW2QoHrK+DS8mL+zFFFdSVi1xr65/FVbx617EkRTrcXadUPziZxnuSz+7/TumjoaT11vRQq/CNs
QMMWvmZrneavcGYiiwRhkGpoe8oKibZssqHM21il1b1zNop5Ks9MWLlaIVAmcu7093L3qSLfavyQ
Yak0tiCu60fdmanFeV2LudX3iGy9tZWpYCzzffxYOJCBO+Nxq9lvJV+ti5pIdhLRQQp1yyylnCvw
pMPwRVZvcg03P2TRHkJVW7bHo15vzOKaL5wbW7h6DO93B5Fr5MZwA5XWviJNDbHl7zvcvGV1miW5
UZdp6tZXUSZV52MuRulzN0R3MPPcNrHmcAASOHY4fOQrGHIDRLQ1O0wo5V0Tn6K/c/Ccf/5inlKh
7woUyuleUV0zPNBG8L/7/ouNjySDnEc93x+55hwaYnnjul5b5/Pvv9jzMcWixDfZ88H0ZBUfoaNp
t3BP8x28vMxMWRJNhYemeIV7HidE6wJhbr7s/xD9fWm9QLxgGPYAamzrfFkBBMxog/82toyV46ac
1LzFWGOj8uWWh/AV7nz0McidyMfQZqOoG5f16hSemVxcn8C6Q+gUmcIC8lX9oa5O6tYUrp1p56Na
eJmm+GKOvCRe7DuGYqO0KCi+q/m/+unP2/62NZiFv5FbD5A4w9IUd/s4/hn3OVWqrY2/uivPpmzh
dT6ks7CxMmXjdNTlJ6HbuMlW4zVAJwCDZpYKeQk8yczGyiCAm6FI5kF2pPvKdFW7caonxCht66SO
9u15Wx/RXwYXtw6MoMUIcX/imt5XLatgyPx528DmkBaXzTQiQcweY84OEDa4czIAdl+nI7JOHOG5
/DsHw9kMLiJrH9kWUZojXs935TCG9eQhCre6M9e97a9ZW4TVmqI2DdTRUEH5O7M9wS8b5r9drH6D
H/1/TzAWoTQChmElAkZ2UZOGWXrz81e3pqLibCakI1dVUB9qNkmB3s0VzHcjSsTqCNHPTPOzI81+
2wVWfezM1OIUQMexGHIVsFNWvJt4gAwbS34dZMIoOKcz6O9TrwkloIDJywJKSaf0CzZLobp+gRRr
POvHNWAiN7bMvLiX94IJ8Ax6FlA69PotX7smDJYZMnChC4xPDXY8GZHNogKifQoMeEfh1kO1QoCw
6CvqVP5eQ/3qj9sTujLgi2+w8HH0zUfU4wxIS+UA2aiHrk2dDB5+YatUfu3nl0Nd+HkQIyNuJGSk
UjX+WveeCBsob0cRVaDbI5LWhqSpHHgweM7UIAt3b6HMo7PV0pzamUZ3sFVY1fZzAaHZDXei20o7
KDeV/TbAdJ6rxWqaElhCaT5y6VBeDHEaZATV2kl3chrrMwT4CqRh1BZqyqyOHdUvdpZIo8Pt4V5t
PllXaM1UaIBhDyvq4kxUFMRI0dmwHKUpvWOUVsVuhFr+zqrhxwsCM9/1qDVsGL3ahvPsmiaSVRpA
iqsWFcik9ZlqbeaMMaI95HHah0hqtzrxr897zNBnS4MTNxhgjtmnzt4xkuBLcgjLu1OXPCkHuMGP
dVjCYyZk1q5SAhlxniyeObkeoOavHkOjQXJYHD/C/CwceiF1bs/1lQ/P38ein4X8mkx2ZxHmyJmE
7hetNI6fFOArFfEYDWPk6CIl0d+3hBeBklJnbptlL5kKVCYeZEh5hL59KDMZwSp/Qh1DqDeGdLVZ
GJJGs5pFbAVWZtljMPUcTGNaW05YIQTUdPD0KIlnR6YBkm6rJ2/FVzXAleid6NKMwV5sEBn1Hzku
BwsCKflTFUFarLbhkSmYftCQGKN8H5Ub+cS3nO3FpmSAOsvFrgRvSaPcpQ9VRaFA9c8As577OxaD
YZ/WcPf7SHU6aaFbuzETDGR+ofRNfURrUIObdnD1ZX/mkzjBqJ5+UbRJRZkIvii97z5ncYpHNl35
qZ8mHg1tKdLZpNpSgqqSOHWl66N9twfL8L4ykT0vdThO4cSgy7GNP6uZ/0OIDe/r7zvMHB7zONaR
h1m6ZuszxqlHetmrEWMIYPPb1fSW7TwLtdi/Y4orixwwZLTLSwv5s4RHf2k5KH99Rc7hhG5jtweJ
vgVkvd5uhggdAiEdY2IBFwd5CEN/jJodp8zUFLaleDqyfYjdoeX34/aQrh3z0tJiYwdjVtCg4ENF
rlPPQoO5tg0FlU+z93KoTNNfQhQHGyWU1dEZpDFmpmlis8UzI1OseFBl2Ao8eZLuWiq3tqCl9UnP
JP23V4zhgXGfy48KwOPFHaGL0aR2eWE4b7rbtMfP9PWJB0NXmW5ENGszqWOBY9uYr4bFTKqml0Sw
shnONJX3Cse2nWa6cuflVnuHekRDBkXewsddv3hZHH1ulMIym9yUL/c47N0wGwqJ4fi/YkA9qRNR
JITd/CC6uR04W7XWlXvp0t5i6dBd7uk2xN7wrgV0DyrGmT4M70d3xssm+/79be+8ihLn4SkSL3r0
Cq+hjKhGyZUEJ7hjiWkEzln/JikwaYhGYX7JZSPYT6hBulVnupIBqum28augZjaOmvdck0Haabnb
i0mB0h7yOAeqiCO6sLPoMExonRqWn5DUOESRHDzALni6bfY6woD/AGpIQJXc/XRvXi5paWoafG66
Dn86JOpWWakHQx1ebhu5vvwujcxf4iy+EMDp+xwxOsSo98WLAqcn4ZK+1aGxstGZQ9qBFGL8OSK9
tFJrFSojo8xQoBfccdJ9k3PNs1MpSpzb47nOj2LIUCDxeyN2QyZxYUpvjUmbI1AYPGZw2wxugq3V
e/c/CXevl8iEkp2KIAhbgLbLggMQnQoJpk5xYLUekWuEIDtvEnnDEa5n79LKcm8jAWAEcMk6RnWX
wAj7LHr2xqzNH3EZIlyaWPgabJbQjo8MpPvZ2M1JOjbHmLCA3Swek324cVNvTdvC6WT4yRNPxVo1
fchbBEo2Jmzr8xc+IKdB0ohmozjF9DKo4r4JtipZa0vyRiolw1VIFXXeVmfbpowG0cp1lkTLtHIn
+SkCEeI0QcfZdr99c5nmuanFzWVqUV0BcFScqHHM4B7FGmWLQuO6hMFLxphLzQB4iWiWNB2lWWSy
qDFh6mNj/+s0D/5s4chKwYMqG6uzOndnxhburLd9iyRZxdzx1HChAEZPBeYRO2oEYePk3jK1cGtr
QLDQEBhXSI27Bqx3/P3qxWLqFr5cCBCxdRLLM/lxjKpCZjx5rf6ittFWG93WYObfn/mcEsmNptXs
GsQ+yz0c9aqrDsgKTMG4VQ/YdIiFfxfQOftSwajgb6fSTSL9qD0iBkUz3Xade2tgCw8fEin2mwKH
GFvhDy9E2rYw/HbXaqJl3z7nrOtjzqJXFGIJtq1MxeNyCrU2T2mbrhVHj9H7qnfECyWM02XwGQwf
jOae/v22wevrdeZBgWNsTsoS4S68w0JUQJvFHpwoeyfF7yPtWzHsfO13s5tIip5bWXiGVJmCoqSF
4lg0S0nOtBU8r0R7lwYW7uBL0RBaBgaUj+Uv7/AvyPj4L8h45vwPiGTmGHlxH838MXPuilYC8GiX
C4VodmbIAgZNfabxNpCFTykT1K5iDKdU/0OvDHjz7yRA8oK+AYRYc35rBseQAzUoHCxDiMgn99CU
GG/H3Zxip5P0ZHyGqMNVj76bblyGqy5yZm0xt6UVNYHgsdWyLAJy5X/3JdHpYnqCzHRyb7vj+tAg
O5kTvCRblwe94DdeBxZUIpQYvg3FVNiTj7JADsPyrjH88LGN4y9j0pU//EhHXreDnqpLu/iUk43d
GPhKqIZXnX2ZxSKDECkiTwjYHA+Ti0bonfdgvVf2kZPtt9pTVif5zNTiIug8K5JEiMidIUKSMEAq
zUfO9B1Qh/eqWoZb07zqvjPChaNGZa4X58wgx5JXeIxM23W2vA/24Z14QkGarbJVobkemcUDQedx
QhId/t/FyMa26mJfT5lED6QDImhlKR8quKUyz/rdEieiFOemFoeZkTd630tMoioh6ws3fG92tp74
x9tOev3cujSzOM0SKctqC/Uf4oM/4/AnNShb1yGByxC6fNbU5ONtc9BLXh02GJRE0Mm8HbgeFg92
JrUvpAiFrdELrZ2l+DVUYijxhsOUf9alMKcRo/LswShfgEbW74ZJQQVYbPOf/VgL3zyVtA+gyX4f
JAHMOko3PZuR1pygs2zQbpBDFO+ywVZSA3rzfPwa5Oj4ZmoQPgaCX04IsSbSH0U8Cs+TqnsE+FXx
IlQVCpw1d2ESlh69330SOa0kROpOgw9tpLW9nIR7WaxzedcKtSDsIZmLnhsvy2Jku33z5zQZjbSz
emSIQa5Jfw6kJHdqnLazFmG/r4oyPsSiMvDiUyZ+Tgsp2xWeaZ1M+PB/+nHkQUTvx08e+k7PYzaa
74IczQNYpmKnL2cdzcSDYU0rFc2ZMtn/TnVIOKDkZiuex8tLR6010woCiFT0HuFZ4S3RyImtyQXS
5mPzXKJe/xP+LoxLkL2rsX6f+VWJvhC5u1jsBiCQ8bAbVCbZ9MZdFUXZTk5GNwyRAfQhzbg39Lia
tXYFtHGl6HHm1N8pZiA2u8irjEOhdXDz5/IHTxCfWt869L3Xf1a83jykwZDtw3KWrqT+g8RI9Fj0
aBinKHXaMY6CiKTqIa8QIXFnNV+rUPgSqF53hL2voO8HYfRcq8udDKxtl2nKs14gcD3LPmtPJnLw
74epkr528lDsRU4Kmz36JwKg6sda88S7HL3ng2T57aFTG1QKkMtCAnto4CPP+zvQGOGh4ysjzmvu
alN2Q3Okea+I/uwzUqksOAperYiigCYECB9EoSPL2YQcD9JJRqC8GkVn4nseqmj8n6FOC2cqp+mo
+jECj1Kv2aiyIhecxd8Fg64syWhR467Hh6aI2+c0L4OfoSUUSJ1qxXdxrCXoIbRmLwIP+yhOKQLW
bdRqCORGQX8nV32+71TJ37UK0mKjIhjo2yJbtFOnwfzgh+pHyUN7uVJGbYc6b8qfiY5EuWbXj+LX
UK0+Aap9Jv9X2G0lqpAEBu8lc/gwyrJbpd5jnUcdiOHuq0HpzKbBI9tNVTUdaVp5KjztWTC8B1/u
kMytzF9e2NHBUiF/mYObROZFOE2D+lTVLZIHVboTK81AKS3+LJfWQ60XuZ0XKapg+sdSQRbOHKQv
A41Jsjrl+2hI77UgQdyYEwDxgYZWjwZ91HHsIfyPe25HJTfuWxPBG1JIiEhXvSuPiPd6Sfcoj6Ww
HzwB/jtfF/eJicyEN6X149R6/rGWkaLLPRQaQjOCGDawxC9hIBmuHsQHK+ne+6hhfzJbNJCFaiof
jLpAfM/X8uea6tqXKVFRBU8rVxLjwJXKHoZ5P5aQP1GRlh5LZFVR/UKTk4w4mtO6wj5CaKfVgo+j
TKUVOSXhO6jPaS8KvehKXSZJO5Jq0aOUIlPdjW38OCVt7dJFHCLEYeS2byqUDlKURSY5UPaCXjyM
LXryhReT8gOtfJwmU/4zUYbWVmDHcLM0KOygzmFeLKxT1HWFyzDVvZ5YVEFDRG5A6Nf7uGFBxV79
Ti202JtmWe4EQf+MGEeFhglSvEZainZVNJ+zTDbuLEmmszQFjyZJo7IzYsG/G2X/j2ny6SqpJNZa
DRp3zGT94If19LkOZP1BDKPiwEPNQs/ZaioQDfirruTVo4eQ8VORcM8UfRy94Al3hecnjtgjX2V5
fnrqelNoWaGx/5S1dfbNyqkSmUEr/4oD6yHCGx6zdPximJjNRx6EeHn1PTUVWFz8WqA2gnCclMfj
noCoPyVZhxpooxQ/CHR1u2/QFApVieL2MCJdBTloAq/NXkiYON9LrZ02hdWJJOW075oYCQoEMV2/
TBJbzDRquWnU7I1QR5BxlMpHU+6/jtCToKib9w9Z5onEA8LrGEMzN5iFdQdZdD+iu5fpRyOqNKRC
kXMfs0p2DRRJH4Ih1qCmtLwo2RVSQDt8M6NZTbm9bzy//ZVY+Z9SNNK4pXY66oaTdOy0VoF2Mzcf
syRV7SrUJFezkBXdS5EmH/IxNt8nk25+jL3+NS2aP/LWSo6IpUp2iWannUl1dQw0RHobPyeDYlbo
HDOuWREY4QHjHv0JyG+sSdhl+kTvmzBqn0NfeumVuDqaJSef19IUoati/SnlTGFv1umePfvYa5EK
SCL/Yklhuhvldta67/9oo9pC0lewjUAqHFmSGhfVmV+qURvvKkPQ7NFEx01AX+m+KoLc9TL/Pqrk
H17UHmGxDo6WkZ38uHqXxO2HVMyNfUlSHgWyILUzpEkfWtn7YEretKcjsd23PtKSWlDqSO2GqJ81
neWwgcN9jVj0A/UAbRdU2Ust91DVjIW1b4ThZQoszTUb9Ttv2coVM73ceA6vxY6UBaFWhpEFqoBF
mCr3bdGipaU6taDeK1wpyE86os+Z23y+HWRdP/F5n55ZWpQg+1SKFRhlVMdSkmHf+fLRgDRsn8vl
h79hiGrzDAZQ5avIe0zURo+GRnbSLGAT+gc5fqCj1rlt5RoDTijMq57uTBUCQtinLt+nMMsG2mAU
sjOWysOQmO+kzDjlvvA+8eNyNzTxr7keICfTY2oSIm1Ynx9Gl69jrJsznSPfgBrBIkL2NcJJ3yhl
pyI7o9ghnK7Sk3KYKe3JzmzM6JqTGDqwXGjSucKW5azJGDNxAPnkGOGHKRl+ICIU7dN4evat9uX2
wFa8hNh17hG0DPiClYU/hlmQpaXJU1ghXIy+eeNTJ/y8bWLlBUzv+5mNhSdOQW7UHppHTtXfx3ph
+wgpCYhdQjQTPzZ5vOvLP0TrQ6Wme2mLanBlKqUZ6fz2iALasFi3uu+ruDHJ4GkhCp93OnqJhL5b
LVArzxngKLzUJFGF0nw5i4mahYoyYUWtXnOBdD6pk41JnB+VCweEypRlov8JoMISxdCEwiyDHU5O
jLRfr+c7WS8PveI/CejXlrnlmkq8s9rortboKwdrFL+gQbpxel0n8wCNwQ2Pc+KWUN9e7sEQyT8r
orrs9F2OikcjGq4gAkkQuTZlVJA12Z8fQkGyI6Inj2mWW0xMK/568Q0WvqRlPL5DyxsdT2s++LGH
nFdL3TwQtGpjxlcs0Q4GaoT6Lppsb+Xfs9yvVvUtAbqqOg1JIhjz7TYQjlC7Hm8v7IqDXphZOGif
F7kEsEl1xkI/iGHz2meBq1SUaMRqo6I7r87ChUBrsRWJA0y2+mL1mjgYeiHyQOWqkNGGLQp6qUEK
2DeM+4In0NhvUS6tzKEI6yboNNGAj3cJKCqRtYv5eJhQDNdA2DLL0aLUNtifVzYf2eUZjKaBcr/S
yeKdxbuzY6E0I032HePeCdPYObfXac0KC0W3BJlsKjbzBXHmDl4ohpbViJJTGsVe1yqEUPUNV1jZ
XdSE/jKxyCs1U26UFPlVJxl0R/Y/clzbMe0f/eR9ksr8gLYFTbvN6fbAVtbowuo88LOBGWrctARj
UJYiFq+bSGiSzVJhJLhtZu0WwBEkNN/Qu4T1eeF9cZpRvyMAc3jQw8cfxK8A+IBMeFQD9Nw0n9qk
695LUGjteW3Wdj8S4QVNGZ3iqpN/GwZDUQIckaJrZKHEZRN+Og5WACknXyZ/Sqpkp72m/QYGbGW3
EaeIHB8cItcYtxIJO+48Duy09mMbKWP9GMa0RHjqmO0UuU8RbdS0jVm+8tIZ4AbcDNiECpR42TCv
NR0qRXPdummOkx+cLGFLP+hqWFjQFdGEsg0OsitFL31E+NafZEpiovYuqvVvXZg7Vax/UPWfjV6/
3vaaq9Px0tqVoJc+mYJcDmTqESUP2tKN+9HR0vCokaS6bWpt6nSE8GbY3lw3Wuy+LDdotSq527rU
F0l3TWgAV1tNwFebbR7PHNiB1F0pBqTCYCmlzPog7/YVmWE00+XHUPxyeyjzJXhx0L9Z4YEBZnQl
F5405A/ojiLo0eKPTS2/kyL5FHrQkJvRlxZJqSSMft02uT6wv0wu7+VSQc0xtKhr6MbdVIgpKqom
j31vszFry9LiHSAUpUwhlsHRcv6hKb/WbfndGvyNjXRdKWEOaZqFd8KEQuMKBRwrY6TLDWVEpC5o
j0DOuHqUvdY8Vtx10Y5cbHEStLLfESeoH+JWJ4XWCuazmMrxVjFwbcjn32XeJWdHdNlWZqSIVGtD
I/tp9u+bIP6Rep9+fwXPjSzO51wyJzlJMdKNUW+nYhbtvDEJEDCXnNuW1jb1uaWFr0R9HlYIRStO
AK51KE6A956Mli4RSgG/bWneARAQ8WzE5MJXlKaZlLbg+Cii7CBGysdRBQofD1+CMd+KTFfOD2zx
LsVX6KpcvuwNNJTNLFCBDKk1eaXCdItGEjfccmXqIOEn/kDLBLjVEpuu66E55aqkOJI2vjcy05Fr
adeqLUmu5HB77q4vbGVOkssSYFj0Pq70wWJwoeokYMsw+uTe03TPFSr0oIpM6XZFPbzv8k5EDK9s
7YgeuaPmhfeTJgf3VTlo/3LO//Nz+L/+a/78r8Or/s9/5+efeTFWoR80ix//813xmn1sqtfX5vFH
8e/zn/73f/qflz/yl//1yfaP5sfFD07WhM34vn2txg+vNaiXN5t8h/m//J/+8t9e3z7l01i8/sc/
fuZt1syf5od59o//+tXp5T/+wTqdzfj8+f/1y6cfKX/3sX99eb3+g9cfdcPfqv+UwLOiZ0KgBDHw
DDDvX+ffSOI/kd6BZlencIHqi8k+zfKqCf7jH7r1Twpn1hviVpS0N0bVOm/nX2naP0nPwOhPRIJW
DJf3P/7/wC8m/6/F+LesTZ/zMGtqPvjyfoEtHZVISYTpFw+kNXoRC/dlnE9hbg1Ojy7ZPlOaXTOa
z3Rpvchy9f9IO48euZFlC/8iAvRmSxar2krdMi2zIUYaDb13Sf7691H33lEVmyhCeovRYgQoKpOZ
kWFOnLNz4lfX6pWt1RVGBbVFmF5MtM+73O2Tmi6UA1DubOv/u8LzFa087H+sLEMfBGpMRMsrD4t0
BrJDVS98axxSr09E+2AbQnVpje0ivxYA+dnr/MrWyv3NWawl4QjHYNnnqgs/vOPaapRQn0jz7uhI
aIoyFvVhbLT4VpF0gxhV3hOV2/yCv9a7Tm4HOSjLMkZC3AQX6DVzUx6z2vi7Q8HC7et8J/Hc/Ia/
rK3RHVUumXkawW0zw8Xvqo4mbifQ/Mfr33AVmf5nX38q8oJSMmChvnwltTkaY81oiA/V5HMZQBRR
BafBgfIOsNaQ7GSdmycGppUlQuCPdWGptko6ur0++aVi/NXl0nBTOGDERCjVf2SJFJfLZjF0tboB
NCKGIbKsyY+T5IGVu+BtGT41EaK/voGbS4LQnyqnxu1eH4raVubGjurJz1BsOogor2h20IiToibb
+VZ7plb3zRSdMxulMvn5PEm0Xlr5XTgZhPn5EN1eX9X6HfvPuTAWvigEjgAYaZfnAqUhIxorbfKL
yYEEr4wdLyy7xtXN+EtmDiAIA9RgHGW8aay0OIkkhjBNVhUvS2btcP3HbN67s9+yWrcizaIPOn5L
E8XPodL6aSC/6634TRLNO/nnnqlVPGfWY6klEqZUpX2DYNSLEjefmxItjfk3s+n/7jB4O0NjGJch
vcsdthyS3Wb5moZK8UqENHsZ05gfa5SX/mgDf5lafUwARUHa09T2Tbu81+yvEtrVLpnWZwATys6j
sL2Dv2wtbu0s7FbnrFRCO5p9hYDf1qujmtj3UpV9MAtzpx6x6buYiPvfDi735cxU0rYzTXB78jsp
Q5dICyEz6VvlUKVhf7R5mj4lKJbcXD+My0Pz6iEyKQYug2pooKwcixZOYVCKnM9m28dCVo+pGd71
VfOYVtWNKuWcmuLzdZObL8Evk87qpKQt43e6MCbf7vXAHdPpkeByTyVpz8hqM+NoiHLLkqBSm2Pq
4EACPMTN9gTTNj/Z2VJWV1nE4IAypZ9AgAa2W0rgk8rOOBiVflPFyoEJ3I/X927P4CpuCKn66JNs
Tn5tjn4kA4PRynfgOL8M6fxmzrT3181tumhCRrRgZfRK1srKTO+3UavxwI2qiLxMLYtT20c/pqra
m7jbvGe/LFmrezb1berIicPhz7rPSWYc5Kp+L+cA7zX5dH1R6y7if1yVRa9rSaPory2bfHbRkACo
p2qwhM+I3Lc6jKHZGW+d6IdVRhQmzfs4dG7iBZZcFDsz73umzdXZb2Mb7a6Y7ycnqjdW8aEQeu6i
UQuoSX0Km+y2surQRRvGzavqy/WFb35NyjOL2IhDj2q9btMZ6qTGb6aK9rcVz6c+049aJv9z3czm
pzwzszqjsgy3vzHSnkmc6gQBTXSfjwUzeFL1adDA1F23th66/8/XXKCLBCswD5orc06uAleKSUSA
3QaupYUHkBQPteQwTql0zyHQFjXv/VizwbcWn0UxT540tV5i3naWfaOaw7tc7XZ+1eYe/PpR1ioO
LWwJ5FyTEEYp4ofUdsiblvdxbLyM+Rzv2Nr0CWe2Vi48a6W+1rJw9hMrzOApqvp3qUZg2HB1nmsm
vrxOjfYmH3cWaK/e4EzPaLk7PFazLnmBRndsKn5MCBDMQ/8nTujX+uyVa0jUJolzhcyByssXxjxL
t+jEU5bIe7Hv5ptxZmj1ZliNPThBN/NmNAP9U2nCzdaW6l0/sNtWmBUlvGaqcZ04a8HUFvqMp8sH
my6VDGay1TuxY2X56Kt3naFbph/QadU0OpiXPq5wtNTRY1n402R9YFzzzVjmp7nNDwHJs6W1d0JC
R9Qp9kZ/Ns7Fhd3VYUT4pO+t0RD+EBqJO8m9fOMAvwEL+hQgw73jynesrQmnTHh5YhkImJ+CdPHM
PlXdGboCT5FNJuaTam8kddMeYSutU2YUXvWv5Lk2Cw6fwB7sE1CnHEYxeHXdt25d7w0ercc/Fs9m
wT5BpwVvjbLn6uBLJYBawLnClxXnJhmZYNGq20zOfDQs3KiO72ZHuZ+z+WtEpZ/yi0zjUy88+Cx2
ss8NDwO3xFJrXMbUXjF9jG2lhib4Hn8oJe0R+W4YBcrKiE9CHeSH2kEYCS4DMUY7h3jjwcIuQAeT
mX+YhFZetC7hE3cgSPPHJnqXCvG9rXlHOuvT9Ru5vBDru6KQF1Kc+jk2sHpByBxC0mFp9LPSMN0k
NAPLnfvyJzjQeAF5GIOLVAq4eNJqx3dvXdNz06vr0khB3KWiGn1DCd9Oyd+A4W5V62uT9H6UJd8K
qThl9rwzUHDd6KvSXZ+MQZ2qNUbb0vZShxG9mrzZzyiVejza9U1BO9gtEzNytXHYsb7h/5ir/N9u
U+y59EyhbZSBLZzRn/QRkdcya27yoU53pok2rRiL9C+FDOAqy5E+i/Fq4IdaNBijL5Pqlh4CpP2z
0EHg73zATTtAtGgPLbLi9uIxzuyodsPsUGaPsLYOj60+vOsWDM7187l1DdBJ5slYhkWh97m0MUpB
bQmLYII6lNtKpnIvy0Hy3Oi7lGBbF/3c0mrX2iDqw6LlVXdG+zZuI/KLovkWTc67CSb8INZf/n8r
Wx3/QqrTYu5JBadI/gts3ejpTgvXpQkM7LqlLc99tjJLvdxDs6GMLYx09uM8fwu49wvQpk9DKj/l
0V5+u20KcvJFzo+MeuW1mjoaDXZRALKebixoyUKmJsYRYauh+nx9VVs3GSzLv6ZWr7yMhlYvzx2F
8Tqindw9xtH0Mc4lVw+dN1rW3mVdc4DJ+nDd7PaB/GV2dejHZNKrtKYoIo3CdPOmCD29UHJflqS9
0dFNUzaPAORoMB8ZqxNSt9o0I0Us/NkakJksC8dLhhZ0nTzsmdr8bjZkCZAKcNvWwYQI2lKRsorw
r9feVsz9lFn8adI6T0r62+sbuHnPoKwzgVCg3UQn5sJrFKHcSH3S8aAq/TGThretFb8MonnfjQHR
tHi+bm57Zf81R4C7MqclsOZMDuFsUxnzYYA5xLGerAkaIlNy9p60rRzXAiunAYNEJgqQ9OXiOPrj
pM0h1sz6STLGxK2QLbSaz1MxusPQvIG11S/b4TbNdoQ0N9d5Znl1LgtJoTCRUfQp4IN00SuPXLNo
HlqbxH6su53x362iMgslZgDgQxVhfWDGsu76IC0mvzVFeGe1c+XLSGDeBrRob5kQYIDESr4niGJS
Yehn367VEVokWD/kqdyp9G6dKNMiVoKm5ae07OWmG9M4JZNGqCS6+rmvy3eiTb6AnLqtx/kkTePH
6ydqx5y9IkiCWWjQJiQjfckcVYYtYhQl+J/HFHUWdr/vfCXQ/sSHn61x3W7Rs9SaINqa/KqOT1LS
Bu5UqrdU9v1Kk/65vsAtz0qTlNOLlBvoj9UhlhGks5WaqsLcMQCYlp6Tw4Joz24xBcdKWA/M8nhy
P+/x221u7Jnd1VU1Wy2ohomYf+g0LxPDsSo+zIPde1pUHXNV/vv6MnfMrQFPdRAww5XT7pkH44uW
zE9JXXxNI8lvM/3rWKan6+a2vDlv4nJCF6YYY/U06pEdyKKZBE2C4L2oktJTm/RBj6sdO2vkzs/U
6dyQdnkdUrUbmLLgOuRyc+zn5rYV8e1cNu/UvDoWdvWijFPq9mNzV4yDN1TOTsa0fKZ1SnFmfx2y
IZMXyKag1EZkqn5ChQcKh0gYO8vc3k668IvO5ILPvFxlmy2RBnNPvjRJjy0zafo0vJtyZ8/RLbu1
Xs0yGUDmuKAN1qdEk4u+DiO61VYWQEUnAKKHrkBdGkBvkbwlfwLTmMxdb7mpJcUP1pSpN1pfZm/7
1M4e67RWVdeO+3zaieq2NoCYGII9XDAB8io6CMYhM4TJBnRlAo1F8wbco9dk5svvH1sozGnwAuuh
h738jLMgn4QpNRqdIL/Ji6fRaVgMECJ06fayiS2vc25o9YDNdp1GVpxRtZnzu1IZQEoH9/3Ql27b
OIdIN56HUfpaS9W36wvcfMooSOkU+hmxfS1IHjMdaiSkSw0tnxpAh2i+pHn2IRBS46kpiRpjd57S
l/dhFzNAnLykYi/+2vqYZ79h3WxQ81lFWTniYzIM2TjRrTDKt0YjZ4edxb4GX9CyWRCYTCwSoayn
iMrBQAM0pYFCF2A8hrlg5m/MmDotcUhNZE/MVrdfJjhwXYYxTNeq0sK//hter3X5Ccy8Az1mbm2d
nkI+WYwArka/05ObyOxfCGrv9VrfiQo2zTg4COY0MLQuoKC32jtVE4y+pXYJo8IIDMF58QmWnD3u
p+VkXroIk/khQ0VmXmU4ar2gUCuHWbIFTanIftQK0wNB/i4yJd1NGQy9vnmbthZENV4PQMSacTK3
R1MSEfWLqY6exk67MRpm+uvSV8dxx/VtbCDsj9x8CC5hUFtPYdUQoihyPY7gBmBQg5QT5snRFQ5o
u99fE8cAlrvFx5LlX7oYLmav1lkz+igO3DaZRMnUkY5dr9znyJH+/2ytYpu4r+QqLPPRF6p10i3H
DaLKdovoU95DQPr7tlCEoQpDbUSlUHK5rrKXrS4erNEHHvis1A19USOFisc6BcuY+HVjr19dk1P4
y9jq1Z+KOWuCFmNhX0AvZOTyrTFbzc7dXSulE1xcmll56bgyKSlJVLBqBlb1RPKsSpxMiCykQj4l
0ufCELdlllJK630DCv/Aee6H4kPYm0e1yt9dX/PrCO7yxyx/f/Y2KSNjBG21rDljRDlQaHvpVX9j
Nu1B66aDkexNqGzdvvNNXlVLC8uJMsbDOKkAdU5xp+heKdTajVsr8yLKK8frC9zIJ1kh4/LQW+Mq
9XUrQ58LNjHQRsDe1UlNlK8C5R9LGk5lXtykjfrJ6VL0OTP9ppumH9eNby5WW0Y3FvWXVwom5aCN
XSKwPZbye9GiMEC2oUbOVwh4P1w3tfUhaUkDUjawZ6xdjdGpfdRmeNAiLh9SXXhJFrwNo+JNXXd+
CAvdn5jTyZYNWSGoW4VOaQ0jURjMPA2OTq23YVwWVhTtBjxI/JCFADK0Nk52LujrSrtJ7I8zIGsG
ZLZWhjBBO4W5jNF6RG5GmWVv1MZDY77oM5DLugkgjmj2DtCWVwDdAk2kCp83HbHLGyI5A6K7ejz6
ZtEtYavoPeY/up2oYtsK5Wb4ABbe8JWjI9bXpHbAqRZxh04spDB3dqpEO1Y2Dwlsnj/nUyjArb5a
rMNUYZYZ2m6V9DB26ieRzI/lbEWuWv4oU+Wv64dkc1HQ89D84Zy8mgw2QQLaMP9jTjZeeB6hW4Si
eOdQvA56ORSE7zx6GuGQvvLaeeXUYz+Eo2834SG0jH+E3nEBmi/Qg78DD/nQjDXaPuU/19e2uZVn
Zpe1nznOfMgZ+5BL1gZfDBwBh0EKHoo5fdbH2uVO7Ik6bZx9cigFiURw2a+h9J0dmejIpDjqaYgP
dK+h2akgGYnsWT+06fAo9Dmr3Mz4XaWF5b06t7yG5oHxmuWk4GjC0Bn67ZxFcCI0nyJVm28yBYqX
6xu78T0xx5wyYAzGfdctEaAHWsC0+uBDjUzNpK/9LkqOmSZ9BND+XEIHoWfzsYS56fcPEkP51OJU
G5eNDsPlF22cbq5HOxh8Y+q073qrNakH13v+rBuhXZ2KuVQf9CJQmPPLoslV49LYiw02LsxCeE0M
ZxMJQ2N3+ROITTqISlh7l2SFm4n8gRxgT3hh0wgzJqpJrkb5ePUCl3DwFEWEEWhBmthLkAYwPDtI
rZ3QYuPxo//MgOQyP2YSBV8uprKzSSoyTmwUGjLeJv4x0el9U9XBDMlWmHy/fm62zAGkZtaElVF5
W5mTc7juTUkb/KI1DF+pp/ie9gqfUAkHr1GV5z8wZ9D9ZFYLaoC1ZCmMKfC5RMbgO3NbubrS/CNJ
M9WDfqz9KhuzPzicxA98LWDDVBZXh9MRrVHVoTn4mhx59F+PMDw9Ozl6plF30NL2fghrt+u1+PAH
yzyzuzosi0ZB2UXW4OsLq3wcQqrTIfzX37Tj7gTF5heEew9iAIpfr16nToN4U+HW+8Avjmod/AWO
7R1MWZBkZTuHZXm0V/kmndB/Ta3zJa2IwSq0yQiHinY7JeV9ouQPjCrtXIGNQiJTLujUMFQDIP7V
CyiP0WzoNYfSDicXLOz7OJ3u4iG5U0Lpweo+pYP1dzx1d1LfHLp4L9beeKMurK8+nqSlg2S2HJrC
6mgf6m/NpH22QvWukeUnUvuX62dly7GQ6lLjouINjGd1A82wSUsZ7jZ/0ElAHWtUT1I9Tjut+a1F
4VWQMlGZpGeM6NKt0PoqeyOOB7/qHPXYznp3HPOhOHVmnH+IwvybVU/Kzi3YOC4MsFmawdQtF349
mDeIcW70xOn82DC6t2puN7IPdhfOvjgxtWbnrm/sow1oh33kJVrmoy5XWCqxGpZAyfxpyLTb1mnb
L92oyXvTyluLOjOzHowe5CwW4UySqSjjrZRWf82pdK9Nw+8XkZZRZcIIRGRtrtXlakKzi+3UtHs/
N+VDoLbv5ng8yVW81/rYXA49eghUFmYkZ9VTCqpWmTrmbf1kyKAQD1x1SWarStoDZ24aMnXCO465
QYxyuaBUFOBq5gE3RSfSHQKIfObhphz3dDY2DjrpAOeOfA5m2/VA2VCbtSmLYvDTKmoOEAWnfi9r
9V8wbcJqMMXaPcFJvEdTtOGEL6wuv+osrg31KHSUqsRndNbbyO6eOyc/dbY0oItmxP51j7G5RKo6
wHlg97DXbTIQuXMkbO5yP1kxM3PyBwjAZFcYsX2yjCryIBSz/+AuL10InYI/5YCf9YKzBUodLG4D
1LkUyYsbTu6LNXcf6XrsjGNsnpIzM6tjH6iBbdhhRJTVlk9C0R4HGSTx0s6+voWbzuLMzup7zbmT
Z7XFchrFDqHuS+BlV6I9Jt4NMCGtUYqlhDpkj3jfy2ORq3NdBgPOokn1snQHKYm+O5ZQD3kKzgvp
ZqauABfNQvIQBMm9wra5eKmQp8TtzCy4L/KmHg9ZhuTuzg5sZEYXP22103WcVtBdWb3fqjXMe3Fo
34D8N7zQIoDPHSf1lQoC1jGPnY/X937P8soTkAnBXzcFWBbz55npniQJvFT091HY+EPrvJ2bqDhd
t7l1rijyELrg6eD+X31v7kdh5Bk2paqZ3Twa7mczQjDOmffkkrZOlu4wtM2sODOR6355OCP+5khy
75djKJgpsGWPfU7931+PBQUyKQJqaaq5es6HRZmsaNXeJ7pt78K2rI7kX8rJkfu96c6tBZ2bWlU/
ZnNOS8lWAPPHzlsYHWVPDbv6+CfrQS4XdTKdZ2+Vwtko2o+hwb1P6vGWBXsd5ELMBxa/38UgSWTa
C9oiStbrUo6RzH0vDBYTATLxZsl4bxRp+gG9JOiAYQj5cH1ZW56aeVgmyvVlanxNw1TmXdkWg0aw
0Dsuj5ZnK9JTm7anJtJulb7dC5y3jjnumVgLrQcO4MrfiCibYVTk8MVtmtxFlWad4iF/j+xZxkMU
JadAd6qDpqhMuSGa+BYOruigxol0SGGXPPZNlfvMuH7o7UD5bZjQgr7/9dNW/kbvQgVRHE4sogcn
6Dlvw7a66WftZMXfrm/65iYs8nZA8HW+9OquB3VrwJ7Tsumx+EBMqHjIeT6FAwwK/z9Dq5uhJ4pa
GC1f14Yh9zBM0PWGOJ+DHEd7Jcitejycmv8uao396VQxOE6Bu9br+MaysxsRZwcYuQ8NTK/dEPpV
ZFAyiE5pMn/8k2VSPzY0jQPxszNz9vTnIgiLMi97IqrAcOd5iF3dYFKLmvXnP7BE7A7dI1BAeN4v
n8uoV0p56AQvwwQR6SGbiqH0SxVOUi8XdabuOJ2toG1JFf5nbuV0HD0xeYuqHrhy/Vb0Cs+efhqS
2RdhuNPS3DO1PiqylQ8GEC1fCptvhYg/z6n1zzCOh9FWbq5v4pYpKDMXwA/FAEYHLjdxSAanyiNc
XKNGRyudj5DRPlgaOtBZvJNU7phahzdjwcjOVOisqqkPCeTcttp+6qv8cdL0nVVteVJEMij0A/nj
/V6CirNDqFmjju4bd62Tq8fRtj7OVcv3qixXqY2jKcl/Xd/F5d9blTqW7j2VPlLy1yxELaTILXRe
vW+GIXS68mFQh692U94gsXOQ7dYt7L0YZTNapObPc2GChlXXqaUtBybFMC6alGbvp7LNDkquKKfI
VJ/rrkB+oMr+tvoRmcmgBlWaVKiLJaab5vXfdlG1z9d3YPPjLq0/qGphlvypJHC2446VTTGZId3U
uniThlP2LEut6lW9JZ5KvRE7znTx/682/Mzcymt3c5KnfP7ez5LkK4Wd1CtyeU/+dKuyBAGjzlwL
vT4gE6sHEhxNrOez3fkaHPSpAmp1rMTs6XL4mABcbbs59Op+fkHU8O+I0M1KnL3h9tcnizOMLzUo
g5pQWKy8TpfbzEmPhLqx1h11tbtRFN6NcTgpU/pMknkYZTpm17/lBtSIawOmEhoG8MFYvbw+tTXG
TcdIu28p4Y/R+Dxrbjl5ZR+/aQqZyMSoD3MgvUBOcujzj01ln67/gNfX99L+8mafHaZ+mkUuCiZC
20ZP3SitTpFmHxBcuG2zwDPHeCfO27O3HO4ze3krEqutCYQizoEHZXf5FICW94K0hbdMSu9Mu6t2
LszruGNZo8WhAqAEamXleGu6qdNsGuyxYb/JoJOBj796tPWg8v5kM/81pK4+ZohzrxODSlelmJkr
6sELIZytewZq7bhwm3pv4u+nau7l5WRpCzIXZ8gckbq6nHjIlCmtsfO7EWmG2NAmdBMb221s2FHK
gOnQRhU2Ym0GqOtQ6om46MKaIhrd3nB8o49boMpp4k1WhKiHOYqDFTLfokbt8frevHYjDFrTXoCM
iVziVfknCXv6XQiP+rFw4reD1hnv7KHUv1y3snGHcVXA7EntaX2t+/gKJJp6Ni7BbNEniaszwHML
XnFyk0gbPFVtoUofrEMrG78d27K8X4bX5bqsn5TUkNPe16TuMQ+lk6TEb6EF26k+Lkd1/b3Pzazc
ZCRHVcc3IzKSspOdx97c50cR2bfMVtwmaX2s2+Ifw9rjMty6tedmVwdb0SZ9iI0eL0GtP0zKJ4sj
p2vZXRVHHyiS7M3Nbt1Y2kM88+DN+ZqrZU52K2tDyWeMsuIpAMlai+Q4ZmLHGW3uJkVPplygqOMm
XTojScmRrhAxWdmoqAzR2CXJgvihh3b8pXNCVC3go7pJ4QE8Igj0+1V4jgwIflpgNMDB1a2sJxBr
WRWuHzDA49ilzkEz529KXu8x7G9evTNDq92c9aia2o5DU9tpR4nfUt2JGfKdp2zr6nHniJGIk17P
CBQTeB0cYOe34fjeDPruJMkAoxvbkL4DJ0ILlal1xBGYSdmx/DogooRHkx0SB+KHV29oFsCnPk3E
8E5pvXUk56QgSgQc5BZJhB0Pv7WVC/SJUsgin74+MYlmLBjIrvMHuQ3/qkx98gbTrD5d92Jbx5/j
CLgL5IwCNOjyZDDxEDWxSaaQ2PIHGToBmHOf7X4vS9j6YkC5EJhbOD1fTZNFkzBEmiod8BnzLu2D
j/Ad36RCPQWF4+pa+NKNYsdNbn2qM5PraSiIIJKFDZaUFXBTHkalKxDEEYb0YNT6Tmq3tYskCLR0
GRV93aycoeDl+xSdP2oWMkmZbp+cLlaA4CIEcv2Dbe0keE6qydSKKGCtrnLZyk6TyVPnS2BIkZl3
JWizetD340LxUU857/Cwh+TaXB+MBj8zL0gpV045VYtCT1uM8sgFXulMqadHU32QlGzP1EaVAy8M
wSaXi9sNnuXyRCpJEaFnQdt1kVuKp/6+LYHNdDGqWsXRydp7BSUTpdA9w4lfru/txjIXMjmcJH56
iSAuTccpEg9GS1DF3KNJJFPKnoIInJsbCDz9vil62wQPGieGWadLU1pit3ONqj0ujNkqF85DVHDs
RB//ycHx7NTdtkJ/+jX0l39WIF/JdyBbljftwPUzhuZBAIftVWzm+ZNSTbeAlE6jqG/jWlC2Mryo
KmpXDtOdeGLjYT//Ddbq4GoJ0UfT64j6KvJ4sMemeei1qXyJ0ii7neug9wKz3Ks4biR74JF+rXwN
V1BrmjIjVB+MClbeUjOwsq+ilh/rzPoUIltllLZfKNXBUoKjM+8FM1sHihE2cJ6kedqrfZeryaEu
jF/Q8+F9rmjDDTUtiJnrstrZ3a1ro5sLwyiFbSgYfxYWzrIdG84Ni+nGzo9qaz51UxX5Q42uVReV
IQpdgewlaWehYGfCf9SKz/kUWntIuw2Xy+O46NCYRNgMDV8e6qATXWcUZusrk3bA49+o8XOLYvCh
jVP991/iC1uru2q0iHnCFdVB1ea4bVbc6FNw19nh3ayP767f1Q2Xe2FqldTR6O/aUc47H1lGpD7A
SxgHM1XqN1HBBHjYl5rLO609Xbe6ETFiFUUFXpXlz9XL3GvFVI9G1voANwtSJ6hLH+VAabo7Q48R
X4wLOf67DY3WLyerftYDIe/EBptn6vwnrNy+LmSpa6Oo80tRIlLDwJsrS2l/b+qh9rZIJdTKRP61
lTr0ztI0+lI2Tr5zrrdu0PlPWB0pOQgUvbc4Ul1uhG6KAIOo+tvA0vfKI9tn99d2L+7r7P5ERm3G
FkLtPlSKn3JU6YqurtwizA+ZEB+uf9rNRdGWWAa+IAladyeGIAkHu8QVkk73HzUxav8oQ6sobpY6
e0wFm76fgU8IuFUVTNMaE1PkplH3IgYTE1bcxtj0ytooIOkByN86CnBMe/wUdIyG13Iy+LWOQGFf
xm46mcnOO7S5blhU6b4BuIdY+XKPE1tNU0rgPENIYN8oQRSgKSAJeNfCoFX2WOS3rcHgg/9dRvDX
1xZMUhvWJnU+OURQObFQGdQjCaUchESuf9AtD0EHgTYf9XaGo1amgmmCRMhuqI2o79DVe18EQehG
ZveUq6YnyvGps6adhHLzuwJ3p/HLEl+3s8tOb6055xCpid4gwtp/hyvHVYOC6WzIw0+tHGS+k1Jq
k1Vqtm1eM6kp909JGDQ7MenWTp//lNXy+aJFUM08sv3kCLcLofEBBxF6vc0wzvWd3rqmoPBpqtsQ
hQD0ujxCFAC0CGNkRSJvkDBXxV0V2e+bqK7vonDWXq6b2wpawB4uvN20U5lcvDTHDH8ahCo+Nkll
rwOs4BZyegxL840mifvRGPY0RDbXR9vWRD+CcHtNFdioM+qRMbWrSJE/DJPqJ213gqP/Qxns0VBv
PTDkY/+aWgXashoGcmKRRdeljdhj22snYch3Q2KYP7IM/ZeBb+hXwfxXq1nzzfWN1TfSW6TkiPIX
vQ82eDlTZ/5Wb7uUSJ8ZsaR5zufPwexnXesFgM+s46A8msZd3nJrw2c7CA+S+c3oZSadKvD7b0zp
nyhALic5LfKBupIflLlzVZF5XBREXW8d7S1TNgfZuu/Kuw4YhvSohy8aShLycMtQNaxoN1HxlJFg
ZORrgZm4eQ6JEHRTUHGH2k6osnGIDBk3D/kSpO2vFOUCJe1lteZpgUnLq3PhjuoyyGx9gsnPk53x
8/Wt3fIMsDuBhjdJuElKV4eWPmNAHZqtrVrrewTNDiKnP/TKOilp+q5JjPSgVwyP5QFBoT0mj05m
h25S7fJ0bHhFqq+okC/DCMtjt/rE+eR0ZZm2/iTGhyZrHpNY90ckR/0wkr51XeeGtfj9eAGnQAXq
JyMlGP+VTatok0LTWz9QGYNVUHiHnZJJYjScdx6zjZtqKAYIdmJtQIZrkjizhOmvCeLWzwl/wJAf
irr6nkTPgCiKnQO0uZEW5RlNJglHF+VyUcLGsXWoBfj4KXdGKVy2A4lB38xgFn5wW4FhHMfvP2q8
K7+srlxtoJqMStds5YzSuuXE0O4tEthO+yjDzRNHWkKvrNrhb9jcVYIUBKLYWP67XKoUhV0zRDjc
GR4Tt+9S5QbyjWBhEi19yZrF8fpl2bZHZQq8Fuzk1spePoZzotEn8ts++NqM/Z1DQhiKkQaVtKtS
svFOsqP/GlsDOCgN21m8BLOOFclM26vCM/Sq9MJiznc+3qYpm24Nwp00KNYD6FoU11WFPIVfzvq9
k5IIlo36PEvN9+v7t2WHMTX0XWAppiS7OiSiU5oGvBlLyobvs90+5nLlRxKe5U/s6EB66YkDC1nZ
KdC5AEmr8RCjwwvTV+lPVpC4ouUiXLe0dSJoUiHhIVOrdNaTRGDj5xj8cuPbKbWunhkOVwva1pud
9NkwanG6bm7rbp+bWzb47B3MbUdCahg3onAM0RKHLL49FmrWgsCuRSr91aKaU5DhWs5LKZpkD227
leQtgB7AacBF8GbLDzz7AWUoUHVXk8anfFS6eWemrhZ2A4DzyvA7K/s4G0IL3XaqkkOmlO2xp0q2
cws3QpGL37C6hTDvKJ0GLNOf2upog/ib2+LY6ExRR8OdaGK/TOw7tdwTQtiqDmGXUHJBiVO1WG2+
KKYiNkKt8VED96vU9OdCQlRHOXVS6g66ep/G1Y1t5c+qXT1Tovp2/dtv24f0gyiMmTXylMu9R+88
k8epbXwtj77FsUBiWZI1Ty7F5I3x+I/aDM5HFdqRQxWqwqV8n920Iv8TZwGs69+fsSpGIoPZSNnU
Nb6sjL5j9owOST5ckb+fJiDIR4EIIAnFsHUwDfACfEVSNgy1zq0bJfNB2Cr8xc4ep/mWU4IfbJmx
ZoSOjOxyW5sEfsM+y0h5y+lvSTJkz0mnTxMsi4frH3AjiKUET2eNdj9Aw/X3S7XByucCL9vYYcA3
yj6ByrJ2jGytRl/4SsjeEcBcJ5fJOI5ZZ5LydFr9JQyq7FSWACfMBUp2fTlbvohq6cKwS2HidUwe
6g08WGTMlkVyVY3sF6Cr2VNL85C0EdexmwKXnGvYWeKmEzqz/PPvz5zQWA9QwMQSFZFOciEJ1NxY
HU52bTwak32Y4kS4WpIceis/TUH3BzEjLBnLNAWNWeLVy+MSKYFuFw1fMbRm7X2TFg1PstyrYIEK
+AH/IJiD6lD9CSojRF/5OngUoIdgPMSvU4ji5ugms/snQxNfu346tZFzDAYqmtc/7KajOTP68+/P
9pdaaSTklPYzYIjC5c0uT7msZ+RcKCfUqiFOzhyIg55p/X1oOEwJJ/bghyECqNd/yeZhXvSoGaOl
gbrW02nsOqtCLeXGTM0DI09fq7y6ZUz55Q/M4GkW8U+HNt+q2aBIUqMGCuu18+ldbA1PVT7dpvWe
Lu1mqrUQGQGPk+EucJblnu3rHOYQ7ifL3czM4LEWXYiSlG3F32U9ItETTtp9i9T44CSS9Rbv93+c
fcmSnDwT7RMRwSSGLVDU3LO7bW8IjxKjQAIxPP09+Ma9fxcmmvi88abCnWhKpTJPnlN8sSH4/TC5
iQuZlqLy9X85whDSQjM0RMURwtx+kDXKEfrRidyBOZreU7tFbqiYJG3D2rO0U1Fk7GqLtHx1e5ps
1eVXjzGyZ5DZRMsadA4WjjexjEY6BhyvlZEmVHp7QBgKbhTti2qME0BJ92mRhSkkRCGOs0Va/Yd1
bYFYQekD0S6CeRevzsW7V0CqpSME7yA7VVAYQgiRgC0Vska2+8sQ/aWqLSh3e24bVry2I+580qc3
v4lc2b4oapYbCfy1QBIaoMB7ACAE1zL//m5vaK4mBlFac+lJ/S4zTYs0LeVhSqEaqADw24hb17IM
eGTjbMEiCKbmu+qduR4dGgMqqyiIlOlv6fj3lp//tjRxLVJn74n/zmU0c6X8z9xidO7kWT4Iedpd
ooYHwxZJZFuoOWkUSCGBLr+N0a1O5twHjOKsZ6C783Z0dWloTgOxErzNrO/c9z7j3r3vyXAF7ejP
j33HuilEKjMCF9WXxRFCdXJIeCrlDu1tZZRaTcVAcuPwKINycYgCmraRSVi7dmcEmQ5erRmxsHBW
0gRLgmxANgNW8p0hNSDk/DtE6hdVTFFW+/uiB5/Dx4NctUkAIAB99qycubDZJHrStAP6ckmbxVlH
Al+S0AY1W+ni2cu4/2iWyUb8t7pDZy4q5KZmrpbFDmU9FOxHTUPBCkwwSTVEPXiua3O8N5W9mwbv
X6YVpQZwIs2incsSezFMtd+nSCVY/XByq+EOqnHQyBRHSJrshiRDmJ0X/+B+kXdDVxb+Qbl9cbm7
IMHydA3pWwWFpYmpR2CE0OlqWa941f6ELE7k0HKjErB2pb6zuSysu7lTyqpA8WHg5bXWs+deM3bc
K35/vGPW3mjonAMjhQvIMqpJtyfQtEbDrTPUkaBttkuQyQgYHkjtZB9sQNV55u5Nk5oB8F8bW3Vt
fLjH4dURY4MQZzGnRdIL3cjw9HeTwoCCdz9epEXekIhvNt7iq5bQav2nQRCGFheIl2W86xVWT7fT
c+NJN3K4vaMlcCAfz+Xa6QOMG6A8H2yE2KG3c0kcpjeAU6JgYnoPXp0ETZceU9Y/eKMLoZzypPnt
VuS15tbe25wH/+5+IBMpmNNgcJ2LI0AbeOn2Qgvt2Hn1RgfvfJCXFzHartCAAl89i6jemhJGYRqN
B9wm8Zs0SgWje4qWu41QcjX48hBp4MECzA4Y/G7NpJZMoASNO0EOBvbEoF9Yo3XfIVDdHhD4yJM2
ufcE6QPwwXQCqUunhBixogiONLWFfVjdO9CcB8ECskMgSbz9mMlJnM6rMiT5deda8N4819DljdFQ
PL19vHnWFhI0XsiBwV/MNcdbS9AxwgNFIa0+CBJUTSmDQtQ/ZrhgoBdbPnttWHBkhgHJHDDdLlOW
2eRYsgcAAum2SoDUpzeRHaq1GO6a7D4e17xcy10DFSnT93Dp4i29OOfINNNmakaxqzi7+MncnOGl
e0eRqFD5narbbx/bW3No7+wt+0Agbtv7TZ6InUaQ9oDYSOdGaBA0aCQHazLCodK9PjQNlZghyQny
gBB86jYWczVkfv8VC1egqGAO95CCMnNbAZo4QswFBc7xBUrTegbmKLt/Qdd99WtSjD11gzPeeYq2
9PDxZKxuKsAEwDgGsBJYwW43lUO1Qtfw6keXqhbmifc50es8IpLVoW6IrVB9y9rCFyGBwDn4n8Wu
8JgZMIHT0hji11g4aD435LRRVFjzR2grhs7M3MGIVNvt4FrPqgZd9kizaWWHGnltcBZKh02/Pp7E
5QsEYTegV6gigKl5xmguCS5svdJK6VMtZDq5KKYeHPlz1M2gM6tD4jmPsnF2bVsj6pHk1Oog59Ka
KFFJZOTGhg9eHNz5UwwUkP+o+OBjlljGko+2gNopVA0U7PGUXyFf/tmQcgP6urjK/tiZ8/F48gFE
DzjL7dxmmSLSEJoP9udUQr44e2mY+alnkkFiZnwsRfaoEJtt+Iql75/NonAMpwRfi0Euzaoubyq3
JH7Y1X4IpaBQ5QrU9N0Osn4imBr3V42+4rrvOlTsm88gTkYKXX7+eL0X2/jPR9g6UmVInoOkb8kz
ogPRrA+AF4e+pUE7ugK5Q/ezAVmmlmzVqRbO8S9Tiy2sUgsEAojjQ7tk6aFkfXsa+gZaW6y1XutO
/e61eosXetmM+JfRxZ2GhKQDpgYwMwy++23S7IOuukizHPA+6ccOHG6qgK6C48TSkM91xy7SHnZo
/94IcBfHd/kZy+SgVXsKmF9sMZU4IgAZToNyvW1uhBMrGxkRJpplcXdbiMkWMwzYP7c7gsUcGvGJ
jPo+HZ2jQjU2aAo9bIzmh9GZW8nA1aEhfkFPCEpOqDfdnh7Ig+hgwoBRrx3Iz35A+TPUZJ910cc7
ddWOiTIPerc8OKmFw52qMiET9/wQGRL9YpaFF9djthWpLy+z/7tSeNrN9D4mmDbmz3gXYyKN6mla
5sMZwOegYWwMuK8eU5XMhDuh1YBTzirenFJ/cVywnnw8xmWS8y/r83F9Z73rhO8Mk+uHveHufBBN
gd7ljlvy0k/s1eDGziN9MOFDxqw9ekxsvanX3AGmFi/qOZUMp3Brv05N4YKi1w+tPuvD1qE6GF0m
FVRSb68EvIQbTnARwPwZ73t7i4CJjHPrUu5gvDI7MiON3MqMuZZHLaQ3ZY45cLX9wPONvNbaXsLd
MtMq+EhiLwktaJZSq2ywyKTQ/X2tWg9yRJpx/Hg1V+4vFBz/v5UleKSsNG1IIPIUctfEcfQ+5dJ6
BFT97WMza34VSRAPOn9obPwr7qkkrcuqgRkj59b5D3EmiFva0zTmLzNSDq7d1Tc26uo+mbsM5qIO
wi3zdp8YTcdS08yTcIKkoJmBMRtglQs1qt9j0h8+Ht+aV5uHBnzKTPWz1HzOKrStGBrOhGm135Uv
Lg5lZwcK1+hhj1F2fnXKLaD/6v5Ac7WHTKSJiv0itdTVrLaFgk8r+pruVeF24QCL0ccDW7UyZ3kB
cUBZbMkiWWQNIO/JHACA7ODkGLQ9TiarNnbh6hFDvhEJK7DFwNrtUjWJGBOKgkhoZeLBBq4RVJVg
Vu0uBZolemHGbQ3sZT9smF3dIe/MLtx1kllWlbTYlXopnonQ3mojRf+Spx9NvoWoXD1o72wtvBYI
/cUEQlY/bAvyysANEwi3vPBmSzxg1T2Td4bmuX7nnqdOkhFIMT+kTS72nt44OADTWzH4CMZTQXeN
m7NYE8Bee2MF0o/MqX/r7uBsvAbWJhdQFdzxYIzW/1L1Kxj6tyngFKEzDjKQzfAoCnaC9kUVtO3W
Sq7GUO+tLZbSRYZn3sVw0uYY24gRHTLdaaQAv4l+9Kv2qrOShRSBTeHmEWdQzMlG0J4MPz4+L5sf
spj+mkMoOO+wp0SpP3VT9qnocQMm7hA16Ifxubi45hQYZXWanPqgW30om+mgD+Z/f5iAqwrSGDby
CRYakm63gUqLSjYttgGccRai/RDk9RKCvKoc3X9wtLNQBarZqO+iPHdrqkvsLFXIwYWoesqvXS2h
EGlLw8x2QiSsDSZBId/38Tyv+aU/It8mzMIJLtZbc53EgMY5/JLHp0PHjPaBuYb4lz38p50XsQYc
7WJkajA6nxqYRLx2nlmbnMHu/sqn4ZrqW/zqq0+tmR8fHUwo6f0F8codlgN9BVtma39Dd7SElDFk
Iq0x+dFWaN80gLQI0QziACPUsENnQsuizRwaWrW1BQ9cmV0LzQPYQGD0hubJYtw2Nd3OZgOCdLA7
QYtXUXwJmmSS549XccUpohXa/iMMArbKpVY0ui9bqMUr2BE4LAX9LP3mDjoLGymopaLFHMKhooW8
hAEvAEzAYrdUiaggpYYdyoyK3o128xVPKjPMZ8Be6nfOXVED94zUbQOmkhFtNmNVn/SkG2NQzxcx
SVwauFKw82Sl/L/fsMCbQi8AvN5I/y3zjO1AC9qZEw5qDv2VwQaXuCusraB57Vq4MTMv+btrAX0v
uQsxUkyBFCdTErSlZ6HlJ1cBIbbEKx9JOj4YXR4x33723S3GndUd9b9RLotvXtFkvT6MfphQlUUm
1WuUpPjW+2t9lHjkAfWEbAdAtbejLD1wZZgVFrqvp10y8ngYs1gU6OkWeNaiJu6YkCK2dtgxGxHu
muNHasJHHh6QRnSLLBwutTL0kiHvF4qJR2AfuOuT4VObWNArVb9ISiJvGn7VQIMEfqvHvYmsFCli
JDY2MkUrofa77wA443YKkn7iyh+w0NXk/Bg1Eg/2+AMylXUEqAY0kKstOMKWwUWi3J+4Q3Lw9IZ+
prsx14FansF+e0byOuqUMYamjwj1Y8+xahQ9TjZONjK0S+SJ6MvJosgShunId/ZogSiVxJ7XB77L
H/Wy2ciNrAQzqN/OhASAL1pIwN1OKiWKl6Peg8ew8g45GcJR5y/alB5U28Yfj2zNJ74zZS6eLUiH
yNRgEk+ljKQURQeQCQUNK8m3jHXuFjvrlrVFZgT5kImhMw3zWHYxUPg/QQd+plzbwH5tzJ+12CPF
UBC/rGFGOs4rU+B+GyHPzdQRTIVv/zJ/oAaaGQLADrqYP2QyBwNsZQi05bA3nOSgjd5zl2wxp6+O
aJYDmxk/IAaxuCK7ti3NthVYJpqfO0YvPUpFBaVvvldvPC43TC0Tcwy+gooKO8KboEPUZOZVIjdX
tOW9nQDh+fH0rTlq5AMguzBTYgAncbvTK9qi2YJiXFML4DeAinmAzb9xIa/uundGFtvBUrZX+B5G
BLAqFMHGoxq7b2Y7vX48li0zi61ApW5qmmpx6WR97KZ+bCb2sWHWhsddvXVQzgHWFtNmIdK9nbMm
cctxZCUOUVuoPdTn9cChJNkVkpgR6WwtgjxPhqZe3Q4mjzqRPppeREd/K+Wx5hUh3zgrAeEKRIHv
9kPcdug1ZnWIxH3SBKqaXslkoA8rdZ6d+bCVfEur4+8pBqgatVhgoRAoYgZuLdpdVYFSH0NvODlL
D7w+jXjVynFjiv/Or9yaWVyuOsWL2VUw05rpS2+Zez/he7szopqXsSpAdLXph1eCxlub89DfRUw6
zCG9Apvo+rWjOhumRzlpQLVNEskIYaZHS04qzCpoWhuQaAhBqqmBiMpGzR/whqDxWXPtHbR0Zz3L
Xj7e2vOWelfFRXwC94ZXNUTD8FpwlhgKu3GqwfdSPxxzMB3kJfhuu2qXJAKkcnOXyBCghyHAXbyx
EGvrDdgNSuIAfTtwf7eTYplTyWWW47IX3tVrICMCnPwZxbYNVNGqHbQM4AUCbUeyfFO66BhodKtA
uFoXp0mnh4rVxzwVTx9P44YZe+HteDZmxGvnk5u3j3buHBPRnaYq3RjN304VqwXk/yyAiELaEkKB
kiCljcqwfRE/hC1C1F3ep3n8D4PBosxtXWiTXhJ3dh2rDIdCQd7WJn5GP5e26+eew0Kin+1jU6sD
AvZ/flChrrLsdrcFODc8iuWxgcaIWFWiFbmv/qOc8v/d5O+sLNwZKJap0fyxkoCcJqdtlCf2i+j7
x49HM/+dvw7TXFwEzAMN/EvUI15CQm8SijwgTw80GQ+18N58puHJu6V4srrh3pmaJ/adU5EeiOnx
6kTYwF0VILlwMeaxdZP4ly0Hp+ihzQAsnEuG02pMk8yfcFBtHR3sAclT1KHoYIitrsnVyQNDojvr
I6DvduGam7zkOWDYyMQA+JyhB5gb+mti14GeGRtR5OrkvTO1CFYTCvUkUuEYsVnZZDR8I07tdryO
Be7Zf9gSGM/8vkDX0DJglTnuUb+eTeEZtQNGRR4y+bsABj5yS41unNyVOURXEhYJPfeAp/4JMN7t
irxFRRt6716osvRTa7uRz+znVjcOkPLYGNjKOxXytdjjcENIm/3lWTlB7xvaX7xQc4GQJkUf6UN6
NsdpV5L03rckiZrevs9KM/DBK4AnWFz79JBWW6u5UsbEl6CICUw/8KN/9dt6lQbVyRJf0mrQ2PS8
SCXjg102bkB1ttNLa+/zYQcMbaxVW+dwbcbf216EhsiYitZQxAuJrM4G7/aycH5l7ZAGY4f6w8eb
aWXf3gx0cURqZ7DQS2nDGIcum3Ddi4XbIOBFueHI/o7/bmd0/v3dPiorhmiktbyQNf6dYdTXGnzs
aAErj7yx2kAo+ekfRoaWuhkfCETn0stohp/IKjO8cJrSN5CXRS3r7jll//3gQ93of2YWUSYwJqXm
I2YOIdcEWfuijEwvHwKgbzeeWqsrBRSsid4GZ8Yz306gUIXG80b3wrwVoDFg7tssJV1n/+BegClE
7IZq4SwsM2/PdwtlA9JSTgx2UH46Z7q5q5zsh+dXR1WSjRBnJXSeiaJQlEQcNQeMt6YsarUilcpD
8Ydjysb66zRB82SAcn1Qaw45Jj6OHxkKO/x4b6wdMXT2YuFAVeo5y/prCRLRpO87L0y9+jKN9Nrw
7q5oyRmN/htjXFs2lJoQmCJDM3MF3I4xK7KhqGvphV010gDVvPSARqFPyuViw32uWEJvJZL02PE+
+BYWs+lD93TUc+6FwjcPeu3dtzbYzVy6UXjYMrMYkCl9NOcRxIqT335OjelBI3lc12rr+bbiMKAa
BrA5XovQr15ePLVTedwcag+lY/2TqiSQ2M1zI7UvJOsvtQPF44/3xNq43ttbeMJmAkKAmhiX2zpW
5IPalqpBxSIfko0ZXNl91lzxA6MMrjpEqrdbwhn1NDVo6YWWECdpW2E9sj36DF/zkecb/n11FoEQ
hoYYyv/+suNCpAYYfGdhI8HIoeMTSIlSG31nRESq0V7awtr/wzS+MzhP8zv3gYC+tssk90Jvpp2D
2jk5EK2uAnBKbmV3Vx6aeEnYEPia9ehRSLw1xXRh2lxAr8mv0z1K2HclTQ7uwPcwGBWgQtK5dwDF
zBaOfn1O/2d3/v3dEJO0x6vFo/AeLLnWRYcHBqnOaP+KBjEdk39A+eB19r9xLts7JtRHat3V3BC4
0jfwIqWhTYtTA+WUivCYTuQgDW1f+MbLx0u5tk8hvo2VAZodXFmLq40gsE4qBru6xq/aaID3eXos
pXaFpMzzx6ZW8lQQnntny7yd0ywDlXUywZYGBXUwzkH+Ci9ft7jPjW4/VM63lDgPID69jGXzm5bW
f/fSN+YXTg19BIAAaZ4bAgPQXRirExTg2/xk1ir7J1Pw0TiTPtIzi5G61eSNyYTdw83xxTZAH6g3
P9D6/P3jGV1fvP9vZhn+ZALU57oPM8pvCAI7ZYIqo3lqCd+rKdlIvaydRIhk/L8xLRvm0A0lSm4m
2Clm8VLUTuj0fjyx0gqmMtsz6lw4UNeKbO3QtZM440mg6IUkJ0g0bncNeClKR+M+7BYoXpl9ywOA
qSKIHEUSSt0QIjn+w6y+M7i4Y/HiSjQyD9RK1Ktws2evdUKPTDGyahsoidUFBFPeDNlE184y2412
4nE0GBawM/uLQvE9TdAwa/fmI3OqXx8Pa+3u8xA5gFMeJUbUIW7nEdq0g2QlTp8zNQffzrOgGxGV
Mefnx3ZWkATAYoC4251DSxN6eLeGZNHJho6mG2bN8IvX8lHv3LCuxL2iaD60mkc2ysuoqfu+yXdV
pU6kZBsX1ErQefMJC++dS1pCyKh2IS72RaRJdai4eqU0zaJGme2e8bS5c+yNK39lo4Jgm0CUdH4s
/KU8Z6vaIlnWu2Fnmygvk+HecrPI4NVzm9uRlamNouDKgUR2BWkjNCEgB2YsFtTV+8pF/4wbGmSK
ao/tDNwaCNsAH9C+2Xg3ZC0/5nq5EYKurS+Im8GkgtQYArdlll9OwzBUAybXbxT0eEDc0GQXS2lP
Pi8i1+cPTCZBCnZhyvrQ89VxMHn88R5bWV+8jqBPjJ5rHJ5lQpOYojFNNTmhVZAjBO5PFunClqAH
zMpplAP6M2nDhv9bWd4bm4vrw4TWH6ZldELoSV6m3orMvnnOveSh942oVOnGFbLiGvB2mcsoyAuC
V3xxMXs8m4rOgrnEU88VGXaV3v1imoqL4j+qm815TrxtgckDNxCQxsvWyyxpOVqBKyfUJ2Of1Pxh
7LUjeqQePl60tQm0ZoFMVM2Bhllm6nTNHuFJSyfMRBfVqLyNAw+cWlxI5QaMbxVit8zZt27INjI0
NmiFE3ZdErl5dq686cWn8szQwYJ1rDbeFqjw/qGcuc3kIpM00wwBQQVdPnv+pndRY27ToUBZzAh1
L2c12PZ0FquS0djB6/DCGdpbnarhNJQID6JpbP3PSQ9sqWzkczZ887WhOkw+A3Ue8MqHik5oZ/TG
x4HY4CvSX0tL0CdzqNBGVup6LIRw99aEC5GM7jeH6F8dVbRnMTYjtFkGtpNj5z1IYG8iVdIM78Sm
ir1ufDGa3gnH2jtJWZ5V/oU5YAbJJnCETBIdTCkLeN8foeny3XKePaW/CJ9eledfZQ/+0cY6JiVB
i4gGqpgMhIdD2bdI1lXngrTWQdgo9Ulw3MbCJN0DOuvJfQtx0yut0FcnwEHVBKOfABBo9p65HzET
z/lo2DzMy5Qdu2LKjrYxyTMIwqZYMs0uQuoBtGhRWUW9S6dA2FNzMXyRRq3XVrsJWZOgNZxne7Le
xiyH9g89TEgDp1U/M0UmByDWPqthOuuiPjfm4DyqwXJ3jQNCybwhDI8IXIe5hWJeMjjyjintgpwo
SCrppeL5Mc/7oyt4rJng2XAoVKRS+YPTVtvJvD2hW/rqSNRusl4LRNWpo8ZFhxxYZ0Ug/YJumQ/S
zb70+s+AIcFPSaqCWtTOoRDDGFKZ94CFElEdipKXYYm24Ryp+ZYdwPVgPHKXtc8J43qHviuz+IQJ
+D2lnR1IqpXPoJFJz2ONWFYHtuHajpAG4p4818mMM2/AWyi82PI5pO7sKg2mqsoC1x+LwOqmGG2l
P3nhsqecGvzQch18wBJfnXk1DQZN3leASRi9+kR09whiNo4mB6hW9dZecxQAa6I7C9u8g9q4E3Rl
ii1BujuAQq9CS+/AeHUtE36GCtddRfWnNJFX4HSCtGVPTtrep5Z1KfP8h0vJxVWQOBQ01ixyKTjZ
F7X5q82Kk+XKFzNrjkMhjmWO1kyjeFM+64Gg7b6bvtqPvjpreRaVPXvD63hnJ1hxhKpfcTe+jZ6P
LhBwGoIVL7kXlQoLW6LwnfNn6ptRV2RTMIFvyKz8Qz+NsQl3ERJAv5kNaZ8u+czYGBdjvy9rBRR9
DUV1rQZgTw2oNuWP0GJ9NlL3wTeGMx+dfV1kka++W0g5sal8FIMZQILsOCTkC2mbDq6uMgGZ1ICd
bB88lK8Cs6lAxlU9qca5kMz9XuESlxqtgkRr4D06dlVldy8rkDab7DG37N9YrTzIFPmSGs2lrOtT
nxaPNuU/XdVeers9TCm6NdABuqu9PHQSPcjZcG+A2CLUWxHj3D6ivylOmjJBaUHbO61RANWZ71vp
vTlgGg46Qz01jntAqeE56ayvCYhvAoP3MlBtFxf1sAOlVwsA97RLkRsPRg+Q4lJ/6Br7kFra587t
vvUm/0QKzY6UwfyANa0KVc/fQIHHY/DWv3HdiRyhnlltAgBJzK8+pC2rAWniIbsXTr4TQ7MvlXPs
pL/3LXpfNNbZTcY7cIOEsiDPVqfKQHDvVHsFuuurU5pqd6QaQs3Hye3I0WtA9dqAIwXQB/sHpI0/
20buB5mlP3u6u2+8aQoo+mkKQ7+HUs6esyl2einvvaq4IMeSBoOeavEgyyRgra3jy+R4SsjwXa8z
GfTMN1H6Tr8Pspp24M+sYsD+eEBNpIUJBxh4at76fjyh6vVQgPMv4J37Oozs5GvlG2vEvdAlDwzN
grZmdmoz9ZPYxRlF9SfplegV7XAcQNFnF/mhYORbK/OTO2TowDHPZuZeeteNWtHfZdI7IqqOKNMP
HrDdjTbOXRj31B9O3AP4Gxq7bWe8lKT9bjP0NpcZj3Ut3SeeeBGj9kSgCSd49r0qvSvrvB06gc81
lHbUWD4Rrzq2iTkTGh2gBPUJrWRp0DYorWUCwaZl7FpHVgGylFYEz3+thvY6FOax74cqmMmig0R5
cAn0gdbGbhJ2ZLrZpcysFNfvkEXE7rrQYEbo0PZA4Bg7w3phmh/lbVoHmt/tJ+7v0grcXKXGHxrJ
XomffQbhzkPd1HekxoVltVMDXTQDXr2NCYNPt+wo8es45Ul3zlvzYejIU5mPV1Gqk9uKz3xwy11p
2nsf8NrMJ/uUFpBXMdjB1el3UZBHJdL7dNRPVGBV6upqaAN2uXMZkR8HO+CLBwq9zs5CEBFdRS6/
pW6+0zvjQFR+6jNQQ1E2RZ4+ncBhHyruRzTrnodKHlInKYLJTL8gb/UMPyMCszWzwJxIGRgjvCuC
tAj3Vjik9b5h6kdpmleKoHoYBz1QhRMQNLn2XDxAcu5q93qU+c6hSodXEELt8cjoA8dpk5j43Rff
rKG5QWqAjJMnfWJ7JO0+Ece6eml7Mgbv0qf1Uz26kCOB7ACIGb+2BjR0NesiR9BvKIULD3dlYz0Z
pLya1D5WGn8iUwW+ZSs2qXgrQGPT+Wxn9mZkDjjILM3vwJS1K6G8HEibPIOkqUJHkiGjps1/6J04
eNVwMPAyoZqxzybzpPwqAqxQBhougKomxxK3Uu6kPw3VnTMGT9gWGuQsBqOHYJZ7X7ragXj9GSje
Z5Qsh53X04hr7IeT+DsOls3AKstjpZtvrat2VU9CkBftcZRx8tVTO5Vh5pBfVV4dyOTfu1UDQli/
OGi1uTdQicyhEulmyaGXNQvrzNm3vvZs1MmeDem1K41dopk7d4BPovKbsrwYoibwFIh2AylMJ4IY
0DXr8vnq/5IUNYqJNgjY6hr9D9aLqbzXKXEOTZ8+ORxaciakdeyU4NummRufE7yO8bWW21yQFd/p
mU5iU5hfiCdLXEHtSUNjgzSatwKHVvlgtaEGlCx9jZ/QUfarNdpvqK+/1LDFXeMzsfNYG9tmh3up
CBpB2tBPhyseAc8aUKR6772CfPdU2vJJFPlTkeXPZYWhcfdF5tazOfbPDu1eAOH9qSrXBJlVxQD2
91qceAhiAJMYt0Wux1JXRdhm+W9wGEXtoEHkcerDsRw7ID/Si6fyV8ehOwPBcWA3/WGApF7gqulU
gnWlHRsoUuvuVzZ2Tz48UdANeWhJ6wClSNx8yVPfQCY+r/0ABCpH14Lil0vpzlTWMTXLx6FDwWVM
cIJF/wQBI6SGhhdDg8ABtjwE4EGdMYnXQlgD+Mnak8jLY5OP4ZSOkPkoj8AhImUmJPrlMJN2YcQ+
Iusgmfwf7ZCA2gwuwqZXs2LXPskPvFYnTqxHCc7UdLCB2oFncLwjU84DN1wBpPGAuyy5s2s3lvgD
AGmik9nYp5M6CTJ+1aU8GkPvBnnf79ze2YHhbeekRlzy9DQie8/RAx1MKT1ROrw5rHrKOygTZQ7y
XWw4mok6lcMILmiVXWpAwIKsrZ5wi0aWMu+YZj5WzqzuY5ynrjqKdHpELmZmhhv6CJFbg++R2Ap6
/0Rd+Gx/OKRM+wUtgSnwASiu0bQUdNIIRZ58I4O8MMC3wW+QhSix4qRYx0zyk8Hy3eyPOfTrAPbb
m6g3VAIHaILnlh6WRB17PUFMZ14YReABorwrmObjBP+BJPNdOCUGjj3Zoz34WFfygiokACn9S1rr
etB7PS4LjkeRX1/RZvzg5cVr7nWx6t0zSipRwvTLOMrHOjEPNUhqU97dM2/Yq76J3bbZUx+0hwl9
zHJahD2VZYCg+LFG2DA0+U8Aju0g4/qFSF4F1NXPTeZ8y1tcx1aePg+avS+odrZKL4YzPSinRySn
fnfV8JqWUx5pfvqjp91XNiAiK7SHNLPbwJHunuv9NdFK1IdL9uz0xS/Fx6s/uKizg7vebIRAAbw5
S8u/9wf7RQk/llq+M6VAhS1/YwaJZ6YsiKhZUeoOZVCR4kdtmzuV1T9Ns/o1oKoT5X4lghYxvQGh
LtQk2GNmkyHQegUOHDsuchEX5Xhn95ONG6N+dhN7l9vJvT6Wn9qsjDpm7lXiXXnvndHZe/IzD05S
E181ATfsNC1SZfw4uMh+ZuzMSxFb0gfJQzfdq6koonyYdmLMvha0r9FpTXYiqS5QkQQxAo3AjPGU
2fkXg4PEswFRQAXOdAgtEgdvVGqN0QAEY8jh5DyvjlneIquhZbhFjJNulU8aL3+lafNTdOUQDj0N
HRsI9B7xj1/pPOCtdrRS7awZ8Gf2iEdTwszPREuOUJ361tDue60lhyyDS2Z1GiGt8ZojHgsnNbaR
Y+TOoS8Tc18n/P9QdF1LjupQ8IuoIonwCphgexwm7OzMCzVhLwIBCoBAfP1tP2zV3rBTa4N0zunu
060zWGW+ROAjUrm6W6Zt2GCu7tycOdws0LUGcPCyYvcAMsat+hDZqxCN7/ifxwY7/GhZ9g26EdFH
8A/wvTnrXDwMuFXEwDiDvRqwK5XgV5gONmIRNx8Xks8Uzo1ewrLGgSunYVie52EHJd6hbC1RjYoT
wiuENOgUINhwz4vYljIMhh45T5h9oocrl8EGyHmAxTlGdMjJEhHCYpQrsSa+7upnudtbVjehf463
GA2VQgDl3GyiGIbYVIGwMN5rYqUAJh/f4+5mHaP46zOKAQ6fdUtF06wH6M69FA8vvnTQIsbuRtB1
R1+Odvt3WAywbFqmHcOaobnXtHNi292Q1F6Aa99eFzADdmSyiMgpjynWfCZGpxOafwsFkrdp7UG2
ucAFId2n+p02DD9ABVsJbxcvQ+apzkyzycTt3Y9gtP9iUPqyNtR6VCQboz3xEviFgEBCck8awiUp
W2Y4PgYo/yXsTIEFmjZZl+jE4gYm10JfBwhQ1giGP7UdJxwWcS1SbbXH0o1pLwNJe8TNb6VO61zY
DuNxvWOgiOy/9gAZI5HYfSNNzmL09xq5OnB1T5A9gGaMmhQ46EuAC5J05mKF4m2Ju7QHTdAZkm2I
BgwXD+kUQT7X0eeihqsH6wy5BEXYY8Tw+uGyADqZO1WM3Doavz52tX8eWz9MpBVVQzNfl0Wf5iCs
QubmuGbR8dYfIWCbmXmfzcx/HSJKMXYXpDGewn6SkMs/kuC5/ad3gTOYZTgL4Z9aB213oK1X6qvM
Y3bJO9tBHUGoL1VOGsfBD2JB7lz1j5n6KdLh0bfYfaPebwcJbEsezOSYjbq5BVs94YkhTBvyPzTc
WI92ojGduHvcIHSXSGmvH6ADgui47zbJjjdKYXnQCtzb2ATf2BL/RkuTP+CdGvA1X32svbX5zg20
1OH3Pq6HWtFKIpWbkCnzgznXOkL7jB8mbLTNw7L8XRaV7w2mP9FffGJVbtvfbB4edDNexji6Ey2f
GHxBZwvrrbJOobH79kiLtaDhNeQ8D6Mdb6uNlo4csLZ1RVWu1i3IGJdvA2Fv42hXYVSn8JM+yJkU
GlgNBvZ+qnzd5FhyTpx9K8dHF19TfcBaKwVWJ+9ka55UaP2lnUhnTL/G9182G6l005TAovwHTrJp
ONBXCwAk1s6jpOZ/R8BxHpmq3h7TUMxXYUsoVXosCHfxW425eIlFZjZs38hBnNdRtvCdWH7r2kBF
Zz9Bj5/5D7Pd3iqhHjlPrb743f49qeGEW+Nf0Hp7Mq32nSzmDOz+Tph96BorE6G5sT387CYXSnbU
YUu/uIIdCTjZiNqZYACixqWM1/jgcfMSyu2y1Lg1lbscN29Ayy4KLMIeO1BYNe43a7WfCXVLlO4z
jOfsLOhlDSWm5+N8NtAlEFaAc89IKzPF158+ttF87qXVi5IS8cpYcNk9I5Jl5BWlexIq/QGG9e/D
QW9TWGKwuCsTJzRgOZzmPLTzAyqTGbHGfAFRmBhl/W0esxQsuvN6EUcMRAAM6+m0T1ALhAJHK8Zv
4vAf/twVFw8F+RavSeisBavbfF7Zownqn3qyFkuwVQY5zxExR+zXpXtnXa2mzvsdsRWgenLWafjO
Wfq8E5O3uNcHHnwyG3tgskvDUa+Zt3tXhdhD2vUXkF4J0IbDbmjZCkCSui+jYak61NCYkhTd8HEC
Zuov4Vsz2lmLuxoBU9P7tk/46ON+brvwP+Nbl44Nh0Z1lRvQ1wWp8ipyTtz7pjZf0ROia5Wy8kJR
tnszJ3XdY+6sJXJ3gtvq+mkECithYDidHWZo/TAmAEg8sl0aOhcq7j/Qv2FPUDg/uw5hi7aOt652
ceSc52B8uO5FRU1Z5SJNcbDaPOy9u7/IObHqoRKC9Iibnw4qQLwY9cS9Q6RCAIMUFNOzWnSKyveq
Q5LhCWEjEiPu6rNTx1jlLd3BH+tPh5MLsWt4gdPnjne5jTKetLvz4fnqAHBvSeKow9YBbHYhOJC4
izqS0B3BP7XHn0IMnSEN3l283ckS2mcxzRUjfknn7V8P6fvUuXkMs7Pewg/pEaGYziHBjUYphZUw
yn8nryrkqYMsyajFzRv1nyP6100Gd9/ebvC2v/SeW2KnJqV1n6GLzeXQXbrYS9xOwFmhsVGOWRbD
3E67OOFiT+GulyNpBddOUMTon1rK8jgQsJ0kuersUyutnFr0ze/ooV8Dkmxw8k4WZdeF19BraMRf
totsJMMFANRtBSQ1hOQ0OuMBAH0VmQ/As3/HyP60MbA4unudJFYtt+jZoTTVRvyCq/0LPy11mOA9
GzL/P9p6L3wI0Hx4HNEEe5CRoL92Y/cbjyyfzCjRQCznthk/t0CnG5IhzLq+jMHLStXRpi7sVYEC
g53M/YmcMKB88a1/Xly0dtNeCAuLg+2iUqfnL+3eFb0PzkfUgOEEcl/J1Fe16UxCdv0RuXU26eEg
zPDkBPhMY7zDZH8/yabGH9EFfJtTJNvZR6xzX5aO3cbOFBQZfu7yMgxwU4i802hNJ7gSwQ/IPUKq
jYmQPC2zwOKrAxU6LfzaJCvizJO5poUr8UMj+ruEPPP5DIhpxP6KkNgz58okE/UgOAAMLEyLexaT
+a7+IaDrl8qGZwNqTR+SygUcjLcIc4xMAmt63e32OIXiKHt43mERqV0XlSDINyfotPTMX7QPR05N
oXip49OqkDMmZQlepArG7ilY5rydl6/IXY/QDED/rNRp28KsadVhQwVQ0j7Q3a6oeNxIOK3R8oSd
qIq03Q0r1Icmak6g3oBfekU9LAUKdQ5TfdgTBEUXhAV1OcfLaD7smmUSLz88/0rAd2coJS9bG2A7
15zRMBWbgjBgDQ92q4/N4F6l9ItlDV9rSU+MDpXRTRWCaQoj60yFDTfYHrByC4h/PcMuunIWgaKE
Bt0oyPjiNpvcMUOKUukbgJp7jEF5Xc8yFH81tUo1WEe9z5XzWAkPQnpqxJr7w3jy5kfLE6YrVhp3
tr5OVgTmaL8zqLFCC6lIEbTbjnXXAdqQDiY+pEa9nvljF6kaZ4XnoMtRDRXzR7x9QAqZ16bOZv6Y
lv3h/Xawoua8uNvJA2vgtG7Ct+EADu8Kw8IqArw/NggSbINSQAFi1haPaCrtiWbBZGczOIckWK3n
afXydRyWxBXIYCXCIOc3BMWIGKygZ7/d9Af7Edk441jZEg8O7wQ8tDOhxrMd7//BYaHc7BkgkVS5
9CUoLuvkAKxwmUxFjZhzDuK3c0tEkp+o36TcE88R7uxtt55ct/vXMec6xC3Ggrpqgunu8OiyLlYy
GKXRZ89FqNYvZ92KBwJgb+gHHxTB0r8ILzwz3yrwnh00xrW1Gy69Dr4sxA12GDx7pLwWbK+zxV//
Dm2b2GuNGh0w5LZtRehsn5wv77rbitrnzxptrsM+BsCCCr2UGaznBs15vw6Fv3lnL9YzeIQAKoW9
ZGAvaatv3Pevkk+nzZuqbkMRBtaGyK2ngWKrzCFLiVVq2CF46jzEcc6gnIRlDGI+1kza8n2HBsEN
+8PQMCxC68RB7KOy7esQ1Aln+Gm+d4uALwWIXxi5m44xUAkR5auB8wl5gIIODrYCvNE4IMzEZ8Pt
42rhxhqclGn2+4DhauS21G589A37NXKuVD+9hWAZaGPyqLnVRN/mYbvi+b8O4/4x+X0RjvFfyXoU
ZXwkbye5Hf6Gi6NArrVHAjnf5kWHeDWZ1c2vfePclnrILTz9ziDCTtOsB7wPhqHcwk8eWDnI2Jx0
qCX0UdCRUQRl4LixDILrQ8fZD6FtxUa0ri5/ciI3dZstAfWBsZxBIrnckAbwvDRY6+iDBWVZ/Fnb
Lenb6N4uQTZ4/dU05DZi/VXb2wvK6B3wCBxU1LOjxMHpYYxuAEoPochFY907oW8xNTzbOLrXgIdl
4/dgh3xkzen4H3JyXyCLSxnaV3vony3dPXkhgxLEOLe5RtiI7T4W2TE/JBago1AOJ5eTI5+Bbupt
1SWVmPqnwSmGvUkbikwQtHx+KAE3wNmARFEC5uKJU/2sbUw6khzBSuWLBHZejybZuVXUcXtQbK/Q
8Fds0S+b58EdpnsSVnjq0CWbniObYIdzm21uq/60ISZzfHQarUK7NG4FnawrJptXjs55k/jm9hiQ
kLzWnri0sbnDiSGD59AB4tRLZNiBrvQoW8FBFsWfLQaWVTrZKswfq/HuFp1gAAaLSvw1sTCUyh1Q
woDPFtVZsHopoUs1BfIfo/azAPSxx7g6J8lPbc9OCnMI7ujbyqMEaulSBWA78Y4M3vLMIEPV2kHA
DgqasYoZTUcNQfiuxMus18seO0/Eq7Ea6seF7Ob/3GG7T551wNbLjZseNNB0a0DSAnKM/gWwNE/i
OjwiD/NgMYM662fR3AO5toteAo4hWLOCSy9aaSYew2QhofKKdP8GNLpAsNHzODulpA0I8/qjjZaX
DlZ5SY0Rt40xcm/x8IL+OFttN+84iEG6Fhasc0DRy2oGhjFuPJtGK5EeyNjWgWWvOMTz+NrULVoP
K0GbkNvITZ9wdc9TPOMAW//JhgJsd+8rcf/sMFdy4u0Sbww1htvZ4NNqgIqC2fSCXZ+3vTbfxGtz
5BW+Ub2+utL/ikT8vPgjMJj1DRrNUnVtNjDXT2jdPk+9j942vmP0LmH1XHUCKzoUhns2DDnd/scN
wpsa0V8rO1jLEJRZT7eL5jUiK63oqFqZU66OI/z7OlqfzKKPs1o+sN0O/l4n8KTDyYeoh6lDONaF
aMMiNLRqautUQxqj6PRc++YfPPJOkUBX2FKEfe/2z9h3J4QUHIhQ4K89/CGSz6BK8EX/mz3yLfGu
eVt9QH/wuTBVtVZcOniuXDiFkS7eTR+tizrEbXTsJ/+/YWFXn4DArpf7sti5YeKqkdMJI7mbVEOL
b4fiX0ZJB/kR3EcyC51dBANUzsSlky4EDH66ofWLe/vgaBolUxcX8xhdBjH+DBPiOIk7FRA558Qb
j+s6VaMPCXDthBUf+3zTQ4XtIfB+gXo1K5pmHz4DDgBHqykCDd6Vrm+zLSowmEvC8Kn3ERSsjS5N
dm+x7hOCDaPV4JYIGzCrKHsIXMA2MsmtIc5HLzju8GRRZMt6n7wN3b89Av0IOBrmLBggA+UdetCO
m2NfbJvdeT0dRyZferu/NmANRA2vR6rSRvzXBvx5BcU3tvxlYPPZC2S2eO6Z0Dr1Kexhl6HL2pac
xLg/q5nmwUzypvazWYcfMfdPKg4PoDePPGSA8tvwguWZDYodDaDUTUBAnIZ5LKDJOI6Ypb3WzLBQ
w0K9L7zfdnFOm151Al7iY2q3N0Hao4P7nGJy6QbrQOzt3C3N8yDAR2lZaMpz0/RDDs+3m+YrYDG0
GmZPOXr6wAorMP9JK0eEEu1/pwaZLQ3oTbKl3RqXe62rZhlOCq0zNri+gg60p2rPE+0yf44xh8mq
w9NTLL6Hg0zBRVXSH34iEiDsWWa0I4D63OlbSwWz7xCTNazy0f+rD47PbVbcAq4XnH1pZ3s8gv+q
k0VEWbT6f/eR5wTKQYRMFxr6FkfuqbMEJwj+TzRu/tkue25HWkgxZBan/7CFceNK5W6Iy6LxS+Xh
KFkQzSwu/M7awrHWzPLZCyj7dw/Fn4L/1aBsF2CJRPpTwt0FDUqEDx8DLpns1JmbQ9h0h5Cpt6jv
6pwprwAkjZMIVMv3DpHzKZQ8xs7w6+FGVGQHqxPiRRn0qx9M+VovnwhsySB4Ozpr2Gfcno4NHQAK
2GhUTTkIzMnMAbxGro70sVPqnKjrYROxuyH0sHIA2LqK/dlw0nsfXUBvIfilfvM26y8fydFvoFzp
4amHbljHMPqHp8VkyRzxlG+NvxaazIgv9g6wyH/4AuVTrfEaGf9qwNSkcxue4BeHb9WkExQrTQyj
X1jSf9shLedaVRuxLsbjbw8yAWFr1wZOB0O4PEkdZqRfSmyt/2BmPNaOXTrGLw1GzdnMJbztrmHc
FLvcizoQxa7WEsPI8+6h9W1YIXZVUvxemy6VgX/3TAcXUzetbec/pdtb3UxX6g3FLvpSzvMVy8rH
JgCmw/e/vW/l9bp9h/CNwkRskqAFfxImq6g/Yx2+WxtoqN5JEdWW1wTBwnaXLvuOwZHDjbC/Y4Z5
dnQAey3vY/VFAUP0EmmMucSNAb+M/6C8q3gI1KIJ89AdC8ipMdvpwo27c4w6vLczcGNYbDT7+Dw1
8NZj5AirhQPM/DGOD0fOkfUZrhSoOpoRZR+tZS1nC9TLrDzMN+jjJiuDkAfb+PAUeICugFCVi68O
VGe0qzw04dkmvNr5FKQEUaUQo4hT3W23xWrTgZEXRXtILqyqV9HFxzBt5iGtY/Cafp9TKivfH+7Y
xUdOCGK3XFMtI2DthbVpA9onYFO2LAT+tZitZokYtMHl99ndbyoGAYEkhZPbd7kTAW7nBgMcGKI5
3A5TXx86Y4CCK7yVtPueMKjA5D2rIzklYNuOE4B2LYIDBYdLlPPnoaPBByksq68alz7BiL/wPfBv
LvKYDVqdREfWHyRB/jGxvGsrKGy+44bBNRYY8kMFlJRdi35jHG5Ysvi2JHLHmcWzMcQ0iHsLJDOa
d1pYk1/NTTgCjlrTIbKGBGNWPnVe0kuejoI9wXYMmKmXM5w4MNHXUMIbGRNh6/YUJCHwVzP/eHN8
MAgVTMKZnrD0c7Qe6RbW9Nc4yykebEDjmEqtb5hpHpAi8gRC7cmJWzRKNgQ+ayEDeljD9cDRgrKp
z1poAsjUziUWnvEWPpZ6urWA4d/Ve4REcw/I3T5Fn73pf3TECnigJnW7XAPzHzQkR8eCgsyaD+1E
vKLjwZD0nX8wsj8YlNJVkRTbHyWqOMgy9+oHX44B5c+wa+aJopvni7btatplHgxrKaRTgbeuNgju
XWDfsrULhSzOeVw/eW0Kd9WXON4O4IwOM9NnAFY3guKbrKsNvh0naaX+t4IISflLouEfRsWeDBJ0
Ce+eWuajfYgLglTkHrjYA0FQk85WVR9AXj17XR/jiPrgYmPknizNZdV4VWsYaxhMtxMDA7HiChOp
uyMjnK2FiDni6fasn1QmazxAH3MZ5iaOhROCvTprADrHRvuAEAdgUvK0gB2FmTCMdszF1Q9JTYsL
1/e/yLJeQwHNnwcvmrDt0VJ3r6MkZbT1mbPgRhxDduWkzdQkb+AToNnAmDNhOLFQj5iu0ehAVYNh
iQ77RzSp8y7tN1vYWcgbUBXdmx8uR2gT3mFw9w6LxSvHPQDLJHivIcl56A/rvEC/th+t0a8gwADO
NR89qV7amF1nZz+adb8RgsnbEm9qBb48RtVOxkICRxVIRrd96y3C172r+FW2KzmIEaM9lBwOdicp
KIvUch0cqZle3ImCyQ4GEFY7stimlxWwgXTIE+I4zsA4/65EsUSJ5TjW3ZDKaHjHOh2kSJFXksU+
BZRW0AF8aqL+WZN6Ilrne2AOE4HBDvLE90AjPNR6WXyD5BX5JDzYuULX+RtYFOi2b5WRXitMzqUz
Q7U8OqUXgczmUWBQymmNe9OPk0YA0rWhh6tD/3O3Hs54LUSlQ7ow5+aDC5MhNIMaF44NUX+/eU9O
7RwDS35NuzpQTiu6xlUEjVdEJwliNtiSlsHJwlvk2dub47b4Ry+GjE64N+x4HuMGqB5fwx/PYBDx
4kqqPU7ahh0Et0pr3wsJSkfayy9Et1CDtgdfRvhWWvs/0vpozOSID2eX7uYd3bZJxb5Vzeh3iZbu
Z0/llUM2RVfx0cJQBj+XP9Wh+uqks+O6X1/hoAkICtwUeOApBtjolMhW+mgX/u520OUZBQK5m0M3
b3vzNbRoUUDBT3aMWa9uU/EY/3vyEL5qfgttKSGgdy+8HV8E1KEIG8tW3nwt8fwWBdHVQoWHh+NL
YNfZvGrofvhrB9R3Vd0B7GQ1Cor+J3ZOlnGvwsAWKtw8tJUw84SOQmHfvFi3ZkCSOytn2DIfulFB
Hw3k05gZdyr3fuJmbZPIQDmhBSkUdYBsrcEVMtor3YEYILvgsuGyaDx+3iYHh886zQ0e/NiUDjUq
a3aRjsY7WdR/H7oZ8Vmbe5aNXfpS3nwLvVjt0u+pxS6HtyA7tuUag/+OFxIT195HPz2vQaNCmGQz
K0j7TaIuRwLIPLyNfYfeNtYjHlCH4BFC67b1wbtAHk3m1BbuT4LYz7jR5ewwvKd4nq3nVzWUOu5m
zlrhUba82Ki4TB6G4GnrfiNnvwDcuTd1iCNvbUm9GZUygdOmHVJ6UNykrYN2s0PRppAPihFofrDc
IlhDbYs82XV0A9rupcbrn3cmb3i6/xyi0lbH1QD/8wSA6OcyjQdO6G8TiFe88oclEDuymO1KQZBi
o4/HyILN1yEY79TGPzHlH+kQ/seH5g+EP9B4eT32Ad3xPnsBBFejl/GGHB0ZXKDCaIAEyBuVG0qw
g2W9XuW2N97rGGMat3Iwbzm05ND4gYFMI8QPJU2w0gMex2X06kfWBywrwEOKJ+DQ45nZ/ASt8Ycj
hv/6uTvIzStnDDawXwThZDAqt3sYoEBMn4BoJtyz6DwiuDRsdcYj6IPnbZnyKLTerSV42il0Qv70
HdsQP0eM99DtRAVbrDcv6N8Wxko3tD6g5X1aCJpqyFOBHNTqFm4tSRaOAXfwhfXTzJ2DCzC42XUL
YouhZwBpGGT4qnUCBVXh6fjAhrDaGsQf21Hh6rF02mg7DO4Ota/i37VwUt235Sp1ikZ5PTZYxk1w
fGFho3FKFLjFcDNPy9oPkGnbJ8/eXqkiGa3V3cCJrGGwVBj947D3f3QTfQcemORGmooscxVO5BnW
r1YyOmHR1R3QkWkGP/gRS6jSNZS469AcbMoz14bRbm2OjpAviqgitPVZASxJOrM8MXfHqiCQtklM
uZD9L+JvSizztnCZ3YABiilp6wGub4hg0E74l9QYCPGQIPbLVQBXbjT3EKrc6GrlA2TUXkhS1/jH
Zg/XjEbyXVgYK+exL2xNP0PXv3q8K3i/FDbgGWBzfxp403qbZmmjcGIaPX9jpv6A6883gTRXhRKg
2gA7F9/olEgkJGxYXIkaFxMI9oyMf6MMPLO1X9s4+hJYIrNNzBIubbCo691Y46WJ9xd7dJ/2qP3q
fO9tQzhjUs/qGUXwYLlBbjbrv4U036PCnM+DJxhqdSfHx3Bet68boEjVwsuWLWTN5yHMhy5A9V8u
rh/gUE/fNDBHP2iPK7fvNVAeQZyCbW7a+WOQSIIG1YnZh55msI2e+fI7c+57QDtbIL5huNpkCFOf
njssr5yM3H6MT0XGR36HLNTOprYHiP1Ad7oREsVEtfW5HVBq5zE4QqAC7zKUAWwGvEnTnWLQX2Mz
fdbSvBPmJCzQV7Hwq8UjGIfXj1Ao389HZ71jM+Q0bGCjUame3Ki+wMfmVS/O5zbuF3DkxeR290WE
V/za8KYvb+1IXvlCMLMMOmt0jS3a/U/UsooYiGB8dQ3tjSSYjl47iFPBJd/bocVQ4QwJGYnGpd2f
DNlOMbDwdd6XhHsj+Dp4e4USx2ujPTiFFTLjuHooc2qwgLEjgWX6TQaVFzYBDTYh2xVrkAiYJomv
mMIVxrMdVE7KmuG/wZm/Jd1bQMIo577d82PvhuBqkdMVe9YLCQDK4f17GhsJoYh3X33I7wJ+mx4s
jOc+5rjudRAUr9xDNgJOksRWATne6y7IKYwp8gvHv0OtP1xKWQmPtS6p7fYXqqnL0jqpbNS1pX5X
WQyXKKm7DOKuGSPy3kOX3uU8Wv5I7iERzfvaFS08SLETKdx37Gd5KYZdmXCcxdCr3wbfQiWywWHj
2nZaq2QUpm49Fi7a+rL7ezkHD66C31bPv86bd431eJlqhQWSCFtO4XiJ++if2qGAhqcekOV36YI4
nUkGe8c3M9rHAIh7znb+PsbmuamxvxA5A+RogVvCMjBACJLbBCXQnxtjE3YXQBac8By/sFVyB7j+
0431oZXOi5gHsJDeC7xDK1X7QCz9ayTFr27b4+Li5rZC+dqjYCajwZ08zeOSGjofEbh7W5DsLFjc
pvE4YYthtT5s4LupjiDhVBteGuz1FB7fc+NaoOdE90eR9m7Gh/rf1/8wAf7hkh0nE1edCwmlb0DX
u3zO+gdbNXpNYTk+qul663G6wmCM88AsYwIZqkiMjW6uXuwfbOSsKbO7k4JMDomcLbydaZPGW104
TB11b46QMeRwQIQfZSMxmW2VZcev3uaO0DVEhXLVXUqWjVF3DeG/kGgMiOPSVbptgP4vSA0wawK4
/6Vb5UkoDIhyMYcO40Ovph+C0ONWiHcnmCkKu3uyNEmmoH5FmlCH/b+tz+PNyi05FXTG6C/g5oW1
8mocl5u9b+8YQyGD22jWePav2vAeTsGlVuFHxEgBHhS3hmzhjYD/0i/2UzMPkAxbpKTbegIUfdMR
tFgTsIR6mVA83cqjGlfr/LtadgPRKXZ+bOTs+bN/jGxxgFsxTEij33bEx38k1wQr8t/ChcH8xwIu
12xxBanVBbun31j1E0GED8GtL9tMpUFPQdBm3Tx/KWHX89xbIkrWUfuP3hMmkzvUW8Hd2boIywt1
hfiTMGsH+2UxLgEc0/WZHaFZ2eIDBJ4lRHnHuEV6DYU4aNrJZZHDfzEDOzkbrIcSfPRwD2/Y6/ji
gfvfoKcA2hnIR6AQqZqp7xL4JpJDvUevdi/LddGvkXZP5KEwFI8HuXDAuR0SwVMPEsgElmYlVhk+
FAIkexb9AHzx0iGegEAhdAPi8r5w2pqBKTCZcPSGmF41HscVa5borkPfmdLIgjvahgWoaHqCNeCQ
OSYEXaQwCKHFzXxHdiXSRcHpuMlq9d/IP6x8zPJY6yoD7CNv8w+mM5pZNPhTu2xC04nzOOkcGsoT
ms3UrXHxx8R9l8P+x8IbD1fTiswMfRQE7Ba6AXw3ZUj8Swc5YBLVXjH27AbFy+tuiZR65DgayBGY
c+5k9MN0c8AG8Qis0j0PM97pIcrUDsJJYgYYKfS67I2oFbcrq2jTfU0DO1nofazOKYhxscXqHKDU
ySNOXpC6/S6m/zk6j+XWcS2KfhGrGMA0FZWzJecJy+kygwHMX99LPe1X18+WSOCcHe0NqPextnJI
WchYY7zF1K+3rv+a+d2hcPDXoMZ4NA7rxIsv8IsGPf5Nt4q+8kg/gy3fCPdfpX7CkJgGWeoAlqJQ
m72lNXTJogdNBhSatmWpvokruLv0uxXu9Ke7yQEr0WGo5LopChSy1YrGApgrvdvWnrnOIc+GCgp6
NF9s3TmXaKqwHX4WQ/2rfPGGRnDTjMkTzv0V1c/QPbW8dE0EcJVtAXAAX/GSUIeMeN/Q4R8f8mak
wZ690KgJC6voXz6E6OS0dodFcyHT5Bghe4sSSBWeWJGHC2HKfVV661Dx2mMKqQawFFOBy8Xyaqb6
zplQM8yMAF7RKuoDo9MI07hwB+vcRS3ETRbw71cRuuo5ZZ1uCaLro/BgwQhvYN8BkLObrIrvVMxw
V82KUOtnhHgvdWgvjTH5XzXdxcVmkt7r5ES7qsw2dlSQ6qI2oLOXZqhXD9QHi8SwyHVzn/j4OENU
GSzcN4FaGvXYez5Xp1RVJw85J76NldOZbxo4aIUgG+uj4IEdX2e7PGD2u3tUBrDQNnfHK+DcvfpV
SPEs8c4uKIlfOZxIy9FuV0WZs5wOrP7JSgvdTSe9DWJ6rNDWNeMU8qV9lhrqoKSpsiBz0rVVJhbO
rOSu6dwNk1X82l2B7y1ej2H9NbT5bxKG3BwZStZSODcNepTQql3XTxtPAYfM7QvmWlg5YHGnRwTv
pzu8BrvRq+GyOPCQOG8ciXqY4h0C+yOZ7gqurrG2I3SZA5rgbNyaPRt7/XDa8PMZZ04ZHZN6CiBQ
A0IsHahD+/HgRUOQFzZTWbVK+3Lrh0aGUbhfGVMyLzJW193kFkysKeB0KBFfQh9DJERu/JtRfKAn
w97rciLrU2zFyUlHv4sbicmmKN41skHYmj6MOb2Eab9UmXM0cmte1pOzDLumDtKu+oHKWdp6ESgk
KlohXklpPpaAoHPYwLmYcGZWdgtzbZ0ZQxBOOQSNsN+SpnvLI/GU5t1ahvkJo8oarSSyGy4uYSQb
VXusUDAlPIWrxoSA7+rwXHR4i8LE23ZFtkaSv40MjKWzeB+s5p7505n7EQMVEwomyKNPI/iiLKGa
w6jbpHHym8zyObEljqsJZEupbhPCKEGZGIsmL5sNgtoXvkHmUoFypGzl79zVp9FJViH3XaN5RQD8
D+YcXqC0f8fCuhdGVAYtDYXCwcSrhiV74qoI1QfW7pGCv+m3K8xDD2RdWc0/PROEi8/RusrsJV76
wLKqXZ0I7AQTB2wTIMvdUY4BZxoehzKhMAFFY9ch8omNSzgVX0ZtLQVR79Ycf+k05Trh9BZP6TX+
P2Uok68c7N+q9y9mzUvtqi9bMTNT+fqG1dzmOqvXZtYdpJWXV1Mro63orDNYz4vP/Jtwqi06XOvA
SjivtCT6zXFPWHWxjU0oTpPXnZnpLPLmXiMidebsaaDRJHC6+gN8dg8zAxxt1WeRRkFuof0SPWOi
zb0yjc2JeZi33tTefXKsw1FDZ8tLpgPghsYEjFyjTuuIVIzNnzpDBJ2E8brLzH0cgu8i7oTJQfpf
jLE80K+AJzZy+W+xW/FDozWWCt5U/xgm9qat9KvdikvuaCf3gXaJxr5oYQTZ2/XwpYqrjwyKjS04
YlqMSbEONNCQbc2Ya9XuJ9otlFHVgqK4E2q+fpHovzZcMy6bWzoV2KumbT4Xm9pQJ5m5t9yedl5m
bCvdDOLGuyTK32IdfWzG/jNxHZgeMSg0IBEhrZPc1815xPrchsM9pbg9jf2HdGXjjiF+DmvrZyiU
O/swJv7OVmbQjEwfhh1e9bQBFOQI0MeAB2nppma0adHFLBvD5NdHTdaFZnWa6BOj+S2pF0NPEUbr
sd+7IcM9yqEtfTucAeCQDuQI1qjFWMpV3QwRjDZ3EF6dvMyBy3XU0DmcuKh3ca29iwYdBPNT59SL
GY8N9uh7o/ONROD1KGTonBPaShTjvPQTezf4uITb6miShLjzZrGLov6bQvlT5rVXJ5cfI++daces
wcORpeG7ivrzY8pG0s9W5mvbAr4r6xAOxdg6JCJAyX1t6vNlSMP9nJknoJZ/szaf3XiCfZC3Mh3X
Qx+hi3uwAtLXDwIsl1DKa5KUL12h7nEWv6QOBPlYMvhK8gOodu3T6Wqa2nac0zUcDzIRMXwUysEU
1W9gUy+ZQhaZyHMoukAjJQEAOMW7BcPt4W0AWj1rDTEUdXpO0nRfGPk5La1/c5F8umO/cjuwu24w
up3V+BfUT/uRFVYaAoTZDeq6XmMkgfWAJFOjFoCnsLRPm6jNr9AEGCqM4eZNNS8tpCNpJ/XDu7pX
hfkZCrFPW7QAmX+g1ee1suZrZFl3QaKsl9irodc+miLbVaJE2Ou+NV5N+6jxGnsRS1axSPrqNmih
DGIU8gI2GGPaNvJQnYfOn+x4ZPxoLd18w3ZlAj/Ogd5/N66xV6XzHE/ZXrfzJ0um27KL4I5mwgOy
pRVhSXBGuFYP1D/U73o4vpUMNuh7U8yRAH8uVBRg3aF3+LGNX7H+WBeDiLS0HNGwG6++E17j3vju
MvkIaowJTcBXXwPFOKr6Fa4auBAwPJE2MdlEAtRd9+PoP2Gulm2WQ+clG+mB/s/ZzqcRecQZEVYx
mpjiyXO9vVVikpTDzp8tbQHaQwIGRI0tWkbzqdi3yi34ert1ZCPW7AZYsLonRSaLy5OqPPPUIFHd
ES6HvcxTD1av2hcthlYT35ovNdyIIv6usM94HHixl7ymJZhq5jNqTJr5z7SHVSJChsJ2x7ppL/tI
fwHSCYNCei+V0z/VqUDELJ5GxsdhiC5kW63MxFsR+OTt7daIuBRVkKbqJ8VyutDMaaUZ3lecAvFV
yTc5VDdhwcAZ9ZNsvX3WTp9m3H9n3nwYK94uWgdf4qi+c1X/zfH4UtZY6uIO6MY+tGG9SivSF2oc
kHUXbjOka/CMC78vb1qjVkLHIKpo0+us8DpRCKCJ8nO0kpMxlZfJTk6Dn/+rnezDF8mG8IVn0ZnV
LhbeylV5MJPWP+jtr5WLjyEe1CahFXOMmuuU+IS0juYP1WOrmsZRZVC0jImBjBgfi7fxooePPHQ0
5iW+77IwriQzHqOy2nhNsXJikIVyoAYb1zkgAtK3bdcTYt2MeyHkn6XwC1v6uUmrnTkImCR7TUDI
FEwTnNQ0BkNsPoVjSk2ecdPD/lK3r3EujqRBLmFY1l2DPi/jII+M6JxzCQH0tu2yK0PcW7WHzXFk
2fW+3fBBowjnu9RjzJTpjQwaoi3UjjyVj3oGY+5d0OI4BXSqoTcnkDQgelcky96Fdxc5gF99SQ3u
Wst6sQYkLF5ivWewZNrsYLup/3KfOSopkGD1sMjW3imdLekNNzUj+Uwt8ztpVYs+Zzx007CflHPS
SkFkQ/bqNc7OM8qCA7w7e3rx0vcJrYE4SUxWvc5GuAIqb+DtqA1eGk1N4MIWLoDUurW1/Y7TzVh3
XTEjwwy/qjI9S95BrF5Mld2w7IpmH2vVFc3rCXf5og7NJw6fZRm6P7POKdiVu3RgLDQRlntkTuiI
FSltPxRGAq5tOMdkzL66JC4DB6kiLTN73M6b1kX2XlrM2YP5ZcXRueJLAi2d9tmog4A599mfNzBn
fCmp2HaSY8HxTyM9hFwZpySvlqNu/AiF0SYc43WK73JS5a43kkPBBtJ0paRrxr4N3nTAOY1wrthY
yC9GTBi2l96r2NsNerI0GvfLtx6iYMt9DWu6MQyn+cmhLjrLSCjAGJY92gtUHgwtKMc8xuKsidKg
sGN+YXh+f3LfW0070w3XBLaOjLXGFD3b6gkjHxQGg8mYmdvIsa4Ct7ZBdpys5a+ljE2nwj25lefK
wm+qpoeGyrmZSgT+hHzVVNqwKErqVyIw2KLCMxBh/Y5In0xmQO5Oc16mvDoC/0MvseHVI36EPvoz
qE0G0EEva8ees5QxbpoQ2G22o1UrJhkQeQ1V2d+tBCOJpe1ipBSU1L+xYKREC0mmfbDrQooKrkLb
6YbamcyZfcmHR77mX2KD2vide4e8OWd6vwsjLPRG2qzLyntNH+boxFi6LFmSccyRDtR8be0f23w+
JLByc7nBNPVE2lEAIXrJ8myVtV27UHb9jGnxUfYo0InAFqFzPbvVQ+eZ/NUxJ7bG4xUZrwZgTdDh
E4jwM+ZjtZyTCqUA6lPWrRd8A+eOexnVjm4hN5Xnx6lmR/mSH/4TFeXVyztn4WHagMwD+Sr6o8at
CIyzdYjBW1rjtJoB6wQy20GGwxI38zGsCKWAsMXJO+CXJsBBLLKx+XAyRIBgOVwF+jbWTYJE+J+b
Lt9UVfwsrXk/m/U66uRrPMmL4ehfetbwl4/xxTHGNfLVVQkKYBooktH2MmKPz8Uj5YjWnbAXH1oB
tCEjUskb56VzkMb58W5Eo9EgRg91yb5XOhXcTeks3AmDGwWiV6uR5LsUlrf1fXTrUFuBbJKNEM27
advJKjWwZkun2kFon1RR2ztpRxo6RgeJGrPWkCLYbfTAlPLeuzC6cCC+2TxD5vWLMLXZBr2yxtmA
FbRFH+gjvEJQW2yNXDvSO7NSrnpqvXmFOfBfXLXvQkQIR6a3oUAJC5L3aJ35NecWtCqrLxlhMQIK
3KuaLbPxT2+rZ0cznyd7ftPyacVctnLYVjKz3VronEoXRWEbbXz3k2oSTg1QtKYsOMw9/z7yBOah
v1HapHADYxzM8Oa6KM/UONwzOz8TVvcUzfwlUes9wVOvOpxb1MoiuHfcRZtof9LCgJegx4l98lO0
Q2TmT9o0fPMphSv6FraUJT1ZDcNsaeYomakrWDjT8NoWSKTQB/IPjI+E4SNo6pF23nGvgFWNvn5L
1ZfLmOZP7THEyj0JZwV1/omZ8oCi4dRnKeZ38+Dyy2Qp5lPR3AvNQQQ1/kBErrN+eJeIFzziiqgl
veRIZNwewDoMCYWIUiRcvp/9FI/ynLbJfiZdgzsh7y1qEo45NWcLD6HbLivULnlIWyriIggqwpWD
VdNilud4oeDJM7rHOYMqv8velFA+A4mfL4s51IOq8hoyDPMtynvUbhRKqjp79jV573znagv/Pun9
Tffz41iKY2oUV+Ij9p1jszHiY+Vmk5SB8pB64X2uDNyMyIT1pL7ThI3/wuPUFa3bLO2xUayS6haP
4sgJ+hZmoD91Vm89c/wN60YwRkycErrlrhOioxZ2o5LHW3+ZhILnHsr51qoZc4xLnoxuboAhgzIZ
+WGIs7We5USSzbNRLRBhQ2gBeSlVq/+rooIdyzSXUemjEyJlcYH0+k74sQJp670nH7uH4imYfKQC
RYqYUdbzcSSEuHTAg2f5EH5BB/XztILbIkZvXlSdebQNlsR01AiEY+RnjT9g9KmBhfIY9aq+IL7t
MMUJewLYaB2qHprA2uW+gBHpM2vfR/k60ZI5aEo4GrfrURpATNdwXJqTfAlmHJlDC8oY2MJvCE0q
WrNfygyCZ/Yh490CmYsCkcG5/0bM1B1x1MVPH7eU3h0nkRBb0BXPDD4i0NOUAMHmWpDI0xvTMjTF
gQipM0MTISsJ5pxO3d1y2CUNSF1lw+z0Hv4h7PSoAFrD3kx8b2WtDsnAu8ZZvqhh7J1oegmb+eQQ
DKATj+KbAnoZDleyi/L8bTJzwEYxBDLicibwEUO1tm8dZ++WXMx+RXJBN6YHa5y9QFcmggXf4hOZ
tatgM0UCeUtN6yJtj03ev0TJH0RosvSsZv2YEdgDcDO4wwbpyFKQFpYgKaDEb6OlbFXsee3SMgpE
A34MVZeXDOMkuKUea2vhhS+uXfYXUjf159iNi21NZQS+9MliictVUPrOvyxtj7UtX2dZ/0WmuZU+
luAk3oT1fBDMc3Pf3mKP4CzgUiu2zEWqJPb+rnorOzJ9sjb+bcNnDQMaYo1gHmQwaMSTdFhe+kfO
kxBq51n5p4Whd0CrZGclOGmlLbW2W1Sz94pjE9Xz3rfbraGLr8widkClcHGdyWrYaBM+aO/ZqNSy
V+UmItXHsaEmKrxiBkensHxs2JPcVa04m675ofrPiL1tQiGwSAztgCFoSwvtysX/I0YB52wc0NSC
xSTsgYaV1YtGhbwf/L9NHnZaEj84JuszupDL5DPnhOFG9fE6GbBV+MU1x7iuNYJ0k85ibWOrCcz6
tx3ybeEBhw0gcVoXeEj3iijnaZv2kyaeGhrOrb5e83n/ld58zye5N9viteV0S50WwqU8h771xXt8
RcoIjD7cRDo6gQTA56dNYmE8THtdQsDKXKw8v5iWkmt5rWnefCHxbqXMUN1qmf6hOXjSpXuKfftt
AoUfkJMpwrI8T71pg7V/aJLcKblx49+GWap1O5HmaFTbQvf3ejfz7ADZ1vpxqAFhtLHDaWjgmnA/
IVPeWi9ZYtu8V3q0c7I6gdptl2OUBX0Sv8xQRQ0pQbkeP7J5XkznNTOqc8XajrpFh+PCEEUc51Yn
iLyipw28m62pYfNu7ZDBjpkoTKZFnvXnoeRRaYgqWdiawAw0I+ctp2g5FPWpc8fvRiJwIXnw5hbV
R191G0eF3Ob5qpx7f/n4w6eRa63nWigGRGXFI3mHVDRZU5+nEYwyqruvV0+o+2bkQda1szlH7RkK
xzcwXof90jdvZVPeZOMfdOlV7zIBrWsIAHTmZT+YBc05hJ5M7jAvHae+8toPgSYRsvDysT8cpjL+
NXnnu7R5poz+ExMtoqnkvQpRI7WpvtSNemXP05+YxgeeRGoyDnjkcCdziu6U/S046DkgKcTzWdn7
AdqQ5DaG+p8yTF6dfgrqbuz4URBpcV3g10KpHRrWlyarD6ln6MS9Zh/6pUVkUnxOBmPaTLhYZ1lt
dLcG8K8bGJp2z3mPx1BstJKQQH36mmJ5xlC0H3RnDDqXiL3cYXLHskME8Kqes7+xaNmsBkQ6aLom
23/BBniaYpPgNC1cGEb5EoIJDsj2IlWfkge06oTYy+DQl4nd/KSAl77yLwncpVPIx6YSaESJZI8H
3i6KvZ74H6lObgvJU6XbrCqT8DeFqdaOTkoaTx29vj52SdUzCiIj940BqR2TuV1r29xIuiUuGHzX
5DsAYIQuiqTKP2ltWyxhrgNiimgO1NtDimasJkuxkkDjfASRbYI4Fpt4wOoXtW9pSPADwALs8DUn
OXWhRd6aZsJVknofNR4ZiwDAtTcX2cpQ4drBrzFo0ctk0LOJWYjUihuZuEH60PiZmfzKbRBdU1nn
kAruwGnHNwi+DbPG1q1wO4U5OraO9YP2hOPslC/56O2dLPcYhbIPOmrX1UMswB9chc2nMUb7emT5
iPX+XTXZc1+JJabhoMYkhTxnq7SxJgknvRFLSchplOE8a7ZhYu4xtpo8WvOfDULBFECSt+x8aBb/
oJpwM9TF0p7UyhMegrxhGfILEkSf40jSgOSHfzw//iYa8rOrZaC4fWId1NxtW50zwQoV+2X3mqf6
85zJz5k5mBE1g1/o162cl5Gd3C3hkAZLgtSUDNue/JK+Lk6+5t3mPv8l22hjz9l2qmCjDJTK3J7h
inyCi3KTY2jAwWEUXqTe8ArCGaHMztxNjg6i4D6MXXgyz8C4az0CC+Ju0+nePgbnw+eyE/Pw0WXF
PnO7xwWHfFCmtz6ZAOLKf07L2AR1Uq60ijW/9LPbhP8QZmI2L4mTfQMzcxa76VmVRO+WZOws8zz/
0RsVn7QiwuJlavEi9fe8D8bWdSf9GjUu701Dpm/lOB+tlMAyalNW+U2aPAt+y2Ll+unBxKUc5Imv
IbKbvkxzvBkzBfS5qMajpYS/i1EAvzAjkr9H5MCpKjxAjNn+cW1UdVOIyotkprtU435+CCNKXPQL
GClAUJxsYTUSR68HmehuxQQ4nzokFDE3apq9ZDkvH/zSVzg4qBinCyEJqCGZqA6VP2/jJvHIrUt+
VAbXPVgxPeahtXQTYowFcGEo7VWp1Rvz8Z0I9Hikmwapog6Gb38phbcrm/oWTZj6W9SyqAWqZRRG
jJvgcdAvTYkIL6pHtOkFeqYck3KbkkFS+hiwvRBq2TERTVviSSNtP6jixtpBJj7Xlt2QkJn9QMaG
23kYrFtkZc3JJbEF+0taP4+Tp85j5IDLplV3iLSxxZTlRRvE38AMVpPupzGLgiHR5ZOVaeHSbqFF
h3RsCEqoaWRTpJdkWUQdS5zRkaZyHWUfnBDgW3bqQlTC6JDj3ymuPtVIBlRiR/WtqMP0CJhgnEq/
1D5KC8ug10EO+E32mfDWLowRVshsExRFuOg2JUFPYGH9cEz9vH3B3WmcS+7DjRa1/n40WJVZCq/c
Og8cxx7/obYK96F02lWV9O26mz3Sbwo6+sx20pajpRFeSob7L3jexsZwv4yZsC8lv/Vv4WY3ZKOc
M4MpQwA89uGFb2rDOioLPh5iWANscJJ8G+6KMsYy5FU5wsBJ2Ys0ki0TvRTrmJdrg8Dtn5jAolyY
5JF1QVV4zIvsJry6fJynKLfs8TUGLglCWreQjlbLrHDqXW+1d8Q34XKQ4oW8R2ZL3PkrL2MRQCyL
xaYYq8/C641dWqfa3Sst8U5un3wOZ3Jb9MY28TNjT+rrtDzqbOOL3Bw4ihC99uAsAHx5CKoFZv7r
qlnfktH5PJv42I26JRNonvZe008nq0bLZJh6ezYYANdSS4CRrPQzU2QPFQQ3Jh3IlDvjBNLFiO5+
SvGWdnDQ0jHJJNSrsV8UeipxAviMhVkY/2koh5bKICWZ7CnMoz3ZILnpGNvSYhLyLNCICOHWdjTT
DB1PAdhXjcUB70yxGfL0nkhyJ323QliTRuZ7oRFOEscF+Go/vukD1ithGtV+Jpj9rD9y//SedNbW
qE12/fwfdOu0yLDeMyjP/YoUhXRRiWpAL8rhIvA/cPt7FQpXhOhYNT3+lBGYRIeHw4FqpQ8nVI9M
XiNdYpoz/rlmFc51RHYV0IJZwFsnxELQZHHtYS7WuerIi4tQoy7K0WqfeBDvTu6/zsTtIa0RAJsp
sY2RRrSnVWiIXEt8eJlQRNf0MM8a7YPkM4q1GMbmSHFzuuuwNux9r4h3hmsnZ6dxyLCNys+G2uVt
2vn+0ksUun/X9dc0y/lLI0s/54TAKhALO9DdIoPFSJKVImfvUCok2oLgP6LKJlJy+xkWx7S9mmdc
mksAveiUDuJZPYRGhV9ghu6DScs7iBnYT5jCfqG7/Ym8NNCZVt+388OCYZYj0bcAGvQbLjWDxZl2
oU3LwlNP7R9v1LzMDPOljeytSTJZpM+oL2s8iu1Tl1tHw0ndIKYIDOeN9x03vIYOOZTaqO3zWu5d
szuHfbkxCQ1MIueiNLWZKRAKQgN9nzvlX3NS8DhMB0Nq27rNTpUffxp1vtZy2Mecb1nl70jS90Yz
dOt0JO+rejSuGAKD2mispx5aWNU4qsvVwJfB1bQTuX40XaDcbuYDrKqtk9KUSX0uMuqRV9+OiQf0
O/9kg8MjZQjsEVXtzPOxShxnW3oFYim4wUDX9RLbUvcrEJHvCNorg6pJ79LT8OIYuY6sYPA3jMb8
KU71NVc9LSKVfQGdXItWI9t0AFmepbHJBcI4GQKR5IdWF5dYNnunc09+HAu42QFTDm/31HwbqQgX
9hSeh3k84WBg4DFsDWlbmZ983z0xTvasTmSAtzGGG0L3I9s/Th74BR62M5kM5JhoDOy1o1/iNP4Y
VbKzwpoErwwkSXOfmAw+BnZjrYgvmFjwBRbLMstgM0MAV4T6L77AhGujkEonV1+MrnGRRvjp6d6r
7YtNYutnLcf62RHD5hW7tkyPLmsqrQDYdYaXzkpPcWljuDH44RMDU4IEKC3exxy2KUpfesRCjvKX
I0wq/gy1QO6E6IioyjklXHjO0Xq0pypiz++KNYbquwJZwnr6+D2Y1BEuy6BQQ8KMzbairDHbNkmD
rD7GYdaLpODwC+tFlcm77rrVyuK/IQ7KSc+Dg0cYlCOf8MeNYXJV5Do/iKkd3jwTd/C6e1sId+W2
0z0hCCcYibzYZClvncxRv+g/McfoUVjVwcqsazqWN0dkw7UKVUE9RnwsVXFNbGsX2dPFkVm0adri
ryQDuGk7gL0GnVjP/AAm5Aa9VcPIDnQ/ecz7rA1IMoz7PMJmtzhlUQD5n2bmfAvpIrZsCLJpr61t
vUxNfi4wnrGGE17oqoPdmk9FzvKXwAr7vvcZa/VJjToalrB5Vv3M4TnYb2Y9f5S5eXEsXNyGXVzx
A7S8Rg2HOmk4REpQwutKgmv81t2oOW23SKoskDHCWV3KWl7NPH+FCnrrEkFsNCK4vKyIMJDz1rd6
BiKza1cGW9hz6PoQjypnhbGtLnBG7a2JJVb+iPMZyuQ62/YpRRmNq3GvI9OKHjJyLzd/Z6f5aOx6
ZSIaD4AvtCVZlVc5KlZpad3JUDsS6uhjywq/5KCShasKYMKIzF5w8DLmEnAz0o/4wAJNH9DHedzX
nuEdis59iz3/zxun7UTCOGFZiBW4H3XgNcVyFTdHLzROfRo/lST7EZ3aPpV+dzM9IuCSnID4Cr/j
KLyz34VfojcR/c89XhLzSOTDmm0UV6nhVsi5sPimufiO4Kq5bkZ3VbY+xaqY9ziyhn1rVH866fzK
IBmHQZdR3JCPgZGLQY4/IISfmTaclEujXMkmOfdAEEldrog5e1yE5kovqm/VTVvN9JHumy8pwooF
6qt+06BqmJJ8eC/g4qfJPzQdCWV989wbxrWu9bsR9dbCw3hCQjAnpO2Q1R3J+ha36W1si7Nim0F3
DaJd6KhYdfQfj1ajgLHuTdd5czvAK5R4yLVkLAiNqb2zQyeImaZPjbIh2JIBiH6+o3qvjt1MR25c
+/s053VryCYw+XQCb2RuJELYJpA0tjezRThIKdk72H/BJyMba7+DXh7BL7szQwuZR5+eI46dgxRm
zp9919shR/5JLXsHiRQfUuVGATmAJREoFsnJiP5xdHOfh1l1ori9X0viAIC63IH4AE5npp4cWxQq
2N59JaDuNvGHLZkvWSoT89hO4VvdksTqcjs2EeEAxDBRQVmUe52GlRkXTp/rrx05RJjPLIu0FPXn
2PXWHn3jIdTAo49tzub5J3NzmB6Blvk2QT/PWi/+eQ2Q/0wE1CJJiT6KqzvE2ibVumOjAweQEa7S
9lq604ukh2cZKncXCljQ2KYZIpo2hiw+fAX0YKkIFFBbp1lo71AtX0pZmPBodF7w+unCPznNZO6i
ikA9XrSkL3/LGhrEdqy9Rsjk3lVAiGHBMzRK6IK0/ifI0lyH+PxTv4AHxXkxm+nWRJhOngkYxsNm
07n7HifagIoWF/oi97NrjYBBk9ZNhm0bTCIDEbNfXKf+aTP6tRDQEWAFamP1EN05IAABWy0ZBI5R
rWupb+w83BUCZUBriB+dlrh56BzuLI0ZsseZP6IPa7jqkSeDxbSbPIpeOzPZuQQZRCkIdj4Y68gz
AqOhMWwiJ9wdbyPTsub178Kcvnmnd2xv22pws21U+4cOg3OAroq/r6wuHVlGyIiGTydMVrIEDyLL
tEHQrTpEMRIFL9miDeuxJeUaFJah4x/pQdGiL4pb1IQnURrbAWK5UuNGR6wSh95dVLrxN/oetTay
B4t0hwsVDq8yU8cJPSb4fy/8J8RAHpGzHP0Y4QiV85rlWJsjgVjjyQ3NWyQfGgIdoBFlej3T41PE
0a8VToRp1iaeTby30HyLpvVflNZcyabSjWWeCLQ5RmxsKhV/G1M6LN3K1m4Vy//KFdkjnRAd4Fyp
fljFoYy43JNk55vpGBSDQTLI5IOON22z9OvuH9Fm7rWNSPWwvXb6oEJ4WkcpVWbY9OEcAJgyLBzM
8Pqv5UDDpV0ij3OuRovMlCp7CtE4B/9xdB7LjSNbEP0iRAAFv6X3lCOp1gYhi4K3Bff1czCbt3ox
Uosgqu7NzJOu3YL4dHp6+oZ+lxOFRiUDOdpB1cCmXTTAOOzaXFguLKmqHb6KTjPe/Zq1lt87xbos
KVlJExIsrhWrJVWmxiJMLX5GPqTDIa1982ibrISTss+OFLJ7+0g14pyOatjgsDHe3EG7NnrC+Ksm
xllV983aH0k6ZZHvVOuh51fS2v61bpJv8Hfs2Vmw2Bg3Fx4m2kCZG2b3A2/urwFtAZ0Fw4qcbOsN
Wac9Z0TF0FpbeFAuiP2cBO+SIUTA/crytwLBY2dWPvgofyYupso7VL73CKaasUIjKJMmzDJCJv66
l+OISd2n06PX3zWQUyLOUYfoPsk9HBoeNwRbah+dCQlHC4q97Yc3iGkbUEW7CEuUrWvvgznSyKH8
L1LBrBjgK2XlI+pIAPjZpovFkwdnENXDrRdVpwC1Fvqbau2XYpJXNykOQlqrIu6Bxjdy49bcTJhV
v1C5WPyW3KKhAK0Dz31GydBJK6PN1iJAZ4mjvSND0EFk+4sxLgkLaFdvYmvQ++OjGG134RY+Nj4F
4pG8vgE0KOAZQDz2yJxJH7HbDQ8lmriucBRP+smHzkGgYK3bOJZ49oBL6c1m6hri/2W6HzE8HOuG
A1BxW9TA5i10dnvPFQ/7orW194z4sW1JmLHxvTWDtzH1oVHXnxVcLktDkuxCv19OLPwo2sElmDPf
XvJOfCo9uSQBt5iqTY+N1yjyc71a1LEgyp9xaatiBPjYfI2Dapux9wx9rK9ORoalx5Pp1b+hW5NT
wleK4Pjl4phiqR3cjcza92TXozFihc7mCBcA3wYjYYet/ZA1G7ZirpMBhDL71cHbFP6m8seViF2O
KLStSlbxNvezL7vzXvyccAXa9iEyvI1ge2XyzrbH6KNSJVwRwE92gKBcLnWZ8VHVx6D9ZrH4lrrR
lsgV17/iUHTlsY392xROJ2l9xVl6b4G4Zw5/4xS++6C1V5FjsO7972hOEzUuidOq5w0tuGSmTXuu
wPb7TedsUmcCo5E8xAiMqnAx3YQW2I2oi46BPe58trPsnQ2oTAksP/CIwQSE3eqIYSWR9WiD4ZC3
KgYgaH2VpEZ9J90jRsrlYPi/WKWBRLYf7pSfZedtc8vumVf8X02Ya6dIN4ZlUawAiHAvGmSOuNY3
VUhQwBH3qK6vbK5pc8K7O1mo0infJ5UUxA2My1i355DcMHe+S1VgYuhjbCYkG0cTwwd+Pqi+S9xw
O1NZO6/iLk+lKs7PiAW0sQ51dbbZCS6UobULM2/X6Wivaf1YYfA9EvogaV4eOn94LhVhdzP7HdVs
7S+wbIw2kcAce2HaGn+xmu4hHQLgArnFNM+lVNdIWBfYb9dJ5DenKD5cnNSppVauIb4zR2CBIsCr
hvbS2rlBxNHElReW7klDRQk7exfk3QNr4k9VD6cprO1FlEYvVGa9Y6Mg7Fi0ZOR7f2dpxrHze/Bp
gd9sqOOwDwL61VplQ/geW5X9lmBZWDiBGy8L3bSWuc5v3jUxY2yI4hNqZYcWbGYbowc1oXhhdC5F
LbDkT0YSscd01GIMa5RJf/oJh4yL1Ci3TjuuuI5k59ztUIjpWaui92I2Y2QmDD4fnwFjORqLYXAF
wY0OcP5N47KFnBFiaGUhvg3SEHGOGBnvrx012njKWus0JPnJruaZMj9P7bCKgA7X6fCjK7UJTJMO
8+HS+L44WqO6ZzVXw2AoePGI8l7QFtVa/V2LiN7h2Rxw9tRxBkeAx7jiwsQP6NmuBCyWS4JsTt/U
z07UXgZ4/szZ0VfPY8ok50VbVzJ9wrvtNoE1PJmwMKd5eSclXirYrR3vQvwHwbPldCumcvZ+cfou
4mBZZsgrPltUDun4GOjirnMuy9w4SAv4G1uKRYDctUgJwcwr8agc0LAEk9F4dsLhL0gkJwwErcHg
cYVEzRI2OrJzJaBVfjgpQM7AOhL5WYIwD6kZ4W+b0HDj9vxP7zk3CYFQyOI7jrS7rvT3VJQw/bNg
PZncunzEm5FdXiaJtRJCM0NGWxr/llYTf5eZj2EZElWUvzuYC1voSDQViNXUeHPlXg0TqU8ufklK
V4ekMJFMjul/HKpMshlorooODOLHl7aQGMn7HT4QvFrVO6vJV9e3LtwqMEpm8hDVpracvOq54utL
FGz6rFnELIoZlTtO/nYs9M+2ny5BWn+7kouR5c2JI1a+UTNzKmvznxc5ZxEzpnh+oph++l2lTb/T
JJEkw/TJcVACAo0RxGblLPnbBOKNOwomiYyYf/zmpqRYCdfUxOsKFwhP7W5g+F5t3QiXmaanS8cb
AJJGD5A8ZOea5Gq704Y0Hvfv5Ca4yq873gmF2fV0wVlHNIe5iAII1hC+GO1sa8JOa42PlOwd5XjW
X59NP8Qql+5UUyGdH62eRjEsMge4qqfGyrgiGQ7XIuPVKtxXJ8nwO0bRk572p4E3BLGrngtUOduo
Mh5UrBe7KNc2UZddh6g4aoLFOLCst9whFtIPX4PrPfIqBf9FyAipWFApP20gxNzNRic350DPtL1P
F2fbKGH9kZT1M2eD+AQT37vYnXzRzfInz8cTvEl2X4rYeurQST+D1fjMR0RY7rTbIbPvrpG/5zPu
f4rPFVNR5TBw2D1ehOI0Wdq+z8tb35WHqmVtwqW7HSixzWv9FzsHJ7Ap/vI2WaF87GFB7eMi/IbE
sunpE+vCmIIAEspW+WBZ+dNOhBAxDcQFP1Vw74pq9ACHHvfxnErJura9cJhPB0EXiUh89tCo60IU
e7oZ6/UYmkuCndgZqy8KxaA1+uI9CSlQM7tzHM5J3/QWxVjGSsu+9iU7apVcSELpiIDVKkjoGY2L
Qmf0yY9xJz8DLYD2MTgsgtpV1aeQq31W58VVhsVn5pgXaeCtrnxqNDXzw2b7RYxpGU85RZ6YqVVH
9rZgGyZScw1bZNe7xL7wB4KBfWtG+jx5JVoJcKBJbfpMPWSgXsy0PtDXtfa9YCeqAhApB1udaGfF
7xsJfTmRbC6IpZTtbJIBFuI68o8Ki5tmMYdyRCzNof9Xq/y5DKlXMxoMgTIL7ZcylrugUb+CAimj
4smPTeJzZn5jcRmui8gAm9WrR1yNbFeQDSp42QXIXrbbkAKLZtsxK8c2Xo4xzJeqg6Jb6+4qa6zv
oe0PFMFsKsc5IhCAf6SmgaYzfEQ0tc248rjuLpNnvjc6sF+nf0bP2xWttXIdjBk+0DjNLLCseT/g
vl5dI15aVpsua76BTTZsS9hIcdVdMkR7mm3wVtQhj61ZYRekqIeMbSi9dUB6MzOchx47ay4e4GMG
LkIdYaL+2Sxy+Cfdk+aq54Z0YFvOHvLqROH7RhPBwXA6+qbDNyut1DLnrr5g/roEU7O2GTZzUf1z
MmKMI3oTKxOvmkgMOeWzE8+Nk5mzKozmGXLLziwBFXBA0AMKqCvR/iaqA4lFrC2n3KUzjMlTLAVt
qEp2cIV3+tSV4UWW+DZKTnK7QvwsKSiYPhsSWL6SyyzjJu3GOjiZdscQDMqruWAa3LbtgI7ATB6X
1UGGtJ2ypuMmwigAP6tp6fckmPFaDSVn17TMExvLLgkxMOdVF5wMHTrF0PwEab+3GuvoE5Pjhohf
TorM39V5S1HT9Opq/YfL1r+eomsusdxltASmzcFWxgYnOSeCQfgW+J8D9h3Y5HNah38Ri5TSxqhQ
22b3ljTZXWJ7XUg32xZ6sc7c7knvw3/SqwiAsBxux/LCqXAsqKc+9iN/cakV3wIwwASJXpf+BhoP
v232kjRIsIS+V9ZkQHUy9oiex0n0VwLVkJqm8TnUacxwweFGZflUTsYXBr2L2+BJoSqqiaxrVLpQ
W+QbWwT+k+ZOY5bFJNFDwiI4m059jYKdv3p+tJ0M+wceEtbJ9Msyh2Mjom+fUi+JAdWM5EfVeh+u
YeHDxIHpRLvS/cvg8RD3USctiDcJjUC8G7haZ+EPqQPKbZp9KUNCQ8iM7IrWBvcHwd9vm+n5ZnRY
vw/GA1Perkjlpp5/FK6MJc/hhr8Ko6aYbmrs7t04/Ga1u+avmK8NNv/4rkk+GahOImm+QLkc0yTZ
jtN09QF4ChdU62QextZeTjTAZKX3bjpFvyorCSUiy18jAZBGs7qtztqBcDtOgnlfX/FGjRv69Hy8
OGUwrMs034CDv5eGuJNbiMjfRnhgJIBPCRxVoVz2k6YxZxkMW4FGH04pXmKP3JIpj6BrwQU0W4xv
SD3eLu0A+uIIyS51R1fj4FfcwnXAAkMCrmdiX4pRPymWA46SBdPGGtbIOukzZ+/G5nss2w0KxRll
aZcHg/3am9k7NdEPdOgCUxkov7lT/mBMFomsBjir41s/ppUdpRe/27E4CcYbMkcPDwKhS7crqTei
fgzRQwG5XqZ/vRmsQqrqoL8dwfXgqQ/oGWJ0rIxg2RMG4Y/ybIXkCUBEkzqmrysljc5q8ClOx2vu
qP1MwjSpey+9ijqOojurPNnlKHq028aYvgDJ80D6lFj4COort7c+PMv6sAH0LQG7Hhyz3FWdPI3Y
oLCBHIgbcbykkKWyexlnn3kJZTMc3l0VEcuR4QuCzS4A+clKZcXm8lLY6bZP7A+rr7CmyFeyUS+F
Dz+4zR6KhcJM029kumtgpi2DJkg2Jf6Hfir53tt3Nr3PcU6AuaOgivreVAWnmNUFr+WDAq0zTua9
iTGI52O5tWuMK9Wgbp0nLhXKRKWP+6Ydofjh5PRgE7s4V5rIe4ftc8DGfPZCdbRmiHdA+muuTBsL
GHJoCGoicNgoqn0QJ08k2a+TQ7IIiW8pCcSKmHE3N2gwyUdj50ixsUVMYmA6AA+BoNo/CsLDbhuR
x8iBPhpL7HzaEqLrG400Pyyab5SqbOFJbFtZr9wglYuE0Yr0qf/VCG3lNvmXF+ef1oD8B3lt01BG
2LLcLrTu1xhvMMG3cVIdEATWnsG1CcQAu/u/xK73lYwBEDojpbaZXPtiugZR8M2wxVatf07k9O2l
JHqgkrQe37DKZs7ntoyT4YhyCbUYR+BkPQ2lwhwGtJ8lduwElwhfdjchJ9CyogkEkyyrfxFBMJcX
6KliFUTJlRKUQ9nFL7HM77XfjoTr/aeeH+XZJkwGjiq76ldOZvxDBnk1BwO0vvbK+AOgmwfTN74R
Bt5KDW+VyYW4n80YDSbSYc555IcslmxePIRtXnGh4a1EF8KVG09N1r4M8BOVRsMbDq3A8yhtN3f5
ZP1NQfaYZPEGg3fb4nhzZHyYKRyezWCqnBuRwz8rGa82sQY6Wg9R3hxr2f76fPptTiul1n2Yk733
dM4NUa0BAvBssAJi6DoHpti7xVdkhZfYpPOpGNaMfy9my3IypzCgGlgdYxOgEPkjNvC4pwkBUi16
i8lYw3XbdxauCoVaKNzxobrkXCRoi7AywRDnfDSCVpixDT560z55snyKOUhBoz17k9pKYu3SAfeh
40DE1RXo3c1R1TbvtF/e91xc6mUlqbxMFRq0Fx0sf1z7yOYFk/qiZwNsRhEgXmrRHPfNhECChwHz
A6XbInz0vXHSJvPcl0W9rIOQi3AMarhzLkP1Q85t7cXT0XerRyQJfdZ/8v/GPoeQTLnL7eoUJMOT
r6xtgql5yNJVZcenFoNaaiA8+Hy6js5nR2S6rZoXK8yfFOB//JG3oo/WJkEZe/5jBmzo5PDatj30
YX1FmvypROUkV3IGN8vYYmXrQrD3djAfLnJKEYvRv1vcv1tunMTJbhFYLxc1IuI/lagZmKkt86b5
Ggb2bSW8BHeCg6BxRtTw3flCyaEEj1tsuoyxMp2QBhq/59ksz87Ed4Q73hCUGwWdXkb9Y0YXkIKE
iVayA6B7o8p3sDki7GDerBJREJnYC7Pq1zUALg3ueDgfCDyMnts+p3kDJd86WSyxMN0/j+goZRSw
7wioI6jY+7bbgsFhivwjNTbMxOEuVGLLRR2iki25r0B6hIzSu3AOLEHaj7yZNzRktfJtZDmHbqBR
KPBJ8OTJmuPwAzbNFfzipQP261FUlxvgpDsuiVjBDgwLPCnD2qK5dGxC9iRireXur9uR2Si9rZPi
YONK0eu0X47Z21A636JN9ywTyVXSvgb3fEgSuOHOE/6Fq530R4dBoCzsx1jFf/RVr2QbvdtzdL/L
3uyMfC/tIYjmqHwtmtCEId62vbfW7e4jchaY+HxRYCJoKTn1vA4IEVeRMlMYlM1XvWI5M9CBOHTe
X2CC0cAjRTL4ZOfRk5mOSzm4p5agNg2sG4HXE9fdW2zFJ41Mv2v6W8l4uhj6YiMruWzQW6y5p4AC
Htp9TgX9k1MWUsNgPZfsSuDwfpVqVAv8NoSRBaNNtSPId4VdezbsZhMY8Ef7TjuEOHZLt/tHGdSy
9NGYu46WQfAb/OurA3r0Kqnqo0Rsy2S999KCfgaTWgYLqBhbhTDEmMW8VgW8fPP2dSyDz5RChazl
nygN+oWmjFIXQko9te6RuwEUuB0N86M3rF9i76cQInFs+K86HkXR+DeZt1d2onvTAYMWjq+dN95a
u7h7lTjNGzptLJZgc/ih6QEMBEVjDhKUjVQYvVfjuOlb51mS+477k+JOtjII7sqh3070NiYA6fNm
+meDpo4bynrL+KCH/lkk3j7onctIootl9M2kX20h2vZYsTkDZ0erLL1lL1ldg/illizonKPPNVlX
1ZNua2evpZbZYy+48E19rYXuKc5Ksek6QIWBxGVc+9GvSbXASpTGT4w/eVX7XJ1km+yyxj6hOJ5t
cqR1QHVeA4DPm5upKjIkDqBQJOFdNvT5tq7DiSoyt9yDx906pcuXjBh7Hqf/FGh8F/VGmcZ9qqqM
ioeEbUSZbixHlOuAag2ih9Gywha3aKh3i6v2QL8Bj2T2JZrhTrn01s/y905pz+gbT1HeYQ5mNPEI
h/AbH9xK3oKASKUw01fI/Z8ZABaqWLelXa9yvd54Tfie6OI77Nzr/BI0uamOTf4SOZ+ocgfTGteY
KM/I4R5agH00XHbTbfYdkOlF6IbRIxLrgLt0F9V0fxjsXmrwa94YTkvcuNey7R6t9HaawQs3QBIb
gwZvO0kLfBoHPQufKL2/ToT1+tlDMrmstvpxUwMqrugJcYC16enwabo9RxHNjghRIFiAt8UHV/Ee
Gf1N28QHM8aEgyTiDfFuoGxSB36ukSOXvnxuSVrj58ez159TUv5QoA4iYyDpp+sAzYpFPdzhRuYn
4nrrPDaOYa6t+1h560Go7yEpw1U9WE9s974tLH/wjJ5ijYUaZXOntve+VBf+hFp6D+Nkwi0r2I7a
u0zjC0Bwy8/Ti6GBd4qsBic1UP440vdRSgItwBIv+HIUwl44OCjCqb56iI1oW1B4uz1maAsYsqYv
UZGxwJrmEZWfPonhFjYFbjSbVUgEjKzVzwTfD3MtE+3ea2pAVw1PTDg0dCAh31fdVwh6djmRzacF
iaM29f9ZVfgnJ7KipvYSUeXJ0nfVd+qdNBy7KfqGKTGTfP3dgt9Mj2824xRlpxr6kDzmHg9ZNYpH
L+BfCTy/QUY+3qGiMasIfTOKm20CwEYeKsooNIXc6rDmkO1Oz/n3ACtcxmDY7TbcdWAWpZO9ZH73
1BZ8J8m1vuvRq6SVMpjjeDUWtxxvvMfVAmTNTsbeB0Whh8whbuLkLjtq/6lqRuAItO/h/SJv2M3H
rrmQ6b8BxELIzphgxb8kCpYJl3WbsVbvxZEtwyWFne7hcUQcwYGjMcN7yyxkpImG7VCGWG9piw45
p7ykg1Nh/nAnh6/96RKibdj+phUqECw+MRFtzAlD+/6+tSwegPomsBcGrFa49+9QgrGYme4hhnWd
8F4LJmepRnfbdwaBZWCwinF3nOOOeYjfijxI2m5xyj7X+XQ0YsQXlytGXcyysnEbOOER9veK/mIA
6h5O2PCognmSxFFvmWeWYHMla7dzUnfPCpkEQfaURLq/oItw3Wk4kTQb3bKam2j914DAbdyaL4ln
PlsNH7utb4pWcVK7P57lvsaE7bV42jaA+AdADHpS3Fv/ESDRztvOgMKthWljdiaxRd+w4tTxexgF
/juby73RmbgM4BqzNCUksBwwezrAnWvmm0Gfpebh2Iv/y7aqyqRcXj33hr6KvfycGk/M4x9dyKKd
vp/Oash03ULM5bmhVgNeLhyzXy2AUvR+alrlziM4GHf+RYNfvpgSPpfJSW8Br4FuBm37pb7ObXHt
Uu8ET2kfCAcU9bD2kbVQyfYWq7VFa5X4Hr0DkvoPDX24v4ZywS6BEvboSovpsQOMokK68Wp7b9bR
Gy3qLI/DG2JNRV5YuzkRfGxDiLVtY7gp2mPAsheMTLvIdb7kemNd1FgdIhLMXFVppKz2sP+Okmjd
MFk7m2M/1vL10HJBVDSZZZX3PjJqywn3jDEzxF3vJ4tGdxmSCJ7MZhtX1rPDEm3BzmA1TeW+040L
l5Z04fAYbWqdPC0Bl08TLBX4s6NM6LfRAo3ypfKHNsVj5hfrqKNMykh7fV3qTMBqLHC0EEqc/ZRE
JZeG7a2K6c2tgqvdSMBs/GvZhqQi+fJAtExs9ptAw1hNpUf3kXPuESzuofZ2Gx1YR0w5q6M15yzS
rphRyGhSJmzOdkWzWAWcrkUrPlxSIFS3vCZOdaq69ozQQE9fKO8F6U5TTpcq+mgq66LpUfzSS+vf
4FvLmK9761RyU+neVcc2Cmdna/nBwQ3Mu96MeIZeXTn9g7oOpTyl7ZDNInfjRZPfh7L54W+LIfFV
4kAxxx+LNiHbxTBNcBN4m49DIGrbz9JQn1ZAc2/mZMBrveek0P8ssyYLZq2GbjzKdLhgKGYpAkYJ
4286W1GT5GmsAm0mg28yXbG5JFZpxoMN7j6JyRyyBOXieGhsHf+aIb4G4lRWVkHPTqcf9oiboudx
w6fbrnQ49OdeBS9RF1/zkKUzGLNWZpvAMzeiL5+wg+8n76W11ZNBXbmcGcQsejKd0TIiByobIoQ6
h3261huHi3xbbhp4U2BFsCJZd9scT1OPZwyoyAAdw5Yn37N2PgqKiZDTEkq0WdR6hCMnhRPfTelE
EbzmuXJnOZEpod7tiNhhDPtC9Mu6lHSudecaN7Cn0bw3EFMKA75hNn8yJkbhkwgew+JQo8G29UAJ
rP4E6YT/woTC21X/qDnW92bJ0Y/ipUoPYoA40BKPc6v9N+ZvDt4nPeUV16f1vk2GT6UoNUemXoyd
+vAn9vdATAchLsHcO0AMdi2aIloNM0YfMpYq2NvrxlOedidrnD41eBsq+dUsugRp+ZgLJKrqmIYF
+A7uEQm4ZotFMcwD3SHQxEdoeRXpLAZdlLChrlll9igJ5j8zjS8dwXeLwf7/w5G+FNDCWOBHnVsc
UmsiS0ZacQ7z7hIgHqcWVaoTWl9K4499DOmJApZ6r0gSqfrPI62Jo/ZcOPp5qtp1MpYfZuTeEIW/
qPiEn9QfhtQjx5pWWEAG6XwUer7rqCXjLGCWoZHTqX8YPC4BeGJIoMu0coEBemTxYIzifYDtby1a
lVE7khBiiCRyzQDdjb+Cj45Lef1N0DXXolDnvUFbfDPuuFrdk4AiOi8+4bU+mpX9mnXmUkpnXTaQ
t8v8AJUQIIy2i9Ce2QVspwAUVO+9uqW7tzxADWQO22nYYJt4q2bWDYc5edevXFP7ZJCvCop15mhr
t//Go70xGa484ni2C5CfXpUeG1BC5Q4vwEUY2c8WyBwuUrtUURzBtXCRli9JYG296mXA4oMBd2Lf
jbN+1WsTLAl2SPCIROr8TUI+l02PFtKeg8a/0+FLT1jwbLjDn0llKrl8HAAXikZWg5WDSGl/e0Ba
DliOhRA+RDoqt4keambwXITRq1Z0a4ecncAbEE/oFMAWFYi5WhkvIA9OAF0X3Hl/s9o7uw0fFKHD
U01Sg0UxEOO5obDYQq6wOipbCHsvGcVX1Djw8ZLrqaeNHsFRDyDvv4VNDl3FvVQAUfU3j28ujRw8
Yiv264hgoEP4zLVvLSzAGvzYA74RSJXJBEuAcIhegPIG2StrejFtLiy0NxbeM3LafSopcQWYWWuM
h+h9BTZVEEBMKGTE0yU5yI2PlJl9FsmHicAV8cQU5kvdBRffCflQuFBQ+ESwiPjbRMwMCB+BoRnt
aXSvBUdU5biUI+/wMS0a59F2rwn9TNlLn35ozVMx7/87De4gQWfb+wvneHtcU6P3ljmknePujfqO
SUvWHUMrDkPKifKneeSdYBJ1NJQN9HeN+b2oT3mdUlRFVQrx3sisV0SwMIaYaJLJagwoqpPultvY
IVPfTfvnhe9R0ywTjjbgJwuaBnGkKZwU9878F8U5wZ3+kPiPInZWo/cQ+J7BiLMCZxLsDLrsX4uU
w8ypbk5bUBfwaG3jRDpzrdOw4XXJxvSdZQRY1uCI99pdR4ORcPo1WL+V6b7UlruwWS6Vfb9PYoCK
8dlN/3ltyDnCNoTojd5u6pH6x/Fc1Q0d4P4+HcXFjiP8dP1yTJmtIR7i4k24jHxHIVuc9M82w43f
G4QksEO5kKa9AsmOinWKdDgO9Trc8X7HFX0fUEZjnVrRcc0/8Th1VK2G2IqyszaWEMkIBLGuJJx7
6sPgVbqt3Lv2dBnS/Ar/fOPT4AjPaNfFHbo0iVu+T7Lwt524pvJodN+DIrrdXGyaSIb2VvVXHY27
nu4uKRqrvSG7JjEDpzYdYvHrEmIPyiumD/JsI2pjva7zuzbWV4zn60Zim3ijiGSrk6ODELjIYNo5
nESlImAHSNQNbo3AfK62bc1BMuwwpyykmW80ErAAGXc8DxilfoLoy8QjVqbhZoyhArv3kO0R/czs
q9ifQYQm7nUt63c/id46k65rZOwgPPoxVXWgVuwUCxyfpy6IEKWkSfv8w08PoW7cbRwXfbhL2Mzk
frU0iIbUfIVbT4NdXq9oNdvmBU4OcXQCZv70aSCIk+Izn8Y/lf5F7XdOS2gBoxinwrJsTIJYFE2n
OeWfNKQ63B9I6oXqnVb4dUJM10q+eDNtcFYhEpBA9Chq4vVNfHFTwAbHoEnkS7Dhxx1sUTuvflWO
oc5ZD06ySRkKhP1FeJ9l/9EYDxl8rrKFUbItwvCMDr8JB963SOYW+R6Dl9JoogpNcz/eK1x74hik
KkyP3vLawZ9XQrUEFagteixQ/mifg0TDyR76O6J9m9Efll3Mk29EJbvEnsDmPzJmAPEBkzUPD2kq
aohuN69wlZY9lH+jLxeTje+v4mufMV/j74Qtt+l5RhWlf2bh/fZTz2KLYki3XBletK6oxB7KR6z1
W9v8tawSkQqmKP1w0gDP64w0jQ2gRwT9lF55JsJxFTpjG4HPCOeDMG72RLAzazc+r6Q0f/cayWV5
WkZ41FIjXWTqkNFDUsfWYkCb0fFVFpZ5Maf42OnmLRs/o2pcVXiJYz6NWH24TnGmaRAYBx713oMr
Z303HfVWYLkzuZ3D/lG9L51mpYGCL1h7hfojKnfJjCnkiNVAQ+D27obmXqQEs1he2019dHwP0vzZ
GK6DgorEpz7Z+qkFlJMRg6qJhytKqHm1S0z/OpY2Wlz2xWwVZdc70L3nRVwPnQ+SxqCtfcTVSzgX
/E37GWcWExu1VbXQ5UE2Lu3xV970h85gmd+6OBygqbXeMh1QbiZtPTc1RtGlSn6mHB0wOGXWW+Zd
czhrAgZcAJG0UjuzntOx3tkrmt1os8JSxbpwfku/fR7l3s9/C5060gZXOSNPgskJa9FWq0DnFksF
KEN0r2yOFgZRapJAjg4b/b1B1EA05y5zkHhQ4+ZvsD5d9enrnDQEpgUOD5itygQrEH4OAk+l2wD9
xPjYdSueOQJfvwIWjk5ZhorJw6BRaknDyMOZMJwE6Q4MZ4k0T9WkzxfLa6JB+rBJmfUVm/aLV8Sr
ku+f6LKVCIj4hheLAgxlALPiAhYCPsi5SBUlTQZYJpWG3Z5CTdu+y9hYxfWtFm9D4yySubakvEPT
2boJey/DBAVprEd9fLUa/0Vj6WCU8gQIeCXzLwa8Ps/QDNgLcw/Ksn+J/OcB1u/C+9xfVgwcurW7
irtflWKJ9x+ms22d94zvaoQ0YGYELRlfzeila/GA9MZHYg07A/qyOYBVJ8hz84XazCeua7ChwR+S
v/EP47IL73NuKEHoUCy8WHbsKsw97OHJ+yZnm9rICP5UDR5XAPGKQwqJ6veSvltVB7wXiZur85SH
lFEUO7dllc//i5w2DUCPsHpAIlwmw84mpMf3ciSIx4SFbY4cv/upLKxnzZPCHp8HahMZHz4BdaLv
y9C6OBW0gzeC2WT6okXfNEdDWbxJp1VtFhuHV3WI2p8SOMsh8Rpez3Jm/jaS925HCtLOgf5JCTMZ
Z25cJa+fmBuU8Uv6neUUW22r2ICGWLUGTTXgtluShxwy1iHxji4l3KW6F1hqUt7Suj9Sp/0o+WoH
DERm+VCGvU6A/K8kjfPLJhnFRgNAndLKGDjNIiSXgr+H9hEoP+68vqIUcs6UiUCdNSRiAzKt5xZ/
4X8knceO48gWRL+IAH2SWznK23KqDVGu6T2T7uvf4bzVAD3dZSQx85qIEwi9UjEXOOSDhXPBlmEE
BCyzaEo4xU2wK7QPI1KPfs0d5NPSCSXcauAS09JFQICDy2asZbXqPUGEQeTsdWCxqCIs7gqFD7H/
VWv5qrP4JQQkyp4tdMO0Zxj/tYzRtDG6pJ2x6UJjZeXdhnqcdXqLYsUIdmoReD1r70VswVgxGNIh
kIp969qz18EJ5NE6g/pusrvhYtjT041eEqMWjIfYwonfkK4DhfyX5ukCKJ+LJ9deVGlwGTF9LxSu
bA3dQEHwkusADSbkeR4+4QbeTNOw15CwGzBs/PjPgnBnR9GnYpkEqXLomP454GnVpuxpkk+hAJ5Y
WJ32M/EK95a703pzN6K/9IlMjyXBAHymRdY8Moz4igvch4RWnFFzj77HZfBB8Yc4tt/bFU60IoKC
zpkQkCixUFBqt6gPCdH60NzpbufpGuzvE04sNzSNVg32tuAmHczh6UDV7doS41qp7xtWgZYVY/5s
DkgCvUloK1WKQzNkuOPsn9pBlKHi9AbnBG18Ezr9qhc6Yde0/2X8VF39fRLoUF2w1GNP4E19QNRA
wFt9M1iLMfF8Q7HImEztUOBBbhqkhZ46XtUjMRwx49uafCY84SQGyJDhUYJ5asbl65joi85jWLsU
cmRG6K6RI28mx14zznhWdbIq0cPOgsvGTj40okgjG/O/o54bu9JQhk1bPIRnpXK2GoNHPXCXYGBW
SHo34OSwPBdLNSn3s27ZqAJMBDhoCHU+1WP0aMkzSJ0Mf0R0GWHB8P6vGE9fhtreNIly6S1onZrD
3xnftRGFN1WLXrbQAS20TyGp9Oa/Bo03smPEQaVnxO1bWbK8dfTwizt1kaI8huWwVypMllFx5TXy
GtBClYmAjWGwhfBHFrononypBOU5M5KPQE92ovUvErr3ohUWtol6g35zJsOsY708TFqzh4aNCYMT
KFARZo5+jmwqxLwHM2JWA2JCc5sLXl4vEWQ7VnG9FxkPUVk+gqIGEZNdEDZvp6llQM+92xgBi7eK
O6cKj9hGPDtUEQnjAlBFtwajdvChcCxEGf8R9PSIhnyNC5EnCrWmCzLJQgbpEpoVCOUYaYyaE2UX
gxJ1S/8eBu8OMGE/qhG32gepmiireW2mgqu/MslYsXECaR7DiWNLLkpA3zXJ5K3MxA5r2nFe4KRB
fw8d4sCluUq1cM3GFZWxy7VReuSBHWpNxb4O8kwmB0GmoADIgVn7EJKOWQtmZEgzb0yXX/GgsdBw
FuqgMkFK0AZ389TvPVfItTa7D1qtvc2LWfLGkXW4VlvdqyrBxi9+GZDgmlCNOj6nfqw+JcVoruDP
qvw/N+6WaRistRQDGgFyQ5Qyi0z3id/eCYJZuaImA+kn7lrPCcRsJXgabfMTqfhpJmNdDjqr+XY7
NMYpHMKrXymrpkjOA3Fds+mG5YX4HNviUo3BUm9rT6YdJhBAhlhcsj6A/m+ncPgrr8rzvdaQSOrE
a07vY2xS/mlUdYLwrNg/IQ44cCivQz5IgMeZk5QD/jblYrOQK/uzQnxdr1C8OZRKRbdELYhMsryE
1HtyHpqk5hsqy4dRhVt2I1uFoN6sEeAh9IPe208YlDcsh9uI82hgaClUpu+JmTLXABkPjCBhyNCN
pLrwj5PQPTRlfGpHxBgIhArBUrKAmc3RWcT/CG2dczyAeIpDFyinUOv+oni4kJ/Emo7IzyEY2E/U
D0zYsP4H89EZ8SqQFQuEkoUyoBy9R/0VVuaxUbD7zYHmlfGJNOa1MxBe5bnXOv614hjXECEAJxg4
ytRH7TDaUMZd4wRPt4jf+AHWZgu6lsCj0mEn4WsfASYvAuU2XRkdW9JwamNWNLuLtLbpUQlwzuJ9
bc3kGGzBg/GuBP0HtdkBJslLoA+Hjn5NmM2mcca3LhxJENF+KXVZ8iEBHmFstR3+InYqh47xFQ9G
SyXYH/LQmPWy24EsbxU0foSmVsvYM/EROhTZtOEEuNpudMG0tO0UVLsN7NhQCR59IJcFUwCzFe9C
ZExrmd5K+15Wc3lrkzcBy4xYppeEYDRXnbbNVPybyCcMY9ww7KA2c2iiGNoPZ8T2AUFec81tGXHd
5WjxXNNY1bw58GdzBgUpGWfW39xPGBzX3C3z9MczRfVw+no7tjkTkxI2FRElmd0ujaR7aX1qk2k8
6Fq86mF0jCxK0xHIP8CStawAxZFiRdonyiGabXD0P7qarSeIOAPa9W6u/zoHQivHGZWDXo/rktC2
1nFgN6RHUn5Z0iEuotpUfYElr9tgPz3k7IGtkJlbZ6ywZOyikTreCe3tqHQP0ULUVVW29yUhUjaP
9gg32t238bSbHZ5Dqp0UG7sGy81IGky6/E1WNAdHp7qvgEWH4xPjwMow+eksGX9kJlAA8Fr70FX3
Xa/A7nfCiwoO0+qNw9i3+zCP5tTWo4zl1ansz56YNKAB9wo3WtSSeFACcALF7DAJipH+Wb1+HmJ0
rBaCLn5MHYGZCKI1EaAYULNdPE8ukdsWAP4UvXtNVffcpMBFSjaMrY79W013U9KzvOKiQxTT17OE
yPIkBF+yQ59AQ5emDcmX+RLH2aFv3ZkawIAG6XGm7dvO+nB95QP88FtFTZB2iBskKIzuHyp6fCC4
qdkGtohSmM7AOWjZIoxo9KcvU0FjNAQ3re7WtaVs8q6bZTEzahDRQvyrG/hZUvfcV9XLlNonbU7w
RqUSUimiyf9op/buW+WHJfAXlIT6LbW2/LV7l1kzaoRpTlaCSPxoYc+5Snys4bSpKgHiTEHD9qvD
eQRccgryz4bWEsPDVUTxpkfpjyDjEGT5v8wQXoBVJJ4weOpRwSHqADYi+QEyMjOpxqtdx9NM/TCT
a2yXIkCPBqT0/gKV300Y5HUBGwd8iClPBzB7VZTiPQKh7YRcYeqEs4KvTCI0VlNtLvhcIFAT6QOi
zD8dOfGdmd+5w1PHJ5yzK6gU9JN2z6RBFEcYCUvT7++CcS/rvye5NqTccdtKvfrDKrPtqZAbyXwA
ae/A1arsJviwTdr8oCw6OnYQrIjmoAJC55Maw1tgk9U8IbFOGco4rvlSwa9OnI6oAV5LB7Fr6ztr
2CunAZaWM9G1QB0LfAZgVkzc2TwTjg3PmAPhEnNRmIDtlfSfL1tUim0MLm3mm9fTsbBHjxWfJ33+
wDbg2ZE2nsJ1K1lLFg4U+wA6V0Q1Z5r9RYHEyb14hvB4HcbwXDokARr5magxVNAyMCgs5/jOaodO
kpm/sx9JCB5kdZ8ipVgmhbtOSZo2ymQXuMo74vGXYPQ3ehRy5ivfXSmf5D6g8asJcWOGVnX7Uvdn
ct13nyrvFlnwXRNsLCsDApADZQOo4rIPLY2OnF5RP1uGsltCdTZD1zEHtqDr4oUN0dGAKn9YPlC7
pg1+jA5Bkt1cnVC9ssJ9soPduNGAtSC/tBw8dLD2N6ISjLVFIHaSHjAtMZyL2cKDWjSDw08o/crq
yhcf4b0xKF/kVKN3dxDia/bGIjDQxHfd9w0DlIRUg6czdmRLBnSUTjFgETI92xJbtw++xxQlhMaq
URMkixFnP+aM9Kr0FV/2SxIxuHbq7r2MTSJWHFT39jUs+q+qcR7Is5/ZiAGvRlvJCkRGrGiLLQcb
4EA2FusGXpFVDycJIWpQpWeFqP7hlk9uuoT9co6ZbmW5KuCnayuU0IC2643sp980i45VbSHrJqCY
h9IgIhhKxa22rW3L6WoLdSML9eGo/S7ldG7jGM/EpbEj/D3Zq0/tSnbgIVPH7RDkDyYkPxkhQo7f
XUU35oDZG6RNEuCPpLYoljXrcL8lcZmNCpVEPeh4wYiwskT452vurtCjRz+zWGGz+BbKmblv7pW/
qkhmPcphiKM9LIH/T6+6apmyh7UAY/oqlsZMwVKrwmTWxSEyJNN7m36d+yjH0pIpaBqi16Zo1urU
o0209z2xDA2atNyyr3rqXCPAHirF2JCzKa3zHRIMXik8hm1Adl2Mqo2M4lXbpCz5wJywFe2RI0ZV
slFke29ahdM+2PiFftdSZOpl7TWgVy3BkKJJ1mkIjaJlsGWE/tGAyt1YwWevJDeOqV2JTFCi+Mc0
tIoLCgOyiZlw4TKg3e5HtvH6H4fWWh3zddZ0CHfbj1jNNj2cK7upLmZbsMJyUf1aqD5zbTOP9+IU
ed2cHCw6SmdWryJwSdMar73TX4zA9tEZyeekDaR5DLeskCeSb64ASd7jAAcDOw4RP0LcuszDHuak
/A1duIebcp4hDUqAT+8rcL9pMzNbhQAkv7QaDryhICivE+ZrDorWhOV7sIuYAJlzJtWcshH7VI8a
WZZkfFrsXKaMhaJSyK1ln2Md4lCsfAm72SiNcdAUtNN58elqLUBfBcFFB16IOXGQMu8npW1jxXLf
V1+VXxxsPB056KAM/KsfdXBQpw+M7wv8MksbsdRY1kcjyz/LWfiLAd705c5SSl5pAL8zOsUQOUu/
b0AHDLOmbc/mHR1lsxjH9MInfzkaQFqpP8xWucm4umWqfSA6bGl11bpR8bK7+pmMpofSsD3X5EuX
2AfFaf5yv2NXJ/YiNHZTHBBcBb4gAPjYs8bVbBZ69OO6m15HI9066bRG72rOk9zzBI3P0J21zrHP
ybzOyfqB9OBw/QP+INTjUyMJ3kjnGBC5sMkZSMl4JmxpnfAvEcz9pFHzIdoczb3BJ4ecNstZO/aX
zibPIZKxZCiDyZFdNLMuPW3WwpI7pyeniHcEuRJrFzhFelnvXLIJqqz6N/9ZR7uCqsULm5htFz8A
crE6EyeT7leo4lCx6EpEzXBDAmVt74ajHxzHhdCARoStqiq7Z16o66AyP5gDXqJM7iqEahOyayRc
4MIT7R5K3u9a/inku1hDvE+UA3K/ehBb9DFLmdFS8l9ttIhY7b8p9D9IlN851Lpq7a8VoN75M9S+
Zp9MrP1NPnsV4zipewjpxD/q/evUcmqB9HajFhkeQsfmn6Z1u0x2VBPfFWLi0ndWmqUtA6dbtibA
GCaJermU2ocGjyf4CulcMqXFNb6LQTmNATkDp1C8Wf1OjV7qEuhg+q3M2k/TwvRLDBbIAXb16uCu
9LrHdEQFljxqe11pEPr0p0qzkBJbCy9HXwlCWEprFzbH3syR+gCmwwnXfA2/lhXyE6Pv34mcObv/
yssD2LOobyoe3TYDzdFBI/rTDZS87c5wYrJEVM8hNSpsbwaQDrpuXJcfOpYSnzVvtu2DDUI5iOJE
dZR4L6nTs4RclYr27DVquQj5S22mEOyeJPfYzZ9JZTGMhv4RKxek+MuByaW0dnpxSzCcjzLw0vke
cwj66YE5NRYjKn+RChKo1VOY4HLXWU5Me2xjsp3TwE4djwizIJBjMIS4POSrjtVnKlYtX7B0B9ZN
OHVPhHJDh1l0/QMzewLcCKPnulHObfi04TuUxOiVEOvYRMMzaVgQKUs4rxWatKGvdmX/xq0fIq60
xgMxun8WHZRWPSv3rWlVbJTlBuSpX/9kPBWMj/uUzWgX7xt8Vm2xHjU+e7198rmk5G3QynvjEOLl
4PFETcJHNpQA9qNfJ4Dfgwg2YDtiV++qdI6qirx4eI1Vj0jwJfy0vdrvM+uS6y8GZrXQnXExLb7p
O43NoWe4nWXxsyCLj0kcAiCt2GsWF3trbCfarJzpIrGhqBDSNViYl1D/KghpF2XHRDVlMT2ikcUK
/5aVd0d9IWau07cVxJz8UFqeWuCSMIBvdWscJ1wTh4l9lbSppKs32exN3Kr5k/3XJlbjTYUVIY2R
6nLnknhSwgGJ8aKisWYm7uoaUDWoGfpCNTq2CNy4fIATuSImotY3BdY9sTEjRJmfzPZp/Ul3gADr
f00hAOrpDjthaWP0L5x5DRMt51l+gYphcqgYmrM271n7Ux69qGG/rBLSoYkZsW8OyxHkAwvH1hZm
AanB+mkibnGSQVC05oeOPaKs5xH+ve+eVvBbs2Msr3N12KMuYmWhGWfD/CEDwwund+JEsB7THRiI
51j7sMuywNsiz2kR3RMIovoE1dK6iq/YZObkf0GZ1wlfIkGuueJDx4b32dJFR3G76ux9TbhSzY4Z
xgNFiMkPEpGLzFBUjpeZ51lyAABtatw9UTsNRXUZW4e42orpO5QEZU4fqnEv2ktZ/GEyL4w5aBDl
JvNUrIkW5yImhcgvPycO3Sn+VGTFbhfWPpHq7AosXHxKvXUE0RwxsL5Hyt3bp1uEn5Nb7K0AVFpz
A5gLGugqXaQd302yy6uPhHWjX/5IKlguZp5ojK2PUoEURLtCjB3rQe6OyfqW9XuLGMWCnZXh/KcM
MJ+hGWFYuuji3Ojo8WJiQYgKIAtTre8Nt17DjwOZ13JPAzJNN35NqSjsO+LoBUzFQBwSm2s2XZfi
y27wl00d6IATxQ0JJmSF5vJQUoVWWDYwX+TGZSK9TEPlkby2fGdG7BgGQUwfxwK9CM9SOL6L5EDe
Nlu+tTI8auWO8YCJKJQ1+4q+wa3XoWRS7BIMGJI01Ko3I0A6YFlXlsxwXJIXm5mc0b3ECp9VJyR7
fVpAQVhXbbTW/InwAcgxQ3ox9Vk5lC6kGu208l/o4B+YmhtiM09BcZ1ozRl4xEGEkLus9Bu+4aoO
GVM44mkjWIkrtAhRrJzTyZVoHbRDm9Aiuc225BBK/d8guFpE0Pr2sYa4M0QvQfGRYFVMQR4GFYLO
8MRAjJY62NRxxE+vwKNAZp2dmiyELV9twFsjul7oXJDc6RarT+4zW98PA8k0BBLWL7l5FQVJpZQC
JY7y9MNg18EAlHldAIH6DKoSVIWeMEaryES2dry4ZXvnOFSysxudRppl1gimzok7ftcdHIWdKqGw
/5nAjop3qIVtR8rHwD5xQAUVQDkxnGvT5i8CsSfWwrPS/+umgcaoe/N9PthkzrXiJIKMdxehmH7M
8hSWrcSdlSOOdkHDgNsbPDecS6ClT28QcJ5TVJmsfsmHxvS/NSt/V+av1sAegB1bTyg3qExRDWuH
3GghtnKql/Zw0zgUWyPE4abugv417EkDtj9plBYZn2r43MtmztfivHQVXm3IepsY72d8gVWzqKSD
wjpfIoVUgwIQ276w9h1MXIl4KQuHRQU8r4hOPrE/qHCXbv2d42g3VhpXuvLA2+sjJ3BqKj+UxE79
6reXzPlXkLBX42U1K0KUDjU5WTzoWlivi+Eiu68588MGjJMn+8qG8WNyD2vrPPlMnCMOXhAYtjcx
PSQzMAvfrORFs8yr0fa4FRvPFsdspq4CP4rtG9dypm8yqgdtdv+VR939G2yK0WExVU/Sbc34z2WB
HLh3ShMvzD9Zgy5UkE5NiFg6uFbcMSrTyx5OBPIwHtiO296cLhNVkMpppz/BvWFeINj4p3I/yMWj
z42gFPIIszzhUtCZR5Ts1geMrRO0LovAXt5wwF41yzXCZFojQYXIyTdto5RyhfWkraDXsla9fiGg
U2e1a46J1+UfJmEZWkW285m506JQYOTYa6NCXLfRnfcwzNcph6UAvtw0IKsTT3AcZ/9JSjtUDQik
WJeJ7oAjaA6zpnZVlI2bUetJQhbMfwMeLwKbnZB9AGMV9GoeoiLo7p99l3lKK9AAU3AJLFyB11gC
MAWWtmpXwNVNwFXfCkxJrn8R4tajRI5AEHWa4D55tcNXM7yQZlcnyEGNjTGHwE4X0yXWRY9QQXEZ
BM+IpjP+jdSAaeTKyrDNEujo+HOX8F1yKvAU2i4rODZWOHd8nwYIFxkCrjCZ+LIKwXUB1rX6PR8v
2aRuMiv3dFsFUQ2NMtn71kXw0hoB5YVg2Xam2ymBeU3oDOB5NcbFNt6s6Hdw070ZPwZ4GFZ0tbk5
1fzEopk8uRX6hEVG+4VnaMHGGszWiSxWAFVUjssgx8UEjYBdv/keiZuizsqe+wDDSOneUlY+4qMb
j26PFwatlD/boAPSOVYK9GDzoJaPqvOmeFqQ67mjoSzcS+4cJ8K28J9HwaNiT6/8meWvyOagnauh
vvVI7RwCW/BzxfIQCshSBRQx5rNA5Zddw3eiI/WbR6jhoHotI1gjfEZUpDe82Yr6HRJ7MxlX9iNe
Qe7vNByiYK/D58AzlBZPUvYWgCk5Et6C7C2LGkqwhULrodTv5Ui4jv+mExfdnsmpDBVc+YSqoVqU
Gb/8IRncZRphMNhlSCjyEuEwAoGn05XLyeo3SKqziiXqheQCF8pVYlnYbYlJdBbCvKvGuTO/9GqX
4cv1D7HDGcWdjLwghcnkRp9txuzMPaeEYpon8g+xv6UOaGbzHtO182VjrnFD7HQ0jVggwzJdCt4Q
KRmeTDhx+I5z1c1Am23n3Yov+sTClLIwfy3GT7sgAxSqkO7IG9CGle/768HZJHziSBk2ygzMcrEL
eW98hrWIoyT7eHhonqWFSwK/DT1FmfPWkiudFh992F4KBYgR3+plGr8nn8MDcQC7e+6ORaOk6zC6
DPk5S45NQdA5OJkfhpgF8dgyv5fqa97teSKWBptfR8Xjfy8ADyEizEOmBSCGqt+w2ygqF/+tREdJ
90cCFGIBsvZm8+85nJATQhBS4+92XNvdU4zbvMJKWK86V+JK1zduQZti/UbdTRaMBu/q9GFVtwFI
ckiQocnMRaoXA5/vQNSeypYzCDbxeCzn2zV61TEos52vMbUGTg5tmi4T0io+ZT96sVBaS4Gl4l+J
UhcufVjQkdfhsqS/0R1v4Ji3I7wKkGRZfxaSFnd6K6erpeAqLhkZ4YWMpg1rtsWkhYu6Xhuo4bJs
RUT2oqzec/R/CnNyxd+NrTzYyVn1A1hcX7p6A0EftM4iGl47e2t2lynynHA3O8+inoCbX0J1pPMy
8OSytENkCieWOiJEYTaMx4Bg2Z5jyvR/tAEJr4EKd1wk1MfYjuyEApLgHgYcxk5KHraGge96Sj9Y
seDPmjC4vLSx56uniAFb8oIAHJpgvzCgAg14uydgGckPD4iWFSsDooeKiC8aoaymG6ciQKv1zP7U
tHtlREv+KgR1cGZ4ZXYdGnQm5U7JVmHyQrxyrD2Kcq7qARdFK2V6p3uyJvW7oKm1W+iJUEqvUjID
lKumi5eujUXgllLaAd91u3OkzJvpZW6eeWJHq9j4bo8UD5Fo61EYNt1roh1MB1TbtamZ1CTfmEXj
lLBm9U/Wj9T9NZHnR3/RhDSANl9SKbxk/iHkkYO8uiJaLpgjPC3OoBR9+SKNzn3zSHmO1bvv02to
h6jZSoOcOWDmxIp3f8XwEcAqC0NQuK8EGykOsbz8b+7N9E7Gy1RBXmLfUqOBemmKe1LiYtvomcIg
7dRxi0XmTZNswDkWTf09TxGQpVQX80wm93CqsWsDqhuAXznOc5l2zRLrJah+HN6GqKsPk3unIC7l
gB6kXaoO7X2Bh6Q1NiotmkO+rzMC2HA8hwd4ZInsoIXkepTE5uTFaye9OHordNKOyb0YdiqlkKr8
BcNnTAI7nmEGebuKYkzBlBeDYBzQS/NxiYbt1PyzSOEl6oRkBAObplRvacx9M6897rpv0qa8NSAQ
1OFtnN4TEq8bcQZwIno6VUq0AqIOGPd4pVr0POCMNOd3IlfWd9Ctmq+6XS98tJTzezn/XkpiLJMK
4kJc4r7Q7lbSrseOPKzxdZAkN2q3qrw6wT8bSXZGpSL/mIayV+LTDGjPZyJLLHa2d9UN8/6FhauE
caMrl7ryraESsdiB6SaHGCu2LLrP4JxEhfPOK8YdrUw7Nz756Z783s0UUOvgWg30XcEcObim0YsA
WB6NH3whmd4Zs5H4TBuaAMNmmVk+AywxmM2LgOWVOA4yQYV4msSrZGdrO4y7G52ScBtRrta0Y9Os
bfTfGU0A54gol2M4SCNnwritTH3TWBCj9R8L+XOHhtDAZz1cOukuCnSnabyhgVdwIg4kjbLB6Izv
Emx0ZMDCwproMorIthbO01BXdgbosMpe1YR/cDSORBehekn8YDWGGa2peAip4cV/l0qwsJwtRtiz
8Hf48+PWWunUNJW8NjCy6ozmryZY5twhH6vlI4xfElddD9iJTPWREnNg6Yhrw2M2/PgmNAm6nYyU
+oQL0WVr2CkZ0VW/0nYXJWVl0986bEkModSJKWLwT/UjPhVAuFVyTH9cYo1YK8TOyXfISLHCL7uQ
y0wNcACnq4HtaxYAkp3rZOJqqq8uuipkMwzTsLZ7BHy8ThHC3JBBIzGAM0QRRe4Z7cAgbtkUe2yt
tBjIYnVzh4JWH4k2hjdUl7ZzbstXbXz01MZWyGg83YITwKS6Ie45yK4mLbc2GiS210Az1YWjwOmy
rgpXQgBqzpgoSYlfgg82lykjMZIwQCYKxlksTqjq0mWZVesPA+MS2j//3U6wmSGyVI5G4mWYIO3P
1vHU6l3JLpXNJF0+nOZfPP3a5bWYxVXBSuoIc8udMIngK64VFT8+OBv1kLRWmWZgcn0BEAVa5gy6
aoT6N/CHIlwb/meEQatJ/8L4mqvgE2S/bsjvY9/cI6zlqq2Ah3TB2vJfe4TDfvxe0mTU6XccOf+J
ukW+C+ybqHIPgSns0dUIhLXmV/U7hL3kORZXLVFXIUVCjYHOoQXt+2fLXEa6DMkRknIYVK2/RPCo
c6j05ZuC2iBULu4EQ3FclSxge2CDhvnR1c5LZ73ZSXAHfe0N6rtAuaqSOSZ51n0dA7iXoEYwK7rD
w1xUEgvhQVNbZdDWAudoYw7quxNIHMCe0vW3RvdWEZnh3CzjF69CDl0lL7dOvFXRgJQk1gTp1uVm
QAokK7D+6rngXQsZkcB6Hufpwi0WL2N1NZg4G9SgZuxum+595KH1naWpvqTxzQz3wkS/jaapRD2b
0QBTWpuSLvMosuPsQ0+6t0y/Ou15Un5mPw75Jxp7WJXTMWoPYxogG4HzEKLxCA5+vAcJiL2qXBYF
xwnpcsD6C/nrchCmK5MTSLc2vfFJmhT8eoZl6L8h8oNzZXVdMe3FZaNLhj3JwszvmeAVB6fLthSC
/c4h6bDtf8ssPyZ15dkAIzQMBQaQdsunj83PRoW+SrD6YZ9uwy7OzqL7F2kqJpJViJmm9DGFju0+
9w8B7uoMBiBux+IWV2xedz4uuPwQ0V5Crxp7Bv4ISJNHI67O8NlBSwyQyvBtLrwRGZYcxeYDtq+R
nhfuC9wtvjIm2lsG1jBifpm0PNm6R34CqrGjqn1axYcf78KU04i6JVnb2VciS3wA0PPWjnjF78sM
XkMxap7Q5tX51upWNt5vROd4GYNDiyEOzVX28IddK9/88m5ikpJbU76CvqiUc/PKdW5YW1t/IBp1
sWGBbFiBa2Z5OER8YHcVbHVAAsFGCka2q7BEIbolKieLlhQcBXEPqedTARCwZ+hwvxZqgYr+Ha03
GQhwJTHEGpu2OFvjfSpOZHLjik/Y2AwLxgUN26l43bbHIAZT52nlaoy8mCdu1DYCyFrvjf1lKNc9
vpvy2g0bJ9nHoDcRz9Z8C8JcrKvk5afUJV+G7oIwP6DMOuRTOLbYa9ln8CtkX37s4RDHvAEnCw54
c0HlrEdvsYON681Q+SQHLiW9uqqMaJdqzmvWUSq64brGRekDyC1gyjtMs+KoQ/66aMx035awNmIp
7o22Meut5nZfpCB4LhOr1CKgFKkCcv5nGU7RumS5bdBWjnhk6Ey5k/ONbd9ihCWuccdOVPFiCuOg
ci2CsWinjcTiax8txJ5FtXf6CVGu55KcmUH5yttNNh6FvatwZZfam3DilTN9dwoDjBiPQwbzc6Tn
Eusc0mpRHvJE5WD/m9x9JP56Xx4nLPZKlGz00TmY2dXiU1UqLYX8bbDEwRQblsLELukIAllThDuz
No92xQ40vNDDSqY5TK5MYDIoF4qlAfUna34c0L4+AUwBBmiywY+GGz4yge2gt5j/0xz5Cny1n1zf
KdHrwPbLH8V2IgWBLXc4eKr2RHTa8+7T73XW7HZC5ahZ8z59YcTvKK1Z/tLjsoBp6ZFIzW1wc3eN
JzSUfsZ7xqvuW9PCxCRUE9Y6POGSI+laDjEYx6EGgLJy2Ko5MkatPm6mBhMGSA7SMsd02KWGskWW
rbl/QeOvEFzW+asGKNJXt1BJFKqxUb3lKAwy3uXO+pHpSEGE1s1N+Xj0i75lk+JTMyanJtpmHKlp
ALFFLRfYujFoOesywemDlyQ12reouyYY2VPiGYZkhufwqRniu142r1IgSqDcrAJ+SZwzEd+6dbc6
jbmu3KzgwyxPjpswa/rXuqUn4C5pGA+xHcgE2b0koH2HvYwZXYat4KWdy9/uL9MvrMVZVyhbPbTW
FudyXHsIa7D80hIl1j4PL2g/vYiiFWDGokKTjZrBn+1sRJMyoFYHf2kwxXEn96G0/HuuZSuXXiex
ICF7La5NDKSC5F6gErZ5BmPDFuQRNIC5xh+9Q/PXE4Hb8Jv+iNy/NCC2JNoaYGFEB0MhgBPDWTq6
i4ldKH0NItWfsNjnLHt8Nh4hWkvpI3FovmKXCCvnaRUoCBg/xFGAh/FDdfwdTFpqQVTyOP2CKdhb
LUQhDyXsoaV+dlHYlFBpRg6jlDRDIzuNtg43ot5FebbVghFWHsdfTew01ZirfJvay+xw81n1VBRw
vvFQXMQXwB3GVVAd50fYDnZz1n1C7LJbk/so+Ej3jyn+1kaOYTxcxrzDrQhAGJYRXxVELxHP3U4G
XzHumyrc1T5iWtg2hu6vQlfZBjhEXAZYJqJjlISNsmgsZ2Pp+4BYeGGdW/GmYzHIVlP42el/SMe8
kpJkGD9s6Eq6xhc6Doh3QsxhyfQ9kdXRNDxR1aPBf6+qYuEWF806wZejEPKQZv2Po/PKblWJguiI
WIsmNPBr5WBbkrN/WA7X5NCEJoz+bd4EbpBEc7pO1S4qHDd1YR+UC0Us5tvn/ZbwFgF5t01sby3V
qZabJffZ8EgqirCwxGO1Yu/awFiAHkVAbAzRyi6TRTUL4kk1scHhIcH//djxWvKTa82T6KdHH3ZO
jXe1IzIBITjP7d0Su5k4lV2j32a87FsvYSL3+QrDTYCQVENXyWN+HXgELGLobQs+T6IXWgFVhc58
5OFilZX42DrfQ2gyJeyZOw8AbKWp8ZXVjCtifEtM7yHTYAGp/ekxmFapfvK9AeBU8k8hqiVudgjg
KrUtL10evfiWD5d6CA5Z9D2kn4Q5YG9zylwr65ByE8QEdDFA0EPvJGEfbEqCOXgKNj0+uxyVtvYi
FOUlE0e35a7hhT+7vwUmEj9IN3VznF24PhHVXtMrpoW7Hoe6KBhzGvdWAX0xm3NHM31AxjiuHweP
30H4VvGOil2Y9PcpmUKP59MkJ1W37j4e3Xu/n04O7mHL/HbBUTTA8Fh61ixy6T8NoPpQowGl5C3n
X1gGjyY6iTab/SDHg3QZvGGYCn1xgVdLBgvaAIIG1BfaApoLed19A6PBDMZNwzq5tjZzgFWbm7fD
z4/WIdJyPrflgl2Jg6ZcWScNHjXNHiV3JGekFukjHKHgvM7B1eEWY6YkYS+LZWt4q8fXefyOUAv4
YMV0Kro13VgBRqoW905Nu6XhI/Sp8YiTuuFeMdOyY0usEv5Xxic0z/5zi9XBCaI9KP93j1mxHODG
vnbIj+FDQx7Npr/HAnQpA7RKMm2ZenfavacwkTr7xviq9b9aNOuKBzdjZ2iPlyb7NLmTmU27T8wb
SHZ639eDDxPpC9Gfxemzj0cRb2IW6HthQLIW/LUkSbhcwEMgbQQw5afKNoW/Dlk+kWChc/Q+dC0G
i+nsqGcTCFFOWrlOWMy/kdK6i1M83cbKLC/cdXnRVXdWi8kE2fn/rfQYssoYn1Crw+iZmHJOOLSd
npn/AC7cEdinYnDlJBVv4mMEKKrnKm4YLzYm6gk/Uc/6lKnNQimimn3H2zJnQBeQwOLmfRHnuLnO
vK8LoFSlL/dY0cDa4mXhuB/nzxFMQdV9kiC5oO/TVoKT6ii6Hdy/u5lBIix+0WNZIWv3q/a+/eHT
tz3uoLxksCX5etti8Wg1lw52lY8q4KPY18XHYN2G5JnVh+8cSsb6ApWoj3kS0VEcagUcfYI1I/Sb
VaB7IzPr8BG23Z0A60d8HYbAbWp5/ZmPk/U0StJMkdoUwVfGDy9hyiGY6GZI28G2lpjoUP1BN6Ny
dAZMVHZMbfct8q8m2PckhoPxAcYkE1kBpYqJ9xUPDyTRjSA/Sf0Ha+BIthtjcc1RYKnRErLuGPYT
KiMvLr4vifgS1vce25VoWCU97PESVnC/cNORVBfuW0N/LLH85rHkSHYhs4DYBHdyLNOrMZ1JhLvh
FhhGSUI0LaCS/NhcSHTYsw3E3sKqKGM3SW404oMS3n3PcqbT/qmCtdHOWISY0ApstS4lhBXmpaNV
nimKviudvwJiftLfNPs3yIj0QX6J6gxyESwEaxisDISrsqexfRNzvVketIZVuP0QcuoGD5KQaHA2
YgQRf+M01q7tKbMLH2p9CeRvCn+dEoY7hR61/E8rosY+M0zp8+pMvkX3HA+vnGpZ913TueWZx5Fj
2vSDTeE0a4WMXuApjap/DR/G5LW7OuSOyrBKHsuE6oKY7oJBxm3U6TtBg8gsqpW1gHls5n+eyhaH
ICeGmzePnUlVRLri3+yWh4yvwKPLevZuSdfuUzzEFMVV2YGm5k1LqM3sbkuxatehJj1Je2CJ+cy2
k/YKsuRgTfhnsczxeS6gevvRYxz+DunbEP5k6b00vHVJPIZN/Uqg91ExydtvU884BEiwdo9t+pZC
hqGgyVNPPlstIuuTOvXtJxneVUJnrymhY2FhUGeLUSKmM8hneh4+IySkLnm0AvwZ0w2YUIdhxwQV
hI+Egu7VxC4LFUZQiQEXVDJtBiH+x4smPhRKc5s63076Nsp/LUUSpflUOyBTTMxf1rB3nF1uvVLX
0pPxADtQ1O+T2R5iZCPlw5uduErW1zn5jQou1GhsHd+6jBGBSfJ45l/Baxapd2bjjzuFkF2CG/gR
c6vJg1ZMwWqQa1Lg7fhTpp+FOUPtPUT1ZcLLJf6kBqDgUU4rDnCdh/zBBXuixPzc17BdIwkjFswm
tx42LUwIQNisfwL+7lwPK6N6LxgoVHmjMT3NqDmHNJx7txLpIuXAii46vnTqvqm5JxdLDc41Ko6j
vZSoYHMniiBnvQkiinZcvGZTffDji1H8OYTF5/6aTPKgMf434n4yX6EssS63D/Zk7mxW5269VV5A
DiB016q9Kg7MmS2yBZhrDmkLgyhdXzvnHOcoPinWKVSf0vnfGLFKcYWZi+WCsmpOJf9QYBFrb31z
S6AaRCRoZfMVEw4xJvi7cmuFIWudYU9u5q5UL8ru9kZMjj5BaYTVEQbhWTb+2h7ipxi2tXa6UzXu
q+CJtJsXv7fOfOfpYEtsjNIFxnm5sbio58sYkrw4wTkWL2yxt6Lc99EVxLOSoLXJeJiQaeOG/NNM
io33DjU3ProPu6/CpdGXPUWwr0AbDrTmtPZRlC/8ju/I9+IQxEXxDsP5MLL6aIt/jIqr3n0b+49A
nGd5ryh/5J87Tw/FxIk4M5fNOcOuvrPEeLBiA0IqIF22uL4TcdW/DlZ3qxOHiwgtUm7gkZdP8HXi
Pufk18pcJcgjdVDw0Q3rmQBJdhXx22heErrdq/xM5dDKXCIGCa+MmlvlfQl+jW1zXdnrZXQp0MGI
87VwLgnBO7WE8yZZghwyf5ckv878UGMLph+Y3SBapFwexjvPOojxmvkvPsW2zTesHZb770Z4ydnm
Rc0mAP1QsvZnAaeZZieTuwQO6ujoBJgLOhqVkMrw4VTZqQT+ydop6naD+eCG/1pmtC7fmbSYF/Gf
Kw8Y02J2qor9cOucc9Y5uOjZWlvAGvqdmohWoy6aOIfafwbtGXiwdf3m+ANUXLkf8WnRfgP8oGtv
Kaxzd/6UI/k58wIOCefNG6TeQ8S6nR6XTd2FB2Yvb5ErR1bPu34gX7mjZmStsB9Oz3FI2XGFYnkt
OU5zRgsQH5sICQA87mx+NS0/u4ek9rEokzSe2Xz0+E0YSDl5Wn9fDK/Cp/5s7skO41CD0dob7zW6
sC/wXvKcYwz2tnzpxvLxwJkwp2/wClgtQIKfpxRD6mEIefVRM9pmArs54iiFQniKeQUO6WM+I7pF
2CETd92mFUAJFnK4pEZ1tNt3noWAdxwLYV9+l8zco/yYPX1X6QfXe8lZ1EGsOBjm1YfrWLa3idrv
Et099p8n81/JUDjR06B0unXc2wgrzI0LcI5Piqhb41TX2XgPFNr5AFB4uvecX5FBbML0G7236aly
yEc99fo+abHvq3Ppf4fRPx8rCCHM4JLFfyUO1T55oTtzNah7wzqMWAXd4S0OnifWALW9NyfvbuDr
wuF9F2UjXWEnTjI06WsH/RzIZIPJp8YiqmnLKtW9RipW5n1OPwKjW8Q1s7DPpDkALfncNW3nWZjv
vsKg+jFWr22P2YexP7UZlogVSd7Ngil0khczuiYQORznkuHj9CguBUPlQHvArBnjgu/sIx71u2w8
qcI5pdXeXAAc+KqmzgHZyfXMeGuJnTr4a4oqwrTE3hilV3NSu98uoxfqTRbq9WRtVJgxX+EPKwn4
O39GuE+533XE+noPAgdVe3ARZnYDQ8Z++cn1kLaoWgijexyGJZfH3PLuImbaFkQRkI4iIiXA/e1t
wKgkD+z4KOWjEYw1T3jtrbcOem3MVIbPcFTRykXvn5mGp6OFRA2dpAm/UkYIyHIlgw4TRj38BOR5
yn7em9mTAbW9CuJlPsDvT4Q+3M+UldtMKXN9mpgj3ezsErDocEhBNK8HxL/krkf67ZtkG4OiLJz7
5d/d9QQm0MxGDrbqgYasVehuC+N9Ertouib90cje/ebBnvptjhZicN/EWmYMhOORzjx8USxhNX14
M+vjqBercnZ3djmtoSwcLRCeRX5PWgpa7d1IqQX4pCb9itFRSou8WPkhso7E9zpDgZjHfw1rW6+f
2bQi3AQEsELurCQ2csI03DOrL2WaJM4cNN3mhExgIMomyd5iC+8obkzhL3blEeetW54McK5BzIse
mLSLliEwiDqeu/INWODmVlYdyDNn7aT+VZcjFaZJsym4NUa3JqvW1DyvlBn/2s01Mm6QP8HBwjwu
ri3HPi0o3AIrtuKP8dwiZhxL9RwE4cbrxGtF3kJh1wl/Ck7Hkm1W712X3vM+YPUuPnpuXDlUOgtD
oBrPHeZBemA2vvoxcbWSbd0FrL0am1ka04hiOky3NnuzYMJaiHuwbLrzkLRbnb4qCmb6KSM0FaMJ
3hfBc6erm10zSSIW9vz5ydOy/mbxOvmvPXpGxFlUcMHKup+wwIP86YZqO2FgSVGj+2B6BIJ3F03Z
fe2y0gZtkXvXkI0FTq+RbFmVjQ+9++6aP+FyS+RJF/qVcaJVl6KNdrxWvCHeGWCVsuDXw/WXCner
q/tp8Scx/jSYVpqiwiFvrNN62GPOJrSo/sK6fw08jH6FzY0E/4eBuk84GZ2v/sgKbe5m6uSHkksS
2es7XmrbiXtZSZyEnq8jsVUcM/OzgU6UkL82XPXc+NUlgKoLWS4jhjRb/ABtlPs+kB7vfO+lpIbP
s60fCyCxyTTV1xVS9Pgqe4NmCLiciNcCi0fcT/+C2NjXGeVKHu8d1m4xAuw8McNGnvNYe7JHzFrY
iIkd7nQxzuyFWRql3WNu02IyTC9xjeKfJP2j6fQ+XGtfLo1OL43qngq7vjb9Yr6XjzXSSK4oncMZ
/WqD0Qxs0qzCTh+zpgRg1By0W8+MKpJXCmnvwMAW2rmbmPmiy+rDZEkEhgZPjezO1hTc5ok+xJIG
8KUp9r52xGPlc2pLJAGVJ9TZBO0H7QVb1E/KJfm8s/whzoRcpQUyIeE75uB4N2INDsL6UNMs0Ghe
62NwixRuH/yRLYFkYCIRgofmk3GWhl6kwLL5cD0XxNO88yo+YXdcdsiMwgyTL377G+FMURTqbOBR
39sdFCEc+r9tXa6lNa+nSd/RphRsRozAblwyiuUcw34ASYMpSxewpw2WtN2yK5nsR3N0FpzO8DE2
5cWTbBCmiNux/1P6VC5Nwj50XO4c0/3nBiPVc8TxewA4w/irOrxNSBUABILlUl1We9KPq6kPvgvj
XzfJj5BgaCyHd7/kgm/Mf0af3EIy0HZMFpsevUJzpXeTEj2DSDIbCUJlyDMiOYBQh5pCkxgSt9aI
5ZpyqzqzL1zB+SKb75k++sLpvl3SSbHw2VBnbb8GP3rk7ZNtQppnpkbhKmkIx9LokgsOcVYc27zC
WFUGGa3F6M0xJD2HFWpQFXtSV9zMrLPbzCRiXAMyPO5EkeAXytnWLYxYEXDMGVV3bzKIB0ST16MJ
wjkRLCkV9JpuqLxTKqFnhFz+6Pa6DCmdx8LhlRrH7WsO7ZKqgw/7OeHDVaL7tiKUE4/QGK/e5BbX
wS0lvNHr4MN32tOUVbt0Gui3Ajqtu/I8NT2rtR/dJw+6Km8BkN/e8n/dlo2ZrJ2NJj3fmdNb34Uc
NeY56ht6s2b5YbC1o0+akVIxFPpbz2edaFTcLPXGkH84uFI2HuDPq+TslMieUQ9PKRXotl4TYfjC
YyTjDy/Q69lxBY9PwuChBC4ZnMCU1o6EAihgV5yo6btjxMWqHLsOAbl4cxXFNkPQkGUd+dtbZCMm
YkwAh4h1MHCQsWMd1r30tvcce87rVHARSBLjU8XW3gnyB5o5MR3Oz5bnsm1EO4DYfWvAfkvfOgfg
yPCuc4DzB3sRjvvK5UpiynNSTK+WNb4Qv8fFS/siS9vhaE6KbbHxWpjUWs+iexUD84PXEOJJVHKL
BmPdYU0qaveh8d5qoc/U7r1TsPeazlj/x+JE59mX5ueb5wXiE29V5ZO1AzBPEq5xkq9OcMK7KVQ7
WwLgrlaKjZ3qMaMaBTFcJ/yesAMnutvqoLh4gb/HLnLIY3QCx9nYTXNfYukvK/e5MBN1Z/TmXsfW
NfDgyCUs4Atv6eF1jYcGYPZoqS8/1T5LMhu7L39bbTLdZerPSv+4cr4GlFUWrGZzRwRUDU589f2x
N7JdzPDgDAN7Wsgxy0ExBMpn+5gxXczxX2ugcsbRD9v1grezgSNpISuLY88i07Cz7WgNML0QTHqQ
MBgXoLE1De20hp8wGHu9z6BS4tseb6zYlszh9O31XMgmYgXTcpaDrKnfrDqA6jfCKooxLipr2oiZ
2yS+GxmJjQD+AsgI6PUMbyeRcuVQihkArsrb/qGhDq/J5mtNB3rfZ88WQXo/H08D8GzsKQPppUfm
PJ49be8TP9tjZK1Ym0+Rs6cR7LuCYybnAixQ/aPrdjWM+cEkYdfE/k72/SnNCa/TEcCZgXGQg7Ut
BzZGfvk+MgXQ/naYS+9zzmzu3hEui8kYeS9I/wKp0r4DUywhFlBOmVUMEjaDeMUOj5B3a4AEKvEY
1g3jpqF3XQlCBhN5OA+SlVYtYQTka0GtCP3uvBl8xuzaPPeCnHISCzQwiwGnsM1zScKFRNO8cSy4
40SO3T2YmHET8c5SQJ3cHBtX4ZNvGQpQ+BH7aiNAxIneRE4xSlMSr5mc/CRVTw2wYPSxsAfM/BP5
4E3vktbZtq8xe5QYiQHZzHp8w+ZNcrMvePCnQeF9XoJFONDBzqooO5ijphYOZ7wfAzKXahdPuIFA
Klc20NqlzJ3KSncbe9GEVsU9ojGvUqKbp4GBL2hEQbKHBbUqaYCHKHFigj4pj2CEKzYV19WgTyaW
jqwsm+DbYrNuixKKTFV+zX70rCI8qJQpzTShGw2/Lm9ZGddi5/vpxZLzI3l9aIS5tbUn/xjxX+CW
xfdg9PjfcMn7hflLG+afDNTNKufdlA7hitEVErT1WGHK7CvxWkT5rtPRMU+q1ZD0SPPg3gSvGnPZ
ijvuVqb6YcRJ0xQ0K2fezjX5ZkunP3Wj/EG722seuAwZs8eJV5bpX153z1OCuKXqXRo515DHMC1J
v0ttYyfDytS6yWODkD3OmDjGCSxseClU8NBBH6HA6FzV2XPC5+7MJoJFunGqeBe4ycaYwnfPQWkd
EwhzDQTGAm2tW8iixnxOl8raAhHB4lcQWOo4UBQZOgXhkrk4TQuJIOKl2lNWC7YMoV/ugAeVYGIj
jBZZq7DFMhO0VJWHy8oybqqTn5pvVScPg2HGuHOmn6qMN5LT+yCZEsiEP3liWonldkcP4jqwjXCT
5ixk/RTnTyxJlAI+Qtyfoe07S6SvpwBoqR+MOmQlLt7jurbS3WyNmHP5L8asheyBgusUHFLYBPfC
kT+eHb7mllzNVgXlYQnW8osBdFGnMI+qwVW7KqwOE3AXXdnxiiDLz0RbNe6H5FxVNaer+oiT8gph
rHwQLVb8OcGXNBavJcx1UNrylWTDoWl7EMGpfdQTfNKIEM7YgxcZSISDJpmdfeFqfjv+N9bzlQ32
TI+4icfq3p71qRUl4PHoJ09H4oP9nwjUmztxkTUwYXkR4KgieRmUzxElf4c6PhrYRtqJMdnpjA+r
YkcT+nte5icnTxDWMKNUEtBt5fzpQet7u4AkhwuSrSSurzE39Dodw4fYrPADsstx5yVhXeDg6SMw
YczHsj/YaXabovqBGjsqBuqvoqBeOaEWwR8TzHkN0YZ4HTrV0be7rzwziYYShKPwYWvBC72rAn4i
Mt1Zjd71Dpqr+VvnNi22BebpJtoOYQWgDmPaWOK0pznjSn/TemoCsc6F9Wdxn2Y2W8eQMGzB60kz
/lJnPBDj69z6ddSfM5AomYtjEdcnzwm57GdkHBxLXAwUJCTIj3DhKVPPB36ZKnJSPzhXnNJ991rs
1SQ2lfCeIyz8wnMO8Zyz4eSs8vBopLnaG169i4ih28r8KDJ10ao/5qOkch2B2C5ojdTBOs2Hq2En
V20VFIupk7L9XceB22fqSQfGzbF8XLUjQlr2nrTDWQkBAoDXR1XWZ0k3dyrq93rBPHjVw+A4iPKN
sSFSeVnI7/TyvlZZdmwRlywnOEyo4hrUXphnyDUEPmtaZyxuLi5JwEo8QPH8NykQztqCLDxt68q3
cGFkl0TYF4o/Ty2XqLEdNwS3YNXN28yBQNGQI3MLIOlICP2cruE6czgkNfsasmJBdwmAZrKCDm4V
t/8BQ4zRuqTfjK0kE9UODLMVsr5k4972T5PZ7dy23S8htM7irsXyYQd5bTOqBMUPVzTL1rKrdj14
PjctHyjfe44xBuU9XCPX407g+5cisbBh2OeymA85bTaTlOchMHfMGHv05i11bAtz8ajZX8Vp+T14
7SaCwAlpZGPQD2OrswGfdu5Jh5DW8/JyNw4mwDb3d8iBcEQt3m/jrdbtp0vhe2oVu2zGUalZjSgy
Yp0x3AQLKTfOfitaHfLAAwAGBy8Arxrpw4DL0uzVR52GrHWwGuEsWscK+Wj0iAfHxlvaFLc+6u8p
XL9TCGkD0l1jW6QhKbHDghb7lGNB7IP+dKh1vPeS5N6Y5y1FYTunggcRuJ82JqQFiNtZyZXE5xM1
vWc35CsV8pn2523JoqvL21VAqyTODw4KrBg7TQcGoKrXqM921IiYXJTRb9lBO729baWzchqWWoWx
o31jP41gyKwfujmHTa4zjvrfciBnwd8yB8Y2jNk9llhuWAjnr5iTOV2YaUGJ+LBq52Cizm7y79sW
5bALEFnINqNRN26I6FbDPrYJW+AtZ6eb8PISBd6OxIzrNdRYhfE7Gp9ViAk616aPJOzQ/5MOA3cV
Ve1nqsR3g7QsuOgtl9ZJR3vQEvdi5lmnK5pYK4Msty3GxqL0GwJV/cWabGdXNZwakC1uGXeEbTZ5
f8DQ2fOFGRBYswxRpiLuAcIvgwPkfrLlS13L7Ktnr3ExMZopBrLJ+nKimBaq3ORomllVW3XJ+yfC
voWeuc3ngtB+OyAQNh2qXo39F+j/SDscsB+3k3jAJ8A6rspsVLx6OActETuJt8eFUJRJ89MM/Mei
ml+cyoc/PNBxaPXVa1IZrxG4PhbGsb+SiuWcBGPndDEB1TL6CibvEz6rvbKV55ymyH9GRQBj6y8R
Go8uGzs3v8waalhYS6RAs8FlWfpkuTTkYn/ynpsBmnesSDQQCqB8JyjoHupfbRcpcnJKlvkFSUfX
F9jnI+8YNj6ELJP7mfLEX5qQzbA1NnJnxHDOwEChb44ergP5WOUKk5sZvbhDjmXUtfU6ssh1Vi1m
TMfHf0qbB85aM82A4jKesLEK14YMfwibv0e5glzrIROFXBWsojhC0i13lAZ+S8+ztgmfHmIE72wu
rxwU9aDXEEGdJTc/HXQ7v+h++oojigpLZ2ss6/N2eXYyK8EmmjuakP0I93PCoIoN7cex45+qxprW
2+wQdFTXa2agX5G7FDo56mMQGZ0T6ZCsmyZmWiprI0D7ZbE9ixmQHdAlVn7WZ1JU7/08tw9dSpHb
qslDgJpJupld9Tu1nVg7BkYnG5LBS1p6H/BHwTgmVXtv5P//cmZ8wjm20Zx4jnSs8KrmCpKT5URI
w24UfdMWiglUxwNw2zl9NCbKlALasUC1CLx8E23rZebAU0s8c23ZXKEs3d2qsq3OOg5xohqjcR5w
OyKWCwjDWhgb01ZfY40dCDH3VxgBitgIevbfJBRPXNyBY2ARNNcul0mXjAmft2PLh0RGNQ6/YdwK
uzU3bsL90Qf+eLCKBraAFPoBPvVfwfh2otK8wAk0NcA9BefTYzun7n0ed/m5iuqXpKdToK3p1elb
5u9MNFSUmG5/9DPvqXF6HEtFCtZY+Ox7gqCLX1LFWzHQI2bX0v7hsnXt/UBysYugy4wEQHKVGTxJ
EstJKkAVu1k5cyemk4ZLzz/f87JVYwQ5inPFCngktOFUzktvdcOmSHPKfaG68uufcKA1Au2+zchE
mYTHnBJbVxYirFLxdIRsI1GAJCNMVN16Nlbr0ESbM2rT3TS26vaukCldeoRUXCv0//8th/nEhqoK
QaYPPhSxrjq1i3HJ8uismtPReHMcft/zoMyNDeiBXEKqXkG+FJ9VySVjtvWpCKPgnFszHUl2ThG0
Q4i+qr2nyU7IlGZjfUyclDVf0ImTCpCkc5ZkmtbMg+7HfZcH7wAFcL3npKvtAvgwpVDjxs0FbtF6
BEFWkJcJaqfa+LVnPhct8j1cuxgN0c9WYyhrcluV2mWmgWeio9d6nVGCjH+kS3YoPEDXRhiEaJKk
V8dweErnMdr4NJMefMvkeusIY22b7b9u5Ho7WGmJ4zSNj6nL3c3pHfgcjaLYxItZeC7/k2COWeY1
DbgbkRL5xK4Noadm/5KlwJ8JncPZ9nxZPRsTSuDKDRN+UzLipmFOPwW+aOzJUbbvZnUfjJxcPNJi
rUTRPcdteWlNjkkhh4bfPv9QUbuv0JPJDdfRyFOLgdXWDud6ySFczabappFR7oH7cDGNeMwCyxlu
44TDNYsLQXkJPSBBakHacbBrCdiQQILivF0XpcKawC1h5Wbqu8ntbeGBo/Wy5Arczt2Y0XywVOod
hUZsgxI1foJQK9jIg4s3SooQRnRTPp3G2aaGPR7Q9PBs2lOd3Pc9YqHuaaeIW4K5XdjA4loMw66s
Uc4m+Qhw6d8cWeLEjTA7zHah140LvmXmL3sMBy5SfmmRvjc1dpm2ELRwhEO4dlVobVPBpU4tRZKZ
qMHSBc3OCrGcpWNardiyWzGu73EBfyTiwShKAsRuwRU/Noe1KeS4HTzf+dcqjcfJHIGjGGOxA/aY
UxweE6jg1bASQa1hg4Yz3i0wlaN2/G3Nr3AZ8Kkr0a3+tNO8fkbQ4r0Ud0B82hBhx2PYCG18/aZB
k0hXzqj6puttBhiAq5GTjwwBrwc/kjendpKdtFx+6EWXXTEpIfrmVOZpF0hk2SOxNa39rCsld347
UZ0eLXcd1kmP0UguSYVM6U0u/tGP+pZH5Qe7wHaV8CrBrCn+GQaVUlZU4FxH4kTihWaJqDRsg7kO
NvacUanhKCw1E0M13yJNiXki7tiPPCB61rz4gR8zSQ7UpHgwT1KqLrcatzbbpsX1FgxXcGLxQyob
7lAl6jU9iNcCp9rdFLt/gEzVnSPi9q7RA6hIHxtu5/XcoLWuT8lAHp/qPONkhcW5hQf3RAsVUgoQ
Fdy7kn62KHrI0ob+TDqQG59MU+uxouwQbFZOVFVkqwpqaFsh39u40JCCRo+rvlGDUqwA+uLlN9fZ
MAHRbhPrJZT5X10D864SxHMorPZ93NTpitYz7qiTwfjbC+poEv5r6QDSc2pZhmC8Za0a2+BBrCAF
bhGxkpQuCwFbVBlEqNnbt9xnuW3F47tlte5Oj5iZBrTfbZRiE6n8cX61GxyzIs7wv4ocsMhYV5s6
LPQG8nj4oPzSOWfO7G5CuVzMGP9WTPqKd6dPIQ1v1r2q+pC4pIuu2bANJ3SAX5Njn3uP6YN9qcTG
m63ux6EI4KvRU8u2nFfZQnRNMqys2nqyDEugLyMFd304chFJJURcs5p3TgdeYogsuJNWX9P1Z0KP
M0Zvy6Yl3fQFCnJcLrFvmVrUfIV9fGDP1K9ndOZt6foTzWuuvXdIRe3TpgHKxbC983RnHsAvjtSc
FYhPKkKdN2xTfASB2x8mt7UAcEpxCjv/WukaWzd8W55ZbJ66Z7Hux5le1Xnavza9w0mfttl739kW
31tb7YTi9V+EOYvyKfE/sFJlD8ggXC140M5NAvQKShs8gqS+xV0ZX4tuRKBXPOTpaD/3FTCDIPPl
42B4McWLDY1Q6XKpTYJqR7+jfrBaYC9zHnGix8T5UltHO6rlBO5XSHWzis0zGgGbbAX3wcCFglxl
9v13ZkcEq3yhk42vG6b4Ok6mK47bf40oiKdbQPclne539BQsohKX+ySZwTmwtXChtVVwTNlZeBY3
PQJ6FSYeT7n3BWTqo5ma8V9O48aqzML8VEekCaeZdh63L7OzoOMFaMJkkBiIFR48QO68JQzR2Tet
XePkzmBgpjCzNlkK7fmOEyy/ZE1QPpmT1GcVMKNyvphvhnCXut2O48qSU71yKxvgzDw6yZYzu9px
tG/aSkbPfjHJs7bA+WdV1u6RsnqS7ONNKpcKT1dtW4or9nKm2lV71EBHgSQeP0SYCwLoyFFSDVvV
YYmsq9j/rCyr3HoBN+oiwgIKoLNc+5H+UkrHdELZ+c4zNJcs1y3OEbazTagRYZwomqHFTc2lm5OW
15CxANbiaT7L0jL2GgIPVMmx/9ZM+78NfydcyFa8GDlwG9zfYh9r67fxbHzrGTjPpgGAgZRItYXv
sTdUFqed1Ql+ggNo/sxxz3griKgoPNB8QZxaUeLvSvRXlKgG7IlZgLYceuuzqeG0R5ZqV3VVWls5
MVfZ7iAfDWM2Do0G59eB+b4Gg8mclCTlupxN85hVtFybeNXZsEubls2WkXFqX1J7To+yEBAywzr+
mLs0IBbJlZE8DU4JluwsPMksiAAlzw7/4+g8litHkiX6RTADMpEQW/JqRS2KGxjJ6oIWCZ34+jmY
xZs3Zt02rCJ5gQgP9+PyX1mAFxUB3h6E/3jXlcwnZamgkjny6s8tO3IZ9u3ZHpL+oKtovpVNVXXn
mPOkD2m2y7+TFB79/xfpwI++ar+ZwQXGxDQtKpQ3wuh262QDnQAWdvHWW+r3RMGYYNmgBrpPcT2O
i/W08IwmvgdE2VG+3PpugyeiSTMgSDmEWX4mW9KY3sa2RXAP6gHyedBghIkzCA65qenbK2ROe6yO
nwn95E+d5opKpwatx1GhCH8IPibjjEshytuDJxWYegI/HF7/coWdIJ/Qq0yeDCFJRN/1QpFoPULQ
iwXH4rEU9dZlQkQEwJcCuYR7jkMZpB1PtKdmgAumNvxoBot35kTUM5ni9OBS+ZMuWDnQj14jXOT7
cHETTMSh9+3Z+h9nhooInBtvdUzE145CopMRjBbuDAnaQsG3mO92dskbDHthhkitHZDfePwrLG+8
PvnRSqJjBYdJONjv5dLFv6Zv2EnM9N9SMJtm/CShboiC2oicoNvE2h3kNcCnmMiBM9IpMU+9esL9
gKE4Hbttkqvir+i1okEB8VnlM0XGmtil1cDcajLur6Ig+VH5j1jqmh1dUYhM7KV3qFAOTazx6yzm
v57GQ14TwL84AcGkLAgZeRx06IEChLUlXTzmAQkpmuu30CQFf6B8gRxJ559VoW9kQMCerZAeMi/H
hG20M2Pj5I1FsTK9VdqZ9k44mMck662DTtfAVc9NpwyIXESlmG/04Cmg7VDcrJI0mjYuuEWO+lyP
lb0NhiR87pOe/h3qW3Fr19SKFSVe41Ak9sZlwWGnk5zn6rA81xEslrlJgj8jpbg0XcmPrmjFqVsp
KTODEKM19mjjjurI+lBytxyegAIyFFU4EXUTZy9e0RCnFEX54BQ0DSkrKGgecPEIAV+8o9ab9qkI
66BP+gMYGJVxzVC1T4HgQy88giUFCMh4oH6gTyiXGA2psDWkkHJ6JDdH6l/j3tSC1Z++QecQJ9xC
mvVNUQSkwhyHwSdSRLxtLw/JNElwrBNiy+iTYmhL/GNSEtQiqjTyKKY2Mc6baseb1dlpZoV7yW/M
ifI8tD3+c5s6qyGKzB5opAyn64KNTDP57CsbT103jHTj6WXZFOz7lKo0oBumDKtkRt7ww031hwll
+etRGLhtmnYmeU898KwRRd1V+LH1OqWqLiOSHLzW49R+GdtWO3jky35WJX1EFln+usADbpbq2UFQ
OBJHhLDBrfNpcdzsMwgVMG5F/rjzvOotW3XnbtbezczS2vVN3JAlmxi9w3F4BjeD/x/VDlg0kywl
A3F6i0cQZs4UjJ+BXEpqh3lbcsipt1XX1xw0MYMvjcOntgHIK7S24YpQQ56XrM2j8QWzC/sbmakG
broJMDB5CIKav+4y+vo+VjaeMA+qfGWt4cM4h5ra0V7NGfEg6vY76IOdM9RHGzLoSKZoIASjEH6r
1Dm3SfHS2Mm2E6D+luaLQ2TOT7nEXxzRCN67e+kgt/i2vPc8mFQMrfZ9ZWFxpsaOhGL+jxaS7t7n
vNdpXGj8UF/zmJQEtPiG42kJFqUquj8J3q3F2F/KUHYVAMcY2px2dZLX7DiY4c3Cr7wgnF6eY3B2
wuIXq8AXjdLLR1+cp5xnSpfikwW4Az6Q2ipFbH0ccu6IXr9ApwyAABPI8rMGLoI6tG6GjcLmNy32
w2ckQMxaYfsl8VB2fsF00HMcl+vJV2rytYhIqSXp9mIvNoXzEoCTiuPyiFKFuGNHz+FEk8qCrXZs
9a5F7Yks59b41B9l5ZHb7gP/O/DLPCB8MiLC0lT+naijK9WtjwxLDDOKcpf5tYLMs66qh6geH3Rk
9igeD92MKzeYOKXpCQY5XaRTZU4Yy4/85uMBwq2BRDE81l52IvL9bs9UXwTWW8yD2G/SQz4S8Xad
66p0p5CIeTvV2CKTQ5OOV8E1qjbxU5+DrB4hWCTLLuiWWzSRSMXFRL5/Mq/SQzgL5ovbLVhMJwlh
YNhUXvEn5NOJbHCzG7DZyXTui+FlAGokNF9CCKjCLIj5SjNNASGZxezYPdGLhuEZ/ASgy3qzCOSe
oC6uWvICtXT/6eTRPpYRH5O5iuF9Kqy4Nq/OCS3XnsYXCmXeCaI/tlb9nAaQvSjlYmC3z1S+YrHM
9hmehsniBe4t55QBZZ0iN5lAASj7lQlY7VKXRwgUddJePrKFjQaPANWEG0oWeEzFuPyUeRd0iU1B
99aORAgI7sJmwO8xpRfu9+quWIIzs+CtL8XWTuJLPoUHMXTYEtkIUnnDlordr9lMMn6qAGhEhDzb
NVgcCW7LbrixFNxjtD8KoPVJL/7W8fyHOCEGGdMJUZs3UwX8KReYNT2kGLt9SKS6cYj9Tv3hY/Wc
ODARKjs7ixFeytqw5LYPU4o5sqLWrzDBfwz/D4oyntTu+T+f30Hc0ezND2ODS0nhx+QpAoAsRCas
ZPDQVurSU1Nxl1rTl/BCiDKgWKx0QsDzzhx8HjnTHuke2kkWLBmwqCN61nn0JKakJjrO3GVoQ9Xr
rYS6ropJ0N+lAhV4TRDl8p2gzU13ZHXoX7OIHDVxfRQgzqVBiPVJOPE8ca7lWD5ALGKfmo4MlND3
zWGqq0toU8C5FEcv4TApuocF/aLz0suUYeDKJn9nFi5vwKRkW+07zIyUXhEPWd/OGsMyRFCHzLb0
OhpyJpSGWF78FBuqoSTjjrTeN1rQJQ57nCId7+T0NaDuGR98+JhU9pub5y/+tBxtzongnwFwdvS8
j09Jg04cz1wwdZ3e2yUb+5QPT4MpL40wF3dakbOQuKOMUU7HcIGT7qgUSzaTwZHN8z9LQlVlUGwK
Al2jzWHNylkdfUGwMSy7S+nhfkx5YMMpgPPVA1FUw77LmDXK7EngiHHDBMoGvXYzcYeZVHNKRiPO
aKtzsKHhiQEyUuenJtHP2sk/FlV17IBUlOTNS1QXu2mYMdnYa+ew+9ZkCT044uB107NVJSgH42RT
ovGN0lBujWcDo6WUR/H5qKmAGjSIlqqdKloZuDiH2PZ9N/2DqRM0SH8IomRfN3yDh9R6Hn2qstFA
aY0/cxTi7Ay5JulAdXgo0C1wtqA7haX8G0mimm3fH2ZOcuQVmgMeJHLzfgfpcfrM43aTm/HSxnML
SQWGZl8npF3ig/C9bwqAqXDrkwdf4UtWpvjXu91pztUXe9I1TOOLqpNiq0R3sbth10hKgUKGgjhZ
3qGFEZUf5bVA/WPJwYwvH4Ipsw4VRRx30byc6X97r9e2+rLgGUgZVtPrbzVCcZ/H5JOdz76zLdIa
Can9up3PJMf/iZIGLzq1e1J2zR/VFd8LZEkHsIc3DcOhC+c3e4LESMdlhJWCS968lG9NgocVqq9Q
8X2v5GMhon1r0QvvzslrkhOqH6v2x8r1WuL30Xpq31UYC5ACDP795VnL5jA4ybMM0i9CHn8Hmx7r
OOdgwFOKHsR3hCAozX4KsVm8N6Fqt03GZTMnPzMa7MKp2hdL/pwm7mmyW9jQ3saV884Dy4LDe9er
lqdfrMlej9OOn3i80Vb3iBkFs5RELExV9DnSQ2pBePAngHVNRnjB8N7QjnWOVOpuQ4P835XIUm09
+ScXU7LhQnWX9fPZATo6CJghUc4TBbLJOeIq3znllW4wH5IpKpwFPUlmaKzurKhixvSWlPYO76ph
CFeg22z4H9Y6XwsRbaXn7UUN62vET2/L/Jtczl4wsDY+nM3ADq7ZaKCSBJ/agBle5BG5Aip8PR2b
AYAhvtJxAhMclOOdqyS0K12f6hLy0Tgu9HwTrg9/em85trxn4fJ7Gxy8dN/Oj1lrzt4iz0PrXgn2
YwIvG1JPcouxDnE93Wk/OdmNv13I0tRu/2VqQB+xufIwfXBmZknRP2RZhOJFSWjNUSeQ9nXE/T52
+Zseqq95YpS3tdxVwyoLCRwIIQaNwLklNU4JnF6u63yP0UIBIb4h6dKEjj02LRwiX+FjSPNQFXf7
OQsJiyvGEJO8xFPz2ARA7sFORb615XefUQMEkuN4H7KDqpyVfyocT75xeTVzwywD68tnibWL5BDG
a3Qut/HJK+9hHtpdF2M5bWLvoHto8Fn/1MqE5Lz5DEg+Da5zyGz2ZOMiVJmSqCDqF4eQsyEFZrXL
kc6w5b42EBPj5FIw8REQ1sDvcHGlInlOlTg3HWmqGUpQkUQQ78kNVryyLUpbEuIvbIbM01gqOdOV
q81Os/Vl9rmuOGdTSHJMw+xPGvkcMMVpbksImeCvE8HdbwRy4vXexS3C+7LNf9rR+XCG7t2EE5Ae
h+6SMN6xIx1lKAE+kTUFSrnwV3KSlMwc+fx44K6dnGJGqG4ItknT7DBZA0rr+f5gMakVSbx6OeMv
ZMeinjEeHS6m4pMqdrRruSsC67mQxJ9Js3rphHGEt9gENMwa0z1gZJ4aNLQWZbRXEuxSO9yCOEK+
yRCX8dD7uG2Mf2CQxxADaCkfOSexklBMQNty4exF0PEKAVADA0Llw0dSFD/kTw6lqK6ESr5EgC0d
C+4kvEvofySGrxijRAQiuKCT7xwFoTegCR5LGvp9cUMi+FFt9ZHP01bK/m+eJU+rDzrEPEpvIeEp
kSx3HviJsCJFrVR4WoM+fqR/05LqhVD0/3J/QHTIfuJh2EOvXtYR45Gk+WtHYsX2vYc0af5raEow
wQBZa2KVDIih0ry3VjdAVa2T8E3FPACMc/HmFOILwQGPLu4+p3Obdk9+xdZLXnVfaXV0+XvMZXtR
9vTiW8smXsl5JscyVteYKQXMtLYrfi36HHAk7yk4p48V6xybWnQo1ku4bcZnBTLSF91m4cWcKfvQ
JdBBsslwrYA53FVnKJXMu35/zbSNcRCnrHApJY9lDVxtfhCte+DFetLZWtUVbkMSZKM9UdIn6Xge
yRU50hx9bt04Q1ZWnETipo13OzBNCdt96ftlPwQG4rE5Fe1ybWP7LOrw03WAHNCNwe3al29VGPwX
LN07r3n+f79BxGBiVHv8uhccsgcnt3asTS+2v5L2K/aqSsx7z88/WD4evbTl8MdRrOHNmE6wbgmO
nOsCkHSePY3dEPImGV45kt8pG2KWUV8pXYUwNWgLDuZdA6waR8JlSpYfK2Hq7mCwoWPwXW6g/U7n
ybZOiH0PlFfwBarxJ23dRywB2WZZL7Chmp6x4/+NeZIFutx5k9fTDjG9jSZ6TN2ZqDre5JGLQF0z
lWU6/RfU7gtuqve2CM1d0nf7bqEHqZZgoFh9w/QjbmOORXwuMt+DX4rhqa6tneHcrlH2ALLa95xE
v+J24YlQeReUPjIzJv2KDW0ncOnukiW4SIg8dlV8uh7px6q9uEF5Hwzch4NsIS9nO2/u7Lxnqr6u
yO12sE8VgmihE1opZOQf/DWLjwJZraEZ8ru4NYuufQpV8RL7fOhbP4BpZPOGjVpqiNvp4CU4rEd1
bVOXw3b+3JTc46laO5iIVIrjPYRS/4rKe3PCDiGibX5Qre5o80MWKtQttxmKpuo4zZREcPrpZouv
H/+bbXqQvSg9Rt24n1Cup6w+M01hgMDtZnvmbUDCt+v+NQ2T10wS4ZAxx6nmNk2OjbjAarFCd8dS
7wqEaxks23yEBTZzzomrz3IiF95l3GMb57kOw39SIBhbRLQdqDqR/vKIE0FUSB8Wm6z52sGJw46M
3n8YqDdBhrBTmr2eA1ZxQwQwnBUZ6OiJ2MGrK+vfZXAgMXsWxEDr3g/sa5XTuZ1OF4tIUA9Ci1P4
reLzmDvRr5lwDLtIlvgWsfnSFzCv+kELPFD5JTfd7hLzEQgjn7dSTddAXVFFzGNhD7P25HcYq9mZ
/w1e/cx6+K35U2vOnjB8OJr4/rMFUgwT6MGhXSZiyLsTVaiAvBZfQJTfhkbueFzsrPjHi4JTjvRP
mRNsPfepBzQIuPUly4ADtatkKV4j412VqkEutuUrKi4vtXzrR+XVteRrRyOiXZUbHQOhoOCYKCC8
yjj+7jzegUWzHJFKIQV04rOpozdP5j9mqClFXTb8G29GoYSRrHb64ER/MFbVqVoeS89749KAZdIs
WyfOKaVKx88u8P4bBocuh6j9LFXmHJQgLjLPRE7r1NSbzrH6u16hnsQ+glbQ+1wZtAtRo0H+T1LI
R62auUT5ICNiP33IO9zRo8cckKrhF4s3dtScS4ydm5+ck9Jd33a4vX3yZbznfwIr+ZlEkZ7sbtSc
hXlKl1XCfOPgxoUjTjuvpDtK9FjRU3x4Wwq6AyAm9Y1Z+bNDydsrUsS7YsL+ztWLpVsByfVi98df
JC4YSRFuPLPoTCB3GivCxbtaZ6sCi3ZucVFxKW/eqNWfMjsJ2cwh4/CZuQgnrGa+dt6DXMynquOx
SUzltUWL3NBiB46/X4JdXE03NYHsyhyUVo44/1BRKbYc0g8eIRGEqvhD+ObvMNpPtueknNOJTcz8
Qe56LX/GuCQ2GQa0ns3TWz36t4Ha+m3vkpame0JsPUPIlx6xC9GreV8pi+OdFf+nc+fbNkGxCUbx
EETwE8IK2hqxnA0PyGjDurncF9CHd3CoWEzqKKdOBeEEivewYcL7k7WsMCZz4kNhkxdvY+z/Xjk+
FBl2kSa3D1JO77w5/2HJwKNgIdR2BpJT0bFixF31xyX7RGwUCRNE8KOoZzqICVYnaeYDDxoBCSYt
BLOmDiH4cAMpF73qcDF20jyOYDjC1WiwbdNQU4DOlq/z4Dmn0Yv0dhZE31xK5Im0IXx0FZ8m5UNB
sxKgbFxhXUxTyWttQPRGAGbauAP7EvK9McDxKDyq8of1ikwdOzuNn/1nka8k5AT1MloiLKlFuAny
kUpoW2MTbtA6osx8Bw1VTlhoQ8QFOtKj5E/gwyyOfJHcav79OzMDYcD+D1K2k9gw3JLToUTWBvfy
KjoN10NzosBEIzYmj/wjprji0GnPPSoQP7nq/s4dj61koN4gbiVEpgFfQJY1NicvIrGsU499Ey6P
gV0/8cArDzjXSSHp/JYbdQoF+6jfgOCxiYRKD4cMlOjfgkDVt6YUEtYMsYJ5VjfSpcmDsVBa/You
IgPGpsp6tePmq5mwelQOab8WFRVrId/Zh6CEfR4w0ZywsL8vcfsBoQSTdN08prNJN7oXYueugdyo
Xl6nyUfraALo1ahOJPJTsgdBCt4vCsmYDwp+bZbfUtpH+Sj5DDgcuQ52mL/0HiVJQB19YGqVRfbR
/176ufuHdWGBYroiFgVokl53H5iF+5fcRCsfk5yVySnv6RF2NZkKhl8nuYUdQpRpMDIWOQpxR90k
DFx/vmbT/DO44KjbkDxo71UUrFtl/2BIQ5/LNKk2S+SRRfWgIHadSK7NIPxT0wAjnH33KlUY7qFZ
4sRwSqIA+HF60z4PDX9GW7lnq8EhkpfugWVObOHg89myu79Oaf9JFqMps7PecOauOLj0o0qcX27Z
oN0MsJWMxCkQSeCe7Ox4+CYLQd5ikJJgXco1buJJfTVplfyd5YxnfRmrR7Ybea0tPqVNb/GoFsQC
WiWd29S76ntSo/VaeVyoUoMtPfZr9mFwOph0qukt62EbC/w5r04P+cRq5v/yIRXUmGF1a/mTwrHQ
1b1gCNyRGqpfBgDEFFT63e+YrjXhLW+s1sI8havr2hIhvl9YJV/sOsOLaZr+FBpk11z5dHHZfi/u
ejO8MXfo+2CRGvtDyKg8q5mkXa56YrvQ4+K4A82XBSuTdwAvmyjEeFYUTFciLw9hTn1kEssrtbFo
CW3OYxn3SPyB94dUMh2RX1bkx3CfRzrC4zwXl2qq6sepdTwmvZZyRrIJrHGqfueoG57tJQHvElHa
0LdxcxhVBtrHjsZnkWoKax1vuFFLlqAJkFYjlRMeG54KTKjzt5e1ydZxXYzEcxlvRyv/SVzezU1T
eidLl2/JTC4+iNlLeQGwErk4wsugOZGacB4Sh8bsuV5FlY6KVdl/mNy4u7yy3iZcrc+To4uTyVB4
WcTW1EvlfE+S1qNxWBouEClsF355eZP8l6skBG2VSv6Z/jWSIFHNnQhzaMgo4GYOtgTofUPl6I1K
x1vMW9O18qv2QXXFlkWSGcZXXDbNMTMgYjJkAG9Md4Hs9rJbjjO2FYqcfGqCfJsrAQdsaAvdszIA
4JMyflYwUrMQwRks4zdcfUICY/diW+bDHsLLYKYXz0GXrRbYt3ZdfDpEpRkjUd0qFq2apxt9uGaX
MwUOYvWWcty4Iwn+GAxutdO0vjdd/dqH5O5mbeEKz9+6lOp5L+I2TBTIa8PvQWEGQ3xFM/WW34SM
CG7EJt6qWBJ7T+VZYQeF1asIZrMkhfn8ssREDfOQg0rSW7+NEDXXJWuDM/i41hrZuaU3sccvv+95
MIeBioCb/CODiXr6OCUAYNxroDoAu1569WvUtoUoNWoDtKkaoybxSqwfTeH/6gz7L8YYbEOmep1E
azbEBQ4LLKPenU74sos7t3x3s67cpxBGNx3dFHM3wvuOR/ceg+JzksH7tUg33Q0G05xXin3iJPHe
c7q/jNEYHlZFmQfN1vfWX6iJH+nAxPreWi2Rtt7ZWyXYwwWjA+jB8dV4bNwENf3tbAGZKolPazJL
3dK/TjE9Jk7gYmsKmYP9rnfvHJuIciy6xzL0d0NPSxGT3peahs+xrDghYEesNZQN/MS47xvG66GF
aLFy6Gt3eZbgIpiapjs9F99lAgMT1CnQuWxDnxmr1BC+oKVjMZhdSVyb+DQzhL9pw0BvBl2MJGD7
8+LpC2F9bsNOAlQC8l7JYtwY9vhCxBP7uP/A6PceJeWHG9bvrtNABKAvLXap/BQOlFC/bc6kdY+g
WP/ZQ0paR110VdxE7JwHt35TjesdQkplZA96Y8kyXNMLZFgRqG/AmRer8rDy4YDgBdFB/wzas45w
ImSBKCCW4fz3VkmkwjjMVkKn7uAcLfjb0Rh+aLtxD4xwL+4kecaQYwGo8TguGehdAffJx1HI8rCn
u4U6O8w6UwGmCh/LfdZ4MFxM9ubG0bn0SdokNh1sNaWHPe6QpndS5Ofyr+8PxAPj9pcH5gsnBMjM
WM1ijzl0zj+zkfbBqPoj8lEc87Hfj90Ez7atbrU94nSN2fNtoBJWbsotjhYIgq130zaG8YE89Z3f
+3+jJnrmgk/PR91V2yzvP9o4gPUdzN+5g66D0vUdF/zl25quxbC4ytTNd7kdfraBz18Petpd1C/X
aPHTcxuENYgY2HIjxTvaW89xbUIGruWqIcW7aAq9t4BOR6n3T1riE8Tge9Vb/8ml+bETfMUSdEZg
JFtQCgd/dbd09A033fwdzYzhqdVdeKAzT+VrpI7jnLek2VEuzjvI4pcEj8IGN6Bz7VOsHVHoflhG
Eve2QX16FsHm6XEmBHZQq6u+0Vw1MyrPlrwXVKJXCaGm1r7WXXJzKixkdVRJ/LTO2S47ZJmUUb/P
6EcyL5Oe4OLGsBft8Rxib7ojooO3JUYVBhXyVHbNczp48MMc+hZyW11V39vbNu/13VKHip4obj8z
ZIeow9RQBo925r6ExUyGqoOkmlT+u8YDuw2WNZnp39j0sWKRavZld0tRwlN/bdbK8UkHfMvoFU4g
AdpnFa/dOiZQJKqTnlIC+50of7RPBbix2eQZsAiQ9qJIQKyYdsMmRYFEyvdLxseZ0wpfeoFRbGgR
qSwXXbeIT5IOOiSrCZhFjp20olwYxIf8isFs7VKL2VoGa6gXYw68qJZlybPBAU3Lvm9y7tssslX/
/8K/vOAflm8ONknqNHqu4g3YOM2UcT+NjJmdImADmu5tEBA+TOtxXLZK4nbyy/NoSfDn6AL/BbqG
19wSi1x7G36l/MYxRYb/dOa2f4fJWa9+NtVpjG/IXIyf/cqXSqttY1Nz383Q2lXd8XwLRuu+yCfg
TYn6UB7A4KoXcPoCXBs1NkGcPvot8JaPlB9D6eDL5pf3mC7pi3G88mQ8SJedEPc1Egd6i+Ls0F/G
xnEea4eVRUt8ePmDRUIEMGHzrGbUzhGfHufr+Sr6oH1cLAhrrQ1KtZ0zRlUquym8il4mr8Ci10zi
D6IeYma/Zpe6/+qOJ1XaSyIpDa5DIiqk6Scp7+lWvvo2Txaf9ByzZvivL4lc8FV/R1os3dQVd0Oz
/BEhsJmSE4QDF100/bApOhoxFf9a7b+FXBtQUSaxEhBo+mZuTg3NHa2L8crHfHlf1OEbmVcSvJCE
4X+TVSjGXm9thrC7ssgIn0NHD/wZ/OFAGKZhCG9T3lcVuIG+wHU/tg7pMJcSIbR9CqYCRKgg8u4N
s8t34CZ/FFEuPPtIW1E82/u2XNtTXHoH56oHSRCKgy+Tp37EPi9TUD2E9qCp4TkwScJKugRHGlZe
XN0EZ8p8ACbAudb9entKePU3fkaJGfWasZtQCBqZTYvRYA9gY9p6M/PB5IeHMsKBHMv8aWpBZnJZ
ae6TODnpkvd9rPVEGGWKD1aCSTGBqCc9ejaYIVTERdXK+YXIRvqnElX+IT9k78MV2V7O5tetHJbk
6DkT4kZq8OSE4c226wcTOy+pYbXIJOY4K6MdT4p/8SQUxejWS5SK+NQPuMGGJNpGk3t0BMlVPVhf
udCw8XJupxpdQrXFKVXtZx7m3DcaPswFTkup+IUjNk8hFqVubCbZlas1h6FaQyNzzmSfaIzO37Xb
/Fkm+kAER4NySsW2deQDMCHAz1Oqr9JW8RUL/42P0b8QCgCgofapmMjydG7xHOEb39PpHT2Van5D
febPECOC1LLDdJaVe2UQCP3CfcbTOd5Xnj888/0t3kgO1Mchb14z2Ab3XgS8J9TyUQfMR7Ki7K0y
FSzjfkHYVqzvuDRzcD4AWJrIBwWaeDX9LehazkLkOQmAdrrDxESSpX+5f0OI9phPuI7CRU2ek/X3
L/IVlCvRXux2JgA0OxVvi6y4cjTIt7Wb/AwVDhrfQuQrp/YAmKq9B1JgPdlCle9N0BzmDGqP295m
Waz1uDL+468XhXRpKRLwmbtESVWJLLzmOCba3Un6KxeGk20k7aMI+46/4/gHBzXHgKqej20WXMCY
UqE72JSV2iO9pfWyyxrs7n4dY5YOQ7LbYqIFgNlPIO+nBy9HRWRXw9FrhRsNKtHuZbqxXBKFgSye
J5txdY4XQE5+cU3Wk1ysA4mZRt7KeTph78cZa2rKRpoG0Dp4AVISpIXSEXZo0nHUsC+CLppuogUk
d6qHoLX50cUQMGxHf3RucNDLSBLX4ljoOx6NcG577V1BsVoIvQQR5ZC5874djPowinu2l+IzhZkG
RBOeOufYzRiPJ5F6fEErfJvh7qxqfQcfCo+9GoMrr4lXgXHL5AtNk9N2qteHS1/+5lM2bJkTJeSQ
iagbR4Fr6daE7hYGr8ITj9oKz0TVPhiKyWFwKYURv+p4c/7Ny/Wdu8eNA7h6kQprawNjBCZqVK2h
xIL7esMbtmBioebE3uM7gzuVo1Yy7Lb3NZbjAAbYpur0C7Qe9lgeJ0jjeN6yPoW4laTLLc7j7GnK
9UtVW4doBRRJn7mIw9l9XtUXrzD0BczmfgmVdz/4hQezyDzUnn60hHuR0DrclboVjbo9eq71meUe
PUDZ/ObYFi0bOQH4NK5eBupropZL7mSHyQJrtAyelQaTAdeCF3GT+huRW58claDd+qr/pNUItyvN
lXf53J2VrFn3VDxeijz70gOP3wneqBcWz/ZIt14WVPh6eRwC3mO/DEzxnIbmYNvWv2IebpURX2Po
ykM+F1xJury5dn73VLb1sQXZuXHc6rUiOcT6P54C1kGWHslt0fqXR/Mr2lFyhQHAXZFvLoV2BNE6
6zv2ou0Y9v0dC7IP4wc7ZziHv2rkv+CkZdgpIkL1lCXjmqQZF2p1QHBuE0/qQa9Z6jLtqTpai28W
3v7rTf09t8jp+eWoD40iN8uLf+bSNKLJ9SDTRd3VWxbgDboyYtA8XxMuBxvdkgtsabnBSBDeuq4J
7jqr3oVeuCN5sN4cJIOVVGbrmoXrA68crmYTDEFIW/dj3n9pvd7xEuZ2crjYDns01SBtkqehSrgn
lrDXZRLczRMpB/Cmv0lm/XEjhQ8zAPQDOuzi2mjYORtxlD6FruexHGXJtQ0LfC+ip5xIUqA+jvbZ
eMApkDiQJyx2ZxSETZSw1kyYcmmx9n4hwr1HeljdZKAZjJwfFp+yBdmi/HU/oe+9YCTBO+3HJ9wr
bJIm5bNmQcOsHajXYWzKO9PxTVpaDbhZB0+tx/XK5TER9ebbYfgj/wpFLCEeXVU8ndNi2S6InCsS
QNnrX8jGAe0FUJM8iul6uL+4zu+VI89jYBPocbwfWcxUNvfTfvGGi+Orx2zJrm2ZW7T99LsmGLCh
yuBQNiu/pQzagzuPiqOnd2qIFdzpEqiBqqbfFHzRUfdoEIm42pWXvwhtWc8lpW/Mh/FTPawtkfzD
ZuNVgLY7LIaRa35T3EGHcAqDs7YQorOFCaRvbPthIKbzGmueP6DLgDcsKSiXgmxYkjRYg7p0vIwp
E7Jr19dpoaSQdO03WR1qgcddGKSX3F6XxezJH6L3mbPbHRsREkJAo+74P47Oa7lxJAuiX4QImIJ7
pfeiKMq+IKSWBrZgCqYAfP0e7r5sbMyOWk3C1L2ZedI5YbBHF2quVWXSORk0Z7eCaRz2ZytDti1D
L98kUh6hkBCjY2qfp+To5uqX0YYsezaHtHcUn4aod6Fy0l0UqIiJyXz2pPNSWcNOZRZeqqo+mLxL
t6oJz0kVYDtpXsn97Rpvgk/sqL+cchlrJsTuoOdn1oj1wTo7wXDO8/LHKlMOkQnzL2OKqFlweby+
V1niXIi84ZslyrycTZYTHXggVeU2yzRBFy4QB6LzfcgVjM9OWv1XWlOfXOIwp1c1iC5oSRZlN3bO
oCwztkySPPpaToJvpZ2b+CV2UVBIRITi268D+a2we7OOn5NWbXwWWeq1HgeEDiMApkEmBm5gl8Gr
FCUCRtLzV58ysexFBJ4hlUQ1Z99IPvDW55/mMGX7rjAJATj90P/UtoVYnOcDrpYy1ebVCEwyFO3g
GAOxgUpdOATXvBBkSz130cvyxiubCTkvaxWuOFmBpNCY4j8Simko7XaCv54EbQWH1yp2WT+onzaM
wyd7tNUxdKPopQUodi2Fb76lgVl/VpzhP6oigiPOG1v5K2fG+wvEIOqfx3gMuXkHzrywgYlZstnJ
/88xpaKgxDYIoAw1t9UF5tt+wDofO1KDIWDlRI+f5T91VUD/auGBYljPUiJJeL6J8B4BfzO3jQnP
irVQJVgmmA6NZ648yqmlObPIi/6bWFmEnzgdMLzRjN0O7IGz4MKNEeNoq0uijVObfxqeLX9Crxju
hv7tE9DKyQCjvHdLvMwzbnQ9h++Y15yFZJB8suMIMx0RZ2cFjXl21lZhjvF51PY47BAuQLXPeYjr
EZtSrbYmwyGKlzSkd0xlnvt3my2Yd0Dgcr+CJtfGUvOfeZ12BtIqStwEu90OJQQsf4Ihx27Fp8Kh
Ixwsx8Tv6JEeuwB/t8OOO6wi9WR0SAXLtHUZsMo478Se7KM08S1HDNKJ1fnBIXKYqFzqZSATrVo1
ehMEmyk0SeJx1rgTASdK4U1G5UCbGWAt+x2CCJUgkBlws5jkhDATOHqbSqXhFAnow2Ob8IguEtEG
C4N5Pdy0bfA4c46CJ2Si5iTE2JfTYRSkTiKWtZDKu86MCxROO1X+Je2swB/ei25a1B7D67tDRZiD
IiYpeglHEw3WmlHBl/jlKcemk6PHFJoHSbRge5s3u7ZDdEFj9Es01HJ0ns0hqSlzsCj5KXEPQpoj
npKv1Wwk/Uo+In08m3T7nkPmEqRQYnyLKsjDPzqC+V2aTKtf29DJF2BUFvSpycVDQbM2HvavHiRW
BAblW+NZrG+qI/e3T3LEmHWch8MXYD4Tf2pgxP6P14ux23mpDUeSiJQPtrQFB6pA03WioSePcbfV
cztufHRMTguDw0LfkMM87mazlfM6nnqJEz1Fo7DQ2yenNjZDLEYAIoPTSQPQa+1R0lnnRYdfKYGf
AWPca1EwOhEolpMZIcfmOMHBZLpwssZp5jPf88Qmhj+hZWA357KODXrm4QU8JeTcWNxbDZccHzZu
CncPWkBoeyF9qyexhPRcZjclpjH4LbNAerdZt7ENCQ62xUtQegl4r7LMm/QzNpRtshZpquQDqZOY
fQKbmZHHol6nXvMmkv2LYv2Z33D8BDlnyrptH9Yp1qo+OpAV8+Chr6EGr909ZE3SnXgrwEzZEwmm
L4K3dQJKz28GfeviNPJKVNnGsN7JPhVq15ZGlf/LkqmOd2OVz+MbC1+FwDi1EVNE3Rh2kq0b7WT8
VkVBKH0XWcOA+a915mD+NcYKKrEImgSOPhbhiHoD31ETjPIhy1F6IupsubUtP7ah1eZt1FkYlZno
Go5QrsOBj6YHRfXM4M698WKzVXFPUZGm8AraaFBTADvQbFCTXCqTgh+vcTz/p/c4mXRb5ZMmhfEm
Ak//mV4QyI868LPqN0THfhSDj3hXsUDolzhDmT7MprI1lo0CXtAWrdmeKJKUubtNnWGQJzOvG7F9
fDMfdSQ4DxYzavzzWMS4KmFVJtXZRF6Iyc1Pgfg12oidaGyIIDl6CTf/VzSxY0LGjadwpzqQHcsK
w0G4FS7H5b3VDVG4TEw7JvwAhY1AEHl49CmjH6Kjh09h2LVSj8OqK4tUb327b7OL0QRJs+FGKQ+l
KKqvAksNq/fZnMG6pBo+wMTbG0NoO73X/ze28hoB42FE0bGMo+qnqiTn7NgbGeiHzPqvaOxqH9sF
v64maTd7j5LuAb86voKZQFE5zYSdkZvix2xnofqHQf+L5WWicCeMYipWc5N+rWCuE6bX2H6K8rp4
44jVmKsyt0Lu9hQrPhSAUP6nsyb/djFD/KQ8wD7zxK9fXYU53Z2kC5DKbL1NAr9uW5nTF/TZl1SU
GQ6ncjjO7DMO0o3/Wn8+9C0Lyzbc1g44bw5yG9E3N7b5lzDRyI14SGQevqJ9/eQDVEvXOttG+uyo
wUbV50yKlH8SqdezUrChdkf0aqBj8PCmMYGUP0DLodt3XjSfUqvh2wgz2ljagTwAt0i9S2OcpTSt
MnnGPfqbwcGdtHmzYt+yTHwcNQOv41ZUq8KrLggfW5kpSJeN+AJk8MHe7697wIOTWnPxROk5NF1g
c0lxxEL8x+UbE6dmdoocrNPJS1PV5Wl25hg2sV8dC9+o2FuDtrYCizbw1qkRcOhkrWM6xYgtmpX3
5nTZDhQEvMfM3XQ+DXxdzz5fNgGZ1bC8ks+eUSTYhvql+9rE2dako7ds6VzgPQpNxl5YdKa6GYJ5
lLxyXnvvgnxdW9F+LILTZGi0KO6eeiJtGbTsT1HgY0Bzidr2Oc9sJ/aCJ9Qpq1l6eYufQbA6SB+C
qztc/bBv8xPbY3+bD0FKWUf9cIoaRQFvweA+/cebc7q0cR59tzLQ34U/+D+wyip0PZnRGm+HqTiy
C8YTbI1m+E9MTvXuCslJRDvUf8XhyLIiSW6lYaTJ3nZM3urBk1eyNWuKtV/jFoLvdBk8Aoa29VRQ
KuPOOMJB7S6txtqN8XC3O8jVv8bEXOtX5istIThBRcw7cmErX7w50BjQ6ws1fSTVXP/DnIUgqlNW
iV58Yxpb1jVIP90/J7Rwiv9LBEQTBeGb2H/U/2giZmjVxojjxojHN6Oev/0p+I2MgTWs84wx4TyE
tDwX5aoe8Qb4bJIjr/nwcvVUK0JBARvTlZFQfygr6k8grQfjGXPcs+fLQ8TuBEz+ETIJ8UK8FRGq
sgVqYiGM8qspDJrmWedoseqLfpUr/LOlRy2dalepPT3x3N1ydHxj8XUaogmSx/zr4h7meTU/E0dZ
emV6095//owFlX8L5kkplkGF2X9kB19PHRXV0B1Fy9Koj9WrM8o9kveTGKJtYxEECIYXibM199wf
284esjwpNaQODzijMXRLL6ifyaGdg8R+C3p/F6fFeXx45ALCJjQsz47/gZb8U8IsFYa31ZxLUOBo
n3x0CZD+XLjd/CfQd8Cqu0es23c1mIAtmDV1tyHWt4kEpV3e9B8ulEeTyK/KsEmZzpZP+YJh9jtl
2YTZdD324hJ15nGwzEs/+r8cBlAX5ZaYBwtP1Azp9Bv2laD9a/ZgdfbaTeNr6LU3EbWLfEDbI4jT
RWjWIrnYNkxyLAldh7zY8hnVI3Ze4X6MkcAHX50qureBeq/spLpVY/Y02HJtzuIKaRBXPmJXUebP
FDZzEQ/rhFNsxnQ7VszKTbevAyjdEbM6nJzCMPeDbrato9XGM+fL/MjcdaQkrYTDMzAYiKr9/Eyw
GgqzR4CMK4B4cCBQRH10W67FLcfTI+Lh3uuytZEHa91yMelJrGO3PJimzY/BbaJD1JkQe2m285rx
o/f0RxX8WDFqFuuZrBu+WurOG962MQSaYgzOxjBANIeV3HlL1Xt70T/Cl9AgJH7DAKq/PyYt1ewl
7afMsy4lhUwFq6IxjzyuVsOYv8qpfAMPeXYtdfRRutyYEZ7IbBbAmGt85E4OSBVhgk6VdOH6WyS0
ZULTW0kuRwhxbThnhdLbxW609Prs0zD0DiHywl5r0zTpOo8QizzyPop16LJW8Q1dPsSMOIE/CHhu
p1wVBTlqdublroDerIfpBHljEyc4AGyb7F/tEAMxIe+g07r9UXTpx2waRL4flTw0MnbuNsiiCxPa
mo7tdx9QOkvYx3f763Xtj+9PhDQjMppcu5wgUvZ41DvtMUT++GGO34Ga30HeJsQwK/GhgZCUyTln
aYwhtvzPEXTAIS8Z0/BJ4eh24lXiBsTQ3eqYjfNvUPVbDFhfdE0dICBApobcnrLgx46zz+ASCrbg
K+JUj3lUHyyVv1UlV3v96KGcVlx24HIK7Jr6p57rj8zMzlNlXjtuOUHvizsjDoztIQK60+Tpllc9
xhSKQbP21BvBX6rHPwhRT3hx/vpCOqshjQ1EJJNsf7EE7sr+0X+4c/Bb18J9t+Cd5SRba593dwWc
fAhPI+Et2dpo8BSQpcR20cw1+26J94ue8NBhzdvvCdJtA98+94JCp9o+OUX5WO7BApLDJoq5QVL6
UWbqyQhopyOuJN+4J/QpkI98CWryeRpzEITCdW+Dm3aJVtftZsIVjU97XxuQNfyZz2FwGDnV2vGH
gyaaQRXFsm4hl9q8HHX9XGEE8KCV0vtM9UxMUD0ZirPFj5sSHqWFc9CDsTUfrdVz+RqE1jrOnNvc
/TLXbjDwkAlpqZiz8Mr1xK28lxxshKrAV0T5zsXvGiKUIu2LpWYvb/jzVhKocCvjYJgUZZnjr+15
F852jKbBpUmzz3lSl7woX3AnrMe83xeyuM4Y3fxRUhVHz68WjEO62k7U0dS1v091duUgjk6RHcfB
fC1KdeCvRVIG7Q4naGiyQCsSE+anjcScBHg8tab9L2xXdAweB/3om2JSWHh2uXogeh8f3FgXeylp
OHXgpFP2RE85q7xpl+GzjfPq0tHXkUIwpNVkLVK+hdA6mKJfaLeIt5rmS+ByB2F2//yWAF3VXX1T
vzkeVeUtJUEJVVZxNmIi7HfkRfeZQ8xhCNTN1d7VqOZ9x6N7H0XhWXQ+D/v4tauyewq2/uj17xI5
O9XxWugPZ4T3WDNj1L8upKCE8BcjLL4jC/BnO5UURfXByo8hCAp7l3u0wTTJXU7QHIR3YLqGnRC8
5SIHPe4+EjKxu7XsB+cVnl7eXQUBgNmuT5Fb/IO2+DlhR0h6/7+aby1AK4l981jjkqOwCmeTP7+A
SQCb7qxUwDjitv1T77EdqdNtkrBbtoebTsWGmZEkAxtr0dEgRR/DCIZuWffiJy28l6rq9y2m4p7A
M7Ho46gDag5Mui1Ie6TULA1ecWf5uzOyeBeRNG4be61TxbGzcQ9BZIFDzbedW77yAby7irAIID8s
xkScKCrLSUsFots7LJZcNFpWPztc7RsTzC58m41lCHhEnHnpg8FwyAeFeyF2d65PBq7tLtTAvHOW
XJMqubMcpmcI1RZ3+a1wu71LWfM4/4FsWcHzeYvZ9fl+DLc3s7dRJ87sJQ7pYD6lzbDLZL2clD5w
el9WQwvWOfdYzkG+Lr27QmDgMa633Vx8d5FF8UXM76MFFDLvpgP7VPk4bBkFViFOIzdkLdjF1K5T
paU5HYMA9kcITYol0oMbbk/6YLDUHqVm2cdpSRXpmy4oI6hiojc+emXQSSwmbo+ZHzOAGD4LP1v7
ReFhWC43Ym5OZuNxyXrbHs4fk+wpFNGHIExsEam3+L5np7vxB5ySzCLiVrzi0FacxjXA7SlaEvSH
RsjrazRJWluZQObOvinLU0uzVzGcl+wiZ3fp2ynjXqYvMMQQWRMQFtVK57yQHE1DoNpB8SCkaexx
mpBn7aCO0fcoanIPg/ltp5ziXHnv8/FgYO6r6I8OwmDdw33ttbPC5LLljA/BOtgEaXNtKNg1IoS2
Ue4YdY6taaBh4wBD0LSwIS2aqHqZKFaKedZDT7tXaXKL61IvtJQn8BjrgMJJuK87mwEjmL0PEqeE
Etul29rbIW2vVKHeR4UBJMN1XxnTbxGP864cMv5vcA9sLaDW2i+BBYkI0XoxAd3Dd4TsFlJQhRh8
9wfnK4oGc1d22Uvl0bJSYUIw4q+hcd4avDecnO2t6uZlaEYH3USfjFEzRjGejI9sNigLo/efyHPs
PMEZNWz+1S7FE0HiXVvV/+cyX48j2VEzJIpiZy9+ND0FdbeNROgsIcbAF9N7OQ3f0ut++mIg/epe
PNg8jYQV7dkfbqRu0+gf+yEjt07ZbKou7BePIwY3YddH+HSE8XBMaKYGv/yMAI0tstoI+FC6A3/H
tRFlwFvDR8TOjjkTO5jp3H3g9ucRK2QBxKQY3B3r6Rd6wHYy9b4d8CCLhBMr2LN9NKVPcVE/s3fc
yq64+j1HbnRA1OwKYyoT10YV35Ou1g3HkS6QF8h7h7ZvXoTK3kekShlNqM8u+ChQw8GjC4p6l4ZY
Zdl4h7Q3d6FvIQI/When/nlI/Z+ykt9akW8FETSokQNu/OOSE9b2tLVMXirh+AJMlOuVJtui3eSy
frMc7giLLbhrdYeQPW/QGmrVhji8FFT0npxTb8zlzmnbe9w6mxHo95xYh6QsN4Hpk/GL3sI8/grK
mtz2iAxmT1ju4fcU2cSjkSOt5RaHlhjEXLPateJhZ4IpwKfkLqZG/gsG918Um39zZK8jq/hXj9AS
WgyznklZY1mdA0VupjGDS53Ed68d7UuediveeeWyaVAtRVycc+BXJaRIbdBNbyVbH3Zqb9rgePJZ
LslOk6CwFuwg/kvBwjYDlpgues2r+i8azYuXNW/MlFesjs/J1N9iGb4OMxH5fop/ImZBW1ZPoaBp
JcAYG3cTRkv/WVnWRhTkjaPp5MoUD/X8rQ2XnEbJNRCX1ns2kqq0B3mxcd0++PbsIbrjSFC3h9AC
Umj8HpPgmbfCweo61PTpQMRrl43Dh5FxIA4ScJqTf46MGBC7/6fLiKM/L3yVGK/QbTadMF7t1Hyt
mfkpIsxgK5UHp8U2NMwmKex2K6xsnRbJZvB5yQMY5aZ+yoZuh/0NsJFqrnHQMRnj1JazfaVN5NCJ
8CPus4sHsCIB1Vd69bTKqUMZMRHg3P1mCbHPS8iHuA4WbRM8pYW7FP64Jiy8n2v/P0XkLadSsyMV
s1AK/U6YT4mLY7cJESggSpKF6lfsu5ct7s7es//JrH0qbY8Ubht/9D5lKCSzrI660lluw87e1jI8
uzG7gLIEAFiCT00AA9VcVU7bnUajWPdBTvi/WhGOl6fSfSw/2pvKyC3Tm33kRYup9f+P/qB8asPo
ElrkcQsLRdOFcjRZJnVPKbEFp9jzTQFjS5+lTH/mJqCDTmbsMrwTSSGD1iibKbHIz0Y9XfLRvRGx
fetET8Hx9E131CaIrSd4IB99pegM1mhqRVvu6ipgD5vxEGcQ2ttj/101uGp5ffhV8yn8YddLXkgY
KDnOJnRH8rk9rICFaZ0KLcdVnslVi1+9Cpxnx+mfYW5RRuAddP7XZbO3oONpHQPZkj2OMKdrzKUK
pi9j4pmt+mhLxQwLPNO/yzr6c7R+b+L6LTe77yBqP724ubNWB2hjlhv223QEel91h7FWVeo0Opqo
MIjmxPD3Fh7cxFAH3+v+/Ec7DCnRxuefzw9EdavOaQIT3J+BwGb5yfC5vOwOf8vjcRZTyQLw4D2V
/YefoAS3XfeCC/P/HZ/B0kGLWUYmviCXMxOT9UYRol6Yuf9lxpa1qnEZL0BrQWySV14abw3Updmt
q5WaqntBKph9W3PDj+6egfbc2nr+1W5y58shSD5UsGCoeqHnh/n5UoTxr8foVVbVu6lan0eVgoIQ
fbKEQAev2S1ErDskJIzxQB2nsTK19cpj09lYNSRDmmZ9aO+BYdzzGkSsy3Ro+sN/MT0kCxtAL4ux
gwuMKZPxsi6r52okvWNCh6xTVgQ2WGUwYxkdBHIRgQdu2M+iM5OH0E/IZHsvqw6qTrYRDZpCu2QM
p0PTd/s+BTHvAixJU/0008bdTWJnieQMQBRcOl7YVRUqWmXICdSqf1cm26K54XwQg1qYm/YyPsow
h8r9J+LuP9+l2cPwDrbJxOKRAxZNeXmAGDLiifxIND1SvUUAsocsLF7g4KUNFDXkD58vkXm7GdZj
ScDIB7WGYPMLCH6fSfERNtbNxLBgyuyayQj3+kx03P2SqT7y61OnYP3aVAQsWGIeCsg2WMTB88/k
KpLgatnzlf/mlBlNPF2KfJ9YJYm1dF2G5bdj9ysLgpjt+eswtF54yl8LdMU1eZxDVYBrUvJoYkuD
owcvxc/0bkaXZdFS74U5svVwx02uQKMo1kVTAyi2Hk8V77pQsfbrGO0SB95rZ+3Rq9ZiqM8ZILtx
KIkFAwDIjPy56Pp97HD+7ApqX5sNQJSTx9nBF8NHJvQlT5pLq+x9FRPFKy3S+H943gESDMEeG+HF
Z8vwOAMqjRblVta+HPFVAHzlSXXpJr3Og3xcqH5+H/J0l2GwkG35k5DDWDSOoAt4xoXm7xtUST90
z5MdvYQ++yMoD0WvTvQFf/gofWb3PJflC3/yBAIgZ3S3d0E1OstR6K3XY7SbjWZX2sB5DHKJ1f9p
SumvJ+9WRvYZIES8jr3uw7YqPGqsB+lRqk55m+0CQblnxOT3OKhOHBq9Vn4acsYEwe1gyytJoPWo
4m+K9Z5JuHs7Fq0b9rkATziFpuxDqFDtTs5QPz1swBbkzYWTP85hTnVrskf7rYmQwOrzzhOR7p/W
/BeUlN44Ew9dVSWsv+Dr4AF5rYUDZN3rSVEVJxCS1dL3h5em46Hfa5ctA4UK5H5XmKgeIa7+NYk1
q415ZJHDoXvZ81s9KuoWfYSRgKq5czcbx6IxvsxQbrucwj1limXWRefEcCmSKV9j3BzIi04IC3ve
l1gkRjHuIS791znuX+V3wJjjiSYiTEkKR1imsUBG2ZcsKrIg9btoIvzl4fjm+MlLIWpWeNQN+669
D1VwS3H2c5BFTLWHrYyZxbi60c8/TU1xUBsUKa/39KeT+iKhzNV6/gORnsHAxqdlJd691nLDC5pp
st1DaD8q7zNJIr3j1I4xTvTmChGm2CpbPbChmHYoKWJHe+yd6Yt1LKEfI1s+2B2uaJ5j3e1buoFW
+dycCz/5Cdqi2xZssmGWndupPczcwEngXM25xyw1uJ+TEP95dXAhlGzTHjPM6EP4wFuxrUvjD4s0
1Dioww11iq3/XRaATkocPoxWi7aa7mndR8j93XZOChbf6feUqnglphqkWLfhvXNOQiohXHmeZxzN
8HkOCuMaZVTYgegLMuNVBvW+lsmVkytTBh3dI4FFr9J3FvjgliMHYVtd9SjDRWsjTsQtjWXf7jxd
O87LCJXnAO9d8xhVqi+z877xYJ6olWNLJO+dj07dkrTyxhcdaugPxlrnYEIRr3x40PUGujs5Dt5+
whtXmsuKkpVmHST9Z2TWL1Ur7iyuD7NAgMdOcvQ6ai5q/x5m02EI9Eo14tCM8zcAiqXvcHf1ebjW
kd4LS6rVKNp3zPicTKwT4Jd757YHR4FE5cx1LaR7q7hx7CBdZ2MgKO+Nzsqyr2kEi9CTF+4PTHFY
KzrIco1lbb2cXKe984sESSY79G78HlGLCh5JYsx2ouVIl2DFCgivTHykOwLcAXtr8qvNcmyDZ+oc
1kkAQn6ObpXVP3sIEEET8uZn4kg9sWmT+ZPWv0OnoOCUeH1noBv6EWUrDcIj7fgvq5LHsxKgQENj
RxKsHJZbk2MFS78vEGEIzlY8uBO7JZcgTrotyW5R45XM6tPL0m+bxHPRjV9gdj/b9PG6z5+8Qp2r
empWyhH1ojX7HbjDL0xnbKy9xFg1EyiMSbybbbllYbIA8LZkAb2lszd8LHVOFfFH21S3sDW/iqF5
N+fxMMG45njd/Q5T8mHLfs/KmysUMo0B2lA7X5YkOhHIW1uEx2T+NtJ2FbO0dafm8qChoib8RxLu
CgLtGfT0KnKIFkM8+dUyOpfZ/FRFPRpTtFaZv3Zr9BnEdrjs5I5Epw+PMC7WKoxOcf4yA5md5ztu
MCJrnnOpJlqTmvGu2hxPBEB9zE7LNirYM/Fvmy0DFt+JtjZGJF7xfO2Ladz6lXdOzRBP+3xghj9y
Hl+xKv+Nw4qaTGPbmdRnEJcfo+wIWmKZFel70E6HaHY3dNdxLqjPRi/XoV9zwCOtoPvg7Aia0Nxs
/GzsjBUfyzuqA4c02pFtBcGCE9udvgeH4STtngw3WRYi2Ydl9hz15tIu2d1h78eWQptsgWw14Cp9
hBIwM8dxwZG+plLU1sbGLePqe4KcQrncZxPiogKxOFPLR/Z+cmnvLgs6heyvxgUnarbsJGAOquBc
pMAwDG59k4WCZ9cbajZfKTwkKIduvYxiKujzJkmWQlt32YzTfqiK73FEFW5qbWyLkWBiFQ8wRRNS
eVj6gUPQhEsyMsL9m8Yu5RCy2rq+gf7lWdDAZD6cGgGPvp/MZMuiAkvi5HQHo4YLa4CAIkhYxRvS
xsh/pICWDfS0XUw/0KKSPQ4RQXgQPhCwg8IpzxV9RDvh4RJh+ROh0fT4kB0PZz2WX+hdiXlXgRUv
Q2ik/CiaWmrZ2Ju8adm/OjwRnPHRjZOkASACOa3cyg33mEEpS4pq5+wJdG4E9Hua0n3l6G7a5wiq
+9iU/8BxfylGQd7Wfb0ZM8OD7wr7fp60XuW+IiMj+BQ45VEREEX8nVpGrKJtUfVIeRPy5U09ampk
9INWVYa22mSd+dVpP941djus87gfFkZJHIZZH2zc1DuHBu3gCekjWiQVv+8YPMZcKP0cRvBTPWbZ
NjfHFTwb9geALsCr9vUprofi5ii3PqaRpbgExV/kyfGZo6p4iWPekGnO3Zl0NkNgVJt3cNZBwIGs
bM5la47Qq9Nyo4Nm2JCDZbeb8n1Qj1IvIQaM5COyehN0RNhCOJ7XkdYqPKuQT4GOsgRove+6hc5v
FpAMSALEu5m3xKrDmo+JsCTg6o0upvaaP2oRFfV4dEhN0+/pU9oR8yUuiV2IVVwm7bYfNbnjvjev
fVmXz51vwj0tJoi91OjRYc55hIYcORL7VWZ3RxSPd9LnlnAdPv0EiW43RA8Xf1AU1N5XhI7T3nnl
GNd8jCrTGNdjf9/zvFo31RDRjU7nE/kGJA6T5gHf9Ab+afYrdY9JDrjEmsLfZK+9LGaSYUFlA7/e
skh+k6zrkKAMmlwatvpzGX3EAUcJ1ikxyKkpQSLwGWgZianM4Qg4+Noi71j0H6FXmcvI4AEAz592
OyeB154J2Fc0eC2hUAQ4UaZ+VTewt3N6HNfS1VSP0MZDvhhCISIeA5pDSDbKG4QwZKTlEDrzPrFZ
CnPBpkw4AoydQfZfYSrdOq6B55/14xnVwnjSrjtwBvfnXWtib2gil8WvZzmH0KT20w2DnzrKcgj8
xjvzEgGtmZbJGfYS6ICPJu4czrzmbi4annPS5UZxSCjXFX5pd8T8TZoXjxbdCeMGJ5RcG7yJ2EJ7
1K0+rFySpNIrwmhJCxgNBKoQ5ReFq/NTgCf+YJehfEmr0meQLDmk9SF/7VwF/cXog2TjNblA2Rym
BzI03sochy94nYgggxb0xgtt4KCN4ZpyVmCvJqaXSArnOlOTtFIYtOj2LKcfZbTzDQeFvCaxqSBN
uvMJ5S1d+xjjlgwa5V8TRNGpKKZnw5vcTWiQQIeoXRyBljBQ8MB94krB1WWwogRM1a+VsMSxM9M/
htRooSEi33uwjUucH4Rg3IIShRnlZzmntf/isGwOkXXg3gAuL9zv2m8YdMmQR1/dyGaJQpT+2GnV
AA8rHHW24cdkCJAYklxlSX6s1cM4rmGpFGyj3qFkBN/SNp17hT2YXRRSW85b4+oV/DQSNcM18zV0
0LKf45UOJ3PBuuohAQj9Lmf5MqUD2K65HK691nQKPR7FpT9szKLYtzUDr13frUGioDv877Fly+F/
2YgrC1XHTwwWzw730Uye3Pbrk0t9zEydVTHwBOzyW4sQXtXFpub9ARWCfUCC/RvL5ClHoVwp1MmS
xJ3dmq+Nz445ttW4aNrwAihnOzz4MUN1bz2DcewrG9jzluiF4bCPu+78iLGkI2nwOJjwnhSvqaf0
JmXH2sCfr23NAVodJOMK1Vv6sW4J5rHtgCWb1BWGioiHbLNThcN9Y6VjBswajhTWRVReI1DpjgwG
UVf1eGKvQWC2a5eKJFyPRO4HTK9Lnk3GVgl/2/UNrFYIvYKCxNmfMOOOdy7Cg8mNKR5xyWi03zll
8naPj4JgYDw5tyEojpinTxipDiEagigfaliBQgZJJCYAA2d+MfkeVhxMujQY/Y+089qVG8nS9as0
+nqIQwaDbnDmXOxk5vZWW/aGUMnQe8+nPx81mFEmN5FEqbqBvihVa2UEw6xY6zeaH15HFPLUXHy3
awrU6nBv+bBetCj8ZpfR3B58Ksf2QMK0j6XyxRswry3R+zQHGIeeShUiS4fPBkYrte3dSxUOF26w
tUOzokjEJQ08zMkw/dpplj2hwQ6mrjOAfSr4OYPtdK5x00BPlpQV+YH4S+/ha5o58kKozq0nVZiT
sH+G0rzDS+5GOL7nTk376uXFQSjpNY3bx1ngaERUV2s0Doj8q+Y38EOQhMPQDDUPShoyROU7Kn8E
OQSaPh4pSxbWS14ZH0JsZkyzKVxv9mHplLlBOgAbtLjKBWhtRLZlM1zJ3nodm/C+NLrHHHnqOCDz
s5Dzn3rkAxpoid6HwEHdoO/h24fT+xSVA55p7/IOkqfms4AidUCtCoAKdFrgNexZMBYahlRTqH71
AvBfeaa+VJVEhLkyDzRaWdSTNl4paXULj765gE4AWb5Tkxuk3LGAAEJ1YdELvajj9IPhq7SzW7wK
HfupSvPrDN7SjrYqdg9R/QHFiJsW85QKmENQqbtER1nRUu/11kxJwEoN55Ya3SsYbbc5PwQ8BGV/
s81vrAiBLebgIAvEc5xZPi1B5aIRGGZVev5YFjko7bD4boqBtj94UM8KfoIiupQ85g9Na3wK4p7H
v9OSiZLoAGb+lKLHFhgWLy4j+xKVTnWgCzBdWDL9JBqLVYkJfAFWdSqfVUxZ0RxhQ4OQSAFVedK4
BL54hdjfXu/MfO/xQk0l9mZGTtVFip7MN/qaNdMHFWnlp7bQf3aVre7RDKiKrth7owNfkmOHUI90
Ot4VE7dz770fUxJC5MXu2wQgHz0nq7QuAW0DJRzNlh8cv5rm8DWIevEQ+AW4VHwY+rC+qzxI+ZLc
VQ89N/EpOunoMNdFhg2FqT82GcUPHBBB67Gjglj/FE/J+6Sz8LLp3NAZ0NzCeLSsM8Dexq2TBq+q
Lq9GSm483DqGj4PRGLS4GoWznkmvhODpwxll+RxY2cOQKk+tadwahf4BlsIBNs0DL/JDrlNIC4H0
6eo+V7Fx8YLyubcUwVmjaXeQKe7LaLgSOpwTrXgF2401TfE+r3ns5/p0mwh6FmMhP1OUva55xwsR
HKrQPqRNf6Wr3qEJ5gmz/KcqigWdgf5m8qrPEXoGYDg/eI31SbeQ14OUfY2m2efEQ3ycwiVKoPJ5
VpZEv+l9YVTPY9vjdc5bR7EG1mVsH1oxY01gBgWFeS8F/Ri8MzlI0hBDwdJ/inqdRzpdMg3OjYyo
Dg7ZCJ/MkQj/FmiXmIN8ryKYdzfyBkBxXWV5xHbnJhC1sDrO3AhCLAAhI32w0G9yFQyw3Yan+KHD
iOQqaGA+oGTyaQTzz2sK42hoxvDD9ctERtTlGf6lZc88lGh+8Uw7LDB5gkEVVvgTGWiu6uDhhMHG
LA/UGg0XEfI6oVJA/ZmpTyWlbgN6gnerah3C1GLf4LXkWmwDTQ3HR+revAdaz3ip66a/i3JEr4vq
RgGtQitz+OwnWYm6U2y8kk3qu65XQLlBWzkUgPypfgInrAubajPQPV5t//7X//l///fb8J/+j/yJ
PNjPs39lbfqUh1lT/9e/zX//q/jvf3r9/b/+bUldNTVHtVSh2pq0pGHx59++Uozw+Ze1/zDawFfw
J4Q5ilgTQNSp66TLXQ+7iw6lKd3RC6KP52Pab2MK1bQNTTNsg12vn8bUwNLUcpAgTXIUAyVldBcm
ZcrDSf2a8bTb5WpATbumX3w+sLES2LYdi8etLlTKwKeBnaKQcd8jsMSmoW7hoA6n+regFq/Ox/n1
Fy1mVUrExGjLW4a0bXkaKKk8n8685EmvGCagVoggGr3VENcSIJ9wn3cOjqcRd4JaBZdZWl+P41Bd
n/8VYuXbSgqnKiM1NJP/nv4K6RSRpsQDKm2d897xawrR2b2aglkoS5AN2C7gB8mjX5R3eQ8bjyON
DuitwCZTLSH9OAiOGY7xrlTSR1m3AoEmnp4UUgEreQMXmP5KodpAgpVLGfEsqCX+5fkxaOrykwm4
pjoNE0TxhCG0k/Up/iMwY7SlrLRE77VQr4oht+78yq5c8Pf9jYyKdPcfIoRLSX2Pf6dzVTytNrbI
HOLkYxJVtRxVN4RhS0udV9XRFhl19BjDxE5dOdE+k+0HZ0RtwkYwqEb5Pz6cH/GbNUo0W2KRoklD
FVJdfLTGdKSqGDEuY6nyY2w79bIts/vBz1r3fCBt/puW47Ilg7IkcSzTOR1XXJpiHENERQKAMpNx
Fyf1dZNfOZyrJNqHyiSl6XhaOqjEB0LZ2CMrswqHQVo02DRpwsc/ja5oht7anF6z4zSHPHV0jNMA
uyAEO5pKCB2Yi3pjxCuLyRGasCxD1TRN6IttmRmBgjIoMXV91neM7jqMLoIWrwFIGbY3fOSeeMAf
+TpAz2Ej+Dybi9l2dMNSbYPKvzDtxWwXetqgPGRzXVUBROQObSqld25atKKQvSnv7TD8iWrcQcKp
OD/sN8et0BzdVNk8IA41XEVPZzrqoqJXYyNz67nOJ+BOTH77hCU21St6TQnSk7Z9fz7m21UsECmG
smVw0NsssdOYpmMXorA0rOYL3rnwH+aGk723c5475yPN3+x0XoWAEErWwWErdGPxTZNeTzxahpXr
FwC98AaILES0SSC1jUBvTlNxGmgxJIpsqSM1AtmRhntKgxdr2j9Hpbj1ccw5P6jVWGjMoaqvm8JY
ntyZyQsO13amD0eip6yPg0NTW+NTl/XpHkau9fF8PG0lIIesqsG5kjp+CotTJ2doNQALNKKCLEVW
AGuLfOfZqULzPRc1MORWxc5Kol/+xQLDOx30FJeQixplN8gaFmXWPNa9x0mrbCokCB1/Q+4LQL7u
YaDxeP7Xriwu3ZQa2QoOkhY5xOniogOqlnHaoouettCdhqmgGqz3aOi+4tIwGhv36MrcWKZpCCp9
0jERJzgN11tiEraFWpBWWAcPyb26tFwvAjGcbF3Zq6FswclvsFnR6jkNpSEb6k8dEtpJVd14ZX1T
o884JOIRF7jP5ydxXq6LfcORT/IHqGG+bhaTqIA2b6MwrNwplqnr1Cg7lGNT0buLIIgnFOGSUSaH
80HXxscHU38tMyHl4hDsdN6BdTegsqKa1xQUHkwH4O6g+h+DlurJHwSzqS7olkkjaTnCaOwQ0msJ
hqmcO2XxdWEm9zli0YmdvDsfamVFWtZRqHncRymCF3hmMNE+d7W2xUIpRX0Vp74cdcw+fzofau27
WSSxJncJtPXl0QCwIFalABrYpeMdxMSdqSLv1CMaG0hqBpa2EW/tk9nk6pZw5lzSXKwTO6KIZIfY
lRXdCAOw4rGUoEPk8PRuRP3h/OBWziGdewPghooVrkHSdzqRapyZqgO/w03h3uhdC5KoPIhOe8jm
iome3MrCgQnlH1KsQfUR21SkK2x44UPzPemVz8U8Ged/09sLRhdkKprOS4UZF2Lxk0issVijw9Kl
8WMo1JAGcxLszwd5e0fPQWzDNC0hTdVebHwd+deefnuHoGaJqkFn7JgfeVt3RvKz08rGHTyAB8EQ
/e17+jTu4vYslCQOFQu0caRUOmbGEBQ8pUZ/B2TVxjyu5JvE0niOCK5/nkdzdna0SWI9EEXZEstH
KErTvM9hHeRUX/FtUYpDVWnXtokrXmjcSAMAEvT183O8+iE1g/uNSRYk2KfxR1Gl2Zj6w4zapm5U
DcGB9WZtDHPlS0p1zmfxk6EmIhfLBehDqwjgui7XLcpFuN6p0IqcQtygfoRsQuwaNjWS80N7eyjo
BDWhTvGWZ4fMf340tQ2gcQR+GRrIFQgNVoOrlV98rkA/X5ejMeyccOo2lqz26+11eoXMUR1Es+bF
iBbRaVRhCrVOq6l1xeSgBWS1PyjXRWjlg3ZthEEBEDU+bVJAUmE0+wSXptshiKTt0rzSXCj+MDMz
Oe1hUU8gJ+3Bdebtlcl4dFOKLi6asvGFLEf+OtQGDpUMmpug6dSLEUv7C1s0d7IB9+NJKBk0Pftd
N3Xv+8h+7SL5DqElQdGsBlhDdoOzzjjrMREkSgS6Tl4PryulJzWY/jvE2wFiCU9eYk3iXU114bw6
mCodeMQnGlZoiD/WwgD4FRvFkwN0ZydllX/jMrsTSLi4OZn3Z1Wdxgc5mvGjgK5qS4WrTZsgRhXN
O1+m1IngobjSg3DVoJrcQD2glTw+UoHCCjYs0fQKcJwxglb5UTc1tPskpcdIWWay8dcjvf1sswo+
IpyAFm6Qo++ZJeolB8tNaydiF3hqeDASWnhFruFblOB9AgjY3mchyGwlNOlspBjchWmIeSYOt5ed
ISHlKIl6r43yR+MhgNSqWs+mrL6gvm1dqLqGn6+CPiuyUnu+dnk5GrhHVdWQoYQln5Xe5yJIA9NF
JBtdeaV4DnoZXsSzBjNiQST/AzhXTO7p8YgYXo0+bZxhb2+ok2W4vDM0uiB0X1PDzVVYGwpQK4+v
iTzsc4r/9vmNthrLIinXbIPsU1+c072KTaAnYDeWcGftBLfQsbmZIGJRgTicD7VyXIGKmF8A/A8v
nMXFGzdp64TC6t1AJ72Nm0g9lK1tbhyK89/yZg/b+Ks55BJ0xRcXbktTO/bUjENxCK/CAFGekg5B
lqBncn44qzP3O5Cch3t0RBWqVfB40lrUo3CiarXrKIruxkbeNab2ej7U6hE8FxdIWjiWrMVHKi2k
bBBP7d3BHB4aldIphm+jSNBWy5BbjG9LR/w8H3J1Go9CLj6WbDSZ0soY3Azg7b73M+9BcLCA/Hes
jeeItjW8xWE/dLYPyBgocDTaHixhGwhF5Hw3B62mdei/p3daXxQWYDDD1+mdDUivDmmErLuF0E0I
LxP2WcofdM5Ti5PrTpqAKXK/djZSxzmbf7O2HEtqSK5Q5NEWk0LDPOtEF4NZdkwQvLjTNv1tYIUD
bVLvOTHQ4+HEbUX58fzHWNs52pyqabhA8mBbxLV1K0Lkk8dnbikAuz3c5hoFJNf5KGufXNN+7c1f
5dXFW6bNwrjvLBV+pCxeHEzpLkLK9Vrfbrwt1mbxKI5YpE3oQ/G+hj3vTtyX4E92aTH9VeX1QZbd
54aHMJLK7cGs47/Oj291Fn+PT1/ExZ+kjbpewIMKyhwDszCChAsbfyPK2yqkLrW5BDjXyR3KOKfn
QqJ0iNdOaetidg5QjYdU9qPDevzBaJl2fCOk8oDwl/OtQtVJXhmwbT5kvWYhS9CU+l0azVaoljbh
PmYpLWItmZqoDlRXc4SMGNWWifBIReu4tRol3OtDgkWBiOpE7AedvvhFM80UCVgztBsS3hA3wqs8
bCQVz/+pTD6mmE0ySWuHp4qKi4k3Sy7ihCnvba9M+wvdmMnnJFoxHiLgMz53PvY81Iqt+r6dhhid
gj7Ef4SsRnM2ztS1lPp48pxFSms1mjl4vd2QKQXAePKbToWiOWInWtpXQkM0GktpBVIduhD7VATj
1tdb2eH/8/Eclcz+9OOh6yRaXMLRfpUw/BSvRjnCDwP3/BpZO/A0IR3KUyZ37rIqkg1F3XmwVl0A
8uhThOGXukJnCiwww+7AnVVocAX9j/NRf9V1lsfXUVhzsQF8GY6eYdBKLaYKLgSOG01l0jhU9nmf
krnq+77/NIArmKroxmi6S1y/b2U6lBtfefWg+T18c3Gd2UVYpl4EL0PAg0FkKw32qHLi6ZzXzu78
mNcu6eMhzz/l6JJu+nwyrAz7NtJyOptIYcniqbenQ535G8fnVqjFvldwgSoH7AmQ95IjHN38Diwp
/qS98VCB+T8/rvWNIg3KGLzMeGYvNkquIfoM0R2YJJhnvItxscdvq2j2TjfdeGaDSiMiKpU5a8bM
gMdi4xuuHqZH8RejRTdUCN+PWrcaO83NBzSbY1l7G8Nc3SiMUAWZaBpUK04/X4REc6vSZMYFyfsI
1fbFm6WqS8Rn8Hzws/p1QuBhY2bn1fdml1B+tywVvSYhFzNb1kVVDh60YL2o9mOXX9oqcqM8mhq9
vUuN+JPud7BWXiY7PfR5/9UCN9MLSOfnf8c8tDc/g3ycMg13FrjE06FPMu1tWIo9lwAm6mquYi/U
pHiX1qHuxjz0Hlpy2j/6rEdRF/vFVBAerSwDXCb6MJeqTg0zsI3NOZ6P0TeDo21tIBXJW8defFfH
oz/a+90AoN/c2/hUeIl25afk6gh5WDi0wrZBpBTuR8rjevwZD2Kj5L66gQAKOlTn6CHZv3rNRydD
1PIoVxSoJsFgPpW+epdowFm64mMcV9c6WKSxiFGbQdejkJe+slVVWds/x+EXM9By/sSIl3PRNZwW
dgaLvyuKjXtmbQ0dB5m319EYpS0igYBoT/EBhHMHcjeFPZbQ0KDSf9CAyf7BcUu7l+yYRzxQjMXe
0QzoUxhWNvCMAXIJpPQmfBET7H4LLf1+foOszqDQ+HYcEILq8engxnrC3WwMcDrXpue2K/rbtpDa
zfkg83pfLlRxFGQxgwWSGmBHMFjuovojdpkQXrIXtYs/nw+zdndw1JDrcei8rewnTu2XfY6fBZaR
qLjLz7hL3BuSUnCm1BvztpZ+C8EBp5oW72NncbBQE8JpEsdRUhzgHNF48OrwCqg8bshAtHWB9lF0
PVXDyx8MUZe2QRWN60qfj4SjtWgilheMPtdjgxI5kpLuqJR/Ic2wn9hv/yzU4m4COJqk7Fzp5sii
QtoAxdWlHxJcnApNHM7HWl0gR8OaZ/toWLqWyA4GIAljXF1qcfIjUJEpKdR84zpYi8N+FQDKaG7R
LDyN47XUShFmgWbka1+qXrlTM/slbuN354ezthCPwywWRw1uWkeEl/Nfg6eq+Zcl7h1YGuA6lsbf
/lmsxdSBmu+b3uc1nfP40SUbeah+NmZ3aErn7nyotYMQ8IlNpmTP6KVF5uvVSQbvteC0dcLwWq3U
Ee8g60ktEB6k8eO43rDVZVkPieknhXNhGNZivUP3K2ETcMCPvrfPbcq7GQDW2O+uGgcKSk1J+Q/G
qOkanV3K9Wzs0xWCF61KLxciGnTdW4RfO9D46KbxdvLKYl+k4cacrq1IUFi09OVc1FMXu8xAAChv
fJrWiAG/s/QW54A0ehgrmMjnB7Z20B8HejOwro9RcUAqxIIqgaQXZiF5HG5M3+pw6OXoIIhoAixr
bOpkhk4O/NLV0AOGAgbtFkngaNc1Y/cPQ80DPjoz1Hxin0V8qQE2+IXXtl+qIr3Vp/zl/MStLkFA
QRZ5LHCvN50bR3S5aoUSrTQf9HFlX05186GGGR6g82Bp4R9clqgj0DfWJcgROU/x0bhyK+8cxU6g
OdE5kZ3VPNBiRV4rVOuNU3ftmDqOtLj7EZ9Xu6nFcTyU9jOKag/60BzUynaBSv3J6vs9qOVbXVDv
zCkGtNRbDespCHmc79TajsRGnLWnDuix+XokC6Acfzp5aY35NhLMjas7gBZo1fDg8MOH0o6Gm4kC
8N53IOlWxphvzOXqwrc5pDR8Whzq5qeBZebbZtqELWJVnSs09Qr4xFePF82fDBC0GieTKk25xMel
FexoK1dQ9UPyKUZlHJ7iHV5q94OmY6WxH7NyY5+trpLfEX89AY7WYz8YuC30TuO2RYHXBC7fmKFY
WHIKNfM/Tu1W8Wh1Jo/iidOZtKyoSeD78aSoqZ3p+LJcGEp1nULKOr+xV9fKUaDFATKpMuPRhBOb
HCDgFvq7KbDhDPBGNaRzA3TiYGXe+/Mx1yfTAS9BCqdryys0i+jKNaoK36qg5xda4q7p2h8dToaa
0nw/H2sFJKsDGgDnQsNZB8qzuK9tP4Mck87kLjibWhTfV13/EfcEoJRe8QrI905pybkmVC0Q4Bcb
62btOx5HX0yvY1cGHEBkYErEv0DYKxNaVAXOr3BsNjbF2qweh5p/ytESncxG5K3FpuhSvOApNcJC
qJ9g+X6vtC1k/Pyzl2+Z41iLQ5P+uU+WNQ+rj8AO+dA/1Bia9/lvNx8X56IsjhNPUFzP64EXH2zP
fQYHQutRHkIFQkTtfY1xRt6YWBTBcT0feGN4y6piEpWlbvYIHAWmxABxkreDgT3N+SDrK1PjjCaj
0ySPqNMP1k9AROk11a5Z0ezOsYaGAN09VqK/G6nD02u8VHnQ877+0jTN8/noq6vlKPhibqkmhxZy
YSQOQ3ldd+nBxDqDrjWABbWYNoa6EcxZ7IJywMwMdWT01mNnvJ6oWCD5KSq07nkrtjpeWv9gcIaq
LgZnIF+adLOQQoqes2th1to75iwN9LNtyo1MZe0ABeb031+Rh4F++hUhoKsy7w3dDf3xBSY6RZ/i
lWfBB7NNbib0EKZudM8PbzUk2QJAN80kx1zsdLwRJTKJnJ8DrkP15MAhMn70gXkViwhzs/jWybKN
kKs7QtJrh5FCl8FYpBQQtxEWh7zqNlL8gI4+IjiMouH5ca0HwR3PkTO8d7lMAqmXBn61ZOeajzbF
6CiHIZi0DUjE6pFMXk5WSS5Guef0g6VDSt8qnutIeo2OKMLSrUVnyM7Hh/PD+dVhWpxfCPQYDjhc
x9TflEcGbOlKCFupi8b+UCHia+rGTWhl/bUlAxyreeub+o7Kmga1XbRD9ZT0ATtew/DnEXkHAYu0
59fi141wsV/I6yIoe0RGrGS48S1jvEpy3S5mom2Eox9yrA+QIwwo20bd/jV31vqLyOy0yaWx5zcP
bV73nwLcgQCcTwqC1bwsKfd7mQoJHcX65Cs4bp0XxITPGVgRrAzTspiFc6cGhWWAVC2+YMakpshD
+qG1zyytf0VDtn6HxU9T4GUSayne0vbwDoFu2SGMVUeYdNSIKoZZIb4glsT/YYALsKttGNoXYwif
FR5hH+EMXsu2dvVOkV/TAUH5vdBbqAaqr2D1JPN6pOZo+TOHGIVq2MxI/lmXaV6j06Y3fZQ+aMKM
kVAM0HC8w0uhUXZ6Rh0PDTLTSPv3tDQit6r9Jnymn1nhdaoHOGZlszWXSf/S22PU1BsHpF7Mn7km
EnDbaoSIUsq9vWtUs3YueCDBaPWgcOJaLKVv4GGSyuRSVHaU7pHGrC2UXWzzwemNvn+qOO8O4EK9
dCOvWDlRwYuAadM1cHQ0iE8XcYDpDGwtxN0rYf4FcfJKS4MbFDox77Q2tv5KKFK1ma5gmyY1gcVh
mjepgUcYoXryq9uyx+oYlYrhUYZ1u8tTVBvPb5uV/ekYYBA1E2KGlEu4faCHgNb7MnP90LYOfRJp
VxKGz6HL6vzyfKiVAwfwkOQ8w8+cFu2iEoapJtdQr6ODPE7IYJk+ZOR23GK3vB0QbzGNN6xh6Jr6
hj+g8epzoqBBCajzP+INR/3LuxVa8PH8YOac6/S0mZ98Bla5CLwypHmwx/lfayEDmkZYeTcZsqzO
R69FdBcB3HdFFl6lhrMR7+26IB64Sv0XXchZVqWiKdRVJ9ZT1DWH6LYPInkfp/HPIXCgxxXC3PhW
q7MIugxoKCqvb5hmuWn1OMuphMun7zEEbWdQ3pvOtD8/iytZGcOi1gbkAg4AUNjTaYRNG3WtCGAE
ec2LaYvPnD4PYTN+Knq02kdx2Tdo2ofTs+WhP3c++NqUAhmV6IyarH91mUsElDHbjE6s16J7xgny
aKBk1ocYXECWPx/rbRIxv9O5Z23VmuG4i+wzqpWY8pek7pGNypWoQlfFizwvzeQwphX8ZHR4bn0b
F6Xzcd+OkWoL9nIaXFO6sEuuVytsabYZKBBTRVA/uhGB/c0aVACsxsaKmQ+m0w1xEsmZf8nRhtAL
uLvtmCM/FAPhK8yd45XPep5dj3npjmgfowBwwIJnY1+shYW6Z1uqRv3KWD4eqr6LS8Pk8WAjl9Y6
w20k9Av4hECRrHedE91oAZeOM2zkoW/PMoPyHIgy2MrAL51Fhob9nBd6XVG7skBNPIjp2WtRJDZS
tLe78DgKzbLFnPLowoit7hHKJu0c0nc9Uhpd1LycXySrYWzuNludYWqmdRomDRCdQkSWAo/RvZet
g+ZQgSuG4X34R3GWZ1jfysBA1A2Thc5jjaQVhq4lohZ1UG814dfWPSw8ula89EAELO4aDtJ68gwe
s3aYvRN+ucv9wh2Re9ZDsZHhri0FthaUPI4w+jyL2etsIx4qx4P2B9capcsYNDluySr48b8/fceB
FqkBj6ICOmqgu445/BgMG591JUCUZ4i3ihtrC+Io0pvSad4BvtGAK6hSR08qflJnw5rR3mjlr30k
AzQmOAmhc0AtBqTHQ4w2A+p8yOslIEfj2efgEp+pewuVt/OTN3+F5fFEQjAnOo4OamBxAA+6Oip4
LTWoAPaY4yBR3b4aAmtjCCbI8mGeiHKWNl2dj7o6kRwUdNapzyJvcLqzIqweE7OKajeqm2sVHUBk
a0ysbxELPx9o7X7hrQhVmQKtRepzGih2AgxQA/pkhawMNCj8yaE2m6H1dDnh3XqoBsfWnnOsxjua
gsVYbazN9en9HX/eJEenf5j20SAwp3XRZEcXNbtppvQWjwrXycqfQy03jt/VeQXGO7/JefItX5V1
CewsNdPaVesJ6c8UlanA+55p/v78tL6VTxAGucnvQIvN7XCK0NKtEZC0UJ+x6+JZS7oKZ9V6xOg6
7e48x/uOwno2F3BfIlOrXiu18694+/39PgM/ZcbFk0mAj1++DJxU8awU63FgE8pzn2k3XjjszPS9
Eld7/AHc1MEM6fzwVzeoTdsfWMiMcFiMvhXo55oGnK828bBb1PByUR5oye6F3f04H2rtHjcpGvM0
YHMCczhdQLVeRU6qicoFhfswdA6CfzCHAvu+U9UPhYb4TAu4VZ/Sw/m4axuHyjjYVYtqNTWK07gB
nX/DKhtK0kiX2egM1Kpxn074S+v1JUmoqw7J1/Mh12b1OORir0yTHHDpinS3GIw7xyyelC65VnPE
ndp4I/1b2ydo4CFtgHkPj5T5pxxtS68VKGd4MVXqGZtcBPJblTmXJoLI54e0NosWeLC5zEMNRixO
ctw+WxJtKLyGp6EJhGRo/hjISf0MhhqLYFRX7xDeiT7hIZxsXL/aPF3Lk90ij+f2pb/Bm+x0jFMD
B9KpK5TDu/KQTSaWRdHMVEROvrxCGegR3w+XYgQeEDwtyvhS0csaDCIeNGX46fw8rBDROIWRgHIA
DsDuW/6YRCdhjPKCfLstHxNAMlWWHEL4YCGeskreXzWtvAxncUYaIA1v4brs90WpvQhHuE6KKSMQ
1w6cwfnftbYObGBHJroE+kyDOJ0jfFBFaxdwGstc3yOoiG1xhsx3Y/obB/MKVJkJsHjNzfS/t93Q
OIhQgxwYDJqOO0dRaHwmHz3lnQeRFI3kWxXzANlUF2UevhS493XtNxqPWyzElXfl6c9YLMi8jAoD
RUYGXKkJiCUKVVA9JWqxkTVeoYzsDuhsmZ62w4dzY7LX9vfRFCxTDRH2nRa0AZeTHpbIBlsHChZX
crJfTKW5+oMP+3u6l5TgqY8qaXtW5SZ6fBsl5j1Kebu6aj+fD7PC9DmZz2XdHa3NCoMO5rPO4t7c
RVOGfSsSZM6nydPY4XHePGKn2b5mTcYZWgTaAeXj/BIzNImjRl0+5TWC6NQ5DVzcOrDN022DjcFn
p9KBXKU8oP4guYS1jaojGGReAYujT6ooBesqDbpKL58U7BuSCG+L2qiuUr1+d356VrcXzHQbCqrN
RSJOt5eZsNL6ikQW+/bip5eb7U2RJvYudTArPB9qvgeXp91Mgv+fUMudbFqYHiFu5/Zm4XFZRdem
7T/KCJUsbuvbzKw2VvP62DjK6EYAInAWx6sSUP3qLC5mco9Lw/kSRzEOBL69Rcpe2zXQ1kAkzZcx
OfrpHGKXUgfsWjjZGIiqHeVuFOSBC12RmFz//TkkZ5zheDYFtSXgCrGUSMXDG8EJ6vW72X9jkniA
DOmHYlJv6C99OB9v7XY8imcsHqMdvKIoEMRrZHNLcISY1VsNmb6skn9FuIvpvrdxLvxili3XicOT
lDvfIC1X5990dPOnuFCk9Vw6CEVxU8YBJvKm3AeZANWAPN1oYQyGWv80XvJC++hQBStTDHW4GT1d
xQ5ua93OB+6b30MKicGIoK64zETUINRiGr09enj5F9vBWZJOKF3KAxxCgYtD9H2aMHO3ii/n534t
O3B+x10+jPDoJoEMK2S64gAxciASrqTvtXXtzavzzPCM5X1jAzE26W/A0MnNu4IeEQxw9mQWhRmW
JiloRaiJrq5NaJPJRt5MXaNsnHirU2wA0jGpqVL5XhwNEP/8PvctDXVAx5ueR5wAX21Pr9/XQ99C
Gyp7hD+DEaXgouuDbwqfw9vIA1dmW7LqLFCFc5tkCVHuR6+c+mzQ3LgegysM6G0Ku1vjXDmRToIs
TnYMJjntG79yM0U86VXwcarLKzGEGytnNQw0DgO2l43cziIM6sSxgL0uaGKF/S6e0I/mLBEHo6/r
jUN95eyjWPW/oazF2ZcY0YT4Mbo+SWajuF1c8Pp7F2IFl9l/H+rHQ3SGQLA+5qft4qrKGQwQGSav
z8ZZ4Tikq2RMrkg3y1VriflJqMU7J2uCET6lVbrW4IRYPTg7a4xxDkR6GrVcp9Db58GyaRgaAA0f
tNInRS5ogEauiYPuJ3Mcra9Oo/Z7/hr/9fyxsPawP/lxi68LTbMfcSkt3RY/KB94qi4qH8kh5Epz
/A56xEEB9DeTuDPRSLfQ6gmF3J3/EasrDH0hSTuM4tAvCZqjM1raEj6fym/ArO+1b5uPkVe8NJsA
/pVzgeX7v2GWxZIoSGiiGDzOnLRGkly4iu7rFwqAM7Vv7nwd/00YBf2u94KNdb06wFmOiJoyXOel
yFJQItOgOQniYY7zoUnkfiKJuLCdv0+XYVH/jrNsxnV+gOXHOOGpOFYvEf2xtNCelNi8SX3rqe+D
n3/w3Y7CLQ57P0RZRVNHJrLSvjZteE9r4rUFVr2xPlZyPUlCKeUsN0lHeHGg44jQh1PBh4sHWt+B
UtzKmsdEkTwpjbiJ9WljU6weQ0fxFhsWfyE1lEVEnjICOzYa5U5L0uuh0F8Tdfj7seY7iouK4ZH3
zWM/WvvpoA/A3VkafoBND1WJaBfKFksCQruVh+/d3/5mJ/EW+VBuhCla+nrpIpGR3dKs6h7gsUD3
rPJsqxi79ghG13Hu90nNpEe0GJwKIrYeEzb2mFWXk56898vqWskG7Mkw6QKtq1jhpcfrf7KxY4CG
iefg3vDk/vyYV76nodL9A4hJExAu5ukcR5ilFTjco0YKwHoQ1nXnp/edk0HYM5/Ph1of8lGsxZBH
lO+QQiZWiP2FXfv7WhH7zJbIeZqPtdG/2NnXKsrBFRqHMOoe7aD50kfmxojnFbpIw+BQAGaaiacg
/Ra/gm+bUkzAnR5rgb8mUfIUBSC2EWR1Wo+CLJdS1OUxVpCaO/uJD4VysPE5QTC6ffYd6/35eZ0/
0ZsBOaCuHZTWOEcXmYEwSzM2MK9D5S/7lvTlnW0ru3iEEfXP4iyOGrMqejM1SHZwQ7DBKPntNWy3
7iLR2+bw90OhtwzxD3wL7ed5yEc7v8IetEiygbwqMpAwl/mh4D/Uz4ONN9D8HZZzh1wFnWEkR823
CjkAn2ZtpdI1OuWRck+7G6f6rsNMQrbyoUwT1+u3HgJr34sOKtc5KRYp3WIeRwlMvcMpBBCt/gSQ
yTX17n2FBsv5OVwb2lxt5W0GbgFJwdM57HWMGae4Z7c51h6dsoPeDPcjbHlU/l58bIVw0mqGjTWy
trmOgy6uBy1oVEzbOLJtOaBuFOuzSpS3RWSet+jyq0nIPFTQkOOgI3A6tKCT6KXE5MJKq5gXBZZN
M+Gm08Jb3CtIHlLj3Z/M5e+Ai9u8s73E8EEwgo/vlavJyLAMHBMtPJSx4XUHpy1xM1IcVPljy9jC
oKytF8SB2Ako0tGtXpQGgtEAA6cg2+VTzcFPDoNYQ8OsaPNOWkkCSfZhBsNrQ3JcW4wyMvKmK2I5
n4zJAxVwcLrfEpUaFX5Wzz1V6gu7t6+dtNl4lK4dlnONBbAUdDNdLBYN16tVS49HQOErn3M8XE2t
vO9q5aLFVPv8h/z/pJ3XbtxYtoafiABzuCVZUbIkS7Zl+4Zw6GbOmU9/PvrMtKsoooj2NDCNHuhi
1eZOa6/1h7Wi76ypRwue3TffA9dLR03GABtCLKvqZNhhVUwdI5YOTT18DUTZKYTmMYrrM0jzM3a0
W+251Zm8CL6YSXxMqhIte9EtRBOzJNlLDgLkRTsu4q1e9uo3JbOguIle9Zv0wjCjTm+sAtN3ESOX
xIzvVTS/cpn9HwfdxgSu8O3nxhHtDB4RaNUvQSgZDXw8RTlrcNr63GvanZSUHyOhua+z+tCH4ay5
9tzj4hD3wSy3cHd7Vle/K+AApBIBDb650lURE4wAJylww+EdtlJ3vmTtxzbbqOCshuGRj9InVDM+
7PXaASKiB9yCoturQfJY9w3SLqEvfu7A527N39oRN8uYziYHNOuX5eJ+asM2V9rOremG4D1ZHdKk
fjSwuMsMeM+d/yffEMVUQ0KJTKVpvhhcHqJELTc1YreK/x63dpgcgBWVAnek25O1ulhm3OV8sXML
LgtAAUaXAngDHEjUetdMxWmG+4q+8mIG04sk4MGua+86X3TGSP8ZSebpdvy1nQFkaubjKwRfIpl8
kMcQ45vONRPlixqFez1RXqR2+gFofGPBrE7iRahFFqiaKY61+kTNZkYpTtWhqcRXQZi+J0p5sBL9
wx+MDDKtgjjDLF26OL+lLsHstApKkPO4JljQoCW0+NoWISh8jDd6qmubAYWa/wZ7w7+rJmmKNX9+
LIXPNeVLfFjQ9KjNciNF2wo0//0iF2wQ+sbjpOCy9zVtVwXJl4lP94qGZLLxQFmPhMnHLGIAimKR
Vgx1IRthzhaYYgSlM4WnQaDUTz6AzY09MG+mZQIDZeOfSIuFgZZ1maRSw5hiL0AkQcSfONanjctu
7T5HiVFHA0UGQLuUmsRbNBCEmERTKibNjnFvQ14QxI0F8qZ5EGTjoVDCQzaUh9vrcC3zZHDAnkXQ
96itXs+YVCHqMw7kD+HI6WHV4YPVTofCeNANaEYDvTwECLZywrXJQ+uFfJcXNR2ExeTJSC9XrBAm
T23EQ5Oanp0UWrLDr3DLomBt9ngxg5SdaSTUsq/HF2dNW8RzTQ4/8vx7XElfxqETNzbzWhAANeKs
aKAAvFp8xCAJDd/vSIqUIYxLHllKhZ6bjA/j7claiQNnAQlrkkZZ5kl8PZgpnYrUiLC7nqQmd/AK
wlA02BIFW1mJ3ChkrwwHCsGy3U3lUO2wQMlcNQ33g+rvqsk7CkJyatL6KU7FV7IxW/K3oFmrYwNU
Z9FrkJHrm6+Ci6NDwmdFx+AyczvFq5HECaud30jNxkyt1TVYCkA5KMKRfSzPjVxRs9DC0XCWvQYD
VXuP+KRiBKg5Q9SegzL8kBXCGcHNd8ponvM6O/deey+3qXt7KteQJZc/ZKlaqo3qGIwyBABPxg04
wM+3iJ49iuWmSulsVgIMq3cQjB1PF+5NNOBGIzoo+On5RXMXjNPOE5IvZpBtfaC5YbA47miQIPP1
Czr8RjvA8Io6FxKfWpaVeichSnXXE4LhWOqRXaCSMBkPqfcxnkIUeUMe/W0tHiq5jje+z8rNf/Uz
FqeuJFRC6WfME6I4AiJ5CQolriAPOA1OGn6XQLs2Iq49Ny5DLneX7InjMMVRRq6D0YeH1R0Z0Xsj
NM+8VEkLTCzFw6co5f+rykbw1eHOUCsuM8isy2MqKeXURyMicytN/94Zf6t1d2jU4VGP5H9/4EP7
/yfSsi+fTWM7ZXjGuEotntO+e/ALcT+b+FVJ867N41OojBtPjpXj/irk4gxmGusOQfbMFc18Vwzt
Pg6Dx77cevivJauXcZY0y75oU5maBidXpDZOaOGoKHrSN6/CHzcuLd4CfYvEV9kr+7iWErvOe+8Q
iNYWgnx1vGg40wGab9Rl0qz1WWpN4ZTih9198io9xwKb/Qs9cSM1WV01lN3kGahO/W3xYaHGe7LQ
gxVNgrA9lIb1V5SGgTM0emx7BQTB22fWfC2/ORp+h1vmKInZpD32DCk9YA2RX9/aZ3rxQS0Bng2Y
f3tbNf71CQVpPfOxeB/ri0NgVKSmDi0rxXgc30t88AK7rNLPJT1510pALHlaZOB2rUX3etF992rP
xxO6TzbGvXIjzkZ2v8zOeLMulay1IfeTseMKyJLkjFEO1BDrwRrDzyNGGXIRv1Ryh49Wd7z9uVdS
sxl0h20Oz3UkwuaT+uJGzEeza3uT0Scd8NWgftBl/VQMxjvJG/eZOOJsrX+6HXJ15ZqiYhDUwphi
8cGhVoHCRvHc9cZ8N2moPUMa29F926jRrX5Rc8a3UxJEx3aRMJHGRgFy/UAplDhxlSh/UTN0FRG7
UGgn/yUMyX3YyadECb7cHuBaYIkWFcwBFjLuddffNNVNzHPTDJ8uq7/ztPysxpNT13glCwDAJe9H
ZOKaKkAjuB13dSlfBF5mVZLQ9pliwgMtx+gvejaOUY4U//O5OuCmZnTuWu3R0vxTnJB2xEWy8b5Y
OypQrp4NKsiv3tAodU75Is7I6oSh+4m8q6vL4zdT6B1Pk7cY9urKOQGtkcKkLJJFaouFa9EF96YK
oIwWWMoxruT8EPwBLxS7M8mUwFpSe0Hn+3omxyyW8yzTM3dQ4xPWa3dSGTzBjdsoC6wljLzPsTjE
1g0O6lIuoEmb0evgTbtBEuEdg72tpP+Iq8HJvWLXtOP9nCLrfv9olIi0QVRrovynmU0fby+gtbP3
4mcYi+FSx6urlCKF60Pp/QB5rtrXugpDPfG/eWqINaxUbMmvbMWc/35xAAV5E4ZJPt+nebaXga5g
6vTkpcp+HEegV+nGebe6RGfQPoAfXjnLHMhX6I5j4D0bLKToVg5A3ErrLjHVJzNTt8q762P7J5iy
OAh4fEa6EsWZ65XCA4DPVz0Z3aYQHZKzT+XQ/0EKhCQcqJB5eFxp15/SqpVGEnLC1UJ430fF+0kp
Pzdldbi9SlZ33kWY+fi7mLHR84dUD7oMwmatvzd0NbH7MPI29sTaLSHNaCMEO0TcKxeDQewQ5rfE
WTJV+XkC/mGDDnOQAf15ezTrew//CPxjIQUZv/5+MRyp6es26Fn06J6fZLPcdXW8D72GMmDi6JZ3
l2QTSuzKIQuNjxWla3wS9ngl/vvyGf2/GXkM0pFDVLn+qukY94XH+e02UrXDbBEjGa15DSXzw8Z4
54NxmWBdBlouyqQJjMLjxm+yFPmHbjxx8HFSS4kzjfFebDzeYI2GYS8WwgJ1Q6HqHwJhi6a6ekn+
Hu9SFHiqei1utATKfVoEthI1Jzqgh6ov8B/zHqQwemkxEtbLZnd7/KvrigSLXBZatbk00ZXTqMUF
nOme9G7nd9Iu8b1vwyhvVFGkX6C4N9/ZpPBk6rRCgHVcT2gkC1JS4+DAurIoNRiPAQ0swXvX9QXu
8NIrtaJjVTZ2Z8rwDIqdj/yg5X+CLbXzZvx79akVy4MQ8l7X0ZDo9kkbOZkkuWZpuvgl2KF40PUD
TtTUZyxMcu5y6xz0H0Yvt8UwOAR65vRFZFvAA0sI/4Vc2bJc2pLQ2RNGjLaWv1bZB83q3FJDF/k1
CHwnit/3DSqFvEWr9rvRTKBsBf7nGP50LpTOBoZH29Fth0dNGOxON22/FZyUo3MIJLv2zynVvKY4
tNLnoivcBvF+9FkPVExR+vHttm6cEiUUxXg3lMF+ML8aZr+z5JMn7Lgbj7GmUp/ubE+OT3r8XA85
xozPniTZponUifXNb9/58X2i3PmVuUtwjIoj1xoHZxjrXYQ4hNS3DhJGdpAfuio/DuVZjyY7QaC4
9VvEpV+RObUrXPtC9WMmZvakIC8+wOSv5b0g4m7e4TYVuaUko+vyrZ84dvSHvnknNvdF+xAw3njA
dEl+iIP7pNd2iVzYofTU59+yaZdkx3F6UcOHUXW69mPcvsTalkLh+vr9Z1m9effFcVnS20qBxxmf
x2S6V8fIt71+S6R4PZn8vX6XplxZN2NP45RqgTc5fps6rSeezLHbpRBUQNM8Brnkcp0Wth9pTiiO
pz/ZqDjNzq4JqrZszKK0Wxv1yEBTMWvfdZX2vQTLYhtWUz/djrR6oQHr/0+kpVURQk25PhhcaJBw
Kluw/PMo+d9ux1jNO8A44+MIPI+O4fVpUKdm3+cCMSj1vAuK6CiapWNVyQN9r40TbvVGm1kXIIDU
mb48j/fiRiM5KEZLK8haUeq3E0M4aXp2igJ1L9fZrhXEg9CWOxG1H7vThINRi3YDJ9w0i0+3B732
YS9/yCK304WiDDBn506ryuCYT317UhtF33j2rD1hZ9dpyZzzOdoM18OVi1an1E/FgMeCb+dND10L
o42CskHS4Omqtac8UjdyrbXUDnCCTmaCfizNlOugCQ+CHPPBDGNv/aB5wr6WkxPySHuplODmDRub
4XY4WvTX4YxaE2Q/4rb0YmmHFhx+cJbTFcFrXgSpDT9wS9hvPSDXIygTjE71xfPKCNMW0SkChvmn
SR9kDGqtyjYaGrNWsQN0ubFoVyeRA4UaE86xcD2uBxiWPY5rczlL8tNvou4UvXGUseVLjPKAVFyL
Q8q0v706V2uxs3gt2TbpDZCv65i+qKEhn6NXI6exYieDsDME9YiG1i4eR3uUJtuDg+GleKLKxh+Q
8OhC0MpR5RlmuUS0eV2GjbXIqm1C+acRDOcewwc7q7Ift0e5ugd/x1kWeLQ8zLRELCPwucFr1RU/
DK3YqqOvLhaYUUi1QaNQl7l6p0/1mOlMHlou39MCfbGqcqIhPxrD4ISJuPE0WL2aUPNDZog9Txq3
nDhjkCrdYvM1Vvgh1CVgCbrPlV9xnqFJJsWDXcomps/+jg7Mayrrn29/1PUB//4Bi90hpFTvs2hW
IFLGXS6UX0cNVZdBNPCGLHa16G1M4i9zz2UyeTHiZdZaJkiR+IGRutpkpIIzu1KfMHQqc9uK2vY0
Cfp9Lg06iWEVqqC9S/NVkT35qKE5WNmt1EWfp8BTTkEXaWdhGD8Onhe48mBFFs6HYi4fpExJSeCM
Qy9Ixz/4WjQdAP1gRAvV6HqfyXkvda1Eyg2l+6uCIq8eCrsyGm1hrPa4BGyAf9auWjxaFWiBYH/o
yl6Hwy8e9YGBTgCW2I45xE8p/V8TVUsVINDtka1ftb9jLYmOVQEhBjUIGh2J/1MZi/sCSdAp944d
mhl4Bbwrxt42x/rZrMadGfiPuE8c0M3ektNcXZCAgyhpAIGkXHU9ZssILQ/fUn6HIrR2kcYvPCYf
hqqXnbLTuOKTw+2Rr57XdFDpcs7ibMvn2yyPJcZyz3k9WNjCjvdjElBPqT8aTeJkoXffCtnGlbs6
rxchF/f8IPthWufDPMboXQEBU2mik9Z9Tcnzbw9u9WsiKgFogLIc9Pfrr5n7Onrj9ZC5bR9/m5i5
0MuPXl3tYkv9FHjaxltxI9zSLENNrLSvTBYRmoqfO7/ad52A4WkFyFkVxF3U+1s331oNAJ8lhG3Q
P8ADdzFAMYiiyvcowbdlJj0YWRw4ouQ/l538YtXPdHscyvf+0Qt50NTpqz96ui2SDmxkbmtvGTDx
UA/J8Q1xKTQ2sH4KXsnov6rZXWVJhykRH3Dy3AA+r31fqEyQ17iaaPIszp8gFIdZU50waWUeO2X6
ZMEyuwNSLrtZ3upYyArxxptibbECCSF9whIC8/FFPoOWBcJ8FqSlBKa1OeSvKGTdybl3Tkvl+fZq
Xf2KF6EW+6JRu04qdL1w54ZkLmsB8J7om54VX27HWR/SL/QEDufoZlzvisDEn9A3MDc2cCq005FE
uxrgdWt6pGAE3Ggbq2PtiKHbNKM15njLxqPYy0Iu617hKpXyPq5SFFhHU9sxm6iMWi22NY0eHWPF
3Fguq98TfPwsC0Jyv6S+9ZaW1OOkFa4geE+oobw2U3RfFP1GxjtPy/JKZ3WgiYVwDdqdi2kTpdQE
AyMXgJtRlaCO8CNQRIQHonuj93cxcistDXMSrpfb03g7Ltnn9TR26hhPA9QbN6ZGY33Xm4Ma3I2S
fDBw0BWMoxSUGyNd/6D/Ham6PN8kKUqCVDJZoKHmBJZp2sVILWgwrY1zbSvQ4ub3WJ4J5R7KToO6
C0vtK6JXjpaM329/wY0wy43ATkZIzVQm1zMx+M4t4WuRVYUDOWSr974WCR1NY+ZC8sBdfrlQs+Kx
7ocCTYPi1Evyq9dHT00Tb5wga0uCfggS2djNzpK110tiCutRlEZ5ciu/cAwl2Sl68nEwspc6THZa
Fx1klBusQd5SAFo7mC/ivsmeYF3FeszCAB9h0/+5D7BBpV/5d6PrR6tos40TZe0Eu4w3/56Lwoha
DpJRlTCXgzr/qtSqZiOsieNf8r6ItN3tRbL27vodiybGdSyh8pWq99neltQGz3GY9IUzFnq3VQ/c
iKMutjONoH7wcHx0MZXXjjxi40PLyDYyotUVMsudIpxmKXikXY9mAnioh3LPdeaN+i7T1GIfYLvt
qGkaveLurp4bjcTe83gCaRg8b0zcVvh5Yi8mTswTIcg0s0WZcTxJfrLr4uCsGZGrFLlbquFBVrKz
1ADduD2JqwvmYtiLjWFWLUDBZCxcrQh2XtE8Carnqk37kJTxxtm1Foq3M73sGQeM3cf1ELMMIoXY
N4Vb9M1XRYuPUvIxScInqd6CJ76NRL0ByS1QsVh7oH51HSnKh8QyImizTe47QdT/RbWjPJRRslPH
Jt54q7/d4nMwxkVFGL+ZJZ0U84mM6oqRu2OvP3SgvpLGdCt4kJ2qvYs7Y8s+auVFRkCaLuYs4Um2
t5iyIdRCS4CU4aqK75DnPaS+4soJ8B7fOpQ8030vdiexdZQIJ9Om3MMYO1vCsLFhVopLc1WH7Brl
XghUS3r57ESr6T7O9Dx/9+mYOBB77s28s2N01AspdOOk2emi4cqT8PxvVy2h6SIaPMvIeZfHai8j
B14JObdGY94ho/l3j11X1iqvQh+YGzvk7fGjs5aQVIQihg2kJV8vJnNMhKkcA7gbvBWh6muVPcSR
sHGYrn7NyzDzmr44AEw/4gE/ZL3bGY/M8K4fjNRuM89GHuyk9PFOiMSvlo9k2lRuvM5uj/DNCs49
z9PqKezQYQl9m9zsE02tLTGCt7kun5E3EAAQoN3wDa7HJxSN34uIgFEpF4JdHFnfxaGRMcSpfVuq
JdPWK6l+jHXUqG6vlbX9CeiN5veMb1HlRcpkSEWJNylCeL3cHYWa2UO5YkaFAVQCfiJ0327He5vR
zANFqJ6yMrysZd280QULTESAk/FUnq2+f9fF3a42ptfbYVaHBfQA9ACCvohfXn/PxE86o7D4nrlq
ZQfVx9y8kg96HLimAKQPqF228SHXlygut1z66Km+AX2D1IyaMc7oc2ZRdKp0ZW8KDYopeeYEoCkc
iiTfG4Xmfi3L7yPo2Rs78e0dyZf9HV9dzGSlUbP3xKh0AyE5dhM+3qqenmgau3R8G8eQqrsixLSD
Ku7P2x97dfH+jrzENIdjPWipAYGKlsgDoNfCHrLY0YbhAN6ycQpPP/qdurEtVxfSRdDFLTbIvMoo
YhYUFa0PnWp+0DrZHU226O3BrX1WgE9zlUQSEdJfxIHIpCRTDNsIeKjqGJ0ZohnZTUdoqcaxDFPd
nkyQsLrhZ/eq0nQfb4dfW8izqS87E4kzsJHXC7mTIU9rXiTiWYn3naTuRb9+Coa4tgsvHOEkbbHh
Vi9QmnYmxy1Ue3k5YCExJ2sMII3VcfW5opyphho9385NheppUvVdIMlfsxrlfQMyaRt8nMz6bCr1
6fbA1+b38mcsTnzccOlelhlcpTK2ABhEzU7uS+9YetUWGWX1GwPgQPAMzj+Iv+tvrKRhU485tRpv
FHxXMhvvm9SYhquXhrzvC6W3c3kQN86L9fEZcLE4BYHKL/IU1ewnfOMkLmkwaNkk/dWU064Zgh+3
P+P62P4Js3yram2fch6ZozuI4DG1rBpsJPnzD4KmhPu2mGSUnFL/6+2gG2Nb5j6Vjlx2bYUitxnd
hy6fPuZ+8Jc0aP/bN3wDm9S0IQsGKIeQ5h6UQHqoO2g2WbVVXV89A6jMU6jh47wxYkiFsBBH3yjc
vCugAFb9sR7jB7OIHpKpfRTR2cEu5QiPZqO9sDp5F3Hnv19kPUrcqeqAoRCJXO5IebJvUoqIYnj2
ivgOBtPr7WnbGKa62AexrnBbiNBEfT+6b2XfSYr8JOMZZ4m9Zo+djLTY0zi1z7fDrq6W36Ncqos1
dIPEYhAKt/cqIGdl+Jzn4Sf80jdSj/WvSUows7Uhwi+GF5WtnnfIZ7kemSqVOoPMyjyog76rza/q
WG4RENeuxdk7cU7/keX6Rc66mD0vVZuomuuIIThacAuAe1tbafEgwll84i2t11vslNUhYmAA9pN/
Iad7vWA8WUxkxP55ROKnsx+RoTgWVoYMVJ4/yME02n7XT+7t6Vt7TtJF/yfm4rPiNiHghk1RxYz0
R4DvvS0M9UPFgYkWxtaOX0vGZT4lgua8h9/oNvuxXvW9wFHN/PUHP/Lzk+JP0QYWcz0KLNmZ+k4B
eHH3DCVP57ydJldQAevlegYaQFTyP3gaI9KFPSrYcrRSFwlb4UkJbpZc7W0UvYxCeLB8weG/oYYN
Ow3i6u15Wl2OkFNpSZDike9fr42My42EmOUvJDHrkBcoRIxnXe52Ypseu3a00YPdSNJWT5SLmIsP
CYZXjMh7Jxr16r2HUImsRS8RuZITtt7ZGlvQrsUHzZe3qBCrG8GAOgeWBKcXcf77xd4LSimbPFFk
sJl035vmSc8Ft57MQ6qqpV2F5cvtj7u6CehSzEx7vF2WMpo1Sq0B9nKji4hzulcQjrHRy/qqaXF2
EOkebiSlq48NCiqAljEXo+OrXI/PFGh+Uwsr3FoGPWtmNW836W5M5H2hWHfo4RwET/5IP9bRpbD9
X6PP++fi62J6m0uJyX2Y9fG92BWPqiY4lgxeH985C7VSAz3nAHip0n7+99+ZxiUoaQgZvB8XewYW
VpCYgC44UxXv0DBwt1TG9NCOHQ4+88vndry1BTwz32ayErf/ksgoxC30WT3pXAMxHNuoi9oefIo5
sgr2U/TiH4afI3SQBZMj1/0WQmltVf0/GJza/Azou/7OflVIY98TvRSK+2xOUOHl2oYBUbYKN868
tR3zO5a0vK26wouUUoSfoPT9KRzSH2KpOE3Momr6fVn1G6nN6jODvcn73KSnT/93MTYdwftYoN45
hv0D2KcPIFccAe0b1RffRWn5nqYqjhjq2Y/Cg8rNOSLhonfS/vYEr+6ky9+xOKImc6jwBAGqHCBN
ha/9R80P9nKqfxoT00YX6LlXrH1BpTQVte+3Y69+chouv2QDkK+eF9/FNtI0f1TklkMqEFrkNGVh
dJAbzB0RW11HqtvJAZ65cemsXW1w4f4TE1mQ65jJgP4JBHiR2xpbymwKpvM4+cPGV11L6cDfAPmB
h2JS076Ogrx7XLd12rkjCnR+ZPxsDO2gIBi6cRKtbk/MP6gsy7xWl0R7rbSmLh9IpXqhd0fE4KRa
2SFcA1ckf8yT5kGkxWnIu9vztrYt51YZVgXo1SDIcz062So92evLwTX9kSO/UANRxy9U8B7qCHZf
a4rBxj26tlIuIy4WqVf5bTdIw+Ai0tzv8Hfs9kiX/m1E8EQrvZmelDL2tiofG8Ncvq7yTBG4zMgX
fdBWtoW9Xa50u0jFGk3d4oSu6P6C0Pj9TZciPKWgBn7NuNzcklMb34X3sVrcU1e3fRD+Xdg/emMf
u6MBoKlHi7PwntPS3An15PT5sJEqrS3fix+zxEziD9fnRcbZJLBB7mIv7d1qKgNs4rp/r6HIuLnR
IDgBAYB8d72WlHwcKzytCtecQGKL4o+6yz+HQrulGbc6mRdxFldJE/amUdes2bjLdyr6iUqYfBql
dm8k1cbRvnbEXAxpeWda2pR5RdbPFokhJiqWMN17flV++INNyMGt4OaESvDSB6yxRkviWTO6qOw9
iln8UIqj43WKyz2+cWau4E3nSfon1tIG3OPJUWoWHTMp8A+Uvs7dZBy8xnhJtW8ybLB+hFNiDAep
/hSZW+iwzeiLm7LlNe5PQj26cpfYGKKBUh6fi7Lbh5n4tygJe/QUHTUPv2pi76ZputVhXr0icXpF
d5enM7ZHi9NnStHSxklqcus2eRYFQ7G7VpWcwqh8W5erybasBBCZ/j6wus/KYPxBbk0jj74oLBAq
WYvjthLrwMorCpBjGX2vYvWd3nhn+qXvmx6b5NuravWg/R1rWQoEUiuHYqe1rt/q+qscAjCscvk+
GiA7hWEX7ysqoxsxV08bPG6tX6UC3CyujwBPpUMoa3QKW8jyjgUd0a1M3HaaOooOt4e3ujV/h9IX
p0A6DqE8hhOSn2EagWz3YweQ05+UNmchN7TqYMGrS/6JFIsdSas/otaQH8Ms3UXI/WAALVUbX251
tn4HWl7/fRKMZtQKndsHgvc+HKXajc14dhzppg+DCi1MDYMt5sc8Hde4LQ4DCgAcCIiUG0vka9FO
XW3FUM/EOqzv4KcHJ8zKvyD1PzmF2n5LRov3bhVv2TGt5ToGd4SmYncy5zzXyyQRQm8axJDGtmW+
r/vECbPorqv9oxzSSxo13Q5N3ea9u3X6rSwaLBDJryjxmBYEpuvA3qT0DRSMjFeIh5s0pLq2OYH/
PUyeehBZo0o3HkQjOUdWdcri+ouhQ3TUPnTVv4fMgYWbyVPoKszl+sVlSW1Da1uJVC/y5ZM8fhkL
q3b1RtnrE7zcRCoPqpFgBLfZ5V6ZcwlhWULC+Zk/xvUnCJUhwjrH7NxW9vZq0ZyMxLoTtfzTSDUh
7/0IrLe8VXVe++5oBc5qbZzqb/CWdLJ9xHpY3azCdKeGQ3iYhDDc3T4SVpYVSEdIMCqtZ5WX7vXQ
Mr/g8VEFPdplmVOVVIOsgncXlIoY07FU2KslFpv91hmxHhbsuEi7FBTKYioT6onZKFt4niXma2jY
nuBTEB09FHTrrnWHUBXOQhUGxyQpxC0dvLUbjUH/jr4YNLKyMXJ0Ru8a9YcBCSxg0hSBNQwbf6rh
5zyRd7re7Ir83yMhSVa4SLF7o73Gcr3+2JboldyTmPioeV45dZLXe7PisTflAMX+YF7Rk+bI4Kwg
7HWoPPbjPheTnmr38Cwi8Wprw999j09vb0oBAij6gT3M6t3qBq8cyrNyL8cyj7IZZXQdWFI7S+9E
TIQGy3Jkbssm7h5TMX5UlPDc5PLGONfDoXgwS4nNOdp1uEIJEjmfxBxBh853DdP7qxjGfRH+rdGm
QQ9hY7us5NEo1qBKjMyCyOt2EU7wmmkwajV3e9MH+9lFp1TIdnovfR+9rfLPit8I83YRbPEpFXNM
M9wPgZ74kuGoRg4rPNqNVfsqizUe4Lpdyfr9WIcf52YbQk1PuHQ8315H85JcXHf8BpqiaMmD4lq+
hWQDSRDADHhdplZj9yCAIKNL2VFCc3vjlbt2yoJHRoKB4j4NocW3zaQmSvuwzF1Miz+o5vA9Lupj
23GbZv2+aa1n4FwbGcRqSJrcMtVE0q8l9XdUp0mqY0KWffwxFiNnKoofia+d/UF1+jqC3JVsUSvX
lhCSXeCh2CIAfhbFEb1plUQL89w1NYSX1TAvbNZw9EAKnxxq0doq/K/N4GW8xeU140IqaDMorAQl
3VhdQa5DfdbULV3WtXFRzpuvaETDqcZc78SoKYQALV8I44rBE7a4N2rzYzfId1pS/Ly9KNduD5Jh
xCMtrJZ4Fl+Hsqpc0aIShnNaN5/EiMLhvOeHcg+I6l6I/I++GR5R8nJuh107ay7C/nqpXRTsSqWm
2QwS1TWacDwjhuv6UX2vI4wzDHruaNjQbqzPtbmj5Uy+ycPLMpdQvjAiFR29BlW7IDp5nf5B8cpd
H3Q/bg9s9UJEBp1aGOU6DQDl9QfFhyOpzAYVHqhAdyK6E0WovM/G/Ijc3akVJTfDian01KM8ehvl
grUteBF6SW3sTGFsZUCiLhSQp1LnaScVP2sA58M07aKqf4qD4OPt4a4uH9AeJFczBWoJlYJqbIFL
ZaWmtSY76VA7YjQ4cjPYehQ9ZYn4EiMakeX18Xbc1dlEUd+c7UYwYJjX18X6oaWtNT6VJTfh67ZN
+F0x2x9WXWyZLvzKnpaHNmaydLlBmc6q2teBaF1WBgKMUCA9XbTlJDiranQI6mFfVMJOsfId5K/7
Dsgvr7i/qq53ytDaRQJ9x3A6K6HqTkp7aMSUajwZROsfPM343BfBy+0PsjoR2N6CrACv+6adG09G
EmTYqrtT4t2FARVplYKqEgevfqB9kJP8rsMOvA/99E/21UXgeVFezAQVTR+iInzJjur1frBK1REU
TF3DkofE7TGu3uKzt+9/Brmsh3VRKJVCi+BOVo2wdEO3Lri5o1j4WunFszYOpxLJnbEpHPJ8u2zG
Y60MGz9ibeWx5iBrgvfG52BxNsuUiKrWn/nD3hDYFfDoVmy+SpX/dHuw8zmxXHhAZGc3bsRdIcBd
f1dNFiZa6shc4OL12cvM99aob2zeFVtZHUi+xRsQ9jfZ7WIXEVqJwDShMpdrnyRE/q3YsLsmwKM4
evVayppo1SCn6GaYVwq1dbKC6tgEwy43soOpdiepDPeFN7x6Zfjt9vDXP/N/fhrZ0mL4gqEHk1Ag
eFG0amSbrXonBspTi9zHH8RBmwGaALPJjF5/5tYrciEa0IvjkbgTR82RAj2w23KL8rc6nb/jLLUx
07xU4rqDCJtQJkZGME/U8S6iLbIl9rJ2s5I4/HdASzND2pllnyOEjM1ce8yD8aeZJuem1Jykqvby
4G9kmqv33WU8+foDamJi+ZXOpSM2+iEUq3eWGL14pbIDOLEvG1x4Q+9rL2ZfEXjcKvmv5UmXsRd3
7ST6rVKBmIWRkH8RKb+rg3lXeM2H2m831sl8jL3ZjrSOueV+aYot8qQsnBBxThA4TjvzlaeiHaFc
H3rD3iiCU1RpZ4yu/zVLm915EXJxsiZKOPlNQiaRTJo7NWpgT57c4+RivfCy3wi2ut8kDhqUBVQL
Btv1NIYGDipFh4503onyKZJwSjM9IT3U/hC5t7fc+qz9DrXY2kPEsOhFpDwxAw/zXRlBm1yh8J7w
LIrJrP7kxL4Y2mKL636UGWKcIVRo5dS28IZFVgJ1rWjrfro9MECO198Qz3FFD+nZuKUsPepD+l7n
2Cr16Zj48hZGfTUW2qD8Q+H0TV7SaE2h6vPRnWjxYcyEQzSNpykP3Xxstsjlq0fK71jLIyX0zc6o
Ab+6te6/76PGUYf8XU4hWhOqOw3/i40JW8tluPD+O7aleGag9ya+YSSVUVa8SOpwMKb+3CXBgf3+
RDPZ1hPpjBfW4fa6XD/K4NCjIkMCRWn0ev48vYn1WugitwiHM1bFr/j67FKq0kaX3/0faee1LDey
a9svYgS9eWXZZbSMTMu8MCS1mt57fv0Z1N23VZXKU4yt0xH90kaoTCKRSGBiTrd0z0qaozTH9BMC
uBvxRXr+LmwLhz2I5rbm5oGWSA3DHbMkj32rj9CsBd3GMuWe8+8qxaG1OYFKExLqYj9OwEWggtiF
Ke2wbAp2A5LwG99yY10ioc1s0dxrC8h5rDx4UEiTw774q4nVrRKvDAXD2A85DFkLQUx834VhXKcQ
q66MueN7gD0+UdOfeutzyiDDlLdvjKw5DBVIkCa+6zSIGBcQyO7SbUQ36YJXZPPKmUJmJQQBL4l5
ObckFHpafjd61MTggfTtZYt9UnohATFZn5omlV/BzlCQHJkdeffU9+fCa990IMeSon6p8vFLlWkf
ykTf8FFZ/xRVml8214N7kes3sccpTLlvIyRArMTYj9Xau4j3g5V9QcEq32mk/32ZPKD38iFNra0I
K41EnE9KFdRjmZS7/gH90uUeDYN8b1vVYzpBUxTOBSiO8KGpzL0SBFtDkBsGRaRzSCfHQywVcpYi
xYeVAG0x04rOam8th77oxg9RWm0pqcmNMq2uUaZgUng9wRfb7CpaW6gtsV2djbvY1D60Wf6j9cxz
EQ7U8413t+Oe1GPNX+bWn3NhLpz0zE3W8N40xUcDvIHfaN3HRd0q+EqXZVFpAqLrQRAvpBgMNxpm
XUF0Y+jD57jmxdzSVgQsXitg/hZnA4YnjXPosf+kBqO7KETUabajcOko+HiJ+qwr/X2YJy+Nnnyc
o3EjyMlX5lBspQbCYJOQHDZqwrhUTJHAjKDwNfXxg5UwzaRZ90b0KfbSP7og6dsZnAGTlQk7WfOP
oHyljzjE0aFQeZPFydnJxqMdl34aky22X0NHO932E+nze52xoSXBgBxo4GtHGWOFETzECvdmMELo
Hz5Uc/E4wGHZBMqprEegG5X91DvZEVb6nZP2T4o1/nX7R0id1WUIAEgyinSukPJXygTX28A92UBC
uee/K2FyRTlbCfUt1JY8H6Bcz2UCYoIm0/V6F2a7UQVmm23LuPOS7PM0ow9XOrrfroNqKl14RIh3
1pLsSgpBtxcqdV9I/TGte0w1Cj4Vmq26hDnvuLnQny2jO7dW+liW3YOmDRtvuC1TwjqBqybT0HbJ
vgg4ja06PUDt+wLT7bPmItjwf1vX+oEvok3R5mhtr0yW5twgSmNbiQ+B51081FDmxhvGpJnkxSYK
Hms2wKfsNSMv1eadTixolGnX0qKljvRVN8p9ltJoj7eYAv8Xz/n/H48C5fUiZycYHdot+T5pk5d0
Vu+cbty7TZL4S1L5wRC8L9wshggkfzSiLQ0taTRa2TsJRPBAihUqpAsWtY5g9yrN6MWw5/uJ2bSg
hMlXf2ncYiMqyLf4X2ti19tGcDqxbaK6F6nnFWwDBPiuCdKTtkQnV0vfOnb5gVLWp9tuJM/3fq1S
fJT0qk0ntOSSXKZigCO4PxlN5NNufz+V7T5xm5O3MPLtjYOvpu1DS6JHUvFZK7ccemO7RSB9OUVZ
qqdFsk/D4qgMLq4c/4AFdl9n+rusGtuNy0Yehn+tXIz+Xg/frFbj1FWdvIHsgvAbMrDgHsAP0V3Q
n1Fg2i1ufIjAuzdOklO21jZyhp+zq2I9ZCWpBJmE5oknUjvBGmHW4YyHtwmE1Uv0Y0EYg1oQ5djA
2SXAoxiCAWhXoz421skx6P4O6mPmQNiNQEmzESylmSn0T5BAUcYEWyIc9H40YH3jA+y92PgxK9Ox
oPCr6xUSDygLo5QaW8kx95haaft7pS/vNrxxPdC/bccv+4Zw4Ls0UY2xgnM+cKt70xqOVmm/6Z11
0Vbth6N7YACBllBzrJb0samarR+wXge//QAmkhhgYcaaEHodccwiykNkfoo9xHq+Ar95l/b70oDH
xWqHT5bFGEnouOelst8v3Gi3ly87As4v4yJyQO3Lsq+6tcKSM1UBZt3xjTq8a5rsTR6gNzCaX24b
lAZYB/lW1LcZEYLn4Xq5GnITg1JQhZ9iKv4uyjBTqh9cJgCyyL1Dg/Q+rsLGB/JCY3Ha6LNJl3th
XLgvHXtwZyJbAVUlxYikNx+XENREExwbmqiOt4WSX3Oa374t2n4GFMkQBomYKTcrO/pdq0CLF7p7
N8ruqwUFh9tbKkusHDgXIGKG6ZMy5/WOGqnWh5VLgdMYssNoZCeoLIBlRPkGJ5z008E1y5cDhErX
0Lg2ZIax0zQejQ2r9T6oIWiMRYfxNfnYw0ZUWdUxiOqjos3nUd2aQZKtkb4NyDvglCte6to0U6KG
NSoELddZwqe2mzq/rjXjVAXMcG+EaZmTXNgSPXSMI2cA/MJbOSxaaGaDHdo0H0Dg3kel8Xnot86g
JsviXCY58Q84M3RRj6XotcjpVqnErlDNl1Yn0RjHevFJYvtH0P3vZ+wiWaHtXGNKKbQWH7vGc5kQ
GBa/qtPmnOujiq4AJPjMSGz136X7AfUgTVsAKUg5XO+9no2p5pREaFsvvzP99WhY3BGLp6B63iID
pm5EROl2oMIF/MVcqQ+FQ+qGppG0JtsMY9G7QHG7nRJObyOjf3WVYYvdSnZCV1YJSA45owAqrxen
LfYIooa42hfDpzopXqdSe3v7fMrOjQGzNi8+wJMqaJdrG6nerIMHxrSnqXxAY+zgQRtpFN1eT5rj
VN0Hi3rv1Om5L52NrZR8uivLwks6oLqTtosGzRWaStwy+2k27rU84r6nhj5q4+n2UiXH9NKemFug
CpU2VQa22sjnVy+y7u1w2LlesZHDyMxQxQWquU7O6aKHoBPTz64XuEzleLC7OG/Vpt3D67/xupKa
ARNKmZ53K2WW6++G1n0Xt17usRr975i83+/sHqL0rZRM9pUQxARzwukH4C84/JAULsNUw7SvFgi7
q/Rgw6OvIbGnueVTmI8/bn8kiTlYVAB+8AZ3mekU3LGDJrkgjrt7Jde/cq18t6r4kMbKu6jLH/Vw
izZPcpyvzAmhO9WVzkiLGbx90f+VpuNrUc+fqz7+PCZbN9TqzsJ1e2lKbAlrWWeVc+C6+0yNjkFg
7LV4RHAO9oGm36dOfqzLrcl/Wf5KzRr+/PVSZJZz3e2LV3E/APfKHG/a16p315S5T+fvRUm0c6R8
bjrkIdV+j+LLXWPU58z+7xWECCrELRgrYWv9Tc40j60SAInj7nlNPpV58IhQpe/yoskAhzeF3zXz
h7JIjrc9SPZJ4aVZVQr4sy2xUl4lQ6xQbOaYN/MXy8lPRjKUfs17BdHu/z6kgKT7ZUtIOgqKuHMT
sr+MFDxl6nLS0vwOrOtGZig561TluAO45FbSPMFL69ZGihlg2H4OmKAIxyzfdWYz7OLEyw63d09q
CtgV+Fn6HrrI9QEpXoVwKCvqlOZMBetF7aZ7q4IN9rYd2TnXf9kRa5uK0bTtFGOnDNVH6Jef7HR+
ikJq/tF4Is3a+FBSc6hmryPpDGqLsb8IEzudHHsE9lKcw/Efh2w0gWUhsacPibs1BC+5t8GQ/WtN
zEWjZAHbFSUTYB6yns4Me39Q0g2nkN3cl1ZEjvDGymfHXGLG+AJOsVuDGEI4suhOTp69mdThY2K3
j9lUHofJ2yiCS73k1wLFuffFSQ1NWYcVo9n8R0fqALXwD+0Qnv/ASZhSgn6D+Qd4Gq/DV2hmNTef
Ou0VZoZqK2d62L2P3fDAUN2pXrYkTtZjJEZo7ut/za2f9SJa2oOhxvVAQrIk6kOfRP7YW4d6QlOr
6I5e7jxN64zbVGwELFnNiQBpwwMJH95KI3Ztt9D6ZHBi7A5B/ddcZicVfhZtmEimqfdngfKeR6BP
Mf59XlonehLQAH/TleS/zyhMQMHERipWMIEKVy+vXcUuJ93dBwhD+2Zk+EuF6lDsda+3P6us1HRp
6bdHTFEXMJkyoZXAB02y7r0LzOQwadWpa1MYTz9VrrNrh+5TPVXflW5+71jhhgfLbglKGtB6M0zI
WIIQUtMonsx+NteL3/0Yev1h7EAJx3r94EXBxgf+GV1Ex2IYjauYRH6VQbr+wP2gllkZM80SmPN9
hhgXpPq+Rz7VFrTJ3WBf9vFeo87oRdr9Yg13dsvbLhufNBSVSSZ9iymNRunftkG5cxKbq5wpEd09
qlV+zvLa18PxrRk091rcbgyXSfeJEUEPzD+HUHyCoOLAoAxlsL1qrU0Kngt+PAzQXeoj0DllY6ek
1mitwbbGqDW0TMJGpaGR5pHNpKVan+M5Oyk1rUkQplZs/3PbCWXp2NrF+48pcbDA9dKuzgPSBH3S
/tFLqKzDND3HuXNM4uglq9pDnBpbjFOyi+HS6Lr+iwijt1ltMqzBaGJUmrtGy6yTqmvt7vbSZJcd
c4jr8xQeG7pZ11ayKiuiVsXKpGnRznG6Q9fB49uXcK4v3luw5BuHSWYQEDzoQGRFaE8I/l2gkJQm
Eee5G+cdwMrHaES7xijfjhOyP6XhbNwLsuvnwp6Ins4XU+nRvXX3SxrBFWol+m5Q7beGYm3VyGQO
CfZ9JbJZGZLFBFoZc2eu1g+WMc/TKSmEI/0nIzbeoEd6d/urSRdFH9v0eNLxIhcikqk7jE73XOeN
UxzqJjslZELVWmq9bUe6JAcKW14ETAuJD8e+sitLrUkmQ3XaVYt5Kq3mFb5/dPX077dNyc4YW+cx
tgPPMcHv2hEjBR4K1NG52JT8qXaD+7nxDh1a22E2Hpqi8ytG+m6blLriL5OiKKHNC7VEEoKkyCvf
D3oKx6txMt32OQMVYLvLVn1TdqKZEYJ6aCUGh7nreonwroNdiflqqlEMx3RaspPmLVswJJlveMzP
kSU4OIJY5aqZYC0pPTqc6Oa+cds3vZv9vfTdFm2V1A6YbWp9LAqW3OvVdKVFadubGA1UtCe3aI6R
sjw5brNRrJUlWh56jtCOk/X8xsRr0O5fLEj+KJgqf4WZefaQPW3j4A5m7F0XIldcTDbFw3areio1
vE5ImyaRURPHkkLUUJp4HEfmSAGqLe6xioBme9FpGQtkUuw9WO670OyPt51ScuSYhV5zPMTDmdEW
4iP47AlcA1TiM2w8922U6M+aXQaQ4PQ/LCPaClqSM/ATaEgxnJc/DznhK7qJZdR2yws4Cr8vo35Q
qvxx5LgtAzNCyhYZnyx/vbInlIjgvlQS16X9bVj9aSi7NxpZQleUD2FdHpppWDVFlA+lor4rK+2g
wMIJCfxuDvStF9G6MCHPuvohwj4zft86pcYPaQGtlHryec7NYzIqO4a0Hq2mf9Xm+Th3Otwqyw5g
y9bxkQQDSwdbDfMh6A4QHtcbPysjEnw5bDdh2ym7uWwzOCncrdtP5k089i38iAe4JwZwZgUTb7HW
kANv8+RkZ89rX1KDMXR1S4dKEg9Y0L+mxEQ9mGoo+Uo8Kanb5wBSmra0P5rZVtonddgLM8K+lVEM
6yYNNaYYHGvn1v154AHQI/cdBe5LuUldLKuLUaGliE9LEw1WsfVlMJVYtzMGEUC905rxbhq8t2na
vUIcf0ht+wXZrf1QN3s9tkEfbJ0Y6bZemBf8VLPGRJsUaBIQ7vy6qHN7CrzkS0QJZCNRkrkKtP8e
A20opTGgeO2QLco+oLmTEdTosC+M/k0exu9IGt+FWXW4HeMkoRW5xX9NecJFWM3RPE2r77d69T7p
qzNvm8ciWH70Tfk4Ld4hUMz7KHc2zMq28pdZIt71CscoA51uN3iopj2m1vAYJ7Xux/WfkMVerI+2
6bWh1mrpPLaQwCDuyiBTfexC4EWwxZtJv1Oa4Gkso//+7YVJQjh/kVqINC2tqzilawGKA3TY+N7c
nIJk+hGW09lTtgajZPxel8ZEqhYwP2oRdRyJfnTQ4ahSgC2NN+5Gx4mQ6VDJR/s0edB04M3QKSLf
28JbW5sLGAR1aXfQTc5HWw/13R/4lbUyu8PvDjR3jR0XTybXNuPC0cA51Voff+hiNGVmvcKdlkjZ
TfoMYo4uWX/XavVLQTV442kjC+mk/7TfoP8Cmyh89nlqx0rL1kgx16QkTKrtijIrNrxYFgAJREQ3
CJx48QkBEMF1czYcQrqZ690uzN1v0MWh3jaj6JdbM+XrotsSBpHGBochW4O/UaEWYsPYd0VVpTMK
DMuUvFpB6X6giu2d+gROhqDtx41YJKtXUmvhDbUyKQLrEF4DdTiGZtNSg+3c8AxpSYvqu1f46fBq
pqAt0Cn5rg1vq3T55FnB+9teJI34l8aFHAUSxNFKq54oiGL9rJevCATt8sQ9J5XzZlTDH3OfPM9q
5OeLc4i9DWCJ7Pua0NwaIK+hpRC55J0KEa1UU4d9BVdePlfHUk3vCiDR6DbeJ5N6ur1aWVCEuJO3
AgB+emjrv784M5oeZ2HbkhHMdbfydZrv8txy/chN3f1tS2tUFzMu2koWJDjMTP8GUW6D2TG6Sh/2
KmDynddDzD8tfpp+qpx3yqi+tkq5sTbZPXNpUXDbInKzToN1dT+0w2eLsQG/KKxdEDUfVDt9thrr
OezG951e/EEguLArlqa6claMecjJulS33RVz3e/KIN0qEEm/HLOzsDnxRrFE1h0vHbM5zPhy3Nt3
NhMBRe38o+Xlx9ufTeqPF2aEW7NCQJFSG5/NScbneorvah2R9IqRMkX9ZKrK339gjro2rxsTFo/f
BOCLPC2NYm0XqP191SpfA4M6axh/Dk3Xz5Ift61JrzI4tn52/xB4EjuA+ZJSY4WzcT964SvjsYdy
hVIr9aGarM+hXX7rHPdUN/bHqa5OQTY/WpSuci1/JVJueKv0t6Bxg1AHPYy1eXd9FHVQ+gX1Fqo6
s/bNi7xDakwnyEVgzSW+xxDwTMFXM7X+qjQoneoZpqqk7nZqUz7X/ZZ+wHpZiaf114+hBHT9Y6qC
fAWCrHFPqPowLG3nl/b0cnv35TZ4/qhwRoF/EK6yIUqUMW24ypKmCu8bRvj9ucnVjV6F1Moa3+hs
U7wXrVhMJFDmGdbGdlX4SomqubU18iw7i/AZ/mtj/Q0XUbQHmtIzvs2lPHefpzC9C9LssR2Du9sb
9pO4+bevgrOqkOowIytOziVeqzdTBB0nc5cvuRHvg5RMg0dXrSfnVTwDXYAzM1J+bwZ+GTofcj19
YxTjExQud8vivcvgPCuVzdKWLEGwXA0+NV4EDIMJ3jKqS8DYIspTve68z6NuoPzPkKtXf2rDdr+x
Cevl/9smXBgTng9hVDVzYfbjXp06agPDcDbT9oPudV94QO8MsHya40EHYh6QE9hIMWXR8GKh4syb
mkcND2rbgdff0CDeml8RpH8otLHxUbLeZaa19ck3VmsIrgUZRV0kYQdBcekhWZaNPgIp92WePfVR
fCA6O75aucy9hKfGMjaWK/+u5jpyA60SwK9rv6bdrafMEgJacIbC1yE3yRgzmTrvWdOdP3jCrPwm
/7ElTtYVsNO0XqmNexp+X5yg38WIeQL//KYo2oYLbSxLHO8NwYN4loMHVU6n+fpsfZ4i9yFbNIp8
0+cNd13Txd/d9de6BHedm04vNYsrZhqCh7ELT5GRf+Dl9FBM1sHLql1UrNQFxUtjmvdV7p6tUd8I
gdLwhCAlUVYF/CsqDCxWkcODR3gy+vLZG61vMc0sp3U+bix1DdjiUmkGu2sPBJigiG5VIytcjCbk
YTjpkz9oJiXE/g76mV0Fn/4wQJWSKum9Fg3nbikPamgeb/8C2Ye9+AE/EaoXcbgN49FOZl7ehgqa
IlmUPeXwk2YvX8dhC/Ev29QLW+Jslss+ll2yMIeWJE912R8Crz2mxfj19pI2zIiEvQUfb0Fzbtxn
TX+utI+21n+qtG6DfEEW1y4WI2JsbLO0plqhJGPW5eeoGB+sojq68T9xlP+tBcnGxb/xmcSwEkZD
rLsmD3VDMf9C6vZgzf1Z6cFegUE73N6/NUT97pPrBBsvZvjFhCSjjKinM0GCKGJGOQKakM+1ujW3
L/1GpDEGIqUoO4hIxGaYZ7cpcIUoK16tOror8/i+WNL3t5eyZUaIJKvEjKHRINh3taoCCHCcUwh8
yDfbcD79gSmdijGP0JWzVHgDF1FU1nlhcceWi32Ogqj1u7HJT7DjNht3jNT1/jUFCPD6jpmnMVfL
uJr2cV4/Vo22G/vkgLYzSAflPEE7dHtlUt+7MCc8CtvGKzKrg/97dpW/RlrrVOKPoWFS0Wg2rhlp
GYM+zn92EUDe9dK8BI6HpZ8dtNpgIY2WU8a8nR84IyOOxU5zMtiN4YC0gzunL37cXqe01UIlkEjM
kxtQhrDQaraqucyHEcCo+ppq5SH0Gj+YzTeD471P8/zM/7XvuvBjvLRH2PB3c2zuOudPUoiLnyHu
QUQL0isWIgt0xH6SlPd2Mj42bvIj8cqN6C/1JN5ya9kIbnERlZRnWqdUaxbeoD5AEXTZQTN6aLs5
8cHYoccRbiRn0thC9xP43qphI4ItO2MEikWRdd/O1X2l5m8GJfsD6hOLYXW+oIpgnSV2jdtk6iMz
5iGWuep7BU31IQb7VJrfF7eGYULf6LfKqjQX5sQ+vDHBU2obHA+rr0JfiaZjYpQPU5vBoqRDPxIe
jXRLXl12JB3NAuMJJoQwLYTo0I5QHk/JkAByH9zF9R0v+buKA5qEWwSF0uLepa31k15kCECGnL51
NHxk6R6UWX1Q++i8tpLUefDHqvQ7I/670KuzvvR+l21Nyclc9NL8uhUX5uu0NgtrwnyRK++WxN4N
oXlyB/O+6Z2nQZ/+vh0EZF+TsTjwudAGw3sg7GzujjYacpQUED7qGE7TjyjH7VLX/jZV6VE349du
6Tcu3DWuiBcurHQMjZNFQwMg7HDfuEox6ry3mzY7zNBBl5B6V/r07LTKzmZGzoKatV68j7eXKnUi
kLSgmKAs/i3WDiVt8qRaG4Ox+jCgJQfRwzet7BhH3KJjlt3DnEVQHMBiKPgLH1Ep1SiCc5E0106z
nWO0D1Ae/r0Eyv72kuTOaq34NkAxEP0J94fpwqq9jGxl6rXEzf4wueFxhBZ56IaX0NLWeTzjsaT+
DtXs3dAr/u0fIF/oL/vCQvt8GgALk3A49nKM2+UxLoqPeVRvpIOrR/zmMStl5PpCYZxXSDYiqzYH
NyfEkQEub+q4+Dy2XbvxBpIeBTySAQPG8X8raHV6jKQ4s8B7KxuOrsHs+9iaOxOU0TI1GZSN0XFJ
i/MfbOBaEKEnBBuECNetBjtvOpfEsCjaZy8yj5Y+3Of6soFmkPr+hRnhOynakNp9T9Cu9WpX2/PJ
bLS3i6F86fMtZhi5T0IKTIcCrXFdTCucuh2RFcYng7TcjdrIaLf1di7jU76Ps+qUJe3eTRO/d3Zj
uny4vZ3ShAr2D0dlQoQ5FWcNrxfhU+sztfKQUYMfu/LtyGK0brwfa8Pvk/YlSYNDHkwPTeLc5am+
kTdKba+AXIpcUJMDvLu2PaGbEmcmtZAC4ZiosHfKwlTOaMyntNUf26T9ik73Ie6WV01vv91euOyE
UB/lSQ3RLJMJQi4Xli16p4hj7dvGNY+F6o7+Qv/0dNuKNGUkzmgguoEC/dZSsHNTiUuVBMoNQ4QA
2yC7N5LCfCiGJPwrGJRXRUu/hI25s0PL2Sl6/ty11jem8L/o+fL59o+R+TSbvUqOgXMnib7ebs8u
nLacyJ3LmRJivGhfaO3OB1Uthx3ktRuhVhbpmOJmcMBb33AicR6PHbvUx7V1XBTvlKh+gKz4nyKy
N8zI7kYXaDTus/bqPcGH9MGyhmFC+2to67t+ML+n1fymgLYyjOKvQzPv4mrwGRLaeGJJV3dhVthL
I7fsaTBohIGfv++a+QWymE9LFB5ufzL5EYHKVaPWtGKOhOUtc9BOysDxXHrntZrQpMsZJNOD4KDD
592V012S6s+UgPbw+2+EWtmkADO9vFZX9DwQhPUCuIgNWapUqboCkADHPthtnfmTYu5TKIHN7CWw
llPf1LvSto9h5NFc1Q+6vQQbF6bUaXl4QNbMu48ZvuvfsBRToBuRS7HBLp+CodxVencezWhHaWVj
s9e9FC9N6pRwEMGHto6vXZvy6JBnTM1Ney9XzsYQnXst2xvd8FCUy0M+eBtXjDQC/TIn4hKrzPYq
Sh+IpyFc77dNaxx7d1D+xFGJ7CsACYysOELgBK6a62sAMtNc9+2qnX3XyZKzMZnexqda9+e3/eO8
r/RGsFWJ4XxhMD23bcoOhdFRutMPrTPdlZNd+PwpT0XHpZZvjTFL3eOXTXEWyoiTbFC8CBfN2b90
6BBhCMryVJVU29I2UTd8RHbuvZ/0nBaKW7bISRJNhRVVNvZGXlIUcMyMIeayQve78DbejVJTDLqr
3I0uzJXC0Q/izms0Dc9PcsM5mJkDKxadybfoU5YbTiJzRdp4/5oSolkExzpNPd3Zm1ZOW7Jy0uNQ
IFW9EcxkDnJhRiyaG2ADUqsO0HcJnUe3Gk6u1e61JYdd0PyU1wMdaUR2gMsyhJQV6v2cPaeOc0D8
59FoQToBHoGL4CUsgvPtXyY7+Zc/TDj5KS2Y2B3XEYrURCtKe9UK6AAp0k5e+RpV6sadJd9uk9QZ
Sgf60vp1oKkHkE6oE097exyBYSdKe4zSTZFn6d1B8xAuFfIcWKcFBzJotCuI9Iz7eAiOTo3msO5F
u2rwjplh3Sua+25u2sKHQcMPpmDjoMjuZc/SqZYBZdeAX1+vcc66wo6q3Nmjd/Mau955sr8aefaX
gjbyLjEsfxWVHWzl8+0vKYkHNscTUCIlFziD1kN1cWU5SVDFVAApfVJXaSPzVIO5RLnh3dxujZRL
zuf/Sx4pBKxM6+tPuTDF0L9T2iM1FgaRE79JvN3U5l/qKjveXpLEOSk0rNefaegA1ATnDJRWt2p3
bc6WXnOkJewex9mCFWmeuk9FoSSnuUFv8LZR2aPk0qp47w5DEXJSsWoHinbSzWFHvsM8pncYBnOv
hv84SvsSJdkR8rO7umne37a/sWhRb1mZnWzSQJTu+747ddyKipM/2XPyzu6qZO8Ef1DoXIn5eS7j
OipMC9cfc4mmHm0FBLeavFhg/NI6Tg3sg8aQ1oc6I3utsq0jIvVVWBbofuOqzH1e2xy8qglbFdm0
0M0LgM8MOTUaM5+1p7R71CXyrW+6FjeEC5pnCBUdeDqRhhFxG5HJrBYz8rydY+dbOH9VIpRLrOag
NfGh0/tdmiFLRxlbybc6EtKzcmFZiHh5YOutoyTOPk/prg/G0vqpU0G3uJLZ3PYcuSmGSnkMUPkQ
ZaPbsUvzwKW7587hvZamJwVUh4949xZhp9wQj5tV8JA8WXAZeI8jLYpw0UHNX81oee8ZdPSD/g9S
Dvq+67gs5TE4CIQwnppt4jQL4qU4pX7mXRUfxqzsv7mJPR9u75301GsAnn/KovGYEqK2R+GmQAQb
RGHv9r7eu36aqQdNRVrYzZ+NMPpYjeOTrStvC1MHyWlu5DyyI8F9QaubRHwdE7o+EjTFlLjtqFsh
laT6y1h9NvLxH6MzTnmifL+9WFmIWfE1dIzAhAKOvba1sNWQGZPud3GcnynpRofEiId7uo0eY7aQ
c5hKunE9ye5kW6PcAaScNxULvTZq0zWJrJXxn0nzJ8VGQiYmI29j68hk6gkmt4MWmZ/LsXksjfnT
7QXLHPbStuhIMOdabQXUyezdj6PuHKeofQitLbYH6TcEb7syj1BZEhllqdVXke7wagxV+80wJsem
qnZdYn6zh60yp3RFAGkYJOGR+htFU1ENmub8BNOY6p3KvBMb+GVG9PP2xklXtFaLHR6HIJ2Ek665
fbTUyeTwMCwflcp6N6jWwZ4tP4+iu9umpCsiQHPgocKlx37tH+aUd2masHlZBWxlsA+WMdyrWb1h
Rn7Qf9kRUVeNB31RRTVorzZZ9xDblvU+0kvzxY1LZW8uiXvXqO5ubHBOA+mfXZ/CvGdE3RYTiXRr
V3l6jiH9DbHfB0GGGacOtc/YiCs/8WDxygzvTpudB6PcYo6Vnj4YY0gLAUuv1d3r3e3mPEgLhaTU
mtPntFjeLWZwDGH+oSN5SN2XOFHOutf6VdFsAJhlwUanZ7Sq2tHAETWy4ZI086Wm+2/pSwPKDa3Y
IelPU1X/M9RK6xfWFlR7DZXiZU/PZmWtX6HvYgsAzpqwsgOgoG1faVQ568LPKlRYaRhG9xAuG74y
x9SSJrsJ3t12YtlHvTS9vn8uMmPGO6HKTejmdJX9Dkm0fa54id8mJnSVf8DUClPOr2UKQS2vp7FI
YMZlGt3y3dR7revo+wh9vt5H957Znm4vTXY+KUNBPccAq2OJECV4Zcam74nfyE+/na2u8CcYFUF8
bPiL1A5l0/UqZlpDPJ+9OwFbLs1hHyvTh0E1n4a5OyVOthEHpF/KYS5Stx04XkTYUGa0WRQ0VMGR
2PVgWskeoti9j4DB+0GZbuSf0jOwdvnIlSiviVDbiLJCPdS8R6N5fizq7EOQZPfR0PtBGz0NXb3x
qWTmaKhwsfM4I8UWcomqsvOlagqke6fhg155JyfK74wGjx/Gx1o1N1Yn+WJU+OHwY7Sa2UbxvDlJ
bISeS2dP7QcIt4vuXdC2J23uN4oHG3ZESrgo8Yqmm4iY9uR+1ov27Mbq81RtCQhIPGPt+pLbQjzJ
fJJwEfWjHVOeBCQ7KN2boJ3vuqV4pDz7QXO2wArrHyVEKj4PgznAFcgObCEn4nGblmNFCT/v+3oX
9NXbvFo1K61y34UtmhQJazUebERcbh9m2S1ID4jV0TyAVlKUEyhzmBhAHXKabQJVGj5ojbIK8h61
nvhctbnfTs3HNO7PHQlGMRobiYUkRjPsT0OG0v769BSeRZVtZi4TX5T4vOSchN657ENoUxsfsYb7
OI3/MrpwozMscx84NdChIGVCaFH4rnXn8O7U+a5J6aIthK7QEGvnrDP/++o299y/dn5u/cUdUBjK
qCsmcTkNeUtPlWX5mhZqh9tfULaBl1aM65vGGbo5anRumjEzqSoFD+GS3Dl5cKcU9tuZgmbSWBvn
fL28RG+9NLkenIuFmSkFZyPhiQL1aXScltQ8txFytbcXtvGZxJ5wYiihrSz0n9E3nQ7jBDHnkFfW
AW3acgMlLt9DCFt+al1wDq4X1A2GQRrNs0AvUQocw/E4tvkObbT9kPUvOmweg21vjOTJl/evTTEd
omYEGbCGd5hJ9LJE/aHrrR9eY2+cL7kZ5h3JgkjexapOmaeIy+jsoheEZ5rMzBnNLyRAG1BfWayk
GcDDgKwA7kwhgIW6U7bVkAB+r4vGX0Cm75LR/tLH7WkKlmzDASX3mntpTfhefTQNzQKhHiPy6qHS
hl1WJDt77D/FY/K0uOmn254o9feLxa3uc+Hvno3YvNnyqdzSYUijmcezlqOy8AdWbBjB1neAblrr
l7ywMgRp0Ckz755oyAAZWvXkm3acHP7ECnrBoJk8vpOwFsBHudGtqP1WMRVUnKK2bfYVLfr3t+1I
HYIm4n/siAhNx0hDu86Yi5/N9ruSaXdFYN2rIwz2c5Nu1LtkjxruDziF1hIRoFTB+9rWdpV2Wofo
gvkj+c6zMwzPNVI8xEMS7nq35MXxf0j7siU5ca7bJyKCGXQL5FxzuVx23Sg8MgkxCAHi6c+i47Qr
k+JPov3ddYSja6eEtLW1tYbC8faaU/26Ps7FtXEWepZ+8xy8BUrxkAGjsTTMBlChwAP9C2w7/o4O
FwDANSbI+eXaaM3CgkIdOBC2yh8zlX0yO47rRM2ei36NJ7345Tz0LqAqNAmvzWLJEVABN0m9yLVg
dzEw+El7NEY13LQ/AWj4m8QBeC2A7uBlwvTrcmRV2ZCKNbkXib78Xnb9hrXpLRutLVC9K0t/+uEf
ji1cY8FARLkDRMZlKL0b+xzNNSgJ5/7BL7sjyZq30fwL2xnYhgBgAhkWb1LTugyTGLSAqie+lcmT
t5TmJ9HxpwEGYm6ZPl1ffEt5cJL0MWyYOBsfKAKw7qz0jjMPGzj5zEu1SWrnPrOqT3YBCJX6CwFr
HwoIk6vupLM2L4ihvQKyut93Ud1QyNaJG8VIElQm/Xx9WEsf6j0OUuLlDBo1fIjbBntqdNh3c2Bh
GjufxnLt8WFx9jAU3C0n1ckPHypNnBF0VFDybW9HlNw6fnLwRw+QPX9bNfpK2Tll1vnyc1Fh4K4+
ufnNReNS4vUt2hQd5FKbwKZQNM/7rdKaI0yti9q5S9w1mavFeQTCG2xuaM7CX+5yHnOoY9dJClUp
MvKnnKpns4hvfbFGIF1KGO57mHlLCX2CsSpj8DRrCTJMx4xvLfNeckOFbdKtVGpLsaBNB6Ql9Jzh
XjVrX5m5Xdbc0dAUqIQV6nmHJ5tcxpOp6+dGWGumNEsziNdbXOowfxN5/HIGPR/FRW17XURaehK6
eaeV8UtrJCtJcDkMHofwAAeT3Xn9KSFTI/2JF50ymBzS6qQJ+q1J14BiSwveAx4NZDqow+OR+HI0
ajRpEXvoqFQpZE9bt9834LXWtX1UPYlyl//3EpcAc4MSANcs+IzNZo/DqUgmDTQvWGJWW51qKnBz
Ue391llroi4BtQhBc/EfxC9K3emcPqueaNHCztWAPq4Xp8ehZruxS461wx7L0dqLUjbhpOMKKNfW
a+uvJWVhTf8CEXf+G+aUAwCdxsayMF6Yx90ZqfkoePOYjKsqeQuDheqwgXdwPDDgSWyOm3LLKo+h
wIVqO0uSn0WT1MdUap8ze3ReEo9rgVvr8MMAH2djJdnBcBoo9hmFvE2Js1ZQfly7+C2TjC1SDJlo
AZcTX6VFTujU4xmK6lkN9j00oe8gELaSPVfCzJ2I+hrF8TgQSIow9VX1Yo9WxI3J1tDxH5P0xWjm
DbrY0MeuNEGlGPEesKF5/DO1jWqD56o88qxCgk1C4EzlULVypVmoYREZWx/9TngdAHJ4OY+QyREV
q2wZ+ZXzRYmXrKUhG1EXORpOiX5Dqx46A9ApzOo1RP7HGhZR0ZCfaLwuqAezhggjrCgqUrmRSUsV
+XJ4SaFosLt+qC8P8E8UcIYvB1jkVa07aESCYZ8dUSE9Cl2POplDFbODiYQTibQ5JrXaxbz4fT32
x/YaBognB5yEIAJ8oDwYfaYBb5V18BTRSeijyixUHTputxXC3haZ3gQmMAGJL1ZuQYur9izw7HYQ
N6DL6czAcdUCTk6sbzyzb3CFyf5q9bwHmrdehd1RRUDMi1rH/AXM3Bb2vBPfcaNiN9LqalL1KAJo
jkSDR1fO5OVBQgwQ8ErIPc7rqGoAMBT8Ixdp3n4jpGvDoreSIMvrNXHV65Ggo3m5hHhLPXjfINeU
A3AGmuZz8AE6uhmb/95Vm1bMv2MC1/IyktXqLK4UPpxojcfCHr5mcbdL2wrQ0VR/yiz/iNfJlSpg
oRd7EfSfHXR2hpUMCtDQIYSNo57f09GDRovYupq/A0amCjw3PqaNedN7vwfX/2aQNaulldmdtwZi
CncHlMIQvIZx6IZK/jOrFO60nnBXLuyLWdZFmxxFHGjAcwYLrLK6zqnQwFc2PCybfp+N/qFg5UPj
wV6tcw9O7r5cTwEfC0fM7Z+Q1pwQ3BR10mo9gJcpzGSCSo0ylLR7Mht5Yw388/VgHwutKZgPs3d4
ZaDOmufyxE6MtEYhUNsINhbxfWXqXwBiDXwNsL9qTRtq8cu9x5ufwbhc07GjSK2FlzjgsNB8uCkc
Xt4YHbykr49t8dtBcAtaFgAW4IJ7uTMS6WuDVXoy8kp2Q6vyKES/qQk2hjDCXJlQpIhXjo7Fb/ce
cv7eo1CagxHTdZHL422dy51pNVtIzb91DtlcH91yaYW3EDyboVXwgdEVt4aPBh/Hp8vSMnSU7UF+
gaEpjNruwEzxPGLNhib8O0LALPPIlAez7a2gqw2xvf5bFo/ls58yy0ECd0WYD8Hs0ml9LeySrj4N
sbvGz1lcO/4kRO8akyDpLArUbNosq3GptwgKjbZ8jV1nbwr7cH0wK2H+YQmd5TaeDn5iZHg1jqH+
WdXOdxPGf7Q1VuZsucp4H85ceg6duGpsFQjqxkifs1huRgCJBC02pveqW+rZSOR9V9FvnK45xi5u
jPfI5uysb8Af5Z6DFjjwmXbgGSmgd1qU5NnXWBahkNmb1jgrw12aVZTdaIajXwyzo/lmNOvKsSmO
Kbup9zpxD1rmnJJmbVaXVuJZmHlVXNhxDdLUdJGDBucWHNb+ZCRFtzKYxfPvPMwsbbod3DfM3HAj
6vYGDD6ZA6dLvwtsUtU3SaGg5EUtDjNFaYU49mVIs1TfpGW3RqlYHC/EPpHe8HIOqYPLHFf1Oh8p
wUW59gb9mLNiCPSErWHgp5112RCaOhnvUWYFMTg41MCJi+u4MF7FKCMFPlFrPRRZehRlvOk42eEF
OvrvGxGOrujeQU2OoBlwOTZgYoDohyJR1JklkjZxcfPPjBinEv3vTlgY4FmoWbnWQ9CYVzaUf1Oe
YAZNeatVMhICTUPbUCvnkrs0m3+CocdxOS5WKWlqBqoXnYse6t/aRsG0ZUT1pOK1BuVarNlWN9EJ
1TOJhVrk7Y3Suj0eQ7eyhTE84OnXP9dSVgFWEqgAEyw0IPwuh6UKvZE68BSR5sX3yoTukJbvIWgX
jDKF0FMZecr//j+FnN8lXJmNVV+ix+bkdMeZRCiKa2dSHFlLIRaWhsaq7dfijAKkAqCWB+3/OZPA
qnrXbwjuYB3zb72uD8u+TINufCSF++n68BZD2ToUwQCaQrdtNqME7CWi9Q5w9V754uC2gkt3OLag
vCNdXw+1+PHOQk3p++zQA66pbdH1w5osip1wqke43Nwnjv0K6+hbw9V2I7rN10NOv/5DUjkLOU8q
JR+gYDfCIVtr4B7slfaOm623MrClAhfPvP/O4ZzaIlSKN1EJYFFimnsLgpY83XGNvtZZf8CQ11RJ
lz8ZXmymdAk1t9k8Uq3sCRjauL/Xmv5qUZclgVXE2tYjtHxI435Ys7BZ/nLvEadfdPblmF/XFC01
fLnS+wyz67CgVahzc6t8/y4HQyGr16rcxbMcbdn/P8h5E5iKkRbeRKYBD/Q0wBMCyqLb1l6rcBfn
Ek0eCAihynW8WVJmA8BGo50Dfk2Ge8rSraO5N30hg8IdN3+xFoFwgJANjE/xrn05iZYH4EYVA9uj
1Wm5hau9uRW9Zf5N4p8AZzhsgKubAym8tE4paj5c1UEQGF39DqrSG52zTeF2v64PaHFV4NaKHroD
aM+8xPPsvsizGk84nSdlxJgdZNy7hXTQpo3JtqqKNMJr5srtZ3GvIdo/Esd4H5gV6EwHyoZ3qPHq
XH2GNXeUlGkEtZWgNfrHXugr2X+xKgF1FXkJukDQPbn8aDYTI7plNZ48kiIoLPvVzKvj4PuRZyvc
1/UNnp53ifbfUaX4fAj3b9hZ3rILw5nUCPrIq3wzD1JlGN9rKtOQwitjZcUsfkbcXycQ8gS2m8XS
NNyr6ITCJFQ9GigmjZ7fQ304DzjLgdHKd9ReNdmb5m2emIFOcLFOQZqH5tLlvFoQHuh40WCZ1sTY
QkjfDFtLkwFeULRdpuInb5AoIlgH2RC8ksCiTUeVa3Br5SK2NHi8PsIKBo+Nk+7D5e+ILWF6aStw
3zPLduNo1mcYIQ2B5Tf6nit6C/NIMJPshK4cGUt5B7dLqNmiJYKG2nRwnWVUx4dvgRIuehQNe+Cj
cYOqmgeoLL4mo73SSVs6BCH6Ar18JAVYv89iaYaheWML4QWjsvtdbDJ/JzVvzchqcSbPosyWkZeY
0oAgmoxiPPQzGweC6CUJRdGJiMTwbxs2JOl+X09BS9ngbGhzPwBDEekmLQW6oO2ejTENNFFFDTAo
Qd9JqJY4a1Jhy6OEGACeP8HTmz/iaVZFDWvKeRkbjpUzbBJXvxWOd4Rg0UYV/hPJ0xXk9+IY4R43
uecCnjl/Ryu4CyECMsgoQQtLuva3pEu2sWaRiJAvNqyf/2JKYRAMCiKUOoDXvFyZrkLeYRp2RIl7
nlFBFM1xN74vnkrPfqG2fLkebrHFBDgeYCg4ScCdmyV0GvPYBbIV9z5fPQi8uMSavqVuHOUF5MHg
g7hlqRfmINtwKU/UaTeV/TfPaYDdguBlg4yFW+7lmFsJhHZCcWjajfykYBpmdeNP1Djb62NdXDzv
YebdGOW31M0yLB6zE3ejXYajmxyIFL+rieUJ+tuDD/uD6zGX5xfEOTxHWI4JUPPl2Bw3G+GpjbeQ
npJbzxUHaXebBjq8nqUiLbPAV0hvuSajyrS+NYa5Hz1nt/IbFjPQZFmuw8uM4D8ufwPxM+CqrRLE
VhBx7uvOrZ4Yk4+Jmsw3uS1CnVpaQFtbOwxjBuF139cODFongTBr5N9eDBuI5q1dkhe/x9nPmv79
LAnXeHKzU9K7UZNJF86f2lfJfHPX5cNOd6R6ACCmxQU6i8Pr87GY/N/jzk/cES8oRZLhzgUVQBXW
dmtuIPhQBG48wM0lXpNt+wdd+OGwPYs3G6cERKQx0HuPOnQdH1p0++9iVJ6RI+SwNYXu7YTt2Fuz
yaBcLkGMgIIeugbD6PX7Po3hLuOg0R04XZ4+6YAGa0HHFXzKzawYN0KHUayROWMbuEVJipXqZDH7
QeYFl31gGgEYuvxGEhagytLxUic5IYcxtrWXNIaUvZFZbJPkHBJ7w5o/yJTiPs4XICHIS6gM5ld+
gMghlTC5C+OolHtIm6S7yhTxxpB1tbIU1kLNhuc2rVEUFKdmXo4/k7EHLxICiQmtV7L64pIDJsHy
0T2ZktzlNIIx6TSw7plucOMQAjd0K0nzQzmMggm99s0Wt/tZsFlKN+DS49cFXigYFh0U9Wru+eCU
4568MnuLowKhdHo3A9ZlbhzGDRrriYHrPdH5a1l6x961HlJjfFRZuoapWYzlo0k4OSmAITI7F/Xa
G9EtxPtDmja7VI930vceS96eBBv31/PD4poHcBfvD8DwoDFz+bF8tO1lbJVuZJvleONmXRHiRVnb
cL/N9trA9F3htGvvK0srcQJbo4sBr19AAC+DmqUHd+EEqAAYMb4OjRu2tJz6Ct3K4JbmEc9JE0MX
ZxIUXS/jDKoZCbRj0cJryItTdj8rcHuUN+4abj/+93k8C/XBZj7z0UvuKxzr3L2VZfzKM/27ICa0
MX3zqFXDj+vxlocGcWo8QQB9NdfBzv1aWG4GxpcNraHB8Pds1E7AN36yMrESavlr/Qk1xzy11UQV
LKbXsNL8lnMAuZKmbMIETOvN9UEtKNZN3Yr3ULPUUcc1ZLYdNOQ9AXHj2gpKB8JDJH2EzNKblfLH
pjGheWRuS+XfwAsoKHIvDmzpGCtHweJr1tkv+dCs16y0LjN0fy1f3jSteZd0X6Y7eE/8OwMsXa70
O8cYbwDAWJuEpZR2Hnp2TxT+AGQ2AVHAa6j77IqW/O6ttDiMCdyVGmDeb/2uZOPOLHLjoXIgRB2o
XBv3LRXhINm3usFjYtA1WWOt/LTp8J4fVmCETpsJVTSu0pf7SZCCC0lMGVn5pCbsijcDjtnC4wLC
VxoMJeq9w8jKJp7+6JWgcyTo9Ppl9BQnpFMZt7nMP0Fc77fq27UKbS3OrHC0Yx22MiaOrdYo0XWs
CN+NdfxKmnaNNry4dyde7eTfAFD37CGo1bseFiPYUH1Kfw6TSamv6sDP/MBWaze6xVgTh3LSy8eT
2mxUidQ7tKKhJ1H7ZGO144GUYxyo0bmr+Bpt85+T/cOngjoqoGw6bJHnjVRBlJWPOtAQZq3/Elm6
5ZX6BvQpoOo6x6MCFXu9019ASAj69Fm44305evvCGZ4dr/qbZfP+W+aCcIZKtcakWKv62P6sRH6C
nkATmvSvPiauOzoa5OD7zhvyHeY9zwokYt54gLckjhW5lf256cEctTw0J6+nyMVVCgo4rq/4nB8c
fnlFSV1XMbDsGYxu4WXsokUZjCr7fT3OUl2AQU2qEyhK4WF1udUb6mh5rWFY7mgBFCT1QJM0skt+
w021q3q5QtlcHBfanv84FEyel5fxoB0I83MPwKSiM8rA7DOCyjSOj1CgXJWXWtwT6L/j5R708w9S
+sBXqdjC43XUKXsDNYq9MLLQ0OSRp8neMtge7NvQKv0j7oKf2lq7c4f2lNvFzh4UnI35Te04KyDb
xemesNp48sYv86fpObseyiSrnU7Hq4fS9XSbECMPHVJ5QY6DAAiX3LrrrCb5m7Xkgm6ExjpQxHNu
Uxp3nYubPBqDLSUnKXkcSttLDhrgy9FfLKezUNMnOR+fpvyOWdiNWiEizfK+p6V/2wAOqmfJPinp
ysgWj9CzcLOsxxOLwccUiag2lVBRYnd9t5F0WPMIXWrZoz+Hx3z0OyF0MYuDtha4VZqFK5WWvxp9
satGfuryBn447q6Pwd8yzLBm3l/w7lAoAQI2+ZlPWhCz9ZISLavsAuUJbYHbG7ut0q0DwSsZlLw2
3BDHvnFuHe4f3a5f2anLpdFZ7Nm3VH3cmQDXyqhHuxAWL5AW1i0o0asjFFTuPGib07R+yYcBDrJr
hl2LaeI99jxNNJ1taujUI6vbkChLaoqXEor36nQs/jvX+mKK569bhtFWSesD9453Lj2sdPengsv4
5vq+WFyoUHvFLdmAXcIcPwhMO2wuUrRLxtinoAzo6ctA67UiYHnW3qPMLnlp51AgfAYo3DPzqWL2
tu/8X65rrxy5i0nsbDDTYM82+ejaWszYhDqRPICXdzjYUT/xGZmV5NBnh4Pu/zZ7s8u/W9UudT2U
hn2fNUEvG761St1ayV2L6CjwA/79SHPd/rRsE8dX2OWMDfvSsLY6A6w7gXlHYWhbQSani+xke/Ev
mpiPrVxbJP/Hjnv/AbPDEchrJO8EcRwan/wCel2Zt09bPJlVGgloP1GJ+E2cDPum/++aDdgGUEiC
HhtUdeFSePlRa4xbG2Jk7ixxdmPKXzrNfbHaZnf9U05J40Pp+CcMqqnLMFrh6wOzATDvGfp6ZCj3
hNNDpo8//UyueAcsZu33WHNEZB3TtpdQtoZ4pvEsYeJt2mqnmfarpTlgtRl8GxvpPSfd3/QI4IUK
khS4ox/6i45ZdV3OFBAibpHhfGchae1wzONXZBachms+z4v78T3evKjw2qqz7BY3Gnj0bGsFiqDw
x6diyN9QqR+Kbo2/vBJvvlRi+IiPvomDIRnKL1nO9QCvVi/uwF+VgGhf8t/tGKal+Wc+5+TztvVi
KBYaeE7gtRkUcelBYGqEZsualMPy4vQBTMaXw8vNLM+UvIQRJ0ee4W37lgM9JAqW4NbGwoGWK4tz
JdbcfMyoi2wsNPQZa4d6OzuN953oxqAoc1zz6RqPeTm1wF4dDHcD0mRzCokuypTC4gVX+rTggWPC
x6rKTk5fbhTXcfQloaB4Amz0nc3WNJkWj6U/sd35U5iFJQKMAcN6qbvh1MaWEckYeJV2VGudi7VQ
07+fHU1QOLbcqquBgcz5s1m5B92Ln/F8vbmexVbCzG/2XhZD8JPC7btOi53kFmQH3RiiPoO11p+a
8uGHfPk+d3OVByj2w0iBoHbPsyT0ixIadj6EAvStOWY7ntqf4MASDVx+huw5HlqstafblZHOsXw8
q9paZtMzW2MyPQApvz9wUtnoLTQqXTmB14LNKk7OcTQIE/uvBOjMbcwIDeseSFZzpbRdTGDvkzpX
AE1Afmkl3mWjvoA/BWRvRG4/NckIiSTY3zZrYpXL4RwdPxTy+LCyuVyUvOG65hvoA1mAIZOq20vX
2g1u/S3z9Ae/WbNJXZ5F5EvYOXnIZPOTPC1TFGcJCloAjSKoL+ngq0D2pgf8cmV5LjUKbWg9GBZE
VSZ/l8uRmY4JDa+iR9eJQny7M34kPbrGBr/xGf8GcTwRpK71cn3vLSVO6N8AugCVTPRhZosEW1xn
vhAySgW91YQblbkJp6N60+b0PyvFemC+/Ak1Z+LEkK+yEgdv+DGULSLCXDsyjRaaReoW6nOf/6dx
zfuf3HGytBcT08DwA5+3AOWXjxqVJTpb2dqHm5bcPK1gOU4eYw4Ev/XZkmykoaeM4DhoiIISWAtg
FARLipV9tlSAnUeZVupZNk5FyRhJJxYaZL1HDRSROj6WtbEz7OTRaiHyW4O41YqVmVwLO+3Hs7A5
7tKcJ7ifAKTwkMfOxrTLnV7Zp8xQWwpZegkr354Xf9HbsYF2+8fHEDjaefXQWpR4HV6huqQHsEyn
n9NEBskgDkbj3vr8v3t7YHW+x5t3YR0JnBlaAxhm1bWnwYNIGHfbX9dX5VLuOg8y2+GZJInMGLTu
8SR5W+iQv3TiqJX0HrrUD03Tbq+HW8pdZ+HmvEW96UvpCoJSLwVjAk4UeiAByOysNS7RP2+CH3fA
n681p2TDXyPr+AgJFEpkFhRO/phqAohW7UaP3RtweJ/qIX5QsIOQFkRjubXt8vKB1xBSzuJTY5B9
apPd9dFPqev//k3AMl4uXAHJfcen0M2jubxvWXvw4yoC/+hnwsTX66GuTzQehS9DAYxYOGbB0WBJ
GexFhOThpA0eaGSVU7yca/6daXOO1BHZWLIshn4edNJoUHeFufXzdo2otbzp/0SZc2uTdFCc5Dj1
il4jW9m0eYjTvL3PIDB+MAwgIDzZ+qdUFk3AB6GvtCiW5xOoS5TX6G3P/Z5prg9DZ6NfP1rcfTOc
9KUcjfjeV3q/uf7llnfkn0hz7J6uxryEUDK00qzeDgEqFWEvRfpkmQ5qJZWpo9eba8ImyyvzPehs
ZcJIsGy8FpzUri2g4erlp8zWH0yfbYmzJtSw+CWhZQL1NOAwEPNyaWp5BVx5ht5fx2WRhqxnekhR
AgdWLNtNqY9VFLvxThuIdgtznLWe6+JQ38PPMfWJ0uO0NZCCihhtT2Anh9DS2Bdga7ed2X++/jHX
gk3L6uyoSsYhLVLPhSYFSY1jY5EBNMrqe9vquCONfrZSry2uUhPK37gDApc4l03HJklRWaCgkdAJ
PWLX1/uC++LUmI1YaRIuf8U/oebW5CVs/qBZRCV892Dkq8sG0jvic2UUR28wT2idwCQm3Q7Se74+
o4tDREkDuSkCn8/51ayusziTUHqNRKcDjMis31XrNKHn52ts/sXi9yzSrIYaNeKO4yTGC5T51pGv
muNHNRFPshr6IGHjnSgU/5s0g66Shz4d4C5zxJBnKrTvkiltu+Upddwd3vS+t2oNQraYsm0LuFXI
4eHxcVZB1Y49VnDwwjNO61sbpx+bDU/ZinjRYr8VwDFYI+BxDiyW2QRSA04vsCBBu3qo5bbKrTgc
XLfcpSqtQviGGI85texbp4rbwExcK2B4F9iKrDG/XF8zi7vw7IdM/362C9uiTfRccCciE7znFNtt
94lJuPpEWqflFFddP19Zposz7EAtdLLbBdZifklrOqszs0xCqx0yfIAgejvWjmQlvaxFmXVb2zgD
2z5DLmtdUvd77ASzxU2+K1c+5eIEno1mViXKWhepX0P4r6nRB+G8RVeECQ5WS2JszRyyziuJbCXg
XKVsVGgKkl5rowTW3VFTjUXgVV61sUav2DQ2Nsj1FbKYzd4HOH/9Txw4sTBr0mTQJZByzgbaqyGF
RlFua7fUETutt7Zl5q0UhCvfb34nBFq9s2U+HbtV5aNKK7VDnhdrEtWLFcWkDj15MMOldLb8tR6A
NpNit+em0py9MbI8GkVh/i68It6qOKa/IG4E89Lrc+r/0/j7UO/+CfxBhhDE5axWGmgIVnmfijgw
h4qjOONF4MsxiOWNcKsIfcnbpi72NUybpR5HZq8FsAILLaicuhXBMVlEpvV5ZN/l0Gw1O793XRZx
Ngak85+cRIRk+KJ32REOdOFQ35T+bw1lIu3BDNJPOV5b8joPtaz5TKyHNv490B+s5DvPvqGmiry+
Dob2tvS+QKI85iSsxNc2ZoBROhuvg6P7UVW/oHESMj27TV20+7Mdy2/sdGuqA9fvKORIpI4SAiqI
jnNL2Tcv/dYWXwbxEI9VIIsp0yVBoUPg39YDyn5kQNBk2glYHlTkP930bvAOHvmu2VVQxTdp/ywN
H9jNaflZW1I9Mki92UYXFOQ1hQOCDdtVe2SBRacWHXKmB4QFGjEG1+A/U0e+3QWg5cqSoYHiBG1z
N9RZ4PBDy8xAIT2wvApL52gnbCfa5yrjWwJZFTsjO1O+8O5W8IdSMnymZIuyc4+OYJiIV58bO6L/
TnUbmpIHv36W1teOviXejtc7lb9V0MuU8Q+tHrd2721doJGzpgh91CJms/UqclOlL473iEe1OnGj
HnLhmRWZ7oazKK7fxtEOWbUhaueCOQI9PT4QmHcARiJgGFbujf45tU6DVgaxdVv4n0cnCyoK9r2M
g9TLN4DdBym7VeKGUQnn9n0OPg+Xrz0fw4Q/MhdKm0fg5belkQQ1sBiu9SNrbnLniUPcTr1oxV0t
DkQJeC+xwC0tvEB887M3SKYFev0GIcGyujXZi5mzDWqsjYDeqgb4Ohm6707/o7JOSeyCdGAHdn90
8jyitotnUwgs+kclbkf6IDBBzPw6jEcFUIhOi1Nt/4oBDk8tMI5Ylz9pWhP4DX+TDmDxzaavJFwU
x0DLc6jGR1CADfJUbQjZlONhYH2A7BEOpf6DGXmUN1VI7HurisM6b8KqAoyQxYHRbhP9qya/DHUS
umnowpt8iHEMJ0AGw0qDd+VR6+XO5jToJNsOeRE4ugJuJw3L+oXyfJ9bO6f7VUK3SWh5aCTGjWel
YQq4JADHweS/SB5kagQMGyke9BBS2UGMtyNHO2Kx177CWgYMPs3haVAGuP6GBWkeuvHNsW/z6pbk
ZVTwfFNlN7QMfdVtdXyhMa+iXp0ceqOZY6jqKLX3enscVRo4lRbSVoROedf3W9vaGPndAE6BG5f4
y/0BHjBBaj0zCxdCyOrAgEJp5Q4+48g+PwBNCpUVB66zq/RDUXyVw9FOISrUPaXWa2MeBvV9MHfS
23jyVNpPeeKFMHcPQSkKDaaCuLy3OlQNuOea7e9WgW3ohkAIB4PV3PFsDMCH0fIYv/221aE+XX8v
yl+W8Soh2TixI9J7wzt10MOq9q6W7hv3KW6LTxzWRp4KLa4iBzmjU2+kfQHuo3JEmKV8k2FLN0kZ
meqhbtA1cfc0xgLlKhjyLw5K8KH9PQBGYdtqI/zPJDODThtCz95WGYZenmQuoiZ+qSQNWAZZ9vjZ
clCTOAB9fGddWJEj+D4wIkrDDpmlrJ+yVm5p97VGquKxH5TK23dtH4C6HTTNqSluc/GDuncxBy8g
xp76ajs0HPQI3UxsgiIo85M2PPPiSyp+ojgEDc2+K3TzQSo3dNGKULEe6mOzb7DZYrAMC/XQY75E
xoK+/8RjLO6G4OqJbddgV5ZhMmo7W5QAV3aB4T4WzncP+83pfvrlqQcuEeIwe8EwKzKvX5SybjWp
QPHl0K6mcIPIo0mAoaxPdiEC+KwMMQ1dG/wpbQh66x7uOQFq1HDIf3UDPlUJOYp91pSH2vlm+Xe6
PexZKgPRZiGnr5W1E3obquZxFE/WcHTpF5ZU0Ho4FfrOUY8lmCdVd894ElBTBEV1Tz2cdlOu7oyg
Sx6y+kY4bWgDwyiwGE1Ogp4cnBayOkBY5nkw0mTDofxa6o8sfjNgIWi2RZCUT8rj8Dfa1GoTqxs4
pwUG/RFb3xiPRqi8eDBiaNKHRLyM2YZ3JGiRXpyhQ7JroH7UROAc54MIYvZMzfu4eG3qA+1/9c6N
l/5g+puTVZFCojD5bS9/DVq6y4gNr+RnCO++WDFQl/GmZI+F8dq3d4K9GdazbR4yKFuL4XvK7nvn
jRjHHtW8ZT8nKgYD9wnONiGhbdh52MAvlWVu5CC3nkrCzhxefRzSXXoCbUE1bQDRuwAc6UM/AMCm
jr23G7DA6IC/bw+nmjw5xZfcQNKOYIgRmGkTtM4vJk9xsZGgHicEa5fihO5/a7YIVL3L/RCw78Bw
ktDrxLagNCztewnbS7o3WIlvHtqoSEryZUjgbETLqB+Go0FvzO53bP9K809oiWxMlWyMYQe5hKOu
vZAS/xPPQ2oGwoJlJ86XsdsR8X1I90SLo4z/hu8cTng3VMMb+jVBm7QBSzfueIvvcS/FgIPJC2MW
evQmqawgt4aA0vu+e+XjCxHPHW7uJToT3AQNRkFUow7h2hdmxo3yH2tmbg1ShMR7YJgyM/lRNDD5
MkH3qH6p7s6j9hGEQNKYG2I99Xq60ctN4VthaWGg1Tfhnpx6l+kHX3saizY0SBp6DcPW+/FP4nW8
IMaUSPVYZOBXZ+mDkP3GyG714v+RdmZLTiPdFn4iRaRm6dbyUC7XCAU03CgaaDTPs57+fCKiwRY6
VrR/+qIviGA7U5k797D2Wt42cMWpq9OdyguguaNDy8gJpL00fpEG2/Fqy8FvKNIjyrxu/qyaT6aI
79TxTVYf0dLalUIgC7nrPGbSE2jIlL+iEJbttN257Y8u+RJm5s7lvpodTzC1rzY+KfxELfwM8+ZD
375Vza5sk00onn0cffgEqd9uMNpdUXhOmD657nch2fB2dPixgFgr2cTZU8ZTqZV3fShve3g1SF4c
akA4wcFRsqPbG86oaxtL/h6LeOMm9/KA4NzHqgv2cd7zwLubMns0Y0Rl4pNluBvL/epBzphaYqMq
3SZUvK2XHGS+Z2Df+4q0mYYkG/WDErqO3eqEf51jpwRUJEmt9JQntlOP6q6XX+XqKZUfXcnadkq5
Gbq18erF7IJ2/KRrT7VkPjAfZ55a2OD3tmPn8XoApXTKEjKJ62H+YkGG6eZJ8hyO1fnEjJdUNezF
UC9XZeWeTC2S95aVw8ZtatZNpkymnCCdYex3WvB5Hp9XPnP5JNWlUXyH4OCD5iZ/d3m0kpUtJoMo
EvxrZpYvpY3utUNDT9zshy9xmzwh0+0eC15ik9CtsbIXu2h2gaWvkWUvZr0wZkFEaCkqSr2X6+uQ
AjTGmL61aQ2vemUdgU9/QAz9FNZrOq6LxS3TpGkNCcqfcoTlGIgYeidad0Hob3S9OuU0rWEHB1sY
oteUbyx1uIFUYAJHMpiKdh7j6ZfLY5AbMGbE58sKVALLsNV3bZjhtW84kAB5LYovOjifWc210xtX
sSSYhrssfc98w95qxEff9leanz8xnX9kt4iC0TZh4A466cvlKAFD9S7tY47JXtYPofe9CvDtarxh
3G4Tlf/AmLtRZM+xxScF2uFKSjalOUVT3cbrRscqyDR5HmgqtMRi0G6vFBOXC3Bnv3C2E8LLKi0q
qJWKRie+9mxKKUVdP5Sa9tpQgn5uQM1vvTjL77UqCkm/pCezt+ob2uxIJWqgI+gOMTZ6uVHZkMPi
EBCntq2ObHuw05T0qQOmRNlwBZq35IzOTc2OmBUbimT5HLGcmR3Hd4fPYy3dQzOxsrVLN/XMzrwK
bSaSFisuvWDDi7aBeNM0/z1YhUPTWx+vn+ali3puSb3cvKgNoGHxITXineD8eI211/OExnMWWZSM
AnTsOxHp93qmSbvrphfH+JAnhKV0Golk8nJm24x6cM0Q9Sh9sQsildMsXjJfdoqg3kTUEcLK2HWR
f5dktaN0ypMyth+gFfix8juWQFLnv2P2Vf1u7BqGnnHIevOqdSWprP4aaN0u9KqTFNmHOE3vCUxO
VSl2rSm/Xbe/eKh+b8O8KJ+MqUZ3n4ZVkbbm1ofgfBOkqnmIjF5f8V2LOD7cFi8pEtuTyMDllodm
0Uc1Mc1WrnxzI3nJ16hjCtCo44M7ev6mKZMTzYOPXQabeZsFKy566ek7Nz/9/dkLO7RjKNAAoOch
/HtyHqCfnYSWo/FYhtY3oUmnOv4eSt4t/GRnduehSh9LZhNk1HtQdC6f7T6RnEZWaQYonfnStOpw
i5+gAcnkBaEL9fnLdTbWWPb6NAEpem/09yrINLiL5LrrdigyJf9dbssEmMnDBz2ASUF09lRYuZ/I
ns9UsQuO9zPhheqMjaIf7UQunCwBcuF2tzASnNucBUttGyjh6EJDZeREwF4l31PH/pGn1cpWLrpC
VafDA9hIg3n/cis7kHZU+7icZe0Pm1qBGNNXbNvpIY13ytBbwdUu+kPNhtYGamGEQGcXJK+j0XJd
fFLOk76JLflJdMaOWthdppovQWdu617srzuAxVvx2+ac3GH064SmZk27rOqNjd/oRzpVZOIexZ+0
20eU5hLA+5q6OrIwbd48xoCXlu8I+/50Vi83Fz5HTQ4CUMS9JqhNDtrWkhunokyGD3lpY2NjUiUm
NgG/s0Y+urjqM9uzpo/RuLGriGGKo1r/wKUPt40mhdswiJJdocjZqQ7K3qni/I0qf3pL0PDbujmz
PvRyI0KN1hajhiW9gp7Skx+5r6nqMY/a68HKY7e4WgNKGds2kdGa77Qo5aaJBI0lTe15X2DP9fuT
ZrebVk+3Mr2K0K3fRap/Q67xc8pWh9gLPdvZcfaHJFU7vimcdNSP0ugwTBJAUl58yv1mb1fesas8
J1LXoLiL12giMCT2V8BZzm5tFVVwNSVM1gXy8Mmo+7dSU+8ZFAUD0TiBCO/Mau0WTQ7nj7M8yYYx
8EbaMadlGd3RTgQlwy3g/G+uneRUS8cVJYVpu67ZmG1n0dZa4g84WqmrQHekhVQfGspqh7ar9E9G
yOQ0eFKPotR1D7EYIvxe29zBd0EgZ541bWcXHiEEaTZmmn7PwuIGO3g+qEtMemA8X5f+QHUTVxrD
qaniD0dGB58Ys0WQwrq7vpzFzOHMzhyElMBnBAZJ4/GolQ8+tbNOc99pOWUrX39oE/4v9KdMDD8o
5u+q1LghDDk3P1smY/V6aNNa25rS6CjJcBwo52pp+KGm3Jxr+s6I3PdxZb+7vuylp4zIixyFVJSv
OTs9Lg4vFRXMOp1I7nO3O7rUz7xQQ8KhDL5et7V0Usl3oViCpQjpuVlsXYR26AU+kwz94DHXTnxf
WXdmozthq2yVsVl5wpYOKMOJNnhqEOrIRlwenEIJ7TwgPN8GYVlRD6s/N4PYQxQnVvzoiiFltocV
9LmaGZEZQbsxHZHkGNlacw8rzVrMuOSxJyU9mFiJChlqu1xSGeHdhE+ezzV5ZXLPc3Cmj6pX/x3I
7q6Mwq2Wi13TrZGyLq/wl1179iYjL2IONDBgLUwqiKsZTz/IzL+gX6ms0R8vHshpah/BSqJUfbbE
OvUlqW6R5UxVQvK8cDQb3L3XOp7srpC+LZsiBgcwDrh5zlKo65HVKF5HcSboqIwLj75dc5Tg8un9
NWTzoi1oM6hxmZal/sEOn6e+r0264EqV7GCa4DwiwlWhCiHEShixeEjOTE0f8yyhAWM/UDTsQN23
ckRHOfW2ltXEWyUYbYSiDESpyq461D51YC3S196FpTdvIgj5d6Wza+fJjR3kWkBFr+7VbZ6lTHXr
wRp51uKJhFIXXCryUxz7y0V6VVrUGqAmxiSyHBxeke1pZGRPnjq6Kw/Q4oJIY5jHm1R25+hJRTa8
TqHEtrVlmCzHLKuPZjNkN3grBGCoF9nTyZ9PdpbVtNSpsykHJaU7ZVOrdJmCPD9cd8JLB/HMznxs
20rHZmT2HDtSeDKEoMARvddq1bH0tcm1NVPT358dRBi3R28YYK/1mjg9eGjT8X6HAy3CttvITV5u
ry/tJzPkPBTiI/HCAA34U6c4smumHSN8R1GGz2NmPwSN70TWcM9zTTOJmUQ3PPrx37YvvulQx2/G
oIo3CZx1BaGZUXQrJ2fpkELTwdGhOwfTwcyXtbLVDEkb60x5Vm9VjnKZp37OA+/t+rqXDqip8J5O
WmWk8NPfn+1zkSqBlIM8hCjRq7da3YU7NSvj3XUri3UalNB+cuPKBkjNSzMWk8WDGU4N6lR5pxfN
h7i1TxoXAZ6H7wpikJJbHWzDI2lztU/XjS/upDZxVehwZFnzOnrSFGYGCh6xSzNHmcW/q0ogVXmn
3JBqm9BDQVmLwOsfnIadqXjSEOI7ER/2D6MP+ijwRns/pJmBvDa1vwqBik3ZlM3KvVxcIbMQaOSC
8yUSvNzdwIcsyoQOYwvJ6Wuguve50T7GeXO8vpGLBU6O4i870+84OyykeKomVSYDwb7EfG76VFjx
zk3ybRqRWSviIUG6sDTbfVCJe4Zbd5XUHrxsbblLj5RpKJA6A5JFoWJejWKuMED2jRE0GXUWSfWd
TMQPlOq/9YmGzGb52srpHZi5FTc7Xbk/XAQUYGiWK/AQzaP8IEtMT4ZWehtCuNzr0+ENdlke/o0w
14sd2yshxuJXhQsR7kUKN2j4Xu62Cid6nsQA5fpeSjc15Nmu3j6bWXjL6SGFl5HzoSxlzLbTrNys
9QoGp8apERB5z0lef6mR991cPz5L2wfoEbJFvDW1qJmraUIw5+7A7G4Y5vlW0qtqE5ZjtxkNxNor
A6BZuzqvu2LTmOXtcdupSRxyVLom++qG4aEd7JeYaSWTqfm8qG5wARbENDbsQgTZcyoAgUx3U8oU
ETtVQGKvVAc9GuFCTLIPmtfLTidEts1rN9pd39ql1xKGTsYY2F/c+My9xoixJUbFSO1IZXEDVMDR
9PQl7yn9jGsDN8u24PiBy37yNrN4HrbYoBQJ9Aq9qwQ7M81R70JQ5l0V+v0+qivx7vralq4BT+Av
ezOn08dZOPrAwbbBUBovESntu9zPgN307doJXTQFzF8wKwFT9tyP9l5RG0pJ0OFWjbSLQLZ0Wmwd
e9u+pTCBmC6KdpMAAYj/y7tdj+Ggo+pDwcAOjl0rngPQcJLov1/fu+mfmXssNDJ59yCl1dnCSzOx
VaqexTD+tnXH58Jv3qr4u6YOT0PxvU5GFUTGmgT44oX7bXHO4yBpSsIgMj4yHuzSiQHSGkjzdqn5
HAx2venDfOXKLQUwFnJkdOVxlMq8TCZbmUt2KU/sxW3xLNVl+kNJRPzj+kYunowzK7NDSKmqdXMx
4aQZiEjUwd/AmXzsLG9NXGTxixn0x6FiRixlXudI6kg36oRAKZabQxlojxWCyhtVvGhJf58osOEz
tbDimBcX99umPt34s2c9AbSvKDCVbfVagWfa/zwySofuaHND6wNkzb9rm4e0tWckaWDXBopc2YFZ
l/tULd68cNj22Rov7VKIgOg9XGhMdeGMZ04qgqc0EER9W9tEeDcx3rsxXLEpcHq7NR04hU6iJPXr
vLvr52Tx803YHuKTCbkxc8SQu4M8jXnj+lG8RXp6p0vjo2Q18GibBxFWh14e/r5ucvHrWQZ9YtJZ
E/Xzy6/n9ylU2qQK21gRKDOI0NslWpw55dBmKxiORdfPeA7nktjrT+ySUYMUdP1u68YaII5S7R5R
SbI30ShHO7+AVv760hadCb2rSVeDVH3O0lK6dj5WOsWxYSqu2CPaWREMRhtZ6r8oYZ6+VxvGpa7b
XPQnv2z+8QbkXpVlRsoX9JW4B76by1sEJ9a0lxYTIptGE9OH0EwBw7r8al2tKa1omXQMI+kIN+JT
pVv7TFKegs49lFromIU4ilg5NtlaFr+0wnPT066fXXezMrMsLJmYpVD4YZCa8qC0WrDilpdOpS0g
lIdYHmbjeV2zLBvk7m3egS4L042WZTupze9rK367/rn+n42kKgHb9cSsPbvpiZVP/Pkc/0q07lum
I2cD4Yf9TmiFhZSwzLjFxEoDS2y2CbM0dfRRc284p+QaUFvxh0hFudzRyOzd0ZLIi7IWpyKlOzmz
nMTSP6hywJx89HLLmpmsnvqcNDnn1ApgP9QeTm+KI/rA8bQAVTWmpHxoPY02a2Il28iO0Bv2au1F
q6oW8G+1Jia55Au4l7g42Zx87OwAh0xCxppEWTfMhgcIgLaVWn5SEPYZvHJ303p/25rtb9O1gHoK
8ttCdcN3FX9IhTTe4Aiov3B5IKMB/a3R1A78Kg9Nv+GW0BD2WXsq+MLV/fMYnl2axkMLvNH5xMIN
3rd+sVf17CtBwUrVZ3FXNdCMKl0VIvrZ+9GKqrVQ/6UAGsqPejG8ElDnG5qS+zZpVmwtdq0oGHKO
4KxBX3n2CaWmoJBW0DMutPFpVNVT5eZbKysPA9TElVunG3UMTgEtKyY4PvfhGt//kns/tz8rW5SF
qeaJS+LZj+2HoU+cAdBxkxnH1mPkiOryDa79p44a8T0XdS4OQ3amqpEK66TSN+MxyYNgp3TjWmi/
FAKcW5m9x2YcJwEcvkjDtYxhAr11GLBwutw9yaI8CGN4Cco1yODiTk6ulucEwoX5l+zS1h/rlJVp
VYDgeH6XptrGL5IHs/d2hMNfr1/IRXM2eCB4vCF2sactOL8McaC1WlkyiGLyOpWlO2xt1U52etzo
G4Gmu1NmUn5Da2KaYVeR2CKVMWZGEWrIEJoc0BEcI9/ayHGZtI5RDeJxVKX2BOUSgwMiC3uZ6Q5h
DkfUI9KVfvnCqybz0CCpQAhEQWt6Ws8W3ikoNowDpETlIA0PNRRS92iHMpdSZzcQbGPKsGkxTQBg
c2Yq9JUyF5GgmgiL4AnUePcmirR7TQbT/eKFFN6uf9Plpf22N/M8fVppXpSzvbHrH0sYbJPY+yaH
8koIuXB0flYpINPnlfoDSNE1XIbAt2HpMQGO2KHEYGIE4CqNq2jTZMyVoIL532MRbJINCI044Q8k
RdWVluXbiAGVQ/ZlatfJkfnWe/JKF35xB8/MzC6+kfVWkPhdN7Evn5SMFM5X3kWa9t/vgUyLdtLQ
opYG69fsDMphZA7TFFjGPw+u6rkb1X1UqdAC549GbOxwTrtMdQ/Xz8fSa4Fd9IEobqvCmqc25tiH
gB0pWcRedCpdxfHS+N2YMTmnTNoznsvkrLqzpJJxA9fJmzUd0cXtRcAMmq4piZxXX93KznV0MVDs
DaVXL9V3dmV/iy3p7vo6F9w3qp5k34RWcK7MRVqCzOY/HbasVtfUU5MW6GJLQPPyZrBBGyXdUW2y
KNhkrbZGJLy4QlamqTaYVOToLr+s1Ia96Eqt2RpW/iap4kFt47fav6GuTJ/L0BGkpC5EZe3SDMpL
RU5LHmogazj5fXJiKPw4MlF7fSOXViNPRXqVthph8ew6WK4XjIE6KSxXxbFwxXOuaC9yVbz/n8zM
j8VYFwm8IpOOp+0+l5P2WVHuEtjtr5tZKChMq2AEhI2j1ToLQYckcDvdw/MrnpKDr0u2atnvfU+G
1r1mvriI4SBhcI3B4uuGl87juWH18mtJhmsLJZb6bciYfd+6x8QwW2cMGU/U6odW5Sk0UmWFwGJ6
XGZ1Q8CpcP2BtUE0cN56iMMoKQsfZcJWMWvHlXL/LgsBGV9f2kKwS5mcf51QAr857+Pkca404QTz
tXrd4Tn/2LRESigkPbWGtHJMlvLEC2Oz99Rt+F5dzGS66mfVX7lh5MfSN3wnHoX1NSIi38tDNOzG
nlH5wTPhUCxHY3N9wYtXAuQNOAC8N5i0y2+pmYEkWh+IaNp2b0hMEzBFHwF9rLyx/89af9uZ3XDQ
YKaWJeTEtpfsXUaha6vfyr3+rUQutAsi5m8YaPfhf/DXmOoXT44NBmdqKgPjmN0TP4YMOdI6+smN
puxL3+r2kBp8v76PiweHcWbmLKido7hyuY+AnTUSX1AVrRI5vto8xJK3r/TktQKC9z+ZmmtpKZE3
YdyojVq9G+68Voe3oUL4Jw/DbhdIzcrKlmAI1Et+LW0OPBt6qQkJVajFCvmpZo7XVTxGciEZiK34
ELQDaYVyMqlEt2QTsRQ9DuJ72sUPVjk8tNUNXNoTepLUiK49BGQzJz7aUMIGguVHgXUftgGAeP2U
ldmbFRMpNmssWcun57e5WRCqj2mZ6TKnx5fh4VQbM0CxXktWIqjl4/PLijVzqVXADLbZ8sS7qplv
eoUpBgJVGOWr7qOd0T6+foRWFmXProTk11AeyZTCZENK7qSaziAKM8aKM116J5A7nrIjOo9/KNfo
ZiLSAgozBEdFuZFbKE4GfWcN8JC0g7/llXzU6rXpgqWdPDc6Ox4wBah5FHQAAsZU3bStOVCOqX6U
YtjpmXVDfH1mbF7pa4bc7DSGQbaVkb2WZrDVIuSsPbNcw4ctrgoQgaBnZhKOzVYlyU2UmKD4tyB6
d5Ku3meV/VHR1G0dqitR9dKLQKPgl6nZgZeRG+yTemyYOS4owZjHPKxOlBl314/gUvRyZmYeJJXZ
6GtyyYlPEqpoiQmBqWYkD51bBw5Q5Ve79tsDkQZIikZeexIW14irloU9ZQ9z43GomLE1QGsETjnb
lzHFbW2sGkcN2zUi8snxz+MWBUyfNuWx4GBm26mWqRQwKUQhNjPQiZbes8CjT8AmD/k7icj6+rau
mJvj4WoNXk21Aw/np3Z2l8Lv66gT7UviZ+NnURmfogQejOs2F3dzqj5QIATpN681x3E8DEzKgihE
iBACAQUOADneCEX+doMhA1T31FsykPq6fGRjuVA1AZhnC0PW3g3C+9gcvusCxegb7KCZjjo1loCG
XNoZTT+qZV/RtzBGJCce2GxnVpW885q0XgsCFzfPpN3OFLdAc2p2s2mOMd/r40JKN977mfbQxdq9
8MYn00je65BhoEi9bSr9jtqkE5tQ0sTfOsSbYxHABtUWN5STSI5//ZzJp5+Xk/Q68JFY4PYH8LdI
RaJtxibjjbD0NRrPpUfozNQflxDG0r5IaBmgmzZs1ND/0IVysPIpF98gi0oyIq4Tamm2vZLVinqY
alaFzwiJ3ThyYh3byLiPDBtJnPYVWeYf10/P4roARUN9jlCFMZ/wcAUyLb6gJdlJeQvbUVduIklZ
+U6LRmwQPcSVNIrmQaCokoQTBUhSaXRrU4xcBil187frS1mC11FZmWp96jTCPJ8fNsegnwIxWirw
nhZl/FKp3YdGKXZjJ4DXMUEbSCdN9A3QXgSlLW1bJtHWi27o01/8jtlndCNPTSFSQjXCr+xPSuZ+
dYe4hltMaTfUVMOV+GixsqROqr8T9wY8BDOv3SSRUNyMKEKXmReM3JarSdmaADu0syPMrY7nRfta
Lvd5bEKAvVY9X/q8Z/bn1fMhTfIy7nmgwsiTnE4P4k1kqe+uf91p0+ZP07mRmTtNTLcY3R4QP/3s
jRz0h9BS96qV3sWVtpb/TQHsFVvz5rLNfKmGGA3DgJ5+QoD+r2KwnodEP5oI2BY2jMW9+iwnxRa6
4EMKDyAKoHu3NFeqCIt5KG0WIE6k95QSZgdpKCOvqCoSfOp2Hxq12dThuK8bYze2aNGb6taMIXHr
zfihV5WV52sp5Jn0P+migQ0CFHvpW5E9Bm9So17l+eM9zOkHo2ieIjfbpVr7IczbXd+rn5L6hnke
1B+mXAnb1CmnT3Pm0mNPj4M6GnRAm6LZV/RucX5q6AwosayUtX8OD/zxmc9szdJgjQChrxAcm9gd
lY9tGrcvPKEp02d+2+xblAebnduRKhzMYvB9J21D0tc06qEwcRtz/FSZcruGgFl6YmmuIeqOthuI
lNk5Z+Q3tJKJGjvqgm7Xlsw3a338Weugzrh+o5YtGUhBT6oNjDVdbnVjZ0k1mlazbUT+ro3HH+i6
J3DBVCs3d9kvM+hKvAOAXJ7XZUuhhD3JRw3XpnxXBcqj1g1ftKrehHF3Kkt4DaXAeyeU5F4p4r0I
NOqD3fsxWCMoWQo3qfn/+h0zPynytK4yhAARuFGduAoOxG77Ec6oNIrvgmItTV6+vkxhT00T3qW5
ckpnjSF0PpCQFCbCoPJ4MrR7T/xda/I+yEAkJ+4joejfxhp5/FIYgVHgHODZiXRnd6gzu9K0G6AF
fQSXlt8+F7KfU5QLYTy11B91Dr9jFPQ3VAXQeqNcbSJ1xUt0eZzkwM6p7jMAAvl3e6f7gQplnOod
CwOl2SA21ubxFlf52958d3UpyRh1AgFkChdaRalpYicaVEo4VOj1tzZtg3BjjdnwlOV1dUspkuPM
qPxU0Nb/SF0GSRulCb5BmgIfoBf+PYTty1h6L//9kp7bmZ3ZJlS1ZgxdHc0Tv7pj/sTdDW6iIuLS
rw3gLz3jdMC5ozq1VYYZLz+gHbqh2SVTqa7wg4e4U62PVV20+xsWxIDhNM0F87gxq+Eael0noUxt
VQ6SbJNW5jvFSF5hWvnrup3FqAgP+svQ7BYEUdrGaUlP39d5rDK0o0X0D4Krd4M7PCmy/ygDtjEh
d3a6pHxxlTWZpiX3em5/Or9nL1mRNGWkZCxUb0sGnCKoDOpECzZxYxkre7rk2ChZAbrWLDJBZWbK
SjREai0CwMQLn4UpPQy18ZbW40OdWI5XSCvmllf2y9w8s0UurE91AZtJk0YfxyF5RxHrYzroK/Mb
i7VcZPM4jEQgcHjMwp/eSDVDmshpTKUonboupZ1Za7ZjlHB6Jm5RbUURJftIg7HBDpE5qgOreSzj
Ylo71MU2Ix9S7X5h+HKNGm7J+fA2M8xCrsE5njk7n5HSkBAG1SifscQAHRJLP+i99b5R3okmuTeG
9njLef5t0pw917KOW/cD+AyKyH8pQhkB9OgV2b+NagQR3MzNwUiGjNSm2tpTuMoA6C2/gNEdnjJA
98gXX57oIeHdzkOqQ2UB1a4CY2HpOtT/vttetYfb9Bk49skOJprk9F1ZrQkkLJ7yX+aB6Vyal4sy
iDSjBxI5Btm4Dxi9+1IP6TE2/X2WmWb8gmILAiArSfma2bkH1ms/SDyaJZ4iHUwIfke7PYDf2aCA
eJdCXnp9lxe9MDEZ+A7ktYEjzVapt7U1dtQ0atszobsFl5ck+VqUuWhFp/oFGoBTPOdIS8vQtbK2
I8NJ8+RgA//b+wZ1netrWdw68JWKLROFaHMU+TBIEFgPFIKjMt8zdfNiJ/5dIesbJYJOKi2KtW+1
5JlI/Wn+09YC/Tct+8znplmcRJQUKe7VVbFhcvH9EPZ3UrhWeJo8zzxz4PtocAgC3gSme2mHmnmQ
jyaFGiR9X6zI3HRW8skcwkMny3/99z0kF5iYYkA6E0zOTHlt6ycBpVff7Z+gUdyLWuzVoLA3SLN+
rv1bAEZn9ua4VL+S/5VCMOqTJTrGlFTKl8097e57UEYfri9v6Yudm5t9Mb1niNXzM8Z0awaFZHnn
C/WB1Ojuupklf31uZvbBqqrWROZDTZhX8U64kPsYUOTLkvq5KYtHt5UcPYBr/rrRxQTg3OrMdbQi
rUSfTUyEyAoVbficRoA0s/4YqjCtm1p4SNryVJTm1vBNfcX6ypLnWu9V0IKThfZ/yz1DgbaFbyB6
DDzlfdd3d52v3TWB/7+ZnNcM4Jv2ROLjKpMC+QWEQbZJUzlCDaCqth+8AK4fS127i9MJmd9F+COm
NitIanOu70T73xfxpNCTmG3ijK5uOppZes71b7li5eenPvMskRZXMWEAn1IfXqQKsnxbXrsLy1/s
10p+RrRnNhJPMyodYgXIIwC/idaxLe+Oyfgns/buGNV49tPyr+vLWvLQZ5s3r8yWnZFUUoZGmy6V
w2OYjvZB1Fm5aYuyPwKsRMki7/Sb7vyvdc5zJ31A1UXx4KAJhvits/s7T1FPSOXcXV/b8naC/WR8
7yfxzaXnZK7Z0qSe7YxzOncwdMJ913nycRiH6B+9h0usGJnTisNxpX646NOonVHxJj9kAv/SsJcH
blq19AqCKvpQ6MqTLHlvQyFWIoVlM9bUXqLczCTkpRkzS+EETqjfJIOybQL3XRNBDTNaa+XlKVH6
44LR74HLh0KkmCf2Yyy5bjJ9Ls9L4YGTD2QgW6uW91X3VevFTrHzhzLytxJEWITgw0mLh4exjlaW
u/g5mWEClgOKTJvDABpP89CeteotdFcw5aOdIaoOhUXj5EE7Utj5gShkbZ5gcY955acUH8DtXMLb
Lax2KLux37ZBYEyKzD4CArrY+qZ8C5qLaOJfU/N6Bs/CEPgqVXRFSr8PbnsvAiNymH26D7u18anF
vTyzNTuhijsaBNITH2WDTkCCHCaklw9dJvINEMCTqN2jEg43fEBKYROaESYLArTL8yrndakgjIU+
l5HtgQU8V632HAT6IWvth7hBRiSwbmALpyP6y+acP8bOOy0HbwR6K49ORSF9HEcm5kH93kB+fmFo
lqu6vh8GfUr1q2Ved19AonSXWVr893WXtnQcTVRaiaYRVvqj1xvHwcRUDm8p80TuvgEDC11Zlu5d
L7ZX0p6lEHcar4ZAG+odBkEvvxZ8claVWmUNEXBxyJIANnvzs2iTbWqshQ3y0uN6bmv6+7OHT7Ul
BIgCBdWZyLqnwviRCRAnVIpPRlEc00Y+9qFxbyb557wJfwS9jbZKfa8b8N5X4Yrv/unN5t6O1IE8
EzYQJghm624QTUY2ig8pSkKVgHfiraxK9UsL4W++sZsxO+lZ5Ueb0DWjDirzDi2IAJnOcpKx6VDT
UIEebyyrMv7ShJTjKvtK4a2zlFaBaKPP3jc10gRbBIzlr2PE5kNxKfw3pY0txSlU0SKkg45IstZd
XvyicOEAEuBFhH7gcpeZ9y8oHTK3qMgSonQus9jqifrLHRXzG6qW02gLtREx0azPPihQGbX2YwLB
sC7ipy5SHouCahtyL2uJ7PLZYXQRGCPdErLmy1W1raSmY8857azS2xl2ku7s1BYHK2WwFsbQ+Ikp
2F0C4lwg36BUpX+sYo5OqkTFvogLBXLVtFtxdYv3VCP/VIUCY/v8yaSR7+pq1dYoz9s2U42INgRq
aex1n7t7g0v4bWr+bKRe6Pp1xdxJ0csn11JfK7+/5wl5f93MlKr8cS3OzMyuhZ3YaiP8vt4iWzy8
en3hEVH5nyAg8e/lvkSUolYoyhmDsjGrWwi6ZIpHNKmYU7X/kJQr9M61tIBkVBFMiMrcqv0YuSAc
u8FcwSosLhTfypSEbdKGmx3dCqmrDPg7ny6SXxkAdca+f7AjCwGRzumk5p5O7UNqZG837C+rQ2fi
J8ngbH+zAKVRVeIzghDaF+OHyChfu1T6aNnJnRmYjkBDLugQvLpudumgwgZJLY/JFBQuZm9y1hRU
E2VQj/UYfxuDsTq0Zl3fTbil1+uWpn2bHyBLhohH+6mTML8SQkry3PB8xPkUpHXkMvUeei0bxpVn
aymhoWONqIUmYHPRZyl3ZvcA9RSCVUMMb00w3NUuimteuENG9Q4l15Xbt7iq3+bm3D8I7Gbq0DFE
30nePZOLbzQY1sQpl4I1IKkTA6sCZE2fxfmW3KkdZWZkSILumfAC0aYU8R8//2pNkqKqcArJ+Ov6
11o8F+QVlPEnSrx5iibRGB67GsROYGRfY7sIUYb2dkO0pn2y6L6B6sCfxtpoes8W13AqLb/Ruq3n
QtBrQoWlp/euJn/uh/Ytsd1DYMC3j4zbmFYfK615iFR92zbNe6YZb3DaZz9FnV3BCPhvPU7jQ/BT
aDvhiRDVnRxAsKrkK8dmsTnFfYPPDeqCaUzk8tXKBh4jXxZEV/K9FEo7ESBc9y1NnkXO+ERavyWR
shdluw/VT9e/7FIUwHABD/PP+bc5R08V1I1lZyBmbSRA9YpZxap4V4mEpkH34bqpxYMLo4AlAzFg
OHj2bdNadXOAT6DRraRyjDiTnNwwsdohJRi6HRwbqacjYZLWK/u7ZNkGDgX+eGodzdF6+RDECEoC
LLUH1BojRe12cZu+dyW3cwrP+ydUEibSRvXr9QUvOR94DCBMQc3Hpux9+VXjTEtNL2MgvItL5aRI
sbGN0iS4Byqo/zB6t3EgdbvF48EJA+HSVIymHX1ptLEjQiuLtMrPzO+KP6nTVf6WSYCdUPp/6kb7
5/oilw4Q40bA6wxgIyDmL+1VoezqhssBYsouOOm15D3kBkxZkYyugIhN7e/r9pZcLG0Qcu8pmMTo
pT1Lh/lrDCfwYF68uWrxWW+MG6AL5yZmS/I8MY42LP9wMYiPKMfuCf2//B9pZ9IkNbJs4V8kM83D
VlIONVBQQAHNRgYNaJ5n/fr3iftukynCUtbcVS1q4RmhCA8fjp+TOOMzfL87kbEwv7i0tbn5c2Uu
ahtoTH/EhWsutgse2W3tk7G8xNEPXf2riBOvLPym/6G39zrF/iAHbhR8SLP4EaION4i/Vuq9msgf
De0hVhj07ySvqcO3t7dd8Jmhm4SOEVI7HoHtsL860wXshqTzqxxROWmWn2pt6NCMdV7mUtl5tQX3
9crY5uJolVQ6CfxafjFGni7DgI/6laYZb3SSvQg5QQnt9x2b60ZvAhJsQmcJByLHa4sWtWMrR3Mg
7fwJvVm5MI552Dy3xZ7msgj9RLUDqRpdJ37lAG/OL5bbZnbadVqGZ9TJeFbMGu2a7KzOxdkMGtVd
yuCVoffebHaHwTDuZqs9SlrwB0WKq5+y2eYAahWF2KFHlLeY04OCfO7XTAauer59dgR+8NLOtg+Q
G83UVTn4ySjRUTfIuy8rJrw00f0blcfG2Js5Fn7KX1u8jcKylrwhqecO1VrtnNfG22UpXcRV9jLo
PTurq7qoUwQdmSzoFSrKdcAzrcQ0M8fBA5m6s4GizhE7SAZCcRc21O3h7CdQkJZqt75WIFyVOeP3
Im9OpaOfIHI5aQuBgkW6pXwjX9mxLbz4AIkgkUYkgvbm9SIZ0aM6v8qmOUal3kk8aQScZdV7RW59
bkKz2glIhJuKoplNskyMu4UdRa00wX+F2HsWzYfCrB4aufxQmsGffLyfNAak5OQ72zDacuJM71bN
n1DL+1dFrWedG5eWgdwnv2tPFU74BS/Nbe4aBWxnwr1DdBqOH7IATeJR+2hX2TGfhxfVSe5QYndl
2LGq3c6faEcZFoKNeB31hzPz+gvmQFbisucLWl3yZCvoUcvhXYG+wL+/5T+HG5kEWZk2NmbGMOhK
M+2IYYNId5N5/qQhsoqI1PR5jobHMbS+/y8Gf6MWs41mVCJNhaypDw9OjnZwHCleHzjHWHaeSFm6
nSdC/BGp4fxHpOG3krWc92bctfQcgjB4bDL5JeuaQ+jA7LO02dtmVml8OK8z9XOt/gHr8kr7+V/T
2/c3sbrGngvAyV0xf2pNANjZpHweQsSrb++q8LRcGNq8T4CsmkEtOC3SguqFnU/JSYIMy5cmM91D
XK+B1PbNJY0lkkPsEkqRjW/R5mGoR5NwP68zb1lSv2j0QwFJvpTPn/JicU2req+p5fdmVG0i9e5H
ODbIl4fRzqIFQSUggl8/ZN2UC09e2JRjm5oRDS1PxnNTVCqax3q0s17h1lL+BEQPCIa/11aiUmVg
p646X3EodDR2fB6C4GmI9+QBhXbW+gBaQiv6dlPZ1ZPOjOvI6dDztj9rU+N4UhIctcDaqeGIEPOM
pkNooNHYlMlfrxc0FvmoSBEPbaFqlCOSc9dN6LCXyh2R6T2K3vcm6tKxZdxxtl+3eiO5i9rvzZeK
wgtlpcGkKUkGvZWAHcZInftFa31VTeq1Vf05au2nQArPmRx4ylTshaei0wJSCo3WNYYD0HS9bB2S
3kZaW4/UnebYW2JjCFG4LtVPt6+iyA78LDDomhS0f0NlGV01hkbbd347V3f9FH907D2dq/XZ2d5A
6v8oscLmbpMwXi8lLGOKjFLeQSJdfCyj5tjM6dEo45NSoaysOlzBRXporXonnRAdUbCSsLvrzLdB
NntttzKGNoxhbveDbliQP87/QuT2yR6Nd7e3UFRQgjaBVBj9MsD+25kZG1ZNLR9a8pahfZ054UmK
YHRmJGmStIe6nL6j0uImsAwlYeWFiXVMpuGlMOaHQJb+ZM0GDyM/iLhmi0bLkDOv5IwuQNoxjzim
1du4Ur9U2l7ZQRSxkff/Y2f7EBs9TU470X0oI//KlOjQVlWIdCNcIM1el1p4RKl/4QLgqIBY8/o7
DulcTWpJWJOm2l+xsnxG92EnRf55Fn47oxAIkXcykUgl5dpGajvVnPcBNpZEGo/a7NjPPZKGtAOZ
D2J1ZvHStFb2LtaSRburo6X/vGjz8hoGs6zwpMAOPQam27vIzHJEtquhfteZrfoQGaUV+rcP3Lq5
v/1YKj4mtOzU0bc1n0nK4qzrUDYObOV1yDhWbw0Um3H3ZndUWoQJq2pnkF/4vX+Z3I4wB3YFyaHN
RGEnLcdx1JCSrFVPUfs3SrJHcrhna/tQNg3DoYEF1Hqq68c0KALXGagxLVacnupyjxlPaI6DzFZS
WqKpd/3pnXHsEdSAj9MxJU/rgnt97D09ViMwepC53v50wvBOJ3Q1ZBovqzTQtbW6jcBQMpzjG5nG
AJKBmk1nW4wXatHkAfn9aJctYuyJfSD2Wg6woO1FmCK3yHgHBXYAJjpaWde/oO0GNQkNXu5m6O8X
R307aOgUm93Owy3aVt0wQXoxRAhKbv3/RbgzkIb32UziWpvzw9xZh84OPweBdAy7cKdcJ3qcWQj1
yPV1JoK9NgW93wwtJaWcVtKfrbg/aARbXqzWzwltEj0a9/giRR7p0uCmPjgNcqprcUxWYPLV1Hr8
piNzf/ukCD8TShnEV9raa1avF2WMstTmhUTcY6anuNfOCMgWrrMUkXfbkOhDkUz9nJ9CAnk7YN9m
IYFXy1xBExg11ENovgfFXPsBjsutUUfYuQLr+dp6L0TZ8bWcQLAemxsgmUrRR43CUEGrfy2n7tin
wYOkDG6FahTQVb92Fj/XnY+3lynaz0uz6ze9OI/tHGmjHADLMREImtICzmEk1CmDTuofbSij7aQc
GhWTjf8C++OQzXSG30/dVxTv0ZCGZCUspUM5Fn/gl0E1moBGkOdgsPJ6VSMEIDkoQ6TToulsDdbd
IDtkiqF2MBP9r9s7KAzFL4xtWxyzTpNzWOehiyR8ZVn1Y1Rrj32vvE1i42HSx8ewq99Yte1GxvRK
SsZnqP+Pt3+D8PCQ+0NQBySJx/p6vZIa1kWggyLTU/L+hnhjoJMcM1UALD3zhgmOEqDW9RTvXEeh
4zZQdAH9BmHPbzTxqloxvNXWa8HPflPRFed19ktLgSK+etMlybEI+UWDNp+nfN5ZtcjfXNje9j9S
U2KQFBVVv7HN0A1Q5T1z/Kq723srvCGAAUE0szyQLdd72y120RZqRkuiST73K9WurpMuh7Bw3zYk
8ji0XdGuWektmDO4NlQkjtZIOVdxoD97rKe2Oyxy/HWckuwc1PFOhiNqfMK4TR0Wf7NyzGzOTBZF
I0V3xKQAfR0HoF2lortmDDA8l93IxOEgmdr1HfBxS31AV2evDChc78UP2EQYqaJNQZtRRIrQYvNq
XV8OkJTB+ls6b4eyK3fCQ9F3hHuffVWgHaI9d729gSIh3a4pvBwAv0ptOqNF6GW5Pu98RtGze2ln
s6/Y6eaJsXW0lZqPeh2Xd/QEj2NsGt5saD+csv379rkR3kGToOInHFEFbHG9skIuSRAGvF2qLJZb
DIYbLNV5cconWflY9Q/ZNB/n8FA0f1BUoaiJBKfMBJ5ubT7gAtdgJhl8wCmbD/Cy/2DI4s6OzB0g
oHBDTe7EGiCStW7uhT3liSpntIeSpj4Wapm6w/rmh2P+NtIkL66lncBJvKHEaFwMMh/KRdcbypC+
bccmV6PVdbfqkCqB/KCQLPCqqXKoI4rvzqusafxlknZeE1ESQ63fIYeEB4Yp7mvTRYwiCzx9na+l
VXJsJll7H4P/8IdmMs7jWH+mn6O5GUJXh9unSHQbGVuFiAkkBHD5TbSo1mnnTAodKSWTYncCHuWa
dum4JQ3J15OqFzuUGnv2NnvslGrRp6Oi+1ZZf13C/EdZac+D1X92rPb7HyxtZcGFVofq+LZvDau3
3ioqMeOAEGKjGe0BnYOnJpvvDSerj7eNidwMpLf/GNvEcUYRjm3VkDIntfQ8Jeoz8kF3oeS8u21G
8PZRlaKVuZL/oUqxRgQXcVs6O8jXaawJbRTpkbA7OFAayz/8T1a2QJyAMb4qNSm3FTaykChQl35v
jDs7Jjjy9JtWwT/ieTTCNydhoMNGvZvpEBktTEqlEBRrH1EBfRO2+mHsuqcGboEdJy3cPtAwxKFg
xn5TX9fHWlLyESIMJUdxOU9i6SWGKWsHwSh6Y1eqDQ3qYFRaf+uTjEu7VMpCSWLpLFqVC6T5BboE
4akPs092rjyBirkfZbTmE8lFvWhnZwVncZ2KXqOzlYV5G7pU4Vj1nQlPXmXG5RFpwfA4oUxJgDHu
CeqIPuKlqc1boAFSzy2EenxKFIcsKR8To3rVWoPsysCNK9qlUVLuZBSij3hhc8t2VLejrTUlNAlh
kzXMTbSO3wVWvXNUhJuogyHiTpMQbgezKiWZ1a4DrzhK9ad+CU+Gnn5Upb0w0+TCbvI/BFdIVWgd
qOtNuL7QtRIPdS8j5VtVXe5PY/U1j8JXBZOBujSebl9rwYuKLTq9eA6TisfmY2VT3ldjCZuRARH6
X4ZKjVYpk8Erp+oOtAkI7njew7cKDwgUzBQqf0bRm4cNGYWmM5J4hhprOBRy/szPe6hgzq/mwFWn
1EvL5u3tZYq+3Ap8N1fkGUn1+v8LHxlLXZ1kOWQMIC1Q0Lblt01ikgvGw96Am8gSYSWTCgxx/z4R
RZ8nmZJ5RA+sCM1DFMzjey1qhzuFzHonHVkd++acMAkAMR1ke8Cvt6mtzFRQkdc0CWO9O+ay5dGD
4evZp5o3Rw6WtwGUTVW415sUfD7G5yBYWFUHQJttnrVizCU9q2CAqBS6gHryuNT2uSTOdBvcFyDu
e6qeO2+c4JhiE9QFrot4aEuLJEFskVQqV4LGwVGiYyFH3euyHO/SQTnaUf3vsWd0KuCsZ19pW2z5
nrR06rJchRjdWsdjLYmifVU82Ux+rpSw//poXtlavcHF0Uy0aGk7eVV1a6fugxaE3fOM5IjkJlaf
7KniCb8dDR/kcdZOzBaUY1C7NwYbY7zBpz5TYfSqH/J59oPIfpXk0WfHDN7fXp/YJGOXK2YNOryN
N9PqbjR4byAmVutPXdE9FRJA0z4+xnb0dZrmV2aZ75gUOFCkJFD/IQ1SDORDr7e0ja1kyWdIKbIl
9VQt/Rwa0dcQrqdo6PYYj0QZwoqed9YMeiUe2oRfeja1cgyexJcRiXrDGHvhNoqTeUo3fomseLhX
q0xduz/M9MVx8din0nD+91ts8FastTTq5tvjOptjnBk2A5Gx3T7Kmn1wYuVYVpY3j/XfTRzejaY6
7Ly4Aj+3QvTYYm4Ic0ubZauFncaAWpi9tuunuuwPltxHribZn26vTeTkLuxsi6FOaKdhafeowFZA
K5cBAWqjDKZDEUxfShU5TimpPjiMaaCCCPDktnGR27kwrqrXByntVRi0FomzWwefZCl70AGFqqnk
Vlp+z5bvBImiPWUwkhmtFbsDwOnanBmWSWSkFJrrqDgSF5zzpHmhSvBye1VCM9QGTej64RTWN9ej
SoEraFYN53Tff6e584mn/zGo9jZPbAZVRQJ51IO3Y55lAfetrlN8zPLmW9KYD3PZnvQ5e3d7NaLL
zpziP2bWn3HhPwGhjlo7c/90K8ndlJHVwGy/m/V4Z/SZf9uW8LJfGtuES6VpBZW+CvMFVvCUUdCp
c2YJlQqan+ZYts1jPI/eIM0HeQz32M1Eh/HC9hZQEpidPNsIAjJUl9iunba+EsiuAQe7IYWfVbN6
vr1YQUxND2IdMKerzF3fHH6QlFOhL8TxUoGYNTLW6UuitsrdbSvCz7dWOUlcVSbmN1Z6mCsDpeCp
jeL4B7PuRwOB0QEt1Rg9utumhAcSKMdaFQeZvxX7SaBWz4EWmsAdJnwjg7SHdIFT3kpb6XDblPBb
gXhAMRVuQ1ry14eScr+tJmhE+NPc3SU5Agdm/lBFxrMO+1/r7FGhixoPK5nPf+1tGw9WiChNYgJM
45ly56rwJTX3q2b20dlyRwV6rsA8F87kRYbj6VWHemLxB4pUusVYEiAgyH7gq7tec5zEo902hekz
GAjnej3mVAiM2W/DcY9GRfglVxKXtSONlOrm0GhTGIcahS9/wKWMY/dFYz5gWdSdqqYoaQdsu/ZM
6UXD5b257moUGbmmw/ukzuapQx6qoPRd2KgnBfoRYFDnwrLmJTXsmHKYvMoGbce5iV6/ix9gbvZ0
1ho9cEbS9mIwjQ+zZsGP4cwJmWExuqimDcd5WmK3r+Taa6v8x+1TLN7mf5Zvbk5xVJf1jDzc4Hex
9C6c9Jcyhv/E2buXwssCs7bl0IIwKY5cH5wmNY2KVJOg3oxfl3LDfA5E5fL897SYfi7np9urEu6p
g9oXBgkOt8NWSUuPrgmpynfy+L5JmgPkSqec+1Lq8qE31TeznLx2QrVxb9sV+lNmDXhb/yMgdb3M
PJHawKLmCPd8lh2myFHdSauUw20r4ieKajUBIaPXVHCvzRgp9Bhhh5R9D5TSnR3Zs5f+cYkMLwyi
Q95FB0bnnuZqfpSs+ftt4+Il/rK9OTBZCcf1JGM7WsbsoV1C+WB07R90i+BFJ6igdQP5yfbJaAwj
HmsNK4vePWhW9ywFxnOlSg9Oarbe7RWJshfSeYVICRZOWNmud3NoMjWJLHLsIimPU52eyjF/1LLS
tyXpmUj+EM/pXvdPtItkSxSYDD4iwMNrm9PS6pWu9PBioTd0nmEAuYubvN05juu32FYPuHSUPEnh
DVph11bgz5Msc2G+ioTb8ftgDD+NoG8PctfuVQxEbzzDsrDv8N3oaW7cNcKkEYPdTP6Nzvx1QiZK
NYfTwAcLp7bY+WDCZa3yzCg1rRRDm83LA6BRapKsuogaOpbyiQDRdDXlDzhgmZD9ZWfjtOpKLqhi
wc43WFM9uDD2FS8Lsf1dWOzhr0TTStiyqYjjOqCJ2FyrCS7UWGtpyMhOVv1FPnZcR8SOdmvbpxCE
zUHPa0IMYCGeZhYJmCXZXHlNg1M1y/XboAt2QkORx/71g0jrr88ONdBqyROmco2ljKHbeBzgM7WY
6uxS436MW//2JRSeH2ppGtrQIIu3mAZbXmSa7bTDtaB5barEh0bmZfX83pHSnRhRePcuTK2Px0U2
Mec8tOMIUkqP5PYhtePs3GThnkiw+IuaQH1XiI9J7+baTJiUieaknJ5VQcDXjQX6lKF6xySOArNA
Z78Lx/qHFjWRHy7mcKR6UJ4rRC68WC5Md7CKvcKQcN1QrFDXo4tLKfj6B3VhL+m55jAd1vexB0VK
cKSruofwF17OCyvrh77Y3cmqomSxuZyjWqRupXctIWI+efqM0O7tMyM8ohemVsd+aarMqzqSIFYJ
+/HULzb8ls3yRgnKRxqeR6veI0LdW9rm4NDHrUq7ag0/XwATDNoSwkU6hH471HsTg8LrwAOxyg+B
296Ky4B3d9ISeIbvZO3rcnYObcywhpzcE6b9+4a7DuspZVAG36zfiE9jPSCN+s8civG+1jWvTIy7
sK7dSWlg9NtjOBC+thfmNqfQTKSqmjJmFBVjtN93KeUlTc8b14js8u8pJgst7eBQFuHekyuKCZns
o5gO3QFcPJvH0MrqaSkpuPr2XJ6sOH4jaTOaKOWxzZr73urOuda96aRk55Dumd08jPAJ9SjBkcdM
GQwSMBB9i5L+eUi7FydxzhUK5mP+nljK2XkkhUEiyyW4IIgibdxstAR0TBkTFLMSUHhmmr6ZnJj2
C4SzNp6ovlO1J4uhCuLTf9/rBzr1y/DmWqoxSorpylunOCmNC1trvVZBBR4Y5fc4t/4AaXhpbpvy
awtdg7zBUgVxahAUpzBqvwx17tbdHhe00OHgy5mhWkkOttiUMJ/RV1lHNKdFf2UNzqlKNG8aQk5v
Ei1uMClf/sDDwWjAIDiBCBLp1x5uyCvdWZS1cT1LzR00B7OX54aN/ojzOUtL4yGD5HwnaBS5HjrY
1JDxOw46Wtc2+xouvCxY74kUvhmV/D4yldOYuIsUf7u9OpEruLC0JcYykf2Lo2aGQWHJSpehg+cu
DTy7hWU/kw6Mqh26utmDMAqNoj/GqA/O7jfsOfohULo48IyFauCNQCez13JYPpdWxCUZXqFBo7jM
OHzRA0gOVc2tBuWEIMlns0UuNzYO0kADRf1b68+3N0O47ZwsGL4J1uk9X2970dZwLASEC5ZiPkyV
caqm5SHOx/eplb3cNiUKBNDF/MfUxhNOpjKOS22uLGGaepiVxjrnjanvnCOhFdpesMvwXP3GCW0l
ibEoBjl4vEjpcw8Bx1OnpTtdvNWJbTMcJLT+MbJxckUQzro0AApAQu8hVet3Rm09wZa8EwwLP87P
ZjaqE5S/Ni8/Xyuvc7Q9AJCUx1BLPvaOder1gKGtPapBgam1CgUClYIp0PfNOWDwpqnklV20sPoT
VATPo2V3Xq+273L0KHa+kcChXRnbpL5mnqRS5oArMiLrIeKvHjp3xVAe5r59narN6fbBE7yFl+a2
Z1zuuojmGdDFZYpm0HVRecDbWm4wdskhqtW/K6spD9ksSV6ZKeGP29YFZ4Wnf+3j0UOjNrTZ2VzR
RgYHpskHqHLO7fZjpEunut7rTAoXeWFm8/xlxahORjoZfoMAbqDPL5OpHzQ7+UCd42y2yafUqJ71
aI+6YGd12wSyRJgtiWpy/XoO77RUu6/D5m+1cXaiRVG99GIXeQav/VQyyCMhMA0sxr2ehpkqyRx4
c9+/1G2uMjpkUReOicBL5xD00xcUgw9/8BlBvtM+s5ix38Zx0aQNo26GiA/qfebiuM6UzP8Omnzn
pRB9x1WnEsZbmZmJLQYCrY0pGSR58ulpPahOe9JsasFO8toI57eZat0bYXUetb38SXD/ee7pD9KN
oXy5bSsoUly0aqsa/tiqtdsqsteGzVGG9hZquq+3t3LP1vr/iwRKlZi7GRa2ssql4UtpBOVpWhQ1
c6O6T/xaCfbQVQJ/Q0eSEolNlQPEq3ptkElUU+oGByBELJnv0cPOPEg6m8KTA7N/Z7XD+CAN+V6c
IbTK6C2iN+so8RY9OeeqHdEuH2Eqt72st5hYSJ7VjEw7CM6Tw4TP7W0VzcKaeBqmYMneGELY3JG8
MdpaC/FzrfXUGOaxXZI7Y5g+y0n8mENaYkbSoSuTh9msnlAaX0sq7hgyjEPqvvNbBK8wP8WiNEd2
R2F683KlcoXMjw4Ovh3D9lujWMExS2vrbmfF64fbvMM0sxF35fOa6Mht3uEAko+RmRQIG5b0GS3Z
1w2MmFka38v9qrldH5DQ8QK5OXTa/Jr7mlHgiHZck8ADmiwSVAjqeYxvbA6XmjpqG8sJjhe0j+XO
SVi8bbsiD71O1oOdmSPhvl4Y2yw4VBOjqwu8/BSn7cEwM+vQTNMezaHw5F5Y2VzQ3DGWrjUVOPY1
/Q3437Mzyk9K1T5G+U/a6B2XJ1oUBCaMqON4gA1szq1GuqgwbgrMuFxejbmVu11Xfrx9VATxN8wM
zBGshAm0gjZLkhwtBi+0yiNozfd47B4npc59NWiPSgayJRuepWaPwlzUO6W2v/LPkLqBGFr3+cLR
GU4rtUrHRHhVPUfjfY1U50zmH+Xmfe0YftqSx5UwfS42eWO62IGbIm+wcxVF5xMyA3XFfTIIY29+
RDSEoULhnZUr8ZNhpY1rjtOPNLRfbu+waI6b3jcVDt7HVYhrE99HcW0XYQY1b+vUp6aTX+yk9Meq
OlYqdPFBVP5VB9XbWsvO3Nk11POmeHgc0MW4l5oqR+fHOlV59D4bc+/2TxO8qVx0aMhXETKi283H
t+O6n9V1UE2baj+UuteUTZ+MWGP6oFjuxvwDA7NvjNzsdpIrUTHkyvBm71UzVcqwZHgldfrD0I2+
qVY0yAcDGad4fFoUyj+okVGj/GxYn24vel3U1jeCoWQMiZUjzL5xwdO8FNO4Usw2suJ1Wf8ozeFj
LtfPqzPb2WDhGaMB81NfCOKMzQ0eJprZql4i+RhmH9vSfOFRfwNx/h4kTrQmlcEROnQANuwtB5GS
ye06Cgh2OEeGLw+Kp8pBS8LSQuYRsx3HLjo1AA6QGIHxiOR6E7jbqRR2FYBb3+pTL2AiwYFiWpuT
B3MqDgZEXJXDEa6yvXdc5A4v7W4elDpYQqeAltwfdP1VEwTfkbZ4d/tsiL7XpYn1/xeOKUd0oVt6
3s2hn99kdTi6adu1aAVrb28bWg/49hCCU+FtXnE4zjaalZRKliIn6HyUaFT8e1i4ZWy/iiHIyGvt
WLX28bZB4ZW7sLglss/nbDED+2e6VbdeJWmuVZVv9MH6QPcwOlhmep/KVkvNPv7c5vWfRCRM9v+c
diYE20YkfbLUDFexs5mS6W4pqwD7nNcloUhZ2ueWs+sm0vIuDOxXNhQspaLAfL9XChXu+q8fYW1O
kFbSn2fojBl5rfzqLI7nGONzJNXHJG5OdZP7O3u+evbfvvKFvc31T0s06SyHPY+WAgVC+X0c2a5S
t8fYWE5OVXiBHsJk2TlHZbCOTMvsREWix52EydFhhQd2sS2QNnXJvENOW1sKc6+2mudlSc5Klhwj
Nfwcawb5mpScbi9a6IrW5jZiCTzvW3BurxVxlacozUBi8VEOw0Obdp9W725Tt/yfTG29a9OYk6Zl
JuPPtGQh6lISb2oqwyvk1DznQbdHZreztG0Jf4FltO4DJjQsvfky2eHXcK7O7dIs7iLvPc1CT0R6
RLKLUoi9JSgyskYvB1lj7tJWvo1q5ke5/rUL9lBzwiX9MrMtwjRK3lh2Fk1+Q4dJsim61vYxDKSv
prpHfbRnanMZ9MUyFD1dFSXi4NtQVKc2dmov7vTercsw3jkbO/u3pehimKZLrCY1/DJSy6Ott7Kn
JeuwiyVV3u1jKDSF7AK1SBBrwDevH40JzP/Ql/QhxzR+wuP3R7XtQ1ee+mbHoQi38MLS+kJePE9T
bM6yNJHIjll2No3+wVqWpykez9qcpTvhsdgWUEpoo0lVt3UdVU5K2ygZfm2oPeLF/FQeEjeKpsHN
8njHUQkdMzM1FCF4Gpgaul5YD1E3840r303VK2fm2fqjVSWFS7E98iNTa+6i2t5jjBau8JfR7dBt
l8PoM/+sXKUyjKz6PYDsF7sGSdzsDTXvrG/7+gFpmjJzFTWa1OBdk6inSkru5iE4l4PyqGTOTnwt
XhlEopDtrrQU6/8vzglzCMPUFBYhrqKegLi/VPHkxnLtartEasKgbOUs/Y+pbTBY5qNTOQtUeJ1S
muj3RbOnLcHOuRfeMKpvNE6pF8lb4FQh6U4CNRFoFGd5Db3eIVGDygMkvfdiC7+TQ0RGfRG/ux1a
62Ie5LkH9lKUz7Nkv5otw0N2noJYpDyiFLXXLBWF0mtNU+aFpiK0fcFaVYrVUus736yC7rwwKfTI
pH/iwfscu2De5OOSt9Gh7BqacKUz/sEdB4imr9Jw8LLpG39iIwuj9o2t+5KUhNYJpkvjY9UF3V1L
3F+6/ZA3e2+oKCS5NLl+gYujKdnlOHQZ0/0qywyS9p7i0fPSh+cw185Gqbw1aubebzto0RmlvsF0
B0kfcNCNdzGHonDsHLdZh+ZxNOzIndLdSVXRnbs0soktqVnPVd5TiAc99Brmp3NtwhOeyb0bsrW3
FyS6DwwAwQvGomxCu+tNHMq06TKVtDKHCtZV4fLxZdheZCV7/t8MbRZlTNTG06lH9DdvPhtZpXrg
BxdXneVvtw2J4FnrTNM/S9o8oknJxAOR+eRPenSnDY4fZt3RIFVQou6VsRS+k8R3RhAflNSSXT1U
z0lsPRvz3ryJ8Kww0s/gKlNBv1Hq1AqEe/DJ9X6aldlDLcnDU7HsnkjRB8SVgUbjwfudMzjuhiI3
+oXC+5A0qRvaSqC6ZWs639KyaHf2VmyMFtuqNwcj2fr/iytnpE5gmgneM1OD2IOC1fbDKiu9Kp32
sHyiSwDLi6UxSL1SXG5uml3bzkCfQvfJAHJXWzOdTj6Zk/Ixbf+AM4OezC9bmxOjkc3Z8DuDnzOR
I6zqxdfC5hQ6ymMa1v7O8Vx/+DaTuzS22cMqSNWoG9jDvMvvuslJXUkOz12pHRWqWJJjPCNA8agN
2d0QSd97ad5DYIvO5eUP2PjNsUqqXk4J1FHZGihImDINzfQPBp6u9nT13hdHpbG6tJGgJvLz6XPX
3OkRFsZJ8+aqfeeYe9AW8ZqMVQ2JRBESq2tr1jQwV1zSCIp669Q40XtqnntPnPDwc5v/a2PjwWBS
oQZYEVmuvIlLAHCmHsrHRkp3imI/Kza/n5BfhjZlRTktFGJI2DqMhl7aUFrtazCmsmtWmnwYLDO8
M5mP/Z6X83DXOfPsJY1j48C16kTRODpkHbMfbgs281NaohOTO8wMaE2enaqoRPpirJ3AT5Ro6VzL
yYfkoUwT019CyMddiKZN/cmW0ZqP7bT5K4UEmGBv6mu/SwIZIGZVtk8or0yH2EmHb72ml//jRm/L
qsZcluE8wYKmRQOzcjaUusH8DUniD7evoihEY/p3nW5UKGtsp1OBlU792PBQGKwmUAJfbXOPiP05
Mp6HajzctiYKVy6tba5dRu98mBToj/Te8rRYPQRy+KqLqoegVDwnqeDR24O57yxwO1pcrXAF+gXk
QkmYuJ2+PHR59qLEy6GKpkM5xP8es0Pa9c+GqpslKi3cmxFzHb6ulhlRJpA9tVpeRlPZ46sTRbsX
lrZCSHU+JmUa5FSpzWbwulR+pY3lseuDwZ376VFbvoSqDZo/3Sk+Cn3ASrIGdwIl8q26G8qZcoLS
JT7Ath81K3x0CukpVIx3t8+K0J39MrPVXAOgPy8Lkh9+kJjzX7lqaI9hiNrybSvixUCRCkvlyo61
/ooLF20VsQytDPoNo5XJgNODd33dfK0GeSdoFj7lDKL9vx1tcyyCaqoSpaFTnfTO7DVA4Fw5O6Zp
+kSzITrdXpTwZPwytkVZtGZaV+UCOA2ZozfKVMI0Vj8QMtz3bfeplGtfartT3e9N1Auv2i+z28Sg
gAs7KEMQ60Zb3ivURs1iuHes6UUeNE+e9prUO59uWxqVbUlD3IPXdQmZYxx1RFqc0HL1YQ98JPJa
IHnWFts6X7BljqLpLklWy0gF5NdHe5S/99X0tzxOr/Q0Ohfh8lRJwc4XFPYXLm1uzmVSU401VS53
Ixt/VWV96gzVjZFUDhMUW2TnQxbpfrIEb+vpx+3DIzqpa9eLaVw4Nsikr29EFkJzQbrKthqSN5Xp
qW+rT2Ot+Gm1V8cRfUE61mg+McZF63gTTdhdQ0U7RcRo1JCn6mmnH1Fx+6Z20Z4YsNCSahmAjCmI
QQl3vSjE6JVOQjXOh54AjxJP09d0yqYXSbGnnU8n8lvUXtFJsVf1wS1DWwCleJhP6zBonkmegXy5
b5qz5d/+SiKkGgixX2Y2K9KlTI+XjOZLEsZ3NYJ306g+O1AHM5Rz0kMJMjqih76JD8iYPLRz8CfB
7eUP2ERoUZtMHSNfsPuNzXNpKLPXmvop0Z7qeX5SkADf8aCiWwhtIttKa/b/SDuPJbmRJgk/Ecyg
xRWFUq1INjUvMHJIQmuNp98P3N2fVdnYgvXsHGYOtGFUJiIjIyM83GnxCSeis/XO9h2z8SygedAT
RcqXuGtICNWHqm7PYbaVOWwZFHbYTE20dpFmQmR3PKNcCRd6ekiRM3UdS7qXsur9nKQb19FaCL1c
pHD4ssJodSNOdcQN7b3Wdl8H1SAf9Q8wYx9rSu+3vejlsbCXlj1DXGTaFspM18eiR624dUJUkvQ2
OsSMX6Mw+OzU8efbZl6uipEYTjnkcTy6eKMLZpgQ0eO+pC3izKekiHaVrf6T2dIjxbqdYZdfbptb
W9WlOWFVHVT2+TzMJChgje+zNil3OWS1j5M/b6morprSCJY8nIHdihVOGn9pAdiCluRoIgFdD+8K
XhanLgq/317TskXX7yG28K8hsQEDySZPSfjWGVgMCo/GmVvK9eTajfOkpVt0PC9D2LUxIS5rRRSQ
NuL5GVRnrl1n7+Soe3t7QVs2lp29SLxgAq9DPW90kgXVQX6QEXaI8IMNB1+5Ry+XAqz22gydqjYu
NQpQsJ6/q9pFFVFNU9dSiqdQnk6ToR4q3/ldZPXH1Nga+1xBZl1bF2JWPhCIs2WGTzaHt0FquEVm
Ps+Svkvs7CmJwUeiQlQi8vBjCpmfAljt3d7llzFs+QEM0oNFg2JTFao6cUA7XjY5Cn6hv+9y+5M1
VAdrUr608Pa5nfFLytuNLX+ZfF6ZFLmJS2Ri9ECr+LBR+n4spPdOG5yKJQlt4h9pPT+MlXxIi60R
7XV/+s9KxdfQHAIzNWrqV7bc6Uy9ddDZ9MOWP20sTqzIqWbsmJHD5a7p5XFOgHbJvdq4nH5PM8I3
WmD9HGdYJsx3t7/jepz5z+peZPS9XAWqPlDn10tnV+njQEOUVq9RmdbGPbsarP+6jFjfVGBBd0qD
Yuo0W6Wb5IaxM5G9P0udYvyMpTx8O5qNthENVtfHfP0iZQmOTAxvML1bUtyWINhC1fhY9VbkmXky
0mme1A1Tq5H0wpQQEWbJrqKmR9mhXprmdH7zSXkbzvZxLKqNJ+zqVl6YEi6iobbIw3w6JZ1cwkce
q7uZUUzX6cxncPm/B+pot93k9trIDq+j3ZwpjAh2pLlSVuSHupw+9MPwnGRKfvDbegt9vfLRQGIu
dCA0LGmkCdZaPZunMKdZqXPHuvlceUCwPvidscFisxLEruws23xxVUjDgD55yTYG/fDQ6xF6rs4h
kdWnuExPSaW7+jRv1B9XzvmlSZG6eoDAsB4yOomZH/9SNf8DPNcFerXNMZ2sT70R1vCSS/cZ1Y/b
X3Dtwrq07AjuaSjNrEtxxfOr8N/beR664YRy5VR+rdR6P036LpvUHXnigdHqLZTCpnXhwkrSXkot
s6eF2aArrReA6mvHK5XhLgkon5VKNLnD9Es1p8oNnWJj8Svue7X2xREuPnTZNJGflsyF+5XmFrnz
2OJ1O/TEvsdZtoVX+D/WStOIhy6HVJxFa6DOCiWg2Z5EW1+WnV0IC5JWdG+DQIVg2PI4Sns9Md/q
obJxTlc9mj6xvoAzIA0STo5KXcvKHYQC5zZ/0iql2alF9yuYqtQ1IBTb9ZTToKi2443nxeqJpT29
PLiJsuKEip04Qd6O2LWc8FhX9ocSqWgpfr2YNwiXCzNC1uFHUcKjgqyjtqiM6EkHoDWpy/vCrw23
nYxs47Suf8oLg8J+IoTW530NtN/W03snNzw9RcdPMo5FoHyWzXqH7tW9aqEe0vKv2yd2dU9t3qOU
FqCTFFMsRZJG2WTinbaVBTF1Lt+xNRNCaePptqGXtwmoAovRPsgMVPOFdnaznI5OQqAwt4f7WToY
sX/XakXhxpq1k61of9vcy3Ut5pbxbAPUywty3sJJam4rWfOSfvrQKtoyC/KxzYMNMyt4/is7hvDY
GPoyDK2wHzzDTHZD4JxqW3pfM64QNumh1ofdLKX7pk5PhSqd1cE/lT6kFON4kEI13s8tWmi9fAJ4
tYUmWdkABb5zOCYhhWNgROinNcqsVAX8bMB+Bns/wX7lVZE83Q9VZr/ah5wrU0LQV+rGKNCB0Lw4
VxM3NQovMSSvibYFhJe/6fodeW1JCPBdKwV2IUFbkvTmvKco8M4f49wrkkKi1DiFHhKbP9Ng1lyA
H/POqAbN43qt/8WCmeAADwdaG91PITPyG6lSphKsdma1plulkjuGwWdD23LiZTnicqHPhWBgeQW9
4LaFLqNAe4ZujKHCa1knLNCJZnnjZK55CmqMCCOjW7KU/a7vramRpYQmduPZcaq+LezRfzuZaeK7
WmDIn199LBVQ7iCMQAQzCCYkQ5ViIZSnTRzHPvjZZtmTVXef/bTfgBCuLYlDD7855D7LdML1ksh2
ZrlHeNCrVQaLjAHK40BL5Ye0tNSNB8fLWx+qKzh/l1sJNnARXhcp4fDfuVbZ0hOHgKJyU5sCWwhO
LLc3ws3Lm/fa2PLnFylGDem9TY5Mk3xyDkXruEnb7cfO2CtRui9N7TS19ofbX2zNB6lb0hMkai/v
m2uTkzHrZdVotdfYATFk1EtQfXo1bNGdrn0ywjRuvtB+Iyl7bacYQubeGpL/aTbu1XrMDm1vQoUU
dNVGnrZyEyE9BHkG3ZBlLlLwd7gPkIiQEF8Yne6dbkV3RhV58pjtCB4eON1XD+45qEQxHcq4Ax00
sfKbUoh1nDTWvHSk/+cMiUHRUNrquK8kEQ4OiAaxQmYGs6KQtXQIhLRAfiqvG41vVVtZrpbD0lX8
qAf1m286Oy0dIiQg+h+pof5z20dW3BLgoLkoG9KG10U+MmmeC6QveXTPXXjOOuvgo79pBfret2fu
N/toplukbOsmgSky34Rvin2KsNIVfxh1zWNpP+2mCTyNeRkvJI7uy7kyvKoPq11Ygou7vdYV72Gt
fw0Lfio7bWMZwwT7r+LmhvNpquqDk8M6PvX2U5w9/wtrKKvZEE0tLDNCILOVug3mSW28tM1+NV1z
34d26WbDQBUlPsnomNy29/LliBCxDUyYlhZXrShGXjV05IMi04A2MTZRjEwFm5kpg/JOzCdVt9/V
8yi/hzfI+a3JUEHctr66txfWl1h7Ed7yghb5GPQkv9S/ZkjZ0Ft/ABO3G6zpbaH7P26bW+lCQaOD
vgAiQTBP8ai4ttc5RhnYCHB4hdY8wSy5s+sRfbBx30b5PtJ7T9X6fdn8cjr51DFactv8mgtfWl8i
4sVqq4neQWwjZ6JHzjunkw65Wb6FCcNrgawNQ7kvCB0bt9XaDl/aFDKXIlmQlVY9eJI9Pqh2Dm9n
57Z94vm9tFOKot+wt7FGkQCqQmVWkzSCHyHiDUDVNz6yTDuo6k+d1hyCcnD7MZ82nHjlyuKzIvID
SQvTCmJjdlDgTSvlsPGiyEgPUyuVe+AL8cbnW7mwEFDBgEUOyDiV4DwFZE9aruM8SmU/SnX6KU3H
vV4FG6/DtRMJ1RNauDycICQVvESS2lBXWvL4MunuxoWIofQmpaQiZh2MmkLjlD3P7ZZ03ppVG3go
zWYNmLSxfNcL3yxDGCXVHj8J42kfhwUno/sw5iWM3bM3yOOBm4DRiC1ejzX3tGWE2LVFxpJX4rVZ
1ZAiXcnYU9BNpx5Ii9lGP9Qu35tGfHDKZqOYuvYJL80tjnSxyiRU9NCSrNrrGl/bGV34WzKHetfq
/q/bR31rXUJgm/RA7rKCdWlpci9nzdegqk9SHcFXBJZ/s0Bze12M+12vq6igkchl6tFmAqWc5f8T
Gqo329nX26vaMiOsqnfM2Bots/bUHqpjMy89s4P2pVe3FItWto88HmongJuw2oijCVLDLHxrjarH
KIv6Xk19hQJmpBSPQQe40bMauz9B2KvpG4HkRfRC2I0UEUYK3t8aFZrrfRziCuyPxCkIwNr6TbEv
wvAxS5o3VW49OlJ6DINX12MWk7yQEEID6mGJ9CSGXsyFMVY1B6/ZmbX8NjP1j0O1xUPwIkQKZkTP
r5HtKDtb9eo4C7xO1SbkEzajyOr+aWSFFH5gWhV1r8EylfSX2L9i1r3Sbk/lpN5bUnGwaBuqfbI3
sui1KcSysAuTgk+avV8MCEPXmOvHnaV0+dleSACHssI9K82mRiq/e+U5EGwKbjKXdZp2wJehlEEj
r8sM2c0puDwFZrlxGbw4cdeWxJstg9BmKjoIfptGTe4h4obFVU4LOKWyVxM5C6YED5kYvNJVeGko
nNV38+xTPtfMh1mvfv+bzdMhU4Llm+l3ISPxJ60yhmqoPWNc+OgCv3Gh3fdPUVe/Ohn5syRbYeT8
z70tJNNF2VXtqBKFA9P4MmvKl7KJH8ZOPozqvFP1buek/uH26l720BebXGSL3BokkeJM7Wi3GmVI
/BEE85PWjHuEE7wsT45xSNlcjg7qmP+ysvgBz31TOOmhpJZ4+ze8iJ7LT4BuBIgM8+wvKhROKqdp
3nPWUcx5tqLqV9DIh6iJv2VRex8M0lYIW1/zX4Mix0mvFTW3XU9wkcc0OymWHX0bJLNhtteM67ul
MFjRAB7CLwM74aCTazPGgFhAObt92uYRBDCpvMV5+DLbv94HsdSd5nTE9L4gYVONr3Yw7CFV8Sqg
3OYYHOyg2VdK7vaycdDi5hxZW7DWJfJcFfP+mIfDFxZxRDrEuUVTrroOTQAeyerwWc11z/ch7y6Y
jwmsjTO19sVpRfHBFUVZ9Cav762g0iWZsbABJQftoCXfJWBYslGdkOoJ3aLcYg5bu0yoO/BwtLkl
KQFcm6sSSw/zWcHH5wbehABAMjQWFAE/3nbkF0kpO3hpZ1n2RbqmdH2eSgyhwa0ehG5cDw+GM/tL
K/OUDsXnxq9OzpS6XZhs5AFrnw5uScZaycQpDgmG8QXGsdKGV9Nkuh2D44Oc3WVOGLtjLX26vci1
EH9pS4iHUacz5dnPqleaadu6hlPJ3/2GLd3VTTo7+9vWVj3l78ocIcqrRYHelYnmh+QUoXTqE+25
SpmuvZsmP0XuS+/eBOBcN4S21h3mf/eT/uX1hywtW8qaeED+zm9nKrPdRCU921rbWvbxdyd1WTgF
aVcqHQIdtRdo9ue5neE30e5T3fQGRXOhC/+q+a8mGlg8FNZz9JoYXee/1wuDVd3Pp5HLbI6aDwm6
frbaHNps2Cgp/ikqi7EE2R1eaAaVCwYUr+2Ede7owAEpHXTlITJpoEX1Nxmdkc6qz1Lg380xEyk+
VFlS/lQHJdI4zZOUqY+h0T2AKXukSP8vEq/LnyT47TxMNSq3TU02br1pkglYkVEeZirviYFMXOFo
WzxHqyfl7yaI2SWSDIGRz3Htpc14TKTuW+TUJ6CaG72EVTei8o0WFzXwF4SBxWx3kINF9BKoxkyJ
s+v6j06vug5kgXI2v03K2bt9KNcX9teiEG4CSU4NJ0MlUs9t1VW6dHab0Pa9JnW2pqFXTAFhNxbW
r0WpURYciRc8gjUaImO41JNZp+fJMPem5G847JoZeN2ZbOdxQ09WeNcHuunHacOY4hDnhyrUfkYJ
Vcxmi9513Qx9H84e2g5iXy5Edmei38qnijLfteLqnxHK4d63t0SrV3ziTzuETGEpkohAuiJj8jnU
jcqzoasN8vyUF9qpHkBIdiE3rNZCZVIEG7W0levvyqjwrXRu1ImzLtNBnyg3D8gSw9yuTflJYggh
GarvQ9bvGntL0mglWl/ZFdzR0ZvMGSy/wv86FATzqt0bUr0FyH/ZwEB6fGkx/c+eitqoVjAVUAFO
NDCMMD1EDGodjUCPXAYJ472ZGvEpLivlXVGDumbAxNr5PlnA7ZP3kh1U+BHCHncDOIWuRpsxjbrH
uat2Q2EeEzM/xYb1TJ/94JfqvrCVM/TMH8YyOE1p/ZaJ9E/Iw21EgZWr2QKazcgADWY0kIS7JIwN
I0CjVfaYaLZSd2R2Om/66hcszpXhBoMuha7UyltK6Su5DukpzAgL8g8cn1A7QtEHbTPKf15kxkdY
Yhs3083vvJzdotgCEq2l5H+Q55BeLPgXsbg5stOqP6oVc2Va0kBPZ6WPMBMO4X4y4348J20vJW7f
SHXGrPqoz15qIw/jmuFgfW2MJtjKGdY2ne02eDAt4qriQF1oQDtrpT2EVQDI6C4j4BczMNt9MdT6
kMzKl9v+tnakL8yJm53WjRJzniooD5vWDVP7FBrzvqmak5p35g6WeAZ14zel8fW23bVAubxC6EwC
aNYs4bK2utZBgp6rs7aSow9Hl2s7xZsicDYSvQ07Yno5TwwY+zMKdhS1zkUYHUodldpUljfu6DWn
XdhggDHIoD4coRafjLEchvaiCwrB2vu40fxjoKa5KydZ7/b+tDUruGpPo+bvqHQgae5e51+zZiOj
g6CN58hZuAP/o7nADSI3a/vqOJXt1kF56SeA3+HbXKiXFskiIRaAyIpKu8onlO9T8xAaQX6UNCM7
j86k7ofaZIg9ji23tuqIOmwob3TMX153yIYt42foG/P8EeugkhzljLqNFNCCECK1pCvzr/6Y+aUr
Jf78TxG24V1pztHJjgLnn9uu+nKrsb2obBAK0ZsUAd0BH3OefGwnBW8726yQrZfPWgUX6di9urzG
5bOwe+tIUCFcILxL9LkkXw5bRhq67KGX7U+zr51TbWtuaW1J9DeYJSLxsk2xPoJQWEKBCm2NwAK/
GJrSLm+1c6PPD1O3NWb6MqDx0YjmYHvQCaPsde2pjRHX8swV6kG0s68G0CL+vJPQ4s4r6c4J5u+3
v9aqOfAT3OMLiENEcQQxOUpBC9dLUyMjA0vSQyZrv62lv5KnSraXNbDrr7fpAMeyuZvwD7GCCNGN
bXR1yKCioT5m6Eu02SfKOofZlo5FG2/4yNrH41aUbXTeGJB8QTnQa02ntMhNqImc0jttpeoJajnt
HJdD8DXI1XzD4Es2HDRzGXEzVDYUKVRRljqcJCUzmgkm+AIeXiNCcKamOz082GV1dIIEUahxF9Sh
W/eTmw/FcZj8vYEE+e1tXknQlt+xQKrAA8HytXz7i/JLM8x+wiQqgsSac8ejnt8h75s0dpvJ7t2h
iHclnazR0N0gMn9uGF+O3vWLF+MGXUVALuS4YsQtQ7nu4sopvBqStBq5si5qT1PE3J8sH/vYPudN
c9Jz5zzKw9sR2Thkzugxo13T1cqrx+GXL3LxY4RDNTLLUtSKjZ5DO7sSKMNdkFrJLg3N7hxCqn57
7WvBHzlRgLMkZBpDq9f7XsLuxF9M9alutbtA6g8Q9aMHXTypVXLKjHAHX+i9YeWfbpt9eXcrkCJb
uk0/BUIWURYWSmwTmhT4Qo1SPySp/YYSqScV48bq1twKGDl5t0mUUl5UDxNHKRdMIHR4OhT0c7vv
+JJatsymx6e0kb4Z8MA0jn4nxcPp9hJXzjKmKSmS8MJ6Lt4tYRK1FQJVdLnL4Gc9+mgp6smhbMFq
denx39gCMbqwqy2V2euv6MvyFBUTp4dhzGOHxEqTd1/ARN9PTb01bLz26RhsgXQJ4OjSOb22laGk
NqtlBFDAGc1jVQzxvsqC7r6clHRjC9c/34Wt5eBeRAVzMiG3cNLB65zxazJlh0GK4FTTrKVKCsWm
5J/LVn83GeFZ0rcYS1fea4zw8HjgzU/X9IVAXh82WVAP1C9Sw/rOTU3PNCER8ocMmRoYqFwa4dOe
XhKU5nXykEsN9eG2Ul0jaFQ3SYHu9kG/xfS9cmIXWjvIvGj94F5CfEjUrHD6iGA1dtqbsh/3lAp3
fdl9KvLUa8rkcTaic2zLGzfFyuVLUs/3XpjtGI8Q6vDRGGkoLXKSUl+NT3My6zt0BfNDmcjvwiTT
3XbUN2duFr8VAjMxCSS9Qn7KSRK+P7OS6ajGGi8mSn6pH5zGtPnSmNmjpdHOqTuSqahrXb2wf0cK
qKpc2riXVlf99weI+MphMHzEonH2xvefCGfnHo6qpmhOY+/8iNGUvn2O186WBVCaS2hR7hARTb1S
jRN8Gr3X0Eg5lEpv74qs8+mhW8NGSXWlkUYTB3yRQZbovJS5yeYq0Bg4WfYWTqz6q+3U7pRGx7S3
zs6co/tmzM+lVfg75p2fUz19U0bmxgFffPXF94VeBk9ZwOFiLPFNdawhPSoZo/KPuSQ5+zpTPxVp
d1QcRgO17EPhRBs2F595aZPiAjxg8BGLA0ZtktbLYAX8ZoTnr37K+Lsbj9P05V98SgLy/5oREhpr
0vVKr2JQOVLk8ez56YzGs6VI59tm1qIB+lHMaC0yLIqYMdptk2mzjJnYqt5qzKUHsnk3psF93BZU
WCy3c+RDQMv7ttmVy435soXjgukegP1CNGAKotUDhm08fQ6fBls9S4n9OEZxspO6eat6t2qMnNCm
ZPWnpnB9C6RTUJbTaBZe79cfJE16Hvz4VNSpV+ZbDrly3v88uXEMgyxcrCmoUaAUtc1FWpj+bm7C
z1JTucG8NOMk5WurbNUWVpotkDOScf4xyCNKcBOjC3zGzvDG3iIbmooMHjdloC7G/3E3SEa8g1Ud
0SBErp/0FFGobpoU17TKbMdA64d0tq0H3w5zrx0UntCqvKW6teJg/EB2n8ziDyPG9eaPnTKbfNPC
K4b0OWwLxuXDt5FdoffQdLuy0++0HoByIQ3vb7vYyjm9NCyG3rmHnrXMF73Y0nEp06KAaW8+79Yy
jEsrYv6rAdW3Y0krPN3M7nhevmO2aRdIkAp1AL71/E02+/luCNv73Gw+/YsVLqRJXG5Q/Iid9IZH
XZsqJtlNq1Q703fkO4356w0rK3cKyB16kX+Y+WFQuf6AmpRL/tDLZPhj/DwEgXmcMj17agwNRYDb
C9oyJaShDWyAg5EhDZeo04FZ6++lOruRU779F2ZUw1R4LhKDRGR1aCsVlOsDCnTz8KDkdHu00jop
kbKR8qx64IWdJS5dZJ+6hOayD6jDS/UcpuR+ck7haLUbZcy16IY8B+z7FN8Y8hG+T65JRYYbcMAm
8+jLlavm7bE27fdqomwcqbXoBmBjmStbxJBFh9OqqC+VjGBT29Agc+1CY4gk+fdYih765tVssFxK
F9bEgpeRGJMv+bh3NI+NW0bzVy2mDh+WyEu93iEuLIlUMwCQJn00NcA37XxIw+6hsJGsb/MtJen1
T8W8pEOta5kyExyihoHBGBNWxKp6xzkGTf67SMv9OPQbVdGV7gW7xwNrwWrSQBXlFhMEAGw1lwvU
kqa9OdoIHvb39tQEbjLFj1pkHaW6OLZhf64NdT/bzusTi0v7fy6uC+cvfIcbVh95ZijKgzqFbmNX
x7iUXcLMfT3IXxo9eGyqaKsRueqjsHlAD0bLBmz69R5Dz2iTCNIkifQxcqOm+aRk+qkMxvPYZA9p
rnq3fWftBljAIkvtiR7hi5pbHlU9O2j2SLxGZ9P03TLV6b7Zn/S8OGRImChhcWfb4bs5TjayqJUA
w9wWxbelRkDZR3hKy3kuy02JdGenQGNX9dEP6tRbjEUrQZmiGqARMFG03PTlgr/8kIFTK3Cmsj7f
epga6FGa4Ush1Vu64yuJApKtfDPTtInNYhshNcxeamewt11VPjVT+sZKQMJEyae4sFDeCj0pn3dR
t9WWt/n5Qjp/ZVZYntRAzTxZoFXAAJInzKl9judufLJHyXGHNC6/BWpUPmQSIji3PWfl65FP8Y+9
aHHQGLre2KSpY0P2q8FrNcAwfjwUj1mZmhsx++UQOJqGF2bE+6ExzSZlroWgI/XHIk9cZc4/DIF9
yEmWXbmwfkaGdM7nyIud/Jg00R7ihmPiJPtlOh3OCuY344e23tL0XV0+6Ov/rpm+kEqoE9TG8iAs
PcZDKxeozAhdtfxqAeZl9fSGaL0tNUoRHWf4ZRgzhs20lCm/6Zyg4Hhaz4PpM3oIr97tL7oS3y+N
iRMicSmhPTv6XPja9JuHP90oLn5Jq+gPbc1U/nkiiY7LUBsYSoUyGnf/tfuUVeJXASOTlD3dKO0+
SMUEL6F8N7fKxzgZ70fb9Koh9GQjPLVB+TZpmo/2nCPbFzHrPz5CT78r53hvR+a+hTuqiLegl+vb
8fcXCuEpr7XKaph19srYOA8JQsaZ80AkPCdWvSVIvXbfLR04GmR4lMlI4vV2RJbMePFIWavyk0NT
JM9Gnp3MVLmzwuaxMr43lnxw1HEHzY06bhWa1oLIhXGRaCFENjEc5qWmJnXHJGt/9U7JFEg8PpXo
fmu1sQNp/WrYElTZfxcs9j0DJRiqeKLWkyLG8bvOJ/tnnUaLqB7D7R9vO/baHWCAqeehueQUf2LM
xR2gj6qWIAIwM6czQPIcfTDa7I2uVM+3zaw5DI0ykKw2Dg3I4/obxmPfUNePJ493gJs7frLrs/ZJ
Mqs9hMxbDHJra+LBDLvQUmS3RZiUmSIZ0dmUiQY1ehOl5V2XKGSX1rTBWr1WBqbQSn5J5syyRHxZ
OkKPDTy2RCNd2k1KvfMV2ZspP8OW7gb59CaRpt1AkdqCfcOQisfYVBHWHN05l463N3h1zcvsDm1y
kiOxS1YaRquUaj96Vlu6KE+VO70en8LZ+fVqOyD3LF6lFMCXFvn1h5zialKDnplrO0SKyZxy9RFY
R+fyVtE2Yu7K0aPYSTsciA6po+gzSmGrQ2lwveWWvdf94s6suONiLQjcyIp2vW2eqC+8u72+teIn
VheNeaYrmeZcftXFgQAq36EZDIhd7qFLhe8+lLX7Ueu+MQu2j3P5MbCkynUKboBaOyVmeYx9f+N5
ufIxmSLl4QeWHoIHkSycopaZJbHUewNoW3Sa5v4uylBZafNwY7krOfWVJWG1rdkoXbVAzFM0p8ZM
+tkDPQh65ZDoJvrU00ZkWwkDFswY9G3onDBcKrxoO2tmMkODOF+yJkYDQPOh7/OPrySeUmRbNI5r
+fuVNeEe7bTQH2hJwTvYmp/7ZOw9sur0AEA7/2DW8Ze+952dlJmWZ8qS6Y3hnG2cytX1UsSmFgHb
m2ks23/hTLFamXo84MKJlRx8y78L9H7fqfK9okavLxag1MdjBdadFWYCv49SJ+1iBMYJ957ta78y
1d8nWvlDo4O5cTTXHBRKWpBqNFB5ignfsUn9YQKuN3lxltwrZg8kMP8c+FvlnJVEkrxmef8AV6GW
vWzvxfa1PsJTcoEUFsTIyn5shu5kjxR1bh/5tY8EngrabhoeL+e2TSPws2EmdOqhH7izhcBP1elM
PEvGPrbsYQM0thbWLs0ti75YVOCEhdErXBr+0P5qrUI51Jr1XLSSdAqsyvb6rP9lZ0n46fYq1046
zmFZRG4+nJhUdANjpU4FV2oN1rUwpBOkCwvxwClqprMBpvi2uTUPWUADkJ3gkAx0X69yKqtqSkvy
piGdDmEeRm5jqvexsjUMvLYs4HAw4OgqjWexl64xV2dKMoUXnxpAVfyQVB1EtOkZQXjWzfLH7VWt
hpSFdgc9+YWGTiRxSTOzkRlMGbxqls+KlaBSfq/Op2++7YfMltESGPX80Ww24shyqwovAsTrIdIn
nUE9QnxQFhQgKH9YgzdEneFqsR8crCHz70Ia3iffV+VzNVVvGDVTTvowDR9ur3rtW15YF5maLMnJ
lL6giBYZ9ufBtkZ6IIYCVjVrNu6HtVwfOSrYw4ATwzwltrCleNaSMKahM47RnZU8Fr6raNHOUgvA
t9lu9LNTYzaHcPQ3wufaqbwwLL654NIfoizmyR7ZsisH8qPe/kgUpHJTXpjO3B/Sptrf3tZ1Z/q7
WLGHbYwxqKKMffVRzkSi/hOQMhd9rI+JMbpNFz2Cgd9rEsR8frjxSf+PjYZFjMF2LijxQWsX7RCE
lU+HQS0+lk3pmq2cMxtR3Uu68nawq0+xPXwK5+DrXCv3AS/OjcUvGf8Ll+YbL2BvJMjEeKSVRe34
kU7XqOtcvZa+1FA++GV06PWfwwjRDd2sT5k9PQRKdpwi46zMbQF1r/bz9g/RV34HvIsmhO4cME0k
LZ2yvslLBSVxMpEvc2DNJ57f1vn/ZUQEnIdTJmeWSr9grrr5GKeh9h70VL7hUGuxcMHPU2vjk8Lf
dh1zG7lX7NCmMIyoSAkRkv8QMdAXDPIunOz3zRBtdFvW3j+UoP9jUByFGnNLHowECGQQTc9lF+cY
+mUW+b3UF3elIX3oFfk0F+lzXzSHOO4O4xx7kzXvs6k63N7hNbji8vzRF7giV7moZt6mo2RKEpFD
LeVzP/sfDCM7+ka3V/z+qVDQqa3851qTXIMYko2m15bZnRG3G7f76jcwNaAwQHFAUAj3nm2V/MCC
nk0eTg8qHKUA+99F3Tt4Cvf1kP4/rS3OfZFLQJAWBT28UN4wRz9Ho9q1NvpwZRE/SImxV4P8y+1d
XouSHFZiEVwR5JmCPZMkomfajsOCFJRkZM9d2HzM5ejBmpMjbDGuXaQbH3b1fNrMjy/VxAWXcr1E
M5aQAS7pHAZgMygfmMkBVO4Wq87qZ7uwIhwdu9RNtIZ4qdd69qwP+kFX/ikoMckwT9NL3GoXrd2o
JkheyAeAYwN1vF5UOgyDpaNWCwk0Ay6Z/U/jq+/m0Jw38vS11PbSzrLsC/9QO/STeedSiGY22nVy
83sbASFKkscpiU+3fWPLlrCFg5JmQ6MQfQrNfjv7sxv0o+xWYXcfjcHv27bWPhc8ehSsoBYAEiW8
P6Dsq3nEDYPHn++VhUYhyr9OuX6vVNauApi38URYiy42STt+D2RzOd3XG+lMeV5XJQDzIdV3lhZ9
d3ztUPfxUYbHZBzzfWsAwKDPXCvjLoqzR4X5uMHWXh/hgQ390a9ZukNi47SgAg1nAVkKHLR3We6c
1JCSqATda16fGXrxbm/zipva9L0W8AlFdA7+9arDIDbD1OfsjVWZ7ph77U49gFJvBHZ8vG1qLRnC
FvyIZAPAf//8+YWrRrmV6SMvVQ820L2VRGfoPO+WaFY77VvC0e/AKe4nxYAUZ9P2iuvaTCVx+QPL
5YGkXq8Tyr6krSwHRJZm752q3Wl6kLqmQsvYZo7bdGImmi0vy7JdOTX7evbvlMC/76fyixQUd7n/
JVf1b/9iQyiTMAAsK5QY/xSqLjZEAiTdRSMhSbWzO5l6wTBPx5EuWRR3d7NRMWCUfgk7CtDxFLz6
w/MY5km16M/StxNZHZvAkhN7aJK9NTXNGYaj90o8tLspqMrn28t8eZJBbxLWmRbRMCjiGru4KYYh
K7N9b/b7vsoQi5R3CJ2+SWbANXr1+ba5JQhdZ51X5sS0typCG5FMcPxq1PmHUJ6NZ1uvUNCS5phh
tFzZ1erYvulj3XKBM9sb+7ri5dhnnFtzaLni5kLgdyo94bXmJ4uG4j5MkzNn4hhQf9/FCMhO6kLR
r7zN5fqzNY4ba395mrH9X6SdaW/cRrC1fxEB7stXcjgzkizZlnd/Iew45r7v/PXv08Z7bzQcYgj5
BgkQwEFqulldXV116hwmylVg9WA81lvNSA4TOXOd+n203CP6+SGxA6b4l52X1NYXZZyJg8TYhoDW
Xx4mK2JOVOniHM628L632kPZcA9ks+Ep6vRQRdrd7U+6tSwCh6BcwIcYxrm0N/ZJUkCiFfspaLr7
tqDk3nft+EkCu/IXpnj9C7IRxv7omVyaArgJmYta5L5RpnfW2D9Py+w7gf3qLItKFAO4f8Z9xOG4
NBMHo5LEQ0Obto29fCrbe7danPd2AvVm2oaeZGUfXr+HdDCYLWEQQjQ6Ly2aVSHAJinfrG6GRyeo
Qs8I584rmmFP6eY61rI49OZhBZIFiEP8+Yuw1ie5k2Y1JORAaQp3kpO3UhM8MgJ3ZgBx57ht2UKU
j8uEORIKiStbWRQEjhFOsR9k2W9w2acy0d16Wu7KsTje3sENr6ewRvcFzS7AoetK75BSg0IHIvLT
fkx7N6ks65021mlyiKSpmI5ZPHfJMaWfP+5Yvs7JdcprYKQ1psPoQq0urySUa2tyUO81rek5D8ev
8YgkrFPepWX/WOnZoTHk0+3FiiO1iqKY5G9HAe5/BUyD5N7SkJCLuKcbPTu3XSarXlIO+Z7i9MYL
k+Ih55opHcrW5KqX3rJoQdU18FX5emM9tXrjzaVyGuqZdmXrLnP2I0qru7j5ETZUSWIIHGf1PA/J
U97tDe1shBmRGjhQtwJ6JQ+8/CVBFLVpFFSJLy3299SafilSd2zGPeDPlh9hgCe8YKW+4pLQW/j9
rIAF22b23UnmJyjR32mThvqWmn4hIZh2UtutbwkZJSVaAhqMYavMdiyROjWWOPHRtKM+sQzV0Rnj
Ycdjti4+ejGEZ5FOMp+yMjNlEW9yMweCAvmPcuSF7DxHxqzc5XEAFZgRpPS3xkZ3JFfWAhvVi2n4
DCVwsRPpNvaXh4PG00vAK66AjoWpj6nUObFvNMMRueznJYyO0IG9Ayf4aE17n3OjzkYXmgo4eFQx
GrOm3xrCFvlcXsh+os5iKBDFi3S8q5LooEj6Qz2+bYvkOTNniFXnc1bWH2+f1OsIyA3MM4kQQS53
FW3LQFsKDZi8r4XTQ9iNp4zsw20r43OkhZF329i1KxECmYZyGCPmI68TjCxVpYVSdeSrTcQsG74s
OEnmw20r1wfxwoqzindxG6bMrKRwNczSfaM3/zh69lxF2c7OXYfVSzOruyMInd5mhD/y7bJ66NL+
a6PJXjinqRvP00Oca2+G8MvtlW19LI2HCIqFOkHVFPv74mqUirpVSr35w0LhPCGjwfMZwTKEHzvr
YGnRtJNnbNrjaWHx4rKRgl5lanm1xJ3KiIEfFNnHfBwQX0V9RupGNy/2RMz//PjLO0PkFWIghFl+
5olXASCJp64KAPuJl/JjMmYfuF0CVy6z0Y3l1qXO6Elxm7tL79wpRXHSp+xsjsr9LEvntgrvZst4
XzBUF9XhKRrHp7RL7vowf+yFHoak+r1uuoUuPw3pXDFxlv1oShMFnaL54GjBY6jXx6VrC9fQ2ke9
ykMsG3fLaJ2XSjpJ82C4WWW6XVk8js3o2yBhvBzmb3gUnySb/3wwGNOsAvUt4iaNl8rTRzuevxVh
7mdtfzLk3h9DOBmKjBFhKW/cqQ7OqiZ/IxniIlb9Ql++J3b6Pp+kXw1ZOlSde+PBG9AFscXkIFyZ
YmR3lcUlThxZ6mKSgxgPQzs+q1H4nSHGt+aYPERW/JQpyltSksLrGOiy2pFmWbbTwNkKAQB0xeA4
dyQ53qULFxDm0K1bIj+alMAbErgacqndw1duhQB4EvAi8JUUIldWKtWJzVbCcaGYfJfn47mqoneU
n86vP49Ut8kboXa6fskYdqSPwIgiv4SZjiHWu67RT0Za39vl3tTU5r5xAwu2Lyo76zwHiL0WabAJ
+HnXww5pOp2X6srr2/Y4yH9Wri6jqFqWPi4if0qnH7FW+mE7+hqdxJ2c4vqSFXasP7N7RLL16Iys
pWVYLnjB4DBbbSZfA43ZkrBzY1X9oU/hjtNtxbGX5oS7vIibWRL1TmUNLMusZy9VnIdBy/6dbOdH
OfR7a9u6F5j6taiB4xcUjVbGlrmd5UWP/Fpr35dh4HZqfshk46kvDZNaMfLfzh7cciOLgEmDThmX
AukTz4xLo3qZmm0R6KEfxdFDpPzKO8XNNc2LEit2J2M+yqImGH6N5eCBzt6r4UgX1tevwzBNlkEb
uHEjRELLiXZgGZy4AXcKB1ufkclLoB4EMDBYq+uvK4Muo0sW+lC6tF7NO568qaQ8HtyjZXi8fba3
QshLY6sdJSkblFi2Q380FkBlFoqWsnNXBPY/t+1sHQVB1g9cQGFO8c+XfeGbc1xMcjcOIeogzXmJ
5w8zPNS23Z76ThvdCmXu2/Y21wVkGP8USupXR9yAZnGWSPimZHyu1PGxz7IPjaPttP62zTAczDkH
cKisInBE9mfEyxj6uh0UvkVRzTWKA+VZ8y9ySsr5gv+HBBa80aXnjzDwp4APQj8pmxmW4l721LR8
vr1pW9H3pZGV58XoUAFnZNOCQbY9AlrtSsu4Nwax5QovrazClCTG1akO4N9l03qaQ3oclqnt4w2O
q+vAKY0s/nV7ZVvRyuKVLiqsjByvI7FTqjGS4TH5PxwMR0vw1M5Z9snUF8MdE5RUqAEOrj11exjm
LcO2mNumGsKrcl2Vs5VeNQpd47vlyTtnaie3HNL3C+TLBbykTEy+n/Xh4+3FbjmlYHkkV4TY2177
PpTeVhZZS0h7mVZ7LFfhwQ4H+SAl8t8cM0bzqMqjza5dwWA7GEftUuZbVuTlblJOb8xpea/kxeH2
krZiosPzXCCcBOnqKqUL0kmCwlIO/WFcaoR/9FOhRo/jFP/oS2XnqG1uHy8PkHY09an/Xx61uFXt
ZcjZPrkuPWYv7svKfmPGMG+9ek0c5D/En1StqOxc2jGkZCjGJAn9ZSHLdjrjNBT2g8aIfyQtu9SK
4hGzencIdlyQLhZjc8p6AjCW4too7Sz0m7gvv7fBZP9TK1P8pa0jIzpYWRx/0NuuHu/zvuy+zckc
f1G0AQrk24ve2FydKgvCqWg4Qd62+pCRqdvpZOcSVGrOG9mQHpskvFegVrttZuPY6ejPCP1FSnNX
mXExGubUNKkEx1csuW2efE6X7KceTl7al6dZj97ztNmjpdsxaqzekVGTpH1Go/6AvsIHpTJ9ZvPe
SI12tCPnbNQIiXby6zvojEj8t9D1XIYSVqlmxeznkkQfqNbfFXUAZNve85+NA4hgIG8N4icPgbXc
jtkaUiqFZnDQZPVrMdRf8iTwZkl9G/T1ni392lWxRQmYMRfeyetgnUA1Y4wtkPMg6Bj0kR7lQdpL
X7f88KUNcUm9yEcmgXBiqiQ4JHJ9N+X97M7g6Tpz2pPy2V4MMRIiUZD06wwBgj5TSinlHXjZfFzk
7BxGw98cKoXS2v+3seaaMNRGTWjIBID2nPPQ9t+qFkFi1dlJD7b37D8zq7MLG0oyO5UeHNLZeDs6
8jmU809WXu0M9m4dIzHbCmYWVAa42ctPozeB06VNG8C/XFIMQeXGs5UWTVGKQEelNSXX6ZrZlWRZ
2okamwtkcJl6Pp1+0K2XlusG6pPYmYKD0YWewj52s+VHTPHeDk6bLvGfmbV43qzlyL4wEnkYC+DP
Sj31Hk2RvYxx67EkSFQZuKbcSrVJvVxNImVpZThzcGgWPfaLxUIEV1lQkp8+11b+05JUV8+Q4s4y
eBzs6WzYQfo3G/riJ4ideHHKUGwOhoW604FK9GNX6x9jxLoKqfh0e0M3qupi8AgQEfMxvDHWO7pM
5kgpduTDLUPoGmlztsbUS0PF75vsWEvaj6pK3sp695AH0l7nYCOfvTC+Ss3bqXWaIGefBxUgTG/O
pM6N9WtEZ2oZs6dBt7K/2FbBFg4nAp+XiHy5rdkg6+Oi4/5QS/mBNn2Mje47Q+87qLotPxW8o/Rg
obknwFya6cFSF6HKQYyacXx0mrg5IzGxBznbKteRp/6vmfUQhSQnWpRI7B/j7pBW2qkbNb1fIS6J
LvXdEhqPsR3TQS8/pI4Nw3x/SqQ839nSrY/Iu0Cky1S6rrQIq6nQ68BYiG1gx9tkcpNuGVw9Bnub
N/ewt51vu+zWfQrKg6k8IV6H917uba0a7ThpHcRV0gCPqx0yrKwdlWz82hfjj9u2tgIqQIc/IBow
i1e4dausOjVmbfosfUyN4GuuyZCWy8duMB5sKyhcvdhTstzyHT6pwmNVFDLWcw+xWXd8PdY3xMkz
s6Mn/uN/by9rawsRPRGUIDTUoIi53MIwm+2Q5CM41LpdefTNvnW6VZ/LBKFVLejGu78wxxgaMCSY
aHjPXZrrHApPUpkEB2ThkSpqj9lUf9Sb5QitzN98MGgCaHwKccN1UsfQa4QKCMmJXZpfx37082o4
AYb3p6wnWZl8rWt3/HHLR+jXo8VJg1nIn12uLqJl0PSoAPtmYJ4hOzo02oJ0BDOUgfVO19TzpDY7
G7rhIgJAwuuYPq9gXrg0WWf5DAM5FcQsXX6nSfZQKcmv299s40J/aWKdkasFhAu1SiegKCLpbWcn
mtsG2Qy9+XS8bUn82NXz6sLS6rJF8idUaP9TGxybz4u9nHsj/DoEym+ts499qzOw3bwVd/5fmIWr
RoxJ23AwrsLI0spp2cC+5feGfIdUxiEyMm/WkhM8KOelNr9a/TC4vbk3L7mVXMC48p/h1XqjGALl
vKInMAbyMUqYPJ+6c6fAiTcvwCHGZ7tVT1atgyNb3kj2uJOKbvkOl58YwOWNxxzXpe9YuIpZyGbo
Z3IO89gArTnMtzv339bNRDcQjlIZxkGSUXFoXqQviaMvshxT8B3G2pNg9jJLybNTKOIjdG0SvfKC
ZnposuUI77CbhMFz3yBRdPsTby6Vbhb2KQgDW7v8EakUKbNs0U0eoxpsHrN/hh2+u21j45xQJkJr
0QA/xtDRKoWJorCcJZ5cB9uIJHdkIMVtsr5/NASk97apLc8BDwewgyhKi2zNgjLoMeSfQUha2lo/
S7X7F6Shp+WKV2jfJm04Zdpy0LUfmQOBcBd9um1945hiXEyPUYSGqmJ1XgRGSggnO4e5cN7mtnay
CzQe5QLhlcyLZAlkrQrNYv766Ap1M0oSDDMDwFpz2CV6N6hdYTmHOFGZkzM/JUt713Whr+b9By2T
TlOwp1+x8UkxCQqLUVjRultF11geuxaZQudQOemdyvRmWEh3slG9v72hG5ewIKWGfYR5Du6N1REZ
UD5i0ZpzqNP0ULTOQ2HMz4zcuJpZ/n69KaoLcF/jqdz5qxXBM1qm1I9YkUVrWw8yf4jzs2O3D7Gq
7D3br7dPdLaAPgBYgcBxnZ9Jk6ZlKCg5h9xW7vNKOWaZ/tPOrdPtNW0A6rGDR5IAi7r0GggrOZrU
A+1yDpE6v8nAA7hzE53MWLk3gTQHhfGkpPMx1qUzZKhuS7rRGp0fd3tK59dRht8B2hJUP9i9q4A6
0UoOpzR1DgYfEg5oNaFcXO1lhddZtiWqt4ArgVtAzrD6hBNSVHOfFpyDmWGsxPk+CcwxswtBPCM8
0++c9mvnxJyJtglDlH+mtC9Dp5RCwWM3pcOIsf6zjtp76Hj9whge22m3aLW5tBe2VmF6sKWkSOQG
TtYgDlw7zj7MpfFOXZLMlXJnQc0kyfzbzrO5PGgLkKan3H+lHhXWQdKgweUclITxsln+VYSKcI8D
4vGfX29K8DsL+JZALqxWp1pDofdKxhRCmh9peqHq6tVGfYTdaSdUbh28l5auriJFspVJZXprMs7A
mZ/aNP49VfWH2wvaMsO2AdEAUwnQcOWJtQqfLuzq8ITMzuw2nenNk0q5vzCOf2EIdjTAm7zBwKBd
+mDWWuWS2BXrSapzOEOmni/pvVWlOyQsmwsSMURESMbAV4G4Tiy51Sycoa/R20Il8V4PukeHmbTb
69nwc97HcKiTFPGyWzdy5cqcrHgmYMlllbgQ7/tG2CD3ojzG1r/hou703MXPvsyrMcTEkSzCJIAQ
8XNepGBmWzuSZWXOoVjM+pygoDm4WWy0D3D/W1+zvDfdNAyR2h7jcScp2jDNuAn5ACGLgLUOzWVU
d7UTDzW5dT48JU4rkPt0J9VoaQ9B3Zp3sTw9p6XRfbq9xRufEoY4cIOgmIld6+lCLttJRmapBjZS
2F4wp/kTaJUKVu0pfL5taiPsX5gSP+XF9kJdS18oiGvfaUdr8iNyk3/MUJNa97adjSWBvpRxFyoe
omZ1accelimEfKn0Zyc6D3X2ubBKZiGcPTsbIRE7gspFAZh9hUppiq5rUoA8ftTQYtLjO3mRz7IT
nGcj3RuGEyFi5Zo2b3uRJEAdCBrlck2jnNnMobWVD4k18C4763knRJ/oFJYHgZq5r8taO9NJTF01
yfaA9htfjnQLXTPQ9rBbr/O7KENAXFfrkrY5lKHjAsVlpMZ7Uwpb341RNAOtS9GuW9Ni2WFaSL1Z
V349jo2rtql116QJqSscDLc9ZOvL2YQUJt9o2MGkfLmbw9LldbaUlZ8rElQ/kqu1i+QCa3+QS2iy
bhvbONrU+cBKMTtIWF5nd6CR0QsvptwvzdZTwvyHJNVvJeerakiHMja+OJH2+vuGNweVI/FIRyNr
dQCUCTb7rKkqf5Qj5WSjLXffzsvsWbP++l45I4GI7eD9vHFI6C53cubSm6K2z31nXoDLdh5Qu3M2
D49qWe+EyC33gCAfnDFeCHZWfNQX4UMdnR50A/MyfTmf5VH6bRa6KwWp+hfhA/ZRweJO8EDb9dKO
kfQteGehX4Swtc/UTPhGaVBTKvIqev39Bg3of6ZWS5pmMKW5lJTM5aThHbPY6kdVScJPtVxL+SEa
suH7grDtz9sOuXGrvrS6hqxaczeUQQVPbj6kxgf+yX5CrbV86kInfI71sXnXpFH3+/9mVL3c1Wos
1CpzzNyfrDT0W2u8M+T36jK6XT3ltNtS3b9tcMtd6B7TTBCAVR4blwbHPFIrLahzvyqNU2Aqn1Xx
4InHzNgJJlvn+6Whlb9EadgkdUYwIc1Drw2VanucvsDn7HVwRx9UqfPVNLr7m9UB8+HeAWu0phGP
0qItVHnI/SZM36qIAunz7JnhvNe63vIVwBM0x+l0Cb7/y120mrpvypE7G+pd21si2350ikF/25qJ
4iaDEnrFEsrPtxe3dd2ggUSJmBcxVf2VrxSa2UTGZNU+sgbKZ2lQotkblmiU3Nt2th7E9ktD4oe8
CClV2gwOjcuGGnfwbgx0iKDMLjzOtdL7ZRdpXojE7KcsDEe4PYPm4ExI3WhGa/GJm+ZgDI22ExG2
7nkYrSEuE2P2V6NIcytpw7REjW8F6QdAgJZr1dZzYjdPsdS9g7XgJMoPo93tBNeNLceHNQGE4BFL
G+VyJ2qandI8NrWfhfabIkyjk7bo7avBprgqdTCqN7gSVZVLI1ZWy9qSK5UfVZ3tRjBsmi00Auby
TWl29YI2zj/6slCDM9ohcqbVoyucAggEu6z2jaF4jmdIhXIw14aTfr3tRJt2uNbFGDuAonUuEaMC
0enwGfvq0CqMF6NGFDRx7lEPez1YjP0DpSLmVP7wMFzuX5HqaaRIS+1LauRpQWG6CFF6vaO8HhQj
DIG/p+yOssVVoU3q65zLqfaROIEBv20hGll4GdzeuQ21DTB2vO8EXTO9wnVwoSaTVXBckfBVKK46
wLuj4RjmH62keOPE+rHTxmNX1W47oHIe2V40lp6eoXyeK7LbBMW9YUg7qZPw81WezU9idoxqP8QI
a4JjdcxnNB+K2m9Hw6d45aojTA9Fm3k9E9Xe7Q3Ych3G04RugpAXXOM1Jx4XRTfUjd9kybkZ4qdu
MQ+oVe5NdG7aYQqQdx6nAXuXfqPRNim72OFw9xJtBGL4lKnI+DFrc3tBG1chr0ihh0UL4ZoQVe/k
Fg63oIIAvyv9oDHT92QW1DNT+SOvhjdSH/CajRNz73m0+dngnqU0hdtepaHcFlVnqkPlN0rVHcOw
dOaDUjRTjb7BYiTMCqXJTkKztal0gh1qqZTalbU2zczhKfIgr/ykjj5LocUJSU4xx3fvkhJRce2S
UCxxHfL+4wEhfsiLS2pQpTofhEvmdVE1Bwg2y8hvBwQpa8VM3oFmQFoU0Xjw2nIxjUcHIEx4AHZQ
70GWNpIB1kqLiqIt75n1GHndp92C7C2fl0M5zONjk9oaCJjFK1TNjy3eOLf9aeuzcieBB6GLwklZ
JQIDV62TlWblo/CoQDUeFJCDlCEafu0PZ9HinUxu6xKE6A8sFomHxVDE5U4HeeNkMtTC/qgCY05H
CH2XXp52qkxbjgONAb7D64JDuVoU3t+GsaZXPsxh3yXVep/rPUPUprRzpW+kEmRu4q6l1U4PTBzW
F37TCgUbpyC6Ugp56o3gKFf9764p3hjS6OuTeZTa5mnp/rn9ybZ85KXVVazp26IB1yizh0r5ZOYd
GBvwr3l5J9vpXSrtRZwtczyrKZlRjaSHsuqxdZpSyvXMIu00Pxhx8l5z6vprwKzVIXKk5dg3WvkX
WYwBzoyrHuTgVSV8mOibTrlT+vDL+ZbaoDqt61/QGki8sjJ32sJbzvKHsUGAFEEKrfLvupRGSWnY
TlPrvypB8aGsjdDthj2Bk63I/dLOyllspVOWwIgrX9arlKPMbRvDyOi1Ubf4gwX5TrgEyYFezbDj
MFtnnFhJSxhYPwTiK4cZtAbmkMCumIUnrhWzQV496qq3yPlX9FD39Bq3zjj8LoxmAK2hVyj+/MWp
GIOukIua1KaLLB+8dOEqSlHuXOwbfWd6zbR+EUSikHzV0WtF2VCDj9Xnifa9rlvKuv2j1MZovzGf
XcvH1lIfkGW6t6fiAW/6ixDz0vwqxGhFWMsJSZyPnlnsOlCbQPkOl3fOu+b1xx0sCJUmxt3Jm4T/
vthOSInNxdHThqYat1CKepcvt3riW20zlK5Ud0hD54vZ76SOm18RWgiIyqGHgFTg0mxsLGXaqzxX
ckRjrcTp7tQ225Mm3IotDg8fBSwE9eS1nnamdm1mzUblZwSVA3R1g4PiehYlB/ges/EkxYM7V0u7
E7c3zdKDEFxQ0Mqvx3lVuQpG2+ZBQXWquat7nk2PHSw47zU7ySYf/v74TVrn5c453IoAZFAQjIh+
6RUosVXaxdBnCFcTKLiiUvZ0e4GQRgIXVp8sOTklRbtjcuvoO7yZhEVGl/8QkbxwnnLQoPZVuW9L
LTPehv0gJpcTe34XN3lyNkEQ75zLzTWC4oMagsrC1UBIGvGt4T+tfIRE7hTaObHToXdc+5OTPRpZ
dy6jfgezsPk1QfIBWKC/A6v+pafaetckfMfaL6b0nx7Kq2cuZu0B167dTgvrA1wY5t6gxvXG2rRo
wRH9gZ9Qnb00yjBib9QVeTjEut8rgASqDVSo1n5S2/x5OwBsmuKdjcC9OI/rammY6FmtqD3P30U6
1RWDX4pWu7MevpEm9dWnnqksXqSwQHM+iN6Xy7JM3mBzia0xtgo3zcN3C+fi8PoFUaoHdkhGwfDH
2khl6fNSRaRnQJTm0Xarrv6XUA+Pvfbjtqlr32A9YqyZWTO2cM3P4ljgV8p5YSS8KX8tzAvNvXMY
zfFZCoPHRn+9yjckOqBXYdzjvcJo2+X2BfMkKNLm0rcKK/wniCb4hp1WfR76dti5gK7js+DrES6I
8wmhjktTTdTN8ZjzUihz63O/WECcF3PHG7Y8D81YyjuUD7QrklJFiZtCRiDUr5fqGeTaQ5u1nwBG
IVBh/7r9ocTOXD7BWA7AX4RwmBThzrlcjrGQo0QDPhHV5n2NgpW71O19oI6J+xeG6H1RExFdvvW9
hqZzNw3IvNF2MKpTj36W10nW8lRm6R7H6+aacAQ+DoO+oCAu1xRAeqSXQVv68jLMvxwACicDRcKT
mYXZp9ur2vJzoh+5shiJpYd5aap0DAjpM85tnyyP2RQdljT7V9OGc5O3d4mc7dRQN1fGpyLFE6ro
azX7yQikJIAN2e9KyQ9jB7DAcoZ8e6+ssuGAvP8JfFTGN2BMBtzS9FFGuqJ6d2Qs5FgExvs8Gjy7
U+5u7+DGeSI9/pNSipCxTrNySVONmn6U30xMC7Uh0OzQbgP/tpWNjRNTLeJCFpxC69CnjVYa1UUi
Xoz2yZL6n1rRuWa37DXO9+ysXM+KxxKp9rT047x/DpcCAv8q+ljWzV7t5Pq+ZwibkyvIdgRoaeV4
2ULBos3VnKlX0y9Sx3dG67Foek+dqtPQxIeCYY9X7yHHVqG7DC2MQdf80tf1RorlrOt4GVb9aRH1
kS6eT0k4aTuhYsMlYBvnhqdFIp4TYpNfJE8yr4ohhZ/fb+vuW9YkCxXnuH91wgSeUmBXhb4Rj96V
EcYezLY0ZsgXu+xeMUqV/EzgmEaZTK1zEi/JWoi/97gBNhxE3PBQlln07riJL9dWILEgpZZW+GY+
Vm4yjrlnS3LmlmG4x2Eu/ler0E5Bi3c8VzBqMepqhd2iFmVgl7QJIeUc7OyXoY2nME8OS5Pcy2b9
s2hhSYyn37fdZCMkajTnaWbTPqe0t3KTXIbRbjTqwh9Latqx/J4qGP2lRP0om8uTtVR77rJtkEUa
YBGomKx6L1OSOnUR8CWbXkfoIANSl3X0RIK70YQJKsr3aJO3/FPIKP3BWJBxrza2rY1M7xI6lEap
/BrVwDmXeV7tlEc2V0WCQcVXgKfWle1qaOeSpLOgVE9XBAW1GDldHV7GZoAqut09dBshn0BCEZYi
IfWfNQZhQl8libK+8INw+F2a3aGKJceztUB1WySq/+KIC4pVuldUSPhsl8dAavUCQuo+82OHmYOC
qSrPdHiZ3XbFjSBJjZWqPd8K5M16bqWNyqzVR2q3daNFjwv8WY7caQcql8j7Sd+nMU/dIo+V822z
m1v5Z6aDd4oY27xc3BAjrtrY8LrS3Tmm+fyQqeExjfPjPvB50xTIcYqhuONVzSeW7LqpZlwxzxZk
huACMPv7wjFcqex2UvotU+Qd2p/+LYQOq8S37JBscbqu8EMr94KxUKiB5M9lpX+EU2VvFHujzATD
glD84b4mwVqXeLVJXZYxBYHWSOlBcsaz00aHiQxEtct7fuYhhnhMr+Rzo5IwhPrn259wy3Neml+F
aS6O0Ko0PmGEKqVkSG7ItFqY54vb12RbpCweNdv3t41u7vB/a7ZXyUNJA2CcQhFXAuUpXeqTHTX3
w1IdYLj4+RemSJEFoJYkef12z+XGyk1SFb9ViJXRlFVebS6ovGqtQ9qs7o2rbC0NlmgyVtYnlIcu
j0SuSnoD73nhK0rkhaH9sLTjG6XTjma17Ak7b9rijSEKlNQn1zl5AlOLLVkJwC25uddCO/KmZj5U
hM2xpEn4+o3kmvtfY6vbbq6liKkC6Knzov4Yyda5sap3xtI+Ukbrd4Lm5sK4VB2uAwj5rrCKstKQ
P0AJCHncIS+r9wNKx3A6KndE6OPtdW0lD0wU/o+ttTIVh1IJ0NtNfUitUCCI/8k7/TRNGhQ47b1R
K2dZLe9Lrbd21rh18MjIaB9xFzGMKvbgRe5XZXFAJQmIWqhFT7M9e3nsfG2X6WHui1NZO9/axNrh
Edgy6fAAEb0doLXruwiZjgXyKfKkMWrvUHt47K38bDRubMzuFELH0zQ7FsUFsMrMIEpkWpODh4La
OoEoYkBb3RByt8uj/eQordq5NRz593qmDHugvw2vYfIczhIecsStK6qYaAiNxTLwUGt8V+qDB7GY
vyRouljS3W2n2VwXuQPeKSq8a/A8lBx1OaHG6o/V9FmPKy+Ui/fdXE47h27LDlGL8pIAUtnrOnLv
9FaflUTnKW2/DGVlvev0JHLrTI53KjEbqR4RhDIWbxFGpNfXUDF2xWDXZeqrdmod6sLOPH1Cs+H2
vm0cNkF9wLkGh8zs/Oq2SaK8k+EMpcGQSN8VyM/Iut7OCRqPoUP+lz9a3XwPJ/jhttmNFJN7HNwS
nGtQqa2bwl1olVTBi8Sv5/nMtNFdl1rHOl++hm35ptGUZudsb3ki1PkOJWMYPa9AMUVsB5MzwQ3t
LIoXU3+MxzDxlFTyNN5AO8Y2TjWzSiyKvE9kmqtAstC8cfRhgccf0mc0SX0lVe/SvPa1CWhmTRfQ
3ucKuQY0UEbjacyTS0jTr6vTQaRnlRHNMelY9W4w1d+t7PwMYhNKWUip8+x3DdIPrNrBLvY0wbbO
BGOnsO4TUYQjXQbOYVHR6+xYbzNO96a13E169DioyU6OsuUzL82In/EiPkfQr6Y5PQbq76nlhhNO
ImfFJ8m2vDLsXVnuP9920g1SEvb0xcJWH9KaOrVUohLW/b78hYQeVDbx+0SRDq1jHi0gE01RfhuD
wC/qYSdOby+W6jVjtozY6+rlYsOllloo72AZj7tviZ1/THP0GS35EMrlDLJ3rxa2+Q1pGAmEJPD9
NbB3TplgjOI+pi1dfu+r4Rw1y8/C2BMn3KDBp4QIjZkMMSYVt7WbOnRM5yiCPT2uK8VlXu2ByYi7
tqwOk6wcqSD5Urkc8sHpXOBH59RwzpQZDq1lHsaw3HnobkQF2vM4LUAYMdmyCn5zpUiNnBuFjxzk
u6TNP5b66KnMJ3Xp64fI7Jem1ijNrkyLLl60zE+r8Uke5M6jq/BLb/eYfje+I3k1JVrANjzf19XG
0LGHVptbsl29OVmxKjh0gACmaN7cPhxXhrj9qD6LMWx6VIwQXDqonOjBklSZdQDSa53mZkkRl1wW
L29jYyeebpmCFoj5CgpyzlV8MYKWizwTvLBmop0yo5NdTe0BgA/pt9uLuorcLArZJgb9DJX65rpE
lo9N0jm5Ohygd/qH1P1pJGC3/UfZaH5aWvmZOvTP11pEQgTKclqLQL+Av1xuoy1H/RxK1nDI1cSr
4+x3G0nvdak+FuVwV9Wan6AbvLOfV26Pc+gUHgFIUsbl3y9togEKMD1CoAoQuA6ZeNce1C5/Z8Yh
GpYxRazXLxG0Bk1G3qVwk4jP+yJup20ULpbZIT46wNKZqKQWyt1YlA9m6jxlznwOpvzj602KmVDB
Br8BmWzTBFp/vekPwKB/ANc6zmHg21b0ts+Z087sezM2d5pzW5vKaeBxwvuIEuTqmdk3HWm+NQwH
VF/TUxP0v3I5mt1+NCs3yPQ9IuUtczQ5FfA2CvP0awGfif6dkce6cVBry3iT9Kwt1nvHc9Kp9NrB
NvfKZteHEHAif8HHi5uaa66ePB1DaB/qgTJ1Bls8lYhEnrxAenUFC+ekNg6slpgCXHDlLbGZS4sz
lNMhAFZjR+F9rtuD25azF/QgT2/7ydUtyysd5iqgbtT7xdV36ZpV3dGI0aoO0XY1dUc9/TRF82NQ
636Yj6Nr93sizxu7qFOIEDGTI3+lQ1fpbTjKhdwflEiJSc1MEu4pjM8gFhP/9tquYxlJKCFThDSR
mYm1vzh2XQRuFWhwdyjzRYOfKv9/pJ1Zj9XGFoV/kSXPw6vtM/UANDQQ8mIBAc/zVPavv5/RvaGP
2zpWcqMoPERinypX7drD2mvdp0DPZIZLKhLOtJLv0m7aQdlsnEpsckaIQSnTrfPZsRlyydCQBgmd
6U6Nw+fc0Z+HZDhMM8wnt9f3mtsFZTfMEGRTSoJ/dXXjzKLWpDAJ7AXscbT6Fsx+9TDBHzWHzJjI
1Z/wcCEtJx9RowDmK476/I+BhLqOhiH5E6umffeqKarVcmW0tu2r9nAeh+axrZN387xHY7Nxal6Y
QcTw+lMapWaMg5CFr+nzKQ6q1k1152NMyef2lm58vuUJYrIVZgeSiNWRcSoUk+VUEn4qjLdlErr9
XH9v0QyspD0urq0lMULC1aMb5SBZfL2krNAHFmLy8SLq79AfIDiRearEANTtNW1c8QUGhXaNRUfv
1SeKy7BQ+1YT/mA0z4ZZenkUIaykoGNRPdiq2Ll1G+taOmwOoRftmVclD6lWoIrJBW9rqH6vxuk5
CsNzmu/RcLz+UnRCYdOj8k6u96rQqKc9/d5aqX2n7CPfSIoLpDzHqkgeUnnc4y/aNMY8NqkQt+1V
w1dKszapkqb2pUp+zusUpqaxye4juX3XO2NyvP3BXu8gSwNniagsUKtXPhlEbCsSZ6z9wjTOPLiT
O8Spl6nZXlj5Or0D5rjkOvwl4Ll5c67PoIjh+i3lqPGH0fS6VL4TaW+TmETHpIfBJauf8rL+mNr1
KVKtnVW+PpYL7RWFJCKFBaS7enlKVZ5KYtgaoc7WOEgt2qRPuVL3+l1h9Tntbf1xFk2xE6S8Tr9g
26LeYi4DnJRB1umXJMX2rNdq7YcQ+YumO04tFTkRv3cy5dswW6rHoM5fndX9GOz8WIfZt6T4zO31
26bd2YGt7de4mqDoqW/hydfb31pdY9klwecECvKImp3VuoaZaaepCKfkKKtzfgwYVEiPddaYCecg
mSOPqeF5b9LlVa2NbQHtxGtC2RfE3SoibluZgVmlaX1J9NF7tbX0t0EQ/9OUfmVk9cnlKDe10awh
d7EgQ471RHa7sfo2BFbuJpE+uwjYtjux98ZlIgLAw1JHZGBv3Q+M6jk2GoRJfVspH8vQcZNMe6id
4fKP7yy10AWZhrWlIXh9k0KtGufJ0RpfiqUPRSz+nDXh5ZTM/7EZXlnAfcscPqHhygx5g2EXndr4
sZ7+pFbgtZLyoVP3iAw27uaVmdWHcphAIqqWVT/uqsiNpuAMav9tMCXv5cZ8mp1mJ2raskdYrS5F
3gV6sgpkmjpDJqoUyxRS81dflx/x7W8CnPtgg203rT9v7+KGOeIloOXLQ0VxfhVNOHFGhB8pKkGa
M7iS0iuPRMH9567oERydyR8CPdgbef5VS7lqPCB/uPB5cNHhu6X1fn1Eys5RQmCUtd9pdYmqJJyw
dXqUnf5Pe1bPdVmeujD7UY/qkwo1TQ87Z47Eg57Ubtjh/qfhaInZjUX8SDjkirTbG8/cuCo828to
NAV3SlSrbRFBY81xala+WZsPU9t9tSv1QZuk4XB7+5fTs9qIRTmQa2LRvaOXcL0RkJ70Sq06lV+i
lWf2pBtx+1A2s+lmacMUijM9pEr8JszDnehuyzA9JhC4XFNSD/XacB5XBs0LoyJeVh/Y/Ddgig/j
aC2joMmxG5fSsfpk9Ixm3l7x60yESgPrwjXw5UlFrg0zDW5DteKQjctj41W26o5Gei80ovK8n31D
T0NXG+rTbavLgVrvMznIosHD7CQv/LXVTOvjyQjU2bdz3Vu4GdygEF9NvfAQZNzrdG08IEAgWCNR
H1jg9RLTupqisZ5nOOLH3M3Q1faQnq13NnJrSTb4NHPRXObVXW1kRTurqoZGZlSi8I2yOpnOXLpd
Vj3goD7d3r6N6wDAntKzQ02fhtrKVjoGCKDh2H07aU4zub/r9NqF9/EfQ8MRBn9haN2fj/NA0OiV
OQeq8WGoR09TizO0IH5axn/8izXRIcHvodxJznh9JNQijdLRimqf4OsgOSFzdLrJ+dtjM1/2Zn30
aFqRbTDPCbnpypXA+RQ69TRUfqWTRNmFJPm8Ul9oFpUXSx5rd0ztPS7erduNTBkefTl/lICv1xbU
s5UCZpX9weq8WtXf1pByhtV4ETIPSRY8tr10lLro++0tfY2W4fOBFUOVeAEBcTiv7VZ2ZyDlasx+
2snKR8MJHd2PUjI6ksdhkg+lki7KXlJc3A+JXQf3cVZQ1J/6BvSVlDTlv/DjFI7IUyhNU/VYdzK6
LnMSmDwYVS6zQ6BEEaNSkR8HCCbfXvrGVyavhHCBcYalfLTyp7CTpKEeROA7qEULu/6a2sXXtE4R
RwVrTp3n2217G26UXimFI7rklG/Xxao6s3unDjhVsWU+R33gJmp+zqvmbgaPRHvxVPbTXvb8ygtQ
uCVFXwaUSRmMdTvBEUhzOVqa+UoTyC5x63woe7AzSzlkZztfHeBlAgXYDPwAy6z7upxT1MIaIxCV
vlrEvm1Nj5Mx3odxfOzN9O00BIdcEPyHzk5U/sqnQkuAN7V4jaFBIjO6Pr9yNg5pFZsZye34nVLZ
h2Q03tqz8sEuP9/+fq/eCCwB9gVcQrEfoN8qzOvSBBWZDimBVlfnH+XYSbHfdb3a7LwSr6/kL0Oc
fliqQCGtUaldZ9Z2VQyhn4cZYJn5ARKbNngABHCw6sTPFINiiwPsSvoqhmTH+qtbsTK+8rHpIFRY
VsZwQczRh64eQ1M/Bk19bILZ0+t/TJILwBJyFbIBujWveY9rqrdxMjTUQBjzcVuDeQEkifHr9s66
Ns7JlaFVOEF/K0sVu8n9IJtcKrxeGhfDQR+G504u9zZx0xiU4Nx04lHyqutDSXiedEmbRT7o0nth
Tomnyb1HORpshPPj9rHc+GDIbiyEvJSswL6vbImu1kVbMz+ijso5kvs/ZSt4nygKxX1HeoSeYO/F
WG7U1evIJwP3sZTHSEFwoNeLwyUrrWJHkT+lllfVTNGa1R+w35ETh/1D6aiHziI8NB6sao/68jU3
0WIboTMq1Fvt0SZIRFLbIYttE9MPW+NRy9Szw3T2kKl3jandd1r3JGfygcj8kgXMaktgns3k4+1N
3/AF/I7Fof7SlFvn5aHJVHgosQdG30hnAT8CDLf5HrjndYnl13LBVAM4gU1OXl3Gqu8rRyeJ9aM5
/2RV5jmYnLOTmV9ztTlrU3Bo++6PImnuimovrHtdnl9s85UhflgKPGvHWrRjOk+mFPq9PPWHWVP+
MBt9OipjF/mhYg6uZcPR1qXSdyp0heeEyh9hwAOWTf2/eMXoJEECDSiHk7cGqKSJINUdndgfoukA
H2jstqK8y2Vt5y3ZeMJoqS7TeaB+jFeZtdFrFAsNK/LT9Kelz2cTMGGuD8duItZJQGdCRv/WVMOv
tw/TxiONWU4SXWuadOuXUw+CKAcZF9HpqXS3qRPnWZLN3I+H5h8rP/JRCXgWzwTYjv9c310YfTtB
+5xhs6o+KoM4iyJ/VuB7LLLGM4pmp1655Zuwwtz00ut51eKpyq5uKdDGvpPFp05SjgwmPEpjfF6K
sgYEpP9iI3EOBCIOMcg65xkKbYik1Iz9rGEwx7bvBt256FW3g+zb9ELQDtL9AK3FNOey7BetOWk0
IwaZ9Ii4fKZdlH7RS/Whpqwx9/aDlESf9aD+ToT1V+GUft7WXtJlbxsR/IsnjXITxWfAFSqt3euf
Ae8jHZ+Y4FjrUZ+rrLtoEK7FVI4ti53pwS1/hw20VBlXZINXj0wnOf1INVryVAv0KdV8HmtJoha9
s6RtO7REoDcmRl47PMmqQfaabe7bXfzdalEg6iujuNw+JjtGfn3eF58vMNo8t606X5Rx3vFKS17f
5nv09a+i/eWmEVzTG1soKtdnpI5r0xDFFKH9pY5uiSxcnwYfJYgWp0DxU8f6SqVtZ2E7NtelKV3t
+gji+shXbMkzsvyN3cdHJU1PpJzvQn26mCL8eXsvt1zmMii7nAy8ypoUrTIkI4oo6/uWsB+0VkEF
SHyXqh/wAx8NXVzCVvGbSj7etrr1BTVQS4u4EYDFdSgeS+VkFIUR+mYQhJ/rRHQXPR/2FKmWQ70O
dHgEYESho0DzbPkVL85JloOoM1usKJnzpqynOyetjqHqHLMgPt1e0NaXe2FqrcAFOniyhaWDSEyj
s9WHzP1ob3Ip8DpiHaWoLnoy/HXb5NarQ3mNOAr3wfO+egoiU6a70Mc5rSHrk2PM323AZrla/Ysz
SXPuV1UNI+tpANHMmY5ad+iPAyqChXbKne6bOgYfGqn7FhnMBRd7SgqbK4O721iiVOpt2vV3k8JB
S+RhSWFUunAcQOjZfqRTtzPUuvnNXphZHY9O78Jak6fQn+34qQ2Su0SaP7PbF92sYXij6+Voz7e/
2cZ7Crk2L9eCE349nq5DYGNHrR77mtV4ppoelU6aXUbWj+Vkn6so3bG3FYDyThGYoF3GdN+6Yjmo
ZaqPVRv7dSvd6TYyxmn6OJvpqbXFfdHZfq/NXyJJP2Rl8M8fc7CJMCAyfgAAZv0Vk1gry6KPMp/d
qGFKKC0vE+29yLoftzd1e5EvLK0+pD0H0DGGBlFKJWxP1vMMoHUQuiCZgE5Y6RnQGLSuujdWzacp
Ug+37W+co5cLXSPPIlmRjLJH1W/iifW1AnB0PEyxV6STReBf1m4VtLRSwLH889cWy+TSOG56V+t5
WzsLDDXI2tRvgdTVc2d5Fg/UznfcXJ4BsSms8wuEYxWlVNlcW3Ecpv6U9J/QoyrPzKz8GAPnCw3d
n8QVP+c57t/f3tMNF7BAv6l5EUfQn1evXQAt8tIWUR/7pd4+iVk/SYn1SUn3WImWk7F6IewFQQT+
DMjDq3FeIKWxZSQV4YoVetxblBF62Clur2X7fC4JENAsuHis1fk0YiJsEUmJH+llxlRyema89xgF
f1aRfi4HN/osRKx5RuTsJCZbn85EAZi3j0FRZU0tE9jW0NJ9yamttV7ZCeGVeeg5UXnokU3stdIN
c3Pnad94dBG1WBokJv/QwLj+ch3jOch68eVMPX2SUvGsjZHXokfv9cMeBnrLnS48iqRc/EFj7dpW
QogW9cjC+CPDDzB03U9mgLpY+L5ypuOoNz9vf8itQ8kw8ZKALfyx6+nCIrIBCAcWWq8xOWXEhDlN
eS/TrXf/n51VehLL+tAB9UlhFOkRzpzOXah/mzXzy20zys561hDyTCkhjJwpvUaj4gpFPWrBcLAm
KsCTeMo12haB6doi8dW5uI+CAGkv8VDAERZNxTEnHL39e7ZODg8jaDS6BwRTy2l+Ea7hsgvTajQo
4vOucbXScPnAR0a8BtcOp71LuQQR66tPj4iJG+DzIHlXdec5nNqyNgV15zBq3aayLkJFwmYu2A2N
y2jIH6Spv2ht+b6fVL/tk3tIt99RHNn5JVuHmHY0I6sURkBdrQ6xbLRhCGlm5o9y+NlonNJNY7ru
qd4qp9SS44MT2c3Ok/WapBjmLspRVHZIcxa89PVeO+ZcVNWIWnFBs38yYWBNehBfNGtoL5w6xfGz
qvOGCD2a6F7SJ3+apSNVyuOCfANPnXt5vzc6seWtXv6mVUAL8J7ivV6kPsf/hLy0P46jb1X5+6qT
7hw4dtVO+uP2kdu6AQt5N9UNRFBfwYGTuYEDjnK5r8/1W30aHtBiX9gPPt02s/mJf5tZM74281Qn
cxGnvija52RqSCVLzyp1HRbD9Gsx6Xs9uK0WBJHt3wtbe8ZCZYwAzdjMlws9dOseN+w0Hqpv99Go
ev043mVJ46Lf/hBF86nS4p27vHyrV7eLmjbUC/hnuB6uz5fEsFjgjKy4KOLPlDUOy+jUpPTvnLZg
6qh6EGDI+ko/3d7oLRdC3vA/s2u5yVYpwiRq8WDZJD+3cXC0hYIG8TAwVlXsVZGWGOTGGtda59mg
9VkXm6lfZvGPQpIbT+6r2TPlrnhXD9bk1pP4yLmtCldtkZ+zK1N7Sqsqvgy1uofx2DjJeDOFJjDc
u69ZNZjY1OSowJdbfcmIQPodHUqkRMPe2nFXG1sMpz4AGihDqJ+vB5ijOk6HyTHgpe2GL7Ucnkxl
blwLKvoJtNTtz7m5KODzMNfRmqQWszpFsznpuRVnRNbqnZxpkTtp4zk39tgXNsJAPDD4L+rljFes
j0209ALBCme+EcCJWYdyerZnGMxvr2bjTmBlwX1RhHvNDdK1UT5mwsqBXFNqDE0cmmqdECg8JmEO
sYRdfbRRbAvmPeLWzW38bdhYBdNRYsDmndh4uaA1fEVKoffuIv1gpHGzcwF/zdGtLgWLxI1DkkPn
2lld/AgIZafmXeozinCmQOE3yEiJ8Q8jrt9JxugnSMSJLP1QG7KvDf2xyrSDJLUnKRhdTa/uJ6Ff
BmEfQat5YqrQsNilu9nejv/9ROairk/VOE3x0Ifq8h2KN0BSjswxFG4T6f7t771jZ81yXJrwPTl5
kPn9MBNehV/hNO9cJU7sHUMbz8uLPWfw8HpBQV5OSS5YkC2FJzUoTlU4PIxzCOJqMj+oQxPu+ICN
l5pGukrCClyATvoqUoOKsEmqqUn9dIB5X2RnU54OppXArhodKk16dob0H/PSLZKav22ukygddJdW
tPgdmFt/TkZ+jPvgy6AwvVaaO8vb/HC/Ta2hPEkdJmEjF8TFKAV6sxTWj1OoM/pbyMFOg2XTm74w
tbqazmxQXxsGMngx3FeK5cLB7edx8YbmyvPt47jz0dbFAnL0fEADCkodQux2Gg91B7iMN9LUoota
JQySxjtI122TIGaA94N2X+Ow6qpXnCLBZKontI+CU0IJZESsNBeGZ7Va7HZNuZM8bWXbC45Ehf+R
q0DV4vo2WMZYk9b3hD6ialyewdSNGvvbGFrPUSZLbsDUrDs3tX0vKUg110AAnm7v9KajB8QKARoI
ELC+178g00Jm0q2Zt9jqT2X8l5ZSwgS8141fikB3B+3USnuC9zs216zDmh4aOqIeqV81/TnoFv1K
84vdGu9r9LXLWb7I8eBF6bATBG1eld9LVZeX9UXO1sizBAENL2eaRoS0Xf6z7gcinzq93N7TTUPM
CVIRpp1NE+vaUN1YoaInBFtzaT8mkniyR/tBJMmn22Y2XekLM6vny8mSiVY1ni2TzHctU+ialHtK
0z3OTnzvzP3O9d/qRDJQjWAC2QccLfrKk/aOvQQDzG6LSP1az85bEc+UK+VLGhsHEWaIM0VP6lR5
FSj7MYuOs227SrQnTrt9aX7/jnXnKY1lORoGgyJf13u9HHxsDO157pL7vsb5pdDPlvpdAph3UOO9
TttyRl6FDAu1MyBlcv/10U0rqYpnpcv9AlUTtyZgOKiNuYfF2PS0RCWoflEspfp+fYCKbuqquJlz
pGjE+2iMTc/Sy9OU1WdNZDu8Btsr+m1rdYqKQNUmRcEBzLC2Il1i2q4Zi72J4C2Ex68o5r9LWnt0
KYjCKEg5PFHe+nlqPsQCgvH0u2WDVYqMy+xIF6oAsJ3oBwHjQRTYO7dyZ1PXMlF9MCbTlPa5jyrV
01hbBzlt/3LS8hQ0e4N9mzcTwD5kj1QziWavv59Ul1whhYx27KoH3WwplQSF28nJWyeCCovyxZ4E
3qbL+W1x3fkK29CswpyweRrmx4ihGgNfkBV7PZpNz72kVAgryGAvVwczmSLEIqQez1a0ArddeaU1
gPLU7+RiOqRzd1eYiFeU5k77a/OQ/ra7blsw/RYbSp1kvpqXjZd1gXWppW6Pd2PzhCzTrFANUWlf
Y2Oo8hVj3PBAdJ1j1V6bw+fXW4P9NLWO/sZOHfvHP/fgFBwWogoQJFS9r8/JrGqFNYJ9ol0hf5gt
hcKWOMD7czTL4DQyX3jb3NYhwZssWAfyU4hMrs1ZTdMGhlGmfhcFp76oT2Pc38uS8y9CCijRCChk
dOz499pME5QCkWiVtMqWjkEHIQsTUY46uXOdHapEfoQz/k6oe+TqWyViykh/210vTx1EV9DB530a
I78d6vdqRPm3Gc9TmrSuinaE0jaXRcpMl+xLpw53Zpk/xkp6pGsEGeueQuTWcQI8CFsMZSUS6ZUX
gFOpSVtZkMpK5Tu7hyomUnq/6YL3o7NLubBpjLqgZi/6X6+aUPPc1pKd6akPFvy5TKZTxMS+m5ud
V6VpvpN0bD7BDKJShAQtCLJr5QdSAULe6HmCzaRJvIESe9hXLuIVR5MEbrKsI1oOh94u/zTqPYLP
bePg84CpqQsIexU0Q5eVm2aHd23mzgOb7As7TJhNs49xPZztIPui2gUTof1RCvrz7Su05dlxDn/b
Xi2c+0olreCMKQOTcKXxvrWELyrzApHX2TFa/7a5zRv7wtzqCGVWXo5ZRX5Qj9o3I9UfJEc+x1K6
x4+wY+fX6/0iNM6HMDLqiGUFcv+zdhQ6f3rxwyqjwv2/FrRGzTVmHEzR5GQ+wrB3lYhOjGqfda3b
+Uyb62HIlD4pkSozoNcuyALb2ME4zjs1ZqbHmEl2NIcxPfRUPo+3V7R5In6bWtcX8sCJJEtjFEEO
JybDa2X2kr6puQxCu4MtLz2kWlF/uW106x2mR/u/9a0LDCKpYug8aD90bZq6AmYlAerFgstiVFUY
IZ1jPkbnQd8j9t/0Mn/bxbNd72vZTk09F/QgVL39hMjmMYkjv4CYywrmvTG55RutQ+3fa6Svfm2r
yLXKmTs18c05eiyn2A+bkQEpWWfqfroEifMmCMzT7X3dPjcM5gFFBrK6xoHwI2hlqjUPstRXR0uV
YnfMcnFCzvDnbUvbXmwR7v6vqSXkeXHlCqpVCqC+2Dfs6WlK5g9jpx1kEyLKuTxVfXmfjfobkYhD
kss7tre/4t+mtVUcYGTjpDaWkwKo0d9NY8h71Lwr4uguL8KdpHF7Q5dJXhAZi0Tr9SqtuJHHoOYi
Rkr9LrJKlmuCUW3C+Nvt/dy6hsCpVZjI1V/kjdeGBpjgBupSS9vKUvHOS4yqmbGnDQAlSoIwBlfr
asebbW0kYOplHBuiHohzro3SCQhUu0+5DlLhq4H55ORMdxnxZTKm97fXt7WR9PIBPZJ1wky8eIQX
x6UfwFtKNrVqeOG+2VJ3rNvqj8qpdgLt7RX9bWZ9NNS4juVJISIVUXmZJecQRcNbM5sv9YwEwO0l
bdpSQDTr8E9BpbC64AOERs7sUHGjavmtjzvXns37IZ7vZiPaSXI3d++FqdWzHQdLO8oC1aJrge90
+l/JmB/Dao+GdfNSoynw95JW706HoFaC1BZjW5LhqbP4YCTSo2aXDLFDz5gyxC0N8ilxFFgDd3lL
t5IkAPAy04UKqfIa8mFB3T6IfHmJ7JnavZJFqGzN1fHffLW/rayB4Cg64xtDuqW6Xb7JS+Uo2dPH
etHKKaTvt01tdYYBNDOcCWsNdad1yq5lliWJQQGMpKlkzaNnqOE3GOl8JKiOZJ5PmdF6TFI+Z1ry
xFzezvXePDU6IEj8F5j3NdqhyqY2gyaW10A2/dqAjX8ehsYtKC/tLHTzKrywtPz/F7dbDmeU0eIu
8dsg8MJeecjt4tGozEcgeW9pHniRMvtSDQe5yMfjnAk3HOPHBskAPa6fqtn5NLfSz50ftbP8dT7F
cF6WDhLPhJgpQIWtX4lZcqcU3s9A6Y7ouN1VqIdboXk2pfwiZpvR/MA+MyLpxYu827CHntx08r+3
aV35C+ZmLArRJL6c/OgL4RaZ4mm5vhTOf7bqbk61eaGWOZmFgmEB3V1/lVIlP+zsPuHNKjNv0isb
xHn61+1t3gpzEC/6r5FX4sKZMgWq3tDSaE31fVY1kiuLaXI7R/soEOQ5NEmEZAKlQv+23a0Q8qXd
lauS8rg3wiWs0nrjoY/kD1aqP9dx/q23jYfZLM50dx7KvNyjvd9erw2jK8O7DPOvNrVL7HKmrBn7
STw85V11F2YtlYLymMHhp9nDna1LO2/n8leuI0lIg/42uXqmZSm1x9ICyTx3ReX1qfgCmxGSBdPY
g2yZ9jgs98ytdtbW6dCnOTEPucBDJRUfhNPkLvRhYCsSsQd53bylzLQSGcBtRzR5fUilPJrlViMk
H/GJCAq/7cbscQ7SnUBu8y4w/IxyHVEWNc1rM8Lu5VGvmQju+oS+pqnnb2pdanYc4fZi/rayJn5p
x9LQ4h5ZaZEOJL2xbB8rITI3yuv5ePv8b5pCegEiHYu55zWVBI+llJYtBRNtSMQ5NvvCQyZ1/ERd
bC8I3tw7klAg7YtA+joIZhZNzswB757F6rvW1D/BhLZ3DDYPncUA0KLvtiCZrr9P23W2FTtEOAVe
yu4bXo7+/VQReDhQhN3euu13mUB0YRcBI7JGPCt6PxVjymdCYvCt1k0XJ+gubUMHirolE7uXRBVf
1MH45ECt4KjFzujk5qezGYYDM6ZRi14d+STrbT10EENuevMDKHDYOMP4Iozx4+11bu7pbzvr7zYi
9K7ooRz7Vhr8VLTs3MX129JCna2az7dNbS4JYn2N+aJlEnYVC0vDwL8ap3EuHPgTnPsqDs62leyM
1u2ZWe3cUuQpKnOMfQY7Elc2Q0qECvrEhX26vZ6tIw93wSLEtgy5riUWSoZVhsYOCZ2i1IKVu7f8
Pin/vG1k6/u8NLI68yWOIjCXpkeNAIiZUEyCXt7VzPBUNcij3Ta2eeiZKFjgtw6aYfbqFVHKuLUn
6Id9J8qFVxcOmMSpE+cUvJzbMyV6XwpmIUURSXdJ3GYP6dg+D1EqdnzkZpLx8oes3peU4bMkbdEb
Ahdlu2VTma4q0H52hpEMt6zGL60xVCdVgmglAtrkpl2t/nF7N7YO0svfsNp6kcvdkEjUYEsKko3V
PiKK/jDoe0OG22YWjD7Uh7RIVks1hN4aqLn8aiVAgdtpjecYY+NWVTkdbq9o88Siw/BfU2vSdTO2
C1hwWFGYOn8xCXg3mPlOPrOzmnVybUKfNk8WVbvUnBFKa00Hz1LX93Fv7W3c5tUA/L8MNXD01tA2
pzXtyrDpyWvjELqmUzzK1vjZqaZjgNu+vXNbUTk11gUoSPOBC3n99DSJHmnZUgVBNAQNnOykKoTm
aneW7eZzs5ssbe7ib3NrrgB7COZ5GiOwQTInv0vns+JIn1JlTyPz17DQOmx8sa71MBG0S4VaZTwz
AfyWPk0N106s95I5fhOhRMTg/Jz17MtojMKdrOjCeIqXGvOxrrSHUSqfpmw+D5Z5L0OSN5XlMVft
SzG1rsnncu2a6Xt6YbTD+T/VeKgy/T1RyjHMte+aEni5M59GU3LcLJu9UdY9Ucy+HsV3xix/Mfr0
zsqjOzPstLPcZPDviq8zVL/jBHjGbhW3jjuekPhh1OajU+buKImPciDEobVVT6jtu8RIj1ylozyH
X2LkTSCjPYtMOsm1fYFC5ahNxU5bcOuCUQRk8MCCUIM/r4/JZCThYE5464LZ/UNkKKEfJeqelt7W
wV/COWj54B1gou/aysBwbWoa+VIHlBIX5uAUwY+sOUwEqxeR1/mON946/AvzLLBxioCUsa7tIdMw
lGlKEauHIK9u+j8UI3OlIX8rmvRNJTc7m7h1+KE4+NUzhgptDfdTocPKpo7lpUqowAGpdK5eZypE
M3m4s7LNB4/mCUAf3u/XDHKicuLQsVha5eSPRl8kXlHGDH5ynJX0rZYbrtagjNbqbjBMb2SxJ4a7
eWBe2F+9MVGY6bFVWokPLr07ynEzvI1HfdrZ0eVvWd/yRXAAFQwHtM0a1RSmHRJREzUmjJ1lIzpX
DO9qsv4ONcOzI4H0VQoOUrsXRG+ujnGDRWFIo021fOkXJR8oOABvGSRUCtM9R6J39QQwPfRv++ZN
0BY9sGU2Gbkre93RiCY8TR/QZgjVBBEjICvPqpSLo5GmCjpDQ+vlQRt7RhUMHiR42gn4texp9Zyf
hjkY3KBu7H8RO7z8Sasrw/Tr2KKwDW5NyR8LAdcavG8DdJ3BzqfdvJu/166tguraHI1hNjjAOsLN
bxS9rY8OAaKaLrhuAw4UeWr+sXjUMtpHqZLMBHY9iKKvP+sEB302aXTGSxOEUTD9SEPpfhCxZ0qJ
tBOSbh+h37ZWHhUsnjboOg9v19jmU5kJwzi1tdykx9uHaNPpwLK2ELvR71+nyrMghe6WgHNsK6aj
Yw2NjK4L3KBT9jDGW6aY34WdCxIi5s6XJb+4FXLWzhACIv4r98mJMuMfTqucO0XdgYIuO7O+9AQs
zLCBZHReoSUkq0lSIVF0q5rRPmiQHHVdhbjdZJeXukN+YCgUlfxo3pNz3lwf/H+IOvyis1p9skYu
5RwsMCklnSMgxbpVPorBGkagvuDEbn+3zVXaC1E1A/UgUVZdD4mypcVwD7QgU/YX1/80VfodEgT+
wDyHhoqgbe11B7a8KRhqnQAZyAusZKvvh+MYprCOfSWpJMB8UQhvI5hUV5rqyUdPd+nIaR0JSzwd
AtGEO0d1c8mEGIAzUYWEQPbavuXkC2mvykRvFL0L5D8FcLS5YcrAEJ/SaDz0894UyZaToQnwP4uv
Iu1IZeZxJqiurKxyh1B2DmU6DZeM8OtAiOp4ph7oO8tcXOT6/C5cQGTXy6Vc98YT1e7sJjKgRet0
v6ttOI71B1NER0Ue/j9T6wfEilM9cFoVHq6weodq3JPWpZ9DEt24HXcijq2tBAmvQD4G1RC8nNcf
rzFaOUVli62cuvZ9PTDpGavl9zZrgnuAXcKf5bg43b4jWxfSRmyI2VqHocp1+dSB39gcmwgap6F4
r2X6c1NqRzXtd56irXvx0swqlikmTlA/8MGkJP44AUvWMrSTKrNGS3E+luYnxjfOo5PvrG6zVgAR
KCJqJneSh+l6SwcdhuYB5RO/kupv7QBQw8xOeSafZTSVYim6zBlQQFWnfLI3mbK5ZAIKeF8UdAvW
WFEtijT4CXB1Qqm9QsCSZ49fLFpWmgBVEWV3mh1/1fVv/+J7Luzo1Fuhmlgj02It1BPWjMCYoxwS
o0EHRQU2gtb7HhR88+Qs3F9I05Fpv9rauMgKJaIj32nWn4Nj31mB/DaR2ud/sSDeQocJEd6NdV3C
EK2VtBH+RQ3adyjIe3Em7vJI7J2UJTBZu5RfmgbL2MLSj7o+KQbcVFonc/liW/2SVMpFpKOvMhCn
hIM7NKj52rknSY2nBwKkkXO+vczlIL42z6XnIgOnWL9VKKi2XUWT3KfN1rh901R+3Zg9Wj0qitYE
8Be5FdmOb9tEpSNUgvAs7V065qtFw6CL3Gaexb6cB/7gwMDXO6egRbF1rO8m/LmUp3BBJId5dh4i
M7uP1V2N+dc6G4QgcNzDIaJC0UmH5Xrng1AdMlEBjWnE9CYMTIa6e1+u0nP3H9LOY1luJNa2X8QI
ejMlyx+nI9utCUNqQ+9Nkvz6t6gXt1XFw1sM6WrQ0qhRmcwEkMDG3g7Y6iLfFXL/nGn1qQSm6uv5
OU+6sypP57Dq9ve/wuqdheyHGjSDUPS8b3+K5luCgVm8oW0Of1vS96EWe4PkJM6LUzIyxBKpFJKm
L/etzrt8++1nmmJ4qOd5GXjRF86RLKCoO0WVPCuNX+f5b9nPt0by3q4MG7POIYMb5LBL0GiUNJnc
1DJUZZ39tTfsA3IQF9S+vb7pz34roUVYvATDv7+xsiuri/2sOmEYoTpJXqX4j51Pub2vtvr0b3MB
VsbQGnhuqhDkzbffDGXctupV1GnLxueZMRlHwtwuyIyPZSA2Oi9v06vZFlSEM0KekLl43fgCTFVW
x5LnN+gr2P5zaY1/AF44y/L4VVXCQ5NUn39jC69MLpPYWAs7uWN5IirTE7wsxjFP2i1xrpVAebuy
xS72RV+hn5yxMkPeq5l9wOWcoih8rwyIe2cdajORecwL5aSkzcYS17/gf7u6JL7CM6V+gsQxms2S
4ZrIdbVWe4lwO3agOBuPxrdh62ah9mI/K3pYUtOlkpfo5cdetXb9kD7o5ZZ465aZec1XDzkrSyJm
cuc3gD89dm137qgZ5XX/y2HjZjXL7Fua7Cq1SlgVhdAOciD/MZrKUzxkj2MYfRzy4Ov9w7h2/oFo
0F9lkJi21uKUSCnMM0GZowSdWi+WWR9bIMxpnz7RYrlYFGB7x/943+Ta4Zh7rIh/APuDeeV2I2M/
StTR19nIQXscU+1DZGkXuVEO/pazWrfEYN2MZoR3c5F+RzWDUfZkSV4w2kcA52cjU/7xY2kXF+UG
Hm/1us2KlEC7aKcZS0LArpFaUU5BsJPVOnKndi9nD4xtuFarP1p+fe4Mfx/l3SWptniYVlZJKYxq
LVqHSBAsG+WCq0VKDCFn1WeBq0xU0U1qGSkFPkiIj7/88QC+zv34WbQKIoXFx2uqwgyGFHrdYPqS
pNB1AdE7tn1ycqz0w31bcyxZRFFsgXIxafvMwOlbW2FZtqUZGYy3Bn1+0OLaPEvMtgKOglbED/Rh
H0bjsHEh1j4kOkTAKIAd0rdeavPZoy5ita2hJmqcT1X4tWuDszOJk0QS1Zb+a2kU+zRQ3UppNta7
bpoyP/0EXhiwONwuOFekrOMJAGeB1u2j0EefjKQtUXdDJe9jWU44TdZzW9qvhjZs+J0V98YZ+ml7
EdjhbfajuJVBwrRZB7AzER6qTdmh6+XI+43vivYhSAuq8CA7b5fJTWCmzqJvUsSO19qaW8v257JQ
XuM0cYNQ34AIrB4j5qjmVAkmbnOxsnBw0qRxaFJqjNh4gVTuGe9/8qd+T+5+nOxuI6WYXeabY/vT
3vLRb4rK9J2OKWYbSPx+rPrJC6Vsa/RtxXHbZNnkLTxuKEstzgoU75Kkwv7wg1AgIA/jLlyU9GtY
StmumKqnSII/7P6HW1sZo4S0KvHekN0skiXNCELFD2CK1VANjy0J7yboSd03spLXcoFht5g/mMLD
7fZ0lDBHt3bCwiykKz1e9SasHcp0CSENObRpU+6hc592A0Lq1LwraeNwrpun0gbF3IyUWUQn+thZ
7RiggaVS/eD00bmDBCwp9AcrsS9Q9D/4beRJtJ3vr3qFEwx/ynDt/9hdXIq6h3l7ksGXNEX6vq9b
r1VBo07B53LUHhzL/6hU9aM8V+CK+sWRlPcyGhZW6p+dIf0YO/FRWP7u/m9a/dwqbzkGH5lCWNJI
paaSppDIpLvUYBxNrhWoRtRS23A8a+GLI/yflfmgX+VVbaAK05IYrqyGDMZeqNNeOpN+BiXt7JjW
uf73/VWtObpre4uN1qxBlKH1A8wY7XU5/NAVCLwY/UZ9bNWZX9kxFtGrnMJIY1oKQIkRUK4peACi
wrKvxLhvRPWsimFfV8ORGiuy42ID3Lh6ihmLnQd/mbZb1lg66Kf8nFi5s0xkYyT/LKziAl/po1PZ
O1Smj3gpmGj9z/f3dtXsnNvRVoH/bAmwriwtU/0eystUEg+OExykKCndwEfKJmD+N5SfkEdB53br
pK5vNq59ntCl6LkE0JWdEcUDlYxd2donxrkudax5tV7twj5+oD50CBCVV5vmJZG2ZA9Wz9NP00v0
Rq8akmkXnCelDy/aFEBvoloPkzFu0cqteXxICnFJpJd81MWB0jLAo1mGZ3L64SCYMKxU+FTSGnYM
0CLWS9xuEWSsXk1ecfMILgXP5SRg3CV21/b05s1RvOaSKskQUvJWKJrsU10Ho9hw/eufcX6LMIXL
LN5Soizvc71zMj4jjvZ9PA3PppMeZKviDrXUPjOGUoFVS+05L5uN+7p6dH+a1mZneOWG/K4Hex/R
w0384h0dLc9S+j8dUeJbU8iEs7Pdlqccwp77N2ZrycvZ8rzwmUmwialhb5+JugcRiafaELDUOB5R
4WSEwSfJ7A+0tjZu61piBKLR4dEyS80vCd5Ss4YULUP7JOs7L+rETsuarwJJGqkddzK6Whufd/Wm
/GcPsOvtFiepFSrmSGSH2vtvdGgyV070fdX5vz5oSSxFkA1tK6gqnOXckONHaWn6A3NDEIqWSeYy
L7vvhXkwRhldkMBLBntjL1ePD2QyjHBTaNSWvQGfJ7Yap6CV6254KmXzBf3AfRame0kXx7YWl76J
z2Q25Ua6shqjr+wuoqcz9vUkKpLbWrKjo6G2n5y+20pONha3TAQSLXR0beaTrMYKEV2lPRWj7PWT
HLqJ5bghupb+Q5psiZOtns+fa1tG0F7P267wWZtahl8lK/F6hnLCNP5eyf2eMfqNd8Kqf70ytzie
MdGLvIu8XWrCw0CVWs57nLr+3JeII1n2Tit+ncCJIQ7emViFcpf64+2NMBuJsgxApJ01GdCIax+6
0n/IgmnjcK6t7MrMUvu0gcaVhhZE20LvvtVCnCZ0G70KKci6M571Ut4PivThvmNb+3hwYUKuTdmd
6vR8pq78aYswaZhmTFaM9aicJTCOH2BX6T9ETe18GPu+vDQFz80NF2Pyf12+va6s/mDUuLJKJaFQ
EweeITnJ/ihrxbOLzHHVMNz3jb5V8pkPxD1ji7uXtL7RRhmzkZLlu12lXEx78mhF7AdoOgSvL5hd
L5mQ3UIwZYagyP0dXnOnMyCAkSOYzpDTud1hI9eAeCRavJsqKfJixwbGJveK18Msvbtvas3LXJla
zo3FJAFBNsHaoNWBfiks+VPQh+3xvpH1b/ffeuzFdrbt6KC5NiIsM5j7JEv2kh18AZnuNrry7r6p
NYd2tR5n3tqrYxI5QH6GOfI5hXMYhsqt1eZDKAeH1rCR6Cx2/iAdE2eLJvb+CmnP3Zpl9t8O01Hn
SVD7j5VSYHr6Vsb1AZra3yhCUF8FMUp1l4bu4vqpXQAJng6LokER1Ct9PXJjdBI2zsXqEURcGGZo
oDGUIm4XpIZ9oA4J122UUmTFZEhvk0I6pebWuPNqmjTLGP+PpcVhH2TDl/teMKtQKk9Dkz1UkMC4
qha8GGP9bz1D0H39FFvpPoq2AJWrn+2n7WVPVabe2/WdgvsMyldNxA/IL3haUR+NfNwAjKwezCtT
iw0FjB7brd9S/LDVUwaCwVbLfaHLXqiOj1JiJC4YRpCP4e/cvXkGBNzmXEJevC0kKVLSWEBiGhnj
JdRlCIWgxTbD+p2NhMeGk149NbwR5yIrBcclvD5sBKyUKt4EgtYnqIQucWK8lo56vn/JN8wsH2ZB
ZfsGzOI4rUa+cGxcO7NeynDceGqvmzFAZ+hEORr9t3cg0UZkXrqMKomVG8zNyNTidyIJq3diquxm
w9pqKAePxuOIvJYK1a21HCZG1a4LyrQTkjJd9Njn0Hp0zVNUVF6S2ocAZOz9fVx1/hanwqQmRx1e
vTXp5LN6lYmiXh5UnStU/8HP5A13tXrFLCADdIW45Es6tM60/UG3UC6D9OJDJUcHdPz+8VFzIqAd
7i9ny9Qi54JqQ6bPC2GPyNt3DTqFZaQf1Dzcg6jY+Fjzp3+TIFytat7ZqzATwl/VJx23CimFwB2n
5px0HeWQ+i+RWq9htAUJWD0cc0kYtRHmEeSF9yh6Q6BQyAQ0DbaDavgIpcUIwJvHDLh5K7fvA7Xb
cFgrgBNS2CubiwPZmL6ejQTTHRjBwuOKfay68J1c5ZS89L+kSH0Vw0Qnyo9dMURnC7cpfGNjo1fv
4M8f8SN6XG00FuKmltjoMENOoh38ytWq4JMA8P4bh+enoWVdrdT1qStnHsuE+vi+yceHWEsNT4tM
30Ud/t/71tajHoLQXAhgJPRKbg8Q0zlTMmZ1joZa8lAoxRlYyR48qEu15lxUBSDU+MjQ+3GQ1N+J
CHA9krrzX0p6t6bNRDGA8VD8NQOlPtNjTD1ZTMZZVL5A5cV2Pt1f6/on/M/ekglhHNq+Yp4Hwarc
33NDIYbwKVfGW4/K/2VP/zO0xGVpCK8gikiIzazktS3Tw9CMHhQgB/TOTmWu0HQHjFSoZ5+XxO9E
Pib/EIwzkUmQF7GiLmnkWWoLAMoOdXeMw8o1g+LRsJXPv7GbPw0tL0TkZxkqs5zTNEFwVi+LT3Cc
NJ6uZxuZ9Ko3vTK0WFFsBpAuNDBMjpV2RH3+UgCkU/T+wQmaP/9va1p4mlGWu7xUfPrc1hC9H0Gt
vBSFiYAbVCMb4WjVcTMTS+OZIhID6LeH31bzicKYmkLE51zCKD/TObRdTRKf5+AuN8n3+0tbQczN
KlE/DS48N2oicqnXpESj1DwmYFnMrPJMhNOYmn6Mh39I5/cjQtgdMSRU5O9mXPybyNM+6uT9/Z+y
eg9//pLlUPDUorUzZLzC8jjsXoZSSVzVaI1zIgdbgrOriQWahpR6wSu/YaMZdKVRmDfOdrURTEco
NMp9Vum/U3U0r6wsjo0Z9JFpxnOBNRZAMCZDv+jB+E8VQg/+61vHhAcwdoKvA4jg9tTEQMALNWey
Mrbldp8meuohfiK7qb758Fo7oCBamCGGQxbSyMWinGDqwzLkOZRo7VEY0hkmuTN6lM8yoHLdibc+
1VpmwWwJc+LzCC4swLdL6zRJUzqppDCPGlOpFo/0lt75kfkhdMydqg1ukW+17dc8C1UxWF1JC2cE
761JpRJqZPeQ9Zi5rTB8qFku74lx8hwt7N87chpuiXbPm7ZM164tLnyZ3LZ1VAlasMqA1jJiMk4k
vYyDiQixfBljzS3RdHLNzt5qea9dhGvD8+5fpS+xFURposyDpGn+mT7zdGpzqd4ob64eGWpjgOdJ
JqwlmiZmfjkWOf3IqRWuYuUjEHb/wJjzydCyb/DMbkSG1SNjUYNgdgZ85rLaL6mRZVUFAT0ZJVd3
gKwnTnfxzfhQ5s5jRRW+bdKNG7gyHEjd/8roIrlPat/xg5iyR4D6ay+lT8bQQt9Kb6O3usktCnQ+
p/RRMp19UPVurTWHeIKNRfhb3bo1PwqftAKGBMJOiiO333RIGNpRJ8D05Sj/OXb20dGa1zRTNyLV
6pm9MrNYMPg2WWntuZsNaInIBGFmPY6XZPILzy8t1ZObrkBFo2Dssww+/rrDm+mQyU0RiqTUdLtG
R4aBvKwYDaxS8S4f9NqNxoLhdW0rb1qZ3J2HH35amp3F1Q1RfaE2vsXAXgAC2Lfsc5m1Z8QVvaTN
P1ehw4R3DY7QQIRFem+iyn5/oWt3Z5YeZLIOrkLQKQvzHGE54Q++iFw80N7Zif4grP5TPdU0BZXf
eM7YVOThGgEdpS4bH7IeDpPqw3Wgm1HpCtyRN5h+va9Ka2tCae2YXplaCko5NeiEPmBlAUrNXdS8
65L+EeKZrVr5XEBa+tY5TsEIA/Edr4rbHey6NpaUElRdWPV8tOlhjE13NCPNNazgIzBldNJ8fe8j
yKt3W3PXq26BS8IgBlNJtFsWt2QcrS6u5xn6QtaeFTGd8nL4px4M5kAq3ot6vQt0GzIc/5ClgxeU
xYEV7EJ1i/147bbajA8xdAppIjwyt7tADdWXQ4mSfZrV38fEOWVAFTrjtdOUXes4B5WyQMao3f3T
u+aJr60u8hKl4W6FJoRaddI5nhVBYK45kX+sUGekaivV7Wenqvw9NNxb09prkY3ElsVaUKcTdm4X
HFajMpk9DI5WrufMoAjrEA5B491f4Lp7uDKzCKBNGLUho+e07mJV/a4MwnQDvQCjWVXON4Py2Ocw
H5KvduVnr33XMK4plGn66rSyv5UprX5i1CS1WdAQMbyFqwjoqEnCmHvPSiIjRdztVTBsLjlo75ZF
fojG8RwZ0scq31L9W73KV5YXe03jKVKFDYLBj1Pt1KUiOLVw/3iFDIHDxoavXGcST8gvkNmA13fZ
yaC3PkZMGcFYbvTdsU7qxyHsy71TSU/poMpu7lvDQ5bp/U4ze83TlXrjgbtysPgBDKoRWbnZ1mKb
29ScJr8cydXitN9lujl9hMJr3LCykoPeWFmEHVskeld1OOI0bbw8S851kVRulzJ2H8N+f39TV74f
D2lcA/Q2Khxgi4zBrnSIqHWG+8fIb452JmfHuB6rU2PR2f8dU/SbmaOenfF8iK/CqabmuZT4EFGE
kV6f6ogv1soiOYbplsbnWrmFVf1n6odrvjLl1wVTZjTcdmHoI4A8eIoefg7Ih5LYeIwF07cJtcqm
9prxN8hr0aFA2xVcGOrPb0bwTBWZVQNYxm4Mir8mR4fIUztlCrjxYrJ3qaq/MDzyVEijpwX53/e3
+EfdfxHxaOvzbjGIOwicLq6jIroaOSF8fWvCWqWGiFs/m8nkKf45yzK3LV9k+SHUhNc6B13KXCsY
3Cj6lir/dsmjVgqvaQhJIdeZMS7nMKqvkMfuTEb5qxpClnJEqXYjSq8dd6Ij2HNKujZDZbfHIk7k
oW0EOeukZK9ZWj73o6m56hh4qbpVZ5iXv9yeWSsU2W+wnxzEW1s8UfNRGnjeDXroxVrZuY4xvKtN
/6DV8ecy0ja+x4pfRpt0JkGHOYRZl8XtiitKb7FpRjuplVO3y5u/9Tj90klm5VU1nySPjkqMYH1T
b7TpV28AuuMzxAps4hsiw0SThdPZFrtap8EeFaR814V8RrgErEvYRLEXFmrsxq0/emXe/d3wpNrf
P4zrv4HeHteBHwFN6e1u+03YJLBCMgapyV6XFnuIL8+TMmSuE32Lu/zQ9AwrRtYXyba3gvNarKAj
MeMIkSzkBXprW7f6Qqgdc7hdi+bcPNcfmTDNGS557bkqVbrfkDf5LrTHh/vLXkl8gL6SQANGZZZj
OYbZZK3oUhsOwhga1n2t9/mjLjNyKiWO5RrCSVyDhkjPROOGf13d7yvLywJiF0xy32gNrB++DCtV
6imZ9d4o4yezt1+Ggb7uVLqmX7AfRrIFf1tLh+bRf5O6vWlQHlrsOJR+w5RGTARFsvwuFp4UBU+9
bVx6twoFQormc5WoB0A4Z9UKNz73WhRjqMuZx9VpTy4ppvXAV62siak8+6GARmziZOfKP2Gl+78R
L6EsYgpiVtxF7v72XE2iL9pWpy0f1tIJSqBTOJjvk8h8vX+I1jpccG/8tLNILie1LdpCotZWZtO7
3BdHaNYfzVwgWa7sy677M1Cyk6iiwG3H8EU4yiNf5N39H7HmLa9/w8Iz2/VQZg4Zwa6PmGUuh7Y7
GmH6yfR5rsB/QkIfOb9jktltxvSpZtJQvN1eMU7BFNgy2lFWdZEy+bsQ7bGIlU+BAZTdl62tisnq
pZn5eNCFn3Fj+iIkpGhH+yWz6rt8EGcQ+h9UW/7WKeFzGvBO8ZXwTz+G+0+V1XPcbbElrsW+a+OL
OyPGIkvTuTXjhMPJ98OHTjU+mX11sDMKRL/+Na9tLU6Uw4Sg7MzEm+WYpfsuNwo4CNIJlLNfHCNh
J+ds9LUtn6TywZYRlyaiRu2PGEiQv/2gfod2RyWADogkiNzQVBCQbaC6NB/CInuOLfmPJLCOcK8d
qqHdFRIzRZIhbZyqNfdw9SOWWJpAh5+gmaGIVVpFVKhy2EbpjUdqvGFo7YFwZWj58pwS1exLmqe7
yREN4ln2P1Mk/rj/HddP7Bzboecji16S16XylNWiQTxRB/vkIu6Se4HVnW2/PMEn/B1cFk6haR9r
JXrpwq2n5voSf1pf3FBTATLX6tk8bdFPJ19R+1MyZNrvHNafa1yW/iORitiWIlQGp+moBeWRoIq2
qfnaVOpeia1qw97qRbyyt0hVzNJOIatjVWoqae/rUJSHtG4rV4Bi9ZTJSE73P+LqiVRVkqNZ/gui
iMW1SO3RCgIuPgI8HyYN4EIDc91oaVsLWzdE7Qd2rrn9uzAU2nmj+8GQQ/OZvMSO5pLwJW4zWhsT
rKsbyIzITHnB43w5C2M0Qd0UEtE/Nqu/It0+FkzTwQphv6TD9/t7N//kNy7lp6ll9bBGOaSvar7V
WJff1CIN3EyaQKH6J8mKDqFWbnyr2TG+scddA/AKVIjh0dtvNQ1gFUrfRpi1Gw7K5LvtSRzSXjvr
jvmQO9ZG6F/9YvPLkY7JrKO8CEia1QyZnkrgNTVj3wrCnmj7gx6Gn+5v4+pFnoeXwOyQsS3LgqHa
h1JUQvGjDHOxvlblY9hL/sbmrX4salKkMnQk1KVHjPweD9FQX4js5JOmjueKalzuV1+5ALz4TGcj
E1xNnCjZw9REEwLG3sXXUqcy0MYM0XBTxv2mSiMfSwfNgICnsVvR/XE1C+pP1wRN4lpRA0S1rdpd
4FfBIY37ceP3rH1NVg8ny5xd8ItuD0+YGWmTm3zNpoRpNJDot41dJGDCHLYoxlZNqTCz6LPq5huh
RNEOUSbP9UiR2hcN3fk4az5IQ73R/Fk7N5B8UuCYn3TwDN2uyIgbQ0wm0EOjDdXnJCPXbgj9G+dm
7dJRRMFDImkEYnP+FVcVnDqlvDeqQQ42VLnUTfcMeO6rFEmPUwgooYy/OI30O29mMm7KUzJu7A0d
XEP/Sm4pMeLDWh5uzlGMybkbyRjseN8k+dGK4ouo7I/2tNUsWLsmOt8M70lI16zFMQlgPq6SjuVy
Vp8z2YcsOTgOHWjfZHiNxFaRasOcvdhdCIRhS2HWaqcp6Z92RTfWjL0hYuStVc9J2Rzuu5r51y89
KF0soEdgunijLVxaVUKTivwc5uA6Z4xnJyI9eOh7J6QIl54NpjNcePi+KE6T7u+bXn2Wwt6NvsH/
ZzKcA9fVQRpVkdSig95Al6JLX6YKz2/IBWq/I39KPJEW5zaeGFPt3kuD5srylojiWmSkEke1CdAJ
Rbn5W1z9gKYJ7UT2Z7i6E/0VW4XwYjIozySNe7CmamugaN2cAVXlXPoA9HVrTi5HlZITsh95mz8b
Qj8XWXKywnbfSNW3jb2dr/ryu+LY/rM1X+KrpQk5QGAEac1d0togXZjpA1njmrF41+pIPAjnaGZU
EId8L+fx4b7xtSNMZc1AERYuKgoPt7azRJWbYmRbnUKTmQL4WhotDCihW/j1P2bsH++bW3Ou0LnZ
P+qG9htwFhTlfsnwIO8YAxoHX/piTNoh6doNZOvq1zMADgFMAjKxxOrp8iD7bTHnvcyeFk2+a2Xn
XV71F80MNzZwfUU/TS0+Xl+nrQPWMtspov1Q66kbOcoHKxvO9zdudUVzH45joiGptggXEAb6sKhr
GZkugwRlx0GMyoYhTPvYFFv8FD/C6fJEUu2cSRy481STb09FCQyh7wLSjVjqjiNEkbnRHPxyHsSs
HlLbOMeR2MXAhpD7YaZQeRcC2SiZSascsQP9c0ol6zDUxlOExJGogo2otrbnAJngqePa8PfS78Y+
w4UNfboy7h5Iwi+BrTzrcvfp/p6vhWiaADTzHWApyBDe7kIsAtQiB4q/amKp+7pllKNRx61649sv
S5oBPn2+/1T9lqNgoFcz0++5ErEd2GDog97ra6X3QpH/mzXGFiX02727MbespWv9JNHE5W0dB/4F
pPBFyNnnwiw3nvBvY9Vshj459Pyw6S33TptA6GolZRIlkM5y7tC+Ud/nQj/G8Ck5Qn4cRLGP/GR/
/5Ot5K1MOsiwks3+bC6Y336zkOHhHJFmaE5gDncjVNnJMj7qcBiqZCC9Crm4abxMefnYt3RkSkrL
vbWRrL5NuuZpi5nDFSaUuXVw+xsqK0gGWpzZrhXFVzojh6hpTiKUToYlHYdaB/j363MemNQp9mlU
GoG6LNx4JekAtHKGUU0ec0NeGq6oiw/393btk5J4kFihTonu5+I6NI2wtbElPJWZFrr+EL7oUX1M
1fQVhMKXXorfaRAPJeWvV6VntMUPUiU2lSLY7XbKOphFgZ7iLo7Hx1yPcH95XLtB1W9x5Kx8OM4M
LKqzX5nf4LeWJCS0c6egKt13hYGnTUrYx6TA4/Xzh6X4tpchYuJZ2ZhsnJiVYtQsmgZrImdTJRVY
eDR0LqRal0jtht5wdSn/C2VqYFlxXyAQyoBcFsGWO7Z+ug+KROfB1X65/3HnA3Lr8W9/wOylrnIQ
eRrKUglZuswU30MSey1qne/t8GthCCWEgt9v9K1Fz9t5x+YSghY6pR/TYM13fWl942S5qTG9Rlay
t4dyFzfR+9IvyLfg0+Kl6kJwt+GjVjwvpAyzwomNg+eI3a7Z0tLIiOOaLKGpnnp1eqhz8yUbw31W
hL+zvVemFgEVxeY2UlXw7/YIKqzRx72U9w+DY3uiK14aZ8sFrYDS+Z6gsxHAsX7Qmd6uTU7yNPET
CsYOJDKZFR40JbnkQfTNGWxPHcwzgfWQadVfqRQOruQ7u4nBmybT9wjrbSS4K44DLQvoAilfGKRk
iwtcR9IotGqe/+y1hzgdPVjaDoqN1EKjDZcWSYIWbKcR/jr1AXsA6wqs5PxDW+o1TU4M76LOm6U1
1T/CkhGKJDoOiOKMvfJYqRa8z/J7gDcb53rNi1yZXc4Z6XbaVIpKOh+F4avetd9Ko3ngWHm103wh
1rsIpm/gg3+AGN9cJZNEBQdCKXsZ9lLdFp1vUB/pmdVKbdjmZLS+nqU822Xyl8RxdiUYJruP3k92
85HU+HthUiTtWvNbEduXoko2MvA1f8KnVuayLD3cZRuzc4rGkKcJ8FjUHwt42kSseEbhn6as+Nwr
+ef77mvtiNEhp2mpkfabSzmfrAT8HcGiASKhelDG/nMV4Ebtp06A/O6Di1k1/wjL3P2yVQ3EBc1i
WrZ0PxYOpK3Lok1mHnWzS1wHUvGizM7lTBZp/ltO6pPeSufUrzbO1w9R0sXHRkqIdJFqKvwBS79p
S7ZvGiPUmBA4ozgsqI1fyqSv89Ctpug1zPLO+Mvu/CI7G3qYVsKNElFVNAOHxD4FAT2xsSmn1lPx
SaYr5Jmyqyki69L46UMlpZqb5JH4WqRR/E5Hgv5SwsPXk1I0w3OtqN2TY47SZ72HjwvCjaw/D6Fm
+15dStoHK7W0d0EoKeDmpElxvC6wEOlpUkfuYY8ykmZnNLFBBx2qYA2JXtBgf9hOa7aeTQwI9iYz
er7rdCGsU/VUKdY72U5q9VGGliL0REAp55ApRl09FoMdqH9YTpnUux4KpOSQmHLZnSKKTPpRs0fj
NVfl8jEH7TY8l9GohV5T1lutnJWjjmIPp8+SeZqhDH3ravPeSgGFBeFuivNnYUtnxY89mDF32RTu
pWxLnnnNHFkezV1i16xxdmuOvlQy9BMXOxBFd9SH9s8us2yvyaXglA+jc/BHWLnvH/Q3kZIO/cyG
PeOwAA4u34PIQVtCToXmKXHwrBXTaRTKY1fJpyHQPtw39ebRBR3XHJTnV8PKo4vyh88TZVS8Ri7j
vwYHWJ3XqZbYgra82UYmn7lCZLOUPubS6O025rbTpbzmVM8Ow+B1mPTgENqR7XXdEF5SiqZnho+g
Kbi/uhWrIJlQG7bRbiRZX+QBqd4ofqK2mscA8aVVuscisR79wfwz7kNoe+uNyPvmsQeu1jAhVuM9
MkffRUIbq/B1Aj5nrsDIGzfo5Y+aUV4mW9pwhG+XhZ35aJBwABleeiSlBBhg9POyKhKJRnuV1PGv
uV1dONIh9IeNXVxbFv6WlxpHkZrV4ttVUz6kbd3BjdFAha1GsexKbf4BT7wB5n8Tytm/GYkz17Hx
88uKa1P10pQDBvKqwf8mQsMtU20X6qrHGd5XjfzZKOtfvmqYRI1n3jEK2Eu6FlTeIzsTbGVlhuVn
JhnbP0dtrF1Lm+R9L+nOhr3VJf60t3QnZd03Ye1wRLSge8oy65R21mOqmEe5abw6K/a+viXL89ab
cOsYi4QDgVquvpziNXmtCjOAxQgYoVtbzTnP2+fWlB5U8PO/flTgQ9KAxpGAwiC7qAckyRCneqdo
nlkX35s42Wem/CTkrSrgygVgoI+aA+zDwOWW3Zxymso2b1hSqIXIIqQcFUh/zLnAMHij+BHcNuFa
b1+NJt2AK6uL660MUQici+NZMz/kk1ypkfkPGP1/+8r6bBTmCSkgT+6jL2GZBxtZyMpHpDtIj5rL
AX3Gsn3c9BVa2PPVUPWgc8c21T1ohU59Gz6Nmv+rzbJ5oeA+GWhncpLGzq2z9p2hN6d5e8laYi5e
lHhlUv4yPzZWTITLWREfEarGWyvV5DiVHKrQB06BsR/1qPWKSHodmaDN+vTzr0YCjBHD6eOwJLD4
t8b4HclQSXyfOs8fAie6dBSHRAclbzZIj7zaNvDBayf02t78Pa8e+JPoNAecEvZK7WtpxW5hp488
68/wg5zN2D7eX96Ki1aIrrNQDPVTjsmtuVzPfD0IoC/qq17bj4r52ZLk1IPac4s4Y/4qN9nw/NXQ
dqb2hV4gE5K3lpI0yEQtccOVTEld3ah2huEgIVjvSDG8uo6PzdQ+2UkRbLiW1euHRu+M06TYyZe8
tRxqWdvU8xWL5ukkW981ofpvO/TvKiN+lVozdAOpPzPN99R00a/WLlg1eBcDN0qyRLS4tZ0pMzR/
YoGoBh7aUX5ypm8k816rOxtvy5UAcW1pOf1VgVhXOhSlPSMqTwil7VSnfueo2d6gFKizSBuhj/uH
Z9UkbXEyap4woBhvFyelhdS3DRcxHoqdmjGbKFLnG1HzQ2iJfSszkDCEW3OKbxNPdhQsO614iGyI
+bdGY7/oszEyNY92NSLhnVD3VR3+e39la7eQOwEH/yz4R23m1kjZwgjfp0RbqwmGvWrxZOu0XHq0
+qicoXvxIWZiZyPEr7nqa6OLs6J2GkBBMWcx03hUh/KgDs2nMZe+KOnWSOvKtac1TSGCxIy+6ZI/
XVME/GEDl7E1khcTVYEsGfeRNW44s5UVzSV+XiIgJwBFzgfoypnVY58a/mSxjXpX7zsU0k66b5jI
Fk6xhxjR1nT52/b3TKPy0+Dyuo2SFCpSbGuenQrF1QyQLkP1/0g7rx65kaRr/yIC9OaWLNe+1fK6
ISSNRG+Snvz170N9mFEVm18R0mKB3YvemahMZkZERpw4xyvV4D6oAW5oyZcqzO6C9l3SxndpsVVo
WDmb5+Zf4fgknpVJz3rhPUo9KZC+kCdu5LorfvTCxsJj+7PybjCf/yKu7+ygOlBqR3819kSroXwB
GFKuPBSZNgpFG59yWbmJfUWJIh/3knfarT/JHlIG74O8Q4ZuC4i94lYYWEHxmcRTRQhjsUJ4AjNm
6DEVh8pDZFSPVWK9qIF8KJTKkyZ1V5XOy/X7vrY6Zhfmp9cv8tzFfUfoIjYji2zecqpTIJdfrDHZ
B7m2r9qtusDa1Tsztax2CllvZG3AlFbCN2RLH0uUkQw92EjF1jaRWjk9dQeQj76EXDadnIpG55hY
Sla5jS1uezOFhFFEn7LOcbPgm9pmxkZAWHGbJk8iWiSUEnk/L2J8mDl2olUaRjsZOeT8Nq/UfcLk
mptkbcbkeriVVawuk9EBC/ZsiGSWLz+nD8dE+/VQR5Iw6YfWm6jwDA3V+8AfbqVEPyn+1qT16jJR
nQOyOMe+ZV/byWoVkBt7a4jyFOjjIwpMN7D0HoZxcvPqj4mGcGozuoUOwUzPuKRtIiLkKJQSjHCg
P03RfkpEfcyRW79+B9YOJhaIehApU6BdXLvSMFprpNbniaz3vbguVa/PVMft4YvbSMlWTfG55mVR
qlqCMfFfeVULNpDBoTd1EN9S4nkfmPFG+Fk7HLNym4wFWnbL4yjGejSmkeeIavT7xDfvzRJ+CKd4
31fCQ5fiMON1rm/iagQ6tzl7mrOQV8uNo3V9TLI5mg9VEHwvp3iXmOYJ/0IiUUIJIqzHzhg9X6IN
rH27bn/NkZ2ZX8rbtI5Rt2HTER2G6EAF8L3Whc+2Vt8hcbHxEdduAf1l9pdOBuIoi+yvi5kqVQqC
nQzrh50E76KoOFk56oP98AMU2h9rMM3XAADUXEhignKJ4ps5AK2eFxoJLl9zVO9pC52qMXhUza/X
N3F1ZWeWFt9wEipqKDkXDj/9tquKU1TGL30kXCsc9p0tNi7eWtZwvrBF3meJnCZCO99vuYmYiYmG
vW76W8T/q3fu96KWfLyB3PUz75AGUYl5G1jDUZTFfaLIG7DSVTO8zZnKRyebkY3L8z8GjsTYKWbi
Xr6z5fZhkFVvGP9YNmE+DP+ZoWp0aSYpK1EKSp3UpvRTmptvkrQ+cu4P0rSplrN6p85sLRyjJiVB
T8We76N1qhfpTg2I3PyQWiRdPajjv7hXM1UXt8rUyUkW5lJJkpxq0imn50X3bNpJvFdmrcm6bC23
jEP9QHK7RQy99tlmyDrQNa4QL+XL/RzUPIvycZyNmi+dUR0jcJxukNaf/vxqndtZLC6HFDo3fZ8H
v0wHTEu/onGxbxt7D6/FvoDP/7q5jWWZC3OVbERjKZeGF1GAc2EvaCkJlypjuflW+PyFq1kUOOhV
/LeFy1lJow4b5s1wvWizvpiO2E96eeeow1Mz2V8Ch6RrzEovt6YbtJUfUsIPsG+YWMTL9TWvRb3z
3zH//SwCxQGaQr5OucMOROVKDpzplfKiZFPiTlYIcWDzwNjddZur+0zlfeYSA/y4LD5ITSAbZTS/
u2ztyCjhR0VSnixhbwT0+XO92uIzM4tTqneIw3HRDQ/C3MZjfkNxGwNBiP9tMQsXJrLMCbOpMrzJ
qQBKxb116g0G6ASMhRuvqrVIQ1rHdD6cOZQaFuezHEsRDBx7rwj7T7YwC7dyItU1bN/eAS6Eh4Ch
xeP15a25M9oxVDWZnTBohl6ejzCOdLmiQk4BBRXFonEaTwma5x6soRYGG4dxw9iv2tzZYdQ0idLT
pOie78jPjRIe4ZhyncwuXMvJPl9f2OrB/72wJfBNUqexbChyemZaQePYGLEHXe+uiMSdhASrlujP
VrTFvrP6Bc+MLr7gaNY8yAUODS3s77rUfSoL3nNtWx71Udu1cruxoas3bYaPkKnDhr0sZo56m0FQ
aeue0uXvHPg8slKPXUUvNk7m+mb+trO4BJmwCz2CyBwR4vp2BodME9PXeunc8wJ/78uQKyBStVHb
WF8cFSnoRGAu1+a/n5+WQpQoD5HiKZZ4FH3PiNZ4YojiL/bQkdHN1giwzAouzJh+KVtlhJk+Tcyd
bjSWN9TGeJKVIti4bGvHgw4hjTSAn3N94XJFcdk46HRhCjIC7dZJZnbvukg8I6u7XWsNt4pV/rx+
DdY28dzk/JPONjEGVF8hSEReXptfsii900rlqFLhvm5m9aXDusC1UPklf13EmbrPJ92oiHcJOQmV
3sQ/KJmu7mMggcifwwZR1mq5M5ymg9skSQ5T0QrI44CyXP8l8x4uogIoV5OGE0X+eZLwcsG56DUt
l0vNSyNwibFI3WTqvl23sbKp4PPmIX2Y3Ga6zEsbaHOYTURByJuguhmACe4L37aRSZXfXjf0GhEI
tlwhHgCqQIZRW/IGpQrpZqHPzcIaWEpgnMLEumurem8YM7eEclcqwncrfTp2duuFYekJNT2pcMfX
abO//mNWvPdcczAhXDW4ksvpQk0uqtRMM82rM8dTjPqo0Vfv0XKnkahvYS5WjVH0A+UBSgci1Mst
1p0GmHqp6l7KExaoliggXPTNI4BbbTcq1bS7vrjVY3Nmb5FMdJKRlsrkcE8S+Ycc6onnOONGU2Z1
TfREHTqwjNFo6uWaYHBwxKTOd8SpPzujirrtdCfS/GsOS9P15ayeUCAd8xQUw89LQEKdRYUylC2v
FEu7KQc08gKgnKG2pT/4Gro/H9AzQ0v/4gsZGnbqROrofPNl7b7PmoNvlKekG7/YZr1nJOtIP59h
ybZ3qdc/N8Hw4fpiV9wqv4H5OhRuGYBZnhU/yAPENNhXiDOgGxoV2dWZa3UbjbEMPmy0KxDw2PAz
azvMTOtc6sDN0Mq8/JiirZV2THkHFlrxTRqRSg4SKHbaUYk34uDa8kC4U4rW5qGM5ZgA6koJWkAU
rpTMP3aKtItgx83s6XkeEQ01eSOtXon1PP0BjXF4EJ5dAj0KAK9xZfWc0gYZx0nPxZEfdt/n+k+a
wc9DaiDpZv0xWe7MGI3SLV31mfpk6bYTqLgTtZ+f1YZjH+3AhJ9LF6WrMO7uanGGMEWrm++uH5y1
C3lmdAkAMTLQ3YVDv1uX6ltR1f8MknwTkWXATfLnFXiKY/yH4EQB/vVxcdRSjjAFI+6tmtBvcrJd
27dv+f8f4ZB+UAvpcH11ax+S+w9aDjQA8/iLExr2U5PFgthhxtM/FpwZTlTqbmcA2dH7Q1NGR3/4
Y3ZTPiM5wBwdKcu9IoDL2rDqZY0YkdTRPpXKQyLVnQvBf7Nx/dYuxbmh+dOe5TWOPfHEDOdg5FcV
ZJf5FwYhatCbeuNFBCUvGpwtzOjqhjLLC6EXDpx+6aXNwh/UxKgLzQvk7EmxCjCj/cFsQLPBprZP
0ZbNnK2RrDU3g/Tofzbnv5+tk4eSrcL/w71ozN5Vm5ZHbjzsZb/cqFW/MsTbj1EW1gYXEEF+DpDn
hjq1soCo4mUke18Vyo9Utm4VLT9eP5Sv8RezHYCUpE5oGNIYurTTGbFcMWfFRahBGDtBUezkoeAF
mKu956v25whf8Ghpreqqds5EnVSPG1XJ18nq/Btmynj8twoeavGcCQWiRO2ARy1GXT8KZZQPaZPM
cfmfUOktz7LLynMStCM7fWTAAlS2WyXJdLq+F6/cz+XPWMatNNdKXiTRzKlMd6BXv0ht9hQgihEN
xYapV0cXU/RxCCI89gGWzn8/+7qNXaMb3uHU5Sq23REgSN8nT3Ine1ORPtRmdsoCfwPtMu/iRSY+
23QAsZK+Ig+6HMyKa7/prJj+nzklBwFNjuT0jxoUdFnJAIncemlmvp3CeuOt+sozLMzOfz9bagxU
V+2h5UPovv+o2P1bJ4Nptze9rkkOais2zK3urEPLkQNNx3FZQClLyPLTiQcWVLdvO6d5i1vaI0qQ
uvEYfKTEekRHdiNZff0sYI1zP5ycB20T3saXa9SQu4+qGRdmVwzE9Mo+U1NereJgJumbKQyPlVY+
Zo3tDb3jNZr5EjF2N0bTqQjbDUe8tn7q+8z4IVHP83lxlwZLCRMSCb6yT1NJ0/NDILdvnKbwgqi4
HZTJ9adpY8/XLg59H4zN0ZuX0eXykZNxuszgZPmWdgxN/REEyZNZGscmCcuN9a06rDNjS3QMMupK
qsDW72mx7JVRvbdscw/XMfWPSDo1RnpinObFGkuyTH0jQVk7y0jqUveHDodZlcUryIRtJAklXiVD
ET/6QidRaTt30ocXVeNQS/3WalcNEm1m+DmI/qU4cqEIK8rB73htD01mJU2IxM8kJ3V7MprsU1Nt
idGvHp/fBpcC5r6oVd+ZQUFOPRyNgiaUb6CZngWoO5lHKXxTKDxervvdtVDHlv67yCVorO8qvZlC
6tOj3RbHWhRfIWiLQfxqn/7GECeEKD3XfBafb2KL8yynHNhm0mMZTIz+W/3RkOSX63bm2Lz0tJY8
QwIAVwEsXNyHwazatpZJLpWptW5Ku5tg+xyV03Ura2fDopGH/OJcLltG7kmR/EkteepNpjq60aDf
NoPzVJrxTuT9kyRL++v21lf1294ixWtAVei2zRu2MHXpbrSNzHIHYti44U3XjsPZupa7h/JUnNYx
64o6sgGpGNt9M1WF1+TdVh11zXGdmVo21vCORu6XpORNGn0sMv9Q1ta7Cihm0CXHv9g9BA0AZEIB
w5T5pY/UmlaDPogHFeTk0zFM7J+1L8KNrVv9RL+NLDMYq1YGiZFjnD85f+Pmejl+zbrcmTZu7KoT
5unLSwaMjc1Y2OVqxipr4HThiV8yofgUZEIm1IztSfLrCT6L3tlJfaWgWC/8gzMgNCK0xNrY0fUf
QbSFZpVCGGwolz9CcYJETgyuGeQW7Z5lawe9UXU3NtMHOK6Hyld30KF+0GXjgyEnW0j31XOqInUE
W8DM4Lz4omPTTzD0gQwIVcWDVut2tMV7M9xsOa+vk5cqpTfwPwT3y3VSTUzH1qCEqsf6tzBquXXO
PRwFO3OC2UYDu6VZ4QNSn2+LSd/Y5NUbcmZ7scg0VFroKWbbY/MS+e0NZeU7RYQvYbWlU7VqSifQ
8VQlRBuLzCUyWxNJI3LiMakfYIR6LJty16QdE9fW37jO36aWEScNGyYHVEzRbP/od+OehNxNkvhF
TspTZQ+H63d/9aScmZv/fpYCJ1OhWEPNQUXSNHZhmC52aaHHOzgutsrta0k+w+H/bqI5x/czUxMK
pVMmMNUNzU2h9HtdLt4lotqHU3WIAvWNr0xwT9T76yuc/7WvIh6B1dLJg3kfz7HqzGwoVYMY53bD
aA03Um7uC76doqWnqPffDqny5FTjRgVndaUM7jLTMk8OLCdGSz2bpjojD4wT9RFW6eNo9ZAQ+Kc0
rHawquyCCIlRHzaN60td9bEmgZ2JbOZclk83bYBClulKHLlatp4xTa2HXs0WWe3qhs6jm7A8Udpf
ptR1yOSjAGjvNUN1Qr93r0nGbd/pD2WU77togMNW+3l9Yav3j5k75GdhKGMO8fIbikoypbAk9YtN
/X0eoQnQlreBpJ4iaJ6vm1pdHYF3DiAM6C1RNEGcxBWAGUzlCkFXBS/QDJN80xaD6daJ+FGMmuWm
AsmW/83wvAdn59SC4lgOaapQ1jTfT1nSuukgK+7UNy8iKHvXz+KHSTQbtZx1Dw6NHQPuYGEZTbw0
G7cRnJaRznpl/aDFzUMri33SvtOa97zZEeUJj6ki9iJsn6+vd/WbWtxKwASQxi6/aT/GKZ25uVFc
FoNLqnNnl/kHZ7Te6WJr9uPXpP4rJ2DrGgXVecRsWame4avgKynjSHG7y6ryXsuSW6FHe0bejzXi
Rp32SQLe38RV4CJmdVKaaDeF48lR/bc2w8kMO24ctNXLiiCa9UsqhWra5cZXasK8/TxBRclIQQWj
LW7ivtg6zqu7fGZl8fxHzjfKZnoOT9Pb+zbyd1Nv3SdG9qZq6m/XP+gcKl7tMeNKOL25A7Hkxejq
krA1sqA8LNL70QyD3NULWyXnr7aKx2ubB3h01tqm0QFS93LzaFnhnuaGv60lH2o/e9ZG+/ufL4de
DYVHxHTgZF1WH+d3r4gLHUWCAa+dNt+0LtGeOjzs4bql1cUAegAPa8yDNYvswkxjyyjUUPcGOGYh
lGj6fWD3764bWTsIhIRZcAGOVcq3lzsmGvRl8TE6Eo3isTU7T4TjJwVFT8scTtdNrR2Ec1OL9Vim
D5CsTjA1DuKbZsfxXeuncu3mAMg//YUtBoUYEiK+81+Xy5omw/DzvNQ9Ip6xayrVfGPaUX2oBr/b
yDfXIgM3aebMpRzN/1ya6s3YCMiNdE/jKbaPikI/5iDbnhQjqU7kH9m+7aLiTVT6Wx3utXyC+hVU
5sD4Z9q1S8t+Unc2rx2qzj1tbdl/26LULY3pXVlTs3OiUyxN9xDE3Pz53v42y9j6wuyUADYtqEn0
Rtg+ak0/ukKd+pvQjIL9/2ZqsULRdYaVyxI5BfDOOI4+kG7fK1G74aJWy/lcARhdmBaXeSFdLqln
NrAgfwJ1FRjHDsUZ3+we7FH2kjD6gNanC1rjY55XN2qr7Z18K0F73QOnGovpmWecuWAws5f2fbkK
ZbXlqitZp94qDNO5rShjL8iFjN+EVsaAm0tNzWbXQzTjAplEoFOeumM8tRvd2zmyL/01dDrwoEEo
x4jr4vPCpp6lQot1zxirfZkEnq6Nb5Qw+yl36UEqp63y77y3r+3NElrqfF2XLVQ96oy6CTlOMoni
DykooIyPRbuDObB0Wy3ITqlhPXGv4kNWafbn6ydszf9BA0JTg7Y433++3WfplRTJgdEIdj4IA8O1
6/FHZ0yPgaLvR1Fu5P+rSRVF2NnT4i8ogF0aSzJTqmxBbgMzAJBe9V4Z9X+oliGk1DSHXDNdJO5c
KUu/22JrcngtmpzbXrgpWHdAqBGjPRthZa+2nPYoVYazcWH/P0uEnUOhYgSoYWEmDrKu6mTy5LRv
B6TmlM9D7jCaXd81/nSi0fN5TA0vyyrLS5R+wxWv3yP9P+vLkhVjZLlIQ6zXUn0qsmiX94lnGe8H
I4I+oGCuP7yDpmeH2obX6haQX8u9fp62NmDZWOn6FuUF3mGAYKtvOG+PpsdxUhMvyYovCSi2Rkhu
oMjvgk3+1tWbdLb6RdBrxtEs5Xmm0siHW21U3WCob7W4PHLyXYUauTs6lZdCKHJ9zWsR0EGeBBwP
FWT45y6PNYLymUoPgopLgjJnIrw6mjw5Tx4MX3onRcW+sqqNLGx1qTA2zIA2OBuXSLLOrkYrm59j
mhZ+MESzl6XihxhUWoSKcxzgDux8uAMjZ+MKz8f3lbNiJpE3PMAdIGyXSy2J54LJKypojtW8GXQn
+Wrbvla5XaOHW2pJq/sKTo4MEH9s2Yt9bcpcbYsGxdxGa+/VMDrQQoSwy/yQi+S9kZU3he5v7Ouq
84f6H4Um5hARlbtcX4vaQZNkNJT1UjFd7vcu0jpPr/uPbV3vePVs9OFWv+Nve8v0M5JkQ9QG7jfO
rB39z+96X5muGsbvGGv9ZvfZbVONt2GSKxv3dOVDEmdpqsx6fyCDF35qMFSUi5o5uebJ/7Yp6h+1
2mmFC+PZFjv9SojB1AxBniM7XZzLPfWDIlCMmAA3JEl9gFg0gs+Exp+e2//kbfgXRcm5tow1EDtU
fRYrY7hICisEZIFH+DtUxX7ErX4krjw0rb01Lru2i+QJvB+g+iB1WdiyppLmDQT1UEuW93o8AdRt
tPiQK0O1v+5j1lw7D3STmVxSXTBeC+dm9rCY1x3PyLp3BjcTWv6UDYHYKaNZ3VDD7h6mWlT3aQ3p
pW1JTAVItnCnLAufCy17uf5r1tdNdRugGSCU5fDbpEWWHJNVwJ7UoJE7QqCqgpM6hGhznK6bWjs9
6pwV8qYFJ7y8kbIfq2Rjmu5NmfLd0GkS9OmHqsuecqXZyPxWLiMw+f9MLUsP7aCZwRgPDG1F5iGE
I9kfxWMURftcmh6CsN7x0incRFf/FJ5okRAwSojCDpVDdZlxGqMjSBA4sb0lz2KDt8Gku6KXhQuC
/kmzpo3i1trXgyB1Ru6AOQADcXkhY1tI0M2SCqmmVFPcVo5yONwVob4F91rbUCq9uG4ZOVFiw6Uh
pXPUPNKEQdM/og3R3Xf29FRTm3CLsjy1tnG0umyPrNbGAtfODBUtthNwKRu78OIFrf0mqCnFpklx
H9bTyURBAIFf+y285ls4upUoxRub7vQsFQm/wsK9GaXclK0EWqb1a9RizQdJMZ9iWToGfn/jVM0u
682Ng7q6vjOTi33VckgdFZs+FrPsjy1xN9DzYy2Zh6FQd9ev30rabHHN+XoKBmFtuvyEpZX2UlXx
CaUKLRzVQAPScKTMu25ldUG8qUEeI3tJf/LSStjh0PF6zFApurhVDSk4RFIfvw2V8UNbgPW8bm7t
AlDswZsy2EfOtlgUEHyR9vXEZJMz3lJYehyyLHINyb75GztMqqD8ZL0WY8pa9DuNnCnQITFUlC0g
pkitR18J/vkLO9wv5pd4Qr4KebkijDYhafOCKn1htuCUNMYpIXn5CzPzUIgMMfnrqcTcDDtN6I3u
lWMfTlTI6uBDEE9KsHNKR/123dhKJsb34UUKLRkMV8tGf0e1tC2yTgdCg2yP3O078hQrM26zNL9J
Jud43dzaCTw3t7jFA7zAztS2TEtMFdxOVvyjrvIPRWI/xMLamGJYO34mgYaaMJfKeZX0jUqihjLE
4nUVUwsOkn2kFak7jPFfXKszQ0vgFbLmBVoFGFKggHHtSb9rI/Ufq4291NhinV5zg8SuGS3tEM6W
fQuTwcrBH+eK45B9osy4T6zeU1Ft1M18Lwr5bkz0z9e/2ZpvAoXKY5KpB8pGi/cB41DDpFSV7qEz
qh0cJ7ZPsplukdSvngxuFfNm2jwhqF36JpVJ9UmYZAVKqXyvY+koBCPxvpLfKsUW4ctawOR6wZEF
QyRPrIVjT9Df7SOVU8hQou1KVXqIIqN0AdSctA4Kzj55XzrJW23cmqtbPZJMf8wjIED1lrctTk2I
3DKudlpPzJjJNZzKogpu4iT/8xcW1BK/Lc1bcFZw6opk1FDBnSvTypfKVvb1qN35SXQjm63nbAlE
rH08ojOfjXfO7E0urUlKVmeFhheJTFS5IACH5FaOgJv7RegOSB39xbPqzN6v6sjZ6voSNK4ICZdq
Zb4Y3AI/lN8jL/wXHgSJNtqw3F96v4sz2cfRMIwygCtfociDSkLmUj3DobTKlg9Z88NU2JFFBoM8
t5ovdzBRGn3UE2pWvdAOdSU/mnVPEXa8D4xq1zjFhh9eMwekHW0ClqZT+7s0V7RtWiLLp3tyVI3o
zEpwDZB+n4SI0GkqY8Wto2CLImLNkZwbXZySdhxj+BRt0o+aTbTCKtx1ofEXBx/WCxJvFQ5UBp4u
V6aJogjCNja8MOkOaXsjWT+lVNlZnf8p87fU6Fa88VxLJ++GjA5/vCioS7yMI4YLNaQ7xo9R7b9v
TfEmDaPncOyO/YQIVZ/9eVIFfntmu6DyCSHsYn2KJuVtJGGyla2aaYTeT1u3iB2/dus+6f+Yf8Wi
WzBLNZJ5w5OwTEwH2xFpGvAE1ePOcC0LpUtp5I6nYLw2LvVaTZPkc2YQgZiH7Vy0VS0ytirrqHrl
hsOctqT27gQxfCh9ysv+FCghHJSKR/v4pojzrS7XigvDOExqzKjTPl4u1C5Ho5UTqotVWwoOTzu6
gzQBgvVrY1emZrcx27ESg2buhJkDzMTmMqpqUjf+P0RiXhhuVRn04LV9aBSALyC+jCe3y8Ve3kbk
z5u4KC1e2F0k5aMYYLEvQenICtC4IXabBs3ZMN1n1fCQJPbOUv2HOOnvEe66uZ5IrN4WWClVBgRn
xpFFItGPSt8FZLxwADa7TnKOseqUUImMnjDMpya1T5SuDtdtrjg6UJjQpFDZgMR1CdsOrbYaHYkz
5VudcHMz/8zj6JnvkTKxVzGIuTWz86vw9WqDzywuV6mlZVWFtEv7OFe7XV4mZubFojc+Z4M+NS76
SdmbwgnrhyyVtY9FVOjdbrBzUv3aUWtrZw+GBcOKmYmdFALGQ91Ajh+n3LLhJZZ1iekqq81LqMHq
/rGPmk+RHlaZO4a29TPSartEPcmevtlxHny7vpkrDpzNJAsEeEVEfAVutX11iio2syz6bm9NCLE3
krHl4VY/GXAYG6I14A9L/FrbiSSeCQ8ZbMpC17S6Q5lNpmeD81Ja+0Uet8j6V6/ib4NLFu/AiZUk
nek3eeAJFwHBt41VvHf66NjX495Kkn3ZxDfDNPyFKwevwlmZmRURhboMVYzN5JzbgJJG2HyeNP2j
CFO0rbfgwCtJJ1EXiBWXDkmPJcuNXaiy1Y30axLFPmqR9DVQ+9vBrD9ePxxr3W3saBwNg/cWFGuX
y6k0pUqLkXpX7YQPuhTfRJMOVRwyIZP6BF7GK4zqh9GjpiHXbxRpy/6aAz83v8gulJGRobrB/Bir
d1Eg9R4Vr+dpEt8n2Xavr3XtxNBUY46KBgbAj8WXE2ZaZwP8Z56m5Hu9lHbtpN5PASCyfjoSRfdZ
07pt+ccMbwTjc7OL2D9JtSrBa0BFMY0/V1IeuMFYICeWotUaP/Na3/ikaw6boXzyUXJ7xKcXSWnT
jZkPZxjLhBEE7yT2mhjfSUa9r1oUGfv4dor13fWtXbv9ZzaX/HxK6Y9BOGEzj/udKRcHtamgrkgP
hY/2TmtsdNpWTw2+BgC5TeRfAi6pNhpNP1NARYEeuENgvW/bdtfOHGnOFgfu6kU8s7X4fCAQDCea
m9bK6HwoI8aNI1t3c6fa6HatuWma7P+uadnD6PxWL2heE+KHQhw7Qb/JyTZBM+tWgCJBesEzYtkb
9bMZe9AS59q4QQvRzrjYdb4lFa7OXmMZTgFO/2tmWRfoDSctyxl91BvdgzPWbn9ryN0NI2xeToW7
HPxvWlg8K2p5mLTuEMXJu7KU3GxnSW/8H3YhvEZU/MOMTXXhvujsj3W4BWNfPUTzpAOlJuaalqqX
eZijGCqR2Ix9feun1kkPPjiS8mIb0/767fjFs/tqO+aMEY0eXPlSUMPXwt6Uepy5YkSuqEuUrwK3
N519OjlMXed7GseHbHCOUyV5aoj+UtKdFGHfMVN/jwwgjjjeh1rx0EXGRqq1drzpk88CI6hEviKb
GRtzLPFeHIgqOtQi/h6n1N1UlOGu78Ga8z23M3uQs8d/WeOX0pwrW4n+xpy8puvedSR1tj7t5TgD
x3ofWF+v21zrC9qMmDDLCYs7E9kLo+bkJwiAcaeMwIqfO8eMTrWTTR4OH3A06q2HcNDiG3CttufP
Hd6ia+vHoIpkD2nBrfrH2t1j6oU6EhwtIJgXLyW57aXG70IdoR8HYYBGNe+Cstiq6qwuGpwrU0RU
UGeKjcud9iO21rEpNo52/6aDS66X99F021ZiF4vwEFk0Kewj/eFbayRdo8l0fdfXTtSZ/WViloVF
BYII+4xBBkc/OFCruWe4oTz+b3YWz3gGlnRoAJlaDW05fhnjKryBsWFwYdi6bmjtu4GVVHiJgPB3
lmKjTj7wCBqAWphOLh3HKM1uydK3+I/Wwja9a8jISdWpECwyoVTVJKetwQ4jG6Of6ljp9krXVydQ
4NrNBNGVaw0zYUFW/Li+vDU/eGZ4qazgZ2MeTTbL4335JMXwRAYtsmGyf5AQLrtuaz57S0dIMkSb
ZBYrg2/91dmEGSEBs2mPmeqy3I+1PrwtEuleztS9nm5p1K+ubVYEAI1C7WWJH1Tytmt11H48s5CQ
46ung1VJX8aWVnIw/c0xgYeW0WbOCmRPl2sLh5Shvp7rbUXk7G6RBWnuMT1vb1V3VhdFN3XO1jks
yzqqHZZ+2Zd0LmJhvi0b9QYJXrdnatEFhbWxqLXLTE2HCidjgQC4Fj5L+FVYM9sGyDZLB7cS9C0Q
TpbcxmSk+frZ2DK13D+91UTTA4VpEPSBbiA6OZVyyMJkawp9tWRF3Y9SuwrT+auZp3j0qdHOb9Xc
FJ+DJD7K8BtKVeiVQ/JzNKqPQx8clTj/OAy5tPEI+dWmWF4BBu7JOcjRGYWat+EsEAqATM2YkwgJ
qXi2xoZxGclF8PDYqs9VI9/mzuBpE0XWXtyn6KEmavNWN1K3ipt9GFcHMzTu0Vna/cXmI0GCPCfM
BoBpLn9Vk8FSW4f8KrmZHuopO8RZ89mM2o3a/PrWn9lZZNN6EcmidPjIWh7dlBUoUFCWWq4fKJHs
VEvclo0PoDvxJMfYiBe/umyvd/6/Nb6aztCLxCDBYqCnKyvd9bWu/gzEOStOCJMmmZellaK5YVcn
k0uJWCldMThB7sEfb+zywu6/+tFUfB30pPSPDChJtpsoTKvvlUaFl0Iyv7fUQmdJVVsrd9FoRy9+
nGmd23TKqLjk2onXy0ggHSqKiNmuCqlS3Ml9XHlG71vfukCi7Y44GVLaoo/pVktTcQeXTPHSt6p4
W/G7bReGq/DZ5zM+J2PVdDstgXYdyTS73MieVu8jygq02nA0r8rkUeI7kqNzJJyquh+ynppj9MkM
kz/Ha0AaozuIhgGA05c6gcPYN4MECs+L1ey9XpefOtHsJBR5I6FsHPK1EHtmaonkbzq0WP1Z7EMr
wtHVlOFZdsKbwmJAPlFOVp89lX23dd/XSrfzM5URDIc++RICo44V8U7C2Rh6ZN9AmJl5yF7pbiqN
OloZcbJja7RjYbXZnipk66FPamz8iLUMBg+OWuGsV0NsurzdgySc0M85+ZCcOce2VIJ7qpzhRnBf
m5gjUIC4BewD1mf5KXnhcFUa3hJRG8PqZpDjlrTXkUevkhs/sk+9Le5MOoySkp8aApjNNN3ow4Mk
BqgEO7czt6rXq4f47Cct/E1VlHJKWINCQDiRq+L3oVauvbisNzzbuiE+MjhbEvxlUI5aACB2gmMT
Q3xrmOJeVMVThozTX/hpML//mlkEyR5UWp50xGPq43dc0JteJHcEm9N1M7+apK985Zmdxb7ZIjDt
IMKOEhb3gMNeyiA+1FbkNop1SpTuBQKIQ03VkyfjLulshm9kj97IxsFdLU+CqqHQg44u81OLk1sF
k59JM4e7NJTwL0y3jHUdrSx7zswicqNUP4j8VqfbKiELNvlbfGKrX/XM/GIb6jgo06TEB06QBDuh
+cYKtIdM31IhWsno4Agm+SdJhY7/FS9OJY9ZhOfyzN4a3tgFJJfQk4T3UVPIUKtX/UYNe+Uxfm5v
iUdJDHMqQkZ8vKYsnhjVuOvU7mlQBAhdiC2HtBSuhnC43G31eVf2E8PzFBXPcuAws6M6S34qDX5i
viIAByd4gzrxrgv6n04UbdyS+VQsTu8sNUZImUcjmS64NNPAQpZLEevr1GIXZzDntfG9agxPtaV3
XpdE3zeuy4qTxyBvDDgYYZVdzpbK6v+RdmbLcRvLFv0iRGAeXgH0xFEkJVHSC0KWLMzzjK+/Czzn
WN0gohHWDdtPjHB2FbKysjJ37j3GVNF7mgKtGMDYMX0bzfSuiGTOSnRELg8EonpnFsZfaZ/trxtf
dR6V+TRQgDjQMnUzB6H3wNLRoA+SD2lqgsr3Xiw0pWaszHVTq59PY/yLUUYcdcnGlfmlaqb5AGIE
5QazHG9KDenswsq3+rprhohadFnRricnXbwTEyMR5LTlhjD8OlHdMCvgXBzJRp5HOMg2mrprSek8
g/yPNfnSXfo0CpCgB3YzGsVdgTi7osSHyPo2VPFOrdTbsmx1B/pC9DFFcSPCrbkqgHWoO4FqoQK9
ePZ3pTWJfkC1xJSLfFcY8jczpSioVMikyxVCDnzyrZHCDZtLb+0S+F5li8qJFAqnMKfxgTqeqUUH
YUpudb/aqNavZB9s76yZQzHq/dwIPJtNluhA0fTe+2mozbNcVhv31aq/KMBjZ7IHJugW16JHUSXU
cs7A6OUfSmu4nTLlTg3jjbiyZWZxHeRJG/IM4Fh50EedCrostwm6JXyjYAtZt7ppbA1sPvxDteTS
J7tMqODKJaKIDMXzghDTvT8K/UbsWPWEMyuLfdPFJsoZ5ibHj6QQqcTwMeln+c48uhXE4qbK05fr
EWTeoWVkBq9MZ4qRMPLExbKg/DFGU8L1xGK6l1o0Q8LaNa34KTK1kBdR5iRGsLtucy1A0rHVLQ2Y
MW/+RQ2jUTUomxKOd4iK4TSYHO/mqHj+Nz0OP143teYgUKm8VZwY61nOe4cc8tgvSZu0yoh3FdTK
du754VwC3QTezJfYcivPbL31YM7uUqFENzB567HEfw+T9bntYzu1pvtRgBefrqY4BjZonEPqhT/q
SX6VLZoOcq9EGxFsdXsZtGNIV5y1+GYfO/sdoocihTlzm3cBmomd5N1LDEgbXjvzHm/469qpgFWI
u532+zzrc2nL0AS4000eMqkWEho9LbhBBnOLrWb1K4Kw46MwMYnPXFqppMno9DQifQirH53W3Pll
akvN8HzdWdbOwgxM/6+ZZaG8FdVCKzrMNKF41FPJaXS4hjvxFqmI2M6y2O0Da6MNs7aBtGFAKIB9
m/nvL5fmN8DGxHkck357vh96Lh5gklvBa21lZ1aWKoIdQVoa5l5m2jY/lARmdq06GSGKDNr3Wheg
ipY2qgirFiVGoOYxU/g35r+fOeHoheAW0GZwslCw8zrcp8hnV2S0eeQ/0wR5rqZw47m75iVksf8z
uQxlZVrPaGW2ctDmp2w+0ljJi8AVpOGv646ydsLOLS1OmCVyxxgJlgy5fZIy8RiqSgDQpj/Gcvv5
uq3VVTHCYPL9gOEvG8Rir0LXAKzW0eQAKPCQGW6VUfzx1DBxr5ta9cXfppZpCMO/ZmLNoAFTy+FB
zmXYrWzRSjJpI2qs7t+sSw9LA2WJJTqhbT0RJ2fkKY6gDRCK7G7kOWv3sskLUv5yfVVrVyoYT+Z1
3tK6Jbq0kaMO0BFMJkKnOxNSx2kRfVckCoJNdO9r0v/T3MI3vIBw3xmYK83Jcy2ajHbc+abrlcUv
Tw96uw91c3d9iWv9bCo8/6xxqTRT5V3XBAKRq1KH8WDJZfBNNybzZHZFa/uQBOsMsSKKqhxitTky
jNoHdlhnI+wNM2NSST/thTzD+FQKffctqtPplQktwLih/Pf1n7rmznRaYRmEvmGubl/GBS2hWjpM
NICarP+RClOMpAEU3Nkgb+Gk1y2piGFQKqXAP1/XZxGomMp8rEbaPwjEPKNF9VDE7d5Ti42osxbo
mOcAFkmuy/T3ItDVcRKUQTBz8sQtUqbT58DUb2Ai4srvf42+9KI1+vH6Hq569G+TS/SCTqc1akVM
4hAPvTpPurV3cyvfN4NdX2YbSfbaaT1b4bIf2XaZ0pckivCW5zvPM22xaz4HM5DZ2xyBWAtB5KJA
WxlgoUC6+GhqZXhCm3MJxpn2E/aU8tgN1haadcvI/Pczz8gtpZ6Eks5uzxRw5ImNHVvtVqVsddfA
cJBQkE/w3rk0oki50MpJRlPQF15yXzx1SrifWvWESuBG3rLGDz5nLf+ztdQkTgPBnKoKh5BrNK2M
EO9T8rB+zGoz3A1RHfBUTyRkYSG884PQO0Rt+60zVQq/ehM4U10NjlYM0eG6n66eQAYymUZi9uPd
4EdtmhkEqhTrZL+8SxNtL/r+vWBNH66bWd1pWrxIzM+64UtQiawPTFv30CAUqvwhS5KXqI6drokK
Jxm3qgPzV1vm+Izo/tcWQ9CXX7XqxXKqM6J7EzE2UEhwFPdtc6J/sbNa/VCOybEowWqaw0ZSv7qX
MPpDSAMIFTqzS8ORASWulmM4H81Xr7XuAi/dy94W683qXp6ZWXhtMIktRQHOOt3uDzWks2qa3UaR
5PhMmP/BZ4NG34SzmILSclZn6uSAkVOcNgyKnLs/3feF/zMUChe+942IubYsJqreFLsRpl3mv4rV
ZpMVU/GACeBeCaN9meSnofP3bZT+gTdSIYC1liI5jaLFfdACRzECf05AgzGxuyF7VCF9NJXqsy9v
6QGuXQRntpZl43CM0AOCFc5RkvBgprD0JaVI3ja5vjfZjZdtNc/WvFBjpgTkHAxQPJUuvbAoYADW
DMIz3Jmh21Mh36khinZ6oitP191j1RQZmwXJABDhJYdupqC8EmR8MmRcHxnBykBUTE+lUZYbJ2u1
2siA9T+W5MtFhaOPqFXPF9Ni0RZ1alWN5YJSc2cmF71LHvVmuKn65rHeJCpdCydziRiRIKIkCOFL
05VcjUrss8iqAhc2DIY726OGHtlRgYiX2uxz5smsrNn/we6eGV5kqeoYZFEX8yGFbEDVTSgTR/AH
0MhzN/C6qdnhlyFT4zqfp9cN8v35Q5/dtnJWmp2QA2cyQtVGD/TBEnInli1GZSyXEfqdloV//YFJ
9S1/gAkAzN2lyW4S/KLq+KKCWn9H3/SeGVS3zSQ3CxtXnsxdEnjf/n8mFxdDSAMbFmG+ZNt7Tt8q
ryGlMzPRj+EIo5VX3HE1b3nu6s7CbyvPdyt7u6ij5aUVKZlB7U7IUAwXc+E26fJdorYu1I3Hzurv
jHj6g2SQyEZPDAI8QJOLC4I8AjGSbC6ohdMHMzdeoYR35S77xYTOFtHCWgigYwR3E936mRzj8jP2
UlCIdT/fEFZ1UrTvgqyUdlT1W8Q4a7cDxB/QmYC4hRRjcQqlfOqs2sROxUwRLzZ71LzbsKn3iMy/
XneTtdSTq4Eb1oDokgbR5ZLktqmqfM4K+6jOJjutO/VbAbx1i1dodeuILGSe8zt7ObAV9+VQK3Oe
Uo3CY+pFMFrmN7mpfLq+nLULiMENyDZUQGfvmL1GT8tlycdMnxr9zqxC4WD0+YMeioWDgMhILavc
Wtr7LSQBIl7jgMxIq8uS4yBQp/O8UHOqNCQFqoR8n7ebYPT3GzhbgY7UsAw+1xIb3JOvlEnDJLGS
dHvYPW611ngwq2yj/Pfe9RiWIB9B8ZKxIkVZHCcofAollQUqm2hkPee+Iu06A8eIpdADR5tvzUu+
/2BkWqSt6lx6B/i8uMCNAJyioU6EjJSp+V5B8CVvd7Kc7IL0J/ooznX/WNnFC3Pz389iP5iWpLNi
kU4T8mq2Uoqg62XD3+diXB+um1pBJkA1DQsH4ivMDjDDemlrMLW40wOi4QgjpzOWils2ybMm9S+5
GLqEq0MqvSZi82QE+l3bb00sri313PwiQbcS9CD1md8hGZKvWlv8iAIZ3L6o/usIMmvdUnOXGUCF
p2XhMVM/FjVa4dhphu9hEX9MdXOj/7q6lN8m9MVdpsi9OYUlOxkmlQtZ18chbffJWHy5/sW2zCxW
IjOzWRcDOYiath8lsT5lfK9IkDa6nSsuD7YTRgWuK9rB4iLkVuZYdK1BklyP2s6wvMMoFEd5UG6j
2LJr3ORfr+rc3BJ3pKNUqCPGy1wNE1g2DITP0Gd2ttE1368bWgkdeA8vUQYYiFVvYwdnZ6vvSlkv
zLn3HzDPU0npbdRa6CiN2n1rbTW3VjfxzNjiIFdGCHsc8nmO0StuNTE/kIiOp8lPpTS4mrelpPQ+
s6H9/9vccqYzBoSqeRPmisDYUyzaTSYEh2P7pRwkx9Mlt2aYaSNPXXFHIBu0xGderBm8cRk/UmWS
0tSjZW1V/s+xMADFjT+aJN9wx9XPdmZm3umzzybqMNO3Ki3roQg/JUPv+Ja152o9gm39et1DVj/a
b1PLflYuoY1rFaxI6rPnIBLcKDQeQr3aTf64C7g3r5vb2MAlkFqsCj2oRsxNxXAEjvY89sZTJZjH
62a2VrUIG6bFtLlqsYH9MB6Z/XW6LnQ60XrRBO2QCeXGqla/F43xGZ+lor639Pw29XxVpu9fRf1z
1OhOJSZHrU+/KJvDGOum8D9eCkxILQfD9Sykbj6DbHq/udMivbaDTD9EQ+iqg7ElaLy6jTM2cm4t
yTT/L/1QCqDiKFTWBY/gowLjUqeWrhgz8RdCXCoz/3b9s60u7re95VO3i8a6DivCVZua6j6tTdER
PQYymrhFq3CS+z+Jw6asv/EUov+5OGdNJrRjG5DpZOqEHoRkja9mLYwfdFoiu3+/tHkHEaCg3c52
Xm5lD+ekHMgqnVtF8Sn5hA+MdDJXGJpOZ2z549opI1Gk1snsk8nszqWxQDWbknYu/SUtftWD4ME0
/a8wcm0gEtc+17mZRaKoSlFXV41CvTErTl3nP47p6KbddPLl7F8/ncnWzla0OGFtFkD75ctsX1fc
UbulTSy6gRTvcoTFQsFJZf/z9Q+2tYfz4s9icBqOlpIELK7WuDrVnCn3xkNvty+GZH/d1LxPl9WP
eXEwdaoMEtOHWiwuntRch7GCrJTqwDGv+thtGHH8eN3K6oJAeM8cgdDjagsrY0JdM6pMyramNtpR
En6vBSQ5A13ZSA3nqPBuOWeGFjtXZGC5QHtxqrrsCYOukFpurifk2M0pMoZj0YonVY3/vr6++X/7
3qwKvx5wFnhlFiesbstaV0J2UZ402dGNFvbIzhB2SVLnh5J5qY1cYC3/QPOQGid0x/OY4aWDxNEo
Z2mnkZrSQbU9f9zHcfrYJ9rnTip+BWmxbxvt5foaV23ODQzwvfABLyFzUwZ5WgL2kmLqtMvlxg1L
/9RGDEMV7VFXg2PfZKfrJtfuABYHESMlFroaixgpxQb00ZEHFWPhfZkfuX0RfYBnwoWW3cky57q1
1aNwZm3egLNTB01bJheztaFvb/Q0/iha/kZO/DaUf+4oSGcT62eOaEqNfMCFf4aqBym2RcspMPTb
uhBdbYiddpDpB6k7VBHtIfreKi91nNtJ8iS1k13U/h5SJICKP1vGOevmtmm/y+i1MYDlatJjnR+V
wLQry3Cvb8cbzO3Kb9Xn/TrbD+aRFLIjfuus960A1a/878ZguTE8hHJqOtAKHRLGktJGeFR9BH++
ZFWK7vCrGUjwc55A/nJP72pRt8Ot1HEZUP6zj7C5wKZGhWJZJ+gQv5XyElyXrzPapnlj5nSVV+0L
HqUb+/Du4f5mCw1A3jGoAZnLTIQSsB9K4MhgLg+7R0MqoE02JoDZoWFLkTfs/axFXKIdjZMcptIh
Jk2/aRo+8PUP8lZPfPdBfv+QJcWLYpVeIiX8kMbodrJyK+bdDkVSN9RspciPwiAe/f4bL4IouVcD
N4FWqubztfGxraTPkngyhFvRfCwm/zOIe9vwn8T8ZrRukqaxQxj+5eI1S30nQV/AUH3HrH9VQWQb
3rdeuRPCjUj9buz8bVvhpUPgHZjFu7aopuZoKEJ378h55UaS4g5i4IiC4BpF6vpisxN0GE+8wa21
T75pgPPc8vBl1H77BRQhqTWpvLyXYoFppg2Dn89O5DHca4SfTKm7g7fvAPDE34jYb1D3dx/vzNgy
ZAtjy+MQY2aPZEM67WhcqkMFw8M3X70xeaa2wvAwGII90ewwg0e5+Aip40hV3pMe4qTY+5yxodny
7vkUL34XPAcos9HppNG55PNRC+aNuxmaI07K6xDnH1Nfvpms5IeXh4fMkG9GLznmceuCTT3GkeFG
XutasbZraI5ubNLKqT7/LUvgiBLCsNDMWBUlTJheLG9Dq72r2y3K7uW1wnfHDLAbnjBwGC3HzuTS
59qq5/l8lDu6rNn147ibkvjToIguZCdbojTLm3Npb/HpR02Hsc/DXlbIuLgV6oOdmar3IiqpZUuV
JjZOFhf1R70ZtwYjVnz8fK3LOnGTSx4+zpZOZQE3QFFOdhJ5Nb+i8anMVJvU+qv+RHFuJvhjZG85
1T60Rq6PHSX3Tuw+x8zzaaW8ryfjULX9SaitU9/GzmTJH3NdoPwI6kupd2FRux04z+sBcy1yQ+AM
igsGPvS13+UPaFzHXBXcYH7hiD5v1EEad1mnPXSx/EGekAUdR1eRPOpu+rH38q1Tv+LQs+wgmbUC
3S1TjpdXaC0MbWwEPCoF2Yjdrku+p+SGThfV5Ubyct0SrYdLS5NkpXEt9NwNeV8AKetbOzAnEdKS
8On6rm5ZWqQwPB+tvtCwVAnptFemsHVVhiV3mUUD87qpFeelH0uH1IJvB29amDKa1EvDElOhUeEo
sXpq9fRpZPo7qeqNuteK30L5wmz/LFwOd+Hi3Sow0aMpPe/xiFNJFIi5cQJJ+oPPRPmVUi8tdYvi
6OVnKpJqEjSNwqGYjKd6TE6int1mwb/lj57/12dm1IXfTQ0MjFUzFxfi6VTX8jNE3NUOjM4XZLF+
CI34FETjBqJ6Jaqe21xGGq0IWsTcsAnW8UEJ2tvSp66R9dR8pXi8MYtmIx9a846zRS4BOnJltrln
sZd9p38TwmhXRepHVIM+Vk2+BSzZWtwihAe8w+FkxZYe6a6njY/hKNgK6Bne5MIxSv9tG/s/H3Cm
f4KTFe2VxXEOpKwIonnAM2mUp2LK9o0J6UNhfDJ6+fXfHzKmXf4xJV+6JDNCRQvMmDzRE3lxCE5Y
xs+xqLltusXmsBY6zk3Nfz97UVShMRRBxarGBuxRPwjdThQk8OJxtNG3fDeP/J8NJLHh5Ug/e1ns
FSRPDWDjpAzV1/cwoLTOpHXhIY92EOX8kuEBQgMF2hBLCAJKp3p9gOMps5n+Lm0IrjZAV9L6yn//
nMW570bZz7WEAkHceK6PDzWm4SpZ7Y4C1dMm6uw0yL7rHcm8bNzqreU2vXUolHzHA+Om0pJ/CZNY
bs/CnzMpbALGPTmsKoNAVoRatOyOY/YxztqNta8eHfAfsK2iP8qo0+VHb9VJTzq6KU5bBF+ipNyP
oQeWXux4bwT7nLnhjSxyw+ASwq3KAQLtEwYNqMqAkSt/JUZ1IgND6TB8BQT0fP0Ard0cMoCzecyI
nvwSfzz4vDwDn2qdkBitG8lBsC8Qbtu4C9feS8Cy/2cGeYXLfewAgSVly+HR6nw/1uFD2GpwYCT7
VM0PcaaeBk13fC08WFk5OWk83EabClvvkLxvfgNR3ww7YMZ+yY806rnnjRM9lEgT4GHhVyjGL8/z
Tkr/pYsmNzKRPSbpgyvlJtSanarUpzoQdrIabVw3qyfq9y9RF7lBKk31iJYtaYin/8XguI3G0K1X
5xsHZd2MzrA2fKcIsyqXuz6mIg+Fkp6HV3e5rVb1ccYwaZ5+uu5Eq3YoMtMGBraIFvClnTCjMpRO
LMc3qls/rj9Bqn+vhuoWTvcdmvDtC54ZWpz8pqkyv224yaRmejJg2e6t7FNfmQ45+r0sJcireI5n
wsRbWxsX9rr3UGyelf3m0uUiFAxJZaBwy8ls4BZX2mlnKf6RtultPcqEh/oYBf6NZGQvjad+8L1w
H8TfBTP4qir5Fvx9db8hHTEVOiK8/xcZUkFpq5Dn7nQ79ndeln/yNf12yI2v1z/rvJuL1zXyzv+Y
WeYoQ9UFTe3NOYrR7M0gQRgHpUggPc40ZPtiEEZ7YiKGOcUNf1q/AKkwgjlBWgzQyaVDNSPJScRg
rZNUnXzURL+2U+Rv3UKMhl1HCctKdnI1FY5eyDZi27lj5bAGJ3nV7ci0lY1bYH0j/vk5SzSA1La0
7ehtO6jb7CO4wFS5+SkOISpW+h3tUsdUvA9xuIUjXc0Rmamjj0jbnMGNy13I+2moMv7ilHq1Z5To
A/H7hjq+KwrRj+ufej1An9laRKSYUsoYCNwDYp3/JTcTS02P6Uy5Mum7uk5tvS0o2wW8hD07jQ0y
ILHcCFcrpQaIAZi0IFTNBCiLS0JW+hgyibkRAaSzyOJDL42uqo1HXWkTOys8vvvWuPS6qwGEBGgH
kQ0yApebrHej1KLUgJMXqGcJ0ZOFtoodC/mNXskPCZJGU+jtdSXYJ7L8SU6KA6SEN60W/MHLFG1Q
+JrBLsJQuEiypioPJRE8CjUdeR9p5U1khI8j1DrXP/Rq6DgzszhZaRpT9pgbIXGVHC0hums7cedF
W+Xe1TTmt5nlFHpbGL4GCzoRyhJtU0heoJo8dRPFOa0++kn66/qqVs0hSYLfSDTIlh8x0XS/GGdz
QiG9Tq1124dw0sehYmv18Jxkzcfr9lZ3ERmZN+CT+g7A6I96PVNnUpiSoweGdHe6lR/xj9c/McNc
Cm1HRLGX8AgY6sw0yuZOWT4md23Tm8fIQovAD5PhcN3U6g7S3ySMIcDNnXJ5DOQ4GMw+Y0Ve0TyV
mumIeXTfp+JjLBYf4RHfSAhXQxs1W55m3KRg5S/N+WI35UQR5I2Czo1a4zDW43e5G25DdWtmdPVb
nZlarCyqIamRM7qqqA09SNV027byUejyjUR6NXghXMeDF2Qr+I7LFUXmFHnpgBk835G5NBNV/FiW
yiktC3jIUVVoxHF3/aOt7eJMogRHDYJ57x7abSdFOrM97GLo3U9W6IRa+j1ikhlJ4I0reW0Xz00t
7odyGPVxSjCFbsOzX8euqHeulkobUXDNDVEMmyWvIDGl6rjYRS5XWo9AuDtrcqt0cCT1F1IVpyRP
HqRh3Cibrd3rygxqRXIe/NGy6mN5fStIHSldj0Wh1I7G5JW2Woq3oah8koX0KLWyo03ty/XvNrvc
MrGCkZ+OBWuklLa42I3OalD6ZTP5WcJOEFuD+qBmbHjH2l7CwcfsLIhdWGgXVqpxUEO9DuYWqOk0
orWPM86YAO7PrD/609bAxGpyrqtsJ2wVdBqXVdyki1KvyNhJJFPuYguxn0p3C9W8a0f5Lp5KJ8w9
G+a4veDpGyiXtQ+pa+B2mfQBWKAszjic2DpktJj2DQDXQ3roUuGUpIVmt+FfsRo5jEvuYnVLZX3t
UIApUHg640JUai69tVTksY6qWINaKPoSqNIHLUJMrJO38uFVO3B7U0vTAJcvx13loQrKaiSuTK12
kLP2VIrZrV5UG6/StRAG8EmEFhHeROh2L5cz1nEUz8MivKam8sjMu+6UVYVKRKCVjj6WPpw5igWZ
sFI51w/EWiCDvAWSX7YT2c9FxTBXKkWZMhZoJEpv47ahPbS1ZheVLBw4KFvDs+v2AJUxKzJzkizs
aZkWTEXMh9P86ZfZG4fQGimpeceiCrYIeNeOIZuKDscs90U973JXhwQx4ThmbXXl3yRycyPkwY3u
B38VQ3enCNqvf7+V5+bmn3NWpoy9MoumEiAI0Js4dEpVqj6Kelo9wTkrw5mjm9HWs3zNPc9MLhkn
qJJb6JoQWCpdcqq8Ce3En7lItK2O1Noxp5jBg5AUdRZTvVybX8Qd0qwBErR6IR1AKfg3lZgljupn
4wGVuO6b18YvFuPDKPplf9SROze/2FqFR0HnhXxJFElvlDS+A0j95BkaApfZQWvVF78yDjjcQSvk
nZiEG6/Q9W0G7UY447rXF88jyZvIIBKUJttwem1EyIBqa29Ew8YLYTWOM1MOhcRM7UBou9xlRe9N
NVNSZNMjoXWlSZocDb7WfZXxXEgHQT2IwAoPQeRL90lpwl+rBxvJ1Nr55NWrUatDyIA5ocuf0Ait
l1tlpjll7j1HfX9MpugQ+NJxkrPP18/L6vE8MzX73Nl5CRofvocC4XapCl9TYMdCUrtC3uw63/gk
1VvK4qsf8be5JcU4zzxDg+pBY3grfjLFcLT9vHeTvD5eX9ZaimHBi0zzgA8J3O5yWYM/+iaMXxpg
DP+otvB5VuaP6yZWl/LbhLbwR7Q0rTgukDE0xOzjJLS2pAxf1TZ4vW5mfSUAHfiXC3D5totGcxS0
jh2LNM9wJkmwdoaglbvrVlYXw9QWHW+atsZydtCrSjDUGR4nIV9/61eBeTdJ5qvQpZN73dKqb/+2
9E76Joc3tzU5XpAovERlfgc/cuoE6rgHe//3dVvrq+JOpaZAhF6Cp1V17AEmsXdJKRi3UuSrra2V
UvK5qoRxwx1W1wU8EE5aZoGgJlx4HDKM2TjX7Hq9D+jDDRIzi4psN37wd9RSvPuDpZ2Zm3/O2blt
pEqOBOCeTiZCcpd4fgMspWkcszCDjexkdRd16jJg+eF1lBem6tI38jzisSp2rVOiNukEY/zQRdGn
60ta3UFyZ1UH0IyCy3wSzpZkRbVUS/T+yLri74NS2Uk9drY+aneWtTXRt2qLdAtWOXD17yIsdPwF
v2Je05DcI1Jx1+faqW2yfdV0G6FodftM4EhvQDmaTItliVrO8I/FC0stb4WcNrc5uEksf72+e6tm
eDAx4IGCD7LJl2ZqoROCAe1OmGGNOzNXG9swO7tv2sa+bmglC2GMGdUAekjzWOkitIpW5+nQ8lGV
yX6W6Mfx1vgxZUxfKjDeeKLKwMCk21m0cf1vmF32jMKxtrREI/sIs+BDXPpPkWa9+Frj9Ir+dchN
qvPGeA/k7t97//lylzeJrLd+NPQkXVmp2YLX3+dR+xD4+Raz4srrg4c/7BfQxkNetaz+NubgM6WF
nbqKlRMsLJJnG4EkPgq51n3StMJ0Fb5q6SDYrGwhzVacB+MwTM0TXYa6rDu0KoDBPpqNW/J9VOtP
cic86ckWIeGWmUWyIQplpI4GZoBHHAWpfoE4+WkKwq29XPUVhZc4uqIc7zds2Vkk0fxM8iqTAWvd
8/4u5OSrJxm+HYnVPh+/Wn1JMzBvXX9EaeP62VgJK3AJ/Da8OIQZUyYwRpATNJr32tbf8yT/krbZ
Qa/b/XVLq1vJMbf4bx7EX1w3cqplahBhKTez5qTKFYX6Zmxe264wNgLYSorIcNo8qkC9UmQS6TKy
+JRFdbVgN5uMUa6AsSgugOrvzEo++1opHLtYazdMru4j5FaMaYo6D/959WcfcCpFqVFq1MMLUX6R
dO++KKVjHg0vRZkcrm/kGtBQBdgPzzVE5bPo06WtII/7VhnJgP3MQMM1/mn25kuk+Hs1qRwDRWyI
/dIbOeZdJ5i5DQ/Hxi9Y89bzH7AIqHLQTPB3sVg1q9WbITbvTKWWnDHLGH+JIgusGYOObSqap6nS
6434trbVZ9bfnkNnW+2Bt81LCetM9XxWSqtxYmWUoOBQ82OtWlvArzVnmtngodNSZpKAhd8mIxdV
iX6uIwvmU10bpV2FU2wrg2IPY3yHoNlGkXN1fYyyUdah4EjL4vLzmlklRXlJDojcVvXBCE24CTwg
i89l36KiBPuEuaVWu+5SRFKGmeDuo+pxaXOaIElsI/bU0qejAO5aUYV9FAn3NPiOQyU/dwPQit4C
OKS9+k24seTVPWaGb9Y8Aim97I9nniFT9+TADpP/VR2zp0w1vjWV7CT58FQBO9mIeqv2iLNcH2Qe
sI9cLrdPE6bF1UpzYsOfbK5nCEKO+pT+GDv6UHGk/QGiD0Dub4OLe8SsRVSdZp8dFDwpNKIboW//
7kWhcqqQ0svobxQFVh5hKpk9yjiAP8FBLeL61LZVAX8ukvVe1r8oXtvsDD0Vv1wPRWuuOgMaSH0p
QSIbeLmPvt+QGvSU5cZKuhW6+cy3JMHWU5fXP66bWl/Qb1OLT9YOWShr0OYBMu0Tt4u9zrWsodtf
t7IW2c4XtDx7kpQIWoKVqSr3PixsURMd4ir8Ww60U6BmrsTISJtbW+piqxtJaoqOCE8gpiMuN3JQ
MqC6E2e+F1RpB0t9cS+REjN7k40gTYuf15e55v/zlOl/zS0nCItBDhOfoqrTpdG3DqS635aiPQnd
bVl0+1GVt/Kbtcsf+dh5HJjWxjt6uyIwa+iDMKjrzODU8hDv4wDcoVZYW+nv6tpY2cyny6zN8lGm
FanUVjmmaqVNnToqvzVW5+TwDNhG7J/CdEsacdVnAH0QOAldPNwvv10mZAyuCDW3oVncyGJyiyav
iyb2NymL90Vluv0ouH2xNUu7us55PB7cBZFTXoSUukgVWAskmH9E/S8tCXbhEaGqo6GOrgke+rrD
rPonPDlwG2ncL0seP5EGs6Zr8xr99KCkimsW6mNnZm4mb2F31sqZrOofW+8628ZUD+GcSgmD8jiO
jEpokp03EDbAZCmr7SHMcxCkwTFO9Y1u5toyIR/i4lVI5ShcX35KNUbHp/V5ZKuB3N1Vtfx32cnx
wxA0vQ0J00ZIW4OyzLOZEB0poLYYLrw0V6A209bchmihFjdaVR6QGtgXKLsNCBk2WsFQmnqMxPRz
EQc7TRmeIQEb7UTJN16qq1tOXxU8IKkrpeRFFzegHgmagUKG3ne3ve/DY1jsEoALk2x+7jrVjXUF
bKvo1LXw13XPWnNjDitBgR7ynK5f7oHmJ7GU5zzOmeZ21c5i1yO7NSwXDq0byZxO182t4aZURWeu
mCk01EyXiXrQNk3dzegCWa9OkzzaWSsjbmjelmlz8jr/UKShY1AmteNp+ogUmFtmuXv9R6xFw7Pf
sKSqM0oB7lma6Y4yCvm9byHo6NRtF3dwCMux4Fy3tnZz/rb2rkpViyDhwwmnruK6d8ZWG13fLLci
/HxDLVrkENvPqp8zfSNI+Mvv2GtV60PNQ4s8SA5JVH7I8+pDr4VUFxnTNRUbVsWNbVxDeM5xFwjW
TDH6jv0hNwVfH8V5bsHKE1sLf2ZSBsu3uB/14bmM5fuu0B5NpT1KVm/7gXgDEagTCPWNNYiH65u8
Gjl+/5QlS1QKT3NXzQAjz+vdTBF/6o3JgG5/aLV+a9pgPhLvtvq3rWVLouhzRgebuXAmoGDcjs9K
Mh1EWd9ZTbMHlGRLaX9QA4IkqinXl7n6UFBgr4RkCcAf7djLz5yKTVFSzZ9pbcSgtLtS0XbhyCdm
QEY8NVb0HbIMzY7CGYcBde1uRLX1YfI3y8nrG/7PD1k+y6YMhgC15oeIqfl16vQvUxg6g++xCfHW
8PD6hv/P1rtkukkhtGwGbFlJ9dQH6U2DvJ3lmzw8GSROE7tuFHtqZDf0i931DV8Lj1R10WYHLwRg
YplhB7og9TnfupGN2tZ78ZsA7sRk+ruCEEGuk5fr9taO8bm9RVYRJkI4jR5+HCfpyc/FUzFqR71g
jiLT9mE3QEtcbYWO1esH9kfoUIFFcREuFllJStJ0DXdA3EnH/+PsO5YkV5Ikf6Xl3TEDTkam5+Du
oMFZsgskSSQ45/j6VWS/3a6MLKlYmT5Uv6rIjEAA7uZmamqqULDeVwVmCqpiD4LDxR9LOs36tqtq
T2n/V2AKUBSoQhrAEaGn8X1BR3pgtOPSfs94DDaoxWsipF46jpjcCRG3inUFVSowxcxW006G3t5z
u/rdWYAsDqNXX1D4LUrcQPqrKCA5AOPiwlk+T4Uia5T97cz4n+/jfwXXYv+v8ND8z3/j7+9FOdVR
AKr397/+zyZ6r4um+Gz/e/m1//djNz+1K6+gvNfXa7t5LW9/8tsv4v3//nz22r5++4uZt1E7Hbpr
PR2vTZe2Xx+CK11+8v/3xX9cv97lPJXXf/71XnR5u7xbEBX5X3+/5H788y9xGdT8z1/f/+8Xt68Z
fu/c9a9p9+MXrq9N+8+/YPX71z+G69d/aup/gNOKNAS8j6XPgkWYF3Ub/vMvTvmPr1EiGKTqYLiD
8oL8qCm6r9cE/j+QMYG2tYwYgAcn/fV/L+XbQ/n3Q/pH3mX7Isrb5p9/fRlG/ju0Q0Ya3Rawv1BM
o/0H+PImAeVK2AUGcz9d2gByG2vIrgAupeAhQm2CMwifehW/ExNXzpieEpG2+/g99K1OAZZK9IFK
pcmjyOpMBZ5+g9eWIRWOxXuY2V0ABqBTjztfs+OBKdy6HhhSoInz5II0Z0Ml9QGeO5f00A4bdFMz
2ZXjM9yhEslBT5VPN7rwKuzRtgv8OxnK9z2wfGsJuA/odTjFARjcUKl/ebp/39Jfb+FNUv31Zhoe
JJhXqEkwb7F82C/woNwnXasmSn2RdnVPoozAzMB3oc2zaZ5Ak583oSnF5p8/9Kv++f7cINfxy4cu
p9UvHyomky9D16i+RAOTOjoIdsWZSWHPhg2BNDgm8wVVBvT0bQX0ahasy4pq/cXoWSrbc8EU3uR3
eUpC2UoaE0OCXUwU+DwTCPv5QP8IYMc0iliP8U8/IKqcYW7wTgpzkxr/vHM3i6+ZjUKGTmd9QQoh
WaWltduEjlTzUGOOFJrR9577V1L4p9t2k02Io2AUHM/XF4TYs/GebfvG1RMv4/bIorptzuKTiuID
l2JWGMmm2bsvX+fqI5CIbpU2d/7zY/yXYPOfLujm+AsyFJ8Yma4vQUrKiGCYP8o82JcRNakJIh6J
n7mGN6tJI7p8bptDXO1i301aa5xEMxI6mmHW1EC/JotUDDdB32SECEMUkNkH23d6xmJMqsqcuecM
4gh64Pq4tXlRmm0irBWloNCZAQdSZxOOvyh5gFCEm2Rvc2mqEVNh092RIV4LNQkjKuCTHjIWwb3m
TZL2acv0ms69a+z9+SjALxFmOyFRBjeviMERLiYS/2TE+zoISZqY8XiOOFZjr5vlta8IOBpESlZN
TnCBvUyK2Cpy0kIRRCN5QoBClxJQG+ynnVTQeTC5Z7yeSGalE/1N52j+Ir5pyV4uGQdt88rLJLPd
hC/lZPtwD0v24iOSwuwE3SFOtPC+86W0/YyUG3zt8dpe0pcJnIAXtT0Vp+xUIbqNJCpdYTDxOQPs
4mRSj6R8UX27S3d9tsUcLaeSfnR8jkqCM26F63SCAcWwg4R0KlmdZMYZwYSX0kQkC1itHCZxD/GT
Ith28P1YlPBUsGC8wlV35VYy0bakybnH3vSmhmUfvNWaPkFf3xvcctvOJKxpegRme0nNViVcTYpz
sy/psKqswRrN+UV4kGrSuJxXMLDINwIaBXT2RrPZ58cuJ7OJAmSr2IjRDrRoYAysAVLcazWAxnWX
os0H/HTFHedVRjuLs7vTeNXSLdZWqkCehiU+K4VV9jbVq2aVbpo3qSTaHej4xj/pRxy4HbvUqyoG
2xvBbEa6ZxoFQf9TlolQmVA2u/ZQZiKprBMN36I7JcxPnwrh8uedeCNg8/c14DSQMN+Aruhtep8Y
CRem8HG5KAQqjIrbmKrX7mJL19YJzR2IJLLYCZ6a9biNXwbtTpnzpYd4GwcEtF4AoKNmFW8BkRHg
K0RHmiUwqTWRcEBCoIH1Dn9KFBYyaPVLDihNvYMpxgIRGvtQIrEpDHTOqYTOXEIDyKzQezjxzWj3
v+4LOkNIOFAQAPu7CVBDlMW1qNT1ZQopVxAV6ph00E0fACMB7W8iSY45Gop616fR458fyhekeHtX
ltEqtB3RVf1B9ld4SCtkxlRfNNWRkVlYLZh3WUE68WxwVuEMVHlC0kwzO9YQcZ583oLQdYYBIt1t
cH4EJsSXBCrNVK7MyDjE8cPdG/TV2fhxkejEQn99gWRvPbkDoRDrzC/qS2MOOq0aK6ppQ2vxLTcw
KW1p/OA05WvkF9acnsNGwDTLo67vQ33TyKs63KrlG3B+zrcFNaGJOplcUpIJQVbp91oSW1H42fUQ
IKkz5sdv0nQ0hvde3ijdQzaWTqMkRNOoplgDIKaQ+ThEFIQoF7aCsYmxnPQibmCNs0VzVizfw/jF
F3tihFtN3svRMyfvE2nn17AvtpTRbrTzGO+F6alKN6VmFrKDeMljjj/b6MbzlJxnYz3PtobMoWlx
clKhYxqWAQI5dFLynOizFbVum7OaIu0JXCF6ynxbjS1BBOX+ITFeJB1mCcpONTKSU14w05dQZXlB
oSKoiBiYv9SJLZasTewxxEMnI4JwYksxkzWiZk9h2tGJf+fYvdzgK9W9fY5f7UjdQHkEA6zvKRWv
52OGIVFEofdWWg8aSxpLnE3xlcvOYuCWtR14E3r5ujWgj7GqS6bo8MFMMBi/a7O1PLxhnleaT3Li
zoqpijaIPj2/Dz+aQ2RmGyRdrWdclIP20qQx7aBVOoreUG/S7DFtrrjJVcPGrY9Nfi0DN4Q1HyYy
/Lf+mpXMKCxssqQF8ctUYeVrYXBNGAFxkaxd6UexhY0f5i1J11BBZjgAWyrgRhJJpRy727z9DoX8
KyaA/QvEGoWI9sMcpp4QJnzBry7KaaLV69yDTG0ZPBpxoOOS8hVsxRTh66XZlZviTkyQltr8x2OC
rhWmmtBygXfn98cktHKTgyFUIVImrxNcrTSsnl2DBAXJNxBdClVbgD89t4pxE3KiNdCgdWQ8MojD
UsE4CfAxxenthtJGwdHXmwmyYw/WXOyeMeDXkNqfrvUm3fRTJRsCGdeK4Am0aA5Nf3Z6kYwnwcHz
h8bAKJqdv64ShuxtwKQ0JDto1NG6omCJI4OYFgI3q0WrRmankKpd8qDkfXrz71UUy/L+07XeBHpZ
h4REnOKhii/+JhUJEuKyPOduuW/sTCbRxm9Z86LXBBTHWiTRTBrqJ3Z/kh5Dxu+nYdWb46uSsqL1
BjZWKw3rIrLuqdr9NlnAcfT388eZ+f35x1xc55OPe9qyrKJImPOSNCNBmRMFlDOhA+QlMUln0s/m
dEqs7vEufgTLsR83C/+GzqL2NYwLNPj7ReTSFDU9pKkv9dOIWjhrOpoL1yGPSTYRX98qtUJU4Vmo
3Vr61PCo65B1GpSrapfT3kQNCPWDHmx0bFFD+gwQ//08JBP3OEMvJPV3Qmr1rZflDanKD73XkWgn
CAcnXrAL8ZC1b1oRs6jBoNQGHYRJOhfdOk4vEGaVVVJl6FTtRSDUi1e2HmKk1p0Spk0fhvbSo608
fxQ4GKrxuZnOEZJErd9GSk95/LSM6qAYN43t52+xhhoy2WEPJepJDGC9vRUTVjc2Px0CJOia8irP
iVNOnzChEdCmjjzM2SsJLCBMWN3FoyV0p7Q4VFlMRgi5TjJEM8gMRQ2VtKBaxERYtyWMsqxs2iix
VStOEnlV6EbCEh/BBMVA8LpDB4pPNcJPNvgwcRZbZRjQXGnJdE11rypkKM5cOwgAcG1rhkJM5NKC
rCozIOAHl1OniK7gRrFYyXcJTpSYYSBBRdJ0lGzOa0oHlQfE1UjbMZU/wnuVQsoGwYTV17TfyTD0
Kh1pspVMZoa+brmHRLVHBUI2cM3Eayx/wY7kUYwcwsrSZwb9t/YgOnXCxoBq1/ol4dmEq618qx+J
GFn4zYBnI9TLxhEHsdehGx4whHB4uPg+60cMr+yD+FmY7ASJFUfKipQBFae1+Jac0o4BBl+YuMSf
WXlN4xQiDyEeBspWV+lYjnHZ1FTGDYYi4e9ZRx4qJpyjRY0CzBxOYmyppdvsphZjfo/FTlzzeBYH
kXQf0XP5IhLuU4torT8Kr0jtghB8LqdpaVds2nQVdKQ0zDKCiemmhvuQsR67lzR7yLhzpdrKzNM0
NRvovQJKcDKOVaKpP46X5kMMSWvjCENRZwwmFOpRbRU7A6tyfNat0NTcPjz1GBol03RtR2fEWpRk
wuukGCyltHRoeKr2MK+N6lUTLSM4ZcD7cYPTDy6BRitKNxclpSgAQl1+cdzyvl0bUHFlsIqv+yMO
zACly0T0nXGQWf0mu9M+cUUWezy8XsyMGfCLsxWvJR2TKKDfecdBWhRZDJ1O0ButYSOhfBacT/CX
cXyFdOO6K0j7kD8WoKOtK8UE50V46Aw3+KhEAh93IpiJ1Q80tTM2RtQTZjM9Ikcr0vWgXJvGnVqz
+hAjFJ1kWMfbUls19UHFfZlII7JEWgs69LeJ5vEdBVleopwNPzJ8aph6+mmyOpGYBv5BJLIlwnGc
dycrTom/6wwb71F1tvoEX7oYUs3SGSIoEA7DmyqZCX8WmjVPScgGNgebMV9BhsmJRJI73Cawi6e2
RrmVrAM7o7yJlqTNmYENhfr3SSL5p9iRoiDCsfwUDsMTcm99Vz1l6zqkmt172kEmPmycnhRvMZ60
8k9JIennjOL1Kf2cnpL1AJb8kpebk4NSir/TPvlq2H8/ypbojElPeLBDceYWYpdkcJ3DzAgu+ZMm
kG4y5Qw+nOtRV/dceRaqjVJtRpH53oDV0RDFkrHp7Z7IrMPBRedXYZPttemFD49JCe3b4ln0N3m5
F+yBaZ5WYHwNhNVdDFVVk7vgW0se7rqc4k24Y8V6UzJTT4lJE1NhINI90Gg5XH58PdDlkX3BWgpA
8PfDZ8yCti3LMriM1qJ6ca4eRhZCMBowCoFTOkbksSMo4qOFqUzFE1lthwoDzDI9xl7E7lVAXy24
P13PTSe2LqOmLfUiuMTr4WHyIEHJhOYRV1IlAA3X4XQdsfND3VMamo0EktB4TXlrV7WJ1SjR1Knc
+nM85Ce4hT/wsZnuOju0DDNyM8FCYiStoH1UWDITvIphLVvheWYNiQ4Q39NLItnT02y2FCkSKhL9
LbYHL7+kkO5+DBhMBf3LUsTAXLChCJ0a5yCaDjMD5AzbUAa5IxxExWuevAf+OSzXWrebOFpvWzu3
K+dORftlCnl7s8ASRlELSrBu3BorYhCQ70IjCi+83YOQLxLhnIfrKXKUNzy+IY4Q7sFwpVxLevio
yo5UOJhy5yILvtVjtkn5d0Ox+QCHInQ+q9LOUCnywyaIvBwHS7YPKitL8M69N2VOl7ockjcORWGz
acbXZeIylh/G6CjUbJbWarmtuV2QeX1odwbtIGwilSjfzi0X0VBoSDoldizSahPZg2V4nfBYCo7W
WO1wFIpTkFjq9MnrL01jq4YVTm57LFO732YfDQLHWiRLWg2wMT30h+xcDizedvDmBPfxKdxCHq8n
TU94a0xhuHjtww2fXDpuo5fPiNvR8xJ1dWT3JrhVPvBAezj3r/y628sOVnN/xCnTnPuHFspyJDWB
FMorzq5fW1qcYqd9LfbzFUCgNlL9sQxIqdFmj9PBV1ycTIqKnVnQpmTxbNdX3EQVyepVNyyJtiia
fKrihN3Wttpb/iO/Ts2c+scayXdH8EoZOoBcUgeCe4fIGlZA3kzR4ZtVsQPsmSN1I5k1OTg9BhrO
dnpJrIDhLjQA5jFgRRe0L0fvnLVQtQacY6zKVUqKjhoKwTfY1jS/yFjiOtWe2jUHqSjCnaeATEcO
5NzIBYXOr2m8wcpuHL4whf3g5NAOJcJF8Uozf1vy4NwsMQpqiQHpIFUZm/y9rf8bgGZRf/33ar5p
pBZpo/V8FIeX/h0SpiJtttpTdMzXI5tZyqqLzEEi80M74oJtHxB6YsWXISOiRtKt9onytU1IaU/3
ank00X4TIyG+DdoNZv0xLXJDMCo02EpUfIgLM0iwHRXjLAm1KWafPe4qqrFuhMCl6rTlQc8i4h98
D4msNVZev8LGM1v8mT80buKW6LuTaqQzEF8OTWq7QiEWImCwxspcQaPIVStWuQv4BnXrBOgAhDxs
Hc+WSJwZzVYqbPTWa4urMgFs30jH9pPviH+qzpLXPKskc0uzWQvmfJgsnkFPxVW8BW/HJkPVWLOm
9VLOhMUxOhKFK75rKqvWoQNDNVeiwqZ+xaBN9z5/5mje1Mw4TDv5PY+o/o7MQX3Pa2KYAHAY5uyu
wUnY/zmgKT/LRqyAX270zQrgkkA0KjEIgX75tuKT/jQUtuC0TmPABY5yT4BSbERsq2Liu5QS6Zi5
TcQyhiNhYCJT7BhNn6Sk8M1Eas56CrBnUzuC7bOINqx8NTwQ7q0BmJYtKxteNEMv21WnYXUPh/7y
6fgRm3/5LjcHa8f5rZDo+C61JdqFmUfrqiZwLhDjR3SINPFzHJSt3B4rDeU66V4NVML7ejm10LUa
8Ke8LJ2t9BnPrjTteHGtVgdZc1rxuW6PcbkfatcoQbMHMdRLOhvUQsDvTcWG52ytvZRO8Q49E5of
MwSL6i2M7/CXfoNHLA9LFSE2gH4vur7fMwc17LUGruTBxd9kr9lMaohG1mRkuidfe7doCI6kmbUf
AN9jpg44UUlSs+CMNBS5a/OhvqncCmWPYFZrzhadezPJv48n/77AW6aRVGp6Wku4wBrL6YBY4uRQ
1TKnV+4xw417WbK0zuKt+VW09FN0jR+DdfiA1Ft5iJ5GoGE6gYxyZdy5cV/j5D9XBvrxYH0ts9k3
oNPMz6E2q6j3By/OICVHhiPEwPpz8Rr2FGh9iNOusXRxk7MuhBoZAdiEDd+cqpfxzOOhOuNZWmUo
zXpaxTUBTyrfa06EFgMS0BKHWUskhzNlRJ0IUzTI3vRdjRnBcDMnbq4zTIPohK9MMTSBbshW0Nup
sAPMWyKAXlBVKYEF0kyTb7hkj1JWyQHF3bkLv2lSLEYCWDpAudEluUU9wtqoO6FEXs174bSSlpyY
8BuAMGgIbqYPoJraS3but/0Gm3M/rTC1Ej0rpuCh87TGNd7PPcUljt88GDAnQK+EUQbYfl/h6Zc+
+Jw1eaG0aoDwg7WbuincEmm8j11kOCy1gAcS4bOnrU4NnXKfyOnovcPmd2DQt2u4yX+jQPchDY1r
UDfhuV9Xn9jljSnAVaSDLtcKAA2PQz1kzcPMMhMSH1bv1q64tFTJ5FZnlKaihfob+rwUApzuzGQz
QkrSWlJEIKjXr7FGjLfY4kwpJMlBMzU7oLJTH+XOS1eaLTL5Ea6lXMYm3VE7W39CRegbpJ9ehtTi
ZIs7Itd9CCuYtrJSRfuosvoNqnNU2z4wUnovkn7x+X88FnBLeJBUkB58PbZfHos6+/qkjBoCzSXa
xgghKhnRURM835bNfoXYiBJ7dtDKqT+rteahXJxpQOuvxOvOCbUEtT9dy80J1cIBNYs6PJ50rXto
X84fKAXLjZrZM/IqmFB2F9lfQzlAbI4V2igDC7ZawPwDEFt0vKqR9W6I0g7K2Ls0JdqGl3FeZ9VG
PCn8Uiprllybo4ewjqI4GVAfI+GDZMNnqdPI7VMWuMgxEPI5wRYoQCkXXl4ssu5lY8ZvCkPIA/77
rt+eX5VSRqOEu96YyRaiDg85C0x0nlF4O7GnuXDeQTaAsYQd/slPSCccdORgQWYqHYkEW9OwMtKT
NJ7q0OwgVKSgrbxVREj7UywlwE6rgi6nHJCNBxWoL1iYT6ALdJTbQEFqUVn1PR0PODMHiaIkniSK
J4uANveXmSYfrWJla8HWPwJ3XGkmVuK7ML3UExG8XqMkcBORlJAArEnWIzX0Zm1BJ3gL3XwKUp7T
rGCkkq6Bk++M3XhFh4/8ebH8fuEujKhF10T5MeQgxLBENTo+uMA9GSIF3LtiVZ4SrOVLc4zMkLVk
pAkgoHfps1esEJvOq2mpMIOBRf+/uhY0P0FS/02nI51kIa3kDocO1W35IUtNjHY2MkmU7Vh6Vbyf
VwtdBuuVQhtZ7/cyEM82MUuVas/Z42TfuZ5lo9xuJMwqYawGgnIaOLnfs4ep6wNJCjXurIgNESfa
s8lUVQKMejCF0hxBD4HjyySbUr1gTBJcoBasDCsBA0a0kTeteAfp+RKc+nFJiP/4HwSqMS75/ZKg
gAkt11Hhzl1IE5jORJsmdRoYXQzQolJ45qOjaJg8pL0Gc5D33Wi3w4cvsQhgjzVXqzr9qAO3UF7j
dD/PXjxh1e7jgN6Tk/pNkxhMdUzJQ4pXQVC87VqNuaj2gZAHl/apeEi281pxqku/i0sChWu79ZRD
gktC2X7pL7qVejntnOIO+PCVpfy4W4gQ8IXBINYPtWepUqVErlTuDH9wBGUjRfuWJiOrAktDooV4
bGuw7MEgAhlMFYc3HqjAhs/y3G0re54ZRsRRT7SfWWiGiqXOMBpx4FtUAyAUUBIB16Hceb5H171x
hlr6jTqkITAig8vG7bvtsGtcUEaDnwaX0C3XQ0UF9dgca2E5ExmQoY9gUzxFgWOEFuxITZEVbrLn
U8t39B0o2nRYdzveCVVa4kWf5tgeA61akt3zrfuyVPp+gxfONgpieHxjCvKWxcEr4qi0Om5w+ZSD
wpGS2s336HYEGen3/CV8jvf9Th2p9NZUpBkO/Uo6BhyJH1AGxK8Vw/EidkATgfBytlKjW0CQ22aB
LXJW964GLEwcP0W9CQsr4OPH0ZMt2QlyAgE7gAMCkI9PLmB5Y+pI0gUSvGGkRkJZ7tVMYeV79Ih/
lwGFyKTjSbz5m/T7jfP7KxdS/HkC4QZgO4JVCVEhCGB8349dnYsQ7sR+zJ9kezIHe2l8XJr5qXzs
G6pqJv88b1FWoX/4MbiAK+BP371h+0rOGONk7sI7inW/SRBxRZi9kTF6K2KO7CZoDRkm2ZRUxLIc
VjPq5ZDNGNIjFdXdViGRWz6op3Q79CTfFi70qkXCEyA19M+x81+f831pYPViin7xtQdue6vQZ3Cd
VhfiKJ6z2OvAIjJ2Yo7dNIbg1bJweowkry8I8iQls5rgkPo+emRsSlRi8EjQxIJNvKsUpIfmRUHQ
9BY0V2hMkEAaAkjfaS4RmrR2H1LxJLMQUvXQxoMhL4N3jSFsZcPkgrUvrRr01WACUUstKUAI5Oh7
YOxAU4mZgaoO3ndjCtpvILk4Wjzo5gCPKkEw40i7kjD7gWf4HkgMuZBTiCQb4E7i5JGVc6uZWwlg
H2gE7QAeE8CCjQxBrZ4TNBZ72m+UwOEgalWwftiAVQf0bPChMWzVuOhopYHC5FshtLvRO1BtobTy
wFUCLwwdBQw/4ai2DmDDOjgkaPLNtEbmXJcoWAH9Vfkz3z/O4Q5GqWQkWX2pXlSZNODM5AfBsKKF
ZkiDpiMS+IoyuvFARH0CsKJ4wXGa617yIsYrHfSOgWZXsAFpu1Le9IDC5kBBG54z0QxPOU+sLf5Q
OZ0TvwDT6x59Oh1ra6LyJwcXjlGj6kwhDzrDGADIB2nswIyoCtAGaiQx4Pfr8DI6QA3JQuGyyrda
savqAn0Pd1FKT8G3TNCctcIGlS+mp3ZwAi6fhZ5wbwE6jKQVKITiURs4FVkyO8Oswc4D5DetF5LD
4rRIFru37cgMq3hBnUqT9ewlZwMNeRV9DIATip1Ndtzt43gnjoEdKBIdKnQxuMCcQkeq7aZnobYZ
ZsQeyoM76uE7LENcZAJqga4HOpWymYMboJE2M+tiNUxWEB3RWULXFLzheJUwzvUhREk6iGvGVORR
HW9rYJnorsVuzm/mTySOscF8ztYKRxnXQm/p2ZsOI62eqV/s5anfQUQ90Ve5xKR5W0nPqWICjPF9
M/jEGC/w1Hc5tPF5U0R4lgj4fwv/XB40fRcoFrZOV6y61/zDWKHlkF2A0slAwX3/o+CIPmLo0e6K
XQLRQ+khNUqiA0DVP8qOI4VIjQlU0hYopRdWckJ6ZYBxpc7GRWupC1Ya/9SjIV0Y1pyPuzb81OLM
lMFB4IbnOVZdY3B8SO22s6e3pwwN1Es+Ougd8ykah4MjAAroGA9ST4WiiKDtWPIUjdURnd3BTKFQ
TQb0NUai1eYkul2ywQyIEbFadcDXxKuV7Lb3COVfEiU/45OMroSI9AQx83vknqNplvUA8Wl+156A
Y66Elf7ck9kOgWfVpPYSy9iPd9DD38C0S1T896feEGSCKZ8zyE2KZ96GZJEzO/kqckUroEvf4B66
dPfTbuAvaJOoSdAP4rnz0PhDm2lJGGSCzWGhRXZHYuI32da376beEFXkfuKEuevFM1iKBiitpnEa
DskW4l2wzyTzmQchCLtmhZC27K/KIDG3B4rogWhmcefE4ljw1rPBFA/Rhy8w/6kFEzjBYX+8czj9
rJBxpegkQupLhx7HV135S7U+NZjEDTB8fPZfSpHNyEBc9NsDK6XZSrVRSBY2n5viNZXgMeMlPKjQ
NH2fF6xQc4BnvMWf4McipmEQwXB9fhu2FlfA3tA2BlZ8pJ6/Cl/UO7n/75/mL1d9MwKRySOOWoi8
nSUCRsYaWLmZ2QBQ54fWvqe285v8HbdIx7QO/oD0yW1mJ8hjyMt+Ip6V0/II+313jV7CXf4W0cJt
tyC8EBkQBg+YPTkFDOMS/fOfnxIoTtiC37aosIxsL0JDsgQurnCzRUWYm/R6FMtn8aX69CfKf2Jy
eBxXWW52GQNfSNMc3U/ZbGAAhXvkhwvkXX30GiQFNEqpciGVbTSzG6tHH3eLdwcN9IrGMpKXFq2C
3Nagt5K7iu6mOK1CEaQq6SF7UE6pq3v5c6NT2eNTUmEk0LgMwZNQo4tOmsYa+f3wEAcrEY7rilnO
VjtbgEPjj3Bf4Cx6By8nzxZes6qxrgfNAu269wAtLrczK3M6gOft+homUz4jEEc/ApxDjEPj42Fc
LwAwKpNVZE/WbIYjq0cmS1R9qqCjjgFB3QGXAG7v6YTWQXcU5l20j6utJB1GA5qJqFM7my+epU9R
2KuGLSdrHV5Zn3q8jvZqRPSneIJkpLrCG+XCRtDYUJD1VKHVZs+CPXV2qq2ApHHgYWDaaRxeq27A
VrVDkMsk0DHRoczN2IC/Bw0+gmfOM9A1ah8gXoe06b01OtPoI4eXW2rMO417jEA5WgfTKo5QaS6w
l/wumKUNuFZy/7xefi7Zm+VyE1snQ4V7cIHlAjow4xN3kWRNihW4D2Ju+43V0O7il6SvSS4dAmQZ
ALlUwJAgGxZAp1JUDXeu6MsQ8ucKRjquLZ4xGJf6fshk6sTV6VTLZ7Qvu8SLxIPi7zTDLkCciIiM
5nyziYRdwVNftSQ1IO1ubBhQqdG3JcxUVceu41kUf4bdY9K/qBhaapRDMb/mYJ11+UnG6cjV50bM
kY28KONqKj9qDe0xcNjiGXT5MwZNK50h8R0/eu5NAn8eLfNMZaNkZuDbS6xVH8Lcig2n1I5ZfhrV
D6V8brOOFUnqJGjByRoDRxuZeIVGot94GI2Fvog9py9Y5op/GTH50a15wW19TN5seX4HRndgp+iI
FbbUPQlI9aTO403gu50KdhX6iKkbVCujeh4akgBk0uhkDS7gf1WBMALIPk4Qg1VIhnPRuo0GbDdZ
A3qq0dQW6w2MjkODZuvl6BhA1IqY9n+4O6/luLUsTT8RKuDNLVw6ZpLMpL9BkCIF7z2evj+oOqYk
8ozYPZcTUaE6sgkgN/Ze63drraEgDnhxqg8p4R6jnp37odc+wiBnLWSuPh24lyi/NIic6UH430HB
O88H9k7AgxtnhJWHQHbH2E6fWxFacyuGb1XI6BECvinecYCTcuYU1LYLDiK3ER1cMBI3gMwM30Lr
qj9QNHvzLrld7nVkKAVvcJS7ckHv2fqj7LLqRjc6tBfhJjqW2+hWe+gABS17xo0ir+1vfwduH9ER
szARVClOgVwL4yDDoLv6BiV7s9hWQW6FbcpUpo5U39Qxcmk0kd7U+d1pQVpAc4HndQ8fqlVMikUi
g7pJ2k8Q6z85tsqrabZHX901ov0hIZB4jK+MzeQhptzmF8Kwq8lpr+FfD9p18WNhGrgtCDiDnGWy
Ua65LOb0LSalylYDB5V6VzqK6bXX/U62mw8eCGSl29h406cP/ZDdJplbnWn3O7Rb1zgomsUp34NH
pAnJy2zPiGRSR8EF9Zgnz6G+ydvHyvTkylOg/rPBqxIv/o7DkNdi5Mubqau4GKQ14O1zuIs15iPS
91i9k67JrYFFuRpPBnOV7OCGPgBeunkR3eXnuqHa8vZ/4DP5WoCu29V/ruCzCUhbCIVtM64g2aXn
xVeX41SuKuP0YKhXUnsb8K7MsdM/MM1YnR15cNXb+KT+LD2kK5VX3deKhwLikGyk3XJdxGx6kivX
drxd4vNRaL1iN9VuRMcgbRRz1yynyXxrhOOAPi48iPDwpRdIW9O4SeaPZYS9l2ZbM3J7AVVVlPsx
ig8ob0wcWZ3l5x8y7raXsYUcvlKfhtfaj8yb+Adf4gh3h5W1Ww1s4+iLd7Nsm5qXbXNf3CLQH3G4
xl6BnsRyjStGknXQifvgXKF+lL1acFf9ZPU2xXtUm3XvTbC01vAWV73b0vcHkZtPkV+YT7pw5CdS
7pZ+w3LxvpPa/5pO8HVREAlHXiqG8c+g5WBpVSdilbprPeOH/jPEVLgruBi6vJvqfblbqdCr5Ue+
OL2H6YPOVnCAeUJ0rM/xR+pox+EnZBX68BU2j+/C9wCC5InXBgFocTL9flj3DtT7b7Mb+CuUXbqo
iq4TD++cn7/SFehuc/+dLv8rkflrrf3nxj4djY0i9pJWBuuNYbu56iQQMWe4LI/pfXuMRnvcQH8/
I9vOn4KLto/w9OpUR9u4gIbInPlWPX/bLnxhMj9d06fmJBuwWzTMNqFdGL0FuZOJz8qhVALqfAZG
y9QtzhmVE+85+mle9B+8i9LP6qE4Y6OObFYAkuzgLLI5vU+yP26/o5e+gnvrFRrEZ5C8Bh/xWVNT
aIYWJKmB2JzZXswJ8aa74TpzUfUp+j4rts28SlTX4vM6OpSXILlW36xd5jQ+dBqjvy3FTh+/KSlW
bvXLEv3tmlbO4rfWRe9zc2kJC7pjb6RTcvgq6xPQRcMcmt18Lz0KjnhRr9ndGxeQr9krD8Ot2Trk
N3KSfYPyffUmrE+IVEMTwoZsrl8t4W9XM5Lgk5F+qdytqumN4hImCNaUoU6+jvdUlA6sp+go92ia
m/sAidk3ndxXF+OnC/i0sNswVJuKToaFLfkyDN+pfw0POb7BxuuvCHUKb/pdsV+ZtPHxO9b329v/
tIRHI2y1TOD2gdFqErcBJrGDbPR3YUKkOXmcIpQinB89LdJ3D/8rdce9074y9MFk3palfiouI80C
YhV6Bex5fa0r9mh9J72lx6LZpB/xrYAMavHqbpew48TXyWa66Tp3+I6t+DUT6POS/P06PvWlybAk
eZZyHfqxfoU/ER0aIWcVt8q74lmegOmcksG9O2Yk9UzEDRq7nvcN5Y+2aeMfvYIpQLKL2SbwPUYO
9dwc9ZNxUz+j7Eft0cse5UCYXBsjdzINFG6xT2TIPF1HMB7KEat4jgIwe7Pe//6yffWCrk+Y9HsN
gJ9E218bxG/LW28lwRhIF7uLdjomcw/D+TZ5G7YB+5K7Lm7qv7By//eWn0+f++mJ1tkiGiHjae+0
66W0lyvVS/zoYpygTuL7kb7Q3E7Hyik2U+Iad9/c9D9VRr/f9KeuuzT1IisWPlzdBPt2k25AjO1+
B1K6/eaT1pfzy8L57fF+ennrpCjHEeruTt7QYSAuk65aR3ucHoXWNu7TK9En7Xf6ZUyvfxWe33z+
+nr+7fM/vb6K2jVRiv7nLrtaC0DjEE52U9joHwGWl8Oqx0Oyu7pLqIkx3Vs3uvf3S1C/UMx/ftOf
i8Aw6TJjZvHd0Vcxu5M48frYvo5nwNUWj06lbiuQfMVX501/qu4qdIXEEqzqDLQaR6AFAatFc0y2
iryZTsUtkOli01Iouh3XroKpRHgeaOCx2b3H0PvfONm/Og8+Xf8n2anWI/tWB4096AfOA7AYOXiE
jcuCfRk5auXUqD9GlL8bUQedni7Lm4r4B8aOBIDGRrY93lTMp32vp80YyQ7RKmb8oJxj4Vy9JQlq
EtkvvCxd/bLSiJbwKviFuzevPbEAIto42JDKTn9Et0xJiuvN0G1S6Zsv6VeX/pd18suh+ds2YA56
3Bkp67R5yl910NOjdb24DLTBmq89JuFEhji2KWQfYfkmPBrb5Br26ZR7iRu44k4nGWW+TpdTSf0I
3dn/qKyT5NAXqlvAT+mIeDWBzCQ3JbpfJB/KSOKd26swMrYeuPT4neFZxgYlC3wZ2+dCerCDvxkC
bbmUj8Gp2jcfxk7cxJ1tSYe4sMUcZ4SzeqzI2tvDSCU248eG/eLgyyFEk5K93KvzORp2YO9/X9QE
lf39xfo8/ihM1hFT6xZSwxXNKxqMqCgTTx0LWMEBwHj0xjE/pC0gmUs6x0l7DSu21CmyC9kL6DW5
g2lXjH5wIz5zrbAKLh2xEFwyvgDyg73iolSu+pHLuynCI+TPL/09fz1AJPIoHvmE8Dwwih6Dz50V
enVBXBvKcv3B8hO/e4zemkf5ou8qsmLuEhEiGTVixDcabkNElVBZUJPtDlQl98x+gzs1qm968VQO
m2LClX4ejTPZtUQSwJ4MGLZVOhbRERJAleMCezJtlnBvDF4TbqXgQ6Bvaxy5/GZh/mP9YRLQx6C1
NZ/0szGG8VUklxmTctf5xrW6D7fxofDrTeQWh+QBOt3YZ9ton22EbbT5+3f8j/0zgx3XYCZdIlfs
U/FR5maQyPLIoT9vA8TM8r6sDqrpGoRH4J90uj27VKP5MsImhppjZzB99PsviwDw6v79Yr7KfNdd
6LeL+XRekq4/jVKyKPBMdo4qRkR5s74kyEwTv0WspO8XdScLW7G6h5NfQtt4wYQwu+Uzenzlnj0T
wAkKYEm9vnJ7YBC4cWGLtVzSvquZ//HUwa6lEQ9MYfHZrDWHfRgJYrOeOsHtnLvhhJ2WnInQw9oz
RD6qnFN+o93j7lHu6+vvjf+/cPMv+9lvV7D2GL/tZ5acJSVzydeytZBt8rm7q+KdwtWB8gP7MG7r
wR5e1atm810janxt+rAn6BbaBCQKqFc/FRedUqdpluXpXTdcxM0ooEhYiJHoiG0ogTzHi9Btsn5T
BpcUa7OxRbKjPGEjH3XsQG5MQFz5pH70qwWoOuN7DZmvNO5KxNGln5GhleJkBWx7K58WcQNBvdDV
9rKrx29yf9uAm+vRgzrulXLwYvMhJAxiuEjzLg/PionSvcaAed/2m6k8kGLcyJtQ9+p6i+y4hJwa
/ToMiUAMoXZPbYwFsRZ8qQLTVhS7r2mY91K/074TfSm/4kr//MIw9kmGiP0NIuTLU2tFJStKxg3e
aWjj8sNS7/R4Z3WbRH0nCCsDMtzgo0prMgxt8ApYkkLYw0mMPw1ztzb65WJr8HEH8WE8JjfpIXkO
HuozvTYAMPIQDdoBgLe4GW6K5xghGecKUt1XHE53+s8x40VwOHlMppu7yY/5I94Hbvb4qF+k8/CW
om04rCiuhdDfacMdnir1PrWQZNvAUXi59GftBIDzKD6NVyRt7KJth7ax9MxD5AHG29ZxceodhZaH
ptsmiMle7SWE/myZueirG2vHFg+wWnjp9fiorPSHYZJ5QFqGVz3ktF17jOMyJSLgpvQA/FTeCPl+
RjmCfPXnvMv24uPw0t+0NMs3QerEbn9o/ACXlrmdIR4tFy3Hc3yt+hryk73IybpPj+vRZNoh5qra
L5/K3bTJbuML/5bbGa66i8mEIUFshcUMGyWIwYazjVxUbWC8GbjmNXw4cuzsFdqfVsz42WYkFSVv
41FPUMfaDWv1EdE2NhALjQQaj7O1KQ69/0tBrm4ayQFycpHtnme/8kDmjO0qpwAXTtCxlE/GrfCK
xu/DAHHPPbLQziYH6IN5g0jmjElzK5z6+/Ikue1x/W3IA/FpeRRQQId88lA5IeDg9YhXRjiuQQKT
h+jG184jcKdoG8pOIzC5vCpBJMnbEJz5I88O8bKRfNJJm32U2DqhsA24ZMnXuJuu1A8O7gpMrPai
ZhPv29seiuORvq/etDWFjZNdWD23YnXFiyQ48rtyq0TQUwhg4zsI4fkpDmzd2iE8oHQdbpvQr5/z
9IzwhW8YurUmhTvyumVnSiip+QFQPyQTNvJoDMXsrr6OLLcB8GZo7ZWwyjR9+SrZS6ujfDdad2Kx
E8U3cp4wTqMI02gj09vgbAFJEr5WB6h6AJ5c3bBbBdGBWyLsuNGeDfmSYupLvCHD4BW8p8LT34+w
X3PHvrzixCvIsqrp4pfJ9qraitWw9PXdSFk8uQzTumpwKzrau35v7Cq3BTb310Qq7Q6m41J7iWzX
2+TImUeQ8tsCZzlAxS5OvM1YMnPoxseSiuAl2tyOt0eK8OROdSJnOlTb5tCnKKbijVb7DRoTP7km
SnfHSraO4juaPMJfthVuQOBYBBi3UAomwVmg08+vRCBAUqxWcJ9acvFW5cL/AB3/WkGy4/32OD4d
UU0cqaVm8DioLURnNb8mF/l5ZZytfXPGVfdNPfNrIMXfnv+nekaVZzEf4oktlkJquiJRgZYvs0Vp
M1mE/NiycFAMD8EhrQ2i+RBO7aF+oDHjNUvvhwPMGYZc8yw8oXFINbsFuCDidPJHIIPWDbesYDe0
Q8xpoeplhHdMth6uHtdGcNoVft2lQCeEEs4/GgTz8F9bbQ9ifOkGt10OXbmBP2nxh+GpYbSuuB/B
HNGaM3aSqEJzL6QHwVVuBMObxm8Kenmtn/72cD7VV62khVMl8XAG85piPiNz5u6lPZW3vnUu+ge5
3jZsKmAwB+MWD2BoYewoNuZJPMvA2Wx+MACPf39hviqhmfbBbELs7iqVL+rLP4uYMZjVSCva+q5f
9570HGEUOiWwur64n3+SkkKYGKIl64iH+ge+C+UlxpfC/2O6AJNrtyhMD+I3eOQ/lMV/XNXnsHVB
7iYUx6zbhuyCC1m37MPGIb8vHvWrHJ3JUXwS9uIhdJUdbYPlfgcoGOuL8eWr+s9jkT415EbUE9tc
dfXd8kvszEk+njrFVp7lE062xk2uSMS8qff9fXjbbQmZuMN0qZ3SW/FYXaeH/EG8xTur3grXij+9
6x+cADs6m7p3EoJeLsqtuFNv8lvzZ/nK7ADH3JM0sBXfg/cut7t99CrcVq/a4pAkET9DnEqhQ602
X+EZYJ/4QBCZOObRugPAb9++MzOY3938irb8VtgagTymCYMrweuKXY0M+TGdnaZx4QikS4U5abZ1
Lrj9CG6K62Cfn3Jgku3wPr3DFxfX9PNKu1lrltTmF9BTKuNJzE4tFgSiOUYEfo71ap2S67S2S43K
3WbRNwfceLODpvZK2CfbgQREjzHfJCUCOhu7ESv+ttmPd/WV7sOQhT6lizduyUF0tQnulKMS5GJr
ymfzTaSuNW35gIubREa55s9958jX/nFr/W2FrL//20OyxDxNTZMVEl2lr+FD+6D+rNrteMvzUS7l
gykewwfrEmzMj5H652bGQERel5Pf0zZfGtZIdhkeQ1wh98WhIm0xOzVnjXHqZ/Sm3Vl6mCDH7/J1
6KBrPknH6X44d/fiGzSXW34zNONrFO2fm8Cv/Prf76WvtdEouJd+34GSYrtFKd66+hNqlP9JOOBX
bPTP1/vTKcGUn0LKJDYdqrNdvxm2v8IvHIyh39yZLK5r9W8v8qc9N03kNhTDmhPwZfSiym6eRax9
aEtJ57H8Gm8MRVxlR4hCGxamT3FOEaPqbix4WHhh0xS/cPPUvcPHNGm7ZDoRaKzMBNNhc3K72DM/
4GpYw8AmSDDg/pKNDoim32QswXEnMfGLDIloa1UgGTdibSc4qQYOq0DyyVhAcJ2g50W+PNqooPmr
ETGljNYAeiLbVLXV0UaEOz6j9yQ9rzlGmS29VMOPMbGRXVNcRG/DDAttE643ef0dPs/5Mryw8IkH
YoNA5p/LXoKI9xVlCY5ofgmNJLk2rxxxUbjh1RJUl1Sg/h0Nu+BYDdX6cFxzzeIH+Del8lUuDOG3
/OsIor+/pG/KXSg8qoBooYfpNv+5XJLOnZ4XgkCxpBQnzDCeQNjUU56vZq7gWtiULvawg7BtPsLc
V6h5C/yIAqqH+1iy48ajvByIdy19ohBEIDhagg6+J3jB81jFG/4GSGdcourxuHPun8cHsQmEu8IQ
+Nitn2g6SIaQXrX77oXiNX1KBrd70e7ba8CV9lAjT6RRqmwLFxnpoE/p2zfn6VdY4s+l/akzz0p5
GYaOpY2Ro7uqwo11LdRrTYkD5XZ2wjNaE3vaahj/6itZsMPNtNf2IDzZiS82BkcYNuzy+GH+fmH/
QML8eWGfWIJ87hspn3kRBKp94BJiC8g6O6D04xSNnPyG+hc72nfyQ/Ofih5idbDfMAGZ6PxP+2Rm
dGZuVsVakfsMn70iphj7mXip+aYpBG3r3Nnjj+KNdzJOPUnyRslfJK7KqSBCyw0z5MLqhOa8rElf
8RZayfqqFr2lOPbL/aD/1FFqoG4liSRWNrg2Ca3w+ckSvfa6TYlFia621wm5fvpRIvtz3OU6QO5m
GXzZvIpR19xNylVPKI/smg+8zzeT7oqST4pK5Iy5U6F0FDeIKKTyemzBogN8dfW1Nm3nIngsB8EX
WsPLNl1i19Jet7xRvjfmp0R1v/kGv/I8FnDPf57kemz/tktnZt9oSlzWd50rMg7mZvFXx2++j2g7
hj3JnLQ87/phfsNUuPv7Z1tfPhuUCX2PojP6TkXq++lbNONmlNRADC4w1EzeW8P71YfM/FF1AwmF
x2GMN20wu0a/4aG3um9Gt4uEw2RovGFMSFp7IpAw2PX5SQpf4njblbtYczn8YWhKgHvdohHFzwMA
IJLO1THl5q1VL8ty7ioPalOWAK7ddiA60EllJ74W7rof4ik4mpv4HOxFZ3Z6mrz2wCS0bXhl3K76
sYA+JyDMEeEZBh0CvIrDnNyHbORddBTGV+hKOygFr6I7asz4sCxeohBwF7uZxbgOPyLCKrzWQQOi
9jULH7v5ri8pazSYwwFBVZTsdXqapL6P1v0oexLLfdN987XLXzPbZZBhCnSFqHgFsfWn07LRslpZ
xl67mEd1P1wtV7wbmE/U6ZZTgwcph8zNM67i6Tkx2crRuSXUk9SLdYY4EMkhzjyOjhoJZJsFblsi
1ivii9nPexXddp+w33Sdo4BOxd4a7R2F2lYhkLZPCaypXJMkJcL+3gKaqbsf+sVYtqJy1Wb3qHLk
K1ACsN4k3ibLnaFdKLaCchvoR6N9Md84a+pnCx7Ny4OdUh34KEZ/CgQbYDpK/Lr2LJJRw+2CDZ0M
BorbJvWGksxNB+vnUL7q6g6XrILxRiWfd0ONVwJtVWuqQTbZ3C5mPAsG64a0PfOtNc90cTWQNCZj
gsxI0pAzp8o96dSCVFJ/cqSNx3Y8FvmtGjwIhGagWnOpywYCRcRzRPIXW5KfcjZQBKG0d6Sf0oac
jrc83KlEvL8YIgHlz5Zoj5zdxPhdtIP5Wm8s49ZwiCghiiQiNv2tuJDXiHZs9lqeaveYOjqwERKy
s0nEwofyiBLMuFFMe41PAsnxgfsjntboYDShtVVlTPe2cu4eg2TN4p+zB8ppqosNB/YP4yVo3U1j
2FC82su63B84MvEDCAXeMKfAD4JewPKJDUzSQ1QO2yT9UZgkzR3CxM+BPcbtUt0b1sOktm6S3mRG
6eujcawTVnvW9d6Sll5GSm/aNvY8EBS25H5qLftqY9H2aRQlbfCc6Te1/iIqW6O6h16TngX/7/uO
9uU4Xdc+CiaN3BF9nT/25543laFlzGOsXdQXDtKn/jTeA4ON0zHSiZPctOMWAUQrHcTg51S6gnbk
6KgLJw7xoN2ZwXmKr3mxiZdo3BTWUHKjByVzyb6DTAnfh1N0TshimremJyG5Fmi2G+YoaptFPTXj
zgS2StxM8s3kqeqPmbBVhmORHGTRMWdXC34S0ldg0/jOwv1V1MhtkynMS880cFO1PlURQjgkfWpG
2oXKSreTd/Oh8jNYUHSMLm+dAulpr1FP//uI3vWDgcgxRvOw9c9arSkWq9QSAvUyOoQbbXhXTiF9
lSd4xZbFEIBdmW9kS34nJP3VYvxRp3/64E89Z2UKJtgdH6w02xUtGhxieFPEgLT3FOb6u0KjR7qC
8/+wwJi1buG8RKH2Zea6PioV6iBFveiMDoqI+OWzbHiKPda4/hYbWVq488tcn+d7kGnmMkaEKzcv
8gDbch2awha3k4F/hTCOOnvrimVr6T0JGucKNe4Y/WjFQzX+EDvX6n2F5CXg225jiUdDOqrWNigo
5290jSTtxhaGrY4jzSowMyRQ8FBJpoHVMdgxYBnq7zDiokjVFzXyG+Fd12+l/vbvT+MzE4rBVOeE
x1mlENm+DnP683Vjxl/FOD+NRnPUbiZNy/fL0ICx//vHX7/wnx/qNiawrNZxfP/j79PkpDLjupt/
f2f/PaLn5t+r4tNMoE8//f91RNAqTvu/jwi6jHG3fDQZ9sM/5gStf+u/5wSJ/1rTHXWWs8KiNtYp
Tf8eG6T9ax0bpcFx6zo6bebg/p+xQarxL6Zlsrli8cfEp66OkP+eGqRq/2IwjW6hjJMZPoU7/X8z
NYhxBH92/lBv8NwiA2i4NMnk31t//7caVonbsJZiGVqZlEItJCnA7MoIAoj/yvr+tAhvXYfcoDMD
aZ+Zg0KPhwN/CRiAOIgnZN5hWGLsDHAZxQygdqRJk21LH4+GfEYFlNNUouTRJAaxMMXdTkXzHaPg
w2KsMX/xZR70YDsxaGihhSgGiG6lk5/aYSmxBfebMSEUTZhmnMuVUW4yke1fzEaEWyZOS7lZrUAM
82FwXb/V1H459uHiS5oJBpWpxkZqio3QQNUN5aw5eSEwc26SJ18W5NoZUFxUhXBTxYG2XSTgQbOe
tzWimENbM/coi491KBH8KqTEDM6wNGXdkfEl0MNLMtjn0A77ugUvKOZscSqD5OJ6PZkjduiDzBh1
J046+IQwf5N163oMgwnidSrIDFbPUyATZxxkXtT3mjerd71OEq5Cq65XIvazif5ez5KPQR1+5OnY
7WP1WUivJL2TwBgpeuTO3A+6Hl9GyaRkHkbVZQIUpfqo4PnKw30lpG99TcyjOYxPky5UmyaYd2ZI
PWO1DVH3CdeWyWTrNplf97i0kvo5ChXARB56W8/hfkw7dx7RCHZVvBcjUXJLOThNadJ4ogqdNsBY
TRr5+mS2K2FvXGnGaywPymFe4ktYy4E7pXAvBrCBGceio9OujVJW+LowYf9uKkYPmuN9T7GPqgrL
tThSQC0KHMKYtmdeLEfWUOKXhPim8rDFZ3MI8xwSEvEoRuc3tclnL5VUAn8osOooOOQJqcIMkIlp
W3NJjNwsLBQ/qgArVCW6D6QaJimn2pJi6dR13V3TxtSFDhxpGM5e+FQTmWX3Srsb4tz0zaZZjenl
xWynFzNvF9cifI1qkBSgrERNM9MeBbnY3giolrqMykcWLECUWNsMkzptagM2ss3JhZzWKjCYTwrY
U60y36EalchPJ/ipsjEjVAIFkTvjY9UjORMDDT5QSgxHM+d6b7XyRVKq4lRX4qmNdF9KVM0r8YXZ
4ajCza6VQJaCyaZjjDFHCPy6GR7jWckYGm4ZzIcKT632ZKho1WDj4V2s+zTPplstNBD+Y0rvo37D
AGdMOrnk1p2s2TLDpZ1wYRix0qvLYTJAyYXopRZu5UWbva4VH2TC069iEX3DPPhtVYyHaOkISm70
01jM3VbrhhxnFJP49CcxKyjrRwsljUG+ttYL4OxDh/NvNy0jMaU5Eq+8JSxwwBfR9WVxlA11K+Wp
v9opPQKqcHaAjwVFNd+SqY4ZV0Wcp8lkwDZngZUjtckIM4/fXtcYFy2ClReCqW/KeHkORIXJRlX9
PGATVNN22KqkRhpJ+zHlXeGFNaBDpS2VL3Vp6HZqtFJYfJXNfCUJanHDSuu45/CwEFV2BEtU0plM
hWWiEdZpADXFDXRGwgb0FCTf+U1hIbNR3qtKJvI9iMpD2wImLkKMDiBjD+lCGUWVCOmdho2GkFhI
PbPtd5MRvCk6RfGgdjvL1O8TtTzlmjBvO2k5Id1HgUiX2YqE1UVEPq1iE428Y3F6xffuySbJloY8
BpjYer6+juZ+bpFyFV7ToAQxq85ABrGCiFKPNal6i/gruyho7TK8joSh5rVHeaFr+fUixpYbSd1L
Geqly9ZDhjZsf2SR8K2ZgUZUPNYxcPIWf06RKk4dTwV1U7IVe/mhZiDXlI17wQx0vDkmIzbnqfX1
aabLkolN1xMkATlIvLLuDSNfm9TJydbolXdDilcavnbxBXhGMEZ7VhidEPblEpRiVjPRNabyUe2D
2zAlB0bGcijV0z7OQz81uJnGYmhaTB5AHJPQGpUzHVI2kJazEGI9GTdNI8ExWh9Vwp+bJI3QcWN5
Zb7e4GVWszfzaMDvR2xAM0yPRbCN5i536wpYdo6x0RpGfD3o6wSmkvkJFezy0vV7fSRszJBjImiz
NCAuCW+e0BGYwPEYZNVB4xcsFoM3t7jPkiZAyagvnsIvl9qEf0wgPEaJLbbxJCAu9NAVYrqZC4Bh
IUsINRCxOQUGOWVRQB5NEWcYJQ2KWR1BkdY0jO8LDUfISaQQ25mhYkbvRaTu2KlBUGpS69azXv+Y
BdKdw+GYW4VwDorxpRGw1lUKApS4UbpLWrZEmpB0oC0W43iIpDeTdq8uAX7TebNO8sU2GIIuVxLa
t7Z7MrVpt2ZSumLA+dtmAiLF8X193xk5lG0HQKlACbCtprErxNBWk6Te5Wab+XMYHw0hHV11tlQ/
GVYmiXkBsRoPOOjA34NSeSgDLDHi3KKLksbE05cic1u8XwmjWGblOOQtkEHdsapyqLCunCW7lXib
ka86cmq6clK1jqrHw5PSMPSmcfrUeJQbUu6nBKFcUzXMY0EoNSMg0ab1xlrRglXri52wMJcnK7TX
pRn9Qi3IURjFD2acMupZd7vAxOqUkikcEBumMR5yw8g2oHuEmrE8PkSlKe9nhtbjamw+tBrr0cgQ
hSDWfiZNd6sZ83bg51ZFi7H+BhGICyJZJvF0k5IDlOkInDmkQIDAdPijiIdVOuxF2MqNEpxKE8db
RpigpNQhvF1xO0kEQgFeWWg/u00lFP3drDJ/TFyE2jfmDF8j67WfmPCYB0eZisyUSFVPRwyKvZVv
ZWEcfPYalHuStstLYdiM8XKZEaRBl051m3rKDMvASUwOhpI42Sjz5QW1hqmaPlGOqInSjkG+xuvI
3uMqVAejgGJJ2OO8bsCLxft27dC6Md5HrdxDSpQZ556OGzwZo02eSTcL+bCITjnYgZY1aXDMSj4C
W99YcwT5ah2U1jQ3YwukxHCLgC1KVbxhNrb9Almjrwdk3pE7zs6U5MxYs+JXSVhK5iolUELyVsvF
t8wMJrILOYezpqRCMF61AgXlWKX5ev6f4kmc9rI5X+nyNG3NudqK0VzvlDHnbUZBbyhEA1ck2Y1R
4+bhhKopF5ykmKajLjD9VdgyXBjfZaWTzLpM/MsD+72hctKbecfoJnEljMKKoTtXfPIN7yJbbIWP
hdJKvV46pjjlnZvGLYl5Mphdlpe5ncnGTje6+Nxk4t2A9bkPEAp2i7A4c54FjlYQCqQO7U21KEQi
ZjoPv/6Z9IZ5NirB9OcllN1itvgzUXZLjRfbjTK3PrGW3RylRwtHsmQyuqNEhKEo43sUL4BR0vts
LLitJvOxDwjNF4veT6vx0sZVu5NLJk2G2aNaLQXG+OGiFhviLqX1Lc0idAHDvNEDnbmWUvdD0ght
MvJ9ZWnPtQl1NySKmyvyKYlhW1uT2YO5rjDMp4AQsxbpSjeIFuBtsBMZnl8Pympj6PuyHBmKFd5r
I0PWR52/pRDM5sWFsq0y2KuGo1INiA8SOYTllpgQXfRmEfVAOqGtqiM5cYWuJzVH5deGhRHC+pwe
TDWH/oRWFMMQO1zFNzonXsWE5Q3FaL4pixIJdmC+tmVUOZIkFgdLQttdEiLmV5rF1CQG7F4xkpcY
zHzUt/oyOIvRAE5ZZrSCeGRTVtq5rbL+kPc8IX0wRayhWnhURuQwYmbeCqdOI0y61tKDir9tGMv/
ouy8ditX2mv7KoavTYO5SMA+FysnZbXSDaHIHIpkMT29B/e//Vut7tOygY0NNKRuLnIVK3zfnGOi
3HT6q8gggD0T4jggYtK6XF8H1jTu0sR61dkodqJ4gFn27ouMlJO6Yioqn41OykPdFBeNno1HOxhP
MipehIQumuj+ZR02+W4a5LOn4KOj02y3gxpvW4cwjlIto37S161S00HG2q7IvcOUh+GllOSBsCsB
yqQ/TSlxKCQLsy6BdAsq4i8y46bLypUtyP8LQqTGee+Mh4ktuJcYzd4fXJyjKgx3rGixsN/m46IC
QSTtlTcW/ZUt8jlYRXGiMQLUzcZ4plVtw1tpvclCy85dRNh2QCJjO4ljksXgHmI8YHFPeygyjcec
Yb4QUanTF9AoA3uIygw6UZ7iZtGOa5U4hSR1idDC0djz2fs43XiZJHmrTy/rUt+VPqijqKzhzBoD
AS3Z9KNmGIUdDuNO1+8iI6MACPor7lmcFIfmheXl/nqCP+qL7tCF6Plp7+1kFjzVTk2rtmsXhdMR
wRi7G62CotEXHce/iDKWBRu5yfh3uoBhb8/ZUb21NbopWoXIMBoaLaoAl4Ce30uOVpeeOoGGLRsQ
d7ddgRYdZ3LizgTjkGNdLHBIj2Ozrev+oNjJHcaHMMmhh8QDWQBiuFd6fxDTlZkx7dX2Sh98H16X
RhZatoqNUMDUN8JNk5cXuSvyfWBB0hLwvxRP3VGK5GATU0ZeuDW5EOKuZCTHfdPzJmkSTQwtncRh
XJhT8ChtGoStcikYMFEoWQPuCJjF2+rCGvRoPwQO7gn32tOj+zjvOUTZYlPVMLvKoT0Q58b28CbM
ImPreINGMM3c5enFotO810EjsaftEbpPBSOhIkUmRP7rOTiD2rrdjzUDvc68HUXWIyv3j1CwQ+hY
Ubu6oaffWAHebuqMKQ+n8mIyDVpHEiUAs6ksmSalho5cr9PXpo6INU32o/NuaMkyMduLApEg9X1K
IcPWcdCFWJqGaTbEFy2y5Khq+6KUjr3wYv2hztVtHcNKNyLBnkq5H1CMWAQyF2iKGz1oAVm5Ralv
XGc49Fl4OUKOHHT3zC18PCKA6+2OvhlhdX42Jruq16lvGsfMypqjX4qnNL9u/Hda7lHd9Hu3Ucx4
MSeNqgWXUZSwcpus3Gf0tFYO2dULZTseh/5ur3TChK23xrM+ciZ2c6rxIOvph52O1jaxWJ4jBWiP
rRGzwbCs6v7kVfqm6Ltp49f0ULRhE4yuv+xb/5bHTWCQa2gLwyMFrxPZmW3G6G+DhEY/SNuVMSHK
FMOurMLrftgmvtOemdI+FJ32Bif10dK8W+VMkGRrg4M/9Z5FMwYHYss3Vd6+omZ89k26g7xKCRw1
OtlPmWNflkYSbz1g645J50lbVZG2MZv6OCr6ga6mU5zyPzhJx4u2Dd1lEcT+Yhqhfanqhvfyo21c
JEpx1600r90UOcLyULgIJeL8vdHd1z4uEshs91nNN9yN1rngmFGEptxo9bw3ZbG2nKnd9FPwYQTj
a5MnT7JH0Vy6t4XTBJxAzX3qRnv2idWm60Hl1gm7JW0G2oUBoQHnTcW9pi6rgVIQrcZsl8VMwbGL
fmIk03Rn9iibUL1nA4feIv7hexiiRDx7cvPsrot8xMJ99+aGE+ggG4mH2zxZjYVo25SnIUcbO0JU
qxuShKkTautEO0nluifqYSUlR35q/Og0+VTbHmHdxZmvJeBFLaLszJZWfBI0S6DzgE4xlG5S+zUr
PLy5ljrROLnsSr08GwvmhNAHr0dnr8vsC2m+ZWN1O2hmSgBwuXbb0T6N1biayoZCS+ivXaaEIgdd
HUdY39Z6Ph3qjFORFWrrPoQ9OVJ/sTNIgWGd7Hsq7rQaEbl4sxIwB7OSdsUmr7LLzBVPLLvvWQ3U
xG1s+AxOeFG1JlyCiHgHt1agAmff3j4ChDfIlCO3pp3YdkGiKUmkDa1sI7pmP4TlasD05KJWS/Ts
TmHFXmhqenZQBHW5ZZyoR201lLC0KmDeOJ15yHxiWvSA+EFHy9ZVmABClIRF9HNwxoRKXbRPkV0D
PI4ngpcsvn9hpRyBzeBlioJLNW7tqVI3dd5xkBsIXiycEhVdmrlkqVlEQkFh7oI5JjamyWgSdBSF
4cfA8h/n2UGk8XXUKG872AjzPY4Hdj3tI9Z8SKO0Wb2OkpKp19dyCC4DQwVr0VF2kk75YbFab5MX
mZnTgbJf2Vq4TRSBwcY4K/VK/xQyTRWaf5FP3cnP1KMY7XQTa4I5VwCHLG4TCSLPZ7IXRXGWJke3
LfBNpMgyQOhCiQA12w8ZqUp1ARGn7z9aTTxNhXsd6bSyTXWD3BUBDJWTeLrPAygsFboiW8LZEPTJ
y9a79gO5xTDWX861IZAtlrMyvWFr5Hp3lhYsPr3eiJXWIQUfAHuMJmrlkdetwuK/HLLRXxUDve3O
Qrjka9nKysLbTCPbhhJ8eCh6/SbyPKqW7NADLw5IXyXEOjRqjKuJSQqGBqOkv4/w5pVtlW0ogXfL
R079eItE2f81rowmlaSdNjNbDddThltFjNG5kbnJqZAQugoAPh5lrWVpzbAMD66hHw0XYcph225t
B0MwEMh8mlNgEoj8cPI7eppABTOhgS8xVbFrddNcd3OB0LT7dd2HMSFBbUbHf91UQbapdCfY+AOh
QyUOSSdorqcqujX8+GjKtqBGoyF3Cst8lVTxKkyLS8PqGibOnnNmghUa8sGqCqs7L0BcHLn3k0E6
9dij+444o49lvqOVcCYkxXsztnnZCbAtc5JyvQfKP7QMIDsFwIMK4S+lrEhpa6JHl4Lawuym69ig
q6bmzY53wV6F1p5lb6LeeHINSlVTYWJ57SVBtBOp8Xk3LfPIekjlFSfcs2KyUvQMgIZKtjt9h965
EB/DQA6HGQLKN4KbsRFQxTXATRM+0TLAmYdIu6oGfaUpxAyKvAm/OcAHCxvXvJiG/BSWMd9el8NW
aJzzgKJo1aJJahPxkY7o1iUTmutBgNJtMh3DZhM4BnIOGDK7HNfs5D2RYvpc4evoOokgV+se5dzm
94k3HHqP5diQ5FuG4jAU7nvZwmev6g6Qlx71mzj+IaqJ/Zk659gOdq+MDlQ8UTg5PQ7oCZ/GNDWH
yZDNemI9XthOhE5Pp7Ld91W2zMqeii0zT2d4SFqxqGT2nPTnm0TZZnits+4Ydt51WgqgGYqtSm8H
zDUDnw0bK19ndWOE5sGoogejFSdL2gQZlgerOMqyY8D23lEbrfFBd1scIsmbrD1xowvAQqroe9ys
2nUa+u6K75byV0KQX9z2LxTQlJ2tBWtGkCXy1Nl4XgKtphZQJCluMnEXIytUBejY0GNKK6anZAAf
G4z9RSgrc5ka6s4lDIiVdkBizyvNeuDWyzKhoqRrhKVxWJwuuupOZlW/7c3orklIaopFk147afij
KeqX4UOPxKausnCnxz8q38pPhagZGwaxYWOOsW5kQjSMpLmqfTfaOHpXsXi1R1+p+7q14oPGYXBt
Tugz3F67H+MBI32LVicsbUC5EU6kxu7PqpqZzXI6PNN9vhMDmcFpZ1J/0Sih26EaHnIH3VscP5eF
tuvt7H1qSHJidDQXXaCtplg+5aWxovSVn6qGoLQOl4qeo0E1gvYsO4dFTiakbLqrALjTOgsD7Swj
JNwqeSRJGnjL1OrdRU0ZizirCVtfZt3VXb8ZHUz3U7CP8vI99Qfs1BnjqvcDb5XXs7yvb6x1C9du
L5LzQLSY6mXvHoq6pdKD9i+LJFYwldn7poANVDwLfbBhDMeUgJ6HMuixeRgvTkIqYN+RHJoQBd1I
CxS5TA306YPOkYSIsL7ZpJywbKo1FWDlVWmMH9RutEXvlIeAo/jSTKgL6zq2apFRY44NAlBdfK0U
T+SZ6tqbLKLMJ9g4WGOERDus7+yyfk0r4k9VWVoLJ6HAIj0wUzJln5IO1XkVMOcObnoXZOON1RXO
3kkoMbo9c1AcECIW5FeV3V2IqriteR0XfkBwDl2H6mBdlpjm9AJ7mglZPW7NH0Dj6q4LwN8gaHEq
wdfFGlxEFv7AKnjsNCrxWhcURDOi5gEDaBe8TAO7tBjZXaPbb/H8BluJhdzeKoggTdD35pIcCbGP
VJBvZQIwIh9dovWme0tUcik/Uqu6jhx5XuTIiVM2NEsjFS999ZbMhT8NplBERqDQi2vRudT7i3Oi
wQaJyqrMrqshf+/cZlO0Jf0fFTwaJRquWND6tGJCaNwe2q4FE97PkEdPCrSh5Z28luqJH3Z3DdA6
KYoz95EDiInWP/DelUFVgYPyWFx30nmVbslmPdjo/rD33XEv3HTXRsEAXN5+tfJ1bEF+aNfWxOag
sfPnWNkPDOlxLHmwNeUl5xwulVrHCMsCz29XdemdYz2wfVypbn2u2unFQDpW6cl5WRiYoPP+I5sG
h7X9cpiKy8ad5iBTpl+rSPeeFhrnveC4THemSfEcZx0Rp6lTa5fBfJMtnndLA5Vcez4itqKa7kRw
INIWH0U+B+p2dL2HSh8PYdo+dpVcTUmXHNqA4hqlyjPFB93qebKngbgfcxGd2V7zqPt1dog4YjQ9
Kc+ai1OvpTfEyT4uEXd3q9Dua2xmYbPr/IBtPM5tW/CUdOplx7r2imOTYvYTLUZCzarcg9WRRyua
xuDoIpqDm7jl0nYgHzVSYrp0b6KwfIYBO22kJW8TEa11F4GUMwLrtG0cWIKy3CI1UyJ+EY/uaQQd
y9QmCZ4yYpJY2nZa+5jCgP/rsBe89FBDnRkz68rW2Rvr7MXJXlKXvds9TmD7WoydTtRAwCZVY1Va
vBiNs+smWiqZQ+JuW0JP7cE7lp6drkyHoDA9PLex0Y2lBivQMuj0OVa3qXWOnnVenheIXU5lgtY/
DIUijp0cQK9ht0X9YFeVOoLgiGW+ca9Lo0hXrdEa6zCk6e0n7SGx0MNEJJS0rOi6BjC7GTz85PWw
yzuhIWPIUGMNEYLhUUGd4+pMjmT1sTQc2QwiWFeFCbiBRAtsFmdpRf8ziAKxEIn5Qw0lnYMU7W7Q
hysgsswpw7CKPZMYVRNlf4uPMdNpusq+pWPjpcARPDb1eYmtoJ8SxJJleO4rZv0B3n/p5TexnoFe
djnjV7URrkHGIh1z9JfBIRTRKuiR0rYXOwbFzsqIiEzJgw40MzxoTCTssnf2SILmLC4QU1StjRJJ
ZaPkXTaKmyhubydNEBXlRNALZd7SZbU8kl4GmJshpDkjS19sk+aQqGLoXZH56DT1fmKeCjDm0PJt
qgOyCPfN0D7SUgfAWscjL/kbeIZ7+gVkW2vTkyJvbE2IPATxahupkJbOzDgnQM9JO+fKHtqtpYZ6
ZbYJJt5+WMdxCL89YTuoMsugndm/jflHKdN3Nxt+GCzqk92lxEY/V+wvppRWoytdDrgKuEGU1tus
a65RoDEMjCTZ0wO6y93ZhZXnB6sBCuV2h1LBXTSVOa4izZq4H+5Gt8ofgdlRvk6owsbynrIMp1wr
vKv14i51xK2WCqaQ1AA6Mgx7iAHA9kPCrxIqTwukKuFeTzQWdEIr2yzMLwqTQGCX5SswrBflEUye
uu+QQOx1isNfixpvZ/p0Cuk6esrWVvZc7h95bsWQrXWnIk6OfAA/JaC0H2x9Nzk6zdYJu2c5g04p
drYeoFnZkacoJvfWSYF3WpMAdApOdQxDyLPocO1ooC8ic8zwWsOhLdmWI+1y6YiFXYT0/iWhMWUZ
7Nk2e0SGWk+dxSuqJfg4Yp+2qE0THsX8UuZoFSzzraelTw4aHJZh/NB8+VJSsV3Uip1vF+rGWd/D
go/Ve15CKg7YWxZzzdW30bRSGbNg31J/eVFFcEWh6EwLUgy6VUOtjsZ/BZo4NRV5UFjsjCzeCT2c
xbXBJuSQRPYBvxy4yVufV4AiRPwaigy0AdEqVJYTaAdFdvrrf+y7slPT1eQYOCQ2lUFOaVfVzTFp
o3czon8z1VXCQcke1m2snkwn3BtmYuEkgCQaG+++SQq7HhTOwlH8ot3R8tN6Iz2lLV1ZvaeOTp+s
XfcT7ZopNffBU8xm+STzgpZ58MxuBiNqFxxD8mV0tO9CzrJ7fMNFPbAzCc8ri/c1Hla9k94lrcn8
MapH6YrN1FFf6sY7JXK1zLz+pjDt5KrhC+f0c9kmxnTdV+V5kMfFxs6gLmSWd213JWuOKc1FNjIb
kwP14rmO4uQMOkOxX1pNssd63k/dalA0MVUhzh0yE45+z19KKQGUqRtfmiHV6c7BwuLb5QQXAslD
LdOjqaX3qIqSwyAbta7ciea84DDmT8T5JragTlT7MCdqCwBrwHbSya7aaaLY6VpvvXKpmOahIjk2
2dCjpsA+nJVwz+ntM9FJMIGxANCX89Q6xXHIHe8NliJSztNw5wL8jK1hIw0CTWrfuU9FzmJi6zeZ
hRPLZI+1l1gQWqeDT1uMq4x+0jI3XXT0IMIpn4S756wg9aDO77XhqqRe3AV6vYry8S3QqSNlDa10
g72LkvlrMmrnEvSUXkdq3RlRtqYxc9kVMdRAAfB2oueqRso7BhbIKIoveMmzpzq1Fo1XkuyQ6VfS
KhDdW/o6rzWiFTtqMYxR3mi9t3eBCp+TGKezbV7L3CL0w47BEWldsZ4qILJBVu9cXXb34PSObSrw
Oekh+CtjSI+jrNbhKC85nn7IMoq3fmwHC+rclKhyDdbDFN17TQsBspiO+aDIIEuCdm0i1hLJti2Y
0/j+7jo56iuFyG4ZKUTxFofGXmRPaOCsXTCVP9rhPDfG+iqVKt4qW9fZBRXPqh11Dpbj8+S12SkJ
CPiq9Ir88lUlNQXQGW/30FAwxvHKsd4Y5U50/RMtlXSjWlgchT+dmaypuokvUlS0TKNAwSlq811S
2eYmbvU7NXrvQ93aB7KvzTWR24nPvWlosnJD0YnO7b1TJ9FZU06Pdu5QDghAjXS9RoBmEWurrru1
5wpyXJw0hCPLoB5pT7XMIKksaJVKskBKJrqabllAmUFQn878Y2lE8ROHNAq8zlMSQl6YWldtwDVL
HR8JdfyLxufs2XbOB3T2My1rURnV2WkSBWc0Rz92cI2SDIc+RSHSHQjANdqrxu/4frNxpwIQVagR
m+W/lU4up9anvdRKZDma7b8VNDst1d/Q3kXn5N5HqbfNyhmW3s/OOn0jhXWb+MVpCieq5x2DfZgb
qGn9qEnkFv+mBITrCQU+UCxUHAOe+o7zLMMcsTnbv6Snlq7p4aOihOP0NJVcLX5p9OQm97JLYvzG
he/xXVpxfhBZiFCHE6Kiq44LRXDqiUIKwsOVqWftISVxJR3+Dsn5P+mBb8uc//5j/juvNP+oz0ft
//uPn/50Fr+ijcGY9Mff2r6X588U2b/+0k//Mmrkvz/d6rl9/ukP66KN2/FKvdfj9Xujsn98ivC9
nH/zf/vDf3n/61+5Hav3//zX11IV7fyvhXFZfNb9Gg7q2f+/WvjsuW7jIpbq/Ze/9A+xsObqCH99
oWPpMpD6O7Pc+x9qYc01/t00fd10hY8Y3HJmJHtR0qn5z3817H/3wEQR9mHOQQls6P8pF+ZHlufx
d1gZLUiaEKb++hK4/Z9k3f/z58+pUF+SGghdEi4iO5PgOId0KBadn8XCXjbEcaaFaFUO9gGX3y7c
WtsOVsb/Ju/xiwPh16vNRsZP0mRnlJD5o6hY0Rb4ME6wymALx9s5WZeA+HskVt84u+aP/z+Wh78u
6FsEqtmuoePsM7/cXu/JtjU60jcdZAlueM+2Z12G33pJZq/Iny7z5b5km1t+YHGZ6mE8iNf+ebpt
wqUkJznYQXbVrsRhWqub6ClvF5/G299f6E9fIDr0P176i40ltcM8gi3LF7iEonRnE2Kq7ydoQP2+
WMc4+P98PWu2J/zpVr94XAWbEn6dW7W33sG4beA7DnttQ6oGXuJkSzf1LsIQ2h2hInq4tan9boOH
cOmTWcUWnQCDTbbFGYfn+JuP9sXR8/eXja2CpBTGsuF+AUrYeT/5fsOjAB27IkUB3ecuXGvLkIRz
oq6MdXCsiR8pd39+JPOX+8sTAXHqC4T/rLZfLuur0jeykcsWGXuIftpUNAvjfOPa4psr/e79wV1A
zokgUJH/vgxnY2IaCeZLJcR+zK62p/n++k1+S6CXta6XHES+Q6r87hX6fM2vY3vwXR+KWYFN7dWq
7tV4TP3bPz/B317CdQzT58tzhfflCRY+zb24KvHkuK9megy9H2Xy+OdLfPFm/2NwzAj9/77GPK4/
TT2Nlk9BpHMN66K5K8/pp8K38c+6Q3EkBHmt77531jF//zIwfOF5oJKwe5n2l1cTYZ3QEsklO5Q2
TQYkj13WN7f1u9f/8zW+vI6ynBrEv1xjThKZIHQBNpsjz/GDLu3jCJBy/c0V5y/j63D/fMXZTvjp
QVqa7+YdNVXmcGNTsNk+Iz4DMBdwU/PofGeK/vPF5tX488W8gf6UmrjY6MoLem8cSV6skOy1mlCu
uZsUYoyq1Df3OD+0X26Rl9kQhmFaTCU/X9WaPLvrx7bAsmGdjxDS08Ymm8Bdtrl5EGQ/W98EJv1s
wfx7cH664JfBWVddpauerM5k3+6LTbeztmjwdt+ho8xfpyqh6zZSUcwploDH/fONoeLujbLNCfrb
OA8zG80DuLFrj7OBn0PynuookZyVtyQFemOuoiv6IDtCE/DgoiNuvpuwfx28fBzh0Paxge9ivP/y
cfxaF11bofZj7Zo5SHm0o1RF1gBJpmdZ9S0764v5bn7Qgk0Yrk9kbOyi7C/fLEJlza7kxDfbu3uH
2m5BHbula0/VdGURnIoWa+Gk1JQpk6RDsEK9ThZ4dOugLsnddOllzYXfvJr5NwP9N4vXz5/syxDw
JzMdu5pP5lxA2nS34JDcZcLmaHyI7mgHJ9fD3bx0Dpd/fp9/NyQ+P5H5O/r0OjtNkoVVOT8R6ISF
S/83oqnoQhiIne8mq1+3SfM9okRhUjT56r8MP1piOnFm4zxZOa/2FUwfIqRgaGNAjc4dqprLmYyY
Lb/btHyxxP331/7PC39lXWF0K5AG6EwjltqX0AXTghy3DHxL/pii2bJ7/XH0d8p5+vPD/eaGjS/D
LU8iHwcN1+2Jl6R4bLSSrEMqLvVhoDLz54v9Zi//0+P96+efvkrhl55X0kNZxX6zrOjxApKcNXCz
l1hIKv0fTaJAxhKym9gk7nrbbz7Ar+s4H0DYYp4z5x3Yl/dZ9bHrui2tsDknI3mbwSDyrHupjsNV
cIEcoNyEG4SA31x1XgN+nq25qgc7w4FQyy7sywjW3dJRds9VHSsl8vGIm3fpauZmaN+dIaS5iqFm
Lq7TmPvmyr+uEz9fed4AfHrghp2FoYXjYjVsjM34Ma7VNrgkiS/ZzDTNtmdAU94jvRJ8GpyHP1/9
r7PLr/ft2a5wTYPc7y9v0xTkQxiYIIqREmwEVULAouv6JrnIKZQtynfjmC/J3DOWabVwdzV6OShH
O6CgO3J0vnkUv2515ifxz8/if1mn8QmGejzxWSpGWNUryuDV6s/3+9uH7TNvzydlOClfBpcrsTdw
IC5WWinP7InYLpiTjbwoIDdF3XVWfjOufndLpu6wS+dq5i+xSw1lRT2duJ5O/JZHTy20vnlov5t6
TdM1gS5YM0Hyyx2FdMfaIvTYWYdXug4t3rLPs0AcSuM7wMlv7+XTlb7sEpshTirWWrLA5SU98UWa
fDe3W797C03LIqzSpOBhf30La73yo8jnZkD4oIBdDrS325TWYpPdChyjCagor3wJJgXSk7iotL3w
MD+E8VXspHtMQDjeUCsQxRrmh3I4NyBYiZfOaegBX1n0VKImvUX7te8zEwpRuVTWN5P1b7+OT3cw
P8RPbzMNk7xPOt5m2ZI/E9FJgqCqitshb77ZX353pXke/XSlJizRDNQBJ8buvqGxqcp8LTxECuXL
n9+Z303Ipv0Xa4DzhyO+jDAUjn40elG5Kqrbvjtpg79M3OSbF3O2wv8yAX++ypfRpY8JvUOLq5hb
8+Av0l2xyi6maOHClYBhX7+wo2h3ajNutC0unk1U/2AwfB8zY5CF+8tHYWPr4szHSK+boJR+frJU
VWnW5BxWG6Pdxlq4bMhcr1HhtwM6jmlaxDphXKgsTJNZU+UbRby7gaSjHRhga7zwNOuXlPD95sKc
Lgi+h1XdLPpG0MuO4edUCC20tUrGfVzQEpPx1kU45wfRjSay9Wgc6lQdiyq+dKhLE64u9QgcJXGE
In1O9Ik8AOPMN150RA4GGJwhRbI94cF1NlViMgi6Vdr1Zx1VexlbR3MgOwAxMFli3DEfur0mGnrd
hZz2zNesumi4eB2dAiOkU/UYYL70yANXur9zJc1PmvyT85Fqp3rglcOA2ndk0YfEU3l07aI4OATp
eMTUtLbSH8qlHh9765JwwsQxkGqQTjg8F/RjxvI91PSbCZuw9ei4ipRZvPVJ5h9kJXYBQQlVR7MT
scOIdlzq1jltTDQ1ZDam1ZI+jjW7ghD5uu2D02b7JNoLdM/5NGxGN1hGUNGryV3rGAsrhAKRJ4+N
R6BbSudmcHl4I7pRTFDFuKUDvU5oREouOvS3dnOrkfGZjcFadeVRq5NNJ+xNgD8ygwjidVgNCKB0
/HRblXI1+OIJoc22QixdoMNoUU7HZKOmKGg48S1z211ohHhX6WYSiFNataiB2A1iWEkQfFNSnuIC
6U1IoyeZjiVod9PWtjGdwqEvV9YAIhsqXY1Wv7TsQ1uQZPiWwjHzCsS7gqRgEhv6SK1cWlVhficw
efUZVL3EW5Kx6tbTyqXJxBmOIMfyMI03tV+vVPvacAKlmrzuzHrpi/DkxgLxbbeUNGZkakH9clep
B8+3e7MwD5pCbBCh7wqMC1owmzMV/eaZIlCusuC2bUekldiyXX2V2yS9Wt5zrUFRUgSIR5Qsa3gC
P6Kieh+m/JQhAWgIyC6nF7gDizh/1RDM6gU7WBt5azni4KdV4gNsaTNzo/X+yseRWbThskU1lkwA
bmY8Yh8vuuqhhgwcKbjwIrhWOcEG9J/1EROP2vTSO2tDSQIm4kadwMZuFypw7NYuS6OjAqRFFxR3
PBGhJqGuBUGkhbmpLbnQQ39riQu8n6vRjG4sSTEEd98wk5HRTqjLAJkgPoAFsgX+eDOZAMccUJEj
t5ZcRgZ1oTbY94DgE9ruUhHhWYOghn64McR5ljxoeUCW2rTADbyoghnWxFMdCQNAiG7ZJHc52I40
zmma5HFm6INfbCygDn7JxnrFLrvWtezQa+MqR5nYSFDuA/JPq35ykZuUbE71DqUCss4U92PV5asc
jKvpmes0dHeKPmMgrymULSLLWsQWLurwI0AUnGVIbIZ7W9vLGla7354NXYK4C19dYh6SuFlX9kmC
nmocvM5lwxO9sJ1HEy+m9NxLoa51QSc2vWnFTRth1wvjpWcnuzbNVxnnziq99Yz25I7eFp9IxQSI
PWLhAPlug/bkBTZcOTqB2uuEfFUa2XZCZhGivQtdUkYTd2thKPbqF807SDlg0XJXFSfLSby5TMMu
plzNwlEdo/dCZaWRJqsNL6ib9swis3d6oZi1CxUigg3XY+5vJ+Gu/Ebb8IBTkJQ923tj8LcIXFZo
vbdxbe96IAeJEy1pGg79gwzbbS+JTPgROpBJpyUPfWkiZO6SHNGnc+01N1mXLKcUBFqUEmO0GUBf
TfpHEnTrxmxhl5kbOo/4gGrEdvqqH0Hf6fcSX31CLHJQ4enM6C2HmGnIloP13rNhTBG1InkAq4Yi
Z6iWXlSdJV2wc7MR63xyCoCJGTo6ECm2CkGJTD1SNAGfjHIhwxtm5lWmzKWhHcu6fiDVZ0fK3zro
b9xiOlXtbVIiVz/1nb7NJbE5ZotRqFxr+rSuy0uE7kTRmqvZ6IaqAgLJ8Dw4KFuSYNEW+daGmZq1
1t5zTnlWMekMqzaHkIJUX7hk/NKrzJ1XR72zg4APGWFbhMUWmjRCWwSRiNdyAguQEgiOHSkOl0bA
gASfBoBpENEBvsu6JPh5DPeJ7Omtyr1t5RvRPNjYNyw068BRqLCQsUIwH7gV43wWzSRew1zYbMo6
fCiI8628/AdSCgJaAdpTgGq7bDVC6tUx/tko8fGxN0xWw+BiC7wLVLXTwtfYxxzHTRhIFIj9Y+Fh
QgxIuYsZVZTvvJkPnSNDa7doKdZ1eiES6zJJ9fecudtq3kME/8nWxBPtk5zp+/e5r1+kuEDCSd9Y
/o5iAm1u71wjjxkH9AKhHPSDeC0NbFzMY3F7UGm2p/zEjDoDVz8USUmdzM7oPe2EoZ17VXcIrXQd
kMQHHtMLp3XqWdsqVYse7a0JkcwKAZv6Eru9TuXpMYDx3AbJkjbxRpbIbmycH5AFUMToSYPr3Vg5
5Vtvblr/Igby7MfTRahe/oI+imyluVujHdYD1knNw3gUoClwtIOBajT+L+rOY7dyJdu2v/Jw+yzQ
RpCN29neahv57BBSppLee379HVTVwznSEVK4eK3XKEGqQuU2JCNWrDXnmCT6xpABvaDceErCzR+j
XtxYgzlXgJHYyjUIuK5En3oOtABkL+j35r76RvDbc6BdLN9cJN1r5ZK4UJXrRCr7Edi6sAG7pYvG
T9ZqSRSee2tWvzXEBpUbbES+NQJzYYzROg4eWvEIHmzTd4BCac7ouUZ0qona8Jcbk8SrmSt7DE5+
Bg4mQeSZ3XdSEERebjM0eL4OspeLkMYhikp7EelyI7DvpBQ1DdSZ5jUfEN7GKOg1fU8WCoskUv98
cpY9M3rYCcKtvD6cJw7PYFDOih4xvNYdE2tYSWIjnN7eqDAxaSuiYE6PXescEuxAXUGmX+WuWuSs
I8devUAlK96kG6x1IsUISjdGdddk48odbxvNQW9YghrgYUzHN8d7ycz8IjSMRETzDeijYlvO4vBS
DNVm6O9HeOBB9atAvTUilKrLZAN0tVAQGBj71FLmQUyJgxu4XobewaV75nUtlskC3EELa0DDnNeQ
xWDMJXK9FI9b0XADt8am8F4RCC3b/qfTcp8ozxb/NM5YjVvJ7+Kz1QbLyv2RdG9dik+9fSwIhY5z
eTPYP5UK24llbXrAM41xLtMnmDQ7MaABsilogHYYwH7iggT1bZFSSTuY0Qv69HbyUjcmwimfbaQ8
DbVCQz1cyVLbOvpzi1+mji8Uj5hVByqMmP/XOY5/Dj5qM6N+7Slws0ru8FHxVkxKakJRDJSUvQGG
qLvKoWYrdMXW9NT14NDFTNpNNBrzmE1FDd1tiNCyF+hX7m34Dg0g2b5dZXwwVC0ztQTGaMtNidHe
6RRK/IYdiVmKP75MMIcyIzsmCHekmfKsN8umR1djvNVANj2Z8wSZ8CA9dnT3OS3amar+BiaKKgpE
TvzSuOumdsHiWGR1ZHe03pDQ5hBHiB616lWoJgT48Kl0mAE50XiJ9lIJ9x6aCv/4U4TPxmFVMr2f
Mepzni3dgBKEOCuLf4n0IMtjAUrLUfYF7Uwdy0nNjee4+jyN/X1c5Ct1ALJI+JhqpcCRMsxl6U8R
xNdQvbFGc13V1TL0adVJVHfGqbH3vdGfNJ9EMlw3GvZptcNz4lDdFL/M6IaG0zoIwzs4ZktdITiF
oIKq3Wd+vW5sC+xRj5EfaRWYWo0kiMA31o1o8G8N3lnR5dHuoieTJkACFgRyERJEPrJ+Cdhxubmu
pS9e/GJEWshEWS8FEEnwFEb+0BAMP5LIHLFbpViYIJ8BJ9VBg8XrwX7RerLsTHw5U+qJWTymZbHD
TrfnXMreFwMCkwVPeE+b2V7keBH8WP4OlOGQxrC5GzNnvy8XGWc7WcR3eec8etpVwQcSNdY2F9re
NsKVHsHjYdtyzQyhPzk04jJ0Go+Rt5CcNcNQm9medtelL6n/mDbGUtfjZYcWzUl3BmFFgfjpIW4U
LmTjg5JdHYTD4ZCtO69ZqPFJUUhFB/qh2z9HSVFkyuZGuvmd6nYb0+Ed4lXT8XaNXsjVvDrY7bGp
wgDzhr2jDg82aA3pILBVbXdmqLCY3EywTlCp5hhn+QZJ3aFEifpr3tWPWZVS2qurJPNghJgbFeoM
wzSdIiV9FZHFPDugNRVckOqhJ41AeOl8WNcoeQRZchos2o7dYkOTFE6CBqcoOO5caXYxV7IHzjkj
IvznhjehULvHLUkLSQmqy9hasf7sO5AZWXccF+tJIZdJTZOH85eq39tdv9CQHDbAP2MtOjeCyPhI
WZd5zpkKbib3d9QihcThHJhL2VEeRtHaArTaCExTyaua0PumHg4htTdvdcymFTwVyclGUlrUv1nj
XlVLn/cZUkTIRw1K49ZGsD/KW6tT53na7BLcZoZQtp2bsQe5u5pWQWZGr90QEKpXzmUeYs9aV/GT
2b4oOuJk8rwmvFcK58KGcll5CO0d++TLEhEmBupA3epqe+dQE7jJU9fsI9UgKSw/hNAxcKz3qVy6
0WPf33aSphnoX2RpDs/1iMBCfZz0qSGRn6kh6GqTELc11L3V7bPhJSGrQrkLm6NhjgsF6lKUokPg
/mgxqI7ZlRwu241WVpYt2DcWsGcIDSyXw8iXZd0oVrxqm4VC7HHuPmipdRjxIQW6tVSKXzI9qBTL
0rhwbM3c+6C5iBjjYWLGQOfZXmoivUYO51W4LqoXdNuhe5AhviHbmuv1fR7fm+p6LM84j3KfBou3
h2ATZ+rCjjEyt+ai0+2bXiV5cqRNbYi9w6bhlcVy6rxEUEKGMvOoAGH6umcl9GjHGN0yorcIqY87
5k026tzK7ij1HrG81bA0E7a8sUAnJx5FtusyDlUWaINmlfOG+5DbFV981Rya8FwhdtT5NxH4A+XV
Zsborn0MQR7rE5CPJf7/ucvumTl3Jqcaq0nnOp7zpPDnGt2aoQG3ErE7NVjluUrgNMofJcO7CoL0
yNdbchun4S+q3QXORy+wliJeWa6/0vGsee2tBavfbxdCPejaUi9AsLJTKQZBjf4TPG2SFWbdwOU1
Wb9E3QNCx0jPCAlmV0BWdYLXbKa5v3QTdklz5w/7NLu3MxT0/iktrlVRzt2qXnvxMVEfAkwRlQPZ
hVuLOxkX9RlVLafXpTSfR50AFdoR+kRHCM9698gpc5axfiYuvCTijR39vh4R/nS71MYNXm3GgvPc
vec+D01MRyY8NhaC32Y7GhdP/aWKK0PNjUI0YUszpx5rWDB3WPt50pNlaWDJHtt6VoBEq/tsmYbi
EAIhwePPG/TvS0lgAdldAQVkTU0MzWkvbZRF2Ny8jCEGLa2KDlZh/dB6MTc75aByhWu12Tj20dKR
sNn3Q/BbuI9l/8viBKk3kOc1QhNbF32sgwEIfEvoHtvyTGcL7g1JWsq84RYZ2O4UlzOznt7ZCmZJ
7mQFLTbXPsJVZmnHJIRtlPV716xmNb0wwHFYhGAGR5DoGL95KOp76hC3lEcdxGRinO1C0C3wOOcT
U8+u2bQ3xagvlVzZ6QMsvIg8L27CND57nnfq6XOV+Akid9zWTDrCFFkVe2Km8xQWT1hRllbQzO1M
rqEREDgWk5GWzUvdOPUdAzDdxsJsrxKHxzV8sdMAg0V3gcN2lcC4aLS4vti3to2Nk2QZCULEepQa
zwFfw3TyqbXnXCsOEBw3WSU2I8wci+llF/4U3rU1dyWS+9qBIQ5nJwCjV3n9plKqdaa8qDSFaqHs
GTng2bkt8M80uKsC0j3BfDrVHe0tvKTVClwAHR0X3zENySBblukEsyo3esDz7ZuzHox6OrkoQBkA
VplFylZT4ZmY96r2YGHRcJNHlcmB4KJ6tr7SCJLFpL9UYhJv6DhCZaHLQ3pfV2/RFy0rJkep+YI9
666vcU0TedraCQ2ql8R9w781gw/FdgTxXCQ3vvIslZcU4UPNERg9shFcveG5IG91xNGsCCAZvnfv
gcrvivymRN2sESelty4ul1Op0Y11Foyb/QHEebKPs3Ljx9tmovAgfMaTeDuGBUeBg8myXsXnrsNF
hKQXOCdzgWAHyQPvNayM8FoDznM45iY8XkP5M2yIS+CgbIV3enAd+rc4Pxdeto3sk4rPMHC2paUz
iVMPSm6gDQfQZuTzmruyg1Pf2kjEBlJqjSjfZ9JemsAr+7ba0nCgJcwOlS4tOFbYNE2iVmTnn41Q
zIvs2HIS9QiwkT9yJ9tm6pvi3CQQLsLqd+LSw+yz7UAViTY+gI4UeHvLD5YwKNkls01CHy6u8z0m
BacIef6K23IwUPMWp4zjQxsH8xrHSV4bu5xATRaloz6M+7YdDw5Q9cxZhO01qpSF7rOXl96SpC1a
LXLZxSc7AaQat3MFegaYF5aNbhM14yosCDFs9eeqVxYKq5zOQubYw1zR8TEb4T4ofZiL4y5S9Dts
lWtU5vSWEYSAWiWCYuP49rmussc6KYmKjOk2xjtROSc3cuhNtwutJCOeINZ2GNdgeRcughHXWJWt
cmkDbPeRqlWLOG52XoX4X3EX2DdOg5hcRKUy84voGEeHkja7wr5sIRkMsKtY8D2VGgw6c02Frnpe
PZfmm+4A5OEclXezkLOoW0VIGl2wN/28LpJbGoM4azGGpvej93vax3ysUCaXMe9b0h8uNf1jv2bt
AtFuT3UBtR48fhAjMzmMU68K3B4plZRMQjtGhrtSaH3omO5Dwt6S4K0z3EVZ3lnGL43iy6lZERa5
s8UFNQ/NieUD26OgtUej3DaOKQ96qlDxxqcaw5tX42kqfwcRKx9AGw71AZ8uYRql/szzWyd9Q+08
jzg/FBJwSk/uZeOvW8r0OrmjH7pszbdWuer1gbPoHDQr8I5sm+f3bvOS6Ud93CZUd+AvfE5iI2fE
kKdSOPSg2SRs+Gt41RcaXJ5yErlw5XBj7DJQ3zrGejPdNZwedbe7sJFwmFukSr6yGBjpdQav4Ieh
/HajA8+wjsTVp3XVq/uaPEat3nT5QXesbWm+dCrEsGwp/QAnu4lUX18MDvgByryzYACUOgx4bWOe
JMesfC4Ix2jvOirzwCFSe8oTgDZXCwd/GZD8FvtKHd7ECmt+ZyyGet9YT5Eg6AvrYg9ArCS53PQO
sbrt6WnAiALNtOyqdhGg7IJeYzLrb9JzkWN75lCiczAu9XkdgngFpDza92mwVqGEZOlZ8ciqrMZ5
a/4CyrD0ON84WYAQChAfNI0SxbSZPElwLZI1x4+f/WwFLWKhyHXYL4V59ZnaOIApI3VRFguvhF+r
3Rk+rAyAxcVeID9x+uguHocXV3oro7NXjp8vXPzXNoBUdptkNWZ495N24eD9K+mXQlkExoqdLam2
JeSWgLumxnkXg9AtbXpCNqYkNi0v/t37/X0C01nlGoJwo3k9MDwgiZDnSBvP2dQrqx7HODyb1G22
+6owP1B4jujhXLLKWFR5ssJff6cjL6zpf+rka5S0ohR6dVp6LZRnRQIRiy+K8SzQEVeM0FJavmbY
LCtaDBo2FAtDvFEYNCFJF6QFMDpcqzBdFwOO+k6y/RcAHCh2vG7ZY0v0C1hPtHVyo54LBk3ccbM8
y8Ab1qssQ4DlXy2arI6C2Vr+GICE5b77WGf9rGS+l6eSr442fNUMFyzPc9lol075kVJZFN6LqVJ/
trV/hhQxd9N2Pp3fMP5NILulcEPyH6uHHJCM1hMGrBwRR4F5+A1BCehwvrQB6Ft19dqG6mWEiJmx
jatOu5BA2nT1UDI6Kdz25X87qRYflM3TjPlvI3FA5l2c2cjKS2HsmHVu9WFfV6c/v8i73uqjZObj
q3wa8UcKbFC9Qz8tQJG1AEcskFVUuUgPaC3ajFsAidMUiznBpZH2TVLaFxrkSQb81zj+03Q6NwxT
qWoG5cCKFhyDiDmlEpinryBxiElZsgH4s2rz5w89/aMfP7NUDRUziZCqZVjy84uOulsaMdpSc11v
q3W07lbmatLB//llJinBP15Gs2AeClKojM/arxQFB6yzAkQgkrMgehvZjUJrlwbkoDrFN5KDf475
+Uw6aUnCArhvvn/Rf7tbRCOLHjciPfXmKYseBpqOLqC7P3+id73cPz4SenFsI6ZtkEL+8Z5MK9m5
QQo6apKz1ediulR70mrm7n4gk/PPrzYlAPzzC7S4tU1DELguPmkFG85enV5WqCgu7jDXaPkhn8MH
zLn14B2cZbUmrjR4N1BUrx3DniVt68V3wZRf3qOGNFWkmKqtW5/fRuGAoAlsZZIit9vqrd1GSxic
KMppAYEfIjYNknb4jZbtS/WrIaWJTwfLk2N8+vBQLNqOrhzKwZ29HhfFJfnR74s3FxkderIbhebE
Gfr1N1f4q0eDKAZNM2AFOlL7dIErZnqCUmv6rO4uXUXkxLHdrL9LSPzCtkG7UreRq0iboJ3P3+ng
dV5ZBiiLOtJPiIVLdtHaAMiy05+MJX298xQb/ufb6dvXnG63vz0i3GSVVeS85ujMykO0MfaArRZM
UDhObSd7V7D4Tmb71RLw94/56escrKwEC4/a1WqoBM1psvuk6CRi6a8DeXDffMAvX22K0tAww5j2
5wVn7Ko6LzoSiVB5cFzdQomFb0ThS6oc6KRZerXm7T21BGAiuf1/fPFPkifLqsfOMVG7xQamcoaR
REtJeUT0tmoBR1S1tYNH9bMsbnBkg7kQuziPj334e7IoNzbjaU4Gf35P5hfrh2lY3GPSkP+MMEuS
ER5IP337dr6OmAnkNGn+/BJfroi4DlkTcUaw2H+6wg59XyJOxgzJKdghfRnsnDlIyRsN65G//M68
9/XLTQpMPhYDwM/OqtzzjXg0kawkv82L2IHx3dgHb1s+DIt6/e01nd785+V+Sm/BKMiWwmL08Ymx
+HSFlQIgt4+TNYKZ6pRgvyL8bUbM5vcr7bSm/en1PqkAoYJB0bdYfcSxJKF1imz8CZXmUK+/KwGm
u/HzK3G2IG5I4GdRP/tZwP+4Ra2zkQ0aVT+cTamjjyAEOyMnokAVoh6/uVG+2qDZnk0pqAgc9uiP
3yUa0yAh4YO4sH5VkuK6SpbtJvs57rRdcEcZrs9oJXz/lX4lrPz7y07/+98WPS0k7aJ3eSzFD3Hp
fpMMnfHa/87abZ7SKQF0OHzvq/nqZQVkaEc3KbWQwH982aRr3S7Ano4GjGHpI+TymQ5cVCPB7c/f
61dSy6ns0bVJMUzB/GmfjJVca2onmAw8qM1/MFBZJm/x4zDFU5JSp66mSNhhzywW+eNCLpwN8c3+
N+/ii4/74U182lqSJgDenb+T+vcujUy3POt0zI3u+s2n/eIu4oUMYTqGKmw20I/fKyMzUZsAixfg
wufRFT0NWc+76oUNe2EvvC3Yn5h0V38Fu31J+u9FrGBH4hrqvytQvnonGFY0YRIQKcnv+vhOIqWP
A6Ps2E27m8z7BUe5btVvvtYvNjRMMRS2vAhnBOvTtTVQ0Ku43bi2yI08hWFFxuDqXEAPNLrsmxf7
+gP99WKfrqHVGwMr61RwMf4c8qtjIsZyn/98Ad8LqE8Lz4eP9Gm/MM0ubhuVmhYC1dwjjhtHAsF/
S9pS627znQnhq/2Cx89ywBELSfzWp5drTDN084LHH0roFlbNMlnnS+zHM3OTkub+5w/3xTfIUkpi
J9ZfYRqfN6dBkbkB6XuaBP82w7eyve/i776/L0T1H17j01VKVKuJEgfdfq29SeRhBvyyVtKbHZM5
1kho9dUu6PRlHOjffLovjsryw0t/+i7B8pp57qmc59bxGV/Ltlk1B1r1s2BRfHcu/mJBwfzHl4h7
YFq+P9/5eilDTlr5AqnrEgJw7twH49JaVetkzm71UDIDMDGOD9/6S7867lCTcy6eDJGq9tkRaaQZ
tJsEPUax5KVvrJWgxU54LZZWmm/dob6ynj7S8Xm/ef5XPI1T/pbe1uXbW318yf8/YGFQav/tCZlY
G/9haEwwj//+L1qG9duv/7PnRPwrS/7Ow3j/P/4nPO9fwC4sg53L5gSiyylstHur6v/+L8X+l6Bv
4LDG4h8Thj65wP+Dw5ggGua7dfMviMb/Tc9z/uVoOisyHQecNFzJ/xUO4+MabJmWhYWfSFBiGckE
1cUnH5PaGljYch/VQZP9tnyD+WRfX0yUevoUS8V4Wb8lL8g7vv/o1RCuJ6yaG3Bi3dxv/W6X55n1
oITBq4HVZf23L/T874Xz77AHjt/sM38tqNP7E+R787VJSSVHDfBpHwImHqdALed+3tZb0bbpPDFU
CImGcR5yDBeuAZn8/c/3H5luMERKlaeig7UYwDU6A2FX5gUa3EVecBjRy9S4Zy0l47cmiLjXR5KG
MT79SJzoksfWOlHa8sB1S+7KAT2YHzvptm7lybP6n15XqduMk+YuFKoKlRQ0uVFDcEbhGQXM97p1
YwWgbNxQg2ZbZSCxzNfM8jD/yHnX6sqN7rVITfW+W9Rm6m89UwnX1VgnD7qjnEXJ4CSuK02s5TCA
1WlETwxUHg3bPIn22dgpWztCkWr5fnTCMTHS7dd+RKEIXsOcdjWUZmMvJx2b41kPmukFE1JnwUya
WHaROosYZtsDuiBKUp8+bV6TSm4U1A+Z7IJD1TnJHXoPa2417AD/+WyTI0BanWPjgGh+TIjdsxBP
Q0Airtmgt6CR4VwQBflozJyVQ87Gq2JSBBdl80aF/ls16+aeQbS7HBlM+kh9VrmtnT0J+HjiIE3d
4eQuUb3obmAWgJDAH9AmW4biL1qRBVvUGcmKpsI1K9KOi+BdfaceNpqv+xtRiztCHcdLAUBunmpe
DDk0T1dZl9rryoH6S7jwuvHV/lwnSn/uFYoA+nanxICi6eQBvXt0T7tYz+nbT39GAl7eTEFXqrdC
vxdh4Z5Eqfz7rwaZEVA3uERkC4ZDnmAByZwO40ijrItFKjWLKxvk2DL1dAuObCHscbwPq7Fcm2Za
LLJu70T2eBOBYj69/0hHVD+dEhz7yqNhwjGWkWBN+HTSSIJ4GiTSQ9wNT/FY6wsFrvjcssjqkpq8
M/uuumTm0J+jcOrKM2DNxp5Mbxfb9lB13gyFl7Wls/9Ww9psER2iJpIRCmOUnMEvLQc7Vav2E31i
JAouEsDBkbeabt5GoRmdgCoORnkY1KLCpxaNO6UzNgqKswTHyIxfulTySxDNlZbCuNXw3y5a3YIU
5hp3DYDYTSlneBa6QlxSMxx+DvyihN34rAwNHDtEYklVq1dmIB3xkAx1qnyYXHI9wtlQAgPto0Be
8nZJJGxxgdctLyIJ42NupUevUOqzDpTtaA4A8mcthh9g0FdSyKr9+7WLvfCXCO5habsHdbqYKf9F
6ETp1mkqRMm53BupOFa1qR6a6YeTotBupItUV0uUvesz6QzSCteGlDkxMgSphm3Ok1wWd2of7vHW
EFOiqOp9j58O7XAYvmRZcYad7r9+sxj+cy2c8qrJE9bomkpd/7RWu1E7iEF25bzW3PYwhF128Hyd
lceQR7M/RTIIT66uW/dei5LPUB4KO3/Mg6xYaxdMBc6pMBFneabTzcwk1YEv5j6xDCOqU+ndRnVm
3duxC6ReRlu3J+qnAIF5lOSf/vmDaObH8/m0qlOC0HOd4mElDa1Pq/oYiKjpsKLMx9JJ1kkDx88g
G9AINCBhhByuofqPh9IKNUbxFvlPsqjmRat6x1Fkzo3nN2w+og3vvdyeZjg4yfzKPUfG4B3LxMDW
VQNbhfIIrLKOw20I3wz2cYbbAy43QTmpcX3/jQhKxErAbhvFWQO70O+J4WL8G3kahDoG57Y7/Ejz
FJmJGtxWTT4iE7V/xKzAKHnLy/sPVRGkeRUuWY5VEhzNtnEYTg0/kzTWn0rWUlUNn1M/0J61vLIX
Rp6jps9E+NQHL2WDrwnwWndqIw3ptZ86D03WIMnV0Mj6MYLdkXUUQ8nYPHS5xtYRJMVBlTHjKjs5
y1QlIN4EfWhqD6XU940urMe4I+RTtQf7iGJGpCoovp6FdK4nML5DHU5gV2foMlx/F9iu3LQenNUZ
c0Yyc1yfiE8TLCzoQ6U6IqIbw9DdjDXwYbthZbTtCF2ibm6VwNUPdRIPK6ahyWU0iO0koM6Zt5Lu
p6k2w444OW2GD1cuiTzCUDLlEWr7Im3okAaE6IRSYfqcNUQHaR7iCHIOz930m8Iiz56PjKsw2xFx
i+1tsjCsTkUHntfXeu5hoURngl3kTqY27q8yzW/USuO3ydRQOMTSOYROqG51MuKctTY+qUpUPtTS
2Q4iUK6GRKjTmZIReZCYzP8N7S40sATZrtdtQGlpd3nsQsJXLIWobcx2pBaebcvMMdw0NRp4+7uW
5lT4fyx3qHQMC2YJDQ9pfy7HmoL4IqPqecTzau27FqLCAYvwWLZ0zFB5oMQxy4OZx/bEmd5iCYXU
OkExZYVFMEzxZrEQR0++YT0ztgoI7SyfRRCZj9DmZ2Hj9ffkZ/UngTqCi4ZCE76LbvU/9LQGXetU
6bJNzFurBV3b5YKMJ/A6IYP410bj6bHJj9xSelx0RHMHz9CBgLdYNXJxsjCdbNLcC3Z/XiyMf6wV
UOSAHLBucW6x+Wo+VoDkBxVGX3i4KkGyZjpZDGlHrDrpQYdxxOQC2VydE/QUXEItWkCHN/bqYDvk
DY1iNWhpeFCbolgZqrWROB+3XWhr+8iKja1KlX1ROhJnhdWlZMF068LP8jmbW3GIYxVhZ4ZJo7fK
YxD17dJtK4Exw4ZkXxrIF1O2aauGqeoozVZ6GO4yjaz1KFeMXe0L+/Dnb4Li/vPdwclbm/oxOnMj
Bkefvoq2daxOYLecs0EqpFkV4djeFQk0Zcq+dtVlkXVDBtmzHdX2vCZR8qTaRrMuneHcB4Cg30vf
tJXO5v1PWy+GfWDgQXA8DdEEVSOJbVl97UvviESUsUKtKQ8CTwqOACU7vv/pEv5jmvqDGCyTFJmA
GeGYOwsXyDEzOhmSSEXo8Bywv7+CpPrX4cFT/ZekVrnfpIugwmx85vTm1YsU88awauPepBJM0ANw
lMqfXW0A1S5aQtLkUKxLQ5JTK4Z535BNNwwckNXaNW9sZf1e69Sk1xuNO2zeV+RiINoId02Gudh9
K+CBlsCP82CrCMPdv/9IlX5ctRSDWEiafmWnnZjifbLHyEY25d8miWf+NrBdDaLSfuW5QDrRLMM0
jJ97Ezd3BmH4MPrIbXobbnvTFva8bYN0nyAzQbHsJNfERBtmd851pAkcqOE1hxKzrLtWLnqq/msY
NsiQlYLOMEKsfVtIMae89BdVa74zkxvGoDpmxa7zTTjZlFbEnsWXJPZ1+HMynecjIq1A4uWqvPZu
kFV71yhMo4ekOqlts/GA3WxioRlLWast2dnw10mBorANfHXtqOj33//ENLeMclU7qdmgrOuSbGaj
Kw7vPHyE/pe+/p0pobokphirWOJrrEvv71EmOAZyu0V2Y6O9GhoLrozvk4TT6eFeTci/SrLuV2Q6
3pFCwz38e7lF8CdN7/j+I8zzn65fNzPFcOqt3SftjUaZQ4lu1zstdeVy2hTPbeM+QaR/UK2wfFA9
/5TkofdsRcpNa2H0J4itLOrsLrC4BF2ErDSvqp+KZXVPGKgvqheL2yatfmi+RO3nJy4dpunmev+7
rewTazGSqPfPRxKsstSmm1DLzWuSI/wUZSYvcqgWqFPdfTD9eP+NvRA9/VgS1krG7Ao0WrF1IjnX
hqZbKgIpndXjFzRwLBzRt3iruMe6mJfEdXu1rW6U2MmflZzutQd4uyii8tHyNlgZvLdwlDu9cC/O
kKs4JWR0QpmkzZoe1eb7ntVwH28hgOuz1kOjhcgyXios9TcN4VCIrqdCdrBSbieYaXPVq0gPr2s6
6FGmrNUs3xI0dkoigpAyJ1PP/74yUVAQamC60T708GTHeanAqPcYbWqdgY4QgZWvK1D3guBhkMVV
yTixeLbaPRCARIAKN5fYaZxT9+Ae5CWIeJzSwR0W738KHLiXNmrQBgVJMtdBg4PPCJVdHUXaoQoN
wrRSXFJqMLDcWlF/xMPH8qzcoy5tR8Iw0pTky+86m+/9tg/brlAnVim1KC0Vi7HGxz3G8/yW//j5
fGy1/qqwepqk7dyMJCkvSkqtEAXIVmgZSsiAEFudE+5SI1lzKTm7LKPK5QBTmNnVdAlJ0BP5y6Ls
JP4tucmQbRwr/mUGR9XVNZDg9W6RP+Ot2waV2lxIxNi8H1WCwiUbSUFyHAeCQLgAqWYEEpUcvm7V
jhUqwp2Yas6wD8oJiB4vLTOTRwJk5XFwteibhqj5j+MGX4pG7a5Rh0hJt/Ljl0IUVO1iSMpA65Nl
pNWy2o/Tj2B0zN3gnodpDetdv91qDvlRFAOEGEDm30KuBqRW9bsirM3bEolxE8fBxYR1b6Wqcf/+
v/MdkiNc76i6yOmOSIMkgO8irercRYV3DJDMz7R1pIh2bVYS0GQlS+WmASuEB6JyDf9cqqp7zMcM
ewucbgzGyc/AFWcLg9kD42J/EYKtqxMr34teQ8tIrsy6Uu1o++dt2fhiV5bUJsBWKVJ063OLSlN9
uubT9+RLXX0dfBKghmYkB1P2wTVW22ouPGp3pzdvkkHL2XsbDvRd3J/zIF86Cko/R0uyPW4a/T4Q
pZh1FsHQBbKzEgbDqW21370dQjJioVl2YeVAemIgY6Z5uI+VRtyY+GPnjcmj6hH5vclqDCNJdT86
nnGPzs6mRFjGST6uODi1t3HU22xfXb9V8/Kbo92neR0nOwHrjF4mk1AbnODnm4aIGuSzkqaI1Qpj
leFzOLj1MKE4NC4wPwyCgMamUB5bO/+Fb4tOAcrLfYxc5VLacVJC6li7E5TO9sTSaVDslViwgAiQ
sugZwdHvcrgFIqkOUNu/4wZp1j8aojjwHfhwKjM4+qzy01KgxbrJNZhOfCXG8rAPg/37j6LDCfrX
n++/WS3Rqm1uWObGdzjd1Fa/CJvGuilTs7xUmofurMVsnIQKaHOMl0uhExyic1V3bZiee623bsmD
FaIor+9/tHaDXd91q837n2IQ5c4osVnRzsTEYMC+XdAc2HtB2W/cKtZOeIqyRann9mmkZDzkfn+D
bNU7JHWgMAdyaepb9jMa+GDzXiSkfg1xYMTs6dNeu/YRS/IuCom3zmXzECsdQTIkClQwdmdJLO4r
I5JPDQHvc0MPBsBEmbMiJpO8gbIguC13OI6QVth5urFrB+1pHDvOU3avb1qlKQ91fyoa7Hop291a
ccyX98rHc1PlEmzfiyKjIJ1RM5RmqXV2dTW75HUowmEvGPMkJUbs1v4fys5sx20k26JfRIBkBKdX
zXMqlbNfCLvKyXkKzvz6uygXLtpZQBvdD0TK5epKSWTEiXP2Xhtky/0SUHviJIP8XQ26fsp6D7UC
6/O6Fm32bJjBhTSIrUaqG2i7hDzErlQlNuaiwP/koZSJm/ESa1pK6jnqd+yHy1+NJhc/aGjSnNNB
YIEXCNny80nSgqTl9pL1KtoHOvjZewupG6YIw0HpLe/rtq0X9XYO1jBxg2w0qWuPBXcDZJmqfq/s
8Zugs7oz25SPJQ6j8ZARb36+X/oeEPyQEdhTVwUQ9TEkwbPwWUyNltJ8SkkgKnpGX5zAuyV+IZz2
9DidKVUCNWdocxdleyrPYY93G2CJdMrhhGmCmHWpH6n7nTOepnBDnGa3UnGb7Ly05uF3hLvK3KrC
Wq3VNzNroCwM7QPGSPsPC4L4fWo4Lwj2PKuwmHc5nsHg8PddZOKubB2dzb6eLOtYlubOk622siov
fLLKlIv3qAZMGRpxGmtCg/KjmVQFkQcqOUxDXT/cV3Y5Lyf0CLWVkjhGu6rUwVa5OclixnFqjRd3
mNxbV9mvSeeN34jfwYoI/R/FuL4tyzi9Fbq/wV64HlNJyTRLFVJgqBuoZ9HR6KzxDzM+c14ofq8p
gG4ipWQJYcjHWfL3N+6T6ZPUPZkGSdzMKtfc4PprhQt+4qzKn72SsLgCa7BeEM6T6z6PgM/ZNLOL
tzHO82MwFd86Nx6umADMWxtYUAJGZ+FFZon1k70/jDzn3Nrm53/f0uS/F0EPjSBtOildi/99+d17
rSdeusZ20Q/T91E2Gr7Evlp3Om4zzT6Eo26thiiEPZD4/mOe07lqwj7fySil2RjVOO50h9SqTm82
Dvzz81hXz/cbIPZdi5u41w9pYOmH+09mLsdt6KWDv783nYexGx88O73JeowehUpetZ6RsKoJc3QD
IBqluoa1V76OPo/U/dPVonGhY4AEE9WP1g4gxqdZT6TeDO8j8601W3d9dERTH/X5J7NJ+s1//8zE
/Jn8/n1zexuCCsCAUAED5vfvu5PAIEcTwwftgyDBxedPByReb4lGaJZO/hW68sx/vP8UeMLaxJnp
Y+Ye177TW6+CQvziBNiJQA59ukb/kTfE3WV0py5j2Zhrr6TyBFBjPaWavpF1bT/bQsUrSuVmo2U4
LgyhNsbUknFYo4dnWC83ZgjYlGVSXQ07U2eQ05texK23GH2R/Kk/MU/Iv34CuNAlgH1zJk9/vWuC
0gnIcEk4+yNLLHCkxJ2GqzSE9RMXrbuecgFqprXE2cSTejY8L93i65qJE7F3GqP4/d6o60JHnpuC
QijsIdNaUXKxfEUc7f9fEi2KiXX0X//7d2j/q9eE5AWZNZNQOuEefM3fv8PYpYeRoeFYWmlHJaIi
9x23RfQ4GNaHaxjfRK/TGBQiv9V5V9ziUsfEMDRX1cXFrZAmbKgsqndC5msCZLOTW+uAbR0csT7+
qBvDJXtlj51c+56u7caQ7NX71KEnLXYbG1g13Mw4tU5THFI5HmMoME9D5X+3yN4gVkjcwkHUJycP
t2RdZ0hZauMQmnZ9Gz0dAH+6tKOcGKfa+bBBxuNWrtVD1jXML2V5G0yWwgj9Gz7Ruc6qOdwEiW49
ATD1SZOsytWvpaqZ7L9ocOHUmi9Oip9lqBWOR4M4w/tTPHpD+REN+bsWt/2WZL/wyCDZWI6pS1cu
Gf70cN1VCb/dWnwxrriL+jlqYVT//YuJCELDKV9mSwuT+poenHxJRLAn1vUvGMK0OQ1bvbih+Mvp
h2+9HkabNMKjXDqdeJsNIRpAuaKEt5g4VMBjXAnYQpQABMD/Yd2/q5a+/KqS0pfuHcMay/n6FPh2
NZVYKfDihDx1mDyW97ZbQGbn4f5Suh4EBOjXyzqKjJN0vL+tWjYbvSvH4/3SEMkIScl5gQzK2biM
quOUVOQUW2yHU0X0Z2cRxFLUKr72HUQbArkIasm1cywDZztNyef9lasZ3kLLx4ad06wfSO3zLo5I
sc4Exr6fCo3h9oK2XP9gxb18sIuC2JwQAkxCwORZDRg5E6PvMB7xMZYFveY0zQ0merzsbfkScRo4
627T7DXNXP/3Z/ELupvCAQm5S6IecmdOE/jSfv/KzZrCGkoDBrr7ho0uNqCTUa64AcNzW5gZ5CMS
jDvl93DxhvIWOz7FhV5SAeb1c9H6Gq4xtz87XrWrM3hh9y5UbB3l/eGeCJsFUipvce87+3+2kYAG
f0682zIvRrH739+RhRRSB+MIvtf9+o5yrQizvsqwLN3r+L7RjhiA1+0UMtlnCgvDYMZyUQft02TS
1snUj9/4qoEVPUJnAdwkQh8xwKSBhdGtD+AGRxcXGKaJNlzfi1GA3m2QPv2zfHEQkf70Vk/yDzqt
fxc3DgBeiUBZoFTElfKlEx2qyfMjkw4xSXkfcqADnXadewxsf7joVuYsvSQI/irybdf15qpKbEUs
bWsctdIxK1IJnX0/HLGnW695AL7FGQvngSkCTCGtBODXpycBe4l3Z8R/eD5NOf9uvz+gqJ4YoZrY
XFhJvo5RmSz2Ab2EeBlkbsvoSiane//BfuVWSt+6MT+2Q7XTmizcZoP3XUsjecm73F71fj0sO99T
j70TPwW44COGcI8pScVX2o0FVm8rP2JwRJZJos+tzCWJ4ClwKj838qufGlA+WMeWvK36Ecgjzl9B
Omm8EwS1cQLxbZScHsl1DYG29ERIq59PNgIy5XUAfDh3NsY6O3VjpbbDpD+YqrLPJhO982B2wc7L
Gv+kwR88OwaH7oJi0RpG+0gqOWqWlpAQuquxCIYTnlAbAsEEjTEPh3NeZac+MsQly+3ksQ2APNWa
9dzMFy8BzxbFaHzUDxBG9WMN0I0o+7DYugVtlizmN7s3gwBjISJ3Tay1I/FToEBvcIHSbWaZ45qP
dYr17mmYL1YaYmsVNE2m3pl2IUvTQzxfctN3V+Egz27mk9g99z/GTAC/g06w7EXYPSBL2Kq/u8DW
TsRAYLPFHfBIGPPOL7TkTNFqrkucWc/kDE8L8ku1H+j3YTH2BCc01UnzO+/g01H+dSnTTNtpY3ZC
BoCzopLqWpZ9vXVkVBxjXydhehrLh2kU6cr08f+G3bSTlUwfojh4bby8PdGvJTV5WedJ/D4mhUkq
psnoNiH0qi/iVQVf/kMfRhhkjNk3ltfmH5WSt8idHkDV4FWXQM8S5f68D3QLjAyd6pixGKraTe3I
YXraJDajT6uIvSdyaMsPFwz2a5v65J+UY3HpN3dlS5OP9paEPv7jjNx39z5jWElrB97wMU3a8Mia
vxq6KlmX1CQ7wwaBoHXNq47GZAGRBkngrIGg1TWCL0s4r3hakEJlsMQlAG2If7xbhJ4o9kaUH/R5
s/dMd5VX9uV+kPznNLmAKvzQB668oVztLk0pIVxFw3saN+mpqdP2GNvGc5G6qOVjV9Hfb6tdPkBj
VWk3fivmMU/gTmIfJBFGLBU0e2k1P5KuLh6KjCBuVED5ymVAtbvfIAR5+wSJLwjkyzcR7v4nLYj6
RzFHVXr9Y17UZbJuZPFjyH2O2mKMn7WW9kZna9+6SoRPrYCTECT1zeLTWNc1ASdEDQI6JE9bMTsI
qgO73+f9levAjBD6YDFzTI2jRRcf+ltN2yoM5IG6XSNO0eME4o3vhR39YUBszcfl3xevuc3ISQNX
ukuM1pfjdO6Z9AsNHfZFZ+F41vJ+1U12dCr65mcQkizIDNBEFsJPRG4iMK3aetXbTNm1ZvI+mjl5
b4jEVYsgyVXTlG0nIulW9/Noa/FRFLpxlHAD52b5KRi74NxRpTM45kg+n7fNyq1WZFOWK2mMJj2Y
qVxYGiwfzy7jQyfUh2iLemVOil5Y49mXKRubVUiu8Z6D/1MXNNZ7mDFk1yFdO55bvAINbMto/CaV
AdHIvv7aHbHrDpusSXkKCV+BGMZPaKsZwhP+9oeN+V9TdzQoeGA487Ipgzj+UmowYaYe1ovZPk3/
dHUf/ei+bh19Z+7j2vJH5ejeKZxVaoAM3oQ1OrA/fOT4rhrEwcKnzdQdOq7tMtwZxFm2CC/GsSuu
98YmkLSMYMLA/IO/975X/X47OJ7n3hWSbGXosn8vkkrQs5koR6hdOTymstWLCzgOUeVMgWaVXVuX
6zJcjmYMlWXWCdGAwh53r//zuul2tQdF2akF0bRhzH1AmtReT7UNVSH9yeyP0p+7NeT333iu5nAb
UTSQR6J/uYFVIzTwjRRBRefIF3Jb7hMT8/H+kxkwB8yi6dJUSn+LfBgDEy+PWlLWl9rBq67iJDrW
aCQu1XwhXQ1pS4O9B7yb1b2iA8huKDN3o0oucUUhAsQf8I2qxivJiYzazPIQ6KkNTJfsU0NZx7Yh
Pzo2k/xqDVm+uf/Z1BjEZxFLt5JjB+4ubMZl3yTP/ArqVJP2bm/vU7ASjRTwmZ+NXV3CsnQfXV+H
NjFMN9LZD3BQm7fRUzBf4MQfyrbrLkGUdhfGBUw6oILdX93/vHNEvE0dELxlGtN/NRL3cH8ona5n
HliBDYxoUqH6IAy4UwoujVev27IKqRgQNJSWrDZaXCD1DKxiydPiXX2TqNhfhW0U3ASD50Vg+fFG
IilZeVnan+rBhrvDoJEpRL6wHa38SH2Ix14WX5mEWU/1xLAalDipLPO+Y16quaJONMOCyW16jC3v
6wIfNj7W2Wn16wmybDRY9153kHkI82xOO5vRrPWd3oFWiefC1snT95ZTH28ppiGXVRm7RJB3D5Zd
rRLG2Dc9KsJbGo9/UpR8fdxtjupYjg2dUz5OLe/LQ5MjoRiyfqAzl7YPWtdXH8z+iFeaIv/imK+l
EQwHZdTOjohkFsPAupplB2LbtifCbU3nxQn81zGu3b1tdiBN55mrrkw4SP6hl/XmVyVObOVtfpVa
LrKnvPyYKrWRlsbHl+CBk1ar1sJOvDWTtegPszvGdF/2Cd6jMOfuI5puScLY3On4D2MY+rARjOyU
Anwr7RWHEhBoFnueRbhpknTZD57OGacwC9q0Nl+D3DpMSZ5fCYGAkVS0IZZZExJVahGkETtBEM9c
xBDlk04Ell+JN/rHKCj0W+mDPswN17lJBstaHm/uzd2sGmju1vl8yJRq68Gm/aUpDlMg8qogjNif
pH+cpAXtrzHe/BigMhxS/6SMUn/24M52coTVPZgQOaqZ59BZR9sJaJwgI76f5oYMdBpiKmj70ZBd
jRh6tmCYAbKap8icpvactSZdwjSpPiyJbM8tC2AqXfEdBUSOTIG/Rgp0crEb50c69NEFPby6WHX8
d1O3D6Rx9bcEifiafqZ1sIkfeyCxfdHL9BH/+lMm42TfV2H+TMPZ3eapAZSZAnXgaP9ktSjXRCia
neHmz04bVQ+hxyxHq+3s0ZdeDgOzCAHERVO1YbOOIF47CUgEK34vJzjChXK/p/jWN0GdN0tvNRiF
/7MrNAYzKv/mjtWLL1/uLTOKSmYGIW95FrlGrRMy3MOQ3NuMn6z5uc7a6qY8vmg3RaczhkP4hwO7
Oz82/7myz7ecjVKLwxVeUirM32+5APpxWwCTXPZe+txaxUfl+8O+Hlr0dwx8AIKKiE8w2OAqlJ/5
MBx0kTVHryJ+3ZwSa0lkaf1QdEF+QI/obpw6qZ+tLDj30DEmwyjfCuURSaYS41GbZy1p6JIfTF2K
Rcj5bg+ZezRjPd8aMmI6nPTGKqwt59kPC2shVWVtKvr/O6z32a4y1NEfmEv9UqaUPc2+3BsPLQt9
khnZc0jP9MnIjfXgttbrYFBZK9P4TIknh0BeaK8Tk8E90sxm1c8iKTkM58lEIulNYX8s4zi89coL
F25qANvSW+65PnlRVoSeExwzzVoym/eFW4kzm5uzZ4xRLhCoEkOuJf5jqxgW4t65qDpKVhEGAxIC
uUE8NVTn+1LMpT4wVOZiFLBisq57TmMtvA5XffKto6LoBwZbKg4wvIyJofrD4PtfTQC+cI4CgNXo
Z9gYpL+so57qg8CSQL1jTTXnCqjZNiDDd53AGnts2/rvxu7StciJT5zPkLWTaXtwjdyq0G/8rU43
FQlqm+0DwW9oJ+a3bEqTbSAndZq0/HtWVs6VahhquO/nf7CW0K/4OpqyXWlLSj78z9QkRDH+fsPq
wI9qrZUozLzgW+SY2bIKx/ixni+u9MZ9rw/w7c0sfhS1Fz+qMUpOKOUe7n/j/kdlNzB5R/OySG1A
rIOICZgf4nbrzgd+zgpi7/XOX/dXo+GfRnqlW6/1YSBMSlwq+dRO+6AZxVWo937++nlGtceRZKuD
9WCph3LK2W7pdt+b31/a4LQ3o6Vim9tI3VXPEQMiJ1f7wCSgQWu7o9OOzE6SEL5bREETJ8O0EwOY
dbfRnFekZX/HcD2hvkO68IHxxV67dAYHH1qa2K+xjGh70Lbn79Q7rJOCjDYXpF97VT0yj1JM32ku
iiuSX3HNalCGGWPmfV5NDWJ7GIDjxMji3iIJ0OZKM2bmZbSgWjnh8ERDKi/xj6woQCoOJJ37GEfg
QYlTf845mx35h8jv/ID2bSv9vUqjPb4Z8ZYk1XNuxp9RG10DxAF/5XVyzRlu/mpfBzOtsk78m9AL
sSVWGDxeHW7uUisfzKcT5u0xhKiG4tFFUT6FzZqMR28rrbqCN9qNPwh1WhYohd4prcDCduTTJyp4
NhWEL8lhZZ0lltyjRU3WLLPJSrROh8LH+7DcpL+Sq/Gg9W2yVo06aQY2D5woGbfiMU10+ziNk/EU
6s5PvSMSjmAyDErRLbFtYmI9CaKVceYuHJ1y35QkBVWahb+p8jdeS7bBZE/eW+/Mo/2OtkHXWYjk
mjh7iEOWWH2Yy9/aordVDOWhS+3irMW1BW7JaV/MsobUkJJE29jhI8PHYd/X0M17nuEX24OqbWaQ
Jdr5pUtRaxrW3jANyKb24PeHxjb+uQi91fdlQUUwVww1Yz56wkX56+U4/5kPmJnS3RSrCv4fbgn1
gGLV2DpdOqx8DeVoV/acL6NHUrRg1KGXuAReoy7uGBGeMf+U6+DMjDDp1vd/6sx/Rdl5vmnmbbXS
7XPiS/keF+BDO10kl2AUxk7zxujYNRYoSz2Tj5Fm20vfDJM3ldHr5thqvU6Gd3U1Jio5J6qtbFv/
7Hf7qEjqVyduT55oyx+20wFIijyCX1ownUwfslWTDcUPnCILw6F/GaRNsfKscDoiN0DJygn3NS9Z
vgf1t6+TSGYnwXNAvMKtluxLfa+OWYCKYiy96IKN60btvrVV6m58n6Qbo3CmNbrFU9Mp51lVfvxs
l254MxJL3VI+692gUNXcX/oerQojht5OdV7t2pRBRzDdWjcxnu6XWKWvmIjK8/0VyGKg0ZptraKq
emr9iUS0IBuWkW5Ua9mU/SUONdqC82WsGJaARG4PXimdXRjV05b+XvXcDdUhQi+Rlxk0qV6U7enX
j63JmdyhsnQ4AO2LStvHcEtH1psXXVn6vuoUIW1NT/ekGFaJVupHOfdMmmzSj+WQ4z11NXKyF9Aj
EVZPDuaEyd8UZa1dQkZBm6LKaComkXu+X2gwD3GV7jjDfvcyY1W1cfXJSPOq51XwQdoM1glUu340
7DR01CsAgsZlQnl0aadhutiLrNfjjdGQ3dLNdZus7ALEVxvOIzqn5kxA77Ycn8hII2S453hathJu
ZOpFJy+kf6RS5iBK2vAGymB8ETkxOVraIuRAXfIytZO1jqXebUTpfFaT810C0MQ9kMSLvKHMmIYA
bwSPpBnyhCZa+DJyNBWGdjWA1RqUfajZ4g8LA1+MHQsU7UPbO+2B4KR0qaceYU7Tqo08Bj7mpC9k
0dFsKSPI5QUYwIBIogU4UrVwaP4IjvSLiG/Oc/2bSva0zF7ZzpxV3YpDHNj9Oh8sYnVMtetS/amM
2r90L97FjVvvoBSMC1GU0aZ2gTJrGPVpnX2fgmRdKWciRcdemEbRrz1YhGP+XUxRzwE0wJcmJApm
IhfLc56KaYtv8rs1GrD26bHuMd1hLJ18CcVVCZjL00iuD2jklnW6ovk/dMVPOoUcWsokX+LCePNi
qOJtHT7IYviup8hltCQ4dpSLi7SnJpvjVVKeqEGlLyJw0q2Plizn/+sYjdoVUTa3f1X83QyDftA5
BEA6E/V6bOnGNqJbeLLysJLN1D7BycQ7k2KQrtxEwMbURqDBWmusSsNHAXXDI8kWWUNbNtDbrH2t
J5q3EOUlZY1fdJ6uL4CSvAB8qpeebhFQjsZyRfRWAkRyFxQVcvMmRXY0HAcg2lmFH8d2rDd7rOa4
BvkYh81PnsEfVrdr5UMvkMuKcYPgPJnPHHKha4qwFYCUbBdYIpCokRBIREggk/WQ4FgqtbxZCdc/
hM10agMYxUWOWXAcnddIQ9CU05tWbIir2urObQZgC5FZd6LNljIx7oRVbhpYiwaZGKVCEVWXZPxI
ojOW2mBZcxe/sf0nJ5oAcEzsj+NPux6IoOw2vuVG2yZUn0ZAP5YJxclPYvigjsYGIt116aMbnTyc
sHOiT9eI1x7u6EqX7SMfPFubQTJBQtMW/PsRa+fCqxyUUObQLj2DNoTDN7qq8MVEQ9MuZSM4XPU0
A5Mu/tbUwbryignPl09gT4hO14+PY/7Sm+F4SG1zBkqa8bKQE+/NhmBrqGbZ0j1bBr73zWs+XcfO
lkWq33I3jpZpbH9vWrdCIBWaS5Z78B+HjhgPu1kIZlkRRhu3QRkgip8RA9+1NmHNqiJuB/whLD+u
ES1z1aBvrUMqCF37OcTlcxFAyh90ePzJp/LEtJv8K+eLHU9YvkvBGR9Q2+1RlL2LoCP0wTY3FoUB
6wU+0oKDZGML5N038OPeQpYtf72Bbdt1CAfoPE08i63VAkC3rG1coZQeGxVsAiapm4ahJ7l7+BUU
PORTWotuX+TvrjtiknBYMXNr7J+SIVmEWavtCNoEueKDeJ3yHAUwzZkMOnzXPHR+8tl74CQ71dBe
G6K9PWJJrSkdlk6LmWHE/lik5o4KiLusHfu1aQIx5Vde26M4u06YriQQWniOOGZqIjSUEFeXDtc8
FGK/XdtDrq8bx30P0YksY9M5VFnwYHIwWKi+7DZD128zplubzPb85VT71XJMqv3AGWrZ+/pBVuW3
KUaXQGSDYVYs9+ZT4tHAb2W7S6fyvdTnSg9BBTWvfgT6QO1SKg57bcyoxRvWXu2/mNm08tiqVpFA
M5f2h2pMq0NX0vIZmxgpOkRrn3A/7KqIwLZz1nmSONTWbXEJmGzhwg6Bv1PvOiQraRv0hCVk2jmW
T5LmAoB2GBB5pMX45sYiWVZev5FFSTZBZSqw+O+1RBqTTKzXfn2UZEBsC6e01gkU1aXwYFR3ArG1
Upe6rEkcEFD0GCipYz+ah1BnDqGcBoclIqkhnvMzEnxlVUBSmAzhrtZl9UlKrrdtOSIt89H9e6j6
7mxU9r6Kw80YG0+BD+kLtctnQnpTzpEtsuOlnqth35buqu39XSDd174u2IdCPNBJWGlrf2oI+mAI
7fiTvTIwOq4zs/peWOBJk6gnD3hAJsPBd5XVyALLVPqsRXq1bL2ZP16/RgY6L6vTgAuN8SIYE5JP
B2KD4rB4bCvGeKa7DTKwFYYT/ZwG2NuDMuxFnBGOlWv9A6zVz6aIH+K67hkA4gGLkw2xQa95C0y2
8XMsnwU1hYaLJulJNquAlW4GraW72pJ+1HsHardhGxfBj2iEI5+nj6E/XhNXXqkhnp1m9if21ovF
GtjCQF/adXDoSZ5jQQmQm3jfjSnNlp54N4J4bWgzdNt/K2veYx85L1rBZFyw8TBc93gkO0IjLPsv
K3ftXeyEf0dVQ35v0u5NPARNVad7sgsPuW09hQEyN3dwaJMFJsssy2CUHfhKb3YhnnBT6KfQj08R
9u8EI2iBtdJQknFctBzr5hFd0TbuP+uoPNiyHc+s99bNblDHZiTy9CZ2QbuyyIsW1nJwojddVNsx
iPFKl9usCwG+1fFZRf6xx8VqACQDEm/Hsyoj68kbIjLBCBE7Z8a3EJbBwh/Wka4TzdMFivcK0j8D
YbeQVeUtowpzih79pL6Ex68VDyaFcDPxazfy03GoTukfVFfGT1CFaW+rTHGzWeMPEx9Em7TDzpZg
sUetIsBAdQKO93X+x2OVbmjDjDsWrG01hW8VUqGlVjvQtAtrUwCypvkQih02OySZmbNlu6biYucx
GYutwKLY5quq0w9n8MhdGGhfxjqMh7j+yFwKDqttypVBKzMHbRwIIi1i8nE8sLhEbIds1BkpSD5o
vsEjKycezbng/3Bkh42mndaOO9IbIPFGSw2fESY+ubIOlj6DwrLN/LU51t0iKrDzFkXw2TXJTY+X
42RCK2ZmvGaNJiPOQJipp/m4GVL7QjUqTgFoZI6eqypn3hMBgccASR+u5+Bhs6S1xCdRNLB9EWZL
7wvh7xCRIkXS5a/PJWxZZwVM9CPK+M+pCL7xyIbr2lLWIiLOxQAmsZDxLOwWzhbBsbOROz8i9VaZ
rPhJDtA8F0cj+iksEqfm5AZXHbyWkjXwJ7Gldc6sAr0EfcDw0IvqDdkwUxebfzk0uxwNjIdTcKSN
4rLn6MVfIfPDhcMxbOF0TxEjowVq1SNhInCH2pVrBu4aRg1N5HgdVLZcysp69ybKGkcf3iZfEwuy
d6J9mdAEU5n+ZNHn7lwDM6sPAF+rGMcJ+DthZQZUzp1YQ2NYyoQzegCXc0Wml7FyYtS3/CvwAU1g
OToY5TqaOaVtpzZTNjmbGBtMQNdu0zt1jcmh3Od1Zi0GrfjLx8xHpAbodiDT5EtMpMVkxm6qLZtT
LXVPmDSfrWYwdpm0LWQSYyHd56YEmM4S7Cxs+9uMbxB4soneQ19QJWnz1OhKxyPX2YTn8bKYL37F
Epbvi0gPHzPLNp8Hu8H00dt/GDY6/5qbeNB8TQc7w0wP/ZeiWVNMgn0UqjzRsz+xK4kRFSZVRdPn
h7sAJO1UQsblGnVauC7rJj4lcT7usD3y7jAwkE8QHe6iLM2xV8S2kK7kyg1rYPGU1g3uNg1IiD94
YuOGVn1QgjduzjaW+8sKVP2vUUTvnfwUXnGkDc9lAZY/nPAyFp5Bct7dw9fabbbIe8fg2SAIvpqA
uZDII9zgyRp8OBh6mRzCWStA1/qxmBTG6VSP91rZ2NeEzcdts3Ib4upapOQhP14gkujrYcZwjEp+
qPvgBOsiYURtKPdDE1tbmShzV1raB0KE4dK25UdYWRYd6v7dKbvijF/jn4uTj+eoEfYfFGbG146m
wyCI6TQGcuhxAIK+dDTHoFF0I3S5KPHKlL7AgeUB1GUyuugby90CzUDBKdRFMzWycZkIzUpcdPZT
ZeF901JKMHuHOOYP0mDjqzQYGDNaRZ5X03OQk3/VbyZoA7yUSpejV9TuWoRrOZ2yN8tRqF30sTgE
g4+7z87ag2TY+Eu/Ftc+NiKdM2wi7f8RdowdgVtrTu6GEU1zHQLT791fJli2E+K+o8GLdoRBk7x0
eaPWuY+L3Jn6Z72v/wJ9eEhSdR2YfZyFHonllPZ/dP0DGuY/9p+zE0fiRJIerm5p2A5M2d9/mc4n
WWMcYKQnGmNJXQ2Xju+hb4tN06DIadXUHVQQXIJOr4/MtuUxMFJ746WhfHRTqC86i1kK74PkAgKf
o9arzxXQ9Pv0xczsem9K45vV9KiYRidcW4VVP/wazUhce4gekpzgnSLCW1T7nXhxJmql+8tUM15d
pyeIxce/yqqAS3ia7Wd+6W46Yb/9Y9dAAmLZyNfFjJ4hKRTPTV6g0EHiv3ATmPuFiwVZT0NuTaPT
1rWD/nL+u5wjCIQIc3dd9125VhoQAklUQsAU64fXEoBZY2fbTqmXbQrwoevYamdFcjauy0qGq2qk
HfYLwoRpyj2PSes96PMlaxMC8TJMuFb1aGWEOccZdtXG53P9NagOTPfJZtudmVDYh2P6nutClSMG
7TsWwkxwDGCRPI5uGu70Ojo7/UQfF6exRUwfWjvDeHbt9iZRr1zGsTCeKX1QeI7ZEXSIu8Km4K9C
3dWJQGIumPnMK/3eImZJbwBJchTgTAq+ZzIIMqwGZT1FuMmaVMmHTJ9jYNWLUWC35jDlnWLCtMmL
Vj4npoaJoqWd3ToMHxRd3M2vRXlyRbjpU825hp63cm0ytVUoxbajSsmd5meqYrn3TcO9giuLDujG
uefYbJeJN4IHqhuaUFL09XkKoD01QX6q3TI/CTX981N4arTwNAkYS4vJB33uoY86+XY5nYcCsX8k
IuYWZMjx+GCIDQgU2Nyv6HcJgEugEfUxfpImj/udEw4QC73m24gV8kF2I9TZ0JIH4DPWocrDCge0
IOKQO2v6P67OazluZNu2X4QIePNa3rPoKb0gJFENDySQcImvPwOovqdP3IddUSDV3DRAZq615hxz
vKLccg59TGRxy0iHoi4xya5m+K6FoiEfr/SPFuHvbLs2yTsKZLgP536bmj7Wd9jf7007RTTs62KP
mj2bR8JD2r0AGZlemOw2TC7ARiRosh8P3fxOs9WzqvXqsHzI0Fp0VN7wMQbp1yQqeyeCHmRRpVfX
tiExJmgxweLNQBCUMA9xar1EWR+ilNBwfa2TeMIUqZz2Xs8vQ+GfHrCvMEzo2Q/ZcB39on0m4/gj
qV+dTEUcPWv6okEiTEyjlrpNimxut2AqlongjGXcgIrFi9Jsa1O55CxrLBmYmHnpbPRzxaDuy5Xu
cPoLZ51FDExqNpYwBgpvyzt2DvdYhfqrL12E4GHwljFv3IxOFx8mx/1hLubUZg7RDs+9V3hbXS+0
i57V1nko3fyMBz28apa016ZXGb/xvals06thXVVWdi/gpbxIqyQwbLSnJ1923arPsdWFV6YN8ow3
PoC33vbQo4qcmEtAOkfa9vt69rCZvguOplC04Crq3Y1dt0xQ0zTqd5NhEqg3OePdMXsdkBr7HQ7E
6Cnsf3rRpE6Jg8yWhgInvuUal1VFwFj3vbhRi0Cg/rEy59pUFo4wu3du7K/wIHIqQNdr3K209Tt2
S3VaKG69tnuIJpw69IDL5O2Lcqjzmvy5tOz3x+fQLf6MFjVrQRqx25gEG3PUppeVOLvBplE4/3fN
aBfPo7rnMxzBo8rcJS6hbctlpsr4ih4u3zSZMrZZobfXnO6nLT3jrW+c/LUu/yqnYGGaxxzt+N2E
iYqpbeSuk1L7E5YUwaoPngRq9xuG0noXjhCs0nm61iSjuljC/mv4HS1vHnktPCB4oW8zqOa58nLx
pPncuerlv49qvhlfBUtx/Zv2gb1ySSNHDWwcy8UDmsl8E9qx2AvcfgerGoM1cuofAX/5L9xOKw/F
+k9m6jHop9fMKRJSSsX4oqsx2SZG2+1CncStJpsEm1mPE0K21dYsC21f2uQf5hNCiakbfZzn/RDu
3DAgjGR+7sIR8IolRnqP8xNY9TA2aLQGq4f0qKUqODGcuRRkgt/q2sc2E1YlJ2aETPagOGL4JClY
ZTFeIQiN1d5w+EWOqvtZ4rNcB2UwU8F48f73XQDOllWmB/cWlcRH5kG0Z9RKSjh1PbrrtkHxOiaZ
eVHilejG6DBq6b3g+b5U80tmYukzfbFLm5b+Mzv5mwg0IHNI6OHzMYIBoOKmzBWZD/yDp3U9Elx2
V5r7T9CC/gqjargwEO62yJF0Urq5XD4hw/bNx6ZzyD361as+NrKLDy+miZV2Rf8JtLzgiOMstDTK
w3ivIS7OFbLtScTduwx9uRaGJZ8e+x/GPP3wf3+oOqvhy5eAHl1EAdeRRUetlrdm90FBtc2n1Lro
uRN9JFXw7feRdXyc2FtMbCsfkkPUCeP3/EbPrPwpDJ1qUxLf2URu9942HfoaR+w7TdEWQK840JAg
Ppsu6FobXE5mZTRBqirwOumi+o15Ew2mrtN7S9NGPFX/NPZ3PCDpapPeOKQND08/BdTjnPC3gB+u
fRlMb54d2/SQUpLP7Tqfrrj3za3emtFWdjVwA72hbTEfvOIuJUY3lTTOvOyQdGH+aYZMB0i/88+F
3flontR7aNabTqvLk8tTjmD0v7cqoCNW697Xw/iweCCGwnZOEYoGVmopu4OzrGZSD2JamX6wjTSn
2as5z27RNC2qcKlZ6skWv+q0MD6Y10xH1bKjj2cZafLuGJBTQDalxAXZFLpGZQ4s3US/b8o2WiG4
Z26d3+ZGoxvvpE1r3pjPRwv7JcMRtutRWm9zV3XtSkcGuSKFGfiZaOJXIA/pChFTcHGXozgHeeNc
4Cp3RRCekfStfBENp3xGosTDaLIm1pwmMbs+8C7/gV5a70fof6o+89HU+fQ7dZby5TJ3WzoVmY2Z
YMoNjXh1me/dkPEJgipvk+ZOeYqM7O9iAkecrB528Mr0xrOe5B9ZbxoXw6P2tAPwQfNhjhzo7MXl
Sgbjk1KQ4zy3xzcuu/AoJCOk5TJpvPE5MKb+IHBRGXlefNWG/k8y4uB43B70rajOnXwkjzFnQGr4
NwgNr4xJvPBMIMu4IsMzNpLGOTWChljva9cw0QhvRw/1s801NlzSSbWYEKiFE1LlErZgERN0OGND
BntoDolJjqs3ReJVEbwcjI3/aYDzKjjHnZaXbH6nkv6za2LrCo4rvQdh9LeOLfUVsYFyF3fm3hFC
fXkJFnc9MREU8K/gt/yuzGucVsm1NuBDLzbxHqvCT6oG2i0hGxdls30MMKHudNSy75Fq3+OJ1jFu
IzQEblQ/pfVwrLDeMXEqsg+EPGvb7ILnFuTEYTL7aS+qOHkLoX+xGLgkvBFmHhlBjKg+fq7zXBwb
1WwRyxlX4bbGNceZc10u05K/xZDXvxAzlk9l0pVQTQWnZYu29XK5fEKTz/VCcVJ+f1CDG66tSBV/
pm4tjcL8PY3jX5JkLgtkD4nsh0/p9JIWY33jgAacXiQpNMlZxAjkrd7W0rXgJZBQKFzCCFvl6qC/
pMV3rqZtnQ0WwgdYadqtKt1yxymOuWQDCLP0cHJPlXniQX3UT5wK5Fa3iSgjNLW6oS6z96FncsqX
VX+MhgrRbRQN16oT7b6K9OHKuardx9ro7TJj/DPxlF05Fk/rrDWbX1UQPxk8Ue99khtMNIiktQjp
RtCdvsWCuKgCVC2GkxmXRWjjpit1LufD2fJZp5XTAViqtutw1W3xjfbzyR60phMaH1rifpcM1W9G
2JgfjMo2dkFeZVON3aHBELSaaTBnf65w0NyB95TZablaPu6NmVXDBuKfOP+99dFvRJvlX7X6r8gN
9JOrWn+D0F8R5etF5+XFm99VKfai9fI20Z3//+svX6MO5F9tGCCxzWaDxXZAOmK4GSu7ZBcEd1Bn
4BbgVD7Uo4r2pnR996nwMv9ugP1aBvctQbSj1kZbP/Ga53B+cQoC7ii9VkVR1S9pnNKEl/HvsHLE
Kie6WoFV2Okz4CYqxL8vyyVHx2HdVuZIWyC0bo2ZP7eFrh1tVyPWpBXaGXZJtHWIQduzO1vveIAi
Kliy8bSguHIsq26p7Q7rFCjYtpyIuIzTjlhc3462kW2pn5nnHnl21LtTiAOWQAJP2YRp9xNjFmeh
++23CHe8tv10AA9FhaoPo+2TpzNLtB29eM/0OjjT235msBhfFvoIT8GeKR33vmGoW5NG0w34tLrZ
RcvUog7u8//K3L27mUWCeRRqH50hP+wk0J58oBrXJip+hYinGG+734Dm/2kyQmozVAO7tnaNk9Xv
As8b373+btuJ+Cwh4N3iPnnjV7vVUbL+FZJyYeaITL755DqZvgsFNhACS7s1mA0JgG8I3pwuH7ZF
nqGYmJWClhHkB2WMRLB5I210KuK4FhRMET3XTBSgMOfB5mCKLxtsMUm5GORyKUGcZbG/XTTzEySK
sxoYajCQwz5XjOMqKhVIuILxfTI6xZ92oIAAEvTeas4fETefcZ5RFOEGpJAcIjpQRf0awVd8YUNA
z1sP+h4fRvITEOlCmFg+jEkJukQAjil0+ncri76GcdCeaC3b7w+yCEEk1pHxln30q+SlBNb0FGj7
xV2B7H1j5KG8e2jDTvQcQZ9GuJPpkYYvbhxUH8iRe/Zam5oqKeMfPBbhSpu8ivW8DVZuxVSjGcYM
xoUo6aZm8lesBoLyav1Db2kVmBw/1pEQ/0SOpj9VHb+B5R3IvWg3YW57otjmY0KnCs8gPUKRYmUF
X/BLasGGOsD7ZjCD5i2oTXrUWXtIK+LzrCp+stIRfYzXUwgoue6DjgMm1q5T1vHF/CLSmDPX0cGZ
Be9pC4GtYUXOSaff2yY8lM4x0n3WoExwZmtya2y63k4vbZ7ne4agv7hXQdwacU+rId+lY3uaLeAf
WZHNuYhTf2Z5jj9Mj053YoFaXD4rWv33UDnlJWKe48/HdYZx+iUaicv1dGZ7WUB9FMRju8/40nQV
EmO76A019cKIL3lVuJU2qVsVR5TvM0ikxMixjy3R7/0h45dctuFWCZXule90hxKCyPtIt86g5PsN
eRP7RqmKJ11X1xE55g6t33SsqsE9RYJDW0Vmb6mQy5uTLa7CG+3tyFb4GhK8uqJz/JVmsbj58/2Q
z/cDUZX9K94EXJPkW45wWgLfphKcKchm5mn3FienStqUGk6OkLf5b9ygOPx3uluOeKVJDO2CZpYZ
Ar86HfG0DFFC4GeXEfcbmUTD9r39YpKNfKmr7M3zDUg0SdDsAXlTa+dlZUJEcqpDPba/Ghk0b0HQ
5QebNW1PlX+ImY49dUHBecgoxd+YP1na/W20rF+ZRRjtbSHL3ViR6+hqaf5dOBu/QFub2MUvie5q
EwRBQeKoCG4ZOMG1Q2zr578btu5fkT5qT64qKe7rmno/ydzXcrLC1ygw3gq262sXaf21qgid9/0L
xJHxUyub4uK6oNfqsNE/MOttWqP7WEjaMiyGjVsyW7QK45W0yZdOOv6bl/aXpPDyj1AarADSeInr
7tmZUTV5Mbbr0FLbGmPvW+8RRB301bmnvkU926CSrVoNMmBp5ufIRq2sOalzNdy4XSeZjhV45mrq
WnCommE/MNOpaRXR54Ix2zqJwopbit1yaS202X6wN78rV4xXjBMRdH7LRS1ZEWkG95V7dQq2oEjq
61i33Ya1lRPxrOvnbzLstaYDFFvSCXPg0O8WO1ufZX88uLBOCvQwVRZPJvjWFVYv7KXMgheIZpFb
34Xf9zTPJv0ijLY/TknzNna3VKCzwz10o4krj9Go1ycu4uWjU3eLMuG+0xBIYbN4Aqu3HV8hZIuP
ieVXy1k3XEEWeSYixrVKOp9GAAnErn3C4fwR1Xg6Xeq+0DedSfhubmfBrkT14DA97EHWT6b1iVUA
73XpabvUbRiN9/y0xoBcNjWTb+RPiBuza4R29WV54SnQcdba1S7sVP8S3NCvhfhD3O2yJfSuKJ9l
o4O5t7VNYrOTq9HPFBAsvvpQyz+NAnQlG7c9mIY34gAgHBCK1i+duFytJ75nz8mQKRtnpeWFGSL5
4Kpzt8sljuvTKCFbddaA93kxPo9mdC9yc9fh1381nH+NGVJnqr54iCo9bW6MGAjjHK5Tg9pS1fEc
BI5BO3EL59QuCHdn6LMrdKR6pXFCP9aBk75EA0nNj28L/YrNI15BiPKbZB3PanrBbUlonACXsJCe
qdgyWpvzk12oIrtI+M76gDprgirB0ZTMZa/Lro+3tpaR22xAzAkHlts6YXweJYX58Aux1BJYqIRv
H58N+nrx2poa+ilmo23b2SqPz7O7An45djN9f3kJUkPbOnzz6/8+1oLQuuYi3jU6LVSa6wwBehCf
GycZ7Y1ZqGbnsK9uWNBbDjZpfS5Gs9nQKf8tWiu+LFEHvS3FiakDyQ/zaK80ugEzeVzvKx/pzVwt
WamFYiJJ641lxeWlCUg4Xir90Wqgp9nxP8xBQk4VIczsyQjfbKmZRP0qMiEWf9Rk+ug9Y7KvlsvW
mLID0P9w5cZhs7O6ocdc3REi0IjmhFKEdV315bMY0vBUpaaCGx71v6mqt1Nmul+Yp+SuncdgZeyw
Gc7F7cCN+H9epNnfC4Mp/yT1P3lrh3/19M+QjC+SHerUNdlGsCifE4MTDMBOAsFt0C8G1qjdNCr2
57FKDjBV4meZdA+CkI98/bWVOMByBKuQBpD1ZJqOuMNFv0MzdXmBgPusyxlqk6t3kshTuiOzX8zN
7OS+HDI758vJvfzeOk37NDAKZveLzv581vfcIQVCNF//+1bA7M2gBl8jv7rKSem3rjK6VaZkcEo6
ndEBVkwMaxFQUHw4dBchJz2VNTHlsIBOUlL1LSVurXR0XiQpXxh2vcaNCniwL7iO5ROADbI4pt7+
h/EDyriyiy9jVyeXrAl/+2VDRdpJtW08w15lB9IPzL914L96mj69t7bYV3r3d/nzSY5HLz5aSXfu
uM739XMgWGVJkR9TdF1Cc89eINvfBszslYzS/BPGpcmN4mWngVSITeoxepmnDhmxBnezMM+9NCkO
0MGt8RhAQ/LbHk0h8Z9hQV0lfQzOcyuYJAYGMRo/bY7u/iJLJu5OFsU/Jsxj66K27HMI0/a1Dagv
3Ug+6yKML0UffRr8HB8c1xnq4k9brvRpPY5V8ZGHegc1EC6nn/+J/SD9DnMQ1irTPhMrnbY2ogGU
rk59ayDGuzJ5W+DSQ23/TrxRQVdH55RVwjlPNRxN32jDWxn6/dZWTv9S5sKBmj71H6lOR7MtCYOL
civfotKrz54HomQ+By77WeO8160xvBu6/kcrgvnUkFDM9lfssyR1qG9m6SNLe22+ouimE18P5V7a
5b5pgUTZecsczAvmKAukX+t+GlAKzx9cPh0Zjn+p5uBwe2rxP/9vcs3yrkKh4/kdcMXa0fJvJJ2F
JrTTYLJhU1HMr5jA6LnMH3WH2N9NsvvIzLC+lraO8WpkU3Ebidhlvlw+oXSzHlfSreurrJ3gVPn5
dvnsf/8kGxjmNqP2PkB2vCuAqEetRCRaooK6Lx/zrbG78mfcg/ohBEYHx5Dqkdh7Yuouwyy2X94V
7Q+mPy2hEwGDgsr3u4vMsQdqSiDPQSSCdAtNZsQw/j2HfH6UMW14MWrfzFdQ7yWCBHGqFLSebnzW
ArO4/PeCCbJB0u59Lw3HqNBngDFE9Xo4q8oyz4PnEh+t3C77NGOrexo4NmxaH5b3spo4lQQYVaF5
18fu2MtErvOImySO0+/FMFfK1DomGRhyEIkgUvG/7pd9qOuc7DLkJjrb7oo1Kt+6Vhe/0iM7lsDZ
L80MAYlVO+IYMwcEkawKASIh+dnGo3/ozVNrFyaB3mn9Y9TsezWWEz/EJ2vKKfJQ/yvqldckYKEe
FL31Ue9+RZXTHrIqNI9e1x8Hx/TWDZXDSWZwKOOAEYWu2nxtybb54Uc5lAzd3UzuTOnSJvHsd8Bg
ZvcAjlF8VQOUbW9Mr4MRNL/QvvAs1EZ0Tdl7747G7zwfrPBoEQe0XcQvE9XPynKZYPzb+6WG33YW
cz60Wx6do3FCDVXLcxpgA+zCAca8BHErrOHJUEjnAw/a6LJ3Lg1wc/Bx21jVH63XgrNw/XOXMmCj
g+qcmS7/zmWtmJhwJQgEwixi109G8itMmvGusiBY49o76XPbtFGh2GLyYmzYMRQwoAz+1ip+xHqo
/tLd/qeD1fHO2pjuagejI+3/7qrZ2zoqV4mJGv2RHDG5NHlRA3D6mfdR1cbMg+M/Qj2NQXP0Fva7
1CsggAAZrXy4DXMnY4HbDQiyOkt6PyKn7DY97o9Lo1F8GMoe106VvI/j0O0fw+4u75NzZZ26onE/
WgW1AiFPQMKTeQaA4RxRlDIDpzt2ZmWju14Ao5YmHPv5/y2s2KBVQQM7m6F6y8dS5w/75Aiboohv
El3KelA9DNQqnplF9bbhy+6i1HHe5m7zEekPpJL5MlFhdnVSznyW3KkW0QMuWIHwdtYt0vG0XwYT
ds38Wd/Lo7MlOaMwezdeK0AsAQmXXwEGumM6om5jBGGeEsyzGwfuXOZ62XswDMXergtxZDjpPpPk
M63KEBu6G9kHIFnGOu8Hf5s0vpZtLb9/GnrN2Q6d9anNHutgflneEdabIno2swtDvA+kG9Oz9Nzs
XjtWhC06jH5oZVxuy9y5hDSOrqURglsG6fsjwLG8HogSObd9kLzrJEFgyzROi8zh4bnWPVMd2NYs
jm6puvexdmfao32YjfoxFln43oQp44ioW5kuLrvA5eHJRflvoZcEuBn/O1AvPUetTMY9fph36as5
4Edqw7F0x2fwQn6jJyvGvQNEwYgDxTz8W971bv2z8xlcLe26yTOim6ufR1e7LUQcJiurdIqnFccC
5yKy8Yi3gxy+ObYrBvYQe0b53Bq6cWzn2TP9YfDaU/neubhekAn8HGrisJrQmPYLViP1WiirxgQB
piwx/486zkc7HQ0QSeSWEiVz74xm4iFgvYy0ukJEGU31JSn1s1+HaCodqK2HJg1Yl0WTXcqWm1q0
5sHti/AkKcTrmcO3fK5AsnQRtbyJsLE66qFwYkXQUUghajn5khCC1u/ifa6hZGTjfPONEAT/0vVP
fGtae49ZmQc2o/KKaKv5/VcaG6yI/m9N5S94jSCdW86RiCicpJLohcKM/lpgQ3bII8aVI5S66XWL
HCHNRIrKN7KPVk0kmELk12tFfArK7GQQRqFWjWaYx0yP/61OPX8a9o9b5REfQPJCQm+Bckflo9xZ
kxWRtS68tc1siDGpyRPaMTjHr7JbZIAR9tWX+coiT+H++Lk6+hfPbqQ/y5EEAyeGw7zUSTThx/1S
1w5uRLiVqcebeJ7KEzxKZ8hqvI0NlmkdhpxPGMgnF0zfwNbmuUko3rRKlZ9ZICUih6RgexDWNp4i
7Rh26Vs+cFs7cthFrWGdl6G6H9GGiWAuHIXI3sq8+alAID0ZeUoLROjVXWNcSOko5QFjQnF2hYuo
vbGetdKMv6SrUdpTLUw5Q8XZR7DIsMImSNaibTG9xPVvYdI+takE35gfveZGXB0DzlR7qwhRRdEc
3S+8Yj0njm6BILQHMQ/0xQQqjO9jg/Ou+xqS4eXx6QneWK752MCEp62syZNH4GGPqL/W0z6Q64f7
GMGzDRXGlab7jcEKpc4xCsJ8Xxszp2m2CUI6r4kpktNW89rgYxhJJSFUy29NBPOGvFf6xZ4FPFa1
LKSg7R6UaGQJwaMedwcn3tf8JjYTTttNmunRwSizjzxOtBvtHmetVVO41Wz0yEPPmGlI5/kBUv7e
RIblI3a60cf40HNZ3IWv3f1yUCeaOohFBlH/MEGkr5aXuOq87SP7ASOmoi32ED2gySISh7PPKp71
oap2jOPC7Cf2HKEWs0nSbUL6F41fGVdb27MDVDcyz48ODcDjAs5i9ts4UbXXws7GaaaflumDowOR
YryaRfAAlrFGX/Qj1mdf7TOEGdukretNgxkE+weKICuJt0MUEjXDQP3RiqmREB3jxru1iH++Qk/l
UH36zeMhgvuWpnaM/1BYn3FFR1ZoPmEmjqleYdPv7WYijybHQbSMInQMBUkVAWwaaF5qhfM5aEX6
HecoUXri4DzBnHBh8IfITXct9zyqb8i5uLblWTrC2UQ1pwhHuu1leYl1/afJSIQjOSZ+FtesPSYW
0rskRMpdDVcPcBMLYEEY3yKf1FNXGZu0YekzKFDqGVvkKLFj+pbztBX2UxDo0Ica93l5tEJpszOW
w5MMN54DVc7rwrkym2/Iv36XDt9RCXPYMbQBEpw/YaMAePW4xyJdS1eFhUWA3dNad3NLIjKL/CBz
FN81y/WqRYh8nixhHZIGqM4wTqh6qcmOju7JZy1GvbJcGgID3RL9E0excUlaKB6QlFayGdwPtAFH
mvF0gWu1WQgNkjpkqzEefKZ/ZeK55ncjGn6mrOj2/GpkEzx5RsEQfVEl5m7/0tVB8H8u+QNoD/DO
UFQ5TSLOukNOqFnVu+l5aup/lju0QnrFVGOgNVamZFg00UASiQ9ZonquG5+Z/mC14TFV+jaftToL
YIGeV3cokhc2APLxWIeZWFs0+nwcqL5J1kcwxsEdCvQfmjL7IULX4gWxd05F99t0Q+gb86lpiNi/
8hw6M2l51SXt8+iF4epOq63v1sHDktrW/xOuZZl96RIGmmVjMmrOARPyXcPXT2pSaekFQ8+wi4KM
wcZIV32fv4mShiyRWM5xdMt+V4RG99mPxZaRY/YWyzJ/BawA+gr1Q0yb7yGdSrMuOj+ejGLWfXcD
3AXLJxYnnnfqfw+oFf2GOtesozWQoWnMxPHGAC0XiTGlV5+/DmEb/9aiWf/dW7Npye9PieVgjJ7M
D6/hcFYGAWmSnjWCY+W4+9/LImdYLsvBftfmiDsjqvE9z4gXYrSitw6w9T6pe3Z8u3N3sck266Ug
CBaewmRWKylJWlvACljQgm3js2IQ1UTAWl6aN9Vgqh7QILZ0GA5pVyW73oS8Oy9JQVw46zJJ421M
HBc+iEaAjAfrgO6TNGUC2iZKg3mozFpxFllY7SUUxB9Z/daEVbWrqjFn2JK8Gl6l/bVAHEgq7ZVR
2ggrEFrRy5+bVFpopRoTyBQRgY3TQusjHxuqxVMzyxBiGO++MNg2BP78CPLsISnbcm/mtvbe98Fz
2toG2omyosCPA3wwMoJy65X2njLiiTglZN+9De+UKB2ikeO+2gdubL/V4Q8he/0v/MfvkT/6TUM6
zMlV1usS8Nf78o442oZuBoLro2PWwyqaRyidyxrU2Oo5L9z+1WtZIpw8u3OraggiGdJGo/vViMA8
LFSr2CyeETmo40NHVqOy4ImPzoA7HAiEpvo5ZUhM9VELcGx03q1zS4cu4NqEH8h+EOtHCBvaJqvS
H3HfEXUa+vWX7zX+xcPk1LgKf64rQFNyHtktTSfbm7zDoIPLdiMeSBt25w4Bu7iTHYLemrrBw02/
joWRwylDpRWRcxT1abtdNFsaRMLd8i6yvHw3MDxdR/X0s3e78Vr7ebIP4wymQhozEu2b11CgN1MS
ZBHdEO9EOpS5V7kFdrtkUAFw03iuitR4zkwgIix2Vtiae4nJdS3ZLY5JQEDtsgAlo/era1xIjsz3
X4rAvnpT9UcnVO8pJTIIwW/G41Ii+s5sLzy0nf3aTql2zuO+wOHNF9TzoPrCP/Gnshl3kxWxjjMv
fkmwSe0Z0J9NVIUH0nVqKrzkbuZOTxxs/r2QKXvX/gVSzjmMlLGIAMkj1DgXwzTJij9Z7x/w3WRf
YdghuRmb6iSI/V1Jx4mY/tAYaJ3pV6eHCZo7AHjZOEJsrmN7ZWaYdB6oHZ9AnzJt7vCPrr3dm++5
lqUbaWnekeF5QVBDYa9HQBPkS3aCUTgCkM1kBc7B7Rr1Sgd6l2WoqkywN5fBydt7IjCW6USobFGm
WO9aQnZwEX9h9iFNdhC3pbZngaeIGl618u8wq4kKY/7WvII+befRUra0PVjF1yiX2Vue6zyYs4Xm
sfS5nfm+tMTrPCXNKERRsbTEScxd49rfG3rdHbuk9T/cTG1RiKufboTEEnGbdtQ664+Gw40JsG7f
3chvNia5g2cOUfGbzS+C4Me7HpnZZ5EnH6JIxx9T26RQGtLp1fZzue1Vsgv77uT1jg2U3PrpoEyh
Cd3GN1bM+NaFBjnnoVvtS72C4YqZDxV30b/FGQIHsDZfY4foS2ez2+jBdGOfeKnHmlYCXubnIvJR
B3tev+8sJ3nNIQdQOVxNAkrWKiDqIiq1H4us/tEnUELoWA57pMFdUex8Nd5oKBY7FOBk13Y+doJU
EtsyjfV6DFrv7oI0XucKek1dYLIsUP9fLa2xn/Nm+l7+FtX/fnxgVIclLmECEBHAvKRVoEc8J+kA
qc8YLpYb/rJbiIx56Fs33cRXpBv4jwsHEWPp9nT4uDs2nDrRtZLA0dPeRa8CuNliVpig0f1KiVpe
pwUuKdvFoTCCGN7asfmpxQYjnKRx4wtEDX9UXw5RX31fDYe+bdO9ME0iBBCa3To6QakobvWYtNvB
hmOs5s3CKmiVossm0yUxzePYm7/iHLS4WfN4ogwsv6ART2DmPw2ntQHuEnI6OG35EQUTBl7aVzh3
yurFQL68ynJzPPUVqDJLlPKShsVzGsrmrmRdX7yumBPmfW2j1bm/zYLROVkU3usxCaFA0zzfN57t
bUUg0Te47qdR+82FZom8jKbId0znyS0O/i7OFWu2rxRA1lbcPuEZ42qIyW9Pwl++rRxL3evU+kAD
K571nDwz0wz+OBaxh2GE7nDpg/zXFulNbSd07TI5gv7kaO1zozboR9Iw0npwhNiV5zlGjlLdi8Rn
gIsxpdEldd96p2qFEujbVGvwetZFVUyHpSUfpYhuU3iUEeVAMp8W86qxjyoch7VfueOumnqW0bmz
SURDtzb9CtdOkt+12It/ACSyh4zoG03++yYrt7qRRR+p1nZPMS5APIEd1R+iN4KUVwYNpOdUtT8C
f25vBUg2ozD1L49TOWrXOaTDq1ZJbVsAo5xh5zLG2I1xlb9KTqmBFd3EnONONoK4NNPESXW+NMhv
OkxMtzfeEcxRXUJrzYlSHUMTQSQhwt0e2n/zxhyf4WdhV38t7UWx2a8ffpzHWmQnrHOpFeqXPi+K
jQAD/WaF1ZuXMWpAWvLT82MOdRldmrpGNNFn4nX51SCB2yLIO7J2yueenhzpUfkH0zvrfbJmq3bf
ccNpyayjabs9ixWaZ3JJ3iR/na2nuf6OkAL8vaDuLwkB7HYQl/fFMkFJEh6yCTtwZiVoi9Pyf9g7
s+bU0TVL/5WMvFeW5k+qqDwXIGawMZ59o/C0Nc+zfn0/Enk6M3dVn9N93xE72ICxASG+4X3XelaL
4Cg17qXa2MVV29+Sd2jcm6YQ9J9lRNIVUJUa88I5S3U0NlSHZfr5uyEJhjPLeuHUrWFjVaphzjDf
bYSw6PSb+PnLrhnurq0zF1+u42Vlf6pjil+oHsoNaw9zzbp7WM0mC3Axf9xs6rF5HM9zwJsSo5wL
R/oP/pT5EnppNDnL8Qol6CDwsFHXIG/+aJl6AocSW5WXe+wj+cEymXW9SJuKpRUELEanSi9iK20R
YLQ7hBqGeNKkr5DpinLgTTe7n2S143275Hi6qkCNE9MAqzwBp14P3zTLPxntoH0x6Z7IfXF0kWnH
2SvpFmSRlqN1o5V4DtN0AJoAc28QNO+J0bUuksz2LTcYHRtvl1x31R7KI0szDZ4w2+udH97J+G8Q
2MvtKk10hE80n56u10LkS/PwrqhltMi9DPFkXJqXiAX/ldk8v46YmAOHGtfYBnx2hdIZB3pr5a72
iocsk1cdWlVCrszRYbQLvvKxxWVctN1eEK1N0dNmwGizFxV66yqpaezOVWpWkM71+DSWTojUNPMo
oYdsiNlk3yvuulSK6mlECLqzyr5iGW6oy6ADihaqxco0PPe7LNRLLosHLx+KB92Ov4iZit6xRH11
fQGUQOleJTPZM7vpz+FAei2tRnryvR8ufRE6kBfiu1bzKWIPNiadupc3aWYa0J8IoJtArW7Ux7ct
akDctvApFOasNdkiP7opDdn2S31rVzbsnjA5q/2IkJ8d9rVqJntpw8ke6FAr3PbZYzeOPPJyNbxa
zTnXrHjhm2P8xHaaI5em5W0DTnGrhhNjBZybxML7vrDdcu8RLr4oJgnffJ/XfouMjKPKEE9yEetr
On1PHpYzHHmF9myrJMjLqhQelTksq4gSZKAB7JIA2Z5jTE0hqKXD9jq2EGsdnmbMvsX+e4N7/+Bl
Vr+YJuvPrnt1G4+F3TASP7BkhzKCPsjRviRqS6VWidT7XlC9j+JOkClIET4AEAadHY+BPEHu2dkg
XJyOJaixWwutyqHNK38lZ5361oZi0TRxtmE3jNJ+EmgIE35M72rtVpunCexkWuZplyHJ5KXmttHO
K+/x0WuPrgevKKJH7WBBEpvSC9nVB0N01C3eq5KK5k4vO3pIen4a41Ry3LzDvaRY8bC/XnVpFq8o
10EzBV5YBuUXajTwRUW6qYGt4jmnVzuNmbI6NNhGbkSTyzcFrfxNR4DH8XoAO4GoX4QILzN0wldn
kFFUx9LU9FU+Xcw49g5+jaxtbSoxu58E+JEqp6urznH0h5tEipDN27D+/+wl1XQ8CAejkzNZnpKm
J12YRSpifxp3TXVJtJCdU241i5gkoMP1lYF+XbiTBGn23VT+CC7Xl1vHmovXsQy5h/y+befHYuGB
2z7qeuxtI3qZ12vzRgi3S8WKOK/ufMtXDiqLS+jfYH7nsc1OkWj5/jCVLfP9HEzgyuCpPA+KVqgk
qC2KllKuCa1r9F0PGPWYLNgxGR8uQj6b2fSxzbsXcHrw1VNPrOYy3zzutK5aOUUvPkYDq0hrNMZF
y+J4aUUZc52u3QShLC9lkw5SpmFaUJAJVbgwQLyO+UVLNMB4yoSmcAfJW6a29iXDFtsnXlQ7YVIF
m1grK+qHUXWMBw8aQg4MNVAVd8kfl24qrMGsrdnlU1w4SJmZfE9XUrIpvoeoPjAnpfM9f/+RBKFu
fsz8YMpftH3JPc8UkwMypubZ82MqmnTFV8g4K4YHLO9aJvVHvC1IsyhCvXJKYfsFwnZrW6G4pSaW
09MQ0ivpeCzG/jTAz9fEZIoPxcrKbi2JZLeQMuOtMcFqUepXRw1q7iNqQJ/40NY/4ZVyD3Wavbns
lw/zRRioRIahByL+VN+1fo55q3D1HU4YapE1K/cSycJjJEBI1SZjvUTK2Gm+CfLoxe3haa5Kk+Ub
Ibvpqx666LOQTw6y5O7iSTaCQ7NZDCFgN73rtGOuIvYIS73bxA0oHHtS/FdJ+xQ3iX0pu6B0Ermy
tqJtnsMx7/eRYoWUS2T5AqmPvDmK5mq/MktSXKnAxntOyAhmW0ligYH+gkLtqqnJWZiryUKEYCfw
jHM+AkWEiq2RBqZxAudLQr9oxqutnlCPdt8GrSVBD82ytiwobmzaMv9h45B7G6QOyzbJxFebaWMq
Hs1eCmqo1YQDvKl4RXf1w415LV3cXeQSBrPfYfLAhgmjHftYESSP/XRDarl7foDXGeH12p8PlfOm
v9WqtHewWxXPmImdGfNt16q5iss+hhkUl5TvOsdTqOPiFOggsJCTSdYBNXAT7keStlMk88+3Gz1f
3VeJqj420a3U2I0jtFo7l2KAWeCPn9kgM17kknwWUVbtJYhMa+BOEP1oDG97uYsXTTVFOJYNEVUK
ZekmP8WyP055ut4qa1jkAiMNn+VCFAuCh4ZTUCThsx+QnazRCrLUukAbm+0L24uec8IrAZ4BkJkf
5RbpR+Na6SbvIDXpNpGgyjSBzBe16z3knDkHL2r/uCvX6gthee4htkd2mb7u3eHEiI7z4yOB6+Hq
Dat9TkfyAJt7soCB0NTkj6gj4v6ouzFNo0WoA08+sehKsu6JHH26jwXhW1fGoEzKHuAg1l7645Tt
Ioo+tDjRHXZF2S1bE9cRJKT2PqvQ8KhGxVelL9ez9GO+qEMrOVsajsEwiYZ12rxfO46d3/qLIa+t
L0hUOpXk7yJE58Wh6h4KNLiLTlaDrdSjL7GnC6nTyHs1PMoxOKeilCVDPii3QaKJnUpNkhhAtBxd
04q3aCQ5DTTKU6n2PQXdVlkluLH3cgH3H+napJEToUD3Z5oHgqWpGtWdvZxvYt0jgiMZVDBKdrnO
wng89DFFQdTHGU0Ms3qV8mbkYwgd1sB3mRV2ZztM6XIHVGJAUJEkzkhUqimmTBK25uVlpav+KvSJ
y9FrtTvO1/z5psnUoLbJHdVz46KQI6J78aa2L1Uha2xiuGi1fDyYxd6i2bMstIy9jTalt+KYvovw
u25K3+uQfmXK69Ce1dG03kJjpPNi3tUAjU6C7j4GGow/i66M/PV8p+SX/maQEPVGeUEKOqLzogzH
hWzH6VrV4n7R1VW2T/QBS3Jss9vXT0HeKg76fbo6ujaBhSanWNfTKqoWKiKw10iyxDYj834Z5GZE
XlGjj6sWK3+hM2TWSWJeMsLE135ZaPvKdYeTqZa4BUNtfIIu9q7qkvRd6XxGgsIv5PRPlSrokKVY
i3HcP9sZwIkusW/7xuzxbk7NbM+G/dGLXY1dd6FMzPJeKMMun1AIYW3QbaWTMpQ5u2Xa/DcSSUHU
eOHzq4LcVa0Lq/0ggGxSKhqWZlvH+6ASkNW7eBVRqLjX9CrdeDm4cHZrH0oQ4UdoKLDVyaDtx1yv
ztfKUK6ai3YcQUVA0sH+RihbPd0kANN2RJxpm9ojnV1V2+KAu5mjB1p2i4VU3gIolddVpvhOHFCr
dk09PYNiDeDeQHPSo7Z8D1JjZ3T4/Ro6WJsszdPN0Hn9Dm2WeZaHKli2ill8hWAZyxRlmR3bR9hP
cA37INvh3bM2cjoYB6W+TAb593KQXWdEM3DoZcRUgzruKoE0S45oz5EFFzQ5ZgvR1/eq591qqda/
MksNpYWuedo0Iyws93gJ8dJbnn1baCpvfLpWC/0zacHXj+ZxMgI+waU/+I1v3QF6MB4pUXkZjiWc
ZCU1OVddxh1RlmnTpmtPMYNTpKjDToXLAY90GDZK02aLuRWNPko7dghprmB6QqPWXe9ltz15PYF/
mcOA6ZOx+nZbRzKCAtNB6z3MFzKCWZyX9/MNgRMOD4+ir71i6i4m8ONE1iprL1KHhT4bmil901JA
Rbr6q9tWZb/WsKkmOkR7NctAey5zJdtK9LWZibmpUYRfRoYtH8LCPcL6Fyhrkc4yN8IGKnaeNFCW
0T/mSRn+r3ws5CFdDNLQXAWGTTtZCrErL8zJEztbYYehcA8pQ4A8RX+AdX2KClu/7dux2LaijleS
J9zl3L2XImEcRIgiZT5kqknCiV75jq33ZCuM3uRSL47lcDvHJePk0U5ZXxzmW2yMALTOOKbrulZo
pU6YHL81kDWOoS/K1rNx3WwR5RLa95pI6tvclfQn7WgsYb6A2opRMtf0TZM2VGOnWTnGVmjGyX0J
uawaZeIewTCv3cS+aQbdPg5tGG4Hy6p2qSIVTqG2tKqpIhVF7j23JiFCgQ6mkExC60IE72p2PAWa
t27aOj9VcXCWxl5sQ0kGVeVWtaPP2CZfMZkEzOzH9SaMl6nhTiREmtk3gB6RtzYasky/MTbXJU2m
tPdzoRtOorUkFKW9FroJHuaNjAFVdqo6nVYmN3SCNkDN73J8MuyLeZOUCYmSTY8hCq+jBBWM+u10
1aL+e3SnCzrr1kaLq6fWdulciBDnsK17UNaK/LVSOvadaXRbqxV7jbj0DpTZ8GNpo+RAZ1jGFrGD
/bTNSGJC0rIh0agmUdO2oC3flkZYbIdaajaVyCDhRuk5qPV0kYtB32IcejStqTEt1T4ZBrB1FYTI
JWa0NKA9OzRxri+0GqIE6oCpQ92MrgPJKC/peiWV9XwVgw2BH6/8ojcXXuft5h6AUqMqxLmFgEgZ
M2WVSjFywk4/TVsAKZPzz8CSLp5Zu++K+8RG5oSsJ/wy1Podf3D4GIvA29BYCpzrlGaPQMTbimVW
xUb1ky/V2cel+cTf3ddjly3bQpSP8dDBaZBL81vHMSnw0430N52UuRAPVz2Uh/mihTZ/vUac4z0l
xnGTsU8wThYw6qOdGRTO7WBKTZkcIHnXPjWcINt5u2tEub6OfPCuHJYfeA6Us541Id4vSxwGU3sO
Vc846irIAX1UC/RG3R/AfYITiMxkCXo9LKgcKOcrmX07XyD0cTeYBbtF0rt/3Df/YBAxplmEGcvG
794YedCviyI9RGnv3cyb3UygYFUMTLZd4My9o16NjLsgxnA8icOLuHuqfEVHR21TVrRN7TBfkxvj
YYDDUq5Ir7AOURaIJb5a5VmN/e8ahOQ3u9cljhInNcYe9yLWpNBA0YhyvwPoOlmd3cCIlvNzag3I
yCoGA8Szr5qW9kmaBgJtAdTia2mnGUgm8ePkLZtcsewFsNeklXookh62hZ8AGhmTA/4iooXnq4xk
dL7kPTxb7dTCiqEWUx1neVhhpQP7Ir1fkdYKCFNEJghFf5iYuQJzV9WverYyOky4DqrzdFGp/qHC
y3+gwegTr1TX6RobEPXBRpP4pGISm7E8DolYd0Alb4Tf1Hs41NTVi/ZmmO7yJ4C5x6jp1KNG5GIJ
SEQqj0XQDsdqumibeLowqkVBUteqN4aS2Y4GQ6ob77oiZYtMZrb1AviNMnE5h6wamXQkvlRzJncg
I/hlW3dWE7090IKj1zsVdIKocZdyiTYropxxDzNnEUyjCIYw74hM4t0jqGQ93/rzfknpyTxQxAKJ
Dm643Jq2W4MGSDePLPS+NB0k6uafPfHfUV6Kz5Yrfsg9OMoNprIE0uG5VpPkIgnvbhYGlW5bESPM
SgZtQkJ8SfkiIz2ibPzZAypZWlTJb+R0BGrDt11r9UxdIPHLV73tIcOZPrU6HOwFESSEGmaJcQtl
mqbp1BJVUUkuq5as+5maJ4WRQRNtCd6XNJy0Y0dZkKTnC21AsaE8Z2iEFrmZY/LF/wVnvAAArSAv
8Bo2HOZINaagX3fobLaBtpI6faJlJ6Wzqkuo0Njk/N9Rtp2A0wrtf+qjj5nNWOcGOSqzhgEP4ot0
k4r2RBvBferZ+xKP6fZI9oP1rBG3hvLixRRZZoGh2aW7FGx8bvcvMBhdBzLtl2dJxT6aTRdFRElv
SIFXWeQS2oqUnExJOuY0KO4L4b8XimJdbykyggwLazpFMn4Y+UF/Qtr1NN+aL1okcsZIou58SyQK
wOAUCLYRwNWK4/4u74sfCqXrMCTggjIIKWEUGmVw9mkr7JMvIQgrWPG/sR5e5lM8RCJ1XBArgxxB
UhaFixZ9SUo7iakpdUs9cmn8EpChKyMZvsJo1iq0M3XcsCqLOa8N/VCI107DDOOEEze/NjqTuuTE
XwvpPzBg0dlLUhRdsnE3jpa803X7GWtpjD2OFACWnt2ptpIXdOvWHv9Vstboty76vvU25pQVbxVJ
eR7rvjw3rfzvku7Ef0Mb6pZqA6IQui6Tf/hzoFXQKyqFDE4WtRhIqfLzXQWn7FSi2zzH4jGYeioj
XYCD2sbLMI1eArjjB2uwzFOauNoiUextNwWszIN+Du57i1lPI6KT+xopBlNf3mQuWeqeQcV0vpbp
Pf0VdLBXR1ZPTOTVoYWIaATVh7y36UWCiQqDot5J4UaV2vO1jh67nZPr+gJVd/7RZgmd6aGn35tm
DTV8hEjhdDFMwXzCisQeQNZf9MSuSRXHCAnYxZJDK8sKQ+Zu5E8NzAfKtTkrxMmXVnu0sai6aeek
BlxVCXT9oX6G2R2t2EjoV3xR1LvmAl58usrRgFXQI15Vs8hhD7vDA+oIp+4SbVX5ubypIcXM6Yr/
8dn/p/edQfIevCyt/vFf3P7M8qGkm1n/dPMfD1nCv/+afud/P+bvv/GPU/BZZlX2o/6Xj9p8Zzfv
yXf184P+9pd59j9enfNev//txgrxdD3c4TweLt9VE9fzq+B9TI/8v/3hL9/zX3kY8u/ff/3MGqiQ
/DXct+mvf/xo9/X7r6oMUfI//vr3//jh9AZ+//We3V/9yzn4LsvvX97Tr1+oKTXf8f/wN77fq/r3
XykA/iZbuq5ZmkrIlm7K9q+/dN///JEuA7mQNQNStMpXB3t87f/+qy5+U/i+0McinYn4dIPfqTK0
R/zI/A2pJB11kuBNk8eov/7ztf7tM/3zM/4lbZJzxquueHPmT99PzMa2AXaUcGtZUQSFy78TLFET
an6Qtj7YbDBQatbdkJXwzPOuCwKLBRpXuIIEVpRMvxCYqV/7zSkZwN7lLcBiUSIfDfsCF1Q1rnWA
cqYyPIySjUQ9x1JmdDyokQksSanIqgFLj0C9QVxMGF0WvyXsMRaZ155whyx6Q3NQJcj0HGyM7n34
1YTqDh3vk4XkDYIJI71qNY6LbkAvM/ph45OtUFeg6HOv0MjzjMipQpzjeu99oBbaYLyzmYS+YrmS
piyDftFqlPeV6juJbAQrY3zjIlBd0ktfuAb5IGoUUHDA4KPoyh2H5ga6zVvUZ46rfpU+lYpeUPp2
XeDZTAoLXyPQcbA+8YfcxykhvZTNoM3KjOoTQWBLfN2p7CmxmKrrLdCrnwM1f0qar8xCSdmMJ6RT
Gvbs4iXOkzcbfxnkMqwb+xorDVppdz+0Yq3g7KWRGX0Q8f7lsmgwYAgxNnrIfT1c0AHKIOoYPAg9
6A+h7Vrje4oViEkvXGah9wgapM+1M7NDtGotnBADrWJq/74n/ajq4Mt3rYdCa8yN2Yi9VcfOKPOW
U5Oku65DW9YBeo5rqgc6pus2RlVZ4E6QdICZPTM/GP3GyRXjyFbWwVdAXEP0AeoLBHAtel4ZvEcU
BDvV9D7wuN6hyKwqCJQoB/rFkLBqHcWOdLXJ8a9haM2ZuhRwzF3wo3LNm2qcTADqSqtrd4le5SzZ
4zPaFnvJhgDONOA5aMxG09y1VUiZRV6BVakwy/Pu3c6PCJXqbhAyc0Dy5Dvva04YmKG7rDXwwUk1
qrMIAp/VOaV3KiJcNJ1sD7yOyHdKH+tFhwaVPj6hAFnwUbu+j4YHCZ0lxflq1O5yaBYrRLf9qqyK
Nz+D0l2VCUcexBp1VkNkeKPBNwR4gfeciY8wQL/qOKAjYUnljWu2O3AMrP161MaRM+CxAcs1gOWI
MkdUpe6wNepXIC4opPbEfSXhvTKam2GseDzGx2UTlGdD40dqCQiT6oqTFA3KPRdC+cAxTgtyU47Q
Q0gdwyuCx/6uQm+wkA8p0ZcEXn6oJLXQQdv4ONlJoFq3EGoJX8zv/UasA8m+s33vXMq5taj1Aluc
ZCz8UdrnPaOCl6fn+lsL7Z3CeaAr6duYtx37G5OVBnkmqb2tBxnzUnlm6StDwIbDOYi1WkRvfxmJ
/xjd/jqa/ZRkqJFoh1SUTGDdUBWCQn9CA9NZznSvEd7GijkpRGZshtDcGgGKCbxW/46N/BNW+/ps
mmUausqzKvZPz9Y2ioKGFUaGsDL0pPbZ0MHgcFh1crWb4HPs2lMlR7ehyO6CqHr51+9VmQbmv6CH
r08P2ds0LMVQecd/H7jTBJxLZqjeJouij7SkiOLVR1pjy43E8Ly8fhbEJWD5gCWIYxTu+b9+CeJ/
eAW4fQ1gyoTxWXPI8V+ySsFZ6wThKN4matuTribEV5NBUSTLQUfORWvkXz+dJf/35xNwzHk+loww
T3+KIE41uSpbxr8NmUWIXQU4WEo4OSNJ2dXEz6TlklyvnU7Fbukb3ZOoFOCeDUUuf99YbwO1XCRw
h+yJDuHSsoy3pDkUiL0sQPCNGm21vECVrMMDJ6KniGtHsMVSRoa6tNHuSNrA5dOJHcmVH4hvUZsT
ee59GAK6uSIjhjXQm7B2eevx5ixyTTkORQY7doDglCePjR0fXcsvF77fvRea/ZB4oPzpbxGtwEcI
+9kylgH220R1z/RMRFG+hJPVXx+1apM3yl0yGE5Zxidd6em6l/STPYxc2TA+Ee794FnqUzRYlJoW
dk0RooCwSCnpRjWsgfwxsavccS0xhcVNucwY2mWdZI/5I/r/a8Z/t2YUnKv/5zUjUU31d/rtldnf
FprTL10Xiar8m2YpSMIVOOKWbvBNuy4RFes3vtmmIctiWqHp8Nn/uUTUfjNYhREjrvFLLANZ2P1z
iaj8ZumI5oh01RRWRab5/7JEhD7/dwq8gCqtabqtUCDllQjVZDX611Bit267eMJUkKYY3kvw+vI+
Oshp6+QyjWEi0YR5UiSxpRf8hApha/n5nR3j/UqQN3AGt2Z+KjTWS6Yq3+aGTUISaOZloKPjkdNH
yM4bw9TSBerLrWf5gCSbRwvi9CpoQ1AXUvBs+e2q0aV64cH6rhsqUl3t5zBp0ptRgodYjPp9o7Qp
jTcFVaYNHBhT0SFLcip12m5Kncl8oZKRhPciIQCBra7TGdHZTHuWDcm3baNB7MjYwyprH6MRt2cS
IAE1s/fYi8mOpZ9nWckeSQJ4Hjv3FoGVvabVK7jYC13LkP4znhOwU3vLSzomOesV6fq7XlYHWkov
ZpveV/E2DBJCq4eHTLVr1k50p2KstTCVwvaVylWJfw2zadEGR2BWEWr32D/EQfLs1amL9srFBY/3
8lbx+6l8XFen2hX51s3Te7oGLi2sBz+I3qQyfSxsDFJR+erZKGEaCdiL3nEwTRxwI9q1YVrnopqC
wYybpcItoA/q49DnCrHsWIexO4a3sdeh4iZjvrHxCYK2XPlJ3ywMCe5Ik+G/UVvrdajtfN3Y7kXJ
RyhS2pNmfggT/KrQY80pCMTrccXywQCsH/0pgQbzEo9SpoB21g/rJsoovI0yQgstw3sar6HBS4i3
3YtBDl9Qo+wyqpNv9f7C06N1SqwOSed9vw6M1GGBYzq1CxxjfDYJ3MU5cQ6wVDpWR6pUHfVfGj17
xGpUbWJjU5lTiSVAJtdWio3U6zYsTRl00fcoKQnRl+5zX9UnlGFr4Oy0v/DRsP95sU1Qpjri0SF+
Rje/4I+ygvQib+frPwwlsveohFKgmubSrwEZo5oC5Wi/k052Qi6GHpJaV4WLQzbrLxpet3bNFqiT
e7St7ldrsrYLAZqz6qwfix4IYsDSto1zj1p9+sJKL8Df+MA8sRQmrK2+eC6rdGuBbPaH8WT37rsW
a8RA0nxAfgaop9hrIUmfRBpuQ1RETSqRFzCo8Gc1aAKQmEY6jTFdWNdUPtsxW/RKingRIUUMvGKF
+IH0au9U1sAHivjFAoG9QCf9rpunwqZUk1R67XiVmKLtiPfixbTxeJ/7IUEQlo3UAOAwTRX06uab
7KvnMuJoBjpmvTq3PjrO/1XdqM9kFvLL2CJtsuOiNVznr16x14GOwTgKYBCmWf9t6fJS+I9jYR3d
ApfN5GfDD4oxa4lDG7dPsLb57vSJ+qxFNWga97VUpR/e9EcCuGO9H2/oczyGAh8KrVgj7GryagvK
dqZ5VswMf6PKic028CsaPvEYFMugru6lpCXYtL2PqObRtH1XWg7V0N/jCgDjQSFbj6mfBc8cvDpR
lnUBmCqL252ChswmUDlOCUNOSZ+XSvW98r3YsWnqL7uyXKqdeMgBKSkdZ3Vkc477ibI34ox3R2mv
F89mRg8yIwb9aCvFEn3l3pChqrQe2KF0Lwx3JShr4dfe9hjQLNu70SNQwcUG2sQ2jie2A1DNkYhG
AfWOzaKEMtAgdZKPbyGxa2NfBUKOepjtePj/u/ysmgP7Z++RPhX+lvZYIUHV8SiqUr9r3XTXCirn
T67lrpO+PvK13gIl3fej4Uy/CdVrZdE8wzviGKW/UqHtdWNAQeAOHdpShxJQS7dK9Ghqr7o+bKO0
3Iimcnh+PTWdMH/pZfJofPlcBNDDjY3aZOVUQAAnqjt+ChQ5gNPigg6hTCmza7L6rRsORHiRgtia
WBPTrZ4zvtHwrCN/NR2TJm9wkdEfYq3F1u+m6SpwJQQxKCX9OHsvbG3lNSkdV7Buo4Z2P9RvUR0d
Gsk4xuMAwRVtepKc7PaHGx4KM3S86DxJtPXBu/A1d0IDKqKa7YYsQ48vdjHbvozBTLR7Ig84BwjZ
DbtVGTGB5OAbSdGbjpZr9bukUDbT/63kvzdUXiRvVVcvLZZDr0cc4nmwtnX8Td0KnsKmJ7+xJ0bR
Y6Nuhc9dSkpP0a2n4xoiLuyJQJ+O84A+GBOOg1zXobK4tImdkP0SkfptRufWbcU2z/JbswbKR///
UMjwvYf8E08BYbBRdgbfd+OnykEHEViGBXL1r7FHEe+eCgN99SDF4IFfZBrNflmeCkYilQnSMnKC
R7LmMdPiF63ryLev36bbSPleIFSf6X/fuvTyiP2551NZGqXmlHVyqvvkrPfRGev4pcYFXsbFwa4I
N0VTYZk3XuM/jOhSKjvdyvnwSFP8Jle1PdYHBpn4XLbyPkHC6+MQoKb9OGDTjBhEY613shrkGMZD
FYMGSSyPklBJa/WPHpE1lZmRlREyysCmJeCmDJRnWXFBMH2UJqdYDTc0qN5wNn/Ybu30YGQ9xbvr
MWyGLylZ33hCcTJdkOYdJPiRg9ZfNP4GLI57jT0QRJob4zMYkLE3kLB61uCKvA+rysnp3Wl0Dhv9
Ds0TobMpPT6SsKKBwDZ5W4zdWvPAdsfQFZK9jhJRrZpLqwXFElvKutRWsh4DNUU7nuMeyW1ksO1l
9BD/2t6T7aUrs0Yi7oVrV5FXCAkOSdmRuoVqxcclmhMDk37Lr1YeXfCYsTchubIY3nW9u8T1TZDX
70SPP6u6+VpWUU4VRj4n8oufOzUiVLz+J4HilcjyjKiiARSidElE/zxYIeV442gqlWNm+rfLaZd4
2cGXFWJye9wo4yFaYim7r0GbV6ZysoT6ERc9nHxKeoAE83zEoOvDbohRQjVvsa7gJV/YngRKKT0R
9Ewf2tBW7txPps3Jye13w0ZUA+0hyL0F+b5tdROO8kvWHQL7Xa039XgiRnoR4Rk3sfEnoGaKDlJ0
dqgHLC/5cCqJtEQlzmYKU6Yhkf6WZPRc0lMjOK1pmcPUb54E1SAKav2PKHbfivjDAqNbKktLOfSo
0WXIBoPe3MNau/Pk8SUf3V2nhjLKELGTRIzkeYu/cdmU2ge1yU0Uqg+1L/Ge+M6BSmRlHAK2ZXIc
9eYSEF0aFhaKUQ+8tIf1h2on9c8ECqckoo8if5y0QEoGuN7sbhnGR9xgqsGyQ6irgARKz7e3XpWj
5qU9kFdwAi8AO4mHUSBpNI9KGVyCJgJpNSUXJgyQHD3f3skVsoVIO0Q2SVMQ04cxOneZuZPqe6Yx
qG39o19Y9Cv4uKUFouN7JsDHuJIeM7N91Hu+FCnoiuxH5Uv3naI4Axx1yqZHOxSPDCD3hHPctaLH
XOwtKYneh6N179vDs2qF50alHcb2HYvSl4a/oe8YO+iEkKVyE3fkwaU4eVZ5/slmRd4FhfoOZdda
GHWO0ruIWXJEG6V6UF0BNwB06SKbvFyef4wn/3Bk3ZX6MO3kxRGbz6lq7rpmG2X+l0929iobiH1D
UGThBtHXJCYpy6ow1nWvLmjkDge4gjsiNU7o2zhS486IzZMrl9vUM+5kl0dlmUl6EDvs0covvVHS
YPNVwrEVuV/4qFfx8C1YcxNIX9J+toMRXnShkuPDWkfqg70pSk5SgXkRyLLwBfLiqgkcCTAQ23ni
06Ti2Lcx2mWzlOg9l2IN82nRGgU5ZVF3hLiFbjYntkSj8uDInEooTpdtnh6JajgqiLGcrCObdjRu
c694bQzvgkpHoyVdu9QNH/uBnHW2oKhjickUkEKWqOC3utE9VmZ6wqFjbWiGAqPGuxAie1wbfrjN
aITCdl7RIhoc1NclOejssrTgpgcKu7b0OFnrCgJ1RaRLNl6rVjAho4MgrpaMHzYV7btrFutAY40u
k0so1/SfFRu2u281yxyPW6bKKzmtPnH+brRWR3oZpjd1xJcVd/ZrOSJzHwlWwGU+YvDDZkI5J16M
cvFudzHLCpTjfUPpRiagPAE33TOpx2QUbWUKs71orWXQFISn822LP1QtUFcgDpV12+R8GZetWjyF
rvZDaf1vGXyWI0zKrJbdMPB1bIcMcR5FRA9DgkI+Q9n+F3vnsSM7kmbpJ2KByozklsJVSA8dsSFC
GrXWT9+fJ2rQ0w000LOfVWVl3hvCnW72i3O+k1/Cl7KOVNr5MhfMtm0LGalegin+UlIrCPVot7vZ
g3LNb4Lyc3KMfdPgNXYcVfP+zpHtzD3gDAldaKlyn6YkPaDQiXemgSIPrgPXLQLjoETpuevFGFjs
h8Nuacw7ey0OTSfKyIlL6hlnZmdPxBhx414E2jdFzWo+FZPMA9ZVadjVbaRjnbpOjQfZtPlz3WfU
z3KZDjhS7QjWNfzOcs13q8YkzcHD56/xSNBJteoBp/YQlN6X1vAoWpb8jfvxCmNFD9FIlr5WWi6P
etbQdfIsatUsI0E54Beo5gKsV5fEGhTlxJ37CDCXUJ+H2Z/zI29CvLuAIKOUj43h5MV1k8ZzZNX5
jyKpI8RgjxdoG44MvNrDmLvH1szR4Rlnr9TBb7lpHirPo1+CFznl6nm7YLWsSSNFHq09C2uaRwK/
fJdxPoHfw16XagjoCK37DH1OArHhMAi7P8bdMTcvki4OIKSw+QLeARFERiRKhXTM2Vcl0StjmZmI
qKpPBJQnB76Azzoc4xcG87Cdmhvqyj80rajCGx8Rz/SKEfxFNtbvxBL/kyw04jM9pNPdEgzL2N9l
MQ0qKDq1c5Za4DNO1z1B9r+cqesd70ZF6+PtcILDPHJP3SqhAHT9v/+pgS94NJBmGL2b8vbrxe4f
yfhqk941zmZQZdjZJ6yTvkdQ+hUp8PcWSSE8JEsZWJe5SqyS6UVUHcztxuQhUcYu6fPpMSvuZema
rLTbNWCt/gWAQjw63q3Q46D1kOFJmX9rtVvjD4PdbnZ3Cc/maVrwmapVFw/s+1sfzLh+l3sAalo8
B35zIeEy0doO7ir9dCWvoU/qLFxH/VttJYGTGcVHbZaHssYQWCaZd7VuyYCf0d5dUmFv4B3OD3Rc
p7Ur4yPogm3nVe3b4tnlIVMtPv2xObvm7+Zs2pkvDZWfM+MwLHPL0IfORoIK4WV9SJLX2WygKznJ
d4Ws910I48Uigf63Jcu1n7YXaWXHFXkihGoFPp01iZhJ+W3zA5TDqxQkBpUAbJm6x5gvznWqUaWj
GSs+ErZP1Do+oJyPvixeGjs98fHeoVba1+YAn94zzrNtg0JAXNljeGGsviYdMS6dOKDIjJwGJqF9
cmWpfHyAT722egER27sSLQq1EYNebb5o52sBr5ovAFdB4PSmYwAquFZ70ZAw5WinVDYPXtb/kncs
A92u+d7EWjcl/OlFKXahQDl9f8LtA10KiFZPyTlGU7leC49PzcaRgnLO3c2bd5AfLRkpyIL/NK/+
cBGo99sNWui2mH68Iv3pmu6Ni4MFsDgqm/F5VzwWy2Fasb/EZCoYDJNwTUFFXhVf1VRP8YaLN66u
k624VhlmflHPTxrjhWBBqOcXLJMmEHflUn6VwtybYosILbqcKntWTukNw6goruITm4tXKLSFRgYC
Dn7b6VCgGyetGn9GO7vRSUgmLpaM41g9cJocAJx/qIwNVdyzKVbMRLyOGKeCVSyX6jl14qfL/1qx
6cMueyiKs81CUBLpjc98uOniHPdSaxD/x2c8yFN5GzvFdS96qqX9JnwLLAg0a+5VZp3NV9Pwpxy0
XmRquUb3TO7B9TA6TwxiHj2sPzOJJN3g3bjirpz51HgZy7ayU3+xS9eckYMBwKCQ5A/a2/YiVha0
VcrTw1q9qMFfs/sxEuyFOQbzCAX3l7mJY9rTCKs4/1AYesDa35KnmCK2J5sakD6gRAj6et2Hnv5c
tAx2wJFH/cZrUpUsRbpqetJ0l12L2VjUxgmxbz1atGWFXrh1OBHaFhyAE8S6QVVsF4/b6B0nPX1M
Uud5hcLbdiNFDW/GRRcAf/PLKmL8ufbe8ar7PO0eu7J7m4vuoCnvx1jle8mbz5ZTO42OTcfOoNN0
n5ZOO028VCMuCh9f/u6y6yO35YtV+dVU2ofMmM6I3DeTZw4wjCTNSQL+9PuyvGZE8O3V/Eprw+p5
FlFhrn8Of2KaeW0ua8u0T441YdGXf3aJB4cwEjh366J27XqqOnnW3ZKDRzKTG1gLp0IcELzSybmf
odvDAGdNmup4MBoqxTF7mLHJQ8aPejneXFZJsZC3Q4WkH4N+p2w/1RHQL/yslaluM81JGR+fc5e0
6wGPP0EYfJ5dcj1HG448P+hlaztZfOe5YvUq+Klj5h1Y/6eDVqinjL12PUOOAQ6HGPCYpQv4byMh
ILZjX8482Cvlsa94UgtOSQsnrZ6/DkP5GNsF4+7lbuvaN6XzlFVa+UgQ4DmvWfvGw2XW73qPo+LF
iQ3W/wNm6C6jOVlgSTHjRZxlwCasMvRl/HzNIo85GYA3dXPS3OXLSakfBnRwUArIy4aHE0z2t5LO
rtl42UmIbFd3p9kEVxozke9dG4B8ux3w0BEYCXmEVmpNTKZCi7jtmuFt7fM/CcIoIu3+ZdGLO+Zp
+wxSI9ZcI/+7CBNmbbppeeFh3/yxebd8hHChHmfHoeNHXkfOGU0cCLWyQ8P7tcaUFUBb3cM2+Oq/
MAGz2dBoGL1ToqVfanEhvReRPWwvhgkxnzjEznzXM2dHHvzL4GknpXmndqw+UmWewVdFikldK3hO
V5l/gYeSpHJNN1f1wCEwpygCyJds4Kpn1eUNFesD44bgsq6eJtbIcfXYmfaZ+/DRU+5xHDF5E7dV
bZxpev3pEjXd8UwvG2sW4jrewEWneyIzvv5qjbt8oymwiaDKzXPJw1zoGkqJitde9ebZtdEGGA0B
Adv47rgv7atReceypuWYy7kOKVcIss/Tn2Jc9pOAGuXCWIjVVbc2b5gEX2zIdiw7/T6mT19ctB6Z
Vd9bdJIynV8cBgpt6vmXF2NgELpoBT8r6pwl6xpqORHhMnrc+urRHkG41Zgdaz7iFUmutfY9ATL0
Ud5dW+0cjAteLCe9GbLylE4aNEugn0x5S4t+xbHmlyn5lmOX75yew9ia5RNBEVex0R8n0iEZnCWo
NdBlCIt7TRjTtfa0rvZtPdePEyLKttfI/ZT7TwUMByP2oWUU4ebbS10XkRXL4+WRJRzoa90MP/O4
LhcxBS4hmU3r3DbWJQXIfUo7e3+5vtN4AKwgDnNlnjnjqQcQ3+OCOpY4IMEM3hsEGflk8dJpVfdr
Yu1Xd7iRM3tsu+OcX9T6SjnMZ1KiARr7N/KFfypdsU4jaNhqh5A4hYfU3O4nyJ8MJ0lrXyqxq4aR
FRoCHJ6AqhUHgMZ9IPCmU4xeMIbMEX2b+Q6TLBostK1kdmlKJ+1zggCdySeZqdnHjeBQPCWgzMnz
VBfShk1m76HP8r2oSb2ZMP0oMmfyBpeXtiHXGnMr7D2mOhOfzSgr5iSczcqMqMp+//9++X+lSbxk
uv/P++XH3+4r/fyvu2X+wr93y9a/LttjNLgIYgwD3cj/tVx2Dde4/BfHActrI6j4P9tl+S/DM0yb
WBoirk1W0/+5XTb/ZVosaj1Xehb/+f9tu2x5/+hk/lPIctkuo7w2XcNgLavzs/w3Hc3IY7tBzW4D
FNSjbQ6BPZqoqxitdW7dkhSRoNlvKhyheRM2w8nCJX4QZbUHiLeFZq3BDcOR65dmFcoSdhrE3R+F
/iEg91vg3i7ZQIP4JGMVdl4qX901YxUJiuUgXeMun/spYCAmc82MvGskRpi9p+WYNgdCGGn2iTyh
bCHxSCNA0CM0NHARpCNOnoON2OWgH7CP25y/Sf6xXST3uMaaQLpLoIEMEUP2LPQJOnlM/+J0M7Xe
RVwXuzcl8BjabH0PU/E2XggG6Yz1Zx6pU9sGUPSidw8efotgHEjQxUWMvHBBdzeBDSM+LpLKFvyr
puE6qDhVYY263H1SesVlHG+wjXaubPSlAba5rrV3aAbYizsS5BOoswgUYMJxgQ6amO9IS5YDz0+U
b94+JUYqIqW2o8//rZv2rtMc57CaqFM2bEKRWyUfsciA/4wyDVAdLuHYALOuZotizVbXZD4wVpTz
yEZPS8mmaH8JxNX2hjce0mEq8EeeZD+fCAR59RYC7gzwB9kViXc/OX8QxGP+GWudYhogP5jWkGJu
L5fLqDhtjKBZJJp/5RRT+pKttAzDxQYVg5aeDR//LOScrgmKzfqYmUMKd6RygjllN+DhDAnYuyG0
eIQpAzi23WFg+CLWGQbsNdbeDHHjMvmJ1xt88czvnA4SGn7wMJ0Iti1jwtV27VA9DiMNgtXD0ZQp
eu8lvhlnA+XZeBGi3zSsiwxQ1lPyQkAWBZrIjgBGfLvP8QpUlOYMdKJeI5iGr7AmHuSmOD9ip6TA
nW+bsiz9y99TRUbrsL1nGa6p2aAVmSrj9qKMTOW1rtkf2qD9zFYC+xALLc1foLjV8I6CYweT+XLM
SSlikwo3ljkdgYQ99aYlbmLNvcFKCxojlMrj5RtHFHOt/ITX+4JRUARLz62VkVxGUXML6+9aVupc
CffWMdw3QUlLew/qEoIephTSPDpMpBZ0Tieejm01/VVGclyAPbnN5tER8Svb5fjQ6SiWDHK9jeFW
Ws5jZ2AmNv8GVX4BtLuDX/6sCM9opv7O0j6lXPezmtfAEsmrTObzupwEIC8l+gfHaL47Fe8VI+cx
QxXVpICx4D20ES/e1Vq1D0ObHsfpuozR88Pp4JcFYRoyZyQwxXhSkuI0HltksPilm8J8azv1wFsd
mO+ObL7My8y2cFOFW0/7ttz0TfUsChu00P3VqAQjxSn+cJm++trQwz+4Yks3hSQ5hvVYk6fTzp91
bx0HWC5pZhyxMsKqgnItu0+NTbKwp3cGXga64CBuOJI8Ie+b2jx62nYArmSxkzwBlKSz18frpNTO
3TwhR82dK1PPXyAlBJ3E/JQAvEOngFOhNpf3spXhoqj7CnO0A3fJvw5MACk6++EtJe3Ec0Em5iBt
5dKEQIcf00LiQRkZaaVJTsFx7gyYsZZJs7Z45rETBHUT20thtCyvzNBvJ72qkHSrF7niRShS64sV
COgh1h1DkkOQLggLq7OfLQnNIfsegd8T6HTjlfmtMyGU0YV7n7ZdqHcbfzBJHsZt5usAgvRylxRe
Dn50w09VXb2mMwoVpOF3dsBaaTB6Xn5wCYFw3A9rIyDU6dngVS7LDmOfdVlPI6huUrs8IZi4mnV+
qYIMWDoX6yamp/KkcSTC/MfqamTXEwOxHOsWTRJPQaPiAAYwkxddu1IeDA8kKi/Qe75SmXRst7GI
68wraBvOi/ulLv+y8My33qPqxkeyohvxBd9etyQ51IO4hoiyHy8/g5suUM342A4oEzEDnie3vRLg
hCJOVGheS/HQgueSE+kYQn0YGWhHNMdOjXVLQulF2WC5wKs6KtXvdSPRpWxntOxkLpC49Do1iGxo
YqC85gT89tkF40HS2dKzSaHjUyl+RVv76PD0azf4mH5iJZGeWxiyJMGEALNbYMNeJT/TkvoZtvWe
pu2tdmmfig0NwpQh1kiDlBgHN18/Z2JTIfvY55SD2Vw0MgOly6FT06ItlveaALbYLb1VhBZii15d
NY77JFbm/XVW/eRJAvYDfyfSbRiKs8vJPMhD3qLPQv5Px2IxlBkBE9JIEhWgz8jHM4TNm/c2DdZf
ybaqZy0VVDEA/a3E5lefWwxtPBvWyyTWuyHuKYcF4xgJbzPOtJdJkmoqPRDis3Lv12ZOsJqa+20D
ZzkIp4hSlb63g63Ro7tDWKsfVzsiaGLJYKZDiMHszKc3ykxZhSR7lj7OzEMh+svgjKrb4IAwy+XZ
Ye9nZnGY9FPO8a1JH/YjGQ+kI/g2UGUe+Z2GgTC7NOJANS/AhBzvansCS7MGbta+pX2Dyd5zPkyj
fTSm4nlh+A/PqgrqiWhpt2NmyCRmzNho6hZHPdI8WpFiX8bcgnbaymhsM3Qbyr26cBH2i4Xx7pIZ
6KQsayZ91Bm5mVBF2CE3MacPN2dgKybT3nbdm47F8aYBbgLIsBi7dUpp42fEOomLMlXeTqXW+vli
/jn9wgqleV3oJk3FxiYu5LVmOg+VJgj+Sr8Ll4FQ2+sAzjf8/gNWJcLSv3SNXQhf2gsFlYHDPulg
pTEQ0hhiT85o1u1aCCKDTop69wBdmJpjBRKNRO4KaCSuBc/4JKYefct6SJqNqkDlBtGslxszZk4I
u8juhldtKZDTMX/FArHQhVrFXtMrhxPHtAKLeAc/qxkkVmMdbHXJPmLUHzKIvugU3qiHcl+2iRFV
U3EyjImaryPO3d1YIrEuTFyOXG48Ni81lGKTfm7zuMe9S625WDiyC53xGGD6goF1rYZvAuc3wD+X
qcnCWjT+tvv4l2v/uLhGNBoAWPINAG7K/rrdyhNPMbA2dbAXPd3RNHPntB4wptjBQd112lXWFZHZ
wvcC7INPuszDeOAQI2Ao6CYUEsm07/X1K2E2ql343Hw3pt3HhlRMCoLpyP7oATAgrHrwkkLpJq2e
IjE9vuq2Ao0QY3W4oN0jKMMYy0f3zpbQKZK/XKVMh9CyqfJbJeLOyQho85YnUnzAXhYQbFaRfDhs
7ifH2mnLRSVRd2eq6mNT6UjDF/GTYQOvh+YeDwhLV4PBWeNpweUmrDLeFkMnlqekqV5z5HGVBrNB
xAzm3NIOK6sgrKKS315ivCRpsfca8cyTn/uGgLAsm+YMMPmpKQXiuhQFNIS7m6EoPxGHI9liiO67
TGCn2qRYXTmzknSCf5Pf00Dx+LW1CnMGIYv87kTiUcB30cRtespsI+pLMhaSdP5sdH5mJOe3Xt9a
B6RQNb4h7Wlpt4dtZSiQbNAPwNYiBxXlXxY3N4NTFDtTtCtIKJa3U3fIKAyNcWXqnQ8fTsxxyeWL
DgoEkteZnADsHFigce2WSpAKmZkZ3g22WbE+c+bahhUBL9tNFRoyOLEm2/hyC3ECYs7O0HaRswAp
1vUYAeswmTcU4xgJ9/1Sf2dbTP1iHCX4uTh3Q32lABg0HviVeVzXOOWOAVh16CeWCkODiFMh5g8q
duCBPtvZHjzeBmEZjS/7Vu4Q8lXNrKsOq3rPGsa5rqVQeGgcHP28qUNvkjdFob030vgppo7flUYP
RblKr0Tel6iKXOETo0lNWBdHUtRP6SqyQBrp5ZilZE4g7oEJ3GmKiYM0qt8F+3UzWzfLcMGWJfq3
WFDsGehhOZydB3pQLYrLa73eyNMuGZ409YHUhN0oNYb8BJa6jk2vCIEk2KyEHlKMf0YqKG00EyFv
vQSyze1Xop/ZQTK0kiaIbPMSJA1AP7AcQhHJQWymSKz8f1KO+AUZSRGK56Y2K19iZ9EtzkTy7reM
vd9UNr+D6E+kEWpAKdb3ODXtoMAuPeESo1/d9MiCKrR2jiA+oxoRocGVbSIxk9zC8PBAXGUcNFnl
YOfQ4ZfRHRqZfls74l2XBAiJqnpEtfPRdDOHXpFQgMwZKc7G08aag8iFFckzwFnLedNnK+Ui69aI
NcJ+Mo3kZPYHJ+3yyMw2aOoJErnsIScG8JEh5VnCqzs5ejUjjLnE96EH7irM5mY3I5ep75EacDQs
w0/v2bi+E+figM5CE6n3wh0bNvgwCftk4y8zkmaWIqbvQU0U1yS+Og5DeR5piZRyedf7bYKWYDu7
UqEWjS/dhxFDea842ym+3Z1RjIc2Ud1hS8hDkrVxlZUaYjEEd6eZ1JZurB/jBXWoU9dHZa6Pq14D
eMosPtzMWKUc6yuTNTsenRS98dJ+jhc53TBpD4whMqRN9K8bJAhDZNfw7Wn14j9w8M6pXueXxC1W
gnSYRegOD+Y8kfdmeKre22BT/dLm66IIYEPlciZrPTR51UYmCik8I/VJ8nQRM9zV3NshynQwssI0
OaYUn3sOJolMLShyyyDGSuh+2T8n3gdSepTowJkjtt0DK9BRkGWrz2yy+agF08CibbmwMmNczLWN
8gHi4j0hBg9xIXbU+HbYGruuJa7QKK3GZwhLYI2LAj4Z5xstcxnYufTxBAtcQPLUlGoJGRnrzO6t
G7caD07O6ZKL/gnHkQcuQTaonuq/dUR9O5leFmidtrNTlAwjzCRfN6wDLu8tMLxJRm2ivShz16TI
cxOdumVN3dYngQL7Z0tWJsK+sciR5aDVZMKLbMag+aGnHdlBcyQRmfJTbQ6fBY25LpKtkOiw3nf1
jsXnwmaod5tpV5X1G1gFCm0DiGXtGAwSJmDvwxK2ZUHlCUzWSTK0RPxcZHNw45monGipAyENM9jV
ll2DACaFWDhkCWCEq/i7ZqK40pPOIiLRCCaLV0bfFNFXM7xZh7kqqwXnkDIyyID04gCrT9pA0Wkv
1XnJjd95RKrQrAsbbtAGMeNUtOr4GZRlcgt1V31s3ZvqMHXOW7k0f3rLx6Os6jVqTLg6SFF7pkm7
TWYG0gP5jpoYUbw4le2L9CYcBfCkOpRRzHoIqm+W4kCWLQ9fY9ZBo6GRL5JPyrK6wp+UmwwY8ib+
zliYNsX8HNsWNXYB8BKB5b3NGuefocQAFaJo0ypq2W/T6miHamwel9Eiba2KSmRcWBWSCN4UavBi
sQM87AXORjQQnIc72ZinbcjOZlf/wvhw9PrAUWsHQrR4syb2NGNMGOd4sTd1AcGcMGpnl/GAw75y
6F+sdDUDqxjzUM4n4vx+k2TWaDs0Wl0d2FmfMKRINkL4PPWpu9cT7t2geR28LOFW8p6NfPheDYPI
OD7/fqvQ6CX9Rz+6KiQcHs9Y2ALd8PUanKJWpzxkkDKFRCYEZgIsy5m7l4+8Eb+OZkmDanzr6D/d
At3Wous/uYfs19J4KCjiOdPA3Bp8pruRjJ6uPsiE44t9BjoqNGm2xt/CxsZVkHFWjXX1PnpiP5WY
lMuqc4N4iz+8tg5naT64LG2t1n638vOw2a8U6ThcVPczZ92zUaw924eUODsgbCx0GXL+puXw5lAT
+rmV0cK0GDXlXalnf4NJlnqe++LyndOk+jZXEpCqYmchxACIplAL5vOVNYhvW5lUSvrTtloPY6pY
olPKZ1V8qFs9aGqp+5nQ4Am3BBfW/SMJdK96R6r8P39uLauvzjbe4EdWvuO6u0q3ONFGlgzZqA7L
TBFjaljNYCkdoPYlQa0VTGMLpABWRlRYYR8Zd/pDNnhsxHLsQARiBF3G47CscNrtEKe5eU2YwRhb
4ZZyzMeKi5XguCobaupFb+TqvEQNghYf9vU2tNGGIypMeeCpDcEHqu09XV26hUmgln9tY+h4yv5H
BkQ6BuRqRx937dYibFFf+iA/GmHdzYQLNP3Y08zPfahz3iF9KtABgikV8PYYsCKa6b/1iryXelKm
r4n8O6W1IDjscZuNR69GyTdN9Luam4axzlRuGYm0AnER6vrmXrlZ5MbmNyabjzbnHu3QkPlJTAdf
jOnJANvjV2tCGSfUCSgfeRbjVy8ZHYLUHyK7bRgOWPDeExwYFihRrn7MIsJv5+7YlOq2r/c608lt
3lj1GLvm8t8BkH3FRB2DFn5qBqT7erV3W8fzx+XilgLMVU9ZzxB+C6mCUmpu+2/mfRDc9d4Mk7Uy
MxZe5XPS28/l0AlsGIp/kfZvGoN9vyEJxieM871zs3dn/dyG+Q32HGQyPkls8f00TS6m8dGfE/lU
6xk+f9c4LZpkImgOzMsUV6et71I8zfRVHZ/yxPsr8Jy0/XRSjCvireaGSngzVsRo5mJ9tUlXBKbB
ETyZh9kg24CqarnYHUNPjYd4bmlOBxa1gPrORbW8kaPpE7kBk8DFimaQQORYgxnWwM4FO16slrRp
3gzoOS7fB1vt3Jgem/TpoLeolVcNoYrSm7uhG26McrRC9KT5INKIQAgtcMohmHKbiDN8KChAriHj
kuA5Jj/wvl+wFbDvJnoVWSpuHFr45CjwozCYRlZq9FfaOFlwHF3GyCMnTl13e03jAwe+/h7UMc4P
Cg7tMrhoJrYF7YBUu5BnxErDyYitaN42SlAohZcA5Z9sYWjUSBMXVJej8Wj0D7uWz6C8x7Ds4Jun
iJcGM6fPRvfFVC69K7qBCi+/0WO8IqhrEXbmy60VryCEYuOpdC+lXh2fSUYTwRaPt+tCxBsY9y7t
XyUC/iVnzmKigYE7RBSUYG1K+EBQo2CjXIKN5FJD0S3sdRwiO4Bq9qppB7eHl9xUt7qj2iAmD3bH
AxWy096CwlixdRmln1YjZq8cZl06ljtNcAf3DqQe8h8RDVR1hJLuFYN/WMT258Ud69scWHjssvfB
yD+VhTBh2bTnQbAPgeU6kPriWPzs0M2MJIvGpXqvS/289GBX4bSC8O1RFwNkOXJyvjCuaF17PBEB
mxAdCsoXUIDfOPoUpAaJHUQ5UZ2K9LFq7K+VPOhAIPxDFABn3Jk0DqWtQh3XiSJMLAzxUvxaKi7o
3Qo8NSW9ops4gWmu1SFb0N0A12BS3S5MQZI6XNGt7Sp4m34tlnI3qRaMr96Fec9rH8ctxFLtJ23V
vjIr6tKBKYCZVaHlErLsueR8e8NXymYNKvsB5BhteFIhIC6xJzejLKNJX1/XXHYX3LCPdRoJKrxx
FHvsxZEdBcJoTmZZmmHevqfpeJPPSI/iuHSpyg3yUwZedlHo8Gnrn1j77PJ7cnGmFkMIXuprA4Rl
QbLOqCBQlhV5sKUECdG5W7qziBtkBOZt8c+2ObdIjqZjghilbUkmSBcm3R6tlQUlo5wTsjQLk/ZS
T30SFbHYrLhTpGUAf2gXzg/jo2QtyF6b4zNN6mAk0DHTvPtYm5/nWb7kg37ZsZWwAFM7SCsJmzfP
FgSu+zwlX55zZVmheRNnspjgKC2roSJss+9YJL4ev/fsCPQuebZwegdlZ/0t8fBlEL3Ds1SHFkmH
fqI48XWXeybBSxvorUeEYkWg7Dq92pS6lA72eW75pbTL440cFq0g/pJWo7kiin7E/sWoJBucY9OS
gEIsJg5BueBHT3cGqnXXYpMVr0hX2rZmKdr0EdGdFdkhyFdpINxMSCS6pyo1VKg6YuXREJ9MDQ7s
6HnR1H17zfruLk0Wao2DHjxjGpuZuF1sIglqMR+nWg5YestbjuY/s8k11DIfa0WBjnaMS2WE0oNo
rhlEyCVFXKrqPyE+0FuU41PeJr/5Nh+WvHr3nFL4FMxJ1NhMVxbMCDip4ut8PJMO+t6QnHRYu9XB
QXbRFKgMtoxhnCSuyXIDkQ+sLZud60ylH3k1KtoWQOqtHLS9KCiyXC+FmMWn0HBKk76hXHY0ilFt
T1Bg3JNhDddj6TwmxVXFoY1ahpTwGZEcVXkbNhRTK9g3v1kBcSzre+fg21qrvGe56XHfmiZxHPNT
viV4g1MU/CDggqbhQ9dJljiidL8Ib1x3/axD5LXnKJd8c+QQ92WDem3b7MOmZZ9QWoCfjeXfdtFr
mZvBQKd38aPpYFJGq8Xotna3zpp8jwD0KCf4LuSRnB1ZL76dK25MvHkjiOY9XTJ6vPmuib3rhqA4
qj6C70ymD4zHzQcvZ51BQLpEjwERsP+WmvfUjR7pkJIhD0hw+Cu+zNV+UjcaJNRoZJcbJQXwnU2+
qFYzgpjuHWGpHm3KGX1HEEkQWzxZgsK27fs4GnNtCEw5MAPcZGiY7kds5q/tOKVwSLuXLNEPYMZk
4BJa61NpvOfC+EVXfGtRe3ETc785jLDB0M7hyvVLR9aexJbcjU4pT9yN+yqhCxtL1HPMrCZTZ8Ku
l2lQVJdxpx0NVpcGXp5dkVbVHWIXf1xOtl2k3I0PQlv8lK77MeJ/qBgdmool9mZdo27G2pOPJeKU
6QPJe0+ITzIQe4PwlKALxWAZ36t1dhw58yRN3TV9qj+M6xhl8fIwquSrttDBsoLYwXj6TirrmLji
xvZ2sdVPoakZVKdgxX0uSlAfoOb5LDkFaS1Msvp2yj5UV1Dy66Il9tgudnqm7iS6GcLryTfO02ih
TIS0x8zLXNYyAlOJKtRujilxbQ+t4e3h3m6n2m520tCrK90hrmbg4+tu5q41iT2z83MdV84ZefKa
FzvQcddiWx8caZR7+lXwpbRh5pfgwN9lCTMutTa8eCuddK9Rt8wyK3bjMPwAjOXTI2b3tOJyge3r
+GmBTWLtl2s7tS1/0uBjJ5Ma9lNcE8683Sp99OgHpyH0YsF8cnFiTFW9+nIrZKalo73PbhsCekxC
IfoWzmX2IdkAtpKw0UVLonLJ2NNMBZv9dcZJQhscYS44yaG/VlXlXnMy+pOYB5I7nCNSCMg4vFlh
MZtThAaM0BzebvlsoBQnPyJ9aDQpYQT4Rf2I7ApBUsNqsVswNWOQ80dF6CEyrUktC9OExGgiVWB0
JfWsCrLOasI5Gw+FWnNG7sI6wMrEJlIzjR1HR7uqF/OcpxMAxLFY2OFhbuDXwnM3eCpMFgr62UDN
VZlAvGedKDjiiXsMCrzG4zNt/sYZcG2hDGVwxWm+NWKv448HIcCgg5ek31xzZ7LZCker+iQTut+V
QyhjO8VMKJNIWS+FK3GaduOVo82E22M/SGeuM5cczlBCOSe98KUyexmokbYI6XPuz4Uzh6bnfjTS
na+54H0YfAhExpWApKJ1bvIh/ZCmANGoN7h4O4k1t/34D/LOK8lxLNuyU3kTQBq0+HWCBDXpdB0/
MA8FrTX+38h6Yr1uVHWlJyues1+nWVub9UdVZoaHE4S64py9184zBIqJzELHMBIPvf8GKFIueEkE
bsa4w+HLbrXUfInkGq635o1zaG36tKXxkWFmseGikg6sUIMwJk8LkI5bqbYY2c54Dsb2O1EQCwJY
UVXvhSLCivP9mdAxmzuolSSPJnR+sycFRDAV+patfJvz17OaPBuHm6CMiH/UasSCUnevZZ67eSjP
D1B5YGjHybNTIZJU5fKIhRl6d/6KTIoZ0qYhaA4lxbRqWynGQ9lwK7SZbFZVzRZGLhIdh/c2n9b5
XOHvdBCDkOb3w+AzXZ+ttqtIotFrySXS/xSqF31KfI3f1IqSu1nJJ72unokOYR2WWmsJABUFHbK9
Ih7H3GiAmc2cUUP5bZXZ9boG4XNXZV28lIzUpojKdNZbzzmEqoXkY7GTEUH2iqTcASiMyRAZkzpF
wu2kG7/dkvWpsQLx44fMUvayKZ2wxP2wp2za9A52Bc2oX6N0+AYmbGFEfrrFadpnbFt82UtDiq3N
OGx9s8Ud0WxLlW3TiIVk05LQk1mYjmSbuMmpFpTpqtrEBdmeo8TMaUmpuiCE4578rmDBanDgPcED
oSQNktLGdMNCxcnBONKm5YFl13fSyfyh3fpYAeyyfmlNejsGcz04MOc4mQwGjg7ol77UAWvau2ra
DBSDtO6coXPzMfpats73hEykyMAdWVfzQyFpq9QYX7pspAXOW4WNnpY0w407yDiG6H9J0Yw5iYxv
XAuG4PnSAdTJtzb1XaIN52Gk/dm1BqXWdP4ask+1Cwotc9CcqyFmHkoU8pFaWtaTDTynILR4xoW1
gEYX0wzNA0S5sXFHjlm077Xsm1+1eFGVPnDN2kYua7/7ufKeoXddaF1R3skvKLmAu3t+UJWbseYS
iW5lFyRr3mfRzAy3JOOVq/U8JKu50ugNRyklpwHPrhDLNsBYmDGPGYmECzVvfc+RV32F58jCZkId
VHlnaUTzfZ4oS6xHdaL5OtHbt4ipqxkBK/aitG3JW/FFCjDmVhl7m9vWzqtS/HLbLPI+pqDZCEzm
5Fqw3huZPQnEuYiSga3sZ23UqDbXjxWk44VMj3yhjjDx0YXqa8O/dIjqSPlxR2Ki0YJBuyNH0x1t
lPdFd+wDHQmP+WAV8nqoh9diyJnwVOc75Fe4ef169mcEegYxWf700OXKT5lVou3Hp16j+RtUEaGO
xRP5jXDZanb10HwPQ6+0ZLwJb8eeWZKEJA0glo3DhT129GyEJQvXBFBbhhsSqX3QfZ9i9HMwnAFw
O4QDZyiYF6nUwCv9RpYti8ukH++iDt5brKnVVnomha/YWEW7jY2koFGbTauWDWJcKz+sBlrIpFb3
ZkmArKJC7yz7cRmPhAANopQrtdoCcB+UPJLSCVO3CJlEBg7OmevH7hizOspgKrGrNJAgxs1ZsrR0
thVClRROxJ9UsAzILn3QaVTGwTdTjb+U8hRQNM1x0vkY1gIKUT268S2Ai2d57Jql2kfVxYjxz+fp
D83Js696Nl+svJO/G0W3sdL8rWGOvk9ZS7JyHvI9Hp8xGGVoBMGZPkKxjth18OhabECbsnxuI22j
y/azmvH4ThK5iPKQb+tgit8rKb0fczbsZtlZbFebYlUBdlxSsaOnP5/b9Jw7crDrquorUjVXTW1j
SxuC+W0KfwCE2USKVR+FvMzXvvjJ3N8VM9upsevf7XJ8yS2FSC6qxncJoyk8l0TG568/BebEZqOk
stPMvL9RCQmXEfkF5irpdXH3qCQFJAcG743PGzj6TQKYn4iklvJaPdUUXmZ/WlASwdWvLAMnUakd
Quwogu5d8dnP0uu1ndGTuwoybdjsLB12YE+DYZF1nbT1GyLhzQE3OEEp+mZR1Br0kD4/p6YJb9aW
J9CXVOwkEuMaq2fy0v3vIKt/dmr1LEYy4EeTcJ4qwoM6BOlXJADCmToIjyoF7VUiXKvDPN0FwseK
FGEQvtYIgysZQKY7YXm1hPc1koULls3CJHyxlXDIBlhlwQmCTBDuWRUbbY2dlpLEtxx7bYHNthF+
W1oYd5RRCY6nqIAL0t85mHMnTLqIlURPly5eJxy8DVbeTHh6kepwIXD5DsLvG2D8bTAAz8IJXAlP
cIE5mK4+40S8joRrGHsBEiWMxCD6bK8284NmDE86VmN0iDzkmI/hZDl3wy8/cv2kC39yLZzKLZZl
8NRvk3HKhZOZANperDf3HSbnijXYjOkZXxKpKcIHnQlHdCm80Z0wSeNQnYVr2hb+6UE4qSMs1TbW
al94rCWmNtcMKcMmwoEdU8A1sGRD3oy2IybtSri1bWzbrfBvg7CmPif0gQG8FuHxTiuDHUTdT3e5
VF+qBMFLR3nHhmXHkGzdd0G7TiWLTAh5g3ZrKTfWgYwiIpZxlzcYyGvs5rnwnUcY0FUTJ3ouPOno
mNFHYFPvu3Xd3adY1zNKjpKMFmjE1J5wmytM7ng6F11Fb8P3dfbRweOYeJNwxTtpx6dIWN9NW39H
CKpsWv1bXLY1clFMrTH2euhZlP26JwLtzw72e/ElfTNbmVZyTkvlRdP9B8HVmFCRMuFuynAWOViP
Yes89bq9N6cArg5zQx4+pvpPZ+rW+hxe9Gh6GpXwGYvXUwYsYJRwIowvAQiBFJQAyZh7v32g3LAZ
AQ34AAdiwAMTAIIZEIGwkUgBXQmL/URtrkOABbKYUlS+6ADJQMvea/9SgzewqSwQl46bwVmH4A8k
U10qVPAmsAhTdmcASWD3v8VByOT05FvwLgVLARUgJBxNo9PC+xdVbFlD0AuAHC6FtgYS1KAPZs78
RUZpwDWwzH7UwDe0YBwqcA59uMbhx7my3hW0BwpAG3b+rzUYiFHvHmamJTEg0JCEWmSBjCjTrzEA
CeaUn6YgSgygJUwQEwhEaDoAnQBav9OpYCeCRqHxhlTgKUYwFQ24ihJsRS7wFdPGAGYh6C4dCrnR
gUXgmfXXwdhJgfZKYtJRr4JlX4ZLSZ/Rqc3eOLaL0EbkBzxDZTgOBU0DD9nBFniN7C7RlTMJhF+w
y29NIBwFDhgHKEePsTwB0mFZ6tfaVA4NNg8DiIeIp5l3JWCPQOY3AX0IzowB+MMQSk1AIKMdU5ke
XwYAIVKBb+5AcLsJOqQEIdKAEglKN5Vfe/AileCMKABHfMAjIQCSpAW8O1wQzLxn7PcSMCUWuJL5
DefpjxyESReuRoAmKWATjYvCK7i0AZ4YgE9sACgFIJQJIMoEGCUqnW0GKMUCmDIDTqmEcgZjdeuD
hy2bS6FEWHY2Vdsd5tLam21PmuS0DtRh44/aAuHWApXC0m/uLRZR7WixxKzRmczbkEpmntVeJNrS
7zJJJ8yES/IOKwKV70o1fMeexuOjmEvZwD5bkwIBiabwWyrp84OhEaecKusKwlSsqOemkp4kk7Ib
nQ9+/mIb04vNJkziNgqyjTOdnakC8aS9KLyQ4gVEq3bq1GZpqgn5q/1FtaaXPAGEA2tD/NxBLOVv
uxaDmFq9GadOD+5JUDwTG3vpYxIskujYJ8VGdboHdiMLDJAbx7b2tdI8oMe7AF16Slv/fhLwMP0o
TXSgEP7mcvckJfILiCsdZ50cyGc5RyCfijaNuU/H6DKFfPmpP6LjOkZ0srSuWfU15B8tvIS1c5RT
+00MI3Zv0sxQ7sS3HzsIvRH0qfAiRhLHxqgE+8RybfN1KM9BnTwPRrYNQMbZi2Zsn5qfRD4J7lHA
q8E6OB2OU3FuFAx/2dJuzkb+xCbmMMB7r6k6gTUgkmCi5FCvxmjay2Dp2iQ+j1g0K2na/hL1xRHh
z8o5VLpj1dlvNTUzmzQEReedogUZnqVTOq8gL7p2N13EMCf+Kr2tRzpAT1rfP1VIQ9LBOOAeuVQA
jWjcXEw5upgoxoI+eMYPPUTDUTEZGdvohQ7yueutI0naz7GjH/QKv11HKkZ+7q3pnGvSrxNrmvCi
SfoTqGczk47i+zjievbUKVmV5QN4wXyr9bSZhhRqy0PqE7scv4dEP7WTcwyb6FmLg2PWMEZzKIMz
iE3wGuWRCL2DIDMZY3eESvMgboD4/ExrDlLvmVpwQUm0Q4f2RBDBSxVFoEhIzmrjV20KnkcTrTGz
3pfINPHLDw/iiVJ6+zBa3wShiU3zpc100BTYrFHYO1nGKrC/sPln84HqiIcvwvEOiHsLSxXTZHeR
bY7VmUfxs1T311X9Xnc52uXoeYrml7SY78VJzXp0ZvvWqJWnTfM9LcfHuOseUOi+/Zp0ZOtNVQeW
sDSGw2eBZoos662KwotRLw2tO09dATt33FrAaGpQ1yEhF3DwHKp/gqMlSwCd5w5tMkiafpURAu3H
4aP4CgSPre123yv+m3ijuFZHpVNe+n54TDsv7uOjqkyg8+4brX8Yah3vK2Y/Qo/oDcA1jNedLwPV
KM6/Hhu5fxJPb2CMeICRL1DBJYJo55TtA5qe13nuL7EkvyCpeSsMVq9WdiaI9w25hjfGxoonkwkC
dtnkP6lFBq+pexLz5KBn0GwHtqhUxOLhHpLnY9dGFyP40TMk61rwrEvG1paxF/FrND5/Ta95Ejx2
cnsc6uygFBDIyA0aq+SrriVf6hd7ru/9lR/7T3X2c/L7EwvdBwH/Cf3mGA0c3eieaB4ehbiPxlZT
TsizwUbZ/YOsxq9ARM+SbopkrM4BylWPF7a7BY22cPy1DBFf69dtdFCDNliSNJRlKGs5Pj9w/Odf
39NUt1L/GMzy97AKLhQQWOd9EWdhtvkrI/C9bm4dO8DkyVgW4IrWk1c1lF8yHop6NFF7d09t52MY
mXcDkhnHTZvmSbfUU824VYkGYzI5D6Mt77JwhcB9bdf8BpCWO81ENZKvZH5MnKwehE9i8lJVscta
Etv4tS2bb0oWYI4PziY7KppHwbOWGauOETQga70Z81WD1qyw7rharG8bLyvmg+UAMJDkQwVtwXCC
dQz2LWZNarFjJ6Vtn1jSI8KKTWYVO9ofe0MBdIENO8K2Xw3JvZjZaycj9Lf5FnYgyMkKGszgWZEQ
TUmKfvKNekEw3kGzhJOlLc5D/jrEyvculVgnqQyL5eOo51+NenzONOtHM/SnLD2NknPBRAslRcNP
3D/GKqNtQq6KZnt6odw5NC2U4GJAZjBzzfVNa20BjewmUuircTPZwzZCWZnB4kNwjv9Mccq1LbvW
SMmrg/uBuAgdi+e3+r7P+AWkTlY+QQ9VFwDRJyQdE2ODvsidbk+28lmDpQgdjhhk5RAU7X6KN7XV
eeizTzKNvDFdhWcmiehIAXWd+uTgmeYe2M+ypVDdyrsI6J0fGghUv5exMAr2l9R44a2PTlUENRFT
E9oU2wz2elDtSOtACA3DT648mcS8ELGMTFkSsCeKrOcgIHC2yBZU6o5C/ufbKr15/1GBHG2oGWop
vIupW1c/6KGyvDTcIWAJg9ZTlskmjUAoorcQOT1FMq7EdRYrSmSJshPs0bVvC4GX7R2Gg2lr9Mkx
YM1hG18JTbuYXXTp4ukeswGSVxIPDMY0GuF9eUrz5GwjQsQfRjMHYD7W5pkb4HjoJBa6iZCo/xbw
FKkxI1LXPxVt/6BJyCJjIHVOIwTNKlUPkGYpww2HS16zScq4Gfi4pMgrx+nQh0BPdRRiJ+stCizU
0+WuorQ1ms4Pvcm3BrUJ01C8iQJagSHJcb5bxLQ19NADGtC2pzKc9fKPuLH3Ql3ZWl7sHFQDaY4Z
btoxWaQ0KdFpUEogd483UW2KpSS+JX9edRlU1+yuioGelCNO5vsuSxatNa7pBC8U4KLiywT4RBL1
KYeP0lI4yNDoSuz1rYzKWDCs+NSFuUp6dSW83tEES3G2t5qUr0NlPvQUb/3G3mCSGqcFCNWlasGX
nLAEJVRm/LBxASC6zamM+6UdTW7tT65Oi8b3xYsrLcrR3gIBqBe6ikGn3xSZfMIgtp2HbKNVoddM
FaFGE4y4dNMqBWDJFQSTOxSmy6RS6SsiO2yW+hyvahVfjoZTKV8M8nebPbjBC9RzSn7LzP1dQ+KK
UoDnFKkrYEt7AqtzEFeAfxPrZXEXskCn+F+77TS7tPQu2PafpaQBwCEfHMgpBfkVzjaajRVVhYiC
aHTpwddJWu6x63/LQ7FVC++zRH+L/UuMlKkv9K0Fy3U8+dZ4Rtn/5lMwZ5dV9jI6m5Ul7wxe/bkA
tteMj2jJ9jCSzz3qghJialK+pFW6iWMysHgKYBQcGG+IQSu+DSalGkNFl6NP9wjkaVKz5RGdUVNY
RyZoG9bGYcmZFM5WTHgtGsxg8skysDZ1QsF+kFaDXxPWTnO9vthJSUcnzg6gHJ/1AYpoEx2J8QG3
N37zZYfG8rRV+NY453XNosWcsUOHuo61hezPvdMnaxweeG5PlT880DA5K4nEECgfjHJApKqT+oCa
ldFJw7EjlqZVQIFjXuE2PgyGsRI/ZkYHQWtvrI5pDftLZjGaQvGZcGBMg46DkI0C/x1l4EHBPdr5
sOpbfWnG61KXDuxI7uL94C+zKaDKER5Hc/bQUS/rclz5k7NmBlrCulrikxIuIdzDy7RJXWIBXPHH
wPI2kuV7vJpHeuk9g4GQnJvTV6GpmBAy4gv2xEQI2/p+6rPz1OjQXo3V6BAMTL0vvKcisJ30k0gx
Kgok/I19zHRiIZXyRGDpSbVrT/YdLw4fSjq4xEcawQoH3bKlYCU1l8E/zRO7QaP0Jmn2zLl6K7Xg
vmTaI7UpCY09Ak8qaPDBgV7kUuDV/KgpoXPmC9OCO2AytEZ4LvvaxTnl9ghDtbh2G6n2/LFfapm5
N2mMDxkMs2RYqlKysQm9z0aiIbkEDvkU87Q2B8PFtvdcxtw4FngREnmxm2PHAjjOeqCl/xLNybaD
dax+FQ+VXUH3QBANrMUeQTuHkacjR4kn80ecbgaZ5tyowqsr18qorX7tDvX2IWArk6Taa1XKuzYK
PUkBDh5udIJVSoM6nrqfeFRyNok2Dmejf88MCUQhHaA6PYD4WVcbOdHOhooDWTfWmsQI0/UrfjFb
Dy2mNYYdgG9CzbSxMsfLKnsjLlP7Mz6m0lKyuHgqyCjt7tcl51iNPrs+TTlqi25H8gqVX/Elgbsy
/DseFYc7npUvHX+mJaE3YqmkQL3yaxVLFIsA/hlH/lIdQBIXb6nmr8zC3oxScK/q2qmR9RXI9vtI
6vYVnkMqZGSWmXQQdNDOOnPckzSjxAgndwyLNSqZu05Y8jqZUkK5EgNz3/XrMIIIxqCaVLtfY7XM
TXdkL6O6lwNApzS/7EI0tPDtuBpTDJq8yFeDGRJnyBPcR55kAe8IBug5KJSibqX38i5trWOSp9tE
7Z9K2nDJDAdK7TYJW2VM+kzX6i70dRTDjucriG0UoFvVuJpy45jSGkerKHIJIaLN39u65u9lVGSi
F/EkJ4B48dic5jI9DKV0T9TKQdMR0qJcaepwP/c8dKAx6F2vUYzdKUG5U5tXdaBVRQZgrpQueTgW
+zrIAymo6tgmjTZfoZ/2qCS54kZXFtKNiLR7I9+m94AOvSR9DEpg1oZ+kiVNgD22FhnEMHYI2ku3
sAbW9SR7foRXzbdd2ABkXdcnpN0nPz3URXGOohxMULbNgvGhTNj0APMdI2dT6+kGvew+kyI31jgS
IpsZX2eKtELmNoA0d9XZXk85LVOW3Pa8bydYyDPG7yZFtaVX+vdUjTUPhVERlxVSFVhSxrmOiQ9I
e/9JUyV0+6XWrHb+aIdgpEoaxBk7AR9N/f9dfIjIwfhXDtr/G2llQD1UgBn/NRtk06Q//qP4+R+H
97+knP3z9/6ZUab/QcgYgWKyIfKYTU3/FyNE0v9AT+coqFpUw9ZV1f4zpczQ/yCtAjaI7WiWY8Pw
+BckhB/JOhxWm1+SDXLKlP9OBIUggPxJCDHIsgAMYmkaOA7VkPlUfv4haKbWOgkhrXgjgpzUhhdb
YheF2cZgi/Ph2pz/8ZkfE4TEtbs+lCLrCGE0LoUpayLz5sOhOhUHh9VwqEFKd9Di7sBYoxZw9HMw
FZ7IL4uK2MP8t3VGNqOV/kBQKPGyzCkpgd9WtRayfaeSfyRsIMJkepl1aV1pM8uRZGeV8bmUYnaa
xcmUpMvnX16X/xrU8etCKTAqVUAeBoJdU0QWffj2c5kNIxG18K+qvl3aknLqWPbBhwMxFzoetC9Q
ldMe2WwUf9MrtLSFjeWIIsocXQZY4GX6gp9rT6DwMSa83v6id1Tt/SjYaJgc0B5L8UK2EZFakM0s
FBTDRFuDQkJ5Ab9HLrEsTNK80Rm1tdqsEQ5MOUnvNL+CIPwy5JVyJ8kYOa0y3A1KtLImZxen8bma
cGbmJkhA4k6r8DJlzi7o7R1+PohI1PKtEn+tUsFcSwB6lQOahDatt5PmYJpi1mLlTEPbARiWaj9C
Vqn4+MOdRTnLoTPb6AQJw0SrqUvCAC5OKg1wF/zvgsor1UHHekeDV7O5FdmMjNspqBNLGdlcTiuU
WdtEljxyst9MeuF1yFeBSbYrE+tMZPcGCNwqRgjrBJSMRGSJYuLxCJtt3/v3gyRoL3pwN2K0z2zs
QT5aA0vdS1p8DsP4XsmltZOnbqKGgI5T1mrFKZ9YQBQ2jTuDRS5iMJzdoefUmGdyWN6N/54gO2Ep
sczgo1OnBmLgq0ugk72Mjtjm+bMLqMSWG7bxBXgN5BWQp2SfDqHuZQjPCUtAGTUf4xSVkSE94gxB
1dKeZ7U6Ml27ZZp4czrwbcxdNRM1V5rv9hjel0FBVRM3gbIhqNmL1ehcJpxROwRsqYvg4jvVKqDj
EoUR64QIB1GlfvFHQlXYfg26smeBhNSpQMNDL/NQDaSbGge2GcgzUQsocUerKlAz8L7tosgSVNYd
u4ReV15Yi9K0MEkFRX/y1QjDB7b1l0QfKKRkwhHWp7QJbSAFaCp9zRixU/HAMrwEK5VVs+7Io2e3
+AdCDJX4GVXgNU3rGayEKM00rKvj0veiBOaOUKMxzZF8i4QQ9FYiGpCs+syYODe/lRZz1b5NTfCt
ML4H8fyzJoewDqjCSjAY9fmFhiMLmgDcal9Nb2ZrrxEwDXdRLCNpEtt8E05NN6dE7PKGOhFpKlWl
UGiKMXRIo7ZX0/ylzY2d0yJr7nHkOEF5zFoWteinneoIG8GTYx4Isunv5Jb2vV0gJDW/+IGznE3h
3+5Gk92TjaRQKNeKZFcO/msRciXkoXw19Wotq85jwZ1uMwAqMq6oQuU1z237oaE8XfsknqtEA0ye
NDdvJK4SDpCduimGPztgtOuXk4LAIyuPRrIuSmCLcr4wEuN9LJPnOnTuCf9+DhQQY121NkIQ+nbz
6oB8zbBTLrKU47X+OpOle1/3f6ZkdiAaX9p47jvkGtNsXwxakFZsvEMQZrVEwNkdKFXoUIn93ord
gmPtZk1/l+ANTKzpGsX+UQ/VeiyNd3bpA2Hyfqju44zeYVt+R8C0KC313s/qtRLILKoteMWknRjp
S1Xep4a5TvvkWSIyY2G3yQloBnHtD8S5b+qp9YJZZxXYHdSZdBsflAjv39zjukf1Rp8UADHuNhxB
G6dJT0lSEYjUnDt4FEOLT7njuZPUEHgQ3VI6UG0TPelF5gJr8aYB+NEgna2hfWVgfwdOhAd/QZAI
27Z6bSvNNk+SczNP2JWSs04N2TTrjWSyNIMfTrmpOWZZvIOk5SHYg0k3f1EoCU1+vR59iTVj8NQX
AS0O7AEVI1YZ3rPHfmm+phrJRkCHa1ow7SFVOpaOiRdoxo8cDVMO1PNuJqtFo5hRTdmwqOBjRTPl
0pnETjsy72v2COzFymNdlUffN3clESWdCeh2LK33SZX/EQMn1lZ/ZpZeBdFe/ef/l7m0lq4pNtZ1
W9FsQ1ZZo8Fk+6/Xff/jP1ORTsvyj380H9lwv/2gf7LilD801TRVxyTXEI6TxWLvn0Fkzh8K60DI
2Lpp83/Kn6w4U/4DP4xhWMxD0OVYov25DHT+MGRdZWHpyJqmytp/axmo/XV5I763SeIZFj4VNB3R
ZleLs7Ioh8a0ARLEG3OrYbG/KzftStuAsvTQgxDOMS3ReJ/KnfmAOX9J63ovr1RXfaj21JAXylZb
IKZ0LffDlf3NqlEED/65Pv1f3wuWHj5Zhf6o+N4fll1hZQ760DYasvMjxR4oN8Y/di5/eeY/rku5
hJ8eQXyDD0colTwuVT/HcUHVU1K+QjJ7q4b06fPzEOvoz85DfIsPRxlCXDMYRIHKzdVdpGGB0joM
k4b+BQH0qw4jOJGwO35+0N+dmmVoFm4CHjvnOlyuabKshwGtua2qHLtO29KlS+Pd5wdR1d+c2oej
WCJb8sOpJRqGbiMSfr0t1mXq4clx8IIlfAxvJnlhEbrtejqnaGu1BYS2Re/hTTp//iVunKl1tTrv
pMGhT9Rrbq7XdITs9YDPsEN3+/lh/rqF+fU0EtFnG5pp2rasijDBj6casmsxs37QKObs0X73Fi4I
MnGw+Xx+nF9xqlePy18OdLUtyxkUur5rNXdcAQry5tXwznraRSHxDTnNm7EFlrM1j58f9Veq6GdH
vQojVFvHH4xwIjzIHZaKC1dlAS/+CHVgAQFA5w6Ci/LsV2MBfu8p9j4//O8uriWzHWaYVGxTvbq4
Tgp5Vm4Kgu3ynVSsCerBecHCz7pxccVZXJ/lx+NcXVsj7IwyBdXhmorXdW+q8pJUT0NhewWSJttG
RjtvPj+z3wxi7Bv/dWYM1X95bOqYja9TcMQGTHr5okOV/nsHEK/oh1fQLId8bnWT0RsYZxX8LIHX
fn6E3z6RH8/haiAOFHJqI+ZOt6H0u5xdeRutc7dY5C8F5bFnvBquzHLzTr7xUN54KrSr4TmYeiIp
DY3OJz5nHyuc0xP3QiMgGRefn+Lv75Jt6yJInlf86i4B/huLFE+TG1JNHK2U5sKtuebWIa7uU2zV
7Gkz2rjwLhTMT/Hj56fw+4v15ylc3aRGryRqI8hPQueAuC2KNE9C/oEE9Ma1+v079OeBru8KEVhd
iQvaBYq/UdaRN6yUZe0168/PRxEX5N/f1T+PczVt5lY45uZInNmwmBbqgqbOWt+YdyhJlnS+brym
qrjDnx1NXN4Pr1E7qyz4CxZB0tr0tFWyDJa2a7xkXvCEbXUx7LNVeoBZ4NKodWNPWn1+trfu3tUA
OOnVlFg1h8/UV71ZgnqQ551R3kjy/s1UyWD05yW9Gv46as3N7DBd+8TkTPl7YX3tnfrWcHHrxokH
6MOlzJN6bCDXaK4CkX5TIrBGg3nXuIMbLLIHyS1ePr924tp8cuuuFyHhYBTEKjJMjNNLBC+1GnaD
s66r/aAfPj/Sjet3vdRIu74NkONxJEUCNEUiU0my0I1H4daDb12NFEZFGTHWefCb5egCtHL9jbFs
XHXVemTKLf/eKV0NGzHlk6RomJ8y+By9vgnmsy25nx/jxtBnXY0YthGj9vK5QWlxShEmhN3b3zvA
1VBhlLot+eK+tNnKlu4z+/Hzz1fEVfjsEbsaHZJ0tIeQmDkXa4I7LfNV8cNZtltyfFEodOtbE5/Y
9n16vKvhwOxz1c9Grljt+l7rEr+7i7bqo3lHEW8Fcuh0a69168m+HhnMqtNzTeedrehcbYsULeb/
wWbh4+hjXY0LTqkmKbG6YuJwXnmuV9JRO6Yrh/9Zx8zjgi6HPcSb+3lYWI9sFzz9xoLixmW1r7Yr
gz43Gs5yDfTiY5iSnfF84zm5dYCrdURsGEEa9EzCzbLH9uhC58vuQOY9WJ7qTutiJz1qN2YucdU+
eTTtq9FCbgwduTvnpHpQalYoxzfNpvW6G9PxrcNcjROjrMx6WHBmeFw2jZd4dH1X6vrWRuDWYcQF
/jB3aFCDEnQfvGjIC5ih8BXF0kXBbqBDtta/1/39jVsm7vln1+9q7Mh1U5G6kBNT7aNun2tr3c6X
Pl/KAWCspVPR/e7+UWv775QdPr4I9tVoAleSyqjNSZp6tlADXMVkubU3ngvxxn52XldDiCZVrUqG
E/ZVKPfgQdOYGqa+82GixnQKLOnGu/XbO8cn2pTRdKwhVw+IkVBs1fqK/fFWLAsRCCzDde3dekB+
u1HFK/yv41w9IRLe5EBjrHIBxS3VRbOAbeMSsEnc7ibdTeyRtWXp6ZfqZdppm1v75FtnefW0sMdq
KC+U7LaCd/rvGJTeKoUYsJk+zEbWnkbp2+fP560DXj0r80jrQIlYbSN5dBHGqTBDKxkBoXwiTBfw
qdf/7Ut89ehkah1BKWY3Hm5sz1yUp2CZf80O5uYb2PBlvnwLn9VVsUq9zmKg/vx8f7uY+3B7ryYi
PHNTBHISNJnv4KICpYR6wVabbxqbDnBF0Y3j/X619eGA4gZ8GHHspicquRQb9KXPycYr8+yvWjYZ
LPgX1vfPz048nP/2Uv55MP1qAgonXr2oZ6ESSQ9G++7fWqjc+vyr+aeoLSnMbT5/Lh9t5+eQ3Rgt
xdP22fe/mmyaGu9sBOsJdcq4GYJXfAkYkf07uXr7/EIpvx2+Plypq+FErbquJ3OHiSBdGCf6+6t+
LW9AMZ0yD7B/d4cca+VfolW89ZefH/u3a6EPhxYX+cMT0RWxXFiJqrmJtFSiUxEuC+PGRuLW2V0N
I+BvbV0ZxVMOaFiEQPQHmhQYzPF/1PfOTQnDjdt2NYhg2vWrSbVY5OOxSgsEBtLj37tmV0OGj/Ix
zVtbgOLcKbtYoPm0l793iKuRoQtb2SY9g89XDmb+hIOUKLrPDyF6Kp8+31eDQZIPWCAnjmHc9S7K
TFddhK/VIlv0pxnMpbwxN6DylsMGPthd5obbelsuGvluvlHTvvEeG1fjBFiAeKwLblgEBDq7KP2t
10ucyL+9yDq9I13TkSAjJPrLM24UrZXJgpTTf8v39SZfZV67nd6yQ/rVX0+r4pxQ5qAvwkQKquDz
q/zbh//Dsa8GEdl0cjo+otYxQKzD9NESY+oUEqI73WsIfcWDPj99fszfD/MfDno1nuSNOuS4epm4
9+XeWKF5dpuVda8t6gXzy+Lzo926ulcjSF1pGvDBTCyW/a2ydpYaEZr/GyUy8aU/u4tXw4gREz5A
XqCYqItnZV957bpyzZOyEKc17W5tEm9exKtxJK4mZKc6c6VOiSx357XWraLF4LbHcMu+3p9vPCk3
D3g1rBhNr8NH5zGFGb7EPbIQVblm5XjFitTI9ed37bcv/4dH5GqAyfQo7jKTq5nSu7LiR1356RTv
nx/j1pMhfv5hbjHsAO+iLQhVbKP+J2nXsVw3kmy/CBHwZgt/HT1FURtEU5TgvcfXv1Psmb5gCY2a
J/WiN4q4ySxkZWalOaf3ANB24Dz2M2ozTl9Vof0HyK4KHtCBuN6Y7GrTd0059jNWM2pGQXHTT63k
UG4kBopiUnYIlXx5CqdjITFqBoxPotCuIgIqvDAjn5HE8FES48WUAvmYck3AsjTWiVH+YRwA1Kdg
Btsm/W7ZAufqMXyuQFt1S8qWQFV+jbwMBIf75sAycIXyFEPdg/ADo6MftT7hiZSValv+CmwGCwMk
+R8eJ+UvZGMRwfWB1qJiHCeAr5dP02+lGiuLoFxEpBY84GpwjsLyXlYVoKUihnPdLsatRFBOQQij
YgByLimOgUAb9VGgGXjAmjY5pIQAiPmdWLwSR7kFUBWpk66Qork0e02SH9SstPfNgHWNKK8QVoki
ixEOrZpA6YvdZYZn264nXnVQqXyijuu2x7YsyWtGZ/wrPeoHcKsdSRYTnTD1a7OecYzrRDfUUCpt
O2VEAZNv3rENlQDQrgPtece6towIqFIOQtSjGUDWqN7w3uh0yGMAAvamOFiPPcin0AZd2/6XYjgk
lXITKmiDhiDDQcr8rY7WiTQ8p+BM2hdCDHgnrKuUUxBkIZnjGmEWPPE+Py/f2rI45VjeBDP01wWT
hPviBJZSlFtoAPuCtV04oeYrhvaewFNh5xagdr3woJvaER0vV2FYPNMiKT+BG5VyQN4lqcT4RbXq
CzBxT9xNj9geYnbazLCBzdCTcctUym+Uy5zwKVFTHl5n0V7KZ8Y5soye8hRx1HRiEkKAeiGNG9UT
nfjIWbJZHgJfOqL75YZ2yfDprBBCT/qMdVCoQYW3AgYwvdErPUzZuouFdOzE2QHDNLdnAa6ehG62
JQHoPqsROgKR7oY8HPRD4mKH3E6+LFj3lCFTugNkOeNoxf0rQXfeco6X+079MJfZGb3YwcL8k2Yt
VuQnR3BM74tjZGl0B26ZC6y1E2mT+tcS3yYhBouwASwBrnh6z+R3IEgzJLLuAz3sNoPnLsLEG163
mPgBdtQxso2b0AORxF3pouN8+cNsl27KNZ3WaCVgMe12wr7Cc8Q7aXS7f4yM+0DGHtfJ7oDV1FmT
FOiEfbAwBPZscskVJ5jf9+Uw/JdG+RKs12KBPcINmJTv7XgB0vGYMwo2274DGze8JAqaTIh716rI
C9COOlKyNwDYZYx1ZYJibWBZOXEQvzr+f6QIVJiWjBG0MAaJmmCD8SoXNHryYTiBevJowI1MTuan
duYNHrZaH37nDK+iqUx+0VSpB1Y6XgzcUYsAlROeAfWyL2Mzrik8r2EUFoOtGuWAJxVL0j0WNu06
PZb81xDMUMO7mN0C+ZZ1kixRtCsOmzIqaiLK0R4FF89+OyL/d3V8ObgN3oYv/h4da5Y33kxIVjpS
hiKAfAi4yAMRHNwPh+UEGKSPRwRwvOD9DUYradtvXOXRLU2l6rhi5JCdqve1gz6xL/i5VfmVs1jz
WTRR23D2P+J2vFlJpCwlwWZEDHRRWArmE0kbt3urfMVrDwCutdO3fWmbV3slTPx87/QC4VReSCok
/CywzxJjyQTMLH8mhErqyiQMjDzDsyiIQd92VwFhvqwnhpDNmLLShHiY1cvfACNfP0zIVEGdy2PH
pfwR529j42g5dgey27JivpPI2fziTVYSKfebaQsIrvWGmCIWqJzUSb3g3H7MkQADzt0/Q8aF+6Wn
ORgTv2g4wyr4htbpPN3y4yuv/4Wt9n1BLIugnIgxVHUN2C0MaglfMtWZ6s6cOcYtZsmgvIc4atIS
lQhcsnABfIcpD54BZPt9RQTWkVGuYpJGvuBbvCVI52m6m1zJ1U7CCRyinMkf8kPxIIJD3DQOLCfF
UM+gwgzQshIgn0G9cMZ6VHLTtL3VdiMjVdwupl/tz6AcBZ9WeNUa0A/4CR6pFqanzI4vMUp406k6
6XeaBUS+O1B0W/1LdCkws4BB0pMgMQ6apS65J6ubV/aABurAzAUY3tspqjCZ/gyWY4b9byYIK2Up
H1KJUlUIMoToGA8a33PhjWEtm7nBSgDlP2QQ6WlqDwGjxVvAGMEjTb/DUsaLdAMwU8zXA8wG4It3
/ANramZ7NlKRsBONwXTsqJADXh0gtthKPsUCKFr7xROwN5zZmlGNzVz9rsafIVcYcUHFyqy+6T6m
apiPju0PeJVP5XddGvA1hyVEuxbvlwFBTbofRtZ13P6AVyGUX8kBYSZHEyLNgKdho5oNuAMZn5AY
2q8O+SqCcitynmPbliQlpLtERhf6HyBoNTEbdK4urEkF5lej3Mscx0tfoHyOOK0DQt4Xj5OtWrGj
HiSv8ns78sVbDEtYmY+dTUz1s7oFjK9G16ClJpejjIf8oH3LqzO2eeFrGC8MxkdTKBfTLk1WgFIG
LmbwBOkCkND9T8b6fcp15Es3cwWPbG4CRqDWNY8VaMP/TATlOMR0CjNOVNF1AGBh8ZecCwwBrO9A
OY4s4qRaJg89ULVj39mvOECqS6wcinVSlI8QhECZBvJ+VVq75E919Lp/TNvu75+7o1A+gK+FrilJ
3aGWgc1mAUQJsFTvcXcpggYLotFvHRq8nY6VOBGojZ9dnsxHQQlUDoRI3knGdyHHfruROfs6/Uvy
fpVCf5pW5htOxXtPar8uKjaAH1rhrkxeIv5dUskijNxiKKDyga/adW9gjdiXv20ZV/H0N6vHDhhs
oAEUARMwz1gWMG6z7Pu+EIHcQdrrGQavGFiukAWspH0+yh7kO+ALQOKbHCb7v+V6hTREL6y3yZZC
a1GUg5Uq/GFDOOA8AWDKvXLCcSwZHmGzWLqWQbnVDtxMxQLWZhsEEoKruRjTPyU22DLB4PgEyJa3
8ja0E2v/ELduF9ZDAdIBfCwi/fMZcona8IiC2HHLnmfxXNaM5bbtg7v+PnW7WjWuZIEMQWrTY58/
jNxFbBg59WbbZq0DZQctsCcGvUWv8D8bZjZoFp8BFevIaI0DSeBh/8hYKlG2AChEOdFnTOrl2TEe
7jMemA6MnO9fTPt6bJQtgGVIS6qEPIVBtun2mIqVn1p7QZkmcljhlGECdG1oEkqxClLkJzUgBQ1g
4aaM6gxLABVLDSzRawaHCYlW4cFuPPkGQKv3vwnLBj5qC6tMcll6IBAIUILzs4N+zJ3JB5GPP1jl
QfXTR2YORF4yv/qefz4Q7cZVPp8AiQF5lb2gVpE7ASrxBEnkIf9KtlJDK3EUIDbezMfZC23WHAjr
SMm/r9SVAR21AC4eoVd84ou/OO7L/nmyfp9yC32TKk0I7UET6ANLcQwYd5Zxhz6aAeu/H+E46MmV
HSIg0mtmE7zkesEItcS37H0jyi9wuqAEBimtgj4E+NNgftduIvAtlnLD8KKbpauVC/oYOlzpw8X5
2MY14kPrtF/AaeeJh94GwZHDmxzTZ3/cyD3FKO/Ag7BCyBYoNh9DHyu8Loc5IOP4e9MeK7U+RqZX
aiUKsNRiCYKm0TBL/WcsHJbynZN/Z4VxLYfyEJ2opVk6wUOM5YkP37X4fd+cWe7hY918pQgvybHS
th/fZwSbpFt61Wl2P5aPbVJdZHazGBdIpNI8DQv4CcejmNQ6s0OGf/UDUF5N8izK7cpLrIWl4nY2
9I9HEslftFJRUEutyGbUa0Uv8PDF/MAFUDxKIOjxMMx9K2Vefy7KO5RhVi3dBLOo5kcZvWoRE83B
SwxWtOJObrz9b7cFBUBgLP6bonxAgK0U0+RCHEUNis2NiRKIHd3KiiXYQOa+q7H6JzlogpqiHzgI
j05h1S9gs2S8ERiehN4i74CyhloPFF5A0BkqNyJQifnwnLAavSw5VGoRVsvURDGypX7UrCRGDZcH
pGZeukOf/sZWxfpUKR+iBFju7kWcquyFfov5vhFrN+xJQoajl6iKINep6RRFeIjkYmCP2Csw6sya
54URT1gOmN6GX1RNrYvq7wv+U3HBNOoZlx5huHBil3W7WUqJn6+aBKY6ACThDYfZLlADEugy1ewG
1gOeqRTlRPg84htRgFLJIfY7LEuk6NUBj9Yla/Htnx4h5UCSga/rlMSw4iyVJmzdV5zhp26KNrJo
pock9rUTwyTKh6RVNEYR2awk9le4ZO3rf9nqkci32JNDrtzKewh8EIFxCXIAFPx1cAnKgHo/O0BE
8yd/sAE9Cjh3DEyqd5rTuxLGmFDxLMzgcXFQ+bGKL7MdvPxe5XF1/ei3q6pjSlqLkT+OxQ9VdYNW
Qd5t73tOkt/sqU55k7IFk2ySQ3U+msy2eOn72gUEnDwfJtHdF8U0Vcqd8GBHHjiiD0B5H0YvOMh2
jFn2xsTMtS0x3DGxxB3F6GUXVS86dcJiNnCez8V8uwyMnjzr+UUPsafF1Ewx+Oox/oxOJN4ShV8e
EoxOsu/B5trZyhJkypk0I2csODxSfq+/1DcYOjwaboopjdTiv8+24gGVAMyDpMtr2PEL47sx3jEy
5WLadKzGVPmQTsbcCBKC4pGLyMJB2LIQieCCAs5D/xth9NNFVMeQVxaCkDLed9g97r3A5l+HI/a9
sL8aMZKGDQv5JIw6VNTY9KYjQ7c9cCSSZ4k7/P/P7ZMA6tzADdVpC9kiAokd2muSTwIoWY9loVWw
NCH/vvJffSSqU9bCFKXuWKmXpmH0+Tdi2SdFKD+sVnkb1uT1P0sTtp9AQKZVwOw3GNGFJYZ2w0tv
YJ4ALeN0uhVVVwdGs1Y9738UlgziD1dH1fBBD0xxUlqt7+bwqBmPMmsNjiWCcqnaxKe62CARHGs3
H/w6djiJkZhttVc+fRHKlXYtH4Idr0UcFuzwgTNJQw60CiflEqA5F2GCUjbr2BQsJPeeZo8vrPRm
q7+6/gvoBgs/KVosGjjI1ikOWFRCQ645kCWJCHj3Zmf2tuHpj5UD3HYL6NCX9AW4pQ7A8B/2PyjL
Z9BdGEyq/qd1Zvg9vFOGVT3FwdY7sFLA6GLvS2N8W3olACy4XTumMNGyWQD8OSeAyOZHJ6lKhvMg
H5AKX5+Ol/IdwlKgOSDhtZsZGLwK7vvuXAhPw2RhA8bOuJs8ZjSzWJpRPmRQByxRx3iMCjFBGBs1
T6lYCcDGm/CTUuRvWF0+wMwOjbHA4wLULzNlSwOuRGBnp+Y0YmY0tOrH8ST7sZ1ZDUP0tnZAr9Yl
xUAfm7ovUzqH/JLAFQsduC+r3tE6UN1LvLNvHv9ijP/IoeukaliDvYAAbiGT/EgKgKFvBiZwy/6X
Gs9G3orzvEqjSiKRCqLbovlIqAYb+PkuqfKQNKS009vfmNv4JIwOl606DxERNuZeCYxk7Y0rGHFm
O45d9aGMHqgjPMjb0d0QC0fpnkHuxPg85Ad+vVVXAZSRG6GQaSKA6W350juhnyODAkRG4E8WwbeR
RpPlJrfKcJ9OjTJ5QZ0BW93C8Br5QUyw2TX84CRw4+JBwTm6hr1OAF2m9/t6biT1n4RSgVQsucrQ
ybu9Dnp7kPxldpruhOlOkysZn2yri/hJFhVQg7nWNYGkwQPmbD6AOl/yS2z93VjRb4zXP7VDKryO
mGOLFxBx2Hz4IiqzqVQgbGMVG5lqUQ4jb0S5rIlaosdbCGuYhyVP69HVzdBqgSPFqpcxPBRdRh1A
S8d3IQRG4WhzWXQAJqG1KKxlnG3TwPQrLgH+o6dgDWyGdqqG5VCpM8DD5ucgwUjzB270cwAA75vh
tkpXWdSXEma1TFOyP9nhsiWnqnMVZiK07TKuMqjvFETAb81k6PPfwaT8prqrLRBTW9M9ECsx5qW+
T5i5BUocdm3DR91RL0Jl7mu6Hdj++SvoOdhGkepRI2URPbRS/VXBrP7S/0iWi9I/BKzG39ZrEFfu
Ko1y+/zQaHVP0HDIXmp0HmzeabHMSXA6mxftkvwlu2SBmvdrLCH1DFUZH5VG/MnLJgBtFHkMgpi2
cjiMdET+/mn+SxS9KkjFgTSVQ7AjIoMWbjubVB6rN9kEtbWTYyec1dpkSqOCQi3V4Kz5yNetydaP
Baa1c0u6kCgKbnbGG4dhr4R5Y50CzaHRBfi48F7dQ6CdAY+7f3abvy8ATBmlcA27AtTvEyD1ia8S
WGL6KISvacTw96zfp0JLDIjwVGyAzqLVui/PrQ1aF4aFsURQEWVc2lgRWxxREAiXUcU6RfhbBrY6
Jcoz9aUxZyGPAElukGCDUffNsDJTOZZY4WQhBG6hiUj8ShrlowasAmQcacQmZ/6oXiSXu/17ftGw
Zjc9Jzck/ajdyGFh6TBOkn6jxYLRtBhaRwECSO9N+6boDGvYmiJeq0Y/vtRWa1uV5NUk+hd28agk
eAjmVujFB+Nnbqd28gxMv4eS8QU3vdD1SOl3mBIGRdnNMPNUfxzg6sCPPseMNwMx5V+SxZUMygsB
SE2KQ8BK2XLxM9Wxbbm8Vs0NKGIYYXKrkvjpEMlnXD2LYuDDz2ADhTUeRYsz02PufZdQ0hNPLIPY
WqD7JIpyD63YBJhIxt1qnfhBsGMHhHjg1XTlJ4AOoesIFkUVZOA2axZiO59aHSblN4ReS1LJwPOS
rE2rsJHI1m5iSzX7M6C67ejZYFjIdua9kki5EQwro3sVQuKSgPg3cLXYA9FxDwjwztH0wI6lDmTv
rBkTltFQnqWpeLIigFcSf1Tc5lF/5d/519aWjoWTugWoKk0C2MiKYayLTnmYTOJztSpQDhrL96y4
GQyGiW5mjdezpDe4e1XoxIIA4+nh1wBcLkn3g8uOIHI2ZxA37kcwckI7145e3s7FXOPrGSWWWMDu
anxs+AM4eMxhvgVN59Qznkrb0X+lmvj58hl6lKJzjEKLInz0eDB59NCBjqX7wtvdhVWp3WpU4wLq
INESFVmXdSp3MzJD4PQSvU4CYtI9kgd7PZryaDan+jmy5Y9aPnjtnhMyyu4MoykpFsdy20SpX8/4
+ldQSnN8FAr5gjPuXLyeDliOsGQ7PyzIkWMmk8K28VyFUX6UK1QDvD0kCvGdo7ZvRjMe+eCozccp
/2vfdliiKE+qcNj5GMiLA/w093z0dW5ETPP43BA7Scrb+8L+xZleFaOcaaF2wTAaKFd8tMfx5igA
BtFpZv9KhkZqF/TYhz6xmFt328HvKpfypX3Op0VVAS2f94oD2bkLL9EtmR4J/OCRQP0Io7W87iu7
7WGuMilvqhR6ip15pP2Z4cujN/IP+79PPNSeRVJ+UyqkIu8I/M0QPMXy9wLNH+nmaRQeyzkwjYZV
l9l201d1KIcJMI0q1GcSB0OgCPLHcHm4LwVWc55xaPSqE9iGE7nv8VALhAJbtbU3KS3DCD9GdnYO
jt5zyiLw8k4TwlwCUyBVQDLkPJlY/LcUP7Crk/xoXBYHa9yucsfbCUrwCpbk97/e9lUQQUAIvwbS
QZk6TwyHlnNZ4TyV0CZAsMNpBHDwXWuTckmJ1BbvYuwOC+8MuZsnfJVLZ7gNbwxhZpDXKN5u05no
DvAIoNioZn1AO/SWdfk2795KIOW/AyMDAulCkkIMM4WRqZahNfS8ua/XZgxcSaH886KKodqTfUZO
AdJbbsYViNQWs43uJh5cvV//TBrloBXQHOuTCDNtKs5u4sav29jS8/ZLDeavsJnOvcBCPGIdI/mu
q5RXUJRpiUhLueXBJAzivZPAM17awqZLWR0i5Z75OBGLCNSTtnRbHVQLdOPo0b+Y0k3jzBj6ie3R
R1Jmt2/3LFQMllVSDlqYsBUd9qjlNYMlJ5mZJiPDQLbz6ZVylD+eExX0vRLqXsqtaImO8RYeVbvH
em1iJk7i8z6rN7/pMVcCaQfd50Zr8HikxH3qJOV9q0y2ETxyIyMh27YMwF3JInhuAHfw2TLykc+z
2kBqkuXuWOQghLwT88O+wW+Nekq8eBVCKdOkKld0HYRUturxZF4Qq6Ga06JnWbrGHWs9efvsruIo
79iAQjoRYqTnwCuzcpHzuUWzirQ/GulvhZyrZnQZeRzKUW40+Ke+/t5KDxxryWXbtAEHyguaKil0
/YqfMPQdkG3IJVeeDHF00771GF9n2wSuMqjrMwI3Wm6niKzdY1Ux+EmA9zgremltgLyAIRahBFUa
lrvY/khXqZThyQbYu5cOD4FaMQnpmAjio9oC3d6dcuHvpmP8qvrGq8CInCxdKUs05hhs8D3ei4PW
WQWIE6upt9CIZZQFt5854lU7ygT5RZnCKIW/ILQOnKmdJl+1a2LvdvGD9RzdLgtdpdGJz5zEizzG
kFbZ4Ad1Iis9ps+5g0kIqzumh/iJoGTzuSmwUJY2fT449URVUMB7pFChTFSGclEUmL/YnEPpKOdv
weQmottMt0r3oATvDFMlv/dL9rWSR8WxXEslbQCrHepfEvq9y2nwNXRge1t1U5erTBZuzrbnWgmk
glo1lTIairh/jT0h2ft7ETv0DC/xGwtNHMat2DTPlTjqKvJNkhqdAo66sTvP+rmXwdVaMB5tLBnU
xRuTTIsn1LPh8c9afB/H9hKy7GLTba30oK5ZpUa82he43GMVPYQ1UF/62WbYAvk792yBumJxKCdz
WyNCyh5IluzswFtY0MPTurZLcCa7IfpPvU/Gcf5MMF2dWbQoqIwG70Fyt2PAHEQucII6MwNmj2jy
ZmhnjoGsXzswBJM0dEdjulSjZ1PS5gJJHEFLIgLjw3hAEoIRt9xNnpmmz5JGJcVCNuda0yIplm5H
h5zsYHbH/EC2qEKX1Y5lXTQaay/A2mijkItGILHqGwI1Nlj6GbxWXuNlQCb+w7OkPEndq2VSRbCe
1iG4kgqQOLArf0/mEvoXFm3HdnH0eh9Uyo0YS6Tl6YKzzFo/5h7C9pxXlhILZpCHFhd91RvM56SF
xVCS4S5Vyp0kSzGB8Yc8ExHY0VU3CWQiqFdwOyQnumdV27Y7Lys1KdcCPjWAgY7I88jzUDpja9uv
PexvPy3eYpkEp/hn9E3Ozd96Ja7kUu6mLcG7rHSIfxOwRoBhKP6Ugh+Ms2S4TRp5LwPeeV/kHxE9
8MoviluDLUy1uW+q3Tn8mffLN5GRRWymSFe1aPi9UI1qZIQk+QPbn7jwDt/Uptiqbic8/pl2NOSe
LBacMZInFGF8IY0KMTGL1iIbu/l7Y1VWZtWJxULEZZwpDb3HRaKcoYIIBaNnfrKq5F6SXIZmDDdG
Y+1NAqjVux7fjfN1T4Eba04kseXtBvxurDrXdj6kgzqUN8DlS+iF1+9sfixzoxuRShcKeDSjr6Hk
5uWzNn8Lw4dEOIi6xrji24H2H4G/ZH58pnFGjpBQorBdPWsywzC2v9D196n6y5IU8qiQpWduQVEC
XKVWJGaY0GGh+m0nzGBM/s/JGVS0qYysyqK/edDIon3mYqpVs/IDJu19OWQnduQP/zWWXuUR17mq
iGRlXwInFw+B0Rps4YwpBDf2liNwUl5YbEpM3ahYgyZgBcBHZEMduraEtWkxbPCXHzJn9pV3tTX3
TX7bbVxVI990pVpdDmWfFLD4sUG3cWrNJAvMDm1wnnG3WMZB/pCVILnGiGIj453dCREQrLHUCCNc
WLkkSwoVVFDR5cd8ROyMsZNjPASy1bEGIRnX1qDiB19JA3IreD/+OByS28bXPKwJM2s6rMtKeYeY
5yZtGGEHRgPKq69N9rb/4Td/X0blkHBoazzNWhwYnDDXI76HWp25+lTWTLZHcit+uTUy4BwxBqug
ZESZlliMIocmDLk1OpImxEDtofIRI54ASYVpL1auvfntV/IoCyuzLDOiGe6nl09lnJpc9kVg8rht
3peVEMrAqnKceY3ADtZOj1U0QnbLYcIrdFS7taMHQF1ZYWGyckKWapTN5cmEWraM3pliPMfT68j9
lQZP+/awvbaw0owyOFEQtHlKEV9Js6K/SGcyqRdbyjf5SfIKXzY/wKDM4kf1XbHnUx8yPBFDR3rT
VKh4eWoITlo79+YoKqbaPnWTt6/lduH5qiW9ZzqMsjTxpO1DOGrnS3hMj52/+NVL+bW3BWe4oMd6
aDwNMyveb9WTVrKpsKXE6VCWBPauni96mtg1dwprJsAp+ZWdaydRwSqqDGFuelK+B7jjx9KHazjp
mTxWQpc167Odxa90osJV0GlDuER4NYieccZF92SAJwiJFV74Q/aSHohr1A7iQ/SDBaHBshfy76uA
gsVaSQoBqWoLoRe0t1LhLawJ1m0f+Y8HkyiPMhRcGfQ9RHBT5jR6J1loMUnWvkmy9KA8yqCUKoDi
ISRMj6Fqz8Wrpjl/JoJyH4MRheBwh4hhOPLjsch8jeUYWVpQ3gNriFI8YK7ZzkNXKl8U3RFbxgtn
+2sYPK+iegiwI8qw86owOl5EKUUtvCi6LZeH/VMip/Drxbn+PmXKbas0RUva3IKQHrK5NrVR/xKo
ADiZJQdE43ccAJb2RW6f2lUk+feVDc/lCFRFsrdRJ9i1rUazMgxnElkj0FvQVACIusqhDDmt+qZP
IowCEkBR41ZDLCYp83Pr1mfBiY7GU+Rx7/u6bUfKq0zKrlVdn/WBLPmm9TkRv5Txl16YzLxi5Rms
M6SMu+ukXo4UTL3q8207fVV0i2exO7MsjzLujhtqGQVKOLnsNOSHVGARLewL0HkKZWEsi0DgOUSG
QEwdQe9cLBCyIt/+Oek89ToL1cyQjEIh8X05zxcCe63cKN9IOZxsCyNvwdYGI6Zv6qUouqYZKnJM
kTq4JgpUgyOELGl5l/WR2SqMzTjyA7/c2asAOmkQhQiFzgqJEUlaWi/HaCthTWIVqxh60FkD0G0C
TeZQAKwzZ5FP8vK2f1e2X30rPUhQXzmCcubqUGjRGyEjmHi9OMF7AbY18qANnJghbdMSVsIoRzoV
cpaIAx5Jc+nF/WCG9aHtfjA0Itd778uQI11p1LdGt2CeFdn/MbjE+Daph2FBR8rNQjNHN78jJffo
R+1zrLGbTcezUo+ov5IcDUksCQlSkqT9KlQHLRTM2DiI42/NSazkUE61AxV3ssykkCjawXLibTVl
4RiwvhTlQ4dGlcWENKeLM+d2tnossOmkOcsxtcigRAn+FdYraru4vlKL8qfS1PFpKkBm537s4QEZ
TX4iw0KSJZ4MZm93M+quxFEuYhLGsZ4jiFO4DDjFz5iSlQK3lzEmlxuWWhwYdsnwGDT2RJDKYr58
jFfa4JE+kgWy1OFuiH1iGoRsuuZu75MRFEAR+X8onPLBHUZPsMcrkrP9G3jduDGwvxY61RuGuz+W
Ubsfhr3cRUfmd2VcCxqnYgzkagobyCaIViNeP4I/vIAW8Dt3ye9AKmZJo6k8MVFpiDPZ8QM0QEWa
Z0oXEKS4DhRCGoAxOh+wpUDBwX35H2hotrUEZr4ExCldN6gb0wGBSSiAI2AjHpmjwDv9gNeqnvtN
0v0GFKwE9NJ/ZFE3JcN89SQskLUEhzZ9k7gbBfCL+ybD0oe6HlyR8X0uQ0YTn9X0xsBwvBa+NI3M
kLOFs7NSBmnbZ6/Jy0GWtBG8WXRQPc1E+xpPudjBDv0HahEZHIzc79+xeeUWXmpKaAuBTRLgTKL5
+DO0VWdf7+2I+9+zxUTL5z9nHPk5KRvEKC35Vk9fUxauKev3qYCrhGraKWQATdZ4pysNq9djhgrb
Wfc/9mHwVJzlc0DIiWNNjrQ6EFDBWTJBdBa9Ed/doU+S8+YkmUwkue0rdz07KvQGcqYj/EI30q4k
2HVRaw1YswTKmtk8R5709Gffigq4VZmXYUnOcmglS1aKex3TTfsitgPhVSUq1lZ6G6WdCBGR/hz1
Ti62phH+2JfBMgnKdUR9IVZdpKLvqr6L42MdMh5725M3K3ug/EUhFMrMq8p/k7zaIyPBij/405EQ
FGYe74qI6Kw+E1Mu5UP4PMiWYYDc+IvujTf5fXCoTuITertO9lB8C+0aqLSFNf3O+NRV3Y8+9yoP
y5R56CqeiAUPTD+idvLYhJm1/9H+JXP+xzI+FrhWUkIpqXIpgJQRoMu887G85JCpatD4uAIje9g0
EVUVdEXXAYJE19bGtJe6cibv9caa5reYXTQnfueXcLmSQN3dOCyToiDbyn+Tztde5KoHIJt9kLNo
rKb/5rVaSaNurqbzeawQ2s+Oc6PGiYrEHPufjC+02T1bCaHu7qjEEpboUFfpUCU/EjSu5abNrMnp
rOTI3KJjfSLqFnN9I4oaeXeo3yYsXxd2fOxeJC+4JU3cFAjcrLf7tptf6Udd6zaRlyolhY7kANo7
u35e3sLabP4GZLwXX7RX9Ya1QbeZxa5kUldamqayblvy9gB/A8ld/zf0R3JYO9ZIJ8ty26thSHru
eVI8VlHilGPwPEt9Y8ZtbSn5GNn7xsIwSBq4LQiLudE1MskMIjDplCbPxu8tGF/P7pdEWAlEMSF8
HuXPwe4Orde8yBjPDszhJnUDZ18hhjnS6W+gKIoUk5X8IAUQ8xeOxdfOOjDKXwyRPjYNqUx03THr
33vB1BPWK5QY8J4VUF4iB/yQWhMs3AHGJpgJmW00F1+7aUIz/9qeC2cG6q8pXmZ/YcSQ7f3b1cei
nEcZT5yEAUESu0Q81eJj8aJ4k6NY0ZHVZNsOJStZlOsIonYU8wh6kj5G6KfH5gSsYaDpASPL+i2w
gZUwymvMYd5PGpml19TwllPau2JgEdewbINyEgG4KoqRFChK4VWun2X5oRgY9Tdy/DumQe/4aGKO
YiiHAMK3makrNq93ZqD7y8jY3WX4O3qXXeLitpEIEZuIh+sV7ZYVPRi3lV5dT9uoiEPSspZldFnF
6b3EEMsfOQR6CroIxBbbp+jry4slBj/Qc2C85BhfnSYOl2RdLxsCmSFmR01/EqsnlVlzZ50T5RGy
TjRgWJBRq3YjHdL4df+QWNeeJnXBlo4uxgGuYuvoHkiAAe+afyWDFpWHF9O+sO293+tVpEchOnCt
DRzpy/bW5F76o+wRyG/9SEBbwAr5PSSVIRIgyPOpOIbub+2gqIYqCroqyjz92AUzpNhEA0ZKJu0t
Gu+SAKA4otf0o72v6fYq4EoQyT5XybLUjWkYpuiVhF/yG8NtL+AhdgJbemgUKChYjTnqZPCfhb+9
bZNXBamX8NRNOh+SMXLOuPDp96X8mYUMD7E9NrvSjYqEZVxxaU7mV4MLqW1xKFsQ7FU2UMOm8Wuq
bEi6AKgfGvp36ONSyXvM3Q+6nyderjM02Tys1e9TkaHQWw57C+hpyPxByn7kidmLDLfNEkFFBm1K
1aLWIaLSnxNjsoTQqriYca8YQujkMa05dLbJIELRHwXJF9Nzw8rlGJ+CThfTpciUUsM3LwZviG6F
5Mv+hWGpQN0XYQlHtSO8BkGtn6p58fRuusjq4uyL2Uyzr1+cThInEAdVYo1ryfWYLC97M+cXW8gc
QJygzMEIQB9rZr/E7JU06qKIY5suUoQ+uuwFR8kPv5EKeH4ZzO/qbfdFBOJHYalO4GTHwspf9jXd
duwr4eTEVx4IwL7CFJC1BJJLtlZ6j5XyM5m84f2wZWi6mZyAFEnEeK1kCDQ3ktBWWqqFaC2k+my3
mmwVOXeOtOQoCNzjvl7bhnIVRaWpQhKMZVghmwtrN4ncrLEElVU+Ik7y1+92lUGlp42mcfUsagRa
QLuN/cyVX/vEBMEZQcOa/fStzxk3eDsj1iVJVTSwMsu/zENrSz2VBtqS2Xk6j5f00gILVESViuC1
sfaZtqMTBqGxvigJik7f5qUssbweQlpYR6aSp34gJ3B+Q+5VdZeb0ty4fQbwQgFse5yYWaKWX4Rk
uelqEetqSDubcL4Vq8rb/7YfXB+/HPzq76K8QBZGdSIRYi8yURVZgklA6CXfuNFx/E+DH1vavQCW
zewe64+uIZmY67plLr0QKXt/BTGP1c3BXHo7L2TphT+WDwWQdCsnPfBuA1Tz2Gbd082rs1KZ8hET
l8h60MCeFUzrxtWpT+6ErDX7hhGItr85wRTXMB+AtWIqEkXJCNYThDucreTmfvUYHMIfoDW3ur9E
bEsXlmJnF3ze/U+63eS8iqVrkwIvF1jhh37EDVUY9FdAAqFYrT0BjcE4TP9H2nUtyY0r2S9iBAmS
IPlKU77at9q8MKSRRO89v34PeuOq2Gjewq4mYl40HVHJBNIhzcncSQcRzVVntaDJlTT0IPENq1T/
N7UH03fAmOebgSQs25DaPqdbQ9j3s2oyFiQ5yY3GcmqN/8z0sG7V+JHua8/awrc8Woh3rx/raqJg
QY4TUaDPEckAXIhbaj/j0k3NmxLL74xgUw2IKUW93v/lElVq4D+LwEB91ogqnccK4Swc2Zkehm0B
fG0Gbtpg5WyLeQ3RtttVG29dyHFxWRoXZZNGMANlPm67OrRlPz9g54bgEEVkOI0wsUW9yRNwlaIG
7o94xvUO5vmv39S6Tbsww6NiSkYy5hZzWPSs37KWE+KkJ8Nu98m96c5b+oi5XK97650eW/jkHb2R
3kT5FgGjPNxSH5Z0pAbcs5E5Q/Qt6ryJ3l9nU0SCk38tJqUaFrgyJXOy7HtXeWEjsGDrWv1HKkxO
5ocoaGqNJcfG8aVoZQdbQQQCsY4nsbgrzhi3uTn4TYG7YlhGCfLnqesDUd581DbZhj5Ye5GvEfHE
jnXharKmUMyQLR6Zhu/18K2z3v/dtXDRUjtWg1+w5blNvjXNyi3TyNZ0bXedClP/Lw5zcWyceSh8
Ohlo9cAERfzQqreWcc6rR1K+qV22uU5JJGacZUDvFnak6kgbTfFezRInn7dEE5zZf/GUF0Hj7IJv
Bu2UsrmTZLLplq0VaCo72eZH48FU0LjSf2eBQLwNY4GtEHDHj42ZeGUhpcS400xMmL8Ww6Oav1w/
QYHE8UhJRiiZNC5g9MJy3uuDtWsTkXNaJ2EosoUSq2zx6KsaSYeQDmDDavY5PaTh43UWVkMm6/L7
nFBPNdDRrS7TXSyf8bBe2y073SsNzY6JaHHzely+oMWJdta3+RxlsAgtmpiAV4rZ2fIDKB24LDth
jz9r/eAVCZkOXdMp1ryj3eWzOaDp0OZkqoE8aUxbyewftLhI7TRud2Oc2IMUnSS/3k+5YquDCG94
7daWtNnfF6bIV6K5Nz5WBSVvyCD4teDWVl/DSwKcrUtaU58nBsorH6Id+d0ju2y6ZuQWZ8kxnM7N
nrDvz/EdctO8pO9E1N+zplxL8pzUWOpkTV1e6O6ICLRo32nwnJiiAg5zc9cukBMXbY7Kck7B45g6
bHNPv2s29bHbSNtxK8Y8YL92jRpnDYsqV6q4h7jMxTlsdxGis+FNrzYkNUUh9ZrOLU+Ps4maIiXd
2KLYCz34DViHDYNYAzCMg+ditjcB6NCfh6OooUJwZx8itZBJQg3SxR20LzFvxuzckF9EtF9VIPaE
eyu0qZSVlgax6EvVCaPKLjUBeogqIsHFRnMW1VKfJzrmZ5SzJpW7vundKDJ2I6GJHQzplmpoSRwk
r9A1e5Yx7Oi3+xBJz2Buf9E8t+Uyc+oi8sok2wLJ0a8Tx8ISg3pOPC0F3mJtOpranaseM3/NuCHa
j4AYb0OluJqKp/MQkWPXKk4RxiKc0tVk8EIwPsLfxRXJIb5dHivdtaZya1Fk06Z+kwbTa17KWMxI
4DkLzR2wOdsmPf1+3ROI5IOzWSTJ2iJSIt0t5cppVMnrO+LMarT/d2R4ywUIjARQZkiXtNjHNNjx
+Ab0zus0BArG7+7EUtc0HRrIYd4Tr1TRNtRPv/2ysoPQFNVhRLQ4K6VUUdzWOVPm6Nmgh9FCm6MD
1KXrHK3GUUvR4MxTM01Wm+h4E5DtRt8kXvAuYx3pTbaP3tgiGN+ZauenCNVVJBKcoQJyml7qDAsx
MYuNPzQPtVnuFGDdXGdOcIT8OETTms08MYxVuT61OrV1PXUlcl8YT9fpsM+9YuL5eYiI5H5AWZet
nvY2Qh4JSN/1k1U9NvNdW99RwHZcJyg4v4/u1YU+K3Uz+GkIxnRza6o3pYEUg2C8TESCi3LINERF
q0EuVCwdzx4m2S1FSF8Cz/hhkhdcYBlWr5oyC9uq+zJ7SrPW0YrXKdumgaj4sk4KjVUKRY2K8o/r
uGvUWCXsWdpXrlZiCWaXelIz2snwGs6+wEys+5ILNc6XjH4cd0i2o04i3SXAe9en17+5/wsB7nJi
ue7UYkZMUQW1K5WtnYSGq1gP16mI2OAMd5dHBCmeFNauUOxiah6ygP68ToJZl6+ac2GEM9pyFsQN
QjEER0jtYPL0lEnWMQ2Gw0RLp5ixBSjS/yVXzGgspK7yY1LoDHawiNFAg2zSKAIe/C9B9IUrznSX
9ZzWHTo0UJrAjIqbPkpoG88/Fl619gTQqdgOvdTBkOEmEC6/Wq0pKbKhKShSwK3zALdVXivGyBJJ
bM8MCiOP0ZbaipPuxHsp143EH1J8v0tQGVESMjD3YLoPgzdZ93y896+LiIgGF/t1VkAyzUdgZo13
NNik44MiArpZtw4XNnh9LeoJZgMFRwUIGbVx7publLwp4Wunba8zs+4pLpQ4xa0woyFJrY5Yq3tO
1Le6eWmTc5o8Vta+we7eSNAvJjo7ToMToxxo3UPWk8CyM2D/0uh7qReb60yt24kLU5wS16kP0H0m
BVI9B/ZINbusw3/+goYim7rKsOgh25+1Nhz62KjHEgla62XuvnV/hZCuLAhwcZCKZP08E8AP+QY6
pwHjdJgze34JzvNB2zQnYH6hQVdyZ1FRYvWKFnS5UIikUzNpMfzsWE03jZQDBL68a83h7fr5reZI
Fvzxr7ShJEB0lSEKLEeCrRZu9Os/fdT6m2iyS8AU/16TWkNPAoLKh5n/pMZRob5TiFIVq338S444
rW3K1EgJW3BJzumpPRGv2uYvxXN6pAATRGsUMCYZ+pZo+HU1qLxcGP+Won5pAlobkmjlJbZL7BS4
37w41iKtWq3nLPnjlLe3lKYpGfIv67+kDoaPthOQsZDbxIKwbbebRMmXVTO44IzTYxLLEekA6wDA
8MoG6rw9WbeFtJOn0cZUgX1dIFeNhqIRk7VzEYNH5wUmNMy6Du6MZpf6R5UKTN9/EfgLAc7Pa6EG
dC+2zjDc+5jdyra9zUp9bIWLeNXYulBciHHmyapbPwjYJhA93cjxazgd08hyrFjA1LpeGQZaIi2q
KHy35ECpFlUlZK/M9FMyGhsiJe5gWAIvtUoGCDdU0aiF++FdLhmmqgsgCP7Y2X2s2FYe2kby4y8k
YEGF01+q+HFX5GAmMY5mdkr1v3nBLH6f87WFZESpJkWwrNNL1d7W9BiKrKrooDgVndWkop2G2MQf
bnU8/awHdCtdP6XVcheWpP25DE4rdYT6liEhOJkVe8LWJc0Zfpl74xlbiw9sYzHZidp+11VnQZJT
nZrmCUAhdeYrGPYl63E39xoQmHPAl4aidOxqTLSgxulOGMtVUGFGDnZOfSXf8teULWe2u8o2Xd2r
a7s5tTfzb3MT3qeO/C+FhHP7QVzE8SQjoxMNmLduMqefCjv/G+QchWi6ZQCxycAc7ufoJTNMMscS
Ws+leRO2D5YoL7XuC4kpqypCI4ri/2cCUg/UOpnA2I23/Wu7zw6BFznSswXMqgQ41lhmA5BniqEE
wfGx3/3yflvQ5Y4PRZJklFlYVgLASQ3knWmEnh7qtqJgY3k/eAJlWH0vqswsoYNNA6Of+cRe2F5S
KsgKnr23KQaMmGwmv0yX1SZUp8WWOjbYhA6gvzFWC8KcSlST2ipxb2luPZgnLTPQFjzeX2duVQ8W
JLg7bOU8GSy2U57VtdUdG2JiAL4iKORVV7Ugw10ZDdnQfYF+x14HzgWMlmS3yTEqQ8G7bd1wLQhx
Qt/SkIQyu6sICId7BoQVnCvHd/1NgEatCkP9orBzPWS6kOQTfmZvGH45yBrapxgycXfud2TPVhZi
v4obbER5v9VZN2VBj3OUutY1RjHgOcfg0xoHXjJ0y53kdB+7d8nOuEuFiPWC++Nzf3BqYRGnSGW1
wxag1jZFFkN+q0Xbd1dd24I1znuqDWkbaQKZMt6gw8dWR7sV7hOkzMd/sR8LKpwDTXott3wLDnTq
/E1uVvfA0d2a/ryPgvh32kTnru3Q8tifsXF411R0S7NplwfTje4/NSHWngW3iYm+OAUtkjTLeqwE
DOwe1ZUirZ7MaDiOQ++FMxC+KuPGl7tjGGRbZDbv4n7SbKMz70fa/aPM6gZL414aabarsXw1q8aF
/5tsJYpQ4kFSPC68NMn2XWa44UgPPsXjsNTrwxxnh4+x/GB2M8D5aLn8HBT5e6GadiRZthSq26qI
PUnCPyraYn2gNr/Ppv+iAqRtykWD4as7lhTNRDs+oTLVDO5AozqK5Y69vOg7djK7DYabGaCG5YxO
sjUcdSu/jofxY8dRCAfr6LcAzN/9DRjdUi84Mx0MZtSPJoTHT9G68BpbTi+J4CbWfd5CdjiTPLYl
wENS2Bdty6IijDojSH0oj/SU7VkbKMM+z4BHrrxdt9PrCbYFYc5QZ6o8paGEPH9t7pSnKvqVdE/t
bMuFN0hnP7pvw7MUCeqTAsenclZ7kAzFT3o2ZdHXv2RiHjQS7sK6+u3n5oNVJ3djLILJWw8DVRMh
hQpvq/KY+SUQ0mBsYN1YV6h+it5hTZ8alzmlsnBExnTd4Fyocc+Bpq47rSkQibVKvfMj6hZt6pmh
CF9w9d25YIqzazASjVp2EE1Cj333q1D+KlC4sMEpYCtZfVLqs+am3ZFSLxt/Xpe+1YgLQZ6BpnB0
8vMYYnnZKt1gUQ1lwdw2pdyTJsxMvuZWbRdoK71ObFXqLsR4f6pLWRU0M9LziY71HdmZBt/09tXX
79Qqsc2BCMit3s2CHOdOx3ggGAeERusausYxtDS+XudHcHi875SiqagD9tRo000iDbY8HQrpXdMf
qGgj76o0L1jhxGxA21Vltqz9idLjoJ59FN9bQt3r/IiocMLWhZIxVj2Euas3UnvTVPckFNRQ13sH
FpxwtnzyA5gc4Ca7SohdQ0h4RZ1xCKxx7xP5dzaivKVJ5EAGTDVRYO1fZ3A12NGQgVDZrj4Aw3+O
9+ectMVo4BhNCFysbXt/U4V3qiRCTVwXjD9uk18yEWtYey3FiL1DTXNmBaBMqe/kZvvSYTVPMCei
qdT1yPHip7+sl+hJ1M6jRNxi+giOERjfaT8Z4hag4reTS2zWvHj9MNel5cIkd5hYUkvQXIJHoqqc
huQuL27KROCm1jX4QoJzU3FcNxFhlS+te2isn6VwiFtEgHtUGOZUa/lHUodMvw1Dv+80VaBU66+I
y93wuyMmPeh1Ga3SALU2t4pbba0H9QYGF4/ocqvGtghGRXAv/AKJIilzPzFQZ63Dm8SsHDTm2EH5
cv3y18OlBVfksyqpfuXnM7MVqKz6ta28Eo81So73rTd7SYQKIQMFyW7FcxCCO+PHplpjaLEyBtkP
ShuvpvW+UmqBaH+kJL88JBbccVZKKoNeSks0GYVFthsS1U4ibEBLGqdGPS+QAzcqBq/Sf6MR7zFJ
mqPeA7SjMn8UBg6b6tRTYu2eyJ2HwWiv12QH+LoONUUgQB+G5Np3ckGrkncRTVDxQdYW6xDr6VwP
qGym6nZQ8p0ql6+WXt37QXY0JPpLNfPHtlMey2GyB+s9NMuNPKKjD4i/ARmfgCXqzRG9x2DumebN
gO40ubQ79NjKyHpK0q2V0Pupbh1zAqxlkpWbNNHPYVJn7pyO712CWaYc44ZGYGt+syVZ9WPO5TOZ
FWDGzl7UAB4p6yO7INnWUkzXb/Cpg+Lg/fUzNuRtlc3ImYUDNm6ZXkobR6qteTO0BPBv0o8uLO/k
djylqELaahZuinnCQPVYeFigew8eIrsJRlE5jdmwa+fL2TipnHtqmIgi5zB2mqxEh1FrW9HP2HzU
sTZboFMizeXMXWZIQ9iz1scUeKv543i0bjCDqNm9N+xLQAgPR+ko6i4QcchZwGZIk0ljzx6zVbxk
8B+Kdn6VRzx5DQCB+Op3AY8s6LpyovxoTFCEktrKKAawdgLWUBocsKEe2AOAnRZoscgr8m06RT8F
EB/QUm7zfYQTxXIw9aZxw5twFx98T7mT3L+Z7lB0gtIyUTUN052f7WKg63VTsS6kutnXc2uXvrD9
cvUIFySYgVy0nNCWykbDHG+/ie86wPL6G/1QuKy/TvTyXjfzgNEhClhSCQ+ekGs1ULnYJJP/bo52
vmfbxwwvRnvqnm3usZ6pbRwI+k+wGeZvJGVBmvMwGC5O1Ak7IsHm//pNHXCiWC9OXHmHEcLr1FZV
b0GMu7YmHjoZcJDosVGeGno3tFtFFQQzq5q2IMFdm1EEJlowS2b0alsr9U1aPkqA9Sm3ii4ah1z1
kTqKoQY2Qio6vyJLyrVQqmvWa5UNbjMUriYpAu1aP7E/JPiwRjdJkA8RAgCzfTDUW7k+a6L2lvUT
u5DgHnBDZaB/X5GQDw2TQy93JzyEbyJanNKAHCe8u0UiJzg2fguWAYj6DlPRrB5g6nb4xpZMYtee
LbF6AFshLr2JjJSIR07wJBrBv+TIxORBgM248xbIBGn+PGY/4kjUlSK6Mk4Cs9iP/dlHn18uz5vZ
f6vqaiOJsE7Xre5F9gz2FQvz1AVUjhQ21g6QldN8YiWV+jjWAMlUHOLmB8lNnVgSXR07py9+ZUGV
i4TknISBpsLW56d2b/wY0fyOOefgjm6w2enNUIVhtkhW2MUu2NSiYY6DAepcTM8Gg/bTRT0Nq6/V
BUtcOBDng6SFDJ+6Tzaa7nYAKIznrT+KXsUiseBCANYzaVETnJB2Y2mlbVS2r82CCxIcF+/3VdRl
C4u9Spph2iK3/dCWuvc3NvyPueDdfdgj+d8EUKWyOuTyU4ZUv5wK2Fh/zV0uxSSfrz1VwiGZ2UKE
/p+K2gDxfQ/O6nnC6M+t6sh2+dy37nW2RArFD8EiYyYHPavkYcCI9ZKhLtQisDhik/Y3BpsU3Y7P
w1GEESyQCpMzFgTQZqnOMpsGVi5F0YFUEypD/1L2+L6dsewADoWN2m4RPgYxhiC2WfV4/fxEksdZ
BoVIVieXFB1WALOQTvFfDdFRomJ2T9ct7E75LBFYzVrpA4tT2vxWjzZNfX/9+1cvYvH7nBnoO9ns
CxUXkZDDOJ7UedcqgtBk9YgWJDgLIJOwzqYPSxMCzvvbNHy7zsK61lwI8GhFnQ5ETd2C1mjb/Int
3at39eSwPmJgIznxs9AfrNrOBUEudACuJo0zgFBguxsA80biTSF9UozmfmiD79eZE9wPj3gpG1Um
FWDPzZIYDeYMOzm0J4T+18ms3xHCKguJehNo4p/FLFCx1q8wkPaopUMEWBTR8nnR73Nq4k++RvMW
QzRUOcvagzoKphjWj+ny/ZyaJLo8RbLM/CV9KQvfxbqaRBMFpavRFL0Q4XSlsHwZq6vAhDXhHoyn
ltzn2nugtnagRu71C2G/9SXiWNDilCaezKHUCng0a67sSI8OfgGrbALdvfbdWTMOU5JurpMUnOEX
YBU/wtSixNqLjE1eE1u1PFPoqddnuC6MfRQsF5FNL7GlWWygVb8tn/B43mVb+Q6rRfyddM96RYHB
0+ysvQinTyCAH/XDBVlK5rEeGdm0PsjjkRYCART9Phdpz+OUkZAhkGfpzsy/S9DS67ez3qKyODj2
BQsOSj0ZrZI9luVDABiJBFsSnfTon1geXnVSoHAVpXedpkgi2N8XJI25UWlCIYSBfJ+b56G4z4QD
zqKD4y0DTeapURGHVh454Nm6yX61x/ilBc6+diI736kMwUkK1PgjK7Hgyg+UNqvYU7kMU1uX9W2i
F3vJ1L4DpslTqAgXWUSOsxpR0QAUMkcQQoG4aRjviTFufckd802e/HP9vtaHeRYywlmN0K99fyRI
qE7YdhvtVOzTTfd6ZGNbolcerbN+9h+TE3DA3GJTOr0IbmK9Cn+hzzfu96UiJ+MAx2gC1seAJ86c
yk2emBuOhEuY1yUHvSM64CcpoIQ46azrJvAVhC56e5DiV936dv00meR9NcGX3+cULtZHYqGsBnPf
bpvie2I8J7I7Wr+uUxFxwelY2v+nG9tQT1F8N2jP139/lQuDGDLGrAxd5pHZMqWQ/YKZjVp7IOX3
CVh6Mj3XgSiCWDfsC0Lc26WmKs2GEtehbcdT/JR8QN34pxg9se4ATWZbY6edaPRznT2qqIass4W4
nMS3xoS2pgh9H8j799IbNRFjoo3IN92/OcY/dHjn6Ctjkvdsy5ec7CwlxdJvVKGCl2maBNZpXYeM
CyUuuGyHNku6nFHazpsIC04zp9no28D5vywyX+8PWlDjbk1C/xnQXeH0deK0J+sYu5KjEQcwY7tk
81dF3QUxTmOLXgp6n701J8O0JbXeS9KjLpHt9ata1agFFU5v5TYLrWaG3mbWTQ1RtASiwDTyi11Y
/D6nsVo4Fo06oNHElJLXnCIPBKThqRAtqxaRYZK/cFMUqFGpUaOy25vPWfcmzftyEDz+1hPwC1aY
71rQ0CStKKQaEa3UOq2rbjJP3+Qbtu6tNGwdqytmr9+WZyu2RaKwHs4sSHNukTRziaEatPYmvwFm
CmQTbGN2wt+WV3tsowo2m7xcFwvReXKWYg46DJ98zCaoaH3tfnXyTdrvr9MQiB7v/6S6xTodhkgz
x/N9688nI/l5nYKAC37cBZA6QHTy0TPZ1ztL3aXWjfxXoezlZj4wtxdCMftxEgcBor4BAOck8vTu
6W94QPlAlYnOusM+S10lG6GqE4xsjIGEVd/kvp1L4Iqoz9fJrC44VowLHU7EqGoBtjKEdJduh+6I
aIextHNV2diek9nRadqosKn58wxArhfRjoD1e7rQ5qTNmEejndljSrc0Jw7pIZQJwFHnnYBH5g2+
GqM/dPjMp5UFA4JLSJxu9y5DQEKXBMoJ4Y7sRCyxT75GinNMelxgwSAbJmQLO1nPv7rVNuKJHsHJ
8TlQvdBaRS5xckHmKfWhsB7oICz/reJiIc8hm5aFDWU8olgTpoo/Ubw6AN9sD7+nwpsMpwy2ffy0
NYzGSSfB5NBqnIJeI01DH6SJUOWzzNcWqrm6iVZLSScA/t0ZzU2i/4MWIee6QKwi4gOL/g8hZqIW
2mtokSwFsYIWIJeVwBU7C5ziV/4Yb3w3/FG51J49jJr+gk1PD8QNPWNPRen41StcfAP7++Ibhmqu
i2AeNReIordaEZ0GA83kafPPdV7Xg5cFHc5F9l1gonMRxlDqqqOpl7ndIX42pOZQFKMtlcgD6SVw
7wAqahWuqD9mPe+4IM/ZMalqep2kiD31Wx+9V6mbAdKPYgQMeQys5LUEKNLrfUMLepw9C7J8ICEb
UiHb0ZWg7+o+3tYYe5td4OC2dn2s0PCcnZStte1vpp0ICUckw5xNM0nXAGcF9I32UQpLYH4+t1TB
0GWyEVwsizq/mJoLp7wfRaqjU5QKTQhs2eZ4SrDIdHxIbWvbboNbXeC017tGF9Q4w9ZaRh7JOusd
V4NHtSmBXDRsCto9dn63UdL6Vq3CV9pHGDLOxvfrrApUhXe2JKGDXFts2q64V7vj0KCDU5B//xg0
u3aanO0p2jIJCUNnwuj5PnXj0Pb3xkPqhkAirdzs3B7ZoLbsakfFyVw81B8mAK81mS2aohUI0MdA
yMIukLFt0TqAyDycf5Iqcgoq7edhtuesEPC8/opa3ClngubObGjc4k79xO48LPfajEf9pvxNNpkr
Xl0mYoz9fcGY1BmZ7Ld42JhjeE4b/RHLB7waUUY1pQKPLxIYzuh0wG4MJR91yHTEW60ZvWoAYBQG
da7L5fpzfnGAnLGJ0zagQBnWPsAVO8D853sTGzOcRELPmGl3+8yd9K0v4384g6g3YzWOXhDnLI0V
SWjlN9AhSazHbJw8KRC95wXHyE8LBNk0aWjeQkUfYziA0cBrQLcq9/ohCtjgsbbGYBoSKUc6rlS/
FZi2riRhb7bAUn6ZEmjnPjCljynCySMeFoa6lqffY4pwhxlCgQcSHRpnSGYAXMe1z/LBKhCPzNNQ
F7ZuedcPTUSEC2DqTG2mtEX8Z2aTXek3ff4tEmWdRTTY3xf6qs4abRQr0N14GF2jflCi1JlFmT2R
DVI5qzBX0jCpIcITbatuqvvAa3f0lH7HwgyYVyE4i8AG8ZXiYJy7pDTQratMx6jTUCg8y9JTlLz+
u+vh7AJQ26OsQ8beVa17YmGZuexYEREoDjNiVzyWyuk/m9ToJAbDWE3NEW/Ip06PvVEBKJQ1v3dE
Fsj1up5aJoY2NEpNvrcDSTziRykcZEfovpfifTWKimsK++SvLF1ocIm2eKoGNZLxelJvJ2yimH5p
d/HGcuKXEVMU9IRFPoBKwTIQzFL0IuDEdXG/0Ob0NsiiPgFgCkoQGYOlalIxLJWIBK+18qDpowzT
0CUA0lbzPSmM78komrr6L7HahRVOcxs0k3YtAw+IuwwiqG58674MJyeht6S7q7unwDxgA/3mb4T+
QpXTZJkEUjUkcLoydUt/kyhu4QtIrIv8hQTn18OIpHkSIRAMEstpYx3d56NN8rfBB7iX4OG0biou
tDgdDnwj7bMGhokk1W2m5q6Wu7llfaeFZf+7g+MUOc8xAFhaOLguPQTmb5TlFePbdRLsY68oFo9x
Hkp6Hsw6Dk5tDnp50FQvoJu8fAnLLdChBfwILAUPdj53ZOpMBS9bs68es7JxrEr0zFu9HEtVMYFG
ZJ3wkHjB1NI8HnFklfymUI8EsocpCYqx9uvntp6BvRDiAfFG2bd0ScVY1/yIrbAV6shu4wSe5BT/
4FU3uPVN7AnTvgLudO6t5dMK8Och8lX1Zn6dtpPTfGewz75LfgYNEs7tDdk1O+FedWZdvwjJglf2
94XDx1g72s1mmI3GYygxmRccom2PMkfupc8ikOn1xMCCGmdvadv7vc5G7dvX9oQuvkOIqkoJ7hSn
v0fGReAt1wONBT3O+CZaacRTBzw47dz8Zm8dgDq/6O9kU7jDi4ia6AY5CxyZZenXrFXISvNjhczt
YGV3yVy4WdeIRHRVtxeMsW9ZXlseS6U5I6apJntyJq95CJ3StEfZtlArMO3sSfUi15LsGukeV9ix
ze7pmtRwNjluVGOkSQD4zdCp98NWk2zypr+PzuSqHhAz3pKX6zq56gQW/HKGWVJomQ8xdF+KyCYw
zaMmSRh4GlAdsYpjlYnaqVe99oIeZ54bI5V7TcH5NsW2wIJ3MoV2EwmmcgUCQ1kudnGJA4D8+qaD
7kUNEvHd6JgVtqCQGp3ojXf9/ESax8MAGHIZBLoP4ZwO9Z61AkZbf1cea2/AjaH6LDsCgqsO4XKC
H6AhC+bUHNSKBFXvdD99g3A+FrBl8e8IPQ/IAd5OO+PndYqi0+RsS9wPZaZo0PUBac5YCu+0onQq
lIKa6fd1SiLWOKtSNnUGBwErhuzGW9ZjAM9IBVnxdXmnhg5oPQ2gDZyCJU2MJbosDZ8l9aaZkxOm
xewhCPdyk9tp91dPS+tCjlOvqtUwJlMh7hkJFmLcZv+ksijvtFqPWZDgNEoxra4qJRSHP+rp1WFR
Txeva6Dr9vEPQ3ye1FTm2egqJPuLufIsqTwHSbMvAt0LZUzoBu1OrtO7Mku2RYdeICo9Nm3gZUD1
ihr6agBlPKLG3TgptjGF2zyPN30SvKRKcGqldmuOCHbjYT9Kg0OSwvMr4zCr42bMpdKZyn7rZ8E5
0OeD1Rt2R9F7ORd22us/Gr9DRpoS10yip0GaXpCJT9Awiae2heUB1UDdtDBVJ4mKzZhqr5ph7cqs
3fizctA66iqtUTrGoN5Mvn80y2rTV+F5DqgbjPKrr037TlUPgLhySYnh40S5wdJkrNzS3geZAtBE
OdRFtv3/64KKBY0KqkUycLk5rcOej8gsGERC23hN+Zz0AmyyNa1e/j6na5EyNH1kIlNUFYE9YAJ2
QqhcIZr1X68zsmbxl4Q4751UfUHUCdmV0d9X6QOyN4kIHGUlHDE1WTENIF9oOhpzuGCri2ZpSImq
INgafrOZPsnBWp1vrCoSbYRDhF+d9Gdq3NVIQ16HbWkqmMMcsRUAwY9D3uaHBpCD7dZyhbvrVrZv
fCbI3ZVf9B1Ru5JgmVyq2NjYvae1vtMS6absg5skyb0izvZF7O+0sbrptdg1SHsXzN+TNNl1tDtl
Q28HU74Lw24b0mYTFOZWjTq3r0ZbNuP9XL6OhnaP7g+n8gGGJ4U/0jLbx0a2kerMDrGZw1Gl9D31
p0TkQL+mKT4zx8lHpxpROzaSguVy8X50EaeHNkrm0Tm8VR+CPXlFkiK083O2AW5da4sWiX71OZ/J
Mz1ZuNNZMnwjMhOYDnkXN6doEmR6Vh49nwlwHgdz4jCPcU/cqXSIU9jlhvWd1CXGBaxt7B3Encei
E+WcTqsQEyPJAUHZXN80WwaVp23qrehlJTo5zvFEmTSWflCBMf+kVU/t/z/3++ng+AY4y4ejpp2h
uDGbz81Mx5QctSlEEb+ADb49fMgroA6MM+TvXTtoXnLPilT5LjsNbnxMXMsVFTVXEnOfGeOslVq2
VhvNioLE3OBJ9pjb4SNRbe1xupud0WMDwbFDnwdg8UauKhoNXmnBAnlCFEuGcyEyj+aSSkHkI/dD
XP1Ruw928mF0AejtSd54PwEKsHudgeUdbYRv1K8e5zNdTtO6oE4bf4gJjLS/Hc7BMfLCW3KXpnZ0
R+zSkfbkIf4lGmD/6n4+U+XUL64UAE4RqrhJGduN5QXYytXPgl584ZlyKjdpYz2HbA8nNRxy7g5s
sjy+lRwLIaw338ub3MufWVOyCK9SxB6nhEUI/Ajd72C++vjU59lDk2ueUVBBtLCqJBeZ4aejp77t
NG1EY5OeFJskVg7T3G2uxwkiElyexiylcI4GBCTzRB+jZjwTs3b+hgRbTEcsVdZ4MAPSRE0SoQvQ
bWTPqn5UnXBkgknT5/c7k7YLBcbkwpsEJATiawbVxkz8vMEScbc9/SfJ1WGpmZPe0E3sdT+E2rUa
lCwoc25U6Xplwn44FgIpIJx4QH51ymPzP6RdaY/cuK79RQa8yvZXr1XVVb2m0+l8MZJJYlve9+XX
v6Oee9OO4indl0GAwQANFE2Joijy8NBTA0AYAunDv1tK7jDbUUnjWsVSTtE5W57+zPlv1OGO7YzG
pyzve/jCWAK3Va6/llp+U8c/rquxk93/dcO4g9tMiOythBEl5OvLgCyhksmO3huuZEy+IUdOQc0H
qjXhLFXeddn7R/fdVrijq1S0x7BEWfEw8iyZI2eQNAeDXsLrUthG/G6RtkxUlRWaeMYLu8ImGSkc
RASueuui9m5VHVL5y3Up+7q8S+GutLJHIUYCewMCT9WJqYuylkNqwYKxw/ObKhry05aqyyay1b8e
rmxS9EKlCVpJLK/QnuZOgEDYXar33+edXBElCG/1CJFAEwwkKDBnqaPPtSSwOYEaPKHVnIIJxLKQ
EKA0kPtX9Q/AcLDpjR7cZhAp1xJMF8UFDwhFbKm+vDTA/tWCO4Et95Xt4LthUlTmgQTFo2s59Ufl
0B9YmInGlcN10xItF/v71qWm02zMaDbxluVzRI5d6l///f27e7NcnOdcS5LKXQaf3bWOeQTtE0qJ
mJZB7rPJsZ+NW/NCAD5Bn6A3v14XLVKNGeRWtbhsBiVHbJIOWjCU08tMlqfrInYP5kY5zo9WVUw0
qYexGWV/NJbG6af1S6r3gk0SLiLnRwe5S2clgwOYbafMXf2EsqIP/GfiTn+Nru6hAwy2YXvNQZgz
F60i5xYUe9HiGXTa3nSqj8Q1viaeCWpUZ/DYMHL9MXoUkUzt5xveV5XHQDdEr5ZFwZvOQJFAdWEy
d4Wbgl6dBPKNKMT7B2mGrekqcMPIb/xqJgMgpWpOcAI6f/aiU4kH5OjkP1jTgn0valvdd4Jo+0c+
xdJsvi9balYKAD1Uq2jsZ6qCwfWnLL8jSXa8bpnsq393H++COOOvszFd9ALxXmZSF7Rdjlnf9lWg
r7NDxuDfyeJWsAX/a5zpAI1o/eRI2UOmAFlpYNLAwUi/Xhe17xXf1eIOwhpp+aQTpOcpKLq6sD3g
csdoWdHjWySGM3pELZPWGjOmo4bMIrKQNbHoB5HtveVzr+wS/whv1UEuAChS3gYjSY7ipIf2rgpN
v72Jz0ZID1o4MxDJoQ3IoxBhJNCSf5uTZYhX5JxUaBkfBmQylLA7qgchHnc3eAZ24z9G/3YCN444
U/q8xNRjeK8guZfB/Fh8B8cuW9IebzZMBpO+XbeSnbIRu6PfJbIv2kistcpYxwrJk8mdgabOvWpA
vK47zTFC0iH2DNHA1P081EYid49qpbK0aoyoYDgVH8HHB5tZTZd+xYg/H6/TcEX0Kbh8BEf8jQlm
oyTp5WVJOlwKWXqco1CiD10Mnt/Xqf8hWE4W0lwzU86ZYHxvPbUNXKR0KD4iGrlJQ/WOOFJoIJMh
qkcLN49zJ9oc2wnSpsz9Tz573kXUKbB53TkGZ47kicnjfu8egblggJJMFATyKAv8ai6LXrezVcBA
9fVQx6dyeVrop6b6buihMTW+BrrISn2+vqi79+pGJmcwOeYnjsRaMRxi7vw1B+Vlkgtir93oZCOC
/X1jIJh83KRDjNArkw/lck6HkKyP17XYdSGYhYK7U2Oc/1xaIWr0TF8TULX0SoV60WufnRJ6pyyF
r86xY1Yfosi5LpHZ2m+2uJHIbHWj1KQvBSD8qPmVjfo0lBkGRCho8UFurVDc66J2MNPMLt614+wi
NzIVe98h/fPc+f0RYUhY0LBH7NN/ITegognTH9ON6ACINOQso4+VTCcUGcSkn0+DCcoQ8qNUsyDS
RO2Nux5kox9nIFkWj1pWo1zb9TmqAp8H2S+TO9OSnXUSIa12uhZ+XUzOiVgagYdcoFbnp48yIJPo
W+hCCYFdfMowIkIKk1vZ67zFYwMUIpTNHvIjhYMR5Sx32ox+/RLOwcRTlCUrwCDon2iPxiE66k52
BMIaUM1OVD8WbSYXsKhKrswpKy5N7uQvH3Vgo+hddGZkRkxN5KMd+aAJRrUJNeTiFykh2bASSGVN
Y6pLsMTq0QQ4CoxTIg13L4d3I+JhZ0M+5hi+pKLjRQJVn35upO8t+RSVwWQNfiN9Sws1sMG+SOIb
mT4ITqjAgnn4WTwDjT9GKBbOQXu0LovfvjJ0FvC3QKEh7e2wu1fvHPE1JfB8BueHGm0A/hfj671J
jh9AzOgW5nhA+5pLc8nHCN4vM8FUGV00aX7/2vjpkvgpfFYpp0tqwyVJyGnN8YMhi9hARUvKuZ9G
1SdpLdD7oqmuJLeONJ1rRXeSGdNoBNu3q4yhKYoOulhT4xuHe60YhrpHmJaiMkrOdPpw3Tx292jz
+9zhGxOqSpGBDAAL45FzOBZH3LeBKIeyH7Fs5HDHDYNKOqkpVITxnwZ/RLYmvcwP8n18ZlTFdVhT
wcUuWDf+gTwUElwpqkxem7UHQ11Oa6Z9u750+y7kXSceQ68uK4Y9lnAhDZCj6EPGZHTTmVu0CqHf
4TCISHxEKnHHyU4GKUXBE3yF0qnLVqdThIQmu45qoxF3mxdlE7WjikyGhult6UE5kLeZB5pbn/4H
GAOLfH6LUzbSmMKbOIVOej0YESoGwMGEDLkWH1GQRiEOvJyiOIV9+TVZ3D2ed2B1Gk3WmJI5PVh8
2UQiLzraXwZAAIPeLXDTHgT2IVpN7jpvDUxrTWaZXWzI6OGKWTF/LEITPgAOd6L3OFPgdwWJYciy
wSaLcwouxMYgjhVuPk2O5pA6WnlvmCIekP1MkPEuhVMpHRYkwU1IIZfBTw8NuuPisDojIHH/B5Dv
voG8S+OikKJV8yiLWfCFgm2FoYlGi0fO5CHJdchFTE47vcaIeTa6ca7QVJa6bmzoNiSu9QBubDe+
nYGcRtdoUKKTEtF66yvudOwvetDgE0RR7e4BJ0iyqdhDVef9iayUU7coQIJM8aUfPzaZAJW6Q3wK
DXGJqDYonkyDJwdVe9RlF8wPwEhm845Rn8Qn29c+S48msCDdUT50oGYWwU92DXMjlDMZc4qWMk/h
U9If+im9IWjNp18ZuGE4Js4zBsQJOXf2Mw0mCjQGoGuGzUcA1BzapO7wcMyPeBw7qW+9Ysaarz1Y
jnymJ3QlCv3L7lnfiOR8WTQqg12yNBWj4WcJWQqr0T0QbuB2E6aLdm/tjTTusJdFEWdVj6uApaUy
PwmmENXWcDxZR+vYo7OZBM1d6hmvw2EUDZ3aDdc3srn9RHK2qYuFVdqkh7w7amrhkP4UqX/kPTdy
uMM/L+vaEQuF0Wl47lrqaMSf5+8rPaKVx6mGUyw/TlM4rgByfrruuPct9t18OEdQTeWayxNiLh13
OFWnUCWVm8Tf/p0ULiIiA+kaAz3/3jIfDPqQt+jB//GvRPAwdEMCrY3WI3spD89pfS7omYoSKPuB
3fs28fDzUhrbEeBshAxPgx+zhPNLemSj61efURqJ3m2CveHB5xgFQ8nA4si8PjTJx3gK+v71+qrt
RvdwlJgErFsq4acBowJutuOC5NpgznelEZ/LoQ8lzB22ayCBE1GGYVejd3F8M1dN5WVaepwnS6+c
DHFdqRyJEBiy6zE2UthVu4m1KtPsrVaGUrXOoM0vXZt4AFCn4AVN7mnyNCciJurd22wjkQtXzR7N
XmimVzwbw2WULkZJvhEUgEVLx4Wr1aIkVToj6ap3X7PpIcWA0bx6vm4NIjU4x65hSD2gcjA4dXiu
7WCWXq7//j4AZLNOTMnNzuA+NhXgh4HCSL1UekTr/wSwrF35TePFtmN1rjYM3nWhIqU4H15ihJre
EdxWmv5Nxoul0AWhhrobb2+04rz3mqSavVDYm3IXXeh9gth3POj3qRsd40sVjje9M7urP4cpJpY3
QeJrryJCDJF1cG48bpVmqdFV5BnGo168ZigWCV4VomXkXDgl2UhLFg3LreypSXquh+7r9Z3avW0t
Uzc1C+g3hPa/WkcVz5MGZjKEMtbiGOOpmGtfQxN/9Pjv5HCLlYGebDSMAotFn83mKa4+YHDxmohe
mDsDcGEUG324JdPiFGSPCopAyTG5R6vnib2L8qfIm17b3slfbLc4J4ciaL5+VC+2l+N/JS/yryu7
bxk/F5W/FxOwp2NUOUKLWcOglaS/G0eMHLNFk+oEe8dfjWqZqS0xIyCfNAD0zZtYL8OlCMxJZIf7
mQhbxj9wv9k6P3c914wWs3YZxNt0rRDITwSDqY2U7f8Cu969HzfCOOdh1LSUch3PFDVqnEW7STCl
uSFOpNxq4+hc36ndE7aRxZl/E2U5QFeAtSKDqNaXeTpe//1977sRwNn9OGfTaDKo0ig9kBYJiKp0
S6P3NTKFtRS7+mq7hhFXrj6rokh6P3baCOcOQ6xUUmW3CAHpEWUFL3+SwHuKdFVIAhUoDhEyQLBx
PAHMQjHPDYAf1ZvHl9z6WneTC9LusKe3mnBegGDjeB4YTclVS1qR28nW5zhKnNz4/08Khid5Xzye
BoakVqdODOna4VlZfikNQ2B7u8d3I4CLLtoBA/ykHgLm6jKRGyAMMa/jFu2H101wf1dY35BJbNO0
OTExbTAlbsU1NUonU8Jjjj5ZhTsuH6LkjwCf6Dr8ryi2aZtQo2vWVJEpNKr7w9zfN6lvpwJt/sEV
vcvgwhnANejSS3gPJFaYYdv/okntNCmwSdWrPAZ9dJpNzDQUxBu7Hh2rZykma6rkXe2oaL1JVKB1
K3PyImI7VboeFZIKYPb7Vv0uRv11AdPMtvqUHdhoII+ZknzULOlw3RxEmnDmsJpRYmFYANIlpWfg
GaBVt7QVNUH/wy69K8JZAurRbbR0SE2qPQ3rdnTrevKVWHZomt2QyXIiWhzUrnSHRr+rqBVeV5J5
1d+SlZvt4owEA+iTXi0s3IytiUzlpddGR9e9Ei+gHJ2b9dN1ccyPXhPH3VgKMcvObLCmemidUFD1
lZDFGEKs0m6+cqMWd1vJrWKAxwvmMbmYOPlx9Njg++wBw0XCBRVNYBFZdaUOyS2ASpGfBSJc4L4v
ed9W7jaLoz6LRsZNNNonon7o65d5vRjkZiairJ5oSbmrqxjQ1zqxVCKGPh+LhxhTm5Bm88zOGV3W
eJ4FfViGxdfiBoG94Ijs5/fe15nHSaNTcF0Je1wskU9OdWDHGAwxKQDL9j7jZ7VupddGJJQdvCtG
xKOmJZrIckOgMa1QQWA7W95FHvmgheDUfRR3Ou8jWjdacs6GMXpbA4GWDHX5Vq7w+kMV1neVS7wp
sJzYnUqHPi9CqliRqpwPSlR7yaMEz0N0s/omBlSQCaE5Q1eTA+Zef49frp/P/Zv2p9manDcq+6RE
MwJSBfp6J2nHkb6U5CwR97oU4YJyXmcak1XtTJyOztdP0Qn2ihHz9+SpvMkdNjipCsrnnjrr3SCw
HZF+nP8pKkOhaTKhIh09TOODUf2Vg62sL5+vKyg4k3ytOOk0OyasB0LGVBEFI6GWgBUiRU5mh2Sa
RV7v28V7mWGVSlVCSqQF1BplQkwRf2PdRcO7j1Ebfv9YVU511NzKE8+DFdyPJud46rZpllZZGCis
cLpRdhbza0n/qNb6riJfPpbXGKPte4SvefoYpV/l5PX6VgkcNV/qMfqINlKN328G2F7yOk6Dk4OU
SroxRGRRorueZ5eupmmQxhjvNXqUPnUhCu8nVr+qwdcr6kzfR+tu1o3zHE2p92ldwmdJh/Ish9ni
srEYFFDP5a4JLW8IkkN8UZ/McPggbgjeLU8CKmGzCBBYRb7XaCRp06a4gTHidvTiQ+EDb/KhQQda
jkmjohthLxjcCuP8c0vqyVQnCAMB9aVJIzcaRKM+dl3WVga3nkasTxRTWZB9DMezPuEaUJz4MznW
fnxRQjQIdw5IJYIkdkXa7Z2zrWTOJ8/zOKB+AO2Am82rU52fyP+fV9HStyI4f2w3Sa6qOrAnkp2B
/kR3tBQAcmKE18+acBE591snRTqb6YJFfFBH760zNugPDXWW1xmkCYCto6YMrpwbNOheF713zLca
sr9vHly21ii07DSE2ebLWjSOKgejfLHiyiHgV7ouaxeKuRXGuWUAdKtKqSfFW7OgwOT3H3bAqM30
J+Wx/jEuuOKSA+urFh160TngPHJVrBo4nNDt382V08afpuG7QDOBBL4HwJ6MCuS1OAX2IQFi7QgO
CWDVp78IJtI2R8P9w+BLUdB/gjI5wRwfTilLA766lwywHvoLAPKqn53A49JSty5ABjx5JS7W0h0n
Z74H3/p1fffV/SmbD29XeYmzdsFGxvNxpQ8NFeHXdt30Rjs+lrVQN9GR92TIFPZI6Rgd3WvhN6jN
K4WzPhoYc0B9NAEcwZnfYgqad13DvYBoK59znfnadcZI0OxqRp/b4qHsVWeJvli66BrfRTxsBXH+
c67TNF4Z917vTT5xMSsCvQ4MqaU9yJUjYyaYBLSFYP+EUtkGb459Tot5XVTYK4vcL8Q9gu/7RnIN
9PGxhGzsiRiyhBI5V6o0zVygFsY29G/4gQkkh5+69AuD5mR3+m0s5IrbvyHezZRzq9EQyzYpEQYW
yyVVAkO6L1ZREXE3RbrdQM6DFlMy1BnFOVTD+lj4VTgACRBjdGJ1RHR5VEp3efx3tsm50ago1aXL
mERQp9HmtbMMTwMBDIrpIjsRHQPOySR5Tyh4UgBxwDFkeJz5pnvMg/FmuUdRbvHGR8iN/EJ0LAQO
ho9uQXImZ0oJFZvsPq4feltEtCkSwFWb5bZYgU5pATzIT0p3W8n/bo/4kFaXm7YaLAQn1vi8ql/7
qXDG/EZYmhepwXmPZo7micIePGAOzvIso1lPEtzaIhHs7xtXETeNWUwyHgJF83FW76pVkKgRHFIe
8tWiJWWSRoKsUyVhsCog9tpwP+fD8V8dGovzBb1RzZbFDo0pPVva02j2AcWAjrUKrssRqcO5A2CI
o2iqKvg5ozys/XhsSzDWRJVg1US7wvkAXdXSRmMERqiGzumREu+6Grtlp41b4zEm0qQog17jhugB
yh/C+YAGHXB3TY6wNMhslE9bbSTx8JKkJytRDPgYxsg+3jchw1Del8gN9LfVneRpaSjQTSSRP/xS
ORhKDfLLJMXrvFqcqW5DXUbjQQtO0Q7OuwKPXf9UTajv1qGemWEtgnAJNtBWfz1WcpYXZkFRzpYy
w5WTLFhyIurq2GuJ264s5x2olqeAIyHbK5/YzMLI6x0G7U1OiWBFBUZvcz5CaWODaDHyOnV71Mip
bIPlj0jCtsqwb9j4IfCJ10MS4400nawwvsk9TJN2o8N6mrzezbw8FLV5/8Nb/Wf4YHMuQ6mAjDYo
tMrP8S3LV0nucm+EspefUk8ErWU36bVTwPkNq2okNABAGEWPTTtJXtbaFzLpF3OqjnNb4dk5Oq1k
CdyiyAw5P1IPhYZ8PN5/yQxOAGu5k3RDwCcqiCFsLoYAs9S0tOD391TgJ7RaDYb6uczR1ASO1OsH
+7oZ6jI7DxsTKa0V3KgDniVdGfZj5yRIMYrG5ezKUPHu0gwiA/TC7VNbS2PStCynEl20Hqx7+aGp
X67rsQv0BmLrpxBuV7KxsPTawp1bnvuz5S5gbciPOFoHyQfjgNvlQEMnhzZszgRZstIVTZXbrV9s
P4Dbs7KahilRGHHdqU4dBpqUfAz07Zz5BNYaIMuVydEEprh/5aiwB+ChdQ1Qol+3L5FJJKFhhYGi
cdqcKgTr6IkJE5Vn9vfwXRB3sDstIU1M8ebqkEy3ko+FifJ/I6DKYXv024HeaMMZSoG2m1WXIISa
R1p9bujHTAqJ+ayQWzpYgkBdpBFnMFZFgJer0FEWz2AUyTvHGB5HIqic7z/KNypxVtEtBsqg81ue
Njn/DYxaAwYlBzWeC35bL3VbjIdBgp369fc/IVhT3qXzORYVw4/aphwBCQSdg/Vgikrn7OuvbNhb
lnrjPRIpLvpZwu+zUYpsZqOGGqw4BbzrDjdqcBd/ZPRGZitwUnJ9kyyPURzG6VkGdOOPfMhPI397
t27UGZRloTYkYey3FZbn5D6/VxyKQUTyscfccSMcMMBY9oqAce2Lc24Ci3zzMBvxZd2pds5yfbb5
xc4+tNGLrPrXVdxPm26Wkn3DRka7KqTsGKetlaO9rfQYqCwPpEeU7HVEOosX/yV53UE+EMHrbvfW
3AjmHIiO5s1SsdHd0I62YxfWczvGAhG7RZGtufP+Ix6lgfZvh421iDTMAztmyKrzwj4w9lvXTJ9z
H7U2zfqqYbP0EG2CLg26S+VOktM7b5MpnfY5eWasDeYHwQ7uRuKbheQ8SmouZJxWdmODko/5kcTL
X1h7CHiJw+GwCjyY4Ii/ObiNwTRKYqSt8XbEwSYFspQhkMI/mZaKssG7Vm/X+0ZM0Su6tVZIXkor
xrlE4HXOMGpzKILrqyc4YvyYQkPrlCJvkcNY7btFbZypP1idAMAuWjHuCZGsWV8UEyw9m5YApGwe
1SOXRslDYcU3jdF71lp/HSLRkAnBAXsD6W5WMFZsMzFNRFltdOnbR2M8XF+6fwhwfnpHHo86VxIx
VQq9JrcF/WTq3BXgMdOd/BYII2d6EQU3IoU4j6HVWYt4CwFVVxw0Ujpp2QgcviDeUDl/oSsFpqfN
8PdsOkDdHXsyACN1LgoUobNz2j5dX0GRYXAuQy9GVZtBn4tC5nz+m3eoQd+hyDUJPJPKOYiobuPK
6Gbk6dbSmZuThJGqUWw5efSRjp1gCQWbxMNPZ6ttqorBT4dhOFpmF1BF1Pov2CUedWp1CTpnTOzS
UlbuOtz09JTLbmLFrpIcjF7w9BJJ42INJTaLqGGxRq13jloH45o7xvRAJFQzereZFue6UYgWkPMW
WUXLgY7Qrtft09ABwSIkaRI4vTci+I1nwI4kRTQhW9SQT1kdRO0nmonyJgKj07i4opTt/zSfSDfd
jwYDRI6I4r3xK/mGKZsDG8uKNxFGiSDWFYlmK/TbTayrmEiN9i78hxO96DD3oeqxghghrKPuBQTQ
iEaU8lZ1siAPVYF/309ybARyjsmYyi5SmdtAkuNg3rC5ADNAgCzylcDcct0+9t3uRhrnpGw7BfVm
g1xA/KW4YbUnI6iDJNBuOxtMVPMl8UVYIPb9vy+oYVkgBTQxwIszyWnMbF2y0eIwpT/U+KCTZ8vO
nDVu/Ouq7Zq+/i6H/X1jl7LeyZFsAFdCs7tZxatZELqIfp8zDG2SU10zO6Ad5hepeRp1geXtuorN
93N2UM1SNs85Ht/S0rijRDyjypwRfVB26cp5kJSC+JZ977V94Sxh1JNxyhoEL8RYPLu/sTTEtZi1
cH1X9qtzG7W4a0pO6tUeKDwgyZzOZ5jI+qkI6wPQBoxUAb1d4XWJInvjLqw0nlS1swAZycp7FfML
6tapUA6M16/X5QjWjw9lVbmPssZm9rYEVnIyqtt8OlwXIVo8Po4dR3m1QZLPGIiUQP0CErejXjud
F98znnYJ3K/f/qVE9ddTZMeLrK3xwMKyyWcj4davI14h9UcNrHGYHSiCv/yD+/t5bN+6BDfHNkrS
UlsUEy+fxX1DXoOPnn6skMJgQ7dFSV7RpnFOQl/Vqutq5ozqH4p2KOuPpdEITH738tKRslU0Q1EI
D9wjy7Tabd8oXgI/Z6GxRdIqR6M3VP9mkECwX/vW/i6M2y9w+tfJ3LZsvxjLq+4ipGADNdT7IZg8
+ZwdAbYMRTD2/V0zVLCIaCroRPhxjNSgg7kion6D/+LqCsB9/oYlpafIFc1/2920d2E8N1ahNLNW
dmgFiMunpkfBaD03otO8/9rfCOFKUoYyGuM6wb3LoXpi43mUx+Iog+coFUIg/2H1iIJtw7hR/S2t
srX5yRqnKEEDDIOc/M2D36O8Z4dVkF9E/lAojfPAmh5jvHyMCF6/9EA8loHkl5j9xihRxYRe+y4L
Na3/6sa5Xwt8BebIRpXID39LAwDeiw5sOmAOFjHRTIFd+38X95sXBp9Gkdtg6K2loEgfovRWtr9O
f1RB2UjhjGNMjLWQetwpUfMXJs05UV44cQWHmMXe9QO9G2VsJHHneTC6epVqSOqi8wwYbPt0/ff3
U8iGjekSqgmGF77aL8WESKjTMHoeEtoOs3SWbC0uDC2nPaZHxVUd9YXR+GnUkQXR7v52vUtnf99Y
vhYtCiaGYbtmA/xDxsWy7uL8bKsCLfc9xrsYLrZRVDvtmgwHTEseq+U0j8+KCHcrEsGdKstukXLM
kPA34s9WGqaY5YZJQIKrZB+0tdkt7jRlmVyBnQwF5PQHCdOD9mL75E5/Y4iKHIZqzEMRuGnfAn+u
HY8GsONE0jUZAVu5vsQUcyn1VmDjIq34ecGdWYxxMiwMsTX5qk8D6Va7NUExNHhokneAoqLuLIJM
CjaMr/fjvpoV8212Cz3L8cuaEGcGoeL148V2/begmmgYWARUsqHwtEKWldS5NGF6sCUXTkk/9MYn
037tpSeCSiVKeqLnHCuo/i7PBkezYusgQ+fsY9Zs9Fmk/wH1xTfKTRwayFC3FxF32H5FlPyUxJvF
Kq1xYkVICPYBSxTn3hqsXnbTuekDoQDdpSF5ssP6hDGt6VMbmtT5MzjA5hM4L5xp+jRGBha38Xtv
AVazwj/ywQybIA1EBEq7x2AjjHPEa6NFVK+hb5fdJtbtJAt5DtjnXtk7vqu3LWkVlREAPoyhuf5A
kHwfwaeXPqfuCD72JsB5wDiot9YEkMB/s0rROdz1xhsd2RpsvHEMCmCFMHwFuSwuAxcmpROH803t
2yH4bLzaa57Q3yk4I7sHEZkAzI0kFgAcnHPWCpvMgwG+iim5dMunLD/3xeP1YygSwTlnpalUOyEr
qEXM2LFVzC2zn81l8a9L2Y+sNppwp6+twHNQZNhBRj5XeulJcvtTAUYF+RC5oqtToBPPSKFr8Cu1
BcAZMW7MBoPc7w1RimO/P+BdIb5HGjwKtFQtXDej7he3DEOfMxIWELF5DJm8+rk/YVCAKMcsUo07
a1nRWN1oYR1HKSAYBQiWZv1wfa92H2UbzbgslJHalWRbyFquuuKSJHUsQp1yfkXz65yIHrUifbhz
JdOcRiZs0EP10FftPtTawQWURdBqvn+PbpRi37E5v4QuphWx1h/5tJ61w3jTXSQ3CjIwprKuvl7C
i/1PiFGUjUwugou0paWgrITPoEfbfBj0b5P5en2v9nEoGxmchwBlA27mEVwlqlVdUPe6oWPhWTOY
j0BtgyaPk61W35cmG5yk7ATCd/3+RjbnOlrFytNZQ6OpVQOW8lyqwXXlRLbB+QwtXsGxkYJYRqsv
8oJS3qi6YyTKc4hMg28QseRIN0cCe6eALWW3KngcldvZrd/S5pGD8F48PFGgGt8yUmUJsRUK01BD
2b3k92UwHsYYNxjrQ26eHmJPlDwXnGqTcxxDhSpwOgFTrKxg5168Lv7WxLdxdMiih+vbtv+ufbcL
frqBGbeFMeeIWeVQBhqsczo3ey4PU+qw8Rvok/QFAtm3/xYebARyTmSS4qXvaoR26Ovz6m/ZKX7W
UflIX1HJPokSOruRwEYY50nqBu0LdsTaq7tHVC8tVAPi+lBKR4FSuzHPRg7nPWhupmhyw8NMv7BB
ptWzfCy/oLDCpol4AlkinTgvkrTLOEcxFtBw/qZvX9zFZxzCAEGGxg+Mw0A5R5SP2H0AbBTk3Eex
TvDHC8rMfUVdrRrDpMU43SkCXJDY361c9fVYxIO5ryhiKVvBG4DwpfQ1knNJ1XHWswRHTu9PsZ06
SUe8cW4FRYp/iBDeZXEbSKIlXjMFZfuhdq3LlDusRIZZTwdQ386uHKh39NY+/SGiw3yXy21mR+Jl
IqwbOgKd55KY7hh/0g0BYnDfgb0L4TbPJOizkHILb5xUDarCdJthvmTVKrDMfa/1Loa7AnLAElWN
wkZMSQ+HpnCqDPlbBaOu1eazvhAB8Y3APPiiutJ0XdQt0KpeDQAugd2O1jCaVCdX/uxy+6kZX1xX
Ka1bS2e7ZExe02sHTJZ2JUXE6yRYQJ7XaaGZLmUJKL+UFvQM2fpdS+Z7s5rdaEahVpoP1z0JEcnj
gkezb6Si1/BikWb5dejQqmd3HypFdmy6Hmmcx24nTSc1XgNbi793oGSk7VI7KyaHOVmVvsxx41RL
fmNnr0bTHVJtCbpp9LWs9LpJr452E4VKt95Us/5ck+lEiXUPRp370Szuq/GvFG7sqFL5mMoI70zj
NZGz1yEaAmD83N7qH6it/NBT8wX9mgmQBrR18+pzlafnPMU033702znCOIdpcoZOdjS1GVzEOE6z
4r1ZIxw2p5sYP2VGFG2eCf1AZ4xSb5PGKdGj5U5xfxxtq3FTA5CFyFgdq4nA/GPcpnI+CjIau+EX
XoU6SicGe5r+GtIWIAcopQrZp1H7RizkJctWdLHunoeNCO5iNTBzwl5L4IJbJBGW2xiJO1Axs1bI
1Y2c8qRjgDtoaUU90PsVho1c7o5V8SKo4wF4QtaAuWB0y3oDgtozusoPos78XYPdiOK8tGYVs22l
yJSQfHXtKbDTh6JbXDvztOHD9cOxS/WhbGSxb9k8QqhiTHqWoWKIWXzgsEeHcOKNhWPeIplA7tOw
8xhxSsMA3niOiALdfXvRUGWTLaDW+Rdr3zdWmTBq3Gz5TKVPsil6YzGD+y0Mw1id/wrgQkzd6nNS
t0jIy2F5TNz+iXoFoNZv1RpcuMKRACKFuAPQzLFWrxPwJ7p0L5PnmQpgDPuY3Y1CnPkT9I23Y4rr
oP1UHUYUoORQumMTdVYkl+vF6RcHhShMyxO98ndDo41gzv4x4bNYU0MFLUvZup32IZ4fsqFxOq1x
NDAtkObpumXu3eagybeIbBuWqfJMH0ajyVmnoTWzyk+GJTmScduJZOwdtK0MzjraLBu1NkOBvjVR
MEe2PMtDquSOCXympAXXFRIJ40wjbk3aywOErRhCVATz+pjVnyX1Uqov1wWxAIS3eRWj3GyCKp4B
N/zrkW6aWMV7AG8detQAD8ItEWLKoLCKvOeIN2L4N2o5TWZij3gMGATw6hrAhvKxz0Nr+Hhdnd08
3VYQlzjGrHWzs3Q8TP8GNbCANQtxhQWst1/EKby/Sz8Xj3+T5ssYz0UMxunIvjeL49KfF3o/V/da
/UWg1p6rUGWAqlQMtWZTE3/dJjXNaK1lkJSfWRkF8xmfI288peEUROydf0lF+Mxd+NhWJBcho7Zh
NM2K6iGm5XiJqxwiydFu8x+jb7jUNyen+KoKIJQiLTljnEGV0EgUWrZKGaBL71J18b9cSZ2VWTZ3
WEpnbcwnyDDB24aRqBfW2vg6eBStC988UWfIvoX83Dd+3J/SjkY16GBWHPL+DELDO5Jr3+bJ/KCV
1p2xihqvd1MXm03TOSeFB1uOZymusNob/AUssvNBBc22HTII5SRs7hLK4/xUU+Y1ihtYTXpmE2A6
kDqZvgYqIsApQPcleugLDETnLjR7RJZ1YTwszXg2tLtMFZEw7F1c2/XjLq5aTaWoHoHMK3TtxbLV
wM6L/yPty3rztqFtf5EASqIo6VXDN3qO7dh5EZIm0UTNs379XXLPqWVa5+NtihYFCgPeJrVn7r3W
obaVm6Ecz0FfHWvCjxLbXu7oswt+1xEhg5vmcoj7RSOXhZDMb56iL/kB02x7dODP5GskMbL/w0W+
yxN8CSGJMvMW8sLnzu9uQJV+Vr8NO+IlvoIVPffy8WSfTHAjSZ8oYb2UpBiscGtWnEExJstztvpn
mmbpFFDieBsVB3lHTq0hsUp0I++D+4WHCGmpG2sAw8q8UIpwtKH0top4adggdgR9jjgRxevW6kwL
E1H8yjpV98uW6LICpYAu8P+nu/U5uYE4Uyd4RjNN2K7wvUyeTa1VYFypm6/rEvObT4YpQTj47KY+
ihA+Uj21gBXrkYkmVvHFisFj1+t4Mk9Pejs+N3Yr+2Cf04FFng06bxOrO7r4dp4Yim6FCWKL7vRe
/4pHuxMI2u/bQ3DIjmj4+AvrnKx++GzbH4UKziMIxqgEFA9Sg5bcGSMW82Lzpgynp3ied2abA0qm
6vzL2i87qOBP+kktyxaTMF5UYR2wvwFHhUN4gTlBGWHVhll/PJ7gRvKaGBM4vxA8kehDN73Io3fj
CZO3e/uYSZqD2zr5/gEFnQwSdWipgnNBWZwIc/pha3t0nCXOY+NtA4eydQYQP40YltjvtPo476Pu
beaxjZ0FFr1vnSZB/1HZN+A0ShDWFE92uo363UYRQSzNppZtMiZ8NiU3oyCxMNe5TO3Njw221/Ql
L/72JwiWH0UJn40NLVfsGqLQIeoAXZsNO/bvEY8/yhC+Vq7kIy1KyFCnL1FyrmruxMRtldHVEzym
zJEDtjPnsuZvuBQEUgBevNGLAWj0Y56F9ahwwLsogdeCGCV7GGfQO9r8zEl/UxmGpHj/HGZwRNAd
4Hvhc2HU4KO4rBl51JcDAUChV1TUp5l0/nZThMWo9tZ8x9E+isgHpo0N18lbaUF8cM/fZ3sbrr+5
Ak+s13yVOawtk9ZQ1P4jUcjmIqzM90kGiZg4y6+CPSChDvyM0TMCCEvMwXiXP9mWtX2QJ2RzhOV0
WdUnXnS1tK2sCjvMGfiG+bPldMeFeDe8la2pyG51+fkqHwdys6qVi8xins5WilCQhJKMZ8MJ41i2
ZTDLsggU8qMIGwReipkZxFPzfG+p6Irb+XVXhD8ZUWaJ2m8eZxmI1bB3gP63oPZR2Rq8Ad6CV5rV
/dzPZ6yEyRLGTdNayRCiNU44jyn8JdYByyMN3czwdrZLvvivgZMtjJnJN/NnKZ0LW67pY54KE1uJ
Fa4xKxi6tDnELjv7+rkFM8WyuSTrHb15hv9bDkbOP36u1KARB3sJPIdKXL01vFKLGieo4pdAj/6q
MuWXVWJiRekPRYndOmNyW628skzFx3jHVZsXh6kt9pkKsOrSSo5mmexoUX+JlHl09HE405g8pQM5
DzVKJDv4oo7ZuWD6z2oc9oVa+AYd9lbFjioBkz0x7vShP2u2ft1w9mUw+F91xr61yoRn0yg6pDEQ
jbrIs2qMWOv5g1Kx57akbmsEqd/26XNvkNuibXWfGN3jVGQvSVVhs23Od0kcnyoe+ZeNeCMyayqG
9Q2m6WgUiO8y1FRDK6Yh6i9GnMq6SnJkHL1ktlcmRHBMIU8L6F+ECc72Qe3vyvbBqJ4un2Mry/5w
EMEZTaGhjJThIFiIeUl+LqiU4dOyrm5wZ74OPdlz7paXWF+c4Ig0PSBZZeJMDTlWeFcJ7edAS908
ot7lk225CE1ltoXVU9s2qRDxea9GWlhz4inRdzT2ylZ2c1sn0TC3wgDKbaufiD1VQo08DRoEKpvd
qCy6SudpP+vZQVEwc6hET3lTeISxHQWrBBs6gN8inwqUwW2M5GpUGjfKyf3lQ2/5LE03GQomzKN/
IuHMqzzvODNxu73yKwfPDEBcn0pTu46C9Ib1tiQ/3dQejaoEkK1o6GNB56MTUVT05QpiQR4WHzFT
jbFV9AGBwjFcaQfbk7EEbhkEFkkpDE/FzX0amS1B01F2OF401E9pSI4js488U2TH2vq07z7YEBvd
oYmZbbpESytfGDJSyzEq0GNxfXTMhHyb27zxUhr9niPrkaB1ofLkZ9iH2Hau8ADWzc8Ta10rxAr0
5c8r+7sEh0Am0td0iQ0Mq9Z2kvtZuusSvApltiTAbkchAAZYFlChLDE1t0jIstp6i0ItiMNtfyEi
kCPHbLx1LdHuXY5gpaoZFRyUw4v7GfwqRwc0Gx2CUefQoR55sX+3CLPtN/sY/hjkmd+inp9j4Lt0
IY0w887sxgYpi3E7euYuPPGziR5e9mcrSh9PKqQTmtnSycwpIsZzeZyP4Ul5BlUAHvIA9Aa4mn+v
KCqg2BnFDAtKf8GrZ13daXo+EC9OsvMclYNjjSB1w2qbW9pFLJG25XXW0gSfHk7ZGBK9I4C26H2q
/aiogbJn2A95clOZ5R/kmfA4jBATaGJMNE6lm2xaYHnYQz3nVCR3SJE7E5j6LNlYyWaBqqq6DfI8
gq4XEbTTjstonvMZlcH1G2ANnjlK5GNvbRNZurmli2tZgi6CuavqQUlJAJA2LuA4ePSt0aYhHhii
D5e1Y6NFo61FCaoIjCHQELUQxWw3BJFECISc8X6sI6ePnjDYIPElW157LU7IaEF71AdVCXGhUh+j
SHfDyL4hRiO5QYkYEUwraEMyjw1qAqK/6u2NUd6UMriwrZxCxawupdjzMsHq/THc1UWTJRTh0OP1
4wyYi1FyhI2dEGwfrwQIllQoPTBdB7jD5V2teYiugvvZA0ndrXGYfwRe6ZO/7PvJy7zofk693JX5
DdkBlztelYkZplIiAInCHYc/FP7b5j8ua97mN0IHwVr2eQxc1cffX+W1NtjGhKSME4d0eK/RfGYF
3mUp23a7EiPEyb7FgnzfQEx+tWzwAmLdpcfsqIIWXDbnKZUl6ESHFjZVWsj69z5iK/yrq2MJ2tHP
mDxTFHg+Es6uZaiPltLt1DD2WkuNJUa7KQvVhYrgYSG5FdwRV3u7LtNgBsTlfMqVGM1Akx+jRvNz
LZVMCS4OQAzD4I2n1NJVjWpiV0mJOy2gHLLovj0uXcAl2ZBPPG66vZUYwZsnkdbNcwYxra197+KE
u2MxYiq9+UrnbN+M9NEoakmw2lJ4jaIEwWYONT5RyeLpjARNg4w1t/8qEh34ndd6LEM23lhBtUHa
8S5FcOiIk71V5kjDg+sRKVTqh/d8lx6CEza6sEc2n5Q9+IZ3AeBW3fJJBgwuO6Pg3/sh12s+4Yxm
Xjjx/JJW11WmSvRRIkRc1plt3QC3MUPMKm/s/FDpV6EMj3fL+a1uUew82rNtD9pSXYzBcQbCgCHj
ipKdQXBLRRd3bNQgAOOJaMKpp6HQdtUUS9oGW+akoYuP1zOC9Eg8R1nmaZyENtIxIIRY5Dazby0l
crJmcGh7tNRH2kokbt4c+sEogzExhl7+R7dO1Gxu6IB6aRi1R43pp3z8I0Ni1oInsPwrFiRdrNZ6
FOH7G3m1q9PgGLUzmC7z+8uh4y0Cib4I/PP/yBGcBMGMXzvBkr0YXHBuycPXvlf/0lvrZea1rzep
D3aEY9MoDrdsP+tLJ9FMJx3LW6Xjh3FODkMzAs6WP4xFfjcOw3Nf8cd4wOynrs2FGwzZU0i0W2b+
CgkARu3m6zSUfqcObmYmvh3mu7FXa88e1Re7BEF8NJsORtj8fhzCQxKMu7Csv4R4p8QIy+vlw28q
zurswmfks0VMDc0FTzH6h5phyKsGf07MqweeYLu8wgCTXzcsQUsuOVwWva1B79cueDBaFzwcbVx7
R09Kfu6kJf1iW5e+q+Ck6ACItWL5rjVKTUQaJAVoJ2Kva0nmZauuW8FTM5fSGahXKFUEYWGotZja
fvMkpxaQISTBslXopFb+J17xXZA48KWmpWXVPRx/S5ctkxmMZiGXmMTG8hiiy0qIkLTNWmvaSgN/
Qk79cVmI+xtzPTk1kr7LphKsBAn+sS8DXuk1TpNVN3q3o7kkGG+3q8DpbqrIMqxPSNeqGdho2uIk
aucAXRUwXfCJrdO97VNpZwDzHy+r9cZ2B+5uJVHQa0ZQlsw1JHa1o4OzEulN5E2v6Or79rXVYTx6
2dXh+/H1suBFwz6pO9qSFOMMxMAm5EePzJpgikM0B7A1c2+T3+Fguk3vZ3MFYm1IDU6V7HI3P95K
4vLzVekA1jSDxQMklkC5wEuBTWW85JuXqRO0pICzYVifkeTUDPtpJP57OzgDmtEhxYIw/2r4nTf7
jANiNQWJ/b8HpsBC80qsEBJiEkQ94xxjGwlxzPSqRvMtSHaXP9hmHbGWIjjfaeQcr9Rvhxv89q6A
e5puyS73o3uZe9rKQ9aiBKU0TJo2ao0VmSke9mZjHlMslcj3Ara84FqM4AXjMArVssW9hZheN2J/
6h9zujObJ8nNbcthuoZ/0Id+s/qV5rUdKbFiVCyTXfoO+1rn9jFy8xxcTKYbPmq7TgHuFXdlzegt
hYdEA4igePb8hEwRFYYGjrQIYrHcEeU35vz98sHevLdoxDqw45cG1JL0CEachVEd54s/HHP60BF2
rTT5fUyAvdax7DaKqx21q0OQ/LZYtcOKdHWORvaMSsrpjclyDdr4djsduwaLh5rxwqIsdyJa/bab
5HYmpjOPlaNo2m2cTMdeZS9sUv+i+QggTeUwLBN5uXoyutgLzeg7HrzOFAibFp/ALmQ6WtYfwipO
l3zsRjci4ljDdDKn5FBbceoUyfRSG+1BD9ng1POENZAYs/3w75h6Yr0fp92eM/1HP5mnwMQkkk1+
NmXr2kp9YAlmy4ky3GWB7elG890mgLbLIsCK1t867LM4RURqYKaOJ459wCCzJOnspn1gEsxEwQZH
I2KANMAMbOsphH2E7SHpwMUBMja1pu7l77upQO9ixNcMHqO1qBUQU5LkW97WjlbXP/9EhA6AAaJj
/Fys4qsgI+XQwKkQyvcUu0tjGEpC3OZlUcIwxYO2zqf9ooKnKmeLU+bdcARN6B5o+mcNzuXySWRi
lstcGfnYjGFaBLA2ksWOgYnUUn0tza//TcjyR6yEqGAfitQEQmpdvelJdYqG6aCVrSTP2cyo4Dgw
2GXZKNLEeimfdQzPF6iXONW/YZftGsD2+3iiB9WM8XqO/2lzZd/H5GbQdNlC2MbIOeKZYWKvFTko
5jkFt6JiGyzsomlpMtq30StgUk7WHXfSI7Wd5ogn2V2tSPLUrXRkLVL4eubYM4L2LBKvcs7cRAPB
4Vhep2r9EKtBAhr67+XcXduGbFxvs6GKHaYFFQ6N1U8rK8Cgs0a8vOCm0+TOarvHqlyoJHICmhOl
84sovbPT8IeRTLUTdbB2rTllE7Nc0+IPaPc+DEPP3abmNwXtjn1ah84wVv6Y0Pu2jyRF0HYOwJCt
oZdD7U9rIrZR1nNfoADjZm04hm3c9NZMsTmoHRVaI6axb2oDK7YKTJhlnYvE8uGyBWzG0ve/QCwo
xqTRs27EXwAy+6kInSr1O+3KqCR+aUlmPkW2lRihpOCdYZqkXirNke4i+76pDCdpzkEARy8tkt4U
+rM0S0XHnmEcQFzr6NUkKDEbjWdjPt2lCawqwJTDVIZuVOovGc9u0hIjjphncVheXdFlKTTNPMWc
Zqfg9bc5e8xqpGNmeeq12B17QHcm3Q3T6LXR5QfaljuaNF7Z2wAdVIzJUUarcKjCn+s6fDB0Y0d7
86ha4LPj6pfLH2w7KTZVtHpMitaKSDEzsAA9gwYaPoAytQXXmO0uD/FLlVZc6S5y8XOcS5fqNg16
JXXRo5WnpAFnDdiD/64J1cMCkqX60UkGkrWpjisxQlKsjbNZ4pET6mhodzUyDcVS9/OYoBtNo78u
36TsSEJWPLZaWlXAsEYaicGrQ3sYwJtNDv/1SMufsbq5ue44GWKIyVT6k6sRMDj1vRVoL1UdSvbU
N2Pm++2JL2KTxZS+x6u0Z2XtHa3oWcN49ExsyVj7djhbyRGseSJlXaUTwlll9y4L7232mgdfy+yl
zu/K6cqyj2lQ/kk+sJIp9AoCuKmZNJCpWeCbu06anSmjO1qC0ie3sRIhxEk8lqtzUqNllJGjFt30
/57wEHHYRAy2MMmC9Ey4NosSE2ykiMMVDa56NT/EhqwVvOlnVyKEW5rBmGCxESJM+7ua33PyaNVH
zTgk5dNl49m+q/ezCHfFO8xXJ/OI1naPfSSLAiqJSKKjTMTy85XhoH1XtRqFCBp8adIfbSR7p5YJ
ELI/Bpgi1ua4rGg0MMJ4a4YyDpBtg3y/JcFr9p2mxZ0CCVPJr6co8IzIOBWlLZnSXjzVJ8W1VHR/
GMOeDhFcTJbUyYisB8O+U7yLu+HUWMW+SpRzoURXkzrvhsKQJHhvCBEXZIq+JqtbZs4WZGIaM3SY
hlZMNXznseEGdPBRJIROCYT3ogCjN4B4DmGK91Iju87nYD9SvM3m0xdLB4bCUOiHOaxfeKK9atQ6
NhyQ2fm8j3vzFqthJ0KMAx/SH0UKDvBBN8BaB5rl3HaKhvo9D2XE0lvfDFeI7UGKsfdPSzR2a+hj
v8wITe2PTisdXv6MR01yfZtzUGspgnKnOVNn/AfuTAFsdzPPV3SwfpU8dqOCfGnDAtAm0X0c8FsS
9rsGu0Oj2jtDk5+M0dScbmq+1BNI0wPdmZhssmIzCr/r01vaurI8RU1mu5jwbcP5NFtPrLfA/Ks5
Rpe5l73I1l2jWP1fxX2b1F8JmmJjtLIYgsr0iZXflerZbiRvzZtGDuYEAwu+po1Vr49eJK7VzCpD
eJFci45To3io+CTtA33b/t5lCJmEMjC7zc0Ob0iYCwQq9b7vsx8ty59rOzkYHZbnQBBQ8+qmSoE+
S/odteLACdLwPqvNv4wOi0Vpc84z6wugJPe2ORyGurkuW/V7Z05XoWLugy4oHUroNxid3xizlzWQ
pimumgX+bJcHpioPMaPHNuyukzDYWV2ESQHzFS2e3eVvttlUx4jAPzcqeBumAhpyXE6r7dUdyAhu
xwO5o2+LleVTd5aBXb6x/nzyNOiqY04AuwaG2O6bgiYxA6wVeXpDO5/bYAMqg/I4FvWzWWc72wAN
RxddmUl4mw/jr6Es78FKm7tqCjyYosPibBG/KGFz3entN6vpiBNgS5hl5j3kgVIhNPeJUd4SQz3o
Snhup/J3N/Gny7e2pYZre18sYaXpRlAnHcwAucUMGu36R2b+gZ6vBQihJk8SMzSX9y5q7CLjOksl
ueWWT1j/fsGOVPQGUwxdQ+vm0Kv4oc1zV5+YVxoSa9oyprUgwZhIm6WEtjhIkN8YFp4lv6nT9Wjf
8PhgKzLGKdmpBF3OUbcthC7ImGnutAro4rRba/pVxbl/+ftLBH0aZ0i1emQzTpUBHaQvv/YmcLhO
ZSLDxN1s9qyuTxwGSOKq6bMSghq/96bv2IfYKW7vWrcYCXHJYTrI1qlkJxNSTisAEJeCdQyvrAon
BReEOaVOp4FHgcuGlDfDxcoTCEFzqPRsmFvUNwa6N112CEgEOKXHy19qS//0lRDBUotoMLDFTWBI
Ucad2o59Tbvro6XegNudwBDaKkySDsgOttzxyjvUA63MGQOwXtr/KOLnYDqb88vlY21mHOtzCQaM
V0tgsZmQ0QDBoDoZmasf0n17WiCbVJ/f6K52sB4WKEbZM+9mUbK6UcGi+6ZQ1ciC5KnLsHpk194Y
hTsgIt0xMh8rtXuVHHVLJddHFazasvvBaJZVJ3adX8U3eIrFkAHgJoNjpTjxVVqAI49exZHzRw9t
7ycVuRTUBhtCAUeoiqP51GSYG5lVtx1le0JbwURHuxDxycAqrciPMpZhHRQtchquP+vpPTVkBf5S
iX4Oue8CBJtuY4Kt9RoC9NslxC9wL8Ej+sU7fkokb/RvFI+XZAmV5NRUJdRjaRUz+3cZIAnWZnRs
tfHGCmrmgDHX51pyM+IhyyG1+aWiM57z49d2NM6J2v0e6/SH0ah7fdTcLOpAjwVo55b6TdHdDVoo
e8TZdg/vVyP4IK1P8cgS42o60qaOAhhazQTWG2/cMCV3utr9akkt8+rb/uFdqOCTWrPRg9GGUGxG
+sOQ7diQ+6WmSb67TIzghnIbM+IFKOO9uTOcHtQm3fe0/Soxzu0LtFFhGbquf4J5YGln5R2BN4AI
DzTIoM9YVnAT7FriS3+fvO5uWT4vvso6SNuJK95g/keyyIKDtbPa1jNo2rK8BFQVYNZl7nif3PyN
4iJrrW93alfyhH4PVSo88YLi/c3j4gVr+hV5KajpVLfwmmPo9vvkZN7JNn8315v1lVjBeAt9qpQJ
kFtoECMDwG7/ckxAJwKSLN5J2f6WtdHP5vt+qYL5DjzohnKCtGVYKDux49IYpmeU6JIYublGvT6X
YHlJN5hJv1wn+FSP3AOm1lfjJhuAjlwdc185dniqOU+ZTOy2s30/oGB7HKPSrF7ygcbXX9SrhYC6
Ps8PGMzfg7l+b5aOffhvJmIIdmiOWLBJBrSNmlN0BJLH1Rut8K11HO6WaN26kY9oDQBqGarMVuBE
48PAqwJBI1TEROkTC7TQGebYcvaQZbMTF7pbGt6QSjdtttQG0NIWHj6x0m2+veOtMp6hiUxeLaOx
xDIA9hlVu0hp3cYMT6zGg6GlnGervEb5e8/r8sfl+936omvZgoFYhZrRwIBsFZwGxTOf9v/t9wsm
wbQ6auwAv3+qzi1eHyckxJclbDnq9QkEU4jquuLJUrbYDA0GfYGGNLMrgHI+XpazqQ+rryTqfhYp
SmrjJLPZ+jwOPTsoXhpA+maYj70savMtdH0mQemrqfufW+PH+PAYA4QtO9YAYSv3Mp+1fSqmmXTR
dTzJf8y2p2BgnGgKNu6T/EaNIr+b06MyxjstySTZzaYzxsrw/8oSZz7A7F63BXagvRA8wA5Tooc5
YF7cNC7wxE4mhqVGZfCAGbKf9ME11f5cjpakdN/Wlve/QYhDvQGEHhpi7kRpFH8oOn/Up0NSNZLs
QduK7MBdRhcavSH1E6oMUlKlBZs8zvrd8une2E1PGN9YSGZSF8imu8izfWOPoUhXPanu8AXR6Ghg
HdI+ml54K1t627Ty1V8j6BOgBwDVS3Hz+vRVM75EoywpkwkQCqomUVH6ZhBQdA+TckhlzMeb+cP6
Ppf7XvnIycDyDKsggF0He+YayMUZxpiBZqOC5pt1butmt7lLHy5bouxcgnnEaIUMuQGxWQecd0TV
jvzJu8jqZCKgdlH06GcuE8bAWsd2fOWEyvfAMiVectPO3zVAxGzIUnT/jB4HSdD2HWLT6dPGsYrb
yK4lkiRX9vZYsvpSdm9HrZZD0ph8t/MbJX2+/EnU5c7FLGt9YUJIyYmSKyZqaMyyt1fM5bu/sagK
V7trfW03HIGQttOw7RMCu+mybNktLmdfnW1MqiHpQojWMV7kjTP1Wd88t+N0Vtoy8i4L244Cq28m
RJyxClUtSXGT2n70lpp9xi56fGQ77SxzEJtucRksxhwpJaBb/HiwqQxaa15cc8SjnTFVDs8BwlnI
CsZN3dCxm/02MAeguY9iqrBt4hkZlwfQT9SItTtzWUt+8yQrEdpHEaGWckvBpLQHOiVnLFRXx1SZ
/Qf8b7YG4rp/TiJcWGo1VtqhoPGsgjuhFrph/WoGikQF3szyk66vxAgKp8Z5G7MAYogNnOgBmzd2
bp/7kHHA29ZnmpQ3TG8OE6jTkwjJImOpD7hM6mHI4hs20/ODrjee0lHXapRjOiTXAAzxx9byxzHH
YCwmZALyGPT5yY7tLxwNZz9FKc/6wB+79D5Jw0dQccuw+ZbLuXQqQbFVrmV6ZOJUC0l5d1+8QVyN
Ptb0PETEvWzq5LNKMB37YBgixty8jufXjyoRG1RL5rjSvSLwi3SfBSejl5QpWyJQRoIzzwK2N3Cg
PooIQLKpYC5Zx6zpzu53pLye8uO/dgcY817JEIK4qdhdVSqJ4Rma217ZZ6DMu1QD8Co/pDvZnX3O
Xz4KEwI63t+WhYYaHR1QEKRoe2FqbHjNmIKeJR47ZBRry6/7qBEfxQnhnWlBmEVjYXihXTgWFsus
3iGFH3V/Jfavy/f42Qd9FCWE9DoFPjQ3loWh6Kprbwt1kgRAyVnENLedsw6v/TlIZNFcrVUnapE2
lAYIEq4i9d/TQ384jUh+2U5RaoQBdDsO72v6veu/quWdprlMoZJjSVRcZLxUO5ZnBLOKXt1jgHC4
HkBFk6a7yx9nWwhslKIWJroh2BFIGdNsImB9rPEaWcwOIYC5kHVPZEIEQ8LeGq+7BrqtWqehC/dp
9WpprcQjbGvB+0kEAwo0xLlaa3QvoLu+PcP7jpY3YGjy+fKNbXTyFg14FySYzoz9h1yl6L32oNIE
Q9dOBZswdvv4Mr/nkv0s895LBP1sq+8CBQPC8zOmqOdO9/jRfqHIv8AAfch/0122Gw5SSvflY1yQ
Jj4WTtqc2ZEOzxBb9oF308GOfg3GcMtq5fvlm5SohZic1Llh82BYSM6C74TdzQN2bKOf/02GkJ2g
s8a6aSp1zzCwBfvMrHtFRqEhO4aQmURUqWm8aHdf1VepMZ6nDg8A4eRePsnG3v0HvWNCamK2djo3
UwTquS/zTnGoH5/wnN/6k4fZUY8e9fuFgbw7ly/YxPFkDWXZKZefrzJxasRGZek45USuq/Ip0U7N
ILEsiQUzwU0A7RaL5M1CEFsGSPh1Z1ZP+fSXNZyxQ/BHzvUfm3rjDFodx5xLo6MqZIWp6gfjoSPK
tUlkTEfboe9diuAqknG2qzaH5c5pdxcbyW5o/wDX9qNaCN6hTjVtaNBtQpMnSbxqsLiTGelOzevb
rNCx4owl0A5YEKhDHDJY3xoz9S5rpsRjiGP8sZqOzTDDxmzQqyjnMjnV6iFH/nJZjL6c5IJnMoW0
kqgo2IFcBIw0TgGJmTTo5Qzt6NIyBWpmFn7XzOBroM8HYvSuVtoPic582k/Htulip25noA0XRY28
wNyTNH+lw/iVxu1L22ZH7M7eMbsEB0IVO2YIgK6BHTsl9CuLcLeLwsFJE8uJ0/xIR/NgZ8EhCYcA
myU6mLKyM8CFUycb1ad81HZBi9Ggy4ff0iRdw74h3laAsiCCQ4GkqremGdGtKhDasoMZKfvLEjaq
X4YnsXcRQgBlShMMwUKsNJ3iB0B3nxZKebJDk2yXfZXI+lyQQJZOTAPULnhWEXfW60o3MRY66Wgp
EJeA+2I+KDfxvgcENPf5L2kBtOVaVvJEFcWjfDeFZQ95u2Df+cqh9cLD0hTMXOWJPo5u9cj96Swb
Vt/8au/HFDW2VOuKhRxWOEwWKhV2BnLjnyjGSoQQ4JSxsKcqw8mGghwjrfCBVibRDInrFylR8BBe
F3GIHJG0u7x+AC5hl75cVoit77PKqcQN8rBrS7vXEF3CECtpbN8YaLrk99grVUfZSppM1vLRVq4f
ADJmZjJueKpyjw2Zea7BKLy3w2dWSlJS2cUJMTPUpqg28yWDT14BRoXuSOgEaBj8t7sTwqZthGHZ
FAb1eHNsCHEWdFhT+TKCVEaRfCaZp1+udnV1NO2wRZcAmzhJvwGq1OHjN0JDtGNqia+X3ZwQODMr
zWpwd6Ea1gBjOpEUSBPfs1r5efnqNlqbH4KnKQTPgKlVVybIqWok19p+cpM78MUD00jxU1DjXAdf
6C7xyycTpK2RxKy2nAPwtYCaYwHQ1RQXrhPU3ymocZbk4GHOz/P4ePlw23f4/vsFPQc6nWHNBtLr
0bzWySkN9nMpmfvUZGcQNBwDrlPKOBIcul9mGrCLbVzxXXseT6abuc01e7Xd1scjwkH7QQ+TQ8Es
lzjF10JiaW8tpc+5wfthBSOY+4irIcUf0u7CG1SZ14GnPgDW058PauKqe9WNziMQhqM9R4RRvHGQ
JJSymxBMg9EqGOsJVWFc3pjBVSpjQN94zFtU9f2EgkkUUTLnLEcGsICXUqho2Tp/IflBFRjuih//
TXcEuwAUeR10MVI6awDE7CEBhbGMTFiinuIzjB2HBplDZODEyna6xV3AOO1yKuMs2E4a/7k28R0m
oGHFlQZkowsTDwgp30gfsp0MmU/y+cVHGLgmgwUMAcxQawzQa1cpAHMvfxPZSZacauV8QwYW3c6G
CKb4S4urLR4HfhfYvzPzR6lfV6blXRa48Qb4QeX05dAriXzkc1mHMKqFgnlhgsp+TXeYae/dwQPo
6h7Ml1/1RzZJ5Mo0Q3Aq1kS1oumgfCOLnbJht1rwI9FlDAIyKYLHKPXC1gdbp15atWB6G294otzo
A/11+RJlYgS/MJbLUqmKOxz0E9NvrPmOw0telrGlfPANgKoG/C79hJ9cFCFvC46MRu9veHbMMax4
WcDyR4redS1AuKs6AjZ+wZHIqGivFuCQSCk/td1XKKTH80TSF3qb9LkkTrgz4PnlkcFgs8usnOL0
eHDUfPWAhZNvSoqOR4j5I+WOPYyyTttSQV4SLPhYJbTrlLXLxwIi6vIAGJ7I0URXZToou8tXuqUX
6ysVPGw4AqtJ57DmQHuN+p9jsyv71z8R8V7QCfUyZ8lkzkCO97pqN44PpnauZITi26d4F6F99BBE
yeJYz2CqZD6k/asx3Vr9zz84xarAEdyekurobjCUirP20Ee3MZZkMBx2WcbGfPqHetQUPF3dqgGc
Nrr6w+Rae3MX+wCpANtSfggeOXjAOgC6Lky/xp1s4GHzBlfHW36+8rFkLrUmiZEFtvS5CX5PxpUU
MHGzYw3ugLclNAPDdcIVhrwM1XhANt2dGNbNVYzeUw+r7a7ucrQKZYnt5pFW4oTLjIgdzyXFF9Pq
BCDPkafQR5X8SRm3QFcA6YPqmNcXDGhO06EaObSbo3XThe1eK8fdbAHQ0D5OwXh/WUMWD/fJM7xL
EzdO87gw+5ot+PyK5loRuQpN5YDdsLPVRpKF2k1vvhIlmG1Q4YFZ61HPBRwrIPNp/JPMa3Vz4uKj
kgZxQWZUcalSOcS4GdiTMkpmz7Z14J+vI+7NYRwhG2sLMoYSsC//j7TvWpIbZ5p9IkbQE7ylbTtW
GqMbhsyK3ns+/Z/QfmebjeE2jrSxNxsxEaoGWEgUymSGxBYn0dWU+E9QFFN5hoT/RIkdsAx03cAA
Mlytrb914RFFZwtyVLc//eb3wDQu+DxAoaOxSoQoLGZZB+4OZ44ku5FTL1gW97aJzd1amWDu13Rc
zEYT4F15XO0xV/AStepuWYT/aIa5V6VKzs1qCmSH9J+DcKcmg1UUX28vZRtsVmth7tBBQSZ0NGJU
Y98GR8b4Rm1jClt1dIu8QVfO1Tkje5snc2WPwYGo7lrFrADdAehjluy+g1OrAaazQx7TN8cR2Bb+
Xqn6bFYQHUyBH4adBRq4P0h7KOgJQtOEruome2oaRAR9mdBMm4540Vt0dFBwTsx2cLWywaCzOYGI
DQKGeBCde5dyj6DjubPiQ3iOfoqe4qbP5TfDMXe877Tt45e10b+vLrowV5a5NJGOGDP0yke7PPmS
Dc5t5+PZYM6RMOVBFZToCsm1oxY4gfhXSj7dNkHd6cNFsNo+5gwl2QxWGCwGnEX5o6hUex1UbV00
nyQhsEhqYsAyV95bk1dD33a+y/axx8rMqVI5UEg1ZiwsPgylxLl46D/BLg3cargawGCF/2G+UJUK
WSBIOEl1ioOaYk5E9OQOU1AaSIn8pi85UdfWyVUl6PigswtJMFZbo8Qwdy422ErQBar6gyq3SCzf
1ynnKuKZYWJUo8zGQR6RaJhCv58LELicWnly8vDbbc/YLKCs18OEWeh7G/R5picLzPLVPURzbICe
1d1VPm/Wb+tBtjbFHOK6DOoAYhqaMw3PUQA1v/5lQcNsMb1N046zLPqzGbdA96cBumTIMJoS283V
lgiN0waTGHMhHDVFfZnM9CjMoxWI/VNsZqcUTJl2I2ICTpHd0hxcUUBGSog4r7ONw63idYviF5q+
QKnLuOccoOEsIADHMU2dPJfPS5jv61rjlYa3brArQwyKdG21yE0OQ2pqLZ7opm5Ru5AftkZvdozJ
+qOGuSuLDKjkiVing4iLGckqexo9qQEVR8bZP+66WAhJK9XE9AZ93U5gpc6c0CUOvZipnizGKzgt
+RtMTZC5XH0w5maOqyltVRWRQHBu9uC4OoZ7Ogceubzk26ZnEDCXgnMSaikst1GIWc0gqVFmixV9
pw21IybiCyl1zu28AcGYF7qYYYCklrU8bhqkJYhRnRaieEPFu8C2MOTKBoMh6iIGylTH/+s5rA+r
nkOMezm3j/bmgqBqKSOqJWh6ZT5Qn6jjWNUI0g1BhZicfJSigIPxmwtScJdAUxtRDbzh+tqPxEUy
lwUgr0D1Cs1LeFQrd5rf78VdzUOqj+uBMJyuQ90Don/QB2A2T85m0rc6HE71kwcIyvvQjYUCNEbl
5KPpCLvQ4/Wn8yzSv6+Cmh5sNfPQofoqDf4oHef29fYX+ujZVOoO+j8SWl1BKcnsXpZVOdj80YLa
kZ1WURJdy2i5VNcfL/5rK4xjZ0SsJmmkyevn+C6GDqiSW/RDLaHVevp33Yvczo4d4Yf5iTtu+PF2
gW1TpOKJ6ISG1O/1Dk6zoY59iWc8LWtQLsHpSCUh/y5sBKFVcl5zGw55ZZDtFm0WdDsutOwm+3Sw
BfUhw6p2s6d74q77A0pQak2BAJGJM/BB2QYKMLEuYwjrf9YQZh8LJ/dBYfh0QV716SeEATCG9PsH
/No6g/jZMsbCmNKuEUhdz7u257y9/mUzL8tjvl5T92NYZECQP2mR3jwMl71kOxPzIpIFfQKUjCWK
Xz8r3Wm7n7fP28YdebVjbE+inBNJzht4B+VlpPTe2lN4yqzRAWBZgiP+fqH72h5z9Cq9V3uVoGw4
J88C2elhYcUd5976GCxe22BgUZumUVErBMCl/haX38GBRoIObB+Hnke2QT/3dah4bYmBQ2PGsO0Q
InUlYcRcP8Stl4SDpZh3c+03c29lvNmkj7H9tUEmJsyiooD0F0Juo/fLBqKO2Sc1cDVz4l1j9Dvc
WhkTE+YDCWazxtuIYBwud6l4o25JqENUduH/vjDa9aqYcDARAqMjA/C41u+S7Lkm7//RyxlcmMxR
kJTJlNHCLGaWTPkP3N6T36dDcke89LngUTJzzxUDFLKS6notYv/mx9YN/AqtV2AjeIRxD1eLx9vB
bagw8FJAuKZ/eCtMraG3Kk2oJQakPcTFS8TYLtSJc5lsmUFXqEmfJHg0s2hR9WWgdBXQfe6eZMi/
CZ7x+3oQUA5ZmWAAolc0oZl6vPTK+ZNuTp5iupXGe+NthTFrIwxCGE3ZSeBuQs4uSR70Tgltsc55
0Lp1hNZGGHCI+kjsehnps8Fr9kjVHZtj4PUObWAI7rhN81txxdoagwzQSyBKLuMRV0xesdc8qsCT
lyfT7p3ZaaHIwp162sKitUUGIuJoHAPwBgAihs+EuIUeu9ri9yOv3XbzLK0NMfAQanqY1PmvMFfx
tONyTH3l3LkqApjC1x5+v1J57YEMWJC+HOeFtulX6nezOBvKm1y+cQBpe+/QCopgF+qdMgMPk1CG
tVjCAVtX8pL3FpE7GojOua0+6yD3C+3ii/Ku/bht9Vd1gAV1Kqz5P6tsC0rZzllOIPDqkLp8CfTq
M/Y1sTpSKFaXy/6YEZA3aWBKC1UXOhOOKhae2CloStA/LyFIt6XxKY6IA5VoL08gA0Lkx0HVnpOM
fM6J5o1i+zKg568j9a4oOktG43EvWaNpnOIUES4owDEH6i9ok7VnKX2DsEXmNOHylyIkp7h87LLU
zqb5EM2YK4lG6JbHx1CTvi3qchwxMTgs464zuxcjjOysew2f1Iw81yXxkRv6IjbDC/pBv6HuIpXG
52bJvVkyMYeckftIh/hFoWMoQvscRJgObSHIni67WZMPQon+BKPVT4CZV71MvlWC9N43yV9xv7wT
9OrIUu/d/hAbOWl0LqAmhAeOLIs6W11D/yoIEEFN7SQnKJF+HfagVrNzX3yOXheUKcs9FD0esUnK
nmN4AyWuDDPvq3wSS8OgPErLvQZ1ggisPODJdRXtF6PkfCTubYMbF8aVPQbNY6LFYZCF9MX9OAmF
ZUJVZXm5bWMDzK9sMGA+lm2UBv2Cceli8E29OpjywPtgG1hOdbQhYKiqeJiydTe5GCq4iCijb7JH
M5qKgMi8G2y0SjjyKy/ZuZFIQnIYnGMKhBUwTMFm/nohycuqRzyU7Ak4m0C+49d7eRdCZ+f21n2E
oWtD9O+r57yMAewiKOGHdQGFZ5RFSgH5/VclfLxt56MbEEmhChE6YgbTYBMVZTb1RavD7YCtXiLM
9/pQHMWJOxtCofkWwDHuDQL/eFYkuAKlu1pO6VNkG8fQTW0EyBgTySEI3tjxfWYbJy64ckwznh7F
4pLFLVKa2fQ8kLOqzPYovg7ya1Tx8oy8VTIOrySakEOph77Zxhf6oh+IZ5ypujrU8KBbbJ6iM4Dy
PfN/vyhDr8bLBcKENNrYaW1OW2yDtHGC1vTMjkcUsNH3eW2DCWQSVZ+SPERGcPLKhc5KYPxPxBsY
egGpBxFHXui8AR9Xa2LOQB11YMaekXKCTKKtS/1ZM3itd1sP0vW2sQGMgk5JiFvjgy3vRe4lxUPf
fImrey14un3OaNhwy/+Z0GUOjXoI6NRMsg/Rvpj6jQvNGW7kx3NAJnpJBLEUyxyRbWTsoaASC5pj
prsu+ksP3FrnVOk2qMiuHEIVr0GqWoQpqms43dBb5DzEFm1US7xCtGpH8YeD6KFtUtzxUPgjZl2b
ZbBkrKRuLGIk6or0Kxm1M57dUGn+/d6UaysMbAzVmEZagbMcG6+q0p/RWGtDtmp32y94a2EQI8NL
cGoV4Lye/Vy0L0FUWLPy28RHWIlC0OOnyxrK+cx+KWLTyhg8A8Z3Xhp1Vh7eZR03dUv/lQ8ermoo
oWoGJqrYi3jsKzPPajwP6at62WNoS/tF8pcchX2mca7HzeO0MsYcp6wYxb4ukUj6u5d62Ck+fb39
fjkHO7cywxwn6Pi1FTTl0GcRPtHUevSp5elHbgx+XNkgzCGqUZka2xK1nAblxB0VAo8cdEH04CqM
XnqHKmUKPoYM7QCjvBaP7OFjnHFtnfGNsli0MZKRfwny0Mrkb3LxdTBEewBw3Hb0TTC/bCVhjhMk
fYugqvEmrQrNF3tySk1el/gmmK9MMGcJAZtgNi3NjKmeDtoXIfNaHe+m7FExU44D8pZD/76Kz8xi
DHpJx91kDJZmvE8Qmr69X5vAsFoMc9kqUwX5gRD57DL+qZUuke7S4eW2Cd4amPu1D2apbbtBdRah
QSeh5qfLsL9tYmMV6xcAW9cTu7aJhkiTnVHy+2Ff9n7HM/HRg2kEi1qrjAZMggmm6y8RxZKSqxHt
5iHP+fBU9q0txl/5PSIfvQt2ZEmTwDSsoHrIhAoJBlaTUMBSFuBBKHxpp0czOafxV3Pk1fI2Iq1r
Wwy8JWqtVVOmYNts9dCA5ZOSbSp4aiBK9n+/HQqdDLRtTVWgVftBWIB0HXrkmgKjUdEuEh8rqD/J
nBtoI1IANQ5KayaK4vifD36QZ6JY1oHqzDbe/XtxsiNPd2jKbcaLGrlr33j//ZLTlU32KR8YYxpi
5hVXq+ir80GdOSnXza+0WtSvktQKA8K0q4xYBHJr94GvutNusIyz4UM30wkd3nt9y81N6HIq+Ey4
YNnr1SSh0Y4xjNXyYKXK+6CG7gKNg+T7755YumsXO4zrRZMYy82gq44ylY4q3RONuLH87baRDTGL
ayvMxdpoRVzoXaVC7716hvbLoTeis65H4IGqWsjozAe9mw9U/2YRhNNSg7RKET6pw+BL4ObIISsX
lebRGAxLEqYGxWiIfDX5Thykr0soulEQHUMoS+mj9k0vDOT2ocl6ewn/8vX/2Sj23u7KHMULOgQ1
eOEudetzfEai8DQ6tDt/UX77OrjaMBblFKOUi4VGowT39NRHoMaRLD34/Ua4azPMLR1ovZnm6G6B
FLlihUNmmcOC7tJnReJcDBx3JsxdLfWDJBgy1iMUsT8WoZMPkjUbkatOqn/7S20B98qjCXNVhxqi
3z5CWFCqb9VgV5HulpA6bJvnsedR0PFssbd2rmd5MgJzahAiJwo01kH7VJf3fdBbElcDkX6N65D7
+msxF7gg9fkSTtjEyUvvKD/9tFOeBrve62gwiT7f3saP0cK1sQ/3n9CFaTSqiHhAQxe0OyMjHOzZ
KOJf22DAR6iL1jQjvJIlyaKlOcxI3gmfJ1d2Kp8HqB9Dk2tbDASBwkONswrNhOb0UBReNj2NvA5n
jgm2wQOTY6YMHVXVKcfcLox3qT6F3CIMx+VYGrC4UQoEcsChKnYj4pa5M5NTlD4n4/t/cgCWBazX
K2Mq8Fh19CS1JjSpVK+3DfBWwmDCvKSYRGto72En26XxUJTIDQYPovIyQa3oT2yZIp7DoolePeag
5kKRiNqMsuyiROAye5Gj70HQWVIYW0HydtvW9sm52GKOKW4rMoPkDqxZ6MnOMbdIxG+3LWzHVxJY
nGW881XUra6D4Kkfu1qm5FIm+EQUD20BkxUCeZzqK5TJ0RgwPxU+L0ylJ+QD/KyMMsBaok9Lj0sA
6zD0kLQVitCKiZRZXUVweWQRZiD03lrQPgo5d05EubmnK9vM9wsS6NOFAvImUbcb1C8aXPI/binz
1RK1ATyI+GrzodjLtrFbvmFI5Vi8qp8ot3/iJro9FTbHKm9dDMq29RBCTZCgnOH1ruIVHpjg9+TU
OgQc4OV95hu8nPXmJbLaSQZzc7XtMasA/KCTpqotWeEjthTckqUX3vNSdxu6TEDdlTUGdeVQT6s4
g8+0LgYWwCCnV5aRW+J+9hrw9hafpcSCwCFnVzlr/EVotorU5SlUjWBA5rp1m724WNKOOC0wH91U
aHfzqo7jnZvAf1kl2yypR7UoQBxecdJAec3D0o6X+acwtz9ur2sTMFdm6LJXyxpq5OGUCs7Sjl9C
4uTmz6K3wvatjTjQzzPEwEtkinUQGCgWNimx2mg4mFLt6qlpRS2xkYv7s1OgmQAz2q7LRru1jj6Q
xYjQYG8XexGVFKrdMT8MNh0Lip/5nKfbH+xikNlJOZbTeYkBJ5qZ3wHV3GGeUSDncaVvRr3SxQyz
j502SXqh4RGXFndi6auBZPetM8i/PyVPT9nFDoPMFaZMhkjHciq0d/atFWfPCpKHdfIZ8b172wm3
H0IrYwwUL0ko4iWERWUxanvxLj40RxH6JxEunpjbSMr7UgwsF3XVagMl6xDKd2X6HoqvSsB52m1j
8GX3GAzO8yGXZhHeXoKwhSitn+gGZwKCtwoGdENd7WKJTpBouWlpZWfp4glUUM7tT8NbCAO2YdBj
ktRAyJ7n3yYTXR6cVfA+PRvg6vNYhkKCu6NxKCm/sitt4mjnyS296syd4uCcHjbSzRZkqvJmUoEK
ok3nOZVjjQR5ZXWG1VmDu7hwuMLSwIXKu5fp9/gY6vzjEmzsi1xIXckhrq1Z+hSkmLmEXlttVf1T
OMWWmXPu5O3A6mKNgYm5KCHxGGBbaesvnZHXUN0Qd3/0ArocXJNBiWWp5U5NU6CsWFqx4emLYhcd
h5iJ99EYdCjDaIDcHZ5ZZSkc4qK35SK5qwwV14jEuea3P5KJio2iSCJRGXfPM2gDGBMdvsmRH8l3
8/wWLJ5e7xrxW98KvEuKfoWPPvGPOXYIN4ozKZ/URoU80eRlD1QRKfXl594RnQZMhbyvtdFsR0H9
Yo9JdOtjXBSpDh/MTsu9fsjdyIv9BgTTXnGn7kyHx0HC2U6NuRMbsRprc0F2QaygL5XY4fAY47FU
TJ+E5i3OeaSa3PUxXh9XRdIECu6RwUOLiFM46DkT3Nim5BDh2/zKa7naxuDLfjLuH/Xl0MwBcjUj
xAMjNf1LTQJbFginSr59mC9mmAOQKIbQzQSfTfTJofcH5PGNg7zjFfJ4q2HuxaqsMqOgBalgvK+R
IjUpO+Lt62T7KF9WwtyLU7QoBCIomCCZK0xqa04WiM9UazAveIdr++a6mGLuxzbRE0nBQA4kgbLX
Sij30xz/vvrK9Xli4EKtjCbrRkl1mrGxRiqAIZn7iUs5vv02h66oJCJ3b8ps4UiTyqAxJcASLYxD
hs7T7tC0L1qVO0D3QLaKM7joRp7qy2bIvrLK7GAOLinMIiIjME5fR+E7WZ5F00lixxw4Q82bjrcy
xGxjlKtV28012KvkwsqjFK1qaWWjb4fHa8cxxD7ihDFZmgb0+s7SPEbVIYDM5MQ5q5tud1kL+24z
2lyeEh0BUzPJUH58M3rOZnG+isxgalRps47sFiIyENkZyniItNbNRAmtrOhKC6THPzixq/UwkApa
OwWq7CCVLGJt35DYAQG5n2eqpRCeXsn2y35li4FTaIeXZUZHRbK3zpEPso3/A0Ec3Hz+3u6rx9iJ
OJu5nS5emWSgFUk1WR0JAGk+iLaKRt340O2Ec7RDtvjp9k5uOx/ECaAfRgwozl4/tYtOzetEArFZ
habrssqtWX4Rc87n2vaOixEGw6dISpSkRJPkItyb83dBynZl8EVcjnFePv+39TBYrpVi1RETl20V
HBrxKY+etIKzZduvA/myHAaCRt1Qg0XAzUflCepD7UOkxqnfBldyxV3PA7zNe3ZljcGhFDQ/I94j
NGju9tIuRtBM7fDCsM1L8GKGffJEBTrNmh4dgyA+sEJpX0GcN9S/pwknhfQvu4eBAHQZyxpajq89
zmzDSGpMmpJ4HhzNk3YQd1C+9I55SA6J3XMFPrcXdrHHnF+SdgH0qLF/0BJG8LXskOv0aIeuiiyZ
Yuuv8y6447Wt/gtqXKwy52pMyAiWAxUpLFyO+e6Xj5zQK+IkOMSBrVjmp9uOvwnxeB9Ah0rWVTR0
XG+rJihqHNFMeRvnzwEUYMqSR5u1jUsrGwzKp0VYLHVHu14gPYu6nLXsZErehyoWj+Fs201Wthg3
KUulWSR6z9c//3aTOUHaH+25DrgCj7woczuYWZljvKQNzalB0p9CLpUcKf1RsPrEknzRw6iWNX7L
IVAWfL39zbba7vHwuXw0xku61MBuZiXmlKvgLSqin3Mu5XYNqchc75xCgmpQKNeVVQ/lm9AjwXvb
/uZLaGWeweUupHPpKroV6lR9bYbhjUS6A6F6KwjA4FsOuVXVM+9y27xxVkYZhJY1MsSSiA+rPet+
4+n+4uRuVli6Iz3KpTXu0Rfo/FHPzMooA9mpQAZoJKHogXEUNDmlR2jW729v5uYltzLB4HRRgu6U
tHh2hWn9NEbCo9Ck9tBnX8GI8yVuSpnz8Tj7yI5WDYEchlqAJYnzpzC5G+JD0nByHDwTLKaEuTQm
ULnGWN8xMP8ysl2sctyBZ4KBlIlKFas0o1tgZqrcd8lzLvxRP9PlyygMlLSFVORNj3LCaC+ehOgt
KCBZilatHTprwV7BcQTekhgoUYkQhnUAc0vzaZhaK0KX/1hI9m132yDUxDNvtSr6M1ZFErnK1TRs
KOC780+p/9VXEDnhGUgReqol2Zot7qR34yQ88GhAOHeNwuBGRWI9GQO0JmJG8q6Mo29G1nA2kWeC
QYkZwiKohKJhxzA+jxNe5d9ubx/vI7GAoAk1GqDRDhYQ4UWMoEgyjIcs5TVx8swwoFDL7aSHWor+
QCjBgzENibSEE1zzLhF2WiGQ87yWIIKJ/Nlwan3zrnEnKiC+4w3KcBCO7bfP0Cbxd6tzKanWNByo
2pP6vZH9hVdn3IzZLr6tMqggdJi+namqRzR6neDF6l3dnJWBs3O/YqIPmc6VGQYYxLiPSAjFFgCD
5KUo8MgHxVN2+r5yKTuKvHsP/ekXE3cO/dWK9/D/lSG5ZZ9BijxJGzVUgBTCbnJEV7RrlxaaWj/2
MRw6W72je/lz6Eic+gbHK9kmEYVMcUx6yPzE8WNpuFMVW1whC84BVhmMiEM11IOAAru5j4ofA3n5
TwdYZQCCdEFozuaMLHWS++1Y2cIUHuYq4uDQBkM7hVldg6KmKMo6y56TNmWdtzUelCJ8I3VDlxZo
Sr/atW/yPS3bFj4E4kbes2X7E/1jln2O9RBbimMNirxi+sPUvhDtcxIlfxRBXGww13vd1rmg0MRT
LgXeMICGsKl3Ufv7ZPNXO8jWmOpmijFih4uq709d/yOQ3Yo3hfYvJ+myFOYkx60WKxCwhTdguh2z
xrvRFSFJTsfRaOOqsKfVCz4i8r4Sc4DTutKH1IQ2bT5jVuyvoLfTmae9ybNB/76+52sdJTqCjq4w
eA5MyaqnyJV4nLI8I8xpHTAdPocNkDDqDl30LveHafJvH1h61TFgpyK/AMYQlRjGB/l4SZpDQZ9T
6e88xrHbRXeSGx14scnGSq7MMCsxjaIQkxpmSJ5YuD5Swa8qDn5uzDaBHnG1FgZ82iIVEkOAkbay
R9pGBREUaGvtIYz2kL8tNqWtiVzTR8WMOwq5hUgwrksqnTnA1AHj66lpNmobdZJjRBZ5XJzpU3oI
MMllLXedS4cOksflLDi8qdWtOtaVXcbZmxEEYwQ87k5RWsWevtokMNt+Xxqrugv/PwqDGzfIlT3W
8WcIvZUp7EHjyYr1b0bK8cityEmFHBvU3tAsiWEwJjqLygZ8EmhcxPA2RsP27Tn2Z09yuzMvctoK
1teW2MdaB2EJdShgSQJH3+JgjudTi7oqiC1c6al3phfzy2LrEEEgvDf+ViIFpjHXj54jDMOznLNC
Z069ls0gfnshPkgCd5EDLlG3PamnmPvO3jx9K2Ps6Wsx3ZVPE3Y0OXW1X6U7veZ8ta2o7WpBzOEb
g3oSCDqOACRyZvXu4i1OZINpcy987o5gxjrMDuiwd5FFq1DjbuDdm9wtZR8PUjKNZYJfEL8MULmD
bobbHbRH0YFQkMMDNK41xkvDqusC0xwlqJJme1TaPH201D151r8Drg/kD8qH6+1lhfyqsErrKcTi
hsiZVQlDKXY/8IzwFsXq9rVUzbFeYGX6TkPe2u928j2Nd9HqwuWQ/FV++nD3XNyS1dcbx2ZJSgFb
mOzFu8ap9tCWdzSQPe6CfZHYnbUg3G/80YpFK3ZCO3H535G65a3fwMD2os4kjAhWXJHZUprXfL7r
5xMh98Hvc8ThdlqtlgHqUR4kFMdgiVYMMgRBo0dXx8uZbuLzygyDz0qcgsiDfkJCQqeLk5OI0aU/
iBlWJhg4qQKVlK0EE8m+2xde92scmt9jsH2lruwwkNJIWkPSDHaoHI5M+5OdyAvP4Uk70Oyv4IAd
6Mg92PSL3/IIBkYapZJrEgwSREOiBwF8oPl5sNTnvyftgjveqNVWjvvKLxggGQsjMIsYqxQpWYn8
Qm+gHM4/2fLz/AbQdOdXXllp80IgeEOjdwkE5GzubTJKkscFbBbJkzr5aOe36pj7kKYvlQ87ubLC
eLxqCEaq0SthgvjoL7I91E1xqHUv9frSue2U24HQyhrj+GEoBdOi40Yt3mg+sf2c+pEHdWh0hurf
+BQo299tZY85BVO8yGpmwB753LtfKK10bevv5Ed6Sh/a58zvPK5rboLVyiRzIAxJzeVEx4aGL4un
ed1zeAhPAghV59jSfMXOnb/pXnh5+u17AXS8Om0qQVjGvElBvFbps4GgD1lNN0InZAJWcO2sHaC7
/crjXeNaY/JMiZGOMga5pf8lgDKQNM64hRZX3mV2+nrbbzbxcrU05gIQoVOmhBM1FnpNsWvb59v/
/r/4yWXvmFOAFm9TTpaerka0FwdPRTsAc8mI/RtcOr0ZS7b6xN3EbV+5mGWOw4xXgS4VWBdtlo2Q
HQlAPJl5oLZxWocSn5v7xI5Q2729XN52MqcCQiswjOlKRyzv0vlB4V1v28fcFCWwWxpEhTQNQGf1
8G4qkovlhKDh7wGSzCnt1KdlYxP6lrHHo6HcXM/FHBt3laOY5ATkC06oeLUIcY2ft/eLtx425CpI
HKd5iQ1TfTpJFXngoF6eOhdny4H62qngwjJvSczxAkOC3MoRdrB1u1PuUrbwJbdUS7cCq7OTL/pT
43EWuXnfrHaRPWRKYpRBRg8Zpn6MEyTDaYROh9jlH8NsV19lZz7yWMB4RpmDNygQXDEaegLa3bCk
ll6c0Y90e2U8G8wpi/VWynsT7iE0biS7nfgYp5x8OM8Ec6LSaimmBc98JyWBPQ6pvSiHuuS0om1i
LtTYFAMZDEPXWcqEfJZ7MkQt6nCn8qsMpxDs7lCeRKc48CP/rT4MdWXtVwpgdYhJZSxT1uDhDfpF
dPIn3rRrjsVx9miiJH7OX3X39nfiWmRusEVrpQzsW7DoTZBVxG4+Nq+prfkyhN4rTI7wkgtbp2y9
ROaUxcmgFEKNK1NYHqJqAj1MxkkUb0LH2gRzqjQQ18qkh4nBm126i8Enzc0QYNFOpARDmJw9pD+Z
jedoqztlq5RUkyWFkIahUdEBAWz3xQN9HQaO6ghnBVx60LZwblvbcvu1MSYMH5NQ0yqCk6VJL5Hh
J1pgtyaXnnnrllxbYW4TsvQaaTUs6VeN5ym90zyqCEWFXnUv3tPGll+vTs4LirM4ls1hFsKOJL92
Mt5DO0Yl9z1PGXrT/y4fix1qU8dwNIcQ6KfHsmW2D0LOCWx4BhgHH/XKNEUVH8jE1Ff+YA6fbjsA
xbUb3sZyNiRjNMnGgk8DYnMp/RSCVKkOvEZSOBELzw5d5wqLlIlIQUATt4PwWAid1ZDCkpb3bn6/
vR7eN6d/X9kpg8Lopgj7JRZ+3X6plMeep9HFWwpzVeDZX0uBgKVIEcbjjuF8kJXvYcP58Jvv8tWh
IfRQrVeSDloCeWR6aILH5oEGlYYbngxXONOMRmZDMun4B/0bkLv8B3wIgwdSYwSlWsJoWP0we5AN
YlCOF4zR037L5Rg0GNuFKpxh/2RoZhfgg/ibb5UXw3I8ga0iIqSMgox6Qlm/kAw9y/qrxpsq3HYF
FdOsIBxQQLV0/Y10ECVWiYD7zjSRR2v8Uo1cWfdziZe/2F7MxRDjc0DpXs70Go/8WPZyTXkooY2s
k4DTkbSNNhczjM8pkCCY5hbraRY0Uc53cs5r3eEthHGwoElabexhISIHpX2Af4ni59sQsH1jS5dV
MA5Wt+FIzBo2pu9gjCv2ENydrOp1uVs0qz+VXitaPCa87chOMnSqbGdCLpSJEsZF6E0jgc0M2Tpp
F7wnrxOYpRW38uXc4gXdW92oOKcXcwycBq0YRqoBc8FZ8iqv9INde+qQrguRrru9nds+fjHF+Hij
GIEUAfKcOjss5YEo6Awl7jhxyRnoFn3EhYshxscVM1HEjFakaB37V6C1N9zKzfe6VwHuePrV275+
Mcf4eicK4yzHMNdpbmz+1U68UslmsWb9kRhfj4N5mMYJFhJwTQgQQwWTavyla+1mF+5FL98LB5qZ
Ro8ImNKkh/ie/MmnkykTNAjGxA80eq0KOStkkWWwuwTWkoPboiaOjPenKru3nWSzyoDG639MMXHK
UiViQxrwafYY3O2Fyo6Ulz7aLWpstfFjEWXusrzH2my10uIY+kHPn8V8sDrlbKrHQX1ewswZSpS0
hh+tgebq9PvtH7jVJUE7w//5gdT7VtdpNGbxZMRIJMqP0l6z9ANEQjzlicrUdWCrxjTaIdolB4xt
cQxv+tnKMHNUQyNa2igWqFs3++aedt+Lz9VusolF81LKQ8dzvG2LqqbpqO6iO4LBv6kbe01IYJH0
J719z1QeFcE22sn/WGDHZFX0OEwiuNtRPB7dxaEkVYarWqJXerHHi0k2Ow6QRP9/69GYV2XTirEW
iniby49/t7ZAXwinqDp2GA+3D6ljjhaaKV4pGzcvG8zZS3Zg1lDSqC+UBQ2tGOzvCuJpeuFzPGTz
xbdaH+OaRtyHVTMi4dx5zckAO8yA+d98r4FzsLB5cL59O66sMf44xJGyDDIaWCMUVMXzsiM/zALZ
ytGpHyK3sEd5d3t921toUAE28CV9INlUm0zJQmIiJF8WKxvbPaYLOS+9zR4DNDPSEo8OglV2lEvo
MRI30On6QUr3QYvqjvgcho03jmC9Ue9Nubej2AWrp5WYr4n8CIXyQ5e+DILqCtW8T8q7Kk//ZN2r
38TcZ1qxoDQj0WNYHqX2Sedx4G0HASsDzA2WqqUSt1MGwuQzHUnpffJO84v5Q+P3nLVsBgErU8xV
phiyONeDDG3v4tjWJ9DuWP2MbhsedTb9yR9igJUdBrqkKYCULiZroUg42nEJvU1N85ayBmXkaOV6
z7kgeX7DPhI6vemzvga00Lxw4YDmpLOSb8UOdcg75Kuc3pp9zNc6wpGrFEhP9Y2lmgyq9WGfoYc9
oHU7+gya0PpKHpRz79AGquYz6hW3j+Fm5H3ZWrYVsVcTrdRpjl0xzwP5lGNGNeUI9vFMMEAmymFT
jiqyIUZySvSDIvmzwnHETTBZrYJBr641KlMWcKiqdvyUF/JXBKLO7Y3iOgUT8WaC3GrEBB1NHNmd
Y94vjmCVj2ZopVBcHv+PtO9akhtnmn0iRoAevKVrO1Yzo5FuGLL03vPpT2L0r7qF4RLf0cZeKrZr
ABYShTKZmGJTPsT3v2rjotm5t4HnLa/gQKPsJzntQhwANmZW3adecscCFeM87dGnivuu8hYneSxd
6RCXLgkF0YroC3KQgmdTpmGeGIWC4ruG85BBIdb6ub2/Ihsclphymw3ThAsoVWN/USp/yTXH1EUk
7CJP4aBEkuWy0yGh6i6KMygHK37ZXgb7///9SyHE/jOgjOs56WhfM7r6X+oP/1unyfZuKXxRuAgy
GsQBvkilPY5oScrKUxZ9317K9lYphAve0zlY+kIHSaMe7jAN12pftn9/PYL7fWoVwgED1UJtmSJ4
NetRYHQJ2kvhB27w1H+aHGnXoVk09ylKcvdiGeL1YPXKOFv9VeSvaKElJQZQaXj91W4lOZpbvQR2
7oqbAIXWOPBASZ3SRn6r+8m+5UPoFtwQvW/tcl+6Nx63N3b9w2nUUN9o1fh5YtqbEnToYvDdtf5i
PSndh+3fX3e+y+9zWzdoTQKKahnpwOmzoZxi+UUfBSkndtrfH6OLCW6/+kxLALi54spdv6d9eC7M
7+YUuqE++GO2HMa6FVyE6wf3YpGDWGNZ0jzUWTx6ZKka47Ac+4O4GVv0bTgoNaK80gLWVzWWt4py
Wwg7eFefDWCt/+fjczgKUklQCCQTG7P+pW1c1nbsyEcJrhbVtujhIPIFDk+1NoZQX8qo12vZS/v2
rMQj2qFnQY30X27A38vidXinho3jN9i3cra7s26HL83BPEWuccjsYs+G+2D+bLyi7fp/eB6tB6AX
61xUZtBYonUFKgCpwkjUHO110FvJeupJyk04L4LF/gtaXMxxyGvoFRS0rLenX3XIoZQKVTDl0Lrt
ucBwTTIKXF9ojwPikCpqa0QAjNGpzpj7OoGK9Mx69scPf9k1j6z4Px5qcPChWWM9m+xhOz7MjgFt
tdKRkPzIbJDJuZEn6rdbL5lc2eOwhMp6LQ2YbkZT4YyptgK9YtItE1rQwaC9QI6s/QAFZFENVXDQ
DQ5PIA6WxyFrbm2Tg5bcqiL51PUX+9WyOCTBKIRqgCERVYYPiqN4jJSsOeWxTdHkjZZhd/m0jfqi
M8ABC7hAyyUd8DJp4+hVVpDvNRLIURqR3UeLT5fv2+YENwDfa5TVed6nGvaPtJmtpnekS5xMJ04h
PRZG4USV4BAIlsc3G8m1ZFnpgMAwpYnTRCbiUGTOJc1uqm/jKIgS11siLh+P7zyqOkmq8gInTtul
j4aTPlje6Ku3jA7D8JNj+tESbKfAHfl+746MBq6FEK+XZW+mD2W72/5cq/eAJpsQZqHQYOSHAgul
tYwgNoHPk5vUH8fW/atmHDBe/2OCf5WPfTxVY46Y1+h8LXwxuhNRBWHHOhJe2eCAPu/jtOtjRAEa
+byEj6lxDLuzgZa9+a6K/V7+QYlr6q+TqPq5DlJXhjnI16F62eole8G64W2wMxwmDsVI8cnrm+I3
GFKKG9HlvY4hV1Y54G+NpU6SFluq3ll3xAN9rAeSTZYusn6i+X8vNMj2711cd2WQuelV1D2XhqQE
C5JTLEUs2ZEzfcWEIq41dA/+TRR8ZYqD/bxZujRoVTQBTZHbT6mTkm/bPr8KUVcWOIjvQa9lgEcD
kDE9xM1sG90nEDXbivltmMEQ2XzcNic4YhZDsKu9g7Rbo80NPlY+fKnk54TcNSJRC6FDcCDfNXPG
Qg8c4/6Lru5r+iEa7oz+Oa8WO9JPZoDibw7a98xRKreVGwEIsx3bcg8umkxNmkVFiCQAzciPymrc
RIM679Dv5aR92N7NbVOog/25mzHE8yQzwQujCixHjyM3ln9a2bEnogrm6sXy20swWvenISuTZrlm
dRdZbew2+1qG1Lb6wabDLjZFs22iVXEwkjQzayBr8fRLFXsBE9dUO715Y8WCnN7qa+lqURxwlMls
FmqE64SlOVTw1rI0h3gMZdvl0f/+597NdZ3qyYTlFEl718/yc1Qi3og0SRDbCPweFCt/GiJ5axgJ
JiLduOv2I/rdzKq47dT6XBBlj24rr5NMu6TjIbZav0rmnVKCIkAPZ8E1vR4YXG0shylgEVnURELY
wwZSwLqOtnHrEf2Zpj0dJ6/wxn0urBhs4xi6Gv9c/FR0uTp1iOw6d/SqMyNkXez02XDpIUY9EoPc
D7FPnexGlNdcL79erZaDm6yvykDLADcJpmc1j9kHhcqOuvJiTw+zXzy+RbKjvYiEAkSexSGNpIU9
wi8kt9ryZ1CeLYj4GINI2U9wGvlW27RQc0IIjr40N5hSf5KKY9OqECGx7G0wE8QtoM/68xNqzRxW
QYjzmJzZdAqYpJ1iz8ZSEu9/eMFt3+Lq219zfROVJemVKVXQq1UdxlsMVbjxuT70d6Fwxnr9OyGk
NDF7YxKFO5gzmepp6REoR82TpR304UudCW4CkQnuyGVKN2FuAqGr1bwG0j5OnpXF3f4+DKfe32uX
VXAnTAorc4wqRAracBf3Ozl52f590RK4cwQ+LcPqU4RVMeIPYtjFYDktFezT6iJ0BU0jlJhgGuIw
P1JJSqcKh3XSzkrwjdYi1uF1OLiywP6CK78qIDPTJzOypPKH6ZUp1d+9yQxjJA/L6r9JL5VXn1mD
dSVsRhYtjvMzI2nqRM+AgcGNdhPcBLt+F3qGaz4vR/VIXCLk11v9ZFdr5bxuyRfDlBN4XZ3sCcRF
wYho7La94u1wvHO7Kxuc2/XJYEgx6IpdM8g/xml81/TjjWQa52Gu3SgwdtFcvPa6/FSBVp91udBv
k9I6oS7dZzqyannvFkt6yBvjwez7UzPoGIJA01KEuZ8Ck0ymfAxnzC1s/9nrd+DVn815c0WLKVwG
g41PsZcQ0rHIbVi3811bojkGfOu3qug6WAfQK5vcfUDycJbjGHVQsusxZ8eGgdCKfqwPoP1zJQHr
//a31/jYU+/jZLbQmOUq8WGW9ypI/oJJYGO9uvJ7Re/mBueBgs2GYU4HfSHLnXfRfQWWT+pODggq
f4Ab4EfzwnqN8q9/1UR3ZZqLQtNqHmIpYKarhzz8bmj7bQ/ZPqwaXzhqs6DvWtLgJRTnxyaSfWUW
iiWxs/HvZ0fjQ8+2pFJHGdp17uAi6eWUDhjrMtMOngK/RTmexWIjmsU+qd+3V7fewXG1fRwWzd04
dqWmsNmS/JZJ42Ea6NBhzkPcxim0xcGQFXR9OlEQbmm7AQNpE3oQ9SOx2eCFKNoT7SiHRsskFbVW
A/EYoSf5JDUPQwbawQYpe+Gja3XyU73aQw5D0EKhp/OEzzf4dIcXuhdhXmbYTycTNIeoLd5Yn0QJ
UtGp5iBkXJSYxBbW15KbCN1F+qlRPwhcg/3GhlfyEeWoJIlUmmixGx3lRttN6EFo7fAzawZQ7uOz
flu7rHAaoVH2KMpoC65njQ8yQWigj52OY83eJhVmD7pTuwtUW71Rj8haPlhueUpQoBDByXpy7PIx
+XhTKYeUZDqCQKXVvtZ1c0rM4dhGqdPQ9qZLwEGfNfsgqULbiKCdpij7IM9vaFh+18ze0Ybcy0cR
vgq+9tuL8ipWaetAMjS0zLlTVjkmOp+aqbfHqvUFX3w11r5aO8PCKzvaEtJxiNnad8VB88JjsC8h
Dv2/VLnYWd9yLg53EJF0VU9wZqr5loIAMoll26T3jSUM9NgFsGWJQ51IIvmYsaMy+O2LBqqo6cGw
ZQcTsEcx7gjudjw3/9zCph86LWwxWiLtK7T9/+qkVMFjkbqSK0r3iJDnrY/o6oOBNa6S3gZZtMph
LVz0fgKTr2Z/OqsPClphQ1dU7xe5Igc8STmo1pwkIE2EyF4QObPkmJKIn0Zw5/KaDMXYLZHR4i1r
VPdd+qEUzcwJFvHWNn+1bW3VgVk3w0eakuc8/6Kg5yR52j5L6+Cpa6ZlQnQd07Z/+kHeRZTMOe5V
ghEj6LPsW78+dDvzsG1mPZkEesR/7HDhT5N0WadMsNNY9lsTH8ZrJQyHdmAh7Zzu5q/aMK/scQ+z
MVJSw6hhrx3u6v5BWe5N+VQEsSDJsO4Bl2VxSGRFcsYULfCFdK9XP2jxJ8G+rQcIFwMc/nRNMiIU
hoFRt9VvZonsV+3ku4U482v5pKOmWaAJkk2zCJnc1gHpYpoDpIzGwRg1zPQR5PRe/BC45PBrpE46
kEfBQkXWOECS9KgKUQRBD3BqJ+i31rzh1DAaAOJHJ7GelOjDcbGQElZzPAeohNT6x7A/JqKet38B
WDRr66auI7/MAZCKvL0asQebVnyn9Vkvn5kMofZFU77P9CuV/bJ+aLt9OPzY3sj1hf22y3PIYY4v
CCMd0ZCOjbSGH0b6ZdvAv0QeFwscZEyJ1hpqjCI7y3NDJMGub5pTiQF9Gtk55rhmu9ihJ3cSHAX2
Rd7fjxezzIGuwHCwrHqWJCxsqG/K+CWIDqMEhg3kJbInqxWNy69D78Uahx9K2UDnucTnK6yvcfqV
qKEdihmJ2K9srYmDD5QMqiFLYYXxUCDL62DGwA18Fo0reyokYWE+t2WOA5NoTKrCmvDlkgNrxKSQ
qfxfKL/+Bewvm8chR6RDwLQbYYcxJmsO40SJQX4k71jDVfAomjwRfSsOOuQUasW0xnutUpMbpBGg
WDmfslIWjU6IvhaHGbqq1H3Itm+Coou5T9zyRwBqRh3LUvbj1/Lr9kETnWQOQUYtUKGbDeeoIbcw
P7aqkLBhHXN/fyeeE9ysx7KAmjZL8M0QP4Z+0Okb043pbsSvasFqeFrwtlv0bmxwfKnu6+1tL8pY
i36fg4fGkCvTNHB/SM0+GULbqgS4t/4SuGwWhwiJpSdWgEKw28yGU87ZIVXS89Kbp2Z83P7wIksc
KmhJiMaiAVs1B6BbI8mHpGy8rlTPfZbrzrYtEZrzg9lj0w4hq2/jrNYvpp9AVTH0BjvHEMkBJwqR
YPyRVbq2zQqQSOMQos7SKitGdjvudHCps04fpvH5V5PtmED4v0uYp//O9baUMxMntkL41CX5/agU
TlZVArWi9SDtYoYDBkkPOkmZ8MFiE0/eGcJIKDOhYAe9A5r+t/udH1kstDyjEbMVxNkpbUB0YshP
2x9HgKf8zGKYQtRqlOASRX+stY9Jn9lJV9r/zQgXRXRlE8agOkHDtGZ6NabOJKLd560mSPkKzhI/
lTjBuRe9hBmjBdur1rp9gNY5w6f1svtvC+LwQVItq+oIPozWPia1qzWybfR/NXVycWidgwbwxjXN
0uPcpMGHpruVix/Z/Prf1sEFCRAlBxF7iHWY46mvnrUatMck+5vzbyiqLpsKWFn4vh1QKqeJuSCt
glD/qIIVm53/7Cg6/+vpuSs73MmEohdphxJJldww9pFq2hnc2sJQdzl1u0oN7DErfXQyY5azQQdK
cgzK106DWJ9O79GO6MlG7jSqLnCV9TrE1Z/FXe1akERqxApdDar7s8fab+nB/Fju8h1TeSdnxUai
BC2r2bMoI7senP22rfOFlqWWpi6vYLsYFa+v6S5uw0Mydl6nmbu0ozspkz1FI15vlJ+7uD8oWnIT
jaXgklsFGcNSFBWcgKaickEb1WUlWyjcLMqeOxq4EXnqqEi4evWauTLCff4EvAK6NTT/PFW6PVjR
9mKO239xs8tiuO/ZBlbcWeBhdzGXr0P/QbpVDrWD9DoibGqHDv0a+u2REcRun9XVi+eyPj6Ao2YV
RXGIBFSPLuBo+pm0t0X3VZUPnUiiZv09e2WKw+tmmGe1SLDE4Lk6aE7ulTu8iZg6nnIuhWxl/2Lu
H4DQ+Q4xWtCUUjZGOzrQ49Mgp7ns0ZNGQL2uuGSv9P72Tq6748UeFz5STEJPUQtAWprah+rzUGiH
UBYNTIqscHdEXYWGpGHU2aXysdK+tNHjOP7YXsi6S1wWwt0Q1jzmUDxhfShFa3djaE/mkzQutgJJ
0nZ0t42J1sP+/epNPun4L4H6gDvKr1lAXa3CEzb6K0qfK8TigkVzNDNJZVCRNMQeaoQKY2aPUun9
t8VwiFQXRj+pISqoIbrrzfQ8ktpWIkE8sl5cvFoMB0lGrZmyUqN20bnEIV7tIDF0tnYsBy79TRx3
ZYpDpUghOUiEQGoCbRobrRVOG57GVERxIfABvvyWTHQe5w4+vQzjxzFQfFMbHzKp2v+nr8MX2qS+
iRW5QjeXuvim9Gq2vjF/3Tax3mRx2bA3ULpyZ93qzUVL4WiD3x1SL78BQ8v0UB4aG1WRT2D3fhCW
8diJf5eSuTLJIcJAijkLFws4dxxcxl6e17bxnR56X9o1u4gKeQxF9//bJlwtshqsPlKmEd8LnPq4
rI5gnfTI3YCbMfctV0jAxJBza4UcRpipovRpC//4RRxQ3wTut/mV5Z0sdxFJroi2k4OKrio0TBuj
hVH9AO5ysAwjWf482NGLiQJ+5eifBB6jr0cYv+GWr6Pl4LwcItYcHuWBo8/jR1munHaqz5ncfW6o
dTsqhqc36V1CP459eRPKrZOVxpPVjE+Zke/VbL5NW+KMpILqJDnHXe1XbeQM1vSY5ch8p1hFB8Ug
Y9wpkHiKajm11cIAoA/qTWHEnV3PBvE0MwAXwljbRKt8qhgHuYEe3pw8RANk0dLIoVOLuztN/XnW
jypZejuk1CnL9lREsW801re86B4JhYR0ijEwCaPgMrlr6eBIWec1uXSXT7mv6JU/l7rfWNKZqMZs
y9LilbLy3Bqjai+9Cqqy7JgaZmhXQ+2TbDiSPHGGqujsaKZQU6Sjr4yJnzfZQzeUd7MF3rzZtDWp
dszOcOeEQN9Tae5yU35JwsmOpt6nveUnGX3oQIsSUwO9lZmO6SoJglrBHYVg+aT335up2pFY/bBU
02MhkQ9yZNhJHntmOD5QpGrqtPZiZcSfDFHPKExfZjM79I267/HnjF24n7vMU03MjY8tKAOzHOzY
hnRb0c5P0/Gx7NJjMwVuPwxPYFd5NekAoqjSVzoMbEwGuCLavZJqvmSUt7OKiYckuYfSrrPEfW8r
I5xfNkonUIwQXNtkj8ZUx5zwT2GTOEar+Wg9+xyRxZOn3FOA3OiPLV2lmu5azP131uzKtYnuvzw4
Gz3xax2kAHp4HqdxNw7UNUAxYqjhUxc1rzJa9kVuLjjD3KVF5UEdSIQuB8RfzoxMdekMHw10QjPG
9RilJ3GBRgjG3O1VlnGxsIKlm/8E4vv5AwX1Tmdrd0yPmbXwigTVWWS0AVR8NRct5nQZGwxa6Kbk
R3N+kki2295IwV3JF3QjxayIXmBcJRy/kBEdbstkD/LgbFsRLYSLZZWqqXpr6hgP3YH0SBCJUFZk
gLu0sqKYc1PBp2k949jdY3LfxQv+vvNmt3OKz5ar/1Ukc3lfcQZH7JllZrhDxvKlHPdU/SaLxCSZ
C7//+hcTbM1X1yKN1Lhu3npPjcw1l9tpPodKa2dogg+G3fx35MWX95TKXYtTKC39JGEPWYO/gRpJ
+gy1wF9M+K4iyhutvwouq+PuxbDIIYbEagm9cignX6NuaB7w5m/6XOB86y7+25LGOR+pp6BOB0AF
Gj7u0Uh37EbtW1nHj9s+vn7vXsxwHiGrSpu1LK9XSx/1+qhPj2G3jzGHldRn0jwOIpFjwQZqnHss
PbUajHMixWtQe+i1nWYFe0v1x7us7z9sr020hZxrEJ32Rkjg7c0IQUnJ8kuSOhhIF3wp0RZyPqEt
cx5aqJtAzLw5qPvuxKRJup2okrpOU3Dx9HdJ+IJqkYnkudt8W0AMrrrVmdGDL3tQuuf2cDS92Tf8
7kcI3m7JrQVVO9EquaurbWvZ6GKskskctbt0p6Lm+Vcaj5p6tUjutuo0cDRm7CW8RLtevzeSZ637
ue0W/5IT+e3zfF6+sORZz1gys3FZuU7dD/tlh7HUnbbPdiKhcsG+8VSCeRhovcUWpKExKIVsGsvQ
5r4wQytwdj5BX9CgHnpjYRzHo8dywZK37KxHy4nBQ8BeCQaCQ8Gk3nrR6/K1eDYYg9SU5hHQI4BW
DiuFh7U9JzY9L2jaZGUo3a2c0FcEoLV+b14+IAcitMH7VSmwp12N6c2brhRRaIo2k0OOJAt03WLN
HxgQuoGCUmanben2jfVJ4IoMXjduS53Djs7MChIjRAehHhORwTvrhh5QOy6f2HCaiAFOtG9cZqaY
68iyMFnBlDPm6VXLXgXLYcnLreVwIKGAbn2QWLMOK0fUDvgPvfz8JpIpVB4VXCRvD8rrOGMIpDpO
sZbUTJy2PGoZ2nTi/GCGsb1M/3FhPEUMnnBLqTAGn1/0o6kX3HdHiDru4dyiQyXYRL6VsGmlKJdk
OF9v3Nb6vak8TZJkEz1BTTRx0u5em72+/9EJfFHg8wYXcBRDMFU9q/EuI4QFhm89PYbUFNyVgq9m
sPNw9dV0eenitoaDhOV9Xj1qFlLtj635eQm+b7uiaDUcRMghKOUkGaspyecxf6z7nQTH+G82OJSY
QCKizBJsJMGNWnvTdDcaf0UacUFYnuqlHiHv2bHyLmsSy9y+tiVvvjcfFkyq0dBGVL29pn9Ja/3G
VoPDiCiQ5Wka0QSkI2mLmgGmhN1SQTcDa2gJag8kOgKfYBi3ARoGBxqx3pgmOIIQP7VgPqzSXVJ5
CZHvlFnUVy/AP573xdISAi54WLLi1im00lFa0ZtRVMLiuV6U2jIKizkFG2RgsmDACrffdV9TR3om
pY1O6sOc28atKNAQeDxP+9LKJOkTdrSk+UOSPRToCFeet51DZIKDiHi0/i+glmtyrNJkn5rWT9UY
X7bNCD6TyYEEWMZUaWZPyCz3K5LZFZJz2xYELmdy6NDG5jxPFUOH7GMtvUjmU0gTO+6F7FcCLDc5
iADhRBlHEz7KW9LWX/YLan3IvDAt2UI0aCpaFfv3K3DtozJpch2rquoHnXwj0cugvlqq6H5iX3nj
vPJyQeOsFUZpwcx8zJ7YgEVnVx5jR6vw7BBVZtdHHi4AaHLoIHelpGtgegbDFoXYZPqIGVIvBz3q
AVLYoIPDpFy9r0UBIPvVrTVyzxBSVIacMkwyps+J9GmJA5vcx0gr+xUEHradUeDuvGiQ1peRKbH9
jFQ3zB9T8nX791fXgjSSbhk6YQztf7pFU9R9qUI00NVAuD1/lUF5aSpOZPhR9pMiF7ptbdUJr6wx
77lywjDW40lij26lazDKSDKv7azKVcvgJguWw7Yx+S3wevehrsxxWBFZw6wvbJTSasdDuTzQ0LAN
ZPXNkXi0SO0u6H0lXfxaMw5BMHtxp3r6EjlJkCKHfgxDjH3Xt4SMNvbInpvQVQkEN+cfoaI79ZQ7
idY7qKEfg6Ud7b4L0RIQOXHeg9Z7tq2y303qgmsZjcfBbahCk1T7Svr73PpCut5Tk/he6l91ZMtR
s3bjaXLkcnbLfDpL0VfoXGCez1Oy1ygFufyYnfMAwyNd42tl64WZfjSJtjeHe1XJXQwkeoF5DqsQ
WafJj1B4GFSkj8O7YYLsqhQ+0LqwSdM4RdAf89C8NZHFyVSwz1mGo9alH2QyChbnUR8foxbZc/3H
HOZOUU/AC/1rbYJiJZicQZvdKokerap0LN2yu+VTqVS7RJ2e1LE7Bh1x46F3DONjMmqObvSHPjij
3+xUd4XXSOqui5J9ARXwpJOecyv/Epnogkwnp8qPtWTeZLp+pDVBU190TEFdAQZ3kCN8bZDqLyHE
GITjIYzjFyv7moHoqI8HO8kMNzDQahaiUFHKqA51J136jnKfl5HBTrXMb5fYrvMFFJ7lSQtze4SY
DG1MW8LwZxV0DmZ4b4oALUEN9cp6AstKB+2s2dZIZMuJYcf4+0iYeFX/xTA/51KN4o1+yDFCGjUo
ZkjkLgJFsuCkrEPble9yt1BSVTQkPVJ84a18Vx3YRArExr9NeK5HICdJfTEX/yrWXJnk7iPNDIel
LFkOydjLw228fBAcSEZttHUeuTuIltpozjkMmHdQw4bUhXboUBFVTqJJqNVY5GolXJwKSoo8pITg
Cg/vxjC1o+hDJBw+eQ9mFpNS1nTQ/Mu4hLhrwETtK1epTlDws7UjugyOjEBGs8MnxdfAhshU5ArI
Ym1v4vuP9IdVfvTEmkHvOMoawcxdeCvJ+bFIROmi97v3pwnuTlAgjzeVkkHcaU5uM005hqQ+SJ0m
SBquvCb+tMPdBss80W4OsBTWpaEUXr8LDlPl9G5g033jENkRrYx9kj8d8E+L3IUgkaEexxqfTBpG
m4Y/QwnKierHIviQkBNpDoPI4Eo68U+L3DFuaQj2ZaoSV3tgyk/LKTiPPrX7A1I4vsg3Vt4Xf1rj
TrAaRrUSM+doPXpUjqqfYnYouSs+tu7s1v54mG6anXjsQOQw3LnWTdBpm9Wbw4C+cnrCsLadlrIA
EkWezx3qgJJ+0SX28dLsMFmmp8+iuorgSKtcPFnn41A2EUyoZYtrEVGASdxGfp1TwdP9farjzw/F
YUcUawGYYbFjyxyhWJ6TY1QZN3miu0Y2xHZjNoLAfP0TGdQiTGtF4XuBJ8PMZQy5ErADpnZfftHU
lyYSVbDZgX1/vC5GuO3L1UUFVCjYMpTbdBDeTicmq8kar4ofoszA+hZejHFbaEHxp85jrMhs1J+B
Nnh9IN9YsrzHsCXEV/vXbdxdqbCwT/aPvXe8fctSBx0a1yCOex7c/BEayg64Dz5B3R5FAgw+O/V5
dqfPs6vYM2ianW3z68h1sc5hsqpC9kdvYX00T1Q7dTLEZeuTvDyGy8dRfdTILDht60fhYpAD5zrU
1LRqAVw6/aq2k6so55YeCWgNthe2fqovdjhIVrQ8qPUMC5vJTZvez93D9u+L1sEBcII3Ih2Ym7Rl
YEfpk2o8JeqnvM3dbTvbB+wdkd9i0HlSGgLlgKa+G8xuX4zjuQtLAXAI3ZDDWmlsI4nOWE9YVy+a
NPmTiidHN3s0mI+JhBboIcDVabeJNyT7Fvyx0J3clUZyKorbqvd7y3qqpPIxV63SNqPQ294G0XZz
IB1mVryUFf48MnX7HM0+ZemTfrLbuRagjehEcGAToNdSQ6WHuBQ5fpKekkpydMAMpNOGp4m6wygw
uB6vgPRHMRTZUg2DucD16zVowX094UhEB6sHGTziFTd14tiWbmYXgtI7EYP4KsRdGeS+NQlbc1Rz
GEy7x673ZbpH7q6m38ZM4FVsr94B95Uh7qtZai8htQtDNFIe84X4Vpofmqm8U7LSq3L9S2rFApMr
Dxzg6ZVN7vvJIFwDjS1ilZfZUX2T2llvQ1nGNaBlrXqNipanzBGFnKtOc2WUuzQMEmtq9CtAIg6m
ZmWbVclDqD934B6uvmA+Dm2o+9FGT/f2wVgph/6xXj732ydkNAO2XuhJvvYx8gfgY7Qj1/Tw7nem
2MEwsj88W/cijoFVhL2s+V3udyoQw7M1LxD6686maMjkrfl4w3t4iu+o0ZqqYG6aQMqpGuwW+WvT
p+Zok4zYk/agUNWuReXR9WWhOY0dRmi4cBfHEJf9rOOVh1FRvbD7yfxO+0b00diPvF/axQh3e5jL
PJQti2yzc7CjOwTwILjUb0wQXE434oTmKnpqF3McwjQ0UMGXDnNY7kFf4iNt0CNtGUeoxoh65Fcv
rCtbHLikdFHAQgxb0r71iIfmzzsm6pzuilN5qP3os3IS8YWs8AKyM3BZH4czOcXV0EqIqaMDOWrH
4v5twgVby3qzIMCDd3PymH1hMVTkRTchZK1y4EArgoH3iYg//w4Oe8IuyeasQHIJYtmI31Kcf1bB
am6E7z/RF+UAZ9GK0axS7LJuL36A9nPFQVeOLT3GUJunPtosPTERjODT8hNLo6G3U2zhaLSghlKX
cx1AbQI97wJEYyHgxuHgp80tOWqamh2OXwwE7S72JmiiEB8ywzeixtHVjdSJASJ+jVCTL8/1VtoU
UOXEXRi86lXk9O1Dkn7Lx29/syjQiRCDUKojJ/7nJU9AzVsHUaG+aUONu3Jn3MtggETPtScdqsTb
NrcKYlfWuEMYNtpkmmmpu0OPRs9U34Vhst82seoMVya4M2fKZJKGBRIyTfI4qJ9jaWdFol7VVRsG
wUwnwZgF5YtyQw0ZXXCHKHj4YZDsvvAjd7Ct518UG5lDnWL3/z+vhCN8ZZJD5rytVFNrczQSF11j
T1J629XmbR/qAi8XLY39+1XQN0Z9k1pNoLlWmqT2hBS6qlAfAgaih9B6eHm1Is4XDLlsqnSAaCik
EJ8UlM7wdg4hvQo9HNTzoXMtavhddb4rg5xnaFVcIq9do/1xCh4Nqnj5JAmG9tfzX1c2eKTVi7iS
GsyKdK4MFe3a0T5pbu/+mkwxn7ZdXbQgDmz1tEeZEzMarmHdxuTn0n/a/n2BL/DFuLRvED8q2LAc
yevpOMfeEIuuptWI47JhlHvoZ3hI0rSHjdZjhFDQbkfbt/zA5FnIKXOEcen6nuFOphglURQexOkY
FaUawh5N9+p0jk1BnL+K28bl99klcnV+pqBdkKUewIFZH3RQgg9Quw9RLKskf/vjiBbCxYNhltTI
3AGDpvmUamjqEYCcaCHM/tVCMLSYZkmMiwHPsFGKMBaTg4PiR0x1wTtz3csuO8YhTk2CqFPaSXOl
5I5YP+byMAjLyuxov7u6DbDRgZ6X4KrjTgokkKFQDAorVyedR1Ahz6pviekb4XMbCL7LyjAmQ+rf
tvjZxSGikhUO+DDq3QRd4NZJXOWeNbpqwrrP+je6mOIOzzxWCJr7CrLvyqExehCsfIBWmjZ17rav
rX+iix3OqdWaVOUSs0/U7s1WseX5qWgF0ClaC+fP49AaShFg25bpY9selXAflbdDIHqXrh4bTMOi
TYKq1DI5T0CdbKAoBOtuMRUecnG4ccL8y/Z2MZB/522mZlD0xaJdi6e/aWTSZGiE193UeC2nG7V4
UkIffboemVpbswQOt76iizW2sVcHNa+1VNenGShNICmUnnVI5W6vR2SBuziNSaPybCCkIuqpME7x
8rj9++u5kasN425NFTnLsJlNze1U64mgVm4sCmgc8/T/kXZlu3XjyvaLBFCz+Kppj57jxM6LkKQT
zfOsr7+L7tPZMq2zeU/6odENNODaJRaLNa4V2Y2u7Xtwk3aF4bem5XfoWZVD75tYWWwWFQCc5WPb
i4ptmxpblqZQS1cBEM5ZiZnleWKGJp5x3cBmRmxPaSL4qNuhwkppTsbUVjmtR8boeNN78b4GD5Vy
SA+qU/piKgmBSX4Y85/qsmkrPHsd9i2bwp5H6uSYF2ozt5sluw4q9/qZbn7Bi3b8qL+Zd9guLRHd
hePoVyhv1UXjXRex6TFWIjivpCtlmVcG28utX8ZsX0ypPdeYqRA8hJvObyWGc0zdnJZdKJdwstJZ
xXpJowD1STSEt/lArYSwz7m6xLAFvSnxrrik0Y+1ProyRT2C0KNFAD+npd+vf7rtGtZKHvfoWkaf
mWOc6S4NPunql37+ZoRAGzXv1OGvBquste5EicjkRTbBeaqQAq0tJ/C9DWqf5tI9RmkocCWiw+Jc
FUpnY5BFKcK7+c6Ety2Hp0CmjuDrsSO/4uB1zl+VSRIrVdniNqHxh9FM1HKU1x+Gzdbrg1vRZglz
BNekcY5C6YdRV0boRI66j6oDcI1Qu9kJazfbWlkgrqIqwM3eEraVDc5GVdZ0gY+QTp3LtrciN7zB
NKONbWxfDNe2bfIXcZzJB0UeykaIezVWmOYPS3s0n4s6trVmZ7WCdvCm5YGAVDcp0VFP4QIloL5Y
ioLxFSB2aU6yDDej3gssb2O3GPdzJYNzR8XYj3rS939nMpFT3EUuec1QZme8gsoX6v7vmz/vBXKO
CSZRx+2ITfWhPbTlcx68Xjdz0UfjDkgJzaJsc+bCzafWmuxGigQefPO2rj4Z54W6qholGbBVbqBb
ht2PqZ3pE9p75cN1TTZNbSWHczyLRGW163FfQ3JQ+9sotzzMITi6/n0Z9tdFiVTiHNDQRyQOMvi4
QXpI5lMIxltwm/47GZz7CQgaHF0QYp+syPfGiOGrMvK0UlQKEn01zu+owzAs1ELUb5WYCj8aePSQ
29iWte8kEa3pdrvockQ86WiuhfGkV0hlkoMOiAebAj4+8DMgNate6xMANMX+eBKBoQtMnHJ+IR0z
S9UiSNUDe5BemliIUr/pvC1kGygT4rry0IpN3iV1YxDNzerRbpClq3N9BizUN1KABaTEQBZmHexh
6H+NRvo0NNV5QIoqS7nbDW1hK9gKjusY2BmYDi0bB35S4Bo3I8PLD+Qjw67U57IARI3bGsQmRXRs
4yNJ05tEPs4dUE8FTmX7fvz+HnxciKJfOc1Zpbny5NfZLSUPUf18/Xpsa3QJ3rkraC4AFtFCCSVM
Od3NUXSb1BR0zfrzJAW7yRwdtSTudZHbdnQRyd1IVZ+NGsPXKAjn46FRgcKQTVTwwGx/ud8yeCgJ
qwmkRUVLwM10T2u+jsEPY/mjRP+S9/BYEpZRymVXGwoKCq9peGiXe9CS/qtPpXDPJOliKikVPpWi
3HRp4bS5iNdKcBgK9y6msWosQVhqbolF+vnOGEW7bgIDU9gPWAVKRRxJpRIB1KPrjqn2NPY3RY4C
WXiOjcqeY//6B9ueclwdCjOMlbhQrtumGVky6i8+8YpPDIHIOLQvUwiqAwaPgXkzh7qTqOewnaKu
JHPvJhA71SqdEHnKT8Yu3qtfJGdw+tJmo76hK5pw2zRwKluGDiwh/JvTE/2MUaEREuJG38vFMcrc
ahAEAiIRnEISG48CpTqcXf1tKCc7rg5SKMJA2K4AUhQOZAxdA6mfM8CgRABqECjydwVQPtHbDsjH
0YlgPUdgHOyF+pAcrGRxtliR1mzHGEfEUhFWbQzuyd0b/YkvykPYx7kmijsf2QQkMZVQBjK1Q1Pc
FVFl180r6f4k315pxJ3RMC9jFTSa4sryfTwfw+U2HH9d/2qbHmIlgnshVKzu5fEUw5UCTmT6mg0i
IOJND7ESwL0HsrbMScXaQMoMPWZQVpdfpxwrqpNdawcFI6/XFfovJodOpGmamk55x62QBhsuKtUw
L+l0Z3pKXFxVE6Oo2T4V4ytsf7+LNM6H93o5YO9GxQsbNacaahZdvFOaEYsuUjrYKgkzlFXrW6lW
znofegiIf9E6vTW18qHu4q8C5TcTVzCH/qM8d9/SfGjG0GSZJBgPGNn58oV6GuaqENTdFDvRnXt7
oj5ehIs87s6NGYlmUiNqnEEVJdkYcPAZXAH75qajvEymXbuL83cDq3eiXfAompTbfhNWKnN3kSxT
L6sDXlHruTgoQE5VPNkuHcnJX6p9hm0M2UvdaLJFgrcd6EV17nKm3aSUWMdHJ0BVjyU2y+2ZygBb
iwRRwmbusdKPu6EWoUu6AA/K7UmI/XgvHl5r9YeCN0EliXvdfkQ6cZeVtHGdq4BZc6WitGc07OLl
C0ajBVdUJIXLptqyLNBBQdIWjHf1Yuf0URXRfQlE8Lsy3TBQfcHwmJtTp+gjkIu4qdDVbL8Cvy1A
5VKmRrX6VmYVtgrstC2YTr8F2U1dPV0/E4GHUTkPYySD0td1i3oo2ffmuaker//97WrNxcD4cbpS
BcGfnuFbDT8mF436XfwcesCe2+X3HZZ3MUL8Jy+1ThQZbkpDFG9xBqBPmRaOcYwepPLbRWvK/9NF
b5nCShifTgNAddDN1NIAITh5VtXtl5Q+0Fw0xLFlDGsxnDEQlZSLJaNEBFIE4MIE6MdU3VFeAECu
1oJEVaQSZxIRCYgyymhIL1rn9cpwbiLzlsqo+l83jS3TW+vEvSZZqtYLmVn/Fkl4qC9+LhkCjyMS
wf7/KqKPqA5mvgUJRF/exqNXk3/5qdinXP19KVEaJZDg0ZLmTtJuQumbqYjG4UQ6cC+BEdaNKqlA
tVa7+FhWeP8BVHn9JDbzj/VRcK9AIg9Tn894bbrUD36yFCQ8kldC/NlfPue+CFVMpBL3EBi5HC9B
gmOxrGw3V62XWuZOoNJWvL5WifMCYPopA5IjVglvAcJqA6rZqU4mhjFReBF5nOu388MKTw5YqBaP
Am4n4DfifXY/YuNwcApbdVLAQzfwc/T1T7K4i4LIgd7bXpUlgSHLqL4YI+bru8IeSoA3WYIxG/aZ
+BBsLYVzBpY6zGBjbFD7jtKvGgWN0ZQAMNLsbqam9PpWx76I4he6JYhLNlvVa8Gcd5CDGduiCmI/
bWcdZbuK7KCyrb86RJtvtFc/NaDU3ojCrs34fi2W8xhLGQCelzUw4lK67XLzLtfSm6pWcqDeANaM
RkdlRmMoKp6KQfd7mQrslt20j98bgAnUVNAp0bmbiMbHNKKmApBW4NjO88Nc3lD0jcfs06QInv5t
P38Rxd3CObaSxWADnFnsadIPOu/KP0kx3+Af/qMNdwmjUdFreZIQXQ7flOqr0tzo/eGPLvpvNXiU
LH2RWjrkiNAHX3/RQPi8PDIq1MoRU9xv+62LKO7KWYnaGBQpsxuHrU0Bg6QpjSNQZ9uXXGRwFw6k
pJNUW3gVjRt6p+KdB8NSCVhxt/gcBnb+KQR8bsA44wWCt+WCzkU3gIRJ3kbsV08Z6Uyz6mN20dt9
pN9JaeMt4+NkKJ5AQXZxP1r4RRD7IStBUTMHi84uNvZV/PBU+JLXoy/ptQdjn7qBF36/LlCkGHej
ZNPMl6bH+0nME6CpTSw9RB6JRE0ckRjuNg3t0uUWUGPgKEG7E9qBlTqaidxAeb6uz7YRXr4fd6cG
baxic0QFolDOc/UNh3T972/OC2Og8R9L4LObHrQyVl3BL7ytzyPllU/NPvwUgApltiVXFpSh2Ie5
Yg98nkPLqgEz2owYypo8tSp9XR5YnOMY6viYBIGjDppoCmQzrV/ryN0yzMGqCKjBUMIW2gtAmiY/
Ejd3gn31mT6Xh9KdT/TTfDLd699WcHZ8MjTNgFLPAwMjZPGLpA32OIlGPwRmqLJfsLpdoIkfEnWA
dczJkbZPHbJTCX0+c7GvayKSw0W+uozT0VVkp7pypssZRF122jwsNPqXX4z9jpU+sYqZZa1Fs98M
sFUXAPOumf9gLnZtC5yDSGIyL3USo8q03JQZSqGNHQlh+0Qnz7kH7ClH2PKE14sLV+lfszASHMhm
og3eJUxGGAa6oJT53dWXQou/MzUNUwrJgXh3AH19NToXS/IPbyHvd/1V5Fg344eVQM7U0mgaOitL
MdpU1c5gfAoI+q3CEaBNQ1tJ4Qytl4zOsDp8uMYFILqXuYlrHern1Ol9YPr4iYc1rr0m8IGbp7US
ylldqWpKUEdYn5FAOJdNj7LqX78+om/H2VwZ9hZKFOhcLOMpzTFPJwMbyYwFb7pICmd0/WwMXTRA
Stthoq60p+WoKft/pwn3HDVpWZpJi7Z2o3s6tdwoPspUhFJw/Tw0nvZMMQaVZJR1RNoXYnlT++O6
EtsJ8O8Dx/D6+8szWRQYHTJzZ8jgGPUIAK5R2Z4xFBEJUWSvH4tGuMdnSE1zMlKkvxFQpLRR9agF
SGiAZQmU2oy0VkpxHkGbSK3rrPqhPAS78mjdZ9/VW/qV+Hje9surJXoTNl/ylTzOIfR5hC32EVNG
kfzTkL6Y1peu2eXSVzM5TFhsuK6dSBjnF8JSMbNmQGuk6qonACXfF0Q+wwmesGPnmzPurTVMggaI
yAw5t5AXPXbX0VUHNMgN6Xa5sbuuk8gwOK/QVCCSGXMMi85mi1wzPoZjBv4ZUb1CJIZzC6VOxlqm
bxWlo5rUNhLbdBLcKPZTP0R1K1vg3YLRJLE0AHdGN+/k3OkqE72rmzxeDtUsKFEI1OH3QEBQOZsj
iAqAiPssx+Yuyn9IZu1ePxp5296AtmwaWKEBdcl7D9FEcWyN8n96zQoW/OV96FmudZYNd3Kwtr3D
1JRn3WDGUheluNsX+SKbcxg6aspmI2OsLjlgXL/fsQaY+pW13TIPo/vYehJcrm1Dp6quGtBX5iHI
pDEkoT7XGB7qHrL+m7hvuwk3omP+9T8S+CSj7QoAM7IdwcGfgUHOGAKVw7Jns7DBuTyEoArEtu/O
dOlrCggF7/ppvo2mfDTPi3juNKVC0gc1QVQxOuGteWZLhJWfYCOuI3YiO7VLd2AqtGM3QfUOiHi7
DjCjgeBXbDCJUmX9EbhzzeNcxYQ7Ku0M4Jv1UxO/+l7v0n3mD1+Uw/xjcYhb38WRnfzMRN247YBR
UcDeAMvCwBznbYaqtqJeY8zrpS37GJI7yY/RHRJYrweeV7GLbkQkfcw/fvjqK4mc41mKEQBUIR6k
bux+SeO4i4vSLdTqE7VKQVC//aKvZHEOSDeK1jJCOLnBV308ST6omqr9hO34AgvXcSnyD+Sqbh+Y
Wc1Mz2nK9h0Z5+V0kPfagT4A7vRIBQALm+7ut2IfyDU1MulYmYEgXd8b6uwM1jkGZuT1C7JdBFhJ
4Uyzq+LZCBrUIQe/OoR72Y6P2n1nA6DCG57FI0mblgGSZQNEq9jF5wllZakNi35hZc/0qFbHJZJt
Qg9daAoc2+bHW8nhLDAL1LZrdMiJrQCZsdUcDCXwMiP6fv37bcrRVA1D8Kqmmfy2v0GrPqM5QqFy
BoZI4eb1ixaKVnpFQrhwJCOBWY09a63CxMEwh+Qo3ymf0jMjAwQWhpftCsGzvl0fXynGOY2MWga4
AlAmnOoOAyjWAo577ZC16u0gN7sxjeA0aXGgEjlNLUAVQuEQCnPNH5zI6hdwR6gkMSWVCqdJrX0V
PI71bVTutfI1Mb9Ww0+lPQS5DwxL0f3efINXYjl/ksplOoAsEI3yI2WTL4o3hiC1nZzFixOgyHrY
O6AioeyWXdGVD200MIFEGLBl0yezE+wqP72pWa1U8btddiPadN62JwNkrNjcUAmPttDPyti3JqRh
AYvmTk5+hdbD9Xuxec+xQvmPCBZ4rIoUGQY3J6Lg/k3yr1GtgZ8bOlO013RRBLPt/1eSmLIrSdFc
SqRq3lAPGG1R4tPGYYTHrBqyJPb/DoSPp3wljruLep4SM6pQREqrW7m9jdKDSQT3nX2bj8Zw+Xb8
1SsHJU00Cbs14yMxvnfL/44JDh3Q/MIqrQXgJn5lH5jFVrmUJgQ03xblkwIc4+unv30oBjiwMLOp
Gjq/sJuq+dzpPYb02SpmdwCu7f0EoEMci+rN+040Zb35xVbiuENRp7BM+wjt+bE6pdgZmwTWvJkT
AFpLkfHNNOy2vLcxNVNauWKthSIMnDp8GgA1iJX6UfmcNM/CufRtbS7SuLsT0KJMFoqZWjkF1ee3
EmOh149nWwDGGk1EpUAb4YJiY5Jop3cQoEUHBGdF/Nf1v78dcQI+7x8BzN2t7mQeLpoWzog4yZGB
dqTHGnDfnrwjfneLlYub0BeSLmxX+lcyuTMatSFOog6Vnb/jwOK+xvxgc5rvgIES7M0dIy7riS2/
Bq3gc26605Vk7rySnJh5yra50UTf49rdxYa5U6JqJ/iq7Kt98AsrOZynay0tTfRoYb0MNpkce+Wz
etu67aHDBxVBoWwqZRIL020wEoNfszEQvhe1jMZJOX1VABpQVZ9L69N1jbaTw4sQflVGH7Uwy3uC
ct/TAjA9wN37g8vWP7svpmP9pX0agGwXOvLP9ktzgzmA6+K3zdTUVIXKAIInbya1MlOtmDLUApHq
/z3mioFTP92ZjmcCbzb2T6L0fvNNXInjAppMK2IpHdE5TPWXFqWYGCVn85SLevHsefhgJisxXABj
SoNpmQSAQ4TWO8U4ydIpwLKhUce7OBM4xk1PcpHFr9AkURZhDBPPvDRMAJlUdnHTCUavRKfET2Kj
gRlKDD79rWSLfV1n+iIDL1dDjoLF/kP3HAku2qbpY42WyLJmGCa/bQC2zbiTdOzsVO0NVQ4ZOO8S
geWLRHAuo5GqSmpbFDVJAnLeCIzKmuUtS+5ft/BNU1hpwnkMssTw9RIr1FIKbFPZmQnw3o14bxTN
EePA//LDcc/wAsQJQL+jfDXqvg7uj2nak1GQFW/7+ZVOTOfVpQ0LIJxJGRzT4If74S4+zjqW+GxM
6Xuywwrexm27z15AXyWyi+2oZiWau8BTP/YRsEGYA/471FSBe3PKDyymIaEtItTbzs1X8ribPE5d
p6kLMiDm8BUvBiMF9OxdpH1u7JoHEd3tpoO6yOMnbJQOC+vBjBaPNS320J2avrV76XshomkVKfah
xhr0tTERKMYcL9uxmTo7dTKEh/TIOHdEQGWC68azz5VWM8S5gtEDie41gvGGfLS7WDDf8OaIPjje
1efjIhClUEy1YltsrQfw2RObRFT+Ul6lr9jxlZzKG7zCK75KruXlpxZpZCh716+7yEANzq20SdhW
gYnvyiY6VF/z2KxDdmIrv8WzqKop+qicc+maqJNgLphXNQ+djFVmsg/HvwQasVD02jflXMqk1jNR
JHRiWL+uvY2P8U7DCnO0R7dOkHZt66MZYI9XCBrsH6JiZcTOKTBzrPCg1XsFpKbqHznIiwg+Lm4s
aSpQ1HCH7KyDxaYl/kJ/Xv9k2z7/IoOzwqbEcx3LeFqknNizRe2QfkvJF0I/FSKyLmZOHw/nIooz
t0Kvirple5Tl+Dr1z/MQCCI0kQDOxGQ6DOEgYR0qbLJ7tajvgk4Eu77dIaAyGwwxLOxIcu8Jaab/
lJnYnYleCzQocINBAxbuSgDzA/up2Q+oJofOcpOy7kB9Ym+LoLe1PQa7+hnc2zJ0xUIIQRKB9KXE
BpT+RfKKk/a6POZnQBQ7ObgkQKkk+MDsBflwglSjmk4AvYlI//1jKlXY3m4XorwRQDLe5cbTUHIS
NSI3bXIlhrvFlgpg+zaDTVrRzdTdltahCk5h7c7RKFBIJIk7zWhZpBisA4CI1EI3a4tzP3SHQpte
A+U7EKhEpHiKSB53bOmC4qy6IFYsNZAwztRRaLqnPXnUC7S4DG1HJAWI4GVny2P312Sm53xW4MHC
5hnjPTa23m7DVH+05vIlkYqbpa/8qq9qZ67A5xwZdp0FiDHC6Eap49uks7AOXRjOdY+x6fhWp8OF
GVEYSDrNMAqdkM4Z5cMYJ44kgmsXCOH7gOkgjykFNZxbVA8ldcryU98J9Nh+/i6K8BOGaTxIoxSw
RPxBje0cCKjKJ7bPDSpJN3oQGfVmtLSSxjlzEnagbg7x2cZ0T+gJpC9E+or6w/XD+S/+CdB6MpFR
T+PHvVrDiEZgQMPCvM4tBpuxfsZeimdwcXRP3bMeMfvv8cyC33pfHCVXtGqHmuCmo7j8Cs7V56Wl
Ldrco2Q0y/uIRHfJMvlpNt1Obe1axfiQ68nPsJncLAXg9kj2kpTvetDlVWPgVOr0Qhf9PlVKL+rN
IwVXEzGk+0ALnls9vxnlwZHGFKx3mfGwWABSM0ZfkcFZXSCrDBtbbga7ALVgOh9mE13arADqH9sF
zu02VZxi6twsKe2keEgsdEiyyVYxdNlP6PE2lmMR2YcLuK3n0mZAvPlcejQBYd6AizgVdixNO62M
HZIN+2TuPw9LdVCKXxaqHsv0rBo5+G4sQOmCbBCsKer4s2LhcZ59UZLSBVWRJ5eLPeegj4wUZ1C+
9mEE7DSUmox8X3YI00nvRV2LZYLcr5v4VqmlL3XY7OcucdFucIoQtMimZsdE8fuwfWlSkFovZ5lU
oIkAzVwzelYp7c3SPORRbafyPs+D226kT7RIeltpQH1QW19Ss3RNmh2XmdzWVeuYpfx5ntunooj8
kmIT776OHCXzDEu96xGlhsBr1AslBqd6cyhz88aggIxNUClrrX0bYwDBrIk7EHTNLWlf97M36AUm
VvJDX/Rn2Yp7j5rgRiMzOeljvyvrLHQwhnYzyzjqiJ6zeLQXo/82Vd24u34rNjMIkE1iBpJaaCby
tL6pMbS5Achhly1GA+yv8mMMaSwPoOZbAOVFsUl8XSJz5PxLiQqzAuojA8MMHyYl4tma6rfcT9Lt
xNoH2lPC4vpOtdPxvhNxhWzdNwCIA6uXqqZq8D37OBtaDGez7QD9pCSnnO6vq/NfPuBFAPdwJcDz
DEIGczC8NIeKjSEUmLRcMI6BNev9XLqiFbrNCGetEvfMdFkajYEO9CNWoNW+Mfq+1Fl2hg3+5zMK
pvBegy54Eja950WoyQ8U9oaO4aTyrcQ3uNPZYKzxj/1O7WyQcoK7zRmOBra3FBvjNaE/SHbhdE7s
qq/XP/fW64fxGsxJgUAKGOdcnBWH/SjLDIzJQHAX9ndG/FxlgkKZSAYXZHUx+BfThbnF7mw1dzOm
1/6kM7VWg4uu2qaLOzKGgHmAB5aC0ZZVUQAn0oKzS8DAlEEEoGlXT76G0SGvLKfEbPu/Ow7OFNXA
0hcs8zLInGMiZ3gVbqskEwjZvMKXMzfZIMmqUCXlGLyZCD6WHJ3S+GwJu2yCT8XzsswatvcJW+lW
SH/IsVszVdptrYsmszfRGVanztOzgPu2UKwGhjU6xAE4LO5QhPxoOg32dDTOxmGEz+h2MTIj897w
kmcRAY1IUS6lBaesRgLELG5nfQ8k01YGJ+1EqZDouLgIRw/TWO8COETFcvsAWMmP122O2dSHB2Rl
DkzJlTkkZZhq/cCi7ENzyI/dfvTbQ7MTUaSIvhXnBTSM6msMkNntlM/G9JAthb2U366rsi1Dx+4a
GC4IKEzfq5IPgTVa2KrBIgVW020rthVNsBb6FtZ+/FwXGdxxLHLaWTpDtUoJdjKH2fTr1HQCtToU
Y30ayOwBE/DQ9t2nVJvusqz+HCjB/ZiG7owgWcvg/YoKoUfmNtLwIwuURxLLTt70v2gufwHS/3ku
6gbIKv1nvaW3QYpYZVmA5pu5ZJa8eSmcEPuSmHPGDEHR2k1peWGEyCIx9gbSsIhgXnCajjExn4wA
8BDz7NRqdhea2CYK5Mge2u7zkCReFNIdxYSlKmFuHpEnrPkmzNraLpPqPOeInQbEeKAI7kzjHKQU
K8xGeiaZ5aRWeBqrylss061H6ra9LNly330ph+QYjdTTq8bJWt3JZtVL2uoOd6Sxm1j9kUVqZGuz
9UuO+t6ulJd4XAa30yzHaOFPA/RhNeW8zM05CWKAkpVObdWn2cDPbjR9X1njndqZ3nWr2UzPGEMA
Os4qGG95f5XLCjZJajSL/t6erp4iv7MnZ3atUyUsOWzaqEJVojFiAoCUvrdRKzck4O3CfqYU8FqF
S+KvXS6aPdz0GSsh3GWzQq3s0w4JJ6v4gmF5V2BrJUdMwUZ2qwfpIAm6H5tOZCWQe4BjQDoWWQ+B
VfDNUPys2JvyadFeVPk5UXdzowjesP9yZpfPyD3HedZkWDYCyErrTejM1g4Z9qYzzKjBlv64V0Vb
vpvHBuvQAPOlYSyRcy1yUSxhk6Pi15DIlZrBLWPd6fL+j2xxJYdzL1U6mu1sovDV+ZiK/dsh0+fe
bc+6Q/aibXORVpwxmhT9DsA0AZ5ifBy63mnT0FZEsPWbENTGSifOGsOpjTo1gk76fE/pIRw/KRX1
pRZkprdNeTYaExDUoiiHWdwHP70SylmkJi2ZOTBwMZI8TUZiS7nhTKhwJdlnRUR6+180xNqyYhIZ
HXsubqszUlo4NkCXlr+GeTeY+zDb1cFNEIDYpN315WcqBHHeVvC3TH40b8xVSVoQ2WOWBZhUdvkg
hTZwAvEh23NjdzvpgJDnkDjmPRFEDNuXT72I5joSXVFF0kjgMFmbjF2+2Mud8FwfMPjoilzLdkYI
wkQL/4BmgZ/ZkvM6QOjNINYeQF5vHAs/9EBk/2w96UcdfPGiL7vpPIFb+kb5pIEd8r2HxvY7AksT
ARcdT2N3N+uCFHfz0q3+PnfFZbObtLjDwbXykep3c/SYdoKWEbtRH4xfV1Xd0AF8gI3M9ypoQa4m
0cDmzoZH2hwnbb/IGvC2RTSCm6roBvBugSJOgC37Xo4CCJ0l7BHUmcmzru+GIgLqnSDi2jyOiwx+
FidR6Bi2bNG36gw7m90Gc9PXA4CPNwm8D5gGhGMnBICUnKsIpbwEmBEKcE30XCqzlybE7jp/1Bc7
KF6uy/r4xd7L4t6tFH1zzejx/Ifz18RY7LD5FIav12VszEgzIRSzQ7KpyYRvHRV6E6bJjDnKDpOU
NgHXEjACwe+1M/zUl0VDjh/f/vfSOJW0OAnNxcIjou2MY7+TgOJcH7KjKIH4aAfvxXC21hS1Wsc1
6oNajJLjfagLOl3bJ/P7o/FDBgHAG5MUu+tuEp2y/mcZHGT66/rBiERw1zKW1Bxs6BAxkPu5H+yu
PlWaoNsvOA1+pAArgr2hpLguIZBqJ8yuqQkC9MOiPRjJg7bcaqrgfoqU4txlHc9tWLYQODffu2qv
Vp2tihK7jUWld4fPDxBIGpahW7SuwOlpHNmaknyudzlgKR8bT9oxVCUER7fZTXkKbhXBcycwPL5G
NhqWESsmnGkjfYrITSFczd+YJHuvHRcgZRi6ivsYdQRTwzpDZZ0XNB7I0qSOpGj7FivT0qydY6zD
oHY/+5Ml75ag3nV1YC99IEgeROpy3tDqhjLNiwUQEfINMK6JLkgVPr5N75Xl3EWXDEFrMb4YohyL
btzHde12gGMndSfQRGSZnMfQ1Sbt2w5gF4naHSgaG0XZH3pThEItUIivp6FlGmpThV19HYhb8+el
+txpt3H/P1dR3302Pkmdk0VGQllgMk/+ZHanlvwKhIW7jar0eyHK+/d8nJXfpIZsH7Bw9bvofsas
NFguQH2J9ujOAOAp4PLmF9kBcwzAoUXTZduv8W8/zGda7RIUWNaGk5ysZd+k9TOWnJxuMZ/yuvbJ
qDnXffJG7P5eZ3YfVvUvVe4UMAbj+WLZ/3CIj2iAgXZFDN60scELSdjgUQxZM6nGDzWgbEKGUEYg
S3a9hx3/xxS1yggEwYxUlFBMmSFuvxn36ZMueBQ27/RKMudglFlv40JGjW8g5ww4DEUhXE9ipvE+
5HyvHOc2tDGbo0BFTqDtVOxy5jtzdssXINn4xW4Z0TcUBG2bl3ulEudGpn6WJisC7iUl90T6HADV
MxHtI2xMzr1XivMg2BZtFSrh2WleqnMKHD/UUXz1ZLwy/NDipO8WB4MDt7lb7MxP9CDaIRIcGz+b
UJgZjSSK8DpYdlr4KM0vAttnb/OVQ+MHE4bKwhdekCSzKkp/22IykM3laXZ9qO8kV4RqshmbXM6M
x3qVqzoMaYZuE+28sj1nw2tYfBmmzyWSVkAAgxvo13UFmRFc04+LTXQJLNVVAVxEDUOP1ZOxOFZ5
TkCl25uPSyiCPhJJ4zyJTrC7RDrcsrkCv03s9ZLsaOVdlB/AQ6RiOOvfKcduyMpxVUtKyqyCdfTY
Y6nwBVXDtoKfCphUM/jqWDRssfnOrU6PcyJtWOdxmkA92j5IOcWa5VcDww2aaQpc8raZIKxC9QLo
aPxkSYq9zbQ0cWrZYTgsp39W8UVrD2/sDR+t4yKHOy+taicSvQ3KOMBcwciKdFffakcG4YeK/lOL
OUhXRds1+Vo46uFJ2mWe5Oru9VPcKKYwH3P5Fdwx1sgG6ygCYykG00fHONbHt/5z5Uweo8L53xHA
3ovjTpGQWU0NIJq5Wus31qdAFfRgtn3WRR3uHYgqPZjBv4pqTT77LVnuJ80oBJa/bYkXGZzvT/vK
LBcVw7dKD+R7DJ9LrWrr2NUxBQ5yUxlsRoFSnuqGzM+DY+Eio7KEoEtbjmp5r4kG27cPfyWAvaqr
O5xLbS8tjHmLLe0vburlN7o3OfWh24V+LqgKibThvGEDSpmWFUHchO6q+G4aBRm0UBv2A1baWNja
qhJGoDgeFx849XvMUdymB/TKfMSJ++sXZzMAWH067t5YWP9uCjZB0ciG05LBwSSY36atf13Mpq2t
xHD3pSgCOUsnbIwuUnXfWvNpoAW6zVF5V7bAu70uTHRC3OWhoEkce7ZuPaZHKXmIRS5P9M24izMF
PfIIUMm7xECnxk9ltxSxIotEcCHTlGt5lI6wgU46WnDfymtVCDJIgQg+4YpaakTLjNAvDHIHZfdT
WmPezRJhd28+Q5eT5zMusxlqIjFIrjzLvXop/SQhx9qMvHmQ3CiV0bSg39Q5Ey0pbyZAOqarNAI0
Csx1vb9FKOc20tgAQXEsb2sDyLXUnkRjXNuf8LcMPrLs4snQzA6GkAXPJtj4UsBul1/+xJgvMrhq
V5KaklQVGrxB1NjoW4MqS7NEbZ7tytDla/ExpanGkiSVuJ/9kRwZDXfqxcfIx8DzU+hJDtrM5s5C
DkJVG4zDj9dV3OhN4DVdSedc6lTVZToyIPHGZR4P4IBo1aN3HO1LBn/hdKLB7m0PcfmonIvVhjFY
lDd31O2p9CJRUUlfJIBZzsqHq1OS5EbCUL3l/yPty3rjxpmuf5EAUbtuJbWk7nZ7dxLPjTDOon3f
9eu/Q8/7TMuMIuLzIEBuDKiaZFWxWMs58aHRBz8Ni8P+rvGUj3GpxmSOfVBjah1NQlaWf6vLFjEs
jzSYJ4XxpQ0waktzxNUqkB9h/aVCy26Vft9fyfZmoWVARLcJiB4YGUmcC0QlUL4xuqiVJ/HYqbfX
cP0+46+DWZPNkoJ2At58QbfZ2B7Q0ry/hm13c5XBuBugpwRaKeMeJcAdHYHpkDa6Y5iFpdH0y9u+
sO3b9H/CUCn9qF2hCND4KcSDWp/v59TrMPqZqc9xyuMs2E6poij1z8mgEPJRUGvWejgsGPlsT/0h
v0XPvTX52g9c4+iAMM7xHW9Ka7vospLIhHL1KEQL6SBRUP1m+pqMk5NLT8NyZyb35oy+9Ae5G6yw
Ou7v6MasOnVB15UyLiho67mIJmSVtL9mr0MQKR1EwxYxlRk44/3yK/Lxirngwf1M+/B5sCMb3bMf
xTMOyWirTGtpexoYgqpjfig9+VF6pd0m0lPvaK72FVN4vJf2vl381kQj1oJcNAueoil5JchnGcFd
23wqWr7uK+OlmrnuB4R4QGqq0xclAD6qWfFynfv+wxQZ/zFo0SwbIzxh1dl58COoJmtfO3j2xjgQ
JVHmQI1xP0XaLxEZiDK56eWDqpgcOfQ7vz2lV0rIOJGaNI2UU7SukFyi9NIEl1H4JZiDXeseRhsO
+6viHD/b+hDXSyPWNbxI3VWgDrTfZy/qn/tCOGfzbu+ri1A1E0HT0BDkDOndUJ71llM3o1uys2Xv
j6nV92NpTEibYBHZMfaJ3/gqWs3RP+ftL4O3V4x7kKRGiQ3KgDDnv6bkMTcUOye8kHWD1PeDF3h3
x6vFKL0ehxNNoiexVRwVW73JAKsv/sjeFm+Cxw3tNrIw92k+/7fV0dWv5dbpPM869LvVDCtoREsL
z135si+Ed1KMJ5AwAamEA61wnowTaNkv6VHwEj6LC08O4w0EPGYrgT6fFa87Zm5wxJw0ZqWns+bU
DpgeHRCxuekTRqkuPMbHTdEAvsM/9D+C9uPjPkopCH7CAcESFZ2etCM50XGL2t/fye0MwUoOs5X5
nDZt0gA70LjMaNZerMTpfJpMlw/pHa+7jSuN2VD0wLRGDOCk9wbxxUHd2Bl8VFm9wau4ZIHbIcdq
bYyvjYAr1AF0j7ajD878hSKK5ja5lZ7yo+YmJyW3eAkdrkh6rCv1L6GVfUWJVDtXz+zm2KL7Ynxt
gaC5nJZD7pr3vPQhb0/Zx3c+iIkYTjhBOeu+KWPyMhDVlkCQoGeySyowa2fPYh6eJ1m1hSg96FL+
uq9Em3fadZ/Zd7kKhKuoooFWl7lJ3ltFc4l1pGbTL/tyNj3nSg4T0A3RPOiJgLpuUHyZmudUT+1w
4vUe8RbDuOeBiCkRS0QyXfRY6F7WYGyrsEvCcWFU03+7bFZrYaK0CAR4/7iWIP4qV04KNGwjOM3x
OehGe3/beKIYV5K3nbKYAhSEqEAKVI61Ph0mTD+Kw+BE9eDtS+MdEuNQmrwUY1T5MR0Byjuwuhzl
8c3MBk7xffudD6A1hQIyYdCOOaayCIxeyUYFReLqhtoZ4Nlt5am+kW1AnrgTR8W58pjzirW2wcQt
iuBI1OE+RVStPirPJfB4W6C6CEedk1LbDHZW62MOTe9TQ86MClmUugEoj/qgRTknO8wTwZxUa8iR
ItQA7gTjQJm9aSknnuJ9n3H2QTSOyUjwVjakykL3L1JO///IIohyVrvEePi2GjpMzEG18yT3MiF2
VXk4mXHHWcn2U3Ilh3HryixlAE2GtoknTJA+5SCbBaq4L1mzLx/37YezawrzIM8XswKofAHEd6Ck
FAn4zf//4YI/bBoL6hgiuzPEEhJKYnZbRl8Qf5LiU4Xy64YpjKtWVSESsgzvqMFEV9RTxrsKeLvE
mH/SY9JsSHAgjTJZiyh8K4b45/5B/OFi/dfFvE+6r+/yQVjScgbRzOQGnvhzssxDeDOBay53Nd1K
OF5a2754ruIYizf1YciASgHQ+gIP6Eao7a5QrXTO77SC1BaJDStPyidRrA+N2t1mVf0U5iAdM6Nz
IjZfpRwEL1X8KqmaEySjO0y12yWTSxLpB+AGPRDZH9WWoFco6vywQr+mGJ9TfTonU2GnOTnHEl4+
Uv2zW9SXMZ4O8zx4iWJiastAnKboVjrJ59Qg302lt80gNq3S7GawWgHrftG8JS9tElcnMym+1WOD
YTKML8CBea0mPAaK7Jqhltn61Pp9vxwx7/RFaONzJtSHviguRdkeqiW6i6ThlzKFd8bY+/mwcO6m
Ta3RRcBymrJB4Xs+Rmdo4Ps/j0Ty3Fb7wm2WjGO+2xHgSgaj+WGj9nKeInAPXjJAS9xi3N1WXs2/
jSdM4RzGc+Pxomreqhhb0IHPmQKPH4/v6Gfd3i2xxFHNbUtYrYn+gpUlqHEc9Vo6/tOR1d4W7uAT
9HhiiN8zMdCwb3ebdrASxtiBVrbLoo1o/p4xsVQrwq+uHl09Km+BuMRJkvB2jrkBq7ieAKGLG7BK
Jb+adTsbRI7KbQcOq+Uwt6Bp9k0AlipgBH7Tn97zcejowVgI8cojOXSezlFAuj2/BZYrecyVGJRD
pWgJ4i+8e0J0xoZg0QO8wv4ZvZe89qQwF+I4qEMm9pgoHhLgHk6JIzaya0j6OY77o1JIaLcRs5ep
1r41de/1yXKKS+2L2Ynf2ih5WSScbgQsvt6IEI5GXhok1UFcRICGAJJvGtxErJ/a2LiVTeGsEMHP
u8hWiny2UrmVnP3FbDccri4rRg3msAqMIMaUanFDiWHbi3J8b2A+8wZZ6Fn/tmsrQYwuFKY0lYuJ
cKXRjxpysNJ8K+mn1vzVqNx8+6YerGQxeqBjx2Ji4IbUnwYnBH9EQ+zOwjsULXIYb3XEN9OJv+7v
5KY9rWQyWtEJwKWSBvBsl8IXSX8ruIMhHAHs6ElMWq0uayR+Rqk9pXhjBqXIUW36G3fOSGXuiDhA
71uiIHE2n5qj7Hd+j+lryeepwrZPve6VytwTQZSp9WIC41Uvmx9gxnnLa/FsgotyXIIXWUpsMQI6
DVJDtw0ZXvJFuJum4sv+eXF/BHN1CESogiyFp2jxjAK4B2Bm7FRF9ocAGiWweVDBPEtT6fmuLhJF
XYo0EiicgkfF5V53qo8SSFV4kEsc7VeZSwR4QVIbDhCUTWezekIDh9BzHO32Tb86QcZtLKWRTkUH
Gc03A1QLMth/Bqt10To5HChTTX1u3P3zol/c003WfwgD5pcVdKblyrdwfEuDBiP1iZ3FBsclbtuZ
jk5BvK4MAB5/PKexAaSzhIFGR1VuFvVc9ZwH1fbxXL/PKP8EzOssLsEFVQToEOhET20xeVXzMh9/
0O+rHEa/DS2PCBp4aDfXeKhB0kBrcCpgm4sD3oo8haBf+/14rtIY7ZbHtK6EGbg1koeMhJ3+FUpu
8nV003vK962QQ9hyYiXeOTFqng763IkR/KFUAfnnbhg4KQLeOTEqruRpFcUJgtl2elmqU0e8RvvU
nXHdNEanG7yxgBKFLIEMePLqa8LrON7259fvM/dgqXck0mIcSrO4gLK3+/LHpF4y5GdF6RyLT6bB
Y8rZttKrRPqLVk5uiPSiMVrc8grJzoKo+6mgP3RlZHUaed13CJzz/63uhrlSTRywedlyHxs3Tc1L
s/EEMI5gCuoxCzKkoSRB9iSh+dYPxh16XDwhXXwtyZ70fPghzZ0tNuIBNxkwyGYnMprXuFK/76+V
o4vvtr7a1myMFlnRASxHFHseElsTbCKpnNufJ4RxGNVEkanRLesE0bdckCw69094PFtUpXf8xPvF
slrJ0gx6DoogySHVRQbKb5s5ag0a+/Egpt1hf9d4B0gXvJLVZaGujTSJIeTPVeUt08DZsT/c6f+q
+3slciVhbHJ0/VE+3pw8YBJ0LB6D5CbRc0tvb3NAbYeBs2ifyY5eHzkaY2J5URiTiI45MEQLdtgX
Bynj0XdtasJVBFtWqRo5QO8qQqNhcTvjOW8uRf3X/tlsOoqrCINJ9ZUCcCHHCs1KatzaUlE5ooEZ
1MTsz20acdzs9qzTShhjydK8DIlBWS+ym/mx/kVhwheH0gcpz5Nd3GZf5FNop0AL573nNzVwJZi5
61szVsdCoSMf6fcl9dvh5/4u8r7PmGw55oBuk2gOmDxMc2q1KidY4Qmgf18peKsGQh7oFO5Aekjl
79XybX8BPDVgTHRs5ybBWJHkLOpwGI2z0CWesPg9j0Rj8yZcHQRzmRta1yY9ZRhWUlAV+GX0rRl/
dMX9LAFq9uey8Nwcx4IM5mbvEVpmSQ15gn4MBrSunfThuL91PBHM5a50stYUEQ0eqqNm/uyApr7w
Wil4MhhfMyW6GJEclZ8muWnDp3T+2mqcudjNC+F6MibjCJo+nsy6gQst8peyB9aoGgPP96ILh7Tm
NSBxtNlk/MBQTGOM/BoKS1lmlaEzxs/7Z8JRZ5Oxd8wJaeNQ4+1g9DkGyM6AAbQzcun61305vIUw
dm/WHXD56KTGFJzy8SGo/P/2fcbsSxMQFLNKE7mAVq3qwM8THlP2dq8eYNYBPgLER11mTETu0XM0
SDgMOm3yTjItWsFrVXuD3ccWrSv28lFPLG7TwPbmXQUzhkNIHXRNi/wdReozfmlgt26+xrZmAuKy
OKUOehd4LYLbLUmrxTKGhKnGWg9o9ut/XA7hQ/E1co3Cml8nDFd1dndRX7vY2z/Hbfv9d6lsQa1B
kkPIYsSNMWqEQaEfgrk+Vm3GEcM7S7ashoTbHAgGTe65ikchsMrQRmeSrQI7zsPorZM6pgOAkf3V
cQ6SLbQBAdPApDtmE4K0cI2ldaN0dvdFbFc/rwenMJamJoBGjQE5g3ctbbeKkCSiSTFKhsvL2/CU
hC26zeJcCVKMXaQj2TOClNoOMAIuIHeJOtMv5FVAvstrguZtIlWh1Q2f5omgFwkqKJl4X063efmp
a+qqgszNq8NVZQVFWAD2noWEix2OmNacedVw3jIYb6I2aq50tDl9mH4N1TkRHjmKQD/w28NlpQiM
1+hN9G+1MbwGHSkH/oD7zsDlTw8TUsqNld9RGtj+Ky+C/EMN5bp/jOcwe0BIyvSZSz2HiKGO0h58
/aBY/0yACs+cdVKF3lknm2aWyygR+wGl2Bk8Y8sNZszvunPxlbJsYnq+tHnumHNwbM7ZLNVlKQN0
nsrNsYnv1JTTOU33Z289zJWchIYsExVGpXihT8kbRldxG4+X0+Ytg/ETdR4AtZn2LJaolMe3Mnqa
9g9mO7T4Vw/Y9LEu9bMWC7Sp2UTnwjFRFiuOnVzmDVb/4bF0FcQ4BDnpslZL0b7wruhO6aWgdTVe
VRHkPJQjRzhGXoSMmNUePle/u4pmfEVTlYneazir2BDtSYke5FFzEn142N9K7hIZZ9GHY74AKQjO
wm2OFEVBsMX77k07Bi6ldC4u5H72Q0xrcOHjeGrCeJEOCG+xKGOF7SF7hrJ4A+DzoZIGmpI7e/YT
W+UpDsdxqYwDGRJBjpoYAXYkeALA7Q2MvQ3mN7F/STNic3aWWtOOtbG4VQ0JwjBU8O5pDxSnRQXx
Qm6LdxQHM3r43JTL1SezE9FgM4gyfYI0yhgP3EE7PHUn0QWBFLehlhNJsUhWsRmIchrnSI7FP4Pu
uUYfQKRzTJwng/UhogZqKnBoO8TU/8IojWSRSQ+tXP2cIF03VAOtIMBkwymu7nxjGGW1GOFziXRD
5sQKVVThvu+rwramX2UwtjzKlTkKI2qJxDzKy0WdPvVuvH6fseGmEzO5NOjYfUt+BRVA3oC2XkqS
O7TEL4TksL+c7YqXfpXHWG5phNI80wBD8Yib9RYa4l/VQ33UfMqZCqf483NgDCuRjOV2GnKXXQ5n
oVpg+bihl5fxRDmWKoDvS5x097by/bs+Np3eNoIYlD1aT9omQN4397SptiXQeezv43v18XcPcZXD
vMH7pDZrQ0QTRF5Wjj4RWw8CRxGHX2FMHoA4e9SW7CDF+S1ITw8ToFmDWbKrMXX0zjhnIlLGmXpK
pf44qMk3M+taqzCrx3CpvVLrDs3U/aj74s4ch5fQlEZrLGpPzxs/A01lVmEeLRKA2py9RKR61pPY
NRPjlJhpYonlcBC60TLwiLfDNsccYGDHtX4RWxBkm+XyTa7JmYzVj0SYb8UlskWQf9Saehq0n3NZ
1LaWSY/4cTcI1ngJ2e1i3lUV2AKA1i95qMsYLekctPMfwAXoa8f/I/d0jP+oCowfGpspEkBbj5RM
HB8ngIAXwuC36sKx4O2I5qoJ1IOsvFAeyEGpSBAjSoC4VGWrG/svet9Z88hL//0hir7KYjxeAQLd
MoxovdrJnglu/O6r/FfvgELGEt8CW+AEnVx5rPczJh2Ns6i8aRcdZES9Z7wqWOCpBk0Z3sKvA6/w
xjNf1h1KBO1itEtXGV7q4FdIbnXB2zdd3nkxHjAV1LTKAXTt5PX3RbxREALWMsrKhMulQHN+ez6C
cXyBbshBFyHWpW8eivw2uZ1L3P4RrHO3FFKYnAwLbQ2e4QvHT5C+oEf4amssXW8jyHHeT7jqi8nV
vNiv7QjO6sYEp+gM9EqL/3jgHB5LqjhFbQDUHfQOBeOdOli5+VjympJ5HuSdv2JlbXOVi7NB2TxG
O76dMH4UHwbfeKeUaV54r6E/pE3+tbd3bL+VNIlEYxpH0JUmz05TpZ8CqXBMsnyJm/YmSXNnUTJb
6/LECirVSSeNU7fg/gDGucQCaZW5gT1QHh0gZqBH14pxghR0VuYZH9mOsa/LZdyLWURSMiTvYb1y
mjBpgjkJ3c2epHvzosHs46MJvKbQ5b0neIrDuJlMieO8MFHYCqrHogC6ruLLGQ/lgbc4xrWYY6QN
coLIp5hrO5+BSbUIDZCOhmMlAzB4zvJPxcHX3WQdTVlIrdDi7Ip8sJtmuq0U06+TnlNI3QbUWxk6
42ZSbQmLPINJGBdy1C7CHUh2rfCgvQp/I+SWPcWtMaFPeY/mt8wmR16uhXN6LO6JsURNqqRwc93s
JggmhPCifIKxBd4MfLsSMTBOiTz7x1tWF8o5aSn5eFOBbeM+45UiNhex+j5jaGENoCotxy1e9rLV
tiNI2jBtjzhy//LZNuiVHMbEgCOszYuI7gRVsrub+kQZ/TrRhl35ov+ppNRKGGNXJojoIolS0I6C
6AT64gL687C/IN6+MVZlKNEoZAMihKU/RfFd2fmk/0wH02oVjB2ZgV6XJS3jA7tHm7xKO2s8MmXe
KhgTSrqpS1QDBcIoa075hIdJnJ7RRPLfNuu3bgGMUw1JD0uN4peou9TRS5ff758H3YzfYo7rZrEo
9XEhA8Ihxx2cJ08E/DJBgqy7WVppd8mKFxOQhvvy6M7syaOZlNUNGYECdQZXJNrX0DBXuBOmCijQ
Gi+ltn3vr9bF2H+YAZCjV1ECovTolEW87N+5ME0PKZnU+VQefiWOcQeqoA1T8j5waRx1/XlRnva3
jbseqpGrfWsiuW8BcUzz8N1xvExfe8FSH+CmD9EJM56oV+4L3Ix6VwtiXIEoRoBtBg2Lk5uhLYp3
kW6gn6i1koHXfb39aFiJYlxCWdckn0S4zj5/bxEOH6qzrDnZl/SGhg+FV3EDF/ra3tNCxkWIRaKT
gDLXCL7h6e7iF+f8SJmUBW4vDPfkGF8Bil/McAVIkRc3oZ8e6p/qrXS3AJ2quej3vKFVzrGxbQWF
qU1zR2BeS4Thy+Ei5TdmjDljULDv68d2D9j11H5rKgCghRQuuGD12jgOafpdlc2D0gHlXtKtIpwO
ZSf7Y6B9i0XtU/0ZK9mME9GkBbO5IHByqr6wheC1J4g2edVdjo9nEVBrgZhhFcIzyt0DqWUrntwZ
seb+NvKEMH6j7kINLeu0livqh6RKvTqe/i4FlZP6p5/Z0XeT8R6qinmdinrdaomtpQHlWchZCM+K
TcZhqECYyasG3IwysTRPsYGpXVjJ1wmJadFpnwSHF6zwQiMW+GsqtdiEadFyBnHnS3yoRGt6pHyD
oh9E7v5B8QyL8RhBi6blIKQdW/rfinQSw++9dBNLh30pvHNifEXU5qTVDVRolOLQ9886Lzu9vwqV
hf4qMn0c0duGJsrlPhxKa5EvZnEw+panDdQC/6xwKjtNoDRZA06r95dh4IFYFdX8xm/d3lFwODHv
Ctm3IsBFfrwcl1BWuopChCv5WSpv2urSJbzU1v6VoYpMQKEg3dooNCs9oXjW2u1PoJgAjjh39dHi
tUTsqwFYFD+up5m1QlQXhJdzvJySajgHCg+SaLt35V8fqrLFkJLIaRtRoJuwLw+1qXq5qXnTFKDu
grmJ8g1u/HEpohhQGONBzQe/TAunGTq3niJ0r3LRHfYDUVVk/Me45F0AkmhaQgOf1XN7CY7V18IX
LtGXxU7vKYT9dEfup3vCiYD3I1KVxf+q1VAekvDdjYQ+nXPt3cjPXd6ZctyVKjIexJzCZgoqTPnj
JacAYfqdm12yRdeASfCcI88iGEcSL+qUaAnulQxAuQZtx5NFcM0O/n/xV0BZ/KioMkkCVaENeYYS
OkO/HNo6Ov43EUzhRMvkRIoaDOymbX4s1fyhAuX5vgjOZr1HcKvYGjOTZTUA+94hqBGX4sE0Qhv8
m/9NCOM/dDn9vysY/OCVhEKMr0wcEZw7WGWnDIKiVMI+hQ0lvR3dK3YNJt7B0tP3brQIRJo8NePY
zruTWe2cnqZtlf/TZaK6sh97dIyQT5HIc1bswIFaAu6gNKBnvb24i1OgGygAm+ZkxV5LUblc4ZU3
2sXxwe+5z9XSjKodw5j2tAK/wBqCm/lT2IZXB/zerbESMMxlHpgdesz7NrWW9rHmga9yd41xAoD7
lcSRVn8wRD17M7Cp6ge0UYHADbiQ0W3iV57Ah+PlXP1sHSGTJ7XN4VQRlr13brnxRTy2uPgBheVI
j//JqtgSQpcs+pISZIKjCchQGrHQWW8F8etnpCiaigqMbBpsn2fRakXf6XgultNfYXIa89do5iSt
/nBYVxlMDCOrmA5SamD2axfpdnKN03CfuZ1f3ugvpLEIgMT04+ewy8Dp+L+FMU5JjRoN/ht3n/IQ
ePEZdF4AS6P1QcyFALoidHhs3dsB6FUgE9nEZpIIYYsMoxFeqvZriQmEZcptbeC1Hm/79Ksg+veV
dU1pJBWEJplzyVMBmxJ4ecepF//B3V5lMCFLMy1ELTs8eZa7ziEuBZuTH4fzAKCg4iC+8apL2x7p
Ko7Jk1RxlRljjL0L6xtF9wWZs57twsBKG5gIZVQig1QT9kxFJWe4Qc5sstyms9TH8CFGNxyu9zs6
Q4vBVjc5mA5osPftbPs6ua6QcVhy0yqkEWADyjLZlfijTkKnFu+X4Mec3sXKI8GTZV8iZ0/Zts96
LitUWWiuOGstwfiaFc6+gD+Eff+uiW30rBttzjMQwaAA2YMIGs0dvnoBQhK6WSKeD6Hm+vur6yqL
8SHqMkWNDBZgxND01ZW4amiB5dBNUCuo/cz7VPOMAV4O2RB1Q2Ipd4dEBcGhQVsZ9HMo/Aja4xD+
2N8/qtS/L+lfEWyEmRmTFpohQYJk6K3QQLtsZy/KX7JUWH3M45ra9k5XYUysGSvl3KkRzirAm4iE
53YBKIhpCzzk/22tu8phzqkRyVJ0dACaJH9F7a0wceyItw7GretoC2p0A/N34nzM5VOlSzYcoAhK
+/3D4cmh61w52W4MB9K3mGYk0RugBS0EaVZToj3I5PFA8HaMcedFPQhBRhktzGhwI626VcvZ21/M
H9z59VQYd14W0dLpM5Ijo61bZWzD0Z5SVHYsEKg5mOUOHV53Am//GI+ulNnQqTrScnGKBKYmHXS1
s9IBeKVZylkdz44Y364UZRg0dELdVN5mzSqrv9v87yW4XZLv+9u4ffFed5Hx4WaUx0Rb4BPC8mzo
B52ccpWzFvpbd3wCG2FiXmRBKzPuXanRrXZ8EKeXIXwd1bfW8KWa19y7eSmZBBwgukEQKTGHFM9J
lhrLgkfVkb5xzIPsiQ4fHWZTw1dimAPq5mFq2gqRbN3cJkNsiWXN8QrSprqtRDBHM1QBgM5FAdOZ
FSCi+rxzjbxzUF88Tm2RW1qrPADH06mFyRXNdLE0sXCzSb4BfOzDsGDyJyzugTnnl9Noycl0G4gA
I6m6w5AvJ6mOL10QWIncPxFlODUNL9ewVUhRZB24yKaGdJXGJlC6VknkpNXIe5M1cYiVuKn3D+N5
fMfDZNywlw/C2L2qhWHSTbydZNV0R117bRRQaSXdITZb15j6l32r4Yhjr7loXPS4Biq0IwJ6xXQ1
Q3DC5CUvL0LNC8G35q3WS3uPWFZeu4lVtW1kk+7jfOieY+tY2i2mEe3qy61qV55aWabDRZ2mdw5j
tB+kMnde2/XtArIe4sRfupvKjU+5Pd5TWHIwUznVhZeZ2ND1D+KYK3CU8iwbwwDTSjG5SGVzFIPe
k/PaX/qGEzdvuKMPophbcAaChFm0Kqb/ytIu9JM8Y1IlBjzGIRAuZsbxr1sd2R/EMVdhB8pZTW0M
gtol6HyMEyWFTe32O1poWoBOA2Teb3nVYJ7tsQkYU6402WhwepSgtUPhPkA1Pb9BERNxLK+9i3d2
rMcVzWYRegjLdE8IXCF9MIK/Z15z7LYUEAcRFXYss4O4ZJZbeaqhIUb+o1e+NrGGJ4e9NBXH7f5h
766CGM9eZabSzEIkOeYTWhEAI6wfhMvogGrTpsNz+45k4/qFdlyFMX5LIMT4J/si58IhSUvA6xUH
M+G18WzcVmsx7IRtpQXaMNchesiIn4mXgPe25n2ficTTPhKKtpiJg/7JAeSuyfP+Nm0Fex8WwLij
0RS0KUMXAGjyaFdoRmM9L3hCfy2OpbB5RQbOsbDztHkyKGaql5IDIN6z0KASNgiVBR1/2F/XFnu0
IqNirOmqLok6W9bJjFLITBFxXlMbwDs17MzsLCBtjeOpTJARnv5ejAc5zL0kF+02+KUEi92VodXl
X4YYwwfPBTkN6D4eRSfuDjJiUhX9A/s/cnMzVr+RWubqAopDUMmbOTKfYusSDLtLnt4fPiMCSG3I
m6ngdGF8ctZXSYVuZhxvcS7US9LdFLxJnI24EDt9FUFXuVpFKJHQHBeJADWwOxKgBtIJy0/FhR/E
MJslAHHTrJOBODpa8vKbUnzb36lNS1stg3G2I4nLYaADRe1yKsmNmfI6vv6gkteNYvxf32lCH4YN
7nncHYuDxPD7KAcyfw76iTCE2LsmgGVRqwLl8XSJDuDI4bnFTWe/WiXjFlMBJFUx6sROneJy7OPS
7pPpZ1Gi+yyZP+OCr7LYrr1aMFW1EIFZ2kuXfvkmZKd4ijkmxDk1tm2vbEe1KaCCzkxORXZBuPif
tMJg3KNRJ0bcEFzBWkb8pMjvu3jhiNjKjK0125A/GlCmjHJMSsgILoZXuaVn2uGxPFJGe40TonGO
36DbubJVs9TqgkiImcTiPI8XzfgVNM9yyePE3b5VVkfP+AQQFBRLOoxY0l8FZRQCa8xw0izEhMBZ
4veW8bSA8Q1qXDdLZcKRdoHqzwqYiweRl1PkbR3jH0iAlvTahP+hOcX0HB+mztJelfvmQOzQDt76
t+gldHnPry1KyQ/KwTiNGTgsZRSlSAVfgoeOThWg3qfeTg/qI0UeiI+Gpbmzjxm1/sxjBHt/bf32
VlkdI+Mt+iHN5UaCZg7GEW0JFpnRBiHiklQBXeL32ouxuGHMmd3YvhVNQzZVzOEobJEpR++DaIgR
apyksIK2sIZ5sebmEzk7bOxVDGPZAOvN0qZGZEWUX6QkttA+yupzZ6YcL7j5ol3JYay7kZKxxWOd
OJMMvLbpIeguufm31p/C8ctnfNV1RYxxK3NnpMTAXV9K3iw9NeK3/e+/55N+V4erAMaqBy2YUuBJ
/vP4GY7BBbCSeMAKduXDtr3Apbxhmps9RJfR51Esb9v4VThj46kcLKlpjBjhk0NLzs8jrxOIJ4Ax
cN0YRxIJOd6NwY1SP3efoDX5oHCMJcfI6CwNDTDEcAb5nay9kaw87B/Rpu2YsoSGZFNWkXz86N/J
gnnvYUFqKDeciPxtSFavcJD7NrfpKoLN0NRhWtYxgWvXxud6sM2Yc0VthpOr7zMvnp6YYrqMeCW2
ejRZcoiKOcCu86E6jHLxOIQVUKJNt2wVb3/rtE1DXQlmHMJYJ4pWRTWeclP5JRMUt08ar4jLQ1MX
RzVZfLUHg24Vq7mVBuk56XPooSQf9GF2sy50JmMEbFnjmmZuyXFXO0Xfu8NYYu5NP6pK+FLJ8tE0
EiduYsBaYVCiCXUvxtQy8l1uT/T7bi5fyq6WLFVqn9Q++4Y61kOrlI5qBo4shHd5oDpd2BwpVSkg
Hc5SkjlKNJxGMqvWVJt+a4alNeK1g9H4mz6onGgoDwV+LXq8z4JA8dUM0y8C8VEly42khalVRO0p
D8bZLsvuRQw1kFHE6vOkzEj0JxE64sBrnSqdv7/bWyNzCqgo/qep7xHEKhLRwyovFfpwHtwKt5r5
NiGj3PjhUXJh4ug/Dw4ipZjhNLltJyHwKiRE0XSFsFnsMG1LrVpwpSkXCnDSe50vAQWSElSELs+l
bDUzKAowpBV6j0l4gn20R6MglIEKITDY+rz2MT10XwF2akvoA1lAgGA8Rg88SozNcHItk3GUvVQU
BOljXGx3FIorPg2+5rz7ZS5L4JYvWItiXGa8kFAf+kxyYrG3QVCJ/siWMyW+5dHWIhivqYxVIWoa
ItZMvO0RqFbxaZQ4EQd3yxi3WacA7zHxNnKiY4AIPPcKXGgEg3+pw61NUzfCXqKrBbGV9lmcZskw
EgR0HgUtoVBSuZ1ZmtXc0taWfTPj7B5bdF/KKgzQOYgnmD4dqwbEu0Li9unC2cAt10lTDIasEJVy
zHxUc0BxGNqg0autfQxaoPcZupUrt7GGQAQYd/tr2rog1sKoUq48R282Ccl1GRpx/AfRiU5qSj6v
T3V7665rYkw3SUk011VHgIJwk7QXqRktndfJsvlOWq+FsVVNQ3pGMnGZ0ikwCQyb6YXcisfhoLmV
Z1YWjyF522Cvi2IMdhqTuBtSLGoMnypMTqa8VxLvcBhzbUS8F1QZ5kq+UwCgzElBvxE58m18qfF/
dzAsMDT6mN+SuBQjvMWxViwVatYDqdL5f6RdV4/cRrP9RQQYmumVecIGbdCu9EIo2Mw589ff0+vP
Gm6Lmr6WXgwYAramuquK1RXOqXSjsOKUEKspeGO49EZ+dl9dlDDrYZh4Kr+3Pm3QhJ5USEOjJLTi
qQjGMHH0MvzemIl73dD3veoiiklIwAnTqEuDZG6dK6dOFhvbSzb2Ih76YjyKqsIRt398F3GME+vC
UKGtiOMzo7MoemTkrcbwBNB/3zhuXpIYy+KYMSrkI0lupfi3PhUXBRiPBVtcoq99gmBX3cfa3aJ9
nTRO8rsHHYYP+kUG47AoaREjTXEnvTc6wC11QS1cWCD5G0/KzYINn9QtgAeIhkZoK0/X7WG347UV
znivgLkPNcP8EUoQ5WihEuEboFABFiDeyQnK9QmEgub6ulSewTMeHfZpJWsTwODXsLitWvGwTOZH
IR1ddeIRRtELuuZbjANjyqiZx0amJdjnDFwiWvqQFjw4g119JJGoKor2ukYYIWovj1Kjod2ViaWT
TXegb7W6pLQ65cv1g9tNNclF0k9f+nzQuniCJMqtFNsAmgPjL+BtsJhVPA6chHo38G6EMXFJMGp1
llYIS/FV/Gd7Qz+23H3iXR/eiGFiUpPKxpxmsP+kfa6Em1F+5BzabtDbCGCiUKythZjq9NCAAx0Q
X7ZlF11y13DArqB8GHNAA5d+r1i5z5tC4l4YE6A0MQRpqwLZtLm70sGKO83pLaxKg1aVV4rlSmPC
FdrysgwYR1pQnNzkDZty/kAXw+QAI6Wcd8+ua0mod0mKolFe7fexF+x/sdbQ51aSHprxxghvhMm/
fnU8EUyg0IAE0bQYN3ZMPKrSJ0k+hvXLdRH776mNGozzgvLUXBICNfKz5BFbCSh6s/4A9Gak6+JT
7EaPvPfUvsX/ODl2yKrNan2UBYicB98UXlfC04kngPHccsBEQTxDwHo3Agi79KIPjb9MVm7VHykX
FbpABU8m9aKfIu3lHFk0IG3W0iLpIVOPLQqCaaKsHHuaM8dA1KDWzhtD2Q9Pl1Nk3HrQ0iySKwik
4emfJqEGGFbeZf3CqS5yGBeuIi2KC6qY+IEcBUu8iY7ml/XvygHBGHeWh2PxMuPB4piGY92VsHiU
JGfhVVQfxpLzFeEdHJNwNIWRFaSGV7Wjchpz1VJV8dzItZtOIEIV5I/NmjwiaP6ZM8v6+3gh6iC+
pJiHjiQ8LfkndfrU8MDyuXfFBIysjyV8pfHq7h1sOjqUn0o+0Mdc65sOb8WD52VM5JgjkAzUVNg4
+KtArJhInHcpPZIrPsXC+XTzkmZNi5ta+uQ0mec0acBD/1jIs4NdD44wjjoKEzSiSg1rtKTQDTf8
vL+VFk4uvVufI5cIoTAfepDxEix8wQAmWz6+Yau6xiE6jtZoT47oiF6LhNM89J+uR3iOS7Hc5voo
ypWiI4eXks9iZkndlzHmZEo8EUyIqMNk7gUdmpHiUQV+pIlK3PIbE/So+P2IQwoTGqZSl8MQjWlk
zc9YLrLU7hyi79nxhqp4RseEB5TB66nuYXS5Yn4U9ThYdXTNhDay5Ty9bbqmta9f0K7hKQTrwRII
8mTWyhtjFdLERPUlDYkt9v2XpCVP10XsV0U2h8cEn0qv1aLUYNz5OXkADL7fn6rJLgOaOdc+OKnE
B45E3jEyoWgZQ3WK3nzXroFOApT1GxTm7gR7PnVefju+kRgMooXeJ0fyfnzXUQgHEC/6Q4yhCGU5
SMC9+DfnBJzpHRrLBbTtAwo/Jrm5u1jDS/KS3HG/lvtqX4Qz1lMokgC+Twx/mZKl3yW3/WG4EezE
DmuLoCKZfJocxR7u+A37/UfYRTBzw12TtnlVLmAGVr8NioduixUpDyKvsLvv6hcxzLWuedPoQDqG
ITVPXQ/qerD/DLzVqV+EyosU5tOyZADpr+j8Rnqg77zEzf6KvwqzNXkAf/HMew0x5lGxJqB7c4yH
ox+LcpOFTRWRBJLpTELvhMfcKW5ULC7SkYTYpSvIvJbGrv9LP5Rl4W6qlYiGNGHIN16GQJqjox7y
tt9+kRhcZDDfnlav9SmuaRERNjke1pPxJN9RUyw84yHnHCJPISYzJbMkl5loIMEqPMl46XkEG7t3
hAlErJsZBO0u5u+vzZAriYwBDp2cSX9T1ic9/sixg10/3sigOm4qa8WoG3FV4FJaTJThKWlXtoFR
vMrWDo1DseWHR/NQY5/2utzdo9uIZWJX3KK7aMZo/wAi+WuvyppViBqPqHy/OSMTCduHqiFJb9ua
G+XW3FykRaQpQVZa5arYi5DZ2rTemKt4GKLeb2JdAAn3hC3/MXM7afqNHVpCNr+AsUdJI029qPjI
SspfbeLJ42nVOe/z/aOEkaiyIpnEYGJICcRpI5RgJYp8VpeHVuHAtuxb4Y+/z0YKoLFWyizi78tR
6q+ib053RT261+1h33FRVPufFmxw6HJj0IcSUnpvAFlJ5kau8VS/UYdEDg8+c/cbshHG3IpYx0UX
TqhXCzJKn4jtTnjbSzwycd7BMe4rx3I4milUWlYAAdrhfDvwZgx5IhjvXUstEdMCIkZSOL05WIra
e4W4cm5nVwySDPBmi9hzV5lv7pRiLTbvMYjU5UgosJ0IHlO7Wr5ft4FdQ95IYT65oZwOvahCijJE
diRmh6o2Oba8nx9uZDDOAgD2Ss4TdLgJSJkKLBKIiiV/k2xK/CDdr3e87yzn5FhWi2HK6nTKoVMj
2uHwZGqWmL1ePzaeCOY9Z8harKkJRJSFNwKkLs8P0/A78+bkcm4siUUuGcuEOXd0/+q/FnQMshao
V7wqKk8TxmFAzK02c4nL0dXAbB/61Qr1T9cPa9fzN3owDqOm4UCmQUTOvIT3eKY8zqESgOnMEYyK
9w6mtvTTq34ji6q7+fqEoTmOcYqLIX7tKIfJNnzkJVYcW/lX3e5d1Y0OzVmxRat8HnlkPDLHmzR6
EhvpWolMS0xxmMpdh8q3l7nYUdMc4TkMui8acG1iJ7HHU/rRsOoHEjwKipXdrZzj3v8RP558bJkr
Q0FZMhocQRJic7/TA3EsOce8f6MXEYyeVV6r4gyiJoxZu2nj5O1kR4mrL5F93XL2v1CX5ytb18IE
YS+KAEt2MDBFcVfpyhhGpjTr/zkAtG8+F8WYcNianWkayGqQoYPt3R781NPu10CwqxS44DNS9Pgo
33an5Kt5zwtbvHujv21jPLIih/nQ4lCXtrOaXjnNU85BWnorFP/sHj/0Y+tQmpDPbVxAv/Sgv71C
KNZ6gUGGNpjuV3txyCslWUjAqpjai536PJaU/XBz+QFMFlDnFUhyUijZZp81PXaM8rUknOSMY51s
USqtozKW6PcmMl6TerAyqfJCUHETs3A59knj/LXzZELbOplDUtQQNdmjI1gxKI3kwz+0W7yT42nF
RLasa3N1xpycY2h2nJzFNLOa9XbitUF5F8S49qSWY92vuKCoSZByvIbLbdjO1vVz4wlhcptBykFq
JNAbWhxNUi1hclPzT4UwvhwJaa6LE4Qo5rHP7+IewPANbzmd47QK47RJu7SkMyCkq+8r80GYPlw/
KV4EZDcWMcjazaSFAEolkwSJW2F+4Gv1SpnPsruUN+LE0Yed5teStCQy9c9axuf6IY4er+vDCbCE
8f9Y6DBWTReARi8KlOD/y+/3i5zzR5xhFxfltS/WkH4EtZsZjkmf2LRhlmOaMw16n1dm4TgnywUq
q9n/bE0QjkO1WpX+VdP8VZo4jrM/U3L5ILITqnqLGV18emEOr9XH/pB78ymz84+rvwLmqHDyZ97a
Pc8gmHgwDGuYqBkOUsz8WD2Kw9/XDYITCggTCkpF7nuJRlCzuFnTxgJmA+Giau0WXDanxoSCWTQj
caSvnBqdP2069Epul6DTC/WjOeeH6xrxbIEJCYXZr+Xa44qmZrWI/NIkz530gKUx54/ksPMqpiKA
TpLGt1B6yvXVUnNfHI9K/O26GM7ZsTOpidGNZllCHW39ZEj+Ev7VzLdl5Vc5ZxiRYwkqExqyRh/0
scUlTcKLrLdWXWEt5st1ZXZ3YsBY+W8/hC3vJauM1w79vKUH2kbvDavyo5vQqV3dj+5lqwBpUOVE
XupjFY5PtMPTkXrbJsdbxDzSY7pdRPzwKNqyXbhrgNkwP7+lzMuFk2DdhBMz3ipuV5KUN463jVB9
TcNOzqAznZMBQZKv3RtPqz8444v21DmTM/tTIN/qeC2NTvqM+vf1Q+dZEBNCMAYXFkkMQ817exgO
YhbooAyP6sOU8Jq6nGjFFk0AHFAklQpRpG3tJW0PUt/417XhXSETS7oVFDpxBxFZ45X93+YAtCoe
UDzv88WygEoGGdErgBBKek7buZkLViu7caqDEfDpMnny2JLJlERmGdJnc4vevuwmbvxYf6U81uaR
BOon7kAL9eUrJslSgfbhYoYlTZuWKvs4SvO5SrFkI0yoBVehbkXh8KFd6tdSWU6huXzUxcZPSt6K
2u6y5iYYsAWWau2UEvUVvJQXqz3rXuOrD8opfwQ8j0+blyCX98XTAv/AfgvnacsxI015HwkqMo41
od89o3xcQiOQYpA1dznnG0GN8edz1k2UkVREPZYMIGyAu4iNDIQ7LGSZ8RdJ+dyAKNIwH0RsK+ev
111j1/vQRtdNSdaB5cBUxaYo78IsR8FqEQ9i+7nnYcjw/j7zhVAWSShVCTugq4CuQgL+Io0TqngS
mFtJhiHUjAgaKDn2Lr42vNfV7oounTT494joD9jE4sEQ0MJdIKDTXqLioemPZDnq3V8gXrMS8hmE
6yOICP7sWqgpbmSirWoO+QCZa+SrxX2u/s57e6MTE9+lGmO7owwji5Lu2C75Ke30A9H6ALt3PFSG
XbfZyKLfmo0uoVaJQ5NDVqt8TMXc6mdnMj5dPy/uJTEhPlWlEBDKEKJ3Til90WZnXlF/nxcrFT+1
feERwR5NxeGI3Q2KG92YxNFUyxoAWghHvTdjXB024gsPma36+YN84q0acSxdF98fZLJUepO/lSrR
6sxu2urhuja8v8/EgpaQKFEEnCEw79zV6II5FjmJ9v5j6HJgOj3QjTGsWVZKbYcDEz9ovuplHzJf
woKg6nZOHMgBKbh4HPvdzY1IJkCsywqkQPBGALi5wW69eFaW9pwVmS2mY2GlXfiazqJVLfP3KlcP
Yav/Xkl08wuYCNJ2SW5kNEQNx9UT3Q58uVb36R8Ac/UTr2e8+5jZSGNiRyvp3TJ20Je0iZsAJgZN
KAWgkr0QXLcXjmPrTBAxMpkIiwlBdeHVK+YxUL17+jMRTOyIqzgauwYijCj2eyHExm/ql6Po/ZkY
Jno0ogA0hBJWKaWpPQuCFYKnWJ05yvAuhgkWU7yayzxDmVnHJIlRBEsOQHlw1wzxbzUULjbAAsMA
wH7IJgmiImzQFF8EHrsLJ1SwO1pCmLXtauDvx415G6ZKbMny9Hj9UvYfQRslmFhRJ5EuaDQ3waLC
7IDaBbu9alA9Czax2o8EzFaopzmNF7vxTZj9P0BTedGKxY0RRDORuwa/4B+O08onhzEIgwGDMkCj
uwFl5ffrOnMl0oPfxMdSz8gw9JBYxOiD1V7qGAftqQzkTwOm5EDPdxxV+7pMjhuz83F5R4x5HiEy
HB/64buEslTCbbPRb9NPWe3mLplYMUdSUshvWe15dOKz5i+5RbC8WDybtMN2o9vGY/1FBRZ8c1fe
8DJ36r/XpDNhhMz9MiXAQnZk4zacvvTSM9gWelmx1GWwyG9RaZJNymgw8UQqMe8UE8j7Z82ls5IP
oVccSrf2G16rnpOCsHMtoVRjjniBrPxs+BTzDwiNnnIErD6tiXBsheP37JALuGm7WKS5XFo2zwrA
3pZi4im0b4/EkNB4lSRFZsKkPtZl3NN6KT08ShibuBjuzuziVfVTvKSN28YFGM/vOMEPoezQbU9k
RY1CzHfVSEWmJ1PFxOTDdRG/8O2LDCa/ytsyTfQKg6jtK6UtU4MVNCYA3fC0b9ga8iKHt9m/f1sX
gWwADQHH3VG4UB2MWMNNQzgJwP6yELkIYFIrua2jOEqh0Uo6r+rb20HVnnshcYzKOMuF8aFSMehb
g7AHXMNFF/nCqrjpGgdGKtx0wvJ8/YQ5lqMwwbPtR/C90gMuFE+KX0wCcKO//0wE/Qmb+FyNSV2J
GY5UrBYrVBc7lj9oWsJxs/1M4XKuTLQ0qnDUpBVS5GHx+/Jz0/ZeioQ87yTOWACNfD9HxoskJjIK
+QR24RyStOIFQBqW0aX2WhwXctfqPGK7/ZLVxlyYsDjq4yyUeCyjRCZ5dB1Frjxy6N3VNU7ZnXkY
eXOuPINgQskkaPUEDGKkj7luz13oYnkJzQQe7hBHDNvwE7QuW8MeYsrpVRpKb63/XhbTv255HJtg
23xjDCTLBDHTAbC20wE0Ptc0NJZzLxJbjqj9eevLRbEtP6Gvm4hQv44PkieC77CvXfFA+Q5JAOd2
lyNIKu/C29+abNrIZeJJOqRVuQ6QW5oYnnwewuOwcqIwJyaybT81zOMsHrBeG49AJLUi6fn6Nf2i
EvHDo9h2XzuiU563VAdFpSXC46DWAK4F1IQimIFpZMd0RbdxnfyyDTlfMZ6HESZwlLIwDKSBcBnI
O9UxccdTb43H6owafpDbA49InqstEz+yZRqARgGBMAlv8gufVqA70Czztq/pH7oSqAgTO8IxzUZt
gSBDepIMoMwmtzmIVDLtTl4rTvh9m7e6JoyJG2sPfAsNdUuncUcHHIxW7sxBfZqxsqy+jEH9dfhE
NwAMr/fzG+mT6bR+BHfgpa27+OlIJP9Nhdh+oV4a4HrH2DTKS/V5dZojHovad7o4ggq3XVsUFLv0
Q5Gj/348M2QkYDoxNZM56whTYdrSQv05+qLnGILLzmWic2z1LY/7+ZAvUthDzgd5jfEbsDoyx1YR
nrV6Pkv98iEsxFMa35ttc5LKSbSw1aNZ2BAegIo4DpZQqI6uL2jP3qihltpqhhyqnL/1measIwV/
G+286SZLG2R3TBrXmIxzP+ilWxjkPMxDMGI3l3Nk+0Mf5F9tdJbvVAfSYlrN0IaOoUnnzC185fYf
xrjyL97swvULAlbG+yxEa9ZajeiKiFjeZllmoVhsdVykGfpXfn1BOst1ilafkIdUJdmvD5RNSDw0
hxaITSafuppG9muy6L9v8qpyqvRCERCWO7f6gv/egH/nRr+NDvAz7NiEpnM9TPNOkEkVNVPAVkWO
vawZtVSMAVeFJ4Tfr8vY/2JfTIL+ho1OcY8vQVpBhqA8SPWBdAGJPrbccSOeGCbm9/MCtgqqSuOC
kY6OXAq3JjCOJ69+UXxKsEZO2HDnAR39oq56UY8J/c0CkPE5g1za8KQItP9wMlL0Wd5uO9e7mIgE
Xm/pfztRZw38cYMfO1Jk0b0Hck680L1+cTzjYCITHiqNXtClvSXyGrw9i+l24mGw7ncyLwHj7cu6
sY4mjBJ5whw/oI2s+EC54aPPGHVJbPIJEPGuce4ccP46iGcYq7AVjm1yVHy73I10YiztYHRQsa+t
dvq76D/0vJlOngjm9dkNbSGNNRRM5dSayXyfJ5lbEx57Js8O33KijSp1kYUzYBtp6Aj90psDYXGy
swiQwyWIK+83TEOVNEMXCejINKr0RlgRK0lu0jHqRvHz6bsAigUeD9nuuW1EsP5cm3PaZzSlkgRr
XcZDFi1uRkxOC3A/ddvIYf3XSEB1GkEO8VfwEqynOtB97IvyS1Q8jRjvTcVFN3UqKT5Et6rX+dlz
fZIPtatZCiAA88+hm7xcvycav3/6nmyUY1y4J12FaQxa0RccJTxzL2k3Hb38fbYXV+YEYFsinYYQ
bsvhVsle9fI+IpVt5pwHy35OvxHFfOyrRtbGnM53So+9Q5GHKluwzecZo9+9nXjclWXqlz8fnSph
81yWNcLOYsuaUOkamEkd4/MIeehouuaXydOPhRd5Jme8ff+eLsLov2/8qVlTLatEKBeH8VEL9a9G
vgbXTYFe9TV9GJdVysgI6W44RQg9SkF76l2CxJ2HZrjfrkAx4d9zY/02n6UupPls/brYM+jpnuoD
6iqNtQYAP8Bcjj9/MbzsScRrQbZES8BD+rqmVMI1TRmPnjuRhDF9Poeg/kjyzBObygUSQ21NUcTN
eKnXXpPGeHUJ+scqp1eXAtJTP+Ve4o+o5c9Bdpxfanf+O/tOXyci8QVOEN5PBzZHzXh3Vrdahh1J
lIgfyVH1JNRRU3C3Y30ZdVRezZsnjS3vZFEupmGCY1XutGOGqu2IzCO8A3IQBdH9rYfERTe2zhOu
SboK1FzzA8g+PEBWOpRb08RjL/NA1MUJlPufz4085jMtFrNZqhO06x0KNp4dyUH146AG1h1vUp17
kkyWH1aZQibhzWTosARqV40lPSweBaRpvppP193hF5Hzh0eytR60p/GpBgwNRuQkjwIw0chZBhSL
uPdLu/rKkbfb5NocJRNpjHbp8pjWn9HgOgovM/h5F6/E1hhvEmQfJHEjiYk17ThNyKhwkHgt30h3
tPGDhaATxSnsPo02+R/ID2iPOd0ZTrxmZ797McnMcIHgQno108cwNa3rh7j/Yb3cGRNVQrXL1ZyW
Hsf4wUhPI6Z4CqTgQg7m8tbgCNtPTC7CmDhSZlk4zSGErdGDlH8otddF4Xx9eP7F1nAGYyzaRcKJ
xYfstgjW06JY5meantZ+UTnXT4/zrWMnv2sd84hdhW+QjL3dztdQs6W+9aeOzA5+a61exhEtRscH
iqyXAViKfJd8iridP/Ns7hdhw1BVwzQ1grGC90mCrJa52lAMXyEw/PkAPgQRkJwTKgPxMX5eec3q
fRu/iGMiYqUMaSRVMxoUFbb6itVSlt8zvIsIJhCSpRmXIR7xpW4ngN0by222Nt90VeTARu8b+EUO
VXWTXnUjyfSEQM4qpS62t9ymGC1dizgwFfuNQPUih4l8VYJpVjPBDdGPVnYMU4vcKw/mDXEwo49O
9PAVHduGV0LkacdEwcyIwmQocFFNcxvnHybjazN/u+5Q+62QjWZsTqWarVApOMHytXPJ3xR8JnbK
lxEkMS8UEjHCXrJ536cWuCw5oqkR/JxgXQ6VCYU6EQxJbCA6PkdfaF0ncjM7LK3iTL9fpkN4t7hb
8NvoyoTDPpO7mc4NIXpQcXOACWQUm78p7hIIJS+Jo7dzRT22AKKnqQ4COUgDIShQGTucrBDaOvqP
oL+xDAtJui12dl15v0VRQC6KstUP9H+qpBYgmvjjGbu0wM2OPwL+BvMZwIZ4un6PPD2ZcLJ0RFzB
bAQfxL5u+hQZftt4NdZYrovhRUm2DjJlhVwI4pu5mN8oBKTg1sHaWsC3OgqO5l4X9/YMvHZ9TGjp
uyqt2xniJhtck7g+ikdSesVfmgP6Wr+w0Sc5qTd4bOH/RTCvlnYXGKatWqIdf2jdFYSshTMFPBhC
7jkwsUiIx0TsqBXT3Rj6w5KjCTPW/cZLPN74DScEsWyleoV3iGAMCOSCO5uVJRmuqH26ftQ8GUwI
Ii02S4YeYa7VYmuKdWsCu40ePlyXwjNTJtpoejemRYxjy1GCb5/HHhxf0VfQT9jX5fzinfwjrL0V
RjffpKI31HLRcGQofHZu/F0/GffS7XjMwfRaIznHvoxVAsVesXN3CGyy8hyFc54s3uysdU0ZU5Il
yr6OOyud9UWwqUUSb36gW7q1n6fOdbV5n8i3Y9moLbcdOJ1jeotO6Lffs2PWWPULsXpXB7YuxSSO
DVf5M9NhUWiXOe/qWcelRqGrZLailZYuxJwD/TnpBG4UaKPwNZIQVE3G4RatF1tlBgWGJGtWNrtl
8zJ2nRVHON9htFb9OTM+cE5T/unjYcoAWQZNummgQ8nuraTpuJpGSQhSQhEVgA4z5HQ9bnVlK3a5
7Qcay97HuvfS6K/Z3N20SFHddEBoj88grfyHwEQ+TN900IoIPuW14bHS7Z3pVj8mQUzWJY6rVoJE
gN8vWDXUBkusAc59oyXOqt13E292gCeRied11fdVqgKljfhRUBz7gHIup8c/VYwxln5RFKVRgEAf
Y5tzwMDA6jeH/8cLmacODXebKyu1NJ01rFKhOjUewPrxPPiVjfEEMEr5IrY2zUN1qlEvKu2c21z5
OZS+NxcmYMtFqvSkyBRHEz819UNfFY6GFnfL6xTsypFUSlBvqIC2ZM5SKrpeC9tUcUCWGKXWYnpk
ciLCeUPsTCFAnY0Y5ihTeYpqucHELLWM3Ek+9ycwZGAIof9CcUcE0PdaDm/Tb183+uAzVAOdFubN
hzS0T5Ieo7l6Ed6LI3GxoOWFISreg8ZR8OeSA9XvIorx7n6Su0w0G+KIcnfW8s7RMtXJi97W5G+N
bvznibv30hjPlvVeX1UgiDklSrILRliq4mtNvFxV/Ii33Ue/2T/FrY1mjE+D2FLXlQUGEs7Pg1bb
SwZcYS2Q0vsQ78Bx4NWEd+PkRh5jkMbYCWtM8CUwmu6EObXEqkMeGTL9G9d0Yq2xUWpBzhLFKcS7
HNRH/VxYLQBJrn9geJowLjxEej8kKk6uUvw+uYMLcATspKmwA1nGaRiApsV37H2AArCxOshJqaBt
SXl81FNlZ7bw3GB2KvJ4Vd5ddS7C2HbVUNfDEOHXOFN8k+qDFY0yR5/da1E1HamALokGW3kam7Hp
UkBDOEJ6LmTVWtRAGJ6uX8pOLQ1nthHCeKo56waplQrcyu5iiy7F7hHvacKWeDwWsd34sxHFuKm2
hvXSiIjhQxX7sV4cBIyQrnjkA92KVyKkf+snk97Iore3+VZNw4KNXxOf3tmTPOx8eKPVOIB38gw8
3uIjf2qPntM1gYyfpl2mYMuEUOhxOtOWuca94Ui+4BNg+PP20XZtb6Md47ATEHwETYZ2S/VlaF2Z
h2zGtQrGV/OuWwo1zxVoQzfhOzs8RGeQLHiCI3Dalbufio0uzCNJLStdVNaCgNam+FzOyYMWRTd6
F90nOvabU43zreAdHRMjtGYpzX6iRL1F0JLELubRue5SHAksisAMMhZVahPidEPlJ1niTUrzn0FC
3jktm6oP0ao0C8H1yJKvJE+K7qjFw59pwcQFNYmBhRDjm0Ca2yp1VZ0zK7EbDDS0ww2VEFN+KxJu
HDRT2rkFW50C4tr7DOT1c21FRgAyLOu6HrtJ60YOY15p0qWTaECOeMRAVdACj53yk/Ba1TvtI1yJ
BlRBokqGjjfb+4AzKm0ZC0ADdtS7N96ku7a3mg8UThZFG1e5HW3BR4csPgr3v5XXbUQz0WAou3LK
DOTlcvpoVp/M+hjJk91HvBne/aPEp0jEheFNysRvac3ieoxa4piTeqtr+bEV6luMEB/HvDjKonwb
lbVdq8bh+g3uf9ZBfvqvXOpwG1NZsORD8gyfde2m+yi6UkDum9fBSQNazGg4X45d79VBRKcR3KXC
1hT0ENsoq9YhHGHhywRgpvLfwXlhKRsJjGeJmtHKnYDgLdcYH6cMumBiS4Xa5Rzb7idwI4e5rhJ4
ozHcGB521I6lU2XIHB2Mww1ecV89lv4aBbxXPe/wmJsSC9NYhAlOMCmi1xH1WRfSiePQO0NW78+P
8bS0zYR4KpFHEr8/qKfYGa3qTLzijufTu1+mzQEyfhVGqlloCUKg2Cte2AyurM2uMvUeIEWdaeLZ
BY1EbAahG7oCz8IwkMEOCcVZMQ96iqCeyE1n6bJ4lDThKcbyaCwLp2qYvXUenOtGsndhW5nMhRVF
hiyWwEZy4yDmD5HA6W3vzAuY8lYAc1lZt45DU4eU/U/y6HhC2tl0n4FOXuT+EmQv1xWif+/aITJ3
JgqDZvYt5NVdUPa3ceeFCudtu6+TifVFSZXB9cM+MxbwpLQz4A6d9DyADDe2u5vCT2ws+X6kMxC8
DZ7dTwtQgHSwd0KiynYhynrtQoN+7cszhUF6AyivreyvFrx8EOoOHlrfmH7S79XE/+/HuRXN2EfX
zH1R0SdIOp/E5OOaBcLIqTvu3dhWBGMhZh+WnTLDBHXhJiIm2Ml9VMg5QWPPzg0TIz6irpigkmOy
PnNImy7q4Mpm/DBoz8XA6fPthYrN32cbbzJoV4c6xldDFMdTpVXeWjRBVM4nleReHpac/I+jDtts
mxZjAro/4uwKLte2r78JSpZwjmwvQTNFIgHFG0EJsEnvv7rovORpPc6KIzV3+YTaM/lsdt/XlVfF
37v/rRzGYxdFrivw4ylOW90UIkVBDSrpv/NlmPJWCL2/TQoRV2tsxPAvzGYnh0qpnrqy4C1u8RRh
Mk2VgPBB61HTk4o5iHPiDVP1GZNgHFPbu/utKowpVyA5w/tlVZxZWiwxPBj/HSCEnpWO8h0gshF1
mLxBTJBKTsmCvKFRLMn8XIoiYCm//vfAshXCBJZRiFCkrEbUIsfZWwzDxmr/eckyTu64eyeSJKoE
9A4iSF7e37vS1HWIeh12wbP8ZqyqQEsFd1B44y07e+g4s40c+b0cMGIuCxkHgom/f5DqmulgOORJ
xfwOJjYnN7e5IBO7hrCRydxTn2GTDUs3iM2SZOt6eKNWPEI1ngjmlqY51+dYhQhVya1xdvT/DnpC
zw0VLg1tEM1gX4F9Fi6YIxaJM4Z3LYCslJwHlbWvwkUC45VNns2SCQ54dNLOGdjdf+e9gOcraHmR
CeDpx4TJuC31lcCinDTJTuHUndta5FRIdlXYiGAiZBMNfdtNeHdlg/YRhNdoh4Nl7ro/7iY1Wz2Y
CCn0fQTcJlrOxCI59hN9vBToq5UiwmCqrre4qSENVGyqtpXI3AwIL4m8mAj88lt3DNG/sYzv5sMq
WopoD56JMafCASk6sEDVMdAVizdwwTtYJpROtRalZR7hYSmfhCwoeI253TbPRkUW24PUi9SKMwS8
EYhaqTP50ql+Mb8sHorSdm1PX3GyvN35vWRkK5UJekW4DtEgQGo3rlZJPgpLb6kVKAP6xhYEToTd
P0Oim4aqiAr4qd9HPpnk81BNI3oHQm2ZueBh3JQjYjeIyxcR9CdsP96R2Q3rimynkLF4B2DAMvuW
DzyQSJ4ijCNPjVCFS0YrxgMgKEY9aEvF5zgZ/Qz8bPIXTRhPHsUcLWiKmde4wp3i0LH3xmnOdJwP
o+E2R9reg9JEFRi5G/I4WMT7cxv6qiRGj3cD8YtbYmv2eG4+gM7bKgG3NJ0XzMuCbRv7LthmuC56
/ywvkpnPYaGXpZysEoqs9dc6fGlyHpjjbnK6UY2xulWKqqYXZOIkaB9MEyZX28oawjtV5w1P7xqf
IqFgQ3RDlFksILOr83rEPzhGEmD2KX4Umu/XD2tnjAUfwYsINkqkZoSCfgT7fitoBOH98pw65P7/
SPuuHclxJcovEiBDGb7Kpqss291V/SK0G3nv9fV7WIOdymLqJndmcTHAHXSPIoMMBoNhzgEVQLZn
cOYtMFERiYk2aTORcimXsw+lG9GgVKqIJMM66Nf1iMnkAhEf+Cis0VPq3tebe3S43kXL4At0Zt++
OgkapuHf86WGzl03JIsLDcxeIN0CoH//kLozmEVMsDjXX0RJqf+xvsgzqwSVNPkdmuDCfyhynlmx
BWtc0L2WP3S2dgz3gHQCyDXQsfCPvBOljjYPAM6caWkUiVIecVbK17lt9Q43S1nvc6RvyCps9tx0
Jhcy2G+4UCtF45C6yqg4qXfAvnsf4CV79X72cLEElsCZbB6DC2Gcd0zj2IzNCmHOWDyOy9MAPIBR
FniNzUQvWEP/WTXOPcaEytP03shS2YvT7vVdEUxIqKDhfr2TXPJ02whFOnE22ExSAwIO5Irm2CuG
0Ikad41FuEObUY6OMgeoFIGqQDkhdVX0Wd+hvKUvINc0Ja9I6ZulJfupAUxbrT0NU3PGaKooTbqp
3IVcLrrSpU5JccJQwavP+nAeAfi3illEN6+YCylcBNWmS1E1E5PyXvVEB7eLyaoEEKTqw/qoBYqj
O8ZR2lutU4hyOptFSvqPcDzvPh8AY5jyv31I5723ywbzTr+jQYneMVGRcjs8vpDF+cpxKA26AD4e
eUxgUQBnqQh0RMd/dxmae1GBd/N+uxDHXaCkG8ekTU3cOlZ1xAAUhpbbnZlTV7Pi/4ClivvnQhh3
mc6Ymq8oC4MbrCOrWNFzfXwflcd0qujQbXrGC2Gc12px5WhwyJob1UetfJg6Qcb5tt3rMueo1kEf
8jmEs1fb+b6xyqCS472xJoIMnEgM56oMfdZzYtTELZfxMRzJoTXkhzobRczV25fXxXpx/kPts1xe
wEaDPklyIA5CA+B7mY+qDsRONq4j79bJQbfYbdcosj/Oe4BhiWQJem3cqTPPKV3u+3y9U9v8oA/1
621RQg05HyKXZdWDgRbB6LOBHhTzF6OIC9/Sb1WCxsL0qfKn3fgmEMoO0FX88bGsfMI2RMnUoA0C
SP0ewMzIqY+7GJ3DrPNUcqtvAmlsk25J473HJGVD3iAJkZ8YD0/pzkc2ejKaiPBqb3D7s7zTH4bU
+U8v3As1OT9SoMGYonqqutV0n6/3hihXKDjNfK4wbFStXAo8aIZOATDy+tBb5Zfbi7d50pBdQcEF
4RsaeD97eYCL1U2eIPIAvsyhbIu/MhOjSXQRpFU3qyysNIARfcVAkYAzQzKAfMFcUIcgtcNALzAh
uT4VgeFWr4OvYBC6daLnOKg880GEPbR5i36I5lvJGqsH3Ea+EDddzup6oBI69ntvWp7W8UsuPNvb
C0pR3laorGoa51HictFXy0SuclotN0y7oO5+D6MwPN10IcaHGM6FgI1btiSKKywFiGoBing8dwtH
P5c76pnfQeL6gqcnxsyC2+aynYq9kMvtY1uvwB2VEdXJwd/jM9nggl3cZ+0Xw7fmKIYpYF+8Ot1g
emCGQ2QUjD9bqJm3hkpY4n/0rQOGEILJB4qYcEJUJIa7ckw6WMbAOL9ZzzAAPyBGCsSdLJvmcaEN
Zx4gubfQBI26j2ylTth8IXPljooo6NigIELQAYwSkygoMgDZ9/OizUOt9RnStogcGR3P+8zY/bgj
qA0vb0pQo0/H8Jed3mMmD20SgvttW8kP6ZxfXFP4lJIVt5LO76a3obqv01+3DXHTNV4oyEVV8WiZ
MQG6r9vJd1P1uEaCRrZth3UhgIuk1M4KQVeMsI3VHOZ92Xh76Vx/C8Gerh0Yi1J0X37vfsqFLSKx
FqnGGXwr6SHySigLABLGkeIZANChoMguEsEZe9GXUzhmUM5c/ax4U8fft3dnO6C/WD3OzDEJWldD
gxf6qtiKT7wI2RaMnugY7gN+Tu2UoP68LXLz/KIxGX1MbFKLr0HjqVJIjQaLH/2/xzSSPfhbD6JB
8s2VQ+mOGDLuTMXkFMtoS/FGgJi63/V1MA6Cndk8Ohff5/z6ui6WlBUynnx6iQyztjNp53SqcObw
GvkBDuJCDufHrSZEh2uFxDJpMM89G0XqKGW3MyLpEKfaX1kE8xvDxJHj5XnORkFUKtCSR/vX1UlK
U2A9u6MBmGwVQy3pbNM2EtxWbDOurg4Kg1BlTVN1vsg+KL0ljVZEXK3UAb+GYCNp7Q4FZHvMUXmR
NNFI0qZeFIk3S8ZNRfmArdanSG8yBNvZeJLo0ZDPaiwwkO00zoUMZqEXiSltwpagcVd1cx39c1Ns
l4D+VgK9Oqm2uu/lXZ16Y7fvRLBlG7ppsiyjzZ/qBGw7nMWsebWYEbLCLrrDbBIfej11svjt9ine
0g5SNID0IbeOcJQ7X/EAuxhLJITLCmO3jJUsxVHDtTW5+lfxrb8RRn0Sxx03CyqN7Yhj0BhHdXpM
5aBV9vH4ItBqwxA/ieHWLpY0TQI2KruOJy/8i2ByHPm9drc6itMhpwiXGJhAfxMlZ9l3uQNwKZcf
HO0GNEJ2yopO9kO/x8jhUQ/Y3KbIKW49Mj/J4cKNqhjMtkhzFOgX5ecSF27aRp09VRjKp5a9WNGu
nqrRzrphV0rLPpOsu3BZ91mVPI2SsRul7kmw4izEuNbcxJgUAkei8YXjUo2Rp5AM+Lf+qQwfKRag
2zf6WVm8NH+MAT+6AJigBg6NIXA6GzeEJitgjoBQ0AHwdSH8nmhYSryodBr03bEXtXZvf99EYxwq
QJTwJZM2oUO3znh04ha60/ruLK+LIH7bur6hwz8y+JpJ0qhKjlksVjwmh+hYusgUp3bnrkCPWL8w
Isfb27WpE17Llm4YmI3l07hKlDUG5o3RRoD8S/lFVkQZl3e/wdkDgOE0eC5L1sgVRhzBDPU8kQy3
2t38WrW29mvxSjfcK+cyt/MjSGdBqY36CI7hbdW2XkyfJDPdL/w1zmAB2B7c6JK5T1qMfi0OAfpG
PTzRWnFkOXbScF8vER6M58K8Q+HmJAnLr//jV8BmNNM01avpRGlJkkXVEmTjqV3/6k+Md6M+4to4
S5nNsH3UnyKvsLGpmPAkeO4jWsL/OKdQL6Bh7s1YdcPlEGWn2RA0bmxcSJ++z70y0LY7RErToX2m
2YH1s0ZCUv/3Z/mTCO6VkVpLDCIsQCG11m7OgB8leMVstTBAgKljahQxisxHrZiXicqlYuw5fzW7
CQQ6FMNU4e/453I/O5atO8Vz5P57riVwNX4I5bNz0ayORiIP6G80FxuhrtMJ2e023C/B3JuOyise
n1dFwVyhNc0L7P3/5RZN3dDtfFaCXIRDBVvuCtKwhrqGbqeremBkTEqkSEDFqgF58zfuTHs0ATg5
e7mX3IsSSu8unHcmmEZB0xxrr0Iv3+cjLUt1O8BDsrcGw5AHDIyzsrSEA6rsXeevjuGrx+o4+7gI
D6HT+rddypbhX4rnDF9Py2FIFAocQ+lelidbm/eyJIjQt8o/yGF96MiZ/txEWSevEILJSMRhip3f
M7hVDeN9oiavbX0MuCY2K4k1/bycRWckXdFj5CCO1VM3Fr5SaXea2AduGCU1MHWOZgCDypR/Diih
bEVaiEFmtdN8axjs2Yz8tZztbn5WErRHLc9rnjjN9FtVFxDviSZ8tk47gB8UnHQDLQ9oyPusqDk2
IKDREI4NSfRtTCX0Xt1pamuDucJNree58lTAbejaoVKfw2kPWN1AqgCUbu2TTDQvvNWfQPGCldn0
KzoFeNejhlIorVKNTN6BjVR1d/Vx8TWvvRNV67eOy6Uk3t9YcmTqaKhmCAr9KT6ZgKVUXgloqSOP
OgzhMG1t847B3QDRyOnvhOCDG+H3px/ArbuMRsuowOK7LdohrAODxArd7FBgVoK16ci7yGkDcYvQ
lV2DjxSYorouo8sSI0+cWGo2iEVScE+F5ivVfvTFN0XEgMneJ588EabicL+ahE0uqOi/+GxRYxcp
xWQaKzJtmd2XsbeQxu0KyZNWOUib/ZgLIrVrG8Z0laqyrl4wBABjgfMLjTUgl27QFU13GCbNbYZS
Gbtxj+hwAiNmfFR3dE+OIiO6CiY4sVwURfs5pKlhra6lPYbVSV8ED8+rhyD3fbaXF1GaAVb4yZTx
faP9WQBFry4WB9wNDthlnX/pvTlJXO6NEMlU4xmSdOkHhnGRivjWIga9LWTDLkxM0DDYb5VgLpIz
vUU3wwhQoii9KS8qqexcegQBtln9GeFm8DS7Le36AmY6XYjjbqQubMOc5vqKIqPsMAa01JXOo00w
QNOf20B0oK+etZw4zgYXpdbIzMTBoQD2zQJ4aLcXJweu70BODmd0pj7H5tqRFc/nGYNIyi4DV51y
sPw6EGVXNu3vYgU5+9OsYUYHKFRau8hZ1GOUHMe4tWdNNBAiEsSZn1FHbRGF0EkfqL32O0k/ECOz
k+Wv2zaxeWAvFOI9U5WHNVAwV7end2m1HyRBi4Bwc7jUTRwPqrFSKMLwcsr72H135hjVqgMRtML/
sG/kfAleUNZVm+ISK8ukdHCz7yF6ZaOpbyd9nQEIp9rKH0CaC3zE9uL9I49/f7d6smZrbcIaWnqu
pOJsdbl/e3+uX4Tvxv0hg3MRTZYUi9m/6wRIhcIZftSIXtEv/b1M8MwHxUh0L9Lr+kZkfuJDJucn
iFLhniLQqxlq19SGHdK2d6ksqlJel7/edbNkIkOecdX/GFmzlTdhCOOb48JOxkkFsNfqAhf72VCa
IDLCF71ePNDa+nGG6vMyTg54vLx5MVOMyNET+q53FC9KWhvnvE/eum7c6xlxb+/B9ln8+JmcCU99
iLi3w8+s46CjX6Nad9b8GHWzd1vO9rJ/yOECbAUMlT2ErS5Z7mTy2OeJXaWCC/Qqxvq85Dwug5YZ
3dQATQcoN56svMgjSELoua9DW6q/3FbnOknMyeJM16jDtIkn6JN8RXvrvglSliGu9gx6IHL//ZwB
J46zWr2vl3gcoFrnjZiHTu1UBb1v+sbAwOKfg9+F95oDtFpxjzm7yLjwDufln40zuIsO88pVrRIo
Ku2UXxawXFMwzy4PauMWe8tvv6Si22Hb8XwIZH9+EQbF2YisJkV0Z5SZm4XU71tjd3v3BMbIE5Jo
gMA1Eo0FkAYmT5pnoz/olRAykZnA1coRBYUKpJ4QgLNfcaEI6fp8jJJIdpdM+a6t7ZtSG98oRTuQ
Rg5jb9wDODZxwMSGJ9/wbVpE6ELXKXFmNBc/gLtnlTwNU6ONZTfBbBfQYrWTYkfenDrSbA9u+0Pz
ykB/IKKOts3VBeQHkAtZ0YuHNoym2pTRMrS6ueHF86+SglDs6+0N3D5+FzI41bRSzZNRhozeTc4t
0JPbbxPmidDDE0h7Eb3ApkVeCOPiiMSI5EKdICymj5XsG7In0GbbUj5WjHPCtTRr0WRBQOvObrPa
4BN4YLm3crXTg6i2L1w7zhXHdK77okD0H31l3CgdeKGsFy0AO16ASRHB/bK5droCjCndQMr3KrFC
ylJZZoRI8pI7eIs62kxEfRKbd9iHDJ6HuGvavO5ChYVGk6dhhF7Fw37cDb7qI53gIKXuSHtRsX9b
MXTeYfRUsa7avjMixy1mgOGmqOlV8+jXkiRwU9t6fYjgzMJoww5YGyy8zLVXZVz2ijQGkgzcLqru
BSa4eWh1iyVMFewU7xJj3ZIic5JxaN/fMwW4lhV7BBaxCTY01e7vACfyr/mjmX+6kMkd4qI1m1Lr
ITNen0MpkLXTogtC9M2Q4EIEd3RBYjOEcBQIb8gfBbMvywzsyvxo9E8SwB9vr+G2RXwsIbddYarM
arlAVqiCyMZ8A8/VbQGiPeIObkc706LhiiCgsvxS3034v1UZC06sunnjw3VTFZU9Hb10n+8tOuHO
rws83NF2fNbswWNQsUkQ7nqv9qKdAdYry9Ufm32xZ5OjOqgZXFmQ49lU9eI3cKbRGp0eJiVMPzNf
C+lprR86IRzupte9kMHZBga/xqUMoWffQa2BoeGeZ8dEYc7phfmC7cv4QhpnHVk5x3LBpIVaa3mF
YeaOTrvEjvD0MPokoLq8o21+Vhtw2VmLuyyh15pIS2LE9Guma2fJSkRJk81VRogA3CWMmV81ijbz
Uq+NiVXu4tDLjGRfpPWuX3OBcxGJ4VRfy1VVpwFi1PwrLYIQ7GKiQtx2TvBCFe5sTFObYwTi3Whr
tGCjveEQ3RGvCSRkWKUF3b2qvfzE6f8PR/JDLOEmVIpyNBVJYjYU/oiLR20Z7Ia+3Zax/fS/EMK9
NaZaoX1tQoj8SO9nFyMqQIoHB/hfi8vyQKIr+3/Iw8i8oVkEpH2cA+jqJV0QdDN5qz/8ALIUEuQg
2rBBVcKGSQUOZ9s8PsRxZz1vS5L1JcQRJUiHP7RxSlG8uOma0WuKl4wOhUxOo1Kv5GXVAOSao9Qx
1kFtPv+nPfqQwClB80yaO5ADusqv0V1PDZ5JGQY4tAVUogzGXxR+bOeeLlTivJcZA3i+rSAwk6bH
hcLEZT1/0qLGxySR20fgAAqL/EDW/jwWyl6dFNFFsb1vHypzx3pJ5Qr80ljU1HgidWnrarCWP26v
q0gGd6xTzaTt1EHLwjxK06nNdrqoM0pgG3wjoNKnJBliiFDr31l4aP71hAaLcnCRstliNJDz7ZpD
3g1FJSdYJv1HFH4xzJfbS8SW+eqZefF9bhuUIVOGNcTvT/t5N9XdT3XJ7+SkzcEJ0gbTmqfOlGWd
wPFtvyIoUpHobFSgIOeUskpN17jIIXaf7CyCh6Xl9l7xYvjzn8gV0Rlt2sGFNC7/YbalpLQ5pOWk
cgF8Zy/aV31aBJ7ouuOa7dWFGBYaXTzZR6Llid4wpRKbTRyGFnpUWKdK5CV3FcN294ajFCwJunRE
c22bdnghm/35hewmVbt+nCE7iV7X4piJMLS3vg8ABw0ZARNIJnzzpLaE+Zop+H5WB5J0agYB3qfg
+zp3FZI4aoZlxPdb808jv06oXt029M0Q6kIDHi55pS38u1bICExXn8j3pdu3AKjPnF9AcB/x+O/z
c/IfyAVhFJdiOdtb9K5StAJiMRma2MkuXILYNx09MPx+DcTEzVu2fimPM0JdzZqQJJA3RPeV4kfF
qRSNFohEcLY2DqMWFR1EzOjFkqPW7ehiW9PoCXbsqsWbLR1rEZRBOwHIVO6Sqo1aaSwFV0QygpgO
05qO2sb2qv0Ih1dTRhYTswt6LgJr2vKICGbRzYH2Z4pc+eeTpE2tXqsmHkc9uGaNLKDro6GdOuvH
ugZx+a9RwZiOH9L47IM6I4tnKpCG21afv5L2NbRE0yxE2zxdBGCEeMwqxhWHMposSb9MCx5EXfY1
WcjeUBe3Co3TRDPZjjA6ZwOG0R+QxtQqtHTI4xMACo4ARwJmfusQRfcMZKztbKnxfFzttQERJx1+
LyMagNsCqa3uGWQrX3IFTURLdFqi/uuA/v9iXo4qHX5I83SnypkXT8l3uc+8xlieyOSvSucbS/2t
XsMgU1tkGhuvUDBgDBzcSpN3cyE5Sjz7owLyYsuwJaPw1Lz/FqnRtyXWv/c54F4lzDtNTQDQTMAA
zR7RAUCrR6eEkIMUl7Ld9JoXdi0eDstPgpHKtvmuTNmXamofV2V4rlRzcqIIf5GMhlNbehBO6G/R
yblIcvAThPeNIQMgR88cCthcJa7cSQNpVvkWjslrMqY/41q1RyU+a1VxqA3N1wYwNGR9UNerF5sY
HB3WczaRM2kHh7RvZVe9DAmwxjV5P4/tWZKyJwkFTDp/0cjihLp1mjMUURR4Khl3MRnvSJueRlxb
xAjtMMZNqUgBmD3Pldx40fh7lRdbwWUTN0XnRJm5i6TGDpsYzF6lnRZv1UrACTt9K/PynoTTcc2b
01oaOyOn91lpONLypY+zX2b90Oixh14XO9F+F1Q9mgsqg5J8AnHYlzapfFjNS2VFbt1Ue9qUAGLM
7DmVdp2c7eiCLndlCB8zYoANt36wzOqR9s+a3qIQJe9UOX8ZutYfmslGZzMY+KxHoyh3RY+WUsSX
u5o+hJbU24nRnRX5hOssaKbVjqbMDs3EtkLdrdrGaQj+RbOqL6Qt9+ES48LTDl2Z77OZvjaVubPm
9ggUnSClQ5DJLzRO3Kpq3Sh6mY3atwCCZikA/x8ze6QvWts6/ZS5JJwxW2G4JJr8dFj2UhY5VGnB
Bj6mbhRTO1K+65jDoAkm0Jo6oGiHNazGJSq1k0Q9FG3vV0u6N9rByxTju6mMft+Nh6GKjhpJ7YrS
3dji7+a9H80vExqjzL7AS7Z39FZycOO6mg6zUWZv6MxDHQKPIa6aXRFi3qNHPKF0f6K4dZTOtJus
egCqgp9O5YMZ1vsWJymayCFbyaE3+v3aJQ+JBSha08LTnNhZDhtU45NllXe0HQIZ31izXykZAkUn
e7leTkSPI5voox8NtU8M87lGNLj066lQ9GCpgSYq1/YIrjglq+5I19jSeEq76oEa6281U/ckC4Oc
gJhv0d0MNZ2u70f8nSaw8G6nC/pqxuFnSYHhTXRbLd+0qNyFGWYVmvrQrpItheSA/l5HCZfTZFVO
a+auKsEy1TtMedlDpfumPuzWGD95nJ/qKn4AGRGYenCsza9Drpm2jv9EmhCyMsaSiiqFTUGWGudB
J/1SltAtzSZyojS3S7l2iyk6xhHeNnR9nntyRn/VHqfDnkuwsqN1DmAmf2pkZmmR++i5+znPutNI
1Bnk1IvQMAVy+OEcV9IxGeq3xih97NV912uOnKaBIfVO1hkPGKZx6/FnSYbjAqToNaz8XOtsalXB
YGkekipHRFU/C/Jzwu839eUxBjIoIGUbu5RwsypkCsw1cq3+ZWgHsCCYHuAenHz4E4cVwLTq5hR2
nS2nJqrRyLRlil1YAMkbxz8r6DqjSMdMdOescmvj/erVcnMPpDhvrDIUc4DaY1gOGrvv6mHcKW13
t1jNUzLrLgDM7WFJ/U5Vg6b5URCIiIsf+lB6E0GLQjN+M4D/o4f6YzahwaM1zmT5U2vGEZ3ruyI1
juFAv/VUwwCRmsOKy7dqSs5TbDnjQny9MNxMt3xSlL62oiPZuiMjAuTOeJWH1jbUwalh4GNdnyb5
ZZ1QOlyHZ10PfUF0we5x/uVDVFMG8pWmoZ2SC5RITxKDTMiLMMgO3Ydl7XHTuNl7SUNymtf4rPqR
M36XhVMt1838uPUvZXMRVEfaqIlWljrzWtW20CEJGm8KyKHpNLin9keEamzpiMjK33nebqnMAruL
R4K2dkOzVlC58Rij1nxMzqYPblcnCmZn9BjocvSseP9PaGNbIcilylyKI6FUsZZQRVjlAu7yLcEc
9Iiat2WPP/6mZhclgTdzHJcSufAxhnPV1BjaLgfNLzzWGtJ7KuuvAS3ibWPa7Ne4lMU9ozspgXug
0I6NK3eoy3r1adzPAPSr7kxHO/SH0ZOC7qF9nPbtnWhjt0JWAhhMXVeRnUIP8ud9nXI0k7WsJpc0
VVDkABJqyt+RaRyqtnBSFQUs0N3e1niz++ZSJrefmjmUucU6Yer6pUzP0HnqC3vId1F0aNpHq/lO
recGzb8reMfryKbxb8EvYPt3Zc0YUgKwKtC5DB4QnWZjWACZhlkUo/PJfckJ/eaONcUy/Dq0cbrK
ftpJAschEsud3WVuYkMtIbZWY0yGuWsS2ub4FxkOU9ULHq2bPupCRW5jhySrpCGGrHTPELzmnQbq
tsoXtSNupmPQVv7PUnKbKZW9YtYR5Bi5S19jAKxYe/UFkR5w830AN4peJOx3X28da8FFA66K591n
g1VNtDeFGvxf1v9IakdWvw39/rZ5bC/dhwju3W0C3aqjDfLCM0KhEtdp02Jqu3hQQg89DZ2GFI0o
V/feB35LLe5KwYNVz5AXx7BBMxzytPeRbhicdTQeaDW/Wtp8UBYrd7qq/TXFk7Bjg63alXiwdSsE
owEWJus+ryquzyEGOx1LNWh+E9m5H/0pWxyG8kndCZE0NvfQwJwrxoQZdDqnrKI1JQmXUXab5I5I
FULjOwA2Cw7AZk6NgKvLMiyMDF9NHIx5nlpjhVxDlIKKVcrWB8SKrW0l0/Mqq7suBPh0kzxJYfLc
rMY5pLOPovuhVeS/ulLZy0a2pzT2p3B+Tlvjr9s2duUK4Hhwb2FIyAQtJnK0nxe8IXUTY3kwj1E+
SENtK5LXKxUeBKVdTcKlYBb7aXs5adyhWVJQDS8qeE6Sxa73hRf79bH9Nh7Y2J/8U3SnXF+fnDju
AFXwuGqqYO5cV53+RI/oiHaI6tAg34kjoitj4oRxxjSQdOySGdyDOlB+6foF77kFcm9v13WZj5PC
uW61MPW41AG2F++br8u5OFTBktqMh1oHJiKaORmIjy9qmRHpxv78IuqSqNRbYYm58zw9UcjTs2+W
8uW2aiIZnAOXy8ZadB2blWSWD4rovYHUitXFgmYZkRgupEICdQmLEmKs5ocm44V5BP6YfVuV60Qt
t0ucG+tHlIbkuGdg6aNb/tZByQZMoPqvNHFYbFreSb+n47++kTih7Dq52KRSledaDSkYGgy3Dv1M
QXpMEDgIFo/viU7VIa16jFG6I8HjvivcTH7Q00Fk5Oyo3HATlHMTqTEVMeq9DIpwshzWfYHya4hn
pI3ChJd/EdUSRWpxfgK4iwWN6xIDYMn4kIXku9TKp7wbg9tmsS2GYEQS9Qd2wX3eIEqaeTJn0A+X
bW2Xde8oyptaKO5tKdse/UMKd47WqOrapoQfWnsnjJ5H4yWdTiOSGQI5Im34g2S1cZ1XmBhsyS/E
0GkX2XL2clsX9luvDeFDF+4cNcD7x3QNwPPBZ9GryBuEOxUJtFR4YkXKcGdHQ4RXzy0Arop8p9RB
K3lm8q9hG9lN+48ufHloWNVM0lcYWbv6VY88xq4SdklvH5wPGdzBmfRO7ou0AeTPPXlsTywKLu5k
zc7/Cu/ZjF0nOjlXIeq7z/kQyJ0cK9eqDLgamC9Pn4tkdMfaz9udAYSrPnW0mDh1I4mcK7vibhgF
P/0WDXFvRcoIP6dNrjw296tJv+akP4QY68+l1HtP4dUZ8qaZp9X662Kp+8pqvayaZ8GPEf0W9ucX
PreiZqjEJhD+p/wQladUF7xRBQdA51yGlbORAQMA5+E0voZm45EOzVBpdUAKXlC+vH5BcXvJOY4I
GbfRYOxc7NJi3Y+pa+2RL8a8eOIbAsVEC8d5jzFt9X7AWCXAe38SQFJpZefd9h3XcTenD+c8Mt2c
GmOuAfMGAI3SbQLlHckmCwAOj1ZpnAc78ZsdIvDdbcna1SvmXbKF2XQU0zHqzI7phVUsstUmdQoX
vGDYBQmr2i5aa0bmfH3Vykc6AKZvsIKRZPag10dSFfswil0JhDpqRO1p+TEvoV2rul+3gIsx5dcs
IY+gajuY6nCMO+Muy3KvLBQnCn/OfdzY82zCp/S2DPLkokxElrHtVj704awcJbHZqmPoU85+udf9
Bqm+ojohmQyA8W6wxWN/2/74QyJn92FYyqjKAJwqlE6j/LPTnzoRsKdIBGfueSZn/VgCfy2nQa1/
DwsgOP0nl/+hBWfkfdmGs6oAgjVWDXvq0Q1Vdmcpj55u29v2WfoQwxl6GKdLnTKwOrAygezDDntR
n+R2TPEhgb8erSSd2wjxrDaqj9rUneOMnNBWjqIGlXshbL/g/PCQSWo/FbM5Y/eNRzYWD2yHJ9Nj
g/HqN9FZ3Xaw/2imcjdm1hI6dQO2KJS0Xbx+jfv8B1icnSiWBZ3Y21flhyTuqjRabSFZCzwfM84x
BVc99Fr9VWo1b6CTD2KON4IepdDQRG5w4/Cy9BQDnZGBusD3KSH50Y6gO4enBe0NYfAYtvr2N61e
4dO9KjDG6+ZJ8KldyuP0lGTkEwyGI57uJ4/hiMeu+mACApgl4vQ3YcZqw1g+yeOcbTShAWFKdYav
xUAHgTkM/s/yLNuZKzKWrSvykyzOEZaKUpSRhCsl3tf7dc/8YG8bz/pBtWNPiKm84aE+SeOcIGDD
RkpMSBv96SvLDtd+9Sd8GTFlV3rx99RLv4s0FInknCJwhKgSjXjghdYzTe5X+c6s/NveSiSCc4pZ
ORQkiqBVoqPmu1+zg1EJ3vhbiZ9PK8d5RDlcwyhPAABM43W1E5REp3z52VN02hDkUk25/gv99W/L
nNoLOszDYhI9xoXHgHOZq65la1jguC/oIUa1Ej3LSD69TOBmJrsyEI1oieTxT/NqAMR4WQKufXJM
m3nNJd5JXhw72R4daYHW34ti/41r53KR+Vd6kS1lPcYAWpSrZ/TTLeuv24ay4Zo/fZ9zJFEzJWrJ
HJfCqhT95M6dn1vPA2nd24JEx5rnMsnnImxKVQJVn94/RzFKMN0cSHrt1TVSHEP5YKHHolj/zAbY
VdrEzXsiiBREa8k5FlmWdKVskIZFVkrqfxbj19sqCg4dP5JI5ixJQjhuV5W/V9lPFTz0y+ttEaLt
Yn9+EfQqRj3rKXuWZYnkdDJ9Mqb0m5UmAeYDFu+2LNFycT6kXOtiMCp2uND0MbcPhioI4UUCOAeS
gOqrTEC+4c7TOSzfIvXHbQVE+8F5h1RtLSVd8X1rvUMPZy5/odGf2yKuy5ufLmKTJw9pdbrqXQon
mO7p6wJCYjTkN9Re3HP1lnq7CDArzv+nSC6aquqC6HXKYpzBDgNWsF7e6BmT0i+Y23NNvCNFKY/b
Cwnqo89WpxvzOrY6QsVqQnM5/ATda5bg8Nw2BkRRn2Xkqp6Uo4HDmUsH2v/R2++3l20jMrxwdEhn
ff5+Mg1LBG5sDSCrsROZMeaGQZeujE6EYN6Mdkn1YIp0EtwXVzMu6mohlYtOCrz2WaM3eG2A4cKa
KKSg8IefojBt2zvoAGEyEIeCJeizjtK80nRlBq83aEyxq7ByrPhEcyu4vZbb9vCPHD7LJtNi1WYT
axmFD3K+M4q33hRZuUgGZ+Vm2gxkBGc0ogu78+p9/X9Iu67luJVk+UWIgDevsDNDT8pRLwhJPAfe
e3z9zaZ2NcMmhNorPTOCNd2ozq4uk+nHYAH+bD7n9vBlDUavuRcPU+zvr4zYQY3zdNmoU7Wc8cFq
4Wu/+vqYu7i4bFmn9Jx+4xrnPeT8fWizPLYa7CFbHEuaIMo9aJ5qy37lp/9QccT7np5XoDrb4/xf
tsI6ExNIS09W9Q/a7WJ0iKoPaSE9qJPhyc1kl5Gm2bWQf45CBbMBKB3OeMdgdi+w6vamWtunNBHv
53A4YYu+NWHt7u899cXZ3y/utixEp9lsmapbpDeJ9ViVftoQIPCbIOS8C+z7X9hIIOSbiitCb/MG
edRj7oeueC8ef76bZjKLuvGkB+iczXFX6JCUpqC3EFkWDqufvzCOZ9NNIMOUOkwSNbTRMy3audPi
irL3d5NcKne7lmonzuKaoFEvUHxxRXEMbZ6ln0PuB7Tdft0TfN3UWjnwWZmedCMpeA50htv2KMmJ
uiMZgzP3yKWpMvH8ILyFp2FphXBt475SXRTcD3KRBNncO3lHyXlSZjgYKto6FTA7gKsPc1tQdeuE
k5RQowQE6ugc6ojVkA4ot2huCBnXsn6yMN5U+to0Ej5BLYbDnAmkT+2cIsM0jNKh62t8mvTYTJQq
I/MsrnYAr0fJCEU40YQQ39tDFmVqP2cdoLtQx4OCvH2INuZWD78vkYR6QeGB4++47+3bzvfLJJ/M
ysMpE80ZNZm5F09I07V2LkNWQK78qmy9tROoMfzfBH5ni5xjaOsIVQjW07GcwqA5pS7rJxO+mjY7
1LGHFmhiidsB0tkg5yTo0FbnvoDMZt08qJgf76Tv+3tIGeC8Q0uU2lTiFWKoY3GH/NltsrzsW9j2
8/MS2C+4QN/FmIfUUKCpk7e5V+AJOANy6/xHGxIvi9/crmdL3F2Cdj9djkFO7uo3jKdPOYTHwsmu
TczJtgGdGKDcj7tWDGNS2woNR+A7bd3FglJLi7GjpYeKYYu3rfJxfx/ZAdo5YDJ3rUyYUYsyBRpT
GB4A2/1PpSC62eY3V8h5F7krpGiHVS9FA/EkmH1UwUPAd0L/ZnuooDqd+FLq7a+L8g8OOCC5J8RL
imqBXHr5iHdGCgY69VaXKM3HbSD8tTB+msoCWcekqmjw0TU/Tu6U6EaKP+2vhTLB4YMCdqJy6dAC
gyTf2j/VRe/EGBz5OyMcJqyxYYz9ijRfFqI9OxOdce0e2qGkdJIJaOBbaFWUxMZIRovAkB5TAZ1r
47/7C6FcTeGgwUCD3tqAGRKZNaaGIdkIXAxH0mwDQpwJqkb+vkHC1Xj6ERPnp0s0vNuFrLxNRPVL
Y2VuZTRXYh9/3jdFeQL7KReol0O3tTQnJL70qndjM3SjNXY7M/q7w8PrsUnTOush4ixMgBeuNUZ2
JKONXXCHjmogpbyBgwURnOCjtqrIq+hgWspmO0Rbyv6eUZ+HQ4JmrUV9ivAWQPlWaU/pcjWqXwyN
cIKtFrLLSIUn1lDTPi3kEI8iUwcnlujhkYmw1VZq57m246sUtWvleX9lhDfwYgGGjHEdo2XdI9Fj
B+qoZLQxiktsHxGBqRwuKNpoZhGmGtw4+baakP+wnNKwi+7Yp5/mJNhfEbmLXOBQiWKUlAWKUfUX
zWas9ONn4+N4lWKm0k1vFW85KBDSER3C7Lux39cX7S8QVznIiFjHe8wiMCZkp131B0idQOI5PTV/
lDc+G2Kf9OIAZ3U5JhHEWSHepJ7EQf2ogoOB+GKEw6scSAjgdFpC1thqYaIq/1aldi/7+pwRZoij
q3KRg6A1adibOFeGNV0VyXDEGDPxXaiV8OhQZlqJYVtkwaWTXD02xlHK3Hghnn+bC4HmDAjfZAwa
vpO90aZ0QTYPVprKsZTwxlRk4rOzvXgXZV2Y4D5JFhpTF4bQll+VySlScBvOGG2dCsdsZrTJ6/6+
P1PmuE8j6mksayWSrG19MypHY72P4pemuqsmCly3L1tMVJiSZplgYuMObDZkYZ1CewCXLUtLluA1
t25BMhCUJxBPEOsirXHnVJAXLbIavCtYy5PkYnIEerXO7Mh+H8QPEoGv245xXht3WKfChCo0K2jF
6bPeHsP5x/5n2n5aXGwe5xbhIkDcJ0aSdWnt9hqi66/0+owsxBfdnxn4fYubN8aFQc4xMM8V5cUg
4muFXo3JSrG8E3MqwtsG8Qsr3LFVta4rKijqAMRjzOQy9eTAesyc6ANoSwPpX6aiSX0rtlXvT9j5
W3G3fF3VWmWA2N0NqxZttBC3lO1c/1Jmwf4Obj/Wz4vjk0VLB9L2ucYNNT2ENz1yyWjZDMwPaCtA
pUb7RLNbEd+MV0RIShC/IsWL1IeavBQF7iUNLZPF+EAsjF3kOzvIZ47aMO5MsFoBBkEgw55ny52O
DARjg8oDitSaOFo8SW9iKVA7zfHsbNaTicc7OanH3kR7q+GQwtQzC70RQAq5exRijJOtd1kL/pUk
diMoMCw9YjQzUJAwGI/ERlKmOdgYV7HLNQENLmrQH7Wr2RYc+MZrOEGRrFO+wQNIh1ZMbWQIFQXS
+qOpnrXw3/3lUF+Kg4zQQAlDEVmJMAq68FFsP+///8348uI8cWAxZCLoVju8B5PoZk0KWx0md2og
TaXVdlt6pUmy8lAr4qBizPvUSEdABRviVL2EjekepIfBDW2kIp5CZ3ncX+K2QQvdpShsojWde783
qQUWtx4na7GQCDuZKiHq9RvAPRtgR/siqhS7qY5UDC/BDbzoMTmkmEvVr8Pr8DB9YUKJov0/8Gxv
+97ZKHfzpx0IXqH5g/kpME9hrNwZBghYmOBld4qjBtQwDagDuZSQ1Hb1SQYnAXTSdMnktfwaKe/1
nOlCSk+92yJnhU5cDw+E+TG50aDivbhYce0MEAuyMyrbs92pdLb+rm1H1dtunZANBEUZRkmbIB5b
f546v19AJKNqARhPbbMCCTiGkofUpPL7m750YZ/zJSvrwgjPC9m1pvvQuhMb4jgy53+Hmxf/n3Ol
ZRoqqQiBKOFNckhO6nFBA1R6okb9Np3nwgznPHHVa2NuTGg67E7LcN1O18lKxNyUCbaTF4ci0bPB
6BM8g1IQbS/fJfM6L4iDvR2PXiyD/YYLG1G/FJMI6lk3rmz9VILeYJhs4VNynEB0KRx7zdlHku2I
8cIgB/hWKMcRU8tCj/zqi17uF4FyGx1LW/UZjb9ILJDyNg78o1iJJD0C+OuTeo/O6INldt/3l0R9
Jg7/ZUOwxhANqK6IriO1SDBqOn7sLZO6lTcDxIud41BfHGVxVETAFXuoCDbmCxo7vhNQPJVQPMXz
4VC402GgHkj7ZqGr/NZDyq4tGinCZRPpoAq6lkdb0z9kVM5z+ztpAEM22v5O0irt8zWuBQt+WIKE
HUxZM5jY97/T+0lzliMB+/V/bXAfCjQzPbhjUXEx7mokZuK7wU8fVbQlUa2Y1GK4L1UnALl0CFHp
Lkw7/58Ws+10v9bCB/FKrFv9yN6R6+ovcuRU+dcB5eX9HWOH4z2Uno1wUL10hVFidhWFxBL0ZjmU
fFGMOESaby4/9i39BofOpuS3XmZiWB5cPRKce1o+jLHlF5DHzEPZicbuRs3mb+1k2rqeg4tqPcxi
4oB+nljt9paCvA6Tkoqp8+IRdTLk1dwh/9l2ZdB11nUCYq0mG6jZlu0DdbbDIWAiN4MVsrYaNYAY
zVMDou/F71yQGh0RcR8SH+XSJ4mwSi2Ow0EtTvNCYiFjJN7NFuiXXvT0gfiGlA3ufOVC2cjjjPPV
eSwsZTFc6Ov3rTe5EljL9dvJocbEt0/aeS+5kzZJSpTX68Jkka+H5L4HDdP+oog18cWxsUnHqElw
BDIRdLvrtYwx5Gj6/4+mAZh+reJ1uuviEi7Xoo+ZHoy7dOlLNEOmui6jL/sL+c0JOxvhTlhdxtB5
n2AEhGUHjLZCijxzlAADjVBLcSLTpkim2d6/R4+zQeXtka5FS2ikHveVboFhr/tayifVfBD0h0Jw
V9HTp0/ECtk/3DPInOViG8011ouGPfTKL6AEBFdT6Jq1zZRZ4wOeY4FAvFq24fG8QOY7F/b6SYyj
akFeIxofk66ytemjNgVq4ZLNu4SbKxxkVGnfN2qJk9Xqj/H8daXalaj/z6HDoMxpIY5I6gtJ6pZC
dugnipGe2iwOHAYVWbtBRYGi1vurLquupNVs7LFH266UvLQp9c7ZPLjgytElZMR1i++wT7JW/9nf
LjXWx0ma7hYwkzJKt32no8xwPtfluVKKOU5V1iVQVgaTYhVeNXIR/J0ZztWyrl0kvDhkt4wfM+3W
qn+MytO+ic3jCrlSy4B283vd0hStuZEysH4U4592Dr3RepJbjJBCLLB8nhs/XKj6y6ZLXFjkEMkw
VlmpQBqKxAxqf1HlqGADtadJv8tV0VUxCbG/wu0sw4VBDpEGWcv6YcbTt/MqD3zGn5SD+lwfOre5
Zh2ITEhMIh88bBXvUOnCKOchE4I0qa3Q+MXanmUPJPXgGcV9Hx/Uz5arfdhf42ZwcWGNcxRRx3yC
XuMxso6fe8nuusld0kdjpiYmKTscIqmqPjUym4ErVi8f7hXpVKn3a0Pt3vbxOjslB0zohKi0sUeJ
bjBFNEBIgTVZx1WMCd9n32DvG3HgJFRrWVcrMjJofJ+WoNMf978KtQwuTBGiZoFoBcvtLzfydFCl
63Hy/sqEwT3TwJNl1lmMy29edEfve39aW2+QWwKICJQwuCeBNldW2zTw5hSiRckpCVAOQWyXEmYI
aDA4aNDLpE4WRvuiRhiW0297xbRr7V6znoyBmJLdzkicj4zBoUIs6ANIs6HP3Xl4vzvFCZERU7EF
w7nTxXYZqES4R3iDwSGCFvdJVSGswNk5KvFz1dxULeHQlAn294vQZIQsbyKpQDpxAK/0SbXu8vTH
vsNtB5QX+8ZBQBybINLVkchr3TBAEOTJz/q1ESAPctBeqr90bw4IxFWMCl2Be2vFczPdWOlpbfy/
XBCHAhicjwUjnlW38ga4QokKEpt9/Q8dBQEJW2QRr5Lw/7lvDR4T2nwSjRH3rRgMyD5nV40TfS0c
NrdsnIQbJgGWuZFrHag3EwHdPAFbpVVRXK+4dpf4ARp4dm58CLPaVkZqzIIyxGHFNI1KOyeIj0vj
xyx/HEL0c0cx+K4P+x+OcHaTA4tO1JVRLNBF1C5Piv6g5aelJ44scUGYHEZoQteVcYLzZKqD1yhG
ZCu5/ml/GdsHCvSgOtIPFsTAOB8HT5iWdwlwgUUKkstmvZOb2oPql0+D0OaKLoxxzi6Dz0bElD68
QKtdvcH0aSQe9xe0+V0uTHAerhlqn1UxNi0pb1PrECegwFY/79t4pbB6d3X/MiLx6cluKcZZY6X6
yEpSZIWiAybPXjRwVw5J86+kYsTDzP4Vww5jNJUdx/JDXKMLK8we2Z3s1aX+NJSJFy3GjTwLVwh+
Fw2JVfDaJ85SxaMzGPlpADHczPqcymh9HnILXG6Ye8hMKGhPxWOMSLXOX4wp+pZ06PGyJK/XhGAW
hpfOrDK7ycdrWQuf1rY79b1wihqIgnZD51lh8m1/OzbvzYvd4I6cis5/reshWazV/RexKdC+JzZ+
31QHTRc0O83kf/cNvmdlZknVC4vc4StrZcjrumJFNMbhEztVoEXILHSuZrmqLfotYGz6vEAIcHEJ
25sAc2GbO5WiEJtqmCM5o9xV31RvvbJup3tNdFjGSXFy9NqBgjy/qQi8ocxy97eqtLUqGmh6QVOX
WH6Ly5cxcqawsonlsa3bc23uEp/kJZNjFmsx8RUTxZn0yfLku/yb5IFY648ezBebyVZ9ETIMc1HV
Yg2uuFT6USVX4vJJomh99gFBEjmAq4tcyjHXBpaV6Iuojfeh8QKCPyKee08rzXkkh2zh2A2DYeHa
qX/M/uQ1jxClnm4bJ3Sl2yaxZ8/0BxD7yRhNSTN7OVB5ZMo9ONiTciagxSpc+nLQzftsuFmVyhY7
nfIPwtBrvePiiyGPHC0WePxf2wB0kNYYj4phJ+BIUpxTDFomqERqrvKBcEuGITtu+VpgvjA7iNXc
jz16GnXNjg7SQXCGZ/kHWCZ9BOjUEd90GQ1iLyDLFQ3oXr31ykSql1GrcMQZR7hgA15uFbcCC3rn
a9Bf8xVPuFepStHmxl4Y5TBtbJcaGu0IzWrzmywdynV1VgCYSbYmU4Y4AFulSStUVosvlq+qjNaR
5Rm9Pf6UEeOI2yh9sSIOsow0Mq1owJmAgIe7eKDpC6xbJk1djJ50a0DICSyXKkYxvT9qHbmwzIEY
pmTLQY7xSjBWwbBrozgWI9RJ9n2S8hK2zxcu2TRzhcgJ116/PGnjS5wf1ZRwe+pTcdgVrYxjM8en
0rXOsYTaj8yottEAAIEdk5pNZBDx7ohdbBoHYaCQk9NIw+di3dzKIQsUVHfbgOLe2Y44L+xwUCXW
09jnJuwwCeLczwI2klse4lvW4DhQ7wHiK/F4JSlxm8gFbhi9/aQPN4kaQcPk5a88gQenSICozNqA
I9SY/Sq/N8u7SiMOE+EJr5t64WxVVKWpDM1Yd0G3dTFVdl3YSVw7JjRp9hezxb0Msetf6Peaurgw
lUVKpcaQYEPNxjqU1/1xCnCPQQnGZmSX0A/vHbG35QOpNcjwYMcBX3tILwz3Q6ZpqoDuxmH9qpQv
qk50rG8nXS5WxsFCWJeCgMAceaTr+qhBvDN210D+IjloYHMtl+rWpADwdacvFmSs6NWRU5QflLvl
U/3a2MjokQyn90Q3PBgPi5t7iUuN4lIn7PV3Xdg1Ry02waHOphOjw/T1VRy3dnIb/MwI4kZqkos6
YhxwdFZUgd0fsUcyXMfzDyRL1Zp4cW03kF18Og40mlaADM2IsCM9Kn5nZycQuNvNNQKAO7JVjl2A
O37IjzKXgyFAVxG5impxWgV3l+wst+ANcS3xxOj5Mp/CRMLz+VZHiLgKnckerX13UJRjnFCeTxng
ggszHc2uYK98xo5X3hce5BSD9Va1WReP+T0PCqKNjMCrV/HxCxcEGVKdRwNcfxI7T7BWu86gaSx2
jlD+URL67BoyW/uFKXBkNAZUfBhr+3OpRV6e3c6L4BGoSO0ghx05a2AMTVYMs2zrbvK62yEogs43
oD5na/9qjnygxD4ok1yAAW1m3CsWMH9qhuMUyUdJm1/2l7V9dMGWqMgmRGl0/liteSbNHUNEuX0s
JvRMGPltX8zE7bW9kl9m+DrBrBv/6b9rumtRuzfJI8sg5v2RPRvgInZM2GhK8bPBb4DIu3rCw9wW
HkO/v6o9+UuLh5fgdt8XUiBq28/PhrmDNQnmkGVo6HUn6YMup+7aZnZn+eDFIKLN31xeZ0tc2B6D
Ul2bFRaeGY56AukU5CCD+WTerZ7iQeTRpSKn7XjwbJB91ItzBd5iMZN1ZhAN+WzGXcF8knygbivC
BXnN7kErxbSVMWycQza0gCj93Ct+K9eHfU/fTn0zXZKfrm7wp6kyzVRk1Yn4CD4WO0Q1tjyqniQ5
i2L/MALNQc+3Kx/CW6onhfJ+LoqH/qWs5gvuLkl9bMxPiUYsjdpB7v5Nh3KqUhMtu+s0fRdCyZP1
2WuG9U+6uS42kMMKlLGnZJIQScshOBxq3akWyK5Wvbf/oYgTxVcKLH3MFpDiolCVHJfpY5SXrjJ8
VNPK3bdDfBWeMNaYpgb800h0yZhpST7lKBLsG/hNGPbL4/gSwaojTTl0oMJnB0iyld7OAv16dsB/
fdBDUiqecAO+XAB+9lhJRrQSKupjJYveGH2OyMZcyggHChAOxLR2izzM2hwNLSilU2b5xL5t5npQ
w0NjjgZtX36OXq6VXolrlFYge38bDdNNV8Q3gql/jDLMomPaXYH4qWFEH/T5vhhL4q7abti4MM8d
J6mJIklgo2pFbit+6aLgfCM/G6wk5yc+ZFf9xKVKz5tYqys6AghFlhWRbfsF1lqZNk+T8Iq1/317
d0fkWwmk2O5GvrDDgSAIClKZ8cO+vr2zk+VNPqs4o3h63P+Im35yYYjDPFNUur4ZsaC4+bAqH03r
1CYJccA2keLCBvehjGxZIfyKoDbuDiLCWs2elxOxY1sk9zJqeb++DId6kbl0msBIHXqX0WJ0TvK1
eKhumiBSIdsleCjXIiPjjKfVEV0wTQs2eG+dyG39prSh9Htt4okyXFGTIL/x0l+/i89rVB0EcFUT
temstdPr1W+PbIzYnGzzulw85aT7dRB65OTyJmqet4NPdShzrU7g/IUDhYMTLU9LRA6aEa7DpzqW
RBfKecGOY9q2+MT0s+YrkONZhrMGOsj5+iB8LIOG+NDUwrjwaqoRgyDWRiWifM5010AT5/6JII44
n92IlRwMNCaYYtLjeI020aMUTNfqgapLM6d/FwlffCAOSdRYmUBqiA/UVnfyAtHdwCow65390JrD
QAnXUJvGwYkmGgLI/MA4t0JITVELkNR+29+17Yf/xXo4INHWDGmUCO+u9FjdFl54DA9aILqynbgK
EeBQq+HwpI7lZF1FCwGO2h3KrAjUjqribccEF8vh4AS8sYuZqgl27Ae7W2Iwg3weHVY5rL8KLjWW
Ru0en8oYF2ggTz2e4XJgfMkO0am80vHmFz8kPvVcYB9ix/H4HIbe4Qrrkh6v1bi1eyUH+821opwK
xStCIrmwPU1+3kVZfntdjtos60oImqrQMnyIgfnQpAcnbvdYzMJkN1r9IxpbJ+9zt4rVGw1NJrPx
T6SDn9yMid9COA2f6BjNqpaNCLWisPVV9T6diMoiBfR8emOyrHppRBzodJIP7Vrd6XXmgwE9mNL+
3zJbP4IizOnV8mMcZy4uWQd8l6e6bW1kXUCaURIXO+XB/MRKYpUqtOVw5vNrSJ6LXhdAsjt0jBv2
OOxW0B/vIwABaDKHMUWY1mW5ApjVRPJ0JT0lcx40pemkaeJ1cefl4kSYfP2fe77MgY4VVmi1mBBK
swIgY5lP3Rhzg6ULRJ2vNMh0TL7sr9/6II0cRPLXOoQY2PDu8J06Vtvv/gtf51BJU0alGAdch607
QP9adbqP0Q34ix9wwyNtTYkxE9eUzAFU2QjTZEp4frEq0M9Xv+qLByrg3c6Nn5fFz7gU0TCIqopZ
MpTq7moRTTGLeWVGg6Oo2u2iSJAszH21mbxo6p+ybH5Ix+JDsZbemuIY5/112Ag3QiNSUlfkD+NS
SUY/dXLzOioMCrRv4zVL88kfYmRbjgw609excLR5fKYmOzaQRIUaLMg4LAvasO+QRM20toYipDuj
U1s4qWqwf5C2UPONAfYDLh4Z3ZhACrqZQHUMUXE0SHlqaq+RzbrQmZ5m+Y/yTHnT1m6+scmFI9MU
IeqRsSj1AZrFDvo1Jye8hljDnQjJduj8ftQ+TOC8+YPWzTd2edRAXzJK+FirrlxVxaNaH0yqJkF9
Lw4k6tysG8yeSW4hPxfhVyMlwpGNk/hmCdzBN6LGMNNoltxQ91MwPmq3lZi6RsYaDdPK62NSdXWj
8PHGInf2ZTHM2wE5HjDQoPKBnF9xY3iNqwWzV7nCkUJ2YgPfQUBfWoOgwZy8lnbSmbZC5mA23hKX
K+KH3Cy9qEo1wR4q1lEbErta/TXuich+4x2K0YNX1cNX7SFu27QhDWXMgGHbJAgfL/4IYm6rf8xj
6sG7dfdeWuLz6EsnDU3aYUgViqHoGodQjlM4+dUAkarlitIc2Aoe31jjkFAAlaq5DLBmfmWNySlq
HeKRsUHGD1QCf9PXz1vIt96LVa+XU4/vJFfaCZwfuh3p63WuznYrVrUtl5LTNulRllrqric+Ht+I
X6hS0iY9MpnDKoLJ+msrfUvnwZZHirNxI455s5sc+k5qLtRWiN20Ziiu9DeRgazIYdVXO5sbezAe
9tF+0/MvdpQD3my2amMZsa5xvsqYzMtVnBL9yRsR/5sVcRi7qKEiTAlMpGhEqPXCFqHVjjbVPH3K
sKz99ZC+z8FtLMeDbq2wxkqYOpQczGfzuvcYg4OOng6fMEctjkPfVJnkQa3hkXXu6CftACGHY3tQ
bsor+UlFJV3BAIrwIhyoPMT2LX3x4Tg06cqwqYccaKLXYKVnZI6Y3nKK8pWvDXHHdwqGCU/hE+6K
lZn6pLATkMWOtmr3hbrYQiMTg6uUGQ5NWjVZDcgdSi66dx3TnI7G8tCpFHvAVvfKpVPySfexis1e
0LAa8aT5mYfYzVsPhdP55h0e3Y7ux6f0ZviDPtY3VvnskSThDkjZ4U5Npy7n6062bCGridw0gSEm
hyGrBUnYVcceVkZ1pRuqHUXlcz5oThlFn8EG5aAlLSAOwmZQcPZHnudxkOtcykJs6OgrOHdV0B/W
wESXNTsD4qGdiINO+QmHKqPR5obEPqDVXxXdndp48fC8vyYC800OShpc1sgwsrO93K/LdTI2jpr4
EeKDv7PDYUjVzLFYylgKmtntOXFn0FlUIGYVv+zbobaMgwxdAB1YyOxIsZcUjwako6kuagp+LW7U
b1VaUIMPsNHhERpd5W4RSI8/ZXTSfyhI2owMzz7Ha66taSuuhYAPVPTXovFJoUJrYsMs+e1LaCrj
NRZKHNcFTdJpfZLUwqkjSqGAssKBQtEWc9Oxk9NJX+oWs+fQw/1n/8tvFXQugcfiEGFU49xEThF3
8LE9Yorw8GN1rJNMvteJ65BXVqvnsAgtDV/EAFmTfCdkTo43uiUe9UV1iDVRX59DgFyWZ0No8HXE
YPYNv0HrgTgFQutERytIryBM54wDES5tpVnebCSHCaEeiU0S49pVg+qKPZBrkESZH6Yfsp+j5Edd
89QaOWhYMGMxaBnWOEEko3hcBcIxKN/jIKGICm1NRPhFZXbOaMlXSpK9jBYkIvc/1r4dsCi9PUkt
ykBdGGMdcu1LomLH0RGFKQJH2Y/l0nEX3+ZdP76YD1FbMSPiibGrtYfiyMpb1DfZvxZAjvJ2LZEc
akKYYs9E9UOVXi1pB7m12wYt+ft7RmApBjLfGsqzegwFZghSFUyUDJJkEOuGcmwbGMfW37e272m4
ad4aS2PdXDDlhzRC5OhSYyvFn4gsvfk+zEkuEkuKlRpTYsLEa87Qkb6b7nxgBMOYn8ZUFBvONe7X
e4oVnNxHDigScMdbHXsOM3Iy2WHiTqEbQvScCRZQ3kF5OgcQxVQuvdGwj9YHWoWBv4dM+4Nc/5uN
5FBhXKwqLEOgbHrNMr3SlXlM3UfLMb4yFvc66EuH8EXK5zmcCCcjbETwfICEJbsS6vC4hMZxjj5k
VUb0oBKHmC9Yt1bahBELuuTgJ7h2fnOERPzhr9ydL1DXq9Ev4HWDT+SCk8njY1oan/dN7N+FaGx+
6+5TnoCBhTU/VQ0IJZPkqyktEI0S3HGA8FA+Es/s18rZDvy9Xl0Xx0sc47DP2VO+d5tD7+sBG0kq
ocXX2+nn8cpEE3t1rXj9x9yJvjNZmOT7/oK3IUTDnJ71StPCuf4orUM1rch0ago4thbJkdeEcn2G
ee8XebbBuX4qq2umFAN7Zqx+dmiCXPJeC6OefEBvYzBSlKC/CZ3OFjnXb+SuT2oRFvUWnRrgAxqU
1lfU0Gma0s1N+WZRlthOotRN8uxlf0d/k1v7ZZzXvejMZVQFttz8KPmYjHIqRz5qAXtR/UErDkDl
bIp7eCudlaCjl+0sWDblNXas4W7SiNO9jY5nI9yZUJVhXhWjBzpqH5mixmL8EK2IACvKCHdvrnFc
l22HlaiRDwUIxwqfpkT6SyPsMFyctqIUi0xt4extCGHwDzMmsinZXWod7O8XJmZpGYqCeV5YYKZ/
defi3zwmcHAbbs8fhLsb+1kezVjFMsQTq+NB2RKcKalHwe1v7uCzHQ4bilSFnGWPtWj9fJOb0M7I
ovs5+S6Y6intY1uEhKXSHCZDuh8lTL2oExHfkEeJQ44ol//zCwz1EdQP9moczekgldD/wpyS1X+X
zc9WmjilTmS0SMscgmCmPwJ3B1s7hkQMH29iJwow14gZcEpY9rX6t4OPvOJrbhgCZsBgqwX9drMg
J4mXEQaYtMfIS24scKXPnuasIHHWvNVBBwZqwxJRkaIWrHFQYq7iWMgSnMqQ8QOsq8oRnHxBZ6R5
iD2yRMwwY2/JHKaEaq6HfQhr/1WkWjH2q4ITnm0wVYFgXrJnjMMWo0yTdsiwvyaYENcSCWbohS3h
h0w6mfL3keSy+k2i0jR13ZIMy+JbPqNlmXVQPWAvoUt2j4a6pwxPgJfBTe4Vb/YiB1WWmzKgUivb
2HM2y+FCGqoZXu5sU+tPk/VpAbVkXX4jbrftL3c2woFCookz5mUQ67GHdOlmp+wjSDltprm8fLeo
Y7j96c7WOABYh6aYoxzxkYqOLVt5UnE02EtgjuwE+fooAatSeYsuV9s6js/7S2W3wXu3OdvmICDr
jXSJGmxnC0Il+bOqEhnf7fj81//no+YZSiqGrmAnx66xm+QGDGhOOASZ5O2vg3CL15N/cSUNgtUa
Sww7kmF6oPXyUrRj6JjK+Dsz3JFu5b4PsxFmGtx8lnqU5ru1Ifxh++Y7bxl3kodmGad4xCf52cHS
HxTcfPQcM2WGixNaY9LHJIeZHI0U5Q+xvq6iGy17KNLVntrnlMrobLdS6Od1cVFDnstKhNDq56Ea
UNdgXLcGGCYyZ7nrrkN7DpgCZVs6+9+McHF+ihVjaDnSSbA7D0HT3XUD8b7Zfk6d18WBhaWpRbgY
+P9L/k88g1jadBpEqb11reqURN9vwpWzMQ4rhLEQjYhlltMjozsCE7yj3WoPLPViuTKxMurwcuAQ
V7WSdexQyf2PLA6vizh3zBhEBJoiHPY/ErUwvtNTVuCMPSvG/ldRynrEnNirlrlBM2QQAM83ewqG
YiQaC5J/si43gaihxAZaB0bLd0MO8RMuyPd7DkWqZGuJTpFq9YT4w0D1yRIfim+9Sma5VPMZ/7/s
BVeSrWDO8w/gegtb4cv+dyJQg+/mHLRFDDOBOXvzPZMfIGhtS/N3pfeNLLab+iAkub1vkXn0zg3F
92tGYpQ2sQmLtTp6eYUEoDk6zfKSjTd9dgqt531zxGnm2zWjsc766rWLrXeiPhBfRtN7qEnFQwbi
e6viQKOYurKJF6xq/sJov6VD7Pan8tPssbh3uKLCbypakzncCJVhiQ0T4WHn9dfJIffHQ+IVjuWt
YFKf/O4oHxTBtl72N5M0yyFIVs/ZAoVZIMhX627EkMd6zBHZGB4y4NeDO7nJMz2NvqUVg4zBL5Dk
G7NEyYpRI4VVphc3H9cn84FNgIbuUttlaw/u6hUuE+6qfOs4FH/isFD8EWXTAqsS35HTV7E1zwky
eIbZ2xLkYcRAjmtXnkpnzK/WlDogm0fywh53kUdlJGEwGvaYlnPp94cJolMtyS66iWEXZvjrWwbZ
sGbCTARuzHYoTl1G1Um2L4ELG1xwnwgx+G4E2BADMzD89SDd6gh+QdiB8ec/iuUujHFHUBkSE6IC
7Ds1NWiK7uu2ctb64/4J2IxLL4xw525Rxk7KVBiZyqtWu9OX2+H/SLuuJcltJPhFjAANaF7p2k+P
X/PCWCPRe8+vv8TuScPF8Bqn1YMUiphQFwsoFAplMhNBiC0SwZ0xtYwAKVyi8idpnqRd0sVXpcNt
LQR7z7fYaHQuQxpCi0W6NvJxqAQhr0AFfpZVleMompgKEQEtfQesj6ly1UAWRIIiMVz0PgyZrres
bN5O+0S7oAlV7j7dXimRCC54D4JwxNgsRCTWwUI9MQSsnrAvYzuUfrMqvo/G0JHI0Fj1NTtk94Vb
XCEPFJy6K1VO+dygLznZWc/iqq9QMFN/9cwy667ocwOCp8xBtupjNthspnDatyNAYYxjjbU9UxzX
cS9C5NiucK+U5pxDWdeBaTHnoF3iV9YAHvnxLjvpV3ZpigkYfwRl767olTzOP8zWqAF9CfI6IIuC
zNIJMW+aHqeTbCdus2+8xZt2GOfDatN7sCU6eiu4SbYrJ6tP4LxHE5SaVjGV56MOyIRlr31v3dnF
3JWvuyyPRPa9rdoMChdomhft8bYxi/wxT7oGjquwspidda52XCB3sXGJXvND7RcXUTlUcHT4Dh1F
kVrUqtn+LodRiuw2PWfqh3+nEd+ZM9dziUFJCInOxeFHYvlEPemz7OV+4ImaMEUacf4GlG26VQ4Q
NgWXJZFtI9sr4b9zODxlg5oNdd4x15n1x9ZobFPbd8G/tAO+SyeqplzWWDcGAJkeQTy+19z8PGPw
moEtC2GnBLcN36sDFutiGdkeoZUFI5PlRTs0XurUbvUq/wAoLUQpApGhW5xvGQ1Dy0iMVfz5+oRH
O8W7HyjW4HMTNqZvBv9ghVQRolJd17hLIpEUC0NgoNYY/BmeJfb0aVfsO6941NAdNHWu8Vv365tA
LkSs4rbrhwECrc5L2+ucO7rxfPtkbW/amwjuZtDx+1W3qHAVgWKXZELaMnq5LWK7tXi1btwuEZo3
SV8ySpJjd/6ZP6o8DJMdR3AlEZALi8Zdtw/wm1LcFWDUnRwHgDh3g5jcA5DRngimtxNhNVVkEJyf
V+s5HYqGLR6uGtZQE/kWaKAWQG1gJN9dBHUQ0V5xEWNvxdYw1BDXKPKdZQV/qEEvqKduV6ff9oqv
94SNbPRmiKX7kcW8MKQG2WFIDaK+lv8RF/y9SXxRJyzbsVQLaMNyObqT+MNJ+97ZrFea7MuvoqQY
2/P3YcGbOM6p02SOUypBsUQ9G/NhgnMqX8PajUE8KrB39lO3RHF+olGkUS4YBc/kBzvNK66Bqx3U
B2nX7TTDFkHwCoydck4i10ulHWOso1V8CvIvc3BpRXigIhHs76vwMZoxm5lIMsaZusam5WTr3T6T
Mk+wbuy4vF83lKU0wK9QQjj7NgAWpxeshwZQSUccJ8YZjx618kVyIiRmPdXpkFJH7LQX1iH+x03y
t2y+4JHMhUzD9kcekyF5tbvQk5yfKCXKSVhiZAXLd5qaii4T4EIxyMtfF7RXh1q3BnZvHSuAQS17
MA3eA90IAB6iQd5Nu1+J4nxUrmO4TqfsVpY+SN2XOfS7FkCGqm0NvXt7Azf900oUt39dohqt2UCr
WD0Z6meiZM5tAfqmhbxJ4B+0hI6m2fQwxKmKfFkrnTDun43QPKuLFNhSVj2Vafq9UMOvyAYeNR1o
//O8L+XZowDzsQt98Ehsgnex9MIMnkfCNHUcvy6FepUljF/pVUfsUh0xf101aHhKw1PTtFel1UMg
CWrPnTVcljF6KIb2qa26fSSl92VW+rQY7uIsftFmCQNdQ+pUJbA++3mn5M2xzIezOQEcpQ09tQYD
56g72oIOzES5i1qkl/So3cVG/NDWyneqxt+6qAN7BC1fpgQ0ckVyQQ56rxSZbAcLOalh/XlKzD2t
5BeAYLwG8fJpkY3Bi4tGcCI3z71pYSgY1GJE5nO4UzB0UjNJSLUUxKFKez+Q2RsKdX97W0ViuPiA
Jmak1C3EBPJhRjv8nBR2plkit7x5W6+04Q5dlfR90JgBsiFPI8ZM+13pNHvzzLq7Sz/0heHi5iEH
bz3VDGLqpsYdhyTT6IJYEqV9AvcVzNWdOpjntom/tlS9n03pG5o7z3JXEbeb1P1UR99urytbt3de
5u0D+Ltca2czUEtLdlN0dQa6swCoRyHgoBOYybYcy7AI8OxBmM4tbN9EYL6QIwCxkoPllwmoYGO7
E6Vo2HK91+ZNCufI1KZRxqoMfyIE/MSQ+r8QAra37U0Ot21t009qlEIb82LZ7BYqMTnOeLVTX4S0
uZ3xtv6WxVfPWilqZ0WH5TPE3MhJH/BMv4+9wO2Q7TY/KnbktadxbzqSsPHkR3x1Yz35WlpYlAma
ziBbbrFl/Uj8iNSHKoDfzJJDO7/QPjuEmvEpyLQH2st2bYIrRF6GxyXKTkj86XYUSL5EJDQ4GLEd
JCWwqCo0XtD++9Jgflu37pUK7O65dQIYjJtkre5MyRJ71WSgCSTRwRYy30XScKZTl9h9kd1raJ7Q
1fxB0shVk5fPJBrsfq72S/uCzkV/ChtHz+MPcolXeRyldmGhDLKErpIH18wo9vGkf7x9iDZfL1Qx
FMPUGJywzll32NbtooA+BUF+8ED92AO0u9Tay5EhUld/RH+0J+E04ZYNrmVytp4HS68aBCeXTRNW
19BjjVblAf0EFxH8gyA+4HO4eEAPE2EDKIF+Apm3rUqDHVFqx7nfijOg7MPfGd3qAuei8FApU1IV
uMBrT9+hmQthP9AgykvqyLshtDXAMzAqqAD/+RiKIuXtJ4epE7BkmgbCTG4rwVveVdYAj5yc5Y8/
S0so9TzIR9XJ3ej4Wz1PK3H8LlZTJacgenYNmrsmlZ4sgAjSMRC82bavzzetOIeltnTUCgqtAvOJ
jHudfrVE5ZDt8PhNFf4qyVoFIOk9ZAxgGWFheQF+oBPdYR7mUn8V5Yy3Nfo77uA7z2VpTGpjwU2t
kUNTHIpiR0UssCIR3KspoFnaIC2NCmeT2bH0WuSNq5uGIGDdjojfFGFfsXo4jRVJuolFNqp2Jqw9
OROmwDYv37eohm+TofATk8yiGtagyRj9kqcWx4lRaZk+6m/3yTFzKkGkv3kXr4RyB0kiYa0PLDDM
5P5+jqPdYoVOUVv2sITnacyPEwEgdtF6t32xSFfuQJVthKgcSLNuyhqYrUdz+hTKr2Yk4rTfvpdX
+nFHqiOJ3o0WBMWYsBjtyQ/v4j+DHRwHeCPkz9JLuutQe/Rn5O8jTwiyKIpUuek2vc7n0BiwvCyt
KdmVn12ZQLC2OuaJkYvfXlaBlfKRQDaMcVQr0LYuIzsonq1UkLgSHDa+jyYuyiUNZ+hjLH40Bnbf
fijll9tKiGSwNV0dtcwaisUsIMOc9EM/536TjHdEs3b/TgznN8aBmMNQYq3C9lwAP0j5IxUVhrfb
nVdRIXdJanqLwcMeqiSHeJ8fc2ew9Ss4UZzCKQUwclswb5q2ksUtW6GROCoWRNUtsh7jhWU9Wl9J
cCuWh9KdMRVSG7YID3bT4FZCuUXMMsM08bZGiB1fguIshmgVLiGzlpU1LED4qnWJScjGnRym3jwX
e70jfy5lA/iyuT4nQQ8WoPoerQu2bsX722ay6alWGrK/r+QbBpIuesMeK3gKjcNg5+1oU4Q7yofb
grbwxX/ZQM4Vz91E0SUESYMv+xUy0Gwua/YRMnotGnUKTzqUiLX+j8Iu80LvYrmVjpw3VgCFvHQy
M9MRhEpBcBiH+CA1yz6ZshMQu526SO6omrhKHf55W2uRAXH+OU5GWqUZ3mhFetZGtIGAnui2hE13
8qYc34tUzkBzLFosqz5fCiRexiNVBK5kOxxdyWCvgJWRkBY5nVDDAlLZXj7i4QR01m52B7h56Vi6
xU7Y17V5sawkcp5l7tNZrdjF8jPnjreMY4IOvLCjPQE3nBCGjf3eDRNROe9SBZES6BZW8SegYQsQ
wQGoxYw4N3kQDZwJ15NzK51GxjhneQjWsRahHCM5Ber9gM/DMF+0+50qEyXAzdZRDVSBoPfr9nWd
ZpRlHStuWqHOHlGvMVtPqyf3tiVuxt5rOZwvKQdjyswoZYv4Ewp6+aADB4WNG4dPonmULbtfC+Pc
iS7FcbqYUCov74352xBbjmyKHkZbx3cthPMcc9mpcghiKTcDuhyRjG/hJEIdZD/BW95aBOchhqCN
rFmFLcwtRrDMy2icuwwwUeVdmV2t9OvtPdrs+FiJ45sg6DRgIFfDstXN0tl5hBpWQ4552V8nOX1Q
muZSlKHTyZZb0OXcKK2zEMO+qsZdlVzyCXBBTeNJYfRQkmhXJekpbIh3+xu3F13XgWKmopWScmcx
KNIuMiTkFKK82JEGTGu1LHCamyeQkjcZ3AnUs2ghTQX/os8OK6IE92NiA/82Q4ds6Y77xvBaweuX
GeT7jX4TyZ3CNNelGeQASJXM1Ms1yVWSwIuS1s+C8EHq+qfbq7h9Pt7EcYdRTSo90XJo2Ei+rHiq
dT+KxvFFG8UdwUwmQdA0EBF1+97Yxblg5ln0+9zpa6WpiynKeW6eI+nSjkctFw2zikRwp0/JS0sK
Ovj9aD7VxZWIKgbs/7+x6Tr3QJqNpY4pGg3RSPeTIyY9aH5yFNXpBGro3AVtTkU8TAFWaspiYMHk
/qTN/m172hQBJmeLJVdwmXAiZDKTBfAocIVK6miy4reZIYgzNk/ISgR36Sc9CHz1CZuhzvfK/CCF
1C60jzqBGxL1AG2ejpUozscsipToFoU2eji4YRr4VZzvxrwVLNpmfzpdyWGruoqc0NsWDgraFNCl
IH3LDvEjhlIBDpbM9nRUj9IR3ReH2P+ddzKVdQuk2lTGv7iDmeZjGhZUR6Kt/qrVnzVh88VWuLQW
wJ3MxNCCcUHVGF2oNiMJmvZzYnc22LQ9VKhcUZpj0/YU1dRAeQK6E74HLdPaKJ5Y+4o89Hu51M5D
Pu9vm/f2Tq1kcDuVjUFamRJFBiyUgDrZPYX9bLet5WVyfs1U5RRJ0usS64fRbHetlqONCsW/QblL
aYFh6s6eA1HnyeZ5WH0Sd2OQbEkngjKWW4fy57wqHxVgwHZL7XRBcsDnfLq9BJtnYiWOuzEsqTb6
1tTQDFrkB42qTmoo95NSCs6ESAxnnOVgGYNKsJlER+c9UKu0SLoibBTcf9s281YN4fxVVCgl4gvk
tCvzpbaOoahKy1bjnWdfVVs4ZyVhaihLOvz+YF7n8ENaUSfRPjWdqBYg0oPzVDQM5mxiFZao+BQ1
T70maN0T/T5n95EUNiaGTpGqRC/EcqjTh9tWtf0qWC0UZ8UG+PPmgBUX+mPvdYf6Bz5i7xKXcbL9
29XibLi3ArXLQ6T/My3ZD810nkgjykQxy7m181zMoBZDYaLDEn1Men4x1eEuHEzbmgM/0BRfjeRd
P0jOMEsXS8vPQyS6iLdj17cF5UGO9X7MtCrGjikPvfkjes0vyddiRiXMYVBSshClXGDrBneWgkQa
SCWxs9T1x6HMfDSp2dkMRw96sNvmIhLFHauSjE0zoSbmRtJxRs9Kewh6ZEl/q/VtVbjkh6iarMnr
IoehLN8Gl/poo7qEh8Uxjuhz34kmgQRnzODOWAcqL5PoUKrUPrSK04vAZTZza2ttuDPWkkyZxwLa
RIfkvvOrc/0nA8YNvaryZLASxh+DJ8xs4cCJIC9EqnEHDglKAzlSqCbXl2X4Poy/dSn97cb5BrRh
HhSrk/H7mnROxwdr2RPTv21ymxeSCg+kaWiAoTyjw9zVdWpFOM+zidaCEBgws7Eb6bj7V2L4RF01
1KRtJPaaSfeT9WBa15Q83hax/bp/U4WHc5fHMOmVgLm/888MTOmQS3RlIzThMfug2YyhwTypu8Er
vAoQtcS5/QWCtVS546sF1ZKMGnxTbJxms3aKyTNyUTi4be6qJlOiKcQ0LS6EMGmrhEUKNRneYfIM
jhV7ru3gsOzUo1WBLYicM2/co2E29OXDbQ03DX4lmwt9yURDLe1hkCEB8Ml5EtV7NxubUQylpq5a
Goh5ubMMoK2q7XTE1lULNOs+sBP6qiK7hZZQW8uddDrL5TdDt39DLU0mINcDlZvOJ0CbLu+zAQzq
4Ipz9eCR5B9/5/cZ14CKKJ4Q7gqR0yKXJHNS3GDJPRJVx0ltBZHM9sWIQ/yXDM74lqlULYOR3E40
q2w0A1/IMJ5Bj+Oh4XPflGDJlICCCAA/AzMTdh0ZD5P8edQjQcizeQhW38GFbL3ctz2K6Aqm5VRn
NE8FJU4jJP5iv/IuDFlJ4S4Vy5xnalbgvQku9RfFY1hHWmVnOOAzYAPB5Ps7hr+Sx9llU2nlEjYj
mC3T4NSEy+NQ6AIRooXjLpMhlhSaDjDCBfRFJfpf1Sg6dOMsyCtth6QrVTj/QaU+0kdG0gl8UXAW
as6yVx9Zrh8kNv5vFcnpShrnMbqSFss0qaor7auDZGcYb6r2g1fZBPLEIfBmBLUSZ/2aclgsI5rT
BNxfVtLcB4b8WqnDRwLxnTp9vX2oBaL4XvQafZu5URlI2FSDEyvZdWlCrx4nu1YqQel/2zQMtDqo
sg4fxWklB2igNlVZdaf6UtP7eXoKf4cRAi2wf4ng42pTq+VFH5EaV1uXxs/Kcm4rQQzAvvL9mX0T
wXnBIinLKS4Jo5v7SWP6c5Q+8G7vi2CxeLaQIS00IPUuKPh0mS2Zz+34oZ1eb8sQqcI5uTAqZ2VC
w6GrKdQLJdRh0F5JlNipegxy1uFBTuhDHcYC3/r+7gdVvaoBEEw20bCs8ReVMXVK03UABVR2gzs8
1/vsAB6DY7xjRWTLUa7pM6uihb6wA+GdtTPJVNbQYEksxeSvsHA2e7NGqzRqkrMXVbYKTA3yKfpz
QhlUsac/Asd04qtotO5dvMGkGoAlVnVw376bNZFLJUzaalzc1AzdMTT8Ihd1K22KAJ8WWOBZm/eP
e3WVpAxLOc/VaVrcSPsaJC+1+uW2qfzoDv7F7JkOKwHcVTV3qqbrE3SYUPrHFIk77mJv2E8fGFxd
cLWOgEK5qofcJafin9M+c8LZYVlpV1mRhFcKhJN03jPgpMmiTi6rgktFtIjMelZimlLJqlGFmJ7N
bwx3VSma1t60v9UqcrdWFGqtGY6QsLQPiean1O6iyyzCpxHpwd1WWodSeKcNC5AoU7yEJjsprP1t
exCJ4Hx5KAXp1BIoUqf3o7mvYlGG5l3Dx69bznerd0Sfho4JGPzyju6HvWZTvIJRW/93m84XRWpK
h7nucHLUsbYHSuzuHzMxcKpwMa3Sofqsj5AwGHtN2uvNXhcxVr67LTgRnCfPEiurQGoIEeFJHc+m
dExEA97bpkvRzIwLFtx93L0XTCoZQtBRuyCq2ilLh2c2EAWq2kXx271tXCJR3IK1TVpZRMGCtRVa
InNqNzFS9ord0A+3BW0v25tO3LI1kRmqZgid+uZ17Nt9V4V2Ofzj9gBsjkZ0VNxUTK3oPEICyC3L
elZCAMMqIGklDYri3UlNlmOHwawpGvxErQTH8314/KtMvkdA7YeG0iwiaOuTfVQfUB2vTj+h0sg/
Z3VkwmRVMaiqsrch5557SUsjKZEWwASeM9BIdR9vb9P7VyEngHPMkxYsXZ5DgNQepeJj2J3x6j4H
5GICNKkOT6l6GLJ9HBR2SYEdWYtivu3lxDgGLlYZM0c8uEE7qnUatMri0uvoGT4I0X1gDWNWmYEb
iKYo3/dJ/lD3TRq3ng06+ZVIhrT+mH/RXmU7BLSB1jn5QTo2uxAJQLHQLYeOTIyMhUN1WNbZ31d3
XwcrnfRBW1yzPmtLA+D1T7c3cVuAgW4QRUV+wuJuDGnp574woFRntHZUJfYgohFmlycfoiCy+68E
i+fpoOGImc0KEhLl1bIOTbivdM+Ia4dGs31bmXeRM9uhlSjOGWKC0VLAOIIo+dwd5H1zmn3W1Sbq
CRBpxDlCcFUCt31mGtHIVtKvTfE9kp4qTATpItyjze1RMXQE4ikKjhNu/5dkULNoQGQcFb2L47yr
1VrQPcPCjnf7sxLBmXVmTUGgGDCxbngiiWIH0T3SZHZbvrQUqH0vt7doUyHWbYATCxQl/rVZ9RFG
4Uwd97r0SZPvQKz8r36ff2qCOBLJaKAsuWkMUt8o3IHRbndbxOb2v6nA12xM+JykwHCK21Rl6qDD
+I+8yI69VXmTNHt9IYlg6bYuXm0lkLO3SgOaOS6OxS3LaBdX8mkeAXaej14UL4JMn2B7+OKNjui9
xEMemZt5+DyU3Z409evt5XufhmWndKUOZ9NWtFizrmGLxiNxNCc9hhcgTOBlKTqn28pooEdF9tXE
W49znjnGDXPEw4BXqw99rx3HSRE9mtnpeHd6QE3xlwx2ulYOuiHFPIMCnrhLnZ5iM/1QKqqzjMC8
k6vToix3ydhe6tJEf6PuUDo5RUmQS1RrZ4pTP6aVIG7eNk4cL4ozZsg8tremxCVigY64vZk7UnaN
MTZaAA7/sZb/eaXvx0a+yeLu/zru56BRetSbAdbYHTBdvNfu2bMThDFiRKutpwc7un9pxu0m+q8w
rRVCs1p9bqrC1skhn+6qap9ZzixhwdUCY+NUcKVsrif6jNhSEoTYXCxaaTMBkgzmsxWpOUwlIsPR
fKWxcoxC+lkaRdQgm0d9JY47GwbGmwLZqMEHq6WodE8uLV/76PNEcv/2Kdw8G1SDlaBEiv4f7qqk
BPDeUQS7NaWnQdmPiSCu2F63t9/nfFaSA1VWmaFIEAROZSJpVFwrybQV66HUPv87Xbg9AvKBLnU6
zjngC/aKXO3SsBYs1/a+IMJULMtUFB6XJAg7UyvIQNy4it28famS57qtXbNpBPb2ftaYHSr6tyQ+
89sZZZtSA5IY26EBHlGAA36XwYPd2Jij3gWeCEd+04OtBHKWoKS9SSS0IbgpfdakxI6yu6oW7ND7
YRymlS6rSNAi40b5YrMSDDRp54mgW6/9glTzfnkcfUY10OxUkV/aVGgli3fJumzMRgtZJrm0GOld
Drou8LLvEQY5fbiwOWusDoNlM0FDfvTMaHQGnzU7ZH4mI/EmfQ69wY7PkzOfu12juR2eB8L3CDPr
d1fPm548EkqWBVOsTdBzLpKvsta/JGrmy2G7Dw1y6Wf0D6rd3kwThxRoEepVF4R5bq7Sr7dP3/a7
aPUdnAERMyLBOOI7mMW2HiuP97thj5mcCQVjvI+ulvvP8Q1/bADyHZqFqiT++fXeLSSpTQcL/gsp
4z8Z3mzqhOf6B4BldRENK2w6M5Zc+a8w5h1Wl/wiMfZs5mCy4lPZp3aZIhm/XFT8p5KLOug34/GV
MO6eGxe5GlsKzWj2uQl6u1Y/0HynKh+X+iWcHwWbt3mrGrIOdBJLpQDv+FU1q+rSelEL3KpkPOfj
eMzjJXE6S/aMOv1aasq518vPOFHHZijvbwvfPKgGlRW8bZGK4dFRUpLPpIyhKfjVwxh4IctVF2XI
Nx23YVJq4o5TNB6YpDAwSK4HKXGrAaCAfbBPi9ENSOFSkrm/oY6JSBCGgnuVHwYyiKSqco2ltEh/
p+aL3xQAp+x0Qci5eXObjPYI7T+WzA9xzMuQaEqHVUto77dK6dbt4N3WZDuzYzIYbkNH/ojPvoaS
NcJZINZqveqAnhcg1A52d2Sc58recv9x5wc7zCtxnBHm5YRRyQ7izGIXSAdZlILYNLTV73MBghaW
XajOOL9EVw9lbNgx7XeLNO1vL9umm0AehQA5XIfBcZdCPSkVMUvEinnuxcYTAeUlUV7T5jii1+S2
qE0jeBPFJxJJXE7dTCGq6NAWTo1drjcCc942gpUMzq/L+WAsWQ0ZUQQyeHVvVnbCMNg0f7gEXuO2
H0TgXpv7tJLI2UFjLW2kz5DYTtckf+iKe7kXQG5vLxyrxiGiR06U8661klro7UBcOrUPneln8dPv
bMzb7/PBh6lnpJxxOtHCIdPTZL3e/v1tG3v7fc7GurHJNYPF1bIhOU252JPV/NGFlq8F6FOtJ/Xx
trztLWGgeICvUnQ+iUwbo10s+Gk3atpdNOh+OBUnqZwFxrbppvGG/ksMd8OCrqQqpIJAjII6pVW5
SXlqhivRY4Gg7WhlJYkzABUQQxWtZTxMLvmd6obHvrL170EEUnnZSQA8Y9xLZ9Nybi/j/zhMbwpy
dkGlZVaBHIBb/Sr7S2AjrvdrN3wugQjiskHf/OttiaIV5Qwl6Gk3kgkCB7C0FTowLCS7NGOnF8jZ
PlB/K8Y3XwaylpVtv8B3L8/9/EEtBAa4neR/2zC+8xLYxWDGzKFIVoLrjs16dXvj8+JMHtDGfFGo
J7B3vs2yCfQ0qHqYB038WL3LiZ+KLvDtI/y2YtxtZFkoZ8oEKxabvYf8ia+a1clc0l0rD8+kDg63
DUG0Qezvq+A1T+KSRgZOcI4kpX5f5YIobjuft9ogtqQrAWhV6VWzxQZpgHOSbHmvg05U91NfNN0t
MGmVdxIJzSZdh6AQaJmktbu+tcvlLqoN7/aSiZwEnzk0KqVJLOYkGChb4dYX/XsMHrnuNDjqkTqp
j0YHIurwFanHuQhtAdC4FMMupGjYJYpxrnXjGAXqoW+z30szrDaNcw9jGKujBUog0LvMDv2GfLmX
XkpQKbmTNx6AM3IRoe9uqUcJAzxFbEQwbfarmdRRjD76Drtn6LptjuibTohDmsnOWsEd/56xEvEk
ZpAB8oUyg6XyQ5sNpp8jDRNePxGMHZDs6sdxZx7ih6qzYycBGDkYyRG+LNRRP/dutC+vgac0Aqe/
5UvWn6H8qnE3Tu2oZNhQwIYWwWJL6XHJRUBxW8d7LYRb1lKLIkyQYiPV7EWjgNCjgtzN9r69LSbn
PywMkJVDjcUsgK86A6diNi+lAYrTQlTnEK0X50j0LlbNNIckMnm5dIfirt0u7u2jLZLB+ZBgSq2m
spg2VvMcYnYtavVH9IULtn57Vxjql86yXfzkQ2DGKu2QO3aNCV0yi+yTevZua7IZUuDxjHY9ZO90
wvfqt5ZcZhNVcfN+rnXAVMq2BML26djEsG4g3AgzTpuWwBrlTE0zMSvKhU55FM1ymUKpoP6mKp0d
Tic9eIgGwTNqc+1WYjg/KOuSVc4xxABELDYPAL69vXBb9y9F5dEgqoU6E5/SjxTmpCjKFuHUvbRl
90DUsLLTeLmPlOgq6aLu+U19KBs7UDB3YPItOm1c58o4IwVhacAOQ4+hklCBSiIRnKeRmzQy8inD
q6b8VKo1bsXYvr1oP+I4PttIV1pwfiYETuhsgWoBb+hYtgdgWtg1mAV9qmKErNBQAopMyV0io3YU
WqR2EqZ+pgJCnqa7wVoqJ63JYEukPcwRRVYrMEfHGgdqZ1V8Z6ZxbgPZ85qVJHFGYDO17SeVtn+q
WnRtjfoSBRGkKJo7G+GX25pteoSVYmxtV+FLrxcRxZgXrFqaTwOGk8xZdxS1/3RbzOYW4fJTFAV4
3xi3/lWMUpqBAWIFJKLItyy5qEJeOrbH7zboTQCPz2iQHMRpUYzItdkD99LO0jNaZ5wiQ+/IkzGe
9cit+9DOqYeWKIF1sCN5SzaXKpgCNY/NHMqlunRUouFojJiGqiM7rEev0bILbhFBK+Lmtq3U5Uy+
WXqKzDPUbRTFDrX5u1KZ+3Fs/7y9bT8ShO9VY6MvALmRUTv4dd8Q2/aJskDOnC9Hve/9OEu9CUWm
siZnCdE6laKzpUUPDYqCLU2PhpV7vVE9afRLERhfO2V6oWT5ePuztrV/+yq2ISujxcEC6X2TsGd5
c5TiCkdsdNNURBfPjPKW8pzRVkbdz6kMMYAB3oNLeZcedBDUicDgNj2y/rc2fFcp2sXqZJaxxkoT
IAco3+OC9gwzBoo8ATSnGglaXjafLHQlkLPXrEWqeFShl3FtDrhlLiDedvpD9s/hQ1gkuhLEWWks
FUGsVtAsH0vbzM60f7htCJvP47UEzi9bVdEjyoQqrAj/g5Pm2J1iPFMUt3oRdVRsxxwrfXhnSZM8
KGtI6wA1aup2u8t3GtauitGoP5+kg+g9vu1Z2FyHjBDH4pPqGYbOpiAsias3r5L5WCVOT840uobR
l4YMgqht+1S9CeOCQ73s9IaYyOBr/Zepa20z8hRV8DjZtj0DdwBB4gKTFtyGdWXfJVKCDJ4Rv5Rx
aI/q06B9lIZnyQDHpfRayw+jLjD4zctnJZPbNiXN/5v1zMLwYiI9XaTV621DFIlga7vySKYZKHoL
tFsQDYanZDG8NPh2W8J7IBF2mFZacNuzxAoitQC2wKDrrMEOjq1TOurjBGuP9qDsZPQZ4rGvTatY
ieVugElvkynVoZlZ31d4SC535vj9tmqbDnAlgnPng1UpQ5ZBBCk7F+kglwyxnyfTY1X2j4MRCsrX
/2Ml0UyDCxS1N76+Q1rcdXghIwTOgDIj2eOu/AO4XCCoYxkA2UGKAx20omF9oVjOG4bz1EUkhlj1
STkqXhPZoHWRPeDo2qBLcmMw8SUOWhBEudAf+ry7xxD0/KUvd+bkaNbAGQ23lb4uPtoPMJgI0wGt
bHZS7skVGFioaqBN6qE9oVvlo2hQcftsvInnjl81DvUQLBBPtW+6fh4MQSy07ZZX+nGHz8oU0EJl
iGEZWnD92O8QczvJHZuBy13JFVWNRfpwB7FDiDsEGvQZS4DXPdemwF0JDYU7cjkebkQKoQ9IWdAn
X2DcHJTHaCQPrpiudwKn9GN/PIlaKjbDndUycscQ7HVW1Oawz8HXjwXYqORdDXrlVrRdovXjwqo5
lJLcNCGHPmUf0zugPJ2sO90N9mUJ2vTMk1zp+baDEWj2LkufFXIW5FjQBDN9LIM+/uiM/peGzufq
jWGejYDAMPT2NevOrSWKdthBvXGQ+fS83IDju9Cxcsou2I13jAi7B/l7A3zP/8f1CzaKH4kMCQCE
zQD6GOp3WbkqsXd7W7YzlW8Wp7IPWN2aaOJNwymFPm2mPM61hMRoOoMG41tKTOQte2AghbtwAUFC
LqOxptNczDs7cRF/yjPja1bNp7KuHjUpPwxz41dZ5eWVbJOw9ExMCwxq8+n2B2/bEShigA6h4IHF
Wa6xEKLI7AougHxOSxvTCXaa3FXyQ6XbSlc7qSh0Yb7k3Y6bsv4f0r6suW0c2PoXsYr78spVki3L
axznhZXYCQnu+/brvwPPvZECM8T9nKqZl/GUmgC6G41ezlFMEeAJ6Iz7c4eqrG3GGGTPgK4DdvLY
7JJKcNJCwAItjl2ui0LrBh7AIvi/GS9KrLybVQXBuqb87MWvXZ/Z2eRx4UpWlco00eWJfn6MRTCX
kVGhtzM3sKJGvFXMR2vmGAnv9xmd6iqlTIiE35/zG7CzTNPjtg6sxkMX389sUzdLbWLJ+H3B+DmS
AEBC7SBzEgqrDYMaEErRT0Ph8NgEqhjn2TAbOItkLzsA8n3nzc336Czmvj7Xb8+zLNY5GgRAAqoF
Kw+fOpdKQ37rR+ooQXs9HQvcNtv7t6pmF+KYx+dcWK0hD0iWjNJRmYhtKpGdavtC5RTmVm31Qg4T
bemhkM4jDXooj6OyA0vO/8nn846KdZJtow2xMkFO2yyiTRbF1pPRsg2p8fsld2rZOrR9cZWbjSOO
47WUj7z53VWNvFgpo/FTX8htlkFZyulJBWSYUP2cEx7FPU8Io/bo+1LGSqdPeSX1TQstnXXzBVgh
HO3giWFiq3SKK0GZoR2qeFSSk6FfTSZnyGP1tWEhEW1YMqaK2MJBnjd6PPcIBsQuc1LhPtKuxv7U
jg9KtHBWszqgriPpCUvGBgEm+0/3PfdGOSkGlqProdMumA5AzaWShv2cxGD4yWTX6ocrAu1pQs0v
Y8M10C9ba5jmk2XfrKaD1nc2SFRcI6t8oRx2ihpVnK9crfdefiWz6Z2GKX2tw9mqgeKXhzJQ35rI
jvaiL9uibdxKlT3f8VIba35AR0u6jqtGNA12FEpUl3Ap6ahGOpPKzssumMgcu1Yc3wBBmfPkWzvz
C2HsXNQwacMgERQ9BvJtaffLci2lxwbsWjonv7F2+1wKYrzbJLeJ2uQQNDa9k83LzkpHzvOAs3Es
CMfUdpmZpnTjRHQZByAAc/vypUHf6rajXt8z4KIoBpCbMP7xp+6m6MkQtAZydFm1B9Gvo9ROx5ui
vBFDTuixZvU6zENSgJwJFA5GFLHaAUgUiKsiYK7H18OQ28tn7u1LGYyS11aSgGYRMrrcr+b7Rtq1
4yc8iw5YOlVTZKyDLbyTbA6zWgPEQZXBltGPFhV2b+1T6bFHvXD7dFYV7UIWc72ROaqjcYEsfcmR
Wi33gzxwlsMTofypAGEfLdJsQoQcgaNVL6+F+TNNw7opyfjHwn6xcU6JhFZSI5nvDso1Sa8q6TDw
sh9ragz6STgYILqha5hZhTQtXUmUBjAdMPeptJeK2LHyHBdX3EbbtQ27FEX/fvGcGatJrEQqKqtP
XXTMov32ma9Ox2AUVgeemqJZaCP5U0BpSLFOSIV2labeLXka1Fn7Vaj6Qwkkpmjx5uKVLLKfZujt
yCNUWzVfqM3SnvuO44TWEtMG7jUcmYluX9Ziu7JQexmVIXcBPnvjKP1blx/J/FXpT2VeczzRatL4
UhpjuyYSSGNCJ93VQD/Q6QqKPanu+IDQ74iZ7HvrUhLVposjVCpzkMpIXMBY1wdWmbtRXbmxlaSA
NPyWL2ign7IbcUxOlhF6eau5UYTZpNz6sYAlNxZlv++UndI3b3MvK2hxA4EyQOYdJc1yvxS7yha6
eoceYME2yvm6TlS7BPZe3YeUaPJLrbWO2nbHZMlOOUZsyTzmthKmYM9JwXqlRUGvpd90ufeqIt6l
WfesxP2PhADLb0LTGd46VgeerD79IaVDkHWaO5qCF3a5V0ppghcq/s+6wHB40h1TYFcYXfW8jLNq
S3Xn9DJelnNzkIqI2LmlE5uM5jeLRM+1EjllE3uZAMjHcfiWWWAFaws0J+jtrujlJytvXz+j6hcK
xiSjBHmSRGQNMSbriLMdBq1TOzrm850mQ5KIdqqOz7yQZLXKj24VDARagPyCV/rz9OVuUvusnzHa
LkrHfhj2Qpzcpkb2TER93/bxAnim/FTHae4ZC+5dU+u+WINxP1fF4PTqmHmanHs5GXaRpDsjsfxO
tIJwjl/kUjhFYrnT5mYnSOlurlqwMulXsilTVqbj3GhuqIB9krON1Lux+mxi1BxrMWT6ovxzRXql
QImbGlfSKy4l81DfTTsLgYkdoWDl1m9NwEuCrXmGS4mMEzQncHtMNSSqw1MZPYIuwokNuyKPEQEq
xuRzFkiPZGuBTOiQG6SZkwHiOld0ANrpRl4U1NfIkwY8PuM1926idwHuF/9+ZCool6XEcBLQptq9
AQRog/NiXR2rQ0kMIBES7cJh00vNEHWWMpXvOu+IXv9F9RK3u8rAapUAAsE2vHyPl8Jkq9cEjdqZ
h2bxYHs/1yIxcM8DDENEzfEDwn+CgbkQCgN9ocY2vo3kPuPNo6wFsMB0QNhvichusL0gVp2m6lQp
C2L9wp7qg6WnXjXt8lrg3BurV7+Crn3wVtJNZZy5QBQr7GUgB2RwZnnzXRT8ML/T6itUIziGtqYb
GHv5LYpxV5UK35jGECUCempGee5x+1x4v8/c/NqQF1E7AaYi0gpXjpPAaGbO0a9HF+c1sH0IUzO3
4TJDxvBafx/29VHe0+K2FAD31i1PoHnknM+6IvzeNLYOl5lJkS0Ue6NpH4dUsol0q5KXKL3b3rv1
8OFiYUysbE51OE0l5CSVcjsKlT8r4tekBVdbm91Heu1kUfxNjwCDh7E1jmz626x/ulCM9xT4RUCh
W3m91HSNakDuK8pvdsCgvpvYTcCv1XK0RKZ/vxBWJag8KyqE5cCMiqwvylxy9Pwve2khJ2lqsqmw
HQm1FFV5PknYyxataoYGd+SB69oew6t6eDYKTwobNMRxXOOaWzJQ9vpfqVSTLham5cM0KxqigUG8
SdELJ6bf+pYHVcwTwriLsiDmnCiI/YCd7JRx6MpZ5mpRzNlCnhjGVcx62I5Zgh1MwTCuHvPqJRze
trVuXQ/O28V4i7wQylouIaI1xSBNRteIcm9bxGpR2QBoqmyiyxedCUxkISWyhuwNvDhmY/dQ7tY2
fHJIHe2IooEz+vIbAe492nACSqsHhEROzmC1Snr5AYyyx2UkD1KER4EgVAERTBdljb0gS76etW4F
FEMt7G/HcjgC8DMoeym367F0sy49jCBQx9BY4oV4MnJOd/XOudgWevoXmpqL8oIhdGxLZyg/J0Py
piy5SqXCi1vllbTLy/YxfFAmmj1DWgPGCB4+dFb+KQ7DfFoD05Ddfqh8ZbKCUgAFcihwUHI/9lkx
cpjTFpOmj4HnKbuaPXq4UF3UbL3BEf3SF1z9fntRH/aQEcac7FRVQy4VpuomquBb+q8OzBC5Jvij
MbmlziM54G0hc2JNmiSFiTStm05PodXYuf4mkJSjFjwhrAOr21YUBxNsfNNRKAVHB+ZPpLrb+/bx
Bmc2jvFgQqsCCC+NFVw23T5z65+LYXd274Z29j67HHodj377PUXzxwXHyGTcWZ0ZraQuCZVJ7mWP
eGmQW7aJ5qRlp3nhQdrlQQMSSiMAUUTQP1u70ge/PSZoKW5c6C1v25vwMYpmPohxfqqZyQsSpAq6
NusbgPKBEZxSY4V+fgRUztcJxBW0ZI6nfWzHTzXw/HnQuuuHbQCUD7YJ/g3GWBR9saYk1mW3FPdd
d5OEN4XCMcgPodP7Is8iGBMRhaKqEFyDZ8wc7UE37MgAe0r+Ojc8oEj6Sx/P9yyJMY9BrDVzai1g
Pou7Mr/PSo6x836fsYwmSVELQfucK5ImkJNlP8mJu60SPBGMWSTSKJro0QZQen8Q0J9cNZ3/bxIY
I1jMTjCKCps06V4ufVH/vy905rgZna6UuqkGC2DYuvRohV+jcv9P38+CqRhhlk4SKRV3KburSiw9
pVU59zXHKNjcijnKZp4VMAoyPJHmSQAtdDv+3F4G3eYNXWXhPGIEJEY8FUi8Tb2tk51a5060NDYF
6UJwyjNC3pIYO5eTfqzbZFYBnGw6adV7Q646hZB526viqK9J/34RUgy1OM1h1Slusdzk5BZjkdu/
/5fL/beJszF914Z5FQ84/c4dPdobGPvNVeUJQelnR4FjKh8L5n/qsskYfNlrSa2UUASQJHiyl3po
79G8yRGCJjB415NELWNLJRjbXzS0G4NaRXmH5pGuR3CFiZCZnOQKbQ7Jr8nrHExqGPvpiIT5j+2d
5ekj4xZQ968AWyqpGKeePUm7rufB77TBplf0gOaAbWmr6kipGQ2Uti2RBTWbQDWkoYcbFLyqdKXM
oT3M5VOXSBxDXlXHCzHyn+qYmKrQiFqluGPrx9KTGL9sL4P3+4xVibUR6xqgTN0wfSiAyiO6//b7
jDnNciGG3TBjmwhxRu1kVg/bAnjnQP9+Ya+JuWSZBaxzV5AQZPSdZk+64cU6sv/bgj4W7qkpXRwF
Y0pNDGgVvcHFZh7NAAHPybjPj+Jopw6d6p2OqZv87Hl1Yd7yGIsiUZr1bSiqbro8ZdZLqcd2HvGW
xhPCWI4plZJStTkKGHXpzKZxJbYkQFGD5/pW3QMyC8j3gxtJZStq6qzXZgaQQDij0QNXoad7ZmD4
ZSA41CNlngGA4/8a6z+3j79Fv2daLtSkFNVykIDa5A5a7DTJVzF5qtT6cypylsKUNCSdoF6tj6p7
hBqi8bsPEney02NySp6Nxla8eZfyiM9W3d55U9/vm4uV6YaVKmRsVdeS4usl0Vs7MftvptjYctnu
NF2zE2JxOjw+8ne828J5oYzbkKS4XwwR3o+OR3S3hT91NkyBOMYdfXiEHvHjoHOIL7zxTnL93XWx
YMaldKUp9w2lTBqdiWJ0OOROuBlstE14yU7fRSeJkw/72LTHrJbxMaJR6EMZ4lj/m3tqQd9lC5E9
5Xb/dfAUL76rBk6MSJ3Jh5v0YpGMs2kVJcrNHE/YZiSZbWRgPegVEG209X2RvW57tnXzPx8m42NM
Ik/DMuCBLCSD3yblLS5SJ86V4N/EMF5G1Oel0OcEHVeIEIsUSAkiqW8MbXzalrN+pZ2XQ73QhUFI
BMM7cY/OLm22rua58vqI1/bK2TE2eW/oA4ZP+wFL6RrUk1VA0seBGPGotHmKx+bs40HCjEAPLVDv
kluKPBgF5kNn53swvHnARuMoOm9ZTLCBWwDNgDPETfpbL+j2gAmx9Ov26VBl2lBsNkUv12Vpjhhd
difrpJSxY7aHuHLy6jUpOR01PEmMnyBZARxQoIS44vwYSVe64qCDQMluNQAwba+Jt2/07xcap1ad
KqYpXtVFi9x8fSMtLzL5vi2Do9Uy4xCWGS7eaBF9JPMXYfphWbH7bwIYLxBno0jHRxW3wTUin6Zi
4ezS+svn7NNkxgGoaWcsuYkDoZNDeLsBmpVgorPel+644wH48PaL8QJpJyV9A+opsM95WYdGuvt/
2i62kbtSp94kUqW6Yjz/IFXlaEbCK6VRe9uwFXbEpdFTWZhHHMngLz7IAQMjcdRHSjRQBdbLwOs6
5tw5bHo70eRWwPAYvFq2m8PXJKudWb2u49bf3jreDc52cQPagYidYKluTOzqVT1AqV3BaRU7/g6k
LbtyPsEf9ecVzg6/LCSLR61H4lRrjiOohDCKnT5uL4sTiCmMF1gsBNF9tqiumj6TKLJDXwbZt4wO
lWsZ7SDbwngRGAtQpZWD0sxgsMbQQuNLb9ENHSag9JFK79evixPvMo+42n7ElOG2aI63Y6FZmjTP
ujZHIqbQvUw5yaMflbyXAk8VGVehGagOZhlkaMBhK24z4A3Y04/q2bylr63iJnKizrFesvEf18Z4
DcsaE6CCTCrS1Q8F8ACWAf18PLvmuCZV/PO6kKW4lMoCb7qx6HrbqMrjYvGafDkbyKYnRHEJo0lC
yCrJ15byVJeFPc5vJuHoPN2Pjx4KRCiWBOxWw2AujdnUxKqYkD7oW9p25FbTdSyMqE/fDMu9YSXo
cePBG67v3lkkoxpT2I3LCPgmd6keo+p6ER621fsv19RZAKMD2tBpmDrFNTUjfbVcZ37so0W69yn1
WN3ZPHPiyWPTwfXY9YM54D0Db6i9mgdlp+V2+2LdZfdoOgqEt+31cfaPTQ0L+bh0Y4lgZSwCtGZH
Iudi/Eue5Pf+sXlhWY+LbiKIIq2H2SvAkyq+TFciJqGB0L0chb0Y2eZTxbu8uNuo/GlVhERN3nbI
qyZ7xacIVcuu202OEcS75KBwImWO3rNZYqtSzRI0oLQOF+3ojGvnxTt+ex/vrJgrJZmkstIKnJWQ
ngD3UoyP27rwsaz/fi2ez4q6kYvINRnlSk8zXIulV882kJzo+NuwE36ChFh+oLVMEFydxNLlsn+v
3yJnyYznaBA0K22ChEzrkXscmj/YBaIbjOcrQFaYn3t7OvFaTrmqyfgOjBNmmURTeIPff6FY06Uj
v+jAzkeD85XlKnvi88ybt07Gm+iD2YFOT0ccau2iYa+3+zzhnSJHTViEZkW2oClosXXJl96j4Dnh
o3wy36yj6BeouDaJbfFEroemv4/PYjJdAHpI0p5amxrMmV0hh5c6uo2C/v+REI1a78ZFY9HvuVBU
RAN1bGG0wJ2D3lP8wk8EZ7lvXfKGST8cXcQb+eCcGzs5i1a5rOhyLHASvin60Uru0uiJY308GfRc
LxYVqR2umQbF89bTGxuNZKiUhI/RQXVRM9eRLkRb7YvIKWbzlIV+1IXQWR4bTSGxhk6edJ8p5LRE
Myc45YlgvEojkjnBcxIJpfGqyY7aEnA2jqd9jPOIRmUZtFlTsXEtsmO+dJU7ZHTI9ehKnriruCD1
VJ231I9xHMMUpxlIVZGIgb/PD+ZeuzOh6hT50OKkLXhKwTiMeKgtw6TJRlFrPbOfPdWaXEwuu5w9
3LYok+XKmwQ0TsQ6qJ+nr/EtpRNRC6d8bV2av42fxh/cFjKeQMZlTJIAkPdYk1H4nH8hfNsNdman
eyugGf/I5TleeiR/PzKkFf7U89TUQmHJ8ZrFuISQ13Yfp3ZYH4T8alSfpDlytvdzW+dNka7+wqzi
PAlrbcKLJe36fUPwCEt7jtpTrd5aEf2ECxHmkLe6HOLJV1WJJ0h4JIOoPUznwzRWrhRqHEXkiWMc
hYoWNKVrUMwFoI0vxEAjglgpq1zZ0u9qTf71bxvIOI2oSIxConHpYp766inOd9u/v55MNYFBBDQE
lHrYKSpFq1SrFOm71ZKcNBz3LZAg7C6aHrRJ8io0xtuTMvtRToLaVPB6kb2wrx6FqPmMe7z4EGal
6Oft5jCRYQizP4f3JY8xaD0UvhDAuEfTSiSlHhHmjIBbpqYdu7NiA9ASmaPkEPGII1c91oU4xjlK
aoJkvo4qO5meBPUq0f0k4hzee0b9g+5fyGC8IlK5fddNCBeLr8aD+YvGbsOu0Wz5FqhcmMm8nkHr
lxy0l+hZuO34uA2rxnCWzyJeTkrUzTpqIm4fO3oA1k/X+Bo7xGt200wzEveyHXsDqJc+FyhfSGbc
ZpinnVzJCNGFXXQj9ZjOUr3IM13Dcpa79JHed6EzRva2tVAd3NhvjfGeyhhjPAEsDa6ZdAcS9rtc
T10zGwC68rl214sVMq7TiMSsHIyGdsSIjoy8MOZvXA09jBR03/xM+HMhjHGiRJs7jMYi5sol60df
lN+ElMeMvv7MuJDBeM5pzoSsj6As4p2MajNQH2Mf/bXfB4+g0C37tDDKe9usXncXMhmnIutppcUq
fdpYxyq/6wfBq6fEHtvrZMBEtLetHjxpjIfRpgjgeAtynbN2FY2nui/tJn3WjZcWrcq8cZx1/wIS
IlAjapiCZfQDuduBIgrIrjz3jhljP8HjpnYSxy3/xW2e5TCqAUxepeqk915WhZLhPaDe6k6H3qWB
eCNwLGzdo5ylMUpSCCQpW+DluSZSZ718ZUlBJX63Zi+aX7cPa92Wz5IY1ajKoaxk+nZSjYelvouq
xw5AagVv+3hiGJ2YinFosxLXmhxQILVll2G+9i0+vUaBFph+9aTtw9lNn7cXx9tG5vKZQCcotTMa
pMLB7aVvnRQY7a9pfhx0Tjj0cQaD5krM8zYyV1DVtaJeVzgwORg9xVWu6EO0P5Jjs5MOwlN0u3gE
KB5DMO4Uu/VGHm8NZ6Vs0Xk2y1TNauRaq1E45cBVbg3TibLxMenTJ53o37c39i/x0u/1ssVnQ4hx
oAJewPK36Eu1r5AH1e6lm86LbtHhGfCGIf/iNc/ymCtHGgAdGllYHxIlBmpQeBAX4MzJnrVj2ri9
j/EH3Ae88QeuWMa7ZKlV6r2EqJriDhNcrSDUOnS75Q5oY28iaDCT48JruOK5GnZ2LFTzurao/9Qe
UAb3lR0IdBdbAQQgoCnRIOlunyX1XB9v8/PWMr5G0PoeLcfYWiG5trQ7SeVcqlT1t36f8TC52SZ5
M+k090resZuXg+ojGtv/2zIYD4OSaww2PGjkaHlWfBKBBr8tgHPTsBVqy0iiZUzhTIbqNEiKXWWB
8rlugbMf+QDDMQzg2NZx9mV7OxMZSEVXQs1zFpwTYcvTmRWaSqPixP9LUKcA5KIPe67R8uQw0amR
LXIjJMgiFNemQ4GagWi2S39Gd0jIACoXk1hee0XbfjHQ6m0fFkep2XK1FSnVCIAYLFECfqwy3sok
5ijc+4FvKDZbqW60WAPme4v8+C8kYVwChlzxNNmih9j/UJxiNxNt88W8Nu5msI+CikC4zY5oBfoW
YhgvdVUebQnPcbB17FSOLYBSYtHx9eQTlB5CV9yP/uLBb3Bz11xpjN+wcjEHLA3sYT6oB9Urg+oK
fDo2cNnpeTrb58kxPraiLZExnSbcwW6VtI7Yn3SSO+nIi1KoO986UcaHFEokz1mPx6rV27Q8FaPg
8E2D442AKj7udI8Hh7peqT/bu8JEKPMItP4h7lUXxK7A9lLD+9aYUjRX4alaAzohKzDFgnblOlb2
wKB3hQJgsM2wa/VctKfqZ0XUa7UQXvtI/WJmBSes4X4etfCLrFJcklrJarij5nV26AQXbSIwbho0
dN6CwWif3tKODNOwXV7DPidgZOvgC9HEocjho+L8RVQOJP/RRKOTAP7lnxSLrYVHkZjKRK9RCx8c
QyWO1PmlzKOl4HgjlYleInS1pZjchVcvr4bxVbZethfBs0WViVNAPK7NM/hY4dG7vdU6uTOAeMMG
Gw/8ugSMAk7MsG6OAAgzwJaL0VzGsytC0+M9lKrAjgdr4DQfcZvsQuCvbK9rfd/OYph9K7UQNNEy
agVFeJrm2c4yXiWHJ4HZOKMrRXGmsVbWe7F26NTnf1sBlX9hQC2QhiSxhEvuwr08Pcw8JJSPKADv
D4/zFjFeuI3DZoosLABOAw3PlPSOwms2AS++Wp8WMs+SmDiub4VxTGrkYGnbDdlJu9BN0ZKPxxs3
o8ZTL8YPm7IKPDILHeSF6pnldVHeLoRTpOeJYBxvpJtdIRZIYJPyZ2peD8AiEyVv+/B5MhjvOXYx
QMgUnI1FSl+xsh2Y5+7xHzleet1V/j4YtsJbZk0bSjFcZW49dNOvLlTtUUydprb+bT1sXTcNiUR5
a/EaMvdyeU9qzc4LXsKYnu3HO/i8Gsbm80ifRy3CTT8K15YeNONbsZzS4qiEu+3T+YvTPEtibD8P
taVSevTyvIfBTv0zvM5+DWDzFIG0zu1B4SiDxXgCqStHMQnReS40qtdUKH6mlpMrebC9qr9kIs6r
ot9x4XFQaRKtYaItUJKtZA7wAhGaRYFx8wpuARvg7m+DE55Mv0BZTbYLR/vcXXT+AMZPlKLQVMAn
eG8+fMy9cP+q29EbjRMy51NhoSVJBriuZesDmZUQWQNkoR5qCI8zHmNpdJVOqrO9peuKcpbC5vel
1mjGuoGi6JUzfqGdlIKXj3Z+vXj9A/FrjmJS1/PBAi7EMZdrP0hoMVNltAAu+g4ItICnbfRDSApH
HzrfQEp6aWWOD1m1uguZjNW1aFrSox7O3UiAM7vE9pI8CGUgLUeS8BRk9c69kMXYnWjNhZzSVm8k
bjAC2jpo8PVI0Nnle5xdBLwMxHon04VExvaIEjXhCP1x+9kxHsVAD8hu2VXP81s/2vJj47X71AdE
qMyJX9bvzAvBjDHmtaxXpMJSMazhdEYTZIYF8giZoCKk3pLaMZfFE+t6B+iGp8osPnPJXYhnTJFI
fagYAjpWdWE4KE2Ohk9yJWSpv20gq67tQgx7XRcxmCVFVKEq4z6TvLi/ljXeUBlVwC2jYO7ratEF
0oa0Lvo/44GJO9jRNWBW/II/GU1VcEsac3MXqaEUvYYekvhaD4CcAdoPCWYIDC4AFx9ReOK4GI5J
6EzXb270ZW/QS0/vvgMm1RYFzqjwaoxwPiIWEFdKF6lXQwggi9cqtR1P36bxrux59IwfaepoPHoh
iHEkIcgXpyxFIR1sUi5Qok5xbKtALxN9zUGdObNHV3FEe3wWFHdbC9f3UNVBBmHpgLBltFCRgcgq
qbhg2ylFW5tul4RHQ7fuJc8iGCUsgPqjCHKBthGl+m61TWMLZPLaKQcJ32CLlvIpwzrLY9TQmJNE
yWhLYhHd6FNlJ/muSzN7e9/+cr39lsLWDpSZDDkKJbKrILBfrsE3s6NjZEABcGY75hjyuq84C2Mu
N7Mb9Kxp0I6Yj7mHGQV3MsqrfiQcMRxleIemuYiCSDr281xCjAiU17Q3rqycRw/LWwlzjXWGOOm9
gkslSb+FpR9przKPc4Qngq7yYhVFlIyzlQNFo2j3pfhVUF4UwsnO8zaKfsKFiCXTW0WekZ2PLOTu
SOv8H2a76Jl+9KbnM2euoVTEaFcDZFQ3uqEN0ZFHOS3inbzjc1qso0xYZ1mMF9CtGQP/dAJAviON
newlH9U4H7C7Th4UV71bfZf35VchAEfnruQEbrzjYtwDcmUVKsRoYos14KC1hTelwK192zZXjg9i
KwRzp+idRBdI2t4h8a+p/0LCYyh8r7tPRQ+/t5ItE+Qy8IbEELnJSoldjMyd1Lk8dYr6bXtBfwmS
znIYl6Cqgi63BCsanQG0JxSuqrgyggJz4rzQer1ueVYPti7QLYmZqyryMeax9+jQLCCfXco0R/sM
+erIsS62RDDNlUkAE05HhnRfMppfZZRwm4A4GsGm/VulBYVDgmCF/Jqd5FFFl34eKIs9goTdH932
8b+VofLOK1VShd4wbHaqDYSAfaknuJ/G5LklB7zT7K7+IiQ3BLMcU8DRk/UQ8KwnjBsZiqxG8IF7
qgFxHkAbvQmwZqptARui4EIMryfWgOyuqiDoBsQ74xiJ1bVjXSMxnERP2mJ+q7ppJzXhaZjqXUXy
52UCoXEzBVKL1xJnpevh51k2s1IN6MZ6U2FfabCrPiHp7oNLOZC8GU/2eVc+b8tb19KzOKpgF3eA
mRbVWC4Z2p7Qbgge+aem4ZUc/2J4ZxmMb5QzyRKUBaUVWge0/NaJPIFWAQEfn3ntD16DL29JTORU
6Ln1X4mzM3+Y4pcw4bCLrNvc7+WwObdlqQfLog2pMqrapjtEhTe3d9pc2SZvWm/9VjmLYtxjAYQm
U6fdjZ36sx6OpfkULa/bCsBT9g8TFFIJnHAZ+XxFrryq0h+FQdgjqbjTw/yoGOChsirfXAqH6Abn
0lwf+D0bGjtMAYawOSpHaB+d/BbsFpVSR3AGp/oe4aFAAFAo8Ur5HO1gc3GapE6DkOHG0fR7NT/p
5t0/7ifjPJQUkPlVBfUQDzRTbrqdPfs0Ux7znCJvKYyrAK5LMYYFLjS8t/xmT8kii525Jxi4qfeZ
13Mt6y/JlLM+Mt5CIWURdSNNzl9HO/EY3emuclAf7RH8h6U779qdej99KhQ5y2S8h0XUMZ8jZBgW
4oG4VNL8ovjOOTNqRx8vs7MMxmWEcWqqI4XFm3waME67KcL9SRv85l3Fa/Db9oc6GPj+9LmamZSL
rNN8xldMcTjLVVjZVKCFLBgIIwIZHT+86/ovkdb/LBFCGVfSg1OhCiNECq1HEYgyV3+hzKK5H/m8
nNumg4QoJg+gSC2YGggeYMlyU1v31fxAOrRC1zeAcva3T44ezF8PDqKYh1giDF3fmQA5AoWl12Sg
kxLHfQMMezEvbjujdxCOX1f5p9DX/tdvQSy1zItbcyh6dclSOJGy6twyKm+WJOX4kU3XDxGMG5kG
yRhBCYi6sXyUat02ojth+tRwysU6GA8yoJLb5S00MS9vsuwx0x63j+cvKaGz1jEOQ5oEdOejF+i/
OgvmpoHLFJgvsWjLPTJq8S4/9VfLbXzgVak3fSO2j/Eaep/UnShRwX0ZaGnid0XGu702vQZkMF5j
XuIkLUd0wYwHalK0Kmq6GhB2s0P7GVl0PAV0Q6qqfmBsT9QqF6wSfffJ/r+cZBpod6j14uHCGzRb
9fKXshjtnsJMr2VaHItLZIUm10qd8on2bbUErC+l31/XfuxFvu5xtGUtyr8UzOh8UhWGBbYtTNg7
s9PeZGj4t7z4OxoZQKkufeJeuRTG6D6R0D4uz+jq1sydamJKVXCy2OCE82tqeCmE0f8SOthptIk0
xBhiSKprQWw55ZvV6+RSBqPqHYAP9FRBOfu/NrvxWDrkiU7dyr55ldTcplGuQEbvE63M43ogaJwA
kXPmC/e5k3+dHNOmfC/SC4/pe80TXqyPTZCrWmKhVgp1zKOjoH/rlS8k4zhbetbsNXIpgr0cI7MV
uwllN7VRBjspWrA+Fq2dD5UdVbyZJY5O6Mz1mPeWPJUCgt4o+mWKt1nyY9uMeIth7kRJbLp+ynrF
resv/XgS+9aR6lvSTe62nNXksYQmIHDj4vFtsI3gFTDb8lbEQmQQgoFAfFd5nSehXU60BZcL77e+
rLM0ZtuWTjYFYB7RHhTrNHwd3OoNBH/oPAQle3yTtUBXF1zt5ZNO6SyX2U688yMjbGhJFrCCogcW
YJccW6B+ZEBa4zYFrivHWRr9+0VkMQI9wjQrBDTyUT6Ac17aZc9xhjm2zqM8DuJuSNySUyDiHiTj
d/MxJJqsI9u3WIqt5c1VlJbHtBxuhETfT0It2WL/0IWarVrEA2SuZ/QFNyqm5/fRBs8rZ/xx3NdF
rhfUH7/3GI0/sc8OqKt2xB2veKWIv9xxZ2mMY24SitMrI4JrQVGOjBJlNhue9f3gWHe1a9qhjcj4
QeZk3LliGV9d5lqTKBhmgjIV+6KEJnf76hS6IH87GMek/n+kfVdz3LrS7S9iFcEIvjLOaEY52X5h
OTLnzF//LficY1Ew9+Be7WeV2AOgu9HosJaDhl0/D0Rwz7udIVtT5Vx2I6dF00kIh9pPE3qUm/v1
xEYlYz8JOox/JkeWBc3wggPZtZcHxetlVyGSz+eTy1yPlFlBCkgqbTYyUjnUbQLEMCfppj3oX6Sg
8JHI+7wc/t+8x/4d8ue4ecQ0q2hTcMrBVS0Stcc5esEc3p029gKXKBLD+ahcitZMGVEXovVLalyt
xiddOl7eyt25lM1R8nllTP8nU8GmhOPj/Glo7eyGteZGHu6tX00HvHD2pCtELoJ5uQvWySeaNcnU
aq1D/GkdWBCvHiRHvWFFcdUpXOn4kfB9u0jOI/Ua1QYsFNNbi9f1t6suMkRm35fWw3kbq7XUfgqZ
QlyxobTcDSVbcqLzXfRzdNiqWqf+aeJdLvRzzMQvSeY8T1+ASpJEBdD0JgMdKJ382NQpyAo0bwCo
PKZOT3QZjvJSvarVcKvOFA7K6q5pNHhapPyIM/Ig9d2dbq2gwuwF7wyhoXIOiqZZVJUmC06+KkF5
NP3J63206rx0QeJZXvdpclEueRkXezoz1hlR7kBkQbyjyivJwNFjSEKXnqiGAQ65BUeB+bHAHDx/
CrUUgr4BnNLmnh3DMh9rlvcGe6Y9NJPdqF8vG+r+Tf5HAp8mzotIjdMJuds0+Zovt6kI7GRfg9++
z8WsZOrNsqHsvmyfRgUk6uZRa+97zKTp3efLS/mHiP9NFufXymIwFsmEOS5X4xnWAuAA+iM5Jz8Y
BSj4bD6SpMWh/O90+LywKqntOFhIVs35Wa0fy0LU+LCvZm8CuDDL0op1TcEzBqb3+7UoHbIcBiny
BNsmUgHOi4Vyp0rlAldtHUa/PDLKA2CaPxhH63p4Ku+h3IL7h2nt377lbVmcVwOBPOCJLFyzoz+e
GUWvGnTHXjjdJVoX58JWXW8SM0ONKsndJTys6cvljROdDueEkrKr0AqMIDhR0ZrfoF1VXf1Bz53L
Yv4h7n3bLs4JmEo24LaGKy761o2k0pNqvbLnUPnVVMW3sYg+FfPoJ2l312FGoCkBQFqWw786M8Jn
gzugkqwTw3L7/5vIY0f/z6qBx+57h2eAnihsY4hJ6tSOQb2JGoVrmpat05+Xt/Xy6QGy+b2kttfj
jq5wfFHqWBRVHd1rpFlwdvu36P+ODkzc74VQgs7fhnH9ADf6m66qdtUlfpWPV6Op+vJMf5ajqAVe
tIPMKjZXRrIuc64D79IdhtzWSWar7TeFPimTIDYR7R/7+0aOkrdx1I+4mqr2JomB4FOdOj3y/90h
scVuhGgjytuqifbQdnmJYtWWps/NvNiXhVz2E0BpeC9kHsJCzzL0MAEU3evD6pRZmXdZhGizOFeB
DO9Cu4nBOXevBdHtsPiUt9q/XAfnJ9a5kGjFJvyJ+osax/4jCPhv1x35XaLdHAYlNDVohPJTUgGS
D2Eo+bUIBxyZ2V1wAL8LRBshaW5o4TSoGsBHZAcj9HiDRc8Ypnfks3j+V3Dyvz3vRtjSgaI0n5DJ
HbX2IY+0770UBpdPXiSC8wBjpWlhWf23e61sWsxL/0v9/V2+3qwiz7pEa1kRoW/vlel1ElF0iJbA
WXod92ZESlj6WN938id9fLi8RQLj+J2N2Px+IPav1gRuXxeNOq60GufG/DH19Qf6Lbfay1l52CxS
aaTojB0kLx1fsvb18ip2uwS2Ajgbn8PBjGmDMIpe/ycDh8F4JwqUW+IQrw/Mu04EM81055KtcAZv
pK1BMI7/H5jp1SV2fsvq+AbSQsYh8YXzdYKD4ttwc1SDh4W9FRixpwSw1Soo7kPkv1bHvGrtPlgO
opSMQPf45K2aTWlPWdu5VdZeS40gtcIXwcGxQvZf24jOL0oBrmZpOqcZ6IMYNF1nPWKO7IxHjF0c
CoD6i1shdq/mjSBOQ0Y6j7JCYailbti1fqBK4S7m53ARrGj3nDZyOL3QpLSZo5Y56uEhLq4V9Veo
CrqLds/lTQRf7ciNtqWlDnhCwOzfa7rhaYqogWm3F4BsZHCxoLksTbiueGTPzbWc3WStq5NnvfPT
/tS1n2JQciry57R+FqjD/inpGGACuT3KeNzuETPLTIqDcukXxvNQePkts2M1UIHGDOgY1DIjX5j6
3N/QP1L51OOadbGqJSycKiM/yeaHvgdQT5PfdRX10FLrSWNzXvr+8xSCQAuu7DmVyEmLci9LpaOx
VH5v6F5vYHhBm5GvQcdhndtFHvtrU9j9ogd6T0Xv093COUEG+r97xScsC+DdhCAtxhTKMXtABgSc
nwAlLpy+wBwFtYnHMJjHe1nI6Lyv4m+CWRixuTNipWyVJgVbHh3Sl25MjnMaHfO1/JAlvYnhbm9T
kZRQiaCCHSkP4SQ7aG64KpreE+jc7jths49MOzbLGZu5z8sVpQ09l0/xigGzMvOIVH8DkF1sL2t3
18qAEGpytxvW21nOX410OHdl9IAQ5lHr6DPynt+aTEdtpBVUoHdb77aHzM5i8+P6RjG7hfGese7n
5JRc1ej0ROpLDHAtMgJmmhtJS2WUS1zBCCLqdL/a43RtgL/9OLjGp+w8nXVgJYtaFkSKxDn/MY06
SVKRiygjvDOfzDJQehEa4X5ianO8nOPXgdBZFIy+Qwuar5YfXVlOdFyvGLBM5navoiKkwIOpnAcb
lzCUygildoMsvmbWB31SMbBl2EsXCTLuAsXlQTAKKVPLPkdIQMGiSpaTHOKRRp4mJESMu9r6JbAT
gYL8hYVRmfksz+hlqa3fBZrYbV/LU46OtN4zfBnDwqJM7y5n9Ub7eWSMYqnMsacI61K5/FWoy42R
ms4sASBKJd+AYeZK4eS2NQ0GZX4w1tRpzOVHVV41cXWKdNlWh/lLN0eykxTLWY1PYad4rWLa0jp5
wyAf0iy1JdmwJU0+qp11vczTueuE9WGmx1yQo+maSS1NJYaimpyHCbtJ76wKKoiZk8UZz5bPSsTm
AyCTyxs1WD2WI53sD6jiO7Gc71hWuY5NucMLi+I2e+7pq7oEffhToBc7VowQjagYsrZkGaAf7x2H
bCXDqBhwUYzQb3zKPFANqdezw+qFfVA+GzdiyModXYRMzTQMxVAtwre+pXlWFsDiwUByr53jfrGl
OjtcXhcz1L8ObSOC84dyso4EcxmMy+N3R9pRRdsWnhLHy2L2d+9tJdzudVlnteU8gtVeGw95O99M
bXFo1EUgZsctvdswzguORiN1PXCv3J7RgNalnSgvmuUDp975d+vh/B+sKKsIIzwv29o2iK8Pz2Yt
qJvsFTi3q+GzIVksD1pkTIhOvw8vbEY8duUJA7jNOQWdhgbeeslNXj+yMIyvKrBgU+PJ4mU51iWl
Qp/WjJ63Is3teX7OQ1FVcy/hjKW9ieF8xVoWek+iGX0cgIpELwnmgmwToRyD6hleRY18+3b0Jo1z
EetoGEU1w8GG8VUSeer66d9tGmdESV3UbYeeXFcvZI8sgLkkFRDpY++ymF0Hu9k0zojkuK7CUVoA
Uth8UhO3nDPX6K70yWs0UVVw72WENxXwvTFMRHTKX4NaCrwAPfmdaiiBngHKBTCA2CAfOy+nLvYv
L2xfHTbSuFg7Gou0kBhEAKXVEQC2n8xZ+prR0pEKxdbM+RSlitdH6Ys+UHdeSj/shAHy7u5ufgMX
iCczRW0vwm9Y7sujgt7w7PB7QKdDtmNyAboWsJAUhBMf8VkbuZwp6P1SAY4cVh7r6u0QLjdthaua
Vm6YJgJRe1Hiu1PlDCHtQtMI1ZpdYmEgs5kqtz7FL4ubH3pw0g6isHQndnsnjzOMIs+QwU9h5lp5
aswbUl9J8dNY39RxZBfN42Ut2nX+m43kzKOjep2GysLa/W4A2OYocQBydxuTQ+5lQcJt5K6ZRUvo
uGSIdEa/PsZO+Zi6yXPtyUBYHwPpqIi2UbQy7rapx76po7FFVmyG16emq0QPkfGsi6Du2Hf+Cgbe
dpDHeAHcHIoIK+sVB4kHq5pOfneEQz5c3j+BVuhc1iU1K6TcGDiOohLJpVL5cy4Mfy0qV2uk21K3
ztMkC14Re7lTqKIumxqhugZ4hvfxmy7TdO0KifwZ+6B3ksOagz3FxxD2NRHY2u6d8yaPv7x7kOSh
VxedAloiOYsFCqxsFOSb93Ij2zX9VckoSnOKTFwIal7epHHmkzX15LU7L/l8UqohSPrFY62MSgT3
0menTB5OcRhdRZn0vdZBJj4CsjgSwbvvq+ufreZrHvNa6oOeqSBKRb+ieTv3X9PmNIuG9ndDys0G
c/56VuOlq1n7F23OM8iAMu08aInA1EWnyP6+SReMfR+p/dwjOdxrD6CYvapkUc57fx2UcW7olgKK
wPcilK5ThjUFZq9FMbTjz8lRykVp/J2SFxTlTQbnsIx6MjvJyqAE59XXfXKIrpEdAI4LmycQwc7u
wQ+8k8aZmpnnKBaBLNUl3zGMB+ay0DWc1CcP8Q15UAMGj1oHgN6XD5Ewft0/sD8r5bkCSTjkJDMQ
mI89ccYckPE6FVj2P0QrbzI4/9UUVabnTQEZPlob0TELkpkfnc9GDRcxK5BoRVxsNGNMM08mGHny
MruSnbsTABxe1Wv6GB/Ga7wJe1fIULhTr0CRggAjgD14UbB4r5P13EmA04ROGpWVO+2S+rWmOWqK
2R4pv4vK9RglqpdlY2Trai6a49i1CNRKCNgaZNPggTXTaAAcggRtXaZDRx+LNhjHUy+BluZOQUmb
jidpcPURncnWdTbehQUQ3hIRKOauE9v8CG7bVTPCbKxWQYnXxlar15XKNjqK7KENLt+Gu+e7EcT5
MUIqKTOrBn4sTTw91E+0zb7/OxGcF4vxgNN04HChTekwjPdz83z5+6K94tSlS3XUhsFs4MqDm5Gr
qn4288eEPl2WsqsWSIPpmgw+QIxbvFfKOK1S3WhYogdFaAPp2wmViX72LkvZt26qG8jyKFTTfl+6
G5ff0Ww06hUxMstFM+uOHzPQLjKmQPhKQYvL7uFvhHGOeax6Bf2L7H6hQVxfzaLeyN2T2Xyf27Mh
Gpah0WHIc0RBQDLZozY4Gb3WI1Gn4l7DrKa/ieJLt1NVdsVEcDyd1x5Zf5/qdwGQMaP7+sSmYVKb
NdSbV8qhkpEIjNzoVXByu5uJK9QgFqCviM5ZEpDR8q4rEpjs4+wrjuJ1Qex+X++L4+IWrhhfff+i
2wjk7CqrgcMFTgZWrf5NK8meychlzCBuW37MQPhvA7isyFYwwa8Kaia71mDplmVammXpfNl6nbrK
qIoJGTXypMrLETRdNnDHBKG6SArnBcFpNMWKAv2Mra+mfqt0t+kogL4RieBOLV7jMR8X3G9mlyJY
HR6mDKraJ4JbZV853vaLO6vJLMZ1YteoXvhmeZWKfKDo+2yZG7chdxrA1wCw6GbNc9F6mukLtFu0
T8zUNwIypZELoows6oBl2dNz5Cmfa4/aIDI/wJ58OdAeLssUieRC0w5PKWVF365r0kOB4QNyvRb/
UgTnAM22tgq4fDxhiupsVqtfp/oVUOwEEfCuH9xYC+8Hl2ZopwxhoaJWdokGWuRBHFl+UFLLvrxn
+/fHmyi+zN7ndSSRVWV+cPGyE5tI+W5irkc5lc4Helc0fSOLi0QjBE/jggqyO8+PVgmGVEmUethX
AZR0AOKmIkrhNk7KMj1pB5QgCnKrdaVNqp9G2TiX90wghJ8QMBBtdsaEvEOjanbUPKv1d6P8dFnG
ngagPEMNi+J2wDvrvfkso1QkNZNRLLeSdluhU6Hv7DYWxY1MYfkcylYOp9BFXPeJWYEQw1Sjn1mx
ejOYZJNcw0CLaU/9/NVsRF2Zu4WCrUzukIa5zJFLR66BcV6Ud/qheNZ613AnXwHbUhHboAOzjkLM
rb1j24jlO3S6MEkp0NHQB3xlXNV+9AV0YE/hHRsbQpoK03sWKn7fLh8jO6YL28tjeHZtlqQLm9/L
UbcfyyvLfKi11TbH3I4W6wN6uV2g8l5nSimfjCpEzmixQqedXhQZfS8ixdx1GIZsqLJOTaJBNd9L
kdMIxK8llqQEv7v6fCuy5c8Mjxfhw2fzx+UN3LunttK4a2QqMssMS4KIMK38tMuuSKW5l0Xs68Xb
gjhT09HNEgN0AvXsRXebZD5mKIfIRn28LGbfoi2W0NN0xeJnY0wkYKdqwI2rlfmTZSDGTMGKmJtP
xSqiufkHC3uTxXZ1c/mWExI0GkMYmhwaKA5I4Et7/KYN3gxlZ7B58WyvujOI6Gz21f1NLqcb+ZCa
oRyhbioZi11nDxRuKyI3leTnkeCKZE7ib8t6E8UpRpbNhT4q8PSMPqO77sHZxvI0nSARu68cb2I4
5UCHZBX1K2KKjBxpLzuFFdS0EWigaC2cE9blfGqMFte9XKFsFWd3TWnZcj15lWE5o6w6YTh4JJQe
/51Gcn5YShqjQ5MV3tkkSMzZidEUM1cvpjoJgozdTSQqAQYIsYjKe8FwTNo21Zgg3TiqvXEbyfqh
S4oPvDFQDkASCFy+lsn3KcqjOSl6jG0c5bM6lbac3dJeiJbMvOhfiqcYmD6E+0NHJP8AsMa+LTq8
MfTb5aX2w2Nvz47+i4Hlg8FZ4NJ33d9GGGfIFZmLFg0jLInwmnVu9gG0Irjwt8VwBlutVggCNqRC
sqHwYmWxZdTQzVQEObGrABsxnLFWloGGilAmrgqSK+AvlHdEhM6xW+XaLoWz1GhMYjAOouqUqz/y
8otaHobuRUsCpX5Sqisil/Y83FXynUxyuyOCe150TpwFR22HmiieBu6kXqnxUzf+umyqog3kTHU2
aBcuLb5vFk6VfG9lJ1VfL4vYv9jfDonvXFvmSs5pDRlaEN8RlxyADI/mjeXMEP1EbzXRcfEV+1CO
k6JrkORr3TCYvoCfAVPc5dfQbh2WaP8AGM1W0fmmNb1YzJD0K1raG+kqNxu3xduQFIrgVhKcE0/q
VKhxEqK3ETGmGuTGVakcYxGGtUDVNM4lLHVHZ43dSLJxs663QyJoZBctgf19EzuEYRfJiYaDWZQg
lI5Rd4iFHeUCH6px/sBsBtkwKZJvbG7iN3zwawb4SMYIuryKCjyiDeMcgzEN1dRK8HEW8w1HKxVc
O+z/L1wIGmf7MuqHtZ7gQqgG1Sbj4GeST6Q7qXpAH60rMFLRYjhHYLTr2vclhHVe/DS7iWkDVwY0
FbYZFKPTO3VglY7o6bS7QmDWyZYu67jFuR3EJGCdpSF2sE6/xNJtl34rouOk/Zqjn4Ll7SrGRhK3
l62alSSb8RzVApLY5oEx0TxawRyAxeUkauva3cuNMG4vYUdJZ5QhcTUJlnQtCyFFBavhq3vtYBkZ
qbEahhrDwCrmV/LQA+pDO0WuLMp97Dvwt/XwhSgiZ2bTzigFzJ+Ib4DMfgYpwOQXTyyhmwqq+YLN
o2ztGzfRplGujfqMJjI0H2cVICYWUbJNJIKLtMY1qWe1ScGwYZwm82X+wLi6Zmz2i8nfLCFW9dxY
whKXaqvbUZnb2fS4rAKV3nWnGyGcO61Gs1Yr1sOkNnMA9JpDFMrXui4LvPauiaJQTAkel6j1cntV
jOjwyRUMCiiD6eRqb0cRpsPQz1DbE2rXl82Uuee/PJ6JPjsLbdMI5zl/MMxWFEp6i6SRcg7nz532
vZOerOF4Wcoek6WGa4BVdRVF/gs7sVSKPNUxMe6O32efsRAUQA0rgjVQ7mpPu/0P3Lz5lMh25V0W
vat5G8mcZsi0mYD3hExKIl8X0g+rerj8/f3oZyOA04osaVJLthAQt4DWbj+vB/ludljZB5UXL74S
DVPtu4aNPO7CTWOtlpYcW6lc9y69YjSzKprcgU0OmlmRX92Xhno4e4MhS8QXe/qKLF3aQpr5yIDD
14P2NDuA5GPgPNdCabvauJHGeaJKXmLMOinE7b+zCmgJVl+Wkkrt9aH8Jfuqp70mwF5LRG+z3R4t
lPv/LJOzuXRpjWRaV9ajxfCAVcxD2SManjH9cKOdJACsiOCcdvVyI5HTy2QdwjSLsbHpZPfGPUm+
X9ZL0fc5tQSFOenUFkkVPKV80tRfJW0V1M9EIjhNzCdlKWpwEgKA5NyHj9osKJwJlY9zTiOVQmXU
8GRuLbs/64cYpFOVZRvoBv6NNCjwUmxL/vKFmyPhIpaubA21Kym0j/xc6NmQvmSSe/lU9tDntK2i
cYEKkLQtjcg5e5lZh+LGCPB+PmiqXR6mT8DxZk3oh+RWCC/I9PfC0vjSkIlJOjq2QCrSgsVr7hG+
IJ3ssHHq7qgcstAVMQDstnFvFspPT05LPMhRBf1mWIKrGzvRf0fraiE3qkAPeVaRKCLpGMUmAYTy
Q74g/+FfPjTR9znnMC8p4JNH9BIbUezQDsSOi+CtKZLA/r4JX4DNZ+Q6NYhrRYAeu5FFqU+mVZeO
n3MGpDWNCVyocDZHRkze/x7iUA5CynmBBfE84SbgPwxaQ7tZlzcwDnE3gWXzmg3REwdD9M+Wm71e
Ppz9+5cCX0ZFwsP8C0asNZDVpRZCSzmgQfLSAhgvC5bbNrd/874HHyCLgwX/kceXDGcAri5Tjiiw
kF6y+jMpny8vaF8X3r7PVVbzVO31KsFTBn1nk3GWpx//7vvcHRtlYCMcZRhmK932ml/OAi8q+v2c
tRhxpa6NheLIRHSv0MZ7K5ruLy9hX83etogzF5ThBqspEe13CrnFPMoYDt/yuhMkA0RS2N83RqlQ
OlthC8VqKCYkWmeqb5VCVIAWqa/FXaK1bBBd1hA+suk++RoQqAfj3LmgfwusY+KLZj7+4QJ62zvu
Ts0yyayHBMc/OblitxgiUE/zq+Q0bvKEqNVnRpPefyhxszEa7mqN+5BmzYpVmnGQh5Wth5nzEZ2g
JhLgwGb/C+hCiac+H2Vc3iq97hOvHb9riyAe2feibyK4RVRFJxnSBBFLtjqj5I7WqYkPffqqggzJ
BEaBQAH3o+E3eVyskDVdYiVjgri+zOwBNT4CxkPQ7Aofgfua/kcQX05PK3CgRjE0XSXTq2YywAE9
s4mVZ4LX5j9o+5skzrnRRk7SdMFFZNxPHmKDU+ob7no/epEzPy+HJbisFPvVU/omj3N2pTli3DBC
Qy8SoAHmg+8ZcjQwxm02PFvcxs9ilGxl3wG+yeQcoDUBuLzq2W7axUv2K3QA2ozuvMQrnOXO8lYb
g93I5jCEU3Qp+N0Zv8QXXcWiH8G5yIL0YdwwYoTQOA3ajTQKkhQileGcY5riOWGqsAVUiGP9C1H9
dny6fHiiJXCecai0yNKT/zwvtOapNwXmLPo+5wnrblUXPcEsVVGtnhbrR2uRBfr3m+jyr8DLQsoD
bZLYDr7DIpZUqclGFGLS43zuQPmiInWIJ63kEAz1MegvBtaefgmdzI58ij5f0dN296A2v4DbRWNs
04xGqDHUdLGXMXUy+XUS3irMbi+tk9tLqW2zEUCOeApejcchkLz4BU9nFIASMQ4ys9m/ZVmyaRIM
4aDn9v293FWTMcIxotkWxFjnwmOElvLj4FsBECeEGZBdp2+9SeM8iFVKuloksObRZ2PqPSbTiCdG
a2MbdGlRnNPQjKYKa9aOvXaWP6rTFdHTM8mo31vybdzmgiBtXyveVsW5h7htZUmpsYcLEHn6DkFA
1oMrqBNcynsmBvAU5DCJig4+vozf6CSnoKNHoFZ+k6RXTfp02UXsRjMbAfy7VqmXHIVibFt+jhIH
LdCxTd3iU/xNbQEUxnJU3Yn8qDFhKhC8d16mqiJlaskq2OA5JVxGo7UagpeOcT26up95WZA+tq/k
ho3Hpx5ouEFNsATCgczdHdURFBqmCdAHvjDQD00sZeCGYTmXjzpFc/N9Tt2zlTYNkEPxUlwec3Lf
igLB3ZzOVgCn6Gqdj0MOjUHrXnps4Sv0yG7cwVV8DTQDHzsnNrehmJoB2h4uhpq7okIZFCkk9iK1
bpNDcpUEzaf4dXQml3iAKHHIMf9Q/7KpmxpCDwAaUD6tXspjGSVIeGP64VsKMVmFJJ+o4XdXFwwZ
Aa+BpBGGS987QgkNH1oFbBDXCF+l4Udj3V9W8j0nYW6+z10d5QjG2SRHN13Upue0jQEOpZ9l7SOF
9q0Y7u4ArVJcdwnSK3p9jeLTnGUOmT7kiTZr4WJ3VarmNpUkrKWYgriVnHkiIp8gOg9O13qAbI7K
pAHsATO9nUfRmZq644ncaLerR8BbL8yXyzu3xmbr+FyEDGxJOjDsJZbXKW/BFOKENvXlg4jocH9p
8HayYZiWzg+4qOvUt1kUoRkCzBTKuSwfLqvabgLeNN4EsB+weWxbw2p1mHxDeHQErWFjg0zhRM/l
afTmF1bzbGR7Ve0PCQXCsmFg2gptYO+FRmVoqA3S2LjbkTb6hNlC5ChJEN2BiMNvAK0vOrC9F50J
z/0/gZx3nYdJm7MCwVgbDyhRpo5J7iszWKZQsDSmznw4gfhIQU4MKTcA7L9f2dpikrGU0JedgD2s
/Mwqr3L62Kuq3VuNPULy5a3cdRVoCZQxfsuAijhXVM1SWWsVFjZOlj0mn8tysYdVtKpdLdxI4RxS
qgNAVcng8GbjGzjfrfHr5VXsPk/xfXZfgFZV5Rt75SKsSNdAwOgTv3sgoNigGLz0EabjqqAP8+fL
AnejiI08TutroFkNw2/8rRnBcv5F1oiNa8wp6JWWia6LfWHgUzYw8c3m1N7rxEinuJEJKqFGrNiq
fNdIsaPrp6q9j6WPcCgDkOtNGKfpUzPlgE5kIAR4eLe364E+GU+MrIR46VXWOaIKx65qbORxYQWN
9TTRdZhyi2qh1twPYycwqV0V30jgzmrBjNUwMwjcMH2k8UGvM1vWBZ0Yu0cEJi9wqyDdj917f0Tt
lM8gCUI4K2mKXaDnozuvmVvRr30kan5lHuAvD7ERxV2IZj5FaTr9fpkyjlwwAAXYPDFDLtOqv+Wg
kQGUiUDSNDjPUI5xq8YS0uWM9HS4j67KA3v0zrgOG0GD935siYnE/8ni/MPYdNUQtdBwVj5W/dKP
fe2pBczGGMSeyJfvX1kWC/A0zFAofPfw3Mfjf0jeWje+05zMQ81Yv2k98gt5VWc6kM8iJd/1Txhr
gUtXqUwMnkGgVHSVVKEFNGy3e5mP5GC4pHb0QPWS29CJjyKAwD2d38rjrHhNiDF0rEVN7Q4V7mV6
XELBof2ezuUVhMo6ECjQFmJZBndV5QAao42GZH7+acD8boUUHXWTq/7AMPyi5/Eqfugeh0PhDwd0
xD1ddsC7D8iNdJNFWJu4oxiyRMuWFTPwX4wr9VwSOwEz+nqPZlkXJvjY3iCHIQQD3d9XCy8DVTHR
d87ZeTPmbbvWaJrMl5uxd7TqWsqCyyvbc4hgKv0jgrPvCZ0b2tSgjFTL/mo+iseu96BTGRfqHwnc
wWmgdA3lAuOGOfhQ2bBhEugBxfiVqHq5F8zgkmRj8SbaqXhkuMSIG1UtDPbOudGqs97cFwOwJ+u7
HNTo1iSoxe6ezUYa5+enKG4yo4dGkPDLpAQgUraN6vCBw9nI4JxiT+jUm3hJuUCIGtNPDS0Fl9We
d99uGecJ0zD8L0ogC6czPHknH0y1wsq7aK84PTb7JpngjFEL7Stgg86HhOgoi1j+5e3aHXdHGISU
B8ABAc7BqVo+J5NEWThb/aKBftf76RGY2WgpnT5P4MI1I9vyNLs7I8//7QMguhoF+jtyLSgvo2X2
vYdotWEqqYJhhArpJH3FlOhhpqKGz92NVBGYAT2A4gLjYrMlNieDmhCiJFdp/7MLAxp9ZHSHYpyW
UjziFKzk/UIMrTWtqUTKymQ4tk1lJ3rqxVHrCg6Lfecvh76Rw3meZR6Hakghh02sxYEWmJ/QCuD0
va09Tb7mY8raRQ+wsDmc6fQluZySrFW4GP2MuYAyKu/TMPG1aTjoGfWGZnwVrHEvqkE3I1U0XP6y
yqde5ALQ4IaKS2v2q68aICcyp/PVq+EWrWKCp9WuIwckjkosvOU0/ikH+mJQWDHMnyg3nao/IiMt
cBa7yvcmgc8ixIY1TCjOIlbPr2iW28Twk+X75R0TrMLiFByT24s8jeChieLpBhmGr5EsgrPZj442
6+CiFZMO1qB22KnOm7zpBnAYxDOd3lOdHPVFsFtWIr/EvviXym0kcq+OPEx7DECgvDjUgGxZPIwi
e+0JLWoMs0Vci9htqqIbedzdlKQr9lDBM3vKXuM1sanpddOpbFI7p4Uth8e6v7EguRCNoYpUhP19
EyaVIYA6FyRZXcs8jKS3x87XhJfWrhCD2RMaZuHpOSFyj25CqUS1oJyCtbrqlke1/3xZDXcbkfGy
+iODuxiN2kTPogIZWiB9H4LievEYDY9xl/6avbRDY6tsT4dZtRNflCPZNYGNaM7/ynM51oUF0dP0
3C13yKcK1ibaP87xSgUZC1lFbUBDn1qrASCyVx2FVDe0Tk8Al17tqVvQSbBaP7Oo/KpJ07Es6saW
huZL1oMLootHgWvZvQs2a+Z8ctGiNScDhKq7IsGxyq9Kcq4Mr1TQxVsRgaPcXz662C1KMdLOJ2+A
Aq6CjREvTSVL7EyWjol6ByYFQdV4X4PQZ2YyyCEKn/zeFDJAolPKMMKIiulH2wiSQ+5n1+Hn5a5B
wlIPxit6y7poxE/OXQ3aiOYc3LAuehe1iBKm8lc7f6Ghe1mDdm/Qzfc5d2Yga6NYHZYWhjfr9JKj
aB0fdU3Q1vIPOwisdoJzMlW+KljMmaxp+u+RseQG8+QJ4O4Lr3huT9l1FLTe5OrIECzH6lYEBi4S
zdcLE4qRdivFDi4m+HAUp7pKgdFt56ffVajOBdwuHn0MLh6dit8u7+7+WxP6+d918y2xGhAc+5m9
+pSA+BP0hhysG+WufAF/o6OCdbp0ks4RMintxiqYraCA1aZIVXBu1SpLk+YralFsQEFzOns+yUc2
cSG5Qk7vXRtkYx6WyYhF+JxITBZdBcUHS1CMLmQ5cK0TwE5zu/yKFPSBYHRA6Fj3L/6NVO5a1IoM
UK6ZhemvoLphDQGFg/6lzl0dw18O3Ul0i+za4UYet6Ox2jekbIFtJofGYaob14THESgLs7W/QouN
DO6iSmKtB0Rbwi6q+gkFHr9PHePRDNgFVf4MnU70BNldlEV+E3RbFuHzMGsbZ1pbYsItD6+t6moQ
kcXtn9KbAD7VEo6zlGvo2ESj7uDpfu5XgXljnGdAtiiHAemyyzu468w24jg/vShpUUctNjCkj6vi
mGHlYf4JVSSBOxPJ4ZyylGrastaowc1T7UW5apuk/jZHqlfGojbxXevaLInzz6jMm1rPEHVn1bib
xgwwlMuZhI13eed28y0bMZw5GfKsDxXqI26r/CwrvNzq3k4roIBEtvp/pF3Xcty4tv0iVjGHV8bu
VrYsS/YLa+QA5pzAr78LmntGFJqnceyZqnlyVS8B3NjY2GEtPB2bsRYY+77p6Y6K2phmofTy8Upd
1bqUCygR+/lSB+VaXA9pHV1e0262FgIh/2BwwdFs0RmSxmxRfvklfmCXthRA69G8s13Z1zGnXj9f
htzfxndELvYhjoVZjwJ+15myYGrQbzuVblW6c3mFmcF+Eo3y7V9u70vUuVxmq7cQ6lYAyLTe0oPx
MkbkAVxML3HlDqBrk065X3nybfK0Pl5e6n6CZgPNHbZCa1EzbuD359MCvz/+kgOWyJUlV3toX8rP
xGsgLDYTt4Hk8h8F1htw7gTWaMOJuxQ9HuY6vBYY8kuH1b+8wL2Thxk+C/lpVdFVPgXpKDjgREUc
28qeIf81JIcxe7gMsRsebDG4Y1c7iz3UjI6Q1ksgVcUTOlfcOh+i1O5/kjS/NvMS0iKgl5+tEKNs
7rAOQWzVblEop8Yob8g6Pgn+pr2Tuf2b2L5s3n2ySQypz99uoeye3UKOp/WQP1s95PxgTO0VeRVA
iraau/iWuraMQkIHEmSQmBzC+DQ9J88L2nXWBzYCiCJA47YHAereQ8WRbROjsCb0bvgMo54hoqEs
oQNhukAN2qi7mjHtSG50dwoYqHIPLo2TsIi0d81vcHmydnsmpJ0VDB7m1M2OzZGx0CSxF6PNkA2D
kUfRvMz+9v6z0LcUw+aLppM1xFaPucCpPabQAIxTVxaqL4hA+BNZN05f12j3t1evd34ueeSIrt3d
Yh+kniFpDFJ9TC9zlwZmmuq0LmEnbHBiPTJtvslVH6UIpDRfRW1ruwvagHG3B5knq4sd7BoalCR6
Y9vuqgoIeUUQ3HWhrcaq1x0r2GRoRbaLZ/TcROlUfr5s6QIYnshAL6ssHdFN5rfdvd7arp2FZZN4
l0H2YqLNt+HT2WqZ4OHMMhE22zKr8azuSuvrSO0FBXPRajhDo3GWLfSNotxZjmoBQgvnm12Wf+L9
37++zcVdZjEry0KwFBMSwWQ2bhaCiQzUaQWhpMimbe4KcDKzWUY2myVHawhBn0PpIWZYT6zjuPBS
gavdC1AcBTJfGuoOkFxim7txBSSeO4qDxSzuG7hjMScBIb1vaYGATwdVqWATd5OXWzjOsZtZm9pF
D6Oo8m96E1ZInozV17L61K9hTa+nvnZNetsrT5dtkZ0b/iGFPoc3tmL0zb49Szar1PN0rfR4YY9D
RjyQQ+yUeVZRmWh31GSLw327sa+VQbVRK8+O80P9q/9CripUsHOvKiPIuqPP36cHyJVeXt1/MZn3
5XEfsVzSWC4kLO/v133h20cVgoFvDNC+SFpkN4reLpL/hnTpbHVgtwcapNZjGsTocEWDVH+cohQ5
E+UovJn3rfR9gZyfzzIm+8cmTejD5KtIs5dXnd8drasEs6WLAVor48aB068iUZV237m8I3NOX9Py
okFlBEQcyRgqYJHU5DpYY5FGhgiGc/zdBKrPQkOMZUraAQSjd/bc+vqk/4lPRk4GNSTWCM37ZMec
1NViVK2xOR5Lzcaq6uu0U8NpEJWs9o/6Botzy2k1KE1BcNQZa0TiZXfW7eBSDE6Uj6KU3u7uoYsC
/Tc2CIn5SpyUyrRYYwVFn+JXuZ7I/Kxp4eUztutBNhCc0feqlnQKQWExU3616lXcpGB8vU2sh3JF
UjtJXKcUJJl3bX6DyNt83JSY+UMPQl5IninLmGlHIX9q/Tkzgiknx6VUBNUD0T5yxi73jQn9QuR+
OwO6Y8P4SNYvjZkLun1EW8nZelynS9tSJJmq5L7OT+38eXDuY+vJxmytMbp193j50+1b4vtO8rVN
2k7OssbwHrY+PbYSecY175sV+oxy8qOsNDc3vwxr83m2GsYjJ7AcITz3Lm4IkexYZ2cbWnn0tcyh
gnEnUzyHyYOyvuT0JbdRo14Ft4LgYzrc+SvUhNDawMfM6rulOqbOjeF8EewsC3rO7tXNznJBEWK8
OcftwxKUw9H01ivTt75NUKqlh8KT/qgD3dnAcderYbWVtlIEK4qWuKuCEWJFYJu7CcotBNvVTaRg
DE2alDH7WDfp8+z1X+Sb+IiOj/GFsdmVd6IZTcEp50e/HdMgmlZjvkJSftgq8cf6SYuDWRs8JTvN
liC/wDbo0vfifEo1d/OYsg3EYFlDX4UUXKLf5xzIKMmgbE+wmra5crRvuSkKdZibPV8AeiAczUA0
x88g2PNM5pxJSel97COAlLLca6G2SkRduLvZLAfJ4P8gcbaWDlacSyyRxqoYcBcnJiJlBevBCtgl
BkVhjFkwltjYEw4l7BqFrsmYmINiHAqMnBFqA961DqqYlf5JiqNJurIhvdo191PcuUsvGOPd/WhQ
8ZA1FRLDOl9yLw0IzSMoR3MJrVxnpe4wCme+mbM5+24bDO76tKrW1GB3mMy/i6OVUechrcKmKPu7
P2PZhWkw0QBMPVh8EXilUm07DVqAc4zcTMhtyKL17PpWA+8l422yi6//TnYjj5WDbGMxHOPxUK1B
kQnegbtfZQPBuW+JJIkiL0gKde2NLD2k+vGy7xYtgXPd61ybaEHFFH6hf0q605Sobp18/XcY3BlS
qIxyNaOcqayjDLHq8krJg8sQbx1rZ5a12SfOYffq0HQ1WuqQ8F7fpElQUA3bCIwCkMVJXXBfnaTr
4nq8EnHA7HuIDTJn00iKSvkEH4F3UF2442kC863mv4Ku7Na+Lq/ze9d01TBmzGHe5UWLbINz42uR
JS0FnT8oSuGFpPZpTbXHyxAi8+A8uZXZmWqnKDN13WFyQurcLcLOKdEyODenxIW1kBZhu/nk3Fnh
DE0ZxA8PKMRHiHbD7KeoSLD/UH7/ZHz5cTULNS0GbNz8YEb5IX3Q71keewb9Qo7J+8tbuLs8CDgo
CtTqTGgEfPTiTZJqkJSBFzenr0QOM5FequD3+T6GbjarVB4x7mJNFagodX+wRZ9o1wpMzdSREpfR
dsgb2iDZ1cqEa8xB9Yqhc+VG86j+dHmj1N1bfQPDGVtT1gZdc1RWMDQZzgftaCDrDyXdyDwqkRpm
IXqXoQc7oIKVQjNVD/U3NZs0FB2sfQOxwIqL7jMb+tO8VxykVrF7eBN6YlKVBcQj6X19vQZD5Pgi
YfD9YHODxr7wJtgERUhfKQ5lzYpKGLdolcj8EUFn4f2tRZ7QyPp8ea93jWYDyb74BnIoNORSRpDA
EVkLhgXp2DTxL0PsbyLUE1W0SjusmvsRo2jmpRwoNlG/6QOWb4v96mo9/c2HKaqe7JroBoyznbjJ
ylgd0M2jxLPXzrVvpLdUpn/ymNqg8Gd5lmVrJBTcRen14oTZgISlYNt2D8E7BF+5zco07qFog1Kx
FqxZKC2OZ5GwS1LB5bG/YeBIQvrd0nS+jNkkQ1kPMXKUC+n/shTM1VRVZFjaQWAF7KicXcyMAef/
cZglbixN1QZJq1skJde77BhHTciYG+NQvVuC+n9gKd3fvnc4zrB7PV7NUWKUaWOUN3/1IPZpf3QY
bxQsazeS3SyLu/VlZF5INwNHe2SpyCpsMdFI3LrwyqMW4N0rIohnBnxpH7nT1GiFpBMmn6nIptso
93P7LV4eYxUd1LeqJngLsB+7BMadJozga0nWTXhhZ2FCTl0SlCAgb9LHxRSkt0RmyJ0omjRjpUCr
zFfsKFOfyHhSRkFhSLAYvsy1ZkikpvB4/gJte3VuI0KNKGumgw1J2RziQ//ONPjsqoS3HOj8kTuY
MMXGdI4zO0xBe45+LVCVHtskvAy4u4UOqhn6G/WDziWWNK0xHaLDYxj2SdX80Qjs6ctliLfx9zOD
2GBwz5CxHXCwJpi7cdcGaBs5Ou4CAiOoDrvEja/te5bTVR9tMK3Ez+IYav+K3OBzF3KKRHaS1sBn
V2R5wGBekDxrEXhd3BwTgfKfFGA3cJzT0pNeLYwVXYRzc18mqjf3EUo6gsuE/ciHPVVZpU0Duzdm
ikzL4FxINaIFu261FZS23ydaup1IN/PMZTAAU9bQy8Cy4fwDuEtIpqn5uvo4YMfKNAMq9/7QZ56d
alGrmadYyX9cNpTdNW0guY2jZEEy1QTkKNOwhur1UHYCcxdBcB4+s9G3YK8UorjNdCr1LtAyUXPd
mcd42ziwoOumiSlU/l1vDNQp+kZZ/Ux6IjGuq6wLl+mpbfNjKn+/vGNnp5fD4k7WnGlOkljy6qtD
4drYrUW3XdVyon8Hwx2gzIx7NPpjSdDN9iRrdTXls0JF3XuixXCfP1GkXFIHoBgl8RzltddUtyoE
SzmfNuW2jLOAuWsykvbYspmAwCLrI0JSH7Vtt5p+FYZzlSY0TFXtqioHkWbGeVDLYXOHFtnAZIHA
DLBRfiwm760RKlj00MLkdRMVv/304vCYqW7Cp7YZe2VxsKNzSV2taF1UoFza/Pad9QZjYZ4SxCvG
WR/+AuNbSbqsvqO4cWR6S320feUbm11ayZH4hSB+2j/E/+Dxj9YFdRDJtGbg6b+y6Ze0iqZN/suH
ekfgbkVTmQxFTeEmWOJWDlq8qYYr3Xci+zAfROXh8+LOx/3jeadrZE/1ocP+VVJ5W9Xdp6Hu7pIs
96dpcftCf2m7BiMGbQdtQCNEJ5PgA+4ePItxgUG3AURknJkYlUoaYgKfVM9DnXtli5Mh0pLa/WgO
fCJGR3WM4HI+pGk6exiUYvVpiX7tkYZ5az9ddlPs+JzdiRsIzoEYlLZSmgJCMlRXRiGu1Bq3oukd
lRXBPXIeU7BvtsHi3IglV6ZkdcByDvYD44qWAvs6Poz+GpQ+vRJ1L7BPwC8NjPKMBAykK2AP+XiS
HYXivu/z1deXxdNQEjGWV6u/lp1jPYtGBvbMYYNlcO2/C9SeRqnPYPzkdoYeeEO8HlS7l7+VCIQ7
YXj0q/ksAYQuh0qqoQz5vfzthwi+Eaa9GXGRivZpflC5XaaiVwYCe2gfVIxaJ06IkWnXmm8w5uH/
wXo2WNyjR4rX1c4qhmXlbtEe0MPjtSLJtz0D3y6IswIJE4exkQNkNq+a8VaJX8rqhXSi+iX7mTNj
Qx0HWwZakrNWiAYDFlVJEwRJiJfpyXGR4A9ttO0y6lnHQ38V9UHCfpNXLvFFKfFdw9iAc3dkaeda
mhcp6jv5t3TpvTa/ngtFYH37G/m+Qs7jNXVT9IsBkM4cb9s4/myo002zFBhM6IRJDGbKl7aTM41O
Rsi7WtjOZShBGDyAW7Jray+XhsrttOmbbKeRNhrfjLhHuz3RrnSNfLlsnaL1coZDs4QaSYfTRpQS
c5uN6/T3slV7CW0EO7v7+UB4BYY3JkBhcIudJjvJlbRbMfr3qEpfJvOq1H67csbO9QaDW80cZ5aa
OO2K2c/7ariSrWPbCq7EXX/7DsEzWWuVNjoSBYSmgmOoPdHe15I7tb2xRSH8OW/Nx9Xw74UR7y9L
jQHFps3xRvWSsHg+VvdVOL02AZqrM7f0SZjcjDhtotmS3dhjs5cm94JIWmISjX0v+TRco5kX9Cv2
NStOFw/j4bIR7kZVWywuBLAygmlYCSuVT6nt66iDp97iqZ1PvOnmDxiLuY3lwgGtLLU5nwBHq2gZ
Tagbh9JkC+xdZCjsPGxC7KHLSruzGUjykuiHckSc/csyfHv4dXn3BAfLZEd8AwShCLVOFgC181NF
Y9dQT+siC1YjNEbOMbbQJZuXAeaQjCBgyWGQo/xjrdfj3LzUUh0h5XZNOxVhlWSHFmm9WFleDcm6
opL+RR6Xw1gRXyKdmzblg9IZnwxVJFF83jvKvitmZxAMgUPyrNcgmSxltpyJHRgalLJn01Psp549
uoy52TB8DExn0W9X4jhUbv+1pNLieQVqWpMgk3q3kVPBxct849lFsVkYt/nNovdOUwMCw86Rkreh
VejHfrJOpEkOfa/8HKmIX2/3YthAcu66klNlyG1AGvNVhg5coxvccg6t5Mtl6z0vdL9tH2O/Afcg
Imfu7MdrbZrJjDdbdpRvx84tXljm27liMmdKZN+Ro/EQh1PAuONEn243noHU63+wOUeQUYuSrMX7
hnWYKVB1MdC5DcbeSLBG9jvn3+8dh/MFdZ/FRTcBh83NyUHi1U99JHkYerwFaZI3v0qC/LcIkLNJ
zCj+/8IM49eYfEpNQSZ/1+foDtp8ZQTRaID46HM6MCEqlQpv0E2TN7WJR0nvl5PICHdhDLQpOajz
QKuQu8/pbJrxQmAbUzn6jf5XW2V+M1Bf8Hl2bf0dhk8baE6bWLn25jeUcLpLg8RHh/vBQqGU+sWh
vOsPxbUtSAaft/MzwzccB+VgjECo/NR84kirAV6uFSUsMKPfN+ECtayjEeQ3Lbiq63CqPeKLePR3
dxSVZ9vCDBomZLjTZheowzcynotzf01xSwzTX+0sIrLcvfo2INyxSkkemylSxH45k3CB+51I6Tda
647wJfnoXf58+1cT0gcqiKfAF8dzFqIWXOTShI2sf81BesiD4TjYbuml6KlzAvYN1RfizXd5mPws
Q9FYxq5v3qBzcRI8sOP0lKGrd7KdBzZS1Eaz3K56eacrUxhXg6DytP8N39fLfcPEIZMp6SWuYuW2
MeE+pDvDpoJdFYFw37BSh3yMZyxLre6X+T7VfraD4FYTQbB/3wQuTUHTCuSPq2+qJ6d+JpVHRPrU
u34QNMWM0s3U8Or4CFHJCg6YXaNwkKKKKt0pIlnY/TB5g8B52pIORj8zhL4M2HBlArkZVPIpGEaa
6LfbEZjL2IBxccCkTZKU6gxMOVYYSpEPlagzcPfsgsRDZmPyjs2X/TKIq9lda+HsGrWbSFfy+KqB
0seqczfNquPlo7v7eTZg3Nkx5cJolApgi3STl+iDNi1B3Lrn2h2Z0YWgo1eW+fRY1lOlNFcbCKD5
tI2r1Llz2mtHJoIzKcDhU2OrsRjyqAPHIJ9K45mgAd+JH6WM+Jd3bLdK4agGqExx9yLnx5nAYijT
kpom0kmjfqOr2vXSjFFGiyvQV7rJOkemvfhSXT4amRUIsNnn4MOYLTYXE3amhZAwxeeCEjt1oUlx
kryi9hcvuzXDJloH0WL3EiRbQO7+18xYW6oMgPUvJax8cjJ/MOH3KqDPf3K00PaNUUXWlo3/P3oK
ikImVC8Ata6Wn4PUqe1BKtNPkWAPmXM+20PoeoCBDL1LUEn/iKNKWbMMqcRCwTmITxWGivOfum9F
w+3gVZGIEmjPxzrvcPz0d06aGE1MMfI7q+33GqIKMntlLYo3RTDc7ikWmWUzx6ri3HSdRHH7/ClF
wUCwebunbLMazl+0SQb29In5i9Gl3nTNaI7AZX5KQvVoWJ7+XYrKkPjODwEuS2yffzTk9dGnCNEN
fhK8sNV5rXssLztOR+OZhRY0NEP1WfRS2F/gOxB3wtq6wIwssw5prDxbjbrxPpfxdBUxue05XhC0
/7MgzgqtaawmrWMLcqI1Ht0sEcWAuytxNMdgdD+gguf8lJzEZtcMKNmX1f2gL26bfTEd6s7GX3/y
bTZA3JbJeSGPSoy3VZx2LroRpP5oO58q+iyvmSen9/06BTKiJAHsrsVvYLkd7EwJEccK2OXFPOnL
0f65OqGe+d+nE9NdS/OwSn6Jpw/2YS14D9sBAx0/jFjUk5ytCorU5fRaFQ+D9jDk3y8vbScCQBCt
g5DWhp6YxWtWDDIEEFKCL1fVkt/N2W1rJ3eNYX2dqwraKebhMtxeBPUBjzvUoOJYjBX/+RQesfuR
5y6mbvzy2N9nKHKK0HbusA9ozD9vgk6tdeTOhhA3ckTdsdECxurAREBQnWOVdhFj/M5B+wDH/n0D
V6/FQrIFcJL9RO0vdP7dQQ7V/PD7zF42v59mQ4vkE36/XF5N/ZciCgd3jjF44FkXGHurnoleWh1V
ZntAuFEoidcoUxD3RZQP6uMiT7+fs/gAxR3kWFrXJZV1VBczNVA79AsMoia63a8BjQDLhnC0eqYW
ptY5WHVLHFpSnRwMl1uC4sDO6cSph88zNRBc4Nnx8WuQtCoco3BYjQPl+pOZfrJnwS7tJTk/YHAW
JUmDnRszIk2w3rVep3lM4ir2x9nFy7ozwS9a34mLb3tOwXHgD6C9ghlJ/iFV2miCVogF1snlOW+v
qNH62qC7unTT14JN3HUIWyxmkxubHuN6aBbHxBPKnQPJ/VvYWztVGMAXVc/friHuZre3WNw1tU6t
TSZQtvrLd+eOgLKrjEhk3RjfoLIAJZHkxEQPtD9zQw7KNyil4j13xjhvgyGywx2C/QxZHwloDJsQ
rTGYR6iRSAhEFZY9w9/CcUaTwWQViroVCJiPTn+dj4JkFjub59v4vhzODYEK1m4UNUb1t9NG1ywX
5D366lhCB8gdSftQ1+XnsRZxBu9ZCjj72YlTDVQV+ceqNMpjHitYFsurrtctyCCbA4vM8PQ+Xr6m
do72ByjulpLmJU0VnSBV3Nxm8ZXtRLooN7fzkT5AcN6jdqpOK+cEjZXFteHcKkRw94l+nzOCPE/j
tJiwW6aZRdNcfDFRcnYvb5MIgzMEyNKui7YAA77wZC/pUSrab5chRF+Ccw/KWLRVo+JLaOvVMtwq
lg/CkH+5DM4toOham9aCT7FUN+uYuFqmepdXcS7iCzH5re1y1x1dejTN2ViGlVUPVJd+mWQ69jl0
mdIO7ROW80wtMN2NC6ZCCNxu7pFsekmIhVkv+wnici9ZZf3MmzbSFfMqVsuDXS23aLAKxrZmPIe+
ro6T4K8WfV4+6tVo42Q19kWKkQDInNNUNn9wwW03hk+lJKZS4yUJjNlTwu6+d2cdarZGYLqKZ1/h
VS7m9ztnxvv4MQzu/boWIzEKdvRmL71lBRqrh0x66q0eCgCBel3gJrB8IWHRzrvyw1I5p6LGcms1
BTOz0D5pqD+lR9DqeKkvCnv3v5uOPCganqwzeQuzlVcTwmkUREyNO7d3qWj2fyc+wEr+AeDzDIMG
5qWmxQUgK4vn0LJ3Nal47gr5USXgRB2q9vHy+dnrGQAi+tst9CLhfckdUbmaJZk6WNIUtn9hYOaq
wCVaw0Yyt/qGwolIy2/nivuAx51XCLWuBk2xQrWOtAIvO/RC9mnjFzK41q2bxRZlpPa/2fsCubMG
3zAl2gLAqjY6Vy2002RWgrTlri/V0DXIakHKmfSDThQnbinanSCyXSmDr+DNLKTj3l3IO4jDtQ0a
dJoItbLVb9ryYJnZnZaJ4jgRBHd+68RpetoAQupbv8vGe2MQkXeIILizOsbl2hAHZ3V0blfzpJSC
sHfnpQWShH8+BV8H1+SusKsEn6KvS1fPD5Z6tOOHoRHcnqJlsH/fBteGumaqgWXkBj2M5RAOk4jo
RwTBxQDIWnTammElmhNZxUuW/rx89HeNVkcfqAkKDaRAuJOfNWNnThQfW6u7kzEj3W2Z12XZBJdh
dpexgeEOPIaTHCi+oIo56EFnnfI5+pPfR6pZRSkWzZvcNsklE+Pr8SXi9t6c0Wgo6rjbX8A7ABco
oR18looeEYY9T4fWya+KGi1jlxex/y1QTbZRezXPhoGapJ+cesC3wJPbXTT9IFXgt+/iw7+D4ax2
StcFpKqAUecnxxm9yQgbKv9JcGPgYyClgp4GvtvdVpaqHDWA5NqD3h4cInhC7EcZGwDOopoxq8xk
AoB0aK47aL07pWt9yu7MHyAr8UD3krvOD3Jnfrq8eXst6SxZ+M/CuJtkHOymz8s3XAkC1RD1O8Yh
oyZQAvV/IJBgP8c9BjdwqLp9dDGFrMjImAOO8SGyrpoZLzJx886uef+zKkyDf4Tp09bOSmYTVn4H
jgJtEPS4iH6fc/i5UksQ3sHvp+2tAeWvKbz8WXaPjqmCWxYBGR6x3PkfiUWSbC2RuiuOuXSoxk9q
+vkyxO4ScCpRNDZwtfDdHsm0lE4iI4SQHM2twCqHoqHAAewGfkwdXLdAro4EHvcVykQpWvYaM+PG
SzPqqtJxxbNSwcgPlURCUrumZSFvokK7FDQK3J51qdwQXcHVkh1Zw9YAEmOmOicKl3dPqmmApBk8
SehX5i/jeEqoNoN2328S223zSC7vljQwdTWIO9Ul/QNtxmBdb6h5V0gnggJKd3CK12kQ9V2en13F
BscHk7pAgyy6G7WP+6uljlJrBigVjMfqqHuKm9yNX4c3BZMkmA+iQOosCuHgmEVtwgOtN3oMl9og
jZCPbfpDtX/GKGigmn3ZMM+shoPhvqO0WJpRr2xVpPBVW3oc9N4zE8etlRej/u0RDA6Nuwi1pqts
XVp1P1FVV5knn8zxY9ct3y8v6uy0cTBcXBIXtJpjxn856w+2iqRB9de/A+Duj7mZrQn9eCBAg9xE
n8l+4agCp3R2wLg1cFdFjL5oGWyG4PUDbZOKV5ualwEtF1Cipy4t42MxFx54Mv3LKzvvAv2Ie/bo
T2JV6Xtd96fRLX9112ykRPLGr+1L4g/u/P0r44OXD/4P8nwZWWCJ/MvfcIhZy33FgNtQnaaTVJhu
RcwfGPVE7xOymZfx3jpOPtyO3Eq5a8VWrEIZZxijQy1EyM3DKjujq07zsSxb7LGeaK4CzSw6Jt+N
tr3pliU06RJY5fBYYTJDquWrmDSn2aaBqrYv6iD7NE+vDbV/KNvSq3QSrJV5PRXgKenswrOMBXVC
K1gajBy3EkZLpPEbsQdv0ahnLKlv1fRGd+LjCAUAsmKQu6K2O63doTCGSGmo5mmjHEx0xZwBmtsU
6Mk2yhhJWgoFkv7p8v6cN7i87Y9tmpDDRBsG73q7TJYzcDdg8yMWIpVRE6wehoqEGd19U38H4lzd
YI/gvZuYrEryqUON2PYd+RWjlLNylRSnFGJml1fGfNr5h3/H43yeMVl9OVUNRBCdwrcIvZ90KVpy
UdhynhTnNpDzdok+6+UCzWWo5v6tzDoEEMBJgkdRswJzN5cWxPm7PlPq1G4BVKE2mC1h0b064882
DW16O08i9aD9m+l9+zjnZxOHzDSFd820NUzHb6M9uE6TuVMpqGWcV9i4DeR8YNN2q9Sno+avhRc/
UBRnitCIPfkuBf0/lL5zaHS4InIolV3k/303VT5qlmtHaXMFfCIs7dkGrCoE3cCbPDKvwXCEvkIS
9T7THlCC3Lful6/qQRj2sGDt0t/ABXNxrK+xgUEzf9HRi3nsVM/skMpHRSX+tCrHLv0+NPdduQii
gcsnEZOs+LM2QUeTQS0KqkP4tEcj7MHLZURKIB9E3f6CD6vK7BNscCjtZCKDtgX8W8aLHIB/S3KL
V/OR+rUv+1BHi0bRZ7186CHk/hEStFF1Z+Ny85PhYKStS7qgnAVxh2j7OMeiZytpibLofm3IYIrW
XbNZcYUtrtqdOnuClOY3hP+Xndn+tfmf04h5G25dGSac5czBViIKVtHmrJPX2VijXLP8Kpv+6Eiq
KrKUeMroEKf/CFe0RWdYY2Jg7H4OTK/wzcw3fUZCXwWpT58xVnu8vMDz/DLzAhtI7sth8MEmsWnp
/hLfyLiTQd0bSOqN2p964zD2J+IctOq6A28CsUXFISE490lr9DMVkI033iaZFKaKA2Gn5/zIZBri
T4tIuHn/ztgslvuc41RPha6BNZsVUslVG0kBmnCuzTA5iTpidk/EBoq7NWa1KiwVGULfxAnvvxqL
P49fLn+73atiA8FdFYPWLeZQYPeUufKUFYT+TIcaJ8Ee58NlqP332QaLuyzicWnkskY4xyxTYYPQ
N+RpQG5FiroI4/hJdBlQsH08yaSkxvqoQbDZn2j9Qqv+i05o0FajoK9IZIEWdxVAR7a0e2vACw1N
GExnkQR5RI5qWODVKap8ixbFXQCGthhlp+I5SIdPi/kg1bdNKliQCILzIFTT5bVboKhoWacCXQn9
HKbyb5eNP/oMi/MZctaPgybBtuc09zQqXaWZ+XD5++9xZm39ksUWurnEit4A305aQhryFD8NqVvc
ND4yA0Hml1EKLWrpVj72IJxgkmgdJNFEN5rgcFmcq4inbsRYD8JYoz9NRlTFixc3h4aIbpj92/r9
ZPEFPqu09bKxagPz/mEfyJ7kZrNb+GyiM29vFrBpiPVvRVbCeY5iqew4qXHPsKTZaPWfpsmMzF7E
Z3WeX+IMhfMa09SQRW6Akx1plN86CO/GKPHNzwsKzrWfHEBwdCMqKIp2lKesMwxrQu2kw1s3pMF0
z0YQa0RAYBLWvPmYnQooQXiXzVWIyfkR0iYzZEbZkfAo5HATbz2UEUZJQWcoC7NXu5HQu8nYnB8x
9VwrtRrOsc0TV/8F1jBPHw/Tereur5N1j79FEAaxA30WMG8AOa+C10+OCZZC9+3kxrS+VOS3JyA/
GsqZXpNS4+1vww3b8o3pLGBPv47hvS5/JNG2cS6FaFM+pHTWfR0MPLamz66s0vuyyqOl04+yPvjt
An4+m4p8ieC42ZwvydpOnoeuNECzpbkGpG+6W1tIKCM0QS7i6FWaTraEhz4j12ruMXJxs0IkM4xD
GmaH7Nuaucvv1g64z8b5ETL2OoJjOOmE4NkmjeFYiMqTor3jXIjZjSi7Mf7Jsi1cDexuCnmsdUG1
+Lw/8uNC+Nr9COpkU5pxogyX7V2O68XBJdOH8TVy/MjLwAufIFFA/12Y43BuI3EKSVoz4Mpl7jfK
HOEZ5ZH+D3jqt5cpL2NiasQ0Jw0GOGGAXkp7F337ZSNSdxPuIucmSiWOq7zDKVYex2AK50C7Y7OC
JIA88Z1xU6YgKECLUWAcLx9sgXtyuHjETkwkN3O8DNskddPer4rXywCi8NfhXMdKIC1TFnDvfcBk
WXOEIbZvBCDvCEFqfRQFiudD05w98h7DanopbXGwJnRMGYc6qq6GK3o3+u2R9QeXz/RBmDZgt8a5
kwfRsI2qBNrGOf9RkGaY9RqhY+fb0eL3ruKSIH7jQhluREm1/WP9DsZ5jjEZUIemSHPlK4GwdNAp
sk9E+ssiEM53LFNlSNOCDNc0P1vSld63btUJXMe+7f1nIRqfz3LQuaSip1/3TdwdylidQFDlX7Y+
EQTnJNBOE5dZi3urkT6rOfFVtRO4of9i3++rYLaxibaNalbXVH+7O+ag/vQ2g/hZd21ETP0jCYWa
o8wT/HdbQ6/9R7wm1Zu6rpBXGU/a3XSNoDBsDqDAiP43XmtdtIXs3zfrw4VPjThPkVghciBpi+qm
6egNSxv2TvnVzuE35LGdXWcxv2MkFdP8/WdjKBN3GZTvztpHczu8dFl7tGXJo0rmGnT4P9Kua9dy
W1l+kQAFipJelVbeeU96ESZZOWd9/S3uc+Gt4WjEc2wY8IMHnl6k2M1md3XVMYiNSxgUBcbKys/9
JJ8LvX8tB8yrWiPQbMYTmTrJ7trF6fPlQIzqNiT0ZcT/Hc/Wsa47rzRl2wgUp6Pja9zBt2dyNuTh
WaPTZaymw0gNAex0Owd6/9BcICtw19AUWB13iXoIEtz34RMJfkbxMVHOXejn6af9s/uHB/a7QS6S
lXo8VdSA9h+TVVxOjN2JutojmGpQ4RG1dfcdHoQav37mqpbDepoGVCmW4mnWoMAJGehDTQYqSCVF
hrjwJbVGlAQG/AUTZJ5ughC2yT291x3B7on8hItgc9JmdVrCzgBZlshhM5nklF06LzomZ6mySwFX
AfsaO37J41vbfCxJO0moBmr5Y9q9BhiasrsMZFWNiFtFdDLeinUrn0yCcFqKBTXjFl0AgicTnvZO
eGXS1LOYY5ShcfZWxkU4pcgxZT3gLgD3FtA6Jtqt4Nx2k7OocvWHu/vvE/8Wa9fraocxigIcwtFp
ruwpWEOBIrQ7u3UVR4OCA5DPhW0SQQxnZ3tvgVyIqxJKtcko8CjMgeP4KBmGY5VPatABxzEKzqXo
mHBRZDLnUaoDFEfUFNP4+XIkqQRtLa14jSv9274PCFztrcaw2s48nxq9nNA1kfQfUxh5cQ7CBtXw
/50VLnJkctNhFhUr0sg3LSbXCsKzgfy8b0S0bVzUMCQlqGsN3lUbz5L6s9fvOlV3FP3jvpk/lF3e
TyAXNWhUzXHX4ShgeNyVbDSc3PQWPVelG5Z2eSrd6jAkLp4zscgyW8HOIXzjsFl9rKSK09bUsI01
OGpkT4e2rPHUfTO8ATMGuiPbsat40208dp/31yy41/hp3lgZwjQZAKyIx+TUWPNTXCRPQDk+JhEI
9uXw61B2J2uKRZom2318KKT9J2vWVC6uxJZelyPBXi+gopUST1oORnKDmJlifZCLi4Hhikwk4CcK
nW9N1tU2hxMJxqB4uxb0T4Y/HQc7vBqPCra4OkyCrRUdp7cRn5U1KAuFFg4UHsdQ64iP9cF4ku6a
S+srZ2KPLuaJXyF8r/yjSvb7xnIxhhZVAdIcPIH0CGLxoZ2Cla0R1C+EG8k8drW0Gg2alkw4r4zp
NUIDHBKBaCxCHQlou2+SIMhsm9NUAnoFDLZDz4ozJ0V9ShVcQuQQH7vnyP9O79kkB/mYOSKs0Waw
Wdn6bWlKWaYLFK0ovRh41Y3FlRRYmyZiIxcZ4kJnEWRDV8l4G+cGMDXdRa9jr6S3PBJ8rE0XXy2I
i54pAXP90hj/0UltD5Cz8v8bFrvN+2Zlhv2M1ZEoQuD0KBJx15o+avHLkIdggRExuG7GyXcjfHur
6yfw72KI1NUlyNIHp640vaX7QqLL2DkSbQTpqujg8W0uaeqVmrCcpHHRSzH85UjdtLRln2nEWW4u
SCO3Q8ZqfVxU1Lol1uHByI8X6xjX9ENj9jfGwFFkhVvPj3qs3qIg8c16OJCgAKFnB+yJ6sb5dE/q
drFJOIogaduJ2epHsWR79WVNEoO/LEKZiAG2U286NrJdoIcZ2pNj2rqTumbiEKiwiyTzNl+fK8Nc
aoYKBKqLNNRdMgZuMhfH3Aq9/ftv+wW/ssGFFqWtsyQAg+Zb0yP3VK89mK6G+bQD9bvXzGlFlFPM
rX+76lcGufhizFNMMspCZwmEcpHfNdmHEZiZCvg5JWkFY0PCE8xFmdzIpT6KceX9J1KDDOe5OzPF
nOYRigSi88vO597iuFjTDNU0zQT+OTpQ6vFTD/i8C0H5cjiEPhHBPkTWuJBT9tUC6VBsJavct0/5
F4BoDtFx8kJHPiqi61xgjW+PLdmggmcVN0Lnsm4j4x1IwfTD8sLYF8Eg/nAudbCfgcnPlHlsfqWV
c5/IsKY+Lj7xUi/0iNt/Gl1ghTxQ5fr7frDpahg1ANGkhluWcltJcEmYRoDeX1uOn2gvn7PIFBwO
gQk+diugjNWrCrUrqapA5QaWNcFFt3kDva+BD9ZVE7eNkeA4ZCOGnp+T2s/np/1tEplgZ2QVCrXW
qq02RGN2qgCvL76lHVC2kQj+vu20q5VwETfWW32WImxVwjCaXnIvOQmEp9i1HTyJOMC2IQPgwCMm
laEMxUsmFtOE0Y040d0isP7qs97vQnqcjf60qKCLNienHSGHCuAFabPXopf8NFa/Ygbeh4bRBWMj
t9hoP9K+8xJV8epIflJq/bxgoGx/77fvodXv5IJLVphDNYTIpycUdSpQcTQX/Wa68mlyUP6Edqfy
oIpQuX/4FFCyArmNCSFS7n6gikKTMWde7y++Cj4gyUs+NkCWqcfsILr/t13k3Rh3N0hzHJGuQu5u
NZ/MqbLn7EWwh5vlHPJugbsOpGqpG8PEOG8wRw+hmtkqI1IJm6PGCP7j8UGPUo8ozTVuQsH3o5s3
38o29/0kJa60NkQ9XgZ9lJNE+edJMuw+kL05IY9kLj2ppJilDC6qPntJ0/mqSc6gY/fjiUCHiP6E
CpJDk8ah4fIpVCeviBsPoiM2hshReYuuFYhFxoy6MUX/DKMjFdCO+O+PxCoTx1Ihkiy3UFfrP+hj
eEys5Lull7jhy6sSTo9N3fjsLzIT8iVtIawdj5+0UTuq4XiR9P7QavMpUMGElsvk1pedE7Sl36c1
XlioFU3Za9rqZ+Rs6LiO/pCQyEHD6EsiaU4PCepY75x50L5MS3ynj7E3SMGZzIvgut+OT39/Xp7P
spr6OlGWCNW67FlJX4YSrcNedBFuPlzevyM/jEHBZh4HDI87+ODX8+qD/hScDj+Xs3YGauNivbiT
4E27mfavLHKdnAYMnk3Ro5mtdUDBhKcy/UbiL1J6FyTXVPEEPrLpheB7VmXQVEPIhIu+ZOwrMrFi
THSaALM2/PY1BtM4vTJAaXKeJFvEUbx9269Msp+0ulfSSMuUKrWIK8UgOIMaqzuDXQ0DPV+TCUyQ
Y/gcGlDOk5PHogpuVdycw8my5SoQXKHbP+R9p3n+yZnIUZGy8Yoycjo3PObHDMCxJrfjU/ygO9mj
iDhnc7PfDfKV87SE8IeeysRN+8xNg5e5/Wv/cwpcgi+XG0OuKKmO4qFkfJv0e6WMbPl/V+JifefV
Kri8INJU6BpgiszVVae7WpfElRwCmvpDdpSPIqCWaMv482lo5QiWOuIWXe0DKvbXohSv+5smcLg3
zMzqPCZjunTaDOBSqcQ/e7kInVlvvKCSv2d17yjW5EmJ9Wnf5h/u97+D19ufr4ya+oipSpa/abb8
hgWrnQh1swzot8rLvo6n5mf+cd+m6HBwF66yhItFEsyzNfVNjc65+qE1H/dNiL4Wd+PqZtRYtEEJ
Qa2Vi7zgbq9TAU2HyAR3sao0SXQ9wYFIujMhD2p52l+CaJe4x4ExKRaSUfz9WfRa54ZdRcAfjpXz
r6zwNfBAL6GJriP5CdVHNX0AZZg9Ji/7NraR7O+Oyte7Ta2Jl6xR8c7xgoN+jPy2cAZHcQqQOzai
NqTgu/A17tZK67HqEEyX8TJkt1r2BasRuClfz1aSvFD1mqgQyCVntA38/hY8qA9BYaPEjFKshimg
4hA4wngnWhn785WrFkaQ6a2JPGOBYeIp2EjkPdcaRMUoRjGOXUH/XbRSdkRXBmneoRc+obDQt1cl
OOlhZedBbOvkhS630BJNWLAT/VsdY3VMuLhgzlqkEFZZYCWv9pAeoKuC2QoRmkeQEatcbCirJmtm
YFJBffPYB1cNVGIqPRTFX5FW2/tnReDDKhcjygL9pR46gchO7+KutNX8cRTFIdFyuDgxUAO6oRFw
+tZwkBcofxRnqMrbM4D0M27D/QUJjiCvytGmY6GREA+zJg7vcqLcpaqQYJzdpDvHQOPyTgDMg0Wd
kJwwNlgL1V9Du9c948Bqnn1nE3IwXvZXJdhCXtIzaOayDWskgkqDxjBaHSR2RpraTfQX2NwFZ0Jk
jEskNKmd5JHBzPW8sqPwe44iM0DgCLufpum4v7DtEe53l9K4kCFhkDqRIly1DJKReyxgdChqVd8s
0Pmykh3GFhNbvZFD4YgyJsHh17jooeeQbu51uDOOqJ3jZOapbltEJIrBosLeceGihqLEXQGiFUyi
J89t84NmraunB0PEDCRaDRc1rLlbLPQWdXRaHmjoZ9OTooluFtHJ58JFRoqYDgwVEZ3YqCmrQYW3
DK8A6TDcLFd92j8doiVxkaOLG0MhEXBmvULsrLRQH/yWKyKBUsF5J6w4srpE0EFI1M7CMxLoNFui
sTspJ0pPrfwQQ6PoX62I5x6FynBEFwtHrjAObU3sLv1gdj/3bQhuKcK/OsBgTNX4784eY9JhdSnR
LSX4ODzHCJ2qDAzpOG/qIrsthv/7UPIiIdpfVGp7AyOuPo+VZbU+MiAtmylTrgukcdkkyOIBK3MW
tipY7N5xVsJWvbK21IYO7gQW/NiTrT6vnmxiZRbRu5pwoWEYJRpNbziZ9GqSWzEchiV0uu7YV4fI
OlXlp2qInT5+6M3B1YIP+wdF9LQiXMgohzaeUnZS2jN5400IUFx8yM942nvmd0adkSqOqPfE1rS3
w1wMKbvJSNJGAh9JRr5r5uINcvDUdiACo/Jpf4GbR3RVP+E+ZjcpadkkiB+GjOd9erd0r4MoJops
cJ9QLpYkkqYKDzltPkyD8hOCIE5KLUGtazOvWS2F+1RmVktjMcDbRvC8qjHQkYIUY9vPdIo5afAi
myofmuZKy600Qw249cIn6IodiyO0oUEw1uDqFfVwNw/ByhgXo7JQr8NhwslLghR91WdaZR4NXupB
dMTZX/TbaVsZ4pIZOdY1aZbRC2eTtuStUK88sZ5Jc8hu8j9qPa6scdlMWqZDu5AYtewzuHbsyfIl
RwOc9c1ePF9Fo1DbU0org9wJb5uyrocOziRFNiZ66Jmxuqsn+bt2I3Z9Kv3QF6m2bF6XK5PcgW+a
oCirGmscMflCytAN22NDHyJaOTIK7PsezILB3ufjjn0t0bHKDcwDZGV0BTDczs3xFEmJnZCgtc2m
P4Ar7ce+zW2PfncELkCltW6EmLVEPpBeSaUD1w4Yoygp3G6vrbaRy22MRSKFwjArbHie4VqVk3Hq
z/QMfOF95LaSPTjttT1JNyYBL7lCHNpmz+f9B/D1+jaIJcy4GYw/Yzilj7nz3XjsT/NF9Ebfjlx/
byfPlTT2qpwrLcH9HT4E3U3VRPPT27foaiVcMJHHMM2DGQ/M/gwyWkg+xY/yZzZNH9jmcT4Km/CC
4KVzMaWxmrmuehRwZFRX2g/5EwoeRzBMY4J6/s4A1+rHVgi5FpxKnQst9TQv4LbDqIExPkwEk4jp
dclCd//ob2cEq63k4gmI66JeCwFzs6TmSEjyUU3bExkTKA10pyTX0FRLyF8zgCPAqHwxB/05TzXN
qfvOl3LZo2D1FGTM2+Cn1U/i4s1c4olIJxSVzNfes2wfDK7HyMUsJkMWQroJwIfI+0fJ7cooF3f0
Pp+ruceRMurbOJ3L8Gtqft7fa0Ec5aXNw1SLWjojtA3dUdIOIwZoA9M8pgtxAk0VdABFTshFGxqq
mpqnHeIopp2yPPSNtBGUmwUHlNc4l4vCWgAqAs6iWE5Vk1zksDomciy4EQTOx0uuGaVkQlJQwRU7
NRcM9R2ZBGASxu7SEkHbS7BpvJh5QcGEGbUpqi4UoDYy2Ekiil0iE3wowWjDVGPUwKXN17R+URIR
NFL0VdgPWL1nTPTRza7Hiz0r71lpVMIYmvYvvzwXNMgctCSkrMAxf0nai9I9LdJx31lE2SmvV54k
U7KA7QqTVvf9X0y8BoCLwIlP9Ut3CN1ZiAkX7RsXALQln1oMozFYF4i1zm/A/yMotS7td4ZnhtFn
WYQBFCQ7lEs8hqC1gjBG0KmS5lFVp0sjp04+UVBpSp6ulwewfXr7+yryJi4uDEpa5WBZxxHXXynx
SDidVK05NP+QkvQ9ov6G89JjJWgsjKgu3xk2HFCHi3mlmJ9IjqkbuqKHPPvhO4kjj/oixlINes4o
tNr4Yzf1bjdPP6kDkZkXDQx6jWrYbd0LHEHgzQaXiGiVNDRWz1CV+fNAPs3N8/7XEhxKHoLQU1IG
gMIjipvnXHtScVMMIloH0Rq4gCEH4zRafYASX2HaRd04UyFCT4lMcPEiHK1JMYIZ/Beqca6pdMom
QI72t0pkg8saiqo2Vb1DdttoYOac86cqKwWvPcEFzlPNtK0RQvxMRZstJHZS+GZZAQCt2nL4UA4/
9pcj8FODCw0gUxgWvS0Btk4mqLZV90kbXkcSHAvZFJgSpdMGFxNUaI+3sYqXSQDyhhNIFA4jguBi
dxC3Mv3hNXBqUeQT2eRRtCVIPTvagKR2Piy+7itHUJIe2ZST7CaeJdRQEUQHk+vgWLOqU0Cx2NuH
jS/Gh3/DHfge9HhqmW5c2tKoGEzQDQ7yrXbog+mGQCaOVxC3O9bDGArOveiiNLmMArD1KFQZwwfE
58+5txzDK3sIsTJO6IqGAET7yLxwlV1kWqk2Razh5j/rfnYfHxg3SiVm1hZ4My9gSZFXTkONfZSV
AyAGNmi1l+ZTq9/12oeEYCTillInrU6WUQAd+arqgvRZuKtcOFHCQq6qGuezP/doqLNpgMDXD5rD
nuaiJ48gzJtc7kG6Th6NBjXoRm1BoinbqWy9xIuojykyw8WUJpoXM8+QSTfFvZn39mA5FRU06EUf
joslWq90Wjng3aGYjVN1ja/P/zJL58lm4jCsmjRFlq4OV7m8JbnoKvlDcLJMSyUWxsx49FusRJZm
MHrz6KT41YNylJwOE3Twq+iSnNtj8HU/2G9fLH/b48FvUTPISZgg9wTNvF2WP9rGCUbZM9XQVgEs
3Te27cLvxrhQqCQY2cNsPwuFjPj3v+0WbTd6oeLy/5v45mGrUBEsVoE5A1TV0LYekU9PLgYEn9mY
uoRxicUpwEDXeSBURddB1Ojdvj3fbXMxcZZosAQRIOJR9pSahza9a/MrnUSp07ZDvZvhoiHBm7qv
EvYCrkwHScFtturHqqkEz1LReeQRcaPR1WZmggSCIW2ByTyYIO7GxAmj7jMeksHTfuyfEdH+cdGv
0PK0rwMYBGraluRXs63tDlr1Qsls9iF+z9rfd5CLfHG1SCNd8BxmxFGQNATuxWHUfUQDw13jSKcq
cfeX9ofI/m6Si4LGOBX4ZngokANIm+3xJnmGoz/iiYD7UgQsFHk2Fw4nPMQTlSJWVUrtaJr0KQig
GgOedAqZX5oJAVmC/eTBc12D58IbW3kHtkfFZaDd+AA6CvCM5n5/EbUGBA7Aw+gaaqUDJuWxvPgp
JHel/CAbj/vfS7CDPHhuAn2PUlV4Almz4oxsIECpblmu+X0P/S5VxIX1hwbL38eDx9L1stKTvEXY
mtHRkezq+RS53/PrR8UJneisfd5f3fZ1+W6NiyBWFut6iGK5SzS/m922fd7/+zd3j2oaUJmGRiz+
yZKp1RglGiLUmJhnagI1XyWnMtfstJ0BnBcRb22eh5U5zrfMIU2KJUXTUmu8pvfq4WVoXvdX9HaE
fwsZKxucSxUKKDF7Ax+ocxnvSevUh+CzBiFGWz5Ru7Lj6wDycyaPaLjjRS6O+/a348e7ff7lAmQ+
TSoLRRuQcnosGCsh2APiEyT/XOkkN86+PcGW8i8XLejmUQ6wpaH8mOaXUfrSZId9E5vRfrUivoox
Aj9iQVPbLeTaMWuMs83yPcCUid0Yy+nf2WIBbJUVgEaqGooa2YfZv0IHbDRTR6qeUhF+btuNV2vi
HEtJl6ieDTxUGImp+hUdBJwQjKL7moM5zWfyMblBFWB/bdv39Moo+5arxdGimVO1wauFkTVRlLwa
xZEfRkyJIxcmdn8cBcFxmzJwZZG7qDVDshrJwOOv9azvjLQy8dNDl6OVOLqhk3iqq16gh30RsSNs
xq2VXRZ3VislgwE8u4pTaZqXEfTcvSnYy+3ARQ1KCCKXxsNyJlOtOoyGIYNTUH6NbmH6SEynbQOH
prnAxbbP/7stbhMjY4rVrkddZ9BbxW5Dq7UNObcxxexFVKQytA09p+/WuK2Lw6kcc9bXm5LcGQfi
avNzG8s2qL5saUAXOPV0+UNWYeZcWCTbDCYGJppkArmo35Tn23GUkdghr9MzGZ11QFkj41aFnYiP
djtIrgxx7lf1XZAUjOEouy6f2PM5PZAX6caez9GjqHe3eRhXxji3kxWjTDC6CrezvmjW8z/sqawM
cAekaNNK71i/mQ7fAOh7jvvIycda8HQWbhp3MnJToTGGwIkbGoY35kimIM9cTYUP9VUnjlXfHGUH
THyH1qouoKD0NMkStY/YDf3b7bpaKneDx23blsWA8ZQaEMLwPtPvTesHlKPH7uOYiJ6im463MsZf
5Wml0JE9RVuy3BXKdy0PjhnV/cAU8TtshhNDo/jHgmDbb7fotFDMhA9gwSLXzHxR6Ue58KXhyQxM
d/8S2N7Ad0v8ZUr7IQQ3G7hiY8lboL6SHcfsmz4lh2R2ZiEp8/YWvpvj7tPWmgbNyhBFzPK5Rais
9eE6qzPoGEWEc9ux490S79JaNwVZhLFd9P4/UrW8ppPpxckiQucqIkOcO7caWHZLBaVvNpuj/gQb
Dua/DK+PbYj4gaAJWAjR4OV2Urk6H5yHKzFp8mKCh7OZ8sJdLsOxAnosPOt3Gqgk0EJ3pGsNdDrU
PR5E1LGiBfN+30tWHxuF7uZq7sidH7WGUyuCC1V0LjnHBs2qFlGCTAGpq5PTzjda3VuqxbXG3KNV
eMCVPghsbmdhq23lHHwoStLlbDCJMXOoH8CpfRhssKro4NpiNIWjYVvHff/b9nRDNlSNQmyWH30e
LDkgsQmuZinIAQE9GUaNzfwU6MtxDvx9W5vHBhcp0aCSa4AimlufbKS0alidqfVmHJfEry6YIrMT
N4OMNWgmob3nZa9j4Axveu3kad/+1sFZmednXxJJqbI6ZKW8/NYUHwDJJoWQ+2jrdl0b4eqFeZAR
HVLcCJ1HFdyPkEN6ib4ZKOD9BypKnhYB8nUrpAGdAvoRhGpV43koGj2eZSNiuQN2VIOk+YJUBULX
ottnc/dWdjiPmC0F1GUlupJRGF2saIzsADlEQYUlBZEh7pTEw1j38ohnwXLfetlD7pUHtXACX4Us
EZoJB7Dp4t/7R+OtZsxf5Ktd5Icchs6YWolRBM9nRrkdn9UHA1xGYjUFoSXugMh1PcqShlYJg5T3
kOJTDoxYqDskgm67YB/5OYc4TIHQ6PFOXfJ7zbRlBdwGgm17K+/sbRt3n5qlGjVShouARSzD766Y
+/uwXJmwDQZRiT2AtHy5613NWV7L++Rn4+BLevvfbitUrz8dd9MOoaqaGcgOMPx1pNNjXcruIJ8g
I1WlP5Lh876xzRi9tsZ2ffWUA2/n0Co9YGkJmh0pcIaH2skdWoFxFYVlR5uc2Jd+CIyyLOj3bdaZ
Wi3o/AyeTqVPmqYHvR5aUXgpoy/gaonT2b3LYNrJTcTZxByMs4ZGjqKgAkYUBRQuvy6xDcqSVinr
Wk76p6a03L4G+C4KByfo5HNLDLuu9RMgnoPgZSkyzKUVadyUiiRXqmuSzu/KygGry9cuKV1Dk52e
xA+1UaBkJNJB34igv6yXSyimrpmSrMxUtzSfa7THOnppmqcoFnXxNw7qL3a4CAoOHmqmFut/LJbd
jcmxsYLPcxLdxnr8sYzd525pBSdn43qHSZDwyBZYeCD19uun1CwlKzEVgUl9UpwodLHtMMHlGgMG
n6kPdaGVghxmI+isDfK9uXJZzHaZYLCMXuIEDKygYDULwTnZ/mB/r4onp8DbrlbjUVLcKrsvQyhW
ZhH6LT87KjK0Fax/WQ5zzJW3Jx2QXuaIlGGaw2dtIh9LiHHTmXpgrj6PS3lJleJJpfFtVgzRLJxo
lVxsXboIRJdgxAaH4jXIPqb0ISXfSVIJvthWheWXNXLxswFqqjGDRUFWNrnDfXimV0wfu6UvufXH
/UC2fTogzI5c0zR1vr6uLMloxCaKOXUwOKmauSYNL9Js/AM4Apb0bofzNDmD5KdFgEAnh/YrE9CI
3NSRewaH9qNaKDO68aXwSlYIUfHbIdvOBcywTAYrbYjiEhJf0iE/j7Q8FYGq20FbCa5c9jW44PyL
LfZbVicyUhKr6NpAcfXicwZZH936sP+Ntg0Q0zBNjeogNvvVwESadBhCCtW91m/IfUD/97SElRQ0
EKcpMiIel/+YcKguaiYo6ao/jbiy6aC4ErQu91exEWt/scI5bhmSbFoiC9sEVEDfftHmbyOFrsIx
zP1WOLa6VcrW4YqGLkNNHrk4F2ebUI6LYjAV5EHxneqgsIy2fXBlM0bDgVWU91e35bNre/xwSpr2
iZ4ChYYsRPdByOEOdooh49QVp8YbPvuLKe57RUkXZm2IBrBZPwzQdjXqH1EvYjHZKubBiq6Y1NBN
mbxV7lfHOlmCacwTA8HuTfExcyOXPPTI+Rl8uRSEoU1/XRnjwsOQy+MYTbjwQYTpprMB7ggJI/zd
UyAZr/tfanv33tfFHYzJHKaSSjAFTMKxtBrbiMgxkiJ334xgRXwjm+RkqJe5AIuIBmnhJXDCOvdL
g6IqHwoC0FbBaf2p+C52OneRVMm4L+htRLJ0Uo7kIfAjGby21YfRZ6wwxcEqBA69dRXDLAKsamgK
ohMXZI3GytMgkqHbegoOhR+cQhz4BCjBVuBcm6FjZYjt9eoohhbCcd7VmPqNcneJ+wez1wKn1aJj
EOZ2GdUfon6YvP0P+MYk8ltcX1k1frXaNlRJphq57xR0rtr0dmXVD8kY+QO17Lj7oS7QyE2NowwB
zK5oTgrwT+oyXssS6biiPehDeDQWUI6he36UguahVeklGy3PqorzaBUv8SAXTh2hu6ArHpWGS9eK
QOVbjyNEQFmhqENYROPTTTPT07pKRrwcQvpTtkavaoZD10Z+mlI3C8hZikHKulSHEcpgck3QMk0l
J2zUK2ksEUxw2yfeDwzn5V0BvnWrx3ecrONYoJhmRXZRPoWp6BW87ePvhjgfX6zJMmiOT6fES2F3
0fygN/SmkuFl/4wIDiaP5FPQc7N0qQTIkrTO2H3rjN6m8lU2G5tGpl0Ff+3bE6yLl4trJEuOGYTV
jdXT1PtLddeJlrR9cULrUTfxqjUUflYwUHI6ZpmOuD8eFgkc4ejcz3cKcKrd6IE8LVw+9sWDUrgd
qMu7+MP+Cv9gXsdDl6J8pvOxTNeKviAjrh3QBUJoOPXMxIb4mQcGVwdUpY5wcIadhd/cHAIOgCbq
mmaa3FnJ5TTLB+bmI03OIxo4kNq6xLHhJUnuGSS5VkbuGIsiWOimL7yb5Y9Om2uJrtYN+tsZmBgD
lxrFoTJ0Ox0WQfTctKShmkypaqiqzsUxxQyCJAl7HNIQRd0yvAxRe+nC8GypIop+kSnOwaMUrdl8
7lQ3VB41qHl3/miB8ue0f0Y282HUXTS8V4hpWVw+nKfAcC8Ej01VT86JljwDXiL4OpuOtjLBfsLq
xrGCJozqIMLXSc6ydZ2N14EKqsTbCRZRoa2OMhJ6DFwaV1SlqYORDiA34N7HV5YxGjcV+I4cOeM/
qLTrSIJ1QolFicyL+5V13jcKtA3AtXNZgCNtIIEkoi7Y3LSVDe7rK2Wm5wlByjMPT7Fe26GKZrlp
Cr7+dtqhqxYYH9B6JbyIxpyZXYLpPewb8L814LjdcfZZi0tU995cD2YhUHAjBO8j7pwZcRLVbYxI
GKgH3Pv2Uhx04WjR9sNhZYU7auCfLK1MwZNr8MMnww/P8im5U+2MVdadfcfZdM+VKbbg1amWMRG6
qN2oAGdwW8YHFKgckBMrqSQoYIjssD9f2clLMwSEHrHNLANkO73s5Cq61Xr+sdZmAbZ4+yNZpk7w
RLFUmfOixsxLS1+QzkN26Jw3oxcli1dLsbe/ddveSjUVcE0Lr0qeWN6owqjrSnhrdGKaphOmVCia
BKyhGrqm4ENtRrh3Y/zo4VSbFIJaOOI0Tr1xBIjIyAQVmc1vtDLB7ZtZxkUsmUgMTfJCIsPpy8dR
+zZ3g7u/caKlcM9+XY6HDvIXirssz6T6MssiBSaRAc5LZZQbJZRvFddsv4TtPSqpgo+x1ST9JYfm
3CaQiq6rgK+CrG1yGr3iQUIoQI80OEE14cpAmyPEzIcP5YOKQYDw2/4Gbn6oVQbPOVNTpaYaLwMq
dFN5azLIA8ukwvx4YM+6iJ96O/taGeNyBci/6nOjwhiK7pPLEICoL8QHpcFRV+3UB4LmH0XZlUnu
1qjLEtDfBjmDAv3oPCgx6B+coDklmH3cvjbe7bz9+SooRWoeNkOBpTGmG0xxPMcH4yBfpZNIhFLw
wfha+ByFWRGFKKdZoLK1VYjiZVF+UmTre2sqj/uHYzP6rRbFede8lHMgh1hUk34ZFyiUniQR55bI
BOdfy9KPlSWz74MWgnFdysMUiwoY7Gf+loOvlsF8fPVtmlwueoNgGaxpGYZ2fk5v2SUIPdlnegh6
LAhKojVxHr10Yx0UA/PoXoHm619VuTix8WX/2zBf2VsU57hR3PUZ6bGoopbPJcnQ7QnOjaVcKhS8
Zz0SHIXNt+hqDznXBW1UPlQU3wkaqLaUQMuWMDBhk1168AF1msCftrdQw3wUCtJIYrljkedDaCkx
TrkappCSyuw5bp0+FCTJ21YMWUMh31BQhfz1YGhZW0g1uL/cBGWmKSw8qrW+LtX+/qf6Q3B4t8P5
Ud+0UQ3kGF6d5+BQnoNT78cPjTMD8iywtP2Z3i1x+wZeelNZNNSJ+/PiQ0zvZtzhRLROmwDbrXgJ
08R5AYHZLZdt6u0b33zqGu+2OTeDXEVhVh3e1mxyrj10R8azKGYD3gyAKBkjO8foIR4bv360Wi/r
payRN4/pOcR4nkTtln6JE8GBVwV2+IguYa5GCk3AnuVWl8Cv1T23s3WVp+5YpPXrWOiXpWlA8F0e
+hBwOGtymzm4r5vmsGTm3UgtyVbm8gYNiPOggwdp6F+lyrBpRaFU0EMWg9wVSfY6x8pVK+Cz+x9j
M2/Buw/z9rIJ0RouBvXtmJphgKBad42TR8W3qW+/7ZvY9J6VCS4CDUGWRkYBrjVLH505wuQnbQ/z
vHz+P9K+azlunen2iVhFMPOWcZI0yrJ0w7ItmzlnPv1ZkP/PomDuQR173+wqTXl6Gmg0Gh3Wuixm
+wmzksO4nkpuioRQVcZp9o10cnVcgVYCVxcLmMI3i9Mid74OCuEmf07jv4AaUEVT1MFrgzeh+h7U
rG4PdPLnRBHxBEjKPrOI0QWW1uuHolEbWw55MdLmoq6kMYcoAMtDIBkJkph5jBfAnH9XR/16iHVO
2LkFI/VJLcZAulKMhS6FWn0/nsaouqqq4ljE/b7XA1sui2+D3t0P5vKsdv3iTqLpx/Mb+Cxvh0r1
xlZySyXkTRZvGi0gIohCVE0y2FJhbShapfR44pc9ONDLwCnHkeMhN0/1SgTjihMVr/uihIgi9RTh
PsNuLulzAB4PjtXSL/rjfl4JYjyxVMe1GGDG1yFm+K3p23u1n+ymmtFHE/uJJrnGoNkAnfNEkfJ7
o/xVNu7l38BbTsaWwhauYRnpcmog/IkCG/B6nOXcvG9WWjJWpOaZOdRFjpScCNLp7JvU3wbkSYz8
yDglFSfk2a5EraQxHofk2SBMKhLUglyeSaiDuQhtj7XenkDYdVUO5dkUE2DaoIhSoj2tLPdN2n5N
2tatq/Y6NDtO/LA1X4RDpGsoVMkiwTj857soaAt9iE1ct52nHcj3ENgZgUPu4pO0/3XdjsfEjs9c
mMtt4/otly0HL1qd9sNM5WLIb9gXzrRDP60V3qBj8oZHILi9xx/CmCgJ0xS9sIQQpo2vw+C3JEHC
4KWrbpb5UIMH/LLRbjlAIhJ6aSEXorGF4YVMEZmCFBaFbr40tLTxJgNt7r8JoSqvfHqg5NmolzDb
iE4W1U8TgvUl4uRAtiL0tSaMcWDSjRRKDiGJsNggZbN1cCIZ45dZvJvHv8lTrISxBeEe8QgpQwgj
gtf1NxUPmJ6zLWzhpK2lQR91XBeZOls6uZEzzYYn5ezLlsdaa0HtfrUvaCXHFM0ALUb5VpOeScSb
nuCpwXhlI2qFbEygRtuhc6dCr7Gc3xK5dy7b19Yts9aD8bzAvarikUAPtbrSTU8qwZyd+UvI6zDk
qUM/X61X2zVJ3VaIFpAbv5rawWvnFtKKv2jhWavD+N1eRK/TQBsm8Sg7qNOyW/LoRg/D/eVVoweC
vTLxClMRsuq6jqTrZ20iVQwKZUGtDFPftqnFdtREpzYS94EwGlamlo+JqPxQiMwLljcTU2vJjIJV
UahZZeJiGTzx5+Lku+I+cmYwZ1vB2fAqldt/vr1xH6oyMe2SyksyCVAVtF6HPAe4+Gw6wNrnuKDN
l+daMcbRlQHggLsKipEluAc86Y00DMcoaH6KWXpnJNPOXNKdHoknZQhHjiffTGqvhTMOUNYSvc9C
KNkA3USxK2/4ltqU5rZww8jigZrwNpGteWZTjnEXWi4fbeKhnc0NXoKHEbWbyY/BQt29XLbWbV/1
ewvZank2Ybqwo9pVg0+GpyX8efn7ectnMs5QM4SwFwPoA/LqzKZPasE1TstsSR6t4XHXb9tpfSjE
+MbaHMggRVCIDpblbnAYzvEheIttvbGMc2gHx8rObGn+K1+JarwhqpS6ihErzjoZzLnFQ6Q9TeSu
jsBBiTkoxfybuwVNiJKJ/2SRrcTLIFYx0BKDO3/QnW6a95nIY5raNIkPEawFjjn6DkYVHShGqO/M
OT/MXMqlTceBh6immmiLQkv0Zx+JORxzBComUuhi7c4a8tmRvuslHufNtvFJBBk/tEqgGMr44gFd
/8VoIOgrTgQ8NNk5cDD3ne4pv5P+InJh2sQt3y/hdU2rbAZhq+4tZhp7pUObq3jo9u1V5HQWxaDL
z9zJn81NWkmin6/uzCTSwKOqQRI5a74Er1T74RVATKO7ELVxVNvcy+d4c8dW8piVzCQQgE0j5Anx
XWXeVtKtMnJcBU8l5voapaAPEhMiEoBvlY+pycmF8VRgjE7AhF9SLvj+THiJup9J9dUM3i6v0maW
h6yWibmp+ngxkIVBoW0+hDtcFbtgR2foKFAJr+GPt1zMvTSiGmAUtKY3mY/j+GzU/mVdth5MH6oA
TeCzhRmtIY4S3XEQekgqHhaeXD2J420VegW3o4mu/R9B0+91+6NCPQxoUNQlCCtiS3TpCKl8Xdqj
Pz0bDmh9XRTha6u9L664YEqXj6wkMvdTEZDCECQsIy2rxMdl14BXHjnmA2+/NuPClYrsDWFoZi4b
EBRP4aE2Ncxz6v40Vg5S9Ttl0WyxXByDfL28i5vZhvU2Mo7CnItgBts7GoFeKdWO7GGQ1BtRmPXE
L3S4M0YJzuJ2em8ri94jaITuE7Zvp60EdH3WcPDa1eJpTwp6yyP0llc/S3vYtR6IpfzMn33tmY9e
uX0uPkQzGxoPelimAkTXcWwl1c0ccmdPtj3JhwhmKwthaTStgYjRbk6L06K/xti3jynYJelpH67S
wmp3nI2kv/vPI/IhlNnINArDdKB3pni7fAl8SglSHcMBcVSH4T1udwVvGRmHb8Rz1XYjurvqJh/t
KhzQHC0e5LH5BoqL2spLabICcZjtPMa8cESusgZw6gW45RL9RtEkrxnbA+C89gVYdFIlejL15C6M
DQ8d7F+6xiytWAue82K5XdLqQZiXKy3Cyw+N31MAgUNbH0ajOU1AmcTT8GYoivvOrB4BmQs43t5F
J99jXIjfsnAHfjTdSqXJsKe6dome8JI5vKVgLqayJtVUT1h5NZuOZd291sNf4C4gaoCTNQ3NUEyW
fFCvA6OYDeSLcgxE6F6S7Qrd5RgQzXD9YUArGczB0EgrNVFL0xLwdIqt2eVV4GH6043P3Ch8Wxb6
jVQMlqAhiLlr58CIKhIhTI3V3p2iDMaD9vepBcBbeW3OGchR5toq0+igBTFG93kdT9vPKPnjBzAX
sZ53Ito38QP0e8MfHuhkhgiEWSAmDdeoH555DQ2bt+VKHnMba3Ey5zJVuJHeUu1aC0q7T56q8dTN
V7qe8fZy0yTRiItqDtGIxvb3pWIyN0WHwPZXB3Dm1I8UW1mxiN1YSCA7vOnarZlpWOiHROYQRECx
KzoT/iAkqXwdyfkx6DNbTKMbpAgjq5+FH6JY35YG8JSQAIPHCIDObt72vfIWGLo9pWJlkyR8rgP9
qshUr6y1xYoAnAwKA+VsRt855r69Ix8/mDXBPsmWiC5RdDJuVa85x67pxrfSS2zTprQI2E/v8HHz
kTdQsBnMrJaKsT2ksgYDD0BUv5TY6usfprFYS/5jbl5CwsuYbsrCESNINYmiyPZfhpkSkzxHUssQ
D1n+WoEO2BxfxXZfd7xi0OattxLFXED5kiUShh8kJ4g7G0McVtd2Ftp1/MsbxxNDP1+9bGZZ6yt1
gZtq9MdOc6v+bSR3l0Vsnp6VJowtSxhSKYcRixZrxyC4GxZewoq3K/TzlQ6JLFXFTBsuacgluvKu
OgHL8pWO1+mv3VOHkfthsjKfd0p5a8dYntL1g94XuEbS6pgFx666HvJ/XDvG0Y1lK5Euo1lUOTks
uoEHdepc3p7N4PFje1hUi0xvqliiq2emoqXnVy1GRcqstOrJN1WHDI99ObiXRW4vnKqrMiDEDIXt
kO1FMQ+UCekbKZ4spI8wE/s0dTyOcJ4U5gYuW1OgQKDIY0pPSnhfzK+kfvw3RZjQdFT1qRMKiGi0
3jfGbK+WoadGjXdZzPYJ+lgvxhfEi/Z/jVQKeLmk+yrjFdE3vTcSQ//bELqUqxOEW6NU2gmdWmkX
O6ISunn3FpH+scr0KzlXfIA/P1xWiR76P8KjlUTGKaR9UQYt7eFb6t1g7MKqsIZsV048ADieETC+
QZLCPulN7BBFQ6Zdlvq3srQF+zuJ8HbAIE9qAfyq4+FW8naMcQ26KacEICBIUFY5Sl+7MOY0mW+O
0RFVQi5eJxhTZSF9wrwtg6FHR/vwvTnRqaQaL6LMEr/EN5TwOXQizk2x6WVXAhmVAtEUwgatuE4s
BK+Cou6WojmLWb6rO/FOiGL7LwxE1UTEW4YqqyycSa3MAL19H9yZ0oeuqg/h2NntIvtyp3DGkTZt
ZCWKtcWlUUPZwGYpaedoWnocg29dIDuXFeJJYSwReX8xrqlJxAjLjD6KrHZWnSjlXbebDQbohfm9
csxGjR3wE8YFR4tGq5KbedEDNXyMcbyI58XOA6uxEkvYazxc3c0zvRLMXFYVUljLkENwOT0O8024
+G3ZYuKCd99zVpLtshNB4xLoPeS0SLBILtktMP/IC/3mpwHdhisZvXccc+TJpE+wlYcEfiPpevAw
OvI0WWqh2fL8KqYcp7jpNcB3Q7tDTMwvM9fJLNQt5uJmLKB0UPSTOe0vm+BmAxdZCaA/YKXFMJfB
Egdokc1/mmfVAzI8HaGnKb/mAOrFfWMnr6HDe61tVxQ1yZTRsCpjQIpZvKCphikUoFcmRHttAKhV
GXkY9zzHkuAN1XKap+BRiUv0lNW3l1XeXNKVaCYIGEg3tYQu6TyFTpAGXi/xnt88EcyuhWh4x1Cm
iINtiF6K8spY8pAqNn3vSgtm3+S5z4RcXfDuGGdPjtHLlFvgWLWm6iaIXi6v2Kalgy5PM+FCjD+Y
OkY17Ks2oO5DMPxKy6xoqg40CXRZzKazQJVIVFHE0/6AUQ/DPC9DFb3oQTV6aTDZaSP7waC5Ytvs
Lova3CAAU6NDUAWwHtvXmoXiIE8LiqJykwDkaPTUcOaIoD71j3BmJYK5QpRFlJKeFnZT8DaG35Tk
2hxeTfIiS8/G+OPf1GEukqYa88JsUDFEOvhOJcIRxVD/sojtO2SlD3OHGA3mezQ6F98jezV+LfaL
IylWftXt9OodB7u8D6615/HIa1PbNIuVYOYO6Yq4lGFw2KviTAQ76xdLK6yGV4jniGGb4TD70CeT
AjE9eYlNZwLai9k8oXnburyQm4dJBzS1rkqG/Ac69Jj0SxwGkKOaZ6I/JNl9XT3/mwjGN+Dla4Au
AlsF7thKPUytF3En8KmX/NO8P9Sgaq7ujVpE/l2VIUPEMIIOJNfekw+yLVp01JA33bZFc6OS1aIx
hykpYymXF2rg9/WTPFi9K9kgq7zOD9NOvgpzW/KGW2TF6WzCX9Gqf5LOHC/JWJpwNLBlBZJWg9mD
i+5OLr6rwvd/2zfmiAmFmNWtgnga5BtFsEc+Gg03PLS8TddnAHUIETTt6mdu3mWZTaFAx6sz6sjG
aplXmAXPV2wax0oGc8WiwVYeugAylmzwAKhkL7NoyV3sC3HyoKH4YPWlfui15WyE7Z2iBDcF6R4u
L+bmeV79BuYOntH5PocdEsIJaiJG8SMpbtrxQUTV5LKczfOM2iEd7jWRD2aMo8qnAn9HEA90k30T
qF+j8S7RBl6P8PaSfohhbCMENlk61/T5eIivB6DnhL56OzqI3N+TqP+mE+NyS2URwoiG04WqIbP8
kNa3o8iDr9/eoN8asb2mYd/LZiwgfm5mxM/ZQ0xA8jhgiP1v4j2TYvEjpaUTth9wjIxwlg2EFaqR
+6Oi2WEQOJfXa/NMrUQw7ikYgPvcLFAllm7n/oEYnJzFpo2ZFEpCNnVVZZubwFonk2GAY+jF3SwQ
m0ge/vI3hrwSQpVceXRFjbpFNCGkSlA9ldASlDodMPEvL9V2S5Cp09Afl5/JUg0VYzPrYvn+VANn
iBsDzzm1tYfOpVNeKg+KcWtnAKxGKCSdCfAU5nTq0wAgiXwCcEF3mIM3hRca03/PXoPr72eOpRHK
tdKPQCuo9L1q3BqNihrLQZI7gFfw2s03dSHoZ9cl3Lsy29zUV10lg2MTDSfBVaa/6MXd5a3Z/n7K
BAK0WFVnewZqNOdqZYSRuDC7jyViRREvB7Z15HEMf0ugTm5lYmpqTITUveyETb5P58Qm4kEEvlQq
8IZneZIY74+RpFAtohm9TNVtPR/KrHC05iowJ445U0/4x/6vNGIOjbqEqUkCrNnkoeEMNGC/7JjX
fMBTh4m2SBiYQBAGQEEOFtcCdOMHObXIxLm3eQbAuLHIXGTBMKkxL9eV+HWqHi8b2ObZX+8/cxpr
vUZHe4HZzvTndC72gP53jX0NvCSMeFY+r0fv3ZVc2hzmcJJ2xiRegZJptJ9tydY99RsgXzNvOFbf
FHgc8AadqkNlB3f1cTy2O/OGl+fYXlFUBk2q9h/Q9aTPcfkQuB8xfS4bYNYXPEp1jgQWnd5Mi84o
ER4DBGhxkyo6pJHEMYvNxLIkAdgZgIQYXmSbCXSzHXqkKCHjttypVvW+cYItfK0d0cvATMvLn2zd
d2uBzMbJ5Ry12QxDNI1H0gKldwK8F8fbbXrulVJMjFMlGggYO8Aqd1lit9m10Z4zNK+r6fcm4Ija
TLJ96AOE0c9+r6wbIYmEgU5uz/biFE6IFjtgKe1Ut5mRakMualc+yw+c43Z5GTFd9lks2qHHHM3Y
QDNFpQMNP7TzTLAbd7kzXxebuOJOeOPSdW4a5O91xRvjs1B0RuhorhOQihXPgnnTJpwyB937Pw71
6vsZzy6EsjbpjYxwTnaF0RvMeCdWpyz/gZ5mV565TJa8RaT6ru6stDPECT1Dv3COKXkmJgJukIaw
yn3pwXcAW4cHTc8TST9fiQxnEJHKGVoGk6Wxcgw5lMnrPPOGmDbvlNVCMt5+xrj4MBLUqpVUPZIl
tIZi8YEg8xgoPNiHbce/ksU4/kptq1GmLe10qEIDEn1pG/vFr/cUQYqH07qZXF4fN8Z9CEObGf2I
o51Mml0DFLNs9Z2WgB1X7NxCFA9hgaanUW12WZrzShG8ZWX8ypzUmpKHcPkCwLgwQDJ9l73K025I
g6GV6HpyOzu9x6D5/t8OO1sCyUO1RBs+3iCUJUWwMnSYURrgYSfuy32PPH56b3IcDEfV92bslZ0q
em4ItUlpBluUUL/1fWGT4TyMvEoLTw7jUjIUGstUQT+CkCT21O3HGDSUWmzJMe+VvdWMvLIcdkq/
zuZ2UsBZ4hjgiOum4xjacVjZ8bQAosETgeAeG3cFsOMvbx7HZ75fwKuFNNqBtCmthtSD+KXNa78t
JO+yiP84ggrwB4CzirlYxqmQ0ezThg4Z08sANKWwjcgh18Jt4VZXJufBuq3QhzC6oyuFYo30ndLh
zZ3N9+jVtaqUN7PI1YdxKXNfjLneIEbonPIJ3tk3r+U7SnYd7fBI5iWhN9u4JYD5/W/5GJ+iowbR
Gwpg9eX76TsFV0uc8HF8ab4FHrk1bw1PfI6J+497xviSaEZsgno/wP2uQJEOPLfv4d70VVw5mc1r
OP6PKO+3hiyeWwhevMmMQbOE3jlL1EM3DU9zvF+Ga7hNq+1A00tKqyvuxeEYt88GTQ2BLuyyyttX
38ePYEKWFtn9TCngugtF2uVauQPzmiU03O3c2k9JQr/o/7hRGAsFnVufIKcFrH8Jo8h9W+6Xot1N
5veFNC9prktWE4SAWBXuuhzdE4F60oPpRWtqVx4VLxV1Kw5z1dKIeQBuCiKdGNe0Krii1B2VhBy6
XgYKLTyxsXiAdL3qwDJYE+DtCov5o0RbtrwsiTWjodzSzdwhCTlqk1lYlTz11qDVbiwPX/shD60K
w/EqaU6I5u4n1byJut7KpOSHKM1P5dyVFuna4yymfi6g9zAo3koTZf4lsYuoQ/F7Ho/mlO3iurXa
uAYZWfYQ9uWDMiWIPRdXDrKjJhZX/SJ6wC48mFro1QBEFVBtVovKS8PuIdRLS0kldw4XpDUUTNVK
rT0bYAbSzF2WtS/6bD6LWnqvD8HgCYX0DEaDFO5ZB8CJYtx0qo68uaIm1jQqV4AufJDG8ZgroEIj
XYGuh1ByI10OAFgdxEfQQMxo60DrXJfuzCYJrVoc8bumx3jCvCcxcguPA3vqs8BKAKQnpYlPxuFJ
MiovN5VTW6GNPdCcXp5v87b+8f9toJ/shnE7hp5mkSkHSMWZ94OyV8hp5uV6N87AJxGMq6kboAXm
HZispPaunw9dcWw1/7IWXPNnPIsZZKVUKDD/BuRDXg/mUBXNwKC7wMyG6MkYvwmd9NvEid23nPZa
NTZIkbJ5lrI6UhxdC24WeT6pkjj6vTEBjnV5CrLmIKbgzVbL1h/BNiPL5VWWChzlOevLhi0CErVZ
H4EWaap2slZ5MyB4xJJXF6CGwLxTPqnKBC1K24ppipSAo1VPqeE2fWTJ4gOwjcKK1xi8ER99EsU8
ibqmIWlag3UQ1YmDJitPWp5fC3nsFzl3iGHjZv8ki36+utmjQjPngIA3jrYShccMmCHFkRJWtOfQ
e/uLNsdP0uhWrqTN4RBXIgWHmlBkjB6Skpc++Y+DgLEvANwjT8M22EQo6RRZpinvGCiYtXOSe+Ha
RKhObPg5nyL7Nbw06H8cgw+hzCKO5tLmQmlS4BXRBrQ+jdNBb25iKqvweRN22zv2IYxZw5DgRRLG
k+LkITKtkerLk8g5UWTjUY59+pDB3KZD2CuGJicgPDqr5w7R0WKpIGwHrgwdyHIbW3B6q0GOD7m+
u8uujHqqP8/Zh2h6DlcmUgtDbbYGvCUpY79XFdynaXpvTKUJ4DRz30bRKWnM7zLIJzixylZa55PW
jKMuDIokBOTT964z0DzvMt0K3hafQhNUPgjQLPnefNM5sTVPYcZ193k0BUuAtVb84FCAiXz02n3n
81LOW4iya+0MJmkFzk3gTc0qYvgTxhYdw1dsStAnvnSH1KcIDMSe7nRfdourjng8q932ab+3lS1T
ayirtqGBI6J1sqUps512qqWUu5LrqDnraTCOukSpJWh7rGe27/bxocP4KWVw5K0n79AbjJfuDbXL
AaRNrYXmQGpbuCt2vbO4lKsmf758Kri7x7iYQMgEYZgCSjiIRIT+nWYD0MSNOVAMqvuzh2Tusfwy
exo4UwUuCsT25fexe4zPmZIpXfRUV5xAGfx+SpxaJF4nJE5ZtPYUx5wjwfM/BuN/pGos45xetopv
HLq39uvoh5g2SnRLxmksvfRs3gx+ZZsvvJfEdjDxoSnjfga8BKJ80tDm1d8R/XYREd8+Xd5LjgM3
WDfTTAtGShA0lWPgFEtQW6LQ8BhoeXowXqWZKzKrMU5BUTuF6LeBNcUcNFbeCWCBLYI5jlOkUmkW
kE7lZM5wDH3NUg8dhpF5DmSr+rP2XyyySjCbMlCNYBMZWtUiu9jjdkefn0XB1ea3dE/Boiu7wJ2L
3vhzv1OueGUMzsax0Cu90IRttmBNo+awdKeKcLrUed/PeJRuytM+QBnDmYCkWwDtnXe3cozCZJxI
LqOKKtOXiJHua7m2RtFbeCylHEdvMq5CBi1qrTXYprC4kY0dAZuLUl+pAidM4Bof4yJIIzUBmmYp
izQlQ+19vHb8FDFX5wtAs718ZDnxEFsxmwI8/ZsGrMcKeTEmw4qkl0a/lQOgB94OES99uJW6+WTq
jIcAx2BbzRWcEGz4HN20Vm0DLQKO/bp21J/Krv8mv11WcCvHjnQYMiig4CE6apufw652aMoqQMsO
7pdhX2MWvrPyvebNu78YMvkkiLmeDTMtgX2ZYoY9V+5boblVp2IXR9PjNHUPwPblXSWbh2qlGHOo
ApEMgRbgUCUnwy9uatyag1U7ywFcyE7u8RGTNg/ZSiBzyMxFl/o0Q0YhJGdTjm1FvwLpDidW5WnF
nLKlDpQyEeF6kwaEZHX8rOnJPcck6E78EYmvFGFOmEmkOFIktKQn++iNwAa74+jVJwpyUdkqJ1XP
WzXm3u2AGyzryO85cbYj0ykVDmXycFmhzUO80oc5VbW6BN1U4OE01JErADErzog9IJenhNOxUHs7
1GTOVb99klcymWtYKed5LFp43OBVOahe5qWPwSndZ9d0giu67S1u2peza2zfcxItIclD+I7SrUpL
O2Bqca9FmNQXfGUXe7x4aauPfH2eVcZxKF0iFoBiRt0doKP1XXcmR2W/HDRnOugujUcTN3ITXzGd
y7u5hUjwSTDjSEwtFVMjwdLOINsU3dQNHN0lfu8IuAICl+w58jjmwzbtCdWUzn0ENlmkjIHpKu8M
ZwFGVHmFKfg9ue6e6JYimSk/DNwEA+d0qIxPyZdIqecUpts5E9jR3Bx9NtI5/WHak00TG5hxDM8S
J77jKcz4GFla1HxsdCRrItWuhUdF6zzAO9pqNx8zU7WHOPUurzHHq6mMxwHtQx6i7wVqFl/mzFPU
18vfvx00fBxHtn0wCoOuAizS+y3nUJsZdstt9k4IHHo8i9neNFXHnJdCR2CYsz8Yc6CpCXKymeYi
daIWvtxzjHLzXYYZ2/8TweZfyzlWZkODXVQFhXEBEoib92dB3GUA5+CsHb0o/7wOPmQxB71thkHo
TeQPyLk6KXbuIkp4mGzDym9wIXB7hv5jrz7kMee7T4VMM0pa0fEHjL/GruCON8sh2qUezWVztKPf
dkk7Jkww+zFIZmp6oz1hihgtPYfYf28KcWJP45ys//BdH7ox57lJlxqUl+9Oc3R1JAyDm3CyKN6R
ehh8PAt5cHP05FxSjznLRBvEQBEQLU/taAXyvZa9FIurcjtCt/MUK4tkjnAtS6kaB3AaSWzFP5Mb
+lijvVEqIIXs1gFM/21/olXPEj1S4PTdcfZxo+KPW+FjZZk4gkSkMGV66OiblJzIDo+CvXgCPCHn
6HHtkwknpj5GhZ92peigDjL28XynRned6utLZjU1amP1/QLapvBemhaboyXPWhnXogttHYiKSO8D
9bviLjv5evwyOpje2QX2P/qx9y1fZWRVZRDUesLRCOvrHNAR0XgmPGYX+oMv2CcLJL0IiYL+wFx1
JgEINyeJUmKAgbM+kL7x1Pq7wGvB5wlkvEsSt1nQGC31Lr8wVGVf8UAKzrFHzrl7RwFard2kt2CQ
y9Hdpmtnw7hSwJcwnWeu1XN8s8T4EylqjD6UGiTN783zLywz4BQXu4kOUvnVVcSBfv6PuPb3MWOB
QOGXjXLMYRPCDolkGOAU2CAfHy1wYaBAMO8yxVHfLls95z59p2ZZraXUquBoaEPVMZbcmrQcLTyn
QhPcy1J4vlliPEjTFxX4i5HXFY6aT1FHJ0u3CXi7fsFO8pJKPAth3EiCsqJQ6AgrW1nbNcKLXifE
6roOc1Y9Z9e2wyuMaKDrxYTdMZqFCcad2gmXAAYCknC04uHH5bXjCWB0AdttNM8mQvIQWXDl1eDF
b5uHFgAVGvBgZQmTvvAiKwto9TLMJkwAvycp2itln++Bw83l4HyvGP/hjVZymEsM8zlzrmZYKPV9
MrG1l520132M0vi8jvLt99NKFrMpwqBnSVAhhFOufsGXgL/odX6RUXG7U0DyF9rFYd4FjT3wZmk2
z9NKMrNbc5pHxizB0JvkkfQ/Z/mnzMVv5e0Y/Xy1Y0HbmqACxkqKh2HfRBY4wG3ZL57FvQHm9skN
AeXaf4uuxtAyrnNOPnXzaH0oyD6FDZDD6ngi4oaOQGqJhpKvU+poaJy+bPWcdWRfwBqJO0CUwRdK
wfXYdl4U386AHr0shG7GBZNUmftKjdHfm9LezFI5zOm3uc6s0HSKJrbFKbRUnqugVndJHBMOd6oS
JbGQK84yNrupnm9Fpb/PZPkJQGIHTKTz2rI3Pcdqq+jnKzuJMd1pdjXyWUp6AIJYNHFc33a0thLA
uI55ytQO6JroVCHWcKLZ4uCB3In3vYMHBXpcOREaTx/Wg5BkaRf0TDq9EdidVu3LmMcfxzM7xnEA
qK4lFUB+HWPG7/eM6lbpOAdI4anBuAgN9RatXGB1TYLR8yI+JMnsx23/I1zehPE51wxvkEY7kmVH
GFNLGM3H2UCxXGjwmpGPU7Y4iyDeKGD8rUl9zAFo0WACP2tSV1lSy8zQmSEoXpRU+3DayxW+AlX/
KfqmguOlmR9idfg+dLFtyLWVhaFXdV+qpHVjdDR2UuaFc2qHFeBaNcMlKueRxltfxnXpaR1lUS+i
3mSewSLWBc+iyumf4hxqjSnJK63agdkiVByzJlZe1HfRWPWYA2vuVZwwLe+AjhpqHHfF8YrsWGAY
oXUGY0F4K8zIfAAArkU4lYsRWBt5/Kcc89EYp1Us06gKEk51UGC3k5Ggr5LXwcRTh/FUyqSlQTai
cEHqWrJyMz7I7bzLG/m2ECL3shOWOTahMW6qrrss6MUeAcgcHI3KeCy1ypkM5Qq4/I6sDW41zoO1
VK2j9uF9KFdfpNF8EoXpMZzQ/DgNp0FL0SUpxF4uEjsyMruSRXsaRreV0vuimTtrSkvNCmPFVWrl
rMiRS+DkpW56lcz4Oknjn0MVnYJGO0b6cl0XysNlHTdVBBANqkBEofROnz2xClrNWg0UqDhQwGBr
yHdyyEto8oQwuSQhBjaC1uFmDoD+gSIekOECKyDfLquyGXysVGHML87KpiINLuZfnSCm+86+deDN
JW6/GFZyGBMETZyOtgGUtPR5eIrRBRsrsdMUwi6YxszqiBxapSwDn9nA/7NHoE4/AM3DhQffX1Z4
+5Zb/RLGPtOhG5usQ7Fr8OqvJnjdgc16RknUFpFr6TmOZPN0r4TRTV7d2XWBDhhTwgUk9P5M3oKO
B62yebRXAphLdMiWOsxKlDLa4npJ0TStW8mMYfnny6vGE8NcpH2fzHU+ILFZkSei+SLgLNCgO+qc
g7VtJh8hCDuxIVZahBgEIchyjz7Bn6pHSxaTbnWUu6X0ABvPe1tu7tBKIrOAsV6kc57BHOrF7obY
CpEUuLx2XKWYxUumWUkjbaIWF+6mAtN0phtirMCllCDmm/nCK3Btuo6VTkxIkitRhGAbqS+pyN0o
AV19W4KpV3QvK8YTw9z+Sy2koFqpFafQ0pdRNVsnR26vhLL+ZUG8xyY7p9EWHVhtBWzSaOsWhfGL
bylLOJ3D5cniKKUzbleCu9eUBe9zM/0aGD8N47WrOSWWTZ/7sT0643P7RBqVqsOZzduTJDxFaFcb
AbkoXOlJZgEYRg1+ctaPWtiFpwrb8Tuk49imBrx8/rN3l1N5i0kexZqvUT8SLPx1L9vmD2MBUSuG
Oy/L3hYNADXA+elgIWEcv1KQop3B1eVoOjBpOq/C4IY6OBhUkEqBI2t770wAZepgNwYz9Wdvawyz
ERRgCHXi4TGvj1mdImLkvJI2PaH6IYM5W2QWKkCCybj7UT4Of/RSa4X57QJo6svrtoX/JP0/0r6r
OW6c6foXsQpg5i3jBI2sLNs3LIdd5pz5698D7fd4RhA9+NZ743KVqqYJoLvR6HCOfCGIsy6rzJSp
Z2+X1o0eWDdXFVgPTVC6DNG59nRbcdavCQiT7MQXOUXBRvJda+ViJCRiBWud7g3yTZ1fjElg09tG
8Gsf+VY1K8mHxFQQYve99bSW9a4C/NMYFd8NLbdDzPL4yVh+A+mgoIli29+f5XLGZyhpA2wc5Mfi
5CHtO9sSwhNs99efT44HLemN0mwWZGJdjdrSY4vW8HFnWY70vCLVjCZUu3QstxG29bMv/2jk55Wx
lV/EGukoETWJcGgahnBlR7K7wLid0F1A7MwVlXZEGsL+fiEsaaW8awokxhoLo7ajdaPo0lMzTQJr
E4nhb+eG9rRQoSVJ7RSgT220fUQrgdvYbqW9ODDOb4xxs1pmiXi+vOn3pU+JHVVO/Gp+0Y7jcblr
blZc1GAf7xI/6236Z2XjC/mcT1mKwTKkCu6584D6cMy8ytH35XF2ur16jFz5j4LGC3m8awGAAO0N
+ElLxTze9Ez0u2JIPVkVvN1/E/n8TyUVHgTCwEg6oQbqf7Ov+J1dPqbUQW+Rt7jI42MwYvwDtPML
pwlm4fdqaaaLlKwgiwBJ9XPUfSXaX5MIc/q6AwGQ63sRWZRn1IpZT7u8t4wvYS6i27uu8wrhbkww
F4ZWYSEfnBefugTOsHuMw7+u3y6iRXC+gqo5xq9byJjAG9LuqQhXSXjynH/Ip7bM9AaG23gGpmPo
DpUvRwXwMnFZ8/2fRbxnReP8RF93lizFuCwLqryuRuSHU/FStL3AU2xu2/m1xbNWT2tWrnREsqYz
cQvXxU2VKQ9/cDJnERrnC9qxM8rGhAYr3ee+2qnh8/Xf3z6ZCwGc8Td9uY4zaFRRboh2mRd9le9Y
B0ByoxxYbVxXBRf9pjqf5fEJvCQdAUUHWEYgpt8001OZHTJ1f31NbE8+3HwXIjirn2QJUNgLKsg9
2rFsJGOdIVYee7n0gbxWOMZgvOamiD9OoAt84m4lGSPcxrpk9bE1jqQT5FZFv8+5ARWMm/nMXFnV
VXelZHgD8Nyu75voaDgvAK4DdcnjDvde2n3qzPym1/QbKax318WIUi78qx4+VJOlCO9R5LbZWA61
5114s4DKx69c1vkokCdaF+cN0OCymN2E+5zxsQK2wNcewrv8tXtjnqqD6ru0DztbIHTzYQBoRxU0
YLIK4ML390K+JIUpSyUeBlrrDQbGv2k+PeRkdMvRuDXT1kcPnG3mkduFs6vk+VGK1ftIbe0mjly1
SHdISgl2fnsjzt/EbcSsWv+vHzPPbqTuqOSPVS6I0Fhs9NH2ziK42InMGPjQQmSGivqWVdy65ZT2
oa0reKQjoS3YZKb016Rx3rGpwe6GgXo29ES8zsnuY9dy0pcGWC+107yK2nq2Ew8Xh8o5y6SsGm3q
UeCYHOJkuxUNrT/Y/J+4519wVPyTayjapMoTrKyQvKpc7TAMrOr5+vYJzop/c+lxlnVyBxlWlZ5I
2aP+VC52L4Ezdh6fZRAxXJf3G8P/pRz8NJBaq7FhKHDMCjBL9tnBdGsvejIf0fqAKSShOIF28A+v
BfwVdBpS9AkE3TeGHZKgKYURb/VOe0pcEUbP9kDIWTv4WSGMg5iYIEM4MKWvGBG34/V7Wf1IomOf
AGY/xriGa5iiIftNRQFepWEBnV4GWc17P5NWqlKmMeqNCYAygDBlt/KXaRQh1W4f3YUY7m5ouyme
JdaVpT1O3rhfdwVGX4s9cVMvvBWlybft7EIaW/TFczIOAepnFsiq0E+azTi0zclWvlpB7v1/pHy3
+0kupHFuERSzLZk6tDiz+6H0MTbp9N68o7esmaTxpb22tx7FQep2YuBCLucrmwRYJoDhwpzNPr8z
A4q51Pao9sCCDO0S0HShMx3LH9dt8K0X64PLvBDKucwiHfLBLOCgh4h+1qT1FJXk2CumbynGV0rr
G0rgA6J6V5P4dZQBFo2d+am3piOlyL6n8p6hzKmj5pExs6fBeFgz9e85Nxy5yVy56Q9yDRLZnHir
gtHeqluc6yvYvFgvFsD5YHCz5aM8FshrYAobaRMdWFTg/pyt2L8u6A048spW8aFqlnddO4Voy4ul
+FBU4yFZdEAIhL7ZAq1lATaQnvlFQdy8127rEEgxdfZS9mjzrqzPko4znYZHYpBAyee/MZ+G6Zn5
a18l7ooSRpYPe20t7Xnpaje2QJfYpadB6W+HUPOMOBY9id76Cz+sBmjgGtWA+KPx78gYbC2IulD1
PRY2cf7BrbCVXeVYDr2vDnjAsGKfgwB2lwct5rzqvyRfE6TbNq+ci4/g3IgE7qwapVLAomepsyLL
J+3L5qUNJzvu6/+mKHzVfsZMWZdFMK9Gv13i0O/JtzxsXN1UvOuKItBIPvS3pDiX5LeakVI9yLJl
x8g0UwK41WIWmS+rJX84xbP268p7zzhOQM6o2ZwjxlpcGSPEDDmj3zUnoMi6FuaVJhfols7qZe60
m4hgSwWXDV/MH8IsajuJNXrqzyt5kOt7IxI83kQiONdvTsYgUSaiH2/l+mvS76tWFsWNIiGcxx/k
sG2yuoJl3+jBuM8/la/LXbgbvdDGC+QAx3v/R23NFwfHOfs6JhKtB2hj135TRsyW06Cb/jbxv+vK
uF0ouBDEOfg1zZaxaVEce2vTxhSs9jrv1Dt6DN0Ijf2qP54wcoXWQb90hKnE7ZFzlHbAtUXBsMB3
pQ/SoqlKg2eq9Ti74Pe1dW86kiD+2dnUjjwd5Myvql3eNgmYKnJccrkjQgdhPuSjiZw/QX5vIv1a
5E1hoj20KeuHso8fGjX6dn2Tt/XnLIKzwjTphwFKpLpLGtpdPThWleyaVBTBsqO6thLOW+oRqSmo
KjBhYyY3dTR9N9vUGYsswPXqdNpyV3fJl/+2Ms78lC4smlJJNLfVvvfASZPQjaELvMhvwrvz9nHm
Z0oFuNlTk81iTADqZJNDoW9gvqUORJT3vwmyzrJ4uxv1KgVRODpacgeY4cD/NR7S7wyjRgrAtoD4
NfInYfFl8567MAPOCFMD/XtRDCPsvO5FcYEX7YCNzdVd7ZS/VHvZTj1jHz2Kqqsi1edio9JIzSZn
/SWWuVfST6MpuL4Fes9Dbc8kNAH2g9grqlO07KDrI/E0Eb2rSD14JnJ0aHah0iNSYTidht+g1Im4
a49uk5NoyEuwYQrnKyQEwGvWoUi2dnu9/5SJUBAEesBzIyv6JPcE7FsuGpdodbC0XZOtthk+yUQI
gcC+9Yq3UDhvUa4q7dQYVPfSsXfZo0lO30CKGPoLiCxEaTWRLnCeogPFdqNSbB1Z97S4jzQ0y6wP
173Rb56dv6xX4TxFlAwtepowUD84wDt08URy0JNwM/kM4lQThB7bD/iz1Sqcr6CWkZfsUnOj4Tka
MJfTHMr5h5YHS3uS1+/EOsx5IFghuyqunRrnKSqziipphcMFllUQO1PmsaxIltijp3iZr30ZKve6
SOYErknknITeD0muVYjBR988dEG/Y3NcshC1Yjsq/nV0HyiUVatQRpOpPgnGap/kq50h7VJkgttE
oIc8DEc5xkpV9/BJTR6MJAfL++0AJMfreyYSwvmJWDfjNqFoA2oy8A0RNF1rpl2ngubx38Ru5z3j
4oo8AY3nOuFxDqppgKb6xiumP4L5kGFo3bjtPTanHyFxRY6YjBZpv0AT3zrbL5IuuSnn5lTiziKH
6dtwKvAwZJphBGziRHJFs/ICNeQnk2QrNi1JQi5VH54b3Y/Km0x7LazeTqbGXqrWTenn/3aInDNB
qdboxxweS+1v+vGvvAr69OW6CMF9onIeBAAAcpdZKjplhswGZveOlr3/ByJ+PaFVPqvZgPdaytiA
wdi5k/VTH0Sli801XAjg7hGAxlpjF7Fi8Iol/D0moptqOwd1IYG7OspVi6wJNAZvE8frZyTdEJZF
z80t6EEw+Gz+nI8o1tyU3mLvjDsw2jFGaiQaH0Qp202zvvgQTiOADwciQtZ1NEmemtwppWe2IpsW
bSenEpVpxJHJRqrYewxz3Y+FQ+5qb0S7Zx+UaLBbRQ0kIonclWKBqi+bMtS7NNUj01Mx/UkUeLFr
3AViLkirqKwLpzfRURcNjhodK1Gm4/rRfCAMSZHtjmsG17Os+17dldatNAvqndsjub8W8oEdJFkV
gD6wYYsOhAHRsQmIBkcLEkdgV4IywTO+/NGL7kIif4/UhZ6viJvcWZ9tWQW2agd9L4pHJSrcRItu
TC38cd1fbPrZC5GcsU09ACgsCn/xz9g2A8tkPGOicPC60mmEMyW97LQVeQ3V1fHQGmbilX0mKIGz
n/gQuFyshLOkpZmyZDAwSjI3h4GcQkm2k8QtDBHXpsA/aYQzIBOIW2qeIweV3qhgkLiTPfNEABJt
+eaJBdbpY3EafMZjMYGCIchvMaAi/xhfoKaO6YlmMrejgot1c/Y2ra1SLyXc5Yi2qdihxwSQOa/6
XeYYwXLDSme5Z35GRwUI7tef17VHYIY8XEoqq9GQJPAlZuu32kmpjsawuy5iG0T2vL639+BF4NGA
ED03W5hh9fcMzg6WJ2Kd/iNQkRp3QG3cjpz0UJA/iekuxHK2GMbTvCrV2wMGMLXjYK9rkAmjKoFd
vPXfXCwO4zSKDgxnRFX3ycsAmgaQb4G50niQvmZ33afEF2Y82HdfMZM3r3chsSCl3icUXXaMMkH1
qkCu7fKY7QdcqNNuERHcb7/RLvaRczDLKIcU3MEs17F4upMdgBAEHBgJWhneNoLrVLSdnJshqHbK
FksPW/HoW430ra/N++v6yKz72v5xbqaP5aKOF5xYv75KFAsxnVS7o8UuXtwweboujP3YNWGcq4ki
sMegsoqMeole09BACXcC2QqQoyPZ1zNRM6Fo+zhX0i1SZ7QlHhihMXgDkU6SZfnXV7TdPnvWBx78
ZO4XI4tHlN3ncPDzMjzWsnwrJeY3zTKxgeN+mpJ9ks4eqmuxMzYYN6h7X5PavSyPTy1NjmnT+7ol
naxWaI4Cf8bnpxugc1mqBmVdwOGNlEUXSIXdHsvY0R9HzNZnbviQveqLe31TBPv+lja/sMlZKpPR
aJEW76VqF5edD14+77qIN2CUj6qkAI1S0wwDTKlQtQsZZFStHMzGrBkm2uVu9pWxTJmKLd8Nz9bD
eux3k1/DlTYl6CTsFEutVVtJhc2X29f0+Ts4lQYMhLoYNa4rTcN4076NPhHDzwWv/u0NPQvhFDnD
/HQNYhFc0XLpqDEi+E4SKLJgHXz5F/OwBOxOluq2w3DXUwIgKPK9MjFr0Vuih8h2G6b5az18sVLv
MhRn2SuBYbMWAAY27+S7BNDxKoC4I9Znfl1bfnPpngVyt1/SVFU4oXfKNTq8uYtk2qGqbmurJmOa
2vgkp4mX69YpWlA0GiMMtVL8uRjkICchetowJUnYJLkoOSX8Li4FoqpLhBoSHhfrp8FjOEOhq9/E
b7R98cvq6AAvmSVbFJdvu4XzbjB1u7CddiIT7WPYp1z9rOqbBfOnkihC/s1FeRbCXZRgqhnyOGav
TSfGxOuOocGpj+ULm/sLvVXwShOKY/p9sabQUNMYD20WxZZ72UNXr9MftIC4mVsGQgXejjrOi+O8
jzWuamWo7NYEocMKFokwtUdgGzEmAGkfP19XX9F5cT6mLqRFL1heXRs/A/rczidUGkUtt78JvM9r
4pxMtNRRWrDGUfkEQIOn7FA49S59NF3y0zj9Y5qsRwcsRnUg6tcQODh+xjFss67FWwclxuw2l4NJ
mJfYTPedPQ4/2WgALHCdjP6fIpyBeNv8kgSd2+wrtOTjISGaexUtiHM4ioUxuTxCagxXoQOcQnud
cve6VrDzuHID8nONZpeOZA3xkCCH8KDs+t0M7EN5Zwreodsx2y+1MDhnkdcL2BgKpupWbhMM/BfJ
cwf6s8UXolWKNo1zGUTv9DDScc3p+uy0cxV0iOuvb9p21eNCETg/QRPaQMmRiO1hsh1iAlrea8Wu
04AYUt9EWWM31d2a/Fd94BwGmWeA5HUdgy/2jPJARMhXAhdhcC4iahVp1igivSST7QajtBOyVdYw
Ci5SkRjOR8wTyLyHBU4d8WudPLWzO2SCnupthMjzCfE8JBlB33a14uTzG9lRGXfoqfYZLtTga/f0
djzMDusYLIPQcoajsCwm8BQ8EUlIW9UMcyStFqn/ntdAjF+n1KaZFTRzu1cM9K+tINuU1KAELkVc
ZHcZzFtSp+S/BX0feEqoUljxgiPNou5U0m4vgWLuujUIjpOnKKnNoVw6hr5l6A91/9dseauo7Vok
gnMfWRatVcNaZMr5cclzdF2DN29Z/ptefpg/kEFAAtgToAxlD+HwGsmZPZeCCFnkOnjSkboqWlqx
A8n3IchxkoN2W+ynPdmJnv2i+Jif5Z5z2prZituqVXQHhOJ3SR2fWmt8AUb5YGt94kvW/IpUGaCN
VqDzqNqQAUE124GxUdTdITpAzrO0yxI18Yzusb4zd20CqOIw99d6EKiiKIAzOdcyNL3ZG1OCh7RP
fVYiscqd8bz4LIIDjYu8+0+qz48cjGs1W/qA9846oE2Bkl2WS15jJIL7RrB7/NQBstE1QfswHGby
tdAeF7Wzq1yQwhHc0PygAZ0WFfyKrM10hS8CJ2TxlHQq+Cxz5I1+Xt820YuFL8iZo9JB7/DeTff9
PnfX7/MxGtwWJEqrV7jT9/xQnij8pSC+F+0j50akDHjIbYy6d9b5YQu5g9svkcDj/iaZ8yvW4blJ
ugkozy1L6+d79LU6LHlJX2MFoxSTG9qFG0esgvWJFHZ9EgI9Ci4ei4tMChqahKC3FqTx6qGztWPi
jaGT3PSe4qR2+1crwtRjP3glgORJS/oojyZdgsC5+xzr+2LonCn6ag5/CVRGtDDOg4ypVBYri33+
91jCzMFt57OUaQKobhHYrUhVOEcShWEkDQbctB7vZTBHR4lrtaJ2a4GLtvjpbrVpV1L3MDrW1cfQ
x2M/CkClhEwwhrsDUVnk+llZ/Gw3lWqz6DJcoyH5Qo2v+nLXDYdM5El+c8UZBDwvCmijedheIidD
bJroqion/RDFEri7zNu2APtr0T/FTe/WvbIbWu1pVkWIktvHdhbNqX+qJ1NcU7QuFsmKOy9yRl1z
IhIJ+F5EYrhAHG/pMrZCBnEjY4A5IPVTsghE/OYqOy+FU/glrUfaangyTQ4FI3zjjN/JfnBZITJy
DYFHFi2IU3cp0sJBVqEZMTWCGpTAmFRx1EaY8tiwYiSizkzN3Iu217uliSkcf4ycmT89sN609UG3
TTDyYo41dypB8WOrYP1OIvuii5TOYsVzV8XIEmoY4ShuqTsAmAK8Q4O7uPNXtPwfRUmrjb18J5G7
ZTJ5teREliho65DPAWam2eM5uBf4Q/LR776Twr7iYl0GELHUOU4AzFkGsf51qO4qsEKnbY+EpNdL
P/X+hWbedaGilXHWNbUgkET3B4ju086Ws6CjhZsPf4B0q8F1ENMieMBZOqeLC7h7qxXd+u4o905D
8pt5MV3DCoM/WMxZDJ8tyos8NBOGUJnX6e3YqE8xqNjVovn3cZUmq9RCb79CZYNw55RO2QgIPpwT
OL9TeqtNoZ2NjyR6TqkI8IhtDHcVvxPFHc+4rJJaSzoF3d+MGX53lNwV5AQVdfryro/B1i3wGtvG
dbE4zg/OaMfAfAa6P5ukv6tLzCnk8Z0ya/uMkM8DwnCjTVBJjaedUQLfaU26Q62iuqXWhz4nf18/
0K3A6936OY/ZFMbcNQAdhcdMnyZAc7WvU20b/nxsdz3mVAByndndLkHGWjjJumkaFzvBKe1UxGqU
T5BdNDdJ/4XqGLLT/v379HJ9fGNB3SSNYTHMeEB02Un2YrXfFxEYr2AdfGMBMUcL1DVw0Do5yfO9
VMS4CoSjsRuPjXcr4a6BQZ4HQDxZFPV2YN8H2WlF9daT0Dyp31R7VlK07qIQKVVRtz9TgSsm8haQ
XXjNzpQ6ZSQp7poQJL+9XdGThUhBkQ/l+GUZQu+6SjJXf00cdxWQ0ZDrespQX6SVnYLCeykEiS6R
BM69dHWuhorUw+Zl4J5Tw65FQDQijeC8SjeRuZAAwQmmuV1qPZnpczOI4JREq+D8SLMs6jplJi7n
0jwMU+eoQ7G7fhTsM68dBeccJjRWT3KLW5nmqVsbDxNZ/ch4UJDlvC7oreX9miTOFejtFLUypn7d
JdGRYon/xuxqZJNUd6kWP5pm5xDg7mZx+0mvJfTJ67eZmZS2SUe/XFvPJLVjRK3XpqMbId+fKLnf
rdTWSVTbap0EYWXeUF3z63n2oLKB3DSBnPYnatRObQ0PVqc6VgqGIVM9pLP2gPr5ixGvxDH00b++
VoEd830LWhwmGo1gx2MSHtYqdlrkkbAyH99om10p6D7cVkVNsQxCNPqBdp2EVp4uxEAwLB8qIHyP
4SOhgjm1bVU8y+BMdk6kZsx63NdFgekngOilUSXwCqJlsL9fOKEBRWS1JbPslmps110wWlCJWfB+
eGNj+aiG54VwdmtVJPnnYV4mdrtHT56ff5cA/ooGvQOQRTzjgQXB8VFyyM8eeGLqrtWRmCAP11Vk
2+OeP4Mzbdp1UZZh8tFFaGBPxrG0DKeUg069TcIfZSk4va1XE26WszjOzLtKDmuDwB+ap9U3wK5O
2esCSI8py/U719f2m/jnLI0zdalelYImLPnh6wcVW4zeMadwwCDmKA59XnayYDe3VccErKNlmNZH
AlUNwapWIszo8r9Mer8YwBpYBE+mbaM+y+AuZymeirqjmIiT++9xvbOW01zfydU+DwUuWbQY7mlm
JCFZcwveozNfm1tzeNKXP/JP56VwxlxZmSFJFNtlZQS+Ew3KtA50zJG19X1mPQm0YfNxq56lcXY9
zlXWSyqkIcNx0+5Lt3yMvBYOEQTq0L70JIq/t/qXoO1niZyNL1o5xai9ULf9PFN7csJAd9p95j01
p/BL4uQvzc3ieozObgHFC3irYeDXFy06Q8680bOUNAozbyn/OoyjPTRfgPEmuFK3Mkrv1slZdWqG
EXC2sLOarQfJju7ao4Y5m/Ykertve//zhnIGbUxTmRDGRqnOGvC8pi/gCBI4ZnYmH/3yLxE89H0t
F+YyA+jK1SbdBmVFZdx0rVuGsXv9ZERy6PtbppdMgJ8lFUMOUgeUFmtPqbvH3FASu08K77owti/X
FsX5DFBQRnGar/DyILOiaCPQAtZ2JDoe0Zo4j6EUs6aMCo4nlKrGXs3YaeRxsq0kC/JR1O6xqdrI
segmCizGB2ZNOR5WPFKAcZOjeTzqDyqg9lVRU9mmsz0L4d901VIudVkiusZQo026waPS5yZ8Tttn
M9MFhyRYEP+2S4257NsKmic3laM0pjc3uVMC5uO6LmyBA2nAo/vfxr3d0RfxzdSZfaUzDSeBiSw2
uuBvVC/xMmAuF/vx2LiLz/q3/mAw+Z1YTjnSJI+XssZ59etNodyEot6mTd9wsSz294tlVe0ARDxW
WjHzQ67sVRFPi+j32fFd/L6iLIo1r9i2JNKfIyPfZdUs8AkiEcy+LkTko5oVcootwl3oDyH4bGRD
cPoiJeMuBMmc2nFliRAVSD1pq9tdHKjm03UV23Q3F0fB3Qeh1aX6PGEdVPJJ9DmuvdjCTRt0iWEr
mW2i1/K6wO248kIidzFE1hCGbcx27pQ+ZQCPkRzrGz1Yh8KP/D+K8s7C+GdVqsxrWi5wCkNf+5Nk
nPL0L0BwCk5qC+fh0mA+NHYbmD5adBxVeUN9HfRz9bEKkIRZweNt2ni/7pCinBXBZb6tIJpBVAsc
ex/4AaUGdNpqMUIqSA+TT7IVaOvn66e1rR5nEZx6RFGLwHxGNUNVioMyhd5s6vY8W6/ZSI7hRFwr
l21JqQWsBNvWdRbL6UhSWpMSZzFoOOv6EVCUfpJNAgPeqhiC90DWDN00VAyhcU4ukaeB5tWMJ7A3
AcqIkXtot43LiNd7sM+KKobben8hj635wmMYgyaRHKQEoOBc/XEPuLXdABDQyCkwOSUKJjc38EIY
5wFRUYtyuWdjONZjltxYskDjt6B23u0e5//CNFIJ8ikoLfz4B9gkdJXdvDMcdR95yUnzWFWI1dgK
tz1pX9DQKWox3tR+XSdUNlUT/3BRmTkv5aSOIzJd4BlLnpT61vqD6UWMJxKiq7quWh+GGrQ8I6XG
zDpMD1J3jzb1Pn1Uqp1cP7XRk9UWAt/INu1D7Hchj7O2tKwUnTZwjQoyVaQynMnqPq2KdAQC98/r
hr19gBeyOBOjajzMBmH1w7B1wxVPrCos7aoPd9aoH+Q03UdK9VzQ+Xs6YiSADG6XEFdaI+AcNN7S
NrYETqQm1W+HLHf0tT+qceuVXelnaEr8bxvDT0NYoJ4o1oR97FM/NN8HILelWX2jFJHAK2wplUKJ
bhJUzXDwnN2kmQn8oZKVssr2OwH6XqvNn5DIF5jPlnleiuGsZ80beVUyiBmG2td67UdoGaLSwFY8
jAcJpTrMA0jAnH8zwBsDOAAU/+TuYSh+KNnXkEROvK620vzZtmH0BwkjGMTHdghZklQ6o+Upik7K
LN0o/fqzItPuutJub9tZDPc20qdQGciCZmGpCB3A+Xs6nf4gMarIBJR6uBM0ypdMVwovMBWow9FV
DsCB44Fd4j7tREXnzcORMaeuqkRBcwcX240qutEL3E5unQLJrv+5VF4lY9K3HQ5VLAfXt21TqS+E
cW4lq0MamTneemP8zQTaVQTaJ6CI/DchnD9ZOgmZ6o7xOFDM6+DnOz21QVgr8ASb1zYAZ02dKIZB
Lb4KTHMk1AyGrj9+ZgOmEVCXF81BrR5ZDLIDadD65frCto/qLJCz1TBtkZQpIbBu9kR6bcKXKu3c
Rb0p6kLgfTbjyMvFcWpRScXSSgxCK0UcafhVsEi2tNrN52r/1mHdOupXSRgsbOvHeYWcfiiDVFkd
Qztoauj9tIAXXLdrsxGtbtN8L46OUxGjUKNCRVEUOd7FW06aX/ohbhT7n2n2vkKV0vp5/fAES+OT
Ahh9pHHPNjSh+wFbWh6j9vG6CJFG8skARj9TZYyIYXKmvxevxrERxmQFpDXw66BHUZS7ES2Kc4Oa
EQIHnLEx0RawrtPoUP1OzObHTp0PRi50kY+P4f+K1aixrCR8jYdHNF+4SfJAl/u5yO1EhHcr0I23
+sBldEyaZp5WrEnp9mG4m0bB2MxmgeFyOWxTLwS0E6ZgSwn+CdFOgF6OnZY6VYoZMeJrKGmA9jd1
otfrqiFaFOc6jHmqFZW5Dhq7xfA0jC/Xf39TEdAUAvRtFPFkfuRIS9K2DUtc8Wk7OhKi/XrU3W4Q
Ic+/AZ19UAXglSPUtUxUDDnDXcYwrppyAkYCWW9Nc97n0urFfXtq0iIwQ2DIxEPqotHou2ZirEDp
7ua+C+QsQS9Cv74YOeY6l3X9vFLtEGXSi2YWz0W5nooidoYq201xGyxoYW/VWgPVFsiNRiuzQcD1
WSK6SzLpHtPbe5VqrsJmFta6CIa5d0JJExRstjf010J5d9EXq1bFBAst44cQrfstkAZXYVvW1kgN
xgOpTlS4Hlz+nJvHo7qvgKKJ/ZTmL3MWfR9M/bDKidsMI3GSJXElVXrIpeovorfuqvSYrVnu2hxP
nLY6FXLyKSuHoCtCW1tWxwDXMyBRBLEWO9MPZ37xjdylkCPr3WG8AgapF6c0HU6zMR1NiTqSqhwX
dXpG88djHjV/gB/0bm84XaP6CEDjCkNnZE33sjLct3H375vXIUIjGCtTdcXgwb+abqS9luGU25J4
RaEeJF3fzQp9um6dm4HDhRjO+vtlTVa9G5HljAtXLSsgp+A1l6LtIFrtKhblpNnPfTyw86o4pVow
PETUCeImWQm6eVcOf42z5rUinu3Ne0E1VXByyUSm/L1QdNVcVBJ2Dwxvj2ZLbtM82aFT4ntTZLtO
1b0RzWmC4HJ7bWeZzNFeOO8qAkMUiHrxXtJCpwN6gxbrx6jrgon+0RvjYnncPQF2oGpaJjxlmtkt
+9uoE4QLoqVwWlGYiWZWFX4f3steixvdyNxBBXFiQgWbtnn7wL/IJkJlPGk5S0pLc9HowOKStfVr
5Ecms9tfV/FNf3kWwU/tFEoZ5qlpwF+uzVGPikOaTEFvhIJH2eaeXYjhUj0scFQ0CWKk8r43JVtf
0ZJJJK9tTcGebS/IUiwLRCFIC3KnX42Mb7VGq3hpZe6Y6Qc9bl9Krb2/vm/bR3MWwylBMnd4+Kfs
ws4WFyQou2Gh/nURm97HBCkHtRR0zfKYDvE4pfJosJSJLvnhmgdWQk5opj7llmonFYgt/708lRBA
/JuyYeh8uoFYs7zmLHNSYUwzrz3pwaKHECklLWwFojafSSpVDLC0ywql/BuwS0ptSjroA8OrSI4A
agB0n2G5xWdWDyPI0gWJL+q431JCFSTrlqajk1rlg614GvJsAACxmxYkWLrcC4rxmHYisJatPDEj
UyGmqRGZ6LwcXWtQTagi4la5vXhoBJPQB6Pf1A3GbIEZTexBNFK4sbJ3EjnvOhI5SppJWl2ZnIzs
c216gxl04b+PrUzLUomqqujgxpv5vQ9XYjVckznBbA49jJLTVcg2ivthN8KWd1Lk91KsPo1p0UCK
fL9+tn4yiH0G4lwECaBt19vu8/BFfYOFiL+KQPa3HoLvZHMZt2KV0bQyQHa8X33iDQEIoR7K3Qym
1dxbXnXRk4athbvxkcAF2g6a+3WWR3q/VmNoVTXqS+pmL9Sv/egedWHNLtD1S+zkky6Cod0yu3fy
OD1J9NQwFwJ5DAquxAy4fKd+AQKOlNm6TZ3KLwNjOswi4s6NgOOdWM4n12leTvUIsfOPyZOdEiht
uW/uAQ/zHN4oQQz2zhC4d+RViA23cRu8k8y5aVmPrSRU3hbcfWPo7WSy6538qd3RQ2u3TnnS7hpR
6WZLjd5J5QK5OawkSxogVdox5V2P5l67DWObcX3FXum0pXPddYuWyYX664hzVccKlbD5U5jtx66z
Sft6XcbGjfduUVwwYjVpjygFi1Ilj1atLQtnzrcc56UIHvO5z3QgBA1Yxj9zjdRedzrGk4ivoGXs
T3AJ3knj3FmpokxCmfExnlw2cDgfS2KzRlA2V6amzv+Rdl27cSvL9osIkM38yjhJ0ihZll8IR+ac
+fV3tfY+HqpFT194A2c/HBiYUldXFyuuxZO4eUvA/wafH0gKFbbGXseIGdS4AYZfXHpSunh10+8i
0Nhcv6iNuAHrjBcxjAOVTaPUhaCWnEq24mfTBGvA8trGWPSS/wIP7p0oxn9ldbc0OXkTdcrI16Lj
dJG3aj7vBDAOK4q7TNIECEh/LR69o+AMbCU6olueol2Kvmv47br2tn3kSn2Ms0rKqEtCAyJbN71V
3AQ4GaqLBBq8I4s97is/el7+Yg4Ax0SPUpSR0+pszwKQepMszrnk5IMBsJEBDR4UBkT3+tE2X/BF
CrvlJYzSMtUKpCT1zkx2S8LJyjeiEJwCw2GIWXW04xm3l2VR2BRFhXnjuUDb7WEMia3GxMoiTtKy
7ShWkhh/l+lL2IYBni65B8QMZiADJ9jp93Rhnl9c50pjPN8YCIhIgMQJuh/a948P5Nx60S24hzFF
zVvS3FQikVTARquSrrKR8VBWUd7qgui0BV1hfCkKfKUmAO7lX69bw0acZSL7/y2I+TRKHeaARQmC
ihOdIiX7fyLvyL8uZgvfwBRlQweZD7pyqNq8j3GWqWwGDHpKjnoXHLQDbPwAsqnv8m3rSDbW/19A
mORKPzhSqef5EFmtpDKn68y+qvQgg61jxNP5p1ExyhYSpyeaX4As/JUjceviMMQgIulURO3DNEqH
FQ1Jn0N49328U0Urcshev5HvJwyINHb7rbfE+37Hqxm9DSaxB12LZTxkqipFD8pXxFYAQqeDS6DD
uaVUzLlPHqlsESP/9ecFuUfphY8Tb9FyM9iRZMVEloowFlMW7+9XL+uoMyVVxISj5ndP6g5UcDb5
8b362t3PO97UA08cOzIsSKogh1TcAFQTChcbP6u3HcJXDKp46mhxoWNoGPBBwUgbcaMy/PMHJBwz
GMoBH3SM81LiStP+CaAuIHzrDie92vzyoN3/WxJjs1qxxCYmFsQ34prs/A+zceZFznegTznL1+6Z
l4BsfRHWEhmPHYAoMMxnKLMf7oTopuSxdW8F/uvfZ/y0nCdGFqf4fZW0ljyea+OXEjnV+EWefaPj
zUts28ZKgYwpChgyyuIW4ka7dxenQLwguOK+sOhGT+HzAEa2Aq3V6djaWVxP4OyqIU6kkyb7brkx
S1si+ynlWMZWu8FcS2JCVUUyZKHSYIOt250Q5ftoFyZWD7w1P/KME0VlxOylk79g1Sxw1ae/sxNM
YeoyBis+sMSa2Eic9EoDchDG7IxfS/8XYNo44EUA48VmYUnATAgBRXAoQTZEdjKvLLy1Ev1OBvsh
MtpGmDLIkB57ZKGRjXG3I0GAJ7hGZAUeJT6kBZqutlouLun2S7sckHnbeaTGrTRDOPlCfOMw3kxY
NlMey++jp3nJIXRGXk1oW6KhaTIxZPr1fe+XNa2eKqIEoBdVv6vz97rhfPC2vzzKRQCTZ5hiHei1
BgHjodjHt3QAc/TpypcONknxkfJGCY6KEH264e/abJ5ORUBhYv5TVdjSuFw06JYk0Oei+VHkybyx
WWoMH7z+5ffZt13pWZ7HqO85GFZrp6dZ/CSHj5yIYfPLspLB3FAEGlp96SCDIp8D49gZduId8UpP
P+sOR9ZmdLKSxVzWROqkL+kLLk7ZObLV4/TN2E8PdFZ23ld26Mn76AvPQW475JVUJj/siBRRsC7q
kEE3ardYtcxvBuTY5X7w52PEWQDfNsmVPGo1qy5TMYtZhcol/YKKNn3i/WHxiNvfmA/zuTuKj9lX
DTNGy6t6fqN45/jpzUxBUlVVBmiHhFCB+Z52CeJfvdPx5nrsnslIS6SHDvCKiqcdY497qfTSPhrp
RRzzeSV5J1Z4oPTzCkJ5/HeDKQV70m3Tn1A/523w/+E6L/KY76uYZG2uUidGma5BZuWT0dJ+DICZ
Dqwaek0lTsa6/Qp/C2SnRrtSECItMmA/+WyN9adANOwseuG8ja1cYXVrbF07AMfeP2oMJuwNYnTW
RQwNFm8FrssFoavLuzjesZjHCHz7DDRMONZS3kvjbWGexZFTWuaJYF5e1sYj0EggQsZ8vIlpsChD
K7T8CyxbxPaXC2IeHLxzuVQNDJ5EsTVFd4rxPJmf0uEv0F7fyaHHXT1sI8zSWZxN0ZlBU7/MYPni
lTe3FWaY+FKK+EyzfcM0i/UwSVCck4lV9JFVgNdT5pWztj3+RQgTBWiKUOhNCyGt24PXc9pRRG2a
BUeu9sCxat6BGF8E4kOAwg+QFe3zW+Fl2WUvzS/plvKxgdDxoLnZZ4lTAHqbrvnokC7nYxySmoV9
O1ElUgTl2h92nSUd6PIjLyClnuaaIMYTkSjpQBQAQYmI2AJj/HXhAUity5Fc3IyN14+frquTo02W
unSJEMBNtBAZIQ6odNmawhZr1ETlqZBzMpa9tI4jEeAcb+VHyZOd0jfd0O2OoR/sNUf2ae457yhn
vWs63BrGdlT1+/5YPtMkmIp86qDWztH8xWmtrLBSO7aFe0omaYAqiNsr2Uyi1ItIxlFBr1E6xD1u
8tS/8fZEd9UxetTd1lngfEULK2VH0xE5/nFTrIYivI58W1RZ1M1qGsVcULF7EmNIRP46tLe65lcq
sOdVYX/ddDaVuhLF+Migk6JWDyBKmhJLDcF88HxdwKZtrgTQf185x7mK4jbNoMIqdoG31BROx1vn
ehuB/fDgVjJYzxXnRi5KwJLI9mAH8YTbRcdm3PKrdIR9zMuWeBpjXFc3l4aR5TiQFPhzCPSU7C9Y
P03AMf6+fsZRxaEQD4D/hcqWU4ueIMnupZYH3radca6kMF7KSCY5aTJIoQF+eRDByxG68kMAhlbi
1Ug4RyARNHa/q3gNwe1I9LdojUXTrBIt6jRqExT8NweLU5w4CqpIIEXclS888IXrFoiNrvcWCKAH
JTUDSOt6XyJ3Kfq7MSe25olgYqa67VV0m2CATfRV0O91vbL6v8FeWpkFqn3vz1EPddxXCs5BohtD
Pkfqy/WXuv2BXF0L4wtUTLNXdQEBCYrE0o6CL9Kye3LgLYBzHqzG9hFQFI6XoIKk8S01aK34UO1o
A3re8dhPtvOC1ak+OAcVvLwy7Dz89C/pyj72i115AjHwMfN5LYXrvlsTGfcwdmrU9inE9VgWIUV6
Q1rdAvjBQynJz62cc/w3V5WMs9CR9wzzDFUq1VtWFzmpPYMpGN0mflK3becq1r0kzP0BKvG9CQZp
P9ZNgGaTLp4zfDBI5HZhbHHscDMQ1S5SmNdUFFLZqyWiDJ0g4TGPpS3Y2Yy80dhFLm/bYdudX4Qx
rwr8RwMxQgjTpEMZ/sh4hRSq/4/fpsvvM49qlIWyNWjIJNSq1QenOcutWJ8to/isaztScOyBWvM1
ccznNsbY95zRG4qX2a8W3THAYUpI5QdV5V6/J54xMA/LNPJmEBWIKjDtVzefI90bjIljDDwhzHNa
FlMPtRHqy6TQagSnlRGmpJx4awsIA671cknMI5pjU4uNGVKUm163yUH34kPqK2fh1jhZ6YmOWA23
nc8b6dq+LJOgqUIwiUeYT7A+z+NsBIhodWM/o1yhoto1YB/05/WL+sPxfsth84Mx78rJaPF5UnS7
2oPj0xmOmZPAUyhW/kS+z3SRCJi+PN+7fXkXuYy7SDu1H0neIpB52/gCdJ7xYBo8/JztBoR2EcP4
C7nRh5rQfCvCWpti52Awf9BdjIfigODz+hbvR2feRwda7s1fEh6w+nZrbCWfcSGAMh3lsYB8TFxj
dE1xF/RX5zP5TJHcYwcTbDtekWazcY310f+Zjsy4lVqZmlguoFoKSI5Oo5vbOGyChGiy2/1wk4FD
XXB4YnkXSv99FcwHYzgtYYWTaiZACgEb0nlT3nOe/LZHvhyN8SuLMYXGWMNaY2yrlPOjkE729QfB
OwbjVKqeCFrY4rlX3ecRWFhyAUhOIJJcl8J9doxXadJoViKallPSwqB3wp/Ry7BT0A4OLA2YWMat
4ER+Ap7pb9clU7/x8SNw0SDjV/LADCSxg3GgiH+H6MA2lhILT2r9s84BDJGqXwsz9OeY3F+Xy9Er
OyLXCmVayfQhKt3XshQsYsxWNPNWeHjvTWHcylRjhLmMIIbavkJtHy1HkPYBjJ/sALnumFzUYK5M
xseUEJoKGmQm++xsfGqfQdv3Et2+vfDIQpDsotrM+Szx1Mn4FV1ThTltIHMQbrTohy73rm5O3n+7
M8aR6EU2V0SitiK/zpTvS48t3eThxvL8FTtoY0ZtlfYJxAzePwQK6U0KEgXxvKAER3btccbdcfMM
zkNQWFdSmDFWgqHB+UAai85iIZI8Gk7txHvBHXJrOoRnircXPCyvo8hxM39IPX6/Q4XxM6MsYsNt
gCeTH+dD4FdesFf2GPTpXDoPkt38xToywpiLPMbhGEqbEUHHcU3zRku/qQRA5n+V6V5EMK7FDJQc
+LY40py8qCSzgghFOKPguE7OJ4CdoxmB/YzCEQ4S1yeZ7ErQZF+3+j+UIH6fQ2V8iDaZU7UIsEda
2Yt38cF4ohUI1aajCv/xs6kyziOpg9hQTAjD+L6LaqNjVOBdDnhLztScrrh9lfEXydKF0qBAa1V/
rJL7XnmszGMy26U2cpwG512pjNMwy67oZ/quJi/cFeDNkQGPgFe8u35Lm2agaxKFEKZza0y4oeR6
Hvb1jEtapkOdG7u0qvzrIjZ97EoE4yEUKSCzVKENhWDDifTYxeoPwNbEv9kykFZyGFegRVUtxQWO
onyh0z+KixUHJ9hLoj0gsaXDCNGNinJbYfOMj6dExikIMTHGQsMJm3C8w6LDTmp5qxs8EYxTKKYe
e6ciRAxZtQuKcZ/GvFRiu86hm2CAFoHMqsiMLWRhVyERhONpoTqsnXkUu+LL4NKaYaVyPPf2gS7C
GKsQs6kREiqsU91O/tIIP/7G6i6/z1hD3U56GdDaa4/xnk60ytgtuPjm25+flcqYmx/jflDCAlIo
IAZVWfGtxVTW22QrBe6PRo7aNh+TgfUB/A8bZmyl1WhyZLoJ7CBp7vOgQ9HmIHY/r6tu08mtZLC+
1KzCWoggI5WedPHbYOwCabZH45BqPec49JY/+NOVKMafqmMYzIY6QlSVgI5RBGBPYenK0FuRytuL
4KmOWuQqs1KrWUjkGseaxEc9/VURvyS8Qf7tCZTVgZg3JAiBVM0Am0WiOtuqp38uvPJng+nq+CTu
O3dBFCs4yi32TNDzNZ3i+/Wr23xVK/HMqzKbxVzUBuKVeARiu+pHoshx59vf9ZUM5mWRArRqE4GM
4IuII7a+8aPC6Fy/z3A03vgt79KYB9YKqpmh84rYeRkeC5AwmYt015qLc11v9Geu2SHjXqtcCUow
xaDjpBb2omlnrQvsKE0/DYJmY03nMJYRZyX6D3rUFDQ/TZUGle/tETmBEJVgpIG7pfyM8aG0TVu7
+zfD4iAtb3sq47c0dvmjNBc9EyHvrRcFvuZDsCf71jHABFPegTPu5bpCt+/tIo4J/goZGMhjhcql
OSa7eSotE2SaQ8bDrNq294sYxlWFlVbHJarZzlTt4UE63krLtiu8/D7jn5oOGImpBq3NwslMvHxM
7EQWbU27683Yu66y7QR4dUWMg8rHYElNuv6WN9bkibZg9RjokmDzot1Z6V62S2cWrZnXg+fdFeOz
QIKndMkIuZ3olUFp1/C+gAnhnI6q6uMTu6iScU1TEU7Aq8ZV9Q3yU8WmG99GuDOcFlNWYgwQZF7f
YXN7TFoplPFUmTHlZkJtXg2dZq9i3Ndwwr3o6e6E7k3pkCMvnOY9apY2WsvyVCV0qXD5PmDtJAM+
VrXLP/+zUwjg/etK3XZbF50yLiTQiZRpGQ4oxFiiLRs3jOTHpkf9S0/tpM/snlalrsvkHZGlkyaR
Oo9LQjtUxJ7txdF3IUqjCnmbOvzL7tHlElmU0EIQCoDWQKNzekiWbzkPzmO7S78SwPiQJmjrXhCh
RDrVqB5Dd3w1zsapwFy4CtZjWwJjQYQJbZJbkuBfVybn6bF80bVG2qg0IHtWPCW9LY19FO7/mwjG
qxRzJAKrGyIiKbJq4ZNSPM1/NW24UiHjQTK9iI0wh4wwHb28LyzZAJxVyutUUXO+4kJYvmjMsyfj
tECM4pe36cF0Zb/f8/0G51WxZNGESGWoJxCDepqTKbPdqfoOfbhz3puAGWt8WZn/pg65UiAT5ky1
Fi+KCpFz7Q3Dp9TcGwJvHGU71v7tLNiReXEUhLmi659KfgYGdDV/z/t7seFhe3A+yezkfD82TdXT
Zf9Bc/vyPh95zevtN2OC8gUoHthFYbz6NJYtFjJR85fEcx7HFikHO+diJWwf4yKFuZFhVKOhoU1r
TIVamebN5Ov1d/mHiOwigXXerdIUtQE/2jizi+qIS9B3BeoyPLkN/LATD7+aoze2daCmXQOQSJxI
NW8KwUmCs6Fy3BlHaWzbIBlmULpTMy7J59F8FubP13XG+33GVc+BMY8FddXScKDDEUVYcsIUnpKY
gM8M63CI6WBENdyC3dPu0uOcCxwhvGPQf19lonVS6tOSQ0in79TyJeNFrX/IQn+bFtsKiJK2bjtq
vLPcdbbZAPoZGOK91vtCNnh6ornNjDVNTcKIk+DMqFa12QISkUIFuXMWWqPU2U1b3XV6CbaUZRer
emeZpv6qoNZ5/Uq3q06mjA1KEyUn863Ft1JGYnRVNUXwF9lJtBUsZQX71B4989Dc8OBANi93JYp5
0ySYGwxvYCm47XS7URtfU1qvzHg7uZvXuxLDPGzwSACbroOjTaXBB8CWpRHeCNTmSYzLBTPBdFDr
bZCb8B3tfBcA3jCs7szh6frN8GQwflYpxUkb6VMQ5ska5tNcVtbE28qjP/Lxk345CHMlZtG0UtBD
CCmBjxK/9vlXucpsU0OuVXASrO0P4EUWcy+ZUQTSSJ9dTG7MsLKI9Ag2L0Hk4SxwFMe2VtBUMQGp
ST/mpZvHnZXLblj/3Wf292HY7kqD1vc/CfYkPmg9Svf767e/3Vq/mBjbUQmlWpNnev3Gl8jP9qrX
PWKdFlgYFCloOPSOfqB0839X8Lmci3HANYZoxpq6rqD9Rqpnit8ZTN+vn413Qaz/TTtDzSnEh9I+
JPNJkO7VifMl5NiaSv+ElVcD23tb5xJtFAmZLWVPOZntKT/UPPaXP2RjF30xngA2rWPsEWepUUWi
UUTkZC+9R7uf5p5wwlTOa2X327DvHINqBsKG6h5bdiiN7GJzL3QjKM8ert/Rdjt7ZX+MZyBypClx
Dg02jnaPHs6TvEvBuBHuFUe861zKmgSMHoVzwj9kgxd9Mk6i1DN8kDIckc7NYgXCbrHdKlitndzN
6KTPd7qv2qmXKKCPvH7izc/G5cDsslvYS2ooCPDpcjzbrfwtankdMvq3X3G27GxpHtTJrCbU7v3q
qfKmXZnZwkN1nL+bPmBaDuMu+9y67c64CVzeR/EP1a3fitWY2E2tpKJXaZWJhruKTdPrDA2T7Eh3
UHNPCy3QAnKCC85D1xhn0sXzgD0PeplabSlANot/Sf399WvjyWCciZGIVZIM9FOMxaDqJa32/D4T
TwbjTcp0aZSaylCj5zkMLWESnSrI3Osn4fkSjfEleSwnVTFAXeIh3lV3dDrdvKHraSmInf6jo9eY
8CLTo2FRqDHq5n6pXszJqTNOusBxwhrjQuap7YSBpiMCwB4rdUEiPz5mSvUQ5cU3ju54V8T4DTPS
AzGd4a7oJBqF1pMp+gTqtroKxtXGnl90R33iCKX2e+VBs0X9JKszoDJCh//bd868EkOKyIfBNhB7
vGkpnoHoTFWfBKUUZPRjM3jD2z43kojb0Nf9wq2eeaNFHH+oMw4DK+v/AnFp2UE0H4SGt425eWWX
OJ1dkViySu0SFXG6iXXP2Brd4AAMRld9UO/nHoW/6KH0xiNvcnDzWCup7COruiXoY+Q7huDO4jHR
OBuEvFMx72rWa3UORCQ5tVBb2XC7FJ+ynPOV5MlgHlZI1CVtKmiOGE5jHtEjCwgv/tx8vCs9MQ8q
nNRRDCkmWvUdTKeHwkvu+tfh+O8eU2gvN9FBqqyah5vBTUjF96HbopVCE/UQTHkGCmBGSoFdOxhE
BOhPoTjXnzDnlG9/zCpOVNpJnpMYwobkyyA7+TTYab/TARZ5XQ69kQ+e4qLNt5e9khOUwJ0vQ8hJ
RnUfV42dibkvNCg6yQPaWYY7TwUPGopj6W8FsJVMQQ4EvWohM53cZd7H46frZ+LeFP0DVgIAW91P
iQ4Bndd+ogTXqjv9orCeqG5xIonNyHelP/oiVqL0KYVR0EajFlRW3qLf0fqm4kfkEOihe/1cPL0x
HoI0vZy2RooqWvstFbHvzgtyN4yOEEz5EPAWYQuSXVYowX4qd+DJcubiR4ByIyDmeqwaz9xW0cb3
6Z0g5nuhmcaQZpSjVvGTMyo8XvCjdoJHirLT3AR2+nJdcRtu6Z045ouBj31C6mpSnKmprCybrSHa
CxHH6jZuhxBgnZmqopsg7mDOlKRj0hVlrjh6Wdl9FbljmvJ836beVjKYg9QAEMXOMPQWfKGery1t
8RzsslvVr/e1N++4G7ebFrESSP+glXk3IDPLlyAHnHn0UAVemOfWGLnSOHDc0OYNreQwLzbKy8Gs
G5BzgQvFTVLZBgPhK7/Ss7Vn+e6SmOdKqiSoTMroQ5Fk46O0wyw+gJboFPR1k9sqk7yTxDxWsRJl
siw4EfHrrxQDKf5i3sYn2mIWvdDO3Ow+9PIjD3hjywplQEdrgLinaObMV36KSQuIwwy0nsve1J56
lQOlsxXqwTEoRJSBCW98GAw1pk6OW8q7BE4kTFO2duSZbuvRQUoKFsTRIv2YM5+nd9IYLYbh3Mlw
ejiO334FKaHfHI2T/qA9DfboECf1mvsYrFnlbr7ntUW2viLvZLOqTOpyAF8pcfLupBuhpQB4U1AP
c6viY/lJEA9Ftouze5BKcB7D1nzCO8lMGJX1Q5eqLWxn+F6dBAsM3s8N8GZ+BXfoN+2EU4n8izMH
xFM0/ffVQ5fKOCV6AFIBsEPu0kO3S/f/r/XjrYe+Mh82M8HnMivrEbSz46Haa3b5BVu6r61Ha4eN
VX0J70ru7MXmkwCXAFqC2Df/MBqJNF9O40QBV1Mu3Et67QNIgxMFbJ5qJYLxyxoxAyNT8ChAu/mE
d+MW0eL2ZsYRQ7bcMaVF+N9RWHesDPVsdHDHFDig+dH7yWNzrDEQhGf4GN/EvokdNAN5ZYmhIOzF
7GogVhcKtjctnoPb1qqigiaGANSKnVLrxQLTxkA9BQPW4AeqcKNolcd5/fQ4H14/4P/+lcEai9Lq
dT3MuDk6CQcgNM9wxH3vLTaFjsHO5NN1edvavYhjvuBqIy+KEuMWtVl1i+w+T4knCo6QfLsuh6M6
NoHF/L5QjEKDeqWaneQew33txMthqcVdUx1jKXPRAeCe0lAm+wZrpznW7gEBaTUWsLG5BBpbNTzY
wEVz9MQr71GSPupHFQ4LFdlPBfCLIjtxmmPRWPp9/USwiTl1Trm7rsatRjmRCfDUZHzqzA+EkeJc
52rTgdJl8AK/u8MCQWLLLfgi5U8NGAfl15Q3Ebf9TViJZL5HIAfJck1A/BAaoS1FRzUarWLeifGD
+Broz2A6JOK9VnJGQjeStHcHZb5ETRzPrRarIKpUXZHsohqMh0cy33bzQ5QSjpOhP/bBclZHZD4+
ZdKTQgw62VmG0Jbz2tbBBNdEdieXVg7SsuuXuOk5CXhsTSwWgF+GsdNOKsQ8EUAuY0oPLfblpe4U
1R3HkWw+ONpCRhWdgOaFEZInICcRUhhKEx2F5bkpeFsY26a4ksA8gDAuhz7oYuUtKgLKiSNJGNrt
vdGR3M6XR1AQXtfbdoywkshEskaSlniQeODxLwrJ1PvxF9DS3/Ym0OgplqFxq/7giNyMEVYiGeMX
NEFpap2q0Ulvl+8T5hjR/nC0/XIUMHJFv+DRbfzaYUpFer0ue/MFrEQzL0AUAlAbJwmMElgE5vhJ
lXs7Cz2zPdfdcQo0jna39tqRBF8shnkESh2C92xGmKKi/NdjnDE6U1xDbd8CydRw/ml2Gh7mQGws
EfPwKjfTlLV4JhpT0cUnYonjZvv6tvdTX/KzB+DP2TxJm8/vcs4PvaVGqCVRnhUnyx5MrTsv+fdE
4w2xcZ4fmxlrate1eYycBJvPWoRKHad/xTsEE32lqhGNrYjLChts4S+fZ7W1KvTXr5sg742zTaOq
XIzGaBCN9IfOobV845x8a53RSazuJnS4oHmbn/DV3TA+Ra2GXDBLyIv2BthiSn88a8BsV7EgEgI/
9/rpeDpk3EmbEFCxmfDDRXoS86/C5Cw9J3XkmQHjPkjSVKTT6RvW61M/6+cyjgjvknhKYxyFlkyT
Smh+Ee17l6bd6Y321DqCj3HQZ57StpPh1RUxbqJOtSrQYmhttDvsbtNK4wMNwLtbxDxcXFeeV2Jj
7rEFSxP8LxgM3d7tkD4BafU8neQdsJWxg29YKKZ62E/Z5UgTeW0XjoWwwThpplAvZkN20mwfESBt
qqcZo3bXzZDawIfg46JQtpFUjYMQ9QvyfTP8Ko4nE0WSJEEx6Pm6GI4pshE4Rl7FMMfbcsoh3xO1
/5JUAa/IuSmDVmAUcMoh52OyCTE30kkVBHCRknNawuB5pXueAPoUVkF3uCziGGoBokI9sHojusPY
BSfw3P4QrQ7BRE7irC1TgY1D1F+aPd02pmDooc3H49m0rpUgetjVYdphmI1QwWFIe1K1w2TeduHu
+qVvBrYrEYyLy+a0V+QuwEdV7PZRvjhT2O3GRLfEuQVWhvlwXRzvehh31xVylpryiLBBejXLXVL/
uP77WxqDWSmSiDYMkVlnUHSxqedIGxxSnI3ypI2PE09jm0XMlQz2zQ9K0EwmQcQ32p8VULRQ0glQ
6pwwMwoyLHGX+PP/g49x80u7Fss8HSJOST7QQJNuXtQHQNSKVnEU7waXwtRFPwte/WbTka8lMm9p
rsKkkOS38tcEeFPgZYIOjiLwpR53FWgrll3LYt7UEIdD0oGmy5GqrrESTQCDuOqIQW/Js4SssiF2
GBWvRArvVIzVar3pxXpsi1VpDxjn63WAK+nRc4NfmOuEV7emJ2U98PqvYx5iNoajZiSICDtnAB9f
a4egVwz3JkZxCl/w/pMN68yTXOZ0UPQWIUGoH+PwZyXfjyEnc+AaE/MOoyaQxTBEoSopwfjT7emG
43dZc8o99IevpMgpvWx9wtYKZCKQYCzLrJwQgWCsyhInsGyDRAlDeOjgXlceTxATfIR6kxQj+HOd
cXieMsmqp8dKwMRC6V+Xs/kRWJ+IyUaWZCpSrYa5LcYuQbcdDTTJuFdCP9VPbfwsY8jD5I2xcrwb
u0w25qB3MDuUPNrUtI3SropzFPOEbNatVidjd8jQx6oCmdpG5+gWxTWWvmnn/jW5bdwJ8AbjDuwb
vFVs3skYV5OaDbK7RQPKd32fq4+a9i0euZg/1IdcecXs/hh6TwXGZVHKjPZ0IGfZS1bpy7cTCsPk
JB55jWPeIzMYrzFjtH0SC+QqyanY0zh4sGpnRKWW4tjyu+4c02e5l2aAUOktoEUBtehq1bNYPJsG
Ng0bzgvbihjW5sG4jnKZCykdW8VpTeO8pMvDbCoYiKiPQPja1bMcOtdfGs80GNcxpOaS5G2vAHtn
uicotllNgmqKFHy7LoenPsZz9AJAYIMI6pOIq7aHYfyEEeTC4LSUeKdh3IaGDUNZocFDH9+E82B3
0udC4C19beZEqzti18okYDsOJhryCFFAbTw5lScdk0dtTyGFemc4SDawXXwkm2fAELzyPmCbZTig
RRODACvHBIfI+7i1B2V0mEyI8ucGlSJa+YsQJVeAmiv3iJCsCNxu1y9vW60XiYxRoiM/6UYEo+yW
/lap0p2QkgMIrji3tx2lXMQwtqik2lQ1tCE4ad+00I7Hp2lwOq23BvOk82Yn/uCIL9IYi8T4byKb
9Fum+DKKiv1zcCYCYj7Vp8gYMeAOf8qvvNFjniYZA42iktS1gugjkUtnUZWdkYq2jKd9/cL+8P38
fbi3f1/lNrky9HIegxM+2SNZPyLpoFtMqJLyFtvpH/zR618EMXGzGald1GjQYqbYY4q9GQV59KkW
/AiV2eqFtLzIgP7gNYHMtywpk1yWe7RDand029viMQDnGP7fo+DwoCk5l/X2BVopUcinnCQhAgKh
AeiQT+qbhKe+rfU4Cv3+v8f89thXMnIjMDF6LMqOfEe/mhi+O9EIeNmV9wHK3Ipl3OVP9IuWTZQ0
EaUWjqVsB9+XP4DxJrE6CHFHqDMDZl1rpe4bEwhsJfUKbgth8+uGXrJkUJoFhQ2+CYaEg7aGtTQB
5gmW2Ur6n9l81y7HJOfBfm4/8JUwxmt1ja4YKnjHHOM5w9pEZC8v8XM+uLFdn2g3N/8WRxa3Y7Fp
NCupjBPrjTxU8hRhibDrHMpsHro0hY1e/u2SP/IBTraNaCWTcWX1iC2RkVYy/qGPzrxQs/TPQKbd
ASD2MIO82pbt+k6/GYA0UYG+ehKs62bEOzXj16Y0GExJQvCXRF8x5Quk8GTg+DSOCDY8H9QsWJoF
KUEnml5Sdbc6Wp+l1j9cPwnHRNn4PMSwiJQPs+wY8sGYsY0qz3Y1/hgIFlez+r+pzaCPc/X6J6EP
g4xA2NiGn/vRBxyd18f6z+tH4mmORu4rKULXKEuyIGDQzXu9/5lojsSFv+XJYKJxBF0ptg4QeSX6
dyE2LSU8m9H36+egv/HB9V/MnA3BK9GMTXVCpTZL6mMQRbux7zjT5JvddtS3/uehWFyHsgNsVjXj
HOEtsHXs2gYHDLgKMGbzwvP9PEtjPEWktO1YIoMBYkqYWDkJMHEVW3K/HPs+Oc/1wnlAPPUxXkIZ
jTbUVZpaJOau18udGiZfr9/QZpS/0h7jBuQ0b9scjxTkG7WVak9K+xp1D0PMy5J4vp0NwUdFjZMk
gjMAGVuH72ZwwD75bbUrP5s3i6vs4kf+yAnnvkw21FmKUunmBdO2wr1CDln0qnbaPh9+NWrkXtfj
G1PxFVM3GcdAAAOziLKAD2VXPFTp6zAtGQDjMRkRSl+xvQbM5dwzDHA1KrNbC+Veq5HtaK2fD6gu
S0EI2oFaxmAKsAbBUOFPOUZUxuSomqIVdKUFYO8dZtPsMTetvEqPYjTtw7hGTV+1lEj3J13+GQ7q
fpxTv46Em6ob9maZWV0Bwh0BxGd6L1aWkWevqhFbhh57TWRmVh4UB5CjWKRr3CFOMECY4XbM+uW6
enivlKVMMgEeUXU6skm6FxEeKf4KeUyR/QAQhYejt11oAOWtitkGGawBTBzRgvSzECJ8XUcwOFLG
oVyx+tcY0nJPAiwlhkE5x6O3+/H2LxIZz9CXY11VtKM4eLQEjo6iT/kxFa/ztQeDI23bc1+EMW4h
S0mrIEnG3IHp692vUnaK/vX6gQjvQIxfmMJARf0C6YiRWibiIgooVgAWFe7VqY6gvbWLXyh92+BD
9wAshiJ/xalzbHum36dkF+HNFNxeS4pR+aV6Uozm/0i7juXIcSD7RYygN1faMlKVvNR9YbSlA73n
1++DdqfFRnOI2J7DzBwUU0kAmYlEmvcuY/PZKn+m+Xi/v9RtJ/shh3ES0SimizrgrsWbTk8u0cC7
oDhbyc7CL8MyhCPYAKD6k5uAXD105bveFwKC3KH1tL+a7SLFh+6zbUzNJBoDifFela6UNbUP8ltw
BSOebC4yTmlf2jux4Y7es0DDuKGkRZjxtqNFGMEH4PtL7EiHrwDU8yl/RQSajvCQfgENFxbcQV1q
hNM8XO3tEtRq0dRiVvGSVQ0dWH7xcFCuwlkPKHkrKANAoHpRFVu51+3FI1482ZY7c7OodKJrbwtY
ZzNUgzgWaGucVSFzw0Y8yrN8SaTFNubhNKXFqSLxHYmig2Dwpr55no6dqVfnXh9zBRHJmEnXNLSe
rGjI7KaffBBQ3AoAxp1E0S+K6HkoxTuwer7NpeonSv2wrwjcD2F8kl5JgjbRgkbn9lCFEvWT+o02
k9K+TsJlZtl2gQYuP0A4Yc6AcU/ZCCL3DBylbtycikJw2jhYTO5I87YL+iWFzclMjZrlOYFr0Oz3
iVVbAe9xY6B5VH60AnIYgYpPbuSZ4/m2PdKHWMYjyWGXhhkAD90WCa5p9gaVR4nC2b53J7Kylzzp
TcWMaEdXdwrHJ7k5zoTjVv/lifuxCuYNU1VCh7HmBblBzNfNweQvboJ7P3dC37iI1/Si+xTENgaG
KGApD7wrmbeJ9O+rJZoS6AykRcNQktZ5w1TdxgCb2Fd6nnqwXgdZLaEYVNXNMuMlyX4ag/o9yiM3
NHl47hLV5z+dzMdmMk6myatxbASshhZckXDyMB5+oSXoHEPiuk0JgjJX9jsne1Q4I8FboBYyzOkf
W3t3vqudFNo8lDoZKaAO/n1CuZcABNluQdBaj2DjXpz5Rj7UIug1yC0vLbodwX/IZtxKV5p5SQju
l0lNbUn/sQBWsV9sobqTNU4bC09hGJfSEQzmpRnyelX7pGafE14nOsfm3msUq22UYr3VrQkXc6/P
vjBEaPYZ7d7iLYOjKe9muRITx8BGFxXEvhRKQDkkwYgGBT7MIWe33uPHlRjQTKiG3kEpUHld5gc1
/rRvW5yDlxnvEYuhpQo1kpxZ9TNc3sjwZZgOyXKrck2LJ4lxFHNSq4WRI9Kls2rTU+sgQQ3YVZCU
XigPSBOUd7nfnvm0VLwtZNyHuYRNbJCZCpZ8q6QTXM4snSlDlDXDK2bogbzhtYRzfNb78NDq3FRz
sRpLhufXjG9lW9hz79XkWQ7/Lr34y3BluusrOZVoGEmcj4qrd74IiB+1O3ZT7+4rCc+kGO9Ql1nc
dQmumEg6hEiQNSamnmPOa4vne1kWuDQxGgxQQNXFQA1A8D7byaG/Bf7wERnx5xlzmrKtnCRvei4C
boBHl/CH45clUdYx4IR2BmYfQeQhWrmMEAQjOjfxdxU6krrh9yF1oqPkLC/w+9cR03CRzxt02g6q
MW4h6qB6V3ED/H6EnTnVmFmnU6LwJO196eRoJBWvIdq6igtgjNz6q3JUb3ktzZtmsRLLHGpUpOHS
G5hZGDs/7A9T/byvNJsOcvX7jJ+3aqKnsQJ718QfavegR4Dp7Rw5/1KYj214j7O29wVuaumHQNbx
JwAoNJZJRR9C0R2kRHnIxNFZJB5DwXYIvpLDhI3TVCVSlSEbUHtmQNvwTM0p0J8WfaJlxNDJDc7C
tt+aK4n05bsy8iaZkjapoZyUkR4S3eEgf6d91Lkf3+ev+9vI0Qv2RkjmeFrEDAm20YwuBQm9tgiP
fyFClXQVYx2qbLDYvcmcTaD+xN1ZCN1Bq8Jjg7iHs2mb2rCSwai3lQhh3yxUhvkg9T8s5SlUeAfD
k8GqOOb66iLDueTSZxHT+Gp2E6NpcH+ztt/+HythM7qFVoaSSYsUFDyODhcJhwX/LQANhpjAqWje
LcC/7cHrj6j2okI5HtSHOdj/jm0tXH0Ho/c1hvUnk7xHPJS0J73Kn7Tb3qUFw/Kr/LAvbVMLV8IY
lZ+Sao7GAd5DLS99ehGmw/7vc46OzZOSZUFrJW0Il8JTqh1L83kYOCMW1G//caWslkCXuLJavRTz
Ti/gYIvkWYi+onXXTefPcn/u54WjI9tZfxRtJVURMVPHRqNLvahA6UT8PgcggQFQMb04q9dvaKhH
WVM98AvWXJHMCeXakjZGh8ixd6qb2Sv87BaK6CgPLaZw0JX+I7zUnEPbdr2rZTLRqlW0pFdbVFF6
JJynI/Gzwevs3k0P3W3lKHcRxxduaYkGcAWMKpoKMBYYA59NgLLnbYXEr6nYmnyM4s/h8P3/r4kr
GWzyQyDzYC0xZCh56zZL54biZDfK+Bf+UEOMQdG4ZU1+r6ustLHGJKlVAefFjWUEiwleemXkT9zb
cXPH8IwVNUPW0U1LjWIlBsiMsaSXEFMk1aGeLA8NuN9MPePNpmx6IyzjlyDGv8cdmUZlMHFNnSRQ
zZaBeUOHbmg4/1cQhXTPfglj9EAfElAUW9D1qmjdVL5rajSlZzxCzy2ft5LCBjBh0c5KKhDVBUee
N2tw73HCmc7bDDbXMhgnPugY4QEYE30MIcFxrNFRjkQDkPASh2KvxPcRoAoibsPQli/UMFiMipCK
KXHW3TYYCUxqggJ1mx6W7klHKY5UixNmT/L4bd+etl5ea1GM21WEtgn1DHliSQ/a5SjIhyF/nMO/
ac3XdMkS4XJNTWc5+ehVGM8iLqjO74H/gNb8k3bpbNFXPPHMc3ybVrUSxqSlqmw066JDTsOIs/Oo
lSdw0DiNwit4bSrgSgxjvC0Rs77OISZcDCc25mc1HL7sn86mIqxEMGbbDCpaoSVFdZtkOU5GHxh6
E0xhGRjafBYz3lAgTxxjuP1IjE6iqAQdkf1ljo9xJ3xpNPkmmbpj3esc8+KcEzuis5C5iSsJT9hC
foi7GLzQYNng4fvyhDAmnHSdqlQa1jTV12XM3AH0CkTmNeBwdIGdyltGUY9MocJUHu5YqxNOusVF
r6ZfykZIKxti8QYiMtaJmCGipPgzFNUxd5ZAO6kHfsfiZnZhLYtxC73Vy42Qo/us9CZfOAyuZadH
QAdCqnpMnP6NDtbUR3KK7/8qubCWTU90dSlKVipGkoDrY74HT8kNrnrJyW/puL7g6Dejixa0RwJC
ieKH9mnf3Dad4Ye5GYzjkKtlIuWIHdYk42i0w2NUK648l/dyp3MCjO2rZSWL8R4i5rHlZnlvPcgu
tDSYoAJLroL3TTkVGOHQ8DrGw4RX9uUpEeNRAASZRwOgfoAfGyixrSQgoEao3ahOtXzLzBfcOgAx
O5cVN2FFo8099WWdSyOKU9xg6I8CAOm4RUEXLV1mX0Giav7Kh8ThGD7b59fGQ9XNI9xzmb1aJSiq
kwd15AVWdLt2FsV2+eUj6kl1jUVpspA6fVzdJKNmm0T+EnXjuSe9K/0ND728sg+22a8yyWhRKk03
M+/E4T5r3U6TOOq5vXmagjKmhL5ihXk6RMLQEY3OTSXWo1z6enLTZMG+sW0+iTT9QwbjY0zEayP2
mgKPGPb/WgBtlAtdy4kv7VG2xQMPi2Nz5mEtk/EtvdCK6tRbNKAbMYYuo2p0FXD52LTzoQtIyUVf
374ZPlbJ+JRIIlmlD5rqVt1EG0GvScmb5OCJYFxJaKHxf4lh04Om3Nb5s1qrx/2z4qkD4zVqAZgU
ho73fwik7r7obVk9RIvl7EvhrYPxELlW5ksmAlwqAUdLaqY388ILObYfQh9KxzIGGWZelPDz9HIp
jqpXXSOvAqG7E9qFlz3qD/sr2iw3r/RNZaIPqSZ93cfvsAeaPbkAwj/E0G90VnvGZb7r3dltvNGl
vUr6Qx/ZvA/gGZkq/36ZtkK1FFZLOyB8M+ieMEGKGWj1KTkuTn4n0i4IR+Uy2NMf/dMr/tJ5lfEe
cSQnmIKGlVFXbwHlbTgsGOCjjW51Z/OKRxzlVBk/glZuINhpWGKP5FpxyFF2MO73z5EngnUbahyC
hB1J7BRQAorXq9+WjhMMb2Zr1qrCOAq1TURAn8GKoxdazs5O1ddvul3YkpdfH3ktUhxTUxmXIYnT
mM06nn0y0FFNOTwvS86x5i22C9xTpmEoiqnjEmF0vyvatqhLpGoiJFvR9EUrieaRYAq/8sgFBWAg
ECUut6dzW/k+xDIa3wOoS9Cn/2v+6oPl0Ar2cBo8tF4fNMWW/yJvuV4lo+tqpE7DvCBahfNyatRq
pcZdhNGWm8dM5qXQtwPUj7Uxqp4tpSLP4kwn21pbReesKBxjtbeLlBMnbuvHhyBG4cdSI/0cxnDF
hemGBvFJkx32bYongtX3cSossA/KrrlclfSp7V73f3/bZj+WwKh4qwxyI0sAIJ8M3RasyYl6zZaI
4f03MczViHaAUaoLZDZ6OWiF75UStPXjvgjeTjH3ItiWw0WmBa2enFq0+Be4sfYlcPaKzaoSudJK
jJbRCAJEZablaCaar2seVgVPDOMRIhBdF2JWq244YIikF3xZwz8k9fdXs9kbhIwqGvAUnQIKMxuW
5zKwjQRU4MmNfjI/h4COPOSfF/DZF27kJUELyPMrZmud4pb3et08qw/RbE4j01Wx7CkGRdPIX7ox
vq01HsLb5i6uRDC7OABGOyQqNZzyUYivlvAqyNrfKMRKBuNEkT4z81GAQlRT8SDV2uNYJMeK8Pox
eLvFOM/R1AnpdeS/lTjohLe/w2JYaYJBP2CVSxDluhAGWuWerPwVAznflQlxvtjyutF4Z0L/vpIT
WVrZRiIuHelaHLu71M2DzlZtIVjAtYuXDLr7/yrsWR0R4z8Bw4Biqpoge2Zdo8xVijuLFyVQO/kj
jluJYFwoiJ/zVgKCD9o8kkMLjF4toNA5f4PHuz4kxoXG0qjEBp0cIEkgL3fcYSyeljHuYGnlLk1p
WlMywfFVR3Y88kbO3+v8O1v1R7bBkNskpDUPGvIavgmIez21zZsJU/wNYl86y48+7HdAxu54FtDB
9TfT9attZHMR8ViZejXitBR9uIqkctGu8hSPOce7cpSCTT+MIFbXSkAbYz7bBCNB6sXScOzq0mnq
PogL8LSpaHjKMs5QP08s4yoKYaqwxwpK3AYJ0Ff/0FqYZNZ1j6RGkJuxLZu1U8lDsH+XbOuOBoph
0HlaEsvMmywgpUSdCWMSmqeFZyHjBFrbDzTjQwCj/FFVZ5lYIdOqBrRfoc5sekMZ9+LRulcAGdUf
hDM3DULd95/a+iGUsYis7ywwp2JV/zDCAZ/pjOT1UT+MB156grdE9s1NqiGRiYWXTf5ioFWYorHl
gAVV7wAfbbfH0iXPvGuYOr+dBbLv7nZcqkgYUbjTi/McAmGsPRTl99lSONE/Rz3Y53WEnkWRWHQj
u28ppi4z3uQMT8Afap/IdWQgJQ2bNkOAy73s6/e2Wf3SBPbxLA9pJDcU/j1UnsriuRsuiXAk45eK
fG2tV4mbf+ath7kohwQDaRJFp51Pkx/+lOzUjZ5pu7buZ3dIwAW8jvvtm/ljgcw1OYtk0hAQyi6p
ylOOYd9iXLxO4dFEv5eb9zSOuSsLRawxuw6Qh/Pg66fwFD3QrkhyNV3DeVWvymVwJq9zWhTd/YWX
ht5OHnx4EZXxIqa1tH0N8hF0PekBxQ6dzvqxObS0+z6YX0tOPZf+3N5iGf+hFeKYZMA9QXX/5yA4
k/hsqg95ei61h7lXnX0V3S6VfCyOnbkDA86ikrID6PxJ8d8MW7DBvuAckS37rtpg70DyDENkHMve
Tl+spDJhNq2KxzGtH8wnM1AxPpYFZRCBc/GYvxlBfIhPlLjQXv6q9WQllwm9x7ZN68IcceOAPzAX
jdOgVc5S8EJWjiGyE3niApfcRbALpbyKRmMnCa9Bg2N57BQekNETEDoCEqpUMG26iIC76o5NqXzd
Vw/eQhiPMqmVIUYtFmK2XwXrruWBym8OCaMT458QQGM8SAayiKGk04S0ZkDxP6KTeDQCxROO3KuS
KtWOYbGTc3lXz3magrlqfu/TmQ7hoTy+Mx9wp4OpQ9oTxbiMNNN0MkoTWpws9SnWyBdFTr1+bLzO
mJ4wmuTuHxNPGxiXMeiIwmMN2tDG8wvB+7+IpzfARD/ti+FoA4sKHhN9ruYejlAP0VtcabdaYnE8
A+fKZDHBxymrKY8QUBmPwzE5/S+sQxXw+NA5PpYll8X8eKSkNLSQk7cKZVpVeR4AZau5xfAsNdyc
Ped8WIjwVut1baEVf0pYgvIsuqZTN3bVY+NJDoUJL5yci0vOiUN1epqrZzP4vntBp6fVn3TM30sH
AUSf89t7asbhxYQchWd7kLIqbRK1wYbWTe5ly7VcIkcXQk+WAVTKCaveM2Y71qUzTkMZktaYJrw5
6ZBmciCPhiedKAUSDwb/X5Jdv9wTSzqbd6aQlDT1oN4vVzpljFmh63KmcYf4jQL25G6DBETi87ID
vLie5aJNir4q4xEeBDCltt5Up7kib0Kmf5/yzs2H8DDOyqlsOk+zMMpA6otihvZkATCWiJ5W9d6+
6fPOl/Ewo6okiRbiCS5al8ZY7BqIomn5EhX3o5lxZG1biyWakoKZIY3Fzluiog3bEVlfVfoUN55c
3kYmx81QDflTgz5EMBoUhkJVkxoi0s7TZRGp/hdrKVyBR966XRI1PgQxkWsTzf/XLjfeUzaaHMhd
6vfsRgaCQhH8VW/eShhz6xRaT5BAGFU3SkIPcxqyLReCr1u8XuTtyutKEKMN3TCCYKfHw4niG6C7
xU8fhQfljD7v83ROHGJLM8imUs8a7frVugMc9MO+Om7fRL+2lc2p51mjWUA8xMuqvivkJ5Fw9ONf
XMyHACZANZYRQ2AJwuI4DG0LNNBD4mWC5qpCfpmMsyQY92qJNH6ZcWZS/+W18SGZCVGXXBsbi6YP
6F0BBfWBKwKSOQoP5iGp7lS8PDHH3N4/aHVPmGamFXEBbxr3p3F4suRASzhPmu3WkA+FYRH0BmMS
ZkLDPHJsnppr/Ry65nf1sTqEV+NEMzEqbyiWtyr699WqKtKUwlTTt33xs8bAl0VO2cC7iHhCGDcy
tWIxCbTzll5EotcHnWxTE0+C6EZDT4I3XTK/443y/8vd8KEirFOJEaKMM7KE5rN60p0+s+tA8JYH
CbhAaAMwMWWfBgvvycGzOca7CFOkVmJCz1B7kMv7zPL3bfp9QHTHKb/3Ta6OLMuzztBoDybV/OZm
OEqH+gfoc4vH2M0CzTOv4Ha05dcuCL354TFFZ8nkRaA9wWBYZO9/zPZ992uL2QZ4zJ4bpUjM96aE
WvFnK0YHxLdwfCETb185SsQOzBTy0CqGhEF/Ma/uh0i+n9Bzb4zp8/6K/uWl/7EkxrFEAiZzchlB
KO23RyRj97flD8tTP5GfANBHJCMehCfgdvBqKbytZLJso17XdTjCV0/jY156TYu7KfSX8NTFCSeb
wdtKJuSV0mQqJVrsiHHFhj+Sxc+sT/vbSE16R0nfR+RWSgoK6bwva4iYotxJqjMRDUQQrhV+/29y
GNcSh4NiiRTUp2w7W7L8eHiZugdTIRxF50Uo71a5WpASkTTraEP/4BdHkU4PIEUu3QPsxCO3vHcX
b/cYH5IZBZp93vtwZneYwITWi06T3hKr4Vyjm4JMGb3EMkY9TLafWwqNWI7ppGKnPCzTo95+DpPP
ovmwf0ibLnElhdG3LDITIZMSdFlarZO35ZfG6N/2RdAd+UPfViKoyq+OB9Qk2pxVKBY3Y+2HevhM
wswTlOx+GYcjkXon7xG47svkLYvRPbWwslK0IDOTj6V2V0k8l7cdD6xWxdxgPZkUcdFwlwxvzVH4
ipKuI1+tIDkK4Asu4N9bjj5seoaVQEbxqq5qzTaG2TbCfW3cxNVPJAI5psTTOSYqLrp+rJsFpRip
D+a6t63+x9w8TZb1346HLYculSH0A03ZCk33aGXyZ6FqvX0N4GwXW+4coqYbBQkECIt1qJM7qb5Y
0uO+iO1A9+NI2FpnkVaFJhjQAQok1n+mMHOoVQTCrXHqAuHTwpO3mf5byWPuIWkWwUc64R6SA1pB
zoPh1N/QOXnicOEItxDCoL7/uB+W9yCSdG0oI8B4KrPhllqJ9oFMsnVluhTV4s1LcuzaH1Krv0h5
xGmX4BgvC8DaoxyftSY0vTcvsfWkSMf9c6NavOOQWPDVXtKySFWREh78DrSHGdBmhCA9/Q2t2HoH
GQ9RmA0x5BHLwNz+Bd1mbmlJjqKm9/ur4e0W4xeaJY1GKULmFAn1axIO35ba+itb0kAvKmvAGGDL
pZVlFlM8od1vmks3aYWXRdXOk16LHPeznUs3PwTJzFUxT0B0TQCfqKTGOUo1cKfqnim2bpqMr1WC
jLAYHc2hPiVp/1lV+uf9rdxWjA/xjH11cqjFC5BmoBjmqQ0onD3F0uFmxraP7EMO/fvqRjT1ThhG
7Lar3+ZfMF6OLlTL6bziEN1pYCCzjn+V21ztK3WWK4EgE16aSkcZtw+HwhZa8sUSSy8z0J2RlY7W
GxxPte18PxbIXL+aOAzpKOH6XQT8PBnRBJKe07F62T+vjX20MP6qKKKFIMJinzhWMUWZnuYSGgZv
lLEArCy3urNxI/4mgs2iyNMyi1EhucVNBO5nC7i27nynV+/pjPmmvFZO+qzmNg/IZmMHf5PLWAJo
nYzM6CEXDcTHSbIeG1U8poLF6S/hiWE0XpfnOup7Aj6AvLZncAPVfqvw2ke37snfFsPouxwtTSiE
OCf6bssOiYfZLqNxjHs0v6E6q1X2xL2/6JczTv43mYzKj3rZjyBbw0jFY+8BCijIHYwUQ+6t6AM1
/9gVzr4ybjwSfxPI6HxXa1IpLRCoja9tfx3G2cZT2CbZpTR1d18WT/GZq0UuiqHPNRybpTxIUWVr
FqediieAuVTqTl/0uqWLkS6hhuwMaLL3l8DTPCbUtEAgaVTvEjpPSp7KNjBlzj3P0zuFxjgrtyeg
gt3oxbvegUjGH4MQ6FejT8BhWoFG/S96SdYaoDC+Ql/MQR1DnIoyPtbouR0Tr8/+/7f9bzIYvyBn
YSgpGfzCQp4yzYuyp/1j4Rw8O9nXqmJj5VSLATHsZ1nvgQnleV/EVvLvtzXQb1gdC5lyxQBGouTO
cAeGT9zoc3JKgc7o50dK8J19HdEd+7AvdeMV+ptQxh8MnZAOY47DKWL1c7sYj2Qy7wwLwiviL2p7
6FreLci5OxTGI0hT25BmxjoVWKl5X9WJX8peLPKQBjimxDYhNmKBeVwJcsIR6KsPBXgeFc740bYI
3QDiiQToWpZRxTBSSRrh39xeeNXbwW6HSysf9k9oK4+DI/oQwuzXMg0kMqle/C/VWn1recKPzosP
VZDe8gb/udIYH1qSUazKoqKXEsX4IcDAty2v89D+FYxfc079gLeBjEPF8H9d1jM2UI4Pc3+Yc8eS
X/f3b1vDP7aP8ajzEKezAl43VxVv5/ROnW8z9TUFaEd/05Gv+7I4y2Ef8ODuHvIsxebVmj+BI2X2
GoNzBf2L9/61nj9e8FaIuewMW6Y8pokdBhWAVZQH5XZ8K49DEPm8rjWeRrDPeSDsWVUZYVHWYfLR
0R4IjnRRAtHNXcHl5RG3EkhrbWeJDCUdIB1GAmk0eWABnd50xcfRN23dT70C7Q3dp/92Zozb7aeU
KD2NwrCxTtlj6KDK7Dh82ZeyVVn9bV1UdVbeXbVSFKvAOYt2vO44/si9FAj8aI277ez2RnSlgIIX
tNfEBa550J8zjhXI78/3PyO/D71h3Eijy53VhdCbUfs0qLUdza1XSKmdaaKdGkmQRHqQhJEzV7lb
LNpjNNW1LQBwORSLl0KT7XFER52EmlQVmydlwGwg6D/0OL8TitTRlbcwrl+EkKK1D3Y+gopCml2i
DMDGvbVi3dPRpD1XylEXTDQEhtesGpxR6lwdvGW5FtudkoIiBz0mYo3/PbRrbXRjI0eHeuTkGjBO
GhTA5OFWzXrfmDs00WMALnUwluyJUnLVhs5J09bTk+klJrXmlk0RVEl5JkZ/TC3FK0h3QzrcrMrs
1jKxQ9DDiuG9ZNaB0VseWKPsLFxOeZtj5sAKJ7sgFgYC0p9zW/vTdAvSGrss7stpvM1aObWtrLON
WsCg3MOyGCejMp0hqjxJKM56+akV0OWoKZnbJvmxVvRPw5I5FeBaqvhLEmf+WOm2hB3IjeHHIC+x
R+B07aItHElUgqLsTzLqwXLTXkDxGmh15YxG7NaWep1Dza5DaEwn6E5bLG+NCeQrS0a/Axk7Z2yV
YGi6ye/bebBDFRQk/Rz7mPXNnbrCHHNlOJ2cu6XxAxWOIE1R7M4G/So2jSPixCdL/azW+Q14MMF5
Ug+KnRfDJc4IPiLp7XKqI1c0q6cl728Esw/Mub1Bg3CA1NSNKYwPolqeGr1z43JpHKmuNDtKdQym
t/3RMqbjAJBXOxp0VzWzkyh/zmbhTNQxkLT+asz6pW+FyIkq7ckwQzea04MlPE+q9JY3KIECEFD7
hhZMOwOJStSU10UPn6KkdzW1fJAxEKWihjcDfsTWp/5x0aInvHZsxZL9vE/9XBa/hgO+RVUjvFgN
T46k8zBEdhdObpz3gZxE7ixKjjq2jg6wSL1HOod03piQs17lfqqTz4kpOEomBabQOX0x34Tm8qxI
81kN781JcsBM6Qlx/BnzMm+TNJo2AMSA/Rc7Q2Nciwx0YBrGd0n3c1K7G2P5oudmMJvaSVeJbbXE
1g3yWEETBZHca03rlUl/lDT9UKefAJJ/TuvUbqwkyIrS79DN1tc1DED4SRRyEARymxHVGxbzUSKl
RwyUAIFIZEzlYmvy8ljn0W1dL76l5M7ctwdTUI+tIdv9hJypEtpVmL2J+hdVVTwAdNqGLDpGgwdB
lzglwdj7UthjZRwVDXg2FohtSHxWWtk2ltdGxjkR66aaYPH4zAU9/Uk3uUsEIMm5OCx54fZxblsm
D3tp/8JV2PaDfGkHImjwqkN9Kw2JPXdepTzuu+7t2P8fx6m8x+0rzz1mfRu3Gi6IiTwP2Ws8ct5j
1PH+u2NW3luqV79PJElJiIQ11PJp6k0vVxa3KRa7F0vO45ITOyjvleSVqFYgjdWC4OK9EC/eEldP
3fS18dLWlu0Y1Se74DWhcGUyIV5ZduWk0fDhH8B54HBdvk0OjNIPH+r/FFAqbKtBTOGXzRIrNPru
qNadj8KxC1YsTlDO0bs/UmwE2eRIgJhw7G1hSu1FSdyB1N6+6m2JkUVRxjdbkqyzGWarL/tJ1VqE
4UkAeLijgKHcuuRl5LmxCRPzRwbgKdUOoUELVk807QMUm/idaBuXAry22S1Aq27QIHgmTonMKAIk
e+AEYe8Y8/9uBLLJaIk4x904AtfsHaB6fE796hwWNriejEsIBjiQIfjmg+bOgMfGiJ6bIUyquPMg
+5aOPf89RusKUyaqSc1jUh9x0btWoTmm8aoN/adltIIu1IJcEz6Zyw+JmPd5U7uyOZ6EROSkM+iG
7+wGC8fbDEKtNgsOZDKvjXipVQ3+9BPpDbusB46O8eJ7lllNitJiEOmjRQIJqgrACQwlfrVuqwsF
OhF4zxfOHrPcakahpro+YGn9ybhSPRvOaWfH/nw3fwNKmVfdEsnft6KtBpl17M0iQ3aZqBcFvSVo
/1HsKIfI0y7Wg3mjfSZnOmtMe42AsTIkwb5k3mLp31f+lgLaD6KJxYK+xBHjQI94I+dbjcy/rY26
kJUIaSEIJejzpfOrY+4tZ8oQlcY2Ik4EoIHu54/KJ0SPdvZqfN9f3ZZ3WiUmLOZFAYieZikEiO7H
51A6J+mzVXDSUzwRjGcSLKMQED3gbswf1ek0aWd54qyCZ2uM54kmROlTjjMK0Var4mGU5w95eBLi
t7Ka7P0d27/qZYtxMKkgl2VFkyvC7LfjU2wNjtwEifEXYyMrpVBEJsNbaHgBZBXWBPQ4R+8srykt
p7V4YraaaX+Tw6R20fKTDCZNu6bHxRXs+jYKQCTnYdj9v923ovy7lve61JWYZpOA3kAe4iWxdUHy
05DXDL9vr4qo/C4mS6pezWOsx1ouaf9iLG/758/dMMYhxEsYqpZAD+ZERw6WcxTQmaiCS6rF8eoK
22vfKXqr9jQ1WcaO+Z4kGkrX8JQAHer+KNq8IIK3dYwzKCsrNyca5klRYIlfqphjplvgmr/pGuMK
1FnoWjnE2YwOEgyaXwfRj9hXj9aDdOlO5QAosuJ2REN1MH3is+PtW64iMl5CisqyNmj2ZFle+uhn
r96hqGUPVsq7jXn7yLgIcciNvO6xj+lR8ykfuHTIHfKqBKHd2FNth95/S4Ap7zq7ukEssWuGSoYb
r+ZzM8T2UN3VEm9oibOs9xaHlZBlBmviQD0FmEphuMZF601ex+O+J1feTWItg9IMVQq1Xumha24K
EW72NpTthX9K1BH8e4CmvD96VqKmJtaFRIU6TNfeExEzSWf9jjIV0Hbb+cwrZWxp3/odwLg/bRKS
XgvxDtD0b+0cOUN1MdXrWP3FS3cthnF/QmgagPiHmF59itK7Jvm57/62Dmj9+1RJVrs26OqAmfIG
JiwFs9XYBWrquXxDqpu8mtx9WVuRw1oW/ftKFhjxNBDHYi2AoCiXt0k8TMnL34hQQKljgtFHZJH7
J1WM5j4fEHrFD235XES30/C0L2LTjcviLxmscZrNUmEepqPFHzqIkHnDQX2aHErLMh54tGZbRroW
xl7nhVGPgLLG41n5HiED2pqfOcuhbpK1m7UERpGVCcXgFHDZbjdh/gXI1YaeIqFsxvfZlH2pVOHB
spZvihBeYGFeAYDdXswD04oOnVLdY3jH1ZBPBc6qPQBQhed7t6x6/XWM/ssFcl5I0CE8O8R3yaEO
9DvdJQRwghTAx3KTr/vbsW3WH4fL2MNYRjombyEPc7E2uuBC4wXsZXbBe11v28KHHMYWso78D2nf
tVw3znT7RKwiwXzLtJO2suMNy7LHzBmMT38WPGcsCuYQ36+5VpV6N9FYaDS61yryHmPLXtw0nlwV
h6ZMPvVT839vxUWzkSmbGhQnbdXkji6pC3OzqBscJFGPbQdW2Ko45p3u7n+1zevcyg7/yjbL0NSs
G5ZqPA0YU2MXOoxS2rf0OEGrBhVyj7o5hNe8RdCBub1evx3kn97qNAZ8jcAvqbgz+1vorriNDipB
EY/wZisAKlUAFUshpqlxC1aGWlcaFsCLXVgLPBOZj/kn6wcjw5hP83F+NB7VH/tfdTNGViaZ7yu8
pNAZmhcVJpfhgDuKU1lnvfzw32xwKVwkk8oY2TEWmYqTNaei/JxM399jw4SSlWlA6Yxfo3ko63SK
VOC+cj/Qe2J/yC0B7m/CpPJqggMxZSKyJSsKttNEfNIvraO10uLs+7EZaysjHBa1yTj0oCSGEW3w
syl16xZPMebsSJboVrp9yKxscTjUqdEymj2+GboJbacZcTWJnGiRPzdhjLHj8aom5BFqSW7UVME8
of63SIUAPET+ciHfmyG19By/YV40Jxq/TRjej+zHtP1r/7uKFo+L87mzaDFWsEMNXy/u1fDnf/v/
XIzXKWn7OsT/lxTUX/qPqPrsG9g8QhFhCmZfNGLxIjsWqexRAUuT19H+r0yODsmifU20/JjIKd5b
FwfEgyLEZfWCP47tV5s8l0w942F4sCckBu1R7Z/B3u6UhDrtUDhJ6SbQji2qkxU/73u6uVQrq1w6
0lt0Grt+xqVfNt3EXh70tPyyb2IzI12Z4LayNtqYnRtgYso6N8Rk5Yg3t+njqD22IjWwXwwXex+R
39GQzspVDbbURPLLHhzPM3ohFXIcw8FBoctHwnqRaXM0YtVwyJQeakV12/g77ZpTP1jOMmvX3pY9
/JsvYatBV1SXc0y4Y+yu/VZYo08mcj9Elttb1pd+xgs1yPWp7qoeHmadFDT+S9Te2bSzoVUL/iGz
uxrpt7gEwcL819BmX/IIY5d16OKKcdNRC3wWfXcoaYmka3LNeEJfpfSM/sqHYkbnB5meC6ik62be
OQVtP45detuQwZOy6TmiimtH9sEWyqRvBwXYSWXDggoZPwVhDUsNIWrgoh4WThrRG1uWBV1dm1Ua
omq6QQxiGyo/uFnJAx6VKwB8fmKTEBKqJuAjdIiwrLWNvMiUbMvAG4vBvzjYS00HjJnBUuUokJha
LgQFDdsln60gu7N/7Ef7Jsa+WuOfFSpqyPUSwVqdDU6Uf0Q90jOTsxRmAsAQGeJ2btxpqjTiOcsD
las1nWmkOHL3NBmt4JDcfFwkK4/4/dvOqZyNOm6srcNohtq76SX0WJ6UXupbKi6riTzjNvG8VJmm
M3gfFh1Mik1BXL2NTlkynxurDeqQBu0MwsopfFrULwtiszMTZxqkD7Y5BrPeHnsiykd+dZ/+gSzI
dUxZh7Ksxo+u9lLRz0YCZDHR9zHOY+30aXFJtSVIcutWipczFHWvszIcaFq8EHW4xfRSIMmtkyb2
uZwltyHTfZUmQVOqT1ojfS3I4lghOS39+BVkmJ1T28s10ppLqyeubMUn8CDi2psFfTgbfqsZt1K2
vORq+J6MceUZW45VVipbVI0NhpkDAWBluU8X7VgRkcABSy72PiB3aE+0KPSU4nxLzczpZzTe0xuo
YO3vvu3NvnKGqyEahdQnmbogNQ30u+hYBtBBT3BjKW+pC5Z1b9/c5tGGm5hsQIvNNvlHr06JiwoP
AUjooxHtEf2hDWc0RiuXJZsQkEYv2IubOwNzcRiEgpKhwhM80TIsszaCvbRAaGjHRe/daepd8123
iJUhbs8Xk2Ej2JAADRo5lpp9b2u6P5aLIM/aXq6VHW6rZ/08gw0dQdH50t2Ca+Zymb/kTnVqgvqD
ftpfrc1jbWWM/X0V6GFUmRlmjIGYRkDkSytSSt7MGlf/n0uv9a6r66aFM5Vufszn8VMfg11ItU4k
aT+Ajf2nataCYs/mptItQ9E0zYC8JbepFKVoJbsEVI5V+JkQyQHhkubE0vIf7XDbqlYxtE8tgjRx
Pk7RpUkHp5Ff9pdH5AtX2jCapNU1ChuLaX1NjOxiRvXJTESyCNt76J9PhszlbRQYZZ4tpYHEo5P8
1HoY9dBJ5zO4SAR7dTPaDCLrsoZ6F/TI39rJmgpc8h2QyFK/6M33Kgn2P9d2AWNlgMPtJCrUshsR
buXn2V08w03vamgJ15DoGqFdpXx4F7O3jXztt09cuJVKFy+5DljISefYxtcBnTlaKkgNiejLccE2
DHqsVjkDBcy8TcR4UeboqIKikabDTbrEIIUpvk06pvhnepaV/mqN+fcpz91Ym+4kw7op0b6zSMaH
dJS9pkYjgmFe2gTdhgWoLRBVtzrtfghWgyHVH8fb6tNw0WsbfT3MCX50683o7+kOkU+Pmct6sHI/
jITaMttp2atBns/fKMzeNCMYpN7oL17hR352NV0wJQfoIxbqs23xiK/X3uTyzWjMISYyIU1glOsT
5lTHhyWAGoxfXOtPCbhQus/jDVMdtT30d6N2HnnvYYd+8xu4YykxpbJH1st8RiaPj8za5P+elO2P
orkJtmI7K8qzYMi91oZyCGPgNsQN5X8eyWU/es8OdyyZBg1rwiKHTYMsN0yBVMOwWAX6aflFNAC8
eUYZ0FU1VBua1vyQlZWpYbGUQL/erB1rxowgpGNrE09E9UEfhwPmowQ4+C+B+mqS80+uMhDYtDDJ
/JP93Es9+7bDtIHqgsftKpql2EaPV3Mc7qLh2OhqG+YS+a4YHlLp4/5O3w4LyyZENSxZ5sWDUtvM
SknFNJd2YPnl/xoWm6klLqv/mOFCHW9Ss9YaMJNYikO6x7H/MrEKw4yXV9nfd+lfjpJXY1waZlAg
qK1lSPcCBbRp1QF1Nfkp/FJfBtc+NMH8qRzdTjScu3ngr1zkAoM23UhbmioeaOadBXqezf8wASwy
woeDWbO0Aq5ZyqleXkIV3QuNSDNTFBPcUay1xKhojcVaKhusSTYuiBDYKAx/Wsh5bqkrjeppnptP
++vG/u2fyPG6bNxxHNpDUg3olPe6/MWY7yTta0OvFVq0982IvOPOY7OczDQHVQ+4PygY8lnEk0Dc
/iFaKfYzVuk5FLvSIfq1UuPXRaVeCsJkEBwf9p0RfDP+sXcpwsnOTDjTK4cYk+fplDlT+SJJneCr
bU5Zkdfw5tsxwiJZUpIhKFIwQ+H5DNsK5UHQEWY3TF26PGAwqKq8ffcEH/HXhWv1ESMi2WqOVndP
UTsnA8+ojExNToWvZ9so+zv0+OaMsQ3HaGERr6NpGK1PTAK3S53msxwUN/Ex8xJPfvxvrnFw0c2k
0K0RKxcbRqBrmB1pm4ueCeBd5BiHF6kqqdS0GSgpX7p+cMzoad8NAbDzowjgkNM7LYMbUze7VtS6
aNV9KLQ8kEmIIYFeYE4YhhxImDRuMguc+GDTdqgnu8Sld6k3OHEKqlH7YGHENfT3XRQFIQ8YcdIn
+YTgkAyMtFbmI5pSTmMk6nMWLRUPGC16GWQGfw36B6jlFcq3fT8EBvgJhITaS6TI8CPsvk5h4yTC
7s7NL2USVbdQTrdUXg9Mk4y6Uxi0Vskx7junnU6ZVImQiGydE69W/rgqyHYsY4gHGdiDjmlWcKNc
6MX+hgwzyP8SMRZu53sra9xFQe+SyVIoet3YdGnsFg/oJKmPjKwbQ4ZPceWKLG4u08ogc3+FeVWy
TJnGiAPq5q4wj8QUPJuK/j+XHeHtxWgj1v6dYOwvulqa4EjaroKtHGA/YOXAJEM+3WRgSr0aTb65
F2M0IzkxhQzJUwQNFiJvOICz8qadCSQkvJIuX5alOyZKFOzvm82GebJyiB3CK4e6inSjYf4KAXl2
2lN/qP4KQVAWf7O/Wg66LN30bJ8SKI+JLm2bx/vKMod2eLeVopH1QM7koQZTQDgFs1Q6udJ5Ah9F
35EDOS23c2tqYYl6bKSjc5u/jNPg5rfDoXT7YyQc29ZF25jHO2poZcyuBJY6POVdc26GyNPz9IH2
2lVDE2bfT26udn4750HTt0E5a07TSZ/xwntMpvpK4xJjx9BvLak/pNSjGGU0s+FlmbMjVMJPhd3e
jXjlqSCJEYIRPekVP5WUGGfF6EkW6ks9zhBoOEOpBl1lyWGgwyWR6E1ByqsdqgfJ1L5VOgoSCQmS
XjpWIZ69FgoiWLUM+hEEUBW4hNqmPjWpdINaaQAx9EwEdwxg/kiLTVAsspEu9Pdw0YduQUUJ9QRP
NcTVzs2Z5Sb5jItMjrNOxG+1ieAWMQw8ZKqqxlcJajlU9NRGl+pMzhT5XQNHOwFV0mYCvrLB4UOU
WeCkY/M8aSuflXT82MYzmnv7gLTPVqfdtYn6bKnJe2q+K6scUDS4FJojG3Cwe/3WCKdjUaX3stad
9jfS9gc0MDOIR0bF4ufv0jzr43BCpxlhQ/LZs6Jiknl62Dey/QVfjXBHBNW7olRtGBlZ2SNW/A7C
Mq38aKpfVbl3FFCwDwIWdAES8R10SPJUdWF1Arn4ScvPS4Lp39LXSsXdd01khztuFy1rKzrDDknp
zdzIAXpInA6T8r02CDBvc6lewZVnqUinpchTltcp1tlQGqdvfQm02fv+iIxwp21pLhiTpMDVJj2V
2bMV3oWFIOREKQrPMJnpmlo3JRwBDQQYusogxtjGcCmPPWSpyNEUUYKJ1ojbSnWimlHBkFvG5P3U
PQ3TaSy+4PPtf7rtOs5qgTjk62uQZGo57LCeRs0toKluutMFk8CK258omEtELY3bfRwrk9yBq9HG
GE32Ke0piM3DZLyo2RJUxiHNnioVD73f+/G7wE3BQcgPss7gZqlndrOufo6QtOyuErQW3dbvTu3B
/CLq6NjuhV25yMBllc1M5SBNZQRz+Y11UG9yr3KzK3lm5J1dMIBEHXPd50R29B8CP7cPst+3A76X
pBiMOtMZKxFTvzAxx1l/Wh56D4J0wSBSQN4iwLTBrmSCzxBsByZP5TQkaTFlE05Nlbr1KbtEPmZi
2Kk5HXDFF0TqdvL0aoxLntpaj81yhDFKoo+Fknm5YR33v57IBLdqGmmWMctYFlConpl1F9OeRYO2
DIv+zDR+u8HrR2L2oeykPkKzbezqjnGWr5UruZHk/H2zzoJ3ZRuvi8Qflgk4L+yxRHUijaRjpEqO
tFjBrIr6GgTfjhePnNM5wpxeDKDX8x8DGCBcvcBA2P4CbYPi68fjgL4w0soaVHy81IQgIQF1x3KA
yFfSvYfvbxXZvJIkKjo6pTO86cbGb0ZwtMjgsTEFSdr2ufXqDofx4K8Am08KKxCoRmc3qIYG2Ynk
1t3/aiIzHMRbWaM0hoawnsHpM2e31HxqwuC/2eAwfSh7vcgJbBTGs9IvzrKgDVV0axc5wkFAToyw
gfAaUjICRrJchxyM7VmEev/NFw4GJA3DEfoIM3HdoeALooq5C9Q0f1fj0evO5Nt35WZscbfBNyMP
7DrIyJ980+88HLw/xLVywQbV/0j6YklCJxCsRQGadotRVPNnS7yDbL/uoqszb6Fjguo4K4O2yRFV
V1wAzCuUDpyxac7KEh32V0mABTqHBX09oQEOZWrG9VChJXYBJeOISlUOAqjMVJ/fY+31gshtVZUs
ZtfnKIFo5Msw3EMxyMubYKhFPd2bHxGdJv9cbTivomGejKTFraOWn5bic9N+rlQvGX9qsaBlYnMv
2cQ2UUTULN3kNqwSh5JeM2YPkLI242n4H64zmxG3MsFtV701/v+4u6UWZ9OKDgbM7S/Ltgm0rMoQ
nTDQUfY2z1Jis9MxXip7bdV7VaWdyRQKPpTIBIeeWq22lllj3zB9r8L+0TbvgU771QduJWhcV0kZ
sY3ZYKatDBSwqg25YLdsL/erEW4tpDgbp7gAptUqnpAWR25BuCUSZNi8JIG+SCYGHrmZhs7b5SiH
eZa1GnuSUSfL39Sj5DfeAtV46cxYCYWsmFtrs7bH/r6CnKSSFJLF+HRpq0D+IXIXSzqpmf7RtrO7
Wl4+ztjRDl4y0IpP/EhOLwX4/3syfFD18Hk/FDdLsusfw8UiibMorlQGSAfzMwrmaOXpPONz5KK3
BWXLfWtb67k2xkUlMgejtQacHaNuOT06nVF7q2NBFVvoEheakdL0Sa3DpfyGnuLvaBcCi8ni2uf2
IREmqsLo4WKUDlNFuxSrqTugzzsZUMaRfPle85gsMuZRRY0toujhzvlCreNoqNg5Lyu3y2g4fS56
gNy8Iq3WiZdwtUxrTijLvlnrR/fw9xfE1MLj+8g41qa4Az4t5qQrZrb5xta1UVckYeposqhWyr4K
f8yvzXB1MbTyDWD8wCr98gg9TtRnImgiapHNwsTaDocl6VjmVlsjwvvz7M5+4SsvqMtCnY88oRAX
QXkgKh2Qse/vq823z7VZDlLkdhzS3EBQTJGnnTW0yIE/OMXtLP84Q3s08yJP1KIt2Mt826dSEruy
InjaGRc8QKTLXa0LbhqbXGJrtzi86GyqzAueJlEXUPH6zprwrNRHkduLfBsth6z7TvJUB2SuH6og
8aqX/e8q2Gu8sGvdhVm35PBRDjsXg/WOmglOuM2y0tpFDj5CjMP1bQMTBa1+ZBVUORfMIduzM5Ph
UA/SITPbx1TFE6Ytgn729fb2BIckZpLQzsix9eQzY+Idjt21OGAY/icLGWjWOzZm14WtjVu1npXD
f7zRToNCp+qX1ea2DGA1aE6g6nIlT8R0IdoWfCvnnNQjjXvY+tU6elOiM8W+1fB41bC+ezd6qj7t
Bwxhy/XHNyWyZii2qes6P+01TWrc1tL/t5h+iV32JhO7eYCXwQ9oHXXpKfPjIHHnoLgfvmZBflD8
zOsvBnWgaCU4b9lJt/drONTLzHFZJtYSoajkW1FBT0+L/Fw13UXKD6YsYiTaDKiV8xz4FSOJZqmH
ucLWHyEE/HHWVSdf6rMKxlWBa9u2QA2AOp4N0gwueFu5bZSlZ+PzM26dS+5noQ0iCDl2+nHx91d1
E+qICREUJF6E8JLwaCkodXvEPEVcfUniY5qdl+m0b2J7pV5NcDDQ2uFYqzFFES/q3Dj/YIV/zdJD
yuhSNVGR/tcIFxcWBMOOv7WG2I9ZJaBgHhrqCCzMXlJZlyyWb8PcCKQBeplKcR7Bmz5Pc6CVhWuF
4OAq1VNNtbt0rM79Er1IdXqZtPl7qtgnXAIu5kRcK7OvRKOXUuufsN+CyOhvVPDG7X+jXx1De7+b
+0hGVUyTEs4YQb3iMPDBCethM3m2qz78rfqZgS5HqO69kTq8+VpcpC11N2VDDfnWf96/Ue+IHOs+
OySu5SgQFVLQ3zsfrc4xT6Im343QWxvnqy1JScFxkMM4lsjBPeXQJborGaJ54q2c+Y0dLg0DOWhZ
zwNkmSY0xrIW+0Xxw3vpW3PDFNO7RHA93Tr23tjjkAkPyEmyWJB1+6UMcLNc6ot5IF76IEqXNzbW
G0M8JpkN9K4z6NsX8lXNn9XwMusvjCLcbnNPEJ+ixeKysA6NJjjNIe2XntBI7yqfCjdz1XPiMion
4mRB6IrYWDZg8I177CettnK0FLWejSPYqpNrh9uGZuqnMLfPKGoKdp/IOfZLVpbiOTbIEMG5KkqO
vZoHtjU6VJ8E9UWRGQ6bTHvUljJUiFegCVzPDFfKzirGSgRLJdjUOgcls5Q1oCC3VMTfEgyn7Gt1
nj4ZOvSLQly9sWChAwEbkMw7durIig9U3v8FooXjUEXPpDAy6kaDlFGMiVizD1q7OSRUr5yspIIn
esFH5e9zWdLhAEs6JpOnOnFr4kH7U7MIGaE3kp91MPJTm4WcpVW9YFOrd7OrBqUXnem5OE+oKeRO
c4ovLZK85li+pzfljWEOTcpC0kNMH0OdNgnPMZg2S72+kftJ9Ay2cR94Y4cDEzWulDydoWrYeuEh
uijHCaJy7M2ZXrJTfyLHWvhayX76zplncJiSxGVo1NOCewGRT5k2BhUol9KpfiESeSF941KKNAt5
uhHdjlrtawmEFP5TqPI3vTpspGqURkgTajiD4uygpdENiMSerKg77JvaqjzgCyOhwzwIJqB4GjSI
yKpR2oJ9n/EHM0kxPULv+C/BcjEF0/a2+G3s1yG1grSsbIoZhQGVKay0U+JoUErPGsHX246ZVyPc
yRrO4YAqMGTYo+6brPk0Eb1gbN1y1t/s19m+csOw86qZKliwj8YDuB9Ym3p1yF/yn23uLD7mwj1R
UrSJXjaBdilGPmUQb7w9DKTapM2sGkgXzFNUH2aiOL0ONpcv++GwuUArMxxKJ7U2FVYHrfda7YJu
0CGJMN2l0Kr8b2Y4LMasPtGnBvwVxnIwzdKZlcdYxKsgcIXvkqKpnGY4bzTPsuVTboc31gxplCQL
/pMrPGNVXRsGnSsIolo6brsFbvIJBprQQbdvRrD+fIMUQi6nWQvxyTkfg1ZS/KpXQME4Rx5N6ndU
jQmUJ/8JNl7Fp47wgGqMWJ6sPtjdPV6wevp/7xV+Y4JDWaMCq4oZAXZKajxJs3EjV4Imw62x0jcm
WICsdimVuj4qW3jBpizBhhOYDjkwhnx0QSMbvbU/2F9L9NTapxl9taw4GQnrWdtQsfqUbF1XPyKs
6rYae2woAzcoMyjvKrf+JN+DIeizEdSQCqKjAP5EkcIhRZWbnRbruLONUfi9b4lbJ80HU1dv6VgJ
FlHoHQcXfbaQMdIhUj+f2cQuG/8o3BKjfXLA+HzFr9Mi5zjgyNq8j00La6oY8+KoY3KPDvrnqG7v
ayL5+1tuM7my0XyrKCAsAqHQ26XTxloBjRH0ZSl42+LYN83HKXsuutGZzR+TsC65mXeszHGREve9
JNUEqc7fE8jNoXDV2+Sk+OQYuiIuxG1wfPWNC5JosOokMwAntXU0y7PWHxRZcK9gS/FHHrXyh4uN
bLJlDATgxArLwzCWbjifi+mTSe/ZuLzaPzagj91fMJFTXHCYULeC9AL2Whc9aNGPuMucRBZRIW9f
3F/94gsExpJCRXSWmT66gonWxA894zk7MY5R/V7E6Spwie/GsJdxMEA7DgwbId8xQ2aPtI4y94K1
2jZjGzYeY2XT/PXktkKpQk77RGNobLT1ySi0SyVbflbmwXsW6NUMB/rzYvUalVoUdkrLIdJ0rgzD
wVTpey5f9qsZ5u3Km8wsRi3tS6TPTXdQ7PoK8c9PhU6P/3dvDBns0eCq1gxQ+r01oyd6QVodhY7R
9mXyFBmnQhN4sgV3axMMM1aeDEocZ52BfLlsrqP+rLajm9aJI9uhICFjX57frGtD3D0rmkhcjwuq
XslMPKS34IEXdZOLTHCLr9d2mkqVSrxYvcH0vGwIvtVWDK9d4Fa9myAXHxkoqDXs2nbb6I/5Oyij
cUN6XXEOonUDFMN2DkhTxsts3/TkhizvufGubXDIbIfaEPUhbGhoD8CLuhfftRd242UEGPFRPoo0
l0TrwuE0zj2MR2fYlFPyEuKkyyoRn5xoZThcTrWkaiA1QrylVxxqmm4P0bHsHfzx68XhW5oNs6JN
WuG4rkw0TFulY1hQ4vu2RNdhPuzvfMG25DV3IhA1mDpIizw7uUmmk73kjmUcCuXDvhnBd+PFdox5
oqVZyKoX0RfMiYbqx9gQPPiKPOH2fd9FFVkMLE3VBik4kcbvg3kBX63gZBbEmM3t/d7MqUZZKt7r
n+wuMFRRdZvtih38srnNn0tksRZQkGDXGOf5kXrtCUUGNw7IKaucyTfx6CfjvU/UfiBaIg4RMkwj
kn4CburRoW2fiu5ki0BHtEQcILSRLTWDjrhu2zgIIStJm/qayJNfVUIxqa2cbQU+NocFLehdls5C
yZk930bHzM8tp3DDwDrZH6gPVpWgPcSNY2LcV9yrJAoSDiaGptMMO0ECXLTqIaZqIOPha39H7YcJ
SP/fnqfF3E/jmLG7URY6Ef3QSI+dARFEMDUUlSEoOG++nr1+TfQevrWW01aJ2hHBkZ6kz4ykYTKd
8hLdsMGO1Cmv5n1xsU8iPN986Vmb5ZKGJCn0yrAW1Ga76nOs6R+kqL2V6gVDxtQno3ygM/3YRelz
LoWC77u/hNA6fevxMGNmsqAM6Q1/yH5OvSwAks0b59o5DkmqxYxVkuCUt49LIPvFufiQXUsckIwM
q3+phTt8a0Znda6AY/2tT5jzTZMOJI0odcsXSq9kQNCMia+gE6zsyJ2mL4HKlGtG9Dr100OdLJkz
TuWhrI1H6HF8GLPuusyhoOmObcV/R7w/RlErs0GRmOBm0IxfIQBrd5epfiLaUZsfdfKwv232UU6R
OQjSQtlIJawKhm3Vc6z01FG7+tnu5GDfzubdar26HP7kRtZZs/L7DpwHoafeYhTw0GLAjDzuW9v2
ytBBRmxbYDnk8Ea2F8PSF0X1slg70kk7yUV20SJN4JTADH9fpG3TF1ONhapn7EJswsSpNcExvr3v
frvCXxNHOVNzo8ObRVHNoImWP83a+LT/tbaPoVcTHKoQEG1DXBHQWWuPanywgScZXuoMXcTqJfpe
HIbMGnZB9esqghpBddNIZ+EArcgEByJDO8V5pSJbqBP9Oa3Af243H/V2EhwAolVhP2N1e2vNaABP
IPC/x/tm9SGvvu0vyb9sl9c1YWu2MqDEeb4QHVcq8mAdptNyLC/6dYASeeqb96KisMgbDgRooxTx
3KBkhCkkSBV3H2VJdKPexrRXf7jt32gqJJIpSvYSlIAV9ac1uklVO6qeQGPlthKqNIjscQgwq1E1
zjYOkzSt3T5+0NRbO3+yen/EC5gwkRNEHf8mDM27wghZxwe14xOGhL9CRMsD8btgo4qign8Ujiwp
ttUeYcfaZ9Bn6IYn229Yd3QQPYnGBgVRYXCwoIZjYYKTQfOULr0S2rmtRAUAKjLBAULSW6rSWg1y
7JneZoPuQFBAcOsWLQ37CauNpIa1TqQKn2xA//+YFT5YkG/QbCjwZKt1HbnE7wDnH3Yl2+6SDEoC
aK+d/fGQexImuSBmf6f4LXoRZcGxIMBsg8MHS5PD3mrglpndREZ07btTauNOFL+nVWXtF4cN8tin
EF7EGRfSmxQ65JpbZYIcZPtq8vrpOGxYCtUoCmqzZJqeGvST67jStQfR+LAAEnjapC6x23q0JxUy
DdKlQJv1ZFrOMGineKxvMBlzbLLmHXy+66jgG3ThWp+XSK08bUnPSYYe60FEUP0vefPvz8c35mph
02hg4tS8SjGfC0W7X5rSx1zpse2bYz7KL9Wo3IDZ5LGVq2uqGF5P0QZUTMcwJ8f9Y0uwn00OMqhi
W3JF2WYzrl3/3NhC0XJ2sfozN351lkOMYZJaZWC3cvaUYriJbxaOfKJ+f0rPSyk45UWb2uTAA/3y
SPBC4BPr5COWpx5jEBIVaJfEo2J7aKqjiAVNaJLLLCCnmo8dO0o6n+FI5CuhOz3M4GZu3fyv/NCI
krLNNcN9GfzMJiHWr0vSCiDT0C5DNcxwMk/LUTIwv5/UgguNyAS3wWPIgyqmuaA+LD+2UdCG7wm7
lQvcYd/OmVarCv7/sNxa6mOmH/bDerOTBhOZ/3wjntPN0OoMLwUo1JjIWaIINNbZsW++duE3W7to
qKnJWeQMy0nM172J8yvLbD+sVkexWjK1BlyzPqQnRtnMuNGWY3uRPmSoNsDlv8DPcdr395c/f+yy
lVVuH3eYdO3lBKBPP08e5m+OrAmzQK+97eqHFDN96YvmDP7is5ER0eVta+4HL7OvX5vb4wQv601f
4hnOug6ece4P4T35Qh3t7m+CaOkmC0SdrdvbbmWT2+lROumSwuq+2gHa59501I+plxya79RPj8WT
YXv7n3iL7eyNk9w+h7JiUiUp3n9GV/kcXiVwZJ2Uo+SWR1Cl3jOx5q5y4iO56KkjUqoSestlDzCu
ZGWM9S3IXRteZNm38mOZPUTdMc0fMvXnKHnyEDogwZjeoWr7xnE+oZhHqk4yS5TCb7lWOH33OSai
TontQ3G1nhzkaC2TCYpgxbgysh71WFy1H9ByPOR+4pmeOLvYzDNXBjkMkuK+VDU8IqEPKbyMaeWr
CYj5clFfqAAPVK7MaTdRbfQh/LLzOwuyWJJ2LvOTFZX+fnxuu6NqmKvG/I3CqzlNet9mSoJysdbe
JPG5kQLMu++b2K5mKq82uChsK71CA1fCtgDGtHDH/btvPT6LSvkspP6Es1dDXMjpeT83bVFonmom
txl6FKzlJdaf57p0wSLmCNwSfTou9OIimqKxAnyND2x8sLvGgfq4PMp38a3qz0fppr9En/Ztbh+w
rw5ywZfES9FGFD3JbZdj6lOrjuiYEBSABR+Rf4SzZE3JM4m9kFrHsv9ZmKU7jk9h/tCRMdh3R2SK
O/S6LoSaE8uawxAdOfl5xJeUdUetfoyV6O16S74cePT72/FPcY0+YCRFQfFDL2W8kFqpA37V21Ft
/FRXg1RpThjw+RnPeuOwLg1Na/+K48rvIdUiL8OJRINn5to5o5ar96CKSZr3XPVWP5A7DgdVTUKr
xA80zRMe8kaiOxXavxNR+4sgbvmXPC0GzRwtsOXjxbwmi+rGdHFrKX/aX1zRtucf9CwKKtFRBVLK
h/qEUYGjfm1OGBBwRY21Ioc4fJGITMqItfNk1S1tUTj9ngkpTwQ7j9fS0eLSGpoQzliVHTmhLn0i
kyq4hmxj/muEcoBCMxp1XYn7cTYfdfXOUD4tVerQujnsr4zIDociFhmtalHxxDPZhWORxpnMp7b0
xmoR5Ov/kuH94xHUwN9mtUORWnEsm+rflHN+c2iRc4X35iN5mgMdNx2Un5va33fvX7LaV6s8rGht
HSYQCsbdEZPrL51fn9h0N/2k/TjEsTv8xAXlnLqdj77os6j6sB8oCL23LoMUGsznI+BTjRD3I/H0
XkS+Qdj/+PdzDt3kb21YclTENoWN/CZ8II8ySIWgPQnxjOTMxBJLpJeJO/hGIH+XDsOtmKFtf8dh
evXtD9CqwgrLGes6NjeI1KU4x8n3/VXcD1KoCr01oRSqZJg5elog5+pKdueUSf9gaV2g1/R539R2
ufU38hKeE7ajKcSsCwBIeGWUgf+PtOtYshvJgV/ECHpzpX+2vaTWhSFL7z2/frNau/PYJYq1oTlM
zEERjVcggELBZKJicl7AYBhawABwWUX4P7wIbuZJbsXVU29ceDkdRWxr6S+qp17ixzdipq/dsTwH
ZwK6EVrNMbVHf/qrEYvVOakA03fjOAFIntQuQ3+8lIBGbHzjWp1+FeKE1/hOdUafVWDev+ZFej8F
IGG8MWgzavTLtUEdpxZ/gDhuVg9CzIhsDLukl1MK7OUqZQKjUeLSRA3E1OvcrZWGIYZxtYlvdYTV
J1QLHpShKQxGBNZHDxQAoBt7nQcGFsaVQL7Ijqe/We5KkKSNaAOSR5ScHFPewRy6LRR2Up753BHb
p3/nB2/PyZW0QjAwWaHCMrUnyQWi+TF+MSzNS+87KzoyIX22o5iqaxovGIZCQwjl2LQIEgXPAuVJ
91K/vBAUneoDrN8KbdZW/3Y4uQmjIpYa5aoCFB3cROFwWDBSLGvDnag2llSOjPtn+wa4iaIiV8IN
el2gp2dnEVp68XKMJBYMLksEOe3qQ3XczI+zhqH9JIvsXs39kV8YQXHblW6noKIUwL50LSCXaBs2
wPjLTE7wlOJvmjbCTQgVkDpZl8ZWk2V74TonrcNHUUic3pgYSw4kofndi25iqIQnLSSpE8ncKmEn
a73UUzxS1v3L4tI/cuj2YKnOcVwZxKLvJsD8KR8HP8YWp3TsD+DRuLJsmvGJ6C5hJMVCCrB+3MLZ
0zx7OngXUUdkPXO3o/ftUFRCg+1QLhJD2NpoFYfgWHv6PTB1rZozezcHn9zs9yfxEdvGLKwVxldT
qSyn0wJxFNu3r0ZQmAdf8PB+8FvGe/cPt//tgFRoGIsSyO0y0uG3tfo3goXg3Dii23nJhXMZMXaz
sXEzebp/WClSFPYc1EnoVpZzD2uUvPK5sSqLNUbGiBJ073DJ+P+OAo6SK2FqLWOMa/+hXH7THBUj
5nlssoT4lQzuJ+SA6JlI3mxjNO7IKlWzbJ2KFMIiaFIgIxyFUnuNuuqyZNgCm3RGisRSGRUpQtkw
IoWUqoTiUnOXmGVsjGPQfUIhKJq0FDisGmKXZuqH730WXsZE/rBvZYxj0K3CVM06KZfRPZsXp2iv
ov787/4+FRMwOS0C7x0uo0RO2d0FKePvs9REub4aohud6vj9tXYtxMYuxld5Xhi5FSO+0E2/Qq0b
WStgUoOLUWOfIHaTKbV/eyto5LCry7oGY20QZygdjBZBXxFM6SPnxBaAsZDnj77OKCOxvFKjkgPw
mzaSpsGGNXBcS2ghmaSXg+EEx963gj+0F/7xf3qjedCKCJOi6GFmZ0KCOX8GaJuVfGgRpRcQzLKe
1qxIrVFBIOEygGpLONloYV/7Pj3mnmzO4JubLmyQQpYNUqEgFvsMzEgQliM31e477j5WGNGGdSB6
wTnBMlUxDLjBW2d0gBLuT6fQ+0aol9In1m3AuMfpXadFwe7W0ECWwl/VsTSlWLWG5DsXfQYZBSNp
2NQd6hKCaBgSyFaoCswsgZJ6mTXZzpTQT9QvmdgfQo4RJDYPtBJCByFtioAbQ9Kf5AA2citEoaUD
cquhuUn9Y9/UWQeiAtLEaUO8kM2kqn4uygvm6ECK+nVfxna1bHUg+X2giNGpC8oZByKj+5xZucA2
8ZZTFgCraXAkhzssnb2wvtV2vFiJJWdfxadoKsR0qTH/FUdgxJGdxI293EDbFwVVJrb/tsmvpFHR
qcPOnV7muDo6lzTsUmc6RV9bMGsA5fHOYLwviMZ+S/zBHAPyc1VTQfjz/mh1FYSRUuOzDd0p1z7o
aHXuf7PNO+QmgG6WqH3cgVKqk4HoG5+SML8WCTqDYuryTXAACbeVdpPJTby/L/YPpvLPwej1pbyZ
dW3iUMNXzDd+KbN4Ar5WO2JgwdQ8sNdY41c+NGPWk2Pb525yKZ9biow07FGPEKpXNTrF5Re+f+qX
Q5QybjGR2MHOpzMoj8OCrJH02kxiPfJku7ArOMViV252Bz4WawQnC/+y+MYpcjWrjsllakVOrhzC
J1buyfrIlF+G/NROek+KMB4SaUxFSP/X83E7xtx0S/lh0pZj2/ETdsXqAGvP4mjleW0D+JiFCUeu
yT3VUi4YKgMX82ScvdP8EVj0wfhRhx9qz5LkZhyrw8z6kNQjAZOsSjqR0KnUAKcyHqQIkKTAio4Z
FsNSH5UcTHrcjVMCgL65uOdVS48+TyzWJpYIKpwEYLefmww2iXIFyMquinIyBkZOsB+yJLplkolz
0Y4c5kUkbnCMLn+MeulpP3qwRFC3szKXU6ZO2AVJe3TjMRyp56wBQUaAAtna+8hbhbqaptVb1YC4
b2vGjv4aH0Nv/LRYb/B4X8EXsH+ufT+V6LbI3IFoWTIWskFI0tEBVMScxwawYJ6NigeBmsZaTWYT
ozMBEBCd+hJi5ASVUu2oWBVeEPjvbx4r/1w0Et0Okea6rqMEXiRx+X0Lnsy0SB+jRPuxRBhO7Ec/
6hUsKbC+I8tUqFDBabVRz5lOkAA5U+WBV5MVA6vEtN2wWx2OChFqXNSTFJJa4zG4RN547M5k6D10
1EN45ABEHl3LbwQavLo0zO2wfaeWeCpuDFEfJ3GErCsKDlHytKhmOn3bN0yJWPufIy7An957gxbq
I1eTMn5yIIXBzOWuiZ0+tlZp9aMlOrHDj/CQCSOuPEBlGk8ZTeFJBwyVYAFUz4/vhPv0TmdWEPev
c4nul+RFIzTDjDRiLBarxKZ1kZiV9Jwnbp5+2tcBSxQVdIy+arixgqhQUT4ZgnLfRL07ggW9nlJL
DI2/GUW9mdRbGrpKagH4jvohoHRtGbsgShBcRL1ilL8YvkF3S1S+7sd5xEfV2sNi3Gfc477GGIb5
Nvq2OgIg8qNAlYF2WGNjGGBLppjwjqCOjAtneztypSryO1ZyMK+b8tWA+kRxFgnsMgjJAbx8Sb3M
VDGKKQIKrX1i7wpvD+Ss5FKxRTYSccGAALquL7o1uTxkA08ObRN78LWXFBQcMZqhBOkZyDMWi+aF
pV0q5nRjmAPwEAE1ax7a0eeEh4gFxf6Ht87/MjrprRO80mw/9UmjdZBh+PGXt+FEy7DkHsvsuV0x
9x62l5VXCqWiTLUkYyzzEIfJBnt5Tp38xTDs9htBUgWK5GtjxTao4bDoum+o+xmeRE9NN4NY5dwS
Y4FI85PvWX9foHcuMi7A7UnP2+nomgIfFikvkFVscjpCqWtoZooq2gjKO7wdXe7MhELfrNWvRJKw
vvp+OsY4tHFAzMIYCSpp+mECwQlh+QBqPqMLwTDHNyS0laihWeJW1BGv9OAprV7K9iKwNqQY8Uqk
0pbC6EKxI6tyIg+qXbzxa1YkYVxzbxjaq0OkxWIArQ9zKWRtTcQnCo+aI+NBWqB2weyksMyOih/c
kKTJksPsWqf9kH0jzIvNCZCRL2C1BNiKaLaRqQdW7e9bO8urRSpyRGI/VCpBwhDH8rso6d/jUDlx
Q+sZGOCy1QGMW3Jg4/Fv1rpyP6Nt3wTtx/0fwTo7lbRkXF+IU4yXSF/E5lx+0VQBoOO1mdWzvS+J
eVwqqnTRhJEKkrtg4/EACITLt94tMccH/jrmbAzjWPTU8ygPTTYoeJmKKipRUmM1ymRi6SO1qqxg
nWzbHwirsCELMrac33t3CShOTiVjcIXyOAHBUsi/7qtu+z1yE0B9JHUS0kzXBnS3Ff65r0AsEo1X
TlQ/FcnkZCXvLu2PsJUP+1K373NcOoAsVMH6RbeFxUweg35CNs0fZ6dwFXQBWjMBSL45oGxSOOmd
5C1O52kMwZsfT5YlVdaBZSD/NiIZ5DO/CNBn2X1tMrA0oa+pfhiCn/vn24yUKzGUVsEiPvLIVlBP
4Ow5/tb1j0r3F+yTsLDbUSibz/Ws6sMJb4IpiI5l+bWVa7vgQQXBbK9vGuE/khT6uV/1MSf0MiaW
uvpTk9zNycu/0ZZCA5hIeaRUKYFpDdMntfkspE+x/vDvRFC3pBzmdaglcNq+l/BGbG2j+6ZGrE0P
lqKk997aZ6hTDwmu/3B+4CSvH1vz3x2D/ID15ZXJZZEASsbuwt5OetRQheooAxf734kh5r0SAwh/
hSsqfPBBaN0xbtxAxP8jFknrvjMq9EijNkRios7ko5T3y/RziUu7nEMzzWtGXsb6LlQUFTK+CuMW
Bja35zgGfVL8tK+w7bR25SKUw4djpdYamQMhbZHYX04EUm06kQ6qYKm+BCCe5oVV893uba6kUiEg
BUJkzKdQYIMF1NgHbDlwz0AOpQJXu/HU3GTNwzEUSb/F0yIJswIoWHYd/VA4Rw5f9/XI+vvUAzwL
UTCTewBEJtk51O/ShpGSbA9F3jRGP7kjINAleTFJuHfIO7K9NFjwlpzkyLpotp8CK0lULFDzgp9y
noDZYJ6rfgBq7X3iGs5s4DEgOfLXBDmnva89pkyi3pXfCrrW60IQYPXmW1eawef0KluCOfnjayZ4
vAsmLSYxGuuLUaGiz8d+LIoGC9/K7Mvq5ElT+zcNspUmSRhZnWqC74JDnDzdxvy+1AEulU9/U5df
iaACRDVxc2BEMIs+NLyumWzMpriDzMIvYCmLihKdOqL9JiJ813EF++4cjSsYb7S3zP63Mt7qKFRM
UGddAG0I0RaH1dxI9QmIVDapD7Uy2eCmNUMASAmgCLPUHoCivWiYU8VZzaBZ3VybSyqDAai1UQ20
h37wwoT3I6E8THlyXdL+sZR7S9Hjh17MwA7UX0CrxPjcRNc7B6Bf6rJMps9EVOXnDLT0fWTi90f9
SzS+GsbjvsMQXfwuStN5XgMyk07PucktGmYlQYwkb2cyczm6/8/M5fZnv4mhDLgrhFaVQ8AmDV1t
cmC9HlgQQNs36U0CZb+Lyidi1yPfNATcoWV+rqYWrAfiQyewoNG2U9ubKMqGeYCoAx8WK/pGHXuD
BBoCuXfq5a/W6OWbGMqMlbIIUkNSkd22lRnU5cdxERnI7duG9o8Ies4tmgO9EXrUGiYAyWV4l2Iy
ENSlibtwh307+0Ngvomi7rWoXbQ+jOH4oqcfU2f5WPk9SmyoAKAXYwWP82P88V+KpDJercRKtUBA
WcjEKLkGkifB1+3Biu+BmW7pWBBjZFl/uFxvp6SuvL6NsKACABA77PHyUZLQVOLQznJAO1ZaZhuG
jjWuQvKSvL4kNYu3ctOZFSxHqpqiS6JESdcaHpTMgYjGZ9B7RjnacmE3AjZVWv7ELaPf1eqlyPmf
DD0TPf4WQ1ZiqTsXJXsgPuDfoWcB2PSFS7Dp+TvRLW3UkxixcTvjW0mjrtuurKt+RszFNJuKMZjS
S63efZvSA1dmzOT1ZcqjQhdWVcKKL5FhgoLEU1zBz63Qm97mAjtw/jBNaNMnV+ejAhkgW+JRn1Dn
5/zeCcB3EtxXd6GDbdjAJypNnwnpaVKDBJVhvZtBeiWZimtp1OdGnpLKY+gO7TUcf+wbymaIXv19
KqDFWQKUfxBEA//4zGEIxCisLDgXrALqdinsJkem1hmlQO9AJoB9ZQJKg8zTk+8lgLURSOfMkr7v
H2q7jrOSRgW2GF1RMSl0Un22JRdt+kkANRoei2TA2iyfZhsN0RorRyxPYHi7TIW3OFGVmcuBCRFx
l6J8qdSDKn7nwjPXfhn1b5XOehIz9UqFl3xRAj4n/GW/4inGIH3tDe4sc7IfLGPcfk+u9EpFFXmo
+2CRALUS/gyvGE14TI+BrQPv5dyjlQB07kNpx67C2EHZbnKvxFLhBWAOeiaTh7LsRd/xhAW/ceNz
AB0F1xCpy/kY8bMycLoah/IrEHp5FrcCwwtlKt4oi4G9zRbgAUoSueBb9qMgZLREmV+SijERN6cT
l5Ev+dAA0iV3uEcecByTUwARgYWIxToQFVZKechD7G3CTvujBkA0oZXNfR9kBBYaX3RYkmYOMd9q
A/ezOwXlgyhbNfi296UwzkHDiwZGybX8WyuyvczCSU1e9//+9sDKzfRobNE25adKadDH0lU7vY7e
cAITodPaws/pkcDulm5/YhVQNnPZlUwqiCxDFy9NjdsmbLG/2xX3HdiPTKNqDozDka+8kyTQa4Rq
DHiPeYY7K2ZzVszZCv3Mjdz6Jbem3AQzEfiuQxveVDywChGsM1KRJEUiqMVBL9lcWVljBrD6pLTU
hkUcxYpYChU6xDQUAGeJFkx/zM4yqvotwKEm9CN7zL4PP1HMt2afRcvMskoqXEhp3xnYoscORlO5
vBZ7kTw7jG/HUiAVLowlmROJkJbIF2BAnVVLOkW6aTyG5/KcH8pXMvOifWcIJZa3ZzBU2EjHaaxi
DWGDbC3FzvJ1Cc0qB+wUAQ0aQcjGslCWJsl9uyqyLEmpC30Q/3ou8E5hZ5zFOYOVXSePP4V3wZV1
xzF8gl5ElAOumdCSh/MJz0KMvawsMKXJkxV3jp2E+8bQKCOzpDtOk6AWapdhHbr8OXuzRXLL0Mmt
xp/vwJlpKz/R/7WVe9Z0N8N6aODSRANOCzZh0egSPPROlOiSsJZ3WCKozISPVDUEMzlmfHQ/SWZL
DjpT6HN3X4EMA6H5KkUlV/hpgEW2suY0ApC5UtY81PYz+RaP6XpMMqq91JAXOZkY/zWQ2Z3IqP/0
QLY4o2PX2funYumOCiCVkmEeRcHDfElbq8nTV2N65RKVUV5k5VUqFUOavKhbgfCYJgYuAICyqMeC
zNjZOY42+NEH4yH+TvimgWJns59VrG9HRRO+FZOhlEh7XLz2KWei8sHQIyupogFN5UqrFoWgDYDC
+wErE0cAVF7Ks+x2Vuz+DWacIa2I26lo1WgVmreEuL11OLSOXfLq5l9njCVa3Yv8uG8jW3WNtTQ6
UuHijPqmgrSuPWb52SifAyGxe+TgwUuOLkta3mkZQ+iGYb6TST2ssJe0ZHMP3vih8/rKrdJjlTr7
52KJoLKfcGyNtFAgQk5GSzJCR6k7wO2waHk2Au+7k1DhqYyrSo5ByWMDR9w2RjcscnPEbDo3fg1E
1nQPed1S9+Y7YcQTVtdYJqlAWdJaCMsELAxEXq4Kx6r4OqZYKCuL1BoAmCmW3Se1ZbGObbnAO9lE
3yvZ0hIt0VjgoPplAjQm2axPLeHYXHnfOLAqJayPRwUutS4yviYeME7taczhB0p8Evmc0U5giaEC
VyCHUtUQfRbGl7k6F8NiJuGPfTvcKiIYksSD/VA3NF6lR7JazeiLoKwFG2DYd4FXuNOpvugH/Tnw
M7P7QsZ4VM1sfVb/efNwK7mUDgulEQNZgNxCfZy716rwuIB1tm0ZMrCBdI3XsWn43ig6o0WHIYIC
Gzt57jDxr94bbuJqV/BTkcd0Y+W6mciscEzCw29+IN3EUn7QxY3SxX0j2GHu6B7Zl+MsYbDLQw02
UGbfkSWNKGFl+ZmYNE0lQdoAaGIUYE/za/JFciovs9QXhrGwFEp9tKbsMMAzIGqNluoFnqKb4XEG
Ims6mKTkNPu1P6Na6OyLJfra0yflB9rIVwp6ZoLNyY998B1Ig/t/f6vQCh+4fTDqiuZmANG1OQTo
n2eL2AlWCmz+nhR3SUtKq0yGQKKnvRNRV6jcKl2uZPhmZD1EvsxWc4Dj+fzrN9XkvPIMIitf/ZtL
7X+HNACq+95OhCbQFU6CwyEZjpMPaudnGuND7R4LIqh7s8uGRjJk+Jtk5Je6GK4Lj6W8mLeHKmUU
koiG/qhBiKLuzzIJy6iQoUFJ/mlkl757rRfVyoXRnMLDMLf2ErHwsbfm0W9mAplUOOG5fKlmAWbS
teURPIRoklb3odAeeLW146KzeqO8iELuTsHoTFn6rVI6rx2BjiOhcNd117Apz2EElGg0dZ0wyxk6
2fUT/D4q7iiVrDVjAfVn8o+2ephZaJzbl+zKhEh4WIWaAKU7vWkgIELYPmCL2i0We7znLrIr/WAv
AOxGG5yHijZhNUxS3ZBoU30Q0k+RcChYz7c/XH//dX3IoGJL2wxBq8w4kuyRvEH2ZixWY9fR188T
Nmsyf0LthM04xToaFXHkMpxTLYVYrnXQ3B9bP5wY7aqNJ/47a6ViTCHLKhjCIKIdKrsL7tUZ4M7C
tQOyc3riNcYri2F79HAS8DVzrRIgrR+VOzAcOyHPyhhYIqjo0rRaKfAxXJ6XTkbihyw4oa2H4lpj
b+a/Mu9Jm+o0GhEhpbsBFEgYUUps3Y4fOCs8j3bia9Zi6WZpz3Zux/Y0Wvu3AlM+FV8WDmgPYQt7
Tw6iR7a2C1sL7OZEWkgBYCywE/u2GTmAzAi4gzzjgmC591uFYHX+ELdDHQfE36yhNEnDUbW1S3sm
iVLMHOVmuMBbTXolrem5ylB1aHvQDrpiTxjNSLgf+yplmQwVQfg2DRs5JLlReNZbjx9Ym9LbN56m
yhgSlzWJLmwNUaRO+oChHi4bzK4TzV4GMEJ+bbLQ3j/KH77OTRR14w16UwxVMpGcYf6puYsvPw9v
GJT4OHeslGurogxfuEmjbDFPpmThU0hr7PzLADIWzsoRGH8sXm/ztn6aP0YX6ZlVsGMeknzQlVHk
nCENVY+XlfgWjluvOXVon6Yudh339bltfrcDkn9fSZoFENZG8wBn575K2Se9em2SmOHRzONQ9tfL
QZEoOYQ0tu4thxo0TYXfOOD1dOMn1obQFk7Hu29G32UAo+F0QlGoXwhZQnrpjoQuBINcDouMjqU9
6v6SFoMn49a4NgXJGfXxVOSJaTTZYf8jsdyLusN4kCTHcYoTzUGemoPBSyYX/5g66Zo07Yd9WdsZ
5T8GQU8kpSHPGcUM0yPzaL2nHzAr4+fMmU2G5mjkLWCdSmVRQ3Nx9sTN51xGSYS1TrxVy11bAk2/
oxelgWkKeO/kqkdCjpNbXGt22JYk5tB4wivTczfTDZAEaJoOkgBwZL/3JwFAT/3UzL+eNIaLDWZw
yra4QdVDXKOBrXiqW9/FNmaf6pIVGzcrTzfh9FqQIcdDUCYQnpyrg4K+V+D2587jbNac0+bXWwmi
cpC8zZtanqBYnveExB2K08JKc7ZD70oGFejTPpW4aYQM9UFw+yvhAglcbrYr/5c3iyjffR/98Ou+
/W81gQ1pJZcK+UUmVUG/QC5Jhd920FG5QC87PhMobgz+XMZTy5o52H57r6RSEV8PsOESD5A6uMon
1OjvDAeDoM89siwsFj+FLHB75jGpwJ+KOTiOeAhMDih32dJXjgesrOZFfuVFl9AtTxx4QRi6Jd/s
t+fq6pTURSAb6cLNAoTOXvRMMivtkWRz8xlw90woiO2a+UoadRHEUgvexl9fsjkQ9OH48N81bX//
XCx3oK6BMJdFLVvgd7p4rKTM5LuHWGUs6rNkUIGFnxa5TiuoLgVjdPNRwG5qlC3m/kEY0Yse3MoD
GUlcR6JXEptc9Jwud7xChrPvg+A5L/+uXH37QjIVR3Qgn4x8CXkiqA9yZzklpT3hcaG70UMxMpcT
tp8WK3lUTJGzcQacG5T4q7mHgVS3OYUP871xVS7atf9keKE1m9kl6mztPmCtThEn3jF/mQotwVKX
GI0n5p8/ddGdLr3sf77tCw/T6QIBk8MKO2Xx6ahmicDh8o7C5n7SI8yuZ69dVtpKEB1aDUXDRfhQ
pJhdnBb+iZMxjaEo5tRkz/M8MUabtw329lsopyBtCk2U8YwyOFfALr2GxTpMOO+fmCWE8ooAYyUa
3yKN0LmPDYQU82IqacaQsp1S/qNXsBq9v9ULoITWUYQEjAAqTjZQeo7KdXaBQHJhlmKIEfxuJP/T
229U6vxYzGiL4RuS/X0UmNyGR8qSYWVHsbC/bxusMuy+DgW6hpi01TSHGXQ48/4yJ+bQP0psFbKO
Rdn+MoaVzpNUuUUzgGymRbb8KpsdSNPeTvV93zC23xyrT0ZdqMUySqibveWx5TX6FDop8HGMB5SV
n4IrKx/aduzbNyMqXr2ihLKrojTC4Rr+PNe+Di3uH4f1jaiLU5fSdlJEnCbFHjtfWonxkU/cfRlM
lVHRI4w13GIkeqD896F9CO7n+zCyyRhtYyU/QA7FkMfSGhUhwnFWxRxcQ/Aq+ciDliOcgPuRXnrA
UbX3iWPYPatluV28XpkFFTBasc5Vmbys9QuaDXZbm92ptmsL7/oEiwkEJAP5D7BkHGy0hnbK+I7k
O+04N10f7HqwUlXEC4AFGOenmovNVrhOHMP6GebyFs9W9qjHfVu1Bk4p6X6kP8vzKYnvGV+P4dBv
1rSSkUna1Ic8ZLTOgDglmAMaYNaA27sx27vQFf5OoGZgY15VRQARvHeyyOADveUQhGuAwALp0M3x
oMLClOBpP2UQjwL9Z/+I2/Z5E0g5XauLbVGSN+rSeakBdCRGsXi76q5gB0rQBMkQ6UZRKDZ5rZOm
s8r3TjTLTt52xzGNPmVjfWyixa1bALRN3SXRdI8XB0+JVKdqX8Ys+ZAPnNWn2oORDqxp3u3HiIoh
KEOVFFmiOw5lU8pi96svF3hqbQ4f+dfaJgOiMKRLd1EYn3bTXFfyqMDDCUHKAfcKqUKK3UDJDTGa
0XOMcMMSQkWbWdR7MFoSIdwlyy5l/TywuHiYiqOiyyxWAy+KpLn4oIKqowZVxzf1jmCTAVeIuamy
aZ83tdHBJMqGsRhVSNOmj7z+JWfSvBK9/xatVgKo9LwOozrn3loNSM8J+05zmlAMH93A/wWeGt7p
VnCRWUBJmwfTQIMlYIsKhItUrlAkmqAmBQ5WB7ynG72XoM6w79vbn2rle+L7aMJJbbi0FWS89Z5/
ACRpMGWzPgNGzuwuhaex8IM37W8lkDpUHRQCF/YQWIVXOfjedF+VmuW5LBlEsauYnABvpJ7JoTjj
iJ7J3L5G8keG4vTNwL86CPkRKyGzVuSjQrw1NwiQTnm3zEDTlSbVzEbNT40IOITR4C1N6TcGsDl1
8U7vUHeLkvZrpwunvmr9SkhPQq09cvMym4XMY2BUjaxi0Gpgbc9HrCwkZpJGL2K0WEkGQp+o8dsA
L/jMsANpuUpq9NpUzSswD3Qzb7XnsJq/p2oCNvtLrXyb1NeSX0wjymezKcTDtAw2nwAtcdaOXax8
UHP+LId8aMfB7Gh1awcDtnVAV3hWF/VDPGYllgQnxQz48LLk4Y9ebh/lcbkTo9mTyso1aiDsTstR
khJPjFTBHA3puYhVDyjfz62qPSba6HTZfKgisTDFHgjiRvFDqQrXkMcPUdk9haHujYt25sdEMfta
+qElU2bOVXYnD1hrnqbpkxw0DwMX+HM7PXN6cah5AHeneLDZeTx85pvRjWPutAiKpWTAgtPHT0Yj
dKYYS14zx3dd3flqyZ/ybnkUFLFGt10HO03QXMDjdS8qXG43TfEoKuHPXMdidaJ87qTGsHoFJK2c
rJyGdi7MvEkfRWBjjEVyP2Dc0ZKkSTIFqF/i45MqCc7SR3YsLF5ZlU+88FFt89Ya0sZU6+SHIlVm
HSoHZU5f8kYF98kCttF+HF8XQ/qCv+J0Q6GYaYfanlQBdmPWnxcjtYVOfIHDmGFZYx9BLMFUmrUv
ktDXJhojR64b3WFOzwkfWHJovADO1tGAH8VzL4sxnpqwcXVJHcBC3bVmEOSXUeWuksb12OLlPCXM
jsYAGIS8vVRj7UWtdAwzxQKAxhdOwcRJhelAIxWtXBGuSZ7bs5Hf80FudktgVWmYWHxTvTK8atNz
VyGP8twi0lOhJWMppOzePCXuDBxR7J2/bbGRviMhSR1Z8+8sqZQry8bYiFUMqYXu61xt1W0FqSzI
ge2HxepwVCIF2lwZKGQQ0wDvTEE5vPYmUz3zbuHEf9fRWgmjkomCj5Q+I8LqqLFEIzIRIcqsZTyW
Nq/GlRQqm+jUCu89ImXuFzPSHxv0ZFT5W6x5IQuQhPWRqKRimSIti1OICnKvkF9kTH+xFkO3C2O3
49CrVUauNLFGZEzur+FH1c4PyV3hl1aOnH4Ax1/i6HALIPmiNuzvWz/jhPTeVcO3IOkiV2ODcZ3J
WuRTNDn7IjYfXqsDUte9UrW1kRP/EmdHaZ4MQEiI6XMvZIwsk5G60FtWKSJtuRCPmgUP7XKzmViY
WwzLU6hIwUmVHqRkPCOqx0MDnJAYeC5K21nt/IukfF9xW99GBvusrmB3HcNeVNqSiVHJC6nE203m
JvO5EI89a0Rns2y5lkEdaTKiVEFNk7fn4+jccWbmYtk6OxHS98Z7wLXBMrjN7A+TCooB4HCNlEvf
5zDSPGsczsqj+4HMAKWH4aNybRwMclr1U+axRpg3C4hreVS40OehCwQiL6iwd0dgPqYH5UE7kkUq
JuDjVoK2FkYFDGRjehKMECZijAsAWgcCupAaJtlfAQLUPRPngTgP/U5YCfytbSCozST0EEjiu+SS
gSGEKp93se3haH/xWESlDewJhi5ICo3wXWgG1waFyttVfqcMpqI8lKxy3paLrUVQ9xWqn1ySyxCB
to7d8kCp0cG2zVdHbLF85tCu3nexbWtcHYmyxmCSS34k8gTw4RHmo8RuPmYfBKvB2Dlns/bWN+/j
9fkoa2yqJK65SeHBKAnQZ7ThYk+5oA1nJ9g/Y5XctiLiWhhljWlfD0CEgrBBkq04bo65zJpcJn+C
tj8UKv6po1Dfq5Ty/z67s4Pk/gK0l93/A9B+y87XcqjvlDSCxC0tQi8huMAQlaaZQFV942RJXuaO
2a/arlauDkZ9qFJZJFRlq7dRNPSiART7QJwrquzUygssdgAp/ahIGGUInBZAo1/3DfMNK3hPsdS3
G4xp5ocZBx7ci+R25/FaWxFGwnPUHK5kNFSwAOTiFaMVvBij6bOQhRkflq5wNHWHagq560hW3Hod
mApkIA+wei5b/r76rnS5dOo4rk54iKmqh7axBP01SZ6y2W5CVh1/yxkkRRcVjbCBKfSKmhR0S4Q+
Ki5vBeqrtWeDU1jRhFRlfvtoqqACmkgVcMNRVqrNUSTJRoG9iyvBl4s/V75qogJ1JHsJ+waylRxI
twIRHYuzMRQjYNGi3tD63PTYt/bAqjNvaWwVPmgTCDglGyaVxCrj0Bvf44QFmLl1hrUAqsil5Emc
KyOCrwH4XEGeHuZF84RsEc19XW3nALcoTxfMgXmmJGkMQYqI3UvjlNicpYoW7+oY7GONWrBORaVt
Y9YMehlCmDrfRUaA1oqb9TrrSCwpVOLGl0u+9Dw+zmyJR8FVrfrS+fyd9kCmSAKrcdnT8Ew1kt+0
Lj+JbTNnk8zbbWZ3Z80PHRTCa5vQcLG7sawDUjeLqANOdSRqjIDp3H8oMmcJvu/bxX9Iu64luXEl
+0WMIAnQvdKW6ar2UksvjJFGQ+89v34P+u6qKQxvYUOKedFERTA7gUQikeacvZfJ1v6441qgU7xf
G4ig8gBUtrsG9D/FFERU1IYp0oW7TGgzh0ZFsVl61duReii10NGpYPpRpA13Y8wK+hIiDbsDwBF3
aZyuBwPV/FUSjTPvuezNqr0/aDdWEBaxXLUW5IC57C2RMFwSdxeVVBc0/X1tyPQb3TdbcZyTsFIj
jPUFa4egs0GLgfZIROg+gu1RWfCx0ahuzCgdDWikFw+K7mXD4xD6t01NJIJzCsag6VXELADr1GoY
GPYakQiBu+bB89el0tJphjXP7VFOv4Xpy20V9iKC7UYwFTerNMsqrabawMOtyb9HKQIfuUltozQe
MmPM7ViVTKcq5GCkw2+MFW0lc67AikgSlQv2Z1g9WtyNoiKYSDPODyD5t2pIu8qAhSUYJi+CFTRJ
YhpnkQ1wXkBVSGRZFGpIkQcmGzUOwuJ4e4/2RRgYIwL7OTaEOywlIHSt0oSI2kiQR8etOpa2RQXv
QPaH8mEO1T6kcOdF1hqNaAYenWuTe3H+pIaFB9pTDL5JX6eQurr5O8HbViJ3fBYMNtQdihWutgLN
716bgz9bN/42nTO5AHkzczLNJZQTj5blC0DbvNti9o/ox8JxR4hm2ZxWKhbOKuk/Sp9chqkXWMB/
eWF+yOAOi1KEka4nKi5pb/Xfu3188sT6OvrAOoqarkUKcScHIWKPgR0otJQZwze9i4ZeUKoXmTR3
auaV1Dn6AWS3kRSbWr2jGqi09NT5s61hPmLj3RIAJ8chCvJgqj/lDUoqon1hJnrj0PB5Xoy+or0z
gpOJAA5g6yf5glqPE0kofVqBiaBNFIfuxwM/DYFP7Q56mpQTS3zVs9+oQdFRu4qvpsjlvD8DbinG
eYO2LqdqZHIYDeZwXQ/12QCoNoCRBKdnP1mjUzQvmuhDsXgyZxLLEh3KhUlCje9Fd+az/NDb2qk9
xV76KirR7B8lA9lX2UCpVOb5iOVYXccug7x8eJ+PHg9EdlpP9XNv+Yw3kSimZyv1r5XcyONWsrfi
sIKR/Ec/UFB6FtBFnNxujuUpcqtvty1+fzk34jinmi5tNkXlioABc/ulWwXt5/BOCSYXcEXA6hLl
KnftcSOO87FTqyh6nkFcpZ9JfhnTU6oGk4jE7b9smqkpOuxERtjw60EedF0K61WW3bLCKUPBy5Ge
wvf+suQLwFQOgkXcjYaND3HcnilZ3VvtDHEYxwBd8IoR3tU2v1S925/YMagvobM+LwcRRtiu593I
5TZPWfueVDlOXWwe0/l7S59vK7brdjff53ZryLoijWp8HxmTaQ2Qdqq637l0NyK423ABD2Y8hPDs
JuL6JkOaEudMoYtzW5PdVB6wpH9aBHcjFjmZZhpii8g9PVX/aMSRvcyLfqDg7oZ29JLdGScKyN7y
BAgQXyB8/0x/COduyAR9SYbGrmMdI3EgH/NDFx1Wrv6GuQsnFgTKImPk7sqENKaRTNC0aVpgaPpW
BhDm7pul+XUveG3uTrFsV5W7MAk61aqyhawKDQcBs/vka9zb5WFwLeS0GUN8GSyyYDP3ncjP5dTl
X083haMuMWWAJztB80V/CtNz2ybOYD7d3jeB+fNjtbKC9wbwLhFwVpdex/PWK3OB+QtOMI8NtxRk
KtYIIuoF2IJh+bnQRUHHbqD+Yfk65yTKZgqntYWI3ASiWvQ6SY/xdNc2g5Nkfie9/dmacS6DLKOc
SRVcxmyN4HLq3GWsD/U0CgLC94fsv6/JDxvg/UZO1yhBwxVS44u3HlkVRbKTJww0euO36FJ72VEB
Fkzmx6+xXX4ar/gXFeOdi0yEdyuxkjR1DlPsPMYfnLukf+9oNkH0nZ8I5tXKQDghLzIazp2A1FdG
yxF0B57sd4bv3J71hyG1B5++AQP2MJxnUbO4SCTnVPomTJNchsg0fx3Cv6JR4CJF3+ccyRjPBRuD
RgluTj2lpsc8y38Dx2rjq/jJWivWctJH2Cp1PijhWzMGFdqT/sj6+bFawHEto6FAjRKYlmPq0NGJ
ZOHs4O51YiqWphpUM833vubNM2WVcvSXlxOrnrOyjHTNnPJAAnAJMrpO0VDarolvpHFbvwwRMaUa
AakRfsXu2O34Ooned7sefSOD2/5WVtdIiyBDHtAEGnvL8AiOJilW3dv7sx8GfAji85YNshRmieEr
91PvgyjwO8gYAiDIgJNRv4ufyZW63ujJI7iMRUWu/SfSRjQXk7Y014uhg2g1j+w+eYnii4oUcNwc
rB4QL3pl0+RrWgiHp/atRSOmaSgWWP44TykbNKSzCrnsacau6OhkeTnYLgEhcugOtxd49xyD//P/
hHH+MC/lqpIjCKsnE5zRhj9lmaDAtm8rHyI471dKyKOaKIy65WRJdhcVMmZHYtk2sK02qHoFGu2/
kDYqcfbfT3GcWznktf7qs9Rg7LYHFuGoPrIpQoZV0QpyR6GYEzpHMsSREi1fDSBsSCsIOkQqWVwA
VVXpIBcVZDCqshDw56GrfhlBGtsCfTq8CiEhBDpZnOmnK2C9MwqrmN/QuHqQroUzgZyToQCUDgiG
hE0Pu+ccbHJAnwJyq0F4zL0aXWDN2DbvD8DhVH22DsC1dK1z4kke+Spd83MJMmeAKmV+6CyC9WVb
xMcmGjVAQ6JSE1wo3BZOFe1B9NCzfqr3weezEkgBPYuenbtdg5pmaJQqhqxa79u8uQeSvshonw1Q
8k15a4/kkLxSl94joQSkhQzsspi289GWgEHy+qIcb590oXS26RvpTUYK9K2N//Er04kNEFcXtEh4
9GENyNcSwI2MhbjwkxhZaOe3HlVb7Xm/VrZtFc3QfvSjQwnEwcLJP5OAQeVp4J0QuIG9W3ArjXNs
PeknvHZw55p0tDMgS5mrO6hCcDd2Ev5lOpst5Zyb0g1ha6z/u6iLhzzCOfTZpGsdiGgJdhEetipx
ji0cJqSaRiygdl9dMy/J7Lq36dF6fViQKQa2U2wfaGG3v1Px38rljoceS00l453gZvSxxeNUqv1O
mAHa3S9dBluMguOh8mk79LXLXarOePWwtwE6utBWHXkYJwhmzzxUL6zzrxH1Wu12Umo6BOqKYlgg
l/31TGC2PQ5rdiJpUF0ZyCemGydbCbo76cRaybRjK4rMd9/gG5l8TrnSrWU2mbdJj/1x+IHb3Vkf
s0A9ZneMz0I6zr0r6kza968fivIJtkUbsOy4RVya2cU/DIVvPfeH6hK68lF/rt5mJz6o58iNg/wi
TMnuRQBbjVnEs/E8Ohp3YiJBY7QldfYUVAEWmXWrTg+Ma7PxQU1ynu9F19i+Sf3cXL632Oz6PE1l
iNWzIB3/TjG9L1WCB8Tu1bzVjfOq5rig07PBwoavDKEe0UZsZ4HmEYxO90H+Q9RCxBzKvxzOZiM5
L2phmMhUrY5lizIU8WtbVT5R60ucHqnh374xmPHfEsW50GJQjL4GhQiIq94vq0t2/O02we0Scj40
SpHGrw3IAYCcK9msY6/CA0n2kb8JRDjke6HNVhjnRGe0FbcSU6oY7ibz05p9v71oIqPjPMo8xmVe
TDC6SD+XWmBU13b0bosQmACfTov1sbAoM7kBL6D0QJVz2z1M+Z2li6pR+1fOh7XxGTUrAmqGSaGN
HOgn5Y15DZSMddu0lRo8E5U7Hei1f5Nebmu4O+m72SU+zdZGXTmltIVJnMxA9Zog/4Y8DcaXKXAd
dH8BL5aM2psoFbvbLLWVy+XeNAxljaMG61hO4x0FnifyUi8R+P5KR3T3CJwiT85QKj1acRTsIgYr
T5kR+7JeXFL4R0BrC7pxRE6KHwUHaEBfDgNkMTwOHRwGsRu9GmDqaa/qQb+KCM1EqnGOYyh1Wqwq
rKaogm6QnXHFIF31pM+r4CQIDhvP0YAxGEVBOxgik3m1sxKvSwoMl1SYwBE4DZ1zGuMEKqCemUW1
2OpXCha/4pJcli/02cwdhrocOqLC275qSAOrsqUgKOKc4jKpHSYHoZo2m07exqdEnS/KGj/fPmn7
vuRDDKcZsaRQrwtYRrxmx3hW7JI1P8bqsR8ST8No5G1xu0kVTf+Qx7nHgmR1a4ZQKz8yXJj1nAQs
Wl6E6Zvd9TM1mSgWiyo1bv0k2ibRVOFBqXbfkhUsbMZ3Jfkk0GYvVaNthHCrlxB5XpQYdgHwWgeE
nYcsSJz1xKL/PBBVmkUacUtHMzlJYg0+sZQR+VvnoTpGQCa6rdKuPXxoxN8twNrQ5lKGEFN6bstX
K3sslGcqP4RCDNT9OHgjiksyxBlYcLIFokZfBfeUjpcoSr6fDQ99aQyIXvfEoahgDfl7BfgUZFB1
yEzVwa/I4nQ5GiymWlDS239rb3Tj7pEwDfMhnSFHz93qE6N5bw+WXwWjvT6ZR8thMD7DfQGuRVwu
wI+7vYm7/ncjnYtJMRxYK1oB2zekL1V6NcrrnAeYE3Zui9l/VGzksNXexPXz0qbDmEBOfse4f6z7
/jgtQADugmFyGGwkAwcw783K7r/+3qAMsulUN4A/aKo8BYUSmYUUJzh8iaEfJG1+zLT8cFvDXb9v
KQAItTDNh9mAXxXsJ4lKRcSyUu0xLJ5odbz9/d2N2nyf2ygM4Ct1LeH7tXGIu96r6FMf3eth7f6Z
HG6jtCSr8nSpsVHkTp/9ufHa/CSE3NsPMzbqcPd+FMpk7muok8K5q17uV06N88zyWkBE/WYKaoq7
h3kjjnPxhC4qupig1dwcWyTR5HM9CQxAJIJz8IAkMBvge+PlOvT2qKFFsmjSA8GJur1BIjmcb58y
DNKvJlQxMYOYXpfqvhdhHO322Gg/lwup1l+NOVXlqDNj6MIQPOI3xnncn9iki3IRsx7vKaQDu0VR
TCJjtobbm4FqRW8UEq5fJIz0bHD05K5vRTCge+dnK4XbnqrKJ0mRQrjZ8kfePmvFw7Q8o7dNcCnu
uQFdxrsAuWEKQgGm7MbPZfNMAThA0QEKDCx6n88Cf72/WB/f585NvcxN3q8aKhaSepCa5lSM5H6V
Z1Eib3+5PuRwmzLnepn3LeRUZWqb7WsoEXvBNTsK3NpeELFdL25bQrwYq1aDnKW8qr0/Z4CmzHpn
De+0uPFunxyRLO7khMoCTMMMDe5JAUAVmttFYtiSfAGBj70ug8CRCqTxNWkgUKmZXsESiNrGtppa
hxpTB9GQBeYYnkKDCvyPwPL4+rSSkoEqOVZS1q7Z6luloDYnsDwe8Tnv+nXJR+iTWeeiU2wSOass
MrtdIRh7MxRNR13O4Lao1yQ5ywsIkeLwDD5mu9Obx6n4LdgM/UOOyTm4xRpWELxAjqE2x7FAHLLW
6CUpyVPVz5/jcjxYheLXEaIFafFUcKtayfRw2xwxGQhnwGfN8OKQTWIA1BodTb86i7DpjbFJYZCK
rj5MQxPaSRz+ZcXG96YfBjuVrVM2J8c1Gw5KZp56S3sgqnYtJPM0FqMbdr3dhqonyagl6JKnq9ER
gA9utDb3uhEf2r7xR3kEgJD8yWoAHTRK91mm+1U5PuVyHTSV9GmKuwg/JMBAA8AQsNCAceqMXRQU
FcgLW/M6yOUFyT0HRcUzMh4eyGYfrCo89A0AccJO/4dMKCQM/fIpzcqzpXfHMcyOSZefh2K6KhPW
OM/Dcz6ND8MSP01yfg6lLrCM8VM49H6kKqBKJPEhLoeLuozP1oTM77wCm3kd/aILvQJYI1ZIwCoX
3dOyuAvTAhNc6AxeBjtp2mOWD5NNM8vJFf2+awenLoHuZiSePKENr138mISJ3YzqZQ6H+2yK75SS
BKQfXX1F8QCjDZPxg4TZWepRJkmrMJi64qjJcRAPYGysomBoDA+ZwFMvjX5TpZelTDF30R1mqgRq
IdtmJd2tTYpBjMn8x2zKyZ1iIJfkq6vrnU3b7HkpgbSAC/etaLvFNovsJTUtD0WGwzQBn7fOnkEu
d80rpISN6mE19TsjaiybKtG11AYvUrLEDifMZzaYkXYsa5a8Jcx9s8JHNIICaFM+J7F1aFBTtozZ
Vhbip71pLxl6mS3JVdXiasr5fTHRr3GDN6dceJJRfJXG7lgb44vS0JemCV/LKns18yxyqj42vSWS
gywuz5WsXrMqvozE8DICOqlldcOWHGuJ+JY5ftVo6Pdl9yWKlsdQB8nNqA92V+Qu5tU+VT0GbVr1
c5Hk5yrNTtVSKY4RJhd5njM7qbsjRlrsqEM3zTS5WZa6nTq8hll935rR0czUh35q7mJJO6w96Hka
zSm6v8bWdENTOuZy7tOWHNbGYgACd2ttYAvL8rRKKTBjmgdJtjxdkb6o0nwF7MFVjUH1ENZer5ml
PU7xpYy61SVG+FdbRJFDkdmo+wJ4U+jMnolkq9n0F8na47Rmfy+wzggNYXY9pAdlDV+rsrwvKt2R
ls/TqN7LVf5QLd2RxJFH+vTYVbkGQrGlOrZNigMUer2BKvxz0hzXRb6PRlAmh5qjps0nSjrHAJjW
Soynap7usmU85qrukjg5lSnuRE3ufHMx/4mnOLdpY54LbfHMIXwKLeWglkDCKnt6sZT8DlWqwhnq
9FxEsRX0iSI5UGRxtEzxwg5LH6fPy5ydYjmjwZSi311X8a7GWR3qsrVzE/0C5vqS5aE39elhwXiG
3WbEmQbrrA75NS5A7AgI61ICd7FuHpNxcHJJOuQtOpTM8pIUoTMpzV/giXLGnJzTcYaXyuPneUlf
lqrxcFK+tgBECsGHXSujE0/rIZvJXbKSYMnWz0acvHZNHYxl9DDmeOgDDCytx4OuZ25XgaNZUxN7
xUvInuK2clsl/lQr0QnvOy8DDaQUVm6vVH64Zqexrf/SZOpWRXtUQ8kx1+bJSudHecEQbcZ83HIC
2Zwrx81RzvNnindVuBpeGiVv0UCD2/5+982zdfdc7KaYUjaXjclahaPGSUABgd51DxXE1l29/w8B
jsoenbcuGBajbKLRqQQ38bJConYPdpC75TUGGCveWAAKS22CzgVIRVqBcf0ggmxfo79bO8P/lKkg
GNq91zc3HRfmNQoF+DKbXbSG2O+i2pXhW5ap9G8vsUgMFz4U3VrVJSJzl2R3i/WPHHsTutpuy9iP
s35e2jwiS1nXVZhQyCgld12OWvV6+/u7jy9dUTV0dKGlHfncXzetSs2IThHeQ9E/k1Nda7/v7fow
O+kVvdCBsHdtLzG5Fcd+39gINXJdsfKIAUHkL2h8CMwHamuB6q+v4krG7gZtdOOyJIYe6ku4QLd1
QXUIoHW6XQl3aLdUv1WJbeFGJWVaomIcIGVyDPs/RNMweemv1pvc/CAftAdNRNO0G8ptFGOKb0TS
PJXVSoVITQW0HA3K/kJjN53vJPXRTIJO1OEhksf5kq7ttUZqIC9FD8QA+A7tvTtGaB271q5YxMLD
3CKIyH/VqwESfroCK/S94IqlREEo/MLgPHVMLTWYACi+CcxfJJFzFbI+YSJrsVgDGxhpX7S76gIe
xLewAYMGGzkgx/Z38ENh5D+V5NyGlCY1GTqIHGRvGA5L4iryb3Qo6yr+I0gNIJbmDB/gNjquU4IH
R3equ+cGELmiUtq+49jI4Mw+G/RGBxsZW7nwke3VakuO+lIdMcTrxQI3tXuSN8I4g49Bh1sUMhRK
pcyVDCuQhsibYsu9bQ4iMZydz4ORpz2bISI99dOmdpS1O3WJCA1nt5q73R/OzlVEaIuewauzTlrl
LjslQY6s9HJMT8Ixx12dPh6f/JhjBKB5KVqxdJ2XXaNz7FiKk71GQedWx+WldarYBoeRyGPshx8b
sdzByuOuzfME5sGSeqBsOmU/5IcKqLy9E2cYnyAvt7duzw2rDMGG6AbAhlU+AyLPZd4Ng6661T+s
ZgNMkW/KGbDNjPZyvvY/OsEZ29PwF4HczZnn2ZQvlaSiFQATcyC8LS6glOt845EVXsHuIGpU3NnJ
XwRyd+dULFOWg6DMzbofYUlPLWLdpIxFNfmdKxpiUL2A31AVnY8IiiXRrQr4rjDOyUsOxrcCYP6M
7kr/FgkJqN7LxVzQ+Is0TingeqbD1EXEpZf6znqODsVJ8oB0Dziu1YuOs8M6e3Jn/XLbXPbX8kNJ
3kPOxiihgkLcmHZ2htaoXum8vi+c22KYld/SjnOSxSQlUpcuqjsnNd57TxneOXN3SLKvdWgi/fz4
Z+KY1pu4gCSLUpOQEDdJLhK5N4rAMD8leN0lTmUIZO05sV92jnOW9dqFySpZKtAJGYw/AU0ZWoYR
5C+2qG4otBLOYaYawy832XYdV1/1ktN4Vh+MCKdNOQ3H1oFhHqwX8ypqwBaZCefFADOtKLRsidsU
y5fWsh50s3icKlWwlswMbpkJFxLIprSgoCOrrpmf6ubZJH/dtgvB93nsLTTKjtk44ft6fOqiv/NR
ZOciAcqvhieNrV5kpqK6tEKWRi79Gi/6P9OBcxRKtWIAaoa7TcmC4oB5kMP5z7bh3eNvjk8V64Y8
WLBoQJRN02faC3KwAmt6v8I23zfUvGnRsk3cDpmHMSvfknE60ix5ub1SIjHs942YqckkQyux2yWS
FO3kFvVxnUeBZ9vrwNse//ffN1LQ3lJopqQCltSf31iD+ULtEs1wGsbUGWAo2vCC+FEUzogMjXME
kRFpmhZji5Akj8FALjop/+VW/3kxKNyJ1yaNRmObEDTaxQ8GOiMsLzwoJ9NWXTbhQY6392pfH1OR
TQMEbBaPI5jPXRWB25IwMCJzuKzV0+3v79vCz+/zUVFZtCqJwhBDhCA0rbOKwcvbSKmKrGE3aABK
IVi4MTQNpt1fbU4epHjpl5i4tVo6S20GZaFdh+KzSkHsm9WuVkdH3Urstg+RRM78BcTUor+BXTj/
8qKbv4HbumitC6sATygCl9UHyKadeLpkRxf5b4rgmpEfTd+MYyVi69y949Ghb6L+iuCTx07saYVu
CaBKuassuVaqn/Fw8JUwPZpT7LRpGcw1eb69q3vdaqq+kcndvRjs6ONygkzWqt+gL/mdZdIHCEZw
W9Ku/WwEcfuKQnmxohWQ2U9kT83DVBAnzURsSvvOZCOG2zp9aAZdKkzoczd4+YPudJkHolW0I4Gs
+xSfZJ/NGGp/31aO/fH/NpiPneOuXVTJzLYbB0g1e6ftS2+heucsa/rWk/qtTjuhnrvH/UNP/iI2
JlmSkgKuObzIoCfE5uW+cQ19+lx+Mk6Vb6TCyfL9U/FTyfcwbuOnkfgfFnlCCNPlq4cStJx0SDuU
gUlEjcMCW3nPGGwkKYkljWEH5eL6UMUglzBBkTIITrlgz/g7Oiv0NG/1kQAWTHpRMvVqUPXcDwDN
LUc8FlZLcABEO8Z+3ygFIPVFb0o40G4+VPqhzb/dtsH9C2djEtxtnWgGhs80HOX6rbxLnjobOS8X
NLWDv7jkE+4c77ZA0S5xrqNTppxmaI5xUQAM4EecUiGoVyTun4nhHEfYh3ohAUDXHcH1UcrrS0tL
uykswSv8HU3xxhnm72sLJB8dCo3knQk0OlBQUsT3LThVXYonOZrXJ7TnM3xjFRAO9aOqYDxNiJSy
n3zYbCLnSQAyPg80xdWD8o5j+InXf6s/yw+DXxzhVQ4YnFIFjVl7XaqqzqawVTzRCYaJfjVMY6I5
QZEOC4ypxc4pn8dzfWa9jdSvT+ggcCuPCOLX3bOwEcmF4LNUVgghDNVdO3furmMrYBrdf+ZtBJBf
deoXgvsTnGUusWXA6mhvbMLCRO9tFDAClTSyEz8N4pNodoltz7+MaCOXO+R13Vc97TIkIQLmkRlX
eozM/W/MtP+yZdxRn7KuVnDe8Yol32LyEks/bp850f5wR7tdGrUN44WwSu6RmMpbOfSfb4vYDXY2
K8Uda6XR1YU2ENG0wARqP8vzW4ReBaBGrPd6NwucyH6OYSOOiwvUGmP42oqNYQAV1SMoTFAMMFB8
SE8iIFrR4vFH2GiSAjc+ca04qBS/yl9ur5zowPLjldPQF2MbIUHJErGAUgR20/JgPH1fneQLWMkx
M1R+F4gU6MQPV+ZrovZzgYwho6BVvcUrXdZdabxaQQlIvQHjIbcl7gYbH/ulcR4it7KJVlTH60kt
vCK5Gtp9IVu2qbd/KIjzFGqM6uuIni7kQolnVAsox4oXmQ6frEzxb+skWkT2+yYCiNKaAO0DSTWZ
oDnlKk2/E2Fs1ozzCkYta1la4QaTl6+F8mlUBX//7oW/+T7nFRJlKLVG1xDCr1/V4mlVX0zl9fYS
iURwXiEuatMsFaSMif5NrV+pflAzEUIYa5K74aM1zhVoUjzN2HAEfk3iqNVTrz9Z7V0M9JX5+9zd
RenLNApS4SK1OJcwrCmgQGIEtFl/l1tfkvpeJyK1BCeGn2sJDSOdJAknZv4eXScvOxifIw8lSL9x
k4CcYiC8ONJREdzkAs348UkTgXNYS/BFpolmuDE5Syl1C02E5ikSw7kDzQKzrMJilMkAzomuBTWa
t1RV1NZLBUeURyYziBmVBmFuZ16v9WoC+K9HTj9W24CUoyPVuQRvpJ2meL7WyOCWrSHZa9W8ArTg
ibT5vZn2D2Vf3vULqLE6GijG00y7YKpKFzO54PY15qtRx34cpb6mVJd0Gd0oB5WqqQMKNT5nqYn5
4Kp+TCpCHGNQ7lflvo+778DbcGoNCCFzpLv1Gh6StLMlKUX/WYFh81hETrBrTuBPQZezCqonynZk
46zUKSFL0RCs+Do7+fwQSgGgBNxwEISfuztrahqDJgB4Kv8MQ3fuFBcxdrYFWrtqOjSp7bwUpK33
hWDIRUUVW/sX9EIrRUZfEhz5VjukY2Ib1XkhIjT9XdsxP4RwNjqt1azl8kpcJUMXOObVf9z2jXuF
clXfCOCuqiE019AgiPoY98mYOaarXUB3fGScWLRyf6tKuBHHXVd6WcvrjM4Ad9U9vf46o/N0+SZQ
SbRmnJVlGa0KyuKKyUGDppN44UN06dGlwZ5Z6aPlrgJ/JRLI3WFZ30SF3iG9iC5DrT1r01GgEduE
f90um1XjbrBhQLut2SGbrUnho9lN13E0Tl3Y32vTjzVBA79h3DWdBiwlwADK41s9ao+LpAounP0Y
cfNncJeckXRGF7d4ALGqufZduQMYobMGustesMnfLAkmugpES8tdcnmSDHqv5gQwc3fR+FkahEgU
uzf3h1I8SNSgSLSU0v+NQrW79Qw2wuNyBISCYFxlP5eykcS9iUlW6rEOOjgM8TbnzquP6FX6PKHD
TPUbjL6KihH7adiNPM535OMyNk3EQsPTO0PPqT6woeHEFzYbMPv7l31+BHH8UL5uTAPF05sgwYAT
B5678O/mUjiJkx0BOutk9+GV2ACcFYxh7F4nG7HcQR/7KtVko8L7KyZvkVZ4Vg5W73z0raT2bx9B
Zme3NOSO+DxoQCOskIw11/GEaTA7iuOjkqd+OUpvuhRdrHwqbXB/Cy6Z/U3c6Mgd/RpDA0M8vPtn
PP6B8JEEvaf/P9ipdk/aRhB3uPvRUpWQIBC3MnKSRiUYlc69vYgiEdxhrtshAbRUTVyAsfgWeqQK
cI7dFrF7KX9owVeUmrZO2gxg2cgfAlauM3wtne1SLx9vixFYHj9gtMSSuRYGrrEw+6wZ6F+Yn6X2
Afyp9m05e13L26QMP2lk5EMxUuadaCCDZatDI5bLkJUtbzTt7EfqM+cbPQwvBTAx69P0UgdkskWQ
QPsVkM2yclEC4pMyrhdW2PR6V3qePLQSAQPZdNHZrnlNZZNT42MGQfS63feZG8HMpDYR46DNXR5S
FDzZlcNmYyWHXEdgvjH8s8jNBLGDyHw4j1KPsd6EEQLHZvUq8rlLvLkTval2L/ONSpwrqQYzXizA
yr13MFG0gjH4rATQ9wzGDtD3n2+bkMBz8R12RbOASECBqX6Q24GfU3jbiMRw7qNRh7bCzA+7bKJD
BuhNxqHXijHoRSeP8yHpKJfT2LG+NmfwVMfyMy8H+fJDkgJrHCzuB/Vz0zndGczut9dxb2wfR9E0
VKpRC8ginCc2Y5VgrBnRj3mpVTt+mK7Ta+xbDr2nf7MAKAISch2k5/4iucK7nC3fv++fD+Hc8k7W
2BV1hMe+dKiPituBGbL2s1dkS46d2xzpIXLpU+XXFxH64n85gR+SuQUPl3nQQw0JIAqa1zkGxJwF
+NjVqa+g1fZ1zLv94ULzA4lllNSzmuAmYmDTYVB4mPo6LBfpmoAhGn0jj8lR9RmkfOSLMNf2z/9P
ZXk4PbWcI61nOZUejq0fnbxunUF1bluSSIj6q08rlrYyEooV7SLdiSt47rqz+0jUHfZeXLphMybn
tFfFHIu2QBoFO5fbi9c5qa8C2PjAGg5WDyUnl0GDYurFFcHw7J/Sj3Xk3LauV2mfTBA9xirGj2Ak
UvkwrBLKvLpgNfeDig9RnMtG/TOskATAliVPE/0uV4JXj2i3OHc96q1ZUyNFJ9FqoHSBSfNY8aPW
ELwOdtXYBOvcZlkVWpYwfYIEohIU+gPJBW/U3RB9831uR8BdhIFiHbdOu57VFLBP3de5feoBP92H
1PsNA9/I4rZktrR4qHVECybB+AwYZME8bJNUhCIqWjJuZ+RMLfSVhf9zXfl9Ux3IpAg2f9/7bVTh
nH49gM1dwuweXjYzqHFLBgFWOek3vLmvaCU41cKIR/Qe5Ty9UodRLVco6fdkAiX0nZq6k3nUhtiu
m7uwNDC5+CL1teAUicyD8/JVVYaxGrK4GTM7cfJXFz1ny5uG/ZNHURZw90T9XFNQo//q/zqtBvEJ
gSnG1iuNP6Xhc6o+37ZAQaoCWBq/yjCmeGyzBimZ3m3vsk8Ec0GRZz3pRykDCh/AO17zV/3pD4Vy
jj1EZDfSCYUG+lgfY7DxsGd3ioYJdEv4ilN9SYQErPu1/c1icn5jlDqjUNjTu/Mmj74mj8UP1CEd
1lFWnorYTu5FTVeCM0H+h7TvWJIbZ7p9IkaAntzSlK+u9q3WhiE3NKD35NP/B625KgriFOLqW0ib
imB2AolEIs05hHMlcZeiYkZhKz9Z134ihWt4h3xAd57/ApJ4kaFU+Q62xJrCsVYqOGDjYssvNDsl
QSiIOW6bv0o4V0LLtFYrHSap558iuivi1qHTD1X/ao8ij8KM4I9b2dZtgqYIIHR+dBksXjRqISuh
PSKMxIzhPUDC0cDJEJ9ql71nhLM8qxfxQhrnTRIT8UWgwEey91OGOqvk0EO7q/30aIOLHf1rrnTf
iMKo9VaJhVjOnQRdSZMB2X7Eyr2nuCh9uKOX+YkX/wi35ILw43W4DDu1FOyjQF2Fcy1WhebPbCIo
kwPOuZRfitQPSe3If9fieFXwg9J8sYuGpk99r/TwL5KxCWTbjwH6h/lAZE9a1xqMp0yrt0NqPisY
jb3tZlavvYVozstU6CTTNIu1ochfNenQhe+3v7/e1rAQwLkUGuZ5Ocy4gXTnJ7DsvMN8+L5AhkEE
K7tefljI4nxJGJMW5N54nbJZMxaizoB8+0Y2Kt4WogSsyDi4sCQyjcFoC+aewadEAW4o23eJfV8C
APz2Cq4R2ivGQivOndhzoVgxan7ofgoAHBr7xV3DsLk9RMI1aqY+kBc2NuJ/xwSBVApdK0Hn2apD
W/wFXNyCtsrIUiscwGQcnlO5PKZp68WoD9aaBeaR6n+0Sc7NWP04lSZzM10I5JJPJhVEryKb5/yJ
Jo16U6jYui5o/LBqtr0Qo2j9uXRdMpXzHWToSy0NEbUqYLcLj/POeB4fRyc8UJfB5wJsY5O/ROf2
XXQI1uIhNgeLfKGhW5iw+D1WoXKdZDTE5ZOTDVAvHCvYjqoI5mfNIJZCuINGuho8XxZ7keEJONCH
MNvpAx6AMEd1aNy/OABLadxRK7q0IXLd/kw6YaQzsZzsrOxD3/LYuLTsRkfjGGMsynKnr9UxeNQe
b/8FInW5EzhVbTB3CXIIyuiS8etUnRLpEwHg/yDwlmuWudSUO2jd0HaynOGgITfkSPWrYT/f1uTj
zuIDhqUE7mxFVRkqdo4m98ZP3H+HB9zIM1wVua/sHL7Ih/GV2Sdb0VmY9mLXyS3x3NEDHCydQwOR
dJE61rbcFC/qWQcJU+u2ZzGjiWA5+YaT2dYksCtjOWelPhn5sK9s2RcsKIv9b2jEt5dkkW5ndo1x
MFt2WHoJVqm75ge8M7J5qMYVm2FXYkRoOiqIy8RKCg48D6dKSq2PSqtBUDZjTPaxp8fOEBQoVoP0
hdXwTScVqaq2n5HJ0i8BSHgBLqrdFzbYGAEvDVST7EnUPrp2u5oEHReWKqu6ZvF2YvfVIPcZdm4w
v9Rt4amD9JLIyVbtU+/2Dq4rJ6vAUAc7rvoHSnEDTIvQRCDtyZfOtz+BjtHvHfVu/CfaZZ4EHhiB
vFWLWcjjjqDSThhTH9G30qDrl+GbU7f5VOwxLO7LAn+yGn2ZC1ncOtqBPFh1QFmzNou+gO97AOwU
oq98K6rbrjpJGc11RAFEyB9QsH0ZZpgSxzJO2T9Axoq0uzh8040EwNlfbq/g6rFeSOLccVamAAqT
sYCtvY+1u2x6vf391TjSXAjg3DDVemoDfQEpmT2jHgWYkFv6BarP2k4SjoWvnt+FMM4cwq4Z+6LE
unXl69A9d9Khl/YChUQrxplBq0oANUlwg7LAGFXtHSN3qY8ashf13eT8HfiNslhCPv5JqgHDJBLC
/hqGx95szYuBCXfZ1U6AiRHpx4KaP5zwdQ1VduQWDyi5yMcKpU1MYkqT5GoGOemNeTHH7DjI86Yc
R19vE9kxxqZ0qhZ7qROXAvAtkXJBqCzYTZV7T9WqMsBw4I2tAWnRRHVS+ZxZn2/vp0gIF+MFQaIN
vY3+AaodZnpOycEot7dFrBZplxvITGqxpHo5NaDKYl1v2MDxRF7CQ3ksfQfAuJ8GLwcTkPxd1Pok
0ov9vpBJtNiolBn3dS/fEfuRlHtTVDBdvVgWlsL5jq6YZEQEiFw1+SGQ9zTvHLW8n6goQhapwrmQ
MCJ4iwJ90kvaXT+eWrIvkmfBFq1fJL88rsp5DjA91pVdIyyNtWdJfovpftYBXA1UuOGfsaaOnc5O
Eb+E9vttwQJPr3LeRAOcUd9KsPEpfUqD99zqHEV91HQ/Bd7nbVHrjsu2QUin6pga5ixd7i1gI3ZQ
MSne1aBwklJwl/zHDXmVwNl5LQEjNzEmlkFjvKCO5Lf+ifUriqquIlU4456yRCpIhshbr+KDZYe7
bh7926u1mr8FYeWv5eKsG1mCyqwJEkkMz0TdAFSKES/Cz7OkILhwhG1oq2auqKqtKMSybD76radS
ngcZjlc3vwBwYSCvSiXIcYpEcB61IAAS0DLc9rQ4dvIxkw5p8jdOe6EFZ2WhUSYzRrFQYqJeZ5xs
6texQMRqFgfshr9WirMz3R4kdM9BjQCYitTsN0YNdmwbZASxHjt23jtZp14qpXmcUjVywrzf9MDT
DPPMDRRgx1nDXaajYUtF7caOiqOs0H9kHSQ8eigq34hWnP2+cMNaOtphl7Gksvqe9TvLfGlTEcPq
qh9eLAdnqa2iSHMyICJpte8SeaSK7oT94IDV1b19JlaP3UIQ54hraVBBMIwWjzSQP6WFtZmr5utt
ER+O9o/wYyGDc8SVHSu0q1BUoGMDiiQUhOb6ZGed0/WGp6e5nzeqUwLQ1m4Kp56izQRCnhYourqK
bMYAMicADQNS1tHyHM0CoWur475KUxed9I4SAFYg77Z2iTa3xDpMobEnebFJ8/iUtdGptED9O1vn
mdLNWKt+XeMF0ySeNBA3HyT/tq4i2+B8f4cyWDx0aCHvdLqzU/sA6pUzxggEx0VgHnznXZcApLQ1
YB5W9qaTbRd+H4xLG4ryEQJt+M47Ru9TtUDQ91LjVW3mo1qFXjsRwZqtu+WrffB9d5HeNn0Q4+xb
hZw4DWn3tWk8xDH5Qm1PnaXHvI7up7LyEy1w+3GonTDR3ToqT0NLvf9pA3m8vMTKdYN0eG7k05OU
tX43GE4sgmURbR/n7KTBSqIcDJOeXdZfG1P7YaL5bQiLRxRr/7frwWRbvHBWstrUhdzBUgjQtOpj
E22rTpAvXq3/Lny3yTkrhWVUixxRSPjanthcIUAv9UdyX30ytwxrI/1h3VkiWnR2km44Fb5DjBi5
JoEX/Wdg8v964MjfcDQpS90434VOhzAecnSkzEW2C+L0U6MafiOVgiEagRvm8efJHKrhZKD1YTZr
lyaPpDWc24a9GpVeDxnf6FXXiknjBrdWZH/R440V9ruq/ycKN2YtuiDXEwQLWdx7c45ljIeHSBCw
Orl6Qi+UR13lCYj3W8lTBeG2yH1YXAQ0ztQYhxYmnuzjHYMJVb4rktMDtzY6MqbiNvGA7HZ7NQXW
x7d7NY2mtjlBorYbqx3ocTbqlLsmGF7yJDipcelbYYgClJCbTLSLnOdodQMkHCqGUxTwkztRW+ym
IdsnvXbWwPIeTtQ1CQD6KT02neSae/KQEeBjyeV2AmQFIHBBPWd/v70Wwu3mfMxoREWBsO0n8AJF
8gSdmn62B9y7K+7OFJwUi3M2ZjDRIJZgx1m7Ccim1AUncf1lvzBeLiIqMyU3gjFnj4Te0zfmJ9mL
wX2dv0luC0ZYy+kfYgu1xNuLuK6WYWG0zWJoi1zgkCZjWVU9HsRg+gIQ551s/7gt4D8i7F8S+JQT
oOULw+w01qWjTWjyZD5TuVjPA1TSLiha4hVUAaMiByu0GTnpVheo+B/3xPUv4NyCPqtW1ciovQVn
gPUDnqM9jrvg1H3r/Q9IpiMQmUfB5SRYVz7hFORtAD5axLcz+WYod2gHFwTQzLj/vIeuSnGPI6O0
grDq0Istg/Ui76I3U6EPVdaKXgT/4eaugpimi5s8pjnggm1kfz5gVLczVlB2rPtgYzjgrmStpcL0
OPOct3TjDnYUaYWiz6gEt97gyx6w88ELpwKiGzD3vgj/bN21XfXjDnbftRgfAcaJV5MRpBPvbfIU
Wl9zcxOIuvRXu8tN9Dn9e9hU7ohTsxzGSFOBjoGmCwYRqzvaAcSxO6bdjDbdAR1kNcpRkifq1lm/
OK6iuXhCCc2RtiXyhgyuS921u27T7JFgFnS4rldtFipy/sQMatI2GNZFjr738u/qLrgH/ZgC8OzQ
JYCYIKIGUYFiPDw9EGhRurRwuBkweL7pd/EeTDBbUeVrdUZrsXc82E0sJbQOO1v1zFIFsQIGaDtz
E2bjLrLkzdzFblUZz3WpnDvaiR4H6+Xh66pqXKhRN9LQZQl8KEsgSU7ulZ617fesbaHbkPvozsIE
XrZBx4uXbhXRnq4/G37Zjsa5GgCid7Ft4o6Qdvk+f2+2kTclDj2ZyMkxNOXpSDfdkYj69dZzgAut
Oc8DGGwZbN6IgVmPUvXYbOmWpcyye2UnahsSeFN+aL3LdClXO6QK0vCYUoRU6Jm2dcEoo+BO0DhP
AzqIMkosFF+K0PKbufrWN5MgbyrSg/Mw0gBq6GzEMQ+U81B9HpsN7UStvaIbQeN8SWv1IZh44MbG
TXY3e6BM3uS7HnzQzArzB8nL3m7HECKteKdCGr23I7ho3dzF5r1mvcS1QARbmBtXDg+NE6vqEMgd
wrvOIA7RKqeimL0LgYiyo/X2tjoCO9C5eGTqVKXRArismPgyOVT10+3vi5wwj4FTg8bVtDHr6dVo
aAfOjwcM0Ts2RKhtUt/KHFEH6qpCKgrMGmjMdMPmDGJW6aCTCQ1+iSbvewVzAIoucEIiEZwJZI06
UK0GhmA5YJTOBIvSHAu2ZX3Zfqlh8j3rYQrmWxrjMSw/TZhJKjdG4qmftT06YfxiE3uGCOx/9e5a
COQNQZOzwmKGoG2DQ7XV9uggB7uv6O66vXZoGPk9gqu7os0aVjNswPA0SNimSSRi9YQuNOGuiGAe
E9B1QRNbOcXJPVVfs7+BLjYXIpiWizgUnJkUI3to++2J4phW7JIuPc12JzC01ctuIYZpuhRDCtro
DIQLvXSuXYMhqoqddtpJnWhGdDXKXUjiroNuShTgOuFSVzD2C8ZvzBKEn+ud8gksVDvRY1m0Qcz/
LdRqzDnLAf4F2y6sXWvG57RuT7EsgnZcbbBc7hLnCkoSDmEXIFZo/GAbf1E3/YWwjt+vkl950zej
cDLYOPUS6ojg00Qqci6iCKpZiWU8VMzetYK9NLt6KzCO9avvumc8eipQK6MiNXD16Y7UOYPPsPoi
DKVmBQKTyRu34ukPgVofUdJy5yR5GNoGp1fHvElwNMKtLByNEBj9R6ZlISOSk1RPDCydUd03/XOn
fE9Kd+5ELaPyR2jwxzW7WD/OT1SZ2UpSiBq1bMwXtBUMjhTkb0aqHLUB7m8Em2c6PRga+dwX4Z1i
pndq138vB0wvZGZ1j9ZBvHU1V1PCbapHm1Ct/okbY4M3lW+mEXXHZgQOm7WbjOI415ih7apdV3fU
iap602ThbkhGpPO712mq/LDPnTRrfKOtdkNPa68r0s+pVH6NyrZ29UADT9v41nTTK7FG1Wma+lwZ
ktso6UmvovtSAWuaIZ+pHn2LqtxPYxk4n3p7H2a1U7T0JepnDT3o47kDItMU0qMMGXFUeuNs76zc
2Odx/pmY+SMI9o6FWXukNb1KHr81BSBDi8gluIuICWqDSQOhJMZxrbc8K+6DIZocKcZVoaCFJ40/
DXO2UarBV2LMIwTmQVFBpJmF94pR3YGuZEfs6bUk1O/iDNg15Z1Vpq92Ku+I2Z3zxA4dJTa3dRVs
MeRwVFVy6ewUzI90PyT5GbPYPwZC3bYaT1qpefE8XwqKabVGB9Mefahj3TEDAopx1alMBINT4RgD
6BBM66DX6vdGK+7ylD4bke4OYf4V/JleNdCDEQO1YSKY66Y4qYP9WGgAm1Hx7h6or+r2Y1PLjkzU
p3CW3SoOtlY19U5lzAd5BOpjpz4kgbIfRvrF7vKnSsmOZCaCpBzzVrfMlbtzYjQhIlhDy3tmJp5e
2N6Yg5msxysMtJmFWu0ZS6AgeFuNRBdHhLuA5DRvuyHGeW830+EjfNtIpqMe7buhdPQHFex1BKwr
rSPdi15BItHcjRQEUwRMfbR3FrXktObDCPjpdPpkYxi8EtUFRC6Hu5C6dESyXmcFDnMHWkKcuk7f
W6KUy3rooyKWQ7elRgxOShGqZZwzaCE7P1th7GpR7gv2i7msP23kKoK78RTQ42l9g2SVsmXEIMlm
So7KE4MNB4DAg6S7gQh5UqQUd9HNZTGlYw7kSQBYdPSrLP1zWyXB9/kqL5gz8cQDYBjytQRAsYGv
56In0Pql9mvR+AovOC4redbxojOz9BD0tp8MhpfmumhzRHK40FcKWjPPWF+ZtNOA0PnMBjYjr0dA
9wHmYG6BJS8mvFqP66/acbccDjfoVgeEqsBZNRzJ0XfhIdiFfgxMk+40lU64JxuW8UYnf3JSRfRu
66UEMCD8a/Um57bUpI5SaWIxrBc+MmI0cGDad/Q0u+PrzzSc8RheRBDGorVmvy+CiELti9jWU6A4
tvqxD41Dl0k+TSVBDLaeDFtox3mp0GjScSywp8lJ+mZfzKf4LntkKc30n3LXecVzv/1iXSav3eau
KI0qOhqcP0kBZtuoBHmiNiv9pDGcRFYEWaJ1x3jdPM6fVEEb2sEE9bJkFyVfpHBw5vrOGAViRLvF
OZFRafVuHOBEKLgUUrINAqcaJ+e2JxEI4Yu/UZDrWiE12Cpd2qAlwKny5HGO+91tMYJd4RE9aJto
LRAbYO/qlwx84MKWTsGe8KXeKqjHXpo/anOjxzJeI7KEgFHE3FGMnFfp5lvlzr4X9SaKxHJ+JI/L
um1C3JGDdKqRO7dSZ+hdRdnfXr7/SHz8MjmL8xcAvUH0W8Pk2ORRsEWj0sEGEIvh2OBcm3bV2215
IqvgHMVAC2JOOdJTiV7vgq7ZVUG0D4pQEEmJVo/9vvBHlKbhoAzsjml0h2Y79AC64Rj5Iwnd2wr9
x7PwuoCcWwhoN7VdisPU+NrBcKkv3SmDE7sT8JHabfdWfRWl3NbrEVcvaHFuQqnsYqpbJCxL2ThY
nQai8flZSVPFGdAxAljX3aC3x1DuXkkvmk4W3G/8GJAO5vtGDSCbgdVnGDWXzhrQ6kThqMBOeNTG
yUSOwk5xjZWmdtYl/aA28q6LFUGpdr3OcF1Km0vDdbYyqVaGCI6NYbDrcjwGm95XfWkvGgNlu3Ij
WLS5eKQEe3cWs5VLeuMtyQcnibtLBrhfoy4uZJrcVko2AuNczzNh3MiQiabgKfz7ObAlW+3bFueA
MUOQL/FBvwOZ7cnYUC8/i2aS/8OXXKVxvqSlPaFSjEQTA3zX3OEcbRARbBuUG7Vj9yaCh/yPzbvK
45zJXBIMZVJE+MwW1SPdnlo/QQEwcL8L1nHdn1wlcf4kpNE42Vkge2rn5PvqLsI0IX2JMfI6HuJn
61PqD0fr0RbcbeuH4CqVdy2yESMDAeOMwGJSQMEidDtR9UO4ipw3KaeUJiW6f8E5JgN0bNx9azz9
gCKfJ8oUrxfB1atCXOCRdMDbCtmE/k8Dof58YhdO5I2PLIU2bVQUiks32YbA2vRv76FgMflicVQP
UVoD7NmLqrM2H8LoceoFKQORCM6ZzHqtzwYD5LKtfac9hdK5EO3WerjzawX5ajDmcdLA1AcGljKe
E7t9Q8VSZOxsEP5PR3WVwTkNtQzSNKtCzRsaZXTIpLhaeVeN1ZYmkuTIenqcMQttVNGLnotMRBEp
yH5f3NxtFAe5nUSAm9Fkb+iLfZ4BdAPgm2rcbOOg35G535PW8mK5wigXcgfUiN6TQL80wFvX2m6X
5Jo31QlBCS99AmfcUR8DdO9rtRN0uatkFISkjcC4Vnw7JmMJIaauKarJ15Cn1qC0ixmlcmDv0zRB
Z237FhXygy5hVLECkI4pP9+255WF+k0k55IGECCqfWyC4jhrt5GdgDls+P/3P7+J4PwPAmtTSiNo
lfSRp0iYw2nncwo+vduaiBaPc0CSGcSaAQJSr5hNd0hbx1Z22vCpR6NBoL2qkiiEYX82Z9+/qcV5
oTbVjYJq4KS2iOQQ+dQW6BRtnuf4bpK/3lZtfZMMy7RZfUrjHw+jbAWVBFBobyheg+pl0n/c/v6K
x4Eq1+9zR3Wwx1avLPBcGyqqK9O+LQu3i99vC1nfn6sQpuTiSCrxRIu61GFpcnYyB2l2tAL8ENK8
sQdzkzTfy4rGgtejaOGY4guZZjNaIPqBzNh28/jS0OfbOq3bwFUn7vQwPPe0lfH96LkZeieQQHmW
4JmKiYZWoIpoj7hTREuForcTooZ4PkRS7NukOWDXHm5rtNYS+5stcMeo0rQmGkzIYS0zs4cE+luG
9lHkufzyRQgSxu6yPw6Rrpq6rKnAW5Y5rWa0zuVGlcJHI3COMZAd+qZvolourmGvvXdssFv+ksVp
1gRjaaPCjG7A7tR1r6Fy0ZNPRngMgGVnxJtC2d1eypVozwaVpq0icWzYROd06yNSB8OAEhJSabt2
r4eab4TqQ1hogkTMuiANvJ2KRUAVyFk57WY4oyRDt2//Qievk1pXBYutcNJt5RkAha5yOGunTSpp
loTNkmRHRaec2iAnOH/tj8B9Oimb/i7xWb4MddltsYsO82dxD/XaKcBoBOZrQWFsa/yQSz21SmVK
MqzT0HeDIe1bkLGYZv5ye+tEYjhfFVGMNZQNxKQzOSpTFDljHnhBkQvmvdf801IdbudiSx0nuHvi
Te2wlcb4TCMRN+Oai8LkKFE1G9ULhXDXlJIX6L0NoYpRkB+oXaoObdvPNJLvQKCzUaT07S+WTmFk
J7asaTo/3YJ2hDqhKlTSyweNbqny4286eWxzIYI7yKaCzE+KIqNHcz9KnjuRV1/1gUsB3JoNRkMV
FYOxXnQyAKHcbcddArToTbVP/VJzRC/QtfO7EMfnONO2BG+bBX2UNHH65lGRzo0NZr397Z1Ze6It
141PclZjnFnxDDlsPmD4wh5p89bemq8xSKFvyxKpxFzJ4uKlWqURfcIKBlFylK30IZ9Qby/sh5FE
32+LYrvNXyHL1eOCF1qbU1IO0CqfFMc2soc5LrdzbbtB132SysbJokLUWLrqH64WyKc77SQpSxNp
fC+RtnkfOVq7l6mob16kGOccqjA0EC8hKlOBVEJf06/FN9tVyF1nCSIz0WZxft3WCSDfUmhT2ZXT
ts0umhWnJ9WzNNLH25u16vAWC8fdiVLdk1kqIUqiG6t60chfXIVLY+BcQxmqeq20sDtlKs6kLPxa
tfe0RUpVFY2vr9XIfjtOnJcYQbscAW6O/JwxONX7YctKg+QdKNrI2gJ6HJwLQlSZVX9+XUE+pSlJ
UiGHIaSO2Xti+MjtO2VSOUP+oHbWX8ScpgIQUsOyLHbd/n6Kkz6zNTD54GgV0m62hs3U5345UkE9
7iPK+/MIX+VwuyaZTUK7CDGn9uFtGRSi5Npu+6bfNUijsjGDBu+5UshYsX6Or4K5LSR6NkbZBAXT
Xj4XmX0e0/zStlSE5b42QARbsVUgURmKjIjw95XsqdmEvY5bmBHdVof4oX6bMMIBAF6GrRpR4F47
9UbEdfsfF9lVLBfHII9RYA6G/FzYHEBUDDOic9DEe8jPReOKQPnXj/dVHueywPYeD00DeVG41fWz
PAqusPX9un6f81RTmRVd2WMZy8baJyUWsiT+OAt5iVdyV79tF2f4aUCackYy/ONZ0u/jg7bP9ox9
SZTNFy0YZ/mAF1WIiqjNC0PMKKnyszSN3267XGbDfx6u65pxNm6ZfV2pzCWm7Y7OXwtyAbakE8ZH
e7oY7YOsvd2Wt1bKWi7eR/V9cff3kmaGnckizs+TW2NUCJDabDppO4JOAEi7G9EiCqziD5RdooyR
wqwOQCKT9KiXr7Go4ChYxA8G74VOaqrkZcDObwo/n/mgqfbTO21nCux73bn/2qsPnp+FGANMR6M5
QoxVZZeY6peuBDSCPqkV/mteLRpkAhe/aoAqUEUtCx1xBh8TysDWUhrkJD0l8NPgOStEvn11cxYC
uEgwk8wozFgKZtyMXv2eeuHB9Eek6RmxBOtwKre6oBy3Gs8sRHLOFmQWkRmEEJlb6mXENPFUpFsV
aRN452eBsa8GaQtZbH0XOxaoSiqB9/FnuoTuhhfQVZ1B3W550g/jAnvxo5fAL54Alyf0UqKlZb8v
ZJuh3RJNwt6xucp5D/zgLfpXH9jioqPghbGnixI2IpGcAw4VaQpQ5cGDVSmdCR2XxiUDStTtRRXt
H+d9layysnaEXkUKQIb7IP+SpgD/F9bcmen94RkXe8c5XzXFzGbbQM6A5nnFbYChaPugMkBjlRhq
eV0pJKCIaakYc+GUmibkgiYD7XAE3a0kkDyl+tSi1WkGWszt5Vvfo6skTq25DVFxYY13WmA5xAiO
Cck2ki6a+16P2jRgUlkwcFnn3a6pp5I02zNbPjZSyEC5GYSGscckI4AoYy/wa8z2ikxw1UcuxHIO
pc3qgcwaxMpFdOpV7RRX5iVq201L9UM3dJvbqylUk/MmfUViuy9xuwRG8cO2h7NB62ebdPdgv/3U
RcVd3A37tOmfhnp6n+3Qr8sSaeCi2ZS02eslCEdMgnpXJLjXVz33Yh04zzNOgdwUBv4uwLA4Uf9F
Ub7e1nzVYhcCOPeim3OcyjEWWp3GyMls472yyXPSFvskF00ErtqsDhAtDdxZNgDHfndlAY0aG6Ov
uPhAGJXvA/syiFqwVtfrKoJ/ONkNtaOAiejtBzM8y8XL7eVatcvF97my7aiQUMl7PMySMHMM68ia
hdv8OPdf41Fzb8tavXUWsrgzMIAb6mccXKHDL7pLatnNx0e7fTSSdysTcScJNofH6rNsORzaCpaW
ZP3GGq3tnOrHKJAE17ZogziDJjLBtG6MDep0NEFp467u6e72uq2GcYt140x6thNDDgNo0m/afb5p
dz/p50QuavXkLMSw3xcXMyb0hwAVAQQFfXIOkCZPLDYjQrbATRW5J5EpcPcKpYmh0RIhY/hqXhiN
AMi9TSd+id3Osw+lP7v29qczzgeBFYrsgrto7KajU6ZAzXD40kTf9BSDFgIfJLIJzi9Eef+viEIv
toYxb1Qiui5vbxZ25ffNqmmbDlIBs9OzHhMjaP6cZpegVF3XhSC8V9Z9hIFcLsA9LYUvCRk20P90
NqMEKuFzrvaeJdnHTtn3Rtm6QD++H+TwKSvHBzOftyR1qzq/q5vxTq+7dyPTt0FLXPQquRJtjlEU
PGYW2Nql6iir4TmtlM1c0DPpKtQ6X4JIeOGvrpSBIV3wpLF/3OlpyWzOUYQLAbhtDIRyS7/06Lxp
tgZK7JvWB32XHrpAaPJvn9q1jjCgA1wFc+fJbDB22kuIaBiaB/rC3GhT4wXGogwCuJe/C6wX8rgz
FQVJXUoDFE1ODFy72/6MbiTXeLIc1W0iRwyvsf5sXgjlTlOqTl0/tRBqPg3/zKDBSS8SsBkCiJT9
dFduRfu5erYWArmzJRVG3cwAf/dsEh1CYzxacZo7t7du1TtdZfDQPUGUpa1ew0UAx/kll/XvspEc
VFr5gyZvm2Ha9VUsSAGveqWFSO4ejobBRqUDaqkausKKzImp5oSjqLVgPf27kMPdwX1kUmVCfRDh
7wz+eIS+m7BykLU80L32iZEDJK78pH6/vaCis8D3YlbID5hF8HEWovvZ04EblrnDO8OBHbdIJIru
sjVuYdtEhI92JM2SkcT83T8mSjPkDStDDIfiznDHXebHPgKO8tgedb/zMIviFk+pWxwZ0H2FBkax
qa56nuvfwJtR3+QY3WZJBFN5BaOSk40oKr0CXEGwuKtHYiGHsx30cAx1iToqa1XyVaUH/qaBFjHU
f5U+2ORScSq053aqfmSjdM5S4sdJf4lNfVcK74pVM178KZx5mTkhia5BZW08N+WEWudzFUYChUVC
uLcNeKPTPOogJE7e1PpJSz4HraCbUbSk7PdFLFSlKqITtnVkvpD0sSweb++ZSAX2++L7jVyVlQSI
aU9tD4FlO30J7yysxa1n0hfbwV1BMtX7KGVqsCtIwTx6Ae6A+MQqwqGQlkmkE3f/5LkOTLWWbUs8
OgUOday+mpjXvL1yQp34G0dL1CJi1Y/WQ/4IMylS5lAwTNvb+pBvRYOUq0rZMmtFYP/z0FWJZJkx
gBHwbldLH+gLG3NI3UwSneFVe1uI4ZRq4jDXoxJKBfX9aANt/vn2qom+z7nDqgorgPQiXBzbpwBQ
FdH7//R9vsFYT8tUbzL8/YbUHKayuCSoXt4WsX6HXNeIR6KqoynvKMVT9YMuHeaFAYzYNbesaGm0
jpgwWbBofL/x2JKpJgqzNPVHW7zOo+AlItSIc2Sq0VlGQJkXuPQeC00jT9uHJ4Asb9qttJf3t1eQ
bfIfmcPFAjJ9F05ntvRg6jEtDBpzfcPgCOle9sUQrqJl43wbycdMilrsU9nuAvkUSoL5pnUPsNCD
82qxJhcGCFdgzPX4o+om0xk75aLQH/YMogZCkFeiL02We4SiBSbtTFfVGoEDF60l5+zQ6BX0mfnv
WjKErmHD4NdEcYzA/fCQU0YraQkAGZBhamJHDXRnli95pQsMcfWBt1hQpuzCMKpYbqaJtfIkymtp
fA/HwunNxpXR2DNMgoVbDYqQMFMYIRz5g/EUUohehegKrpMvY/uPrPROMyEKtETdLutmaKF7TFUt
y+Cb7qqyrYyQNfNM1WOkHGjwfvs0rYfS9lUAd5z0DvPbYY0cRnIyL8OBAScBSv1de0/eGk/aZpvo
c/JD1KK0NkZimwup3OmaCi3F9QOphT+51lbfoGzT3bHZLSA0uKOP4bQ3dRvtSpccpefbKq/v3VVj
7uABEK8NyYR30ZjUx7jW/CA468HroGZ/ZSRXQdzpAq9jng1MUEtPkhm7Kgm9MtqFighFcdUFW8RC
MlsxCJp5OdPXk6Ck4RDgfr/kJ8a4Ye0Njzx13uSBEnErwupZM8qFOL5pzmimvDUzCUZJxxeVZl6Q
i8Y/PxIavJu3UNlADZRYqHFwt0pSNsmsShgpaPx6P38CwtJd/vx/pH1Xd9060uwv4lqMIPHKuIOy
ZMnyC5cjmHP+9bdof3NEwTwbdzTz6jnqDbDRaHRXV6UHC4ybqyJc5I+v2n3xvDjSr1UtbXluTuSb
eGR8Fz2y/R3c+ciUcskiiiGNlY1N+mz62gHTLDedrUFhr/6BKbyfoprLXrjcmuQOhy5XtRatIwdG
+zmElo4u34zKp8uHYPf62RrhTsFYQ2i1DrGuvg2v9KLJ8FYHETX0bjJ1esjk4aio1RUGZrzJGg5Z
udwgX/1IB3z7I7gTAjA8nWsdH1mDwkk2suMEJpnLC93fTEROUCQrgFJxz8pMLjD53VmKW81+Msd2
VMZ2DKqfy1Z2T4TyZkV9f/dQEupEm2BlLM/1eJpmQdooWgV3GvQ+b+ZMxt+P2E1jMa8uP8cJFSxi
j/6LWqqqKGACNExV58IIhk+laoG8Hcoq6DJhJCCQvPiKtnb1AlIuG2fxtgq0Y5jaQBB6l3dw7/be
2OYpHGfKVK1J2SqhgCkOaTw1jfQjJWkQ6zpokqJasFiRPc4vlExjVVpK2NEIE3EjGhLkLiUPYVk7
cvL58tp2v97bvvKMjlYrGUs6wtYy1fbMrPs8vy2kQtDD2cUYb7eQc5KWgpthCmGGkuecmP4kj4Ei
T15nJkclY5/zhdqL3l/LWe5MlSxIv/YXaUDZSVGhlcQ32Rup09saOB13sQ5Des0KKLkGl/dx/55T
32zwD8xSMwsqrTZ66IJWPisdBeq4X2YftPEBki969QEFRpwJ9EUBOUOP1FqXvckq9Vntp0zDyVOa
wU71x8UowC3rKwZ4hD/CuEEt7fedh4kcjdcZbsOub6MwUt16forNxoaOltNHi395G9dd+utq3Vjh
rrSlHZJEVWGlJ2faopd/IKFfkiDLIXxdicrQyu8t+tueYRnrPS5j0uj9FkpTGI8yJv/dakmYLcn5
s9nRT/PS3cc9RvUp5CCr6UYDz0NFQsjKEjCNNPKjXhoPJO1vDHU4jCx01RJ4ebkP+rg5dF2m2Dk4
yqy2Phhq4rbEumviCfwakLNimTw5uQwKgE6/mko9sSOZ3IVmdcqr/LFKDDBxZMkVyYvTFBsOK9tn
Bsh/3c42MYr7ylgctSmfihwD1NPAXGqoGMpTslsWFbe6Eh1oFT2oURyU8/Apg8SN2v0oyfwJXGin
Ca2jsdYdqaJeWVEn75sHU2Ff6/Jbbk1eYYQg9JmjM+tryEDEuV0t6ZHK46G0JCB7oB2jFbZekaew
bk4dq4JcwxREh0lKqWPQr4+eDZnaxYy6Ef7P7TDelKizK5l5iFLFIzV9HNU+tyVs2tLXJ7OXFXsA
GR64izVbLgfborWfRI2jgJOkI3mgQrqxthTmAPZjV3TqbWNiQa+QQzJNUCEaDiDvPZXm+FLIixfJ
WjCz5qApsm2W6QOEmHywBR1labiWQHGG2VrPBLe2kuupDaTolSnHrt6OrjJZLgAxnslKf07r+1Rq
nkwyH1hs+OXQ2JGSgkEQrOOEfjeV6QnUPLlddDFxWmg11QUk2FV2zTRc3bGp3VZJ41sze67lRxri
WurU52IZ/WWevyp13zl6pue2mQHn20AV2dD6cwGy3iYzf2Au2rCha2G68VzX9gJFDKrGtW3FchAZ
Kepis/4aFuR2WbSvyTR/UWRjFVixzS7M8Mqzvpj68FhP4b1phud5Sn8U+fRFzdVjk4QPYYbR+yy9
M6TqSe3KR0ueAgC5Hy+f4PUivnSiuHSjS1Q0WbQExFiqnjorjeHSs6OUono4Us9KrGNFwQfYfUDA
BPFpnf5CxYjKPFQkbTs5ihskCKtoSnpqDgZGE1NfNEK+v7x/zPBwkTKLxqRKYWYCYls7YJLpqPsN
FCYu7+L+hfm2HJ46JCwHRYUwiIIiLOQ4j8v5DwRN8+JbUXqz/47QoQpEKbXQz+FS3TlTtdoiuJzT
mX5rs0b1jTz6hOmwIOkbby5UvwnjwlZn8zY1pIc0NHJbY+U1y6tDrox3alUILuw9Ki4KfeZ/fhJ3
m1oQzOtqCz9pnUnSndZGvsfsB+UgObWrPGigD5IPJeZPf8S+I9qQvVf41jiXa86EVbSNYXweKrdn
j3Je2a3BEIGeL39lgSHCYQzMLqoAMUBimad5bI+Lmdv5UuR2K09nSBLngl3dTYN0AjVUALEN4Aze
X3ZDr0lLjjlYN2SRw3QjKLTJiVnlXV7VvhlKZAVVKB0l/fdmuqkPId1p4ttZzdFcfoRL68djI0iS
fzcG/go0+psZLlUAkf5olg1BwmVmdgMUzcRAchoPqkOBogAv2HHWDF9t0Cpr1E9h0p2YivdCn2k+
MXMn1Uc/Ha1TPDTX41z8qgriFnhajniIDQ39buRAw2MrbXnsA0UbrscwdtIi8jv2CXNsbj8TW08k
DJ+MQFlZUWNPBIJF43DExOXh8o7u+8nbUrkPVythmrcKllqptasa/ZVlRm6R4im0NK+XTe2+Fje7
uv6UTU7Zy5HFCKK2ay4/aQnVHNEcgGgtXLBZ9LruzQZO2Mig7hmuyiSoreEW8w4CB9k1ZGioOVFI
lCPrf7+Spa6TvNEVUPWqvT0k9xjftIn6KRPNT+6mrBs73IU3JpqlR52KaDHVIM4FFWIIct16uNE6
YERY78SJLjhhoqVxJ6y1wjZiGChyadag8U0+6aGiO5POnHmUPl92CJEt7phlnTkPmqQpGNy9puGn
As/ROPqW17l72c5u1NhsI+fjVoNqJOnWz1X80tUXnX6VRNDY3Xf1xsS61I1vj6FhDRCwxd3Nxgep
zo5Tw25LTfUmNQb4uhi//vdLQiFZIRaycJAYcPdI2wMkoZEZOgnjeSGabRQ/Rj0TBPXdatnGCl/x
XMB5ZCrrxslBd1We2Gntb63qKckpE05yCa1xp6rPIcWGvh3enLd/wF7dN93t3cUrTuJxYZFPcLGi
ybO0LEwY06zmKioy31CbRzIwATTot1z8X1eJQcAbYCF9RHL33jG0UVaysoKPT3V5O1bNZ5KyQ5f3
rsmU82xVJ2ZKB0ktv0y69ixh7lbKdAfJ1P2I94gfziXe3KmfmvQLWWo8/1sQ5xXlYzoMeKTgeaRh
0IQR6ymtpNNEyk+V0QKcmz4Nan/dzdlnq8z8y663G8bfVsQjY6wpTsPBQJQ181s1Omjpy0f+PqUy
ig+Ir5T7MmMbqxHtqOJa2vxUGv19N42CILdu+t8f5c0ElwKGAxoxDCBjFGDNIMs+RRnQ5pq3tDe9
dIqnxh510ZWxn3UbbzY5R0BekFE5QeqyZL9H1CRPPvaf23VswRepx+1GIzD664aFsQ9CuIDXWikG
/HIkf43e2gr9bvWvudHaY/K1kH5e/lq752hjigt8LKtZCvEExWXGeS69wrqRRWSAIhOcQyTWVMpQ
s8UbwtQCbRl+KLrxM0pKUclm17E3S+G8grCBkD5Dbl6y65E9jqJJ9N3rbvP3OQ/oez2JG4q/37Gv
snrO4pdIDYhotH43jFrkT+Uf+rs8XE/pQr0jFs5nf1q5vcGYf9e6axm7cZgvovTc37M3Y+u/b+69
hBTymKbI6Qp6jKdTnwoER3b/PgpoAC4rMjVkzpNJqGbQy8WTf5RGt6VxYLYindBd99qY4Dy4a2e5
IBNMNLX8HHf1o2nJ91WsPn3goKCKgDeSpZsW39ImagqBBgtmCswR59ey/LMTcrr+Lqn/FdhQodA0
gkon4alXlnJdStGgxtkk9hLKZ7P43MnpMSbTfdsk3wqldpMkn221xOtXNg8IEycJpbElKxIbtb3Q
LsvUV1T2SY2T1s6KnDn1MPuSWjiySW1Jk+8Ts29cxXTY0FzpZXw19QMmKzXpdq5BYteRW72WjqUy
Qtt4qpltyoVdMSSSGVnspDPBiKqdQ2raLasOmal+U00Qe+rkLoqoo4zz00KkgGYJwmQclYCYqtoV
mPEuf41dXDwqEkDMWKhMQNzvveNiXLgf8wiHMVFyF6+965SMi20aw0NoyZ4ca9+mLAy6sfTx6j3L
lvRaLNPXOmJPStK9tiakFFrr05CHNk0xT9q0HkS3XRr/mPFP65O0NTtm11VSQNEluydLITgZu3fY
26f+zT21OXlyDlJNEtZgZT2u+qR/qkViXvi900HlP70xjYJb8f0+SWFtpmWEKray5AdVHx8mWjkV
tT6Sz8oreY+h4nzx/UoW5qhxYqYa7IkPUvyazL0dz98vf/P9pSBpBjZTITrf54uMAUBmHbdi2FmY
ZbAcSui1VIqIvffCPL7Lf8zwLT0JAsMWHeBZem46pJ5fExa9TK15Q9Vu+cBDFNgfrEUHgSOw0u+/
Tgw5Dyks8XXy/LGuQdqv6qAeROW3EtBG7S5qY4i7GwF9YEYCgmY3lGuvM0AgqyedXZnygTAwAl/+
ULsNr+2yuJtSx7SZLqE1iqGp2dMxZKzMrm6PLqheMQA/B0LZxr2EaWOQJxBI8q4dLQ3LU8fUDjEA
304vYX+smJ8PeiBY3d6dBqYqyzLw3bQ/jaPNyY3TpazbPsdinBkMdLEHWnZwBxU2NNue1/lV6SoW
QY/2FI3p1ih3y6VZrVSWnqnAD05X1bE+hw+lR28lO8L4FkG/zZcCMHXYzXN0boJCOPqxi7ja/gDO
VQ2M5ccU9eA1Xr1kMURkocV4VmTHnN3BofeK1wTlN2LaH5A/eLdyznXHIS8GCXQKUGk6lMVVkj5f
/p7rf8/fuduFcc46WUUz0BEC7stcOwmeZKaMy9NlQO+YL+0gmgIReA/fJeiLJMcNDu/pckibKhjU
MUTzaXtXy2ZFfIMgGedKJ9C3gq90R8xaHdeZxewk6neIVsJVt0ANBpR+iZWYw6lXGRhNBZfKv8SR
f04aXy6mjERzw2ChQacjfsi92skd40YJSoDom0+izsruBaOgk62g3wcsCXdXTlDVQW8N5lTiN/N3
EPx0qLhf9jaRjXVTN8GDWZkK4hbYMNKrRArdlZ+j7iOBld0mCd0sZf0ZGzNjqTelZMDMSnhtPU9X
UPqDjm3oQAfrWPqFY91Ak3NVkVhH4sRYu93ZtO0P4OJVHhuAClvrOu3JT36AQjOgHv2i3PRuf2yu
k+v45fLGCi1yAYrSLm3zEF7fYtKQnnUwpTOPuP33FdCNAhQTMnv/i3++OQwfmkIZI5vp713WRxfw
ioPkfY8bd4HoaYJ2XClCX68ltL9j1ZtBLlaNE8szsgaPlWpVdSKnvAaZZfCbfeJweT/3M4Z/TPEN
KLa0Ck21dW3Tl5zdFz2xM/SETEWwpv0o8maHqxqWLVONtoIdVnpR9BpqIlK8XdQuRY3VMPF6Awko
Z2FJQzR0ZCRZGd6iNho7M5QA08XOjOlgZL2b1+r1rBi/ShaP9ljHd3rXfKNq8pLOxbFK9UCZyq9y
kl3HtH5VuySxY534l3f777CAMWKCBzIamwo1de64GElkzEuKh1+H1yW977WfSv962cTfGw0T6Jqu
TXDDUviXgFEOtWFlBTDKUecUdeiW8X9f6Xlvggtu5hA2EkTx1hsBYSX/ng3xuapE8zq7e7VZCBfb
zIwCIBOvhwAP0SU1XbC6XqEW7F3er7/NWKr5phnAU6vnss6KCC91d5IGNyoktKMy1whFl84eW8g7
O9ynt+SILZYOfYBuheraY4Bx/JuV8qj3e5d8Ltec+Wnw028fWJ4OJOwKb6IK4UJJCd26Za5WnZ/m
W5yhqjnbOhW43F7RVDXfjPCqbpYyynNKIUywxquVrBmi0F5+1Dz5/IHO/DtT3CkfsYtSnluqawHL
Wn6d0tDG5Z1ZtfORfcOicI4M8J5x18w0EpWVxgTFVyMpAbpMD1NOv6aKmgju8F3/098McZdLNzTh
lI+Q/Sqq13QabGX5UqCDcHk1fwcFOPnGCOcF48CMvGggd9NObpg/FPLny39fsAh+Ni3V+mZZFIhY
1agtL6BUnzyrUASfZC/Cb1fBT6dFGE0barRw4GZWQNFluQcuBMLGltuddHsdwMdc0o3iAewlZNfc
uSdVkJuDaR//Ay/kugObTKsxTDklE5RuymWxK+Oks5+EPOui4ofIDBclkqEsNZLBTJi+QIHDCg80
eVFzEZh61x82q+G8m8SjVpYNRHmLljyOeXvQSir6Wrs+sbHBObZiQj2nayFcNfma39ymeEEDEStB
PM9uXdDK2dEEkY9AFw0l7UfajWHO2TsaV3jrLShSKbYBqoxfM6ghoJAYzLfWbeXJd/HR+s4c9SB6
Kf2LZR2PCmqC0dPknCRcIsDeKkgQr5At3SGIg80huY2+dWclGF3NUw8SaL7cD6lZGW92ea+pMBU8
hIrqEmLZs36TLrWTAS31gUO+scI7jRrHVDVXEezwNCqGrVT+HD9dtrH+DS7zxba9rYRzmnpawmaW
YKMub9AR08ZfYeyRJQJqXHQG9tL6d7Y4P5naKAXjOa7GP18Lk9upG65FDtDiENlmt6Lqzp7QwNYi
36iHLrKhlXmnobhS3vxh2a6PzUnMGbJ/vv/ZRr5OawwT6RYN4sKzBYcAEsXIxvvLX0pkQn0fEKO6
pNHQw+ey3B/ju4+MU7/bK+6VPpeJSfvEBNrc9PPxPlEqgTvvDZS8s7CucBPS64TOFogBVoTh6MUv
K3hirXWpP1IMcLFAt8tj/gr9xWtRDiPaOi5MpHU1jD3aKwgFmO4wqzO4zw6Xv85ee/Hd4riQMPRt
oi0KPKBzqyMEILwQDPLgFab3q5zeLKre7VUi3tnjgsMoqSEJe2QYybG7yh8UtDRrUIKEV+kpgSiu
7rLcIf7irbSeaumKBGLV/YvzzeO5wGGWECIvI7jLWhboXHbIoTNZAjoqB4MLrMoB67fc0e+P6RPI
gc6TxxzMEl/PZ9Ep3xsOfLcVXFzJyijC/C1OuRpUx5WyuvdUx7hCTuxElt29pM6arKz4nBhXQnqH
Ap5dfIpbIYpV4Gd8DVJPwiQvEvwQVvwqijsougucTLDpfAWSEaLkMnJiQIHWOkWBpxqUS6PZtp7W
+45BT9wcbbMCCE5weEWWueiDsmisTQSxm0GrfgR1EEZlf4ZtcUPjObi8yvVzXbiS+Oqk1Za1BTTw
6tnGSm2FMfQV7y0aQ9+rvG/dhnLhaC7Kumgwau1a2XM1zsijX1o5ebEy4zPUQF70pXKIplznaQTS
SAnTyINbNdmxBS9DapJf+JUCgpb9BO6fI0W5MFVmubZYYINwExO0ldl3UA47TBMNJ4q+5Prvmyjc
W1NTJjGE4dGLD0pkiH09+SFFuVRIjijcYi5ItbNCQxDzqm6c2dKt5udeG6waRuEtQO531fNK1VCf
TQG4THQMudAE9HzVJQQrXBrZa9QZ/XbqXfZR0V1GuZgT4xYx6Ix3wx8GtuEKId9mnn6kN5BbXDwK
5aTUx3cUBf7Lnw/MAu8/X7hgMKft8Hy10kMNJpqm/2qmXi/pggMvuNA0mXv4pxboiKoRsSbpnTAw
DpGbOtqXCYVtw0n9ULShlz8aZNXfr6sx83SQVCSigz96y7FwlW9AjDvKvWW3xyEYX6CvLviG65/8
90AD2PJ7k2rWkhjvXyhIHq1A9TJfcgZm/yG9IA+SLzC3btglc1y8iYmSWeOEwwCAO/qbxWOEl5kZ
jEex2q5oM7lIwqzZpCxD7SsegEcxl6PUdILlrIfo0mq4MAIOsCpTKfwwMs2HqUlfMy18IMvgyQUK
UqZy0qB0fnkH1199ySQXTTqpA1ZoHCANzm7Q5ANMpySCfr7gRanJXOxoqRal5ur1esBA6IYW+3ll
l9LvMntx+qe1DW3CX0IRYkH0xbh4okvxMlhgV3Sj5lqOntPp+fLerXtzYe94WExmjIaeh3ija83s
ROAlrZLQDuUH1bxpO8FZFiRk2u/y5eaKaTJtMedVmnV96CEX9PWVqO5cO9WTZGcueV0pUReUjapA
/w5CjKCCPEt0rQhGoAX+8jvCbX6GXMq1JK/vZ8yWZBnYIJYvtcEE50Dw4fjy/4AhFmlY8OGa5igZ
QS+SlBP9/fXfN4voyxiIsTVL6aTryHwSVhJFf58LFZlhpJKR4iLTpjOJz7II6b3/EYBfwmiSqWI4
6f3vb1m8dMXyu8B2AsDIruKDZAmc+3fe+7d3vxnhLg/JmmMiN1DRbVXTkQ0QIDatY4A0xC5V0J5Y
mP9doWzD4Kbpz3KYgclMb4APdkizxPakh6PdAN8XUyvQ0FcJFbzXzDSDTAHBuG/9NTeUc9i0557K
X8D76Pda4pSm7ixVcofJ1MCc0MFLmGOFWsCWzq7J4Pcmam1NbkMQ6w7kUZHdatE9s2RnpTg552H+
PbeWcwo13KWlZ5TEHWpKttYrh7ZIgyxZQEk7eKVuPjKgbvNC6e0spn4kpYcZtZlKylyriK71orih
ZDwVkfwydABuVSxQMDA1Ss3ntk3cEBqESmmd9EwOZiOZ3BTs7PZS+7qJ8d0ao7a19AygqWw3IO2q
5S6z67A+63kOmfbuAfpaLmHtQ6XrJ2usH/S6cZvF9HUQCRSFezlI7foKURQUfUE7If9uRW98vcJ8
TQJiBOQ2TXjVqur3pFq81uoEcWG9mv7ylo0Z3uX1BAKKa3hSOuqCItofahXkfpmrdpMgFd3v1Gxs
rb9ls6R6lfOaEqCOy8aujn1gvS7MZkfVL30W2aZgA3efThtr3A0JwT85NyYZtwhWBmAaHHE+FUSx
G3RYE6glAzp6ahgRrHI3F9iY5S5NVkF4d1ir23P2y5Abe5FTu1Dx9Gb3Ei2clgX/m59wl2UDAUXa
qMikdMjM5CnEsE5NIQv2cjcwvi2Kx751vZbNZRnhxbu0K6uoM6rt8fI6BI7Id9A1aF5h0APrKFLl
e95ap1LJwcs73tM+9y+b2i++bpbDhcg+02nYSRJK1tcEDFt1UDrk6fuqepW70Un0uBY4Ii+fE0q1
zNqq0pBGrVCpld49OnyIlk81N4tav+HmdHWkU0tgVwEZLG8yI6jy/55o593f5yIFGvvzYkwocmWN
9DhG9WPbAfeVZqLJWpGvcVFiaPtGARezBqB0fFKaNOi1UoCL3k8A365I7rEzQSTUMNe2Z65KQcKK
gCa6XxogZlarQ5GroiXtxvIVt/x/9z73aWaSNK0eN5orZbdDq9o5iW2zmF2BW+8/qt7McF9opmo1
9xLSi9FRfA1lVxRrAMhC6bPCCLHgxbgb5zZr4j4TPg4pxhJniIV3s+aXLLXH9HvNvgNABJaOSbC4
3U/25t381EIEFBRG4lFz08LmocnDIw3x9FbA2tF187fQTB4Fm7n6wKWLkast1CrpWTLhOMn30mMY
gMvjMOLO8BRnJZaWAMAVGFz/4CWDXHI4VSSLBwqMqFX8kFLHlD537LWVTop+GyZQV/8yRorgG+76
5dum8o8CpUaZoWngMPOMqklkl4a31KJXpMgId9hInHZoK2Mjk6JyWsCfBmny40wCKTjTThmranvI
8hs2127bszurLM7dkh2bRrMbMv2IStFkn+AH/R772ARKbYjSBigtJAb17ZLcG+o96X5d/pir81/4
liqXBMwhVZokUlG9hIq3np1IlziVee6S58t2RLGSu/wNnVgVqKzxAeWDET/lQg5Mwd3FD3JW/dCz
IZX/gGvG+xXpKXvGwUgclrjrYWhszJNAc27VVdL+t5Tg99zs5kPFJIpiQ1tDTMxeqhrcM2Rlw0AP
mGqC8LJfw3w7ChqfEqhKPHczMpwBgIEc4wQahi69FNDHwaOn/3RMzGMGisOnyx9xv86ysc2dEIV1
TQ7SK2CCgwYJgnIV36uvmQms/xq5qVslACysZYFUcP73gyq4WtfBY3Bfr/++2WC5JtBRDXE0Sf9p
AW0UXcBzFPtK/EPNPoRpwojWf2xxR0KJ9LmWBpw6Kz3V6c2knlgngHn+ywPjzQZ3HOIRb1UINgFZ
cqX4lZ8HK9qjPnbBhwRvkQ39Y4rvpodLIvVZjVc28khfoU81SW3QVQ30c5UL0aX7V8ObMe5qKApl
0sse+Yp8Ck/rTRQfRze01bOI0m0/br0Z4k6B3NYDA5ILx12/UhvLpuadqTxTER73X07bmx3O45Oi
bscEVCguuAa/MaLFNtUzX0eSkpHpJh9GV2fzs9S2n+I8Ax5Y/mH0BYBXxuxM6dQ78zDZU0tvjV6+
l6EgKziQ6zL/Dt9vP28Nu5tzoRemGlsdHsUgyQJgMnKWM2Bedn5cQdAi4M5+DH8zxmVtYaiklp4g
8iiLcRgkKzB7Uf9i/8Z7M7F+9s16xlgea2XFj03ScgpD9ZFm9KBDkfTyvonMcOFkqlQrYxTv+3n6
0uLGsyTHagX1in95u72thYsjSzzlnaHgEsA0pZcD15U71CsOHaJ0F2Cy/CN19s0550KKXKSRrs+o
gc/yrY7xJ1CypaL4L9g3vlU+942xVAPiv3xfz/aqWtg8Sl7lVYfaXSLg/HPfvBOBFvZ7Wm8r4/vn
Q4i3fN3DKVrvD21waTiTs6a3jTMeChGn1n5oARAYlA2WCZqv9z5oMrAQWAR1kUTHs54BGX8dVT+S
QtTS3d/MNzucr+c6o5jKHddW3SnUXuooaHuRD+7GB1PRITKJqudfMHclshpaTogPg6/4Jvry9KHA
q37lBA8fNIG13fhg/p4CXCdSeTjViPkkFEHRCYfIgz1BMYiR5UMBb2ODi/u0SkoyGljQqiOCORqH
MjuGN0jBencqr5fjxP4Z3pjjwr9J4jyF8AbiEdirI6d2mCd5piddEz859QcRKGYf+raxx8Xzea5J
2Mh4POrBdNUDRZHZvav7XSBSSt518o0hzslDdYH7z7jXjEjyyqH3wBB2Mzb5oS+HH4JNFPkF5+h6
0Wep1uGubqi9qj/ngfWkj7Z6xPTTFQqszijbi+DL7R6uzfq4CF9q0DtSayRx0tw562C5Ok7XZdp4
/+PauCCvFHpUqCH2sfXQhRjsCjlPdobs2O3sgrLUK3RhuXg3F94sjQv0GphJUxAe4/kdXpnW6Ej5
oVMOigSNaxEEb/1Tf6UXb6b4eN/0cWbUPR5VUfnKXsCBaQMg1ZIDNPLsERwcgyAv3vcU6PuC/h51
En6oPZQLJiUlPIX2KgYWwFr6/UPf6x8L/Dx7khpREa8HOjt2xxL9H6irp07rZ7mrnQpPOk6JJxKa
EKzK4JLi1hzTgaFZ44Jk4ZQuxb0SRoI64b67vy2LC4tZgpoqdhSzRuBgj28nzZ+Gp8tbt2fCUgDq
R0cQfBw8DY8Wg182aWXdnSVPlwy3GK7UXDS8sGsE9JoyptNWnWfet1leKyBN1t1kCYNabn+o5XA1
L/2ny2vZi36YIiIGaK4xs863N6MqJx1dDN0d6mvo8UYahFuAZTaZ6l42tHdWt4a479IOU1IrNXJA
eSivOwsMVxTjmPHgZknjaYNIPmVv7FO1QCyjgjBFtlD0fJ+7LElVTnLU6zhAlQey5ENustNI55u4
Mm6aWnmcjeW2iWM3avXPLcJjllq2VDXXGhNd1XtebxkaHAYTxITyaRTD8CGbDaq7uoJEMU7dfBBd
YrvesjHBXSyaPNSdVAC9WwKagC71tAQN/Xn5C+6i4bbr4LY0scpWqXrAQ1f8s+nHD6As9zrbSO3O
Yz+Yk7pZoNySh8tmRUvj7pV2yNXZaBTdDev8KpcNJ2zC12nIgstmdnPr7eq4A1ezpQJ+Cw/26LgC
PqaDfCzsNbWOPOaKUHCCRfHBlwILb1XrVFrTHSUUAbOrSHsRLEhkgwu2WleGVO/D9bHQPsuAh5Wg
o0gAEoMw/ff1gRI+iLLEfZOIWAbEKQyNB5OY3Vhn0hIZaDDI/pJfNS0INNNMEEr2zzYBHZKioDZF
+PQ6HAfZ6tVJhyP+pvoFZFp6yLEu6b6xG4e+ilS6dte1McgFL6WPKC0lNIPC0Qo6UhB7iaEcIdUf
qe5bG0Nclo3aSNRAQxjnOP8+grxell77StTa2s3lt1bWgLWpLWSJ0SwpYYZrqE53VQNwD6dQHdl3
/n/UYfdPFroFBDRDIKjjcxmZtjqaqWuG/Xs6vYVKHJCKKM1g3vMQCc7x7oWGpypm7xD0MR/zfm3Q
2ZHnScensozKJn3oKDqqDZanC9li91LC39zX/2eJ20ULXNsGKxdMKlTfWcTsJPIz6oHixi6UJ5DV
Y/7PERzpNcLyWejW5Oqnmw/HxtIMuxKPogkEOohUOMyTY70O9nJvgrt8PlhgA0TRWYTL2L3BNpvK
XS/V0nVsjIBcLAEIGuobdXy+vLLdA7YxsC58s7AmgpTBPKDSMNK7QrPN/EYfBJu3O3ECxRxdNyFn
BvkxLsAvbMHJkpAZSgcrWHWYDT8/DefyWr2b7/TbxctdgCOP6kv2KQlK7/ICd+vcG+v8A4Klpp4q
M/IM9nX0pmN8KsDKA3KIZ8hXiuLjGo7+cpO3lfJlojaNFz0sQh2RvzkCRbNyoNPOz2zFUbwqiPQP
FNy2a+PCY9XoSTlWSOtz+SgtmV12jqQ8Xt7A3XNtgfMFzKGAlPCM80o3zlrLQBg3d1/L2seYujtG
5yEXTT7veuLGDpduaK2qDR1DutFHkzdOGTjgQAMux6KBlH07uMLA9AsRd55ZHayhAOWB0N7VklcM
X9lx4UhRJfAEkRHu3BpzzSRzQOZZMK8KfUgQl6F/+bvsFmow9IYhTKqCtpgfdyEszvVcR3QfIX0X
H5RDdQbhlZecRDnu/hFCagEKWTBWaDw9tzFbzVStU6udKzvrJHd4h3HnAEg0X9jZ3420G1ucS6P7
rZUL5InQvlncwq+uZm8tepk3mAXGIJZx/ydcgN7o8naK7HLXFwkJ4J8xeqVhrdmKNTyVbX9oyOxT
MzpIiUjudDewb5a5/vsm7q4TupUMskaoqpNHopmfSSzi9t8zgfF3neLoqiCvXH10Y0JfkoZIfQ2C
oVE/90zyll59ubxpe26+NcG5OSuVCOo3ayM483vp10DOCpARl22IlsHdUEiXsilXqApmphsteUwr
AVRL9Pe5uNMtIAMvZmQT2v8j7bt2K8eZbp9IgHK4lbSlnRzboT03gjtJonIOT38WPedryzT/TcBz
NcA04NqkilXF4qq1nJAoGdReRF12btm83SYmAY7AUBFrRrus98mD/ASOTD/x09A8L4G262dXPFbM
vTJuTLJEH06zaMngLGgvQOcQlHT+eGgwQVXuO9yxAHPSPLKL1V3f+5e/ltAwc/np4mrKchVRScU4
J04w5vn7U3T4V5R6RIM8QiIUJV6BH1pM0Gin2S7kET6yqHeqYnva/DD3L4KV0T/CJvftljIRAoBq
SEbROWeKGKODuomvXbe77tCGeVgI2pC8GndrjHrt5vBWQ5uvs0Ongq1D1p7bunfz6WmYZzcdrwHr
dyMiugIJDsInToQ6W9uuwbvG7OwbKTSL74IN5BrAhLQmg/NBRd3CrKnLqxZU6ph4wGRH4ml76d66
N/1+pwdzSC/77SSIHdwbEJRN/ppkHCPJOqKCc5b2xqcdZSCLXqLAdOnjU37VCL4Z/5xvrDEeEtnp
rC0p8qT2zfiJIhfDK7gc+53mraj/siD2VUEBKFwg4ydqIdfl7CDIU7SRiQXamtu7kDvB4CuUDARn
gMbCT0dgs0AmpUhJuszOsgCvLbcBGb7N61XUH2SgELpDaQve8niF5/bbMckFmjFEViYkF0m7X+ZD
rrSe1d7Kwy+BW3IXRRlsTd1WlU9ylUSFJkMb41wvaGpAcgzfLd4llT8fqwPtamS+dGt7c6AKJ/u4
YevdMtuMSjU9q2aIg/h6fb0MD+l4zGWBT3LjyMYEc+aiLrbMNsPi1Hh2M8XaLWPuJgBODI7jLc6L
Gh2JtRPsKK+WAnXa/3aUFapMJNI1VP/rb72Y3ETn+PjTTpB5bLAc0jF66yEXHXfBl2RbENZEYhWS
WGDrltqrMSH7VtVb1zBAqxjtlHtFE7H4chs6uEaYlMLNABU5U5xEEhTV8wTFw1tlnLvFHmRhlmvt
3jgAZV+c2blBdGOR7sEmMUCvqUmrONF9STdd3A32Sl7uL38/rluaMmWhklFus9s4op+eT5Gq+4pM
9oY9eCSJruJc1FThuubGDBO6nLQnIJIFFZV8pCjC6KCEzSEX3l64YWRjholZEzQbK7NDNxbSF6+9
me+Vtn42a2mvlLEgYnHBiZB++rtzTMhqdKORSYOZvsmLrvpg8fDAdzfu9QP5Ay1ETC72YfK4nESt
N37i2dhl3NB0oIOQgI3KzxTDk4ZobxVRmPe94s6t6RIb/HWLcy8NyTmLymtdkjFVrxn/dLZ5Mog4
63LP4ebnMD66GGmkjwTn/20W9qx6kpvhyb30K5BOxGH0DczTrvY7uhc9FvM9V3OgsQrUzGeJUJIO
RJM73TcV6RRnyFGYryO9iDGLewbNdzNsVTFMVmmo8NxoODvOc9wKWi78rL4xwBQSVg32v7VEV45C
THSvDCjPbrmXcV1A4PQvH3eepqDqbKwxB1FKlSKDZjL12hl8LB3t6keefKsP7hKUKNfxxqpeVc+X
zfK/Fdi3EGEUzEvT8LAJZNB0IHovVToEWTENkdun2QYsdFINkZQe/0qCGvD/W2I7gHOCxlKZ4C5k
AC+GqWJ3XM5l50mvpqsGdIyJACFhoF/tWw+X1/imRvSpYAIGVEH3DOK/bLMJ6qHWnHRIv5icBFTY
BbXEKTqqofFd9YZw/SF5+Yk++gOlcXUt3yi4lymhGqjn/J84aL9EPwYy078/h4lPiZwmSUFj4ZTf
OuUxm4Myfbq8ZG6zyLEhLoKciEnYT80ixwDHpYyB8clbgxSj8InfnhbQ+cgnERqU21ne2mIO4lgZ
5khU3ChqYKPUHfHnfdu7IDMCB+98nG5Xr3bLXRk2++i1eRbd0fjHdLNU5ph2bYrhKBnYlG6HW/Xv
BK856jf6DcfH6FpIA8GNOphwxTCrA/pRVscpq5aok2tEVfuR8hSBkOoUAe4O5EhxMIPkaBzSH5e/
JTd1QsoDW4y3vk+yR2ZTgnS4Ad5iROO3S6Ar2i01Zie0qz6bRMBtbtG4Mcb45qKCR6wb0DtXtera
qMCPPejHZbF36pgelEr0LiBaG5Myp6FcRpClaxjsPmrlVdFHnlUcgWrwLu8hN8xtlsXkwm6ay1SO
0aKvG8gaS/tpbNwiEoRwvhHd1nQwpcufJIpKqyyccsKrdlP/ymq0P/6RG0GbjFfqgjQGZJB4JXVM
i8XF6HGlAd+L9z2ak4DjRE9J2sXn9ulfDKwmCJ0cb9+aYxtYY6vPZZxPQHo7+7FwV+cLI2QwYNAN
e8tAjAPUs4a3WIrzsTG5HjV/eh3j9/G9gVffTrqRlSRMh8mVnbvL/sCpjT6YZfzBNLW+U8ra8Cv5
pS9tN5tNr9ZC04jcFTsZieBMHD//YI9Js7KRNKAcRklaG+Uuk5Vr0BtDlaImr+rUiJhx+B/t756y
7LIQZLKg5o2ZknEoALY5aePoXt4+kQXmPtuaxQAie1ph94EDIGAm+Dyiv89klDQxprygXh4bzwZy
SnZ1+fdzTur2c+hMypBtu5NLjEr6iXS1TvNOSiavGobgshXe2xDMAH1loxKGPA/9GZvialU0Usrq
gMOa/FAiya2git58X5ynNYMs1XyTGucxtQShjutqigr6BegbgYuBWZsWmX2cW3gkb1a0UHRzb6Cd
HtnZt7QWUYJyt3Fjin7GzfpSI1HWuQbeZa7u6vGUDK9DF17ew7dRc6Z2A3nV+3KYPSSdJWWpBGeG
oPsDxid29U16NyZu/8P0gdo8arvoW+1SmsTIkw4Grq7S7RfgSh9+A93yzTqHrAdueUaWIv1htkpX
6wNbNH8p2ksmECqO2YP0KTP8HKLFUWCM4rdKkWcwQa/CYOKS14B4LXnkQj7NqY4OKsS+F2BQRXaY
YDcZzTSPBp1py88xXqIKO9T1M4hkBFGIv2VUbsgB1FFlwZvTOs6F7uAC2NrA4C3nIQNj5xeUIPHt
340wocheDdzRa6D+MuXGsh9I+WyJ+Dd4RN0fbDBH1pGrpI4VhNNuN1auEeSBfUgPxVXqWV6/z9FI
NoPqpvvR7e9E9axoD5kjPEDIXpoGRFotfSRx7dbyVYHTdfkQc7PtZg+ZM2yTPi5lGReEXv6zgLNd
jSCJp/SubR8hs+gpRNCP5zugDQwexl2A9GIcsFgqdXJiOIYdNS4CbD0A5h0fUtHFkmtHBcQWku2q
CWDGx7iQymsVx11h+Lr20M73afFNS3q/1NXg8v7xE8m7IXZ005zaSc1S5KtYfylkMuwmw8bg5rRr
UpBZlGDtVqfFbXQUt3K9CprXglWyD0bN3FtxD3I/HwpwuzW+bSI97LJHJ/olWCV180+hfrNK5qip
s9QlSYRnIvuKAhwUAOWKMPMonKK5Af/XVxLlxhxz6tTUHAf1jeICE2txFRJL2yn2bRLvL6+Le8Q2
dpgjltTDqiwRrgWTFhjDrzbdy/LrfzPBHDBFyoum7yme1toXyxEIAEOk/ydaBfWSTQ5MFBLpSolA
UU1tYCfZ3ZihNtdFRMwiM0wanNR0lQFcN3zZpGkwA/OSCLIjMsGkwXgwzUpfet2fR0/VrlVjpxNB
/frWUfrsykBhYnzFNKBY/HG3oB+qGiTHgYW4zglEI3dqPTwpXTy5eN89qLF2KNT0WyVrtRun83NZ
Da6eQAsEJLXaMt7mEZphtbw+tRjo0c05xLDI/RyPB3NYA60iB6tSHvs1gli1+XTZlXiDzhr0duhs
PX6+yjJ55hrJJIugO6XetWcqtJtejc/tiVhufyTXqkt21sv4AiboUMQqwP0wG8vMgUyGFDjSBU/f
dXwvd4/aaHnjKPgy1H8+fRi0ICFhg1nIz2JmpJ4x/AXsryxXIA17dsoZo0x/ZPPOrAXn/v/YyXdb
zMFfVrmOigGX5+lYY7p/fehviI/Rj/hquXGu1MAA+qP9PV7ZsSvioeBuJRVi+f/+x5xWoymqxopw
jJYmdQnAdVkWGEssiKDcvL6xwhxWCb4/TgoKyg5K4wpIdAy86RSNu5Bzmd5Y04PANfmZ6H1VzMkd
4rhWS3XEJElY7c2QvHSPRbjcpr/Jj34nhU2Q+ZkRivKEaC+ZLA9uwiJVY7Qo9PIpb3cRhmTQqxck
WeoLn/zyfSvZR+hSz3J0fNAdH6rb1XpoRHpKgkWwo2e1MiajRVEfKtlH9smEjoIuWALfhINayKb3
3bfW1SZDVHLWQ6wLmKPa+ZEmlhep92QRqRDwms1gF363whyqAXD6ftJwF5u8+oxGHh5m+u9RiHHL
k/WogQbbrw7RHj3Sg34CIaOo2c3/Tu/m6SZsFpmpStH2lEMqW5b9nKV7u84Ep0q4RObw4l0zQb8M
9yfa0DbR4TMCQFiuSBD5BFKFb2T4qivdVkGyA2Db8S8fM9F3ZE71YPfAPPV4hzHs17VE5xda2Emz
+29GmKNcFkMrWRKuPKDTONdFeawm082SVEDlxI0YqM3x7mOgxcjWrllTJApKL7zTV+DASoudsjQP
memEhUEErUyRKaZ6jUmvLjOdsF/q20j71vf3qnOq56/s22ZBTI6MSwlSmSvt7SlP2uhFEUa12kXg
AfwuM/AUpgGEmIwL9kcvN5SknqDOo/tV0h0kdf7T9PVD1S+ZF8mSt6rTOUG6HAftANnFPxYGgrKi
+z4DEiE6C3Q9n+Li+y9h42LXdko7LBSBB9AzlUyovGgCsXhaueQpC2kPaMEzNtlJmF3ALOpZ/Wc4
LSJYMvfUb36F8nE/Umj85pUsoR/p2G7ZtF63LoI7Mt99KF4HGttA5TGnzii1cgXLMfoMFfQg9G/d
ou6XCdQJjSmwxMNHgC393RRz9sayLYwUU0l+9scMAYP9SUGUzuqOiWdCFIyA6TH2MUoDdVDB5+Tu
498K75NGtDarU2laEiz39/pgo2aoBIvjBq+NBSZ2rlppS1WEh56Y/K6RDiQMf+iLYBkiI8y3GvBt
4rzEXEGjvESZP9c/VVVwzrnusFkH8406p7GHvIcJTfk9r79yy/Ly+nfdCI+66JMwR30ac3sdMhrt
8Tb+pg+nBqv9AIgaHuXHECRtTSlUQRBsIIsFIJ2Sz1mMJF6g8d4YAMikratrj1/IMe97yM4B2fKk
KFOEmmfElCkkVZQidiMhgEqwgQ4T981BHqdRT3WUPeNTpUOnZhBxXPEbhJuV0Ci5qTokewXZrPEG
oKVP3OW5PYBT6+Rg/A1Ezt7cAkvbevIJgp+h/d+cndVZKaSs78YVTa5x+R31D00ZVJiSv/ylqDd/
ivKb9VF/2azPAEU2CLzRv3A6J7DAwdTW3uDc6MWVXd7EIjJ9HmJgc8VFa/2jubVYc9CmY55v8mRv
BZ0LgPl7HDU8Jix7oTqxyEGYaNFbzRpJK9AnMhVh7EcXcIwg8ctnewYIGhxQV9rkiiTu6LG9tKNM
/DAxR6MNM+oE/W0oKQszoBNaQDAufzhBmGJ1VLISKMU0R5ga52ulAFfm4KnO6yyL6oDLe4jH9Y9f
zFGquZpy2hrsg846SyDf/i8LwXPTRwPNsBRxrAF9JRXpMcKDqeW0h1gBRn7IBQeKhxOE+733BRhv
BxJJibMCIZfygdH6fjWu9IMRUj1O69h6pWdogo44P+C+m2Q8vslnu48cuEOynibtWomv6uFrqffd
BuPnhlI7K6H6Hk59M2IMElIBpXD8g/6Rz379boTxa2jDo/WVv92NyC0VC7PucTcKGwm0wbYLrHGo
3Y6Q7bkTXfz4nv5umMmTMoqJWC6Qsur6pdde52EJoOzgDcIpZ8GnYhXGDadJMjVCIainBznzl/IG
YtyXnV1kgnH2pUZPvzVwUy+Sb1KsuHLhpUT5j0aYvKgmTlXnDpBEZXHTQAN2vtdmwaEVrYNJi8mk
DWpMCN6fldU361cb8A1zffpvm0VD0yY3AYddDV0Bj1uLwovm4YSW7m7QUsF28fCRiAqOLTuWqgGW
z3yUThn7aDXxUZYjua0D6Vq7Lq6SCCmeXJd0tt3TiKvfj6KOCt+x3+0y3wlvE1VSVrSYNb6DJyaL
TcTAziUgWL68kTxM4ocVMp9LWrrR0VokQj3UAtzkQigarMd5VwVluLSiKEt/9+dI8b4u5rv1WpUu
QKmgw3AGngjY3Xhn/up3ZtCBClvUI6R/7JMxsM3pBp4BVZWF0aI4U3pzRhGolf8oAEq1joi1guvr
7xbYkjlzFKLMHQVZrhiHgQaA+VIoPy9/Ia4rbGwwLqi1Um0lAyZhlITcZk3mJwX5YWW6lwnJ0UXL
YbyukhogdRv4giIdocwSz6de+/aV1UDCVwHzBloZTD6SoB1rALoBGIK9uGtRejJk7Kr4NheiC/me
bbybYrKSbib5SmTEuhyVeYNZgwHQV0gmu2LNBP7tfWOLSUSrrjclRvhoZRfvs11+A/IS37lOwyhY
AqrGhJHSQLmtRWM9/Kr53TCbmNJmWnUTVKwYHKQzpVBU3Ld7kOkAnE6xvZc/Hr8FtbHG+GLRDE6R
rfRtAU1QOgsGJXn1oPtygPehsPkhqiy4hcXGHuOQ1hqnUu4g/EoZ8XLttbNDuT+hTegW1t3ltYlM
MXGwixWpnUrUmjhsftM/jfLrZD/itgpA4ONlU/xj9tcxTSYIrrNajAXBZJQsPffDbdICKPOV2XAM
k74boT9ikyGXSC/NroZHRrGnT0dFtAihL9C4tTGAURKrq2Lg6MhhedLBdJ5NLhqAlPo1R2a0HnqR
VITQ2ZngUadVhedIrGkJKX4eWlC1C5oUUJbgHrcfRVSz/PzxvoVMAJnUeUnxFIlhr/qQo1XhjLUg
H4o8gQkbcaaAjapA00+SHvrutspv0lFQKfGxeiZgh6AZ1zF5wDhCpFboYZawAWrKwiPlspMKywjK
Zgj0OL0pV8eTx8QHN42rx8nNFJGgrDB4rPSeXrTuAk1f6kb91B3NpvPjqQiqRD45lerp6Xq/SFr+
4wvnY/OLGc9Sy1LSUAAZvjPfmnGQzxhPDC6b4D/nbGwwrjRNSZ0SsIcgkkXheDP7eJUKpZ30VHwf
fMWjssaOr59qL/IqoZgq97MDWY1ZRYoFZelJqiyZ54WKkFg6caUFos7xfW8IMi232bAxwkQZabYj
tWiwwiLv3Dn6padXyzKDIP3g6MdUR+dNxEHJDwkWcAoGAo8O9saPIUFaWmNeKXhnCZs/7UHb2y/t
fjVoHyxE33onykfcfXy3x6pKyCmFDPeYuQaUDdXdIWv045r04WVf4YaBjRUm6TUV0ZVmAjSlzciD
OijnZPx52QJ16E+FKpQZHCj7gBiSpSNJk7YhVUUbKUvnyYrmZQ64XCXHb81E4Pj8qmhjizlcJaVE
iSnPGuWpo222FfrmlGwj2Ym0l/nxemOLOWSlCRigPODWTCkG6AS+FLvl87/S0xHi6cPlbeT3cGzQ
8Gg6lbvTmByuZlbXODMCtj27aggG/IBSC5qURc41vG9UW0Rgkf7FT19uY5E5ZLFiEkeWFlpjAk+7
W/cKAaHh6Jk/NQwHkrCW3MsWuS6/MUj/fZN1yWzDU9YJtUP1Z1x6CNIRt1m/EoA3Rhgf0c006lUL
ZV62gP88Wh5lku9II3uX18J1+40Zxj30uJWatEGDmRSBOT5obepFnaevolsn9wCDRhY0pxhDR9D/
uGdpQrJZqsGWkNWnKn1MiABjwV/H+99nqtRG7atZstGMUJebuDj0Tu1TmIVmCL49fx1YgKEjdzjs
mJE9G8WojEgbmrU31edGJCDA962/f//TXNFg9k7e4zZrJGpgL4U3rM1dPImgqyIzzOcwAKWoIxNU
BCDhNFvZay0viVWBb4mMMN8kVsfejChp5dDdm/FxyQLSBJfdV/A52JkOPK6XNcRUQL/d76No32UC
xL5oCUxskW25Wc0GU8Cj5hyVbLkDK/zLqCYC7+Vnbfv9s9PfsQkpjt4uE5RPMZuyG/3uFQV9oL+U
+/wVyjDu8lwJggt32xwwHlqarakWO3+jQLt+Ud66MvG13N5EskiNiLtvGwNM9HLyudLiBj0mSAW5
ld08jlPkDU39lXGljRkmeg2d4zh4nwDhKwbq0WnySZrfEiLiqOaNoGvyxg5zC5nHtlfLCqeSHMBk
5yrPZZD+U+OOv4IHOP4OYadb0SfitzM2NplCrooW0BSZOD3pU32wTjO4qvAadzLPlKih3MknSv5C
VbsvnyhuIH03+4a433giyrfFbGhd7KTnZLom5uBF41HVRS+b/CJoY4gJQVUyjsU6ogtFlbKowNN4
bA5UEGASvqrzi6CNLSYSybmSromM40WZZtGheWOa1UEfoEEESMRHyPd9C0O1moH+GhuTyihycpXA
9x3lyQCxWP9qL1+BVGGs4n8mmLBE+tUAcQh8I8qvm9Ta2TVgHabnCLmiubXVxhATl2wzkVtZo28V
eJLFg2njJX5RnR3onC++BcqeQKSwygtNkEjWIJLyduQYt8iQw8uVJo0l32fjQZvvLvs37+ts/z7j
ClXaVBop0F8dnd5V6VRRn3qO+u2yFdEq6L5uTlEJnkE5rfDkN3eHJb3NoofLf5+/Ct0CmTboXPA0
8vHv2+lU1GmHEjTVoOpigbF5xUOf0gquXdz5GoVa+NcOGw20sgM7GaUGXI5RiNXs19A4VoHki+hV
uUd0a4n57mh7T6DboVfl1qWo1SRY0SuGnym7NiSNmz3/px18+z2bL5QW5ZJEGvysVM4StMDlP7NI
Gk2nvsTeTLZrYrygWiwZIGn6lebmW+GY/zQp9F1a+dGRl125KP6goFmsz/7Uzgez1H5N5YRp8j4Y
ZdxDCzxtSfFVqioPVYM7fFvstLQ/FsUcprETdF0fpJXtOUP8aBftleWsQdua7mhHtjuZ3b1jRj4Q
be4Ud5WrjfbRGNZdGpnf9XoMpgpqlnU5XltOfgZW3nBnXOjcy3tM0++l9TNhSseM7yrrqJ5UsHqN
63pqyE61H1di+gUR8YkKPYiJVXWv2OBJw02XyhDQKakmTHzjakaylHyRkpNoaUyBQ/qmR0fi3/5Y
MoXg0XWil774PdTfL++h4KSz8Md5rZexRrnuZ5CvGVZ3Th4MESaGW35uHZWpb4peI+lMa40eLxiK
n/v/knFSApoqmPYiXmjuk64CkkXw2UEoTGFFOECDpEBVCcwdWVx+cyR9R7Q2LExoA4CMMHpaBv1u
0iWUNxBrkaXe18Cy6k4L8E+1c7KlaJ8rkKO5vNH/h/+8/yhmE3Q0UUGRiCJvDmYfpR7ejtpTFwy+
GWRBJLoQc4dgMIeO5zfVwPOozpgjaTWVLdQJseeWmxzqg/2K7BpAKO48HofvzRmXmmPzrF6JKjxu
btoYZnKHWcz22jTA7LbNy9gBsPwFSM1mYSwy2SalvuYF+jFRAr5v1QktdBSsfBXUQKINZCc3hikv
DdLAzgxSRCnID/MZWITn8WQ/xMc01N1xJ/uF4gISlTxe9hXu6X/fQpZBcCqXBUSyqCerOnNnvJ13
ua8XL4DlzVIqCKJ8v9wYY7IIaAFLaHDjVcyIksPqqL8USwq61vB0KBh0K6A2itkfVyv/jlbfD3Vs
R4+Q+XB5xcLdZmJ50kRlOtESer0pD8uOPjZRhJZ5KMK5cOuddQdxVq9vXPseCOnLxrkxcLMDTGTP
lKaXKwcPrEUcDEhmixnGkiDOCk6FwQR0oMDkQcmBPUuqq4U8mr2AfE+0BupSm3qjWacl1u0GL9Lz
uJvnCNpDv8kooo0RrYIJKvVgLYXeoK9DFOXaMfrzmlbe5Y8hMsGEDxvKoCSPI1ztQQ9DIf9zuQq+
Nz8/vH9w9kXdmHQDw4gAq09155a6BsFt9btVGU+zmvqpaR7t3vDUNT5AhzKsjNQv68ob2w7sMWg0
twOY76L95WXzcySQ+aoDlKWishMzmGUdqshGgbqE3Z94P4CuGtegl363+L1X3HyBKxAyNu/m1I/+
Yk3FHGkaJgLSrA4GVdqlGSY7kmfBquif+VSibcwwwSWS11KCOBWgR1dzAHK9EBxht0OwAnsknnLg
ngEVBGuKQi8tbC1jdWVSEQW3CTJG4bBKuzlpw1VaBbGK66EbM8whKPpUbcYIveapC6DGZ+uCrpPK
3bSNAeYIzFFr6zW9O3S7AZUmHmdBIhmfEm8+gZ293nf+uIOf7Ju9uaf6K2Wo31/+boIlvj2tbqIJ
elF5n8eAL0iRHpRGceyTNrhsQvCxWNhdJi1R1coIujqwuMNDrLltKmh7ijby7d83yxjrNTINqpc8
eepRvtOP+p19LI5g3AB4p90l+yXoj6ZLB5kovKUMpV+XF8ntsinvn/Lt5X7zC6poXKeWthvyyu1T
iG+WQftDuVYMsGwBOQu2vF1yVJHgvNxrRXxU/NS+sU4/88Z6roIFuKNQ0M5ws+sEd5bqt/lQOZA0
pcNGmghNIfqm9N839pasNMsixmuPXvzWMCum/s5kX7CjNGJ8iiigT8egq6qYms3aUIvSMkoUChTE
XeP1z7mWf43e5NPXOPNeuIm8hiXC8V97TOKWJYWouGFgsEk55sXZIZ1rgz5dNB/P37p3M0z+rosU
jCoxlqWWGEMjT2V1vYoY2mncuLR1TOAa03TS5hRQ6jloD13YQ4eYEqWLENsiM0z4Kqze7BVkVADl
epjJwilIgA8XdfK4O6apKtjtQappsTzNw6A5rWUgiQ/OrQo2b4qzEHF5i2wwB6ghpbq0Gu78sXo0
NM0155Nsl+5ll+bu12YhjEc3VhL3RANvfgJF1C60D9mBNqWED9n0x376/OgZg5vUhOgmG3Exddp3
ZMGT73QEydV1GRS/jRP0KfbDz+48hnW2E3Ux+Ct7t0gT3SYeZHg5b0hDh7YH+bYCFULVzZkba/2p
WZcDaLEC0jrfjTJ6vLyj/M/2bpepOpwh1aK5RhyayT9RfY4hlxPZX2n0ggRZN2RdU3QWeaxL0jh2
Mry86H4X1cNC5VNE0zfchyEQkP7PCAs+noFXd2JKgNbs4lf56Y110jMfVszeDsHky34WKKKswb18
At8DZlc8p4NE7+NHM4tWHuWsxpukIXmkXv1hSfwewnJlv7o4EYJ7tsgcE5S0Hlz5yYIlJtbjkJ2y
6L6L77V8n0s/LzsF1/0362LCUpulaT4sOGaG9gp2Pj0VAXUFBthbBRmNxekreMSU/VSTXb1+/08L
YKmFazQ756EA3y6e7E3rKSKCx2jR72dOa0rshuBxBFJnhXQy5Xy3TnJ4eQn8m5cOLVpQbkOTiYXF
RchusdEDqTgGzo19HK6zE6VIrk/gK/bn13I3PoqF6bgLM5DDbVBk6NAp+OjRqZZapVIiHFj5nWQE
8yAo2LnhZvP3mY0DxiWWFAkb18anOrtz5P0kgi5zI+nGBBPRgMPLtYZevGlOzY5ZmB66AzmKKgT+
SiAurTsKsFUsug8XKNSLLQGDfPkrmRJXh+B4UR4ETsAt4Yy/VlhMX78Mo5GsuBQOx+JV9UByu6cq
qhmqcNx1QSjgXzYoWJXGfP/OKvMcqp0AEJPnJtFcSb7KgPX9b0YYJ1gcbZlKB2w1xrL8mZx6b1fT
buyWp8tmuAA4ZbN5jCdUk6VacQyoIiUiVvwG0rrpYwYCASk0vNaLA5HqDf8Os7FIj9cmi9tGCfXK
Ep0JcjCCKZyftdgdXvTDjKKbXkO1l/hPcnQOX5nt2a6UftaNXdmpgdjvABWopZu+u56N58tbya3s
N+tiKvtakrteAsbQV/p4307ZM5TBqx74mFa6v2zp/9hCBwAc0CIiqzI5tSx7zV4SnQ77j77qJZif
HHs3/p0/69/oHId+kvz1NsP/EqyR31c1NcxaUyAmpnE+buKEqSOCVw3MbnwHfOV2CKXrQXKdGDJJ
syeFb5MyV1RDOw7ml8ur5h67jWlmf7OxKrKUQAp9iEHwt8o+kR+ieBClFDqC/Kms3Zhh9rZe9LxZ
a+xtjVtup4Wruk/0X4Y+BTJZvFI+rNG9Kbrj8I/hxipTtkTTao5tBat0ps4Ox4ccr9fJM2VFKTHO
Lj+Lrjv8ZsbGIlO/yFay/vso8D92onHfojuUv0nMlfse7Qx5n3vrCznEUHUQz9pxc5AJim7V1pBH
Wegt6Xp5qXJUano4HpS9taMEkWIlZX7Ru7HDxJteinAyG7zeUVEvqjQndScTTUMbDUrcI3Nvxk1P
c0VxjhsONmaZk5Ja8SjpHTqic1eUbhGXt4rT7PFrwOEmdFpuCtwYY85Gm6pUVRYpsIcYnAXiWbyl
n8CD7v77Eb92FN8/HXNG5iSxW2VAFBjIvhx2kfSPbgdfOO2QODZBQmaZNktfWM2OMmI4G3nJ3JH1
x4SJVvJw2QT/0G1sMLmvs+VW1+ibZv19WbzsGg+7vu3LjW89mm5zKI9iJUJuENuYZJxRN5xxkurS
gDpf5nXkttEgdf0l5jGFMpWjb60YSBAfo7S9mihbZ6S6wZOPND9QGFl2re7So+2jIZR6SxCDtVBD
hpdPhuDtiIuV25hnUcFTY3dzj2dk/98JQ7CyHvNTdaiQ3M3d5W/I38+/K7WYWgzCWmUx0QeBSY/v
IIwju7GKxKR8qSaHTIMuowcEES/G41sM8w86TT7d0gbOUNxb5bqT9FKUfWhZ9yn7bOwweSCNDWJW
DS5lVfOrTgMCMRv7qgPWWelf8QJRY2pFMfxu/NXgqfjyVvKfjCjln4m5EsgTMxFrBu9ZkuboGcpH
I8h20nV/yk8/V88MwB50a/y6bO5tZvHTUjfmmJhFwMFlqiTHk9GKScB4uusH00tkSKKYpptq63Uc
gzx7LkJMXgVzXz13yfLUzjMSc3vG9WjXDj3xWk16zkj3MqZGKA9J5CbKcjDxXxI1x6arwtImgWI1
z/mY+tpQnAarD/Xa2Kfrb62vfXWSvLiPdvqq7tZ+AvFg+l02U9VN9ep+7MkxSkkwVwmmjtMnw5xu
ermGsznfksk+NXP9venIbtA1053kMfaiXgP6VPGGudtHEAXE69wfaH2kAfje7q1Y+4Hhj91SJ64m
V8Hc9neNqoiOHzfzbDaW8dVq6acGxKEUHkNnaNLdfC6DLBy9Cpmc0Lzupr5osIqbzTdGGcclHd5Y
lxyX4jiPzmCQw1NPtde1Jiyr7qpsSl/WpXOmTSIhFdFimVCHKf5xUTQMkCXn4Q95ARbIA+7m3Lbu
z8HvzmZQh9XzKthibtR5XyyLM1yVUpVimpwGZa85GR6ckGkxnnT5hPC7GxszTHDri3zISiqfQTVy
6YfMGlcmLoWzrjsTtYvlS6dpL3qVF3zKt2egzUXJTO2OFJR7TcVkurG3D1PgHL/YcN+sjsm+46xo
vRmjB5H29yUY8or6BfS9l7dQtBQm3WbZEilRj5BmtHdFbLmGfKsOD5WFs3k3O78a9fGyPYE3vtWi
m62b9Wyt7NUBhNAkXjmv4Tz1x2qszlLZCRqd/Ne4zf4x8bPNZdsCQz7NsgC4QAA48eOr7IxL2H4S
zp/SjboQrNm38ESJncyib8gzeGxQMH8N6LxZDRM/ov7/kXZdy3HryvaLWMUEhleSQ05Qlmxr64Vl
OTBngOnr74L2PVsjiGdQx9tPrlLVNAF0Nxod1kqLUp151YLsteK5qELqynBmtl+vjuGgj08F+qzY
665OdUr78i1MHgMwAcKw5jcIhDy07pyr7GD87sLat6c/AnLWziQLipjU7VIYBiSPVeNZAEwxZt+0
/7qsff9FJWzddEAp5WCe9mPcV4J4ZM0ddPDy6UkwuIUoYpledeBlOfvO3UvEbT6VnXdxPJg503bS
xka5EOSosqrxifOjtGPdq+d+t1pV5Bjzz0TLnlnSRUUDlojLwrct7V224D1wvINNCt5klX9jfebN
TR9U1oFmElcv3VPh5OqxmvS1RNGfp0rLYH0d0UMExAKOltG8Wn/UPHa2p0IQ5jTl0M4FXqvKcmOq
o5cT1StL5l/eve0Q/UyM4DyQmC3QHQcfz1kcdfSErCf94AJ6u46kfKpcDT77jvejEuKRNXZSxmyE
Bn0A2ka068ZBfMVC5Q3hRHZ5bV/N78IEP1ImndHQHk9TlT4M03U8fSvjr5c3T6Z6Qsih5IaTTyZe
V5n219zO3tjZXlLeL0Q2ZSBZy6fW1MRI40zBaE6sW8HYpzc2RQNPsUoeHZL1iJ2pLhBc00rlhRp1
CV0XAJhtmKyup62DRO1kCxIcxji4Sks0aN1CmW83tZ/W9IeW1a+XD0im3WItf45HFAUMOIfFwLRR
V0a1CYhtU7uhwPutRrfZdXoXaj0qkCXeDSZTJAv9L2+pf9SQCF4j78iswudj1A83DLevhQWosiDF
PV0Nt0ruaTLfzxX7gpURwXGUdgWQm46f4lCElTNhBmo4AFUtKsEmUyT6XaGVUem0HilQikssr1LB
mEGqaGXusQEPTUPzu7kATng6Edl2yFSM//3spmhMneKBgGft5KdP8TUIVBCtqArgnAD0/pY43nfU
q1JPluaUaZzge7R2Tut2hMYB18nL+i+2ghEd5+tlfZMJEX1Ovy6O2yB2GePvTvKYNr8JkxRTt3NV
7w6bCE4Hg3uLMyzcrx3j4xABUTXonknEUWyYN9/VQB25vKjtIsO7RLH+bGRAc1U7hCzWPSJMv77j
E532Q5Oj3avDS7JHaY0D1coES3RFLK9qOkrrFkHidCkTr8m+GssvC4DkpmtLVrgpCM0rDirHKnJy
wpbaLekVmgNU3m36feKsh5boYdGAw3jtHi5v5qZxvosSH4zJ7Pw/k1WnI+tM7w33VOr3pvrVdgJb
RsDEdfqTJzgTJkSBrCDgJ+8wGVKrGHlEs6cdTWqQ1A9K8ePysjYxcZAp+s8Wik9FcKhOi4qoLwCT
XsTTDOauQ6M9cuwP/d6+dzAODqOmEfWLEABPwWXxm3Z3Jt346FWG0orrpoeGZvHNyH4vcVSVf1KL
PxMh+PHVjpuFzLiClyaK6XWGZLQhGUB5a5S6dF6C52ag9EADMkzbeOR52hbp++Q0AOeQ7jFRiL6c
Htu4IGuzYOAYOUGJGch2UfDNepPls6ZxyBXlmzJ+1fuD2X+7fFASSxNfj2qGrGpr4Bk+qbfpgk6x
7nrVTx2TsSrw07i0k4Ijjg2LklVHQj9L7jP3Nm3Dy+vYzsicqYPgMjLSdIa9IPTjGFCp397aN8mx
P1G4RP7GSjtP9TC9d7gsVnJCYvs0IKDdRGG8TtERDyR46KH4q5WBP0nOSGznMxKAzOUxHh6taj7o
JbmKW/M0uYXXqEQWn3HDvHBOYiN1mpCxHEq4Db6Ng1+DT6k/tTvtN+rH3rSnsh60TeD1Mz8l9k1b
TtLogw1PQR7bQ+pX902Ewkv6vbnOX4fQjXqvCOIHAA5PvhtQWR/z9hvyXW100YuoijXpOSxc2S8+
x4oGb/2T6dlRvcseZV5RKk3wJ7ZLh2Xi6tI/ozHzQds7ASARntWAAzDIYOVlasP/fhbZZeg0ZjV/
DI3Jd7sF/cQXEI6v0sZ3mQkIcVya2lXsUmjMqnntodrFude/zok3+mBA8lt/3eW7aZ9IFJWb8yU9
FfxJr5OkZiuyXuBHtpRngx5r9z5urqfxmqzMS8F4cNnSJVe32DDVJhirBgsd9NT5ri73y+B6+XQf
LzeJDORPsqFi01S9dGre5VCS0rhK8hvWX1f1/vJiZCLEOCRvFLMZWsyoWWXYrGNEFGufa6Pk/tp+
a71bl6F/VEGDOCwbRzDg/t3JkOyQADPhka2wPAKT76cuiQmkAoW4Q+1w0bgFj/fDt4RGaD8sd1MI
ygif91nLyNtlBm0I7sMqEicF3g6KghjgwSg+ahxpABzFkOOByCDYZKfG/35m0OZQtgqY5visTryb
Bgyz6CyarD74d8oh+I1hYCMGgTAmWg7HbDoMNNKz8LKI/3JbA1VQtTCyDCLEj0tR8frvrQxFWw2V
xdrVjkU57sEo+Dzo9pVqzdQrqfKcZqhtJHO4VvNLRqbDagJeQM2KqyVL7zBDKrEK7jM++5T3jxJ8
ioa7gCUZriIna350VA9ioziZ6/Kidl2Ekc5oob0MAu7NBD4LRekaPbIYPRF5LAsMtydgO+P9IdPu
evLrA7KZV7zbZ359za8qtD4kx/qUhoXvJQc7aoL1N+zp4H5VDvkuCzBNJDmcbTV7/yLh/J1YqUzw
AAKZTMOcDeqDfantSlPW8i4TI6iAk+V9Y1XIPTZW61ngu1xuK1np87/o2ftahCMFtukaExPNW/p9
fchOfC7e/Kn2O7rTfA5IkPVe8qoEsofyVrSL4U7XBd8gsAne3NSZpWKeTl8SjDWhZJJ4aw2CyEL2
NNm6AM9FCJ6nUobONIa3vA2n7Ur9xgPAkm8gaazuON8KpV7+6MDdrj6nvagOHOapu8IkQZAFzTci
8Rqbrvf8gwTvBKIztQQfK97s+/Qu2YMVCsVe83b1MTsflr60ls7vDtFwzuUJakqyuZ/Qa8ArKiUI
r0Gj6gTGNQEo+Hotnzjlv/ZZmmnqYLmzVFMc2k1BzzMnHU40BxVQH38pZoCPO6+1jFh7yyp09V2O
cGMSp1nngXPDFqTy7bTd9TrbjVYmKc7LxAj35EKtrmNo7QKgSuWh2alqr+tZchnLZAga2lQYzEkt
JDvo9LjUAUu/FEP0B/fI+XYJSmfUrptaismLJWMQ/8b9+wuUvbv53oiWQDm2fvFo30kfLTJlEFRP
zys61QTVtb6/HutnRPXeWN2ZXSqJn2Q7KLjISevbXFuwusRegn6wvHhKd90kfYPx076k3IKXzKuS
1hqnCrBTb/H7AzmNe3Kz3BYHPQQqVKA8XT62bd8FwBaTaICoFckPUUdzYntB0mFmz072w8pvTDyf
7Q5gvPcsuU6k1H8SgWK5RsW4/TjPiEPnBNmbZmcqmj+4q9+Sg1LfldVrkcnIWd4Sh5839Z9FirWb
gcV56SwwsRyMBSwaT2vErmgk79bdvOR09V2S6DPAmpOWOdSk1QKbedaxQrckLh4EigWaJcFPrAFd
EI3fUlIO6SIFP8LonHbgc+J4hsm+RBaa7klkhWjMllm67AgFb9KrrkUWDTqjR1r4RlW5q+7XV37B
TeF4XNHiboJUMb1uI2nX5La9v2+w4GUw64HJwBKr5N0+8xWLmqjdJ/cjKvh8MIJjHCjBKAsNt63/
XargZVatrZy8Q/ZvoU7AWH8y02mXlonk4paJEZyMajUNcORh/NToH3LwxVqjdpOnlaRMws/nkzkg
ElLBwGPY+lsDyFlIpNp1kisl4lxm3PfuoyXrSuafeen3uf6c/f7g6CxuOB2bFd/U46/WDpX2W2V4
mELzLnuv7UjnfSli0i9T9bYdUZHAIzMFj1ATaUjfHJoD5xBaHthRVinbtrIzgcJzvTWMRRlN3sGn
ANuAJaHbI4RrSk+l4Ddf7atBtV6TvLrvnPL3v1ys4FzatcqVroUb+5tKbYhcvKh5+Kx7xWPpZ6+X
5UnUREwHgqCJ2lOKvI5DC2+ayisD3RaXRUg0RUz5gTGrTpSCJ/WVyktQpOvU0CSvdvezbCeJcb31
c19QS5GwoTVnDEjWmRlUBWDzAcEWlgydw6p2Z6xs33Zm5EzpTZ2m35a59QHCERW2DZDCrlo8Y0Iz
epvsMy0/tir7Qobut9OgQ3U01p3eLr7NwIGz5lHi2JlX9N0ADrDxKWP0QBMlVBvnPq7Jd+SoI222
A00rCz/vYo83Lacx6Gh7G8PgjoGuafeqBsgfW41TQqdf2dSHZdEcOrf047Y7Gkw7xm28V2dgfZnq
FRquQ73MDnbbRbGuBcZcHpibfdFVRj2nsH5W2hJkbHgatEb3NKbf9G32zYhfG10DvF3zxRxJVHdT
BUxyKu3N3Op90lGWMTB3ipefiBtRDbkK+EcDUKPK9cJ+MXdnmC/GeptYdyR/zpafc/X9skZtdjWc
ixRcNUEGY111XE7K3onQrbx3rsjbkJ78tt+8i85WJ7jrpSQULPMQVY4R0Kw8l3HgyXSRPBBkYoSQ
sO5i0jSgu8Az0gZEueElsXZt4qxTRdayu23y7+cleO6kpBorMqwodfdOiecIlfIxS1RCnK4HCzoZ
hhTo3vkhjqZo3CeH7qADi0XKI8td8Wd7/2cxIiNusazAe+cV3vh6DgYPI88hkM04zMO19FqQyRJc
s4OKl2pmcGRVb4NhIij62lutv3K2s7JXYgcNeanzn0wGQLaZ9MQFrqGHxgRmgdjD46CFs3Ia7OZ6
SwMOZGH91QUWgszlgF4eiQfd1A7gv6jA/Ce6IRa/looZc80bQ0c3MrTvSvLrsu1uhj9nvy9s4hwT
S18ZqiR4du9yK72vW9NPWhkKF7eXT3pxJkYIlLXW6NW+Rq/ioAxHuxkYnPjsOdqSeoPa/dXXRdDP
MhbK7b3DrJFpODwLL1iWky45GWPEDaP54OJRRZa/Lm/etuPTHRPtwZaOuRTBG7kTuOGmEZOCw85A
H3we2ujbQlD8BtGzepel6Zs3NyZcgQZkWDYQHj7GeGRAQ5xRAtKWLg66kpC6IH0Xgm/lu5uqx8pN
AqDjlV7naqdJtaLUUJxAcbJ95tBfMRnAI7KkxylzDo5ah23Zw0J5zJvMBzovHIJx9tcmvx6tGqRr
WXqiVDtZTDYjzHddUAUkBjWbgCzIwv8EjcuyIU81mvIJ/2Rv7DlxMK9QSwdX+e9ckiOonK6Oem30
wLDnMLacsMXCM8WnOx3Pswnpz9fLp7NhSB+WxZXxLAC3q2bVrSTDssbvS0q9he5HGeGgTIagAIve
GwAzwNYtxO29OsdNUcatnzL34d8tRrjQjaHPAQyLxXRm6GgnYoYFiS6L2HpGYMOQATEMG1l+0TrR
eZtnyVIAjUzDsLZuvFh9sY+H9s6Kk6eKmdcsVnfuaj1n6eAbbXtFgXUMyidbctVv+fPzDxFvxyLD
VJtFS94qxItm1ZEj1qq3HO94+SYDdd0ILD4IE94yLGGszG2smmiFv8y5vyICnNJXBTHy5Q3e8H4f
JAl2llidkWoEkhxlp+vfatnNIft9wb4sUlnmlGLboIupZ9PmlWaxZA2y3eLfcGZUuZpb42jChodM
B0K3U4AgaDCOdeMcR5dJUPS2resfhXRF63KHunAbLEht7lrze78wzy5K7/KpyFYkWFY3lku+WBAS
JwBjnzQVeF7rniT0vqKz5KW3dWFABTCs6BqmaX0iKAX8cxdXg6qhuFYfmhu0vx0xgh04uTf8qkFo
HPC7Sg1K1NGsB5WiQNLu3goW6MnzCMpSu8uL35p4//BBQliduEnSufGqIXUwB8keFL2Yieu+cJZP
N0pPve/mXiM51m09fd8EIQrIlKRN0gybUJgnHTNCoywI2LiWXdfU8QrQTY5oKgggTq8gZ2RqgTKb
jdea+l7tk6CYxqvByANTafelXhyAXn1Hk2Gvp8trg7bAvI2vFKCFxZr9jMZI3y4wX3R5uzdXbqLw
hOuW4wEJ0cmULknqTraGV3QaWKzcFWUr8eLba38XIRwoQFrMqtYgwkXvSfYcL63nONcUyQsXCLKX
l7PV94uNdlExB9MgpogEA9XWsnFKzdAC9b74HkccXpyjJtBvmT/uygflBUFMKA/B3/p6P0USZ3IF
mx1UM3WWBI8/Wk+2F9foPqgyvNXWPa0rvy2V+1bFIAwukZ9lXd+bReaVGnJEZl6jAoqW+jZHYZvZ
oe787IcUeQbbH/XiNUvXn0YKerwxUx6dbvLLdP5ZFPqTMZZ7Gk/HKlmvCFUazx6sHRvz1AOhDPOW
0r0hTX1c8zZYWHZw3dHLrPXFYsSLy/QwOBgrdGBcXeJgjNj0nR5Cul5BvW7152K+G43sZ2tbV3MN
QKrRfcgd/Uk1zOvVqr+mdB68Tidq0EzFGigGeXABDiFxBfysLu2poJuFa+YOsACRsadNCK6727ia
vNUe7y/rzJvxfZJDdMThmsUfUMItpdizvi6gGEDItD72EBRUc/JlYZoadul4tFz9LlaXxy5FFkqb
IodVX8lS/IUp6XBw5h3KnTiVKRpStCHZ867sl/t+mO8KdIhS2wjRLXg9ZtWpHJvvFmuPjo5JWGVF
hT1OJPXETWsmFrhPNYz5f2J+m6a8BYXrjJX0yS7RtL/qyZEkqTcPhbjAEdBUzNmL6AyV1SBgaOCe
hyQtvHKg12XW9d7Y18HlY9kUhGsJzzLHUBEAfrzX3bQhlUOYBp6phxmvWhJW/eNlEZvbdSZC8Exz
3TAr1kZwg9SRm96qTHK5yn5f8PoT0TmbBH6/ah8M7TDIyC23t8jCKw/Mx84narFiSnWqT5MWTK57
a8bZMYlBKdGxRhKQbN/JwD+0NIwm2p9oltQF87NmB0ukGIJTTmwHFqlbZVfvzUP8uO6cfXIrS2ps
3hpnIvnenoV1g+66Lcsgslxcz11+UOs+HTJEWzdUhrq4vY3vq+N/PxNV9K1ZtCtEJXgZs3L1surF
BTTaZWWTSfl0Q+SMlDWkuOnD6Cpea58m6WDpphBAYACtzsbArjgVshpJSYBrCgdgmV6CcTirzUFM
U0aX17L9HgKqOBImBN07YnOanfVwmQyLKb72h+XLCK6iFZRifyNoyXr8t4o7rnsmTbBT6tiTypGH
Udh8g2qNqAfEClSKpflC/kufrgJYElhpIRFYox9VYaJzbk5KrAVNP2W7xOx2Q5fVKBwUT0NTHRiJ
g4l0HjVK3SetFjUL6DCW5ce4GiEdiieALkatTQ6jq/1muhZe3nauIh+/zgVsGcrYGKjAPSWm7QmG
A9a8wlOHxI1fWMQzFOLR+rHJJE5+o17OJZk6auaWi/kG4UosMCFqQX20wLIwaziBY7huAS9S2H3I
6HizWsgLG+wFzUw5JuFsP7OWYzuyx4p2vqmgyzPuvXb83+kQPn6VcDodMqCT4zq4EuwiYnHhj/P/
3tnJRdgW4ckz4D4Kb+/ObBS7cBOkT9o7tHh6w3hs1ofLx/jZSD/K0D8qWbYqo90zZE5G+kxY4rXJ
fae+XpbxWZE/yhAOMBkxvY5/PCes+CrGVeK93u9b+pKqYKjuJL5twx98FCecjNWPtLMzZJ1GEBu0
4Xwyf8b7cccB3e0Dlnh5cfzXPtmBhvhDtzWck5gWatM8V4qRaOhVqcKJpled4wSXRWyv6F2GmPEZ
3Kru0cGEu/WN4aoMXNsrfBPIkk04qN7/PomADTwTJ+hdgnJrTBhiUBXs5bkdmdmpUnuvG2WIAPyH
LuydKyhfa7pqBZo02NCVFgKZyeNjkUbEDqW0KL/prlDzAw6a4eiIGT/qOR5+5QziKaxpdQ9ur9+r
7aqDWgp1EKJM/uUD29QJHYUVgDUDSld8YTsmVWNNUXDzDdVh7LMHxym/XBaxrRNwu46KkUtUDASj
asvCKKnT6+DrZJ6S134LP7xMt62uOl7pdlfUnA/qqOwz4taejg5sa2KSO0D6EYKpZbHWVWtN4aHu
sxugBgO63v0y+8OB+Jxz/vKSN3f1bMXCEfZrm+gtg7Bh1R8AZHZAyVqyoE0tORPB/34WfU1TPc+q
xVB4BJRqNqueXV4DCyvIqSxq+RxSwsZMHVELmlN1xBMfJSGjovYDJtAC1+S31E8ooWcNUbNereP/
DhbwUZZgZqSwa6RVsHGpfoXsuKJGZbq/fDYbffEfZQjqyIiuzDWb0C/Eypt5cQqPTcmVrhdBByZE
b10R+6EpXUUioQGqXHZTr/oReah915tHloKgEK9Xx6mv2wncttp602AWxWuJ7fUmfSTdfFW6lrc2
6bfCiFX8eJ55jU73qPdEqUMfaP1ttdvvtds9Xl6Z7KAEFdeLupgWd8R4T9L6GlN3a0l9vUzD1MHA
otnIwIg2tfxMMQQtt+zKKRQTh8V9vR0aITogj8bDD476B5at2pdFtDKBgs73BrPHRIHAsWwAc2Mc
NCOTaMdG7YRrBzE54R1BZkN4fFpNWo4sG/6emuDEOeurvRt9FZM+43V800jkbZ/ZP+JE2ER3yPKk
ayCuNmgFGzaOhJQoDdLdWHe3DpkkqY63NqdPF9n7+kTwREujipUocMZ8UFD3q6MWYsY/VHagh9y5
13FQnlgw7zivDMdRU67I5KkPlxWVK8albxCsPHFTJTcNfIPTFLt0qsNc7/bGqEr2ViZGMHTkdFZa
JNhbBxYIWEBPVUqPxDKC9+0jBDK8gx5+9Czwv595YjagEO640MoeDUKe05LdGsd+Bjbx3Byv8e7Y
SXaPq+Dn7XsX6HwU6KoarUcHDnml6G1O0IxL84BNs9/ODeodzHdi8Myk2Q8tRijeFvquj7NAS9f7
WYuZp6EzTbHWk2onlYdK4FcwREdIiUSlmQHcdd6Ryvzqzuhenu2H3k2iKR3ukiy5Sw3jhijK6tGO
nLK4vhuIfaJ6HxoJva6nZtfWWUg7zIP0NEz79RXktX4fF4/UGEOM7D8h7RICMTGK1/GLvrrROBte
tyg/J5BFALtRfwWyTgia38NEGr823a+cM4cZytPqgsj58i5u3p/m+yYKdj43uqUYFZQjTofrqexx
iU6jX+eI+Wvz6bKsbb/1jyyTNxGdacjkFFPrtNCQUkPrId2p849/J0C4oq3OVtEPCAHZck/1+0r7
cvn3ty3pfQGCwbIFCRjTwO/bCz2ldun1nRX0qWyUX6LYpmCwGgULOpTtb4YCbf93xzcm7KPLq5Ec
vcmP6+w4UlJ1K7LLnI7ptlqB0QOYmKS8zSol/ANBhACyHfiq1ifoucFGC/vUryh7OiwAwvh97Uwh
6dk3RmWiNk+I8Mwyx8X9hALnNibglRac0FJ8o/0j61pPLZ4vL2cDPhx3o6UDvRv1OPRbCzaTA8V4
pOWMSLCJT5qVn5rC+M2U9qHXnFCfzbDKMp/VSahrw+tQZF/BlHAki3JKi/QbW/I7authpZehNbIQ
wf6eOfRu0efDMCR/4vvfP/UtN3Z2xlqGfvFxWrAfdeOX+g9FfUqqyr+8IRtNSnxDwHrkIOGufRo2
XXsFDNZGixuGLD+TJH5Ye/QcEMW9TjI7tNthl5mtn9egdwYBejwkkgLspsFYLk4cT3r304hn7aqd
0vW4SMtDeceuOe1Tc6fvZb2HbxiCn24c24IW69AwILx8tBiUGha8DTsMdaGBZFzGXTss6Ldl+v1E
7d9o7g2pXkUgZIpcNqIMZAdAewjrxXC8Ma+uFfSXeLVmPXdjHsSL1ntg5/zJ6urOtUvMGNrGMe6M
l2YgN2ZsYWTTPKVA3O/AM0Uz68Ut2E82DM92Z6CC1Br+NK47w1H8uTKPbdd/VVZ13zAazQYNzdiR
dLFsuouzxQvuwlYc10754tf+uXKvXK3xOM6uDHRwM4w4E8Mt/ExjDaRnZgTpiARNABm7L3GPt0N+
NYLZQf9+WW83nYUDG3aQB0LjoxCxGA7FKKCOh0LN3KDO7WBs81+FDQLry3I2l3QmRwhU4j7J2hpa
EqzFel+qygnocgeQL3t5Uzx02s/L0vivfVLSM2mCdyLQhEEnWJXjxr7OrJvOmOCNJq8r1qusYlez
IUMIl4gU5zWGokjmscVTkmLy10Q7OKswSffUlQ90+JU5T5cXuO1u3lcoZlm1tZlMakJcrlinahh8
AmtZDXZg9XDQK+sp1vI9a+hutZ3TMlaq5Dw3LeFMvhAGJH3VZXGGHQYk4VB+d9F7bJ2csQgur3Nb
PS0ATKG1Q/vUZt85KpD0CtzPJHc8ZrpeXT+uo2QzN4UgVEZeQzPdT63GvYN4uIEVBFpC/FV9tfvG
140/MbQzIeZHmwb09ezGfN7fqcq7agAAHn3VV0nwJ1sJ//uZ4yjykoKkEytxtX5XJI/zQnZaI1nJ
9rvYNYAmAP4Z6IAQYqZD1eeljmmduq6v0f8WDSTxl8zau6BRMJGDaqf2uhyBj56PEQohNzYgJBz6
R/nKs88QVNCyhzlOOAxHktG9MpShHcsgbje91pkI4bIrST0agO4BcE9GDk2+fJvWBAztC0hsk3tn
MCuJVW2fH+/X5bHVp15q4Hx2jsVncQ0XSEQW3Xd2cRi1RFJV3zJejSfyeEc1Kt+C06/mubVyHcGo
Vd6BtNkzMPYz/uV2qiQo2tq+czmC0++TxjUbTjHXDRSI9yCeQBNM8tjYuYf8pGTvZIsSfL5TxjP0
DGEeA3eA5RBfmY1rZ2L7uJfBe26LMjBarKKc/6lFPG+qqgEDCpJPs3ucy34/WSSwnexRHaxFsocy
WfzvZybt0hxDUhR7SAd2VFTrNh5Hn2lkT1P67bKz5S5IvDWxnn+WJajFWMeGaVvcoBzzFC/T05xq
kihVthpBIzr0c+QqhwRoqxENU1+0GciEheaRJrq8li1LAigmehxc3B22yAyom8lEECXzQoO6K5vp
tCCLSzNFImZ7y97FCF59mvoUONQEr+0VVO6ufbArTRJzbrrb86UITr3pBlejjQUMkz60jiCP3Vl3
oz/vbCQQgvqhj2RjJNuH9L4oQeWMHgRfRopF2a7dY+Q41rwSXY4eqOujbHJlvTGyPRTUTnVjqysm
rK+y6ENSTiATU+3Hy+ogW5Kgd6xYcpb0UAe1Wv1sZSd3dfcq+W4PpSQVLlM8wQ2hrX7EiDBWo814
9YGs7AHVrMuLubxhjirkkKiV6jEGIPEES8q9XmQRaWVj4XzPP7uC/6jAp0JPmfRLsXJORTKfXHcH
G6rrU0vDsXq4vBad7/wlScItrmi121o1lC1Fk2BJwUlrpEhQ9juQjd/RjnkUjdTUmf0e9Cq9m4Xd
kBySBUaAHsA83jdmcrAadmjY6DVD/rQ4VoRGxV2erfvOPCV5fbeoGdDhNOQRu/mI++jb5SXI9koI
EgBMMCZLir3qp/V2niavXfSXQQchPHRtziuJP5CdvuByStSsDMY3rGNW5KxrWBoySLXNFcHlGKg4
86YhIcArDdQoHU7mUhtXKPd5ZBhBRnoNkHDfNv7ogjsTJigA0Zq0GUauzfmxjAvPqSvPbB1/aqnk
Kt00zTNJwkGZbR7/zSQObxP0mn0YJnTEOjLb2crE4CGBDlLQYjuYvP54YzM911NHMXiSAPU2zb2r
6zLqTHS7opDJ6tOq5/ca5uova+FGixd/XWgAiXB4b5PYt93D76jQPlytsdJ5MyFeNbGntMH8WQ7M
fW196bPkytSAmFTIKtBvIf8nKz4TLlwZPWheR4Iu4GBa50PZ9F+A8XBsiilqc9uz4iVIKH0qZutB
s5MrJe2jJQaVe7HcDMsQgkY+7MHfgOrJbVfO0Vzlo4eB+VezdCS7tKkCZ9/JNf8smjJHRcGH4jsT
877SOy/t7iwpdsOm+ZwJES4bo9A7hbQQUiTUT7sJSJHd6ndLg24Hwy+SUdJrJluUoHAaUaeEKjj5
dE19Fzy7abl4i/1yWcG2pZhonHPATY/hyI9bR9xhITFFfF2w9KVM6tBNGQDl2fNlMZvuDTO//xEj
uLcpNgYX3SAI45MZQ5aJp3R/ckOfSeALPdeBBVG02kCCzdoIPHa7KnUOWgnw3ssr2d4w20XaAj01
6E36KMcGKfGQMwY8oHXcqYN5O1lplJu1pIxrcgf52fbe5fC/n62HEKq7+TIitrHUA9N7f6pB2mbn
XxjVDuk4vcapdXQ6914rusjN50OVTDc9QuJ5YpHFll1SomVkVqOh7I+t3oLCa9zPIKoEg/f1sKIl
P1V/tx2D9i7BUK9fkh7T+kaFOK0bDmBYChStunJ5z6I2HAZz/JIm+JF43OcKCbALQZVYp6zOD0oi
e09s5sFA5/PPJgtaCQKkfqCgaAlaU4/UNt65hf7AUEumYxwWXXyaa+3UaOP1CtNLjExypWyb+rt4
QVtLqyLlpEN8gmkT23E9oyCH0tZ2mpu8ZJMZ/TuVElTXyKaB9DzrZiyaT203IuNwYyqyNLdMcwVv
rnZFbgN9DMlF53VgU5DpqY8sf3h5MZsxuYExCw0xBhIRgtvq0HIxUQIpq9L41lx5pXlIiyTM9Nd/
JUhsrNBTA/e+ygtAGhDpY9Wvlfk+K+ubQm8lmZXNnXtfk9hSUXckBa0I14dFDVAN9Fp13KeZrI13
U+3wGHdsG82bgCz9aPJ6PWZFqsCFpWM0WFe5onjqsKsVVFOUTOLGNh0yug8xegdRmkgLmZsVehAr
hDOFhTnysQtIxw6XD2h7195FiPoG4kUHcQ1e0V25n0rttJRqZLeFrHNzU46J6wu1DhWd2aLGYXwr
nXIM66at/hiv9q4wccE0tY1W8DJUXRIA6eKlmMuw1Os9q4o7UEPeDGsTNm35Cy3bf3Klvn+PWJl0
Elp3Cx/OHpGzX56NJnIziUJuPq8wbQtCMBPAteKYAWgge2qTCkZm/CLOS0cW36h/jsTxwbdXGLIE
Jt/BT3fRmTgh9HHIYKGhvcYON3NoasmhVMhRH/6PtOtakhtHgl/ECHrzStt2evxIemHI7NB7z6+/
hHZPTWFwjTjt464iphpgoVCoysqsTx2eXhiTfImV5VmMeaMu7GtgY5f6spk2RXOuw27n1XuifAbI
9g/CiCJi2J1zIJhedLVlUs/veEzGVlWJrVDwsj50xEWzU7AT3T4UzHO3MUOlD72u9vrSw8wgTqep
JtQR9e62CWYE3pigModV04VM6OAcwly5cRcfUjDdLaoj8grO7LVoKqK8hFtQJVu6SVGWKV3Nuk3Q
/AhlP1cNT18iTlbHmLDC+0e72qCCiJWro6hGGO0gNOCxM5zLHxp4L0YH8On4Md2lh/SM5Oj2DjID
8cYoFYjL0TLTpYlxU/byUzoARBfKyK9Cp45MW5155NzsD3ZdI3W8kqbS1wTlH9fo8HapGhvoCn9E
s7GtOQtjO/nVEnWgQEKba1qKLxYPsy9E5l0j9c5saJyvxlkQzZlZRIva6kBauYViPllScwArCtgH
hG9JyZtRY4cm9KssYGMM3NG/+2AxtHOTG+AEaGLtoHRla/dRD5zv7GTq/JRj3EZQgNHre04EZi/x
apdKEbu6lhWpwiErzTVQx/q4VusPqQvtyky8297I/Gi6LP+kosY8IxUyBJCqAzdVo68TRad1RaU2
6jo8pFTe04Z5q2wMUYFj7IS10w3EJr03nBwgEDETv5rt4KXFdLe0oidI/z8rC473xiT1+eIFDAxF
B+gFIInvprDgqkahSDPVP4nuIHFAt1mB3DdNG6sNVVKrFXA0Yiju9Vx9MAbFQ8eCc/UzvfFqhnb8
RughFNtgOUI97Kw83dWjckxT9TTNzS5BP3/Nw9zuqvHbbRdhaKCSfcRcnqFJgH3QgA+5wuS5JcAd
R+gZtWt5NhbrCMnt1RYE8U6q0dOUSwECueM+SyUXfFnuNIIi0Jj8NNO/YAR/V0TVk5WhXhNWHAdm
B3EygKIg18SYHvHwzUVRWkVmZQk8uK4aX88nFBgaH22cDOJtALOCetO2xHIXT20gd6MjAfBQ6MNu
Ul+kAQDUZuaEQebh3fwe8u+b32NBPA+tF+Lo+RjbmlLfiXPyIIf9YR1BQHD72zCPLxCCkgX2b7xo
KReXVwVoO0I8lAF6in6516zmYxmNf1JA3pihAlIUT2ZpaBE8PJoOyJXvk7x9vr0S5rYRtiGMLmHY
hx4vA8dQN1QdKgNDDD4OoX4IU/XcyUCjNIt72xRz066m6CmzpNOzaiBzltNS2pL8IgxfW96cCPOw
AtqFoheI2nSaEixtQIkatzgzVZa9GtG9rkPHcIDOfJq/i3r5UhtF6Ym9PHPWxgyzG7uU9w1WWSKB
x/sg0bo7EBGg8tLvE2vxcJXtlD56hIwlx+HZ23ldKpXQQNG+DyXgxN06Nm1zAJC8V06rFXNWxjND
JTIhxhzMKsS9346LI8bVQ7YWO9Do7P/EOa6rIR92c3zBN9GrqwUzcyl7RScEa5yf12LiPCxV/JkP
r57rd6LFdMZ2MrJWx6bl7T4SHpOaswzmcUIzwQKLFxF8oAJDBRFiSSEpxGQUziyDQmhe7WE4DsbD
7f1iTi2TtsV/LZGVbjYM8piVlouwJD5olh3/iMHoJni1Zz7Ph+jZOigH0xf2ydtts0xv2Fgl/761
mor1Epuw2kr3lfDYLEe1fbptgt1F39igzpISdmIBBnN8IwwMFTO0VrLF0+TkaU5lpCxRABjBXduE
d9oE/s5CcqTK3MmNxQFAMIHT2x2mDtg0rZATULDW+GRczJfBW932kmR2gZn43egQHY3C7U6SB3kf
0B8nLuq4nHuGIYeGHMDSgQ8HLYiFN9nv+72ozdyKBo6FAcXBObRzVEptW3uL3e+dKzlzAGGhH5oj
7nTD5g1usX35alv+3bZlFjVab3hY9Mlo6+UxUY6rVgIP9On2B2f71NUOdWZGQdeqjLwspsR4F1fT
TYt1shNZ5QRM5tnf7CV1YoZO0QGXwXoicwnSYTw2YHy8vRSG+KslooEgQswFBT905X/fMwFY7E6G
n2K6bnb7ZwICqRzwKAzg86rc5dj+xaVxIEUMOqRtTNIhbZWyGKTNMFmeLBuCdeApWXwyBcZjkCS/
/ZYhyhfLVm5lwSQ1MMy9l/64m6AMDkWm4PYestxhux7K7bRVAlaQuLwUa0Exzs4wxCe9yzjewIQz
yCIGL5A0gk+WZgOzwMc5GjFgnqtcPpfNUDs15MiEoj8bersvOz+t0fCs1n2UDc4AgTlnElI/Bgdy
UTeGPUETdu6Hdz1sXqRo/Z5b5XmZ9czGyPlDK+vfZr3zLNQX5GXZi/1wMBIVOnQ8FqSPHwWwzg0H
KhUsUbAWyrYBwZXcVF6fl4DEFrtWziG3F8XHZWjvRRykBnNbt78SI0r/bpiKjk2ux3hCCqSIM54U
l8jtJCcdswy6nz1ZLo9V7qNXEHMahO7BxaR9QIl1dVwXIYQE3EGKDnEj7VtddOsu5xxgnhkqRtRy
A0B/ChipvCSOVuzD+gxBT47rMb8Z+EZk4BHBFUAHiXIaDRETjihF7TUfzfVg8kGgvuOBw8hv/f28
YsuuZujAIFVNXE+rDO5poG7nUXCEKeQUhdgm8OYUMVwEGhnKCTpRS8s5gRTpAO305osS8R5aDKwE
WcTVApV+jsDeilKhK26ihH6dZkFYJBiYEz1Ni07RoriqMrwKo2WPQvz9touzP9PVNPn3Ta5jjbHS
mmANResmvqxDfZZmHbM0ww6jNufUrA6Latrl0Pu3zX58SpAVWxAwkUXN+oAO0dsZgQ//4DbZUwrw
KFRkKyRyQiBox6HQOb5IvtAHJ9FkjQyU/My+qUUOa18ZNUZjsqJ1Q7SUMXqyNwdM+0TgncF/cDyG
uakbe9QBCyd1mqYawgFdldgyVLyLR2vZAVfa6rtEeV2Wx9u7+TGJwW5iu1BiIyRxdGu/GdVk0Tsc
AsMIbbNLvxKBA7xpdpWZPt02pZAL8ONeXm1RN5cij+1oyfhyIcBeTj4K4CwyTsWa+rM+7WWzu3TC
aCtgFRCtOhAr3ZGaxQljiCMsjaOvyk5R6mPURJcSWe1oWPaAANeDwSbtNXDW3oNt6BEA009zot3r
hfIo5oYn4HbK+tJT8poHwWHvHSmtIZtRP7R9lb5PTYjOoPJlfsUCZkD6sDJb73mAcGYY0X4Zotu+
ahnmEprMeMtoz2H4VeJhD34++z9+masBKnWJa2AN6wkrwazbU78vL/0uAfW1BYZykK65hdMeybsp
vITgfE0uoQONMCLiI9X2bR9h3i+blVIuoolNoSgDfkihuymqY7kr817SzPhBBld1cFmBZYf8hE3Y
UpKlEuYGknFDsTOW1QnVxDZDXMuhsjcmwbu9IHYesDFHJSCjYGKexEQe0IIuT3Uyb/027tT71hMC
jJS4C09LkcV6qiDq/1ofdeeY/VBZ6wB9iPAv9I8+rS5hzS2cKJgPpjuDnM0K5rs6iDngHeaX25il
LiKIpORA6YGxf4YMb4wzp3ldxENY8r4ddeVoeldU4MtS3Dqf/VLpOrtshVO9YIxF1JxSQaVntnJO
3OKsjO5tq2YnLGBExYZqx8Y8DdXFGne3vYRngjp/mWU0JcpTSBNB19enEGKxoqMGorl/Z4Y6XYu+
1mWewxcL3W/WT+EY5D0HwcfoX+NC0S088CD7CHZ15ffjhcKjWlcZbITnBcKa4LzdZU70rPvxQeb0
oxgdgN9tUZelBP36CIg1qOy4Ep4jdulOsq8LNlEaI7zUZWa39ur1Tho5YerwEkjGa/Z3++SzbkJJ
r6qrKKkraupfSoixD0HypX0Tf+DmlqBxBpLswsYMwO1vyExINvtLxRNliAWpR5AE5fYxlgEoF9G+
6M8grzBCXgmV+zGpWBJmCnS8C6Bz0n39XPtFYIH1LPwu27HHI7pnlHJ+30wqgIzJNFkKsC7QeUBZ
+L4LBKc+NmcUqFV3dha3d4TP40vkVkfxG4/z+6fw9IcLEK1UKHOg6YgC2e9fcp36tRxCXArRrOA6
ALVK2sXfrQIAjA7oaml8CpPYBpz3WHbZ10ErDgt6hGuq7Q0DfLEWJIyE4dwUjQhyfuNbMeiXRs2c
HmJjRRYfZRWYZSsBBW//MuhoTK0zKH8VY1fn2mOmzPukLwNJTQ6ZtRyWRd3f9hlGMRR7u1kedfDR
grKsgQym5Egqz/JBOq2+7GUPxcsKsNqr5MQ7aL+JO16tgpm4bOxSwaBryrCZZmjyibjMpVxwqur/
H3nF0kwMGEoWNHY+NMPRWajw9EEC2zSRjYYHRocPJHW8vYPMAG2J2ERi6EM/OkynaBA63AHTuouH
d4JV4M2PsKMJxP5AkEfUf+l+LQaT1kJMcAA0+5N6SHaNA2JPJwmKPdo1FzDEcyIJgz0OW3c1SHdu
NT2btcqKVRTjzIDkeRgW/lwjMQFrzguPy4PpChtj1AnrOmCGBxOikNJyjIfXMeeNDbA+EXoKKAXD
DQAopIIxpHMHw2xkSMdZ1T6MusOqD5Bk4yETmGdpa4cKwJCtXWZDQKgY/TBY99pb9Vf9LXTRWbAV
Jz/ofgGyAzvqOV+LFfcVcNEagB3hRNEtVUPIRa3t8dpONNNOp/JLE5VnNbZ7zGtq7efb7s7oXpto
0FytUTeracVhnKJY6w5O74YBoQxL3eisXkzcqDJY0KYdj/WSWcrY2qQ+IEawAddFmR+4iBmsiYnT
Jr0PTHjnGMt4FEpxb44oNhjZORR7TgLG8s6tbeqjpkPeKfkwoEwoEjq8yeu7Jri9p2z/vG4pdZcK
xtDEXYoKnRJ9zYTZHupnIEU5XsIzQl2iMqRCpo5MklfVsZa+DdmLzuussSoU262ic/AYXXBtRqKf
7xWf6DEl0GNKD7xqOueL6BQ2sUmsYgLnjALQz7kG7Qpv+Iz5MNusg24dpQ0+dZRiHSR5jPEwi6Aj
CTbp1UHGGKR/cRXYyd7TOQYY01FQx+gxtAWoCDimVTJE+qqCOF10ursBwvPyCyGoqz3dFn3gP3wi
aRL5Guf6Z2/l1TB1+/edYlR1mquu2TW7BiX2VOR9LbbfXU1QF71llVLYxIjuGIIyQdamaS46mBzn
Zt6QRGpAhXaKCiVsyvUwEw8w9BjhlD6YiEvoQvwsToCKd7BlvwfnKQ+Oy3T2q0Uak6EuFVoSNam8
HCA+diTkXZIn7wZO+GFu38YM5Rq5oSRg9ocZbQi09TFPzovCcQKeCcoJwnoYMWAu4TzNs6PM4Q6U
7cAyl59uRzn2sdoshfKEqEQEn4g+snJZfc2XdoJjOEpAnmOpx9f3ZN9UG3vUTQW4XiqCz4p0oct9
eCifCOrye++pfn6wXLihm/i8q4rcBh9OMrjhUBEGb4hMs06IUosePLkdw+KtSu8qwFdGZ5x4vLGM
Djtu4Y0dKppDsTIeigH+PjnCJd1LPrql5yGIXfnzGggvC9oiSNUC8dHC66h2+Nyk/+PEXVdKnbhw
jIBFN5F1/Jf5Ou+Ppkta6wn6+Xbmhl7HYzVmViMVpDkSgJ+kkkVcefOsxpRGn1gTXDXfJzvrWwKB
2NJtgv6teyleEqf7RB6DrWqjt3p244fhmHrL0bzjgQvYJ+b6M6icoG1KuUslXBCj7iVNaffzTh5/
cI7Lx+40+cRXI1RWsDSaXhUGZMRL8Ye63I/N0wwmYqGEUPHjUh7C4l2CRhLHKDmDH/33apTyKzAG
WGpJ1DWJpGL1JTrobu91nwboUC476TMPFMNMXTdrpJyoWuasq6pChcaxAiTWaOdaZTszoCKcdTEv
uqshuqNX5LHWhA1qT8sht+x6r3pETtZ4iYLhewdSc8u1OO0adiT4tZM/Wx4bV40aBc2hDDsZieci
u0Mcd7X2pWi5krycPfzJ/7wxpC9LWUpgE3XDl+iViCYnnp669W5EoX6AJlt7yNwxiA+8yghzS3Hz
AAKg6aCUosK5HHb5OhdYYFUFyTo6mpy6t78aY+IaR2BjgvyEzdIAZSr6VYAGcO9OXgYwuyt8FyAF
HHni5/6bdNe5YNLDo6MBlAhAnoIL5CHu/uE4bH4AFW9wLyZqg3kOCHO/1dJJMr6k+ZuWXNL+UYBG
8L9cLhVWVD3KGjyv0EIPVr/Zhed6X/qN83fHZUndzMltiEU5oAg9FG7kc/NQZlzbLJcKOb2qd8qC
6Y6fKn+gq/RIZhO6hgfi3dlR/cLXI5vbliD5xa1NpmLOCA7UqDThSMNBPIQHZQcWX/Gz9CB+Kr06
kC2OV7H9VoUSko6E4wMwLIpXo9I78k2LswTc38yBHrM38fr3yXI3TgvRq9pMRqQ5We7FzVMM2ZPx
9banMKuvaHX/WgN19hYpD7UpQVb49+VbePMxOgEn5Se+wIljvOVQZzCJF0CoE7y91XQ9o6TtzQAW
FXMS/MslUUetrJu5kWZkNOTmGfD6AbNo+jp7wH7tEq7PMYPmZgOpoybkVjXnBK1S5874udwbfvGl
cqTIno/lznoYPjX7ws3c6ahxYLTcT0edsXrSpEkBMSw+HSj39+kFtWBbOSheGTQcHCbb0yFigPY9
hiBotIwGeH2iQh7FVXMDKtkP4vj/jwmSAP3LAn2tdg00VEty9+jVsR3BOt56Svh42zOYF+nGBvUC
MsLUAA8ZlLFBLxIWp2oZbanN7BDcwrcNsYP9dTHUwS2huLisEeoKeXxvqecm/VL3xxyCxfM9BOA4
UYjZodpuHXWEG3FYmqjFEVYD+a55FewYagIlrrYoyE4EIascIidzhT3v4co+0NdlUgc6NcpByyJ4
RSLcpcKxQoKscTq+HMdTqLMsaa01DwPeBisQfKAA9Aq5frj9sXgmqAPcd720rDI8D9PUUXKfhq+3
/z4zQKCYCnYgA+xTND4rmsBJp89IGJvOr42H0vo6D/cTeB+HiXeImEvZmKLuv1IwBS0F1tLNreRs
LtouzHkzleyos7FBJdpZ3beKnKA32HlE6rT04Wu79K7BhaFyziv5Ux+u81+mQI34+/2X6OPcKRZw
UasBREE12dCxCNYx9uVWf17a+dAW6yFceZ2s27so0XClNkmGfs6xi9aEWlM2HpJS9W77BG9ldIAQ
qqFbBbBSZdad2dyZGuTN1KdCPinKRUeKVBm8oi0z9kFwF9sp48lL89GMuri0C3CQ7tw/h6nmC2tt
L927kvx1e2Vsb7/aIZu7yVnaLp37ZsKBTYWvVVZ4RXOO8yCKdqLIe8Mzu7nKZk1UcBirSFonCTR1
vS8B9jKd9cPwPnmC3TnxhXSRoY362r92tZ1duH158ok+Oud1oVTYKKC/+xMs+7O0qzs55Ph+NpFJ
bhvrXAUX3vejLvt5nYZM7GsFXLVoUtf7BI+GQQF5kcSrCDFbdtttpaJIFStNW0Oy4+dbSbAzL7xP
gs5t9n2Azvjbv/MXKpyE8ljFRYoyVylHT2W1+n0qOqYk3HdJ7iIr4ARjdrHp6jO0osQA/aI2aTWS
HIZB6XYvChIaJ70DI3NguJU3fePdkpwTQbf9pRVsGSOApu4yA64/YnbVkh25BqSoCO1s5unU/I8A
/csxfxIgbU4gyFXFUhABGCHaqf2+ATwmg1hmvMsfjP3tj8cuxG52k0o9umRaxjUlRJGJ7s8g8Bmh
NK6nzVMxfip1C9qwil8IHa66ZQ+cpW2Zoytkhn37Z5BzfuMo0rIUWplXeWEAAaAvF738qmU7ceAk
2zwTVKhpw3kCRlclEP/eVSRIQWba+NxnHc8/eYaosKKCRyASCH1pONv5Hmx0djPbprsGo6c58dfQ
Jh0IXq2ZZ5QKLqKJB6BBXNRs78r4c5/vLVwPtz8Su4iuSiYEFMEaDvbw32+GUS2Xop6xhWLtjK7i
TwGYa1JXCeKd9NDtW2exYwB/nNtmman4xip107aF0HYAwOD0DbktVrtsueDCbUwwpQ2GHUecE8EM
0xtz1IEAWeEciQ12cl3upBlsQ3fFdBCSP8mKN1aoS3Zt02HWSRATAO8EXUFYlZxtYyMQNiYoh8+T
tE2sFPtG6gIiaGJwpQGjG51Df32PHMgq7prdn+A7lY1RyvkzrapRwsG6JOs8RO+1/BBXj7f9gZnc
bUxQrl4LownBMERHddHPqomqf8lLtXgmqPtT6MVVzRNUocTwVSp+LMCR314Dz8moO3M2ylXIB5Qc
SgW6gtNzjvnWeLpYAg8Tzr4tr7tFw1KHZuylYoEXpPtol/vRQ3audy1ayYrTOvWLeWdwakTs20sl
k5aAdWJ+nFobABpVO3eYNRGU7+CgDpU7MOUZ62tVnWrpbIF8Yfjc9TMvOJE/++EKuZql0e9LLEai
QubKxAPGL9zWTR5rvzpnZ+MleVEAZ678CON8IXoXvBFPtrv8WjFNgpbLej81OaoSuhzE5V7nacax
87nN2qgQaGSFBNEzvNhInUgGykZ5s7zeju7RiTny3mzMq4SQrFkgpcTkLnW+zFJOxpCA69X+UY7e
Cxn6BiNvKIKZUm2MUCcsEoXCimI8MmL1pHWmt9bvRfi5bvZJyoMak4D90TGu66H8MasnoCmSFP4Y
2/kpDGo/9utjvZsPyb3mZD4P5MD2hl/26PxUMyMjzWLsn17dCdVbNP5JInPdOjobxckSpLAHcn8F
u6b80kxPAFVw4hP7qgf4xNAAKBAVevxByvJeUWOkhfm+36/gEkBhco5R9m+D0CmOkRvv4kP29gdR
cWOUujykIhfnjlQQUyG016W3uxbk0vm9kfJoTpg5BfQ8JAlejnyG+Mwmww4FTQQ/J3BiqvBWCs9y
XHmrdBDTZ0kq7DLmpbdMl9iYI/++MTcvcaEkJcK90ddPdaI9gLST98WYbr6xQV33kMCR4kHFF/u7
DQA9Ug+zpHhCyz6JfDygCDPcbsxR38rsOqMJO1z02gwktHbKp8ReIGVozd4ie1byUhYrL8STatGH
k7yxSUWmdEibBhyvKNSHl1Q7GXVgaZEdd5OTWJhx1qGf/LVMeMkAM1RplojbDD0WFM9//3ipao2N
ToqzVf/NRDd6yn1r8JL4sRb+uu3/zMi7sUSF+U6BUn3SoUIQF7VdTYUjzvcruHhuW2EXXTZmaOfX
9FGLSSFCDQg0r79PIJLpzt/SzvlOIPTooZaQarSFH0VsNyK3kco+DdcNpU5D0y2J2CxgvyytwOiO
a85pdbAz380CqaOQ6MOYGjNyHvMsvmt+DnH5vnLFi26bn2S7diJX2ccPY8rxT966qCMhzYaRqgk6
1GiTfdM0ESIf4vvtb0f+xMcTcN066gRk0iQsigUTKDF6Qxp5cTI+Y5LGLmIeyTa7MqBDKA2zODKI
8ah7U1kqRYoW+H3jTWj+lm7sq8B9g4MXmWP0xAso7CTnao/OVLNVhaQxJtch+2H/fUsrd+G+9opn
cDV6+uPtnWSetY016lTnQgWSow4pfiYAnapVXtfEnlnzpCuYH2xjhjrSYClNzd4gqWEedIXlVEbs
IgWWDR4xI+9z/fz3zR0DnJkMdVssaLbsaNcFoau76gWsri6Bf1kuN88nP/2DL26WRh1js5siMUpw
jMkkTvOQ++a9eN9jLgAz+KnDy6rYuO+NOepQx0Pbh6OGjFGKozNYZT7pYvuQZioE9kRAVedLKov2
igkSFwMS7m1nYV52G9vUyY6MVVTbFEehjMp7oGB2UlNdmrQ+QGLBA3Dp0KvRwyrz1OeZAWVjljrt
41oPWTpjhwUVt2oDVt6Sy9/BTBs2NqhEHFyU5VgbuAxWcHWo7QqekNEblBLiykbjJhBEqtd1nxdZ
EHeJl5uh20jpp06SM2y2cQxr2RdEwUl70NaNSe7MLUqJuub0VukI0EOw1pKnn8M7ulRgKqMM+PUB
KGKj/JyHz0Z4X/VPtz84Z+dpccPaACtnghcX1JQehfK+nfa3/z77Dr5uO43ybsNWGwtCMo1JJF/9
Up7y52yXuwYgNSflrKGaJtr1mSAY+WhlXqT9CSjdhIqwHtt1MpCOTg6GvPzaH4+1Jx3IzV87vIrQ
/7BG9HlBQw2dWMqLwylJzWSFh/VA0EuusiPzSvqTEBR+Do11zsayo9LVGuXPgPW140CSC+2pRMWj
C+q3BZo6no7hg9xRfnDMsY/P1Rzli3iJgZocJXN8x9FdUeutYxsgKSf9SuoriQ8KptsW2c7/yyBN
xtzpeaYnGlqbsuVFmmRb9eugtpx4xzZCdABlEDFJNH2xqUZZLyx4HkXRc9HVjiI8DS1PzpCdpulX
K1RU7ZQiL4mm7U8AL/YteoBUy3PtDS7kUxzRTvA0F6HK4NzeQeboO2gYfq2OckhRl9o0ioEuEh/S
wbEuZGyJzL4v9/F7+hbG9ghvWaAIYf/JdNvWMuWcqdFOwyRjX3X9GJWnWeZkvrzvRnljtNRS20VI
oZTc14bEDgGiXT7d3j6yOx+v/V+7R48D6niCCXWKcsoIJqZsRt5U2hEIm7LuoeMzgbHP19UalaYV
0K0VFEhdIHiIzupKdheQWZjEqfYAg71x22Hk791aHZWvTUU3rZmF0Jju43vVqwLdjV8NpLx1ULzd
3kjOx6JH9WpTSArVhBtCZsYptdzu1eooiTwuT3Y99uruGrnrNtG+G8emq1PYycFsBl8P5p0F1g7V
H8/cJI048K3tI2ve2LKgxG40pBc8oUFEzpX2zbyPL9KxfOsPRkDwueqxuHSmX+1u7yY7mhhEGUWG
TCW4fn83LVZrHmMOnaC6WwyhzyBwA5OW3biYufAIYt30hNPMqcWxUckbq9TmJj0kxfSxJ5db9Ki/
gs/tKNkNgonhaA/9cbTNyxsZBTp2b7VqJ99uL5qc5w/bvbFObbdWtWIpisiEUoxAEC65ZI82XMDT
QGd+1Y0ZKlDHtWr2CamgRmDgyyrPXD4NwhfFeI6QCYc86gLeoqjwvChVqmUi3ridF+NlGy2HPja8
fH5f1vGxjZrdlI6cfWS+0jYLJBuwdds2hljxipZSXmGKtZZPYXGp829Nxe1SMA/9xhIVoVW10TMl
x1Z2eFSPz7EDgP5n3dVtyal8GcNpqGnxchQSs254yYdkFoFmLgDOhGyRrfmlH7r523KZnelE4CAz
rwzCXiJhLoeCCvSSqZDdJ121RjOORAZ1S+1OCO8zndM9ZX+vqwkqSo9FppWaCthipNW4uVM8MYxB
dHO1OutFxIsszLIjeT//syAqslhx1JUpufHUoN9LR8ub/AVTTeIuDm4fZ3bVfWOJiiZCHOooS8MS
4b00Dzhwsy3tCgcCuK7irDMINYYdLylhVw42VqkokhfVFAkKQHqku7S6sdM04EYhI66KUx8Sn1d6
Iav46I/X/aTCyaAADbqK8Mdi7ZyhPyiKwknxmDnKZkVUCLGEMavEguSvhmgLVr3PZtC/dYdhfZIK
Xi+B5+9U8CjSeUgqTM+6ZbsX2rfJ+pFLPIFK3pZRYUPPrLUYCEQ9aiMfRW+/iXige/YyCLGrLAEf
TvNKpCih1CmIM6BkowVtatl5VO+Laf2TFBVIlH/M0OljOqHt3YwTPr4I+eg1fpq1wpExxs85SuwQ
cbVDRaFIlswkV3E1jn36qLTqsRuywtbr0gd3wjPmiOxWznayte6HHiXO0nRmrXWyRXOLsn0Ztews
RCUvkpBI8dHzrz+KilvAjCZzTqAs01p/jTNrZxHK+FoFM712aK36vK6SAV0C/bMhLfif6YMBEfE2
5YlF8zaHimh9HBkoZ6GFiHqy2ya1PS8Xo37XuERtbL+9LpgKaNrSTmEMdk13gZRu/Wry2KX/R+y6
GqBil2F1szwQgDGEQGvbjCGHpLS2KfW7Xm+c2OpPS6ifCP0XcG6LbS6ZWyfFF9RJJ/e2x5Fjfuvb
UlEtmiwobpOXw7rM9vIoDlWwCtYTgtvZqCIPbWjZvm2RXVnZnCUqzC161YwlpMpcZdIdiDYcK82A
mkUlVXZbJOeoUy5yJO0hPe61ZpM4iSbhVa1BNPP2D+G5ExUBazXPokbHtWWpA0LHENl5A0Yjq/RA
5/JH7fzNoqlQKMrQnINWj4QMijCHDWcQq+xUWwGkqXXyAJCw24vjuLBOsoNNbpjMombOoPxxdctJ
lLsx/vHv/j4VqOqiMgVwKyMmWHeG8TysnIoYJ67rVMyRcoto5CCud3nvqhYUesfB6QQu4Q35Ozf8
X6diSryMxox3GWkXEWzgz/7zPvSNoPQSX+O8uzgep1NxZTbXMOxHBDBVrewxir1Jf8+qzyFX74oX
YGiVYbVMSvBSI4KN8hDM2hTMWfyYJDFAMV21k7X8qa40u56EL2HTP7WhZcti/aMCKQDHD3lLpuKL
mLZW1M+IL4pwMQzxFIv7vs78SuJ1kpjJk6lAdgFizoBIUFFFyE3BSi1gcSdLc/Tp3Aooj4ENvboY
QnDb95lr2piiAsckpdCqINMua9UFSi4HSVo8NZW5by2U4f7Elg7ua0mzFGj6/n6OgeETZfCwqgBp
qTbIWo/mWNuGYdpFKHIYB5lHDuxc/zVFf6oa0ME+RVxexbu8CcL1PrVeb6+GHfs3NqivtPQrBD57
cqyL6nu2ilCZkwKIHzxOFYRFmsJu0uVU5Nm+y8dgyaSvocCjbWN/PQskjhIR6qELWJkQzkkqAeiU
1d+bfA9FM2eugQJReSGYXcKyFMKKJEIlie6WhPKsFsZIUKVSZwuJhSHGxmv71tZw1wzNWWpOibJL
q/wInl1Owso8DhvbVPwspVKt0gRxLVyiPeTvztq4pFBn6lGaaNPnadV9zqdlZokbi1QkHXp97CQC
ICcNEx0Vgky1LWd20kfZFm3LXf71/lLhdAjlRWorBLksPSSh/DlbQRcgK6Nt5JMrJOEZhLu+JAqH
JBsO9Vg+3V4x84rdLJg6msCaYRBnhSOBGvzJ1KZHqE3+ySD2xgR1JIu2VEk3FcfFeOuT5yy/GBHn
ImdfFWD9UxXRBJmMRd3koyS1Q47kBJRv86fFK7zKEbzirH3RDmMQxTZvLIV5/jb2KM8MRRz5fBXB
9ValtrT8lSq7Eo+prumdP/k+14VRDiloU94OA8pjgnyaMLUkzxEnODNkJAAz2ayF8kBDK/sOWqoE
TEDmCtJL+Jw4Aiqpa2/rbnUqDvHFcP4ROH3sfQzDulJqg3fOiQ8YBeA1iVh7C/VOA1ryMgS9aHKZ
spRjjGGiNzXo+m401s9DXzpxijEHVBNu7y7PFOWaU6LL5dQYKFaU6q4HlLPpBfC1mu/drP+Ji26X
Rd0aoJRMUoNMLcoBMD3Hzgn37W48WIF5jHxjz4POMW+prT3qgjeW+R/ucwJK/MkRjoZKtJeh0wDK
Cs5GksyfzkC3xqiXgTxLQ5TmSApzPP2UKPRlaJQXWXcvh4KDhNFV2gSPavnT7e/Hil4qdN9k2dIw
HExP1k/rUOkFGTZdxs8t8O4TJ4FnEh1tDNCD9ZahTYNkoqBanhSUb+Mny5EeJDt1weubeP8h7bua
49aVbn8RqwgSJMFXhkkKVpbtF5Yjc8789XdB524PBXEPvuPz5rKq2AOg0d3osBaHKYhdXltpXOUO
NWfPOhpfGADiRhnZscYv+ocdPi9VxLHpp1ifWl5cn1HeUX3qN9fGrt7Hz23qRIAkaX5PPsL9R5DP
3sKZeKEXfpf1E2ye8uo3CFYvHTBOTniJSRnCX2Y/3lsEEwZ5gDxO700l2Sdz8qrIZp+2Qrr1GQgm
MFaXdIwmNIRUwUlNb/vgxGbZOct2V7CBZtNFddIBo6zxtJO2T54NZ0YeGLwzANjnWCiBx65bz76P
XhZA8XbP8U6agea79/GELWowW9Ohy4KBSLIaJJcplFl3Rj/6AjCRg/JcHqND40a+9vAXN4cTngAC
HGiH4tuq61kQsRZP+RhJivLOlOXbNi3r6vuCZS2yAZkCkGl6+AeYPjH3YvSGQ1nk5N30+/JaNr0/
XQkTd07vG9aMAJ1vfdSQCm85gGycJ+7LJ92fDNwFWQF5KzJdSxSMKzEGfc44lj6zRl+v8+9Um+9q
RXGWAg1EUo6TzSh8LU+wrxR0nWPNR4k44XThJTtaOY2/uBy0nbWSiEByduI4z5gqNlCWIUyp0Atd
frP0q0ZFz67kqSYTI8RsVWFERcx4O02U77Uhvl4G68B6+3bU6yeJhvBvfbhbZw2xBMuFpCvwehcs
ST3hbrnkDfPeAlJkIy3ES1RDnG9YStDhZiVEFerdYJ3mcXBSelex2gHAo+SkNv3falmC2epHq17w
2EUCCziOwZVpSUL3zarYSu8s4XmggD4vjVtcY57xC68Awfp1uKJHw2/8/kivys4pbmRwOZv2frUo
wXRY6dINUw1bvKRfCS5yj1mbQmL+tqMjjQJCmVngTvuA6FDRcYhMzLvQr8suPmSfqtciQbGPgRhA
BSOxd1kBt3X9LE44KBaFVcoiZJAKim4aFd3w2a7H2AZhspfJ9u6dJQknppWaVpoMCZC2SZ3K2C/s
0ZJNyW+r3VmGcEJxwmGSDRR4mkkHCUZ0a0k3bLOnhK4OSLDpWZokcZe/ad7oAyHCC7zBGa4stKjx
SajQU8BuI5t33lyYDmIM4BzBxonzk4AdatPC5pWr2nT74fNYNX9zY88SRNtK4sAIm5E/btTS0ZE8
SWn2fFnXNjVgJUKwq2DsS1urmQEIGL0Wmu6gPGqOg0ShN4dbqU4BhW+huZSIo4p6WWpGXsH0AB4P
yYrdclC/ZM7oNYiF9RPxo1N9uLyu7cM5SxR8bpOXWaVyiaCR7trrhUmCwM07ulqR4GOVuGNlX+NN
X3Ygu7SXfRYM36CB+yEgT5eX8tFHcJLNM3OjsJQFzTxxVPYobCzVa82yE2kad9IrZyH6vkpsSc/G
R414L05YWZuzFLhuEBdavZ+ZwU3R63yCX+YtPkbRXI4J9GcNUytUDCoXBm0Z1YEj/XLMwtSPPFrw
wSY+mNB20kzBR414L0+wQ/aSGQko2bGNau/3LZ49Vi0JUt46dN5HDu9lCHbISvXZBus35gdH5AZS
dI87dm47xdjsIt38nDLja962jpqONogtlKsOXVK5on81SONlFiiPKsNbWH/skDbNw3o/JOYTTWXZ
Ba4wl36loFAFWcJ6ISMGeMbi0Jpeq+/j8KRMqje0OgIPye3fVqjzQQsKBcw0ZZynDiBPlfIp1RUX
8M63gTYeLl8TyapEY2lnXbloDPpk6H5f+mb5bM8/o/Z7Re8HVYZyurkmzNuii9G2tQ8YT4pBZ9aH
DQyaGbhTZHlLl/oYFpVs3abOrsTwv69qmmwcBiMbISZLQIUVptfdXB4vbxvf/Q/KQHSgMxPwUHzA
ClESmwZ2jdOpwUBuWtpzhV6mzgB+6Rh5yNK7zTQ/LZnsybe9gWexQozdG1ZtNQ1uSp6cSm1fjTYy
QFKEef6VS4sTsgFlkBYdeP2QsIZfC5dhFxdg8QXgSlouP1W79OoKf4v40I5FnCCMdoyNsjGYTcVc
7bBwiMZIshJ9doi7tdKJ0ALXhNcaxm+b/NGcr5NYYoQ23cVKHN/5lc4sTakEkcLtd5Fd9X0HBPr+
kOZm6MRseIlj/S/AjGH1VhIFyzrNwRKYFBa1M5ObuVZ/5ywHKKKe+oOdH1O9umakOlql9dlMwPZh
1rc2aQ/ESBLPAL+6O9D0YS7b2A0zWU+gbDMEg2zirZ/1fNSpKo9z8bvPUpSiAscuWietFokF2r6t
Z53mirDa+XkM86lUIMwqchdWz1fNReI1ZddGsKVlmaSdoXEHo/9ux8RVjZda+/Y3FoHTRBNq2h9w
QYIELSI2GvE8O+0dtSv9ec7dwMbcoAFEYaTZq7zyprj1L4v9GFFxLfojVrTfKF7kmU3hlaxWO3Y9
uBVD1SnU4jCE6e6yqO1dPIsSgl7e2KsYqNF7Wnqslu9gjh7N+8siNp4k75cjGLgcKJXBUkNG8gYt
1d+Yb7g+CpgbtR/RAcjXt+EnImm32Ej9vJcqGDyKprU4V7GJGWaq5mee611O83Wzz25kzx/ZJgpm
zcz7jKYxRE3J8xzHzpKHjm3KTLhMK/ivWN2pNqJssAtIoe23oPC1bHIt+pRKh5o3o1GEo3jgo5Hh
A5gK2MbGdqhmGGn01rLfGLU74DkHOlEn85UvoVd5l/VD2zQWGqhm0cCBZ4oI3KGmdZso/KSqH8WR
gmww2A9PnLPLBkUu+GOQ0fCVGwVwHupO9xM/9BI3uZYqzPa6zz9DsN2p0s4G4fs7uuWL6lKX1yvY
zwxL75/Ug2xCYSOVAgVdLVswyE3BALQ9woDRfXmLyuteMzjdC18jiPd+lrL64KYDWMkTbHLeFktf
WIgK2+FbjKw8bZ1scmKyr2R4ZBujou+XJthmS8/AQW/Dz6P0fkQR6DHY87GB3FVefE1/w2uIvRGD
gI4npc7cDHTOyxRn8hlaN/WxxDEOwCHMPPKqFUAUWVyOtThRqM5l7d1Ior9b65sdWl/LpqF1hxE5
LwH1YHzgtKCo/wLCRHcT//9AXCJbn2BNK83o+3CG2vDrOYEDdznEe+pY+/8LBPemZVttpmBEqyox
s3rB4rJcdZhybyt3lSww2UiWvt9BwXyilX9oaxNCWl/f5T5Hv4i8Dhl0h8OahqC6GaX4V9vuYbUy
wZriwBYSUGyjwoD4VQyJT031oE9K5gJQ2TPD6nFogpt2pm4yRn5AI5lblJi9N7e5UpwI6aGRtfyV
hjlcIGQ59d78YrvGHkR/xwLTX7lUVz+OhbzfacHkDMvUVSEPLHipjBdmg2N8VPb0IJuqe2tv+vDc
WG2vYGzaKaXLjAbntzO1Dstr7XA2sv6h3bMj2U+/iZ+cRkyIJH723O1l8xoyC/T299Xmhs0UL5kG
+Yu1N0EqchOfkAh1OcOP+tgdfiTfiOvz2XHpOKbEjbwlRlaSzVLL2oqbWZ7MCU6cJip5nVxOE0UP
gS8dhdl8tZ53+u0kVvL6pOp7vcVK+fwigiwKUiH9NvJAiX3PGd/GTzG4NhLM4YSfZElzmWzBFsWM
laGeQ3beIYcZP5qt7dT6FdV+J/qjEd6EyyIxtxKD9FbuX622nTUwVIX8XKfHuSwcMnlK/3TZpG/L
sICdjiCIfkDaskclxmQmtnIJ7BOBASi1dtcssjvyLwHAWY5g99own4HSi7VwUHNYPS84BmgL/w/4
FZW8hWWLEuydEmTpSPiFNPTnoppA5rtv8DS9vHObISpvwzVUeNkPuFNjQkKzLmv4XvozSndThDp5
9pV2k39ZzmYoo1MKyjxiorFCiC/UrljCZIGckVXu3KKVPkcTp35dmLdxLIu7N3cOY4GmaTN0jopg
EPNCA3WOS2QRluoUqT9B9rLX+v+ehxemGXBBqmYj2/sBvyAuhypgCaQYE/XDjl7NEzg8DFvyLNpc
DEASgcsFPt4PI8ekK/U+j+H2uv7zYJ6G/rs6/df1AL6SswhBrZtlBhZDChG5PntpfOqIsaP1yZBF
evw7H1zMSo6g0QEr9U5jCDKr4nPb+WXzeFnJNkAX3i9EeBDoejXT6S3Sau1PAaAe8UYONYTNcTvu
QgbSPwWdSwa9Mzu8ZQv11KESMZDhxkh/MYsdphwdR5ilkfws2REKTrwDQ2nTT8gx5bRwAOPphk35
s5wWpEDsBNMF2WNq6icTmeUiBN1nQL0hjMFyFb/q+XI1t6kkESPdJ8HXm1qT1IHCs3romKt91QXD
8z5rXeWmOcy74RtgYdxkb0WOrJt70wysNEAwA/ZECVH4TpicENnQXhXS/0pTzDbg7sRFc7i885KN
Fz17XAIaq+D5YcV6Jpo/m0gM7y+L2HSo5xWJzjxdgLLcWhAx7MABClr6yq9B7ybbOMnVEdF0rEQJ
k2bkK7GRbGalY6BR/PJKNgqd726P6KmRnEOLYQUZdN8cqYEx7nafA0ZnUve8gQR1zu/Dl8syN90P
ZQRY30jYfRjjNs1G0WYVIpkOSRZz6+wBOSBHkRJYbm/gWZIQ+CidncyZjiDPJHuzv7dkw0Kbmg1m
OgIWTgNMWYJmhwycytYMB6fb9ehG6sIZ4Od7OhVPk6JgjmD2/2LrzgLFGdd8MktQckFgnJduYpoO
Ta+ixtyT+emyoO2oZyVJyDhGJM8rwn13r7PcMQL2ubXNQx+GmZOl+dFus7tcG1xMVFwleRy7JPOR
J7j8IzaPb/UbhONTq9Ac8OZEpafO3Aizh60u2c9tCQiDTAbgow8TSb1NVAwYQhXt9JrFKnoKKomE
TWsESMZ/JAhWl5LCZpQ/YG1V2dnWb9LZxxrzJZd36q0V+IOXXYkRNDHTOqOqCthYOi62m+XF13io
Xo1y+mxH9L5OjateJS9m1942SndvBcDkSpPnJg9fMZT93UZzf1/M983U7dVhwBw4OU5G/w3o0I+L
Ql+GIdtn07TDoOvRCsbGie3oviD9nmD8+fJKNhirYJAMRhmKlBoYgfmGrp4OS1GXlmI3xKOWu+w0
X0WC8Rb9KqkLJTtlh3QX/RqAgVU/yrM22/f5LFsIJQYaDQZJWuKlTemip+kwTIMfpJqP5m+X9dbX
y2vd1A3LAMMsaKMxziQsNUIOl9n5TDyj7g9Gk7hIwD/2VNYrv7mqlRhxVVqSBDnq56BR+Q0mIV1J
PAzQltrzxH5dXhDXMlELEbKq4MbmjTNig5FpKFk7L4x4ZmA3Tq6aL4YW3S52ewjS0AUK0ZNuNsck
mHaX5W55lJVcsRIzU2NGIiMnnqqd5kl19Opl6b60qiRk3kwioneZYm4DWEC62BU0cqbQLC4JQiiA
231pf8X7zlcBbtft0Xt5+O9bBW3M1Z3FCbYjiboyUcYCy0LBd6CZZ2eak9gySO4tNdTBrGqgUxqA
3GJLZ5LiQUjwIEM1NAZv0CsbX0upEm4JoSqgOUBZbdmYYnp/rbsM0CpapoAotkUfUD+6AXuYjFpi
B7elYGgfNFYEfp9fhZXxSJYKtDNBSjwyAzC/n/y4KndJJMOA2BRD3p61mGM1RBS7fm5xAZoMeh5S
NzefsnHew1xIkihb95aC9hYvQM1GrMRTWKvFNDYg3SIrIV7UNt+LxUDblqFeqyS4G8toBvcLxhYv
36NNidg44HRg7NIWSzzoBhu7JQ2RRy6fUutzRr9l8TGOH3Lj+bKgrQuLCPCPIMEkATc/BNgmBFFb
dfr+PkCNvylzRzEkV3bzpFaCBIWop6nKR0UhoMb6zbKrgSAJ0UrM+FYQAUggAkRDA5smqjYdLbBH
VpARB92uK6OTFtYSAycRIVZLFiPWFruI8Jhs1KNtAsFjriXvw82zt7k6q5plAU3zvbYB2y8lppbg
eWjOV3GUu/Y4urlN8Vzt3BEgb5c1gNsu0VWA60dVQd1HDIyFvBenZ2kdtSE0IDRDb2hy4Fu2+ejW
i/qzUVK0fpDpWAexROqWOmB9FFCJePFDy99LbWfGCsuAVAMTTlVTn4ayd0k17C8vbku912L4ca5u
rhWFaZmb0Ii0ArbY51bpgItwWrRK8tTd8rcGQY0aCVAKDklhE1sl0NJIMYlX2d/tyUah+WEaI6fo
v2vlU4HStob/vLy0LU00gIPH4N81zWSCHe+rHtqdWlD2dj4lVPV62/gLTVyJsHl5ZLV7itKrdLAg
Ipui68YGuhg1bmc6jiiJxidwKEj7gTbPC0oIgGU4DlUV1EJpRnOkBjqrlMJZSqc7GocEad7OoQ5x
YWo7v7nF++aLrIgvkyvoiR1Xhm6myCYmNATi5Y0+/bAiUHqV/z0rEGzTaoGCoqQDSZei58lRU/XQ
La3Fd8UUe/HwF+nr9dEJr8ZmNBBpQvE8HNKn1JoOg7Y4+pj8/p+U0BYehllTGnU+QEOM8A5BpQp2
iMsCNu3EWctF1vk3xwWYauItZHICzLgAw9rJpI12m+e/EiOcPyrSDc1LiMFL20U21pns0pnn10xv
vf9tQYICJGqWTQkaqDzVGL0wikF+krq0+pv4a33+fMGrqzuSaJhiivNf0mFnxe0usYDBRYl/eTUS
IyTOElrLgtaXFmLqLnNtlUQO1WoZ2uBmCgQwxQjAMUFIVEPwiIDxN8EHidcMacYfWqTulgpNSqYe
O1YUPYc0OUx25UejDQST2V+6bo8q1cPllW5aeCA5mQjLbRtsCe83NI+ztlFCtOkC3suNMvNJHwa3
sNRbG5TifO6hYuyuVWScL5v6Dy9popyCIoc4eRzUMaHKDLF2axyqtt+Hi+lXgyU5x80HlXGWIw4g
h7TtmliFnH+oZZbvOVqIQLr5UJwU9AxK7vVWkLOWJ9inAY08VhUgyFG1+6V51MqbGTjoyudJk0QA
kg3UBQuVpAyNlWnGO9a/hsiftd/yXrKWTeOx2jvBaU1trUxjBhHQnJOlT36kqkdlqPd2JnP626sB
RAr6vgwNI7XvtTDByJpiTHAfuW0fgN59SEZzz1RZ8XPzWoMZ7B8xwnsXnExK0g68uJapTsu+9bJ0
n2wdQvDClMJMJwYBVfFpDFp3VneFkklM7VswLoa2xp9lIMR9v1ukmCpr5ssgWRd5Yw1kJzPyhmpw
mzx7aXKAuBlAkuswPTmMskfj5hINFawqJnBCtA9DKt0yqUWMnGlZBhjjyPdR9yMru91fmKWVFMHO
z+D5NoCeDbPEzEMOcLFJH09ITl+xPHYHW7ltI6t1ooTKunG2ng1Ic/5ZnqCJY5zh/dVheXxSmNNO
Tt+bFmPspWt6MYbJyTMaKAqnthzZdZNtrKCcY8fmOXvrvteN28GcTyYIFiui+pd3drMgY+AdibIv
40Vm4VpXUdKoUcQvAfqNSg5V0mKZwU+K6TM0gjd7+07WcLTpZFYi+b1ceW21M+KiZjmiw/qlVF6s
aHSAypMPB5rt5gYdnaMkwt92rSuJfLNXEhtGAx3tARgYLdHiVCJGBA+ximl2tz2mGGmQsthumpaV
QEFhK6OeotCAQLW+pb0P6rfLx7atHedTE/RyUjuAM/b4fl5e6d2trh5B6Py/iRAUcCEdij4DTqnS
f0XmTVElTp7J7tf2Pp1fQoKDtANaj2EG7QOiXwTI3vzAUYLBls5bi1VvuZGThshECq6yUhatjxrY
kqE9ls3Xefp1ed+2g4zV40c8+4B2w7xAAMdPsFD0VlzDD48onr1N2kphqv9Fu8+bKCiDXfV5XRII
NO/JDmM8J/VITswBR7Nvo03yf1yeoBdVoauBkkFax8FTrgHrdW8ea29yibvczOjavyyP//gP3m21
m4IPtfXQmpHuQtsVxpTLW0I6RxuuChsTq7KqlkQzxKyXQZW+aEKIstU7ff7ehTJwqO1b++egxKZg
pKBiFeOPKDCiQSll190Qu3ku6QTh6nVhw960ZWXrpoqaAUrsCAemqyXeL/l9B/ycWiZGtlmC36Ba
QhNSwTN21k2u3s3zw+Vz3+z/XeUQ3hzXah3FWNVGza8RmNyPjWc5s9+6yytq3hzQu3LUJ/BqMl8i
lRucS7vHj3AltQRm5FyqkPrG+/BCvncHY589AK/uUH+/LEt2UIKd0ABjoJc1tCEreq8ZWtCSRk45
vRbk82VB2/72rHaCfUC5ZUgmkAFg0obzCKV7fc9Nkax9ZLO71zCpxijqz+j0EuSEfaWFCcHriocS
8Hvo7Q/u2ufhjsMNAOrpNKG3Vj0Y39Cd1znBrSyu2FTJlXzBMrXtgh7tJUaP7XDK2XOQSm7Wpila
fV8wRfEUz61q4ftzMDoh6n7N3PqmckrpEfDX7uVD27QVpmVpoOtkKP0IiljbfZEVJXK6Q5Mc2hz8
8Gn/MCnj8bKY7T07ixGUMND6QKkXgHfXoNiJ0MXPqAzfYjvEBLYmdAOcuFCM93cqBJtfUkXYN/UE
9PrFy7zEI6Fj3OdPaIF4jL3MlSGobS5rJZL/fXWNNbwPurZB4j1ZbnP7oVZkbQM8SvhgJ1YChONJ
qtHiU6scPsFpf1dHztMCUaHf+ZwlZVCcvzinlTzhnKy87o2IF5bG+WiEe7v6cfn7mzZi9X3h7uIR
Z0UA1ENqv0YmjQC/b6q9yOwOut1kTmP2d5mh7m2VSdR828yvBAuXlgyBDVpJXph5GTzF6fcgVTsx
b/40eoGTe9qrvO1iO2BayRQuMsvBuze3vCyD10Bxx/lmGl8//YfoTNb6L9lZkecsKANFtzIIU0/x
IT6F+3nHSbmknkuikSJbSZkstGAWanYcbLV1ytOCNw7mZY7z03yQddluB7nnLWT816wuGMIYhkoa
pDWQZzWe8lq68U3l67NDUBdy5GgyXBEu3DgmWBGdNIU9cEWxdeQm51F7rWsF8+Ja8ZybmOIEKP6S
aBKTL7EjTLAjuT3locVrrYvOa4QhCML+SgKqaZhAM9CbJbyAgjIOimrGMyum+pfQHh6aTkautL2I
swjhrLSlUfWAwS/r3eS03eeylrEBvTW5fjycswjhcEosb4xLrIJiTHPZ2bGTf22uwhNqhHsb0HHI
lLiceqx9TXfzlSzy2IykUNP9Zw+FUwJRohKZFGnWTn+xs6fOfqyXK1pKsgiybRRMvo52/5GgO8uL
l9xp6Q9DVth/y65f2kXByMdm1UdsQIqVtvlxTvRjXgbXkbWcwHTgB3XuRka6K7p8ZzbJQxUBtM6q
TsNQXtNp8YndOmE1u9AoFw0vB4tV3xYV+Gx2c1Lg3G2S7KIgPloJk7ziZdsv+A6mmkln6dgYzMk6
YXgXKD+j4DHLVO+yj/oXu30+Z8FXRO0wsiyBlg07sqsfih072t84Hg4wHJS/wsPBw/OPVgleQiVN
pxYKtKpQ+0NJu6sQyKuXV7QZ5J1FiP21mhIt7cwjZk07Ue1WC/dZL7Ev2+7nzyoMwb6EWpOPbQWd
So7dsd138HQUoLX94fJKZGdjCEZmCoLUngLI4aWV4Ri5E5DtMgygFn70VersJHdRRGy31KKqKhXS
gCcFtlJrV990rzHIAME+9qVyM3eRJNz+xeExYJmhMMY0sesmGMw+rkJk3Mwbsou+cFaI1LVSRz8h
CfdoezJ8rn+Jmv8IFLMRZdTatEkh0OrczkNrqpuCkS/yFJdOu8nP/OZZtq2bDxy8kf7/GsX8hJaE
DG1SPGs5Y4bOgpVT7yqyi/XIiau/sqZnWYK+DLlaKiM/QSW7ZsGNqf+VQmJkyqS6pZtoNnwfoQC0
Bg3jEa5vbTjpi3kCxfMxSdw0djA7geYK2dTj9g1YCRSsE1qiw6lsIZDu+xfOoBsDsSv6jrjSzwvp
lMu/iEPDmqpTjDaIHU1WEhVLkGADew5h7Fo7/cCOFDPm5V23l04lbl44dpYmuCaipENu5G+mV3XD
A7J+p/gX53MjQIBoP6mvpeSFJRMoHF+jdbERhDwuGixkRkxnlmngpvFdLUk4r7m38wW9Xwgo5zve
UEl/lFTC8bPpGVciBBcSp+ZYhAxnBCZ3v+wfFjKc0qFxuimUvKMkkkRPEldWWVsxtqvVKjyuNdfM
ax81VF+tG/+yqZecjOhRMCSEii3fN4t3EbHn2jheFrBt+s7bJvoSEutWbdeQoHTl16Efj4kSXKMN
3M9QS7GSBR0RVvwjSmJXN8OrOG7uJrt2xpDuQMTyePnHaLKdFULbqKvRUM57BjjR5eKND+Ht7Ksg
kgChoe0nr5jM32V+uCt3xS2fp+aIp3yEXDnKLuF2gm21L/xkVo+uMrdoGsZQJ3pTHDlsTnJtnood
oOlQMjEddI6le8P/z52svlpfbEl36yZmD2Yl/rE5YgNghwpzrPNgorjW3Ahg3rwkmgIJnydk67vE
mQ+WZ0r0TXJPDcH0WJbRxJ2JAyiWWzv/XBut00m5WreUGsOP4LvQiGkCj/n91tZmvrCIomFJ63s/
wQQBWjeeJZrEC/FieG+iLw6DP2iPA0SyIIPOMU17tF/hrY42ovJzWC1eESpHzM84QzF5dU8f0XgD
ezfov02if10q+4ok8xeyRJ+1Pn+ekwYU8PH8I6ow0zlmL6wCrd7ln7ml7+tfKSgZyauUABwbPXXm
Qw2Im/GmLW+MUrIZm+OhazHChuuttcQNgxh603nK5wGgLPl+fI4e4z3wfJ32KXgNrqobWYizuTpg
CmEMEPPUTOwnXdoxHhIckVe2L1CmLrlnLHYKW/Yi3tSnsxyxqRTU6LqeVrwzMavcaAg+KY2sOYH7
pw/qBMhlzGxgPEQVu2SWuaktc9YwFWDpxwIVdNVon1vO+2trnzpM3aCPf3dZN2QiBZdp52q+YJAf
6RBGrhuzAT078y3bLc3UKSLiG3ooeb5s7uNqkYIHRZNipZZ8kWF2MugN6/4izDCxgRaeeaD4Fdsf
Oq3VmxotfV6SfcmyxyLPJNdpE1JmLUG4T1EQAv4vhIQ64l04iYPT6upbo/D0+Yeq7mZ2k07XDeAV
L5+VVLBww1q2kLioIBhUAeYp93MwGrrGjY3XcvioSFzDW3HnozaeN1Kw0lmUFmhfJDioKfTqJTum
XewFhuXq+XSVlvFuyulRK8xjU+g7zfhS12rjzHUK8OHpQGb1Jo9z15izg4rudTLmnwgbH+NiQBOA
2n2qtfAaIcG+DZnbAOrTbKbrOio+LcayZ0NxSkiMOYVll42GS2L2XTPzq7quvT5JJcHJpgFZKYwQ
l1qN1QYLBo29rPk8T97UD15DDuUoow3YTIyv9Ua4ayRN1WAacXwga76m7nIEC+in1E2PdEeveGr8
71oj1iKFy2bZVC3KBSLtsnYi/Z5kstuwfZ3/aAkVetX6gsW05zo5D92dFtqHJY9/XNZ7mQgh4TFG
+ZzBLcIsdt9ZcjUXXy9/n1+bC4pOhYcrLcvWrvn3S4IJKfYlnV9rqRPebOpbHQUVYoWlNTOjqaBm
aXq0oqsivY7op3HaA6p7bk+keshlwwGb4EhrkYKhMtsaGXaM7b5x4uQPqm8/Nsd+Xz3OoxMfR288
TvvFb+61q8KVPZ4lt0p8zIZLPBnowiSeYvwcg8LtlV2KVOfUun9xeGiLRk0VDW8foDsXE0xjSPCg
zJV/pdNnJb6ZYkmmSN9UQEPFd5gB3yyWwbVaqQwaIMQI5w4t9m3xYAdG79VKaGKqPNqV7exn6r1t
RCcL/izth31u2SCA7V6smgJEZrrJAZNT2uyX0aq/rAGo31VS7fVavW5Cax/Old+nlptl415n4IKx
El9D99SEweEAkKDoMPmWGnHksHS5A4ehjCR38wKs1icYJh36nyojQhsGPs25pk6UvWrRLDmprVwU
ZhERKr9h84n1b2UoWyVlOKkUz7y3Ts/cUdkhRlaqbGQTOdtLOgsTnNcY57MW2znxJjxm87r6RDvl
U9ylXy5r36aWr9Yk+A7dVMBMjjlFhALjQUFeXzHIlRHVTk6Uz5dFbcfXK1nCKdljxIpywP6FAOJ2
EtbecBTuvhqP6L88zfGkO4FONYeFvasTw5us5Lg0xZeG9w3HBsMTG7qkVsuneMz/JugyLD4ihNHc
D1BaSTyxuK1Qylvyyo0t46gOliRu3FQfE5PhGMrFa0ssq019qKRg9UQviAn0g9Y0jnNPfzdD401T
4Ba58XB5vzc1aCVP8AqAFsC7FCMvXj/17qj8nopfoI2Q3AmZEMEpNLQPOoAvotBi1UcD2BGEJHum
xZK92zRgq7UIjiDGqwxDIBDDosdEvWHDr8t7tf19TJpbKH1YH3C6YhMd2y1ODqOf5W2S1J/kGATb
O4W8L4gPbeR+hZum8akgLUJ5moWtgwaQPnte/mqQHbmCP0KEK9ZVSp5OBorDRQN6rGQ4DHW4082/
qTuuxQhRWUiqbMgobgvCgaOt5G7BFO9vTuTPSsQeBbiYqWlrbFc/2/eNMTxSsviXRWxfyLMIISyr
NE0blhkibCDNJ6BuWDqwThfojk2q22RuJG2jmzrGR/+BCqGD744ryCpVxqIunNtYh6Nfrgx2u4xP
l5cj+77gMcwxn4YgghOsogLzFvYR2Mh/cyggddOB2MGhuIXbHvRxaiBmgAfUK1BSda5iSDZp80xW
EvgiV5uUxxOpSQMJtvZz1p80qhyW+etoHBmTVTrfsIk+hM0rWcKBlO3SZglIuj1QNznUXr6SHHD3
eu23pP/c0X6vBOSGkHRfDsZpmtDKXCouGo2fzJodeuA6mnTxWxVvQ2p8p0y9D6eHeKn8kRi/y67d
h0nbOMi1+6ptIE1ABicz5islyk8Ta+/CiO3rFsi4uoqRxMBd4nnXJECKzKl57FTr2NugtVvYvhh6
j9H8KSntziFD92rYwAkIY3rKgMaf9jgFtkielJvGarU1gi4p6PAbWYiwQDGznVmp3ky0A/hNd5dV
ViZGsIlUC8ZswnC3l8XXaQPmD4B7tDJmzc06KdoWTfCAUY5TJdzzhfa6kk88D/Bi7hcvclUEiF7u
WjfK3gCw9E7W9bm9rLNAwfOmUdF0bEGGiHQayDvnAbCjzXUdp4fL27d9Wc5yhOtoDylFmwPkqFEK
nFHNSTVgupuYFP8ZyFDAt63LWZZwMdW6npV4gKyk+qKi6yjoJDd/s8QCzBKwkGPgEn0zglOZBqXv
bAP2Mc/9wRtfOK65/l3xu9ApI4/45Ffkyx55/JsfTMBZplij0oYm1ZCIQ5Sddcdh6AB/1T0QO97F
aXSlVrUbj8sXrZeFwpsKshIraGQ6VEttdBQaafAxv9qJ09IpZupc1o/N4H4lRtBDNbMWa0Qnrwff
+Y2mA6g7aO6QiNzbaSaJ7jd1cSVL0EUMA+aB1WBJdfT/SPuu5rp1pNtfxCqSYHxl3kFZsmy/sCz5
mDln/vq74DNjURBn437y1MypU6Mq9gbQ6G50WGv9KSyJLwmFm6RqbYVi7NR6/BlXhLZuhagAYviA
W5YWqxZifgza0t/Pxrdw5Kkj3ZyPqvEmgAml5hnWNYwREjazbiei7lV9cTQF8UtZztdCZZzqsj8T
zbDNcAjaHJQUYcfLuH1UT4NsONjY3FQikC5vMiCPjDGG39Q4aHpyjtV2cuKVWEvep4CUMqys4TUr
f9Sc94IZBdX6ZhZkZSSASQjdQnlohTNy7HazhBwV3ckpvpfE6GgDYGYVFFa0lln9kG0QTDuRK91T
pjnVlj3VFgPl/vK12KkZvpfJ6Oq8tLLRyiCzphMV6FmLbXIyDjXoVpMrjA3lmFPKPALYeo5O/Q7x
3uvUe8GMEe30JAzFFNFmlYyHxCi8MKqPTawetaH6FjaLTyoAtRoJ5u1FF7OWtiyEtqKbrpJNPwq1
tlcxDpKQPAPjyUP5xYoAW6dX4i+lkU992TyFCegvqvyOtDVqZMbLaLSoSK+iNw/qA2YeSuUkCq2L
2V0rGvSbblpva6G8y9Xc0ZHLWc0JkKTEr1rlQMy5sxSlCIxe8TkH8NH+vd8H+vdNlNenelkDcwDd
ka+DWz6Ck97R7wtKf7CAjQC7/6Dd64+XhfJkMiFNoldmbPQrKtXASchAKkS00Qo1XrTxe2D/0hkz
MQ3wlrJx6cAcnHSaYoezbOvaaxR+EVeraC2hCgQziOrbYj52tWGHOXkZcyGoTd2Wh+aq0PNz0xj/
AJPwu6Y0V4Y0epMS3cdzacllCizX5SEZpp9oAAQ1sXQ3NqatqT2P2Ie3WYzxi4bJnBrEh46Unjty
3UX+xHtD8kQw7t7ELIlKEFY64XqDuBcIl2D1Guy/OnTWv7ed2NUkVSEkR2kHM+f5UliLzntKcNbC
9p+YWdmNeYp+gCa+KgbRmmdHq3mzgPs22RCRKQbCNybA31+auciUJNVT4jTJeoqiwjWFxU2yxs+m
mpNu2UkY0wv6Jou5LNmgjklqwkKqw1i5Tbv+HMfSzfPcL+fsvkPvU6bqRxKa9prFx2xGKn6t/EHI
3WXC61AID0KMqdJVkKykqAdA3Sm22QIwvi9dRci8VTV9vegcdV7vNHnILSQ7j4kx+HqytHZjjodK
0t1EA3ZKKXd4dWUZpzq4e2QqEPKA70Eh+ZhrukZQ8EjGNZ1g7lbRbcgTcE04QQpPCHONshwM2EWz
EGepXsv+LtHOJRq1L6v4TtcdzmqzEuYiddXaxIqWUG9GuTIQdbn9CRhpfuPl//AC5p2SDJWmgv5T
Q3Ia//peC/vGjIyMkrROtgEKQAuNn5iRaVBVQHPtbOfXtVueOmf+krv5lcjx3Pv7+SacUUtShVJs
NIvi5PLLFBMrbl9jgQeluRt0bVbIaIYoDaNOogGxj+YJ0hn9WwBiHVGy/h6iVDw4Um26l4+QqsEH
l7GRyKjJmqiYpUo7Bf75NssdjC24PVjSkxvDPKwhrw9kB1/2/REyCqMP9SqbUgZUsUC4GR9LT5ss
9Vr5OXiLI6NdLHTxmgQJkQnTzFFWzgGy9jhsiRDWLW6dMOt+KqBPtJ6AjFpyNpQnhglf5R7JC700
0ORY+pV+nozDyqup0VDtwpmxDYGLKBRCtuLWVdFzEl33Fcc+7QfGGjAV8YqBJWazFqMwTX0yCqhI
mJR25wsl+QJCxK0KshTKSTP7n0lcQDOAaAfMYQJc8t8VnE1cNi7iICxKQ1B0wiB9BNrn0UCwpOIf
lzV+d/c2ghiNlwRpSUwaJHXAc12j4RZ1hLu/E8Fo+ZwKKzgtISKOTnN3MnVOUXXf7upAUsRsMbaL
7c/Lq7GLBAFKNnuhjwSyR0xn8AyLuLWf9Zb68xPr2YhjbN8cVhnofjXauHs1rmcSff277zNmLxbJ
SgAHACOU5kGhCrdpI3KOZKcCCP3arIE59ibXa3WgDy9KJGN8UV+qJ+3WxIyE6KhXvat5/VXi4OHF
zQHuGoSNYEYZ+kqvtQj4ssAi6g5hpDhy2Ab6nB8u7yFHDNtilxvIYMYhxPTiOVy+ruByWl/+TgRj
2kI5HeKQ3pxxPUnSDyM6pULMuZ28ZcjvfbySFa0pxxOeMObiFRHxJ1lF16D0f563oNqgGjrmyU1w
azLP8KESk25Y8CITFs8kN0Tj3ND9Zbx9nxqhjTXTZLWMigIW1AQVyjiv9qKczZRzHruWDOSTIp0k
B1Iecx5rgWJBNEKlyXKqGsD4clRq38wYMh5bCsBGAT3GrCKaxioCX4QzHdEJSMk2jIN2Nr+vbuHE
x9C9rF67yzGQTjMUUQSINGMFBCWNwUFMsJweRIiIIUnOeZLtPmM2Ehgb0CUFideZKI46agBd8Iwl
ddbyn5rHTLHTbAj12ghiNq7OlK7qF2gxHhxXZTi6yiLd0aZteZaDcJaspm2vmrU9TkbmFHnI4274
TRzyIUR4+wEa01mGsFytswYnp9WIzFHkcOZAPgAs5CZxR3AvznZ5XRw0j0Ksal7mRI5eW7zGBnpg
H38EaiiYOYKj+j3gubkEldSsmlIXipNI34zqixIXrtjFTpuDJXzhuBB6dJdkMS5qNcCorgFCxFnk
zq7byC3k+qtKsuc4bBHYNjdSpXBsyP+4Hm/rYxRWN9IuUSOFupTFld0G44TLzeJREs3QTp4/cTtw
19FEpaAxlwVFVQARn4omjclUtyvui4KzgbsWa/N9xmJhircyAASNp8dcAA33UcLjGzjEzuVV8KTQ
v29VQulVKYlE4hSy+UoW1C4XTIto2v950gj3b7MYRhsGXUySJUIOuYl/GYJmy3MEwuEbs/jcC9gE
IrNGZNBRa4wNLrOu6ZcK2aoWOAOKnTvGAXTU7ur2eMPwLtT+7r0JY5yjYWjTUME/IgXvGQn4KXt3
SafPeODNihjXuOaVSQYZtgvT1VX/tJa3KuiaL6vBrmXYyGCUDaSEeSM1MhpSNNHKipea+A3KUER1
QvHpsqhdr7IRxWhcXnYpmueQuhrNg1kEPa9rYP/78L7I5GgiYOjfa3QihGWh0cdYOKp2J69eXySf
eo+Zf2SwQK1jLYjpvMK4lefmBzrYn9TK0c5tb1HoIuVUQsFTu/V50yF76qaiIQ3It0A6NVg0y1Bp
09qIasWJxha9mvo5H3sL/w8n47dTJDfIVg5zW8UwS3QgBFI7mtyvjmRFR+mewloRe76aTtxZ4j3t
28pj7LY8S5OorCJ4jg90UjS5r73Yy4GkdkuHxVZX/gq6FEwFiCIn/tjTFVUSwfoIU6HK7HiFGSlD
rjWK4uho1aiy9QygX17MRg0O6wi3MpirhYJyLRAT+n4l+/0hO2a+P3l0xp2H5LLr/raSmJtFhCkq
OwXpuPw8Y74XeTjKH58BB9R4ofTjl+8xVxyjJfkK/7SgiowRqcGVwYAe3Qn2q2bNX3r/r9fGqIje
lLGIrDqBWR+dKCgBI1ifFMv0Kye54U0y7sUu242kf986RVNsZiMK4UP6rrHEDtCSgumV4Osj4eB2
SmjJof6328nYLckwMzQcQk8Un3gZmNVnE6iFk1O65RW6fnWOxd9XfWBao4VZAqA24yf7No8kocaG
Fpojx7c69+FIj/+j3r8JYHyjHmlqObdwKesqvQwDSE5X84uWFNeiLnD2jrcW8v681ipZ0SxcKqDF
Xv0h05y6kjmx5f5qAMaM+UsVHBPM6RBA0QtFt9BEsGr1qhcmmaXUh17gAVjurkVGEgkTgOA7Ytvz
C7nR0EQAQX052kIMLt+G+JybS/fjw9FsZDD63QGTZcGYKa2zSx66khK3eor80V3Ostce4yMaNS5L
5C2K2T2tCbsSL1eAf85BGB5HHorIvsd6WxHbHAFA29jQQhQQZT99BLiBHR1RXGkc08/d9Lvp8Eof
ux5rI4+5PSGKWfWcoZa4xk/j6E+KaUkApchzt4l5k3K7qreRxVykAqDIa0aQWzTIo6Y+d1NtadK9
NvHaL/blALQXTDBodGJripEMuuCugj0HtHMAeh1HGeeXohHdSWl/XdaH3UAGlEr/FUV/ysbARm29
RhGBAsqV8D2RWy9Laqdqks+EzirSJWDVMTS02zKGIcuqsCcZEjILxnU105q0V/B+cJR7N5OpEhGs
20AZVxW2mV/uwo4IxECAjuQ8DZfa2gFWZjG60jVNZ+bg3LVAB5ncTBUX8Hb3am2EM9rRkCYqQMYJ
X7U8p+U1qTmx7q5WYNICmDK/q8DM1U1GkO0MBO0ZOUGOSTnUYCNSw1th5hjYXZV4k8PiyYRgmQaA
AOQA/dhStBx279cQ84b1d1cD/Qb2NRb0gapMSsKk7VI82ocstRTdjbOHOgmAuMfxSPvB0UYQo+Gr
vE5zbcLi9c7k0mdo5LanwaM06eaBlxfc3buNMCY4UotSE3uaB9Yjvxd025RLK4tVnp7vug0wK6Em
pOIfbMd3LAnNkkt47YIX9zUKYgDNR3eGM9qiR37kR14UtqvZaJUG7hxq8jJb9GoEQS/aGnavLu+q
xUuSb5eN0M4QI545KiB4MIGDLna2yVSYeiVv8xTZx9r0xgLVa0m+GcLVi5Iws3KSHvsl/QUiMDdP
eMh9u0f2JpstfiZLX8QYgkd1TYktcbyaEsUKs0+kkDYLZFtRgJ2akmppiSMVQIBSyqtCWI+kFr2/
20i2/jmIrbmUtKJCDWB0yo59MHlxUNzwYLx2VWKza4w9B0hrPRcYxwFDe6BmxynkTH7xToXK3/il
sSu7vsigckX3pJWPSuK2cc+7RrsPws0i6I/YCFHyPuszQUN34yEJyAkoRZbq02o7sIcPnJPhbRhj
hvJ47BF80WTIVX5b3eUPhR/5WmxNaK2Tzyk4uhXeXAh1CB+CS1UByI6BASqRrRtXyxJ12gJDrvhR
MPwHzlkOeKCKu42b6kYOE8T2BNSWY6TT91IUqDear3tSIN3PAdi67fxH9Vh5gjPzIordwG8jlXGH
uSl1RUWQL41T0a+yBBVxgP1YTdVcjQnebVqTcG4XPaIL+8kSuItjMQHasSIYfgqW2R7RHlcDrdos
OS6LszK2eGUSoaszdLs4EvQDj9FbbQZMf6yg9T4xTuGIdOBl5dy/bEidYxCZQpEw90DSyKjoNBEI
pI7HudZ+LEkdlErCuQP7+/cmhrkCpDaULEaXkgPWNxtKY83FrzZu7eL58nL2XT76M/67HsYLm3IV
RWIFFlLaeyWgkfhf4KMRpezlxEsF7r94NtIY9SfpFIrFgjx3HyrITTTpbdiUDvjrz7MgoWk3/a6b
QLldp9s6GVVrFV/H3nggSc5RT94pMhdCUfpMzBqojYAO1qpUvaEQ3YFLHM45RbaaHi95Z05gZHUG
HWVPIIU0UBYJd6GVeEP4uzYTVU8NIaIq6mwpOhqXKp4zZEaUFFXWW0P5cllReN9nnAxqYujQLvH9
JroRyfMIQKXLAnb3arMA5mJNSiFMcgqNT+PCagvJqkRkyaZfxsBZyW5fEobi/mwV/SUbV9aC5KUX
VvjLFgiQoEdx69IKHdUdHDAbo28epsrn0UDzto+5Znm6iGhOwYNnjicXbBWuFjXO5Q3kiWDu1ioa
OrLqOKFMueuaR8L1XTwBzKURxSZbM7Q8Ayk29EunAclb5xgliFgWLw9qX9StkddmtXtRNRWvHky1
gwuLSVkIQ9v1xoBXai9eV+S574FGc/eZfXsTIb9Xh0IBnbYcIrJBabdWj+H88/L3/4e+GRjdw0tQ
R4zxXkCEtGszI8XtGN+1XyUw7YsgBLnL5KBzuLJov6JAuEC7++8ElFv+I5W1PXmsjqI+Y1mAIDiT
E8jLrOwA6mkuUPRuQy0oV/9IYs5oLAtkLvEWcuYbys4z+PGDBj5DK/6lPc62YUV2awsOejE7TFLZ
lXt5e/e18k06c3xGFCtzmSMrM4c3uVZaKj9Vsm+a3kQwAXyf142h9DAYDZq+xB/T0/ySPvTofzBe
l68UmrB6iQFD4l9e2L7qv0mlC9+YqaSRihJTblAbjGapHYZ82xDXTX36hBgwYmCeX0GjJtsvk8hE
EGRtgisUezedyvO4pH5Sd95lMbvHtBHDWKcwEkCho9MpKRFMJQLw9E3uu2F3xzYymItmYt6n0hIY
qEX1hCXFfMxgdeZJM6/r8Ncw3mso3JP5Zl2PiXA/CZ4xHAUpDi4vdD/GefsVbNNMTuJESAWstHfk
4wz3Eh17YP1UB0y3OoLDI3vgbCzbOtCVrbjOOTxLJwl+qRFXEXlDfDwRzBUjaa31Pe3Prwo0QCBV
vPDaRnZGZ5HV2Gwac8XURNRCzHLRx3idWPO5RC1V/FZ9pQxYraW9mE7GiXw5yqIx1wvJJ9nI6TGJ
+rNY1Naan/pc4AQ1PCH075s7rEyrtNYJDqcXb6MOA1DaazXx2iB4x8PEM4ohxFWG5nynqE/ZfEwX
joPkLYKJXfCqWlZxRrAcSfHVuPwcw/yqlxqOuds1shsNYAyECqYNJcoRK+vjAwEcqVyJoC88AqyO
cya87WKsRGis6BpRaXahABnjL7Mt/06AznTNISe8zIuEJ2KEpz05JNL9ZQvDOQ+d8bdRN1SZJuC8
hRIwAKsS5FELsu7cvSxm/2n4diK6/F55E3UBfCB1QPRp2N+CpzOIfAw9BKlV+xpnUTwL8KHqoRT9
FI/0xesRL2ys1MPk1Kl1RU84FrCbmB/m0YH+jxUi2YhSgKjIbGshhqNrxIWIHegKab47ccGUeTT9
0R9OvCz+vt69CWOu6dzruaCJiM9JCkKJ7iDOvFoYdz3MTcUogrqYGSLN0VtA/FiCE8o4hIHoNV7k
xZ9quNHfFsTc2K6t1j5v0f1cf529/JYEoQNoexeo4k56qn1e9XJ36kfdyGMubq9rPWlSJIZpAbgE
7Rr6DewazLFP9WnEpDUG8zytt4A5IlqfKnC/yWZ7p+YI0YuR0XzWRNwpCb2+FTgGkHd6hLnXDSLX
telxr5W70UnAcRk9AVifzsqIQW7PnN5yjjqy7NZxLdUo2MM1ycZtJlylvN713e7lzXGxbUpl3wFt
M8eWib52bG9CEFfMdn3d+/8f5FM0PPiQbtwcD13sxs/m6MZOlgqdmsr3AV2080EKxiCxZxTlPCXg
g3pyz4px7Mky5GnTItSkxQMK290BuL8HMwcBhQSvj4h3VIzl6AsjkkQC06jDCYutCui1gqN81DJc
2kDGchiV1pp1UuIVkH0nSmAsCIjEx1l4LiMe3vEOrxGN9f7YDcLYjSSdGjPBrABtDdWeyoPipp7p
otfaHrzqoKDF1gIBNTDfTT+y5YDbuEe/f2mtjB1Z+6EBxhv8mvQwI/9jjgAJsCq7+Kd8eV287FzC
gC0HWbCn3jJ/cpwq5yzZno+yLIZ+mqE4VRLkil+qgdypmC72BSSd1HNqfjGzqyxxpv42Ea8apXU4
P4BGHxdWz9b9164sE8y0yE4WP/ar4Ga6gZBbxwQDIKoQABfmcCfPMaCFeSP5+4mQt4NnUV6r3mja
oqJPFbc96F53VVwlPrb+3DyiUdJrvdDlOd39gstGJvOwaIe5WDQVwZhqxaMluqUDrvEkspdbjPi6
Peh8jfslBrWazG3q5h01/fvGKA1NX+tdAYf/b1M3oHgC1J5d01X97Day8zseXvR+YPjnYrGTzdFY
lMPSiMhTSI9T5lNqtZmXLfsfz1vDVNBORtnVmA0NB7MrixVNS41r+Oo5caN/aDVdv6MDCwCjUDiQ
I/uJLP1NILON8SJFiUZgmup+9hQzvokid228Ii7dLkntvAX6t3jShp+ci0LD2w8XxaAlHk0zRMxn
vD++PioqITKgrU1rhT6e8W4bJOcJI8a/tYYXbdPPXRLHRNsmiPfGfMHkREns30k0TzyMgHwAiAw/
ltrVlM3amEMs0xoT1G2PJ4oB3G9yXa6HSuXVjHft7EYIc3DGIAH+ECj7jjgPlpHckexGye/L8VxV
j6LM2z9qtS/tH13y5ralrWqsYQcH2cTL07gO3jpGrRV3jZ3KkjtVg6dkAGRY0yuprwDGt3qDjkHX
cfHESbUGLXYA1nAzrPVVJqpOFA8cD7uvx5vtYLx40hK1VWXEQ+YDpm0D85rSiyzn1uf1G+wfrmqg
6VORTKCkvt8JQZ2qkFQ43CW+y1E6rCtfn3iN1BwhbEAMuJBJTAXcSql6TNTrar01quDyDdyNSYw/
62Dj4cjUk7ZQaEag+9qKL4DuyItDKFuFfndZEFXEj6pjyioGb/A/kwl+gJrRDnKH6HGUWyvVB1tK
PzOxhO6jPyKYmEdHK7ZQhfC6bXfo+htT9Xqeodw/kTcRzLGPSTP1WtfgAqxBTVH75h+k50xE7cqA
KZRNVSOKwsb0CilBMTbCw4jNl1pb0W50FAweTAxPCGM3pkYxs7WP4LLnU68/ElRnpafLJ77vxTYL
ob9hYy2AqIih4wFJoNYxfMUm8Myh0wav1aF0sxveJOeugm2kMVdfBCHhuKy0By38pmteKXE6gHZv
yub7jALjFSeUdULNeXrIZVduvmPeqlOCAciDf7lxjCIr9ToIzQijDnAxmz58avSM4uWjWdEtcReU
Qi4L5CkDo9UmWLqlJYTG1YX8kLfqSysNdib3HFuz/yh520I2Ljdi0oQazdRGX5TMSs/hnQz0RtBD
OMu3FehemPH/JWQWfZbUfuR8Zi5T3Yhngo0wH9rCCGHr+vQslYeFtz6OBrKh9yyGglCie9lR8cJJ
Xhvy4/Ix7abvNBHEOZIq4T/sqEEpqTIaHZBOlx6i6/GgBqkzBvpqzXeDo3gtPJBVcFSDJ5NNtAJO
v5LTBjInu/hhgLSrsrVv2mMLGDxil8eotHhZyj1t1ERQbQAyw9BBOPXebNQYOlWMGjM2Yz8EYqpb
6OtDJJq6l3dz7z4DmoiIJgafNJnNhQ59qY1Z2clOJd+p62SV5Fw0oV3I/0Txt8uidi3hVhZjbdWs
lOaCYulIN9pRs3URIPWWgsKtZEd2PVtaaPNihz1l3IpkdnFoDBiRHm+yvgdZePgq8jLku7HWVgJj
cDu9XtUJ0RaK39V16YUHctccCqe0eUlQ3kkxltcwhaleAQbgGFPlFmjQwpMablEe3HwsLX2VeQ1v
+0q/0Q3GAE86EdZcGP6duCrcOVC9xjfdsLR6Nw7EAMwHIu8pS7/JBkjb7WSMcJGvQhjRzKSuBb3w
TQMVYtb5jXIVrzdaJ3N8zK56yMDm0omKYgkLbJaZpSJIgHBw1OgkN1egObqs8vTwP6xm831mB2f4
rxld+zAb2te5PvbyDQgPSXF/WcquqdhIYfbMwFscZLMyjWKeRfk5zY8xebgsgrMQFmF+qcK67kyU
L9T4KUnuVvOkdy+AgbssZTdtg3EdRJayjoZztqXdICXwriK4fDO2zIf6UHupk1xF/uCgsO7Ornxu
n7jNRrvbtxEqv7e0RjLkmIqHbaejk+IX9USJ+izQcffHxaNMTfmTJHkrJym+bw03YtmHcTWMcQu4
vd953fmM4oI9W9K97s9+7ec+zxLu3+aNPMb6zt3ctnUMU0jnJ5GYOproB8584R86k50e9dSRP6OX
G4mM8c0iEbhVNIAj1dcy9sz5h1w9X9YY3tkx1ldIY2lZRixqylO/Jnh9a6VXiiPnHu/aic1KGNub
ArBSTguIMY2D2l3XGUcZeMtg7ASAF5dIxMS+UyT1XaTEgaDFVwoXx3H3Fm+WwRiKJqxiKZoXeEPj
IEYPShf0QGPQ69K5fCqc7WIbwrpB6aKyxME3YmAqflMfLn+fd3dMJoZV5By+MEYGq3dm1K9ydHJa
4ZkOw7fWfCUA55rjKDgHZDI2YggbTY0jGkeQsw5sDgEJHwB2/6UUxiQ0bagCtex3VvVblGbW0B/r
iGPJeSthzEAvAeZn6eBgjQo51PO6ugsPPXj3hbMx4yb9DZsnL4lBiFDQgl98CH0ARgepZ9yWp8YW
XBRtbwD7ZgNF46Y5pef6yny8rBz7ygemEgmw+ArYbt8L72chHPMBI2xhv1h5rx2ykodnuFtwBDfN
f2Ww00lFXxqkQ30WLoPmayufDN5sK18rRzioJcf47AZ+SD4RIpm6hL659wvqQG6bAhMMt0k5CuOX
IjqrptOWwPr/eXnndsvemN6WwG6rALOHbYFdTb1XlQr2AUV9N32UgY6ah075stwCt8UpnOVFeTYd
qUbhm9cgsWua0Hmr67BzwAhkLGwmzmmDHB8do7wXq1NeSk4vz/awZp+5YyAIxswchtswjc7s5qqG
nUkmFKPTgyLch/KXnnCc0q550nFRgQmMNxW4Xd/LqNCXly9tT6tPUTDeDFcxHvXmEzTEG68A2cdr
zOMJ/P1I2Vy4wTT7ro/wpp9fF5uCaAigdifX1Xl1Uzd/4sUSe4e1Wd/v67ERF1ddMaRDizcPeZ0m
YlXd7CXmYeL1z+/Zqq0cxup2ahGusg6+agKK98mts85SecHz7l3eCmGMbicpOpFGGMTeqw9Iafpi
apWnBRAkYhDxZid2I9ytNMb8mvpqplFa0Okv9B75gtXeRK52aF7VYwSjODwnD7w5Ua5MRuWXqARM
NlXH1lH/rfg0iiW4KH/bSmW11wQYttPpM03F25VSJdooCTjbJj1cSkykCA9Dfp91jjl84xisXUXE
IBSApBR0JPy+FxsZslkC1kKGWwaBcfUlCcwT2qrc3qoOrSsdiU/sBkNuvPagPQ8Dfpw/UpkzlIDW
ACIimMluTH1k2lxzrD3OynZVfyODOTPgGdRyXgNbMPul+ZIz3iTHZrIUUGtLbvZA0OcO8gOHI3R3
OxVRwX+B0PiBXTtP9CGcgNPliHflgVr//gG5tWfNiQ6ihxQRaM4RXPGs196TXweAuq7hH6jzMqYf
c77xJIdIQenSPwN5zBdatdMmNwULgMKbYN1tp9lKY0JteVlWaSSQNtkzwAiAM/higkuhOYy+4PCe
J/tXb7M2xhOAG2rOixpXj+awx0Pq9C8UuwlILDWmwiM7c8L7vOedIw1/2bQDrjRBBCTJ8ECM8ohx
kshCDXegWst/WgH6oDgQdHfxbvlurLeVxVxzLRbyQW1wzYFOifJGcQxv1cLKaYLU6RzJru9bewro
SsErfeIx6ezrzttKGd0pV+SSohrSx3EG5epZkR6I7pTDtSg39kJ4/Mf7jnazs4z2FEkrDGoEzxc+
LTbFF40dzdHh2VcXKBYOD7iAqselg2TUpxkUeQDTI/pvlVcy3poysaQ2s5rlOCA9lp1WQXE5NoC6
uwsi2WqrlgxG0a9g3qTNsfop9aLG6gtrBNISjdrrp1bniNw1pxgkRMQJ9DyTbfNI6nTpzbFCm9Di
DICQMr9cXtL+90EMDPojfJ3trgBNF1nzFFGEEH1P1Pm6mIT7yxLoffqwZzpQotDYi0CcxYrS6j7M
y5xCUQ4/5DG1p+Gol5yyx+4qTNDpiggqpQ+smzPgLlNwJUrOOl3nZbBOvHFjjgA2hlxiccEYEI4h
Vd0qfdWkl8ubxPs+82Zf5y4W9VQHsXc0W6rS2UrEg1HaPYe3Pfpt+zfhQDfosyBSLOYWnVdjOQMx
orNbkTcxzRPDRIxr1i2m1A9QWOmIrK7RHSdewokngm7mZiXNXE7TGMOureis6qZvkRyBD/rx8ons
C0HiGyZExcuLMZ5VnPayOBRw96Y9lGc5gW5xUGt2IwrzTQRjL9M0KzJ1bQDE3qh2Dn7EyAwPI9gY
dSO4vJh9V7sRxdhKdFkqCDFW8MT9gmkGUr6TufOzfm2UQHOIfiLI9aIbXifEblYVjUWqqQKVW0Ih
4f1B1X09R+sEUrzFzw8qcOlCRz4ot4mN2Bq1yOEkcVKFex5vK5Dd0TksqmxCK7wk/SpjX9Nn31wD
Q36SwmMo8vJeu6+jrThmV2VFrZAfXxHrFicyP7fpj7AVLFW6I7U/1SlSuz9a4HSsn7CoG7G/o46N
/keg09GkFT0/mjwfFqI91snyTW5XjmvYuwFbMYxN0qfCUJtsof4VM/mJnTXBygM956mIzLxitX5q
M73BI6VFshKoy3baPo9WQ9Cj/u/EaglOQ5njLvYu3nZljI0Ss7BSG+BtO6txUEowiGtOiRj3M8MK
WzGMnYqyTqxi9EugcSoGLfcD6Qzr8r3mHRH9+0YT5m4sjaxHHVwY0u+9HFpltHzRCG+ghbdf9O8b
Mc2q9uqgx8jAL8CmNztQlbQv/YCN4zLY7AaR201jbIYgjIhTKoCrt45ox9/UYDxlZ4TneNS1VxGX
YZV+jo1ODNh40G7gSQe6kvdLkzX0mpEK8Y+METFBK0+rEZ4lfTyuqeaHAw/zec/Pb8WxO1mJ5YII
GRZxAYnveC54fQS89TDb10eg1dLoVJ1YNEE24XmRigdUmp6zvHvUW51Xkt7XwLf9YyyuNCsdgERg
4pX+PJKbFDBEvIQyTwRjZRuEllMagXXX1IM1+RYu1ymQcy5fpN+u6IIesFWZVo2IoMQIW+gI2vw4
HVdP99agfG4czdKP9DkaPgsOL/3EWduHWk1edWSIUzxGwec3o5UapB8nyjVzeXm7D9GN3rElmqzq
xEyvYPFUK/tRHzS78WlfVeqETu3SwtCKnGidAxIXAO7eSDjby1F79hVjkLpa9BJ5ZXRMeEveXslJ
zFkiTwT9+8ZGJX0hG3MFLZmHY5LeKuXXy1vIOyn69833i6gLlRRIuE47NGh0d0IFnJ/pl78TwpgH
zUx0JZxndNnNjdNL8V2mAzCx4FHS0htzSdkZIwFEA01KxlByKiD+oIHYN9XVSRfjEY2KD5UJRlBp
dZo+5bRH8raQsRVLZargHUR2SVu/L+HPWriexk9toKlouqHJGG9iPLs8FWWf0SRd3squAS+SpMJB
I59p4zOkNzGMsqkEjcpKjOegLOZOa0xOUQreZVWgR/3xjN5EMPq2hAYALYcFZB9RbZuVh6KPlYtP
NYah/k4Qo3NTr4dCoiIL11SV3eSu2sq2oJ3S5C+PhlE6TJopSRThCTLFV+l8jvMgHjmjsLw9YxQs
FBYjMYElCJrqY1weivI8lZEN5h778pbt1gK358+4JLkXo35GiRBdqsOv9Ja2p8TOqmNe7l9ngTx0
bQc1tx1n/wb9UQoW06LIymJpyCw5XXjdZlfd6im8rBpPBBP1iwPlIEWp1ZmX2SJ9jgZ59MCMU3B5
C3fjFCSEREDbaprOZmHJGuZzJsLRDSAlVutgkk792trSvIKu5PXvZDEanuV5Ng4CfHvRac5QLoDr
rH9MpWlVSXwflbygnLc0RtGHWQWRTCpIoCa8DjWr60FDnH1PzfP/I+26miPnrewvYhUTGF4Zmh2V
0+iFNZrRMIA5k79+D2TvpxbEbXjHT67y2LoN8CbccE4p7NeKRHEKb9Vp1+Nlj4fMENTpW1J4Y3+a
zKtZF/Etsr/0zR2dfS9O4wE5NdvljCdAaB7yIndyhThKp7pWCJh5tXKJKFh8j+e2bNiKzui80Pvg
PXlGcnVROmQsg340+3clmgV+TySA8+Fhb4WLlSBz7WK/SB/i6eGy1q04ia8n4Dx4TvolnZiAFDvy
RjAcze20LTb2FbX//bpV3u1disr4LFwPYFb69XPZqBkDgw4TAwBj55vsswQyo0lCVJ/3s986mZe7
1XbeGJsqEDU5vjuML6L40ihSu0jFJMniSY2XqLXTxPsxvb18lyIZnFMys16hEoWMwTTczqS+ZoIJ
Cxwml8Ws9L++nkXFtZ4leUUotc2wQM6YeazfnWAZOuy3w773QCn42IaiQLKmhGff6VuPttKAS6jj
O0n6XRU+DnUwJccu8Yruqk82cUq9rAi6zouSnT4dZk3ghVcqWF8PzBmBibXyejQgXw1YwyYPag8w
/oAycX8LrpZlXhc08qNCeXa1dMlyBgu1AEx28mKG8TFh4mm5a3wpaAJJ2Yju9nuS+/VonNfPpK7I
tRQC6+K9rnqnV2pHXmbHnt5K4LwBdF9U7/nuIyERSPHwWxhv0fnhqsjEnEm6FLJnTK8paOirR8PC
itleJo+jqLe3Uif5IoyfsjLaCJyhZi5/oHBUG1ZdZdepXkuButVGpxUk7ysl5K8CORucZ8MelAEC
5X15l/tYbnszqcOGgAGodZ2dDND9isol6wb5eaU8OHRXjJXddiUAITF+rLqGCySVG1D9XGXbcWuL
zH9VR8+ksX8/09HGUmlLInxAhrueHEAEgV3jadtu6l21b7GR4V02ilW3diaPsz5plCzNDpm8/pCq
WPewb1UiGh4TCWH/fnaoxNTSYjJwhZN0XaV4u1ZXbSKimVg1NhNjCpYtA5CXL6P1tp6qdZTJmNzp
dtmGfrAUNYFoHJ1dyDcnciaGs2m7SyQg90AHjerKaK/T+eHyBxH9fS51G/UqsaiNY0zhvprvumh3
+e+vlLthRGcH4BI21YwnbbJS+SMngA+kjvU7Q4Fz8NnSHgXQxVHYhfmONPFVJpe6RRkqjlKFQy2d
r/abBjTd/bUexo6a3Nnqdplf50z0el1Vus9z8uW0caTRMKiQOYb38lQ5cvdSAN718m2KhHAeaZxH
hU42lT2a7dUpAKZ7WApadCu4FV8ujy+clenU5LaGg/wvPUc9Yb7ZkVyyOK23uKhTBxaYOMuNyG7X
dcVGGAEMCOOc4LyR1cV1ncc4nn3PIib10+sOYDoM2ybe55u/gu+B9apoSMKEDfkbiUs/mG2DOdMF
3nb2ZT8DtmzsdQ5FSlBurFwIjrpmbufyOHNObWDAMYIaL+yp38ugqkomgcWtxeRzEZxFZ1NdDQsY
qYGXfJ/ap8g+JlrsKBgFpcRJzB+XNXI1nzoXx9k3+HsHvbIgTg6K3bJbDktAHwDOD2AT0Zyp6PI4
s8YeR29MA0TN8jbVT5F8JzgLS3Z5Z3t2Fj6xr42ykocJAirgM6vQBlo7StB95GsA93oTiFtzU+fi
OGsGN3zc0xj52rxXNhXgeZeA7IGQ74lgnD5++KWDsYOfRcQlV7WoZzcXXamu7i7b6PTB83oShas1
B3V+JM6C27lYunHUgQAXBmZ4GIFVK2K+Wc0Dz2UwNTk7DLBU7WZiGjfrmDHLfUodGtiT0zz1v0a8
WqpgEe4+ijSDSynMLOp1MkKmvM9+90EemBgSBJ4mG4OXhAihAkX/cNFnJ9QLpe+xCbx4k226cxjI
yJT+Rvewc2FjthPsxjqne8qcNCqIjBfPOlW7PpCuzFMNnNhKuKe6/rnOJHG6V2hKFmYJOwy2CDCx
fZBMh3FOsLWP8t7GwpEnOBv77d+0/Uwip4QWrZIRVNl407oMjDB20+twM2+AuRIIkX9XP9WZLE4Z
Zzub6cgCiK267Z/FM5BBI1SeEht0auUOQPIbEabD9xIYYtaZSF4X88xqUg39iiwDFQrZ9RVxtepG
y3+W+a3gKlk8unSVXLzKgb7fdmBn8vr/bQ++le7gRDuGx4mmTdCNji109Cv031+PyMUwGtUFSFEg
FksZmZP74S5G7w5zLci0Q0/fDfvJR43RwwTPpryXPOMq3ouqPB+DGJfOzkU2jMib6sD6QvaWjT/3
Jwtl7xRYHeUreyUN4KeyHHuvb6XKKe/NH/OzUJNZRLv0E7iIF3dyWEom+9SlY/8yN9Mhxxi2Bfz2
8No6onvJvJ3pzbchZnlF0kVfgX9wm+lSk6aHbivX9pbc63vAfOytY+Qn8LrMBeY7G2sD9U7xc2wM
VF4jjCcC8+IpmZQiMiLwCiM/G5/L7E2xRG98ga/gn9ugCiyIJEMAy3bLuxauXcVGGuZKbkV2KzoL
55YWM8tqsD7BR6hAxC+PvfpHYK2rUerTMxDOGRFiLAPRPw4zsV2jYmPtpsrtvcXvr+lGRKqyGuzP
xHGOKB/UHPUfdqDi9wwOi/jRHn3BkUQyOAeUjXqKkjiOpFwvm2kTbdtgOui/x1/V4V8OSEudSZDT
CqyO30BIc1kNdRaxMpSxla3tjxsGMfdXudLZ9XH+ZS61seoK9rXMQJJcOSmdQkgrKwq/hHMhtmrl
BkDamRdLrsC4hF0w6urXDKiEpS5/laN/Horv1zV1ZS8VEydJG5lmDl1+CTRCoOT8/DbQcBNLYi4h
O7IkPdmHx8wZPcAa+v/BDgwzygse2OCyl6GehjarIK31ZZeBOFrAAkDuZwfWpnGzQL27fDyBkzA4
JzHOut1hgwk2FZ80gFFjEMi5LGH9xXb2iTgvMaXKPGBQgD07rIA9O4qttv8XRYBIGwSWxG9XKhmt
u5zFcUY61gbdlgTYV9qILGm1UnuWEhmcl8DzXp3ojFsbfpnOh5NAjLyLjqyJQTejswg8hOgrcfnJ
OKh4iDaQV8iTk7WNg3V90WcSyeDcQ4tR3jhnMrKj/qfCZBYaWn6NTbbJjwAemp1EH0uU8PBISlNZ
ltqEJqSX/0lmhMPZV08MJLcMmi3W9YLikD2PQC8FY2YwHztX2omgoVer32cfkgdWihfa9yCGY90Z
to7VuuEOUhlvOXDERdRIQmncI8gitJq1D7WBIeAVxKhqshRnjbdNoKeuqMAl+KQ8rr1ZzksPNGU8
TPJ7JU+cNn24bNtMzy94Kx6+Kc4soOyyaEmrxg3nPWhVQWdwTarHy3JEBmeyk569UJelaeR4gKCu
rZzGAOF62N4Am8vV4wEYD8mLPZIXXSqeu2i8NfvSU6OH3jK8roye8060tLuaJBC8ZQ1NNrA3yMW4
uAXq4FIgTS6Mn0Z3sjHLI9Xu5SOvZ8OfQvhseJ61cZxLCEnBQ0n9YdtiAoa67cb4QQHRWqde+qY7
iqv56tswIhpJXp2609+VIs5+B6e0VT4stGvxO0YX8Q/VHPIsuSgToNU9CAHAVxXqTBgX/nJQUmez
veDQ5NiinF2TxyTdFdL28uUKPiA/+qCqYalHFsQk9ZUa3rXG3WA9/XciOI1tQ8mMEoprq+eHKEYb
rzjV8Shw2uvXBYBKVbWw8M+vf0x6FLcNmZD9kNChYDcfDdeKgigSxJ+1EoANlFVsx2LkT+aHHbqe
kMksOzQJZUzoDvSZ9u2+Uednjc6Z01axqCmw9oGQKupYC9IUxeQBnnuqFUbVN6z3OnkYAtuWe0zS
7rDbAt/c7xo3fdUEZ2Txjfdl5yLZXZ+5mDyph24OaxlG3W4sdbgyoyVxYioFQx961CquJ6kQPQfX
0j1szdmahl6ArHxk02dCK6AVzlU0yGC/tO46ZfLDasaOZeFIvT82f2jSY+nZNv1MVlypLbyIJKdm
UILLurr6ec9+BaeritpYbUjxK7T+RUpvdSN1RsVX6V7PRAUeZsDfbhmzRmjgm5b1DWJrqidSNvKI
tpU7eN2udZJ9dcCA00cdVfQCXtWiM2GcN8GSgZaNwLTx5KryiqTZxkYWRAb1L1/f6hwS4Dz+ORSX
RBtDWI+xgUOZisPoVchzfdUHoQdy4nEjBaUXA8oLA4uv0abyBLLZt7l0ody3o7UqV7IC2a1f7dQ9
plk38bV6I9+Xx9AB/2aAYHhZpEgiu/UznU37gjRjMsueqpW7BaM0+SRsIKzbxeeNcsaYhCRO2wan
ShMHsznI5WPvl/k6uQyTXMxysX4ky5IJGBiNb6A9uiLZqUXg3+TkPQN5oPx2+cpWU10biA3/FsAH
c0UD7M2g96zT2P9kw6yMVjpy6F3hlS4NlNuP/p8z/iABK7GRzhPhEq26t7NfwIVxJaUVOLpauHAJ
Wqk/h8WDRH5RDBl2zc8lFKUNghvl61y1nmojAGxlL8eLyDxOIhyptch3fqGcyU21RZbOxhfLtNpF
HxxsDicFORAVGdi6b/z8cuygZ9oexlnSDxHubRzy/YDs0w6lzAmH4Uhj+w4zr8+XVWXdZ33K46yr
k4yhiCxcXCr9TIo7Et4sgOK6LEOojpx5DVWmZDEIx/BO1v8wl2EnTnUdbyzPPMmgKGFQZprbBYk3
BJix9otHEerGap3o/AOyez+7V2WOpUir8BPoE+MAAhagm7haIG/w3/wHdSKRvnCvWzu3qEVN9hnt
bqPq9612Fc7Eq0TzJx8gVd/98ef3494GSZVUvTXi+yHAHfVg9mO3f0fxmuFu3wBb2Qdgr+FoT2xM
NPbDO1XAIrFqeMgHsVYNdCmVTwmXQifZ3MNzJoT6TYuGxmIKsmdLJIO7TMAFL/Vc4oxJkT0Qzdwm
ZLyjtf6raVu3nU2PtKVP6xq8lONdvGhbeS5dcw5jV2qqyOnx/yxU44jcyouM8aCm9E8tSTulVhYw
Zuq7MY63tY39/LxW96TVr6aR/umT9Clp1SsZT61iWZzYVPa6le5nJWkdm0abpVT3swSk7lz1qzF8
TdR+F4/ACe3THcCTAWpodG7dZPswM/w0jwOtU/1cQV0y01MnA6qFXvYe+DtnZ26tIwlTN12Wm0Ra
grjPAfDM0AojYBMsReeWAOGIatVXUmUrR2DQUYptZVlXcjz/aIrFN/TYV+Wkd6ZF2teN4oZJ84QO
PIZd49qlebRNp/SEF60z6/nogEFlo9rhabTjgOqiPGiFuNYGwvKnUnBKmddz2uUhjC35qe8pcIrK
QN2hcXgVblhhFsTjLnqxgXkzPmPT/7KzWQ08n7L5XerGAhOrakMh7UhyFrxUu+awRKeFvluYFZ3p
y2Vxq/5Tt5FKExOkEPzTLpqJ2qcp0vgmdyPrKaSu2QmWYEQiuJBgZUquZxjd8NrixowCrIdTEeje
asEDzDP/HIMLA2QJ8QxOmQw/e4CHBiVhEixXoKHG5kvHgHt87fflm1tZYYSWEEwnAcbAkrWPisSZ
S+5mvYubGZNYepDeWO/Vff7UgZbN05Gv2FeJ27agvAsd8Jq9zywLE80Tr97rmXzuXtVy0oxiweyh
VWRXBpEBurw4qvn/Z6j4ekzuatvFkNosxzGVSA468P82WXvQa10w67oacQjBwjO8sGXwZNijTiel
iDF6mjOwziwYZ3ga/cmUYvfyd1u/tn8E8ZOA+oDlDloyQVj7qu8LuusGwbNtNQn6PAu/RDsP8UKM
Flc2pOMv2hfXQKB0xgoLc2OXg1M+NwUmtloqtc8kck+3wggbKreYqR3RNLA30V7eLXvFJahE256I
WZu5v28xm8BBKlB9PMS5XCSa5EEDthKbGQWe5n7YaoG9/7sGHIA6/hHDhU3JChWlz5CD6EXko2za
O11c7XVpiAUu9/+4vU9JnL/XUjIp44IDxbsFg+vgKEBSt9yWuylIrv//ZFzMnv4RxrfgQrte+rCD
x+3r2Kmm45y/ls39ZR1fHdU8F8I9X3Irz4AADiEo3e1A4y170SL7wLXY5Vp0ShLzpgFlpq8U+s8s
Mp+nrPQJ7THymPmhLQtMe93iPk/MKaeZKvZiyfiQha06w9Q6lSI5oyoCUlu3uk8x3BunbrARDSol
bEKnQAWfgH41665SZ27cKtt5CH3BHQvMgCeKtiMNDrhhx3qZXqodA5YFERiWHgimLnqvOHR+6BBX
P/QH+iaQza7sggnynbuya8sOo6QY1H+xr9l73/gRgoJseupc8ZyL6KDc80eaS302KS6WtQlBUIWG
O0PLEbUJRWrCuRXSpJ1kVnijzqTdy3X42KdyMM3D32gjdrGR7xiI3PyiZ2uCdYdEyKkV7amRDs3w
2IpIT1ZPciaCu7Ax6hc9BdiKV9a2GwMNpZxGN05+XVYCkRTuvhY6UmqGkNKZuyI+qOSN1I9/I8IA
+C7jdDL5ie8ILBadGUPNLOt+Kg3XjgEGFoumHdcP8imFS2TIQs0iKSAltq/xVpAxvi5lAosRyWD/
fpasKZVsY3EHCeJSFEGp2MdMzw4ZXQTPydVRXtv4PAv36ZukIJgghxwZ+HWqXQZTaO3lLvsV5s3B
RGrTyNNbXTVby8r9yx9rNYM6E83pQyaRCIk2zHRMRlevet+I7lTJ05NCIIh9j2/OB2xoqq0rQLfj
RzzkPJLycILiJdJzm7yrIF+4fJL18HUmgbm/s68VaVZBLFZF0oNYd1U/2jfb7GA4LKNRN/016KS2
l0WuBo8ziVzwCEE8i2E66GCY2rd1bt3Wozo6cxl5hS7vKNH/gm8VecCZRE7rrbkGVtKEzyVr0W0R
d5taLrZpsjwqMTnYtHGGwgj6qjs0VvRX6eKZbM4a+nbGUzDBadnYjO4WHrYqMN4OKhwA8Ir2fdb1
8lNdOJOogdtFZBUHbcytshzN4feY3vUAevvvviCn/qSZp8rSIWbR7vrSn5rM0bFhaczH2fhvZXGp
aSZRIMCz9KqzMf0Q/zSH11l9zxHwqeBTsb90yda41DQfiyLLmT+p8IaM6x9Vubep7Q7Tm1S6uvZ6
+Q7Zd78gjZ/vyMa0oYONO1TaF6OTsf+31WMBVeDqgNOZ4ptcbmqmWlzmBtMHLDXqWLwNd9GRqV60
+Zutr3NRnB/BSk1oA/sfVm28oEHqqOHPCf/x310a5zqQ2tadKUEZbCX1l9j+gRgQdEsngvxc/Tjo
7xpYvQLoP0/faddjlikTGklYrw96db43tcJJolmEoLXqCgFcCsYE7E9+w9xXDGq0cs5aZGXj1qYb
qfctwA5iqfesZhDEkvW3l6UBpRcAyATLVV9dfVHV6OlKC3NFChBs2fi0fE8CxlhlesnbX3yqM2Gc
z21mpUuHFleoZ/pzjSssrXRTte3TZTGrAdLWTMDGabpsapwrQg9VsQFcjUicP4/VKzFE262rLvVM
AOd/rDAxw7qGgLL6U4/+IL0M1W805NzL51iPw/DcCPMySCtk7iCkh6oZqf7RVwQTuaM45aO+S44G
kM0xSHOINqKV9fWr+5TIncycyimVWk32aql2Qv3NGgTWulbcVWSsxBMg7GFUgh/Cau0BC1CsuMs6
wHqwbIDQe4NRAR/8bKyzzqBH5Q0YV94iLxNdKHM4nIP9IpxTwD5UijFS8fho/dkHEMfGvAPglc+a
mNqNshN8PpE0LswnsdFpORuXYGMhzNPSR8MDykGQbxJhx3StBvvlbFycp9JoW2kMv8GqKADHO9DX
5DHctgk2iVQn2ZRv0o1oCWJFXb7I5BRUaUvFYozDXqWnfpuam95IvMu3uOJ2v4jgNBJllLFF7EAx
L7rTsHU/oQAaXBbxwVh8SS24KE/LcLKKCTK6HLAbGjDD9fhUJDYAxBcMJSjVqejJD2PKd6SvPHtM
AXkjHxKNbI1puQbtBmCHy9QFldOPrkoPcT/dqWExO6aRXBtK8wAQt7t6MHcDtd41XdotefVHj8B/
WGHgvG29Zol/Xz6S4NZ4CrqazE2lpVA9Pc2DVLc2SUyCJKkF+LoiMVwuQUFva/cRvj9oKzrTdIm2
7xoisFqREGZmZ6+RvEkVaidMse23Pv5tkOMomQIZKx4dWqbLFoCJCQH4+VcZTQK49YLNpYTzzjIP
Yzg5VL6pShFs0toD9YsgzgNJsa2aIxsVoVqWOTWQ76Y63RioDtoEALdTchO2igOI9Gtqa/5lpVi3
1s9Dsos+u8jemDMCjkXERWnaqVV6kiZTNArHLuq7KX3K4LxQmWZWkrPsJfpolLOFCnWXgZ833TIn
JGrMi74b54DMxqoXO0dGQcLbvH9I48hZgBwsmsAU3RznhFKq/Hs0qyokLy5CxyxqwcdZ62dBM0x0
lEDjrX/jQQJMNYmA5gfNmB3t1+xXNzE6WeGN8RuQCdhIYbNE8sH2QPL9H2yPrxvZP9L55W51SfrQ
miFdoeVeT7rrMlw2ufV3KvgphncYpYWNmwZixvTUlYc8F7zXRMfgfMVQmtOS1vj7lXqMaKBJx2wU
hXWmU99V/PMMnK8Iq36e7QEy4sQJg8JTym1LrhhUkrwpPW3cYudx1wXZKY8dUW9cdD7OfZRd0wy5
iUg1ARDUjkDenIau1ol6m2vzLufK+JFsnLmKLEyi1rQhh43c2NiCYUzio0dv/sVNInrDrScvCgoy
4FPTVMLHK6pVYZcxeWzRkCFNTAdiOvEbOGCv1U3mj9vp2hS2rVcTtDOpnDZGNp0BQokoqUWgpqs2
kQ86q3CTqI4UdAFM7e6yA16/1jOBnHpa0xKRlAlk+aeG/FOVnOGtO5iuda1gSVUWMvisoCgo8plE
Tln7NKF9HENiTMa9Hm5tulNLb8ndUXsMq9thvimWWeDK1h6VX4RyWopXRDMD+QJW7mLGk4E3HOSd
cT1hFCDZ5M+CSxV9RWYzZ7qao3KeU5brtP74cam27GJo0GMXqqSOCBRu1QQVXbNNIPdgToUT1+tT
XxQ6Xsy62e/KrPJyvdkWsmjfSCSGC6RVXWZLHLFHrDYHS11u83T2S8PaXL691QCqKqphy6puGjxQ
k4G/vpgEAVQeuw0hL21/CIcIcI4iNqDVEHomiDtPRimG8k0I6sE3WlTvsxD8cu25rLBTyDqA20HT
waXxY9mNZV/jyxSJY+2BVvNYBgPIeNhKGLYRt/lGBNe9btCaQkwDIKwY7uCUwZ7rgpQfQyBTeWs1
jWco/R1aHfuhzh+B4e3bEgbnkhRuM5Y3WoTN8Al7KETEsrJucmc/hLvepJ2SMEwwVoGplz3YBa5L
DO2Sk7YvN9WjqKQslMalXXM/ZEbPwOa0azYOWQf6TgvYbFbjSp4oGK3G27OjcclXEinlbDCQr27W
AI+x+IWUHNlVzmO3mwsRmO+q4Z2J47QoGax4HFuIm2ZwsIbBMk9ukgmqsKvWgMVL7BQYJlYLOCFL
qcchYXpDyxvNCGAPl816vczyKYAfszHVLNYLAwLC03xr9075U3KAzwAkNnlX/EmOWKp+ZfgMKsp8
xuNl4as3eCabC6uxtQzROEO2BHyq7rouNlQX3N+6rZ/J4CKpbMVZFCuQ0Xk1uAwLLwWkqfSeXTEO
wxTsdCJ/vG7qZxK5SAqGRqy3sFOl1W2PMUrtpCybrvLN6imU7oYcoMgPeXObFKdwFo1ArxXtFflM
OBdRu6JOB9JBuLyvr4rNsI2fwBbnMGJD6eHy11s1tzNR7OuehdOKTBYmViDKnmUkuASjfCDKcJoW
Vaux9Nso8y8LBP4s04hvKfVZlsJ5L7PNra5gaa2maYciA6iZMbpR1+7AZOkM3RR0BciBogjvIS13
y049tUkKNs4pO6D8bwWd+ZzL8TadK9WNlv6tyo1DBhTTWtVgW/q+JvauiZLHug1VByXOXdLkvlIv
9a6rqgxl3KnGUC4t3BiV6Y0EjLUsqxyr7l0ig9RRkgBlSZQtKab9XGEZQkon3yjsXzoBgQZooX72
IeqWTXKiYzo5chreFXbz0KR54Z6ArxcVgWHc9I0bu6reO69o+JVDoLfLj8SY/VAzMQkUXyu1hPUR
a77NQK5TEDvIs/6aNMopreobRcY4ZTucyBJhKO+HQaLSCeV+8kIlf0krvXYksG64fVTGmFiuTj0y
B0OP/gyK5LbS/MvsosGJa/CZFMurvrRga0XHh6EoN5qyGRLlhDmT1K3aAePKv6hablqzvco6HCeq
QLea24fa+tE0jBMipF6jyo9lnvt2L91l0oOlNrddRXNH1gAEk9pXmFdB6y95qe0cKDyJcaC2fZvo
7UNvkNwxbPU1Kft9Ey0HozBuiyJMHdWKrlMLXW1F653IGDqHDKETZ+ZBTYZ7o5JLp8/sXZlogZXg
f280gEk2six001RDxt73P3NVvULx7T4upP0UKk+YnMToc+iqWP5zs2kKMOXgYgdoH8f0QcvqV5uW
IHbViufKjO+n1vBzlMoaZYmdmCT7mQCvqCWgc2ojV6eY8OygjZF8U9bjqVXjyo8brA+bw67A+kPb
WDd2qd4PABW3MuOIvd99Sxtgz5t/6hQMG5VVOcocbWWp3ZIa2alZHpbYgB1ny+QMcbcDQvPsR0Mr
u/WS/pzq4ajIVehi/LN1lSWNPHMZtn2v76M6rNzGyIMls64yXLojKfGxSZbd0JsvaUQjBxVZwBAW
tuaSPvHqtj4pSrULDXufG9p+rpPl0Cfzn0KudK+nxUtv2UGjY1420X82Cdn3ceYjR9uYJcg3Z/PV
giaM+ojbyXayMemunVHFUYc6dNIR1KdW/qgN4cHqLOKoVYgjRz9bSVEwSR+BVAx8aWFenZpqOnVK
/i5p0f0wFUGhyjeL+bDQ5bfRL7s+6V1jBMxbMwTWpCVO1IRHVaKJkw/KsW9rDPhq7+o4bmku7+Q8
vQ/n9qZKZH+ZMq+t6q1kgetbG4LWmg/EGB2pBoKmSd4GKr+08XilksTTy+SJDIPTFPIM4h3DUbt+
m5TT4I8ZlLOt7pFFgkBrL01NoCmtm0jAXq5G27ElyVvkSIVK08rpaVNvi9BE7lzdY8escMhYlY5M
7aeSoCvd9A96ThIHHAQ7LLfvGyr5vQpUZS08ESP6ETXRrdYsO1UzHVViewPxnUlCgC3G9Q2NCgBX
UaznmdEjVl2hhLGPjc9f1dBtjUbb1j0oQdJsdFHQ3OlGA9rJGZxIRXvK5eJaLqWfeRLfTAsG8QzT
0wrVMfX8UdbkgErg+sws632ZMAmIQjX2kXpFdfo6os5oLLdV3fj53KtOQ7qD0j0ZjY0BxvHarOhN
Vk0PtC6OrWFETqOACIcokQvcxtSJws4HrvPbGJsgRqzHYLEit7Sr3VwlQU9kNDEJ9gza7L0M9cbR
lHwzUhVqNaOTqtfklijDjdGhcGLYpyaZHuJC/0NTw++sxk/D5W6JshegZjyFulY6FpRybjHiXS+O
ScmRqvXRkqUDJi9/wdYORCveYqWWj3Ok3pG5vyrNGbNmVumY4QJHaZ4qHW5/bKpNO4/3JSXYi7e2
Wp1jpCDfoUflFMU0O6RMPdlYHEWvN3IxFn5Yo6dSEPLcYLcDk6R3bTJuugawRRGN74YSuC52pJwI
zTygQ9/STn3Mcnivymy2Ydvuy0TdA6Td0VXpztTCraZNnpTkzjRN/tQVV3UUg5RVc9M8vFY07Y5Y
0+OgSq+1Pb+3BIjqVoG+mQxYqTxBB5rEnqake8VKoUDmySztQ0+KyplqUBeVhqdkQGxomlMPulBs
XAO1sde82W5PQw1n2+nYIVGvrFKO3dIEC21V7dLRuG273i2iLhjxGZXUuLLz7k/T9qDdnuTKybLu
viyyyDEleg+w9z3F9spSSqVnkum1iIZgLpfDoA4/GtV4m4f2ZCXKvk4Sj8bhFdGHFzkzfxMFCJKz
kW+Log96w9wbdr2pRqxoJs1Jj8rAUg2HuQQ6oUGYAy/OBDyPVG1sacaOcfUjzybV0QmAZ+L8pugQ
WuUZREYUIVsp/cUo4aC09F0mA7BKu3rfZd2NPAybURuespbs6VC8DgvWxmJAQCU4DhquB6Xs3WE0
H+Z46h2aqDtzyU5NY9xWeYI+j/GQ0PoPWQaPGKErxeaLLOm3bVFHblo2o1vlBDyU5EqRI3C9a+HL
UmP6vK+r9z6Rb7Vu+hnbBtZpFrgp7cWgyl2DNKMMm606hg/2PAf5AMxGQ8Ymg5HCwWdoRWC/eRnp
PtPwL6Rbtu3YGxu1r121UneFmaBIkJ9SqZBdG0gL4UTemsrYQz+Cef4zF8oeSK6ublWntiXeDEJ6
J446t5O6IEwnhFT0htLmoUv6TUqTY60tvhYOh9DO0CKYQZ4IxBFp2S794Cj5si/KonQiq/Qy7PEX
VmVhnbEAylDdAcSmKLdDF6FYuOivtSn7Zbe8FKikuLRrsAxOrhZJe4lUDMiH5m9Fnl5Dtd9Cn1wj
Jl5sjbdqDuLlOToqGXF6S3ITudqWqv3QVKanGNaTWcz3VV7eNyNQoUpyBYgSJ/wf0r5rSW5dWfaL
GEESAM0rbfvxGvPCkGZG9B60X3+Ts+5ealF9GrG1HxWK6BoChUKhKitTHx66vj7mir5XVGURous8
qR4OYUWBPOG4YwGnqXXdlXNQcZmBq+S6D831w2COwALWppUG1Cmq9iYLVJfPgT8q2b5RMzepoUIy
za6Rgbh9zvZxmm06SccY8bzTxtJPlNJmefNg5pkz8MBNyPjQ6dVO6aubOobMZQuh3jm5IVK6U+Cu
LcNUhTK7zQha9m7cBXNpF3qGobQAt5wmb8e68zS1AbF5EGzlYL4Z5KG1FFnq7d4IM4RN1aFRdTAl
FuEfw0c/B++6gfvV7LaTMXwbou7YsdEbVYyBlXFzOzdmazM1gEKHGYbWlHV20KYEh4WAmif11VBz
ZpabVldO+1Y2IQ8fkbuWzHdFOB6Qsvi4n93lxEoSDouUHyWp2he8fk4keqAqGG+0dtf27BgNna2r
yD5ZgxSq53vo6d2pCfjxJOixN2DpYeSN8X6bBsqryiNHScz3EpCXvQFkldQUr2XWjsjQ2YfRFO+B
mYOCUyLfu8p0grLYLgcVGdEno9MNC9t9tXiabgynRougXpbW+EED4URx5C75CBPEx6mnN4OWPjTK
sr5ycst5sQu7xA3NfJtkmhWNiheO7FUOoGLCs6ekqDbMHD9qKKpnLAHAI/3e0uElyjWMyJd+2zXf
Yi3aSkF3E3TZh25A8bns6bEKa2/WZC/Qiu1UZ77G+/e2ZpnDZZxUFEW33Vz9SAMkACHbBm30rjSa
b3bJral3923LN6RlldXm5ftENQxi6s0trWMfW+gkCPfRpPlIAgAOA59iGO1pMmFUR6IPWt95mZR9
5Hg4xRBSw7Dxdz0IXqcis+Uo84N23g8TglmY1W5oKN+KTv+ByQRI2CHhA0bbUbq+sBs8HZJx2hIk
sBPtHLVhj23KHBVZV5BQF65i93jRcB2TE8mMWy3T7llU7ad6foP2gJPmjWOOmJfj06aBdEXeyG4D
QFZJ5v3E+rtwBGd11qGayV4LzkbLwP7khuQYuBg6nDl5okeqRjWeEfMxJtQeoVI+yOU7BKl9XaL7
ppbB6og3nDoFBFdffYc+CAhuaSu5ED91+rLx52Z0Z0n20mLYQc1ia0ahraTR8zCAXks1Huu4eqBR
DncMTjzHhB/pwQ2jzYdxCg4QdTtopW6VeB1pat5YsjS+Gbw+srLzh57dcVU/6LR4NMwhs7tS20t0
PjGMUFZz+hj2gaMY2JRkOb3dhkRQAq+0b2mg3kWTblhliks5UsbtLOvWKNdeZBhOlc+JxXmJKwis
KxK3s5piPTUHMzGbKYayCeGTn0LErJy7U54wJ+/gBTq7rxF78LSw5or4QZ3dz9L4XBi1zyRmB+p8
0/b6U66Yn2mY5OhnM4gPJZ0dY5BsyNNNnjfvnRHbJVFOwL0xhCbyxo2odofFHVgQPJgy/5TqSbKw
NqWrsWAvRUhe4s5XzNFJRmWrw4X1kVtzwBKHB/FD0ii3bEpek5o+jKnhsLF5aKsMBZIQYASOC2rc
4SjNdttkoB5DBASL5bem5T8HRXLKPADPXz0hDwk9ZJ/+IkJWUa2yOGbWjkm7PJ20e4nVD+Dm31Ua
HtVJxqklxdGpZ8ZDkEXPUQL3BmbYmsbmZmhx3NUMTyADFefEzCKrzsLRD+Ph0JtqapGxOHTScDuX
sl2GYC7RwuC7GjJL72M3YdOPEJ3QWdYss30acE+jcwLCd4VHL4xM3wspuFekYI/WrVUG/c8gYrdq
GdmEZQdMDd/nM6pCQesRhtjfc+0bkZJvahK+1h3UbSNtY0bpNxSN4TSyOVlhUeDqRyRKShRfGKBx
vd5vGjm9T2qcSjI89kGIjcge2i7fDFgofR6Aas/ZUzTonxFXmVXIw5ax6gcnzW3ShYmVq4Az0DF5
A0W4q9U1yH7Ldt/J5m7UlJu4RBhRe4p3QjB/V6TwVCNVtGY590hmQGFT2kFh2NOnwYm01m+S6KS2
zYMh6fu6Cz6Gfoa/NG6FyCSr7DnGgadpdGBT61IiOVAne0nouAWNqD33AIeoQ4G5K2QcJvtIRowX
67zdVJJpz6PuhH28rYzPIkVOwaFNkDR3bV343TB4UwWZn4x8ZrRC+IGbWo0BkHFIELKTaatzPK+D
fMBMdI1LLpcMXAaQzQmi8JiauFKrcZOEIORtkaAZCKsMmIssVHyMLd1g7ytbL1OsgVQ8xRXuTKbs
SpMc8nz+DFBhgmD9iZlDZZE4fYI2u5XP/KEptHddrR/NpvNNKX8KpGRbttpByysPD1NnuWmNUXNY
IVkRqskyz720wjtj4ruiQVEIM6phobsLqigeZk8rkfcOMnXjjL+USjjYBkjE2jz1+QhkJqnuZpl+
5HR4TIzkuZSZo8jaAaRilhpKLqhidjpkxtJJKqwxB4qpqRwlSO4yFUmPOVUvxkyphdreA6taqIv0
slsH40MYDZJT6CDaaGZ6m7TMbSp2PxUDtokEkABUn0mYPtGBv01aYI0p1BTbxFrKCj1EplnX2Us6
m7blbVvPFQbUkxsND728S75jLv6uUjovlfM3kpslXEC/66ryqakBgSP0FMfSfa6kx1BFEOmkHF/U
+GYQ+krOfX3AO4aG9G3s6GlK44+JFolVNvlhlOo9R/y3MTvtYtLOjxTTyZeWMZY1GOLtjAudQ7k1
QOUEV05fG5CNJhi/q/0mLJ4HdXKnBnPtvNN3cyYD7Z9/jANB9jhvgyTBAk4TxhyayY+q9knlxj5t
g0M4j/cd7aWvCB9nqccivknxGMIAjWyNlYZHODORlkKauOaNlYARYJpKb24HX8qB36DBQavZPZgC
frZEdfWMgAoUU1AUfthJuDzIqWTFS96TXTj0m8CgbwPorO0p7nZ6Ez0zrd5E6JPbdCpjq4/BbSZL
uDCqxC7a7qGsoa0hGX1lJVMKGTFccwTsNO5sRs6EIGjpg/4j6GfFa7th2+S6PcT6Bx3jz4YYXqGh
glfrpmFF1RSAY6DfLH8IQ7ZKguQkodpKw9FOUOWwQpoek3z2h7i642n4Gehkn8zsxZSV73lmHoGR
fUy0WLJITk+1TB4mI3yom8LtUTXkKSZJYuMx0qE6YqjyXs/zTYndGyMc5LjCz6e4XqsU923aPswl
eIlk+ST1hpOigGihh+YtZTCWYa53QgF30Ax/edt2iG0BV08Qn0HKjKw9VvGELYM75GIPsUGdPE9e
U55tcFq3/cROrUK3GtROWlp9GkF4j9LpTyz47fLrTZA/oVTkJul3MNvdV1X/rPT1TZL1oOWgWwm1
yjCV74F4wq4PsTf1shVEpjuZsW9o02ZIKkyRGNIhJ+YNKD3e9BklkJTlx4DrbpzQo2ZUQGdWtcUV
fttk808jaP2AdYhJ0mvJjU0bhE/EwLupVO/0XrdmSd0lfeqUevykG+O20Qcv5imec0OrWnNNTq2q
702t3yjF6JE23gwlLXdjCJ5jCJltWopKC5gNNm1oWnxGi3KUXU1Gm9QobiXkBrxgd4qeHbsAZVpd
aZ9I2Z/YTHY6Cf2YMbfjs25LSXhQ+bQLNeOAV4inBOpgg2PwVm4St8r6ytGN7CCVxuRVDSOWJqFc
mSf1HQFElOY96lggDi7Vfacq4JGMTbeY6Us183dZLp5BO2mXeXbTVLccxRh1nKmloyRjZyzEtEJU
+CHKh1uAAC2pid2O1JhKRrJTqS9Tr9UeVfACB5viVGrPvTRF+I7+Ni+1O53QH+HE91I3GhaQm149
Zht0+h5mqbhtQtCZGe0WJR9PmtqDPjBnjNjbBL5EY1bdoMlco1WQXXeFn3e9nWW6YitV7wfyAOKM
ZsDYHJlf8pSAtB8NXp1K2bbWKtNOK/rIgvFkjMikSVjJVirhhNTVt8nIkbFUdq+MoxOX8QmrZddl
mliFrvgaUhQaDfsmwxs1TbeRou07PKEtitOZJqE3dIjDcRxnlqLkO5RDn+diKraEDHjCQRnJGpm2
q6BSl2k/uwQszWp0g2f4XdM2eNgPz1WdVwhl5BVccSgn63Db4EjiZCcH6j1IU3bFqL43efwzmEgO
98LsRsurNy1GEWsGYjsjKGQYT1qDeMma8Rb6VY9M6k5VVBzBmwYeJfJZdJFpUW3wIOy5HTOGAnKl
4PZM/b6lP8Y58+NAesxGsEiriAYosXt4Yju6HiUWHhGemYCKt8+sqtB7HPZoi/TmSVLAjjbTPfRw
dvFUbpom+C7X01sdq/txHp/GaLBb+LGbRioSKo0fVDAGR9Cp7MEkhSfGu6kE9+hvbTDQ8U6UcaPl
jZ/ytx6rBLJFtGla8F0p6Uk1ElBoa+PBwKsIOAA7GYJ9neKtZoA9XGudTs1emZJ5uVa5MVXtokNF
DaWLiPWHqWx9yZA+U6UFl1rP7lUGrs9YprZUgWxaCSyFUQ4xpPZBRb476CCslBqUvDRbVXrDjql0
7NTIjZHI2NebbhdxH2cdt1UHPydND54ogGamBmUq46XsDKtRa1cehYzKIgjSqn/fxTUN9QGmAH50
p3x0ugy1xgotWmUCDWv6llfEDjX92CWDkFtA0Gg3V53F0WwrlgzoZtK7RTSJLbSk3ELwP0FF2Vkk
PUSYEFH3e7WyAx+LlslLnzjsvQnsScww3RJkp9c3cEEI/NEypYyoUBYEedKaBaJVm7icJVBOTOZL
WWs3UZs7IUVqn+XHLMnudE3bhLWQ6vIi2OrM7Goz5yirhwGPky+w1SJCpSwqx4a1TKRnvv5x/SMv
w6XPzK1wEk0om+hDYv5usGUbvFv7ZqODJBvkP9vrli7v2r/LuaaFKDRwhoYaKuJGYXi0qA692p7Q
uRKYEezaenZXlwvwn5j4HqUrUckYGpepk2WEzJY44HHB9FG0KYrtIqdULp73Xwu5ZmpXEl1OJIZ9
6z3iTabd2lAq2Uw3+t3okrvZpp686Z4D07m+rCKzK9AER9ER9Tt8rxzcBuWhyX6OqU8LEer8In7g
7OuWKHCGWTCKkqT9CDOLUGO6X9S35a0OKkt5bwhGzC87iqEzzUBwxsH73RQpotDkCY53Zw6OPhjA
nAdWMGWb6wt30QyoeDAOYJiquR79z8xcTyUKPFc0PYTcsCb92It4ci7GxjMbq1VTzVjTUXdCbCSP
cnEg0931b7gMmTkzsFqr1gjLMOjwEWoOGUj5mHnSabpFXcbTII9+FEPFLseLM4urcF9HVWGOBJ8U
6tqmlJYpHjoCJA1C3sTYV410IyfNbSj1p1mki3HR1c9Mr+J+mSlVOARwDEVRDnE63lS96tRzvumL
RhBFRKbWQZjnKVpBWFeSJHZOkXwlqLG1Dku+Xd9BkYcs4ezsXE1Kpo6E4ZsYZqHkRvWNKRYg9i+a
0EEIbWjg8FLlFVgMpRlM+gcgawKbAa2+QxHTuv4NFxfrzMAKKQbaCYOT5cCmSfIgScmHSbt9puq+
hu7O/2ZqFe2qSkvKMMO3RH1jtbVDu/uk+uil2rlu5zIc7OybVic36EfovjQwlGu53Uiv6Bq3idcO
+9pEZwpPHq6gkfOqiGYfFsf6I+k4s7s60FmQtFk7wK5WW1nklNFGibeoW+Tv/O/A+We2ln09871E
7hs6LPxug61b/HEBvcWHL+2h3bQXzREJV3R1elEPk4YKhSBczBjqyEFZj8RG/uAuxA6OoI8RbKDI
KVcnmMdk5KYGc8sggOYTjxfWIh0G0SzA5EOb25Ut3Yr02JaPuLZ9q+MsadOMFgGsJvnraKLoYZWT
Nwdurf6P37ceJ5rx4EM7DJYmn979M1phuukucoKDAqBwYKG/U1giUbLLqNBfPvO1y2c+ExCJq9Xy
gdxRvPFLiSB0geOYMA6ART2GjlkJwsvlzOrM5iq+qDTRiq772soc+q8G2A9D1zi04KocXWCwym1o
o+T9VzTQGAn/N3J+3b5nHxt13WwaPQyXGBVD0X36m+CvmxpooHUTGcjqSOg9CWipQ5tYCU+VejeL
huoupjhnv786A+k8qhLRgbVMygyIth6dHbZX0mIjOGtL1P3d6zG8uWg5EoNomk6W9+nZOs1N3SYY
f1Wg0tccmKdsJBsTDrP/j/wN2jWCDPHPG+13e6sbDYO3cdANXHVI5+vdRyV9Xv+gP2PH77+/crha
GVBnWn4/4N/RVNKCdzrsNSq4l7+od68t2+oy44rehTyYFcRflItdsm1dfmitzDFeF10P3HCmD4ig
WNZP9H2ryy1C4yedGkOBAlO7o3d82x1zf7xLj+oWCssQ04sf1I2I/Uy0aaubzaBt0c/tqIIk+GPI
0fDU/+tR6d93bfnqMy/Ms1mKkYyiPaOUd+Zwm2SZR1Fyu+4bf56p362szqymymGRS/D1oPhg0p4o
r0T1rpu4kNX/bmN1bsMw7nBuJ9AnHLLHf6SXWi85Kbi0oDkpBN6LdmZ1aWk0z9KIxqqTjk/GdNuk
AlULwe/TVXgYggog3KxWHbT/efBARwHhnej3V+Ggn3JzyNEWcYx000a3xSB4ZV2gR/9tP+gqHuj1
lEVhryhf/ICFQ932mDihTx2A5w6R1+wBQnAMUFzoDvcA3v0BuIHAJZZvuBIr6CpWyBScGgqrVMSK
DmVLDASBmx3V1+3CrBFMznVzy45fs7as+NlRkoc5q/ImUiGDZexaP/WB9fIhHSG4OARnaT3oV/JC
SeMaAVCDgozxTU4PwLBc/5ILaefve7eKCkzqC71FrR8LNzrtafmY4QUfg7kOei+wJXLEVWyAxrXR
NoqKuNpYQOpjm+Ldp2l3L8oOCZMfCofzRZGCriIFCRQ+AiwCt9gB7xvuF4FY/dS9MhRi7QYWUy7y
xMXZr/nGKlrE5sQHPcKmmRsUlzGdXR5JiAplue394YeI/+SL9OmKubVSRkikcZ6hGwPSleXVUPrM
IxvtFQxhSP6Wy5I/J8+Q6HCgSmC3e/LBoRsH5OVT5qLx4Yn+HpE/sVWwGSKTVw1mCnDSDZ84tV89
qw+Lmku0a0RyTheGtn9z3rVqhsEhpzbHiYpHDD8oTuwCx165gNNjDH65CSooI5CtwIsFG7xmTK8K
WUbrIl2MKqC5UTaRoznZt6X+DFSnwJogBLBVpAHsxKRzXBFHzhS3i0CdK8OvzE70XBKkqGyVffBG
1qDRiCt1kWDQ7PQugXYac1tn4QoKgVgShDbRyWR/xJ3UxDseWzffdC7zFsEaDCHhZTZ9SbaLRjgv
6Ez87iqr2NMqLRBGkKp14p9oeQMmgIsIGH70+jbAbTrNj2qTZGC1SmYI1UcbYO+X6+q664g2cxWN
kiowgijGRSxFoKWPAV9uDskoSMCEK7sKQJHcDm3fYSsxxuHi+1BJaDYMp4J62MoHkYcuf/SVALTu
W2SU4+rvC+J0QKtDlPshMNX3ihm3PIAkeNZZTfxxfRkF18i6hRHG1JBCCSEv64tHnIUdJmDc/83E
EgPOLviqwORaEOGmytE9Z1J2igNFkI6LIuVaSrZIoymXkiVrmm1u/DTTN6PZ8PyljQ8cAyXkTcmd
1hARXYgOwpq1Gritui2W+8k4RofBXUQ84SDPULTFcK7htE54C4KXTe+iZWLFkG6/vrIXJrd/O4hr
5uqs7GKop+GzW7f9jqE0H3EmRdlpAK9M5RuNILIt3n7NPVdxhhZtSzIJyXt2MHbKRsOY+KIeKnq9
EZFTruJLCpgF2vYTxo5y/c4k6l01B1sz6Xa1zj7k4bUPoqexqAdrpPVRV7RN0Y3ASGuA1FKXJoDj
EOM5y+bN0CJjbkmFGTbT6QD3CLJulxixW3+NcTQNEM0AqKFV7vUVtYMgdc0KlbtRfsxSYyvrHOTJ
9YNg10SnfBW6jHYgbVMj413oURafwXS/H7/lQGPa6WHZu2mjYNhtO92LxoEFUXMte9sazIj6Chlq
EeyMDtNDKBrGTJC2CbZvTXwqd0GfV72JmNI961mx0/NQcN5Fr6Q17WnIOe0rAzfeIgwa7Dq/PHaf
+r2yj33pk7uQKfFDBxJLvuFKvrqpuRX+EOyiIHVZC9zOXRNREIogOXMA5XKgJujmdgC2Q+IW0Fe6
bk2wb2uexaxWKEaHcPKi+VanNy19J+T5uonl8F453GuZ27yOA2PW4JWY1lT5DebLBrblIivL0b1m
ZfnQs8sgL6meKkuWmaif8fAqR74EVK/6QcxR4IUXSBN+C476KloVoCbJqYm7e8ktNTt2A6d2pHt0
rK3Znr8trzITPqI/FLYIziFay1UA03lKJ8PEWgJ367NyfGEA8XGZYTYoEkWTpaJxbUVX0QQY0cho
I7zW5V0M6ipHAl1OUdsLX05bCa7yy/cs6q4U2qjo7q0b2XVDtFmBdLYTGnazXbo48oP8PjmlUwgz
vAvtX2zgmbElzpz5CpNIWke8Rb6+49ulDo8BOK/b4rs2f+H6Z4ZWTmmMOYsgt4yAjLnJaMD4+cDc
sNpwQNiuW7p8Y5+ZWjllmutZWugIwJjLQL5QIKUEFHJfbjM3fhDlyBcD8ZmxlRsirTMWuSFMmLEX
MgJnH9ai77nofWcmVt438mzowgy98RYUs5S8UpRDAV4lyiOmC6L4eQ7feS1iDL+clp9ZXaXlPcad
sq79ir0otNy3fn6sNiGm1fyF0Ux/TUVPHoHjq/KyDme+OJUYdaUcp4wCtPpFLibZI3CBJ3RtxURE
F++Wf7/vjzb6MIRhowaIkuxmcFV3RpND8ZfW08LIIwpWF3pe5+dMlZe/5uzbMIHR0YTinKl3zfYf
BiC+j+0la+1tNMGcBuA60Y12MUSefeLyiD4zanAMoClzQ5y5OebslkWPBfH0QpSiX0xZqSwbBNpK
BsihfzdjSlkxDIOCGengNlRfRoAy59pL2fuUPGLmakr+Kvk5M7haTMNkShwlOHNBBpqPm/K/p/jC
ZlFotkLEGGzsa+JyVZOKwVyuaTLsGf1edd+K6Nh3uSDVvxg6fplZt9maGPBqaCOqDsqmmJXy+uK7
IBJedIAzC6udYbPUV1KLLJG/KKalvYX3C6dR7hf7/EUNv9gXNbBG/51DQKyGgbQavO+rmNjLY9jS
okACsl2kfsAq6f+d/s6yTb/MrOJiACBuigClQOUT8GfKMb/r8eBDsIYX48SZlVUcLCu0C8YBcXBg
wDl0/rjBdK+/oAAzJKH/PZ34+TeRdQxMi7kOoIlCHDPPbZXNW5kSQZ/ystv9Z9nIGj9ksAJqXnWL
3eGSHemlJbVCzvLri4Zr/feQkBKe6kNWLjXHYSnPuZFHtxXeCZnb/hAF14uJ+787RORVmNMKpsba
gPrKkD60ya2ePhiilpTIxLKmZ5EUYw2MR12GiBMpt1qundCL3/VgvLnubCIzqySJyByjJSoCj9Rs
QsgCF5JbST+v2xBt/yo7Mqp85ESCh2mT4cQyGB9lKmgQXr4QfnnY6vzzwaya3ECDUDZvGT0k8ZNU
P+cgtZHGTVF+q2IR25fom1aRAPxKxVAmS3I5mk+MDC+kN1+uL9vlrPLMy1ZxoCNTBokurFvdgCsR
FFWu7kpPjTsjDkiOqN4s+KI1HEiNyaRQcL04GHSzUyJtukgTOJvoi77ysTOnZkbeVVVHlrZ095N8
lbTBSngX3i6tJlH+v2zBH08oJkMJBKyPyElWrj2GA1gHOO6ESXnMIEuLAlpwkybgUzDe1Or5+mZd
vPfOjK18PG9qQwp4uFzgGF+V7pWFeIXsZyLKRC4e2DNDK0/vSj5KUOtRnQ7UJkEK4pWyt4ki8L3l
V66t3cq9VU7BMdXgRdinva23DViTCmvhpOk/QVx0fekufxHgP7omK6q8ljeJEt5xDNSpjoahTR6A
VwzIcPn+fzOyCqed0UTpxAG6wFSSNmx5iflDQQy63Gtjvz5k5XA5eKPKvsLo7bRrtsP9Uj1KvGDJ
tier9ertUpsYE+f6h12MfGdGV47Xz10VgC0PTxjAt8HtsmFfmY/oMF2MDmdmVm43KCo0bUGL7oB9
o47uaScqeosMrDzOYIEOx0ZqBfqL0+Qu6E7dBSR9U7noVXpSYokK0pej0dk3reJrzFTORmPxif/f
YAsAfUy3IBy0p43mXt+nyyfqX+f4A8ICgUgqF+iuSWANqrlpgwbGZlm6G0HDksetd92cyBnpKhE3
jEiXTB21RRBIuPL3zgclYmArJ+ltSYzb5/yZC0v8QqOrJMxsWFInyXKU7wa3vs8gmpb8yCZ7xPQR
cacNqGmANRGsrCB+rIEtba1NFGJtCnQLb7Lup6YeqvibYDUvZpe/XIWuwkdfFWqXtijwTLsFQ4Ck
YrMgZBNLtgr/r7LLM2OrOFIYOYawl1eGLJ1K8iDrPxLAgK9/keC40VXY4D1pIlCIwh274SOUmpsm
VP7msQkldg266Qy6HSsPLDpZUjFBBZmg6M7UKkwwiipGl8/ULwsrd8NI65DnIw4wBZniHEAPYTf2
H/H00IhwsJdrU2cfs8r4i5grWh/hOCVbhFk7K6zUDg/aewB+1+EZZJjP1/dHuZy9/Pq2lcclo6by
GNRmUAS21B1UetGCx0RrY4ODASA4l9hgwUQ7RKms9EYUGi93Ys4+d+WCtZZpQ9kvBUBwAHq5mzim
qx3ybXdKXQyu+/QlBPp9gMYkCMDcZC8eE7rsoL++f+WgbRLVIU/hPUCT3M+Gsjd7kfuITKzuNE0Z
uFTHOXHYfNsah4beXd9D0e+vrjQuSTSK2wYJaHCg9SMXsdwLfWR1gY1yMtAEIz+g+JZuFqgYitv7
wGOzRe5AsmCF0DaPntTTQkK2vf5t6uLwf2aI/+7P+rmQKmGQEjn4B9EIzqgHJbSih9Af0a9unpUT
2nX2EvKN2eo9SKzfUhDmHI2/iv2//opVjMlAWSUX06w6OcbpdXrsq9sCOfH1bxXs41cecfZqIWOV
mmqLWEnKG03bTo1//fdFweXr/88M9JRqdJwR8EdvctmGoX0gucEGQFcccamyRB2E5exc27vlg8/s
JWHOeKPjtdy1P0jzajSypVFwEhvCGRNBFPtKGM4skbhSg2aJ0A24LNAVR0v3M90FGO/uHN1vt8tw
NwEoOXZE3/h/5CK/XGMVQGikpHpHEUCAd3Unf/SWUlrkmLZ2GO32oEDDThQ2/4+M8pfNVURp1bnN
B3B1fU3wFk575JvxbtGua46BHQuuiK+k49o2ruJLNtKCm6CTcua4LS0tnEBgmG/ToT/IQbRvO5AE
aiDVKtXUG4tmz0BiEfAG9JHDt4wPuyFU3hoebHiMJLtMDyRFCFHx1GMa6Nq0zCuWW5sD5wNOvucE
s88a4RaZIl8uWo+HeNqClHXXSQ3mAmc/7d7MPgJjduHztgBpY/hpVBkUcHpoy+ps9lul2YfxQhXa
CssxwiO0CoV9HeZjV2PlQag6WWgseihm3iYT/OwLdng/C8AKl7POf7f6SyrqzLOLfNKTMYBBHWqP
ErC6kdWPoSDyiO7hL6jSmZUSbF4zHRAZhl0PxmqrgOhOfF95kRc+gW7LyTaVP7ybaJA1dmET8Pt6
f5WNQsPShBK8YUBE4/dgYerUHJiBhnvI9hG4ulUwHemx4EMvruYvI2twSa11QReoWM2aZxaIpDrz
RvoLXgRUus+MrC4LTlRd7UaAC+W7zgWocdNv1I9+N9ual4LYQ5BhL2f9j9N5Zm2VnJakyCGki6up
ZVVvAY30kZTcncEJYaVEiy1w7AgKKSKLy5V95iygYeKtXGAR1fI21B+xWYa8lyoc5mpz/ca6eCOe
fdvqAknLQpIiDoRcL99H2Xb+K1j/2e+v0k8QqeoJhnTB6s7vCQ+twNikItkl0Wqt7gedGL2ZEPR+
J4zhVK9z/xPoMbsITm34Vy2Ws89Z/pSzjWnLghBThqliGr1sql+qWFgsFm3J6jJo50KpZLyD0f+Y
3Pa+8EqfgoAfWqbJ/ZKrZ6Wt3V/3guXkX/PwVWSY5bZIeIiKMfX/03RbNIlFOd7l2K5RhTCmqrqy
HnJMpVmri2ZQkR513xZFrgBU5V7vQl53EzsNd0TFrsv3+JnF1WKag5RkEtCtGBlQPIrnPki1nCWf
rhBlRQFW+H2rdYTqEFUNFVvXvHRuCJ2U2FVfM8CZsntmp55wPS+7yr/ruS5FaUXP5pZjPbUj3Zke
6k+SmyJL8mZXtabn5sl0RMQLl+P7L5Or0AvS9nEsORaUqi+88rsMnKffr3vjZWDRr01bz1jVnMYE
aFB8Fn9vihdmHqABbetSaHc91pEa7kCQ3fTR38F/ziyvAq9Ug83LXCY6GlCbACDpYcgiRtFL36mb
6DMX1ZmXxfrz3P1azFX0DSZT7nk0LrUIskDg7lJbB+e4vzy3KumvrrFfxlahuGvAENc3OORdtTA3
8t0cQq+LzKckUY9aH367vouXY8ovc6uorKTpYLAMFcT/xJR0q7jQLRZcYMvPXFvCVURWjAEamlBP
cCrlGwteTfCf9aFXgAP0+udcfoWcucYqkiSJDnmPxfEbTLv/P9KubEduHNl+kQBqpfSqLffay2X7
RRi7bO37rq+/h9VzOzW0nGy4G5hGYwrIEMlgRDCWczBRATIpR4NRBrgijInlDqAwFLHtiS4bZ08U
dFkDuog971SAwaP4kPX/iZL32ysTCOGnqrReBkONjseHPKv3ffEt6eqzLgkHWQW2ih+WKheygLYE
YloPk2I+0MkdAts4OegYxNsx2YFg5vbCthunrkfGj0zRSWtjeUBFhbVeqvuls6tvw1vsJHezC/v4
DVOuvvoALOHbckUbyhkR4MyrJlmwUqkoTlFonCqzOeRKe7gtRrg8znpQbYnyjKJ3QbmwQbfIuU98
kF48GG7jgRzV/yl9Eb3FRUtjf1/FP2SSBkNWUBhb2uBLG4deXoOTxypcwdJEcjjjYRTSgOZgBPgR
uA/eBr84KF5/SXfpaNefA8B24CG+U0XoEiKpnC0plCXNxgEHpy+dl1Wml86pkwDHULA65bbN0jlT
QttQHeMFEzf6c3X46Kp6jZ3GKw/mP0i//iYooTqVNQvAaoQ7M/DzVuC4QBNSctbvm4O6T3cBSsA+
Q2Qge/A1CXqEthu7jatA7vCS1upKqYYTjTH6+qn8CcIVu/067aVPzU/ZaWx5Jx9lB3w3jnh+/TcB
31U4d4ZkDLs5CJHvtvbGjj0NJTT96zvG5ywmxN6AQGEP0as07iS1EORYeo+97YGdgFZQJz3Je9OV
d1bkEPRlirPp2271KpFzCW1sBuDBRDJs8JtDesQEs/9P+uO2M9LXlfFZYeB6TdKowt2Bvm2vn/IL
cKjdAnMa59nPHxQ78hIMboSwn/rL7eux7dH/XqHMRZi5LA+higedazbdYzyb972GwBa4InauJpEg
XSHSl4+/ryxaqIdpHCs4QfBLZwcDoyoSytVgnwJlDDRG1Fb7mzDiujrOOQyZBP69EHkg5VLjZXCu
nq0nDQjSn9gsLzvJ6EK+qX+S4lodJucpMiOKFqtifYjjqya9U+VxVgRB+7btvK6LszJgDJWKvJlR
wZjvZOnzlGNGUoDtsEHa/j+37cMhrs6KtulcTwkMy+gU6A6dXMWLPf1pOhkHDaT3bKKWISuyR09z
EcE5fejdr5HmdYWcZUklPR6jBFabNRkwy4I6iQp4zOwoznmLdpOzK6UmF0s2wbUvo18kR1Oxs/L1
9jUT+YUPM77azUgzmx4tskiiHedPdM+gm2q3PLNiT+7OtkgHtyFurkrI51kxt4E6UwvLpdtstKLy
PwqQpwQAzbApwEvezdQOMBYTiRwSu1M3To7PvRpzNaYWQZKrcdtPAA12S0e66+z4HD0VHnAB3m/v
rEhPP3LBq53tgPBkgt4A/h0DhNCU0/AG+gn0bVT7+jsr+Cq2+RnIOphvSkbHEBysQHc+6n0r6Y2K
8Quphv0MmldpcirzOR1iQQgjksEbFImWY97BisXkS6PtG/MZbAO3d1Ekgv19tYwpQUFUYzmpWTl2
2qXUPWBB3xbBvvIXvaAyIRQ01qrJT+316DioZw3JSRovj0A3P03E8m6L2Nb6lQxup7pKl8xywk4N
36Wz+iz7itc8g25TfqKX/NChJWq6Ax/PSTgRsxlkrgRz+0caiyYVUL+QayOmQz8eXOBpQ1UXEG3o
Ph8j//ZSRbvJhX3jmNN6SbHSMD3o8b2WCpLim3HBakGc/dXMRA27BP2SinQm4SGoNFsOPk2xqH9N
JIezvRIgBXSqodI5+PQzywEFR3UfvlqVI/9k0CKhqzyNe0vg3Lalapqm4n8KAg5O3ZUCCRMCix9N
zymA7UEZBORMvJj3t09pM36kVzlMbVbXitKxrFPQobl5drfMD5m+D4zEo2QPKAVHBUiMLmgV3q58
rSRyEY+CKmqoSbCGLJ9dH/MjZtPxXGV4LaUzf0Fa+w5lG7d4ZY0w2glELaI7uDkEt/oC7g620oiB
Tw15APDl2cSQQHyTe2M5emMN3PmCfDL0EtS1pluU+tPt7d6+FNft5m5hLc1hN6kIGgzzeVZO4fJ2
+/e348nV2rhbFzdgHgiZAIbZDQac8lN5V/ka6GROSw7rAmzL1BaP6YjUlbuMQTzoYzqCJSvXQe2q
eBWoYupolw0C383251cTfd0/7jLOCrPdDZ7kWfNohaUbaKDVnAXebDvhvNpE7lFF46Jp5gIqquya
Q78zD403uo0tBr5jn3tjOXyurYyadtJmdDiayUGbHpvkEZwJDgnPljE7iyJSjs3A57ouPuc26HkR
KBWSo/noJi+aw24c0JKKu95FxdmzDlLrCvRxWzGoSTFabxKDfzdSEwRHNSuBsA4Y1Y2PwwkW1AWf
tlu+KADZoIfwvhNhojF1+3Vfr1I566lTScqMDHU5uXix0nNhmcfKdBcJFBetKdCWbZW8yuIsqBlL
fYKODGxq6Mvp58nwM/OTYBfZb9xaD2czdWPWzX6AlZ6Pw7nCGPeAp4a1U+zUF9/lbRt1XRBnHjOk
vYhU4cjm8qGcd60kcNzbLuf6+5wNjFUDnIU5fj8BbBfal3fhAf1CQlDJ7QcNvcrhTCHtwMkKzCHU
muFoqi+gZj2A+BS1GxVBfvQjEwSoom3jTGA6j3qKWRvEOyBFBGfN1Irw1batxXVBnPGbkjaVAlC5
uR1IeiQFrDFtv0/Uwp+75C5LwbK31IJFic6Ks4TjXMQJaJzZWYVImYNv68CSEqKqjeAO8W9ByZot
aSwwR5hqLzQ/mONzO4reKIKl8K++TCpbHAlefawAlR4tj2XKiFjtBHeVf+1pnQI+UtZQnOJtifbe
fXrBTAAetPW9+K7+xt//rRP8665MaKfrGQ6IkS/oQNhtniN3sDuPHkc/2muoo6M/89+ZI4WzEGUU
dLnOHrSzM7gaHtDDieIlYe3A94XO4dvSthtSr/eYJ33oarMeTZZ6ZIkC9lwPj+Euc/Mdo5NRn+jT
+IVBKFVPKZ7Q+gsSBj+o6t7+iO28oIVsuaWYVNE07iJUsRqYVoIp1BCMITvwsQIHAv0rIMDdsbKR
qJS/aUwsU7N0tOojzOeMSaObWmNpSFvHIUjZ1OmLKWeCDN3mfViJ4KxJogdm0UkEtRtD36tZfZ+T
+CzH9Qu4py5dUvqhjJYIogosym928ro0bidbPW/BsRSwwh/L+6BwCjCI1gUBC1MewZN++35cV8lb
lm4MFqLkMsggPAbeFDlhik67JbTNCEwYrLA+gBwZXOKC99vmMwfAshYYoVXNkk3Oy4G1qjNjNn9L
vtZeddAwttyc5vfRrzE0X33AwrLePuuht/EK9+GRBKHy5r1ZfwHn/6CutIZLUt2xsVk5EEM79wvA
/NV98CXdsfyy7JQPI1Cd0UThZq/Gk7L/k36v9TfweqyOCI0IDLsCHttF/zpGmm0KTfumTq3FcLq8
yBoB8Tb65ZXdX0igxb53VSexsS5HRFew5azWwjgFLqdUkWoTDfJjdS6SvQHGxvzptrnZuv4rERYH
X4IqRG3EBkKXsH8CrTKUVVTb3IqQ1xK4CHkBLzgFiAhs1/IVbN1LcjHy0p5CtC8qh9uLEZ2OxTzm
KseQjhpgxWLcQYbTijUdjS/sfBgmI/0iunibYd96ZVysLHVkotoHJsF5cBVnvEwnRu2gH0GqeRR3
0X5Aa/Cx+Voe5wynkpqqnuJJigZlj+wCR7VnvL0xCwgIXM1R9/fT87JXwLwzQiX1R+Kzex/cTZ9U
dKqLKvJM03/9Gl01KLjJqM4jtCaNlFlohcXX6AQEd+emfaiWr6TwM+LIeP/cPtptPb1K49beFYM6
a/WMaeJu8hcLrIlN7/47EZwdpTGJ4QnRbTsoT3Q8y7po7nrTRVjkugjOTipaUVttBu7eziVO/gQg
YUdyin3M5kV3hSO9iBpChBI5q4iHaR0EHdak37NieObWr93egH7oDKARZfB+3/i3t3HbaF0XyVlI
o0vBiEqwyElB4RSotrQFraOoE1skhTONI56ptGwxTi5nmO3q6+MIfpqqFLFKCNSOx12NZCoNoN5G
QyCoVVX9JdC+/sFuyYoCiAHdQI8mt47UwP9LCtSmtDyxLclZQsy4dKXg9mzu1lUKb+XrOVkKSwH2
0Gz2hykNHlsldbRlENhfpr+/mISVGM7UW6o6LyWDAR0i+oiIc9dI8RcjmvyQht7tfWP7cksUZ+m7
sbCCdoBXKc1nAxBzM2hEu9ae49cRb6FOsYtesLhtc49ToroMbBiDp2I0tHnJFxPpFxbgfXRNgujG
8lq/PICB7k1U9t1e4VUcd49QxjNSPcA9Isf/b41miJWiB/Gmhq9WxT5j5TLreg6NsMKqQIwrK/d/
RAxqfmj3f/eNv0OhNupWPS1o45BO0tQ5TXKfRE8kdRcdwOnRJVbeFyoJjPm2Kv69ezy8V5ZLcmSB
LdklxakzH2t1xOz6z3J6uq2Gm8GNougo41FqqTzsIQ3GfjBAceyqoWZHIJAaMSjZL9+k+WIuAsO6
Hd2shLGjXB1VlzV0oguqCfORob4nvuTM7+lBBU9m5gxfbq9ss8PIWkljNmUlrc21eMg1tIBmGvom
2asC/OnFPnsznos7oKj61SX/JpDJbu0vt3olk53qSmaBFpWgDRX2YpPRlqyeggflYICBpttZoy0K
r0WHxznHKoyitqQh8qlo8C7at5b8LFPTbhVHwpvt9tI2r9lqZdxt7tQWkMXALnEbUC/3sS1rb7cF
bJr4lQDuHk/BUM7ZhES0Am6C/iEh+2Z8/DciAGX3v6dTNYM8K8AfdOtwdDTVsoPlochEOsCi5t/r
wC8z/5OSavlUI2QJLgtq1vUuvkxPrMOGkYzQd0lwqzYNhaJbpkp0mVLeULT5kg2TWaNgYAFHUZl9
EqAqKTXo5O4ForaP6CqKaf9au0nbkZI5kJIQ15rPRbY4qirKQ2zv31UK9yqpjG6YOtbtEuceexyM
l8hHM+nPGo8udJax9rk/UYurQM4sAdM2kq0ADVhKOLnTGHiSrLmymQg8/m/M31UOZ5CGYipG4Nph
+7zeA6+2Fxzkp8lh0C6hq4mK8aJt5EwRLWdaA4aOmSLVj5zifvgWIHJmbaTdRR1t0QjPprtf6SFn
jEwFWJtZhV1MJtLYwBR9i4vZm+vBM+XJJpXl5fK7ZETvtw9PuKucYSpyZQHwIZJzlVztMDhla3F7
CJbypckDzNxmDtWag2xqdk3IoQtaN6sH0V5vm/3ryXK2q6sqTZ0KAycb3EnTfSedEnnXlI/GUAF9
DZFd7snTpbAaG1y5Au3dNsyoGVpEAQooD5tJIz0w5AihcZp+b6uDQQWXXvD7PF4mmFTjBi9LtAUb
oICXevB8pAfBGW7r6t9rULm4W9ITS4lTrIElBgDzhtCAPlHP2hVedZEOog6fbTt2FcfZMWqMgPZi
OImVtauj2c6l174RuDOm7r96gasMzooFrTbmbYlcx9ycrfpoyZmtDc/9+JD2P27vnuiA2N9XVnnJ
sraIK7Z5xBsAOS4mp990Mapi6hr4FZHQ56523tdD1rHO6fmxOEwA0kVTBmggptyWH5O7D+zeL2Ky
hM1Gaks1wIhoAZPb5MHrxhFfEnco5SL0dRnqSp7agauomOjsXQnH5lYXdKw+YLDTEYLgM5X75fxW
wjnzKekZGm9GFdeqyvaFmp6thlxIrT1PlgzG1TEBxuLyIE9Sao9JC+NTiOCJtt9rq0/gtj2YZpQ1
CvQgxJ8AZ+Cl3nTSnyoMAjAo6PlbLXC826d83W7OkEqdRqooQfdjClQ9VWtsIyUHlVZnjG8JEu6b
KrtaGWcvm7qLaMGyOtnS2kt4WYBIePtSbCeOriL4afrUWIZE7iTccXOHs9pHfvHWondDv2gHNg9c
us3rHz1FVzI5M4Yumz6ZF5Si0uyYtSetFjSEbdqt1e9zdkuPpsmw5hD9/aV0DDIQsgTDV9Po9oK9
23TlKzmc7WqLQK7TAa68+Z4dKMowCC49Ng0SvOSfu9xm+VmkqI/Z4I0nURFz26GvpHP2rKmKLKlZ
PzzjmmNqHxyKk2Yziqn+rXJvr1W0pezvK+OpSMiW4KJBE9PZqcfPRbOvRKCIm65gtSDOlER9ZRSL
hTJepT5IOrbPvBTKY7ycu1JEOShaDmcy+rmeO0VDuo+Yz2DTUOrHUPFu79hvzscC7IelUZTsOO2I
SR5oYwLLiC7gR6sMShspwIfWCJ2xzHZa1XxaaHqy0sZRreEhJAXeio0g4mK26FfrfP0GTkeIPJmK
qbH+jkzZ0QKz8OiA16XwNe9SBzCkZz3oZZFJ2YxS1KtQTldoPnf5YEBXlB1zgcAh2U92dvrv8/5B
2Hy5rTdXeZzeDCEg8NISh9m5GNo4FaDJMx4qXAW8uoAV+9FR6zc+FURj237gKpbToYZ09SjPmFTM
ezCLKPFZleNL1cm7yRShIv/GxV1lcT5nGvMmi6cIcKGPnWuiW7h0kKQxXxrwmRdH60ERTbZuThgg
z/W39nKup5YnmtMUVHnLd9lPT+njtK9ObIziL3gDgDFdkkuFwoLpzI6o5LR9Pf8W/gvqQFTGdCJA
W0sM8JgEb1KGnHks8OPbia/rEvmG6IFkid6wl1/+8y8mZCOxO9u6FDar81bOfBLBTwquIw87kFJ9
0tUYNyMakztCQgcUdjZptT3ter9NmjtJiQROattHXbeSs0KprCcBSEBYj9JfmK+sRyk5inIDgjvI
g16ORhIo1NTxip7vjfFSRqmdBQ9k8ct5cW4bVpFycOal7sa57E2Ee1rxPJr3WvcgLd5tEYKrrXEW
xZz1JBwSxF1pehi15yGtHX06kKQUeFWRPnAmpE+UJUC3Dh4MhepNgMaZ9OoBiP7eLJP9rAXP4zTN
gu37zXPhqhGcLbFINrY5RYWVtNQZw/hSaNQvJ2ANGRnmSRdtXy2phxzPYQj6M/oq/SR6LIvoXbbm
75a6HOdackF+dWimWdTKIzpbzupEeZ8AVgz+ahlPZvkk6SfdEEwqivwy3yFdT22dWeZH3MRm/Kpn
8wCqyntplxz/wZCM4GLwDdJVahKzybAiBurASFXzS7iTECmWu+Cs7gIbU8ohwB2MReSGBcrFYxMY
ekzCJYNykd1f3LHBeQQufPXGHKPpR4+Z0/iTL7miTjOByeEbBgZaarWc4oKSo+7L+3inY4YxFXPk
bD89/1Zkns011hdiFDJMG8uGsJ7B8KgciA+5J1GNjsVJN+IonbM56oABdx1DEK7aUABNxeewFgE/
iTwuz+FKFh1F4grnxSz19BnFCRt97aNtPXXoK5M9y2E4mWjQdq1DWthCKkmRpnLGyDLQdkIrpBE6
d3DRmgsu3oqBkKDXFHPDn6VjYoPx1KXCJ6ggXuTBCkihBOD4wuZ2wF3sntkV0R7m+w6xTflshLb+
ftu6C4yMzhkZ1LvUJgFRh2uUsgemQqdNqj0Ae0WGVrAuvh5qyNliGiEOtMPVV881mEFj0LgPjn7U
9smPP9JRTQWDgaUQC/j4//tEU83OrPsBHV5l/SpRl8xPt7dtc4bFWgngntVSH85WnsWsLBkc0yPr
3J7d0EF37O62JLqpiitJbGdXr00yl4OcY4bNbRbNV4bqHRm3F2kaHFIDU1VPTxPtHU0DE0Qi+cYM
FCwzO5k0A6RzcQBOm69b02NdancW6e8idTkrZXSnT8BLyCO3GOm+Kfo7MzX2WRfdZ1R+KKbEjxFM
xGnpL5O0j+CPLXO5k8rM1ztyYkCxoL47z/mwj60QDHtaeyw6/RuSl9RW4uwrDuSwtKkT4UsAwX2o
gtZBl5FbLfSZkPRQEExOddV9q5RuXJaHAA+wpMl2A97xdj81r0WSH+Uy2qVy+ghoxdDGVBL4SOWH
pTBS/IdyX5LqFNISz+P+mTaxM0bdIUmD1K/S7KSVjbtk3+c+/HT7MLbDZJ0QVTMN01D5YFxS0qoy
ygnBOJgWKpKcDC3ykx4Npu3iqVnmG0V5HiXDUcoE/KvT13bOvMZMH6xaFr71Ng3x6mM4JUeLgdog
gGFJD+IMYCmvwZ1qHFK0wxv+8PoP2uE3b/FKIqf1cttEajfDgdPnBfhu8gmH4bP6UOiwVnhReWj7
qbeSx+l+UdMc4Iwq6jSfi0P20DqYMnHnyg6HD/CG4I4IcgSb5nAlkG356rI1htFWpgJ3nZXggjXK
Y11XHhTeE+iRSA77+0pOWA0ElF/IykXnyZ/Q5C/bwZdwB3hYFDBYvdJyRZ2bm3H8amlcHJ8HcWJW
LULdUp1femVwBkW5JIO8KyzLFyxPpJmc+9QCLbdA6sLct+oX7rJPvfiHjhkGadccE894St9uSxTt
JxfHN1ZfSjrz15l1GPP/NMiziBAcNkWs7DCnGqYqhcRCRO4OFTIbTqbmtjH8/INlrGRwaqEqwTA3
Fm50XnpljMYhgKAK8sEid8KpgTyFelqyTsUoA9hTvCfKflzsNkmcbN7fXs12FLdaDqcGrdT3A2HI
gsP3/A50TBc0f+6Cl/mBmYzeV/wQISorTCSvbWgTUd5GdGKcUhQxxrrTCTlUw5h3epG7o5m7Ri0K
8TeRwdaxABdDGRLS6nkJzRgdc8fyfMOBwU9obrrrv/cui/ezV9F1VjafNNfN5Uc/q3pOF4tgda2X
ALPZW8Bo6lNvcMozdXL2AvDQ7og2otJnlhkYQmjP1g+R/RdSkshWCzabxxEiABFC5a1FgCfJXlG/
d1ln6/WfNI6u1sz5n1IyQhSWUTOXjXc9r51OLZAyUuzbertpvVZSOK8zRXM1xA2WIoe7Pn5QzMfb
v7+JbbNSmI8oY2X9B6mSkrRAMMyqFZSR3iIUpsChBFW2oGr2G+U00GdgIvUOjsz/9TRJKy1KrMCk
zEcNSACZr3V4xjAcec03TkA294YvZC9KWm6X0rS/xfKlNE2qjKCfEICPj9P3+E4DsWB4NF3luTz0
PhvqQluTK9jW7XO7yuTioThME7PGgwbbyt7AIFfw0x8p8EQBsuPUz6FPX25L/Ggh/uUpvFolp4+A
TVUGY8Qd1JAxomp0MFQQpmntbpGMY9I0h7iwcjsas3NLouM8zXvwlttzhQvZlk6dLX4ka09KNryN
DTmnwPFA9dFZtMErC/OBmIYfTeRNXob9PJdPdVS/9MFkR110biTrxZDl84DgH2wxSGMslhNq/U6d
pq8k63yrKz4bifocD5bbtqYXGrBLifWfAI016CD9SrXQLbvgrrQy3e7m9NCjBSapc9dq+n2dFN9A
keGXanhOe/qcloo3hPJ9XMavLUboe1N+W4b8HMzjCQyCbmrhSQB9jgzdLrPBkUj+dZHKszQFGNoe
T3He/ujr5q1EB2DZtbumCHwG1xiX4V6W8guVa7/JYKRldAm2Y3kvLZVvmeFLvsg2QNherWDYjWMy
CW769u1YBUXc7SANiHYaFmC2jd2cGTigfMp3hqvcm3b8gNS3N+6FFAvbfvEqlc+6AWtHzpIRUj/A
WhG0l6Dh2TNYrRHUEt7kFRics87J2fACR8xcuuk5VuK5ewI+OTUHfCFelDSwLc3plZ90cWOwF3TZ
PsIT7PYt2U6yruRxt2RMQg39hXg1sElxy2fl2XyXnfIPqtHWldDoOiO031U7UbPrtlO6WgTOkleN
0YPyGw01qDA6ZCBOaFGg5YhaE5iW3DIDzDCt7HlsAL+vZ4YnQw41PWoH9gCrhGPcIvvGRYdTEbZl
E+Ga9fWd2e+z6FlwUNux4XW7uNiwSDKaSwZiQ2mfZnb2woYagwcWRZgAAgXjJCjylP0/GCpjGnBr
A7lA0RibJIglbGDraeBsAgmtW3yLD4qPlut7UZfj9uzoympzcaEcaami5YgiWC4qcspH0GrEu8VW
QNckIYCqQT8fOrkrgeYbjurSv/1bveTMDrCxMhmlDTQVq4+99J70534QNV8LdN/kGpcHCljQVsWe
yvIP2bSH4lNZu7cVZtOQXDfS5AxJ1+CftsAzD2W174rURvaoaq9tlZwIQaN0GpylId3flvkBJHBD
V0zOmjRqmfchG3dkA86RA4uNGnd5VLwMHYCw3N9TsKKm7ngqgH8N3o232/LZHbglnjMpcoXp/Ill
v2flq9pMdgyGkai2u/BP2JOs1eZyRqUYUFOfMjxp9faIURJbin7cXonAnPAj1EW1yEAywunF5ggO
ltbra0tQVhaJ4AyKmaBVBnR2AFYsAbpZf9NFRC8i36JyN8nI0qSt6MAyDdlhQofF4BOHVVokjzwv
zowiPfoeHHISFXk3r9fKqXF60OSgwIzGUUVHC2g9jdKX1fh7LYSd3lS3lRhOCybcsUWtMfKXx2+J
dJn0XZVF6AYSZAW24/WVHM63SHKiDA0jBGOd38MLoG6d6I1eKKpVbNBGfw9dUUftdvFxJZPTDppN
OVVlyuzwB/y/az5oh979sPqu/OW2tovOi3MxVq8ndMjQNVJIX3s62FRRd1UuLDRuutDVmjjf0tbm
nCc5GmHYPrKGV/PQ2ZGv32moWwF7HS+t+TG7iN4+IjXhrsE4ZoqRYlDF7bUvJabMh/LdHH9GwdPt
Tdw0+LqKwS9TU/BvTkv61uz+6te3Otnu4tkJ8nsj8RPropazjXy7fVve9qFd5XEaMuW1bA0Uy1KU
R2v4mSxfm0gEZrW9dVcZnGI0ek/DJUCMuBTxa4piUWEu51QD/I8ZubeX8xuNNyximLKhEh4Ck0Z5
QFUKn1ximpKBRix77QEd8r7qkZOocrS9sKswznRYVd3K4YIr3YVPhfwtHSs7Dh6D5PPtRW2f0VUM
pxMx3sDxIINtXa2y9wIETa2U/eitb7elbN+rqxROE9pA76yA4g3Rya2th7KtjODoISAll2s3nkVN
L9v1Pf0qj9MKaar0OVFZt/GZgbgz/rvRbw+AVDjcXthvSkpXSZzF0IY2RsMJVjb4sLzPyFlcwgu7
wqC/m/faXfgsIpVRRJvJWQt1ocAqkJETatzJDY6ghzhZTxYwSws3Arm85GlAOGLdGMnxNblrbGLH
98sXtIR8E2UNBTrKB6mRNhgJyfElRfY1RNO1cSHkLpIEZkskhYtTVdRPw8lsEOksl1A9BtJPzUzt
Kfh0+ygFN4GPTC2pkLSqxkkSsldhC6PSS8r//DsZXNixIK9WdAmCNgODbtNxIAet2t0WwU7/lwj3
qvomZzcSZV5mIEGykIrxAXb7EQ0X/2BUg+36LTmc4VDkph8pKtv/lZNecke9BPdssrcQYkIoW8IM
1G0VCjQRje9vDGVTbuUSKkDAMd/vhr1mpwdrx6jlQ1fUIL6pb4bKQLUM1TIJd78wD1FPOdrYXF39
Dnx2fWe0X5pKoNTbzuQqhS8AyLQo5sj8GIBiMGGtM+2bfYaEf4GklWhilB36L4e1EsZdoRmTLGWI
kp6bFPeR8XUOBGZQ9Pvs/FYplNAKMegdQOna1g+izp7Gwb6t1pu3c7UC7uYQI5aLkGW9ktgzANWC
jtp2+PHvZHBXxxiWrJUZMOYYXrL0fq5QqtYFNRDRTnHXJpHVZolnvH8rMu2GpXrSs+ZfHgbT79Vh
GGYeLUnD8pN9uWuM4FIDBfH2Tm27vdVxcA7WlMfcbArgS49OdWbIYTPGNbzY0XeMTc3E1L2YME5w
Lz8ek6t1BV1comIEmYwUKc9Ad8qcnfQpeA9LFEQYUrzCVM9uRc+rbfPzt0X4Bf0foWAeIu0EVpjs
oPsFWFaTzpa+svZjTJu+/7vN/UhArxZqYASgUGvEtMzB13f9jmLSIURDN/ifzpi9S20LrT/Obamb
fuN6oh+Jm5VQy1QkVQpgjz6y2rt/ypWyGbysxHCWQu8MNC1gTNlNsgb88SV1lKA8d6T1jCX8Xin0
T3IYK3mc3QiMamyWCEozAXDZeJwkgc3YDjVXAjijoQYYJ1XQ9OdmhvwNtBeTbYYmuq3JKc8rx6jm
l5ws3hAEjm4OggZggVHkwR8NTU2WRoJetspRK3p7ifdVKwCk3TZYVJE1vG2Atcjd9KSipFtGmNtQ
K++COHxAcVWgeiIRXAyNbrbc0nIMmw7G0yK/6KHo/m7GKgD9+v81cB49LaROUWYoXYN+0NkzHLCg
nOmu9otdvb99jX6jD3/L4mPiOGumoW/woOq68RtZZq+fjSdLD/2aps+ltbgkpj+0XPupERGj+raB
vIrmvDw6/OK0TrGP1XQnJWf2vsoMXw4ESxSJ4a4wjfAQLrGjbh991ru7qLhrjUMeikD4fhMhXZfD
Xd3eGIJKYuVZlmAy/oM6uxOeSwax6ySPorKCaFHcNe6bOEVHFxYVEt2rK8SXcexbPcyTbPy7G/VL
5laPa7NsMWBCwS5ByOCP7SiwesK9Y8tdWfMgbOKwkGD2ItWpDuAteEBDRw0c0dLNH8SvgW1DdD0q
zkgUWR5UGFwGYoB+kKpvQeVqoD+/fbNEMjgrkctphkdAhzEuqzhbc7CrZ7qL61KATSoSw9mKCk1c
pcSQAijdT0B/6p6EVCofALW/huN/bxePbTYBMDeiS8187eyVxwSpU/Jc7wLXRMI7QStmjqafSXdE
/ZEitbA4C1HlcdnnbKy/88M7jPnuLG86stApxztKmCEW2HUe2hLE3w0Qxj+eOPEd8fAYBR4JG9rK
/cKp9+IOV8HZ8dBWoxRiiJji5ZaXz7V8kvK3UsSrJRLB2Qlitn1lVrATcrDTY9wmcpdZmXdb1UVO
xGJfsbq+1ZwVYTVquL4REBfAQDjW+0w+SPF9a96b6EeJwIpg7G5L3TSBlBg6obJs6BontG1Jo5QB
tDLsv+aFU/yUC1eW3m8LYbf0F9WnGppfDAYu8dEzvFoZyUstk0f2ki8k2Q5N3VYoKE7lxbYiE1WY
8Rxk3R9t50ood2hjH6gFYd1txbk7yAAG6GyWFdFOIjiA7dVREHajDA8AC+5+xQTtMmEGjVfNfRZ+
afMTZs8yPXbkmdgjXie3N3OTPdKiV3mcKza6smmKEsYKrJ8vrIY67OkryGM+WDkYdBJrY8Be7yXX
erktm+3Zrwd5Fc155ynI26gxsKdTc6BA4I3in7cFMHW7JYA7NHnOIzUNcQeaSfOjuEIPFPpdKuLe
FrPdzrfaQ07tJzOUw5rd6D4CJi2jNJxVm0FuM4REUd1RtGucX84LwDlkHZwYDVo/HevvoVWIyi7b
fferFXHeOOmHTMkrXGQwZcc2Ond3SH/D+TvEZ61JmJufBCGN6Kw436zQBt3pVomUg3mnlA76wSxT
dE7b5umqcJxjDuUlIj2DR2RBvJLZ8Sl/LJ3g/WOk7JP0KHvRUQL4kn9bPwQnxvvqrFxSQ8pgsIC1
tpReIwItFCyLd8m9URBa5jAZRtm4JkDeLctp5MNIH2+vQ3BEvDOOjNKshwkpwLrPnpJ4QPs7Cvta
LgiftkOMq/LxPnjpDUuKuw+nz6DcIie6N10NRTKonrBIJloUO7yVN2kAcJlJEeIZ4FPYUdragI3F
eH0msLOiM+JMRBxFpdlOCG9NWKLhTq6epelQaILX/KamId2sYzQJs288iwJRkeEaQlwi1Xox6T4f
Pv0fade1HDeuRL+IVUxgeGUczkijaMvyC8v2rplz5tffA+1eDwVxB3d9X+xyuWqaDTQajQ7nXLcA
zu+zfYv90FU54OhQQzcKAJpj2KrhjSfsJpEuKrAjwmVZjQKhSaQ0eBvRP71hNnNb6fbTjxs5zL0X
i5UqDBoSH7TIgd04L6/DD+11tBcHbdgYA3cmLq/Hrq1tZDIXHkgnlKWjjiDKrSW3ZKTsk4cxRXvd
CvriwqOJz+Lpty6MjVTGwmt1yeW4SMGPHjtq+ENdMo5t08vgwzW7EcDY9iiNUizkIEIo9MovtdwH
JfuxJbqF4a3CQsPz7w3JbiTS07Y5tHlHklGjWEPG19WjOMH03TMf0ejtqiBJ/r1p5I085joUQYtc
JQSej+aNa0d7bFzcgMAzq1FGsNtTqiMaBNZQgAFQazooXIV5B4+5HasK/CR1gQc/pdmWkD7WUj/x
O+cNUumQu4LTp871s87bVeaybCIk1WJaZmjD1UbJJBH+ENvGirpg5LZgcNRjh4OHRenH1sDFHOYn
ITw3kntdl/2DB3BWVRN1UWTpXsK5LdNsRDgzpnIgRJE9REYwmjw0CZ4YZpfQBjgSMcJJi8xzXwX6
cijn4Lom+w3rcBT/VYXZllSVl7HswI4xUsO3u9vxpfB7KwfMKbEBQeMBNDjg0rxQb/jxiP+SytYT
5CYH5dKIPr7uOLho2T/QAzfBYdEmWe48FWcd2ULCnFQtKXP0vNE4Db04pwogET9WG+0XwepSmveV
c3HuB7yXZWVZpboRs8OjmdApmerQOm1QgIJIQVf+g+zVRzSm/38W+UYus/Fgch/NZt/h2SWFn7IB
nMzLKcEj77qx7K8j+DFEAmANhU0TJm0Tqhj2wzRhfpiVAFiE3KHIf1i4iwzGFde6EnVqDRmdG9/T
8SIltDWncyS7flQP4WPLa9faf7EaF4mMM8ZAbgt2dZwydNh9oZ2e6BV/iT3BJS6dJUiPNDsUuoNN
+Odg31FdZDMnPKnBGytHiE6WI+jAvNyLnRjNMTZlQm/90q+4DTL70fBGXebAm8LSFhLNqdDBwhUA
YhjyO69gJ6yPuGk47oVjMexTpUAvLdFrHIM67myVOKTKrIqXQ+QJYVIcMRESkoookmdTa3djEkTx
12XJD9eNn7dw7HNFVxYD4ASwzOlIiWJyIK8lKNn06A3/HzKV+x7yl2Wwj5aSTGnRUt9Paek0u6EF
InR+VgEi2a+8kG73NWFKsqYRogJskAkkw3hCGrtF8Np2kpU1GKX60Yj35shbQroTH9z+Rg49Dhsv
lYdSRKQSlai5wZz6nAV6ildLMdpd13/rp+lGaLvDlJd+T2SvWRrv+hbuGspGPP3/jXhTAK+G0sNQ
qu4mRg1i/qrwCnu7Uc5GBOO+clGJVY0SQejNQZ6tuT/r62udnSOVM4dJj+m1pWS8lhnPLfLYGIVe
hBtZfWpzz2xVa1Qqu20TR8ruJx4GM081xlchl9KDaBRnOdUDOXoyh2cle04ExAozJzGw6xU3i8i4
qDTKwqTW8bhNgR2zSuOB4Klx3RQ4Fs9GiKLUosulAJOvNhRWJNpGTfC8cDrVvy6Hs00sML6+aHOp
0pOVBgneFZmfBPEhPfJaczmWrTGvzzGLxbIe4Zt0FXRB862Uh9ac/Q6WxWVbNMZLpMVgtAZNJSOu
8UbyKc4mb1k7zutvP/u5EcM6iWlVSrNCbAjqAqezJAvPzAAtb17MBdbbXzb0ncsEwNISGxgWcQq0
mJ4WCSt0Gf+RRpaUfb9uAPun5iKC2RlJM//mFWySoNK9Tr6JiGlVzVETeTmh/WNzEcXsz6QI8zCH
SAc0RWKR8Uc3cLaGt1zMzoSh0KdLSmt14rklt3L3pecVY/bP5UUHxkULg5gKI2VyMiagX0Zf2sS0
zTIGjBvvLuKtFuOppVLGPLBG7yJjvm0jGjPXw6FMl4dEr25qszut9c+w7d1hbG9k0rYW4NSBnV80
iOP7P69bCe9jGG+etVncFRHcRLbWNhGqoJsiThr0rSP1441xWVrGf8+xiu79BW1BRrT+EImMMl6d
2lWDTFGe/uzL5Nmo07sMPD/a2B8qw3TUSgDbZVbbRZc9DpV0nqJMsipDuBPV8cYko5dJim1OIBbQ
6+9pC7ruZnKVobgbZ/1lFNTnikz+PFVA85asSajOQMT1hLa+07r8Ju8iLwtjYKmbdjqrTq8mAHnS
Ub0xeCdjP3YDXMF/Dzpzo6xLb8gVbUui8Gtvra2nxKfVhwot8bygl2PDLFnBvIZl1Wn0+gJy7ATu
NjH5qrW31cpxLf+glSHhJSaCtZSlPdNx+YpjiBuZwj5Eh9hubsMbwA9a7XE58BDQ9jMF5i9pbCyf
q4R0KWge3pJWyy1l1K0PlOrCWbzQQgfMV0BsThYXinvf61zkMuF92fUYz8zxYImDFbPe6LC00++p
05/oM0myS7SSz73zO+fxIpPx2lGaIzEywV7EULGNPnbnwXSvi9i/GC4iGG+tkFIbWvo0SrVHffg5
KiAHUQ6Rdup5jUS8BWTctqKrw1TWmCzMm9lrh/hYpfkR2ThOqLPvwy4K0c/YRNek6fGIMGAflTQ+
RUZ3l+caZ1v2pwo3Nsg4bSSClQkTfpT7UTvKx/qZsjEWQB8R7+TBDi3Av3kRt6a9/2y5aMZ4Z8zC
SWIC94ncvuJJVgG45v5YBaNvphZv8I63WYyXVrsozLoE+Imr8Uns70L5ptA5zYf7/umiDuMMx6ET
m3YVkMaRKx+zahSVAw+I4RibHccm9ssivzYMc4zvjaLK4hogO7Dy+ofq10GNBIcBZEFiUdjS1lfu
zXtecnE/5P6veoSFatTCORHSCi9nOVkduRaP8bKeQlK8xq3kFFP4bMol2hLALm9fP9Ecfwyf/F7Z
bK7MRi4NCcG++aX2gMz+oFmhReziKeJi2V0/bkRk/IfZykq/6ljZaH4w+iMZfusRdllGxmtoHX0u
5woqsqYfqWdDfLy+WtcNHUzt7xerALVJnkgLvJL+uMzHOnvJuZ3QdME/hjwXHRh3IQmGWibGSq+s
NqCAQcjA9sfRpYV5CYirnB5H3pYwfkIZZWFGvzUsL3zKpM8C4WWVrzsiIjLOIRcGoKlIuAqzxaox
dUS5uzonPSNx83sZ5c3JZbzEMuQhhgzgavPJ7/Mvs3QX1k/XTWAvpAABnkR0VQVnnMGSgbahToQZ
o61o/jOfokPp9afUCx3pwXjOkJlH9esltA3eTPUe0/o7scwyLouqj2aDZVQq4mTAOO9nw1UwZNfG
GOQGIbW3xKiHtblbxbFl5udw1e7RInYmTWxFchNZSi6jU6z91iarL/a9p62a07QxJhsHY8I9HvEg
xLjfzGyHYiSJOnY4jmliJY9oXbQHq/7yl0+NXP0xsyUfbZOfQ0d5LH+afu7yyVR3Lo7turFJEwxJ
RIuR4QXRApaOnCMFU7PK52k2OY6UJ4eJ+KIO7dySJKH/abnL6OSq9hzG/gRidY797ZyndwoxDnvG
xMc0YVVRGBpc2qyGng3V0UDz0vqy/v9KYzx2JZtVYr4Nc9mSR4v10TG6oV0o/0PPP08zxntHcSX3
iYIANr9BhdkLgwjDiUBDp2TVPL3oKjFe9t0qMp58UpY07Uy8pMld8Y0W80x3fehdgF2dEi5h+h7W
1TtpjE8XERtVUoKC5XDU0KtcuPOLfs6dys5sQBUCaSfxDLfG5BXVlTdevBfPvJPOuHghG0WgdMBi
Ro/KBhzDH8KjEbRuelbQyIZuL4ObEKN2cW19GXdVhuswGXR9w9s2oJBiwJk/gT7qjAgKOvLipz0I
lHc6Mq6mapZkGkDeDPQp0UVfSXGW7RjIE4VN8JK3O2/xcMUdtBqYe9wrjmNMLM4fWn5HaQ4lwIkG
5TMF8q8PCBVt3HCYrOXBJu1FbFtVdcbTpDoII+eCAop6tBgG7CYbDvT2fzuUO+HBO2FU9c0DqQln
oBjRBEwkHrJytWLCm0reianeSWA8TBdmaj5TyovW+AZMrwLIeeH6eN1p8g6gzrgWTRhWEZ041LVo
GPWPHsLaWh+VcxgAAthVAJIUORrwhmO3OUwH7nHg6ch4my6PYzUCdDc66s9N9anoAjIcrqu4Nw2B
dcTTQVTxZAEf8PudypsyLImGTOromVZjafZ6ekNUDui5o3dr+6fggL2U81rav/cuYhnXNjaVnhkZ
ihK18a1tHwy0RJb1fVf9+/ffO+0YHxaWaleFC7TTCnJSZt3TwwS5AeOljCvOTf4P/vKiEuu7yjKs
dQO7JaPNCJiy4DmaDzpGZIsAZcZAeObaxz+c6YtIxn3pKwjtczr5Q120fqAI3/ELnfFoffIqBRxT
2XfOv6Sxyb61bxM0pGHPVN84tk+RS84hMn7eciNawHu7bXhdf/v2fxHIuCy0hRNpVVAeaYh5WHsz
aLTe7Wpe4Yq3jArjrUw5Gicp+ztlKjmYjHCz2xpo4ugOu/+N+tXWJFk6t9EwJ4CxwExKuKxBOhjI
GUeKy9mr/aDosnSM58K8ViYiVKGWER2oZYxWFCBbalV3XBSW/XvMUFVNlZGfZev3ypKpJlFwj/Ve
/Eww1yS44aEIFDt3Y5d3j+3bxEUYo5hSqn9XnTPh3AiY95WeiCLwlo+e1Y9xyEUK/YrN/RVrGEgM
afknHxDA1tAJlbmn5AFDkLeD1yAflv5Jb+nc54aY+zt3Ec14xl5WQklrcXXSwcvkpCDEnDwwjdvy
gReB7N/SF1GMd+zKvgMSLW3zSFBG7ayqfuGYIW+3GJ/Yii2aE+l8Nk3boyqM0Cr8g8IKyxJAA2qL
wm0UPNr0/bvlohbjFVWR5JliINKp1UewpudFICKHyQsO9tq3cJD/K0Zj831risbWkF5hql+5PYoS
padS4rfB6QKkLTzelXl9tz7wsnSqOKxFh2Rf1Cd3Ri9nFvgkvl3fMJ4MxhPGiSpMIm1JU6Qa3BuT
F8uid13EdZMArMz7o5WGXWsa4FZxMN5rtk6Wfs5iXv3v6unVRMZHTDqAhDo61YEKptWEd7LIzZNf
93kam9KbBWWo9BBXxnqHeRgbqDjfKUJEcd/7JdIV15ds/5kiSYaBAqGumWxrRaaietKC3wjMxAN6
59Bc8WcCnNfh1XRbFy/4N9IL+WAGhDcHvrtbG8mMQUhV15JwlFHpmL/WwzlJb4aJYxD7gdNGBmMR
GI2pp6nGeX2DFjkkbtaA5vMvMMPuRGGkee8+6tg+uPeNRMZAxlAQ10hCWJgAY9OSBQO17uTRTNWD
VAu2uvDGmHirSP9/c510BZ55jUSzpf13MVYsldyk5eN1I9k9uhudmHsjGrS1UUfoJCTA1PxU8AjW
eTowl4VJtFyTewzIdOZZSp5jwF3/TtOcKm50YK6LqS3qFbg5GMIBbKanHEYl6F6JX923dmlrLSeH
vZ+T3YhjLopYEv+eyuoAKTjYfx2twh6tIqBgOiEYzxMugvnu7XQRyr76lXDSqpU2pS5iZc3CLchl
0CODIeOy4bgNzo6xL35jHoFJQbk12nQKhOJrZygPZCK8dw91AVcOk864iHlGoTyaIEY8ItNn5U+x
01uUpWT2E6/j7Bnn5LIokGrYgapGIog1mwdlnC2FjNYQeuJ00/PeO3T3r+nFOAndUJNmHqEXRSbv
fIrlRiG8eVPLvF1ifEMRj2mR6/B+UvVaS0hBdUHLqw7xZDC+IVfaoVVk2Jzc/JFOf2TdczV9vu5+
9h9RG7tm/MNUiGlcNAiHKFI9zWapgRj8NWZTA8SNY9t7rXNbV6EzrmIW6qQzO4gjFk1nUQQ3Str4
lpn0rqvGWz3GTQxzbK51grteUv6U608d8A8T8fv/JYMFrlGGNF8mAw8OPXar8KcKDIro9bqIf7hn
8RIzUMsiiszoIY2zJmg08lpA2ICSGipQd5ktDtY0AbOyCSoHrTRCwJFKy94fj9EvqWzWIE96lJNG
rJ54TA7SyXB+vCH83/LGQvb96kUOkywwulVpyQRasKQb7N6skerpQC0n+0rePXB02s2EYAn/Xkk2
YbA2elPLDe6pPLepuXeW2Fgh3J6qHVB7wDrmAsfgeeoxQdIsZ0ah0TmsovlR0Q4+DJenNSJogyNo
P4646Ma4vbTupMSguhU4V+ntNP+4vni832f8nRiPMbAQEZyT1StACT7++9ZdOIbL99OF3MRaOWCW
01qhbhshg9xYYK9QAIp4XYl9l3ARwjg7DDWOgxZhN4z1bol/NO2tkHI8Am+dGAeXZQlmyloUpYH0
YBV4Wa4G55n0Npl17WgyDkHMzLQxCLSIb3rMbeFZ0VgtJsai2+qTCt+NGTWMZqbH0JUfkjvlVfgt
lJrtbrGkkHFVJak2w9pEYkkecHR7SzrPNsV/IEfQm3k5sGqu793+w/1iISyeKcpqg6EasJDluLgr
ypOo+Dj6o+JXz80dv2hIV/HKKrNk7aaiLnUz4Qklr+7SnhYElfGh0z+JGZqqXmZV4tgmVz/GVURh
11dpDD8/2SPdVruarSz1VSsGHrFs1TMYPzlXJMdYWdr21RimbG0x5au3XwTAQ8Qmpx9kvylgs2mM
2yjWMuvlGP0TYKE+Io+EVLduJ5bqowsXo3OAokQu8I7yGiP3HYSRlb7Br1w3Hc6xVxnfAlSdpa1D
qDkSNypvVKQDeR21/xBH/XItKuNaRqKJWUVLFmnQ3qgg/cvs5EY50tmr3OYlo6kTuWabjJMxSN3k
bUfhVwho7qrBzevc1YoRpdd5+BwroiPX3LEH3ioybieP00XtqxXbVt5ps03S2zzhnXGOQbJwC22c
D6M+ISf9F01UillH8xx6sx0f5ls668tDEuEoxYIvJNOKxA2Bfdbp11IArDpw+dzr1rfvSAydqIpK
FM1kLCORejJpJbpOgSzjFS46onzK/8TN59Pf+WgUFzmMUTTRMIUgq0Uh5El/ih5p32llC3b+s33R
HP1WBEUTDbPblKPfPwSoF8GMYQiN1AnqgOZT9LAB17ZwVwwC0hI1pWHU0fj1WylV6b8CMd7+PlYw
yzbvDYLXpEq+KMnriJ6n61u2b4YXAUxQqkTtbMb9gqgNo9f66wTX+G8FmMhSoLiCcUaFTiu/16Bd
8nwRFgw2VCagMIbaSdKasy30J96bw3sRjNPLVvRegrhedBSh+TwZo4U2w0AghINi9HGp3othrLvs
tWwmdEQjNc3nopRegK/F8Qo8EYxhp6DNA05Sh8VC7t7qjfx2DbmkkTwhjBHraSl0hgohedzK9lzl
EtgNMUaSVYEALFerb5d7QFuCv2IcHpUw91O1s3Oxc0iDcWgx+XLdQPZ3D9aBuS9d09iESaIkczan
g+gspnkQzCIIYe5TXAbXxezk0uj2XeTQZdmE3aMwt5WsQO1G0Q7THN9rUfgtbfR7c4rtsaoOIol/
lKtyK1XFF0D9O0vYPppTCY7CoXyeJ/mY6slnzkd9fKe9/yjmdERAu1PSHh8FgqbPtEt59Vt3BD1D
j9odaKI5URBvrZmTosjosyjoWk/Gl3BK7aUHDh2vz4D+yMfjeFlo5pwIiySp9QSd2lR0cX0WYmwX
2ddM5RyWHRjE94vHnJZVXdK4HXoIkmWr6THx1L0a7WRlwmNeuUVySszvNTcFTH/1mnrM8QnjIQcf
INZwOBoPojveNXbsgP3ST+zeXV28r4+g43Vzn0cKvL95JrheUTUnIvsqGDst6ce8Eh0A8lim9F3E
X2R+vm6R+5t3ESK/PyWRKFfrKEPIZL7E61NqynZuGFbIZbDbCSPp7l0kMY+ALlp6OQxLavpzZekg
KDHt7ktzQ8DLGTm8ial9p3eRxp5+ZVGWOoJeefgpz55JwUka0F3/aBWX32cOcqLjxZ3QO0hfC7yG
dfHQII3u6mmGJ1XtrPpLaLSBagyP1/drpz3q/TIyRzqc1WRZQgiWnkJMRFKS0xf0TQN1qgtydEgZ
loQusOHAs0auYOaYK+q0hHFMb93cXr0xAJCgHQbtaX78i/i78OJDf5v7OicpwDsGzKmPMmFYRA3X
cJfGdjsmlpindtEINmdhqaVf21HmnEuxtLRVCIsxn9J72i1FqTJREaGU5vw3OEcr9jmg1uE0jjOk
jaNyqurVGrLsZCx/XFeKcwrYN4Ba602ettizxXTT+lzxGpV4WjDeI5a1BoBkONPJGh3lRAnMSvLF
kZdJ3cmtvzN6FiMjNxszjEqslnikBAiCi45qeN0aRTgeTDHHIRLGcbRKbepzhyVL69nL6s7qJTm1
ZJLdpVP1fH17eLIYJzJgxNcYF6iVddmnMS/dVcRksNyDXpHInHiIZwqM34hXYTHKBrK6pLmZpA48
b6N3XZ2droD328S4iCpcQRwvYu1apwx0pPSFO9VNnzSYH9iIEeNkXmh/VqzE4/WG717SSFzJGGYB
pR1L0iO0Q9PFBo3VR7SMli9FcyMaraWnRyMEnhvhgbjt7txF3luosgkucwlIzOB6EB2SyU/FYNpV
rf6ZjdmpK7InzqruOqaNrA9PthTVTLnFqsYFgHWjxpUqwS1iFWHW2JwXfTmDgNZL8G8tGTI7C+en
oeaxf3JW+O1632jcx2tlpAmivBVJSfmUGt9L5ZDmT438gnuW54yppXxwxhudlfdhSZ4OgC+aIW3+
IfwQrPauxG1T2Msf/U/Jfps0BQW8I3DO436MshHLHP5oMOZBaSCWRK4MpCFQu/hktbIKY+SQuhxE
Hjrv7rHcSGRcAHq5CYYJcWSMMvIGsbuZ6pxzge57z40M5uiv6AnrCvrKnHBxT+fimPnzUfCNF4E7
o7GvjmagxQlo3qhIv9+3TBW1ep1nOGrUvNZaeWwGHpnB3p0jiYquoPUIoOFvyeaNIVZiJAimBG3a
7FtqPi+TZOVc6s89+5MkEWooqkpkFnxVarKpr1MarKb9oS/b3h4a8atB2nvgKB31cOB1VHEEsvHA
1AjZatJ4NSpAdKu8yvqhX3qrrmIr582k723SRjk2KqjKXtalIYfN1adKfSyn5+sei/f7TFSQN2gL
zET8fgjcV/Ne5oHu7xr0VgHGO6yDkvSVBAGyH/qarbwkvnj311Az0KyvK7NTvDAx7/bLFNiAQOr1
TJcrmEL1MzkLluRkx/bQugXIOv6nuRieJbAeIZqTMNUK/Hi3pritxclOdMk21NAuVxQpI8G/riFv
uxj3UBNTMlYNq5kZ0+dojO1hrf91k8z7NaQ6b86sUYz6Gnaw7jI66fI3uSHWkLiicJPKhLdfu/5h
s1/Me0HUu1EfCsgavdCXbhqMFZl2EigruiElG078pJ753R88qczroWzBAP8WCWsPcumrs1U9FL7q
qD86FRT0kZ0epyd+69ZuSmRjnOxUKNISfT2sbyehBszlfAgPQKlDYMxrc9pNp20lMVGIvIQTGu1x
DOovg1s+q4tFKTwE1/xUn+Jv5oJJ+wzNaTyGdt7xY9G1xLAzBEOC3OVo+OtN7sSYHMAz90dr0XdZ
zos89k+DKqoibabQ3p7BG1MtKo0sa0/jZFcHjgBAkBE/IifoLE7lmYH4qD2qPNDl3bgDWbJfQhmb
Jaiq120NoeQuO9O3J22jje4pEQt/8I6nIWOqC0kWIaKpi5AMAfhqbTktOQB5/7BrvxRiMWZjc+xJ
QQ/8ZKvH1cnQG1x+T2zNkr3e1wrUQq/7sL14XJJ0TLLLpiyZLDpqDjrwSajhNDPZ0Kx2Ul+NIXrq
TSQE54TzktoBLaXe7CKMcZixkPZA1sChW3vAaoC7zsluc/qnXbuza3jhneSPLr0dfi/A2spmPCn4
s6NCNaGo3GlO2aoBWDA5a/kP1njRj7HGdTbDacgz0dFu5SNlSEl8+Y4qJGOq6t9jrrxfTMYaI3GM
B1mBsGz8ZlR+Z3yTck6pft83/9KHBU8yDEMPBSpCrlJLwEh296iuT9cNcPftu9kYlrghC5eojnQY
hegvNmWZFhc0xmfH0PlBFrsuwBhPSZgNQDb++e9HkN6tockEXOKQptWYwSjiIXZFIP+MZnWvtNEj
R0fq49lX2VZH5f01Hq0D6vNUx7iyKDdK5IbPg5efofSBl/PhnGiTerGNH1ZjIdZrEZuG7LQzzj91
oJSpxjGteDN9O0Xe96vHBFxaRdZRQcDqDMQqb4ozLctoAblV76Tj4oBg0+ddpjtjvO9FMh4EVEFN
JSzYMPV2/qJgnAtdRvT+Xi3BFjLLsBSbPIgwmMqLH9JPMmcjeWvLOJElngXU+CDexLCGGoxK7bWZ
A4BYj2Mw1CA+GIwsAlAS8LaiwubtNGXqgf2Ny1uPrcU2jvpJcOuDilh9Bto4H6Bg96Rv5DFGE04V
mScD8lQxCqppcofKuO0F3hDvvofcyGFMZlDNvkmpXr23euj1xUkA08gATvn8aDrFC2cZd2/sjTjG
XHpUMot2hrjOldBngVajYEDd1poc6lKSu+K7yckZ7FqIjMcvHfAxQE33/vSFathmiYKck7bOdjgd
muW+C78R7Xc8swLrEN96HlgMGnmsQQBL87p581Ci10/Ij13/f8pgbrNQNbSsogEdUYbEajoBuRxA
KxrdxOutkHf3SVE1okkagAHZ0fVRy1pQ6GDVJrtP4CFjWzpoitUANCLyc5RoFFs6dp5yfItd71K7
d6RX49zyjh1V6cOx23wHYy8hKQcBAHf0Ah9c8Zvk0Tdy6KQv4WF040OCwLK1l1P4qD9ft9Rds9kI
ZhyLJtWk00cIzlK05wC1QvArPbXCmNuZQ6+0ayoyu1oAkSccaIJQ9YHlCliHIxAJj7M7BJTFgBek
7GccNooxUYqRocCt0iLUBKz4+I3rxQiyQLzJH3jjFzxZbH+6guadpm+xiNVP0VZt5YBWW9Uqreg1
PXJbq3bXkdCXjoheHWCQvz/o5ZzjNTCP69twL+ba/ehTCZoeig8HaMTf8SobYYxdilXdF7kEYbkS
W1mBkumDEYu2xuvo3n9+bAQxdqiuaDqqCARNoLhAFOYCJqNEcVSyUau9g31w7H734OsEgaSh6ihC
MO6yT0QSgf98dUKUDdMzqTkLt/f7qiSbaAhTwTDLjuirxZjoWpLiHl1eauNpHDitTjuN16a0FUA/
YBNtDeZUSYWW4JWNDt3kkJ3nm/YpxpS5gRkC4hOXrp1wTN3kSTvTlz7PEOkBYs/z9gMYO1wrUaT4
xghJFFsID6oYCCpYlZZzOJzn8j5uPl33VLwVZUwxzoaum2TIIwvAKeYBA1udc10E/eRrKjFG2Bdd
0ZQt4krkuYT6ECl/ho3//4lgvGAHgK7OmKBFqHd2Fgct/hL//fzCe9tgfF8zZW1RKRCSh36HPmY0
ESXcE7t3c2z2n227B614NYYrhExI86juDDigHB3VIIh1KATRWxH+jlfr5RgBe2wFEf13YwahsQrK
qbFyx2HmPaY5VsA226emgYSFgpNVudoDSaz+BglBe34xbe1uih3hWHimwwvf9oVqqLaIEnAAWBjO
pllFzMrTh1ryTdNvuvnEhZCU94IMVVZkkOppCtr4GPOOc7C7gYwMaQ5H8+OgOvTOfFO4g0uhnFCs
80dAPAP0+UQJhnS8Z4C9jyEKTJMBioB3Qe8qvPkY5iAoQzsCWZSeNSJY5Sx9qYzKJk36cv288XRm
jkJPhnFqO4hZxZsIaSyt9EVg5GXyi668LvVsXRe3a5+ypkuKqehEYntpO0npxiLEO003fQK4QZ6Z
8H6fdYLocI3CBr8/5EjL31XtbymgKMTA1YjrmB1PUJtWG/oOdpgOhz5/SiVOXWFXgc3vMzZYZPVc
VxPddlW02668aarUu74Hu5a1EcFYljgpZSyVUAHgJK9r1gdqmKPFQNS+XZezq4qqGKZiiJpmsnTL
0qAnXaTTG1gFAMAoHspo4ryEdkUQFY8tXTZkkS1qptMQI+sAEUbhi8pTyzOn3bBLvQhgi5ijblT5
kEIAnfPRE2sA8bD6RJ89ldPfmlxysd1LYyOPCbuIWvVTXcN/gxzYkotjClzqEW+BmZcSfXvvfrjL
N5JoGL2Jj8I0jvQygqGpfvmsYdgnc/tguU2d4lP32twouKBit8VjvMys+E9QjHGuEc7WsYkUaZKK
vo+xsnm6nAH07cdy7lw3wN082Hb36DdsdFQkEo9tAh1b1RV/arh/Y689LH+Aju5nco9x2ZPxrycj
EVlsVpWevY3EVajCEkzcoiMYBbjF1ZdpiGwyZY/XNeMtHuPmyoaMjTTCTLL1ky4foqji+Gmu4TN+
qDNKMLRT88g+C3c6wuYCA78IXhZvCZYDhpfI83WVuBIZt6SWukIEqhO6aTFtnrnZJ8NJgGOkosAS
OeYf1+XxThpz8Zl6leg6VbApz0J+U6YhsihO3XHeIZydYsuZ45Cn3TRDq3V+qdovIW9yZDdxt7E4
FrdGqCtjkFMIEB9oD2t2rF+Ur+3P2aW4T9lv9Q5sxTFuQ8gnlGoG6hBDV0Q/ESDYPeUxRQoPiKW1
nX/6rTjocqJYmiDkpcgo0DiolX4S0yP6UzZzLsR/WENdU3RQeqAtnTH2wsiTNgbpG3xhDV+4AuYg
PykPk6OBz0NtOZ5vt7Cikos4xtL7IjPrqsUFjIlgzGANfufPp9JJjgU68HUf63gLFF+MA/PWcrfj
eSuZMfo6HJqhn7GYFNFBbGzZTdxZtMT7JJgcIOy65EhsVbSaE29uY/8c/NKZLZ+uRDLXKYXOY/EQ
jX6W8+qz9Gb8eJ9dBDA3ZzGoZbXqb+6DTu7F3qJY8hM5Vg5QQ0vnuvPgWcxb9mHj54duVoqFLmTv
iDagS6wEcPCRT6f2+k+8TAJv7WhNYiNMDnt5KAWoBp4bu02f1uThujq7j4CLQb5lgTcCkhpmMdK1
W4vhKIsYU10NW4vRXwLCnXotrSwvOPu16341CZjvIAhEkom5KNu86Nd0xlvLqKYv4xT7ej5ZYUI+
p+3Ma23d7SlRN8KY63KpTTBUaBBWpui4NG/G7qdoBHHymskIPT7X9b0uc95Vu3u2Ecm4FLlZOnQL
RMj+SOCDnSQPFTLO1bJbc9uqxfiRcJ4TVdQFeJAFdM90hjQ7IIr73qLRzlpQrK8CkGMA09mwZX85
8bwJT0XGmYRTWSwKfS4bzX2cBhWPYmo/fLusIVvlVkVAmiQdBFCapeKRct6qQeyFwP+ovPpThHLD
9XPA0YiteKtCpaoF8rfAN1EBNTwFEvmtsHejE3N/jvHUkq6li7Ym9jTKL+XcJLzgjacH4zCUqciG
OnlbuMkVMbyvnPrDjxW139SqnjDQ4lxft90E/8YS2dJ2soixbC4QSJ9JKsAe1kN50v0KETZvQpun
G+M4hHAVMqmHqHnVXGDgg9G35iAaU8P9cJVs9ohxFxOoxcRlwrl6G2wHy6LyVj3gTUbv4C3gsbCR
w/iIFk38ZlNAFeVOMTFbUHrjqT7MdguM8vvOH0+91WIer7eFexOdKhipR3Ht+s7tPwM14FKbmmpS
yKL3dwsYJXUN5NlImGDnhm9NY9NgPxWtCGAWI+XMgFwTdkPRxob7DGj4nC/YvXw2X0A3fHP5hM2S
mk1JI8pjh/y4nZyWY/NZRmzSfEsnq7sNA81pXbRZ2aU1Hubjklj5obkLf4SyJZ/y29/zApclYSws
bMl/SPuy5rhxLOu/MlHv7CFBAgS/mO4HMjOZizIlpRZbemHYskwS4L6Tv/47VNWUUxRHnHFHR3WU
S1beBHBxcddz0shq8IXKzLcT6jbDt8+XPH7AR/36JWCiX4VZqAMYOBDkN4CeKNTbrgrOnJKF92FJ
zES9hrAfQn88WiW69oybLr3L4vPnK5m7KYBJQJFNA7A55xOnqykY4R3DKyeA3wYswa0EH+nvYAhY
0MxfYiZGM2eirqsEF1JTH4X/ovZL/K1zW3UpYHILFEEV3UC2foXJ8rWpV/tCATomX5z3HfdjevJ0
dHg4ZwbXpjDOcQz2hcHjkHPVwU4C9MEt3mqT5LCEOj9nJy9FTa5VTkgl+waiMvWRpddhueDgzL7O
1NRUYoC7fWwQeH9vZVl7g0bosDI1m7toIgeBxVhdQyer7iBcQ6vgUnXjrd3gw/6B3oepXMMIwxRe
LQJpsDa0JvZvV+0imMtopdzpaAZAlsVbZVtm0/2IqQTcaABa6A/UyfBvwXEpmpnzXkeaob++x7Sg
zT0gbLEIm9v6yZ3PnhTNK23TawDKYy1klGbf1ktZk30WRUGSLntbc7hFCRPly3bDNsnt741wXoqa
3LMg593QxgzbW2S2kSm2Xgo76BbenDmDfyllctkyABg2gwIp3LiVhasVtz29C/prVtyrqJB+bqFm
Q95LaZN7oOQUQ+cpto9ec1eauHP8JnfNdbwDVCPeFIn4cDDscHFwaDahdSl58o5UVSl5LaAkibgK
jYMIb+rh2uiOoEjQmsj26Uqt3bxZAz2Z86Xpm1mLdqGhkzemrK2w9sejRGZci+4L7xQtlfBng+DL
BU4emCzUMyAmY2uNW+7G2+4gHd0tr8CEtlmeYl3czkm0g9xNK7Lw7R6Im/gNtAneETLxxB7H7Zc2
cH51IHtDPXCsOU77SEol7A1F9fB8bplLAW6kOHQtAbmPloFFyzY7jICxlLHAyTX4XONLe+EFtVHQ
5VWrIB257h3i+Idx0DR1QSlwJR5NN1kb3xXwoHx+OWaVxKIqQEsoIHj0yZZidaJVggBIr35sx94j
y9Gfbyy1o45q8MFoX0iZLM3nJOwTLYQUbrq17HxbAUmaMLidqglS8Vry+PmyZp++XwKnlffBVOI6
LbEsQw83fUOuOjJ8/R0RI8k32vN17OD748I0gGSBCeUo+DGSIHzuF+zW/NH8EjA5Gi+qU0u2EFAp
e8+8MtMboZz/vTVMzsXw0tHeQ4RB7ml3De/n888ff3967rg5FtoRx8mTKSyOrqY9nFofUDhoudfR
gNwC6ZBsl8KouZ26FDMx8JXfaWmljGLirQXs4AoNigue9KztuZQxfoeL26lXjabG/SjDUZ1qN3Zy
xA/mWtvr6CoLr5ca5paWNDHeJpQrzCUUWMmPinFsveuhXsi/zS8JSSeTIANngi3x/ZIi2lopAP+0
VedHfN1lyqprgo3W9baetIfOFLrdxX3qFFZ6r3WdK8FgV4tq01f9koGYdSXRcaEDZcvQYIkmHkHs
e20Z6dFI6zMCDxaJray185iT9uzm2B/Ecam9bXaHLyROlKbrysgfZKytCl06XlxtsmBnmEuw+0tS
PuxxbphKh3XVfnu0JKDP1JCsC7+6//ymjcbgw00zcMcQg1kE/7w/y1qrMh9cXeC7afi2Av2S7ECE
7vtrlmZO7zcb2moLNnZUwU9ETnNzaky5jHOILDBKpgdPXvlEjMAeqnbBiown8ZmgiftbMb0MWw96
6jO64SZArVi6IGJ2LaYBei6V6uNj/377kqw0RExGEWnrsoQ+63r9msf5jYjk9vOTmlf1C1kTF3vw
Cu6hSWW0JO1aHoKv/toCKsuo6QDLeF2ejZvVQROAhgjQTWpNHYuuNysLBWhtZSbAKKpOJf0hvAVl
mDsjriF/xMHwCgdmon+WNjQ96UCMq4ovvOaYXl+aJ1yQMFW3jHAYiB4SEnCyqOZ3L1yCdF2SMFGC
RkRexFVIUErgxKXBPpDDQii3JGJy9sQstCquISLrDqFxI3+npnJxDNPsAvhkgnYY+YkNKz2CbvkB
nXo2H4wterx+wz3haAsG2p2poeg2LvXiQUxN5oEjoNZWns6uYis5aqK7JWa2+vy6vLUBT2//pZyJ
BSVmoxF0OuC6yGGtSbFKhthpW9PpiGd7dXGK/eC+oORH4FUZ3qpym/HXsM1uvF7daU270wlmWIZi
Q1iDH1s/KrVe+0ZhD6QDlhW1O0ASMNOzQ6ld0fHRq01133npfUeDA7OqDU8VgKFpwSI6kzpj2OD/
mKbBLMQY027DWEQ5vBacFmBakdE02Ur4+n6IvGtDFg6JCoebGeLD+oqq2RK2/5xVuBQ+cS9F2RPs
mooXV91F3YueuIXy4/OzmzV1lzImVqGNdaDcVpAxFpvJ4zhc9wZAtWE2+Bdc62YpcTv3DF4InPr9
YacaPukhsBz8tc77B9aomyLnKxbqTi3iYyHpb/jQnDICq4emxg/9jKiZlgPxADzd09ueAUA8fPl8
F+fX9EvA+HZdXDQJ/NSKD6MAUV+jXnAfDRigGABKawd9djbq2v1coDFrpS6WNAltBoEqQaIBmlaa
/A7gMQeD+beBoT9YVLtVm8g1st63NYHhjbrfSbO11bTY67FxMsL0BtdPUbpdP6R2lNI7KkBinbPC
NvrSVkT/aLbFrmj8U+l1u06tDwA+vbFM86pqzWtB6mMoxaahvY3h0zVNhsBuZYA+BcacoBCPpSW3
mvCe8Z5ta70KgCOh23Gf3fuat2DhyJxXgPEHDXApOuLyt+rNxc4PvY+EtFLhQdiq+/JR3QOoDRmx
VXYH+AXwxamreEUdstPdcbwE3HF2DrrgxImcxS7E8WH4YAUvvsrE2lZoulcUXiKCRrcBcRJgBfNd
vhp5ZfvtEnb7rGm4EDYxuR0C20iTWHccfZHhTaVu23qhbXN2ay2VmqPHZXwo/gddVmcc78cqzc+G
JxzP3w+K55TWEjf7bPKUX0iaXB8rAthJwfF+GK7yMhJXe1u6j7ZAgV0E7JqdOLmUNbk4SZYPnUrx
JuKUfo4NbPDBBRQmWlnJjq/KlQUtEev+u7mv3BZMgxEUacHoLu3sxK5rehGJMGth19vO8anvpN5D
GORrK4zXC3ZiTicvdnZi3a0wU8wkwM7m3YOvZrYVL7VtzBsi1CUZsmKWMc0f9H5k6J3fQxEJtFxT
111nLixidrvgFP+3iMnFQs5CBCLCG5xQfSVTuu6ZtGNa7eo02ny+X//Dc/hL1uReKZHXGjyFrGo1
bEJUy5DdOwy3f/U33imbpQrQvPJfrG6i/ENAjKwssYGWztY+cDzN2NsnPZi4osAVpHAyEa6YldpK
sQ7lUlPRbAIVVKV/b+7kPmjV2BQ+LpjcgmVzm7tsZx7rFVpKATu21Fcx7t4HEznWIcfGfIbJ4vfv
pIZXSystvFopEBESVjsluQl/a0qa/5IyBclD6oOKJgB6euuMnXsjwXfqDGfTzTfBmi5YyXmNuZA2
CUkyVvYyVbAm8zpfq2BrA3uI2z8BM9c1NjAkB7YQoMxehwuB4zt08eRhCjAaFBMC8/BYZg9Z9Gp0
Pyrr58JNGNM5H87K1AGciJor+TAYkAHhZ1Br+DRg9TxpsI9wnKyHeqU5OLpna7XEGzCe/WfyJvdA
KqGsOh3ylHynNlckxNzJd11YdssCR4+/G+H95yucVcaLBU40v078rlNS7KOmXRFANbGrunT/PRET
Qx/rlJXm6Hgq+VdNOlQGtscW+mBm1eFiGZM7lVuKlyK7ivQVffLCH2mx1ZSTmiTO50uZtfO/xExn
LKw0kFIk2C0jv6n0raQPn3/+uNsfj59xMnYpwHGdZBczpfNFP+DzezO1yxYZMcu3KfBjDXCG6wvz
O7Mlam7+kjZ5UjKaxhHIdpAYW40l/tIZAY0zNLDpGwP1cbLz9/RUobUGIyQo42ZHsmFbwDAuBCbz
Z/fra0xem5LQOpCjPdTK27R5MjxAaTLTzshS3mTezCPzyMZGAOAXTqwUAZ6b5KOL1RT5Jh7ybRJY
jojYLao8zohx4gHKU8uyAw2UQ6C026pd6qie1aCLrzCxW35n+RJTozAlVbpHe4XLA2X1uRLN7idm
yi2O/mn+YdKIFIOiMg0uayQSOwOJUnLqvFOxVJOZtRy/xEzvQhIC+cxKIYbSZKf1oDsuyCax8oXV
zHbEXgQ30473Vho+iOrK0QSjceeAuwCIFmOj/gb1IrD2fkUTb73wF09K1PKQlfrogFvcRhuu44mN
VT19fjjzu/Z3qPYGb3UhJC5ZqxkJPG+r0J1ByCvd79aSLg37/w+q/recaRM7C8K4KkC294ZaoqA2
uzfPFWCQ+EZP0Zy31O4y7wD82rwpZgnQtFmdGZDXbPgeUR+GcLpz56Dovc5czF+4S814Cxs5bWu3
wiK0WhMCgfxnV8ZzxRpbNI39G8dlISGNgQuYoGm5JzdSqQMqCErOjyTa9mCQ85eM/uxKLmRMzDD6
2cscbuLb2zVEt3303FpLLQJzNsECnqpm6CApJ1OsF86szogVyOj8b1G+6hKAMVq7Ps0XHshZvbsU
NHns80JoPSLPUQ/G2QYgMmzHGRVtzzcpt5fGDRbFTd79vvIqQcZ1UbvF7PPI+xmiGzTdpRvg5mw/
V4Y5232xtumAFCqTuADj2gCkmdFjFT1+/vlzrz/m0Q0LYz2YG58yOklfAzcQsCBWcSBXiUxsmrtN
hauknXpjoag6p3QW+tJ0FSqB2eDJOXm5qSVdUGgrrrlp+q3vD8rvzJNdipicjZaklscERAhgVyj3
qfL98+0af3/qLF18/pQ6eQiYbwAqCVFqfkzXfrpl3OHRiWiBbfmbkqw/FzfbnnUpb+I90K5nAzNy
hBzrZtOvmRPuhx0GGR4yAPuYQMRPrxFb7eMFN21pmROPIVaQJaFKhud8N5IycvQmBNt4s3SVZpX7
l0JMUxhZL+vQ6KB8fXETkH0olxoTZk3QhYCJmaslpYwSCOAP9fqNGnoVXKOLfK1jFmkcARlpXJau
rLag5+b484v3Vk+bNjdrKEmQ2vU62xlOfZQP1jpCHVM50n0Ot3bpaVraynEnLmRqhlJ7PMWJscS3
zfoHM759roqzi9IpGafVqY7c5HsBMuEqHyx0YCn8oemvJPC7/LvPRcyu4ULERNkNtTc8I0EbSZXz
LQn51o/01b8nYqLYAaaOSNNBhJEcFKBXLM1KLi1hEkz5Q2cga4TPb/hLmjwx9vz595/tS0FH1d/H
MH6Bi3OO66AwmgECynW5p5iKiNfNF/3cAQkrXi1jU81eIPQvm0DHtdCQPQnVpcViPaFoTuvElYUu
TIOEtsluRJYsOD2z7xCgjtAor+kjMtX7dZWKsAzZj+rVi69hqYEQY9gzBWPoqDeb2dKE+Kw2X4ib
XJcikYJ4jGNmsP6uRbeRYdhV+H+n6MWWXQiZbJ5vWmoxZFhT0B7C+sWj0k6rYmHjZjXuQsjkUa0H
VAiaxMJwIttG2pks4ZzO7xSlBrU4YP6nNrrSvQHUsVC4gfh2BBUo9avqdzokkOj6W8hEq41cVJJ5
4+m3+SaN6boY4t3CzZlVZSD7a3CqMaI9TYG2veFnOUVLTrUJT2yfbeQtmsW37GpwMNt+FQOoxnxa
qrnOCmXEJEBEYSp9eyouriuQCFKwRCGQVGAMZGdHqJLx9otZLo3czt6fC0ETheY86mIVHRSYzbsC
63ggj3H5zPP7HDNCCxs5atQHH+hC1EStlTqXitZhTdXXfm045he5HZEj6Hl8UtNN5Kob6rAvibO0
mbOqfiF4ouqyJV5vcKyR5ggu6Q9ffVlY2mieP1vaxH20tCKzSISl0etmNcLIZapNdvFVfj/OeZUH
/cfnAmcv168VTSNmUVRlkYzqgSJrY3t550atcQqkt6D8Czs3jZTNhERq6o9q2B7S6HteLbzc837q
xUKm76rmF3HCcDQjOkWzadcGwjBAya2V9chUlu+0NYi03SU6zdkUgHUhd/LekriPvLrCwkagVO8x
2GRfTMz1AsMX9IrCkXdL7bTzzt2FxImpivvYJ4GAxLFDjaxRHtKA9xkem73lgtXxlmyXB3uW1GT8
+YUVycqhBn0HdjfyT7I+Buq1Vd//e5o4sR9xZPYy0bEsDbMChdNB17uF8G+24GaxESqVE5AcTlOh
wLxXBpIjfRJhvAtQqTYQu07jsI56WDqm+R37JWqij5jSUXyuI+WlDZ1dWlc8yeyw+vL5ns07YxcL
mmjf4MWZlo29AHDGMJKZbcRmnD+qV+ZPY7ts/5YWNVG9MgvqxhejuKZ2usi7E4ZwO7NeCP4WlzVR
N83rRFB60IUxR5+eEXSuFae9SXfJWuz/Hiv/z5fu//mv6c2f9rX813/hzy9p1heYqqwmf/zXdfaa
3FXF62t1/Jb91/irf//Vf73/I37zr09efau+vfvDOoGP1t/Wr0V/fi3rqHqTie8w/s3/7Q//4/Xt
U+777PWff7ykdQI23POrH6bJH3/9aPfjn3+MGBD/efnxf/3s9C3Gr9mvUTi8Tv/+67ey+ucfCjf/
YVgqfGrYLWSl2FgiaV///JH1D4I8GUPCh6BUMAaOSVpUwT//0Dh+Cb9mgc3AsCx1bLcp0/rtR/Qf
Yw4ICWLARYCODbMz//3F3u39r7P4j6SOb9Iwqcp//jGe7a8XEB6YBYpLiEGAYcE/NSdvbE0QvKAT
vXQrJdh5ANRmWb3382FzsR9/ib0U8z7B8JcYIBWCjxxuH8aI3lu0fsgtiwx96daKcgD1gM2NYJNo
8T43t8ivAGHD7mNj4RV8m3/8sDgQq6KHHrUYJKLeS0Wyi2keGUoXncDAg2jEOijrrxbQEmnfO4oV
7hmrfNsP8n3NV36muyCeOIEh5wYnoNpx3juWqB9Io1yTmHwLm2ilWeFzXSvXaKg8N9mLpskvVuXf
p3q+U9C6Y5rlviqVx893761/9MNCOEZkqY6TAjPF+4Vore6RzupKt+XilZj1ilpYUEW6TRW4TVx5
th5J32Yc/5f2dOXV+q0mM0wrWuGVUSdOVgLIvGb3vlmc8x6cbsYmMzepMA5DqjuG0tpNeKizfl10
9JaIsx5txm0gRQlAS7AUFSx1mVRjG93Tq4XFjacwXRwCJ82kQLME4dfEvwwMmg6S5aXLIvNUpe21
lx60utjoTNxnkX7LU/FDcvOkY4/TKFrHoj02lek2DHVDA6j6nG0K01qHwGAlUb3hEsQZWnyFEshx
yLJdy/eYZzs1LEJAQ/OnsDNcLrtD29NT2LXXgSWe1DZZaB6YjLD9qfKWPl4q3H4T1bD3Z6ZQ9LhG
YJp0SULsXgBXlZYJcMHZIEE5WZ8Umq0JJYmt18jgRPqRxDoKvnvhBScQIGpOpUvptKRZf77fo658
2G7wnqkI8plJph3was0zJr2sdKMidBPm7VAdfPpcxPuIAbcNQb1KxluHMRZ0DI7W4MJ/UQFhgJqG
KN0wWccqP9R9uSXZfZlzB+TxG6kuVV31qRl7k6gDz17FTUdmanJBWKXFvUiC0qUtRJL7YVCfTCrv
ilic22DYaL365Gu3dUWcgBUoit3qkXXQB32npNEDC0Nw7VbbtERA48dn3qTXVRjdIHp0zDReeZ44
WzEF+emV7A2X5vW+5f7G8q2DpvSPsqIA8KZy1dD6qxfmL5/vpsZHZ+zyyMbVYWIMZVacmoH/vd9P
GidmFEmlcBuu+HYZc4Bdk+G5140vidabu7b2rkKv8Fcxr6J1a1i7iLd8EzCurKoivWrjO6U7pKGq
3wRGM3arWmsCrl8nGPJdrw5gXJLGszeE4ZWIRGWnoohWfe+LbcJAwq0mupNoNbzdIjPtRCt+VH4Q
2BruY8J9YGEk9Zl3/Ik1QKxICo+viyI5DaZ2FUQF9Nm6DzBzsdL01rSrwD91ZnVIWRHZIg3dQePP
Tc9fIy/deh3YUQuKDLfOH0Bb5gB34pwmg2l7SebZcflNDDpdM9UcHCYA6qPWiQ2K+Eca5KtMkyuD
xVcthsGr8Cec2iIwI6f2hHCamD1LFHhXTVIqK7Xv3EE032QcVI5enVszLleR2XR2rnNp+51CN0kR
P6uKK2N5TBhI2dKS20rd3fC2BDp8aL7Qhq9UwBfYJPVaW+GGwKC9Bs2xNb9b5QI/CUrksrgZ/hC1
+FqFV2rT1nYUBg4GEiI71x47oTynwjqWLN0nFnJSxWjToi57aIM1Ye2PrrNZ5t2xQt+UkeXkevRQ
05quhRlfyxsWpNk6zCBJmAXgoTNEr6qkGchFykpg0Fm5M3LMPBtqB2WQ7THvBLG1xseQcFgf4rqi
toFyZtALNGaWwa0XJY9M4SsvjQF41ZW2X12TNkbjhiISp2tzUByolStEdqg8y3JaM911GUBSpM74
pskeEuWLJVCiJ1AwVtRHhaA9RljJtm+6wY5V+d33u3KVeyCGww7UdNv35iZGcahrrBcZW8dUrXaW
V681Ijcd0a4DNvjo/F/r4ReddechBSe2FqaA1IF69UWT2C3Jz5qiLQQvb+BG0zs3Zo3QkKsBVG9q
w9K45lETl4Ub5R4gjdvkVbZsr4dAeE4jXJHIuPGzc9apOzWnqm324TmJgsjmnpBwA7J1HvjbNCHl
qpaGU/TpV81UDGcIgB+mWHYCSq44goHHGJLeJXRVc/Vu6OobTwHecG3wp7I0QKpbC+AQ66qdJtxm
evTUiXpD4zE9pzbpym9wLmroHcD4+NDWgM0pjeAbCdrSLks8K2oDXPwuEnarp1szFE+JUm2Ykr8Q
RQvtJG2PwHx8rUXr22hBdiqFPBUt9rSPhjstHLZog/xpDfS6b7utzOzCONeMbbPECSU4sLotvutW
AcaDZM2xaL0nGlvggQk2rDZ9B6QmvZ0Vfm5bUfQCxP6zDHHxQv9cU9I5fVY/CNtUtNg2IuK2eKaH
EkBrGcN2xkX9sGBF32fM/nyUqElRngbUDBzqSUGj99WODmVUuLmRfYnb/jxSWOT8oJUJqvpSUW3a
DlsQNu9L7DWxji1YYWMeRrbZ0r0Palw753Sb19Hr59/sTfIHVbNArqdieBoF9IkD1GrcKuD7F27N
q/uCl3ZaqMzZ0VrqAIammBYovQ2FL9CokYO5MuKY1g4QjVDNBDa/SHqMQIh9YkTHLqm24Dq6tiT7
6ullijOWKy3hmTP4kQLo+K+1YXnrUjIGwyn3qih0GwmwJaaUSdrkz91mBPOreIxB5conu63qaaFl
VVa4ZBB0BVb5bSp459TAmgdTdOQqQ7+pfPApwEnCtE+aOCyVz4r1Nfc836k5dDBoFsqDMxoAbGQU
NlCLBpDB9Dt5Q0mrSPUyd0jMG1pj/jSLjDsfwY8xGDehl/34/GAnbUVvm4CmChTPNAKEFuutOe7C
D9KsXIkrayhcX01fUozfI5lu7tVSua0J20e6fPAy7WhIzQHxovu58JnFQjZq/GgZIKNivfcZlLQU
URe2UCql36Jx5UHBGVhMXBlt0NvE6JYqOnNHzgjy7XBUAAQAt++9RNoq3MpljiM3s9cy6Gy1DG4K
gbnOoWJri9aO6MwTHIbIzrrhNERuqQ8rPOivlYZfiOWC3zS7AxhXQeBnIiM/vVYs541ZWFDBptyr
QLWN4RkmpmOU1kkE/UKAO+kS+eusDeNt5hjTMW9zRBdnbdURqzwvKdyMqk/Sqtdgk7/SYUkGrvwY
aHw2tehL28ZfeBx8r7pwm/neUtf3ZD7wry9hUnj1DCiSQLF4fwSaBmDHrlBywGi14JPpUL1r6uaH
DLYGasWOzqrakRHZ5cy4E2a0rUugaYjkW6I0csVJbtqNEIOtdohkMTGIbJe1yhvtTvLoi6GVNqGW
2BtN6wBiWbWL/siGorGHqLrRw950MTu/qUIdhjJSOltX8KxwHPvnij2vZwA7Ql2amB+jelYrGbi0
A9yqzLgzAzxkaDW6y3WGPNlVW8vITtuwB2BP8GKo9Q18g3vWQ+U9fw2S81Oq5Ustu9PsBt4TNG5j
7JNQQK+j3/79tpueLmjRWjmiD3GurNalVnmTe2QnZPrUVrndKfiSAN5Z2IppKDfK1U3OEfTAxGJu
8r3cHklPFQACuRsN1p7k6ZdcNAsiZkI5psNy4Q4x9A1No0UfWGORN7S5q0rlxFNki42qSZw8MKtV
yZJdHeI6R7G+kLp5G06cvImXcqftB74VJB0eNtAVJfKbbzDd9nn6hTde5dDhqmp6uSpVNbBDpl2H
on4pGD2VoUZtk4aInAlQsNK2XrdBeN3opeWkRoN3NY+KNSb1N3GmV3ZcK7cFclK28PJVGUfCwQu6
U2L/uTTFS+gDxMQwqnLFvOuaxo+kguuXOTztb6XGfQclsSOoFbapl/YbI4gWYuiZiJYZaM8eocTG
7NwkfdCXoMRNmhpXWcEdjbpjq+cnKoLbz2/TnOpeipmorqzrgLG6wTSKys5xInI7De+64bFuonXY
JWvWs9Bua7LkIMzp1aXcieqmUWGFcHdxZZrmJkHiqfPWTe9tzEzsvKTbBLxY2NBZu/H2/psU6TF0
Hry/LS3ArgMjKnP0oklYsnKfVsF92yPC5a52SPwa0W5yXRbN0Wfp167VXSnRdsWlDqVaotqcIE3+
aaoZHBEVWAQUBerJBrRdGLZqBgWPzcxBnr9CwA1vuD0WyPPZNe/dOvYOCgOIeO7kuV2YQwmXDd50
r3eYkoJlqyTC32pIXjNRbCSJD+P1x4jTguc8Z2Uuv+nkXU+rsCOBr+ZuzxsH6eI1RtEW6K8+ZGpH
S8YNCxuBHDnmEkY1vXg9MaEEwIQMA96NQbdJ1thlpSJjIPNTVCW36M0+V4W3NYV30Fv9NaAIa3r0
zZcSEQY/5sJfZzlqFwEoWzzWOuhEXelGfkeL4a4vcZGLwDgNufElRiUZL9XLeJFyVRwK4+bz+/Qh
7fe2EhNmF30tBNHGJFcjuh5ZjC7GuWbaMwzOF6pkm4wkm8DXrsZ5gFoJXpLSW9OhcCTtn3urQMOv
jsRObqpXOoaDg5Is7O+fGeKJPUUO0jIAG4mvBq7O9xuchlBFmSUZxpWxWaiXXQc+8tVdW5qOUprX
RdxfcTMlK98abhQ9gw0oO5trCEY5b3+KIlTRpAHAeWAnEKPInCRvmlUQ6IMT5xvZqAiBm9KzAwPp
AC1Fprgzs0e/ZMJRRQ6k0qJxqJc+K3V5l4gCMOQF/qsPGrCQAKy/Qd6kq4C9bum+U0njm5mF3wDu
8CJIstYJWKII0hrVPi+0Z0pjDEal+MuZGTeYbgttYVA79aM1YKJ2powju1EyO++VTVqwyknV1gl8
umPNgCSSyE5MIOUli00cDcfI7wloDPlBVOq6wTOwKpVUbqgXr9C+ekjCmADc30pdq2o2Sh0/of7s
ZnVyH4iB2pK21K4YdhLENO02ztWbocuOKkN2rol2XdNuSZPfZYaF613AOTKCVdRVMSKPDaWVHXrk
Sle4W5jY0jSPkRvQiRNl5U+f0jVNUzso8h+ltGUiTqSWJ5Gw7+AS36hBg7Oqt5ESnJM2QAQBI22H
9dd4QJO6FmCBIcPH1b0unKEBmnhm1jvYIcdvseBIIOXTtGjvUVsPc/qeZhe5tWMhfqbXDRLo5zZK
f3qDfo1HYZUX5LtJFX/V583GizL6wMFPmpSP2mAROzbzJz9McJwsfmw8eVJU81C1ZeaYRoDZ8I7Y
g24e9NI3bCPnpxjVhdJTvvsN+96BxMr2DJCO+VAKkDc8SSxeFslPv/RPJKZOWMqT3mAOlVeOIF+j
HGNLcMXUdSybJzB/jANl6aoEAa0Z/NAMkTs8ECdN4Ut9+pPmgzeTzQHdBXBgGCmk9CdvJVizc6/M
9cwNAdaWpWTdA4SssmLb6oazVoobNW6Oev2IvPAdp+LmWyUxE2/hCi3YmFHQ5DJj5kbjoPnRVLh/
E4vsYTwMtBN95qZaGDqxaR4QBh7S4jYr6MGrg73WPKVp6fR1ugeBkq10Xxe+wWgupt8AiRSOcVb4
/LAd782JyU0wDAd55pIWvF9cPKfcP2WVca81+TpIvI0M+VkPsx/gB16ItIyZuI6D3giUTZiXMEBp
+V62UQRRL5EyddMhJ6tOInxGkqmw60a9Uevuydezn2mm2wUpf4YhcbTcOkQMSbDyW69K8HTnjvFE
ykq6rJHo0g1ogzpSW9ip4Z/7hv0UaiRXHS3OKY2JjVTGBsXxh4jkV1pPrBWN6p9cye7U4f+TdmXN
keJY9xcRAQiQeGVJcvVuV7tfFGVXmVUgNoH49d/BMzFVTnsqY/p7cXeVXVYirq7ucs65FTlwj9xx
U3V7p/c6SFt6ke2lx65FadUy3B0MKclNaLPYPB6U1ElbOCeCydAbt0ATdK2KXngzX+0OAZOD4BJF
W+s9T/3tJtVMlNr3U5n0Uhy1LH50phEq4qJI3Dd/e233l3Dbe9tFL1Avfy2ptzeAkwsyEfvykM8k
D/Mqe6mwaRcyia8+mGsilMVUEVyO5xwrZ2oJHUYKqoEtQrdCViTHqwIzemfzekrJ/6YY+K/DCgQe
LmAfu4HW80crIb2U49TMTQJgyG6xqrhrvQ2ggpfafGucdn4ScKWudD/H8kD7+7jOkPntWHRQrjaJ
CNMxPzRW+VgWxX1ZYvRfnz4uizqNxMXUiMU5iW5HO/vglBdv+K9OJIDaCHAhGMfIpwiqLCqfzGaT
yM6qMDqCYehld5M7e7cXNzqrb3SjY9UNcNuFulAs/6rQtWoeA/OIlHwVQfq4CSXrGBoDVpMUPYb1
Zul8sL3mqnUBVras68bpA+JXb7Uh7h0+XVj8iwyGAbtA0M0EwuJT9XQEIqyZmS+TCtOrjWKEqM4o
1o7EQdLmYDj0nrTefZGZl6DZX+04EBMrqdR6VxT7+NAu6NKN4VgyoWkRWo75lFc8LsYsgL5O4jSN
CmRrxa62q6Ary29/PufvLf8zu0M30IXEGLPRpjgHUJcIVXq3zmTiT+4TimBekEt9jfLnjerQL3B6
9wWwjkevv/fTv1J73PYSwncLCbSLTt5srPIt4y1GGtJwoK+9Z5ZhW/V2pEj1NPG2iud2ufG9ycV8
Ypn59qYnPurklrtrpW1vmOqfqYOAzMlaqMLTlwwV9wAFJhG4BQ8XD8r10vom5hqRyQ/ZLU8z97dy
SDekVN+tvrunpfvil8OzNF3MyWb67d6mBpzTNSlHN8in3g2kKJooWnxEEo2GA7dVLUOjZHs1PqbU
2ZkmtMOSYfEQ7Clo+6E7DBVhjQ9Uz35ExvGbGvgP1yRxrj3gFPP2/s9vgXxhfEB8E+Bm3lWrzod/
upXjSR/6WMjiUgulteGpbx1jk/VZFyiWoghVycgoxGYpedJMnR3Jyt0VUqjQMvrnAQW7AJiZgykH
CFx1xs4dJDqrpvvSLXWyGENzstHJTQfcJ+Y4IjeY/Ovc7bYeLa+RL32f5RrKShvKXGjx5M5LqhsR
YHBYIDDbpdIsVDVMArov4Ug7esGnf5XtACYOqXuCiic4XmcFxyF186zsZJOQXLyMub0vnUIFbfeI
zlMZAVxzhXkeV6aj/5asNFED8+6kyY9Zh94uubI7T4e9EJfExL7oqECBCigAxCdQ1UA29vFoVtXs
gqLswh8Jioi3J1cj1FJCjvBc9yiEppbz0kKsPLTcdbAgrLGeGhUyNIhiofnbUpKTK5onBSHOQD9k
+PFl7oG/szbAzIuoGbGV4Hkndj89L5Dp3is1PFseSgXzU6tHGTrV6Ed/NrYvChhrtEfWEUEU7Ixz
QS9geFLwjJwa1d0hEe5ohHnTdKFYaFh2ebEpp+KbVzVtoLDnVoUsOlOwJoBNvg0VecodsYQoKlyy
gc9+0LIcRKGQz/OA4zm/eZrRawefTXUyos5W2TyxcgQUlgvHsmq2FuYuBZSQ6RDB+qUy0ueyOwHX
1Hynq0AAH5b48U0Dy5W5rsqbhO0rDHkJeq1jy9xPJlAOGfKOwdv1rXsULnkc1sIAmy40lT4Vss4+
wFnlokXRMRNmhckF5bjPLSMAajPoZzh/wQMvc3elc0mL61Np8OOS551Mpuwqo22JANhXpwJoprLG
hdv0FwLtd574hytmXcdybAxowJsl3lmakZrCG0mBvR14u2MOXNZcYFvNce8aoB85XsT4/I1N7kMx
6CeRF98H5WwdRqOiTXwDZNmqeXSrPKyNO+WI5wvH4cudtxkklemq8vquWPZbpIuhXCPkFwpEXpWx
Z4Z37LtxhagkfSbCihuxmRux8v2bpQtyq9jCFUQdWZvb6SErm43TH0Xdb/z+5cIH+/L9IAaDmKG1
UrrPnKKs1AC0RdokrTT29Uhu5UA3S+5F2dzuHCLRFN/r2g2tPn9oh3bn98Vz09/OXvnYoSJ64dOs
b+nTW/zt05ylS4Vh5FmGfk2S5oAO+AiEvfmEAnqc8X2jvQiywI+oFNwAtrgHmneT5c22zSG1eAFm
/OmqXK0JbBxAwtCaQq/740lNa4ppChDwA4jpJdN2MPZkO1hxk15VlgyYga42AA9/fvj12T49+29r
rsH7byYyWLWgk6J10voqVMwOPDVGk2sHvfG/sd+Rb5w93tlh4SZvUbtiddKbNRpQyAX4AKzNnX2x
AfYutff5qTAicAXXQ6vrzOcRZ5StBxBMssy4vWY2YEDFvO8GwFvb7yS3riEzdeK4g6A7W2RHQ7Sv
easPpZEFI/dQ9RLPpkp/zNTdkOUZwXVIi/TBUPrQD+2lhNT+lPetG7PmY3AjNjRxz+5i0SHQA+iw
TgAk2c62TOaF7oyy38jePKxOZGrdUHkmxFASquhOZjzWFdJnAYT9UL8f2yrjN0WtvqVjSHCmtAsk
2YJTX01ZEbhGsTE4j8mIQts4Xrh1v/Qyv338M7OlU6lGW8CEPBe9Q5Sb+xB6xQel6m1tlnE6LP/k
nMDjOgRkZSClzwyp0GjDVQWvk0Yb+xWPLJlz1fF+Lwk5AiEcCfQHGuhC/vmonLE1/m3AaBujYWii
snNuVT2wWsB04UEx6KEPPA9DIzFhKB2P0MQPG9JE1Rpuu3+hwB3mY7a7sDwy5s+HFR0AhsANsaSF
lPrjYVVIRTDWEbH03IsmYDYAgnVzPRuojGMuO652wA4AfrQSiGsGi4UvCsN+e7gw8Py2qdM+GOSe
Y8LxZtLqmyVdFnU9isPSIgeAwJ0V4L1EhuVVgdXuJs++Bu/42l54ZJaYV4MfmdC4RjsI0vaRM5Kd
otmjUaWRmt2T47fNtjTdTeP7fbjCiAZ9X5c0NklVbxpi7y23uwbW4zHLZtxILKpIcSVHO6GDc8gJ
v23EA6pTMFdp7ftWYELmWJ0YLxlGSjt7JO0o8nY4nV3+4Agg+TKZXQnH/C5s+2nOmiyBqgNytpTs
vNl8kQVE6ZF76qYDqGRkO1P2V81oP3FoO+1Gze41IHTgs9XHadJzOEFxKknnE/R69Knss9MyDfKQ
pVUwjlW2x47/6CZo0aTZvSDNEhia5Ntq9MxTtcw/vcSyi7+J4Wa3qr2tXCjy6vYn9QZ/A1NoQp13
SWZUr8zN18gvWxunuGjqqQfABwh75cQ1F99pOcUDiOsBnTHGvevIjcwcFpGqe2lny47ajLTh2LK9
2w07t7eMa2E033I+L+EqdA3JzzTyMCADF2g0N9zd6PJbOzkvvmfeEyvFGDRSPM/zFALOYIWQQKoD
X/dvkE0d+jo0oBJh+TpQlTOHHN8MAQn1AwQKQ+G08Tz6P4fRfWvHO2qweITQalDPgwq8cW4wr9iJ
VeMBItrkbjTweTsu81Y53stgPfEWn3soq4RjaAB6d/5VztFJzaEDHsqpDSDWnQewgZcaAxM8+40b
83zqifniC++xQNRSa2c/Gs1PWfKrQRXfK96+GFtLq5tuMKK88f6mef6cTQ8ZiuiBW2O5NPfRcqHg
YJZ0T7m1G2kJW8GyTo8vxdw/FJ77kDf4gwk5NKMe7nODX7m5cCIp1bMlUcUe805HegQOUZfu3jRM
gDHRRCQSRWOJd+RzgIUI6cC2cUp0JCF1q0t05sTC0WRxcJMuE+r2qZPd6da5L/lx8EwANlNrigbf
2s2T2QeiGZy9idwVsLbAbYabsitfEVcWG2HBXloBwISpLBQe82fuWkezzwFt66AQWlZALPZoJQ04
LRjAamXA6pkse5Ur8lZVbmi0zrUn0LlNw7yeOui/OSRw0asJkIzdjzwrQ9XFxAcAAy1ndO2N+ptn
FF0gy+lpqMcbbenY1OUDRu55MV3qUM8w/8nvh8AV1bRrc35sBnY/kfkOqmz32vGe/asRogIBCHqF
62dh0QDXP1H3epL1a02RdxmUv/jmEAysfK3rZu+1WYmGpZlGS90/Nh5JBvd1rERMUBu2WoFu2Tid
3vE6hKN1lUI9FQHSinsuX7OuHpE7ASdnDdNfAM0BRtcKK/S6W5X+JQFNDdJ23rop26Na9Zj3d85Q
AnpNWZjVGnjmCiYwi/Le8FXiDcAEIU25QiSAbltVjWFXZteNxfaU0q1UZn0ieX0AwbOOoB49hzUf
b6As3nkiDdHHLFBHwLhOEzBQoWGWAGIwQdhmqSZsdcECPKU+tQZSYd/kqAKhTWsyuukhWRFM3Y1d
QAdNPWAAyriO1xn7Q8r6mJbHUVTfq3lKo5mJFsXSZOlSE8hmYW1ohSnJECcHUjJCKmoFjb3LWHls
Jhxiy1c3ZmF7wdQYV5MLE2p/zso64fTVwdziAgD7SP3Ledhp+b2BA+WpjsxFfsN/vxlwn4FhA8eU
zuQFhfWtlcMXk+5ZRbVnvaBjde1pI/Yc6e9sbj2RYS5Pkx/T1nxoIMS/kQjrqe+9dj67E0gHESMQ
eBiNFwO2A82BLi89H0GvE1NgLSK7ZyKSgFEFfa9uZN77m1Ln21namG5JMdkyH1Zv5QfQrHsuaYZc
0u3URvWYXjd6CH+Yf1Rljnbf6mXm2WkDr6lnmD1CJxetqSxPBsoe+1ZP0N6xcbcpGqGElIYA/xtt
kYVpg59rZXNY6Ki3cpqvckuENtETTnv5mqYYx1X0XYwG8JRMwmrwy50xMkbHBpZYYP5k0xawUESZ
zWBZSGV8c2/kzhSAIJQHuKEzpOJDedKiNOKyoj78RsquR7/lwbTggHP0FgNeZvbKQWk3HsqkIcR6
57glk42SZHGycKvsGceEqVa/LVY3Jb1At1VoF1RjG93OgdAfmEyI64fiZKFChbKneiq483djVN+a
EhBH4uo6EBOaMnYfDzA/6Lzts7R+Fen4KD38RAVfZAscPiJ/Uj9i80ocMOdr8PhD4s8nWVsQaE+7
R8kxCZrWOSam6dzf9M563KJx9k5l0d/0lj4VTXG0S8DnrPrWd7WIuQ931WFSDGb/nKjlsdgzspiB
kBXYHo1SIKiBLc6BRMIk67H/3vhOFtcoWaNgfGeUzpNEOW1bkCwulfxp+riRlAWHbEFlxhrHcLAx
mR2Xk+L2bT7CyFPclWHm5G8Yg+wGGZHwMA3HRSfQ3RrK74C0ZwGKwNbGIsXJU44V+KystgATB5M0
iu3kW3/PZGaHfOhh06/AtmbA6PtG3PcVYCl+rxN0nl8UnVU4VZ2K5MLJbsqXA/Dq+uhpkMC5iZoY
MzfoBQF/2HW3RTZsSAGaXyXwYVhJjxP+UUnLR60H5MEd+5mJfEdIhrBnCsAVW2/YODU0lIifGmbc
eFMfMtbqYNBYuLQ9nCgUGjtiPq9DJIEgN+aIeuW11+JIjJW8NfsCwrrEXMJl6r91Q/c0OGKbp/VR
cfFk5PAifSMO1tQ/pD2Cq3LGqDHNo2pyt0LkOE2LyjcdN/LQp8UDHZu3CYclNF3dHRX6DIkwZYM7
Po/rBY4V7f8jN6ojdYW5X8aDVWd63zFnV6NLELq1/9OrspDhRYAC0ER8QDu70+ohS4UPEFQC9hcu
akeAHV3NgYVQeIWaOaFTS0ApiTGHNGvefDHfVwsfcQpEHs64zx0ptojQSZg1lheW44z5DtJKcpDH
4o7K42Kt14gH/Xi+dD8F4vpwIgPmUr5ROQxXoL4AtMHLcuvkOHe0rfZgOSwZ3vWY7wyNS4xaiweM
yBh6S/XcydeqL42Q5w0GytvzwaoUQBUoQTaqunEw7iSCz/3LnqoBUUaJNC3tDy5r+9jPEFpntkKU
4d16uYDC9FL98FslkZVmb1B4VJvRPAy42yKZ6hu36HE6aWVHJTijaFjmoePN4567xdvcO1PIzTdX
etlVVYvTYNJQAOphghy4W8YcDQE0GItKWsE0eCMwLNDRLd57BQ4G2QrwJdWAsGu8Qkl+9KohXACw
CpYaeiGz/4jJF0gDmNo3xSyvcgGcxNJ3WLKSN2PDhy1DwDsspQ/nVR9yoEYCv6xPXsZRTKZvxOf3
UmVAzxU/zKn3AvClUBDIZg20yt7vyv0k1N7GzKkgTY1HtIQLkDUAggJaF9Tkm25rOjdSvRn0lhcH
UUYL5jWmoOgE9hjMzU0rH2r+TcOnkh8Ex5L7Q0CaJ+1fiwnzN1+WEuM3hQ4K+WrPXQC1EtCgSvRK
0sgCWSnFPGMy/c3zIzhIHpkxRQRsywUDvFJxYmO90/Wwy2m2Sz2aVOau6PsTKFURQVOj7tkBt/zV
PIEHg0ym8emht+2jMdfXs/1YLvK6soc9xF0wUL5MKm/cgVJ6nVZwdQN6zOj9zrdzOaGlkW3AZ0cp
0T5ZJDtZlbXti+ZoWEZCYGxooaLCDlU/42ZUWazHPKHIupCPR7lJ95Wtd7UVLIW5l5Z/6Bu9bxwD
PLY3XKcBXAakQmlk4EZlmMFktHPs5OVG1k1kuBiI2oAVxdODIMUWAR06/959rkCJrIdIIM6p82HL
2YzkxdmManV7G9tyt6XOjjztHwb/no7tm6E46BTkGsLy94NaTlbjI/PjIaHqwJZq77TZfUmLK2qK
Ne2JNZ9CjbZMKdyTr/UdinbHwYb3MsQULob9SIg6jJ39wx+G59pX9whtTuDWSdWfSMZ3IqsAPSlD
zLK8c7z2gO7fJnPsq9xtQpnuBhwyt0xvldtvGUFG7LG7krSnwnb/qgexo0zuU4c/L534q8JhtUT6
aDDyzQRR0H4U/akkKJQCr9/oec8zY1vhzuS2+QTmwt40pwc07ykcjxP7xa5a6JvPzV3nkqQtl1ve
GNuhH+E13cDDnLSsYSHmfYYE1USe26/SZJEsSDza7Er7S6Tz9KTH7LDkGdQoXVxlHECW67lBuj2Z
oWcYGyLmoFgwpTQjIXdkrATA9WQJWvjCGfNr8ooeWoES7zAEjFI04OuwA7HIpio2/SrsXPjMtgpN
56dr7xsXs7w9b4cmIDomxRbS3pi1ip9C9OkMzsZ3jEdzDB0mY6CpAdpYWShw1ozEk2UDwNEeSom7
16/q+4w5N0rSqwUjftHUHzNjN00ScCC6qaplD7p/NGv94Pgo884J92UsRgjLUGBUQNHiVAfMe0nb
OjHnGQx4mojRjnsD06LBfBuAOSkbBy180HqoEdUoyaAhFLkGPuSUho7y4EbHsMalUTXpvqN0w1m/
G3AhdCjfOZmBwDHy83pjdfTKsoq9Bwa4Tepd0diHrtyBarT3M2vTG90WdfKE0/qOEPqwILPuXH83
9caWaayIaGxIU9x2QKg6RTyBZEjqalvnmE4rEUriskV31g0qTCPobUC04cU47shWeigJDDuvHLde
V4TSqrduTzYQN4ykRuXDyqJR7Ud/i0HWIQNJgqNpwozv5vJzFCgBIKkAGDjsJncDuF1cYHyKTwVg
nXYEBFY0adyknb31inZjlkVsHlm2prFGRCYnQu09EcADhG627LsOiY0j9yilgi5oROCbBUq9ZggO
IHG3bnScg9Juomk7GMhr5XM/Uai5pfEyYORKvsQoZ9/gt2xsMiYzt6HOXkBWRxwL57nHYed46blp
I8ROt5SSkKFQUfIlbvCJRB4Z2SmrphAZe2Cnz5pBeJNuae8lnZw2EuEzJzxggxEKqwob+64aK5Rk
emPHchprWzxxxZORV6Ea0INUei8qjU7wgBcCv5HVgVNi6gozQoNBbaoA2xAB6tKSTdmyoEg9tFdT
1AowSE0GWfHgNukGernFslegPxmeGbdjzIGwH+qkKH3Ip2DncyiDShtJbBtwYccGR+VI298BAIlr
NsadaLFnNAHo5VmI7sbcFBqFUPMKjgY1nyHqxILmuxuPNeS9B+SSYxmBCoVwBzoFTY9EDSFaBsxE
KhLAvUmOT8KAS+HAXkL5FLydaPTrAwME3cdaEpee0XqBnsuwawaEhj1Sbmuby2bDjGozwiiWNgL/
IegWO3SA2BLRyF81GVZ7wHWHuh6YmVzfWfV3NlsQfIhUClodN0CFPiji46P6kflOH78DD7NCqqom
zA38Af29Ta7dbVcjIIKSbUrKyMzFBjNbolJgsDdFAopHAyItqLMJIFEnakEVrkoZwwoSE8J5oMfE
FEDQxRmiFCNY7dYM2ezsZW/EjTkGfO7uqr5GqKwgkF5CPk6AbAvQWtnmxzJdbvPWTmxoT4yOStwy
f7DEsoV+/27wkDXI+Xlh3vUEsBkGOwdyKlYz2BiAuvYOQtscCDkzaS1zY5oS/R/Q/UZceGgW8CFP
OosGk2boJNaRpREj4fm8ZjlWS4W5oVA6Ar2btvGIMWMWoLGVUyKwAsXZ5+HqQBFlHi1lhI4Fb+mX
oElzYHoBcQX4kpfHpU3jWuvNTAmEKjZKT3uT/5zZeAfrRGTBNppDC2uWMULFSGB0ohrzSFE3TuHX
Y8kgRKO8W9d4BoVjb4liK22667vl2Jf5QaADko7w987KqtbhqMDgMPKo3ngFKhlLu7ExK6mwy73q
mvtpRtZVliaA4lW4aPZWURSMi/kKReRD25hQ9kCmaMxb4uSAuf4tMwbtpSmCMk6ccr4rzHpb1WzD
c6D6Jieu7NtsATPZ3kK+Ivan6tSa2UEu9gE5zg0Eo3aMia0a3gQa9lKJa6N0bxHo7nKUo5XKY1ni
VIz1lvfRUGEWD2KMkraHqtQ7WZhX3mvRTlcmti3FXThJdFPnbsNpdo0k2/RnBEt6k11DxiDgKi7S
E9BRL307PSzDHA6gvtT9lIxOFZO+jR2IwHeVA/ShCjluKoyrAl7kztBjMCGjHzGPQZE8todmMwyQ
NQK5ijTTVaGRtxfTeNd3stv0Uyf3v750pSn3zCzvldW0G1B1+n3uZ2hTrP/3649ZJmYU8v/bt9+/
cfZP3n+Nrpd//0JtmxNQGP/58/u3f/27C99+/0EKOnLjaG+HApk6QB5/Orz/368vZ38neQ6mxfu3
AZlDM6rolujXzzjLhCrdrz//199z9iOOveygnN1vz/7+t+XOftW/Vnr/y/d/k1etudOA9fz6q/f/
+9fPoQ4+NOmAxnOF287Ljq3jPlmTOyZuZQxHe+xuewKGZiuhTSj58FMb6sGeUKH/czfniw44GGOO
SW0UVnAvnHXAHTNrIcmB1vzkejtmqTCFjNliuP97bw7NKgxDgh6mSSAz/bFjlBW5WfcN3IDqxz2U
DxCE4AyVUP4CS2buN651SWjkMwZnxZCBow3YwYr3pGdwD6fxpmKgWHJKx40/TwHnDF4LQ4PSNsl6
L5SLt1G2uGG4myc13eUNO9Jyjjv1shAd/3mfv4K//P5xzinNjeg4chVsNKBeB9kCqteCulHWVwOX
u9GmqO+s0FQUqhTaBQxoQXlpOvMXDdIPH+HsJfTGbHRiyrAjU3tN+HVWPLMFlzu8VWuDtDAP/9Mc
lvdGJRZEIxmwWwY69xnYdF7ccpY1AA1GreNq4DFH8xfl6hDsgQvgni/wAxgEb0GGB3hqBrjlRwNL
ISXtLQWere09qH24gJaSbdaXcWlcnKbw1ZkBFcx7V3rBxKYzrIIDnLY5cPTJkeqihpehGzhUIThG
Eej7O9IChtOKeDTQC6s1ZsZDpTJrc1T3NZoz9L5S3QVo86UPdNaIHh3pTOYMwEabQxKu8oDs6TcQ
lrn7JzYMoVYI94A8C7L6x02uIFHi5ej9JqrsMfkoFyiXugWy/PIqp4hqgF0JGIg3zG7+WsSV3dYo
RvJLJ2k10zNQxSrRRiCHhgl8rnNmxhY1PME1kIyp4scuh1IR06gjPHfINeZ22JcQqNKQbEqdaVv7
xaXlv2h+M0hfrQJxwNJhKz5uggnFDFtiXkvCOxEDgR94poJsVfWtcKcNrZenfIT5LR3wfBkFuaFn
CFc8eonE/wVIB6uDWMEc4uPjrB/zN8BMjYyurqHHkph2joFQA2pXbet/N7vqWIz1/ehWAWHLX5UJ
qfM/m8FnQiTmnYOxAGCQDW6L6Z95Vi17lc8dzLyaq3h0h8Q2MJgozTDOiXlWitAHI+lAMyOVu+3L
FeE9mYFVMnSD11qf0vJ+WQbkhyhMCqe4GWsHLKsaKFpRFgEfsgs4jdX8zw3m1+eFjvXHrZJGjUuJ
Yqtoz3Yr5Jwz5wJ26wv3s+JAYBW+D2WBc6NIF6+toJvSJK4eDrWHqs4VMZzIRf/wz5v/BUYHtEvQ
Alf9agczeD8+i/D8LuMTbjVWdugoQkOqdG4bdMHbPj0gW70A9vhyOYgBYnwQDtwnYdAFuWqHAe3Y
ugblwOqkmzry9SPqASnQjH9+tC/20LfBYIcKieMArL96ud8susurRdsZXDjmCm+GhaNahYlx0JR0
nds/r/SFQWB0A+5UH5IboJ6crTRX9WJKHIxkziGMINDEtAf28P9b4wwjk9ozFLl83H0FmHEVelug
mF1wRevHPLNrPAbuVhfMGURWZy4AhC8kG8qok8E3n1iT/1DS2WamNi8c+C9fDAA/K0sJ+rr+2XYp
tHln08M6NV2elCheECldrfp+EBL5R4/0a6mzXaNOqlpX4iaTFTOCpVTRxNhDK9L/3SVgy36ts9r9
b7ZmTJrMtMUjmY57a1Jya4jsEqTxSytzoQFHoGHju/bZto3a6zyfr9EP5fHI7S24mf/kzYDV5wON
ReF8ziIRyTQD4AiP0U4LSuM64rW7sfQr6hPbP5vzF9cNQNvr0HSMmMAjnflQU/l1BQcBrNtSvWVa
QdQealDZASqdgnr3bS+Oi3+JtPGl4VHAmQlCDusTrNnqeOXBHmpoEMn7dgF0YSVnkSoulLrATfpq
KVCy1rGO2E+6qsj+bhAYGwURntKD4S3+lW+g7pVaQDhC3aloLk2r/CIO99e0BKKLFMI/9PzcTkPl
+o1ZJ1P1JEbrELD0ji7pTZleIJN/5SAwrQq3hLtyYT/lHFbXeKmrVoCiONaz8dqg1CNofoFf9dUy
YDdB/BYsV7yrM9tA50+wFG3GhFCoKzZz2HZp6JFLw/K+QrlDDQIULtNF8AVS7cd31NYznF2Ndfp+
peCgWo61PH7fVNMVmCGQCKsOqZlvODoCXt+iuuv9RBVKOSSxR7FlLQjrFj1Mroqgg3LhKL7zF869
MYb9IscFHBSiv2cuZemHhfEKxjqiUbJAazGVsQFlTSrdjYFKNBCbkHh0gZbz0L6DjFr/XALyYhQu
sCYAxVVhOWCUXSuCxfaTspERcsb9WDjBTNJ9jdKVQcttBwjMWsBnjtz8+YR/pgaCivj7A5wFtn3W
uwyTaGvE1aCqILBFH95OHPvHTEAUIiicO13s2N2Fa3/dl0/75oL/aRJwbEFO/PhWDVuMXtPi5JGM
BWxBBRnyGgYAFHPzRoHO/vNTfmWriJ/+s9rZBSM0xJ1kgdWc0cbRBp12pJibcv/nVb5+JgyVXINk
EKDPLLXOyqFnM7ZyxkT4VT1qNrMkdY7QdQgbj14wva98FwQ5/rPamT9RQLgVssFqrvumAV2gRCeu
8ZTZF57q670Dg8deqaOQmfn4prhCj05IFEmZoWOjvsXAR2gztP/oaX6tcnaOKrWYPfXsGijaZzAg
A0crCG26seX8Px/nzN4l6P5KEyykAJlm4rWyn93WvmBvX1oCCG4ExUIT3M6zXAmXNlPw8WtA0yfG
9EY8qNoY6HdbMxCR/gWH/6Ul/FrtXIsJ5JF87CesljoY95D6ADFCe5XZsHJ24TV9/WCIB8DqQTXg
3Bi81pTE9DTcHXkeM2hsfMue1rMk2CXq4pdmt0Ye/17pzCCgjslMBdRCoqkd5dOeNWME+PGF5/ly
6yAgingalzIEWD4ad1+TnNcjrGFobtf7BVooMWmfMJfqHy3kgGJh4csnFnTqaFp7FLd/lU6RxBhE
PwXYIEM0JS6kIJ9fEbSdMVccQQ2KNZ9qu32BhA7qDnXCDbpZNbn/j7vzWo7c2rbsr+gDGgp483Ij
bnpv6KteEEWyCmbDbHjz9T2QVedIRelIre6XG/3CYDKTiTTANmvNOWYFW7zGKukvSif7xwtEDgZ9
jDxJ4wbI/Pnza3UZao3OwDodDP3XU5vIdaiFJ0WE69Q46NU+A1j81+PsH08NDkr52lZVSwdl8WFE
EqOXYIjCf5uLcak6z9B6T2nV/c01/Ce1Ww5jMTvZpAXjXP+wOPQ0FM1OylfmzHqrXqY5gkEA1NFn
9YB+yfe2PUsMQc/USaq/KaH+6TukTAAoQlU5N/WfP1YCfWIrKLjMamXCg+Kdx62Xdv3y/+KDtDkI
8H0XJ8uHsbAzcyUIEBStAx+1IG3ckc6mAl35rw/zp5+kBYqEoCf6ALhXfn47Qui+57cJk71eo0yj
da1gcR/v8vKYGWu1DRcjdTPnm/qcF//8LWpT5qkzhWnizv1w6FjPExHGQ8piGLR4rhz4pgEbZ38z
BN+KoD+vZ3DEIPMwLeZk/I7TN/q7raU6mkoVCTddF0GqIvwz50krESL0+VlR0dVgfjqa4yg3FONb
sERUxMyoCtFoYXbQYx39Oj7yOhrfIgOPvnDPhlc/J2SM0Cb+OwvTH0c9XiwrTw/JOJTGj32ZIGuT
qPbMdN3E+p15NS25oAl10f3ob0rU06f78VPBLqSjTjEnz9KH4RW1QmIkjpGCpMaS4lq84Uix/mZG
/+MmVbM0BFM0AEAtsJz8+aOv3RhrUj2ma90buEqfh8JCi/Q5VVFhD8VSR5qUmdnrX5/T05N+eGc/
HfTDO6PcgkQW4Rh7cID5sA8Mq0P1jBCJbYhXRIsyrz799SH/ZGDHU8i1yvkMv/8jMQWdqqq3dssh
ZTknLmTtW+M6zBAMREhJxurvxr9pufrxLeom84gNn4WqyYfl7OBVYVeqabruxnRWkYqOZmqmgvu2
xmKJaXXukM8wDJtmcABN/92+78/e7e+P/mEIbGwpRuqOUNKNbi4jvCVtv4yQIQVYhERqfx8nfkTT
XL6/rw8pNx9u/tcDFq88/Tne5ueYnP86Rm98cfm3+i8ftf6aT8Ez1ccHTa/m3zk6/0OCcyaf4X9O
zrn/QizNL5uvydfsy//65b+rt69ZRfTOL1+y918eyqiqv2S/vH/5Zd5k4Zef8nWmp/0RsGP+OnkW
ycNhKWyDQZ0qHz8CdjTzV2C4kEvBaE4nts1dPxJ2FOdXe0pTYJTCu6vTqGYU+xGxo5jqr5RRQL+7
lDimxJ5/kLBzqzD/dp5DxHFpbnlTX4/eElu3D5cyJt0+SvNwBztZmUHGu09t2VBU03396E4/egym
i9RTJwQvN293OCKeZILT7VKPHqousjeaUwMJl1YbHNIA1dh0ZwFVCVUxwPPvz4XkjqTDOkPL7Klv
uRN1mLG6+uK4hVjiiEnvjEHIRVTbEWIwq5sjwo6eRh/jjpNk4qVVcR4phiU/oyV8DRl9XotAuXSl
7b9n+rDxCwsHWi4kitMKU1UYzfVER3SU5d8Sy4R+0yHd0fVA+aqqMZV9t39rAbE4RZ19sTsTdRLY
zU+yBPuGAxwFXmZ/6UXkXIlCCScofLIpIePF8yTS7hynlwdh1s41mn7Q3jEbWaEf5vGVhUfEHLrj
7dbtQUYS2BuAYfrMKi3n+8PSCrdEjZx+8f1pVQ37Szcd5vYviTX8zbgGcOmngc2euuGcVxT8MDnA
bvU+DC26URiZYkc7KGb5yfbzJxLegyc27N1qsITc1YmIL8g65RxrkHj3r6I23beYJg+kvtQ8yzIe
dkIUxcpRjOrJKeKH2wMLod5nQ9o+4XqWK3BP484oE/2s5GCdg9yz3oZvGjbAd8vAFOOlbnKJFCXd
GUM5rBJVeo99ihxkekTiR9ceqfVTGkfhyvU7H2VPKM/kuI1z5NnZmztues+N3+0MAaep6cPFcIU3
GbftlefinslT49PtZdU9HmW7a59TxL9Lw2/lPogsB4n4YM1Lx9Bey+Jfb2BazcZ1cFUHf9hyLkXr
vhf+QyKc19vR/NY4MNsqz2ZcDmgTIwwBgd6ewOgo85HAhNfYE/hfeAsj/Gvs7X59FWUqt17qF+vC
HdsHs1a+3h7RasYuq432xYzycmmrsbJPoiY+dW2B0pDL4hHJsFzXtktEhj4egioeDyWO7oOcfvx2
8/bb7SEpNg74RPvbo3778+23uBc1hYXpmQy9v+A9KDY//mYZ0z23n7f/rEYNHyO9hOWH5/iz5xWY
Sgk0kiYgG17g7QC/f97bX93OEysKzPLHYb4/4MP7GAbF2iB1/P4ct//77e3+dujbb46sgkPjb377
cxian6Btx1QJczwiojtYovBPzvTDHRTvdLsJDeWMRaPeaZCOqChOd5SKaixqz8oWHx7M3iHbW1n8
48Hf/2X0xV3gZMHutye9/ZvElbYcFBEsbge63Xu7w9RrbS+0ANHyv17Fb8eRVU9+dTXCBf3pdWah
mi8xfhNoOt3x21PWsREfnFqsPvzD7ckzLfo0WlG27frR/NttzDQw/G6moOdmMtlM0xFURWDbHxb5
aKkGQV+fCJjQ6WdCLxJkrc3kY/IdpKFRy9I+FoZ1oPGc/Pg1x9d30Pxy6bND2OVcMfkptoS16kMf
DYkTwEXRR91d3f7x9mg/QvBFJ8wFGjwd4vbHNPZtUHx8F2nQnWujHs6Yd5NHFDiUk2H7HyI7Sx4j
vVYwliXd7nZvgrxy0TMVbMbpwbBGxiWvoFvdbmKGk2s3qKkYTfeWbkJal51MlixuDobb7QPsrEC8
eWafcRzAgvrpdotLybkokdzebtlq5d1X7mMyZnpHRR4T9+il97f7dJEftDFNL7dbbte9FwIO5+1W
20vkwEEb7G83zcYHgyUre3O72QUiX+IadhGMduFpFEp+KLHE6ZnwHpzRcB8gNi7cKg/vbn/ycBYC
SNCPt/vUANRcZCbB7nbTCJN4SW3EW90eG7eIdvO4wno4PRtNIG8nfWYmdbqphKp1ahqHBg1HKTNT
3rfQOVo6yO2cktWy0D31ervTTtW3vh3L4+152IvmzIyKvv3+GpyWBCBKT6vbzXZM/DUXW7EYnc57
8Joy23tSgWNeYV//3Trtx3r294l+PPOHs5VFDa9i4jYDWIQB+uFsDbw08ZyWzoHmSBvkWJFPsUft
Q0tt8lgrxM5Ot1wk0w/NMLvdyKe/5IbxPNTSBNs8PdrBHtcG4DRud4aVa629fz9XFaTpsU/LV2tM
2wdPLcRDqM+MzIED/+/ngYd6r2vVq2+m7TbJJGX4UelYistvI2k272OvbU1dcV7Uwo2XWe9Uh0Yf
yb7JjHYR12X7OQhYHE0Ptd2smKVeK+6zIok2aqH3m75HoG3TrcbrzkOsDH6oNlaY9JHa+zjdTq0M
7H1lj+2y6+CKFyKId4Vn45Ufcu9Nc4a9Wech1m1LWypmWezTIYrO2dCqmNPb7k0BAldaJMi3BFIl
uT2e+9Z0dmqiK0uLaIHnxKxO3fRcVVq+se7RHigBVutwEPFWQ518RYOMNWV6jpjuNrXZ5rPRBfpC
h4Azq23lEgW8azpg+cypavkoM788sah8ud0Kh7q7RJbc68KWj243Wnf2OGK/4pbmjfnjFaDEj/7/
P9oR/Z9td/5f9k3/A7dEFhfSf94RzXM2Pb/cRW8/7Xem//lXnqj+q4W6BM887CvdgZXy7+0OUaMs
GmyLpjYSlN/HiWq/Mp0QQQN4aSplePzPj72ORdAofQQiUiZerEON7h/sdW7Mrd9mMCQjeAlpVMLm
JXqGvdOHqrqSjo2aDNNSpMq9gyJW1BO0PevlgwHPwcZgvkSD0c2izA0PkUFuXlXaD6HCWgN3wNHv
A3OrO8VFV0itMaKGYsuIG8yVLnaLa2+5OIJh5mewFPaZ6p6RSCkvzvvvPvA/G9qwXv80tk3SF7aT
1EcRQLDk/cOejdZhUoVFrS9lpy4tPxBzFYf3gvAnf9N3+iXTIasGgbYOkWwea5maywI62hJe4Eus
tta6bstZIrFnEYm1M9ikIojVvEUF5Guu68k3oSto/ZlybXT084gu6QL81d7zohcljrSFmjnLcQja
YxqOhzivxMawrb0aEMuVUtynsDqLKVKfo6a05gUDieuU0J6axJ2DCNBx5Tdi7UJAwEf4GonyW2HV
byGQFNC7wbtZWS8NQSrLsMPgkfdC3g3hcHYT7eoYgXLGWwYo1M1fTditL6C0H60XDwr/F2VUNtHE
oYkDYN6BzqSlmx0Ldbc40Dyel/arIWwDiBhG2mNBuXZlBQMGWG0MSOYTj1FhPOUhTIAwxjfUjPEq
sM394HslHrlcm4VYmTyB+81R1n1FwU2YHfT2zll7UbTOM0tsimJ86G2Sr8yMHDi3bTcCI55deXAx
AkxAXgW+mV4Ito10nGGijlZtnIq50YTPtTtGC0nu30zr7S8lSxsj10OcseLNVFpn42KOozXOyzk6
nasti65+Ru87d71B3NFuqKlp+nh6It3aA2wZ544SUEn1L35vQfLAyDDvvaFcBHGQLLrR2+YSC7Kr
gDnRYR+AZpBna2wwVQ9dvW7CcuGVzaHyxWPlpAfaDb6jtwe7U1SsS8+4DBo+XyjwamqaWC+NeCEb
TJhtCuqwgybPMi6HcGSG8dLTimHlGyG+do23YNbBXEmgo/s+IoC2Nq7+mH8SNXZTS7rJ0Y7NjSKy
C/0Vb24oKG9d/OBEExYLLW2abZTidQs6WD5hq6Y7iwXyzMtwmPvRrorN8UC6FdB4LW3PEVYDYCng
chIZXao+xVkoSoppsl7nrVF8smt1RWZRvLAyVJxG2BoLPYU0J9JsRdE65lTOv3Z6+sgKrHiqv1lh
iHnSuBi5Nh98+LlNGsQr7E2cbQPLdidLyGl0Iz/daVqa7cawaOnU5G22a5opkkUnvrLzCPPMe39m
1b03zsukq5ZGaX2LND/cF6q2thyNyIPOXQzabmB9c6ykUZ3KMnC2WbUEQnJGEinWw2Ac8jH6RAnz
WGj2UwQLHKjRZ1snUkqZx22Kk9B4IM/yONhTl3zbtftypDDSWDi6Q9zdgD2KGdtkQoAGb+U05ZOf
mV+kqT5WMnunszDF712ruN1Etfai6/JSNdVjUFMjQROcATNkWZNp81hl6WokHNjh0y7D7rEruk3X
jFwGXtsB93SXgz3RFRZtUnIOeFc14UuKbEYu4FmmqI+UNq99JIo508Ha0aNtnQ+HWlOAepn5XmVR
x0ilPyNosqgDVXdk0Q9zLcveHGI06nzeFtlTmSrXrv+M8gzUnWWsPMHOw8HamPnzxkAEk9ATQp0Q
O3NNy+9yfMvOqG3MgKuwz2AV5RiM1KGx5iotsLmfvgTo23G1um9B+jmU3br0JVwd/RPdU9bvQ0ce
pAo6Cxzc6DkXO7UxtJYo/5ti0yfaPi1iNMHm57aT57QEtFjJeumX8XrC0Iw+OVSViOuNY1cPveJg
6J6Dg13njZrPbcafmT10hwx0gmTEWOWJfJ28M6FeEkoxOK9d7wv0xR1lo4yoatd8Vcvus+PYb3ka
750SWkyV6+B/bYHfzSrJ2aMcB/vzovjNCZqOXOWFQyC9UX0qVCelP5TiWAhHcNGMQnDejH0g2mJT
VoAZ7Hg9mjJ40KvsTkldbzlCM5nfZkbN0o0t9Cr4b64tVjGgGGh6hEqadb9LIpJqW0A2M0JE+00I
bZ2HEbkbCCVY5TLZ53k9csSuvUd3S71vqLwDQEZiPvuQOTUI53Igw7RNnVmUNw6mPJlugxDlp4Ii
/TOut5da0cr7HMoExBkGklIZ30U8MJoCEbqPet9eq1mnbEbHzK+66Kh3Fj5RTFUQIJHWdmmciKvQ
k21QyX7rqkm6cng36D/CczYSYj70XI4yCjaaZ0BRrx+kq124mIwDbsrtaA3GJQ3CTVpI7Srdplw0
jOywrVpjF5SWMnlVjWcHAj9BaNHOwPs28dcOoa/UrNdZw06rE+Jos8ndTOZZSwzRohKyO5uSEo1w
CSEMyjiZK2M6HJtWGovIzDw2KFG7DMgpOltg+Facw+0xwUS/cWipYXBFnoB9Np5pAN3uAhEwOkmN
nDcQAGjX1PZOJuq4S9UKkJUDQHgUubIj/OPUQAS5y7QS3UuiPIC63o6dPz4N/ohLEYfkqTcJZK2C
AqxpclEAo12iziApFifJRsMAjdI4OtdtHlxiTAuOn1I11Rhl+25Uln78Prq5eo3GQr9TTRYDZbzs
ldBfmGSMnNNiGOcFbehlV4QhtJLoTg+icGmoUbdwSq28wgzAt5+RgOqkVzMZzX02Csl55ebndEzL
Oa2kdVua5ZMqg4VCFrEpC9zvpltvyy4EE+fH9gRxwtNeXRM8tQQ77cviMZNdtE0LLm80EkwAUeUu
675b5cL1mV2FT69YLLHyPygdJK5SnjhR3aWSoAj1AWuPOTEgaivGeVyDYKpd4CWyPdShAi+oBo2s
Tm25xg0BIPn35ZBtwtHbxGlczlKscDPnZBfVwQ7UpWKLTdgYPBkO88GM0oXrHjU3mmznLDuG/BNC
9lUHvMcrMM1bzbDmPTUzaXhbi5RDvjNijQPrYvXxtnCqWenluPP1tof4lZTMv85rpTeHWI7HQNde
Xclq0pPvWVbQ4moxPYsi32k98IXYqleZmrC6alWK+jpoj7B5r01kuC04wIXvwi4MlYgGL3S6uV3g
lWGdA34zntu1fqzN5KlpCeTz43tNZABmdJYiTU2VPzZpG/qjSdHdWQZRsGy08kRNkaiKHvNEC1Gw
ML6Zgohf6TiQi4lC4xx9KMKWpaPbLcq+faijeGOOJMqWPRmlREBj3V67cYXt1oJvpiA3EZDqZ6ri
bqj63NVmdJ/KWIdGFwEPU2CgdMZOD92tYmYpuHb13W+rd0EVkEhu4lbNjJaB5nyRtlRgctXErRHv
sS+qz6NB9nB87rOvqd9cywbCAOCDR1iFBzcWmzwo3QWJbavGkswxdvzmYF2AlgTVAPxFkw/avK/L
ZSPzp8T001mqxs/kPF+1qtuUQ/EMFjyFg2PttCH44twVWg4oOLIBQdT+l6zt73uCiYvySZdEw9F0
5o32D2x3zpBHzly1dRRgoDePVtVc4o4pkBpAPY9GEqjtiAEi2HhCqSAYgOLr+1aftfIZzl20DHOD
nF4/vsr43KrF0+h46ybh5WaFRj5QpGsz7PobTYFyERFnDlof6VoeMK4k9ZpdIksvwWJZxOqVki2o
gTB9QovI+qCFstvVw52NGj2m3bptvVVRWitLKQlh1egemNWOFV5EmcAFqenzShDrGzvpeUvLEd98
vzLnOupeQOv6HIJIVwL9GdMvuRKpswx2fZQNcssAqOn2qp9OJ9PlD7Bj3oYiQekcEBynuQ/G0I+X
SDDrpwqbk7KNqS4U4sjKkamt0ZRVT3UCIeC1awMVboVLmKPvG/u6ZYr209J9po4fLCs/jhZmblBt
TJeUnehyZF5xEKraXLU8ORJVPht8ab4kQW5vB1JPFk3VGC9CGddpmj1jBpHHLmvri7SM5xxjZu4/
J5SOj5hjiHmbbtIL0Zak1q6cNNyGUHzmdVa3cp72zWJwzP6UenBGrMK/+qDxdl5aR7AGFe/qjYAJ
GpENaxU544oGe7Eo2QNcoQLzg+Uwe//IWnf68NW2fbz8Q3AIHL05Kp15osQLWKwr7sv2a9LA8/A0
ZKphc+mcoLonaTx78O6wzbyTQClOg/CUR3p6D7qTE0cl3OegIEQc/Ak/0vhrlmRkZnVRfBcA2eer
zc2NlTbx3e1vbWgs3GQkGZrqXWSa8cqIanVBfXPjxYY8oUVmQAEDYCTjph28Zzu36k3gj+CBcvdM
Et21NW/FKLQuafdJZipT5GivgxHIF+wx9ZMtXG2GgrQ56Sx5y6FDDBmSPEwcBhvUKDtIu6LU2WvJ
thjbbmFUhHCVL3lX2MeuhJakd8pzIRpyVFvJZsOAFYLJ1lYPECb6ldY6cgGwTJvfVkcEszAQp8Lc
Cz1mdrb602Am6N+gBmV+dadwGqGJ5hIXtWPcs+K17S5am5pjcI7Os9RstxWU/2WchQ+xXOapiIgn
Tk9OUveXwSd+imgxf1EMcbe4/WtGmXERN990Yr6Zx+7yKo3WKv26rapnRwIzmtVttRaZTbvlS3d8
/Y3rLpqNMrFXVRO2qwBilAuKaRAZ6Sw6VVBN9FfGTuI1ITithoS228wZyV+PhZM+GNGTCPp1m8Xp
0c80Fo+4f+c+CML3QmbOTKngvJZmWO1Fq80yzp4sVa98GO5CqShlGGEvVsIeIDhiUF63ig3itnOt
mRFoxqk01TPdzLM3lWDqPmcHNZTwpJzgqEGq9NFqC31dmYoNn1Bmm4bYSza2hrO0E6CNbay9IBfk
EZleThxIb+2Cc511Q/qayfI9LywAz1yK0341dVwYuq03nmo+xV6C2Kyi4Dw5xYBbpBwlXjWGOe6G
JiBvbLgkgXdp9bbd+6bfr8aCb5ZO+O2r7wYqnK01FeqL8j0bI7lKQ8BcvdBS2tyEsNMcidYRI8AI
AWDV1BOgRfLev3+PBouBtHfEHqNlCImhmUd6xZqHlXDQKCTdumDggtK53P7s2mZFy1y5akQMEmHB
+eV6VFy1lmCp2Jf9Ikqsbi0HiC1aSfBWqs+t2IlXtpF9G9o+mWejXc2DXulhq/QnfUw8KPTFWwU7
caEqD6X1YLECnweFx7YkgUlqBEX4/ZyrTNcC8+PMLMP0SbWrgVgpbrKUjdsvbTnWmy4BMMxSgdpT
0Yf3XRkxsQ7UpdKwfSLVjyVCkbyYIIXv1MRaRLHpLzIR1ft4MGE1aYVzbIthFypjsW6MGgjv2PoX
enF4YNPsjXIkdFbk5mswIa3qV2cPhyKBL+Y4fV9bp83JkkvYUsNCf5J56Ow6Ldm0LNLBoeu7DATk
y5CUm6q2tIfBy7u5BhQp7ywgRCkxXFqjGifndmk6hHSmIXjUtIzN7W1ISEOdxEYfCktdJ/d2+q3w
Pfdwu8gRiBxKIxWHmMKYhcTmUpjesywpmymyuSd/HDiMBQy2pAW+GrqwPfZjr7IlIzfOM2twt7Fm
bxUl+3p7/ZavVVclspZp+pL37HkiJ6LRYTb3Tugph2a6dlKMhRBWGZby3jPnvR/yOq1yruQaW2ds
8Xv4PhUFTqHNIm98UNpO2ZW5tcx1Qz3GhrqKlDo+9PZ9UCzc1jC2ZeOOUHJHgzIQHyIKs9ek6nei
J0Jdt0rvzBAOui5uzH2u3Au4Y0tHrdpdATaqdcxq07kJu215NeAp7VV/eK9rU6WbvWTj4c5lIlyy
WHJa3trgzPUquKsLNVpbo31vgx7c9NPA646LVEm0LWzPt9tnz3n2XA26cU3GYtqdkWaGYfuiFx2b
T48MCJiPSd9H6zYdToGnfYPpnEMx5B1gizU2qpKRrOhUzraAiEJGeH5MlGStsoi+GuO4zDLihJho
l7qG5tZKxvpEL/AB731KGO3QwOuT8TIqkGo1E8Y5qIP1qPUQGkt9nLcJrNu49i5soNmJ5BsHAhKo
OMZtM8z3rhuyXbNqsLJ+YM4jemKIsCcrdeD4d3qlzog3JlWUPLhFnPpb4bIWrbsifZPmdvLbhn58
8NRSm5GlVlGOYYQ3ClhiVkyRrEhe6QvJM+lEEBgCmBqIHvaFrEOKv0Y7z3KLCt80SrDAkp9Ea+6t
wSI12Y48GDvfktJQD8IKXoqkJikyiOK9bFt34Qx5PldJXp2HCWnLWdfl864WxOP2xhfDT6pz0FON
KfXgYAzqpqZeedUJ25ZKf7mN60ntLEs1GddMMhKAQNTC6unq+e0LvV0xCuvquBN3aul766GNk7Wh
xo+GSn0SlgKOJyLDNOahhZwuMqvxDoFnCoBMLEipu5rbMerPlqg4D9rmmk2O7CIGhuNlzIO+bS20
UMkogQln3flQJA2Ymds0CzqKCUaJMyJsllZilzM7jCpiu61lWKuhpHhpsPONVLzHbgwveTqN0qZl
Hrf7gTSZbEONEEJ1nNES0NJXFyzUUksamFSik8+6s/PVAbZTXcX33athAk9tMid88I0vWm25sz7W
KuDv5ienk9WuZiKd9SG6JupdDOyc4GTgMX4RlrRuA/kqxlY7utPyuE0oxXrUX6bxSB8dcj/Z+3//
RJWmoy8wUXduSwrooB3ILNcjnAH7kexpCt7eiJsk4ZqL86zZ5GeFdU891dPLJTNTsCBwU9sRtErh
habBvlAovEWgVO4Lzn9Ov1zScw+yrcInCZqmzE80WYtV7DNTKIay7YHl7VMnAemUlDYWw47toW/p
36ws7Y9F5nbHHE7Rik5qQ+CC2WxE0BjkaRnrhJCGs8JYcafI8igoNRIi1qGFmXb4bO/ncanqG04j
vp+oevZF1T94W8Q6xjYwtQud3zZ0/VPoMJhQkDlHuuPshmC8g0KK8IDFSw82m416s6fmbyxUGbbL
vBvKK0PC1g/05gLcPJCG+kTJDNp8wxVkJZ0/S8AcvYnu61iSTRsVUr3AZAa24ilPQhJVPx8CNb8L
ByhqGsFmG2ROn4OJEam0PaxpeHgtBI9ZlY7j7jbhAytax1oUHqNXA/zSaaxcljqOkswUXHK7TKU6
4zUyBjmoZKuEUvzOM1gZkG2Bw98nyKpX574lAd771P9tbUhWWuRN0LUuO0FGFlqhHaCZvtMd16AW
CEpIIZCYuuK1TPOGQbbt2gmTVUJLOSkrgy+9tOek0+YLwi2fSpCkQjnmkSavtSIfUtI5AAJ36pbI
TwdwucZBOguQpKzJpqyYrKnXhfvMjMqJwXi+LTyH2Kv2NFBYCRAI0NrK56rOTjk1ZbirnOZZGHgH
b1o8KmittiTJ0wFQ5FPsjjRdCC/ZRiLeKP1QvMUJ0zqonwM1fv8xlylJn2F6p+Rs3gxcR4Mh/BeK
71T0obUabWmflKq7ZtSkUsr7+3Hs38LOU7bRhGW0wWSeGVVZbwRwfMNCs/bMu+WsGNNwU1nmlJxm
j9ub4i+WgmIiXtnWeG69soYzKd6DjvZMBcNqfltiaF5gPFoFB6MAcLnVUGsl23qR1+KNyjz2x5oD
u16iPoLvjluhXTp+dpd63UEhTHiVNv1Zg6po+UXwfBua60JSMzGC9ID3acJvVxN/AlWGUx0VXQKh
htJXtn10Nguzv/Q9CHt838jDY2emG4l5pJ/QUheP1UU8aDlExHh3e2XSCswnr6vugy64BBQ191EM
3NEVS7MB7nhbKgkPOJrpBcd6ZU7nCqoTWzn01UiOKWB+DQzlXng0Q0ZHykvail1iG+mlE/S96jBi
Y24ma3zb/aWOiCupLDovaVFYJG+qEROpXFNWPqZj/S7scfIpshXqcuj3CrlhWYoeOo/YulbZnp2e
sUoUzkuynfHbNGLW+fsGwd3KMqnuW5060gUclJmpEYsxJqHcuN2TrcLlneFiWOZNla+6xLM2lZNT
NIHsNsD218rDbfHu0Ohe9e4ydroAn+EwLnQ/3ZdVaLArrL4RRKFvGtO5ixBNbIssGhZmZLUAFsiU
8kt/7+jqsosad6VRFJzXRvVYKZQzGD5og07XmqLl4YIupU+5wQ7WtzU8TTyVCopsxsNg1/Bp45Bs
aiVZ2q1mPRnslxd9WpebxvpMNcd6zKfeRCmoq+mtU2xbNkPrhLSJrctir3GDHu0heCtTLUw4z1wE
lWjv2e0bW63ormY+XJXEk59QhtxjRUlmXQE0LiL/YMlcH25ID5XkKr7clrhhTUG2HU6GbIt5rltc
LtO3k3ckn2dzThuDsLXZX7e7/+AtwX1PYDiiAMwNsFc+IjLGwLNN0brwf6eEnl7rLyVtA8uOrqE9
WIvbWjQwvLPAEw6lD4VUNk3I7bSIub1Gddqm6UoZrHv6V1QjjZ097gdZp3cgsL7ra/+RbuT/M0WI
5qIE/M+SkBNikPJL0PykCLn9z2+SEOJbcAehw1JN/eYH/aGARxJiT+ABqk2q5WKhw2jyQwGvWb/i
PyOvD0ABUmQoV/8WhWjqr47qYP618BJqqOT/kQJe/1nXiKCRICPE97CVeAGQ7T+oQpxE1T0zKaoV
48LaJLyFoXzZo8UrlHDeRMPeT18ZaAFferNWFBdN6w+dy8Ycw9XSD7tPkZNt29Ha5b6+T9L8NBgI
mdgLPfhN9TdXwx/cPmg/VMvEsWmS7PoH7xLZHNKKI69cdU6+LdL6yhS0NjL2k8G5Yww1x0vtKJvf
fZ9/pjj5g91n+u40ZJ94EpCefNTSCfDIQ0eu50r3miWD1iJRGgRuh4AEmUTYu6pulnr1mUCzhRQ7
SoYYn+7dLVrkuQeBvlbt/03YeexGzmRt+ooI0JstM5leKaW8akNIJYneBslg8OrnYc3m/3uA6U2h
Gvi6ZJKMOOe1hHK6VLD/l+9rDVn4n3oeZ/2+eKBwTnjIg/7zaJh64fTwtP3ONeIdaExUJdqVqFJJ
qORM1feSTUfNsUMJff7//9L/Hor//NIm8LWLmNXhT4tv7X843py26ZnxKaQThAa07XAkfy10p+x+
hDeEV0oRiYxVxD4auexfYRcPHWRdvnfWVrRApj+sBk6EO44kNXHzVXefS/lozOqJVoCP5mdxxpfJ
FXc5whGL1PVKlFroWeazpUPiELGozXFUu/omEGT868aZDomdvsaSV6wu2bjXg5cMkKfw0407rjF0
7XZavBdfIf/xPJQpHJRud2/jr7N0Qp6Vu2+1bisa54X/+2Prb8itPdNamG6cxvl2RHtUKeXNjS8P
wDcbBh/+BV1yTfX3NHE98s292qAyrhlTFKsQt7jqbyLAPqe2241oVKgUBx/CNNuEw3/J4/i/ldn/
6xNZg3r0wOMphdz+f8zMuanTTBYk5W5yH1VxLFPqwR776QwMYWR7rd96MRFdJKOGPCEBiRJ0YW3U
q1tETRBZw8nWQW4gRkL1YixQoM8UchIHbH72JNm/YTKD0iPPVeO2NeCoAO4i+n/NcRvY98GpSA/U
wFTzkWqYMrc2dk5i7gJ53XXAtmVktru5eo/ta5ZBqMiIW9VV90YWVbQXQD+Z2VOR3ZXmZnLu9eqv
GLfDtAH44Sv2ckcCM+GRZX1caSCSCyEyvWMcnIJhp+qLmUdKZ17fG8A7tBVXexemX27n/JA2D7Rv
Qf3ZiN70W59t2vQ4Nvd1vV30fTAjQ4iIdsWcYLdkzu86PSSqwfSf2+xUEiHSnwiNQtpz7suoCxAK
nFpEqdTi+msvSOTRC8PP0ybk1LOvb7T4kWF2dW9IABymGtL57nnosvZq0tkcPPbLezVTGPaUZMeF
3xIx3ZlRhEMWY4K9zI250Vqqm3SYw+xkSOIWdsV0Vf3ZnXbwynTEiG+YCjz3///3mdPsP8+S9fGh
qZOraI0s+M8CyDlJR9yyfrHTHcbXN08+BWSn+Esd+iVAnBaiOeVlgtxUlO/i0DBpDzKXOycRLHja
/WIW+6nTti6my2VONmvT0zi8uLD62vxUaxPNE+bOGCI0XtEAu2DIN6zPm9L96SZCsi39EIwPpD5t
B0TUZMltFRWUdIeHWmyzfWgg5OCc5Q/0TagISA7KH49pq/IHMqOKbUyYJhHPyoAvLelUGbYlOctF
NJn7qn924oeSUiH7oNVpWCe3fPha1uTNq1nf5upJ8x6CklH3YJZ37MRAcgBRNF2Q2k05BI0l9ynb
oDdvU31j2wZ910B+AGOSyjoreLCCK0CsLw4N7STlbele9OHJVm92cd/HxcYxZeg5b1b2d+hmFGj5
Vnpt5NTLqXFpJkNPnjkHVJZ7p3+fK7jr+L8lvv6rJfyPw8ELfNND9UnMOdmB//u4zvw0Tx2vqnad
tnzOFd1BHmHNyOtJkSY/yjnHBC+f7Iyk8raCauDYA5LjIdapwjOUuphpc9OH+S4Ygy8vnuAvC/kL
fEGEvEXjrIj/0jRyccwGcyoR5BvX+yuzyY9Ke8n3Q4o4wLcOtpyA2HOV7Mfa+NJ8bVuxEfwX1zFD
0n/e18xUzMqMRw59zFzb67P+Py6nnKPZzrIg2/lD2XFBYMwYtYCdUBvSLeUkbEXjd7US+NlK5dN3
x2EVjyRhg3j5bnua5hwVSMPR3zrf/kABW9PZX1pq3OlCXgI0A/MqHvAq7BFah7+rQzSIW/+YJt6D
ZtN/yZAUlrV2DMBRQ7xg+zZrjF0SB5EoCNY2P+rE9vaO2wwRebBE4VS8UVDwJdk/ZCsdupxy+lUD
cS1XQURNvUJYJtphCpqD7iXPi2CT8p0ugn/TNrOVw3fYl3bmjSKHBtBjFV/o/2QYqyADof4llYrP
o+qveTGGFtoNHQ0HDpEY0AJZR2rNu7rjPxlWyUe9ij+aVQYiupcMVUizTNrJo5srROYSb6H8NFip
Q5Gn7VdjggNrAjFKVbZBGBjIjVAa3UxNN09+W9mbPtDK89AYkFKZ4TyrjII2CBx2WPOrYo15MHU/
f3RybduoPr2QGURweGY+EK5kPuDhfEEIhrY0SNtLWU8gBHQDh2SgkjeflzaFsT3Xte3nm1xz+LU6
8jhQZHPiENq5i+3fcq2Cqx3V62hYl5pWvKNyYMtLdxmiskuCCHDrHplbCpFciZvXizerQnU5W+N1
kFa7a7tmwA/SDRszHYJ916X7usiL+9TUXxKrNL5iJZwLn1CYeMl4shE9GFZ/jFssI/gBaVpc/4aX
VEM1IKl9zQVzyZD91HM+Yg2L9a8BrdaxjOmi6BeHIPrCsC+5T9ZOWSc/Uz7mm6LNWGATSoI8U3aX
jrozttwYpS6JJV6TfipfWZR6uUBjY6qiwXEpTvDtDgFisamC6qWnAvZk0yVJVURf7es++I47al2D
viGuv9iJNg/2Rqw/uYVxsqtObCsi1k+GgJUtKdE2e95xCwfnnJ4SVwg+Low1yvlaSiSwCxnw1pC+
2LpS29Rg0KtV/ehMUHBek7n4nfpgb0nLQpeYHJ2aChDD4EqoguZWgmSHQxlcLSf58gIdKZbEUJ/L
eYDMooVJy2rUf4ySkP7weAwedTyjdolv9myHhsk9AJ37JojmqHWn3LYBVszE7yJo0FUS4EaTNpxT
37jIkvszLmpEYRhVUtX129jBp+m1mzoRMkKLFOxGdJHQTj+eP+JAp8ptW0sLUd8P8kC6i6y6Cc2i
R24NGGOWxq+iI3GfTyNNeetYUc5LJBrLoK5E9qcMpuFUzuaDWRLrr4yRaivTqs6OsHg3fJvDpi2S
e7wv/jZtG24z02GS16svKrH7c5AuKAiLSdBdoVVPpJrKZhyuwcTxU/Qpr6RN4KSbqe/ZzosjhCmo
2KKdmkk/F81iRMUQoLlSFBY1mEpN2oEsSji3zmhDBnN51jE51HGMEK5XAA3VFkEkk1Czo2f0mPTL
AgEYqF2C7DAjTRr5IkR+GRMtk6kcDXJnMJP3xQzzaEf9CDTZVEAkVdK9+Y4Wn3zLPnNeG5Hh+7xU
otrWScm1aT3nNCG0cfc2AV8wR9HS9mMXqROZcfzRVwK1sLTPVoV23K6Q/Y2kvPXWawwpyTA9A9dX
Qu2cYsz3cngsssLdE39k8WY1FNwv5YzAEK1eEhddBPtqA9IosVKQ93Xeknuh7ZxlaE9dPdU7E7FX
ro0ItoeW+M5YEkTJI1AV5Qk5PB+Tke/mtk0Q6iJcyztAARjgsO0UOBBU8UbyPHdWu+xtgSg81fu1
h3Wgx3FEhOKI8xKDcpodQYq6P08hVcK0fvT0fGau+PZzLthkeA4mwG685PAd0H9or/tj4yUHO9A+
1DRg54OmDXspmJKJ08CCl2f//oVl2ow9XLtE58g9/lKnL3P7zxwIgud58o1jG7VPWvfbzDKsLavd
zpwGdaBlwYKs6vYFihoKIwktm8cXRhL6uuZy2mg2ptJ4aJutawHQoo+PEvQCmwns7CBr72zR2p6Y
FGAui6DKSpk3nMlbbWlslGUcyVVAClGPJKmHd9iSYPo0j/K9VBR3eFTXtVLEGJdhQXkXOP3ro7Ba
zBK1EJtqMJ7jydzp2pTybH6jydG2wltuukuqOLsQdWl2/6GWYN4NnX315kctTf8uxPagMvHD1JVs
FBorpCxtfu1A2P3gogadyjGCVmFzzCo9TApv2laN6cNEIME24zMZlDu9X1uGPEBZHJSQe1wagUR2
X052mJakus1LiJTMpFT9kvVxAiXWXR1Ur/gsxabkfd20FZjqSH2TDIYj5nGKvPwWLe+AEEobYgRM
k3sHJhwL3bqzE9oUIcDwmsyC6oeEShuX+5fF06Yr5mJUDUT+SiClmq/vfTv+09MIQtOaDHDjGMxo
P7pRak+5xvKAoD5GiKadqOPz7ktn8u5dErbPqszOuY/1l9at41z6xinul1X7uxibqobzLykxPA/+
d6Ds4pIU0K/Dt7v2E2hWM17+/Y05O19S7UE4GZ4QffA49SO6LvS72AVKd9r4FEw6nVDKVdESaI9k
wPfnutGf08LUj2VD89G/PwrG1WvSTf3OMIQWqrKZwVic9VEZcCmuf/z7278/ulw9zzqhetby2tmC
ypW6Ub/o7Qx9ZcDcaMBuf5Z9QhcExNWmQ5y4G3S4C+agg97G/jFWeXap+w+JPuRqZsLEpQI/7jde
vBGtiQ/CDTjOEK2c0pnlt5iW+LTE3RKZXVUcwWgjNyuau7b3gp2TIi2vMDvKMOfKvUvXP0pd0FaY
NJe0Ivl16hJKXWUH7+C2Z5TGbKSwOpskyXvc/M59nAfTYUKNudHQOm+ETXump2g1JHL3VtojPo3G
C57qIdHuvDY959hFZ70pPsfAjTetSEmnApg65NIgdIbXM/Nl+VwXsFmS8r4PP2lvhtVG/lybD01S
+2cZlGcfrzbO207+wX3b35LUEfAW0rijXGi4chrRZtdSDKr0/NYw8zzTkILepa3lyRq9r5LfwV3b
oRdDrOzQrgIdFOfJqarVDCbmfM9kxxyCpl/uvWqEWzObJDQxSFN1TIdKYcWbQCUF01LJ/e2gsREx
S6amoSYkaR4jylLL66K0CxvdcvFadDAp5W9R0S9XGs76U5Ka83keiv0/GXThBBe/8xi/pPZV6fTv
jCrx76pWeHcFqWuHPLf+jOrDWXw4+4KaLdm2Z35J9mNP1BYC71ngNOWKFON4X8BxPY+D4hmPl13m
dOO2Uu30NHbWs6jtjVuWXeRhwT6NaBZoY9kS0lBHVE0G19rqaVpekmMNJMbYH8PzCiFC285eLU/O
+4yAhG0wgY6pjHDtka131jlb4oQs305/JUCLJP/0D/kSyXHps4Om7jF4qc1sGPuB550+YHPviOZi
lt4LYTjBtpv1T5ExF+vqbZlrVLTEaeryIRhQ5aEyucrGSCIrPks787c0psEDVsfeRHhhx6sISu4M
ibbUl3qL3GKUFGZgGLZW80V6JxJdgCOuW5IwdgudMzuJEpzOyuqn8GFJ6ijplpswHtIACAX2vWQS
9b2QIRvlBzo5r7morvswU6cJO+ng+qGEjiX1bZkEbW5m16MSzMZN/IFL5oZIq8KpRIThUsHyoQy+
ztmwlZNFKVmptZGYMFfF9vA7TztKyElPnfw9+pkvq1cfnvmeqKJBFjYycZvZLdDZOI3E+5kkZZ2d
ieuqqC4m9j+J0gmaVR2ExX9iGfKiD/jkFdR3SrXkUE7vrWxCwYa5wSvx2hqoJup0eEj4XfWtyjij
xi8G1B4JiKMPH4x8Jx4UP8QlfpoF40z+RmbLibNahaZp/q3H4RU27oI48ZTWlBlDY2ezEyo78ULl
djc+TTCvWb84WZNsuIdYKmj87s3InLN5Cwn8NObyNiJDXYyGsaGIfzIETGEruYJpRqKIdoKJ5Et7
ihYtr9p7GoKgZTW4GfX6HeVkVelF/cGkTDUUTsHaxIb9g/WQJr6cosqhc06SKX9BiEXas4E3TI08
wUIrb66VSbjVF0IB3pGkvblJXtGORq1VytnoI85wmKdy7We0KAOrECJbxtU2/BdZV9c8N5G4xy8k
LBz8VmHUoeNNzs3BksuzZcTvmV/+HZaRWWPxI8vRfuIhprprQTSdL39NW2zhWL56aT/NJJZhns/D
qu1fLae4tQ7lqpWDpK5ssk01yS9bry9jW08nEVerJGPAw/Ade9ktNqyH0s8OVts3dNYuE0vDX5t6
y01G1s7BTcVbtiazSTMnD6PWKCe0eZFdSOKEBpsUwK9OvkimeJSeAPp0vnKLr+KwhGv4292Ob4SK
l+JmyCYiA8gPCVG/NUFWbjx9IEErZxsHsTgsBPiUqsGSZTwFQXNngwkHjCxlNcgd0d841rmJ7Oro
++J+WR5LDYvY+vVape7RTR0zkyLSQhlsT6vVScNl/tphGN0MU32vKZKHNWx5Xi8vfjvxBA7BC6Th
vebaD06SPjsDz8yywOcvHto/PEN2Yl1z3JTobV9GwWvYYgMOBb1ZZTlnGPjMp5rbO61Se1vn03Of
ZjeDqMmN5Q4hQ8bV6NG/tWb5ikFgZ7qMzaQHA373Ct2Qe25pX7MMLF9jyXiT2u5rV7p/8aLMcKnD
uB1RpmgCqUbZXXQTpWCly09rcLcD8hs3NXFswmeHMQF2UabAWLPqHVS9DnPxZQhGS99fk08F7UI6
ZsuCWAriVpY9s+24gb7mcxxnfgw7oFgwRXBnSfTh2P5Qou+Donkqy+yZa63Z4dAgWd18lAYVLiRg
X6YqfUvm6ZVx/ncgk2obT5Kfnw5CKeVRxtXLDOUTZiLf0ZKyyzUkKZTOPeAPZ8tf5eape3VLUiqJ
FLpUQ4Wrqs8/PZ0sHFjvbaIBYujB6G4SaAkNX2Oco7GR9RihRWaOTimhN9PqkjnGsAmaYiOWhliC
ZpvMOElZ2NF1I3pwtaQCVzGvcuk7GBLk8Wah9hyJ0axMcBqErwqdYdg06b4QA7W8/iu+wJ6uyuXr
3y89JjM0F+2D76AIGIvkTijHgEyh0p0zwvGoKMwSN9jl3RruSeyNnsxEoCTqqpurGTy3br6hupDv
J9+b2PHY+iFLHLrqncxBwZOgGVE23E3X3yvMEpVX/yhhf1YcTTUFAIj4dm4B2EEkhCvVHy8Yv+ne
2RMg9gcRzR9nuvLUn6pFf7IbL99gdcxq/Smvp1tRI/nwkI9P/qdT0yVpFJLpz9sbk0Jr13WbuF9b
QxG1UVRSXgtbhL7V/R2tknMrZf3Ixanw4rd6we3n3iUoJEOgWpZVMuiX9HswV7mJYloL2tcxzn5y
AUw2MjOKQlxEOwAf0pbs1807r2mIHOBzWvgZU1m/m/it9DQ/tb39xxXarzW0D4iax9CbSNPDijCs
gVKHoO1+KmOXm+lJW4I/wufj39VZD1DEK2G1pFokwfw1zcPVoXIWPUuBSHsSwWZubIqVhXlndWBm
KwGTYOzSYx25Y5ru+r56I4cYtMAc0qgbTYV9yXxJWvGde+VLbnSnLMMQNdGsmCU06epP5HvxpCk3
xUI0vWlSu7TaM3mnKJttNmL2r4Or13606O6nS+DlpsgW9ibEHh0yuaL+QwXngNnK5sjLrC/ZkvBt
laCcQUL9l9f9yfoA65LZItTRzzOukczBwJSUCByAkyME9IqmcT+2X/uMH7wAgDUHEtByBmlZtGAy
DscCjh98TtYDsQOPqmJBtLPnQcaXGRVVhJgcqDHoLVavyttQjlsJsW/aadOlAfStz+TVd9PZUOmK
7827CaXzmrhGxfCXrSpjk1qjHVFreHTH5Vf69T2ys49Waw+1i9JlUd2En525BhiRwUROiN7ohzLE
8kQdyR25/2nod7ANRELgAlRfAfr83myOqaAslKgDEEENKcnaI6zzOCBce5zV/O2y2XLzJI+xC5tZ
zd22s1/LYjbvScc2tgbND8gM34rSVVsjUy/mCEVByN3GjuODO5UaojjjOeHKx2kuPwVBvVEwlPlG
mROUZn/Ga0uoTSwOk+2luy6bf+o8fbRxUq3nyaQVWTjkHVhKrZl0b9f4IpBrLd21607CVCg3iUSQ
2lCyX8WvyAS1UIcbx7T9THBTz3RGNoD0rD8JTwBSWf5XodnBKvU9YVKYHhyBa6otT7wEaKsmtVbW
yldESW+ebudbym+TLZUqyMSocne13gkXJpCooRi36OX9hNzQGpCO+zndAwl68hpSUU/fGse/Q8tZ
rLKgJ29p3tYPLCZtCDcjNvlMixJnl8/GX8/Lox6sokrqxyymsIgtAiixLXarizfp/Bh8Eq1NnX8G
ssUh4E/7XIdHjqfhVFlM8MFqdeJp/IiTv3bR30nRO9tOs4edOeyHWTRRh8lqA2EL5bEDw5JopJLH
2usTTkhPnKaGqc024nBo6W33Fu3soascR4SxS7O2hM7dEf/D7xTPWdghot86CETD6nuZ7DeMFFXj
g+XoANezmZzIXX7Om+ZL75AwVU8EN4W9W3x7cXdyyIvf8GByj5QBwBFm78wdd0UgmlCSEciO8oNH
Ba86MsKNJ9SLNed5KAHWPWYBzfWzW+VO38UwTRgkg6du7dYLWvVC73hXNEefeaSXHfC/ZzJuBjz2
Ouw3HDI+KyaA7DyL5LeOZaQK8ek4ySWPV4d+/V1Z6sH0Clzca+/hKAb25vG+7+kqLtzmYnvieSzH
38Wtt/acP4+t9ZVOPRYdm/bcBiMY0/OlHK2Xwalh2rx0L/2eUU578CrLOCEYNjTxoQThBihddqnD
rTU6GRM8fLB0zGMpJyBtzfrSquEuIJSANGHCNEDrpIHUVGcmCda+L+M3Zxk7kmztetTNowCe59ql
wnaLvVwtZdQv5El45kec9dbdsCjEdRmW8IH62Ti56X2HO6ThYpDT7Gxqd3ik7utSGPqZPpnvyYhZ
JIw/zjzlUFUtRmjI5rJK/SjT1kS6mW7RSne/krm/TKnz6fS53A8xwLueWe8MEy95YPSch46xSUxK
Q1NAdOJDwmUCj+wAT9Fk0DUqVP9QjOqpWlqwJNrdNkVR/fX9fj8M+e/Y4/ox6wlpfOYexaDfBZAn
YWwF0+p2OQkFkq+ZFJBpkstvRkJG63oREjBeDdHopphMOvt7spMblee209fbWCMPpGEqDIOZ/LQ2
aUNLEfVh2eZJ6d55WS3MdouEeFrkibBgPHHCA1zmIQ4zahInZyYrxdIlFOn0JIv4w2VA3ATG/KhE
/z3O3MCOPbzNeAv4DS5ZNfDgx+kW6PSu9wlyiXm8Ags8WdYoiq3ewUzJjr4DmYIUXSorqqz4hB7L
oLgwwSWq9IBHqWrufGzqZDQnN3y2fJWK1UUa6Br5R3WBr7gZtWvimy9ub3AlTHCAJudlaTGpYPTt
8/i91jANj5jndhxd3LAlmY6YhFbW5yJqvvUxLdr9Mq1ut/huKbhV3MbF+2MPIxpfkUQc2OjqK/j/
0SOYw+ZDlunJjstPt28/kgXvgOdN16HTrhyxL3Ugb3MKulOgk8mKFytrH3QzdreBk7FU6MoPASgI
F0neeklLcV24EXrw906feZc043scwHuUzwcdG3T5Sn+/OO2JMSvqupzqY9E+Ydsit4Bfo1904wlz
1ckdRXn0THqalW4+tWUabKqmJuSye0gW1Ub0bN5yq7roJfGkxehBC3MBuYILPenpSRR2TGWcke10
6WV3uYMZnHX1r6H3O9AK/65OuAZMqK3MnLd6qt9ER2B5nzZ8yvUmHhIdlJyZvxtUZBZlfam9jypL
sx18+FkViCmG4FNYNPpCZe6moPiqFWRXRXvdjLZiQCXuQRNtvZw5oU55CY2cjW1RSJllj0/PLb+G
OsNZEFv6lvWpiqDh9g1ga9cyTzTzu6tLetYD732tqK+tTZVr0ajXv44hjWMvDXZYM/susvzFHbFD
Ey3h8Zwmt2xs8q0gFg2vN4IJgFoeSlfzzpMDhBRgwdzoCz3MWU7iSdl/Ixf99a2odqBB1AJl0cRS
holaksj3D8ow7pihyiO3YxHNfc2H1HPdLuVV11BFxMYD8SnKq9hyUr16dDIbQbK1RQDCazMZj9LU
3ttYLpvRTG/BILfKNU9LgnEqydVtnPU7JAMUIied9dC3fX+aGw1nk/rMzf5c4Aw4G0SlsrAkG5T0
ECo6+PmYJ6QUWkBGSzuYKyioI8jqOzrR4wSKp+WtzJ48gxQMc7ZUiFXOZlmsJAkDpYH2J9E+837O
tp62Ov69nmk9XodF8aeZYi1arPnZCQZ9YzqNdWcWFLsiAed+wOqKgxRvp2AOrYh5auz5U5+a+ywf
pvtpjLeoMNVJNffl7GaMrgy0hv0puvw3KbkTcoJ0+2w0v5Z8foe+KjDNP4wzBCD5giC1TpZv0jb/
MGp3OupIYKrB/FRIJPwJSrNopHGIa+DIrH8QfIAXu7Ruel6zqDNTSX368r3sSg9Bsk30ivxAP/40
Eh3zwoxdkIYB4kw7htUvi0DsQ6ZPy0bD2qYygAm6S7bKwbne/wT5/DLIHAW55901cfYsKAgkPfsS
1PZWGOK9qQhk7b8Xz3uum8pFkDiQ4TE/NXND43hcsKS53pOm/C8/N98tqzt4KUIOJBNLiKSNsJjc
G/Ykf50MD62fiY4PDuh5cUF+43mm7H15SUWYt+oxoDddW+gHn2sSM5Zpb2rZc0rCK/zlr2cPj0OS
ib2t4ZzQVPwI6TulqkFcow42vfWHrvJu+uxG9qSXIE9ioi1ruPcA1C1DHQsKl3ZZrdF24uRtuPg9
a7hRkGlKgAJPbXkayAA+I8ubI46kNpzMYTq3rcnT8u+vWT8uvEbNPUb8koGuAN4SxfDR6ndTFX8n
U5rdt/4k9nXe/7ZzTxxHFuzNtenUUAjQvEESY0Xoetpc8tr7ky89piXRGg+K5nPMTQPYcYMHD7FE
0FnzNVgG9xiPidzHPlbfoat+2Wrn61jYW8KapwN6FYOcIsCC2Mdrr7hD/T7VngcuORbp5OzXMeUa
prGVI/kUlp8lp6GC07cL7Z7CQXnJg+CTzNz6kKSoFQKhX2QPLzk5xattkfP/khEIcsZ1UUdI/THZ
DMOPWI10o1G+LHPrnseW6BD+YfsUJykMMGWjH66sVBgsc4YZ0vfRwZGOKZCsqLru3zNgCCI/9a1T
OtWjbwSbxayHrTs6NK4ja9469mHS09NA7nZkN5h9bAN3XTXl+aGz8Sc1DBzS4czLfnMXuR/2yMDd
ao460aJwjlU6hLOnH7CcHY2UatEBVQWJCfauzdwsshVvgev0xmGsnLchJwuyCTgViHaRAAmd8aA1
bCRJt+soMHpZxJAdSIWQc4cdl2v56JUQ/qLtH5SWWOEsrW+nYkowMSjjbgr0yMp1nxiMpD1MRBcz
1pfl61TNiEyq4bnJW+T4ieY9Iwh9anqybOrO8k+KIaFG0fYCJchk3Zir4l6/ckDfUbxMVplzBs9H
Thdj4k7q7qsuMYYXkD6RY5M+lPbdH4jWR7UmudCqztHivTWjaxNTATUosGuTibxcW3ryQjMDzLJJ
PFvB/ku++gEnW555uMB6IRcJiTybJGmFrhwwVfjTq59V5rHoHWg/d8HkAxs/HRTb3TPAWY5+muyd
ZQqivNLnnaX36d7zC5NEc2dbIItUxqT9sbHMsXT5Oaa0bekYTDErs20sQfuFgA5afn7tRXE3LZaM
ksFckwfa6W3QCIeexIgfFYJ3uwgreBTacDMqbfoYu8SKDDpl9yLxtqaumy9qyh4bny186uizHY0B
RZZU6ENmecV+x1Qr8q2ZauUh5QZ7zmN8o47pPJatX0edZxBjM479IYVN2FoJUiGbT/3sZ91NWKrG
uG6O7JKZfilzZKFW3m0sa+7vbalV5JNZv5TR26/1zBaZJ3sPg/1WpW4depJ3Mcc92Tjj+MdjRgVG
dZ9x8JGwmxEkVbmdcY9Zp6BMZXzSraC/74AbiSPBijoRfDA29CRb7D4eHQe72SVnsbNrMxJ+2+Cn
4oQA7MgOLML4zjDHXub8NZ2d6m8xujtrsb7VbBZ/sox4E8WzvszlcstqZKQzLSSrqS8UDvKHhdvk
0ZvH33iNO8cueRnKzDkuBE1xIeDzHonp5cXcFnom3t10fpfdaG2DnAMpjUvQsH7mCa5r/axV/+S0
GK6dSWwNuk425J26W2wpoEwzAVALWjUJskEPYJ0dW9I4JnLq7zGglzvBt6ZVjeJgIbRPrvkmxJn+
bel6PP3KgVS0bFgOVcUfWYJWdPb/ajaqI31kvJw8BHRkSd0Xtm4RRajnGyQdcSRtbowKKd6VJwo9
GD9UMFnTw6jnc6iffRxMV6QDYoP8J9n2g+5d6+SYZVjnsGLE+7paBeAd6qkatnCn2ZqOBKj+pivn
a6im6ZnQ9PQIPx4W0jXIH9KNXZkaghag7sVzQKIrwp9fdKetI60ChTAG8gzLto+fVCOr8zJ+9NCH
gU56Bsa6Y9DM08ZsRX0pB2uj90yG2v+h7kyWI0eyLPtFKMGoADa9sJk0I41mnLmBkE465lkxfn0d
ZWaVuNOjnZKbFmnJlIjwGJwwA6D69L17zzVol5hOsJGt7NAA0rAsoth4HgL0Ayi1ttwufzkZ03Pr
dbRguvDdAqXCeO2o+dA+kKVLRp3+owkIBMbsAWJmsqQTVl3TMtuZihoSKX7IoEgiLkiRDrRIr7gj
tqKNTIo7AjJMoBrh7+WKSlIE2YdWASux/bi6RO/waCiGiQBmMiqqyaz4JgOgE+88K+pJr/gnnJc8
A6JFqsgodf8BPrG+xUGyCkCnaAJDBA7ag6OoKj14FUImnC06jWqpubBXakVhmRWPZVZkFqkYLZ6i
tTiK2+IpgouvWC74uoNTBt5lVJyXjEes/US/sF8XS4F4JbBSciBTE82vETzKNrBopgXh1ecvw2sj
E49hI+TNFPvVlTlWj21pQPPxrCeRaPMqkoPAs2HZT34GWi4srtok7E+OnSN6SzrgemOxtsDbNIpz
w9gwxG8N+6ZVFJxG8XB0RcYp80Lf6OChTpl58BU9J1IcnRmgTq3IOpli7ESKtmMq7o7u3ZWKwzMq
Ig8Hoh+WYvQMitaD90Nspn2kKD45OJ9CcX3MrHpVRLWFeRlOMUcMPT90BriLzCh++iF6GiOxLwtB
17PrQip2O6dkrrrLFqSQrd69CshQ56PcgjlUW9ZpqIdz4fCAwWkBrxzlD6UiFSUgi2zFLpoVxcgC
ZwRogk4L7ey6q/FZKOaRCfwoUhSkXPGQpCIjTQqRBCqpTI60UU9GwpXMiqXUVY/DSKPFU5QlT/GW
dMBLTryPZjhMySeRSbGZ7LaDRgSX0Q1QdiEdGo6A/44YQe4ixXYiY+cHTtcsb6klRjDj7mutc5Kr
FBVKnHUQUSGoqFExo2rgUUh2dwMwqQyoVKroUmiZHgZwU1Jxp6zUe3I9/w4aZ7gYQFNJxagCELGx
J8ztLviqDIxV7br3hPox3dOGU2Z9TMlx4lqq9oXGlbEPTGhYhgN9nZHe66ClV5MiZiWKneUD0WJD
ew8UVYtWxQX5C5gLAAeM9K/oP5gY0dNbrfXPM2iuRDG66jjLF03IhqkDY0lqDPaK6DU048KiQ845
YlePrFGK/YVb+2cCDMwBClYqOpilOGElwLCu199qRRDTeZokSDGNhrgEMeYp1liiqGPcRJDtgMiY
Cku67ckt/T1Cp7IHR5pXM7XLUsDYVSyzT8fB/zOj4K9hOv/n/6PIHUMFjvzf3YQ3r8Vr/ruVUP0H
/7YSuu5/GS7IY8/D7kWYsOAf/Y+V0PovsNOWhWDWwe0tHKDJ/7YS+mTpuA6hwD7J4Z4pDNT//+ZL
8/vRjmUqYFsCXZUgIe0/AEx/Rsb9ajMgysfFXsAfSCe3CNf5XXhfOK7f2mir1rbg2I8Ip1twFosX
po3G0nd5D0Px09ZafUvJhNfKmaJVjekgtFoLDb139FEELsUgPvrOgiajDARk4W18n7YxWtlLzame
hYXA03D7bJ1qgblhTt5tEwU++SRBibB8rGd51UVg782uhY4gYxKr0Diivr6w3zx1AIjRBC+KnNoN
GaOGKoYmMKbuRdQP0bK0aSMHESj7TwCNYdsaQmZxR3kwrH65uf9kLdRhe//m4eMrw9xJQJrpQv7m
S/v9K0OvR1Zb4Fvr0CqpHf3qPMX03QvpPHN45RjobHxLXmtxskYnjGZz4tJqJC7skNsWExy1/0Aa
jEnniRkLLd4QJxfnrKSQUPUsTJHGjJKmDlDmVpfkkubMyCvYhZ4HGiJZlaH1EeoGx5h83E2W8WCU
5ofp0Wt3nW0qbkqtL/dwe1eJV53KBt19DtdvqXlDRXcCvUHAnGBbC/mjpn9gAMPx3Bk81qYMccsN
onuxHWWXpALfmF68qj3tqa3Ha3gCBclwCvvY20y/PH0FGOPDN+a3NtaSbez56GQPbVq/mFWvYQXq
9uRLDUsZ036bEhPQxZis4pCRt+Unj9IP0vVAhwHzKRhX9LWadRlrb84DoBOdnrYr22rR+PZV2nqb
DpqTXgu8QJqNuqg+630e72jNOrQ47+isy00LHmQ5TvJD6DeJiK5L9yJss3WU0yO0w+gV0oO/dIzb
vz8Rytf75YEgOxhopW67vm96Xx8Ip6Fs77KUB6KM0ZLGAhlyGJ08gl6XFfAANcB/FNGMaamCSH4a
ichYTpry+2mMzdEC4dATpAJJr1qNKguq9AimG7toBZNaW9U6x1skqOs+ubFToztQMi2++QzqPf99
HRCsTyotBVcZYn1l0PnFgMOJK1cSLAPtPWOgqaVN0wt713j1q19aZ5ocu1gdKWU2T6tkCE8VOXpj
Vv+MRxsW0HRyKnos6ZQgABIRCAsHSw7Y57L4QJb9OBTtt+kuf1wxCxeFDEp0vnXD+uJnBcsk0370
aG1MFJFCf9GS+Wfr0nF2wKqQA/omtLFbFAZCKxjXdTlh64kgxv39m/vz5rueQ5caE6cjdNSvv39x
fRUFnaxdXHIDMfSm8J4o/M6th2Xz7z/o83f6/RbxkwQBqsJxMOt4X3LPiqoPC2cWcFSBD8Po9QDt
yRLVbPPCcfpqQIK3mh01tjbr67i0uRoD9WRrRpAbB5aNADupB43PH/BDag3w8W+u8M+VkbqLHcO0
HL4ODkm/fxcBD1BYVZ1czyTlTAB5Smtc5lVdrVNQm7S+wOrTLFhnOv6+Zv4ZyeJMkftQWNOHFu+/
uZqvXmuBM4b/47q3+N7+uDOthgEp6Bu5FhOlbF1heC5fx1o8zTJnqxPBjg1Jev6ySkr29/+tAP5h
k/jDzsauhyHTM4Rluxwtv7xNsTYMetGBvE2tmdGthD7FIzwrQgvQGl9iuAwconusb0zeKrXvy2tM
147CwCAkzye24kuGTDfabVu40AA8E2/jAMGrqx/Cojy6RrUJovIYrUMxXPZtdrREe/f3T238mfLA
Txc2dQt5bR5r4u/33xXDkNY43NdGUh67oburBu8AN3YNDv7Gs+33KJ7PgV88GJp5NdCjEsENbrQH
rHNopZvNXNbfXJL5FT8g8FCCkSJ9kPBBvpQvd4IsVmgOFpc0GvrZYzjUtoS7oiLSx+YFfd+LFXa7
SKIwBb8ltO5Km5KrDkPEPO/UUzwg90MH2fcVvMgrQmkv/EzyH3RvU8shzM6OmTbiTG02km+8mJ2l
9Opvlro/l5jfP8OX10q20AaDkM/gOv6lWfg3vi3fuNO7b26fWqp+X2D4Oa5u6vjBDGLB1R7xyx4g
oKOPiTnjrw6bB3IezjBNL82ltAEhGsWDU/uXVBvvNkp3mjwrnZEPvkRm5cvS6N+yGU95qH/3RP/j
RbEfUXMJeCqueuJ/uSgmPjIpu7FZ2/4AWqzbzhqGuTJDuSTX0hzPeCN3WVQ8Tal7Y/di2UbdHb6b
taTtCthsGosbra+e/v5d/cOTjl2VmllRJggUUP/8l6vSyyTLGQRBGkv0s5zLp84yrlomVM3Yrv/+
o/7pnabIVBALVn/H/brRoc/29RqXCkC2CplG03KILKCgZRo6AZcJ7BC7u6yGjw1vicO4iKJV7FF1
fnMdf66nhIZj0/UMxxK2oX95PPzGMMSYYERW+RwG3rJoF4ItE1eaBxM5aqCzu5egcN///nPNf/65
JPC4Dj/Udr+sKrUmZjOYmgbUkfPuVsVLjhGGMaV+lXf1k1bmxwlk4BDUq2Q1uyCN7OSFVdlYZKCW
ESjRENQjRmIM537Sx0LnBXZ6RDP29+s0/mmpsTzOeJbt2bpnfXlNQdaRFCZrkuOgqxp2/xYa1VNV
wlcIoW62Dbo03XzvDHET6mHD3Eu/b3QEU0hA17Nsf9AjXhUWcBQSGYy0e4v7RvvuGtU9+vqK25/b
IV1sNugvRVPK5Kk2cZSt6STeYyyzLP08GSaQcCwjRvWANXvCeV2+NDmJqrG78kX0zTJj/dNyRrg0
6y4ls8fb8/u7w+qRd2Eb8kbr5Y9mYMY3VJA28Oxws1qI1Qb4TqtmEFy0ewRCGzjJxxCtVObn8dKe
+1OR0SariAVagMnd1IZYZHabkeJtIOSERdAnJwohsZw4fjNsCWgTN0AN0u2sV1t4yS78P50BzIps
kqVKJxjNuVwzubdWf38m/ly8CC3VLYfakM9pWF9eGd2DlIiQ1sAyZ98LwxkvSlI/SLVjRjMxB+i1
f9Oc6J2EH+U/VB6fGJff7zA7r1BnetfmnbG/fLvtYIoOh7VBr0xkjKIYTTjza2hNG62wCIpCmg1y
fDjlpjOuzLz1N54ZHeaqhtWCpfDvn9/5816zbqnAJ/SUpkP38/d7nSSoUUbmAOss6g8u2vmAUMK0
5cAXPxZTeD0VLSc12mn9IBbc2kUxjtfpdQ6KwjRbSic9fppCH0yJd3T6j6giyqhMBkRMmYObgWoe
zRm8cmszMvKRbfOW1QStDCg56DKYy8HClRH9yPv5ggSCp6gbb3rfw0nE8MtF6zT2TLZZG/Q5QMLj
+/dReKxaviLkikxnBq9fijp9iAYgx5WEl4licCaNonPxOKfNRZInD7jRb/7+tf1xE12mZTRleGw+
z5VfN705MU2rjDCxRRl6ZiL4lsaoP4QdYVeOHUL2xnxVV14NKD18Z3rlAIXNTlWXqsGA/59uQP+6
Gs+wgFHQevpsiPyy2UW5TPAGNgCcgchhwfBfqwooR0wmFrLEBCaxNJczJL6FYTnlah6wJvSe/Pj7
l6IqtV8fbHUVNuJNT/d5nzgG/f4oZXZs5DFWMYzGM/K+Knpz7Rzna731rfKhhBVHwvI376/xDz/U
otEjXIpZi4OxesF/+ehjNUREWqcTRNTi3m16HpIG9upIlwMdfoBsQBjxjoygH1o+nblnvEQ/DOnd
WSNoRkOlIftKgR1ap5QMjG8OXKZarr98J+qoZalzBqzUz+7eL5fnJJ5MpAetOs+xmKTBOvbDczbe
uk0AxJ6WwgCkgVYDkcNNaa0AIS7zCQmdZm8bHYZf1x8TIpRhWr4JYggQ7T/KMgHMZ5hkiNjtoYG6
9/fb+HWX5DZygmXZd22wYHCovnyj9DHaIiSMuE2JFsGEsfqM4oGS+UQo5qMXH4Ghroop8r+pov+o
I/jJRJp/HtR9w7bcL4txOmmdzLR4XEsnzJZYLxGJmflT9Y7E7TTlrMc09VGhzsar9Outh7KcSdYb
g9Qnu4eWQZYlY1oElLQ8OF9716jxaIdN3+yPf5zzP6/TBA/GRk0d/vlM/nJTu9qOnIFO2Rr228lv
+yMujQ3w2RMBqfqytPYMldB2oUyrsePNCR3X0SJsqwNyJi4494N1ULp9uPbdN/WDaf/xwBmqic3/
2NjUyfb3u0dHuinhX6AIbtOf46Qb1x3WDQBA+sMIX/9y6BK0gQE5hQaaKMsccDNAi/+k+bNMJbvK
ZVGG8b1vrG3fhrxYeWUsNdzZJ5vuZwKFdO+I6hhUwSMpRtl3X67i8315ZSgi4QuzFOlsTF+fgi6r
GQN2Wr9ukRr1AGVbR+NIjrDLVmxQzBk/MzDp0ASaZOtNk76KCYs1mhpfexZsenSKCNewGOLgxM4F
gIs6fNiXUbeyzYQ4xb4foDZHzPdTPAgVRO0m71a6ccSlBTjWIqkmYqRUy+xRpJO7nfNcW2SpZqyj
cKBQqKN1PBrb0c5GhGfQeUgT1JYIny/0cnRXcU7fHLcUUQDqa4Ql6630Wr+Z9MhfwCPu1j7YjaUb
+jqIapPsG1oBkFZKZnwRRlOweIe6MJMV0AZJln28Rj69o7l6mc0wIUTjnHUHwq87McWt7PRZlwYe
aVThWvTT0cqH2e8US5jgVucGqV6zNExSp8zkzTDWCfyBTWXPd1giTuhbn3JUllZiGcyyDItMGvwT
QQfdDe1ja5HwIGP/phoBUqB/0BgR4NVHIPEvSjV62HwdVv61HxDYNUh7Xjl9saLr568xV2hLC4eo
ZulY1xG+U9Hqb5Y+nkc791Zjxpbk2OO+802NEXF0mZveNXxQNKEY2hdmUDZHB9JDRSGxABSurQLd
GNe2FnF5qYCmbMt6Y7bRRViHOXRyE818DtyW5ke57AQmAMOcXruZrz+YSHr7fHpkN/X4YLCV9HFT
bLqoRW1o4FVrnWHjhkX39PfF9I+zIbYKOp8erSZ6kO4fG4A2kaABSxzRDpF5oHDvx8Z9A4vyotxb
o7DfccGcXai5HCXCSfvxzY//epzgxwtiNBW9iU3St78ceeY68ew0a3pypDpsnKNFATc56BDDVe7e
5AmwjQYX8T7rZ/KMZGVsKsNulhxYj3+/ks8+zu87IVfi6YJhmq6GaV8W9zyesT6KrF87/hSDBlwj
AkOw1pvLz0obU7SHSb1hXFQkJxI2XvRpXVgeTNmJfz/Neay0Cydo0jMK10WmHq9uaNojzPhNXbXl
ddwQ2Fj7GIzrMTYBEBg8PL6G+NjBeB9bqYPtQPtohRoFff7GHoYvs3uO7NHcfr6rQy5ZmokNWRpo
oBXLrkuz7jBEOAuaGaHQEN2gE+iuRbcF31mDUAEzP+iY0BuPld/LBOla3QVBC9bJR2hoDN6+LmtY
SHjQtqHL+8soPv6miP+HDclmYTchaaquphBfFn2KmMlvhqFfB0YdrO1GrgrXuS5FyePvYKYxvZ9+
EhENUUog6eZPKKnu2u4ERglFxkaxlnn2eKEBBiJGpRu+afSi5/izqKD68ajEuErfokj9fVuKDLTk
ATHs61qrrW3QDngCgsxUVRgJhwCYG02cqoxQcqvZ+W5oInEUw7afpgF0ZEoUZqcfzcAajy7FlN2M
GXEWKL0TI92aXd2SvYgWE837ggM0JQI1oDHW/t0glTXOatotUmkCIuk5QZSTGwHxfKNTTSywU1q7
KU9fY6WqpfmIqrkrnaX6s5FPF2ZrNVgRcfHIPllX0vDXWNZZU3zMeZxp3qb5klPO5EfddVvR8RkC
mW0K5RpFxLrLu4JZmdqC/xUKknQIAScPyN7MotPdRKm+rcqyRjxDWYf7cNrQPAo2AdGoFQlaK1ev
hmuBzyOKrOgG8hYEOa0CaENKOXlbxbD5TKkwNCRaZkmGrq8lq6ikPgJLsXUwVVzXqb0LXWv7mR5i
WligJvTkGR8nbxBmlslYX5WAjZbVuDelXmFYRK7fVd6DcrLArCDeLWgJdqmqXu6d2Hyf25UuMuNQ
5N47dkJr08/wluqCz2smNE1+1I2f3zlmVtxCZmCD9FfE8BjXre9ckX5jH52uitdhXt5DMiNYhPOn
2+B66yLwgD5b3EXrIPCBZpGtQ5NcsbbIIBfYYX4xwVTapAOGQvXjkobzZuHr75HTaGQT4zWZwvh5
jp5l6kwnzXR+AL2ZwL8gbesk4pSS20zUWOyt2V3aHcMxztxhi2pPHZJKItqvQzt5hEH1RqOuuM96
QbRHe4OSWr6kVXrTE8DJUgQQfeRJ0MGpovVcombP4N24iIPm6RBN79WEC3QIEepA9fRCXipvNn+4
fYJbKgr3s2cPN7k5tktbG46mmDnrKpwt6r8SEnxYnCSnEc/1kCvq2YOxd6w8IxVKNKu28UksiefX
SZWb7WA5r5np9ovBTUDGpBX+hzkyD4ZCMyQy2Lct4HsXSl8sElIZpnXIjJSsUe4lhyaewCjaz47/
MDCUnR1bu4jQqFI01e4yigP/IV+00yDA1IhzgoV7mwblOvEVVCgW1qJmXLHOpRy3ubsyLLuDPu/E
d/ngdfum0M9J7Z5KZ5LPBehXaKrXnoj5OSh8zzSzqS+qZdIJ6w5ckX1KVaRZmPEoW3lw0MzCQgZE
XlVQB+NdUyUrWafjCkSLuAKFO+4btbZ6oYMTphGAHvJsIPsDRQ/DhHyf1hr10jadUu159oIbUCzc
KNHiKUJzR5EzPRuz5S2aTkNyhdoDbaV2aXezuNTxwFMWRYe6NM+DH9vPvOPm4NPMCtL8IrKmesXx
LbrAoPCca9W0c8yiwI7XbsEIIptToQr1vMkLoPhh6pzqadwY6uTGXYpOmgelxY20a2dgzq+lt7GJ
GgBWBXyccn5icG+eO8yTiW3f1WPZKz/8EfZrvNYGE5crSxzH2UOUJcMu0o2Djalu0fIxVpCBfXV+
ai4cNLefvzLa/JFQCVx7LZ0XUoa0AC1a4dJe8QfmfzJgf+QFIQ1kym4GoyPqUBNnJAEXHkZA1/AG
4pJ0qJaM6S90kxUq7y6iCKm3W7GoxqrCrVpMV2U0ohB3b4q8LrdC5R5JizuAb/s6Iyq4lmGL3qDc
fZZiEwffIaEUBKbnrYFZoTmwe2NnFtvJNuMtXfJmF1rRS6PhsMzkpTsGwVXY4l9LA8ShcsZGENVR
fXSt/N4u5G7u+SD6nJU7GeEMi/UgXHXdq4+q/SD1qWMrRrfHmezgqD/YpHD1uOd2UU0igwV+CO3w
iDOM0B6jCMUVB1BxZSamc/VOoeFgxr8KXTleB4I/hIwELoNUv2plaS7CwjAuahYMRfmzDlM+PzRB
Ht3YPgIKLBfnsPIgC2RDt/n8ZadLqMCo6AFkFmD30rB6bspxCa0B24PfXVNP5ksBeGRjs79tQoPA
1Vbu5XAlQwq0hLJyO1eUGHKwCXn1R7aVNIKYwW8yBMiFuqqmj9hpzioJwOxydyyiQrZpMd4QDTIs
yl5Jof3qVLshyMMwJhOFnBdNwzEVAgtaUPlAxfUS3HEz2hFMzO2qNxv4rpX2Ss7dduSEOROUtx48
uURfEVyNhAMLzkJe7OMoH/pyw7n8OfDQsdpJd6hN2hokj6MhTEKcwc5WN/GcakCB9kWeUdQxQWvq
Z0dW7squi8vSuM8n/AeIlrJlrMr8yfFv2aHweDCoTKxkXNO7T2lrFZC3CD+D1FC/e8K4+EyfIUAN
iaI60jR+f8yxZZSQqtXxJEvq+24qjBX9GPuiknQl834rMbiihYlIFNfFKasRzVpUa3Hbki9ehRyD
NaQtUwRXiwS5Hitt3eyAsq3iIC0PaRsAUNKwI9NT3bYzBU3XHmi4pQe/jw+mX5+lIv4MxG4gLX0H
zLsnB1fxmrSd8CbjNkYYC+K5k9tsMC1OVGQ+YZsXaHDiQVpnv093U8/lN1VAErpGKFPgGgTFdz1R
qmlEKI3Vrb0U8E40/DRbYFwhpFCbKLqKhCKSuTDyJgy8LbMlBnve4fp4ryzJxgxWbWH6jbYZajA3
xOESstzO0JvdKV26ckEoeXVV5cWDDKdXaKrzYhoRxNsu6ue0cEHvVoT/4LreJo7voIah21EFPSlS
QNXQxmODG435kDVIg7Tc5zXV4wNA9ZXexEQN9Xp9aOzmMcO3BhF8TU/4BBxQW9o6/RwjD1paAJjn
tBbMZ8l5IPOKTVWaG7+pInDoxjZtqIma1F0n9qPj5e3x8yzpbcBvURRBDtswap43nv3e5VBfdEGc
j1t/mCrtuxV5v6H+YIDVvUZ9GO1NQq6ZQBssmhCzW6ed9q4TEJkobZVjDVk2T1dZgdoJoVm3TWNk
vh1p9RdJMh/6jKAQ303OkWc+NjpSX3igyPjr0tvlWuovBj18ClsAT5UDesoIxLhujHE/tJhG0xSS
2xA8l2mN3pxTObl096Kwiv0tJlpMESkhSR3WMllNOU/ujL0CHwWpnNraNt9aW60y4Y7yg+27xWcH
5BMGFGPaTZLpV52rlbcTsYORBnypTMGvhWk+7crJ/mjNOL+AwAmgEMfs0hkIS4p67Fmfpy3XB8uN
nhkqRuOP/FWsPGTsRHmtuLgjodMJ6G+7OGEOQaT/MDiwpSYBtKeiHFyUVaBtfVxZDKR3Kfykw+eb
aE4OeGbw6m25x56yjQbVKSbtigUkSfiAShoSAUu1H3GIYCkvI9hA9CJcyb9T5oPEC9+dx3C+JaQr
3RRGdqyDuGDlNzemSaysT5ymG9bjovMaQqMiMe29hhwqxCdAerKt7KeKTitD2cpLYYJL/wkUIklS
XZv8K/jOzOBB6ioinfEbE85uOI5lxXkJz19pReIGWC87N+irxTBM05ben3/1mRZSN9XR8WJrb7ja
R9VAKsUACJ80RidQ2d2mneDYeX7U7iwmxk2YxrsEQUOQHkM9sHbsvx7ukanZFc5z5WYM1VOyCYYI
jGI8+M/akII3b+z8xhMvtY1FqdQhd8x+eNml3d6s/WQhSPti0SsfRt0ODzOR1XieZ3SIXqcDSsGl
yQu5jhQjgZqQVkCtBTvfa56LGHIUbxunjgpImGnbR4LZdziE13x34oA+1LsiKuB5rCPsmpiht4nr
nCMmXPChmHRwlGQb0GgUNzTJF6yI02ae4RtSrLFxpd358wnAqLMLJvkgNPlmhP1LEcOjt1SvL7PF
rRWfyV5hqCRToEYuan8ItIQ8hY55sMQNZz9onjb+b59IDSsUp8kGxWhxbjGqYEahmj5YcVLu82oX
YUq9jezEJICxOwo0G5u5NS+MMbivQTysLKxEi89L8iugmAxi39OZb7CIjfrCdazdQxW3zlVkyWAZ
T3RNcM6BcUgIAv/cO72CFEFrzoNVV2/nRgsvJlHUy6Fuwn2MeUUrrXnTF7Qz9CJ/DFGnL0QfJEu4
JuHGjWBfZAncRlCOoK3puFHOodtwkAglt5rBdxmFFo48vbh0p37Ya8C3drDdI6u5rLq8g2lLO04n
holxB+ukFpnrEdhYMA3VE26JKWgOAxOaFW6vEnqT8ZDl7j5KPP80DflFnUTwseMihrAa4aocXIIi
YEIVTXE1axwbhrpmpW5jynRhWidizK+mbCpWA/l8cJOiHW+Vfgr10Ln0tOCJ+MB0hTvmATErVeSc
NBd1Seu737iu7VxqVfgDGgk1CgQO6p4kZPQ6ruver/dotl4DjINb6Qyvtl4TYof5beN6Lp/eoSGp
Jd6Wzi+hvs5175Ap2YLZSYVR3GnmvL/DSNdsKh837Vz0iyYPr2y0TpCQ4VAV1UvfNDp+RoWVxGG7
En58S+PnLellBE8NW3Fr4hc8EhyJSzKHfp93MF66If0hUAdfjhWPXhGP91k5yYUIB/fU4mviGRw3
GGRogo6jex7v6apCAYuoV10B07MQP5klyktGle2mBzxI6NgITj9euqY9X7kOIBNNyk1nvbYJdykB
4dF3YF6CWL8OfHlu5oaKM8FA7IFMZui3tMOnLjUSkr/as9cALOlE6G6IVryZRbUdqgTCRjkTFEyn
YyFk8xRWdotbwfLXafsApw4wbcCM0Ib+aoeXbA06aRUgdBO9jNYJpNokAjcyzrcW/AMA5yg0pxL7
VT31FWQacGoS1ZNXt9PWgltvBEiZJcP/5RiZFy7wyVUn4vcql692NEVbk7HJ0jDkLSfXFuOxo7yO
IZut/uIVqUvjxbn2vZ6ISjJHV3Xfv2QGVZQQxqWhpwit8VsDmdN2Xmefet8RlzERzgsyzq9HfRwu
wvEtT9rbtodSmjzHU+ksECVR8wsXTlUmT33MLmNMkgjW2ti6ibbjJr1l0uNbyfNdQv+AwhmTboQ3
aHRzCx6GwRYamDCJ+TRso+DkphvargOsRxqReNtwnUgfjpliEmZet2xqBxgHBpxFQxYYMzMAKpXW
XXhkMpQmmZm1SyLynHVPxYSxruytcpXo2b3pdcVCIqPpxLPs8MWXXXFDUnUF6tMPu27rds1rWxuk
1XGgxtbc+RdpH97n4CYrmMq4YuKZfAXjcoZSDJY7AqVqlWum5vAZdPclpOG5KE2cLB0eX/CczbMb
aIgepa7Ms2m2jxvSRpL2WZYccMI23lkVVpehwZrXj6a7MGnaYYls1mafsQY2QO8br1qTl5ZhSjo0
ZQjlyKYebyyxLId1EtPA6e0de26xaWhIbgRIEjbEs9Ub8MdC2likwV0G0XSXzR9oxeMTccWrEVE7
7ydZfyEVK0CRS6IYyW1m5sVzjHx5yFpAGoHToS/XaFYk/qqQ8iqNrWobwCrHBjed567ZxpF95jj8
Uoj54HD8a2R0XY/6TldaAcG5RS9xOaVHp/GuOOcfM9M7ABq5N/twpC6kwYblabLaYYPZ0FsBmGU9
74eHwv5MGmffowDYhrWk4RyHNwxOnzUJltONqxeRWebOgIdRwn1w04zQaIdVAbitbst3iEbYtFgJ
a2rCBeechyalTkhA0ZuIMWhADrRv6W8EE/kZTVzfDJH0CZFEbNBCmGZSJT4Ce6r2zZ4knfZU5sTA
pzxLbTBeBt7s3gQU5sJP0Qvill2Xowg2o6yXRSwpVJmYLQB8QFALnWDJOORQRhaoBymQYOBDL0CK
W6hOHuUo6q0Y7qCwGrumpmrQiB5ax2zxcNHRAn0m76WMdti65oOm+9E6p82+qw3zWgPCvq5mf2lO
GoU2jvhVK0IYE+OlawR7PSc3KGHYbGxbUUcXGEAJes4aGqjzpROU+hIyi7nt/Xg1uHoH4EBb2T0G
+cbQ3qE7f9hG0a+6mTh2mbnvVQF4O3HT26mfVmN4r3vhU5ZxUstapoJGU/60I+OlDW5GgMZ9TcSr
m2JKHyWGsFK80JrBb9ql9xCAdrZPJF6ZE/vU1hZ/MWUrzyonLIYpSAV2hUj2+Z0ZWj/c1t8bTmue
pOAMkqtCVqT620Uy8vdL8Lc1HdmoTXaCaTIeimE7DyoRM60eMos1lM951XUGp7kUrUJpgMq3UlLd
S5RqWTk8zAFwPSbej/S4SJKsso9RdBCjJJuRNGyWkMBr1uyMHkS+Dkg7bOsl4Iv0aI/5hmNiBZ7d
j+77dCIlqB4+HI7Ae9fVp01kQzKZBTinmCEII5rHBHjCyq5wefta/BNQ2rarpiuwnRYYv/KnRubx
mTyinpOWtIn70DIzW9H9HGC4OHuaddF1ApXedsPqkWPqKfPwQhTaxDilmLdlLfprBz8OobnGpL91
FnSHNqKCcrPS3vfDO535ch+WZFV4FEbswES3kxQvIQz4nbaLOzARNdM/ZSkMJC5HoFbemhEl7uFS
A+FdyUucs8+fE20SSvgc0TwvQyAinxV5Rdd9S98KO1IaXPscVC/BJ2AvFcMLvNcZC8JjYNK9j/Ip
XmZuC+KLFxCIgANNdoZ3pq0bPMULaKQ5uYkdAc7926jhJy1Y+fqanCUVhywizsglYt2F5TGDiM6+
+9/snUeT6/adtb/KlPdwIf0RFl68JACmJjvydtigOiLnjE//PmjJo6uWfLtm1lNlV1nWlUiACL9w
znM8g2V0WUDd08uBrPZEhiUo4JBAjp7RQbPNJSAnGpr1wCSKOJnl7fBklUHtzJG6N2s2EWVWEjgV
BmcFSG2u06UWE6+pmguGKVBCIuXo1d1tXLeSg6QfGl0ER7jQ3wJm1ipybk2EGnW0jkLLXJsadBZY
ADjOk6pcfwZ5+VCwZg5NrodH1d5yD9YrJZ0Qo+Aip3IG70GuAtwyJw2RaUuyXq/aFohLaJRnnVX/
XpPRbmZdcsfb4qqO5Yh1GpEokya5PLFHFyUenWRLXIU/Gpu+li8a2ts2hakTtB95Ax66rEn1CqIC
9E2PeGZg1YNW0esSsJsK8z4W7MaWksNkNgAyzSKkvlDJiGcnjAILczz0zGWwyygZthEdVfskYViH
hyL4QeBL8eIyXxQN42YQwNbLyfe0+4GkGnHQi6byUkHBI3cYVbQacFxaMleJ2gtD3lRunS0snSJp
vLwRONrSdNvM+PLCDuBACs8Swy9iRb6AGuiU0z0ebVAARtSMQCDSm8yEQoORd7HxoxdGzrZrzPBs
IJ7bSKqeHrrirqlJDUdGZbbPk1CliyJKDvrQ93tVv0qF18dkSLTNuQbi1XZRSCK6cIYlFbuvc3SY
PY1GShxzb/Lr0N+WRGMRV7aEhCOXCRnsVi7BKd6yH3Z6TTmMqfSkRLLYIvV8jucgY1PAal0Lb80o
lnea6NatFkwkttckkBb804Dw2lK7IGm7c4LBesuGaKKz9EOojIV4VoUGWmQOQuAoD1Uy6LziGOxI
UbpAVn2V3aiyqpSmR+gT/PCz8jLJfcMbKXiVoDzI0mAhfIhrttJkUBvzlUQ26zoo0tSxgZ9vRTif
R43NBu4CZd31xPcOnboNCrKgEux0Dm/wtxRiC1mGuJDpTJmdkx6Rt6ewyAp3GRpMimZdzMpDx0Dd
g/rII0TpzAvVb4FUt8Wh/5AHXhtoIG+zgnvJLolFSVRNPYoGGU2lB2863zuui4MhS1uVN9gm6StI
TFGmIb/m36MXAKSUQrsr7Y7VyYAGmjjsTdXpoVebfupFzVNiJ4dA4IOOIDGO2Cu7IL1V2qFaN+Oo
gCHrdhpXhYUmo55QrUkt06zSiM8qqTQkypxAZEjrOXvrotGiGEUXdRHIdrmd2+KUhtV2ksw3PSs+
RhkLWEvHm5Wz00HjXxN1s8Tc7Cyew85EoLOnhcVNkcZ06sEyPfdf2prbqU/8wQmaiZk0G6SdfZ3F
y5YmKvqjqkYqNYTMKgrouyvnNAlSmjMWBmGySUZKbyYQDTVwjhiJfR+TwwjqXtTlu9GgD8AjwItW
4YfNsdY5ZbEANzHDrksyNnYxIsZtWA7kj9nP+jz416GaeF0JPreVTMrVMLwsZCL01KjVmCUzmrKt
AhhZli/QDkXft5IC9oU8KjI0Twr5SVsuMHmRk3RAA9TgakGjm41mHQzJd8s+khYmxlH4ittL031a
8QXqEVutAKnj5rVZgTNHzVx1EpmwY2vwrCOdtxivRnSOpR1K+xF1AFAjvyMfOUEELRlbeVblO1Xt
f9DhN0Enrjuudj9TuAALxvF+NZA1H05EtwB43dotgFQ5I12F9ObaiwUlIs8vYsoJ+V1AyjaGdWAM
bQgZgYSY2PEDkKYQGHU3LpGy4Mk4lFTL1jCGJ8Cv6UpXdK9QuuI8DQzjCDte43nlWROlt+zj4wtr
igZKevAWcnhbieDx82mRqgb9k2/h3++irWzidw2yx6Yx69sgExeSYu/SuhyvohAd3GgBRTSSsFr3
Uw0LVxPeYIYqu8uA5TirIEZZxBMGSCFIR/ZkJXsmv7Khe8GryCE/26WV7qOm24p40C+7OnSlvMBY
a2PX3MwGV+SnTiOFYrKeuXRyWCjolOAaylN83cvPPSSjSWhMEQMWrua4VUVub8IihGY0/wjtothR
uj3ryhBS8iu7cgLfzMCZ20eOjkTWhDuzjqEcK3W7zB69VInMq2nKzvyi0ItFR8cNVHGQk8cyBrGf
+5CwC1UBm4OH2jXmhQQzSTKZbGl88H8boc2ZmxNQcIkgjYhX0Qp43WO6k4ynklfgpRYENNmiEicp
iPJFv7uix5ne0in7SCY6Hq2SL9uxtI5igb1QyrLYsX3nsx8I6wGaaBse5Fx/thb8ANFVayWn8Glg
+GN0hWybNybLdOoogxH/+jJRh2qrG/NDM/LON1USCxrlhDsMJkJrXrcTFwexNhLY3WnjTxwcNFTQ
C7V+kZQFz+/YAgTEsLbuKLv8hvGf5msl5Q6VTGfAwJZAIOAjoAwdgcor8UQ2TALmWiN/pZpkJti8
loJidtqNbOStp9TWhu0ElPUy5urNy1Pn9z6Nt+FoUvKeV+i0rCG6hwJ6Y4b97dTK0NWl4TFtoquE
KDd2ghIqvZrhsd/F91WZ3Lc6jMLcUp1RBbbVj1i4jWltEMdD4FeluEbEfhaM6hwld/iSKgfn7cdY
GtJq6PK9VsfnQK+eKrHEfEf3MlNAXqD41rOAhavB4TaQdZRCp7IJFm9LoD/3pf6gV+ZxrLSXNk0P
c4k+Pe5Al8cN645YobcjLRMQm/B4kmvEMmi3pTkLL8yaV97TyEIgeaCBlDe5qNmdAjGndT/4tnmT
ZeKDfB0ieAQ5BSK8QPx86noWsylikZaexJXK+rIwqQyZZSvwjnjv2g5RJLskJ5dKY2K2ktTdkCk3
ZZDc5gNvVDk331rW3nmPzFI1M5v4XWQELSKL2QeNYdA9lYjLV4HGolJXw21Vd65mEhFO2XQXKLrb
juZHZYT3cs2f7bUx5I9BR0nhrgFpHS9lfqvBaDaaH4wwqjKSHw3guCJ9scrmwlYxG4TNQVbbbt8M
vJQYQLH1So+4wm6iTuFWByawMeoHrUuNY5vThbah4owJwmjDTjtPLm3ZQRa1GSltNHZxK3TBlYst
foB32V9KSHLAy9UkjUQB4jLI5VAGtZIc2bCNLxvVvgkjkH2IUokf4rfM4i5HlU2mBdhyLSJnV9FR
ppRlfKnjf3I+3fOyBDakrLTWYdHBzoJ1P6Ovy1Gcw1bMK0VHkSA0+RCBvXVSjHgVOJtcUN+Aao/m
CXZaPl0oimNV8a5Lc1QgJBwCEnSGGOuvVqPmCYERKP0SkYrVXyoYXAWMuBXW+VBTKEbkIRsdE4o8
9uKFQpANRFXVPMW1hv1PyUgqDUwmTiVhXX6X3nc1daqtMmPi82iAHdsnyLcDJLmWfdRQwdQ8DFRe
jWFKKxFisQAFFPI48WUnsDjK2TK8Tmbxq3CrU8UoTufzrdk0gELUcGSAsdLumCWZjLLY/8T6IPM0
ti8iGnYpLOmhme3oI6C0MWAMHc51yzQ0ZcrUS4xtBlDZan5TKzrirjzouQMk2TEjQIEYjsxTP7ST
m+YKcpQfQlN40gVIGoyPqJZuKhAASDon5sdV6+V1+m5rGpydm7HNTVYa6YOEKXdFf4HUIGhPpO3p
66ANNG+6SGi7PKkuHkmuWYdCu5WMdZrHmyTo3CaaycuyMeWWB4WtepnK75GKwQINNokZFckioK9u
otl4hw3G3CHf9opZrwyreTVAVQ/1rqQTZ0rFI3UUPDlmREV6CvEnNGJoEMZ6Ac7RWqN2Gc4Ys25F
WJ1yzGerYIk0aafoWBsGZdiU7+e8UF2R1FcQTtHyZANT4mVSM89XJm059H3HUvQn8lzXSGjLuD3V
XXki0rFxjIwWyacNU8DayRqhc1l5JKhulfX8VNZUAKorwqMl5m43MoyMK4XWWrDKMXMeZtZD0aHM
KkSy0VPaLpWRR1eiK2KNUVzGodGspjwkFS6BODylxxh+6Goqteek6YMdeXJloiHILzHIGyzBlDiX
ebipCYmgE8vAZktkA7dMzqVOIuVbU56tjP0WJJNoa0ayjmJgAsoE/XWtzuG0CxPc4UjkbDD6WCfm
U6JIvhNR6U09PTOvH2TwZePCVTihj0y2EpAMbmJBa9xFtypVnttAf16nFU4sPcq9RKVIxz9oMmKd
SHajVq05hjrm6ckGdU0t9pQ2PZAimy9hDfVDVvXPn/VDyboW5OdlJaPatlNMPgXsGG7e1NxoraFu
RUnnkyjmvFNbdnCROQ1vFu/uqU+u0aNRSmjVO8Ay7YHIQmjybdjfYe6bndSc5qsSS6DWUJ7UhN2u
G7PCVFVUjzmpgosSvPRqYqZEKK5ENB/zhrbFRyW1RpuCakFQ9qsDdLRUf7WM9gn1/Qttfb0mw2yt
T0QeDBPdsNlxk7HkbP34JS2C2TPgFMQy0UwBe5uyQ1fNXnjLs+RGHsatZTR3BGxSrCqc1t5wLJI/
AxIbXJMt9DCUl22iP+VVvG3H+WB31Va1xn3gm2Il2eLK1IttiS586eAbz+5kqs+S0Vj0HKnWa6jx
grGRUskNjNzGJD4Qae+GCIX2MJHVx8WHqLEkb1OvGK2A9C05Da7Vtfcq9JvSVBw/afYBdy5iHBbF
8VOf2NdDlf+oxhIA0wP5KXf1sv0P9OYGnjEqc5MHmKzC/A/Ri+PhJ8GsIPqC1TLZOMs0H91GZlxD
pD/WHdkxWcAqufRf9CAhDzBy+ownZ0dBVk48RXivOfpQn2OZXnGu5JOkJsZ2ZAGKVB89DqvfPeEs
qHfU7pzp+VUlTQ9N33lG6MWcR/LkyrdCl2nzjGeJYeEwkZDWW7Db6A1XUqke/czvViymZHzX1PPl
uEMWHbb+85i126gHuljeKpWMCL99ChvlHAX2j3KSjvnM1nYCMUg4zdayg23WYA2gcaGjb05Vq3cX
nK01oXZkBqTyRSkrm1xr0AmO6kdFDp6rDZo1r/UMzP442LgqmAK2IG22fUsMEeNvP9vDyv/3/6TU
z3//a8Z+xPgMZNyrU0b8I8qSlVoo0HQUxGfZfjJKCi4lu5MDKBDQ6t+1GbtDbdmto9nqvRr2Ghlz
oPBCbalMhzck2dUjiMyFzyfRnIVbG+nGDZ3xiuqdPl3J+sucgSD7McnaW+xaRIR2RSAY760620s9
SJWewh70tZEdNLtyzLJt13NQxSh9Ontdy8WLBqvDbnmu2VNHrhnjbjIorm2ft29dV9RNOkpFk07G
UkTG66zpN2JxAUUhuSH5IFS2ael1pgcs4DV0MEqIaETRaZk+/z/+QU1ADcvKtoc76uZgr1Y4Nyam
nyM/V1u2G1S+ZKAl+SWk0iUPJiKYJ5AKfiim5pGZIMBsefeD3AWdjRRTxQheFPaplYqZDb04xGQw
MXrLNqyM6067GoOPaSTpNmxVxc2npDymG7jVq7ntffBAyauZoRwVHMBs9Rd+0RTrhrRxR+3C+y5m
59SFxGgFMQ2MMGWXtpigVSPDPYqgnJCpzJVBVJHsSg2BfgTG0HhXKSMXXRRtgEJs5IIEn6GxJ1dL
lSutfFdRmWIiAXzaYFYyDlE3k4tKUir6r2qve+hm7kK0bRct6LhVFfaypyKEnlubSUk9I0WuX8La
2IjSDA95E+xxyT0mSzhfiRgNO6TslBJmmBzjD2b5nVbolDwCV7Wqju8a6NXLmogQYmFw6JJxesfO
+twNBWHpMROFdPRvGFjQZnXFa5jUH/E4vZg95Ku2SzYyd+c6s+vZAS+JIRVNdd9gLm/asCUgnZwq
3gkEDxuMYsmEL7j7dFF6AYmJp3x+MBp/di07eggTfAPjCCBWsJ+LZkFUjlrhlYk+6MWXwPjGd8l9
UrkD7b3QB5a3mE0HpLCYttKHKoJBz2auJ5xdto5FyVsNAcN+GNSrqrftLWmCk4NtJCb5iG9bg9T2
el154wqEJftprmB0vtHZTDDZ2qszkY5MNhA6+qymJPDIK7UH3mAKaVzLIEUcmEkr9oTYtbEbIYAI
9hPbnk2I06xlTNOPsUFfRUbo3AM0VFNlLys7QWirG7KX2Ggye2q7HbMNyl3mE8ExKwzIxbU4kb2g
QkS03ic1n1c8hSISlIOzzpePFeWVUmDgxDuyaopLYR+jovFPfakyo84Pako5LcKCK4/S6tBobCw0
cFBUQek18xlB86ak6m6K9buSBV059PltjOHxemz5QwO1KlW54cVN/KGWebITHdg+PfSnfRVyXtsf
KAInp4zjbJ2J9CNlOiomefYIed+KVVpw4eoFmPl6evVNWL6NZaxzhcSAnBSUkOqDvB1U41aDKjK1
O6riauQXwFxY9uK5QTASRWJy0DRb6Dox4M3ydCS9BoorKt1VZkXPWpA/EfV8oyq41mwpX5DgdXxb
2zwdR7jpiklBP1U6YjkdfnVshu9otlU3m8NrRQZy1VH2Eki3hV3bsm1sWxb5LLKioA498JaewNSD
PqW/oP9wTEhK+RhsWX4fK4j960zh4T3r9tpsq5dJcFhSIjwFHZm7SO0146Yc6jdgzSnjZIrZiIlb
zfpj7A8BdeiSGK05BcvlQVg/kp7Ai7oGEl0b5D6Dr0d9w8CxpfCMRt6wMQlFmtzmG3l8ZhXOVLqg
sJwUhkGx8TpwlhXYtNMglA0rkJYdAjb0pCNgN5nhypByiX79DuVs4hYmKfO2NN6E5PLxHgv6GfAj
M6Z4giRqqvwiIi1iRu/YZobG4D2jq+uohXSOkh5HEfrYUuePTmE47KdZmTZhz/6fcQiOPwCxDqht
hlJoYeelH4qEOntjdY8SAvWe5jUYKOQ5P4mgfDXlChmGfmiNIXY7BYgwNOFjMhOFAi14PYymxGNu
OKaMtp1iJjursTgCOziz5wM7GZI7wA8yBtWuyJeBWWa+Ww3X2aK1bHmhM1FNWlSn1akv1GQVVTFj
8qB+9rtwj4kudfWUz2H4S70JosGVG3szUjSVgVt7MnGHbtpKl1OHeCAoyOXNUkQ7orniOHEsikOW
UAMSlbuiHO+YFY06UwgWoG4yBm+ybdN2WYQ6ydGHoZQ7wWk1KZ0x1sztamgGljK6/dwyX2NGjjmB
eVU14EIIOjZxspG8d5ZROnkGqjYdZiSE1dWUCLbVWZASGDdeNv70WhZC2lV2QbhJhxAlFrLu1XHf
rPvQWpmIl0x2pARXT2ew49XRGqrIY9ybHurB5N0bDPtBjFdxgcFED+qLbn4Lg4KQGCI5eOc31Dci
uRiSCRVBNtNx+IqMtZ4WUMnX+rKB9wMTbEE+cOUzLd3ZGc+9ibacUe+8AbXbe1kYNRQ/9QfhwYd2
7JU9SmR3qgP5VtI6bCoJOyjZ8pnx2ONNTSrsqs1k+7prcOoGsxbs86lovAYk4KdQLfL94bYqSGVE
AJHx1IjKPDgOPEFnweZ5qvGP+4Dp9KjpCV7VH2M8+J5GAhha/7ceWTmcdB7rnGs8lF17rQp0JDXq
nrZm4KHKSPuVXj31gXU9SwJjhY4E2M/fov6WVQ3gQtA6LYO7VTij8upGW1lZFJPNlL5ozbhLWYNI
F40+PqrmLTq0e6Z6vRNmyj356rQ8RoMSTCe8dLEtLBrJT902aVzoLceDAr17xWSxBlfHEg+xC4xG
vAuTqic7qVjcQxUp6bxyGwxSS04eIHHqm7S56DuGLvQv6yaQ5FXRCKQy3Pdx8tFI1VbUrJ1DHyVF
OAavHctNs8oeiS3Zz1Ss/vBmm/LlQDwR2dUGqZZd1V+PNsjaiEInkqKXKCYmxw4PuCV/GJZ0T0rb
M2ilQDZwAfSHhKhPKVDuaql+d8oKY9FQzW8Fb8t1cwCxWHtSVjH9G5uXkVZJTz4Ca25WbJCCF0lh
OCYGJC4o5RrprrMfo7B6MZX2dQrqV3mU97oSrnVt5NpQCvBtMAN6kgWjnhhbFZvWJysjQxo3z8x+
+ogf0iikcwI/NLeUFZqyTZ/KBwIiSAb1k1dd9RG7du+GTN8b46dQWXoF6T4gRlTV2wcgqKx02B+R
hudZKgnhcgrHlzqClm4KJ0eIK0u8RQyDzKw8yypBvdgSrgmJ5cTIL+BEeDaU9QO5yjc6o4d2hv0f
8i50QgUPUMM48GQzVKfdiYxsE2rxsOoy2Pkmlz1zonFei7G/mVMYdcvZl3peLAG/NK6UeJ0XsdgQ
uLiqQPtAwmgdtWZcjOMt8nKD1xE1y5ZaIqipzwNUiZson37AjDhVcVRvNQNxn4Hqn94XZfmQAlmW
O/0g6uEmARp7Gpt836voHyJT2vW1+pbVfeiJoWSXphUU6sOorirBEkugVcrIytZGrlbLMm548eBP
yq3bivzrbZgyrArb5lLVuopVC6FopBFsPs0bRKJwIRTitsktY4eBi9lfDSmfuGxSRzOQfO3Y3uqB
tt7GOmGryKdKJtg3is8Q81OAM0r2u1JJ/YbFtI8tC+kFXjl3HPKA9xVDlmXVEROOtiFPcVMojbLN
iSpbs/smLk8mBPysRKG1bRclfz5G/OHJTB0VmZ9nW4HuSnb0ojKvWzexH/MwIVxynBmh6AX679Fn
8WGp0c0EO3mbFyRT1LLtSj1QdpvZlVMiNnUqTPKfj5qhtOatwW+56gSNfkTbdKBeVKnsItXbC5Wl
RFw3pmd2Es4VaWi4FiyvkkzCl+iHpuo16VPPirNnnxQAtw2oJORxltyGsfraUnhld3o07JQUfdtQ
j2u9JprQrBLmMknACzK0Y7fKddVtB+0uZWm3srqI6ABuCLeURnZW2NxUs9MI/M1dG48hT+fm7GvM
8EgJHlwA4Yc5QDrza6O0/leCw4IQQ95imIa8QKD+bJUdJA0jj6xWLuRs0iZyda8NS5Aq5sDBDJ78
HrCLMC98xbrNsjx0MiN6HzMdW2qNi5EJ4TlOkxNjE2/5L0EFwyqd70upNo41QRpt0NO1Rf4NI6dd
HTI3R/Du9mTSMqeMXrq6xOZTEJw3tLRxrREYLvMPY9kNEbndc/9foaEQQLTzszLExb5hw71Kojzc
dDy8+TeJNQyG5Bs4yCec68/+cWHq+N6Y2GpYrZQvp0VHpe0P2qJl6y1pmxZk0Ft2Sf9TbBpkD1kp
f8xiCByBGgCS/4mhN/UvubBeb6b34Pe5MgpG/QWYXiNZGCHA8rNhR5jSdW2qT4NUwCpGdMcME8YX
0guAfuC18ERpuVkwjjc+kpJgY0FsihWn9Gdv1sI9yJcE7KLJD34JILevvzF3LwCbr8cNQRUlgq1z
2J9Qs59gI5qcV8GMfcHtdOOkzAU7Xyt4BrGPuQoF06pq+A6/vgRx5P/1Q6EJgbBe/PqGZSyMjp8+
1CR7WSXYvXKD7iary/dexjQ5VWee6uTt4j2AtLAiROim9tWcwbBKnjFFy5hnqjdmmAyWbG0gxCtd
tXg0gsuXCAWWRbbv5RahkuwQwf0uVUZDIHR8hOCEs0GvfTrI/oJqcWbGrl1GaeCmvtl7ramNhGGR
OzzzCJYrNIRB8hKQ8CZsdsRUx41nTg94ph7VjG0iWQl8mrmA4klUcOW2zRjokoslRXjd/VrBQDQq
oyNaQjbT8mK07OwiqM5AzcxVZWm38AQxU9keNKt5JfqwY4Vf3rBrInwquUhy7bqyzEMHp2xd36OP
IcLCRtM0jQw9KEGWaLm3mB0ubhRs17itqEjbwAlH6YlpQKyWLCgLZiOGf1ll2oF8EAIqOV8u5q9L
c5BOi9QKVGuyK1SCYdrIMC9O/mzaP4z6yEqhw1fTBF5TxNssUuhgivxREriy8062DpJOal9Df83w
0rZGg6BQTjzhHod6ap8RkDbnur749TXzF8ayKWC4Mr2wFdakuBO/XDL2VACBHKqC1wQy+jHXj0GR
3FtDU7DhC9uVpWIGi8zeUfXpmllOsqNaVmHgVOcpdmKDoInOHzF0o9bJGvxFadM+mon22keZOw+j
vjPYIK9DaSZveSZ0ugyLbzhafyHPAM1RVVsFJKWyX7K+HELP3ykjptyuWNoUGSVjpVeHgZSrFQbt
WyFV0DvC4jfe0v9R+++m8v1f/3hFpd7W0807ar0c6n7eQrDbvf3rH3Cl/pvY6zy3z7//rdNzxj/1
/+ru5fnLn/4d2G/Y/0SFJxSDywwXnbFQ+X8H9pvyP2UDdAeqHl1GA2OAoUAl24Z8mvpPTCmaZhus
XBWhaDxnm6L7/W/pYMtUHncwE4TKG/d/AOzXzAWQ9ccT2+KjuXiItYR3ARZV/ooD5TZNrDSk2in9
Y0O1hYIDdaezWACl2V+Xc3dNmDnI3eLcxeWmngEyBbfw7DxSOD3NuvEj3WkHEi/b0TrJES+6SrhK
h7a/fmK3vVTTzVL3Tg0r3Ol6TEbAvIbrk+RKD0U3NOOuQisL4Jc4j63U0thjCwlaJ2nmE1EWWCq6
sy6RIz13qwFGf6UFJz0MqNj79YyPJCcFJR8VJK3IG6MAJVKGShilTHOTfuZZPoGPpHlH9gZM5EmX
x7tWE2vAcGhDbpU69fxFuMZqPKY9xifmTeqGLPm10uF7InIrecO9x+6WNLEOXDYTLW1TtvcVKXdh
PzoRfW8l75XKy8pgleNsHQEZaFJ70S57MGSfdU7uFzBfDS3wUs8htlqX0iNaZRS2DzESDaOxCFu2
GSFqyNcCqOfsu7oftHAEr8ZbdLErPXkmQnjMj0Nf8Tj60aQ/yuoqQn0Z3Ub2B1Jh9K7WSpnuEyIu
J4NJffSaLwL98mxOl2XwNBJ7QkggKwypuEpYHeDujOFG6XeoSAnKvqYUWsnTuGr1i3HymQ1iyQ23
GbpGJXqMcLmkdK4JL4Xcrj9GlnlNwxuKw5dCDDcdsq3iSQrCsz/3J1MqHUkKvGSa3CXEQMHeVkn8
9jR6nIHpZZ7ek+KxFz80ZjkZCCyClUhUfSuIBBDyVYTmyte19cSUn9G/8ozGqY/UB4lUNR85p1oc
02CqAFKhgpc0pgJkt2siOxTVEIGuom7sbFpTxBQtiXV6N7mRXForvcPdTHg3jD5X4oWpaPVGMuKL
MmMIg+aSab2X+g9WdNZxlErYrBjLRdfUWXsGxkd2b+6INyYFx7raVxLlJCnH6IJzalvtRtjzWxzg
FDG1uzyf3X4hV2GCXK5slup+3m9s9VpLfUoJ5HtBhSI20nsKvGiDOwGtNyMqsxquUdffkObk+ILg
d046NuBZ2wuqycC27zXDdAZVxYO5S5D8tOJeN6bV1EVPwGIR1oLcL9ZskjZJibUFdoqOwiqk6Ck+
88z986wkp0S1vSRmk2id4uGcRRZdV3oZDMOx5bJr4+2cYOwir7dVDVqmrVp3NGZmeJkzN7EDab3Y
H2TEibHZPdAPPWpK8kRCoFeJZWN8CcDsUpV3MymIAjVOSgvcNDcWL1P2fjOkG6IMrDs9gzqX6ETR
Wdqznp1R4Ds6UtKVPqIXRUmIMA+J5iFo6fstdc2olg4oBYjyJM+geMzhzOTgnnnVc+kzTpYSdgXD
JdXHrKd71TgmiIbxIziNTd+uGysxgSZJaX9LB3fiwc9t4n0rcg4ZHS15G5I39ZAgE3GIEvNGRje0
Ukh7w3OK98FeK63XMr7mdLcAO8i7UpG5JX7E/JimRC9PLfvrButYmXrpSFaSupXELk+Lq3Z8KJBf
rEyZKD7i3NNi3IXd409vnqvfntz/lXfZVRHlbfOvf/wZkfr789yAa0xLBpvvKzQ/NIK8BjDA5UGV
SSRT1B/q6BugqPq3Lw0DQqRBdImm6MuX+KnijiiDQ96gpoNcwdPP2XVsrbQXv3OqDSb4O301OIJU
4RVEhEvWbvk7Gz//m7r/z53nvw/0j+/whQUrRX5e6BXsBbCJVj+5ja99U2F9dml/eTf+dJhLt/PT
YWZpx/yu5COk7fgKAtPznWDDtLJ1FbfepGv55te/3Rc01l+P6UtNh1I0K2yT88qW0VWESyyKFyBo
WFkXYjM4xRUJ40flvTya3/Txyp/Ra799MmxhzIvCJATI+HI2B1mD6RKopjPVq+x5+hGuY3rtlY1u
eKO48taXv/n5vvAz//2JprIUMbogDv7PJ3cqjV7G4sfvVznlDmO/C2bGdg3gJ6v0Xum88iVasy51
pi3ZPYgGaJABVP76jP/tlQx68r+/xZfjlq15VNq6M53WGVwkmY6hO+N9dw49dH3GhXQ2N8s3kEtX
2wGGx0d1pCX89Zf4Dyf/jy/x5TqzGflkYwQDv3WwlTpYhtbj1nSR4rjlpvmGb/aF8vrXE//lIuuy
2JgjmUMGbOyq62bdnKczu3nlPnQQ3t62W1h/Luqa5Xev7jP2TO/DgYbx10f9d/cv9S3xU8QDyPAa
//z7Y3YQkLS4uUo7+NFX86NZJOY3F9nfnVlkbZgqBJc1PtflQfbTHVz6ijlClDCd3gu2zTq51pn3
rMk+5v5dvATlNwf1Hz5Q8FwUAiDt5x3+0wf6jaWTMgNYE0WxU17lXrVZzidBTCf1EG/+x6eQo/vj
w778koAEOimuZeY+430y95AWYu9/8Qk2MT4stKDHfn3Q+3rPuDpVUK+MI46dYKWbzW8d5X9GjC+3
2JenLAlXf3zGl1sQU0ebhJnOg0BZ4Utzmdae223oZZt5o11PDu3BO5Oy/91P9dPnfrnr0CfNtR/y
uUjGuBPCdbTvD6g2ueHr43c/1Zch1edd96ej/PJbZUhiK5s4MUffIBpdER3pig2wtq31zSPtu9NJ
V/nzJa8s9t+w4INMgsiZsU5heREH4TFjZv7ri+PvL/Y/zuBXfG8WTXCfAj4K04hDpuV6PqAGWE08
tL9/bi0n6BeXifhyKzPFHaRp4lJUbTewsBio4qrU1QNUXpjvw42CE+bXx/c3T6glxYqkPXX5j/nl
AsnSIm1MMpkdK9lHVfMjtYfzrz9B+e4jvlwVSZxKmdIIrsGcLaVh3yS+RcGcPmc0BlMaM/pvThN5
2kTBHNO4Xvc91I9AhpaWglH65tssj9wvp5gDNpklQQBnWfTlkTwWwMUb2eJ5Eq5kolrCdfIUnNsV
htQ3TMyb726K5QT+6vOWs/PTw3LKFwW44PMG9DXhFpTepZkd0Aghof+G6Pp3pdWfju1LuQEjElEj
XDLn/7N3Hkuum9mWfpeeswKER0RHD2AJ0DOZdsJIC4AgvMfT94ejqr5HKd3KW/OeSTo6SSaJ3+y9
1/rW1U/XJMfbskWhYpGpRninTQ9X3ovuzRGL4PLDgpx/8l9+S205O/skghSEbw8uktwGl86CV25X
NRqrMN9ixvnhpJtX9b97EfHPHyUCqQITkUGMThCv4qBaaVzbWISrHx6Rv31gf/tlvj0iOWJLpp68
TvGuelwezMydVuIh9nWz3WRO7P54M/2b/Uxd/tcrzq2w3x8SISlDhbJ3PlEZEr2SGrtMrMgGOZ2t
ySdwcnuuJhOwIHbS/LEi/qNu5zZ+r1AKfjX/e/5r73kxVnEYNb+abv/1b/viM7trqs/PZvtafP8/
//QX6//z64/J35j7iH/6F+dXu/HYfs4dyLq9/fEi//w//6d/+M/O5E/9TJ7Sf9PQBM6FEfj1Tz1N
/sa/mpriP2g967QO0V7PmSs8Bf9saqrSP2hlgpsnWwl9qzLnKvyrqan/A5iayH7KXspVTOAZ/VdT
U//Hktg9ZS5AZFXRxf+kp8lP+vNimF/XoKkPjd0QlkS2fdtVlwshrYHLMKJGpo56CdWxs9Tf9NAt
yqfrsM4uXkmgXh6paB2B2zabvrvYaXonOMzyJbyl5J6LjZumQSPT0dO/Brbj3Diokod0AXkoU6xo
uUulY6X7hvAgyy5ULompc2PBTzDTOa7QU2rS03swiSL9AUv1otqWb3dF5Y8OHcqONUrYOjIU5+Ip
6xxyu3l9SpNVMrxWrcccQVCCGCbZSrfiL4CDna0HRczPBg1mxav6eN1erc4wDcaDutVsJhuLspeu
RP6geo9f0aFYo2O4eJs8Qjo1K/PL0+JJg3LHfx893EaIaEwyRqsPg78Vgft8JezYDh2GxhbWkCOD
6KeLPz5PVnq+rQdrcsYzKNFzvqkcaFbvdD2GfIfCqsLp1wDT85iF5LJJaiNtWYLPjwLGxo9ZNSW6
sbEpu/1NsOcZijmtF2+6B7LEgalJMhrTSLt8Xoh7pshPhAXpZqg4kP8n2e/RQKCUFTZLRAvI5cJn
3WoBA6240nsQdUXJvl3R/QULw0udYdUQ2ehXo3UDO4MKWbP6d+mr23VfbW/VFTF9pnrX28UuJrEH
i4/du4NDClaFpdnM7sJ7/aE8Xl0ZIVviKqC/7Ztj2EWHWsPDLp9l3q1eo/2xmteLghHDI+zZyAII
6W39Ti+O/DLPgKWRYIfcpQvoPWTRWDc7snEb3SzpNN63x9IyTmlvUWXVPv3m5SZfYvb4mvjI42or
R14jHudb1DUEmoEWY1dgr+llR79uGBtDNjiDRk097K4TmEwSb/AUbuA7qtk9bSj8GUjBdPrzIxQX
M1ocpBfcuJkTiWeYSmB5exACzK5CCPQ4TrGwgNowb9h7cffUFhFGMdaX06j6V44Tu8zxFFvSZ+xK
FE65e12NNCPiq5k8xXvDG/10j3DBKo7Lh5GQalzyx+xT3iz8fC+vS5JCbAwshg8J9IgLY7L0Yc6H
VV6WKOmO9SbfdChAZTcz7GRDGGV6JunUYrXa0oGp9tLJ98ODfqe6zT1SFQFunH3d6Xa4KSVLPaDu
TXX/8k7igQP/TGZRyKbxWcI88iZpt0w3XXGfxQe4JwMwpv/s4P2110ggyBF5aDi2jG/HU9nfRqhL
C4l7xfw4km3nouP78ar0vVHxx+ssRZ1UVeaW5IL9+Rgc69IYJvE672mLO3BCGPCP+TZbJx5G3AdM
MQyRe1ucP+r99Z4rcW+pu9/OgMMft4nfW4vfb6t/vAdZIBcAKt0S7tmf30OoXJtw6Jn3ZBvafqy0
2KIVZj0DBjHtzLr+8NF+77/98XpcwOekPpUO0bfLRqjTlQWmw+8cJGIAp2juSgGOpFu+1t8lS1z9
dCP9XtL85SW/XUmVrksnhOsyX+eknjQuN7KNCbFzljHGzv/JKxrfxCIku3FczZkHhBIiYSCo5c8f
K12EhiyTUqY0hAyQTtYl3yVsqwB88yDzRQguz6oHAwh3xglf3eBKbuaqmTPOOJz+Lr0ARHQK+TA5
g0cipy0ihjWhGX1cP69Ocr6dSjcLmm3nCeuFDcc4oFpDe5R53IL5FhOL/ZDlzpDHlIQDwLfoYk7a
KlbXRkyiJQLU0218SvuPVHqNGJ4NKefOqeseoxtaaKYYq+vVqfPD060brbl/tXzEU4X0nAOyJ8Qo
yT/b/GOonpbCA6xXU+8eJtJQEOxU1qXySTINwSjtGUeMCBbti+wpdmcD8UgaN1RBiH/AXWMCFwHP
VeU0gBxhYr0lnYCNKn9eXl9CZH5duq/7jSLzFrLTIgQqhYoXMM4qcbE0KXQ2XRElacmxSBKIGDLu
tIb6nAhIlUBtMAxcBKq6vmorGwqGnnnGdUNCnFq9ZchBdNQTsTxb5ErgoAfYjAOC0mEoLRWjxkh6
7oXEFBgW5mKJJglnpUbXUj/qZQDspibEFiBkup2RS24oTUwToXugbsSYh4HfWnwp5I5fvBxP8kNj
DZ8APKqXEn6b1wYQF9IvRPRRdAL4bjyrDhSp0uI4vNUrUBZ40fgum6DPdlKLEu+p6QOpW2vwv9eE
Orrd4rWTNi20+WQVY/Pj1OccMoc6SEoipS1Bfvm4DJsiP4WLtXxzoAh1LvmlUK7w2pkycRb2YKeO
mjhz0MvjhSZoE9QNF4ipDvTisbXa4oEW/MkotkQEkOjAdOc9Wa6WrYXzDJBoY2PQu6/sym+9xUl8
Vq2rm64wFTPOXUdb/Nu7xaokxgd5snv7RFTtx6f0K381JLSXOK6D3hk2LTscV58SyLsjQzbCv/+I
mcOdcN4GsoNMEccPa0Vxa09/Ls6zE+iOl87N6by8i47g3rk84UG83KftmwAUkVrTwNi30VoPUsyW
ARC6D6fwmyftHcz/WmoDpspYf8jkcUYLV9ELV5DODlfN+9KNyBOn23Gq+HjwrV/uRzJ5PRE0IogO
vBgmR+ldI6InOk12PK5YYJiSu91CtiApLyIH88k1OpX9BkcBYilxdbHGEQ+ltcTBw4H9DrZ2ciTa
8I0VZZTg9ermS8kmlvgWUwakdOtP47YdbJA/ooBmzuzRo+N6tPNnBJtWazZPtXSP8CtDiOjhNhBP
0/NYOrm7sGFWRSd1e7u/8Ah1NivXqmGKXl8lcVMuqJHFwW6BAzUeekKFpykzoayYKnDvcX9b+KCA
+G4w0iofrYW1HxMjxOd7ubOR4b4gvkf7Pn8FbCvVeVlCiXVawiG1dV3iUcMU4o7OJXNqgbJ7LRV7
pMnq9XHQ4ODhVnzu2hXQ2U7bzCRdwvsiF//liOvN1kqfJT17TJxUeK4eYkTu3BgQgVoE60x4z5ns
b8iblEez/CJlJFsEo+CrXNwzM3nLAPKE9oXLYqzY0zl5JXf8NJw1ZgzsBTdTWdrGO5Ea13O6Kz7I
7eVOd42ey5xbla3yaxGwTguBW9SD4uKFTtYFsO/UKemDXTcqSfOJK7HL8oFo4CGs5A7/U4ud1lMF
S7ojiqV7b79Gp4ihbyA0A3BiAtuihFAXm+u8BcixOUBYVYVtn60xW2a5RITUa4ItKWHvgmet4ir8
QKScPvfdq6aBM3WJv+ogtgmm0e65JgMuZzonOmVp1keZo1Nb9SrWRxP2zS5xFqGpPrdgAzlOS9pM
1uVrgKAs7AQpwOqX4AM5tzs2eKtaG/cyocUynFsz63a3BlWdqWGOPpcP/FLNpmbNQKLQ5FWsmQum
5nDpI26mYMdM8YVQekymIs+XtkbOKQT1qnI13ZPc5nDDPBB6fRIUxrZVXCxiD3J6h6rzMu3xzdZH
vvjRgcYfkqw5Hwbq6y12qsltFHiNJ0TityVjIUtN+QR3F2ULOTGUaapWiVvHe3JSYfqeJGknITkA
mU8UqhsmQcJVH4RaY4cIVpLlnkqPqAY9c6iOZA0YpG3rsc/XoqBGIVTAxubJ2ooLwBkWawC7f+j0
OOIZ0I8Ls5K5U7tybxvZXsK4xMdoY3rVFpB0g+m6h5acPd+up7o93eonANrawhNelJn8+3Jl2vJC
ionE2pdUB12yp7njZ1xZoW6n6NrZnkxd35AvqifrmnPx5qboxA1TcJLIL5G5rNMcocJTWXL4Kld3
qXxdMXUAsqTPjHQDV4J7s5EHWmllZcIOCEYb7QXOydzsPkao0JjDFo56cfLREta0/yTH4Nqzhqrq
yR4s3Vf9tlIflqQvUQyb0gYGhuxEz9EHdXDlw23g44mRDfoT+pPMvH0UbvTR76IzFIR6N/n18XYH
n+XZKKi4zMQBAXZ5jmzFEXMXDQo5GBR7VY1Cmgs+nOXzglQECvMVKEcb3lF0sXP1IBnna7LX6ju9
2JQ3L9NPVUhdtJMXhwmDTH5A1C5iTAOB+sGp0z5qHA3GO2KMEc6UA8aVbONtZfgcIwqOoPSyE5fn
WmXyp9WrftzX4NTYwfH3TC7GQW10L8Zji33obriAoUJujYr3DoJ6mwa0odY6VE8ekco2WAtsg53O
yTO+dFgOio+uM3EYFKs645lh2dm0B9iJVPhzoR2DNp11KaxZM7p6i2iN+KgGKPkcgmBzEuTRXtph
9PNQrHCoYdSs4QcA3plz71eixflpp17ZsyvYaHB6Ln5zWpKnGlwrkIrjlwMx9krwgXZzryrtD1NF
EaQZSJVOygr2FExA2gWSO/jXlkqycPLSvLiQQ/3phN8k3pBaAf/Y4QpApRU9qPbFx+1t3x5kOgd7
/RmfemRXq2GNIwEJh6Xzffbu0mqsYte7ort4Sc+tfYkcQCxu7GueoluoJUx5TRFp3TywmU5iL2zJ
T1xoes1rcoagMZ10/7bu36sVBAVzeKheWbYOEVmIWgTUqCfKvJM0vxxvj4sB8V84ttxxpbrimk1y
lZ0A2GhB/0Qyo6M5iy19Gp5zp3IWHkFAbu2m/vwHPdIiW3RVFwJafeaJsLQgh/Bzuav94osS3sm+
RH/U72m1eHyjB1hgPJLI9U21tYrH2IIBgUo/3lyaYBLP2uURTAvV6xWZTn6QhQNEHHRnsnSPl+2C
9J3ylNYDPMMrEQtkS5sRUMiYdykCuzf5uNubRVAAHaPxPgwWkjebZqpu4khidytQW0UOUeF2RhyV
sI1U3GH4f6BParAbRxd7ViJZyrEWvzL47zZgpvp9eJuOYu1gshO5enZJ0Bk7wAGueFdKEChgH+vH
axEMhtuPntw74A9vAHUUZwRtxYD05ubgqj7RF0Nft+GDq6U/TD6B6fSfbMzesb+AduiI6ko3Eza+
x/6T/hECL8GPNX9wLnSsUsBTlmyq5XHiIKQfUzsZb6Pe0DTgPhymVkMT+bm2lWBYdWAMTDKYW45s
ddX3a2yQFoae0FyMqyH/1PNtX5yn/r6+bMGFSMqa5guhj/omvDXmorprmvVteo/Et+Yt/4Qx6TVL
L9beRPpTIq2y+KSB7uLSHwLKGcC/hQB/ru29lH2M2b6F5pOx9MHAXB81KoTFaMOxWSjBhQuBtNgA
wdDtSb8zPHkjlNuFgAM989XkRdSwz9ndSINoNfXQbRY8LljK20swXINq3Dcc3iT1YD23te1kXQe7
sSDAHKptESQututNu+eIsKlkTJ3tcngjfuis8fMRKB+gN134JXi2pWVQPcjjr5UmFa68oTJRuSV2
J/1usmoMz72NhiIOrYTyXDiwpPlGX9C3k6Zbb4leoS+yNqz8SbV5ZDgdXiYr28UkJM0dBLN1QSVw
oabAJkIMztAKhVdA9+2expTbeURJeFjKG1ZlR0liqgfBzzfaTj/0KKTWyxVblC2dCnRzznKneLyd
QXFvOTauAB4xPKLIqchkdYqtQQ4X+yHVkGKCvrFyMBLLL6RipyUdt9FSBIfFYPd3zBegF9E0dUCx
XMnsJdPRHA8yYDD6PtcAS9wme8kfpas95qtyepvA2SdHcbGuhgCJW+EV8cXVOMUw3/MTU6pjP32M
iF6+ni4XM7HnviJ6peqLTcEcV7CpexEVJpdmR4xesWRVHu7vmKuFdkQ7F+ZHST4naMJDo7eA1GCJ
BrpuUCe+JcLhouCztDLdNnJgEBn90eNNeh5RlmBWfe8e2JGqGe0JyNsJuUNIjobDHn3eVV0XhadV
7kQDTPdbzZvFC1+65mf1qQTl1XiNYZO+EkHE4mcTO2ROwzQzQEwojVbOFlfrXCTWQLeBv5JnRnwn
FI7U7R+vhomQje4AR++SjFFrah0C2rJPYBth9dhEX1H9Gi06/i+q2/MFS5jyqTRvFd1x5foYVS4a
U37inHUnu+lnagFvjAeeVw206pKOAt4+H1GuFT/Lkk3wQA4cVfIXNycrsT1vjMaFNPJkxCuxv+vV
VRm+gq7jVFrHTdDS6ru9NvjQhVXiUQIFo9s8IP7r1qXNg+0v2L2Cy3uvQYN7Awr2SJocJzhiOxi7
KxLHOzDoOSQid/FAh9losY5a6XVNYz3qqBxCJ134i9Jtku2U22q70sg66z1MOpF1MTzQ99i/9Mar
xP1QQBI9FoWTyHbbEBDyWefnUd9fpI+CqDd2uz7hHEg2+N1IPaMBO3mkstopz5G+ayW71Vdz+7Z8
5ICHjJyEb6lA93YSgioU1wnLWI5AwebOVOAIoQ9+tbWTuiey1sS+CFKSw6/f0FmPXrETWixnW/GU
gHSgZs0Na3jEm2kvlgFnMybv+Ym2adPiHcVEDTN7iKmPkVdiWp0aD3hEpjGWjz+kiq0CeSwBFFbn
aEHMPyL66WhyU9xBlUmChfU+cirinEtvNMbRmNL5/arGF06+1Jrua2mTtF5+tqqagBHAH4G6wL0e
mkQ+pIPFvQoZpJd7fANsnIComMBw9BiZfduzTG4Wy3j+qBquheyocz+kX/Pp6zwanY7ySF3RLHH0
N6JFOochNxd0+3pfU4mcJYaaCO/owLTmK+OFzgYJaJYHSKq2cTZs/Y0DzVp8smmZ88eP0/GwaDdD
9qCbxNxSbl1MlWwbrgG5TZOIJWjYktcb9yDzrZsOYMkCXfqu+wihXpfO5bFwOgpx5V6I7CV8f2+c
AFiC8tnHIc4VSIKRBbzJKHZ0sJZU9FZ4oKktnrtgfMLod4IJeahDT+I8o6ikdU63Z7LY847gMS+O
FLP98vX17/LN+/fdWvHb3PkvbcVv3dqFBOdWash7amzBmjZi0G3mMQQUM4sCdHVzwyPqEC4JXMnc
KVBd9h369PVj+lMjV/k2Nf7jrRgo/SS0BZL6l2BXSW2nLqPDSfeSCHPaZbuW9gLOm9JR3HZLsAeP
P5TrmreGCrrLDjzps/Qne8FmZY2ruYTsH2iQrkN3hhaY4Z7WBv1QSMcoq0Ja7mQPbVr3upM49Ti0
+dksmp9+FXXus/82aP/+q3zXvERTORGFw69CnqMciMfC76I1g6dZ0sMt0Z/Wk0t3xwZGYV/28yjg
4kZuYnH5cijlTcGfH1mq2V/9iuGg+KFPzCwXApgO/LfQFfd0Kjg9Gqu55xlnLahv/UrbQHmwyUr+
uc/+TTvwl1/p22ihuC2aG3iBuf88N5a7leT9T0YYfzs+0JgZMxWWVAwn3x7IYhnX7QCWkxEGF01+
Rbu0KG3sho+GfQAAALXnD4vg756831/zm7gMOmzZQbSSf+ki2hAk0l1PPE9AJdsdck6ZxukemMKx
EVIvWLEL9SaKAsLcQ5X386MW5Jua4ddnrYkKYiImRrqhftNp6F3REpI98llvyy/agZVkSW7qSBRQ
j1zjeepJvo0eMrYnnNmPui/jwoaWJc9bdmXJNEe/KDrC8/V1sS19orL97KlJ9wTNsZlycgDnZiZg
Cp72ft3Iq4Wt0icxwXQyOHtRzkDfF2joKRgeGaX9tDqY4//N8mAwxPwfIwTKqW/qs0sOmyfXJ9mu
ZeCGtIed4n147t5F9jrJybikjOZiP88XIufyICG9Ke1qzRjDl9aDSVPranZv5LlyG0LG/ybcnNvy
dLlydXcWoGxo2GzEc0lGyYm2QP9E7lwJ5pxYx8pm7n7Fq2BO2Tp7pU7Dq6MeUk9bJUdtVW5TilQO
euV0YQp8v3zrvWE1rYZNEhiOfKeIq2mXbtMjTh0iATf6jTbFxeb0pxQ+XHdcrxSMUHTVrN7nrs2h
cJ0nLfbVoaTxhVW+mRzmxH76JnBZ3hEBR23uc+PquT5XXgcLAy23ywYIxK2wRfyX3sDAwMFWQvOy
49XuFh4N4N3Cu+w5OfuZ5cGWIJgh9DXsVRafmCXs0GLex27iGjYmkWfA88V2sY1W8/tAZZCle4H5
f/Eek8fphXfgfqbnf7+mpL/bAn/7jn89A7/Jti7xLemamO9Y9voHwVId+Sj5jIShqcBq+eKwsWta
a7Oeurb41sTn6GFAzhDSS4iYxnBWb273Pz57f7vUFfByiFUlHG3ftpex7MK6SUX02+4N6DG9I31+
uB5AxnO9Gbaw3X/aXbR5Avn9NNB+e81v24t2WfbTtV3KNqEEyYPqwN52oR5u+kA75KtQt4y73pEY
OX01fvU+VxkhATRLc25kV9ZADj1xjyc8nDK5lBaabJWrwdyvmyedtwOTfIdG7OXcH0Zwc3bxAH+N
WW9yHLfd+fqevNBoo2DU75oHqnzNgVISW5c97QTacTSeXK7RAAlddSMfWDwAQo7yIQwGCZKYTX7y
wWCIc6h3BVK45JMajsa7x2TGat3wjPtLgqR3wgEksYB6r3cmuzxCG3AuV1va0HpE0tByCVe243Pt
Xu7I3X2efG09tzCXj9W6fZ31GLUrkNm9LnquXbobHnAElqHXBRT9NJpUmJmB9NZx4AFAOjaPXNen
3ejOPShfodkz3wZp2Gw5Fe1upc7luOA2p8ID1QK21IGztM28wm6/kofEnrUQ9IfnUYpDpXNo13L8
64nL3Zu3PMCYWLjFDqMg60K4WIuAzqUNS/+2u5ipnaGUqQwzxWuhwNLzuFW79H3bTeOorsLg0VSf
xg0t9LeGdvdh1kMYQcVPiOiY70Oq48zLnfRB2hurnr4W/b5t/kBiwPZ2hkNsGgf6BWvDjzayJwfh
l8L+5Sg9u3HOLDveYwFw0122YfVCJ5qvsHSyfxYj/91jqyOJl9HF66rxfZA/wekuCdlhl+YWBizU
CRHicHMOGeXHNqV3/4eQ7r8VeeMM+puV8vtLflspgmikZdPzkl31lClWQvAGGWmX4IYOE7IShgf9
g67LWLij5Bnj3SX7rJJ7cdxm49JeumSfBlfANJNzEc58vpyZ8SvE59YpzlppqwEl132zlhAGKiZm
FTA4fW6LRIE6EWkSRHRSLZkSs8jnBS5SpzkPH+KD9DRSksRbWjs58GHYEwH1MSp3T6BicaM7OIkP
tz2xqQyxycyk3zuZeMaEnmFGvKaYnh8OJ4bfQt/PYjwNw/U1fsO3T6RUaC826ktDKxkHIaBLT37R
t/PnzVTM5qdLG+EhPzECHLh8PC1xShJMZRJtioM/XKcBq5Whx0qCBDLBDfKbkdKBI2wcXTQv0LGF
pcmsjHgixFPijpDn4mJxArLOFih/nFZx8kO1i9gR6N+RxvKW3Y33YIxnidQykPWVMe2T7Y0t5PpI
XdKpNj8XotlE8TN5C8PqNToeO0F+XCge5Z2y4vvyU9CgZnZGz/aMsimerHw3b/SoQbx4kz2OPd4+
EmCZNDCbcaA33wqaYKtGg+xhy62PXCtDmbVhW2nfldC8fsWa076X79z/c5qK7FPZYq1ZlCZI+CKB
akpLCYaEQU4zlRmGz06YP40VIgaOe9W8YU2AoCDSuGlgHr6gnkJSQFtX+RJN+N0v3WDuVMMrkw0F
8SyUET7q7WKXPjF6YXDe2wwgCnonsalR9z1mSAYjS3wHzQGO75WZCdBdC4TDTg4iivB5dBp9NgmN
LG+JAZXRP0Oi6Mxwr+MdMef359sB8vuN6IIxO/ar8HF46DzlugMmIXCw7wU08omrn5aM2sphk/d8
2NlquNo5IL7oUO5CarTQLuh16e6VXf7e+JgvFNKeTkZ93Xcw7Qr4T05quEPi0NTQLbk19T29Oifc
/2S2k2bJ5PeDTldR4RDgrkrYW/jz3878XFiKWn+D+lMyHF9QwKz1r+lJwvwXc00a/DTQ/aW3XOFr
sHq3EkxuYwNOVmp9t7evXE8M3pj2ChumnIUN3LLs5mr/0hD8cD35606jYn5EYYrrRxCRof75rTZV
YaTilUdneNe9S2C45LFRjhUOSj1nIsCcsceJge5Xb7c0OPL3uTfQ04BlcLEFZ77CUIyUg4xdO/I0
v/rR7vXTG5wvMr99loRoDtdriWRMMcfRxO9tX4Lau9gVK4THmY9NQrpdvv14Q5qLiz9/idBRZloE
3iTU6OK3yzmp0SLUVz4Z7S484che6XYXyE8EMvFt/PTIiN/U/ZQ6f3o1aS4Vfvs1gT0KY5ryaiBR
fCFQT4pPKB7MSLueoMMh5iIg3jFeDZa6O7wOHPQK4lrOYO5Rc5370zuatcd/8/vPmmCeDIGP4s/v
CDvvmIQa4q7pzrhT3hfEIByYXBI+bckIaDFQodx479zJRUVAogbey8GvXNVj0k+fYulKd1wyThiR
i3N5mqUs4UuxQij70ALjNo2AaQLq0mmHd3CBYHFxDDfp+Dgr1hbIiyAFO3ObDmvwLM+k2TsrHc+4
h7knQOy448EL6CYJ82DsDiaX8+9XhvLXizvaQTwOOO5UyfiLfi+JsqmXCs7gGL0ycmBZcBYrRul+
5sIAVh5zL3a0nbJSNuVufjhKu3kYguWX4fRetocPE1mSpzj6vuePOsfYMpoLmNv5VEcjxaYO05uy
ZwuW0M8f+1Wp/XCNUOc7/LcnGPXjvA9hrlNV/dsTnGnDlJTq5Y8WAr6tj/gLgJoFH+D9cop8gqP8
xkXO7Q2bWeTc7Id16VFB/xpVPeItdUj25qqTb9J7wgeWa+W0ZOWhOeYm95hsEydyue0emdIlxFvA
TWN9ZpvUJQXgNFsqEjv7pP97Cu/SH9xGkvjX2lkH6WGgJsXUp8D/+PPjqcqtWoZqyTw6ADy76TPn
ttG9NvcADK8q+obcI2iTcAlvT4W+AlngowIF3OuS9e1pNJ5QWLj1S3VuV8AbqVLP9b2CYGi+dV68
cde+zrQMn46bI7+ELnqjQN92Nlx5+pqm9LSgZIgOYrDcNK01l3HGutfWN3qjZ5Q7W+mJTkJIp//i
lV7sFXfwVf3ZWAmv6DSv5vQU2tCYXfE4134qtyWiIgTSp00U8EEkIoexdE+mxzeheJuNmD56cXRC
fIN2UTo67r+Ky1526A4XwS9svlvCy03EXFc0W3b0LH/pW8Yb8PjmPrKVPiQn7gWzdw/NOj05mlfT
av4+59oExsNxcqZ7rj7hgYyWG4VG6OHv60zQjndLKxbchafR3n7RvCZ0L62FtMKD1SW6VTAcZSoJ
XTQJ9mUYNleQJftAwR49sZDLu4k2jIMq1Go30rbInGZdOb29fIiZeBPF6oUWPMnFfC6S1/hUehGL
BkWBWZxaGz+oYUm1q1jFC2iEWWixRM/4pt2PrjX3C6RXAtkyS/NnU9LCRsm0rm1644iN7Isjry6n
wRsCw0Oa5ZdneZ039BVHG+gcLEoG86tZBzq+6Q6ysKtF2nloxvdDMBubpd3ljlsCuX5wjp7YlXSg
VEzLdff2krHVMUJA7uoord2suaLZ8SHVPSYIBONttcJlaVS7bkuyJfpOdEYEPmCQnu053H0f5z76
/+tQ/n8fzv9ackb99z4c87V6e/3I6z/5cPgb//ThKAZmG25ecOZ+WW1mNfM/fTj8ETc1HfeLRk6z
pLGR/suGI/1DgjmEUp2zgN6FwTbzLxuO9A9BlrUlMnaVf8Dj85/4cP4i36ayNNRffUBARob6vRfY
p+ltIkAFxv+Goiw8dT5qgsRhMHS5I/mqo7bW/N8+nsMfJ8HvEnVcRt9OiF8vqmErXwq6xCH/bRNt
1MuSmCdlYQl6/LHQ2cGSpnUvZMUKcPn1JTPMbLvooW+0jeAZsL76W8CcxJ30OTlSN3UCoZLpJOLl
EI6NnnhZ2QZKi1ay2MpxABjXE0QqigJ5olpXFoHjg3Tou+SVSDKS0RAFw0IdNIZJxuW0lNSgC/VX
QyaVsygAgdZoKoFmS90hGog/U3MQxBdPrQduBFnhjxNRQEq8BjxkTVdAIQJyg7r2YrGwowmkJ6pj
GFarfFp6Zcd+WgmbmdQJDoRcOENEcluZEXJRCTkYeV8++QdmhV6jb5HTGIYngeifxIb87NQtKoTU
MrUIMagx/cNIuA+1XWjsM+lGDp8/IYachMmRx9eQdU/Cm11ASm4Zyg4V7qGup5B/vHbocdVDosXr
OOrcQpLY2bXbvs7IHHiqqLdSBGspsHE5ZtxRYnESh3NXRPdKQatDr+0qis9xabj5hSDtERDfRQv0
hDZTiOAOeqVMekOGeKwL1QAEPLk9ii1faq8qVkXKjxmzl6tcHOG4nRd9scarQR0mLj6iIf3iwmCr
y/G16eSSaFc0vmkZHXlyEm+sK18s1a8qWXLf1+nFIlW55Kh4opBhsFbZl1TkoRgtDOo8tzla75vf
56K9VD4GcXJ1zpRbTTImUPQliXZkY5gGrIh+IpZsei6W52Hq/KWIxFJ9bGZFyJSR6hQow1szfWR0
AeGPnoxefYWa6PZIwhKif4yjAOOoD91lO7ws6aJfxpfrTKGJyPrQjuTTvU71VzFFgVqj3BTKU04b
uOMIx7iIpJC2OxrGhSSD22lcsZ78pbSnLoBPjcorMohz0pD4D76Irmus/bJ6TpPLeuyXZh5Lq6Z6
C6twmzTKedKQswt1yAc+HMmJ2Mh5t7BFnQu80NVuIVTbqOmPNSL3VgXvaOTlqW6Ml4Uq27mE7FbS
dqQS+Dl2IilXfU0nVm7o94bA+9KYTCSFrZDiTew4Cb+ot4zwIHfTaQq1U9RjaWvJtlRmerTqK1ni
6GH6ChXxHi7+pYruLpL62omqR9C5Te6hl0jamzylh4F3Kik54T/ie5RzkRCXRI7qbj3mm1yRd4Tn
2ElVf43N9CCSISUL4F1l9QDgwL0lcMKi6lQJwa05pUv49aO0JmI+M6cih4Q+IGnVlk7Y0WPm4k7u
GzEKXqXrH3W5IGJQeldyYaNNoZ2illj2qaWB2E5DPASNprDtGJuBOHWz0F+jCk1hd/OKttr1hu72
iuT2RYpSbCfroXMdkhcjpuFJRLW+CBNTCdPPlqjJNFJfqXB2E/oYWTwUt//L3nksOY4k6/pVrp09
xqDFlgIkkykrRWXVBpZZAlprPP35kN0zzQRxCeue7RmzsRlrUc4IhPBw/4WxxYDioQB40ofmLneU
mzAEj3j5bB1z69PcezxZrbFvpRumyHRMcu+672WhVkT3o5UGXnZH3m9Xi8XJszSYp7soarBAUc9A
lO7jDXDybqwKjAVyZNtpL6CU4F6rD85ubFl7mx/+YSA7Qs1qhQHVVTJc+fbSI3naRRijw8dRRB3l
VllXxzfkSfTCrSs8xGQXc5KUtfneBH8Kn/xfMvM/Kpfx/z+ZWb/18Vvy/w5l9Jb8/JTSjP/enymN
Yf3LQNVSEREjlEWFXvF/UhpTGrMdGebwX1KK/85p+LfQ89RE8AWsGrKNv3Ia618yCp+mRfVK1Hk1
Gn8np9Em6YWqi7JpmDw/VaSSoMFN6mB6H3gZhgui3Yr90QLKlyi0kmlsewjveaihJk9+2uICEGAm
LVXfzT64ij38YNM0EYHiC1iHOnEIntx0H6VhuHMHlX4kxCWBg22rS15xJ+AjAII4uqmKEYBquavC
BNbQ0MSVrQ6sqZLQCS2x/BNvSuqHEOjMdVIjra1mdcpfRvqs99xtKqBhWOkQi+RWUteK5Tf0B0Vj
VZWRbuty3V5pZfWstSrKemGIF73jwbCt7sOuOgzlPd/pSTawR0H+TTD63ShPjgbFQso2edKPM0qi
KauQtZlOUtLPGw6d7qyQBFO0tSxAdxsfCqy+xCqyT9baTGaoz3w5zBnHkwteOGZ7k8TQNZo4d5DX
t5saEkhiUqRu9eEtiOvxA63b1rkxuTqryhhP7OBVxbebRAynQuw4auOQ9smmFcQGW1rtV2XSYira
5ODlPbYYinWbZS30PFN9EHRh06lwA/pE+K6H/QumGxsnzR5Q+IUVQhtBQAZgVWa0wIDuK0PzimfA
Fyei9+Q5CNBhMousXPRTVsnahrL+1bgYfosVz1N033eS2fibsAH5y3l8J9b4g4oBxk+OAuwuFoFh
5bYLOZ4mv36FJtJTJZPVVFKTYcISgnz8QfaE1pZz0H1gti1Ydh320dAB6s29pTvjTG2KLQfWY9SJ
gx/Li2Rya8gakt4CdFJbUjyKKUq563x1hUDdm19rr63XMvVYZz04vo8kczg8RINyhVflzmmwl+rE
5otj4s8NowSnnm+Ko8qoG/syKqPhs4IeJPY2+psstntBHD0b7q2+WeN0Bd402pXwIz3UxSvoQXWM
WKn0KHTy10ErcdfIuFUa/ZvrgejKUxGos1bZyiBbq0yR32JNQxW0votC6Ql3WoLifVjjFLlKEch3
k3TbDdY3fucNBqY7xBRefRcFT+RGwyw5os1yiPXu1lBF1NhFZTekka1HxRGVL8aU3ihtiXKFxM+P
c4zbskEDjAGuD0U0WyopzOSyPB4Z/i6CVRIJ6a6uw7tyKLY9ZnmFU+71EIZY7m/LTvWAjeR0gcAl
rVuqLKFMUy2ORHyynWKj+Q7VSIXOSAgPL1R3njQSi0D7yY9eI90gcAg3sbkyCucGCdAsG/ZR84bK
YRoJ102SvdSB8cD0HYeQ1ZKBwXTRNM6kHYrNq7yln+VCcGwMaCT9PteF77iIXUfWM7rrmzR4KyRc
eAFkwa2MlJ3ooNYfHzyl3baZd1eDj6j04LZGb7F8HATvNm5+hoO/j9UbeWjxL8rBjF5HBUSE5N0V
rh3DQnr7JuuEDWKcWyy3bKMTbTFPr8z0QQoe3AqRTXGnC78sI1ibwdg/11ax/jsS3Z2oWUd4zWsl
rOnf6ntLDx+RaT2mTbbrHVJX6IoKbj2yivhOoax89VmnZwUfeOO5NzWMGZye145LMQqnkRYlwEyL
7ZrdGeFK0JH0CpFMs07ZNpp7VWfaQXUpL3u/xCTemTmuwohmFyiyDkLKsnC2bZTCv6TlKMqHgvcY
TpNQHeR9ovY7LYVn6dhSYuFiblKrqo++SqmresMTZG0UxroW0QgXhI2E3VXQopmniwfwxrukobCD
/aFQoW8eQuzimSZ1jxj78kiAr6LHV4VePNZespLBA9XRrR9Q+1a2PXwDE5vaGPwmDdAs/G1F+1SG
psSsRvrGG5WxMRoi7/U5HRstW3W5PYDXd8AxkrwOEBVCiH2GdAigfhmcc3V16Cv4YQBqTAtPyxSs
PUil+Erkr9awA3yHrQIhlb6W6xwcn0dIboENcrOvRnQd9e/9bdq/C/2x4ScNB0SSV25+xDd4JfJz
C/B2PJYUoFRDxQk2wJuDwFftQ1AGEv+3qfBPAX1J5cyU9qN4LO4Zq8Lax/xAD/kNtHyVMSh/WKvw
zM5XWIeN/0BIiBak4SDft+iK9u1XzWyOKPvfKJjoyY6+kvtXpYdGZfDRzeKqdbJfg/Q1G+As+dze
Pv7Fbr1x5bfIq7Ze+6yWeNgbVzLWFpWErvwzFvWrrILJ5d+kPZVUBQcYCWy7Gq28lI0grK3svhEw
5FYPQfUwULQrkeg1eHZWKT1Rla/m75W8WKmuuDYd6daSIErgPfmcFoj9aj8V7VYWeDJ44qvFRvAw
lARS23fHun/wEjRpeWDV1Vpqn4Z+i+uLg3Bx/lLQne6oJ2JJlZkPla5vCzm4F5V7SaIVDtFVw5RN
D7AvAj2B2WVavxqudUR4bOvjCOV2W8VMjpbbwiu0qEbcWRAyoBhq5tcspcGW66uAxaOGyj4UQNxl
PW3rOtlndE8a6KnqXUH/M6+fOkPbc2uv2ljfVbm+w6fQ1uErGZzgXo9T3vDdg4/s/BRhfZXhwet/
aMKPzHlOo3e9/eFh9yIjhjFYIrbjtDcwtnI5ZgNfWOHYl0FqyFmUoPG9ErRAQT8s+e4HxZXkxDvZ
+R411j7Pd9j7rRo5R8D1BWnVDW46jvI77Qx/lRfgtpGSKetHWBWe4K/9Tt8aYbdr5BQBfxXVW2s9
OJg2wHrjyWhGj2XRHyWNpKLFZAWZjOg27N9l91WO3w0JwwIfwDYkUwobqwQhmMAB2B4iAc2izh02
ScdrEK80bhan/o7e9cYzj60HxyGF/AyXQvYoK+CKUuhgG9G30uUXAHSxQBOfkq0bgT2ooo3Rl2tT
O6QuiHtAmCQtFBOPuXG0qCCTAtuhmby4/SHH5HBkWaKHr+vUvKkIW9etePToRTvIYVZfNQrmuZHj
in4v5OZzazRrHwSGQVKRZJwxlgmF1ER3ZUiddYfjee+B//bSNWaoVNpem/QeGTRWfARzpV+bIhYs
pLzisRkFt1FpDEZ1lDFbA7UQX+OgtsJP22XZSPVDAysrYEPLJRo9GHkFfFjY2QCg8pYxw8nF3rcd
ikcx/y2QT4XadWV+dcUrr+vxpvyKm7qP/bUn3pgufA8Fd0p8bBQw6nI2bERtGzXZTQvgsOtQi7E3
JIv0rGOuAFTJtzGARjGzE+cuVL7FOAPkyQNG6n2HR26NscOXjl3a6DCJi9fMMPe426xkX3iLCwDK
QvVNS6Of9YDr7JcYVAt3ixbQA07uBuemB2CUxD+7+liBx87MX1kCzSJEYkjCNZQi5TbDqx5P0R0W
pHbvHv1SoDBggh958xi+y9ZUgntJAYFF0iEj2hOq+0rRD2L0IOUw8lUBmQjKLPyRaKVELpQSSKBK
sdUUfGY4zV1RfTUB7lkB7xlg9LLzhOvqNhnFt/VoM8SIMhvuXmjkXQp7utG24cDzxnryWfMdNs8B
5aN+UPgc9AxKASGHXQyHLYWtpaTGXqreq2qgOAhPDp+cjJTIT3iFRDSbmpsWBzY4rFYDCaO4L/OO
6xuf62EvGTyYtPvYoPKhACSV5D0Co7ZkPnUQrUJRvSrD6toaOGOor7T574S9JxcQjY0nqX2T1Gs1
ABZHzbSJX1JyMgW1O/ernnPYKd067F6EoN14FZqXXzK+SSJDqq+v0vggZ+Uq49MXMNKUpoXFOeDF
dFv26DPwM3UYRKLe0iO6MtUEMI6y0tTspvGeDTKkNoYIbpCjaxqaEre0YQceAdpBKZNVTq1u6OFh
sO8G4TVlxciQ2er20aOU0z9ooGX8V834LnR3/cAyyXEHFJ4EkxKM9li24Gc799EYglsfb5Ihr9dy
V6/E8KeQwemI/fu0Fp6w4aWQutXlna85mxY5Fde4T9i8JFC14W993U7duzZ7jjRz0+f3Jf+Up78o
Y/k8Azac0EqyblPvcYgEW48feyN/41/f6Ok3S3/ssAZOFGvVGYiM12CVK7wQh8Pgq6+l8T2xvG+C
SWVLhD3T4q4OuYmjYQjJ7Pz+tVbpNtUKnemqzO9wMHzVIcVImHcjso2sB7rxZuFgftX8kESqlYbh
8Tar12rbQ+RR46PUBC8B7mgr/OYoDpVQ/waksXLLuIuy9saNvEcTlSMMa27yBMIyGSNV0gEc2PCa
FbdiLEFDfx102hSgsETlLhRugvI5QYylNSSeo+sB7FiebyQBkeuS5qua/5bDBgEcL77DWWclcnSn
5WsofDOG1q77/MospYNHzdkIhpUZxQQJX9Qc4Sg9YuoVFS5ATLJlBObBBC4V9196n3WLnkN1LTfK
s1VmFIrLZxVlLV2D1q4gD9xD9zHTezG7j8T2Wam9jWjRNO2rI7u3WkV5DVFZg+gObMqIt+oV/usH
KYWfHIFLNNpHvs9C43oCZ+EBzwuPrhHlFTxHpLGfdFoxy03BUpXGU229cO0+h96AmJcEa9Hl0bbw
iOePOilBnoWaIGdwEwzSAKNze/CShwBdiSwnSxfe5HJJ+HZ8lp5FQsEXexgqkZo+qfMoiejnWRGo
NIVrjDB+9jQTFBrDsLoNzVxpHdcXGdPl4Y3Nv4tR6eedTmWXRbrgJ0QVaXOsEH9A+QAk/C7f5AdU
sD4wSujI70YVjoXQ52UYvqKGi9IIDeFDTt7pdD4cQZbCMaOEfto61w5+FSQLdz7S20Lp3SsaOFfE
Lga5GRO4oyQFB9xZN1pMCoTc/eXfM7eokMxkVWHphO/S5OeYGN5VLqrAdpdSC1N22IavXdh/wdPl
OJNy78eKOoljTUBKlmMEYahGqi2NxLX6Lem/XQ4wN6+nAaYLCUlVfLcYiKB8afNrj5ZQtKDLtTBX
1mTVUEUS6qBiDIby0uFUPXBakwzu5OHL5bHMbYrTsUx2OnlAZw0Va6QXaKAMw1ayQnInE0PpHm/g
uMZLohG3PGwux512ks++0mTfu/QggcYwiQAwfv+B7Ed2BOkxoBLQIpZ6AEvfbPz7Jz0AqWOHUJZQ
7RICeOvUR+xWMXys/tEa1yXU3CwRC+1J5TOL+9QsVbBYqIbICc++8gsp+qZMDpenb7YGJyngikQK
5OiPTb5b0FtmK2VMH5CqfYqoUPWljAEsB3S8ywyEUbkNIhyw8bSWrlz9zYq1jd/11xI96b6GdmNd
W8lYDf3ioLmHRI38IDYLi/i8PMshqyo09OENgT2YTEbcRpHi5/zGmjsXk2041TTTvmtY5HjD1eUJ
mf2+J7EmPZ6Bc6cvFWJF+VMWP2QAf2V5Yc3O7pWTGOPfP1lDiVPVqc7rxK6xzFHoJVnxDf7kESIc
ivKaJ0/l0u6cvT0kFSNGvrCCUuBk2YpxrKpKn6KjeN38KH8Ld/IW/ak751t2rH/wcKIBDCzZuI++
L9Hapoqrf2xQzRANyaTD8tF/OR1t4GN07xc1K2wX3aMYtf+BUNG9ul/UH55g5P4IxEUlGiYjVJTJ
MhGbIYgVt+KaQg24ufM/AF1YQz4vRQLrcn4XI4NN7oKPo4q24+cPiJlyT8ODSO4bmjt2eAWjC7Y8
SXCyRdhlnz87B7RabHQQjJeMutMtLhnbywt19mT/6zd8TPvJImqEIVGCjt+Q8u429OGr2wEDxGOU
Rs/L5VCze+Ik1OSeon2QZk4ArZ9Sjd6+Oj5KWK60uRxk9rY9CTK5qWo1SHtHGsdDOVrQHmLt7XKA
+aPuJMLkqEvB07uRTgRgtCNMcA3x74Y37yG8BhB+hCF13b1EW/GIgMmV/mDtfXFV2Jd/xEfLapo8
niydqaAj75ZK4BE2LlLnodyPfWxlP0qowHAHJqjshF2DUOMSHU1a+oaTA6AEFOVmBoNXKT9tKAON
2HwDn4Hy0P02X1PEQUdpvcujXVqj498/WaNlNLim5DJYGb1KDTaT5Owq8KNyGC1puC9syWmrMDU9
L6rSj3mlxnNEAReGJoh5mPTH4mbJKGXKV/7zrPnPCfBx3p6MrBNUL3M7iKyh8qC0oGHF6jaB/9Xc
OohAJjWPekUVVrUId7txXyS8wgfXt/P659+fYR1GFY1xyYQ+PdmaadWqfYImKc6iB2qGLXbFaQbb
KHi4HGc2zQI6p6K0iny2Pj1cPU9ROjoc5HdX/hf3+AG5QF55ZKGO1MXFN8fc9zyNN7mHrSEKE9Pq
GNjIezTwSkHsc+TygL5GGOqfpHWn4SYnejtEvdemPXmy58M+e4rTeF/1T5cnce6IOwmiTh4UXhtk
Bo7MPFFVgI8anu3WwqUw90g8jTBZDuGg6J6OnzPL8qlxfleFZ0eKsdLbb6mf7SUtX10e0dypchpv
cmiHQ9AXbkc8Hb0RDzZTUu709v5ykNnk5TTK5OAuqk6TQoH7R7sbKXLlg/Re7aUH3MAP6WGU4PZh
RKDKhKTK5chLwxs/6Mkux6u1K4aKVaE3wJjlnjaptg8lZ2EWZ/OJ0wFODufW8wDLOkwjkHv6tHh7
levmSGnoamTPwe4nhVhLaxwXX8vr/B6iwU47/JOhqhbgB1IaUZysnCHzosIbh2qYh0B5LstDpj5+
hPg/cNP/jM6tF8BNEwfY8Z/+N6RJ/ZcE4Qb3H47uP7HYf6K0TfVfFuctlgck7H+inf6ENMnKv0BA
IpWiGpr4p3Hsv2HaeMqCTAMlBXxD19S/5QA7Xf4qWhwWoDdYQfjUnjlktR02yGhsoxWboWM0qKsY
/KpZL2yyaZIwjTI5Q+hGS5YXBqHdCVdjQ2A3YMvpLr6ApofvRxgMxSw8sVD9mPKanboQyy7IkbeD
YLqzbODcMoJKT8O6eynvvC2qXMtEt5mgxEKRXcKsV1TOVMpbbC81vwztwjPuvQS1/iLfnqylGfDS
9MhnXJ9CTM4ouZb8wPeRNMXbid4e5EUhpH8I/qBot7H4qOoLqcDSmCaHldz6SaI7Y0BPXUUQZoZ6
IZmbCtrDM/g8pkneaMi6Z5QaIeguhl/0dfvsIBVFWpfYwq177Ty2FSDbdXyd7NG92rZ79Rbe+OV5
PcuYpz9i8pzsxUJQk5ZvR0uNlyvyIMcEis3VSOxBYW8r4Au2XeLhTRGufwwdGua4tXGDGzGOp1dO
XI0A15yoFfauo0Iydg8b2nsfLhE24CzhgBLnK0IgX4UdXcN34+flcc9sR4MbAC0m1QCWNa2uNo6j
ik3cMGwxvs785lnMAEClgFIyeaE7MHO+gPvS8FiUVVB+0zsnVoykdMo6tD0afvUxtd6C9Ms/GM1J
iMnhwkQC2E0qDhdUuvRKoe/7Owjja9P6djnQ7DY8CTTJUawG1Emv8N3iWv9eFCAjc/AQaLMWwqi7
puR7BcLC5ZizO/Ek5vj3T9KTznMtxxoHF6KNn7T3kSb/lxEmq1ELStpfIaPq6Wzn/vfI3/93Q5js
dMcpeivRGUKDbF17myPDfTnA2YP7YxvDCjUsyeSanT5c/BTGr6uynjtbv6pva3xqUK6OIXpaNwae
AbwQq1sN8CNtw3+yvk9Cj2vm5PtoSdUOYDg5/fMKtQ8RcYOi+d4HkrKQQM6fVbrONUNtgZNj8p3i
RBcFtehR/hGaTRgK63R4AmWyjq1w1w4/5OinoghrKbq3GKYK2MulpSHksCaSYbcw4WOmeFrh+GPC
//otk09qxnHXR04X2pi3qmhvIPm6plo0MpddREwuR5s9Qk4GPjmkjaDJeEwRTIVuZZlAGgMdXNJS
IWMpzORLNkZnCVnJ/FYWOryiuS5idRNm3cJ3nNvQkkjDVKXoj4HW5DPCIiozqcdaqG/L+6BBFEmN
Fw7EuXPqNMTk68hyphtaRgiv3MtqQIsOCU0K+I0jb2Ws57s0XNjic3N3GnHyiarG9/Su4hNZxnuN
srxaPPjiwqjGP2O65iTFBHc/NgrkKT26zTUZnDzfR2yg33kIokSe2q0KDaeFLHiyPOqilxfe3DV5
GnFy9kaV5bpFSsRQEPH+PnoB4fzbJFp4/M4uiZORTZaEm1YORW3iRCZcKT3Yl8C2Lg9l9gOdhJgs
iSEdWQ0hH8gJqrUbAoMrv1Ws7/8uymQZuF5dm7HDwgvA6EnAEvv824AO9eUo0szpg12OrH3YnI8O
uJ/PXNmh74hzCv7qRrEnT92LOarCcXqvZY8+IOchQf8J3mkQqg+p499cDn8+lWQx0pi4YS2Kze9k
VTRRCAohj8CT+5jYN32J+GreNgj8avrSCpyPRYZoQYmh4zEpWXFSZPjjZljGeBztKcg09SkLl8wj
z9cfI4I6Y2iQ7Myz3ltSZL4pdDkqB2gk9RKA8oH238JXmx0KKS8Zpyydqxu0aaj7cVSClS4pheu/
8ug9h4N5+ducn3yqCHFsVE/gAXHWHirTQfSoEie2G2coAJvRVwMUpGWiTS+bN1ajfzdV49flmHMD
03Vem/RWUZ2ZnktOZVLz0/zEzjAtj2tUYPsH3wy3l6Ocn0V4Q/Hel0bVLuNMWDGnG6WoYojCQap9
U1rxuZbjZy2QHrNCXGjFzi2Hk1BTfT+h6H3H1yImUUtfojS5xqF7oQM7k8yo6tgrhH+uIQY6fRbU
hcrhrTm5Hb5orx9yDvgZPJuUf9Vym45SbMJmEFbx18uzOPOtCDv+B49KlcrH55Mj6ZLaNIQwsyVM
OmIIvVEUbhR/ydv8/KpSce2SReoQ9N1xff0cZmjHPau2iS3X3pcU8LyBU5DWOddd9uLob397TJ+C
TfIWxw3LInebxA6cQbhJyPzQP4Q50HvS362gs3sJBScTtp3EITh5ANVVBzaw7hAhNd71fucNB7lZ
WBkzX+hTiMnpKoZ+lg4BIcBobyFq0CNUjlUl2pcn7axjPR3K+DtO8va8ropIzQd81ES0Mdy4/J6K
GHFkPnBtkO2A97/AIH8Rfcm22vp1Ifr5DfZ5IifXMblZ7YXQ1m0HpimEci5KH/eVt9S/FaMUstc3
nXpACce+c39djj2zuz9N8GRttlkbcVuxNrXhJzQymCL1wtzOHFXax1ufWthoFTgO/mRqy07rCrQZ
WP16s5IHf5NJ7/XQ2XKQby6PZXafjVWFPyPJnyPVie+mAxwruErOjSFkCDj1v2Ba40Sg3yR6vfDW
m7ldNG5Hy6JDNgpuTKaulqXUiVs0eB2vwQZLbG13CA+Old6UVozPp6ttZBWi/uVBzn0wCrPIVVkg
LM+IiwX8Ocn3iJq0zQ86kteDlu0vh5j7YnDz6AqYFGrO1N3M3pc9VJUSW42lfdWg6tejUFMCIzMW
Ut2zpuq471A3UhRdJh0l2fj8yXi8D0GmCLgzIT2J52A6rNHZuoLktMIAKL+nHb9IKZ8Pqssygigm
HsTThLGTosSQNDYW7m1YNFyNenXBRsdtNHzSYnQDEQrfXZ7Ss2bqx0BHqWdOSkyNp6mbFfuamzlp
ChLB+CHBU3ymbhvuGhTuq2Rj/ULacyHHn/uKSL2wPgl5rtFndHpgKfB+bEHGIzYNYHiWjrwWxP6p
KsOFLHgmGFkIbz5dRsX6bHiq6xlineapTesDKpYXHKFzfPPUYWulTbCwPufSBfgiKsAmXn6ULScX
D8RY2TAFBbcoZOGxnIq3wx6T4dVwpR5KzGCVLV6zC7t95iYyyExMejZjuWOKmmss2e2HLsvsUhZx
/GpXPf4aoTcsbG9pbiZ5SIzFAIBvQN8+7winyBTXdYZxoYCyxdKoWavbdNd+U/EKufOfMDh/RH4s
HkWDL6/RucijNpCiK0ypOQUglmLd1E0uprZRuOs8hQo2VOvcgKuQZAvbYWYy4fPT/xrFI80zkLjk
h4XeGNjVxC1qWqglC2R3tRguXAhzYTSLUjPnCyIS0wRF8Dq4LEbBN2vSneIdqbasQLT+l1HGE/vk
grMaeKcWKgB2UUXvvZFtZc3ciubop/6fDuJM12fm83Ba/TWYcbAnYVJZbIwiJ4xUrVPtIYPmUdXX
OrJdl+OcTxo27dxpJpgPZm6KLymyME2Q8snsTgbpVlx39XvZdtvLQc5vMUThqZrxauai0aZBeqGo
9M7jUSHjhIhLdeH//Qfm5wjy5+mSvZ6EXkFAWAj9Kxlsqym0xxj+2OWBnF8mLF9VRLPARIgC2ZzJ
Z8n9OJCz1i+wp663yEptx8MIoX7KzCCitwi1LZ1+4+n2qfJFRB7No3AlF9hZ2t33WlvmMQth1FjD
21KEz7qLb0bTtRj5ZCg0CMQtjPIs1zHZrDylecLwpuWA/zybXuFploMaBVigUR1TDGHIrlC9eu/h
Wq5xVVsj579LKC7eI4O8VFWf+jCr6hietjgvDQ3Y8vR9GJRCJrtuh6niTY30ZrnzbGyJvv/hc7M4
2PMJ/hxtsnTcgW2ouBqPa9v6gevgOsY7ixrzmwy+fFmI9GzDTQY3uc1cI0wwEfFTO+GsdfpdKJI8
VgvX1/mdOYkyOaX8zJLjRsNhESu4h+TeP7a/ELC6d/ZYMNn1/WiPsliqP4PxjN9NYndoJpgF/neS
Ig8NqSpLJyW9Qy4A0rdLg5NOTHRsts4K4fSvBkqov3Ha2DhfloCXM/M63tO04Y1RB2Z6Y0d+FAma
FSR2Zw57r+8QWQuh4VV/9y4DfQEomE1JHAoYkzG2KfBkaVSLKCvat0rvAwdOZW0Ng9k8XN6GMyMy
yQhk7mjZkM/ynqJz86iXrMKOUFY1YKT21g+N6ublKOe56kcmzs+mvgQSZZqCdJ7VBmoQVbbelle5
1+NGCDV1bRq4uJZee23p7rvhI5tSw91cDc6otW2ikR0mOZpeztLj/Oyu+Pxzph47EeIqetLhLaYh
VpIKNGSa68sjno8AtBNFmDGNneRcojZUQ1f4lV246cFM2kPeGAsJ8tyngz0mWiaFQUOZYlEKuSrq
OlIKWxOxKnCML6lffqVWZF8eybjYPt8NI1TzrzBjEnGSJHSdXPi1KGOm6aR3TlbdqVJy1UloeiAg
h2bSl/8u3GTtm33a6YBPK1uz0J4TXOUuEst8E5Yp4sdog+Wu//UfREQcyBgdg1R23ecBSnmSwKsP
cY7LI3Tkg6sod20LtQgds3k5+SdfjYsWgWyKkyhkfo5moeKS+JmKhRyOMMXwM1XRdzOWiH6za+Mk
yuS+aYZKCJuStWE1OcUejDDJUYukWUgczhJI9hFGKP8ZzOSeaUM9j5207bAUvRNaNBvhw2foOoSK
u7CfzstpH6EU3CTIi875emUzlImZYIIcHJC+uar2owMsdJOrfGFM81P3n0BnhL26rHNIzWwrpBfQ
VFlpJK6SuHB5jvv/bFex5BCm4r/n1CyxHXRyWaJk6ZXnF9emGx1Es7kLNVQsIn+s89iaUi9lXTOJ
iMnDhRKJZPC4nuaWji9GHluhsMVdZ4tbKk0b9SAj7Svs6AHZ0kI15gyUynX9Kd7k9NCDtK7LlM+G
aYNdvxSb0eNA3iaPOk7G0cbbmJvuyujBpWKre5d9XzZUm105p0OenChBEOhRnXDF0ajTvAh/jzt2
xVr3Do32PULNRDPb6z5ttpePlZk0/vPQJwmuEpeC6ecMPbk2r6xjunY2/rrGaBInP3t0b/jbxfPJ
XE/vHN/M1DZioIP8ooe3OrbofbZwWM6NCuVbmpI0vyjQT8+vwm/aDuZFB8q4QsU9Gb3ngs3osNZv
0k3xHK21JWDKzI4cxXYtU1ZEbtRpoasa8QxhTshcuHerfhPCkzb8pUfquAwmO/I0ynTfR67fmkWb
oRvavmsNrpRo4fTqsHHFXw7M5MuLY+bg5ImHyB/lH5GC6ORTZQqabUHvYt3iPcvFfTBIdonAVVMv
0Zzn5k4dNZc/uNdnwKXACzLJDMbP5d6YmoDzC9UR7FwuD2fuNcV4QEdxmpGyipNtnjdRpA4D6U7d
DLcZUhpBZYobje581GMZk9UbpW/3XTa8S3VsYR1v7Z20e1z4FTOH6qdfMdnpGE+YDgq1lY2G7ou6
Fnw7ewyP+XNzpHCOfDvuw8pafy+0265bJeHqH7yj0RiUsTDhYkdhclq/T4bOCgyTVGIkD6rreqe9
m2z6APPOGP15DNMuj3g8QqZrlrtQozYJNdL42KwnuZkFfz2RrDFZQmJEEyine8ZGFL9G2ZuIw6Bp
1Avrdu7Nxwj/ijiut5OIIiqxtSYTseApq2NtgLFIfKMU6+B33WNgZWFe0+61pYT9HJFhjjP7V9zJ
AmtUx9fBRvJc3/Vb+z3ahDtE77YyplaXp3TuuoCSOQoVUAo5r5bSHLRSX+epIqQDSLfurdcbgqUy
UhxA61eJ68NCN6P+oRksf6XFS6nO7JaFojyi8HhpTq/oOlZaPN9IuGPEoXRK0gIGY6qWL2VUcwce
Geh/4kymVO8E2XSNdFys2TUeaXvkLgx72Kv3mJLf+PfdW4o9WIRB2OUZPn8aKTDSeQSS+Iw+lZNd
KrpRiOpI1YChx9kqw0pCkJ4uh5hZpkydDO0degPNoOn52jlt1jgpVQLMnTflbQSNHwU4UITROztk
tD4V5a2CxdHC6+X82xFXA02LKxANvGl5uNDLUulDPbXz9GXAg0hJEQFagiPP3MHEsEZcA5VuKByT
N0Sn165EMyYd67bK4+i3EV756sp6E1F6wxBKxpXz7ycXoIsUg8c72sXmWTumUQpXTHqDukv0NeXs
bA1U3tOFgvT59I2dVsoRcBFR2Z0yHVSPwqeeIQ2ZBeUaeOO+DP3fpa8uLP3zFQiIBzAvED+6BXyx
z4dYWheKD1G4ZmfFb31ZHqWwihZOyvMb/nOM8TecHJQ+VZUmV5valmK5RgzKSsBoGP461/ovmfXr
8npfGtA4ryfBxA5pFa8OUUXyqPTlLoaoRRktXfLjsvp823we0uTAcGqh9DPXzzmDg/t21+xru3n5
8LVe9HmdG9CYTaAzwGc+W20UxYvS1PLGrrEWb4HSCNH75SmbSVn+SFj+DHGW7xlRqLp4enKPuXtj
nzwCgPN3QD1tyqa4kCycDHMjoqRHow+OrUxR7/MnKlqrAT9aNHZQWc+6iahvv6RAfI5SN8fyBVVD
S0IoiQLp5xi9J+pFLTMk3B+vymSjlFu8CP09Vkv3joeOCg5u6xZ7wGdwtPd//4QYy7E6vRd4Y2An
J6eSmQZlhmwx53qH5Uvv7TO/2juSs/DhZiZyTAVkFgeaCeK0pxgWQQ7QKWjhGCrpDjeOZqWESFRd
Xh5LUSaPtyoU0io3ygZnUWQlQzNCLC8RD5eDzBx3n4YyWROW1QhaWnAT5o38HETNtVy3P4c8Xkhp
ZsKM5D8I3jyhxrrT52WRCJTU9VQo7SYLd6oRrq0akyTp7z/TxtYeLVgTKOlYXfgcJm/9VqnTtLPD
tjzCu0pXUdHyEDD+Ll8YyA/obJp8ID2V0UvmcyA1amRliDPeg8hql2l0NNA9ci0UHi9/npmqNW1e
qJVkguAIIeB9DpTrVet1Iel8/jv6Ka2iR+ep3IRPzirZYhl/9BZKgzNrDmwF7VhehYxveq1LY20G
ZJ9o56ECUju8b4Viqbk4sxa4VwE3jyjZc/yqMYSxQ/VRtHU33kVRtE077TYWrYXbbzbMWKrjHCBl
mNZUCyXJ6tJz0UK3btTsPdV/qOLCJX6evrIOxhydFintkGmq5TmOlwMSaWyzRKsQD5a4xvVObZBL
vc8XW9gfAJDJ5WdqnK3U6uDYnCF8qAmqaJ2mg61GroeDqpf0h8BtYKeI9U/kGsRvTd5rKIZ24W3j
J9I6l/y+2QjeUHmbtOGiWeF+UR/dVlD2/lDiMoF24goJH/1WCM0BPTYJwZmgRHWqiIPb1CixWg60
4LvZ9XUELSAT99H/cnZlvXHj3PIXCZBEbXzV1qvdXuIleRFix6F2UbuoX/+VfIFJt6zbQgLMzEsw
OU2KPDxLnSre9h9qEdESdM20OVVtCCo/mecuqNbBDq7EGCZUNMm9fhEWYpmLtc8efq2t+56a4DFP
mIqRPgyY7GMlIE4RaplfjXXoX7e3cBEsnFEkB+htfEWLFRkD3C1BGNjq9C2Ng19FpK8saaEwicTg
zIZ6ebdBhKuxTGmQOiNDgJ44ZjLT0B7eqAli13uCCRNI344ec5pN81SCaxKstvEGEBZ17Uou7u7Z
L5lFo6g1SwFjWK2eBs9JTk+lEbtJ3rxWuroShCzdmfNFTxt/FieWbaaEySQukVHTK+Pa5Q2yheY1
QOqn03zl3Zn88Jcrc7aw2bujChrLEA1AgimBK7tl3FdT5d2QxS7i9bdEq3cFF34+rDJ9fU5IXLM8
O7B1oOt1DMZqPzBq5hHIUshEfOBX/O5BZqFLAlyHtKGbPKmeBpVsh5SCLLOnb30b/IwGeZeLIcBk
R5s5pJK/WR2UchtzgP6QrmwEGZ+SeqJbDrODLkMZSSnBhwtKMcw2mPJHPlQnavEjb+W7PDaYo5HU
7yLuayTY9zT8LQ2D4VBJ/T4U/dHsohSfAj36TLofh+FbJPpTLfgrzv+rEkCrKogGaIZzOJ2sR8ba
QlU5rcAVNSrP5Rg/V6n1vdcqiOwF+0AdT+CWV0CZaoGsQ5MdVvQB5LSQh7AQnNQ5Mw55YJxCtat3
oyoDhtAl48lqwRFrmrHiGLRSXT0MN6LpgdDs+iNwzJAUVuPOC7sQ1JvofpdqDK72DOLXRcif8Eij
ZaHIgBO34X6MyJ1WZDeWGh0oYA+gPCao9euj6ZRcgRqY2v7mxKp9iljBRb84PVSlxe2xhhYZ5Rqk
tHri9Ir1q1TbkxphYjsKSgcZ422uQg67MYVdkeBoxfltFmqRY2SmBzy3P8qmm8aSl+nq70pht0Go
2uBb3QdadzSMzlWmuk1TZ7+j0XqT5e5Xg0gLotsVZpJ1ECBXoJKP2C+SGk5Ym+DMzguoqibyo4Gp
i6qp9o0B7exY3lSKuTcEOIq1Dnk+lJyQpfs5xiVJKjZcBk+9zndB9xhaBYjtfo95c9OTj74z3ymn
96JvmNP2ms1kNF1K/Xur1XtJHTFQlNxZoenJRQr2+7F+U+vgVgo6J+EQsBSJ2LaWDBt0p/D4eVTG
TRenE7/xRlU+mJoeuxBk4/lmYtpWDdkDgtMuOnpENzN3I0AoAznaiDT0q1p+RwYOPti7HqNgqMfs
yUA8GXuJmVBXhWQCcFSulku+FA1PaVAcScr21Rj7nGOFaWWrkHiEEEyl/wBYw0mrxxAsfyFRPlBQ
2reFDnxvyrkNoQVwukBistcdqTYddPacMtBvIHbnMRSJh6E8YrAPREO4OUIBU3/6BnHld6Mc9kA+
3I/KuzCEH1pZjcLysdWl751lfStkCM4wyOd25AWZgqNA6KCgiaOo0OHUbpOKHGhoeEn8hGjHTYW1
AXEdzoKy0Wn6M6aj1xKy6dDdbbI2t1No7Xb4s/5D0GaHpNApcgHFOOW70RYfA4MqQz1q99nQbCVu
vMgMZ1pFMbsp0Aa3PFGnNxwF7sK4RenXC1XzoS4ppOay+lOdC7o9SQgBW8jzMYi7WFlxM5oQAy8H
AxusQb8zaMCLEd3CYe3VkToxGW+swXwFLwfwED3ZpwptcaBQw+Yh17YJt44gWs0dsEh3HpBwA8gx
rYeYxJDcBc032I890GZyiKWB6YhhCMbJWPhTaxIvULVHNYSe3ECDU6oOkH8PjTut06C5Osj1BmMR
d6VVbwhHBK8BJyqlUBSIrfQ+BQofqm/joTOahz4lAKTT26oOn1tRiD1XQGdjJuMxqq1DbAKqjlHN
yq20KNkAGVjCh+ky6LGhb5ZRw85l68GsJHnTxOpDoTY/lRSVqxCSZjZDdtxLLHDLHqUmS5KgelRF
DonU17iCWoNcd47St8eygWPNBwYtAkX7LQkZ2B/OdxAyAV0FZI7zcEztOpVe0057aKP8BVBbtyqi
V0UpoCQshlNnlB8NoUeFQVNPCs3vGnT7oChhQfbAHISH4u7oBehrbKpRt6B22IDrW1Gf0X167Asl
8VCXGm1dlh8ks73RsvpetmoH6KSfUgYptjhVZRsdJc3LQVoPJQfzKbP4awUlEVvBCFLXaLdxaoLs
i0CuUCYchNzqMeohWBFSECuTIfpA1ulUBf7vjga3sT5+syCjYNL4yFR+E1AQbIf4WGYBVdR4/Kgx
b7KJBOiEdTN/kUgPEY+SH0HYPdhjYfzG2B10DtTgg4cQko7FOz4pGml1+xS19a5vow+Is7+HSjV5
PCwvh4xGAEaMkSkeb9jdINHYLupYdbNh3EkjBBDyZMcT3XAUE3RaSnQ0iDh1Ix6nqINOcF1C7UNK
HdmMH+SxTnEVA9zQNj4U5fBmBiz0OComttJEj9YAGUqLoBvLWz1GbMzuDWGgZWugoZjGEIjuw9gl
yURVrQnmm2oRPyW5AuhgOnbwy1R2SyXLbBoVkNIwitcui43nRg4PWUogNkDxvESE36Iw/Nyk+btI
TZCMVylUD432G9HNehuW7L4k0U2G+ADeEg6WD5CDk0y4lBRAs2j0FdbdcIvcC2Lc1FD1AEczlALC
Ut8aIr0PJZJA1REaE1Wl7RGm+8CqQsIgtg6DQErSydDcVqNnCSunnXimvLsxovKXJDBRBafGuxxy
Ie1gxx3o/IXs1zR/7XntgFkHtOwxlD5Ebmd18FiyOrCrbBqx7R3kEfcdqO8NM3poEyPwzKZxuwA/
I2W1gU2DyHQ8ANybFeUT1dsKrzzA0YoZQiTQNCCQnBm/IqqejFAdHJkyp8s7PzWgB2ioXihLj0qt
HdQkNqC7QDGEn6TPAxQeJTPYG1VwFxnNXilv1BTBQhttR015hFLpMSo/dP0Njs8R5ph5BQPpPLLS
BzD/O6m4ZRXuICHcAVBqIzNBbCEbsa2J3s/gfuSifxyr+K5S+aYwVcdIqDtW4aZvEaabFifOQHHG
Wnwl6EWQCMT32SRg0Rn3hMp7Cyz9ksYDJ9JQ9hKFYjmBwqAPSjaUpHaklxvWRH6gfRORvBOa7lag
x4ccFxo6DfQr2YsRMvDEEYAYje4lZfoNhSwASpYgjB52fQix5Kz0BovQB6nv7wI1C52+igInF9G2
0+guis0U3OvNUcLrAeFM04EH3snws84YiW+qppx0iNpE0fDatogmag5BxargiStUsM/rQ7cZB0iw
JskRLzaCSHJUGrC+d1J+xGija9BJa1O7kfSq8SBf4sGxu4X0Aqp2T4wY9upAzNCMNrwR5qQsFyBs
u64tCOs0286oj6FW34BT/z6un6P2WVPfguw7ZfVea6mrZMaxa4xNCz8jS/VODbTbcZL9bNqdYb0V
gfoDNcB8crCuDoGgoUZoRip+DKn4bg7aoZS7U2fSrZxUt8F4MILwIIl6nzflNozDnUgKtL35s1zi
Dss+Y/I2bkGfmU1JrDUcqR4K6G7hvCRobBpZ9SbK6i3JO4pn867ToWhdVGbqabXygYt6K7h+UMLI
qePyV1qmk3AH/a3T8LmKu72WFNuwgGys1e8JhwxpJw4NtCwCFe3wMv+IowrqZAVcU2mIwkZRrgE6
UbaALC04VHmgXgSedqBEJMgqJDd9X9+QUd7q5fDEeHMvBflzh6fA66z6JMocx5QXB5pZHyB8QF90
iE5h0TuNCYkfINlerqfKC4UWILBAIYv5bRSO5oyVVWSJvEmhLswpOUhF+Sw1zGOysoaOWK5/UJDi
Au8Fubb5hFONgbWAlVnnC0pB5nzUGN2VOYS/yhcoy22zPnvsSLtXSQ8hB+Qr2ilIa6DHdTeLzUOv
CkQwkJAJt704JclT30N+DkLs1Ucsq34mNx7kW9GUQ4CIOD6oGnxLsKooBu46xTDtWkljscRwtpxZ
hljUrSpJstb4jEf4xjcTpuT6l1lAKqPCcGZiSsbPkm2aAhCR9fg02k0F0XmEQ6GLQs4EurJ25L7p
XTSGMnOb3sbQXO8P8lphYfls/Plksxo27+WB6BlcuTGe9OqR8LtRWikofNaOv2TaZ4uc1WJH1eQ0
MXAsogx4ikhDSv0DervcfDIU4AGaxxzz6mmbHKpEd6xcdQUUakb9JwgWdlG6kZTc7QC3NCtoD4Ky
V+HNRjJAopvKm04jt43MVn7xyoeft33GOssxPwJsdRy2+xbpnJabK3WPNROzsnEjQUMwklUofucC
dBGTineyu364lj6tMcETwDsEKYU5EL0f9DrX6lBBWhS4WW3ZEdD2Xff9H6zgjScYLwTGc16QTgIk
8jrnkL6h0PQuR6XZqTUlntVXawiipSIYKqv/mVIvL8sQVPJAKxMg3Er5pY7cy3VI0VktOHLI+/VV
LbTPUY2ATCdQHsZUDZtVwWJFMdsMKqsgc8qH1Pshe/VnM5OGTg010s8REH8N9fB1gZdGZ8WwIaws
VfBB+EQM40umWk+hnp3GanodrTVm4a/H49LYzLuNXYWANsAFTE2Ik+nNc8OiBwMzuGs+bvosl9f/
0tDMxzVxp9ctNdHlTjs7iYcjFEA3cW0AJXDUo8hri2hHQvV+1PYmw7D7sNbbWmjjXv6CmZMbciTd
ehaBJt0FlR5xMy/YIdl3MEbZ/0r+8TMC0w9wAp3EQy7PaRBrSi/VbPTHFijWZtxyKbwLhnETq/nT
9XP61Y1MK/tjanYlFJTYdRRwWlS2ACWTj3GcrHy+pWMCBRSMZOiAqnxh6QssQWVJgqPKo6eE/2yt
k0CW8PerACQQo39o1kz9x8sNG9ICUDkJD62mp5sw4A4mPLzrJr6i4PRJ/PU/E7PTHuXQZUJa2kza
QJEXRpB7R8PCzrv8pORl5HQRhsu0Ml7DNstfD78KhrKJkQVdCkxIXC6NxoyLSmoVAKiqY1vinnkq
Uj/VJW6xoY56Gn8j1dAxfz7aBvjKbY5Rr7/vugPJgkYJGG9wJL9MgYRZEqZmXfS+nB3UdINqyG3Z
DCuELQsH5cLIbIdDSwhN0qXOHwJEMC0XP+VEgd7mSJ7/+lNeGJr7k7RmmpIWij9SddumJodOprpN
iLEvSXZXmZi7bNY0A6YfP/NhFzZnHiTIaFaELQVuoXuizT0rZNeCPraFcvH1xS3t4qQqAZFxEMji
al+el76iUNoCs7bfZrywqzzZCwlKqpncP143tNC4BiQUTA7a56T+l95oKbWQIwVq2regg1tp0OWQ
woMRP/UamhXGbR88jyrEpqMeXRniWA2HnPi3679haVctGecR9xJwl3liolLWRpCYw5QGA5V+lmPM
C6rbPZLkVPmHfT03NfuAqtBLyWoa1ed44AwD1UaW26z4e9gBMAAg3QHAD/P66ANffj7JiJM8LXEJ
AihIBsF7Y3xPwjVZsMVtOzMy/flZ0mDlYQlZANRAeAyX8pAQ87HISr9Bne/691mKgjCfYJkAesA3
g0ro0lKk8bAzE9JjkFJ47JD6oQa5EcMWLmQdAAd1le9/H09iB4EO0SE08Bm7XppkfTXISod8L2D1
IWv6H1IYbwfVWONvm7zE/Eaf25kdCLPNKwt+WfVFW2xqaE+ij+ZpoWlno+Qa/G8JhYBKntiekIAD
0folM27SUdEEUbCRuvRRhclJpclBQ01jBVOxuCpcaGMSUKBfBtyHCmQ4yeSn6orYSsVRabzJTAtg
+ntRrKxp+XScGVMvP5UkRTWErOFBmvfseZI5qW+ip/hFs4UvbQpffVvDzi805Kdt/LO8WRs8yPMW
XpioE11zGzpQFHVyNz1xnxxTv3iCZv00AM9A9+fUu8znml1tcmdNMuIzgPtyds5+xiw5gKonystE
VRFPQgy7O8ooyt2BGueR7afbUX+L7oxTfbS2ySP+/Q5tsJWLuegBzn7AzM0AkQ0ujzCEYGqzn+ph
OsQnkRmXydpztHSeABXE4DlUlbQvNAMJTSq8czpGta0J0KIlG+B/fYsHvd2BhNJMlTWLSw8g+HcA
E8QA2tesFSM2dBCKCUetfdQU/2yhYn3dra2ZmH2+AdlVhUgT6EA0Jqk45tIRLfqVB2fpE2HQBDRl
E9gRBCeXlyOt82yQuwFnpNRjLyujk1ZQv9Ks3I64+nZ9RQtpAABogDvCzSBwmIOVwfxXaQo4xP06
R5cOKBFpJVpY3DKLggMBAMGvXN0gZ8zrAiULDDze99F70pZ2Af3x66tYMfKl7JLHKsAKuFZ1P9pc
GZ2qepb4z+tGlrfqv5XQWXKWFBgcZiq2qjfqW61KbqtWer5uYiHXwNf4Y2LmF8M8jkWUZb0vrAQc
4OZv3tduqYZvCctvikB5SNV0LU1bPG4TaA8VUdBnzlOoSLKM1Mw4Qvwh8Ev9FqJd7iDdSWueZ/Eb
ndmZfsdZ7NGMgSI3MrZPoK3KIbZk3vC1pHZhvGa6+X8WM7s7UDcWDbSGiC9G60Vq9RdNgsZyQ7qf
dRJstIBsy0J/GbJ6O1Bj5eMtjIVgoAZynwhJQToCSOzlChPWxVozICg1H3uvvO1v6tK2vrObaKe+
QtHLwYhWDzHSFaTiVwIm69LszCnViVkksgmz1o/0W3srnrq34Ff4Yt60rrThe+0QPZZvq+RLC58T
i4XeqqYSbYEYP5KImjKt99FMzDizA9qgL/n3mSGGMokBSjfkn8CVXu4oNOOzLjKRfpax5uTxd2L1
4F5dybQXpr+wgQhS0U1D4P1lRD9JjDRTeN1D47Q69ZnkRSDnThTiRVX0BNmlHd63naR2O9EUjwA7
rY1rLm7lmf3Zrc9CtJ4Y0MB+azpB7iWA72ChK6/KmpHZVkIsmkUGA/QX8xudrZPoB4fYN3Tho79/
US52c3YcgxLaDHGP1YwDxgN0q4JaZLASQC4EFxc2psWe+xJZA7GUhS+mm7uyuIUkSxFmUACnDnu/
7pGXL/XZx5m5rWJQ+sDMMOI6Sn7niom6iO3l3m5QBcSctxa6DSRcU8fwrhteeG0ImMJB0IxhC0Cc
Z54sN1tMtou+95MMDJQhhPiqJlo5E588IbNwFOEZeFk+GbS+8ARooAlV5LBFT/w3eU8ehiM7JF6z
jXZsF7+U0LN3Bgetx03TT9oz5Nf1JS4dSSD6wURtgFftCyN6Tiqd9UQgkUrKn6HUfVh58C0Bnmll
mV8FS+AhJzYoFchqOOg50p4rZYjKcaf6IR4gTKnUkK8ikJ8RwoTkfWLdUegIbXJNfcH4+eCgQenG
EfKeCo2CyoCwreaA1R0YjVic0qLr7FQipsPD3gQ+MHGu78rCe0wUAPRR3YDUFXowl2eb9uCHYBhR
8A3evsgKXqpG98YkPkkSda+bWjpj56bUS1Mpgtkqag24V2UHYks7U4qVxSx+YrBgYTAJMlGIzi8t
ZF2dMUZwwAZKHppAuq2T/BvTyd/H5ShHEQMAetR7oTp1aQaghCBgAiEzr28UfR91QJCvUGos7pWB
xw61bP0r2aAW9nkiM3CmBqLcBlbxW4raYuWgLn76MxuzykIS9JlW1hYKoSrwvZ1jxXdmINw+/fb3
3x38r1OXCkkxSguX29WD5lJIWYKgfzCA65EPeR2tRCVL2zVVYYCQxAyNqc2OFjO1kreiQ6WJGM4A
cOCwultrJmarSNWGGRlEH/22ZhgW75wuVP7eCYNvwMKQDvyw8iX+qDPeZWZGVb8jATKx721C3Ouf
YuElu7AwLfLsJTO0PA2CqCV+Zcr9a5YmKgYSRe4UZm456FEXLsZgAv+60YWdm+TSkJLB/YJAZXZd
QpknRHQD8SkHPgGz/za4dZ+u21g4y7CBEzARUCDzm71fpYCSazmiAEjQps8m3gYjAzI2/hFyfWU5
i6bAIoVoVNMxszwzReKxw9yiTPwioDbUesBBUYdHXUgCMitrXMOLe3dmbHZHJV4EEoZGer9pX0jz
K8d0zPWNWzSAsHrSApqGvWfHWhi8F5h0JL4m+EekK7+aTP9x3cQnA9ns3ccs2B8b0284O3U6bWJT
HXIChrK+2nWcNk8M+Hwf8XZ2n3FM+SZUA9o41GubDqT1iVZI3lg3ykGV9QB8YLnpRkUS7fRKBfwP
+gH4r8wi1+pzApjkKCe/sjwYR1cyh++gzuxdIwuIK2Nezw3yaGiAFeXVpGEaOswQ6GKlFPR6YUx7
m8Q5ZmFGtfwG+trqqVAy+RbPiHDSBuUqYXbsgWdZqgAOi+mnSo60XTv0hgv2vBKQwzQD1RFrHliR
YxAC7aut4Dk/gsIkvJVlQLdqCF2sxfDLXw2xGnRITAznz15tkoOyvlIQXtMWHBJDbYdiTQNl8Zij
HgTyPpTw4bgvPxqPSIvPYCFY6/uj3BIbK7c5Y08te7t+PpY6PCZkw0HFbAGZ8SUutMBEWOgMZ3Dg
u1jh7wmLLDvN200I1O4IobmUudzUN0n/Xhijk4LHKqXmWlVnaU/RQaCg0AR4A2/u5YKFkkuB0CAI
b7H7plKdgoXu9YUubem5henPz+6BEWBKroFqMBBCCgC8PZSnZHnw6KB7GetWJAOXloPWDjwRKPsw
uTC72FXTGlFkKoPfGsTJ67us+7i+mmk/5rcanT+QJ4FqHYzrszOoIlVJiqqemIyMxk5q6qmFfDem
Zb2ybUtJ0SdEYZqOJBYGJS/3LQb/f9eCw2ki99iBGR8Mq/AWvuSou94Pt9bbOkPE9Fd+WRziFcxk
I5r/Qt5QDnnNiqqaaPgZIJ3V74xbd1Vb7k1JDu1GmIcxQVFdWWtOL94FemZ4+qxnZ4QizczzGtdu
8AW4cjHgxew2dyYi9MIVW9C4sZfr33HpVJ5bnJ37UC2KNs0IAcyl6SFj3wxOBuD8TWSqkSeaLlnJ
ppcqSMiLMHwKCL4xUY9eLjHvywhQAx0GPQyJntCROH2yifmWndwRUAJLk5rvStll4bTCxUAOC0qS
wHzOgxCWagypFBLrQsU4QHyXaoXd66N3fS+XrVCozoDvDuPws73MQyLGrJMgdYBxAa3G9IUMcibz
8bqVhS+GtfyxMvMjtcnyLh5VIL5I5sYkBTg33rZ1dysao3Su21pqnlkyCozARaKnhTj+8mu1iVyI
VI61z6+VeczDfFt16JxiZ/iTznn0Nq58qgWwKRJnA/T1qA8bXzmjY2tEUVpP0J0LfirhXQ4Qba8e
SLcb5FuSYwZhOHFMIIwR2FXl1G2qwunHDzm5jQpMmIGphvbdyjaoC7VyMPDgm044OxnloMttKGSt
lNUAvntSYhiPzV3qDgdz24AWx9U2wcb0yxvtTn7v3eE23MYP8RaAuA/m1tv+RX35h+r2xa+ZnYBA
S4280MMBERWm/AxMHGKWymjylVUveMELM7NvH6llSyFyMfgAPt0mGHbDTAGi97x67ynZ1q25QciG
gTJrjWt/8R6d7fYs7FWqIRIiZIMfd42T85eMvwqMhV4/2kurI2AIR6n3083PVldnAiOLqjaAAqbZ
1ZuJhVPz1e1aM3jhIUaT84+Z2VrA+psw3CHhW+HOKJ7Ar7uSxy861HMLs/cxr6jUyy0saPfT+Ddx
6avhlJvgTj5lOxxF6KD9G+m5fr4wY4KUnT1V9dipNAuAAtU2U1Nd3VNo8rYbQN9p7GhuB3p36w3M
bU1ps1UKp0W/dLboOUPHqFBoQUzbqm26Y+hUJzncTs9I48lgT7AbMNu7aw31pWMJzigZr9bUuppX
MiorDZtcosRnaMqCbMNWa8UGpP/6uVyCgYJS7I+ZWQzA5FhnVMCM2IPbxBu2UJp1ix1zEjd11kgV
P/PVWagD9hFogE8iKF+JQTDD1Y4VTPrSwbqnr6ETu4OtgUXVdARUlTM3d4BpX4npltwppjmRcBpI
LfR517liep/VY6RhMosbti7IDg0DT5H01NVzdPDNvvEL1q1p9y2FkpOewn92Z5dR0WsmuAS7E1BI
cXex20ufxXXixLYTnVLnHxoUOCwIkAk41tGtm0U7vZqj4QSguc8i6Hg0D9G41lJdcjCoexhIByeJ
hXmmNiChNeUoE75hvmKw0DG7NVzmsgVAHaAUiNdvHgPgoS4gWWoNvkQTOx2erXgNhTD52vkhBIUV
Cudg3UGHb/a8EonFOZnWoFmxU0d0VzRgvsdMu86ew+xfnhcA5hGEQitB/iJsVySsHqKYaX6LuX3k
+eldPKiHETOT3spVXjrnZ5bm6oCskY1MTQrhRwCteFYFTe+6B3labMfNFnzgcTs4Wh1tMSBu9qfR
jHYi+NFrb/og+0XNMArx0YXNSmq4GGCd/6rZmcxLuU1itUeANaobCjVz8ObvNVb1doXYNedw5Fze
Kw20bZrbrOjsTn3RO0yXancpCzY6yKOU2DAx3mk9rWzYUmyLCTAIvlFTQwl09igHyCGFXOC6yFDS
qO0mtONTdsM2aL7dVAfNtmxM9x8wNrhidykYOLc7cwxFFLSEN6lAjtm5oDzYt/eQsR23orfHzaTU
HIW2dUDGjvl2RL1r/nBt2bMnvNCVDopsufCFMHZoyfzgqDQbCVoMA105k4uX+c8Oa/Nnm6MNAyoR
ze9N/tAp5Utk1isVv0UTGkgrDQi/6OjGXEYGOHoh1IBxm5OhOTXKsEP1b62buHizzmxMv+Es+pBj
1UzHRGj+kCcHDEHbQfmm060aPIxA5WQVub9+QhY91Jm9mYcCp7ZckAFJiQi0dyvn37oh8IKG7kHf
9qBnOCfX7U1/3xePiBswvY+fNbjL9ZlQ1FLM3MQsiHlKQXVXDx+JvqplsXjuzqzMGidjO4LpyZyO
/b5rHZAkZNvUjUqMYwOfOApbqux2B2ziTSHba9HU8o7+WeHslNCuCSwjxCkZ4XiS/BEgWgc8BmWJ
WdxiDQS6tp2z4yKQw0oTsbMfgw5JjvYg+HN6eaWSuWZkdkZqngc8hY6yb2TiOWbKfa89t38/JQuh
obNPNn3Ss4MP/dWozAYm/FpsJWMT0xe6Ng2yGIGe25h7YT1FQ0fDsYh30bYufegcbhtPw1l0OKg/
VgPr5RfpbFEz99uC6d3owEPs649gMvmUdcMkm8NP+lvhsCd2rMFCwSDEM7G1btdkEhYzKKA4Fah6
TTIG8+oQZjI0kwt8uN6RHRNUDq1tqu4kKAAeGe5UuafmNioPSCzWa42Ld/CP8U+U2dkHrSH1jIE6
eBZW3SYMrCL8XuEPVWSu5Ltrdmavvoho3wdwQT4p4pssTJ/QSXM7MYmDWP/QysQb/t+Gfh6wszUF
JoKaSsHdNkGsNAyn8B/I4Cfp6j8WZt6D603FMYeLC41IkWjbIpXtmKy04Rcv9JmRmdcYrTAt6mkZ
cv+kaKkztG+DNKx4+sXX8szIzGtQkPgwS8BInBmdLUbppa6C3fXXZO3bz5xGJOK0lU1p8MM0c9Au
32sidME9usnaFRDdUgUbHwYdFFAagmN33ooVMjfaaEBZAC1YF4dgx6IbKzJuOCiy1BjcL/ykYvoP
My0HyuhLIeM1XSkxL8YGZz9h5k0Cs7ZGaiG+lXNwFOrgbUpeJ7KddkTsNhqTjpF3fX+Xv+GfRc/i
t5FB3h70XwLiKpjKSGRUSUf3uon/x0n9Z8OaBW4xpaPFBtgoPUwhbXO3eCY+ZKXu0SIAZ5vi8AdI
ATBXW/ui01/8JRT5s53zFBbMAg3P9VL4tMgcM69+lgTdUTk45m21G5CtS/RdE7u0J9vrS175jtYs
OtELTUGzd4q52jh2iqD4lun5HmQ7rlnqXsWt2zIDYc51o0swNZS6EaQC9gQZiHkKwopMUsIeOdv/
sSnmrv5KT/XP+sF8Q/flAxQmz2BDCTKneJTugpWDtORxMO8GLh20D4wvdeaqb2ptGJAIjOKu1A6Z
wmyDPF1f4ZIzOLcxcwa6OqK8osIGiM0Og6QfKlSOGz04Fuk/4Aqxl3+WMwskGMSLI/QJNVAPb7OK
2SVZA7At3bwJLQPkD7T0gMe4DIc6I6yzrgKfZwa+n9AETcfq2O8Sos8yJqA3hn4RCcyL/6bWyirm
5fCaPVqQ+sk8/YXd54GbOJodnOg+3lov7FRuwcDh55u1AfjFotW5+dn3olVmhH2EawD2iw3vnNwf
7eTD9IxH1Hz87B18Ve7qXMjSQTw3OvtyBKXNXNWmqET/TsEw04FuTNQrIcmakZmjTlgoD4Ikgw+B
IYf0BmhDN0IrV56DxScJ/NpIpCBCCF3VmXfWR0tgBhdrCXfBRtymfvSke7Wvb8Ktekg/1hpYS0fy
zNw8oBMhKPp6MtE4ZrpDMvmFp3ytYLa0c+c2Zse+5iokL2IsSdGOZqBtS3AEjNGaRuRiXH5uZuaB
R0xQoAseYp5gSNQXC++ch8Fl2TUMUOZGfLB+qyKQ7Rxcdj4XpQ6x0zYrDo2Ox7cGceGHqQWJLUuk
tlUpAVNcUrY+r+TxSR7kNS2JtX2fhYRsUCQ5oijryWXIMfzQOJWcrabM02GZv4YmQNKAPMBFfwGZ
xnGUaKkWCz/QjWNhVgdV+hlVuS1DPBfyj24eap6pg1+pyOwqAb/2+AAiZJtEpwZpJ/mtYvgNXDub
AMya1/368i9DrgIdpgWi6gL0NaHyeWWRpEl0mxs/IvUYILOOb0G0CAKv9+sGFw8h3igwFkz0DnMo
nJQIK4unmggGfIP0wFDCF4BvXTeysCqo8k2jdkCnAXA7/flZKhGyLDDKEBXBz1z0JtroG8WL92tt
uqWc99wOmYVXgJvVYG2sp4ZSqDlg/EzdwKU/R8i5laULLmrv+roWNu/C3uwGj1YpR4zhFVaSvnUN
MsheT5XAlzudrJha3ELMmqBHgEl9DN1ebiEp26AvNJiqUv2GJfGedmDcM06R9quTTScM4t9psMZK
RRYXCL50QDw0PJtzHHyV8tToCMJGbvzSRymyc7C5YcLBiwLUNTsJfIqq0zYl3i48o/JbW4EfeKrO
QCuVZB30cPn/SPuy5kh1LetfRARi5pUpBzvT81QvhMvlYhZIIAb9+l6c/vreNCbM17fPw3mpqNop
IW3tYe21wCL4RtQ9k/2ud2wIfh0L0C41zQj6wQbMrjH4JR9AyOcTeub0teuegC8uPA7AHUnvh2rw
UrqFmFyJnlz1YlkLlziqRavYqkDbmN4mFfcrB/p7ogsr/fDzAVmpj30xtHBnSKLAvZog6mgcu/NJ
x02f6bnxe2yS8gZTAmLn9GBT+dnoP4/Twr19sTo72Yvr5qgc75eAVQ28e+M0YjobesvsdXKIV2uJ
Z4+tT6H1mInbny1vHZfFIVUzTfJ+wv1Ls/upfacauZKds9H60FbeiC/LW8RSyOdjEHfOWFRQpYOn
1c9C917+Fid7Pz62vyBmjdAAE51g/c09VYM6At3ptwPUw5uNPGMtqsRPcaEwp6PC+03Orujjzu5i
vK1zy2EKi32Sg5Pytd0pYRsMQZo8zupH+AGFJx7s9zTcajqsuoWLH7CIvjAYkdg2g/vuiKw8kNge
WtJzD1pQ74qunElWvYHr+lq2stk6ZSuZHeam0b/HGPYsubr42EY2FUIfUfNID85ueq5CzDYNoGL2
kqePmbYBfLhY9W/7kT5trXoNOfDF9uIImNMkk9YA7sPuTdT5eFP6udb/LvsYde+svGsUK5KEF9DM
bR5kXKmg3JQHoFFyL036v/q4NV+2+h0Ao9Qw26iDI2lx0dWydbqh+adc0Ryo2nrgwAEzMoBF7DQk
NkTPLQ+zhOH//r4hZZqhLwZYvZePAuEDM0Rlo0mjngwiQe99dKixccjXLvWlkcVeCz0lKvwJahbs
eWwLH+4fhBxbHfC1Dby0sshV6ESAu7NwkBkUWj0AN0AVzYbb1BpCN8YgrpnknjJB7KDhbGMX15w0
pkXBsgeYLRjeFwe5jscyFhzVLl6BnxU9UlW+cgCyYhWMr9b+50+2us4LY4vdpEXy/95xcJRGI3nM
OUSsnzB0gVmx0k8wmDgIsdUZXfOYlytcbK7W05I6Eisc/DEwnod0b1LPAFVH5WW+GuFRsk/6dKxf
fl7rltmFcypSCB+kGioHLjc9u34x1I2y1paBebMvHros/58yT5qA2Kr/oHIru50/x/Ipvdi5ZR7Y
AfBeqx16Tqwy1VuwJ3eBXkPZB8EQtApYurFjq+ZAn4qmK4Y5MATzdUGjbIcRZMjYMTDctm4mQlBf
XBNZgnKcao8/f575H1uuDbJcwJWj6qKTpW5RqtdGAdZuoL876CC3NBSDe63SJ0zNeOUkXn+2thqc
Iw9F1wk5F1RzF2vDMGoOlmiocoIMOjB8sPdeuaEBoV49bHbOxslY28hLY4uj15CS9LTQZFRWyu1k
61nQov0Zc1C602GTwXFtJy+tLc5h5Uy1XtEE1dWijCOtTeK7eCKV36UOva/TJPZal++LLMdg7tD/
JkN1DUaSD5G20pdiGo6CmmAuhsrXzoE+ww3Gx7cgAz9vCEAzX08W4FTCLJG0R1Yujx1z/yb2mHog
87jruy0SxLUX49/bgQzpq612ANG1LrH5xfjUq0VQE8yAyI3z9POeo9b61UhNXIbYC+2QRvvUCL/T
tRipR1gpPGBOt+VBV7cPWHcdpBcahFAX7zua+FOWzu87+ajOGO7dZ78MtLohNK0fsz/DoT9Nnv0W
txtv75bZ2QFeODigSNKk1nrUCKtdblbe2CDYknEoNpG0q9/sYoGLR1Axq9KAljaiOdl6aBx7sYIR
DWR3P3uBNY+NV/Zf+zgv+GJBnAwOFQ0WVNcaGpcHARzfzxbWKoUzKwOQ+/hOGK1a+BlbTxNLbbES
/WYIu4O+R7fs1B/ra/S+d/mJHDbsrX0jYPmhforiMlTgFkejzTrdJS1QrPZDwcCl7iExtz7pQ3xr
h/aOg3ZXCTGohq7OFu5zbTMvLS9Oh80SPrWpRNeR5+NuAMi7IGxL6njtYFwaWRwMlutC1Scsr3XP
TvJX5x9JeffzFq6bmBmMwGVnf1PHRUGxL8xUQXHc/GirD9NANRIclf+BEQzJoysEdWr89/XkyTQe
dXROSZQyNBpsjsyQgg3iP+gEuzMMF+mgZuEILk5DCRS/2WgwI1Th6fRcu/9BJRwyZHN1cF7Nt26J
HMZMDkgIoCqejdYvM6KRkvtuiDJ/lb2bfh7mn1vo0fm5/BoqgAMBXAgoQJk46ssCnjpRVk90NKOc
TH9JmTRel7CzLfp9o8c96ByT6xwjyT9/se8e/ovRZTVPt9QESgslwTMy7SQQJUMmgqmVoS6yIO/+
90UhmDPgOBDTYdR1mUz1/QhBegddKDqSg+K+2Bo6zUPnN2qyEZx8v7dfLS2coJgIGm4ElkpIOOjQ
6KjGLcm671fqq4nFaedl16C8hg+Wue0e1GlgQ+6Hwm+7ZvfzR1rhwvlqaRFpFVNuiRRwbSDd2bkC
0v1j9OvHmVx2q7z7PXWCJTy9IIgEjvkbJBG0mmlsqrFED82BzHu/19H84butwZyVB+SrnYVblSLP
hGbAzowkghSfLwTKyCBX8IgPRk8Mtm3VkVYPxMXKFj7WtEVu2klnRZA0ewGKKXK6rRL8CpHg11Ut
Dh0yJWcSNmx0AXJAvwzmUet7Be3P5IiomFRe7w8Basq+cjvmoa54AsHNRoFwc28X53LQAQx3B0fi
seTXqCe3fhooGPhIDF8HKhfj4BsBx0rn9eu6F+ezb2NL1pMio+61izCL4RfHYdiDhMfD/EeoKv5w
g8bA/9XqIiMAzTnkfrIGV1z3ueahSH42XxTfDkE4YKXoOJOwfVCCrYx7Jcn6stolwMTOoaoGOl8Z
OSd+qML2kzShfQZR1Y7v2ua41QBZvZKo/qF0gvLTN9BdilkJBU0wCBHljqdOTy7GPQblTpV4kOJz
obyN6Zbyx0r5F0v8t81lSg62m6FmFI94G8Y7cDiF8RtVgXb3vG4vr9A6IPvytxLOdEsyzMPE2g2t
X7+MCvTONmKK1Xt78VMWiY462BaUCCwZATLqa/Wp588/e9dVN35hYJHk5JVUZRZD5TVX+qAtP0bz
qkIx82cj61fkwsoiZmlBiewAE4QrEhTn7rEI88AwfQKRH9SwIQwbwhO41B/sje1bgUN9/ZQLT2vV
LSglOhyf6Whq1/xAo2oHAaW/bADNqGeGUCQEuasB2fX9xpLnJX0LaC6WvPC4sUs1RRM4RPlBQynC
ziIlNEOo0kV8V7d++bnpETauyj97cZH5OIZT9bb6z7ElkeXbL9U+az16OwsE6DtH98HNgJgubHzQ
kcTnLWqE2b3/tOCF4wX/GXd0CH1GiII9Le+83ASBI0Ico9yC86w7eRR6bETzYP1eEpIMnakYNdVN
PKAyGq9pwJ7s83Rb/kVOhlpPuvliz/dsubgZ5zVzT6jfB5xbt0jBf/fPAcbkxx/zqt8X18pugnrZ
5pjHCrbMAr4YySXaPSApXdax2gYayZqFD2ljdvl1eKZv5h787PWuCTXXK04MlwbSYuy2OfLPae/+
2Ti6853/tljwmEMwGyIJ3+BlBpSeW2hsQfl5l/5ponm00PLSe8jgAUO0FfjPx+KbMbBpACQxl8aN
hYfLWOuimCOgfGdWfqYZAaj/Q8v4U/Jro9jiyV7zdkgu/mVs4e06c2QmLWCsEumrErP9VAz3LR82
/N3WmhbuzgVbjBhLYmF65lXmO1UetaTwRn5b8IeNb7XmZi5XtHBwfHCzRJO9jAB09GnynhUQ06sw
CP2es3Pd2YEr351rtM/RHB9ffza+9jiBoRLk5uj2gYVssUxomk05zVQJvHDjJw71J6H4/zcTi+Vh
YLrUmI571yhPY/FiJ1u57uqnuljDwk1XSl0OPZkvtuuZmt9/sL9TaPkQDP2t/QGKuxwC+RdQpqvt
e756GNFknGco5n7NIoIz2rbWy1QgtClvSEoCap3LVAt+3sCVVj3U28F3pRlgPFO/I2NYOcCnwS2X
5j2EET1rPJeQGE5BiVS4v5sSaJz8Abqq/8nLi7I/WCFsgqHTpRNzMfDfqypw1BDvfLeO2X54Sh+y
k352T31YAukVqPv4bP7ZWO7a97w0uwjGofmcN04MkODMt4CZsidwbLS1/w93CHKP9qE8Fhgi8pVt
t732RlyaXnxPrum8cBk0PMvr+cUXpzlErK7TvbpPn35e5tpb+29TqNLAqV489YNEzYwoSIntAZBS
cBCNObuTqbwiZnH/s6nV2A3M9yCiR1EVZ2lxy1sFuuXSwLL0m+qMriy5mhQP9Bnv1TW97++LIL1L
n5J04+KvPvGXZpc3fyr6DAgTC7l4sldP4im5K1/mly/x5ady6+obB9Zc21PDwEA9emPAsS8JhATk
FQ3BYkx92336t9BEea/XFr1yuxRig51THISrSeaNBAJbKHYYSsBdnu3GQiWPmYzHsGC1kVxZJKlO
LRHlKVb6BrOZvbMf7dreC7vRiGdDuXcCgxkvQtWObYag12GQNiasP+cT055jzEa8x+ZQBBxZiuMZ
Y4zMx51kSEEGdXYnQwvA+AyKjd4BiYhgtd9yw7qHtu74Ka2hgUSpo/lxbbjvop3mdmIde0mrjJ+g
LYZ0qKPw/FoZ4nQnLSUG2tpUZdCLqje9oeqK28zmYwjod/bAUTJFtxgUZlP2YekN/9g4W6t7bpKZ
LwU4+m90WnHB86kVKkq/YPlBQx7LdfmOWyf+AjIjgOrqP2V6GJv3bUqDNe+L6um/TM8/7eIKpR1j
KjSGMP7BUZCgKL1AitdSxi3/O5/TZXwD3gRQNmJwHVXb2WFd2LFKo6P6kKM1YITWkUYoaIYKDVw1
nKshpo9KtOFVdCP9WMsFLq0u3KBpD7yJR9VAvR7i13WjPVKLBphefiOleddAZR6aMeV1ZSobMcHq
vb20vPCCVgLpKENgvSkPauar4czChfKPiNRkBxI/VGC2QsgVAPJMkQ3oPaaJdFA8LmJIoITl6BRz
BSZASumjnmaejeFUjV61Y8EYQqCqicA/Zsmg+aRatJkerJ3jyx+wiCvNJsUPnLPo+RzX6ACbofU8
Q0M7z3mwOMCLYI5g6f8Hxcna8QKJMJDGIJm0ACT4erw0N8N0LMTvIsEFUMR0H1tk4yythhCg5HTI
3FiHmcUR7sZJjDmEGqK45BIaE+VH24F7OauNPNIIDUsdLGsyux+N+Nos2NaY4AoWC8Yv7C8O88jU
iesGnculYEnG5y3SPWb+Fdwg9MT+FgIqwr62WbSYH7blzb00u9haagKwXRmQ9vtvs+CLxTDHbkbd
mX7/qWwrm2mrx+jfC13W1gaAyWUiXVQrIGJNvLr0AFHnN4J58qW8ccMuJP7wOF8h4Vkg+NYAgusa
Xyv97ln3q+0ixtYPWlwsQcfaHo1CRvXfPhgkhm2rX7TzZqYFt/So5WkfmK0MwX631Xlc9SNgd4AA
CNi98DgsTNttN5JWQyDXhvNHpxGY4Xso4hA/9uobJdDffn6L5q+5+NoEzDaOpgE5AmK2hb06LVKt
igcJSKsaDOmfuA2y+B0ayB4mkhzHm5ytUdu1cw1czKxljFYb+ZYAjMKqnbFDaC4/lBtQ+Z/iQ517
7atEpbrzjSvxUrz8vMi1YO7SpLsIHI2SdaoK+giIE3ooj99gY4P8wQNMa0T3AeJ9/b22T3cbVmf3
921vkeRACAcapN9ArI4yDq6TqP9zk1qwB/VXBtiKwJgRWRsB6+wNFsaAnwCJzix1Cg7BhbcajSoR
LnM52HDpjrGnRAKt6u5SthMobGpQYvl5dSt3REOgCoJLoKq+V6jdqjds6sKeOYwnhVmRkiRBGTf3
Zt5sBRMrLgl5Ntg0oYiFo2ouXNLUsYmR0ebIbkweaKG8KqC6SJ/nSyEe6GmrprgSJIHMB2z/c5oK
naKFPVoaVuZQrE1wsh/JGLaZEhagP/15C9fMzGkwCJAsBz3gxSdLrc5pWgrhzwGA2sKaMACQRhwS
8T+bWWGxQhqM3qs9UxW69j8+5yIWYwydxNiGHa1yHrK23+cGFNLV/iALsqOIicBy4cvJeqrcxqut
OqzlTVMkoOdHNol6XCxIAG3SjRrEvLrlgQW8G4JHs/AAnln8+cWv6qopdqgaC/DYoSw+JWHf5EFR
ndWW3rbOlnboSsAwF2uwyQ5ooMAb8tUar9vcid0MxT1HyUMWx+qO5lLZmIlfXZMGkMzcScUsyeKL
1n2XMlAT9RFVmZ9Ums9iinEZQFdUFbLNW6/FijloRSF50xEJYQJoYY7ZSikF9Mej3sBXql2/bdOw
sxWvBmxTcZ83ztHKHqKI6KJH5OJAfX+bJDOo1nUd3qb/7nQ6+XmG8z7EqWce52kAFaKC9gZEbHWR
NtrSjgNZmO/0V6kTg2ALnGcapw8tS01Ptu6NEHHio7tytCCv+fM6V66lidrC3AnHar9B0qqqEITM
jU2ep5WHgY9bNzP2JM820AorHvuLnXm7Ly5A0btQpwfFd6SVsddMxNflg1SEb0NhR8TvlmQbfnRr
YfOfXxicksq1Cl6pUZcViTfQ9g7ASBTf1Nf/ZANRGEVhG+N2S5ii445x4SRUjYSJ85C8lRVg+8nD
z0bWsh+gmoBbmGV5ze/NED1XJg5don+mVezaa734OSWe8ST3zj+gAkgInthDY/vFZuazdhPwIGF9
UFMGZ97Cd9Gs0BuoQMooGYrQSUVAig1PsvqtLiwsUisLhZWpz9DPB0jaIyo40cDcZBZb5Z+1ywXo
JQgVkd8gUV8spBrQGbBTrqKWTT3F5j6z7ofhs4JS7GZCs7ppF7YWSypFU4/NMCvbNQ3WpJuFlxfu
/udjsbWgOZS4OOMD0ywaly5kqEvrU5pG6gm7x8icc4ZKyCPV3f+13okFv/vvDVxc4raan1bAP6DA
+6a3mq/Hv/phw8ZKqPXFxuLectuZjKTCxglN3xX2LMCuRa751ORj+PPuraUf4H8EJ4Fmo5b2TQio
tytVqRBsAfkYXwmr9/OcerUjX8lII0GLQ1WwCIz3vqFP3mgO13XzoQ0bD81KTmJC6gOjkfg/6I4X
b3XdGIBPd1YXVUUVpBk5lroRTXn20tZlIKruhmH+J8/rjSu3YhbCFRj30UFlMBN+fj06VUrJ5Iy4
CzFXzjx2Q5PXYAHUT5ZaPugmPfTmuBdki/l+bc9Bqk/Q8ITmsPqNo5INMsmgNtNFPDDuyE28ayLe
gr/duKHn8ZQ9bA55qSs3cWbEnKsnwFN+c9BaVxOdOxOJyjb/ZSeT6ZEcTPI+GPj5rhMlirCjUPPX
pKnl7WQZgPvWA8o41vgKEYAZVFRyf55JDpiuo8fgDMQrG0N4Qzp+9E0blKZzI4zpKuXmgEaL63Nu
iNMojRSKblYboLNm4G+0hUe1goeWCuJPGceviipvRyZGz2TlHfrSiNaMPTJxPMXqR1HrV3MUtEOo
fF+DqdSzjQypuVb8bRTwVbb4iekMENXRceFWHNRTYvnUHvcmoSYkpjLIRbXkCaib99oGPTgAn2dV
Nu9xUb3UNcUoZztwT0/TxCsr8ZcYNeKaqX40K2L5U5KHTQ/KXkNyHVTwvfRztyt90g6/+3g6KIXT
h1WWitDmDveYbG7gw8GJSMprpGX3Tdpcq0nR+8RMXqeJJqGJ0eYhmzlrUvbsmglgCkrDojgmShiX
jg8815GbcvSZ41bhkJfMF1bzJvXmD2TQSs8YRBFYEPVgVAnTftJDkw0okmtge/rZLQCGPjvnRbT+
5cgsnHeD6Qk+EreNWlnpZG9LkHBWYw14mVKkbgopySH5pFlH69Aa9D6ckqKqPYxvty+szwzp27wq
j0A2NPsKj+q+s0r96Jh1EmWtqQfULMTepaQOJEDfntUOut/ogxr1tqkFnWmNId4vcIkIwv0statb
U2vKR96VWuPHcBempzaqehB0iveJ6MomNDJooUQ6UjkaukUzfMZaA6UxtKgtgKhQgACqKSmLvWHU
jeXzDOJoEeLpIiyIFfu9puQHFD/YFW8zddf0PXl3GqqFzB6yvd23QDCO+GmqBZFOOLHY65M23SUp
ja/bIgXfQYoYE7B1ykvupXkNbrY+A/lzQWwWNq3Q+qiEgMoO7Kr5g1KgM++NWuO1ZeacZD0Cu5eo
H1pnfAyowNiJ2Kd5uh/cPPamCqoVeh4f+hElsnSqyrB3svbQjmPpuQl57q363OTtq2jIq1VaoIrL
e1+poKum0McG03eaOYUuEmpPbfMnbmS3dCjDoic7x5Z+q6Bi21dQe0EJHS2W+z7Ld2kKfF1R9q9J
lwVsGs4arT9JIs8dJ9eTUtxKobzQqniIc3NnJfIdLZWDmSvQ2WzG4jzU5CYZjOu0sR6qQj1bfX1K
THbTS5rinDOk8a22M1lVB+rItMPYZ0UwUSMy9RYCkFn7UlTFoeyMv6RxK4/V8W2XF1elgdZcZ/8F
r4NfE/WA7YFSdDbueJz8ouN0I13lYCns1sqSG5mJWS1e+dWWuXqUFoRTeAVwh63g8OaBq6SpB1YO
61oDPDqUSncFNZ4DNVJ+UEWne0qsSrC8Ar6Z8YdKpfbNqCR2UGRI87hrgPVIjY0wVoRzyEGQ4RkU
OnVdR5qAQjfcc+OhiECqDh5Zq75Gxe1pqOTb5FiTX+XpBJc5hbkFWlmrwlC5OnVn7tpJ4NKJ+dyx
3ipo5+3BSxsfCiN50vqBg2Cf/snjuvOyUslCjBs1odNBqb6WKHOJEW6KY64Of7tTICjXM5z9hoSC
JlHtJu943d9Hpf2dkKn3wDHDvIzSh6ZoqiNLHIFhTcj/dRzKkQYf/+IVCEmMLRqqOBzQq/ONxsBg
tNM/6yU2tjNb4fdkBrSBmslJacQooLAugi+jIMKbOvRgRHxFp0KDeLILNFZpPA4NyXdZ3EQ1jhAm
50PbKa5qF2/D4PxyKeT23KZQApY09iEFfvhA2Ij6r1aeGkj+hkbV/7Kc7rk3ncBxqmdNWI+mYh1H
Ht+7kt3ajXKQin1H8/pQ1ewmG7G1GGxpPIcBd0e12gqJWly149CCXK5X/SQm03XZ2PqhTl3mibqL
GEqiTVUfpVEdEs08692wH8rsjzmCk8EyGlxDJejr6mRI9xNb9DflIxhXaX8qrMq3FPE8DAyCGlL/
a/XDcarG+4Q2ES5IVDb9x2CO93WhnMA5tcf4wUPtaK9ZlwGyLKwzHB2cR1W8kF7HXJ+mJF6d5u+Z
7HZ65zxNo6WjzR83niayAkzE1ovhQmqpaJAPcXU4Aqh3EpPyKav2Ie+qYw1dYy+3irtUJQgxKpUH
JO4PbT+9FYy+daP+qXUpvlbpKKHSVIAlJTEqbuCt2amihfdk8QOv0ifVLtDjEVobTE7deG7piGMs
Gmg9sNKJLKe6l6XeBobT7hEx/obqFA6UC9nMcmiqwNUl8a0hgcaPklS+SpqHBH6jTazfeGIfoOuN
PxnSfje3WtqS7EBMdyf66nlydE8l/b2cyltV6+9QEL1n6DJNRbbTevASqF3loVv0rI/NS4FssDWq
YHTTPWExCJtT9SRBitGI5GrSptprDOO1zftAbeUuS0ZfGHQ/VdVJooQ6pWmgNhqKX9NO7/UI/DGP
o9vcVHYSCqLt8xQVKzYCUU73DTqO1aSFvMiOukKuEgvNitTOvRJSx5mRHZWanaVw7l23OePDJ6DM
7IEFSdJbS6hvZcmuVaJdCXvaJzV5j4cMqhVSCg8z6Ldcy3Ico6wBbUeceXXB/TQx35lT3nK9TLyk
ifeQ+34YsWToBEdU4wdTyjeT8KDKEl/tdVBoTwFXtCvHzO/FTMbjwhHoOe+haaqFpqyj3DLvG+5c
Q747HLm8Tkz7Kh1pQJXmHBPn4NguyJABDMrifawbKeKe+A9Lh8NU9gdFryNnJAEzXN+0lGCspN91
Np5d6wplhqCqRwDCOHpnlJ47O8N0tI3MrOjN2kNJWwN5Ro5ucK7cTKlzLVNAVRRxL2txo3T2J52a
oCI0AmvUrd2RA0vobqxlkNnJbzCzhbUO2ZVOAaFJ1bWxHyuo2igjh+6Sot8kXPnoHcxJTlpysBPj
Vavj0mNGexiG6THO6S/m1k+MZffl1JOAJ3ODSxEyiJOiQXQaZ74xsxs0an8bD91zQRQ3anuINbrM
9vhU3ktwX+aa82lyfY96uZ+UKUOGRo9TqjyrvH+pR+tENOvkOnXQzJxIJe5qZYgbS2s/wUt05hm8
dz49lLQ66k52g4w80Gl7JaX+S7ennT016G92PpCL6PFSN/egg6uCm4BEnFAWULd97Owan54pITo6
TWC16GkA+/CZOPXBzVvnjrYA4WlpB1xq4rykrnPUUH71hjqFPgQ2ycecooKGgXvU2HjNTPUVmqun
XPCjhBycH5e5cjXGZu+noO8KMUeLydO+HcO+qgu/4wmOVAVMatHaHoS8wspxriZct4lVh6zH7FRr
7vPepHDTowUHqyR49k3E+SU/VW79266tFxVRj6eT4S3T6c0A+l4+lG8OeJDvM3D6+lC4fCirDJVq
aJn6pkt+qw0jvuTS8aFlOsBZQ80+U/uXsVahjqdP2Xm2UXoTNT+qFCdF8iw9ZdytHtxYDn4pjAKo
evucNAmwil1dPXZO6dyLtlCyw6A5UOcohWD3djwaj5KkGeg3kt49KVoCYkBLSOcQF6r6ZuWps3Mh
xDV5TGtH6N3kcTGhukF74o+6VB96p9JckPeqCCrj3gjbihRPIMYEtTyX9bE3UjzeHag3djLr1Rtm
KuoNUDGuh7eD7UYz6/bo9De/bfiNsHKLZ/S9Ubtv45siJpgXq6DrMZxTWj26kKZDOC3DTkl+C3v8
qAbAIVL7elBar1Y0eBDBsU8JfVFz6Fw26t/SQkOb0WPc62FKsvdaUPhEoztZpdJHatXjDXRFMHZ4
8PM54ef1jS6HMziJAz5kx9KyEVaoKRTVFfoG4oxfSo62fMK4GYBuSNmltiYwqY23h4KGthEW3Cyt
QTWanmzSXo2GOKgsOZcZD11G01Dts8BI48jSkl9gYD/QWt3LfBgOoKXcMVQ+Os0ZfVdLrk3WPTWG
/QfRG1C6owHUqZ1pYW11dUBI92TWEyiPZNOCViw9qrSow8ZSu2NKk11d4xJ0yDaSZLzD6PiOSrmT
0wBuG4dlPsKPK7vvdomp7DIYRkAHx2kV9a5n/Dw3/tFtwZBEMYJ+WUmbXR4bnZ+NSI3B6lL60FT+
lQ38VLOsDgyXAWYDVnY/4e3kJ2lyx1XrlBfdE8SsnqhUfPjGP3VO2T3UBI4JN6/7Ur/BMOSrYw8i
zNuMBZ0GX9NU9mNloe4+FY4dyLGFwiEwY16dTx2CX6nvhtw6KIYz+Thl1LOy8WCLVD5Y+mT/7gBP
DNTUCaw+rSI2IEWJJb9KpuoDstYvjVLuRGEdLDW7im14crvrfZPI4n2shs8kb55ye7zTMrjYpG5u
DItkQT/2AN8SYQRdAt8qkuy3Gg+PpMegg2kmKInVh0zrbxTRWJ5NJoHMt/2T8y5AY4l7sdGEuYEC
O9GRjYurfp55jO2njDnHdOhqr67Eoc+yJ94CEWeXv4UwXvmkPqeafK9zm3pyyGKo2rY3Jh9l6LiI
HhA/IkRy8M/3tXB2GKh8tKjjBElhh1plcC/ra7R+bbhA0tknhkgG0THPosEh/UFtwduXZ6npN0wc
maJE4BDhHlX7K20YEbxrkQDsLCjpVIKQpsg93OzDIK1dgSxLDOJElG7fCPtvo6FcJ0ZyzxDnGLV6
Xed8T3MWlRyQPst+1Kf0Ka/TN426ETgkkUX0xpwqCrBUaHg6GEQx0n2f46GfHOeROzme3iGJRgiB
p4l2LBhimYw96DwH6ZcyfSBjooHMJ2RNzS1j9XyQXV+4w9vUO36mtI+6C99U5S12RdzQIXs31OTI
UpC7Vc1J6923mKQYr83eukG9H9tsODAidvqQpU9MKBa6h62Cx5vr75pD/3JX2l7TJ8/9OOYRZpm4
X/aDuMWkZHKNYGoIiINwpq3GF+J2j22cBeVUf0i3ToJOV05ubL1X/XCl1Q002yycVzt/Ha2+9HQz
f0JyFcqkDxFRHBIUp6qcQ4AH5RCraJ4StMEDWda3WQoiG9f8w4fhj1NZd3UhT9K2701m3FkT3WUS
XIz/xdF5LbeKbGH4iagCmnhLkFB2TjfUeNumyTk+/fl07qYmeLwl6F7rj6VCryQ/clrdl6G3npZy
ukiUw96QMv0n+npS4tjP65zLIRU7kIAu2OT6Otr6eeCfTpp2YI/dF3l7XeSK1rVMXL8l+8+3neWh
a+2XgvaPaFk5Jsg1kPiK4lc5zF9rnz8pAEN1KfZUk77ZVcw7RX+nKDbNg+F4LavugTjfMF82xp3a
V5AqFLP7lTdyxSVZBkaWvw3oF51quAxF8WoV4INLEi78Uo3Em2Uo86+mLcdtSwmncvdp2ryss/of
99FP3JBjHq/bRZmro5OlKMI0M6hr91XjtCJypYgqWwOSN7VzvjWn3DAnr82YUi0ronk5FK396E6M
8jRH9XbbQkYsp2JKr0WfMvHXeylwGPHI3MGzY6m5fpEk+1HZjmNrn4nUPaiF/KLC2Q7axSGzLXfe
3KYTT7Qf5zttcElSG7bEn/XhmeClR7cUeaC3MYlqQ7bvNIPug7bjjXR+HSs5Yo3Wvc5eDmsvOn+2
qiHYtPx+IorkZ1zyHyfO/22a8qtV1rMa52SGI28ti1eldy7TkAQwv4435smLbraXdmpMLwesnOB0
vGYYGHKn9Fz167tTG3qoyfLMph9U9nzOZ2cJbKuz6WQQF96Nh6HrGipE1Wga3TXcVH6fesw9UzFj
j0iGKM7NMDXWoDT19wFEIKiH/l+Z97dNVWePASajxqd92CibJ4TCual1x4nXZAj6BuOlGfSrMrsX
20z39FDCAK32SzzE1zi2vKFWrkpbv2tr/shnfdOKZt9P5TfDysVM1GC0K8BR1FQFMZtkTR2SRAsp
BX6ul+XH1ru9vFP/hX1eilYP5gRows7FyWCQN7LiZEu6ZK3UPsBfvxu19o92yBeRcsKrEPbS7Y50
m366K/pRR4y3hh3Pa6z4n9sk5A1zybmx+RFnNf+PgQYyCECpUwnYKc2OaL6wpxtsdLU3vQfQ6dLp
rYz53FoxvBrFMPhqbL+wE56yrnhLKSGeWM6dpHns0jmqW0ATLbEfeln79ShubmYGdo1I2VXMqJxH
NoEJsbtcVw4ePiW2571UjMOGTLy2yl23Kmcxmdem1C9GuoXpMBU+DUekVM3OySJqpnHz/Sq4GBp9
z0t/ULiCZ6f+XNL4uSmVcKmaP7gzBr2CLWGdXrNJntatPVYFiNNcFGE5TuSGxapk4Lav1cAB7izJ
0e7L/7Ql/hy0NfP0uKq9thx1v6gVkLemUX5X2SxY1uZqXxjaaZJ57pNxBnZj5KZvlfNPX6V6NCuL
fSwbm9HDHB/UlXi2RWjHbravpkHLY9naD/Hofo+ueO2E+jLG+s0cyK6T22Nftq9Folz7uvINNeex
WDj+py+t076cSv/vLsf2BN2mM+fhoDY8cDMWzyRyJu1d6ap/YA3X2hjXoCZ00srLi6qMO21e38C4
D7FREflY+cJszxWtJTo34jZgt2gU9v6ezc7yZ9fYTWtxuQPXQ2OeGN+jRP9l54uNB5rkWSjyE6Pb
c964F+HGnjK+NPl0Np3k1BSI4VS6thT7Dqo9zdZ0dEbnCCAfJrLzersPOWSo4tL2vXTwO7a+K8fd
2n2I5aEczk7fh4R87x1S9Ab1oRvKx8wc/oZVugeBopYcI5mHySSRUmnTvMuVNoqnRvcdqaeBNrZf
3UK8u54c1Vm5Ok72pxgcqeUsXkbFIOHJ1Z+syYlDpWgSXyMsb0eSoQhGkjkH07yNJsos2djhVvW3
DAjVrvIKVXu/Z4IOy0o8LjVTUQuqkvXeks1fEHLe2K6+oSRR1tC6UbgR2l+PK/nMmv3aWvlesZKd
Az/Fc89OBPyYudZ13uoIHyhxaPlbneQ3qrEfFHPa60TxWlW5K9JyP2yPit4fM215anqQLbJDZ/lg
WCzrS3HcahzWpuUPa/PUddKv2b8co/dGkMC0mDwAydCqwFVX90kD+vBj/aOe+7Nc6/2gFFfL/BlN
2ABLJH6ryOfa3aLJSHebmZ2rzbiKzTgwwnibXu7Hlfjucsr5c2sR+OZDuyQfFtObyZrm2l+Da37n
VRWpPMB7qf+3pCisR80bGu0qCfAJi8xmb24DN00PWvfuNPWXO7YPo+l8LtNP01W+48xhk1TfrhW/
AeH/WfMScdjvCkDCZRL+aJd+I3nlN+M2Vwt97Jq3rDxU9801VyIRL348WS8TmPs9iZ4HaHjWLH7l
fnlpZicy3OyxNruLuVXCb/WSd0hG9KntKoVa9uW5bv8yJsFBf1Dh8gWbwThzCutNzPL+AsUD7e54
A5hbx7vTZNr5jlOPC6C7aUVd34HKfcKZBZOahWaBcEqbjwOfu1PN165e9ghlyLuiEt4ZHs1s9jtD
u0zSCsA1AwhIGLAZaLDFDqxNJ5E1pz4+jMTrrOTrqMP2UzP3eDXZUoMxnk1m5MJWMdF2gYvRzp04
1TWLdac79lt2WKzxU2umUJn2K/Uco/HVYKQg47kCGq0Jdk62x9RaAzqFCsGfGu6UgMmwL3TPyS8O
cgPLJveh+5pS1U+dT23VvPL+Z+wcmjFpT7U1L7Nz0M1xn1ri1FJMlHR2uNoQ0SVdnoLyzJltvjWA
uWgLN5+W9c/BlTMW9V5LjTut4KUpSaYzg/5Ihm6VXMfUDoyawhIQ91ox/jgpAr3jm47n7MBevuuX
f50pbqB8vjpfrOk0TWxWhgH6mR9krRz0gpDdWftPiT+A/8OxVYKNjyatF+iY3rcGmJWOaOSRLPpl
pgQWiB7bEFPVVAAaZcjq+sFfrPpY2kXQNenjSPLKQGFmvXzfGXepjtBodTCJS9NOUZwNfNkPZvlU
LyNKwY4I0CX/KIvsRlkdFaL6HfJpb33M22CIS159WyORrWvn57nmr6T+2xBWC3d3SirKVlQBWJ+P
/m2nV7TIme0+Iw4GlacnqShvoUKnPPfEUIaVK/ZKnwDMFP8JIz8Dcry7ZrS6fJWwO1nF5Z3JY7tq
7IofEDOB2tmHTKkuVd1/Nuoc5kp1qDJ+cvaTudXBAqHFWeVDQUbm/JBwKs6W4ylSYU4g1nM2MPL8
kC63j9XHFP/QYH6NKmeZkG8DQFyVOGjgjVNhT4ecdEfI2wtytwh0s16eyix53/RstyiD39aP6Ixh
7WdWCUzg2YgJfCbRQKjvWV6GWWnw0NW+u9Wul2jmc8/iwWntFJc+e1dKxuSBbFur9Ir23yYe3Vrx
mrnwerV9EUPUN/Nulpz3+T9d1wJ7ow1K9v/FthkMSPG6xbrq1sADmylnK3eCRl0BbstIrtup1o3I
lP1e266jdRzylAzT/UKi3pb8KkXmTdota/h9sI7kI6/cQh/XzzYUgUrMHzIEQq8S7dxv6sgXnH+4
yQwtNRX9yQUTYyKWxKlYiQpmjldqNSaD77J1grUpn1l9DLJa0xdRywNVVrzRdpKCXtlfci0ImVW3
mwLV7NRuWNNU5/d6VvpuYXzb2vYCeXeo8vh5hH5SuHlFP5AKVx1M3ERGpR3XDYVGGh9Ax33dbekn
jn+mdvMcjFt3LFXRXTDeFz2nOlCz/aXuX/Ok3VXm6ldpsSNKxedC6u9rOSix3vxrzTRUTcndpxCj
/p/kqtTBgZh3xlrFhBYHYgAiJ31FVlwz216xgbkssbdnslZqAG6qRScnCTvW6mRa/sXD5peK7hWE
3C6gpGkxBlKPz9gYw5lbxDMK7ZGqkXB0KRxylL+xkifqHg82cNLWyQfn/gwpdPaVmfaK++UoGoq/
O7mrbNtXR+MonXavSfU/2IGnOnnSigcCAi60zPpOiT8oFgfZgZrEuM9anmULE2rqtOEYI6NUeTWd
bHly0+U0q3mUzyRILqgXliF9UNrhWMjpe5iLSIx16OhdDPTMbVq6fi6enGKKai1/aVmapS4Ohp4d
LYNz1wUs15rH3GHJEDHQ7RrLj03Is6HqN9R1oRpnvjP8uFrrL6v+XtXWNd5y7A1GYBbjodGSUFH2
2mJiwZtfdEsJbbPyTbE+2ZV4kuNc+otjfyGxOLR1B7ghIsvCCciPtQvzLa+vRpf7Y3feMvWp0/V9
mhe7qoP65HZI0u1Sbm2oMKC4r5v1rqArAg3z534KisXwdGMj5RSvi8bD1kuwt+RYDbStFs1ZM14G
Vz9oZhk4yjMLiV5EHQHp9ypZY0xDpT1mmGbsjo4luLfEE8ujK43HLa33ygDeOWGBSx0WBqJ6qC2R
9idPU4DkNMj1ZjcMxQEoOiwmI1gkSn59YDsco1o5DVI/1N2zo8mDrJCmCwzvOcmv2es4ySM7+OHu
QsQbvlMmtkICr/KYu6BQX+diPozO+rtCAcLL7qw23eMZpi2xPQzzY32Xg/ZEIrX/elBJNI4wxPMT
cDpL/BxpVnVoRqiExAjcog5lqhythYc+Az1qTe22dvJqlCg12Nxnd+XHLmEyDI5fu2PJ64wwUyQ1
J6eRdRSW/6ZufZiK9WMblCCu5r0p0tcKFLawaWhAG7gfG9dXmnSvGMMHgInjkwR4MbWiD4tCfrKV
YdcRjVvvWjW+LlZTUvaAhmUpflt1Un81W+aR7WZvsZng2snm77ZRw85N9kWmP8X99Np1CnZlNgpA
4mWvKu5pyFx2K0QTooS70SZKo7rpr1RUbmTDG6oC3KIRKRKGPDX1pyVvx1sttHRP4XcSFWMP4y7m
ESgYxY9+nGlLCq2JechKw5HE460+0dHl10XtJYXqz+mnhfbE7YaTm96q7pNRvTriZti5leHXzj+F
9U2hTon+IWRhzL6lyYz7W+rT+U6fZ+2/BTvSRrhTiRQkzu7erGvWfm/2BSSG3gv12prmoQIkLWc3
UAao99pLuT6mWt85KSlN1nhMhPOOyMarnMc5rfZWi8AFaJWSQZVzlrang6uoQaevwEhjVMG8tKTO
jws2u/GNd6cdGDjynmwkVBWFIfxFjupO6xQnUE0drtyO+53TtEOYqY5xqbQOdkupEUD0/Z+abM1z
7PYlx5Q2BkZqQVoXXbsbFKbepa6OKp+WMbi/cordS2KbLmJvezvEm1wutVKOaH1jxZOyhaqspuZY
ZGkRKJjld3EPdyzL1Ahi5k7KCUb8uUvhPNRTuT1YXaeei5EqFS8Bwvehwcdonox5rzulc0aaILw2
Nf/TyvwrSZvfNlW/BMmu984ycrZIoQrTxNL9us0fDa3qj0uvsjmZnNGwM2s0bWW+T8kAPhSWpj2W
KheTiBmOHJxW527IkzBby7+0HcVjz3m3b6r8Xz0+gld5612kNfHcrevi+tU40Gkwf9q53IuufW/7
/mwNDMhDegavYm9gHymWOOrsJA6IhX3HFRR7ZiXCSddPVqLvrKY7oL4MhQCIynKhBZPWXLMM0JA+
8L8t1ZWoKygOi91/rrpr11971v2VxP11UkJnJNCicG+KtkkkPUINwLwuIKV+t+alVwoiB/jA/QSh
DUaaw9y1+3ktEE90eyfe/Ca2gs3AtFN/j8rAPZAfk7h6oMTpTTplqNcGFyI5Nov0ukYHmlqCdpgP
OMeCok92ilM/tvZwkZt6Xoxpj60qRHwFtQHgnKEXURo1GDT75K59xKjvp/YNLQgrmjiYCScu/+od
s3NTFdDoJa3/wZYBeQOg9/cr42aO9s7R2qO5nJy89erttx3IxlTHcyXrUE8tFmretT7Za/UUgYCe
6dONdNzSuNg/bOnSqOjIMGeB4UE7t2Wzn3nRWh4FFGveSk9mzYveL1lw5x1mQ/kvU7X9mKxBb62H
MlujJulOCBDCuTR3LWevKeTRZGZT3DRyx+qGPHFnAIiPszw3vX6bOm1vASGqEsy6V+mHbj+AvGNP
M+InnrBDLcZ94QoC9CfjuR6Xq6JZXyNhpqL8USU4adK/y5wls50PS3fXSPkAEjsOuyMizd0yJuGs
QJnXTRdYsoqyLT5s27e9nVp9PDVQ/ITJMCT1L/pknIy2+HALlsP2Jic3aLckoF/7YMn5S6NWMMu6
x0zLP8difLVVfZ8Ud8rGMT8YBYKmL8PaOStD+sZicmQcCOkuuWzGKWudnS4QudVQYDTd6VXGPu9y
cKqEMUy/EG6X2P7X4VYcEhax7XFT0xp8Bg2opI+PYEvYQDR60LQ52NjgGQSLLYvZeZsY8KvQ5Zab
v5NyrnhhWz4VezOCYmYQKPt3MWUYBPtiX8+A7arysWAYpKnCG3IjNLOKyyGPKoSkqcmm2cAnkeLZ
KsWxT4/u0u8LdPTz3DwV6DVmlKelk7+b2xjl7fajp05YEGFdynwXT+/WqkZWCabXEyXNUKfxUHe4
IZ1GngeG2EUAlQrPHTpvVgGqnAamksRyibSl+VB5b9Xmv3F6dG0M35lGrI/GvfnfXIUal3uahGtX
HQn+uSyMn1Q9ui2ClVmP0ubaA/zRZca95jdEsBjZ49B/6cIEvtIDfSHQZkXWtCBprWn7XpSTC5Ka
/hMb7A7dq9UamHcVxaQHDoRGluiHbEoPVao8NnZ8MkzgVerLWZ5pkW+nYFQa3wXm0cTDprggfMq6
LzQtKCHoWJ9Qp8xXd1MekqQ5mfbgD4YWCFvb9fV/TrXsCx3eiEj/RF6Ltf/jND8m2HHKrQnaDkmM
wYBcHbM6PSZu9spIiheqh6W0jVvjCuhYoNg1eajTMy/WrWSuAvX31QygbL6Sr1lY6rkdB7gn8gsX
PRQxhFfDLmyMu27keRdgGEVyHGI3sjbLoyD8zam+nTXxYSWAFSNlPWXqg6z6PaiS18X53uo7NsMm
WLv6IRd8cmDJMr7q9Q1c3+uHQ9YLrtu7Mpi2Z/Fb3L8NnXDjngujyv0ENEv73uTH4pA+jGx1amrG
TrjQhToe80NkM+oj1dPN7I8gggCFG2LDQLflDut4YKWcKIMbWMr22MnpX52LQyfmfUfVRtuKZ2E0
j8ISUGDcoE2KcqsFBlkPLqKXuux2Qj90RXm466LjNN+hPDWDflAsYlDcqK6YWIVAFYM+yFlPMU1B
tswOSuwGU49ZWakQj0FbLSBqqfibywvL3xXfOnfywoOMkoUK92yTkdScY2b3Aff+WzLMwUgi99b/
SubLlCqkSXEPyQKDrHE9OptX4G3Txj/b/ohLGZTN4KNo98jX93Tb8CcmF5cht6ncCDN9wd/82Tr1
370C3YyfNbcGspgOZbH4wuWYlu0179wj0SHeMKHO7R2vaca9LZiyACDpUSMso01BHVy/lHFgJQCi
vfbswMOskvhuEkCOyVYHmaNFptWecxBoz8h1hI/Lp0j6CxnaqLooVRH5VVEyJG4Tt7lGUklZv6Ju
OdmjxZxDJC5/PUH8l5vlQ1kAPYkwtrgRmo8sW04l5NCqfRhSP9quFiitHWSL8Orqv5UkynxNTwPM
cMHBvzqMI/g6Kys7aoYdqmsZbXhnEQOz3qD48PuOl65YK2/BuSc1LtJ23LtqFbCyhvZQI7vBq5x8
IIQBHIKhyk8GcKNuIODbuqAg1rTtczLGXbYfQIu+DpJ6OIs+Rr2uP0/6lgElN5EcudyYI+IRkQ/O
ZNrD/Lu+HoL5SnZziP02AFYIoPT3JYi6wbfIieJhlA2K9EsqYO7rEqXoKLuE8qllYsRwP7Xqm6QC
MEL3hlsLkcyDOrd+hqlzcN8bnuh1esuLJ02dzxmQQj4vu2aOjIaxXym7w2wTiJhnn4OFDLNFbtHw
Xyh6qI9EGGWQbPlPwo+VSRs5GqCetYUWI66JV2Mqnp3lDPUc5ncobZiCO88LcrVLh/VFWR7bWvix
awWKbuxsywkTkwsRGiDtFpY9pzyQ0f3aGuqDomYvqjFdyoK0krvLZhnEbxOb4tDOzs00SUvUR0WE
q4PPEchXX+xgMsZAJMJLXWU3VFqEME/nkTUDxTbmB6K3Ud1wE1WA6r1u6d4yKf91pnqw8/yHC/eB
dbhmVm7THer1YxaP3w5tXVNWXteBrTXpqsYzygqAJOn+k6DFCp+yTNuQUsEHq72h5DnqI6taMkT3
PqG7S+zbKumAS8qd3bn+VvDYqO1pYMzmOo9adw51QA7dnnewsIfYLXzDxXVflaQtmOiqTOaBNk+u
ldE9y0E+qJkMR7u9JJn+LdGaDNw10n03VuNJgxVvkvKWtdVOb7pIdfn6mmpvZClUWwO9n6Nf0x+s
4ZqJ6Vlp3JNdOqFifVRWfJSu6tkT9WTrg6wvrTUc6579gg5ml2Ub/coJG2bQq2XUcetXiOp6OOoh
W4Gwy7v+AVzS+tEWrj8aJAtWruG+EFXvcT7v1yzemaPjJ5p1WFp5KjBGrJIn0zmOifJc4VWZJrxh
ctpB/PhTlQaJ++Eu45Nj95810FiDVHLhO0gRRY3J5NPWHCLO8/N+C+BT/KL7mtls0jth1COWnWUw
KzFT5XRylcIHnibTh3j6jVi/FH9HMiFsnL2U9gppF9EoZr+eiktBG0DLWNC0wL7WshwR0QsvH5eo
TrNgNphVK/AmGDS/qrRA5USNq4zmjfaQ23O0WIrmtYkhgyltTrCt3mw3YdrqvtIqPh9OhKQoSIwe
A/caGbaJjYAABFEHc3bVRnmNqc3xqlq+cgAeinvZnPU4lelRL9c9egB0icO5IkYmRjlVyQfEJfs6
Yxmgq9bqUsLjhuylKp1LWnY3OwYILv/VthINShowz/4BTpzlVrzHrXvTx/OAFT1slvQhh+Sz3Hr0
UUwQc75kR3NENOuqmcX2q5zdib3SXfyuubmOfpRKGuWY0x11Qazc/oq8gqCAYaHWBxUaei+5d6B4
1iZsGXZrszipPIgSiHFyzLPlpj4s0dsyFnuldXzVNm9zbHyX1fAg1+lWohEY1DEqp+x5NPprJ6bA
cp1nt0//K5vsFhf9Y7WyyKkq6tt502DLpyhlisuQgQ22fRk4DKwMcidltokLvYzqPPlKOAmYN//w
GZ8nHfJbEx1AuFw2T61HOnExF6BdJMNFLgMqWcBlRYsviyEfzaF5kuadpXTsfawhsh1seBI95U+S
3HSR76echpeYLMwS18em+41dMK2YMbi84rfzEvTm21SBijccnTSVvhay+qjYKsVsckF2L1Y6v8V5
9d+sli+Osnllkj26SxrVsx2W2OPtm8hSmGHIN3X1nFVGLeOiLOdwiuWbKTQW0AsY0r7H9BPjc3An
8VRPd9YMWeWMDihe32PNjS9Vkv2zleYhqzd2sKoCX3cewbZ4fARcyFC8UO18WO2NoLWl/LRG3oWk
2GbPmef96OhQ+cZ6jZeWqGEbJGZ2Ej1ApcsE0CeHqeOBvANA6uJkYFNxe8zd2la92pD1QUfpTdAV
Dq5lU4d3q0/M68DhtjfKNSVf0YifU0pQsMKp6nndtluilCdbj3eian4LMZwLRyWmfMkI7Z61J40+
GSVD9tWPcdQWEjwgTth9+/bsbk3rGTpSvjaXf3XMgy2r5lguGBKQSnj9xDukL1nqpWtphFuW1yew
nGtuO1+YRU7Ish6ki9KVbzk/2L2Op5mtxbf7+HvUlzPYBe9LjQ/Rcn4rR+w2e6qZ/YQDlQWSrW93
CNwxVrxqRFbEOqVxwxiSM0qohHiIDRfzQ4xmt20RzWWTUe6SZmRajNOftcR0AX973LSxfLE2DZ6i
2NxjNzinJOMWntDyrCg10J5+4SJ5m+aJoO+WJP+Vk9ncxEVqSRQn49vKljLqDAiZyD4Q6H9MC5KI
or2J0n5eMQHT47E+pi3XrKtkfyNsLjHBiDfqlLWQNmteghhx/oR+dIc//iZykRxNKoYYt7WzuqA1
z9FZ67STe8ji2e66U5VL9LPaejcnJe8T6eNlk36q9f+dNreJOGm8aCgaoJVDwmBAIdS4O+eTrbwV
vRgRhvHVTu63VMn5ERUktKGxh6Wa/KC+973uGgUSePzN+oZTCjz82VaG+cGunTFEH4gzr2N1nyuu
cK8qRTaGZa6p4Lia2v70appdcPWPvL8FzGqOKDJz8UWRF5yCxbSoie2Nf3vc4nYHVd49WpUBdgZW
KnxtGPlI4jzjJmkdp/kcR7V/6tD+ofTeJW79VzX5T1ZsTyl5037NoR+ARzzlc3wsnPuZ0I6vZQ8D
t6wwMW4MFBdr1RwRPA5Ao+Xpzkny02rClqf6ayxQGFtG+pcU/ea1k/HSTnwvSlotrOkm4yAKjJ1t
xvsWKWLnpDCP06GewJXG7B0hz7EV8W1CiGPmb2WiX4XoI61B0rA6aGWAn288stilkZCqOFcQ/LKz
fKzJF5mgGB6MsGC4QpGdekstz0pcXbKSe80yBt6MwuwP8TLsO3v+qZeveRGh6G6JwAa6spG4pzJ3
d/gErVgL1Wrym/UjyUDWts9pIQUH9ohKgJCIuG+7uD9H+TlzYCBqOyik+zGTR+JN6zydDXOGbbef
tbnyN+6zVbUeGdHCuw1OaHgXHCKTSIkAO6nWM4qHW6JBwnNjMez5bZn5ST0+KMnwiIzqoKL2aDBh
TVrGUrEF6FG+u214TjG+pTOH3ZY7kairay9Nc5/V6Ns5efqLaZik2lO5qE3AEHKBKSMD2vKWlLbY
cUHnlK8KD/MmRXt0ET6OGq8uW76K6n0i8vEhNTmHN8tY/CbvjvLuh09tXkEtlZ9SJ8Wjzw9Cx5+V
6K3lFcn8Z1CjByPcXQzE6NmQ7OjpZJIvbxVpC0gvjUvSO6/ScM5Tkrl7twQCxDGMS7cfA0TgEHOq
hWCE3zZUUT3509L8DLY8Lap7KKacoS+bbri4iZtSssg2eXmIfXxdJRxpLooPpRcn1TI+Nl1fg0XB
H9CxQsWxc23LzfREJ9/ZD4oQZzZ/uygOhdYNaGFzSB8jzSIdt5xPmwmWvmELkdPuuxQnYYlD0evT
PHtULDei8uJQKHiYckNZ9rWouUbsWvOnEiUTDEdmF+OT3QoUAIrDk7Qqe8Kp7xVEo/62LDmaDMXe
jk5j6uEym/GDTJf1pLaLEfX98mlK8+zEPXhU9T3VtAIazeg5wPukUua4T5uBjXtWD65RoUXIVwR3
SbNTVOcv6fWXeUFeYoi2uWIDdE5TZf91FQYqfA05AWS5jQnI/ahyVGYF4kdv5mouhEO+lODho9TO
8loi9KMmc16XmdZgfRAZgtbhumaz/TVvW3FXtzQRLkvQrDsso2IWiRy0cj4YIhietTwxqzGmjOKU
1Fy5VgI6j6yP6ZyRnxq77KaoLlKVFel5h/95RPgVjLWFnIf5Yx2LL8PJfochP2SV9b7l5ufibOY/
lTPZE3aXXP/H0XlsN45rUfSLuBZzmCoHK9iW44TLqZgDAJIg+fW91eN+XfVaEgncE/Ydkb0YtGIb
9NDwEjnyZ2yqZllMycStWTarpqziTU9fbmO7nSBIlv+w25t6BhFQzOMdv7C/zlGcPmVNlthnd1g+
nZNao291MbsXI/OWhWayjvS8a5tWL42cwJyTRrcwHF60co8TI9IoCNuQ6lg49GWCPvnKM/ByJo7a
5NDHqunYmq6+lUjHseg/SuDsvD/lup4qYI/RY1DVq6DLdv2sj74iNtGU41bQuEM55q3HeulbP88H
U5oXSh5kD8nRBvmevuqxzlNWOQtmuLg6GtJ7mqD9LPsq3EmX83Ismt2UsX7N1ubNEcgtqT2Itek2
/4QtzIXwtftV0EVE1GQ7W63ng5GP36ykJU/gj/veLOKlBjWKHeANO3qgxb0VbUArYcRPm1bhxyfv
ZPRffd61y6hAqO7nSzdUJN/Nmh9DOf36NDIQB++gHx89jGE42fmiSS4eWZGHYkph7tdBh6TX5ueU
AMbCUMJ7NKneXYV29XtaRN0lq/xnw6C/VnkeQloeZoi32XzIWzwMAPQ+TZLKWBZR1vNjES+VN++8
lpM5aAinRmQo7Aqbdkrzy5AO7UoF+ZnUvr80hrRbDwBNy4o7FjgTZBYT1yL09rYwWgI4JnIq207H
seoQpkn8sY1o5Y1J9SojEie53ya7qGXDJUFwnoSRx9zgYTYMyp8IAsiobS3WsRh7uvUZWWElP+Oy
/dfb9rOr74HTkH/SRKvQ9I6TltvEnACDx4LNdTWX89jjCzYyhyheczZUuh+Sia2gvJzN6C/R9kgA
hBJvnzl8Jj7EdFvIa6aCr74Zcnb9WtHKLDIaN2zGxD4e99mc/nYz1fQsHIhv+t2x9YsasTuxFqHq
/AelSJiPbW8sCYtmH7RW05Uf05xIWutaDm1wDphB101jdXhgDE2EuksmRvoPPH3luWSFAYFsuTat
+DbFbbmVZRvt0qx46CTCTiv9U+aka+XKp7Gd9mlgXROZeZiJ3o4u+lGSHIGLE9FE6Ix9VBPBmRtF
fVOdiXViG7oruxs3aZYd84qTtC5ZsssL+Ni202FW49XOaH5WMQv55o4MABLsXJx9USLZuMfRSpk7
FIEzm86nsIODrsq30eNpE/ciFx+Y5qPoqOCOxKcWRWW+8n+TyFpzaUVzklG5xT/8cdL6ITHQlaVT
2Az48REk2bRKJ+M37tVTbdy/Rrt510J7S3Yy02QO1mEmTiGZI5JPmzTJb64f7Meg/Gpscjth6vzF
pT5EHlux+eXtjNDcF/PwGmCNL6ikER/EUWfck9z2OoG7G1DKvsgynz5H5dAuj00j/XCNtPl2wrpa
yrzpt7Byriw6Z9VxJvH7mLybm057hpvKDdCGAuJhIyvJCznoBRHLaYf/FG/jzIgPIvDJybBO+ing
jFqWka8AZ/RcHYVugydmGqKcTU0DOSoi86n07XLd5b2LKW0nb9rWxo4+bvOUGXOI952baLsG0c27
H96TowlEkL7ruWABoE9ewDYKh8pUbB4YG9ItKap559Yq34faIuLZ9xoviSToOo8aDn7q3ShcwRhf
TJ6XTRyM3PenlOMRzUykq6bo3NfZ7VFSELCrbyabxlhbOua3aRqvGhiZWXvOMqC0WLWeufJoHK5s
h7BHTRj3ZJGDeZjFoL4Krw6yZdURtLNz8oxmQEpGydRfGy4XIS9EZeE0yTRv+1z9dG37VLlR+ES6
wT01MEpPDj23RacDMCNVFgnqYgNMJjbzJF9CmfaXB0ubNNKY78og5L3STsPHJHx1roXvfSgf08lt
x/rBaHR4rdtgQAudoyUgnnGREdx4TIe6o6NYhI9uWoLXiKZo25aGtbXL8FeUtrHCvuW4v5vpgYSB
M0F/4z5e6Qt4J4zGLmwgpHTmQtUiOYRxXH04mp+2Y3guk2HS7rQN3k+Nk2WvEicYn+bEyl+8Pu18
An6UxcU4wRRJ+QuodDNh6knfdbt81fa6Y98PSTSjioat8pHD2G5D4BF+zXacQ32wOmW/2EJHG2mA
hgnU6MIGN6BXdL519mP8/KmJzmzB/bDwLzNJNLEoK+DFXtRwjlHWj+ZiejLdWpITTewLlRjkDGlR
usnG+iBAO1x7SQ9yxb8L15824aMla/VPu0H/BPAhHRc+aupr6eruJmPXotM4iXKRh535QuU/RcTW
4XNN6f4Ig1svp1Hho9shEkxlhyzGGTAK+Ll2O7v20QiMoLhIz3J2SeW6p4rGMsFPrlxeOLjIzbNF
AzW2qvmXc+yLTKWdL71RkZ8sDSO69Sqz9yDXOuo0hFOWpRiiDW1dgjwidk5cDZyTNbFAkQPR87ot
weWEKFKr59fW/J9vFw2om723TB2fTcVzlJ/duLdI5ul85L7k59dEU7jvRvB0x3Dym70kr7YpC46i
evZg5MRJzm28RVbwc1uuBeVLgnR9ukOKQvxOZDy8izmgomKbXOWbmVsfzRK9mZxMW+s5bUj1ujJp
VoGhLLFyMsTR+v4/lWOgboGsuvegmxX9NJeW82IMMF+ZVQbwXowg/ncP3lfx+p/rc0XnBmbEqLnE
zKJc+zIqwDC02FeBKeyd7EssxT7rvr0OiI2iOMaquJH8EEMF2Wiwi9aiTeOCsjbFafqNubHJJqyC
RReark1kCl+sMmJIG4zs/qLyc/O11nWyzyI3Bi/Zp5j87Ek4Vs5gbL00s1aeKtrjpAyKOLPv8CIo
3D3Xv/GxsXSxt7ICHFClnJhGUp1VX7bf4+bIgiAv68Akpa6OqZp7Jk1RFePmNCWx/YHTiB5c1xBK
t9yvxHCsz6nkTVuTXeKKLvsXRL30wYtDIkAheo9MYnUwPSTAcWzEF6Te6jFphuZlMoGYuIOkoMgt
bTnEDCuLkrD9gXOt3jvG8FvBwXlJlVl8qdF26tPkFebFjnJmSmNx5z5Ek/drP46F9K6pYrqUlpmS
tco23NeenG5ojn1Vh0sDys8yl6Y6TiXKYT927cEDglQbsGT77snOo7NXW9fIaZkKmpOZD1zY1fwc
uCM1NPua5Uj0eZA+WOa8lq1Gkua6OzjyT8J+WilZnD2q+4uJrxPNpbh0sblvsnRfAThYTH6GlKlY
F9V7v245nVFc/jWN8+p3HtMaP0nt3ULR82X2mPN+s0pH9+xr7z2i2rq0MrD5uThizB6CZtyg9G38
atoHMzuvZuneM6Vttxhm79ZVwYiupl4IsVyCkSu+EjD/DZfTCAYU4p8bZ2v7ztlIJ5fmUWw/qrQs
DrCOSL9k1f1gNr+KaapIK9mXRnp7zi+SzSaWXzb2W7tQD56l7n7B8DQF2NuibbiN++WxQPrdzxrp
V5PF4jc59nunI/iSeRWjQTEv4pbfagcdX7dk11sDsd0L220v6rMd8iY3i0NA+qjvrOf7hsuqr150
Ez/SGKTPKfdOH/BHR8+iCY8tLzB3iN7ClLQ20Ldsoe3gWPjBNhzzG6xSsqw2b7UgqGeC2M7O4W4z
tQbyX/EPWWJT9sHeTfkLh8IgPS72k23sp6LcepX+h3mwz/v+cRrxy6aRV7IfPNpF8xMGhJDiljwW
nI2l4f3PPjnnEJpKK4dJkc2vbhY9dzWjO47hw1T62Ew2B1RQra1eX4JBigWoJYS4uCSU46LUt8Ef
l9J0WfjWxqO1EZfJUx7F1zAtcbwq9w7ksMUmCenXeu0Ay9YMv5B1if0jB7+ryZXHsMw3c8pZC9tp
wSQbrpogHA5DEh1nu0qOo7YODNaULRkpQb4sVQ+2iik8RxJGgjoqC+m2TN7rufgm1MPEJS/V7OyI
FJ0zei40AfyEyC0FPT+Sfzacjnv1/ckY83KT0+wAoxS/aGGuhE09zRqrp1LKJ0yPetHOCULXEHxn
uf5phL830zJhsXjEzyWPGG66c6gTF16vT3E+uqGLRfRVuFzH4dHJ0Cp7IiVqHn9zIznF3EzNqSCv
KPDDMAEip3uevfLTqiQMpQg9vzJ2MYVcO1E3koIvcWvuEWaW1P8ePJPEqmNzMTDvY5vV8f0IYnQV
315Kp4CTzPXnYxlZaCHKaPcGlwq4IsM6iykpZGAXFwERebNTO0eIKw0hY+tS8F7IPuQwmvMRuQDM
TOmZv0kSGbgMtJGy5CXRoNNqPn/AYVud2Z+B1d68ouQegds+JL8MXZh92KigyJ4Qd9BE0myZOXBT
k94UiDSAZqxgArY1Jk+iHB5sFNekMPlPME0I4Kl5c8P6PEXz0m/brRtHB2v0Hzva45VXES2yx7dm
MN9aEe/6hCSuyq9DO38w2W9yZ16XIV0cWvMW6QEHJmGeyi1vHIIa6ZPf9HvteLdBRe8ZnDaSbd5h
GqhzCTlcJjfd3OFeI6mIMsh+eMufJlO+NQaQjUyRgKHYs6+NGOBho6+zF1yIlJMeGHwSKBErFkgg
+iTTYtJVcUUHrPnt1bAOCO3F+bEKv22ycS1cnjT7E/K9i4aT9D9HtvEhDLpJtK6kz6FODxOsvyz+
+a15FMNjw6dMWjn234rwWfvc1Oh9cPl+6Jtgca8EoQY8UjNYyHJPKG7Vx/9s8TRroPTFtO59vhxS
tSL/Ikm0min1JPERe5OzwFrjJfhdtm2SYJnW/bKSz4nZrodKc/IzhfjVborxyUgO1iXxpOh+SIL6
h3VETLbg2E+DTVUhmPlQgogtQ/KZsCEHAje9MV1Fya4jmzB2FD4yfS/m4NNuwm0o7TWLMz69wjv6
pD3S4V8ZP2ACrMDKePLaD/iO3mslrENg34zhH9JZT33PSZ11XREVxfutYVU1NCR6JOTQ+2b23cB+
IBP90wIag9aS5uHGuy8ZQYSC4R3D8XIwRUeqA8MYPjeEoFRKToucuU2/xqGU6Zi3RBGDjr/bDPnY
cmBgcPHUWBUBUf5IE76QM77we2q0x8FulkwcLwnWeMHWmjDJ6pXfw24iTnL3yzO7/teT4AqrxWQR
eGmsxWR2y8j5LsglCZ8wMk0fDBcPVlkO0y7KuHcVIzpfwyD0FTCaZ0Z/gS1PyhC8zV9TlkfZvnld
D5LCXLmVdcqdCwvPNmm6saOHznu3BsQi532iRkjT5J55xoVhLCpCsnR3MgfB+zBCbo32GZ33KUUm
j/K1sq5wRJam6xNod5F+9HbWl6J8FFayF6OxmMPXZvJWOT/mNoG9chcmIdJkaY/Q4h/TwbkFDtma
BIzQmF/mxOe/LuYPfIvtaM1T+NUOxgn04LqokoNywkumIMHyebQ2NejhyejtpW8T3y/Zj5vMayu5
aJM2IGdoSznIYpeE62FuN2SgO8wyejfFtM2EutYuwet03mVpeunCx75/b+0vVLAHunSUDvWGVzHg
njdHfs7pKTV+/fGttVip7auli9VR3tOnKr7qQlCHbZasJV66iu7TaHFxwayccjyDXK9Cyh5xPK6i
/ij6xyJzllP7kVbnofdOPQGeKSFLEJ/QmlbVeB7KG9zCJQcmYt9raMaUz6x12DxF3Ppi6bE3iZt5
ntqX3HXOyGSrLmbhAZJl6XmsZjmLOLhzp5PqPUYZQ5h3yVlxLs3Br2W9TCXFBnx3Uxxo+SzS/lfl
YuX1j6q4+NaXzz/q6rcEKH+b/8upacSy3Gh/XWlNwYYl2UQa+/ot1MXOyW6VI/EPv7JULEGq7uPJ
XRjaIny+z0Z/MfNrNgdsIkpeRsWOD/9SVT6XsDdi5BB8+SVrEjz1crRGwrz06MZ64cqXMLj02W9F
7k/xm5Hjb9ocm5BuORdmUiBmeRkmyrhpuKxQ+mMSR277Dxt1KVw6FYeerISa+dxqSjUksZKZtVcD
vWUhiDtfXT6mhBpx7XU/XcJfWrgLJbkbinrNFQnBLofHkS1quGiqXCG30eCkWl/9ts5PJQBL1iye
6191QBLxecRbkzyXjhFxiO/ZYR/IZueZhMaBdM2sEqwep+AntH/me3aCE3KSDxa7WMbOeKjuRxvj
QiD+ZpoweCXbaOaqCtS+m3KAR/ZmTKyz5bgLjaQw8yKqU2vXTOEOzu6Gje/rjCaYbF7hkdD+WVTT
zW9PNbZ3zlsaRUdk4eNYqXfZA7xCvkya9xgG54hPaCRkFM13w6PGbk/4YD4Wag9ilT4Mx4OQtOWm
R2uCCgz3ry6eDXyqGgyOhF7m2NcU88GnYD0mq3vbe4reS++HZN6aTNzSnMCY6Y+B6rY0b7aFmWCv
80ZDHyNGYrNPKOM0sGgTuZply/jQLiqdS8rWnB9kpJ46glm7RubfbQesaKjxBtgvHhSPWro3w7e/
ZoxKqBfNr2fGX2mP7qZi/W2a6rMci7UsLc7tYu/V/q70PmRsbxq+07l8acvX2MH6bntClM5a0ucb
MkYn/8/JD2X9ntUfMbUQ0+7QUJ8o9RCfPzX0XDG+V9bwUpkDNKAAYN25l2dNp7fKhrXVnpz5ZZze
x5G2skeW3J7pTJYPOlcPCi+IuiaiStHtYiPcCBoBENsPII6a1VTwK0AOQ6BBFJwkR8QsxoVBB6LF
9c8Aavec7CIRbJOo3qbSuNppdCZjQiKBoJOIHybH59cx29AANbFx7zT78SZFEqvN5JrVzTVw4vOQ
hu9F69KOFO6uNLO9FZgrCokbR4bflNHWURNeiFDwc+5/Kpk8ExzYt6zblKM6G1VzrJN65ZrZycQC
7MdwHcz6xXbou9XY18vAqtCFMg4xxJ4MD2q+BhYvjUz1XFG9dcLlmLfA8Nfp6milLQUw5Z4Ti3eD
doa3FAlh0dmaboOBKAqmFb09levOSLdWXV6pt6w9VzNEcdtpB+fQ9fzS1LjrJUuIvcD5aZM03ZIA
XbpBdNU204rwAkoDE1RR23kpUiZOyBGhAikwqfSl6vzXJLKeoTL+oqZyydXbwsw3mWFvUjc/OBXa
rhHqYQX8/mHqhz2+y6nKSRfnxmPeNdd0dth019zcfN6Lu6vkDC4X1jG7lVa9N8qMW16CHMIvdZvd
lYcmfcR+v8DduQDWpDDImFYN3pPbBI8yUY9s3fsB//k1J/kzTiXE83abJMW5aKp/1GwoIgTWuc7E
JerI+0M9yPoiXptG/S+34h89jBmgHCIpnjd9B62VL4dIlWtGuevs2DTvBIAED3rXzN7FJfKXgnPL
Bs2oo5jq7PmId4V5T8ZWMGts66cqqxdyfaR+604ttAWot4lJD3TjL8wTJE5X0LCyrc/q3i4BH7QL
ZAa1kFBJEjAMoNfw9GS+T0acUdPpaacVkK3oGKiLZaQ0gHt9IAR594upSltl/z1mxg0SGpWhMiEb
E1oxaN3I/pINt82V0VOsJQ/0npVJQG6WnMUnESb71LLf4tJ3nAEZUbkdGmh6jB2L8HSbI/ARh1/P
gpI5b4zCuqR539CPNgzaX9kl6EzYvrp7TtT4NVcZdbvm0DvFXxI0j/xJVAWYFPVcv5ukAtKww1SA
+lzEDn9Qc8rzEmpAbdxMxs4N9TjWcycBr6AQ4850HmzbBkHNSqa1ZQQhLYnhz/fQlfHuwocwsez1
UHj7vBpDrsXV26yporOkmYV6eaHXVuCyPFCG/cbTxE1FyKUqs/VKT82jNfgLKdXPQDxSherJKO3k
lNowuP0A19FqHCBpQ3ekSvWRjdV5dOD51A4BbyuDOmwhDcUeHYZ5fB9dEsqp2794GZCkDgFsGQpO
5CFtUBISEqJW0U6r2p2JU5Tua9kZLzwWH5k37vLY8+AfkGvCbgpWXjDiqOncOLH6MXtoEig8K8jW
5coyLPsCRBYTOkyIFiloZ6mhP30zMNYEechFS0v+pJ4w1S4xLG+81PDK3ZOaaq6jjJs7WAfsctZO
d0Drqr9tf+7BKsniIJ0qOgnZZDfeFsYqbUGmdGnmoulj7mkFGq3tBUljVxGxMakgGrzfzr2TcZXs
EgLGqT3d3C5Pav4Dzd/aFf1dGs28f07ZjSxfanPyOVZ6nxZiNPANSBJeEN0ceuJqkC6hUZcMoH66
tuQNoy01QfRXut0XIalngvoEBlpBKG3ViEbMQBznvKecC6lEN4Kak+St94sbmJLtHfGmAM7ODCx1
fXSLrj5Rname8I7wF6Rqdhl52iU6dLsj/g8Sj5z3W9Cl83Vq/PZTqNph+Rr5h5A8KOXGBEBDnKjv
aup+oipnwVNK1t3poETH8cA4MQY7syAR1PUtU3j8J+bxpEOiAKpALTOitzQLdmpAXMvdnV3pF3OY
d73HjBhjO6zaFi+244W/VzHdLSRHuUgycFpeFhxQxIme8iTb8yWVwUNMctV2FW9+Hg4uXO7JYVAq
5uo2GfnGkiR7eX6VpfdBamwd2z7ZAbvXndaj7+aH+pyZ2VdQUGeL5/ltiNF9h+opvp/jtYMBH0Rk
eCuYp2QvDynmLAKCotGaj+VbyFl5iMlHTSzKjEJwCO7Nrl2fEap7rYcIoppdr4xy2lqD/QApJV/G
ffpJTwk4hnsIjAKMX7Zm3/CDDN9DwQjXh79R6TH4OiQzILKsaFuvDEoyK17/sDQa3HvbG1/i0fsR
SMRpPT93SfbqeEhBZgYWu1iGffXWQuPB1DrWxnjh3UlpKrA3WSKmtTP7xi6yggSSBeVWRzRyNwcs
bZfuWK7oTz3n/fCk/Pi9KVoKNOPJMeJrCfZ/EcqOhD+b0FezjL44k54TpyDOAve/2uS1va26cUfX
RwMalxvp19nSMsyTl2lkJv59UY/XkOCk69kIsG2191kIflFGX28y3rJU/Wi6p31p0Y0hlQFAcTd2
YFOm7CHibiWJbkVF+SvHYgmwc5sm8uy2tNh9hftqTOupTj96y/mD9IdKAqNwhjHAQoE8w4mAm9Sz
mDZ9rah/BEPJy8Xc6iF898f6oryITRYmq2jc3gCl0X0RuPi0VczoYh1Ny90aY4ydZ08bjKOVIefd
XVhwWuOpdNnK2gKJEDbHhqisbUVUQQe/NoFvT4js1HGc24Pz4ruUF+5aT2cWp0wUgKQM+kCchS8i
bV+EZlhWZXvtfBxQAoQXLyNGWcGLWsRh/jCb1camu8I7NH/QrTxbSKiLurSJK0A5Ba/4WRjD2bb4
EEFO1quhemBZ8EoGzgk64NGS0Sapm107YSO43vxQmOExmrlbZtGmDKpNU/kvXdZ8kkJKFugP154v
MKdWa03z+xwPdM9wQaPpWEDuNdrhUItwa0FIrxpSHsKhBDnvlenfM+fGKZmCbQD70UEJFyaNPZ4E
4RHeAk8vk72KMCwBmVQF+0edadMJufcDSA9pSPcvK6xk07n5k5WUz/WQTgvdKAcYjLqoCuZF5CJR
sK3bseN1LdTWKXqUx3ssEEvPWGBEw8CwrzLw93ZNd6j3V4XuH4BonKWl15CgFwPAUc8bjl2b35I4
WI8qdPaBmO+nylYMRUX6Ecd9tjm7JZAQ6fyJyTi7NIsMGjWUmphfEhaP7JUKXnJPfNVB9DXI+W4N
PZpNCoWuqr7H2v/gKu0SNmRGrqA0rAMSgTyGkspZrqYFNpdeFoJv2crmhzkSZwNBD4rvdApUOXCX
ljZlLY3UVpHxnXR28iaYdWz3mpep2azdOHztk2Lr9nrfVerglwVettm81Iy8dXIHbRDhHOz2ubXU
Tno+oChB1xLU+aNllM8AqPaZXTakHJ1j3McXQL0MFab2WHSCW+EH0FQ07EPamdilxlRcoqR7soJ+
ZySZ/gJv4SNlYDxpEX24s3Cg/GUO8feqwEexP+NoglybD4tZtx+DKG5FXJOE9axbGkyEcec+YM+8
fupwEq9uYQTbXMf0/GB8RyNcM7s2TnVYIVPFfr2Fd2S9jbZiQwOQpZQ1zN7dmatmMm5o8DlpxsRw
wd1U4jCGgkPTNKIrWAiPvaF8hMZBC9I0Kx2Y9Xc63A06Dwz6+Go2Mz/wOHcR5wetdlnT8RPLXZkj
8tKrBkzhWiAhE/aMJe+ONzojObXZajZNbPEvSVimH+zeiKj0J52/MqveB2cKCvh3no1hV2Ltf+Rx
nsLfT4Lq23Ry6qa80lngRCk3fpdpbf5TnojaQ8GOMTo33WziG8R0C7ygfDGTkU6iQcW1jHS+RXyG
f1nX90cbVvvQ5aRIp9Hs4xNGvqh2BeSqvZIEsXw/tRZs0OAOHQCPmEfAfvAG613NbQEoIUgXEA3l
SrQjOCAaLSP8v/Kp8IJwC1SMmHdrm2sGFaDN93YQUmu5HWEjvSUUjj/t0VCbqEMQl5Tc7qtcSIkO
0HKCrALS5Nj5nryK913No3u/iJvLphv+EvLxoRMzslpOFD14Nl6hDMz2z8snanxJW+3cvO2OXGkg
N5fbYtbvA3cpuPn+eItRChiti5+iK15UF52DgOqtsDOoOGAFWZCVnNq8uuVj/JMnLJpObA3Nd2rR
GOhicA99oaMSnsy0s1Z+U+slAAruxx0LMaHUmqsqqfq1cqZ7x5CcB6wTjNik9r9Kk4Nc8GkTzozr
HeVLNnFDDsQmIyfvlnVDGAmSlTaKGZOBxGyTNcxOqdMuCWyMxGDkd1uJixR+gh/Ig5HY9C+Z1X9V
n5l7SqaPNqiVvejsV/RgVkiY+EgN8o4L5ryrumqpgaLToWrVlqWOPGZjlMGGEcU6iu7mSxidJgcc
5WBYbBPg4d2UE3VqT2aQECIFys8Il95Uv1LPcaAeuyg1bQ7sJsteMw2LSjlsI011SvdTZFAl2G3D
bqRL0nK6Txmk4aytPrMx/dY17eZ+jqpdOBZ0KV1YC20BkUCZTckkl745JTr10A00BR0i7wsFm4OA
MpxnEB/Oi+Qx2eVW4/XLvlcOF+N74p2Nyu9pXo7TunTz6ZAqmpytFTQ7P2tIrQelfMKwRSR055At
RMbJZUTfTe38xgKSeldYw0CELot+lB1hUtsiQAPRtoAhBh4TP2icfhIUEn9DOohkAis9W+jfMBhG
5UG6qQuzrNbC0rI6ZjBmPkvNXp5F4AruQFZpFwekHX5QnQ4VQHPUVruK2MI8WQyAOcvE/IzraNwd
gDEC7ABWTjyHHSL+PcPBXW7LLRcPk1YUdClWZLgtTUGrynzuQ/43RYocr3D8EfUdy6g0Hxq+rR3w
UuClh0Bl1yBEO0ceCEvzvZLOWvR9nnEIErYKNZN24aTtOZGkyKO4rI+DSualxgR2K19s8OPxIVOW
XSR+++7aOTqPMvZ8SSgrqiEr10UCSgK7QmqCGXdWJVaLAbiprYqbV2o++Pvb0eHlhIoXdVev4GBV
g8urOPB/IZ+xmsUaX4qOP7HzCMur3GePSgNsMRzVJRAFGVWXuAEH9nuqK7lMXPkbBR6P1UzipvTJ
ZxpifuemVDB1+OTLlftvNEpq0+N8Rqh6yx3oHJ7tXlVjM1GzH3Ri786msNrkW8eFQyEGkTi24CdY
+IorKw1umeHx7hfqH/6ts8EWbP6imseFHGRyYqFKvp1bAAtDbo7Lqm6CNY+sx5/rZg9pmLzDz2Rt
jWn/xRMB52YCKWdNkIqZg+BhQjVcOZVP9jx32QICsrNZo5vM3LPBBpjj/VI/jCzLsaT61G0oQbpG
ObMzBOlVgGLCUd3x1hiLaqKlP/Y+sWK019QDLeOzMGOZ+2YKEMO86+Cptq+NHqZDYZIlSVSAy5S0
CIRAyFjKEBXhqcAm+Wyorx1zrzWBNwbE9Nyg2zVDW54ssKCvnmWNSLWGf0vGOP/wWJqEGtbnBB66
cjeHrr2RTRu+JZNT74aUlI+V4z67U22cHbMi/8sj8DfIZH4IZ76PNlbypIqIcrWvoid3hNWXpSWN
3IR+RBxKcdN+ExyYOsWhgVvxJGVIll67fkx4xICsOVtgOSSiwZMsy+7AMtj5FPWy25BpQVqfGom3
WE59dUeu9yxWMiLH32SpQ9qsARZHv7d2nHFrY6B8xnEzop0L7WwHi73zOom618ymh7NsFalJJEfa
abGRI3Yj/2gUKILD9/gjSzr+I+3MdhxHkm37Q5cA5+FVHCTFHDlEZsULkSNHkRRn8uvvYvY5XQoP
QkTV6UY/NAJVJneam5uZb9sb4qdTqy7Parx0POiR1HBDIGihq7hvbJLYoNpBHzPqgioDGx/lCfWp
BRgZiLS1zxK1JmtIULeoa/Nz1QC8b43xAZ47zzbsu0kti09zGzL61ecK/3hdWYewzO7b1DqGBkzG
WVTWj/HUJQfTUB56OYGEaGE0KHg6JLx8y2Ep9mk/yA9R59xCJM5D0dD8qmzmguN8IDVhYCKFqWGe
o+ypzKH97Q0eurRWhoewDZGbitU7J5dvu9j+xO7fLHxhRTc8G2fw/LFdAuiEy0QfP+kgI2y5vJ0r
cni0eyo4aYEYRh2JVRUzoavlPDIh0x3CpOVk7aOcMiTUFAzHtaZ6358iKIfn6COD3ccODkBqmd9M
8548uTA/F6iqhOMpcdVq6vZMD9SHNrIrtE1MRrtk8wNNFQSeJ7YqM0b1VYqzEkr5tj1QvB+Zw2Dq
t0hR/tIk2BXA2UAyFL4q1TT/6tsB3aAxTgaqFEifhtAoDhLx50NSnNWPqT5MB9Oa8t96ajRMs2kc
MXeoE4buYi276WaFzZcS9U7KzsODFhXOc2mdK2atGx3SDzg6ab1D1ss0UNSRJY8q8sjmxHB8Qpnq
Tc04uX1np0B64KRegGufe0vRn+HiNb6NQ0i2IpdRxZNmZZXaw4j03ddcb1pgO9KsciVL85PR2uqh
LSpe0cCgRS3d9Fx5GuAm9lW11T8qak+yPBm8lXAIqgrehSj8oqdFER4oBZagZpvPvW2SuyVwC0ln
NX5o51Pt2TBD++Dx+6+avAhAWL3cPjPxZt2zgZEXSaWZ+YocaTd1F8kh9Nhn8KvZRFSlI1gYN0Oc
Q8CinslFaF/0A7aV5IwP5Qj5oUc2KjcnniGDpFToLZBePYXcSj9k6cQInwIG1HDhp61+nU4kin5V
FsUUICaolbs8VsD5qFqrLdgYzW/S3GLiSJ1epQy0oqUwojOfmBqNokJ/YFy/PurGuOA/4W+bu7C6
H6IZ2ljGCSMwgHMS9KcObfdqVJ4SC5rIMEnyQ0NBVPunyaxfHEkvNe//0alTcjRP68BWIaLTXIk5
lDylrQG3twYfqgSDFPUQsj5eOepHfaGesGDagKdhuadCKNdDjRBAOZskH1JYVxX1k91Ar6gSLEfv
ugDfilTwG/U9QdWUmZgi6WChCiQzDyxOF0qA1p45WW9UgDqaLygXbUiBrgjQmpaGUDbJugm/kyDC
2YUTquD0HwODwSqGLxdwtF8T/66vTFm149iK5WiKY7+TATcN4JoNyFLUL5WAjjM4wLy/zQOK3d3o
8/ATD3fNR0R53OuG1+xiTrdpbiuaYi9/vxCK5S2eTLDtlOAMW4ypWsFMeyqx1K31ySvCibZC0cgY
HSrFhvDplJPJy37eKoFM14I3ArqYUGNB89l/Czvbb+JXVLw9a0s1e03M9NKsoEtrd7U29rDFBdXp
rwRcvj1Xbt1/7tLHOGS4BELJ/vH6hm5ZFDa0gtC+SkM+pL63b6DQOMCnedfumw2B31WHuVzZopZ7
8eHSUdf1XFNl7KDSwMwF76F7klXob9zTUbo5/YAVFnrDbsPwmmjqpV1BbD2iXMvB98mBCa8HKNFc
2RnyllcqW1aWSHCxOt3kyaHU2cU+oCUP50IAOd3sSZ/jD9AdBKhfGJDIb4SXVQnay7WJh53nURir
ZzkA0CxRPqKZ5Mfuee+4ZflpChR/W0J7RdTYvDBpLufmYqGQ8agDqSvhK/6saAwBAOImJQYYmG8d
wUW4V9QutRUUygzFVG1C2ltTLU2bTgnRx4pj4/OkT9CdltpeajrQX7zMdDN47pDiE9qB21o3YMcK
N3xnfbH//QWOsFjGQ1DhkQk2NdhW3on676jdUqcirxXm8o/rB1FZPYm8hWiKopmmaQie6kyzhPoe
1tQ93EA0G+nrfux+SR/Q+Tk6e5iRM1e9k6nVKeN3UdBtbPiqDxuaYuiOTOQzhf3OTpUNc0yvBDOP
uVMB19xGqFmN3X8bsMTtBFPcptANB/L8KWnBZdGKTjcWsWVDUIMm1bZjA2GrYKT3Tg5Cs1NSP3VZ
bm8YWvWNi8Wob73TOJOXzHD2BBnpZNozKmHWcAKNnkkOvOEZqyfhwpZwGemtQQdvioZgTgY4TaFr
kxKaGb2S+QkChvSaSfRtKCJOE4W2ofzUldOGyrayRLB3p9EgnZFty5A1TfBOwxwmnq8r7onnMyIX
Pyl4PccvfhsPkPqBFJyfpyA9pDdoe2jpTvu5sQUrAvFIfOs8ry8nQ7WF79pS0OnNcji0j8UdqIMj
vPmPyU3pWr5hufRPvOyv/j6/R83kuuXVU3FhWPjOJFRVpIQkAkyItTsE4oaPRAP7+3UrK7sLbSOZ
hoWWuSrLwvJokHbnuu7pcc35Tx0sG/o3YANg0zVg80B2endG6W9jaSsu/MaosLREinWL4fQhCCP4
xHQgXzuaEt/MMfl8hnlpw9rKRlqQYzmKbCkGGZwQXuYiVDVIfUkAjI7+ESM8zKznG+nhiptYusO4
tSlDBKwrgpfWY9fn8NqSHpqtBFIJaIINrCNrfg7MaQa9rm5F7bVNvLQo3PzVANGoHBE1G59eUueG
z9FBOaADvat/3yWf+HoPSBNsXEwrUc6iw0+TT7NlXEZYZpL0zqgZqPxlSvMU0w9j5guUwpYZdSXw
WAbHztA0WVWtP3+/uO0lk57alJ+Z29j1HoBLl8EOswqS59jTHjj7z2pw8pqY/p8b+n0AcZe9S75c
PxprfmODD9YcRZMt1RQSVCm0KluDkyswrF9WaR1bU964l9acxrYs6KMUWedJSgivphoyh827W+Ck
mfoTEGN836dGezRagCeZrWe8SwDjub6sNb+5NLos+2JrbWmyu+S8MBilsP3I2jR9muO2g7w3xqDc
qHT3/oVFtkq3ZIMsQ7zfDaesnE4e6TN036fuFdDprrF+ZgjmXrezup1/2xGv+aEoxvMJyvOgn2PU
Rp90moExdQyj1rTs/kVU4XnjfxdlCYETBOnIQHOHsp/FU3WMjJp5trdqpLXofGlECJRmfSr1qlLg
3gNOt+OpFdXuyNM7BzTv6M76ANxe3/haa8m9ZXPbKjbyrURNwe/LLAYNn48ABPfVUXebPdwYsLft
mFzd9Z/zX9KGQ66eswt7i8NeOCSvRf9jD3L0Xv1mAgK77hfrBuBskvlaBsH5rQEQW+kIDX0fKMzh
8TSMrsPDdQtrRablQKTqQIK0mBH2TI4rCYxcisKH6zzKL9Nr/AMKhb/iL84rE46FXzxD5DRrGwtb
i8aXVoWd02y9DhNLUQMFUnhptu7AXqU7tHbHDUNrfnhpSAj7Y3Oqq7IDLxQrzkuh8hhonPvX0ghv
Y9U+NPL4i/nFjeRz7as5iqIv1yncXH/c9MItKup2u5/J+xTVgofXtBjAS/UoHvfXv92WneXvF3ak
Ssv7UoGt02QKRx+Yxpm//t8sCM6hNybKEykcGZae/9BkDtSpcDa+0FrscxS6U5xb06JSfruKsNPr
cgJmEkRj+zOrrDuZLjIKeONXBxUyLUk3dm3V9RRbk0383pTfJVXO1OtdQ2UAFv8ol3RYU+Dl078I
Dc7fVgyhcKv7FnIHiXSjt7/L0u9m/n39yywHRKgtoNr97yoMYdcgFUPmExYr6JY/TEBjSpBBpqEy
sz/41y2tepkKnpaZWRpOYuI0A8AFxauStpSwZyVR9DzlTCVeN7LqBBdGlmN84crmPNVQ4xK56yFv
f8gl0ldRoZ4fWqm17/Sp4UXwXPyrIORoNryapNdkhm+NQu2vncY65o6CGaWyf9algdbJz+srW9k+
eHUVzTYZuMTHhRy+O9sDD44tHwpC/kbfGUq/kcCvWaAMcgyNHoQhW0IuZgAun+2R7j5zML4TwkHs
kCptfCBVfe9wtK5Vg5LSANMoHlMVwespW9YBvgpFTo+GoLYz91YALZXDtNCt/pEWiAc4NgiD2Z08
ELRB+eX6Zq7cVpRfMshWR6Pm42J8+8mytJLCNs0YpbqB3te1f/Gy66qPUzB46aEM4Hk/SsF1m+9P
mkVhpJPn0rbXbLHHhMZaeVZCdBxbI/wrldvPjEhFz83kXTejvr+p3toRjsAYmye4ABmHJXlJGtsz
hoWyN5E+tryzDKE3JzJCKMU3KPX3s0fP8pfjQxQATT5jjVIQwkaSP0yN+jGcmANXi1O562vGY5vp
o7qLfZvhuA3H29oZ4WNYXRSCNAFGajXHZdQj4m3/9KBMG5fQSlrHzhiyY5mqSSLuCA7eQp2TA7lE
2cC1n5nZdpVD9tn2oMI7zJ8RH/g3y7owt5y3i1jU0Z0yu5YPDjblmwyB3TfIZyre9RRgfKaxsbr3
p/ft4oQglGQJjOTUWYEMfiXlsc1RNtKRzf1bvuPFgqRTEvdwyi31thYAXfgCN4ThMzh9qPfnL8Uv
e2MDV1r7b9e0RPsLg4as1gpzB3og3+gmIPRAObTfeTj3OdiQZ36g/+2FH7a+m7LqjxcfTjhBaRlW
ht4RHCD4e3a+wq/pzd/rL/IRHccH7QUSDR9l5E/Xz+3W9xMOgTbGeEiD0VPz/axDLf/h+r9/+eff
XvSXe8kl8nYvEwW6FGngkJ3VT1YIdPXudGruGqOHnpBa0QBwaBVbRcHaogxd06ht5KW5JmQX4LUN
VVHOwFAiq3PVwQTGrMhZ8wt2ovwOfjhw2tDZw2ekAtcz4GmGYqg6yFCauIMsQ6nM9BLIMhSgr+/G
6g9zmEWAAIcGi3ib8pTAAC2zWAH4m71qOTeyXm0sfsOE+IIRA3eMdWkwAQo1niFnP6r6vHHmlfeX
6RLH/rsMR9jfwc7t0E4YG170YaLs0ZJfavlpHH7L+a1TnkA0MNEOC3dDz9pk2OAfb6JiaCqPRMia
k0QKIaeXsrHplhWWzBM49dPAWOV1C+/TOTIFmRYYVPwqb+vCoUClo+kT5awHwIvTF5SuoFdqotzL
kgwG6WVmxFThpLpudOXDXRrVhJOS6cVMnmppQbvwqaKYBKZaiv6FES4h1SCfM2kzaG+Po8NVAGIM
zp1cX2RyuuN8nm7++TouTSzrvIieQ2E6wHWZzNU720uQH3WYybluYiWoLFfpf1cheEBzpkOvtvMQ
dBAQnMHglSAwmQ+HUBf22/PddMq9gZGA61ZX4vMbq8I91JqAf6TorAUKotbJRG+mHrwmSgGxFN51
U8sChKiJKYv2J3IVPH4IDpiFzK700oipKr+JwyhgcGQPueq/+FTk9DKxUqHfJPZnxrhodXgDqY3Q
cFJzUOVb1eraSbq0sESSC2eAO5qGVtwhzj0ggMhodzh9rRClK8NiN6Amdn3b1r6QRVVp8hzAbItY
EVmM9Z76km3T5gAN5aewvy1yw29jI7huaC2RX5rj8J2qiq4bYo9EYk5jMCZ9CKgk3D/prDsr8Ft4
PE6TmIz3CZNAe+Pputm1EEEhqys6tZj+rjk/yr0FuSjcNu3MGCTDjidAWNdNrBRKvLXhcSD/TU0l
zr/9YoM6GnUnL6xcfrg39ygJTv5IVQK5r5scgGG7TPnvYCyyH5HqRWXlYH8w/es/Yu2C4UeYVOuy
ZvF8JISpvDDjnJk9lR8xIXHgdnv7CFmCp/fAZndJsJV7rZ03GoggjEBR8bgiZHx5pxgo79AoUusf
gGL3DAAzubJ1cW1ZERI8ZWwtpc05bqpl3I897A6vo2xvPG2s+cjlUoTQocLWGFoorQb9iMqKlMGa
VEn/vPWAkzh8HNUmw3pXTdelzcDNMosKmvALjaLbJK2f+yjaiE9rG8b4I2BqC4wEgxJvfTGrc11P
uwjIIYF+H8GixuzjQVayrSbeWuC4MCQmTakq65CVaDQKJZ7TG6hPNCiO8+gxhJXtum+vromozn80
g/8KrjYOsx3WqqEFowW121m/yYDpI/i7cY7X3MC5MCP4WhvC+bOYD8rp22h9ygplI9auntFLC8LH
YRpal9MiQWNxP7zUf6Hn950xC8WN3NgvSlffyGtXQ+6FPV3Ij3QZYtWo1TTK6PKF8YZml3tMHPjz
zeCV3vlT5Nb7retrrfYk0fzv1xJvSHg021w32cbirkbg+RbEakDo3RknXw9o2OxD/7p7rF2YlwaF
C1ON51mbp4Jd1Ur7d2jlEPeeTvW+QmWeYRXgyykiFRs+ueEsuhBuGavWUVxEc1HvwruqShDC2nzc
Wn64mNJcLmz5DReZwMizQtjCLxgYj6cHpJTc0z2MEUH9UAaRt5WqrdXSb77bcgovrTmNznAl1rqb
zp+9iCEa7i3zbqSzp/nWXtpTpXjGz+sfbwXQxc1pEquW+k4mWX9rtu3kaOCC0YLqh3ojv+THEZ/R
Dgi6P5pef2P4XXA6NkfzwOP9FjZwOW/vNvjCtrDBGpwOktlgu7Djz/IZ4XYwQTDInw+yGe0zzWFe
2ICcvPxwfdErAU0jddR0DXgCSxYCWoF8Qup02hg4Zb9D5gDqE1Q/tiL0iotiRWdszzKYghHTEkdX
mEqesilo4BewUmal0q1GtLKUrcIOvrGx3BIXTnNWiw6iRs5e8mLeIHbynO0hcfaUF/WwGVhW1wPy
x8BdeGUTU1WGNRirqLG14CygQGI4cbdASJCjZcJ0h8qZF/765x9KMUFyLQ/bmiPWzZCsQB17aqdg
1Od9RsV0LtMHW/auW1k7A/j/32aEXeyjDtaaHjNd4TzOPPrC44oUGYsborsMRvtz5CsxtDnG1yiO
nhX9tYwZLIZFP19EUb8myPuqowPhTPXPC7g3v0z01BEBvw6a2iAZX+vTZ1v9CW1CJm8k6epyEYlu
dLkBwtWb1BC0TMiL/U+/snhEORBBQCggkYjyYWDZtW7xLB1hIWOEpLmVNlvAq558+ROEu1mpkzaG
x5lvEH0tHck3Kog2Oyh4zM9NCYWdkjLFrN6ESFwi9HLc8IA1376wLmZTs2bD5tdDlEJM+DF7sPW8
ZvviADPSi+YnaETsto7TsqXvthwiVUoFHmLfFUanpIqhrGHLDVDQZyhb5tmXDMSBh/ve0X2z3Mx+
Vtd4YVG4p2stjvXQxGL7tfldH5t95Efw+Hu1Dz83GsU7yHg3MqAtk8LlIpVzI4W5RDYc8UyFpCbs
v8nu+rfbsrH8/SIEwqdqnso6JMmakl9T296WcE9fN7GWONJu+BOBLMsC3PnWBiXQACg4J5RTYUIS
fJOVbrLPjoiYHugnSj+v21vizTvfuDAnxCNL62LeRDgLJHIQxmbowfxs6oMp1xvVyureXRgSwktp
TEmiokAUjCntT8ZLTWrV/9tahNDCkCF4kEWQN5Fxg7IJdDRk4XVxm+bjdUtrmS/PGZpOIHeYExcz
3/Fsy7Ui4+AAa3LXCJo9MpXzLv1O5Pblwzy45w3A8UoCg0UeaE3NtIFzCkGrPoWSMVOIUVCkT8iT
HEiWntr91njIWm54aUcRCgkHTZ0h6/Dx1os+6H4cODzB5t+hN2sP+q73zwEaLi1qaRsfb9Ow0DbX
mgz9nYkFDm70IJ+8/OnEG09047itD3sWGClqGFfyttAJaw9ab1YsBCuUDENIHv6suIfZbXfyEcV0
lXon7dVdBZCzut/KRtcOw8XHFBtks8b4fGpFRlDlvYsEixebW/fsWtC/NCHEKl7YLSsCdcEETgRx
5k5p9uUDxOAfoVxBvUA5nKHPeFW+m5949T9ULmSuZ7hiVKiq/QFe+F39WsJ48rh1Ga1VqpoK4A0A
LTAqYAdvAxzMYd3pHJpjcKp3DdUHSlGfaQ3Kqe/QHTx/gqfXD9EGCzfym9XIemlYCA8w0ZzNSU4N
TpDKOzNMlD7qyC7j6sF02Dqua3n/pTHhuDqThnSuk+hBLCt3wxkiUutebZUv1+PQqhUA3g7PbvRb
TeHMgIFPNQXsRgBIFn6EhwoIXJ3/m8hjG6pjMf1n2uKNJPUjQFzzNEPMcXbloYOSDA5uuzh2KBwW
KCQ4w6NqRf71pa1/rguzws2kV5pznlN2EBLbeqf6yuHkIvFEV9VdqtOtJud6GLiwJ/hlX0FZpeSE
AajHoI3U3ZOfPtpeD0sZ7GieRvDZbq2u5qIosvx3cwWnhHKfsfwZp1ymOBqOZcj8n7FHCOBmM7Qv
KZB415NbMC9imirPGkJqkVqIopxO5RSYzww1efLAYLKvHmGHZnVW6TIzzWT/9c+4ll9ojDlYYDyA
L4lzo1WaJ9O55E6GhM3Nu6MBvc/Z+azq367bWYuoGkyg+oJfst41Q+NihMUZppmA+XMELHVXHrey
v9VLn4a74oC6d3ghFPYvhoRlOJmIvg8uYltP1ceYvkXnjT5U66+8km8ErLUbn66BbMImSkNZfKdn
0KAzeoWtG2GFOA2I3faJ9vhHPWEs7s1BOUpDudeRxdz4ZqtHQef93VkeOphuXBzpIs899d3ZgZJz
Ag5m3qDYYx3SwHyCRAW2rmP7gOgIpINb7aHlfIneCSuVJstIcTJlLJy/GEadE111PKU3Dqr0cXAc
14mfLbpTth1c95a1yxF+H2uBReuyIsZN3UQYxelI3/RTF8PG3UkIKPaaecwR1IEVvU/vy1bSbjqI
Szby4NUOAAYc02a04v1oU9vECkOqeGo68dSxq7wOh70x3TRAxKNz5w+TtoMtYAk7S/qBLMXG513Z
aN1wdJ3U1TDeQwrngfFwu1KmYIYZZIZfLI5TP4b8/Fyqz2b7+/pWr1uzaKrgTQvU7q0vVTxEDk2a
MBdYNqjvfNKj3p8sAnoO3WE17a9bW5nQsVjc3+aEZM7JaohsYx1iBtlB93eaWFUZaKi3hAvHWz25
DCm6pdTdoFJ/j2JUoJndcYSTHZ0ot3BqL20rxyNm3Rs2WoHIXDcoRZ0rNb+//lPXEqE3P1U4ZcVo
x9B/AKTigkNtGFLvBUr1Be0lty/nL4X2vECpui//JhGigKAbyfAiIA6xlJAzw4xRl2GMN5gD2Xdu
bVgxPho3BldcdX/6srHONQ+4MCdWFIVc6FUxAqLqbuJPqhvenB5iF9WxdhcGMMS7zbF1x8/55811
rmRHl+v8c/dehLEyC81aK9lgxNk759mps1sj6PawWTm+QeDs4Kp3Pste6ltPW8F7LYa+MS44YpKe
60FTwDXmR/QPdZfnsxKZOQ8dR0rEuveQc9geR1+5M3RTBynDQAljf6pwRZkwf0V144zB3Oe+YjQI
21SQJDQGcKDiM1S5SLsrtQoza99txNT1FZvM5vBsx4COCN/V8jGSjWgkrig7EyLcQ/+Y+NKH6Un+
mL+cPg0fp+/aRpXzx3eES4MwTncd7UiN7GLxvYtPHDlqLGuJoQfSIqpcjxCOZQgUFRK6cdrM5dVU
0ITFyNfP2pe6lbbSmzUXA3OwDHDSHOd6emv/bOitrM/yDCWp4565Fef5L7vLNjKBleRGt5cnXhND
zHIKXxUqQBURLBsmzdo+IqZ8NMvD9UO61pbFxDK4qYAOAX73diHGcGJsM8TE0nGvuvloUOE7595F
+WM3vSi7xG+/w7PmDmhvZXXjDXn/jB/vDfqV/2q5f/8WoXSdo/lkRSOj5PX8y5ofq9P364td+WgG
ABhyOM2xNEWc4uzoQSsgveYgNhDTgaYWNZj+03UbK58MG1zxbCr6miKwHKh3bRujbAatDLXO5Owa
2OKvm1C3bAi1g1F0nakbk8kFMnrKXfGIBDuijjJwzufoqWXONvFsF+lBMDiNfz6ED/mBN1k33Mi9
107+m8UKxW6PQDqi2AA3B7e6O33rHpKbyLdc6dX+arinQPK2BnFXLQJwpCSl9KWPILgrCgxNSRaz
uKvsTmF8L/uoQEPm5U+BrpzvZS8LiHWGd33L18o14Ew86Bk2w9t0L94eE9qLcHRpIYBdH0ZhLw+q
L+Edd0kgHxJ54/uufd5LW8INcoLHw4bW1ghSyBrS8LYzN1KzLQPCJlaGUTWDMhlwIxkojmbZ05nY
vrVla6ftchnLr7gI0ZO6EISWNlMcmeNGTDPlELeWDcyq5RycRsOTUMbcpUjDeVn1vYYeFU1KqdFK
/m+LsMyW76zk/nxCnMMCnbag1N7+nkTWh740ZXq2UvaURO3nqOsfTimqHdUIY6Idpc+dnVcbt+Pq
LhBdqSzIud690DINGTMGt8D0Hb0/nEu4BazM+Vn10T8naWFu+8KS+XZ9ZWLnwLWICmf5PkP74sQM
ulw8I6my4Z/rh/DCkrCTUnjWmjwF6Nx6xRFaxD0cGI/14YxqnUty40WP+ofr52/5NwrX/Zu1CRHv
1GZoA5MKBJXRBej5obNzOOfouOmobyC1ct3aWkvaUAHSAjXl1lXFRNmR7FyTppEg7jmPPJ/dwV16
yrwJrecdUn1LP9qUd1nlbcfUtbN5YVpMmh26bo1iYbpTDrV+r48/r69trVBibZSBwBiZuBKbQR3y
v4WFFneQf9WfO//8cDrANA894B7OWR/J9eB8Z7ikxi/zy8lLHje7Uesr/PsHCH561kctbJfbqw3q
O/1bt1+mvdqb81dYn/3zY/Rx69pf69+8WbLgr3lbIb+VcU2hPcY09HzMP9bfpZfZ1b/WHxAgUaMt
B1pJx5mlINQ4+A/0bEKE1eT+HCuDRYTdDX50MF2jcRvTjQHCVn7+Mnn1bvzlePIHdBFDd2u4bS3S
XVoXIq957kPoEDmfpnaL9hvdpABGVXgBP0JzAo+wfrjuU2sx7tLe8veLSM8QErjHHntDUu/M+KMO
EjydP103sv4VL/ZU8JtGa4thsMkO/xcbcm5fx8PZA4ri28w86Yd/c2Ncrkvwmxr6YEttTSNQIXcN
v9fpyyzfwXnsZvOtCpLo+gK3dlGIcVrTWuEQIpZmsH3ZMi19up/T79eNrHXXF9IL6MSWuex3g79M
sHfgiJf81Ot5gmlcqmJUpHbGjXkgbm88zq+egwtrwpqAFCtpqnDW1f+Q6t1qe6r+TVK9LTNCHooU
NS3iMwecgn/f7Zc30vNRPVjHjc1b/UR/L+dPMXXh6FbSV33f4uiLC0KiR3GE/kVx232VA42LDxL/
+2Tji62GywubQuapRFEfZ6gdBoPMu6havJpK/uv6utbvBBqwBgQHC72WEK5OZThY1pI6AFr1xzvt
zrgt78vX+RA9Lx2bJWx1nrS3byFhZ2pB8mz/+i8QNxaHU+gSgjWHYQp2G+EHtJES6cly4eYTyosV
inY3zSY2V/SSxQiLtCj+CMzv2l+VVrR5MeH6+j46LAyPkOjtUb7d8BIx+gpmxBs8YkJq6ErVDGRE
QaLz/akDGYAmEqJDqI/dnppww+C7z/fHIo+O9F4oTZhmfht/ZaOo5mZmYZZR+MmoflFPprdQxtoS
pmM6zUn3BG/+sa+H2wbK4gGoG7JHT11iBW2kgTaZEX1PZmpi2wCgWbbIq5zlbsco4caPXd2di98q
RPFKzxvb6Pmtve7r2Y8BgdNIRt4WJuf+jKDYFtmKmDmKeyPE8HG5hsOer2Hrt7H2lDCPUi/zuBVi
CPlpI4S/a0st1mzbhtyLrg2eJlibT3ITTyWrS4/tMfdKtz38501v6zVdjAqLIYdsf6EGYGhN5LtQ
UkVRaXhBAzf/GhgKR/d5Yy1rR/LCgsh1YTUjK2wW0nIJ+bz4fDDzwev7fzrT9WchlEdQTkGD/+4+
gnBVj6sOPruTbu+sOjq5nW36URb/U4Ik0ZBwFc151c92aZhBlhZBY72oZuteD2Lv6iLRxBKALq6H
ZHZmoGhsmb6HJuYO4YsP2gf90eJVt9prT9JR2WiDLoflsiwSDIr3UYEKyNiPiASg3O2jCINII4hG
Wmgohw3j1g6ueoSj8zAJ+uk9s0YRKhr8+DYFpjWofiYjzFz0lhVk02mLnkRT11bGKBNjXbDHvJsk
OyOxUwFUX9IU2YUL3utedDcPwr9QpnaXcYOQB/rTftwVAe94bnlsQXTowSkozrvyS+1mHx3UOL2t
2K6u7vjF7xJTa8eJZIT2CF+B9CN81lHQBafMqMpzuS8eJR882IfMTY7ZU31TfbY78qr0ULvOU+xv
YYnWP8ffWyREfactUYqFxjdoUBvO24dKLXZj9XnDp5ebV3Ax3irBlut8Ck6o4NMSlZpjz8gct95I
vlhASQH71jJ1RhW8sK/Of123uPwLrxgU4445OTJU6hB3T0l4N+jow8to47bVnknWI2zpESqX85PZ
2Fvu/a7A4DQtLCTmAlCiehOngHPrrMPKypWYMqDAw81tth9vlsQOAAiVfuVdX+i71vt/7EHQuFCb
yYb4GD3XtYLOooMvfQ2fq2NyMA71XQr6LTxCaOVLz2GAQNlL8aDfpTf/FKckGl8O4EWsss4IqXcI
vgSd2vhqVgdyIz1yMe+vL/JPV+3d50SP4H8XKWR2tTHUhTLoMi1iO3aLJwSOfMQN77UPUKW6yxuc
6tVuce9sUDVtGhZOqp6aEwIavUUwRm/Fjx95FZIQlEDC+BciwgtH63Oa+fLs1f1xk6Z1QUteW7Zw
ONElSsIZPsWgq5VDHFuPel89NVl+TPjkO6W3f/eh9Vvpam8u5dfre76SG6gKvFsoioA2eMcXnQ+p
LndnsvkISSpUmFDKibeuupU4CP0R5cLSDSftFKoSx0CYI8sJPlRcN6mXZN6QHFAtDv+UCs5NyTE9
ewlyXTdbX3Ylo1vOJ29iKk+O72oFu+kVeWxNMyjizwPaPpIOYpNB8Jz+Yz0cr+/ln4dT8UNeWhPc
aKr7WU5kOKzAdfhz+6zG3Tdt1H4XKK7IZePrpY5wX3qU+8qPDA3IcQ+EsTny5PYsdcaunXoXVn03
0aF3x/kyU3LzBFFR+cu5MF210c8UCdLG91l1gYs9EtzPItNRS0SKgrLPd+hoSNWH6/uy9RGENJ4B
0CjuC4VcIBzKmwk0E+18bfLiGmoD3jPbIHfM8eW60VWnu1iVkF0j2VlxFTH4mnTaTotez5bua0aK
TvfmXbBs0LvPbjIXQ5tbkd+NPqPpkJw66DYIWw2ByssO3a/o1Ty2vhpMn86Pp8dtJOLqR2OQaxGt
WOGkqjV5PCHAhKCS8tovusbtRjdmrTzhXvvbgpADn7s2mU5MuHNq0Wd5pOTaWc/xQT5svs+v5G9v
LAlpA/zO3RhPhRyEuvELxbhbMMmyC+mT1xpnVGpjWCkQFGPmJsl3XR7ty6yReMeXu40LaGNTRZ5+
LUNcuOmgrVZH1ZXValfWkn/dLd/11Ja79GJbxYs8nQhUc0ENEx95Q39aGMHNYw8ZdwNQf6vye/cU
KVoTbm50mJu0jbEGjJxJTrpdJ3bOn33Isbcnb9eKmjeLEy7wAsUhxzAJJa03+GgGxgjG3ET6bkFA
QnVQIJmW+TlCcd71XV09gX/7qrl82IsEJUmb3s4sCFMqI6YnZKuzexpzO+iVcpPTfTWwXNgSwmXX
kHI2Oidvmb0pvBE0ljzsxlv5uNRu8Q00awhX5vstTi112bx3YebCsBBG+yRNyxbNeJjvlCBxvNk4
SJU3PTSviZ/dzwzL7NSv0V+2veOZQtF3gPVP6a5H5/Rj+rrlWe/I6kTPEuJrqSCVplcUN+G9fTMH
yxhS9Vg+wD2YHIrHRaBE2f8Hplwxn1ztEULfTx4uHu3UW+evLRzXmgdABwhxCXQKtiMeq0F30nOz
dCCaurV2NCNeWrCx9NHSeXfd11ZP8KUp4UzpBQq1dCZNENJdvuuPCdMnXYAWkkxyyszpxvW8Wmpc
2hMOFeBoPQ9lyNKnm/M33Z8PC6Fx8mmiqKrcgiehjfWt+dmlPeEwxbHSJvr8h5x94AR3fEbtQ+Wn
HxYSQceLvly3t/XlhPMEyXUxjtqC/JOlXTbKkJiCkKqljc+2ZUY4PY1daEPM6EJQqp8SpELijnfZ
cKsRtnaDXO6dcCpaO5vmMlqsnH+k08tIx//6bm0ZEG7lWtcSK9QXiaXxNdOfo37a+vzLTxTDjAog
if/B3wVLzttYqiHSAgcdS8jvygd53klfzvvTvvur82a/f7UD0tHb6LHYbwG6Vu+qS8PC0uzQKaRT
3smB9VgdNYa6dI83V9Ct2+Ncf9ifri1SSDkKMPr0elnkgkqoj7LjIuz7mD5p3nyw/ORXbO+iPXNs
T6mf70tEgcIv6gH1No3H7sizvPqfz9QtAfVi+WLykZ9nmT/zk+Yf4b4/hi8QBX1eOlcy6bGb3rY0
Fhyv9K/701oH5dKqUJv1p8qa1SWPbKFrsfXIqxNlpzEOOWTJrg/v5eJuMvUNo+sh9G8fM4UQWgxQ
DdcSVof/T9p17UiOa8kvIiBvXmXTVJbrcl0vQrWT915fv8Ga3WklU5uc6Xm4wFwU0CdJHcdjIuy/
KBIS9I1oBQNo437kXz/ipgOVAShO1/YBd3cxxRDJ9AWSA6jWnZy+tVo/AgIJLUuV9z2wkLhrQltG
uhbI+JowB5y6lEFgVCqRI5FxsFt0na8fa8uhrYUwdjqGiZrXA9CrgF79KwT5NYiJJcuchT/5WLIC
TDCUa+ERPq93lVxFgSzmFSDWUOoaHDrO1r3Kt1i3fJR24K/4ev1UF5sP1AzW0pjok1Tg3pQU+rEa
K/7Qv7e3861wWnaao1Z2couyrWMelF29b6yESw62eaero9K/r44KAyRjVyg65TxBCtXbUX6QQHR/
/YxbNrc+IqMe0lhK6VQWtNoU7uRd6o+e4vE9yqYWrg7DKMgEIsNxaKEgxMA4LjF7MKPjhX/9LNtC
sE2lwpyRfDH+I1EjKQlznCUtjK8odrtDXH37byIYZxEKYtmWMUS0emIXU+LKWsRZs+CdgkmxsPBZ
L2NjIvRoH6UM4t/v14+w+cWxKgVCABOlcXY2W5Saop7GCnSfPdApUTl9BdQ6FocKXx7VnYGoZ0tL
vQcrqndd8JZCo7coSggc+D4s5svSTUKShS3oSo3xps71u8Bc3FL4t0M91GhVaAB92wI4kJ1wB9nN
ZBIxgZgpBrXNjzwM/alWOLq2+bxci2EyBH2YDBQK4BuSvfRrvKVBgwIg1TeT29kdAAN5b67NQIVC
P6YcdMqc+dlNXzmEohjnUNBBo96goyE6IpCkMAGDh5bX+eGdvL/+tTafeGtxjKpPHRArM7HU/zcu
Sm5zQ/d9AOp+pJMVqT3Z+CkWauC30bE6ND6WkP4grKx/AmMKSUnAcZtAVZNqwHstz7wmqh6WOPu4
ftYtk1vLoX9f3Wwv5GE7zJHoZWVo4//YocQJXFtGt5bAOHM11huA6NRUW4yD/AqS8JvomBx4H+0T
NY3NJRGzsEsDjq5LiD3QNMtqTI27txukT1b0Q/lAD+HzaxF/fJrc0g4fFkc7KLbuARTJ6o5TbmPJ
xhWtxUp98FA+gAHc8Jbn/C7EmpVVgZQtcnlv9s0LwVw6thooNyS791MQsJbWlabjIRnuWj8GUD9W
e7nATNtidBkuB4CoF09xtSdyJgBmxpPyyCZF72eBYS1i68iSr8duGH20+tN1Zdo2HPm3TMZw6nbI
2zwEs61wiHE0AsxLzKs9i4mdfVt2tOu72BEeLhpQhJ7w6qNP58znLU1S/8NoAmIgKmC0Ea1i8eBc
pyWQm2P4qseHzMY7oRp3RVPsBwmo+FkyeZUuPYIRm2OvFxuC8L1nQhmn2GtBu8zlaAAVbnRLcV95
JTjarWqnfQnvY6wBfaYWVcF7J1JHcHlYEKjQZq8EqPDzw1Z9Ls7BOBjwVSMQGrAI7xD3rxy+svsj
tyyxEcoUTOSreHtS7mS2i1SMU5NKCuRl+/lFai0QuCWO4Ux4HwlP2mt7p7+k3h/MmkGoCbmAcblc
HevlvgTUOYQqmrmXtBToYrkM7EJJKznBTb50iMDdhRCaIyDSsOcreynJ6jxEL7tRP4xSAEGcoqBX
fzSUX5I820KErnZyms320Krp6zBhiB5pl5SAEjD8iTUNxUrF71OGoY60bfagXz4B5NlFWtYFH2P+
skydHYIOy4widJISuxewztHPt2OwWI1kPrZDtiuHhbsQf/ndzs/FmKZZy4PeoXny2UfA+tHdBKZ7
DGBAL20VQJeBjfWj0rnuEHiXySinOkqZUkUgijPQkRlNLKJHnBXtS1unxwLiKaB9NBS1qRdcxa9A
0mtNqxvZE4zWnqrErrPAmtK7skdChz2RRq85GrJh6WciWY44UIk2BDNpdJ5E9MbMygDxM33TsFo0
O+pP6QbsBjyr2/54f5+SZYoz276AWwVgdxy89uFrJz31JSf33hQBgwGFLjJVmNr5RY7BVM6piEZd
1I17fdAf+zz0EwwiXtcI+s+cuytcnooHrAjsZ1BXM27SjEmWBKqG3mwzPi19cx9KaEzIcnsCSdOu
UjseVPFG2eFcIqMhelElrVRhmnB4o9EoPmj3NIHL8IZNncLmzXdt3+PfB2RHScms6GODXWavCu6K
9stE7mfz6fod8o70WcJbKT1RgnoiaIN+psMUcjHEKq092PE9rX0XPg/ugXcmxnfMaqHn2oCPFmY7
aTrEhQzIpYyjGfS5fUUz2PrGLBMSpBGG/ZQytJZ+L4c3DfjrG14b/POxcCkIQ3E6ClF0I5nRdFOO
oxZQHLi9xaNzJsFe9PNdfIj92qHldUpe1CCehgCv4TcSti3gt3jqM1cfr8iEXiv6GVD107c8N3cd
ctUs/tG3X7VW4/iq7Tv9LYt+2JUsfW404KxAGWvsPoXJ26J9neoXsnCLxvRHX7tTppZCtHwUYWZY
hEC1SPlVP+Kd5Omu/gAkVXKgw0K8XuO2EWgScI6Q69E1z/OzzXE+llEPkfWv8LHby+CtBZ/yQ3An
24Nf+Fx59N+7OCLoTtDnR0atsAtmqThVWTTD7dMlXfEmu+t2ObI66R+gXm7k0fBZv2WxTkRuFmAD
GZhgKSTETGxwB6riNP3iSMsE0wtsPZrBn6s/gtwjtoRs2But4EQjkm09eWvE2er67qYXMb01tpYx
1PaMTfRer1wQWtmjKXFgpzZ1evV7mW+RSrMSZHRMvxALezFLVxlugwrsZOVtzcXi2Az5K2GMN4p6
c8mK+PNDBA+zC/Rsj2a98SlzEkfFUnGyC17zO2A/c065MZ92/lkYz1F1chHEHY6J1RhM/+WhhRar
11myLyKP6j2QWx6zQ+jxlsP+H13/W/c+KzIrO1bLvo6TjsYwdHjjYw+MTv2x2JX70ut+mv8eEEND
rWqtf4zfMEDW0ZVU14MTjZmBr7jTDrA7dhID6AaYb25vX49pmw5k9VEZBzJJxTQMI/WK+fcxxIgQ
L23bdvtA0wI3AkC1kH+c+wuxNiq9iD5dFFAmUTtyK6/2uyP+h1buYgPH2g7uiD/5zYncm/uJx+mx
0VmjK8wSIIyw0YLXP2slaZQ3QibitZBp79k0OOMMdDbkXW7bRYNVSyhS9H1v1e14ivN4nxTz6/Vb
3lKks5/A2E5g6EuGRx0txmAjalf6MpDaOqtEuWQn7bCZ+wddn/NDMzbTpGQR2sSgXZ/+BUjXtKMI
N/SUD4ivIHNzeK//rfz87IzMhwZRqT5ni6wDxgz7MYBbCGEwxlfMn6kY0PpC/PR76mi6NXNXSDfy
JOxDAKMKcBUU/ZMxG1KLZdbSnazWxWBRYo2P8pHckkc6dyPb07sguf9gUIAnlTGdUhBjqYkgdcBs
0fg4P/fYYTnSAXtykJ+Hk3AsTtNXjiJtOOGzo9KIsPJIWD1T20yEh4j25h1q6Ha2Dw64ZlSCk1vR
BiuIrR8kp+LH4cu6FshNUGoRsAgNgGS24NEPIDebF7yFertzMPlRPanfpZfCA88JFoTrt+SjujV2
0cH8Wjzwtks3vNSZbEa1TKKWk0nBM2rp1OYficJbKOUdjtGgPFO6Sjd7LKIpi7yvesGfpha4Lc1g
ibUW2cNsllZUzvtWEL3rn5QnmlEjLKA2pPxr0NA4tH7q92iHddxVu00XtP5+jOYYXViYY4k7pHmU
hMWQKgLUUmeBQ8Qbfo5chJqNdsW5wjBPzoAAIheLUXi9vGBA6hcd9VP2yYviDK50k7jE4bGRbzr6
9RHpVa+MA516JY1qGEf60r8MX6YjLbQgCevg8LTH65+NfhYmLV2r5GdZfCVrFMyuKEDo7AVZclOG
dzE6zyiRWwPwD65L2kp/IApcOQZoovGGZ+JXV5d6nhJYXuuCeTZ/HP36FP/MXkOMFGK4rPDTu3Gn
O/8Ah5YGiYtDqsCOAkQPchO2fzbOQlx2CKyeuQN6BQJ35uS26ipvggO8A36/adPOV/IYWygFotfx
iESPwr3lj7JDP6F5MizzQHHeQocLVrPpT1cSGasIwXaoaCmcuHFqX4RTfgAI3l4DyhsGGsPTgNSr
BBRZ5QvtceS93jZVaCWbMRBsDZJ6RlbtmSKQfrN7Tff7ENNGf7CfCEtcCWLsIiZzUwRAIvFK0toq
Nq0ULbHylrfUtxkQoSYGgDiBOcQ+8Ise7Jc5QaYXAxnWiCKrlJHfCAbPHnhymGhQJ6iDY5tB8sS7
8FGyWwu4GBjQnh47N7DGfXf6B69enkwmQLRLNoGOGFWS5GZ0iSXVVmkTzD2OTmVNGJGiIJQ8/eDJ
ZKyh0KVxnlDL9Zq+Ce7DOSBuCSq5L22vi2/XfcymKq4+HWMGUyJMiTHiSsMqBfL8SRUyS9be5Jaz
b8M7EqPyQHtuxhxLwZ5Udrs+MB8VAiiA2vxx/TjiplkD5A/YDQZ612yRQpZBJVbG+FzFjYH5feUQ
fe2wTwXKDiRKgtfvR8Bav+de7PFKxhs9cxjbSjST6htGEee0ZYS0cPFEB63QL8Sev9OYHj1zee42
PxzgPCmvpCpd4BWPCjFkAtBsgG0BLtEtHFGwIpRIWkcAu1RhZ3b+Jf73AOVQFTT5dKxMaTp4Zj6T
jVX0y4K+UuIBDRg1RDFvwWQAgBtzv01cxSKn0QFjN0YIHZ3XdtsMEAa2qZDkowR1MW+TCZ0STtir
NUjv9kZ50OuAs/mxeaMGBfqjh9PYLc6xDnsDoKAoU2azHeFpNhNsrgZHbdJ317V0Y6sRtwht1+lI
KeI6Y3WRCZ69CahxnnwX+Biad9KTdEh3+IQN4p5mTW7hClaBSpIH5ma75Y3rblrjSj5jjeA7CbW6
RXhfMhlTrc2sWUY7CVZN5sC7ftbN1yG4EZHvqQpOzOJmBGKbzDk9q+Sbd8NNuhtPGZaAsfHl9zfI
oo6AFOPd79anBBgk9q8hGdVYJu4pXY4VwhQyzd6aHMmV75obowZRkqPZCx7gtaM+9De08JxhDgFb
KL+6l+xR/mge/gGK+VYuBTMVUGwBMs8FMrawTBEGFunH/kKhpNJD4LRe7KMEgIYIGMwkToK6mQ3D
SCiJAGpKFx1qAVtEed3g6yoAlBFOtFuMOf19/4W/jnWBAkb9AVbzwHMnUqZ6tkiLzn88zQKGl8cD
3QfGgiMAqhUTO96m24HQxgh80Igpms9/mG65eqBEg2cZKGTCBcwhIXk5kgzz+tWgWr3ypew7YEQr
VlAqHiZWXCXjOSGJ2iWbFqNTjY03dD+x/szYbROOmpgqWPRWeyvb46lxE++yfXmsTpEv4U3eOeBQ
A7WghGWc8pDe1Lj0fl/EdmPlTuHz6qNbThHqrQNBE+twMLDzZ8+YRFKRULiGaizuZyU8SVH0wTHf
LVNCcw10LQB3R6RhTEnN8s7MU3xgxW8kJxpsHRtxXwBG4ihOuR/EvYDdZBjSn0wTA0peBlMz8Duw
QstmlTLaiAh8o+Al0q+s6qxO560/04jMfs61BCafDHsxH5RyEDyx69CoTALgFKXiDsus96Ic2HVS
fAsV8TGM2sd8AmxXFamzNRb56F+/5C13rNFIABRwPPhYtZKWNpibLEZtp5D2Q5p/iPP4q5Qb57+J
Yby+lip5NBAUAhZwnGT9kYiHUni5LmPTIazPwuiLvlTzKC8QMoO20Mlvlw7zSAAfxfaiiUc5mI4H
a0mxUVP85A2tbCZ/K9ks1EevLEsv1PC0rau/mbGlv2YFSh1KZY1fB9A3lo6wi57nfV1YBONmHL+7
VfAGrfzfn/Hz76vcKNaERW5MBTWPMn+fp/pk1MbkFHJ6zALgXzSvlTLsqzx4yfrhRnE0jL19A+jL
XVuVN1Lb3nWT9nMR9VfVDBpLbt4abQ45KrCZeax/I5OkjqFSVwRpJaaJwl1T7ZPu2IKx4D3VbVWw
zNvwIDdYe0F0PlSHQXzTo08+QU7zgacln/241VWlgP0bZBNaYrwvHnkbfcCW/JAnd/QER34WUNQA
ayoG6SyOdm55zPXxGYs3S6NrS5oYJDfdzfhuvpa2rlv685JZ2m5xU9DpWhOP8pirGIyfls0yE2ca
kGl1I0SvEKr5pril/znYup+eajsEwY/+buK7axZ2M/hVa97JqZ9f3XgMNP8mLjDCoC1PihhZKEFw
PirHi30Gz5UEeZhHEbEX7mW+jZqDYdxVGidF56ov48KEUVXrMYLeNM6M17i6A/clzVtP/U/zlbi1
A//iDA/aEfheog1WSN4oCO8aGfcmR9qgFh0+ZRs9LCUm0njxdvsWsa1DocYp0tz5d5oXRUc+hVqK
8j5h3IlYlQfs32e6t5N9LK525IPkbKbo6NP9LZOxijaVyhlDvrR8WjwtN+YxQbWv2ZEPgOaEtraL
HZDr8dwl76CMUQz9RIY+xkGrvrb6GCQPsWUoz//e4DGdD95XBaQ+GFxjSqiyCdrvIUD/jT7Kg1/6
btqprn76nIq1uhOfmGbL2IFqrtEyGKZ9Nfbt0fTSqPQlRieHt2o/7LFf5+Sn+S7rMJraucmOxsB5
T/byPturT8ThzmVfJjWyDs0BgyTesEA/O1egQqxmaZZnA8jYmFNq78T6J+dONx40soEHskBhCNF3
Y2wgltoMG3OT8dl102z9iPec3Vn5vnTaAo9/HiXzRta9lseSgraSDDzcPsAWSVQ8zGCkL3XM3aqv
sfFjBEzd9dPRH8/khCi34wJNjCvhbEyKL8VxSnodY8VRJ7jC2KKuUh9VIc8tNUgiG+BHlaVJS26D
vfjfp4Fnohnn1hthLM0JvVeltecotsb2IWpT7/oBt24T1CZoKQDiG9sxjIOJW7Uamha3Gbcz2Qdm
6IB0dXaSUov90AgNRwrSyr0ucwNUA4iSK6GshxnrRiUmeH3GIX/TNGIpESBektk2gmhPgnw/K8rt
UlS3rfrvxyzPJDNupmnDaRFFXCqYv9QjBo0iR1ei/qkA0fF/vFkmxA65loyZAfgFs+jG5wCvC1ua
5+Vu1LIBvg2DxvfGGHecgVx6AEZhaVuWlgDxky84UZeITAZZqMI2GHQY5C/NEntDDGyU69+Q/voL
OSAHg3MTDFAjMRep6UWvEU0wPJGU1XvSCAEwfJrkVsL+Ja50CDnpxFYZA/iNOBgG3+kQCePIiFKS
VOlqbMpgWxeQyXJup9WyKwjQzQWwpaWGHuxNhRzVNN3XZZY5uobO2PVTb8XGT+ASis0Fh8COGGBC
NzHrGmFqeovuMU7gJV6zWz5nc0Q7rqzkwdzz1q82rvpMJqNIlayZwShhNmdKcztQv4yd6RZ6aU0h
bzVmq2h9Jopxdwr4W5Y2QULcBLGdvqTSiVQTHI+vIEZNd2PjSsZXVT1KBa+YspFJnUlmvJ2RjXka
0RE2og3uZFSOoP+8/u02LONMAhOnpKSoa9JCQlQDWuypTx5H8fm6iE0lpdAv/6se7Gy6hgHqrKCN
y+Im8Bvwdac2WJvKe/560VYff30cdiZd1NWlMxpoonFCOe2JttXVW/VhsWWaonm8+cuNQHgmTmLy
CHDuVAuGqjxhlm9IgiWvqnDRfnsEEIxdKpkbB+muDHkk8BvokTqWKlEnRogyVbALnMvVozErCxMr
DJjp2YshyAWkhwD1NdUyHtDzw6kD8KFaybfFn0VHPuV74TvxwXq573e8YaqtudCzH8PErbrVBhH0
4JKnj5nb68MuMpKdgFqm+dD0p2G87czJSpqvU4QvjyXjRmqdWR+techt+FJ/mFtrkfI7gaIAYe5C
T8DyhQnSKOe8G7ZeRme/lHHPUwqS75wuSURoeqH2gU03PCoBRbmv3Hqf+pVLgSxAKz3uDLBl80A/
t/3k6rMxPkuJGz0S6ajmaItgbzeAi9Pa5YkSFGNNH/CQ/OLzpn2vRDK+azBAVyInQF2Ki19LINmS
GtmK+O83vc/1kfFTCvhOuqaidgB61ab6WQ4cgNrtq9MNEfvDqOFeZOzyrCbVOOBRi2sDLsTsUnLV
3J7vQa9qBVZx6F95xr01o6NJK5mMdUt1ms05bXZ1juhpdu0PR+W+xtgc6I59c1+6KueUmx9rJZAx
66rq4r6kYzPZUthp91413gwuNI47pv8Kk6ScHYux18Xs2zBH/R5ztNG96ZWP2LsE2ZJ8yFqrORA+
SBG9p2sCGbOL5FpNdFoPGA8CiOwKb8JYPMVMV458csrtELC6RMbIxmHuhkmmx3s3/OUGDODACR0O
0psMlKl/AE3D+2iMhZX9qHRxipATPCODVV4KBDgc7xSesF3mLB+1lzyUr5xvSP/Ra1fKGFzVKmCo
SyC08Xr0tvFWcOUd6mNubEcf1CAoN6C+r3fX5W4mXeg1oJkioovPvmrVPAvivMsFrzM/lmCv9LWP
jXRLJRNPSS9xT+FRgBGP+SnEMbw7ziMcMtVQDqjtUQB0+Wjs6WVGOxAect4+20f6LYi5yRiYDDPa
upLXZ5ENGGzLWEDGR3o7KEVOtr6Zza3OxORaYyrJlTwAZXvRHoc5sZaWO2bMuTYWKEiTtTIwNUw8
YBruMcd8fLAzQbfAH7/Zqk6vPxA7Nx7GKVC8QUlA6X+ax8UEP40GYG0QY77Xw+vsmT5W9yl+jn9d
BTdTrt+XyMIDLXHUazpd6kmAzUTJF0QwgfAzSc630hhXbI4k0Codzwu5rqw+/zrXnCcpR+9YWMI0
z6WAgGHSU/oxOMZoN90bym2DXTYhnvfX72z7BbO6NMYDa1nf1L0KtaB8I3QoLH5vdroPNj879HgJ
Ie/qGAc8dERo+hkpR2Tsewy6aT3H+/GujvENckXkGJFZoMCVafglMwKnUr8uWuRev7ZNz766NcY1
kDkjCpETgLJ0qj8E4UeKL1UlA2fsi6fRjFvQdZS0lAwBy6gWq2ux+CDcEe1ZlL6N+mxFGHgpRZ3n
XzlnY99kXYN17oRqxPCm+appUVuKPKBx3jW/jC/YeHHmIzeh4gllqhVZXM3GYsKoaP4bVRYGsvQD
cbUnxRJtAhYAV1P2mb1UnNPy5NIEZdV1QZ1mrPU6guONF8xdgns0LyyDyO51faH6cBGUf+sL24yX
zJyQRkHMCprY1vTXOlYB5fwtCkN3HNHRGiVOQJHoD78mkUnlhKxqDAUTArjQ0ZU+hhvZqX0d4DeU
vShyNCAgiPbkF4+Spb1qHerOvDHM7cf96tD07ld3G5A2bUsF8TMoXsL2o49SV0zfYtNXsPA3F4c5
e8qiE5f8essHYOqacqJhZftiYgoArlEqVzHGvs38TRRMX17q3dREbiwP365/1s13gKzpCk6Jpc6L
SamZzO1Q0/GO4B2eAK9GrHW6jdulO6M+NbAUB/h73FnJzXf1Sixb0q/rFKVMExFWvjMa641Ejhpg
mpfm6otNe6Dii/4Q++BszbElJngAdMXuOFi4eLiSWw5q/UNYs1Vw0S0BHA/GW/Z0CQOgNP6fhdy1
GMZKkRotgagDjwrTto0tlMGzgRkPj/Mx6Y9lTWYthQ3sS6DNZYOJqOimdzscR7/NXhaXvr25065b
kXAtizHPRqBTojFkfcIBY8yO2JEX27Mnu6Pm/wOBWx4I++NY5QMPBJSDiYx5WZZhP+p4QCI5omCG
3VE56MC4SVFiIH6J+SoRG27dc8vbQt3yRGvJTKyU1TKJjckE8O1p8Sh/b+A17ugAuw4wHrxAsuXP
18KYiAmG6xh7H5nsTWJQW0GO5L1N7WJWf3GUZSud/i1IF+jfV86tIEZvzBHGq/L+W93gEZkXThns
l+kW8+aWrrdOnBjW0PLQzDYV5+/viEbbudy6AwxgbczAezH7pz7M29BWc73g7SRsOu/1+RiTM8Zh
6pUAXjQn2o0Wof+qhdXemNov2ZgeRSXJrdJMHqoIJbos0iUsKy4f1+/4+rfEHs/5UaeuHChWJdYv
gt6tui+xUNsxFk+vS9l0YasLZSwxBEhyG2I50gPV9FFQgxsSR7/EpLlFk1LUMz+bP3St/ffsCTpm
L//PHC82hPRUGeQkWnRAVGT38kAySxmN5+sn28zt10JopFzpaJJiLX9sQ/QqkxxF07A8mFLuDgvg
+DvtlJnhryHV3se5L+woa1pLVPv3Oc++Xf8ZPI1lPM+oZhmIjyfBK8LIFeWDCfqG6xI2CzsAJwPp
ngHMQjAwnx90MEu5LAZAlIUv+newL6PKTWwFoDMA16aIe7wO05YzxcAHor6umrTTfS6PhBgDVEXg
hgUxwhFKHeoEFJ/mPqseB+G9NLt7zgG3QhM4FcD4Brrgy4Wy2GzFLu8hsEVJh/pQ8XYBph/GBHc8
7pMtq9MxzIJtVUG83IwIm1xv8hB3WU94R0NvpiF2uvLx+om2bnAthVFNUJR0aTEk6Cunh3QG6IZe
WCoQz+rkBfxvS8njgNtUkbVARkWIMmuhJqUUB6z+oOslID/dKw6lzhN/8lFTPodOmWQCBJCSbAKS
U8UCJROI4iGSEz1rDK97W97SW/FG39XPIELFK+ZX9WIe0JNV0HYyfxBOvN3wZxBsSpqC5g9IWOn3
XRk9JW5IFAloclOIKXkyufIo34dmcSvO5kOqd/eTFAOppuRkTzyxzAfV0mDAQAQGBWgm2CMTjPfY
VuI2Sja00xA+Fz9Q64dBMJYHoIcq1jtcq9J4ddw4gvqTmFz28Q3tPJPCxIQuaoPJyGrDCz+avfhU
/WgfwIqAGTLNih6THcgRJMzrqCik8mpYWy8KbAHiLQHNMZQLtMUlDwcMJykG1sXzFxA2HMP3EKvN
PZ4SQHrwI5fny7am8iFRRb6JcioaKMyVZvqYdF2HiSfVAtBEbBd7obGie920aA6c2zKy4MTT7sHL
ipUzTLZiDAV2A5C0b/1u3vF+z/9zA5R3ElNSwiUQpB6QrFvoBNZeO0S2+RphZED7kt1ildUrngP3
T5bBEIkpQSSg2UyZHdLX5DKRwxozIK0b3irA21RflxTtPzo1mNxWt+JkZe/8BtzWWA92sgSsZWEa
DI0X5uZrrdAq7OAYgJ9UveIu9vUHDBE6o1VyfMKW1awFMfqMfnEn6X1rYDfLqzqsIGs/EE/s6y59
K93AcejwnGoA1JddZhGSNjdTBR+uw7AgBaoCYOlD69AabODy3NwG4jft5AhY8Ab8GsQyDr2uZ6Uy
Bkhr3Wqvews2SaYbtOLs+Hnx05vRwa61V9+Xd6EncILX1nUCDE4BByt8kcmC+AG9OhGFjkCo+j3p
H0K05HSNE/Kpv2TiB+ozlAQT2yP4D8aNG/0iY3U9xPG0qrIMUbxVjPGub7rWKtuUU3HeukwTQMyq
inYKRYxiLlOZ9Vbs81T2xC+TbM+q14WgqaE0gcIPpACGlbyYsyugAIcBYcpVyLP6jfBx9gOYRyJg
9lUSCiioivp3eZncOuhsqUrtUX9LNVfOFysEESZHYTe+45lQJkbreStUYY1T9w3QqQ7FXgEuU+Bo
kUXyo2Fa9EFMuVK4lbGNx+NaMAuCUKmx0pEYgicPWCQIlq1H/OzwDyRJl2r0yfRFMxDw37IDvLkO
iHKth6QRfn1xMifYF0cKB525wH3ibQRRh8Uo7Zk0+mtWuUeqxKkwjwsFd6UQ1K0PJk/1VkasUHYF
VsseeTe58bY4E8h40KFPatCTQmAuNI6hf1OTgPe24N0g4ztRtWwJGf/6VjPGycOD6pY3op3sMMPz
J2NDZwdizH6aQoEIAQ5E6dNQpNmNXrRruGz2W7s+YBMEKpsJJwqCBkb1oyae66CHvSV7AJAWPwoH
+yuL7FSDnbrDToHJC5Ild96QueJLw6UYuzQ9QPECBg/+W1MxHM98OLHutL7q48DrI9BgCQLWOeey
uFe7quVY+aWKIJUzqPqDpucyKpFcKNVmEVVvrjRnkUo3biNO5KPe8Vztz0R8xvmV2gd6O4ZDJ6iY
AuysEcUKYLg4jSFY+XjQg0eO17p8C55LYypAiyLVGB/FgaRKPbRj+ZLiYW3rAbjZumbaT3JXWZXR
Hpuh2wljsivVitMY33jcnP8Exs6L0gjyrEjIp50D4Sc9YuLmpyFbc2WpD6I93IbfsXn9E+h68ev1
41+m5hCNnWRBFrG2ebG2CrafJGhqnH4yc7D8hJgqLfrHhjSpI4SD26RRDzZKjRMgt9R1LZVxAlmv
GCRsSgApZcNPuRKeawVoI5qQc063kUOdH4+x/zhLBClXVZRIQYUnOq1PkVxqp72pvdATOTkG71TM
m00NNZmMQhJ4WJqZnG5IvhpJ+TYEEy/S8gQx6YVqdtoAgpTAS/SdmD4Fy21Hdtf1YtMGPx/c6Pvg
fcRYRQ++lWwAWovX1JLbDoUF5EOrrstDMNzr09t1YZfJGf1K9HX/lzBG/00QGk9STQKMANRW1P9c
2m9CndpR8u26nI17QwsL7zIsaZvmRaIJC6hSUYMcIJlQcjBFt+soR7VEmmr3uqgNN7kWxXZ9J7LI
uZnVxAPduiWk/FlfngDmA+nVYuig4yQeRies0Pg+Tj+un2DjOYVY9vu2dOarpN0gFXmZwSvVSvCW
Yld4H05itwvSof3alzm4EkosBw6lGtiq1k9+IBWaz/kRnE/GvulmbTSmYsAxu9bNb1uruksISgfY
370p0Jf7mMA30u949JKbUsFjQJFbZNB9MQZW10M8xBjX9vLgNRR8sZatFsOq18/GE8Lk6HkHEmJJ
aQjY4FOnUmSrN/aSFHCkbOrJ6ihMZhKQRhi7AFLKZXZAxp46cpv0HG3faG9AV35LYTPwuJhbtZvo
WVzBnoH/ktxRfFLJEY7q/vq1cQ7EpuDdok8lIN+JJzdPeo8hWGxcXpewMXF1fhpG8xvJqAISdbiz
X4YvO01hVQjCPaBeF1tBqh8kdvuUHAJblp3rojc84dk9Mnmc2hAiVAYULxiQFqc/gMvul2VuV+Cc
/gNJ6F1K2ETEq5h97yddoopDPeKMAFE0sZmuB29T1FhtxdvEpRrGpHNgZEFqAVgIyipP7WCVzoW1
sRhDgQ/WtClQnYQm8cY4vDVl80cykoOYGbM9qdJjT0Ye5uqWrqCaASpSATWUC8jVSqmKQpFb6Er8
OIgftCJ+/RZ5AhhNkSdSD7nUE0+UW91t+ylwUIQMOOnSRjAW18dgtEIsukJUK3yrqtlXIXZgBRXc
nCggarENdjFO+r2lg2tp9Myr75XVdVKDgA2aoQK5AKjTtZlh3VC1p5nXt+eJYlSjX6pKNgscrDCH
l5bI1WlpQ6T9VepEWtn+x4PRX7M6WJIHsdYCVN5Du3UnlAsWIIz5SIrSy5WJM2rG+2RsBIn7TGup
l8pbJb5XSdZ66Mt09yXRNKdKU/E0NFPIeUjwrpOJKLM5xgso12Fp2QC29W+xrthN9BZgWvpP1B6l
Osw/IDlkpx/mMRJmg0zEk+LSD+viqPe8jtZWdEQN928RzFlQWDYTM4GIYM4PaT8c1CKyG3nk7PBv
X9lvMUx4VEUUJEKBniRdXEFqjk3a7YZWsLRp8f7LpZnsiIMqZWVEWogyhsZeJt3+g+1S+Li/78xk
hxlIGISoTUHCVNwpFTjS6idN/rh+is0LQ08Y2TMejSjynxuRHFfykmLy1KvqnLh5TuLdMiztfZBH
+a0qj8PDf5NHf8/KaAsAOkVRpkMPxNpNw9oimWmFcmglCm+qcFPlVkdjbLYb/oe0L1uSG0eW/SKa
ESS4vXJJZta+qiS90Lq1cN9JcPn649C5d8RE0hJHGrWNjc1Um6IABgKBCA93Cq5DB9tXdGqQjE85
ODGbsZFEod0rwwAbGMS/kGGKGa0dz3nbUSxIbZ7G9mtR/Xt9w3ZXsfn7hfDdGzZ0fhoTf//SgYVa
e+rW/EdVKn8+MQln29gRHMFSJqWu6lU5LPXwpYk6r4uh8nN9LXvv9zMjwtePFTPNEhQLDvUc+0NR
hJmi0ce2tX+gpQjGtHHo3NEo3rsZ5ZoRZONuVrOXMTNkvrEbzzerFXyjTp181SagrnK9D3otPqUz
yAWy+2gofDOXBth9czYESiwLTZGLeiKeryuqeNZBBxJxaRN3rtZjH70nUwM1VEk7a+9Ig7AL+RkW
CBSGsLYpB+/U2GNeexwATcjzsFTuK8twl/HH9c954fpgZXMsELRRUF9AvFoIthCHM6NhKRIMLGJC
EiDduZGVzPmz9yzZ/GWCUyYghQeSRFjLAnY7QJ9hgvcAC3/9oE/GM0XnPPsh2zZ+A10zJdxQat/G
U0Jgalo1PgvuT2TJ3SmFkhfwHuVhKkH3zNYv1/fw8kig7QA9cFSa0aa7VCib1ThPx7lKwnyc8xDI
heF7XJHIV4xGfYoTpobl1BrHrE8zz6lQx49wwx0aczIeMdJhfFz/dXY2Ab1Wgjl8KEZcCnCZU2dW
qDQnoaMAUZYoqAcQElKnAUcsu1Hn/AbYbMmdveNGsImvqxIQ/l101xioreaUYuObqHqbZ5Qlouzt
+rIugijeDBr65baGBAdPJMFT21Ftmjhp8lBbv3YjDef1ra1W/78yIta57SprE7OEkbz8WSqfzPRr
00pua8k6fr3bN7fnMCnD6MzcBEg8dETOuDxEUiq3iwCC3QI6HO9/XGkgXhaugtUoao0usKJW672m
LR4ZbZ/RryuTPc35vgtn7syScB+gII9/O2vh95ETLGUdTlHyD1u0kzIZr0o0PdlZl0Eyx3m5/qku
4jFfoQOMIYqhGAQXV6gXREun2s7DuW/9RQEx91i6vVZ5/dC6Tior8O5tKPiWQMEHpiD0kYUHn1oa
Th4NCtyvh160qXsqHT8ztXizS1PiIfumKCYzgIO55LUA0s7qzcTKw8QoDvYaphk0dGrlGDNJ8N+J
FADgYPsotg8acDxyb1xx7cbBQTcuD/WhaNwOaoA6nrJZf1shzffoBJkOp/7TXAufbWtTO7dpjHNT
13kCjVHLPFps9YZMNj+5s39on+hA9yHfphegk27BH0CP8ObqTtBAeiEL9VclPzitlC6O/7bnzo/n
FjzQMEEYiv8SvAItqTlGHpeGfYA6gAZUJnO1Nwe03x11y0eZ2sXOTcPtoZ+owecJCEbPdy+lRtuk
Eexpz6DGuTE9hlvGI6ETdjdd7cmwWpexCuYgvImkBxieCy3HOcfboiZpGVbr7CbNqchfLf35+jm+
vDrObIhlebuwak1pszKMhtSzQTbsTBKXuywegpgU9xJuD7CEAq0oXB0D6Mv7ipZpuDSeurjrXQsY
pldjWgSjyq0RKF+XRyvk2ijZH4MGz02Lq4v5q3wdijREJJtnd0nBfVdMDaqYKwhEyyj6rqqjfmyS
eXqM5io9Xd/cXYfZLF3kBIG4ZFPNOezT0FwwKM0pBbVX/cbw2LscE3o5toPlAmpn2ibaR1QX/VOp
uqFZszQP+UwW9Vbg26DtfEtu685rDuTWCfI7UNaUnyefUz6gqNS1btn4soNyGQLOfw8hylgzhJyy
ustDsmbBABYekhB3IR9l2x+u7/DeEbGRpUPbAGfygppV1aZWzYshDzPLdCHx7PX0B7HV4LqVS3Av
qrUWEDWEaA7gS2KJPV4A7B3HCNcPuF2G0/A4jdBX44op7Vv8ufmro8+hkrh/IIyFq0HI2ru0yS0L
+o9h1Ru+o1Ivc8htmsqAqDsf6syMkLGnxbpMRl8VoUHBa1mkwQKeiXlybUxBXd/CnThzZkkIAoRi
AFMvyiJMWvvempN7EsmE1S9TErI18YuCZXOfYmI105w0LcK20d4BYPjILO2nYowPkQ3VhL5QZciP
X3+jcP+cWRTuA2WiWZRXQxGqcdr+4yh55bGubO/ytGcPkEqe70a8zv2lgERJNBrkPp+1KMQBxmBi
3eqfp6nFT+IBRZysmqy3xqkVn4143eb5vKIiWyePM7NkTPqSb/FrtHOzUcPc9726tEWYmll10CPa
eX3WUsnLc+donm2OcDnPmdbNLcEXz83sBprEbjHnAbVWiWNdZlHnX50vdrOYZW5sp7bw1Z3C7t1p
LWIXD+mnbqkOsdr/xP35UdBE1iySbSFf/MZqsaaQrW9QfjHSwh/T/rltR8nNLNs/fnY3JiBiaS19
kRdhZDQvK8XxN8H2lRL/+sGUnRoh0rDGzqOEYv9Q2nSd6F8TcMzBOI5LEy5xIgnXv+Dz106MEHCM
Is3zlCHnTZ3YKd1Mq3sVva51fY3TZfSHhdh3Cu2G55WhfqBSNMCIkQ8+XfPGcCEjzE6jjRuLF/WP
I2Xz9yHPolOyJCAWQFscgzKVA8andLmjVax642IMR6NdDddolyEwwfT7tEQREMolBf21wgtVuPhz
EMJrK65HzOIcLTQqapdMWvVfflExBi5l1qsTr9llJVTLwOScsuZ1qgzJkbhsPuOe2tweOoeHblxn
HMumb5YVrmPR6d5hzQKh7LxzKUINqPjR8i61ynYJG50gtlEINZXReV2bRKYev+tcIOXDS5HPHIgJ
OpgY5jgp5iKMzTos6RLMzuTjbXxLjfmkDLNk4btHxsZbAH+wAeKLyklJvkY2EmbFUA5KmXv29Fpa
MpjC7qW5sSJkN7bOjKWBcGXYUcDBTXrUlypM1vTRAiTj+uHcSzygEvF7RUIQzdaqWFIbtWuuoDin
/jQfs4PtD0H81MQHzfo/QHr3bzX0h/kLB8BNcVqhqvQhcVJMJg5+viKRxGS7kbp85g159H2b+Oo3
cEv6zcOXzGVAm/wx5pZ7L6bDNIv3tDB0d+69TZNraCDreKP2y4ti17fjIAUS77wcz2wIcWgoh0S3
Ez59eQK8UPsHuGUIEMVvaOyu7/JJjN3rYrMk4eTnXWnPC+SZw9xe71c23NB1ljFN7Lrlf2wAiHq+
bd0CkQiwHmPblPRLqdpfdKZC6SdrblelkfUh9k4aTKDyg/kIYBgEv9SralbsFIljOpOfHY1ONjNT
V2N5eP0A7G0ctKx1HfIZmFQRG3gj5Bigr4VIVkavqJaguiQDLFzSu8HdtiaE4wz021QAXIur/DHW
QuOQ3nRH5yW6I89DAKaD+lQFy5Ep7l8sTOOYeQzS0Qt8tF7ZStulaHrFg+OhPu0OsSw9vRx04itD
tcyGKqiNcyQcpCXP9CrrUIlhBwWTR8MdZ1qxYry7Net98cvvpZ83vkzmYdc1IPhKUGnHhxPHvcrZ
YGiAN0m4WscpBikYriFdAibYqykAbf3bCPebzQ1HWsuwlSUvw+az1rlAsfRe+sygI2GOIOvSg8YD
j+Jt6svG//lBFfOXrV2++I3dJO4qjEVicYXV3C4NdTFk7a9qOPQj0k48dKMUNd9SkqPtf8nNcoVc
cLbydrBrLNf+Gr+Axs7PXoejDk1ZTrFCbxcIMlx3T9k6BddB/tAni+YUoVKNT7P5LYdkDqHPBr3V
i85lI8EwLZWghXfP+maRQkyG3ipNF4JSVEamD8XOvq9W/3J9WXsxUgfxO6SuMJeAp/X552vG2Vz1
eYJHDuVnWrWPU4kGjRnFt9oA4vLrxvaqP5rOlcpUnEC0t4WoH8WZmmdqVKA8OfvEbz32Ed9zMowu
VJ40SQ9o99j9NnaR8/WznRRREYeQA3JOxcoADABvg6/Jntm7roGJCpUXXRH5BddQuroz6FDHIWFZ
e6hK1JOUziWgAFLbIFWROvdFia7XUMn2k38d8fChrIyrAGLSaHYJh2/W+w6EGKRANY3dcf41TvMR
YVS28mQSZXu+SHmrwTR4vVwMna1SZelkV3EI2CMNqhVKC1a+fLnuIHufbGtEcPjJqNmgrwwv5BY1
ZGX6V4+nG63pP66bka1FcENrxeQpaco4rDBrw6AjqRrfr1vYDcebldhC7qEu/RI7Ojydk7xRL/FQ
63uewjwoQ+prn8EV6ZXOQVZm3D1gaLRirBh9BtxxgkMMc1HXeLQA+5ydOO0Uz+EwQwhaBuLVvpz8
ZTcd5wJQKMojOSVigTVuNVYhmSpRYFW91UcHcXDZkXkjhkHb1+lDxme3v8KNQe08YPURRdUxR3Ki
3nDuPMibciWaGWJJ7ZfmXoYk3guP2+UJWV2N9+m61LC26DXkFRc/wlPbqqnXRLJxgD1TiPXopvD+
xsXLMK7amCqNkoQD1Y5JZHk5TdDYc/w5LSRojt1N3NriB2Rzaa/RtGZxC/2EPvjFFOknwC8f9XC6
K24KD+XO66dhL0BCORJE/GAJ06Hve25OafIJxwHkCJwmcoRa03iwboZQFqJ2nXFrRwgfEQgEmnmE
nb5z1wPP7ZwXdgOFygDM9Pf/Bw69vfhrQcwAcAvUQQBfPl8Y0YuotTsYnG4cl3pcOoWepgMJshtZ
/rH7zbg+LOI9VzAUY31T1k3ZoawaLuGMWe8+7P4lzyYkGcuD48vuzt03wNaakF+Z8HWjyWCN0y0T
Pzuw4SGuRgxGQeT3hetddbpr1IdIKnm1dw62loU9TbrB7MY+xZ7OQew4nyt18CNm+aluyt4De/fA
1pTgL52eV6QesEgVDOi5fUQDWuL50n0UrpoxUdKuymGi+rx4FFmBXx2UYKX3duY7iJLjqQt155PM
WyQrE3Ej08KszOphtgHhmB171SAjceJ7I6Yem70TYSMgqyIDi/GZHC12jdl0QajrdU+rDpaX7kum
y2RRZDv563xsYpYV08yIGixJM1zLH/yGk2TaoNsjDNUf4yfqLx4KibJm7e5OYo4bMCr8o4mNLpQ+
a4vpCMvT+gitvOM0rsfr0XE/bG1MCFeatrS5ijktbGXiLl75Uh1qz4hd0FZiJlj5+RejwHgGIzEG
zA4VrR3Fgj7ujDJG/3nqXwz7Zk3wvleL0/Vl7eVyWyPCHeN0YKKMRpQeV5R22+RGYe9zK+mo7H6c
zUKEdGfNDZqONElDXXlUyxd1kaHYdxcBem20U6G7ecEppOTFpE1zWYYFcgvjqCiti0L69Y3a9+zf
RgwhV3SGymkIQU98GN0GjAjzkVkgX/gY3LR2rVBHtcWIjiy+kdUV9++UjWXh9ZcPeg0RVSzPeW3e
Eq/2zC86RI47vCCSG6niAk+WLkKGBd5OzMtx8KUQ2ekQT1VddnA7D8MH6bFF7x8Eu3f9HSIHGC5k
QXD3JtnYE8J7XihmpKTYVyjFRh7UjPxpHR9MpwiadXmXfET+y18ujrPZgNgGUlWiK2bRAqRMDkaZ
JRtcte1uF8ifuMRZU09f6de2LGbXpMm/3aJpHpqwH2NUvjbZ8jRXy0NLoVrZlN/MTHGZIhv6+LWz
13454TZH3dNklp1x1EV3am+4GG7VBDnx7cfF56rS422deLnlRrErG+DZD2+2gU1GCQpIIcHJGsUe
DJb/eiJMQfW9DJKDprtNQLzqpcaMdSwb4tmNCngPq5aFM3tBjK/rybBqEVY7kBfTyt1UlZGw7paf
gEHi2HwdX1wEf07GMuq0qtNfzzsu8pIGdHIzy50Oi18F09ECg4wMR7Z35dqmhbcBmIUuaXaN0UCT
epzjMJv1xB2o/sgIdbWiekqq0GpRzZTpNe98OxsXEyf4ww0IRSvhyBomWxaj7tMw/TTjGduHKQcp
9Z+NZ674XoWq6l0/R5cB99ygcGa7drFYbDZpaFoPrfqo4Two8Y/rNnbC3rkRISlbW0T7VmdpyEU5
iZ8GTfHMdV/WIAvy+pT+uUOe2fvVX9qkLqArxpQ/WrChpt2jn+sZwxRcX9Kly59bEM5Y3dG8Ix1W
hAqNW+ijp+oyvIrMF0SQhD6DuKfM4PODr3pqUPg5hS/wiqt6N4Rol79dX9Nl+OZrgno5ejRoX4oR
NZ9bR8vGFRHVgJhBq/xTrIa3zF3Ahk6Gpr08Wue2hABJWqLX46giTZ8SXyvtsGlvrCpzl/x9rSH9
jJP9F4vTdZTsoXivXaiUE0Z1AK/bJEyat9UMKHll/wdi7n1P/21GrIHafR1PtqVAKFEdA1Ja5C5N
yxuICr+oMaZF7MpT8/KOP6/IABqPrC5zXFmMvlxf7Z57QnQM6o0aSkSYkDp/J6udWsb2oiUhXVGA
nZIRjO+1KSuH7sUOiO+hTwvwIt7k/OebY9ZB8kxNCY6ZQfAcqZL7fJ3v+3mVVE8uid5xu2/tCM6C
GaM0To2R5zG1qzvgPHY/KQcwS2medciyw3DUXsvplgX0oB5z1bVL96c0dbtMps5/CSEyQ+LJhFgF
Fqs+D373Znr9j8SvM3TnxjfNTQ/lX9x53CJUWqFxiGrfRQW4iqk5Oogx/6/U58JXRgijg0SbV/tq
wjXKpTWdy7yKgxktA1NOJiQ5xShQJXGhRzpKVWoY3fef5rfyGSf0VN9hdOTAG5EgnfOVv+jZnZsV
vnE1AGkECu00ZAQi7AkGBgzmkkU2rLAX4zhVEgT50Dq4kIwEHTEgjDwMQCzmLiMPNgFUNca82Cx5
ZOyewI0h4Y2Zm0ZnN3aShXYDJYAEdAHD4/UzvvuhNhaEUqlm22BkqiykCvnNvDDfGIm31vAPG+yK
C5G8Li/58/gh3JjjC94c9oyCvK6YYa77bHZu+9C/WJ/RBfRt3/hKvupQGRxPNUacgyZM3hdZ+N67
L1DLBPEixlxBfSOcvpbkZm/UUxJWCj2BvNSPdOVBze1vpHI+sZndppYmQ9kAhn7xxkAaDf1iUD3+
QsAIW0yg00zBL43JNWoNd8ZgVmG8tFmwdG3qsXm1cDPrY/xTjWk/Bms/FKVbVFH1NdPI4DMF875l
1IGOV+uS42JDIbPryRurxgTiwLjmZqCTQOU0FF5dQPJ9Lol60Ksa8bT9WU/tq710H2XZvwFm9mRo
TPXyWLfBSVI/9k6nunqZH8pJvR0t/aCWSeq3aqK/GfFSBZCxOi69g98Z9BgJ8FXaCtKbmUHaSS8B
ssKA1ZsGbjk/M5jhOnkDVq9JeYjqFFiiOZhZceyTifhxstyWhXFX8iPpNCqUqc0RDIlG1x/XynJ8
kM68A+d1cvoGhK7AQbrj3CYBVHACLeqC3mleHNCOVjPuISNxviit9dDF8aPJig/HmKA+XZXUT8Zu
CjBg96We1+4Ujfb3SMFfldZGdddN7ySeA3VggV59m/v4lvZ65tKuS3xq52Dhi4rsMNbOZ20p/Dpe
24PVkPKeDHhiAQ9yp4FosRvWz9eP394B3/qGcB7muUKdcdQTQFhL02VW/RBl08d1GzswOjggSIPA
dswJQcRusVr3tTkBI4tCvvqJ9xspGGpBS3srBwjtvFnPbQkRy4DuM0jMYYsDvZzjgFR9PsVOoATJ
h/1oo0TRAhocyrU+9tKI7SKFU+YMljY7zpSFeWQcJkJc05ihg/np+l7uhUuEDl4IsSyUDYQI0leo
nRrKmIVGFz+M0/iPNo1v4FSzXG1W39e++n7d3t5Ns7UnPKxmo80yEPZlodbWHsPIcFZPbjurXyql
9q+bki1NyPYanKmlbawkJIkR9vHwrzazxB+d9rlfta9EG2Qlhl3f/89eIgM8vwvGdK0WpWNZaGrt
gnjUfZozdry+qN3nD5L1Xx1woDfF9KdplUKJCUY4QHuZePoBzI02LjcXImtgNK+jg5woem9dqJro
BsrOYL4XFf7MjAC0H6kZXiU/Kra6xpJJPtWer28siLI2oL5fm6qIsjDO2a3apF9qZn0umSxl3vMI
PujEu3+4NEUE1ETJCj4GJQsbR2sONdTqA8MpTxHRwgZKOQ2bZdnq7sI2FvnWbtIDTP+SpZlL8LzW
mB2AynbWf4pkPQmZEf7zjRHol2O2oXWy0MpUF+r1Hu2LoCqsQOJ6PNSdl+8wcb9ZjJCMsrpezNZA
bdFYUKVj5eNYt18x5R7ipgkmLX4onTJczLoE3rB8BwgxWMAa9jeusvklhIBlFTQiM5owYb+qs2c1
nF+DNF8Ae4wP19cr21YhVJXrEhkGCHAAYjDNgt+62mND+ujJGhPnn//OlhCr9DHpkEtga53GUVzb
RKusjn/2LXu6buf6CcDI+Lmr5EaqaEWLdpnSWEjCl/UHkPYFMoi08SetTf257b//dyaFmtBUrVpT
plkeFgyN6ekrBgTcEePW64r/JKXMSfeS099Oil7Z+QqNdFQxdIDFUdMGKGPKeo/q8ykyO2+waahi
7sQH2YnhpppqowaQSxCQ/EuJhwSz+EiAMYJtXmDLIOaCMaIcJz5Ki+Okk6AzKlC/rdUjmcdgIjNi
dHxUlvnt+jbv1IIxrPzbsFhjySbLijQLA+fqzVS48x31ypv4hj+K0x7F9c4r8M91m3snBI8AvIdR
GAOkVUhR9M4cLHTwcBf1ee1Bzv2fde4fph6iNtcN8TB5sakgbkABDnV0U0Qb92vXtIaBSw8lFW/p
vzSDJA2SGRC8ZqU1mQZaYFp/LQcv1jCAPaea5BPtG0G6ijf2Dnt8oQy1MyUoKo8DdCTMU5a+/sU2
ga+EYp7XhPsJsbHTlLmnA46aqRNArXIj9to6+bhuZOejQ0QMICtMP6MiIiYguQY2UmJM4F7pD8lK
vdy+rxQZ+HsnTp0ZEWKvPpDZYe2chqRr/Vi/Zzi+ZEwPi3kCokDiXfsrQj8DL2gTDCH855v7s+pi
0PFUC1AKavfdWpTpI4q18W5pMUL2N3v325Jwg8bNEtF0xRm1KHTtx9nFI9Af529/YQVvI2CQMKl6
AeHKSGIlZawiEhQPk/2pTu4i68t1EzvAQuA8MYMCCg0M315gqQZQW2BcaURiA7mANXnQ/d48cEJ7
CuZJg9xjfe2haO/k7dSdr3VmWXCNRB17xWqrPIQAYeKmjaJ60Nv7RFpNporOv4YQdSwALiwsz8Bb
UxP8AioERmNqfR6uvXEc6KijN1qFtOheWkM67rATHACcBbcF5EgscqEs1dtJsowTXKNdAW9KsH2t
rMq3t3MEVVNMHHCRGTFcDxG0kAw+/Y0RuyNbak/TkMfVkheKzApf6OY0NVDitRQNC8mLD4g6Rcp9
M0pqfHsFAAvzGZy+ANCRC3pkuEAPbAmGWqjZHVJD862p/4z/K3DS9oQ+7xsZFt92um8qsiqPJbGE
5nLvY+FqRzMZM3SYpRACrUVNk/YZJzVKnjMbXCcy19vdRBAFoCAF4qCLxu7Iu0BFv2BQP7LcavqW
9vdMnivxW010cBAn8464TjHLLiyjyTtmq6vOG5CdBv6H9Mb067sZHJqe6sprKbuLMlVYgoAKlG+E
JLetsmJoQZcdFuuTmdaYmVXdOO0k/rd3apF7IfyhMQ6tAWFROqqHTbloABmQaQIILL+NSPxEzeHV
YlTWsNtbEsYAASfAqsA+wn++cfakX/U8UxAGG0pQyKv9dKyCru3+lC4TAWFrRrg3slQvNVpStAFm
w08JA90+dZFLuiUlh+uRfXdFGB7D8BMSVbySz1ekIIGeKoeA/MaubjrVfiuq+lNVdafrZvZOEGYJ
/2NGSLjyjFk0qwyQ+ZQrXt6WXfpVLK2Py6wICaqm9EqbKitqaFNcv/egOT+Y9lBJ1rK/ZRZ4MoEo
ArZY8Oum6kwTMAiIrjE96Jjzs4zJF7VcJVFvzwzm4SwA6kFhhZb0+Zcp9XS2otoAJqHrb2t1fi2W
I0kXSWjbybwwh4OHBBJ7SAGKpI9Kgc4bi0zcQ1Xeu2tFXhtb6z1MI/ferCu3cyHr6O8d2K1F4cIw
aFyjLYTmcN+M6P0aA+hAl8U3zPXO7iDdcd3xdncRCTiIWDBFe8GXxsZGy5EfoQZkps8Y8Q3rVPse
5dlfHCOuwQfMHuYIobF2/rEwuK86kZairhqDi4iWncfAOOouDDnL9QXt+TgYZVA0xXMeR0pwi8Hu
zEmtsH0Jz4ccq35Pol6yaXsNfICYfhsRApBZgsCDMhtBtTKaydUqx4BmsdnVX0qUp8EdZK79R0xS
x3StBRwsWsHiQxEXaMzqEJMFIEktZJfw7pfU0AhA3wvqmL8qpZvYOysFKBISB8m0RT+1WdKD9ckh
ngVZi+s7vOugG0OCgyZaPjE8ufJwSN/r9EbJmkDpf9ROI+no76Y1+saQ8CnXwejzwuYwCcM4sEZ3
lb72J6UFI0CqPVj2pANUY3wb+j4OOiv7wRiR/Ar7zvR7T4XvrAzlktkKwnLntLObtTiQLKEyRKTM
inA4eJ18RBkbDy7ju0W/Zp2kmrb79+s4eMjeQSokJhpOX3ark4MpzlE79NdYnX/JSGH9TTwGSSgi
vkaB8xBuSkwH1Es0gzUimbPPSde9lCN4B+a4kiQ0u6vZ2BGuykprwLFRgnJoInU46tCGakbJDSYz
IdyTRQ3iTJCpo4Lc2l7S/Rstf16ZQJXo917xX2BzVq2ETHXTxaBmYHbAdMNLrFniurundGNCODyY
kBqj2s4KYM++ZxbOahMa1b/dJEPR7V2QXH2QQ9YxRSpGduLEEwFrAGaxFP1Ua1XrTp1zonS4z1NS
e6oV/flzHqnsb4PCg3fqqT3TCbOxpb5gnjpid7FV/ZwzXaYwvhdQt4bEPEaBoDEazWDsSYFHVJJn
pTI+5+0oq7fsfamNHXEo0QAWbCjqHt0expLATNl0IoNjeTpOVIBLQ5Y4yewJB3WBZnPd2SDsUWm7
+nmH9nxUf4XK66tjyYZw907Sdm3CYU2qxFH0Ps/ChRVea7+vqaw0xr+C+GjDrBdSC3B/gXtB9HMj
0+K6QtghBHIftYqGnDpP/W1Zj16br6XrkGLy2DKargkYoSTb4M52zbpwQVSm2rakxfoGu7xXEgwi
9HYExr7JfOzGGCPbef7qJDS8fgPveiawblwGG5w1IvoqBU5htKcOVqfhHt3RJ6ufb6pakzyzdj8e
cGUYnoZg3AUMKhoATawTNMPjaQijaPhWopYi2UCZDcFBqiFylj4GcYautumRUWe5ScylDq5v2M4w
B/AREPBAGcSm6AsIXqIbaPYTqwNXVOeqP6ECGVavygu4bj3nmf2TfisP6UEm5bl7zjY2Bd9IVKdd
0gG9fTUa/lWTn5pSuqwa/JnIxJZ2N9EELT2qQDssJ9b6/19ck6Gf5iLyilj/dH0HZSb4zzc3VluW
pqYwPOoitT0C6R6otqRTtOvUQN2iGA8+1gsKFUOvU6gSwgLwEodi+WGy+qZiMnHe3etqY0XwN8dy
Mi1TYUWp6zv0b4OC9G4P+dFOO0RD9cdkBzbewXxJQJNcTqKC2MSZSjKgoqTnJ9prX+x6+FlTS7J1
ex8HU94Q3kEp+HIazhlNE+IEeI7UqXUyS+fdUKjExF4/zdraEDauSklSRjFaEDR0dM8YPdpyfg8g
+3p/Sl3QlXezD7Z2SajbPbkOeHXwBwXAi1mvBmXguuVuwSB6fdKC9djcds1N9rFiuJy8909J4IAI
UhIw9pwRHEXo6ADnfjk3NIJTumom4BhVkBzS9JulfES6rF+4v6cAmKLVQnZGYuak1seBt3WU4wLQ
37F666HbnIcK87XRi7/UfhXWH9cPssyoCC6JOi0yiA0A//+Sr6KWkT9YHgNDxSPYCA7TsfFZKjkH
uw76e6GOkHK06+BEVgWbzDZdXkghk2xEZd9RNjYEBzWZbbCRLf/LedA8rYf6YQrZreVFQzh8Avji
GC+uLgEQyBYmvBRQ/EJGTSc05uLWp1CIcWKJJ+7dIlwXFg1lnIALRBrV0nElFeq3ymy6SdW+N2l8
w1H0TfIXr56tJSGxxruuxCwvMN3jqvmMgKJCFuJ36yZbE0JK7ZC00jINgUrtLdu1dAiksdF8B8ni
cQTMSYvHe6o3B8VkD6VKjkvdf02yTPIy2vcUzsSra0ihLho/td5MpdnjcHMMI6jxwA1/y6e+Fyh6
l5VrnKYBjtL41w/erqtsrPKfb27QFc9VMmPyMYw11e1QCaKz5I7eDVobC/znGwsZLcpmZHEWIlwy
N6cMukta9kNN7PfrS9mPIVxFxgHc9BKAMDhZX7QO1sJ3cEiDuneNYxzA6B2ohiGdHIMlW1Ym2Zvw
sJDsqiAjwzm/aHMVGkunFHVKRC7O3tK7S6C41aH80d1xlWgVHNFec1u4eudatqd/yn2MPkSL5Dvu
QQ63v4ZI1l2VYMMcCH4NpKpvWkCOzDWANkT+AFSJ4stglL8mMcU3xmbZIjm3s06OXaaw19RgrdFT
N/mmZF7Vezl81rzjJCskyP3Yz26zZ1TcPSNzoaUg+eQ8RF/7LYTwSpciNjNOTsIpbFZfP9on3ttW
77RjJAl5e1MEZzssRNW8bRbKCtgaDbdtIKGeYyrZfMLwXF4DqHRQvC5oT/jMuodvPLmz4kpZKPZj
lUMczCw5UPMR+wuMdqPNjCpD7jbeQelA99o4fh5YfajqD0ghqG7kQGIvA3w9xYWWxIFm5zKmit0j
DYkflb+/OLTo/EhbULQcQQCZhaSmj9FQ/2N2cYnZy0WSZu3cMjZGtMCW5TgYyBKrOJPSj/FiYxRs
WhXmxqraedZg34CUPnUJNHcl3rQTC9GKRD2SyxPwtu75slKlVTB4iQJbk4yBOi7eRKh33WF/te8F
h7WhkAk1IfAEwIh413R1ltFshMBNpZ0w7/28mJjmw/+cexdDwp46kWO2RO7alJ+LOXGjqfEB5z1g
hMJlUX5Iq9K1VLzhB6J6Zf6Tqm0I6V7P0ZK7pu4+WLd4Wu/cY4bvlTi5iZr+pLqglD8iQLwYswVV
utIbrFhyTe+4xHZdIrBtau0xsqsSiD5jeKfogrdj8zrE9Z8//mHGQpUBnwl5DH9IbS6TAVNl+dg1
Gegv8mOklP7EZJPTuysxkfpqwJNw8sxzE0WRrBBVU5Nw1quvHZzPpigPjcpf3LyYOodnI31Cd19s
SJYYXlajiEF2aDAw4pi1r1DWlSUVuycINQbeklShlCXsV90i0UCjE9SpCNKr5i6rm98oQeqBaK4L
Vo9fDszwp6Ns5nD3LNmYPedwdE27CBFTP640xu7pDFJBxgQKOKNwJE7Hf/uLw4QoiI6uo0HCSTyw
QzV2C0jgwzwZnlkEns7I1ZfR1cfCq5JFEh52qmq2+quPxUVMgKs6dwxDi2bW6aictFEc9v03e3xM
7cItrNKbie02ui4JFvwvvFieA5lZlLocaI8JH29alCYyphkQYPCv/A9pX9Yzp850+4uQmIdbaKD7
mZ/MyQ3KCBiwzTz8+rOI9O50u33aSr6rbGVLqbYpl8tVq9YKieW2QNo19Z2e2SDsXjXNTjWjNsLR
yyBT4S5TcjtYGdIVn/0AIfdmeAWi04QVG1VSn4yEv1gP/WMT4bqFZPEn/ZOddK/s7XqkkaPIZ+Sm
HeBQ0DPEXPd+Ss8OepATLegMxJN1mpewHNYB42iFh3u1jHnQb7E55mbEp1FhV3r6gz929wN1Zrez
NDJa2Qb+VcM4DEMGUdw3k4pUQG7Et3EwUADEWOClkcbbMPZswG9nF5xOdvARor93yCwUKAGVmf2M
nq0lw0QiRudsTFIHZR6VjG1xUSMH3yxd9R6UnUQwlIOww7RxRsSgiQ5eZhsttFNaHvAwM9tfeZUZ
YWUsJMQ0gBZhLvfrbe+UrQ78uBjf1kFKejVfBsH4QZtbkC2hwYyxq7cuQKhrpaoEy/JqRBd8JXCQ
olEpXtjMwQBK3lnACAQaxViN07hRF6zmo54FuygmMWIoirJDxicMEZa0uCNO36U9GJWS2c/mr6bP
JsWArmy3MRuDyLdn4Fev78kd/X7UEBjmTI/228meh4SMidEDxD7+Q7sZ9CV/rAlRoAhoZeVmgLlj
17+fNRuVLZWmhuyaOjchhFbfQbdZ8zG81DL+E6TteLs0GcDR2vDBp1z1dpF5zh9rVyNgBjpmHMyy
OONgZg84Bvbmr/6oasLIHvRn++aIIK0JA7LACsAMRmZx+R40vJF27hf74PUYhWxwV8V1dWghvK24
qeQL3KXeoLrjg4X18uBvWc3tpgCiqrXb2MvR8AzG4WhkoHe+fQb/P2v8Y0kIl4U/2P7EHGTokAOM
de/Qr+HOpVgk9Kjz18qOgFI8Fj9VhuUO88eucDXiTeAamoa91ZcvpZc09bdxMEK6qNIY1U4Kvp8H
GWDzPQaZsvKjQzEaA8qUqVQxh8ledXCVP8sR/H+wyJDVBrYRM24nnjQgu+oPQUrC6kAj1ZpkqRmo
IVElAe3RLrx86R1lQ0eyTRh+CbLnovtYN99vO4U0OsH3cG17uLnFrIwbXjtZNYZxZ/A162U4o/W4
ETAebfnJt5r0tjXpF9o7GcAXwdvFrEzzg2Lj+UqgA0hfxnzABE//RHY+ltt2pB6H6UoQRZn7kIvg
cZ0DyYOqAlEU0IrhVOXRsPxo868aZJ9uG5Jtn4MC1v7qBXWnuKABbLEQrWjKdNFBNQ9WN73H5LQN
1bfm1csKRY4p2z48R0HVjBc2NPmEZeVwb96uIOpx1ybMQVg7TG8ggaDIqqS36LkZ4RyNee/b1Aaq
XcsPENymYK6D2CY5gLk2SHPUS2ikivKyD4YOhofuLx45V5RAoDEn62xiZSP7WTVPg11G5mKEGRsU
Wyg7T46N6t8eaoG+E7I5vLpItbUYsNJZ/oUHeKP37O1tn5AGCIxVoeCCcwWBOuHMBj6buzZDRd8B
WS2KjFH1E3z9iZnUsXZQNWOs/V8THx5n1sRmjNFpUN4iLdCK+YYhPL5hRgkC9lO8mGSLp8oGN4Qz
G3c+R25Oe6gqNSAmiSa3d6MSA7oR3VDlxavETuy2cw4EAJwXN9CXl2zNP0GbzYrB7fdOdzNMa9BC
i93Z1WNKe/K2Rzc5tVnthhrUb8LAXzA5wvQvHbhXURRpR7y3XBN1xhFNUs1zE+aMU+z0rRn5JjRy
ohEcEO/dzHcVn0B6LB0ffVMPeH9b7NWzlvQe9yewZm2py9+yqYy6yUhs58Ew83/wKMw4gR0QCHzX
Fu9vzocSPUeUBko/ePQ39rVtnfe3PUrmtPtYBIT5gIq7Sti7tYfe9IjCwBqQqFrbCAp5ty1IX4/n
JvafcPb8cEY9twIDJnSQOLv3Vva4+Ec7qg9F4kUevhRkcdhns040aE5EHKSOqhAgTU92DhTAUVAD
QQZ/+RM639nsrq5R0fOc7b71WM5AvkGaX0tvNGlbMNTQutqPaTdZIXCKQdRxvb0vSt6/YJixiKfg
CWSfYTBO1en29sj8CSAYPO1RJUESL/w0vdY6E2LbwGFARW4ftS35Z9CkhAMocBaqEkyRhXlEDRsV
M0wtYWjgciOMzNeAEYO1oWOffH1AqYT/4J324faiZK/2MzMilTB17bXayE4sohl3WfvdL8aIj+Wh
gK6cPcwhb97cNih14z/r+g3WPfOxbCqnZluQa5i48LtmAyhXNctuyr/Uf3v3Ozaf2dhqPq6WjZJA
+8tPQbHOQ4Z2+AfDCu0v1vfpYWe8DmLni/mj++X0ofc4QBkmXZ/Hg5bWO73j4faaZRfb+SYL902w
mc1cbgBAVVl9MJfToIPWKju17cd/sIPRRMQIOOgVhm3OQArU5XhlumP/pLl+iknqqNf9HzRrVEVX
6R6f2drXfLbHwWqVHmnwys4m89B3323mR8OIx1H1oNvbP6RyAYoUAVp2GIsUQznRNZ3yCq9Nxvmp
tO71lUbFXEcZUYCPZd4Jxk9vlyHG2JFYOwiqEfDTFe+wnC8v80i+GD1XmJBsHISikXpgHsTwr8Za
xmHzMivHxnV8Cl0Ak0o7CIPl1JfvAvA6/bVHnBsTe4yuWVnU3il9lrX/1QyoIbtW9WUk7KGhnkqc
VuLmMBaA9hCNEtC57Ss/c4ke4SonNtIqe54+7XBe4AweA+Ox1HVFEJFlpwFGdUyA0U1MKoqmZrsB
a9yEmbedwH5+Q2movcEVldKYP/Y0zBPVEZYkWBcGhXTYozQYtX3IDpNpkWbk4WB9M5CcQlMw0tDq
Kkc3zv/BG2F012Rx0LtD/nu5oS2fq83gmMkdPZST+6b9NGmlpkhdJBcN7nTkvBCaAWROvNbWxmvH
IofId90aYaE9TByKWRhDue2Ivy8SIUPdGSLRRUM2jJqjcJ/VuT1b1oh6o9mX4CbOnipDe7eMDd4w
3fYdbw2IELT2we2zZ+pkP29bl9xyASzb+yZ616PbTeODO6LbKQKAGRrq982cgWsUSXD1vivy0K1V
L4zrowC0K9DEBgZAoRgn+ic4pVwNFKd4EgYo8KHhvGQ8tJ1nr1cBESVHAaZQ6MRUGboqV/NruA0c
OpbwzIa5WbS4YKwzNjyhys+r7h6tufkCeHYyrm2cm9lroFdWuJhG2oK+4vYmXzvS5Q8RboTcH4aK
Ofvxd+41N3jbVxtg9eP321auPyWsAHwLlCKC9NVcFvLvAXU6LNfSKfQIlhqCa1mU8TkGFWvsNYN9
0PJR4b3X1wKMgqdpF8S28R9C6qfZYz8UDYz6IHG3fRJunQIXeX0r7BZ2HAxQAijzCMdjq5cM6ESO
J2lRgx7eJ2uou9VHa14Oo25WCDeDG9/eSamPInbi5EOuyxR1W7wMFSyvw6JWhx70zQ+tDIPDUwCu
z78nGtn7svt44K5TegU0X6cS2WvAMFNmubEWrM+GUSmggTK/ACIbzy+0n5CHCxto2GAhqzUD/MXD
FOlj9dgwL5mgb9kGYxQUbUKgHnp7AyVsDZANxYnb2yiotosxzWGr3jnDDF/UgMluJufb1Jdoz1aA
AVQFCo/r+EZnwdHWtefBI3eWWb143QrSo8r4uPXa/WobT5OjHW//LtmHRXXNdYHBwKtTrBAxQtdt
moHfyjDrfpf13XxwHLcJ9QmgAne1N8U+yE4HKNNQksLIFubPhXs/cyaKtzamkHpveM+X9pcJ9q+/
XhJGc/fqOCiVbZzDy5twqfNhmfQRsyY1BwtujRntofV/jXrweXADRXYh2T+0jQCS3CfQoMgjuFKR
EbfFMCBJG53FgbWGhDghZnYa6H7eXtb+L11eiui/oeq6D504LojfL5fV+ah3lUELcASlU1iv0Mbs
df2zV5rvG6N8nZfqOExThxeZpqJQky4SCe4++4FqglgDY9rcebmHjuZY22ayrf4xM/G+H7l9r0FE
VRFAJXfDnqeheo09RRgQtrTstcJrPfSlCbUisgDgmuvHpVUJIssX9Z8ZsQxWAndQUUg0pBNKVPvw
e4M/Gx0Mso6ioadYkIhEZgOU3THx3KQW6Z42zQBZi/XYa/Pb2w4iuRbO9y0wLx3En/FwHKiPmoPh
HqB/FbPhWfe/9flyx1V4VunmgZkFdxxaG1c0fkCl1W1uwSN8QOFKq4x4RWOvz5Alfb69KslELvz+
zNQeUc5eCmU5b+vq7tSH9o+W7vCIiI1zPJfZwQLymebJ2BUnq3QPkKlUpCmSaHVhe/+yZ7abzXQb
XuKRbGblZ144VdyP/t8jTy4XuO/1mRGDte5m78yLrT2Rlwnl/AgCo25CcyjNlQ4Fk3CDqSHWOr9u
b61qdUIstgi37XInLXQhybE5y5ecq7AQkjLh5eL2q/hscdwMOixuglOWdvPJaQweZXUN1QDQ9zzj
ObE8WqPhJbmVOdEyEu3AQQcZ7qoX4CVZ3ccOUzv31jA09z6moNNxdO07uKR2p3eBCgOq2g8h8Nib
z53aw2ub+3TnczbaMCuIqahP3LYCwoDLHSn8biUsw474Pr9zNP6S9cX72x9WGnD+OzJXhdEJpLXT
VEIlHENaUUFfNFDAa+zvSfbPP+0VzR8fi1HPoEWbGi1wql6yoIZfBaoW1u1Igx7J5XZlwxSQDkCM
FOPLXwI3O/ia8WXV/YeVqEi7JGkh8Pl7NRmqH9cDOACf2kQzcfGUGrgJgZYfp1dq4b7lKc8xY0xV
8BPZ2jCDY7oogKBjKz4Vupb2qM7h5IMJ6o4P1huT6rG36nHnOoo8ReYSJkgw0OBA9nmlhFOZ3mYj
XcAVvj3rKzCiIDJolx9/73dnRsQrtRt8i68bNnBaP3JjPVU9D5GsKFJW2T0H4hA0n10H6DmxwKfl
i4sj5CERWs2vXm6+qy0vZdu6HTAF3h66bFXAUqVB7NyiEKFRKvA21sLTp4Sf+iGBTAf6GnHzEHQJ
nkKRfRz7yHjffq7jMlGJZUm/3NlyhShdY3ylGdYdpjcD/Nv0uILyKEOZ4B++3ZkZIVAH/gx+EHQA
01zLojx/O+VLODazIvipFiOE2CBvtBrHD9Vth0dTYB86lgbVt9tLkUXYs88lopVrMpcQiXGQMfTL
V0juxLWl/f0zBo/T/3zQEt4YZoanS0twnDJioyrbmdZzoOX+p9sLUXi6ZV7GPmecrc3MsZDOIY9s
ciLKPzBniV0Pt6OlOFaKTyOC/LS5sU1mwAFmvXmgDZRobOuuJM7h9pr2Lyw+Y853bv94ZwmBa46r
PW7wALST3nijHrWdkRrE/6I50L0gkN+k3Au3MlAcYrlTAFeuu2A+A7Tw0i5f23ZxUCtJm6E8rDWL
13aNby9tPyLXS/tjQlgaG6eyrzDsm9YWj4uhuFtrNLlrg43hSrYIqKYIKsmvt43KP9sfo/v/P9vP
gnAzpyvukA56D/csn8yYtv7yag2+qrMi/3R/TAlhsO3rrin2MJitXtS6JNL6d3XzhtigdF+7Bw9w
tF7/cXt5klow2BLBwPe/7yaEP1dz9c1DGzvdqv6AzxHbxPmCQeqnrQX3gkf8ewiAxNxlUEfO/497
K8TEpWxLF3UMXJoTAYh/zN+R0mPRzNv3t1cpTQRAFwu2Kgdz6GJVZPEcVJg7sMYSoB7wrCFdOIDr
kljrcWhmFQBBMkqHPQVvIgowgCJjby99phwYpwhfO8GYfXAaHyqTxlPOII7cmC8U4MLQoW1SkS+t
bj7k1vBJp/7PpiySpt/+IS+xsWIM5WDoGYS5lz/F5aMPMgYwfFc9MOC1f8DgaTj7THG7SZcMoTyU
fFH51q/yHzYFDgasQdlBO6aDraOy7zGRDICSbrIomxcW1qO5RECio0i8kl+Vhm4DXZY3GeYOoy7j
A7AshgqsJzu8Z79KTJjsvANhMLfa1NHf1qyLgvo+ANXU3zvXuRHha3PM+A6WBU6ZYemLE6nb4b7Q
c5r4lpnFVk1U8uWySHtuT7i1NrDWMd9A/Q21nWOwmND+8RSfU2VC8BqN1daWlwVLW71/35Px4Pkq
EnHZ3Xu+CiGY99TMN2MrWbqA9mlwrNihEHNZbB41gCxPTpH/w/17blAI5N6Yg5/NZSwt7frNPA2J
Z7PHdukULWWVywlBfNRnp7ccgnWheq9ZPJr711qFDlJ9HyFoVwVZGPML8HLlgIrZa1mjDe9litih
+kRCeDYnyghIRes074ospN7yXFgZlDBXALCpn5hu/S+lSQ/kwBZaFNAhFKu9xGi4vzYBTcehTIqJ
H+lSPg5z//n2iZVeenvL3wMyI0BRXtg/sgX2ruEDsvW8L47VeLDNPuS+8WJ6A+Q+nefcpc9WMP6c
WKmCwsq+3bltYVc561ED6bDGoK0fHJYfF6BjFSFJlknshFo+yBLBYC2W6Ckqu4VtDLiA5ibW1wrz
Pm3UBhWmaqEl4bqHjv+gWpDc3lbZLXtuVQhMdVDoTdcAGj2a2h0YnCBzvPrv2yGLuTX8i619Yhwt
ebQBRbokXntt6+pYYddox2ZHSNV99cbox4hmf094BRLwM1vCkV6LhXtlD2+ZDBL29GtbqhAN0p07
syD4Y2UB7YdLHCqvlo4HtvvcGngC2+Wxzur49keSxSc0pGzI2gJkgJbjZULAfYY5vByLGdmTz79q
Qx3qjqKBKl3OmQ0htmdACY9rk9F0m/xIoyeIyUdd8wLezttrkQWo87Xsaz3Lzd22BfywgxPU1GbP
QW0vzwHBmJGetV4Itov20AeE/zU9CLzhbHGCN0DoM1gKF0YrOkaFTcNGBR2TL8tGGcn10DwVtb/M
PJv1TjOhyqJNx1EDOm7qQ9pWoVMUkVEvCo+QjObvKwLTFNAtvxu2l9sISayuNKgBePmxrpPguXrD
tt/DNlo8J4Ef1U9drP0cftlJk9BIhZeWxsM/1sVqAnXMspwoqPw9j75rLOOJVSqfl/kjmC12IBlW
eDUKWrdzxbsBC+y0KX/nsa0DOyPS9kcftHJJC62dfyhfnBsUYny1ao5flVaFKYT8ez4t78ag+XXb
92Xn+NzEfgWc+b5TkS5re5jQmNk8LSXK/RbyqQSdo1WRB0hNoQsFNnp/J8gVQoY5jF01b7s64QZt
P5MlRrmEhfJilLn9byE6HVMi1xhxywLBbV7jCdGZ6NmX+tqGQYcWjd4tn2xQk4RLZSpQ1vt3ECsK
5yaFs5y3+pRbBgXvZM2TjOgHk9iH2cPcVQ9NHegj1s3fY4lxH2OYA6xev1cphHqzn3IPoZGlhc6d
CMNf8VpOJaCAtiLJkTr9mSHBB32na6fCGjEo4rqnzXe+13P20Mzawwhk6G1flBZwgcb27B27YmLm
+tIZJ38e3c2xWxCJWYkJBpcSQvfvi4P3xno0P5EAHFTaiaTaQ0Cjvx9mw4ZiUGoXvNedqxeuvtmk
4bnGIPXkbIk7ek/6uJiorfZ6hBHFn7eXKnXSHXOOYOlDU1o4dsyeMPJj67AW9HdgGUPliR+tqbgv
2yLJu15xyqUf8Y85ETPKmLbm5mSyVKMkypbXqaoOvf/Ftf6heofh/P8tS+SjKYu8Z4xjWW7Lk8LO
H5r27ynk8Z3OTAjZ4WqTzWttp03BoZjS9rjWPZgHFFAA+efBZK+F2xPUKsLpInNucBRRwO9qk3DJ
uyM0LCLQakUufURIVjyTpYHRxxw6YGKAi4mY0LLU/HEcC56ilNseCJ14tPjMiglkH9J/8DuQCbhw
PMxTi4wQ1TgNZB4RHH03c0JMn3yaMQo7jKQITYc92CxQjX/I3hA+MN67+igGwEQs6kQyAhGaiaUY
Poe27fgWSEUSzVBGDIfBfMhcLW0q/sUtVI4i9Xng0nBPW3tEEY5YYQ2ta2CtqJ4R766tdahVNQVw
I1bRx9WA2ZfbWyuzt2OlYQ1wiyse+x6qtfjbmaXm1EKetylfq4rX0aKtb6uMKsoDUmNgR8HVDWS2
K77MWkAA9YWtCP8+CJ9AwIESiwE5vNq7d1tPcapl/om6H+h48Ja+Bp/NmD9YoECBsEzHZzrNkbe4
j5OSpk/mKedmhJvGKlnLnblmqT7pQaQxN4YEz9uiYe8Hv+/DeWufuqV+9IyqTG5/OlnueG5ZcBVi
gh3NM8AbXbrUxB2qjU/dWDeKb6awYgqIgsUZFtfKwEy++tp9Va4JK1XNIalboA6PA4fMB8zHlxeo
D/lkBv48lmbjkkd+Y2vpRliTIq6UxwzyXQqfl1ZA9sL//wzuP+gsfcwxZxjUFgjEt4ouEcmKDY1/
XJtd37qhDmaNcC294jjjSouJ1eVQz8knxY+QuufZbxCCNaXFXAChjipjPviRsWjgkeTOciwmz1OE
T5UpwUUpGyvwImQglyf5eKgrOkQk35aYLkqJXBkIHFA+lMARphGtRXxdhTf81hgT8JEOOa0ss8PC
2cowh7aN12B2gPfWkbjBu6bTTkO+/jAof7f25OT6meL8S73qzy8Ry98rq7RxIzlo+5w6C401sEPb
G9t0gs5O2CyYV759HKW7fGZPSAMLltuL020sbSjnYRHMj1B7+BqwWlFf2B1DTNt/c5cENqbJAWK8
dF47H0yfFzauJrdCM8MPu8GONGcCrimxdRVgWrqqff4RyBW0c8SKiVvwdcmg+Zqa47aGubv9wlTF
h2Cu/yF3QffkPzt7GDo7kvM8Y6xq0Ot00qe48Yf7zfxYQVMXt2xoDQrXkMbsM2PCFloNI1vt7wEn
IB9app8wJfDE7ekwWxDI9qZXW0c2g8xJhVCQHQ8LpwKgDlQ2jCv8fm66C6YkAJ4q/UiH1lzEwPgf
MdAi8SYeD7w+NUl/vO2YEoe5sCnknlBk6IBWZzyd+zKCVFbl0whsoQdjObV8UZwCyam7MGZdfkcO
UlcE0KEBe337uTB75O7Gz3m0T2ydFTeTDLwJBiQb0lmINe4VFnvwBhvNGlBbkdPy0D1DLSuyQz9k
L/WdirVZcgwuTAl7uG7W6ADOztNlBEnYpDl39uI9TwU89PbHkrjmhSFh/5zWsJjvQuViHO06nBhU
0+t2fKQV+TGuUzpsbRP6UOcM6Wq/3jYtuekvTAtHkHU2mwyoBacgxT5k2hZZs6rFIfGOCxPCwRto
k4PhH6e8QWmjt1+9gIKA6L7HwNe/rAUSV/swBIqJQm5kAPIagEekTitUa4zhngf/0PjEUv6z4Ah5
UQcoXwb6gjq1B/9grB/YcgdFP0AVFV4u37I/doRrhekzwnIFO36LQsniRC7Ro0yDhmSpsCT7/uDl
xH6hIIobRtgz18QziuIToatgPq0DeWHs7wczIWO1F1qR6cGAWEDgRVCTbF7rVIOE8FTNgD2au6Z9
rykFEvZ9Ea5JmAogGOMgpbyWcMTADHg7EBwc0BdWR+PbHhy8dEmLu0JxnUg27sKUkF81xUTMJnPw
rOkw3IKZk294nDOFR0si0IUR4euY2RZALK3mKcOehQACPev6AEUQTKAqLO0/V9w5C8RoaA6aAI2I
T9BggtYRN1FGMLL+hHfZl97z4q3Ojxlp7tAqeqWb3ylsyrbwzObvjP3s+jdHMrnWjC2sfet5mMr7
jQyKLFhykPYBs33AFLwVV21Ph/tO01CEN7cuDxAOjNzu1dqqY1/8/Tm6MCS4Q93WA6kXJGh07g8V
s+9z4ny8Hd5+T06J32hnlNSRZONDicWXeQnYqvWY16k8G5hb4th4vFtl/mbopvVt7Vb5PcqCVtS0
zRqxQfNeCBLzuMmyjYc4LsZdNzodMCgjhpUzlh22wOrDhYH98vYvlX1Y/EyAbwAORi1FuM+0gGMU
U18wBuBONOwW/7Tgza8wIslwMMYOzVtQa6LTIUKOHMy3lksLiorS8g+r30d13cds++qs7gMrh9Pt
JcnOBwiUwbm1SxygX3+Z4mSYgR5sAiQ/eHTnGGKKc6yP3RJZTlYeqqqbQ91Zmxf0S2ly27JsM8EJ
AAQ5yszXimRW3nqTv6Mo28WCPAVwosDGjQojskCzA5mADnBtlKH2zT47ipQ4xdoxLC8z1kOGOht2
N8H0yOH2WvZ4JXgwvhRQ1nDjnf5IuNfGCjQLE69pmvfk2Vx6cmCdda91vR/mtXMPBM5bl+Snkvaq
JoTEWy4sm5cLXGpUvKDRDWnS0+h9AhHRY1l94V1/sojK+2XIMLTSfk8x4cNcDbdhoB0SfyZsdYfm
g5FYDThs8njn5u9obIDavEz+AfYF7B3KGwgOGEAVhy6t1ck8a+9xO8uLhfH5afxezZkiXksXtj/0
QSO589qK78JBAzlG5aFxud7V75oAyikMzHMu6KIPzTssLK3fB4onooTJag8jKOftgsmgMRE8MygJ
pZqL0WRw0Dx7yQae+j5pH35zpisJgGT+eW5MiOJGto1z5W407UYynzIv+Jl1dIoKExT8U8AxguC9
8drurecXqtkXyU11sU7hqtcgyIpKgkVT09CnQw/i7TLwTgtkTsJZ2SmTxJR9UBmlMA/SEVexk1X6
qFcLOvorXoft8r6qtPj2SZcu58yCcN6canAGs/NounhdEXa8fd9voMSm+fDkt/2oiCuyJzYW5EFD
FxgP/apJBSmHjWbTvqA7zzvmx+quONB78Owjf84/Yyj6va+Y+JaaBMMaICXo/oHEVohldKic2icQ
oLMfjU9rPKZlFeJKfd1Jsr02LGKVEpfso50bFLa08epsMzoYdKvldXDKY+XOx7//ahDQheY1yASx
JOGwaT5EtucGJujSPg0aYLtdVyc2gxQ681TGpOvBaYNeL1BbACpfhmQrG6zaIA6MDVudtLWrndwg
L1SuIbna8Pb4Y2b31LOrjRjeWM3Wvm2v/VcWbwk0vY/kuTt28Vwn5gEfKg9V30plVNjIxew0d4NC
YVrOVTx7LNn8+SmrUfi5/cEkshrBb4AHpo5BeoM093J1RW+7FIS7gMaGY9y983MASiOoBBqfqjce
itlR+767Lx+6D+1w9Kd0C+LRD4ODagZDRkZw8Tv2j322y3lDK7cHdRqIXUEgMT4UP8Y37V0VZwdM
lof2p1Z77n8UsQpGJknLLswKPuSMtPeDGc+WigQvnsc3kFUDxE/t/iU3zLe4rl5da1HpQEt44rDr
aC/pDvjRwNQkfF4QK+YT1BJQuEwgchUV0WZEBPw1B/fQnPrT/Gxvh+zpX5wKg33QnIA3AzAqLHZa
zZUOfd6kA9NiUNmHdGNxiwnX2z4lC93wJhOZtR8AayiY6S19LLzJQ71m86KhGMJKzyIHoCzQjCpy
eFkI8MFRA7oIDxT5YsdVq5sCIh1tk5oDA/MHFDCPVtXMihxCdhiRRAAZCggDaE6EMxLQoAN1X9mk
+Va9dIsR235275Ppx+19k5hBOxXycpaL4HnF0m6ava7lXdCkqwUR0k37mtXZ/bz2ilaArAIKMB74
yNC+heaa+H1cizJrWuYmbdbSSLJRJzENmvFpBA9PMlo8OEBdhcQMvEqHdjPWkLcFTZYSRDX/sGAP
EId90gIE2cINyKcJUx/ZBPbhZQutCjQ/+YfZsBQhTpYBgqwX3w+66yhOiPWjZWATW/jYpDq1ktEe
SUgJHl4DCJR0yGkTlOTCajBjs1vioOSPVlcmS6sqqMv6h9ARQW8Zrxf/mmRz4KvH15mjQ1mx75gw
v4fWpxku3XDfzdYUNnr5a8tQFbR9DKuSj7e3WhLnYBw5MEAC2Alxqy2tXwOMsePoO6wEscv6pd58
COvtYGeTg2C0ivWynxWRYA9jwnPtwqqQcWSZw2ujhlXfKn/MRvucVeVD3a6fbZumrecpzqn0SwP9
CeiFCXDTFUtXRzFW7u+r1IrJiMzBLQ990Sck2+43u4yzihsnHdjCmZmJN+RfG78oQ0gcvd7ebEkA
3IeY/vczxCovuPJxdoCqSflG48KzjyCxj7rWSTzV6ITKknCCwIzGDRKAWrReu1gHt0wQlAdgeaNy
1BQFDEmovViU8C31QVsmwIfBYkqHdOWYlc1U9TxZALR0aHfqYMYD2Zp4K/bb4kOSDuAgX//kre5p
tro3vdf/PYQRrxaQRoHremeuEcxo2VZaJnSNQPjjh1Pzzd+Oa9UlevBMNT3sR0WiL9s4nDgXUR2p
xpXobj6QqXBcmGspuJOAPyKh24wK15du3ZkRIUn1QJqxUgqXy+l925iHymxDw+GK9F52ni1LR50H
97p/xVKVlSajbr47tkPysMN0xFz8IBu/L4LleahUyssymDWeZP/ZE4HOMzc5Cls4zztIcuBhn3pP
0519Ah/HANU1PzTD7GN5mL8NUMBLVdeT7MNBcwzfDLkSSBoFP9HnPl8xIwR0LcbcKWqeG6lUd9Oe
OogR8tzGHrfP0t5iatxu2HOl7LF40T5Np/Ku/jgmQao/lJ8gxhzfjkyyEjCAwru+iIWsyRNlbqbW
GIpxA/GPE37yU/q5BykcsHBgLoAAgJkMqYvmms4P5eFehTqVPTXwwEBzDS9tEHuJD17i252vWUg/
+1iP/Ds7snkyOwd7Pk1lUkXZETp6B0gQJAE5NOw0VIcSEkuHf+BU2VFktoHHvm9ekV0Ty+CetbrQ
2t6gcamZp6opft3eZtlp9NBBRKnSsYHyFWox+eCgIGKjYW/l94X3LqCYXFdkcTLn3MXj0MYGgBhc
HZeOY1abM82VX6fcA2zTGMLA5ArnlOUMcH0bm2UAPilW66ap8ubFIg06VGCr3pz62XIx7DDWyX7k
gWZ8WFdN0Qa5ijAgFEPo10GiDe+8kr/etoXq1uYiwgT5zylr8aLXvqMc+s4dCMAWTXL7Q13V636b
g/wSAOa7aLjwofAJCxKUEESvS6+DVijK8JnO13Be+feZTt8Xq3iH/tm9PqogD9e5ym4aU8YGQO3o
NYoNAbTMK9Z5BU2bBciffYAl1qpsOs3uSk/LUjvfS4fxxDLK9e00LWUCd3YSsMhtHyY3V5Vmrzx2
/zUoOhugmQE5pRjrWl3Pu7pAK62s8o8ba6rI3vgANAtmvm9vucqSEPE6wvQMEoE8LRotJm13tLTy
eaz/mh5SWJDwZf2q7VyPw4zh9AnTtIOpvS6OHU65Sj9D6kN/ts4XevqAVQzgqQAQ3FogsdP51q9e
t45Vbn+qMaIWZqA03fr8Y212ijzm+iF3uUYxoNaQPhzrberQk+hOmh+CmTa10v40GiFIXxTfTXoy
z5Yp5H895tB38g+eVpt/b3TjnW0u70Cv8zBO7WOtkfi2m6jMCW9uja8NJf2Ck6mDIL+kA8Az3A4e
XXfQI3eDBl6bzzy9bfQqnRY2dA+6Z7dxZTRUm+qVppRk2QvJB+994HJEht7udMg/MK5KABSnQaxh
arQHsgG4MUjuWY98dV/bxa1DsA/k/8fPJySIxhxAqAtjmSmQ1B+qbYwby8JwK0Yal4Ikpj4o5rlU
C9u/79lW8qEvOq80eOqUIO/RZ7yzCH3W/h9p37Ekua4s+UU0owLFljIzS+uu2tBaglpLfP04+82c
YqL4EnPP3bVZWVskwIhAABHuDsz/5U/29Rmd+2ZcPikyC+PoLYIgZ/f1UfMqN/YawISW2/QWEOyV
Dz8R7KVobVxu0fWhbCr0xMN5Sm+SyHINvb8yVBHKcPW2s9rwfGX8LCrpatrHMxILU7uPtgaX2awV
TLCWrxXhXysgW131LFdV8vMPpUBEta/BkBBOJ6jczl75ayg9q0Fvbj4AofEd4gKWI80eYJtZIJqQ
2w+4T+PrFmy8RCdUAY4MXZ7YaPRHu7fSk9kl6ug0tcxyJ5US0cDtfl75tLh+243FPrOMEe+IFSjy
Y3ofUdIc2kYpXBQjmRcnSYXWp1BtYP+I+DTKBR8bVTyFVhjuaJXpR6yMK0Wy9lQwufJaY7adHjx/
Tp3I4yr7+uPfBAj6/uB0A2//lz5T11OGmh+AqMnN2e2QHVU/8RO8Mbmj+hAfZgAThc/qexGi4WXR
wpUU8+h8AVxDfquqTWA2DLsIFNYfmSQ9V+p/iiuG626s/H1x23xLK1XHIae4UCRJC1pKKDhYIknU
vRjcmuAeWKauiiStgbsAiq5dA4vSvVrmKOJbF2zX31pxsxBFYbQsowG1oIlLbgcCRuXVWvTHy57w
pZ7ntouL9DTtKrnQwbOB2bPKK6Yi8Qwlvx5Ic9ux6RW0L427tCI6Z9HauBBnpoKHY6PDnFtmqA6u
Rcd4bO5mcxJy9H+5S3Pr40IbY1x9bhLQlSha3zoQXTxA0em3qdOTyqzvqAbDyR6PEBO5tYoUXBnJ
6pXXg2m7l/d5L8VsfYaLdlVjnTKxDPtsRUrigBp0uceA1Rw0Q9Q/DHNk3htSJXxfXgsw/rjYmuVO
3CXp6lbPgV5tvdlL8+s6qELTVYhTHafWz4QF4ddpDm6/uZNXKksLal34snT5oIlruF0YeZmLjrks
Bd0QTkeIDAknVb6+o3NmudO37cxlAlQVeNJIhTrZEE9ul1mZ3+rkO4OOt1d09SExaABfeynnzr/8
dfEgeXmjeXCTQtJCz0sJI89TZBgO6co3K1GX54TU6nvcEUzk63btLVKauTI4csHATSLrzo4lNUjB
6w46ndZyzNjsPCObqocii34xicyeFqkTKOwX4HLNj7GMS4hVMfTQLTsffGUcbuSGSh5kmt/JULw2
8nIqM+XeiCRPN0B2pizXLEKHo6rU05C0KCczmAJUrqbtXWwbHfgxpqtBkt7HghZBIk+YrRuTwi2W
BSdSVZlOQesTBNLuki72WNV3ThV3ron/ChU0ElQtCEoUhumLNhsOSZtIDluSDxD/X8vK/Kwqla9n
5cGo0mMiG6mjkfyElNk6M4QzO5YG6ZQdQFP0ZmrFtUKUwMaNE9TkNo7/NGimUg5INx1mWh9scKKY
C9qxtZoGclmejGV47ql1bJgWZDo55RI9dKz1pBLQWDu5L9gYAEp7kvIshN7kcR27n4zuNs4a02My
EkJDq9pp+h4MIfab3tlQsq2Nl3QcbgmUJ+J6+o0rMibLe+0uTfIYSPri3Ywb9ISI/LM3tFPHoNuj
sfyErz8HJal+pwozXFtbIoeCSiVZhsaLWWm8mZ0eHTrQeGTorXRxbLmVno7g+LNsMILqT4wVN2UU
HadqPuIxKpwTKwpnSy19qbEOAyE3s4bsZXUP8zSa9yB+MuFJtPfHZFlccPgZzhhlwLmQ9kFqJfhK
qriK1bcv45IF46DGDpWyEtycKCnsytA9vUofx1maHYzlMqdhrPcqNsA18v5njKEpz+oUDNPlfeGi
g9WGpi6Rq0iHey8L6MiGTEq9era7EFwHNCh7pb3LC5W5k5UOTqFksp8lgx2QtE68glIssWoi1FNZ
EzvgQfjd5wlebCXpypCz06wMwDjWY5DGxltJch/TkFdFEb/nSnZsccQSq1E8CqTYfYPpqSlpHEuJ
b+Cv10Y/A6gsPaKVTBdn0CPQyzeobV9JCooWL4+ZfgfsClEDUsfQn4dMtPo60RJ8rOYIkvqsYnDq
aQGb3dgcm8q8KhUg91pz9AC88VKZBpLV4rVgAqk2mIye2wnyOGPX3eS1BhWuqY1BAt83UJoeJq+J
2satrOWjywrioRp57gpwAoI3BHKTMowQ2/5uxbPmrmQ5Hzh+f9pseE6WSVsvebR2iokUTjYlmmMA
9lLXie3KUq5AZNmGDmLCrmyylDdyMdITBd+rM1vWcUr1I5nt45SNJWYtaaOgu97aTlxn1l0E/niM
D/XfIUuIK6syLAEaNrUzm3HqMSufbiy1yhzMAph4RE+W27YwC6+W7Sc7U6lv1JF5BN1RhrkAG937
aSL+1KX1rR7rIOVjxbfKjDJ3GGj8jJdrvAAOJvBkxDzSUarRVO2rE+AgD32uBdRSHqdyuVWKaHqo
MrM9Uo1hLK3VCFgnSe/mlXXSTBpCwO2Xmlf69dQur4TRp6HLdNE9Z63Uvh6PeMAArlfGgCN3PI4A
ictQogXk9jRfN7Kb/qXLhaC86ca+6I35fzkbP61xZyNeG3XQvMZAMuEoctTXgblF52jX7BBd13/S
0rfisA1Fz/v7Fd6nVe5ohBLeFMcRTiYt+p4AOrxMo9PLmqM0zKU4h/pUEVzzBRb5xy+jSXBtIdjV
dCHeIJlXbUze1LlN/KqOvnWZ+tEYdnj5BN67NK6AE/RNMDeHBt75Fc5OzEbTx64JKbI0o/eLrDpd
fl0QAUJjv3L9tMPVcV1G4OXVaid6i6GFNH2MhqA3KDLBOSUOZ2MkGS1DM/veI2Hr031liuR/dp9I
thvGOWNTJ6lpLnDGyZVBHOkYr2mQhUpYPZPX9gSsqyDW1l/9NdQ+N45zQ21MrTyBCngYmbHu93Pb
OnZTg65UmkJZGu9olQiuNvvXtH8s8h33Im+gFLekXahWuWPRGgSPi2BR+yENNA3gQZijwJTOuduV
ChlplECXoPcmv4G+RDAfQBB6PXiRI3vTE+YABaXmrqNvLK6r3l4LccTXoOQD2ttUTmRsT+BhurJI
+WxKxr+5s2xMcTE1KJgxLGfwi+ChwDErcoTMOuL5+4IaslJEEbzr9htrXGTpOsA6BFrJITErJSQD
5IfYnEunoplFwATRHnIR1gLJAa4dUFWwRm18yNLf6FI7O8zOT2rZifiId/1wszAu0vI4HaNuzDoA
kjE73HYaIOq9oNX/937xJbw2RrjwKicZYn4Z7vErSM36UzxABPnQ4UCz3dxBbQ4mbjf1ba8O+5B6
ojau4Nvxt5+lstlcJ3DKtrjrGdR2uiurLwXHisgI9+zSa1AbaTGQFKp5cohxj0CL0zqNYCK+fJTs
XyY/91JdL9WbEGujfh7qFH5vKKdpKJ1k/m4luSs1uCrgMgZQm5dWWVBD7uSy5V1PAaOVAdoW6HXy
M4V4i5laq2lRIECqApxTfh3NzmUT+xlr1VIlQIJClJzbRb0YoIhBMVA4udXr5OPuVjpV5daINsyY
KxAfdqWjLoqB3ey/scptqZxI+lKasJrFN2ojOVFnBonxXY3ysOr/1cvZxhiXlAvLrhW5szDxpf4Z
yTHFbbnp3gT7uP7iLwG3MbJ+y42TaKU5JH2MFa1jKDokWI7LfefNvvK9CCZcaAXfbTdlbcxxuXgk
Kp0XFWtKzcOCFFWjopeVzMX1SeCEu03odQj0/3kIl4gteZhUuYCp+efkr1LZGZTJDlOg+ObvJBAN
1IgWxuXitDRjOythzSivZNI4bL15qUfcLASnmXBdXB6WDQlKdhbGCJTkxTgVPl4fPWYGU+ebp/Fj
koXz+vs11mYnuaQ8myANGiKsTdH/zNp93D8YUxFYtRK0Se5L6nNJW7edaNDQObDyFA2HJ4Gb7tbi
nz+Bn5bC1GESUeAMwzKfHlk5n5qsuKuj9eItm99SN82ToyJZXhnFbiJlt2qsBSSX3JyiGwgBEbzz
IDnI9AXTuunx8o/bT3f/OBqvTgEMYtTaI7anJH/sKsXr7ONlA18BBOuz4Gb1XNqpErlgyZp29LAs
XNVVX1JPctW7/E13ME4VYVYs8XLX6gTRuntUbexyGUjOFtrj/REZaLqymhrAxzc8w4aXV7e3fSAl
AHXLOrAEnq/zDGTWdR2PcVKGKKxB0fcwmQ+XDeyeFZhKtogMeTsI2XBJR1Xl0aymFG1AF/jQGRCX
+bCC35mrg09SdcAoFiQ//kujXPpRzSaHli6WVX4zQtkfPlK8H0NAdMZoX+RovyF+/n7Z5O5GbpbJ
bWRFtDEfJ1hkZuLog+1koyh97znEdie53JObEA+A4HEZ1hEm+K8s9WczGQKn2003WyNcuinWuTDV
gpEB2JFA9nXqJj5kcqYaFaDmRhhszXyR7o/IKn/NwjwdOO56WI2vF7dIXHJofsde7yRHG31+NxPO
K+7tJQoXPCqakOX+At5U2qWQQJeC2c7xRZp+a5iTVxLh/XgvcW6tcF8M4IFcKttovdnZYLHzYled
ncbFoKLm/DRiuKPixq27VtMlHtEELrkbelvz3Lc08OgOXDMWObnL4igBJTAOJlA3LjxyUh3rBwBm
IsDv7rf8tAoM/HlKmccGZCeWhMP4BmB/NTSD9M52e6BGj5GD0UtPZHHv9N8a5KpR0ClnsYyrXlgY
VxMIaarog/QfrPx+OcK/Dg3jINja4Q4CDAoWWqpgO8t2cRNNw3v/8KCy9raFehCYH+ugT8vfKomv
YqK+dop2aEAf5dgSZjWN6V1rstxZAIxwtHw8Ubv160zUQxJ8cmgnn29+nsZxMoMHEh4HDobKcDIg
CiWk22p0pmEdg/Xte1H5Jfzka3Lc1LHjUEuLThG++XWbIJAc3VUcmjmZm10Xx9ZGAIsGPIQr5c4V
ZHfSpZAuwWWVfUPOBdlN5lSu5CoLosoCqRpcDQ/CAifYSRwGBH3BFwzKAwywcnk+WXXcNRXHmb64
nemkR3oYRi8PYu8nBlp7n/klil3xctcPx10VYNdUFUCNdMi1cMtNtcrWSpKVQNS4UVj4XQXlMjdG
I9Sd8E6k5L59LESRtfdhz6xy52ghLQx4Bqz2r1XN07rVqqo5Iw5SnAZoGl7lIkaE/S3+XCq3xXZV
2Mwq1SZM5I8Z812Z8apHghHHnZxxtjAuM4PJ3cYJgO0sZeMpH/OXMpbegRw55VYs4lb8CsoEP8b2
23F5GD2DrB007GIKKT28LAcrMNMwQLQWeTXY8bODESwSugWi64pgJ/lBrzFKaUTXnSykp6EqnJx9
t0TDojuFz3ZxvOJv3lI7b2MsDptI1WtdfhRE3Pq5ec/XIJMOSI2iQdSR9/wMPGBzWSDiTNcK1xmj
7Ga0nG52kNfQf3IXb/g1d07qD4h7X2B9L+621rkIqGtFS6wK1vPBVYLC/58IQNyN7t+3jjXuhBGw
G3dbq1wIQJxOZhm6SlBteDKdxc9/Jn7hDrWTMtBYOmjjHYQ12N6H3NrkQsLq4trsJticgzkPZDez
vdyLUTer1ANs2zXIATd3wf6KjHKh0Rq6TBcCo0qUATD5DoIiUUW7FwSbdfG317ZR84msJkwFNZDh
EtRc2M7Ik3+tFW26uCBIxzCCJ/Cc9adf8Fv+ZmrVpQxMKOxG6LG735hXKyi/Ktf0KaYLOgftXEf1
ltJZ24RuW4pOKkHc8IqKRjYwe5lAaZO8YsgSTzCD4a7tSVxe5cExcA/qEh+N7BDzEqKKYC+9bvd8
japNQVCgzCFJXGLP++VWL9LXSmmvs7L1GrN+F+yzwIW09e8bW9OYt6SeYWu08WzNPGBuP0BsgwdJ
3DGpaxzEU4ii+NS4nMSK0uonFccHNLKskOguzkU/c1OkdVA+Wrorvwkz0VrGcv5kyiusA5gZIAx5
7io5NssoyTD6aPZ17yhKHMTy8taU2g+AeILMNk76VF+RPH3Sy/4KiBNB13Kv4jr7AdxGL3U5ZZOJ
luziTr4KgmBP+5GEmukC8+y2DsuAqCpMUfjufF5A9VDxaAaAZV9A5UAgLRVR8HmN3FspDUgXoiHx
uJY9BWaNiqB3wYojokbdCZ4zq1zaH/VJsRe5wjW4Hq+KGQHbRwc9k+8AI3ctyAcKnHgnSZko7HRc
MZSVuYVzqKabx74YsUqdONBK8KLKzTBMcchXHy4CaPa4CwY4XVGFJ7LLrRNfNCmMAnaHeXD7+TWy
C9gWNF32Xk3PVscdZ7qkk1gBxBMAPe0bPSgxCCmSl85D5Vq46UmEwxUtijvJWs3EwHIJc9XQOwt9
y8hjbYk8ZO86aBoAd4F2Cqx3X4S9ataO0PXC1hEHl564xjFdIdMCHvBk/JJtpy594uJsWQ7RbX9D
jgKP2fPQrXnuNkpig8odxSLBj9972uCOd7kHQHzpdL+zUHeUyQP1B0ZoHOqpIlLGvaDcGufyOwa7
yKjNmO23QCg0Kde9kMh+L8WebS+XbZJ6GDDnCBNm6y9uZHpS5RSn9q2HEOpBcYG26kNRDbTrOJtP
ykWhNEVDCxo43AoIdSTAO0Yyu4mQ0lK0e1zQ4UEAU/sJzHT5yYzBj2OIsubO+YvNWxVPwZkJMmKu
rOqNmHVsxV7ERe5JRHKQdw6DZWDiD4Rhlz1xf9P+scW/3akWbZcmgi25y3APvYnMH7L9fNnGrrOv
zJJQ9oC0Dc/jXjd2p2vg8Qm7CcCR5QcjlqNYsT8w/ZjZogvoHv7NND7N8fcmS6YFJlnbMlymj9r8
IyUfenPN4rtcfzeaF0p+qO1zGUfef7VI/iZlAz6CI0DvQrlpMer3sfQ3GOvOtMRh6a/Lpnb9Y7NA
LnlUnT2UJXQXQyrDN8ht3N5ry7GfBSXDrqNvzHBpoptLiqYDXGOkr1F7WnJhEt4rirZfav0Fm+Jv
iDAxS8wGE0E32eM6OFODDAgdGRlZT3RW7johFGbA5AYaiS9yfUUJHoyuha0RqKWF/unH1LG0GcJU
zBn7j8tfaG/rcEwBzg6IJ9qo3JGZ63GvNczAbax5GKjhLYpIKWrPB7YWuFNyAXd4lWcQpS9nHaCF
yOlBKNKrmS+x1PvvFsOlozwzJABqgMZSk8JXlLtKawW3nd3FWAAZyyqIlEB8de4HUb/Ko67oK6hR
BjOOinFSvRp3DsMKLq9lL92ZG0vrL9l4nFbWk6UNWEvWZo5qXhfmD7sSTOLsJqCtEe7rQxTbHAnD
HJPVp7+i0vTztoOe1jUzDS822C1UtJ3GoN/zBad8pv6bz7VZIucZNpVNTA8CH5hLixPHoJgRt0ZE
28i5BDgwYowiALk2udLd7HVuDZ25h8j7uQTkz/JUu9Qb3y9/ub8zN/wNarOrvIIX0fMpIysVsh4q
rWfi7uvNzDPfVgpUYrrqsN5j3LWZW7QOVVzJwv0RhfeV6PFa4K0m17Ho0qYshxI+NLS/qvRjQNHf
gA5rmH9eXvFuEvn8kCaX5utaJrFJYcdS0aVnzEks0VDOV/KNdeR5Y4PL8VK/GOmAO1qoTOkzxKrf
ZWV0iz4/xrbpaONvVgxeJVdOmqs/W9v2QUjwSLUYonCAWyfEKXv7ZobimVOoxSEaFcB5K7fpJkGC
2Eve25+5btUmbCfKqmRUkCAUKru9iUeC7Gc6Y2ZBmgHREPVhRB+YS0cgJBmrskX8DjXmvMzcrQA3
AP2X04pShegTc+mIjPZozhgSAa9F7MoxcZORCgq8/a0jIJ5SMQfxhTQ7ZUOuTT3SQTo3qLaQVxf7
EOfkNDTsICmNwNyaXb5GKXgrcNLuUMDWUVRQNiJKi3EAYeN4pcSqX6u5iz98N+Jrg4pUznZfNsBg
9o9JLk5yuZG1ERrkoRoqgfWancZD5i4/F4+icxX5y5vofWz3drO1yEUNrqe4BFCCWiKAnncDdzyh
F+BLAOF45muLJ41K0PEQmuQiIBmzZsATC/QLEXx+9Ef3gVRw5Sf4DZjZPfokXOSO4wChq0PmFcJ8
4FHkFmkCmpERgkUWXXxfYZGVrkGDfcQrNoUMBi7NRhwqA4hw0b/TysIp42dtlIEdApMVtOwi41c7
CHhg1nOF866z38TtQhwZaUxyDdKHJxIoh3UmzQiAYTxezrw7CeDMDJcA0Jic1lFTbHb1Hi2nMXqS
k9seI36XzexEPzh0gPmAGhIxvsgTM6g7L/oAwgBZz260Uj8u9Sxi69k7Ni08IWrAFIFQ5gt7Wl7n
cklHMJ6U+ErvvacE7K5cwd6n4nfmY/4ND1ZwoXUMSr2WA6hmh6I2wZ4nbX8CV5G0qkKg7YifYKdo
vcRN84LEyoAdtO8Hq3iOW1WkNLW3sxrEfEBeiMEozNKenxdym7XRnINmQu5BJsVMgI9E7J9789bY
2E8bXO6eW6PEDb7rw0yr/FlWvJJ8n9CyjqbpNl/ix0RX/a7TwtS+HSHlQVfILQHfBRiQtcnNlNkZ
gH80M9UtjN6pitb/z70LxTSeECDnCgp+Ln6Hro6tVtWw600H8F3pDPKvyxbWXeSjcWuBi0YpMnoo
6mGXlQUxz5QaaCYjwoVHFdEi7X7PzVq471lnNR0MCWsZALuz6PfRtgWxuDcoaG0Xw31OKe9Bx6hi
MXpYPI4jYABeaYSAINhuclzPkj5zOgskaN/EyJi9fLO1vQbQprwZp3mYqxLLy2j6ezCzIx7PPKbn
txOGfi5/s7129tk6uWDM+3xZz9I6RNnEgsUHNQp6sT+a0PYxEXrCTF+8ACMgaqiJfIW/MRB7WKIO
ZmV2Z9l/9OhGKkTvmv/L2shKZgy6KswgnO8jidlI57JHSEIA22G67WoUwJ+eXScxu28a+b3MwfJf
P8h68tb278z4Y7U/INx2R2VdRFu5d2Rj1ATXoFWrRCcG92vyCONMabTuNA37snFkTKFX410D6HWX
AL5dvPfKvV49Fp10iFnlGGXlXf7Yu361+QVcZVQXs0l7UPeGTQ8ISIkbL/0pTS963Qjq89343Bji
co0NWU9Jn2GI5SWY0QABqZngVr2fbzc2+GzTTmzRFr0GkUEU5u/yS+7NV5m/fCT+eOgC5l4bARi7
2zAJ8LRzeSNF6+PyT9MBO00LgrCokzfwMX2TGuJfNrFXxp65C5eA6nYqjGnCHsbX9p3qglbEjZFv
3ntHehgf29/5i2jAZD9eTAyA4GawvjZzQQmps9IoraQJl4fBJ99wp47XDnPqFm6PwSzAjSGq5SSZ
eDBjhywBRv+xzLf1jdyMIkNV+7CIxlPSUUfTqaPWj7PZX6dQagVBgtPOi2+JUBu7tcjGMBeUcd9Y
FrUGGC7AL4BXfE2iAZUkyF3iySCug8tfdT8CP9fJRaDRkzptxnWdVadQZyKNceqhwuRa6gIBkIWY
AoN70KWzneVCUdWhRrpocRMyZQ5z5TE1v1XLyWCxB7ynQ7X7pO6cAmxilxe61yU8s8uFJ2PLqBuj
BWa26/oInHs4OuRGO2HKzadeHF62tnPLPDPGxSPoGSc5WSScJlU5zV6VqMTT7CoKI0svPX2hRe8M
FgPhRd+x/9I2F6etpoMjrdDxSYEST+hthyFrCCi6dBkOVVNAtln0HiGKU37On0SaXFropYdGC10V
89YG6VdhNv68/KQTxjTzwWOQtafQg6irn5JEQVyeXEXJ916qBWlq3dkvNd8mfrjygbQGbRoL7jUv
Q1jZ5UPZqCdpiX9e/sB7F71tfuAyk2JOoNUzsGJmjH6ZAJomQZ+uGw7NfG/irkni2TGS58tGRbGj
c8PPmQGRB5uwHnPliVs2L0xuHIh1hqpk3/ZN71aNGSqS7PXp62XLX88XsJtiMMQw8QRuQ+T+vHCx
gDa0Sn0cwqzuD8WM6cIYx4F32cjXTwcjuMvb9opWBr7w3Ahkpzuls3ow8GjKQTEBZawar28FrY+d
sufcDOchccIWylYzbeVg0sSvAzR7az+KndFfe9qQOa0rUdbb3cDN2jh/0YosybRmGNZBv3XOJKVe
4tuPjTcvDhjjbDzKpEDouZd3dCfpna3V4BxmbqOl6xjWuvTXU4VGUlaCynv06gnMHdNTHT81UFHW
wZOLSRSQbfyLGhOvepg4gTwEsRTji4zVDFoHrWVYd+VYId5uOzcOaO+t2AQLFD7edAATx+VV7+01
SgMT4AC00RT+YkmiGpQgOm3Dskm9UXmXm/fLBtYMep5jVPAjg8IbiKOVZ5j7mOPSTQYd8jE05dap
mQLy9cEfY/O4ZM+XLe3QHJ6Z4nvFJbBtYJSHqcQYftOOPRc9TklUmYHRqgdCq+dEMW47Gew4uFf8
hoS14SWMBTSfH/QlWtmlfEySeZ2QqXYnWrebwH9ZOe1YhNH8MVzK3+ZwpZovUfRwefWCfba5SB2N
kmlROY/QYaDHbD7mICNS1AEjGqLXy7XM4b4oBF/gMwogZF9hzZHVWWj9xWOYjtaRxKnbqrfloHim
3jyCgyiw+uous5Qwz5kHuUQHzSXBl95xWrx9Q8xIQ5R8FfHNlUbuICMwhjImbtoaWJ5JQNqxs5tb
C/wkxdxpzagl6Rhmza2R3k79DcK9qTJBzlmdn9/KzULI6jebtwKbdvlgDe0YkiIKDblr3DrvbmhL
D7EkH4F1vLHY7PcJeHwue8uOQ56tb13/xjCDBIOWp9CNbsmfKPmZ298U7elfmIDmmbnKhNmAd52b
GNtctyRajpCjlwImRweTdX5kU8FVctcXNmbWv29WEqfRUk1zNYLPt3DiMnIk6/XyQnYuc+hkb0xw
X6mqGOmsHCtZIXGYAWmoI7+kQXKTOwQzgmD0BJPY5IheWXZ9cGOW+0aTXCpR1cIHuzYAh9upzQAX
b8GqJdJ33jvlzxbIFRM5lBUXK8MCi1dU3YNXIGjXcX57ceYw80oXjJEijgnhrnIJy+4gINlA3hdS
dWiCLP5006D16wwBcCb/g+Sld6K5EaFR7jSKzLyQ1dVbwI32Hc5iAKN9tLz5YYRGjlN5GUCVgyea
gtyp+c88iC8tjCGRzQXcZGENoC0EQp4NF1w58wEauyGIL/BRNX8lUhQ9Cqx7+CW/fLqQye0xIKpF
B9KxMcwLvHlqxhvL9dehSO9pyg5kib5PpvR4OVp2nnbO1mpyWzwpdU8aHWttgcS+obeqmx3wKonp
pt50ej+LgNcwXZSPfnoCbj3xqCeaUdsr5bYOzVNWjSwmPV0anLexCw7BcJ3SZjCuB1WQYahg+G8d
i+dp75eiSqweFjsfj49m0ITZC14sF/RjoMHmy4fIxcPI5a3eTeKfX9daD+pN6ssV0DpoCXbasump
6WxfTQZHo4ngwN89pDZm+EQ+xywrQXmDh0cC+UqmANfJorBbonttpPd45kLYZIe4KPz/bn1calek
Bcp9ao9grcHmoACzYYLnLBEc9aLsx/eXrL5nk4nzPpQwnuuizxNKYMbDi5nxEz6KBw8RSe9+Yof2
BRQnLahgcBGimL1WGWtJnLaHwo6CAqzmaDsREVvEvn/8Y8fm/KOvQGgCbTlEv/Znlganz24agwlK
mP3tIzr0TSEYtJLTnnthXY15Ja15PAaCJ/asU/MQB8CNF/5InNmvvOUgOhl3PXJjkjsZIyWrtRlD
+mEmXWvTrdTd66mKphx1aHxs8c+Iidqeu9/s06TGmUy7Hi3IchzDEY+ppqQ7bf1tBPFlHf/n0tDq
Ojj3z4byD0RKNQwR6+D2pal9AxvlI1GrxYWSyGlptMelz65NUwvYNIe9nR9alAUgr2RPuGiB8VLX
RLIhOw8p6++B2iO0leWvis6SOQDTDcLHsGdqHUBI9Jhnje2mverOdu0bCV7vyzbUKTkpdSR6gVhr
jy9H2MY6V5uUZLIiu4YTg3D20Koukx1UCVPt9H/ig3Gob9dmd+SOpWsTN3u7nIF2i0t4NhRTUABC
w/fct5dK06o6xdKVpCswodZ+KEskgsXtutbGCBdAWlaPCZXwvesIF6YFUQSGE2lq3jIVpLz/ZkE6
RMBt2QRFKpd6Ioy7mXOO1LMAuzjVdyb9fdnAbs7BlPv/NcD3AvSinUutWe/goxWUrfVUy9JBz9PD
ZTP7H+bTDOcVkW4WqUknHLegvey7xzT6dtnAborZrIOrnGqtnftFgtux+W2YA2U4NWZ8oPJrLYf5
+EMmNLhs8GuNSDA3AoZ5VQYLxhpo576WLnFSLSXuguX61NbdTi/lGGQIOH8+zf54O2de1vjDG7u/
bPhvgj6LsHPDfKMVnLdMGyHUCfSMCqKCDufRISW+pLnNrfmt8UevPWoHyY8OGIxcfsnfWBeo2p+h
Auy88IAK8S7/oK/VG/eDuHOrjtEOoJINCcLT6Mn++goW/dI9O4TbvmnHy9a+OCyM/e0w4yVBsQm/
ejAKK5bdY9sz9pJqiRtl73Mhuux8CXHOCLeiCUxYVv23Uksjp45eignMgWp3griuYPNEy+GKNdXI
rbLSUcyMuA639VtkHwH5EmSR1fl5j9nsGY9/NLqsk9v1ram37liFwdHsmcm2t0yNq3SQHp1iwUf6
WmScbyCPLO0zXZ17pRkwM4pBB/RniJOcBgI2jckD9/j4/8PzsCb3S6tct3pTXiuzUlXziLhQs/69
lNvBWSTpDfgaP6roz9RYnpYkCYG+woj7TE852MgEtZXAbTQuCdkqKOftDEmonwyo53aq7UGRXQ96
K3ttbfAV/FehoHGHg2m1E2rTdgjNOfVbWOyi2ZtBkXjZjOhj8p2ZOmtZ0+hQD0iP/XFBw+0u8rTb
scW1HxNXKPXBy/JLYPPLgXHuQLyK9DCAVTwnWFuDHkKw6i89YCKwc+yPEdcmoL+NH7aXCMqHr6UT
8A8rKy+Ed1CTATty7kJZYg4gCkOh2lrJm5URryXKMZ+eMHkd6BX1ojIK6n4KMlUVLHgnD5xZ5r5l
Ck5Z05ThvGDy9EE+jpH+untuhkZwegjs/N2BTZCYmV7kONQGjD1Kg6cm9rd8bhU3s0RkmjuxgCoU
jQoLI4Bf9RbzujEiZS0sJPJYPY6kd2QbhCSy4BjeXc+nmb++u1mPYlKaWTUKi1qrMcgw1zfEmo9F
96/2bWNn9df/Q9p17ciRK8svKqC8eS3fdrzTS2EkjcqyvP/6Gxzt3WlxWs2zEhbYlwGUTVYyM5mM
jDixs0iiIKSmNkCaM7MJtE177ZCYvPGRc0cNw4eY1kNioyBuJh0MvaqZI+jQgh4i9CCer/3oWr5b
ndoWCru5409mnTlnvxhkqpjRsGLoDQx47om1sCVeAq6py0f5TPL5xQITFIVpsIgE4cagjw49XEDX
LVsXrroZr5Fo3xGNcwOhJ4VJA5iMo5ObkHHUNLY9QKZYrsFPg/aHWTtFXeKS+1Uy/MW4jTpoDXaD
1zUSL0SeXeSJUXoaTtyjiGI4fIfAIWChYzq9rpXa2/VUvBV66olgc1wl7VuidPtZTo+1bFggt8oR
x4TO00ka5mn3DA6CYMnKZ6kzvMuf4NwhOdkSVjW0FYZClBfUTGmfAjIvi0Gu6rtOTB8v2znrTB+7
YDGHJFUTqVEbPJvNcRJqKShnUvnrZRPnl4KsCdFacIqxrxRNJqqlApWFAKJ8VBM0QuMHMOBu4rWZ
zsUvTfswxByMrjekPioQkLu2t/MWKU6AZAcekuWOB7CVz+/bhy3miMRJbZXLikMYNwXxijFdAStp
FVdIex30JsteI3IL0Akm1PFKVN/F4Ki3UzE+GPoOkEsxnBIN4aIeasiFqIttzdCR6qEcspEaItik
aXoM2rf5HnidFZM0edu5STX2fxCLNTw1ypKoaeAGZG7fNZTeV6RPWsu2Nxiq2WFi7L4B1xjvtNEo
+OmInxhi90tt5KVsEPS1KzNQwLVTORBri4Hv9rIQuo3HnmeSfu1LFpn0vNRjDF0fVNCWmdl9/Eys
ndEdq+Romi+XHVw6G0pMRQJcxIIyOXvlT7RJw5wFPDx91IMFGA4QYV93k9f39mgvGLC770GNgJoL
qPJsdrjUh2c398P+p46AbmXZnOAQTxiv94RnEEo6CgZMfgBgfk+lCfRbzorPuv+JRcZvklSn6FLc
gaZt87i6GtaFCnPEm0NtYTYi9/+AMZ0Oun6YVOVf43UzNWUuWPAgqL64pXhDysWx/igcnhhhkrkQ
Q3YsIXCaqpZCZKLN2i4Pl/dOPuuYJzaYkAvVtLppyxVvCgUebZqx82RBBJejda0mEWTDrTWU2/VW
MuZhExX909LhmKTRfCPDo21pUEJIJGIcJIN+Dik9MCFDqAvzZcEi+rkm2WJ8FGRE2kFujgpUa6A5
PR7SWRSdywv5DAZhvggN/CcZNFqVVah1fBE0b/zxXkCeAuNT/RXCNq4mbzFphHcgzDgOX7lAIgoU
+nS4T/aQSd6aUayZJWAPKy26hWDF2Pq1eEcywRuzHwn4+7pxmwlvf7lgJsFk0ziWXS3CBcEJFO/I
0fC1EANfjoX5uW6vOXOQ3Fgv3Jevsxn0ZLVM8OwLTcMlFXbNLwM4/F1pLzd2ASXRw7u06KuY2BGe
+XzNvbxgTlxjiTWaVG4F0sCuVpTXRYZhKyLhiQ1U/puYDMS1OvnYaCVnaO3sagGWEk1T1axP0+36
WpbQZUDpQyCFpAP2O5aDk003l9d2vm4/McO40AiNRrAmI4QZd8m14iJFy76+V7/F381d4mUP6LZc
tshZl8Gc+yS3orjNEFsiTJdWirqTJ9UbK5VzXTxbTH+sy6A/4+RUahCpKTuZVkEjnsInpbvWqWgV
VLOeiCT7gpwf9BjU3qPOqSXo7/90Jk8MMxsareWaSDnWV5q63UzA1wqSd3kLz/UtMZ/2r28YzAmc
tKFLO+qR+g0lGMZIQziGqbP4iic/DSHHGm9FzLmbDbzuG7mEIm9OnbT9SqK9lT9r87UZPbUz7q71
N2JcGULnzJ1g62Ywqk+XfwLvFzBFTAHWDUmgca7AIEcDRTUl31y2cK4pTtlHMfQmSXgsNZiUB8k1
SxNS4DWgSggRhnKDdrCdgQtxbe5qD0y6sSPaWYyuES9/nDkQv1hmPiYk1touFdFxnGNv8GRHIA61
DKyI7q5OCRpGL3fryuEREpzzolPDLHZhBsoswxsKkL1g/TZNPEjHW+n2H35qvp7YmY9oKJah6jIA
p59J4Ys5IoWk4JaZCk9SCQp4wpvGozvFHL1TCxpTG5lja7aShpCZ4Av2KLFb0a4gvmIB/aFxOZDO
RJhfrDERJptqvcgIXtOIMYYEhK4iYPPWKDudjknjRcbEs2BPyctlR2WtYhqXtlkg+geJORDF0L+f
xLVZ7pooV9XZL9DSpLPMFGtSbLkCsDRMne4lnfo1ANQVgaTVIdbA2DHmcgZ7bS758g15xQBqswWp
1G27W4O1tcdHxSk8AGoSDAdfXt+nWwQMGyA81pH0UOjKLCveCA17ZZTr1Z+/mYkDHYRWA6OZ19w2
X8Yw3gNOJMv7ygjXPATIxhX4GCq2qnr/BSrIni0DuAkIJPy6xYMhtaQq89U3usZWS8shgmQvaHzo
EniapB9CUTpC+2AJ3y4v/cynNTDXDXw0BLbxiZnbRKqh7iZJsfrg1nKKRrcnPMOZ9WrL2eQ0yeCK
lRyaxRBcNvupBHhf74ld5thYnZ6NqYr1UkW3/BYj8mAmMDfA1d4qb6n7X98afpozTMw3guFRZwcK
irSc8BBoIORYT4l5u4qFo+YPPUr2y+s648EGOLMV9PCAFcE756+fMVPUVihiUfeJ+SwjD6M4jshh
5tr51Ht/X9CJIWb/RDDWLdkg6b5k3OI2D62uUb8q++s4dtty260HNeIckrOeYpomaEElXfl0ONuy
WZpUa3FGrFcxBYxRyisXsmTmtFvWfZmPYZOo95e3k01T76vEazuG/ixRhjrKr9vZQzsh0gZI0Ih5
+2OdqrtSn74Uo8opSM8u7cQMU2yYal2betqvPrADfvewZNem5hXTXkfWj3Ykl9w/WRY6rhaWBKgC
c9iVxqgqvZiwlYYOGd4p6FPooOmc1i6bmX5u3ocVmhtPonY+adY8ZrPud/1tl4FSocN0CRwfArbu
Apzm5TWxmZa1xmQmQ59AH5WMeH3qAYmSJl+pOUg9ngWmyB2nTJmzCmcrWhQvlYVrwayf/24RjL9B
LXNsRguOkPRbjdxPmOb6OwOMp+VjUQz6gPp/GlV3VsSDIU6cz/6JL5T9EtTbT757lOfGGHeg6u08
yZeeRa90IUNcOZoHbGPrCYG6i90YuINdseVTwZ+P7Na/bsdWeIUKnu2GfqZyHwWSm29jLw3yTbdp
7TaYdrwbOsfLWWjq2FFOjRVnSatvZNWGkF86h2sRphrnbszbVxaQWisaQq654ts54oKxBRsYkhGw
DfBb01Fkr3MzCOVWdiUjNIbjY4EkGvIuRpxDYDKho1BbVSYpSqSYKGg3ad4alRwyxU8wcsaBTCZw
SKu8CgVd6PwNXM/O9BBvqUKO/Cy6tL8obHjNDq5FJngIxCITpXCEy+ZH+Aw46EVIbHnfZkf1iV+8
cSs+moiZUhN8kR9eygQTkahrAX49zVeDfjM9UPp5shH3OeTw/tZDmaAiaR0ksbIJ0gtN7xaF5uaj
Dp1pyAG9Kl3tXA4wnwDq7MdjIgxJlXiqrEx6P/14HrnChB2oynHc3YJijXKgSsBq64BOq62c7okH
BuKefyb8CEQgXRWjMqndbGN8AwtzGLnaof+xej04irl4qnPJW4ZaA4iDJMxssdiHPhcSrR4x6Cbd
FamtfYuJrb+l235Xeyt0aOQwslsBcimg2AIY/4+We2qeKcSUxSoTMFwiy+Jp0qNwfBgLlMC66R81
pw24N2h6wlnPPTXIRAB5NHOgrmlafz8rlKXcuI036MM4jS9ck6fLDnX2e4IZFITwsokHYpH5nhaq
lb5VEA0ajyosdpDpAql2UHvatvGhp8DpoZ114BN7LObCklczbgasjxJnDQcL6vJeBZbkZwlzsoJX
hroNjpvn+dF47N+UDOhYzoLPFZ2nP4Cp4Yd8aXOT/gCQ4wY51aV1LYypg+kf4yygaawfoiPPjc6F
9VObjBehrjHKXkOMyCbJFuTXeOSxa/G+4/vfT8oCCwR+ljW/+83k0b1MrtSXHJz63QY3vNjWOZMH
58/lv37zHvNP7JE2yoa+wcHINtFWCXOciQGWuOfh3M35dOuY3IHLa5+qKuqNBrlXzQtHK0GqmWDo
EBIc/WBb3WTHlWk3a88p5niOwuQQQNcgDYUBYL9qjo3Z2gLZxtN3jjeeS1Sny2OyhzrHEIWhyZjC
yUp8Nsokp/rjgR/LeF+MSR09AqlWajClBnFYQmC99VC1cSPYuTuyDLo+CVRy9P/MigpZmOa4xaUu
7wZnhVh8q+euIGfgLjB4Z5n+5E/BkgYuBbdHmiN+rYXrorYmXcaSysLJoSCM99Ld+mS+qJC/xQvt
tXED77fFcNjxTvT583ZimvEOozfQ5+lw3qJDci25TWBu6lC/S47IjAH52vqXHeWsM56YY3Y1NmY8
0bYwV2QvlvGSNXsNL1WXbdB/49JuMg6SV2lMStrdGFfLJmYSSnJYyjdd8ZIk8fayrbMR8WQ9TNrp
ZqOQSIEvJ8arI5Qggqn+KxUULZUAHPt/52DHoFtrka0BFBb+CEUXPfkm8HInZw0ak0lUwWyFCYT2
fqHPomMsgIGSqncvb9Snljq7DCZ3APqTkGTCTo2+4icOuREMZCvVHvalB7oVXsHFcQK2U2l0GH2e
QaPlx+1RzvZEgAIF6HXVFcj6huMEvEOk0R0+SSLoEtaZucAYVYo3/DV34q0B7RvJkTxg5FSb14Pm
HCN2Zj0Zezkde2xmm77q1uOg7Kvl+19+MCYyJNPQSWpcSb7SuONzvQGvHSjtVjEQ0VtOr3gfjOsg
TGioeyhuQYiUXlxpBYdy6sF0oVu0aXzrhWuNt4NMkGjKNmnQqcHtESr0d4o/BJAhBZRwNzrVXoYw
tzbb/4NSEvXyC7FJY+JFDB72DLPPEspUqHgEkKDCjGqKS53ikavsT67IJ6GDHXm2iq4dANrXfSHU
t53j5964Q/MBzRUQk3Flazlbyg5qpVGXlrMIa8UK3t61ts0G3JKQorvsmJxwpTOBBDNN4zJpMAM+
A6/tBnvA6P9lE2dz/0fI1ZnLCxHrtu0IvlIE9B3kpZwBhNwjwPglCGEum+JtGhM6EjwD9LJE6891
vLd0YBLJvD5W6Mpz1sQzRP9+EqOWuh/kQcWa0mIbt1+KqnBi479qdjBBXmdiRiaXrRWN9AyLJkZQ
dtZ4NNTUMUFwHOt9eHnreBFDZyIGSWvARBdYU4N6Q7wZb2BUz1q2a8fivs2cv/GdOAUTMYpmyOtI
fLcWh8shvTFAQbGBlhIu8NRo4kHbzpEPxQMkjjxee4aXYz69OkqKsFYVzEMHCyPSYKn+ClJB27xq
7cxOts3T5c3luItB7zMn7jJnapWIM8x10iEbjk0X5t3dZRO878fy/reN2gNUjEKtd+ldD+TJvnGU
AtnH1NmOd2M/+3p6EgxZ9n+8XMrdotLwtK+OJDQHYEwXdJmexJd4M7lJON7k7vygLEF2kDm3TN5u
MgHFquOF9OgZ+IXWpU6mdS9FUr2ufc4VLOdZYuKJnC/GatK6Rw3aTTbYK9TlpWP5Y8CIFg7GIToK
vsC9tXMCJgspSlIVsksRrHYgEZFftX13SA/0Aoj6HuCQ1FefoLrACZ1nL4IfB9Jggs3cjm1V1TAq
EZHqFyytJ9Wv5nSjk8rDQx1Q1rnPcVlO8mFvhVGelVJv4VaoXA0/mmMXoMnkdJUNdkSIZ/aOsOFV
KrytZcJOt3TFVBdY5VyYdk9KJ0pFW59/DP9ZE4IJ3ixpSGFmZam8HxDpWhiOhh7G5n6KDp28cHLR
+S8HEk9giqChyDZ54ia2jDzF28+c3K4Ar6ukuu5bwTbTe7MDOLT/Oua8/Hf+QvBhkzkYat0bPcAh
KJmV2O6a23To/ckIFaBeKwyz/5GffFhjsm1SDZjBWVGgN17+uni6M+Uu8oWFRhba2hklvv4fSmga
Rj5Xlx9WmRNRlpmmRiOs6ofifjnSRqR4N6Lca3wxFFzeg8j5WPNhjsm/0yKV9Ux7B9OK+KlA36TY
qUrBSfM8K8wBAC+eUgkJrCTxawXm6d7qnHVROc+2n+jKf3r/x2KYyhzQOUMbaTGR7Ou96Mz75SBJ
Tvqgfjclu3xcXOK2bzGmwTmJ9pO4EWP4ve44ybSC1GEwmXauKcYkRSMXUuaBFuCHbLmiqRwHYXE0
K4B8Y5tRW1t1u+67IHLLJ+MAtiV00KYni8ML9psM/++mvmspnKxNrPMmkSL0HtUguY5DBWhMCBYe
qs16EDa8lvj52PxhjEmyyoATZ9FeDCXqajBhE1kiZ0GcwPU+9HOynnSaLJlocJLRx2rQLZ58AQTZ
vOv9b2rNj6Uw4UNTLCHBG6qGysgqHBo/mqBGs5Oq6oJI1c9cwxvc2YtGzNs50NPhnQb5ciSRmUgy
y8I/15LWHbzZ1QGkBe7y3ghkl9zxmuO8XWXiSBWJK8FsluZnempn4DQAX7UCqoV+jEOr2ql974Dh
zuOEaN4SmbiCYWSzU3++UHWPKm4PltN6ylZ2W4ht8U4eb4lMdNFzTVznFY5Dm9ZKaHlKIHn8pjUn
VrJzPhjqwIUYDV1c8u6SsoaKGCYs9P+qX8dELFbKezXVBvJyOGjS0AXTorlzw/G/80XPv/7PinVX
jTQrCz3Kif5VXTuHNJO9pIk78HiveWGfpVFYpmrqZQUfRruKb/PYrm66B/Ol3hWPqyMV9nQ/PmAs
C8pLvLBPnfpCrmbZFFKpgDyGQNMasBi76oceWLa2rw6mi5HEO20LrBw9bUvIc0VewmHVumtLkmpz
xLXLPJQbdCvDOMheqbKbwNWI5PkjE0baQtNzpZUAaJyuLDm0pIOVfrt8jnkmmOChJT0xlwSgDC3G
1FfX2hrpXVN5vWyFk1tYFoh0botZoQ3XeHoQFdHTkpgXjzi5mWV+MAXZLDt6wdfu5C19oY8Q5IWD
EVCGFz7W9CyaRZb+PWMsA8QMOap0JrCXbORt8T331p12axzyjeTgRh7EVxXP5TkRl8VAVMVQdNNM
1dkf601/1WAuit6baNBHy+ZPMEin66O/5iRXQ8BsLAyQpECe5K1LgNMBhf1lp+BuIVNxpOh3jlUK
r8j2+s3qqsiSgJEdwCdR2KKbYUaIdxvkmmSuMegXxs1UUpMbfVteJ8A55MDIhBL4iYZN4dVcEBIn
ULGPk1GjpNYkoYar40djfU7HV9HKvKV4IJBgubyhvLpHZeJFr5SSKEv0RrGl7XEVhKS17JG3ejco
NvD1kIMDuN6PbtWvmKPrITvL+QW8fKAy4STJxazqYvioGuS3JagOawy6CLi24cL2HXikh/phzG0A
bp3LS+cEGJWpRubYSnKtx8pBgSQklp0Lfxtg2PmIIW0VAVTb1FvVreGnW8urPYLjDs42YI54t0NO
DmffLYdiEaxGR3ypqmOfX+X9aBPh3kgeL2/cWYz5yTlnny/TRO7nNYYdNZjRGAWbxyYFjlMOeSJ2
n8ZZmbqHHaLp2yZfu6KnXS7JB+vFfKc+LoVd+yTIgaG31W/lkUCxEyLp3PdMjn+w75mq3mH8o4Rf
Suilz9bRynnRjGeBiSxz0uj9YOCcA+ITiKO6S62RlwE4yZp9t8xbrcrmHN8q20weUnY4P8UHKaBO
GDsIKrsh5FGr8UwyIaVT4kUCPzUADp1h6/GCPLCbDB6u/Dft+X+zKTu6EQ2FBQ4enF96M8Tc4V36
EPn5BjqAbntQrg3ORZSXBzQmXtRgGtFBZoQ9vMoKh9ZxmT9UfothDmf2FEerIJop3nLOGs9HmGtM
N6+5WtEHxQmiENUxeb+K5oHq4gETU/39G+9qyFsn+4RpSI3S9x0+X7IRf3RHKrCobqzD6jSb2FFD
i9tF4OUg9hmzKiwLZObvGba8L4CJSb2K3r8hM3i17uod2SQh8SE9VohefTA2vLv3p/F/JsywD5x9
lHRjTw8JRRO8v/SE0YvS21MAASvUhHFsD4BvliHGzboN8WXDzpzSmx+JbykY+Ld5XLm8Ng77Htql
GpgOYmzJss2PtV8donDxF8CsawdyGLwUfBYq91GY6kwgUhVrlaeEADy+true3Fdm4xey8qDXqKjk
ZDfG8sE0TLfrUw6q8yx4/iSXsLrppjCthUW3Xv8y/MBTaaiFgFUeF8mOASWVtsD57DBz6pdOEiy8
w8W5ALCPp3MmYmyyQ3oB2Ft2oYFRAnFhPEjb/Fod7TLGYALvLsgJjuwLqhiXxiJVMEkS+FIGKt3o
uoUiJCds8FbGBKtU6424pSDLVCndSUjtWrhSlWMeH5pBtU0rs0G5svRbXQkX4YvazpwfwAlb7Ntp
KehmVdI6nQ6eV9aDTO4vr5BT67CvpQopBnQScAkd41dB/B5hIrLRK1eyeMUOZyfZJ1O5bQctpwhc
IeweF285rF81iDcd8735vD4keM78y3cT9tnUnKqc0hxqfivOdjW8mTKq4GGfKV9Kk3P8OJ+JHTiz
ugHIPbq4YsI0qWzsYotwDhnvQzGxRcl6dRFNGlubAyXkyw2oKqzIXH0RXHYJXtBk30QxPTs3Gb3L
mAeq37aiv4jZm2OM2zyf8o1rjSlzjDRbe52O0U3O4IkeyvubaF/tI1ytyVXywFkbJ26wz6By3sQy
EOg0VEXBdEugEG4dcA+VAtWXDsS0C/D+cHt1Z0HGH4mBVVJIOghimib8Q9wuHm6+WxOPr7RJJu54
HXjufjKVTpblgER2CBkUjZa8UHgY7VWQ70DW8/kGOG7JTqOtUYFxJoppKvbJdSp6gGh70f161O/K
18WtfHJXf0GUlF4435Fnl4F+jhp6JAs9DpNT76fX7qiFhRu58j1o7CbX2uogOrFeeIBTXonFzqhN
dW9aSwKz9bN29bPGaRxM5kJQzI38YHBB0Hsr2+qT4H7ndJY5MYadTDOqpdOKcQB6bNguab2Ny55j
gddCYAfT2i7SW5G+2NNrYuLUV2Vpd1NoXueAhEJJyFlVu8hta/R4oJ3397sLTWWWJ3EEMi4raRSY
/Shoa3s6zCGeuyHnekj8FthGC4J4thlWVwUwLs1X8AdwyzfeDjORSJqiWs/ey9cGkynjRtth/cqt
eDe4ya3kmU/tw9/eEkyma2OZ8yp0P2OthgkcDVKv6J4+kE1+ndmZl3zh9eHoP/h5o6nMvIRZI5md
5xRIJccJiD39Il7tLF2cOflRxhBXgyqfzlPq/Y1HfViTf21lAhU7grQWgY8+EZejo/8oXsA54Wne
7OjP6+N4XL/kPq84pCHu0hppLXLSQJ3SDvwrK4Y4Mc1mz/L6sjYqlB2+twWB4BLo0HXtIBOeHNdv
cFofi2VSdCWKVRZTnF37rA1gg7Stb/SemaA4fVK+DIJdFLYQmDtZtCHAPHE1CM/774d9mvtOll1p
1poZhSL6mejHuXUgJeHUOb95gfkwwRyRxlJWTTHm1R8gIx0v2YaYky0YX8ToRk4KW0rGzWxOoSZt
q7jkhKfzqfvDNnNU1jk1IxP8Ir4wTjZlgzNBUh7x1OF+0w/5MMOU/HJiZp1CpxboYCdFc7cyVKUH
qEqDa3rbmh4vY/PWxSTsVSosomgtQl8EZjvQrxADMl3rt8sZk3PuLXp3PXGOUtPHWqTnftZus9YI
hph4dXYYjcWJS9W/bOwT89LPTsC/m2ix6VksxFRYUXs3NSbF1ObeXJVdbCY7YDOlcEymYJFJ2Jfj
DiX6a1ytblNYjY3ngWUD+eunrOE1J7g/iQlFaqqNxKLdVjwGWLa5Lfx7cwOSgC2UtX1yj2dE7iTW
b2qxj21gAhEEtZe4o53J1hV/giGc2KONGHTLr3h+xLXGxB8tzwqIONLxIX/1F4/iistQclYPE1g2
r6fMCTYWE2zkcZmJRAEl67id1Wcr5zUm6Tm7EMQtJtSQ3lgmRBoQD1iV07cQlFe1sJxWe0ipVhVU
sfJmc9lteWtiIgz4x4cS74qaL4qpJ+nEycfEuWziN23BD5dgwksiZQpmX+ESaqD4ujM8/P+YqBAQ
Py3t4o2X8XlJ2GICTNm2Coly3Ahayy6/gTmP9j/n2gWTFnHqCTVrhIfMDmwKU8jTI7oc3IBJ/DXs
qLKRGRMdaSvwHFYshV9JEghxC05uuJzxQU//qxlJHw2zF7GrVn2D6TyyRs6cKW5sflHqzk4hskCk
khPkqAP+3kEVkQkoKXaUWBPSbZ8KblvHXlbGbtWgPs64qEz6b12yxQQSsiQyiVasj1bmwlP3JuAB
utqYobzjBxLeZjJxJCOqBS1YHG1MFgdDMIYU2a7yX6V4i2JCSNINilTRiKzftOgzAGG37T1g6N91
4nmYa078V0QmnqjK0BlLD2udl9yT2/6uCtJg3FZ7CRwYoi3u0jteHcpzfiaeaG0kKpBiRfcwek7m
70O0BemiywkolxO7IjIBRbKEMkohIeH3iqNus2vVU8Er6BJHdZWt6iuvFZ3xoO+kvMkOnmUmrpA1
yXpzgVOOy1M/DFA6yX1Nv9NNEEZCW+zyOs+mAxmSvZIEjWvw6f96wgcQG85xBtqLdGjdzFSDZqjt
1MpcZUjtoZN9qxFvLps8/0D7YZN9CJ5XjFKtOUBpWQcMcqs4kiTba4znPlLZmX6Tm4m9dLOv5zye
s/PeemKaCWgyOIB/vsr1rvKsFhBRIl50vRK7Bl/DvjiCmVi1Y67kJ9cuE9RWK9IMZf2nBWA+Wj5e
bvw61AIB3Az53XiAggEvJdK1fApuJ2tlghveaOS+Wv7pWK3gPo235h7oIbyqNhwvOhuzT0yxoc3M
lbIvLc1fDRAQGmJYqIesTuypnzgZ6Xw1dmKKiW6y3qSTSFeVbZJrMJdgrlYJKkzD06PIizTnc/yJ
NSa6xaOgKohvOqgdyw2AmnviIQYEwmvnCjfzI2WG6bgo6bPx7cQoE9/WeSqyFULbfmzsCnJIQFi3
znHAOYVn08SJFSbArZKu9ivFt4/P4J3fUPTH4As3IuCufNzf2Zh2YowJM9IsrhP0dXAZy8E41eWp
28myr1UKdHcLNJ+Kxecsj7OJ7Dsx+BRLMtAOENh1BNrO3NQ+6JKCarJVyIjGznxIfV7W4JwD9qkY
lHlNPtFL7lQfkwFCBeQ7XtNsIRU56YkeqAtnm30SxouF9Q9JXmO91qXqqGL98pc7yMSPpQLIsaMD
MkI4+/ktCQ2IBLyPN7mKiUF2+urJu07yvhoTSIyoSvqE9gp78iVFX0cV75r19vLCeHvHRJCl1Ptp
abCuQShcsQaHDISLeBPDvIUwgaMzpFTJF0TEpIudFcO7fXxjWrzeKs/fmEgxrpGuy5mBa2+BJysL
0wDy9wbwBJlXJvCWwwSLHmzyOE/UsfsqKDGSJabqrd5Gm7/7NEyY6HNFkCP6oKOt5HGA2Dre4/Lv
l23wcjH7NrtAgrdEg5hWrJhNfFRGB2OR74MUyI6RbTxGgoNGIrePwCm12KdaQcl1paARiTZtV5Cb
4YnjaWhsaLmlwBNSnTUxd7ItFLo9Nbc5qz7vKqBCNzAh+VnJUmiGQsloF3WE5vB7C47cUDVsOjXS
+bQQgaqyL/iXzZ73mw+rjN8YwOFBIA9W2+q+ryR7MhunXyzvspXzzUVFh6IW/kO1yJR1ZATX0FCg
C/f+wvIMLvIrA0hG2aXkbWhx8N7Az4aQE3tMOZcNWdcQGhrJWrtzjt5iwRuhPfu9Tkww0dcqU2j4
1ti5RnnJ8IgPbWq3RC8PIG2Xs3tnP9KJKbrakx5mPNR9KlKiDeUqCpJnobKXN8ycQZUI4jBu/r3x
M0iURQ4vW/J2kf6uE7uCJgEEokiiL8T7Kj1GGU/UkGeA7vGJATQJgZ+PZNQAXblLR6MAPeMg/tHJ
Otk+JgiL6M7rPZ1aT6nSRn8/ZhihEJwBod8ef5RHxdFDvJpmXP1Enoswh6tP08jMUxOtPGUNlny5
JWX3KBn5A0+xjmeICctKm69m24KsdJqJLREoicwvUYyLElcXiR6cT3XNx16y80rgM09yyIsBbX2T
H81HvD1vLHAC1a/Wo8gdfOH4PTu2NBpavc6UasNYjnLyFi1PUce5rpw1oYqKCpi6YoGHnvFAqegN
kxLndnXsz4IaFnl9rAteOXj2A2mGJoumBVEpVk5KSMxGMSbc4sdGsrMysdf2VYkeBihO/Ems+LDE
fqAayrJQmcWeLeBO0uz4VkAai71Z8uLK79zoSnGMxrYmB0PpHNNnT/OJaSbI63Jt1GZCF+mbYD9V
wjk0Nx0wteWxgnpU8qB7HIucbWWnztpY75YB7Gy+1GwweGlDfEVwCtkB7xFgJpJu95C1+d/4Oalj
fDoIOqCNsqmKpsgCDwWzMxRpNengnh21tuSOiW2BUaR3tCew9jq1V6AYJ/Z0FeMR/7F1xJV7+z27
4bphyqYpqfgtbAoSc0FRMnxrU/pSWoCRksS9vMOsBVM1TMmQdCj9qaJhsKMkohKLUxwrsj8jvdlg
lyKPmpT195etfMLps2bodz7JA9LSzqShEVq7W30MH4CQkO6hcqDD9yWgq5KXbXEP4LZg2OPPGmZS
Q1oq1YKCDFeNbXIv7ZtjieERgJQ25U5poW+rPsWuwnlMPm9Tg+CFhq/2SV1UB2ZUyjIVe1p2TtHu
VIxT1eodZ0vPf7kPK/TvJ1sK+G8hSQO29B34favtoOWGi3UJktNh0zqpzyuf2bP4cys/DNJlnxhs
QD6m1CqcsQa1qhr9aNu9aR6rvuWFGTYFsYYYZ1nUTEuWBt9scuhDNeKpO+40zwoqX3D127/cR8ZD
akkYcpI1Epr1k6eAbjGpcLv2U+jiUaIUUXK62utfOFbpyT2NLuwamcphjI1lWBdNBKJ88gQ7ccZq
E7kNuCU1p0M123g8RA7PK5lEmMWg/lggZOInGZ7H0BPRureoNnkfj+15Mgt7B5qdeIkem2Yp0TeW
dqq0Q1ePndcW4uADuYIhJ3Az2npuDa6VDuXBiK0Ow6GobXNLHf3LW8xe9tgfwiQrQgx0KTV6PqLr
egrEHnqH5r2g3/XNU54W3mVrny5ArDnq1CfrtgRh7BKhVoCuEB3Q5+8pAhN1E0XGyHbqWrzrCdci
kxyKTNRS0qG2VoPqqDrVFunoSt6Uj6BXtIGv+n55hRz/YYkW1DxtilWE/zT6jiR3pfwSKw+XTXBC
mkx/wskeSkK3JkmhotebNQKkVDFLCAl5jl9w940JL0o2iplYwEPfkbKBsjNf9M3sTGALgk7IAw+Z
y9YRrGMw8cVSV3nUJuwbpaVWoIE0Idnx+f25y2IiSicI1ULq93xQbmQ07oBvpl0NEkENrMb8Gy+3
8hyCCSh1bQjN2Cv4Wv2tpm3m/C5b7i87xHt9dyFMssVuIg5Q96yweTTJ5aGmhnT0k07g9LWbP2ig
3FC9/CYPRkyDxo6+M64VG8AflITFG+BoWSC662GwfN4oM2fx7M1FrmczaYVI8/FACdHpDpSiwFL1
bXh5Az6hKhjv+VQAj8qY40IGYocr46pJsfDMhxDgBmXvC9kIATSZOSY5/srWnFqTCHFvrLI/Vtpm
KY0XAaNM/0falfbYbSPbXyRA+/JV69Xt2/vm9hfBbsfaqH3Xr3+HnZm0QiviGycTBAMYcF1SxWKx
6tQ5bfMzjSGslWFP1+5703CyGc7JZ6kXJhKBpFBHOUcdL6Iw20LCrbHQY33kSkxwMYiu5fmK89Es
nhkItnFKoRYh32kEl66EUbk6AA0jF7K57yimaooqtDFVFpa6dmLWaiY+oDU/ZqivQAxwGX8eewnP
BnP3CHkDkV06TCMty72uXeKyfsTn4iVm+zv4uRTmwikz0LOKGfQoQXV7nyzv49iAfHZ2So3Dzccz
RL1lcw9U1WAIS7HIftT8qI2vRlE5eLvYA1d76Jde5p/H63NJjFMI8tBBEteSEZzpRAjlQpr8P3uZ
xOENlO+frE9jdNmbZeVypkCiQJRRzHtS49sZ82SpAmXR4UowJs8ixJHy2D12jV+wu+wKmeun6Uch
keibXb9WA+FdftGuYi8Oqkvi9nbnTu7wRE5tILg8whieUzL3UduLEelod3NVkM+u4E4Zvq1QNj5e
337g+NxT5hIC22jWA66r+ABX+FZR3Ehp9XJsgu7Qr4HjLxMswFTR57ivaGknS74XVg+F+nMx3FYm
8FAdd0SJ4yMsvrRpsylPCkQp6d08N2fQvwPyYtzQCeLkZrRHylWHsWzhbbjidf44W2kxUaQxLAgG
ACKMSlnlNKLp1Cmvas/bSiaCLF2RjiJ92a214gxFbid17afrZbZuSx59HG859M83p21sRKtB0VTx
My22GwwBmBDgPvaMf7idP12DCR96ptUoPEYAkeFo9U+Ua2R5m88VhucrdPGXV+5rlRMaWfConCxt
T2g9Y/RHd/HAuwfKs+RW+A9tO72/RK5Uxsedf3QEmCCiDUO1ynIq+h3Kz+nypFuaC9CxPWkU2F08
jhG5lwAnWjC7J/aLu0iXWvTHGsqMZeamKYoRcQ22EhIkmWxDqOUkqJ2nzuqli4SbKTJtcyntZFAt
9FAtJ9cI8jsziCaocMTSVVTUgSlWzvHX+2U0hwmNFhOh+rwyUaXBXnaeMjjgwDkVwI9Cn/g72o8/
KYMEGJ8syq/mLp1TzzZxlPD4N1ATRxvLhC+jnMD7lCOHFgi55LHiRfV8kqLZLefS1hKUINKVk2od
e5DGAlcFovek1BFhRjLaqf5ULlI4Q7hXJZl/vLgPLsF/Xh36gn8/gvlUo0NHcx/9Ky3kdChTq2F0
p4eqrdurdwFk/FW/VGHlLleQKl6CiVctP76ENBbKutS6ACUFZEZz/bauD7X6Nuk8qYHjkK2JTFBL
SygF1zHe4a1Lnmhj14AmKe1mt2BPTtHe7UITnWUE7fDf3bEozf19g6FQIhnQIgVYY16cTgA13w3B
TXv8Gf/hZfnfKIcG79+t6F1WzYoFK/QRRpUihuf4Gh/QIZhas37zXflpjjrwJnBbPZrkMwXgw1Nx
QSRhN42eSnhamrxzwMS0uELdD+k6EnP5Zy7FTrdcqwmo66uSE2c4SSZkNf6+ICPtkM2OH/s3u6uL
eqZPBzSaELLrAS+i/DLJ9PeoprGyW2NVQoQ1BXZNs+VzHxLUu+NrSl4qX/FGJThbyCpupUVUqcaA
09Um0nW+fEsayAAT4SSQl2MXPL7LtY81b1xi7adOBscE+uM5rgrtMsdPxwZ4Pv7xDTcWkqazpkHB
TT6ce7cPuyAPtBuVDkie8C50xrdje7ydY2KGmmZGpGZ4ZCfyRcsbPymBT6oUe2p6jvcdp1xoSPzd
+ZqyHtYCEtb+lD6WwPCjdemo/XUh5+5Uz+7xsn5BazLO94H82Wxjt2jSfxGvfWWTu/mRMqQiAdOu
k5fiSQG4JsNj7sQrWnDi/Mfv2thVdFXsWkDj/WSOb8U2Dnolvyv02j9eH++zMTGD6MucmRO8pGmn
G61vvWVVvw5z+1JVwo9jU7wVMUEDvezWGjKYwmDrRR6kl8aQnKVLOLcXzz2YBCTOMssgRSlBP84A
G9gIMuccdZ4uqZ7EPLrKJL3jOCQn7ULH/O8eKcxkFkUVh9l6BJfPBX5S3EzB/Fr6EcgDtKD9JrV2
epedhjv4KDAH1ul4azlrZrFKlZzgxdjj8BnSJRdeOpp+GmZY1MiH+pan/kqXc5AEsYTLmaySyKRK
YuI5PdW3EZ7dtN05Xv+vSAfm7MlMTAGePxJ1gmUp/WQPyUkv3rrqy/HW8e4ytgsgAxwojStK9OWl
fqrOUTiAdaiFSibtcfBK59THj7aOSTzMYUAPqYUxaZ2v1wIcE0LviUULiej+UmiqhymUgLNAzrlj
aZZHSxjA74+KUHRtBkrhkAHXtYq5XKfzi9AidiMDz5aAF4FzLnYNmxLyKFWXgTlgTiJBA0lSRgGa
X2AJsIabVTPtbuQlxDTc/7Kln1bYyQ8llwdhKlCDyjFy0RuDXYHK+XgLd4PkxgST9WdimTRFjvZ3
ZS3npo1uLItclVaBa0B/Pjb1CzvUh89vbDE1iyG2rLKh9PqNV4czEClUtQSzeH8UIOUGQMRLPPKs
nbOr3OclP7+gWFnbzHkTu2mKdKFRAP21lXfhCyoZnmK5+lO/2ORmCsUr8mw9cfkweV+Q/vnmqhvV
uLMKi25vkQQWAXVTUWU8sCrHGVlWQDqS1zQjYrSQ144qyHYj3hTE4r0s6Oc58kbqSpu1zBUxB3OF
Gc1e/TbUMSATX6uIj42fP/JyBJ5fMpd3uyCUZDVtbCytbVVlKPSo8aIoJJopZ2E8U8zlncejViYd
UDWm+NZEmbM2udOg5FWlCuew8byBiRp1ZaWS2SHbr9BgFlAgj7l0Uxxf+GWOw9KHleQwUSqSk08X
KX3VJa4r8KwwUWNahaHRZNT8McZrQdrrVntN3Pp1PmffJEc4x1+QC7zKD8fxY3/3NEWTVUUHaJlx
iSU1ezPqcYTXaHQjsUHfiXNh7nvCpwXGEyS5ysVKhwVFQN+yW5whux3VpwizfcdL2S/0Q5Lyv2th
PMHsk67uF7RKOy8KwLPwDB43tOkf6/UH8DM2oFYe0NiVk5pf2yn8LXTJp3U2qZM6klvNgnWSdED2
+COOvsvzD84SqQ/8Gi7+WiKbuPVQZZ9jsRJ9NZPwUteSm5j0Z2GYZNswwa1Vp2eErVvdmB5JZYXJ
nK0e5yfQoH70E2hE20SsZYDehG7iZJOLfrauVltw3kEue0f1neP/mYL4zyvmc8HMFZNOcmtqM541
q5W6Onk2IXjHWRBvT5nrpCvX/xBJ9u7otneYrbuOAyOAAui9yWnrcU4bC+8YDFEVkxU+MqCKnHUP
Q+RzFsP7OvQ0br5OVWtGFtHuCSAAN+SuA3KsfW1cyH4Cn1kHWsixx1sREz+sYU2HitaQJifSbKBU
Ie0FXQTVLkLRLQA6AMbJPba5Hyc/XYIJKNO8YvDHQK29EMNMlXxTvRQZz8h+OWRznJlgokmkgjgh
NpJOyshOZ6OM5KfwC7zg0Sj/txvJ4jyiUsa3S7GRBVQXqpvhniQgHmsyW/4iOf1D/xy71o/jjfyH
gImXHfC9lqWxzFzrNJi1bAGx1XnC7TLD+UHgcgUu59GR39efuK1dctZP7TUouWYORHQfEGt+Gmc8
VVfm/0gLdN7kjRfVAxIvuy0Cw0E5HEOgYBt1S/rM4L0S9y+kT8OMy5JCrdR1wftGINA2r2JQBYqj
n9bS46LMvPNIo+Ev0dKyREtXFEBhWfB9MnTdWkdIzylvbnwlnapghjBbdgOCwO/cUWGONbZRa5WJ
3LVURSOKr2fypVpyOyOX6Ey6V60znA7puXKjkq/x9P47rvS5TrZrq4+SrPf9RxyQAACMAlS9vupu
dVGgRUkhztlpOWlhduEmZ7ufc2OZuY+UptLkwcB9hPFAAORLQXBXxWgCuTJVNy4xEnC81I+L/OCT
WsyVFOkkysYSKftwjq4Hb/VL6FSg43FSFTDytt7kCkF3ZwVjkLtWKDwdm9+vbm/WSyPyJsILGTEb
c8VOJ2FxI2P4XA4NMFxSOQ5uEKRH4WipNBRvbPVk/A/Asv+SPRU3mK0PiW/eRSc9HM/xU/UE1qfb
7rv4wFnjbsVos0b6zTd2q8psi5ICDspL2tkgezmXp+Qhf6sD3hLpbh2tkAkG8rKOJNJhCYRn0vqe
D6/HS5HpbXRkgLmt4imuo5QShdCkVPWaYHRHXM5UPitDua97nq+sBwMoRQqSbYM5UM6SV7hQiw0b
kU+EuJsfbHaWudbMUU2WmHpPj1MqvyQOIv4phgcpTvtVcHnDwR8ZzT8v32B7rdMCoGnyZ4cZ9Mo3
PTDm0T2ARh9N5jhYz6u3+IpDbPKqgqwLuFBo1hJo1h5/hv0yyV/rNthGbFlMprwIWLfy2IMzyyvd
1ZdcgAeu5Lf1HkQ/nV2flDNqlCDDSb9zrO+dI1mUNUVWRA3/Ml4GZ0YyscAJqKisEfa+eQZthNee
CKUBwAiI6BMUahKe1vZeqrS1yzgftK+VDjAkipVYMO6bYLnU7UD66+sQJZ5uU195O14rdSD2g8ui
hieAbFiSyqa4phw1EPTARqOj6Bam+FMGRa4zCf0fU4qux5ANjtqZX2IDxE3HlnfLUbJoqSida7Jl
sIG5LkxLzNUeCtnPxu1Huz1IfDEkr/GlfJGACtF+6JyEfu/y2ZpkgnGr1tMIfRiM7w20c0aWIiwX
N42jxMEx637n7bU1x8TjpIzjopHwPWUI6ba3lYNRMNu4p8Df1ikdXnFgN0ej1POGLouY/2Jn+oZB
F/APlgd7l+aKwsWlS4kJEeNhxAPmRTqjcETOJBh5OKndMruMySxZMfAtJVZbpCnmZu1oKjO+j2gZ
d055mz+DZeVJuuYL3eze6VtrzHdU4iobVRkoFDUgd/0P5ZT403Piviv30ZfONW2qi5eCQdqp3dTn
wch3r3TQtWoYjIcOnsa+6qMi0ppoBoXCWq2zra3GfVukd40K5HY3enED4XBrxqwIRisU2Rsk6Dxw
jo68d2o3v4D++ebCVTOkjr2B9ecvBkavn5tAcMQwuZF9/CAh5DJ27V27sgUdeXgWJlDYKDGZ0VCa
mIP+eF0tq0OBp6M9O9VoA4jsyld8sP5ueFBES1QNFcVhlR1nrPRJTCd9NRCE/8TiFM8Uj9OflGBy
e6fCcKPLkxfbC/xbm0wio5hD0aToy/pCp3pKM94bFTjyChA8NWl76VTeaMdetrG1x1w0JYjkyZKs
IIkllhPFYBzu3FVvvI5IZy370UCh4thz9m6YrUHmhkmz2poVFRWNZNVcuRDvq0UIwfjEub/3bpWt
GSZtQUMqLY3WBB1RlEx+ouD/jfLSur6U6mCUrpT81EhWdSKjtP67FbJUHUIfd4mEyVE/MZMXEKpY
bieohT1nQ/ivttJg6r9yhDKpZPYA8uqhLp+jFcyeRslZDcdBWOWEZqpIGcmD4lvRWSwGJ58nPzO/
FgLIstSrOTM4H27vgtx8OFY+YbRMo+haC6FNa7/3+WQnRu30RRFYQ8/pM3Nc0aAxZxPDinlSZjLC
M8Q8dwuwOcXaH7XJ0xn9aH+yCc52Rcwd3Mvy1Oio4yGnoiyfQDKV30bRXu5Ib8dfldEnGuCoouGp
7uIDOenXjvHUZy6R/Vh049yR+xtSfjv2Hc75YGXnM1Ouxhx1Wb+eq1tx1gAb6wSvyNZLaVbfQUxy
tSjaaZL1jnNz8DadCThVA+mPXsCmG2l+MsTpkmaamw48M7tX5HbXmTizalWXaCVOIUXgqQ5mmB+j
E+ZhcR3zhpd3Mc1bW0ywqdqi0PtaoKW/2e0eIAkZpGDJR1BFQawGMxkXsUZd88CnWKkFIutx20IR
hqYfTzTZaZz0uvki4mVEUQXRDa/Jv+svkmZJFnjSIXjPxBpJMapVzTMIdIV9KH1oRqt+G/BmxHav
v40ZJq2QSJqOlZoYvlJIkzfU1bWoDgHRisd+1B+muOMpkPEM0ufvJgYkQhbpRqxjqBhSWKF5NiAd
0Z+MryCU1Eun/27gpVV62VdJsIXBOz6Dux9xs1gm/uRJUmXRFBv+2DfSeVHl1EGn2uSweewmxsrG
DBN/REPTliHC3PTk6AH1lSrQQwiYo2GReLyGxf5Z2FhjEpi86upZIdjQLKzD1a1vVbxb6RQG3q1v
3e104r7UdyPKxiITUdZGNtKIpDRNa15kB9T6bgXCU/DmOYsPTM8rn6aSdxqY4CJCEyedCb6cKsdu
+T4Ul7QgT0VinGLNfBeLDpTDLQ+HsosC235IJsxAqgF5cQurLYoC8bf+IkM/BhIrENiS3zpX9HNU
heI7qrRbXg+9zUvCOf7KYleFAon5OCHoiML4uAzZ13Y2ONg63hpZ2GojitOSzAgAwqmGKh7GXZ7q
cAwTBDhwMIJ4f7gg6IVKsCADh4bq72Qfn770cZY24UBrkxH6yDDfmz8S4WYeUV0Ct4Bm/XF89Dk+
+9FM2tjBW6MoEXcMIKl7R44fi0Gzl5JTzeEZYeJLWk2ZtRQwUmuzLZPmm9F14JUkA2fT9v3CwkNU
lUB1wwqT5Y3ZTGoEO0VSuMkaoqf+O0mD9JcFNqUWc5IP8wwLMtj1xvLeynTbyjmBcncZUKyQNAy+
STKLJlPKylLaapD8XHdFyXSUiMt4sNc5BphdURTLAEcNCzRXl6EaoMEt+V0VNOngtFMRjOgC1OVP
I5rtLu/sXrCQAOYLbwv3VrcxzR7eFTCHXE9GdD+z1l2BBWjWiPOVdlugWxtMkhAbQ6IOAzQPFQkT
5bTgpGeuhk6oPcgfFafYb1X3fz9JmmxaqgVMmymyeBQzNpWoyeAamQ42yU62lfXW7HhU/XtHaWuF
CfhdlCXZUi2SP2hXGLS1FesOyQln/3Y/kaKZANXohmqwFay2i4u0UCJMcUjZtVCoLzMRvxzv1t7r
Co3wv0zQn7CJO2OMwtFQIISPWecMUuSI0ejl7W3Uc+qcuxuGKWANBEmS8gu5IUR46ymjuQ0ekEEk
B4uWQ6xh4nx8uu1sGqxtrDDpYp5Z0dyZWI4i4GbQwZELsR0gv22iXHXN01zy0kX6F7IGQU9El4Ri
1C+IU/CVlOqQFTQNrp+oqEbtRbdot4Mtgq89vVuA2lhjkac9DmxhrSW98CV/vMvvhyBxUaZ5nNzs
1N3SlwWv87Dng1uTzBG24jo39Ah5ftPPrW1I2VkvxudjJ9zzja0N5qvF9UjycsBhmlR0VSriJNaV
JQTHRvY8fWuESew1MVPndlEhIRg9jjW4Dc2bGVKJimFxfJC3Y/TPN0eqJuWo1AJBLii8ToDhqRKv
5fgRmw+8joWW9rWiT50OE2JWuBKEQTDm6JQl9OU0eN5iOMbwnhuFm42Td7yLXBdk0nkztvqVlHDB
D7Vw/wPT0tj6HeVgBYL9lN52os1rkuw9yrbfjsnoyboOlHrCACqhuJpl62qKAcubB28wDK9eeTwX
PFdhgjspUnWYCmyvPDyISWyH5mzZwu9Mp2wXxWTvs5FVCYhJYCU7yykgM4Dq5ONvhN2NERZ4WgmN
rI06jm8Cans7qRqA8clNqlmcXInzhVjO8HiUy6GhbpFRpYl0sRfljyH5WkmXOUs56eVekN+uiQkX
q2UYpF7xeaSEhHq92FN6Yy2PeXQ7WD0ELkSOPY47sDrRyooh/n5FjJdJ6Zuj7MTV46IZAQiqOaeL
t4tM6AClaDRaCXaxaYcBglc9uIbF4j7rYjddRVA2mr+Tqm/3kobmTbAq8rUcoQqKJ0FFbtMi+V4Z
CmdR9K84CFY6EzHKVVZLOcbnivQ+iNQHTNC5i3l/HJd4RpgIYQ1LvfQ9qgyFLrtjCjps5CBvvaAb
wbEhTnTXmdiQp6mgVg0+USV9zao7fX45/vt365TbL8KEhaZLOw2zrgbGrYXXEkWZxW1M0ZbVmxGj
/HgonlTtvPSdW8Rfj03vUhRsTLOvqkS3liHv4Aw9lMltcKPGD42nB0moB5Ive9PLfDEQ8fNn2mhb
nfpG/aL6mGu4GM7kT27nj4Y7XCBiwZUk4Ow629kwOyUnGPKnbiqItjSmiaORmXPOP6a7DjyVbW1k
Xa8LU4etRxEV4leR3YcqKraxXbrdDVWQpYSGa+k1d1qDsmritQ/1ebyOuaAXjjezPY9InOuqF7Fc
Q8htbflh1p0zj+Hx5959nW0/NxNtIoiZKWTGchMMK77EJ0B5XkEmOKGo0jw1fvrIG7XfrTxuLdJ1
b6LNJEWgK8b/sMHxKffi+0S0kxdaFhdt8izyAjfvLLFNDWhiz9oqoRJYXtpQslNoNX6we14K7igT
75MxASiOSERaE59Mrf9ohtshepZyHuCV89hglaLjiWD4Jkck/RMKOiH5H23rWghAnHv6HZDr9lsx
cQjd/EpQFqQnRZKXAcpGSWjE9RIsAzQv5zpV/GN35Gwg28GYy9GcxAbe2E6LYyWVLTajQ6bS/ndm
mPfMCH/vgH9AQ2FVXHWKfUNLIT75x7EVXobOakF3EWpKIn02QQDqTGW2BwRIaG3xhdLou+UgaLHS
z21XmNg1BdkJcHEQ9wFpuxyml64C5EREcX15OF4a/e5H9pioMcCe0jVY2ejHp9IfAX4AdpTLlMtz
B/rnm1DRlnhrZ4op+lWbUeqhR7MP+0T9vSOl4i+TdM34ZXppGMrWqA24Q+fNbvWAriCKyeqtFRAP
Yqs8ePX+okBFrUmKpWkmEyTyObUE2UTyIA+xP1it3aVioPW8R9p+gvxphslRsmLR0qgXwKCqVY7R
KU4/3+Wt5ted5gM1F8xjzbk6eRaZYFGtiy5lQkXL5MvdQuqXZRXcWB1tbShvlkrQ3ZLU7rEj0s36
1RH/WiULVZfg9nWnomqQyNFbN+HCFu9FyfLFtXFmi1fo4Xw6Fp6uSlkslXAVxN7JEz0UtRMbs9uo
vuiULfpuygGf4/nLP1yYn2tknjoaSSH/m8aojFA+XEzlWjcyxsWRdZ2aV57Myf7J/jRGI83myCU1
cv9ZaVBVwJR9E7QflOJ8wQLuopgIYi1TgpOYQIH7K7mYgDSjanZqW4jIaxgw4hVL9l9vn6tiAonV
qlXVdfhwQlta6OFOdjaBAHWVv1SxNHAusX/IqT6t0V+z2UMM2M9ypOGE5y/JXXpawVUb+cAoO0Du
BrHPG/rhnQEmoJRroQxGR8/depUgnozdtSYrdi/fC1ziOfpZjs4bE1WGMk11rYplX2/bMNcrB90k
zuXM80AmjOiDVkRDZKHD3i6OkknfDDLEtqm2ua22qatE3QX8o7e51a7BcTA5XpzOosxL6DBHXY3v
JrQZuhNGggqGyNO73f1auGNkCYT2uACYA5aTxRANMZL8FSmUJL7MWe1qau72kKNqNIkTk/ez3405
5pyJSj9mSoLg0UDNG8JxoAo76Q2Ukio3OfNC1e6n2xhjj1ldmasgwxOzELNnoP4Z/Pqm56pm705D
UEqu/+4hc8CGaRVHI4Gd9gsJeyB7aSzOPt5mkbv8oaMvnLgayB5XaFG1Dkb8/eoi4DqvY8fizrfs
BpfNr2HOn9xGbdHSasCymudhem27zCZxY7fT27F/7tddN5aY00d0BeLTC9Y9OfI5fUivGqdwLKf3
uksH+Q7IXnFfobsjD9u9Zo5jZ2hmpRHYpFolotdfuof4JK52cV8EjWuc89btLtmpvZdB+Qoy/JCz
Zs7ussXLsernWatxXhqr88q59ooVzzeFOIbwtqLWgLnzwDCqQK3kMBHFoGka8HEQV9Iaz6pfo17n
xCfeV2DLnCkIiqsGrN2As1uWbb3TcVWqtmwEzeCQbxTknQUFp7a6C6LffAdWJxGQ/WhRRFjtMXOi
qNC5pNIfPXpN+dPki/587sIeT0DeQPouFdXWMBOw5rapZNVERkBxbO3T/KP9UUIWyrjp3PgOXc8l
bGOAhLk8LvvX6Ke360zoAjw3NXUVhtWgH6HsQPwZROyDK442SKYd4vDGjHbTu41BJnwt7dK2VgpX
FyXN69JTKQtBCqEFjkfzzDDRK+qn0mgifMnOy+6Wn2ASvsizk98DygK4TgLOJhGpHfc7coKzzoQp
RbPKJTYQprTHFth4TzuRR6qBObjLaE8hZcaNnQLyQzz4DG+9TNTq87FUMF+JgnYqn6VyRkELUACS
VLx33N6839ZTmVCVrboJaWkBZ0Euf6ZaH0g1wfAzgao9WbVb6HZAC7EdQYCtpT9FE8Q9x192N3/4
9B+2dBpFZaKLcwI+LHA3SNqVJH85NrCLo9uskC2BakkuNrr2cRbTG2X1+x8pkF4UjmgMF0CfXCgu
cjII3qLkvyezJolEoqQwaQ3Q4JjW4YRQ9HK8Lp4NJsQsVj3MUgYPMZvkWhzLwMgWTm7HS4RYXHdT
p0u0/hm1owAigBg9XR0FNcfU5d1ZnBTPYOKIhpf3rI7YsqrL7VZ8r7W3yLwo/beUy0rIC5JsdVNV
49GMGzzzIQ8TLrM9X0UXyGhB4qdEqkOArzgdfyvOaTaYMDJ1ba6IFH4Ara3XRDEuhmVBb6qqOBf/
rh0FY4cWNOcgh8nYKaa61IoEm9i0ta+l8qsyFF7VCm/Hy9nfQAUzfaJlApjCjvvJ8qhPYy3Se5Vq
mX6IJJ0MPOgjW/HKgFv+3l/Xpz3mVoPed6Pqk4R86r37mfygPMlGASSsctZ+asHsof/r8sq4u+dr
s0bGIZdJhdgo0XGTWh6p3qt04kQ+hUaBX96FKiDgWBhU3izma+lKJSSWSN1QTP0BFM/j3J7lXnVL
rXeNtfagn+5Kxg8gVZ24U11Rv2n7+rpEsAaMy13k/FYoxzBFYzWqZcwDvg5ieU712RlA6a9K7aUs
UnuZdDs1MiersUtiF6RVGaxQ95SsmbOg3a+0WQ9zZ+UZxp+GdcIdvQ5A0eugkmi60SnMmpPX7X6a
jSHmzopBnRSnCj5Ng4t/Gq6b7onj4PSn/vOngZ//PYCrkpAraiqjaQf4dWrZs/y9y63rREDaoX6z
hrNlCS7BBKYZfc3T+mcvP9V5a4tt7wjGfIo7w65K7rv0eN0WOzqQVPi+8oQNRhujslvMJ5zwPYM0
tO7Bhb56VLr9t6pAf+21xZJYt2onRnmNo5eut7p2I/WR3QDl1sgc59kdV9c3hpj7TBfqWiprwIx6
P4NY3vKcnudT90ce4PXyAOUZVw/XGyqWYl6Vfyj26AtnLXeFOx7Lw+6U0faH0K+wqUSl8TCNTYxe
WxIOP80zpIyuKFpsCqwOL2Tl4Y4K/4juGCxX0LwM8UAOyvv6+vRbMJfNhjABCOE7G2ML/QldUO8B
F+7tvkw9vSH+sbPv3rwbO0xqDW5jAW1SlKfaCtSduWIDlmfPCEfaeq+kOccaz4eZoDf1WZQb9QxQ
Q1XXIIBU3GhJn49XRM//0ellAhERskFeY5zeBHMoXWCi8Gud6QPz2Mz+NbjZOSYO5WWm5nGEs9G6
oOt0i7M5gWAGhKSQySjv0QbhFZo5m8dCj801FWOTYGGaVp4XsAku3fjjeFHHQdz6SAk33q/1QO4n
FUwo82tqGhCdvmDuk3PYeeugN+PGSFH0eTzkMJJr+YOkkdyJAYD1jldC/fbACz6+3sZILQ0EUsI4
P6U4PhiRFNSjcBpRZnYsVancY2O7Y+ybqMFSXS+9NrR9aaAO2k/xSwy7TiRri2csOW5vkieO0K6Z
azVNfSmMPDYdcTEyHQ2XSnatnkCVsNfBQVnnQphnEtSu0jl/GbMZmlR9DRp1qVK8piI6Z3Rz/3n0
6cQflZvtNpWQRWwi5HKdp70vmIPJXPNuPI8elW4rz/yJf97HZ+JNZ5VrMtIIUC4aKk5oXfAE4TkR
jUWy63O3JKU1ID8YVYhwi8VNCglwJ54Gv10rT2x5oPZdsYnt12cijiSUWjbQO8M6DZ5uOqjmurOd
BtAnxtBW8p2SvFCRr8hRr8BYj3uaN1bIC0YfNcnNdxSlVSrA7Etzcoh6Ypj/iuokAN981V+PkFji
USfsbrIG7V6o9wJm/4GJ2thbx2ExejSB/WIk15UyBJGO/ok2nZNCOxddzXtzUHzBL8d5Y4+61cae
ZiZJDyZNWkGkb1GQFpwhj4KaVsxd2n61cmOLuXoLaVRRPsXnFIMF/cOPUeOwQaql292FEn7kINT5
nQCysckci3Q10hrULPCcS34zhuSH7EFa+6zfheZT693UdukZBP/B4/ux+H5sfL9euTHO3MqymraK
kiOjbr8AvdYC9CN6uVdcY8LfyG0JACentdWrTLV5+eV+jXZjmjk65tiNsjDD9ARkmlNfxgsdUTNp
qeEBHPfIs2iNDdT9vNt7Nw5tDDO39ypoFQDLuL3F+/zb7Cpu+Zg89nZ+SVa8YsGo6WucS4JjUWVe
FVXU5c1iYSxFqZV88dSx1aELO6stj1RkNwH6XJrKYHWWERKmsYKYTuFiVE6i9Wjnm7eFuzfsxgxz
jYNexDBEGWYsRNckbz1dfM+F16HNOd9qNynZGGLeBnVi6hFRcDaMVIPUuxh1jtpIJFAqhacbxDPF
hBkCkMk8RwijRYIxsm6wi4jYGP7jVAj3w/VmSUyIMZVFlUwBIabxRKd9qv0i6O3iQkMa+G74RDe8
b8WEl0S16iWbYG9+H34qj7StSTmM6AA6oJLkW3433WKImbdMnsszgWXueoyMmDBLLvFDfvLXK8uR
b6vwDde+M13xosm+41tQHUJdCs1oxvGVol2NChcTmqlgeg2giuo34f8DO0Z/9q+X0acdxvOTteui
kiaw62CjVvOF8pkVgRxm0NJGiRRP8YAE1RV/Q3cLE9qnYeYkZMpoZuuA/cxbQmzwMnhZAQFaWQ8h
uemU4gT611njXA88o8yZAO+h1bW0GtL212oGdtBRc9IKE8XSuSaQRzIjzrztPgpws0zmdMTqnKad
hNhMKWDTEwgew8UHxQZXcJa3NOZYQO8pjiILhrTmPokvfdbYeau7g4YLKDddmcvWuX8gPj8gcyDq
qZBWvcBrO0ttECzKHoJ/FUxgBHw0bcWRnkFQJLi5aB/f8DyzzC1rxCSqZvok1sQ8iNWkhHRe9Pjv
bDAXartUESZykdijIUhs6Oi9FQ1Pk3g/jP21fewLuFS7SQfbKHADaRIMS+ZKYnHVSxNA/bybgHPG
2ZfwWg+9MjZYjhVp0G+TLlkKYEQ5uJPVvqqycX+8exxPZAfmBQM6U1KDlaVWCa6aNbHnxbp0SX2u
i8iNM3Rz2+znsc1/yPs+t5MJJ3M+96uUwC0GxwT9WnOmil0EOjHWh4BFe52/pz7vUuB9Qyac4J0g
TeOKlY5xGYKMGC2YrnDKOX2TZ+HL8Qr/j7TraI4baZa/CBHw5go3GMchOXTiBUGKFLz3+PUvm/u9
HagFTSu0hz3sbgRrutGdVV0mcz2teEES+nnbYACJkxoYg4L1m+xMu3r7j3Zl8AomPW/EyB/qPty2
8Qw7dAKIPzRb8lJjeabfvCkuW00hja6Hch8EcE3TLrnhMjfZD5/FsfZqZ3Tk0KwaW30uP1kh2vrz
frF+Cm8KFYScXEOwG6Ua3sH3PaPZg7N6sJ5Kj+lR+cZ6GDIPFYU146RmSYHsBqLPciscUrQ6j8+k
nU+7qx4IqY4BBYBBYyAc67pS6MOJc6VVxGVEIfqes33aWvP43jevRvh0/UwxsPQrFbR4iUrFEIyJ
iDQ81IHMFtqAuf43yhrq5at9kXssTIBGy5eCBNgD+nDf1tUgtYJp3l5fxxeCXYliaHUoTSzB1mfg
Q/nH+gGtZ8faKR4Km4cDYh2K1cBMFQ0F1KRIr9HMFkNcinxL/I8hHsLpk5N5U072QqIi+wOCg/xb
oIuM2HP1QFxM0p0FWShOvl4hkjfa2hQDzVSQCo6+B/wTBGYYbCurR2Jhi4o7B2B22IL/yG3bF7F/
4FlFCdbfp+LNGvAfFxwOdzpWtRULBmqDUsm4QYxvRA9PVUXfRXg2Irb0g40ga/diCU3UAiQefTWj
Fb62mip9RKcuw/Ot+oPF5lH+IKnBZculuE9JX3xggvjkh/5r45eqGWSqwzjzrEXSkSWfpUFeIU9r
o5+mmczkR3uQ7Nkr90YCRmB4eK966SDD3m/YvZ6sz0j5gBncLr6ACVhIUD+00mPXM7zd+qtysZUU
2qeJWM719AW9kpvDk+sf0VY18/svLjOr+qvunYU9CurjvIJeuIFPp0e+M2hvzczq/CLf4xeMWlgg
33OBhCKXp3VK3h5DeKcI4l7CNPaUz5vrx4L8zitWfpmhQq2NF2JghR68SJHojRCrTNHL3wamwN3E
Lau96wvArxmkAKOsMXOrp7jQw132hA7Y+wZ592gjC2a9J60NGspIkKwEr5joIcF5nGMzZvEpMq4C
PWpV11rPlRN+A8kSSWi4HzAf8QeJNsYnpAet9Eyo5iDoSTaVO+sbxa0rJ3vEI8tOblVv2qrv2i2r
LXE9CLmcG50CFbT8CtoIhVi0jBiH8CDvJHR++luMabYYHsLkCUkd5xbTLuOK08IelZG1Yk1AdLAG
Z7ZTQEv22IK4h0xG8fs/WCnLIgUqYlCJkp4hVhiQPVXOwssMwSU7djNLP1Qi8ot2wRzaZNmkcGZQ
Ri3nSNFoHG75fp+hj/n6hWQZoICl4dA60qDt39WLyZTL165lpBjWC3aLA0IBC8/nOazo/3SUdqC2
7EVTsAUv2kjvaERPLGWDaDU3uV2Crv9hz3oFsU4oPYY1z7yulyrBHIg9knQ7YaTJKlSNOKdzBdSQ
9ff8k0VLw3C29DhWkEKQXEvgglqwIQeGXfObnn/l9JyBqMzlUSFLxJeJPOo4IqQeRajL9W9kkiI4
ElJv6Nuc47uc+dxh4DjdmFa3YaTWLaBG7kmDXYJnljbd9IJ+1ozSigRxp7Y8K6Qgh/0KlhvkLC9c
lFZCOhPyUuQkyTvh3NvZDaERDV3F6UF7mR10qBF7yVnYXr8jrMVSoYzs90KukMf7GMy3alCAYKBq
tzo0AEw1hIBn1WKAw2hYL1nG1TQovOFjte4k0oUU+skZMpubVALnxvWlsbaUwhcQiKUtuKPwMpH4
xumC4q0T5U2Vd9+UdN6IfMqa/Fy9FpCqUXmNsPzTsS9XKeAN0EuCN62dKCAO9jGQEvGHSvtxfWnr
uU1D0jVVgRi6qlOuP5+rWTNi4vqR22xRViSOF+obf1eeWRiibuCQ5I3RRQ1SH2LrpBXmBNs3noNK
Y/jt+pJWHfzCEJVFKtUOShMTrnpaYfo8+FQL3gxqVnvheqVwYYa+Z/6YZEMP6IoPxim4V3doYoQ+
rnafeypknYZD8ZUiZnUmr49dLuxS96zJq1KuBrj0+iU/tNB5bT3jsYPU0J9MXa6e/IUx6naVRh1M
YQoE6wf9gBYf1cyCUrWHMPvOad2tVsWP/+3jUVdNH8dMnyXMCtXSoZt2iv6cDqzsM3MLKXc+cCFI
qjmckGGXPyResIMOiu1/R63rD8r3q3HtYgspz45+hB70PBUpAmEexSXVT+T0mNeLdR5pBx7X0JtP
JeCv+Bo8TVb8Md1EjnEvP6BTcZe/TaCW6x85m8XpxQIQ2oX3pTyPFaQqXKHMrEHsb3r+nhs4DPu7
Rr0L0vuGv5O57OH6OVmF/cuuGhSa6PxcNFqDXeUzBJUp6E4iVgKCcfZp792PYxuNLU6J0MNfQ1t4
PFb9GQJCZqBPDOe5Hv8t1kOhSSur4DAI66/470F8I1TjiQXtP0xEgj7+RXWjj68a5XP2zqblWdX/
UxfWKUwxIrHhpwpLjZ7IVHyKHhNoxYFueYrNxoZotDcf0driJi4rI8z6jhTAgFAqkMQMqap5vi2C
FoNT79cPCuuy033tgxJK0URqvsUPSC650U6XEE7XTgupajBrNKzc4nqOe7GZFLrok19oQoCjKZ0E
FIasf0Jp1eTuxqfQgzybyxraXQ0XFhYpiIHg7BinA6aWYnl2ubK35AJ6QAP48UNWL/p1U7/IeJVS
nc56idue9JivDiDvXUHEUEM5iMsdxpdbHQb7d1m/SHU1Ge+r4NXFHd+hPe9EiAyGbbkxmBOyjNuH
LpGfY+aZnwrJJ758fDFM2WrdzqkfMJwJgazKrt9CIpRlzxaPt2v8yroC64nvxTqpgCWTMi6U5q91
9tvmLnR7M9l22/Ext1iZnuvOCM+AnxfK+WpoRC2CMAxkbokzkjaQm/NY+uLXb7XGU3jCR5EiyWmJ
459Hpxoxs6gEb9dPB/kTvzxzFptGAQcnj0qtKXjm8I3uFvNgK7rvZhNrEIBlhopHIl2M5IT0+ijC
QR6OuXDX6wxOEtZmUXiRjD5XigXwotSiZ9kYH7Qhqc3/tlsUQgiBJhQ6NswtMT4gxaau7dL223Ub
DKTV6Gp4L/eaGJC2PZJsIsPNgaPdyzZJNYUJu1WPXMorJ4CuiPe6nkRxA6fFecWNsieTxRM668F4
ZwZMiGDg3tfaF6/qTI+VoCVjmxHII6vgLIug4Mz308QSL19nRrgc7K+k+sISBpjLMmxwsDnoUHVm
AsXmr3aeRHChrv0wbPyvnVVujFci9wYi3/thL2x7R3BiZ3oO7Oz5+ndlLZ3CDB9tWpNBWmuFGqEP
D7oC5KGy6CYG2el1S4zLRlfHA04dx/Br6hJvUovrejzo/cPY+cxsF4HUa2eHQo+aj2Ne03GtiXZP
c9+eIfZtqQ9koKe9yxLLd66vjBEUaF/R++KrDo1c9yDWIK82cTJjDA0mYB1Keqc1i60fmcH3cCey
9nO9AGNo4MhEh7/O09T3hRFJccDjihBFc+UweypEQhKrdIqt7pV/0D677l/+NUgzW+tpUA+8CKZ4
LQZBle7z070aGSmSXyOXGrdgkKq03ThU4lmeBX0XD0Z2r2cxB/Q+zmU/fyTGoPfQMoizbitzRZ6Z
UV3Ubt8FrdW3zbyTDCkYvOtfZ50x8rJPCpUEMXw+hAS2QKJvBE1P6BeaLO6leRPs+oQBhK1+UO7G
u2g7On5hdrf5nfieHpmHcv34XzaPikIw95cPbYtDSbhBuqfpSLLmpSeeAAFW4WY5cO0vo9WLUSr4
UKG/ENdksFQ7q7sEKjlkvd+TCL36ChEc2RTv1zf7N+HOxSKFJ2U0yGEU4FDmB9Ei3dWFVe+z7Vc/
HWM08zcu6WKLbPni2hWiiHRoSrZ0p+6qHejCrdbkQLXYbvL//gEpVCmkqK4QlJDIX959CfvaKofH
RunUT4TbpbTQ0MdKgK4/Uy9LpCIUIUjKLuLhmYZetcW+uJmTctu2cg7S/MmLfG60rn/A9XjlYpCK
VwYlzRX0hsEV+iIa60L/RgAVmP3fjFABi9/yoqb1OJZlc8dlsanpfxcS/bsMmpWmlv7fBYAG3Uy6
I7jWuez++ioYN5rmmRHiMmj9jBz19KDVz72Wm1HObCJgfBCaV0bleqHIckxuz6fWVpR7BWM+hOR2
qLcth2kFoifASon/Jt102T4KN9D0m4cdCfYItTAPdSZtjxx1+cxvjdfqIDnyO9gLDsaZBR+sLaXQ
I4AnyGL09YA1/K3h9yq3CwqGO2ChBi0Q6uOVK6JvGUH/aQZh8uzxt0S5nnCrsHuRfpNAu+wkhRqR
LiS8gIlaVxN+tO22jlEuDV/rZg/VdXuunVL9Vs7Bf7vENJVM2ULQRUlJlaj+rIfHzLi7fvKZq6JQ
oiwGrYwy8uLwu8KRhGncSoEWm3yoVhg27AbLAFfanuuD0gzVqLHAtcl67bL8Ot3nVXNJXE5kckre
TJXV3A/H+BSD4crJQhs0/SBDgZNLXOEY3mm2ehw7y/AgC8V+d6/H0P9+Y7r7a1T9WhxIo3ynBrtZ
ymdT42NrFsazIUZbxtYz8ICmmKnkYOC7CNFM7za6FYJI/dChipvv+cCRv0+29CQ+s178jMCP5txO
ZKHoGlCAuGBz2yY7UkQKPXHPMvObTM1lIynYMRpZkMMKdvqX2Z1tbY+eTrvZBI/dMbMgznga7PFJ
OJa75KTfMIGB9Rkp8AHb5KCiHkEyUoTsIEH3iOCFtm73O96dHTIOlx9HjvEs+s3j4bJoKorJ0TcA
xkGShDhnN4I9HCMns+Z7qCRvhwc0B98yo0JyO399H10sUpg0Qf0nTEgkg2t6Ei0RnbrjXsFSe7M4
kIdmirxR6kCRkoFLLMNUNDPWejzGHOo/oa/uQBTynM3GJhegmZxKh3qoXyNef2LcFxJXX1ssBVUj
GH6TKYZLyZP6NuWUh47LaktIq6dYFO1W0EczmOAKRnABzWiAncv6LOTzX6WBLltORTy1OkYTZKIw
6lV/6nJkGvMLY52M00u3lfmDWHJjCJfdOPpGOMfb8IPwLGZH+ZtyjJ/0F3/PM4GB9QalC8xy6xt1
T8J9wj44blFVwL1J9w0qll/kzNx/20e6j4wjZAsNj1XWefaJjhavyRXWiWEEIXQP2TD1UzaMWBNR
z5m/plOTz+lW2hCB+HyX5KCcZvVXsKISuodMm6U4lMnnK5zJIrBXHbX71pxQrW8f/4oj6vIiphvH
arniQ1lEfCAKOz29KfzdOLFCBILVV+6dToGM0Sjh5PfYRWgkWv4GnesnguEyXrvTlt35x3CLNGs3
pzTiPKeokvTltyRqTX5gJYvXLKAkosmYQRdUNIT8/NrMGiOcwcWP1F0VY7i/aFRTVdVPxjVeK4ss
rVBwZUitplQkJQ2xnKkIbLnXTa6+N5LuYKTfs051Q+2s5AKjqXztnbk0S+FTX3SRpJCvlam8mSWJ
qaa7ecT4HRidYqYgG2ORX3HA4uHOR73WtCQLOu0EF8OhG98rtpAksTVWtMRYFz3c0PddPSccGoiU
8+zyT6VrQpL03n+Qz+mTYO0U9IY1z9IH4yOu+ZzFbtLDDkVTp1C6wW5OmEqZt8FOtquDYBHqMLas
7Wp9d2mNipq4Kpq5DFrPbvZD+44hv3OE5GO+527UB7k0pQ36zE35XQUt12gaD4ylroWGS+Pk1iw+
ZVGBSCmocStEyM8EiCJmbzjOnn+be7yLktop/2ytyca86Ialp73m8ZamqcBJi/+/rznhjxiEEGLw
XhDNl4FxJ9f8wdIOhWRaP4RpF6ONn/fx3A4qmxtnM/RZKYvVqa2lHQpgMAOqoQsVLoAPLR2o6cB/
P0qZOWtW+YMHMZjTb4ytOtk+o9q26sVRLhR0GeAma7Q/0MpwEhH+IpPskrgbEfcu2PRfHHuqB+l1
1q1c/3IXe9SONmPN6QqhmyIeNgtM0D9s8mfuUdnJ0O0GDNxq53D3N7m05Sqp/e0EIS06pcUzLcle
IAp5KjX/2OvzaEHC9TWVU8Yy1x3GZZUUlIsCJ5aVgO85SHe68EPrWS52HUY1VeRl7JZAU5UPhvE/
6k+uKVx0F0fikW9fIcVsS1JsjcVWae9bjlV3WL/xF6vUjRejIe+KBOBGqsypq2+TLd4MTK7y1RwD
Hj7/ro663vkgT1JfIMcgZA8JWAtlYzLL+VMXb7PkhpeRTcltwfeu49n6Xb8YpU5mnBhZFGDg1tWa
F9l/4qZTKzAi9fVjcTFBHUM177RJlzn0tGbBx2ikk9lz0/n6MkSWEersBXyJXBo4M9zohxKayZPw
3b/zd4pXbIKjfsAE/6Z70e7yvXAX3k8HUgkIN/4NK3nJ2k1ylBbOIQClcRRnDYKZxiu02kyzc5zM
jAc0wwid6u2MKmmFHEtV2hKSxeex/oiZh351iGZxGulkL1ikOr8gTVT+o7qZbYiNPRZmaTdOeQBn
wL7et6ahmKobO0IKalJ2C+A6Zv57bOg8cNnU6hD1CHDxOLH8nntN9fY+ynTwILHklxg3nNZSnIIc
LNAkI0FuuLSPNgPpGd6zWmNWi+GaIIMQTOZVQ9ep4yHFSVLoAi6b4fG7yhswF050RjrODHYY0vaK
wvyMdsZNA/r0FKKlMXp3xL16L5lIuLPTImsvlsXPoXss58rQjULGJ+5dfxNazRFt/fK2sastMsPI
Y+7+KhEDkQRJlSVFVtWvgfLF/eCrMOU1Mp2eHtTNaHOm4GmBWe2qjQGFWCvYKjsJlI+RbxfPIosE
anW5C+MU1GWRUSeaRCZyXxsc2U2VmvxGnKzwgH8l00SBk2CMwe5eggcDxJ/QJoKGlI2xdQbmiqtB
OjjqeV4Ca5hB92KGk57WlYJfgtJs/JBNpgEFLt3pdtUTZ6Ihg4hFOPIthKIt7rNCLR8zTikk90we
cSWbhnQ1I6ctfg/l4VRFnwuR3HXFFHfVDaEAzqz42bjzzcJOsAPC7XW4Xt8AXZRUiRcliQaXUprS
Ai13sqtIH7l028aNGaunirsTmez2q45BQtQhipoKhQ7qzgGPk0wh01Q5ggeMKZfPashKaa4isqQI
PIhxePA20x5OmnlUD/E9i0xwivCjlqZdIQ6b65u2mjLRJASssoipM4hq/uxdDLVsuqEGfMSg3szB
GB5ZI4Zq8QogY4zWdWvEYdLpjKUx6rZIfj00EYl6hjEzS041K2iY5k3lddIpGp6biDXuugrCi9VR
mxiVUJvndGwiprHRl/8iizfJ2Jtzg9dydR7CPWZ7GWtcfwcsbFJRgzSpul9VsDns5hd9J3m+jeLY
nXEk4nGDh8HQ65sqrZ+UyyekTmMUlXqZ+Gg4rSGaAekse7Tzl/YFUFR58SHfGuA29G31oNqlI+2S
w+TWTuRwqLlL9w16z+I96beN7PoPuCPXYUAWDB2CZJqq06yDQyqoQVXGOvwBdxoPXOWEJ86ST8LO
mNE8kZxR8GKxrq5WXrWFUQp7GjUZZInHhGXjTE6/bU/NIzCA9KiS9iUpsrJTdGofA2bNdz3CWVim
rpMwp5DnJeXsCIZt0Yq3k1O681d1KbLCG9yrh3E3b9Kn6aC/Dx4rBboa4CzsUzcsnQsuhXsQ0RTw
oKq8PeeRWYEvDDqyjGO3SrusyYosAAEFRaSpu2opzYOcM0gBZHa1l8zrNpKrHOLSBIEIerYS00Du
NdnyB23T3MZ3ylZ9Ds66NzeQzWX1d6/egcWPIcmkRRAg+knIlQb23Y9VFA5hnnsLMJt5/aqto6Ws
64oogIlWoaulfSNkRd3hNA/WBKEYGS1q+naA4CXC8h0r77bqZRQREgOCYAh4yf+8piQYx6rArXJj
X7YifrYnFoUR+Qu/4PHCAgVVQchNQQkBGhc8N/eDr6HWa6SnTgWb5Ci+jTzzsU0+wzWDFFTNlQym
dg3711S3UZGZUu/N/A2kpUwN8meNv80mL03PXVSYnKQwvt76aiF/yfMqRFLokUElbATRj3OsVtLR
rCAgMJ/LLRdA3zDIy43KM/nfV5eLiNRQoRdAsiY/f0GBA/czlF51N0lNzCtvq6P+QCheyxvQO7is
DsrVO7CwRn7N4g502VjFfQlrKncIIJGn8F4hs9iHVwPehRHy/xdGVCWW6yAqdDR+kHaxcZ+hGqGa
ImrZmZtvWBHD6lQy3mv/biEF5aM8B52WYVEEysHsKJiBA7IF/ntzIO1wujO6kB85slKy60C+sEsB
OSioIqXDy/BrGrqX8ZAhYweGNUhIxArHYEMCad4WvQrsO3jjGTaz2XEVyxc/gcLyKea6Kp8SHcq6
/qZ96e3wG3lPqLfyR+Mad+W96pWPxgcD4lhWKdSpajEO1RpXVNz0h2E2YxCMdd9GCCdN28Q2bPhs
e4DaLsPsami4WCwNRXIBzVtAEL4zFnurPeO5cq9k5vfRqrYt6JCl3ILomDUxKSjXc2QL0xQolUOn
CioX6mjMqG4kT99Km2aLnLvFOsyr0ejFEN36WyqcH0wVtnYWVEeLBUSkd3y0D+vCGvPO7PPbemak
N9dNqngT8vBYMk+trdcqZQymVP/KQhDtCZKFYDPr/+a6/Gvna48XsJDyfR8JOc4qIQ/gnXHbWeqm
mk3CkqLa0SchTRtOyeltcsv7/I7lKn8DExf7FNLK6A4rBA5bi6lpeffV3rcNrfKM7INu6+diOx3G
xO72rOTcqk9BIPW//f0KGBbrbpO6V0YZ6wbzIJQBOzMvb2MUjAT9m9qzksbrxY2FNQp8tQLCpFwO
UCpCi9+lD5xJmpETS3r1D8mhOfQ3k1cwGoRX+4k01ZBVDdklSdMoQGijSZrBnEoe8oMjWg1EzaA2
YYOuDUyYcY4isaU4UJ+0A9FRWyQPrQJjGRyzSrbu3i6/g0IICMBWvdJiq301clXoCGm8FWS1wwCi
VfzDk57HqL9IwryfHZyscH2uQ/obxc72MJ5JkEdGTMUHdBFY4gFZSbN+ZDVtrWPQwiqF9VWkNDME
gPSvtintPbSRCb1LPX6vMLIk68/ThSXqc4I9VVdHCTeldyeH0M7AaA99PAmvseFdA3/4w/UdXf1u
C4PUd+P6QZXjHhsqYgZZHE5N2pu5xkjEMTeQArqxCsQMoRyCn7sRry3jZnDzm3zH7lNcvfGX5dAg
rqd6KchBgCdAXOSW4g9EJdjuUv5JLWdPz3hWDmP1GbAwSEFbr5RyasyAcEn5LuWgm5kGRmDM+EIK
FTimXT6CBAkWshR8+SkaZmaICabfr58DxsWiC20FhGTEscJjI5tPYu5U6W3ZEeU4RiSx6vEW20UF
jIo4p41IPF6MNksB1A/JVnYxxOxdX836V4GKAjKtKo/O259hQvNlIw5iklkSbwW5N2P/87qB31zU
iwVqIWLL5bExIjNHIl/ZUvZhaPbQUCOcd4j8KpOlSLG+JEPTFAMycXh1/rwk2VfFaSCchWOf78b8
NtU7BofT1xPrl/efdjFBnbRYjKYElTsyG/1YQCil84ZgV4aHVttCBS0PNmrucAI0WKBO7TS6mWim
j7B/tKb8oGqPaoLRG/3HNL5DWMcckx761W6cbIgGUmgX0MLlf7SQf3juNM9IPV0wwYxRa9tZ8+pp
P2X7gHMG/HfMLhu4Tp7OvWb9Vmj3xXiWhsMgV6YuVKYafy8FpzJkC8Vnq8lPfnLok08l2UvQWA4w
+KTeFsij1ZtENJVPrn/2Ey+vXqvuUZ7fDdb0q7Raol7sGnXW5KFMtJmk0vld8FS81ba4E38opwD5
0xsyx1A+fInAIHWrGmZ+45+mQwv9gE40513/JEH+gt2TvwqDugRxahIUiPTcnCKNqMZESLGV0GSw
tFB0NEU6ykUKEn4pOEWG/My4D6sodbFIAy84aiARM8NxDRb0NlwVncXS17ASKlyzRXSBI2ZVZfVK
LGxSVyKuMRUsF+gKkKbKTfsPcWS98lirom5EEMSaUBFlxiCozTA7lKgb6QLDO7KMUAdIz0sI4Q24
dtUwPcTZ6KqS+F513Pv1T7ReMF9sFwVZfjIEWkAaWSekBEu7cxS32aAIWTrg6py+9Z7hyLEpbHhE
i2ApuM3QDI7oMTT1e5Z0xyqPNOZT//+AKmRPFpG5EWhK0gY4LuRByUXmjL5azgHb/laAnjg8tZ26
GAE6InsHUdn4btgHkJYdY5slFLMetS9+CRXbDVlfjzIHx1ekZnGTeNFduefuCY+18aO1wl34B4N2
rINLRXldUw/y2OFLZEryqHfjkYtjRrcjywQV19WQxBI6DmWHSQx20hAcMkHeXj9Q6/nWxdZRUV2t
VqFakOoBmZfn8JosPjnnH+XX6ZnFG8WANLoHQsSgzT+nV2z0vZLeQcXUKTTO1rtzLrBirvVn1WVp
dLkSzYaBEJPnDBk87m6ISJJMdHRuwSm4FQWzs7OHHNqsij2+8B6Lk4h8nF8csa6CrRC8Lgoy+D/f
DqWv40yTcCbDTDALITOHwbdm6GJyn4pWmXWnm4xPSTDmmkXquIyGMQ688nUfSVNesyGXL/c6W3br
jX4jfLtub3WwSVuskDo6yVT7gx/jeJKMBHnDQesv1k0x9HpP2AiWgpgCiuCjk+AfBaOn/r16L9fY
hP+48q+TsECiENxL8UCKBr1LGEYbC5oqjmxrGwzDeCkzZbp+L//9tF+pmoU5o8xGPBeQzgqFypoE
JLcTxt6uh6aXvaVbczFLy0d6SqpML1EFva3Zzu5CW3M4SMREqB23TNmPdQ92WRTlwWS5KcaqRHow
q6b93CUfs68c9Ul8vX5qfoPVFzuUBwNLSgnPgabq9kVBxbgxx22ExuN5J3Oo8sxPaPKyZHSTnq/b
XYeei1nKWfVKLstli+UN4vw2BbIt8onFFxD9UJJtz7PAZ73befEBKZc0NmIg1hHOCHGOOShve087
5pA0qsDhM38dyxp53tyaGUeHdTgp3MlSBRxeKsJGvhvuKg291GX+/fpeMk8nhTSDDySvR7zQ40O5
9XekYqDbFZrHMW6HsgurI5Z5ZiikGaQpL9MISE46vdQNsioHBKY3XGOqZ95tra5Ewly8v77K1df0
5Qt+vRkWtzwtW7wNZzRAGkr7ozOCAPPfPo5rVB0KWWEcz/Uq/sIaFQcPahZlIAQhEAbxq60KAQAz
OP4jID5uysQMmKIjq1cChA66pEuCZNDt1BgAjRNxDPHA5l7Ruwv2d+4+U7RN6qe7UTEYIL3qDw3V
UBRNQ5mYBs02RqUOl0JH3V62wY9pNgEJBndFd+b1b7HPsrd6Dxb2xJ/9b5z2ST8W8L9+dhugdN6x
StXrsfjCAoWYfK6hPzbEfKJ2riZnlkCQeuLTndGbDQhMlU18L/bmWFkamuQ/WgeNYGoE7UBPdIle
YsAcW1z/npcdppA1hb5vFxaoZgu9Zoc+OuFEK68l0+f2UcZSd10/sIvVU4Bax9OQdQYebv7jDO00
yQ4CK7G++ymSJ4H1J4IZrC9KQWrMVZJairgiKOWbSYt4Im+d63eeZYICz6mvcx9zTUjQgAcHPcCW
Mr78NwsUdMqlYAyBRGbapszMA3Q5yAwPy7poFFgahjp1MZfgvZuXsz0PfGVmCj9Dp6k9phyUHbvx
cwo0xs6tR9uX80DDpZjXUVcFuG8tqfI5bWSSpykU73tTtkkpl+T1QThty/vp/AfdkOQ+/xL9LuxT
AMplUpl3Ok5H6+ZQ8hs9cfuPTRDvMtvsVn3DwhgFLjqUFpt0hEMqi9KsCgd5RLOL3qTy8fppYdmh
IEYSjAmqI4hadHFyU63eNEm37+UbnlUdZhx8icKORlfCIpTx9cRCNWWQFffF/fWlkGN37ftQeDFC
aq3NSHIpP/ho2ZPR1DMd6g3ribnembb4NBRKDH3YhLEBVPYxvwnN6IfZjmMzuxuh8JSjicjE3EmB
RioUYyJ2RwEDg+mOojTp8kwpgcHTLr7N3qqntjCJ3ijnzDd1bTaFGX2AGWAz7P+q9L1YNwUsY1i1
Qo1Hg8vFpdXmL4F6CJSDXAEmu1sJs1paz4g018PAhUkKaaLe8Mcshkn9SIbqSB+D/EB6WwlLbHRi
hoHkCl85QrRYrKTwPh+BRRx10t6OvPQcbQqUC8H4slEZp5WcxmumKDTROU0bZUIlYfitUwv3aYip
CZmVfWGBpkzhiDKqSCGRfgV5U28Jc3d527dWgNbRIbUGO/uQ3mqrPPoWuhlO9ZFV1F9vab98QZnC
lyFM4s745+Gs7xonuzFEM9ul28Abt4mTQAIldDWULvlD+TYd/Ge85jfZA2/LaF1msfkwIEimIMio
1V4wSFtMGISfgcx5eV+ySrNkP699VgqEekws63OLExuCOJz3DcxKGu+KrOyThnfDQdqHDeRRe8Od
lOE4JaE3tDWjv4uBEDKFT7LsCxi6RRycSJM9IrPelfcjxiflRNlIcWlfR931/N7iC1MRTeVHPd8k
iDeqsjhyei0iHJ3vBlCXmmlcvHQyhrcbqResRsBIyzS7jVHeTqVfmNd/CMOTyRQ8NV0CRnzwHWIA
MO6tTG7sUe13qVwWZs4xU9Os70whU+HLetskJBiw6wNay3ClomN/KpCXFtB+NHqN2xxiTzimd8a2
cMpP5eH6chlBGF1KUfpoFHWIeLkNtO356EYMGkviczOfdnmbO5HAkltbZbTTLh9aoRBr4HodGUeE
JAEextpbOX/443Olxs6s33U5XhyaVQjhRsBMwPWlstwAXdwWWq1CIhftKz14i+dtDuVmghr6KQE5
BBQBkHx0rptkQAVd6I6EkB8mDHS4qBy5mM4y9ZElssW4pgqFRkMeheXM4wQFOXjd+8rK56fS2JcS
ysPG5/XlMEIjupCiDOlYqAVslQJn5/E5y5/yaDRnFEv77rX0b2b//rpFxm1UKBAKmyrn9R44WM3t
JkoDu/DRbQ3GX1XJ3f9migIgcQp81RiRCIMo0y4JOqupvUGVbI2rrOuWmAeRwhiFk4qiyrCPjaPu
UM/3xn25l5HnJ3wo055Vdlrvz19cOQpl+E4eEoXwxuuvX1QozuDplpFaMhglo8QsP8JvJPcH7Nmg
EsVvJXTxnntndv4kSfaVEr7i2+jiSqMLaa8I2Gii3ERILSNH3QpIhOf7bFN7hDtcdUWT9wZvCsz5
D7ovWeEMXXExirqfAuLCG6dG/DDv+/fWy5zQDR4jRBETWluNb8lJ3AeQ35oYZ5oRstGTp1ymJmgt
w5mueyhM+BqSTGgayUWWR2UgAz12WgrF/wJt4US6RppjaA3H6pHDGGL4Vm0VS36PTvmRNX7IWh4F
SMoQV5KfoXdEaztPK3UHZLHWzOqEYKV16Gk1SdK5GuNO6B9BjJ0/EPkvHWxJBmbWSrO5FZ9Z47Ws
dVFQNOa+DLpleMpibE1gri3GndnFpXMdHBgYS3MN6pGE0c0GYdfokim83vuHdP7/SPuSJbd1ptkn
YgTnYctRlFpSz9OG0W7bnOeZT/8n5HMtGYctnOtv4fDCEYYAFqoKVVmZrIyaEfdVygWBozo3ElBk
uD3v19EPEQ++sDkscmb3E5GvDhgtYta2KBdUSJy6zAo+17zVt8Bi7VJw2P4H9DHjK9HcgX2Z60Kc
43Ip5uL+SqgCmEa6L0Eme0heSN+f+BdEEzvaj7v4pd9E7/2GNXjGuHw0rWCSywmUSrHfUbhTom+1
8CyFGIcqMdqSsYCqLHdG8wkW3Jw3QoZNh8/qdngY0VRtjtOGkN6ltw1KWeUNEU0EAd2B3fRghGh6
lkauVEXWZwSXJoZLeU71j/wxzFitU9Z5Ul6lmBSuSTOcZxDMszlr7f3Mh5Yx9I4eCfuEyxjEaKvl
GZ2XdMCZRYyGKlQ6kEV1wicVRoRASeBHFThVIjv3SDVIsEaf8wBbgQZlu2HByNcM+HJd6mJGqFVz
45yhdqDdzzmmXJQ37q/I7S4XoW4jVwrlUEpoGXX2/LOeTZDvyFbzhuHQN9kHIY+6ax/JRKbwN+/a
i4Xp2D/zjTbHESCZrQN0EyGErHaLN+Ld/l9SDcZZ0mE+aoKinxvciyRpelPP0Duqynwbl/zndae9
OnRwuS/yzrvowWnQeeFnMvRA0Gj1AWooEPQzA3d2JYzTFmDDTW3OZxWaiNHTmdTlqlRVZBIzPMZj
nCafPajzHWokrCfT2rW7XIG6dr0kF/UwYAXkEPe6BwSqN+GTpSlQC2R4jeAJ22P1xEpZV8sBlwuT
T3txoK1WKQU/I0NL/MrPwWJBhtENj1Tm2RWd1Q7Z5WpUbJ87LQ7iCfeBgItkq8I2pdYCDRYQoD8I
3djgECgD3sMuQalEu/aovrTgaHQYdsQ6b8rrGBgYLroEj0XeI1Uu0kYWnRZk/ma2k0HXWtzXbrcf
NyzAL8vd0flAGsxKz0Uo4C+o5wGaIpjLN0zH81Y5Wh3mFHm4u7xCf0J8Z+FzVrvml6dPeaNx4fA6
MfBKJvBmaEC1XvQAKceR8GO4o9luQOY/dkwu+NUUEiqmoiqBJkwBucKfNiaOMqAPMtZNfLJhDkyK
k1l6xNIka3yUQfQTmRiDuP6N1z/xeVXK1sawjUIuhatQsich/MBvsEQoJ8mh2aQlw57WHcR5Lcqc
FrTQ4ojA+QftM5S/98y6MGsBKloFA3R4owWbIcxj0/d0y6um4YKQ1opBeSa/JS5Gvh4jAxirajIx
4A84HVyhYacv1091Lb+8/JaUDQlLXsx8gh9CyIbJY1LxiC4nC+v/hV/6faJ091DnBHEMMqxDWgmo
Ub5oIE5YrPq28cYN0/2uwb0vdiVRtTI9kapUCuEORjyVsa8NShKY2mPTfa6WJC5XogKY0Bc6V1Sn
fanb6QGSelb/ScR+UWd/yLyMUQIhV+vfket8jFTkyhJuFMURk0DRjAm2kMzolz0j2WCtQcWujl+i
EvELQA5Q4kV9YwpBYCkKY5XV5Pvy5CgvAihMBIQRkgz0Cz3JBhwmegCthTk4Gt7cw070O6f3MVHV
WnNnBlDEZTiUVQjX5S+gPEovdCJQ3Sidy156b7hoIT72P7iDDJX21k92UDS4LR+6u9hm5R+sE6bc
SxZgykqIEaRl+TGEpN2sNhYvMWACjJstUS6mi5Ns4UtYJpG6J4AVQpaeuv/zzaY8SDghSiQazCW7
SW4lAOGgcu+mj4RGNbRZgZ6xKbpDyKWi3hWE/YBsStqk3q9gx3rlr1b+LkyDph2I2qyQagJ9H63C
n+zWrD1wuUm7fFPjLdNtG6dXLPEoEebW4/yt3UhHyef8+CUsTI3xpGLdFLqJWAAUA74A/Bhus7jx
pnpszdhJvdYddhykAxcoywpQz+R3On6iz+qUnoBbV3wO3UNUUky11uRFF3506LVkLu8ULoYeX0Yv
vlMxMtPbi9PciSDlEr9FocX8GMSHXvsBlEOa0jHi4gj7j5/Tj8El4onzz3mrIskr3G5HXgvKXXuj
eItipreZk9xFjKmrLxLd336XHmkdlygecgFnwHu9E2wLsJrHu3EvbDD+aZOPwN3xdvugYtZ+QvU3
dTmfXaRhGT/lr6RezZaaPFvqPjM7jLuL4qMyAI0131eBywFHXDY8w0kyEhWZclWSzDd1w6FK0Y2T
C+Dfd2nRGJGAFUPp1qHOVWHM9fBUBGceb8YfEXRlVBNR9INge1jj2ALrHCmPFRtSxsc5znG0ksdg
m9fAYxKJqPqH/sY/LKj9THv1JblXXVwp53q+xbpNdONwVHhJKsiLt3Xie9ULT9oSZDy63ou3AdT3
dFRhm30Gxj0elSeWu2aEHrqLGI9lkDY1lp+y4yhuxrowpZllNKzISncMpQYKbZKIdyEBcmivopPe
FaIV3Ko2uR/SE2FvIeE1S01WufkUAq54C7p3KBpZENfq6esOtv4TpGyeuke562fulD9Bvu0Ux8iK
bmWLTG6Tq0vm/zoQsNSg/lZf5g36gZkjLebyk0yK8nZ3UJ4qj0U1szpufRFi6AbkEEjzNHS4WZk+
fpda7SCkqAwo8oYfNGss69gMkjYwtblxq2RgODSWGZB/vygTKFw68DoBEwWjbPIisC8t6LF1FoMn
c5OUyyrqsm75ljykWrC+pJoVh940PY4SsDD1baA0VlD+qKvX65ds1WkJ4PI0UIEElReVJeuBBmJn
0ttdeAE5clQRFeHCv77Ieu3qYhUqLKn6oteQ/iGAxAmYbsFWMJcW2YYleYMz2yB32Gd71gOAtTXq
wwW1Os5pgQOd0socoChU3F/fFnHo/7o+F7uivtiQ5MMokmd2O6VOGdyI8FIFzg/w6iTT7euLrbv+
i9Wo8BJVXd9nMfgTuA5qExLRfznoN3FsClvCTRQ4rCbi+kP0YkUqLY6LMuhbgRwglEJEa4IoJ2e1
LufVb+wa/2qkuViMjjSlnJaBiLSBpKtECblHbYbNybtehfq9jsiT9/DFdW4VsRr4CeuQcoJgx468
lR2iNhp68c3gGD8LyAKiQMV8Qq2mZhcLUw9tZZSbBXwOpATV+LpsSt9SDxUnT7S1FAVc1qgvMb6v
jVOkJbQraQqWcsE+0zC864ThORCCZ/CU7Yci3fxPpinylBPptaGOtBoNxXlbmxNEoAi4iBB1FfeN
9cBMcslJXdsa7U1SgefqAj5LOqaH6CZ6HPzyPYbB8G6zK18FFFP1ow5K58Yad6NmsmgPmTZEeZYM
4mmizhNX/RndTjcLmJxGr/TwmkN6P2NE1Uw2YD9mDv+shqILE6IcTgiVx2okdYBS3EvLfbC8qDIj
2q1CJ/SLNSg3I0MlIc9EuGqg0YAcccBduk13mUsmYScrfCOEmq2NvO9ntFE3/W6+CztGIs1wPCJP
OZ5i1DIlJCW/f0iArHJvWJ9khDF2We+V61FC/DdnlVb/yr8mDRWwSbLapGeQGq3i0S7O9BT6L3xO
pCcLXxfk6o/jnbEkD1y6YPpTEKylX/bCDB0rkU9e5T5tbCMVnSAKXq5f0eveFWPqf3q9AHIJYUiE
Kro8x0zO1KrmEBThzaiC3MnQQCpsKmrbvvSFKDo9p/Qy45tej5Xi6ZNfHIEqNmMXTLizpVhC7S+w
Zek5XkZrCg4GKy6v59RnGz6F0ovFyjGKwp7wc83A7wLMC1o52Um36K5ay10GWlTSsJY3RGTw+jEz
jOnUDrhYeNbGUZ8iGK7ACyYYlsxw+nF9BYZbPzU6LlbgolI0RAnXc1xqR65CO2q/8fh6sfJxfSHW
B6N8jboIcdYTrrE5RrR67HsQESo7Pvgmo5VwfSmWcVIup5P1qI9JWQyMcpvA+NmJ9zr3qUtPvBGZ
s3CbxDPDGhmO9GRAF6eYzIExAoiCnH4GV2YkmHW7LwNmysYI+afX9cUyPPCSZWbADmHnYPZSQU+X
W8OWODK2tg7D9k6lsYvFZmWWFKnHQzId8vecVzZiZjjXP9R6G+18sU4v9os1gmiJuhEKAKBrrDeF
D342i8DixzeiERZa0z5yWHnMej3pYk1yyBdrQh9ISBRCIZb4ZIpq2LWgTQxuew8FaEvajzaRgcVg
O1jhMkcbzdLFjziwihGs06VSnC7V9FEgN1uvP7vuBz89M46WtQD594ttZrzEhyGBLCL/bc0SmnIf
kdU/BQQrAf69fps4YG7kvjOWZVxzukGZx3yRQyoJX1QF76XQb/J+fMzj1KkkNGki3ZJHyQ7kwSrG
9ElNuJe477Y9N1g1RsU5U9QSK5gmRj2eaWeU81mSZtQL4XRxftEpBOBTIe9F8Kfge2fvmTd710/i
tNMrWeVpPuTiA2Aet+MVBZ6VPAwU0MkQ4ogBCg85pI6Ml2UTe0RYooM+rehyW22bw9DY43TrLeML
e6eSn6rpZfgn7F0xEbz2i1vcptvYK36izPeKHidkX67vfD2kyAIYpmV0qGkISxNlWtfyMO2iG820
/d4HT1P8yI+v15c5zc39+4DP61AXuaoVMOETTo7JbfwGPCQShOTQiEdVqX/Kvd6rPXBjIYsmQPnE
gXiI07vqqT94Yk+3ojscvp1ZrLu9Hg3OP4y625i0UYKBR6ewTx/ivrHjqbDyMGPEHNYx0xd8ScNB
HXHMTSKbonBcxh8NuCuDMWKE09VJJgxU/P6gZL8XliwvMkrdIVZqHcnlbkYLNfD8RQNLauEDiWBH
hZlbmiXtjEMXmj0qex1aicbWeA6+jTumA1+PguefQ13mOJW7fK7watH3U2lqx/S+gg75ZIc7aUP0
JWNMhmMY8TA8c5DraE7NsL9rc1+cCZVjJKqYlIqKb5wCbVEakhUan6q2CURvKZ2wOkqZvwx31y3+
i3fieefUVTbGOMvEEYkNqe0S/If0gpwf3sSBcBrGLhMzumuBkB5GhgmsB5PzwlQxRYiaDKohBONT
zWacvAuSe31rjAVoDOwMPqExIVUUEQJ7bQJANM9wF1/4wd97oOGtkNmqgpYkoLJXHiqU99FOS/cy
gEJDbGWb9jhvWOn7Fw/P85qUi+qKVJZl5QSGOKnqIWFL94tnAIoJbiRGM4fhdmhUKx9UwHkoBBE2
PIF6ygQi09Sr+e9ytvOeKL/Tp9o/tPuDK7nidgbWq/bSfYyZSvIQKg5sCMt6UnFeknJAYgnxpE4k
JKxhanH9c6+1JjfdVbnLxEZ8UVo+r0V5lwA1WMigwkwiP/+QM4DplJdWNjkHU3UOBrzGG/GmeGcT
ebO+HuVQjE6oyzHFHpM5PC5p9izz3L0+qQwfst7RPjsujfIhZZSoetPCe3Y2b5FRFj70udwEGzIC
p2U8ce+znTmRaoGl01KlTfLEmodf78Nd/ATKm8hdnQfNhNeSdiIoRhPIz7el14e4HvFTcCND5zK0
JJmoDLyA1feW2YZkHDatlG3E4zi1qKm7xkP7nN0SHurB1ByobXkTuCdTOz2ymmPr/ZjzrmmC0jno
Jr0n1W8R88i9Bw4Rp7/pPDY0lBUmdMrrRHXeh+OEzFO+EwEtq73gO++HPvox7SvE1jFKtUhm88nW
O1h/eP++O7Rsdi1UWtQTRFbiAyKy6zAIEm1ArMCqf7E+H+WCOhF8vwnpWtc/UR12Y8iYGPu4RA4C
rlVMDaitFVgdS6roi47JeXuUGyrUTpg5Fd68CSAvLXCFPRvK+5JK26DB83WWX+I52Kix9KBmgcNp
GHsGzMkcNZEx58y0JcpJpdARAyTzFMvCDbh1Yb2p3/vihkX5sEpEd5H70aLawYDXAz8SW8LzAYmV
q7zGHwGS6/gHkjx0lIct7wJOCHJIVz+SPi6ZMfgbAobLX0E5rTzsilYnhEPZP7TIBCrJhhSyMl1a
jlAMljGMwaDuVhj0K83m5CKzR9kq3MiudvO+9EC5YlYfoMCDkwL/5f2AuKdYSm1yGM65nhSRr3jl
gUOrEY5ysOgz6XIKBbiCp8yOkyctfpBjhfGUOEFAr61ElXNlaY6FtsO+iRqSfCAyjIrbe6gPOJWT
RGbjzwfIMCIGCvjkOlSZALBEm/XjxLbksgZKWHmTQXmwCfQvSUAwYIQuQf4RuSlGngm3E2agXBbK
6ovVNEUTwJnPG7QgXqD2fZQShBEBc6uYYieRUD1yXudlnrG5/lFZq9FwXANaQUnZINBHgEcQ0J5h
DVbpQ1caRWTWxfmidP17bzQcN9eMoeRJtUvdE4rO5gGTgB1ifYEaNgcYHf8KXQDgZRPV6kqr/HZ9
s1+4j/Py1IcchHmUdXCtulDywoUiVcvIAeXGvsGERO5pDght0S3VbfGh2iDL8vhHtrzWFwHx/Cuo
B3lQ1V3fEiLW1iFPRvFn9h2aVE5wS0Cv5Y1+FEAJZ/M7ViXki3t1XpgKVGOmdlyiwE8TmtQBQqoj
ZlEGv7WmDUHvhZt8S1gLB0dwsm3oNugwQokIYzcYwXED8LywJD/XI+f5B1EhTMpCvcfoAmJm+Aos
lFV08OKxyHguflFvOy9Dxaex7CUtINPinV34SKK1DZmGUTxHBiUF1L0z75mR137REzsvSeXPWVRO
8yQhveq5m1LoIcnlq+UrJnIgapJaWouTnVNTTZ9KnVkMIPbzb/d5XpsKT9MgzR1Y6SErviVVqMIt
rTkBsGmyRExttgIzHjKvNZVCJ3HF54oCl5X5g686BE4RWSHKeiQsAQ5p61BGxfwWEz+9/lD/vVUa
BZzrShku5BWdCNKOX7TXWBMY79j1LPK8BBWMCkUfNQmchifkBqF3kjzCsstKyFnLUK4JzAmtEhJW
SD2t/FYsvk3xYM+xuMnn2dKFwYMgmS+qKcMlflGHOG+PckYLhLlFjcS2YD/dxGZ1JNGmjPHdDh/k
i7FIS1n7pHxQLJQNhOOxXrHUmA56ktMOfHUguuVfUZ8cu80Us1RE1xOX8xYpL1NEhS6CZQj9aVnf
1l39wI/xbcUproZZ9OsRhrUU5WkkHR3SU2Wfq3Sz1qDwNY2WoUIugamHx7jlNB5XyBWMSBNEEZls
wRyoTdS2oJNs5bc5Rs1YrxyGq6ahuWorpmWc4bvV+qvYzXbQ1VaYsF4S5DJdcV20EkIhldMSk5dE
sB+gPKMDYN9jsPW/DBAwXAcNvx0iPtA5kNmgLYs/uWHWQ2xetwbWEpTriLigjhLS55mm1qzkO6V4
ur4AK8zQ8NpOh8ScuuAlAhD8FjTgPjSjbM4DTxoTfM8wABpNW3ac3Go1Ipog/5CjxEyVn0H9cn0/
X3Spfl9VGgpr6DLmyQecmOxhDv9Wgtqr8IgxMSd5IwkaUX3NH0V7QPCuDtV9btecNUDQjlUUYtxj
mqenrkee4wg2O9I6K080Z1HAeD69JFnPSk4Y95gm6BFivak1aIK5QaxsY4MLzCpR3moN3Om8Munm
wg3uEPSJOajcNmyV166taztMJCC/uujz+gdg7ZtKWxouBhsBGRoWi50eh04DCvJYSUwM+DNmWVjm
RCUpIWCKtV4jSVHKo6Fuow5NnP7n9d18gfY6mxOVlyx1MhYKqS4isAJqkdjiMnqq9jqlkd0O34Li
Jhbvw6zYZEtuRWJnx01toohrFO+FwLuDjDdBDKkEftcIsTsFGGYteP/6j2QchEohNjkeVGw6uVdK
fcdB0T38WNLn60swvuq/W6ANVxoGlhjQn4lFP6qfZcxfGwzj+aIi9fu4aV4evs6MX3Jo5H3xS6Y+
cmWfDHAIz9BduL++LdZDiubnEXqjgtwpmB4IqDbD3ESsO/l7clTR6D2REHVWW9kcZwqyzVqckceo
VB4z8XnPFRHezWTt1vs1fyZuWM3bL6rT5zMl5nPR7VwyeZlmQqbaA+zFO+VWecj8GPrQ5ME8WPGj
sa0cDjgRwcltdh/giwL9eX1iWxfrt60mpekA4IZkGsfqU75vHa0E16rijntS6NNSc5SsCGDYA6kZ
/If6Mcl8r+QENJ8Pn6icEBMOilizyTsd8ut2/jo00MnNHMPnGI6JacWUZ2q5JstLgoUZ0Mg33AwU
dzFYtQh5QuYEAIQwIgDLkignNTXzPMZkRBlD9DcEGj4BfUFkPBi3hXGOdFPT6AqhGkiZmlR6BLvf
d5v6FRTAoAjod8yeBms1KvdRSjkodGK3vFf5/aF66F50u+1RUEi29bf82/XNnQpHV4yEJvDhUdoG
pTdyfNIGJMgiwqyaoYozPkfWcpNhnkC2w7vWBdE3+IALr3QVq3tW3cTBq/Q7ShyjyapWM9wu3QGF
hpcYCgQfJy/7vr7BfLGZLW95+nh974wAolGeiBvKIIAWN27obEBMFKxz00cbSM7/tgrlh0D4NpaL
CuupuxuhkOwirK2ESavDSIY0ytsEo6JwPYdINUPytvN1IO093YZaqNN5fPRfBCcYObpGZTxFZZR9
SWgPSB+stdD5s3rO1E4Old9wN4bPegF/0dP97VLpnifol2SlQE3ZzZ/TA3CTPwh2lx/NzpQa1Bwz
p/KQbXZPrBIDqw6mUZ7GSMqMS3iUP3MN+AwJ+K8FU4ZZZJiqBKXhOBbMoQosCDTd6kp/GFuMvGnx
ToXmwTSGnZM2onndqljOlm59DlMWGkWBnzRavFWBhK62Ils4YILXSczknXkEjM9Ntz3FfJG4lhSg
44/JjiyiZyIdOgdyJgBNu2Cjur6/9RlE4fe3ppufgyqWiRrCoGUPlTikKN0u3Iq3n0itIQ06mvPx
RId1YxxSa/zsMC1GyMrhj19Eb/xZ7khbvHGz98BpbBDtA9W9VW5rR/Kv/06WadC9UiEQgIzMTr8z
3KTQsh2fSPe725aPg1c9gcNxxxp0YT1edcpxBUrVthWZYoY0Anr/LfBD3UbY8jfk3jH2xwhHtAJK
JRWpJpIyF4+aqAC5Og0T8vjwZAir7kwWLTGrrKZTjkwul3mRSfhrnclWPzAzl0MzA8FnKwHKADWg
HyzTZkQbujU6aWKnqaR0Ikw/xe4+S44gCrP05I5xkiT9uRJpdSo9Cpt5jLQY6crwCnoli7C6FXZ2
DEGKSapP/I0A7h9Mz7K15RnB4V/t0EnkQaCLMyUVr/5DOvmK6GWy0AU8RHc1o6/P6hbRDU9RU+RE
5JB4drbgNrfZJ6B93wm8SL5dvPymv+FxWQuvdqcDSb87i/MVFtcR46saVBqVc7giCfFXfPbTkN+7
KTTHGHIiI+uzkv/oymele5yxKqa98WsasvFLBKTBjKHuiI4qOxNlfEh6Khd6ioLWanhTDK9ENnvQ
zXLfQL1utlEqA5uux2pdM1Jsg/I0s1IFQ9jibqRNatbisR8js5ufVWhmdcqLDGCwEjPaBqc27bUD
pRIm6ISOg0o8juyNTvOo+JmPWUyrRIsN/Nz+/CRsAkC+CY6L0ESQuXMC/h4wZDB44QMT/MdIEw3K
IwXClKsTKe3wXnOTVGbllvvcmo8YLyfQgcrT/PzIin+s+G5Q6VVQtpIckdZb4kPH1K5cEt+XAyRO
NhEeb6wGM+tDU84p7mPEW7LJeUvg18MGaDL0zZmhi3UtqUxKBhuaFpJr2TrivjhNbkC1GBj+ZgPC
yW3pRznMmPkNry4r8PR0L5iC0rkno0TB+wIZjnpbbqF/eIDUM2xHdfXNkJrAUXkMl3/VN2BZyglx
EddMSonHlcpPFjdCXDrb89pOBxyx6C0h+Tk1n0MHjsGCJa151WixMgnrF9UHreAyQyajbpW2mcER
ETT+KDLejtdLLFiEuKuLRfS5HoKOlOlrp9xox8CroIxoxk+xg7+6Xe8a3uwT9sn6yNkgE7WZHdur
MRW/gPJPQwPm15JEmuGVQF2knZabLWiojENslQioogkAbWjL9/yGVXJnnTDlpkAMVQTdDJPqc6i5
BIUJujSzBKXAdRu6mndjh5T3ifWx5BuCxRs1wLbQ75NzBjyJdYaUp5mGuuonEfyLaT4DLiX27oAn
qhGH0LlYclPgiz1UEVh589VQhn1RDqeO+6yeyIAR7xE3kOM+DhvFiX1lW2y5W+7x+jFeL8dhPcrx
AI8Onkky2id6g807GGR6VD3UOPzCTzfJMUex2jaAvU/tKkRqy3R8jO9Iz/q2Sh63I7krxc2AyXAy
CQ/A0PaX/pa463esu8Gwz9Mj4uJyjmSmJuJgOJqamHOIO9nqm1pllTdY+6IcDZdlSl3E2JeICZnC
aOwxYMkjXIdaYUSW8jMKX7Zd9IttiLfCXfsUndhmcL1vIGvEKvet7kiEiWiKoQBFRt2HPosaNRPg
tGfMxXClGVnSN/Htc3ZVd/jR3bGxGOv58sWK1F0wgljrIdZH3lgErhe59X0LDPXwUtx2EGTR/WoT
+yBEuRneu72+4V+k0WJleqvmcvEbqPsx9zG0ygOYS1C35iBtDKkwFxZnzvWjlegwrCcxL9QNFpHb
p1nFu7V/vH7N19Om39uQ6IgbYcQFvFQgJPyF+cRTZzIJNxHJkbv3lJ0dEmv4V7Z6sSBl/101cW0V
nN7/hEtNgJpD55A/stsBCGjYyBqBpGW9y9frthfrUneiVNNewVjKqYUTWxt9h+IHgK7ilr8zHnjo
a4DcDJoEzmQlBy87pp6KmTIMNPvyBnRnjyqGFEcT+HHG+ZPtXjsOYgEXXieK9SKXwZaOp+YvmWky
KSPDs9YuUgDGU2HdMVwcAhWDlSr55+KEhwEdAPDOe7lPRBQJNI2VIjNtiwrFE9RnY44wUste9Vjf
YWeAHSLufycfGkSNFuMsSQPz2llSjmgGRkEqCdEYGRPrfAFYQ0LBmm2Zj43VFODiHCkHJAcg1sgM
6GF29uJGbzAdhTfTpww9wAMRYwaH1g9UPUvdjMGHvPuf16ecj9ylKTcTYo/eAu/8gNfV03DD78vJ
rL4ROtNIt9O3YR+77QNbM2/9wXnePR2aIQhVq3IBhy8d++d3yd/tBreCvDAZ7QXJlj2PJ3Ws6Fvu
Z5t5p2smoaaaHMzppS7rzcBwkXTYbpd+KApSVtfnowZePcjnsO7oaup1sV/KZQnpBA4sAuYdt+hn
3ZCHJRykG9/+L9jli/UoV9XpUSaJpFxJJvb0DwC8AvtzdJuP0p43M5nb3hZoDuKUN4wbxNop5Y30
0eDyhUwoGX1kK+lTB4rcrHwrQDeqQcD9kKmpO04fSuRKqWiKCqt4yrjBp+LxhTcMtb7SldN8Ug25
0BGofPHTGOxQgXA1F5nj9MCDFGgs5Oe/2jiGEjG8bWiqSjlGzHPLfdajya7e6aidtNaya3b6A/DR
cI3JO+ugV5/X4nk5yjNKRpzkCqFUqwvD0gAJm8rvrXBouIZhu8QR/NslnheiXGIwT23EVWQQU6w9
PVT80QgOEic5cz+8if3iDiVoCtSMYUjrl/K8LOUfl2UegiQiRD2zZC7hvjZyxsZYK9AeUAj5sQ/x
wZo8OrZJeQPydO+6UTA+Et3GzvqxKAxAOt0GqYA+6uYgK1ahIM/8O3Td2R7oGd2yEAplIOi65jXw
VACas2+dWfqiPb8wSzvk7K+YBN3A1suB12IifB9nZrvtXoM7mXSn7rpv0IerdjEkjotDeYsmKM+u
rLPOlHJtYxfNS0jumezlu+Qxu80BpyEyFeqxfc39BA2L6kn6u7TntznSjWsl5ZcgUeDAlePoiM6y
0ZwU2/xvkumsLVKuJEjbvh0i0rZIW8towo0GUa260b4HUv953ULXmz8XdkP5kTKAhlJBaiqdO5wg
KxGwOrVN4PCkvcvZrLLA+qvnfJKUP+GGcK4lUj/KBkJnUtsNv9dYiiLkP7lmoZT3kIc20PDGA0Nj
KQymKoaHhcu2iZZ5eioDUKYy7IPhS+huNegM/iHuyCE9kwSOXjBlBEmK8O8tQUTKUGRJBd8u/v0i
sA3BxGc9MQrS4RGdzO1Qu8lvBKdByZjJq7daRhXPq1FhnO/rqpVa3LLEDzyiyLJ4yvaXHstfJvnn
tShz7yqwM8ukThPdkLnq6XvsDBvyfowWc9hnHqtMsz4DerE5yuaNNA3KCjBLbA7yZEg3Y0/CVGTj
9Ywgtt6qvliJMvap14I4I++J6EbeRpghyzexU1pLCLZJY5uYHZBa7Mm19RzsfKCU9adlqRkcAfNA
zQrsOSGkJAK72qToL/wX4aX15vjFLqlImiwgnIQg2S9BHVT1zAXu+BR7mNI1XxRufu+NnqJpMilL
ql/uX91yr9lbcFcfCDsiGZOqJSv7ORK7mQ4pMt3A0h7UXQiimutec/26n38E1WRoIQqdA5sC+eLx
fU6/h2LKWIC5TerBMBr9MueE/iLYc8cckqGpJdypduBDpmcbPkkeSeITBww86ORyePoL/t+N25w/
K02hnxlBVSrks+r74G48YIbCaTYC+jc11PxyFBdYOe26IUm6oGuyqgiCRF2XURdaqZRrYki/GBbi
OyJSKjj/gVRg5ZIYhiRDD0gQDF6hR1cHxYhjGcEP/nR0BlCpg1fbCZ3Q46HiJcL9sHzBSky6XJCe
Xk0msa/qEJH2NClsZSiJt3cEijC6KtikSMkKnAZ4j1+31bUI/8e6lLHOw8SLOpmaJTO68EHH5AQw
JNJWEPOykj0LB7xyO/5YkLLdWWvyuSXAuLFdLG5GU16tGc+8lUeJYYD/RRN46N2rdDCMGvDQLWQ6
lGhmEZkQ4r/Z7Clr9ac/1qHCoMh1aQABA5SJuZuoTKx5VCx3+JxEpxy3RfYSiQ+LItpTfmy01+vf
bdVcZB01cV6Q0aSlPhveXVVZZhhhr6L7svohKrcml3a2CkHE6wutfq6LhajPxQ9JagTELkG4ZbUR
yAp5hgmupHw4xfNWyFW8SF3QFMn4CYTLriZUTlx8G4XJ5APWe26tNGkYCg5LNHTQOKhUGOJHtcfU
f4202dU+CV1uBYQW4PwO4RhlPoJW/YcKuBxP5lNlGjEbtLGYyiJIwCN/sCGo7Ibb1ArcGEE2dw2f
hfBZN0VVx5y9rmDYj+6mKWKby0rWEvehAqZMMO367UCEFx6XPbvPu/rNNKCUdF0SRIXGmkZ5WPRx
gMMsu8ZKh2NRp6bcTwzbWzXyi1WoTAXBJ9HikXwyUbKlKHKEuDXV+HvPzaYQq/Z1Syf/G5VCQ1ju
vCfKQIq5UVquxpXCxKM/VYI5VpUJtThzaWEg8Wbu/v+fBZcL0ohR9ErSLDGwYKBk+1DgjsIYetf3
tHp7z3uiQaJzOSoYfIIZZgPvqHzlzcXEaM+tjSb9sQ3KQ8xVIhuFiq9EFEpFMwS0LLPRJLOnbQGx
XTSQD9GHbjYH+Vu/4za1jv4/M2lfeRT/8SMoJ5IoiTHWEn5EZwd33GckmZmdgzuLEH2DpPBQHaZ3
dqNw7a3wx7JUBDDqXNS4Cp+QgPVHoDp83i/90k3Q5HL+5lMqMnGV8Cq0XE+XztM8ClgK765bVW0c
SWQK3a4GTk03JB56xIZ08jIXrniZNZQpu47UMTq/fgfX7jaYTdHJ71KPcNJ0REZE/4RGORmoHkbG
fV+31vPy1GkuUysVQYPliyi508f2uW/Ct+unyNoh9ZpspbEHegOZMxeCkiRqH9JaAelvv8RmM4ql
2ZZDaPI9twka9fv1pdfQ8oZBQo+qKaKm0pdRjwNBR+scNWC53At9tC3aYKsvKPjLYmgmMgQGlGky
p1Aw+6r5kEVlo8fQPqjDWyNLwMymqX7YGixw6Krfu/hZ1P3lMacwD/8v1S2+56ANCfziJXhrjsOj
7Iw/hBf9jRB6TLhJULh5a/b9gwR41h1UT9MjKz9cS/P/OCbqKg9hkjdINkjzvfPJaBbJgQVn2pOe
BOOTrPQD/liLsriga6Y8l3sSNkenuwWg3dc8yUkfWF2k9QB9ccqU4aWZKOt5O6ACi44eAezHDnlQ
aE5wVN2ZCYZavUoXy1FFjDGolmJoMIvLJb0tDJXdpAx/tO73L5Yg0fvCWWii/n+kXceS3Lqy/CJG
0JstbfueHj/aMEaO3nt+/Uu07j3DgXgaeroRWihiFtUAC4VCVVYmADwD9q5xwkcyORieVaJ1/ITE
ahM44Avdzg5y8JduHwMgWbsiK6djeS6VH4QJ8CKNjnjh+8Wd1DdnoW3whOEwo17xfWrxZXCXjxHj
dbGalSzWTeUJ41hWSZ3Caj3XTlhmxx5C0mYu1XaXCEcBqHKb4aUMizR8ux1TVZFIn7sHeNpsH2Xo
1jxgks/RdnNtZo/Kc+uBD9ZJD9ojwzQ5/L8lRTqY6nVkOtAdoj5yVATKXBE0RbfLDwQLE3nBoQPS
N7NDh5k1k0Nwyxr1QVG5b1Ofw2O0dqPTbM+PkaNvCZFT4/Kv4gGwSf3+bwqMiAEfS6S+Z+zLmZ7U
BMPtJvfZu+YWoE+qJ+BQQfz6J7WF1Tvow+AVGbc4OKrA9dUcoltQ25NDlG3EwQzBHfIyfjf4K1uk
dpls1Tf7wMKZqTJzbFkutR4f/ln0FUm6+A11UXBcJeGJXDnzq+QCSnD0vytH3oV0Bwpi4l9BCpbb
fA0nC4upkadZS75t4yQnwW7wSuFeociCZneFubgRQheetlP3bJK7NVKfT6apG0WJIMcekwnnwZJ3
6oU7S4f8IbT1Q4f53585Bkc1EE3U1rQpFcYNswbJ/WSbfIjFspNI0xCVYFs4h4BAwa0cAnb0t9qR
zD3LgP78EhuI76cHVGA3rLyR5W3UxSNrgh9BmhnMVJNsT31zisbBLeJw2wyKbhq6cl+JENXOYxZK
UGLEjqsg6WLpEDJpoMCD2AGNurvGAWEVXt06CjIg99j5duiKD+L3HHW1FtM21TY2d+EGKBe720h3
/qm05ZNhs5jD1mrun74HFdBkPgyKscBpn6zOGWZraMy2JI8F0IWNTtFbTQPRy4DJw7H+VFiceiq2
SXoqhoOBQkrTa6aMdE6qc0/Gg7YMtH0lCd9Gwwkz7hTVHiOGr3RrPi2ZCnBqAWUppcGSCWG++ANu
d685eKXYfcFGeDBCOF3H9HuljYceSe6kmPm2fJNeSALXOumeO46OcMwvw4ZFa8iySRXD1Ezt2yDE
06iUnwOMP/v6/RQxCH0YAfPq7AtnTnKtTmO0MVx+KsyizZ3azzaMD7Wejf4TlOm6ZV9ImT/0WEcR
hLLr91Nhzxj3s2tVfpczPjG7GMrR3KCBOFIaBK/iQxbRz3qq8fETqHAVhyjoRBPClTKPZqpW+7La
zXzs6TJUg+vxf4yOEhWc1CmoI7FGiCCDcFjMCLINA1MDEEbxAgiFEaQb7qiHE3cRHIwMsN4+jKMh
UWkyLygaL/mkkYLVboufBKc5hiClVjAM2EJkwfFd7Yu0C/eY8cHUgnhhkbL9Sxr9seNUQGryEgyh
Ona8tcuDDmLM5AV40RQo5/KcefyddpIf+ufaMbz4hOIh0q7kheF3rF2gQlOf5XIxkWRAiO7j+oGr
d1F4MaTADbI7behA+2VAiuquBSb/tmXWwaUiU5U2SW2Qz19qX9N8cnqw4HNabt+2st7j+Ai9dFeQ
G7hu7sgWF8ieD/1j/Nbg+YWZYFO5yNAk9c2J2YpkxXuZCkpBJcs6yASvSJT7DrQqnZvei5s/qH0x
7tnftLSbaORw1cKJh+o8jJsx29bZXTO8TX5pjtzjmD70wDmIXe41LPWp9bL6Ym+p3Erm5lBJc1xr
6qXEBT/utacZZWciAGJsmbUBhsPIVHgKMBYjRAo2lQwjj2f1ktwPXuYNb8oXFYiU9pK4rPzpX8o2
/xxQuvDWxZrC8QSIrz+BaTW7T/Y1+oGBAxIQNwTTiVWfinP4g6XqKTJCsUzFpk4DPEDosdYYFK92
cSITCOKucAZU5CD0Wz1xFr9tDvlPDe1eAm/nXRHUlLn1J062Wl9dfGYqSs2RWhWqjDcLNHYdQz3y
gUdKQILu/Y9nlYpFfpY2kNfFqonwDCHfHMAP5NuaRagzSgx7MN9/rONDBaFeBiWZYuD7khleBIad
/tia8Ylwxk4bFvRobexpmYzRZH1GEvm1oOO8ZD/Hc4zmENHm0l66H3xsyud8M+9EycJKPe17DQ4i
5oOekWMoVFjKoqKuQw43HqGSJ8w5hLVBsvjNX9Asfloo2fZFwjT1LTekEhY6yI/zcAjaTVE/3HYW
xgmhifxSgO5qAa93NxLesslGFSaadlEnmCkzL2IEHprOz/c5+VcdRDPea+lpEn8axfvt1awfeAME
dDL+oblFJUOlJMy9EaOHIXrhnebOG/n7uKtkU7/zByvyuB+EH4BMsZBD7lsG0iH1PuzsaiN76ZE1
drX6blz8Gir8jKqehL2BX0NIuiIw4CpQwGWLx6/m1YYqQEhL1gWB/oZDKypR2cJMKf/02zef/8bY
1dXjvTBAXRl6MQhqSjrlmIRzhIf8gCKP47+BwsJDqR/y4DO6wESClt8MyAIaaNKxtpK1RurD9ui1
1AXRggz9p06+85uX22tcdc7FEqlPFeYiFCLIu0GMMiKxnnVmJwuHGR0i87alNZE/AxLk/3wu6h5Q
JyPjOvLUUs5+bUJ43pa+jhsdYhHSnrtPX8TH/GVwidKJIdv1F21bHmOv/FExnkqsFVO3RIhZ1SEk
MFGtEz2tKDZR/C4FIWO164WjxWqpq0HnlHFWSLDUOtnt28RqctXJNN/NFMNqe84B1MSqpsrjRfyE
mmtNvWqsoghdTEi6dd+Zeh2/N2l6yHPh6fanWO8ofPy43+gWo8TIg5m0PF3BBVrIC3Z4K0BPWbHS
S7cpGFvOcGKaenHI9F6adeyFimFIlNrLv3oMLNZDXRjxOCmzACpNF3MhHOqe0BhV4q+3N209qP3j
vjTPYkl4FkNCYlSG6GclqacN830bBsc8HjKzqOJ9UKIGG0P79rbh9efAYnVUGOq4Iinm5hpOIXQL
8u0O925t/h2jw/KI0qMm0gQ4jdgAChI9Z7jk7zlUt0J3elMf9Id5gsZGgAuEnUex/OO3IJQmwLyQ
yKDcT+l7lL3e3sHVy36xgVTkQZ90VtUJ/pdgrrn3VVvtMNpSzBtBrJy6bxhdnvWHzcIeFWIkZda0
KsJ6CCFx5gS74DBfRXCImCRrtHBN0ODTR6MiDccVXJFiOAl8GAJY/4anmjeR+brdYGVPwZeaNNSe
ZFIwtlWzOZCRyuhcfA3c+c3HSOuGb02UhpgNGfJ6+60h87EJ9IhKOMfSPBEETn7Qd9zLrwlLBeJD
V9iUy6rHrL/UF/ao7LTiayGvBNhrHEKQmVxaJEG1o6NEz2+Mx8AtGFfnVdr31gqpqIMBeQOXGsgW
1GPxPIFikVTjy814Ebc6eIvvlGNwh2mmvThhWlb5ftunGWeGRon1dTsIA4faPOYOLCUvrCS73Law
Xu9e7CgVd+RQi/1SwrEhHKDCIXXxlnKUe4hJevLeQO74B0M4ZM9u7Sm5vRepvxghK58JsVaNYYRk
A3pFcDDNl+bQe7nHM/BHrINKMy22ZQOFIwKrwLSo8ytVzXBUf4mHM08EIwzRyLe2A2JYbIBOiJEW
k7ZBc0QH2PRdBWIKpHk2bPgTt2UFiNX39+IzUtGoGUGPnpO8q5vPfTa7VdCbbfDe/QUF5zIO0aMq
cT5P0kwATZqamkH8rGuplQrubadkLIYGvgEbH3IiKTLnI5ZhJIJh1WWLgdBgBpw76Kr72/ZYYYVG
3qDVCabEGh8t3IaPIzTmhT0hsRutpjfJbcguyrGWSIWVmQtGJSQjzKXum0Uc2XlebqaQ99S4Zewm
wyNpwkPZ4Gu58PHJ5qHaG2F9MlL5jZOgiVM1TwBbs1TgWYknzXY4+yKm+3iEzN4lkHFp798R2S5y
5Npj95UF0iGufSOa0M/ikMP81AxMphuO00NVh/tMw9wipnZblff0VnY7v2QgM9drfh/HjSY9LETo
WXUh7iEUEnQMTKbA0CByflMw54QysivucR1tWdyVa6IBy9NHMx82xRxqswavIXAkcLduODN5J/Rf
/lZ0KsvfAgeBIh+/F7weSo5olr4R9LLwdvu8rClAf/odVLSZkkyW0gTnJfkZb0ewTI6QtbqTHe48
HnJb2OeH4l614ofiEuxLCBX7tgzStzzC6JIVvMX79qnAaa7A9pRefCZiY72xDDC3rKqiYCg0eAHU
p/EskIL3YGmm74nXqh3ZpOHIV1a1i93MAvW0k6CnGz0izU5BECCaINjYF3biypk57SVIAexZKK/1
Z+nHD6NOfV/VI4atEdiU8WWOA8uYRKuSGXWi9fP+YYSquBe+iH4MFN9d0G1b7RCYIIhxZBmv8T7c
MoG16y+mD2tU/lCKZT9MPpbUvradVdpIBD1goX+Qrn3vtHvk4JfgrsPubuR9zGDC+pfs7MM6lUlg
GF/Q0hKOWBfm9Jw5M17YpVkNpmEgegNJbGVu/DR9rfZcbAK28oWVXazgNzCZgNoUoJmqoQLq/jmX
mQc9CityIcqX3jYOVxJUC50Oq7JqwTJOem8ZR8JrJiMZr5/gVqyU4/ck8fMvoA5jn6RVGRFcesGV
5tT2ZpyydIVYJqjXRxOVEMUJsc3VHGwFVd919by5HVNWHsCflkGXKwZVLHnpOuDUJKYi7UsNLFji
Pqu+1/wPdLDsVCmtQq0tht3fnzCf7VJPCt6P5mTOycP74HvjFinb9eYv33/Nq7JuqxUeoM/2qBgw
G5iMVUlDDLDIuwJegrnR6T571p3elXfBPgdGUrfzTXgad6od7TgLxK+73AQ1w4zpMgisO/mRxSq/
cpA+/yoqaERKUKQ1KRZJDx1+V3dKTqS5ErvafbrvnfqUbSsInbZI0FmQm98jyGfTVAQRu04t5Zzc
31t0HLx+07naTtywYu/KSwd2BEnEuJ6giZgx+3xStbSrmknDErMJ/bLkPrSSXXoeX0rHuJSNiRgC
XmzW4tbdemGVWl1UToou+jg6uShuVD87jyp3FxoGRkaK7iUVk2M96M6gc0dOjjWT4dzEmT7nRp/X
TMVHVHnRtydjRvLF99AJPbbguuVJZQlZLat3tZL4EWuqJqqygflLugTYRdPE8yV2GLAIT/wRXTJL
haj0lQngrfSql9urk1Y9Z2GPOkpyO6dBr8FzKkfckTRE2wf76dRhLEHZZ0/CYTpyX2vVw3/3eNR6
2R3CMG+OXryLzpU7ZRbnJd/aI55kGPblXFxiX6Izk/Tq91z/87ZQjmcIkuHzIn7msOscCF/ggKtv
/oFMX/Eg2iJ52rBBefH27vyea3y2SjlewQ19LPGwKvcp4EBPRXH2p4ZhZP36W3wCysF4KG3IqohP
Pu3CR38HpNpTbmsv+Tm46FvQQNjxCeoTlixY00N7BBkVS3qCtUyy+YtagjHIQSlffc4/KfVLWp56
VnBc/X4iHFuU4dgIHZ9NFBCowjNiACmRLAB14we2KPkvfmO4QpgwNnTlKYrP9mGMxselRgfsL5kZ
TQ+laNaPOdJn8S7oLNVMT9AoxXAgc65mpY/x2Sh1B2pQfgx5CWECZTXgjAh/f98DYQQtTd6MDhUm
loo3og3Ps2V/fk9XP9umDvEoKckw8NcxgQEU2cmOQL2Ae8Y5CTByPG+DL7o9gJmWEHR3L8mdDj7l
wW22LTpHt48Mc/OpkzpJMTQoI0D3jZA7gw7nNZnbs5JmoSkac2/qE+dG8bQZAu7S8XlqDioeCpy/
l8N+F8qsZsSqay9cgTrBQ5qobY/qlctVx3r6lgZnXmat+Pd2/+fdp85vErRdbpAhjQnDNEQ5njDb
xxu2vNNKGe6zJeqgtnglBEmMvEd6AKEWxkF8W9zOOwJZ+6v52s/WiNctwgIfBFVWJXiWxGAjr4CN
mTfhmQwKye74hT2ZsHoTLT4VlYNLQ9ii/gbH+a9GVgJ5ZYyuO7cdlOURVCSqszIXxwZfq8U0uSRK
ZpDcSwkrayB+9VvS8LEYGg7Xc2mvzBGsgPhnD3Gjl1bgWM08Rkyl0W+diGZhOOL7zPljECuOnICX
Ua5tbny8vWUsQ1R4qQXw4Vxn/fkIKhhR8poW817suK0xQ6riti1W/KA5L/S4BxvSjDg6utXzjCGu
ykqO/mawfVNyMvcP/JxxfmnAmyCA1jom5WbieAoE1HuTtF/Y6TPD9WiUW92XrVGS0U+wDViDKoGu
NLJkFlxwBf706dzSoDZ9lGsxLJBPjK/GZsQgXLLR9qLTqWYCjhb9QB71whHo+Cky+YO8YZKIkJN6
y/mpwMGp+pAlPZwfs1QXAEJsOXH6cwXhcH47or8nvVfn3APCh8lNxvJUKoZMGM8fxJ44TxS6XZI5
ZXvI0srmmcRy64+SxQmn4kg8DLhzK8AjMlS+nSGI5Mdx7H9MujbbYhzwFheX2VZV6tnMylLdcFrH
M6DVjCBD49zCuStAR4V9LurvyQC0UsZsqTNcloayTeVcp4oCEyBJt6+n0SO43nr/i1149KYXFinz
ilDjJ/+lZWrzrpZjfSCZFHJ94xV0RlaWmOIbGR4R7RojDiSNAU8LK/SwFkulLn6Dh+9MpLbq1/Cx
BAC12I1f1UftS7RttkjBj9qbfM8IdyR23jgrNOhNTtWWa0naKHrZKcdUf+gGh/C+Q7oY7lgdLlYC
oZAdWFzpolL0rRHAmnSuDyPG/noTcqbvyhXuxowDLP+k0pVE5bRYaJGH87sErFvqW7npvs0WkGC5
A5RpyhoEY2QQdB2xUuq6TUncScEqRqogJDVKdyxae9ayqCCjzEOP9rkE9GBXHfW++ibHPKMou9Kl
+HwGqOgicPXMVQGuinBbbucH/Ytv1Xb6iEGRDXTCk6PRmMIFCJA7CfqEkVu9GBui440mm3XbQUms
vuGfdEmRj/O2CboJ7fMg9CTuvedUu1bASF+ds7ZlGGMcQLr4AYepY55Htl6PhhmmjxlGb8uQRbfD
CjC08qxfSDOm05A4jWiu6TLIF6Z3QmGUmsZFUK7COrVn2BxGcpzbu7nS9Pr0XWlwVKNNAR9luJu7
OiqexCmsTT0QAq9UinCv5INs+vygbbkRPAlcD4GNqWmUjcSn0q7uEiT9BZTg9DIFY1XfYNCyn0P3
r36ipFzls3Uw63yOEVk5SaFIZq8Vc37NH0kVHo2me83irPpns63c0jK20VeG1fVD9WGVOlS/Dm6F
yJT8TFEE6UYrzE3yaB1TVHiEI2+KvMmMUOvR98MqdczqZjKChFQKCNt4vz1K+wREhN12IzPFMNaD
039NQWnh87YafCCPxYBtRbfvIGx00JrLbrpjkZzd3kfoRnw2MwfCWCUJYmBS/8i0Q9gyb8nbeybQ
KjtCL+INTxJ0ottMaJaLo4repOHlTuAyk4H1bcOEGAbjUROlkXZFr5YSRyrOhHQpPWQn9NobL9ol
RwgZewU4F8x4A1Uq0nwsmQIRq/mkJBm8Sgg/ke193s1AjZUmIRmWITagH2itsBet3AcDfvidcQBW
TYE5S5BF0O9JPHU1cylfqaEK8gr0NNBatfO39oEwKhIRh9xJ7pLH/j5ymRkByyz5+yIj0EUQJJUY
jkPOo50nB00LwwbeLzAJ2KD4HpaW9pMojjHrRKtutFgvFWY0pYtjYUBFUPYmB7Q++QNpd3YgBJBD
zIqxSG/Xg/7CHhVgeoVrwmbGQiFB7QC0rUSmivG/eTO9IcwW29wJL3pgKk/s+tz6W2Fhmwoz/Sz6
RtMBPpVu22151reKV574TeCyOmPrCd6HpesvWXxOaN/0c1JeKVAE0CXl+JaZ9YtzIH9idU3XO14L
a9TxEOOyGXV//BXT9KPukcti/FpveiADRsyV5kD1kQyFs5mBgeG4151YrDQKRExPkJYX0Y/RdWcs
NqGyzcDYQVrW9Zf5C59YKgQYZ7thbvNqyWCxcOqlkGk6mBF5OG+8JS0+YV9vsq2EiSLWDcVaJQn3
y1VqiZQIqJ27ofrNKJ6aQLdj/fXvKjyL9VDBR8PgDQbCcDhQuucetSbb15oPHZUJM9KpVpf27WC3
muctzFFBp/JHMdBneGmWvbT8Nw4zlOHwdtvG6kW4sEHFl5YvxlCTcXEoTekIfufkMaulv0KjhGxu
YYOKKc3I93nV4FwTEkxpA2wpoVEC5Lxm1tVXl6MIPKEfNBSeLvYZ2cBBIBaOoI+Jkymc1c7e7Q1b
vWkXFkjAXrgamo69moqa5nZphJObpSFqU90D9Bzu+ip2ZWl4iyZ1NvWiZsFLWYujjhNE5RIxJHNQ
5KHYYegysTRoOkNrBO3kv1EJw2dbrJT8nMVKNZDSpkYBbxeHpzk5S8P7mDBKM+uBeGGDOlGGX0y5
jIloNAXqLcFNYRTKIZByAm1nzVeuPxcX1qgD1eRaz6s1rOXA8Hj+pXV1r0HdhNCfNFZzCq08NAtL
szC7FL2VF8EDFEJAOTWwWSJN6xft4rdQB0+PpaGWBzziRlxAhpufw3P0g9AnE3Yz0RRAx2Ir2+4r
8zYiXvLbU3VhmDqNmPmUfyVrYB99hWCp10LeTtoJ6J2SlzEzdVqNYoqsEKCiJMk0H+hgJI2oxLgE
0PE7NKfSHffStXrc2NnW2MkHniDgbh9Shk36fo9lSJbOPj50F469KVcDbyVC2jgQvgwZj/H1vvTH
+q7Rb3FMDDQYQBKHKC17Pnjav4wFhtESpxbNbDanL5UngTjJjjKrrywZ2Xdk+Z2VB38iZUp85vdP
+89W05d9Hs8J1EwRaAereG7B2g6YjwQMQGZ1g1k6QDiToiCI89isl+th8cM0FZsyLkhKQ8MupBFm
wqNNBXixCdUzO3ZVcCphVtQztvkJhHbusGEd7PUbZvENqFAVllFXdT4OE4jkAYhLbR8zRgZEanOr
+HrbtVZYMkhY/FgpFbJKo5jjgtDnxSCSG10iYgJdj9Y0APv4QTrJOp55g/0+HwfeBImWw3oTrHcu
Fr+ACmOqjvZmXeAXqMfOufJzROAIKTGYo2QmEVPp0cKfQTOt3hMNYhZIgXW4qMiVFLIuiSru2CFB
q1yWd7VW3atGNTMOMfOrUpEqRy1NLo1ccmOMMnKA/4cteqtQ9In5i4Bhy1DdCp3ulaVsayzKKNZR
ot4iYeSDd5e0SDAGGLqRJBZW24ytFUtq6k0ll1pVH5Xebd/6l+vwH9+6fvlFLKl8gxNQfMZ1eJG9
etsBRpWQy0gkgoEu8yogG3gjXlxD28LcqEWqNvG44YUUjOE2b80HbUNU+X6x5kKsMNlmjzwqpn8Q
MVYfBx9eTLOw9SD+mtsBa+V3/k7aJN58Jd1in5d1ON7CEhWbgkIMgYmCw47f4szK7knzkvCRxJb8
iGv2btj6OL5AcH9nfM71hO3jc1JhSQ+lsJpIAk+08/qDYKduaAdHwLHOEFq04i+sPgnjaF4ToMUH
HaK8jFvyrs1BPVCXoTWmu2r6dntZq48tBfIuugDGOI2eOxJr/j/PEiHq8ewJnLZ06hL0liXjal1/
OC8sUQFgCuRkLBukDqSGNrzPZwDs7nuwokEKRZfJtebG9wmk9jpI59jsTvT69/tYKRUEfMzJ6lMM
x5lqAzWtzPSTibHG9XvzHxP0AFLXVZIcBVhiUvR2FO3y3FESr5U38tvIf5FrlWFv3UM+7FG1iFIz
Oo3r0ZXxW98emieemz2Nu/+fPEQXP78c+LwRjCaBGzZhZLfRYA7p20MR185tM/9yQXwsRvpsJ0+H
TFRIDf7Kl4muvWy2ToOeIHuKirVv9FEuwzwpSmSUWjzuuaiyQebwomihzVgS2ZrfQ/LHksjvWJxg
DaP7mCHEkvxjexBBOQPachDOEDwpoSO8bW2FQ4HkMh/WqEyibYd8GjjyoUBiNJzKbb1N9uVdcomO
hdc9EXVc1dRN0e6fmzudN3PQgP4BLSZrc6mMQom1eeJr0tAyJsyQPI14hs3p8+3FsoxQwQQ1c92X
e6xVnjpTDB5UCUa0u9tGGBFDpyJGhcgY+R35fJhTMvLeqSSWji7DBE3Bq7cS2iNXANgcf48NwxH5
6un2KtbRRR9+YVBRYhK6SUggCu72jYOsAAE3u4SYFfBB9/eMMcVXdjLCWhYVM7hmzNHzQ8KVlRHq
QwPehHKauoyFMY7Xb8h8Va9GVSEX5GE8lA+ES150Ozfc1Ehx+HuGNRJ/bhxmg6x5cZhrvYn0Rroe
r3Kbfw+/kUJD7XQHTJpc2F0Khocb5O8Lc5KhaOiGI0aVQmiW4mjWfuUNyYWxqtXUWAWUXBZQRhBo
fJYfFXLLdzAjPETPQupOzwpkuzBxZ7XPXGkNnTkC7Q7dpTsm7H81YV2YpuKV30l+XpD8Bm9tIGxi
W4G0c3gWYzPyGptUtPMLaIjyHfsCWD8TC9tUkOp9CHopEapvRIeJi4BZrtDrDaBg3dlIkXcQWmC9
9Jg2qZgVBWqEO+fa1uPxqCZ8DBibvzNQP1XdAeyQbHJY1telIlgscnHcEwh6ePAvs93dt7pZPEFC
wxrsdJNf8vf6FDu5Fb0w3Ip8u98Oy8f+0jAttdKyOCcxR/R6DOurljHbPIphe8ilHSrgUK3qwX/5
gxWvxoSFYSrYDXqZSDoR7CDdbRl9ihQAUYu8o1MHerh/VfJcmKMCXap3Up+QTILIa6FNahM34jEq
I2EolImkWM0vF9aoFInzi0CtMpwY0lNLXe7UJfBcQMWOuGMJ6TNBjJYaXpfVVwBjWf2n1ZC0ME9F
QLWD/FXXoiKltoeCfzWkS8CxNpS1RCrsxZmYgbAMjkMqqRPmv5+HL4FjWKlZHUhXTXyFMLojf42g
oMiUN15/si9WSIWkupGytCRvaDIBfO1yvRApuGuj3fv/03chX1sYo2KQEEiqhBlbJErFYDbxU9Kr
5u1juHoNLyxQEacZxqFTRSxHywpTVreSzvpcq5fiwgIVYLgyFDouhgUAZ1xIPkKEMfH8B0IWRdjk
DBZ7DmNFNDSrVUvFCEKcAPUoogdKJCY1K343IVdgQ8qOVVRhhDEanCV0bTTzFY8D54NNzm7VUWgs
2YiNx1bqQzPSQn5z+5OtP4M+dpQGasVJJggBEZ/Qzr4nbfo9oibY+XJIp7MqrazNpMIJRlb+Mwen
FJzTzJBBiCKFpeTNuvZUKmo0dSlrPBkRhSSAy73WWw2iZS0WpXcWOAfMyGWtax1xtthDKogkeZIo
vIKnvuhDFEBxMydyiKNoX8J3+bU+EdVD31Ls25+OEbpUOngonNSKhHIwScC4HCU7rql+tBKEogpx
W3KVg3GPzpySOnNvG17HWizWS0USyODVfRDhVBDyTZJJJWBVRBrsMXMYxhWgUhFFb/RyEBN453Pr
5qBwgCSwTQThGlfZXdUkj6yPud6SAYkjdMugZaNcp0cXifAoJrWck8W1tt0eWne+K17AFwA3Si7F
UcFAizefIBF2AZs0hmeOMwtiu77mjx9AOXAVhXqUkitJzJwcpWMeOLaK1XkiG/d7wvRhhHLZrKkT
iDJizCnXo+nc93gxpWM8W30rgU8pNySv0iAmBdaskeG25Offsky5rRFHqILEeKtNafKTr+atkk6s
8URx/Z74WB7loWraa1HPwW96ckskVnVERymBsNl3UGc7szNArGO2ZnRnhxfuUfpefc0eDDbrBGuX
KfeNR8xbNQZ+BhGYru9QGT9GP2QzO2geDzBdjD61Zqt/gGkh67u1ydQ9OSRxEIQ1Uie9AeJWQ9Im
PAf5E6c/CMOGEQ0Y/kr3HZIWN3JCZmFkT3KrS7QnkHfZFHYt5A0tIHaOXWAyW+Asq1Ti3Q6R77cc
MuH8dQRtJBnJh+YMSvGguZ9swi/PjAyrTYePyEA3HZqg4CJJJR3SHdG+CjYxWDI24NknL3OC5Wu2
0V240TfpbnpgFzn+JVv8x6mvTr+ITL1shO04YcmN00NXlwyhincq2rLpJjmzUFGs/aWikCx2zax0
+KpN9ezzvVVMgsn53xi+Q77SDT+lew5VjFGJocWSZG/E84nkVy0OKARUmKQ2653PxeejAg/XJZWa
ELiIXhRW7M8mxO1sQ8/s0X9UlMCVmxCcOr7bx+ldF3z1h+/ykO3EoNuOSr3LVFSj5ciWQYkQtLKT
G43H2AzWllNBq+VDfxxzBH5gDRSHSKrcCSYeI07rgJMoa6Fbx+PVzvLrdT6ExcZQUUqWfWFsSeOQ
CFKTN6ywJ/CgDLOhMZAG//PRpYJTrUoGlym4ASC57YHx1Wy8Hg/1zm0OtVmABTJATGTsLeNCoOfV
O43Pk5kk8mRsu4KQAeHvUDEmg2vWjACWYdhjBOArvcrirEKtKM2jDt9SOhfv8zcJOWHoxl/T2EpQ
bBKsAJyf1rCpHNaThXjxjRNFC7xESlukRYBctG6KySxG8N/lZfIolsNW1f5qcgUM35pMuAAgsoQf
s1jlnOtVqzcT7nLFd5vSE/hvYHDbJCFuWZR7b+/p6soWxqjzG0ViDE08fEJDFKwUPPNT/apkX/X4
/bada9D5bQt1kedBHibzEs3lnVZi7askKOUHjMiAfiU7wkMfmtE09qmL4EGiffk82QCpfOkDsM1U
bmLrp2rPnA1cTZYWP4WKwnOS/wfiJnvca3CSUMMjrByVrXjpvfaDXQZev2QWFqlPGg6jERcxPinh
bpMtwuuQeAHUYHNCO8Z4z7OWR33StOnHLCCRBzwGevkF9A4Mn2EZoEJqKIjiIJNPKWaR1aNmD+Lr
296yetAX+0UFTynK1LHPYKFNdHOc71OUsDv9aBhHmVmsYq2GCpyxKmZBO8LWYLWRGb9VF6hnQNoH
2Cz/VT6gAvIkfL+9PPLzb5wFugDScW04hy2+kD74CvS+pBdNxlO2qnJTzES75H2XlzRWSrmaFnxs
Kl0HqSpVkkA9TpR8crONOzMLo43Y9BtNahxRBTO7DOnGebJiiJCFzDkRUkW9tWjy90VY04EcmLP8
us9XYQsTAEvXQCdVdYuHv0q0FmulqiJ5PwbgNAHA3ygbS28bC2yBZjQy9V8YzkPXRcI+xPQLKR23
9ihZ0T2RbtW3+X54je66rYzOLBPCT2LFrX2kYolY8HM9SDDJK6Zx1nfZrv8q32WvxrF3wEOMfkv6
lLzcdtjVW2KxnVRI4YKs0jQC04263KxQRNP7TS9Ori7MjJO/njctTFHBRdRKKVJK8rrrhtaU2+hH
I9QPsY4q+SDKljRNm0DQDlqc7f0xBkVcdwqj+DkMWLiM9U+ryLJiqJqu0VCsqfZzPS7hQkGtmULe
WpPKyGdYFqgTAUIwo4wmWODk1OzqzSCzOtPrhUj9YxHUOQhbvhxK0hmcdr6Xu+PmW+uISM5Ki1VV
WnfLD0tksYvjHY45YA2krSGpoFgbTl31mtRvt93wX5zjwwjl+yDoqbs8gJGhtKTUSu7rs/8GJK0e
mkKyU3YFoKySZN+2un4ZfRilnR9UCMnYof+W+RAPliVpw/XxGYN/jhjGj7yUt4z7VVwnN1t8NuoQ
8HHSCEMLz8CA/UYH6UbYp04jaGakZlZU3+mJWc775MesPww8b9chKvX5DhRYfPhQqoCcJuc2coLi
mZtOVXUXdw+FcYmzFyM48hiRywGKHdxkgGJ78TUd3qRMs6roJWl8O+d2HNif5q+t6PhTABBUAz7N
iwjZS+HURPd6ck7rUzpu1PgewxVNh51PD7MBabaDnsdmOJqR6BmJxQm2cAeKU14zuf8j7cqWI8eR
5BfRjCABHq8kk8yUUneVpNILrUpqgfd9f/06q3enMyFaYrq22/ow67GJBBgIBCI83NvXaHwiSuqY
BW6X8IYkmqsl+1i7M7vX2X5W6D7+2RM3mg7x7PB530ZXWqi6ORBYiuKCGm8oudPq3lK/j9mxBj1H
7dkjZuHym8l0Q+T9jZsbuDU7xRnoIWw+ePer0z8qNNAsepXO4Mu1f01WoIyaM4K5OvKixVOWI8bR
FVAyAJI+d17Ej7qGmWUn7Nww/GtM7w0F4+rIn6x+T62AxXe99WmprZ/w0YFqg4vXSKCPaNIBqpl8
t8wWPDbgi1I7Fw0bt+0OvN7XQP/Gi8sx5tXfZMajOu0avi/TKwsVle6aW8eWP87DgVRur2ECR3+i
2uCYieUM82sdPZf2d1pexdZt+pFxdBT6T20JEqN3GmX2eOwUxo8k1Z1iOhgR3cXsSisjpysf2vkh
6/YEAzAsWPQrtbvG/6oOnal47oB4t33QytPoOSqu+/GuMN4URXOX7jYhQckXRyWJo6hXHOit9kcT
ozPZ/RpRsEBe1ARxt1OsXTLnTmOgBaD/TEuvXoAymGu3ZVfj+DGWsZOZ37v0TYFIIqjEHmu+H8Cv
Gd6R/jsB3qeMTYeXThMRX4m+MQhY1smx4v5U/lKKGBMunyP8M1I/y7SQ3DGyuCtkl5pq63NY4qkc
hT8b7bZkMjqA7XK3hT8IIBmmKoKOjDzlvb4meHBvN7m3/f6mBhW88WPZ93+thMgYjj3S45QCpRDt
2mspzmU7Gv/nB4iQJE2HAI5Zrxf280oWHaa7mDsJ5HTz44BC0BSMigcZMUmkXFPlr6nJP1aF8qHd
qDVOBKwmBwbNn27PgpUJS8ZjsZ2N/GNGuDdNuw1HxUB0TNSsdEw+7uKcXLcpBd9wJWvwbkZ/CPwR
0yYMkGXBWUDxmxBlJUnr6LOhvxVN64f23kxeSRJKtu+36PGX/QMmiOmWZeuWWLibaVY0EYWtdtcd
o4/xJ3slsdPct2/zbfbN+kx3JdDnekBmJ1kcY3Die4bM4aN6GO9SKRh982ue/Brh3kvpMKd8oRCH
ZsM+0xI/n1K3jD60FP5L3xMtSHJZ6XLzaJ7YFC6+ch7zRqc4OO0n8ambX/Gr2I0PdqBhUH5F3Ms4
WmUGhc8bq/83JaPo6o3GMKERLxJ14O2+ycmi1o0+SY3YlNqkKJFAsLvxWd933+gu61x+vfYzuytg
iyEztmbuqRepbveIQvcv41ZGVr3tx//xLbFWN05Rr6DxBRykMrg5ux8mCMuri5M1jdtnr5dTpu1+
8T9LFit1Vhq2Aymw5LXgYfrNN8iqHdpXiDzvhuC/GjjarEWeWBSCglbb/wtEW6mcl0MJ7o/3yc2/
rbmufFZiM76eWBPy6mlKtTD7ne3ye6M4EuWJWM+X91BmYvXcE68ho2nG9XqHNFC5Sb4Ny10vq33I
TKz//cSEZbdD1kd4a3VJsUuKyUGau4tMGXpA5npCIBko+KXbECtR6E+rPtTDA13eGXHaVOJ2MkNC
9NBoa3QNg4/ro+HM+UtVXs3svS9vcF1IYrUkbuhC3NDUYsEgBDo5SW07egu+ezK4/z8HEMLGXFQ9
o6ve0WxUj31IX2JtXCvc0gfO9lpsYtmWoUM0QXRmrqtJvjISGOUvVk6OYZDd5aVsP9zsf0wIzhyR
KjWG1QS6MJq3Yn4UoMH0QH1N7/F+kWMctlwBFC8g5QehlcrEYlca11Gtrvxvtr4jtpMNDgGpxDp4
2eVO9ln3brQ2KtboIMfkbCUo0KwELszC4LstkgZDGZNo5ToFYaFO0pj8Jkuj72Wn/ejGXKa6uDlL
RQh4XmxT11BZF74eyWeLz9qadNnO8j7u/lbdwNxhmThtiVkBjF+AEkoqPbDZ+js1LHxTY1QjqKSs
q0zZQwfdDcecItDUZkcrGnboLNxPje0VzDwOIfHauL8FXfct5W3hRXYPooa5cLIQisl99IaR5Nti
MG6srP6DU6SjlWJgLAo0zuL2lD1rk35lwrFovQuL4a2YyRstwofLHr65G6d2hN3Q4mmm4bislcBx
19znj8sh3k0vxn2x7z5XXoLdvG98YLC9+EU5yDLvrSN8al2I5EoRcY2sKHrWvppF6pJMVkraygZP
LQhBvG7NJtPXyblURWWhrncxoTseHYfphY2HbKk8VZX0jDapqXWL6ibkNcAzrgvxXOfLgGWhbZIc
5gCTbZoz+eDA2SV3wO1FkWMAA12lkCYwILkjA+pubSnFiQKrgvY7IT+/HPOyjttuvbXmoXBC/bOC
wPdln9k8uicmxFfaoJUkoetXW31mRbOsCHb7UX3qUMnNduq1fZD1pbfi4qlJ4YlWDsnQ9Gu/TzNf
lxkb2j7Z5MZeHoHX3V9enmQDbSEjKwt7ZqOBkkXR9uzXolaLOyrsjzg4KOjJCIOug/ZFhIVNSZcl
60hHdACi+RHMQQ5e2pWzjj/obviiveg//v3CmGqppmqCEv5Lg1Zvc9w7JhhUaZ1mDqgN0JvNZdQi
awIhvgUZ+LRMyzCJ/qWEUHe91sVRqvvlrgcVOjrdEQbaM0yzr3padlD6GWB69VPhyvghtr4boxrV
VYoChiEyl/XJYlnTgNy9DvlV1Zd7qpdPl3dwi2sD0kyWaavWOu/2+2ScZJ75MulNZyFaGm+JHZi6
uzZh86v4KndRB38djGv2GV1rL6YcPrYBODozLQSypFN1ZYwzzLAfZvRiyb65XtkQEimj3Vbx/cyS
EL6gcm41E2pzSHp+H+1AHR1+nDFWUAWTDOC4hZdlGvjm1s9mgvRNyAMgDzaztsS6MCD22T4mXoQJ
oBUVoaHatA43p+CgloWTrc42022okmPyyGaQSDiPknWbqnOqJqtVarnabtnb6OMnhjMeVpjLH/gm
QzDWdYNSw/pyI4zGBB0mSA37EJnDREiifzMrTfZe34iRzLIYMipLpeDQEy5Tc6hrOkRY0wzOynBO
n0twIXPCvH55VluomXVvmRrM6pGB1UrFbEqvGC4zblh4T8wOR2Z0C4WhvfphNcXHNHQOHyYv768M
in+l9hPJph9NKIMub5xbhmRTQ8WRaasq1fmnmMYRGrtcQc2vC9/VsbxbyuHt8rndCEoMsu8GZsxs
bI3YE6NFocR8sWGixjshxqPByQABc/I2DOI+flDy4UeUyd6PG+k0s0FUY+pUR0LNhHNkGEtiJyzE
NalzpzdLR09MD8mWO1mJd3mBW1fymS3hXdfNZTnMFmzlDpTgdhm5ta/XVwPGiw9Lts8YnPrj47LR
rbrfmVHhECVFVafaukCTxZFXzxos0aQlhyg3au5lMcCge3VhRXFgjE3fmVKDgqLt0vZbT0p6XVY2
7x1bjeL3qbSTx1gzlPdx0uvvnVJNjcOGIqkc8Gf0hasqfH5LRvRw43wOHXtIaegQsPHvpjEJXyyN
dq+Xl7fpNEjiLIJb2iDiU2zO85CMDIFJxTPZGu4K0nk8zd4WNJoyjT8CMCT5ilsnwTZwdE0NT0Cc
4/OTYOhqTqMVajA3ql05ygSiaqetQxk7yKYdE5MPDKh2Av88t9ObYzUpqqb7ehjueJUdtPH98t5t
PZwZwut/TKw/4eSiHIqBhy3XcT0SzwowdbEDijDcm9/X1yvQQ/tatnlb15aBm8SCUiDBFS0ecgvk
c8rc/g7pkzd9a4OVWnY+Vg//xfWxsYMGQ7BFvDKNr49XIzcXNZpn3V9a9CUo1HG11Is5eHrz9IEa
5bdJiZ5aO9tb9Y80RfOyu6pZ52kags7lnZb9EmGjbauqS4hY6T748Kus2lmDdNRZZkK4V6KSj2ld
l7qf4e5SutyrC9CMKe28JzGoPMkcgWVtfLMSJd/VlvVcF8NLw6efLEs+l0GTjGGt1oQE82zrhTxo
6jjtTAQJPzf8PCu8SjvEaepe3tWtZ/GZFSF2L1ZURdVMdBSC1dmJI5f9ANcWFEsz38yhSrk3d4tL
XLqv76ufofNfiDps5Htnv0CI6BXrVKtuF2i/zIW7gKvIMmp3GSKXd1ekSJ0yXfyZv9W6JI2QfW0h
CEHbN2N2jDTaMpqbxo79ntYyJN5Wnd1gYFZkSNNVVH+EO1+lxhKHnOr+ADQEebCgd7pcq4cl3BGg
2TNMfaO77dnfJF91I0M6Mys87UY1NHqUsmyfRmXqFxAPzNwwrVOkA5UyXVNIg+0ywL7RL+5IUGlL
4o5VaT6Fs1Gs01NV5REjml4tomFcY+aKy5Sh2heD1u3ToRsOaj5VuYOEwPZHO1a9mcZAr5hNcY+6
Hijl88S+rTIdYlDQkJJw2G8HwJNNFcJ6bSdVn60+S4MKjYsJoOZVEfK3FLTkfGw6CbYSSRW+nine
VLbWmNVU4vtN9oIuvR4k40HyrTayJxj4jwlzPR8nNwgxh6JINKxm8lPD6X9St3f7T/sDFdBvugNR
Og9vS8+4x36nkTd6HJjxFAkPOid/xp589msEh7WntmxGE/fZMl43h3VzjWMPGZL3lZ8gC8r95dVv
vYrO7AmeGkd9RswI9tJ6SPxOmaiPUcbJjUfCgOoCtGZecrpXwdPgLzn4uNmYaTvQoyar3ml1ZYVd
c1smevHGK9X+AaTWPElunq2c8+w3Cv4GpYKGZE1NfzfL1GzPoiDd/U0qbV+loYNjNTag6fuDouGZ
3dU5TzwDqWJNWsrwLezYqQGQ7M0HyfZL/NsUrjwwhtdFNK+fu/bow9/ch4qr2FDS+1+e5RFoKsmh
2kqaDIY38G9WQIZn4vnCep63dTbCKm0fteWmCjESYbhlYHi8rb1hl3/8Fx2HzXN2YlTYzXrsI7sF
OswHssmsD5N2NPIATezdalcbn2bwoycvA5Rg5F9yc8UGUmyKqtRvocLzFbcjb8NQw9sPo5U+/RyD
xI/8qHNIEL43D/M+ViVOu95eYvZwalC4VSedlwWz4TscyKwuSa9LTNOYfXydxDfz9MFBG0SSd4k3
bbwkDLxrNSDeKJYqVqaqqptCw0psDCBCnWlByWilWVRUF53edbxf2/cU5Y614ctlC96MJKfGhXyp
Uk1cc2gzgwfKfM0fbT9+izzzdnqIbmcv/kH31V/GLZFE763zc2pUSJ9UNrVhvli6z6JHHeKTUz7J
DsuW356aEL6kTfNBLWd7reBUh/EqgZA34nIZJPCe27iBSGnpKwf+JIs+MrtCfqTwQrOWEXZN7WOM
nwYKxv5pb8ayQuqmp1IL4B17fX2KKZKW121Cq8bG+pL72R2g7R40x+wetYv2DQrA18pNn7tEATQB
I+WBFK+9+QlR4bQJHlT4CcI6MSdahyEgZ7A/7gyoKocfJFhcA3Iks9M7UtaWrbze+MeeeN+XGpuV
PDHwKH2qjvWys9+Zb1AHqiTqvXIzV3fFbsCUlCNb6FZOiM6wZdsWavGqGHQL0scLDSPDr6vZAQXH
saQYp2gjJwTDb1XK+lFblUfDAEaKMKSBDDfJecjT+izPmy42/IHumkPh5wGtHBs8q9OODo5cf3Ez
LTw1KKQSQ0aa0sxgkDmzq2CGadnTw9/V3FqWtmw9Wk5tCTdYZS3FxCvYqhVyZfbRLg8BgGXfwVXj
pGQCgXLldgRvxkS2r5vus6LPTNjH/JkQcRrDzvMBxU4/Vu6VSHfbQfEol5Esbkby9TAwVKpNItYY
uGq0eUsQTDMtMt2iVBWnUsbWL1hqXpOhXG67ujdALzvFkngnsyx8xTg1UIxqJtvP2/lZb02/zcsg
g5aIC+nLyOFRccuqVpVY3QhCayMHaT7QoGuJ9txZu7LIu1qrFD/LzfeSgsovJe/anD+r6K9MYHyM
memFjASXb8xNs2gfGdCUQIlFZPruOl0HfwXMauZT3j7W+nWkfZL2pkH5EO9TX9aE2HAejEpYmg7d
Z8ARRCKygREKeade8TvrMEwfHTgI2lhW5974gihOERtTixracKKHzl1jmGk1Kj6pHkKoIlsARyr3
GogV7Fx3IZ4g+Xabi7IBtaF0DW3iPCazjBngMiwqVTE20bdOHR2bpt9d/lQb1wRaiVDQAckfgpp4
InS7jcJRp4qv9slRmcY9GK0fL5vY8AZLXYuijCI1xp1/7oQx2EU6fWIw0b2zMg0iGmihXwyKM0GE
MTZflXiWOODGJX9mUjhtZheHaCPApFYEdpv5Yxy7IyC0Cf55eXGblkAZubqdicaQELfyvF4phTLT
B4Pm/TyZV5oa3naoPij6GDqXbW18K0tlKnpsaIFgTnf1mJOHkzqGHKI8pekrSvyCO+8QWjJiva15
WQsHaG3pmQQtNv3chl2YNpDHHbCTHr3C+2wcvNBwFcyqP6oH6y65XVt6f4OXmNNfd7U/3Ggvaw7z
X3DxrMaEbP/sx6wbcrJgrR5NJY0qEy9U5Q7t7l0Fyp9g+o1abWqH+7lkhnXra+oUJWh0M5luipn+
oLZtmVYDDEbdw1iEt6PG9gkv0dWwZTCMjXiCxf1ja/0tJ4urtBQIIU1R/CZO25cqSTPPLoreIzQe
9lbZqd+prRdOHKoyvOKmZZS/UcaysVBRsa6JBq2K8wbfOGnRMuydbvllpSXGbzTXau/L+ddlv90K
APqJvfX3nKw0rOZMJxPsqct3u3yBBp/TJ98NyOkWOCPoLO+SVGJy66icmlx/0olJLTeMkplwY17m
gYnBlriU3QdbmaD1jw2cy3MbE9DVmN/FslbOXOLFOzo6prsSbuGZ/5d+uLyJWyXtM3NCGJ1UOvVJ
jsOQHMrb8KY5RtQtH1dSiTlx1N7BONDP7hm9tfYO5Gle+NO7/AM27qMz+0JMzXmWDWm7Rp+ZeJX9
ro1sP8gIaGRGhPDTKflSjgu+W0Zqd1zButP13MraA1uPaqzFRpCzkcx/edGniEIqgK6I2n5zsGqn
v5n27LZbkaHQI+qC/D7bhY/THyS5Z2aFI28rxdjVMcJLFi5eSmtnyK7LVAZWkK5OuJPqph6VqIEZ
60YDB0j5BlEKo3gEOKn6rdnJ3Bzdl7cJvZHHyz6yGT9P9lU46bWpV0qIwVW/TZ9qHdyrtPKSSXMz
RZHc8NuO8s8XFA64XsVZnNS16Q9pfAjL5ahn9ZFFjX95QVsVrtNPJj5rSdRXiTXAIccr85V47HdX
HnWfynDWio8l2cDNZQHFpRpgqzC1L2iarkoMXvWIW7FyGybcGevxkPLiT87yiRnhYlXL0KjrDtpV
SUhdg9ROWaNRL2tFbW8eHudUs8EO/KUGomeFMS9lzoOwyZWbiCvlq1UT+0Amhom9jmuPRVwlkFia
NLtxEoYiUD8u1WEw+xFEU6Vx1Srh0jqSb7pGqi9pxcnPWv/7yeVgYq5wKG18Uzt/g4ibx+sjKZ9r
Sh1rxqgmxGLY7bKArN6wdmFGZObXQH3JvBDjepL3bTNEPGgSunxGGpQVVZoC9GHpfK/XKYYh29Le
j1HLbxLTBAdurQ8PjBc2l/0U2U4IflBqw6iHc8KDLu3N48wT5aPQ1eEmt7L+qGa9dVWAK2KnojF/
r8VUC4iVNY/GnKte3FJVcqZ/PzYu7cx6Ok4+TKyPamxTeH+7QwX7ex/ED60bHjCvyb91V1aH+lXo
rP2aCmwtQCC+tVf6/WXn2D6A/7isEKI5jiamzwoegGy5fQBlLfFmLdTvAan/o7vOBDUhSsoajroQ
psHpzK2hDE3fVJa7buLHSY19dZaZ2T6FqAKgI4E5LCgUn+8q+POirk2idShKdVX+gPqG6oXQBhp2
iXbDoBy8kxVZt1glLf0fm190typFw1NvDTAQfNRAuxMDzLGySsrQvltdrDNLQlo0oKaUp2A7D4aq
DVjKMU2M5Nm3lrbyjII3TtTx23KKD0VEIMiloDpoLAo6kgYJGl2/S3S9dZie5X8SYk92QAgyU9Oh
yJXaSDGstnLqHpoJs/pXEiVXlx12Oy88MSSEkw4K45WFb+9XrytIvf9u36qtwzGfDnrwFoJuYQNB
3OiB/KyfYjAbNaMkiqxB4supPfkBQhBJDHXC637mwWjTj7JLfL7I5AFlJoTA0ORzUuurC2vUvlNV
4NVRQft/7qNw8uPCbFuzhMt2tqN+ErBxD3v7e1d6oAkt9iAKRWK/cs7O12A6mH5o3JExKG2+y042
UggIPW/avuuAXC9LA7loVARVkbkxj/wQknXaCAbrtv15ednS8yOkbBMIJeoc8u6+YuyNq+VQu4B6
U5wksOy2IKvbFYFeOfxJBuHdGk89O7hCWOpsRbftAfttobz1TYECYeKBOi5o/f51uKqu6f1Kwxg6
CeiZ1WtFd5RvXKrnvBnubZBlA1WPsp5YUtELVGmiGpj6Is6OM3pPyZAcp0EC7Vhd58sJObEiuFYW
j1WkcFgh7bSfEuU6Hqrr1M52WUFfLn/PzZNyYkrwIYq3PZ2zhaOPpj0plREwRd1dNrE1H2Oh5IXK
Mrpblia2XDS9ytisQwX+/x6+HXHr5B6KlYcmc4bb6Mpyk2PiardW+iDr92wtkFoa3m0qyrDk9213
kiMQq4qM2Ax5YIbf2/aunWRJ0bYBGyMQKFkalggtV3GL1pUGAxghcNv4qlxkt+P6DUR3QKcK8d+i
xDJEmoZU4WM+9Xh9ztV1bj3pYXWw9GdbzV0+/YEApnViS5z1mSstGpsZL7IUSpNtcdVN1IVcn3fZ
JbYcHOzKoA9AiRxDHEJ8jjOtb/oMZ3kCx1dhdo5m3U2QTI1LWdVsM5thBDOHQFogZxILlHqnDlaP
IWUML60iDekuKg/2rofmB3NB7M/9vpQsbgvtBlg+Be035lTxl3DDsr6YtJbjKs+OxtWgQ7wt9AaM
+Uw/u7f0nkFZUTYEJjW5OumJl2d9VekKmmW/sTmpst7oGNs/VLuidjX70IFczClcaTK19TQ5Xanw
HVu9K/pUNyAKlo/HuA7f2qzaWz2am2B5j0jnV6b6s+ggBz8tyT6yY0mRayscn9oXAqUNUpt8QKvH
V0HeUlT3pf1mRu+XfXXrfJ/aECIk/MrC9AgcKAUAtctd05B1GbcsoOWPNiPUrg1EyvOPZ8R8Lmmv
8iCGiteHUXL6NFW09//9Ok6tCHtltqreLYnOA95a9VEBf3LkqLNiSoAMW0mJoamAvuBsg69YcP66
KWKasgQyBsPk0+GOWp92A6ot5bhA/zL9g5vy1Jrg92nDjWSElGDA44TtMVJKfarhAxUkAlk8m/Pd
5U3cfHKeGhS+FVlHo6cc3OlaAIpM+PWBvSyFw1SHvUReCp5AKNamzhDEP+bD8h0cR6sa8+UfsZmD
oRoDjmJ0agkwk+cOU8yVlRoNrpwYBN/vi7fO8EZPxS9QV8Xflp2xz++s3JFVlL+GUlwMmDEF3l5F
0P7SB9ATdSFAiaA8k3n9M8UQaGY5OYMoJTixrheM+3m5JD1ZV3J29a0mMRK9VoQ0JF2CN3V5lqQ8
hEmaY5QWXJdRDI0Ke3EKDEwkrHeWku3S5fHyBn85kKtVm2JICdMg1BZzhqmYE33ueBRUffgcNtO+
nGREyF8iF0zoSCHXRFJXv+AXcqvr62GIIwiFDxBLAkb4p6UVYzDViaz0ubWaU1NCxr5MxZhGJIoC
Q3mK8x9TmUsedF/HJIXFCP44zEavWRMWAw3n/JlBtPpW3WF83me3YFJrZpfCQxone7BM6Xz/19IB
jK+CYuhJI8f8csFP6BaXVYmPZak9c42agGQxjJ0QnN01SfYUHDZV2d5M9XRTjqbEU7Y+45qTITXT
N4aG4rZAA4LDP2cTuLABRV7tGNqyPsCXBBBLZPBDxFO6NviFoFOSqY7HFPubm0pQdh+19dKPdNdn
zB1mqXiqtnHmANa3NYzQAOstAhdCSpJZYfCXxmuO3QHiR552P/pkN93IOSi2nBPIKE03QG2KkCaU
Y2ad10NqwNiYj/CU5ypevMuHedNBkPwZyM51YyW6OI+WZBhGtevxjaK4V3c9Kj5piMBtdg+sVXck
Mo85r974pHljRf/tdAW+nAmODVADrB14EctAq7jBMx3O2Vj9kUz2fVMZe8n6trbw1Mb6PU9zPysc
mwyS1wFYxmZ3fF75Q+zH5RY9vpXGXdvT3JExjW9uqkkoIQTDnF+LhKkFIY9BZTxgzriDQNhTHPzm
jH+QEXZurw7ujy3UMTMqpF9WobEBt0AELsGPIrki88Pl7ds6wSZGUf/v/1+Ijv2U0WwJDR70cXsg
Zh6kZhqU8xJcNvMlLVodQYMD2Izg+hSvlL7I40iHvEtQl0a0wxm3wDAzZQ43osUFmqzY98uiPWDM
Sj1ctry5gTr53VIBWk58n+p2DZrqMo8CAnxestLJyDi7NrcQI6/4PoDr6CLyqIXAMcfkZIQt5Lar
5FXvmBB7dJpFNvOytYuWig6sZlmguhMDoW7WRRM2sGSAgrFEu6tpU4iNHdOWuzrIeubXf793KyIN
eLgVxiWGwjbPx3gqYM9s0RuNQrfKBkl42spwUG6lQNvZyDrE5L/iYEVtI2SwSa/Enk7U666vHisL
nKZ0+Ejm5E4flxeogbuXl/blCQ6HPLUrPAd0luqNsl6bCzhbu3Y+KOQ1tZ9YKqOJ3fIOXJCrLQNN
PfFBkHUhbQcGQ2FnePHyOmutP02VJAfZXA7mQW0KBwRuTLhHGCCSbT7iHpmGcL6dMX5/nWrR7EYc
Y+5DtDT7y9u36YnoFQBBCPAT8o7zoEviuGomHZ5BtSvSvSaQnrHMABDJY5vRnWr7l81txltgf0BG
gVlhWxfjR95VU2fnsBcbFlgVMfEKSUt+m2tgycOIeT5+GBTcpCyTuMlmbgewtIG8w8Twq4hfVrQK
5OELDK+BXoMAZDoHzRO0PVNlr92nB+qrYG+95nTfQ4Dnm2TZW8Hr1Lpwt3WFGdlRguDV6GCBdTPw
wkKMMkRCooc7c/SKx9xTPPZx2eyWy9pIy20VCHEDL9nzj2tYA4sXFLmDqLkbCL5xH7kWkwlobK3N
VuGzBsaycTMILhTzLE1VDTeb0XNfKZfnNgVB9OWVyGysbnySG7SszBbNTqNgYN3ggIFmX3aWrEP9
W/xIfKWdrkTYrymzKY8jfCUaxI/sybyLPlowlmBsWNkpf+HVBojTVeoB/YqI/RPkwS4exZJGrGSl
v9teJyvVo2kea11BJcCYX0p9eSvqf6/IgZhpQxkEBQAbdWzxoqusZm6V1RsHCIZa3M0nZ6VsdlV/
+TkDD7ene4AVZO+3TW/EqTcR1VBT+ZK/8jZjtICfdOyvZvqk3ZWySMeGNo0AkYpqFsHUkhil85y1
baPimHd+/6mDg67Sdg1xq/3k2gFIvbWdBlIQr/8T/wQPyG+0B5I74Qxgfr9PaIqT1mVHGr+rmazZ
+LVWslIggZmIEgTNr2S1dcZtFtVDFIAKBSNDMTQL4yt+M+Cjld/yVTdUyt2zsZdnJoWrdSwWztq6
x3Eo431mTPd9ozrpIIP3blx5Z2aEvct7WjRDATOdAdRB1KUfJCU7a26Caa5SyX23sSZI66wFbfxt
5Ss8DyR2YVljro14ZVexwzGEqzUPA5Hd4hvJkA1GJ0IgvrMOXQiBRMlLYyi7CrkqH/RbbhRY0mRO
uyVa2M/GJoqvL9OvCmoZPxtu8cfLwXJzjZgW1HEIbPuLM3IQx41hjDU21gxFxNaZw59d9nzZyNf5
HKau8xUEfxpImsUcdu7KqdFMWFGv4B13zX437HSQqEEN8LKljRQFdDR4nuF6URm6EeefrIQGoDqr
TRxE9fyK4Rw3y7pjWHfHRo1vwyIH4wgpv122+RXkitWdGhV8f4rsWtH68O90QXEAx4H24qqofFi1
1RWZuY2of2ZOOAOLnaH/UCl4HeJk69cxaMx9y8sgwW3dQUiu8rK/ZI3ojWN3ZlK4UtOmNDI8SqOA
A3p6x9PeCCjqQPum6CF0npkySKHMnnAmrIQqemZoyJ/5TcesG4X8KPr30QglJ1zf3kvQCKIKgyRa
rLWWVW3WoQlDjKvLMV26xqu4PT0ZS19D+7RX7zEC3roTaRVIoI52qHp6MZdXFSn0HbCH9ABB9MmF
Mu10IA3l73VWjce8oOh3tVPeO/XQzEB6FsDVAMZkBEAINz/0hhTHNqeToyYDkBSsZ58YmZvRGEZI
/+yZnjZuWBPMAnLSuFmuglwxjWN/zHpTchttb/U/O7Du0EkOAbaGjscZnJdXT3GUoGkFIBLXdgWL
JJu9udembliIcpoJrrBzS4kasWw0aoRTJSY+cA/cAwdF518+jVsBDSMmELpCxAHMVngUDRmFbFRY
xYGWjZWTF2mPmnl43c2LhKRl63mCWTwAMEDqhgaLyH01NChA96SD7+hR87Dg0vte5QV8Y5nTOzXk
xX5IpnDPeB3u0JUBvWwZSRa7HnUhCbXBgmat05YgBxYbvck4aUVs4SdYZv1ZmZAGNeL3rDO/FxX0
6Ub26w/29sSc4CsA8huUsz4OuILaQ/eQxXdllnn/3giqKnjzrTxRKECcu0m+VIWZlQjhBUUKbVZe
r3w3439NEo2YfWpFO7eS9q0GEtE2DsC07dKVaMtujT85W6dGBI+PeMLbMRnjwI7mV8MakXj11c+R
arc0pDJjW45/akz4OEk7Q5kNmUqQ6KTwwKbBoHgCEZWinGW1+a2TjBk1dOJwzwJiItxAyYIKbxqx
GANcHxwJEeG1JCptOfapBeHCKfgM3rSMxAEp7kYzvp67tyZ8IfZ8XY6fl/1tK/86NSXcNQPaUHbE
sRharE3MaXyfBhOVqR74//RxLIp7dA3eda35k0v1xLAoNbeEMdQd4zoO0DpOnLJIAkZG3Ksddedo
ef4f0q6sx20e2f4iAdqXV0m2bPfenU46/SJ0NokSSe0L9evvUXAxkWnBmmSAeRnkQ5dJlorFqlPn
XF+luXFmMtVbWcRpA5wyAaLa4cFoZzejZgNVXdOnlOYv5TR1e1qNxbHo7F3Rm5kfpwYP28q8aWsk
NG0Fao6pQZlzNJvAMJNAzbIbx6k+CHUM39YUcEjVdRkqnDtPKmdD6A4tu2VDn4ZdPyW7FmHb1/pO
i1q3b8IhrZJA87SXtNFnxqe8h5bP+MTs9FtnDcCkpigx6QT8SfX4SDN6P/bjAzfdBzUBNPX67tgr
cXR5FFI0qCqtbKFeipij/xzimZYOd3r3rPJ/uALR8wFnLO4/4B6k9NQdPSPTDfga7lwe5gaFllPx
9R/WArZ4G2yMGqggpfhJCx1TH1AviyBiFXqkyn1Xgx6TGxuODzFnsbF1q361MCdtXUwNrxiKnqAb
qHK/ocahtfkGvmI1tC1sSHEUAgVNY7kF4qgO9tnyi61lAQZ/N6ysOsHCihRAx1QkbYtJA0hkKSQo
OeBDKIp9VVLMXaDferx+TKvpA3Kh/5yT5Av9kE75VOJyyFKN7g0oS4W9iglDlMKPfaprGDVsbjH+
shsK9RUt3vC6/dXVIu0DWgv9mYuHX0NFjK7CiHOz1Mc27aGUoAcORbUg3UiUVj1kYUmK5RmIDEeW
5sp+TMSLOnVvTbz1wFy9LhYmpBjejqNZMhtHx1odhCF5XAf1ZD8kOpvZAjVMjm69UOYfLWde9h+L
rjTYSFBHrWrRArLfWlFeO+FA8sH3OnvwmRffGdT85ZXtp//pzOS6tBf3HmCrMOoWcTjVbjBj9qmt
+mn+15hI5EdgJ5jRTCh8XBBpZyo3SUo7pNGad2g7qIpxaFUDR3h9RWu+sTQze+ni9UFVhajoomBg
uc0eEw6+5zjZcL+14LE0ISUrDLkdKMTgGx13TwZDVUq3H019i6TyEo4475iOdpaKhtVlV5/Fipe3
mU1Q40DLwB/1XRGwwLpLn2vw05EXiOhtaZyu7p4LMi3UVNAalBskTVo3hpPApLBvalb5ubG1qjUL
4IxwPDzZ5mFv6TKZ+ta2KysDSYCCObv+Zaq2eCnW4pBrAC0wk7ReDlpnY53QUifKPsYcIebrxJOV
57eulr6COHfLq1eXg4460DPgqL6YaQX3bhlzjpirlQIyT7kGzRE3sTauxPUl/bEiObXdKDozBTyu
0UAwNiVvqU7vRaOecjP5fP372TIlOXeOkXiHKAJZnTK5x7xAElahqQ4+Gu8eNMXmxsouYe2gCUHl
WteALgYQQu4GxGMSa505ZpH+bpfBtJ9CHpL3AWJ5DVTCh/2003324nxMNmh+tmARl1/yuXFpX5O0
0Uq7o1nUuaWv2+ouBxjImt6ub+mlj5xbkbZU0FrLkkzLIrc2v9PKeBVF8tcImdkEcAnQPXG8i0qI
VqcJmpgVvioMdhbiph42csD1nfpjYF7jIqxOSV10Wk2VPX5FOKXVfux+YjkbzrdlZf73hRUk6DTt
MpxH6Ra2P2V3iUKe7WFLv2W+vM+vWuwWYipuIjDKXFR0BDpQDMrKGYqBqrpjRZPuE51ku7zBf+6n
LOlOoKEAm5UYOu0J0EJtK2ufo9zlLzCRKIGu1tblbhSl09AUdpxFLfQ5lKCJU+e5qTvlrsq14tCh
4A2N00YDmN+um+QrySYaVhlrghRia35ZNhloHZT6XS8QFQJX2PFrhXlssFrU5rFqUrYvhgzPP8gi
NYe2UtrAIv34yEAAfhqqoqmOQPQpJzEIdBeVMX/mg3bbDWP8XgCJt7fMqn7n+DMH0Azau8QpMoSa
tnsfJl0PR82rw8IrtTx028kJEqym8tW42LorLmMRzslCVQB3BUjdLqSVikRv7J7kEaqJRxucqaqz
M8pfKtv4QFfdDoYMwANdYHukD9St2TDlXppHI9Xu9Kba6RpYi017fz0ObJmZM8CFd+cKRQrpuRlK
EHEw4ltKrWInii0zK2ADbBu6q7/vJOTj0uNGNHZqxK6VRbMe3zxSV6XEV3b1boaPut+sj2zH7xJI
pSOVDa4v8XeCcOHYSCBm5QBDuxh7TSqh5Ql14NihChaExm/n9nUV6vsUSsXBcJNoGybXoisAicDQ
oUWJvEWKGQ7m9BNXp3k0COWdsPIX3t1bAIC1k1vakO8J8AoKRcGqtGqM2lZ70Qz2kHjmRliYHUDe
vKUZyQ9LTVEdBvr/yKFNBOnrKHaab3Gj3amsOhDD26sl2zB5SVsx03Tp2Da4PcQ25MobruQCzRFv
LhX5Dg1ckHajbx2HGj+YUFxKHtPGB0QsD8VB+fEPzoIiCYYdXSivQ9Ps/IPgfdOP4DidHRXazyDZ
c3Dn71rfiUBb+JM8bPXyVl0F3Nmobs+z5nJvJs2SDggnlkfqFN+1QnNRIzO3hF1XfQV1ElCFAaGo
yoPfmtfFRqfgEJuqCIz4k+th9ots9XhXXeWPld+1gEUsGSbBam7Cigc8nRDNbVHzX1ZFP+uFcquT
kvsAO0XXz2s+Dtk9UUGfhdUA47u4tDSzFcI0ECZxab1hYB/8Joo1hBkTByuHrHTlko3scO3APBsI
RZSwZmiM5CBqUjRFVRR5pJvpPaXVkzGVr9cXtWoCPH2AQhq6h9LzuQ+OWddnHSnhE6J6EEPxlkJC
+7qJ1W8MTJnza2deiNyQN2INGnQONs6M3BPN/P4FI3Mn614ADm5+ad/tve6TTcbnlS4yxi7+mJVZ
VDICHZJ+vtaGXDdvqlE3/GKoEx94kXevRxkvM/EFjE4FguxqxzrIpaee8klR+60NWEu4lr9EevSB
5Tce7HkDxu8UAtV3I1hcvlKMNsy6XSLkaFOW0Xw/tQF9pz+nDVTT5bwRgtzSvlRSJMT0TIcgkaih
vcZjv2r8YfSLV2zNYwJi3wgFOXqYOd9BQNKcnGP59A9SW2AvVcH1h4sZxKkXKHZswFQXiZdHrO5v
kjwOXa9+vu5pKwkTTEAWBvS3QFbJsYdPBrQHDJgwiPhQWbcbBh0yVIZLQpCvbFRaVgKdpaLPDXCE
jTxWxvc5dWvmvRrD2Jju83x8yJR8r4Dc4vqaVsog2DfMHDgQSANGXkb46QSJYdtzGrXms/EGES9/
OpBXfpOA1tKNsmdoKe+3HoarG7mwOYffRXjNIOVFSE9olOpZ+52ZLHkobaZDgGWww7RM9PD6Ilei
EKr3qFaA1huUhnInmxF3opmHg9PKKQRPYxtvsm/N9UMpes/oeeiuoAMKnUUpKxzxsjdbYiF6Wx1A
R/FNQ4vKHzN2HJLuPStSYAfcOnSn+HnIcTVeX+DKfXVmfd6AxYbicVrqXtXlmJsk6lPrKqj/NfF4
IFqZHXqhWzdDO35DR4m/XDe8cmmdGZbie9tVqVaPTR5VzfcUZA4dg3hGFmUa5Agmc4PJcC3SYzJh
xiShWoCahrTJVuIZTkPdPMpuxYyz7aog/1B3TWR+rd4Kuq8+pQf7JnvfGmZc8dc5iXNmjD1m2+Vv
pMuJl2mJCk0FftNVYKPretQLOx9c8RsHueKpMOKhzwCMOILZHOoXB0nUbPJib6BRLByfA63M6Kfr
J7ZqASyQoEqcFQPllpae8KHIbawlUerxw7UhVQ0kXro5077yQWD8848dKanPXYtWrHKUvUuzh6zR
jy6PQ2sAS7eKOzJ9RmPh1OCNNGAK9PoKVyLnmWUprYGiStqKHpO8DqcvCUbqDMXaU7vZuHZXzaDm
DiyJga2U010zA1W/SXQameYTS6Fa3d6iGRVeX8uayyOHB2gF9TugK+T3F3qoWYWZbITnsPmcTH7e
PDZewPe/pe4DG9NUGGmB8ogXqIetML22QkBlgPoGuAesntJGNq6SmkIrlD3nBCQL7K63deYnSf/9
+iJXgggECP/Yka6DIqYkVUcUVOreU3yM736DpuW9OxMtKH3+4dSgPbpucXVlKHnM3A6YN5ejtWGQ
eOKohUVDpqFIgBqWHytF6w9u2gb/YgqDR6jAAn0kZ6eurnhqzFDz17z4sRcwVOk7oakblElrn7WH
e2eez9cQpqTQ2GeO6LXCzqJE0MSn7Y+OjW/XV7KSZoLfAzVkkG8jI5GjIGmzIivm93N2tPZN1B6G
vb3fTg5WzgZmIJYGdB8gP/JlDek9YRhFkkce+6rErzn7mrPX6ytZ2SzkVWBkB2gJVRQ5t7I6BVLI
PW4tq+bPnovK2lB1G5fVilMvbVhSw3EcEoE0MoONoSMB5Xhzu2LypxzYZF0raNCUbbIRktZtgvEH
nywEROUTElbc85bUeaTwwjfZtya90+DkwvxIzHrjE1q5ExH5INKCSQOM/MgQ4VEHyCS1sYda8SAK
PRAZ9WPtMdH+mhMC7yjk2sBgzOd1MdCQUDYZBeSBI7xUQ8xoBY29Ud6/9DiEATRNUbUwwB8sA/xB
neblcYuNqkAa0I4/qavdIC7srzvdyoMRZgwdL2G0/y67f3qTqb0N1q+oBez51LsMAu4aCkK8VoMR
R3dLXasMgHGzwWemTMdxIuZzmSbuYdyuka9AvM9/zfyNLDKNUad1YbGBRaRkkJ3hBsqXVnJKkuxt
4Oq+qUGjrLJnYTa3uuMNPkoWW5i+Sxc6/wnzuSx+Qq85MfOqOWbRpg8aKL77U22EjlqeZm7qw/X9
Xz3lxfZLCQnamUrnZYRF3vCY0l9mE46osVy3sQISwdANGg+zghymjuUwbJMWH77W4guEQp5e3aaK
HlipjSwHQqFZ0PUvVjUGGf+4bvfywz83Kx0mZxAls3WYbZ1pr6odxJlEYJuT36a2bxpbc5krW+nO
AFrwVWFgEroB5wfHuGpW05QUUep8n5yTan3vy40VXYZorGhhQj83AXLOEW0DrMgy86DwQBoifl7f
s8vr7NyCdGMq5WDFsePyiBeGtUONlr7lmApWCIbAuG1EbWbxvWDVgNqV9/fYpXPj0oGlmoMyvjkf
WElONNcABbjzuH6CFvpf5x+wNNMKQDwAVUX5TtD0tBigDoTwaYtoGn7xlO8naobXN3MtuMGMjaYI
5BAuG82dB3o/05qqqPrVh+SAOecgPqQfasjCZJ9u3HMrgePMmPQppw2r9FjXUOsZssKfxulDUeqg
B+NNDkbxjW961dkXK5u/vUWUgghGSkmfFpE+Poj2e5erIHf5a8zLfEh/dk/KgA1rMtUm1vPIwYOJ
t/caHrdt+nT9jFZGIM+tSI9LIzcpt0C9j4ZAbPm8ORrfszRk9At/HKDbEuR33V6le9L7jAWsj4bm
SPpglkb4L+RqL9+H+DGA07kaammXPVq117uhIuAx6NE/i4aRG5j3sSbgsir6acyt8q5Nkm986oub
nBZuNA79ZitvDiLnRZuz3yATyYGRglmFDaedW3lzh6R49YLWt058p4T28/XtX/WjPwv2pKAJFXSe
20ZWRARzyEykn3QQamHcleobDrsyTni+rHnZC49VK14pSNlQEH/qQ1beYMjUHMPmXXnuwNp6W987
EBwf3vTDVp1k9RpyPQQZTCXPbIrnhlnblFM7wsFGo7qxlc9ObWAIpwsc5Z4OmxWGOUDLp4cCqY2r
Df8D1+W5NT4AwcoMnJ4ZOd+dvXGDqx0P5Fvn1AZ56GS+9+P6Ca7dSUuDUtgR9tgZaCLmUddou5x0
YUu3hgLWItvShLSDE2/irmcC/RL3hfZveWUfOlUJG++vlXiAEVwakiKOykmXxR18xMnViKpPZawG
7mYfbXXHAAUx0a9zUCiU7thWoYPSG4hrHaiw0vqmNrbK12tflbGwMP+Cha9P0+S2mLzKo/idpjvV
2lf3fJ+GrQ+eMdU5KPEO6nCRmfhbsiprvm4APQHSgZm4Ss6BJq02zIG2qKM11m4silD0N23yoNej
36Td3+euoNUEfz7YHIAslvfRgcJ1k1mkAHI187n2LbfSILfer7v3mu8tjUhb6WpiMiBrghV1k3qP
AUIDNLUDN0Mz5vQLmMDE7h8MGvNL1QH0CRCU87PjSZ51DXiNoozqL53q3jiW9qiM1YOVbhEsrZwW
huKh2ORBbcg0dWltldPmCk8UvHZa8wUDMswvKL/rE/ORtGJXCmejHLPilmf2pNgEXewaKGogkEZi
g0+gLPhxzJJfQ63yDUvzhypFwTNLUlCKSdPFVYnmn9CnH1ppgceZtic1d7+nGQbqjK4tfK5vMSiu
1CWhswO6FAwt4PjAsHR+dsKehsmaSw22LsTeo2qXBIMwRr8aS7pDRi0O+PbJTdzUNIBTlX6HHvGB
dEQJdVaTHbHSxNenmkf5oIsjFFDZRua79hhDQwBdZ0hVQsdKTn07Y4q5gHBalPUDuzOhlnwc47EP
XeOudxVlZ3hK/aooeRmWU12j0178PXoGu7T4BXKURW9vQl8IECthHWw075LW3jj/lRCL+ggmqCHb
AzEy+c61C7WwxJzf0zHdlZYa9HTrVbvmzHjTgvpARdfgYkIlNtIqo0pHozzXtIAK+rkX+Udt03p3
PSCsrWVpSEpc3EonjKVIkYZYiWKokfeJ+nbdxFogWJqQbySbofYr8HTN6gPXPD+x3ABPpyAjb30h
wuvG1taDoR5UZYGHuZxtxUCWkTE9o4CkjTfOpB1jzdp4OawlexgHwbGgRqZeTrXaSor6pepUYI7o
Q8hupEH9giAwJf534B0/FS+i3JHNuf21lc0DS7jXYfdCBYXHI/rkvUOjun1DUcPNNkpyK3cR/qqn
A+QG1rMLTIdWKTXpewsdN++ejHeaNpxKxYoKuuEOa669sCODODh0I1t1NHHn5aUWJFN8apvqfYzz
raR8pdqA+qIOhr/frx5ZGCMWRMHoOPo4YrJTn2n5L2tgJTiRskPe8SdDgJUMJHzEFxqoWq+74epm
AlgELCyGji9SlTEpMDOfJ7j89KfGBuqM37oMvZX4r0mCZ13ghSHp+1VF7IlYKGiJKbce/cTb79cX
snpai78vfbx2yoEsnv++5X4T2aMJ0QThbmXG2upRodcG6V2QWF0gL8zJVkWvGzTCU1R5BRzcCk3Q
dD0aqH3s62rqwrrGqF4zAaGoktrzrdIGmM9K6p3eGF8yhzhfiC3MJ8sZimjUKxrQPCUBH5r8FpHC
PP7Lrvzn98qdBvSXUnNqbRp1NmYUxyfVBP4n9jacaH3v/1iRkjXQWGtjztHubLNn1h8s9aEeo+sL
uSwiYTQGrILoLznIKS6o8+I6ywiwtSyyexVqJolh7aeq6499DnBVrNPUdwYGfnQKiUaDZL2vFPrX
DDrnPiFGtnEZXXw10o+REivT7SwQGENqz0wd18eY70/SeXtvcE9u1m48Yy7CKWxheN7E94Ngh77X
eTZFLQvqzhWOcFTcsLXvBdZ7fW/XLYCXf1aSn0EU5xZYbvWT2ePTEaqIzBI4LUg8Xzdx2VLAPTDz
EIJfwUVGL3dVhUc5NOU1FpWpuEsr9zVJ3W+8N9meM/aM+eF73nQ3Xq21ATNACjdp7cf1n7ByZpgV
+l39AOAVA0rnq2ycNCbMtVlk9dkjIR33XYrHICnvWdZ9vW7rIvGeV7uwNe/44uXpCrcz25mMs532
fQXQlKdGiOBBVVh+PULUs91iP7nIXWaLeLWDfh2UzHgQnlsEj7jggDCzCJHbHxXuT6BP1bunliLN
3rqwVhzmzJgUy/s6pRih4HiccetzPybUtxL71/Ut3LIhHVfMBxBLOt78iYFvpTamb0W39T66BLjN
u4Z6lIF6FKiJ5e4emFNdjLnjnKjrvFkmec/r+KDaRmhmeThhSr43CohiTE5U2c173FuHiaMEytOY
+1WrbX2IF3EUdzDQPdB0nrmEAYo9P0TDScEAAlaqaJgy148tq7r16ljZQTRu62u4fKRhTGGmLQM6
5Tf/8+xQCxetkby5lMUM9U0VQvL7fJdBPyro7slpZP4s95AEvbcbDoCNXj/ZlV2HaYDtsFSkproM
/C0zjXs0gWn3tQ/1oNxroJ4nQX5bQOihvVPCLXaGy88RrF/YUHAnW7g+5I8jtgX64iSvIqK1kWje
RXc0QNNg9y8i575RbOTdl98izOErBMX8TCUlY0EdZgiWmFkV1YNGAETrx4DV5a7s3GObDnuzVn9c
39FLv4FBoPlRagIVwQU5r9flligNGFTrIiAjg36xiZrT1izGZQQ9NyNFNdH24OxvYGZs32jsYCLq
NGFYOek2Pv2t5cz/vnBNs6zjvkpgp9TMXTr+NJQh1EseXN+09dWgtDSz8YL2Q4qYgqW2XUNTE9JP
zlNR0EOhArLHKvYVldz9dVuXeSNq6jOFA9qigMdcuHyepXRI+oJHGqKyG6DuMe71QAEYByoEMUqS
QChingtqyIHuK134X2DS54B5VgySfsK8H4tddY2MIwLiJ6RG0IbJAXLuGDZxP9mdP+6Mj22wzmUE
x5ox1qKrMwb8YsaE9l41xWpVRL3zrYhv0yzdOMG1QIIiK4jzocSD+oMcL+taeEDQ1Gi/PY3QxrFu
8tckOag/bH8IraCOjCFozI1EdI7B8jZiwPl3pAZGUga+2a5AesNhs8tGP3WfhqkLOOM7tbtT1Bfb
sgNTkE/X3Wftg1janOPb4uhao4/VtIRNo3BI6jd6AfZtvAV3Xg+th43wvG4MOlBAPwHPJWdqo20J
ik+wiJjyiJTi0PQvsbY1yL/28eHg0N7Dm/eS7njswSljZLMRo8AQ/7uDTlDf/GrFPySeKPHBPWaU
JOby5Md1m0D+oOgcfHltRM1XF18ZbwZ/LL/ozcHM8P8813eUY8f+WiQKH9zSsnRqHgicep1ibJxr
1V1G72Lj02SOx6FttqLL2pF5SKvBHo1BsgsMe52wHJoHVhGV31kVMNsnNzPJcANtZ+tX1+wEOu1K
uKVMtvr5zUSXeJehgID+w7lbTq5BNFbBrNLokeN1UUd/sd9aNhS9y3s3u+Xqmw48/ZQPESneB3AG
JZ0SXv849ItuMfZ58TPkTm3PLTXlIKePtAc7MvRw2psBD6vXtvXrAwSVolmzKtuRB4K2Jgm3RKTW
XHluHYB3Ezt/Mcan8MphhWWjMFnvJ/PVI7Ff9PeNSv/+uwQiERMEMw3/5cheDgV7JW2mMppo71dV
6uetEnbxRqhZCdq4nkwkEhpO9mIg11K50QpCqygrvzpj4qMO9/frOLMgfRYg0bEYMZCMtebPbLR9
MVVBaRkbd8PWOiTfBPFjLKYE63DhBmx6ZFttt5VjXyzDUiUMZ1xwK4OIInKu8qclEr/nWui0YHm0
6OG6g19fCqaMzj8zAOHjhFVmGzXGaNymleI9kMH4tw1DDNEQtJCaS0mXOhktJSPWo6fJIbPKY25M
X68vZC1gYFYCDSHUvUFWJF8tmkD5a/KcNiorEShuA/ElsKqQXdt+aPaHJyCzRY6W9g5JaLBouiOK
a8br9d+wEirPfsK82YurtMhsMKCNdRV5CihdnHshjMDWtu7QlRfAmRVpM7VcoO7H2ypqSsMfYpCJ
D5jl1UkQq4+9M2x8UauuuNjW+d8Xa6rNbMJtji+q8UQYMyVSex658eR3/Y/ru7dlSXo0gnssnjwb
TlIPVdhrH0X84PWJD8Wt3XVDqz6/WJIUJNwBNVbdnT/fWvGI7zSj6dsk17fGXLfcQQoTddc4XmHA
I3vNDozpth6cIHc2Kngbu2ZKoUJLkAprLs4nH6q3GKNtNkiSWC9g7a/F/mbA9VwrxN5heEGOFSJP
62RKsW9ZJtC5zHeT8vP6yazuGCQjfr+lkSJKO8bcRh80Fa7NeQzVumFPPBBn6fTxupn5z0hp9m9l
iv83I09Z66QQrO+7KjLcqY06PLePPZ6Eoz/LjdyIhtuhCtWxUx7nBngkoTm4cYHMHnbtB0hRN88J
JVMXwzNAn4BkO2CW6jN8u6Nl7bMSyjdOsr++5o2t/V0CX3zHQwz6p6y0f4fgXZnngW14QWan4f9m
Zn4oLsxMjYd8LIWZClMhvspBKEg6+qOvi4/rhlY/4j+u8vs6WBjCYNfEa+BTIqsdgWSDhtH0Ug11
8bdd7tnn0S3/XW7BkKoUlAqbcyAEsB4DjPXJD5CGb8TXdVf4Y0AKRlZfQGW4hit4xV1d9UHp9jsv
bg91Z+wJJLgaZeOiXHMEALAMLAk8ZODqOj8hxYKShqrwLtI94O+pHu8yWoHVr603BlEuO8TYO2Pu
D4O+A/0bGSfXkdyr6DT7gvCLD/1zfsrv6I39Ar7jHX/mpzrCqNyn626x0sqZjSIDwATPPCciOaA9
2RxEhRbu4NR3Iy1sovzOLsE9oe3sL8hpN45vzQ2X5uZ/X7gh4GWZ600wB2bvndf9TAx7I1asBfil
hfk8FxZcL3cFFPCqCFqF2RGHCiotzC8AHIXZv0SQLRmpVf9YbOD8exb2kpzVXt7NfX0DipL9EIxc
Cca+iq4f1OxmcghcLktyQ8zwQKxHw7IMK/VJ9iOuaCigVpOpoes+X7e1tSTpG4s1LWFKAlvpeJO1
UySEFhiKtnETb7qedHulWa5rlRpXUbHrdmJnBxmoEIZHdjR2ZG9s3GEba5J5JVW3d5TYxJogrvjs
JewOo+a7yt6qpWwtSq5kagNKcFAaQr30OwBdBUCOxPTNF/JD7FHqi5zj9aO6ZBr6HTSgpoQMHrAF
uZxe9Upj2yDEj6DY1Idj6H4mSQCRhF/FEVTilZ/+A7mRZFI/9/gx0z2PeUkdNbvkWbvVfHJiwfg0
BaDTuuV32sbJrUX8mRMPHTUULy+YZBJUunkzKdjR6bFyB5/QBJ4/+Uh1huKBgz/x+pauhqg/9uRs
pysnl5gD3NIcP9LypNobN/G6iywMSNnMRC2jQ029jjDM7byUx3KfQbmDukG/08My2qL7WXeRhT3p
vKyYWrkYYc+M2L360QRF4DzHL/y52qs3CCHh9f1b/dIW5qQbxRwwiNSZ2L+qpcGkwy3IsIvFt+tW
VuPhwop0kbgad0qrwKKoeGkgAaAOT0r3WlOIvEz/o0PMC15E+HZKSrzR4YAk/4mZdbCyJ7vri1lL
sBcu/rs/uLDQgeFO4Ro+YuKwk1G8eRpUoKcfPerJBnC9vPxVGYfrJrf2T7pPlMkuMfOB/VObOjTL
gxDvTfzTHuhO5Vsxanawi7trcVbSfUK60tPbCR4xfVfdIPk9dAQCnhQ0FMf2Lr7fihhbX7B0seSd
gJoewdri8ak2WTB0Ww+SDQu/y6CLAxuszjP7BC4B/imUlPP9AM6Q6we08RnJcg1mEU9DUsHEgPa3
7TS46htfb7agnJfDRnM0/3M4v/99sRSoRaKkDGJLEBfUt/Fn54t2E0N7HJQyX6eDt7N91x9u20C9
scLqqKFMBHDPhoOsLxXT0Mg/gY+VHw14w8alPsI/Wu91Mh9G8c7Sr/+ym39MyC7YFlDmVDzUMPL0
Uyr4SVj5cZjMv+82I49GDxOjNajbygPrYqytOi7KLuKqe4f52DsK2aBOYbveKE/giN9AX65uHAb8
McM6E0PKwGlwf6fcI1kHN2ygdvPilk/U/XJ951YDxcKGtHPwPj4xr+hAyM08P4P8QI0OoA8ZjAcq
zMNAtxL49XfQwqL0+XqQFxQNxYtrCLR9wcGE21U+JgFIYL2joG8EddDlQVoE2o/rS119OvwxLH/V
tEuKAuCoLqqh78yyw6TujPpnyvON2sIa3gOl9f+cm/xt90NObZbCTcxoSsMpTJH6mskhxyimjfWJ
T6pvuDsv1P7lQ1vYlTKB0aOGyxrsbEyQfQDCo7XZN6/0nq/v43rGsbAjpQBGzqihD/CZov6hlPph
aj6hhuSP7ldNVDvTSf1RS/y4eyxROlKKn8P07X/8BXMAX0S1Blo9WQvxYKgravvGvbG8qNyj+3cj
9mp3UrTjNouyse4+GDWa6c0AuJ6/1oVNJspBrUbsLheKA0Ig/cbpoJ6tvQ5Q9WmqZ2ZD/iSJ3wAO
CfN+2Oee5gNJclvXdlASzx+HhzGz/FTrHmJMhHgga4hjHtRMPEMM69j1dkSz6QSg1L5trLBx7GPS
3A+ZA55jJXJ7FXxHNqgr+7AhVkC1ZuNlvXbpoUaA0hBkRtWL8YIGsMpJ9fouGh09slv10ClbtNtr
2AzAv/7YkDzUmplrbHvoILaDGrDTvTK1v3EEwCDCmCIbBZ6etb+Sqo0mYt94xXioCgCIqPuVI9pq
IwlpmRxzNtxbtvoW5/0WGe9q32T5CyXfbin43FU2ztGJH+OogowYVOLaFCAtI2AhKHB4sNXdnSOe
nEAtbUre7IpBKWkDm1lR+qMKgOtzZ1m+6X5UVRlk6NfHBgmvf0Jr3ry0KXmzZU2K4egdYoXen9qW
PZV9EdWsPOnVuJGLXg4AIQeZ8a4OCO4wHCE/YtU2L8cSU5uRnYGZpAKXM6POyaBVqDrxIzfGUHOr
HbWLU0fGjYrlpnHJ5YDVKsHUL/DZkixI9GL0+7h4hPzlrdLlT73h7CYrD/uB7PG02MgXVqC45yuX
vKmYylQvy6mLtMHdFSrfa0a9a1X6OoC/3+9UiIoagJG544S6d3JS0mKr6jg3PGTfQvMUk0mA0QN+
KJ1zXMWsGUfE6qaffgxmc0hqcuIjhORNBoSGd+t50wcc4aFU6Ub6srr6pe3ZBxcR04LsXmJwRGl9
LDPfbDO/qq1PtWsdkLaH41CHycBfehelcSfLHtSh2jr8tZi2/AXSM0gHtqYy5puYCL/W/ZmqGSxD
RWB+JYHd7IpH+4ZHW0Scq/fj0qqUUxFjVFWW1t1cAeh25FDuyU4JSGAgioDon+y3CKnXEkVkHCDj
m8U7Lwa+iW5WGe9gUDWqg03dJ0jKhpQnb9djxqoZfMYzmAizmzIeK48Nj5QKzIyDCIhT+0P1tTC2
wBdrZ+YAtjdDXaCdLE/SaYbSYSQH99Ck5w8ttb7Yw1a1cMuEdECQyavcpmxgAvM3Gp7hWr8R89a2
arkIKcktcyVvshJRRzG+8+S2MJ81urt+GvOPlL/shQlZB62NR5T7Xfh2zIz+KSVGcsKbsgqdwfsC
uqJXvS0fFMvlG2ZXVzbzzIJ8DPAFue3Z1+pk9xqCOYt3TCBXF4+gmdzIRVaLaM7CihS1U944ZOJq
FyUsrCZwrE+f8pOzU1Eb3OO+KF62Hqmru7kwKEVqo6lGOylhcMjBm2s6rZ9bLfI4FZwN74r4P/a+
azlyJMn2V9b6Hb3QYm1nHgIqBZNkUrNeYJSIgJYB8fX3gC0qE5mXmK77etvGbKysinSE8vBwP34O
VBKWkarn7uDDQU7b9MA/lhBqiXMwdflidsnbRz5eQm03LrdFH3lFb4EQ8kLKIS0a3gXmg5bnQMfj
yuyvM+Hm+6109jxoqHIguv2SIjj+kLwcIcOUYvBBDsij9CDov5DkRXHtLwPz/r5QCkqlZzDQxvW2
G9kzWLaveyu0URuF7hQWNF3iYv16zp2cj0miGTU3A8pCsxXVjDYGYA6zy5+S93YzeoYnrfRPgcQu
dSybq57hQ42PWGsDOkOLrZnnIknIg4EvUoMAx0S8fTypCgQ/yxgN2Ygkaf6MAsjDRNY3lI5OhOaL
zxeN/b9QgDsyOttSqAEb3RDDqBR2LgX7dRj8Ao7jyMTkIA52LTh/YjCK5hN3f+gLUXmfRJpAcsQw
C57mTFgMyCo6bCRsHNRVZon0ojbiolMRPGWs7tF3NvUTtC40CpyqzTzEq5BBTFw0m7x/fxrO3d8w
DLUeNKtPyiUz562BWF6ZWun9BAyLJVuxDXhmbTm6MAnUi8Fp4UBw8nub58f6t8n5AYlEloFaRW79
MgPbg347GK9DDiocpOP6dE/pUysvmTxz6A0wSAL1gboStBVn60hTCI+kFkxm3bbrVAICRvILg5o6
6fBgPiOp2IBg12AmTqCVXwlABYJ2j0TRrRUPdqhUYDdqryX0235v9Ozq4VpSvqJd9ILOVg+Nw4i5
EdH6ouiPnuSYrRM5gOnUTk5d1UMXnOwtIRTPzeWBzXlRCfyLcpzpGGkZXBS0IkH09P2ozlwVOAp/
D+or1D44dPnQaX0EriY/BhgnxDtieEir4UKNlxRklwzNLt4yM1TEXdNGTHHmxp3OUzuWExdB9MLu
OGtpElIULdD0AQx57EcElqWskmApN9kVzTM30szbHHyP2hjc/8LsHZiaDQqaDqnIcpiSpb0o/RCN
ixC8RD37FdeIxsC/hzRz+a3VdFT7GpIRe3mR7xUavKayteAszu42qHuY4iTGBkD48cxN3KJKaU6b
QTG3XQUpsSJcEPU8e3vh2gS0Tddl1Zj7wEgea0OtFeSFS6d1kV/T7cQRbM1ywJ3b23RVA0rimQsu
/1QoDZTRB2bnflDI+GAI4zS0gQx2JjvpZbjNALCPXlu08wjeo+rp0DDI0D1PpKUOhq92uFnMcGR+
NrMjunLbwsA57pSek0oTdjVH7VaoAjsMxU+jStll2WRoii6AkoxDCylzOeAkF8IYlCtMsk3ISNlS
oFzqOT44F/iFXHPdpRI4BXRVkByhG/l27PMOmT8teQgyWXpL03wJqHp2j/xcP2O25ZM6B0uJgolU
wS86NcFCkEMdfgHjgfkC5QmKTFBCmqOnqr4VmV7BSpt+GtGzIiN0Vm/jVCZV29hSchukEC7QuWu0
b0G05KumG+p0tX5an2L6A6eo5X3M8mmMZrbtNYUo7UWfvv5z14GONbT7IRzADTy7JfWkV8dSxo4Q
MsHpxHrFtIDI2WCPfXn7vakzTxDItP00NTnMg+EEalRZ2vQc0KIbTYXQBIohTHF6yYD+OcgAl7U3
J380n8BDi7P0SIy4H3qsX4HOpL1ZoOzihcFGfm6dwdG33WqoFx4C52ojR4OcrVlncaXLS6xZ7Upe
UZD8Bi9JH55Yc1snIKkzPI4qIqyl2+bceTgc6iwq6KysoaMGu2GJxJtSo4lgCUhw1mce2FCmXNzB
AhZmZgwaxXRG69jYGt64Mh0FVMZkksBBlRfT6/4K/ONwQpWZy2LRQON8ClZrV/EwvIpETmobMdEq
ghjLSVT0qC9c3edGCnU+8JyDxQtKyPOSbqZmPVptpRoRcrgCfwrwhbaKUnJxk11qoMBvX5dy5Ocy
Akcm5xvHKJtRb2FS9cNVrjsR0vIcsjoDKIszEi42Mi+OcbZjGjPRYwh31RCmFR9CA4n5L5u10yBl
+KJvuekG7mLu8Mw+RaYWbeK6JhkimsyO91AoFloPiO20nPlLz+3ufny1LhtS40SizqTltrD8VJ3O
+cwPHBmdeZ6OB6zJoekFo51bXoq7As+Oi9QdHy03Xgub6qO+0z7ofkmI91ysDsOoqCCbCG7xr78/
ODERIAM5LccadTzTV7wahdLUVtetZ0EcLfO1Be9zJuQ8MjdN/oG5DsRWtcQwzlg1PvNadtE44udR
9WzFS5L1X8X50zn9ObTZQhZMBQu1QvkXTX/USk7XAVDXoMIj34dIB2u+6vGsrG3DLElebSBFaS81
4595VR6Nd7auQ5gWBvj2uF8lkZ0NT2b0WYGzgpeFZ4b36VCSYAkhfuZOPjI5u1Io6zsDouLcNyN0
BEeFMwqRbYLU6fu7cnHnzNyBmiZqVwQmivkOd5q7zEHv80pFM3J9V9nDP9fgADXuF5E4iLYRDc9x
n3oxVGWI698vhM1ojG7XKPa42El3JgI4sjIL2oKsLkS1waCGEpfjqNos2mX9WyAJjhiDzi9f1Eua
fuPpLkUI9+e4Zi+WouSjLPY4EdwT7eBTWsW72E4vhovcK3b1QjHq/PH7aWx2/PRcrfBwMZB276gT
8Rrot/cyvBTHX6niHk3k7PCNNG4hBYnXiwbUbLjVVWgEucx0oSJ7axKwbYy+wFfj+/eb8vze/zm+
2XHjYZCZRcJrf6yejHJjZaARs7zvbfxf/MpPI7MDBiq+KLIyTCLIROzsPd5oq9CNcfvm68FBidrL
/MZf5vU4F7hBPQXUZUAGoCt2DkaaFNmEUMROUXWn95q1+sHc1LYARdZJntqbwVFXS/2+i0Znpxxy
DGlpWjBaOYFveHlImBvdQvZ+M5XjM9eELP3Vst88f/cfDHZ292dcomJm4CBOjNSoGtr0FiClFOp9
2sbc4iFD90uBnHz2dPy0OYcnFeB1oLkGmw3k+2hEovd8U6hrwxbfQLGQkMyt7BAt1QgmwReTelOM
jEfkhXHHbhff4UsfM4sqRVDNmiKPOKItxVPpmg3PyZWG9l6suOHLjryywGKTNQCgL03E+R1uooA6
daVBtnV2eKuqAX+QFXM/p1/UHRYnEbcpiOURg+ELJjnFtAVWAH0E7eNSoHk2ADuwPjvEmlIKkHHD
yKnxIQxrChKIhRN85tUFHo2f45udYFlWurEGDSECy3hVCHYDrmIjWzFQkkwkyTxc1Tqzl1Skzt0t
AEEirY2iqnpSjqi1fhihMIWiNDW2Mn9VlIZE2VYIWjfLJE/NH7+G+d9v/f+EH/n1H5dI/e//xZ/f
clx/LKTN7I//3rG3CuKln83/Tj/29z87/qF/XxUf2W1TfXw0u5di/i+PfhC//0/7zkvzcvQHF1mv
Zti3H9Vw81G3SfNlBF86/cv/9C//6+Prt9wNxce/fnsDyVUz/baQ5dlvf/7V+v1fv+lY0P8+/PV/
/t3lS4ofQ6mKZeztZf4THy9186/fBF36HSQcsji1dCApLk1gmO7jr78CxyYECMDlaaKt1MDGz/Kq
of/6TdJ+R54P7wEwT6AuPvnJOm///Jvpl8mWDFYE6DSZxm9/fdrRGv1cs//K2vQ6Z1lT4/fO4gH8
OKzL+G2KBXK60zhngDqSOqCKzB7CGw0FM+aLgPnbeL96lmOtDmbmT/NH5qatfhB+fJkDSxTo6gxw
7uFSOw7IUehPCyFCTazbdxsh2BitzVaxy1cg/ZL2TCYNODYCokH74D/w8pMT+876LB5hUhtIKUdN
dVJmRgLELnfZVvQUN1wUZT43seC9RoHVVCZiiTl/jqpIwZgmVunQNXJHgISOK/2a2eWF4hb+P9Q4
mKbVAr0klFvQ+De1Dh1Pq6lXVseAyHeAkocQrgq+xvvc3H+/eDNHeWJkNntiBX6qbICRvHxj5oDU
sLTgKf9gmpytEETfcAeoU14FxdzjgUSqKMhgVUYDfJhs4NjWZalARTdetbpIqiglAPfYwRB7RawQ
APaxX+6l8bE0CpIAJ9jdBFLmFChhCMZ7TCOX55Gr0g9ZvM4qiOHqNTH7wC6Ezk44dBCl5k1Rw+dW
LZ8sTUerxKaVtjKUwspiakwOPvu2ccu6ua7l9MKorHu9wJ3cs1vVKpCEB1aQRegh7Z2I5ruif6XZ
S6S8N027aYzhWup70qnSdTB1cifpWi16NJtsI228yivTo1GxAhSNdMWLLu20Yh8nJYmEO01DEqeG
mCYbX0y0p8ivo547VJUcrboCDRbJTBTsf4xSdgkE3qaVqzWTFK8x8yelhehvj9+C7DQD6x5X1xK9
1NQPo7oa2os4vwlrsKKGDZFAABECYmql0Q5cHs7EMj1Su1URV0bvbfkB9SISmxJyhJYdpLIdpT80
kZGwujWaTQyGt0STIDBRrsrstY8sl8e1Y0JtvZAqu9IfwEvumVXqpBPYJtftsn8q5GtKa1sMDIfX
d3RE3VNEg5QSO2UGIfbBcCNTekyo9NCK6puYFY7UhLYRBo+WELutXiakSPVtXZauGJhXUoRwuILe
mgKtlALUq8WtWlt2He6i6C4pdNNO69RHfu4mZJBbsHpn6KdSa07CVLeDbnDB2Qva38SpQwrGwU2N
RjQBIbwgSHu8ogmIBS4jjh7h8KFA2S2c9OIreWMyyWcCiGcNcKPmihdqla1Gj0Oc2Go3+O1Q26Oe
kJRtK8Qsw3XGUhLwzoFCtll/RrVGRpCNljG1s9gi0E52cylaBYniM+s17u4YAINZYrNEXA8waYix
3ciCHfLaLUbdjsfGGfPaGevQBsc64YCHZFc1W3XVVjRyogXPA7LylWbZFMrlFC8vHklY1HuBPbPx
OlBuh6jY0UhzqqIjMU/srgycIi29CN/TRqovmM+x9m5S2ZMSy85lbSeHCApHkIkMwpUQh3ZkvlYg
b5QSkXDxXUoNr6byzRCCcLDlnsEBStIH0rQVzicgl2uZ3YI/eCN112WYu6AM3BjxBQhD740BC6en
63gQSTbNmlBDmO0py7mXlymUkG+NaFwl8TrDQiAL6VrltlEMR0xem6K+S1J0tmBiZQkwluotkW8S
hdlMu8utz7hGB7nS4tD/SJKbujHQgnVjwd8jH1wqIanj2INY8L5SrhtdJkH3o0B+RJCslVZwaFhk
tqbrZGwyhEql24odKcIU+wXS8FFky/mtYvhp+labnFgqWpHB7Ig1z8e9nF9q9WOS+rJy17c93NRj
peP/OmYPHV3JauGI8qfBMq9N8XloyE2rdqUI4b5EN1qf7WKA6XlU3UFKZoW4LgUGHGKxwjuITxyh
QgpdEomaftT1VYMTqYgb8GcO9ccQN6SJK7cFmmhoQJ2LQ1pAFtwUdJIoQEHKPXTeWnsYRHsUIQor
r8fkqqoMImmJKzXlpqWI8QvpQgwCZJBkdHNLm1INb5iKvDZQvEzDIWor+NnQrYGuFbgMpiRsMuGp
HHYVT4nVPwh974fKpVg/cP5gGoXdQKJA7wtbhwyjBUGctgs9PXuR+EvY3I/ZdRCEUP+6kdWIBOGn
CXbOiRyeWo+6WLhW1hGdbll/QxXIrTaPwzC4GfrpULUmmVK7kRTsRJ44SvnQooVUhup6Ll6PxSos
7gZMVoVvtDqJZNq6aQO35oUN/Ts3Gbu13st+FfhjCPqwDhvAIGX4qcOX9SW1cdFuZMwipyPphHWE
zZkJj+O4H43abnB6665wxVFy5L7Z5vLo5DFfdbyypRCP8k5ELf2x5hGa1SLcGjf16Ivxj7weCau4
zUsZLLKhBq36inCDr8Cwhe69TVh3JNJ2zIKTCh5AV0qomBM5ANFNF1yycnBjE64A6icUbRgQCCBq
EdmpMLoSJrrK1jX2gCAkJKmqlS5TEvTGRu5MJ5VuFY4bMwG3Rr9D2749mncCviTuIIIICIqefaj9
isb7fnhsrQcG0333JofDNshrYgUhHn9wbEpiV2ZEBhU6VsOtiNtPL9ddek0VlWSF4PHccMzqSiut
TZ8FtplbK6FInVgVXanIHRUbrEugxikGJMaZ5bjUKLxEVt0owatVMfA/VI4sS3DjbzFFT0k5umL/
GKNlrYt8Waz2VvNole98QEdlbaz0UsLqNn4lJo86LCHpCTcrmy5umDRyIU8G/twuoL5WyY5UJ/th
ROxnyF6eClgx5A/RCx9ZD0lwSYfUVkLDHvIiJmqV2UZZbEXKse6ISBtdWsl4hIImZyOHqTcollfm
1Kmm+dMsAv/tYUFzkoh0pQzIz1Smq3fpJx1al/LmThzRTBAn6yQSRdImdzGSOEr2qFfGWzlIjzK3
nFzINlpEfdHYZXF71clZijQWqBtCxdWZjJkMLgsAmzM1d3mEg1w9l/2FnsUXUTts4LkxmmAdCrjW
KqvacvU2AoN2qL5OWZwRXHI8e60s0Rb0+0HrXbAauUyS1iJDGGw9CCZdtRUI++QO5IuGdB8hf5aa
kOHrSzCv5Ttmhp8MvIIkzCwXctZXpaqtxEZCqrIvSN0M+Foo6nXpe0gTN1KSNa9C+BTFjlrc3UEm
7PoQsHC9eO6Varp6Ruik9Ajd2kK9aDS6EvFaw/at9ipX77iA6ES+65XBbgW6jxX1ueVRTKISed9s
XIli8YyQZVPJKJfSmDSozYcIr2Ts08RAc35IYydVQUVVIOTDPG+72LobFTEjjahu1DS8HMcntcUC
66awD0bINo5Ffa905pUqDeu4SXdYoQuuaR0ZjJg6SljfstH44FJzFZTDXujyy7TrEJdCDE9SP8zW
uGlGk5jaVu6aTdgIdhsAd95ZPxqtus2SZq+NAB6GvdPE6qoRoyu5x1OHvwVNQcaAeixSbho5erRa
VYFIS7H+pxG8iRLeRDsBAmSQhs6i6yGpLWaBGtJB1GcPDRJc2QJAYA7CxCPh2MQsgcexscqijNGD
7CfX2tX08KHXqgtgACCYw9Poxm/GTvRkR1wF9uB/P755JunLOqhKgYnHf5CZnmWSMryyI2pMmjLr
xFYAKOkdtB1t2YY6yXbc9G4CKEl4tQTHnxcnTuzOckiCCqHYWINdvCvWApFdadWvOAEfsVft/wMR
v1ni+cTebCEtGU9PA/TaTuVIHl+XfrqTr/lmyifFnn6pI1G2VFpSTp9/5iRBDXirIeGFOX/QxrSx
ksbk0xg7N95SP7vPX/lTsQYcY51cwfVuFREMGSoaqBBPuh0jtYdEgt1cmk7nIWy5blDLVG9wnJY0
ZuedJ39MyM+Pm1fiq7iI0WuGj0PkXKxVt9/S1/ZJ9BpU4JcSa2cnwphgqvokYj7viiirACS1MppZ
xAAX03NdPS/s4tOcDGYaTNOgJ5IBup8DGs1+MIVMhQFhNSWji1vqccLWdFVehYs4iTkC64+p+2lN
moEY1JqO0IobpnUVkYyp8Bb6AbHEHbcReuA95fQPkxRl9zq1eS6hls6f2APrU8rmoELbRki9i9Nk
hngvOD1Dy07m9Qhi7NHXfOMH1JFJsuE+8xZrDeenGTkTCBZgJeddalBnUYQxElFP9MzNuI7QJd96
8TUeJNimS8dn3pf/5zT/tDZ9zcFAR8jq8qqEtc4eIHj5KYW+6DIXt9Mj/dT2uKdtuqGXwh4Jh7uI
TKn/pW84u3GRb/xrwLMsUTgOaiIm+AQzHB2wa5h96ixs3dMMG5DvyGTq0LzVTdmambDEBnJgnYyz
sWnW6aYnU6EKjAP/QX/u2Y1rQb8DshpIJJ0gtUALlcuBqE22LIJG2b3iaRfaY+haLqB6a/MJ0SkW
0zeuE/v7Yc5hg1+LiYSbCAG2KbM+HyaDqnmnZtB2L93604QuJUmcfoU3+AtSD9caYDm5H3iNm16r
F9UD3eqJh9fKPvqxWLc5N+HAUWiTEBmc/jxhlrJcsNJ6Cpp/NE6z7nbVY/SQXaLPYbVYpzlzYKDn
gLlGAA1lybmt0ir7ZAgoADGOQfAeKjchKoJINvrTi2Pzp5/9/wWF3yYC2OWCQvZfNx9F+5qwt6PS
An72r9KC+buC5loEOxDrQsJ06r7+s7RgyL8DyqvquJ0m/mR1gvP+VVqwfp82DPA3aCZD+XHa3H/V
FozfVUOELheke9DrZVnyP6otzGuK6G7AaZfROKZCCgD0zccuL7AiYRAjOXcr2og+hVaS3dWpDAKX
ANIhhKNh7SUX0RyUthIgo9UQ9JeWEWVeYqCcQdRO476cCmnsVZI+CsTM2QhGWTkLF+Lieals+lCg
PTVcuiIEkObY50bSDb01Y2Qb6EUNieYgf2sYXvEZCA4UeVel7evBgp6pg0zx2UGaGyinI4MnqGcw
zetWCYMJ3ar5Z9r7nPXEHLbaksLRPDT9wxQQV+AQx8AwyuNFKNuc6ayAKa0lGcB7tV+9NqR1ZC+6
VGx5sYSPjXU6NKjOYnvhfyesCTyUQNtYFoXbe+Eq85pV59EVMm0LlaRp75zMIBQCJFUDGPlUKkBP
Co0nrHANHUTkQ3pjKJGva/ICguV0NAD3TwpR6LVVQMw6C0/A05yzzhhLV5NGxwDwUehbO1YZySLw
ENLBLqCn1EaLnCmnR+fY7ixaGNCrL6A7EXZDoDwLr96F+yHacvJmAChnocNsP4lJe0s+/nRap3Ix
OIWn8iKqltN8HEQpmR6rNVOU0o240GxxZMYnMW6qx0pRso/vz8D8/sbORHvg1O8rgR8TAnnznVmz
jslMrlyQ6LsC6WIikOpCtZVVs5L86HJ06+tkFW3Cq6UIfv5cmExjTQ3VRIEczUpzXh+rT+UcC167
kLB+wmth1WwsP1pVCPz+KbwApnQR7k9TUMbVTlg2ytBENaBDGQlsAA5gZZBLZgusA6fu69jEbLPk
cZCzpOGNy0sjdptYfDSshCFzyR+gpvQANibFhcTx+8L6TbHc8RFEnc4Cof0XIPgkHJDHuOnBuNy6
3KPXykVxhUeXU76BaeALoAteqYXo8qtDaG5RAaUEdKWkKcScncbaiAQzAYcFlg31CJVMeGu2i13o
M9u1p69bsGmgdg1ENGFXUX6hRvYSrHwe+k1bB3wmeP2BYwHUVvrsGyJBiagw5q3b2cHe3EHifQO6
OhSTvAyMq+v62XKNHwYgdfF1BTl00anwBG1X2W4JS3vmqB59yGzVoQGVo8sJHwK6UifsrswI74mi
XAh1l6xMm+DAIdAyzcD5BytllVyrfTV1wlBHTsalVqoT6NcfE4ubEcEzpnWeX0ALpqRCaaJ1DeQQ
XcWRBz//YH68ju8CLGieke4WxGxbY+H0nLrayRFMUmUgU5BPyPmrYajQbdeAshTtg0jqNs86RUS/
0F91bh4BmZuiK4RCJ4rslahbQpl1LVLSumN1ute1CRLIjbtwKM+NRkM8CEAA9LhOKMRNpdeoESPn
bDV28CO8Ed1yU94HTokZBK5jI9l4i6HmvLLuvrd8foB/G56nEcZOpIEQ9q3bNiidckDn2CrXtCWC
j2lXz1yAgaAVcS+6xgB/me3HNhjypBwox/HrHeVCeQ3WKFGuJxKxBArwC1GGetYalKVEEy4cKcXj
3R+KWVD1fcxdsRhdo25Iudi3dXbfgy3nbxuzcww9kqLoNdjo7PxBxbNZuUicqWG9t/sHcG5MWJhu
tZQLOHNnIOkBpjkT72f1pO2gLWuoKFo5yLbrEoVNMLFqpOxSaDqpXo/mYEFciKS+pN7nK4eElga3
jfv+5LqX+9HIhWlnRhejZ5Edqkmy3a8jDw4zAsqwcAcvYXZjD1tK9FVzmYI8FSCB4OX7jfq1E7/7
kGlqDlyaNeD5IaT4ENVv1gl6PCAYsJ4S0ksUE9P762SzootXhIQOMrIgETy2RGMDmJlCBeDuggH8
zElxnUIKMLiutvoF+gOxrxxzxSQivwrX7eqfMrdOHvXQ/Gxn5RXvY6XWWjeGbFElcacKTBKN4sIV
ceaJcWxndibDGJvHSvXpSuydMAQvHKFoHQUhozMyJCLox9LuPcHrzoc2HdyDNUQfpqJHOUzSi8YZ
XAlHJkVHu5sQZUNXaCj7DxKl55zB4XROHvDAJqtAz1gE03Sio8KxkOWvbWAhoHNKdGKADu/HcvR4
zqse2pzc/YFNNZRijtiydfVg8EcU0AWAY7N+//2RODcyqBvqkqSAs+OkLmRlY9PWooG23xjUvvSl
VgLyvYWzC3ZoYnbo2q6IqoqZLYL9bN2jKiR/cM2XbgDUX7dXVu6B+GAxOTZtvPlJPzQ6e83IAu0h
kYBdEq3ZdBPu2Q/L1fwpoS2SJCZLrABnT8KBwTkrua7wmjfGNJEIYaQLqEQG6xFjLNciulS6FYBX
38/rPK38FY4eWpy5GCXmILgUMK/ROnov3mNID04OTb8on8wrxe4vN9FKJuIq8+vHCNqES3N87h45
tD/zMYxp4iAE04h7CUgpCizIbjT1K7PYGaPkJ1xdGPG5E3FocOZsxLDuaaNjTaVm0xncVsOXUo2d
76d1ycjMvQD8XLBsgJF0XEMqyQZnuc2qx++NzCGiJ2s3cyhNCw7EUsfcBT+yasfvJPDzShAAvZha
mvLbpd159pQDWYmENXKDeHUf+5JUTVjcqNgqlY5lsgTSJ8WvzNuBidm8Ba2sVLS0EOXqN2VwU7Ad
XWrpO6GTnVw/wPR/D2M2awmXWkGpgWLnnvAmMFLdoeLoTB12k8an9cktqFMubfNzT88jqzNHbCZa
JJQTdl72uUOhU7KWXeBcUONECyP7qJCxEJCZKW/ru+69ullW/DwXSxwOe5YtoVqfK0OB1TOC0VVL
xe+4tTMhHpGZwMqZ75xa6yG2FhZ0ac/M3HZi4nGkj7AKlW0yji0oDdbfn4IlCzMfLWZDmdIWE0uj
F9EqbVVu/t/GMO+zqaE/LUDdHscMoLdQa2xLePh+DGfdBV511pTpRups5oRzTdJGxRTgk4QYmcGr
2Hgvlhi1lmzMHC0EmUozNmAjEHd8AI45iEmcPn0/kPPXNBqsjCnFgrfwbJflcqhJjRJyXNPoSUIp
liKNg3IaWKLRj0Rd63qpdD/9xpM7+sDibIdRrYKcW48HnQkaHYoeQSZfxXydCcDvLjHXL9ma7bXe
BAQyZoy7hXzRDrtcDS9zAbkiUSHQMLcX5vLcUxzF0L/mcs7XF4RRKgDRyd023iTXFE6KOsZlMzig
AhmuWvTuQZEbyGjJBi75e9vnN8tP07MNqTOpDwMNy5ikV7R8DNu1IPzjtiY4YrzBQXg2JU1OWV4F
0WCC0WrcDXaB3/nhRnUq1yQAfCDvldhLb/FzSdsje7MTMLJaAUYK9oYNmmXB/jz6ygaxDcgjlt4X
X8mm2a48sjW7Ky1aDwprYKuzWQwUhuQUtgU8RrFOkS1WnenlhtZ1P8NnxLayx0vHLRmJLqEKCz3U
4PJXdtPRF01+9OAlAHiLNBoSvkhobHUvo83DzaZbzwWwWdlVE19xQOpb4Zref7+XzmxjvF3Bzwne
IVAdabOpqFOV6uCQbdyoji5VbnqpiqaWNngprCXZ8HPx85Gt2SBzTDlIvmmDaTf99MaKcbniXnfl
W6CJ2BPQf7H4z4/KkcnpKB3Mq5az2Ag7mAxAnidZe0ObQIl8wcriyGbxA5AKcSk3MMO9bF1cKw4e
rDt5jTfyerwftkup8jNZJVCNI+OA/1DokMXZYWmFIRnDsOunmdwHkG9DI21q882kAFEDkwBEq828
cIlT/DSmBfADYAwUTxQUO5DJPZ5OoylLOU2qDjUqDh4itcuK13pk3RZNAqVr8lC77Ieoy4hVR/Sq
UAEVCTQGgLNc096TLIEuuOGT7YsPQgEcOdGJ2Q/CjccfNHS9OchJ17mgviEB2mxHpPH6xtP5w/fn
5HSJZ5ZmU96bYyuD9a5zk1rcKoWyoknvCc1IeN3jz8VzjV6TEgoErOE3et69dD243cAR/f13nFxy
OKTo+kSEb+HSQrXkeMC8MXWq5Bwp9HHICcQIfUQlu1Adt3pb7kDfuzDBpzEDkrGYXQmAH/D7Yc2P
DaapOghDT6etNsHVYrfe8UfsNdvyc6/asatyIZV4+gSYWZwdJjgfkcrjl0W0Mjg1Ke/rmASgh+nh
BIfbysdDdOkJAD4WDOToUoBZ5ExVNOxKaOidD7RVqkwamqRzBUsx0UJltSLMBJX4OrTCmHqxgZps
AvZxB0wEckBYLRs/Mshn3gpK11+Z4Ojyxgy1OQJyP7OxuagVzb4Qabxr6xLSgKEqyHhc9HW/kXRB
RweVwSRPiTQ9swWDtc/Qixl0MOBw1qKNwjCeaZqlq8YQjCdDUIf7jHaA9ndVhL3OkhqVsUBoHnrF
KjZWLHE3Cmh3VZeMrZARttaoEtYDseI+1lDWUeRVWVO2riEybAPrU96BaDghVaCYN0kX6qJTD63y
DEhHByRgNLAO2gYVpDvga8z3bBhKP4ijsXezJK3RNmUxzR2QYqZECRIGmFCWDtsxHboLy6Bc3XCt
syAQlyYi2mpqStESEEuAH+ZqZu6AgtYvkyxoN5opst6VxZC9qHkqb3o9NuVdH5jVJxpMZXdo5GLT
KSXzIMggJfYgUBlroaqxmzGraogp1aGwEypZuqRdoYDFOjWalHQsbNFmOFovQoNOgjzM+pikfYwm
pq5upVdkyClKw6o6QqsBdbZdSi2NKPj+2zjgKbQflD71Qi5HXoahbTGJRkN4z8Ma0eSYZsRUuyiw
U0QHEFWxGiG7AY+2/CZEWeD0LTo1kWNAI5JVqK96Y3E7T1RbNJq7RhdclhXXkaD1iQtAbncxKG3x
GhtpI7q6QClQhGUo32RWRn0BHAK2bkyDkat6BWJ4a1UA47M15EbZl9n/Ye88tuRGljT9Lr1u1IEW
W6gQqSXJ3OBkkixorfH08yGr70wSGZPRt9e9qjqHxfKAC3Nzs1/0UE2wa9KvxbCsWjtdpOF5LudW
d8dCL2jljd2VUTTRU2KluhMtc9CjdBKLujemiVpDHVK1wFVTPdDccZJg6aRa0O61JE/yfTQaMxSH
NkHHNAXOn64+mHYZhTzPu0ztr+ImWmAzpWa0OLM4ym49zuaVsIjzkxB0ae6vJZDwfkqyYHA1aVby
o5Ck+v0YptpF2wgVkjWqMl4KaQGRrzRkVxl008/yMX5K2iV9yHA7uo7NnD5wgLkEqu9lvs4sV21t
lr0fWeOIakEViShjxYIXDAOsqlYPfuhBPzmiNZf7QOroJqeTgD5ZPDR6YUdqEVVum3TNK6K6MDaE
Llzuh2ZsR4D6ylS72iKJKcSzwLgo8A/adUGZXmRBAzfUXKR92UpkK9kolqUdl+HvJpqmzpG1SnyJ
5srYTb1W7oWhzg9Aj+bMNSKKMk2hi15VNMkVJGUItkkovNRG23RQ5qrR1ZcxQxZK14rD3MX1Xizn
adcWVQ7zZI46xxihHc1zRbI6jPqL3OKuE0HWuAphCs22nCiqC6VLOZSlZPwWcyGWnWwxIUQ0Uth4
USPxgi0D43ngHr1sBau86Ng/iV20Rbzs5F6hJaNV5b7SkvkZTz3YYqLW+tVcRFe1rmUPoinlLx2o
jstAbDhjyCcK+2yOYXgnDS1dUOXf48DUj5lUxrdTGU9OG4XZAXxSHnp6pZlEo8x8xKMHoFcvSXaf
T7AwBbGEppNU/R2TMWC+LXRB7A14w0ueMggDanKlPvwMuX4jr8JEo3BU8sjHLo9IHPGjiG/R2O73
VWmGNgE5ehJyTIHaJkq5NzoBesJUmPZkDXRlpqmwrueorSIvDAvhuzyOeuXgGBchbYgJdL0LF7wU
hkIzYHuJ+Fw7Qh03l0MIGcuPel1zA2KOv+hiKdq1oAavqLIn94u0/OxUKfcDw3qIEjqyijlDoqvG
3wGXjg0a557+LXS1olQOlToUjiyY5Z0spNFFMwvpUcH83NeJME4Jda4Zh2/ZoEi2nifltSUFCbIS
HSnewgwRL35KpfhY68N31ZyqFwLd4zo/di1bz3M9XJkDip5RrUFSqeHsSuRQdl+XldM24K9nCQKR
XlReFJXdzVyaqa3LnYZFdP47quo7QS0ZuIAch6J5etFIee2NeVDsFNgxtqaTRcNXb2yhhIUYLF1k
dwKBtDQT4EumgDlZE6PVUxr9RTZ0V60Yi4+5aEYHktZqN1pB4mRicdFYUcxfb8WdUM8cazCEtlBk
8ErTBlmaJX6m361CausWgwvFkm6GBYazUGtIlaAYrdlS1Le3VqBP6GB0yy2Ors2LmkiZbw2d/ndb
d5YLoZQe6EjEZsV+oxEdfjM1QbsKzfH3nLREtbFo7FalexboCtLXzVi5JYNDVQ0wBcW50O3iBEW8
YpovJQFWrBLFP7JcClwpiFOkx+u0ZXdBGK/k6GhkNcToaHjJ9YwEwsqP6bRWslvpFiyH4namVb82
gohJCKqs8b7vkaLs8/gh06wKbmVhXrdiaR0FNTrG8yJ2BI5F3OW1EYHDFUT1PpsF85AM+XArVjxL
+3bACVjLfhqhKdtjI3d7OAySkwHugBEpM5P1dGsMw/e6MswbMxSzPftFvwvHXtq32Zg4qdiSuCbq
eEfulTlinc2WXYxSdJA6uXDKANaj2giByxWcOOJMScUyi+4uq63gUq9SiK5hWt4moZw6ZV7Ud4o6
GEeJa/LQZVO114f+d5v36X0pdp3TmpajRN/qXvA1y7OaB0WNvueaEr1qvShepFqP1+UUuXPc9jA1
G+GHUEQp4uTVctUFY71v+1Z6lOecqqXUl+odvDXBznGkvwyUAIFjVQ/+rpIZPQBkgpPamWI4n3a+
4OzeajGpO+7NLiqgMFqVZcp8nQBMg7zSR9cSq8oJ856EBoqYV6Ry4Sa6YR37bgwOmrAsu3ZGJ8AW
A2BmTjjrwUMHjdhRyCgPrb4UziLMrTtUHWFnDoxDtXSVq1lq7VtiIzgYVJcQQrGHUpaw2w8B/NBR
1OMLqw8qX1HK8iD2hO58meeDKkX1hZjKui9NRu5RkqHVu3RPetFfBevvmcvrJVqWl9boYi8wWulY
GJFlG7GmuIKQVpeK0ZG4T3LLzgIjKsn8qW7MnVt3c2dj066RyDT9dYggjANuLrDrHuK4nFP3XloX
yAdghQpj8EFQNSrRtUqJssDBO4uQGKi6mDeO1RzMSDNuA3GQPZD8bGdLFlYamolZpQy7JQImDH1d
hCkcJb6sVCggtqbuzGGjQTBNY8jjigUVuq0NNnkpQiOP48XDxEqv3NEME8UXJIyHnJFr0+8n07qc
cMuQ1oxNgwiQ6cpTLBvhUTbyBTbigDlL1yWk5XUYwPwwZv2en5cO9pJOohdKc7UXKKE9GaS+f/dS
wVXVV0J9kQ4xx1qL67eeFXjlKoj4z6mGQfBtwN/PrfQUtrN1aJdihGCcj/pDE2J66xjxKowgRq3u
iMoEw6Xsp12sJvMFQm/9zzjjU+VOgttvSt1bS97l1pnZuii2Mk3qKF1FepI/VlGwQKww5Pylserg
wUjL/jtM99RwE37BbIP4EJ6MRZb2TRGgkdHqIcuZGoN4a+U5NKJkXNwY+tGD1qT1o1lK0l3CpR3v
azWLbqam7gO7EbDqQed9qbx8xVHu/3OUEr6gExSoXeOdGRV70Rw99Lpo90/COUeQT30BUIUr1M7U
RcDLn4BMU5RaCnf25PGWxcYJpYbhDCTrMzyDyuVKZCMlJS2FE/nnw1Xs6qqOgnn05LsxPTaKM8L1
fVwozUS+4ajWq3KHjiHR1WsP8gVxfPnx9VP9xDf+8QM25a4K7HsRTsvoicJDKj9kcNe/HuBELeCP
ATZP8ynNFYS9GKBFbMSvRdlJ6+S1i1PQYAriGqJen0HTnSoA/THk5m1eJSMHDIczrx3doIGXQ9Th
YZ6RGVAYPo+QOFV2+WPATcWprInoncCAkz/hrmVbb9GN5XQegK3JKf4bIptnP3HTsjAbpY1KTOw8
eDA/ZW/B6JF3xr1C2ZtD7v77S6hTbgDvSumBf/65SatsKrW4kEZPI3VyhFiJ0IYLIpe835Pkyq+4
js7smpMH4+OYmw+MSLPmuGLMhQTcy+8RO9jptY2BPFgXCIGLk5ImQ+0sfeGg/Ih2X3+yfGrbfhx/
U8LSykpBW5nxReTo1gqP/CSrtvKWpY6W2xXC0bTkne6q9F8bb6175y49gF30IjyiEv9vI7jXBgf2
VGvHmU7etqSZDlq9pCG/pjDCX7DXd2N3rjG1nsNNZemPITYTbqiTqESWOHrhLKBqcSsYgTPMj2em
9VS40aFurTLO9KXep/1Dqbuykkat2/VDLjtw9vlR2medE3rmrfhjcnq8y3zlWtsR+6EXKLfzN+3A
izG66s9VDNfA+ufnGrwmKCMZpgbm9n3/ffghWR3mYWQZIp2c5qD/Xnv38aG47t/R0jzdzlnAy+v8
fTHgtgUMZDsohYkBo0PyOB4REnHp2z+s5LXeVX1wnc78snq2/ayZhR8j8t3oLVIvu1JsdWeeu3jW
SvCnn8MC6KukNtXazf5ezFqb5DmT3mFC632TX3Hf2LJfeKF/1hHw1Gh4MWn0blYO0BbEmoSNVGTK
KNHTRSIhpTK3NiKd4CH4qT3F/rnjciI80j2GVkHjE0Y2O42v/7i62NNHaWtJnnGTPSpuDUIOaaLD
SlwpXqIzggOfTw6BUUT3DMA4Jctt611bEsXqlExBMwmxbPWyXTrPQP/r66NzouJs6PQQKKxDotKg
QP75TXEpziqZnsLRQTDmYLzlvxHpkQ8Kp0XyyptCtZPf8v2ZUT8XnFcvpDU7QRsQS45N7K+1EPBF
QEK9wslkR3HJ6PbaTvd5MO+/HuvEPGJ4wEzKkAqwJNgsWhRNalwGvQqbIHpoNdmPo/F5zvIzW/9z
ZKdFAJZal4ilxienJRRaojpAKtvTWrTbmsd4vKIUZ0/RnX5OkPtztGMo2M4EGEWierFp/KhZkpCn
5qqHGczlki5PgVacQ6Ov3Pg/D7JFq4UNuNqy4JK4ySAj9JwEK+lUL+3uEWhp45d4ah1V+hZgX7co
7ijdw3T8H8whIhtrQWY1qNh+WBZavEtDhUH712pBAmhEtL1Ei5+sbjZ/fL0vTs2iaeIRvBpNkotv
9oWV4mbSFbLqVeCHjXDxFl04fD3E560H4Qz5e1YL1uknakTfR9NAM0P1zGq2RSV0QhET7ebl61FO
fAh2tDQEoGuzaNsoKCSibLaYHXmWVLolyLcVcv/1EGtqu9kNBqRbeCrm2hHbHlfciVszQOLfG6yf
2UinHpUaS5UvRV06M9Kpj6HBZ2iQLDGDWPnEH0MsfRkM1Y1A9aQQ+Uo5fDVQQjuTBZ5YFtiVkklw
lQgJ223Wd3kuLeA7vSak4Fq/ZtKEOtP8T2T9X5L3f1gEnP8/yXvX/C5ef71+ZHavf+FfzG7pr9V1
1YA6sIr1ILryf5nd6MmyJFAWQS2odPZ1duG/mN3yX9gPgNxaDyvcTIM06F/MbukvRICRCCDo4mWu
cGn/O6qxmzD+foy4DPkR7zf8ltiAWVIopEKVuJVEzdmg8NChsymWh5o2RINkG8mnPaHfnGq6jXLh
PpEjdxLgewjfwqp/GPR5V0nVmTtscyo+/ao1EfqQeJipkJtWy6+a9FcDiIESnINDbnOb/xoCdoGm
w6n/RBwNmjYI8qRhCH+4lFyUbhBuuu+wmWvgqpzFIW0xT9vxtI04C5Jb86ybdeK2vAhUUJKiPjha
F+zTRHOoJ+5S60ZH8DOW36w0PhP7t539f0aHn8ujB+DEp0xu0oY6QVgucQ3E0EM1PAQWhadEX710
qDGH+8aIPWpQhKFu32eqTVfmSEPJM6JzVsTrPfMhtv7zUygFaQRXi0xvkwqhW6jKkcDEN+AoyrfM
uLP61jXMR9PAg6tHnHEQ/Q8H8vaf//lHseJNAPw05Pqo+LCd2kopjCpoE1dZrqvoRyled8W5DG9z
ZXwaY3O91kUUWsXcJajCQED00utwr132T4K3YplzltrBSfEsJ1nSTo4LOojjSwGMy/fPb5vFVAxy
k3FVpT0KyBy2krKfl+5HoWWS3Q3TzhglJ5rEnb7Ibiy+Lj3K+/KbXiUXbEN7kiJ6YaPdDrPfandR
FRuO2BjXdSHtl0Z7nCrLjbX4SqjCXQVDv0zaq0I1fIGGJgBfayou2uWtSJ56jMJ1nR6HOaLPKt5W
UPp7OdtNbXHXDTKN2GA3qw9T2d5rmXgjovUSGhcw1/ZDq9K6e0vTq4Y6txCjD4HDUz+VTqipP+PJ
dIUJ9SALzVckKztZvplrPHbMyc6T+MEY8ysLWd1pAj3SjA+ame4wG3KKREbTjoDG3d300XFpK69M
taesVh1j0bzM6l2hQ629r28GlGep4dlqEB2Y5wcr125j1dijMu63zXRB6wDlOP2lGiRPoI+1qLKb
oMDYqKNXApuxlyL4ZYzKdVrqaJJa7S6IYBC3yV5XO0eMUAIV8K1t6mMSWbtAovevapdxlHtRQFW9
64AOmHaW11C9I2dOUU3O1H1ExoFeyL3a5IpdA4iwRMRxrOSg1s9mn7laXvqjMe3kGcVB+IWyWDvI
bewbzPZyzfBCs92L03NUhfYS/06XcV+Y38D02yAu1sbaLXp2LuxVwCQhYo6ylw7z97kWn1QU/FuC
QiL2TtdW/liU7lwVZ7LfLePlnyOzZorSysD+ZEGnYiEvxC0h0cxQDjZzPyYGG/1eLuQbSwsOAxt4
LmN6SP3FmJToAVKiA2Rut7NwVyi9A0dn34SmWzR3cQ/8Iphfq7D0yyg5cx9tQXjvP3UNnjIwWR48
21ejKUxZ0HYELc2OHtW/C0DArDE6j3btrmUr3Vee8gfp30T/fhp2PfwfAhddhdmYJ4atefTnMbtg
UJwsVd2v4+N76XEbkz9+3jYmD2Y20c1IXPkuehQ987m+1p1ysoc98IhjVjvZ9fSk0x13zzEbtxXK
909EjUOVke0ygKZu4leExlXX0JdEZrAD8xF7+nHyOeo67DKhpOqsfDMHL740fxIHzPCi250jd55K
gWRZBuMo6/QOtrDYwWRPzcOUgMeg/xfzS9T0MNX3k9jbi17svp7rU/H642hr6vNhSZHlRPpa4XsX
NHEFbdkLs+ZnTeVL52Bupy5awIOQ4akH0BvZPGlHSW7QxeZ7IsRzF7j+eYKodVcC0UKE2GxtUIWH
Onn8+vtOpW4fR918X1qVrTKPtBRRnbapRNhUKb8e4eRuVREhWqGKEHKVzW4FQNRrgqDGrnaTvi4P
yaFCqbF60AzbeJp/yqUd7RE1RznROPNt77jA7TlZbU2g/oME0t47GB8WD7zGDGBQiVFrlI8y3vYt
DynbfFZ8hOBCJ34SoD+vfID2RvdXuYgciPcbGPqnc7W5UykNbwZTN0HnKvq2mTBLIgA3fMrcYJiv
4jnax4rH++MsNeDUdqVcTtNCNiTe3Jvay1DQGewVIpC8i24x8cHUAZe3fIdAtVc8L94qy4gT2rnG
wZqRbSeaGid1QIMq1ieGW9L1yUDiTzbVSHutfQzzydGBW6a6xAvlPgnjc3XB9UnxaUScXZjM1Xv1
k8RVDtJtTFIyf7owQVkB24kx77xo6tTLKxkBc9EpQXzo6CiP4pVVTmd+gXJqqoHT6IqFTBHKp5vz
KrGrwa+U3DEYvWlp9ZKbYE1ADiB17wgYiIG1tHW12isS/mwNVdlVrbZ6xbPtsND0l8ZfOeWdqI09
qwoOyI831rdGyPbiXByGJOLp310lwsAlMu2tXNFWde5LCoiHov+ZKYOvGtVzt2ZWhuzMpnKmviuv
v387w7oI7BbygcV7c5Mh8zgejUIj3+mJ8IMretpeEwGewn/gw/L7fA/v9KbZK7vwtnnNEfxGduVn
cnfOYuPkY4iypYHcDbIvxtY+fQAdWAszIWp00ut8thuoIMMFnUZoS9dr6f68GtPJa+7jmJub3KyX
sjTy9Sb38tfJFewUZVPrrUARFGWUGJXD7pm26n3igWvrzhHnTkULYgRAcmxMKDVttlaNtL0cFEbs
hkVrG+VBCr5FZx2Fzw2yifwZIIAuzhhE3Vk/c+IgSvlevKu/q99nV3sWbZDWwo9zXdVTtxwcUpEm
FKS9T+iCwhorUB5MbN+rboGet9jRzxQ00MZ4b02KPZWGnbXGuUvoVIT6MO5WJaVLjCyTsvW0AicS
9ARcKaCyAA1pAHbtcNmmF2a2VkCPPCoQMl/stn7mXAAtu9cMYRfyZJFwmPj6bjx1+1LExgQIyUDe
BusafbigBElNF+RbYjct0WTHi2qsrDPVxNPH58MYm61sURqQpJQZ126Cu+lSsldmz+AYd+2lhnjL
eQ7Xyan+MODmvp/RpJDbLEvcIgATJjgjID8s6O1+iPx6/lstzom2vTvvfgpVH0Zcf9GHaRzESVrA
TZLEQIgrBxfDFprR+NesChXUwu5WWWRjdbK7plTiob5n4yLhEDuOMPV3ybHfz/tzDbJza7uJn00l
dpow86MCxOlFhb59/fT17tk2x96T8Q/bZ1ukMlS9B/LPEDiTYOtK+Wc/XKxX/ew216uc7nkrp62a
zPuY6x2/5lU0Gbf1oGbR5iWsCRuNS2S87G5F1QYwfldfKXsuLe3ewLYO3ajcXq6iY/uAk9BNcwWQ
+5wM16n5pT0CXIG3AMX4TZAMsw5LjoCUKg1v4upJqs65TL83p7fb6uMImwhpJbUhN9RI3Dq8S+XK
jtKXJjWdWP3Zwe/CE8aW2mJXjggFBf4y3UyWK/WhJyMIF80Ax3TQwLkFAE9yZ0k9EzpOnmtkHvGF
xkyO7ugm1dNMHdfZkl8nHtvr+B604HCIj/HVcgfTIv8VXOQP53qVp8dES0hRAWWg9L6JV2UXqAag
2PVdnQEMgwiZ+CLAiYtVazi7L92UHfDr612OucuJTATZN0nEuWwVQt8ElC4POsCHVuxOzVWS5XZt
XItovnT7pB5tSf81864vAcM1ke6G4ksa3RgFzhvda9ON9x3eA7hLuwEYMyXF0oCihVzVXjoG7oJ9
QtDnoPcq/HN4HMSLm1j6QQyby0UkN5M7Rw/D53bMvSp6NsRfQ6btwlGxe4CPtFFVv8WzIpJwUDRC
3Fx+zstykZuhN0x3Jc3pWvPF/lmtQ3/s8Hhabaj66qBX0gNAaE+ZsLpZjaxgG2H1tIPK5ahL5qLf
6lDWocb7Ah5/V0CzqYv7CncKVRMoAStu2YtvI9sMQtDlMJCQBSkIzbTB5LBwp1Q/lLnh8hccUy2B
PKJck+OiMAju6tJiNr/CSeXp/JNU1Jb7S1N+EMPAXqzFJ/8CCIo/G0JidmZoD8X4LGCuJAM9HlW4
v5rorqQaTU6uwlrC0em7EJAqqJ0r5A9BLuA0uwsMalDNeKG345VsjlfS2Nimk8zTMY/JEaOnAfw+
6Ndb/OkdWQ92olg/pBkgV4v16PLHOFhtrUI3NiQv0BQvkiRXbUJbFNHmLuZjBudGMyMvo3Y6jiq2
OIXdy7NXSy+pOto5jlZVLXv1AmhKzzFNTYHlCwdTrZzVyKKNzRdRS51CE3dD9tKIk2c22lEREfYU
CF/GW9HoXpPXjtVmx7lKoTrpjpTqlykZ8MQj1niLjGKn4/oU4hDU46eX57KbZU+FLHuCik8TqPxS
Relj+iZU2a4aODCz4RuJhe9WjhMZjkAyOyKBwxTx/g0mImZl48+ULd+ksXLoDTgyrCFVqncphhFS
m9/DcsQMC68X6TbtWi/Vv4OLsjr1txJCc2z9AS5DD7i/yp6E3rIjaEGV8Bwp14L6CtfWZaeAI07h
ERt2ZyQ31CK8Ab+ZeJiwd0p4GMKwiB5JlFh6XPrEysn00Uma0R2jb+vilIuxbyZ+N55Xfdh5ZiJj
G8Lr3bqgoreH8eQWUwDbEzEx8Uc0ASwyTacQI0cwAzcLBXccXmrL8AS6tErAu2jEHDhvnXGkx6Hs
qmn0zGzGEqiltArwl4KvYf1dtHdAJx8kM3PMsNtleHwryq9QpG7fXKbp5E3UvJpw2vXq7ZDMTqr3
biIsfp3h+WksrkTEMpeitHOpf4sG+SGN9ZtQMv5W2CVK1By7bD4W5itTqbfmRVXfd4l412cgdvrw
Kpp+ZT2mYvVwI2jiN8Z5nMLpONb9T5ElHqIQtZ3B15flDRz970opIRIshAnEo/r5myTonjkWP5ph
udVa5W7p0uOoK46mLE+DWR81vJeCOXyUK/WbVDZ3vUJTACvvvHsBFmDPFExn6jJNKe+bZoI1wK5Q
9OW32eI0NVj+VAvHJMdxpcnYxtQb+/EYyQZ0iMpRxY4II70KZXfVmXFq1wpWFRP7PBdtWj63DSyH
LKltHULYKEqXeVX6hZX7oICdqNHvpWUhFqXmPlhqzJZae0XRC4IV2go9KtsKlwsjxahLqK+LWWjt
OdFAxif+aNa3w2x+0wfkpZKi+j2Xyfe4DVNwsNN+6nNPJffvOoqxenKhDflLm5aP1O05qQHcx85M
jkD37TyVvSqbgZAoLpkHlJW3nHdfbR6VIfTmoTnGZMySie/geNPjLljK5qMmYEjTdE6lT46ZGG5Q
LBQLIcOBx63gJQIidZSicepwwhisvx5V4WacgTCJlt1J5Y5XqKtQt5YwbsqwHq8y3RYb0+koDwHk
t/tZ9UW4F7oQet3yqMwYJGGl1Us9JfGbslPdQBdeM3W6SIL+e2AJjq6A0i9b1IuDb0Wo+6KROXKd
+bGIbU63lEBIYidMwH2aKT9XfFBRGytBjMXGy1ibh9gaDtGkOxMBtqL50dEStJTOL0sd7gQHWfJj
fAXFUbnLYjoSNIKRKSUnyPZINrECMa5wUD8hSLI7Wknche33hmOfhpavQV7kIBwlOkLTXPhaSiVQ
u+kGxWsr0wm0v/Oi+ZVZ040xW4utCfp+Kr9Z7bdeFo8M4c+a5BrFvQiLUm9f2+TR4FhoKOTIM2Y7
6bNivvGxttYax3oCzBJ/73JIOrMbVK+wnA6l9l3qo73WNAc4NrbGdQH9jVsaTQtINJooeH278m90
t45pa1u907O0cf7c4KymD1DLWVGTIq0pXJZqRvBMwTllTj/8FgCdLCpFA4j4AVBaNZncNpivDCZb
ivFcgksI9dPJlHYvxcDQrRmS8AI5yHAyqF7GYGeJxG2V+mnPYeq7yxYVollN/Eo702E52eTmza/i
QMLrH4Tin+8YuMzxKioWo3ex+KuXDZwUn4SDZ9p5X5mTTRIQqYASVry/om8S6B7mzRhNJlUGPhL1
cGfqZifuO1iHHE+6F02QHvCss62yc4oSK81x2WuVeSz6Besu2MWqePN1rreViHx/XSBlCuIOOWwR
3O+fM2BqsJ/1kRkwbqZLZZ+j8bEqNWS80L4eac0Zt7n9x4E2T0bLmqQusRhIVUue+yrxNXea8XfR
vk2xdPh6sBNPFdSJ8BTWV8vfTxi/Ua7jOl+4hGqhgup2kRTnMEOnnoIfh9j68KQjZd8c01VXexD/
Xh+Cy8WIWPm3Fdxa+nrimN/O2yGdagn+MermDVI3cHxy9f09MM/IToc3q/fT7A2PI5D1WtiLh8lR
jpUtXi5X8n5+gyHofz23Jxbyj5+wOTNWanW5MFJCibSfhfFrdZut+t5R88caBurXY63Pm82m+WOs
ze5UwxjX0IVJTrRfBdpBs/Y7Gu6+HuPUG+uPQTavThQQ1Kiu5sQV74rL6pZc3FFv13lsLxfA0eHD
Wc2dE+8r1J8BKMt09GDjbN5XVW7oTa2zihKXfIjPJjp1TqEGtoE3kNZLthC9hfxrkz5lpGB9cG8k
2kUkad7SFn4t/F6KxdFhccb1N/R77HpBgoF+eSvbScrvx4pN7OR/1uJ/8Wv/gSz+hy2zuqr/YXt+
fM1fN67n73/jvxBshvYXAH6RFhC0RlNae2LjP67nBq4lBCCNqGpgjK6oDPMvAJv5FwLBdB3ZXbKy
lnX+H4BN/8sCaCuJ4ruBnUWd4d8AsG0iIbg5fYVyY5itgdz91J/KUEIJtFYMPAiiftPodjKeIzls
dvOnITYBocqwiV7MOcBQNTsuuXnEo2IabgbofR+m/fafc/8FTOl9IPzjua113AyY1D/vqlE0VosU
vmUohD3yEx4XimMG+RnRlU3Q+TTM5qZSlTFQWmnhe8LbobDsKZSg0Z4B6X4mc/Gyx54KSxtRoa6j
bkaZ2sSIGvC/vnBRHJpfK3eguNC5PCosjbByOjN329ra+lWgaHFZk3AqQSdoc3PoyhBkUoUMyeCP
z0ZPLYlOoRsIGJ9JO/UWiI4zPMNPhbiNIRcU1bPUlBP7BEculf4WHmSfBc0FWaiHzGwiPzl07mr1
kUMoa94Wu/D15xTuHLaJfn0wXnmqHQHU7Ot9sut21FDOpH0nFviPH7KemQ/V63yUTWMya4rjCGGN
8VVl3hnKuXbl9lpZJ/yPUdZf8XGUIZuQVuNz1V24T4/5VT06K4dLdHM3usMy9Uk4x0g892HrCnwY
Uhh49mLzFvn61apPNGLKfl3u9INqQ+681y/Gh8g7t7G2OfQ/37mSD4D/rPjpzR2NWo9UoO4T+a2H
4aodcX0O+7UmjeP5rj1zNrcJ0DoacGDapBbR0SKmbT5R0BQEcXJM8oAQUjK5ztxyl9z2dzRZ7tGn
26W3ogs7cZfe9I8ojp8l/ZwIqDjGIMsPvIE0dYsnbAEzz1EpxX5VP/bjXXeuDXxiDelOKdSXV0KR
+j7dH9YwL9N56BMz9lPEguLxcZpe9fnfxE29zyI9wTU7pvoraZuQXTSLXAmDFfvaOPxIBQHVf3m2
c1M+Qxv5PFkQiAg87AxuO1DUf66WNTZGl9EK88VauMhkAk2BkOzXt8KJMbhIFRyYWAz5U1m+Irdb
tUTQgo6sCznNE7vTUKf6epATu3yFk9MgxkEAWPn7vvywLGWGLG4oB5lv3MjOu8Kl31CEh5PgVU/n
0B2f98A6mKnrLJC1tn3+nDZsdFJeSpibR9bPBkGRlmM8/P76iz5HY24DFFxN8k+i8nYfT0oJM08L
Er+eXuI0s6vuwVT+Tjv9zMxtngtsNcbRgAWC4Ue//RMkCBvppdDHxA+pdsjtWz1RaUtekvLBTB+/
/qQTdypj8ZAl45JUXKw2oajtOjPCbznxpd42d3jxutSKR2dVrY/udX/eU1E9M+Sp3UcOB27AMigi
bHMSK6ZTsuQ6BTgcAYhHKwn8MNgo9MMCb5xidzbInxtxEwE1eUbDKmHE+SgfK5Q4f6wd5lWFTsnR
6iyO/40YvwERvC/ix6/cnGN1UfRKz4zEz0QFHR9N/2YY0a5aKjcy0W7pFhWwTFdezIbuG83gJ/IM
AT+CJyD2mlNQHnbKYnjMQnTSU8pko3FvtRGQ1K9X48zUqBsOQYSWSWNNTE2A5NAQo21zrlxy6mQi
fgigDCtVSEnrn38IAyuCJLIKJgJ9+cihzCW5wluK6bLhlZftZf3YYe+xO+fideqsgl7H45DECRDm
ZvqpJbZ1PXFWg8ZwIup8xAcHIRtvDCP36yk8ccGC8DRXsVuUbvFq2eSJEVBxLnNh/UIUUx7i684P
XozvkSPZkR9cTrMd7mhAH0v66x59F69wzmH33unZH579/2y3D79B/nOWUYeL0NH7P6SdV3PjWppl
/8rEvKMD3kxMzwMAgkakSHnzgshUKuG9x6+fhbxVNbqUWuzpfqiKuJV18xDumO/be22uNybGT3Ap
BLvmWnbi0qb/iZgCyfMett6jINrGJvaWz43fZewCJ78RTpJy4bX6cl75eE/O5pWgzbo4G/g97bN5
swQLCqv0ipoku9WCTc4lYeqXr/GHy1/+/MNLprfqpOopjyCoUqco0HMXl1iwX65nHy/p7EWetCqN
AOAtt5j6oudvg62ETlu2F6DxRaTv8sC+e6BnG1M5kCpCvHJCrUheJk7QzROEoIt2Wt8kRzW78MAu
3cCz9VNWwRVZdF+8SjoU4aNwyWHJWXx55N9d0dksLAmVCiBQYfmkowbejBgonVbfVZ770B3LYQ/L
8oGKKwetcEqcYVZ36jgOrtxJqJ2GGM9W2GysdpyceoyuqOC4+kCTVc43JeUbiqTPFigGu1dI+c0X
sKCmrqDmwaOARgndu7WNdH7v2mBX6vkhpz2Za2NtW0K3bcWod9gonWTLrBce3TFX+ojmbt7bIe3h
atLXeWG+Slo4OXE0bjK5vkuNmbiuMn5COHs9zNYrzfEbbcRY0mTWajTy0EP9UNldXsPNnDdiozkC
yVezFCq2gDR+nhSAlqrdaMnJKKn8J7A7+pZqb1iLE9pQ06cqBXsqF5pnrVYe6oquPE1Ne47rn5na
L12b9LHVMoeInUezKlE6zM8JYVuuYMkAZfMsQGYKOK8Lfg+WUTqVXJBlZNAJHqzmRm/lDslmVm57
mZzizlQ3fSivtGI4yuEg4d5JuWmNGtpJl10ng7ar0hK+pxlmDihJ10ox1FjDHiTktjWCGzk1sI3I
ul21+WhXyYxuQTVXsz+/xgndrEjJtmkR/mQHhykrmETXH2efFrbhihpOtQRAG1xEgWO9H9wJgfAw
lCFmevmtgTlp53XnDAKIJzn3rxQom2U+0WCTHiesqrYihdeDJLhik8Y2qEIEtZOnZO1Wi6NuncQF
QMNe3GEZaJBFkOOm4D+aoMI1Gk6hTBrsdMz3cyYeU8tke2CMN34p4KcB68GCzCpOC9zEpdj09jTg
nRmnytqDInpoZGwactEfaqV60SAW04ITYNbHFiac7mbM2t/0l1/0yBcOtGU3OW0otwgt31MLo3HG
hPJCIWVX1pSnXl2o93VkxW6h+l4mm04oRes4L+gatbLbaeG1FMazN4bKj9Ds20MiS1d+YfwsY+ze
k9TfZXOreVMcTFtIfvV+zNXnhA4X4cyL4cMv15w9k40VDoDQVBIxalRSllWsIh/slFbp0AqM6ChO
/TYQ5nWZKDswci9iUf6edXaihShuho6HkFlBsZVzcT00inFVB+W1wP9uN0vLvElcEilOqjy+EcWU
2oKqIJvIqrWIXxFLhpBswqAe7Dbu77U5+QVD3BNG8G9do0c2KFLQQFN8207CcyjSOB+t5CE2VTf1
tTXuhochSUybfeSWK6zWPBJ6CK341vRjisxGztedPmh40vTtTIjwQxuO72lhjKtCLIGqJvS7kVBE
5PxEUW0rpZ54fBfiMWs52NEj5TuJ+K8urOVNP2msXYBt7TpNKvyVQmtH+ph7cycJD0VgUnQWi9mb
JtSaej68SG0nb9M5STZla+zyWBHuFbBZzjTK1bpsUHDEQdGsu0W/oCeCtPZ1bWeNWXUIcetzf4Uf
bUBrq41D1BYhq7eUIzdopXCDkm4nivE1YN3bVvZfBhhVyLm7h6mKNlk97MxafZnq9iUL57WWSJOt
zuhOtHwq70JJpq9jvodKCrMW2UwTVOTiBcLdqE93cti3u8YsA8doR7AB6jIxCNFh1NKKPJh49GCH
RLtaCkUvmKuAvmhcOoXp+/vJXOIXVWtTyMqjH5YFLxGb2zhP6Qf4AhbJoZ3JFdSybTQhT53DhnSs
sc9skdKAPSXl7CVobjdVSiCwmByGId1HubUxu9Er0toxKtUr5NkFV/iqa/FKy4cfiWn8LofyR5VW
K0GOD5G/HPoUZZt0hBkUWv7eh/HemIQnrUjWjd/cRDLPZ0Yu7mQ6is8oDvZVpvxU5xG1VtqKjpyY
qybW6f8LzCt2k0GKTscHMSmvpGY+mrN59NX5WBfGIYYhYEtSewgn/K2jwZZWi26LxDrEUrexhuhW
1LubSirduJ/sRAh+prN4GtPkjrloqxb0dgOMdIPqs1RMhWeVxYvWBcfMHK91a3bL2bzuK9oUQyg5
aqfdRklBxkYAclBIqt4eSdxFKaY/l5M8OtocreteegWx+YAV6EWrh42e5htLSHHpBMSQSY0CkK9J
8GFq2nUu+ju5zB7qOjHsSEpgAA4vjVXfp5J2g5HvZAXJsQoNHSxje6eW4EWa8UEdE8TW6fJOVc0e
anJhK+hHWMiIPBtGYTsn8c88bXYyIiG1LY9qZ7nAVypH9xHZtNxUNx4aLHjaLsjDu3jSjlrNAbPD
x1jH6WAbYUJTxh8LmTWnfQmV8Va3YD43WdjcN2oHnDkR5+OsCOmVqrbQnxMl81QtAOuql+iOmvrU
hsWLFSF+SGp2SewsdiHuTSfrxp+Wb54GgqHdQYb5V8wNJJ+CPn1YopcI+/w1hjpoRPjVxPG6LfUb
7lzjTFHYcXnk8BWQtvkU+odikh6HofQipDO2IqrTTZjwwpRZjXAKoX8zrjJdWxm4IwsCeFyZzbAd
4Krky/K6ongyA2S+enqownRw5t7cTIL8LErFZjLIXNSUfj21Q2UjDdypiExGXXkop/DnxBSFfiyg
AqsWt0m7+IRodtmxOT7IjQq5vo7RdaAmRKcx5zS2gg2466NSWqtYU91MSFdCnf7OjeY0CKPoylUG
w7Uax7Upedasd+vQryc775jG0xkZ3piO8aYc8tYZTPFei62ryczve8v33bgzttDkDzNyEkmY3vjk
xwNZX2sJ7mMoTGspSDcy1hI5Fdc++3O0J2UCSZani3vsl18JohPJ2a9Uq0q7iZKrEgTzNojkx9Cs
1oWMeoLSF5iZBnNqcCqnAl1HIBJOHsyBqy7nudwyH0Xd/1H3zTV13H7VFPge+NuBFoNTx2G7M8Pm
RxfNd5yN9lbDAbSK+5t6Vipb6OXXVpvZT8cSMRJWraxHXTN3RCkFtirUt7XSnlTRvzf0tts2bflM
D3JX58a9ZYBorWT/Sc80+JeK9DRKGIlKCCJuMc27vFIXzabZHatewUc70BHpM+um6PV7MVB/JUKq
2ZqfsKzk1jrTa06Gw7GYY53tguK7fiChUpKzDlEYYjOAHj9pfdKg7KdybXUddZKI0MZUHrhxQZO7
rVHgrK31bM059AQF4EYe5NWgW6cwCBE5z6wmYtyvpeXFg5jN6i+zgFOU2Od69KzrQW/LQvDeRMVN
oATmHmj72iibX2AiLdsM61OTSW4vaO+anjRrZZq5RUVMIJMWp9dSmYEbUMVsNY1Cj+oqtjCfNFPz
0CawcM0EXT0+9t42Bvmh1f0Dq1y5g1n6WCwTVJCiYatE2GwaBcO9OPeEQgpDdB2MNRThUbiTW3Qu
2XxVj/HLn/tYNnsxMX/4SekmqIEQUmmyI5pcdgK714+TbRSF902e3UBsfwiVLnLyDAGURiBzApB/
pgATSLqnIWNahUrbOIbQ3gbGlDqxUrReB5cTMZ5/Yod9o4rpT2PKrZVfFsckNxFMR+kJnOd121aS
YxmzZatjqrhkhNyGQnQH4BRX/iyg95QGhD5p/SpGQuWKdfNjArZp93WKanHwD5MlX0kainToGPd+
1R3buT52ZvKQKcSf1iVbEN2IIruK2Al0VrKPYt3zm/qxVsObrBp6yoLjXR6gzMzZ8FKQVBZFWULG
tdDr0L7ZV8Amd5RKZ6fhX8mSsUtj7SaalM3csoQEsbzqpvowa8UhRjM5pPWhmJQdDOt9KCQ/fUMk
TGo0OEk0xklQCA6P9HDHe8ikVB+CuthOaBj1WX2tlS6EjipCcp/x2oopuIKZ3KRWXFrsQ3MYG4Kv
2STbfZwhBBbkH0o4H7swvGpGPC6qlLDbmZu7xlS3ZTuqLHei6vQlGpsq3re5fkwi69fQI0/BMvmQ
c4RBy2s4c1o8lh0sOrFPc7stTISjM1VLLa7J2/JHas8iz2kKejydWNlBwHrzXO9JdX7wewxESShj
MTGT91lCuSYVV0mXRzbUCmglzSg/zKihtlB775hdcHRVCkK+qX7lJ16VXbSpFf9hbsv7tmdj6Ofd
FW0yFRyHolRuosi9g0LfXGnwT4JoYs8D4t4G6jDbhpYeEkhOy3qKC8Q0XnUBtbXRgfrzJ4uquW7M
+yodXztzgpSuzKeszA30i5XsZaTHOlCLnupQs55kQQ7WRhJzsCWVKDBe2XIZKwLYWycW8mRvkDuk
+0S6QM93qrqpt7lPamHVyyjD4/IgZ4q+7voYXdWQbLQsvgMupTE9yyki89YDdbGfJkJCShX0ssh+
moVLEDnEzVO6rbqx30whnkFlmkgKIGwgi466L5M5npn42TPCKqL6JeoztHQzTVSzrnh48q0UFAVy
8krciH7Ovjzt3vQp49Cbzx2/WH3vymjVpeUhzornXLZWVSlIDlnBq0YYSE7vZ+R8GaB7fEnoBac8
eupba3QrY64dOQhKR2JfKigUHWDbqhzgVHmd5Tqwuwr3R1lUEgkCLDtdkaWPnS7eCfVwI9bwegNN
VTeiMmxKKzoqEspuISnSgyx1yMSXCkA1iSe2OLHDOxJt40yvDmZaK4hO65dOB9osVJbJ9o4UwiD3
U9fSMpmlU8GGoaXGPZQpdVOU+lUhsRgFZowdFe14d93rQXudl8ngZBULilRMxlsdj8qGr5Y9djzo
j6xYEPtbjkt1K6I/E/mrsj6BM8oUt5aruPN0UqNdDuyKm6ftbTPGka23AsLNBAkz9YHfNcK4sc40
O1eDQx0gM+SUcOgq8OnZWP2YhLbdy+NYXCiWSkuV53MVCOUc1eBFZXFemFWVIFYFqmg9hs2l91k8
VDvw0g9LhRKfpGu9FF7iBt5FCdHXJa5/jXwuPwOn2zZNx8jSHcCK8KQgX4xWdPdJxxr2qq1vk12/
0a6jrfLqH5fMZw6oZmZr2+/rxcsVfnMH/jjFPtQqayoZYNL5HUuXu1kn68FbCEGXKuBfl2CRS6Cy
oZ1Hg5Tf8WEchfOo4HN0WwrvtfenBnutkSEqPlf35LxfHPCr+4v/FeoGhAD0Emdl8MCPzbBjjfZo
KG2amGeb/UNQ9Tb+r+C9OP11kz7KWb5QCNCz/DDGWZnbN8OQExRV0Xg7h64P7PtPGjpYx8yNTqhA
nMsKwi8LvyhPmG4XXaR63ksghELnwM0Da6Dw6E7sGRPQYrbwq3KdkWdw//378dV9/DDcuQ2UumMM
hp7hymaw9eh6Np7/ewOcPaiMEIApUngxDPk2FW9i85Kf86uWz8crOHtKQ0dtIlgq5W3MPgqEYxk+
t9Hbf+8qzl5vklrQIusMkuOul7VFEn3BXv7lF/TxOpYn9eELEru5zoBkM8Q+upX2YC9AHNMYbeya
ov/lFPGvmlYfxzvrMMzJMjdWdDG06FWVn4z82SoNqiS69/2tO7eO/+kWfRzorLmQW1YwSmSCeAoZ
Ckd93e8hNq2E6/rKVl0+pvVMlMFa9WhVXWzVnGPLPg1+1mow5IIdV8RV5vtp1a2zdectvJt2fdkJ
eulTOms5BKQz4FhgKOghe9+n4JfX5I58fze/7L19vJtnS1ppyey0YEl5wsY6ysmmpzLivca+rbjB
znefnlCeeoOrrK3rxNFhLq3NwvYV5y/mufLr+59z4SX6o2r78NKq7dhq0XJ71XZAVE29TQrcGSn8
JdTopYHOphFqmGXv9wzUV88yZ9dUPY4aldPhgvbsy/7qh/t7LiRpCEr1zYK3NVVX1MRwkf6Jt9wB
3PIWWDEH95WCTGyGKA9fB7nYoiK4uH9YZq3zdfvjzzibcPxMjUy2c3ydmLbDX8FVBR47OhCH4wk7
f0uSy46YB7ddEw3kGXvzcGnjcGFa/WN7/vBkUyNQJezE3HA93ajjc59t8lK6oD+SLz3Ws0kos+JA
qsXlbm+t2gXdsSGR1un39VZ1JmrB7h+4BBL21LCz7V5axSvIrE9slJr8P5G2eunnLH/+4aKtUo4L
a1lLlgXL11pWxWon5umOyLRL8/2F6eLPh/5hrEyQyKtYdmbt26L15Pkmtrk1HHbbuMXtcKff6qvv
v9ZLz/RshuqShkCNZRUzMpJxJGLLSaBpA8P5fpgvtKwAleHBikgxULUaZ5NuXxW5mqiMQyzZLmlo
CDrjvrsuveUToleqrSvOMHazBZNHgtqO0u2lafLru/v/fsLZpXJSMcps5idchVvruABLUogt6mr5
jFS3cX37Ol2Fti0c6PnauAhQMXx/F84dKCw9JskloiEC9cCPf67UKKVILbtW/Kup3m51JxtJhqSd
SlyB7vXrzAMwf3th0M/XjUtKR3+NKwIp3Pn2UQ3HKOCQmXg1BASwoG58XITLjSs5ZHXdpetLauzP
+jEsUyq6GvQvwEjFsxtN9TuqCX9PPfpXdtxtMusxkfdTc98pP76/ts9HGS5JRl8qL4pIbuvfP87Y
pMMbqU3KUabdph5RRF64uXyy+Oq5IbpE34GcEJHauUrNNPoAGbSaeum+fEZ+sS49JoRb8h5gjv51
fKJVXm2+v7ov9n8mH41qAYJZUMfnsHopC0azF/QUDQbBrUT/boQVceee5Eir+Z2cogufyOfJALuX
ugDyNfTeiNz/fjs7mUob+gZ0mRhHh2qxZpeuGgb/hc9AX7J/ofDTTeDC/j7OLGKlbZdt0ehVj9Oq
Pi7xvxEnmuZe9pbQbCzsF8b84iPQeScZTVTRgp0fDscgCAwjGTIvY3+k/qjy+++f1ec3ETq4DnwB
ia4BwvtsM9IYoZIM1ZB74i7Y5F6yltbhJvMugf2+2LxSGsf0Z0J5QNR6zvTCUJ3Q1fUZ4XF0Vac6
GLfLBkD35KdLB/gvLmlRZvL+cdP4lM8W4kLXS7PqutjTGw4BElITtb3uDWrh+d0oN5uILMEkff7+
Pn5ebrk+JkkmSPOPDebvr0ZjZiI9vp7Vv76nb4Qkgv5qlK1k4cJAnyepZSBDJTIBUxd0lL8PVBhm
USFyjL1ajtagaO1A31NWsw2d9ph0Qeb/6cPi6yUngY9KtvAIne+c6px07UAV4Hgaohf2ybpq41uQ
CO73N++LYRRYWIuSFjHyJ4qgVgi51eUhUW3KL6Mo3BT6oy9dym369F6YjPBhlLOvtxBiypaTVv6r
fkQ6J6/6JZDKpy8WbAvDiKwf5NswW/z9AcljmcaqRlruklMmJO/w839/f7s+T+sMITMtKHyx0mfR
dkL7K66NOKewYu7S7eySu+L5AEdWpEO70xUG68uH7M81pGVU+lGLZlP9LOOOJOB1KJxy1uPlE4Y0
aNqCw7zuFqd+na6LlbL9r1zohyHPNrF10alVmfbL7KT/Dk/UHXfWtfC4GD7EjXqlo9i8pAj99H1x
lYtlyCBtRRO5uX9/fGJEWxxOMZ7sWM6IiAXhksVtbdeGCa1Xyg76XD19f5lfvDEG2F2TmjoCrk/U
01qnndaNIVli3V7u7svs5/d//7nzGjE8nDkCT1RmDDyA57g/qYVWjAiaxX/rr3Nv3DTISdt1gP7y
+5G++JA/DmScLcRl1JA56mPCmGBGzD+bbN+0p++H+HyzQBRLKs48EfjvJ5ch7g6zTSOtAGVAkh+Z
1vGlDfcXtwvTJTp7XN2qyER7tiYGc1c1NBLZ428RwV2ZW/Vo2hj119WFB/P5duHhxJDJ0QJfBMEj
f3/X9DLD/WMw7/nlYy7eNlTP9b/OZv9fVtpj+Z7ftfX7e3v4Uf7v5V99K8qpJlqy/T9//8fmr3+m
qLxYU//2D6u8jdrppnuvp9v3pkv5V/8qPy//z//sH/7D7Ho/le///j/fig5oN39bEBX5x8wGeWl+
/McpD3c/6Dj8jz3Zjey63//8rO2vf/+ff/6tf0Y9iP9mEimrcIBYch4I+vmXU5aoB7bDpmIYhD3w
2S1Eqn86ZdV/owKvqJYOHgX7iM7z+GfUg/JvHH8WHijZIvy9/NE/r/8f5Xdu3X9YjkdKz5P9UBOB
hbC4iESiGEU+zU9OtoSk99GIG8DhjUlDMHwE9wZUaJe8xqa0DVEN0Ev3Bi09anmI23V2M5OyTS3W
yGnQ6gmJfmrHZC2LvhuNZYHWJ4BGYxyDVPJmPouuo6so/ZarCYc3aAfTdAdFWDWBZXNw3oh1u9GB
y8xh6Krys6wknkqHvTQFVwGgFVuF3SfaVo8EryVeWodKT6T8tRITV6cKwLTeqhk0UWKresZ/0FP0
VI+0cpVLiK2hLLZ941r+6CIzcCQj9MwicKs4sMtR9VIQ8H4JU8mg7gPa1VzYQRLay/raGIhQM08F
eKOgJt0XsHzSxWsNcWPeP87zY5Wl6z7vbwlS8QjuttkTJxU9xg7trPoyA0pJVEQbomErRU5NrbeT
LEQ6JzppcltJ90p7nw7Ad54SQ73TsuBOrSN7IvOULFsnqK8BgZA5wda0QEoCkBQanjNZPrAkzKHJ
U1WhSPILtzYyOxNmRAqgYspbs2MvVkCfiuO1AGZ+0brxK+2iKdajxDqtaQvLyK61H5b6ls2WE89Q
p+BZERB6avjFylBtawmtWlKSBgTYyzcPTQKDpqt3sxwhDlFQ8SRe3o5oZbJVqnSHrDz5ancFS8Y1
dHCyyVpvSQOJB3v01630WOQ/tUGwDQmZOPAkJaFVCVw/eJwL4O7GW2NWwG0TJ+IlkpTUE7LxapKv
qkCF/SVvBbDzhpkDJWN480bIRZ67sJrCehOY42OFaXDiDVDKDW5pJxqBMc6Nky3SNmQXgtyt2uSe
0sIPv3kpuFS8lLse+FMktqu6mZ7HCmGa/pJU7ZsPAbcLESsJ6smcsheFwAIm56MVDEeBTXXbbsk7
J/e6doI4gtedrtrWwqMiPHQDyKqoXIcQNqP4uSP8u9ffioisSugGqT/bA4z/VIHzUmytpt7r0S4x
NLIFEnuRkKVptCaF3M6yt86qjiFn4zxOD8b8mIEZTkIk0do7UMRV2fCpgfMJUHq1puwUqOuLQFkF
o3bVCmRs17MTGaVbq9VVQ40PNOTexO9bVQ81UpfBiElBng/oEk6t3K2B7TnDAiEC9RRmlTvU+rpS
8g06DLIgKzcg22CsD7xRtpCRoiqLrgaHrouvUms9df26L57n6Vh0KVI7DJVxd59VJ02i0RK/8zbZ
Rg7Ot/8ZBe8RT0pID43yK07RVpAhOoc/BK4/qt7M9qquN306rWTrNp4mBLyAEH1ChTMnU0ek0O9i
Gq2iQDulITF+AXbt7rZprvI42oXqDz36WfUqQtDajSrtNgGnash3EnNE1pdEoU5XEjxJHXBRlp7K
oN6QfZ1Vr1MA6KotVmMIA3ncTVLp1YkE410IvdRMthaiRSMXVohmFA1sVr4IJjwjgPEnjCtpyne5
0D9U+ZOMEKUg5rgLuQflWylmbqcKp5nVo7g3guc0PZgN3wD6KiE7Wfh6BPV3mGFEgG05T/z7BOkh
tw+1eTe1vd2qD/oMvlvbkQ3PjKysFeVnqcnA4GD59Q9gbG8UZRNMD5GxRc+PCgM6crO1QsNpZ7h/
SBbD6IdgvGio13DxcZNvB+TxFcg0jBuj6KE1t82E5A+VQoUEns24ziqQR8hEERY6nUY5OM+dpL/z
4+IUpuW2EBLbavAExHd5eG+RmFFPo0O6eB+NZEWrXsZ7mSShg0CEP0JcSY78JBZ2POOi8BtoR9kh
Bz8fmM9IvZ0x/DH4lLh4AInU4/OoeL96u8NAYWQPRnoYoAVp2rpQY6SVv4j3WCkSjLqcImfst/cx
doXc11ejjI6rFe1ZUJliO0cIOtuYFcwV90UToqh6Axk2B6JjdGhzk2dkBLZkPRhVsm+7cCX7v2h3
2v002EOLOJ50+XkadkVAlrg5OP6o7FJoV0meoAnZWeRojy2WFRoXOcaW6NoqjzKB04X6FCJZUg0L
YW3JPNduwnRfhRHeTOnV4ml1SXAIrMbOMSRIvEu1BqPY/6kyDZIB4OX+XVGkK906StoTKlzHFHnY
bZu5Qe/vRKZParArU3xsqtwJAt1mxfFUisFScZPKxpVPyMWsU5cspyc1JlZQNTezUvxuS4rFrWHT
VmIduROH61G66VpM63m76tGEVYSiZ0QscqxwWuvFlN6b9DHVplNgaKvOMq6CUnMCBSniEs0hJbNj
sbD46ArFIj2KhIsKNe0Tw3QrfXqtGxRCsgEDUljJmb6yYj4JuXBzVUS0mTrKlDlUuW21qFelQUm+
j05xobpBEyPyVrcBbkZL4KQjIf1qJJLwxh+R0LrFjCh9ro4xqeNtbboJrN8mbn7ksnhqoGxyokee
D/huWsKesdRoplv7OckzEYxCBbPLowICWVRfKQI5xRCgRLV2pvZc143TdPO6mkjCm49G9jP3kW1P
dFRbwDTIH8dZsKdyvM4jeEf9tI6b2UnH+xR3idCUbxJLvIgvQuRZi5noKk3tVi0mr0fiyFd1nKyW
F2OqF825tlKIMA+6al0xt+Tqy2JAyAvrhJvmYEYB6ijMVfltmD1pYuOYOchQbpyvHyQ0hYmuXk+G
cF0WnSOHmt3QF1QR6C6PF7+5SZB5aWkOi7hgSM9AGqf0tREB7XUaQM3obp6fRyW97guihVkfFb74
rS7PaxG7nUk/MwQElPZeUcdO6Fvvbfc69ogYRmr98nMp9lh9QBLJj0F/DALZQWRkF+1L17zW03DA
U7OqF/OrKjq9+TzXudsE121j3SgC5S64gaPs73u4qRrzcWTOR8sXnbG21iK+iTSAZ6j6py6Kb4IU
cTjhDf1UHLhaVaEpqJA9YjbIX1u3bUlMDitbzMxtLW9b64nsdLdpAuJwRGZBwHc6LRHV2k5qexVY
vyeTRUz4rUeQgszbTBx2gt/bQ63t02niG+mAvkms0np9J1jYgDrjQVWDNyQx9HWk0k4ryVOC7BiR
xJgz5ZVcJW7yA1XRozaoOz/LgYkmV03Lbq1BwtJaz74AWNScXXUSd8JsEHM+r5XKOhFt8Fuepn1j
tddJGZ3UQXaLPnNLS0SWEoZrdYpBmnIBbZ08NgUrvS+tpiEYbCEmF0QrN9i/nNxXf8ZZdBVGk1eW
bJvbzkPTs+6DeG32iN+H7BYFpWeQKCRYjUv/wsyYobkbkUU+ziRCQpCfQna52QjdsoR7KK5D7OrW
XN8oTCN6w5Yzze4zdghxB/NVt3Zh2nppMJwslphCKLZKVG+nsTyUk++0iwGapzSMv0ZTOPnBPlIl
zB+1p/p7CWV7qzwuLrVonL0uucm4TxHLTqRNLOC/k6xw/DClUMkUOgasc+FjFChuFk5UMc36ZWpk
DD35ajaMq7lY57q2HsXmra1+VZbkpGBbp1pARkeDU8J0lWWQ+qRNgy+hr6FvGvgwxdZt1PLtw6Hv
H4eqj5qmP8XHszOUtDRqRJ2KjcFB/e+nZylQWZ4pBtBrXepRuZtuldOiDdOuELSmV/59e0UeFF4/
2AktkLQekCBKzbV1oUp6XhlbTnM0BSiMgc6m7qyd1WTxLGldkg7LL8l+GM+GF+0Wo7D4Ft2X9ObS
9SXo3Lm06nxE/azQgs2NymP1Z8RFWiVt+k2+QfjvtWvchfff3+nzfs5fo5Fdo9JMYutzXhAReTvN
SpJSVz8sOB3sDq52i1FqjZ7WCzzpQonn4njy2ZON5QIQJOMt/aMlyrktNpyq+t/Wegk5keG/X+on
n5X9/rpECpsyTTLoWefNRlokmREsB/JMmjaxIDgcBhxNQd2oxKs4vBTmclb5OR/uXKtWdICLjIbh
wFFjecDkofwWQ+FCX+zr1wRaONUyopY/ufmFUJuaoukZZpef8HKu65UCFl8EH39ZKPrlY1uiDiBU
KIBlzns84kxDPrGU1O296PZPUdrN4Vk5KYSKwgsR0a6+fzG/emgfBzwrD09R2Ykj6npXkzCfwScf
otTx2cWb+hHF6qVq9PLanU84VBypoVIconxzXtkvolkcRS11wWGAH6L5987RQrWLrenhK7go+f1y
POq1ZIISc0aL8++fQR/LaaoAYWVaIa9iVa3rp/xpdPIfusfMf/FlWebLT5f3Ybiz/ohlClMJYo4+
+3Z0Q0LVQjdxtHW8iXeG+/2D++r1J8/3X1d2NmF2WlOWY4Q9IipUJ8WJ4se3hfzw/SBfvv0fRjmf
JKth9LN54oIQPoECaGCXBDsDlR7U8d0lkdG5NvDPJw11xjCgHVF3/NQ4KASj4zNcJi22YfeSXbxS
lxMdDfxY9UDtgB2eoz/7dqp4JAtsvr/Yr+6oTlyAAqBomaPP3pVCUM2w6OvMlaV7f+SsT/EsuDRr
nXdx/1wj6dh82wa21U+zZFZORqTS2Ocae3fccwK6Ek+TJ/9f7q5juXFlyX4RJuDNFkDBECRFo5bb
ICS1BO89vn5O8fU88UJsYcxudje6oy+KQFVmVuYxprg6xV0OuS7PgreuAMQ7JOsgxvfP3R/5k5DD
dSkz00Ifn6iWg+IVH4kRf8p6twVe7GVdN3cJmaO/S+OAlIZuLjD23wKmzIcJ50Mu1owe/F0NUfHX
fisSWAOZpRdtUbqPmyg0cYffUlOzTk8ZQLdWBV8XM47lKpbZoavjJi4CkOVo/oufJxHoMXoUo4Nq
iU50hmzGSiS9cVbww6HWR9vlEnSKF8VUzYgd7ChRDqdb+qoFjwLz5g0IxHfroIYb8sT/fNoiwQ9c
zEohbAhM/4WWboqH0uI5MRq8WUD6jclJN+ug1r/8RogCCkBwyN9gKU3C1nPewxOiNf8lHxebvUfj
QU7C4x8QzP/vwQtFzvx98HJfJB/pa/ePoQv9F3+GLpC1/g9O5SjGg4pUQZ3u30MXaENAhBQcaRwr
qg1Kg+efoQsDeVIQEzByxcAF85DLmfszdWG0/xAxvGGBCMCMBAJ1CEiLMctPY5fLJv7KcNhyIsWh
AsgGXTV6zhcJHOAhDRbP3XieJK/nkRDAghCdHHI/piDtVFN4kY5cbYWz0W0hiy3vC4DcBL154/KV
QekFKvTTUmgIuIJMKp02iVM2jOfBkGqHaTax9BG3GwxvzIgMFBEKN7a5tnoS5mahOQg3Jg//ByY/
ROHvHk1uQO+o7FdV22L6xA5rdxoaXn9aIE04VwuMZ7SaumS8LBDTKMXUQpPTpUcp1XSZOTHGiCxn
oNsL6EmIa6OyYYF4XZvGL7LA90+2KPFYlUkmtCBGWEuGh9lMSI52eXynGcM7mgf3vA6LsTGA/MHa
B6IlyE+/f5FQNQ49WD+9/P5OO3OMBbYq7lmZgUZMDmnx3Btw8UqtOXfR/uPYt9GTTRjBwOnMGEsL
nR42OAj9HeTOV4onkV7uflraIjP6bKryEyR+zrg/KOUxky11dgKwvCGqNJhgkg47yOHoUJFIrdJ/
ZJmNgAaEZIoV7FJMtKXnDo2nQ5FsBAijJgPBcCM5J+VuCk6K3UWE1yOIDRlt5FRg467j9YAwW/kJ
iwKQkYZmKGOcxIYMJKn2WkDQwsZ0iocrm2zF7BmSYzz/wiWnGooh8qsIvdoGdHdHDM9s8VaA/BvO
s91NaHwfpcaDVTakZ3aYpDHyRoW+PViRtZP6Htw2/K1c7JhkAxX4QDLQ/+55Sz0F+R6iGvGvufhV
oyWtt78m5QXux6X82ElgpA4HKH96/Da5Lw5cdJYKAy7YPXS/0Hm/gwNTvwEbOQNdALOJHMbRpN5w
oAvzxPck1gGlanRhDYQe5g4dXzhVQJXFEGBgCRtSr/3le9E926J/Q4r6AmjNcIVQokOY2BLjDg0Y
4voanEZY2dPLgjhPBZBLIdxxbrUdG6Nrfs8FnpShWwHpgfbMSwfMLNH5HRovNhJ9FIlqoxM0b0ou
0TGKYTIDgiawrIXYXmxT9QknZUGCFHZSBtylGYa7ERYbwV1fedro5sGjOD5E6v1V0jn8a6P/o/Gz
sv+X7YhGFqdUFRA7p5Gg2066BBB7zJMKF96o85Og3mOAW5nYQGaU3IG8yfgPoLyv4QwX2PBvsUle
VDFothUaO+IctrjHeKJRgzRqMsNn18I1DB4shEZosLvRvp3CLfOsMl43fKZGvuqASBPXt4iAqkZk
gfOFMOUisSkxRDm4pB/P2nkAMV8X3nJYOxjpK2xkch2ycdBgWgmQwj9vHH9+/dUzFxksSLhMrXs8
czC4eIshYixNehQ7iQhDejOprbLD7Iy0ZqdagkuBzpxe7Hq8F5i765mRe1PvNfAuIYWwV6cDxmBj
8TCjvY74w3prCNSL5cVP72iR0EZWDWpVKMdzGm9BlU4yGAhC1oKKYT8C1AaTFqlyJJ2zGN5sBxu9
zWpG89qAnFkuuxjQaTA1AR1Y409T5cmoFgAYIInhC/DzsJjwGORGWG01eB1ZcHgG+doHx1HdF/EW
HjMcgXwYtuMZeAm23uUQsAQN847NnvjMGGeXpg00J8GbVguntIfxfeXQ/LNX8v1zLRJpW1eBxrXV
eMb0Q6XANnisfOD7dATX0dCrUk969E34ekMYibUj2NrBDQDzq8QNU7cDoQWzwdRM0c6E4HG0Jnb5
z1bH99Utsi1EIMOOyerxHG4bUrsAjO+5fQY1AUJR8cpKcSOsPW6RQZlxhmOTjL07sXYdYTxgDgzJ
CjttnErbN7mXAAbd2cEJ/HN4ygBja0Lp2mxUwA2wef0AQGywGoNj6hNNM/HPTcihRk4ObTR95cPd
TJVX52yRKtk6iVlfRLRrzd4MOLeGSFLs5C7SfsKSXLah2meUUL2Dyc3sloUHtzAFZ19H9CE+hLSM
HMjuxF5zWbkElR8O1BJ1r1Rhk4p0YRxdWnTKYSohYL5qDNln6XZ2BA4fpTvdQfTmc4REeAhFLthH
Fs+JtdYJXF3M4v4KvZaJkycsRqmfwvQlvh8kS2oID90xUrJmZTCwuTEx+HxIX7XiQ0ncOga/EFRN
aNR1q53JxUjg24a+7MCr8lme2kCruAZ1Kzxoq/oBfk+Co4L+3CZOkmy5+QWD1v+GQevtpPS1XZbs
9TqP8iZU8CKqZIMGB9R1XH5E5Z6fE1ttDQWYlnETBGQ0ZtmDnp0YUO5d+g7pt2SFF3b7knO1lkWK
kJVUrAd6qlFFop0S2JCbkY8TwdRxKL0QAsa908ARY5vJ2wrFRu9FmBRp+vQkdwbw3zliTZ5vp8HX
e0bnFevnoyXdvONcrW+REloBuAtZRBXKCETOPiPungtfS9CuQVzpTeiXwQtGqY+R0w+HLt6JsAXk
XGSM/KmL962ePvQkJ1P8PEMaon8rmXPCvE7+XZmGqEJNSs5tYI+DuN+Uhpb0eimecG9oBKDk3JzA
ylV+H7nNDPkIzkrzQwxzHeLrqgO6LUbJduevSdqv/eBFEsiVTk1THkkglh0ZzForzO6gG2JWNrPn
ZXwXDAm9tHnDSLrCaa6gR+lBbHJCY0Z1YVqYoZABg1sa9NiAOpc+n6Gp+fNHWYz1vp+cRSrAuKKc
KJsHV4OycWaoOlmK8CBLTzGwHjXiCm2lqvldEiMY2y0J6p2MG46RJNDT2ePd2mKzsqZF3/P7mhb5
goMIfyKXOFSjFR40Dx6ger+p3Oa87rB8CZs/hdVFvO8AWIHGDJ5F6bJ9eQfGIROe8nfqvcQ/CNvc
Unu3FV1sm0QkLSgm/Ja3kvdxXxrDYy4eIvj2/IYX5zmAJcHHyte5uYNoRwaNHB5cnsXqpDYUZ7/L
x7NoC5b8OgYHgCws+O6VR+C9YDgWJ7sUPK8MWHmMXaFhADJCboeaDj8uWbT9AhceQJ9sTiE8TDdW
lnezKP1a3hKADvSNEigNXh7lKNS90aHgmgxV0qMUw25jegWoG2oEPWwsdak9qLnFoRBidnA2RaWT
WZx41szg7edVLdqdf7bP1aoWyYmvg5mJY5QbWUY6GFtmRKnN9jdVDoCej0jk2olUO8Vch3VWwf/8
rbvB1cPp319lIihsRULhZ/Q8UfB/aNU+OJTMscd+AQMgWosxa89b3EXkKAkhAYsdwjjRq1I5KIRF
yIfXqKxpxGdIr3kZjEqhMZca4nneYKh7qm3lANWYn9/77aLg6qcv8s/IN0qRafjp9CjlPaU+wC1S
OsjiQRp+F/lJriQdmnqw1NZBPgd5L+tKU552YQAUiPhYTdtSNH9e1O3K4GpRi6TDBEkvRfFli4bs
gU91wPNQd6MyUMyZsyd4ttCU8fNTL/JA36LK1VMXkT+c5SEMFaRi3NasxKGTtxM7P/l8pcNLjlOO
sX8fwsP2OAOflXTwVIGmkMWzRhG5cCcNVYgn3Y/AySa5m8JkpmwN+Az/D5EU30/KIvjPSZNmo4ZL
GsBGqjuRCjil0hwhRWVpkCw2IwHCTphdN+Ja5KDb8qcXtAjxUsBnjUIbsqPVhq9FuOtDuP0SDJMZ
fKHoBRa3Hq5ELYlqU1HMIcGV1wLSjvL4c3W7FsluNz6vPtgi0LKKOGNAivUA0TLDYUDnYWHEwNZH
pnGVN/lH2YlWmd4SDUU/vAaV9l6uokXVCS10JbFPhDNwpxqwa4SHChkUnjJQ7KGJve2VTQTjWAaK
0oDS3XPtQZyfatFJ7ICB4uSOqa1sOnCQJzE5IgNdboolAb4XxtEwSAaeq/fyDJ637UaoCcNaY7dT
hvuc8/Jkn0hOa6M+EiFkiyv44EDdcO0oLAa13/bYkvIqTk3GawMKDLSycrthCVTkBHgm9bie6xqB
ULKCewvsBkqV5ABGtS7Uff8b4yj6BX961YvAXMRJNIr+n1TaaCTtUBDq0BWwVIiTCoABq+K7CgWF
/jg5oX+K0YxL3iK/WAmTaxFJXUTsph0jIWxpZ0R2KJtQEQ2NtgI4yHVcitjIhD4UdFHXztxKMaEu
47OoFXgDCd3j/GcK5BtojGJ2KutzJ8PB21Y6C4g0ER7EsKDf0wuTrwCObzSUnbdXmN8M1NBHHXig
wVujsvE01Pz0eRZxumZLaKxDjv2cfOb0JEyz7r9EhcnvehNgghO1Zkgw0UeRg9aNgFKNADUd59Cv
NXDTTEwltn2Ac+2aW7m33B4AfMUGdRHMlaJX52i4dM+L2Qjlhz56pfrgARyooTkfs6HZzC8QUAAN
+RywaOFHv1BDsuymAJZK3AuRXZu+DWRq8xia75FgFDHJMD6IYJkkSdBZhBQ7D2GNAGDovgSvYeBA
RoigHP4gOugLre3AtaOwCPstO49CxOFewgOAhZ80kYglUO4rDBwLeLclmxHCk/Dc1nPWxcUE/je1
PUeesgYDuz0ivHq1izQQKgwTACGKkqGD/jQBFaFKnbm3W83uYke2QSUxgwDRr3hHiOPKvVw++/IJ
qO+QrA3lL5CRn7bgIgdIs4jhF61mW1MBScSaIIgEU5RTr9oxbzJ3IooHwL0hBgjyjgHGjmh1wlZJ
HkWRzKR/0UB8WCskbjbfv16QtkgQ7TBPnFBc8tI8oqpPtqLBzgBDjW/AT6ckc4d38JhwFVOEI1RV
wYnZxKOxFjsWeojfori2qKklNZ/FTkbs0DCpdesDAK7aY4UmD5KkAq3w98oNPe5XSKrHwNRWq1x6
xH74NNoieMuDDOusvqBJxLeLI+JWTDSWJOhvJ92RG09Kexjju6GEPiNGylxmFpaobObYi+QNxlMl
MOdOACmZ6TQAv/9ztSeurW4Z0ftAypUeuxjo/Yco21B78lA5lROYOaC7FYeqPACjDJVLf9xWjdd3
u6jx6s5JoX5q4Z75AQGuzvWz1wQmCdULM21z/q1JbV/E5bt7ollh7LcAL0v+mUGAydDlauuHaT43
3H4IDhWHEeLqMHglX2iLfOEXcpGpE2JauJ0tycqO4Va2eYIBueGbXaeLgjlYF3WwAQNAZ+Wlrj19
kRC6PKkSf0aQohepbkambvJTy76xgtf3e4595Or7AF5FQv2UjCCr9ccqd2qzhrytCu8IUIjKSdcQ
nyWL5g7cwQA18PdhMQHLv5lql/df/dADfpxTnvvy3JKuBl0JnKMARhT3gUwY5eDXNuNq8raL76Tg
98+/cK3m1BZ5BbZzbKTJuC9hJGlBQTYjwOGnqOusEWgD2o2bWW/uyWr8p6flp9O0iP9Z7c9Sw18C
3UDqQ7QR4Yms2RyEIrvVzK6s1LjaIsYPrDymUnsJYa07WkxEYsYCD3eE3Js7fZYgMwb68NHDpQhu
EjqU0xmdAx0k1LsXEEUE5MwEugfK9NJt0ULm9MYGH+C3YtXzFoK+h1i0IALopDvxVBrKw7+o9rGh
QDOXjHa+jzDh0nQoOnf3/luNcUKGMD3fTW9o2gg678AUJXmod5mqFwDY9+Tnr7zAuP1X5ASuBngv
aL58w80DfDwUcKY4yztk1JTaaNo1nJLOArgsT+p9grtO0kOwpzMFTK1EjgTdYepXe/Z/2W5fC1nE
UC1J+aCpgj+dLkgpVig0iIwQdATsxUlf8oSIsTE+//wCVp+7iI59x5a9EiN1YJrXwRTnoYO4F4B2
Fm7CLRTm0aowACQWVAI21bDmHLf6/hdRrChkSMXM+NmDoXEXJBoLZIPd9h/wHjJqHwZ7oI9SdSZY
duDyidyS3ufxQ+Z7Q+6uzXGV27XX11dYhLVMSgpFmdCcaggASL1Z3ieZwxaBHvJ7pT0qsPuot0oH
wa8C7gI73A2Ai+DBf/MGjVS+qo/Jr1LG7cWVNFeMdlO552Q37aCn7Ovyp8oQXKZZqBSjuMdUnAqB
ToE9p06teCw4cP0GhkQwGqo1T5HsAEO0Gc2QnrC8GYCpeJ46j5W2AAjDcShm9iOOivwE4sFgy/Ld
PLiRb0rP1cTr6vQhAP/i9085OFz+fi9KcI2DQevq7Psvt+Svd7YIlHE4T2XHIBVQgObYEl4FJ9mE
xbB6X5VWAYHmEGAIAtny+CUwwdxG/4klzGNcmqwIjqAAI6SdLxnTgWLj5V6PmOeKNwYBY+NDFnhx
Zfiazpqix0Cjo+f0SgW7i0C/V+pIM5uD5CbjpyAbUA9cy7IXtsr3YPz14xbBOAkhOTBEGF1Vn6CR
V47wxIC7Hxrq0benlxkQqITR42IT9btQtXhg53BhABM/s+Zsm6unujWmjtquYbKumQPsETEsuK8f
wP4HxRdEsQKeSzrwRVq4UftNmzmwFADZsgPBVzUgo20Njp+5zQauVZAEBQ9a1BCQLLm30ugMD0Aa
LldCwu0E9PWbFykhLpW2Kyvad6IzQ1hmpdaIhTI6ZtCTCeZ7CvL8SroVb98wvx66KO+nmIXMiRLi
igZBB9XueJti7FpX6M6semCzPae+y/V73LiNti+QfNEzbmyQJjXcRn0nHx5Y3kvH337zMssuz7nc
jMoisTNMDGAUWe15cBPhQHCWKfJ8bHRWBk3+XgGCTYClg5Ad+PYIG/UN76yJIAkrv01aXBPUQpKC
NEKSiV3JKl7lyaxIyuv9fW5CtbA1GcFNwXWcXZB+8ec5/lAxOtIxGPqgDzB8xFbDuIwM1S6UR7iW
BiJu1TDqhpPnLO7V3MmgQJ6fptBa2Qq3G4H//iqXs3/VAZsDpRW5FtkhS3Wl0NUPDhebkSXTe4UL
DmG9GJ6U+cpTV9/XIhdmUpWF8Jj7V0SpD6UGLmgA9bIXtccy0peBP8IFGvqtvl1VVgwbFQtWcinG
uGO7hTFJDgmwNsVo+cSUHqs5XOllmtsmG5UDECr0cNRqQxP2vnofzGunZyWFLHG1PZ+raj0zAy5D
AxEpeSQ2IZABIb4WhhmwJadCkSgl4l+oZhTGYUEbX1PtWUur0iKtCpPkR2C00zzG8Fu18CRmF7eO
z9sSTKETTxiwiXYplhL9Tsa9wLnq/Mlg6GP2MgYhazXtXzruX/tokVdbJihkuIgBcIP7XvfZQa5z
RrZL8d95oZc8miwG8zg+ZkbpyJ3eQLqzN0JohqGDBPO817nWQfDOT/WG99hHbSX43MYJKF/LW6Qw
dfT7sixQhTSkhSI8Z0s4TnpmK7POzZCGMNrPkdQnsUcjNJtgp7Fbqzy4tRixSDRxHmo1VBZQiE5I
owIQlB2GmZZW2bNqKVAWgfVjbwO/x5ZmBPtfgJZMVTN+Pu+r+2YR+uEtKOd+FNG7crSnYJ/U5CQb
tmbw3sasvz6X3V4zOnMyW4A3CK4/cvakKGQt7/6lL/31RRbpoGv9WU4Aub5MqxJHGD8n/inrTzzE
M1GcMgYXuRILugIo/fK+R7chggGavvI66Hf/IfsvMaLM3PBQX7kEbg6qq5UN2Fv3EZrj+K4JDkwD
GZaobn/BOaO2GuBLuRVrD3I0yMuI6KSDrefaom5fvf/9apaIz7Zq50CbsCiA1yC9rmBsJ9tTfpbq
e3V+EcTfoxnFOzg3Ynnw4O7ibQ9cFqsLSkNE4UEq3kdjMsMaMhd6YUGKZm0T3e6KfS1wEb5TtRBD
WH2OZwgWjdYc2GVvx4ydVdtZtmfRZaRNFJOmcsXRGgmKWbl5TBMvq89j7JWM8/NH/MvA+Ws53244
PFvnEt7XfCc2W011U/i9Yfia2YEL8yABf/zu65m5Dl+4jfn5iivyIgz7aSgXlYAeTTE7pUh6E7jP
zmvys5h/+CNUk7gdb5R0yNERTn4JB2hF4UogWuqwL5VzJT202eMsw5cSJNV1w+e/9A2/Xs0iLHNi
L2vSjKKLdnHowKGm4B9TujQb4NmYFA6XvgEuLBMeNZS+lhcWLNlv12+qP3Y9YQvQqK+SHN+GumK0
94ClA86Bu/ZMoDcC4cZ1VtuC+PT9kYtA22r9nPo8HknR0ukhI6MTP1Lf+N6G5dRa2/ov86SvV7yI
qEkbdGxH50mI65wlG4VGOpUEsA4lIcW9VhD34tE3IZW2UomIa4FiEUODEJa5PO1gUbwxbIyK+rWU
7oJ4n/DnGs6LqvCYwtiP+RWzj4yE2dIA7QQNkR4tHBuGUD1R89iYc4ye3hjhmCafhJcIgFnAZ4zN
aQhPvAUND/iQj52uss/ZeKdFpi/sOOEs8Y991xi1eBaDbW4zKyXiX9AM/36tS2xLnXZVyLD+cGbO
vdlwboY74X21n3YRAooOvZI6NGQ45jGkaoF0nAkMA/GfutSTOPFWG/Ar2fvSZbuqk4VYLYFHR96k
+zh85pywIrVyhAIMELIlPBCBjRucrLMGFgdctMd4JSsIK6lKWQRdWYRwGVPhKA9o3WFsaPXpDhpV
LT4QoLLNK7p2OqQowQv5nOFCiz+bL6Xp2HFupJK4MNFrokevg6sPrNkk3DahI2V08PudtqvHgooO
/pRalUVUTkoYyCQyPmCl0ugI9zk0m+R3aK6MwnYq9uy0jX/VJoaIDYAOx647ido5nB/h5iYAjhh9
sHDDK6KNkh5T5aWCMliWKkD3blttBndmPzYwVHxjxDt2PMJtj3uT+10X+mY/fIrVL4BR9ViGvdew
KyBqWs/vClQVsjfwZfCKegOO4SFu8W8gmUmhnbKASSWxDY1XGR2NweVDB1IvgVMAHxG7UPqoAjsU
NiGuxmRSj2U9mSB7QGIjTg+iAqUdKoQkZV4z4f6uWs281cw0O2EXSPyRhdNEcu5HO2EwWgZBgAk3
kclEnjbbCWACamkH7UnGHIk3AQBH6dnlXvmeATIJnZbhUGKepGyB82sA20FVdvFPQH81mQwNd0uM
m0iW7Sb2NEnAVh5AxzB8eSOXJMbrInEFV+AnCPtl6GkWmKwB7M4RcCRCDlJRcGZgnWjaYiMM8zal
xhntUw8rxAGgBb1UDIjh1KdB0BFYoKo2vvHhe4hScfQqoP6FI/W1T/Dw4RNgh7rrV3b9XyaUX2Fg
kWC7mpWblsKu2WPywAW25u8gpfS7OQ4f2a9ohxj7oBW/afuo16mEEsLuofHYFXOR1c28yKOtzKSV
GMy44NO+FPCQLXBs7WsoGGKJ2L6ZVGOIXeGuBMVX0OVd/xRJFj/pI1R3cBViyBxBf08Xf0HLq/rV
eiPU4lobE3Q+t+RhwzP2DCU+wZl6hw82TQKZND3axT4EuKBAp8N0scw/AN7rsUeeEhQL+AMPsNzp
wD/3HEkfGY1oJVwO9cq3sUvD8Ah/Swkt5mcVRqCvfGQKxYXMFVkw+c0aowOoBWCVVfDoyu1YWST8
qIfXPPyxh/OM0RoilYBjZNTAo2PIIbiNBYmM37T8SEztEOGqCqm0NYLQWl5UFhUAp5WiGKqoAADF
C1gAq2KZNABhW339GMybLnuYuF09nQvFi3DOs8ERO2fmNnG7HczmvjBF7aiqG77e5DMpYj2G+nO3
9+NDbA5Az2Mo2HLPPc4inLETPZ02bf3iE4b5XY73fX8XEgWCQiukkbUbtrKoM/IxmstGvjTSxU0D
L2JUuG1kieNmxuS7HrfZcBSgyG7Ob1mlx4+S7cPN773cs4mRg3ZYOF3udOKuF/dSgJ4Yc1rrK67m
7EU9wlVCyIjwXDyD4BgVsIo0c8bw860Pvz4BKF5FZzBq4tDt7x98XUMjQt7VzEmdTnh1zEeN7vHa
XeV2AaqCCq0pUKz/pptU8OyfKar4QqtBwakgkkRqwn2CT3xkDmsv4XbJffXARZ5mayWXswwXWyrU
5AOwYmQQ0goI30NH8cgUgBpBQdItOqLI+4CHEgipAPlfuRPdPIZXq1hk35mL4hTqtMPleq3wMD1/
hoCqAGFZMzZl9z3l7Jh1Z/WJe40vV4+1fsdt2M7VChaRm8mqoK4ybIapN1VoaBDRkBxgGwEoH102
ckDGzKPXeHzMAaY2Z3RFrRhtNAU1DfwWwTLS7AiYhv7kV7sEqDTOTYq7QnMl5jxNXi7cQzgRsneQ
Yo+B3x9PhbTmcXRzcnr1C5ZBv8oqKN6i5pPhOam8U4nbeT5D5YyrNpU9+h40I8CoKg4BoCGxsGnS
bap6rQbyujBuBN8pppWK/3YT6WpJi+iKer8pItq+aSY4J8KRfILzeaXsa9kuMK5GZ/1hADghVUGq
6AWdq/f8cKDxiKnUlS12OzVfrWURZeMy6fMBnqPn3ooPKbQskIVKd0jtiId2HCyDCnrSqGL+2G0Z
DnfzHd+dAyj/rrrFXXg+3/o4V2tZBEcMeds2gRELimMQ9Ru3re8L5oBrA6cDrZCypyTdl+wH54nu
UDsqPHKbYzw5deE9CpkdZ3YIVA2hwqZwI3fyHlr/cIov3EizupL0jL1yPG9eJ6CBz0ngr+LisIiU
Yu8HTRCjOAbgOOMhsASLeqUHNLqabL74xQLzym1hcZ2yKO7Qhyt7aOPe/98WsRReybl6KqHOMoC1
5U4CMp4BqxKjCB30vzCRMnl/J2t2YEASD0TxwYVXxc8ruD18+3oNFybK1a0qArCoT3ysoCESHL+p
8XFggV6eYDoIshRvcfVZ0o4KDHyDMjd7NjHFYhumx7w7FHAGF/cRUlnJQRD3MILACZ919RdTfgCy
NqPEHoFJjHeKhjlvNxsMVEbBACsIDEv8RGeLRxn9erRi4wNMj/sY3B+4qLslC4xzNU+6qig6P59K
7ikYP1LwY986YOFiuypX+mk3T7UqITnxUGMXIJH+zyYJJK2juORD9gxTcQIH9g4QM8gXBMfZAzSh
wnD+MzwJRsA9puMO1uHk589wM2VdP38RqhtNqbmyT1jKXIMmcmVkGBvkGE/BzMiMLQHXWciA3Um2
CNlESIM3uHusAiRu9uivV7EIt9o4hZqSYRUUtF+Begb5Xei6Ns6ExrQheaMjaOZIR8VAM+hag9ZE
DQ9sA+7EK+/jVvK8XskiyoYQN0/HLML3MKV3XjWgGOzbgsOj0eAb1IRMtPINoGXpHo7ZG2g+hv8b
LqGqUQchCBFC5GqB98O8Ip/ZSZ4xTmm3KNZ3QK70rSFxOpUkhDA457Zb3HU0i+1JGzz32W8MEmsI
Apzxd4OjmVK0T6sXgYNs08rb4W9c7K/XRv/+6tAyfZUy6ajMKC1mqzwMH4UdGcpRBkAMRizhSqi8
2WK9ftzicAxDP6RsVLBnJXphDTGDghK0Yt7C6lEAClKBAIgMNnuLhHykbUXRyzH6UzyVB3cAVC3K
emWgqwgFaIznxZ0SCSsrvMm1v17h4vhEqpDIY4sVgni1b5x0ixnldoB8ce1IYDDE9wIAEXTAIibQ
sEaMKrZttQktyANH2wL0/0LnHjF85YlyAVuxAcD4BuWDw/oNhDLISWPygRjVvoSkRx8khMQ0ZZqx
qs1awz0A+x0wPG8Ft4Hh4ae6VY6c0d0D0GS0NnBZq3c8+sqX2fb6By9Oas92YjDm2ozzwRoRsIEw
djCa/qJpxdiQ6MEFZI2AfTtIXR2JxaGMJrZPyoSZER4yBARMD+HdjtEr5jTT4JZUA0ObDCWFd0nD
mrHgxTIkO9ZCJf2WP/10mtivNj8ELAu+Z7H5aR+Qg3pR7/jPUNGPjBHyF7GevqCf9vOBuwDcf3rm
orgp+5prSkaiz4zC3Wx2tYF01iWbKtlhGeU+at5niMDW2UspA44PIwWp3xd1sReKEjomXXVohOAg
aoBhRsO2mH2DlRSLL5tjo21ToYHjRUDQ4TB7Bro6CrpV9pgfEsUJ+1+sJdQHJvldSuVdPNtM+6Kk
+0HorBZqkFPwEgaPvuSToW/JEIAQH7gqsBl5cG5jyEnxQNWHgDPdyfODArEO6I4Psq76z+BgQ7Ec
7ys9MIVRZnAQyI6KcsiY+yxUIVlRmzIPgsrwHEoQf0IRpddxROqE9tdk3S9BapTR8oU0NCw2ZhsO
xIm8lpfpPv7pxS+qtK7OpmQo/BmT/lACUga6KxoJ/WfV7J4gHeTrtUZwu05hzbNWGq1t96XeANPl
8ZzHCCoijDYAE4I29UNGqPqBtts2W0gg8E8zUQGZWru53bwyXx1vYZF8AtCipLa6HO/eLKCj3VPp
MEp7hRhWYKcE2qMwSf55l9+co1w/dZlWMl8GqALpf7wrIaV+L+Bw4bqIeYqeuDORvfBl7a5+s2Fx
/cxFbgkSLZHYGB+4NnOXDm9GQF0/yjNVt5pgUiltJLCwCf8kbQDzcrTf4zN++Fp3cfWnLxJIW8yx
WmX41q2Zo/aGrWzkNbYPvX5IZqPy1UFucKPHlRe+srsvkjdXoSzkuVaoEhUBFYq5scsSSE4xbyFP
GuojY0zIskaYOjDTjYdndo2dv/qjF/F8aIVpVjnsMhHA3OmBwg9iaQe8PaqrGsLbkPhYpd7cpNtf
f/BF+B7ZvpVrGFGdxcmF35XqwHqgCawRDZI9eI8QuIm2OViyMzS3CJfpHHh9SCYAa8WvBVRh3DZ/
XfkMKxlFWER3BT6Rk9zgM8i70oW/DwjmiTFi5A8uXGWB5k+BBivPXEngF+msq0/PtVoecA3evVoa
gtXewS8GJjy5gcmekR1Qx/HwBFp96sqGu3SMrp6qJImURBNOuAqSut3XhPZ5Wr0l0M2Pkbegb4dW
BVVbWPm5N+v5r9JhiQGHDQkv1HB0Oiu915taZ2sdREFw0YSfhMjYoHaKZ/qdBVgJhHbXEfAhJXMN
JbgWV8VFhIPJWipGCt46LIZ6U7EED10HxoenagvxLB4GG8bQrkwuVh+6CHEQk5enkMFNgqJyI0fp
rRFUM1QrdAJfJ55mymtqgqvPXMSzfARucaIlO3fHFfr0ADA0JNTTT6r3MZ3jzf/yzVI1eg46y+KS
phUImsbNFXT0Upd5z5zGxohPV3bF/eTGBPdVZ2VD0dj0vTD4et4iQ/pZxZZKjgv7AL1oHjeyJNPr
u4rWTQqsbHRMFyF4hV2ti4/c88rD6f/8p4cvtlECe5C44nGMRLvYF5vegR0DEYz8P0n7riW5lSvb
X1Gcd2jgzcRID/CmfLV/QbSF9x5fPyvrHA27wFJDcW+EQiJFsuEyd26zjAsr7JXU898E6V8Pulg9
tYDnxLIlNXm0q145op0C4dpiExwwq4Siz+qRTCLwT0+3XDs4jctJyekznX/w29wZncISAL9O3gvh
UeTPkEIsMHQZZRX0t1YNMA2ft0hAUxFYC8xjpIOEKtlPtwUgwBxGCsVKW3j1nSwOLnpgOgC0AkST
ClkDOvx9gvZ+EVsDdIYMeLeBTYEJbKamq9XH7Qj663Msjq++mQKmq/HpBXhQqfJXCiQEBKfGE/oy
3ATs9vwSheDd1Gvog5ugGhlugP/aYYtTyh+aqA3h3Hnmj6lgtICe+RhjDJ0GFyVOW9c2uQnq+n7B
Re4N2c8MZh24YItu3VF2eS0xYj3apo/MYwQhHOZLesU6YNcIKzfV0n5dGNa2WKDfTqkkyuFDS1IE
rCz03FJXRPewsoLazCd4elnQiQSZME1NohwNT7lYpzQZ2ivlcZIcPjyVkFQZ0fiuBi9r3a7E+TYb
0I1d75itvCOBXkQCiNx1FS2SbMaiaqd5BcAL06VWRQSSfCguEbWGFFojq2zxWwDA7+9oERYCfxry
OUMVzFuxrwZgPJSmzGEe2kBX66EX3RZeILmXtxveZH1zLE5Ji3cSwcHvZUiOq2U593NAhtXk9UcT
Q0oI5QAnDvT0al3gQF/TwTMQT+ioPqTPiVHdy5h5BiBKqtyRR29kgqiFicULEyU4XmHDwmnRSu9T
tI1lw99StmivO8au3ifZ4N8WF0hCTCCRqg5we3EHShT87Iz0uUmczu40iMLSJ1qNwIIBiBr7GWgM
C7REwqPRRZjk6UNgUaMaYoDp8WoMIzek6HbwFBoKGn1rW2Fl08Mf+Ppu57hNA4XDHmSPswl5XCvT
aIezYGMOvuta5L/wWf995BfoRXATJwa5OYn8UYwpUqCyE2Y5YP/ciw9ZgNqb1KCKBrLKzgf8adbr
XA3NmdEIST1J1BC/3YMgq73AfmlLD6o8QIzAGBIVcDA4HgIpK8B3cYtfw7HLSAItex1qlRjKJG5e
4kcYkcWj58brceOByjzKZgYjx2qgwYxws8kd+FivO8gvh5/xvOlg0ER8oeGKlghqomyKUSvgbubE
sZbCOFKvq0bN3kMDEgQTxN/b6l6an9gaOCjqM6fwk4sy27Uzyo6KYL3X+rTszycpDLqvv17NjgJs
jshag3OXWSMrOTfgXWKwIWtCb4FmpYHcpDFu6PmK5edqIVuwuqLhUPUKetdL/4k55jp6eHVVLSJ7
yuYCz5MAmz4BxISZZXvOtrCgYaAMnOOVrXqU38SafwtXy0FXSLNFWod4EwChgZnQvYnGzGHjYRaO
FVWkyIbhXQZWBJpLqD3T7RoK4eZsA57yAnpfNKxillxuqU7njhORoKJtA1Pb1/gw7eAoqadvsO9r
1V6jTfQyj9RzuQN3PkdsWEkayVGw3Fzfb2ARePgaLqB+gcwBUcaEkKaefdYeBKgxREnO3GHlarfC
8ferLQKHIJe8OFF43Hgjun6lYpcG94xFiPSsGhu4KqE4wKDq9POFL8XyT4+5iCGxT4ddOOPCBPvL
spakYP9GCJ+CUezY6iMSzTD0CCtryk9A9oxEGBYy3FYjfIzDqd/xQNxh1A/LWljx6QC/JTXkTqEE
Ep7aSa3uRHTd7VEy0m22IiV2U2L4+0tb7NfAr+amlxD/pLPoQhL7sfeYTfMQVBq8+6IdbRCRUTiC
TCoRRfoAYCwIDUixbionNYRXUlzVOMeEHH/foTc4R1ZjtLi2jBZ7N2K5Xsh5co/7+knag0OuF6/Q
FAIPDzDYh7xWncGA22lvQoWOB68ECmRblGMmeLEWgjTMPTDX1SHU3MPH0Eju+wxJusq9yB10nngT
PIJjYHay2njAajcua/mkV9B8lRCYBEkYhjIEKa/o9BEEK+vn1XOTKv3rC4jL1C/s4AaYcWjFoILg
3R7SK8jsXXSIdL+zKNiDwKxDxetfWbWseCtUf7/wop4sqfqvg5aHVNmOAsceT94CwG0FO5ImBLtS
p+7YrbwN3kRLgmZFqPmy0dzX53gvmdJjZtd7xosTM3HFh1mfHQ5Eq06Nn1vRoI3ZqU45RnU8Crhu
Kz8M94w5KRrkbpoTLmjnONzbfXunPKKgYGC/Mu0S6BIDZNYfECugNw6W6Gtj9VBNBgZRjwC0xD0o
5rTlNkCeYx5x7O+kR7AH7YteJWrwSoNVqqRNZuTESIZ1fw//6gQnigvqlwmDOuQ6dyjOndhLQH3O
1dYdXQyPoKAFtQ3ITdKq+Ahnv+kZWnEGTMBnbUYAASfKBvJuU0O5ChwlC64/JHmLC43DjvU1f5e8
NW/RuYWtoyc6AL3PEJiA0FUG2UjYH27vYQ4AzC13EHAIDBhYMhVaXer4Vr5xKGhfJnO2iJK5si0N
aTvjV7lLFh39KFkpzKEKMz6yNg2Bk0mnn1D6qOOn6EmvI6gwO/GtMJsz2uP5vRyo4x5wWtEa9+KO
0UrjghLvbQW7wCSo2+KRU4uHErr5hRGY9dY/IbhkmN+CSu2wUPpHF3wfm/5mtEtDRuv9qTYUktVr
EKKXNLFFJI1MSOtqrYjnpswBOv5rrbPbK1OmGZmW4Ba05CJRNCc2bIKeVf1E0JzVCYV3yZK+HQc8
FtDkSKET4KsxkzNQckRr59btk+TX9UlA+pYwB5TQwCWdJ7MvDmak2txrBSw67QRtQgk5FU4UeBAT
bcfOhyS9+nNE+Dcx+dflF4VOLAAJECcMIgJszkeo3odYZn1TqqMjB6bAf0y0U4I0HnpFZBciSOCw
x6AYV6ZciiHW4FqVaXVlZuiq+/o8AoQN/3KePs+NyVNYWD3htTVva9/tArP9/SD8deOLgkhKhnH0
xW4+g8o+NAAPpDj3Z52GrB+mxffTtnCZcFdpsx126mDJoknFZjRbUPxANow7x+raU6fZ7rZtbQBA
KGQaFPHgHqPAjPUIZctdsAUEo9Pa3J2PY60KLmA4+0K0mn13gErTKTsw91iZUHTIsK7NCXLMUAeB
eXCili81FEXg2g2vJ0FVEh2yB0OrDd0jmja+l7rJXt4J+s8f8yYsGF3g/1vLixyo5KqmnfIBAw/a
6gwBmlKK06hVogbtR1crDoTvU7PvTbjIMy/dU/YyAvVTo23aPLCYT3SwNZubHUxZm2k3Zrpowt0i
NCAoDIF9yqsrtcSc7mnUaJ3qIcLdwGfaNwsWPSmzDB4jMwEkd21/3j6Qfz3TItPqWN8fxgATLMWe
AFLJDP8ZwHAosqSG8vz/fbVFejVTST6mNaJB8oD0ChKN8t2oyZBuyGDytnY1ee3ZFglRURaFzE/o
sjYGA+h2aQcxpPMKyJYALRrliSplx2ls1bAAmj46UtmLhJNJmB6C2GXQ2o/qjThbcQSHxMzFbGew
m8Ad0hSS1kBqGDA7wPEk3qG989oe0nOwlY8DZvqcJ7u0BQZUi4GQT3zYrNyTdskGNcJX6Mxm4pVY
0DiZ0I3y2D2hyGqwHp9nNdkrzX3c0YeiAK8FAE1412ITqhFkovxjH4/q7OPMYt5H1isnvLHk8ec1
fnNs/H2NLxK0YpSSrO1HdGbyjwbPZNOBsq/3mCn1djzblYNomSZWm+sSXG3BXeVzSQ9dTOJXbuT3
ViWs8wRegnAyjZ48vdhsFFuhls/a+ey/MCZvMF6mQbAq7sz5SFQeCzO1htKCAtfP170x4bu+7mJD
NFRK87VEWlNb0Yo30KK6k8zuntD0GVvUaYdCgS/gHniT31BW8Rzpgb460V17+sVGaeMJUvARnp6D
HIUJONups0RKLdBAAGzlnSQYSBgq/K/z8/PfqHWvn3+xaRIZRd6c1jgwQ7RPRqh5nGGpmegF9dUA
EAxVfAtiebsOpwHKXyMd7KnZrXJybxyc17exWIcAEyZCy2HsxJ0h5GmOTnZCbgmDKIM0KJFKnWHF
bijgmk/wE+E3BKpE8nrKkbXYaWxBKxzwMMx+uw5wuCE/cXVzy34ACzHJkJMAqIEk0gWXnuyDiFWl
+UAKmjp9RmMnYpxU+KggZlfvgblDtmokkOeAtfNZEV7iZseLdh0AHQCYtVztpzO6/ll8ihkHjaUO
ABU3o9+V1a7OjRrl+t4XpUJKp0UtJNWfAKT4KUZQqlTqVD9yrA0RckyCjPhFGa2qf1hZWSRluE4p
rq9MwvW3VKzPikwqqwlXhuIXZcqACgcq1aCJBNUbiOlDmr5q9DKBnP/aBJf9feZ1fe1FHlYHWVwM
MDQ8y/dQg2wd0rkRiVwZtW0AQqsNH9kDHNLyQI2PuRZEDtUZ0X5tHsau7OvLbOjbO4CktFSmckne
PqIa586spN+BZcVD32JXjWbmQPcH5vCzJULfZ9RTdktyBAGIP1jZaoAJ5Z/cmr3ejaB//XYWsbav
yqYMkmYGRBJA+4vTT3Fk3tpZj98amLPXqFXkHjkY5UiA9A7r3+f3gcD1HSyirgI3zTJicQcEEShn
epxtAGDR5c7uBdKmiJARVmeoAeYPiHkPrA2tsY5do0it3cUi6lI5H/dijbvoTaAa/AaUEkypShXg
MeglSqisviSQn51CsuLUEiFFrtEBGJoav2a2wf6eu1y/kEUYjoJsGqkJB8AUOVGxg6DqAJ6lCBu9
ONKhroczUC9x/tcQALMV2AzFji/DLoaHx5+kMYNDS2snMk02yU8beBGTUzGsm2jG0UhEplxiLxgY
HUpf+H/w8CmBQPSr3JozMBEGVDs3qQ4fucEsji2jMm/siFGjYsb7/Cx5pHU6vzFm4PGvkg3CIjoB
hSV++CYCwGtuQLlLQ6qPCr63hkfJLXR0qjzSrYJfTqgGZ/7lA/A/6NNASsyCX5TW71gPEKtN7LE2
aUkqeoGzINEhY2/RNixL7QRNw86p9mDMfmaHcRt6rBecFTfFT17b5zcma1ef79LP/bbP47FSxJjD
q2KP4M0ZtIbmdK5GLrcbj4OJx3hNoY3En1ZC7Ep4uYTBb5cVYyWW+R7BnfhN5Ca6lN22yF8lqEOm
8MmCtjKouoMIMsba4iDr8Ye1cVnP365c1zTV8QnWK8DFpNAXIbtlzjYH1xNaA64zHPTCKU+VOfIw
uEgeozV+4w3QyPUrX4T4LBXKmRaweYdSq2FDDF6mho5MCv4cMgFogm9Xp9o32vLX11xUySA++C1P
gdRVUijmT3S7kbtNTsMnsiychvoQJli72Q19GKrtIJ4gXQv5eyCD5tMETw9upUC90F1+/wgyyxIY
Cy0ueSCy78dDWhcor9LLXCpyMw0NUuJOUH+udjtvh6hfV1s8fF0PlVwmOMtYOIZfZiFAHM5HBQ5J
kB5fl9q7QFZ/erzFMQW2zyyPSk6gSHSGtmThAneHQSiwYE5nzeg7sg73FpoZjtJBaySjhzqBLn1V
pj/rAHS0aoQD3xY4Fd+gXFMK/TcL8Nf7WJxhRU+3Da3g7RMRt0ZjHvlBq+3BJN0/rPpAb1dN6G+n
VL8uuTiwJLmtk5rBJRt4T/IQivEHFJYNyvfCDPbw5dbXjNtvMNnJkv91ycXBNEb9wLITPgJT26Ou
sIDDUQAwIfAL9G5KEOwi1hUUqLMMaIdSb1znZel7kOygwISUlwHfna2f8kiEOa+XcZsu6FSgRHMo
sMVoOFfeFOnoi+AL4YVJhthB0NeQirtE3rXQ2ZVQBt7XsopCPWvMhM0hQWP1gnYxBg4bJ3mbXxKo
GlGq8iBUmNW3ESTfVd8pDUgrtKkPvXd4MyGvoqZj0ugD1MWgzYwrToXjB2q3psa0uiwWp2Y5SHki
93hhFN5NYBPHAoxSL1yT1lJ0ZqWAu0FlhGW3AGdyQaYVmb/8+bdIPMnM4PNYjOdWeKufBBxwcAcz
gbzSqFOA9CrXmtc+fplg8QMDKDMxxuY8PoKC4IM9zRt0vod8Me2KagZJe0YbaqAZS/DmIDK2Eq9u
JTlXt7qIIHkqt1zUDcD5EV5SHFo5Wpq0AcTOqEN+prMazNatFK54xUHJ3UaXLBF2RKkBsxH00a2f
T88bTKHrN7eIL0LPMw2rNBdwBZK65kt0583sMCUYZCDT9V5tVxxEcNQWvWpUoYWT2gCtgIfOgslb
wXIXRajorUt53yo4r17UIrTISpi1gl9i+upOmQGF08KjrWRXPhcnDGHGUB0APABVHn18xq6Be//g
KA03XdyzKJpR2bSnTnZju9r0/lmCJIo6WoVvCgrchG0IO6zTrm6g3K5f5iI0NULeCUmNl0kGPpQK
kcpRJewDoo3tezWaputc/Rsn0tVrWsQmOsu7suQr0vADKga68XuiPT2Yiuujm7e6fi/n6eJAurre
Ymu3MzX2lQxcQGGk6BRBFRrNP4A56M/RAR/Ld+tnGTXcOwaXzVay41LNbEFWmTvRjV14w4WSiq5v
8ybaE9qLkN7FDnAKwIqfeTQBRpUHswVoE1EdYScCmBgwPyr1xbgi0JR4kbxJh6ryNTgZVqUN3UMw
LEChE7RsjyQZw6YAVaU+OMI9PKINDjKFq69AWHnlS0y23whiFbM1eeXZrtzMwDw9CYkZ7Apolujt
ATEd85ZwPxUbBoatiSbQGBfA1XFHVEqRm3iA4XCzPnoSJOcwl5Q1SH2zJkAOMHYCLW20FJhzvo4v
eDTaE/BSvOipBuDiCY9XmREgpPzqSrohlnG1epeIb6oJfSEgoYBYG0a24MmDHZr0IXATF1l8olGM
JsNO5RHGyQ95AGZd7CoH1hM+cWvBuYJ+OSCd8jqL7caJ/33JLTHgcxnVQZ+1BLIX2JzOYoWQadpF
AhqINC08EgmblTNFvFFXXF11kVtTVUHPVITXETuEhwjoEtWbeW422yQ1giPAVDlsU4BI6T3+ALye
K1mSSwlqA63mQUWhDCF3DINPoBeKWgcPAoxuAKdTJxcmazrFO5OgZ3Zr9ug9wPRtMNMRDXo13ZJp
GSwjMqOtLaFVGVrNXMWsN5SJQ77eNhTMhw24Q6BTsXIa3Mo2r555cTj1yHFieMfgHDUbrEvIA/Xq
UJvtBhNtE22zodyEmGZFZvES6p9E/x00BMyZpQxfRS0A9VSRVVQ+qL7ldvDW4FnMhWTxQ/ThF8fV
wEbAJfE4PQPeDNg7gBb9LS2DyboFdXcyJUaHQtfk1miQNrhVzKF8i3XJ6H8C2Cy1ml08qP0GeKJx
QwF1DC95KDZBwkDvCZ0lBHSh9SQAjBIHDFOoXYEeuqs2eapC24kNdew/DnpBINIxer6rQfOBwtSm
f43tYQMUM1HsHz0Ai9MKuRVK9LjWUMlvmneqJpOTTuugEIz/owdB2mm92cv3wQhsihnuuy3OtHBw
y036NGEQDidaMFFtyEB8TXcENi448aaFQ+rFG2K2sp38NTuJy8cq+ylQOmPjNERfE7NGeLXui23r
+WayCQZFbyi3rD57WA+/ZiZMFgvdhnk8nJKSHKARzoGIYUV5q4TsC9bxp6+1OMLbpp17HFD4WhN6
HwAkCgzyUb0PX/FFaNMX7lLuDVRgzQcWYQCLpZZmo0EXZ8gf6RKEJrzoRsHNpZ6EySoNJCPqLrbg
znk+m4ovuEFfe4RbWFlyD5dsHAGYWJUMg3pI1GVwkELkxemR0pCJ95rEPuetmUMEmcPTc9AEY0ar
k2e1T4y+N1KYNDn8tKESC5lNromwQYTqJGsP4pbLgIkcdiH+UgPPDiYAkHEXay3WF4zLerOYrFwx
ZchRwmTpOJzSQwyZL8oY/X1QP6DjCVr8Q9McRcBOJb0CNDQxuwq+cIbQ6RCLgPiIEltloUXw+2MK
kxuOyfgZjsd2skT5zqfhW2PmSH0is4KkOn1XPNSNk70qZ9jWu8PH+Fq/YtHNxgwdBzAMiFQt+O9y
9ypui323KXiDDwzOpTfNPkRyos+gl4Q2pnDFGZacWq1H5Y4nksjmAF7NjnbZhzo0mMhKGTjWqwBP
gDwtBF9hBqs/FbJcalHrCnXIIT2BSTc8tkKjriHbdd9aLLqYyVOf2qlQqEq07Tlvkj/y6nOgN0xw
phFHUacU0wMDN6DKDrj7TnqH4SH0azGQ1fvM4ZlPRYJ+F/BZGdT8K7VHkeSbTKenFkWtkVbXknJ+
kbgF9CjmI4ekhrV45JiwFzgULiI+iOeZO9vDKTZB6bQaGAYJ95hOD5xRb+MVAYMbs/brA3iRysVd
W0zSgLsQRd2H3Y4KbHPOqZBhCY4tZP4Hk+Ywa9faD9iv7/pNZENpZTsjA/ok3k44QWYjcKItEWXh
DHwu5RC6uTs4iqs8sD1oRB3yCWyRp8GpRZ0fzKxygXVf8U6/1SG6OkUWKSJVUS3dwOcILeWqMeGO
RQQx6FYvYZUOfLIzHWZ5hwg46cClvUSmmGypRsf84efa5gaw8ep9LhXmp4JW2IJQROUtaiuMqjZ4
m+E7TbCVj3iPwmPhBhzas72H8yPRm+qCeM4coByER7yr/mX+HF8woyaCKYEqyipy+H4wyGu8C1Or
tNbKw1ujqu/vbqktP1RpVQjBJbfE/J7TORvOZh4pIUBUQaB6DbTQXZVGv9W7vbosSXm/FdB+/K+U
9pJiJVr93GwVj0UJiPKlNXizaSyxAi1sDbBwaw5zdeVFmtU1CV93FZI7okIUeDT0KNDYGohfU6+B
wK33pwmVgAs8DLR31973rZnr1eUXGU9BS4lP0cjyWqht9QcAW4haHWv6Lrwm4fzijhvBVgIVtCnM
QsTOSFt1hB4fPghrQsgUDhsKYG1e7OYWpOs7r1JMH8cBXCjWBnqXBPyH41RYJD8TG/odegcYTitq
vgkPA+i3sy1A8BD4eBpuLBo/ODy0OLf0c7VlSn0qN4U2SyrUmIz5ddhUGxQYXhWZoSvIBpJN1mNZ
CGeqkx3sE3SIZqsXNbzmdLVXTo76n+59kQoIcUNNF2p++TSaGOcM0mNLQ+9KgdjVCF934BDBdXlC
gRit8+NIwPnp4ovwjoS2r6GOQJ9DZwKEHQAzC5airYpIkO+n+9Ejou4yhElNyQD6xAjeAUoB26Uy
eRtYK/8to7RVdPlKVXOxnv+25aomSv0mwcojJFPYRWo0KbeIhFthAs2Oxsp/sIRWSteLuNS3i0Yx
m6GWQlNFOrNuC4eBScshvaKYmVuXuh/rOE0ULJjsSL1VmAuXKilZvVbehk8THDcSEBnxXiDPDCy6
F1AWUizZBttecZGVVEbBqAKU+thTvhUO/uvPAX1tA4hklvnt7nM27qKCxwboTSSSgztB/7sDybKA
ZYJgzu8T9PLgDIan8FA7DZUKDU0QgZrY6iFqA5M1Xm/x306kkfEZZNVn6H5azGcW4SSKGKI5nYOg
h0jj+sXqMlyLNUtcKJN1+cQoCHUxbGvg9oPoTmFWgjTHrIAAlyEeBWE6SoUOfBvt21irCLsCNPNn
KhSBgoTzN7RoC7hdBifFbgWNo8BbbJ/nZ3GXfq6FG3Zly15w7d/edlvFnV8S3LoAkN5Fi1Dpzm3t
Kvm2FvcR5/KSztTP07iFESsQKkadW4DotB8RMDOsRXFeh0qo4AHEL5xk1YXlBrzhe+S+KAx9u70J
QyipjcnbdIDERumkE1yMaI6f6/tmrTBeatYLKS/MUYMuGwPt/togTe0BomYmXZqZYnDBA+c7aFhh
3aHomt2xMVENDh81GvEQiHBb3oOMS0XsIdQYHscgzlFrWdfa+1icDrI48WMPwMc5ojYwgmnDEyZF
facpYBywRsxq6EXC/1DtYGw/tBgFANhWxts5BCBlVQ9ldasu4n0YN205c38e626uqJADw+0kdub6
gJ+P3W6IrajUJlGrXA5nmI5fUbEmOr6dOZLbOaLN2yVkml3uU3wL9lCF7jxq0CC7j+BYgzHeWNxn
GzjU89oge60auDAPvq0skWVmds5x70izUaejHIBzKPTBJfR0UG1hFg/yOKvP/T4YzPKet2U7Oshm
uV07I4Qb6IOrNb6oCJKeTWSfNHfl+9TxYXeNOD2DmoPhOu2h2I16D65Ynniv2CPgG5D6g6VF/DRv
Bguatmq1FZGemJceLIO3npOGeQ6dRmi5Troi68MGUPQW0XMjoaUq2ige0XIcX4TPDk9Z6dl+tSmw
cgKJi+JA4pKgHjA0PKcbdG94bTihZ4826QREW2ky3oxurgHtEKAe0EbLTICeYT4VvMBc1P75OLlB
qruqD6TFcZK1GWxMctzKXw3Pi5AYCSHV+T9w+yFJxg9JyFINv/PpLJEmhFPeqp2wc+DgXW/KQs12
NCKIjy8LzAj9mbiKr4FRCBV0Y2D0DtiWkxI6SXtO4Tmp8P+Bayq7dmuL7J+j0gjYX+RHFwoSCRej
Avs+vdmSr+GB/LKttjg5hTdffyc04JC1UxdNV9FmBaej/gNzJH5l6S/n+hGdUCNPoXjjLYT3M9Qd
JRHHuAZuKsHUsF9wXjMg57XFikdDEn00dO6C7egG6Ea402bMdQblw2Z+gdpUpHeNxttjYfBQr3RE
iNQcGqIvTpmRvGpvcQt5x3CiTEOCncP+vYy2vgWQRJKjiA6wsCCDD+6CijSdVpv7BGUm5MTe451s
E0rKRQ3iUHkdfMz1n9f2DZUmrO1vt7CIHKMfy9zc4ZOS7BJKwLURvnOP6CMc/C+lBNMICmy73gXV
6BDa0fuQ7gP8x0QTf+VGbu73bzey2O9zUPupyCGEIYtArxhKhGnyTLEw3zkOlTfOD5j2TMJB0fIv
2hyhc1a50BcwE+DJxe06k/YixPXbNvx1P8vhTdwotSI0CO5teQwrNAZ6Jzf7R5DWNkC9QWQt1orP
chNJl4xHokGJt4r0kAh6YuXoBr7PRidaCmdOw1MZnkmv7ec3drsF8O0OyUH/bfVEUtOxtYRPB2VR
gG0BBYaql/yB08bNnkRVcjFCw7zVWLnszXrk22UXQYAJxLyLZVwW5P4jYbsmvCrfkUEq0VSi1elt
1Wb19sBUYngIjdMCoywlfVMx7ymW6JdR0OvvBuQlpyxxBllD3gIemBTqvIHmKjq4o7BvS4gtZbXN
0qXaQJqSGdAyQEcUJxa2oNoK25l/gaom8ww1W5b7yP0zF2x76nEaH8fy0AOPnM1gleUV5ov5NtIZ
KD9oCAPiez7v+vpITw5aysiQjBC4pdaqeAuFBrT/TxOzj/xdPloxGexWR59/6mAC5lQdDqd+J7+h
bOAfBwxr4EcLxmNyDs7NnuDzKJ3aQEZaOvSnCmF120P9TkXzvTDiFKw4/2ligVy0K6z1SReAgZ40
zH9qCrNA9B14ved1JJOZYIhm2r6UrJdlxwH0GGjZQ5jBWpsAySQu/LY9fn2RJcybllhlmkVSIOb7
2RyZnQ+ONZqfsX+sEq9gEawGlS03E1ppPhqk1QZWwFpWAETN6izmU5JePyqABoSbVHE7mNyMoGzA
cWOIDV8BrAJsxkHN8anhrTJ8wG2j3AYQLYPYebRPQm0EI3M8CuIm4a0Q2o2Sx0xo+fNOyQLsZMDN
FFrnIrQD6odEeYJpLJWgmhcaTWb9O0osQW+DnXrsCvkhil4o5nmc9kywzRo7CA45u6fAoBoxmonT
HZM8BHyqFrBGmXh7CjZpcO5iMxwd30CVpv6/7K9vb3axrelpqPmQxYE2uOABafR22BZapvmbBjTd
7Fl8U+5+vuLtPPbbFRc7uhPphi8kCBFB4IP7mgwfLsZ969SVDVkIXWKhwAndeKCDQEXEV4WbcU71
6PFrEZyLgBr7FxD/v97H/w4+i8Of66j55//g9+9FOdVRELaL3/5zG73XRVN8tf9D/tn//bXrf/TP
ffmZo5b8/Gy3r+Xyb179Q/z8v66vv7avV78x8jZqp2P3WU+nz6ZL28tFcKfkb/6nf/i3z8tPuZvK
z3/88V50eUt+WhAV+R9//ZHz8Y8/WIJ6/6/vP/+vP9y9Zvh3d3WURx+vH397zT/+dle8vQbFb//6
87Vp//EHJdJ/5xUWARESxgLGWX/8bfj88w/Yv9OMwLOiCKQTzzJk6+ZF3Yb/+INh/s6JLCcrgsgL
DE+6u03RXf6E/jsUsiEJqEgI7aKIOu1fN3n1uX59vr/lXQYd8Lxt8HOvkzIoKzMMLSJOg9PN4cct
4zUz5n0HuSNFo90AJ5FJFI1gkGHCi1kfd+uH0nUL4rfrLaMRz4sKFza4ntxgkSqyGTP3YQHvUv/z
2+f460m/P9mi2fHXlQAiVRiJYWT4XlwfuqKCkV4kCoqGpm/mQUJrQ7+mH9M2fIbEoq5geMgCAP4u
vAx6eYLeCRhsHCBZjR1X6pp8M77xtxj8+70scjcpGDK+n3AvbX7XVamuwI4UsfbnJ16kGX9eReEY
BHSsJ5ZWFk9csXGEmCphpvrCvYsupJ+11JQdwZiQ4jMPcF4yVyvr6x7F79dcPFnChtycTLhmF2oF
uiisxhqQ5n5Q3ueNhLl2puGhwQKEVrGoNg46S3Cksn5+cOyU398vQ2OLcaLI8iJPLyLx2MO8sk5h
FFRixCrE/YZjA1pNZNZNaviDTc1RVpTXrpww75EZyArM3C7i2K8AfgmbhAEtgo06C7L0M/QGwKUU
a/GYzmIHA1L2qZ8aDE4no+uiMxhtRsdiiN1JUqwNSv/SzzmoxAnUCsJ8HFRqkkQkLjg5FQxv27y5
T4Oi0pkGPyxIoWatiEqst5lyX2R9iMn3qNNwPNaVZMLITN5yLKxyIWOkTMIz38Dys5CdDqG7Ctu3
iAFIT+HSElN+yOtkdEh04KHo1M8AfPKtfN90eBTalz2Fzaw8zXcV14g6m3EtZgC8J4rIANmUglJA
z598OtnyRQcvIHQ/5jBT20bex13xxdPxFy2kXikqz21CHUO//qjEGs7SObhVAV28S2JlNgxtdp3i
jDz3JdP+O8Wn9sQHj2gUWZLYmRzQAbRIncMJMJhKHvZVVeDmih5zOzbejlJkZlPjMQmWBhNvk6J9
GvLsuQsEK4SPdV+FlpDJD4pMWU2HxFmk8iOrQEaMih/rFFiOuAowwUtlQDoSaiPIk6KHzPBUlbAU
6yaLLzHFVgRMdOq8CMFY4zv4fRUM+ncAY0RdBz2TyZInSBGxHMzLknLcUQnv+En8kguTw7AVrOTk
wI17blcxuckVgzVmFArWuHFlCSlHP4r7LAcovc4cXxo/WAkBphYMP0nQAhBB/1bSx0QR1bxMT0wQ
e0HOHgcf1iQJDQ19mcUIrIXRM5cmIFjL5SEWxVBFbm1mBZJ0IXvkw8yMZUzPW/6kCGgOc16KCT8D
5WuFxbnOtSGn00P9v+yd127kWLamX2VegAckN+1tRDCcvFfqhlAqM+m959PPR1X3pEQFxNN9PWig
uoAs5AqS2yzzG9NpisHJPG3T1XTjigiqYYVWShmQDmkx6kvxNveznZdXt4k+eE4cV8eY/1crWV0P
pvdbmM1z1I75Sta1ZmUwZIWajv6UkKLXxEjKVRVXP/uguVfcYRtKyq9Abh4VJXDUtD74dYjadoW7
dxYlv4ZYaze5CPRNYIhbJayfKj2mNaWN2dpu5XtP0OrzBXV6icr1UlZ24kTiSlNVPCQMIcvW7Cwo
vbQg6YFVBJfo2CDJghY34nxMD/ZL6KUZEe799FM0i9tdUTTNFnPwklwUZtRbo71WL2DJPw/lqv6h
3XiXKGKtxE+gtk54Wzr1KnkwMcLMo6OMnDJu4hfZ/vsj8HOp988PMWTLUAxVhmVsT9f8hwpzLMq2
NZXeXrvdQ+e+1V6w9FpPHbG2TjpCSoIu+nzUwbsW4zCmU+Zv0O4qr0swno4JO4YD5io6WG/2UQAi
pIT5D9t6/zzdx9iztFcek9RyB2JXDtAwfRscGZ8fEQOZvMeGs6V6fQZ3eI+n6cKQyQ4UVVbecZUf
3qaX5oqQS89dt+i7gH21dso5XgP5AdDghb8NgCqiX9JsgkPvaPq5vF/6BafSMk03SfR0Q0cqa56W
xWGomKYZs4iRjjLW+OVZP/L9eGwfM1QGmjNlyQN61jr91zP/jfglMVPsvgoMImblu9xetqtdxlWT
9Et2lV4sDTdOx7NM1hJtgmlZfV6x3Ie5qnnEm1q107AUsdo9UhqHieu25KN6+n3+jTYHjpje0KSS
GyH5v5vQmek2ewBBtk7O7V0NN28x3ok01zAU0I6aItval4TEtZOhNL1serrgMkLN4xhRonUPeK1P
RC6ArjfGfhnIPGu/vH/FT3FnO6VRrN40AuKyU5AEzLfxlXGo8Q+HWQ7MxIRX/v3Bc+rNEtGiiOFU
4IlnSadSx/3oNhy3k9GbQrG5dw9IuTn2zv6DdAQSQwsBp0f428/49yP+DTjLOL3BU/Pmn4CAAjN6
afSJgZSX1ba/VJ+WksuZLdG/4gkLfyZblpUvZ3wzdKLz44oH5HQH7hntp/Xjb3Unf+pv/FeEu5gI
lpcT33OphTfTcfhXcE4CXViISHy5zHBJMmuvYyeqN1K9k4eV19z22Up609/A5d9pPyYjhBzJ5drB
kyAk9TQ3RsPRhK71pO90WHj5J8pFw1Snt6CaqsoZ9HnX6ty6YdsiMqTdWAyqzyerrATjGzFyFPK5
F6H5p86JTxFnn1uyTXWsg5ad5K/960kfH0Pz83cVKeTzluOd2rkfn3B2LjUYMPRDSLxkQHtzJT1r
CLQjjnddYNNBQ1t5HB8kdErthWnvqa1ryvig6ewjU/vyqQu7TG2106ZLx91lyYrqoOKyyQEuo6J5
GzyjmyL9WvieJwpTU7YofjTNVE39fVz54aYzk7StO1e4YEZwFULpJSTR/qHhUMqCQnaflFP/sSRB
NFPneF/VJp5vzDNsjf+9nykfolahJJFJmMCcHj3UWyf5CeKcoY6yiwBV5+PaujJfqMe53pfBQ6ee
WaGtYul0BfiX2RfO/K6O6S26axG/lPWZJperULr9/sWejGFqlk2DxTLYvp/3SVDaUWo3xPCan3Z6
MIp7V1pQSjyR8pnKhxDTn394iVZkjpYIEc735Kuy+tOBMv7+GZYCTM/4IYBu9aM1GjyDr4dbD7hg
o75+H+HEXjMVSzEN8klD8LY+R9BaM3Dr3JPWaJ1vJRs0QWtvQjQrhsj+bx7GVnGVMywacfMEGYcx
M40lQtWVdyHZOPbIzd33TzMjLr8vaxilFB08k0qgWeVhSHJPjcsX+Ydfgts39Dpzp27y5ZT4xEH8
KdZ0S374OGoc+E04xeq32nFyYPI31i8TeOUk7Bc+/De37qd4swWteY1nE25K/7nmoWFGvwPAOZPP
lbdJnr5/kyfWxadgs6U99GmQ9tPDVfmwkvtbT32OabckxuP3cU4lL58CzZa4odDPSUsClRt09RCT
9/bKHj9t/P00xBbKXfG0dM6f2FWfQk7P/uHDub0kZ11ASJXiOmCIrXu/v3+qUxGmNWgL+hYKycMs
gmSVWd9Ak5Ak99ouJ6FKb/d9iFMf6GOI2aUcymYbDwohmgYUfWOsLYqlRs+dZlg4SE8/DJm7rlga
KdhsKdQZvl99EktMMJDKUIJ1qrx8/yynqj0skf+GmC0CezRKSGEhp1CmHgwPZ97ScjI4JX3r3khl
8WdU9Z9N6p75ePi6RojZdPujtLmcavuxTAMsevKLWA8xYFMPeQYDLKgX3vds+P/P0SKEbXBV02f4
ogpeR3RcrC7j+Np0fzw02RsozasSXHVyoTstuqBOffZelwJjrtAHmVrZi6nwidaKJTSh0FRXhWLN
ERy51uZKJufMBDfmCnv1dXVRkp4YW3m/VPPPaMz/emLNoNnALS2r2uzDJ7FZaWnGExsxrNOihmbU
Fze2b79y8F4GrXYfqv1W7vxdFeXSxogThF8bTKIsA7r9UK3N0X/WeqBxuZFMJDaV7p6xLeXK8asc
tpjZxNtCBsahedqDawZXA17FsTncyJ6xZJYxncazmoUX9/dhZkus1Ickq4oC7uu5/aY6wdE612+6
jY6j7HL74lQ3HBNgQckgy6b2JfnQ0sIMbY9Xp+7GrftHeZe40W/DJ+VGWevoxErIyuDNcZv8/H4r
naqVLENTaREaDHJYrJ+PnlFWWqWwwOi2z8hZnLtoQiEz7W+V2wKyTQENo70QwTpaZL0vRZ5732S2
FxtNT+RewnckkGieDwfDzy9VKdgFnXIzJg1iuFZ1V9qyWMWJflZFoWMmypsqy29+mF1HeXrw1THZ
LLyUz3pM/6zkDy/FnqcFtmjMvpheCtADCT2Adi923Xm9nBScWmaGrjI51A26kl+SHA4eUXugtybd
bwmQkncDKWgF/nzTnRUL+efJHUqHTKUYVIxp6vT5Y1eJmtArJ1ovFQ/0fOOVnWK82I2QZ20YFb1r
/QisfG8Z6R4TkwsX9IUfusfOTA78ftw/ZTyohu4xlaw/kp8ix9il527q3fZmdzOI9NANCT3isX6k
+/haZu1vWUn6tQ1pduETnWhukqWrjGg1zKhp+X1+lFLyPTUxW2Bvr/b59PLsZ9VJjpNJwo+aaprC
urxErfnnMl2GIdL8cNAYC1OI8MX4B7r4n4MzBEiE0dIJy6tYcdw8c5+KqFKcoIcambplBw271L2d
6wl302RJvm0Hq3ttRPOmtWV10SnoiYumNs+ZZchryZI8xCdyekyt3J+NAZJNeoSLW5IZmMZKCnLk
QrQ/uiJ9MTMz38stYBQwvNAlg2A45pmNimk0PihFnjiDWyLRhQLpJo5M1DUGpbizDGaX/GeAVtx+
37RVhwVmCO/D9pu1bxk9BpvtW9+oXI2q0HeMQqK9GuKqWetV6uCk5DKb63a1XcQ3rRyitFPKQFM7
uOh+I+OEVmjxAYW/2ml9/aU0XLD+qald2V7/kEQtLjIFrXauy20QwsvvXf0QM2HD76WUEbdsZai8
DM/2daldCc//YageMiwj0+Y6qvOrUupK0HsMjNaRrPG56yLdNO2I5EFdP+aDimN7079WRYhhbiaj
AaVUAH5GVT4USq7pW8OKTfDh8ba0q2xjZ+G1bAw/YqsdwLLwg6oAb4O2uYKich6MILT7VuDwqfjo
DwtZdNomSGMbz7e0NrZ2Q3u5TqN1pMjDps88MNMR4tnGaNdHNx2MfcLYfu2KurmupGCyrShd/95O
0GMocCBe68Y05PE0RPybhq8etcrGbZHEqDL5d9sGv5MQQndUmSC+zHqbhdYZUtLeIYl6SKTar6wM
3zyjv+3FMOyksfilByii9jGicAEYdHRCGrTQB4aegeRBsvDTB803nLYOaBsAZOViWwtRHCrB/EEz
8ieGk47ViEu9iO9stfC2piRLB6/PcZ6Tn6M+vTTC9FKXhLZKNLlf5QWyapkFoTopfDybKaOAxXbX
ldc+F4lx6QnEoiX3zo/bn7ENSirQKlYs874st26SLLwcs7xf1UoOEsgNtW2kibNO7R5V37y2rOCV
KWCAmV94H9QxFsEdAziW0aWugonuFfZH3uO8Z5XqXWhrT0nSv/ZWf61qVeNkJQhUuXklBcVYoEO1
uWG2Rhs0XGtQhhNXvjfy4GCWbII21EagSOajnxlXoU5tNITexquNpzxrGcmi2WtFOfoRZh3hTiD8
lSw0DAp6W3F6ra8dz6TAalORwsH9RQ073MSsyE0jkDcPiehLETtB5zFjXGkcWyTuGiHichUlHRxg
sdd0tlc43KZZigyH2l3IvXvZ1fZtr/naJjFrhAjLLee5uxKpjjC79iOKPSbFYcvfK+7toWVKL7DN
lfCIjzFdNcvyVyZnB39wMbpmy2ujdCU098hfcqlAL4p99zVi9a0KgF64hZ9HnuIYabqjnQmwV4EC
HQXXmdGvCyM6lH27q0rlAneKP5IWXQRGzSJIunoTJ9IrsjXqSjWTRyv0aMpUTJnN2mLwEnd35YDB
s5F6m1G1LCgXlX1UXc9eSYn2JuUg51VJO498vBeqqEQcGUWpFS6DlzGdtgs5LUBkB+ne7cARD/aT
0qu3iXDvWg9X6cC96nKk1uLmPlJUzLwSqKEQzI5RX4DQH19Lv/lV6v2NbBY/Qq1Cvrar73IPYlkw
nCEp0W0B0eQbr4EqTgRtNZa49YwlbO062slevG2Sst/UQ+hUln2nB91l4oaXpZ2fFwCvDaB1aouO
fEg2d5FJ1qU6otIbA5kz3CcppUclrKekM8HVlkF2HNNh3ChSf8mu09cM/0G45y2TW5XjX1SdtFHV
SEC+KDlPU5Z+O8R/VKX26K80T1KtMTjLVEDxgbUN1HaDh/U29LESKyx53dbFa+kB36/Ueti0rhSC
a0dmyfW0lPGxIRyz8NBvzItX3avCfVnLN24gXyWmvRN2dXQTmAheEa/NdlQPlSEayO9RC26hKgCB
doAXyvKhl7lc4BSF3kUktWJlK9lPLqPVWKhPrmmel7mxS3QErqvS2kdV0a/MvvrhdwhrMM2OGxPs
5PBLMpUrwb2gmTFgcjFeF6XhDKMMpF5uYiokjOmGEO1aDZeQGozBiEZrEwTjcVTM6zbxyMYqzJm1
cLjWQuUiq4KXRoabrmT9bVkONCUD60cf2wdPL9h0vvnYWfUxcqGnqVkjg4WIbzospld6kdnYY8Sb
EN0DUwf6Edo2etya8uqxuuGQ+ojGV9hHr5RGtCtFsDnLwWsvYlGU63TslLuhw+65Mm3cIVvtmPbU
J1XHSSxcPBCM0LwrBD1pHelssx6DJ7VK3W1YZMiPl32wS9RyP1jBWtXS34HV/cpLD/H99DGOo6No
+gMKZSAwq21jp1dWNfJiTAQQsq4Ag+A1VbY3B7AHQ4myVm3hZS/XL0abiDPL56wVcsd5EgDEl8q+
vwv8Ib8o+jBepbJUb+wUtIliVA9aXV5rsj88ZZZrr2SNPoqtsfNVv/Wc71O2KSn6VFGRNNFl03XE
wTTgxrN+1FArkR4mPf2o6CUxrtXJZu7u+xAzCjWZGPMsWZbxjOI8pz8+ywrDQMqMjt2ydlNzL+kw
xW2pBFxRdN7KDLI/CRy/wUaprgDL5oXevh2l19EKzroSJRK5hpTQy+M1+cRCvjpl1p8efvbDpjrg
Qw9p9NPckxN+GBCHXbolB9tizbxbEsz50nuZwig8PaM9y7be0Q8fwpgxMowjvdQ1a26Vj4oj1MXx
4ZeWwizGrB02aI0ShFOMSUqYhsLOPaDei24/QqkLTZSvE5ZZrFljLIiVqKe5AiBtwxAYc5dsTU6z
zs4x72POENwtoeO+doRnEWd9stxTem6H9w+F6eyZj/rVVAYDwD4ulWOnnw4giipseCr2vBzzWgTo
E2oMng5JWgR99513RFxmp25VoOwDVhYFvY7Vwib5Ut1OjygUukK2TKU8F+rLuzHmnDUAHeaTPAoU
V6s86E21avB0GxUEDpTqsoNFLFULQsen9+eH0LMWUQDeWaYqIYuHEZNfxxt3UxyRdgBwM3H5w7P0
OOz1pfnzl3Jt9sCzci2rxsCLeh5Y21lHLIasFWKIIOZpfm5wUT5Ud22x6vZLQ7OTe54ZiWFapk5n
Z3YY1a2SUS3wsJOeA5QyLHAml7bFHt/JTf8hzuxsEVYkmtQijrrLHidBVIR48hWQ4Mkg8ibY2Idi
//0S+orUfX+jfx9tdpZrCmlnbhLSurAe6q2Fiwp10rvyr3oNYPFZ2eXMUlBCsjbVJjkAcC9X44V/
FAfpevFE+tILmP2a2aoKh6op0MWf9lGJrVO8jS4qcBuDWI0hgnXdZnItSkAckDcw6lk42qcz6MvR
br5Dwi228Xw4GaghH7mWID7TaF13ibLNrWLf+vJr5wU/xt66+f7ln/zcf+PNgTFpipR9YrpcJem9
D51rtB6/D/Dlop5e54cAs3Wr5iiuFYIAXow4QfHcF9fdohnxyT35Ichs0ZpNVritzwximk4JHKd/
9Pchx8EEROlaejfdIdsGi+jn0yfQh7izlSvUUW2lga+Ffc9VcBZf69sG121ITgBSont/n4T/C7nC
r9OA2TudLdGgKZKuCXlcbVcDdV6lv3xkQ4xNs2kfa0fCI9gAZb3VNsW596PK0ZyPripIlQuQhfez
/ZvFOpcviQckEwudbzsJ9xoO5lTb4miee5furryGRgqoCxntyf4uVcBA6pc1GdFRL1fSztqWN+ov
RNjYTs0VbmcL+eHX7uT7O6IzArgMZsV7w/hD8lKnkkffn3dUbuBsZsxKbBbCAZbZJLTUautkL/a+
v3rDgmlXP6JwYP5RHhMGCK/Kn+ow+etVCx3T01vh70+aZQOREkSKmFZpb/00zQvRmnQylg7Tacl9
/Sa2LgBzAMiadxOHtPK7JCLIlFBl4yq7NADmI6OXTVp4+I5od3IDqK8E/masPIqN8/x/4SJ46lxR
FFNMwyKTHvFsZ4wcoelY+sB2gK0UNQQxa2H1nUx4PoaY7YLYVd2+VnhS6yJO1t4e4YG1D7Gt2XS+
MyFDl0UQvlIsWFUfY84uf81EQ2No2PA1oNBhJMnCmg5TYvnZfcaddx/dhRdL9+PJLBJ88QRAE0B8
56CrJApVzy5gN0zMX6pI9rp6MGnq57vFWKfSuY+xZms0toWrlQax5CNWxyyYYDe8+/QtFRdfgV3T
q9SoKnQQtpo+x07nXe672QTJDA/+dYIxJmXmEQo1G29Z7uP0YvkQbVZnWLFMtWi9A0BLVCJHhiOT
Fu1bDarsUsP/Nb9YxEycussVZiOwYC1D/QJz0psorPse2LKN+w+64Y5AN1typrsBP/TH8XEyOczO
ooWU/L0umx8BH+PONkY40nCXp7jDMbn0EmTtMbdwvLPI8bfiEjMDb4fmz1Y8olz4A0XK3TG6jvGg
XEylTh0CgF85AzDAQm19tlvCsRrCUKJJWTmIKiqr4XHC49PQmwD5/Uu0CZEUXjgAT25R0GzABYDg
MAibJRxxnRdxIHj6CTpd3XbYrk72Gg3ODfLGxWbT3izumtMP+jfmLP8wqrKqA3UCqPtr5EonowxE
OkhAgrXGOYFNJkTXhUzxVEGg4UYOpokuxZd6r5fKJKRDMyUB3n6ynu1wjv0vCwKNS0u1DEEnYH6S
53luW90E/O/WHRd8exBnwQWaShQ7aCZyyC5dk19ROZwMupgublmlvTPnsSF/3XIWZgD0OO/aFrRr
cDbuEfJC5N7xaEQ5/yrU/z+NFRor6+YbGmtTRtU7h3X9Grxl1f85VDGM1uozl5W/4l9cVlP5H9oI
zClVHf7pJzarqf4P5+sEd5TFv4mu/2Kzqsr/2BDzVMx9wfnJtHP+H52VP+JC43TUwKGqExXgP6Gz
zvHSmiYmkLbNEA1+7AncPb05SQQ4LkgCF4Tx3sP6um3qtQugN/aq3YC0wFjej8UeXcZ9Gtz32KmU
3duINI4htQ9C3DcVLajR27uYq7o2WmPj76J9FP5ipT3L1L781tmhITUK4NEMgw/5iP27uUWVG/BO
eGkfcR/F9GKptJzvqy8BZzkZr0vP4oKAlWO/dUAFHezDpqKhwnY9Qbh9icby3iH9cBP9ExEeCx+D
O+dLNQtEQWmTqjMdfBGwuv5TP/v3OCrvbKQCKOXxZTh0V+MxvHTfaB5tlsVBTj/z318wr2+t1oCk
ZbemkySBM/rcuzT9O+O+r+41d1/XxqYtzmsf7YnytxmEu0TOFs7p0z+B1a3BKOKJ523kvsqi0gPS
5ejlUa/ylYaDXjbmyEz3aELUeJtn9dNYSitJs28j42IYcn0lddVCIT7LRt6/BWMFw4akwZee51ty
aQjQ+yNbI5ZRHCYfQeKCUS3CfwlCyP3mwzly/c9H/si/niNyvsSbZVyyxEBugI7sYKa1lR3akYxl
XoJdf5w4PhLiWxuYqxfLBgqzMuufwJpN9552JBz6WdYxlAAl/Fg3Ha34NSQ/O/1Pqd19/3Czu/dL
iNmzSYEKoMUzTMeunu1M3iXpsCrkCuteUHfVby1kKNDG2++DvoshzncTF6OQDdjsUAVm+3dUYjka
IR47ZdvsY8aQVQHPTwz1S6xNEADDvqrKl2JsnB4V6siXD2l8VcVPoix2aqCtSwyzKj3YVjgc4UXj
dvd9rz1KI2xlFBOCVdWgLOpnDUotNRWVXiVv2lAeJAvbC017aOu3UUELT6UdWEDA07YW1bSslE4c
Jgd5eGLQ3XX9UekKvE4s66xsGRgFirjthvJaHiNppaKwNkrSi2xCBJfyV8n3bzrN2oNHwMMDEeoO
653Iu+s8/0+g46lQa9ZC1/jkmUQeo5iWTWn6BXQedPWYZYVqOoU1XnZF5ETWS4oiCTYujh9Jh250
V52vQfH2r/JgcLyy2rddcgXd+BCWGuKm3r0Z1DcRiJdCvY1UGut5svCt37v182+tsnqBW/KhYdp8
HvHQBfTAzXNWF2q+LhAZ9DQ+nlrtDZFygmArE13bnjyu3OwyL7FsUf8oI/Qg8Za02PIqL1qJjPeo
r/vyLuMplHo4It6+7dUSZnB/FgfNQ4tTfIu0v4d+2dAuVCGnjhvVhDAFBRdWy7sZw4f+i29rkVQp
jQkZ+k7pfin1hWHxg6DPx4vOj7P0+307fow1245xqyWV3hCrfZOP5YG+zoYGKl6HF5OGDQYcK+/n
93tx3vl7DwlWbJoOUsSiCDb7Pl0AdEhlFYlmJbYdIuM9QljYgP6e2iqR/t6AyC+WkoaZUwmzThIc
jbU7udBDFZojLBWl72sfcpbj9eW2Ca8KsL9qwCE+BvtmgA+FWEufbVpUAaL8QQlvobiel5pxtKoX
t08cXQ6doFT2rYb0coWN3iicUXYnJO2D8JH5lHYmZjzBkG8C396NnQVmgmq5ZnBu4vyiJo4hP4hR
PsM+a82Mp1nTcZJWaYAVRidnW8NXL6w8X4E5+jMGKIVykviZAOquxCvYrtNVc2YkOZYjY/OzlpWl
+m9Km2Y7Bw40BHDZAAHGu/r8ZXytG+xGKK4zyU+Dk1iB4mvxSJ1QkNGi+uE7L/ZrOJtc2OBehVry
ORxYiMYXzeg6Bh5dkTB2uY3kfwAlTtbvQuU+zP0b20TpUm8XGmD6iWXPk/4NPVv2dSISpUt9G9R9
eNTs+NYcUxKJDG3LoL2xhz/IE2LdU9+7TXZZ+hm2p+E+9oOD27+SDu0F8ltphCtoDYdyQKutts8s
Wd65cbqPEaWkwt5j97DxKv0QgH1vh2g1IqmBaGXbXSnRcBjjZNfEmgNf2vG17NegMR/3YhDGLXAh
ga2UldGDtKz8wi/F3q29vV63xwTfUb1nlcUmCLdyE5e3afPYSVdGtevTRe+yE7e1OmVecL4EecF8
z4jet5AzkF1HxcPFH5KNIlL0EJudOuCsqNbgJLS95rfHmBFm4d7JMmgxC59qNBCkLnNEiT6IOzrg
a86j7D8dEk9bWmXKLuBCM0KFsPF5BUmq1di1KiRK22xdeEhK6PJa1z0sZwRIoH5fjNmVVgyXjXkB
eHmhKT0tkvn6/Rh9toiyyGWg3BCdGyTrnSh/Kf2bVFrYlaeWKio8YFxl2qfwBz4/49DneLz4huu4
QX5TWL+7dmkGdOojA9ydoCAgNwAtfI4QQfuqw0SznHe9+/2/2yHNwoPM20vvX+tjnFnV1uWd2npW
6zpZi9rWkyv050qvNsDENlqpb+Pst9wU67I51Pa5jLZwOLRnefPWB0tOtifSXM44aIyCPv/X2iqz
IyWvpZFBsIIbkftL9ptVVey+v+dO3OIfg8zLJxHkWqaARIUzYW78BOMiv9kU9p8geK3bhVd7ao1M
/bpJuoNGwFxH1u37nBYU2zQOb9P0Wccp/fuHmTdG//l2fyN8kYfN+35IfI9Xhj8zXHUmIxE56Zo3
NzWDp6ZWfZvh4hOs88fRQaUWdOavej3p+y2qQp58XBN7U+a81lcqdaFIrZ6RgmGEV2wnSF0WLaS6
8xb7+/OKKQ0Bpm8hZTHbE3Wa9LJepDZXYWExIZm6hMYdvkeTGsAylP3UivwYbrY1mlYeDeSQsOOL
x/UgSfsSoLeqNNvvP+OpMBzklNOWRhdqPg4BolpJdoLsYsMnjKqXSvoJfGlhrSjyUhjr84HSqDE8
vaG0cVVA8BspSvlSNto7iCZ3AMBu8Ppeqy7oaP2paMttD0a2DMeV0FDywfW8S7qdriH8BBPJD+ON
xX0aZ8pFrmIo3DANDZ5jXV15UfFkdt1Zq6fmStRuCE4yfcoTeQvP3lzLbbdzq0xnglbfDI3AvcO0
3gwg/CpEbdN4EkpxFTACA1s+IsBIJeqj7wmndoUsw3nbK+HK0nX8vZVVGsu4Yo1PAkihkksrBTeA
vM02NS4TocDpNPfOSjs+GMabPDwPXbbVRT4li9KdaaIcpvsOLAkA2Sgyuhj+WfgESaa0GxpmB4rH
pFHHOU3E6zZQLiMf6+u8cZIUjEaEGwuQbnmQrvLev9RNC1yldz7myk6qtD2IxG2ZGfThkuxS9Npv
H+w6HSUEg/aB9lty3yyF+geJTaXHawsgc27yOHV80NRoE5vjAsLn1JmnaxQuoFwEJ9EstS/rvOoS
b6C6s6qbEFBkV1FKsKRLI79tyv+8lTAdetSi6BVNSgefl5mb5kg6QpR3fJf8uPbWI44lfvfLy8NN
OO46+2lsf/wXGwj5BsHsjX7tfCzj05DCkst3ndR8C8ynPr7zqRm/jzEnob2fPehWGIZF+UpLdtpe
H+q/THj0U3NujkAOK6io+g9PhzlcDysFBTBB2mnI8WbQQODb7lZ4w300wIYD254Yf2rlaKY/g1zm
c4dLZLyTG9u0Fe5OcI28+8+/TBVJjXBbY9MGnbzbk32DpcoTDFPY02I9HAQ4VrA+Cy/EmJbNPNEC
KoII5JSefGlLtVZRKy3Wyo5r6muPhhEUkNvKA/MImlhTK4yMiuIN0bHrOOEPUjrXRYGdJraSomB4
p+xFXG3K8FUK8bBSlYu0zre292alSD+D6/MQG1dkbIcVfR/oZPa27aQtxtKiaxzJS1cuymRBkd9U
CNTGQHwV2T1vuppOFRaUQfyg2/mfEUGvoLlq+E/b4CqBlGRhO2p0xzTt4bmiW6yljpbfBZwwNJhW
cnkj5fmxNAOnTuLrvqOaTJSDSLR9Vt9XOhMcdDcXXuV08n55k//MFRGOfhfq/Li0RhuoDwvJdmLz
IfGfW40ZX2udxfa4juM33xML8U6llqZpUXlTPPDP2VKmmLSMfDoQOi1fqXa6DzLpYZTvR1Fhd6Dd
9qNxEJK0cDCcyg/I7TgU9KnfNyfzGWHdyppX2aDp6bLV7CEmi99v0vfZ3fxNWpOouKpzncLi+7wV
kIcOYFkQo9WgJ7o3TQE1Mnpptb0bQrepnsJ8HyRZui4iVpg26RcWo1St6qC7Kg9t2lbwT3oJpedg
a2SWcJTiTyX7XIz+IfGas8YIHak0V3pzq6TDtk0b0H0dy8Z/aUgmO5OmYyDW3z8VA9ATC4RKY+r9
opCBKM3nx4oKrVSDSrGdPpAfQim/GNro99i6zUrK9Ac7FDfdONbbsq+eaH7aq2qUrSuwF9lq9Pyz
VCD2UxYQU4KG6VDYWRvFTXfWGB561bhDltXp7JcsjR4gvF3GXbWJMm0dqgO1R1RZO7Px0B7HuS20
YGsX6S8vPsBGOavQPnRSz7hrxmuvsw6u5aLc2G38NnCMITpHqPZ3pfR3Vs1IxuwQJIy2cq/uYqPb
cLc+9mkOGjNTjhD+HDn8mbmHqkEB0b1Ra2uP3d1EZkIQuHFHfat39WUQjudJEDlVYST4TXe5oyUd
TDCIQpnJr/YxYU4p/SV7U0owzoQ5riPjPG1feqGiD42csJFwC5kovFXpDjTzJtSCrTpiWOvyEszx
GKvdYdSRrib1GcvyrEyatexjKQsTxVSbu0GMmFyzdHrKWS/StlJVXgQSfnsFDKmfXeMevIqBcl44
Q446+fgaosfYswzVCIQSdKtOLukf4FYd3+SYe3qIiLuRdq0WXbVK00t1wOS7rcRWSkoJfW/zWhui
O8kL3pLRBbEqe+sMeVwzwDfIBpwct49dlt4EefkElb9ZZ5ipNNZTPfrAlDqmM7GZXgZq8zgkybit
pQYLs2541m38Gr1I/aWE8ktmUTaUo/iZ65gKxY1+iYZMvBoMTLYUGSFNQ9HPSpckpVGM51ZJtola
vUBicveVSV+qaK/kLrwvsnhrVHG88mVum7rUNwVcz40a0xnJTFcln6vSdd/oF02lrPM4vEpcbWti
Dw/nauul7a3WD8+12d+MAgwLyabZJ2SK1gW4/XO3sS+hy+7SwNvnUbrVyvpYGTg3GuIc7EC+oS44
CwWKa3Z/oyjNTZmV/5e072qOVPfT/kRUkYTgltS523Y731Bjj0cgkgARP/0+zFb9x8b9ut/dvToX
5xyrJRR+4QmPsaW9aH12kyh9CDofRAyp3rvpOOReYbTbKY1fbJrxsJLsSq5y6Y5F59ie7yEQQ4z5
SH8KF+qoFmakomrHjjO8ud71QB2Zu2vokIXtz9/6KYAM/8ZZRPXJOHQarzFOK5D6GbeiMP5oaYsV
wDtb8RRdShBwoG26GuxoW8mD3d5bdflUNfJJ09muG4y7VA53WqffdGz0TfMsyvYuHZ3XSTiI4Ji4
k3nx0uRwmB0lFDFHZkKHVKdhWo7XSlsXQhkDxRuoI5jIJL+h7GJuOALcHNzf8Z0Jtn3fHzXj+PN1
enEMY07KZ13hb1KEijFWRjMMSMsHfjD7Zk0Rv2S09X8e5sJzNztrUIxk0bnC/XUDNHaeTNVA7SAH
26kld8gxrrx2l2r2X4ZYPAsWrxRAIxU76OCsU+Bm52F3giNiuYIqf5BHblsH9UMOhuj5minihe39
eWh7ht192t6sGDJ0+vsIr2EBQ54H1rV4VIvupRiKh4JEWyIzX5fTNQ2na3NelsVk7eSDWaJGTKu1
Ds/kYMYl4TSve5xr8BLfrVk6BBgw/e7/9D1t/euMSZlrRlagHqeD3jfV+6Z9+nmAS9WNL2s6B9yf
1lRUFJJOeYk6QF57k2kFSfbbNuBgkL43FNd9HPb2Nhn6TZeDbtlfqUJcHX7e0J+GHxWbDNDwQTx/
kBtnl97G8NIbgcFKEWZcBW/8rQIvQrUvs10EoYkwshaEzijQSvRfhfBSuzhPRPMbW13X7CaZwI9A
DB4YBZJzTaLRhkYuMfNdMqU3OeIC0kWnBP5to4XKBV6WOJe3Kmw6Ilk+5xO/hfjcyUruUqavU73Y
aHW2ZhE/2X2204anyrE91U5vzCF95xMFt7HlcKjkZ9Kym5pC2ARqBY4DXzA9AzGiA6ef+rQargR3
f7Pvn9ZhUa+2iAL7iBbOBtIcwkJ7myoouBhQCqhij2fbsbVCS43cIUHrsznJ6NhI7cpVdflG/M9V
ZS/eKs1MGcnnT5GW2qoW8OI0YfaUXVMXvjzMrAmhm2A6LvsCpiYFWhcop0kw4wdz1UBIulb+/HyK
5uX6tpymjjdX1wiExReHqJZ2ZNfNAA+TWgtiaApVRh1Q4PTFcO3tvYQIAVsLSK9Zphgl68X927RW
PPQD3l79QM/RKg9YUClr6Id4A6T3tT8z7AmG7sy9VtG5PLI1Z1IAo0JBaXEZ2W09Jj1qpAE5RSvs
Ez85aH5+JGgUw0qq9TSPeahQVVA3uLJfL66vPcPR8MTPb+jXW4IqxSDbEo2PqSyOU71qTSV0updB
y68MdPE+QqEFjhIAhwCpuVhdm5VxVIGNEUDIwp9wQAzzg1nQg7CaoDdGzxnAkYa5fas+Gfmb5nz8
vJH+O6tabqVPP2BZXTfM0Z6a3sAPKN2mQZY45vR+0rW9IWz0qSGxVkD2OyGvCkMvMdsl7RSIFnor
sN8BfhrVLu3YDNYhG80H1AV3zCAh1+1NIY2TVsAGzIE8RTT4FqAskKI+JVZytib9oBnpqZLQwUgf
Cpg6yV7ZZLj/RxDfoacAJyF1h/6sV3TdPaRE90p23yTTuU/k0cgcHxBaKMKT96krXjvnZkzNWzDJ
PSYhz1Y4uWsnwrdr9Ag6BMF1YhpeLu6d3txSC2IMRSp/pyzArq78xIF0cperjWtBoWY0wFUvrBRl
lwbJgLZuo2alZONtJ+GrUWfPsbQCXRnDyITGRi4Ay6ZEe4ugzwARQTDCwVtpzXM6vqtgr7RkgEVn
s9ZF6Y8EybPw2rHaNmXUw2+nPGq6DFTZ+RUIJakO9HF8bsW7UqCpGPEVUev9BDtGArBC3xHfzPmt
xjYRvJAx+96pA02FF5YKE9g0v50c5TjF5Ax62lGU1Tlv5Bwuw+qb32Q9VEYUKEbI+pCKNR1Q6I9r
j8aOqxH8K3vaAn91UmHiEoFuKnO4OCkQpO8iaAyUDojTRYpGsBnFa2i4GKhjlZB0rSAly0wXikLI
fvZJsoep7UqR+U3WlGenHF3HfjFGc8Nz508tdTSsecBzco5tWJCpul+p401Tag+Sj0XYTEMwTA+2
3qJ9Y4Z4LG5tyt6AQtwVtr1KiziUEZwIKoFfAx2KExj44G1quL/Llm4bBXo0UrPPss/5tiwheiOk
+kZ4gf4s/KvHNzVnz1oyCNfo4NnMN30EN6L0d6Z/jC2cxKFlMiqbpE5DmllBMRHXSm6U8aNKAPQr
g2qqPCsSHkq8KZzv0JoHQGEnOmVbVnwNMRMIno3cbYrqPLUQ7Ccx4EV8xZsxyHR8Id0Qc//Bn+B1
1Tf2cYCHIO6Xm57Yv2xxL6DUz7R0S2EPyljrEkjmsfF3raDHBAR+3cWvilhhY+9y4wmuGfu0Sr0o
/VWBjqWYK0BBYNoMOAfZRUINSl36eQl6BP8FOYt9kksSFBV5prF8gRjPMZN5oFjoL8QgGlc6siHY
8FrtRhHnssASm+99Wm+zVOyQwj91lfKBPsiDEvceLpa9qB8F1BcU3YIGR3FTJfhhTQG7iumBwIih
YOweNYjAIvI9xZWhpPxGw3JCjhRJN0SZiHWATAEoZfAxtzOyaozGnZBPyzRUemPb2MLT4L0xlMPJ
KO7VDHgyyHQ8xL0allrjCg5djSgUaCy0URpENgsNcg86M9zk6wZkRSdejYN1Hsh0rtl4N46Q3ytK
6FxXsKNgVN8NkblJLbh3GlaYYx2r9LlvtFcYvRzI2HkDQTG7mG6mqHN7AxRLyPAY3LkBcHEjafpU
TTxAThnohO/6ERZtOhzrIvR4YPTNZRr72IH7VsoXxqs7qECsrBgaA1pluRlPnyslW0GoY8ujLkg5
pLXwyOTKhI4lKvtGXNyQpL7NK7JVJDoKECo6Sdt8GJT3vkl30N/KfYNV22rUnrKaPVk1P3KF3Wqt
sbLz3u84uYEY8ckYOi+u4yDXnHNav41QoKBqf29lykeXGDfcNAMtfS3RsMoslM8SK0LVjJRuRA+S
8ceS9CtmlEcSTzdoRYS11YXc0NxOsXapU/62MmdVx83aoQ9D1gIb2yEtlwrdKO1sr/IKiYV3O0Mq
naIehgBXGDuDUp8Z0Fjpp800V2wqQDLGCgJnrF1bMlpbPW7fVj1MJP4NjtgGYD1oyTRuVgIQCSvo
uqXuUFpuPIw7dBdqZUDXTne7FGC6KvFNpw6NMQsY5D80/joIFKAcWwKTmG9S+15nNk4ocsWhRocL
VFM0xIWOk1WLs6oVa9N55lW00+0ZOWjeKow/J817QetbWehQmdI2pHnr8uocF8rGiBMP6kwuQnZf
4ZCdKtlLl+Hl4YXl00L1oY0SAF4UMFhejhlHsy3GYUQbcTCgHvVbQ9BbWdj1TRRUuYllQC+jr14i
I91rQ/owF9LqqAwb+Qu9ym0cPVgZ1OCnyh/VMYw7GzkoNK6BH4vAmhXWueC4PiRoQg54SjTymW48
tVrqt2L0mxQyY4nY4EL3k746JMVDKp4b2HjEOoBBUNOSUxNksICMDh2D3NBo+JoqsJWmbWHY5zId
PnBSp9xYJ3BbjHLjjtNCcX+OQy5mvJBBAHYSUGcQEhapdt8KI8GaAGrSPihK/jAw6wjTHBe6q0iB
TPQ9j2bHg1KUr6h2eNFoISOCznSSorlSrIGtvZIuXGqFAcH57xctq+x2pTt9i9JG9Se+x2MOCbxV
f2BBDsSBDPgxf+n30Wn0ryt4XEohgCiixJljX4DhvkafHWGxE1PEvVrdIBlLXaN6MtPxSuipz0Hs
t8jv0zCLILfojRoaZQg9GW6Hv1w3+tRtINkJb/Mj9NO3OVS9i9wv74vBrx91F5fU1Qz5/7HM/ya7
SGWK3LJEHgFQgTCMnFCHh/ewgyf+PLaoeKQelJgROpBgVt2MArsMrmy8eTF/WoVFQYACzSYijnrE
uJ2Tm2E9y1CQLYCY/rVU6lIZE1vq31znD/+p+FCUmQaTIYw1RFnpaTSvDtrQP8HO6b5jN9ms00Wh
Z9S2r9wYNkLLXoWqPTsFsJB63/Z+S/GaaKNnoiYEybd7va42jp3EbgpjE2KJNSPjQ1U2Zy2X94Lz
R7MdXLszj7HRNa7O42tn5NpOXaT1JFM7Wo/4eMqaQc4Njp1sXYBaG4XjKYeXNZx1r+rbLEmhc48a
5UZw6KCoMWupL1axsyJlanu8myR1wJWGWbaAs7loZzTrKYaYkqxgj5nsiLYRLNmZ7E1tzEcGePvP
W+dSkghBXccAbXu2E1r8jlyrYe1j4fxE2mtWw4/JqbeKqDdWMoU/jzTvwW971MTrDlz53JRfnJGo
VkouE1MJcusenYzxmtLthc6bATLvf/7+4gzYTcno1GFfRv1dBRty+Ea6UfRIxzzoxTXk5MU982mw
xbIpasYoTzGZ2EaN776eTtY1CNW19Vpsy36iNB8joCM5tD/bc9Nea1Z+G+CvQQy1Z7TyDAVbZO3w
9BrTVsEAhMCQxhAeiT9+/uTf78WvQziLBxFhU6+XOYboIEzTVXTHVGhFKqwNUrDhMpjotpoCSTs4
eFkIeSzDFahqCvZqlbGbtyiq5vq57q1HU1GulfP+cjm/bMjFj1u8UMinzcEEVATBUvnOW35P1D4L
IuT3vlRKZZ11s3mu0dyjfuNJJIuCDg9RN4RpXnilFq1JhsMZiQOoTa42qgDqblVQbzTe7Uhje7qV
IdC3wXQBvW16jaF51qrQq5Qn6cC42sYfFfupIm6Sw5seVczpxUqPsoKBK2OHJCZA1p85HL9haOFS
RD0djL5MmEHZRHE7ksDDsvnlVPrsCIW6r/HHgNKlMgxuR2PIxUADBCJ4PcxrwayRLBRG7xdoOcj6
sUc6NvXt2kSZttKhIPpbz2JXkRvaeWxARDZ0AeLqYGrKVdlTvwOcvFJDHY+MZybVhk+6pzTCd4Z0
BRTBSXUG6fZ96jUMrlyKGeoNFALjCoQkA3quA7D8nRtnNIjrwctGJGmaGvy81S5sZhSAIKOrg/BB
vyE41Wo0tYzPt0t6tsk9tGKvRRrzXl1sFx3kHYoiHhg830ARnTNyW+UUx8UFolFDvgsJdEDHSqgc
Q4Ep3zMoQYDLqO9LtoKu7Erxsyu/4cIkwS4AoR34ggu8ayhv6g0vIxbO4LpMux+07n8+wlyNhaQW
8FNQ8FjUl410UvXaxAhUBfanLbZGKfyfv9T3MjpE8z6PsWi3QU/eHoREj8RcWVvT687FScLC3gxh
kv1y3QL9W/9rMdzimitJOVo9SeKQb+BKCBiqsfr/Iat/e36+DvOXQfcpLNJLhvZ0ilk5I6ya1NgI
SNmH8Dt8gjWI7+T1ledUu7AfPy/jEkDTZIbIjBGfKmmdla72vo0QohvEwZqgzUPIiprJXirvGSgE
P3/BC9vwy8iLmJtmpNWdDlO1We+1+jF13n4e4PIW0bHJDdSTwdlebENK29TqszQOYV8bsPgEH1TP
qZ0wnVE85csUGcGQ73NGAjWSKHGOYWby/9U+BYJQpyaCCkddPsAjRISdFtM0TpC2duPnajUDtSdP
+VNsYYNwZVW/hRTzBvo03GLOat0CP8EwHIirLrELQEye4o5cOeAXtw1g+1AGAUwJ/ZD5437apxAL
RRnPxjCyI/vChCusaLyybHYNSwLVOsd1Bf6hxBvYsytb9tK+AdkYvEdMEx3FxQydEjL3iikVwJo/
bO2E/+TK5P62cRZ3NMR/IRgBZRcgXZZwuaKBPQ5NGAuRwLhSKIEtXxXoW2vIP1XeHczEWDktfJ+6
do8sHMBEA0lHmclTlGfTOpW5ZzRyJRWg8QHpszOAnJxYBpWMNiXDyx9ZbuX8VtkxYdMddEfglDpu
8ewcwI0LCYqlAp3JCj68qvpLdK99/Ku1/zQyh7EHpJKnHujL9DFNRaAP87vOwD+yd8ye/AFVC5Oy
V3QYDz8fpourrkObEZUkeB0t/RwHacAXFmAkCLZKj1R7s/398wDfcxnsXPJvhL9b7tOWIr3VxqLF
CGh75Ei6WWC+WL5x2/qGp7v6mp20zc9DXjorBIIPKpkpqt+M8TpIvoh40PAWoxw/dXDxMtONU4kr
++l78+7vzP6Ns7gCilET2qRiPxFX39I4UIM0mHYMlqqmy4/dIwCqT/y2X1/zVP3eUVsMvDgquXQs
1hUcZWGDrGVvg8o6HpIug7AZavjFB2mzlaqA4myB8RABKl5eOavXVnjxSDtxmXBNT1hoAio9gUzN
M+FH8uPn77i0YwN4aN46/xZ48Ti3Xa2z3owRb1jdQ5yqq8qRoUgaX6VoaKFqXsjHjkxwju7gn5Lf
qVWxydqTRnpE48Qjo7KSCKQpfzPrq06a8zv27Tb59+OWDCQtzgphjPj6s8Zc/ZtCZhsKd304BSjt
l6erslTzR/02HmiCFEikC/bBEHOH6PKQsRAK9iEMaP7wBAuS5s90tA/VBCnKul4j9C3dIv+Td89S
ZyvIrweo7u5EAZ2LFNjJPr3/+Rtd3AmIqCGhgZKmvWRTV7EZJ02N061JQHMzN+JhFv35eYzv4inz
Pvg0yOKgMcAIU7sbsN1WKYSLZiUjSEfdWx+ZrxwrQKRmLjVZaSAPqeviDjp+MCbcXucRQbD20kf4
9EsWJ68lY99mFlJWMN7Rb9QPkMt4bOv4FV7zQVoXe6qUftXe9Zm6Z1SxvWHgdw36iVUnQ8MEa4XD
hKI6N1O5VizwwUf2Htvy0I53NP3oAaBXx9KzW+sQDRFuzLgLFVU/J9AIyYvkpagn4GqTVoHrQraz
wF+px/yO5rEre8gtE9Xv4BFhGck204Q7KRB9svHUSfSA5VHkeVCAsO801qpVeBhD1rwpG6+A/cnk
RMexy0PkNp7aoNYOuc/AgskZw39UKcOaNrTwBBziU/gVJbZ2yGoDLCEwRDxbqvB70qYyAJA5hZqN
Xa3g2HDOGujDZ1S6qQW99ypDT4eJ382QAAMMT13A6nzHoJlfAxdfT6GdjCujxB8tS+Y1Q+kgPY7j
e6rIe02Tt3kLaNHkQGsAhiKeQ8VjxmPwhm6FtFZxJX7hBxXuOHUSPvP0LbWp4ucTrFpKenJkdiyr
7mZQRpDGtRp06BIEKGutqsMq5d0ekK11xz7AuwnyWP8glHmZUh81R9kaGVaJ5n4yvQmwcIHE901g
h8s2RR2g8EAqeNIK8sKzJmCZAxIJkl2Tl9IF5TgwAMMlVrbnKgtK3MYa2suVKNcsVz9M4HSaFgC/
CG16+UskyVvZW+EAdQyFW34cZ89O/TYjcKcErVj9hVNtZWbk1RTMd3SBokTuNtxwiZn5AhD3dqgO
bX6X42s30bDKZQsatA1r+RFo7X6DtrJrt9WBRiSQaXegCkhgIKr1erMS1XvukNscP0XCNwzV+e3Q
sAAJH/q01s1QinNaGGFsai4ZCHCCsEzhQ5+4o+asEOu7VMJCitfBkFVveTSAc342gRm08mdloG7U
/R6jFg0lZRXlAOEraMYC826Z9gbIyhutKoNylpwZlBO4gjs9Hg9a7VTuKKCXCBqVNTUQtsV1FqPe
QdQ0ZKlxFwElie7PuQFPUq0SL6Lje9FN6Lq2w70D7hfANaEKiKxnVTA5l6rXROyProFhzZVHU5ne
wQl8sdEHqgFphuKXP2WGT5Q33Rm3tFLhs9qgZZiHwlJ2famvdZuHQA6GKIB6mQb9W7KFZHea8HUE
VZOxLs+GoezH3joRp/IGFocqEf7o2Aj5QDrLoSVaRq7Qx42w9FBoHJaPE4Du+jaPB8jFF2vRKEjc
K1ctJz+Xh6qHUkA6HOF26ee5tlJNWA1i12TjnxYcPBGPOEAxsgG2zmNrZ6Jj2xj3wqjvaVc+N0a+
13PrAbTS58bJz0rVbuIKjLZkCEqSrzNE9GmG6FdM7pii3gaqTJ6ixtaUHm6T57R51oYEkADIDXds
k1U9oAEwiNGRisOtQGsUj1a4HMAZhKBGOBk4sG0PN5M/wvydiOxRz4w9pK22KopYUP9xrS71Jny8
FgXFSaK32Q7glvXwPSjR9uUrvC7v3ManArQiB0lhau6g/wtADjx6mAqPj+HNJPAtUbBCEuy3qACW
UsIuTIFSa08CHn9QI9umBqpJVRaa/UOs6fBdsQNVJP6olLfdUAddbh8cgfqd5EcCgI6obltUzSQz
gFJ26MopbKhJTLHqlUBVcKve9LJbdQr0IZRyW/Eu7Lox1HlzG6fOKWvUQzacaAn8UlaRYKoB2rEG
P25sQHZxD4GVcjcAMOcC7bpv1QlweXklGJtfv2VgYMOuCJpVKG99M9caRCqR8yAfG8B3mMCb4Olt
EaFBEl0Z6NLjN7cjVBjyOlAXmWOBT5F8Cyw81n9ExOMQiG6oAHIpz7b2m5ZV0BDjwGvnSnZiXJzb
pyHnf/9pSDwc4ziY85AFg7ZD/mYW8U1pvDAZpb6ldseIgYqoVuu0jkJbgboHU24UYJI4MzxV/Uiy
WlmbGrrg6aNl8JtWrX+boPg1JpBeVXZL7MYfcuOxV8lxsEzwGw+9k4eRBIIqmjwi252EFuQEn4Gy
1G87Sq5oZVzMuKFDA+4d4rqZg/d1hrxqIupwzHDk7X3BCh9xzpaxDEiAR96/Z7g3oxFIGL2/sraX
Kl82yvuaCpoV+aZ80NCuEaWGgdN0k0MSv7H2IKn14Meo+oe0jooar3+O4y7lmnAy0zUKqKXzzdO5
Mzk8w+f9M04DBCkfx2uVoUu75fMA8w/4tFs412wlmybsFIuutHvDfAY1yirsK7WYSyv3eZjFOSi5
jhK9inDUULN3pdN8pTk0drKSyZPdJk+dJjxYDv28dkvZ6L+50OdBFyeB9CmQuAxzi2Lx0FfK79qC
n02kuaLWfnVWvp2AKxsKClgUjAwVSEG4EzyrpJDHGkWLifG1USEqSfpHa0JHoJZN0PGbSBvDUYcw
DClvIKYZGjC2M+otoBXbRHv/eQ7fm8OI4z/PYRE9KwZwYc6ADSCcLmi7P9D+WpVKt04MeALKqXVj
wJ2mGMio4uhkcBWnwE+CA0y3epz6FLoWzLoFDsIj9qNTJC7xlB7CvJD66XUGOxpQQGz7pjVSQCGB
jQGHHCrM4c+TuLaJF6lvX1twORsxh4ZvEUXDtMvxfx7hUkr1eZUWWe+gALOb1theZQSSO6504AxL
/VoR9RsoAD416iw3Bh7n339+PSsSBH0HYMG5eNH5bFcdbP+/PaHRIQl+ntCFJfsy1JxJfzqW8IfT
jYrigaLspoFamM2rK0t2qcj0ZYjFLTqmg15UMWYTPWBfQNMXzhdOoDwoAWLSQN+n4TWkw6Xqz5ch
51l/mtWoZClJOo2FE59uuWi3nf1hJsPRLDLg7SBspqxVMT5243uvQL2dMwaLYLrnGkjmtAwGAkoG
vcYIvvScfPlVi7upbcaaFRIL0W8l9MZ4KNd9qGyz7VUx3Asdhi8jLS6kuFOy1ok6VFNR5Ox126/R
+JSRCYF/HXBCJMBNDSzdmGwBf9z8vKMuXPRfxl5cJKXMQUz4ewMbjyqY5A4+g1ZUgUDC8vNIFw7j
l5EWx10F06GG3xhm6aieqdwV4ndErpKhLh9GB0UUuONCD2px5NPGTAcyYC2bYAygRPgk1oAobKx1
jzN55axcPo3/GWuJhk9Ijm054DSW9U0RUS8CLPnnNdPn07aISLFo/4ZY9M4JT7Jy4BhC3SrP/bF8
LcLk1eAeeXOom0LjGzB2rzlHu9obn1Q71N+KW+V/0zKx8N6g2qvqkOdZYsxaCBQykPXRAosPinmC
ulvS3fw80++iSya46Z/GWFxtselEilFi95mrUd+OyrnweSioi0bAnsOZtQlnlNX1dtClC+/LwIsL
D059VWbMT+loNduhzDZkBEOQ/7HSMcxj55mMBahGVeE20UusQ8ciLW9VM1uriFWurMGFDfXlpywu
Qg4hHzUTiEyA8I7yFewiY09bo7uyF9RPmg2s+Lx+d424eCEZ+TLq4qKzC0poXWLUappNOMU+g+1m
PAL3WiG6HMd6BRGja7TWpePBHIWhc2QA4gb/Nc1ctktK1qk1a+ZRAXr3p035gJx21YBH+yhW107q
d63Nr6MtWycKSeCjOo9GG1zmDAiNvNjBtusdTJtnCuIA5H8AMJpuQeME7rf0keoXNtmmIMtrJN5G
267XfqEt5UnUC4povC+rYs5lvSHPT2OV/AKB1/HhJXscOLR/1dofYfx6ZX9cuEI/r9nfNf30UMI6
0xiMeX8kj9FquNc/rCLIwnzVeSqFWqyrVG786vjG7yvjXnigMC4gdFCpML7LMcWd4LAjRK12SuDc
EFmILA0UqUB7APklJ9KvTB7OSpAWQC0/j33xSFhURQXLISZMXr7GBiXnAGo4OgOSOVoX9Fga2pU7
9toIi4tnHChEAqBlE9IKerkwIDUT7+c5XHhjQYf7N4fFDVNNRhsnCebQj3wlJ7kWPfW4GD3bev15
pEv9rC9DLW4Q+NtaIG5gqOiQ/oK7xypZxRAeB06GB9nqmt3exaWj0EcFdhEwyyWKBULj+mBPWDrg
r4n9lPbRla9/ccNjy806YOC7/Y0cP234gpcmzANNFoIu0EDUrMlfo/TKrYso/fsjiz/9b5RFZMKh
ZjwCuYf83SIiqCzqVyl1C6WGEynxTCcNbFgSSPVXCUpfTIePrkafYJqGgwO5HmQwKOGEFYWNGT83
nXKnEDgciwcWv9LUOUCnZD9ATDmrFBg+/8nARci6O035nTS2DzYh6pgfTZScmK3eiFFA4pXPbrie
LazQNPp9hpq5BzL5B37d7yh7BowWBNzkZHPnRHNlN5WdZ9ZsPRXwyIMKxFQ0a2b90mo9wNBomg+H
PLdjn4okP/WQsvCnJM/8Io7xv5+M3gnsKQoJdM7MwrivOOTxbSDIjN8dy8BRy7AIipuUYgPbT2+k
8a6PoUumC4gdKG6tAyiSvKliP1ZgkKj1kcgntTbdtP7FCXVRGr8zGd8gVPK6ugsA9TiSCO5LmQ2i
B5wDoZ8AIOmwNiwQlLgBT1qDP3eKfQvllk0E6+nMSXWA5AgPoog8DWkJZpkZpCOzfFgheqxVH5IG
+i65/DWWExIGI33V6r3ea67e6cehicsgc6znNuFGmOOPvQzT8Ec1hBXEOqyQwcqB36dibwDIeDQa
diKJ3BWOctcTXfcQF8Ah+51CO1nQznWgmSvts971KPZj0Lq9obV2Q+Gu3gA0nYIBRHm/doZhUxFo
v8GoHbJm8W7W1xntKg9iSJ6oubqGjSqqrNWvKM/fQHraD5ax0TP9drBvoBDwSkZYU9n6yqTdvQ3+
y4hyZ6vZaxIhJxgBDOwgVtNW64hYR3Cq/LJuAiXN9pU48yZ6zVIwpLo3Zg++ykC9hVNrrmrhWD6y
BiJycFz1CIVOrJj7HuOpgc5K2uyd9OTEPCzwEca2CWjSrdohCXp92mVIz6ciPqBZ7dcmjNJR57Ch
Lc+GYj/06u1og6RiVDurfDDy3JvibG1OEmbt0DWqYjTKyp0Yk00hHN9GmYRMzOuzZAPD1TCeomPU
P+U4YWK6Y2q0m9RDbE5eot20FAaM/DSCg2NBTKaXMOqFZsQAleJyEAJwy1mauPMk9IkaiKGQyd5J
tnfkpk4xi6I81EbilxbYiVy1DtJES4P8MsonrkUrNa1vhyoJJYcTIY12zVi5DVrfwD7t9LI69Wra
uF2paq5hwXG6iJ/h3Ec8YQ1rog1+AxqOBGWnK+6hdxQI+BlawJYQhdzUbYJdA4WhyJ7FJ8iNAjdy
s57ggg01JE28o7uOOj5czi0C+gDYhDQ+UuUNRXN0GSv0DsiTUFS36Lcc7TWhNq+jA8YiVY8AE3o6
GnZgIw19HppatKfssWGKPxY3kpibmr1LED5J03jplKgQgwdlX32auwaqrNwaTggRc2Xcb0tzLdpf
jPduhnAzgf+8BZ9gFVqBqN0+xSU6kR3Ojt40IbFxJfYrPb6HzkI13KlJshl65KcInmH6uVcbND9i
6eoOeUsZXhu123JYw+m22KCNDYkciC21UKtWtkpMQpkyXFVYI0uOnpUavsGBoI2F2ztrM7deU0NA
d+lYtYOnofFKUiOcIJjz81N5KbX6cusvMsWuU5SiF8D1ZRu5ERvNbw9xaN2zINbgLwrhszaEKJOP
ijHwS3nIzi1srNqna6GpeQGNAG1AMHSA/0ckvBQBq5keF7RC4qOCABnR8oDCG7Ng5WecJvFc5wDf
DOoa5mA+i2Pf0rTdiCZSVdn7ssP3rf4IdFJU62QmWthS7ESjeEgY6O411O5UWJaqD+j6uQCFoVl6
a4hbyuk7r4gFhAFoXjSyQOIp8dWjkjxGGXzah7bN/4u982iOG0vT9V/p6D064M2NmVkAyEQaZiY9
KW0QFA289/j194GqOkpKsZVTd30XXR0qFXmAg2M+85pd4bcrhKmvKh29515CMwrtLFWorkXUVczS
tH15shNpvvBZvuM3zzJeJJKXJgzZAWHFWTbSwV0ZEwUYqTpZPGa1nodRt9uK27X2r1T50HXXfYbP
X4l6pYQgVkgbTTRzN1G70iWUP82TJr5CvgzdoAa+oxTBQSnFPRLLjqLeIV28SWhMaPVGEINF1gz/
AoTejrcqXbfYMyT00Urjvuu0g0rz15LH7YAmsyNnWo6duXA/CaG9OLBXXf4CO8Eu5jdToDdv7DJs
NsArQLGGHTHrCQruhuimUvwmSVG0Gbl+aKVwv6dtvcYWBPltaNHp0/eV/f+djv4pq4Rm/9np6O4l
ytt/PEb56zv/j8fRP9rw/R9e/Z6/vAF1bH5yPFp+1Z+ORzoGRYvCP7sPD5fFbfyf/xjem/a//ynw
V4sxFnYcKHTIEu2lf/7jT8cjSfkXMtT8xGJ9poPXIXFoiq4N//ufkvwvkJf83EL3oSPFIv6f/3od
/0/wXlz/sdabsz//ZLOyZCA/bAn6WUA0sXNBxhP4H9vi5xyIzl3ax0Idu7k+ODCLn9qCBHXWCRGo
xAjBBqpBOam7dki3hVB4g2V5P8zjn4/00yOcHVJ/PMLyRgB06aydg6Cz1ghiq+li1zz0V8nqPkHA
1H1VT8Jhch80p/YsV/akLxdGXV7slxdXdQPALj5JZJ8/v3isIjHfUf9yEdlbySukKXeZF6HAgwDM
t+AivfDTl8RSEwNGIKWI9/88HNr4XduYE6R7wpYoiE9tjW6IIK7V77yP6u8lN3/M6Q/DLWnJD8lN
5+slvHeGm8pjBXnELJC+xdX795N4lkL9Msry0j+MMg+6lgfLKChyYQUiORYdWTm+dI2d5VC/DHOW
QyW45TQpnBa3gP0qUi5q8YIwtQgxhnr1+zf6fCh655AbIL0aZ9tBj5tyyuFouGlUrKUm3BNq4m0s
70Tx7fcjLevrl/XHAJwMJpr25zLUauUbebYsiD/893oaAOHm/8l/jw3+wzhnkxePAnwQkcnLxOyU
hOXKytCYIu0yinI9KMV9ixi9H4mbgAqzkuluYd6AYlzN+iWu2nkB4Y/viPMQsQjY7l+QCX7WD0YZ
iBgbHpQ1ylOHdmMcJKe285vUu6Scc84/+HM0VcZWHsjjLy37OjazGN1MsHDFdbldHEJRW7iCUJhg
HrkatmhSX1g853XmX4Y8q5Boddwjq7Ioa+B1aGmrkvpZays31qHCEXhcXNn2lygH/2FW/3rPs5NF
TGWIt8QBLCRlbcLNgq2c7g0P8kr3v7CB+3TdGn8Nd3aytH1qWknPcPE22Cgbc5tsBU/eaNvfb4/z
Gu4vc3l2tiQpigPCxDjizlgTAoWYYY4ILEsPyemSLc6ldzrbIyHyP5q5LBVxF2ykP80fsvUlcPDn
wxg6As70On4ha0Knb3tT/P6lwILtEm/eEV5uLg2jnJXO/pg68NhLPZXQ4VwoKxsLZHEMxgl75aug
vhstpWX4mkYp3qayvrOUZD+WWFVFhVemX/o23oN5+2o05aYVyCyzHrWnadVaydqijlKNxm7SX7UE
XlyFl5dZ7YPQuJYlIlyj8ZpEcGe6SJmgOhaJ1yDquKTcl5Z44bY5l2b4871UdMYsDU0U6WxJZJRb
Op9qjRs9divUmIDv3UmbcE1dDWFh4O1Qy+kh54fk2+8X4/fD+PywZh4hDOIBs4QqP190koAMUOgz
o5N801mSXYggK6cYdw6cjzhH0zD8hsIq+hzvsVEh4KQ5fpp4oU8GkIrjNwHGqYbLV9PVnl5cmcBf
U4pigFud0k8cQX2NqFEUeE6Vibwtxm9+ZyKXU17JcXGt9QmHdvnaVnBQg9aRUeqWgTz1Jo4d8qOg
mPfdMLhxGq4MvaLWJB5Mf3Gr0TbBGC6qsHaogG02cVPS+xvDCA8NOj0qToY1bfhZewrIWSiSbPWJ
fVYgrIYGVqCZV0Y3baRE5XNSZYzsQLTuTXxvlKRnxku7NoU7M4juQ1Chc0jNLJbcqJ9taxCd33+A
84b590//wwc477EAdxV6FkXszqXiWOK1GOz6OV0b8J4G/YsxdicZlwRVVi8N/FmY+J3RZcG8IUQ9
6xFkzdxLoQoxbUD8EsbvGiikfI3iFayY9j1wL2qyLmfN2VLjhIARgzkLSLNz+J5sFH07tAzoL+ow
7DHV3M9gZmLrXoFJlkCU+f3cnhcrlrmFQobBJmePjujJWcwjWb6eGwMjyp5w6nT0XGwkxYYItWPb
eE421cG/kjy0u3tUL9A6Atu7Kd4W82lcqy5coZ8cXT89y9kNmpvh3EA4ZqMpna36KI4kF/RoPx9h
kX+3kGKHGfLzVhZTP5ejVCfCkx+nBBXX6lJj4bMbmZf4awj55yHSQJJyaRlC9XxPdZJVdvDXjavt
1E16UC5dlJ+s0J9GO/t8pSIJWriMJnq9K66yVfUePFQuRRS7OQlfLl7Mn4TIP4139onMKU27EI93
0jVks+1adMc97dXd+Gh9lXGCTVxhmzxl7YVl+kkC9dOwZ2HOCEogrgaGnTG5MELOujpa+z5lVD33
svRC4+aczPLHptBMNFKIHUnNz2Y1RQG1QJEFk8zVQXvt19K22i825OAkblDFRiXPzh5K7O1p0rjF
G8IfB/n29xvzO5fyl6NgOQmQRIYHeV69C3WraXHz5JVJr4RwX1dfJhM7+Cy5p6foxnFyImHZaUBQ
RA8KAkDYj1SaNqlWu3p4l9FqqYZu2zfibRv2FMtjO6I011ed0wHDCclE40CyBR9CZYncdI6EJWVa
4OfEzP1ti0RBHLSe2CZOGSHIE/ju799w+Wa/viBmhOiAEw6dZ/6JMNcpNV0mWb3pMcLshv1QzRcG
+Xw7LpaHf45yth17qU2xqDNjV7+pt9o+WC12ftO6PC5H2CXAmfzpOv1htLOFE/V1KU4576RXj/3w
qNGyGDqZAmNLCRDPKN1EpmvDHHt1nOH3Ze1KUJEikP4xHF2QwPAhX6BMb+LY8gI0zWL9K/hYEX2J
oYydMfRdWX0WU+nC/vos4EYE/K9pOtvXfRtMaYENo1tTEMkCewlQrUOzRfLsstqSfNb2/2N//TDa
2XaWZb+YBY2P0mFW3NnRbf423iWb/ipbXKW3Cx6QpoaYOnDi1wPSmd6loP+zbA2zBQs1CF0TVfGc
FCdrmS8VPi/sfx1WEXYAbrQSnMbtruYdynXIQPARnL+94tHOQaaH6AuC4PmxEvR6aKVdk7izAaKB
ZkqAF6sYXZLU+mTNKwuDemEAYJr+iy2QUQp6oY5hSpbWbtGJDFa0YGxlJ61oD10GOv26kcHacDwv
+kMSMICzRa9yTElSQHzcpXc1nSYlRTFBu7BCf42Mfh7kbIHKiKBbgk4MOITdLWA/e0zpoidfZaK+
pNY8kxPk734tRsR7fAEgEIydxwqtCiU6kBgxxC1ZULBANmGGQ0r4/TBouf1yECJRoC7GAhZuMKp4
ltmIgSKPUyNThVUNT+/NHV4/j22kraMgOUWq7JSjtQ4RnUwSbvXBB0rVIMcK0xwQV0z/tIbRl49r
ml1Hkw5mkpnurKEFo92YMY3DRl4j3b3CfWJTIQ9YgRMp6qe5+tDj+7mg63AsmsFB4N4tYGcEhrG2
KgbwZaxY3tTssVNhzUbpKoff0Kiiq5aDIxd3KiYnNWYWuUkwTLukRiWnoxtIO9mbctPplfdBxFDM
L71g4KlSwL7pR4lCv4VCKOCHPVZKNEdTGrL7CgqQH7Q4qSNomGroi0uuZvUbU67cWNY90fqKIpfd
JJ07mLeVic6V9jKPD3kDFMAHs9SUH1Yx32OVhSsoGo7St1pF3zKocJ7JD1biv/lZu57KYjXhptj1
mqeGuJVa86ZlZdulUH7r6FelESeSfw361wtDXNcE5N4aaTs1mTvP+qPZhzSIkYKehdWFZfDpKtCo
xYtQGClYna2CQB5GvxcIfsvngVwDtePQNl1EY52au0rcXzoBP9tQAJw4iHADVmg+/RynUoBs66kl
n16SKq1CIVb6Ni2LTsKSFa+iYJwuBau/3o6cejju6KryXZb8LJFu50DwB5WDIiosDwTMScySVSTc
oirmRj6i8iqz3YZuGVSuAnWvqU9dXnqTAo8of22L3E1L7cK8L2P+HIUsz0RFS0RSgyTz7JmKys8s
K2Dah+6qpP8Wz09Ji+57ZJuBSBr9MVYPv//Sn9QTfhwSjNPZzMvY1FK5iV1FkVzDQtu60raQgDYy
F28zv+LYWsiIWtE8L7rIsYLCietN394U8bSvNdXB0g4yV7aTlN4twbtUwZOZcGVWNL1F1bUS0TZq
AAVR5wrB2yzRoefUEDvjqUxvgaa4DRLUoKv2qQ/7ft6qBk5N1qktZRy7Zso/tVsFL+oU3jWm5kVG
s2oMyPx0HBM8uCM/2xe1vKbGtDM6c42eP53KFCaUihYpnL+svgnF9F6ACOp3dxTDHCUynDGfvBL4
CFk7CsGmo+SZF4owPiOkZw3kXxErHbS15KsONXOv0HAjaKYLh+1yS/znr00Z+uepN7K5amuVqQeY
ZYdMd5BfyB0+H4FwE5T4gl5bLssfuiJyHkRylbOeMGRzoC2H8aV76VyTjehpWT9/DXFWhO1mlFMm
g5doXRPkHTZpZH51vE52cN7BbeMlHe9lO/16Ga/9a/rH0ArcMIRulh7J2W4ZI3lshiUxKgyg9tFd
i/Cpr72r0svv98iFcc4B8HkCx2nQSX7K6ahNuEsBAOy6ak3jZPP7kcD6fbImljagCjKAlur5O7UZ
zr8odCduxTE0BtjUyoIHs5ATENJ70z5HQnulBvLKrLDQa94LtMlDg4Ijom6D/xxoz8gr2zKkGTEx
9436nAmou82Tk6WSI1LVm1Uqy0UL4yTzIGi6UruX9NckLt0Mz6UQ7XA119YL4StLyRWqNaXdXRDd
dCBsfChgQTWv8hJqypLGacVVYVVuh4aBFohu132by9xWdfDCIpCZoHHlscT4703lyk+05tjFw1qa
ub4Qba4iUNG48UhaawdIFhhPivHaCc+jcZuWd700bUeE7QakpgNTgrFRr8IRBYC8B1tUHQNqiCK2
3MqIvdsXoUmdif5YR3NxhO5fKvhAiKBCsQyYF3SjBlQp7TdGhzpw2svoZwfoFPFvVeujx7oQvPFr
qQh7HsrTIOSEsbT2NfA7cr6Zp/axkJH5iYqNWMVrdf5CfQ4ZyOE4IvETRO2mqUPHsq4ieMOBiAiC
D9hK1FZjEp+SJHZKVXX1GDE7mGfGGF6XsrJt0ESozaKy4yIGcZKvkjB6MAz1Om19SMb7aHxuisEN
tNsWaYUABGWHooI26dsuFuxpCF0Y747YKHYQqECkgl2dmUgrt27QxrsAxrUM/VxtvJFZyhfX5tHv
dqHxljZPyYQ496JMqGXz8++X8GdHzg8L+HyzCNkg9bKUoRSrPU/5i2ld2iKfhQo/DnB2anZdMChW
xACQsDWL+qCDlmJ8rbiNQ4srhnOz1mvXvBvcRR5XcE3n9y+4nJnnp/aP45/l8LNKi8sfGd/KTw0Y
JqQo5e5CZfB7/+B3g5zFQ6Y4RJaUM0gd0AkRGzcfNcgKIOCRlNAjTNvardTeqoRlUpB4Wf0wGogp
cldjQTvKsmtc8j3/LI8jL4AyDvQCbsx5hWToh2GsGh4p1d6F5qTjixjHXpYhoZ1c0RRw4/LDV3cF
B2QbXZgPdZnUX+bjh8HPJr2rdCnVrDRxw1HetLNkt2Z1TBUEsKoJ5zPMLegWjSJ7JAtxLKhdsc1d
UQhXnT6tBwlHY6g8vaV6YjAf8wgML9etApYv77oNDom2UYXbPK+drAKANka7etDdyJA4fqw1Ds3r
VjWcDLWCcfxWblRBhUVGXIMQd6q2ntSXThwd5IuQ+s82Ez0mepwW8qHIgP98fw9SFSVFW0MIKtCt
12htdBdW84URzrdrgSAoFzgjKAhDlOnE/779/f2iQYNZ+owSThtn75BK8pCHPgGCXmDKKJh2qpdE
dsWFF/mkdwA0/69xzuWVFC00C8DESzEY1WXVUV8WB0kY+pqT7foNHCv83rftkWaYCC71qjy0D91V
S+Ht74NEeBJelqexQDueuxJ3SMRBoKeLoUi4VUYveVNsImBwk34hvPv8nX8Y6Tz4ivVpDLF9cKfd
5ASFx90YYcHrfTce/Fbi32jhkG5u8sfmVb9qV77NVfDV5yq4RGD59MSijYGSKUL12i8dZVlvGoyW
ioTulA/lwwv22hWG4W69ofF78E/zo+bIm9yz3n6/vD4LQIltyR2thSsOiuXnPdJoaSUlIQPrDxbB
y0dDuVC4JSKcBhvPoA/ES1zRnjadaOuZfQnzQF3p16MJYUkTZQQeANbgssN+iLHVkgBVH1D3kax2
ZSrtxtRQPPSfdeva1GtPqO4BYtlJcOqkBoUk0MTIykpGY2tl5C1xka9azhiLTtTmuyjJnYSEqkwp
tCAFLHUCEUqzI1AEOPUoSeMqEHp77vAiaXCflUuqB83e99M9Ho4LiB3SEgqyuCQ1crATRN/zy2CF
BS8t6S+Klt+3w4i2rmLHradOPrq+1ZMsF9djX+z6UkfFp7THfj+gRLVYs6nTjM6g4olkYVKjbcP4
qxG9qh3RnY9ps9QWtoHgEI0sdIwqt0YjhXKjXRjVafR3RubvVLFZjXp8qFLhYSyCo6JlriV0jqX6
HyLlpTiR14WMLUxQ3/j1hJZApW8kKcFnpd6GE+BbBbXOOTJeoA1e52L11tIqoXvQ3muJ/D4P1kcj
WOCveeW06vZ+M6IFD0ojMMpTmiof4ZS+W1W+KkPDNaNoLzF3snmtFtgUFbDgSGj9+KNWC9xlVFo4
kjPxr/uxcnpDty0tIwvf5+PbHHzTBmSNZ9RvTOJpNhomtYDzTbcU9q0GvL0tVgHiH3HTrojuUbyp
MAmObEW5DqTTAEHAbOqtadFdyLqDaJLwlfPWaLjDjfIYyjHSjY8BfExFoVLvP85y6aRq5Ibaw4RG
sB++RribD4EGSUK5TkDgFlq7yvFbUpNrqwT3IL3r3bAdOtNuiwG5pNgOS9SEA0x9CVBNQb8WVBrF
+pU6qKjNEAv3EHqxuL8tkUKdC+umyMy3jMCxTkjCpasAJakoIpRKFHwmqJ+N77X+LOMMJWXBum0/
1JguzZB+jRI+CoIpx4zlB3pjsK5RHzr4csMCMs3bIBa9KAdPOUuoDEmzp1dw0MYrtSidIarcRERH
qU13veav42XS8KfZ6Nl8zLr+qgFZT4/dlkd1hb8f1kvc1KoIalyiyPcxZ9TV2t1A4N12t5O099UJ
VsydyFpuJ0iQJDSRWbsNd7tBsaeU9W1KShHMaFGH90p1q2T9BuFYMoMv0+JZEgcrM7xKzBKhK6BF
FCKTGqugCK0VrJNjy6k0L1FytJgkNx9e0NCxk3E/4l++iJA3qEVbWevJum7n07AS6wFTjh68Ncxl
bMCSuneEZKFJvcXcUYHxqBoHI9vHk4hiEspDpD5JGB9kXXDkEaroMrXsMsOinhEZO3h1do4KsM7f
KbkFV+vY+oZbz/omqO+K0d+Hc7XCrWsNL8nGTWoGlD2AnjGYxvhVgu4aWQCYoo+U7KHgiDBq8CLI
380THskmeDH0b/RbJSxuBEwZ6uRjpiCSo6IXUosrG8Mtdet2UYkLQJOY2EX37UsrV2hv7aTqPUXW
rzdyV+845BTUkl58WhjzK6HSao+tDfx7XGLUATk43jADwa75rwayPMZ9XR+DQKNKynFqPIoGvvB0
XNRppDjquzmVhZk0Fji+SHewhqNaZq+DEh7CvreDqLaF7BZSC7lXx859EvN9OeCDK92KxZdSvorV
bq+UGNVE5lZun+kToKjV29P0mEx3c/gqdFd6fzfp5SoZRjdCOnHmUo37e4gBjqx4svEF4SY+Pmxp
umGQnmZUhTJtM6pUtbSTBE+UBim8E2JgfAOCIF416QR554RXmGuV5VoXvwhhBko/shM137agujPA
SuZ1qJgOemIY97DO51dfKB5rsbQtsDlGIa/kNtqjm+mORnhqBPDRLLmu+Ghgq/syS0BLd/RCHsLo
bogJ5ogVwXI/y1Hnhch1jQnW0+pb3X6ErX/VY1UzG8mFAOyTKgm3H30emgd0KoyzOC+JZTGGKMOH
SxtH7FFRC1WiyvtQSi6kgJ9kYD+OZJ6VLPEdG5t8GUlPdvOyL5R7qDQXwopPCjE0tKlFiwYxq2We
lc7wTJK1cJgSkBNZ5Cgb6/g6O8V9d31ZJfKTficEcdotxIuoHcnnPatA7/vOzKPUXaRV+m3l0CNb
IU+5qg+XCu2fVL1/GuosWonDER5NyVDUflCMysHJ3ZaC6qYJR7lwIT79rJlE2VikpG2qAK/ls1w9
0nU6R4pBMWAFREpbN1676V77FR1HtHw3KNNdWISfTiXDIVFF0kTP8eyz1VYSzSC0U0bsXdXJVsku
8CYcuItTd2EZftK1Vfhuf411Fn234DLqLmMsSi66HW3StemGT1rldV/QwlzXXoNNGOVy7/vS/FvE
l1P5nt9xOLy3h5fyv5YffS3KqY6CsP2fn/8IBePP3+y+tC8//QHxzqidbrr3erp9b7qUH/2DvbH8
l//bv/wHJBR+y/1Uvv/3P1+LbmnU3L4TF+Q/8VCWdOw/U1rsOmqjJoTUUgdR/o9tk0JraX75Bf8m
sqj/AgBHCUImisINakmw/k1kUf+FegfYMTo7QFuNpU/6byKL+S8DQxocTM2lGP79r/5NZDH/xV5H
ZYwGNcIfKMT/HSILTe2zlMDCHpVOimEB00Tu/TwBnKomzYc+gx4t6TQEWzuyjgO3E0F0+jxi2ki5
dvR0Kpt6RU0elmi199OjpJ9qc5cQMQ0YW4jGk67dVTUE611a7kThA/ociTN8XOlZxoILnEbdj6gb
fjMQK9GvY5o3dTIA5XztrMdSPRFZI6K0EcNoNUL2jSx3tLgLxscEdinGleuFSKlwUOOr2b9nI7EP
nsodnuhoHuSwSCv5KTaPabyTtB2dsW7azdZN3d5J8SkeG7tKOgfagCNkeGbmz6arrfTmlGdbGqL0
U7rWy+SrLnUE/NSSwwSvgHLxe/ReTB52pNiuLSpibouUlHWMvobrtHXGb6i4l6IrzVf1SYrX2/BU
aa5OEjTYrxix8pu5FCt33imHyIOI1FJ8tsEbRQ+qsPEDHvNdDw1bzTI7Mx7xK4F6bGfSPiL0LLVD
MTcu6oB0z0tXKKEU6fiImmRE5ml0OmynCM6RsycMk/Foee+aG9X4NlBCKGm3axK17cDT06/NdKzM
lMqtvp5EhW41DOQvBDRPxjFpgUVpQJc15C7zj5J+FLXp79iKWdj0+caPPKW29nqIOTzBiZl8C+u9
XH2tBET7yKeq6is0PL0aVnkGwhbXQll8jNVDnRwSwaPLXaKlKaxa86hZdxFOdiXi84sVZwO4lkpW
NJQofOou6vi2HjzQ0e7U2yr5mgtPIvqTFJvz9hrXD7oCtwGhWJ9atmK5OV6B4i43Qd+uCswapzsN
WH3jljk0wOQhwhSi9/wGJyc76AB6HatnRFmd+lZ9zle4hApevOqnnVyj6aKeyuLWDL6k8XWJSC6o
GSIqyXIKYe/DHzfnCamZN4RUUxacpd0J+Cr5t1m5K9WnIArduJhtFI3L/NvCGzAOJbskupOGm8S6
n5NjoOHwtVIqW9iWdA/ddr4eMk+JhBWJbArlQHu1/J2c+fYk3+fVQdaea/W2izEBX0UFMYlbR9dD
e21O7rS3qJM3Tp99Q1Iuf84+aIsQ/eviKsLaTeRdPGBgYr/WzZtB+DLNVzJSSxq2aws2CYx5sirY
OiscGZfrLXmxviT2QLdlV1uecifmx8q6bvJHs30I6y3ywOVwNwDcFevb1nrPYQhnVOqFFrTysbDu
Q1Ql003KBbkzo5Mqn3zrWsZtIIm2fbjrNopyq2r7bPiaGV+04kGOT/r4qm0n9etQ4dJxLRGXCv6b
kd828QkPIpyCC/Gl7W+GmbxU2mvKddiiYLw1OmcSVdvMjqW/KbqHudLQBt6FyNiG/ltNEKKsMuZ5
9MA9OWK9zmy/+Vb1L/lwJyYH2hRBewwook7542zdCsZj0L8N6nM64M14W+i4TT74TmO5w3wIi5Os
39BQmdRTMLxP9V5EfiaonyLpoU9QduywUGypd4yOjJXQpLUoZXviZrQec0Gxo3ZwErpXDawVXEE3
U5Bc6VV03c3ZLTThQrjPeciILovgVaG+sgZPA26oHSik2Fbyij6n3ZYCGSFCb2JiRxQVJunFoEBn
1B3sInktViPcgtsfrrDrP6rTP7IJuXE+uQcs7JRksHImPb2z8GfAN7SUQgSgSZJ2vf8yzKcy9PAk
rSGf52sV2fGVmC42ABSrH6ib+B5S7QPauK7g2yngkhWu9a58JxwBu8zAwjiC0/gLJCs7w8HEAThi
TK7fO10ACJWG5E0ueVK8wTc15MSo7jr4CfE+CjfZsJHDR3MgIXuhB84GK5p1x69Mr5rHcDuvVdkz
4itx1dwstRwqWB4qwfwHyqbecIbo8aOgbdTuypw3So/8wIoiHz7cPfkJcI3end0Q3KBA6FrE+zGW
YMfdo/pQW1+6+JjnmyC+yn2nj9YZjCTO85bofdWUtwDOxt7WOIZ35Xzktzg1OaHOMt1PLKF8HWN4
PbjR/bzCiwq3YySRBTQJRkd4m6+Rq57g+k03kUp1BW6Vjkjo1kpd8xmHqUI6omM8Vo9ScJDAjX9p
6hW6wNVD4EJC4KDCNlBcxcSjKIGM1Es25HJ6bs/6U+wlH0O+0Sd3gPOc3ijjDu0Ks9lP0TrobPG+
Xc2r6JWrxl98X2+w12pqbxjWKjZdafeVVn6uHzfDE/ADkJ2Q71VHnx11eGmppKG7jywx+iKKq+bI
XXAycYsNN1l8KunE+lDjuDaYgewmcC8JYf0SlS/hCQmNDBYPRxycU36uWHa6ksrtaJqUanVPWteS
LUENO2ZbvH9PaN0Om4tDfroTfhjyLO2o2nnIFIqobnyV6Tbq1Bt5F21a04bbjwvOm+YxdmhHUM9H
F+3BC6H697D/x/7R+SufpQW5qgdKRvJFoVzpnNktKPJspbX5ghR5QcV8ss2v2nX7ar1WR9NpXeG1
2qN6Zb2ZD8Vj95Lss2P+FjrFDT5p3Q31QcO36xOtooN+R9VwAXbh5KM8GqvsIYO35buVa3nivQQG
ngK8Xd1rno9eZufSPd/Xg4sljKWhRzoe8GFvaqTEad/bYQ1Ygm7Pulh1Kzzjt/lXayvcdzvhVJ3U
J1LP1SIPh3vuLjlRTXculbOV87T3fKLOchofskKKYIFJfrhO72m37xEmedSdaGfcEjXC281dhUo6
x/LV6BiED2DunBDJjR1J3fDsn7h1t5kbf6W8eQmyeq5pq5w/3RJ4/1BrD1DRjauapxPuBkTj5Afa
5+1e+xa8J4ETcja8+1cJNq3ywsGarpoTVSIEV0AIfu0KF+uYNW7h37SLLkhgxj476k0TYj0tEJo/
ZwusrCw968vlqCfcH5tdD0HNUXOvmJzKctXKAwbVrjn3G2Of8fTlXkc/FQRV5kiVy/1Khbo6Ii/j
FIfgqA02bB5UXyI7vLFggFt3YM1UVND4MOv+PhhdS3Ipb8X+TsJ0V3cRRcR0qZNW/BxlY5lyYHRU
sy13qUhZDNF/aJILKNZt1ZW1MSJPLlezYAd3/aG7Hw/ROvQWOR0KY46/S91xw22Jy5hKibT1gKIN
0qpddxmDrgRCTrvRMVe0kbTdaHe66ZTX6u3k1Ff8HZ34j6yxxY/5jov3SKfNEZ+wJnoGAeRw31IQ
750M3WrZwZFl3JQArFN8s0GUuvNmDK6ycVvgctuiidKvuR9wOlTltX8tOCY3XbXV7SZclQg5Feve
R4rGkdL7XIUvZn6dy62ePLbt04CuItJHPXRBnCQ2TXVswtZJhtopUBPG6iK7SuAaLNFfPLrQBLHN
4B++9dyyZiKYY8DO8L4or2ucDL6hlrzF58o2HzPAY/rWB07l+1TZQUxvATZXN9g6CYTayNB0NwnQ
FOs4cT0a/g45pAC6m+nU416cVmiRxHgahesoOXSip+A6TltZRLKe4DRbpcnaOI1XWKc2txZgFhnQ
ueEMZCRb7BTAtzjyC94Fcv4hDPvSP+TADwrT6ZI7TUdu6aGRVgpp1HSc0F7THEk5mogNduOVJR/j
wRkNj4rtDE43CQHBrWXRsYQtp/5zvOOi09H4sqNH9SO9Aj8LsSM5VkcWLcRBu5fsuN8SZiKSQ7Rt
PgQSKiJXVHJnDB6UDfh1J6r3hvSEgFb8JbHAsEejXSKr5GIH2d8bEhaAXidtJPWhUbk3uWk0lwxQ
lbCAceJ4k131q0BZVGjwOiQ/KqK1JWykwulvxsGFLI0nw6BdN8NWrR/y7J5gKZs9ozkEpefPXmHs
S2sr516JdIK65nb3vWQDLERzycVo28Teuuz3cn2d4E4bHEs2hyRdD+FBEnaxsBuNTZJsLMyrlVXV
oxD1NFAfXknBys+Bgl4v3Q19lwe3RJixNxqrJlobJCiU2d8U5TiZ93myl9P7TvNSCO0U759yJ3bo
+oWO3rupf9CDgyp/wUPQHthG+m2QYN4eroaJuPgF7kEvAK128fBG16iTV7p1rxs7MVovXcMv/nun
rvmGlWinDwbMdYgCA6YymBwAeVyFJD7mi1mTJq/01KXXqdiicDWDhSiuZfIHCRCVjOO7Wx/eYieF
P5e5geFq78EpdeLCLjlfhJ0obggPb5Luqn7LaZnY4N7opukcEaiUQfsMkcV5M9M7oxt3ar1O6GDF
UB9p41j/l7Dz2m0cTdf1DW0CzOGUUVSyLEf5hLBdNqOYk3j1+2ENsHe3pzAFLDTWzHR32RL5/9/3
xqMIYUXQUuU0L8l+8LB8ilcPtcYiIiPzyuhQgdgaYSn4HFmCuGMDp0hCwcdIrjepTB8iSagd17EH
WtJInpz6axkRPS5fqTtsWPru+OzIqWJ8EvMwWkLK6YfN4CSyC/k7fejeaNmChVMlYmpDv4pYmrMP
Oro+WfG7SfwXhknlNJcQBCVCZjL3eqe/yC/mjroNVp30Pek2yyVDQhQ0OisdM/PAO4bgnWGchY/a
iqF2Rld4ZS/pEirYPMmH3Zds6jCcz+xG4hmxT2fUXpur7q9VKwzrV0KcN3y3uebHG20jrlI7/5pt
TCZsW1tOotNTuOKgVudbzU4LXaCOZJuXmV93W/vRxbDs+ZNbxens7lDJ26ULxTJgA+YHQ+VEN4hr
wLJc/hMem+wTfpWrW3bhsDgSP1wU5oAynnJzzdErP/TnjlF93AlO86lDx4DY28bbMqJFdcmd80gV
OvSoz25+JgX8cwPgCy2seefRlIGA7zYG18FrJBuHdpuHyqp5s1uc2tlGVtw8Za3c9RKPCqp8t28Q
+YXDmeQH5xPi6VuKHKlGrTDY843gIA+QACQapjCGQtpIfKckzSHkv9o5ealdu5nk41Iex9vsJMcq
cfN41xebdPBMzcvz/ZB4uAIWnKBiYAn73LJ7uF5Vt+f4IC7HpHk2rkGOPLVy+XPyPOj1wwT4dLWr
MlAR9jlC7da/FgUzWsBrQvHc6HYzFusDj1ifnDvNT7BMN8d0J1wdkTSz62FRnmrMW5dR3zYKtYe4
0e/M1rKZ9yDrr8lZOcindH97LVpO8YCsa55E/Aa16VgHQw4F3cU8tWB8m9GlqBXqTtt4h1Sn7In2
ciOoA81t3/LXq8S5fOIugoTKaqfiZoRmWmwUgVBoomVPJ+HNHAgetCdXpNhq0MPcxUEnxRskGY6k
OSIRr4PfYqft9crW7pejRmtDd5lvTAdhlR45HRFDafw99Aiax+UocwyPB+AgKMGrEC7tbtTvRdpQ
6Bd+pCnD2izP19alNIMCHTULpMFnz/s0Djo4f+mJ/SaPAkHzK5GffNvcjoYStOWmwSxd3KvjQWNd
N/3eboicJdlVd6MpuF2izBZDQluq5lUTgzl7iAS/4nu7usKVlcjh764zYh5MNKeXdlcC0egOeypp
qcizCDKWbX7T1G2oTxkAQldkkBj16UAeoUXshRWymPacOJ0bDa4ke8mvdfsxN2vyW7Ur452kIl+5
GzEhcBq7hOZenWzxZ9WhC03WfJVd4SnFwdR8IQwzL8Ym9aKw3A0Ru6m+yVsCJ514T6wafrJJJ8Dd
plvojmvfzrf6u2ByHRV+eli3hYQRyFu2iD6fbjFdYCEt4zLLIX8dSJe4ZjTW2fKF1wJ2WnywWtwQ
AKO2ziOMEK16htYuqa8pzwvNk/xx/V1bw8Tai+zh2e/u4yNxmciV991TzMZi4Oh3OlAYOoMoAVrw
tzHMcLChDZcdZQ/0QvKkGrKkkRPMmMmXom+az9lyGwNoDY09uFaQ9k+qTsCwK21aydE8WfV6Zduy
DcsIgB0YZMqP7CGzef0Xy/00aodi1Rqs45WXxVEHZ01sYzj+7F7rjeWML5Sy6s3brbukLYs70Y62
9tZ+z8/6h/lK/yXGw1RxyvecJMSjobvAJ8fyWx1Ctb8Y5YYTJAFPRK/yzUfpiAR12tWr4H0ObnKe
z3m8qTJvGtCkO0P6iYBiHo6GV4V8DLXHCceQvSFb4IJlC6ktbkzZ1d3eoxCOIdWePe4+cE5CLnNv
HNzo2J3aryQowojsOZLo7DWBXXscPoAy16wm5SGrnO/F8Np0R0EScKKinsx5H2UOuh747l5GlQsh
4gxdKDAPdBuU3AXDJ7O0HpSoUVBMi/glHE3z885NFaZfj5rTHjE9IIj4JhjuLAVw6jFehyQwTCfL
eUPteG9e8Md+CzcPJ7m5QYvF7zV9ZG8Wal9+US7zs3xQTsUbYd8V1/JTTPO2Tm0WL/Ipzd7VyJa+
DY/klvN63si7gnNQIh7SmR6AVp8h9nXJ5S3rCHhsnOHUW063Kp48roGZ8E7ECrEtP/B3RDaKZn/4
aCk9F2waj7hj0THQ/EMVNFp9PguiH7sVeHGkabPWk4u+PmxvsltKh5Ic9PoYDYHwTTgjkE8XBw10
Hiky+rnlYCJ69WF5gqeoykMbOzKE+1mL7xW+H37HLiwlttPJ5bHIe3rD/ZkLqnWN2x2HQltsGSeF
2rHKY05Wo+pP04v4S+A6AFVi2fr9nU97+JlxW2aOTC7XRb8rZh69hoHKXu5LHpYI1O0hTnB6uSRp
N73LaZlYPpJD9F3BnLNO8CVzIiNPRTgkLSRVuNIq+uY0c6fWTRZKax0CkpEM5E8UcAWYUJ5HHj3u
143mjvd97taDS4fdVcRbs7tefYWBrTr28QGgb/02lDMMxk31klU94NLFo5wHlOslJVdkIXILbKGw
s8vwXOw58bkvbeGV9YczMBq9vreFmys8Q16emuWIJKZnPGg92iZkvrNyIzwpq6bCHUu8Bkxx4QCZ
+nr71D85pWhz48OMzZCuOs74eDnh5raY/WlcZGpRnGSX3xXEkbq15GvI1Hm5+lPKvX5lXhR29FkL
lV/GoYn8lr6/nFWEzixHmQ715JHNHkQHKcze6reOULRbMM/sAf1xrQJondTVnqzOH8W7/liBxJw7
6IjIrtzyDZ1V9dJ4kxd1uMzP13f1fr4T65eHPD4ZOSUxXKzBbW85wxFjjKulj/NW2cbdQSioTyCe
U7irlXspesgtFl9Hm955kJL3gYX7c/kemYVelzMCOP5V1rF44bd6TU84hBGXsskqnrmjvaPgVvwY
Xlab4VYtnG6vOeMh4r/ctec5GID+bvdaY3O744fwSPgtrdeEPkL9IT1wwXvQKbb+0Sle6nYvBeUH
Bt4om/+bFII3OJCqC1En8VPrLd/WyqYjVJAcMnI1ZLzcgqVjspfIvsBL+QuwSWEYZiqRbVyb8p4/
GaitPaMCuqlOI7smFwIgKxEC0Wv6KqOfVZy9KLkQVL1DNqgMobWiEikbE5l4TCqtvTcflNhOciRY
juVEG8Ry5GetC7bLc1vIvso/VHvZE+iQ/jS6+vftPqkQ8+yRaS7AnX+NGwK+/BMMQ1PUGmtE3JD0
AyAyZ00g6AYYhmU0wrH2grVjZnJ2Sdq9lS65tMAa6tUzEHjpbsvcyCnWOuWjSPNACh2JIdWmxi1G
5QMSM1O/ByZuoiIWfWEz8MZ4PXMNzBUhnMfUqcLrBdEiRhFLcqB1LC+jKdBWKHewrfcJ0TOTd+Zh
crPWD/j2mEFP2BhaVcSbVsioEj+Sf5NwEtoRCcWwEHb+tiKFdD771rb0eJO9DrvKL2HxZF9GG+Ty
PZDDI6cu9rgagpmRgJomu0NVFjsjDdUBwzwQHOjFFLZ/KzKXf2rxAeEMPl5VQ+WD5lX7AR9fY8vq
sh4QDnBGt+FJH4cZJtrHnKOaXs+7TX4Qb2P/XrkL+Bw/qhoqo1eB0OS2/hdrwH+SY39gu//6eX5g
y0OnmFdkjMBpFp+kQwt2WnoLO8g9WFgWMvcZiYsknPBkqgI3hXpXaHd59K33l2Tw1TlIteOS+Ent
EigPEkfgq2XwvCa/JLdwE6pzmV9PFURri9jSvYl3mYyM0cZ4NnwwXyJRvXrqNYi+LMmPQfqUzZAf
YjB1/RoCpLgSH8O2JHeldaSOUdMBOUFrg99S3CanNZWFjRHzUjqRbn24fjXgKUdQO7QAczg/ZO4M
Kx8a6cuwnFJ536ahoe7YiHL+OFx3s4/ucJWFddtc30AD6flbBvk5uRES0S45L1LQPAJvDZ+TqzKm
e40KX3kyeey4TpKN+SHGtIAhm3WU/KGKtkxFF54qQ/UF6X5OqXJkrAPuiocdOOEcLOYhzx8ytGXW
XVS4/Bi7CU+IVx6SDSXSgDfkh2OiFBjvPS2z2WPqe216UMADZmIW6H70ouwAPzkQ7D7fp+WBRPBS
3dE/BtoDYRxl93n+iqKYC6uO7OUkX23cL1c/N+21G9Mjh5p1t+H+4cyEoUHHSHyIS1eS6TRQ2Qxf
/d/UTKuC7b8eNFwYpqJr1DT8dGPcllYmvJgHP9mX+yjAHpq6ta8x64dK0ECZyXYJ3DkehNPwov6F
TcRn86c/nvAVTdNXYdrP3E5ab/Uyatez7bbJAA94yMnttOySJDrxqwZ2bD8azTelRz71dvY1IBMQ
w2XTMHvjbAVQ9cZfOoFrxT3i2nXYle+oqSy+WVdG05dQPnOCvbNwseXJv3DULJKH1BooffZ1HcGw
o5UbA943P9KRt8gfPPR+jBRlOpST384nRXAELegfJmM3BQixYVvpeVXqLQLvEcjjmYz5zofoSE83
9lZry8ZZstDG2ikfDhLsnxvvNRSPNWcsXjebddYG/KJKNlr8guJuu1gZMTx58RZwaGI3LnSnAZWr
fFMNgMPW/OfxCGbWTLgYPUJqesm3esobYdt8RXMbmRRzXN2QnPvC8NcJWLWvICizE7vVh5UGw9+M
vj/TnlfewqA/4v99dT9YlYIGbhrQ+erY0t3hHUyu3euCBzQzfOtvXEn6TGY78ylLJ7Xwkwt+XoHC
C0f6fpX8MO84TYg7P4oP2Qdp4m3rd69dtpcB0tAbIy1e8+bm75vgC8hNYaIcTdpkpbs8yR+AuhQI
E1PK0CSa9vSyLgEFa9hrQ06Pxtdj/2/iW7L+eEVoxFpJ3MToo35cEdESRcIwRaYr3UFhoMuW/Hk9
EbTX6A1UKn1G4D2956JnrN0/BcA25wJXdAKYpLG8Oms3UuOkcNJ3nOcC0POes3KfPEJVc73emcgv
VtCrdQFPQMDOKYs1IXxoJ61zFeiUKl35z+QJ8Msz0JMG59HnQBTFZgzZ39H+H+ed5d2ofeOT3UMp
+ERe+Ok9j2z1pLrC4bqPNtJWu2+vO+3NeFL+k5qun9Iw+TjRbpGTUvEsHNDYm/vFYd2J7RoDNGSH
XZ6tAHQm+izPABq74SPZJC/W4foYMzAQ+emgmzneHq9h5ypHUldq1l5w94oGL0Kr/NtLHWQHOvx8
IZR3aJRRgpobiNLfjkboRD/zrp/XU9ZyVNriRpltCsFDRouw8VhXAiOMjnliG6fa0XfThofibp2J
hRBGZJsF9ATIFAP3TCZOs7m9/K0vRfrZQ/Sf590gS3aVtOraT4ZZGEZVNcSYjh5A2W9oMAAVC+sC
fhPOjQtw2Q2XIjOndh6t92YjXOCruA17ML9Q9gQTDwprGiNqCusUgYU2QfsL3dxtfiKMgJZnuBbh
E0y0OOnv6MXqk/HJ6THZqJUKtuIOdnYq7FXOIGouCLaDIeSE44B/Ja3vvGvrxLS8z7HTPLb4Ft2E
g4Ia8tq79i7HXsGrIeyFYDlktW9USBA28WXONqyDaMsHV+WkWgfj2yODdH7JPm7gSMA1iQcqB/77
br2DArJLCf07AFfcvkqiIxgMiNq9dT9uo0c5vNWHZUVCiAHpmm0fP6jdCy9r/gHdUMabUT3GFvr3
g9g5lms8/uUl/T0L/7zOJF5OXUYrK+o/kySTqEf9XMDTZHuiV9w59KujpgKevOsFfZ4HBCJFv1VR
k7A4DH5VHtvhvumPguFFjvhW4eKOvSs3y8xGEP+SGFEa4C985C69E2kRTgYbPB8+CzISFR3eEdaA
VtHaYRiZr9Anxy46J92O/otS3XRxSHX09TW9YnXhUndbNayygNGMhDD8VQgEkb2MIWdEg6HZjTPw
T7/4gBNMPPxTtHy7MuvHA/cw8BmFFoipPU7GNba7R3Ky2OS56Ik3W97CeTn5BnPrOSuDmFdwB3DB
nvNIuODAuHh1ZznQ3ru79KK+6j4LG6yG9Wjsu035Vud2cfibRkL+w+6CVohqBBOxtImCnvv/8/2c
lnFH1vr/WazK1HShQDW6Lh3nzLLlbRvKTxmXqlPu1jMmD6eLymDH+gftpD2Lfw+7/RPH/q8fY5Vy
/OPHMG5mJxYmjwUZjNCIJAdnPmZ6ripywhISqiqkLsClPLeaV+Z76TN+RjK0kIa3aZj6kT479R0r
jGH33goTvAFJXh2wfC6uSsbGZk8XtgQ9drTdygiIYcyc7gsecCcuHU1b6YjuYrIAf8VvYJtkBejY
5GkDta0n5GKyi9EXP4166j9uh8xHEarbJqA/ezCCH5sXtAN9eIczBmTgHOETY3ZIP7OzvisCqbYV
yJreVhHvdE59NO9ursxmnnjKL0jDVgEisOvtzY4YNJVXWAoMPHnjpfVGYxOk0AMmmpEJtOL3P3nb
NQ+c84z5Tv+ukA82/EW+Iv/0Vqzzwz8fjR/eimJq6lo2eDTIXxA30/sA8vNtjCw0qLHgbBmxz52f
PuoPo2dtK78I2HM2wncH3/excpB/OTv+dL+z+OlkbMlUSv1MBh0HOiXanmek3C9wSwyjQRyMYB+8
2uHf7LTaqp34r4PqH3/aj+lJ6+trqpT8adTkMPADR+HZtexo217W9Wk6zyVPR/EiAYBxtcaOhI8v
6L0qYJuGXMAGCoDDgLW1jt0XuA+JlJpD0jfXv8ZdsLs6I2n7yvMV+dY+8247iHxn8bUQTBcZy3j5
3x/fHzfof358P970tomjlCrg9Re6nq2H4Xk6QzHWj9MRe718YlCRL/ID+iCec+1JBUn0xCZIcu9v
H+1ve/d/fbSIVrgHLNGiD+DfL3uWRtmk3HiwCsUhwGtEwiehHLGt10j161X55+pw3Yl1UFt0NHbv
Zo8rBVm4+Bpw1UqEb9ilbqu8F2790S+YvlzEEdYnZe/0ycShhuH7In5LLq6W1X5Ggq9dgGFAeEau
4cGAQBw40afExMsq/Kl+Lp4VsyLb4zdRkzozgi0m3lqRTUmsU9AYZd3T9xJZf3mo5Z8Vmb+nFlkn
cZ8mC6LxzB9vWWP0EqZMwXSrggvLXRGrNauddoTRtTgciBatUGzykyFTQx1jwdASMRRjD4IMISN3
FZJgU0OUUqYuGdQpnSr5EVyEDQdwsHpUd4RX434DX/KBDwDGsnflufhGG3/7xedpvNVaEBcntXgG
iFS/klcYz1sRyObOag9LumoG1OGcN89ICOc+wIw2Zp4ctDiPM+jwjRa/5+BETiH6En/lUDX38qd5
ut1h+BQUX2v8hvpsR9qqzDZHgYxsiBqIw4txRhHzlTu8Ot9GxiS2AVsYwIgjMig4ycUUAa0zWJtR
DjreLobrzidPRmSRYIpBmDa7reEKXzNfppI4VytASZ6Um2nInAr/Ht4+jukMXwyAYaByfMOocYsl
T0SB5672+FDngVSwFPnLu9p78tVvj0T8kvHGzR4hfSOxpTCf1q7mHMHOYxaOLjpWdJVg1L4eyE5+
XcGCCanyF1c0yICA6vcjcuKPwXEHT2lxBMlPC5cVgrtoe7sdxOG5GY5SdY7V9zL/jLqHmd6rZFs9
wlrHITha72BCFNVNyg5SOwzUwKpzwOWcY7Fw//fBgCvqD0cdmBp56ajI5P8KgoyjJqMNjEcQpQY6
YSv20CFNlkMWGT6IfgTjBv3Tq7Omoy9FlFPZ8Qb/OAedYv4SoZf7BfgZd8IulV9r2D8pv6H0FpmZ
PHPcLKNDLp8+iMfBONKEJs8bQr1akJTyFy6mTc3/eDVsLPUuMXstnzeEWg0VKceBgtv5Ss/YDQIk
8Tls2dfOAI4HTBhVdqyE8wRxWHYPDV9QjYUCD6QdSdsVAEu3IvnGNfA8kkJoomemg3qdCLxYcley
rfDoaAqRgK53nMGKd2mu9vhG7LvbbRH1CEi/HXGTfDUnEGzYYOze5MsuhgNoinasT2yxwzRgY6iF
1xeqMGf0BheFYMp8szhCWK7AqhgSL3t9xLESEzVvogE2n4XkAvqmcrwOyI5XNsW6efK4IkqgBnSn
TbzBohs36yNBBA9SBUBDwZnzIK3DrDpzgNrV7woqsyWQaNt/lQX+AT9q75dqJ3NR4UAoT1HzmiGg
Qw+MvyLzMhRsoMLAy/GvmOhPzB6Fgz2jl8Aw7TTEyo8dBykUsAs0HDb67YzZhsDf3FPA+g0f82mx
njYwPqK0y4c7ix0oAv/zrmjaFRsXaAX8txymGL4pjNlZ6reIzzPyFP7B8TMV/Fm8Z/XNHOMK8W6P
g9+gRqggP4nmJDhBtHMiMipnhjFwDerUas/4laY+pqWWFBrDgTQZ+UTNYMAiEdyMMOeO5uFoxcek
fpimbfmQB9oBXqgpn+Jx0+pbfd7eFLv87vYyYhwxqJpD3hxqzqTxYTT89Q5fr2fsB6wao0Eon0MY
sBMjYkMdNqh3FXxs4qvVVmNFarxKu4uuB31xe/Z9RGXQfj0DAiK9FU7n4YhJE9BcpffUfq8jCVF9
K3VRd/cLlDKq+5XJVZEdzXcq/Y0YSnvevK9rhfSRGKOAmISx5kXy0zLs+NkUv9wuX3EVSggW023q
ImDqv0C4fNJqoQ8AIrUNmLM0OhHAgrTRRFD825u1nHIDw8Qm09GC262bAYQRA9mcYko5F+LjMe14
/RysiFewipGi+/pXRhsaVEVGVA2W5HuTu7O2xa34jsyJPyRxkDIN98jwSYU0pfspotLQxblCPo2M
KKIiCsimW3KNLSTqP0j2GXPj1QONgQ+G16HPF8GopXoTuopyhyjz1yij9nNr8pNSX3/D0Q4Agzfd
JHqH6UhyiuJZQCTG4ou4LqWx0Jn5wkavw3ptqA/AbhN7U1NW8FRkVOmiW/WPt3ar1vC3RXcjNtXG
x45IbmneSRqjrDG9EAhGbRiCE+TUuWNEz8p8X88b0g6yKtCEk9husnTwO7YgdDRDgGiURel6ggms
/OH23ekBl+5jAu5888V1aPDLeUvUYP00EhfKATkSTu104r1ceHzOrGBunZ7+coL/aVYlrOd3aA92
QuUH8iWbbUH6BFY7SfFktL/o+8gIQtnNd3Zorq7CwfOdgHVKME1hi7yq2yKUc2PI3dwWpwN7r7Vy
VGQ8UeEGJhQ9NI+GalOTMKOc72AR3GJ8WrdBzhqUjd8aiDC833xRht+Y2P/+jZTVTf1zRGT94Hcy
CCcgmP/fI+KsmZWaZkzfoz9gVSEslXCFmy089I/1Y+41HAyIYMbd8oKfDy2/HRMMR9X14oCIkdg8
nHK/QIz0yzr9bQ9RtT9B8sTU0gep6WvA8I+RbSF8vEgy5tfoDV0/syufr9ZvUzb2enEMeY/ilCqa
d113YjKcxVAiUeK6MkUz6jqiYlq759G1bAAqpXvNIDKGcxufhuQ1Q05+WPVo9u0rYvCTJPS+wmWU
Pmnq5cK9oCMr2hddYFkdw2ta77MeWfbU2fF0sZR3oQyHwZXJdntQ9C3AUluG1rRHBJbcPOC+2YMm
RgMheVff/JBfNGxW0KlbomfPUOXJlkMG6c+lRHbdHoTpiT56tHejtJXZfQbnOgZV647QHWYgflql
W+V+xysrbOL9uCvaB1U7aeP3CpHA3Gy0/bJJWXjh6YmGsNGxA7UZu758zZ9gf6kXxB+Z3ska6BhT
RrSZllczojvTj1NUAl7cPppAl8UDgJXS4Pn0pCWcpl1DTWt+KJXwKmxu/NnyriQgO96Ltd8Odo+C
uSLHlORY5Kn5eVJ87qhyfkaYpU+BKn9RA7VYp6vkI5zqOPFmv6LNIX8SZkxKXwPKSf74gD2AAUzS
fYm6psopHOkksNsidG8cLJ0kIBhcLShrKK7ipCe3jyOFieLq8roMXOgocF8tHIjgzi5mDOSH+2GT
fusBUTQdUx1L9AMQk+zrXAsXefT514AWKXjz+JtJtjERCnoVRwZXEnIVPi3BtigfwZfWbstAP9bu
4qMWa/d98gzfUNyCDjHI3UR2DLKuLZX2qT/mJ+6u7Ho21JsjcBYiofDz3ieMAQuY9nnbRh7qn33v
m8HiGrvFbcPJG32WDjff8teedkUuLyIh7PY07vUAP+J3vUcH/Vx5GFh8xN0TV46TPsgiUEUIP/mh
KGh7V/UgBqXX8RlGAVonRO0xgXTQB8G0oQXjexqYp9WKuwTWAap6zxCwEirqbi3rwijA0sV/nI29
8ZjsjTv5u/LKp+Qg7MbP5pm0lMrNVtP97Bp86BTP4Oha9aoIQvD4zmdkkMJh2HNCMA0anoHjZ3Jx
TH6NJz2AhgytMAmb59m9evPG8vUtIhREwDtu1cYx76W79Kw91OFKAQx4I3Ca2tpdtaGOJDQgMvmZ
tM/k8Nz7gImHhMt41X8jZ6nc4r7/lt7RvLU7MhxIUGJmbWpiVjze/dFdSQl+Wv0+4XVVA676zrRj
Lhqn+UYlHTUPE+xLj3dZ9kZu/MUuClemmA8s9Ab5t3xK01ppR6JHG2i3QLf864mUvh4YOigUECZs
C3p56OuzAGT5t0NQ+uMZyM5KXigtSywO/z6g5bS2liHh0VSD+kodri2+m+/9nbRZNihdwap76BaH
r3zfYiH4K4ag/JHdUrgadEsFSf5PpPg/EEPB6k3jeqX0uPO0zlNxOvjuzanzfSRfYg3lt9OgMOQN
XGWcfnPdRujADByWeNjDODrKztpmQ0fR1cOsQSoMmSrCqpyDLGDuZFhVPBVmBoMaIuTEWTAsm4Hx
QDJ3/A5NVFqffbzTJ8KjRwp6OXUWn6GoZCXELS+3TwWeE0BUGO2CdllmKYfkbm1xASmvdvEMdJi1
Ng5T3NkL/Rrxvks3rej39V1KqVPxPmFt7zeq4hvRh84klvSHYuaiGRwhupMWlJJeVttI0YtoW4Z4
Z4MmO0qQPL3TjqSH+xl3k2ti2fAV9nqxQeyBNYii6fiwauQJqbgGWvKC6KrlLCLSi8tp3OTacfxV
uApb7FLsVZ18y/HG4fYap3hoLHJsADN7L5d55B5qy75FOwM2vPWhUcglcpEicKnxOWAAtrNP8Thz
kFgs3vdRwKdo2iv6mmX3kGC6DwpbAxckJbWtHYQW2l05cbvkhIxy1Xc7i5exsH3LvqW5VJ7n/Jwj
csQ8pBkhYuIs0IzfJu5/7eZQ1NSQnwgdd+x4/UlAvzPQKbpSzu8ASVBsUcyscz7qo1XThzNeUB91
67N1buCsrg6ljG7eU+YDncugmew9KzM2q8cMvwhxmAvDniVhDcAbERr1LkWCWN1p0VG13onuimHh
2hrTC16fU1F5+e2IbBQwyUmJc2R5nVEOh7gV+HXyj+XrSoR790DSQLYdhY0mnFPjfiStJ7kguxsB
TSIo4ruJ8CFdfG41H7qv98GicOuo6II9mhlnHlRh2Cy4LyTCo1mPYNT3kr5JgaV797dwG6FDn25J
6kqY48jC36v9ay4+qFbAUhG3SEIw2DyuaPQkuKnuTRj+4QCr9dR8oIODbDjbHMjfRVLnlegOHfnm
L8U2pbXa8mX9rs6RsjwMG8g24A+yOUVIZa5a1PBesuH0MsuwxDp3w0WNghRVWhskUwjIWerkrpP1
5ZpXJ+GIBcXe3ZoA3qQ0UE2v5+i1/AuuTf3sH4bLfx4d6//+j6PDkq5mJU0cHbgVjqtF1jE+IIzY
JVG9fDRLkOV+c1af8WsmZpilcAuZnwYG85HgFJ8w5J7wnqBkRaCNHrtgW0dX7VAYAMFwSZ0cwdte
YdTBruCtj/sK9KoXcpZGvlH8SY4BHOWuXKDHzg7MoHzBGDGe6Ziy4BZMVzmsqBXawv4emQ5PI3q/
weINB704M4xBmLm02sWu2X8vk7MuP7U7WH6KLhMMYSCiygZJ0Q6D212xqdsZ24eLA3k4rGaqkFtn
4LVY3/iVn6LiPL60fNZBuiBk5TFyjdPfbJ6/pSo/h3pF1Uk2UtbB+aeGK9KkQc+NEu6POJHv/LjC
SPoXJzUuGjOoT/R0AAIXB04fWmoAdsnVfSQ/Q+3vmvwoyru2ezCm2G459ySokmrfZVTWJu8NfIto
q5fyY/JXVIdbEK2a2O8m+OnywKZcYGVn/1u+Knz6X2PszCiPrphCYHSiz7S2CWeuyJJWN4b1vGAQ
Mv0iA0y+4z0aLPKQ/yLrkf9geYXC+P+fxY9nMImTTpQ7nkHgwa35ZN3VIRY8oMISFotDdt++D75y
xC/gTI9t8LeqTvW3cOe/vgwSa2RLpieFZr9/vwT9YlRCZ7Iz8mX0bq77scHMDobmE4VWYMJjGLm6
kXgpTW/Gy4oO1GX5rxOwOAdQNMfpej0M1n19AzXofQhsd2CcNA5q8lqJDkl7eUeYRVgyVXZb1Vg1
XOV46JTC0XTMhT7DapuRleuaWK18GjvQSi5ka5AkTrL3FNT4WBxpwCYg8khcZ6cX3LZdbUKCMxme
OPKgAxyXh9Rj4WHSQ3bRyL8rQIHGOScn4A4W2JtvcFkA/Vd7VQ3yFzh/7v4a6ZvoJX0YY/EoEneM
XaBV6A7EXrBtiJ5VNxM2/NBILkBu0ZH4yDaBQ+TDtT2ytOVgYCse6Hd0xtkgtfDHV6ywFBhhWLUT
j5QwcFS00zKTPF2Ebhwf1mk1A1TeobeoCEnctCUCUL8E86n402mpXSE/4PpkercE7/oKASF5RLmh
b7vB5BPE7Q3vyWsN4pBhieWdxvvJDQhuC5NRBmaJ0DdQZn+k4LJk2Q9u2qYOGNBjdqh+xYAyGkQ4
yBZsd8RE4v8mVAS6k5NQwLs4b7hw+tEhSk89Thpu18NV2S7sIIGcPMjJF3+05DfkSIr8PcCCyLfX
/JkEubewj9Fqt4cRmVHstUrqTKjMQ0T63M/8v5l14WKYtStn52G43hXpYy09Edcw0iqCqh+j+lQd
DPJI4m0GEp47k+LiNmjIJCu21+ggc4S1BHPeEUxToQAf/EwgfNQpeWZrj1Vw7l4M8bO+7SFU9A8B
k8zC9+Mpi2M294u2E24HadojYrxln7ME5qqGhJAu5Ta7HjjWuYlNZ1aDJUDYXu9mukeQz9wJGVZP
xPcbuTsu1V6b76ViJ03vWCCgXp26eEb2pm0FiSfCu92IyCDP0xX1Q+xjesQpmHnmzeWS78owGQmJ
9/qGJEVPR0wTUWbhEDExNz4Lo6ZsG+GOkVGmv/b8aWks1Rh5wWjNjZG/WNWxig5j65uKJ7B8Uf05
HlpsDCq0SXjNg7HxjA+De5R1sdnWkZuMvLxjOPjFu+QJta9MG3JsEgYlPeixxQ37omBpxO/Rh6oV
qpic0fGQR99xk/xf6s5jR241TdP3Mns26M1iehF04TMiMjPSbALpRO89r34eqhsYKc8ZCb0coFCo
U1VSOJL/973WFchgYuZSU68iwSXwCctEyr2oLZnwwTDKvRaQOWa0d2H8MbTHEVip9RkF48Ypeocn
QGLapuFFslsD0HPO4J3G6cG/sIYQb7j5M3D0r0IC4vMk+pYWivinSOiXs72bx4ioQFjOZkIExCJ7
sO7CA/fHmWIB65kJPfaCrwH4723ZyedX9CZPytn8UL3qLjNX3e5vq5Lyb+gclbc0TIoWwqTv6BzE
St1JEnBR9cN4Nnm6bVW7vYOmgGi7wldiCgxvhDyxCALD4Dsa6DlY9PZR48Stt1hlsFDB5uFCIRni
XXipH3lCDsUaty5C17+d0z+FUv84Gn55w9/OJqVsh0qISRIDHLKj9XBgH4FN1KhUBn7/e3uW9G/f
kCprIv1rBDn+Q0AfNHpn6WmLYMbJyGjrfOnJYH65Rg8iU2n+ZdLhvvpbKOG/joG/vuo3zYmYD6o2
qLxqcG33/QZTM4Bi4OOz/IHic7so/f58cf4jNXpRVKiUmiKzlU0drPf3M1fKxLhXI+YJjsxXnqEX
4870ob7vo1fAijP2BgjPAPR6Fd39jXWXaPf8l7kXaZzEO6DzjdX995fP1HJKpai3nKT2cmJ2Q080
IDl8M9rkgJZL74147fO7nj4e2YlFwSnbNSGDbHlD6YNhx1xtMumuXfM+dxXG7is0tdb64J9CdTb4
+QZXcYAv8gctxUTtTEsd57G4YnYTiLxBi+cYRFXBnlynn1N19QpCAtY/Ojc2yA2HxXl2AC/4f7x2
4ExpsOM0G5+HySY4lscG0JdYP/G4wvLNvcTr8+8qtJ9A/AVHjnk3gywJ9Zb3RD6Q5FjtQq7EZ2uJ
vrnxdt6yt+wHYP9CdQDaJ9WRXdZE+9ogZkG+x9raXOl6RrjcXKZXHumzSwxS45NZ5zTIQK3qYISX
5Jh+1nvtXiY4dlrR27eOyfnBkHOUGmzvSEQwNm0GX4ACD1xV34nbzh52XeU2+74kggMjDU4h7aqa
a0i49+bdtPWDsOErHu/Mi3ph9jjNd0s8k8Qc9BmuqpfFazue1Q+ythuKTlZokKpHUl9gq2xQwYfh
JwKuZQ7m23Xsqz5h1nyaAIUTEuVtdletAZwIVcsAO6FdHXDIBSX5oRs7+Uf7ObBxLDHu7vzEgzJ0
EJ0jLogsG+fzydKZDeBrVtHW3GSGG9+32lt98wFD+aVBWq2SI209siLLbD0VKW9JQ/xmxKRG6Twr
TMPs+IVshnlP5A8h4QEMQQqA7HYb+t3TAmZOVzI0POb6nFHYK8jOgzxZKQyfaHl7EITuYC4qifCE
rgOKBzbJxVeNkz/aTOI5QSLH1gB7v7e29M172mkmnZYozslclQCx4CPsQnniw0MlLygxlxMazO4I
D7KVjzmb8/CRd37fuN2Ngxpa7KkAr+dXwdvGd70jfRk0Bv1yhZb1PQR3gC42iIxq6IU6AVk44z0D
ZzGtYIJA+8nEAMqlH6cmBDv0YLdqYS0jQSfyEL6LP832AatCQNwHCC7yNmQIhK6wtgHaOpMjvQ06
SbA9oiNp21p0AlPpwlq3JLmYj8MudtntSTJDd+6OXieub9IhoMUd/AhJPUpnJ9giUTsr8FgOrgom
aSxJMHxye2IUdbDPcN9ylHjotWFXlIcWF3uwbnxMv9j9c/hKglMvS0zBci/YBKW0zQ7S+KefGrra
b3L0xdjFd8MJyxOIy2ppwk3POvCks0bkLnpNAwffIILikb7uio1RIDS9GhOAGhkz3RfpjrQBufkd
3q6l677AgghETGSjzap2WrzLCaEhdvVoblJAXT7BJ76Dr6mlkWXet4RWheumeCOsTAfQO1qfsj86
YHPI9JGDQjGgX1PuJ9tSrhGiQp5fqkZcw32VrFOeVOgJlsQDhavPtK5E6tgCM6m56ATmIxLRhE9o
Bv4cYfDKsVqVXgPjDSFJngWBDy6urYpr9Ydxv5h4Fhzs5udAXyrLEpKljQJeXqMnmd5DZvRF70m1
xwXpQvQ6ELvvZ7hk0HpAN62waHmGQ5R/UK15Ymzb1k8bfqTZGaK1YG6BGRL0KGR8E+S2u0WL4yF6
b5Dnl1f5PaFteUQW9MbJiYQX/VSvsNrZeOuvmoBt1tdqNE2EPpV7Ak+EFawlF20gr7lMDYwJi9rC
7uk7xyZK0ASA8k/hZ4/bHH0yT1UOh154bHgaYniQHcXVIQScGSZD2d2eeZgh75bQxktHAOll8Nu3
liuXDjKzfCODUBPQtmJhUWFMpJ0OEe4MhHwsf3VU+Kw1AwB5V/4AFUyepK/6YIBzVV5ARP0x8Ca/
wzLEF9//EGh6k+jpa3fLLdV/zdHHTd01ocemhMwJOmLHnl8Q9ik/5omLb3rCxYIDoOLEqzc1avmt
bFt3mkedpFotSXLa7Zxoq/ilULadcGKf65bpe1UaGxSZ2bROntL+YViVNkiLbGwj+SJLl2gje7gm
Ld7lHvD/Cb07UYOoH3Z6zlbpiqb92mTrrr+EoE2GTTkTJLainygChJiODCeBnQMp5kng02D0yglM
skpNqsHdAAtTK+4YnMiG4KYn964Z9v1jfyFGEvQghZTuSG6SX4QltI7CD34mj6yLjpEeYcpeL+4G
Zf+TwBaSrQzKBzqX+YWyG9ek+GODbfZQD/ZSlhpxsa7b3MXVR63AraDqPfoC/7fHcR/2HqU/urqS
000/ezB67K2Qn/xeZnfUgnUY+6KvviJzjTecsTtKe22OVb5uTt1DyFOWQMvj8ihPjvVDu89P7AkL
8yLt+nWB6pgdO1AeonXuNV+zw3ewRGLsodlyjnt4fz/YGpwRT+PaAFDLjzEFZUgz7omBx/tsuMiy
3oT6wJtZE3G4hQOfyCoxj2F3Vw7nSd4sQkIl5H5hixNWRKDDGiNXAYrXMYCTyHPN8EHwRFwS1WFj
NIUsE1cvTmjOJb7j8/J0R+81ay75DIOISN6rQ19BnEPVArd654vROjOeSiIyCmJeNJ4rR8lD7QSd
FP2g6BixUXM3ywc2SyjYjiQaj00IqPb2BpOn8lsnj2Pgk9lECyKiEImBy6V8I6s8covGfqFaQO81
D+4ClqLHt+IObFOdy/mggHYI9qIEnIkzhXDeNYI3FXfQhUxWCDXcgOsC44/ijNlm6jcJH4mDjwAW
N7mAxBfOx2jHF3xZADHxZwYwsy7fJ/k1uu1pySZEkVOi4gfhQu0vYnXUNHgSu5aZQVC7b8kcmjEG
R/oOPGFQ8P00l55JDI7mAzg9YeZ512g9WKGLU0/6gbSTK+F4DxgYeRhom+BulD0WxX4kf4ut6L4u
CewrYYrRSad+/aF3b0H+paKSHPYD5AofBNqiKHyrXbeQGtWXbDzfwgNDwfiyAKmAqiEdMCSf2SJc
hviMbcxChQsWg5NiFcNb2srTjL5lYoZBUIUL8JRRMsK0E5GNYFN0IhA9N/sycHAKsBS5Jln31A4I
1yneESscgprDDb5hL9EGBlGI7+I9vpvXoGApNwNjp5Pu5I+WiEm/eekcY6t/JgRUUYTXSrw+5xtP
FIP8buIVCJqpCPuRdng5aLqanvH0UwKYkt6hkHShSWTThMWRvEhO8u6Mo0Fq3jqksuNToqAgJQ7y
CY++5c+EjQL2knTJiWxVxynCYo8nErKESDE0e9RB+HPwpQmurvzoky1Ked4H8SaaK5nIC2x6hZt2
m1vEQrWW108anuCXENNq5QvtSSVhoBK+BjDW4plCUx9PKMO5o8VfJcFPLpL7HvSUZQY9ZZijJN6Q
1wCNolK1OXuEAwuMEDcsrdMmFeEwHUZHWh3S8dpRwn0i49YOEDytUB5AChkxgbNkh2zMaKcbdxxp
Gim5hBYN13T+FJkWGqyeu9RDetVEu7G8Lz4ikgMD1JpG/mrQRxS5Dch65BJVIiHtXJpl8Y6P+59K
bXhtNj6Iqinc31JouGsrb6vguEQbsUBoCDvafYaerUQ0ZkuFQysOPpNkk/TQJThBlcEmnKrN8wWe
SkjaVijXcxZBCAr93DVTqsLo+fWEivF28dOO8p0pH0O4O/KPGd3wBgRrodgKN8fiRk5sWolJyLGz
VySUrKWxtNHBTvGpAdh9IDKDrCOkAdG4SUAZKdiuKTmE62jTZrZ2w22txedZhJ3oH9T8QUDz1ZL+
wDtyKpVYXmScm8ynsqiDn66sDTb9AHDSwPjy1L43zeNAbmQLq8Fx2p/J485NUhY8y55FVPfhWmh2
WFZIDQuIB7H7Yq1o234TUu7Dl0WAl0s4x9JhfqtdlH41g9fRuCDchgy/Bp2r1n4PDoUZhmkSxdVz
RrUkfg9lL/FlzV7M5lMDCZPMi3xi8lpy8sigsfW7RbjVu3WL7NYZU8ca97PmEzmOUppzAWCYYTNk
6rhCWg10cPHi0WZgJwJE4NaSc8QAI+8NQRZ30QvrRVFsI3wZ+W3NUIOkWntWzzjWEjt6yvMLOa1D
u0sooNeXvjnbbNdGeizRAZuXAg2HIb7GwjEnTVDbFTiokNrFa/QxFVcCkvFuE5XeKDAQhtordw9G
2+OElS8ArORF48wVbm6hOEZ6YoQP+zuO3ZpfZfCG5RT2zd43hS1B2uXtXpJf8vjppuFJ81oyelel
9Kyg0CApJtGQouzQBAzSCQ9mi2zcFoUtqWXXptsZw0uQnfGSzIxEDDpfC/zGjF7Xq2ZdLpaAzEn3
4d5aTAgyofHIZ5PXiCwfkUfO6nZWz8ETk4t87Lb6mUmQd95xrKxTn7wVcuTPo3avYselSMQ0vsp+
b4pHnZzwRtj2+i4xeoZExWnl3DGb56k6o9C17oFbdX1TN8eAkChyvCTmy4PhR6Gviyelvej1QRUO
Qn2q0G5HHlHMXfFcgvkD7OMrxTBjnMjjwOdL2DsQ9iuYPsV7bsDzWL7ddai2SXwrPUguS2Tf9Ycl
RgyY2KtI3Uq9gctE9zKJ6eUcWJsWqcB01zaeUh5TqAzLztjNC//20f/oFiFSNB/JG8pvx0L5cSte
0CkvDaD5y9BWq6Ej3dBhmlDveawNcJyIjdHikeJOcbCbdc8i62/DvXBmTqsiblAmZfMrt55S8Rwk
CHvi5yz2u2CbDYf49lCwXvQkKzHKg7rdtIs5PakPILYFzVt8/tAkgX1v8emWn23dBvy996qxaZtL
LD1kiSd3bkZY7OBO44OJWhFV0YEgrqpbGUzP/MhTvI/ivTUIMLCrhOY4iJB2D5G95MKmnpGfIlRe
9ZpEE731eUg85K3K8rvmCDMcLlyITsHnl0Agxcw+1D9NbxWufXKp8iOuPDYXZqm+fYn1PWWKq0B6
LDFqrFuEDgX81orwgcgpfekUPBn3ItrZNH4FYISbIyMYS9eiRApYaCnCZkxDqLxNlWMYn2p+L5LY
sx2XF14Zl6imbEfjEMTykg8QsEjuke1oV3Yy+I1cezeK8xJ2KbiNeJBReYhQLbiTQ5ifveaRzp+U
VySwFi9+OyzgVHdg9Lei14l4t0+zZZojpAetlmH4wZvkqbYcEJf1VA9POXExNb/t5VaB1rr18ozf
tOWZhT/4mNZFvl4cwyj5YlpxOZuHXX/JLyCMp/jALH6HmQGFzyPfOvlLTI4kxnbIXZc83nfm0PlR
Ip/NfCWTnlXJpvbKGUqKsZb1KyelAyheS1CQ9145PITYgKMPFEVd8DeDtflvBiwsO4ZK4aFqUMf9
O34YyXPf3VQ0PzjJ261Qb6QUn7sTNHCHu0h/HjsbBAEnxFA4FsgCojPEMozihp3rZHuSwrzVzOvI
Nt99hs0dWQEitJCCdNNy9PIeoa1iHhpQmqwA7nAWLTCdET+mJcNciErbaJiTbm9B8DwVJ1JhUBAM
2kp5lt2bcA3cHAaeeNIVSIp+Rzav4IoS09+ztsVvzrYMVO4FGaJAXLTGlxmglfVmwiSZtYhyQ/ao
fIbImTjd+c8dDcKbLL+QoVirnlQvtpOgO1AG/pl2HvhX5N9YLihFIsYaZcYdDY/LLIPmSXpkecZY
Q/0hJNlRTPbpDLdv3VGFUGoeTk/ExTK1uChyKASL0RJD/dnFVmLYcatz+zSimcTlktug08LsyCOZ
QAjQPTSfvewm+pE3LDLHYYC617lRnNqFzSAACFMGuxDtY4aTwx7OXo0+m0GMQqnSt7jtETmjIcA7
sYR0LHk8XEoVay8JUNSa3U8I/qkuBI7cZB6BDp7Gp3VmioTnv1xOyr9JfH+9mpar7RemJpv0VhBH
rqbWqfSdzhqG8G521esETrNP7+tdtteO8X3+hFn9tq8OsE8uDuj8x0xhKCRU/wgQAJUv3xzl5c9I
vaL/67VO1AwEOa2Z0nezodUmQVwtlERfORCeyicb+Qkm+rF4HdHdpYtRhjMweTKxkdrRlSUP1ZH0
nr7kmgvnS+BxhY2Nr/KSHojKdaM1ImZUSYutYM3iy4KEoBlFpsku91K8Kvjj1RfTYBUX7i0CYBuk
CJgsN0CPQUx5DXXVPgaw6iKnS7UL8mGTeZKk0/BECqe5IV3IqJ9FySdcfvAVznxjO2q+NX6o9VFq
76WGTj9i4ziGySbmdea10V9nUPRrvGxKKVo54NEWZBnNQ0e2CFDpjRVAs1XTFwjkHJ34xyLV1TYY
DlgocbYEUIRwp44sU//mcM78hO/xlaDDsiMW1MKTxw1XuHon5l53IBNgjWGSgQDxXV+6UexgLQYY
Rzx24K4xqTq0lS8g7BEEjKiCgbmIN4TxhMS6NTBu7NF9S0rz8k/hojSLTS9hMpwJHMnJbWYyR6kU
wGkqz2r6UaYvZdMCa7zORJFxjhY7o9/ySxWbfs1Hw+fCsz8kngN9v6sp6yw6kVqS40SCJI5JrmFg
djvFmQkzTN3hcWHC0hjAp50fk+gSC09dRGjykac38A5CR+B2uqHVwq2HMxgvDrmJwdEeFvN2elub
KI7RC2AT61ZljjvfRQeAWpegt94Xd8BW/Ve+JfJ2k5/No/oUfwUf6q6EJKfOD4eM/K5F9u1dIkHx
hrKsfmQhdAbyF+8ZjJghCSyEp10OCvT75RFzFhaJnuxQRwFnwDfpiuHC54biCzIh1MlEg7KXxW8Q
vvwFhGrLZ7LD0OatCwQydv1KDRMLIyp3ARGrTt5TvKr4nbiyJ2C65Fwj7QITGZYPEiDDgSYgcU6y
FcFr8h9xwwhZEhayBH/UTN7BNkTJI+/i7k6WH7tpn4ZQ3mAudpk7k8Bcp/NFBbaprnN8h3h9Vnjj
spq0VYil5BQwCFZ7Etxk+mR16RFxGXnI7KpduVnMnEsMmj8REQqfsrBpmVf6pi2sgdn//JAw/mGQ
VgxZQ14mKfDNqiJ/k9Co0ViIqkxSJVY2SP6M3QfPN0baAfl4Dg1VhhexvGKsYAuLoGBA+RmJb1Qq
fyCeZr81nV71xM+wPUbsG+pxwvDNqKaeAl9mrSpZlGwzD2ACZO6ljcAXtBi+Va/YaD5oXRvZhj+R
7ErtmITolk/9qFcOcIgt8cRY/Br6Ti0POgFeN+KWFg3/airwojGM7CSdzYuuIbgzdm8/MBWvJVOC
VNs/f1H/HBx+flGmbC5VWJKofxsc9GzUmyidF63uzTgCOdfWdhK38EDhEvN9MieblCZSsw/kYS0Q
X8Eb3RiXgSDfHHnpKRE4gZnV7BGpx44ElC/jKOIZE1bx/SKvK/bt+iO/TnvSTKON+Rw0m6F5tro3
gamQpTBecTAe2vvCX5DD/gqgfliySvAQoRhnhrOVT/3YPWFyWpyhSBhw0kT5qUEedTD2KXOy/Unc
N8tRvlebv6SJ/fOwWb4fWFlajA1L/0fLuajEk2a02kK443Sm8QEShfF82bdX4ScEgDPu048YlRAy
J8/4WPIRxnVywQa/rpFdvQ2P2WVkGCdoguAlu/FLdTMtFwQzN6tmAWuPQHCFUBGkk3ncg3U6EbeJ
B9JChXTsz3gOFcBoBKyvwz16QYwPc/bObfk/5sC/fdZvx/5AMIgmZXzWbhsdeVDsTaaS1FWeUJHb
hJnMl4SHq/IoFBeiY/7yTf+T819eXdFUnQwBOPjvFLhYD300i/ry6iSs13BsO/zNR74blsKMeC80
DhNC1v2f7wD1H+PEt9f9pjUIk6S1akFh2LFWNQ536YFENtCxVF8DLqUbw1vSr6lzepdd8luRxRIM
8to/mVtlLQtrzk7hgh2g9sCTJF/Tz4yoI3lZz+Mb0C4NMJVFWJUzvKPzkj7//OZ5oH0XDnx79990
C9nYWVJc862xSbH/NsQWE5erXWpzEyX3N9G/EbAC0onSaEQ+zXQMRG7j2UPfJnTngIRoJG6frHek
5hMTeynfb7FfF9sO4w1BhcInQF5NdnfyzKirMya0p45WE8FH2VlCY5PHO4J8b3+ae7AsrjhQMAaT
yjACAC8xdhN4vYtCHPFMKJE7Df8KQ6CuBWL3bXYR+4mHAMF7XsJG1pWuuCJqleozhz995GAZ+l1U
I5niLER1q13L1yJ5GNb1Y3Vn/WDRT27bWwUUbRvdNb/tkNfqq/SIdDXiEeJiq9cwKcpr5UG9EHcV
afsIQLr5EDNPH7xSBgBasVimTkJfGPnXhP3GvjBu0aDf8FBQmbEYyR18BcvQd3O77bCrIakJcz6j
nYLfJtb3zz+rLP77RWlCKWKwk2R90Yv8MoFXSaDPcithxXxF0gm/3vkFAgNirkUAxZUOf4ogbR1d
ENbb5KCYpAPEZDxtcVNFCIg58SWKeUG/txSJEN4ToeBvCFJwpov1oJAvDi/JxFE7kBbS7S5t1g3y
ODzcQILD1iQXJz4o1TpEBBO8qZCiQXNz6ueZZFOuCiJ4p2U/Z0yujpyWQGYksZN4eUpQdmgkaunK
EVIbjMMlcgMLWejJm2JT+AFp2YWN23nR70H+Mwxlj+YeOowJ4mhy2zBKgZ+Tfzmzd2h7oJhkPoXi
QciOdbNvHMC+lmZU836c15zEYvQ6Jj9iblWr/8hnHsM0LDj11XgFLpf48og3xJrREMHVnPjLZoS7
gq/fke5LKRj5Ndz10osqY2RyiuixFFypOHErw6wN2gez9yoiXWraWLdTPxH9u1UMktW9FjknEo5k
MxmI/9YJYxrTIUsbQgSyCSk3w6+u7uCLta2sHAwi2GlAvLk67pXxPgdGKW2F5mtqIDjpSCnElwGC
nOIR8W8V2o/S7uArEaNL7sCziYRq+U3dkVPU4JHysvfpXclttKls6n+++BRreeL9JjJbnimarKvs
gLqKg+j3i6/L4qioBp4p4SZrqHJLVwWxYShYkA8lAxPtu4xhgzQ9cgZXtwcSktO7+k5Nd1Q0rs0X
3amc4XnyFOQcP6AtkoAI2spNBy+nyJEEhSX92+FaG7INvgRVeb5xuN9amgW8Uj3eeo+DDxZkuCe7
F2el9VDiBLKKfcrUXjwW6oFDF28Hhtp8R7ZxtVjKZHLdN6HiDqmPxoDouGZ8m8KDzhTGJaGulacq
Q3cue8Poi9k+Q/Y8PJUGZc22yDNo4AwGWQjX4gizsJZY5HIkzS9ydp8HvhE4rXjlAbpQ9R0S4RVw
gALPh0yLzgGeML2nvbd3MhnZT+z/BJBB/ReFOxxuA+7xU6MeC9gzXGyEFpA2Pe70q2HhtV/1/Sf4
ey9vOIB6/cDxIpKq6+sPo7VDTqup0OSOrJ9UwEqyUtrlRpvGLS7J0PgJ8ReP2hlFs7QZQcYSTxju
DG7t0ZfBYLh+edTSlMIlNk2UdXsJkGFu1x2SJXSv6Bama+xseInwqSMti+vQ2Fv8r+KpAzjNd4px
phWAjF9Q800nOUW+pzFBHh+wwvKMJstu8EXFFnyis4zkmDyXgNXTSqv3WfSKyUaZD+OP2e39efKh
DQI40w6VRueG6UbHvXWDVcXlVZ6BM0fodrTWjgzCRh5Yx7y+Hum+3PRca0BXSrOXuscqfs0xxETH
gY+SgBB5AZtQvo4ohgHBhxblRyXuSzhg58uOzCrA9RLEu+G11bVuiSNfjOqbBUsNSW59G8gswozZ
bSjh1FJ/arYaYiViEuQlvn90S7a7+NLRcRC44NTBB+0H0JbhnaabtoyNLLR5nwP53GjLKXwP41Wj
bXlEih3GKyT7G+ICEOEI3hr5A8/Ntub42ZqWG1Dyg4j49hX2/AVbHhDBSOOrbxnU8yGk6no4iPRR
1nfWzRP1B+Pmmc1p4rE6nRRWSqV7EYdPod8o5j4+Ky35wCDhlcoPvyFDR3aIQSMzWyCcYWNicKe1
CcCTeZkxZ+Q8K8DbbeQxuqtqjkFUhGyTrpV/ls1Z2etf0egaSJb1Ay0yUFXZfX1S4GpRf+kd99TD
+Nx/zDDyos2H7a2t9Ek99kpaDk8/fh0juzHX3QNgcFS7E8AEz9EGhdYUgy0oj8WI1UtGoF1tbkZ7
jqr7v8YO6v+2Beq6LuIIp+LXNL8tN0UidPksxnC89br7WTyT3Wwl38OW8HxVOnfCDCCk+ITuOxwJ
Rr8TbmvlbnmornCo44dD84u7NtyUG7AZZbhK5ArMZ73Y5+WaY1cUwL4T90YqBLbjXUYBFakTlVu2
93p4D3pK8zkF6MB30RpcBYzpZmeWCyNHtBxhQeZCxgFaQEOom3QR9gP3bCr2yPSCQzyx0S1SKQW2
MFTuFHLXABnoXvtlQQjLENJuEL+2mHOByoH4l8JYR3VEb6Ad1O7n9cT8gggOv4hBUPTKfK6RxwS4
16giW4nIKKzPn1wVQ9wi3lySGbh5oRsocbtikKMl4xrD7ht7EA0orWVwjKjxxEOrLQ6wNt5Rjsup
R0wg8VQdwH9xUkgkIzUC6GTatAgUpx1CJNOluQl+I+ajtEQa4fWVIetwm+wq6nk56uXVQhxNphcp
axpX0eOJ01+ONulvF8S3DSdTRfruC9whIy52O6fdwBmBWlX4FujVVbojq98vHCEhuXbFofTnk1X+
eXJ+P1l1bLEIjNlkZPXbtG7qTa7eel5fPfCRUdZuy/3idk3AIDtXslbS/Q17d2zD3K8i74ZzFtjM
Q4Tn8lB8JD13yeTx5v3gt3v6jFBvchJFO4bkbfUmbm/UkbiIpvC0IsogMImnSH26nbn6mBRzL1mT
FLQufLrEn4g88LDM2/SQbLX1DGuyWDOJhprtflNvaDJh1rCJ2iCUz3LDq3IkPPEy2pdoOxyjs/E+
7jjLV/RreJ3gFPdUrGyYqJa2A+1crrNN4C+mETLg/O59sd2NRGH6yiXZf4T3jOZAJdS1OPLiqGGs
ARDxiFbJQDox2TyZpxt2mw0z4vLfCKB7QJYoEL0KboVSmGxDA82T5mrkfqDM8NBQ8nVMCEfNDSKY
J2LQfYztW/Vu+WuNbYBOCsTfCVdfsblidxm84pRhEYEGA4lCdnIAw/Wm44H1uvRf9L11WLZddb2E
51Kc5OeEPH7xjl/EtfDZAg86hjNsg7vkvXKTI/VRTn6Gql8UsT369MKb1uQ3BJTaDPZ0mf8LBv/v
ana8zlNQ5HS1/9rk/u0f//MQfdRFU/xof294//0P/ef/b9XwkgJY9/+uhmfXi97f2ujXMviff+Tr
rWn/9/8SiEX8D/LaDEOUdUU3JJPp9r/K4NHV/4cmSzrwAtFu2q9d8Op/oLlXSNpULJWgLcXipPjv
LnhBkv6DQVhFSqcqooqtXv6flMH/RB7/7yNA1xQ8FKZKwp6m4NEn2Ov34VpXu6Aem6y6b7GOSBZ4
oQWcP5V42xuRM8JMaUOr2hYHV6YA69fhUx1gCNXj9kvslLdkTO/M0FwZHAFyGlSemE+yHzUD7vk8
j52pFZEYzAktZE2obn75qv/7ovu9wvi31WB596BhioRDVFQx6/yEI37ZS6f6plhNKsX3NQYwMy8P
hWXaWmEZr00wvhQWuEk8Iy+gbs1s6lNXqG6uK3Y/Cj9mfgHUYySn1iFm+SyaThbZTQGdaFb5+Of3
+Q3UWd6nYkiyook4WlURNOn3bznBWdlIhihcTHKUgrFCzBfZ5QyDEpfVJ+EmL7kVRnAp+jWcaW2P
AvyKVq49DSKNi5qeMrqKxb2kRUfJyltyQkQK00nb1nBSTaoKKDUj+dfDpbbQvenCRY5a0+urcH6M
0uYHtVqlX2fiwjpPX2WXmd4kdyXKg+hdGDXahsdkK4RSZpfhti7uI5RFepg9ZazSf/4qJPl3LOHn
d2GJfBfLF/EvdtJhGoJZt1rzEuTypZlDFJST6jcmv0Q/gF4GpbATOH+qpGPgQ+0QKbjf5Xo3BBrw
glVEn/Gsv+XFVVRhl7q6I4AMQEIOUfHowc3raE27EW+Tx9j+Z4oxhyihKTDCFZhd6piGRUsnDrF9
mMqPkSxhBctIYVZESCFSfdXDXZamNAvRyxXjXxsPYX0fyyITzVPXhX6hi5swGz0DaEMUnloDuQLM
OrL+qjyhNJYBIYSaXmwistHxtRQbdQWB5gFqOesxHEom1ks+wVa1tNOZD2E14SZHJ6fxTcQxw94o
7YLOYB8pt7eMDvG8Xwvy7RrUpPpbGQdpl8CFm8Y6TdhXUii3CQBIqaS72pCdkhlwmh+iDD0GSmkK
pEWxPjW9SJnq7StLq9ekeLwFMU6++tgY5rmIqq3avKqzvk3JQ9Mx9wQmYVYQ51bSbOO0OIl4W81i
xGkIWSxTIGeE+zThL7pHKlty1QjtLK/mnOEwnaR4r8fZX4KrJOV3ZHG5bJYwV1PWRREWRfvODJCw
qt+GqLIuMuITo77FNDyhtEdLN5WzSVGzhSmBpbJEP9ghbE06GC6TQZPMYkISB6vw9DYl6qFG+quN
r1PMZZXEKkILM3PFQHzVjfqs4O6udOqWVQUDxswsGOUUYpDGmxavw0hWN5ktMzLFQSAIXcCed4u9
TOhdtUP7GI0vAyuPLhBjF5kIdC8amhMrfBL5J4VlIzG0Q5oR58LaR7lsFpPVZm76CEVfm8FNTZNx
1PPpo26l+wo5r2E+9QM2/bY16FToH6ypu1Zauhea/HXIVHJJVJRrtUKEg/QqGozEbEySloAgEJln
VBcxVJ0Md3ypHxuqXWeQOD2qKViSbg9K1JwM9BNdHeHLVXLK19sEexZOBhPETGguiTWfe0b2Osv2
YjvfWe3AeFfxcm3ZVY4iZjqt5PAthbCbRAZ7au/zWfmMpWYXq8OLJsbU45rk36TRq6Eld4HaUTQv
uj0W+/tea1D6R6bgpVLzEZM+EJvvqjgfZkjHMWiIyZ67nd6yIFko0pQM8CWazzJs+RzztNMa5Ooo
QtVw05BMUCraj788q5bD7/fDUTUVk3UNtyHpYvI32NM0Z0kOUsm89B7A2Gd/ggFYGiJvzykJiDgv
/vJ6/3w0qlAaCie+oSuiLH47JrSEozhNTePSuOGDCffM0vK+OGHaS+036z+/2vLmv3+4X15MWlQX
v5ydhmpot6axjEtR/EiRGWhUr9Wvf36NfxkvKDsCvSO/3TQM5aeB9JcX6eaiVvupVi4agpw4+Ox6
xat6wllvhK9O5Hfl+eYmhq8Jfg2dyJEA8ookmRkDT0J2vmqgy8MH3mkJSe9BtsrKxW2hbZWUloRb
6v757X6zly4Pmd/frvr7d9LJShbHYqXwg+cP3WXRbruLYFAzIEzTdfpKWPXXcP7Lq/6+Bv73qyrw
nSoJcbRCffvZ06wossHgS/rpom1WoYVAGIbHA750Bk8cd0XyGItr/H8Yov52Gfwf0s5sN24k26Jf
RIBkcHzNWWPK1GT5hbAti/M88+vvorv7VopKJIFuFFAFuAoVyZjjnH3WXmhdnc2DhIVb+1IunFGQ
0+B41KVY27UtCa6meh0JhHjJdxmLUdVMruui/qmbKNcagk0eZGWlwgdHu4tIhshWfG33MpmM5FGH
B5gXWCGgPvCMFmm/+1seHnOBtwJxVXsKynFsyjFZx4CHIJAHzWpg2xZPBmojIwyeNEq+A+stqeOd
igeiDWG0nHa3XrqXU/uHjbmvjn4pHot9Ft0Wo4LRQv0aC8TpblftQz//ZuOdZ+TdzcJ4fV05zJJ/
xkudxXGi3Hc7Na6EE/rUrSA8GxtIShHyvI7cUqduhezuugF9hnIT2Mi4qE7xKe+QS/kmRLD7P/6c
aVc5WWN6WRPHaqfpAzEmvUmvsE+iMI5wrWFMypfiKuXRizxsd7nhcxPHRs8A2EuBVj3frcIs1tUC
bgjKhfdCfLeVN8X/Tlz8civnOvuklfk21elaEgCfV4GTJWuNUHN1F8hLO6/2WWL2ryV42sp8SINW
TUCQU7qoo/VUpyweNgIkRaTARR7Y+detFpLfIMqOCbGFHm+siNPHvePX3s6teXtr1P/21H9yoReV
OAwaATNF2qdNeu+1iiPIqmgmQu3KYIImb/4Ij6t7lMvrir8TNPNbYF+QKO1WxjG++t3WXKdCH+Op
Ak/NIFva66Zd5fP+r4Ok/P/hU2bTZjBSeegrTXV05T1B4OMbv1rDW1Vq7KRqjV9MTcGXjaAuM29D
nIiUKIMLZVEDDfYPPU5CeVRQY5McBEeXt8LlYT+7FZ/+vNnDNCwjr9Ayxj28wtUWpH78MCGSWiAk
hMXsfUaV0xH4zGqh3a9n/tQtiCsgitpsydN8PFlNtj5IQSM3iPFQbIYTdrKytmpz45U/lDG8Mexi
qyFortSXAO14WiDhNgL1vzkS4N2rnJmWIr5E5kqhNYlc8ivcZ0KrSGWdao8n4JNxbLfhwX3sNuRI
tkG1sJecXdL/NKvPzgK3Ls20Dmk2Sx7yxtGkFPE7pQv51eVensE3/r3eThqarTc97AcptWkoifqH
lNqnKgjuMj3dmwrHbN+RXG82CczCWgWERTm3h05Lan+gjFn5SIHDCBfKbvyV6/Ku6f3byuLGjztB
hBLdIPgVvOdttsk69Cxhkm/KblhaPp+zkv/+AltYBsxZfQKIfJ4nRYa3lC8y1TGs3iEOAdOYwyiB
WaNwSrm5Q+ACDibCTTXBYHLQ33JOMZmwoKYbt1qOCUFMaJNi4MDz/9cfN43zySSu1NwyhJ2oTo4F
ekEh0hC/V5H7w3Slmx5JqjklErx01yF0kjXu8FAZUQYKkmzgagoc0DIdgbxq7S+P+99NZbbp8ICT
MfThkjuFnT7/sFRvKJ/JfdXxLP2na913Bnhaqdvw6viRmJSe1tSrd8k7jGKk6mStgRgu/IRpYC79
hNm+N1p6WnlapDpltw+6ZOdpJmI780GJ022dQgsoU7iZITdWCXH0H9eUr1wCLHEdHGtDWlgIMzrm
32n0qUNm21ycGnomu3SIQMfVCR5gTXcruQ+N8rsqf5mteLDIcI2URinSrUuF7qCRcSx2BaW4pQJR
kyOnLwGy6cfL/TRddb90k6qZU2iS2KU+y7qLwGuLOjMVJ6tHXtc/mv7jcgN/7/6XWphW2Mkkrcci
lgLDUBx4Fz87B2jvlmj9nb3vqQZHT7ag6Fr6oNktO9KUiBgcH1SY31PsFLhmLnzQNHkvfJAx2z09
Qx8Tr9EVCM3VtlApwEHyXffqo1mgB5DgePjBoaduLnYhzi9OpTObt4Hv6X9GbB4hcdPCyjPLVXi8
THje4b5/wv0d/zimCJ5M22STPPo/lq5OS8P4V7J4Mox+ZtjK2NOviM8+wDHiYWeScuk24WHKoC22
t9TLsxUTSV6d2wXTxq/N3zGUN7JMibjLqU/MKO7XyP2pFiVW0aNE5GRhiM9uHid9PH8gxlFipshW
nYk/5N+OO0SXDj4m6G4NDSESOmt52fRqaWRnZ81YjFLpl7biDNfWvmKlTCRzKjqRWVFqDVYhnVyj
FF6NC9975pD7NKVm50hj+WNXNJbiJACpRWNRCX5Ixlc7+q4gzuiLeAF2uNTebNOJciZ3EtFerju2
8dPW1VURv7haBcyS2ItXLhwGZ9sTimHgFgzYcI421PrRlMQoswVRjW9DD6964AtQetQGKYKKGiSw
D5en0Nlt6KTJ2QzKxtbXq1JRHMMHwxbH120n/zejdtLEbLrotlsEJqknxxgNxzXgjEf4l4XJHupQ
/qi07cKpPo3K533PoPBFF2DLDEPVvlR7FZWl1+3A9KybY90YVJw9KUqyjS1pHwEVvtyB6tfVwGmk
oERULcVQyah8PjfasQMaapeKA5hyM5RUepjAUwDfMR93Xa4+Vul4NUW4xdDve0zN+zS77dQftX80
B3Vt5pQjJEe/JFiMFUkY9c89PA7f7zbJ+DuTEQjq+cuQlMXCsEy/a95NJ797frkOxkgxfbdh42px
bUPOBlexQUBZIyYqaqIICqyDZEnI/HW+feotfXbjCsfQ7g2PVoMQVBwAiz5ekuidG//TD1M/D4iu
Nz0X3U5xdPnFVLNjjY5RNbPvmaAuOr++PPwzNNp0Y+KDVMpCSFZyXOuz/b+OFLWvqoRjjnKZDuPS
rKWu0y92ufxSwiDTQTD3GjXfNW9t/bXvUT66qNut1lxrIr+z8xYEAkR3VLSXf9rZrj75ZbOlnWJD
4Q1xyACP+n3nAqo3s/9mDp00MVvavuSRPlMCxdHC/EWCBRjYEfUaHsKs/qH3MvRR9zFBtcsfpnw9
c+lzMsXcAy26fX61iCWtGVLT42bTkU/KvF2rIk9AUZmLZ8+968qpWFZaNyRExlJ6udz63wjkl4WD
3RSPLFlVGf7P80u03Ncb2ZUdBZWYEVVXQ81Q2uZNDvRJsjG01mCmeNqqGPA6M7/5xnMMRSuqejZX
3AuKX4FLfXV+zOT4pav7hYvl2XV98vNmh2RtdaJPIwtLzLH+Xsfhrk/vE0SmhkJQfSg+olbfllL4
baFXpnl+qVdmZ+WQxn4eEHl3Og3CccxdiwLU3KCqWftFRSIKUu+uUsV1WEPXDNMHU0n2ifww4lbq
uQKg+b1vxjtFZ5r2JgMaUreKQzNentLCkTeNz9dfinocCS96hfn50KZeWRPVkh2rPwpDc4pC38d+
vHAuzCo2/r0x4Hz+n2Zm25CpxQQUJEV2jKzbecqzGIl7asprlhI/ae5aUn2jJPZe2JAz8uDCwGnP
35u8XFgtZ7eBk98x26DykoDOoI6yMxYtrvGg57DdvTz4Z49AQxWaShTc/GL1Di6hF7JPE20j/tTd
g4ATEobDMQy9hT3tbK9agsuRsDTO2/ni6/shzeKykclJ8cxExrmFV7aB2MHx6QxIASdd2OWvOzdf
TpucLSgli2VZqK3smMqHnKg3VZ9uBfygy62ciTCym5182WwBCRLqzTg14/Zb6hE0nHgm/pu9bmFI
AwJf5T/FFnHuUuLt3H5x2u50KT15MBllm6StW8lOidlCJo4mHCCrU3Cg/5ZlHFQFNbnxz8sf+/Wi
+/lbZ3emOCyTJo341hDCSqZY16EZvJZUa3th5Whtc9AIa19ucqZu/Nd6PPlOc/YcDlKppJqPNkdQ
Kh/lg/QruwP0gPSO8DkuqH/UHTq85SzqucVx2u7sxtPUsS6sjnYrhHC6vQ9QDOKHjsRPcUBkr3Na
t2l4ERP7NYnwqZPN2QYkN7WLpLOXHbVub7TxqZYkNAQd6aqdP4BidL+rFQzqbHD+m55GH0EgkrLJ
LxfwggyQVGUl20GVvmp5dRNo0BDM+zyBq9XoV6mELrH17rQYF9oMaK5JdoNwwU78zTnAiYRqt/Cb
zu2C1slvmneGYmaWGefMuBqu+FvUU7vCPHOH8IpeJGX2vYG9EUwApwqUFgLmTA7v2vjh8u84+zMm
1QhCPEDF88dC4FeBZ6kJk1Dxb0MsGdNx4SBeaGF+rVfNSDXyMJYdrTuGPfbO+evlTzi7Hf7zCfMb
vDpmhK1IBzgd1hEYed1H9XAbIJq+3MzZLeKkmdmApXXkqk0WUtPqIqPtCGh4pL4xwRvgQGR1BNpr
6cJ89i5vnbQ5OyptFSVaO0Z82tpTr6GnZkwNqA7+Gm0Ugtm+pvAleqTWx3sAkT+ZPq4uf/W5t8vp
L5hG92QzHhorllODr1Yx0pT7Q0YeHDmgiV1fpy+kMpdmyjTQJ20pUiv5icVANgq2G/mDR1Hc5a85
E4xj8Zx06OzoFHrQ9aTkp70vfDIp/Q32XH7QPUOt2Sw7batLnzQ7Q4vSEnWoBLJT59TNd+1D5aH0
B5Zr5yEMp3dFu41h5ag+IA5XXOOSbePeClRh8ACfNtSMMaHhBFBTHGh3+jDeDkn7O1Z1J3GbtyZt
KDZoAPMvdNM0l+c3UgyhZGFyp6EQY/az0WD0NoXm/GyEPfUT+9A3A1IRRb3qRj4APVlo7+yRBNBd
Q28nUPvOjiRDDNEofH10lONEUAWZPCmJQDFAQaTyfsLkiwfEAfvL7Z7dOU6anS3pIUxavym10UkM
a5VhawZqk0qLy42Q6T/TmzZyZh40KJOVOUk/sY1a6T2awS8LaDklSCPMCpBvNim4ksepG/dbiSxm
4JHtUcWhHly8tfRkq2qQIhL8GlCTpaA6IhtUjRxe+3q27qT7PtPsQx4PL5FNYYsO/YuC9Nz/ZdbP
RonsMKtf/IR0e0GpvTs+d215ZcMlG/rhDvkoBJ8rAx1kVNwYFWW4Oa7WBvw9TTbuNQ+BM+Yzj8EI
HK0uxEoY8KabKLsZ7QaeyfioaY8tXn6pDzMF+qWKm14Fn1ivlHoVuP1hEPhNBx23G1znNKoO4vRd
Dh4rLNZ8oBSB8kfr0ocmTijjLil3KQ7wC3z5uwa7rsOWx8b/owp+m+afAT+ZtpAPEXVhw6BdD0m/
aiT4wlnPD71yKQwJg+I9RqGXGgM01by9jpUBtHZ/KDL9udF+Za35rS/UmyCJIZtDgsraQ0dNaQAT
XSv9Y1nHe1uRZJzFSOmTkRpWGdkXJKlRfRsTWkacNd6rVfXdlUpq29wE4GbR37ctQOlOuglasgc+
LgM6YABlVKqdlFSof5T+qSX0TLrMAzM4dui8uzYK1poUPuat+uq1zZsl9Ziz9mCihXBxempfa0y3
V7jC/WpLfeEUO7MhGTKKdt7jigFCf7bHaogZYTmGo2M0gsS8tRLtQoz63LvBFEJF10bhjGLOM7+V
HkjoEMvBAUOMHNLBmeVNv8Hhub0pYSLxAsdfD+O/pWX2dZV9ana2tYfI3myfqKUD05H6HMCjB4j4
E/t7onkAzwwelzwytDO9iW2ewFgVFodO7e3nEyuLDTnsXaNxAj8D/iyadW0aN+PY77RRfqww6TRg
Kg3GbZ1BHeqA+mJ+a5TGfZmFj3rHn2MUFFBnJWvds6HhFFlBpNIwvXW7wxDia+VOthaRxO8H3tRC
uNUOHdVuvUyFLxhfqiet4SEJEC9TyN+AJeyxrC9gD8cWTAqKY2zbfVJs6ZEleEwkY2nn/ntpnx0V
dAFle2SrZd7As60bqXmkj5HeOJl07zX1vhSyk/u4L8igJfsGdquoqCpo5a2RKkfqD1apioV4KGn4
pCAO4e4Nk5faiUMxJEDWwa5VZvqoJeWH4uIrRPLsmyiJYEuDR7m/bR1rLXBMD0SQAGGdqG/CeNfd
B7WkD6awlq7nV1JDPVgCNts2BzhCEVV9ZTW4O7v2rxVxZ3mBv+J6na6HwXaG8kpTOw+Z/cvQBt6+
pV5UA+SDAugqFL9dgMSwzUrIPGZd70YjpyCRKFDTsR1fta66scJom3O+a/3vAZC/9DuNKKnGqFu2
36sMnW4AnB2ZNU4L3os8Uo0XBg9D5N3roOnUDEZB8isKEFdr1xX42fhXO1qHPgMZ32TU6afDyu1t
BPXbAFtn1UXO34ibVleeolG7CuALZDAbdFxZeOTcJL4FuPFXbPT7utXu1ABJJPhvbeJn+9qqDHtq
I8FDyflvXal/tjX4fim3fo1G9pSm3lOjjZhLN+Qoko9MJ0xMobItU8tsdDfU6DwVQ/9DiU3MVQp5
26H/aVtrb424utsDAMKaMkWvfLWMZi3YxBvFPIjAxmyPo7y3oIMa8CKi5L6PYabW46GJlKeaRaHZ
5bZKPty4uQ2tn0Nq3CjULfTwvgtKFovEsqi3C+E8FpB6IsN/tiM4TrE32Fu9jHCVDcafWszh3Rbo
1lO9vC+K0F73KoUigSdupF7gOGEVjwn6qDQV9yPWEVQKbEN/KYN15qHwaUXMbhW1LBeDTNCfRLq+
yzAE9GKg1yyEoAWeB7JvLJbua2fuT5YpC12QjZxeubP7WtJaY2wMSuPUkOZvoX+T863WEGNhgqnf
Ec81t0CKr3H2XbhBndsAEfcgBZvS6ta8cCfXwjLQfK1BWwnFo/vo4Dwv7OtfupMkBgcJFZgGlUxf
2BqxSJMiElXlBLg+aultFP4Zw+e+ecukl+kponmPsfEee7D4h/7eKrhn41XmIjISWXnlyeZd3y29
Bf9egD/tetOPYrqjfyOvJ/4a9J08VaI0Urki55XDIfg4BDiXDc8JvtJy0Jhrv8ndtYmXaooBBjno
TDJJxIDkd73nxuw/XPa+gtp4eTDThd76Mh5Txgd5vMyAQJc0ZhNBk6KIzY6YlWW/CptI/1KC5atC
adbCNFwnX24XKvzeOiAqhoMD5asZz9DsFjLMAcNioG2XR//v3Xje0XB8p0IoCGFfYuO26CvRKh48
kHF4kAOfAlNiVaq7y7lDkuTyqfwdwTVEODQM4R1S7RVZ+Tu1K1Ecl1u/Gd5y+aeH5xYso52HO1jL
buSG97ZrXLkww5JCbOyo/5b4QHS890r8vPwFU49f+oDZbsCxI+WD7paO3vOYMzDvCc1Hihsocsct
CfrA5ea+pqKm8TnpsNmVxG/qgTy0VDpWql4z065VLupyQA119N0u3gl3bXz4g4WXvBh9tbAd/FUb
f/laloVNhcak15/FUaXK5sItGaVTKfZVCUU8RWCtAoxrJrubQXnp3XbN9vgccgIvfPmXTXD6cksz
Jmsohek/m/tdWgRZwM7vmFhCxCZ5pjLmSmQfZJRqmQXv0qD4Xqfy/aCV6I8cAlOw8SJIETJVFfJC
X3x5XE4/xyasRgmrbVBJ8nmhjH2UprI0lE6pFOwLGI+Bz29zdeGzv0TLZ81MO8LJetTDxIDDNTLe
XvfoiWqbFBUZeh1Qgv6tbd/6LL+xgaUsdLZ6blqffN3sHTGYuch90THQW3ff9VzqkFJN+HeZibYZ
qvWSz+ZSd86u9wgeNTdt6M7Ra1ZM8lWqQSFKF1/rZ9fryYfNZlGTGmaVl6J0fP1DM9p7nL62Y/nW
0aNDrTOHADOU+qvntncqtgMdlgopRiGENraC6q9c4NAFr/xyd+tLXz/bdeshHP0xV0pnwCYm9pUn
VtlKRduhe/YuCwK8Kig6Vv16H+Ac0TZQmwhxBwqTPq43tULiO/tteaCxNbAtXCNNxVuXw70RQt4G
7eG7V6r7MSrjXi6BFBh3PuLtsPxRgBRJoHGXZbXJGy5irSNlYA61YqWn/IcWppdSth7qiCwpKIw8
3g16exUPJnggzKnguPvtPjOBmvCQMdKnOMX75FdljTehaBeuQec2AG5e1GojyYQiOXuKdHlb+bZq
lg70HGB47Tqps+vO79fqkunsuUliUeJCkS6J/y+Wr7JNHrjqWXSSdVRbZe8SdR719jFvAE6rvy4P
/t/f/WlTtTn4pmJggHsyFXezncQUUZnHddZB6vaJ+5T1N5VSbsoUr2UNQnKM300/WviBE6KN4uxa
FBiomq76XA4ULsYtcRivuJdEvhcYbuRt+NrWnhNow1XhGUvyk9kNxJap0CPSNYGtdYu/Zusn7wuh
FQiHHnjiEenq822txS95NTzoFgR2OW+CjSduI0l+7iTltSCSNRiV+y0mIiPaRRn6LPZm8ytMhRAm
Z4LNbW0iBZxuj2BA/REhkXTMyhj/tRZRnrbD7BJf1hwTpYx5CQ0nx/tV7w8L43auba7jYgo4T7fF
2R6ZxaGhG74/HlN87m2qMXT9Z56W63jI9kr3u/Pwh6rkjT1gupwqjwqrFAH4xhQ/mg5mVfvLruvb
rK7xEa0cPUPAcfkHzodq6pvT3zfbUgdkGV2YusNRcx/HEAwxJOTLLczl23+7X6VGdMrD61zfZ1NX
60oxKq5OE8K4a80PO4g3jdiZVUfE6yVwccUbcIV7lPNvXVetXYrCtL5ateIqM7Zu/z6CK2rSeiFE
NTszv/yq2ZkpkP8nYaENx7z0dxr0kdi+czHAqwNidPVPk2Bobduby32x1OhsNuSxP4R2ZA9HD/O/
UiEiYXckFokLkYUYwDeWITY03cIknN/Xv3zrbJAltLGVrdNsBbEaru7WhHKCBQ5E0y3mtosvo2lE
TzarL+3N1r8LIrGGzYr7w0bZTZZ5BixVXEKAgK3qP+5WXVAXnZ/E/8yw2cnYar2kpI05HA0tuIrD
jxAS2eWBm/4Pl75odqdth8ws2ZyHo+j1gxwbwH/fPWLgiM3ATxJAWCzBWOjDuVCekodYBA2rpqcq
2INOHNtH/N7XoZ9RXIVjPRys0PS/CYEBISJu3gMbuVucOks/Y7Z31qPlIVFlf/hrurAJtsKEIER5
9wp41V3MvXlpuzi/Y/7/YM618nWBAjRtmDwuHjrZoAJ5BY9aaLejiy4AyLY8HDx2KdmSlppWL4+y
MdupSjcliKLQ9KRzEQd/Z3QAkaZZK6/Mh6RZuKssTCpjtgURsmLL7BR2gwA7mgEoARX6sb0qBCj2
Fv2693F5Fk/r/MIsnuuUFLkxO7MSzGIt3AWRdONCDZMxMJeqYCGPu7Tn/AW9nbxJrEYJc4Iuw1Gn
tAIXsDQm2IsziqwSYpyqxf1N48LGcK/H3v8Re+VC585FWfNN6EsYxCO0IuOfRjXQjnT5xMqaSgLc
ak881QFIvUH2vBSr0Ga3wn+1agMxV3mBU9U/2yiKQouSPhoG7hrNe5BE9VoDsphjvmTpxg+5xMup
8CnXG+R1SEVZAI9FUYOnJsi4rgn1ByGI+ziHeF9CsuM00CsYKg0YyBrHAbM1tyqMwtjDy0L6aOvf
cllvG+LVkUEpmiRBbCtWCc4dZvmnax4MoHhB++7qWKAbRw/QhI97eM87lPjk9Zh/BONvO2oxcDVW
PaV5l2fb2V35n66Y72CmkqeF4alMb6jtOFKqSHH/txZmm5Oht5mmNHR2aWSg6r+53hLt4G8u7MuS
OfmIacs4mcZZa6lZmHBNGOrfHUzvgMymnINLT/F9xqVnPCbdlW/eBhIgtoLVJIXEecnQ9q9uyPOJ
zK4CiK9O3kv/I3H/BMq9F38r89+yli+cgvPAy3zuzbevpohHXfQyyxvuCk8fXx1ubQSeo2fuo8zD
/za/60347lW2cMNYGurZTubCXHdNyxiOI0T8pn/0oqVb5Nm98mQcZjenOm9dRbRMpiD+8ON+JzR/
bfneRpowyjzvirzeXp5cZzfLkxanf38y8kmCPD/K2Z3D+rvIvpe8kM1OrPJh6W5x9lJ40tDstqQI
ZONtxrAlCrZ0Ybdt2ZWtscGOrXFgrFMRh4eP4S4sz/M79Em7U5effKARB74pV6yeaiu4paXHoZvk
FpBhy72WLbLqpxG6tJJmO6OtjTkpQkZQ7p9c9b5oP4pif3nIzvckWl/qwacym9kkKeBaRLLgi9z+
R4evQQu9Ew9eT+MAN0EMxvdq0a0vt3l+6v/T5myaiFEKed20nHMx7NCq3nXR0qEyVxD9e2H/08Zs
hliVWiFZog0eKIcuei0ZKcvF4O1Nth9r963HZ7vF7U8HPNqQnhycILpLgYU3agNyCg946xjJ/T5y
JbYrfZVjTEImGRrcwqPq/Bj/80NnUyr3ct2P/Z7OUH4ZIJUq8842/IWJe24rEFOei0yzCnZodkur
tFKNfaMajh2gbSpGt91DEP0YGGxO0zXeaJcHWHyZVTqIAQiAxDSILX95wpueqrY+Ed6jHYcPsVJj
f2eFB91MMRSU8SiX3erg9fbRkuOHGGPKxPJv9MiHDmfiXF7J+aE0qcpP6x8h1rVm6a/0wIA6RZpi
LLND3eqPlDfto9R41ZsYBFAa4Cyv5OWu77VNVcpQ11yew80NgYzrIei4GTT6r8rNX8zOH3ZBR8VW
0PAaqcsxXpjeE3vx87JlMRHiAh6oqgLd0mzuFZVH2i8IskczxCgbpL9VZfe2Lf2sEaGZXaxtobyo
0FhRNjRN4m59uQK6j+9GScWpHOj3ntKAygCca7XlGqqwXV7LI+ZPErQxKQbAHK/KWL6yCmNVtjIQ
9nCbJeSUwcvbnX5o3RfJSg4BRSOQutamku3kbHyJAMdNpA3KhxUdyH6PhCp3v7k4CowqqpMRwKfU
OFaevEKEo/uCGyUEvYIjEuKljeVF29LFZj2cnjSgvOzhT5orV1mEC5ZfX7vEcPv+1U4VzM3b74EO
RddAl2d4JBtxHU6DPWhCfy3ZI5AmlBj84WjABgyxlNCS6w6T1T5Ktgg87t0cX9PQOxZpwLtbRzdv
VcauNIp6JclYlcG3KLcWhLXLE3camU8bLvdPFQgmdQAmOJa5rNdrTM8fXVs43FVvPZuK51HdUzuK
6uHRj4YF4o/4cl5+bm6u8fUqW5KzONYc2x2dMMUKIMzZkMoqSLh2tleE5356+HBTKj/4ibKiCHLf
BjhdKcAvZTy00vGmrcZD3Iw3tmJh2Rr8SCAx1gWmapLWPrWGdTco+C0p2PDW8RsR4IOZVITgdQOO
cc09B+doTTzWcp0Rcuj9bSehzc0U4lqXu/bLljB9q65NRWY2038e0kLMoHupL0E3gsHtdcM+KP8I
DTt6u77TzRutflM7aWEf+rK3ztqc3bEaUYxD4vuaM1TRKqdDvfrNq9sFpMHfioMvs+bk02ZnqOUN
tRV3Qjh1FWLP/J7mP3rXx2hy3LdW6SiUSeIgBUw38/Dpg0JiFOY1N5SnQWaxuspH18mHtjSB97bf
015w/y0xsK+VO4hArP0eGzBkMhKWoZi2jO5PKweZrknrsB42NXzHzOA/G9X7oRnfovCxCHQQ3LCB
6xtd+yNIv4RhtHORDKqYAWLAIAcZCEtQ1AZuraNPVRMMwZaXU/2r87WbUH0ryZdQELUNgG3BJdzo
qncV9o4bOMkElAiqLUmeWy12WkLrhXj0ceIGvB6VYuN38cLp9TUcOhvH2YVBSV0jkN1AA0GAnwvi
mvGWLEiX37rqDorlT2Q81yQJ9U1QPYIiMSaCT7iwqy/NpdmmHoSBW8TTbzDFe5RV30oOpjiyHi6v
krM7wslUmt0G5JzSrHD0NCeQ5U3q3Zuye0UW/IoE8f+4NmZ3S8lq8zFHt+qoKjUr9nA1SN6Nm0YL
zcxljQh4P637+ZM2bYQSwgNF/+6NcJbwfTCi5kmy8CCFN2KZ2768LwODLGFxE9oNzn7+2ovwzxlN
ZZ+0i8TP6YF7YbHOa07lUYpjGVyMI2HB20tvHSb3Qd2s20G+G1wDtH2+tjFb6DFZYD99vDy+C7No
HqlrI7+zh5QdSdOHuz68DtVkh85lYa6ePcbg5WncwbjzzTN6bSAFltxyjBFT3pSWsVIB0teiv/Ka
amdYT5e/aY7e/fcQ/9Pc7MFvJpYEr9kUTo4XT1c3W6nZw4W/Jpi0tdJyW2qoS+qIa77YtDyqde5d
WmBsDMFJUEDlT3+mOKGmin2AK7ZtsEzG21zOk4Wr9vnF9c/vFEyNk9eb1PqiRHgonJR9LGLfjGLW
mbbW3eDqcpd8fSj+nfX/NDU7eQrXlaouYdYPFfwjCf6prx8iYQBhBHcmtasI9zc3xLjCAPIqdXuz
sLcLv+H8TP/nN8yOpTru5UrrNOGY6bGhNi4qroX3Uab2vaIjnpTeNQp1e6+9aop8f7ntpZ6ebdhe
kYnEdml60qbjBW9ScBN6mDqGS+mhea3PvyafrWu8a8ibfpGUZeNYagbqSkAE3HPK3N3btvbcmzmX
7Lx5avP2V4bovYng5aj6UR3GcVf7+X1h1FeRZz/FbsrpnEcPwuyOehsurcV5GQM/0Aa5bqHs5sFM
pdjs4ChAmmSmoZbHMR5u4UcUm7rCF7JJ/T2uWAiPy5BQhfmsFZgypNaNKWPC6bf2fS2l0SbQyzul
Uq6SVntGxUjKM0Gi49rSbZtX9/Kgf7iFeezpoG1cY4EWSNWHqIJNb0gwTsMrWIEouYmOIHbYyLF9
3Zi1tS26CoveGCS7x1t83fn1TSby99YOgQRSrHB5Nny9+uErOBVpU0PITi9mPdCmgRoL0eaOnJjP
fWHuhiK7QZGUrjDi2yYDrucRl4dO6xam4ZmGhWwiMTfIpZLUnzWcaEbWp4qonTHR976CbqMX781Q
4VuEcy18whRuelwv3AfPLH77U7OzQ5zZEKHy6V2HKxwVK9XeokLCxxPHNmIQtSYvIO26gQMIdHzX
pt1Day9Vcv/9tM/HHAU6CtdtQxG2bc0VZVURqfxpkjlKY2KaZ+f7Yig3o9U1K1VVw03MBgWQOzZX
st7chBVOc330E5jycwmniFpeA32zXcZbKQ6OERi8y1OCUsIv5zDqLsSJAomGbBrzsVE1LwolEIDQ
AIt94VLKIQU3/ai/JrIRbMGD12ujHf8oJgqiwnPtHVS8x64e3sE0XZtS/+BmHUYsWESVvDbRqri8
JoF4I6yuEy6JVLXQK5h3Ej7TO/vAuw/Hml4/djigSp2yrSwKBgod19cqffRl+3s0jDf6oG2UAtUk
Fk8WHi44KmEZm49PpNGOXtY/Glb8LIUB6woDPu91LFHujJQQmPZRqq4s6rpVU191A/9/E89ZitQI
QlQ1+b9i3ING5k0XXjeKvjZGJD1k9/vgV5eR1RjFOuQs4pTetp10CEnnZ7l8Hw9YnVD0BB/0Nspw
9yjk6ro1SxRJ6Mg7fesG40vrI8j2ZGxzcZ5K0609+AcLZsFaVlF8leXP2AXlodFLhnqtJNlWNdPV
ELS/RSRBdR9glUsH3ciwqEWl5UL5xwcd1896vA3EQ9h792ESvhgRcI4+Wfcjif5gyFAuU98e1PeZ
F96lmHzH3ZtZsrMqYAAjtPx9ODmeu911LjcQAJGh502+i2V3HQXJboCgm7lXPTbAMU9XfplrPPji
TxUHu3wYdj461FRJCRLymvGTu0YhlZtVpODr6KFoR+zv4uJ5KKm7rlIeBX78Z6T2nn/mDdZc6otm
VvspviCl7qH4P9LOq6dyJWvDv8iSc7i1vSNswiY0cGNBB+ec/eu/x33m04BBeEZzcdRHtJqyy1Wr
Vq31hnI4MVt7r+52VRbiW5odUbg9DYm8M+tgR5OPqtJrUPYnRfFvEmN2ltD9K330a1eMJH1reklt
J2T+m1ZE06erTAyJ6gpEZFI+CmoQuXoM80k3V7kin8tJH3fKIpwMZauLVshOEY/ovU9PssODbLHy
xgbJgKXDReFIG3R6UN+y06q91JypLAOJLuoybiLEEnEJVccWtvYQPyvPBSwdEPI7lu1GdxXSNxur
uI3gqntjJX363EKaqTH/HtSaG97vM7WpamszC8pzchncwFK4jM+SW9yNp+B6duOJD0hHPyfXnutt
galteYrewVGPpoa1cn/5lMkA00c6XZ3jKEylZdki6bJuwu+ixC8BJ1ArwlJ5dLQJe7xyTeDj02m1
GGqRM0InDUVqciUQcX+vQLHFbX67zj1Y6N4gtEMOgraHSikY2xAQvx8n12hkq0U4Jj8bxi8Ro+i+
sA41HuOV0l4CrHIqb3xL1WnXyvGLCfEvaZVnj8iiDd69l/zhxm8L5kORX3bksXq25r6ifVzvn59v
sd4Ryewz1eTokhPjKm2CG60BvBF2A47A4gQ4H6BTY6K4NVbbqENArlI2piU4vUelF0QnHjGSOj14
mn5Qo9idCy+Jh80n0B0JeyiTRaIbaKgKjk4tg4okSThxUKsMrApEmEUN5nwi8rQPRY8/e/E4ewYm
l1N/Wxq3WfMmGLGB+GFLWmViZKOevV664rpl9/5NSd1MKs5y65+Acx/L5rHAiQ7/kbjKQXBhUyda
xyheSbAWmhj/mjJDRgSHirMCaPbjJ9WsPglhWTFllHFTRwpsNEBS3KV02+9wJ4UUvJk2XkYH/Ri0
q7WRBT/88/iLfD81ZPrtFuPT3t20V2So6OhvZnfnDFcNMgl3DTD1cV9+HnGxiFF874YqbDH6CtO9
XuGipT4O81VGX6nIfLyx//9AOtpvgOMlsOkfp7YGiZhaacduyZ6GDO+xeyxYvk+GvlzwWDP8/xCL
2evkxjdzj3cpsAhJ0Xoo0gctQ5I8gr7ebPJ6TSDhb9T6d1D/10txJYGAiZbGJ/kKzHihRM3rpe/w
EnkGUvK7rbB5tK6TDjwfVhhSiVENhyJEfLCUQD/GU4rg0eCj5/8a4FLWjRTm013oYRaGb7VPhqGn
it0PxiYDMG1m47EUcRyVOulO8h9TCNxGV8Q2Tbm9EmuOUvWHumta25BTGHvXgnBv4BU16JIzqUgI
W6fCSvZTpe9o0bCG3uIBUJcV6Be+ILWXolft8MfCVKZVVEearF/ff5OPx94/M4QwO0LZ4GD1Tx2z
okJ8rK6s7DyhUW+r3rGrm36lJP7ltkFXCkcO3URSa0kChdo9CEPJIGJibkXg1uQ4N7n1atXSXgix
7I2qJwu16sI8V8ahCpBVCf+DVJwVvFwMFt1fZJgUhUR9sZW6Maq8Mjazs3qannx0HR6LLZ0Yz+Er
Jz9qzEGxqcWMBflpfxX9s6gP/mui342+iPaDONS4oTB6A/84P0PnV1ys5Z1q1jAwjuVNtGFYcQX4
YX6EzP0dFokG+NzsOv1zpwe9AW0IBzU/N62Cplpw16Solhm/JOW33j0GwX0Q5/YAPT2GehJolZs3
EBo0hTWfutFsWRYODoYR43akoeEEDQ29sGjui8hId73u016rc9mNpGNvNP0u7mNxb0WJdBCMCIlT
sYRqBkFVwsC8Rn6uS6SXEi0HW/Zl3AQVTAr9XwJ59oBLPITTAi9yRAji7QQBoYEfoIE/EjAiLZo3
tT0lCSySSKBe2pxwk7LLPgQDSCPbf4DwdRVXQWurZo9VsdEiklaifm6OQupoUvBKM+kUzSjpqeSB
lZL1htCna1TTAWMeFBfxhgpC4OeR1De1DT6t2XuNGDi5PkyYDeKbJITxRgNkCbX/6fttuKgt/vOd
ZgQ0CYvMHf7TNVFTphkjzfLAR8DzMUVinkUV4yTgW2Jj3Hl6xrYRC5tLBmYO5rEJhatQ1vZ+y7k/
pdtam46SHt2Ogvja1Z2HPW+Mx7i1wcP2z/dP+7eP/mEroSRIKQoOoQJ16TOru5FiucHb55wCie7R
l/GgFyfJvVFMhwoSnYrqQ9Kbmx7ydiY8hsWdpQhORRbmtHGC42pUX1ij11+0E8fA4AstODy53sqj
p6KPgGJOKEe2QXuwUX+1k2eLVYyOPWZTGm7GGNEb2bPRmbT2DLvMdRRQoNmUuisVf2ajrbg00Sm9
DMXisvGL+zHtdrTwAU7Oq0cliSqohuDaZlZ2OUVXihcdw0LmYoSJmtzot2Hd3lIff5Rr8vAehPJA
UWEPg+Nvf5KqFC4CBvLnpUYriRZ1ozxmIpcxrbBNWDNBVj3hj+VyBEBDGleK3p9OUeYeKRQqxDqN
208cOr1QUnwPU3wFJsH2xnvKAEetk22UlXdBmu0p+j5+/7kXpEEW58ch/6LL3l1TMAKWOLkZck57
5Md21+1nLpfyKO/XGMOfN8I8Fm81R+mZF7HIQ6qg6cROYGmVufrGB6g3BiJn5rS3xu4g6H1hC/F9
nFp7hcXuBvT2M/p3aVMkG7HESbHJQ1caw4uqkHaiVJ4ALyKuGRPiTSu2EVjIVygti0vcP7ND8Q3q
MVen2RLqY+ZEa2IItXBIzhzzthZHjqzmO1F/lqJ2Q4kpabCQjo6J8FDKhd3LxyGD+ptvw8a78g3o
h+D9NfNFthp71PLrsETLpZ7duDWXiir15LZduXZ+SvWY4vcPvDiKtNHzJDHpk7MFijQUfis68kbe
88qimbshyxhh4G5DkiUiBSMuPiRKa4qvDRPTsqnRrtlPe/MeC1ln2mQbcXXdfMpj5nfipNN0WFeE
0GXPw0itdoTEc9Yi08khMaTq68oLrQ0x//37XZBnpW9RCOPeqmxN/zoQ3MCNnRQrXNOzWzxOKEuv
qjkuKpz/Wl7v3mwxj2IsC/CwSt7MpmiNR11BZxH5zX3629jgeedSXzbki4HSN7f23RqxUvniO5JA
kxviUiQhv7RY3moUqH1hFvE5lMeLoX3qB0pTRoLJ4uwbCPXQHtra3+FJ4tAOwYQBPplEnSJOn1UP
bG/rZ8+i/gNlURdDwdY2y3pXK+pctrypAsuBrMfpUGHhJ4nhMZRjdxJDxZYwH029eGeav7pWJejL
K5dJeV4SiwWqcKSqooY6Cz4xC4hwZs0c5bGNz+Z0GpUIyld33U0wFyXptVO7X/pkFNgNpccues6q
AWZwX2SupXaAeltHTFscjPDc6gvJbQQjcbVUbTaiCYVJzIqdWhqxPcbBSiz+Kj7+JUwht07FGzXh
j6tQ7bWoRHDo77Z6VHftMdg1bnFIsVrDxfKMF/KEZtmwwc77ATfy/0S1bP7ii4n78AiLjaBGQph6
EaCIXn9KNfw68/E29wIHu9NbNaTnZxbAwX6MJS5lI/QeNbYNf0BHHGyV1NxNYb9rC5j2AiaULZou
ANsAIx20otvnSvual+qhSnUXf1EVAMf3u3i+Y35+dgrytKpmCYTFRzdCuRTbVE/OcYnpYvscGbIb
j0hXpcXm+5E+15+QTIThyNZBcIHgtNi4Vo9G1+Tp6Zmb2w3dH1tn5zRif5J6HLitCz1XQACEbt8+
S9N1mx4EdFrSPoB8ILtCNG46s76ZsPDufDuPzYfvH+/zhWTxePNMvQtn8cTvFRIzPQNH6rSDOfws
k0NrIDZUXvgyWiTIUCD+iC0xaUZ+HYVXinBHB3flMb4IL7gOySKdQzwEmK2Pj9FJgZWavpqeCwtV
oNGwwNlVGBX6kB+jqwK5rVSvNoVBvUm7HamN+cOa9PFXa4KeomIhCQxjd4kNFjRDm+ScDzWJN/yv
0/uR3Xc4Fnb/dTWHOX8/0mLOLYSu1Sa0UpKbC9p5pLPGpgEIovQrpZYvtqg1664gOAy9FCjax1n1
6qxs/FgoEOcNL7LRdKTmRkMoP81fhLha+4Zfj2bOJOTZUcBcxKS6UAL0AKnodpiUDsOfXB9psQQP
Yx/sm1o5qwOAYnKzVDJju5T9y0JF+K271v3ejr1m7/c/o2nNLGntoRZRqmZeJnWgoq2o56GezU8j
W6Zi2I2GjQjKWo1jbbjFbm/yeDDkuX+g7spXEh7jKa4cnGQ3eFDeWLcD9Yb74aH89R8I535xkFl/
72FAOiUZSOfHj6203hAnllr8Tc9BdNukWgfVHrfUup1it9bmXkAR/mYkjGfqXPxErEmXpOlgMFAN
kFlcutEdvUJ5zmZNwWQbK5yRQwQpQQUoK9+0Xmgr3AJTKz/qcoN9gmxLAZd9NU1/UJ/ZkpZvV8LJ
x+bCP8+mApLgAiHj/m4u5iITvV6cmrwg67R+giJ9wtvCaUz6dC44G2xfEKmkyodfZrXjWr8uSTMv
q8UBA/rh3w+wSK5RRFXQPOIB5KF1etF3OmktiqwNsdjcTaGh4K8kxTnJRVD99LfraeWYXBli2ZgS
WzOcOiPjLbjgm/Cwg35cGeKrA4hoO5PfdZWK3JJyaBSekWetORfTg/uBZVs7SoMi31+paQdJtAt/
u4ZZ/+KyJpmYt9AABpoLimaxPrQ08kcBvYNzqBXH0LjvkaYUblR5TzvdzhAk1PVyM2XVHqUON4kb
EQDyw1Tnd1FaX7Sqf0L7w1GnI5WRjSIErpDnP1RPpn4E5t2S9ccwO6ws6c8n5PzIZHvqbOioLq82
cZxrfpMTyIbAcyYJgR5xeAm6X20LjaPPXpJWtFU4gq2o2F4fo20Z7Fce4XNw4xE4GA1siFUc+xaH
dBzCQc0DZi33Oi4gqVuqOPvG9WD7tOcVdPos81kukdcjk3cyHYRSkE8nmTusphR7mvq7ulceVCP8
7xcR6g0k77osc+0zrcVeoOCRIwvMkwFG2NASUlxceH9br53pKI55QaHHiTHiXOmWfm5EUfX697CW
uGjcGnWull5ECIzS5z6PfsVg51UZ1wj/ft4tgkwHuS5QlBA7QmCzE6ZjmP2OUICp6kOAH/r3H2g+
XD4GnY+Ps/g+ozzEelwxC/EEDVy4j5TnVKhXBlmQCOfY+nGUeaG+yxizXDGNXvAKtKNCO+koYRgQ
wrL7gRp2mAYXckXTuuy3kZCs1Fg+h6OPIy8SDG3og6qeE4y6fvOkF13+768FHweYH+Ddq8UleJfE
49X0otmrMDNTK7QFWXbzcWXprL3KIk+Ihs4S5IyVI4zlKUuSq05VnO9Xw+qHWqSZgiA0U9Ezxjjk
O0/C0FMvuIsWrqj9HJOLxgKQ0u4aP1/rNqwsw0VwpXGmN5NgcWp4pW3SaasyASvSBGwuyJfhefKL
tf3/VXCkvYG5DXKyQMEWK6PJ8AzCgKU4a9apUhEATmrEUO88UDs8CG2k0il16TEXbhGav1ebaaWK
8MUpxsqht8gVj0uMuAyNiiBNPWBfIByWrRsuy0aF//CXT24GuGBQdp429a90u+Y8vmCx/2s7vht5
sR31Nh71KGPkVjpWqVMeS8cDBWBn0SH4MxeGSlAV9dq1dvWFFzMuo0aUpR2LK9Cy+6y9QsKSousx
DoT7TlBdJfG3SjAdR9m35bKz5a51hhT5r9TfR+huriz1LyPfu0lYbNygL1PD7+fIsDGhXCXbOY0A
ZxW4s7BvA3eMUAV4h7WwMvL8np9iLmKKM/aQz7+si1VSruJHQcgogJY8TiAu3GAbzm734h7KCWL7
/x01418f/N2Ii9TSjFpfalRmXq1+6v3JymrbXLMQ/KLcyHp+N8jiQI25YcRRxYbCUXgwzW01XGge
max/bOOHPA/cPgydfuzdcpJ2lh7vuPVcBVR8wlB87tXpohXXTtu/bIFvpvov9PhddG7bBn01hbiS
CsA96AFK402ciz+sVnGMgRCDjIOQwb/Gschs9hOm8UI8PWhReJzJfH5IPznur4XJR+9L2SS+CJXM
PFgoHcTSNXJgtp/9qIEj66+oUYGwCiv0lWCOxSyhHsXOKmSMyPXlpwG8gDXsilw4ZKhj6eUBbptT
+sYWipmdB8+awWVD30ckZfoY7wTlOQwVoHUe4ijIdZslA4ztoyddafVrIGLJPFtOtbbey3OB6ECN
5GFlpX65R/79SZc1r7RK4KS1rJsIg03JFR3dREUfwbXywdoYJ3GCmOJUtnxhru3OL6Pzu5EXIQp1
zqpSGj5cdBAqV3H9Y+iMW2i//7hRrG2QBYHq0w5RF7EpnsJY9DzGo7SCJbtwjKpTR3cSg0+MkZ3Z
naiCibdjLdld+ag4qRverXGyv04O3731IiZBg4uVcY6Q8kvvDC41+wjqLjrQtn/ZYbiKGLdNHZ8a
qb1WrZ9353c7ZZFdwEaIAyTH2b24G/uSdVmXf5Jxcuow32IcbZso4/iC9vY/rrBFwgH0rDPV8O8b
g50cN/VZ2VupnVzMx1D3p7hinhExWTn8F8p3nz/3It8QG8vTAoPPHQA1i/vokGKDog35tmlfLONO
BpYr13Se/Oyg+MlJoiw/GH+GoXCL3rvUG9AfwmvYa1djMbgiD6x555WZWTkl1GXMRidYLPALR3a+
1bYi4tSb3JkFr1qMmh9RiNqvzcpntM2cpr9bfosI3iQ9Yo85s+Kr9YZWykkwOvDDN3H8MAqJMwGB
9AJx1yWhPQh/kjDZc89fee2vLozvnmHJ+B2tvorjhtceR/TzVAFBnytRmrVdT62M0jwccPjprmjc
jcHvlBO0S313SI9Tc+0LAUpWa1Dbv8fxcmdY4NoQWwUW+smD0R+8sPIVnkgaLkJoYp0/OELvw38r
L5p2awTtVhB/BKN1EUFGzUMD/kC+k4frsBJvkzC7nyaoAlLg3SRC53Sd6gxgVgd8SMMRPXiwojhq
QIA/ajmCcYehBBWYIzKhXzWZ9+IrwGzEUb3XosmwrbK+abR8ZdK/CvPv31D+eIcZdDFO4jnstI2+
C2m2WLF4F+u77z/tFw0o5vDdRC5iLBUK+k9z3pMcvMoW/0C8D5xAsvMz4BvI+JsAoddxS+2POE/F
Dz53emPu/4O658Jf4Z/9j2In2F5Ai+InOevGyqdIm6iMxIW5TQsac2P8UzeRYSk77/dUKNehGULA
jrdhodtmSm5Ya9suUv5Uorc1y5eqFraNDJzEV7cd4oKALUFyPmKN6orCH93kJ9pRQDY+rhsnAAE0
qfscjjVka3sK0dUMOESnW0FltWComWjxz2qAqw5Gsxy2sjm9mbkB4yTgN7f2mAvIm5i3nRHCPmr3
YWo5NSq8de6ilO50U3oTcLMtFKgMyZum9q4fI8ysXhaybCuNd+NZ3laM1F+5pV7Hc4Jdduk2UeOt
WqdbkQxDSvobMRJPdVfupuFFgIcjjw8yYudjvpfiwqnUH4n0HORvYtQguAhkNfWzXaV2HMjtb3ok
l3IRIUIxUsDtD0Vk2UpmbeIYP4IH0ZK2lHHdwI8uaiVGiEamUTIl2q8BeJgVeRfpWOPJnJ40CdSW
4vuYxY1YlfSidsihmCgo5zp1Od5abfRakq77scQKuUzD6z6rBb4CpIuquBaYSpM/1NrO/OQgAnTK
iZVpYAvCYOcRVJpi0xb1ays0N8EgPXRaRpHS3OZAJ1vZABp2jBVIA/5thDreKBoHzKl7pxOb35X/
a2U/fLntFATotbmVDH7r47bzGy0e6jCebyD6tJe2ynVvOuOrhNEL9AV5E9KX1V4kzLmQV7r3LCQO
NlcPR15mFSxMR/7z+Y8kDBwGyH8qrm2LE7FRCr2pmhzl2VJ6GzTrKKTRPb3NwLZqIds3WmQ3TSo5
iYQoBaferdx7AQDTAuxjhwPtADbcCz24rKFyVPoRanB6Wwi53ZYU+coq3g+VV+y6PGmPGgH1QcAP
FjdBgw6droIMzx/rqMDY1hBugzB5rtN4K7VhhUWD9UqzMd71PSLQeeam4xUn77kUu61nUmtFE2CT
9/XjVJUPnVVle6EFnZVlrqAk9c6vBWVDVXcOs+JVFqEqolXXhd84Sab+iTzWnhmiL5USfFqIzWQb
Rdbtw0Khk2qQbMX9jYkRVtf1rjCcisHA1TiS90lW4igU3KWSx+LqBPZp/yCF1kkfwzNiAJI9u1LU
w3ioxPqXFA7aRu6iCSKRJtqZoj8mVRA5poKtEB2sn/1w0zTZL1XK975a/s5KCV+FLNsHheo5ppXE
99CiczcD3LCtyulVHrubUjNwaWvaN9RYsaJvlW7jx/2080uORYFWg90nWYpKSn+UVGCratvtRM/8
pUPvthsVZaGivs/pJesWepoTxCY0oRBn1GyDPrNQhOHm+xX/Rf8HAXeaK5Q9dVrcfxOQd9cx3KFx
/Y6wtcF2TicO2vJr6UxgWVlF19ZOc9Jt8Yh0/vW6Y9pf4cPFMf5h7EVuPVaUmFhp7Vk3ySZg2Ket
/tL7zVWALkWMinulpTurbIUtjhE/437cTOJ119Q3nhy/iVl8KHPA2a2E9wd0NnkKmKHXvpE2vYwj
RnqOlOrQZSBls1M6DbYxlnuBkmYBwbyehJMUxDsZTGjVwGo04n0LpW2YhgP+bb90b7rpZO8tiqXX
XMZiJ+/BBlrlVhbUzei1J30wfnhpf1lqrT57al9HAA/yrnZgHvGfR6+oNm8gIj0P6fAs+uG9qLa/
egTsInG8Mc3GQE0bBdNwDXS3YHL+PUg/zOri2lDmYT7IA180u8yvsq13+Dk4yRk4kbP+Cb/KT5EW
m4Ml+jMmXuQfA6aA1E2bSriR4Ge00Z3wCMDSf8guxq0EMMw8o+ny/YL94lL0YcBFYhQMeiwBUm7P
aX2Oq19ZhNB00qgXo4ezdLIJ9bfCX+mYfAEukj6MuciSOF5LudW1eY/k9gso6J3nKPa0pTN6g9UX
OeiO4uD4pD5Nm+7WQyDAXfNm/PKrvp/oxV5p/T4xvIpnUHfZPRjJ3Vyd6i9nydL/YLQvzsEPb7xY
Q5AH0zLrGK2hwgB3z7EkR9ioNpmAk/NpgZffpj/+ty+7uHf2STz4Q6DgpSMJdiUevfFgxBoYdtzf
phe9jtC7j53vx/x6WiEPG0B6WMZLCXMrqrIY8yg2S/+jRpxUDV8qvKd0ZP59ObhTRtEGh+6IZb9X
pqugXKPqmfN6XcZArNkMCSVcvHiXeJVyqGFrZlZ7bovgRsTNJk8Kkgkvh6bW5Lg6aOmrX2A34zXR
K+e6LQ/Jda/RYs05akwZFZAUO3pA8jnHma5eGmJ4iY3nsR/T116werxR4t80lPZSwymCCLSnRc4k
I4ijpNuOYycTn9rS2ob6nYWiVxT3boB4TqjsvCbc5/ljDwCEMH3MTPEh7dNDoGTbJD1kqr4tLTp1
OlgQjUzIFHdyCu0Breu9OeLKJipuqvPbKLwVubLXZBkdJ4oIZr8dwIeb4AlrTX7hUiA5eU7rO6kn
W8p/y6Oyl7NdHj+29HFbfFMMA1jc8Mschydf8C81i5RDw3oCfrJdlIifDPwE4sMG6+4VKtW8rz59
Hx3mIWhgqOnLelubaI0nQDvG6IybkCbRlFhtCn+V6KnvxljEtCjO6DxHjKHuzGN5RHEGvujk5DfN
bu3q/HXAfjfWIpa1fZuNCX5tVPGwcTJHm2Ln3tjMKa3sak60sdw1RavVMRexy+o9+J0+Y+aj3W44
piUEpvVDjDaUW0KkcqOjcP/9xv4ygL17zUUAwx7Cj9sy6M49FiltyZUmmWmF7coF+sv0iRQdniu+
WACkFzl6mWlTYRQ41Bk5jpAWaYhfeweQ/OPkOwI1q5CcwZQfjfCmlm4CfaDsnWwMnCPTSD7I5rMG
C7xT1rqGn1ctm4artKmAMgCntrjHxJqliaEPsFTkatc2HVVpf6UevDLEElVilE0lS6OYgCrZt0mL
5sCaf6WkfyI8Icn47jWW4CQvr9IerYAE1CUUv0DMX1rkx9wwr6H/JwGsj3bMjoUVptdJHFe3kgxr
A1meyBb9Cipa5kH7Rl5lMw0Ad9Be5pZdBfdhUWaAHbI7o0lfG27BvkIJOfSajeSNGdQSE62/6zzD
VC2V7ytNvpiGfh/m16kmXpe+8DjivbXNg5+xnz9U4oMoxuKWBPsqt7Lb3BCpHRnp1SgboDvUNzUx
XOoLblT6btPF50kztmH35oGd8q3qNIVnNae/N5zk4U6p20szGmxAzk5pwWwaoOhTcE4t0Y6G+yKe
gbnggBNjM+G5WDS7Gs3rsfmhphBnAtPVxNaRQG+jfeCobW03Wb3zlOQhxR4yiWKnp3ms18OLmCmu
aWbbOpKu+sI8BcgWyvp1QGVDHE9ymhO623PUj+GRfgPEsAo3x3ZsJGdQYfRFoncqA+2U9+aJU412
TTa9FVo12mi/BC9lIddHWqzTVepVshMnVNsMUZOdqsPkfJDK3az6mNXqVo6KWRUS3PtbaN1kc6Wu
G+yu9169onelGu5aVt2W/CwCfqX5J3l8DMIe2YbrzEtw8hj3BvgM/DQc9HVdcboYseY2xx/6qNPq
uRMQfAOtNv8TIGZ82gSxCYDtsY9MrAzDR4XPASm0kG5DQ30Q23gf1NU+Ep56IzyUerPpvEs5N8EJ
1cb5+xi1toMWYZ/LHNLwAavbwDgrQNIL6P1KfjNXpD+eXh830CLaB2Pr62ImJ+eq4IqLJzEM9ZRa
U9Zfo3Gyi5I1TNbaO81//+46KeX+kKYBUaHhaOmlO6NY6dF/Duwf32gR2I0kaWU/YwAVu5C0+j0W
8laLV8L6HLW/m7ZFKmoGEfo/M90Fa+SNPB10f99HwcUoPPvso+9XwZcvpKF3ZiI1BAt+cYLoKJTo
pUaojvAOC0mo6ibc6aP3Pw6z6F3IFXoyXGOSczDdFPRQq2xyZGMF2jPPy6d5e/cui2NHCqahzFQG
QaZpa0jpRULYraVXL17NmVaG+nt0vFtocPcrP1GV5Aw25rqgDlOl2JMll7V4H7dvvtxyxVdtT2BO
ld6Z6kcxfEHqzY6C4aYmwP9PH3Ep0BclMKeMnlXZCzcZCsV+X7qhnvxv33ApxFc2klk24kwXydW9
F6dowWEBgOzg9y8Dcu/zdzRh00DvxjbaUszF+g8T7MOEUESaIQDP7huOXv3q8nuaRFAG9emHKsMP
IuYC5wcrMuyk5FXAeM8yj612bEfiMup5lfgnjAy3Q/oChji0zEQecBJ7ENCx04GHUj2jfslNxjRq
cqBYwjQ3mMtkJmDN6S0bdTvMf+N0+qpIwTVWqw5OyiddHXRkodJrs6ESqKPn0kUvJaqEfo8irxXZ
XmXYtfSWA3KQ4uE+9VFVs3Dl1LrqUuif5LCwm6h61PPUR3tW/Z1RYjSQlMooGtm+J2YwmbnndxG+
K5F8aYztpdFLNvTDXTEfF1qPX7hVnxPq31Oe80uQ+bSTwb8M6h+DT99RfxTk1x4bSEl3E7ZarNE0
llFU1u+C6qdX4kIs7fTqSYifYzGjrP5kasZu7kwUrOfGvxvn0rqR7fX+qtB+pn5+bwyio+mD04W5
g8YgDYtYpyVL778Rym2mYA/t/8CfvKamGE6xXee3ov9UisOT3Ir3ek15DcU4uclOiUTmYBzxY+ZB
4y2+qZsWIH8a/pYQBzLHyyC89tXfJrA5sC9B1jitmm9lP7+o4+E68pKrEvRFHf1UTRRuEnk7tf4f
5LBfmLDL1B93tUVmEQob2rc0auNDQUvGFMPbqCpDJ+RuS2Z6IWXB2RN+puI2FjgkSh1UW4crM7Ab
Knpe2l21svagoylgG3VypUS6G8Jpl8XB9azMHnIPQ/NHA1xAEdeHmGqwq+f5ZaM358AX73yUgzs0
RIT4rk1fDeMizHxHz1o7GR96GbkVNSrcMYnOmdr3m5Qaa1uVtm/8rHXvMZP6E1p1yEEE4N8rCzJe
ad7DD75T5CcdE3nApCvhQ/4ims2+WWhv62groGTBhnwXzYDhYOyHXTR9B+FapgeH3jBwu7wlwzmF
+g3V/K3u1i6FWJozO+sZl2cAYZZwJrWroUyvuv3KX6QOPNLs64bfN4Ibi8qeTN6sahOPJAklMAAT
kp/eG9kmSfal0RgO0iIYPW/BldsTuKwu1Ddjar7W1u9Kf1SCq7zGu7wZjl6Leesoocal/2oR74tD
+TLBxTmFzb2JPD+3Y6n8IYxJvi3yeC1kftFWlHkNKGLA0r9Qx1ZLuZPKLqSRigVLP5SbEmPZKsbA
tvOOtJH3qUd/IYvzP/5IRT8gQRT1CpNLREzkBFMBMD8VaB6yjclCT6CWnTwsN3Fq3gvgLsX4Ck1o
lNPdKWnw47w186ewNjcxRRrFvytytAJ7wZWguaMuv8HS2Qk6mluTDyCpQiaFlhZ/Nvm4xb7YNafz
97H8C/wK788X5H5KMMfA/uPK8pvKKM1mzM/DdnCb+1S6LpAfNhysS34qjmS6QWUPOEGslqG/yARN
BLgUVZ9LJ6qyQFXnml6VdYVAzMywRQM/cqP0KZj+Qvn0bXxdqD/UGublyhn5l+n5MQehQ0UnA2cI
uMqfNbtTKUkjgxaedefvZy+g8IQ38L7bgVtYG0v+dE7SK5wlCy2Q/J99X9GQ65QiLspztZ22kxtf
RG7qtM/KsdwGt8EKDewLQBSjUWMXucZ+calXk1GmE8RoVgk0dKOkTpoCkIzudDc+mD9R5Nw2JasT
mCpIdUy17uqV5PvrRwByQXt4fo7lalL1UEoA1JWzrNs+M23xpFz4G/XG34G42DW7/gdyD1y39tEm
2a3pn3xRR2IC3o2+uFwMudb5ZHQlVenOVUHfzHKUDuDg3XiI3fZieP5+83wOgcqMe6EdTHkHXPAi
BCpW2CaeSgN2RIdAqJMH+nYXcdFxdXwUx+LkaWsHwefEi2QLiUcJF9D5z8VlwIp7wH1JW525quk5
NQb/zfAE9/vXWhtkcRXARE/UuqypqI2Rd8GFzoqezqa8kkZ+tVg+vMziNiBXedpNBuP4j9klZQp/
X90AVCyuQ7S9JtSW7WLzf6Rdx3LkSJb8lba+YxZarO3MATIFU1JV8QJjsVgBrSIQEF+/Dk7vdBLM
TYy4tHUbm3wI/YQ/d+7JPvgbEVUNq6WCwhX46zSbSO2DiwUv2BxP3kuymmsSbc7iqfX6O9C867vs
3nRBG+No4FK18ejn99muCpZwW18DyM+WZzu1S3kpgLP1Q57WESUkcDIKojfTLiHLkgKodntFr5Qx
YA9gbUiXQIITJ3N2yxfA8TQV7FGv8xS3cAFW8qqVsumD4nGJXvHrzY5KH4RW0cOEssUX0hIDJTjD
ROP6GY28DsmQwF3km/jqD30yMScp0aI0VqqwwjnwinX3yu7l0pm6L1s/vO+fkq2+TTZA2SxiTpfs
zuYxHsusjxmGZtwnaGPr19Vh0rUE56qLlG35EG3ZbtiaSydleoRnb9bljH4s74X7lyYFZYbZTMvX
u8N+eA9BkhkeFJRQVTTOLb3N1y6AiwWce5u0llS06mF22/bcIzOGqnoWLzXRLhmZHYFRT4sxxK48
980DjfAoNeAE4wtv4sJW/OhvuJi4VqCVEMlYr7AUgBY6NsLbwsmaVvzW0sxCYSBYIOAjfuwIfaOs
kgOiB8e0JdDl0NVtW1dIBqZdb4LOBezb4he6HJNoSUhlvDdK+JpkXLdZbXpSZW6jTH2A4hvoXcVx
AjdAUGiQoDDYbKd8b59yEDTJzx2Ie4uO7AsAMmUi/tC7cHQKFtXr29959WKHSCE8SlDxAX05e6Xi
uDUK1FIw67vejcAC5Yq9DZZccIggYklxt+Nad4G30ZH1zkEp4SDe15d6Tq9tMBMBigIUPV7Kec5F
0+uykPKUnrUIbF5i5BfDSy8lC4OdHqn5+l9amVzAix02wO+ryzChZ2uS7+1KJ6pqhwrZvRqd+7D0
wRYNWnr5fHuKr24FMEJNDLYyHA959nYaYR7mtI+BccjsdI8WPbC5IZ+EbHm/trbjSoADLyuO/CZ/
Y2iUQDYUdDFLr9g1/wckPNiI8DpVU59W4GLsaInkKRIbFLRvJEBDnSOJ3QodkihnvMtSCrXm0+1h
XzvOlwZnhw10WCkfeETPPTrNM0l2xnRc8tmvbhtDx34BLyZioukuvhhUayL/XYEt7DyqDAlCru+I
xkEwDcGZsfZFhHxFB9LG4gd48ryuiV/NRrTTGDdx27x1hbZw6K8MGZSNkmhMrdM61Mg/f85Q5oaG
Hj80fqFZMdGLlbjETXvNOZhYIQEi1HQVPFyzZUR/D2s6imuFejVSU/A/7OQZ+dE70HWnvgnw3MJ7
dmWKgQYCokFE7QeMKbMp5gUSZUVEmrMso4VmtEvhsWvub2+VKy/1Jxuz54XKHY2zFDaYBBhpJDlQ
B/AkUAhanejfNvX1CjDFKRNi6gY8Y2Me9CA2qEmStyMwTs16ip5bv14vl+a/juizmdmIOhZquQXe
0DMpR8cspbVC2UYuUFbu/+U999nSbENYTRT2g8phSYxWSv/SwtDtKTO+PpufTcxOcp5EnBTgwj9X
w1gBvFiGPiRzH5WuSz0I56Flgo1gaSq75K7NFWkFNXjJFSpUbrMBuD/Qr48RGr3K6mzxfGehU31E
h5wBjLJRVQ9j3z5Y2b41gAM+yuE+ArzUHDNgq/lKBQkhLe9AHhEghdqSdmtRdRVL/SsVmtgTFf1e
EKG1nSupI3DkY/ggjOsylxpHz2OUK2LrpR4sNFaJfRjwvMf35nbUil6SCs/gzDyh/wY34OAxEGDp
5prqiLxT0ZW6c67KdmieNdKfk4GAOgpQSjl29LACx5h0lkv+0KrvvVojc/3NQgvFwqzjrvj8Vn2e
9Nm7rMYdZrVg45kJg93Lgg+KaKcV03WRtH5bL4Gnvh7zz+am5+PiJlUn4VQkg8ezCt7Esm4h6fWm
AIp8e1BfL8jPVmYXZF/rgkEFnD4J1Cvhc1a83v77V6JE3FPgS4fYho5/mSN8+qQ2JbBwDMiQgUMS
KfWP7k8X8ouIjr2C+hBct2NXO1rdYtcT+AOvrJmGLKsuKugqAOnB50lkldVCSzMbzrouPAxJdgIN
H56b1Adt8BFqKg8RcBV5vleHqVOhQOmW5GiFTuRzVgMpX1NzG0vSL3UjojIEgBLYGnohfNZBhxqI
VPFD8aXqakfIH6xoP8kaNugjGOMCmiyHFl1SVvQoDu851QxkRWUvYuOAnKcG/FEPelLjLLdQP2lt
MrxmkeB14GclWfqYqSCwS9eqgtbRRoag24BaQQaNQ73XD3VYr8QMnXEGcVXxCcBMXtxRcs5ibWUB
S1DqyasAZs9GeIyV0s8LZpdKYxvAzMZ5e6IdLnRDRf0QyVoCBaa+dTsZGURFzGxdQxra3FliAelH
8C2h/Ust011N09VEqR4SGYzloM2BWN1ITqRpV3qFyjoocFYE8nQ9vsoCcyR7CYXC0xRQODCQPaT9
qmqQsubKtlI3up5t4rLd9yYHsEDe1WDIs5nFdwl/woN3r4Oe0kwFT7DQUgKtSlfm29qIHNYrdzoK
X2ZK0WFqOVIVg6L0XeN8q1lmUPUIgMghrE5Wrezbhq0b3A1F2bhcavwWGJAc95mMKoXATRdUjijY
2l2tr1oDzRGvNQh5Epl6eaGCoo6gOZaCxLpxNOhZlAXwIO0+6ZHPGEUwI6F4o74iue5XLcR+9QfL
ONOockfkDLX8CWo6p1FWD8gBrcf43gRZt20w/a7J+kfFSlwtTEGenCoexK9UxwLRxe0jd+2lQ3IW
2VlLwZafZysGtAdYrO+GcyntqJm4cvQiyLuh0L3bdq501QMYboFDEmwiyIrMDeWK0MmaymGo2oYN
IP1iFrRJtGk0aWqoAqAlSMzXGvxksSqDc5GMa2JaAe3hcN/+lGt35eWXyJ+POYBjyAa1GHKO/klk
Z5NMdcRy6Ub+mnb6PN6Z48WUNISvAisW2cvdqSSv6dB6uah6JWELueBr97KOzhRFA3oVr+b84lIk
XiYdNIgpGo+G/CWqHm9P2ZUwE2B2FQLPQF9Cm2jOuadDDNTKeCcizKz3pgogLo6b7QObipwv1Eyo
bW3yNQigAFh1dU9Z37Z/bZdemp+5MIiKurEnMK/zwpWr7wYqlFR+reJ/GWE6DRMcwGBbQOCvzRat
jwZaJy0VzyMAaCBgcEW+ANW7tvmMSQfENEEyqX0B6VPEdga4tM4RvMkMPlSMEr3RLXUTXp+wP83M
9nihqBW0Upl41iBa08ncz/Uepp7rpa23NJ7ZjGkaaJMrFLbPPSjgSu2hgMoNBGJvL/+VEHxalz+H
M/PHo8ZUtKHn4hm0llAANgPDT3zLSZHI/Zk6dJcG+r3sI5xyyQENIp0DOuvbnzAdobk/d/kF0zxc
OFhZM6Yknr4gLVwwXInN1EzoifyZ5CKo7wJenG8bvMIH8nnMsz0/QtaYCA12So2e3l+RbPeuYHeP
ExeGqnpgOwBS213mxf1Aud8a6cxzJbkwyEzBSLviJxjfIa0uvYWB7pSBBddlK68BEAjEN+oe0x3y
LX70CmpNxWkcYZGY40rF9PMczNxaq5Fy6Nz1mIPGhpvTlza/s/zMt/YkeNMCKmwIDBN/qZp4pRn3
s+HZjaoQqmg1nSbB4W6+jdZq0LvYdC5fTSkfwyvXz3EAwKJsa04TwNNeSvhcSRV8+oR50TbXR6GC
lI14lgN2Z/hkAw7/tWkTB5QgyzM9zeSXVQeHBojjpInFbba/w0ZP8wrQlnNV2pABRCsWNe/Hb3Df
0IFGgiyzubhpkzuopA2lLbvDii8xv3zwKd76htmOD0FZaWaDKJ7z6YgrLnwudMhaZ2CesOVaF83g
JKjvTL8CCYxxV/6KgmGlAj6wo4fUtVzNXTiCS5MyOwpTt3YS44tAOFGUdvcrRuPsMXLAhBZQH021
MhQp7+kb9xQPxMSNs2D+K+QaO+BiTWa7v9T1PFWaUTw32UvM3wW8RwiGvXxkDtQWPVNbowIMaFC8
ZPjq63FheLb7i7pXEmUaNyMe1iIdbOgN7rsXsilWClgE0H43rqB0hOvn39v2f9qeb/uoTdRcgP94
jkr1iUPbL2oLzwBjNFEzn9B9np6j0HKG+sBzuKudGtye9YWxK1M25eKiT/METYIEY4+hSlA1RTDE
4tHMwi1C1iWhxyVbs1da0aIIMD6MVbmHHLUnufkGLbkeeijR0UyO/9xRv7qpddQmQZ2sw++fvdiR
WijKWMBoAowCcOBo3/eGMT9RNdyHoelCFnFhP304NV8ONqjWLRP0kCinz+a0y1nd1wKuMua2Xl1A
B8WD0i+HniDxjdV0swF8JvoAiArUVyOPx8409mWUyNVX/OJDZhOOOErXBhPeSgHSmLRDGVF54AXE
KQREaeawKeA/Z/lSnvuaez5x6P/f8GczHuphClIOPCa9/jYAuyVGfME7WbIw84/QLavXBbKtZyH6
oQnfRmTOb5+K697IxRhm70M8KADfNXgfxM0ksUOIO46yXQdTBd+0jU15nHD88ARBjBt6/6Hx2cMQ
1UpcKC2Gpwaaj6Bc7B1J+B4BhjfgEmrAGmrdsfcsWKquXz2fF4Oe3f+q1GiKSjBo0K07hAQFuvj1
/MdgLF7108b7ekK0CaKF2OML2YEORZpGYvDXDaQLWXjOOuQzVEgA6Mw2ESVkyS+THhJ5Z4SWpwxL
VYLrA/2HeWMGEKOWPpZV2IhnEOsHwDbZpCw3RDgV/HR7KZcMzW6CNtYsQC8QYFFg3aIOkOGhBf59
kw5vtw1dwZ7h8QT07I8ZNWZHnSqJDKW/WjwTOYN8UuxTclLaYyaeFHSiVY+Ea3YF6qAWyoT/hmkk
SoG0U9GF/QWUUSXimDZpIp2VNN40aCFQOm0dVuDGZtaDCPbCyGCP1ZiLjqE/Z9nSdXOFptIEY+LU
V4YyE9IZs20rRZSRoSqlM++fzQE6ax+Abk3RQOSQIVs1gpUEda7UJjq4M3LeLVwW010w38wATAEG
o0Kr+EvtHDxQJoRQuHQujJ8m2mWtD/KEpTPzwU43NwOJNklBthakCfOsh9ahHTkLB+ncCsOKUrbK
M9a44XRkeDVqtlqPd3qz15H5p8A5g9z0sSKN2w2AgyrQbVROIkvuZUDqjUxblQPx+qJ3GHKSdcJf
av2uUljQFokrds1erfMn3BTvKc16O1IjiHklEEHnpvNxKRhQI0CLlwAIM9iI7picfWva6gn6yAs+
6bUX7GLQ85OadwM0fHgnnctYDZJEDEK0Ltbv0hgewha9nJUBaYNFoblrnuil1dmxVdsqG1ITU819
YLdWqOzYhS1sII61un12rmwdkOobwG9O1NVQpPzsfY2MRFztUWEY9PJ7OjDc87VLRmF928yV9/LS
zNzJTDSuIG2P6oxOpNVYH3UrX3Aj1SsL9cnEbMoKfRRlKtIR9XPtzsoqELEojlLowO3XEnhOFLJS
61LecR4fRyq+1Yw3yOcPElrlxqcMjopfqVbigLwHQV/zovWZ4VjNE0DwNnqXsPUgWTxqK1kbvDzc
hZBQ6yA02oz7VoAUNdRmpVg8iTnACtYIlybpQF1UZt+isP3WUHBqQclAv8sSM/EETRi8qBn8LpP8
iDCojoHTgHPPMl4H3VoTS4bUuL6wk6+tAWTd4RRNoEAUXD4vdSdobcdGbTjHNF9Tlfq4Mpdu4ivP
DRzdP23MIigtYnnMTXnAviWrFuLXqZvcT8EbuHJc7ZWdss2wyoAyWLgBr8BjTWgSGnjMoV8lfRFp
KtVeKigU+s6ouyDrKyN/UtzHSFj4aLOmbpHa/wQByLUtd2l0mo2L0EWM8m7U6nA4t6hhSCfsN4SH
ZPR6Gdy5YNxZVV6IvlaghKg3hkfRBzrYWwK0XVvWy4+YLSsohKy6qDHyTKO+0YmugTLR7dN77YH7
NLvzZR1TtU3AR3Y2wjVNvb4FQXEUy0eo9hrG9w6AFa4b2zA0lno4rw5uUmuCtIplmXPASlkKYF/Q
yIQLiG1rfCRLEJRr959yYWD6gIsl7HkrgUpJGEACLOzGfggkkKiWIFG6PYNLZqafX5hJtDo3EzEa
z0UCWaDHgaKMKT/+ZzZmu1EVVa3O4M6eE/DX6fVLYn5L1PvbNqbNNHMBpMvpmm02JRONPIsxjlwY
7zJw0QniYI/lUwVtuIlW8La166caPP3KpAciWfPkPZHqXNWiZITMDAp4I4g2akD7M3mTESiVEUaA
TOUvIBELahz5wjJ7V9FTNA0t0fPjEvk8clWbRAtkydCgQjPpv86el7CEHgZwuc0BinM/FG6hI05G
omRIwjtREoKImrsmL04S2DsdpnRxUFUc4jEquPrQPv6UCTk0qGMZZRxd24D15F0waeIITYN6WAnW
LVlO8Mto/1PK9C2uUfhWBYSuDRHeer2GPhtVt2hZfpdRx3eEErxPIe3wlIR5vWKy/KIDnw8BSsMt
zMofcroaFbxBTbqBztZz25BopfLWYxCrieP0VweCMyeiamVbZY26uoJuitKwTjyCti1R9lFZb0cC
gWNhQAV+1CTPGiGSkLAC4tgWRwDflp7QGD8TETVkudUOk+ZwlQ73iiScRE3YqIK+A9faThPQo8YS
cAVLvWln6XBKyid5lPecg8fqHjIrwDYXIKrqtb6xxxZ5AhrJEmL2wgLeEBeNURnEAxsZkgcq770q
aQW3h76GroOJsIlTjCN7j0Vjo1cTTjmEyFrHKhWSilmO0K6EmJ2G+RB764mG+o+QWy4JkxeIOOU2
18nZNMBjpDajdE97xt2uQPm+jQ9RIXroH+zTHtTMPMhy4wStV0dXGCQ5LVtS1kxGH6LSvddNht+S
PQa1WUnuwEeP1jBB2aZogGr4OHqGPKx7XThRSIY2vPZ7JT6JYXxodPWpkwAKSsMdTclWFEUXWBwX
ijV+q3HId8gurSpb1JnbQ5ci55il2BvLfDe0lVdXICaq6MYSG2cAYkhKSweEOr96AHIqOMp9267G
nvqQNbtPUm4PYQyU2EHs4rPShaA8szxQO9lC+9Il4Hw2xR9ZxkEnAym4mN1Zg2kjdvTqrHDTUvcm
iVLkldxWZ06lVt9HddKRLYE52+UmqAJSZV2i+UuUfhL2gD5MN2kxSwgSaNcirwfVMBllTChrACvh
qRUHa4YC+gbgHYnl6yZeSJ4Fuvg8jA3Y4hrgnsD0VLEdYz+pagRSGX8XavBZd4jUKcc5KhXRaat4
PVIgxjm2c7adtpCS/2C16moR90wszGiGXgi2RQ3a9CCGQFc0t0F4Y0tDsmmSHQqGwCNBfYbcNVXt
W4XqoMnekdXUbXrJ0Ybuh1U2a4ZdKmf9Fl5sYA3YVgKK6KYWoNoHssgEtGqab6q/4HRBwQT7Xhid
FhTjpfijyqHLjeoYsSyn1g5R2TnoYQ1C8tzLayodTRkid4B3YT8VHPSCwnuZYYkGJ8tTm4P9Px2x
ipWwDcX7UX6gCbiep/5MnG6z3QjFBmdMCCUnb7cyjeBRRrsyhk6dGd8PIRrAJYhUxv6oQyRYWYEC
dhVijqSKbDNVdjspcynwYJEZP3ch0D/UtM242xQMUoDS6GSGL4GybwSUSmjOab6teeS243NtnZv2
UDSZU6qlS5X7oqQ215QA5BWOZbEd6C7xku5rdVhXRbVFCyAU18xDl1U2NG3XPaDcaFG/i61kFYdn
3IKOVAoOik+nXrsjIrqWG0DIlGyjtLgyGX/iiuGMnO9LtVgjwnZZjJKIgjQGJMejdRmBxUP93mYn
tf8xtGctfKdh5wAQCvylitGHvtCqPxqdBWN6UugDs7oNmM87TV0XWXygINca6CRlatli/ji0PTSV
Qs8CjJuABn1UoIfaoL+tO3FotKqpFTBlH8YbqV2LPYQrY5TpMggV1jtNHT09G0G6cmRTg7olOMWw
SgYQ2QqNHaMBP6nvxSxxhmET6mDV7r4DOSYJlp3nwkqPhC0E7JF9QjsxApj6jqGtMrFCe2hfekPz
k0oNGqUM0CvuqKBBHY1niaEyqibBUL2MLdhi+H3K9CcrV9whOqaCuc5bxB6j7EbY+VX8E1QxkH90
ehICHwVYIUMXHU6btsulDeTGbW14DTUcW/O1tahdD2sSn/roaZC6NVwlyGk/o3geZoIXRWoQ56LX
gPSdZi9a3j4XoHCoJyFh/l00Ml8taxeRpx2K5F5OoR3BiwdrrLZx3AGH1LwU6HduzPG+bbzEeg0T
XyPGqsQFWFbVSmMvQ3uMStkP5dgtQ7xmY+MKpAF6S9jEJn9Klf4eEDlbjnMvzvTV2AIZLoIfBRKO
DYhjSkE5J1nlNXVysnDxNBCyrNLXjn+PpsadCHDgXtqRDCSZNT9oACGZSXjopWyd5OcyYSDN6YIa
NLIqO4kTaxEb92Y5tXKEYWJzcGOh4R5s+ka7kyfatgY7RdPtxHpqq+k6MsG+XJ0GyC6hglca6D6d
hADNNjBYupUZ5KXlgq10rrutCVaYhgO42I1rLaboz/4ZR+BXJq3fNMQPsbPQcesRNuCQqDjV0j6W
GrLjKdRxCqtBN+uIHmldg0b0sG+Jeqgz4VnKdShXmlKJlZAMR9NyQEDrTcfUEPSnCkp8hYjVDAEZ
49sqwtveD1DiimtzRFt1gq84WNEbb3YV9qyJglyLx6ct3Y5wh/AkgDaBHWfyyYL6lUt7BVXDJsEg
qqzdGa0Fz6YYfgKU+axDwg9CtvAVB1MJV2yowciCNidQuU/iKvGo25qQDquG528WJMlwAPS9BC32
pEEkTXrs1zTKK19K0e6AMBufkgmxx5MIQsQJ2NBS0LweS92AHjvLf6GmpLiy3GarirbKUeqyqbX+
AU6QGGhhbLq33dRZgefDNUSjHfLISD6i52GWzC0sBTA7VrQH4LF2rT74aXzkIfPJYGxSkW3Dlr7c
tjgLPL9YnDmjDQVir9RCdlADsso35rrzrY24XQot50WIv9tB1dWYfH75C8NlpDcM/I+ww33jYB1G
t/Kzwg5dssYjLftQqoZKy3InmnzF1zYuzE4/v4iWEFWrJDIEdkjWzVqwacC2EBxFI3OKAujiIGcx
5pdBKp+tmXJTFQqoyA5TZy2gmbJHNsymaDlxij2uTS95X+q1m4WDf5jUEEeI0Jz/QlEmlYNJ8sFi
B0X9yRrdSZXCYUux2jx6mluZs5SNFkMnyIDVY6wD7W7hGEqzmqiPTVAHqpNwUtOD3RHc56B2lmsA
Dg6mEC4cjjms4stXzPYq3PpRQpqxPSCuci3a+yo2TV3vSVi7DVq74lPZ49WV0KGPq7VFs+Pts3Jt
rnFnWJDTnljqPmbpYjNpRmylvVK3BzNGaNGsQugLVQth8ZKNWRYhrMMIdA9Re+DxnQRtjIo5JhRn
bw9kDs75mMnLkUxfcTESU42o3odwvBKAI7Q6cTQBAB3Ydsecrjn8C6YOEH1hTp6ptqH1a3NE7SMD
TYu8y7R7QsgCDvLqFkP1DFhIE+hxZGlmnyQquSxVrD2kcOH6ofZ5szGhzdCAPL1JwQtQGrtIPIhs
RDv31HHcblVQ7N+emGu3oQWOcAWxOYrs2vTzi3npkkKw+DC0B8ghBJHwo2LdhuTfSPqi1c9x+Ab2
jYWs+bUr48LinICpombTgyCkPYDAdEObCCR6/dKgvowK9SEEegBHohNOM4zZqAZIoSZNSdKjIdBv
LThpXDWmxIPcPXEgiPIjVbm6Z4ahObKsHRpViRAzt2+yIldQd0AKcgz5cxn+VM1wwxB6QTwI/i1g
PgMOP/zwhrznUgGi7YemAK27JYINQ1xXaDxL68KJwMBioH1Jypsg67Z6DEy68FxQ4hKrBc13rDyV
rNiqhQjiQHEF6JZrQBoWWUSn1J8K8bteaMFYw3EVmGPlksdCpIQ7yR4lKegJ8UThRysrtonqT9Tn
DrXwR8c3uSzsmCtBTIZ9Eh94eyZD/jbo2c9kqLYAWazkUXrgEsj7q6pFxAsqEYJNzki+7xtwoJYI
zpQGR6Gs2HOakZOhg24ksxCDah3byWW34sZw0Io0yET+MxlBsmrJXhMq+1407aG3xlU9cfgLWaL4
chSnkBugxzSJHlN47yDwKRawll/ujmmdJ0VC7F54EB91jYvdm3RNBvqFMDmy+jSO7wXopUi7AIKd
g8HBQvLJyNxFqdtQ40MkJEcBjOCB/kR3kC76ET3Jb6adrMRVu2qXyEiMhYFps4tf6FHExyFJj50c
b3nPAq0sXbMA4738DE8YWbIa2w1dJ2K9Spl6HLMHIOU2ZlRtEkM65i2cykgDxXUJUsmxst6TStpL
XemPUPnOk9QWtQkUESIeCJ9Adf4eozThcKHf6yX6VZlh/SqgvNCkxa4zypPVqQcEEWH9QwcbTp2D
XbGRNgNXT6NxksRnHkKxIn5CEsmZOOK07vvEHKOnkcvoXrZ+1ND/EFTJ7Up6yvvivWMHETKqFbI8
bl5wdoQDhWtfN9/DlN913PwWi8leTvB3Sr4GNeQBGbSzZDDQtRlj5tRKhtplmb2Xqmk40pJgzxzC
+2XJZ06UFAtKbkjYV9oAVUskTrTIcnlU++AK0sDitRo6sC7KqKk2E2nkT8161wbESRsrOjXilhWB
KqXADEELhZ1uX9hLO2PmcWlS0tQhcnDH3NprqIYrCaSNwyU0ofElZTvb9LNXOZepOkocm17XlLUg
Ky6VgXliapDR5w6XVS4avoCShaU1jS2rb1qOlm1QpA2kcGLNJMGoDI1TNpyszUw37KxFOkYZpdea
SuqdaSbPavEgIymRiOmOKnkAAXYvqkHdmVdbIfmmANzEwl8F0gFDDjAp+cHLzVgjQZghToFMRBON
QVdnP1JsnKmrJ5crJ0HtzNjlkN6oTG3H1AkfZuyEQdJsJrcQh4qPiRpCr7B85kbkVUQ9SnR4LbX0
O7oVvGHoVpkcbZsEjUE9WFsGeZUo5hqKKy432ZaYLci1NLdQh32GHh5qjnbXAw+SIVvVW8HthZ7D
er9swpl/IKexzhPNwuXm64HolZuud9CCi/yoAxAnWpxtYReCricGbXy3qbfqtnCWsMVXdht0mdFN
bnwID8/RGUNoMHQy4CENpROKsdCyTh0CD21hqNOmvSiNTEP9ZGZWI+t6WWsgiIPrzpHQGW/nkEy3
9twZHd0Bdn5fu5IT2sVmQm2LQefpIbrWF+mmZwWaL18x8xqscKy6dgSKt3Nq0OGtMj/8XvcBXjkX
F6XNHhPVBjtukJyWkARzANDctDkLg8OUSjSUEwCIQS6zpkF0QO5FCdAmsBISbymE+uKCfZ5uc/a6
jBYdeWvBmhRuzIG6KcRgbq/o18jlwwR65QF4keHfzjYv+lWyHsTo6ZG56X4SAqClk++AXgnQA9u6
i/TkM9DH3ycQmh8AhMOX1ueeQNVZBC+Dnh5lLjtxguRjOJCVNiJfWLq9kbud8VLVJ6nuF0Z6dS7/
NDz3DlSrQ0KuMdNj2b4ZUFNLtSXs0LzRdD62uTMwhOMIICzGBrBD40t+4R6IrXYnC/90R0hcyyYc
AZvhZlqkcviaxpgW8mJ8s6dQbBJ95JKBiQ2yB3S0hEHl988QDgDO3iZHo3ayzXIa4+q9c2F1ujAu
HDsi9UMoxJPVqPeyPnWl+leSKQtxwpKV2SMnZCpBSWmyUgNh2550so1K//ZJuPKQfpq/2UHI+r5v
kgj7I1N+NhQzeCyKX7n2eNvK12BytkzTZ1xMWJqqxZAbGIoaRKEtesDvoZKRoutD2agcfOdQmvpX
Wd2+bMxZRXuQFSMHeCE9Ui99hX+fO8Nj6WBbomIVP9bYm+jO7e3wMLj03kD9aAmsvbg7Zw9HSIqW
QgsIs7tmaxWBmhcDj97jnyB1nXDZgfCfb87ZO6FBwUIHUCg9xvVTxPdgQxXzh4X1XLhW5lEyzUQF
qiXYNpO0Q6F41OGr/gSe9GyPreqiwJmi6ujdtnolbMZetZA9BKs0kO+z9eSZGhk9Uj7HcMfW0ors
Ol/3oQi7YGYOiflj3/xpZ7ZqkQHuXGLAjgHOUpTvVvJx0v1JD0v5yaUBzVYqQqBb1hYMTbleacVW
WgAzi0DAuZrDfEAf8cTF6ctQO81lyK7iIEg+KsrFemq/AqVj+Rg71VOGKNF0wNEl2NVO/zfi08tV
mwM9UhZLLRFhXNwASQK6n42xjXxeecxuPCtItsgZLqLcr+/Pfyzhh/N6MWLoXKY9qH9w8DKnWitu
7SDW4z8hion+omFVh9vueQn4/f+c9j+Nzl6FAXVO0Sg+7pvyVbvL0OCWOslT6ENJC71mxQvxyfPt
I7G0V+XZG0GwgaioYnbzp4mzKt4Uzyioe/lhyYX5aNb57ASrBmiFJsoYDaIGc5SMZORRz0vGj5KJ
2mJnVHcRr+4Ts95ZSf2m0xDgeqiACfm6AqOEEscP8cDvIGzPbVHsRGjYoH6saUekho6KAKUL8AUW
tlRnQKRYDu87X45BwUQBNC5A3hiZZK+KP5oYUUymlLixQR3lDWra/f24/9db/9/kvTz+fQj0b/+D
/34rK6BGSMRm//m3XfzWlLT8xf5n+rV//G+ff+lvh+q9uGfN+zvbvVbz//PTL+Lv/2HffWWvn/7D
K1jMhlP73gznd9pm7MMIvnT6P//ZH/72/vFXHobq/a+/v5UtGA3w10hcFr//8aP1z7/+Lmvwhv7r
8u//8cP9a47fe7z/7Qnyh3Hx25pmr8VP+uV3318p++vvgq7+BQxLIAwVJ7JJ0Pljk3Xvf/+R9hcR
7rNhGYquyPButd9/A7UDi/76u2T+BewjYHwDRaWJZnoFtxst248fGX/RwcAuImsPVL+ugfH9/77y
03r9uX6/FW1+LOOC0b/+L3XntVtHlqXpd5n7XQhvbsOcOI7eSORNgJRS4b2Pp58vlFVT0pFKRKPR
QA+QiUwokwy3zdr/+s3/+XmubyYjm/YKW3f0lip3c7EtCLC3KSqVEOuDkTG0BAu8kB9ezD8v+eMl
tl/x77H/6yUudgQknnjGTlxijrUrq0Itg7VCLfxxwzTj6QPoffttv14N4F3i1djK5YrZizGL8IUP
vZawj7K8qbTiXNHCBq+KqvRRVMPhz493sUH8/XybSF/DvsLE9fdiI7L1qm2kdQk9azP1AJXLTxXp
J5kseXBgg6bM3EQdT/D6Ay3OjgmN6H7R9kuk7reXvYyl29Lwl4Tx8Oc7+92rkKH+sqbgtvyLzbOc
anJerXPoVbG4x0Z+H0+Rn8nDKdq+dWs9Rfn80Ya1HRkuX/+P17xYUjUlWgxWrJD3DU9LN+h4vJkR
drKLRxxMUPfUcOXglgMcPzJW9Pmj8LTfDegfb4A59WOx3FuZobcND11DJoFaeoy1bP/n93pRkP/9
xeFyQ+hG2aMal2MsNZexsqKeLx5Wt6tUvpaWtsdt8Jil13RcDkahXY3GcOr61LX76pac3NUsgw/u
YnuSy1fNXiLrFuRuSb2cuq2mDwoBR6FnjK/9hNM0jJuVoJuly/dZaZ/rJj4gJ1yi5AjUxAAYvGF5
hnD7hC7nAwXpxQb39yvBSlzFihkaqHmpcrJDOrfqWISeOp1K0i7zudjbHAsyCFDCANJrJpyDIkKM
rKeyXr0qiRxpIDli0Y62WeJqOXtrRNSskoB0594gh37ZDC72l27KnJXS/Iwb3inD6X8ZiVnEcrOe
HD2F7TB85CJ50Rb419PwhXUDgrV8af/U0PnGtKcKvV5bPVZvtweXzzHY0dAVFs0Y1HHlZVTpK+QT
WHNXCrNrsV/i7qO8q23xuPzImOFAfiVzg7PHBXhUhCYTeCph8uEBMi+7ZFoCuy1u64piLC08VUl2
8QfjW/vdJEa5xRGPbDu2oYtNQY0sOYThwCSWHlOj8HSLuTwlx6Y0SMOedsWq+ln8WabVKqX6MR21
YxNFOykT521FS6vYtxdxVhb7PCSFlwx4DjH5V7RQgtCrmdxmg1IktG+q9bodsLvHgE1dlkBa5sBK
I5iZ+d6uG/J/yXBYF29iWCuN7uD94tFe9LmvRf9IZPl3V/aXl21KcA9MU1JwYPx57VhjCwsn+iMe
Qtm9rBVebR/XvNhb6iuw9Ckv+sO43lKteXkIOUlf3L4P/WgRfrkMu2QeDmNF5qlcnPvsjeAm3y7S
Y6pquJ0mLzPZ1bkW+rXeu9N80zCwZ6GR9DHutFB3V2IkTZms5HTyzbbYl+a4y1uVNRsC15qSD5Lt
x7baOIf+Fu+S1zhODI2jmPl+VkZ/xuEq6pCGFjrUJmLAeOFSkrpdOrhLr7v8N2cSBKZB9uqk9Ghi
jTg3+r7tEahVu8oS+9iertVYXMMcG/Fuuxmj6Vqy5r3xEj22cX1aNvc4UzpIfY9FGNGf6SabVI+6
zeKDJNRQweHH1M2i4mybox8yG6qEx1CXYLYif7s1Y07dYYqCyWY+LxF2oWc28WPaxy5rdm/kL83S
nzAbCPC1Okyq2HXdHDSJAZM3Pa6zchQhTBsLF6zlVlKV/fbm+wVSm5p7S0QdrCXHuaUfrC+eoo67
pteOgl/FouTYCr5amIXg32VFWKUYcWD15CraNBO6PJiK6HFpqzc2MH/uSFEVJpy2dsY2iQfTrOdC
Tu7NrL8xMS4Lr6NKe2zqDkcbCMBrfOzqcbemNInK/DbKTEJKYtfWIl9EsT9E/Y1liYPBemXMGWkZ
t1ZJtk21BlWU+HnNmV9S96GwPVt5Quy7B4Z4TrcdUue+FxtY3JsXxxhSH3ategUs6Yyskdt6WRnf
Yr7utgltX7zJbyglPbX0teZ10cPHPG73tS2cBCLbNkTiLD7OkbZXDW6uHXZyznq8znssCzHn1RNm
sPQoJUxFFmJs0kiroWhAUnjKE7FrS0GqTeRUIxHWa3dj89vMOPQlSMWaTV639ZBFRL2Y5e12MVNf
gjUffWKdd5wu/DHiTbEZZGHiWpbmNkN5SOxtGJ8NvT/M+C7G45XcDge4MRD6JfK9OWfbmJYr9jkt
jX099+5ogt1vOoFECrJQP7WTa+VxoPBETarvI/rf2hDf53B427LYS4Km1aR7wzdY17tJZHdx6itp
74cyhVghdqk17rIxKMXD9if6yPfmk8zdcFDtcGdZvBbdeOpgaM+Qg5xRmKdiyokrhSNMKZviCILz
IVrO1EXL62Da5hdyd+gaAyN0vAMZnPOauKJngI7rvsMUT+dWi6Mcrd9/SkUAS7/Kk/gWKx8xRxWc
LIsHpd5nX3B1KAK6yvPDkI1mP9S2C+Xe9kYtxlilLZ6KgVPUFF45UWtFsLxztkt1dQv+rg1WGWMJ
SiJks4z8V/qbk5S6sjLsKqihJDu5299Dx3bM74t5sAR35pStO9fXQIz9YdJwhmiyvbSxHFOxm0cK
2mjejTFU4M6OfFlhbEnBjOSgjb5xGoKGvHpTx6XmGI1o5PRGctRZjKaiuG0lZTeQvcid5ESAmEr0
YMQw4KHlICfeG8qjJQ9uJadHXZ78iK+71RBZlLm4hr8QheRoBTcJTVwLkVjh/VcUe/QbTp8tgcJv
FgJHHP3lz1XX74ou26DrYUjGZjJ9sTWubWPkpEzZnmq1N6bVu1E5B4OufLAFfxd+Xm5FNvoeE4IJ
TjjGRRmbhlBRGsu2yULVjzingvxiz4hVY5RXt9vaVilsviOJBUuxH3FblNvQr8LMaxgVVe9ZlJ4h
0w9IILDn0B8lPpweflLH7DWSH3vapljp3yDiN6z+ExSVc4h+JqWE/PP7ujBs+7uUQlqJx5iFDx0y
+J/31F5N47IILbQlSfoSTjd6E/udrrvybD9SR1xlGiIRXdunCsEE/FNkAD3li2wM76uqXGk6Ez/V
9pZMj7b6qFn220LPxmLzexEtG98roR+gLkWHNqTmhu0tE6uF6A9d1bsauZVzvwZ9UXirPfiqorum
1aHObN4SWtKNqe1LTfh/flO/HVk/3MrFiyKpWBSdya3o6nxt4i7sxFX9lnbm45+vo2y/6GJomRjJ
q/DTtqiGy77vmDeJwFjL9tYpf6kl7cowhV+1pMfJpTdZ0CCZd+UYYnazeAMrWrEOboaf5dLeaLbY
bduGHUJAlfA+tu1zVN1UDcZuA0tEPHxwnL/ABb+PH2oxWdnMuTdT7IvXYkRLm5utbHsDsWpiGdEH
4wUl2GCe+HLOgrdmpSvONvzHvPDMgbGClmFbFAvqjT+/u99AGdgayrrJrouP9SWILlJTjZtZslEj
vc5d7FfScNpOMaTI+nn5EbLwm/M7oUVQjBGhU46rF2uNqDXMdPPG9hRymQfVN1LFSzHGqZUlUPEk
Ff0H9GnwyN+NDZYV8gZY2/RLXWlOylXRJ1yy1qhI2BQHpqoF0x5Vt4n6GovKqymkAm2IEuF/2UCN
ZMX3TCnOUa0fwynbb0MGRZdbHLVGPy7qBPDI8FiVvY4qBSPV82TDsspsR437Q1ZSHEqk8SYzWV9S
MBSj30yjPzWVu6ruzI8XUEIouYI2iq4soziPhh2s7+S5eXUhHuYMJnLT3SBcckfLPieZemXF+rFv
RzeJ9GPWJceuoFpt07sC9YM5olWv6KKF2aE1h9MwQPPp43vWHylv8Dt1K5vAgsa3GF79TD2fxn5f
q/uevdGqdEfdQsO46IZfbBv6Nie2Cnzgz8puOG0rXJ1zVCijK6F2jgE1f4CSvjBCOQMsq3YksiGw
OMltM49mPTt/eyOoqUQdu4aduXau7beal32P3vpWM0s4WUea8ETFubgn2TDOvo3MVRUYRxvme/EO
snjTUCaNvED8X4MsHXdGzaEh6Q6yPPpb/Sw3kxsit0ZSX475PqSIjyVxb2VRoMtR0JOPKKbQ703l
SELuyQj3ep2etu1mabVjqLwmDZYwGCNFGNoiybEzj2YWoJ597nq2kNE6q2l0yOerucsJbBx3fUoQ
70BSAMVFDiRUg4hJHWfC7nEx0z1wmruwi22VYoid2FZDx+MbGX1GDi+SM0rDccmsIr/r7fNiak7e
xscJreH2Jca+uZGK6N5e4Abmu7rmtMAvSNZhVxanDWdS7QcdccY4q1dT96rq+V7n4FmYUWAXHCUw
mZn5HPH4nk71jvg2tCZAE2hMbU4V+Jkl1D1Ktni52R0L44tRoid9TSm09JV4K2Lu+hZVT78EQ557
8pD7wjx01FRaf5KbJQDE95HPfmmHmAJeverE7NmR+RRyOg6huZvlcr3dps3eq2UUQSnDiO8XoREh
N9ynvbxFPF7rBVKsR3WozmnLEa97RervNlNxu+GoVkjhq0+BXKvHqRgP9RIf1QVaFNgFPM27dcHF
qgKWAXKBDnVXAsNsaK/eHzlYXpVE0LWSvhdIayN+1dCsEGREmDjYS79Q92vzrhOLt4GF27g1EINH
rMHjNO62ObcVIIXdHRYzOy9UG5pU7BtjAhbpDwY7SB8yfXBqVTjTJRY1BqqTVgy+QTp1GZknqUOV
V/GaBZ8r4QNxPJJbCu3pcYmvV6m//fMa/it6hxIYTw9shi0iADmw/lyR2LKUDrwfTlqReNhOLYWG
uEEbTisHgW2obfVGkkUP8HyDRFuCLtQdVEH3f76Pn8kDbGzcBpi/Aeiu0k2TLpDSSmqkVlJn2+uw
wuk464QR0ROM0KX4iIOlKr9sXBtSaZiqIpFYQF7cxTPLpS3KUkSYZOnpUaykrMZLj+6ui+8L+s5A
5YPSvG2IWqdld0KP/YZNJlaX61h8nTh4Dnp/0zQxqWfWI3kcAQ2No2Q/zmRjj/G0a3KgnXl6NzTA
HHs4xEaBmtKaTvPauCmXK4YntUpfl3GswAPFOcWRaFq6g65DSV76fW9h5L2dxEyAg7pmcmEMLi8c
CJPKsRAPT8bgbmjxalijM1lLYC6QBCctdKoi24chlv4cOCpTvaoyIAmgiM5M7jmj3HdMz6KdrvGW
CpRNWldNdPuQfmCL8mpjKzplDyIW+yqPSi+JDacrTGSqcfQp3XQChrFel2g2p54FOikQhBnnOcuu
8T16UFbAl5K1fS3OWmtcZVP+2OEMhnhDZNVtj/Ldsai+9V7+Yqi6W6fMF0GTujj2HUO+BNZQwvtZ
KbztBDfXr1JmkNcjMDEnIbUSGJZ7G7qRczJNZOuhH6tXpYhZseOjka57gwV9kfK9pvXvoo3/WmZD
dTIL2Gh56IV9tAwwKRYQAUTXReJe77u3glKunoq9GMOHyqASRwTiRI04F1n0CcNVP7EBErJ9Gncx
XuPh17AZ0Xaux+l5qjk9J+kxtMrbXg9hA7PDb3CCUuK7Bvalch8bcNdF0X3TSzv2IOJb/Kq3zkKx
HzJuA8z6TkYFtu1ojcQZsW12yzI7FmhRLmx/m4WdKny11PazzAmYkbYAemFgsLdQt87RCxrwXV/H
xzqddlkb3W87CGr4J3kq0W0Sdp+X59jGQimTXY102e+XQlIbFe0hKbVjDuQI+ZG7z/fbXmLHhZcR
OhxakWN0eUboOnswRcAi7jYMxDDt5xD/gjzj8buc7N+vUiwdshTlTMp+KfB9mKx3weTNy/F9iMSz
YzcTb08zHuFcn0tcvSPrW4hrOu54ARLufUeYBSdXsBNz8pbkqVcjN8zTnWot3nZEbvVH+O8PqXSW
++gmaYdrNc/vvmNHdnGMOxSf1D1sT9uBD6LuTS3171gZnOJpeNKMxiOt/LNB5i7qGDKZ7eItwdzc
UOqgXvK7vjefmy3sYk72nWLda3r0MvWpn0zhy6KgPyDN9dGwiltiHLzSmHajdb3hSxs2MDGIw876
OptgBht8xHauzJErjIztPULmO0CO0IH5Jt+qWV4r8NGafdGAICirR3t4NRLb305XS3XTiv49qdM7
LQuPiGaI96Cs5v+iY3jcTvXgnueuQ+yM6O4q+rKVKUnTvllye9MO4tnSZkoX+RgXt6qVAgtggK8o
AbzgEfp04UVl+bYq7S4tsMon6eFq0uLjdnhL13/2wn9qhf+xz8lSTo+ffi4HA+mXPmAPgF0s3RbY
ak8UxjrajczbMNFOK88bnPTn/eOCvbBtIAotR06EWMt9Nxf6eR+TEiOe1b6EvJ4yf5WMRIUItTcS
EmMrrMRum7dGtV/EhyaMv+5dGv0Iy8JVDTomapyfL71sDpOGNplebWFzssATBOgBfdhvKE62SgEo
KWLc7FWV3mI9PXOqPCdxsU+6gbcS+RFj9/vb+B8gIjxWBX9dMhB+Yi78R0bD/0aewtZq+888Bacq
3wgb/omdsP3Ev9gJ1j9km94/qW1UQ9J3u+V/sROgIMAy4MS9dcFU2Ab/Zico/9h8Z0AQZPSvFqyG
f7MTlH9ActkSyowtNsWy9f8KO0Extyro32CFBUph6VDWNqKxphm/KG1rTROt0AuZ5qCCGhIvCgfr
g8FNI+xZ9Om0EJ3nNPNMpO8snzprxk1iMFIH75wH8jdAA1F4zCGCA1zS5fGtimmZRIkTR/F5iNmd
+y2JyPIM7cu2kMrtukuS5HOWYn2C+gJLMOxZ9WOrrLsWwyqlm+8mQzzhx3zfE3rGkQOslcZEbQXQ
xDD9O61W4+FTh8Ohcrc2b1qTHBLOMnOse60tKJ0DO8ZNLdMPih4Tgx3XT1VbkK2SS4tbtus3IEFn
UPNvbUW4W4jb/BFH3M4b6vSYz6MniQe1586GZGe0iiclVZDiqT/XdTAq065sMh7wqScVJsmy04Ru
bZLa3cIzyWogmYkfJ5ajReXZGDF0NxbtbrS7XZVeJcPwOK7hS7KEZ6uUb0Mp8VjS6FK9zahQN6i4
LtGLxSqMWlOv3b68K8r43KjPtQowNuO3L3/RJ+l6KhtkGrLybdXrZ0UkvUvN0ji2NdzUFp8KOspt
KWPxRk5QxBG8UlWBJVrpoUW67lU5IIbN8lNioYbVJIGDA0L+qNnlXYLRzLIqZ8guQFNLckDesFPn
5LOpFE7bKaazLC9J2n8KjSTIq0hyGtIAVPXbAAZg0XGzIiOols+hoeEn1O57oRznzD6y6XtWXTjD
tPiJJVwJkitNOPN72GIhdZIbc4qvisFR58KfLXyN1vB+OzNG67wbcDUp6Q+KpnOiunQmpfWjdLqx
I0qKgrZplgfaQLOw2ey0DC+1gD6wooxmOoyqulsMi3Od4hEGc87G8LbLnqwYN3FRnYiVOaYW0a1Z
9g0zhA1FHRJHELvXgcLL4tY0K3/Imy91LN22hd24IXMlldj2pzaYRHK2ul514wbP9Pahq6XPSzsq
iPiGa6PG/SWzcrLKcQCc5IM+x6clWu7CqA70WTnbxfxYyagJ7Xk1oLVogSRUygmednNhxF5i+QYc
Jvv5qlsYD5T3U7S4SXg9kOy5MgJCNGgRXkzy3L/J9vA5s/hAUwZsIuX5jTEuFFLYQYUn0b1aOMRR
iDqp+Jwi3VyRWQ5K+UjyzF9hGd9ka1fTklS+WhHeAXN8IEj3dWmpD6a5+xwnWr5PI2TS02R+1hKW
BmwCPxu5cWvGfLTIsj+F6ZzyxuPcEV2jMi5qSClF8aAXyqMZ5h9szvrvli2bDgEte5mt8gK6Q9Cp
Vubc4oOpvIRJH+RJQ4Pq8w8r+e3fq+CPBcfv1kaFHudGC7D5lwtotJLHVotrLoIFhFvRQNKm5z9f
4QIr/nv51QACpe3wyGF1e84f8PEVP7HOGFXZ003lLjXE1Tyn1xT953S19pVu+3mTPXSxfWgBiLAu
wf9mrp7tHp64XWZvZqlFDo4GClRxFUsMnWLE/qrXOr6vZnUs8/qbSvf8f6oU+P+Ok7jhsf95r3eH
9u3LW/XzXs9P/HuvN9hOSRBFOKniEg/X5F97vf0P2VAMm30emHkrBH7a6/HusCQGmkomzDbK/sVE
lP9hw3+CTI7/25Z0b/5X9vqLXsz3sQb34rtR5cZmukT662ZqDepZBeoY5mZr/dDnbM5VOX7Gb+ZW
NvHYwPBGAyVBIoljmuFNRcsZalW/6SP63R9e3W8ml33Refj7ftS/OySozJkFP499y25Swp8MxRsT
9c6oNrdxql0Mqb/Yhf2UWpoPWQRbg/6zsabCSZNTbSGehDVUtA0Q7/yg0YYmnR6sElu1Gb80XDQS
HXkfoQlm0wVNaIF9j+euFLs+hzrWuBJh6KKIPaGduhXNeJgEVWsb9KzTxCOVUPh5ikpSDNWDot1a
1aZf7dB2D9muRwI5TvOM9RpovdWv1U7aXADV5JV+9b3UEB3f0Aufp4MYxLFW7bMFPlFpV6J9itL+
JDAqtIfFT9NvERFhlvQF6Ykz1XdJeE4TrPYk4c7ztyjJMYN6Ded7O0mcvs98XIadVvtWa29szLyI
o2pey6Pqdk0BK+FllFR/trEsuiq6nKqhcaJMRdVkOAaC9Nk+RZPmh9nijq26K6i4dKlyNf1Tlx9y
gAEla3e1ZG4xE8PGDCMCpBXRroyemy3673EtsH+b0MEYqdsux6K5rkTlcLPOAtyvL58wpAobyyn1
1ZVEdupUAOGQU6Hq6gR85YbitGC/6m5OQg/ViU/qgoN/kGeICPut6HNhhK5s4FVkzIpLVJ7TJdFR
5gDaJcu+jK5rYzlUWbRVjPhhVV+F9XVKRSBWoDXcZc/knjp2d9emZiA3ePzd2fP20gobHN2mohuh
q+giPcRWDfV7cQ1h4E5BoHPyXCWMAZXSga001JW7WMZAKezI9HvUtcBoOhN3go7Qq7a+r7X8U2vh
o2YLBS7Mqr5VanQlNVic1Vp3i2XgXd5lL4lYLbjkKf5PQATUx9nZnnASLNZaJdDnU4U5mdOtoMFp
x2DKJuwJJ2Wu9sPAIU9NM1jeVstYhnPTSq9rXcDiwzRrbfNHaj/+zOVdlsrkJjn1nr56JX5Zq1iP
Wmjd9HXrl/q3ZniZ4Ul004PJvKpI7KOKvsbQEsMQN8vfU4gbCDaDSS4OYQeBCtctfPem6V1dvsT6
/cQWbxLBGU2MxX7ZzWEN0UAntRxiUD+fRmDFJVcJKGbATBk8QSwb1l0+hG6NDYdtvfXdVbN2t7Pe
e/XmwsH3ys5wNp4L3MyU4osWaochC92Cgk5dn9VZCWaaswkvfy7Xm8ysMO8detPrYuNc2YTWtfuR
8zrl9WFK3rItz3N4UAsEU+J9ynmnZve+xd+W8rFDmmnFN6ZSOZr2mGI41fKv8hC7UZHt1MV6LBYm
xWNoP8yyuc+MLyXtEvvK7O9M4CZl86gMbzX1aBZ1sG4/anxLGOVN87hKn8zOPuEO93VSziIMNMhd
MgMwlF9Rvt+mg/Iqleeplly5X6+GRfHtDhuxxbraALesvurjQwg4qnWYKBqbDQH3n0e4mNCnGJEh
EEr/MKoa1JDwKRnFe4pXeY0JVqlK3lbJknVKYABslCcMM09GhMuGpu44TD2NVUfXLXHD+sEYusdW
gbca40XPzFkxleiL+cWux6s4baCFIq/HVYw2xmKpXt4+Z5AHR3hpROIGeVbxqeXx2hINhh1p/66v
ix+Oq6/TWRyr935UHypVJrIAf4qisL+09iGbXuA9H9Y89TR5DLb1CS83HcdE3fw6lF+N+bAkz6H5
EraVa8WEKCqZW0Wqa7G3DNJ1hiBfWnDBsK6XMXdnY99gm6gnmqP32T5OO8CzWz0ByGyuBujNEhW/
TuulTnmG5rNivMGDJbAC57H2dtG+hiHrTqJeleq13bWHaeyvEtg0Na+zaBJXgrBVtvquG/XQN4S8
L4zUK6uFRdV0DPzla9iXVv1lUN7SusFPGUkcEbppj6/+kOI2VwZdrKIZmqKnBll+FNXQ+uSbpbVP
dZKcyh4/36h9E1p0kACR5hxqUDyT6ZSsDj7gAO2307wtj9dUDpgXZs922mPyGB6VFktOMDiC8nxr
2s7WoryKJ2kfmfW7NdkHib7akJSKW9jLfllHAh3n+1mLT2mSvFslh1UcwfMWMH/p/zKW5FqGslNl
ZIt255LBWXCCLiVXhceS6IFov3amdCa2gNOFpB2iqTA8bS5NB+7IHjfBO7XZLrUf55tSqz2jYfIn
MifJoXJMM8Q+oDuE2uQZzB09Ij14CJ8sZk5dSNgu8hvnPjnmVn1SCpza1q/WBL1ysI+JmnqddKzb
Rw1XyVpkfl48hpyAc7tlD1jYhYlugEg4D19yjRyZ7WuH99WQeN2iBV1PIyyXAqEZB7O/54B81tNy
JzUYafTRzlJjjGDuk+ZdGgT1u53R60PbA9+qccJ4xdMQT/8uhdvQT/fLUDr2qHljneFEeopgP0Bx
WvARrxEmh1XhylrlzgDUKqmjFjhbFqZ+TsGCeQLgQ7B5tHJYwD232YHa3s3zw1C9YRoLhtF4eTI4
mmJ6tMN8eX3SFIxtOTeyBHvrDOWQsFNTP69t5UsLKewjTZZPLWESM3bpDU6yDRggWI43jeLcJLie
AsEkNsvbfB+yuiUQSqrmUMZqYKn8URK5xBH7sZAAIL4mLXtfhd0nAPagf7bpT8btXa7If40d+ch4
BOqm128tc9bikbgv4gboyueuDoCjM8vnOEED9WLQQqqHgQ4DEEP8EHcHS3mD0ACCoTwtyUtCNoEM
MN2MQEH9SwGDVl8hQKmYtaYcVcV7X+WM8KeuLnaydJPMRZAylyTrYGALUUbsH4zKluA9FYpD/62x
7u2YLR/qK50z0X0ixXon866SwsYBVHiK/JoTHmZkmbMkJFS2+PxAYNcLuEXPWQo8mjpyZ9Epzz00
JBiiPunjJ9I6nK7Bs0LHocfSMNQ89zYDEGJmM96URgusHvoxEbb8nCtUfafo+mM1t08Vy10+Ge5I
kVnPrMdCHDINo0YB6UpqzwBDcdrfGHrtFHFxjfHj53neC+U8kOMgbguOyGT9sW7VT6K5rcanxNpF
4WFOn5boBdLEJy3C5y4SM+IN6ZCYX1f4mZtdEcbQez25RfvxlXaUA9QPU0/n/sS3VPuqsPZszpyZ
Ie4hBLBzbefDVdsNZLPLig0ZcnHX4RhhiytlN3bbO0LZrWzUtdpet9G6myc+jPlpZHkdZqqilSI3
CqLE3m00S1M2g2HoHWka92Fu7utR7CKlga0f75O8C0o2bc4LO4NyqR3H3CFCmDbBreA9DGN2je6N
KpNx1CUwI7GgycqdqSaeMK/gfFEiKVf2JLztI3TrU7NgB4et5cigjE+zyG9aS3KW2KR5qDgsAhR7
jSPXFApicEzj3e5EMFJZ9CbtqHy+sdV5V/Zgj3aNk63qVEpzJG7YMZLE1zkwz8tzmB+trHFLoJ9m
BdJMlHOnvUosTNnGkN7b4kbQUyqG9655INJXsnGskvJdua6Hgh+UatWr5cnZAtN7eYEpIbklhW4z
Jo6VK/sZj8lwkK40sl9Cma6XHLmrEbnZ+GCW74b6Bee9nT7VmBX3uwG999IFifJsKAmsqu5okmKc
qoRP61/VNT3N6TEDPZMkXKcqHj2f4cmnQTULF4LY3uanbNFmTpgbOKfGwHLlQGpbDolh7cuDrg1X
RSwdlQVstoYVkGKWGdGI17pwj57GxW7ZMyC6LN3i20px34jiayhe9V58s2r5IdP72xAswS06VaGC
bh56ffzIqf5nIcY/T4MbERNVGYfBy5ZHJkU1ZBAFBtYh2pe7ca8GIsBDJvjzsfM3wJGpYSdr62QX
oES46KwoOO4KU85Uz2Bv0uorUNWe7/jfuwj9gB9RnbHow8lYuIhaY3SuvdlF6ODB/OeL/GJtAdbw
06NcwFNyb2pyVeaqp5NYaH1r7pJXzNn3RJnjhstJBymx6Q3H+C/z/Ocr/wYX++nC23//AbSaZREZ
9cDjzfVduDzarAx/vsAvDijfH41kXqi5Bt1QgI+frjBYPTYrSYRzkj97iJ2IinbYl10RFLvpk/oR
Y+V3Y0/74XIbUfCHByr1SoL8LkgY88IAnbIfbrFBrvVdmW26g6ft0mMcZB7LATGZH13+t2Pyh8tv
t/fD5ZOB1OXZ5PJib95s6YDVXUXYmpcdxqOMRclqEIP5oZHAB1f9nrr0w1VRPauwCHnH03Hw9V0T
VGvtoLrxjF3GSn5S4I53RPN9qETfRv9FywkZ5//7uJfir6rQ1mHquTAHDm/1ZCf1woPpmwGpBif9
8MFQ2mbB5dV0SUZkBpS2RT7//HLNRFpHziQqVC1H3WGJ5LWdm7nQ8g+53/8FP/GDwXuZq8vmiq3e
D1e8mP1TNOfhSKAngzd9hFh+0D+bu+lZcwtffY+etMPoWk5zq/rDgSTtIL8vSdOOdtVHzN6fm8h/
r6g/3sfF+qD0BnRNfNu5j7zb0yo5xv+Xu/NobhzN1vRfmeXMAh0E4bfwoBetpA1CFiBBGMITv34e
qLqns1R1U9GLu7gTFZGmMpMAYb7vnPe8BgKnmXuKc27N6Vq/uslT6TWn4f2Ha/53d/jXI39bIMK+
7Vuh4cjCHHa323ihLa4aF66aNa5Jvz/aT19zfM5/eY7hoZxZ7TlY3811Ct7rUJnh5VVR2x+2jr8F
UH/9WuOZ/HKkomaCKRXc2AuGKcYJOyQq23DRW6MjcZJg5nPRnZ/c5H486re1UK0JIqvGHUuH57oe
/SIIrugw4qeJMUcHI0M2z674Y6TSTzfx26LYTmQIR/rXY8xw0k4c1mDV/mMNVnAgt35/G78JGf75
uE6R4k/od7Ev+rYKykoi142AfXwHLXfikEO9RAT0gJMmGcyXueFBarUvXrrr/J+Uid8oi0y+J6hN
JhQeiP6p5Sffjp0BQ1zKrpTs8nHcb6R5vDMcY3kLJIvggu1PS8RfLMu+He+LevLLkxQmDViRyPFg
Px9Th3bFxJ9uI/uESP2wHP0FZv86lijpmginforg9M9P7bRmYmzc2nEZuDv5NnNjuzhlp7ceV7hy
BeJgkzDww70c6Y6/Lrpfx0S+w9aNHQfJNX8+pk5WT51M7rwpC3XWebgUupft6L3zo/nbuJR8P5KM
WggNA4MSjCD+fCQBjk6DNQhvvxvi0L8HyzLc+jX0B76eyq08CEH/T9HwfwMZ5n/eBIwL/F9PwHYv
ry9/Hn/x1/81/pL+gQ09SX7S6C7OuJSb/q/xF3+k6Ex4xH/Ov/gj6PL/cttQcChlXMY/Ucl4/Pf4
CyMOUZ4SbAkN6o/J2H9gxPGNzgWJhlNA6TVmteHK9pdpboiULpQaHUbHbDROIrDTv2PRFM9+rKy+
PZP/PBIjLY3zRqv/beMta7W/IloeW5mQwgqLGBdTTDsNzmz4RB4rH+fdj7vgZFyPf3kTvh9V/1Z2
3KfV0GNWM7UVY9negnvzHh6S5jCNrZhkAFgrl+Zmqnq+OjfbcrpQsMWIi+U0W93ylfaU6OZ0jgB1
mTvnVTOFb2/mR6JCDiK+TNUxewLCB3f5JDmWwYabLSYz2jQ7ehiC+ywBLWDGI8VbgfCNdMfwQJyY
3bYOUP8qi7OfBckRa0b8KPVA9O6GuRUwu88fCje2hr18nGQ7JO4rGU4DbOn3pGf0aJNgdd1LyBPu
19l10xzPfrfMX3NfXMNc9MrFdSPBWHJSdJFmsoqRHJgolzzBATlprNiVQN2fe1ulnq/na8XNj2pp
Jse7I5jTj/uq2JONeHYuhquy16ygnfip5twOQx0o5VKD5YFpUGGhGriVu+nVyS8BivV7s7jur+C/
y+ikmPa4M4IK8J9sLQ1Tdei23WQmmpLZuxppfOPHwroIiIB1tXKZ2fkyadaMVeOp1b8yj5HMGPj7
0Bxj5l8ITLfXIDVvx2KfOmGQ+c1TltuENM4x1LRDdEBuGFxeIVjVPj2COHbKQUf0i5V7GnIGExBs
k1ha7/R3P61nSeoid7lZ9Wu/rXVLYl5q3QIymsA+G2kX4lsCq/qMwpFsVCJRsSjUP5guPTIaPBOE
s+9euDWfic+9sy+VBZ9koblc0BOpXCnSGW6pYBEJtUydGzu2oJnKW2/zAEgYnj7U9h0RNgZzN4aP
b8YCVO156t9eS0+wtX24TU9X72ogNPVuqkmIBmawd4fefAZv2yJTzc495m3NSzJfG4+ZWy4EV/YA
HOVP2Qpz6+Zl7mUn+qEt2/flbUlu/HPmSgtAFKtejzGIPBCceGohJbYH8zbL1uMdYA44FjOBdHWK
03QtrgACKzvaa8vuJeZTDQe8LFqkweBVC0ExgayuqyQYnBqrXYzvl1XlNB1cmsUd0J9Zzh7W0hTX
HXGhbTUKh+piM3RRF+mz/BQ9TN+FbYv8AEce+3ondBadnY3lhM4NlTcXUj+XMj6pkaX7spsEUHf9
6Vrdj5lOAW4BQTvHL9JAZm6G5CmcWjxfoIIg2DPlXcn8i3cI718cvTL/fJC2xnaUrz7mFzO/OPLT
VDDJ+1G24B3xTiyc1leIfF7mgk+6Wp0+njlyD272SpIY3usHeDtVhqDlqRQcFV5gYZEC19E1MT1w
77pvXIIh864sEMgWYh6sjhgAJ4y2AA/IoUQGZ6Uvy0imHbKTiJZKBVPElOBDUBxmGdoptQwQJ6B3
V0rRFEKvDcQMdZILpdXtJiauvWm2VG4v8XQ9pLP0uhB0S5UY27pwmIfSvGzPnRmJKL12uF1X000n
L7KaSBjjbZg8T4snqIrw9c6mJi7rJMjkB7XaJxO8GQyrtIqlPNfdYhs+kgPFnMlwZJaomx9fveLq
acgTNufaz1T3zjwT74bEahlTqwyzsJlwjdbHQCLXzXNhS5oDvN/kKCyip4vgXxOygpEBzSunXgh+
dnFG9LpdTdwuuDiRizahs8lihYGuZ77Ue1W1qZulUa3l3sHQQErcQTQbzWU2XOS4zHcwGQi8CjoN
C1hEmX/wm/6jMuZ/XoFChfebAgUXrv/lNFX9Up+b6s+lCv/wX6XK9B9AjLh/UQnoqgLv5tdSBSYO
1FvZoGIha4FW4N+lijIaAUGnknD4FhX6v38xdbR/yNSeSIBGv14+wPhPmDpoef66l491M4eXRiL4
93RkrakLY9qJoo0nS3c5Te5+2/jXMxM3M9Ss8BmRD3tRWxZmRuDi1RJFBLpOyQuo+bAFHCVx49JW
guSK6z6fAokFG3zBRVgXx8fRg7m22XCdaHXDT6BB80tuHbNTWzOWlyuqElg//kTFtdsWmHS0qR+3
ntLMuvKIXU0uLvkRjuy9IvZwUTzl24lGzN+ZCAa7YWPNxg9jLPTOILF4v2vz9rpI7pJpqGsDDmHm
QJFEAlVU9qA6vJdoo/HnlhS/3qUodI4NssfSYZKdZ3bc4MVnTRBOdeYEW9SevSd91nurvfCeYCbv
3Bq7g26Kiw3bLkb7+/5V8iVi9cxJb13X7Wu5Y7W/6qa2VebxGsqFdV4Iz1jqgwTxUU+D5mafrPGs
fGVnx6ewtrFlwC7lxu7EdoGQpBUIgprhp4/xWBX5AqXJhMG4L64KJvj70VtwzUZ5nuEdob1KE6gq
zMltYeJUbPDET6Xr6bsapMuxLkpQR0F8eRQqazp5bBXmd+6dELj7bCQeqEtj2Cqg/TiSk9MGUKUY
Zifu+mGploExWd5yExkr3gxKjgmGq4d+Fc2KHpLKtujeDRZalkeKA77DRV6rOYpdL49nZe6nU1eL
n84oMRW71h8qFUajP+me7gfNLxVnMjwzWxJEU/dkBMFWGwYKt71ckhVq6D5OGhrU1keyGieZ3Qed
I1uVl3jnq9Pv8cy9uNEHXBb5Jd7fnczO1uNCr3nJ4nrjQyyBSsh4xbpl9QecgBsNm268urUBN4wW
HwbRicQ54xQxU2nNdDsE54cUrI7rh0+sgAgFr6tP/Y0nYZS9XGzj5SzMIqpWhppn0r2c+u4PMFDQ
j983DaJm3Z1E48nG7Jlk5zUzztgkJQaSkymz0lMbCNYba3hoarPM0W0JRoxZv2akU8Tm7ZCvJB9L
N4v5YrsWC7s10CeZV/BKdUdsoEgECcW94utHzEnUB8OMwapTqzyR++c0S8XPzk65oJBNPtOXtHbz
nPhBZ/xLOs3AsJpiTecos6Ywrzdi0szSzz30s7VgR4VbiHhLMoI2q4qQPrOLgvApOw0PSmwJjDN5
rkILx6DhQeMQBAAoXn6Ab5U/64LZY1fDXLQxa+r42rm9qevyJXmvb1Z/9UXVHT7StxJ5UW83O8g3
WP6mu1YkA8+Ec6GRzETz4ujU2jjZJluxP4i6zdaJi15spq2VvKX6LCGwfcxsf0+gwF+e7iGUKTMk
8091mXqI3qR8QOEtfSQbFMwmmRvyLK2JM7cmvP2dLfTOrbQrlprUyrkAGVR7W4Cbfp0N+AyQ6RK5
t8JnCiaD3OrzC5zxqraGlxKJqzNawirAQdPyNBSL6vI0UZdpu6lVq8e2GSqTqG+oTwi47CRnsmAX
B+sgBdsI1NqchoGs+JfeV6DTMMbk1+1a7Y9ZstGFORSwsn+qY/+qrOBWxJeNllkkO7bt0hA02JNP
HfkBZ8ItYe0Y2uIyde/FLJTXUzlAzP8KJmg8aNEuXEF0KQvCb6zwpH1ILxBVOld2IRw4cQESmvtn
W7fur9QXU3tw4Orp7v0VFdl9Pn0dSf15YAwzbZhNGZ6/tb2vQkzDUf/mJEUwTF0shqbi6+2y7ggS
yRdZ50ChqG4OgXFW2QX0ZN3pejOVzELEaEnMux7o4aZe8aZPUII7GCEz46wKf7TIqldn6aUV5wWl
q7bPKjyOEO16eeMazT66UEKt5GmgKUQZomM+GRoGUjvCYH/ZrTd/tKu/Uq7Fv+mdcUWQRsorvn+K
+E1I22hZMto1iHb6Oa4viXNJrNqHd7NS3dLq5qn7T+/Y/6+roFEAR/XxmzroZSyEli9ljYPq/3bL
l+zt4//8Wg798xN+KYjwz0W3/FcTVekfIq4yU+AM1EYyphz/LogQN2EuqhraiCxCVP53PaT/A0BH
0XXsCrWJwif/J/XQdwhzhDbGBLXxxqOzRpP3Z5BPK5NzFGXAiSM0HEVm4SLAZeVmRPxgfNKU+6Ej
Br9cr795Er9mjN/wlD8d9Bv+jdq6HJr0C8PEUGKtrgRfWA+PbdAugC3cyGtn6hrW7Ob6amxpu00w
xxnDQre8WehQSdYmXUTZTLzJ9vwy/py//v4MlRHb/N0ZfkOth7js1bzlDLV+lcGjg+R01D+1dUoD
cgcSuLj1nOYrtiUfoQR9NRqJsRq0Ikez8sV9c/b6k4HPhiVue2ZS9Co+VgZ7bab7AN+4imsz6aCw
g7i4FYipPWFTiNwSVl7QPfz+y2jjPfzrl5GJpJKpeVGl/fkey1Wvh0UGkIuaNyAI2SkDQI1D6mAa
RNEI0ztfdasQOOFikj4XV8yzEMNL7u1FWytQNB+Nt2vqlk/aqXqg0kCKZNMrnoNqoRH8cGXplcaN
RblRk8TAw8WqWrDvT9wm0B+Fh/Rdf0T8PCZCmIKH7Hw5nV8dEnniGTuhS5aIjUPWBwobAfenFZ3q
/CdrVXEyIoO/uwjfJkydKlYXISMxqLPUIZiSGmoAfPT76jnedV5NSHvsiI/YBQk3O0Ozqw8BJOe+
tprBFCYmOiOH0MrdOFZFOjWn2gf+Ylz0jheeWpjs1h9EaM4Mb/qmzQZLJsVvSiibhakA9upzufGV
eA2mUfr9PHHG6JH+BOn5NXTvLmiYn72gRloJD1PCsTbaC1yd2Cxm+GDALUw37RFfk7FwgHagmNEn
gvzLh58h5Z8jHG8Pna193lzIULjSAdk9QWGzr4efPKemf7OFGKyPIoZYLBt0UX9+kvD1yoeOfAVa
HXh3L/iB4/YhgbLMVBtytJmtACDFYoNOilvsXx6EGdAns8lxT/5ptPQ1gPh+S2k0RzQYy0vp65b/
MuqZtEJb3HNlHL9UR5UCtPGSWbrslkpl9ztALOU05n2HVviOkH+yUbFjaW1AqVmyp95F5r2AV2R4
xkO6V93aK5dAJLfQgsc0adzGZytXV11qyje3OmEIq+x//2LiFT0+db/7CuMF/+UraGKvROOox2aU
C+27fI3yzUTcT5X59OJL2ToGATUoQohRR7Wo4UhzJyvYKLrjSAUXsDTR0x3oPPzYV9SUyZTwKatu
PJ3A9TV6AOmRtkOsoJWZYm4aoL4EAVhlEHrrIdD8ARHaEsqmR1wnasNkWxAWv8hXQIvEdVz3JWDf
ol5oa1Rr1rk2KVnIW5POK9255XDB52GJ3s2CzptqZvjB6aHpgo/Go/uYfuaf/WO2EB+rm6V6OLE4
6jMA12O4JEcTTWL9GB7axhw2aEC0PR+Qz29zTIaIl7fgDmAps4nui/hD7hcC74ABi88eZKpivGYc
CrCRVmHLsCnowQ1IDheyySW+xvvNESN/Iq8FeIusKAQlWyhtkVh0IMdDuMwuh1DibLy6nqWKThU5
fUbAY0KEhiLZvxhY/UkdtLz3+5GqLn/BAWNmrNs3yBz2+OPNyUGjq/kxd6QnI8iduyUEuiP4+oPy
dP5UHVoyIqFuTraUV53V2qrTONUscTEu22BiYicn/Me8iL9T8UZHhY9dxRg10cDothQooBZTb+gh
MIJB82KHZHNYrI8dDfHVQS+aHW4jXaZYKR+1ddlKTj1Y/SexTETbjlDq9fm6LA9qbqupmTutW6BR
dQTsEs10rogmH6agjVwTJX0NiuALZ9+AOPQkTNrII+lFyY41sOnkmSA2zjTc83P5NMLmKT2+d6bf
7HpT2ImwPopd9FAtaTEZ7K5uB60YqT07I8Wkz8SU5Plrs6zmF2zFPWk+nIAc6vngi3MhD4a5ssgf
lNf74brmiKwk7a5ZxldrFNhYxR74FRDeeLzPJkwL0HLMSPlu3+D4Y9q5GlMtsCfYAoh6xVP8zmT7
pdzo2JTzJDdbxDQMUiD8oF6ao8qBu32q57dncT4OapPn0i9ZOn2NbHicimzsO1YVnkfU5uPGbjjp
YrBQYau7+lg6/eeEwjkmTMYkI7zPxy/pAkZEvmppE1N6bXf3l24F3g8SAMEpIeRFsNJD609lOx5j
Uoil5EySQ8yVAvmoPK6IsYVzaOBzkMzDZI6JFLBKCGLshFd/MLAjg2/msB/rxQarI+U83qGejdUS
HmVscP3pp3J1jXAJnBo7Uon9KMMPE4p/8Ta8K+fVZGW8C0HhZc/iIWTt2JMpu2oW7fP95iBfUDZx
oNH0WPHZjgmXp5neEtuA2dL0tsJCSs/n8XXRtmb4WS/GAbD0OP2M2i3E8tophFnP0GMygsEuZ7FV
4Pl+dojJYwtnFR+pzohuU+2syd4Uz+soccrhjjcnn+sKzUas5sWwlbVFZRwn2GyDc8AYTjF4HWwB
LdFVWTcNLHpAMXpYehXg3m5Zrg30xRNbGhZXwT6nbwXbsvFcS/TU1rAwWOMwNOVFQZxkp8yeLjsW
096cLAGMrIaxRbjsGHiRM29nm6kz7sWTl3Ew0Qb5MxRh+L3XdRdZMAgwHHUurjafHiUED4APXHrs
V/LxCk/pgN/vBg8pz8XssuYtkV55NKKD+Mo0sKGNdc6eCAWfOjAM8g8schkfFYD3jPaQelAFXpFr
M/3gPFMTddtSJ1XwJdlqlTMsmpWiMH7DGBmTrse+xMbMFesZ8ukBO+2VEUC5ZzkLK1N7J2gv6A+q
369kN7WNoHYLj8WD1K2MuirzlOAcWv0T62oELrYV3/vGPB/7R7DO27FWHHlwjLcK0ObI4okgfPE1
8deX4uPdGV+bQPGLHY/rFMq+WwSd1y6SeblLPc2fOqJvOA7ZxNvB15iAMHeBOhPuVRO8aqN9BR7B
x7Khi3OgzjS4ojJWbhevk01yg/EAnuXPYAkv+hFHOmjyvDqIqprnKWOR8eUed/VudXYKEoew1D1d
39p4pRWPIphG4ddQxZ9bQsWjqYeD7LUKhoXs0U58sd8ES/GvT+fjGPbGNHMh7aJVOCvWqIrY2hgi
ckkAoRpXeBhL9Moln8lhu4D+s5V390fdFj2AjPdp0M9EyedmgiOCT+KZp7ClVGvgT03GphRPNAaA
JSG788lbzxSsTh1dXxo96DHrXbxGYuWnBOO6mMB60qzaU++vRdnMHN7cI8Y5CPdKWK3MQ4CKUTaZ
948Lc6xhL/mCM8yjZbVMGASePYbdFvNLW+T/T9Zo+65zxIzhLnu5aLyB+QIzMw4XHbCyJnEqdmu/
slGn7LgFsg1q6N030cc04Et2HZ4m5nmfrcTUfENj+FSeVDsWQdFCW1m2zpgok7HXgzGx5/rTlj3z
yGzrJV4p3u1R38lu7hL/VDj4PfixC1EeKZI5sRMbjHUuOng5qFQndktOG/kJHGIvz2+XAtcXqz8A
KBX4WAHMuZGdRX7cm1G0wHN7wgce8sKOJtjtefFz4+eCdV2O3ShsMNQ3+Eo5yVO1Jo54skCWI95M
4YmExo08b7SA7gsOgrpjHgiTC03HrCxdAwyeQWwguuFnmn+RUSGZsXgnuaM1s8yuVuGRxw7JXmXd
DmGg29y+c2KKW/VJZMHbFDwWXB/N047NPtnwRfESjVqe9xKwScItbJWH+Mk74nM2bzWTuMS1ts17
8zKxrzvWLZzDWqoCCubzO6Nge5yf5gc+cXs5EkLokKHD00ekJPopEwe5mzV8fvVX17meH+QC5Rhz
9eE1mTVesUlYdhjYmozn/JvHTsNDMT7NFRPZygYxW42fXzFh7E/C+Pesi08n8tQTymcy4V4NuR27
GvAxzhnL9Ll6Rsy5jfjsyAn3qGt4bTUr9QRqO5c9DDw+3HGz09vDLTBUs9tljBtBNBfiFZ9zxJJW
9KTNFOu+wMrZaw9XhwhowoH94Qkg7uYmm2F23tC6OMZT9oBCK33rmExSwsyv2/qI2TPJ3n4xrEWr
2QDpVQgXbmae++pcmMWam0ab5GwnG/zUcqC+B/JdZ01QWogARUt7jwMcoBfR7j7PHhAPQ514ObdQ
8+cIIDsFMFghtS+p/FhgNcS6T7numsvhKpyw5srYrWQHXUdHEcswpJK2WrqKhKAE8ZY3dTnXVrfz
quLySxD24l2N/byZ7UZ2r7rpfY1rzXP8HB3Gu8qwF4iA6mnwO21REGPClAS31wf9o6ydyWezulnt
CQM9LI8QYL1omF8wCPi8Zs4FKsFqukO2/TRmxk1prSklCtzmTe2YtFbGrH3dqxZf78LaX7q6TKA2
76DPLotwGIS69JOgWI1PBtDemlRc6go/a2xjoU7MymeaSgnKmIIiNZqYimKH82LbLjGdBx5NT+CT
m94anJFUlm6uTrPnBvmMeTdRcHf51WLKfyOzNuNtZliMy/9BexFfRGSyaybZPdac4Q7rLkY/uIFh
QO5f1jKBd5+XE/SKAs/8Y4VsBbgWd3JknNILJpMAOwpSL6f+LDN8NvlZaA7RHm35DDVatx9ezo/V
e4E6CaQbIoLhMUJnXJ8HJIUuWb3ZUPHS9CgZrNoxrHNQv+Ir8cYyab2x4horlOtA4KYwWyxGagUr
+xq50vgAY2PJW3gel64CvKY7m/eFQaawyQtCgZ55pAe46ryjlLr5U7Ne4c7l6tb1gAHOjjGImX20
KzRE+3RNqyLMWJW+ICr8wY1VPy4NX3mYZuI288siyqBaXi0WFnofjj4ffWWq56vVmOUN1X3QfhCa
eV7rPHEdIjhHXV2YsD/Q2NvCe767erV3fry9ix9TZKKvGZN4Ezu3mumWI4nrEDlJ3RRue511ULJc
rm2rgDHkdnammbCwGpZaAjLKoJ4xw4DaZ3WvqKc+o/ckQBhiMs88ZgiU37CSy9jfgsKenGhvCrMX
/DqdJepWAe+XrHA+WYSlfYFMmiy4f4WpHNtihc1LiLwN/Wn2qa+rhTHr1hNfsRhs5qtokS+qxV0m
SreltpaSmfHMYndBwLcWuAexzQpzrpDEztl2pokL2HRNnS9q91pje5whxnuoGRXNLod8fraHJaeC
chyqe2pelugkTfx5ZGShykbYK/to2CLyiq3wQ/co92hbVsOcRtvRNafJrbH5QbZv1zayYpxcLcFv
odCw7mTW3WYd+9BfO8MtOueybEjZFRsLT7YJjs6AlWwKbj8XAc5lZnX+KKfg/et4XijVKcSYMVnX
+nHCzG4UMVmVXzlFTMWJKnViCt1uBOJTDa7T2TcqJ5q3jSd0ezXy7q4EoUJAm6B69/nY00kebriE
oN+Cka2reBVFnSmh22DYE/KKX1fFlufDZgq6wC9wM13AFTE7+7ZnSX1ondV4o+/UiBNfZkpkXWba
5hAfO5vbSuFPWjMmxO5neCFasfXufmSdH0fELt3wsLNYlKsYrViH7d1tFSGUbhcaTogGXtrBRPdx
1mniObcFHKpGe2xf2JMNRz+b6ePASSpMMkvr9qEGVFt2y6AvtodVdCDsaK6/S+yVNH7pkpVj1x0Q
io6lT7U8++xFMwrCUNqVpzpiAzUreHC7jGyAJ3x5WTXlebrJHJQVm5qsm7H2NMeVS3TU+QSFqUNr
PbVxRYVIXvJw8xX8epkAOoP3XbzKB9aYeBgHQzybC/P0E3HGeZ2e6Jy7h7F77xyMLI2bjdAOo81j
6/KjjwbYGza4SmtPzSy0VIZfKRARlxBv+8bSxsab/JRl6fHePE38OKEiip+vB2ZfKYp9ixwe6+oJ
PwkTmBj8BU/C1EQcrUgkRgfjn/+CJw2XLIrOkTry6NHMwk5jZ3JwJByzD/0f0Ku/YVJg3fPvY41/
/suxcOpIDePMsWp7cBWQgJGlpgaad34iuurw+6NN//ZomIkz+xAZfny38+mEWOqTCyB2BagFw865
P0Rb2YKN5CtO5FHOMLPAZoGt6xZAJtr8+H3/DkGGhvv/zuAbgnwhJ6Yo1GE8g4k1MjTHfZ7cCddA
XhO56k95ZN+Y3l+jmV+P9200Y6SCkA0x3xgH8lXjpV4UaLMa1OhHHvtPR/o2j4mnxjmWMKOxs8Wd
Jnnws7nyJRn6ib8rKeNHfQc8xyeTx3M0xde+EXjTPqnqHpYPLu1OidI6jZaQE8XHHDli5dC3t9gD
bJrKnTraXC1dJd52l4AhBFhVTbu5rIgBc4o36anT3AFwj60vm0fhJu/sXGPCgQ97pMyv8pbUYUzR
GErYGhY1b5hgv05HqmT9ZDCHt+HtPaLRxx54jJ9xCrv6fBeehiU7/Cv5T6S5y8BG2ea8mjqo1my8
fAskIjDQIjinw1u5yDYQCCRkgMmxc+ieG6+eq5/iuoVYMwPYbGkI3utFDJOj2563+IRgTPOsowMF
bHVTQCuoBBdQISvekLMCCVWF04n/qBm+lXNgMLdj2O9OZ/pMeCW4Fe69wgllbsRumD6rm9BNASkx
DqGXPVviKcD8Afxixd3b3tWvJVaD3ApeET5MV4NLytIKZ3IbRbcF7AMfM5n1PiyL0MtXpS26yj49
XveTlzuAJrjPYuLF+5G0XDnyrIYeKu66uRjc76i9Evbv4jT+0+lROMWuwapevOh43IXQOkA83NuB
qCwQj95acRfwdreBMA8kfNIwhetkIc1q6jH9Povd9jLr3ob9WFbfL6a6Pu81ileagOC8B8GHAesl
wEjj7m+VTBb6z6ryUx6U2GogFFGBRs59EwYRLjr0+VAl3kFasPd0jKNSmimebiM7t3cIddrVyTiP
gBP7wNj7cDmcXX3eTcwQngrd631eYMyAzInaQ2LwmO9TA66yCfre3olzZadT5mfNEdJ5rDxCU7p2
6PouVx8+RhKwHXVj6QcZop8lWO5hQpE7yuDo4qbb508wD1MGcLFJuVwwcbOy0c0Vt3J36uajBmd5
2SpclSk9W7Fis/I167wcPNCxr4IS0tQM8z7r92ur9HcrG15spHmOeS2q/G3XuFTnPFI7VvIRUWVM
6Jb7WDJxs3BkJ10ZDLvyD7Kn4JVPgttixJjYQ6klJtAt+kPst8x52GaF4Cflkvp3q/6vZ/Z9j8Ft
tRpu2rjHdE63iqDgaQwSeH225zmA5mw8RcDkLaNVulWJqzVmbDcLegI6MONrUCvSE8jMH9+ig77o
GVVh+m03C8UCYocMNjdohtrHHFifZeFB3paP05UAeydxu9efxAS69ncjHxmf3ZHuaKjq17T2l22z
umgX7LkMybaFx5oOyCuzddm7VyyAZLAHDZOIOnNv2SnDyhvzw4tkp8d4I9rd0nAVw9O9xMdxUIc6
5kgSkKkLh5UJDFyUiBgxs36L6kV1f466F2UK/R1MUmWXUlmqqHmJCDC7j9R3axowK7PDTV/T1d62
2Fc5ylu0lpflw5l5V8cSEcP3oZZytU0DEK9b6bF7wIrYOlfm8/CoPEoLRfnU0bgmPPrGSbw9VCMd
XwIyTV9K+8z9kr06GFy8C+wLSHZuUtjPxHm6xdDBEza6JS/Ft2amQ6PRPRb6AhF8aQu618AGupqM
Y+FPauhYF2JgwKl5jQobhjDYdXMhYg8UT9MwPc8Jn6I9IqzMv29v/h1Y52Ir9GUhwRS2PhZ/lmRW
r/XTbY6LKejt0hcuRG43rxcnt0tP1swWby93ciL20s9fCeWSJ5ayMRa318vzzb8uR/hLBNPyJ/TJ
GB20TMTkh8ahHZhYkHWKkXW/6nxyjpqTsLlQtV88/KDXcLAGvIOW0ztdg5kv+spVvAH/d+uPFSlx
w62qeAbMu6W2SU4q3w1kl3PEfAfyOTX4dAZBkI2j6xBvjJski/KRA7V0bZ1pkSWfw1d7Da2JRwH6
Op72qO6ug2IB3DVe9Jt/WeIvhf+Pj9OJdQ3iA6Ld3Jd28mDeaXqekhPXbs6dBn+ycn+aLCUTUhWo
+OCGS23BksY/7F0JRKBe9t7I9u7moTO2OCF0ax5kKbguRLfjjsNue1SRHE/9q9eve1ed8HKpHj5r
1MPRsX0sY3vq6bxpEo8WmpNZEUy+ngKcVXnUgK8dLItm908suKgukZrcmb31bk4hdA3G3nvEpg03
C8hr5e11AaotbLEOncP4imnXK3F5trRguLYOGcRNZ1hDQU4cS8bGk3CSeDAaq9jctPnZRxoyM+j5
B50F4w5EPKt1aChZuWtf8e8EKOjs1djtYl6ve6nigLmi+NB31zuu4c75fDgzsSERWF/L4qlnb5le
t5PQl5TZDfIgDDIpKAsnOYinFgCOoQn9zs3WcU9y+M1ddPMPwyLUPmjOU0tPXge2/ZsnB1PwQ+IA
B9twc34LYAt3Uz5Jkp/m2+L8JOsLiKawaZPYF+SgSuxhJCZ7YWSpxynGp4M5xZll4FloPqmhWpbR
8AO/EjQu3IBkxhTwPX8tbFg0jXmDUfhmvGmP1w3VfO3Gb+eH7hCHTwriFBQhvYnE+QpN0BzL3s4+
P7UvhpcH7ef0DQCaaIESHDj5gJI6l8kFNEV6D6IfR9tZpBl3l+FPfGT3hzlrD7NwLa1GTLJjzFaQ
DJ9wBYo58fAOeDaqHLoJkMnmSd2Q3o6zWiC7EagDHosuU7kBx3UKDvnt/qg5yE08gOhd/h7JvC0A
ktAzM9UE2HSvL+cN5iC8ZP+Xu/PYrhvZsu0X4Y0AIuCa73hDTx4adTBISoQJeA98fc2T972qFFMl
lm6zspGNVIogXGDH3mvN5cORXQ2k5JwFqfym3Cbu+Z15GPakoV4Zl/bhydp3dCZQVVrPJtagC/e2
eHYv1XWxzz+m58Q+ljuD4gfzzQ3xj6O7qAlzyxgU5Vi3QNAgNnAoSt2LuH/x4scEagpm4pfJPEb1
vVlto+iFoU82bpkC6pO8gmOLnOYGU4uGDoBV32SU7K/ETUBHsWOuw7pIPg2tWIxmMRak9q3cuZf2
XfsBvWiv9+1RobM5C37px67ck+SGNBt9OquQzpXIgB9iUZJHzzaaVvC8Tj+GDZYTNDvWvXiRl+2a
nihQ6dcMmRPyHHnwukWzkXfR4/u8Ow9JWjbAVE+ombBs3bjERO/x0xyRK1ik29MguJ9WI9NSADn8
ErQn9h7KFYhZBz4e6WX8FgRL+6HboaU4pFup15RAWU1pVtxY8KmitTG81q8OTLMb6Brh92pELbNl
rZQH0zlSvIH5q+y7/AMFOZ00QQvAvIF+7It9lD6VV9N+HJfRLZt2+JOUj8zvTl2Li2U9g/Yvpjvn
W8QorPM2Yw5aasnWHAhgENoLBB4yh4YEU3rholVf89/9m+LJOMZUM0zIxm1xBNXXYCBhTYEBv5xp
Y1kn/4VTY6UsuLslrd2T9QQastZkg24Mbw1wR2yq80PI19ZiuR9W+UdPqGUMs2dZ3Rs33W78wdfV
vMnehFhat8b+K3P7WYrzeaOFycL2HelKW6hPGy3Xqu26IKZvpbb1nhEa/aP/CfTlL9Xo747zScHi
TZOczZhy5vyll8eWnpO/NddiJ79QDXq/Lpz+64w+ydj6qB/KDhLFX/thgPyHZ2/NbHPlfQsbdAD+
s3yu93gXv6NAZ8l8LhmxdI/45eo9pc/OPZZ7uHSrGKEQMv1LDAU/xA3jr/mQXqUf/sY8ekxlmS59
Sz8cnFDnOhd6RLSotwTCHNSeaojhm7XKrusFcjdzXSBwq5c5Hbh2CVPvXqys4/wN/x3xofTu2sdu
T1v+X32X/9Wi2jOF5r9X1P5fTEX1K3qxv6toz3/lXxJa0wbxa9ItwIqO1Z54iv9vKTJN3EbnP/kX
FBg2yH8KaA3+DuB/KmySLuH5/8Wx/n+WIkPJ/+MqzMrCJgzP9Enp/RMN7c9v2rkdRbuNYE1B7pyk
MfWpLyTtYnKHpDZPhZGzZRhKr9moGYD3kAxhuwrrBAR9zW9jLXXnOgVoLD7Zf7tgN/963/4u7v5Z
4skxcYZDQGarhEUKEsunDo4BdJLIVVedAJXyQXEHZkF1X90XHRpWCJk+Oa5fHvT8wv3Xq38+KLph
28aVjmqcLc2nV7+X8dCJzDFPjQSPrZ2xv9UNsTBJW1iXf3p+3E1TKWmf0xTgLfzcazRKpxVWEpjQ
5X20MRpuVkL2ZqPDXQgi7dzXj8Ngp+tMM3L8/bF/cZoSTTiWNdeR6Oc/7UH70gnyyTfEieBiqowI
cptIST42bDiqf3oo9oVwHRzTUtLFB/fzaeaZBbY5qMVJzAXYmrbyD4VIpz3JUfEXreJ/nhWkLssl
BwWejuf6n55aN/OVE8+xOIUpYcI6q72t1+TeNk9d/4v+wj8PZRPEzoXjvvE6fj6rflSGN3VzdxJt
mByLaUyuhSnheMaN/IKf9YtD2Rj7EDoLl/7MWcn/9550MgeFqdu5PolUundKF9NTY1TphWza4vb3
9+r8o35++h10p4DOfGVZBJF8as+6oWVqkiCLk1Y1sceMJoYgJ4W0V2nsrshXao1hmcxjlf7xnXMU
AfeYAjAPqH9w1nKrFVVmdsVpGFlvQoWBvvFyiJxFFn7xPJ7f4E/naEP/MM8PCSkqf+mB/9arkEEk
zTGyilMTllItyRSz4Ru60fDF6/3P20aMCycDxx2QlG19Wr7yCKrq0PVIHOYxR3tO2K6nKKnnVMov
2G6/uG02XEaHg+HI8MxPvS4j7GFziZxDhSU3LconTKBlMTWXIalQeP67qgi3v39UfnV6RK9Cmofb
Ipy/ulx/u4x1qrNKlm528mj8POuym0xCxMPyoRYNteXvD/apIjsvy5D+XAu1v2f5HoOgT++A7AWU
eTM9CVFNyFtUP0yMvYdI6PCk+6brkNTlHlDCYi6S5j5XqmoLJrCtLFDwW2413P3+V/rVNefjbBE8
a51jJT7d3rpqyZAa/fQ0KK3fC9ge+4actJfGIHRXjv1Xo5rzz/v82PoEP5xZhIToOJ8+TFLLSk+x
k5681C1OooQhGxrJtBy6KV0rWp0PMwbf9VzIr4K0fnWnz8ECpu8qy8YB/fO1Bx2pz+6WlBdmwpjr
M6EYREo7cS6+mqX84lC8NAQxugQYcI6fTtKo3cE0kjY7FQp5ONRzoP4qDjdGMor17+/fLw7lssbx
mbegvTny0/2bZ0Ob6ST1KZwE3OSiKtdCkqfXJ96w+jcOpSyXfElTkdH0yaSWiygbJuXoU0H82DYc
BP8aRcpnKdV/vrjxllADSl4S+DmfDiVLnAVdXHNWXXFGgA6mEvSAJsSR/8Y5sXpi2LJ4/e1PS44k
iDZNLA40RHy5ViFeFBN1hkfHMU9GX39xuF88/a6kIDTPcB+PAe2nZ7A2m8CzEn0ihz1ZDE4yXuvQ
oXJpRrHRrhuDbUjEndTi48/Pk0IQzKgH8+svO9vfP77SHuypnJFUFdoUG0KJ6KeSibc1Ai12vz/U
rxY5SnjWcY85InSAT48kedlGM4cTxwqMRx2Y7cpITV7uIgMzrqfqnsxX61bkpAmT5DKspTBefv8r
/OqloCTEeYIdRnHBf77MfARbw+vwEgzifLYFVmzRmDRMfcaJf34oql92GIJti/mZP9Q3le0InXIo
WXlr1aiUuRkXNvHSr774v1iqWaix1IBp4Oq6nxaw2R3Ai1tefBritloVdu2ti4rKOjxjb6Xbll9M
uX91PMIA+ThaeLYAQ/x8FY2RtDMoEslJz/2wEWY53xThgO+2TVFOJH5Wf/F2/Oq24cPxyK09V22f
LUzuZA9N7QbRyVMk9yqLxXKY4QPUfdl/8ZD+8lBsVnB44rblk/zzublZbwS2oTiUPbgVZuwJMDDO
qnN2gtWPX+2RfnE478zf4u0DcGF+3gPOspkmj3XyNIT+cNK55wSYZGZUo3WSMUz402eSPZESXEoL
bIfwPn1+Zp2HgTWZQDdHHqjFUIcODh5uJi6+ueO//P5w5x/38yedWptIG3aArKDyH++7bJzKGoqQ
57IpcS/2E9KePBvSrxbrfz6Qrmmd/brsjiw+Cp9fa3eQpheI4EEYGvqAx2utnbC6TpIZNVyOSOL3
J/bPu+ae8WyuyxpGwrH96TomwyCaNo8y6tHcYnycO+Fj06XU2XPvZT/+jYM5ZCQBLSQs6XMhlsjE
1DORYadwGOoL4TbDpkjt+Zh0WbH500OBqhPSYiNmSsWy9fPDPxOxOFSp7zyIgvfMC7r0QoyUe7XB
Qf/4UBR6ymIvSzyU63w6VF3FXZY7gfNAZnXF6FTmU7cLy9LN13lhZv6fH45Hnofawk7PF/3Ta93L
LBhHdjEPBfsLtG9ufPRk1O57P/rjQ0HWdfiIu2xoLdotn87MTXJPe2U9PoQBWz3PYLn3hABGUP55
OcmhOAyrhwcfR/3Fjf7bHkWGyVQWBbl5sWE0O8cl5nSIJg973+B8cQHPv/VP7zIaKmykPg5SKqJ/
NquywW1FJ9SDdkoBWiYFs2Ib8V4bs32fVMNXneN/vGLnfR4MUgpyXO58s39+FBNA+HrIWvOhMVxC
m21eadVo/0Bmk/xip8cS4Z9XiJ9OzyZXln/4k/M2zD/3C/92JbNYNhBIjfFBlr1v3pc9sbHbbixM
AgXipIcDUjkq+BGVoY6uB9X0D1OaVe5miGq3Am3l7Ig2XAUTMifnMvLxEY6oWcRb11oo2G0GTNPC
6jBjRBCk3fuhda/OeZdD8N30L4vmSDb5ohzMtd1H9wbQP8eEh0YytVMEu1Ldp9m0agp+bElagpnO
z5GRrqNeHJqq6FBQOi+GhcVSWNAoum2XBKQpMqIojGdHGkcjGm4sdJVwQPWDJ+CICHFTRJeKyC7D
fask6RNrE0WCFd1k8bh3OgXb5zW15HOJ0a0B3ZhBxAPav3UKvbZzuBtCLQoHLljAcLx+9oVam0X7
XAUBE7oJhXKVztvI6j4K21ud80aUFxJCep0qUEjKvPSrU8ePCXLE9jE48QA9AvOINLztjZxsFqrC
MT24RNVHCUMK5t5m4SBOhUOXWCgzCwyHqLvoX17m+bVREb1kDtvUSB6E2gS63ZgEWgRA0KDCfyOR
fNvHxeswda/+ueCUOYEvxq1wg2NF5IFvEwLRwB1y0s04ikMQdRvHR5ve+EgZ8B30RERasXwxWve1
YJDsoEGOcnPpNO46lRdWj6uKKE+HaA2n+cgYS9fY8qPgzvZpvYzZTpofinF/rxjyFsbesK9ikS5n
Eb0WwryxsVEqQqEc0R8ELMRRO0/haB3z3P2e82eDhIGCbc1DxhCIDN2auPc6cSFEtknlePCi6Kq1
fHh4qb0yw2qhCf0I0/pCtz8SG0BVRs4Mz4UxMKgEcw1OC6EbGlx/XkUqI7W9XXUaJ1M05afQHu+K
kFEvrlWCJZYWZrLQs/aJey3TZBkwLbWYB0sSXJxuOBiFfSWwN0/ph84eG9K6ppj88WEdYy4JCRmX
XnifFP0qrYhH4WoFmxiCMCvVNEMYys23yUY/NxivmeZIargLmdTOyXztJgSmlcYLOWuACpqtE7h3
JU9S2WXLRMAJUoi8vI6AVmeRoeSK7Y2C8ZLg/DZ5GTKvXGndosJA5d9h74cUNtn4WEtr3WiAfYwk
I/ljSOe93TrXvRI3kQgW3ZwtRqe99OJyMUyvvc86lzB2zAeyVPp52RJKXo0HG3ygR2QHeZWXXeEc
IwNzfTqsa9BKQ2FvUphhc5BfpTxCgVkdenAzZa2etNvviR25icPoIEi4so0AsE9+CeJsQViaa6Iy
7rtVapjHIovWQhubHpCvYfTbBjMfWerAvKN1W3KNQBESqrq3gg6aU7wV0YAiwj8R+USoEqEo/D1F
Dl3VMji1+52TI5fvv816uhJeey266xiyVz4+Zona9WxNSJKCq18ce0x84TStkgSUYYAnqt3E9r0m
aKkYMJw7Lk+AMrdO6a286ML1s3s3Ca7sQSOyz4HYh+aVP00VaX/TiHzIQnQ7lAOCJvvaz9WVasVt
Iaw7l0WDrBvzB/u9fSbQ/6ius1bNgAdXGE2/IEF1qcCv9YVHloeJSzWgfbaMs/ShyPPvpcq6TYx5
t0qMS3/Ck5TFl1zL10x53dqygCm24VZgTJuCKl+k4/wm+mmb9wXZdv4MhTXu71I7uLGc4d7MvUtv
KKGoRM4TRA6ikEQH1VB2atEK49bw5c5zonxjIPsh5JinEg2iaN8n4uCWKjq3WFR100aqIhgwvSwD
b58X/mlws7u0geuUkR2dyKvIda+B4W/9yFqRRwJ7K433Kph/dKHahg7Re4VjbkeJsTnLdpOn7ZXR
IJGquPBuEOwHx/iY/OR+iHrr6HnWYajQPAU9IyuZ3jYZi9sUfqcfc5tKKu4EK5VEHhmQy1OR6aci
Voa6kddxHqDzCFBpeaJ8GDyb+Hqjb3ZBOD/XsvzwwuhNjfIofPdtNsu7xnDg9qbTyYnqy7APDRON
gnKB1gY+p2tQgavNXJWYkoldzewHZ/RGJGeyCnGJ9KLssf5VYT8cykTYal+mxMYw3hcoc5KoGpt6
UVF94EuWWVbP98IvavyoenLbfW40zbQY89AOVyUEHmCxBaV20KnpbvZqBMd0Rj2ITnmXktfjTyb8
g9ZpOtaiIXmtgm5aZ2yFeSGHp6Rqh/vZN2SGL88BMZEXRCEyfUwekyAeX3ujZf7shPXOKA3vOnJV
g6aqBKc1+VWwrYRubgEL9/CLu9S7FJOdZGhSCNJeBv4IjS7s/G+VUYXLbmyRkpa1K4qNRRbd7ZD3
BpoFYeKvTLJIcYtqkiNnOze3RjkCMgkq88Is1fzmRX0bEfLs2/s6imK5YMvhst4H6LDslHCvyNQf
RhBwN4UZoBYxTNB0fjdP12Y9EqLlVXJX+FGDx2NKnuumn1dkUc8XzYBgyopQgWSOlT4FI6CTVE/R
TRrTSJskNON2xBdS2z5MtQBPLynR4T6OmvzJaCEwNlZc7SuzsnG+zx6RQ9LdZrUMCTUzXbKuZXWr
Sl/fiWKK7q04E1uVD96bjoLh+zho83YGTX3hxm6C5YywtNSci1dP94K88Ki+INGvW0VuApF0buJl
OqYzJ9vBUSy0uqlSZTqLsW6HU5EVNk4wKe+nJqpWpRe5e6cAheHblFFlM0aveTbKbR0mYtg3bZru
3QiDkUP8NJFhLkGGfdmQ6Gd038thUJdFkSdynZs1mhCPSGqlp2Tvt16BzrGJMTJCmBAXhm66H+2k
0rvYrCoiiJNKPUgiBJlENMhCuaiUBkzwLgzXCx4lmQHHdHLrj9TURIZa0CrmzEPlWJ5VMWPnr+tQ
iCc/0jw/sRnzdiYBqqq+GbftrDFsKoqMTUrH4kImGFU5drUgBW9cz1XlbaFnGMvE8LuDcCOxNZky
rQ3GIxtpFvHOK6uYLKbIuCf9guyt2ZwvTJnF5MxlifXokYK2FCKa7yfR28B7Z97CIMfyVZbmcmyR
9wQdUW912LhHfzRIAOVFX0xGHK7His/uFDoeKfPRm91QUjmeHW3tQJYbb8yiq2xMnVWRGCFMEzzx
kYG/KlaBsxzK/N3VBv5+6SMNdWcMjV2f2Iy7Zb9iPC1vylCAT2w12c6BQCAuyUk0k3g6VpbL129I
ccalMxQnop958vLioencdiH7Jl47af8hp0h976wo3glJvOPI4O8qntN4XTAWXjsFtE1Z1842Davs
whtq7+CRHqqoggrr21hCXAxpawGOaDlQ5cc17vJuIv01Iw/BYcvPHD24SnRExvtQlBXPmmwYWrSH
MTVDtagyosEYNbfXYZlhC8NdZk/62g1s5Jl+D/3aQqBCGgniM3Wlh/4llPLVg1kYmE60C3l3KCZ3
50nRgm34pSySF8unnBhFfUx19WHHzrEu+mZN0D0KYubNi8LWd5UtLyadHqPR7hZJXRB7C0ZEN4Q7
pkHFp8lCaeo418IonsZsQns42rso967ytPuWqMxejjHi+Do2pwM7C/zfvsl41HV+mJW3qzV+9z7f
JyGSzrl8Em1cLeZ0PKfA2zepVJSEjTUvumlAcZwOW8NKsmU4DXpXRfFtaEvKbNJRp0CtMjF/GBZw
zyJGLFvDpfQyUKPmvA0mSBFOpYgKdlj8CwGIg6V3UQp7rXN3PdU4i1unXnZhGa5jUVySHkxl2BA2
6DtXMlR31TmzOM0YGQVi75S8oaVx3WVtQRpwj3nT7H5EYXdP13c5jnaOsLJap64jN3VaHLIZwkye
37dQLOqe3XSo6qXAm+m7GeVEjVgR28ssnCVpdJdZCi21RTdaJUjwIAtUnntUc3nHb4h1P57ubDvD
U1zySRyib4OlvqdNQtHqHr0ZEFMWOvBosVdG7XVet5fOhM0gt3a2G8M+LtS8DEX2ns1gSHrmf/uw
nCbM9gNBOU34Ehnm1YSvYhxnXGpetKOZB+TLa0GxjNl7Feh9nRgEx8KkZO7jrEM/i9eRld8VsrkI
hpZsP1b+HZmwIFQiaRy8vMxuLN7rY1NDgXRTJ77vR60O9DCyTS7Mxz7u78cYx0szAEUte5DtZeN/
1CoP14mlL/Jas73ohofEs7Z1hXHCMHGsjwhvc/eMs2iT9zz0H6Y24QKNcLnHabyUhn9PNjtQboKu
FrNFlN2k+gsa2usqwb4DCWw1ar1NGvfGHL1HEl0PkzNeixoO+hi+TLF8q0JEjUm50SgWqOF+9Jzf
spnbN0dBwx+Tu9CxNqRd3wS9+zQX7LSEm8Urfx53LWshK2rxwMwXgWtWXNtjdhWb4b4WI7h7kzj5
4AyamlrwvOlrZVEvm+O877F/qxSgd6lxQlftexU2Nzptr4LReXCbaGOk8V0i7WtTQiIptP3g2Xm6
SkL2H+48/rCs/ib26itG2EdrAHHh8hVsxvYmIhIZfkkNgqw5KhOFc9+2i2qOZrLqxkOYdvBRLEgJ
fWdCXZejQ60BZybyXJgqWvWLsOYiRoYF/iw27saRElLg94yUA8oz6tdligtkGt+Dud/lhoWl0uw3
kTKv3KB6HQtJ5KN367rjdSCNXdyBWZ6Hh9iqnu2eciLsi23de+U6yVWwGBWbt7qK3MVI8YQuH9Ys
wdf8gW895/F47Y4C2HnsHorI7GDGtVzusX5vOnSqYztVq8jOcYsV6jkD3InGhZ051JnRx9Ti8htS
N/Xfxj72F24bXoz4CeaW+MK6DBZNkQ67LuQtCymmqzBVm1EXe8bo9rrva2ufUiRuZRmOh4quzZJZ
+2a06rWrne8JV7uvYmDO7BTt/C3t8pvM8e86H2ORGEhUaKr4qexLfucemzCthNvZ4eINAgSeP/5o
YOYVrXEVNsFT6NqHqYu2mZMdckfsHCPulonpjqu0J31XIoji49fuSrxKOsBma1CdEOg8xWvd61NH
y2M155m/FUMjt+hT4kXokwxB83tRWxAder6PEfIKtOjOjz6nVOnK6ckqJ8Ai8J9N6e6qTD5qr70j
P/4i0PEVi973MLLFop/PptoIgp9Z5fMeachprjQbieF5zOGNmDzL1ryZKvoBscFGMCdREYnFwtBc
2TGhq9i3902TXNuCJ3PQ0ZVFhYJGHFKZh1RzqB4N/v9Na7UfQccyZJR0P9qWRFk+IiSMWNAKOzR2
m1Ynamko9qi+Wb2HU9+uE9Hr5WSqW2b890gPD3PSXRog41lnzfOmbMdNBGOFDedoRf2PgQ9U6Pbw
WlpM83O6KwrVLAS7OiOpH5OwumFUvMgEoRWDPG+EBx9kwexelkx14bHNO2oXf0H+yV2X9GcrILuI
c7QBi3bPB010ePRiLKkxT3+4qm2aahj1g+rKGKJVo84pG1Tx5CO36jpjLZBcqSa952cdFSEAVP4N
WaWBeph6ezmM0BKt5CCyU4CpJ9X1dnayTVY6D1H9JtW4zLMW8H+7VuWtOd+a6Y+677mnwa0O7npu
rzWT8owhXjUkWIAZ1oX7UlWQevyXDh8Rkb4bI0j3FPv7yVA4bOxlS3p80sN0EWpVutU6EzWEErAp
wrmY+9McTGAK/Y3KzZ0E3JYU568SRrXIerM6shiUtZqy4jHgTQmMduWGDqlazC9bKAwDNkks8KQi
7z313cZCF/npLZzBfVu/TWm7KHkvEyO4TLN56XT5lZ9+hC7YSl/jsn5XbXJF03dpZQlY82Fl0Rvz
p/yQUAWXoJ8DOqB+/jgkREf0xq0mWkx5ybo/P8GVpHgSS0bkKMLfk9BbjCNJebT6Sr8+SDykODyd
EC+QTegjjU1NUHiZgp/B22ejI2/ODgCbN/BcPXT42935qvALMv6AHwH/dFGFM0BYEbHMep8tUYzt
NA0Bk9uQmznoOhwaKqAMs7dZf0GpviwMkld4nDSJCJHzbXBPZD9v40rsWgeLRRTSUh32Jh1ih5Ks
V/bBYFe10BO2/hCyjKf1MQQpHncma2R5y+T6Oi/Sq/FslOlD0FniJXH4zuhN4z7JGDjnWF4lqT4W
huB58mA/RS8TbUK7xWcGSg3oUu2e+VwDnwawy/24jPuIdjHGAYA95fRdT+VWC9brwcdzYq4b2iJh
mh2MpDrRkaff598XCS0mAlOsDktMZW88qPJzpq90MO7NOd3HvrMSgYkx4lq3A+t77nPXyabMinXY
ZceRNyhTE/B03BaZle3qKN254PFs1CEB3WVZXDcDinsA/YbQxyr276Hvsice+22koeOkfPkn8GAI
RFEIpHRa+mUaEKURsvmSvbPSrd464bwu6b9aY/uYo971+3ilpuB67KejItAmr+izwAFCMbeO0mkV
mtAGdXdo+Y0mC1eiAb1qEmuj81duZa9ozG2YxdGw6PYIa8D+DweGiEu6JKz1ZHgREdBZWMrYGbuh
eezE9SifXAtCPhxoz4+Wckhvsih678Lwui8yCFnpasK3HIVi07JxkjPERonSo5FqYSXTrmM3UbLa
mRLT8p2CiZ+Z4arvyEenWatJRLHZIIIUjOO9UPVFJvmf9fw6UVAJamEXr8OEK5rd217O5c7x5quS
N3pukcHn0bEL4L5EtGvYe5bBiyGJpFZ7HQ47Eeu1wqVhI3Kmd8C0AaZs1QSEepNxYjo06cqUp7lK
dLzMYo7RT2pTK3+TTpW7CAedkJQw80WwIO+EOt/NNu3xPs9Os+thDPPx82UWrYJwwK3cWOz+R2CQ
cVhtcjddaXTOmaFWPl1HHzik1VWvRdu8pm14MNviXcbRvsrVymvHQ5qrtfCg0FWINhn1gj6OnDeH
1JGAF7MvjeeQXAMBp4bxHNxultaXQHUrWlE/7Oi1w7ljs2Cwcd6UTfqetyUrZ7JNuDjaj7aVS9O/
jXFZmjq/pR143fSshBkbVzLjNlVGs9UodoaXLbP+SumPji5/R38oIHNiaM2dGjAuYEqW8Xvhr0ei
tMur0HwtvPM+77mOg52tu+8hrXjG/jRv84/cdfbnz1ygi28y/6HFjzzCx9K19Iuprt6M7AzYp1Du
zHNARHuRpWcguQP7P9xlHrVEH1E/4n8qsLyzmoWgbb3myXQ3XZguenhrmS1vrJLCS+O798NpXKQ2
Lj7JazsqvkPX7CcXbnWZwAw9E/zSTRpYy7lEa5ezwMoA+cO4NvvsggbmWU560TR6F+LRju3vLS8o
hdYyrk9p4R2K8SY2+qU99kf6RFctDQGZ8Jq7jyI+d7Yf7RnntJnxfWBf1aXLsDIPE3uqnn55CF6F
AfTSH7gA+qkEK1d1Fyb0xkZ8iDDbhO5TMMAPsWLuA3DD6NUYP5AtrYyOQPbm2xzw4aF7bogbP9Hb
qN7nzrgbMYy44/sYQU0nt6ZPyu2g5WJo5icI7roRXNOZmGlCQZS5qWMSDptTyLbEZbMeevcRZu95
8GFs3kwpwSCWez02xXWRAUeKP9TkXbZ1hT2+jE99RHJr8pDge6NALQMYTLRKKLEWztxtUou9JWTu
s32w46SKvYuOzKmtU9LIo1d1d/44bpKBGsPrH9tivE8mEyyPRXhHDKxoCvrDVEfdeVb03aj8TY1y
ZOUwgFx1ZnwVhOYqbJkVOtFhwLXE8AX2Yv7ut8T+CBByNgxASfTICNQxC/UqYWHVWhhbOBKbxgzo
W0XkaU7Nqc4GCnae6wk3c5nc0epchSHrdFl9TztYTkOCBbdnNBZbajnknE1lBtuA3UjV+C+G3VO0
9zBOk+CYKHnjOdUFjdIF7Ml1GwabMZN7I0KaMbLvtl/oXN3SJuUWnuYwYdMzMKsc9h49jGKM74oZ
p6bX7IM529l9STJRsMm5Qh6ZW0Fgkx41bAzpLQ0KnKmctkNt32ZmvGyc+Aj74zGrzNswcYgVga3q
EQ2jqQS8Ll51kXcf+7jLimBY6di4iCTb2yB+VTOuIhLCmyi+7o3sdgoVQOJZ7nQRvA90HFyeuEUU
abWwo+i+qdJnb2guM8PeOz09n0BvmGUsA7q7jKOWDuBakoXJEoh/tDYzt4r0uFjvU7p4yhpWqdPv
3REXqMvNKTgLsJoXbXqqkhyLaLANxatdP2WwFC0SPXTRHiVLUh60x8nQj7nRURJJn/aTvyvtHNPO
mdvn0O3xvFuE9IekjCkpu9vCq9bl2PN8Vu81LbQRhpXPyNo0CxyoxYVQr7RSLr0cu1YxHxqb4WxL
SwoolJVl92Uxk9gUH+j8PeTYY6hlbrF3HPxC35o52++GqrA1to6bnkZZMtOsqm3jz9gHeYqLaM1G
Eau79jc0Ip+mKFrk0tgqSpSccplO/t5PSYFv2T8nOIfHaaMsCFk+Pk5Drst+uO55CmTnv9ldf8nu
8b72S/bn9s487+TCcBvW80OfG/uzJjrB5JlSBhd1d6wkjCPC1DxzeNeVsc9ZtaK6vtH2TdbmN0Pa
Ux0rBuGavdmrEuouYxDn2zU8U+bsVbf1W1yJwOPjaPxO9piEAj5cVcEpzq6a4PQfFJ3XcqtKFoaf
iCpiA7fK2ZbkfEN52z5kaGia9PTn091UTe0ZWYLutf4oxKUfX/PoZJhPYjAukqaaSjrLsezOilKR
VMYrm2SAtFHrUJurOc/WY0kOa2OtxrBd5SR2JdYjI5rsUj2O6wCzsarTve6aRUpLUe/nB5tmtWok
HPThXs2pQCN4OM+He9p9tpy3Va3Po/kqmnGXpNOKl+iSVWwAIRdRVJ9tot2ERzqXyXdode7KDm5m
/m8SMNBk0nr2eg6HLcKibSLn7eNfS6FvLl1H6y6wv3VPqIcXL3krnkQ4PPeCQy2IHpXu2bK2GPJL
GjMKEialeU49658a6Az3OQRbFsFwWhgVJwfkIB0gor/Z2I7DTmwaFz8lg7PhTc+1DVRXrC3F/Nf7
v7MZ331FTTP5fp2NiS8j8172dHFozX5fruzOWYVJs6tbPKRTiZs6IUQRVNmLObOHJfKM3zLsyMzF
vs6PEHFEzI+McDqiRsBxtzcXQTGwzBhcNNQ3pdnf4PcrpXgjESB0AZt96Zwao/sVGcyHw/SXkBys
3achH0gzZAaRf5kiUKYYj0PsbLX7EnTBduwOyn2WRbVPvOYWFsg/Ep+SJ0LnSXEuFElI6tU3CD/L
1HcZs6sTPxzyTSRy5RrNugXsm0vr2U0H3Lm2tWj5hFUPORXnT3X452lA65IMM7/ZYllZxN1PC/yT
Msmp8taBcFaltbMjfLVjdbMUriSM88ZA6R6X6UNCUggaVvL6ivb1aJc58hN7N86sKUwHLdVPPvxa
FcmN0d0z7X0KRePf8JHGrGXytzPo/QN/hs+DIlK8afO+jbk+hmJTz2pjPmq17PLNl/RJgfxP7bB9
/FhlPUFA2xwDrIszNEZFbF5qRGRIONwfJltbQMfiybGjr8l3jnWhVyqlJY4HpMdBDEn4izYSIllt
50a/T1x8zHo8IS/+PLzDJx/8JNtpCFkNiJ30zkYFXHMpSypj9mz/a+SXDYo3aCg9pXeZ9dvF4dqq
yKqIohXqgF3UeivVk+Bnjva/wHxtzXTTlcNh9HyCUKtL5w6rrPkcR/zI1rsqfo20WrdeQdFfL9FG
hX9uG9ckKCNmacy17WvWVCXPwVTtkqZnVKleJFBEW4PNGcwqI6a0kFxVjT4mmBhziz82r4WnWTbB
iGfxXj5aguRHNnyHNJd2RULaAONz8Ch2ytbW4wsyRszZJNWRXgQpxxAlTgnHTZTBgdOplLj2urfo
kzLtE68/4oQYoOEBfGr2T7K+J44KdYhbSgV93O/lvM0ZDcVAY1ZO+JHHc+OiSqmvqFJWdY+6x2bD
asRzbamrroxtJ5ONiCWsEEVEk14qIIoHMAwBuJ0D5ASFCxQUMUvn9t4k+6LhI+eZ8ecATOdlehN9
u60FlDRoPE3Ji9AdSb/8iisC/UwsWWPwlPm7aESdLitmm8JdUpR7pR/7KQ/VborUVc1EopRMHpEr
Dnh0fl1F+gQP8TiPW1trUAa5qCmR6HIqP5JwF5EV5EJq8Tm2ElxXVUQoRKQeMakoGhrKjgiGGJ6m
H+/aUiuLFDsD5USKF75LCp6Zx2lNy5ZnrH30kmCIS2VJtng6hwp1GCVhcWG/T4vs1EQBFUzMrt1f
kVi7icKjIIuWyvfJJsgpMCrPMibCd/rQdDfxYYqOSNZk+tIeIOhQ3CIs7QFsU2KweBkxrsl6LS0g
k4iTsLp4/TkT41Jb3cWOjCWrxob3/ISamgx2jyWsPhDgtegyovAEVN1AgStfT0NGiUz+kzHp+Gmy
jlrCL+d+OwZg460TvORu/c8qEQnbQXCvvWHPmnE1FUphmMBkSQTRV5iVZDlZFFQZrsf3SL+rSfQT
HwaD0i5lkF6azfTi1+rD05A/jTEQXtqQfJNNQ8JOQEBIEBLOURKkYjXmotXZDtUTkNo409np8J+s
mAnCzR+BFTXPcWu02doJpmc7ay+CHa9SHJRj4bzWRTyA3pO3atfDvKjy8c4+BXaf9x9UdAKMxUO7
ULa1ZVnciQFphCc/PbdKN1aqT12QV8sy52PVuv3gPfhrGuRUkyWQ3qTDh2dlcABWTLRUyHvjg8lM
nrrMhvOvmASxpOO85Wl4Bqr/eSxXohJ/Rp8dOxc8P+2eke98IxB+B8lfj0of/MrZWk7/5JqmBtWv
niOQl4XXZOchnh6H8Ys7Z6jdmqtM5AFD8y50mgEpBNq+smC9G6jz9IZz0VWaxrCKMEXb/3PT9pzA
oRle8J/ZByu2FVIPtP+X16ReZRldEnP4VjrdpyVISvOM7Vw2X3Kef2RZk5StzG8tKQKYurhajKVG
d9b/ea164mlAJMSgXyKOtNv0rVfdS1vX3PCqhhWvCug44wZpvrNSIo9CIP9K2h+pH20zeItocvZz
npCIDGrh9P3GybKXyGlYdbvoexitc+sO705YnBo3v84MJcu8LrbT4KKltQ+Ocg5180BjQ2PjV0Qh
K/veFGLrZ97e1uZ9avObPbsJQHLyL4rFf1BSnLIqPUB+rHyrfM6kf28sSVqs1ZDL4ehzIDq2jKKO
YdHrrx740h9miipKkxHd/pwkDW+tLznyUkF1dEYfXNKib8Q49IMWLt76TkBUrwll1/sTa6WnxEE3
k7XCzICqzICyEvLHDOUp6/u90eb7Xj78NS5yrG4YtqohvFWmbzwnyyKcwCj9/G7G4WHsxm0o+0uR
uWchnEtXW2BMScXBUXzH1gguk7WvY9ocZ6N81l32VgTNuSsFfHBZ/1WVdw4KeY2jYhv28wYR+fMQ
5RfwGlKVXO/D6goEFOSgqvhvksOlzPx8iQvgnz37POAJGdZFKX0aS0zkny0BOKaJfhAhyDQV19wA
NEMvQv9j3jwzZ60weYOhO9WhjcyPPgppUqTmZfKiVRIQcq4ip6CkuIHpKUx32ZoIIFMNSG/01LQY
fvXT98Sluvo2NQNJ4c18bySCEDs7O8ih4KB3VsyYSzxuSl5dmY/P8UixGwPBlJprp5kOPktf5rdM
rvkxHzKmy2QFg78fEwJbR4KsamETF9cKckECsXG6nDVoQD7Lw94p/ZqD7c1Bd8oDEIoy7f7DxXaD
8n8bDf1kJ/TPToKc3Y52C2t+cicSbpIeLsSISZ5Lh/iauwT1CftqCSo7If8CHnmm9HjSa6dWp6Go
7oojhKdawHcNt3yOPuzK+S+ZJ3BmgeGTIfXdAXDucAsv0tK7GYLAvEpZEMs5JL9lzGtLE2TSpCba
RVRHMrc/SpSL28J0LqL03xFU98tMkTNlRe5RJf43kBrQu3CJgskYMdGKv/YzKLn2sI52zu+QJShU
gzdghy+TkDzsHHDiZpQwgszbKcuO0pTnZJx/mMF3uZVd2EW3nhXu20LQyuj3h1lNN0tb3zGgjT1R
aDKrn7T3YENZgT0EhIH502cAUM2cf6X9fA97YDZpZ/8av2dE7JKKCykhdkuROFQO+XmKEEvZHhxY
osgOGhN1DQC1O/hCwZ3R1CZZ4/7Atec90zC/V6I6RL68BEV1DRksvWJ+Nm0SaWK3OEiUFMgg5vrQ
iOoal+W+JcLaFtOlNYajkU/3ktjJoiH5qyW0sub3mWZ9rvMJ3UayS+ugXmizP8dM5zoe/kbU8MsQ
9dqiwWm9CNPh2wj8f3lLTWan3KNZuz+5733nbvU6lDZRRf1YLbRrvejG+SB54VyDyIx1dNWIo0nU
JiAoCV+LvIdzE3rbcsMHgn73ymVgR8bVhvOXQNJoNwCc/LgIuRBlz/lbg3xPgSx5Awu5a1PHwAsR
FuY5Nvsj/BfNhjntMEYi9bKfrUOXe4e4s3epN29U616ron/JM2+bzgO13/FTEdU77VSE2CtVQnVn
REBiyg2T9h82pX0Col842THmN22S4Mf0+mmZeURKNx6xRexPFMOT5smohCTrNfJ8fewc49HYWXHu
Z3169ufppB4aMN/exYgstmn+iPPOoC3K0Wc1AYGsYRXXViv0UkQkCkX6o7CSn8bkpG1EuZqt4t3z
ybTMLUUjOrnygj9J2/nnaEOhJB5RLiEXExWaxpPsoFpQ8qxSNgCnygneax6r0cSTZMvkZBBglCjS
2d25+nNjkhTizIoJqMvP2K+3UyB3s3ReRec8hwPSbiMhxMqir8Yvs1s1dFvRh4chIZASmoOTNbzl
w8QoYV5VMJ68bn6LQnpw7JKJe5i781zZX2JMbrVg6+fN/TC6fmTGcHaeY7zBXn3yGFHmWqTRFtXN
2g2SG0KjdRzJ7wJV5NIK9bmly7zwIx7Zcmej0yia6D/LN1iOYoaD1iwvfuPyIbp/6QTnlbfOt1+L
JZIhSPaUCaz0vHHhZ/2+GIn9tJObkBQHG2lCcf2YfFAn/d9sGOfBAZp56N8WsztTU8/jQjsszI9B
klJXmzsTqeJCuIp0XZsWLlzzCxkUDM6ZiMjc6/ultkkzNs3XOYlvfUohSuzvy0Jcm0h+ToX1NQTq
6DukEPnTd9Wnbz6geTCiM+tiP14VtkUsfOydpBFRAeRmX8Psf3WwrkLGGwo8zL3dh0+qZCNLyCEI
nahaqymMlwQ2QnwxkMDNyr1d9hsv8PaQ+DgX2IpQMvr9QlbRKbBAP8rMY0xsxuK1fBQIFBjHUCWe
shrtSUpXRd2ISzEY+7Is1aLSihZBnT1rO75qAR/SRG17bpS4irx1F3HmvGSTTYRZ0xJKadNhCu8/
MXCmT+HELYo/781lLF4kTfAbZ8Z3kWeIi8Zh6zYjZT7SeOH3Z2uZ+dc0RxdovUsI08ojnUi2z4aW
5wLl7VJkOUKoTm8z3TyFgyaLVyoytnh7ijUKCcYf9sdFpzuyT7vpbxj9vxkh3L5nxl9kliHXRh//
KgiVpXZAXowZlnKWBqWmIzn3centm8JeWfJf7j7U/snKHNuNMALe0WBf2Op36vEsOv18G5W77lIX
qkxvyinY+UQ8UXCI5DXyeeoGc6s89TZN6dEHIe9NevJEYrw84IOm7mIecNRbXbV3VXTKNO1pNNcB
1wcQ/u6PKaKdNUd3r4Qetw0e2/gp181dOdk/LhasIAmpY3kz7KTdAK73PghTjsZCpMYuNrrLnNjn
vAPl9+f8ZYgcdswovkZ5i+4FeUEQD5+GVVHby8Jsl4SqSEs/9cV8D9rqrNvwM7W9F39MnjJtvJl9
tFERL1ZoEAHadNZ60oz2fXuuAmT6eM3WpdGARxpgRmig4SwL8qc0EEzuIOxSzIHLUsEERJyomK0f
ZUdpSDIy3bbCno+zSR9blPcEO87OXyL0PU3tb0O596Af/vxAvvdJ+Nvy5A+pfWLw5GqIAvJfWxSD
cxjqXSc1QtFEcJwPJNKFqb0pWuug/eDYMy/JAIYp8NhiTDUcssDcBbX135S20B8e5P1stU+lzc01
OMXGcjUCEZtIxtA7NaG4GT7N1Pacod4MifzoTLaSLuuwhSBm7YS8Tk3yFTrD09BPzyXrET7K19Qr
3qpJ7uyHCkx645ePlyTWkuYr6qo5oqpln0u6LEclQfZQqoReXUKmJQft0ZTGXIEVp3fWsSQmsMLv
0sgGwplVPi/1qrX1FXkW8Xz+rz+xj05x+QH28ull4XNhuee4MENU49VdVMTChdMmNsiQS02TV90l
ArjQESArN1BpoVappn04li8Jx9OiI8to0QnrJVbyOykVmFq2dpOJXTNgWTXmFvyT043hPlJCwN32
95nlbNkE8bZuwz08zt4FnRmtYaO4lRHw2JQzPciI0BtP/B27sR+PjeEhMdKVXHoFKEtldV+mW+0E
70DYueshpoHcyiOIN7xPQxVdoq4vsShJa5NlrCJBeNRG+ZmhJ1iEs78NC+vX0dPFgO2pTAxU4YyT
arDL11bkz4VdTBuVz/mB1WKR2fV1lFWyN/uQBMG2J1LZzAlrz8FdidOqVpyH8bqai23SUN8Vd/Ml
acpmZc16aw0ETQtzWwXlPiG6apnLQC/wRAEnlix8eT7dRmbIlkpNJcJvuxenyOWxbB2NJScgKd0s
zpXG3F3yUqQJZUNl6f4bfI71MOg/xWyppRfzEIeiBBMPuxZfjsVa6ioOefStngF1LilQW8Xix9E3
zlt+22CV5F8zfbBk6UneNujw0e+20g5vXL2LiRqMyKdfHVdH0uXgyvFLZFP9apSvskFVIcp9kfbI
rP6MSRzyodrMVfhRI3uOuuJNaWBl8n/HVsGbTluSqHbjw6LTeidtu5vEemkh3LNGEkxKBrxzeoiC
Jjf4dIp6NUpEQsatDEDHYVJy9F1F+WVPQGCGgeTLjaK7kMNeT91RTvNL+3A0u+O+8fo9htCNGinV
9YgRb7mTs9pchg/kYhDFzq7EIaR+LEzddztJ/jy7I8PTY8VzOtLLuZgfqlcvGNJfL6fqKJYU4BEU
8Bg6g/SKJ9Yl+pcQ7aJKYSqy9rll6llOQbNFH7YaKN5Gr+biQfTp/K1Bos3+c3ao7+TAJg3Ttert
APIwkbA+dZjLGSJsvB1VNHI4EVnqfU+gBpP72T/m2yzbufnrTN3PDFab0UCT2ahu0adyZmKzM/pk
mbl/mV282Qhbot7mjvkXB2qlw/CUl+O6drrtMEVgX3T1tRqeRnsSg+TjhpekVgFSSd4aTll/do5F
Za7Dqj1QQwoHZz/XY73GF7wp/H1RXnX4GQ3FQlK05Jk3f7qbRbXsyDOn+4Y3AxFDCKPJ9lvbr5PN
l0U4OPdPluhnA+lj16LhYbYWl8B/xRwFMfzTmjNSHPadKdoGARIjspBRVy99WnqzYlG2xXJ6gPd8
J3NrLa1qZM/eZf24smCW2+adxbSB1eBwzHs2Qbi7uL4PgKBpm+4aiyTzll0z+ZgUDlDyNOsB6REE
dQ1o2sC8xbzpSUVDSML9F3F87T3/rcVEV2ckb3YHaeU8BM9p9zQg0gswo8nij6VpXUy/JQ4IXeKM
696GXiPfIehBwdux8U0u7kQP+QXDNMUcRJHGX0YAzewOjNRPqaQ1DdzHxEsyaBZDcAXgA5dxP9Eg
YHF8iOazPdCqYb6ZBipDGoSKYuXrvSFuKhZ7ReuTY90N+7sVt8K212MakCNQ84e996TTp5a1M9HH
ZpTPKNPcFu3bwzYydq+sVItRYG8o77nfAGMR1W5me4sLA9v5ZzupbVPIi1TZS9GOB53rTSMxFXHz
2MBP2V6ovyDnwvGYZb1rXj8XGkcgB2vr71HSIFr9QE27irM3L7KOo/8I0ie3MjbSrUQzMdniGMjp
7Im7k94mGyy8GyhQIzcYC2xGwLfvdtsR1n3GOhjJe210m0pVZzaYLQ5apOPRUrvlFlH0epDIoaZg
BelRIpkxmwDz4HM/HYaRuskpmT9C6Z+xHiDhzQm7F8vcDI6kEiwUauQ4gPgammukjYttDhtLm+eE
nqtaiINQ3smI3X1kRM9KlkStDodpZKTxbk7i32p4RgtRDDbmxQwJ5PH/7lXlshk4Dchnhq3X1gfX
AkwWPzGSECdfek1xHgr1TuTV2sL43iXEWlfpeZwZWMve3ScOnAVSk4huznKAPOIf6OoVn+RRSuOr
75NtZYqtl0WbcPgsHlba8INYLHI9IYk6qmoyhtvmt2RAZQnjEuZVmv4ZqYdUZtdZzmYcGEVG3Nbe
ssHjO/zXB/2GlLtFDqdbyn3X8NdeTffEnXbVMHhoIuNiKYiES+iwY0rs2G/mnI7HHgGOPV6RWh80
mx+rNZQ0xqBdNqMP7OWmxHTmm4jSn8Gplir6LzLfMKCuzRK8KOWNRrGoI4fFnuD3R5GQ8z5U88lg
3KvQj3pZ++tghW6RerSYTCtJWnZvwLwDdLPQRBN16zk3qtdeotBYKU5uFxDUaOk5pAAn0jMLh+c9
JiZSniWnP4pKi1cuJ6E+MEgCdqZdEzZX3SI2dnmnPTS8rDVl0t5c763DkuuJa+neJ6oO5hYAuq2G
BaTu3hu4P6FVjPZ7EPbWhbxj1rgOMzSWxMP2DcC4noMIFREUnaB627U+E/ae1K6XEe7Panix4bcd
8LR5pNYw5gsc+mNne3ANhE1X/Uo62bZztvQEj/BPCrmZwVOVQnf48MTykPU/sZmshdNsQMJwTCiN
sNe6l7hoHiHOocfTB8tBzSnYU1C0mzFJkF/kl7KkgQ/OukR6ZCXAgWF/9YdTw1trTYwWGLua2+jn
K17eNRj+JsGPGYPgiGDadnwAVT/e0i2IxNmZpnU+w0TUkFlhvtdBdZQdPSYxFSYzRV9I3nxk4T1A
vknRafY+W3tY6IXUJP7rAVviJahfrPDqtPfO6ZY5O3in3kfzaNrXUm58/SeTcjEV4HPOKY8pMZxR
ha/4yR9gH7XlGN6A1uLtgE7QDYrfECB3VeHRLT35xih5qWbmSZE5nwW+x0XuYAssU9iTrB7/nKjf
V1W293M4XC9NjphY7kXLaFYp6kstTmdE0evIlP9wpZxK0zl7SXT06mqPvug5thiS1CBRyybuRxtb
P7FBn0EGA7kQAj5eW+YRpTxDSTj+C636nnWaNrUgqbgIePCNsjpNcJqDVUOsk+KfOxu8ZfcstC5t
2P48cCU5eG/9gLCmsFS6D6RzGsPyN+nCdDX1ZJjnEVVvqdW/42sAeOvdT35lCID8LXzceXoSZ7MM
/7V1Z+216H/538bxKsAyS7d8QvG/7ZFXBuT5rdwEEty2QUSDoryriPq2ltPSdJOb1WoGlky8RzYS
48ZyKEUsgRHTXPaLqUJJYnfFMTJHgMkmFos+dD+B69dT3B5SuINl4mkysRGytMgEVYTw3j6pdqqX
o8+kHEuZ72O8XiGTOMA9NOl4EVHI1mdMCwmrhaK++1a9BcAoYLMNqzj2DxF946E4D/35SJLANp1w
lCk2XntuL1zip8ax36A9/mus8FRaIVBvnb4AjpP8puiESGked6u9MGbUGZxS0K1j17P3GUfn8bD1
Qcwrag7fWec8YhmmNz2kVGjlzueo0NkpsYdRe64FcbEhbwehP8teTPbKMZkZ+vnTjmcHuLAi4KBs
fkSrXoiEa4+hQeNegANCRP2LHAtCNWofxyJM9pAwe4BD95DONOLWBS3IRJ5doqhhXoPm8OLNEJtP
4IWHYcie/dYH9TfP5NPsnRhdQRlYa99IX7sUBG92umslo99aC4qyE4G5zD4Sj4fVLicCv/HMcKVa
r16qEdDcrXJsV71V7qs+0wnjXSSp//GP0hm6lacIWYi9EBgFNWVR1sPC9918WWSYPSavv4Aq6U2W
suARWoCtM3XQOFvFxqvjs/ICscg1Uqs5DMAzxDLpzIPXxkfHxirkFt1mCJL4KRiNcl8mxls8dO9h
JbDvjLg78D1OGU2RNWuEMlv2Iuc4ahw2pfKeRA6OMUEIl166lI2ibDpsicIiCERnRvaDvA8KMEE6
kM5QNbboLxgGSdQvKrrQMl6/ukaUQIIj6978lbUNyDCBL0cvw2qXm3i1yorOAKPvqEIb0y3S0N+o
TTyEMEaxgunx97UM+2eIzYr2Rh+HexN6UfksR0x9iNC9clpUCTgojtZ+NU4ewdrC7HeDJi8DZh7N
fDDM8c7pdL7WynfgSJlTjQCIWGH+XVpR7uL9TZvvRBTifZYYRv0GyUxueuXRDSPxJgmRWEdWHDzP
TYo/Lh95OaJKkyxPp4fWNWWxthc+Wbnl3qyo5lHPgv8sO5XhYqrhM4E70Vdn+HXLrNfPM5DU1hGp
swWzY7gVFjBOx5EbPaQ6osLMGNRs3TrR/Y5EmORitEa6ajo0vD1+4VtByPnSCMvmWYYRtct17x/G
AT2zYVQ0xiZmsGvs0X2X+iFZdEOGWzcsGMiaQq2TIOiXY0YNUpeU9ioSJJka7Cy7uXerHzmE6cbU
DB04zwnYj2Aco3Qui4WFswm+TqhKr4e2d6mdz4iAQEEx+T5yvgEN3ZCkM11ZxXBQ8eAuo4C4lHm2
oosesvETZWbxEDhkPxjwYWjTplr1Xtqjlfeiezyl1gPKUbTXxCMJDLkZNk+qaNV70kXJ3a9jCWLa
t222tGrZwi5H8SunK5x6UrLjZLzf1zCbnAjpVO70m77s/dd+7Kn4bAjHPFreXHwFs+V/5m6j2zU3
HQEE7YBy0e9aG67bTf6amWtn78/JNANXZiPVrw3iVsOcqIrvcdBvkp4YuoWDCW8ziARJo5taYh+N
raRL1aWW0e3jZJegt+uQhsXRsNFOSfW8XVOm6tG7IzomWiPDLFwnXX0KiP8lYoCBw9y0GUotgpfA
dAk+KDb53KAJJkxqM5s10h6OFfgGY7ZGCsnGh7UoTOghMUocGQaZyWz2ymCsttoOugreN8HyaFQl
iuQ436pOxf3ChmxvtxI9Im76YHgr/AnIaXBCSnryBMuVzJtv5esW5wmvcRzLGaWY5XFMAdahzR6+
aWgzN8Imv2ldRV79OWjFUDSPatdp9KZu2KRH5PlQUEkwt5s5V0CXceT277KN4nhlVWY6rYOcGOZV
l7sJ5g43PwkvTL9r3SAawrd+d3VG61vGzXnDcZc+px574sY30cqqPnbXHnFvyarxEsxNuEg5SnCC
gWUL/9MVPtN3TI1XfefnulsWlWFoVV6GwoG+zWl5DgZcWFPtHeaqoV0peDWUvvYO4uwxeQkq6hAA
Z0seqeeySI3FjA08G/LtHOkXstjeMzXuUFOvwxntgT//h4/v4idkisxtbV9MH1dybrFEMdcYyXi2
kvInVS6gGGWPdnFrGipPvOSAL0iQA98snbS9zQzwrrY+7SGh4TWpn1AqPs2wGUU6MZ1GstqnHfXn
6CRiklrMZAdKEt+AdcojdnGCSLK5vpYtyEJohMNRpUbzJyOKJsgu3dseqQZp7n37Pg63yiR2qG6G
VdfzX0f04eonbTB5h+iDuFMe8BU8MMGL+MfbY+C6P1HhYyzzl3FxcQf4dfE85dTH4JD22UN4aInS
QJfpUK3a6WXhhO9aYrWi73wcWBsApUupCIosjuVDA4G/LVlaPWmHUZW1O7Nr5/e5SgKycE1jZ1pl
CEVUIlaQjU1ZZmIEn35XESBiaReYvbRDeU6Nh4RMi6cgB0EZjXrds6X4mXnHo7FPuOCNKFtm1UnE
Hw3613YEMiCIxB4vgbQWU1+fMnFUWX+REjm/i1I1P+fFqY3kPrT9U1cG3PjvbDvgj3KbjvLhS1jb
j0+eqk0661VjeQvfiXkd2XD72f0seZnnivZk9zmFeujk8Ftkxi7v39zpwMFF+RsNxBKrS/E52ZBd
Lc25xvyDOrUONiLfTVTeuWs4jtzvrnac38mO0zVmkZfOPo/jB2wdTdU1IUOXDKNH74cHXPW8UyAX
1h/RKih22fxQBIW4RBy9yG2sfyypjf0RjJrDEyWHwqYTG4iAly1hTVG9qbjJfTQACRqHsbAXBexh
a706D62iS3OF2XLKoAoVSCXGQ0cnHRIZkllswPRffJt4ysTameo1qltYY5SU4bWTr4q9PsNj8818
LMd9Mn6JBEcaMR/uuSgO2F5E84nmscw/BsQ17ZsiM6QxloqNu3QWut0X3WuWHy3QxYAq3Th4SaJT
CZIrkWgpLuYHnF4XLr/8pYI2ZL5e9hC0tXeLcCz4VGldC2ZbR5xy9R5kd8v1N7QQgLUZxkIPIwYf
8mzWnXChxLeVkVPGla/SoTiHI+3c7JbWV+u5/znmf9l0VNOrCVWY+YdgapdJnRzd6pcvtug/phkp
pOLXN6s/k9ujQnCu6oMfvAr+kpbCEU1YKor0FsXBo6DAdvP11HOHRZeObaaDhForBWR7yt3jQ0aJ
hqByg1e3czaydy89WMkQ8acrvxm3nKGkRJSB3sztYGx1N1T5gjSFexmKs+OCkU9UOJGq+z9H57Ec
OZIFwS+CGbS4ltaaRXGBkSx2QouExtePYw67Y7bb082uAjKfiPA4aGn75K7/9bxo22vhF0dsycDD
kQeBAeqNV+tiszxtbcRo1sjMUrGbczWgD/Iiea8kskNrbPpb40aqQI+V6gevDKp3pVaGtW0FLywE
3UzmEkO12gAiqtvRIRhTEx6/HAAMIB9SovB0Bg2WG5HChsM+/6T4hpowmGhE6+pZtxlyJqE4JGk1
vbUsU6ffxqRSMGQL/lrdaneDpum7prA+ozZ6NaVQ//yhfLpWac8Cp7TnNRsu5AflL/S+Q1pLZWNl
6CbtYCJZOeWXH+gc9/G6iOvzWHf7tMg3vea9DWr2Lbz+qWnpMw+prShUVEZ4SJ6AP7GFSj1CeXoW
pXrlHpsKLkSnEx+KA5pFh0kABuLyfpdH+rqx3Es5DIxXVM+cB7QzroOiDxIv8hh4tYim+/eh85ee
New73zW3WuEMsGEQfPiBfQpLZHauXmAYCQJ2HE5fYvOVW2vsDgrYB7sodkDho2mzshBZfrF9da2L
gGFLzzyTrRBgJuBkvltso1L7VKLmW+1chCS8lWry4N+9uV6xq/rqAPn50PbhLiuIjVPpfhTPO6YV
h7WlDtrSiJhmR2ZEpwkeFu7MqdK7lZFI7A/W1SdwKXGaXZNy80IwYThSobEgZWOo4U3EA7rWAUU7
nsUTc7NNbytvGcNKCn7GnoZTIEHAr7GwHCaiLowhlAsSI6aC6YAL0matjHELmVc4dPBUfhQPB4fG
psLpdnjQE//ih1awKkJviaqHS3Uf6dahxyxsj/17Xgw7U0eZJ2XqAib4NfkavbqNmTUr/rseuQNk
C/6rQs5zrtS4+3JzF4PlVWkqYFHdMo3z31GZOvLYuQZo2nk0J2EDEYLKJQtp3t3yVeVPi6InYuDj
dfZb4Yb7XC3U+SgshjDDzE9XRkjOvKJiBev4Zmr8xDgImngtvX2v3fI8WOkVc/NW4fc353GL971J
zZU+9IdKa/75st+wOzs1GZOPqvuK+Rj1PlsE9qeuIcHvzVsEsgIDz6nSOHrAbMxsLz0ZxXBos3hb
elTSKaG3BSd/kFobiuJDEdZboSh7n/UFj7TxKQN+QFFtAi9GXMQFlHrN3eidm1TGhWUA3GxZJjT+
u5IOf2xmrhG0d5hNxkebXPEpzyqXllcQrmiizaTWilqL9jXI/nWpp63TNnDnDtrRYLTJ6iuhWzLp
GqN7xkWD0DTVtPckEO/882FqzYftoTm20Z7XPM2JxTiF5D+u5NDK9jLLl6aiYALrzkqjYqj09Y9G
6XB+UNsm1tfge3NPFEemVdhM0n+gYuYG6kCf9ZLPvRRE2krInnU7uCeINCBqUL/nex5EMsxYElXV
LkJ4O3eVLoN/6S59HGqi8Q6tKxdJdFMycQHVz2CQYi52+eSAzTH8uoUhkYhlfWiMSdmLoqsv5rU/
jd3KaS64yroe2xH1kt2rp5HCeGZkzpVdzrrx8rU3YF7Nte5kKO2bEiUH15VfSMgPpvD/Ug8uXk3n
1/jbofrFNn5ILO/LdbsP1xffrZ1jPhoM5n3VQrrKhnbm3c+MQ1LhOA5R/GfJvQiYIbPGC0yeBDX/
6BzUtUUV74FhQmWuQCeKDqaaN29RupgiPPKG/RWMo1MG1uZkSBpxpn1YPWm5njOPEoCNlLwzo05Z
qhBEzz4vG6OdNLqrE2j84QYAknpV2OiOBiyvlgc4ccAcz2dmjs82ASHmGefSZCiEry+XnAmTCAwz
iCWHWYLUdAiUdVcTCCpyRJ/Mil2YqaGf3Ez8V2wzUfx6JcxLpgWNiWsQB9ciSs+mIh41Omzf4l/V
JspdBkFVN3ZKt9VHxumDs4qbbu/W2R08zlvjFgf6s10Of8kNcRk10bEJ/aVuWkdVMfx5OqYHK2C/
krkea19+8kEQPznKybJcKMtELfBxJ32xylGMr/3MZB7jFHAyYDHMM4Aj56iV9K9mSQRDynaQywgi
S1KA/+oaZs2FxInQqIhBeGoXtpbdei2nI0zDDooUz3YDPGrju7E7wy9i0s7Q6EqHdTbaaW+ZFwUV
PKZCtgUTCyqhvWP88VaRn8HmFR9QVnMwFdk1sfghqQswL4gvp8X+54To27V+sNEQ67dhbJm/FPVv
McZ3JUNCDyn9QarDM87jDXwscC/tyFfV6kcdf/csG1uH+t/6HssMHJz/7vJzm60EO4qbQqMHV69j
nvO2B39SGsWnQASw0FKM1lBt1kPcb9WoShDcx1d2vAm4Pf9aZFhUFeicUjD4jKmVnWBvow5y9F5Z
BkX/Tp7dyVYRvPii48Vov5rW+Y0Faw47ROlGs4ryFJRSZBGWabkgEtXDAH+O9Gk+dLPLkwUwU2o0
A62xI7Jt2nlPKP63QC9+pBUj6YtKUk9JRXAU+wOF2MPSxrcqsK5eBVIcFTADxDDifo3wPnqtMima
AMdYgz7vTQOzupkArMiqWDsMAzez63SroG/ktVcVDKARS/Ma/obj/WPWvinwecyyrFyiePcfVdH1
V9my/S1im32hkTQrQx2jSwSJcV5kQ7xN0V/wLDjbTkb9ChoD9lSrwAdUddsyYrHBCoc6QhpnTUu0
7TjBgmQf87dGR1dR4KFnhTdhefovwNt4TkTgNQNVRaXWw4UZsA1bKrIEzhTTwIbecQkyVq0WiAMY
DauJQhBmTvRpI+gGGgQkSuSXc61obpmGK9tugmgubB63ajoWkKXxU7ZKcRC1S9ZpQsqiniWr0onj
RZySitCY8ikatM2tcHqWbgW3gw0JitnN5FcfA/MZubiTlMjNlioGbGfkyOjxH8dGxe01Hem50TyU
ckyWhWpgxLeASBlIZYHdiYNPlMdRMLKBgaPvbZUzK8V+v6AmCJeVSM0lzvELp/MH7B1SHqchaRJW
6moIuFSiRh56ohyiZBArrXYYAtoJkpueBaFf+cdUxacRq9VP1mPcxOjswBRRkxWc65pRcM8Ku3HX
yoCOLOapBQgRnTjvL40iy10W6VtZ69sg61khZuq9KUL2T8qDEUaLHH6YNoHd023ccZZaw0toFbIf
3btGuqjnSdN4b+hY1Xnv1u0qZQ8ttSI5pAMKwgLAI6SyZqKmZeS6ltXIy8FXE1dxcdAS5Wcs+ENl
iGLMMxJ9LoOSKN9QeOtI0AVyBr5LQJGtXU4zNbEOg+LPy8az7uOXKWnqZ8jAUcaHGcG8Dl4XkFD8
qCXb1kRz8gfiAOrvpvuu+GRjOirFsBiuhfhWSrxVvFyPsleKnUmaE4hOm6jksl+0cWpSYwW7sqHQ
QSflY+WFVxj6OF/rmvzItstXsWR+MBmsCtza89pRPwut+My4jjeG3q2ZeFJshPlHlhR75tPOwhmU
m6Vqu4wFxAKTiQbKYXBOGUDORWA4IFo6zozWiPqNa5BnHoP4ZZa21nRsKCI8x26rLPtBG/YaE7vL
OLao93z0xDUOpWkhQTeZIQDObZ/5c6+3SwbCq9IrqBsKi2UxpqzEzvCgm9ZiYMiA2DT7aiOK4sQ0
85UmtW9ADLxFHs0+U1rDFn+MIN8AUl4UcsMORatrcyd08cmMA7ndo32i1nmNhA+wUUknXgmBC66d
03NOx5vsPhw28BnHwqILijs3eso3VpIFNqKg1agSdVuQAx7WM03tknnd6v0CTXFw7utKmbDrezVN
np0es7IxNURoaMphqx57+siQJWTRK/DftPKflns7oA1PvWchWNjeQklbSDvWQJkmbW2P2EKZ5UOW
n4qUP0iPFLkaxmkq5MQBGw1akNRbFGX0YboxGCOUCqxAuplVhBy1EkWCH1dHH4zI3EamzMaZ4OpC
JBWyQNxmemc31HkpdJyqHew3PFLJPAuQ/IyKzgyan0eFzJsCGj9bg39VLa3eV064zkz7m6HOh8dg
/dAOloDqFLenWpTtw20A4JW5CVO3U1fMYuelzSOyANcJrbovtQeSApjLcuvIbA+CMcCWxXXdO/oF
q/xvrHUv2ym+8mw4mUVyhsxsLDW/KldJmHX7FlvHhxDqwJdbMfatjJE5neqU2rhjCRmKXVU2ucnw
tdDhQXYgQl5+uRN2uGygt9UQjUR40GwCw03WkP70lCJD9r4AeXD48kFlKeAwlUShgAjy7C2DQr3o
M4ciXdF54xuDUSdedT/vYCwYNYqpqGQbVgltBosgWkAFZ6+fBMUPgEy6M+GSum232NgdQC/+KIez
7rUr1XJJOWfsoHQ5H7EmOBDyO8q0jRjR8lnPqHEg3fQbIHfM6qYicrDuUpefoqy+Orx7JkoedxB7
+I3rnNwjg2GY7agIDmMWSLHPMtYY9y2DFGVAc9MDihv9dSDEAXlQXufUWtfc+mnr4EPw3Hq4w13V
uNqFhE/kEGJBnDaTRpHQRdrPLGMO3ceXOu8ZSOEYl+WHgj7A5VAbJWTWWl+4OEgHmZ6IsDiP2Ezl
2C07Gsq06o+DYMtUfQUARiK1WNmh+DTHat3o2kKluVV6fNJxNiN9FIAp86iJX67ZO2ouk/oqiCQE
l2DLvfet4DmR+cnk/bPihHuGMoCxBXmS6y5sjxbGqHjye+P3K854bU+Ctgn49Mzr/lqRcTsAXcl+
3fEDS+ymQvNVuC3Jx5MQKrwGUtskRrMMKucQ+cayM/4M55GW8aquPlkNbFnSoKl6xHzQSZldqhrE
KtoXtSzmWprdhwINmZUvankv85OqVGuGh0gH9fxbQOYYkT1miOvhsdBX9ECGRU5EckLh6iN8L8PV
UDATi2W4qHhF0xbZvN1etPSQGE9kf2AxoG5p6gdyjVijgpFoEPnu7mm3TCBTJx+pdgjNkzYcFYTM
rvhNYlbld118J3LfIAqognXTEeghmbksXWjNghRCZAy45CW7bRCuvxxdsOw+4kmNCMNs3OIhnpEb
xOnFm37tyAnVrHsCf8WI38tg7QEviMaT8B/0Yeh+wbiU0Q3aHf+aUt2K7IvY5kLb6gxHJrfOOaoR
kaaXNt06aEZYlo7NwWTcWOPgOwIYC4NkrrCWwVsGnwDpvcjDObzr1WDzZ0o4a2R203ur+j3V3Klt
oyTuaHS/jfa7QXPRoztrVxXcH+AjPgsphLC6/+1QNvO9D+3ZJZA9BBZzZivEqfDjUfoZtdxrHvEC
3bysDnnLoDLBFU2BHexMd2PCVqKjilgLq6uULcpwTPADNqBb7NvEinX7k2n8Rdm3BRnddnZpdbXl
IeKEqENWvu9ecSnsRdEam0jw7aGf9m61cksIpQBVD0YOZzgXkPe0vLugC8drgcA7by88EuwTH4F9
j4Id/pHEPXC8gHrIIzBob2p+9rjRAQ9BsoIJ39NSbzWxdOSC/sb8U4x/bAtnY3wI0DsqzmfKCiq8
QE+BR/WthrtkpMhF1oeH0HizknMa/PXuyiw3Hroywx9nOYK94J9EreyHUOnmnnoZ82BOLt+s7I85
hVSW/xjdw5scBTCb1rq/mg6GiMB1XHgpekPRHAdYRkY7TyOarkgusuZA+4BujbUXtAFNEZNNWsSf
YR/skoY5DAhDMP+YynEUzyTZ0OQVjB7tGEN7Rzk4SFYD+0Py4hT22e/XSQIZW6kOrGKPWsVQqjwN
CQ2jd2OEOSFOtghNz0TYoE1EkQR81NyYw0+GIQ/WEStqnCGHgIIQwrN6cVq0JNXD4VJse2fTmitF
HPPyXHfRNkTkXMs3Zr00sJvGeanjpW9vUIm5Dl5Z9qGwxsRjLdzFWO0a76MmC9ujl4qOevCqeEKl
tW2Mz8mn4JLGV21a7Zgxs8P1zwRSwycSLjuKAv7D9F+D06sES8v7titeTeUc9EzKkAjLD5/3hJuW
XcqPrn5k8halH0PzyMUW3a8sAK3A609JlhDldkClka3NMGU/tA7CtzRbOtaWoCSakwW8L8z38fjF
l90OZ5cJqwjOibwE5oEt1EzPdORB/EEASlyPWhQTQjB3dEag29zZZl6GzO5qiM+YSU1qo8MqHg6F
ayj+VeG15jHENdWM+Ry43NICuoFEZ5lqiIoNdRfBFHLpsAIayM/cWxcOblJ6SXdmeEelpMI92hii
rAlmBoQwiR8o972S0l1nWHwCcyAIpfM+O4zxbrhQxTdf44Q6zhHHO5D7v8C9pNE/Hsp5ke8C0GRB
3C0FN4py7IntEPvOficlBQSdG62pI0nQQXsVz6JmJVkneso3rmZSF1r1pITUZ5i1UEoj8yXHDm7c
axwu4KcppFCkOCAnd7ZBB2NelW6ns9/r0DKl8hI3N1+jdb2BFZ+PhCIMrIJM0Dq4u3Z1+Ul2cKnD
5rbtLWKlqUveONZP4D+s8s4XvgrGfq5GPw3I9pRRmY9JW7VvEiG27Hnz60M5oI9DCeUC5xvu1LBL
Qzl07DT7/jtJHdIpbkrSrG0GYuKcJqu6/ytrhnf90QkAzuxzecJ6Ma/Krc51Wn6J8lG5sACwSAev
Pj3oNRhndW04S59Zofro4gWHQe0dZXaLGFcP3lWRbASyYpv5Rxm8/OatAfKcPME9Y6jB5Hgb7aMZ
FQ+fQrMqN5p1MPphq4cEp6TQ+O5+Gu71BPIh5RZ+2wVRh1sLiVyJ31UvliUyYalHMHIvRfAdh3Jp
ZksR0w81x5gB9JgfFG1LJcDKdfga7JZZ/UnSnWF6XBqwy1ScrTG00GkwUqnHgU09fBD29het2zlT
9WsZq2ngXqsMnO+iP00WPfpGHqt/XUG/mXL08SHpGIGhNEasUhgWrk3GlZqCldCrzH8jC39lm6c/
0v4zjbulNBe1tZe1P7BBvKvKn5f2NHnu1wg5FLVg1zrUBdFJDat774pXk7PlyDNGVPACIXt65W1A
SpTXNJlMHrM8XPVVucTJtGbYzrdL8Iro7krZrdLsLR3QaI3PPngLHZXWcZLlOvw16HHMn8Fv9jaO
Ejl89yjbO46AsXHfMTMd9CFf9bi6/PDFPmXejA2YzvHecfNqdcFU8CVyUj627vAJKXAr2XBGlBQO
WlEsUvCBvKuHDDJUt27+E3hHXXkF8SrugcpxG0BYLUmKGJFuDsa9xzOtd+kKGdHCRdvhfbjRfhr5
ZTseJyS9hvHSmKa62tuINn8oMfEUe/YAenswjWNWfaGdglC7L82jUwH3wqEW8Kqj+tT5rSHf7MKi
2+SyWioTR7Oql3kmDiHTyW6Inu6gftl1vueCWFZUFZ4fXHFnzVJf2Zq1s6vchgiydlUDa3FKifA3
jpKFUY2LLlaYjF8mmDh8JxrGaRTHhgCEQTW5jjkHU4ywoj00LM375tscXj79g5OgiMkOUQWVrImg
NyeLOu9WigMp5zOUO9XyHjo2kVChmMXTZ2oXOj72+fYyRa4mm2dRjotWsk2mj4Dp2gvcfrQsxfAD
U+MoTMFYk80oBFCyzAoca/3c9dNj1+BvL2j9HII9GDL3abqQQU1W+NaK63kpvFUlnjHj+YHmNlen
5pFPbDIBC+3g8uW2wiJ5pnnZkBl1W60W7EfxhYBBYhYY1N8ZPRSX2oq/PKdcP0tVPKQOhGr7VfnV
JgkxGLT50xDKPvagHVr7WJCnocvNCPM/ZMwPSSwKPysdeW4i58j8MDwIBMptwQIUgrlRbpPCOIOE
nE0W80loq6bhGVUOmvKSSmSyqzxMVBVO86E2BaB/mrLOv+PzwwzgWa/MCSDBEkrgMjTuTJY2jtxh
wo3FdaR8CuU5c9BXA2LlY801fZOL+FrVv7oBkbE8JNEwrbd5js6jYOEO6XqMv50Rtbtw57K3F04O
j8wZGMmc8WII76+OKfLfXC7osm2WLTqCYHh1eFQcf3KwTQkvBslXfFatN311Kc1UO6+UpxnV57qy
SvK20LV17HkL3b5YjbpUc544hDwfOJUPkdo+Ox+rmRR2sghrBE/IWmzsLYADULlhK/BY7WtdXuxc
5s0Mwn61WlukFX5PV7XOgdKZm1IWhzLqTorD5YqULOdso68GL0BzoSAcuUYd5QnlQckYrgSLAkZl
IwGcIvTaRwNq7+FLG4gT9sE7jO9R+VZgxZhw9D4JQEkrH0zBELlOVA5GY3q9ZYYyd0tAEdF7rfxk
dvwDPHGLofVmkToDzf2mmubRAt8x613tUlkDHBBkInWzNrFeeCPLfqwOlKbINaQIIEbxV8fRFuI5
irCvOJWCXG9YhbY1D6vwXOn9jtXTX8WeMw0YplOe+Tl6vTHB86a8UuW7pyTwWQsGoKkyLksfpX5E
bZca/wp4eUO2CnudLdiXLr8rPWMp+XLjfG6M/ZcP58nnKI/SK0kcs1KbyNzKR1f5jN/YVPLrGE42
SnvQzPLYRl0z82TEoJqBhOnf9Qg0MLdGrK+EWX/2Ds97LlCsEaODDCxkaOhfmpEIO+vS66yB+qMw
POQxPtUaHqu0XodGcNMS50fvHyKEXpxm3wjuBOaK1JkrGkJYMj4w1ERnuKIEqhm4NH3AayhAk58Q
z0lmjw+1VL7HLtuXsb0WerPk86f4DuhUCm77etyzWlkZFhejaaEChy3/acJN0xzWV+7EZImb++BF
txbtb6P9RCoqaethZfkvyAEsWt4k2tH2fg4wSrdqpidVBXMgSN61TJIVNrIPI5AN6BNfHWpy5QhT
3lroFahTI0J0Ece7VsHOVRngJLTkyuD4mlfhJhF6tAp8roEgw8+hImHI7pwoPD2o6xRSmhhm1Fev
zx52OD5HWAIIIdplGU9cUB24UJcMWyKhFmnPX4wEXyovQ4MOyxyckWHJO1VB2+IHm1a3FZTFbFV1
7QcmzIOHO4aqJ152MZN4dcC2OypMHE2bCXuAIkJHux/6QzwP/fLc6ArhFcM+doF2RXJVOM6N6Vcx
JwtrXkcskga56JN40cF5XkSie2qo3FS1WKQcTs40DDV/S+waZhQuyW5ZQOGY57Gy5xtYjDngZVa0
ajX+WT6wASMtmVrwWaq8maGxZ8C5NEGmNlNRYOivIX5J7ma7jNaQn/kmm88yhW5RmHjt0Pjj3lw6
Sf4vNWjgfHrXNrPkrEFqOb1x0L41zGHM12kCQsxC+9CEfdjbTAOIVsKDmimnQUGl4BQAZnAVn4jA
IAHKTZeDaixkNX7WEbPg3MidvV2a6NytkYYPc8yGCA1WFum5Bl8QJYbyw+SrfwwTwoFg4A9jdE9w
DgOkXKjl0/QTINMGDAs64Yhgl3bj6azcFNLido2tyAOmF/vBF+TsM6Oj4Rr73wa/cFk0/9hK4LXC
twz8Hux5ZJ6VUNmprPr7vNrllflWolRNi2ht0q8rfsEGzzSZDWqryqqfAEL+uhDad0cxJFzlKyHf
SXFwrTdMXBtQTCjHxAUxEXF64eAtaqXzSHJMnrWVK3NltJuD1MFISN1S53ASrQ3nwjQVV0DJa+pP
m8gHrIl7GIS/VsXKxiAerwz7Nw2Pes5cJLOPGCU9cxWn/hwlnQEjCYOBHz102j8iijzaKK/fivK3
KpZpvxLJ3SlYTc2qhq3am5pc6uGrrfY68xUdu6/PsCZmdmQq8yTXNnH56MuXrf+W9q/KHr+r5ylX
XinPigQAkjJSJvYPGlLZfYdMt7qjVb5k+DBATKb1udQ3vANMwi/VeM7s7UDf6tQXnkHogRTZKbks
6qZPI6oHfvZjJp5Gy+GXUPoZLenjbylDgy5IDxxSu7D6s7CUYdKiY1rHCfO3lelSpAASli+76phv
oMjGnNfanF5IQLki7G7bNi+H/yFVF4n8soo92WnOwMpZoWNbVxDt+hwd/5PUjoWhp7PcJw/U+RTO
2WJ2Y+pvWn2BSWED/SaMEnERRTIy8mnVwUvQzt3wYYujr/wRzFJK8Lc9x+FfC46k9d507eEo9ZRT
M0O7lHvv8HOWrcvRBhC6JrSxtTHR1hotdo2YMKVOHVeoqcBwfJaMmjPLXbfjh2FvPAUhnu1fuklX
LSbR+daHKq/B+8/ly+pBqCLbDIoIce2ewjlu7FmjjLtGfTninze8Z4nCgUhvzriRW4NpNeaJLNaD
Zi5kKN9qH/CfExXDioPWnRFYvlazGxL4RYc7zw/Tfc3FhA1407vbQFV+CsS2THt6kHohQZC+0SlX
4Rg/XobB0ClWQYMLJHWI0Gh9x1pgN90gL2Ti2Ta4uHlN/LpM1laP6FhY/8ZQuzsS1KIYdczd9d/A
XpCxnqbtg0LquxbV6LFxvC/S9BgIatmSbwQYVoGLVQctNQva5Evr0QPHnr+sTM5NzSTIKwznjhd8
wJhahGlNbFbsjVsWl2JdcWesstbGwJq9RUV7HKp6E/vWsWutfuuRu7iIk6o6lbSvfpIwR2UemESQ
biZXB6nF/5y6R6JSEHAw0vGTV/TTpYwFNd4RHioWv3487mzAF/qA6ZQJk9M/HUf2vIGiafjy5Bhj
Z05MY8nacLyhJGn+9ZGHooLt9opbEZ8xAUNc551f/4/D4tJti+9Gym3tMGEiJ3CLtQMBWBjoF2Jj
nGgNCjt41QYRxLOiZWU+d4ra4Hn3tZuJXvpjBDB88Sr1d/TGox7C36yJSTqQt9PA+BR3Jwr5U61E
AB03m13Wo/fMld5YWNAYw769gH74GqN+G8XJrbEjf9Hp6E3tHoktqoE18vAlncCxYs/NMsaX30g3
3DOPGrQj4iTsnKW/WxPzV48yOAk3yY8enT+Qe5a816ALFVI2pw8ma59D5SsM/WLr5AewviB3+tw7
ljP6i6iQxW1MAySl0KY2bgrTyuEv3RAnvOyylOFsGeIZTC1URc0klBT1EC95Dskr8sp8U7g1zk7b
SDlZU7XuMeRbKcPAwTXBH7kGSUWwZ/02rzm/iKWTennyyviClx4bZOH86Wmz0XyeZA28AHRaOpnC
IZ5EDmNHq0ZT1tYFYAi79S+ZjU2fOBLniMReXkUJVXwGtDM90aEE09H406aMxGOvZDPXwZCyuxIc
gmyKRdIV8sNtE3htakYKqMThnLp+ticOCKZoiFSVqzXILrlq9AteWe+tzxNOUt4Qfenqg4knNTEu
Zu3ZNPoh1DiXgmPI2vjkN8GwC6U1HsIyjrZ1jSuyV3r7UvXF1QA7Uc58LA50212PQbnw2dQkTj8c
1SqCGSAQmWBK8tMHiSNMZ2Ld4PIOyyXSchIuY6QlmcsZO2AWmauWKhcS3erWTpXwaGi2MyfJYcAN
zLEnYs0AbgLcGwoAiWgRT8yNB9bb5mNtLxvkjwrnXdTBsxVBt7Bak5IgtBrr6OSmupS19aMFrbUE
30SJXL+JwkSbXhLYK15qK/ctlulirG82Yb0aQQf0toa5MJDL2Ulx9HMEhbRUPuU4jJjCOrpsGFeS
h4h9Znj0iqTal315AnetfzFbkOuO4V/tUCKmfd9sS7da6m4MeK45WAXK4oYrZoQUChTLnBfVGZju
srEupfVpNf+UTp/hEUflmi7K8Jk1H1pWM7H7rMav0dq17taIgqfOUji11HWQkHKKHIPhsEomqx7j
yXRuVXQaLTyYjY+4tg5ZOlup8RmWbHWCWn+z9Q/P+gIGUobBUYtqCm28SAT2rWlXDO3lyeGUIduj
Pjs6xr0If7pwO3gde6cmWZauT3CNxaAztTdW2N/x1oC8UQn66LmifRZT5cLEckaLbW4mpXZinG26
T6CDhUCilSGIRzHDKPfopNtWh24PUCHYoMcxk4sKyQC5dOAAIl2RcSpAtY7ZswU7TXKk198YQoYd
FsiLl61Yc9T6T64/2YEJZRWxsENS7DBAlTkNC1F3kDMabBPjFx6/lWVEq8SmMB4WOvqvOALyeMRm
n0wCDE0uC6WHQawsSBTsSrAuJcQ85PAngWnSWuSIAqMGRSoxcEvAyHV48+yvMMpnWkUac/YTghMs
1r1zRQA9UyvWGoy8SYdiOrpv+QfHlusC9dqz7mHfMlrvqnR599VZ5n0izsC91+X/xnYn5b0dhlUp
nFkU79LyzQ82kHfr/NoZ+WnaVPP/OOPNK/caFBw/t6E3beE5G9qlsRajuW8KhPCASYtuNU25i3XT
lHe1XWTFd8kso9YP/rBTNDb/TOxYAIl7Ytxr/8fWANvuXUIxhPJhsd+tfJQFaO8ndSi/MMIqMLif
hMYQ/jRmBx6gFKSeaT/d6Jh6jIUq2DTqLWVNVjnvIM4Uh/bUXJjs+43hoYH6QnjBxhSrvBpM+ptl
TZgLyQvRmb3deijYPCivqOCOtot/E6oob7x53fEycay4nQFp1jk44OIH+ZLssGLDPGOj3VAIvBsy
nLn2r9DsZYkIXVqsLi+j9V1btz4nRgXnl5u8G7X4TkOcOhPaB3ZNmmxNQixS1hs6TAPrhWQgn4yV
6Vsw/tr5LqqPFUkfMQq2Y4rHnj06JCWSDABAd9W2s1BHWlCEMy65qfYasRTzvAp+D9/7afk0rYoj
ihZmQhqBOjfmifJn/cfReWxHjmNB9ItwDkiAbqv0ykx5v+GRWiV6gt59/VzOcnqqq2WS4EO8iBt8
qux/Y/HD8L/qAim63doZXpiHTGocDeXnYCysWtaHDTZB5CTE0y8LPbvL8J8OYBxlc2s5/mVBkbCs
NbIJTKSt2jcvG880P+G13uMZbvnldcNb0d9iXQ9dbtkejlSLaYNBW5R48fXFzU+G5JAsprXSzVG7
IYaQUrNxSazuHau6v2V0wlPT7ougwPUV9c1WQ0dD37axbFNJhL+YOHSjaOUw7T6OXZI/QRNsaj9+
Dhr8+GgnfNlUNoblb9sGX0yGuPwXl+t7M7Tr3YprA6KOu1Jsx0Q9Trn3R+CupUYQedCpT8K3brE1
fo4jJN6legzG+VFEfsFBEF7qIWgPMiMdyChEwrd/C0R1rRObObuYz1FvnxvjIRtnxVNRTeQXZqqg
Rm5+fD9BQcXxKIr3WZKB1iNd9NlCy9cUJvdrWKqxFBjUKHovbayakVS3Vm/f52N8chzvvvezCpew
ww1B4lJfcIJdBflmWlI9yTFkS7pP+vHd1h4FjYLdvOtm7j5s/fEoWsZ87Kl8VnqSX4adNq5cg6gV
U6gZ4esnLDO3NVpd23bYgcnEVqRi5kzSBT4ib0y8bG+SRrxQL8Rvmf+qV9Rv5UKD3qLJJXMuM7VT
xNUDWaxo6+Kwy1/0inigZpQPZwX4xB3OM8Mdu8roI/Eo4HI7LZAYcn3E47X2CRcHy/eQmwxMbVZp
o6Q61Up4y9BHojHaEfmnha+2PzsH957l+f/asPheFEt5q+cFQMjzjC91uaGBhu6hkc1PMsiVzJJe
h56pp+SZLGrsngGhL98lHpLf1br6V6ZxtxcYaTatEz3Ywrs6ifcxzb1asRoEcsSuaOc98GLq5lxx
SSKNmOG5rItLH/9LQqAUyNc2aL2nfjAP4G+8m0yvFhBqP7nfxySMjd1i/J+DQe9wpvf/+roApj0k
d2IptnEzksfgsPEsHh1ce3yxTYjS3r7Ok74mrv/jKJU+iCJBZKflqHwGLYHCF4FrcIZ467oL8hox
Z5NQJe01yKOTpjnW/5rHfFus/hNRo+Xwu+Bb7cuzSy3xJu+WP/SDVW36EuutsE4TqHjDPq2bb63i
B2rWYKKmoJD5AP66fUR54ZxdtO//OkV9X4iuvsnj6c7JfPxA0LSGBvr5TOBrhycGEZswHIHqW2/g
GJzwosyp/gqK/JUMC0GboJzI6obJQS9U3N+4MsdbIziSipIHbTghdLwJaf16S0H318Q1zEYxcvZW
m2E89GECWdl/ZWm+yrHd1qWCOrd8unQ3xgFAyLHciSbZ24m1GUf6YpL2EaTpS1tmR9vhGKLiTtF+
lFU3XuZtixyVWaWvcde/lwts+gHzhpqpBQHm1u4mxbKV6lbf6MuMFhON89b06P6pPKq8wsbY3tei
ahFvxX3T6hPD2ictF0+Bw3ZmTptgG8a0/3jcRk3gv5ImeuF1MTIqe19GZOv1ESijaf9o4SN+GR69
gU8BKbVj3nbPfeecRqr5SiQgriNrMed4X1QVph8y/0KOeD+pezPFuy3n77oDnQvcCXcwEb+mZ7ct
MmB24yOax8qyXSNwdUG0pubmMJKCi6zxLfXMZyWnA5FkfMw0AVlBgl1huvOs+l/e5O3G6vzPmX0S
zT63MUsEhg+uS35jP9h+I6iIqO4plMEeNVxcQRAtIFS+n5y1DpwTBHj5gxP3jz1Ye8IL3Jor2BCp
j64SeRzUbomDdwlvwyS8etw5apfNuqjdvypi/vRGfv/DuK0RFBV9wPh42XgxV1oZRhYbLwxXOZS6
YaKtOTmzcMiurHsJHqSr3SoECMSMLvcCMK9TwLou41fu26DCx5kVsPgKaSKt8HXUrsKOb7Bn5dFT
kDXgupT9FLD1uJGruto0ub+b19TrJK+Wnz7Z4/rDreYHHCbikJekioi0w5lqqocAjXHT+ISJViai
72ZbgaEaZNcUXNzaZu0mQE2elFVjUhudVBWXRLTp2Z2ins4a3uRPgZ6r+NROYqxYrnMTdaqPyNIs
g4tsma4Yzs0mtXE/O0X3IBcGF+Yk5yalt9BqBTOuz7uPO8tvRwwUtMheV/CVluRStcOdLUa8PXH5
kXo0KBXFVc+sAtzIeqti/yRpmTP1QiYFCSSzgXJ61X21jFdVhpu8il8rGtnsKD3Rkf7nWdxA5Yx7
BH4A3g614iA0Yaww9iAuV7iXcn7+3myR4lo58LPn5xeQIkxr5XSXNJzQfeE+xnHxMFkwWll+UOuQ
YFmD/NQNKerogrknxSlGnap9E3rI4HFZvjp6rKBaQ3wXxVtOCw2vxPu55fF3il0cqKuc4n8pAV2r
W+BqTbwOs6Hb94V9WtLkWKUVJcjB/TyDxo3kl6n6PXNkt652rjFFl1wisQuPc+uD71vAT7oVWBx5
XAp5tgZxtXCt74vRWqezydunE275aaEbr0vjeu+U4X2Aty6byO9gkC3u25TQcj54d13VhUSzMQRn
i/9vsKv9kniPTQtm2nCw2xhcfWhZQ4S1d6qP+Bs/28Y+pCR/byMjnW1tluzFa/AJlHAuNwXrktuA
kr7kr6YV7of43IKWX89sHe4GNY3zt+WjoLK3TcFz9qMrv0pHoztnWP+rfQQwbUBTspiPPAdJPBJx
t0PpqjuqnUgSs/6aYQMPbXTX+kCA+CZKQAo0Pv91UTt8+bZwrp2Hips5k/+agUJA6EjnYU8oxSYq
jaMKo37zBsOZC6/twWFsFuPsOmQDpHiQrhdEPbLqeVZheg0dcuWWwyfDNzUXfBzMt4qUyD/Ioxa/
F7srb+NF+Pdz4y6bdlbZJ0sIfyOJqY+7qm4QmVxnSKn8LGt5BKa4sLPoeHi7MSyf8mptBCX0iZ3T
j/j7mct23axsbJkBEB0rBzRMJmbH/gSvrUUhKQVlI1dmpfjYNTLaCQP0jhFWPQY6q8953WL1kJ3j
/Ki0ae/L3EdUIrF7KUMWbkZY6mi8wfNu5rGkCzmS5KuVsluW/6sbPSmbPxrkIaKaSj3gFR5OWVxT
3qUgJfHH6i2GZe8g6zw4eZ3QJ50t/VmVvGuJ2jVHt4zkpXV18pgS3nlFajT7NiGgF2msLWALuWaJ
3GAkdCUMmNDna08EP2Q3xS1UuiSOnamyWJ+yFc1C7X8Lzw2uJkmXx4rF404SD3pnWTafpN+3tKm7
0z6Iy5gqKbuiSluTZBDDGN57sUpwQkKzmlvNuyBaHEBs4NR2TR6Tl6ighOfs0le9v3qzgifNRnjX
Vh5Fg8kAZnnkEa+yOD/z48lfhqjCrQLo4L4UPjOeFgpGTwW7Jl2IeSPu8Fh7SafhZMweI/8oTIBb
Z8S+Do5qu9g1tI0sKR5tq4XlLXIr+E26GVzAPFTvzPYlFxCf9sMBhmXpiJqSxSwSDyMscWzWpW8/
BKIIT7CR+dedMlvrLSFRlpLK+NaXrICDwSRvEbmsk2tnwTaNXa5Aum2eQaKEH+6Iq36TTZQ8lAlD
fOtm+a+9VGwKtaSGfYnrXebRRiCE4WfqCuZoGyzkow7jZkdP2GuzMPxJ/BY3qdMs26a0LAiG5A4G
fUvb5bSrFfucyUneEQlRA/P54kGr4G+ZD7ox+XECPbYRaHyoB9W7L3NkN3oRnIHQRb7As21ho2OQ
2abl+M5KstxObF4igFKcZ8P7lOPLKLvmkV5uwlXG+Sr9nL2YKTbuROrUwpbCQd8eYgUsOkszwf53
nDiO9b+6Tl+62uGiI7sfska/MYtvOm7oh2PwPSmXV4M79R+2FV+6jK2Mq0HTBf0lt5dnWgjcm5FK
Plxv8+dAaWY3R5eyB1FZBlQ0k1bRp7SBdx+P/mtskRAqpdirBZC+G5P7n5itgkZ/B3VLGCpdzWA9
++34s8nC75wA3G4o0ROrPk1OltIDfIIB1SqExNnU4Zt2Bi6MY7UHdfKj5iG7xUrAXYPPqp+Nv5YZ
xqOXQemhNsZnE5z75zlTb2aybo3uAN4OAXChHjZbQ99ZQSx7aA82GuyNxNGCXyel6geLT2ubeZdU
gzznPTbcRrUP2qsWDK7yBXkM5woSiVXjZGZeo2tHZPxJKBd9YjXUuZAwcZ1u43Q5LBJSSgg3KD5D
+9oFeEHoFqWsQtMzaKHhTD5a+iA5VHj6Jnj1BxGjujhpveO+AwdaLhfcPfYhRvO8EQ6WeY9PyDCN
JzNY58H3Xv1UPdg4WjXgMsZJYjzKB3nXmGSbkxtAMB/vuAOTAseDrik+HHubV1YavRaJfDC+e5vm
eJz7rkM/NHO8TzpBMnXNWpcEFMQy+eiShcV0Ez1LuS7xemALNOc2Tx6DvNtT9mtzCeb6nR+dYYUA
FSvnrjE04w4uTGVDMRmcFu+/Yk4v1jjcUoTzzCev3KKMMRCyCDgV0/Kp89FHiKhOVkehBMHpBfCz
hUwTC5tLW1VErLZYZ/Jdm178DDpEwCFowK2dusSY6i37MxKOt3F9gC0kZcFHUvfkrO+cAP9WESvq
PULxUlvmpaURq7e795xwQSNwBmsIaZgnhyH4DcBJ8132l7pw6bWi/du4B7mG2NY0gZZ4S/MMdFo+
HcIu+coSvl7O4BPd8oe5S456cfjOodnImu5idjqM0BFJnQOuq5NIPFZDaf3O9ubBCPs6YKGISwKG
JEaYSfuXKbA/PDlf6yA/aIxQm7Sb8IyH8U/URmfqawCWixM9MK+tA9eYOXPjQ44tHaj/Hqte/oxr
tvm0/BYN9PgG62Pd+HRj+meU9otJKQ1380vv1Y/t5B/seLhljDxMzXBMi+6WEB0LEeeQIeZUEVav
PqcVIzqTsZnw43boN2OxE0v07GfdObOnYyCTi0OBICybh3K9ofR0YjWUnXTBcdTIDX1LNe/Y5Cc5
8kJb9F1qwm1p8VvF9niWAe5v377NFh4ZsFQnjJ+Ple+cOLv3nOR06fHSrnFapN1d50bHaaxfRlfc
jA1BKB8oh43rHv9Kz7UJOmfJlNBTL2Ns9YQHBGcIN1nTVSfwK29ZX345SBBdR6mc6iGntluOng3d
oDs7QFylh5r5ZO1wgpIyGsZCkCFnkzB20qHc25+hJC1g5D1byCON8a99SXujhhNCjwiqsWQR5XJD
CsVr2/Qn6lZvCuJb7Gr2PpsR2PgYDtKRO9eQ/S6CkD845Ix/1zt3ZmGVnO6ckWU8XngEGoTP6CmW
ILSsAqZfX20ijB8of7j5HPlZ++V/+VK+ZmP9LwP44gfNo1w1Cw9UEhHeRPMeCThmhTs9RWFIGK9b
Y/44MePKZv6x53Br6u6bSyJXx6hzn7y8vJiebAV3GBfs44Y6tkMxune1geiToJhHOn4oXPxflT38
lD2RsDi6pqZ/HePluerpaRlq9xOwNqwWgh99e50r/04D73SUR1ABF4k7t2fjR48e9DNtt5+z4NrZ
9/1rlHnHYCYeEc0KE4UC6dcVD2FRk79Q7Ss9H/xIevPkjGQAnCgA+prhbnbX+0SsmozpdfzPmvL/
uhViISokCpJFj0nUPqZljE+3wjwhCNVnzsxycznQInmiAPA+k2Hz2Mw0ZU/ASwevv5uT6oBR9D/t
8SeE+9kE8yM8QjiovYdsokIU8UZjPlF/BN3emwq2QDbld8DqHipZb7n3Xru4/mHj/rFAhNmYmJkl
b6cddDRn5xccr4x9HZgkABylhRvS6xNscJljQ540/Cjh4ndB+VEq8y+u6aBMojOQZfswFLWmJ9Lf
xZAe60qdHH5p/FV7S8ivEZuRRZOOCSyCvfBbc7v/DyPOcQyXRy+prwhbj02qqc6y4r2YotsaTI/T
5t+GMtk6rB+TBEezSSK0lhQisOR/0VvGTicovkXkfiZYFWuPM7yof4OaUuq8iHe1QyJdEXGEnEs2
refYdOaiBvRssM5Z00YJw6JSo0EErM02Te/eWhyKLALAZ5dN85r08Yuk93ZbJfO/hPsmpij5Jiai
UI43nCVWnO0I5HWFI9CCZsf/pGaSxUMHe5qXa9PMrLAxGQHyf+3SKDinBQpAnCfZk0KhuUlSV2yr
3rxVlc0MJcY73IX/6Sl6Tg0/DodLBWuCgUMhoJrTyh9GzHNWEN5Xqj+ADQp2NWV1B8cLT0FjaQjX
oDqHQd1Jf+EtWdA8CwNhl7mDAUsDTAfCndiCBILZUMIH52V6ZMKoCGxN97WDa8508y2Byr+AmFbQ
lRuvXB4kw9QuM6z1l3zgxVnq/0pwF6lH23BXVMRo9XDDQfo8lwn/t5noOJ7fgogaA56HfWwHW6sH
aVRITNUei4M8hWA0MpNTcfI+WrzeG65tlT1/FLUDxKZUVy2HU9X19zoaMWwWet6kBUIomNR3E9fP
YYaGP3DbIxWhL71TQnPQrbuhyhRTSLtwJgRRTE5V4hZOTtz+z/mQqUdELICnnqa2u/2JvYRx2MVv
ZnIQrLj86TjJgEgsafDbCWJ7S0bVBNEF5Ex7ftS1+03xHQAJLGWa/SoV7nSF2zJ58WMELq9sMTtJ
UW7nmdanSHk21rIGcFISP1f2KqrRbrkV7NRZ6qY/OT7AfRnCcMsAhu6qgTF8qvDnuF1+6RaBFScs
vlImZmQuGsuJb/OEzx5A3z67ZfXMk5lB7ZjIoVB/XbwIgG8EQb851R49X/6otTID4Pu/PIQKxPZ7
C4yAshgP3slipdF2kcMf9okRGh4nvsUWhKCcgDxCmJm9IIxzCEve1odzwVNtzE5i49y1XXVZK3TJ
lfMit7F92N6xz01GDnsZD16fkbnKO/dRzM6uLMSC0Or/VkC+wdx5myLvnnKsyG6AVNekVMOrFgQH
eG/umf/mCqJvWi+nwO/f6qobDwpcMNkS3PILVezbnubNTcHvIN9YMmuurnS6Y5xm2abiMVsx8tMu
pt95GxZYjIha9NvIpwctU81FZwB52+zexZp102REeXuXnoRSW2I7BLl9ElyjDrTCVV+dBipeVmV1
bzNZAHSo+5cazucfmuZn5EOQlrQOgfpyTk1vmNKmW6EsVFSd79Xs48LTBa2/Cb4r3emDX8zPKD1Y
pl3/rVpqPnxYKHVlX6uBnJlj/YocGWFGtTng4/jgjkJHwQxfvTUPKSW2G9KezkbXM36g0nnI1/YQ
xeaSFowUTJc66Qp6MpasX2WGHedAt9GtOVp2ce+XqDOqkP7OFIz2Xu2cSdJ8yMn8lSlWR14We9rG
s5vOA5BgOkm0o1YZyZX5rqtphjXthx9xV/IT8p9p9MR25DqokXp2hzHUF9WWrQVSg+Vhk0gdbl5o
N4vdv5JPgTTuOxh4WOpqfnzwYOroVOMJoE0XV+9iyydqwQG3VKl7KauGWGwMlarZJLwE1thZr3aV
3QsOQonZC+uN+zTUbCKTWEaPxQjbwbI6bpCIUnN3u8z433VqJ1dXLXyGg2p+mzVtHlyig7LcN73E
1zkSJ+ehMAqtuqvJ7hu/wSOl1qgyN6L+nZtT8Fw2GOtuyxApeZd4cXxXzVZ13yox/6m059El77db
KiHuaQsaNjpDzFVOPX1mCtS4JGRPungKkmy7RDrAoUKIYxmgpdvt5L23RT2+FSqxj3za0zfG2PpO
t6okxtfFP06rBy4SbGE5dHP/xdYNDEtZT+huGJLgGPjATzOM2BGtegtpGj69S+5617kf1x8wckXi
j+JmfROcID/Vj64J2U+TpgtQLkFCuk6DoQlaGxna2prSXYGiFtwMDsbeeaA2GCNIMFFxYDBA2lM6
XqTTxv2tlc7LCXgpxHoafsJvN/Rw52P/guhrlS5OygqsE3Eedg3YUExIyLubC3djvMXctRm7dyYE
IhBVMJM+iOqcGIURrX9P1Z+X7e3caOxLeF9ePb8LvkcnCf4sOuUqmvniioKdRFcJgHmrAgyaKRpn
b7Cz8qXm88zKJmd0bM5cPkoX88Qczv9pV7NZjEM3+Mtzm7rXaWAXg/hBZJrbhqSopfXdZgLl3Fop
bR9l52/AWprqPtEONXkYkFpArjWtTPhVIm6yrKasc0ob3LLlOHS9M99FDMI5svOlBdYGIR+bZYJf
N4deRq94TUXcLdcOHOME0MPuPkI4do5tEfjNU0drnrsLPU8x4hr6aXeuPyl9Yo4FZWUCd3ZPSzHw
umt5RFiuzka8zqjU2T4GiQgQM20datYIJw+HfCnWAkqxsChitwSPKeItrXazHyVq49GTxj2iZ779
llMesgC3KfuFyODY4ZnTn8Rw5wQNUn1oLeU550t7KdrchHdl7mn5yHrUVCde4c5zog05JVeJEJZ+
lYvl0iXsx3bK0/h9Y+2rZWOXRsT04rFdPLG9t/S2DkrMudSz1sMhzfqwu9qLlRVvi7IrSTdEUrgH
w2oeOhhYiGEvZOux5s48/LwZZzEda9SNzi2PvNeWzOFUHxK3ZaFQqueWtaqLtXz03UsB/VFeYjtP
yBVmhXQhelmBEre2Cutwl9ao1DfR6CYkj6q++qIYDBEtULPV7/VosXK+SVCteVP0vq0eGKNxkFIx
aAPkjZuOSLhw5owTuBw4KO0MAp4MHADTJNRVs+ozi4XC402pIUIVDjNX4AjkhJapcUhY8Nr5wDbB
UhEyjXY/gJv50V266KE+uIFP2GZYiiR9Sdxw+Z5pfJVfTZZNNVFyZMrsv2j2semFEUXMlyYrrWnH
xb5HCrXLFni/7yeTuI3DhvJnUZeLeI6GpJR4U4jt3PVV4Vn2PrEnmsNDTSHNbqLBoWT7a7fkJCYL
ndUuscsrGlk61hdcqm/gg08rzg556aPDDE/Iik1ydqQhZOUpZPGYdck+rmrExLmviaNA4jUEw9pe
12+2qY1YIU+DPJbSmbn2R6X6soPY4Dqbai+/jzJm6YumhLI5abfJrduwR1HeLjM/o3edGMOWKm0D
HxTg0JPhK9rKYWYEITuZS+OwRbgdiyZdPjxR63C7eGXAMtKl3sA+1raJ7ItNPiL8SQ2Wt48q0e20
b1sHSu6Uqe+hDofxZQjcjIoqw/jEJo5PZYifN/CadN7E7PafrQzi1X9LkfoBUNE2TAf89vEaUUBv
Ht8lZjKBc0042ZcP18w6OSJU6l+ZKOXs594Lk2s2W51Yw7x1Ig6qSBAnK9s0AXi5NoPBX7TaBCnB
zqCfb10/xqUmWQ4DttdDRgPihP0Jiu1Cj3vAff+uafMI7M4Y6OlhqGb964U2PdOCwCHqzBIG+UlI
tWKg+RLFq5M6Sl4Ln87Yrb3IQEEBYY1wkVEZpw+qnS0spVgZF17o9HfNvGqI6lkkbfN0IrvVpFV9
6Mjp4MxWkyLkUIQ7/unw28a5fRfxQweO17TZdxfk1TEnbSq4f5YppHgLENAtSiWEHXfKsY1g5Qy6
S0ygDJQVq6Ubhy4F7jFNHbNzpTEC7pGxUZIKa5mQbSrp81EvDCsF17yS0Vev+cQovC+9MXihRYLN
xTTMC7xQVfun2bcI/oQVB0YrV0gmAc01yTSqfY6DCCf82p4OjQ/YrmmLw8Rl00L7iQgcUQMcjNvZ
A1t+YB9KUqHqlcz2Y732JwXAtH0XGm21ep4XPDJkIyEZRbkFvWJJbUq0hfjkLHKQOVtrOPMXGdae
UJdWcxHIuMWilLxYa5zqYEXcN/Mm8TEswTaj9yKxWrrcCubbUdm7Pveprcy77mQaa3knyoOTRnve
ISeJ+5N30XTr5jPliTJeuMk0sbm4HEjIElOEpMd1OOQLaAlDzoQFy3IhOeiTNqOCaOrvhBUza4+W
fQZgIXduqFeEWh119Ha4UhFfCJcjvGPij4kFYM93suOSdQQ7/XI5yWqs7qlwxjCn8mBZeRyDfWcw
oZyVr3l71VzY0HagEnlDuUf1Sfdq0rZD3KaAbSiFq3ZB7kS/Tl1lqG9rJUIo3ZdJ5+0DG29uIQvP
403Plv8NZp7V44AI9ZoRbFKAjAG9KomToo93Nq4/SiHCDMq3wfdxExgHMKXsSqfbWYU/FPuFponq
Nx8jSc216jGsz/WKx/BL9eagUZ1na6o/kLuS33KRVgd7qQy4lJp214wKh+Ow1HZ70l79X7gs8gow
HwrFXKXOl5UolMAcJx99tWP/uF6jdvTEkoQkdQrWXS6CRuqkQHDCUITfzx4AMwwQCOvaXV4V8tGz
JVTTbu16cO/ceJJYLKaK5IWRhFlz58RSsDsrrwPaOjEc4BLp0+4IW97c+dTeOo8RQUzg7/SEviPX
Nw8jmCpMNX5VI37X2X3OxZaVRxMszFRE0TZjwB0Bklp3U3NytDdeZQrMM3bacZpLrrq5wMNxg1Sb
/+RDTLlWMkv2LBxcfAD4hlnuD7ssbMtL5yj7i3iEc47DcTh17FuPtDunuwD8ydFBb4fnIPr5BKop
3YmWXwc21eW0xEqzfWdasJycZM0UwWzQJa1w/IXTNfb0m+P5934Q2hc34AVX8GaA50JrW4MofTBR
QPSVZwu5RputKZzmWDYdDLyxtwAuNu0+89kstYaSDC+W3ZocX97c0YNOa+NXRmLVcr4nuttwSVod
OW4S3M0xafkss+2btPOQvHjYcKTFzQM9fyMoIG7gEWGFfZ3F2Rn7X/6aMn9uY8fBFN05dC7o9Q3f
keaMG7W2PZXlMU5c9U6DnnMiVTmCNGn6vWygf0hggs90LnhbV+fFhStyc5UawdP3EB2cIpQnBDGL
RTA9ZVNOA3LeMuq3Adsvu4qiPeM7kb90jF2OuIY8SMJCkUNc/NCzUPPLzLPdJJHtiwT4ZDpSIWJb
iq4z+kD34bCEZz7U4jraPcEjMdkLKmiM2FOyIcDKZ/e8lNCvznG8cgeocbowVECOaKx8m0rJzscM
BPzKWHGdqVD2eRg5NlHheXRKvz12VF0efc4Lsgpl91R1XfpCBnI6YEahWjnzo4fJqT+rEgIN2+eI
uvIVylViz7wZ6zK9UP3bQtYfQGz4pOhnIXelpPi9AjcKM8b6kErLuwhfLQEk9gcbwx/cppzB9FUg
6sRxPt2FwLMPVa8xgLVc3Q0Lai6L1AjzorF3Yz0gxwXjf0OVyBXJSwbCDzDk+Xo5B0w0xyXQMdGS
Zbkr8O5h0Kt4NK222ZoO402l2HOIhtBMYqwPrOvimV4XhX9aoQqbjjdfJYDaZEWzhyVNkKHjeKh1
9pbkK/K6yyCZWBDPcstAo1IkPTXWkvUN2xGaW9BkGSu2gGKDixLxn2QpRXErt6kmKf+zaoaTgUPR
TJ4+puxntl1FP55vR3+mJBHBg+idUz+JH2y6LDeJGeyTXZmZIBKLFNKPFIax9b4Vuuc/z5CvQLyB
gbGLmRSRW9IFlC9j+jCNcX4qO6JgLMpZeSQOabKJYakuFjYpiptlQ6ccNW5u+8wz47+1wDtPTSup
qczRR0nq4P2tecXYcfg22oW3V+Qxdhb+iCs/vpXbI4jHqnLZaZwR14pHcqM9cx85vdjKgOB/y4Ju
ZbrpbV444Gqo9SFMRZRl2TgOAgnEX7jiWmC7rGo2401r9oGO3GcdMDHPmfH//HYo35knJKvnpDhN
Jba+mwoULa9zqgkcuJHbPmsLZlrDNLTNjZLP9RBXt1B0sYFT33UBnjxc+57BM/XA9DWTUz20dgqU
xAeVSQUQAq+KJnzGMhqDe/QGFgiEnnf16LmbgM/Tyc+VfccbWB3VoIsnp8lTAhFozGkfYHWCsnEi
zJY9RSrLDoE2/W3TdxDXQgAYckb9zNOkv8WYENyt+aFrGs3dV+XE1j+vs+ddlZCyvyFS61sbv2mL
20lr8RyCZjslWIfuJAPBTzuG4knMWXfkUTH3hYT54HSyueT4CvZBgzRdEMiHwCir/M4bgFq1Iku3
boW1iD287SHVDSXGXmJMN07t2OdReRbt8958tXpUghvXZGTzUTX3kXRYzGnHno8JVTAPbod5c5UX
UCgqFR29kSCJ5YJT8AMcVGijeFHV6G1AcAzftAnlT50fstDNKnsCpmkHExHfFv6MrRMYUjpf/BdF
R/oxnHC4dYEFKQSkL+SSwNpTUDvfxAIPgYwl4uLQulfRIEB0XV4cIRdGT23mFawgSwBD0Bq3nQO6
w2/Tau+kc/Vk1ODs4fjlW8jb6dXT/wfWDUgkjo33fSjB0GzjtkCznGafm0QbLierGiHhmCJ5nCmk
w30deta+c4flPsJ3+yPB2tgnvBcivBEY7v8TMAZwkuiJbtIg447fhcmHVXjymAw9Bntj18+Lt5Tf
lqeSr6mph4el1umVoZbu63LuYIb42S/XeP9it8Lb+eOCgzkkwnPlS8lXMOsMb8lnEmmrDlxBGUQs
QXoHCkZkSno6HC5im8YpwAUxZvDBr82BqDX8xHRm3nMdpzlHXmn9xV6EP7LuzKYOMOiZyWW3oi1l
HRLIr5TMyu7DUMx0ZxdW+OmGvnwhnm2/+9gce/xBDpuOph2npyBZ7AfoieUlx8N0Yo4g21NjBS/C
dNopVUt5KrlTHuwmVv/j6DyWa0W2IPpFRBQepsdbeT8hdCU13hVUQfH1b5036eiOvkY6wuzKnbny
VNw6AHm/Mz9j+jobmbLZqNjBzg2IgWx2ijNoxuzEpaIO0UiVc8inhjIx5695zbpi4K/+JsVL442a
0SKgVbAw1REJshgl/Cqg+WxTJ89ehsmO710X2WgwCwlhi7bdjBF85YWqX004x7bDnHIElXVfr2Wy
wDw3tvsq47HeTwlsdRwR1sUXCyRQO+p+MhhUl8Jvg8PYhM5e9k6wb8okWNsLmdjWY8kKnH4iEV2q
DYs08HK6gNnieIgoSOg55Cm0pl1nB6CbGEqvNY5h7u/COWOGIt8fNv6mUsOyjYsp3JR+ne2KxKGs
Q8jijVtXP8t2CPHVLxlCoE7jh6nD2Bkj4j0m0014TW2V7dM6sdmWuBWvhS4KN730gnNHteW55Xl8
VX1ZPzYE05jbpG3T+2nxVKOa6DhiV5/OyHTl+1h7kMwVWCAnAKcL9FhwkOhqc6AIEJYiY4s4F363
7KET89jXERVrbdlfUdghtlsTzo65EjGJQDBOmRrDd+VE8W7BAXwRQ7BQn96FjI6ppKIk9biY62FJ
/gJtEdqYc3QvRKT+DpopUDfew82dbfXTQ+GFwYlbbnwMPA0iKfSHJ1Ca6bFzRcrmrPTb/5xcFWdk
NKSI0LFYPZre/PadhOZED+LBjzK9t7IpKVZN3/ncmI5Br6Q9lSqsYnQB7JTLfRKZ6EMB1GcjCLG2
d3uznikZ5wHQUlJBObK1FtxJ27rmUe0PBYb5rGeoS5LpQOoELnzNo5nd4oDAh30fWgNb7bZwu1c/
HF+CKlAn7cbWto1D1vYcSLbkE3CzpaHaIYiMm8SNw3PZ8cl6dTLQnweUJE4nwGfIOR+9PQ6HQXjD
g9Qi+MupoeLpqggM1dEYvHSexwFLWMbLN7kl5DtGnwXUiKFAC+QdY67f0abjg+bf4szxNhIX38Za
rBDqZwEyqJiJ9C9V5Mp9Ow3NLoRKvXYGgPE4QuIcD2vFlkMXJDPPi281cnvTjy+u77ikwefa+mrQ
lv7rlWjFfoqa+huDm3rET22f3d6P/vUWRyyUVCf6xmdVnGovmj9QE+Lr0jE7tonT3rl973wNKNVU
4NkRbrbYjY6I7uoTLbYiRmnIpWHTJomoE+8um017NIhNB3aDtKAOvvjGNxhgGmgh9lM8A1NytDL/
CpamggqEJQwogV25JxdA84tdEMJzdJlcp4HuZg8f0JouSn5/ztHzZAssbcJUIDWHheoDwCcwdzQU
3VugiGYHa6h2ISPQxL8j+K3R0JyJIgaczVPdxy8T1SP/xFROL3PmLRyYY3Cd2WAIWE6hgvgWU7Sy
n7EsSMZw2BV6GMuDhd71D8Ohx2q+DeNVyVsXsE8e3p6vft7fRQkFJVl7471OGagZotkS0EzT4wkb
lX4NZcmuNZ80bdechUmQ1uF92yHUc3gq3IAn8rDAHeP4eoNAzwIqXpZfe008zg+gwTBH057LEmAf
67l9SEqX1lG83EeVF47a1FZUXkKXW4clCcmvvg2A9k0RNyEeiDRNo6vjCvMYNco51oRLTlIb/Axp
kPAQYj88KLSjHvdfMUu+34jToZvZLhAqdlWZ1w+7uCorjphZQLgumjzD5Vs0ztosZvnne7E+DQCi
/sNU3++tKuNwOWGy8ghy7fBsFu+BVdaf+dB5f+WNJY7SX3RPkvaHaxiO+Yuyasn+LIINTEaNQToK
GucJQQV0C1jpczXk7d6yo+kiu9HehTXi1GYCR8NN2Yk7gPr+jqCNS6VKgYlG1ZozbTncBmu7fKR1
Qu2XOmq+M+yJV1DhwdPQ19668YPppSyA2E3LxMK9A05zsi1fIbBDUqs52b1ww/t/AzmPExo06KAZ
7cs3gE7Q44EzW4ZX/XDLKMoyo8AqscKdKaJ26+gq3TidYoODAvWj7Sb94DiC7Zu2gbsEjM7JbQP3
GJS39kE6IV0w7Kn93tolmdR4mvqJRiKJvkCxJZjGyfjECxl7Na1WAd6DTdWE+nMeZ84+Y+Wx8PO9
kG/Zh0D0olIQ8LtIoiFj7Hbu7UojNNwak/yuXA6Na+Bc5l1Tn4p4Tg6210WnXnAoQ7yt7SeWUmaL
yjOfHN3LvW1F8qNkP/gic5E/dXSuvbTKF5cuovKwMl15ki1+/Y0tVAwILKjaZ/7W+tWVE1n2tlLI
+v7coi3SdvaUm8IB7ozFkAEeC4Hoc7awotxz6wLIGSj64u1Go7pc9EMUE63n2UM1KSUtuLrIPGyU
GQzAFlotKAoU03hARmj2vO3Hr2xOaBcYDfSUom4PoW2A97Y4qCc2P0XAt+ktDnRFHdVIer70jzo1
chfpLiAfHjoHD1YhNdWpX+hXBes/gkhbpA3JqCK5eEmMPhnD1nv3TR5ByY2SbRemPgV55AVI3hb5
Pd9PuqvZu2PHiLoFeEwar1uco4AHNf5z4Vu7ekAtjCKOwiUxrHuRMIngWKX5F9H3UKE67jBsRvAp
xlxseTnNm9RQChzIjkKtPJo3fl6Sg+F53Z8dBIoTJ+zgfmnhJTtzHX8SEbUAQZURhdPTdLTkwnYm
WaqGI9kEcS8ricR6ZOpBRXO0hHM0vlod7nLmp7SDw9EbQDFJ3314rF8BHHN4a2lbiVIQ1wbvnOTk
0GSP9HQGYpNMFijl3KPgs5vD9qGPqJyPnHp4iCpreFAOYRzFxXvMh77ZsfuQ98T3YrohqmiFvOwj
ZJNsnpobUIHcPhVWE4hB5VTTR2QpJhxBUm8vpoF5HKsBJjkP4EvqmGcI5fOTa896V+EUeTCRuDWL
SGzAPCAhx4/JHsb4fFySQqww7SenLqRciKvMO3lWX6KCdzOhOW8t3FY8DFVf/iJEjpdEgJICYDGc
QwvRAG+3DUl7jLsf5sZ6P7S1ucOn2nx5rjXc7gJeGqy/7P1tg0NZaB7vJrdI7pNGFI/VUlRPfT6Y
QzsQX9gqyErjpggbqiZQ5TGfzEHQgh2zx5Cy8Al9dj1H9J/CG07Ez6zG7IDHDjHJjZIjULXpLjd5
f4mtqiODw0fOYj7cttHMBZfJFLg9n+h5SMvuo80M69DEKkfNR+aZOxm0EGTszLHxCmEctyE9si9p
lnDiE+sbWM0u+dvrPOd0BGWJbc1YqnwQxTzo4sNsTeFV9xmkC3AeiqiKm7OXZhaAwF4Dml6FsU+t
kUpKTvJL34C5MsNSnwc/g9RQMD45bH9DsqAiJMhcu7Jj/WJuidHEeQHlXNynuV4Ivwvl/2Z18Mtb
lD2EqjxWZfJ3jNOHfhiwfaE4Dk+cX/rnMmKxgkXdYeNvgXBsyKZHhnd2bTyziXSi9663VP9Fnu7u
MRFX/3BppXesmmFvtWVLo6L+nRep6cwhzyscj1bIrhs21ujzCHAaodeZcMdnzT5pRxmyWcXCggqZ
5fTy2dkTRDzIxQQeeD53CQfdrDnO2AJuyWGikvAqwC481Hl+1Gx8Di6lvJQ5zIYFi+5YgWdBTNab
AZBUTm45MPmV92TauZkw88zlJa/yo/RwLds64BKGhimCReCtntAIKo/6qzzmS8Ex2W+CaYK0m0wv
Pl97PsfO3iWyu5csdmFWwcbP6vhsaYKbraIUxSNwIXxvIRpaHKb2lnCPoNOy57FX5ZJcFsq/A9gq
m9HVZGx8rFFXG0rUrN1LIhvqY6W7KQz412FJp4sSal5TpFKT8UymNd6J4KzC0H502V5BEcL4OafC
2dmNalfmFgT0SIesmYRjXps2bjDA1k0BrtgJvU1CrmKbG92S8iYKrNlweVH/1I7hWVnpD0wcUm8e
rDrOlThKnfpJxAG2+aigUD74tH0npejhls3xxzflLNeaAX/lOWGxw6PJpcGqAA9q0m4tGv92kRUM
T5ZVZvsisA8skvFXxA3xFz9o1oFbsGCwbXHxU1QHtlUhXgH1AJdkQMxJAiSYFHqdDpb9Uvqvo0AJ
ClurecRQciPWJRifqxLQEBHFdbe0gGV7dIF0pGCud9kwkCdFvwIRg0k/BXmXQjHIrO6TR6Zz6kp+
l7zV7PVlzomrXO7CuL6WofmQJkbkXOiLwuD6aC89cKyaBFwBSb4WXcl2IK5As9oeO+lRgEnskPZv
DDMQP/bew+jAZVCihdh70QZrkLinwuZGGEiBk44HcgtYYCG6AeuypUyiOLgpKZAy4YnhgkgyhJIA
mTnDmtKaeqtE9akWgHnDzFU2NPrsZvWZVopjZZlvlJq1beItq5dxA32BTE0zXJUvH8sxu6RMg+BG
unsv4F+oENqkjhWvejt+mW+CcD7yfiC+Af0aod2HCqUcwiY8gdERbFCyjF4M2pImSu0/TJ6k24Aj
Z1nzf7yZ91/pAcVrTqYXr06C656e3o6O2rSc0k0g/ce4I48atjHVWfS80Q+tMFr+SOb+1WRLbjm7
4rU9d9eGQblscMF3aQd6lOYU9B/YK5G36/mIVvbghxdiXcM+xTaOyDLQSR9DB57iQ0TT2O2rCAH7
OwBPVzphDB+a2xF0wWHWd5R0R+4B5frB5KhD/hQl6zy3HtGBTlUt8DaQJ2PxSCMfGTQwOrK9MhIV
64ZXWMx9m9Ua3iA12li55UQpiCXvUx7Gc+Lj+OgOXovu72i8BVm5V/SzR651V7NCcGvn2U3LXW3h
ylD4MJzcIfMw8ZRAYYv6+ahiImSLKjdq0H/DIv6K3v52KHxejfb800fOf67XP3QhhyMcNrxT3lVi
/cjee4cG4u/9dozB2yKGjdaXsOIErKi+o4mPV2g8/RPsZ2c3Ptom2iUhAnlWYJXRjCzUx/S70Itf
XIqWJOYOPHOMxTj8HAXoCmdrv3E9kpBJCJEsZnEDMaC6lp4gg5N5MByLY2KxjsO7eZ2mImEH23ib
wvMhObj9uxhY/8bWzIKrLl+TcrY2bpg9WHK+t9StAjsoHyeJmYJSiospYDsUKdtzJYMzfvBtFCX3
osGuWNQl1HW3PsUEqzdL3V3HRt2H9ggQWQxvZG2/4kTOa3v2/5ImguRikdDhVqtY4N5CwPmqkGO5
HaTawL89pot4kghNvE7lM88XszG1+nY6g4uYZMnaUwSjBgklfnImLu9c7ohEn5meScYSqeK4vAsS
OmcGNpiaGtLVkmJQnkdomWCCMGeCpEWdo6BJ7Xt4sg1leUesk2fSeMVd78iXTHLfSKMfISl+LlES
4CNGx4gqdREBe+k8oGShrUEyKcCTo1bXIhqIFg3RKfdpglG872K/PiRV/TGY4X4OaG2TsYShmeI6
SqP2wINvfuqS+cOZxhsJDFt77J/SiZUhFAeIJ9FPa6FvVdnyPet0HwZ4Ttva4ir39kJXbL6DathF
ho0HPxeOlDSvm4m3bQgNJzCI4iq1n3xPvSz1DKueUPmmBL11chUAF6Y3XsYwpMgEnkdVvwAzc3cl
G2VIWkm7odnlOa3wcYUmvCGNDSvDCMCwOZq2PI72QLuI762isDq1WfCMqXBXTuMxQfBC91YNhDyL
7m0qOVquZzV61GWSUF0JJOWVI1N7ja+QX1pEHNEWWV/aVPI4oRZ9twTmEIETOLRNYe8VJ5krOcP8
wMyFqBXm9BIPoXuBTkARV54U3h0ZItLdtsUGcMwzpjFWGvcFFtQDy9loC6Qjf7XyjEKYnujUHC+g
hKIbB21qepKxN6dXjm9xnsk++o1aDiquxDebDmsX+z6AxsYrCRaNqjlFOKovE9nwI94S8oFGFfOZ
3Ka+6xcRnsZkVHcwsogs1piYVikdt7f9KJA53hzRCEzFG99oLpwvvpvIdyXKmfYCt/mJg9sSK84y
+V2nsbkTreGoMvO8trExPrc96yFhy/YHk44DucO4A2fhkVrKSjOhQ63l7NRExZfbZOo1GciyJmmR
3N1MdPwjta+5NOPtrNbf57qV59AoMDt9nN6HeVjtOM3zbHWWFAryUOprgOgGQnuA3+K1v3M3VT9h
p717HxIei7SWdyaHRX0D13FSTfg0nVqHqB15yI+bvuAl8t44Kf6VaAtoF85vK0Hr5dXyRNoNk0Ma
nJ2+ep1a8VaHRAEJUW/YGb9FKQ6Zqauuhri9186cE+WM1Z6alyCuv0IJjAoS7CZqAsjpTYKrJx3R
FRz09iQPPtq0foOG6GyIoNMxVmXerlalt8OZ8GDGWR5IQSfXoobKTbsTLPlyHNjwpX9z3iWbwbCb
Tyqo/bQpnSniZCxo200R4dkMRzi1ZT08YjNhDzNpzlJFvBU+1dXSyQtgUNY54si/Fw5YzCCfXglz
kk71fw05SCyhlmDgweATKQ2wyHcC5s0RKdQh5JcMlM8A2bEtgvyBARe7oKrOHkEoDIIfriKWUoMm
dj0JLTLQ/xCl9bZt1cxjsT0NSwz4d+SSTbTlrO0AJFJvgTqZ7ejf7LYlXgxIzBGPh43f46FGhiCl
1U/3VQClmQgSV19YROuJIGrOEmoTT+oyR95llDErgIHMRtnxE/TN9CyRirguEmyG2S0+mi9gYZyj
MZLK9lZd1MwrWng1nCHr7Kr6oQFiEGhqCuhDfi30qK5+ENAIJJ2zg1Vs04/CpSfPfbKc4qdxealx
nWJ87+QzcKs7FdeHOAMomrH/Y4nK89g4O5bR8Aqoil8j08R8vHCtTGNjOJz0l1ngz2Rt1Tw5NV9j
WkRMS9Jj1zIGdgkiAhIQqkrKAiQ8lCX18qn5Im+64OrQyy+jMbWiAzImiePu2YoAsns17+rEavaj
i36K1/fRlaF76qnvXuV9sAtIsK/hkhab0suuNGdyNAtjwoha9CetGK1YGRDWwl29xjh5p0c8yvCM
iAM58pMlNgDRG76rLPhRe2VNB19XFnAiwpmIW9+96iWmPbcjyTz3Aux/GusNgVDvacgiE8L0gH7b
jN47+JVuzXiVbbnuqPpxQnGNRxebH2r3gWQEcNhlWXaLTeVE2JinktL0lLKs1qTpvWxqxPaSTURQ
LtadFVPi0TEIrd2ijzd+optPRAKa7Drr1+qWX/gc7l5hmL3Dxoo5lm0Hn8KEr8Jq/F3jJMOfN1rB
KS/b6Z8RTkHoGKGEQr1d1EHwhEEuuMA8fnAYW24L+1Hc5Vhv7hZcv5goyph9/ej7z5P0/WuhhTwG
SWkPbNKJH4OLr6an3lHyak9A33J/pC1h4dwiYr5Q1MiNY99SJq3+cdxsBws7eWEzK6GXie+o7w5B
nH1HjsbVbb9xnIBY3JO+80NyAVz2j4rOunV9m+C8hmgpbtWZLEqVXceJzqG8/HBzvN/pKASrUrRN
jNZk/sXMSkT7J5fNeexSRO41+EZ6VpLLhHhahM8e21fAQTD7E1gzx7Cbn6iLJESWjFQ+eNOz4wbP
omh+XNa/UMkYefvJT/epJz/rTDfrfO6+kPVeVcymxSXVhFI9UUDgqOkPvM2DndBTuwrmjnoMkBgd
GbmUIrIwoQbC8th0rHq20ZukKH+DDMSvZI25TlqNwSgbhxOKQot/MGRQmPM4281F2l7iusHwspTJ
Psa7sI1v4CrZ2zAjgqUnnQquu55mHr7JsNyeUpLq4OFauzAnJgf0EXZZ55hyFaIklxtKPDDZuRVr
N+TlTSGRkHQ+w7yP5uOsOFtUuP/2mZOpTRfazG49ULShndd68LJjNdFmE5EuXkHc4M+2ER+RMKjp
qW3xOuUdukYwgooUUxdufJ1mFzlkOIhw+XovCPOG+UlG2O6I0N8gOIokhilOsTdU54Hty7poh+iI
ueA/IUSBAVnVb1Sz1GvlxMFxghnH4Yc4X7S4wWs8lPapYcF3GUcc+32F+VVVtvR2ULNxtCyZDcXE
Tr3nTEL6ZRRIOWQNMT7AEjNfDxOGZGYu9OtATV64wQpv4epoARP2S/yY+jOz9sJZDUNiT3NvaJND
FrLWB1VYnEVzHXzg3IcyjcpIla8vN5yGOW+2Q3I0VYVwKwoqh7Om5kHaK0AmaVxZ9xzVxicPNNBx
YhgvN7LEjbBt2tp5odkyIhocLNnRBVI63AtPUGHh9RUO2aBgAbEEafWYzMQR94BSozfce8AtJs91
H6ScbVqiqY1+wsOVPk9DBYY3A1NCWCn3Pu2bMOKXWvDIkOIfoQm6YYoUW51WcutCm1hDZ4CJTb07
9D/E7qPpy2QTuPHySYyTG2eB2bIFOmBeK4+vOVBBUq3RY4fnzI/qjnB/RwYlQKIeHIeQ+gIBhJzl
DiYVEFuJVXfl8jTcx2PMHDGlSchAEyjz1pBYZV8+OIFeBZkfXrmxewj0KL785sgrcWjY9FSCJvts
jPE/nGWETB3hHql33FrdY0CMhbCp8fkybBeFrS/HZqfSzD7mBczxObR8ukFyGseQzWr7TgsPdFze
BZ/D5FsPHCgQEHPtqWnd4lhZN0sjDjyymnNsu/qFQLB+mromfK+rMPk1WJt3SWFVJ1MHGVW1Sbw8
6bywgz3Ad8ItDgWgr4Nsg2rP9ouGqFY6zqMfd3zA+YyTE82fNimHFBLtJTCjAUJB17k9LbKj5yJB
uTPCSdhX82ZQqWBQDvDDOBw5NwJEPavc3v1seCUltz8l3S1hyKmrLKsW4lOc3LHlp1/MZQ5iA0PY
7pZnVXiCz8VgmscCXD+1baO+E6Z27rBdhJ/tUA4vvauqcxWkIx6u0bT/EHUN+Qy4GuwZEmeLWJv+
4Rdvd6QQ2JSNC8ANhHGcYW5Hp55SnxOArCO8aAJRaaX66zjSauEms2Z5Mo6fDGRzvcVonfQgPUOc
FlaIpCgqkh6Vod+WxADPVrsXS77upMFCRNcMx0FXm2DnKdVsOaMw++rRoN00LhKUCaAiFXSfEdpv
7ScLfxXA3LymUzMh8rm3AqvGg9TyLGL/3tz5gAcxciBoLDMQMAA+pty5KhEX5nKbOjpFapaJ84tW
eI7Bvh5xtTQscUlnrAaYa0y7ZLm5hexthb38nSyctWn0Ij54wvGCLzruKzVYyKnczcRxQUtLLw43
cWz3z6L2GhQeDArDTOmadNgvbVx+wFDOWzc+GYW/IJdymtbamOGjiFTJf4cD7aS6/qSSm+GmKGiM
OCHKFKdReWw8yNDlv1YKxzbxPH9eQUOanwhM+4+Q6tJ4w3MJeRmCMsNi52b5BgR17bNz1nm/jsTc
XYKpotOFv9J+apOClXIy5WzHloRwkyXr4QNw+0gWzwofQYmq1yIk4rOahKJ5so4o7svNEkG0LRpG
NOI/TbZlpoDlMAZ+RrOuqVpKaBYBo69kgxitC5Vy36uxob4oIKr0G+DHv6uAnBBknGjh3pge0g2R
KRCkuBUlQmQ7Hb1oCR5rMli/smIcWY+Ww6RWoP+scfuN3iP2ANreSJC3ryTr8cSxMmyeTLa4T1nd
OjC2PCR9HP8251NcrWaX5TbdCSPmoBkbgbKRIeb/yuHGE2gK1/5vgoB7yURLgc4SRKR+BYVsxVqI
vrw4WBdqWIv+fyENLN9RNoMM5LJr34ZcYILtJJlRyHp44fhIKp5lgXoc4pKrVzgD7CfqahXmO20e
laGkAutp0qCZ5ESKam4usikxaoFjbttvRRQEWV/yJicoWmxM5I6/1GrUCOMZCWvev+FLQpMXtALk
7UhrEKK6CfkxTRwihZC8GYrpKAEDPEgl5a+d01+jNIndpC66I8j34TMbu/K1p9hlZYZ5Pkw5AVi+
HM5L48xGG/rDILcQ4m8vb8rp7HbRb4uVTDuN0Wu3+Hr5ablWcGklXAOVD4l5kCyJBALKo1eN5HCm
ONgO/gCPAXsKdtVuHpiJ7Ju+gmHuSBusuGekpbJi7tF0MQiclTa4UzK/PS+5574Y/Of/SrdOGSnH
/Gx6l1rDWcFmQqZo/jNK/7nTstAV0A2vWdJ6nzlN0TQDLFR9islmTb1AM1DxDDwbQEA/8dyfCwsC
D8uGY+3Y+t1Ju/SSYaJ4DQuiIyou+gfLrs3VJ3y9LdwRxm3fuvuMNOsGzwKuR9aJqE+l7bYY/BrK
Cyu2JGMCcyKcE/fBswn64KGnj7dVAYxFOyfDpo66NeoZkoV73xHxhFET7Kfq1nkVAtOd28l/vKXa
eefhwucX9dgOmII7HG22SQmj4d+spuIvdwccA1r/dFX0GrPexCG7n4D7lIjI4Vi+S6um3ch/y4Ph
RfvorDIofqLSGTd1NT04GnEgGdJHCsF/67a53dPh/TCOO7/jLaN8Zzu4IdDiaCRNM+IecnsG2BjO
C3krxbk02VK8gvtLqNuyNN2wswSn2N67YyPIPagPnMtIHR71GUKeawkeIRz/RMif13ek29jWQR9w
nXNqI5HHGMKo64aqic2OKCUPI6iR1DdrlqR0d5WcuBOGGC9rcPmapFw7HeBi17X0YdFRstJ59sv1
dWUb92iFXnpgyPn0NMsgUwUMW5hJHBGXLD+QAUkd0hmT2TccMHm2pdQXM45f2g44knQl7QZphdXM
w0ugrS8HAGhkZw1Ul5CnyUBOq6XWJWE42KYWHBUnAfiKBResgpwfesvcTRHAhZyvHHw9zv2l/ROz
TUpz9Po9noSTU9Snqsh+C9vKdrJN/lMet8Y4Iq2wlo7WrDmvzNkEwnDc4MePWZgIXhPjzBiej83H
HPYwpumfCem2xbEt96Pf6H1NYmkT5pXPGkzdpUELzltBKschMPFDie4XkR9m0GUrdN8rN3+69d0I
Mwltpzge/nPwcq9918AUKqD86PFjjPw71CKzBqdAn6G9bwXbv8rKiNn6+MmSUFC1mtT7Yh6/YokW
kdXy0lGl15fmaIvxuzQ5yUcm86jFJtAbHL0FjvbbozLesvkxQGcH78CDF8EQcxzyGG1GLdHG0g7x
5zt9iyFclnTg8cmroLkWVYNgEheHQIanoDWHvjWvlqnug6wEoRry8rFySkJ09tuG8s6pgufZsUbs
BqT2AQRgzkiSHzERbi3B1VLfph5DLd+WXGDhxDwc4PuF3UZDG+7e/38wpe4folY+FPwNYMZIa+X1
qb5x0VvbYlOm+28qxBQsLLNlK3rHnoa+YL7y7FZnltf2exW3rFVTsMjN5HCmLAFzR+ygV14ngKKA
H0Fn93/ruQSb33cPSuUvMfw8uOCPpBP37tj+mymd4xrzaApdrqRDNymRS5yMrB5yq/nDl5Ls6qWC
G0PIOOPwvVkWm2rb5a3zx2UPinIjbZejZeDtQmoiOCROKEo932Nyy56hB6+cVlPp7J15OR4tR38Q
uziQhHhoU9GyQeLSu/kqLP6cLZFzflqGL6Gxy69udl6yLvmSqfPtRvKuGMcPHGv5XvnVxVu4fzia
VWu/z7+WJrzE7Ms6VYKFH+ms6vrx7bamt3De00yDQMEUwDUJANxVcI+SMeo3OpUcJPDpRF126YWh
WzXVpJuL7N6SuFvToZaHUfvDiU3qcQK3t1IO2AlMojih7AeWA3R1uR3usT41G+6vl4KDLT/g/lvQ
aHTk+xlYbgJnt+sfIeOPuCGCM/Lk5rjtnBEDIPH32Z8fhO+0tGC26LG3dXQKcMpPvp1bksrTxc1/
CqJU3DKhrCd7lGfqaqOHvhiOnC8PWnLRe4X6zn0HRhiLtRMd7WClxm6XwzEEbeR9Ez1Grgr5lYVo
fsrJn86Ajmk0GOhlgxgwv6W+e6stuzVPJo1H50J7vNEfmJFhS94Y7znTAQ+XLw/3KEqGv5+t4dcD
okQipjg4XrrrCuff3BUTnUvDnd1yAANnZe/yzD15ZgGDRhVe6Jb3aeOJHf/nHXZBtmWvfWkjccoa
2xxEo5/EfLOZkfw+DBZUdehL9TYQ+fs85Kdu1u/QFziY1+EnaQ9o8t4McC+wkc1F7qHakp3nqmX2
nhS5rZpDRhSz0/HE4RZDjzN5PwTFfRgWp6glgBC30SXHmu6p8JTP04ddUpWqSaXj+v0LALQ3jXss
l/KpDK2zrgE6uTbdwzr/iuL8F7fUS0Yxsj/J77yayEJnKTviUj0MSr6J3t95wI9jS/2rYMywVCGF
E1kt9tmeR/FYuMW6dd1hi3mdmvOs2qusTPDg92LtjJBiKRY7jJZ/kimNdDnoCnLCgEnqLqKr0p3+
LaMgcT66j0nR8eOmuoXklW6pVu/+2UHsUQsGkjrJKUDmRLvKQ/UW2M0DbyQa4+ewxssx4lcQkMvZ
bc9RdmBEAJWDROYyueCm/wzA4dWBZ65A3U6RgxFDSitfOwHOnqT30JdGHyGVDf/o5B+ZhzlwKDEQ
tYBtVilovyHmXGhDP1gFWuRwNuovo/h2MajuqxjlynJZTsZ9DFmYE5kp3eegQJ4T0mMBjXkSvnUO
BceNh0ffvtm449sAU3UTlB1L7jtui78ZYDvQOFzPvPi4aWAmYf8s9B9CZbJnw1rw8ESEWN3ibV+K
de0fvTbQZWM7/dchQ52GlD92NXDeeEOYnw9WHjtHJpboq4U99QJfH3LaDH4vohwIgS/Hopz4/Wvf
OS7NFrF+ZAed3zvMWltF7vjLTDq+JGlSoCkXAZ56TuTslZv2uXLq+MIYNGwycnqPEVb+e0buYdvZ
cXafYozfa0rojqyf/A1Ja55NoqictwoDDOmFNexPvM/EZ06QzJvDmBbED2F97Cgxyj78bJQcdEk5
nJex/B9H57HdOA4F0S/iOSCYtxKVZclytjc8drebOYEE09fP1exn2rYC8fCq6pa1b+deXQcr4V4p
Wb75diKPKRdOoHbCfqFG3uJWK+tvU9zT6H4c7cuZXPtatlNOrXGa4rxIjM8K1u5z5JrLsXCk/S1d
56vFtbp19FgRN1jaK7YMWo+8fsJqkBOZoOnWNsPRHbOjZbOXLIt6/rFS0e6htSchAbvomYhEAOGv
ncjCuFFwqqKx38SQXPA80WR/lPwCW9jDYQPn5CjKNNpwzo0HIEh8BRxHIi1F07y1MPdeHHxpkIAt
M7kOynKwjOYJtFJ8H6t5MKg+dr38AyZOegYiSlCsdJX9wQmvd7qKlrNRm+i4/bh8QGV39xZdXQSu
B0Rsagb7lxGewBFVUGwKWxWnjBBICObLeUoc7Dk99tm3RtwVC6SicyQBEK9rQNWf+J2GByHz/obu
bsdhPGaYqjrfznaUpKldljbFxo8T8UpiwNya+JxgEeVMDjUdg1e6pUhB5RJyd6SWdV9NxCBakE3+
iPBV+As3D96wR6PSwwWkmlev8qBa/sY23jfsFKo78xanX1K6zLlZwdK/MzICObyf4dIn7oszLfId
IdtGS5vu6z4Tsdufux1hQ1hEgddtWxl4B8bl9ka4gM6YHIu6JZfokTB2cFAODVUJ9odwIBZwf6sq
Cm5Z+8/KW27KNhbMl71ct132P4lNem9dFySI32WNLxJjKp4gm71VdSrFvTqPJVL2Cl0239mjER/n
CWB6IJ3xfbathpFSPJdMzxfS7XQNJzkSuByABNCRRWGRElQBWVJeiVXlT5FmdVOx7QsDqA/GugVE
xuA+WfGb16QBTaVddzCIczgrnQbdxehN70LUiMx3b02/i+cY37HpsZ1LIXhsSFcuO1kn43cZ5cQ7
+rk4eyNbQIereAhhD38/qJBz789VSAZrXlvsO6mpEC3MasEi2NT47AeZku1Rd4JsCqELgnuNsQN3
hKj5hDhYYkNFcDyEE0UiJM+mS9M15j97xoe5YGM8JsIha0LL43ZQlbEvEl7Yip7kawXHhmoGhV0W
5GbKpcQcvS1mTsCYiQvvwQi8DfXH1W3m2UP66F52ra3/q9YS3vzEnN6H2DNfQWGl+D36bpu2TbNj
/5Ye2aPNoeFZch+z5T4uXG8Jj7bNn0bTE135tXvycIYdggWONw4845Rq6tM6wTqghTYZehNBbLLp
7ivRKGyRHSCWu6TQHhe/MZ8jb0xogMJibRv2z5SrjsdVA+0sU95P1vj6G8ha8uRjQzmnGAD+MDTf
h3pbXxVGtu/SCOSD5Qx47KwMlz7X9phdYeGNzyIhsSmxp2/h69P9oR3jSdqDcSS40LyKHh7VxS18
rwpHfj2QUhOZN9BdnnpPZkt/IbOVX3xpqxVptvyQxuD15gpomm+5XlgZrdoo1nChNuk/jx0uhyPm
i1CmUEpEoHG2JyW0I/BHa7JT7bZO6GhqpzS7O66D18riMYN+YR46oQoeqpOxbWK8fw3bWBJslQcw
UARhmkr68wKmNitH3+X6iOU4IXg7aLwl+IaGJ9uJ2j1sR/2c5I5+bAuenobQyRqZzQJE36gtmwuM
7rigdxqs91bcC4jcGmIe3obhKe7GeL8simV9aRn8fgtZgVyWHIRarCvMvo/C9jKGW4va36m0yIu2
RlKj4kYp3uu+P3ctJSDJQDW57geBntd4e2pY3b/T7IFRGiATj6ydV6zcmIicEu4m7BNW4oq1h7Ip
fFKLaZ6It0V7Q+fu0dVLiUkME1fS9BzCum67917qfi8rroTknFKC7T3q7DC4+4olwtYVsb2llEju
RizPZ0+MbGpTdg42xX5rGXs9DGUa6b3az7bR4vTvRpeqnQBf9c43E3uI55tbDfX47NMLd54yLvsU
uxhA6rS9lVljXHAxR6vEtQHo1VF+NEyn/o1GYX1lncGV1/Td/QxCfu1qn7N/yH9HigoIw/TdQ23E
ams2OVNyV3a7cbH/DcWkDhiuBftOYoYTHaYXXkkmHq3M0DFRoZFQYSzNmra+ZnGp8EqLj8kvWC3l
XEdVn7AIToNgbbWqOBteRYWLLVwufB4QfnNy4xPM7vZgG+jL5OLF1V4mpns4I8MZU2dztIyWty9K
0w0RlG439Dn3JQWUU/YxnbtsjVe27RpEglLjlYbf+EEE0wyYbbLnV9eqVGjYhSJ5iEFJwqoKoeQC
cjcNAzx1igMUat57Ork/E4v4l5il6o2sIZeoe8MiTyMHgkgd7IMywcjD1+ideiO8FNniHi0A1biF
KPpR7US/vaxpnIw7ddADxupWLTDCPoK5+xyXYDOrfETAoTgjcOEooolCCJhr89zJjnwHQak/pu/I
Y9Wm+bW2pLGJqHKkAMtSofaI28VV224kABh0mm546DIGhmD069BdTCygVCZsclQH+FB0iORofiBq
nW7jG5nawyidcCfPBoh1XE/4WjUGrSGheu8OwF8aqklsNWR7KA4CZJZJYBNW1DOh0WmTm3TD58Dc
b1XfzicGlQmrd5avSwaQUERy3KX8gpsWyGDIa+DeqiFCumtEu7XNgWEr0BOR9TnLn2QCwRVoFAEq
P2Lkcqhch9RWbEqO5rXQuqOUhGCFzeu9BrmBEWGR4hp3GTTyAfuS42DJq6IOpA1D8QH2UnPB2eNT
BcgkmNqJCnsAb8cy6JxTRNPLnqy6YKFcyH3haBfjEum4hrY0GILlynXolp0Mm3YhjBUh70f/MKRc
n+8L4gc9+8AkAJRhzMMX2jqS+ztQ9PLZgFuM3p4SundM/eq7JiBFKyGDWnBeWtO9CayX6okCHSrl
9PRSNQyhbpFWaNLcNaaseJuK1DsFzp0T2xRV9kKsscWO5ahLx8VppecIWAI+gx0rab2p8oF4z5Lr
8TBnDpc6fzR9gmB8MRIP/SWoi/o6GTmAJT81PxYwRSSGs3Y4WrD80Sy1ufwiXQUdrFZBMfLo0Jga
QzioHGfYN1KZex8ZdC/bO61o9ILzyH5jw4/CUE1uWqwpbZJnFku/puKU9NPSvaL55TjT78jeqtNb
Cz0PtxNeuXqhOby12Q0kor2/lRZ2B3Z3BFl6GapFx39ak9cQZ1b0IoyIqimf+1cAROgPS5zyp0qm
5RnCNc20ZV1TfCbkkzKd+QXlJaIeO/MfmybVH0mNSXsaWVhlJLtIvipMJdi+ffBAalzFXS1fELd4
IMa6vsArwWbdyI4jZ8qZLig/ZPSyD4bh4TFZsv7UuJa+iI4NUDDp4NAE4JtJpuFMYA7d001e3xxd
CPwDjYSgbABjA7aNj4rM8s4NJoQ6/x6YXzD455UsN6bVJMiqQGNgrSFnpvDrVGOLN+5sEQ9/5PJR
5ij2YDeR35gq6YJlTsNwtbVqgRJgL4y88P7yR6Nsqm2KqMj+o0hP9mCDN5VGxD2ytlBeYyGSW+54
8hKZUEo9a6q++ryv2QF4JV8fy2YGX3onAunSwA5iDAupnS+2oPTqt1gyYmAPphl5WeSeP12HCpYz
iZUEwKWaAGkDRPOPuQV0JWnuEhh35LXNjn3f1RRmtAsgFQMPPqcIf9hGNzakJW+y0wNCZ7ftM4b+
PCe8R97Q+GpmNrJoz2AHq/tI3bbqkAo5bYa+aR4cnbQ3EmK/enDSS7E0FE2XAz1wXktVKsN2hMVd
ONsRmw65GVfgwpMpYIqWO7rN9/lRBfwkDMfuHpwh7jg6Ygh5Rc7G5X9cCdd19xTrBnjGInG6i54f
iGD40rKcXuq69I6gf9w93/rpoadMbNvIoEQET8hWB3SE95p6RZpbOusx4k24zbRL3b1fQYjpDWsE
D0goX6Qt5TzH19K1vHMOAvTRU4bc+GQBV47v/QbMlmERRf8qD3ojDwl+NdI7f2esjizEcrYZNUv6
2Rtq7v8BplVqDi7DMHc3tgPtvikmc8cnhOOvg/TXNsoIYU5whPtk0Wx6wzfk6rm4m06E4yN6heEx
hL7RtbduNNRfmTOp1RKrLzpFxSNxNteSkDqf1EpvtOmLrWUp40ixFVck/rf1sBRwAyjH3aZLi3q3
yC7MqbBhbc1WhXpA+rA5HlTz1/dn2ilEUm5iHBD34mN2DB2ByCWHDJaaxI8TadGWWmng0kVS8OSn
mwXfgf9kiKLPD47wAB/Nd7Q7Ji9qDiPeIDmN1Rlj1RASQIFBMpjRSVPN5i2YfRgDHRbbRT/Q0s6D
gRQWuuUau29CFFCDhwLxGUoErrNNOED/g6LFj17VwmeTlg3AAnjXWv8l8KPis26SHul3/OlH98QJ
imHDrH5djzBK7stfzwLaxuKK1W9m8nRL2hMdHP611PlTlpWnUWOhomrluXXbW10bF9T39mFIpunZ
cFjYNmXUrkdF25U1Olgrl3TXlQGLVowffp+Ebee/Lsm0L4j+YUzS+BNTqpHl2B5SOgkJsNDbq7A0
1SmuqpiE39BNb8UwwISCa9TiVuk0mpWyxCaGqo6a8luzwlnxbQqtFqmBSxtyYlmRV6iaFzxRz8No
/WNj+cVi4KVLYCIlbMla/2gm1qF2nMMEYAy9BkEjws6oTeZZfjkp/f1gm5vMceHuRYKatmZZl5SG
EDInFFJVL3aPX6+y2BC5lGOMTXZhl7jtjezKFAoI2v6QBTY+mBC1LjGE+lduRQ+dTZdxMzJ4mCcn
L8Ic31SbCD6L2EUOuTK3tIfw6NPBjh3pqq1b4Kn4wDZdxz4VMfZwL2wdUvmbQdBlWlS/c2UABKqo
fap1fTVAoGTleEKFP8bCxXDD6m4o8OlZB+TKNYYzeLr1eejRbPPoX+7C71f+sTKH7WzMj+wKrghg
LLT7/lkqmHsTUL15EBHrEOtA6TT066Y4o+xBHYYDrKZL61QvNJeHluVdhy5CvyRU5Mubo9CIsO5A
1fP6GwCsk9O1f8rJ+iJFPa6mjt0HJdmBKb7KvDlyEO1yab/kdv0uZuDpYwn6sB4sUAriAOj2QvTg
kDjBpraK61g6b5OOr64aj6OGH+46u1J3p6ytQtwcaqNTB39+OmIfRHAo+KdQwleuNn/mAVqmDQ97
MnZz4D4DpWvXnR1sxmC8RVbzW2byOSr5eSJ6Nabph/GfHszxk0LWDbr0LlHW1RdcruIEczzJH3cL
e2ZD0jA5L0uynFWF/o0zbwpCc7Zh6lqd853eabZD10KgYL+2lZNId2lDBcsUwxhheqODMoZtMCof
QkDqgW3uB/sh6agypsmdPIiwig2TvUvlp6AihQDpCtl/gk1WmNeaf+AbkMH8WJtmfiz72uf8Ybxi
yuN3LpaA+cCP+uJq8bR+ZM9yZ7iWcnmt/cCCiIXsdXJFGSB4eP4HnrY6bJcCQ+uSArpf1L+4IOye
ghDc+Gyb90Xb+Ddrtqft7CfNxYvb6RHhSj3Eletus17LUFuTs/WWngJWcFlr7Vm/OvfEWlcOAcpB
2ggSYFqE2cmHHmcxMC6/2JeS8hDSkWorKKYHyVzO1C3dgZqZwsFWV3zRuiSOLqbdw+GGkrdt0zIj
uMzKv5TVyWSfuTalhvJBN1bGvTMjbp0M8ctcp0eyKMc0zi9caZ+5iv4gurhr1UffBn8faC3426NB
4idvzmnnnHsQhpnl79mFbevSvObx8sx/jaBjLqe+806lZK3rzy2W/JHGIJMYFrMLFNm48mqI/q75
DBh5QtCzOTowzJMkOQhRvhe0SsqxuqCoAxFN9jE7gzaDcMGuyOOvbcx65yfeTgYxExoYzbJwPhZU
gJXHYWiChmkWbn1g2/F2Vs8l2EVnKR51X3KpjT5rvznlM7QqqIpc/qMbi5RdXs0vkT9RZ61OvWS0
wYR0FiTsMWlzbDTkKcoqzMrgy2y932zJPstenUDAHRjaX4jHfSX+yL9E46UXUNEZm2InUvWq7thy
N4+PEcZuMiOcgkQOyO20rOgQb50tXWDkvyekQEiuq6Yl6tVMtoudwqk35G6QRzEybZpG8VH2/lWi
OqZ9/McmkY5+dDP1uE9TT63nCHDg3Db87LR8S2S9kz3NV71zlHhiimGuw0pOVzycF+KvLstgDDfN
xIO8CFDn0SkofGerLafJ3xijtVPFMAFldGJoBv7JU/bNweO2pfzAJB0EVwvAK1SaIruZRHSiQmhU
6fkcl91LkPqnFtHAqelZzHAU7wSmaEI+8Rayyz/PtS7e6OxMnqFrDbSYTWb00pcm+EzzUHfOnqXa
NUmpMrCxIMw4BPG9G9dgyV/7BdiDFRFGz+kkmVxua0yml7zv3gFkUrSaIwFhMA4JDp1A5LJsFbhB
vF0zw0TNrB9iAmCLh+qGoPkrUvN3kpW7oj/mSj/PoU8APtkqviT4AmmcMOyt6wDm6lsG0XtLcFmY
ewz1mjj39KcocrG2QD6sencSb4UbxXgp80PCVylOumGlKuvDVw4GzzKGkd2rD5ya84k66JcyBVjJ
5fO7DPK7bdXFhcGnBwFgnVNKM/rDES5ByQM4YfM6sgOsrG3tmpyT7r6wqjDwjM9GeU+dxb+RB/fE
ClXixf2n+xtVBlvQwaz30i9QTPkK1hXFz7J5aCNesiQwnyvY05uuiB5z1tNhiRF9xRMvpIAtWw/V
eHLnpt9RHIQI2Hc/aTb/9EZwsHLC9iMVBb1/ntzlxYnmY5FoGhoHArxsQF4a7GJdzv0KejIo4bDM
7tdi34QuL6szaOb3osElCQNAsKJWr2Jsj2MgH600Oky99Vxa7RUfGPZYoiVl274to7zMbfQ9N8sN
nP5Fd81T56VPBp5pFkrJW9xRHtIP6qtPjGqLl/QJrserX7U/pKqoN6iMhKuE/ucTRsxS1t7QbP9Z
xX1llGAalaZTbuFbpJvWHt4HhLoQh8m7g73btIuvJQGjk8ftr257CA7pdXTVkzdj7MwSEImITBOI
yHIcd7JlvVg3uBSdtj8KB/nesnBVAkPDvm/jaE74wEKDjXc+2Qh7Tt7Nuqp5QAMqttxpp5zxTKaM
9Ae64zy5+YaACUitBDePCx+dc4ntoFWfiaBt/Ibbpw9ssIicZ10QiDKssdzZgwcEMgUYVGSYyCrW
A8i/5iXCgxMqf8q2nCPQ/0TEtnIilJYcHM8qOG31H2fojxJA0R5FkbIaizTSoAEnoImbm9qARuFa
PDOhsK+7+/I4F8GXSmmEzZaXLOgM7lwm7hZPv3d62kpmqT5D5+DiOo0nXeK2SnT3QfjCpSXa2Mph
/qlaie7glSCdPWxl+LRGC6W+5M4UTJRWRe1nSQRtjSvhW1jlVfbzn8HBxtSySenHIedaCxPNsh+Q
ZI+GM536Kv6sXNqEKHr7bnv3L60e7rYwxNUMiIGWU/ZdRe4xboEN+AslFJ5pfWPJxPdZtmezMd64
YdgMaPdsJoyyFU+cF0N1f/rUfJB+/DzZ1mtiON9lx9zbGfSLODrewzk4Is+9x4H9jZl921XqDZYx
lrP6sx3mPxhGIYeQVCRysEzetaAgpVXVO68IQYocvwGb0KgA8odIHjYEKxIj/2eW1nPHrSTP6b32
4+MdRGLfg/rCP8VBuWli/mg1fwt87O1ifvoN2QjivNBTCUslNhiqPMUIENeQCJrX8U4WTDv1VE85
Pqki2I1MlGGSBHzd0hxLbIvZasntt8BbTECd5QczFWdqVK37ms2GUE7JC8KETvEkMdX9UthPPLXh
UIyIznTNHBmD3wuOaTN2LyCRMWXfbR4YcC/LmFww9ZDzNqs36WZPtDl8dI4RjvQSlnb5qfGU87gl
PDF+tjo5tnSq6/auKkUL7iWZhplDL0kXf/LGnfukOQx5+0bwx6Q33X4IJI/jKY62UaSQa3X+V+fJ
Gszeh7RIsCWBjPkDOpg2xYWsArq/T/eeWU/fQuB3CcQ0rL078hYNgM8GzrHTiIy3gk7J5xWrLwsl
8ExDc0vKBknav+QBCFQQM2evjnZW3KWU3dM2n5O3tTvSBx26l4LglQ3pd1UTITRHHFe2MmjREtW3
37fTxcUZCsubmp+UB01h/muWPA7F0pPwmnx8rZkKXUAMOdYeO04PLZaRVS/c5hKxdpjI59G2AVja
bThlS48HCPDkoNs16XQKIhbNeqLZIr3GOBiqwX8lJ8Y1pusY0IqDazdwXIPrGNX3s03sc57rXTuM
Rxcb1poYPymSFHCAoH1BPHtm9heEMIpfE9aAdQpK1Wx34spEnVSUUUfg30bL30JKeFAlLis/fSEQ
vuZaccTqypgPU9EQdM01wYOOvR3FIR/9Yu8ch2YoRo04ZyxoWQnAPHely5KqPcK62mlOwSzubgZ3
TtOadp0/4hagKq7M+dghB54Mo3sW0AsyPKdO5z9YPuggugMWfAwz20kcprqIDi3IY/JYWCQBvZRx
POECad7mKDhTb3UVYAEJlrBgSjM1IRzMnAz341Ti03O4i1Gl1EFPw99Yv6GVfCoCTB3393zuNm2J
LaipJHx/UdOd3kdgOjh6B0YG0WL2TknyRoInih3ft+qC2gtukDjFoLZzn4wuToYJxjCjc17kj6nN
XayjHZWzuwYq4Hqsr8QbRvUH2NX8rVi8jUATV+YkXfky+JwMwL55kP8EdfdXsnk2FxzDMViUyX/o
2uLUAAukYumsFc7BpmD+1QmkCyJBsDY4Oq1KHl2lIGh0hRmChXwmBbhS6AubdKwY9vL+H8keZvy8
EKvRkaTqGf1l6fNmLmvmy6fRzR5tAPFDSkDFJSe6bt35tsQ826q7wabxRobj/tGMc6ROXRzJDHxi
WTjXXFRtzB0k/+cvJ2JDLgFn2arbV9wHQNlSo8f831jMJGx+AEgPk/fgUjLLNahcMaYzKdfxQbd1
s8ZkAds1qHHCs9SEQMuUK+o/IgKs5sKV58mLTaSIA9gsUfLTcZVb9RjPV13a/S4TZY7C88KsYERp
UugbKUAPxrKG8TgFvl3D0KWMgs/cSEwOc15P66juukfVNa9tmWONqnYUv35lta0IVfTncvQ/knwm
B8ByDzmcuWXZAn5BLjYjtR50tlUd7yXQJ56EU+i1Iizxj1cFoffAutYpCyOOE7DJTHqzW5D8ppyM
O84hNiyg3+LVaylDLFNlPQoznvaopT1jUvDuTY4Fydv2kLpmG34hVlnPEMe+SrdO4IRRlBw8GX2l
mQOfgwlQj/VnlYFFsV2M98VDr3vWcdr5mC0nnIf5POEt4r1CSx5KCG8olnlW7Xlgux8WRq2VbCZE
x2BPlptVg5/UYDxxHHiei09PlQ9cUJ7TQN9SgxSq6PSFBnIF7x9rpm5/yY9meB6A4VYLojyjIaS0
+DlW5JDsyLv5QfakFbW5XZo9usZwc3yWqF4yXHv8DkkT402N9ZtnE5NwFrgFS/wE6Els2fL/dev0
Ey/vuYg1pzTLZHzMrHX+6kYdGePMkHj32oRWwo4eXZRPyDoL6O4cRhauRIisikosnb5GUXUaAaM5
XGVpBA0JFuzA1n9aXHhDijhB3FqfND3mGycYvNcOpvVRkQncogUla3A2b46onn3Heq48dRDcq+Cb
sEHDucdqbk9vCFYR015pugK4pWUktIP6JbVGhvgET9qEly6w/hWWuVlmPBNgeinkQsWdtPxRbnOc
UnXWFXay3pmMPdn2FG5c+oiiMK7Iu5HYCzhbCj/eiWLRhzmd+pXhBX9Gr9z52bCVFlYxznU2pPN1
Zl4qLKpqlCEeq8R+gDG0Mez5anbDn1bG+5L/Q1goC8EQfHo91zsHjcSDHNTHzRiajf5T8fQGpQdd
IogNVM3koqd65v7unwdffi7a+uygvnuOfJld5zFGhRepb65aQoupl82X2gOwazsPjjUXmGiT9yJK
zENbWADBqGCc8g7CrvnY1MUtIDfYQELNbM1Twq6xnY83Sg1+eQ7Rk9HsZZkfpXHnp5VcZOdsvPfC
q2tkJ/xZ9XvZBEZY37PkHmXyuIzuuLd87QPTB8udfqS0OcydfplKgAZ1Vb6aEM+Rk603vrOPZEmO
kKGxt/sh9FL6XKxbWUYPYKCPnjN8LhLLPleVdG3O0wvlOxGWXR//ex0Crs7DsY0OFlIZlwfsshaD
a0+L1ApXH1s9uex4+14d7Z04pud163SQ2wAltvV3D1eXL+pI0BUP07bpTcIbeVSQdysY8+fRdB4S
7sXbHKRvOONfeqOMgSUWwi9lclb03JUIaNkkR3JWcYwVx6Gma5jm/qroZT30DdhL0WV/ZJLLDTgl
f8uS4CfRSbnLXawnoASol7CX71Lp6VIBFdt4PcMh5aJvJKB4qZ28o0w5qNbEaPOdAdaPPWtDejaA
iLOco7ok35HyaSaK/SIGooIY8DKgQ3zyrYhzkGB0jeBrN2RiI/bli/9kZ2zqkS70Y+O4w02bMjo4
cXzunGY/KdI6phF528C07b8U3xTVGrTiG8VW8iHH47gSZnbHthdTv2HHqo+0ptIF1kC4t7mYsGeA
p4NedS++31gJ2b5oSL5FDMuF7EC2z7vpxWmZYusmeO0HxGCbzX3nkw6JuarbpfqxWvtsivydnosn
JNA/blYnW2+u3lsCsAeCqOywJ/GgR0orHWt4T2T/AGWRyI+xM8npABVI0XR5Qq41sCHI1C3EmPHQ
L3zWBUJyTrdcU4CaK7LlDc/5I4Du36UodsIwbonRdrt09p+aQL2Nfgvdx1t+86ke1tQm3NqKXh6C
0dyGKXLae3l2VUpg7E0h2N+zTTZUXzKB7/fHAmW73ASS+xaaT6mPCzuLufc3LRbA2sTryoTnrdPF
fsfyAYWyAp1NRkuBPMbLUAQd26vs/6Iv172HQDOkFs/adqS5e5r3oHvqXQ2wmZknCbZehWm+nqKO
9dT4UaBrZEEUbUQpD5ZKz3Prv81G8U1GdQsKFNnG6KD8SZbFdlZ8Vo2x5hnzaEfjNQlgjHoCehDI
VfCVJYvPWs1/Y9o9Azuh1ggqS9A1l2SOLQqorHM7LQzDwy6Nqm1UGluligg8AmhsJs03yTsgFawm
IM2PBL7ZnKLr0aDSrOeZT29J7p+8CgtKs6LENY8ha4xzC6/EyyiPNdWPn3I24evO91pmb6TngEV4
0P2mvDqXKSkLYFrbzm0fDa6c+Hrp1E1KYDpsvYNk+LzfPHhABJ/wa9ceiPLVmPrPyBQnY652IzL3
ai6zY2L0D/jOjrKsmXcC7jDdXFOPUHecY4P5Sqz+1ir5MMTtW9rIZ45otsuUSqP3f02N+bezUVCm
NnnHw70pvPknk2iXtqjIv04+H8pJhDrtjoD3rqaed4NPJKfKYUmy82bqYv9sVMOjB64PFgDLCm2z
3rBijw4RH75IJJ/MfNrFNVedTrCrKI2mxe7QHMUE8Qs7BZ0Si76kbbTvYIKsWaz/9J4iVyZBD5os
s/K8fnBhNK27wcGJkWVoU4yibCd68mZx9aOb4ez4zuN4b1VZlu+0FFuR9vSxAGLwfQtuBp6e1cKb
wPoGeToYGW3ScxMEP/evMK3JD9yAt4VFOKkS5ZPu/aOzDBj+zG1ZDc9BHZ/ixDlT6XoaouyZAq+j
Lpn2vUCRbEHKxg3CarzAEec6LH7H2D1A5XtODeeQTt4rN68THOu/rrZ+dMm3KxU4NgEUu2s45EeB
qS2NSy7JdbeTBQD3MWC+XabzaDu33G6+s9g894H/Out+N8xEsqjG5sGafTTm4K/hHHyNSfsF6Jbt
ALuPWbiHckj23aLZ3uGaGqaD25KKbNnQedUh6UZMbum/uciuhDfbdUPeM5SOG4o++nApJ2E5RGNp
VkJM4jcd5czTTlchLuuT6xqvkUp4Pwf32QQGOIKDXU3wXtGNzduUz8bJbYjN1/GwhXus1z3toGUV
hLDTN2JyHxvf/mGfzPeuudku9rKsODBWb4xsfgYLv+0CdajwZrKs7JEGCE9Y9qPVy49mnt/6dPw2
2Bi7bbkFDh22sX0z6blcux5dD34/3hrD2llufCbi/8r4/YrGdUHqPtdG++m04McVxZCdk+6aUu2I
e1GjdScA4mn00edrU+39aT52hUAik+/2mJyDMb00VKYutf08aGODYvym6/gHX9zf0utPMXnWlT3l
e3hoV7cWzSmwA30gig5rOp651pZ0nU6fiwoOMYYk28zeytL+XSKrWMtA7ss+fzYUySrXvJMs043H
Ez8T5YcoFZV4ZUdMDvgQnR7bNqo/EBW3E1/SFYP9O/DGF7cxvY2j/QeXd6CK9Un3VOqkzc3r7Zvd
2h9tT/Cakua1v9ypYLzQipkknpNuBV5lWC+49Pm6NRsE8/cmhuLYj/SuQhKELzXQeulIbxeJaNmo
1tmNrbqKJju3FabI+52+W6Y/sRa3pGjenVbnrP3nD1ZUX6AJQs8GWJu384Ye58/eEGeISFc3kF/k
wfmPiqfIKTa5Fb0YSwRtcikvGTVxnWEEaxqf1lXnHAKq2e+fCvT0g1X1b0tnYe43n8zMIwVYP8Zi
fGjgxHJqnvPK/e7YOBlMJ72atplJEYzKjaOI/J3VOLhG/uPoPJYkRbYg+kWYoQKxTUHqysrKkr3B
SqIJNAFfP4fZPBt7PdZTgiTi+nU/TgEmLs6dOZMPdw1cml30WLfx51TG0NwgCy37KHBPH+WQcZz2
chs26S2zmEHh+dyMTsv2bsdOb+PUU3xN8XCdDaqcucQRctW5aU7LvjwVBxen5CqDR8QbglpYtcQt
s5Ly+iTOs2cjwn8ZaikFcDZeOsBpNDPk9h71o3xMXJeQC/ZRwo/RsmbxaAZg0B5sLsjDHD/5TDmE
9cjOU4FydSwH2uqMhzYWuHogHINJJBGO3wLcNgd8suNo0NYAJGxIRbq7Tk2/CzJN1/kxJ9PG0LpH
uBA3kmr8tTFUfm6PG6ctb01CpspHEJ6ypLoLlWN8yDggWvIRIZKFqX/lVXdnjuGYGtPAbkjadRwR
urcpOngxscm/3lUTeEsrTHfUxS59ze6uMxD/eMPSxxZ7uJiGS+9qd6vStxjSnhAFCOdm4x1JLCJu
gQFylCpQjvzgDhqB1mhAOdsnENynOhZfONmGVWvmZ2obH2h1IJFssXtjLoXlML4XeXuhKXdDPPLe
ypw7cKalu+UV0wkivAk6ylz+dR3SVGdnX9RIwUQjx4Ptsd4Wc4ecEmXTL+hMgu9sdggEWQ4995jd
u8o6FnHeHaLWfhS61wCkGwJRlzfOhWtTWO+WIJ5sRuyANXqyM2UeMKtvOwRSR+vZ7tkZSqj5aonp
Sr/sEy9q2IKIC17B8wNV543UxWs+0y0NPdNUJVO4Fxs4kGDvUNrqFSZsak/lW2Urv920HX/DOqWI
IMPwH1rhQ8YWVe2Bm+eIDEADYCmmxVy+42FHZ7ZNPjWbSXC9Y4YJbfYtbSqIRCm2S980KXoUWbPs
9Fniy7b7c91Rstj2fNvd6BgB4uc6oUxqDe/dpBDRr1J4XkZomGd/yDLnJ64bV8NHaFBTznuctuVL
bxjhwWkgzid9A52YemzTOqpFw0jTDKQXLq/VCIWNANWCKyJZsaKuueDFAN5YOTdPRWff5QaZRYDi
dL2mmKeJ/zqv+ikNlDAzNozNBAt+wK6IQw6WUJrdCBC/eSMMe5mnFFHEoF6NvuLOJiq0AAlDoNO/
vRT2WTNIG6eamMpIXstq9uIDVCt8mL4FQZ+z3+vc325gCicMbJQv7LcFsLimx3BZYn0eo/ZJ62w6
eEvDwQ6Qj3QijWnxC2LYrjddWNWCVEVs424gjIB+Eo0nrnt2/0gBknE3hMrwW/OyWeloD/tCYDfI
TV3wSpyZGpOsdvZtYdlHrxMuBWo4dzwSeqz+ZXoUlZ39i9if/jOivHgDC1sc3dHoXjsf1SZWUX6p
YSDfoU6RDUgQJZpQj8BqEtrzct48aL/+jmVi+5bECcV/ss+Sje510VFvSveTVEl5FLlpQeDuKa2w
AIRxma+wXqwEw1XCHR0u5ZYuBQ3nVmj4HaG7iDMLi6KPPY1G1X1hCRowLdG2v1U8YqV0vLnXN77e
1t2pLludVZfJQpddITuLjAvHV0Y3H47ChoWtbseEzTANshPnPvXrk7voGP7GsN/luU5DDRM2PNoG
9sm7PY8RRhAvI24Zx5NwOaJS9wP8PTKtb4w0ytdjZtMiNArnPqquxVPYeGV0xsnDo8VFk8VbLEcN
piQdvAdOeezx6eh1Q9DkYOeh+vZEKv0w5aeHhTVPNqqt5xsm22XBRTNQtE8h9zz3RkTwoY0c4mJl
5f1pANPAfkOWZD3na56zzWn3zJjqHZAhTB75l00CXeBo0dS11Ox+77ZD90RkM8TGjtFj0GuTpiDv
ja0DAduE5y2BurQVZTFhaiZwU+PPOJOmZF3ZJS0k4jiPXgBbldSzYqJOG1o8gbcMd/6q7E2OeX4e
CmN8bN0BWEyiuyed1CNqE2HJkrAF/e2ZwrsUtdtCGzygIN1wdpUJkTFFd+s0D0Jbh8+PPoHiqa74
q9AvTfqEYvoX2Zmn1bqyE/SGNJPZW19kUGLp7cXlOpP+d5POwG+kizPtkvqujm02dhwdq9rBVW4V
/FZbgMBrADzoG1Scrpt6frMnGvXSZMJ8bkI5wTNY0y/Daebrwnow58Q6eVXOjJFW6QpfLWvzZS4D
IoK5ynWem0HA8BnU1Z0M/ejHPetItFy3kDxWGWzJQdafYqHEqYSNm6EkCSmCHCtrdrV9Uht2IMPc
3IQZOrRKygdoXONOdN1Mc89yO0QGAQSHDgyokzXBgPnNEXoETr0BnpzSFsbgwsY9JD+3D/XYBfkt
30ah4lVuGBd3Qn1Qah4+8yo/eDiwypWHdF2vYlcYl9lxBoRhVt27lHfF1qWZ2YQH0eSXkTLH8wA9
96JCv3oLm4QGVj1myhgifCWFZlNPBOIB83/Das9HpF2Y99O2MD3u5QRD2Vfavu8FKRysa0VqlZRO
OCKAmda1q1RMTq/MHlSS32eZxNykkc6i1CYuHHX2nmnWxDuWV1gWDJcHv+a2sa7xQv05CWYH5jxG
awUPkjhyChgqbxQfOhb2A8XXiZAAvDOtfONz2W9xPTEmtX3+Spy/DGxq93aQu37tJdQ51KLDxD4V
BP/H8KQmwmdQOBbfnYNhCrPRarl1nCpYcAQ7W7w2EpbPo+Ek2sEk8I8bF5rHLZqTEZBvh6/T8Akn
bhSFy+/Ix+E5IXvxJCPHuMUpXzAgYc/6qvgqzwhow4aQmB+ENmFiwjMmKpsQftCYWKdHPY63PrXv
Wxue1GbkrdtsWpZvP7w4mMm1EZG2iDvoVybG0LkSP73okQpqpuRcKVCnmW58p+w5WCNVxY+ktSmI
THf8K6jx5fSVSJHU3D64VjV9uhK6rY5pIAiJmiBleBhIQZETHmPdwUx4b2odjmPORC9i7TxocRx0
RIo/DUkllDulMfQthfAPJiCJFgQ3BXI2oAaqcUGsKO64/mwUr+BIxKYoHHNrarJ7wb3mEJe0rQ9f
q6D3oWajlnI0PNOrlL7APOrfc8aHY0xNVETQzaxvtUbAxhQGN4+qw0H/Z+hJET5Fad6BxysypDLW
9Sn9Bm+EptxtAxchuilvqnjZRnMIGXu2pBt/D2ZZPDulGoCkopgntzlu8EngbO8Cp5KgtvhFsSLs
1XEyQgpagCOuKs+lLQwKxgPhU+PVUnwgV00kK2vDINn8UPCns1nx+aR2xrXGgdCXoHx00HRF+umA
TWB5DYWT92T8mIPXWbmL1VN4mnfw5hpC85Lyk9XyH7WbGQCfvI62d0hn/S1T85X4U4jeKZptK8uL
lWIUmjQcNSzr2LxPFNyx7nvIHLKyosaYoPGaHp79HjDTwC2o9kpiNJj/ROZ/S2us17MxUe82TS+4
vRbeAX8hKXxrBYvxj3sFjSn0lfWWux54xE+8h5FisnnY0gqdUZvBB9RrQcS17XTxKYzQwnhJ7zeP
c0VCgdZb2ixK7FupZ5FhQ5roWhZsIs13tmNrT12GLYA1G4+w09yABrNck1UecAdETbJG+ha82nER
xML5XVetdpJezoiFFa8xx2cNhz0/QPepnDQ6ibKj0op7q/VQ1/ThIeSiGZQFd2t/NIxbpc/hOnLl
kZaEgXVDVBzKmR2aJsMv3RpeZKuIqKjxoTXkH2YV7NHRC3FGygWRsRbMTLeZnOboN9bD5ABdiyOv
PZaWsR/z5jGkAQqnx5cp+0MaQ9EpE/2ihjQA6Q/o0+luYamWFi5FhF7Fn2Cq43fftNqgmjGzqPBc
RPF+iER5IHVSAdbFGT3NNCP442kOawgS8N5PYNG/Z3fApdTj+y8vXjZ+9pp2H8muZbl97Ir4Rwn3
adRT/1rlmnVtelrSHDgktCAm9AGz/2Gw83Y5L3VSs41DCnhErXU/CHW2ED/bL6q050Pqa3IPLGbj
aqQ8m8zeMRN++jiBp6GDUhpN8zYsx68eoiHmINhRhTewW+odlHAdcouhVZvUFBjFyRvx3clk6UuO
o12yvKQkzQa7pTd+nWKrYjXunobOBvKR3u2xudqhTVBmRKCS/7y6XueIKzFussY50l8yAXwSz8Kl
h8caP8Kw/kFlwsw6//USH57Xb0LXhPCml/oBo0q0c+KOnRW5/COnJseoE436I9oFB1Stc7fjFQzp
J/X2ZOX045gO6USVpdc/1l1N97LD5NYyxG0L9K1NEXp/fr5cHfpkzT39Z0BxXwGJgU+bD5R8mwJN
ODZp1mi0X/h2ESkFeh24IgCNY8hZdSXFBpA3EeUfJwY/UO2+dRijnL1vKP51wMIwq6u7yuZ3VaJD
2CNLhCYd9i07S34Y+N2y0PuXN3iqVAImxk+BCWtG/27q1s4dq3iZpLV1ldl3IzY+7dJApuBTwhyk
nn2Tv7/P5wvlCK+F8s9qZMPe2y1ZDH61SoBwgJF5MFPvQeH8ieb2ZA0QA8ADb6xCfmt6VG3Ba1Sb
uC74djiyNl1RDDuuesVv6ohkA3Iq2+XoWmcPHpDjyZOptH+hy/Bd2GfJa47RQnsVtn9o3XE/g2Ka
eJAqUdHabOETCiV+t6p6VBiR1mCP+fEI1hMxtegVpl4eXJvCX9bySKGMUMSp6AhSKyehmsfJT1SE
HXoyhavZbs3LNA39rnPpgnZK/PcpXnYA32volw+Wy++2ND8cR+AWKyL6C9xHms22BY01m3ocvwY6
sAZjYg40HpIhdA9hjSKo5Bty2QGNgPBBFB8Qgd4NCu5CFtDbHI9lDkSmgTu7Gq34xFdx9IqGikG8
uQOSJ4fNe6ZrB9rPogA3z7OhJi5j+W3WPW7aFHupup0Dnrdb27IGwfwtN0Wj3r2shjKnBVNiPaUt
HJR8+a1MHdy/guu7X1t7Kkf3SRTdRCiwFVCUTvBu12gWh5vj/6JZ72G/vISly40Ap0rvxfrazS1/
ldbjZ2MViHJYDy09fc1d8cs8uNbm7j7abAk8+1uXDd14Cw9afyxSLiLVrPA2dApe9XjUl4xYafrf
vUqOk0/0YtaIGauqDizDvrJwCkyHdg3HeM6McUPx5tasrYBYFMqlCzXN5TFdGfT+EVWaN3Iszp1r
rLN6IEA1W59VNb/q1rTnuCdIW/7jRnaVPihq3Tg6PKQreowfOwULiXzTTx0P2NhUROgKbpNasxcl
79g0OBFBfmKW5SSmNRWtKRhak7e+e2wKgCXRdG1MojXLpT8CmDW07OjDPqAI8XHgfu2YXHhkoT77
wf5mvDjiYH7vxwgHOo+fBoxONe+2Ky5dGz7pJZ/Z3i3zF3MyHnsoQlKxNh7+z+YfM2PYVs4yf3Te
yfbtYCYex1MLMC5y8c22tKDbwJXaueJ5hQlkecOlJJe2LgtzqYXWKCbiUhImJpCoWn+xUd4SaU4B
1q4Wf9X8hNSwo72BPgyVb0QpyMVB7mEz9dmY9d6op2eTMFRSljtnNHZNCSqcPk64kbGjEQTFP1jR
bqY75inJ0kvV1S9Z5F+amP2Fm+lvDcWQCA8LcXhZUxvOR2q31zafKTNyuyLQOH75OvyTUc48VlX4
W/BxFrQrJqgfkUkfkZVrsEqNgst7SJxLS+YvCZDISdUV8/Kb2QO50NtWrkWLfo5YxQGSDTbtf/wB
+E/W5MX7iH97U7K1VIP3FlE51VfcaFR400HocF0ABUdDUFs6r3MKqdbL53uS8D20s33FYQKOCfyR
k/JMACjEpE0xE25CbvjhYP5CszG32dRop9prDzZb5a1JpQefvvCNtzCeURO0fSyWBOjJUfW+TJwT
KtbZ5FLwP+21qdObModnmzT0Ri1pgtpBh477F5Buz7hBA0uHQItnh00ffJFRy+hQsegoyhz9SPz6
Gs4sydUQ/s6J86IcVHnOU0jiwzErpp/U5NcgC/21d7uvScoHjNAyKBLsWolTJcxYELzI+o0r+nfM
o2cUl5TmBvZ2d0p8duUU8icV+IuUXUQnzLtZpPjKRzIzWb4e/fpELw1lpUW+HVE1iKm8wnYm/6S0
L8ZaBjEKyxmkWi35jq3U2mnUuW+yRuxIP363kYCqw9zBzo+ZHI7RhqVWwV2Epnan1C4+QW7aofCP
T+raJeEjWBJ9F3o4Qfh6ZNwK8GWswQq3uiVZ81K0xt8MzLIfm30K+YvL5rCPhPuqQWOwWZAMTfwr
2slBwCewLjyH11/if9gWDTvCmOFNeGRsXPIGyWCuSXdSZU0pVfmLCQQ7AwbpE+trF5MrxTnVDBgH
4jdhIUvPA0Ab+S9UyOrBRADcYf8Iz6bTiW8PMNkbjYzhZ2+7+6IWJ0AOB3YCD6CZ7kWif+c1DDRl
/7qy+hxTxAdf5NXa71wQRQu0p2KPhTwKhGtOvRMotNMUFnzYZi58Iy0GMgkDw6/OWafZB0XIkkt7
/T1FUt+6cK/hGUrChHRJc1XNO94rZtV8epJfuzRTUBYY//Xw3ZCEf3pLx9EdXknI7eOQCZMZHTeF
dG5oJPxAZ/R/kETQRLzqPe6bm9YnB7/JoFoOxt0Mq6Om+LTUdFMDBZ++iuURKr3pwZmnV1nbd9tX
n1yv/0Vd94l580jp1zOvEYq7sqrf2P3wNxURM2z+iEJ162oTmTMMn5XD8hodBxV2SfRvOz+hKSHJ
H5NeEapVF+Sa19LUNybQv3GGel32l0xi/srjMpjD5omLVzA2Gku9/qoZ+PtrU6+x2w3Ea8sbI1KB
Kj7sOzk760n3kdfSJRqAUTi29Wcb7iE8sh7Eo/NghNxI4A79jg2IBuRql/NkFJvIRh9ftpw2KUKc
l5ckTckf+5ReJU1373zehVFBKFE25a8YsAmgr2C1VtW3CJcqnlaFu8QM/1glffJxYMkuH9Mmeq08
lgz5BGekXXqz/CQ60wwIo4EYyTz07yphcsQcsi6Y4Q3NeoWs80D05FBxsiDvQ73I02nvCHkP+X8G
p9nrRgkDQNvmmXn1G8YxvfHOUh+2yqVgU8/dbRVSjcS3CbKja7ruQWj9b2oOD37dB3TiBKGOjxJP
F9tPzeaBmOYX3fU/Q9502AvcF8h7B9eFq9hpId9W2ngbD/EbWymhMPBWBj1KwDDUi92bXFSg3qNf
YFL1Qo5sXHDfokha1ukJHG2PVXmfLS4KiOhrqcVblcU/fR6rS84dckT/XM1UWtEqk4KIahkbpkG/
polxjUQLCLrEu+I8DCbmCFld+1Iu1V9QLprptVaIUDM3obk2S55l/01kafHodc4ej1EQFyNi2IIi
mvtHFvk288y0yQamHq3BfWwTfFobY+sQFLRPdmOxoek7atdxnwTw2g9dCzbIheiWGQvIEOvuKo9w
t7G3eBt9gs2dyYBMcd+TRwfB2oSju6mlAGjV8pOsiXijT7IfH1qHtiq6FIDUMneboxefYD0EEx0F
OEP6c2GTGqr4JAteXKehdvuLltegeLzxI3NMNnKs9qjnCbLBvXp29BODT1nhUgTLlcpDlFlbIX2s
Jils3Kafia7FNJBRwJHWp6wcHmLGqL3esVEN82Pt+R9VBOA30ym9yLt33TTu2izv/YSQ3XE4kFfS
nwQrqzsn/d0R7sRcWRBHxblz6q36TDWYDOCsANiKHRyvJsSbyTyo1G8CwusU2TrabTBhLwyEEvF1
wS23meoEBx4oz4kv3nEhSNl0oEQOjkUa0FhOfdhNfaSz+yJZb2BJfi6W7UDdo0nQ3hI4vQ+zy9Ae
qPC+RMP8znHzZnrVUzZUFMrEeD+swfkHm+avbg08yi3W2qjmMlAbQJf5fWA9phlmq/COI/3OFWAr
HRYHlLZVLrQ7LYoAnFpslOW/yGCrWSHa0iL00qvpMqbNEUkFEUqL3z1FArAIIf5185XF676CM+y1
A0sVn3uvz/usysezBbodKMuuccvrGPXX2HXY27nJxHU+/SYIcOz8mfO4xN1SiVYdrIL9gde0n8mI
hTU1avwX2ZWI3d4ah2ePz1yjz0fXsriotUdCDg/so7eR75WBqScILNwNRteAAaYbhxT7qxzyk1aN
y6u8eK59twh8L7vQl/Bs8UdMWOyZSr9+gucwrYEMY5hpy4cQJAWbkoyLt4B5ORu8suruGlEVGc+U
WaesaGbHpdLFu1HBvjUwSnZD9U0SKiNYwWY+XE74jufcMJ+7DHVB4CagD+RXa7Ogm8T3QKscRijA
pdUPFi2TGVY8yRH+uYgvNU1zQ8JlWWvH1SxpllCG/1BzbFex9utU3qGtm+e0j7A61btJjx8BwL14
xfRCQmZXOf2Pp8cbJw/vaeLu2dBIJkCY7J7Q73gqz9JSJ+5S6fOUSJrysvmjZeDkB0H7AHfsNCS4
nrnfirA01jIYv2Km+Qx3JqLivIlSBEJrDoaC26EWAWlwWHPLg2nnJ+EA0+iwrK0I7WTrtpq2Docc
UXjAHil9NtrBFfUZmftEX/JZgqUQnnqPW5x6yo+fR1N/1qvqWioqeSqmD/Rg/QuWPh4OWPt+lz55
OKyW0KlhdDuVZb9N0j6EHZYOjbGpQe0ty/YragApT/2+IcWpS2yis4nKT1ko8Rozii8D7zfkRw47
JlFjutuJzy2neE/5fiIiL7Q1FYT4YQ3IQu66nCWMGIcflG5jU1rFb9fWFyOu2fvMWPWNHYn998lO
AL2bOMo4bCTf5VAvrSTum9V4+xiJyLcnAurFXinnM7XkazeqA3Wyge94X1kWvWa0mNBIc5mG7KUn
hO824jMfcCRElrmtdMo1asGlUzK4FrP91Tu4ESZ9t3jjEpgjFDHUD73+kzj9E2p/ICVlDZO5Kety
P5FOb4fR5BHwqeMlxu3wm/Gn55FGEDCpFjOIOLYaGXyze4UiSAnTyA6kUGSfQBUQp2DwiaANEHoy
HyddvkMqxYtc3+xoLrc0HQdq7N4JTGEBmUu+GFXtmwyFF8rRCgzgQY/FNZ+mi6m67xSnzhrGEGKZ
N//LGv1c6F7A9mCFx2uT8L2wA1lbs3V10/4UIgrh0AsoCdvMzriLLKJOEc5FX/LBgSZI3oLSZ9zs
2ujfNWU9xjP8I1ccqfEm1jKyW7O5na0yzVqTUv/orD5oh2QDp2yfZxy5cATcguWcAeEgEXayd6u6
PnvO+IYBGExYuTUzyo4a+9tL9B1+tHW86DKaEituZB0uen4XSoINFsnJotG6cynaQs1n+ys3SR3B
nJJHi36dTu8IxeKCMpV1whG1c7GjbnrWPtUgYcdztWsB/7PTPURi/ppH/WS2gL9I7e5bC1KSrno6
pea3suIy7pmhCISYL0DMAm0az7qF51T4OKTRTmqmBlcnHirqP1hmJHdngl9gMselbGA31zVlvSzK
VwWY1kbJL9JuKArT2XK9HbvKXWny/kHX/BGGEzPtJoFBv3wok5ca7h1O14Pw2nSbS37pLE/ReOlm
nKe9pfJ9BA3AQS+Hm5E/uAP2sR4nU1J+SlTIXFEUNIX8hu09aZeLxu4BV0C51/wEU35Ef9zYgit0
c6wLfLr68GirdOs6/YlSgj25R0Aw2Eij0bsmFcxq38qfVFM/K5P2mcJiyRlrzY3qtmOHA9rPsp1V
uWdd2A5SN5NPY8lt5JU7ppfAJJu/9cfyxxXlC6E5DP9Lmgxh6q2N29epJejq27O7XeY/Yq9PyiAO
FWbEjcbMRDavNE7GqGH41ktcbt6XaWQvgwJzlUejEcQTfWJzWuCpIWq1cc3uafBQIS3noEL72Peo
wYWCOLqqfEBQvk7zWKX8dZxBu/DwJIxIX36syOfW0O6j/BD31a5Ku22nN0QPSoqXiQ69YY3bVoPN
s2a7Pz5ENRSB53m5o8LJOEsjOTfCDiLIC1FGoVZGuVFr91jbayhE0WKczLVfozMh8UcJEdRcXC3h
P1aF96/jdriwGZn+gE8mMkFK6it+6VXHq6X6bKYYg4EH55ao4GdZN/uwYLQytRLzUXQg23+cp+E7
jGR776p2emRlQAfMqG74tOgKMZ17r+g+aJvyR0+yZ6SiWzcUzwB9jY1kz0EWKOFm3LAOct9h2ONE
xUTlQ5XiDWJgI8r658htT8yWj5HqLkRZhrXT1QiV+YbTYVW3kqQj8kFTU6iHZ31HXvojElp44X+u
Q4jVXcciNpIpxA06C4ZWn/cGb7gLSdI7Ka6HOmOpMjdBP7aBqLnsm4st1+ugmzZAN0L9080EzmeE
kyp/nnS443M/BQoHSz9oewIvG7a4H27TbitOSEEFV9k0OGLTW1jhOJns9WBFQI/TfyH2xiGOAq8X
u2gxIyCrIiFnO2hFT3OsH9g7rjSZrV1Oxrio1zaUWJXaN9fSD1lHrUuiKNUynkxFrhzCXDY6BKU1
lkLpceqaV8csX8lyBI3Sxp0Pl192lK+g6+x1KfBqt991iSnG1i3uW/EoWZR3T4bPpMIEQYNHab0C
V73Q6cClBPckpHp5SFnQHasJRZ7xc9woyap9tqBmjMQEvHC/6CIQKvBcau2TFRp34mnvpZsjHmQP
aVEc4q56tbXqBaRuiWzfE7TgB1WyrSE8PGAvyJa3CuXpbCGoZhgXwds0rFNoyOV5xX891S+O1uKo
Kk4W/+JTyDBPi0ZzhRr4XQ3jrQnzO4frn+/yVETmiB1CqlMWpi8qqxt2FnHJ5yq5YCP4HsfyFWvo
GascVG6i0rhAJrJ7TVZuxzj5VybiWpmY7JPOe1hcobXbvLqFP64sx6E5R04M0flj5Lc4HoS+SbM/
0toXTL630ql5xTK+jmb46JXix9Xa69z1D4kxvmjS3ZUF5VRRAsloALlfSufT78nlmphuVr7Xv+Uw
C3q9f5ot9aGVxBuTETeGZgVsrgN0Xkz6PdE00ekGrwioBYP949TwhfGb4hJR+W84e8ew9yCdlyKh
k7nLYTSpeF2kLIRchmVTHzmZ6qPj+0+QuN/R5V/miu7OwYfbCaj56s3Dy1Rk7bHAQr0SA3BVGb8T
MXxx2TqvgAU0ANNIksXRGzzR59GQz4YArhvXL8S0nrVQ8M/eRxeTvQIR2CIzuCY4Q0g2+tIH40cc
g8ApDO1HpuMXBYMvPam30MNFJn1n4GmVH20NqgEGck0HBV0AjTYSdCYMsQYGfdOsNjlFRfmgIg/H
r8eFt2riiclM2/cavaEtwgTBoALHQ92sbZsqWMT4o+MV+AHtitwB3uiwTBhY4be4pf9ZheMLcuOZ
pCCseM3+TOz8NezoHVKUlqzk2F1pILg7un0NK5iu8+TwWsc9vuaa9FhhQRa4U2KV7IqllQ+QqzDD
b4vqFdxYYKj70R12/z/llUZJA1HegU5QKNWbEoHTprlhMZxiLOdwAB2O9axm4xA35b005zdHg5Q1
aV89xpwChM7IgZz1+oHP5vuYac+z0cPB1uaDt3QUx4n9A/v6aZG2bMo+VnOSXeZi3I2i3E2d9T4x
l+QtLx5/urH45GamQIsSOGGM7AOhZVymGybkmOgRn32iw9Lof5tO73eljDAiz+ETzi7K87xH2/Xi
M3FtY+3M9nlOZoCm7jzDPorfc9M9VNS4kPBKwRpOBtEK9CvXzi6op+gDwndf64aeKx3FcmfGE28B
YjwIOP2Qnie/99dJ3bzpsXPSUAYb0/nxrfTfZOYbCrZ/nSz+mwc2xqE9/TMs3s3R6BsraYtNo9VP
FjDF9VCkB/4TtNSD5KH5T7su+1qjqB+dkrZPA0N+b9fHoou3xsxMmpU3YePNnuofEkYBtNInpzaI
6nOJdznqla6/DYXXbMphvAsXtwuvXFYcNIYu9+1+ExPd3LLqGreeHuo7yzTYjxa0gKdFRpsUz0zQ
dNGCm0FHdUxJ162X4xBycCJBSeb+V/4ZJq7DPMHyKtMf4pwzjVP5QWvSRzezLlXbHWslwhPAkH6r
1YbE3OIib8KTSitokMNksdBOgzSlAn4KFayyuDI31mLOMGD/0GdWfMYRINRmoLZu+eAJN86DsRpf
W0n2I5Ika3SDHj6dZPh64RCAW13OieZzXLCp7NsT8sJVsU6m4kZlIhFMwJ/oEW91lXzYE07t3BRB
hFlxxSxAMjN+TWPeRL0A6TgrLNC40bXVgI6xSWuKqA3GPcMdwZ9VxYCdIxareE4egcSCkteZWgG7
AyRu3EsEUBpHc4rq1Vb9oQTGuxlyCe2+j9OAUQp4GL6562gRvuOzX2VrexCAp9i/rWFmLK3K5XmM
FC1dQl1cvk5uM+8DPqc5rc6Th0sFb9MOyKEFykAuC6koJ+fsO+vMxfVcTvJYhdZtHCOKZuMd3fS3
walIW5jcDJGoIHwV4aEnuBf602kGfVQV1jbFlmovsXosP5u4Ik5p6tP7XLE5w4T6YQgYj4isjj2+
KIMr2TSs2f8Ec1YrIA4a+Ybs2xbllW7bQM/6Uz2ghIfeplkUZKvFsBVVJy+qdzJOPmWKni1pmZLi
04G0YIhx48dVFpAZYHM95L+mzYCuV8aexu1TqidHuaDBvQaigrnXfZMaP9YUjWp2rnD/5Zi7w5LW
F7/eKz4wZehy3fGng+PPjwnrEsE7j6UXr/tIfg62RsE6hxF2LnBcc5MFsWjPxDEPoeEdTAMxfEjZ
TerV5zRIVjZg8bW+vTjkuSsXDLBBE6bDeNHUOY+j+R4r84wLEehnp92oI3vz+ImkxbLPKU5G9tWy
kcSCcjL8FI9OsQo54HiMA4NBex1qfn2IFBX3xRxfhV48SxrBvP9IOo/l2JEriH4RIlDw2La3JJue
3CBoHuFdFQru63UwWkgxI41GQza6cOtm5kk537clcnLQUJo2TM0VOBIAATs4EYEfVyDjXUZRKu98
njdZcgzC/gTRdd959MdOFSuyiKnYJmBlds+DLy8G/JESDbmBoq3Aj+tJEVX3xg1FSlSpkBpTE9G9
4CmiiGELiu3D8OUOdsdFJf1DwAa/hOHK7u/WS037gUtr8SB/JnZ0mE7fXO182nPzISJ8SdYMULEB
72P343Fg/5CMDP0RlRVKwot2uxDhf2lDL3AD+H+0beySgCHIGq8pZP5FF2j1/OonOeMCHHxFq6f2
zAvTxXYu9W1o2/3oVRd/0KfEay+zXT05XkdVXHbL+OAdo38R83DJuuyS+nQYEcLwLftfGjfMGv3s
bNOYw7V3FKBWMlgAa1IJuWS51xbRhMG/3KpQXzBTPXUtn4ddmA99BmMPQ7ZiGdOk5V3kwCHAtf8G
3lys3FIf8FauXcrImsqlGcJ46MxiX/rJ99i4tyQlTQymXg3+Y9iGa2Q5DG7cBH0ceIFNO4LzmE5U
AebYobNh+ijL4SdzuhdNj1kRVtu5E1vPC/d0C8o1JZ08pJAeYAid4A8dRAmkKWz2fQ0GTVHa2Mf6
MVEhyEgCzSbi6dSMv1nNbmWISZnIQNyHqqdcoH0AUHBOzPiTcPuvKRZ9oWZr0CTJi6lDY2WH5ZF6
QS41rvFdLYYezw6drYYvh5+GX5gWhxpLtMtXggCFcIaTbzQXBa5fpPO0yrmacDiVj6CxSpbS4iFq
8ooQoDi5icqAwHIDxWxLr1fnnJj3tzVB9jrQZ69FJdAGcD1Ku24+xJtoQldXxsg3xKKec06szThl
32aOrB3WqBFQgRRh4JWd4LjWsfNrBcYhR8hxZ87ppOtOYdv/16T9F9UkkkEgXRjZHNbLxLQ7RB03
YUJO8ozHHeOEZbFsNftu+hBcMbdz2N7mJfWbdSU8FP9Qe9VP0yA+Z74XroqWb4g3/eZR8qZAAm+j
IbvqAt94ON63bshXBtdYGvW4XjE+dbj/Wz18e+jbKnLe+2A8kvHbuZ63nYAIWwMAX4hYB8tFT0ma
5C3X/pchptxfuaN+HqbyjW7OC+bFnH4JDW3aZZaK3OjOjJg0hsp4QPAjejIb72SvXsPKfRQqvHmC
qoFGXpM+PzqNxcg+hOkZKW7aWgzLG8AF5Kxk9hljdNwlTbERKUb8MGpuWLjuAmj2WL1MACySMTTS
1ZunePZCB62twP8Ft9dwCNXKhmeVh5g5z/ZgS1sgUcYU7boLxupUjP176w5vhJPfGkQULKLmW9bY
/0aO3cUVhk+55fmi4QcHu/PDD9jQlWh8Qxz8Ze3ODJ1GN3uefzKQTqwrnnvbeKHR9AluzA03PiKM
9eNk6UGF06EPel5HvOKCGMkbD8mqYAeJJPY987+IvPJ10v6OafHeU3axSTAueiLJV3mIF0Sa9rFw
9Csz8AsOnvkMXe9votx67cX5O9g9RkzwRzHfYp7iPl4rL3+y/eTBx9Wz7eHfrEmeMFnV4z2ldZSu
FSA5TQ4RsibYOMc7SI/4p5cLRag84MWyzs+5qt7q3rx6Ps51Yi70FxXEHMjWV0czb11qoEAvWANZ
wGgkwo65/+YYQjF35Hh8K/EAMOAqeMb3neO9To54A8QwrgRdQ5i1SnOt4iBchca8b5wS+aixbuYw
HuIU58HUJNwg9UMUWsGq6qDLCpYrJBH5U4ZmHKQwRgcqgG288a2uz2nTHTPe1yXti0E0/tp47RFL
0vtkymuS3tisCN0fqwk8oJ+w6YlM8N3aPqd1+ESYyFv3fLZ5Eb34ABd4iGKYxGntcxzU6oAo/JtU
8jecgx2+PY+26fKe7MjW5W7C9xOTn1Xd6XK89Qlts2ZOPbVtBE9UjD3kct7FJlMp75IVeJVzlACe
LLrXAkBJaet3F0EWTRU6la1ZbrK8KSN6DSVWcgOUw1bgtvcFimQwmPeKq9/KkMlCxfXkPqfCkbzV
uE0Txmmr58NLbM6+vqV9RDnE55qOSFkj1CazhUlewZmgEfJ/9l+2gSHgQPXLW1oXL33alXs9h+4C
eIKSLBOaYbMl0gTkaqcxKa/LkaBdWx2tUt3j/IR1sNz2Z4pXM4hO4/A5ZjYzYZdcPZktirTZvdB3
UN2V5ngsGs3Eg28AuwznnPPrS/lVBY697TVgY+kSF2S6eOVX8V4JdaJpEO2lHpodmcs7s2APPnR3
3Ti+TI0DGk1XTPU2R68Rh7dUxY8GiON7DYGIM668tY6LY9nB7xXOaLhJ/C64NDrJ/AwC5uKUziec
8/jQAMFf+b2P6Y078a6yXP09wr/B38EZR0PnHz5td9WGdH2GE5JX2E00+hT/lczhVfVLf6FoOycP
iGU5Z7+R6V6DDAAxkZV4SDaCB5Eur/4xmKMXu7ffS5clQYdbfl1ngLCHblqBKOK0sb0PSjXfey6z
9yJyv2MLnkhusF+3TmPb7DoTbxfdgM/dVCJ0cOpaqiFAQrUdjtRYbz02M0blvRnSeJ5y60VibViJ
Ib6XfvhNsOfXpK5ibVTgu3JBI1xHcB9x30r2GF6mQ2dnMyv69l9PoGijBY+XYZvhN9c1sipzeAkM
37rPlO0eOZ0LrE3COQyQwle1zQ5DD4CDq8FUa8sjLNNMrPJMn63P2PhOQtQqFh9G3BL3K+wSxA9f
49+mdNF6F6HJdacttIVbXfXfWaf2bVezTCxzumutf3ArxSKohyRrE1oB6F2qiYB59MvTokYJajWQ
dknoKJG07VxE36eog2bBwgP/DJAi4hpNr2AIWA2HJ7RMwWVmHfUANGMKw1k90pSoTOsnSrhykc0K
DnkWBdsusvF/JBpHXJ+fuLxtKQeDGYScag/6a+a6wPaRb3wF1Wnld+qj0hObswwaqPbNU8k3D0YH
PT+wFtydGcChja38M4gtCiSih8KMj04W2jCoCSblAcD+Gpx+xHNhVeOr5fTbKS/PkZc/CqLxu9Ew
8VbG6VstU74oQEb4qGdPAwLRydITc5VOwXdJDrS8B3pVNCihzG7OPh6ij05XH25pvtVpOq2nMmHF
APV6yCACut5iKNVkVqZRswDV0z2hcdYm/ZcPGDOrC5+a6DzaizgFyIYeuVKh+EkV9pA+68TGbGfm
tOkrLMgjluY/YlJ8sYmMoFAQonJbglssr7/yYn6VcAYoIeBBGWfmrgJrtvRvKMPnDiTwymHLucpj
eD0uSNFV3TdPjpvd/FS+W7wBbcdK9yLhAlGTQCB2Tup6IM+1oRF2F3Clbvr4voh6VuatfcEcsMgG
3nvH5uMAYKLGhZURJ6zfWGQ/NyL4UBG7Jb9yLh5c6k1u9m9uELx5DReg0kEcCSU5v8g1tg7Ixbim
myJimcJ3Ca5ilHwGNc+eg3Vqhe3l57+fG2PFUQR8c8bRXJH8wXxQI8exqwCzQ17uOZPqm97fT8Ma
ILebl2TgNR9bM6DELLssKi/Xqz+GYBbw9fRnS6Ykm46pjR+a55Q0TeaOWyi2eGkqC6NcdqTeGpGu
9UIiidG1yMLftOvvpB52dLh3ay/M8Ap3KbtlO/oN0550VwVoC2Mj7hVNYzRbF2JIZQFNRM4LruWu
qfvffGZC4ErGItGizwfc6rtZt3dGLrE9OoYkj67EzvaWrUcAhnyEY792uF4yQb8AH2BIh8sQ2haP
k/kO9NKilpJCKfIDqq+4yPJebpICXDvNjLPZPHAL/4sjOWwYBVh09pwU2hyfwn4MNlGc3ijXZnKt
rxDyABtiyIC81WO91u10HcuGJV8GgtTMBiL/vBbnmBdEDwF864/aPrHCuxVhT3zRS5mLHXc3gcja
eaX1gCMqpO4N64LZ5Z+lQLNJIx7P0oGIkHTvqTE+UeB1Ntsm3k9tJjA/ZLyhgzzcgZw50BFXL4gi
0swG96MldbtKct7azFhXmgYgF3DRmrT9NYj0OWvUX6T0xDsNew32++8K6WQlyvlCyv+NInOW/Snw
i2aeznwN2HYI11zHoX6JmuZXmp5zwgtxZ7CqBRf0rOr2aUEaqtHBHT5W3SbzaHOvbb7fhfFLfceX
O9Ny68640AOnP3pD+AZXCHUQG0mKKwLR5aVcukCXH3/yZoDC3RfpcgY7SDoYwjooii1fT98f3JXl
oBdZNj+RtsNPw+iv+CCeyPdA0VqSFzX3f1VxSpo53fR2TIRbObxrMlq0lRrxSWacidnijY0HrHzi
wQejj3/n0GfFTszoxFHC5lmkH5XbJ5swFp/s1+QKcvld1Tt3E5I4AgVvx8Kimi/SZ37O41xvqeL6
1/rMTyO9NkPT/7XEzeAa3xMB8BDKe0qQNMYFt0GbqfGpss4IKYUxW/stqaruaHAkRIPxHOGPtHmp
pFGH5aSbKU/FSfHkdgRDwbjl94jS+YOXO/2Fb7jayRgiITZbMrRsyQ6daZvEmCbyoTA43AMNkkPI
qylMwvsWeBhWRHKBAOC1MxKM38BRWYKsZBprJOGsc7p9o3Am8hSYn7pqsi/qPwLy2qa+qrr3X6QR
qq++rkS2Jl/NzBqaudgblWGsEXmnfxPhtDtg2jHHmCmNhjaBGmtHNFo+D1rvWt6qNTN1b09SPadk
d+kfYiD3sJaN7AfDQEK1MjHNHAAY8BenI3IwcIz8TN3pWO3NQY4LhyDw8Eob43myM9bPwFC8L+YZ
cdRDWrZwi5yO9uxRSy5WU3aTk+BOl2ftG0ym+g9EAQq9ZVrNTkHS2IYWSIEVW+GAWZkcOYYNYuSX
tpb8I6X01XJ0cx+5jyxlc5o3NaSSbmTGmMl+9k6YYA5rTcINhj9hVeUZTg5lbjQ9X80Kf4SR9iWU
lSIGTaqiRB+g3pc+Fxhp0LFXcLCH5LFTPPetTT50bQYOXEBBeWvQe7QN6f5B0JSwGDEXPpF941bY
7+gDY4CTmKBeXGeeuI+LIfllUKIzhoT2NfUCoqLOYOI/6nH21ml90m6Ic6Ro2mhnzbl4qJ00fc55
vA2AhyzU91Xb+k+57OOUGF2AWuFI3XwpwfWWsKd+6udlxHQsC875kNOmE5j0eK6jmXdOGnH2yaa3
9+ScR3sDz5z08BwOR1ay4TfIBng+sJ53iRfX2EsbEKlTrUhR+L5c8wcsQGsOUwqdQh5QVfxYwDLq
A8toG1pD4Z71ZFVfUyciHBdWhTTQmY9WgUKm/ObBJb2xySpcCRyWeuXHM7QFT7PfmDWXr11GMn9e
EZeiqxc62qGNgLv2Ujm7iqV+to3J4iCpcle76BDuGSsrjHV9wA28UUNOsj8MKYNpDaPdVh1bIj6S
niROj/G1QNOfEspsajk0j4RHp6OvLfuOHg1UC9uu72KHPLK0q+nFU+nEPl7m5iHIcJkKopB36eCl
ZwnU99JTHHKdfa54s92T4PDHsnxE/Q+ePSWqbypCiPPTCVFsbCtqz+AkikNgGkweVjiEe6n75dGG
HAoKIi+DvUoq7x5X7RsTTrRjZyuhFePeMdGaV41HA8w4tPE2880Xp4s7eyc6+EMHo1P4GHLlkYpq
fQj1Yp6sDyOp2idp1cpgH5dnJ4c6T/g7Oe+Dbkw/ZMorZTLxkqo+fm9U2QDT5KiF6Z3Sj1m/8YGO
q7Yr+J1ywUj2+BdDxKsSM22tFrNXfNCS/WxNa1YK2A2LMa+CAJECABVLnaF6N2b93c4kc6yFicGA
P53C0fyqpCjXpDDARJvNuAYVgaNr9upNPY13mNTqDcwVGCcEOy8VGI925sU2AHUba0jigAqgomJl
g1hFNKl1yWdGgXVXdDWgnlq9NY7eBrIAuM5MwGnAYdC01gpXw+dMY+AxgZ12kMgP7IassPqwGh9f
xSgpzcyhk1Se313JsdlghUGzz1RGrViNmjtL86dOYdckzPm9lV3zZOQmNl/QCF2W/rUJ70+nHdkp
pWggPLGdr2DpjTyJM5zsQzf72WfY4pfsA1DKNlQRHFOB8a3I3K+dMH+szehrzvK9tqacp1dv7ZAm
dB/sTiX/SNFsK47DNcmZdu1Xnr64lRGtm9ldy0lNj53hf4pw/OdGSMCFxRWNSra143rPPnzwlat8
B+kp/ZPCMghUu+MtxjF6ccbZ3UIH/ohiWj8KKcJ9D7977YypvYOPlJ7RxYmD2P5rHkvia8m5mInA
hRrFIW8++0azVOsq/zLwn90sOCu7zIq+R5WMxAdG8d7ngfulrLB5L1EdP8K8w6RMweQWL8OExcv7
s7NMb8a4fpTJwOW3zui5naN8Y2pZb2dKgPkIihceYTbTE8N0HK/tcPQ4PYdta3k3LrEphcod3iPz
6HsN+0goTkt/LvbEqWLraBcO02RUv0belK95rKt90rTdVgSU/wpKMVHyDNgTHua1PoYDTJCPht1G
flRBc4nMyt4EcB+e4rSSl4R0Bj1X4tIUYpFL3Rv7G5KQymfYpKeWfndXOly6xbdWY3KuB4udqBN8
NNo9i6G85il0xCHM8idhJOUx5rq2a41InIdxJD0cnBu3flQEq9elDk4xKZLNbObUM6eujfu89LAl
sYVsU2wDlr63m3Gpi7QOUVDdGA84ML1DogFBgubwNhjM5+NkR1h4cfatNQr6qmBh8/8feajGBxtX
OPWa1p9Kim+hxUc+YK2wNX/hpPslKY3DhDmv2IWq8Okmir+dii99T+XNyiEAvZKeydRg1SFQjyE4
NGnEX4F5yQ7AntMiDZEYB4jPrmqfD+2EpwI/iK9Leku9U+tGxM+l0ABEwurccEldRmjAQCZ6aCV8
k6I+5Go5DZqtSNMcGkpKIZIZ8T6jYTEOpLUmo8SBRUFAhCojWROPNel8wme3wMDd76UIET1LuoV6
wfPhSAw7PituTzzxdgby77dHXrLvOPzvUst4LyNJFryynoRnHEj3v0UsgVoL56nNjoMFJg4NQ7GZ
sswZlMZMnDAR9oLynG6VidOmk3m+Uw2HJbe39pjbunoJkTQ2MPNJ4WRW9REB2lxzCOVL8nI+epLt
c1JbV5d1x7GQM3zDStS5WgPoR47z6gliehmClw35/qxtu50fU9VRkWITAAAByYfW+mKXOu0rgoZ3
sqS0GA+AauSzwg1nNk9x5xs3bpnJO7Wfmp1/SyzENCxoeVT1iWk6t2BrT10W+fdWHoVcjxKuASLB
AsVp628DugpowGyAWGPI1Zq7pxGOj4xMDUoKCg2X/nqN0f+SBxyoVFrjnG6keA/djpybS0JubhFr
GrtagcxCv4KBtG49t101RvTT6/4zyclOaVwgcGAISgajF23nAYM0hzWp6nCxGQ3x1ZQ8FILQb+gD
jlRyeG8nZayMgApfWnPVmiQCcZNBQeIdZMC6jw7Wbk7eY1UvC08UfYt182EKPLXOC29Y+0Hwqr36
hw0LEn3cvabGbLHds3uQk+Olb9Jne8BoFfZVihceec7NnOc0cu5VuDiM7IwTV9v/POV9E4bpNspw
XvkNP9QZlEdDIMWFbC8q4JHrhDHmxGUae4+VkyNDiIjd6aeV3LRzN/tWIdCSmYL7leN2zZY9KYFN
WpWxzOJuzBAK2QkmDxMeXWQqq8IMxkrYnSPrgVIQMjpqwNmOsJwHUwbBW1nrJDLekrp8Ck3WDWww
ANdwUK0warhceWF0+6L5jUT1W8PnKumeQB/r74KRvwnUD2O9BBQh7pH4kxrXAYPhtitdQBNR9jka
fD7Uhk58EF21LSsxrDFaPA9WF20qDfhmrNN8HZrcu1icv+umAQHu9MOOjg349q765YKDP8RyT63g
/kCP9cYp8EWHqXuXeNYJkf8qBvHetuojsupPcG84qMPuocnpWsu5M67SAt8airQk8Bm/+HFob1U/
pnznrS9NDAplDnOkNHiJoIEeHMN8DyLJs6bd9kiUL+LAhfvbVViV2tQioUM92GuUp0RU4/q9r6P+
5Aa83OhoPnGkVrjdqUuNXLvdBwBRSUcpfA3pdPWBMZlmZhCt4eXrFcmh06D+EbpfJ3P2tiJrvrjF
W9uJJkzOENLwfomjnXArWkcavEFg+UkbjtaW0p39bCDnUGISb6Q3zpu50eqUMpvgdEjBCSMGgsVk
7Tnj9YRt8EUf2qGfs1fDE/fEHcyd407Duso0yV8fcZIc1n4one+oQ+eou/DPr4Bzaw9IV2Z3N4tV
F25n89O1mmNkxxja5pDcgRI4VrRJh597kF77A/7pwnelW6VuTEYYUgjMoQ+RhRdAUzzsc/eHMsl3
MONGGLHWWQXUNq+X5zbvyydy6FxwG7AABtIe42MTHhiLsSKbxdVuScZN2EhWouvvOQ1u3WB8xV7w
6TuIGWBWIUuaxS8RbH+Na1oeCo1xuC7w9GVtam7aRFkbBpP3MJUfBUE7QlPdhehv89mlWm9AIiNV
ceVfCx99NVKx8WYY1j0aPLTGIfyAvPbQ+3wMlr5NM8+tz8zJ0iDEYtNQu4BvTq8yidb3X/MjYfEG
RxEP1xDS1hcGKG/UPIc7msPxE1ZwaI18upUMAmGwqPsjhEanJMbGCuLKf02aZmrExUnjYYu0QuOj
aqjCNBCGMBBYGwdDMRe2b+FmX8izOXYs55D6ycFsko8Mz/zGNfwHInfXmQ50oojzp0mLs1sREfNl
/NYHdEFgWjLz4jKMidpVvLbWBdYlaoTK9xKsFujoAkMW70GV0fqa5wSVMbaCgfTLP0UZEqSLxXza
jiUfi6N3SQus0WFUpknNMoGIkMFEKJQ7jg9zrY32jhZuC9s5Qk3vT9gkHHZXYREep2q5GQlsyyyN
36ndy7aUqFU0oTd/5jLeDA0SjdMVT23jteu68R/HekD6tmiiVfnIccktCP9sfytEpK6YA1F0CiPe
JUkybHXImEtuk38bG7q/sINOGKTcOsL0XM4HkCvJkW0g9ADHIxHDW15axrzNFwh54upd4Qc1vinC
J1bL6cWcBF9wTgmWw6/exybGV6AI4DQQSzYu/xIu3dmBQ5JG6WRT62rcDfnMYe61fz6ljrsgkeYG
8s2jzuPgKkQxbiy6g9cumc6xoCaOyCw4WN6tjF2EcyZdrSLUcL+PbAgXMiWWVE/rsNLjVmcBokcp
RXw2HRxx2kQCKWP+CYZ4Zw7TYezpqUKMqldR795cQKYrLmbgBSbwwWqir8H0+BGcyKg3ZFDGK7NC
tuV9EG8iKFtnKJ8l920oTa0JTqcW3ltp2ueBD30DU2B+jsfBPyUTJ4pZ2rcAq5LZ9GsUCNLpsYWL
gEDcputzaOF2ss+gnnF7sx7SYW44OukvU3N7HBQ+qWoAfG61dA1SMbHLzGnhYVJuzwBUHHoMa+vA
wzw0GE98pQHVTDGxZWqLfGdAKhyChwAmL/pMN56Iv9X3DTCT+5GCJ7HL0oBcDKF7cQ66TiwZQLzO
VZxaD0HWsjQZgn8DV5qK7fq90yGHK2pl2At5aDYxxYxT8FurBatu+hH4Tw2rRDfVcW5seWJExQ2q
54XhGlAwx7dVfnB25299kfVPfhk7ct3oHgdYV3fEmGHmbSuJLQp4bxuqYePraGrVxu7NkI1W7taB
f+0KOfXnDicqpSkRZTxj4sB9bFwsK+xzD0kioAvRFIpdmwQwnRJl8cj0wtWQ7WJe7m0uOt5JEj9r
Pvx+mN5BFLHq4bJmv0XpkDc7z4/Y6Wd5hQ+MBXWBB18zGrmiIpjodjkbK2FthHQ78RBWoxypc2m7
gOhHmL9zMU+ujEw0ZgIY1ljosqHeczOFoCXpKE6qOt0VmQGUTkzepZ5RqUyatb+rSEAfhDfq7VtZ
y3+D5FE4tMrlJQKWjTDijCWv2IZT6VJw5aYK8J+f1tupw2ZfNIgHi8MCw0Vkmwv/XHrea5VgAL0U
mRUehJn191HrF599VPpcj7SC6BL0WRAcvUrTAhuk3WyvARCRRMIsbmN8SqE/kkgsiSOM4jBbQ3+b
VMQOacqnkpuzbUMIQaXkY/OOtds57/yCMB+Qx79z8jx5sWGGEHl0wvYNpn2Gxbkp3GQzSW1TcVgJ
mJjsr/7CGMd4N9jqG2m1PKao5k9Tj3UsI0629eFsllumEDP5hPs1X82I3rjMdMuzVcexg8/PCn5p
Kphol1ItIiQBGwEVhj/CvhOuByf6ayj7WQWZFhzpVHvWeHJXaTDMOxV1Lu22+r7uM5wlRJX/IuqF
12pJdRBrs3aNkfxIWrXOYd8Ej+0s1IGrj3qU1CKj/knMZAlLLeJaWWXxayim5ykpy3RdmxPlhxO9
PL3pIpnAPwMIX0Ydd3PODyiM/bFU7oKaUcXDpGmxG7zsc6DZAL2v2vtR/dcKL3qYh+Kcob9u4liE
t7FibzXq0aUcVI7Ixl71z4+79lpUSKfF6KVbNro+XQPhDmOsQ2NO/0vfITfeIOjYd1LSMpGlV57G
9GeCC3nJqaoc3YIUoqTU0KAphYPBFm6Kbm/jpk9+UkpcFp8at9fMP8UGI8TCGa+79xjwV9h9Ft45
y3/G8k1N+XXQxmUuvqSH8Od4v77nv/k6FqyEqXURWr43E60lBks5jgVyH5Zz7djjRax/7bh6gAJD
Si7aZdVvXN71zrV28aE0E9ew6DgH3yMZPT9XO5TVf77XbrRVsmKfDsMsjlGXPs+VA8KclZbe5P6M
5Wu++AYL2iC4932iekz8C4pwWnbKXXfIFhK+nRkbe3aLfc4YjZqBEZUvxzvolA8Gu1c99bcMasDK
pjgsl7QUdRkXAxgH5fNkWE99AsvbK+WJLew+6/E7NwZFOrZiPAFaQ/CKgmTI9ZJ9VOODpNSPPk72
inDMCm/sNQsrVsbJhAJLJRK5Cd4vhESqfLhvQxbn7dAT9rLvHbt4Y2Xx0uAP98oRSMb0xu39LxqT
+kx2C2Si0Z9sAxBV7O/ycXgiYH2UhKfCSRyT5Eq9yLnM4lPq5thSy6MbOi8LQCFKZqBQhB2VLe6R
7sF8ye4TPB9elESe3JY4NM/+VRX1CZbMiujN0iLO3zL9q5R8ibjihd0fbSSwgZ8GdTPxhQmq0VKc
u1F3LgJ5EdHQcimUZ4bdm86sc9RGlzjzr61lU17AbcuK2cXbFB4cJuyxdv6vyqOfYmrWRd6fMsc4
mpmm8oy29jRCxKLScA5pGvDopgkEOlbnb00uTKgWp6C2HuM+/GGwYwvSsK8TaCSS/KWB+VoX+ab0
PXrWXEwalFBZ+BRq2lH9mTyymdmXvLbOoRFfcsf4o/iEJSlVcgy/mWPtBgN1fOSpK5vfxDgE3k8k
RuZI1V4MTSDG/V7CdkEtkIxI8tU2sYjy2Vnu88U/qcVt1PjYOa8mg3h384RHAAnKX7shngNJqK03
8DobYKXSmJhLxv2h7yTXODhDU3pgtLon4tuDGMTnPY/ht6BHMWv3dvc+Ejwrgx+Sa0D1MxRbhG8M
xK3P/DeeqbbaFD6Y/UWbVPTSA1Mri6eUtVHQd+vI9r9IHdfrNhZvGBSPVRo92TPHfjU8CGoExnQ4
Q63fN53J5ImOV+k1JHu5FXa4DdgqBIO+A1LLTqtP7gJzeKxYnIeN9Yji+0jH9R3hWBRR0XOtLImd
F9uKqnRYu5tY4ZPu+RSMU9nqixDiEXfSOUCf5LEAOw9k+Ex3NyBHrM2kMy4ZNfcMItthaND25Mms
HCwlccpGU2yINgHof3Kafiv7ji7Vb5GxVivpGsCPm5vpWY0LFT17UdL9dRz5ZNIbYM14LXqt7wiX
1twFxh3SwY2h4pVGRATNcF9o/yG3ARjkSLRhwLhGAVzb2yfgR1tB9x22cFYOGrsNRVIp8/8CrgwG
1pfBb6qCNXtd5tz+mhr9vXLsRwvoUxRFJDbFegpxbzbxMahhG5Gos50BmrH/jgH71e7Up8/ZPTjl
p9mLQ4qpLPZgz8d8p+bygbc1C/oMWcp61pb1hdEMq0d5jdqAbhjQ+RyKbUhODCj0qgiDJ+awix+J
kyLJ24ftngJfrPvNBuPIeQA0rVO56wzo31OwtNpmJs5MruMcnbt6aDkVmp/AY/gw2uklLvWpqcvN
mORP0K6OKrRuUdezCRxf3RTs39RnW8+A86kbDEJtXH2F3oW2Lz5uojbYvLq0eMUtQlEbNVXE/LeG
1QGH63dIoVvu1vsCe5zB7wdjwa4lRaKJhvfteKgWYC7804qViNKvTVuTI6T3zuw2kfCvo2eSDO0f
Bo92cmXvrZHtI5QWV+CRIQgppEVW5NNA6rX74sUbsq9CV7wv0+1ouvSJYLVxnOfa1ndQG67ZEt8o
DaJVcnTOCjFybuNTk1sflmVfSTc+xQWaqkgkQqfHENClqVhxmyaWaYpfn8s3NoslPo3+2wNpoH8K
CYStpdfgymEm9oZyPXv/5ip+YO+z6pvxvphZpc4lPREUyxFU/EuHNzDKBHZHec69eJtbipYJWK+y
2ea+Xi8NJ2V3DMN3EfaY31ICwuTTKTwz3Mk50B0GMpLV6kpRywb/EvAFhpNFzo8e2jz56HhGDYJ5
NoJXUf9jeFx7lNdXVvbiDuSMpI1lhxU8fWiEI+FnUaXDTpAO6NMc9vVGVfBf6jx8MQmIKgeIA0gL
3IzdilaTjSozRtGZx+kstXW0R/1Yy/wx7727POPl9z/Ozqw5chtd03/lRF8PY0ACJMATc+aiUpmp
XUqpVt8wyi6b+74l+evnYfVclKgMZasu2na0K4wECQIf3u9dxoe0MZupxudVEIG1QAM97u1oKTLV
bWRYb6EYP/h9dlVq9uhSL+6x4Te8bX8MjvdxwLIX1Q6L2dcfHGxgEThTZPmtc48Y9LqIlgg2Sio8
jeBv+H4nwPANCcIN1rEgMO1dbpDVbEwpuARh/hz8CSq/NM1C7d6E/cxh2czV3wGNAOwoQ/shhm2/
qQY4C3KqPgvUITd2S5aFtP1sMy+mQzWF6x/5VA/fJ4t2a5EXsFv8IO82dq37yyRwwj+kmgLuKkDx
Rgiu6yRiB3jOht5TT3HxCPlIX+XC6bZjoesfA8QZdHva3htL+M9ZWgYPqMD96aJKRf4joXn76BFQ
eQOgp5FnYssae0ecXaPIOYIfyKbb4FcLuXXI22i66GyoZNio045T/De5NxMg0KgWGqGK2zKn/YDX
xXY4SnptqrXhNgX4+1IGpahUmza+pQCP95579IAvjgQR74KjjniBbThiVlg2KO132EEB3WBbzmlm
ZyRp7o3K/S8+ZEkkGtjMId21XeL/6KL5gTPe2PTot9Tu89PRdcSnSbSKzkeUYBZqEl5amajpOW8i
77s3YoAfaOzRgCoyREZ2f6Szg3HBh4VUycFyHM1CQYKkKGfyJXRUllcQN4PLYxtCrrH4C9sL3nyX
OOOHT+2gPJBoK+bMVPbU/OmrPLqJ40Hddtx4dn7e1qADRbsjLdZ1ty5Z6aBC3OmuvS6ariCZ5xfl
YiPemb69mjBF/UOp3txG7rFBZOOMBzwvSRrxuSPHeO1eJ4WUN15P7F7m1X+6fN0I11itbdPzQjEY
Cygnrv1g4VkSFPuREIHi1mudTm4w6a/U1iIyM9jCN3ewGvOHuqMrFqbA3amOPhJFT5x94Dh3NDiD
u7a3puC271JBWaLDntrsA6yi6ZY2fHGFTjzwN3ps+8dRdbThfNnsK5EdP0UmgnNK8UC+XuWEvgPR
nMhSZJI/W2DUiwYvQWs/t2myj7umZJuGqD9eVG2oeHyO2RWRg+Y0GaChGYk4PSxwcREpaX4klXHQ
Z463J5EOa2Vf9D/cJuGLJ2HlkHptzZVm6YYAFuJiAWFi22YNfogqhgoMWn2Ja8M/3Py+FBY9ek/4
/aVENLEVCHYvEY4lgJKpjZ9F4P3RpwENxeSbE6f4JC7tiXIxMbVM9aXzkF6CPBx3qserPZlBb7hy
IcCyTHmRoZ5gP44o8UT0Zej5AXPZRlsdcy55HXZEubAfyG5DahqQ3WqSb7ZxxZ/hVEtEpiEdEwo2
g1EggtUIh1psM4LNWBfxY+BWH0tfBpeEvn+tVPG1bsBajx3MvdjGZhlG1l5mOn3QMWdFtLgisErn
fZdimUQzhcMUHgTmkp59MeBXsqmi2N3GQVndtVZ23GKFnz/6Md7n0L4xJfANQl8bPUgRtXtrbD5Z
KZo02AmwhQjx+IsC9aYgAxfW84JZF+Wt65qPIzSnD0BtSCzb/gd37ju7sp7TGpMwzwNB9yKeKMCu
Il1bkq9Zu7uSg5kGT3rflN0/9HGih3zxSc+tuPsTYhYB5TL7Biz6h/Sb+uB0tdkmTV9f9rZ2L7Q1
iZ3OzE1zRLrDjgYIlhyn7VC23/yppwkbJX/XR4hJYxnll9iFuBsxLVYamg98Wx1rugc5V4bnWtl/
RcocRKOzL3OVkyGR5/UDnSE7uu4G8PcSxVJQUb6PRNQs1UaMXXZmb5MxL2mktk/Aa/ukQiiqKm5l
tJ1M/kemI70dCmV9IC+SVpSD4TzuX0Sfge/RI4ugt1W0w6f6Prcxc++PMzCIXwCOwMbZe5FjX5Oy
UW8EOaYf/J5uTOXJa7v24WMIl658x+L+wMRhhbaej1SU++/x6GArLelyPUKbgweWWVp+G+AEXIih
IMSmVem2nhzwjiBKtym/F3ej+Ii4NGSUAUIsSNodzNee7hDEbJAneg5p8UBbqbjBig8+dhtzTUG+
WFX1nXEmPJyK5DOEpyvhWQwRYwg1Yhm+bXO6sMciuJkN1REu6TlKoygD6Ut6wsxJEOqr7FmW87cK
Ru0dcmGiU1vlk8WMJ5vOyhpvsszdyK64Bpf6OkUZvSmHCAEoZNF9jHX1JlV9ukuGYdwEgSof62yu
ruYUboJNscr5jJLHmpPFoaq5HdAW0h8IM1pOGr9ixLX3RegiEui6f6rm+KePMT81S86VPA3RJwWm
vwNoy28b6FZQQvpPaQMDSzSIxIBqsr1GebFxMp/Ao6kq/sCaX9GnED5eYHQjQcOTDZElETzvyiGg
ha8KHcS4peM7XSos42nHJtmNcvIMJZDs/vB1FV5E+Ux2SV6DPtCu2nkpPZ12HukUuu64iZ08oA3i
3YpOBXtWOSWkJ7NrCBMInQlbjaB/NG3y3e2hZ2GAPdR/zbUKvhFtf5xuG4W9zpZ2OFQBy4IGy1Ei
SCIQ7tAkNyrJex/hMvYrGgTUzb+No8zRbStjxzsQxh5AtbaQIXKHABDJs7oLnn3pV2goJh1hC9hb
Hva2Xas/VlgOfjcJTopc28djvcF7Hy6DmDKr5l4SuJ8nRxUfxXFB/WgLVM3FOIUAuwVI6GFwbSIy
WeMT7obS7V0M749QIgkOANKU9UgE6CCJbYL1NLTZ1/II0H3tRHGXXGt4kvk2tmyYEbGPHgxoMXfl
pVuVtn+tbHzLsNQZ8EQ4FBoPtALGFY3fuPXR2Ti4Moc4taige4hofcTXUZ2X3q6ZMz7mJM1DWMCy
dN3rQZtCHnwCd5B6wp7LP/LtzAgRPZT3dwJpo3tLVwkleF7JQe7QhybxfdvXjbO3j9RbEIzcEisH
dPjanrDim7nW8QtErqAW2r1PZhYSJRpMarCuIdWRjuRhwY75dx/jSUGDTfxFWLQY6JRKgRBCaxw/
RCTaG9wT8KMQVRLP257dPrwZnGCA3HdMBBhnXhTJg6oSk91Q30aPEsvK+MLzi7Lgc+qVfwCH8gLM
RQkcuO5SjJHoQIQertchwPQnGxFKQDootG/AMQnNAo328ahYiPzZ79E05M4dYRRu9TSVYqTY8kxS
1jfsKVPzVSgnUXDqZz+MKRzoQmAKNQs/VlduhVbZv8rDvsL6B8E2jYN+qrinhcmU1wkWvXNWRv9g
/nksxo9AqG2BxhnjoSh5yiLZOvOub0OHe6OHBUzwZYi08McFU4eYvSlG7Xs882bu5dZHo8CBlCG+
oi+rYeLAoI2W/GjVHTeNxRUPvmaStMSxk5B0rXywJSxEKAupNpOmK7fFkPOHQtdpxd2Ut4R1donm
noSoY8guipAcmhvM8GATYf3vgPviTwcBIcrhwg2DQe7kQwUw3DwGdDGpgmXATTAt7smAXYozl07F
RcBFnDaLL/Jn/Fpicm1r3scm6Zv6W47wYOY6adGxQ0iF9E6TzItxGiQPeCKjOfpb0YwuHLxy6OGY
zQJbhA9E7eIOnnJ4fsc6MfhEyaSfGs8BNojgG7DBh2MRX5COPkHkJ5Ax2KaeDed3aunLgOvFZfPB
c2f9DfjX2JdhZcnkY9dWFZz7sejlI1nS/pORvuTXKfz1N5VP3wHverREt5bpis/WFJXqSzzjWn6n
Pcv8o+Dz8sQpqKBtQNTkFp0X38wAz2nRELKeLU1D6gLgRCCzdhc+vUujhvCRbiEA0uSRmt3LK8yl
j9VWcAGRxpmvQGjgW6F+APjw7bkSG5JzyDnIMyMxZhyqSFwOUzWqb5GNUT/RJRUUbZrwKKXLerL+
Li1iNT8MdVj3Fx3OCRmnTTGTY0/wK1gL7LlyORbTiGLLHSP5kGaNU13jSdnIPQ7U9BYngmv2mB86
1Rfjj7OFd2pgQ2CK5zy9Kuk5SLCM0nbxHXIb53JISSXdNEMv1FUmUt+6GgfLt+6maglLikIbziHy
3uk7chvsN5RVsaFHA3qh4zwRd1D59jU0dAxdWuVdiX5OsP+jePgeBF329xF+Dyw8S97nUL7kBT5J
i7WoO7G2Ks6AR2EKIz9UsE+eOi37xcFOqye+lphTvzU4LHamvqYDCGCfw7MV7FEFJgFen42Y8XP8
LXZkKv0bdbueH+pp9BqiGi3fuW346odtmhr1ULoq/XOYifD44LKgwGCdxPqCeNONnuHzEmqfu+GE
qwXuKvB87Odj1+JlI5u5yS6TyEWrkFgw378NfoabPUoNUBPXw9V2I1ulv/ujib/2voJokIvIjnai
tdEbjCrDTdUrRXY1uUNM7YVa2rnQkLj2MxbuFp5/ddU/ayd1CvSboVRbh/ClK5oomNSWTuhct8bC
YLl2JoNJxpBXW/R6gU06Bb/wqm18f48EhB2mNajPyIoRuBWH5RcYMQhxOk3uxQeTdsEP20lcGJDH
FFCKrsRyg0qy8i+vJ/UMhw23tKHS2OoToqDxs0MT/o9MKgIZjwEi+5nnf9l6tvDIvxhTnPFi8ko+
wMqXj1NHAt2GXjeGBnSZ/L+JepiPFxHEFvs+CMfyCy5jVol5thgCXmdffy3imp1r6bjSiaZl11XI
U7wSlwzNCdd0Q+Zucw3t4dLnT+LBD9OEo1jksKziym/9R4xE03GxFqrVLC5ckbk15XOoJ9ItK2+2
/Wfb8bEj349jlyYAKuk8N9Tsfh7dc53zmLKTRjTwkoobya5LUExcYLYTlnSjVJnIrXYQIPKf7o5z
ge88VAZv51QRttGblN08vmMVHtWFA9cw3cfKm5q/6Eeomy5Wxt/qMsWcns5BZz7hLJ9igFBDsuwx
U6mM/0Q3Ho0hb8BV4n5M6Rk82zqPq3s9D1Z3azs4VH8hXWtyH50sVuMuIBuZ0O6Bn6nx7IMYpq+x
32r8Sz8EfThSJo+x+kfSOGF9isZGHv6hHh2OSSiCEv1TJ7HbnwxQ/5UqcFX/c6hwusebrqEsKzeV
1A7s4VhJilm/xpEvqEdUXFQsoviBxLMhRRAXFFk8eEHvIP6rMEH3H4/pUjnTZ9de+leSiYmDBkFj
XNP4KJB9E1Q8qpFLU573DYbjtQerHwWPe4wb5Hu8Sxa6piFb7B1lp9ZX0LPB35OVmVnJ5phYjuNe
0PfwqxlGZtO4tPzxgfwBx19JGreG+zt0fDPkpCkHeYYdMD/ZwyCtrI/Vfs65+l95wkFoMQgvq6+c
Ptfi0qEsKv5OHT9QwRaDpYG2uDp2lbobirH7bLl9nlm7WYcNqx8dypRh/zvasvyHXIpU3YbgW+ph
SIYQnDVFPEwial+VRyy5od6HOV92xbvn1MhwSIbweLSKy2TOp4cck+rhpiKVVH2KJt7Tl6nq/GoH
6YhiKoRahK/EoC3CxgCsaPZVFXJARSuvy5AhOD2erhtixqfhsz8FBTdbZH4dcBT3pqz6HMP1bR4q
Qcr3wfjJmFxlBE7bt1ybHR/yiME+RQkA40ed44bw3R39Ybj24e0e96mXjVicHmWD/09R1IsWHKjT
PtS1NUGwhZHut/dRjV8QslslZ6gGeQ0f7EMyx5dl/o+sSQNJ4DzCrf/Xf/3v//t//jr+d/h3+Vhm
rJXiv6BXPhJL1LX/8y/3X/9V/fv/vfrxP//yXE9r7QCZALRhOkmdz7//6/sTDsD8Yft/DVQzPCRI
gmlSlcTWq3FbYrixs0ohL94/lOtJaWstbSkduRrKUfS64CUsQ3ELN2HX4jM9BZ85d8PpzLzM63kR
/QmkSZXgeUKL1WBJh1o6yCA/Do3/Q0Ht3HJ3JzvOqB5f6pJLBIjjV8s+Bmem6Z0Y2VOuR8aJ8XE/
Wk2zoYR32lq0HwW9vgugQ3x1O0Q+4TBn26Eby5v3PlajtHaV49Fo523qlzOVoQu46Kblx5wKaueM
xXABvNVvydPxtm8P5djruS2aKe0rIR2WjlKr1UIJ4Uknbmk4xbC76DWi7L8zXfWYOuXjiLMXxKXo
MhzHizYpH40uHtvM3Ils2PGmnhrp30n6fE1ZPhZYKw+Tuua2+zCLYff2D321qo0jbWWkcTw2N9es
3n5B+wJUPUw/joMtdmBY4y5ssVFvNEkLbw/16nUbx5WGz8eGybwstpePf+C40ZhhpR+Fm8VbhZyL
NFlyVFQw4jaG4fv12+OdmNryrhUfEG+Cf3w5HmrvoKx7N/koRqjEqZvV+1ZF9b6xmeT7h/KEcaUP
tU7y5l8OVThWU2A5wFBWWe9VWZotJwmh8GH3W0M5jmOkNp7H4fxyqKEqtHv0VfwRrXO7M+UyqzmM
txJ7xf07Z+Xjg+ryZdq2I2HOrtawrIbGM3hLEXnLUCMZJxetX447gpWrM2tD8atfbK7LUEYrwfNT
SnrrrSAzflNY4fxcon0CjoZkTx3utN7fb0/p1Rr0NS/JIXtauoa/L5/tL5t4o6sk1HKantPRdcOn
0raE86cqKe5uCxclwJ0miwDS8dujvlqJPgveFT48J20Uz+zlqFZKkO2xUcfnUKnkrgXpuk+LOdzK
ifbWu4eiEoFSxMrwhXCW3f7XCSa+Mcafjs9j2k7XpfFQjY7E1RGn4jfV/fsHoyHmLk/T8/T6C8Pd
s3IMLKxnAhQ5gltv1ESgOAZRyYD1y59vj7ZeI1rYQri2Z7sKRxeWy2pq3E6nrJDxsx8ZbjZzgX4b
ltiovMe3B1ovkn8PZJTRfM+K3sjLgazB4VoQivhZwBi8LOP+uHCNwx12KWbTBaL99PZ46+XBeLbD
lLSgJaq1vZoYnrOzc7S7+JmzIdyZDE+rtvbie1Ct8J0blSbNmOAHFP/sH77nr/fEhFpVcat/aqPx
eAtnU1zi+ipvkz6O37n9MhQ7h3T5yIDtPXc9FOIlpdvOfkrwhbyG6unvubPj0++N3ZmNyln211+3
DwTexnPohrIUHU605Qn/supn1bpcIQLxlFbpti04w4L4AcXlYTl5CYC8S+FYK5GQX84RXAYulCj/
slX911a7V5iOcY0lBqQl0TcNwksVRg+KBkRI4mA7qacULTjWlY8W2uImTPHxV2ce1s/Dbz0DbRxt
cwzzeuRqY8LX2A96vMmeMKDYYf78JZwQhpP1tkl77wrS5hVZxpxf3tOYw8SqxwNn2SWn90NpjiCy
lLW+/9nMyRaJ5L4lqK7ESiBs3NsxkNdD425pjn8vQu+24M+/vX6Xc+DlbwdVlFqwcqUxjlq+p1+f
vhvVKiHzDQ4DsFWI/p3r3wj8qmgslCi2EQvgHdbEC2gQ8E/vHt5WsOdtinPNR7s6EcHrnAAofHii
O4mJYEM8iIopsFSVFQRZZYihLBJZCwAqsPRju3n/8C5fEsvcQRborr7eRALTAL/B4siyj+RgMKbH
SABfn9JCEwaZWQabvZToPJDW35g7mAeaDW3zSfurR69rD1uEfOyf2h4tDWQ94ifm4q+wIXHYpOAj
qcdfNE074BpsQt6e+quNS2pbK89hR2H6lLkvX7xuTDXNMG6e0mOvaLBxJaJrUu64mL63eNTLUJ4Q
tnZwCBFyNdEB2YA/Ywb8FDbYppS4q2/ayJHXSy2xSaZGbd89NQpVYagebUWpsKp9imOMUQtk/6cw
isVNKchMavNGkqV8tqJbfvqLzwdcw/Ed15c2y4i98uVTJI4nBS/Puqexk+ZuzO1+75Zhg9eHRGpA
eMvu3VOjBKIMEdR0Hj3u1Xi4yeKsYZonk7fkywbLW5uI0GvSvD6zMZ+YmmFD5qXZWLfLdbEKZ37E
4aKun0oq/zsF7nmVtmF/o0D9N0kWBod3T81wbrODOso3zrpiTRJOiEnSh1EGT296wgOQJhUr3bjo
8t1D+dIVfHTUWz4F5cunCKyBF0JwLJ+gxE3XykoEmkFKfpmcvci82l85qpVt+xLwgRpSr84GHCAD
jxzz4kl1Zvxkohy+H1/cHG7CoEOzpPjQcSGM/cHbqnyKPmIfEn56/3QV/qg2RfpSQ68WqRWTZ4bQ
q3yiBx1ctsKKr1JjebRtw+A3nqyiFlKOu+zrPw/7X46TpOrBgn23eBpDEIjQc+S+bHqxlT3QxG/M
ihLPeFTLnhSro2PwqEVmGHRPKcDcJe788b0oY66IruOeAR9OfApcAYzNTZs7qXFXe2WSspQ6nKuo
vLS8Ns3CVRxwlm4NflGw8tKL904NBILrtobgY1g/q/U5WNXx31MLO0/ucV6Z90JiJSKhCb/7KwdP
sW1uAFqyf6nVhlIUTeA6VVU+iUHWzyHQ7La1sR1KSJa5SPKzQMLrY8fY7CkUzQArhlp29enhea2H
0ODMWy2YheA6D79o3PIhijN75fJWXu7NxvbxW+LrA5Zm23w5FFnPk89plj/RJQF5I5mha9hNpBud
eYYn5gT65kIqsoFJxLqGSsQw+JCVsqdRaDgbUTA+KETRuyGerDMr8dRQBsNCm5qB1fHqvOnd2W4g
0D2NlASXxoWbMtp1fTlD8Tnz+Oxla/r1+fmAFA7fsub+yxpxl9/yy7fcRLUugd2iJ5PiOokcF5dm
D2JQq2YPBTl/aRP1tJSuKiUFaWBzv0qm6fvb38J6A11+hXSMNmzYHi7PqwUz523iVh73fQy7foyC
wrqN9VOYgkCl+Gzjj0RXR1e0lpBR+2eKpFPPgMp4uf0Lli0385fPAH4qUV2hRSpxSpck7BuzDS3q
s9Qsz8CGp2ASynVBjTr0MtvKwvqM2/u3t5+Bs0xy9SrwCncUkiOHM0SvNiBQj2zSRRUcaI1g4t8h
XOVH36URL0aESfWhNdSoSCE5XMLuq9Fce1PJTwwd8pqasKGfEHymDRoRUwlxAGjhk9Dd10TrRYVh
Z2eOgRMvjd+LYeICQWEUvfr0COkICcKsg4PKMD7+eatQJRBU2k3f4bQsrlYQyCzBk7TcqDnz1k6N
7hIk4XkcQYJO3cuXNjREhRNyFRxGfH4+hIujuxkooFUq/hFR8SgGgmeSJTPJwpX3zOD2Mrf1u/pl
dLlasIlEkzT5JUum5V2lqfhuQhj9sJL/wD/5KZz8zyJtIZ+X8z9pwr0us9GO8dPeXjMnH4Ln46Ii
PGo4b/UzYGmA447SP6AMxZfE5sNJG/JROjx1RIz4DZUTTKe4+E8ewvrA9HnxRoC+sAqWD3h1gMnI
J2s6L4IDdgykPMRU/KIPBPGwDMrFKtu+PdnllHrxzJfx2CcWMoi7AAov3ziC3QR3Oc1k244EMVp1
Gy9CgVMjtFcjYcFlR87CfKQV+/bAJydqmCJ26MDU6wtkc4wyAw4JC6nkKY9eV92PRQm5WnLV0PPZ
O+N6/+fBcpGi1QNmt1Suq4nqEZcvYqTYCDCuIscx9ne0X6FPW2c7PK8W0DIU/TLlux7l/8896Zft
fxhcAqIQsR1U6WCTNNnyyoQMWrqVT4Q5Trqj5ePhxPnBBkwT6p1H3c+pgse7FCUeNcBqD5mPUVRg
OORj9EPLwUhwaxxTKCWL7L23qmUokEnwLpduDyjey+UzV+5YIFcIDi0GELvUo+oxeE+RQ3y2/lkX
JT+H0oBEdGy4wf08cH55qk3ROVk5smBU5WO9gkeMLQkRpit6Zh86sTIpHvHdWNoNEpT35ZwKD2Y7
VaR/CCVGRiVcOBKj/PjelJpcEx2WV29/CadWpg1oqPgUODLXy0XCS4rDrONLQCC0U8QV7sMGZlNx
LNvd7wzlszgdQTUuV6dhkftzHLEKD6jZYhS9DbbKuvJvrfH43npreV3AEMBDkoPs1ffW4MKDUXXB
Iuy4ZGBOW16VZYN3w5Hr6duzWvbE1R5GS2hpp3JDc0iUefnCmoqkS26+8J28rv9G6kJ7barev/35
FENfz0/as5uvbw966q25tKu9n31Es245WKWNyYLbmoPyKF3RocNc4Z92tWzy33hrXGakwgFVLd22
1fzmAWOnOYNXALP8qu25RCEJlrfSYT95e1avyzbwESHo3Ajqf8m17eVYiD+GxGGlH8pqhJITkjJs
FhcdSNH0tGOuU20cIYsqAgRtLRUCroWOHX42MkWCPrryzA868Zj55jXdZCpJyRf58vdArbY03lz6
gE/kCD+V3kDo+C3bdmG2b8/9xHcP18EG0eOd4ii2Gio56iN2AJM5pJndXZSuP14o6OtPMLHUJdZG
5xouJ5Yt1ywmxbOmY77GEfE9JVeiiPVBTRwTKXzWi7So6j1M8myLSRgBDQ4y3LcneeJ5slYpcQHf
NJeU1SR13TmiDAl8aglO26N5zi7b3MRXje+cK2VPDbV0oZdCVnMFWS2lokGNZMqCoTDt26ekWRPj
lw6X8zLo+2flaZ9vZGnyOOuuS9FzvI997R6wXuVct5TaCci0cATP3o1PzWpBEIFPFP9bIxp8cxmW
Pq17GMsJOWk4J9iQwepMnM1AWkJy5jA6UUuAPdEmg72heWmrhzjA0e66iuFCqF+IwQNvo/DQuVBh
19y2AokSxy2JhZaU+0Fa8fPbD/bUGl0IHRIg0wOuXZ2FyBMmMI7QPYj5iOajqtvHsgCaQlIX7ee0
wB3b4Sr39qCnHjGUAjYg32MPWiMdsuScNHWkDgY+4iUBmO6zGhYCLwrTM9vLstxXRwcoN/ii4wsu
PGJVbjdOF+N2a0m+wdT6LmLL3KvMGj9iFtgSkF0b6IoW4jVXnoMWT7xY6LHgmhSkmmpjfcuwGmi2
48BGW4Kkjo0vNyQz4gtuWk6uyfU3VmQRltJQGDft1J0pv09UU/QuwHaAQqhy1vs8SXmm4dv0Diqu
vGhPL0cHlwDMuti+/TJPrCDgfcOX6QC/+OsLTYOHTwzp2DsIncbXqbXcu/1hIukwTMIf2gGHx0Cv
PrNuTyyhBXrRSw0O2rP+Smc/6xHVWO6hbWdcFdqRALxt6bmRd2FJ++ju357kiaPDX8AFKm6bTrO3
/PtfalPCyNsAdEsd0rYq/ySRhxIuMJD1UpTtXNTT5OtvDCg5q6XD8uEC9XJAqwkJEkRReaD3mVyV
Fv23sCumLyofyj+aYFaf3h7v1PNkbrA5kIO4vllNcEbwMCMTUoe259hoPcDHNsnYy8/3vE4NtbQX
uJhS6QNfvZwaaTxhEbe5OqijonuSjmic0WhuLQk6+PasXr82G2SaRSI8KA9U4C+H0h2a5gSW7gE7
U3GTRk7ztUzy6WpIx/oywe7v3R+dvWD7Lnd7Dg9PrzdzVyEaCwfnsEhZ5o3JGzJXEp8IlHfvoC8H
Wk8sSNBMGMFAw8/SYsn2JtL1Qrdnwc7Xr4uKCfbSgqoKAgzW+1gelTpNJ4dMtKT4e4TDSTDLsR8O
lhjGv99+XyfH4jwwmo+al7Yaq6AmKhFGknulqSjGYQkupNVtULg69hn09NTacGF/8W1RoNHhfrk2
kiDulKkMY9kLTbPnrC+dtrgO5dLuUu17WUVA4OzHlGbLPgmrbvWFNbVJyyRunENaYW5q3DbagzPV
e22dpcOcmtpyTzKAXESJuMvR9Mtu1aRoY9HU2+ATQux8RF4f3MhkD63USyGI3+7br+3EeBQu1O4O
Lw1SzOq1UcX6dnCs7MOIeoyrC0yJ1qnDH+Hclje69M6BvieWCaNxvPGt0RVd0wOGOgFT0aP9//GP
liOmXKSzoKbvv1BDEvS56brAaIQGrr5oeHRuhm2j+PctUEzpvDd9NZL1wi3+7ad4YlawapejmjOG
9vxqKPpN06zFkS0YZ7kdTmsYtKREOd7qyArV+zcQyWpklTAvj7+/XCISxrQ/TlilhPgc7EZp+Zdl
RLq3Vf/OI5SuTxuNvR6VqVzt9wi2tcrtJQVXtd6jqnDo3qayGQ44xjbnCBWvqxFMidirlO2AdULv
fDmvwtTt7AatPJjej/AZaWTzFWZAfdF6OawAXeknrrbnzpkTr46FT9OcJ6l82ncvR7UiRWK2YVSs
VkvMbSDKhi0F5n/wbZ8YCsyFkXiYwgb+ezlUUx2F1Y8u2zHcoEsR6+F+pEuxLziTzizIE581ONly
SrNK2JFXs5L1YulgOuffly7Ews5+UedtwhRLeE2I1qd3fwDQxEDHF8ogcPXybn/ZtqyskqpGicia
pIPXetwnwxhEKYna9/Jg2Iw9FqUNpoQmAznCy6EGZOjsx60NCkIzPpXLPSCnL4kd43vJIj+HghaP
ubrwKSBXX9qsyq4yOmQoFI4XdjXgPB0S36WcwrnXsV3+xlME3WBanGo8yGUB/fIUh86rvCOU5AOh
xihSSIjYGXuhN0dneTAnPjYPhj3kNLZ+odcsexlYsZ1YoziUqjLblmQQLDmE+oRwS1yMHoG4uIa+
l3GwPE9enLO0MyiN7dX8dISdq6q7+TDm7FxRafl7vxmu0kAPOyIm3kvbYDi6JoIdGdxh6Wa8fJxs
NlOOgSOPc1jY4ohWOGsmSRrNWeRh+Z5e3lUZygdmXxBwGjaroay4hfo7R+KQFoGPi6IlsN+zMsH1
/+0P7cSHvXQOWP08Rar+9Yft+eRAYVZ7EJMxF4SZXNCZJ3wiA9gv6t/oIdAgBrNZhAQUxq944q2P
RayO50OZJ91WtaBfIxEZWyQg5yC+5eWvHiHNLiUgHHuUq2IFZ8zQjecYkxi2LPrRIKkwXfOk3A3z
2SbQiaHgTsDcA+M7gX4RvmEw2hrGQwoXYNfKkDyVBdNrxlG+u4HAq6LdBKmBgxS45uUa1K0NGxxX
yUNLhX5llnoHWVF19x8M9XppOGz5PELQ6KXtszpekJ3GtcL6HvQrPj6kZNs9pI5sr9WcTdcDSQi7
9y5Fmq3UBvhPUYu/Yr8nRNBEtTxOBxFRFbeIDcm9mod71oeP+76szpSqr98avlAC4IAKHHhm3WSi
yGqM2wRLFMxCslm4nSm3n92A58f27amdGIo8YQ0yAsjlsn28fGvzjOdDgJiaqcnhECrO7FFX2be5
c39jVlQfML1ctE6gvqu3Vgxok1ATM6ulmsNADWrUsuwxvHgv1R7+IWUjtGRUfGDp65OzqCrEotIZ
D+NoTdlGVEdMhUapB1LMx97tPrz/IaoFd1laWiDpq4N6FtPkjFEyHHpfTk/q2OPY3sZJf1PodHo3
pgTdGhgLsGB5b+t9aq7KyMCRHw+qHjPk4Bhq2B9E4s/ZReN6nfv+pb98Z+xT9FZfc6MGSV+8m73+
oNSxBJ+ckoeyUfHzLBd+2Ri9V7nAm1uQ5oV5wjf3aj1qn2RHP6/6wxh2+DWLaqFaqtRP+wvdpGQ5
vfvN0dNCPbPQTE7w182cCdGZ7jCild4qkj+36MXjbVP8RjXnQDSAJ8/lE3WQWDa1X0qeeVgM37B1
PqTs1DcYvIeXaTrjpN5CAnj3rEA7+dJsATH/leapwU6ce1nOrPoclwATupfkl1Lp++W5rueJ/QMp
CzXc0mMBR16XA40ibXIYGWoo050hGYTGR0zgkvqNs2wpbcDIgP7gHq65c7iyoJe32hbcxWNDTNmF
F7v2rcQB7TceIPwXcF/auWAhqyIf603Lm2Kvpcjp+vai4UcVGwE2QuOTYMLj7wy3oDwwfZatcVXq
6KGN8INo2gNxM5wvcc5RLWCF6CGJz+z3r8s3B5BxqXFI4NG2XL0vrBkSMlGz9lDj9jxvPVzqF5ex
gASN969BDq8Fpl2o0/Z6uZM5l1aYhgB/GIlBbuRetmncYaINOvH2UMt/6mU9RRHFXRrBKSncaEBf
fllWrDpiOO3m0DqaizSSv68qthaT0l57G4l04PbtAV8/RAbkFANu0YtEc/UQG4PQvR3bBrwFZ8qb
Fs10cMAjeoq/vT2Qvfz01dSYFrdNCDQgc2uSNJQot4lUVgOSUdgLrAguVY9NqULJD4eZIi4drOh6
wBXtsfRkv8ejyT8z2//H2XntyG2kbfiKCDCH08nS9MxIluy194Twer3MOfPq/+frMfCrq4mmeryG
IcALV1exwhfecH7ECfWBGCCWJAnGGZo5sxetXKeGtoI9fs16u36pABe9Wc4H4BoUl+Tg0Y6i26i+
216QBnXVjvXXKA9Qz8fKiOgH/1QvuL69R2DFo2Zz7CDwEG6dbhpryHu4mRb7M5nzL9M0Nk9TL2w8
iGfXHm+Bn9oO309KuTRQT4ca49nHwbRuSXYdHhm80O7ATWP2O+6Soc+OAkMdO/nUOQke1RoPeHrM
2dG/gnxX959mEo270qqdR9/oLJy+571Gvvz0k/0peAgQokfCJphm2Ts/PGqYs/ZFXS0NyCvQCh0K
ir/7ppa82t3gv1D8f8nc9D6b2+Aw+vMeQPxsYzK4nHkJKsnr1RfV8vMUZ4amQVIxSz9Na1x9Aie6
PloBhcLLB3FzKFDvhK2StKkoZit2/brFYfNrlWZUfeRFPZZiUmwTP31gKED90gqihKAuKchDKGNR
ySd0M+8uakg/jzmv1V2f80osQl5DlQnQAiXB06+nFW1kzsVcs1sMNF5upgpz7T+w5yi736Jucdt2
J6ffWEaUfFhCtqYUZZQUYLSRxrKaqKbfS+ZbUbj7FOGA+FDmHL/Ly3h2R0tQQjOda4QYiGLk6dzA
EE+VtQbVV9T0caCeaHxEdyBIEaG5PNDGnIhIyF2kqsoOUU83Il5WaHYEx/2Cp14UYWH8qA15jeWd
aQzB9UsIQk94qlAPzyPWtSmCIcaziwBZ16HSsimigLZCme9yS7ZmBsgBYVbq7FzMyhWpTbK7sdXh
Njbj7z4qpjBMxxlWezqMV/fKA8IEEihJr+GPnZGcXEAQJpkT8YJmf48SA8xq34xfrWYod+AWG5ck
EYnsDsrTAA+UebWIMxpJj6rvNITWbdY0gnYi8odIlv+yDqF/JVUf+krAq8ZbA0mVNrkynqdl1JQW
K4c27NkPPqo2D3pb5Ye1b/2dUOj8kwF1pNhDaVpgiKqsy7iSMAVtl3/VbaC+mUOA0M10gn5Cd+N8
FUHok1tDnaTGaamaPEgrTaRVTvYOVOsm2kF2icNn1dXx9xEC+s452xiPDJS3BhIqhTpfOdDe5NZ+
5mJGXvVYVVDLQ2J6SHscJSg9Iid5dZVOkCkyFH8B1lbxy2VoWi1KePFX26BEbfbO8nnQpvWp9JDl
ufYKIe6HS8eVyP4/L9+2FPg1zde++H65Pk5Aiql1esGTl+7GIuerSBeapAbSMH0uYmblWlwmy8TB
3vnSQR6+0/uUhyzwsXQMQRxYSbZXxVU2JK077mDLskgQpTKo5oceEs/YQof1a+SiqzxNcHldI3Ee
UMzeC7OUqaFBIJw7zjQyGzpwX+WYpXMHBBfdYRTV9Fl7sWMN/9ioLpvsuWoQc3/Fxn2XO7YxKLuc
70Z0R6VaTUpbcL6Z5qXZa9R0KTLmRoViJ+ro37IwMV+s1MJX9fJmUR42mSZwIhqwVMeFJi2/6IeQ
ywvyaNZLPcXsRHf/FkF657Z09XqPk3H25aANs5wu3EIg2rSxT8cpA+y+68GKX4EtRctD5FRW9XtV
NCxq6pJ5XHcGmJYErMIT4IRDjVaOtzV0KZZDtvaC01/1AMaYcHIQ5IEUki+v4PnMaCvYYOphhFrO
WctQs2Ny5KTWXihEVp+mOg6fsni1Pnv27n18vj2kby2oFN4UjreyiBiU9HOvpdGrv7SkbkUp6MkI
U4yobu60ET/zq6YG2h0gkU5MzJCB65xlponZabzNmPy6I3i6QjC8Pn01JGb3Gq/KPnwfCuUJaXRx
xlV8gzaGSZLn1nqYgmYcEdVxo/G+QzSw35mTkmO8DyQaUiiIkbCd8RitPAuw6GOgDIxiOaXZ/6I5
SW4pkwIbRjP8rvPs8j9TS8qROrvySMpu+Wd4adgAL+I2UzbmGljDsPbFeugCeCz8A9hDD/t6NT8y
FEE4SGX2pZChlN1iTQNOR16+HioNCv2Ek+xDhXroo+ZSLLy8UZSuqODrXXQkCfx9UBzE5Kene9Wd
eXSw8zocOa+YxCSfaZsjrwpPQixzkFzQcNC4POjZl5RBJVnksTNFmOB0UA/O05h5/nKovL77MpXi
ezAW7hf0VihT1nzJI42f6zT5jG1J+tfl4c++pAwPrJ42B1BioujT4dFUxrPMjFheV4opA8W1jouC
huxuW0U2xQ958fvyykmEEYIOjxo6YwOQp10ULhi6ylBsmdl/mHHl0lCgx2/hqE+22+renCDJFY8t
TxIY0NMJts5Anawzl4MeslUzOQvH1PEnsAlnp19aORQZeIQINQnaT4ca4XwbbmbMhwkSWoQ92WSM
N2XBq7ezZ5QbVFYSrTWbd84B9Anc7nSgNg3mYlrM+ZBNXf0966GdYChp/Fk29XjT1n50d/UmAa/C
0YCrTOSnK3uUikaUDIk1o/FJwOLT/n3Q+7K+1xya6peH2pwalxpym0dGoJI50p+qk1q0oPzQ7X6p
gGy9Au6rX2mgQqifqPTsrOXmR0MJgX35nvmcruW64DSZBaxl17QQ1rqiWfXb0prs4AOLiMYj/Vnp
BVP8Oh2odf0ML9lxPryX6n3hy/DY3v8E9m1rEQOLKj3ZVQAOQhmqHOo5iZp6OiymP391q3D6hKt7
9sBKxv9aYwrAlz/axhmD4QUlgDyLKrCufDS0aENaz8V0IM2ZXrNRR+K/s4fq17arvWbng20ORh8H
yBb1Ev55uo5ePtuFiSzrAT9qSqECMaLbHSMkcW0tSM7ZEa4igiokq8dK9A9hZdoEc0dPajq81xUy
rsQOj4W7tt/tQWx8MoolYEw9IgdskJRPVkyztziuPx5Gc2jJ3zA95lFfPk0l2L4Bq+OdTyb/PeUy
RiIKFQLqC3QkVColbf3CQ0J7PFTYrPjP1eAm+ZM26gjzXbs3IFGx44EPUr472/ZkArgv4XR18M2+
/t6ZlFsxmV1/iRdH/+XKoWgT0UJHpoWmEZG6ci2uTmP1fl2mB3SZoDVxd362K3e60/R6+XR5KPVz
idqHw4ciAmPb836fbkJ0ffpCM7PmUGVLQ8CFm+rk2yOgeAwBvIGO3+Xx1M/FeIQlMIdJPKTnoGz6
ch29Tgud8qBPYRnfZQ1+BjeIexn+lZ9LBuJUHdExxOcquFrT4bmF2DocJm2GgoqE/NdMN8dXtsb0
6+U5qQf5fSgSU+kAg0RTtjz4C4z0ULk+6Eit10R1LrZIbYNSCzYaY7AXm28NB4qJQEeQYd7ZJ5vn
yopLoxSVQYCzBoCzykFmpByvhZ6JFgwlIB5meGECC1O+lhVFXmqVuIFFC1iVqNWRDRJqZIll5c7G
UGNWiiTIs4CEJz+El+VbpxuRNm/YtKtTHCp7ql+zauI2hFnwGStm/QmcAgbZHb5N1345BoX6KU04
WISWMqhmBsmKBntxyODaf+pWC2lCvceaatmNyc+/GtqDokOD+DTZsFpLABATlvXs5Qc/ByJ423HJ
N0A7jCVDRc61v189MQuet4i/El2dXVats2huOJfFAVzLFH7pyhoTvaovZvOlLdJJ2/l4akTMx6Pm
xP8ol1C8OCu6mnhbNp2TH+wZ9E871YBZ62i+m9oIrmQraoX2gkNEhATb1RMlpRKQqUteddaJ9pK5
QzxfKw7+6tsPWQINpYqPYGT3yuI8hwHaLnEZZWyu5jP1UsvThsqNpuIQVRwGn77+4zF4BDt2ZfPr
fSguY4MnDSihesRLvUIcH1eYAwig4LPvSnFed4CujFD69oLwjZ2Jdg8JI0KzLORZs1Tzu0n3c06e
ZE4TvClse5AFwyVmug77dpyXNNqOKlPQk+Sn/BCHWLUxGhE2igcsU9bHLEF6pS6G9XOGhs7OllS7
6zIWxUIqhbotBCy159Au0+JYWZ4fstJ3njsi4XvdbsanaqFF202u/wohluSmok3gx3P/kYoNv4HW
JaV6QF0wedXywojxYot2b3bwXRQBESdCnGOhWavl6MNePggb9yeFUUr2vKmiwa5c1alR5TF0wBz3
23y4Q0crvPOx3b23jQJ2pyCeUrBPO3U9l+/1Y/Al86N4KPKqXDYEzKffkw4cKhymnh0yY/2TOgNW
7BY8UrsqcK/0nZ1YZWOjMhqdRZoSYNZUdL5lzW3ZBgaj5eg9ZDa1wy6ykuefoJxtToyASIRrfLjJ
ykbV3LHWJ73MDk23LA/YQNk1OCSz6st7px7M+8vfbmtiJo8spT3oRFAdTpfR6pc0X+eBbZLDRqYB
nX6CLDIf8Obdi782bmoKlfSpSE0FYisT/+EEppO9TAHea4cM64hHSIiQRXAmy9Cn6ppv68iJsHsI
fWUTrjuaMVs7lDYqrTmAvWCI1aHzHMJblWcH28vTb11B+wMg7EQBJYu/WpFtPf4EH3JrviL+LKAo
KkQqorLUF2CatZse9BIMg73W4NiMOv5aBWtYIF1bw03QbBI8MTa+/FXPQ11K7Jx50dUQRXml2KDZ
OYlEwtATrLv41l6BLpVN0Hg7GdDWFMFggTCjyM6JVPbqiLLLlHteeujsoxZPSzmliA18ufCf4oEh
HcoM/2WlWvRweYZbp4TGCOeRTwqkWQl8rdlHhbRnhpUfTncedpjLbRyW/q9dbxR/U464NjGS+4a3
ynJA/YoeojJgiv3bMOlZeqjtzrsvjWi6K3MfMddyV11u60y6IjdkiIHH2dzG3NLGbmaooyvJNJGT
H50HWgGIX17GraHgr1AUpmfhUgs4PZPrOBFUTUV6sDOjep46QCFT4I4vWnVt118eRcktkXkh8KUf
oyygZWXRaJEiH3QDnRfEFSBwwUx+Tl2323kbNmYVUKiEBmQgdcQJOJ1VC3gjg86RHfQGVo6N9N29
nZLE/oQBxtZQdMWJkwLoYszwdChsvCN08uPsMI0Cm3DhCMD2iB7SfBeDtTkUtwk7QjCJamMEakdI
6BCw5Y9MEjGkmHCtQiJzt8y8cboooRDXImwAyUd9FdIiclqeJrZFPSyfdNDuN1zN/qfR6avHdNTs
u6u3obCa2O0IC0spX1nFOjVGnL3TwxFeBni6eojmGbhLgyrd9UOxfiINIQgetR+Ytg63GRy7Q5X4
+aM+gbPKQkBzPxEXba0iN5SIQ9AKAQ14OqvRGYOYtWJWKw9elBTLt6gb9AdNa5dPHmyqD6yigNZQ
nUXBm71/Op5FdaM2h55bv4RqhNIejiUavPifoHdsTY0SEbOiRQ0nQrk3ymScizFr5G0byZZ9WixH
Ib92sCzRaHbur/9qaLRQUmOCNJaUy8Mr2rYfvUHGoyylzxAVJ4dmh9ZfXbDkngIwREeQxI68ThV9
KwtXm3mc2SAtlEXaLfqDtebloycl++tnxW6nzgaonjKYEnytMWo7FlyVAwqMpOSVX0s0VM3ON3aN
9cflwWSJlIA5oLLni2CR+IWou0NfwNXGQXIAwDA091Pp9eYdYpOITV8eaOue4qUUalPgURtVB8pz
4F1OwZVYArb1TS4PCiz0iuvlShk2eVMoKlOxOVI+zxBX6TKNfY5x5yHC4QzFQ6ryFSLe92l/dQ9M
hiKaEtFK+hwUbk4PV5r4rkOniMNloaahz1CPYWnZlL52o9WtwyWwUwIOUIZQ/U+HsnKzoe81MSuj
775kdWGYt7oeus0N6tx4TbZEzR/YiawmS8n1RykjOB0SvbHB08OUq2oUfNfij69QdNtDWeyKrJ/P
TmCTpMfgNcF+q2VYjC1bbGsYqlrAW3UUoKjujd1tKVKEHmaJV29HxiMARwWPHOdcPUvDKYfWMXFH
Az29KkmmqomeEZnAHgnifOczFEmUIw4KdHiV84zFH16XcctQxRQ/2sSL9PXpdWjGtSgyvpUMJUBN
D7FDW33G1jV0ijFaOc2mHn+H/5tRTwicKbhpMc/Irn406bbCZCLCNwg/VAWyFmCCmWOeSpkZIskk
rlFRz/XbCk398u2xtT3w0KRwImIhYDNOd2KahIDMliw5VIE9/Y3Bb/Uf3xn7Oxbd/r4i072TKp1/
M2kLkKHxUrOWZy9LjmK2vrbUYSNBGq7UmTGophWW7L4s51Nj/fwj0BDBvzOKXWrafWS2WX7QB0iz
FQyEW39tSIUhiyGUE3s78cB5dkYdCuQfO5FMgnaOspR4vhFmB+T2sC5vUTdObtDn+ZbhIf0URf30
awoA5c4qmvY6Zgebk1ifJgFfD++bc0gl5M+ltDsGFt6Rj8X2/fG1tsprbRWPQ0kCCi4P3QugOadz
bO3csJKAF4C4cv43ttlddZvGCW4KmEjvAXw39gov9dEZQvT41GOwJnbUFkua0bGCcIGPIo6KeDDf
j/6ucvHGXhFKH2oX/M3clJpa2UDn6FKNzLpJgt9Bs2T/0w3NfqJean/38LndkzTfmhuK7kSr4h5I
7f50IS29zANtqimRFCm4tQbbncpptWcvpK597REXwCaVc65JwEhqXJwaZlKELct4RD5leerdvZdk
2Kw4a9fdl8vjbU2NeEdkE4Scpsr8tREKJQZ6nwenCNdHz07QocXR/EELdh+380ITlVvKEux87i8e
79NVbONysjA+Z4eYufVH5qFyXRmMMiFF/QWNOCyJtQbNr6snSIGJDvtR94XkRhl1REjUqnzStZgk
NMuE1x0ZYD1SLurLQx0vjdMwEl0Ntsk7ze+sPOmVRm7pg87GRM/vVe+q8o6WoMCeyupBROQ/6z3A
8NVG8DPiyX31McN9Ape1Z5q4cbsBRhSGDnJDIOCVFAT7TEoAacukERkJb7KYPP89CaFzcQtu27ol
5DW1Gy+PrD0Rx43jybsrtTW0KoyzXrKWeJqWWAlBjCDqgAGDQbHM8d5IVgQA7W5n1bfmCmSc0eC3
gFVUAos0rLouwXv04ExrgwsUKLDHucuM+8ws2kM0I6WoI+v8bw/vzafLH1zOvfq9BY8ikmQk5mof
QYuR4e2the+9ZhKHJjTYIkgv49VhmqDLXERiUDUkpVSmWEI/TAaXDM9PdCQiS0hX04BpKXrfzs6U
tj4eVxxvB28jcaiyc9KhmWlwzcTXUBsfp5AzA6cnwq5ChPh64/omvaDU5akipQTzr7zDrRX1lhmC
qfBNVH5tm16ybwv0K7xWUULGEBdMHkJIv7zCyv2Trh3mqLME17N4bk50t9Kbyovj3/y57v9q7Sa6
khryPiTw4ADsF/1XFe0wki2VLWNy5emEhTaMq4ya0pO37B75rb1I547dSAwqSOTTe26szF5bbcLQ
iD52dqOHoxvepBoolqvjXdaOREjiJ0zY1HRotTjHfqjLQBDdQYhZjyC5o/vWWcudzSi/WT1fpOS0
6iCfUHFQvtjKNdot8ZgcwBkv/5rKfvns409wHw3o7PjNnOF+16CuP0n9MrlWPOP49ei/SvsVESO4
RKdLiqs2Pex6YqYZ7fMMcNsjD3bw1AaoQl2+STaeYWraILRAPwJHVsNRSKJBYuH1KRGG9ZdvtzyG
EBmmX9vhY2MJY4MK3zGuP50WCvfUduqGhAVKAY1lKsA6loaP13P6jyuIwK19FMmj7KasoAUBC4aI
JCyIQz50C+GSP0Oyh8+zJx+wcXExHBcW1yPJijpU2lrxojccNZ025/RN/m/dm231pXFX+U5sZDda
lOna9RkSJTe2BhGbUOmU63Ktx36hwcpDq4HTqnJhtOXczD9Re9uaoIBUAOIIR0qN5tMlW4qs8xOa
1sIicjqQnjkJNBJbzV0bka1cvSVFhYFiOnh1bktlaqk1p/3ShBy+jorpEdjc0dSC1rBbUt/Y/bzd
R8sK0loAD6c70qu8dI5q7i5STHjatkA4IMA8aM7uNtkaiouESJdlpEyvXJMpYn8NshkM1ZjpW7aU
65esovVfjrts2M2hyFAE8AAgV4136R2R3DVefOhGzlk1Egf5PdB3rf/QApJVcldJIYdGwekCjuzs
vHc0ZiXbcApRX/ATEucVbNVO/2gjiid453PR24RWqQYIbRFVo26kbAvEwS30ugIatr6GyMXt1CWo
oNt52VY3ra/NxrfLO3LjOZC6BxUkKtCgw5TbxIsiRKEqP+YEWM23KWYZMZFynrK54SxoZf6l1Ivl
Mxp6UFY+8j25YAz8fVFEobOq9phA/rXv0R5cIDpnQg1/R41Lt+nyTM+3DiNwcQocAJluNW5IfX0e
B5fvqa9UQ6JRakrJaj164uhyeajz7wmWgtqtCFTaJAzqotZtEqMdWYIVAanVrTw3bbL8NptGeuOm
RoCZbLKnAHQUIjl92GV2FPYh3lASPCvuF0EWtnlfHioHUSVd/K4y439VXvGHUVQoXP6kd0t266f2
Mw5I/tGjq4sXF1he3t9YNSlM22Gwi0br7s+TeFr9eQA+PLIX+N4AlU6P09rYuVXWBtCrxvhfBgQB
lj4IBbukCjsNMT7F7UTsQeL1sA6YZKHWsFMlOr/scWsnDhDnD46zeneUbOE2HALKYW65rjB2zHF+
xL1h8u+IKWFiYI2l7Vz458frCKkRmipoSFCDp7MW454KczRQYA2+bbYl+tFe+F+75Ftkk//fKqMu
kPn4gI3xLmd1AxcmwgjATGm/iMytMvo6rEneBlIdsEq8jB32hI6g3T0+GSgJVNl3hMHpYIhrXCsY
Fa/X9J3I9nwB6IzTuaPbRAbEzzldgHUKvTTWBJSCfeRN5Ik7VYfZlx0Uf4F3xQxMw1y4beZfW6q+
N5fP4dbgSOsJUoQ2FDKcp4OXTh0jjgLYqGsZPMsXbPIGHPpgQ+CpvODqbK9YAx1HDzF/uDz6ETl1
uuXpOTgcSGCpyKWojamx1RECCIfkII7i2XI0V8aDO/coorsHeCTfbSt500usxSeCRnF8pokK79Yv
H/WRIo4x4Nw9/0r59kvla39wHX/xtbC6qaryMerKR3/2Xzqt/11f0nu9iZ/WNXgZC+feq9c/vQSP
8SQAO+a/eHr1xVqz723r/HJ5juqlinSynChqQYRs4NWUU635HoGgb67PUU8wOqUIYfiGOFa5uwpd
6vE9DkXUK2BwasuqnshqmVpvVs36nHUcpSoEMJLRWb/zpOGXJvgOXj816rtgRYWZAODwdPOkYHzW
0jeX53qe9CdHy33e5ILUb+2EK3N5MPXFkMnB/SHqRYqaVNM8HQxG9wAQu1yeM1xHnv0F//EpKP9e
wi65862uvCFqyHeijq1vB+ZWzgWqANBST8ccR71MEDJenqOGYFQX74FoocmSIurzcHl620NRned9
Avyndo+0LsUBBCmy56zlQQTBQv2uJRi1rn/mZSWBZ8NY5LIR36XTWaVWsjapzqyOyMku4br7R5F3
13R7Y1YUdwWkSY+Fd0155susz4bQbBjKXYODP3jJc0bTBevyXVOuzaEoyNFLJ58FBnE6KyusEKxd
2R/kKOJHLeRdLrCn1NmtVm0NxXWN8QZFD+yxlEtTM5y4sK1ifT4iNI9osEhbsVStd7vAG7ueQB6B
IIQZ6ZSqMJwVHbXCcUaO9FrhYuzUJA5HbtjA3pjwynoZSUCv34sgZGhT0mBHJTdQXiSt08PEiP35
GcNCUB0l9A47h5ycxtcaKeEEA7aHjwVBjH4wQ55+NWJ2TMO1aH6uYHU9dhWpuh1iHdjC+Xy6+oQh
bgkdmMoOabgqU1cujdVFRTqL1ySzwgbnIfMStHjjqwnzMiufewNAk8i5qbOy/AEArT1Pz/o6t/Vv
/pJFxQuO12Qol+ek1P4lmhUBY2IXiSHg8qkHDDZYM2rF8FIN0KhfOwO4Dx6zros7Gj3UuElveJLs
79mcz/G//dWqtMccIHx2N46VkVU3WtxC6r38q07PBz8KRBzsHZrh1OpAnCjV1bKcc692x/z16Bxt
i2hj1BPFjcWVDdx/huIBgmNOLRzEjrJ/ejunu9/mr/pgRv+thqHzb7t+rn6dzL6pbzVrif919eSo
h0P7wKEK7ppaM0spDBb24qEevVb6Uza1+Rc9rup71MfHHYKEPC//Hx0dJyfLh1Q7wDg64bLOP8Cz
Wx0iNEIt4SsyLuQkNi6tXZHX3yd4Svc9DkrgayKqPtfyld9HlsNPYAxv7qwfWNq9AebVDF+1NWge
jN75n9tG4Y3vzc5zifHPVe/s+XDKO6uleutayRi/RZVePXPXpC9d141fW8AuO3fb6YX6z1CimISs
IyAlla5Pp9PUqzqPDxmuwl8n2xC5qzH9M8vj9QuKK+Wd5k/XgaL+GRSEPTcB2u1nvSmvpQkxj6H2
OoWTRWHm2A0E0q8tu1fPxtkDdEWlAsCcft4csmKnqyFqaq9I2OH64JDDQ7mix8qDtrOU7sb2JF0l
b6LlJpy50+2Z6lHQDjAO36LS1J4zfcwPRwZGNgAtA0N8XQvgfRXJj8kTkB8XoNLpeFbbFmWSu9Gb
HUO5oibp3fkpFGkMo68r6x6HItIkNRGbT2IXSZt+OHkIJjmD7VchWj+l/hSla4heRVF+xt8iumux
h9y5MTeWUqwZCcigtUPbkX//w3jpSMxCHb44uGZt3Yetrt3ZeAfHt11IPW1sStyALl9jWyMiHQGm
HZUA2nzKkSuhCAXzPJP4adBnOnijX3W+2W1GY+TWGvz6v5fH2zh3QNmYmiSb1AqUoHO15hEkP10N
0pK0BKTheKC+3NlycPQLu+i7nS+Od9M6s78nGrs19LGmAriYM6+C90o/zuqYwhnoR+yHMnKn2ygg
aMqSaP0yYfF5L863Xy7Pd+Mccm/CzJUOI+g65e726g6KR0APAts7PHpMIkOfGT6v5q6jx+ZQYh9C
exG7HjXtG4EuVWk4x2/H5xb6tI8OJ4HNT4SjW7uG2iA5EW1hqduc7tOV6tl7yTzSjMJ9iLq69gAb
1Dy1tMygk1pVuBeNbn4+rjRhKnCrqZ0/y4qLNDbptEeF3GgxrIiu4Qb1B6gKftZbnzAX3KuLbK6p
6HKalLY5kcpd0w61OQd2Eb/pPUBxrD1I3TW0F3/Cf25zTeFh4I8sSaYKd7Ng4w1L4QavVZTqz744
pmH/bD/ZeOPejoSzOyd/c2oBMpnwrgBkqFPzejztk9lLuKwb/e5YUJ7K2br7CemY7aEAJxIRoqTq
K4GgFlG9bsYhfNUzYV2a1fDMeMl8C7h1NxbeGgwsJCEx+TM1bCWVAMU6DFnRBq8ZEQ1ugbx3UQNz
FanHPZeIraEAOdvchaBmyQNPj0HatetYeeyOyQRrkq3sxiN8yUM3+f7ae4RKMO/QEVTDuyc/5YeX
wXJWb6yimiUEM/sUubRNj6a2ZYvB9fVDgSahlY+iPGVoZVbS0evXodRe66YktESU6rNfYdVLa3+P
In5+psloGQdUCfR+SgOns1onGiXoI/K+dml7Y89s/Ewc3JG04IrUWM+fKFedHzQWktAPvOfRsEoZ
dOwCL55HU3u19QT6kTfAvzVdEFMGuXTZx+m3y+sp/73T8J0iJVqPCJwgmkZycjpJrkIzzReQH7o7
IJXmx+3635HW5s4w55tRhqHbZ4KQoOenfLY0zkNrbIr4UBkg7jsMZu/sHBLST2DSt1YQNJ1PAMbO
p0p1OqO2jLXJNXKQRzOUQl4akBEp9fG1oTkCjHYvWN+aGohq6sIwtqkiyTb6YfOnvK811DGALC6C
50eB5GqcICHVu4oTW1P7cSgl4mvdIumsztKeJYV+nno344sFEaodWuj1Me3T1d9J7zZmR57M3AgR
QF26yocrq6x1/FnSO7fW72KzrO8MtGvu0+IjtwhFP7CdgJCIE87kwrTWHUE8oTolRLXK4xbxO3Y9
IKHrEPcSOlMR5vKgEgfX/cxlvJ1ivE3jge0YIfysiweAXXENw+TYU3fc+GZ0ZGnkoctKw1sV8Arz
ql5GE2zCAAbu1ugb45cut9rfp1xbfy+KaU9HY2s8YLh0g9n9YlF9uh1XzMQHRMp4ORvB3BvU17mZ
q+LGyvHKRhcNnbLLV8jmiJCVGYxTQLB+OiJYSpCdQVzTYS8S4x5oUms8GJUJgswozOqQtm20V1Pa
HJMrBVQLaAXCytMxtS7Sh27t/NdsiqzqRl+QyozidLnFzXL+N07He9To8yIWWwbGEHhgi2Ycidfp
iKXnUqmNWu01WjXqNxNFz3t4jSBbjHIOaGSYmXU7rS5y1BEout/wYFiLmyispr/XKAqu0nB+38Bc
1nxhhAXEPVH5NVNWJL4ZVYcK2hTAIQqReFr0n652IvtnKNlPIitOD1CJj9ZsmTsjtONDVBvcPKNb
v+hmi9fasdF8eStt3TZCOzCl08j5VDZva7SrMdHLQ/0ICX29EueRVXz41iuLuu/TEpNobgCZmqcM
BY4go386BLysQFB0E/QAmHlum3i3nLM1K3Q7EcAml6UkoNyhre12Ff0gAomU7lo0CBJqokPzE1Cv
jecclQnxsBUWM2DE030xEuotVQzUy4YdYt12lVv8zUWgm7eXP9TW+UNJkh2BvLdzng/YEPi7iUyZ
7rcA1+jdRXqGN6M3zDfrjArS5fG2lhCqL6kqGCgECpXzXlY6HtFl6b0eFfxsG7oN3bsK91r+dPVQ
bDxaCpQWqZ+qIXpZgCuJ2kg0O0TKDMsiFO0BVVrzB+pgvHVgDQUWD0DPVmY1LhbaKksEkbMkbs46
yQZKEVjtPzIUNX7gEqDbgb6rxmoehdLWiI34zY9oUqPXkZClCm453OWgbOxBhkImUEJKkSo/3YNp
uPqrDnDmNQshvjxF6Bvrj15LAP1w9ZdySBGpISJoDEBCfXhSv64DpJqoWOrhWzSuKFRWFtD229L0
q+uMFY4XxsloysfSci3v135mWgmtmWoGjh2NxAytuRszbOz2H4dSRb7gmsd2ElTlqx8GtfEZmy4H
UwzoWPm3cgm06OsH1lFqyly9ciMql0ZZZo2DgVD5Oo2imWbGvCiTdP+1XTG9826BGM/8/1BKObbN
wqYJ+6R9hRSAk5o+gc2c6OR98xcthlyMCo/tj/pDakENv36WtLook4DP4dlUdsuYRTDnjLx4pfEE
0aXgRaEtRhInf/rAUCJtAtqW7qF6W1kG/MN6wlLBTsXGjYsL4Xd0xbR1lzl0tlUE0iv4UFTfRWle
+XbpFFIKG1zz7cjAtW1JvU1mBcjiOgV2DgBkIfGZonoB8JV5nZ5rCwnTBV8K+y2e7PJ+rsL1YfH0
+GekaDdmBemWsQAQy0lQwhurAIPg+G32Zcra5ZvfGNYbGioADewrSVDvs+JRJh0QzwMAIqezKp11
aMPGtN+qAHyoHoqd1AJMudWutCQ9DoWFIK8ywQ2ZlFoD1ZoyCaMhW8AKUc6uomC6w0R8fUIj6jrQ
vAyF1x6daj4UIArKoMqs6tkNkOouQEk2w7PeBdVvCAbEX9M1rf5zebPLuTmpIDCUzfqJFAGUB9Uk
y5pSJyr62n+bKIfQ7GjHWwDKMQqPBUojtLHvWkL4f10/KME4Gn40Vc9zRQ2Eslm4ZfdrZoICxUOT
LIdk73YoTO03LamN2zIwrzObPy4qglc0PuioEsippuyaWw6x0S3Tsw3p8eHd60Zaxhiq7KFcz+Ir
aCoCNGRBwTpiLHX6/RCXQ5bWrubnqSBBjWaj+zMbYAekqLYcxvID46G7QB+JOJjaGs320/G8ZYwK
qnXmix2iizSZ8v3Ihd9aDShh2xf6tZcxIHMeGmnsUBGi8nQ6XmriVasl/vJsT77/qRrJUqdY9z+V
3vXx3OlQKs4B81pdE83C5ywInW9+KKUnIzdfy2y9uoV6OpQK1PScpKk0K5yfM4cnRm+l5Eq59eEj
WRkMbXAVPGcirI5y/ukCjtWMdmpfzs/IPCMqV1PWwqnIvUvz8gPfCs4iDF8wZtS31Nq/16E2EhsG
274SgFnKc6nbxN5lsVvgOr/3mZXIDrLtHYH3nM6q7NfRmBtbexfqjgaK4pV/RNrsgpbOTxhDySlj
LKz3fOWESW0Xw7bQeLa56A+dxxVMjZyavA6bmHWwriLbyuVxOp4Sfqxo8JF1FMazHkiNvKEsqS9G
99lKr9SsVIc6hzxOmLaFSW69dPCNHzL88L4BNu/utbi5uoN4nJVDmP+PRNfpB2sDp82IGhe2ISoZ
kWZxD0s/I7VwEb985W/uDVJbSS1QHVNLyKuXaiuhaXjousF88RMOV+WV9SsiJHu371mUKrOSQivO
v9yHZ6FiWJME2u5ED68NTRLBpL5Z69QtQbMt6D5npZVWnyvCZvMGQbKy/OX6qdr0HWAsEpGQ9p6u
qrUEXWfas/7c+QOyKiWkH7+CmN1GTPoDQ1E/g+5DffJcCgeG35IB+Hw+RsVTK8QR8RewJJL8yFB0
omhHgehUK2h4iK/5FGr681FyV6fV/pk5gkhcrzQtfD8B0CtFe/MYG8te+rEm37WjlWlT/GIv+fSC
6kLzqOcWUtrXErTOh1LOdZsUPJ6uFr0g0Jo/HSmDRyqT1X8g1hcdGh5MyiACjlVifXCjtA/rkJcs
Ah7Q6WwGPUDjZJU62fXf6sehlOfF65x5IK+g1Wt39feom2Dndnn/l7Xshh5b5xqNLp4Y9gTcKWVW
uIP6seWV+nOU87x0C5WJyUF+7Cecls5DVbG24AahVwme5KzDQL1PVDSJqrrcCT5pMa8NBnGLab/a
I47zX+xkagy0FjIzyn+7ekV5ZaAF0yoFHxAoT1saOBXKY/bwpo9ut9zoPWNAn8iD4aZ0l6rZKdBt
rCpaiaKTJBcZIMDTE0BN3sKQEcmpygSQ8F4wawkgWyGaXj0zBDLIDInGEehQu7/tWmW6nkL1tzUy
60+Zndbf/dJtUZAD3pU9Xh5t4xtCU0DjEjw/sYJ6CKzY6ke3aKyXycEHj4TX+sMWxlMWUkCwolV/
aGPL+PPyoBurSb4G8Z+GMDtHLbdjGV25SxiAAJbWlN+ic6Uns/U2rvMHYkjELvHCE2UhZGCVkwfM
MBr8xZK3h/6NnXLeqp7HO/U/8qKShspbSmkVh2Nlj6x2PCx90xnPWH0AVbHgC+Bam2FAdCVa+3hL
UglkCTl4sIHVMsUKma2ZPRbQNyns2xmuEAWUyMeyXMf7y99qI7BjKICvFLNs3holoR/NyFiTseI+
aclH+8mOPufO+hctIvPeS/xkRyN4a2twwhD44WxTX1UWsS2HcUailAgoF9EiMQGLEr5XmaLWeHlm
W0PhbcCmACAAhEQZSovpei1FYGAZQp0O/pX+iz7k41NLErrTX9paRF5qYmM2I4+N/PsfHtA1a1p0
cnXufw90vZ57+ZNdRdkdNp7pX2Xzof0hXmO434G9o1WijLcsWuEa8t4EonlplkTHOXJamnOld/L7
VqRQhkySuDfQtTwdyutifaJt0L/5Ps5+dgX41DZJ0j4CLaJc8ONQyp0/ZlqkN+syvEGfg+aUmmRO
oQi7OcTJH9gbP8xK+WCj62mLtrYMJfr700j5XV+pmKVBG18/FPNCmQTGL/H4mQuQaENjGijfqqPD
PLOA/kSTDp7EXiB+vuPB7AJNASd8BCmq5eJ8iZAiIWmyNRbQb1lAv4CaY4kYyuUFPN/xp0PJT/lh
x/8fZ2e2GzeSdesnIsB5uFVqtpSyqu2abgh39V+cx+D89OcLuk63MjKRNN0FGAbU8FYEY9ix9tpr
lVZnzF25cEKNaAh4Vq3fTPiH3fuCW9OLy373uUE8rBi5xuCewU0+jdf6GUyfMdBfV80CYVB/HFO6
GK3FH3eDLYSiPcxaW2VAXE5DlaMLc4+u5Vfdh8OxYsT+kum3ltjUVZMr+hQM5C0h9UBApMEE1Vxg
CeGBLRxdn2yjXApa4N3UPAyE/Hr9a8mjTolDIRUQWkpmAX8oy72luUBEQcpRSJe07oTi2bfAa20H
sACIs/+UNvb+Dwb2oXMj47siz9/TWbQ4BEUYW4h4BhJSbZBHqGJKFVq2U59UHlHwNiTHgBZnTKnU
p67XGpXri4BE3+P9J0aaw3QbJ/ll2M9ekqEgS+EsJ9kE5+CON3Zjz2aOsK65raS6PHeM/7D0PDqv
f7MLm1miLVTboUnJtobTCSxjnZntW74Z8nt3/sKjxdej7mlgW99dD3W+PMhHabADpZWye2fgDqIt
mpOnyycBB1jqXsHCN8ifMujU921fIf+gYfFyPej5+NhiNEaiQYmyDzzZ0/FpFWyl0UvJBCTsUnmo
NI0hZf4FIHBjfJdCIWWEMAGVfgQX5Pg/HFatv7gitBJaFvGwvENFX2LgMumYfuLVzn1MWm+iJ4gO
qspfSkdfK+Ypil7HGCR6Zf6uLpVDu5+xiqoAOtTsMVhZFGQU2KPkJTi1FDu/2IXdQ8jiOhEzQGNb
7q/QyTwD50EpoST97JRQqTY1FBZK/W19dNoy4ZVGuHdLuPmtzo9EeHMA66i4kPdSJjn9VmmZdIbR
ttMbp6CJCBsmxs0hnStvnzsfp4aUzZRtLtLTiL/KRfNhUZROGQf60FZH34XNb+NqgDQNrSdlDrp+
famf7S8OXUTlqG7CDEQxRn2zhwnZqV8QykLwMaqD/EEUpfkq+l67GcYlxbuh//16zLM1Twshe5r0
Fx4WBVwlmcJiLiTlDcTbP9uLxFD3JVIVUq/eF0oWHWVvKSU6k/Kt2g5vBUtvZFFL/d0C09GRp3lc
tX9/gG1iqFO5xgJOpjDInUIF5vSrWQY9mPG02Ec/S3Czc3+BH8zhmECjtp/h1b2Kip54qfIQ+Tau
Zvh9JfGbcLvfNcd+Tv34MdXGr/SdbxncX/jFAMjZjXxnQARb/vzDcrIKEQxpOlRfRqvprOWQjU6V
aHcVVBbjHp5ws6Du0ZE1/6eEbNH9tfcTYIQEdoceLLNypvlA7/U4G5pbQCmHbbFCoPpS5y9txse4
HkrdoBxsECZlYZZGYt4EyhfwpgCqdWSbn6mLBXRmJpnj3GnCTcsNLq2aYkq1AykAS7KHGh2dMKcz
6mVWVHhlpr+IfhQDr+6k/9tOrLZHCV/Drb3N0UneeSkRU8q18KTiqKN8r5w+SIr5Asv5/K0z6+q2
alutuKnMwab/tsZA/fpMqlt0DQZBAOyChhQexacDtFAyM4wcdekqbOfnsYixE2jpOdf8nT5/HDvo
srJ1AJM5Fc77iVoqN1UqOlzUUvSXo5j2Xd/lANcMvLKuj+psI8hQFnlfABgPpU6ZwoEKh91RfnjL
ugByQJQb6J6MnfjWBngx6JEYDsuyO1taByg1HZBGZLRq0zDecCDYcUvUWuIKA7DoqmkG4LwX7F1D
+WS20OVBTEzlMizHtuuMQJp3xgVRVgUJS/IT480H3fkWWI8SG7lz9gKX/OkK8QZnxlsiK95WLWub
Ttp3uzajryADQXLjFV0T794AZC5k1Gw5MlxUQE4jQueLgyaL8zddcJYj+kr7gR7Ez2W+O3+RtdiP
oZTl36LMNI05oeyZJoeslvj8xAX8A/yA851msrFlKwX9n/JePB0VQlBd3nlx8T3UmMg3eAGysMia
8/XlfzEULwN5P3Eh2urrcTETxDHa/G3lyvszD9Uqph/xB1KlS6FoCpYK9ViQIjhzOqqSc0X0C/qZ
vjujxNE4TGCU55+9aFOfVq7pjw9I+a1sliEHFc1RZ2arlj8xhWlavKFP692OlcuAphQ7kgF9kYj3
8sGvY0zLLS9+9pxl+nP/pPJG5iqgz4HFqSYzZSj7OHpWJbDa/Sp17g+kuj/gn3Z2vTFSaogrOYwh
q0TnMsW+3qV6+aIncXq0U29AEbTI2ubh+pAubG1WJHkTc4p6hbrRPKdE/iZy4M16ckg+PATeKPaX
1KBf3SrD8cv1eJcWy8d4ym2KNFGq55OPKlbDwwRpLNhGHQBKGW1qCJ7fAEwhPF0QefB/WCun6zLN
A3oR9Qr/Wkvy+aZcfxwRcCpusrQcDi2l8XtqEv1WBnZhhHAyJbUKFJtnivz5hwzMy/3QSMs4e/ND
ZhTvXNgQCZxdXDD2NsR852QCEEEY431+xlypIq/rdTN/i8xsfI0WprBKSutliDf9Ty+sE/IouPC8
lHlPqlfA0nSjn6RF/uabiA3Lxgk08XPcgGlWNI/ttJsLJ8dGtyWcZyp+SOEoZ2ULEp/7QYVVQwpH
wRZSadgHrxzaZi9Cv4YCGSUhIZXEFeX0i5W41nbCjREnTOCO2wloymgG5VMabooTXlocnBu0pFAM
YJUoo7Ia184zK0aSLu2aN9/l3VoVGAEP46byhSJAJ5Mt+T5hFkH0gBxcJdZiGAtDM7RX3Vq++UP4
nyotvogh55XZl+mNKOYe03nxpqVkfIs1bMmmXxgr0s+8w1gz8ILUKyjtcz5VFNRvYhridz9r4vcs
EO6/08ivf7t+qlxYnXTEyxQ9kL6PZ2pamd7liEGZL3BZ0tdsgXekpyhCRZyhn1jW0a/X410YGqAb
qmuwd9ENVeUsPWNkSF4IA4mFyZsPfusaKi03W5gunGLgOHS70aCrk88qt6vmh1PX6YV/tLE7PmZZ
Z6Nf3rbYjbP5FigThzLf3XfA0oEuKQnXUoOKhEXZEY2R+X7qWC92OSE578rGjZJ+Xa/fad+3rlLQ
MLpfiIS8lvrUSZsGmKq3WSUZ+3wtZ9qNBMXa3Tw1RuVDVwCBtjGHgv50OiotA6gwa916iRwuBDT0
2XyySNt2P3Eyg09BRSIj4rSkkfA0lBW2TjvlKLvqk+SXwP5/FBNOCT9BZZGtbRiXScVTLCHIjk5D
lR2njN9gsLFaHkWaNCWUtCMYjVtvqvNlz4qngM/HAnxma5+G8jLwy6CmAdN3ADB9SyaVFqVnDbfV
++s77HxH095FrU++bpBKV6nQiHoYkNar/Ig8aeK9jjaubM+RW0fZnZiqxLpLzXTeKlxdCgr/grEB
0vJEVd6M7UxVNdL9+X2kGfBXEHWE3ty6+ddIzw/lv00B/wvzSWseF7dUD5EyvKfzaWnO4hZZh/Rw
BHRa0UH1kLmAY55EvffP58dQ/mkorRAROqVIQeAtJp7RRaPjQGCKi/5T/coN6/x6Pd75scXDm6Of
LcVEIminxBtqMxnDOjh2EbUdgNaDHebZkxG2y4ODDtJTu+wuzrET6KxEH43SAVU6tSMmnTLHi7Q8
IfOSZM2UaioGLWgqghfu7GxTQyk7QaP8gh9BFb1VXOhIJ4NEr66tWrW7yP49FJAajVmIWqiJ0FK0
4VIXM4oQmZifK3h+z7bd+a+8T+efGBVQF+g6HDzeBMr6H9wmrbRW+8erZy05rrTCH6j1XFj6AQgl
iTkZHv9T0Islbqxi8IycyyWTrPwAc/RCF88LriYP15fihV1NOV+KM8Be5z9lKaa9Vy61cLOXqEWM
3W8jLIupL7xlvUk8rZ42pI4vLf0AHgt1MRzLyfVOl/4woLPZBW7+grv9kt/YDW4n9LYN7p96EqTf
Ir20A0rVWdFsBD6fU6hjyI/hB0Ktis1wGlgTrVMO7VIcI977j9ALaQcIpaYBUnYbc3opFDgvjTFs
bXAuZYwppOvESDzknGkiIYUFcrLDGZ89KY55/fOdTyd0ONQ8qKq6EBdUIM+yOqcqQ5+U2QujW6EZ
1tPqIzjiz/HJ7ub+obU33VUvB6XXAVgDhpxK2inpQTZTYcKO8+JUP2TkSPXBjN20uJtmDFBukGMZ
3ZsFZ+hu/9SucoOws6kO8QI6/YpD0JR5Ocfh0c6xI/EzLqGytvw7F/Dy6frUXviKVAjZERKM4kvK
nfPhqcordTFxwkNlX8wWqYo0WqVEf08/fLB/bcouYGAvHj60zspf5UOopWlp3p1mfELdvHqqMNE4
+j0JUYps3U+MCuCLxlzejTgnKmvTko5whXCsI4JAHC2rMy757N0PSHvIf+oUj+JlxfMKai+YL2Db
6ag8qj0JHknBce2iQk6iu+3cGR0FPfvmNcBf05uI3PfdX41bQCJhoLHsCLl2P0ylNsRi6jHhfREc
qy8io/cNI03w+r3GkzI5hzuBmiHi/UCxCEYqoew4TWuBN4I9lpp7I0yzX+6p8I6/psh+uI+7Bybv
A94B1FloiFfgtcHurDAZQLQpcM3IcddQ55Bl0PT8HikYq7+9Hu78XmBwCJuRoACgQw85HZyVTb7f
JWnyFgk972/sXqMxQHeLeTxEqRl+W+oJofjrMS/sOE4zagPQKmUVRBmiNlQlUz6hgBE6058jee+T
oEXsq4avy+7LnLcAurdyK9D8pr52rKowk6HTeIKsR3QjwSGJAHsybb8+qgunJZIC1KnoNgJuU5N1
z0ZkoxdBgBZzDw5L5zgCECllMqS44I3gJV7mO91I1rXJhQ5oiW4CoI3ajDYsIonNymqO1YK+rx5Q
yxExYhrWtJmCXRqfrCKB2MvtoEola2L0oMl1fLUieRw7rMSryIq+Rgm7bpkwB6bJ8OH6lF5YnEjd
SkoKmw9GsXILpEmvW5Elj2ZrwgAlT+nu7mwjulkaeDCW1VgbB/TFgLT/Sw0K6OcqwFeWnanRresf
q57prDSSBzsFBIOoXh9+gMJ0IR73m3TxlBMKVVDZfXlqlZmRN/SUO2yzUfOCA/IX/pM+yY8oQGuv
z+iFrcdbfLUGkawYNeMcFroYQLq848pEGC3InLpD8WXoNtk3xvm9IKWs5IOKixU2qVKctlIu9yLT
w1eIYtDrbzChqI1HsUSBpDT1i3a7qiZ/HYdiDv/SC4di/WGcx0Z8E17a9f/OFsxo3stC1+ovdhLn
1n00hZP5PPhukr/GhdUs9g3qq8YkbrQ0w/Br43A8ny2epTShS3N5l/RAjvDDJWMhaWbkVWe+jKlk
prb1/JuA2/cl1cJkJ2tZ1rrpDECLTnobn9X6vHhpp4Qu6xcR2xjWRRm02Bu7bcroTg/oarrXSi/8
tnMxAItyNErnPKDJMzYsVnIZ97RmfM78PLlb6cSRB5KR+vtTSZIeKTGJKCKtutgnnc6kpgfJuIy2
eIURYrxWQZ59WtvgosAZXumWRybc3BTcOzuxeFmBCqFQwolFbUd5CqRa4+dRNU/vWQOknRt6/Oos
lvbo1zBIhZObr16zWfyWl9dJNkRQcgSp7YTaAAzZ05Fa7lS6Iyf1ZzsPo+HJjoa6v7eccK/g6+qd
J0Ufye9Ig1RmLM0k0CozS7zqjfx4SxY+Vp3rP2W1E7zbjUyF6v1vY2nYh46mRJhxe/WV8ypNjbkR
lTm/+x0zWuXUP76XidGuur++OM8/nhQdorOD1hx5vyl7b3AQEDEXE3uRaqrbW91YRHFPA01uHFx9
Sv4Q0p7wMAwplIbrkc92Pfk5MyqRdJwpzrQOlqTO50wrrNf1To0WLm1kz5JP3ryZpZ8PEugcUENq
x/EwUF+QS9khxgV15t13UfjTC/1bNcBAy3B4pB26gwBnbvsgnY+P8wUchaOG0sj5to8nV9emUv8c
6ckbGqx/Ztx5mDNpv1Zd9Zff4fyh1w1SCNP8d9RF7U1W2fVhdPK/qH6/DiYFewrP9WHvrMOXkjJ9
sB3AC9RnWFm5tDo6VvbqN573OTPimUJs7/6W8pk2+pnPZ126+Uo3BFk1xLr4dIsuJqgwwi0TB08U
/B6lU53ccCb7TzAqaZG1vcK+WeZ5y3rv7LInx5apBYz51QVKORk8tGY1EVcTAuUZyFxnWbdjOsW/
RVMePKciSjeegOcnUQC6hFYB0DjnvFpma5elt7PG6Dhubad8EgPdundpJjYV7c4WFAFYSVwlwI1M
rLJVW723fM2J/RdhWcK7QWe3RlMLyZXibjFMLd9I0i6FIxZMdilA5a15x4dbWTNiLIg733iJYpJQ
4PD5yc9rOh26TSeSsymUBQzZrxeszHmVFYZSahVnWqu/ZNmYoY6nm0l+65Vipxc5X0kGorbFSUcw
iDGnSzKNw7EyQn94EYkUJUOC6g6NvOXhB7Qqz9IyGYqmCjBpcCQu5dNQ7cxZM4Tu8CpwV5//5uHV
p7disiLnJTIMfM+ycnb/LbzFmOBokqdtHOyXPh/kHwR3OYKsM2pAG3mQB0PLebHR2rqLGo4TVql9
33a72zs5WPlwNMFLAwvJv1WGCqMp05YQKFdHKG91CY8wvUJhaDfPgoKQxPjhKaIQazKy01BW785j
QYPWCx10mfiXsMqmt7C9S+PKPGQtfR7/5qZzu5y3C8oY2eP101NdqITHxoJ6JQAMIK+a6mj2Eqdl
nS6f7TrLuwMLtBY35P/aH9fjqGeYjINZo6xoyMe7yhIYpkSzAnogvn+80cloKaWQeD+W8lHddPnn
6/HUxUI8eKeI04IhU81Q42kmVtwNHUCfxzKIdRaKjbwdyT6Q06tXO0a4cWZeisd7k05ZKZLjqVpz
wKxlU/ve/LmaQOSzRtq8lHP9ygHr7w+F7QiCyZxg1OtNZXFCGOQ9UPjzl6yuu6eRDt6/4FE3D2UT
Wxtf7cKoYCKTBaMRJUHb4HRxtrIHDP809gFWSFTzUH1bPdK8ZrPme2GBwNiVD0xWCrtOebKT7gir
FhbUplE25QDhPup2itViWc5PP4BRy1/9Y7oNjEqGjwm3ZOTI98zp0LxEy+MxL/xPFSXL+sEn/W3/
FtMSW9nN2Bd+cluFCaK/wm586z9RTmoV3fgpr/LbfSsVhzYoqLSOoQJMs4RaNqXEZhtpMyevWehZ
9GZQDBgDTllPCs5fD6XOMYC47OVi7dB2xBGn3LeLj6S9G0Q84mNjgr4STkt/4JJPydmQxLbucZYZ
w535GUFhiKKlgw42+rwqymslXdrolYmMpUDAORJ0j6NhYr0sVb8XJldDKflZGno9EunC/4T6kWff
+G7olwedibTgmY+bcKR6IWL8w7nNWQatl5e++qhpi6BKQgEWPw4IOkU1RBLXHd7cXNqfS4ccr7xp
5l92fkO0o9AspFWIBzH9AsruTysjduHr1EfHiP7o4gSCezS5B4Tb9XsUY7eWjHoCgOyiVYUkCzAM
dU2162VxnSHsZ3v+EmlT9a63WnKsKrk6zd1FDloamVHeFUhiyH555anvDbHujWk8fqELuroXkvOd
DVCJlwLS1fVJVDc/qDWQgjTBkvcevQKnm3+oZ7cvxgwvWQE+g7QZh00f4IFnZnR+IwPzRI2uu5V9
Ik+DEY4b74izSaWyz/OQMw1eEk0Dcp9+SETbxG1F1LnOd/O4LCT99DtG+gOieGdbnlAojtFdTh4D
xqyM1GOjg9ZkMFRtMhlh0lVWxWn2txajjA0WgHTz9ak9HxuYQgDVHQQM9pMqPaaJwhc9l/Ivdu5n
j3iMJQ8ZR8xjKke5NxSXk7QrlnrmxJS/yodptCbL6oOOllE/hFCjz9LEMKBzeZnjZKMcIKfp420B
lEdhWNb15R9nXtPtWMZuUtMIKwJAExAGHE60IDnqqNY9RnztBy3ZDbPJoPghU7klM4ScpG4IlJqj
eUISyaczgio/dejMQ+eybHfL7BCKjggKtlxCqOWemXiGXpVQ40E6BXHe56xmm2cDSPLa17b3q3GM
oIpBLxCFnLMKbTb0jWHNvfMOk6LybqMxw7qYwo6X3ELU7rckUM83AOFksxPSSLKnU7nzhsnm02lT
ikOb0d1mM/yFsSnn37Cg9O+GtJp/2z88MjOwed7qJGhqHtNk3hJywH2KHBoidAdN139q+5uspLP7
R9ZtfAQvZT84a0TZ22lvGDOeyNhBxlAIsNa12vlupHPvYSmX9FuVyJansg+Z2ZKndbGx0y/MLM8w
cifYIYAEKmCZTk3TalUCkFj3EyqYsZ/m9EUKDBpE0y/GYcEnr7rbPb0yHZVwD5nMWfm2nYYxDlq0
uyrO0Hs41PNT1i7Wczpu7vnzkwxbe7QhqVFboInqyrGCMR+MRPfeIygpKJJBThUhxwsSUXv1txkJ
bzhuAvoiuBLUZFQqXGrpZHvv6+vB7/GZqBr0Odpp03HiwleTlq90rPkejw81HSs9RIOGKa6PESj3
3chR/VclgvQWJwruOmm+ef2DqQ9MHqfY8QBWkkEwiyoSIg15wDF7GgAdAzjWbmpMO+j2z7ds2s8+
FzMo9wI5BOvirBDSBm3QN7wkX//ROnboW8O793GIw2VDFuFsDoGsaNYBHeNNS36k5mBpQWPyGHXv
gMvdX5lNol5hMftejSRhVrKpMHF2+/CClbaBsuAibXTVt4oGB7swS5+8HfQ8HWgzQcLFOkSabb5X
ZuR+hnk5bnRuns8nQaXerGzkhqahnC5lHfgNHa/e0Y4m2jz0tkPCK2P5vg/4wv56fZWc0e3ZZzLx
k0Kz0mlC1QmmD75nvRYunEPyTEw05kNmUmOJ6gWoDsPne1FTXOId7x6kb8tt6jZ7xRrU30F+9g/5
RJvNlp0YZXhc79uMsR50qR+WOps1//MVxHClVDwkA0darJ+GsqykLLSpNtFgw6Jx7RrVF2M4tiGu
AloUJRuPsEsriO8IUQN8gi+q3IKLFdJWwxv+KDzkUPA0TO6qaaZgUKKlF3UQdFtnSr9d/6iXBsm5
Sf1dgjEoviiDtB2RUSIIj1U2ls+iTSnfap5/jHQjf7Dy3S3s8vtx00PAZPfzRJIr+sP3K/VxHurC
dI5IPy8PVQkhOIpCcefhu3l/fWgXNgcKvsgpyF42bkAllJd4Wtf6ojvaFLYeBYW7p1VGrNUx5/qJ
UBBEcC3G8xL2y+moAD29OjYH7xiVMNrWr4bYIhruQOs/E0raysquXzBeJZTVeH1Vtz3nTM0ERlCc
X+yoLp9bE7Og66M6y10AkkkzafYlE6SdQDnShm4KO3dy3KM9J29VW5dUi3qn+L9qynGaQad4/D+b
F/vvXuVsPKAvbIWTyMogS1goXgZhgjqy53zSEgvSBHcyHbJh8C7iqP5iBZu3oPxHT94PynCVo6Vs
zV4vMC9l7cs22bmhU6pKsvu23ZQuvrDrWJFQJ5haShCqZk+bGEKPA807jmXXoG5j6XSJp8tDnprR
a6g1W0WxS0OjUxmLSwlGngHYy1i3uJ/DG7dH9KoqyZQal557UGqZXF80lz4deR/9q0CfVD2UWUw1
bdStKZ3e9dzFUWqM3wVNMb9lmh8/p90CwLPow0/sdEqdsrtmJUrJ3+njoaI1c4nVO3vCRwLJr2Vf
1ABmbaH2sbEnLs2kTOMRoOCI5uOdhlqgJZk4iYSfKFMxiSWvvNUvtM13eq7TocF65JFCbRJQjr8p
R7M3UL0J6UfHnofeCVgcPMR8BEh/QipzDcXZxS1A2Y0awOmo2mCuvcjwm2PUsT5EiPBtZdE39ANO
G5cmkAGBd0gTMNLc01CLH5iizTX7WMFP+qMCl4xv/DDt6hsvjPu/ry/GS/uM1/mqqippzsrXSnNB
NQb6/bFKpAdAHxo30eyPb1lES3W5tFsUs0uDI49eeauQYVRibmoknBhunb5hEwU1fQBtrHAWeYSt
sbXPLoTiWUnrO5MIaUPNToY5mQQqpuJY+e2SUpFd4OCLrkUkfOmbZCcAzgIBD0JvkT8hoqoSSGmT
AK94Ov4olrx1Rgom6wJZvE3E6MI3Q+0ERg/1UvISVZfISyliBnZnftIr5LHGljyySkfrFsuy7mBW
cb1/RxNP4oxQ1oCOFDBgsFsr8tHROK5CUqsFpEjgbZeSAHN9OZ5BmnIWgVNWlgDle+VC1YIFMcSm
co+Rw+FhIyJ4uzRN/nk06E/VkwpPdQdfigqHjIdBSl5fD78SYpUbzl/bJoA+mF9V7bSsPK+pQhiJ
q9teBvP5Rpu0+ND2gXFDAfJlHGSXls4hXZmjfoeOiXzFyMm3CvppU/sXfRDTTQnF4u4njIPlKiPl
kGoONIvRtH56NpRmPlkiTGFMwmy4zQrQZX0BTPOkBOz1ubi0fUDmaTjicJW9p6eh6F9ZrFbMDehg
ivrAIvrxJmqa6h2uVSf27x5ITpSQpOgmigdyyX+4n7y2tbuo6Lk0OpkeYpZJk0CkP1r2vNcXkylE
f0bKcaNpR96mTOFCsSHWF7t5t0e0WO0EfpOfpgg4AD9tTKH8p05XE80xsjVAuu9QYlE2TsuFpDup
ZbyMOMf9LmLT+Rc97dbeJmuoIDJl4a1gg31SyFEmzxjALgpYrd/VBhyeJKNAyn/JNuub54uCkpOD
UTDwODJbaqh2Rn2N/wcs6I6m5ypiV1aNFzy2sqX8+vq7MHnwTuELSTgEXoEyqgFXT4r+CHwL34Jw
4petrd8Mgpg31wPJ3Ef5SrzvgP44SfEjU7H+QetjvR8weqzaqXYPZWHM0aFb2oOd/+FnSH3epKE7
Lxtv2QszSb8NWC7EF3p8VL68huuTMdGSgq6HFKaWLT7rM/0HLsILA6TwTZ4A6CLvDQWBbz2w6gqM
8HuHyuhm8wGdG7hsmWhuRUrVIR0wi7k+qxfHx1HKA4yOTOD/00WpFZGd2cJwjno0I5iXJcNs0Flh
hctN6pWTu/ERL4UjqeCW4uqj8K6cVqkRJnh1WrwvHRumBFdF82YndhYdUqeL/nN9bJcmlPoJVy/4
mUwIT8cGuSVvNa/1P/lwiL6MUa59g7+EGEY9Rl/HsWxfUnkyXw96aYTgV7IVn8I37tanQYepcAd/
9Egw6hkCikkdRcQFnkLT7iZ5DhQyXIlfUSfi6le2XhnPrKQqGL6MLsaheo6wzlgn8/Pi/gQuEHDg
k4FC/KLQoD7Wh9ZDqK4veHeFyJesYJk+xs3bINtirk+gvENO9rksHHrsAiq0PPTUQnc663lLOxhc
CSvL/rLNlHxXN2uMkxia129+sLNVQjzZUsebCxkfXg7KB1vGyEuS2T/mmbhNw8i/RSjIu42LJ6pE
2l0p35jXR3i2RGREFM84oKF8Q404jdjSsBGEFJCQ3hPNG71THCy5hDqNzXaYC6EQueXiQS2SetQZ
4cvwqHJhI4SNr5ieRppu7rKYKqJmJu3D9VFd+G7oxVEdIg+hrqde2NDlkjJP5vRNaJpI6MNEtMc2
Etq19LHxfkkRcv9jf0QUxzCzhiDITlPubcvScq+rRwrrNQ5DlcPgRAquac+udUitzfYAdTJl9QvS
DGkJQDVhla3tTb0jmiWB0WJpw1HIcgnXnPt5MHZ3TGGMCJrCpsYzjMbBs2psRsEv1ys6Lx2UiSqT
5/+o0xjpaZvqjOr6l/VDxgXTGDQcxo56SvYDatNVPr2Ohs+x6E7hmx3USPjkQ/v7MoJLry7M+z4d
zzxJhKLKDawpxRNPt4BV1FNt1TKBh4X87ldoowhryg5R1nPhGbu3HPHI8KTCjpTp4s/TeJo1Sx1S
TmV9EuZrVNXZ31lsQNix7EnfuAHUjQC1kisHyAhtA8an9gTgAzuKUR/AICaTR4irjbci6b1fqown
UWrsNjNd48FTlUZvPADUFAWtqinSiqI92vZogrlzQvqOVn1BM2arl/zi0P4XSr1x2qoG5NFCxG0q
Lfmkl1V5m9Hd97w6o1kJGcv1ZaLuuHVoaNXxwWAkmOpU8nJM2tquedy4uCSgcKMj1IiK2w/AfVuh
lENZi0wnRRCPHkVEaO/1Bm7z6OJKvHSbN86lWZSeD1KtB6xPveHk6RmmGe2QouzEn2y2/qCLufrq
60iQe9YmEHG2w1mQH+MpO1xzABPxMWqOyTyXd0mVi5sgH35p2+GL77fWk1duahpuhFTNeMoo5JLr
wOHw85r+recQIaJJQMYLtAqF5nS87e0taOdM6VeulrV4Dv4ni5jKJywRQI+W0GcjTAE2Bs6nqIr/
HOvpHcTlAcrVq7Dnb1kSvOLp+pLVPs4A3n/80PrkWeFhKVwaRJ1fBjveIGBd+tyQ5sEBJP+LrPD0
7Cl7F3irn4pjRmXlvTCH9FOIUS0kt8V814pNgxv1RSan4XsvGV1+ZIfy9/nwSC+jxHY7Y6kAR1oE
ERx8NPVD1ceR2JnMr4GgLUh7conuyl/kYyB/KHiJ1TLVlbszguQlltyHG7ypaadWcJRQ6nqySsvL
axikR12DWUaPbfUEpQCEKZgB8DLPOowYw9yR7A8bLY8XZ/N/g1QrYosnIS5ptq1P4TLdcAKmfy14
D8+3+486+GVSIRb+41mNqiQdWJoBr206ayny+c1EN3iF+nawadByeTL/F0q5fMvOLhYER0vc2vRf
8x79fpinh6oMxjeKmuFtHk7OQ2CGX35ihBD/JeUaiF7FlLWqRl/XiTlhE8RdRC/JUfD37uii3Vtc
l8uFSjeyzDi8QmRQtpy3aKMDYGbRQIzbzcr91zVZXJdshv2j+l8o2kdPN0Grj3mdJhGjklTyKIP/
gVVj/JDmm3X8S1cU9F8pVEayS+PmaSj0b/TOxc7tONIXh0BmUR4yUcLkTMstSOzSmfUhlFpHGTTf
TrKQVb8ycbHzsW7FZFFNr8P0tvVcd+Oi34ond+HHo6TzuhQgEb17aQ5TaSBJY0xfua+hI0lr0150
cV0g/5tK9T2rkY+FRayZxzGhRIqzIJRHq7Be2mF39WsN5ZBcksly+hvKKz3Np7FrdKc9RhUlKT0A
7IsauvU9fzcWLEMhLcrjC6YcxVElVOvPC7hpSSnFwmTYFvhfZ5OHFiDF/Pv9yx7OLW89NhnlX+WS
GYKa4cwk8FUChUYgYHRrk/h+TY3NdEle2x8Bge+j+m8oVeEQg6VwSrp+PurpeG9TsUfNnRJzNsfN
g6fzVG+bejhAZ3j28r2Y7RobuFY6CMHFVd9hVlc3Gnq3kjoDVVW05GaSofQjWdql3Y0ix39DKR9v
qfsqbTOL7EW6AK997rZLlfQnXJ/WUUlTaLhLSHr5SqKUplIeJMtaeglYkghEjXdZAyWcE9N62L9O
1iY+iVRJecPTjd1WTu2UiWBUEsYXPZpTVQvo/QNchEsTiNwhfWVUhWBNK0tSM3CVj9EuPaJFC3sy
x4luVcL8AUr/peMKZArCOZ+LXEs9rtoU6vmSkGL5Sfy4NpgJbXF/G+MwevTM3Xar8oN9jKfc2Ba9
UVU22MBvswUSECExMtY0RmjdbuRBDaVcMhiFVwEiDyR1AUmdcLnFMjuTHni7Gx9lKN7Hks8BgoMd
zOnaSMUUWrFJS4uosdjWBXdzNFTNLUobW2/yC2tDspZhNUKvAAJQQg2+0VrLoJPFobB2Vw1xchi9
Ak+6rtjSsNsIpeYeQ2R1QZ7601EPgG7GGLUgAep9P3S7ORxM4MdRnQHceQQARqH1qA+yUSCVVjEa
0E3JV9y/j8nxAWtomkHlRqV/t6PejpSbWjYXnL4K3vfdWEOs8CRWev3IuLC5QGlIz3g0EUu1C1ly
DsJkJqOK/BhmeziLg56XAxo3kl5nbKrWXfxgoGCAsRTLWJCny1CbRW3YyzAiGVQkzxE099fVd6yF
UriT8yY/GErj8o6WN+fZaVhHDZybbD7SCo6Am6QE4KTVPAzWbhLY91DAy5J/QKuFClZarQYyBNEB
PxlKHh7KOVE0WbcWPR531z/YpQkk2/hvKAWHxSnE0mllHI9R7METsRCzjQTadD8g13MxFLUBKlU8
lriPTr/V4rR+nYeOrKFSD8uk9+JqHFRKdfrrozpjCa8z+CGWcshrMddxGffjsSrh3IxSuiSd3D+l
Us1hMRHg0+hIN75EQ/JW+pPYyIgvjpTiDpgz/bCgl6cjpY/aj6nj67wrOjIPt84/t1RHb7S8zn+5
PtKLoSRxnocnXDBVgkHLghCzxIokJypLtGbLng7NwL9f0s1c7mIoG74n4q880dQTy5vtNOPsYANY
OOJWUjhaIDD6MMw/dTiSCvwTipLL6QQuNZXBrm/mo2hpBR1Hln2mI9UxOLvZUutKAXCi7seuhl9y
GkrzAJTTxJoQ5JJcBUdKSC945XjzZop/6XDkOU4/E967OgeyEiqPBo8yePI2OXb7KSnyr3mZtDyk
8/kpDTbNdy+FA6fE6ZeyO2Vb5d5MC9SHBX41XGa+e0BvpvtOqNHd0n/wqjn7iVX/MZ5yFls52ip1
OrVAo6XdHCp9xL47a1CzKq06jDeiXRwdfjmS/kgFXNV78pwkK1ORMjrp21npDnK9sIXsUF5sOeIy
+/eZ9MOVYrMSM1OOZK2IczEEGeekThYXLW1zq9Mw9uDVuy0Z5IqEuipN2MlPEZY4XSatX/alVNY4
RmGZ3YuSAKsKPa0wP5Pv0EArO1yltp8qClJqpav3XWAcs4Q7rfIQOhnD0L9Pm83Ff+H0gJvOexPL
Sfkckz//gBJ4UGO9vq+7o5g5/Ud5aa6i5j/hlMMEUp6V4o9Egm+phkqoT1kRo9InDirbRDVdVFQe
cCXZalq6NCo6fNBcJeuBraCs+VLkmR8UE8z0mIdfxNV3my2oqrTzpuzXxVAUwFAAAClAv/N0Aodx
aqIFsei3sZWWLjMUJN8aOxCd3U0LcgK5JP5/KPXlnHZhOc6Qw98o/uIsLLVi1nfEzz1nOctRcQDS
dBAOVI/fQhNVCW8IhKXSJYvZoyqFVktJf+D97i1MKsVxKEsMJKfKeYjeUu1WruCkryXBsOTW0kv6
IxYpyLs7FC1mENAJyLWseoJwMAHca4Z2XM0C9Jrnl2/yjviBS+XCsoCLQ7JBizqMFBU3QqfSrbyk
IJTUHx1nljj+Ld3tD1A3Lxy5sqgNgYtCOs8JBeWwkGKOsENrjnaJg52egBv5fZmjjeu4h8XflLO6
MDRSCUnEkc2jWMeernjNqnwbr0lxjGwUhiuMTh/oTm1uNZ2Dfu8Hk5k2zRDQVgL+pgyN1wlgbJ52
x9EEU6QZHW+aRVouZLs7qDn/CIBesiQiyH7c01GVnZ6aQhP6cbWCEhqw1Dhw5mJ8sKXFef7BpOSu
JBFCZ6U+oYbCGZLm20Q78vPmLbZqmEYj9m76mDYPP0BdvJB24yW0Ntnz4IQ7q2wxr097s688uMWF
LBPEUANQz+z/zrmo81v6C77qRa7fwgWdn60Ypxqq8Y23+6o++SXU08tq5s4Nizw40kP2/0g7ryXJ
ba1Lv9Awgt7cZnmT5bq6ZW4YUreaBvQOJJ9+PmRP/FNJ5hSVmhPnnOiQFEICBDY21l57LayGM5DU
cqBWkWYgxedvG6UZhDQTK8zT5vhbWp3dpYUWiOdDAaHVAFxsHZftJtlsx10fBqouXDRwjqBNEzKP
h0qh1tP1YYj/Y3noE7NKi6H+xbY5MRQMDzyaARiJzEvl6xTfLmEE3fAkJgB9+q6Q9+4o06Vde66I
v0oGaPGHBMZlA5FrcX+mQz0k6K6GHIYAXRtMXEQPzbWlhnHbmLjgbPfpqH/lMSTNkKDf6r5WYiyL
QzFkTS8KWuSeZU/R09YQycOPDckLH308PU5QSRwSpHGhO345e7dAHKPrEJ4Hr41lL+CMhKbjhQMy
5h1lQl4C1l3pgqfyVt1i9h5ynNUsVYghYpMwLP1+LJ12fq1N4alFDkbf+l9t6N6VnYfOnKCjU7zb
lX2vaumtGK7t3r/VZfEyz+XLkMvXptnqpTsRiRD7UHEP1gQ47+Kg8CqIw26MaGubfPO1TZKQLoMM
e6UWRQyv2GQ2H7ivy/mjqUdrD0gvDOBFQEeNCswzq62nMqSRwLZwK2mQUZHy2q+G30WumnCEfLWd
+NmP7LdWF1e6ha9wL18jQ7yjSvc7KdazTNGs84NvAI7DTlbxM6r3t1Ya/Zla8e0wx8XOquRl1ITf
1Np5dbBPB/uh6ae/zt860GhUCyQ1URrMjk+/hYZBZsQtpx8F7vtW57Eo4DA9Nd2mqOOB7He8dMQz
ghqsW/5nrxLNxrLyTpYD3bjddNdq5NAigi1UgjFelJH2rWV6betDTEh5bLUFytVRjtVZoVPVRA/n
H83B/u/zBThwb49/FaUIGJ6kOojyQFZfrIB0a3MMG4KSPX5FYu/dnsriwlba8T66/Du/l1/bkVRY
6M24s0cUNgtJb4un0dvy+W9ZxEdVfMdqjdiBlRA1hFUHSzzLyo7DZn/wpyyhi1HQVSIM6i7/fCh1
Lj7MWg2lJF04yAC0iBkuZ92HvkYrP6rGsminK93NkKia3ezMHrVf4yC6hUyI8rNbSsVpxGC0t9rw
0Q5raqoBdORDefrg8zmLTZz4oESwnJhiSlBaVYzyFRZS+bXZOGHy6s/zX9FYfo8aXEbpxEMQNv6z
1Zw30aIUGZnmvGvbId5FtjHvZM7/ldy4RE/47bxg3IuUh8OlrOefRZg0u5SOXWwTo2IHnegPOcw/
MfCxd0OHaennn2a9C2hxoeanBK/QGVlmw0VDWWQIrfAxypJM/BGlKDAjHm95BZIDXRhcfT7cIoLy
hY6HWyTDlO1Bj4I0fMRP3k6uc7cY4ss2CDPvCsW5woAWnI9bkmwnBz08BZWBFsH7+NDNdpoZae4k
r3meeeXVBCqN3B3b37vMQ9FEL3Vhim+fT3R50g8zRS4GzQPlN76SUJqLWuuyVktehZVLWElDubMz
77GET7g7uMm1Y4eAsI67qM8zkeOgJddoGf9mCXsD8/9//BZFMFcACe/ixQJAS+trx59fRK5Qpr4U
11Fh/oQd+FbG0Z+Rm3+Xfkqj9jD+1ZoEQjgl2s6zz3V5/LUo2BQQAj0qAkvZyDQMLRy9a7HXleZZ
6QNTHrqLPXdTLejUxubN8D9DLa7OucUUwKz9HJFoZRWYUGFuK+Siz09qf80KhJywgz7K6oEyh+Nk
4CMxv9oz9Fd9Mtzf7DoHDdXz/jwplsNQ3J/EULIvOL4LSNma5iyrKbg8+kaSPukxwhb+GMdo9sCK
8VRf83/Yxh8HXCyj1xpaks5yfvHNfnyMrBRj9KAcdiUvtgtfDl/tJn3XZUNo87PvZWLfa2XxvUmD
DXkWdUaPIy2TVt7GkLdAP5atrIUTDyJGBnwPh7wX6U7omZ/u7ZzTclfWOjKOpTWVf+oarflnX5Tc
JTSpU9sgDV1ZBNEVlfdiNEihCpm9IT7evol6RktBasPGLE9Eqo9DLeHgwqecnkPjfKTzsPe/tmlk
jn+LdsDgRnbdbCQ7mn0TbUsuZfGYULvqIFeLhBcvsxX+59WjlHpfuI+2XhRoK2YxstutsrlxFA6N
mPzjHHfZo1XpPz/fX6cmDHjAoMDS4GaL0DwkpjblslHpKcIiOtasl3YRDntqJWTUPAo2uJQnogKv
QXrlUUyh/rNEzzSgQBHJ2MRRGjAGNTGyQmUUbHXn9kapReW2AWaCeUVUWDYYQGmZrFYgH4++Vf9H
FNfuC/VqVFWxh4lfP1/GdYJFeQ6jEuaGZwTPpeMA37RjHNRTayM37FOugC1KXqFn5rntt4dJYfYH
4cQjrYbocjwQVjJjnJlV9Ut1SqrGalsZsKbVJoH7xNaAaEhFixiuBL8XWyO1Rey40udTAdZdCg8l
fSF9HgtQbG/S+NwmBjU12Mr8F2VaejyXWxFOvDDA1uncBnW5jmYYILrO1vCczcfJiV2IFCZpIzAd
ifeSC0JZfmyEo897IEc2YEiZwqcR8fo/3U2UbxXLH2YBQWyp6uY5g147uYm4vZ+LYL6IilCFz7K1
TImiVq0NXrTxyFlvRkQc2R2gnuz/NWPNGpNyKIiXYrSxnpBmnfWX6GJsEpbXO4THBCVjCLaqz2Xp
mzvEskAcWoR7jvT46HeIULddxp9wb7+0gs22GlO9T48vITUg7yasgVVn/eIybPqx6cy8nx9Vh3qQ
PyOW3HXFrq2CsOov264ym4sobp3+i3AyW6Q3LK5gQ5lubqDdgo4f6oiFb2OUVAHrXGsmds1/Uz+e
jDeU13HrKH10uL7rcVm5Dnqlve4/2GNvyHk39AHmTju/ocHtekbaIa427vpT341WQOKIMn1YYfBF
nftuqbvjK+ak5kAjbqYF100vzXHjEXByIBs9MAUDUDNRx+NDEa0xRBcaZqq/sgrBcKk3eqxdcHvX
W2KY63OmlN6B3GnGIOVcPnE9ibr7NE3GIwWu9E7UCm206WEbmnPZScyFPQE4TS8NuT5n7XhOBaaP
pdTnkgc9JOx2IhOTCWSXZtpsrV/f1kqGDwdgFOLU5lfL+2H5LJHYcW8htl6mFV5YLvIo5ETF73k+
BV/KwI9uNavCqqPooId8fs+sF1RJYFKjQRCBCvIymsyB00ZDl2i8d5VAuoEIJTqj8qqBjbKBGZwY
ii2oOpFQ7AFtW8xS04QGZJu6e11XTwUTP2X6IGiwiDYX9MRQiEsDo+KTSNxaQe1xXQd92DuIh7CW
thJysgPMxc73SmeboGVD5OfxgxUqJZTjb1e4E2+SVktfo2JoX/wIYd2otyOd3L2Mtg70Oj5SuSO1
g3AIvsOXOx4slUWau2lRvJErW8/lQLU/8RL7IuwS/ep88reaHEPRA0gAQWJipVeFUW7ZVe24P3Tj
+B6Ub0kSdAMMvkUGPDE1hqI6SSsgF+iyOG6NTTFL4dNIqQTGSpYB451yuisbGHrWHGxJYJ7YIohw
qV3CkKgDqN/z4cxpk1+XkrV7NeeqcoBsoI5eZqgjF7sygJ11dfY5QyyAF6Uy86OovPhy1tR1/uhJ
cy8aJakSz+mzcBJzryWVe/brBhYPL0o6YlglsKDjmXlmqKeD1/J4TQ/dI5VnXzbSVBryHergZ8+L
whocL3oDiJhLIDB1/AjmUDjtfb8sr3WPSpMz+/LadbXi+vOh1g9G5qU0NhGyoEyylOttvCFsPUeb
XsUEM7WdiuJSp2kFFSR2pKwpwHrpua046gR4rKWSuqTfd6UzZmWVhVCVZux9m66fsoajWlZURb1h
k0hxan6oJFIsVzEFbPX4uzWuGCIqlZyALMAMEU7sG3gH9sp2Dt03wqga1bHy7HcGi0lJlLuHTIj6
z/GgheUO3TAH7R6bn8j7IkdX69/mAG21ja+ndt1xpkWMVHxOghd9F8sDUMxR3xJprH1bKxMhmXrp
z7TNLePsg3Y8jjr3H861FVe9kwvT2otA6cWXXNvU0Kur2TyXOsTeUEOBpZDPUWVdhhCndzF69KPi
qS8RHrkjO4AUiCii5fyRpW7TbYB+64h1PNziSWgZZVY2/lw8+ZU5/9A1pe6a5fMPeriGjat6HYzV
UMqgAYoeWgiLRWyGxNejlkVk12XJN97fenBTVuag383UqBAPNHN//vr5+T49v/8ZdImEaVowak5h
23scILNbu+UlqmN1d1NA5NzYjFtDLXY93kROE2aBuddb2Cs7HbbMPzBIGlSGSg35788ndgKtZTlh
5ynODSu6etYUcezms+6Q3zVl86hXiIvf23loR49R6Y7jo6iZ+KVsszy/bHqDntCUh7h50WgTojkd
uoN3Q2f29dXnP+zkMqgUCRSd5q6lcF0xZg0Vgcbdw8Qe/yyrRMt3tqhw+qKk3n3//xpsGWm8qQlj
T/BGQP7IvjrYxESFAqO2O8VV9WkVa/7vvPxFVZLWtCDQZI7/amO4uxJbrwsxg3/T1DnvdLPTdiKO
k6tioGqjOemZCgO/4gJ4CqkuIrSkF8chCLnGWUqQ6X0kC/G9DKnDAYwXuDc55xL9fo0F7K5uDZQa
ltUeGL2aZeAGB1HBK7/afZ5FF8j6jn8WoaK5/odP+GGwxbrOpl4kshP5k3Tg30UG9a4oQwoZF0Wx
cUJPRiBESqjdIqDDc+F4Da1iLEOZzPa+jekjxt8FGHFWOkthn+61yJdnv4M4osq0F7yU87C6nvI4
iHCrCJ5a1Cnv8NxF3czEvnpWGc3nq3hyagGFG647rsNlv8GgyZJmXnCvA0PYz+lZ9iXVEr1WdsRy
3upLPXnzfhhPRYEPN2KRdj5+noLXJc3SKN4Vs1Nd0caBgdLnEzsZTj4MtCgKg6p7lRZI/0mGeEj7
NJ2jEQyPRPV0np12omAPgkgnD+plFBKO59QYimCgdwakCEwADmlnyVAYFm2ilqdmRWmfWptSHkdM
bTFUhpjt4CAhUyaNnV4g5W4BXoZxo93PZVG9f76GpzYH7muUuxVhbVW9hfaPjw7Vp9eoj6TLzPRo
3Jdh24c3aShS506LrX7Y8JU8NaiyOFDPZcXhWmSeWjoYMkcP6VWEWfiKYr2/R7oaXyFVLGjAQb59
PskTS0oFFX4VADfMsSWBMgX5CjXZ2ftI67M3qaUFIgh5F4idNYzphlTG1mCLrZI2iS8a7mUuA062
j1rqnV3TbmspscTP57XO4GF1Q7/g28EfW+m3W25pzYXWlYiZqU6iAb14sAf3pY21GETFcR6Kto83
dsyp+cF8BcEHxUFqaRGULVkVbu5H3KsS9VkxWs6DHrYWlnPndrWxJ3kjGLQJQX5lvBXWURhi0ICd
8c5VjbeKTOhPkKL/hXTO8grn+YqtJL1z+PRS11lKZGjS6Dy/ml1alSwvgRw1OUZ3rQ9FPdC6N6Vl
/JMOSEPA2E/6Kroh7RbRVztzW//MtFv9EmAdpanDpnWWVQTseSXyRHP1LHJlYuTg2tni1HSnTfD3
z9s/ZIbKzU9JeoK1rOUovcyq46Arn/Q5w1GLt+K1YI3uRcS7tg5RPPMiFyLg56MuN5AalecmR4Bn
mU5GcRzgkHwou9gcp1/FblqqcaG36Z9qsnIrup0cClVP7mtKJat26kI4QsOxYXotk366w9iOF5qt
t/dDQ0frf5jVh6EWCUSRpnZdBS5DzXliQC0saPVpI63Jr2dzdv8+fzTgK7aIwghAco/XcBBVMHRp
QA+h6kHT0yC6tHNwaQucemOTqHj1MbkFjCBoYr6hdF/XmUrKX3a62oJG3LsAjBTJ3eTC02zjr3On
xDhcsLC0VWfkSs6CT9ImQT2/tnRNfZEprTg7/CwJ0l6TbvG81huDkAKEqiIMmq8r+cJg9ENpzmBW
bWhyqaMA2bY57YlTv2WivAzSav2AvHG/Ua4I7P3jT6W1vTsrEQOc3NWn6k2XSnyExHSWw5JGcOw6
bdDIP38xDzoaVCNVN9/iSaB1OUP4iHcixw76geIlu9G2wiG/mCGCNlf/YTgwCaqREPVWMuFaE0gU
m4SNOn4+vrfU2q7biTra0GtbVoCntiMxi65IqrprFU+vqNM2QRDk0U+0Kr3w/WH+YedmttW7euqz
oRkPQEb7GeXBxZPdg1XQOlge8lZG/vogVKPnuLy1Bmr1jZXPN1okwzNzB7VXCI18Ml7uDrDV8V5J
Q0pNJTVkAFuRNcrxAjV5e7TofyuqSuYbQMGpUwAcp7RPlFD+EuH0IJglmdFh1VB080uU05VbSqXm
PG+eglNDqf501QxMBrYUBp41JwpGBLAeS0OprSc0I0SV7G+0blPY/cRQVI0B/dSthv384sul6Flm
FN/px6lU3QcnWuQ6VN1HMbg+3/fuOjayBalCHsoWq1mleF6LXpvo8wi16oeEDHur59L466BEoqHe
Ic//YhT71dVJuqJqTYsNUvdx1QV98mg7qOP4ozLS4phfpf2mOs7qABzoLcohCAq0vy7meg2F5D4r
nlpW9LoMxwZ50mr6LQpy/6pzk+CLXbjaufcag/IgYC+CZviYIB3PT0vxF0VfT3uA2RygmA4S56eq
N63fhL9X24ShHPzBVAsShI0lhaJpPS1GYC9/Mls3vsqlDUg0HUq7m+ICq+SSkehXUaVqmNtQh45n
ZWEVlZhzEDy0NfiQnoYQxVFQuIiMCGQ6m2eob5q/o5usveCZUJybcDG8qhTqULW575ZA/9AXSWfr
U/4EGwWbJ6vAsFLZfmrDZqfVelEV+4zXAUGFwuuyj6XR6QtIgWce7arSYWbGoqATwNTG68auW29j
YqvjR3RWBCkKogxFa9zxunZd5pSJFuVPU2Vdk7yQvpY8QtLZzm4h7L5+fthPzA1EFXoUcVkpDCwy
vDlq9Cry0LO1nXL4YgOP44Wh1W+WHYVn4uG8VClwQasHBbD5boucYba4fKQ55HRtTKXYRVZT3B94
3LVh3VijmWxJxK93KJQ2aHScuoAAs3xpWROZsmWOzC1G4/hrm6Rx9Q+Cjy19w3nq9PdwJxMgqiZ0
m0spay1+ttyxdzeS6BMflI5UqgCodNPmtUQytXaiq9xsyDUzHiSVjL0/iUDNZYOQ72MR4Dx17icl
jcDbBx06FXGWxhPoompj4Qz2Y2SUXQi9esr+sIPRGHZFOZUbOdl6cuCKeFYq3QgSmKVhO6IlpdbU
PJwjaaX7srSjr36eZS9a42Q3XnOuUAsNDHxQmLxQLeDABcvWnzRvusmPBpiRPaKdOzytkmhXxn2p
egWQ3Nm4mg736tFDgSyZmxAcgsgKQrA4H8h3W4g/DvqL3sXIItLxcCNNIpqoBYoLcvoplBehTRZM
B6RqUWjLlyLQ2quzvyknh2ISLqswblepfaqHWjrZ9qP0UBgkqZ9pvjR86hqW3FTNOPFNPw626hfR
uzxusgkp1ogsMfKcdK8j3/rkd0Ud7+ZxsxHmxICw7wEGYYXySZfoQDPQvxbXHvTtVKWllRrQQ7XL
Tubo29DILTRrPZ4CIShF025Fz95SPIPOh6QcGWofIbmZXrSlDB7hu8bdLookyHhIM/Ln309tk+Nt
dOBqEohAl4gBi6BeeBOtY8Pc7YVW9T9tj7zDRxHwXiZo1rTU3p/1GeEOrTw/ceQigZV0oJ+wf5Zz
1TK9zjrXnh+lITR3xzvUurdr1Hp3/yK9OrGwKuIi2UHOj5XTAuYFigXPAXNFsrwE4MXvCLcR39a6
nz56sN5l4Y3xb5+v7PoCo7KKHpV6bZKrLtN9zQq7FIGyea+nbfXezqYILv0JF7/dLOT5b0LFUCKW
AxmT0HEajy/nlFYwmY/dvD9AFGJKQJhiBGXmNu/ODuPEVJSvACVpa1hRVAvNzhINPcUXRDCz2zZQ
xQ0/92/+RQ1+vTtdqu9A8zzpia1L96DCy63YaCZKqwaPMs/qyMJlIZ/jov4HAZZqX7s14qZcbhu5
zurdS2lflU3VwcfKZ9linfZxbBTdpNOBo0vnu54iHPWi2UW2VS5a7xJF8oU0gbuDcgY1j7+bouTG
2tgO+4NcZKmK4W2klHL6TYWX9RkAflQkX8x6oTGv5tSlfpyWA+J5gdn1tyIpetDGKA7z5gJgPm5/
aJnt1RsM/tWodH/QzM0xULbqPLePJ+hNPMwKNAledd5Sd+iKlxljVvG7JxH48Ko+OLPcQdnh44DL
V/2AZI5fV7Oxbxtitk+q/2SbufsiTD279aTn//75OV/tURyT6BkDhmGO9EmpBfhYgHON1oK/Ob34
TR6CslLzKF1aQFu/qq78erbfJYjTF9zGz6XLMlNaZalr0jNP69SSB1lkeiXmEcl0X1OUKQXYS6FU
1CYAr3MnadJyCFoC0RiniVU23tdukMNb3/sa9lC2sMKbXDOyS92UaU51B+asrwXpndanxrkbCCUO
1A4I3DSKErsXkc3CoiDXnBC7Dj9KgNVk6ieX0othzOJcgHliOsXl359Pd3X8GRPOFEmqennwh+Nv
moZ64VXR6OMcNbn+jSiH9K+GXdxv9A+tTj/laPpR1fND9U0shQQtLWnGdBIFTg8HyzLEVG3VnqGV
m6SYZW8+GbASQuIQslGgAq+aCsFjZO/0kVKZfJGzoiKnooAd08U7IWkd9D26wgy7mW/iyf5hd0BT
UYxE7kBH7OCH3+ScBDtPQ0j388VeLwJVJwX6KfUHlUMfL7bVe0WaTS3QRwNki7cvpL8c58h/oUm5
CkYKEVBQH7cl5pFLPa2Zr9oZQYu+vyLhlYT1yxIlUdw2IIxA3dziha5QHVziFOlVxV1wq2VsSEtr
CMbUSh5bj0ZO4ZHOlQg5JsAQyXTR4Pr0BiwYbDydV7ME1FfgPu8Qpea1KlforSXJE/JHiGviErGQ
5EIfLOcLFtfFJc3DW++6U+PxTKcsypWJ7PHytDQJxoWDkv5ucX2v8iHczX0yoWrD42M27TM1MWGM
EG6hNRKNuDZXrjrIfY5DELnaUzlCDzjAcrKCHpD2m5DjKhAwlFJ6o0oC9MhnPN6bQ1Q7wnQFSlsy
7JrryI4L47KwBnrtzjwE6o0K9Zt9SZWeasnxQA1wCypUo3wvM9XNJEDF2oAyXaptChytPhdoNy9w
Phb1TsDNRS7cNIhHiIw6JJoU8Y1MCnwZNVyY9B48Z2eNVvT1zLm5Lgm2eoMrpJGk/3hu/JVYEETk
O6cE9Svlm4pyg/U48zDdePWvYokaCliFnksVS5ZNaLBdZWk3rXyPIiWJTZcvnVrYaP4L27b1MnLj
E0UQCFZ45vKLDa2opAln48GNw50wEoOm5drc21lD6LLdaQOsOTUzpZlH9hbQa7SaGY9N6l2B8yAH
dMTQTpGXeR44N12WJdfnfS/6OoETFRZN8FDgwvH3Sp2EW8/N3AfyXWSjLSTLWonY97+wklrOimIq
1x+wEDc7KIK9uNxRWW4Hzp6J2qaMRzTF/XG+LcPOq3+bjUaWV+fOLOD+YyOyfpTh9UW2jbysGRdm
1T/7JlLVZUafQ2SBQpP82v9lKDUGO5JQvGyaSmM9NFnI7rkcAfoiuwrwPIqdb55RzC+fz2p5y7CI
vP3AgehVUU+Jxfca9Ekfh8pvn3W6ja+jWImx1dGPNs//iNCR3plVdKYrI4pQyOlQz+XOhlIAQfp4
i4AaJJM2yv5Zr0PMnHLLuj/YZeCLl5y58RmKjUGaq/pyAb0WkdFy+6YxK42FnBUtUevr24NWsBVu
MnyWR5qhcFCj+ZIohSvy8rrmCkuMpnK654MQdyQyo6CPT+tpQhjG+6Gb0jPzPwakB40ASBSG8LEE
8TSR1hV86OnBznUs1X1aIMsWPxUMBM7UmlNfDLUDJUFImkUyvdj6VpPpRTlG1kNUE4TBQ+HwJaiy
zcm5XioMhU4f4D18VQoh7MjjzTFUjdkHXaA/iLiCswRk9wLLLqMC0jQbj71V/GAoJRlG/yavIJLH
46FSC1PO0IymB6yR4ne/GMAB29x0vmhuCoD2+Tk7NRjHiyjLPqEXXf39Dy89D0MCzanc8UG3IYDZ
BbKbB4u9VGzmHasjzbxgq1J3BJhTJnuLoQCOzLa3jYdflUeHvrMyoobFczbGshDfOy+Ow4288cSg
Dmp4ZOIcOS6BxaGeZz2QRpEMzweNQNFY2W0ZFLRrmbCyGhPWy0yidOaNzWY5GnT5BWPfjGZPI5Jg
1nwnPCqPoo7nl3Qippz5/VRBiaBvAY5zHJZd90PtmZhCN+1zmasmtIzXVqtBcGtwqzl3qwDLc555
Y/DaApRbLKVnzLWFbKXxcHBuRrQlvtXLBAHwcJNLvdqVDEXjvU9DK6GLLPV4qxR6MxRR6+pcodzW
JTPnDQkKgPhDf/P5Ai6zYWhdYB3UOUjUeKwu4TirGiPbmj3CFWoTb7i5WOnFMAhh/ofVU2RccEaa
9xCKPp4SQo3C8HBEfEBjlIUrcCmQQtnUZihEfT4ltb0+4t9qSqiOsSno/4Jhqab88UyHuV5oVmQ+
6BN3J49f5ElkWH4pe2W9mAfhlin1qc8FooiAhpLRoIfveEBEzrKMGrH+oPt4jgC4IzKeKbdfuckl
OzEUQC1te3T/MsllCYylLcZJiPE9cvW+fYu42fIbXcpZu0yFWxq3ny/lyeFQXIH2rjDvpaguT2tv
LBFkfRATCpitSUolWp3jFW52MJ0YCjiYpAr4GU7VshA0+H7bF60zPwiNJ0yb86LwHQQZ0unsup5q
DlcCmApiU/qJi+OF64wFcaDTn8uGF4W0DlwygPWm3uSArGcFWQGcm4MF8rwygrbmjlxYWPLZLOP5
oi4aHDNmxDYt1Sx17rc6Hmqx7a0MMUTN1eUzLpKYfype/aFd5z8QhFhA3rRKpYZaLBtxkb9pQTy0
fZWNzzLEnEOfkNckO0XqMquDjQC/PsyOT4sH4wXogfASPD5bTVHO2ky9/bkdwJpb5UTTpo0kwPfZ
lRnE5/bsQXFFX4JNqJhP8P5WD9vM4cHZM56HD4iOOiq7hIbmwj679PlrKAqDYLAW+N0yJI5ZnDv1
oD9jPY35szVpO0x9pi9+i+OfJjctIdd7EdcbGCwkV6QDkAyPl9JKfDuVTqe9Sx+M5SBNbJegvFr3
H/YiurJKkhUsByPvZZiaBXrY2JBNzzCxpwp7k1TLL6TmV0ja0dLz++c7f5XkqF1I6AMCJQ2mLH48
sRSdMbyLg+SlLQ0cdl0dLzI5UnpE8h45Hnygh7yeNkpm643JoBSQzUDxrbhnFoOmjTnnUxY82yXa
OJFb2yCAQ/isVykEmiZMNjDzE1+PB4yC4kgIEKNffD0Pvnw1FXb8gr4K/mNuCjuoVpqv9dltsmxM
VRq34EbTYMdBX0wNKKHJ+hmqoafAOIszdyg8nq/azgOJ/nA06BECp2QGiHs8lBbUEjNmAa6JMCll
MvRbhY2+eRFvikGd2CWksp6HwhbxZLWA1pA6Rkw7wotw2+oKJhcyfDVoAbmBvwO0sO7mYfMdv/5q
1BsoApL1QOjgSX88Px4yGVq5+swZb90XX3k8tANyqzTMbtHM1xuSRycIIG9qehFWkcvyNWnFFN+f
5azkiBOAcDS6fXxZqT0OfrkVmU9MzeGmpphC0weV48UBsArPSPuumJ9teyzuyxbBhyhq61tLY2t+
fsDXSariaigzCwRXeBUuNqQlMhTK5qJ5wbMrH67ajAIG+Hfd1GdmqexARTDnicZVA4V+MdCg55Q7
nYJOP+Uwq+vUwX+xJ53N1pzlnMgTVWKgmo6A+KgkHO+MJtfCARem8V3qLk3EUVqSfscI8Wyg0Mtt
z71JzQAmAY3vwKhLZ/ciIv+IYZG/t24x38h+fJWN+xh5U/gMrjrUu8aUm7InJwclOwVKclV8VHvn
Qwo+G0GmkZrKd32CyWSgGnMxVBLmplpRM7HN/VgE3UaEXK8o6QEdHYf2aBg+i1gyKy/PodEzzCaK
OaczAEDrYgiy4Mfnu3F50ICRlCyIavuBK+Gai4d8EVoNLnJx9iIKFC0kK3kpnQnb1zgrLrzy7HDM
eEo/mQDi8NgF6jleTJq+wyqnWfil1VDsiND5Qd4W5ve/0DVanmk1FLwvKK4KxF3phjWWk1XAQAwV
enSlwaz9hSh5fWWeiZMdhkJbjsYAKiS8PI9nlQJSu2OtVS9Sy6hWdHF5p+uK3VKdTVRWQzGMKqnD
jFzx6qzcbaFFlEBWqYhvSx75dxGA1t2QinQjXV0pBwAPK4dBoCQ0Y/jPIoJ4OOYKXgL1y6+700e3
MSqUF5qFBondTe6fjWNGl/DC6ytkpeU+7bXkjv6CjO72KP3y+VZV18vHpzC/BoIICj0QwUEuloc/
jSGg2nMmv+q9g4ClPmWe3NlzB63egieKsa/mX2PZvSsK9u7nYx/utuPB6SAIKOkB0KhS8DLCBbU1
Kq3xF9mWN5wmTFnCH1GLAG8tX+1eaaMPvCmdOzsrbvQQVGC0H0RSvojKvWtr1f7fQw5yh2s/C/Y+
tq7wBG4jPQYzq5w7Ofm3aSWuEA5+b6RNp6Z9D3XxYnaG66Zx3oYk+rPwwm9aJN7L+jv9KH9pg30/
BMVN4TkboOUqJgDVk8U46OMrGwJPxaYPAU/TRpEiZD6+HFS52hkejA7/rCMnRKRVmclsxfWTI5JS
wKamYgqt4XjENEuqJqo7+bWddRgTMFgtNN3j7jvm5MN+djd7gA81oqPvSbKLPyfXPYGdnrXF06iJ
QSQSbW5forq8EZ37phcINtDRiaM3THz7Xo/dO721H2yU7P3MfrPr4iYq4mckTW8Qz76Z+b5WMGxA
nCsFcK42pamMmt0hdi0VWxuJDZkxufKrtOSlNNhnk/smG+de+va96Ok41dxHfUpuhYF1cOFclZl8
Ffzz1IZvo8m6by3rQdThBQ3OVzTn3uB0+tpa9lvKPoQl9sOqxPvnZ+NAkVquJRgE2ShfEI7RYi3T
pnW6dBjGr7YnX/Uq/NHa7lsUOEpmg5Dr3qHa8N429kPk4qgQDdeyTt/b1rnzmxgWRfE9bYP9ELuP
OKRthLDVHUCnCmpeXNvAdEDGi2uU/nWvrGdRv/i+iP6ERF84F14ysseszgq3qk7LTIEyEEkd3w72
mg5QvRgNrtOA82YzftXFKOpdVKHjAP7v7wT6mHeoGqEBR553+fn6r+LiYtTF4SkiO4fCZsgXNCtS
7AfMOgYygfcor/zQ9KIrvUts52Joa+vRq8Npq1tgtcYwEJAxAzuhQARhdvH5NbPAiintgfECDJDo
T7NuDuXzot70XlaR52in8SCAgwBNFihUQSjHccLS2FmRVY4v9jjO2U50tEZD+XG1c2Xs0QHiWUWC
qUA10pXFhd4YcemJCYli7E1pdDgIb82qozZFzO/zz7dePlIUjjvRljGBlI/n1GhRE0tqDO/6qIxe
0OO+8T36cf5FB/0qzLIvFa9IxXSoKbb6KR8CexoYo5u0mcnhC2lLawt8IUYLFn6UuC9eCRPx86mt
PxesUYo1isnEzbliTiFt1qLBYbzAt4/re93KyulmSOxNCYn1GiLjTeM6DcnMjdvheGIzD0K45+P0
DrLS3pcmzze7ok7J1bUlTnVwOz7eg4qfTYxmE4LkLduMZkqFiAGEMxGX6PIk57Ixyp0/2bL9p2zT
sPhtbjKExeiwMHEHSiZL/MTNLbfMnd6Ngueykc76vd+wm4eLEv0zrK4mCbrT9NoQPhVGq2l/+GNi
TfztWViW4EKSiFinVRIkT8NEekTfVu0PN1Zij85XOs2iOUZf3ytdQSWiC5KvIIz6/G7LPhCPnjX3
01dNy8ZO7Hw4KMa+ieRkvLU2Ks/GzqYhcnwsZWnwYNNLg4nINmciGHoE5peWQsH0GCEgnugXVh0O
2j+ph4kVkx4oLhUU/fJ2pj1b6+Y+34UZfSZvk+/kiQmTNlYk5dkNS7mTraqV7lqz9zrrQndbszOw
saCB4QcOraqDSrIdPeh17VhnyD6aMT/6UbRWKuq7aIzm8gkoxPEutTFJm596H7QWbhhDJPoLODyp
+R14pomsXYpAyvCbHk3lXO6QHvf31hRoenxTBLFWOrsmHEd0mDTdmb34ErTX8f92ZK791CcPAnyT
DUZT76jDm126GyRQurhoyizXs0cPDYHke2mbw/wtQmRDvs6T7SOvVMJpTt3rtNLLIrr8Xzi+pG7Q
psnXMs4gxl+IEv3+nWcN8Whf2IAb8c3Zp42NGZgoQPOgo7vo+BDALEJ9LnLM93LMG+9CH/2EzhN7
EhuP8FUUAXClrRvS2SGDWpIC6FfsrDgIg6cSrl7yO5WJZnyOqgLtJxwpgupn45tFfWYvNA8dlRmB
LB+Mm5aTQ9IVVetAlG9Ch4T5S1PV7cNLr92sba+CCTgv2a8OtqyC1/KSQeDaktroRPtSYGwhCyXf
mlGwLHIex59/stVSMhSl7INpPIzepcpBkXW4sSWu/6jrylOsU69vy3ksc2DeVLk+fj7cemYUO2iQ
NEhPeEwtxVoGV3g1HZTJHoTXv0KOInmiSUleegXOSWcPBXiBfDHJEJF5yUVAjiIyh7pmEXFnufUF
xbZIkP/8C2H35awIxpQ5oH0TGg5FnON9T99/rMfhmD8d1M/Lhu+FXnJ5PTSbpYBlgrccSv2UDxfo
TCkpyho6MaVNlWOi2HZrClN8FRKNxwLJ6Ycmmrszv9py0EXS04SDURSNmz+BPCFKaIBj6I1q2LU2
ZXBPLiVlS94e9ENQvDieHwq7UZJ0ef7kT7GrPSMg978p+7LlunFs2V+pqHf24TzcON0RF+SepC1t
jbbsF4RkyyBAkCABEBy+/uZ297ndlipKp14cIWvgJsa1cuXKHBX6dhkE10UK4OHmzxfJ2+V/frMU
1RtMHsCM4q0yoTam4KGk7gHqv3JjHDQl43T9gdnrqoh/GCi/S1TOz8PSP2vq4JYAyejX14P5dwpB
JjSxxzGSup7vc9XfnF10TILEL0SCwsCk7WADp1Fw6fP9Twu4RWwa67Zd1jygR/rBocnn40Tlj4YC
WDAGHt6CWMhvRn7NgwHWb2t7bcaxvs1T5NwMetUXagIKDRA6+uuL6uxujLIgACVQoN5EnU5wPS0M
Mw07ZX+v4DV1CZKGu4pGE30AJ7zNTzDquCnh2XzW38bB8+ZRHeTDuBjOun28RZd7DLEHE1sQoVgy
9LC3YVmlLfXLzLcf9oT/wYIGdoW8BHg7wuy3us56pFlDi2J8yP0zJersYOprlGRc+2EDw7uz4Sx6
jFTsZ20Eg/rmNXXDC4XeS8hncAo/C+RBB/QnInZzwHgUmm3gNPEhV/rd++EaBoEeOygAaQiY4K8r
2mWR7oHqmltGcTb8LAH90zZV/OWSDKIK9A7jJIcqIoiV77SWFy3gMyvR0Lss9puR4D+UU6YkQjgq
zmqh8fAh9P4Hr4ecOjnrTOLBmMBfX0+Pjo0YAJTlE3QQ+RK7oongofG/6MD8w0dhnQItQGESJaBf
HxWtmN5c5mBEDShJQjiA7htVxPuuhivrnx97bw1hAd+Cy4MMDHksBHLetbqIUfLalyK8ZGhy07Bu
a6JvyhoI+62ie82Rjk1E9YXflIgl0ZtZF91SRTCc/qsBAT4I8DaEzGBnQT/nbdnLFbZPIBwcAKmU
y5YN/rANne0OgertB9Hp+/GFcQiSJmQEoIdjCf06vtmQWRH6fQB+OKIqI86iQBS3WHdWZPnz8f2D
RyHyAOiPmhRa3d89yjJoFM89hanMCJd4HzSEn9gwnFc+ciJ8d2yDGQ6PW7S04mCDVPfbY5tOsNMA
vnicm7gLSEtFVELS5ptCRWfd4OJEUPzXXw7GxKB5nsF/kBN/HUf0DFo2rqG9hSaKOhiHyA0w4HqJ
vr6PGmn/6OWQ5J4L6PB7gYDUr49yNI6mZJDBMS/6Amke9xu0Ji9NmpHc4+NaiYXWH7m9/NHknWHg
s0AHKB5v0+sOCpQqGKS8NivkSViPGM40KKXA/vyj3vL38cA5o0CRDWJmAIHfte86mNRLs1KYkTWQ
gsvcE2CMDfK0Hl6JycYf1U3MUV704g1kUnbQzke/ZHzHdHIEHv4cmWIv/PhSuORODPFfDKDBIQCf
4Kz7h+Do7I306+BnskkhrYbzaOpXpnbK92gLo79Wp7tsQOH3g6TuD4b93EkEIBykNaQ+b7anEOkc
eKIZryBcvEZQLT6bfRgok3pERJ35KPH5w8eB8I21BSk5VIx/fTtdj0mkp2m5YVCB2v08DVBxzDdr
/ZdZaxjIf7YenLuJzk1Mvz7KsTXWCuLByLFWuFiNyWBvcQC7rvQaaj8qFL1rY0ShGPadyOnOEnmw
DIh/fVxUtEm49Km4Q+NifLaxKzof1ao1ifoVewgtHeze1BEf5l2cD9xBgBQNOl7pj+2crMd4nK3/
DTihgIUrVlWhdxPaCxa2M6kKp12GvZHxDyb//Jn+E9I6f2a4h0CKHyc0Tsw3Q7TWMBpok7NWh5ef
LYdM7d81K4dU3J+fXedZffecc88JxBwAdr7NrMEIGnqhfUQrHvLPBmpt14g8w3N/MNtiv0/bKXHq
a1aAWeJlYHb/+ePfn2fnjkMILGN2zgnwm9f0osHEjZXTvZkhYa8S1J6nIZk++f7oERdNH0m8vI8I
f6ZSSIDBWsdF/2YLa9V1IDTU/YkB/0PBMtEYXH9GkyMDLMeACKX4jzV0+PfP3/T9hKIMg7MTWoNo
/oKu5q+LEBYYwCFb1BINhToxAgw4N2iGpqIPJvT9NkbCgpc7m92cuWpvFrvXs6GewcQ7GQlCY6Mw
oXHT9dddaPoPsOQ/eBT6ePAkABRn+P/NTZt5kcwSy9AVGDZg065Q41BjGx2dQWvgn4/e+3mD/t2/
H/V2nUDsh48GsdutWRn7msOUBdpqtLhlbSGqfNDFMYL12V8+7/FQqIEhEcY+BEr/65R5M5uDuqNI
AHMwXs10bkI8n4ie+PDee/d+51wbEN5ZEQftZm+3uxjydAz7FL2cYx9jcQSgeDuUHRoo+e4cQ08u
CJsfnfjvHooqAG4YPA3MaJw2b94PPbgd7uFMnZr6bGVCBWx5zZgLCfiYgp+kozpkEFrql/WDRfpu
25+fjBwJcB4EQfDKv46sbjOurPLVKUcv0Oc8BOqlekCHP00317M+z19cPiBhnnNO8JRwnr6renjg
mU2FL+eHPOf9J2Dew/wViiog/M7DoB+ioVjSSwfZyo+O13dbBKyIEDTOs4kRgt+3KYzQNph8VK5O
vssh25sqt59A6zxAcuKjEPv9bKJnHA9DVoYebijl/zqmAsKo09gydaIue+Ce2/tJO+zQIuP2KZbR
ASGp+4vTCG4xKJVI45Gx4BD/adD+H9ibiJyv4MPdPijE4lHVMK0RuLnMQr7bt6Dv3oiwydvDn0/m
2zFFdoQEDVp5wBgBiiVvXtTroq6OVTqiR2HSx0ZAtwbvJ2+64cMxffcoEGPAqsS4opsQ8/jmUV2K
mofVafegYl9dgpMF+ugUmIto/VAu492jcDHhKgSvDJsRN/+b8Mvz6smLusme+th4+wTddpctK9xO
0uKvKSHDLQwxJVqq8RwAAgjB3ryVaCnaeEfnP6oCjqwNkAzQZICWOv4/ldT/+jb/H/aqbv4ZSZh/
/De+BvFjAU5T2zdf/uOKf9PKqB/2v8+/9v9/7Ndf+sf/HY3Vz5I/d7+RUb8+j7+pH7/d22fLjeXf
zNvf/eVP4Yn/+kTVs33+5YtNZ7ldbsdXvdy9GiRcPx+Lz37+yf/tN397/flXHpb+9e+/f1NjZ89/
jXHV/f6vbx2+//33c4D+X//55//1vevnFr9WwoynfeHPb3/j9dnYv//upenfkO2c+a5AjVAHiDEp
0+vPb+XB384KHOl5hyHrQ3j++28dHFHrv/8eRH9DKRf7D+UDiMmBv/r7b0aN52958d/AjgI5GPAJ
SkNoAEh//58P98u8/Xsef+vG9kbxzpq//36m6OEA+XeoeDZqxY49Pw0Y5bn5+s2hnTUOheqCNxU0
yYdTYOqx6+GeUrCo8BYyetj2m76Zxuze9G6K9wwecck1lLpmSzLmTkE//FhXd4gy90PYmXm3c1Iw
CE0sc7RUtUn5j3xmu0IggQ20vAeF/BRPuEm2JpVyvoMwIkvLiEJp5QABdPCySMfDUG7XwIdhmwej
jgWIv7XuoasFW6sQemHzpzafpNElFcEcPoOnrGQ5NNBULxOBulUJP6OkIEPSS3k5Qq7EI7wLmL7T
tWPmMK9hvZKwQ1ntxSl/7H84g3bHXQJZaBDy6yabt9Zzy0iywvVyQzEM3Z3roXBZdjDauIPf8WBK
aYtBlqpup2TrR15mCGzqW7Nhym96Mq1Q4NwFxehLUq/gWJQKmkcxaRocu5XQQ6pKWI3O3gWdWF2U
+GipPNQxtK5I7Xrab6hkipbjPNSKwLVr1LxsHdr8MjKjNNpuln4Ne7iXSssuhJxgOCdssayfVN34
nH3zTVt8hWdxh/zGpbogMAr1bpMhYZyoGVY1BCLt5rmnoClzMiqUbElU+64m2pNZ/pXVYorJELqJ
ftU95Z1PwAucl+1oOiqe4H3K5dWgk5odLDx4VdU5tfZlbCLe7mVcm7Cqi9jTFc3RDvZZp5EINks6
FqpKYXEZSFJ4g1o7UvhmvZNUBVgmoUU1fZz84QtniyeAeUZB01aeLya7he5WH54XQJGXRWIzDKk0
TX5TN9zRshed9j55A7bPQtYB0McB8mf+Dw+WAZwMCNWzXTHpoqgUaFTexSCdjDcwog28vWp9Lnzi
BYvhx9H6Da9mnyftEWuUuhKmXAEK7kIUcIYt1nQ/eu2oD0HSzBNpxQLW4eLxIKlSJ4U1+4CypD4M
dZhzwLWTip5xCai64iGQ6U04Q2DjbubByjeRrVlyjOteNwds0CivrOh7pUjn1ia1xDFI5lSotesa
3wfronSNK+pdoozxt4PUEL3nY8Gnl2aJsvVr5EuwGXnkJdEhx7vV2zb323U/NbF0WJSFz+rHIhfd
ullZ5rINjdb6c0EnGTwPXMvimVoj3MOyNnp+oVnN/O1oNb8zUEbV5TIVBS87hvrgYTLrlFwmiRqz
avEKxROyLsO8EoO4zG7SSK7ytslrWR8629Hkxltnjx8pArKVDCktxM5Ph64IKw+j35N+bNF9kOfQ
5umJDUHOq0KqR7UBnFD4BzFCbLm3BLFsavac0mU62tHR5q5hBkRqKXEpXoyGDuDrSUTzVQhZGPGZ
1ctyCY2OLC7b2MlPrF/CYDPTToDO2mUjP5ggs5KAjKrRsohyWPAM5tMgqii0jTvUOpg1ibgbX/Mc
G/hYi7aT1drLlp7d3XPd7fNxoVhjYdG02a4OxAIlvMhFydYpfOYvYbPovmwB/bILAFq5fxgy2LJ/
mWfRBxXajFq4iSYBlRdxw5RBptD3w4aDADi8jH40s4fWavS+ujnOAV6vUwtDeyLnYNR37dr35lum
8/zBF6Hsy7VL2SUL5iDCWdgnnym6TIOS9XHLDqZLzVIB2ShWcEz15DZjCoe5jVGo+hKv770vTR0X
EIPSNi2n0FKEfG0GP+QmGe4KHDVdqVcqbJnETFkiLZqOCUtdeAkavZw2OLc0r4LGNJdjB0dl0vcu
vwTjvztSO4cdSfyo3chMBt/rOF5ekln7nLi0d8fY1rOuhGemex2zcLM4Ot8YMAdGUk+9YiGxSLZN
1cc09ap1hPTY1SBrA5JK3NtlA+/jhm7SBiyUZ4luma5EWD2vlY5hNkB4qEyzR09N0exXF4NqgxYG
f5l2AqVKJkg0LgUHXYVGywZUgd5dpBMKmHtKk/Tr1IYhO7ZwkpFsj3Wnhx924N7yaLAIbFvaxASl
Fiv0rK19zENasrC4Aef4zorgci7SofS76QKc/4isKnyAWtEdxESnMnM4/tCaYImIJ76dEy8rG9Om
BM1G/t6PPb5nKh0uaOvgXDCygODyfbJdcmP6fNcZeyvAQiRcYdF4/uqqia4p5iOSRHT2Cm4Rx6bl
INgs0XSAheEpU8En3dT3SbDkJFjkK4oSt8NqXLWCYI6JMK9s9p5Zmp5EhJupXaayXiJ7EYBGSiwa
KY7+pOPPUdhFpOkCd6FlA2ppXV/m0ervkiHCtSLzFjUOD7vDDHUZec391BeXuYgdCWwTEgA28A+d
LXvyEzaWOeakh9DpLmlodgGErNgFoWK3FluUVaLrm4SMsAw/TUFa+9uA2ngHEcHvLGm7EqKJNZHY
HRvXpM/ca9ixno3aZNjC+MtFU9UjVMaJv8Zo2OrtaanrGhd1d73My0w07oY7xXkKunhyjcPePiO0
efKWAHK9IrqYWhSjeQ0AC3O9w4atCU3q50INwamGzuYOfCtDCh63RGeq2J6xp1cLXYbTyqcf2TLX
2wI+NuUoswuvre/Q/ldcpbO7daEPuTXVRTvoPS87DbvR0vb9s1RNfLfUU/0JV0x7YesE5h9zkzwt
1msuu1Ulu8QV0d7ieix50L0sWhuS9eNx9QaYYAZtV61RgJzfekjztd+8GOdfSSmPedBe2xXHZjco
sXW0H0pwtNINhE+f64YNJO2cIOGqi3KJ2suMrWKD27waIq5KW0i1n+NlG478BkM3HVG0QIu8RZA4
9K8wMWjJFPR73eV7q+UnOEu/qHrYA1qdSGjkFU/WC+j+JFXRmOM61KJsQi0ONum2QnY3Daw1R5Z9
g6LAwfhuW0cFIwWdt9M8b+uw3oV13T4Lr9H7qWbfmwyxQTe3yW6aTbsTS/EEhTUPazrYZdOalmCv
7mYnQPFkJezYw7KZoJSEY+AOUfh9gkZ/mP0cDaMLahC6IUtuLmfBSjniDA0F8zYWHYilrV2zpR4U
2z0vwhZ2fQrZ+LhNd0GHIl4PL7mHeOXQCaiF+QzSrrtnkfVfi66m93zpRlHOkU7RNQLtBxLQxV4U
PQyWHsfeIkoCzXvbKpEv5zinvoRTfHykC0JUp8fxeXT9/JjB2OoOPyJvcpvbquuT+qq2OiK1nPst
QvD8tc98vo8QZO27peivx3ZlT87S5bpZ4HJJgy79ASWH5sZ2o63SZRjUNWLRJsbLBgE02rSzJSiF
5qlgVMt9B2Ui/wpKQosgTNKlxXGGgn45iWXVW6lpMR7QdmJedOeioIxyFnF0XHhMbmK9uPtkqTlO
fmez5YBt6GzlRplyrFveiQvo+MzJVyV5Zo/CBinkB8Fd/QIZoRQ3rPR5thuU7IK4GhbWsb4slPbS
0gQFywnKneyWS4OZVgNrceU2TT4TvszcoHFx9G9Hf9RXXab9TwtEl3AT9GgxWIZuIc2g8xEvYde0
GjMY0JC1D7gjXCIvqtYYWiC7zIzWlRoEUfiJMznIrUVIWuxnxDUhyUcavCgv/SzyoNvE4ZwRyC6M
AlnKeOIZrr+Yv9I5vNetmE+UUUF0GsyvEqylvTDW4FRscP/CNXLbsjYtkxQXsWqi4gCpCZ8kQgTo
PZgfZBbXd/Osh5sOrQaXCIUTHMO+OGhYs8IA76kLUr+ah5CXXBhJIOLzyerkayz79ATs775VefC1
Dnt9gcgWl7PVqkqSYdoHnvdaDHN6WgP3DCGll8mZGTYMzXIhOFQ169TvTpCHsJdt79odiKvJFcJY
g8u05mUxoSuoXxZEqaviW8QX7Y+1QEUbR/haipbXW6xKec4jxuC2X0Wyt/FYb0SsvTvkE5A2Kpys
OLInBI5tXsH+uAFXc0FIh6TH92CAjICSgFfU4oIw3iGdIyxFmM/suqHLQKCOr+SAuuGQZe4YZlSX
rc6DhgDJqR9QAVKXydjTagYbukJT5jOdLMqqKR1w80zfB1tMmyWfxY53dD4UXZuXKrKfcDbUeLl8
CzXIpqLzeN3GyfdsgD9zVOwTClL/Av7FEPA7FkWvwRJ/Ae52PwYTzkuuRInAbybUFV8sjTvC4a2K
i34sNnJIYoICwZcwSnDTewVIwFpdpBlOmql2awkvDyQrNN17PL2e++hae/YTor+FtKau9MweRW/2
1LiGjDa98tLmeQzNU9whcBB+cKJxeCzwnzZwh85HET4A/5cGi9o3CV23qx9WYAOuSLUmNL+27bpd
UnUNNZCHzo3fF98EZJ36K8ReV3rx7VXGEQZEtIlI2sQ/CuVxkk/phHvSv0LbB3R5ioi0zRptXATm
rs2jy4RFu742A5l4ctDUf7CM78YUnyONR2SdhbU77dGYuFh9qyGIg4SCq4riIikzcJMrxnEKipRH
hDeJJAELktKbw4gsMDiN5rQCn+csTcq70u/1I2fpozVGEJQPZGnV+EAhZ4LJdgSun/2umzN3sDVs
UTUO2UM/yVu7zjAzsLJscD9sAk23vQhxbHjiunCdwq1RzKV2otiYzmNQrlw+CTEefavDzVB4VWs9
H+MUCoIU6UHb4Rakah/iWcwnYJSHm8QfvgHZMGTKo9uVzWUw+w+xKG6QD16EtTmBA1vWnZirqePs
ttdRvxVTd2Y14gQSoQfgwgw5AemwuRniLi6N0U0JZvs4EdmO2VEKk+IvcV4yP12OiqctkUkHqGas
/ZJKfnRtjv+q/bUcPf96TbJTvJhDNHf4NLmOy2TpcUX7+WWhkm3sL/FOLrw9aGTMZYgkjcp2qdYg
+5QMhSq7yBsJuhah7jMdwa+4Wpo2IMgq9iJin5J42fheWJNubb4COLgyyfJZOvO4NMO0qVdPVaAq
SSz9fI9zr9/nmsMhdKQS+e08laZbvTKYEKcuOGLIjLEgQ0wZDlQ7dVf9AtigkfTBqVlu+rZ7DLz+
2AKTuoUBCD0sI/7kIMNlqyCzWI2sUKg6e/0BkdywG4IpxpWTjZ8Qr0aMDFq0CAVzfdBg65syGOKk
BeowR9tkhacbgJzWtKUoesrKddL0ZVh6JH6NDdgW3juOIx3t6bMdm3nc5DDOTPboMcG9mHSN8zeQ
55xn4iD9uC04dXeeoOFlvJoAQQx87EfgVQ88xyaifPnhYdJ2i+/mDYvi5dSmMd2iHcFAUbdY2gZn
RzxCXlTafaac2SepbX9IyI1d2DQfDtYfkHWlwbirwxH7D5YkS0cs7ALRkRkjVSMj0tOyd5hmb53q
HRB3F5NRUh/HDFgNyUWxFgKda21jruLQG5/aINVqJ5oAx3aYmTY4gEsd7NABUVwCvpmKK3j/skMn
pwY7qmioPnQttWW6RhAaNKF/WkNa3MD7euF3vZjNfJB2hagnj2uJAe70BWjy4W6AlN21CBDT7LyJ
s45EXSyDClWqHlgBuiNSpHSXCCLmjeZ2/lHTrNsgsQr2zYpWicpGa1jlUCLBcZCFxPPEbeKty5EH
7cMQhetlHybsk2yntKKwTzgx1L/vA83gDOguF54/htrogwoRsC6pjrcdpw+1WLeYb+TSafS8iCnc
wpyXk3hmjsx58Ni24pay4Xq0ES/B2LyJx0CQOckPswiv47mF8020UZk/7FKTfJeivwiQHTjtfQXJ
gBE764u1ltDbSNVnBAWnPujUBuWqpQyAmVVpa7oyHNoRCd/cYJWluPvSdMuieiORi1ZhBjlbhKdX
I88R5afiC0zbjw3CyBJIoyKYk326qKu0KS68LNl4es6Jy92y1RKYYksLdRsn6CgdlWuqgPk+bsqC
bXK0sG28HJmDiNeJWJ2hjhUG/FQgNzglXSgEoqNeEbt0HIdejE+HYkoP5E7ZaihgVIbCKfJdyBVe
ez4U9sLGXbkCmZpX9x2GpU3gvu3tUqmOY1yjjuzuo0ZsGOtvdUg7IMteQ2Y4BtXD1JSWe5doPHiM
ehuD19U0G4pesU3qWRyCccwPfRq1CJ/pYUpRSp1T76aw62czDQVxM30QEe7fOLRPnvZOorGW9MBZ
ShP3lEBBbyd4NyHQs9djl+Fmo+05rTgBnH1RDus5o9dZ3d6KOdygDXvHluVOTnFC2q53pM1wro+N
dwjG8MXzQpQUO0bW1HsGJe5rAIupg+BCVdpDNqyaG7pkxyVdrizzD2udf06XdRPF6BSS4R6QaaVD
c4jPhvfrBElOv9uIXO9Xo8SB0iAss2y6WuL6R8jMRbvOV1IMtyZJbnHs3GYee2TZ8CNJ5IUCCsAi
BCBNu5yGsOl2YkVusmT6h2tyWxaR+4S5rcDxwNWeb0I64l1c93nJxe2wUPQRdR66qEeCnrEbZ9X3
XrmNN0fYfmabTMPeKAVwFnOLPrBKqLZycwhzzYQh4tB3oTcgh7SbFfzbEBB+LKAmHsb3kieaxImx
sLdIb6bOuwZWd5W1TpRB3H5rPP9JpvWpQZFqNAUu6uQRZ76pjDJDuc7Wlv2Uf+5HTWRuWRm2Dpo1
6LY7BUjwkI8silDqRSDDNuEOdOYDcx6afmpcsH2QoQ5sAbgHymjSozknHvpHjOAJBdOLcR1Lm897
ofzLAnJ1ZKDzhUjlNo/7yyYfNnEM9GQNICu/Dk1dQjS4Jdj5n1tQTgjrerYtWDwSBSwW+CKZEvVs
+LRDUPnI8mi3CvUiF30NUOwIJv83vtgEi1I+NHD5gKDcRs/9SejoNICWiotvrgARVo0njohPv4pU
3EpBS7kCf2ntczYlHqgsMOKMwxrYQGh2EZTXSYtMSrrhZOv6c9bzB9VoTuZuYPta6VeFHi0oYasV
4UxQ9S0/5J1sS9TAX2ZDX2yTbAdWP4BS94wXFZcpm6+5wcI8R0o+PdZ0PML1t5xbry8jGUcb9IbV
myTsH7oQ6Pfcqee4TYqLsYWXkDnHLOEEbBz2jLdzA/pawXv8djLXG7eONxkFABJCGoJPy7bz0D7q
c7kNaf8APZ1PsZqSDQR41y0kWL9nfertRtPGZa8TtY09dgf851vnwabaCzxkbmDY2Hy95BR9dTl4
7ZPrb6E90ZbLMO5Rk8egJuPtWM9YHYo92Mk9YavWe94Xu3wIH3IuD1AoUkTP3rSts9Xl27kz0wV4
c+KF2XC5CldbtyRvLA+rIcwbTEkbXY20N1sMS3iBegpAARSNEA/5Q9mhcvYtdi4oHRLlp5x5yWHp
AwT9EV3jYwqA+R4Vm/UuVst6FcnRnEtigBtimo/34HYGByBZ87FNff0N9YbOltPQxz2iE+q2dPTn
L1a2bD8g9b8s1jn4onWsnwGsvLhhAbCSnWEXV9NNDXu0HWzgfHzZ0pIu/EbLkJPaeA+5A6uyw22s
skSWWcQ3bBrHq3wasj2S0VOCFkbg6ktYrn6AXAECY5uBT1XgZcCGRcYJ9GAeAwo2AFrtAJUX2CbA
OxxBSnALA9KLINL3qAJimWb5sk3Bs77hUWQJkFEfdadBVhiuGvOUzqSR3UDaIWsIMNk7D8oDRMmh
Ktb889KmGoPffE1F9qIQH5dj3SRl1LthH1L6GVWQSubKtMh95peUZ09LnXtPiVE7lJL0xo/XfWv9
OxoEL3qIvtfZXBYpZA4j6LKR2DWfF6jnlH261JUYwNLqKULtAO0+h+SciM4ecnTNMX2ziw5Qs3rI
algStdI+2cY7ZiyEolxwbYdwqVhr0rMAcVF2LDBVikud6LqVxOOGk1Qk26DrL7OC75UncNAP6xPQ
i1OboV7u+/c8GVYSjOplTRf/OtBuDymeezqvDGgCsPs5QjEwSg8wjriYF+iE1TNimJb6ep8AqtiM
sQ0rnvS8apxbdlmMjw+05CZe1FAucw/wLGmSr74+wwwddBiHsE1e1cC7I8TXAzLO03CQkMG+hwo8
v5+71V0kITZ9mE/zKbdUAu/t4/A1xUKuUA8UJwa0kBKjU5WglgkCA7RzxL0bQnYdjJ66NIVBvmd8
EH8ApwzytYX6Q0cmj/ovBVo9ST4UqABitYKeOUw3qawTgNhjuInaln1Cl1x0tHldH4I1wppP27kP
trh80+sEuOzBQ7P2zWrTuIJyZd14ZG5a5Npy9rGdxCSBsePjhdE6wMYB3pKyzueNDHPgM4rb8RZl
txkw/TrYHmdElPXAD4F5EOkvwWHmGkDngAyqnQvxQxccl3gEbfohMt2dnLvuGDmVXURqCfdF4bU/
QkhAXrpgGW7p2WqC1LwxeGjQxf3V4nKwPeI6f2hyNh+atRsORVRPFwEdQHy2hf/osSyy8I2fgqeo
Gf1S9mfCMdQsr22ovB0N3LSnkTK7INb6UgWolsEPKLNkKdqoon2fbluob99AKQ8HsUhsaEuM0vjY
Rv+PuvPYrhy5tu0XQQPedOGOpTfJZAeDTDIBBLwJuK+/8+TTe1Ky7qscatzGbUidUgkEDhCxY6+5
1m6MZ/ty5mLwDA90IuU5qzccyVKxcDXjNT6YcpSkTNv5ifaVGs8aepRfGVMbk0SiPRXqIA7WrI22
n3W6CKfGZU/PnWII7DYpD4mSKoGiu9UcqCkhKt2aGT8rK210fy1HowpM5kdH2phSi29W6TX3WsmM
QT/lA/K7jVKMjs+ThmLjBlM6568ayUjPqLJFhHPMbkOzYxF2inn7YEKnHZaFYb0aSp+GnUpDs8zn
5Zsou4ZCVKhXoloYlAIDTY1iWje6cObb3t7EFpZtI+xIpfsVr3JJSSG1epY+17pf+xsmfyZa6jv6
0F90URf7rsJgjqM+DuleW8Z9nZRb4Sc1PTt/nGwRZqiR5b3VdVYVJ2MhskhJp/pTSwztIxm8+SgN
uX1Xk1I3gwk31mtCJ+J5Zdoh8sOEa96ftty9aktmWfllt4lXhlktr3WmNlZEOTMyQgD39BCbldcv
lT8IvmX+AA4N/jTbmNhrvgla1W0/p9R3vcY+4UxGEnVbO+WvKxwPfRI7y/vb1MlYEHqkr+6gr6Lr
fMaR2hxPMharQ0azZY35GrMnl3N6E65maUBT1Gw2kWySQdlp6erZsSP1KYWdmKmi5nEsdqWUqxG1
hjeWYenRAPQHqzarKCceVfULb6YE7Vf0Pb9brIbjtDc76X4YUndCOdOTd4am521YaTB6AQwyhZVV
DsprQvO29HMrVbIgISS0j0c9Ndzj5gzOHQYBDoATZx3v0preM0tKQAx0QzmyN0ht5dy9UH3rZeno
d2TQb3VBS6PWPppaQaZ0lZrF1ralXOK0kjRTrdTkNMs/BOAw7P7SiUo2ikqZGIUZaSZ7dIhV3rQj
obp1dcrYdV20JuC7K3tK3fyqWWgGv1lWUVpXcyOX5WoorPr7IOS8cAd6iUCi8aetftpZU5DAa1Td
MjaoLYn3qder9TOxKSv8jUbhcOIGqjs3m0i8HOgXBTCGNHIUt8Ft5oCMSN8YRrfdWepYT+GQpEUT
6QxWbA/SU8dPUyF/JFA3dVXDMtuekhkGwnJbtFTP3Fg0Rrz01WLKNroMMvZoItQGSEjleeu9NlJT
q81YyVOZ59StDT3vIM8cuYQySaBwVFtx1XiajOHQqW0FZY+2G3iD0qlXvJmyD1Mvp0kwMqV4CksA
Hk6K5cx8G2XtlIKgy0ReWWjY3XnV4Vn2G/xKwUFM6FXIS06LGvhxngJHmPUSJ0WTU3rnvciXK2Xo
Nueh0RUzjSwGKdzYkpjw0E5HYQVaDtZx6whosYhTHNuXlab6uONBOKhlDokDvhTKQo2PnH4WTgla
oLTTdtAqOoQP6N75dKXLdKK02RQdhMdOeDMR4WA6ZkL9YJMWlQjokl4B44/yTCEaCLdAf9JsSoZI
m2qjiidH0RZ0+67yoloMyo+sxa5/bgF16IFoE42lJunEx7I5DAkZ7cYIXEus8dw17t2kMIAihNqx
J3CbIsPZlLU0JDE6IjFVTAoEblnn5QFMaEg5gK3iyd0W3b1b07l8F9Y2bAcGYWXdYwUEocWjrXCw
VwdycXxB+ZY8l7a+VFfEajHobeL/ZUE8yyS79ZIYAwXRVFffHeVSDJlKlgrq8cHVoD35p98mZQQe
Vl3GwtKzFr0dOGWWPU8a0Te+0oghubVrOP+5k8kWVnoiBp5xvr0Mq5OKc+JOs+ZbsvcUdIZuVq8M
0U8/uoyzWkLPzwmUqqa5gejffmJ8UvSA2nd0gtWx1slv9JxDtW8aOSflhhtwdq0u6jnozK6Y/Szb
Jgocb+gZCYEB95s3K6t3HElCsqPSnGolqFxHF5dfVFI1bWne8lmtdu1jVbKGIEEccPh7zYExm+1i
Z/Sk7U7z0eTgZYBVExHBuVT0XVO3pD+n9YpzO9PwTs6JN7LQwJk2aZRXWW6FmS2nu17lefrIVt57
2qrKlc1Mgoe1p1fD80MJCZrF0dPAGCtP8TuaRRfCQbueDHtadsaauIdcek4A0UWFrYql4YDjGuxX
S9ps1rFVCPeIxonN7RpRTL0VVlkv+66pzRWIpqbRM+B6YbqeSaRYmJaDtkTqbHvp994Yka0VJsX4
fC2sAjif1Xt1In2dc6c94dxlY7voPJm+xCbfRfLAnBR0IW0zpbNPdBMll4xKSi7yUizaqqm3riFy
VJIdrMLdxtMMytsH3ZbMAzmKgv8Nkrcwg97rNi3I6d9UdzpAw5lhtPXRq9Zi2KnT2L4hO86GP7J8
tz45f2sTW6nQ8qeyypMirM1RHXkOTD49rH25sJ64mzdRx475d8NSckzldVvfldKjM94pTo8qtY3N
Gkk58eVybEYyWfR+TXy2nY15QD0Tc8OxNoZyp2jSfNJ1lna0FlKI43Li24uUfC1Wink1WXiDKhdk
fuA79UcCK+BOKjtzg2Vyqdm3WtP6YG4n8xpWxEl2JJN7Ax2JYQMsXojUiLCjpytieja0BwL/Jrox
cnEgUDa74Wg0Z4MMVZ47LaBKqmAol8yk05jlqXbMGppzAeMLW4Jo/A5i4KmdezHslyqRyyU/UluP
kFhLQT07k+7im62pwMCItq9aI9hA09f/jBMn5/QCqBK+YxHYyUinL8AxFVUljYTWUDpW+ntBATEF
S6GUftuV9d1AyfwfBmCZ2PVJiMZUYRm4C3BW/A7D0zjLttUqjHAkqzPW8mzaOxQ3kalmy+e/Ybz/
JGX/nYz94qD6dSnSV7An41bE8X3xOvwbBI+PK6fxz6VMp1LvHTKoY6PrTPQanO00vZOYOLA1LDSO
V7PVb38aA/aF++f6+LZIKXB14FzN+TqCg7Nako+GtMKksTO/EdMnNIgaQqW+ZL16x75W/uHn/IKq
/7oi+RAXCzg3rX0NKO2rJTO7abZCVII6pDxicjP1FMDa9CeL8teZ1VyLEDMQdbJfyB4mgPX3p5vm
ozJP9HUpZFZ4Ti61pl2kddxup6hnIQe6a0VPkbU6pLvR5/cl83z/YN764lfBS4XDntB2jzm5uG6/
znQzJjiwWY7wvZroXvBXiePGqBXfTTlfEw2u7P/+nbrc1b9QawY5czHMxDqfDClkf3HB8uW3wkpr
imW3M0SkdDlg2ELHzf3Djf03FyI9HZcfohY5F18HMHgLKx6ELxJ6r04P/dZm14sJ6/n3t/PLCPL7
/WCwV4mWBaQj+tj8go5LWFnBIBAR1ZVlxHUj9F2hmQRj5eylPQ2VIO2Rnvkjntc6TSIYh9rHvs0W
62aXInmpdtJJ/mRs/hKDwWP+/c/6YmCri4SbnSwRrXUGFoHNOCAuK+U9UorA2ixGXDMU7hYLhr77
+yfyl0/oYgcCqL8EKOkg/1+uvM0cENusNUJN78trTD3Uv6CtWGgK9/7vL/WXn5iQRd4gFgk8t4SH
fvmC2nzUeaWLki6HUZ+bZPVuYZ2dP9zQ11WIyfIYGy8DFk2yAGEzf/9OgeIzpa4ynWZZ0tc+XQWN
QtPoY1MqzFvNumK/dn+45teH+OWaX33pKk2KEmVNQ7AHi+jdfLlpBA00l6yx8D97iARdXJY6prAQ
m2L8xXffG0DtqVMIes0aVdNmFz2s/tJC8vz9hb7eEx8i5gr2LuJKLhHeXzauQQV7GTqZxdqy6v2V
xRjZe9NeVKgeQJPp/9zW/4A956b9rB/G/vNzvHpr/xeYcS5jvf7/Zpzoh3z7aPp/9+Jc/oV/enEc
6x/MJmWKlk71QEF7mR/8Ty+Op/+DrGHec3Y/ZvT9coT9Xy/OP3DaXML4zUsSOrN6/mXFsf6h/vKs
2Th1WNIphv4TK87vHzRJYcSYOvyXo+PhYnf88qktXpuB/Fde2KL5QYpEjbZgO/p/T+O/qWl+3+8u
l/gVZn3Jz2DqEAF+v3/NqafYLVY1JhgM+lPfpDuHhBB/zMonO//ThKjf66df19JQqlkQL5MjGZX2
+7VafA54nchRSaolOY6TBc3iduP6Nq0JrCxlrDgI6G3Tx6Bt61Hf58rz39/ul4QA/gZ8phgJgejY
eS3iHX7/G0CWFUPgmQstfzGCZNfflmHx6tx3P5bA/JFyJojXdw4bf3/ZvzzlX1d1qW8IWaSO+nLn
29KCqXvcORDiBYRrXF/M/c5t0+u2cf40n/6vV2Pxx8WMU8wi+vNrsN1aNlKxu3GLetTi9eCKxp+6
uPiTO/P3PZWHR9FyGRNrOthQTXyovz9Kr2zpwy49P+fibeE4qu59huB7gslbcc38VFOUS01xu/0f
Hqbx63n9q8rg0tTBUJSX5By2O4y3v196dJGKmkqmEYrIcrCMkUgOusCFh5wq64dtLbcPS+tI6lyE
CBuntW560+TF3maSB9Ab51JFYNqmRzWfljzo5r7Bz8FAu2daKyth/20yfBt6XUS20pYfruwcDuQS
HMjnGED7k16sl/geU7QEfTnDeLfHFH7OLJMf+bBZOxr5+r3bOduTQAo61Q3bCvoNwbY0AYb+NqdN
862AVj0y4nr41iedFs+OC/9danPzQ2kZiOTL3DTRzYny9YJx7DOkTmxhk29piMeO0tYPhMPMtg9h
X36YS1tA66ca0zMUrdmDriTXQ9Jq79hMi2glyPPNbV2OtMJa78eWqGqyM5EABKb6+9UwiyfOtHXU
pYa6awE7DlOeL9+arjDP9B+am0Ez250kdAY0p3N/duviBfAoWMkuwyPhHUlbvhnB+F4y6KyrvkqV
81zUeMAKTcSu5rZ3o+nhdlOGjMKhGkDnxOaMd2O+1ObekXVx5rjvzPHG1dVA9pn7kDaLuqvaRBv9
ZFHVj44jpXoyrXaIFl0t49TLyruEfv01RIl8B4qoiPEo6kNbV86VoxTdqSGd9kmWywp/7Az014zM
Crn/3Ajt1m2yO2XWYVlJjKrHg5PhfAgkPY22uKplr22hWmRDPV+Xo5Ys3wtjo2HvWytQQnLWE8N+
Iyk5NV70lIIJuNMZHTWuctxTh9rIsDpUWqN8ZI1Kp0ER5PGGRosRz9Nk+6oqTAfx88GYadK0tvU5
yq176zkFUSsvVnLd9Ev+jOKOOYqqmYZjATrrZ97k7W3em1BnxY5HgM1TUjZq1MNj7SEDVdARQ79S
qlY5wvwNaHpbGmW6mR4xlWWhCz30aJv68EbqQeq3g9IfHa2Hxu5ktZ+IVowSS5+OCe3xO9yODuuH
078kUtdOGepl5afKkMBxWeLOcBS/n9YfpqXY62HRLPXVcochqJaupWsxLQin3kyM7pJ73KbMC+c7
tKoW4zRzT4uTQr52iovQlmI4VWyFsD+9hM4p3GEvzWWM89Wbzxw7dX4+iwwZu60jrUQCwsNZvZLM
1ezy0WakrTeuD4PQiYPNlZE+szs33aGScxtuyzbGTr6WYZI1RMv3lXykhzbf5stFPS7ohlYFgJ7o
aML2dFHOte4i8WQ9cq+cvfZ9UVIXc6tjQsSt7NpFKDdjPa0y5QVX0cohyIa1iin13D1pgiIuVr26
L2m04KMEQqGd6JhPtNWMl34d3HNXuO37UDgJ3f5RyQwfu5tz2vpeeyRVY3AvdFbzKFNX21WOLZ8M
exRnp9cxw/Bx3DeTOtyP+QYYbcC/wNQwss/aOuc6+9UQLk13eTD5oc/V1BXnbNiqI18VLzAtVbKM
7Gl8aNdxuAF0TyIny7djntWcqdtfLecL3NBcoBblder18ma6XN2e3BJKfhrDWdeQZNLBDjMCzPYm
ata3uRDp964YpqtaUVfLr0fRIUfI+bh1dgWj5qAtdIY1T+cEEfukEiew56eddk1Nz01DqIoxVleB
LApcKpqsy9P8q4WupQwJREPGrYUjLyGGtvAIS/asRf1ubYZxztBjzlmlWI9lItLD3Cj1Ry97ygsP
B9K54Ye5BxAQz0lRyzCt6dmGBQPnBB6Zrn4vLVh3P0saJ+63fj50jBc4q7lKFqyRLzSusWO+Tzg6
HmdrZc9ZhvbKsNThtjdH7SimokHFA1597PkQTtW0pOdisqcnUZVtXBNmYtHC39ajYubQ/x3EySNp
etPKPoTVx8M48s0U6a1uFlpYpRbWCBxkD9KZ1Ri41zvlszLjcWS1AH+u9HGf90QaG1pVHRsDzzUg
bXqRBr2aDUAbpRE75cKGP+tVRzZ25twkVasi9qWm4pe6xCm0uu48+YBxzqurd8mDtgz5u8RIBBNf
Wtqxbd35edRqeLihdw2+8HFEofW09toeQAmRihznh+WW1a34pci4iP3GrqK1mwfaOmHaSwYnXvhh
HvLBNW8Te1aucXMQr+ngMoTnKjCZJIl9U1smX2yXuYNxGltFwY9rT1dZlnY8DD0/bBb7/Fy7XmCY
UovxaELrlrM3sBNn7RX8YhOAiTbXyGVOzC6c3ZOzNB0N8hGD2VvaaLHsCfONJh9WjRbAJBY7yOjh
Rs6lqe90c3PbJ47xiB8nvaNxOUR2qhc3XZUWz7mCHwmYV93ZNW9RtcxbJPJhuJvcsXqc1GWN7JWA
wG1C74YTG9tvBDfnbxvoqz//ksEKGu/v7og1q8fgRwi4AuPj14Wn41GbsZ0ifyyDcq6t8s2u3BvM
hz6Dh25NVYk0zFcqxI5t30+mGpA4F83enniBGLvuKbMMfgiQUjah4nVYW8ouPeTYzm62BF1+VOVV
29xsph7U470jYrV91lEcJuVsiBvVONTm2RtuF/1ZLR91st6WW9R5df0ougemTdt5WMtTnR5bSICk
kkGq7E3ze2s8pcNnd0GkgYDWm0QS43pU6ns7UTEuni1tDBVL9/ked7P93oi3zjmI7B0LUjBDAstO
DwZbjdDKQpIeowLnovVTil3V7KyajUT3SXxD6t/Al6kgbmZjDJiYuxsV/A0ZAsyyhyH3L9t8WHsO
IxVZma4JOL+j4x/knYjI1LpTnTXISnHK1WumTxSAs6LfQqeCFcCPaI43W8mnnaCt1kEqMJlMUVPr
oQr+hxfYNbGHY2SikfYN2ILn+6KXTyV4UInLZjD3s3ctERsxYQRWweq+SEAzHtOs/NgSYKZW+8wM
CPDV+NRNEfLO+RiCo1S/m7P3pHhk+UYgbPm/Y7CBUseOYj17F7V5nk7JqN3mYL96mfLavbSZHRek
wxljz7QrJ5B4sDSI7rlFx0C7xEYxZlfqXDxUYIoZarvOj9Wr1bc1WQNdK8+rop6qvr+2hvKeoc2U
kcOdIA0eQeaGFeQEpMcevy3+wJOWnQ87d+ZgAkb6WuXDY1X12Jugak1GmqhAnMkzOgOL0QLUuK30
K3+WW3ddj0hTFHUOXhoQYD1RwD2Nh9KTRD3AUwMiLBueI7OPVtAVHR8KYnvcVu8COKF61qgPmD0a
1/KdapQM/w9ZpDRGosGiiB/nQ6qvn2Zxu6o3WSNCZ4WP72wf2v8oMSULjBfZPOOXsA+JhcCtpNdp
U+7KbvE18sz6hs79NMaaWO6MOcZJPOd4WF3fyvIDdqqDLbJHrUqdALH2bOTd7YpKIoBV1e1UKdhh
lQpCvCEqwArbRNmRJzFfMerAL1MjMofiR9ZVsVTGOGVYdc9j7Ep4kg070IiNxbvVvGGXIAANGi1e
7cVp74ba26mQeRaGFpdofNhA4ALGiBRdYPbO9SZV34Deti3WRikpEt88Dh8Fo5VVjGacjgI53TQq
cWb5dMuf7Cvdt1x8OOrHkpc7jcEEIu1iZsf721LeTuwS5TLvtiWJNq+9gaFjIvoKiJbdIEIufqaY
u3xpr6qeRIKU8ItlwF5V+AayRg4VTEwb5caTmlC0bziaGydUMRHYgByz8tADHw6FGlAI7FUKzqF+
pIDCMNKEc7NXRuwL6q5Eh+o3hmclW6D1G/zq6OdkaIjBC51E4yEfi+xzA6jz8Cu5YZ79lPmz4xwr
NDbJr6mfWnFOU/Luixc8OUP5ZMwJwSGRRxyH+T0fzbgRSsTpsYZrv/dS0qZdwIJRlXxJ69lR1Lis
+3BO9cfRqWKiWPx0OelYUpWJR5x0UdVcsBrcP5clBHLY6J69+U7nfctQvSv69Gl/102P1fh8yYkn
ViSiB+zPCUPczPKc6dq+61kAYaNAZTDimPFM4c9pg5zt3vB1pb/C19FjA2YIg764cXvxuuGx75iJ
1Nch9nxfaJ9pemM7edi0pS8rK145alFeBmv5syKPxVVPvfpNc++8qkFLrwNYCVF/kIeayDea73Zz
NacnpZO+5u4cUcU2vvxWRImec9NpqE77TMv9BLOK/uJWkYJkiXPbF40WL8jZltjL6mUyIi05Jssz
hu5IA+jNX7vmgMeFVy0PKyIJ5EuN9bJoJqZq3XTeqfAYrQVMAuNmnYQYrvUudDFfNO6NsB/xWpw7
9OXye4OrQs1QaB9wFvvp7IUI9LuUGgbkKlgGJso7YICYyBSQ8jnDis+i3GC2ULF1MbPKd/MEVgvt
BNXadvsw4+AD0I4jgpGSgafwH5rEepUGdoqPuznZYx6uC7ELowyci5Oh6wIbhCHJH5zsMS3vHe2e
kOWm/BwExCAnAIvHs+Q1n/EcNN61Q5gIWImt9adMe5xryM5avemyj9n4pFoJSvAHHJSBGB819PA6
feqmn311dvAL9Y3nqx2ZFt6jtPLTJUfBMV7K/hnXWyy8K+JijiZVz9SR7VzNvpfpcbW5wZgahxYf
r5mtvtff4QOIbCd7MOUUtzmstOJGHkh0RaiAdSBy21/Kx1J+SjFHWp4/VPl54bNd2jxwhxpgcDhO
s8fz/dGlKNXzikFEhZbAgLV8ZO3M8ett61nks7OpX6t4Nub1RwVvn0C5A1cuiDNETQRSfds4jrUs
EY3qwEp5gZVvkWk9lb2FRcANKq/YGbgxXTxhinvbdXOYalo81PqupvCtbIyAjClxQTgrBHH2/GI+
XOwOkt/angl8dT4XL8y1F3V2jyVrYqMfsIcwmMWIEvdn3uP4bZ7G9sV0P+cEOLgKOIz7WmGF5XZF
Y7Fb3KcJ0ysGAgbGzxAY5Kvuc+GgwTxazTcjK327XUNL2AAAzU4T9Fo5WuSLDBPOFfOHtH+O1s02
DL6evC0Vrwu9Qv1nm7zQqwFH6dagqu6k5EV00hu9XCOnLVjr8LzMTAtO3WOWPwv3vTe8EKo1QCAK
tC7n6cEYT8AfPFGWnFjhmZVdwuqanPvlZ5qTE6I8ZtXq51RZpvJhNq+JuK+mu6IoKK2gMI1yT2Ao
uepKCKEd1/3HYu5Fpu26zQrx5Cnd9w6rpliexnHbjZxc7IHiVdq7xDhNEO+cd6RJ/jyFaGX9UJ1X
Mz9vS+oP/eovGIIK7YKPnvuMvKErHUcjBRQU1XfH+oF1z5ek5iQsIDrLUp7ZUSPvy+1ZGZQFvArW
q6ceXQYsbkJ6/aVg0WK4kCDt7oVK/wcI+e5yBOs4GXX2baUgudhKTBRjuKWP5VCHZJledwRYiBbI
yGhQ0JQno1h4IRjY3Xx3hs++7O6Y2eTDBgdC6Q8bZUvlHWyXh2pmcUruQ38/GGfm6UTl+N5C2FTm
vBfintSOwNnWuNCcb0v5mlpuWG8PltRvyOUOO/xxI20OMXlxUxl+YjdQw1vkkQeCT/dYly9KtV0R
TeWb87PsbrxcY8irHbVqRAgFw7e+Ybx4WSHxePS1NQbbgKFyqK6EKsNGOS/ZwyJTv8qieX00mmNK
hdEQfrQtlO61n7LpAA36oyZOKTBamj/IEuhEOt7Z8n5YyYKbeYtl4vlze+1Vd4xFIkluO2TitsdJ
lCZ09Zy41NVnbxHX09jEjaVdd2VzSzZW0NvO04xZRRts36gS7KIDxb709X6JtZXBQVUfunUSl1m6
q1xJ7PR4RzUfM1UEQ+94Ksmy8UD0Odm8YuuIczKNw0nNn3FR/dC6b5V7bbG4J+MP5vnO9YezJTvm
d4emDlotJudVKw55M79V3siMhQ2cmVVxs69WiG6xaScsIFT5ebKTPe14b94TqnaZT4dTlT2zdEKi
ewkCGrcjvaljl00HL72tGfsMbXQ2rCbAf31d9piCAPbk6j7WMNOlLfYEFENrJ2FprocZdKL01lgZ
mr2qnZ1h4h9fZOjJN5TZt1oZwPcRFQMzzFY59O8dWTIZX3dqXLmcXyb1ur/45Aq+aoVs2Rk8mdW0
rYdjN2BWmyjQtG1vZSU2+3O50vKiAm5MSuHCO5XVPSXnwjDl0nQg9y/4pap6bMmyCzTJ5O+acIiG
bWj2ts3f5Pex/YDhq8k+wLdgkUeFocMLR7gpNHWbtHpzv2HRy/VbRfsxjLsBVzWR9sD1XVyvNmsu
pl9nwxDSBAX7ismGDlMSFAbpChbnblpRPXNhVQ4G/cIhzJ7IG8p3cLXRqrEjS3nD5nddkT6SjEac
efx7uk3Q1xRKozjTsPhmptttB48VZJrGpMTledU+md/jBUj8Xui18spxu2t6mRB1r0bJF0CwTTu5
N9OYfshm3pWzej+5NqsCP8Mi8WR/s5ngFKSzeERHvyyHw1s1kPnElPvPjSMlLGuY9M7TVHFw1NKp
9K2a5XiF+0ub7FHZPnrnWawdDambXBO7eXTwvf2oevVJ1ybXL6vGDKSZaBF15Bu6nnXjwlRztHCW
fbFuP4ViP1pK5o/Dd8VElbJ/lBwS9VUnXq6XFuWYeq4Gb1c2zh2Usu8NRZwWxqFQT9blrNVejLDT
IVm4jR7ziz/MyQkL5SONzZ2H2R5fAZ2qUlwYUKynoAmV/t2qjfe51vjLcAQM4xhSytxWGV5d7RI8
or0alnOLLn5aNtKq7CUmnimPZp3nn223hVw4ldhBk3rwfIzR0tpjMokXu82/M/4jynPms3n4hAoL
0JudUJvpMac5AG+h+l2+H6TxkY8dzzsdeb02wFuJh3u+sloyfMT2AQocWKN3JN34QzR51GDQcRZe
InvfpWpY9wle2O6qR+mb59uhNu6E0u2ZgsigOKM/LYSkZXzd9WrGtlsFRWdfj+m7K6tI7z4kCQa2
MwWYgXzTlZGwmF05v5HRTexfBR69MoXCu8uoox3lxqy7YzOyPQsXx8V26FL5USXtfuWIpC/9SST5
Vd7Z+7bMju7qnr2lISLCGNtj3UjqjwnUm5TyAkrOPpRkLlGwxAlfZtGp0wG/p++V1rFwFBGsyhb3
jnbD3ANs4JLzb5MZ2c5xCdARzoF1xtetKYK6PLkIDrGS2i/4XfbjSFfIX5ycfk6djbzUVf2u2rr2
YFReRb/DPHYFNgxarl0XtgT5UGP1N4ZTNB/4DgzIa+9Nr0Zxva1N+QGBbe+Fa45wsmgXdjGSqA3/
3Gf93WCPh0qvjKBY8nZ+YkAklvZ24jOrDJOOJquBaqxyp6c5ho0qy57mSTw5qjl/LlbeSA79VnPe
tNK4NoVoHqB0vFusri6RZW2zUwnwGPFGOG9doj9Lu4udtrpJmOiSSI2vxEsoXadVOSgthYtRTg1N
IuuyPjr6NZaC+puTtuNjT2DpdevkxUlr3SRQve5Wz3FDpML0AgzRD3jXssvn0oXOll/3afKdhhkf
t6kWjLjsxehXmvM2odLTsRDgu2StKQX9mbFQl8hYnYZeT2ae4S8S7ML1I3kvQNoju16xnbLarmOW
z/p+HQrTh1k6WsZ8U9juacgZVlMg/Ly33qXhlBbHfHKebXBoEhfbAY3KnR7K1DOe5pTKRM8kxHA3
ecFA2uI0d1gW6JlA+w/nvCzXncRQBAm1nG1XPhhL/1pX28dwQZQ3Me4LJ71iZDtRMXbYCFIkTOYF
0onL5sDb1CK0MpPwCVsc1jKrQgwi68sEMgb3SwIkOEzBt41WjheFE5+HA2gh/jDCh9jGGgQ5vq4m
MFjJEnuLhdbbp3npOeutNpN+y+m+s7Krgp2zn5OHyrS/zY19Xa1ZtAjz0Av9u2aULrk07KXd4LBC
Ge6h9JInux7UfctRXqnLz0ktBA1GJJZ+4/iv/hdF57HcOLIF0S9CBLzZkiABeoqk7AahlkYwBVvw
+Po53L03062RKLJwK2/mSXt+7RXKHJJZ7/yp54ot28NgpxxdGrwH51y79VU1lRxapZKuM7cm4Kd0
PB+mSQvGkXIL0clf0bnPl1IOfp0Vv12jvrqwXTZT3NR+zatfZLET0gnRBVTFfDRldfQoHiRsmjvb
Ok5fnMQ95RxFqYoU04n4YDpsF5Q0N/weitihb21U/zlT767MpkPhqiQe5KDvlrmoL/gixnXHLdOn
JaLwl7KqUKGfbx3BShjpvA3jZ8CgI7cT1w1x8EVw8rPNmxc6EHVK0DaNSUJCmBokpLpE1auK1Wyo
zUodyu6HXBAsAyR9J+cmOOUEAUa9rEKYPuab5UU5+p6mOy9VMnrNuqkI88iyIcPnjOSH/UkupCoN
aAGoXnaMBK0NNre0wsz+k+pkIWokeXN3qC4uj1o9GaE5at6LBlK05u4bc9aUuTu6317NLYFJy4ud
Td6XNvIwCv+lxb/qlzEbcODP5adeROavYrpLWC11tdURq9WtQ56YUxPKPQI4j0BUrq4zj23l8vkd
bCOF7/Z86j0Xh9nXYBUmK3PWYuFEwyYhwNHUwFg6XCBxcPtDz6TERuwAlrJnJGveZF7vZ93ym1Lc
NUs+iTN2d6iFxwchEvd56P/s0vS12doWwt4tzbSZBA+1tKRlTJZHLrZnRUxXYfdHxWq+67G+kiY6
KxRusU8TqxEOEQvlIK2mLb/mv0zTH33K1ahr4g83nyxUOJXUpESMKLzhM+bnH5T8fVDj55t1a+nt
xlR/McT92lZyMAsd0l2c7DonVlaJqhdbFVDFiqPW82307MrBCm0X1A+oTrmvW4rk44IbjLGxYrma
o3GrDcPBnf80qwiFol1FZnAFM9EA7O4t6y2wK40+h0Dsf7LO+k675F2vYx4gLSKABOoUky7H2AJs
67MT5vfU9fupFedSAR0GQDu/EuEi6OE6g871oRhWJfcksJ4flu5IuWkdjK4rxZIz7+6OWnQU470y
D/pq1El4TrN1MOZ5i20+R/5na5ZW2n1ua2VdT+VPNVdrrAd8UdtZ1jlc+K0b9xdWYM1q6jsTsI6d
nZui0euVay71PUN+eMYZPCBPnntaGhlOpvhzM9yEnqJvlSg9qkBu7ugg1VZreihdEaNLbtkc6ohU
VB71ZCdlflFGObFah5rn6l9O1/iK4WxcLhcO66NadZmdEr7LntipQygc3MMnY9U1c50ZYJgGlaxx
z505BXL+L5NoSVVv+KOsj6X0zmY1nLs52QEmtn1HrQe/aDUfNAOnQXT2Rt7X3ezcG4UyhjHZTnr9
5WIjvBZaZokdGUFWL2r7rdhqk6Gx1wlx6Phed9pbLOFezEs8+BDnanbPbb9qc/Kh/KXly8jmFj9g
imqZJf17Keow6cdql1tCbqIigkaRGWysPXFRhmEbVwUvhFtMW7yNvuoiTbMQsn0P+MmnmraI6jZ6
vnkwPADF4DnkJYnG5c0o9P6X3Jiqr2gx3XCh31WucYqiUm5tXfXjgZhHZ7Lyzl9HBp9iWg6j/qL1
L4RLYTmqtzEGCmoZG0dmVxTHsHHcu9r0T3UaMGxYLi2P8f4wlTyvci1G31GG5/TPSmdrQdW4J3QL
bwS2Ap56+FwmHO7+yL6a0h+wWUl6V/A1rCnRwbohYm6kyrdb9s4rWdqXwSpvddrwOTWnba9FbGr6
LZU6G6peNgPEIUfwsBv7S6dUX1wpOX8LEK5iXU5fOtLYwuWGcGiMbLFTquLFLF85GmELVOd4wK+S
WKm3U2nS9Ex4x0MqLrJuDqk5rM3J3nmTC8emfymRGecc3GYxHVOoZc8r1DjItWJDGiUt02fy0kYe
wlX11k7pNmEXXMhDLtledPqtT+rDBLh1BXHokJLUUdtuCwT52E4mR+wUghFmyrE++4iQSH20CoSF
hiQTUFtLG3ydeowsBf1k6v4MlWIk/m5/qa744DSGpMWuSCUUIl5H0Z5Nltzla1cdir5iCHYpziVC
ms14asKS+7PVub42frvqJ/irdHnP5WenP9gbE5mESOvxrB7nXTzqGEPgHmdrs8YFQv9xV5CYeiI9
SQFlLObkvwrKHiu9dVP6aTFdRPU6cNQV3n+mbQWCWx7l0Tg1IAfjhOGGmj2lD+9rqPWtyuRjeBfX
ORPT62WQ9DdN3ynsPTk0xpwknet7xoEdFu52P5Efjfspl5chbqAxoH8BEZqTj9bbdJYMDIYM7Gzk
zX/1ZuDj+lKprxMXShVWZ5VZe7OSe4XXWrY949HdWx5u2vgst3mo7UTHgCi/Te9hjeXaQDuBmkEk
jw9rwbyatxvYIE1xt4xX1eBGB/MCeSa/W87e7k/NtIMGvGqbK/EZn3DzKmdHz+UqL6Y1QNZ1BYFG
GglzKp+oOx2G66qjs0bd9OJ91C8d5Ty5sR/g2cD0ZQnxEQnFz7vfnHHAYN+vticKNRXUeKhK3CH4
ZUZlOC/fHrVC6hwoE7foXYwg5yZAbC+G+Vd5Ow8JvR3+nDbAlRmWOGY0XhUBQpp5Ei4aSggoH5L1
0N6RctxzBgKJL+678U5QHTI2vqkgaaGZMWHxy63GXyIGmAs+k+zfYDPSsxHOxbHID0/rgV6yCGge
8XBHjIbkgtTNsg3I7bon51uOmp/iPCLohC7Tbhz2YB0/CWoCZIhT1XzKic8q5LUanddIUYtQ3wZu
g8+LQpkfO5u3o/jSB3efloIGz8lvnzq2t4AuDaV9Tq03QwnplPcVtr+gREc6euw3Q5xz/GL2mzvD
3+EtxhgzlVy8eenAZnnjylzAmvTpH0lzFr0uL9duFB/l/G/hENEqqMJNYGT73guqJ27W3tuqxscA
jkbv68ZrYh56AjtdAky8vwrF26INI5+Sl4N4Os2XxBDfmQw8uantAtTaiaFnqxXqusTMnw4qOjPJ
hXpLGTfHADFqpdsk3T+t4SdbAHS0xhpIxjbPT9Esdr37hvX8ihkiUu8YCdaZbe4967OOH0atvYA9
tejIhhN/bodhoxUQ0+nuJlDoOGWYqVlAztKAIGzgfdMxQvplN53wr8cMyxyqoGPKVTUMJ7XR990y
bBL7KcdClWNCx/944kbjA6sN85GF8sTR0SzVYTC7vTmW466QzV0n0E0UZNVUzw+55JX5YnDyZmOX
tBWVNBNP5ECngV13fjKgQ0iNysxICN9PRBQ10p2RJlq78aAkMXjgx2M62Xo2Mxc7/VnIa9FUe6CT
q7HsiYYqbBTmDR/lzaJJ6nbIcVsA9d1/T+lba99dTnHZnmJnF7tqOFbfCJJ7093rnGSCGUm3rnkK
LAV7ifrtTF/aWN4NZ/ZRnLby6f+ScWCmDhTi2VcY4bXi0+PNic0MLsEA8b4LNHcmvIBSwIsrCXKC
D1nxNLXad8+brjXHAi/OReDF0vvMnwosEuwX2po9hAm4eISbzC4fosA6Ar1j59a1n//JVsABjuC5
gJdPDVbaLAin9pzUF5YZcrx2DiycT5csftm0UFK4Qd2rGTWOQ1aib2vU4BQYE8GqbJEr4JeU4PMh
SutHveM+8jaqLyIiZJqwHDV3Arx8YWKbbjfS+G4zPCYz7syRh6L60/ahIj7t5TixOSvvfBKLbthV
hGyU+b0Xb51db0mHr+P01LFKipC7G2jX3r9B+ec9P9/spKt3pXS3ltL7S/YysvierFdn2phzsTKM
7No2X5perBPP2rLOaYxgQginD32jwvRunZsZ96um3CZy1xA/L2HbPEO4zteovUPFP2ecshEnwXxd
Cuxjypc6sljQHonya8g/iS2uTQNnecm5WOWDHZa0JKk6aVmoEnXV71uQC5W7x93hq86vFe+4HLLm
DxrW6RUr0A7Xn9EEsmdt6J2TdKs2twbF25p+Uhww8r3MHWBa7KPlb7S4B4l8azmdjyOHC9mqUrZl
hhBes3tfWL48UIBxBSa+w3mnAb8Abj7krk89B9tPAJW22A19ScYHIFNDmBZPs9l/NmwYbNiApXrQ
+KYi62YnbN1Z8v6VCS6JItTbdyEglJyTDhGr++eq7woiW7R416JAsyqoXy3scV9wya7U9sMYAZgx
cE4xJCrGA0xo+Tp9gj0ErCDDvtvuqLG03ZKzWPeVuFHKsZ1ZAbm5EozzCIFc8YXBKX+X5dk13hJg
PVJuy+E6pPsC4IbdfLbLq2Pccuuty/9hXzCTk/Y8dbuvKZ/OsfjJnAKD0CflALhX/EzHqWPAROd6
wxN6FMeqC4YIdVJbjdMrQM1VUyTBDAqtri/eQuBFrGV/rht9ZWvew4iBo9tYDeggNOMdboX14KwT
HtByk/K7IM1JyrwJC1gU2XAW2bUyfxYjWRFdJn7F1ocIc2I8uZtoIjyZq42VSfiAuv+cKWpIYwZg
ZnPkUP8t1behuxb2eegvg/JTCAx8/5neDNPqMjjuRh2+FvNU1Td3uY3seVGCTRZQ6O7r7Ifb3dp2
5xBBkxsVJxNZWoujpwPLqbFnfrGdfcQ93+IjczAB7Xv1cCVM4reuihPvzKCgZcfcCVxtW+YNQN5T
LfaTDWwcO9YiuM5se/Hr1K+NutdHVMJoXdbyrZi/cqXf6voLwofNFq9tDqXM/J5qxDL6VZqTUJ1V
m+zbSLnX0Gh6j/ca/OQyrGoBOZ1LNI+q1spDw2RT2n+3OjCltHtf2B/QHWfVWHe8izSm9SAiP2k8
f0KUaKHmReYBNkZQFpgTlU1rPN0YHaQ/7k6eGixdfKgc6lL0bBtRl6Hbj6dNSAtaDW8uUQTKNzZ5
TOZQ9WcUtCJBoxzafYI10bKubnaa7N+2zXmqKvBXYXBAG6phKEn71yPiPuFPGuodVlym23uDeg5w
ao3svsYuyGto4L27mcab6SBR2VvdPWPt5xhIG5bCRlDjxhndJOhUrsrvqRdDAgQfHR0clhZlvUeG
pYf7Uk4zGD6wKyxb1WYvGVrVpFxTp7PmWGdQf0Cz4HmGS7I+i/TcMKINdhnqMUEVKzCgCUdZwl6E
h2V3blFZbW/XK/tYp91h27jHlL8u1S/Pav1ef224XS1fzOESU6T7ygmbccm0p18CaIMHJy7edz04
Xu3uODusOfg913QhYNX5dMDrTPiblWpDvGNbuCdKALkTMk/rghU3AL4mtLPmCRHjUVSEZj0hGt0V
Onf0yK9AoqX1R59boCejiy31D1GdFrXYdJqx7Rtvb0HaV/VNJ7+UhhN3pEBk4Kso+CDBLI84NvB+
405mtQcdmQYAfCqyBEYdAYFvwwTM1JD33zB/Dk27QDVTq35dpoCDTJgIaKwWrkMbLSk3jB3Mit8m
wtkxZ1GQJ+NLXmMyXGyYx13k+WWaQSGFPT6Wps5MOlY8ohRcWZ5Fg5DXvlpRwh/waHKBGhD5piyY
KtLmx1UpE/Gm5VYUCZaG5C8ztfMEGvMFz5sSLqV7jJz8ZhfIJ0XUkgXh/a6XW9V+9meoxW0pldNc
2jy2qtsoNGOXLnYIVHFtaXmY8hlIoC22i/c2zt4R1dVtOd9SXFY2zabstpTEDVgvcERNLX4rzJNT
sVewKLIoYzk4BtPo+F1U7ssOpnBxyHMo040WbZ2S2h3YyP85wM5bD45R3p2kyYvcNue0ykNEKFpC
sNlU5rvl2jcr57PTFldPYzTz5Il18ma24nPU4rxsgOnGk/EkSAKJcel76i3nUaSckzqvOq4XPFbe
f0Zb7Tt15KhZvjox3rRBgVWGxWxx/y1Ruu5YK7t8Cglrrb3aT3j8WUNQlDymL534tAocnTV4XhDF
fY/nc8F1pq/6wWD7Bz9yO0/7ecx9qPfBmNi+WZnfagaZJUph+B9MHXTV8y7v4IVdk8GgXhj1gOqo
lcxCeDO+OwAMn9igb3OVgA/K98K2fjWxoXkGEdrHgho+TuzKhES+JLnQ/fFkZEGjTNdKJ/MgOf3Z
Urpf2OAHXHk8teYOypCzruurJGxDFwEr3OzAXUAhuZ9oG30oaKzynWqvLce4/cLkqM5n/CiW+21R
axH/tc2+GN9SoBf9ubVO9OhWyWlcdng1G/GokTjnwBtQhNsmoOu2xl4h+wuouqjdiu65aNqignXl
PsmZz28lx1d86wdAem8DxsbiYkcn9bfApza/QL7FUDjaYeoe2/aQYKBxOPGzdez6nC+t9UJSeM23
5s6gUCGLcEKbK+i7+ELY7C0U71Tg4LZx/gKNbGwo3NnNw00d/zXNOc7AhpGxXXk/ueKnGP5tQWnJ
8ltr+IzFbTBeeMuyNtX1h9NvekYhwSezq3wdhOUX/6gWQU+RATfv7GsaX0tjryb4jWmK5hHfQPrk
d5Yw6D+kt9OR0nrfYHqV78pwN/pvo/jpk/NS8QW46EAszXwz0fz5b7Qemve6DMFiM6By3vc6atTO
xvXkeX+6GVZVWBp3ruhFwSUK4Jq1AUgLSKXVz3Xxn2wR0T5LsKSDqqx1E1PNroy+wRno2S+5j9y8
zy9RHm3UFLPoeFWwKuaond/gGClGWvMtDZAXLSyeIGS4if49ycBtiSkAbqFhrVK8dYZxM7naao3O
slNjetzoBo/qTTbib8E3N5frFCd1wYcmP2kWLtdjRKP0G2Ysb8JZ8F0NW7NrCW+HKCd6dZ6zcFF2
lH5BOfWx2PCLzCDpDAAmKQqa4y0eXu6kggUdto/ylyvUqNa+JsNc2SbDRm3eFybI/J6gG4xczCqf
NYMqvhxn7XXnsdL9ofjKjKdx+cWFpaaemnEl6t8kVTiwwNL98mPp2QvF13W+s6ud13wZ7blXz2rr
w/NkiNm09dWpT6lCi5P9hUrjdh8kMSp8YgpCNUBb32NnQJwv4SgoW0SBA86DYYEluRwx/iPMKP3F
Ll94YLCPwahLs+668U4RA/h/rDEOBivXvty4CTQr1UNwfjQJi1PmCnfZmcW+zzgy9S90CNIQixNi
I6EfEtH0xdJ8jTYiNtz2RUEONqJ94VQrxXtt7U8D3UBae2hzY49Z5kYg05UYdeQq5lYyHvXiAzYs
dSN7l8XzeFjUr8V6LN0lw8WBKCdCYPb5EzTE7r3LT7l3zyGrSaY5/j8aSaafRIYQI30HcyN+EKho
LWqfts1tmINb1rFqftTEninHiY4FhrwKChPKjLsqNT+ZgjL6q9mN1jjgsaJ69s/gYg9/4nA/q7kI
6Bpbg8qvn1fE1M+6DxqsMux0S3TUhn8KXTr9fBQ4mqzhs9A25F4c4nPPo8Zb2/PfEm+T8lSyNzZ+
M64pE1R21fVzuTHcLbkauCYrxE+w1y/qfE9m3trUy5DwRKP+j4/9BPhX/poM5ol8wMfhe4GQnxwE
8nL6mbL6RR5o86/G2bCThCVIa7x1VEsEu7fKrUktkEdC1xHeysCdR+eUjjP7mY5p6sCeSBiEZhRi
6KDCQ+LmRyyS6Uc9XJyvajxl3a2PLo6gHqo+pHaA91bw8KAyRhgb6sksZ+UUJ+xt1bh5GgXlVjNw
w5zr9kTcyxcCwGERduNfz7umOQ1cPgUhQ7d1NvX8M7cKT5vKL+Djy3hem32od0wmp5bMTp5vkpYK
DwgsvLZEStSZc4rPJY+Edy/bs2uxhmMB5Cm2A8u8chc2Sa8ugYt1ZMSaZu0qi1dEOyVaOCGkcpN2
rPeE+WiuQ4s27ByP89hdxfwvwlbURtQK9j0kbC8QzeQnxbDmG8OAWF1bunKawnqR7vi+IJDVWc5z
gMgtPiJYTStwBkz/FlwuxcHMbGzcyLzYsIrWkWWEbt7snSwPRnD58ZT7hiz3M80a0CTVHzI4h9yq
T16R+FZ/ILYy1r8Zu2TMC3uyrrhWMBM9IJ2FLeq/ySq+4j1nNGFuKzvhOdGqX4pNW/TbJI4eLc4p
XcO2x4NcKwGa9TIsSAOrucEam3mVNXmdqsj3cj3APWUt/qYb1n9Roa+y+ZhYax0vjYe5q8+0ew7U
cTFjm90tam4GdZ5maPwxTB97HWG/hnmuxvb22VpUTO+OG/lP9Lfg9HZtcYJht2fxuC1LLShFf5uz
z0j9wPB1yVBaBA78MasZWdoQ6CMgwZpw484YARAbaO/VTaXfTLjsxAC+ReOaWRaf/IcaBfGyV1TO
YZ3SivQc2yC3DHdDfzylTST/1ovxH9dA0RaHlPOz4HNuW7kfq19q8buo7gZMITgURBTlMaaQ0PsF
s99ykHyaegdLaCYCVSHoYmf/kkIE8LBj9WdheAS8zfNG9esUyluhrGBpYLd08LDuR6qD0A53uvPf
kNWv5MO2mQB/3OFT7lTfGD91qW0WZDNlxMLIHlRw50mhg6IyLXoV1iaWHpWtUm6kdysbfwixhovJ
aK0iO9Kt6Ss67ry46V5tCYkxsW616d7cqX5v3XY/wSQte/XUUgo6OPD5y+PY4j0xjWODsccj+yDG
AB5gSER5O4OJnhro1yRK1aY8t4b4b2KHlHUMpyNdHtxNFe1GY+g2jY5N85LWt0LDTw8bETPxJUl6
GimS/WJ/J26/XtIvs7WPAhAdVQorQuYBHUOEGJZdwW3E67ktecMmEs+hVQ2Nelm7kRdMeCoENQf5
KLn45ER5aWjTPR708TMJvepNa1M1z4AIwp+GVZi7P8nBgP3fmgbtswErEMZs9k9JB+zXRcAfuAjr
raXFvAf5mnTjBl8GjlDKHEam7/HBu8up/8NkaKNQu1xoNCmwYalnr7+5+g91GrgDuFp7Cb0aCR8g
C1qfThHHswyD3Sv533RL3TeMcX7f1bSq8x5CHzUIDrGJRNP/JZjW6ZQKBc2kc8mGC5myJFbBTrvz
HgD+YudR8jvHVx8QTDzkSflii5bnIs6nhjhonvgT45CjNEfa0V2XBYPjbWc3Xit0M6RDfVRsPHf8
fPAOGZdeTXmYrXDigCvNJixNcsQq64opQ05j4yLYeYy4t2J2RCSC24wuPZWNKgJO7X6YTXSF0xwS
p8euiwCrdfBs2ALZwzl6WuMhZHjUzo+ksoZYfbMqG8xdixz9rTS3Kn9zegnCvNpndFRBT/RZN230
JzKb21liGp8l0G/dY8c1cqrFzrf9JENXTPaxicYogpGjWGClT4ZiMzZxQFtrkCvJyTRYjWRclkWT
vNWquX9eS+38ZOgPY0Ft5lFh6izQouHNmj/TpfPBuiMDXobhyS89lmO26wd4BE+AQRN1oYHr3klA
blvpuLH51WWi9geG1q7XgkV/dVP+nW1ZD1E/23uQ0CNaSE0txDGOsIF0Te0i0G7jSoXph2oiPGDG
CaZuCPOEk4Sgg4LHXTZf+pzs6Wjk2QjtKGqYWOPQSaioKq1HHFe+UXqnJEu3bgoAXWtBMI4hWWsm
YOpFKrYUI64irB6QMmb+3cweQ+zsHlo0/y2glijgbOts0JPkA23qLcyiQ0tIPhcBYD127prthLbC
me0AzrRh600TMt/UE0XX1pTdv4xWhDNHwfPMdxAJ7mDJp5mrH/EYvYKMWacypfgkvi4ud/ulid+h
J15aqz/mrCtclmFxU5xkbR81jps2ZcawMEryW52T+EQ97W5EKYKVfdKM7p6gMZLeCXSbIuTo2V2n
XcDqBi3uNbPVd1kMv3JJDkPNpjNhhmjTz9zlI1X8RB27qsTlh5WntJTnyJFPB++DHpe1kvWrMWY4
6D89AkpYAENLY93nxtuaVd1E/Ytlmiunv2aEI6tiPs2Z3Nt28pqW6VHahGnbMUBHYxmVb9ye/aRC
jkUsIP9ZvPWh7Hg4pjcDqFMkC78nAG/NwcJad5Z8vmh1dYlvRSO88SEBPJ5crTIKzK47WqTZpvIz
XiAq0vCJNLRTddwWXuI/WZ4l+xk7m8/88WNniofm6ufecFbwfzn96XRMpk1LJZAsBaJmDGb/LOF2
JzacvVrbp0vL7dHEDkqZLgJGmu1M4fxT4u40YlJnRdU9oO0GS6PczAb9ZLTaD90CBzuXJUqgmWoB
PGCkhp5Qbl6npB/n4afumsFXTCiphFD/ekHV35L3CPEmvgfXrfHwYG92SlrdjGqo94iH2t4rLeWu
ill7aZ3ng81C9MfbeAKLtaLAPqx152QoyrJRBrabECS/SwPfDBf12vhp1WcmVbXecpFfUpX+lc6j
CkdXWCyOgBy9imxl/mxkqilg8vtefsItOlNOOiADMmR49Y9XAcXTKQHe5Iv6B/RWXZNtIY42s9BS
JlQBJRHOvmNJlFcDjdUDmqxNGRD/GQbxLhtctlnRP2tqflrXDo1MueZMTDLp97ME7R+37nuWiTMS
3jrpiB876Weca0HCYry1qROIUHcjRxMbGllvc92y9iEy6bSUwhiBE711HeXV5a/RsNOnlo/gvBHH
/kCnk6J6vO8ARGARsBrGiTk7jQ6kwSL5er5954lQemU/0wl+Qz3KlGGpKb1Nkf1H+YhfTDL05ode
N1dN9C9t8504D6FN3C7wPBBedOz0vvD364FAgLu3mv2cIbnYf5oeqrhhPWr9rK9CadZD1T907Lya
9Wg1upHKTTL9pQsHMMndrg70jMISc0qadd8yD0Jplri946tIZVjX46YYqpp5b/7D7Y4E8z266b3Q
Tqa5L2B3tkxuFabNxegOC+0QbZ5toMSDH7l7HpFgGhjIrcyuQwLvvafYW8rXSr5Ew2ZuPpTEJOCB
aTs/5DodCho9Beo6nfcCP0LEWbS1O5Qsx8Ap+OsV33n6UPkwiJhWkucusbkNWnJhVXTSp+hodO37
NB1yLqJWlwemVm5Tfn7FukQpxyM/lmV+JE6zmVoZOCriezk+TAaBPvXYNvC8Rc9I1PREcIoo60s9
Zd86x0dOrgfcJ7erdk/8/mWiGEKysckaazUTElumu81MhbWZZB7bSRZ4QWt/YEb1p4F3+vzlxNtZ
f43tb7c5WCB6haTwBHUoyt+WcmHHQREAkxa33yiq/KRz3pRcBhS2HGdUzN5B8UhM/jlH22CTPZUG
hsV7PNL5S6MJjQZc9KJHT8bf4bwucuVgeSjRhF3qON6qY0lHlb2HeA3yALcUJ9i8KJeCC4NGTnug
iwqNW7/nykdkvg/PJNBLuuiovygf6TovCEk7fB9E958HtjbVzLz8uppvKuE+JEYI0J4shj9FlXwi
Xh/illV+rZaBq9Bp7/b2fbLGTUeQCgzRdyemv8nrSIQZOy5NG77INcJlvS1miUxWR+/zYP8DG8vI
bnR/I7c1J1d5IpaG2NTPZbiVLe+Jzq/13PU6dI+Zvm5W01oLpBvmFjjhy4xvQkqFEjBWdgrpWFpg
CZfivCdqR3yYlhuuFsVxEcWpq8y7gggxAR9PkIrHoTl1ZXUuhvaYRcO6Z5SflU+av9EjWd1dR/W/
nNN5GP4TJNaL5c1E1e+dEz0UL50V+62u8PIjfK4SM+UKJU6tlfoarQle9qPjJhpHJjqbBknCFsXD
QGssXfLjw7RTCQnx6fMZs7YOw8vAoN+j62TIl3M17R2uJF6s84DFClSR+eTrpFfHmi5lJ++lYbCv
RMt1wT7bIBb6LvMbzTrKCtmcIWlGXuBta8p+jxlpHw8ebqpy23TYEviMpmN2MEz1A3rSR8z+eiBp
oSc1TAnnAOIjGIkBOAmIlywOIobZpuKTjp2ryhI+NeHIlYYaziAu1J2KoFDpCH61GEEkxei4yoMc
88dkI2LqC3surLMDHIvlo3Ky98prXiLJj9TY/Vvj8BRhq5CwfXMfeGjPFE1yJTH6aBtZDQ0R3E2f
V8uzpXtE0j3xMy3FRx/pDGfLY/LEul3s0e9bUa1n0RsnzSTZNBbyZnfuGwD88wgyPexhEW1aMX4S
Z3g6cLZuWf4Xly1y84LGqDDm5hH2s2RkuwCciCItyw20BjXJmOp/4smXHySXdpq8bqo3vVPAfJvs
J6xAGoEiZdAXYmMo+nSGAXqNOoKvieG99ZrqXZ3SfqXM5EdkyCCFGFu2yKz2Dd2z19r4WqF0c8Jp
EwEY9Pb+Xyamc9cSFutyJ8QrScI42UcmGT38+JmjsuhPCdu94mk9QtLE1oGQb/KOnw8VPww27kIO
N1OZ1jFLMxRW1QJrwj6j7ULi31BWFg43JUddqNZeX322XXmO8+8RQbWbs/0ExJtjsciyGb0+ClKX
BCxbkkahy4ZJPoTs/6xKCKSJSOiKggAEGA+tXc94vbncrTyWcZ4e7+pabKh0DTTKslup3kq0sToZ
PyKv3NLXJOCR031N3LXa0bawZtfC/XviSzC28L/lBIBqjP4WOf+kajAvxYn2WH4R/LHmr54uM+87
ooalThxs2lChsrYIiGJSlyvZp+HQ/mJQplXxNS6EP/5P2ZntyK1cWfSLCDAiOL5WzkNNWbNeCKlU
4jzP/PpelBvdqpRQCcPX9oVxLWYmyYgT5+y9tl2tQ3jwnYa6V+tvBVHgcHO0o2O4x6l+TABmlCiD
q5Io6ch7jutwGwbGAvz3lc1T0mQzJMPhPKMfAvy9GSIDSDRYrYJFAoYgDHMaAySo6LeCKXpf0GZv
FzW3YwaGWUyN0B/Gw8hJm/W7Y7xrFLiLnyJ6P2lO4iZSgEyPebCZ0oOmqtVjmtOyFB+5niyZom+M
9L00203uNd8q9xW8wrptrhPGQMM8l/GeJwuUAg3MlMGP5O8bWqCmui8if5+iGgyrAQM1QWV2u4ae
TdcfbRbs2tLUd0DAWf4oOYKGOus9RcqBVH7ZBBWSF+52oV/T1y87b9thBcpxiko1MjDC3u6ycxTu
QlPrEOEPocBbIcy7OeRaaOi/+eWLwSNhUd/TLzjBGrytQAWZOLbiYkTyZ+7Y5+PCAjlOnd2gcK19
plNpf8ukE7Uknyxobk3SWhngTERNuLRLYZzDc+BmgNxpmuguwsoc5689G+8gD0ab3vo6o24lCUoc
8OJKxt90hs1mNaaPfnHSalgjQwN4nJktOiWntfeBdJbO6G1NenyMCBJ/PJDVu4zoDkBthtRuUN/Q
b0uA5tGocKnwKYiPXesc7OYXqcgBx5e8Zy/NiKlFc5+DOQh89mxGElm3aMhF0xVj5bSmdS72+INe
ZEiNZ9g4jDmSJHHF+eJUhQxCfBtvcskUh1wEHb+hthuqctcPP+vgmwe1LDe6h5qnT29q8rnFuuSf
t+RNrigTEwbldfcSzH8ctj7CCXATmXMcxJXri9vB1W/9DAFoWyxiD9KY26w6lxGEGRPaIrYC0piD
hMTPvKXCrWxrFvAkmo5avCVSlfU6RVBANnRLk5LBpybFekT8YHj9Q+W4ABxCVEcvtv89mPMy2ucY
W3ujL6aYSTSKKtJUFnI+feFPixPATDyqDji+uudOQcMAcruyaZFX/CwJlb6mJpwI3ppRMD8vpXlw
qmVJIU7zIRjJkXt16nLtgaSS+seAMkFoYiXs4spDhJzQkpDoMKZesgIwemQIMoUnmylHWd24ms9H
HTfJ1O97nDkW85fMqphYHPE4/vCr+uiTIViSGheaya50gldsez5x6vVqclxOLSGzvZ5evckZYqXI
paCiNfVi28DN8icEbzV54sh3ApobA8CGKdboi+Hk8Z1fmqF/NFp6Y5nyEb7rjd6Hp8TxnjTciYo+
lS2x2xviSQuzt0S0y6byFuNo7HTtvcBai3mH4weDx8oYjiZaEVBVYKbCZV+0SMYJ4ygDGhE+neAo
Mu8nECxY20HI1BQsuBTA/NT9yjeGk0XnHio/R4B41+uz/Ny6TsYZleaWjyEp8b2JwZeBpEcGBdEk
+3jUr83ZDvs06ycVAkLnBfY/bsRvTYZsS7NXoOyJbGMZ/NU6D1X/yFAXyRyRn9zZBn5OKI60Cv1Z
DkF7ldQvL9/28m4W1tZIGaMWg/Cbm+cLslY5s9NFv9Vdlz49Eb052aoBmzFniUQYOD6f+X813Q/S
bQKHsAfaeJ14E46GIIgjJtq4oCXtDgFmetTcgmHsN5gWy1IiN87jNTHf1z3ogCF6zrsSTQK1NOFL
HlkIFUJkg0fUXfjJU+Dc2y2LITpDVDbQz0G9wsUcGLChzrGyfotquKDpSXZtFx10KAksLxQSOhlZ
lsGs1HpJku+1dWNwB5FL+c3J4yUsQWdQlozvQU+sE4pNX3/CSXuayvcMebpJpI+l4c6NN+MYMWNP
+HbTRuMtcQCjnkKHd7OwrnQnWBVVeCfT7/RSVLLTfSrqPDlonM5GS6EZHZHi7SUGVv0jTH95/Dhq
BkHEPJ90mCbFHNlOD32vLTiDrgzxaHqESwSnxtoG3kfWvWFrmTjVC+OGhSabniMmRPW6S9+ETeOC
cMnm0aqey3LlhSezP+HJ6OpTNF01Gpbe6gnzFfGbDL+wMcT7jgNp+qvMN4y3Q2drk4430IaiRz0W
j2nwHHUIXOnYIPUwzO9TzQqwbe0jLaYCnDA8rJmTJKZrXRrroXqCnOdfdQlibGL7gMgtNBYdnZ0M
+0CBTq+qb/FtEqom+eOw4/uPVvJAJqP0bkIIK/UPE3d8+kQC3VVn+Uu7fVL2UnF/RlpEeKgXKeeG
2NgIZmw+dYjSVyXqUdd6TLGOEjOzYvi0HLQ7zDDbmLJIjNGm4k8j2zb33lgut2n8CkF+mUBHKLoX
yjkrwr1AGd/eWKRTMiGp2xMJWsb47o27TqHt3o7hkxsgOW7WKarjdDzNNqxA20UeSarLqr+OWQOH
bTrhY7/y/B3IqcnlvHuKw4Pqv0POUONJuS85L2RxdFh8U+2UgNrUyRBtr1ywxeFOR6/hM+0EepUs
+4luwsDxpvhGbsvRQgcYIYRTdDgcbaMj2Mbwz9QI4h2O/WhtWfdkFeK3A1HLRL6elVcaeSxbYYJ4
GneluRmAzSQM1UeK3/xGJ5qMyTydGS16boiQjzp8dlNNI+tk+x/4nyqUzzFvOFo1li2dUzMuV56i
vTYv4cgkmwfRnTwMr5iNoKr17Qqqz45hDuScfhnEL167QkxjT+9Gf10ahwnVlyxouCjSDddepK/1
lp4PbZ0GDRqieVhPI2pWG8Stvm05Xju9sRvHrSmfTXEci4ckuTEwCUYpx4H1mH6gxHfD57S/K6ob
33EgiOzVSKlLiQ+gcTq1zreBCFWbIkXu0nKfqXytDfscJZz7ahO8UjkA1LqTokXS/my7X0jB1oou
sYPULsVGyq1CODmrIJIrKaMHVZtLVdZPXWWsrMA+DnRaVK/2s5aE5yFPp9fKMm8z+BeMpF8qZS7A
O3wD6orTIT6QuIPerbkbQkhGHq/PCUQgGtSllBjdIZmh8mcSjB9soWkabz1Jgf5yDFnGCaXEEtNS
At5PdAd9VHNVc5/QgJuoYVNeuzw+TNlcp9wrt8dXejfEjxqFcxgj9eWAH6QRr+iVmp4Mmn5dAA1W
EFzXgy47aoyLsum1KX50AodR9JBjboyrt6D7XmskB9krs2QqaM4Mmtupe9UcvBEC1kRxLanFwKwi
diYQyJ4jd49d/jND+eNO1rIKXtyk5Gj/0pHHIYubPON5JDKwcu5wBNmMqPUYyMORMMFlMG2HpF+Q
C0ma9nOa7YYAZ3S6i4bHRr1arXYfJVh/kD20xrdsYnfndYulvw4pS7UYqNReIT41Pqz+TXkEgcxl
ImxISDxZ8933+XExcoVdfU0EE5CO63Zg+LNVlcUoEp7sHak4yLpoCDu3AcrW2DXY6F59yXZCdCsh
d/QmMKLpdCDM5qE0ipXB9Fc6t3mDZiIcD2puKyds6O9dMy0yugNBsTHDYVF7b47zrYo2YfygAD/n
tJ1181QiAc64E3TMln6MzIVOh3bAqc1Bk/MZUibbfVJjvMjVvmXwmM4ncMoaEpWujDLFeNG+MrZc
kuK4iPgt89xdjMa9QgWT4imS+biXMbpF3Ap28lGlxS4ovWMy1ARz32jaL13d1HNmGqcTQTTScEty
Bv+Li4FpnyFJ7Wc4MyN9fewQG7Laj/j3X0p37RX+qrLvhgaxTLN2iGdXyJyiNXNApP1Pvvva1/A3
C9Zwvqkr9YUcOtps7jqY2XgkaAWyeYuUTdoaq2HfLyxc901B0QJ4oWYlrVBIJ1a6tMLbwmkPHdU7
5CrykKldjPYwFjnDNDAd1FhDHlyJ4gHO1cFvNsrhrldoyl1M4VizMOi5yQimS+3gQh0GaH5a0KwY
r7DWzvpuZBQYSFckEd5NKGjH8LsQEC5cGkDE8+F5crV7H9+lKcvrgf5R0d4XsPpoLiqN0FLTWgHL
zGL+FIRtReiuYqxdGiPeEklyPx0YFCxbp9rMZU9Kc3NiyTawBAjmJNbsqXHXpvmLog+MVIl5M3kg
94ojz7KPov04x+nK4Bi0yVoJbe8oa2U48dKYqVMlgRZTu8UFy0hvAtaNVIzkibGV67rSruFErUr0
BkHrLT0NCRECTiO4FSJE3IvCqdWPevNKIiGV6lModlrCpJZgZ4dmSm3+6PHkGXW50uLr3OYHUxik
QVsxBhcTUQL4OXv+pN6ONnmZH1riZPtR/izL/hYGNwJDSuVwuE9HB3wMXjWv5PYk2spWxaIGdOj3
twmPluFrOyqjfQjYhOVq6wlnb3hHELzb0d/hsmUoQLIlYElDG+8lTNsmcxcVN65MOaXpc2ghue4b
y6Oec3/IePiYIvpYSHWSnAFfqGz4ThPCoTDztJOIB2YqypJofj2PUs4vwl2fMXfwlasdtDbExV6M
dDNjv3pLOPkdqtzxbjpbZScosdEOq4T3DASu+6HnpQ0qVbcDZgC8xYUeiYUBA/E2ncKEisvgxqRT
NWSoHikcRCzWhZG/VKKkHAbmcoceiQLL7yZattETuQMTDFESS90QPKo9m/Wxud6APvrp2BP4VsfY
dTFvgNYRBxwF84A/ikL+ZE1L40WoudYNPjOEdGZoMAvWMHxRcFNspNVoos1F3tNMSNSjsOpRM3fe
o5Pp6aYhdpLORxSxevRVfm0LFTKBI1O3VUOC8t8L92NTNlTQsH4snd3VxfKwVmlIgq+Q6NlazQEn
R6jKHb1rxvJhqXmzZd1dBrZvbAxMi29aa2QoVgaT1swQladQc9Z5mdwUogQsDpgET2tZ3IE+Pwg9
2LoB4iPfwsER/yLDkUemdhprUaSy++GkDRRYjfCzG6coOqYDWVJvVcjICz02luzCH31IORwkoItO
sIJN5Zko+5W/ZcCQwp9q6vE0uOOwwQuZnsq6bQ85PttbLRXz+K2gFIjqUr+hpsJpYaP/0xrSx8iF
DvYVaevXwhqhNmA0zsAs81tlkeMvASQVD2WmuEckeC3izDPv+cbA/2IAU/jI3Hn22hn9nTcM8yaZ
I7vE9mEmV2OXM9GM2sl6p9Nqd1e2Y9Bb7kBSG3QP4pbRVseQkI1/CPeRpoOZzX0yySMC3Wltdgwg
/0NPKxSn0NIpXrC5BMvCt9ptzsltU5HMd+MbNirR0UhPgdY4jDjqwmVL6MxrFWga+MiONmwyRmyR
rddAZ23cuoF34/hBh7I2sF+GOMfGUhdkVCqz9h60QDdWJbwqtCY5Qd+Ub7XdrEfd1boV6Z30SnPb
sI5GIDE7dVm8qZTh3sV0gvdfRzucBZ6QgmMpx8FSLnWmvfzn51yHbpiKfCwjuYotPODZc51PF+J9
PqfumH9dYf4Ef2S45X5fYrnKCK1oBC3SPIW1WCm5ynM4vF9/mb8vZRvKsUzl0O82+OvzpXRzSgGy
zMgT98cscDbZPzD7XYgW+fsnY6IgLEFqkTQcoc6iMGDW1m4xwUQb4urY+OWRANsLd0XMf8YfcRv8
aFzD0m1yW3hk2e0/fxO7GXunRZKB1TPr10ZX16vWEs4hoIm0JTq33kRm96uLdLFLCxOxMBotVqt4
oJ1U99N//41taUnCRwQ6Nv76/GmgRegVSSv2slTscJrsC0x7eXvh7p2FqMzf2baEa885PoqckbPv
rBqnlhPmWDTOERrj8KabfTgFkqKpdS7l7MmzLJXfV7N1KU1SE02XwuTzdzImOASBkQi02CXFUdeY
BBfTfEwjOqDFWB7hifP09MFpEPQ+W8umee+8YZrMryKrf3ST5MCYFIG811vsLChxNZfhg6vqb2EY
v3v1AMorpZLFSurdBw4z+MCFe3Glk806J5J9RCJpT1+/AUL/5/eSfCHd0i1S9c5+RSPI8j7UhA1L
NQcW5zKISn+OtTxMkGaWYKno1Gg/I6kf7My8Ei62KQp/ZgZX3giyUX7zYVyFzENsmJkmdgdjQB/V
nTQ8YF4erMPusWlfcuWte7DcYYcjGX6J1bxHLjHmSIdgRszhRsHRG44x7bmSXc62V1V5cIxrUI7o
gr5VIwuhXh60ihGegWgQsZ6FdoIs2mGbS/qbRb3rOCOaTFW61mVMDCpm2DOZe/KZj2ahYxxCz8w3
9hgXK91JP8ZevMfzDGNw2sfODN79vJwVG8s8fwsqH6MW2wDx4VVG4Y8tJnLa25j2nsCMVPUJJSA8
BZspaiKqa1Xg6oHZfJwIGrCDdhNhCU5IbEjiGSExLJ26P5bzOTGOrJ+kXdFVo0k59C8tztQ+GnCx
B9k28/Nra2CvDxzEdGg3yYu7L/Xkg8J2O0Tahcy2f60ajmBNsm2eaFcXZ/d+TEoiOCtSSlCQVesu
lC2l6Dht6Z1axxEC+NK3BwPgS92+hMmYrNmmin2fu8F3GYV2emHZkP9YKR0+jsniYVq6tMTndyzz
U1m1aWcvIxzmWN0GZqYEFlXHsff6R0H49DZPLPc6zuzoupXzKTGGzMtKpy0zR/YLI7VROgIEWNex
wLE8WiTqjAivm9GLbo1Rxyoim3jkIDyaSNLGAkW02WEkL9ieL6xP//x5//w686L9x06mcplUcThH
RvSxA2Au60FPUjPh6ZzDJO8po+BJ9KfYhoujHChEhoHxImPceeEtv/TDnm10oxGOY28BIaNrEizk
gnnYYma9I1pb01TAubP2TtGFPEvqAr7g2a7kcCttMq74F/XP5x+AMa7TOhB2eT3pzKYguCDDEtcB
uIvlMrtuaCmEiI6dUIN4W7zmdf3ee/aDp6KnKs60VaB5tzlnwKvcpD/d0ycqCu8eyt4swdRpDCgE
8Jq1EZnxGJC8kOhOsmrrlA5OvpkShKuqYzCQyJPsGQ3rE9Rz/eTiKeP9HMtHCjfEsTM/5Fow+C6r
5YRhH4YCr76AAtAsQG1fpc6hAJYK3HZhGyUYon2g1MYzmUjjpylEc4rKD2XfJvSAomhbNIhxXPrw
yV1lr7GZRLTdzOZ+sl7ID6FdxdB0tF5zetO2v4OAQ9h2xSIZbkcT/YbQrvE0w6eEBs2RN0uRdnTB
wkV04TKMySIITrOk2wIXMLZLfnyCvGnqTT7OUgr/zrT2xMAu9MEjEQkIv2puQrdmfeuvJSg2naZh
MoUvmj++yozk5Lhf5zXTvDTYxnlzCrtqN/rzOMHz3vmD+OwCD2abnAysgWuOPPpV74offWMe6yQ4
tl384Db4JnTDOCGPWU0DGGmIerRnzB4EveE/aGP8bE0HLdo2bqwtvGz6FTTat9j8KfpdkL649GTr
dDzORKepOTbtiAqH7wOkWXGwrZAEhrLaWnp0Z8blN2Ib15PrYWmk++LVx8rb5cMzB2+T31I94bW8
yaKY432I2XzUnqW3irTnKDVvemkzwLJeCg/oF6YDot6G5nXCijSPikwYjF2BprmczJNJyytKzG0V
dZvBiLaCbaX26m2YQoMZlqlF8IO29o32uYKYgnx99AdoNsljiHe0xtYKlNrVbsY5LhJ4VY2qyCss
+m+MEnDbecn3OHOuQvptk7fX2vugup7sXzJ59ESwMWjEWH3K/mttLWzqPhMwnyYxyjRSqI2bPixf
M9UuSuory7qxXabJE2k2V5P/y2T03uh8aO3JbIdlBZsDwOvsA0WPpGBMgLCdWF2ZVthMppLRw/vs
7/IKZECtYWx8Ebqx8eqfUfrKbwbLpF8L8S1Dhi/pUdJgPplldt+O4johFSGYuysI3X0ABa31aKJ/
J66EeelVzry6NeTGd08pviSwgAyY9EMkzNUwu1UAXrjCOxINfWVwuB6EtfADlIOmdVfPTXrtuqMX
3dpvmvUzbMM1uJtVb63q3r2CJLMUrb4MJCnZLSAqnwNgktQf+fSWMstu/cdqvK5Za9DUXFUcFud2
YW+ab+wQtLRvTJMRZUblxqjNM2jEI+B1LP9hNmP3wPISd7qxYmehGPj19veUs1qQWAsjYSwChXAY
fk4ifvE5RIe+yeIB7DiNbxS4eyfoV97IgzSoFQlHW9zmJ0/n9Ik6azUiisGWZm5KBP6Wl75q5njj
MfyLCEToWhryY7gcRjwSJX1Q6k0sccRJaLL4MMgNNyKw7mEH53AkayFx0UTVzloa7U0UWB/Z1B3n
g3A0XptdvTWbAIdK8RQJjCAp86QeZfjA9LDGADfGH8DMsZf7KPTBCfe9z1NbmN/6IsKzaRF2w72N
BPSflomV3T54OAqQTw+PYwg/jQaWadjPHUwvQcHiTOkBmnGwzHrMf7GFwCEp3Qsb6j93sf/bToR+
Vq4QbVHlrU0ypNSRojPZGJtLJ8J/XIJIDimQwyjb4YD7eceatHxCFE9iYoVHe5VPmFxbv00fvt6P
/3FycSU1l3QcpSSQvc9XSTNvsvOOustrmKJ7vQsxhe4aNT7VP1DW7X9/OYfSnvxQpQT+78+Xo7nk
qMChDgExsxl1sbFcP2dwLze6pB379cX+caYmdlXSk7PZ+OkBf74YFMNBLxWnMmDLiGhpWmOJRFQ8
PH59nX/9hn9c5/zcEjVd3Zo1bQJNi9L7vkxaTFSQvioiEhd5m7cXaqjPocpzW8L+83u5Z7VpLvup
ysoZgoBCBXFWQGqMZz+5Mwv3wuNx4Sd01eefMLZTK4s0vlqskPxSQ4GoC6TkHF9cqlEvXeqsMBx6
FE6w4izEvQGC3YJXvgFUUwjiy76+X5eudPYQYgOC91nz+6X+fQRffngi5OfrS1x6JM4evTzpW0yA
HCY5RqvraGwasmfImOmcPL0WEWPmr6/3+3x0Vt/+8UyAO/t8oyyNyWQnbHtZGHV1F2UZAmNlmA0s
vU6CKegh4sP+V79iTa+HvZP44HdcKyHn8utPIvW/Fy5HJ9fUlSwn0uA8//mjMKCJDDDDNkQfbFzW
BLo03umB+WDZzkGMNnBHc0uK4nuTBKBAxmfLv3cTeKkwYK9MTdxwvF4a/kyo6raF4/9U0mTiifwo
y+27vm1gODqnImQzGpF9Gca4dVxm26qyGWKXP2oor3GdXw8QN/wWxqVhw2E0VnURHl2/WGXaLGFJ
KQmb9zAAlOO3mwCzCnDPhZZNtyHAwA5Jo9JQGQoUDNS4jwFog6rnv6uekRLmZxLgUTicmnx86rvX
pmX6lHrWj4zgkb4qd5MVblG18TRLrPjTEL4HePD5JeCYBfTCki2oxmcVRjQgMD8ndwhCNnKaZU72
XVY0t2lzM4gPUNb72Il2hNRxFO53bS2QotF2EGO8ti3AM1FiMRY1gFjddHJ4QCzzUteMHid3E40j
qmKYlA00TduKVnod/ySpMlh0HS8ydcWGE/1NGtpb0gqW0N0hj1G74AH3GLvU1YcHOzihQS7pVXfY
h4F7RwhXJC4kW6edVj+bs7iMaNUmW8flc1DaPzx464rMRCuY2U8oKLxtIbRvhoi2+Oseg3LC1Ahc
BAUbsOJjNUeF/rAN/22ubnX/OteuExI0vIYMrdgCB5ysLGz22LDWVhw/QA5yonVLiFhqQbDllwBX
1AfvurMh9m+Lde5InuoV+dALLX+ZovidunbHaD/XygONFg8NhlfrW5mF9xqDkMLuVkAfGu51W3+M
cEJ6gyEio7/KfhJi2E7kp9bsHZKasPNfU7ReKqNTVDz5DTmWWE5iUkktZmoUJS4lYmuPu4FDC7p8
tFOyeCVM6gD0c+M2xEenDMe016/fOR463qnPr//nd+5svaG/k8eTmMPmehiHIjvmeVQzsuw3fce5
NMfXXNWMkZR8CDO5xxaE4nMkHvCWiVg2PkO+E/FrUeg3KbJ1K2MmOYKnd7XgtcHEgJR1ldU95LwS
0rC+suvpl0FbJCy+D8lDyykzgCqaiO8kxCBpJOOHHDYRIcNJ3y0QvCXuvdz1N6F6zHSiVpBpwa/P
F6iftlrQLX0sKQboExxl+7BKdpyJF9pUn6zcWpV8NpJCD7rAAGHk74E+B9wG43NceN8VuM0gSzqE
WBI2RBXcqnz6iUSMKbyOXC0yGpPfBJRFPjnEbOgjcpSRw5RzwBMXg4r5leIiG6eItyXcNAbWfdve
gLLfizTf6YhV+lJsjOQ+ghYPGHlFg2w1MQMeuhQpAvhLlyNO8NICJjUFqRME3NFkyzrMbx36nKxb
m4xYapi2Xpnf0vpapHl8rJJ0GRbaqsjlyfPRFETJsaNagF4EUoMgwhympgTmIqs4IN+Cw3deLzRW
KQJEt1Vs84K3K/raqCegOEBceO6VuLM875tfvWfDk/I/5ojHavTv21jdmg3YNv4BvtgbbRCQUUlK
CkP71qJlTVpwo5aP7cDULjR1/7EXSNS+hk6Suc5ecNZ3kl3TdTTzOB0Vb9gvZhD9hf1mfrLPnnyp
dMX8y3bY0H7vRn90toLS8RG1OnCLo7a4hc+PRcacDaO+oZNTLJN7USoSeKKhRgRZFP/9uMOhdmZI
aitl4m46K8ZCHIN+VLS49bbFLj6UC+T5O+vKuwLMu77UxxL/eM+lq6OGBCwqYCSf/Z6K9HS4akKu
2J/aFV6E22kbTUt3gVGQHWuBPmyN5PnSdf+uOJ1Plz2rzXQxpwikRNITPT6hJ6dRlKIyJL1m9uGn
P7jx8YUiV/zdsWNIZeNpgz9nGsQ3fS4jLFmMIdHBYkWm2IrUHOg2V/FqWhpEj135e2OZPffL/Gfz
rSCi8EI7+h+PLZhhl9+X72251nwb/nioRidW4PiTCYvJ4wjcijfo6xX7H/fxzwvYZ/fR6uo+HE3O
j2HyEiJF8a+98O3rS/w+IP7/m8EIUUD81+eWum0oRRDP5y9hCDrX8UTtbgzea2YDnKqj+ufYtjvf
HVZuUq1txTMEorZu0nVaB2SggJLEd08y6DVFGlRp5Ic04ZuheCCL8HkAH/L1hzyrW39/SMNh8Cls
g4EhM7TPH1K1rA6jzxkNxUhNCWWogZznUe51Wy9/Wsp3N+aAN9SsHBNoCyfhOinip68/xefH+68P
cX7UHgPa+UJRlNDNyzdcYPaROD+hqvfg7Twc1nL59RU/P2D/uaKrs2RYYC759/zw//GADaOUQua4
HTKdxBxKoUZcOBF8fn3+9wrCtph8cjbVnbOTW6p5dPBzgs+TEOhg6ZjdN8by9LBId7+aEJfsi4ls
p24y+9evv9s/76n7x6XPVosBaZTSxITUoQU+6aV45ZXstlpPK9nXV4gzloTSllD/VfDzwrXnF+fs
oee8b1oU/Py+f8+R4jBnlM6t1HQRfhjmKPapmUV0NY3uHX6cgxo0LQ9tT2u56mVysCUD6hIf/eOk
fOv664/ze5E6/zgS6Qa30yDoXZ4tJKmvab3lxKRmTii3rXClFRifwCP6WCVsa29Kb0sYyg7x3m1S
AQ5lmogk726sf4RBiRSvuR3Ket0yOBQFaETOCsr2lhVElsYTGwLq8dnfgKFax9neC7y1lQIYCRdD
7YMDRw7rWUenGPD7RsspmF7qzli7IcpuUzu4Wr3SxAhk52cU3ucaM7VQckYcdy4Jh7pyb0bYeimd
4QkkGMb/VagA0HXaVQTqP1C/iMJdeI17aAhM47y7CEyxZqYY5SBdSkBaKg5p8TcI5ddVCL89Iii9
PFoV0uQw3cdVe7Th7VqDAU9FvIQSuKMJWZGOWtPa/1Uj4/frAHPk/27E+cbp+HlrOTURtDC6GG43
xdFuSGWIddoAX9/zz0v77yvZOp27ucXFpvl7ev/Hq53YqKhUE+FnaFPcvQXt1R2lC3aVKnOG4MJC
8rnR8J+rEeDBYq7DpbHPF5IxtSLHi0t72fpmguUSCx6LO3hDot+8srmwqPz93ZTpmBayDsNEfmOf
Pc5dXnkobmpW6yHujgpi7rrQyRboCaG/UNf9vX3xtUyOLKYylEUc4tm1ZGPDJ49KfYX3h3Co4V28
ijVK7A3EkgUBMFt8qYQapRvyBbW9hJ9+pZ++vpVnY1N+XUMX0kSpwAbFWnLeVTEqr4Xi4E4rrDkw
wphULvUdUcQL5zBu8ws/7j+uxl3kqdEdEzafJc/6UjK2wMMXFMvkxOzls31oDu07qIsVXvnr9OXC
d/vrXrIrmBKtEV1Y3Rb6vCn+8Zy2TTn0ccK9hOfQ3ZKWLWHvDsFtqYhg1sup3HQR0+FeCMSNObsv
qzopkWYz0DdzBXLWJrRu41nuDhTjUo/u98b/aeU8+3jz/vbHxxt7fypTRQlmXnXL+GTsw0Plbn6o
47SVb8O4oIHTL2F/7DHlxUADLlSAf71XBp13V3c5Uxhz+/iseLIz+EiOPz995AzpBShOYCS/aa4k
qly4E/NXOfuqXMziOkiIbP7281dNSPADE25KJkq9JHoU9Sg/Trzui9IjW7hCwufhVIV/E8mN57cR
iFYNWeHKrNP8VUep6V9XNvbzNp1OPM7MhCqE2cQsfP1B//6cHLRs3gnpmDp6qrOjjhOGkN1a9tZp
dIBcSki3AhbuvtPccmM1roFZs6AVo6CZXHpa/yqYDK7NqQcfPqsdVr/Pv9GQOE7XxZxACiehlLDD
Hy5RJAuVksLZ5x7w7QLEJISBm9ToGbWZDKVKXwNGiF8A9C0wtyQhavzrX+TvRWr+WC6DDGlLlgf9
7CcZTGWGdhdROfo0edq6NtbMKSfy0CsFaBeALijyYaHyRp1aKRW9TxWu6W19BIFOrveUWGvb1DDg
hXHKKNWX+2mS7SbuE4LB6FX1D3XaTBfKkr9ffeUihdNdSyrWm/Ouvjel/uSgX2bA7QT3CSruXabP
9BvIUJeOcXOd+fnhVpS33DDBhshFz36hajISZI0QuOf3WJDTqS/FwV0xg12RJA36JFzbF/bEv58V
g2173jnYraBynpW+VlV1adAixJ8a+kmashPYsEO0+vre/2O55jLGLFRDgGrwQnx+JC2zbPwoRMlS
r0BiL5KHbjttcMFtkLs/iLuvr/av7wRVcF4kUDMqeXaxIqiGFk07rDAttU/EfVj7Jr14ZvzcTGG/
M5HeCR4InUODUOJsB2o0o+sdlwcjbsf+jlG+wn6Iddt33Z3RVdqPOCu7H22NpKSpJv356+/41/oy
X10JwV7EUynMsx0/7bqp5NRnL3Mr1rZ8DOeu9pN6r+dZdAyrCaqoL/JtXmjqQhdnXj0+PaRnVz77
3mM/B1UGAyMLq7c+pko0x9zIS3rYIxJsokLBaSVOcOHwa/z7sixo9DnYas4HlGpynN5OXHyNFS5T
fFBNjWuEhpaF8amtsl2YdM7RLxy4ZhPwvQnRx7EwEueOEWGzxF1mfss1M33pEKQdrDIU3wt76LDk
RdWyUuCOdadOV1ExpW+5qKmiQH7gAGdyLTsYFrKnV6bPkaCcUFRJahYxj4OY7a7BNhuret/8D2ln
thurknXdJ0Ii6LlNyD6dttO9b5Bb+r7n6f/BqdL/eee2bFXVVUnlfRwGgiBirTnHHOkD6y3kSEze
ym0igxBoOV+kWkyCjAHb0zIQ3/XAga5kxSYAVNK9aEMeOzaYJBw2Jubq1aw++0CFA7cJcAb8sZ/n
zfx0zp4ehTfqHAh80YGf90MlssN8q6LQ4etYrCSSjNORhIe4ouwrS5SNfh7um6f2x3DKn+99r8Rh
O0DC4g6bYqv0defKOqEUZVjlu1bQccJ9+Vs57O9r1DUE1WyEbY1VVD2boWRZ1jQY+P6xFTspVnHS
whyupIVRsNQH/ZdL/Hsd0LVZ0oxOnO2P+tdOdLKJduww3KL+3+mEUAobT3BEfLC9Aa3phiAWlHH8
ZdSzayTQkxIxGwy+ozYS8vMFtY2RMmttARVC1jF5h3TKFk2dgIWSVCRcRadGq58fpTj7Ov015Nmz
RMNBdl0f2a4IvOk1nbt8QWC+EolS30RabC1IKswcpW60dTSA/Y4FSlQ1K0nyrknnBfhW3v/8J50t
gv/6i3jWtPixWOrnC70AJkC4GMktkjQzIWzlLu6tSw6Qb77w34beOM4S3Z/HPNsP/HtMOkicO/75
WP85o72kMI0qHD23hz5MBDlyNIhQifnLMOLszTkf57wiqQAE65DteBxwrF2cupznOMlhabKPpmOS
ikTY3qJxUNS43i9j/zb02fez7Ksq0MfMgrNf+LiKOaCvoiiqHkqCzi6UPKhORd38thM53yP864pN
fcYX8Uk1lbPyZldMyJ5si5630Om5lRH+zagagaOpYUi/KwahIJXYgwlG0XajIZNz2AR+8AjF2Qf5
0eTiv7gRKvV0RVWoR4nzvV87ZnIie6FEWIAOYVB6S2SaW75/iMNyPxna889T62zf8s8N+Drc/PMv
xzghMrPQZIYrcPbfWyqYewI68l82tN++xypndFtHDoIB4+w+B/bYl6Ye2i56u2V8Yjfm5h/6keTG
vfXQ7v+zfgjyJVYqTiPzVxu1Or2fP69KG0pt7EIcn7Qt+osMduyd3if9XkU+7PARH05wZrTTz7fS
tL57T9V5t2nZgqKudrZaSaMV0eYNSPOL9G3rgSLv1IMxuLF0z0TDg72I1GulJT0KmLwGQB3RoaQW
pNqRkkhrKIEzCl4VFHkpNqx825o67KTidSsXOTJc5V5Wtl6BWXt07GobhPVGAdqeVRhoX2VBCXF8
tUlcBZMksnRN6A15ITA/cTaO3qLybfDsmO2UDdpNNd36WCXVwwBUhwRLPTvmINTBS9T8b9dtO7r0
GTjzJpNXPr+JHGEAl69Sc9TqxG06DkaVuqhQ8+r1Ja6QlRq+emD7/sE6Ud6aveg0PpZhK++ScdsM
6BJguGaEs+jyauY+F7PfD9vozKItWUxzvXX6QFtxXUD2hiszgFP7WnnwOofM7SoMF+3ViG2CtBOI
rdfWeFA7co0nnLf8o2QmqkOniZC25MVe4FMe2lUxBDsTSWxP1Flfg7uY8aLeUw/yjga6pcINJCjG
21JoJWZO1U/YIh1tukFvXeGzSP2nYrCXZXlTmpc1CQNh/2kAhs3h3Kjes5UWSJXRmgfaXaSZpxwg
Um+om1a1dkN2AcwrUKcjwHF2ZK+RQtoSJf4st/dyFCEKdvyIedFSIUguFLTVw7U0mJuivbfgA/o6
fWp5A3E/ba2lKQCjmFsQfVVNRkyhE5eEJjgAljEBJXZ9Yy/phDChLwhU15rcEamWKt4De4Zx+1cZ
zN28vQsyf1EY2kIvR8K2wE7ADy2U8Doon+MKvpB5zKW9iDdt8KwBhTBzFcjTc93g+MUQVuvmKchO
xUjbIMgwK3jbor4siuqOJzJLVJNlZl33drO37FXFHbf4CDfGlQd6hlQ8tB/2B1svxBCAbYIlKaqg
u8lxk7lYLJYT0K3hNEdoFg8CMsWkwVJu4FbxoW9yssiBUBEzdYoUwG/jpY2NqB6kpWXcNURrqkvy
4CLYN0W5KwzoZf1QLn3IyW0+kLcmxToKAPj4A8/YCPYtsY5N7W+NkA12D9ZJLZdgwD4RVRLAeEqM
tQZIcKiAPQk+hBLsouRJMbeaQg47gZcb5PcOxVVgZ3RAB96X6JKdN/Ntkao3pC7J/qcVr/SgcdSO
YPD6ZE9PE44zQY8PdL0lu7K8zYhgUfV3VXsnA3ZLtwhY5xaa8wLL/iIE2iT8nORj79Gua1ejNhEh
OiDx1W/1i7yBNVKxBqCEN/Z1gtIC6XdfbREMhWTzyjUi4ZJEDYv4HX9t822TPdaUh64JUBHzxojL
IntvdNTe/qYal763lgFKBdFA5CAMnit6GzBO4kU2667tOYsbQk1xO5Q3adI5g/LUpuR+4iAYhXdZ
gd/NQKDrzFYdfg8kRx9xrx6/TPKVRt6Op4IEbh9R2RMvV/cv8giS7lJ0oDVxThCpCIc7L+DV1Lcm
hYcye8zZ7wjU9hLZL0RbGpDFvMu+Ps0RxGIYCHsJiKpBDtSt+haIbGigkpLXSvFaWTGhXcKt4SHZ
GFnYLd8F6VMcXyk2OTuxSf5aswlo0+sVImYY0gD8CNqTU3I61EPfUjOnfKU8mdkbgBTyEoHSI/xw
fYKdSzD2s1AcK3DVr8g48JV4DmfGffCiFTWgvj1VfqBIodPJMKuCO5UoOkk4QQqede03xxF+RG6C
sZNfRvEq4GLY7UUcHrJsJ4brKcOwpjBxxS6Rkk2Vlk+Ghgd70rbBMDx65biKhXkXDtUxEbcDEFYY
cEuyBeC+kO02YuDXAOnAp1B8MNBKBaDms1a4SV1J0WpVxEd9dgsKJi5uGU+2aLSgVmcVkY8qbt26
ug2AdwKjpDaT9XvFADgzbUpjFUhPo28uzDx2xi5ZRu37GCGX4zCwg6hIRsjg70sS6BsSq6x1kK0J
f15omkEq1jaVtpp/lKa7AkhOqJ0I5vKwU9TldIV+bhu0EGRGeZXlBwR6FcCV0QguEgU+Skh6eOGv
Df8pGpJNlCzqdkHAJ5xEPOdEO690xd+VhbIkZ34CEWVodwWx1EG2tfCF1CEY+f5iIo/FTzZmTzqO
cIzi2E4pR2movzDzy47UJ6RsigUALnpLicQI7QG2ByZwCKpJ9C4He/LdMXGaLFZA/PzQFT3SKGRW
TXTp4T6X4Asq/lvXNYikHqM5MgL3nuHdajPxJXmzAmWjQQ9KSJOMBJjAiVRJQEyxBsXd1HhnT369
GXCq58ablxbUtK/RsDsw01cDzfdJs9fZqPDaanyGHJ8z35jzVYM5JyK+rgSdy+aqJGU23/ntqcZy
Kms1JqOPsrwLiM4ugw/FtzfWVIGoeBLpA3hSSf7si6veuGriR9hRfduS9AQcsbtJABD5M2IO4jf+
RAkibOcdg2ArGp2e+I5PnBe8I7fq6huzvkVDC/flIuR5aTJaeBsnr/pGGv0iFYrL/KDLSzVuURUA
suOHDm1D4JFHxQygIng3UijOyoeuu1O535Nqw1DHdocl2f/ULByZn0DI0+QlQF024SFtBR+66M7H
HNvgx+IrYkIeiLGDjm0P3Ow6wFbi1ac8V2+HBBVpSs6eXa1T0mSoyfDxfRFhtRjJ6U28K9F5Cywg
blIca54IyGOIdOQWznuNQ5CTIRLi2gzpfoL06NRwSzzoBjbrQpKTbTXHihRzgvxygHGKRxrR7bIZ
CPJNSYzQSmRuCCbydBHL+5r9T5AutUHsggj4pXFrE0Mwg8bVEQCSwiTW08GdpIdUbo+jVDkE0TIh
+mVe7AzivGMNigBFEzu7p1oEdB043nhqW5nTyqHV3+yIJEXz0ga0LuJX6I91TXpCvp/GW8OEwtAc
5QSBZt7sISgQCGGBt4GgL8JtGUuvXheyVvcvfd69K/0hs4DDaO8V+JiJWBosHJZ/VYmLkA/CMG4B
nmAYyjCyVGSdmtZrj2U2Rcg3vf+8t/5uZ43MaK540KhHzfXnhj6MlWRQM8JY2oQAnHpf6/fl+MsY
35U3vo5xdhRKNIJ45ckghpyzAv7QKHIaTaVpG9bAG8f9z1c0/7YvRbF/jihfRzsrphrYm4JKK2zk
9I96DcGMzdjPI3xXqWBlRXauo0gT52euwexrryrIssqwbvACRs/4YPsHUjQLN1Qtb5mYre42lDP/
m0ujZ8mijWKIgvWfD0uKpcmv0SW4GR/DvVHJmGq9jPX45+v7lzrxr3tIw8tSKCoiKzmbFXktDW3Z
yswKifAZ5qIMeLVFxq9J7XbMw03moUnLrgf2OdCSxubGB1WjmbzcFtj38o3m4doDLCVl1DWaixg3
voqRWEivOJrJrtha1aUMAzMm5bQI7GWbz2Uu7J7Ge5+wQTpGXuxYiGEFllyVHpZNShv+ixeKCffq
iI0Rehhie/gjnzpy5fFQaRd99CH5wdKqge97PZsFaIPSqdT3k86WpugbJyVSaQigs6ARzsZ6mWX7
UjGw4a6s8cXuHlRAARVxexKZxqF6pZLRR1yeCV8mR79awf7N4pOndPBRWjRT/N9w3JyGHEsFFmod
8XcidclYbjJrabFjI8IHwp8Alu2PBzqbjXcoJGlvAvBP6/igTZ2bT+BWOprO4Ufc3GqwSsrZ64/6
fUW9JomvZeliCB7Csj1Muo1VHh24wg88bJXFZRJsm7ba0wWFNK85pmqvTZsqgHgbpEdSiHGtqEBh
pVvOQ67WvJkRbNSqWyYEcrdQ0OaI5FDp1kFC0BULTodbEwwkBtT3qVZOeRpejTZUr4og337jtYbT
qD6u3GCfguaEcOSqXUY1QHGy+s4Uz2XzXnCC7Qzmi3KTcZjLY5mc5LsaDM6U66iaHxFzYlgDnUJc
n06UmqVcG1a4TOsbdBVOUB9z+45jTlJeRfMxayLr4MIi9CnYtUoJm69yFeDunddf1OOxNj8lFMqq
TITXJpQfW7kEJfI8Zp+pMkLpZOuFpF2yxNLGlKCCTE85+3sg6K383i4h3WU+2ZAvqqqtO5JGiXF3
Ox2SHV5FI/aWJdhUuHg2eEHe9iOtPj7D8fVYkxgCE4rwsmjdwf/Jr0lgcKzyWW9JG50kF7jBxZyi
WD1XM5XKWg/dUjJWen8jl7uQjUBIRvZT1R9H841qQE8TWZmuPGkjawJ3bXAhqmJVo6TH3+fShYX9
ydeyXVfJnTkRPNU1CzMsASqzQaJfdQGXZ9dO9lEbPzNKAn2RXbba41jdSBNbmUFfCjm6MLRuV5tP
uk8AYbbp2GrFHoZruOSEu3A4bHF1N2B4jUI4/gwbwMiMDqojEAA2uMIOozaTizZU1pzoVpStZ4zW
L8vPN5+kWfpCZdcwkY+ZZzWmsldHDPuUtAhokdjgNbS29d/qZnPF6GyF06m4I01DZEP/5KxulvWm
2Xm+gAtgSMItE83mtFg+JVVyQtLNFim+qTHGQt7ft23rO1oBKHbojOPPS+031VnINzoHAjq2ClXo
P1f00O86k8+g5zZzrpSgAnEly6Vx3+FcJXXd1ohNpjswLn8eVvuuIq1r/5S9haIgvj/7SkaDEmga
WSZki+QODQenYvdUXpcjez2RkwgGAbBn/Rwek9aGEXhF0Mpi0AjWzEh4rqRVpF3JuPZTTuFZDU+0
iaNrORfXWqHWS2Jw9laFyrK1cM91ueeoDbp/5b0lOjBMAWlpR3TO7K5vlfA1gmXn4SEZzB28ALcf
rvW2XkS1TNTGjWGBdo3ZlGQ4pgvKeZxo5Qw/sLbQQILIsFxB5aoN/33IeuhX8rXC3jwa+cdJUawb
EGb67LRQA8oLd13Zr2JqCL6yNAAA8u0EO76QK2rwr33wwal2GasP2nDVV7e+9ORDIEn4EFjr1r/J
idDK2ADWT7F6gXLWzYkZByfvWRAUce2YYJjZU26leXGZmf/2sB3qTymlLhgQPVtOB1Mvb9nGoW+s
3qo0ukgzaKtJfqX1FcFQkKVVs36CUbKVSGXUSQLK9f1QB4eYXs0il+R9zha3MW/iIlgBAznJcbro
MMPXg7LsfLEMB4UIJWJfGxh2cf4UU6Ux7Xbn5Q1wvNYVE6fngfJtbq2nusHXpO+UxrqrWvGUdcm2
Ae9oqrXT8b0fO+hdxqkw6lUSRHirH8zCcsIYc0f+PI5zfsmDobx7lsdysbVbHQwlrK5+LeUven2f
lPW+HQgX1T0Snfr1WJGlE+OuonAw1uFVJVNd6VCWkcxXhsqi7k5pM2x7jdixZtUJKKzTrtI5FGwk
4iqDjE94Pu7RejrCfxw5nhTJsE6EzpmErhRRZCF8wyS+1VsJICUUbFITrK7ao0SlSNVT7GnXAKwH
qiMUQOFZWvyDXqPOpERuaF7Knr5ozJkVQ5ENRlBjLOxwmxsfPcZ8KmhJ82COr4KHK1d3UVIuxn4H
kWZpC1Ja1wHsY0sAGE3fim4LIw6AATn2W84ubKhtkCM5Qc7m9GKWxpUkAErDvhz1S/5uSd+n5JlT
qyDJV9Iexvhgj2819rZxXci8YySYexx2QqjJNt6DG5VajhpckwjtJBE1JtIk+xSmPlGnOYmgJpF+
ibWa91N18Dl6vB49T/zWlNNDDHLf6UMqhous3BlAg0WdrWtxq2ofoXScrNNERcWew9JkxYHfDYBX
qvcE2AX+toGRGVeuHj61EfhPf1ErB5xHbNNkCv9ge7XswSg+C+1z1MVl2KsUhI3LRuvXvrQckMqN
yXaSoMiyqSvkt56dOf3/V0itrPXekh7ZY0gNYmLDWXkEqwak/0EGLt3crgkKbm6nJFqbEbXA4Kor
VQpeh9jbV/JtIdacom+S5hCYaOSIS6gcw3iB4uSkhNQo/Zti7lJzXY77EkKCfY0trMyvKyNxfGJR
+O0TIXzkNYwsIxohs22lO0ZUkohB3FhiUWsgVfvRHNZtMq1GjRDq6TTlvmtZHGi8p1Gr3KZGjwdw
PTBIZWk8THgElxJjV3PI9J5qEBp6GS6gd2T1jfQxcmKMVVekRHCFrxNhXgO4aWhhvHXzZGnCRxi+
AfpEtk7l9VgcI7bR5HNpDcSdYTtVD2RWbrxoupbs6RCZJJW7VcPxHbxlzx2dD+DrVNvGwS+t429O
P398OebT3pfGlhRPht6ktAIAc4yrRJBHFTZevNTUaFzz3ZhFznLu6irm25+/WmcmoH+6T7TnZz8V
QnedU+ufQ4eaao8Qgm23cSV/Cd5UceINia2bN7oDob0O3wkRW/+mQPpuP8LR2MS+rwsLd8yfo1Ij
jvRKjW3Xak9R8cDuVg1/6X3/MoR6JrocK0mr2lLxEABlYt/5ZQvkEJCKVsXy9ueb+O3j+7+rUc/O
kE1ZNyV+FBQ/KFSAclV7GJJXXtB8FFFxjW/6wgyG/8j08+/n9mXMeTP2ZcqMsZSPVp/Y7ija0tFy
kxs52wnlqGn/x8s721CReNoMQcjDYoND7l0OwjNYycWdVByD5lkuu+v/7Xae1TYUdFOjXTOeTXS7
kJoOTrx8ManJS8MnCWEOdLIoml5+HvUfPdr59lWzEDKil8BLo55dZqLVSq/oGCKQ4EEndxLoyE57
gV1cW1g3ZLFBNoOY5Njb38Ta82z/a2SKAiretFn6eTZ/TF8XUwOuwBXmCxGSe78q1wOwfysij1KH
PjxpB0VAifrliucr+mncszmUqUrfJOQjuQPRkmy3crjy4b061Vsyjld2eW8QAmF6xXNb1C/EpXcc
S5OOWubPf8d3G3bN1jDnoVCRcTH9OZVtLKMq6CA6pkqVuFk4si/oe7fsrI1MfFoh8f36ecRv6lm6
hvRXVhgXTefZoicDyRVGntluSifBw7yTqb+M8O3q82WEecn48noOwLOzkaxAd0BBhlJxGVAXnoLC
/flCvikD/nEhZ7euGoQcSxy83QinHXl3jjDJMqNbBkj5l2/Ud/KTr2NpZwuq7keKLZnoFExvzu6V
MeykBUmCXh8kS0krs6XWl9G+MxHUozsmAbQeyCJWbXIXVa35Te/4zdzlc4WGW4PKgq7szxs8TpxW
RMNfU7U3bPY7CtY/39pv14OvI5wtQ/7giyTFEOMS/2uCUtC6VQUjgpiGfnqtklBaosUBzNL2bF0q
eBDCuqZUl76nRSSWFfp6qk52s9YkcufbwPSWP/+Bf08xbLuK0HHvomYHQ/fnHfC6NBylLEZ8U5WX
BJ2cQprR1a8M1r/fzj+G+ceg92UmB2VCoroZSa4Sxux4W0DPPoKOV0965Wzq/E/XJM5WQosEa9tq
uKYQdlDtfyQYTUuw/T+P8vdbM18Sam5mjtCQ+fx555DIo8CeUsmV1GpT1wVNJMxpsIT2Wia//zzW
t09Jw2Y9iy0RFM0//3L7yLGGm5YUaJZaHLoNRt5Nm9F2j9S6+OUN/XtV47K+DDVf9pehwr7LzTHJ
Jdcm6XDwdY5DzX9z574McbZwlsSXKZ7FEGnqvYtcOsiGv2+8dBcl4y8y6t+u5mwFlcM+VyYrk1yj
LFbcW5JPfylYfTsNqA/JiBXBcupnIxBmR/pmyswOGrpv5pwUlJJd6aEw+u2+iW+vxsCZjBKTL9x5
UUpLfXUsmoSapIPaNcOE5sI52WCupJ66JwP7wnd/E5b9Nub88y/zYerHskrIrHJ7Hd3JtNIl2/15
cn/zTWDKfbmss9lt6WCVSI6fL0uslJf6Il53jrEQ98aDt2x/mXwYmPiL/9yw/Dnc2QwHOfPv5UEM
LMSio6ksUdDvlWEbU4cnuSBq0yPe0MDJm+ajHqs9n59DlxhLA2WGh81J86kZt4hNzAp9V6cdEx18
rZIhD24juXa7npJ/5msIVhJX9/Wdlfq4XbE5k9CdvgnS+ia9JXj9zTCgdXr6Os1BzNlx92ZMwgmb
cA0xYm0EQADTatXLORndsFyoBQuoCpJ6G8n0ApRjRWejB4xet5TTCR0O/QYA18ruFZozxDAa5cqw
bmO9dGra8J2gi4vCAZZ/VD0SZbckVWMZJ1QPUlKUAxJ5qd/XHXBK21hnykVXwVyLH+S5oYsvOKjD
1ZA+zqxjbaiduIRW6mmLSV9GarIwC9ou0ZsGh4sWiitEtJdScg+r0VWHq9AO6BWMKzELBOyS6Hgq
u4T+LQgRcQlXJf0qotTkrS1NWoWWtGy9DxWZ1JBSZ+kZ3yLSazDo/xP65hFtyCs3UBQqqmctGFYm
2WRowLfStNfpgyh67nbNJWZDsZRr2O8eHF8TGxtzeaWQ05jOucQ6fi07wqNcxeUm8maqgrr0yRQf
wvRdJotQMQ8yPQx5qu7zSCbojs4b6I1FTJFLJQnLpzsC3vBYjQ3FjCa9zsrhUhEjjyjGaZWlJLpY
Znc70awJXzK4PTryGVtLDzWnnxyyCoZ+LtO8SmXrpkmal6SlzZOFbtVFS2JmgpZcNp6xAqapSduj
3BybvtnaBupOye2wlIXZIyEMLkrmJaWmleBW8Z1fRaNwEyCWpIcCtqwWoTglFWSbWXvBY4Jcrc/J
K/JvLdhvdK/z20UXlDXR1Emy+HO9CKSxlROPh2NFEl05ZWyItiCKOYhVDObgA8lxq7VHUyrDz2QI
olskzyAelbqoN+QJgcJRG6DRvywxfx9S+KswfsyqZ5oX54cjFY9iSIdNcnPOBltzpT9Y/eKtJkdt
aSAOWoCx/mUT8v2N+DLk2Y2gCKPojcX+AKxZvRxcw5FpuzrklVWraZm6klv/0oX+dciz7Wyu6+og
+QzZuGj5HMJlN9b2Ld4aq8pBE7r9+aZ++2WwVUzXpk6B5/z8o426H5MnIrl+aPUkjjXSBQeW/he5
9j+7tb+W6y/DnH1gTcOfKqti79MZBFit2jKj9V1JaRtDnhXBiWZ7fm2OqncwiP5w5Jhyp5wm/qtt
hsrm50v+bh/G0VrHkyArTKSzGzzCSM3bjsktMp1sq5bcQCdrakSJTSU//DzWd58puofGLCBXqK2d
7S+jhsyPJuK6x2B61/2BTORZ1KvoB0UjjsEqql+KQd/tZBRCA/C7MZ55foIGyjfGDZBbF7/9oTDe
PbNzsZgsAKD88g3+diSU9UCSOF9xPPpzjZj8YtCUkXlays8eSuEuoALVkgdaDY//xU38MtLZt15N
iccM5zmajuVGhN19JY/bWjT7COizaUy/TNbfLuxsZ5sCR616wTLTZZ7mREn6YPT6bTcrWAk1yP/H
23j2ZhSzYyn4Z6s+3WjSB1GmwPhXdvPrUvbdm85J5/8/r7NDou3J/Yj3fV5XZCR6RG/u/F0E4RvL
bH4FRyJ09fw/Nc2iF8IR8n+jnp8ZtTiIoIjx7JSOLB9NfelS+Zfn9d2FcVmEtdgAiTCb/jkRS5uo
BuTKnOEmsZDDl1G7+3n+fbdgfB3gbP5NulLUWsoAcu+G5HmV1q7GMfDzIN/Nuq+DnM261owtxZNn
44JV46E8ElaxLMWAQPg/IwDP9WIFGMT/3a+zGefVem3nIyPFbU6ID6xC3Bs/X8x3jwRDodA4TEGC
0M6WvaKcRKnMhwEf4pVD7tTJysTtz2NgKvrmntGugAiqKyzmf9EU8LSNKb5Wz5XnXLtwWk3BXVIp
y4jdJwdrKaY9126TKbttjTZ1DBMNv6Y/KQiyq77dhf1hmE55RFGXY19oqJee17l28ZFMz1iqCCxV
XV3OKNhJCCkVJGF89+naW9Fi1G4Ebfkkhmkd43nFf9IV2WL0LyWizaSLvrZpaYFCJarQzB/YttCL
K/Y5IUcWiXNxSg67gb6KFremPAZ44+IpYkf4GVOxG328iWZ0GYS3Xsoem8a4nVDt9k59aF1N8uSA
RQt9MscqVNBIpPIZ4he7JU1NLyaiRe8PJKCWebMU5J2aYt8CzbSSu7Zcqjl73Ik23EBx6jFl6yiK
k6rdZuC/DT1AmrTtBB10UhNDGto46nArTLqj1TdgZ5vyCTXjQjVPiTI5jfHSxw3I0odEeSl7+Jol
kcoqBgTMNeqdUUNjMrjH4mT3b5G2tXS3zUmstFddieK/fkz86zAl3DbdagAvI6Mh2OvWoxkclrdN
8R6SClMQEKXFIPsfB4HcWXsfi2dlkIla6FwICDk8Io54JiEqSf6W1wiFe4JjcQh1+8Q8lE3gNGa+
1PKNHO1MFAD+DMTPtGWQzdGxZG2v5ea1AQRatSyFfruRMRT1nqvp19T2RP6iNs+SdiwNcxn2Ejnd
Hx55UCZiA3TiJnL1SuXIrp6Qt65bI92HMFPx2ZKNeT31/XGSCack4nZicgxIjAPyvRvZ2vTzldOx
pZ9nUWpAMNTw+/SJtixPzDMfOZYqwehYMnlZ3mvZeGSgohP22pdJfA5lfIGGiYlCg9+CEm5ZF0qj
ofsgLQHrnwjivTqR0yY44JakC8Nll8i4g4F5K4Z00+s1TKRD3gEVRMWL/1XukDOTvOkr9zXMeBPx
gtJctHNb/8WLXSIxtYzjWr5VprtcrheaESGZ341zXmSwim1+zuGRPy0IEDzZsDyo2pUsZtJ6Sl/N
Dl9MvOhqRHWE7xqxo/af6nDw9bdw2GX5tfA4Cm4BWjl6MC3BkajBRteI0SUjNq/gBpjoBI1+4acH
mdMlcgIt3fZ16GiIDIYmWtrSW9Y8Cl5jJDCYzxmLQJvuUx5UF2vJYnZc0AdP0KUYrzaoS/VKQl9j
jWBNsRRYmGlG6V0S61YhfvoU14QbUJHRr0exmqaNUdzH4pJ1bqEa6Lr20ry6lLeD/GCiTuv8oz6i
0UmmS89/9ygiqHq97DmJS159pTJvJRUFooeLC0cQKQtbIvF4C98Lr1rEvbz1p5OvvYwSQRThY+Jx
Fwammhpj/FGvRhUUsACM+zz6t7WoHwqjuTIRuRfKtPOjZ1EU2yLYIe0J+6XZIegO5c9AAKy0KhpF
hRbvFS++oCyeoaufPpivCfoVCZtWTmRoqlwoJMVPmnqyzMeWI3Dv3cTeIW5OBjIGgmxFfqBGRX3U
bm/HfO3HF2LKnLg+GHnvZBL4Yf+qxUQjQog+DWuKw7G3R6DjbRTtlYjHJpHXVd6jMD0M8dpsNxVZ
IyaSGsCSTKBGe5WbN7u4Nm1OwuiyfDKaCY2I+E/i7mWKuI9Vt0hALU8h6xzmg30x3GgoOnLpZlBy
kKdvSXgKBcnv/oWJI0VsRXDV4GRPuktgJOR3L0NdoUJhQDXHhBi6dfVeUb3ufBDkF1b8NsY7Wxzz
5ChIU+VN6+x1WaecaGcjWOxA1XMl68LudkmAAPI6TxWSsI4t0IFOGxfCu1DCjd1/DMOuMrdq/KLl
L/F4YZYXHe2PgpKl9sDuxDIcwJ5OjJkvGLW1inOw0R/xELXZqUm0AdmivtRrligkO02kkAT52jXc
kuguIAHRiA0AhhtVeuzJeAio2giuKM6JMNUKvH3Lht5PQQIXaZM7NJpsyZfaWBJN+gyxFCsc8dIU
F0lV9MbR5Ft2Hc3qnY4vTwgRKdnbVF1KzveLodNcQYyKigMy5QaT1TmWbtS1SP6vNOtt3pWEhAUq
uASpW/aUdLIcoRLSj4740Sc/fAqlT4meWpQ+jPZlVl7pLJ3VXchcmd9SIlZEjathaSK2lXdx/9bZ
29o+qhNCMKJQzZy8o5ED0uyiPEThJ1r+UmzzkhCtkrcU9DLVj/GYQn8NR2orI0Ka9RgFRENvvchb
dgp3ptVfCLhcxOGHStgzkdiE2igZXG8VPB3Z1oO/UccPNLf7sFWpdkX9vWDWCfJAUhyxfLNLcgwN
2sDVRgRkI5L3jK9gKjZG3JMh0xwUNLizKbL2MSPNvEslPniSW6V4KrH5Be9tcpeSeBK8e4XH470K
B5TU+j2d7X1WJvcxQd32yDvUEfBtPPjjTVTeZdVN0FzH8fMIN1LxJ1J/gkWseyvkdRPkO3waTkFa
ToV1RsjP6TitMUXwzVWWMDiWjcLvyl+K1ELOKi8LFjC7IkYY31QBicCrOwwbbUTEYviIJBHBM6nq
fQjvG5sLQcE6h5wOPHcY9AeR1Puk3srdJgsPqn3t9e9SOW0JpHN0fCAyCbbs8RY1Xr06qS/jIONy
T0MHjxhHmTy8JdZRCV+agDnW3k461xG9dPJLHRSrsiW+vGNpMYKTx7KOAwkSAmpQQuetZ3qJ0BZ5
1CgbT0J3WmkVK1dRgSLIzZH4HKvAJRXVqle895K9Jvu20veC1BXci6ZLdbbqX+LiVrUcqcAx7Bbx
0kQVGfnbYkQCFrC6LsEV94aTvAblfW2+j5ITEryqO7Gy5+32pWPpsc64vlgNUYOY9RA2lxmOVYRd
xbT5f6Sdx3LsSLKmX2hgBi22mRApmNR6AzsSWms8/Xw4i7kkmMbsvmNlvWJ1RUYgwsPD/Rc4DnNR
brUUpuSrqF/JIP38H/i/5AkygC5wvhCtZrN56VDVwYPHuEchGfQ9OOxNjLHO8FTCljT7p0LaW5Qb
p/whTW60EAIMmYHbCM8RsqHtho58kd3K6qMugWg+cCzI+eCW+Ym31FtRxJSLK7PaqeZexGs0G51U
fQs5H+IjjsxDz/y3UXEfGT9r3s0QM1E/lTN3AlimHFoB12ljAekXcEMLhMmwuA62Qor29CHVXlNo
2LVxN0E8RiWMwrRsV3GGULyBLXKyKSfNHppnpbaraF9WmOTJ14P/onSeX11DXlSG2wQM3nzbUJPO
8O0Wt4Pk5fofWXlLU3hum5F8R/vDzlZoIyvQzIhhLQVQObd1/UXRs03dP6A+Q6dZ5mU0nwTTAxWV
qzfTtVY8MiSE9ZIYPKBoDTbQfBDLcoMKgYoNTuWouStlbqudzPERKwuOHwa7oPuBds7tNRRun/Rg
wX9DCp93SegN6k5RXzp5R/E1h3o3wAH/G0YOqRfl600NX9203iiogVp/a/1DkB215q5KUfneRbGH
ZRFBokme9fZU3xrliYM0lVcN+UF9EGRGsMOGtOeYNAeexIrwps97IrPwEiegGIXfPpKA87Vfv4vT
Gww/HQSucgWIUR8fYJj52nWf7AxAo8mhgdY53zUieOqfAGJJEsb3YX6QlEclOhQi++lYpu9za6fQ
Rf507KQiPOmpg4lmPd9J/Rt83cncQxor+7smPpiSgP3ytlH3M0WI1vVhCYSvyUK92E9kMYqGWruX
VA5U4BlXrZeArZu2W0s8yogn9+kz5ojcj4O4wwdg0jDNui5bGLpXc/dcLzRl1yxgGv8DYvKlhsM0
2FzpIfbaig5r9dUyr1L/SlX2CJ5VJpV1DX9uu03CzFaTmaJ4gnJ6a71wuAcY/ElwDPSt3nk4vQA4
vvMzdxy3GZLp4ZUuvRq4fwPGTbzYfAyqBzNyYc6J0q6cjsPgCHBD84Mo3/VYKxuI3DWYy3vUeTFQ
bstN96Qu3RhnijC6SnayTBKAIODQwjm5y4Z+YxVOmG4NX96aKbfIlZXiCz9uE9K/vrxGOkAT9312
9OmWpA4EbjLEqd7H+UYzr1ExmLgFM0SvpeXN9mJGu6hNMF16EGcPcnzJz+BjVya1QsQoN9hONHdl
Rd3dv2tnm2RPn0s7be/k3Is0CB5XAcaSwiEfeEMFx0b9TT1V6n8IsBtb62erPMcodzZH0uDCehuL
f2bkcgqd0As7Pth+UQhR+yvufGwZDzlPk/zZiJ/qnrfYRkZhfilKxBCxDWjEm348Eskb8ni2hSjc
wbU09VNZPRX5SeENnF77UJSs5HeGrxttIqs8ZZHbNbdVchjEG6W6M83bECFd37PSa/TzYs6R8JiL
vCljWxqoygZXsenEcEPa4QW49yLwRqiHWxnmGLK5ehdtBGMGHqA0glNpL33nAuTXQgd+Z6ASAzYF
zTXe3TjACsMR5Cmv96zeZxxhPm8c/hGrB1pzTfYs1xCUFu2Bpr3TwXQm7oT6mkqo3Ay0NnT+xwap
2oPZ4fxh44Qckvohgw/qfVP0O+zVFQumr1fqO810AnRMs13lv2gB28nBJqTE/xrIqngVSJ4i4xWI
wgS89o3cO+GvWrkuRLRjpW2X/K7fBh62m7a5hcg1GrCREcE6juYONHtN3QFubHoY6ETUz3n62xo2
2AQMI87TbmgduMtpn21H39OnOxW/QN/Np1cUACRzm0evsL+FnK7iTlT2kfU0io4sX2nDD03d6MA3
JIi/0ML4WgStLDkNFvsZCwr5UbfI+/G1P+Bf3QvvknqlRU9q8cDtkUW7mAlxf9Qkxz+VWdmEnT12
u1K4aaIbrbqj6kEtYZrcEXYLuVq9rUmMjG4bdg8RulqmfoihtjbbzDgZ9aE0TqZFJ8k45tmrlrhI
+4nK9SCR9HqtuTNjDMHEm3r0SMzU5KBxjc9IEaC+QR+oUDejdavqv9qY6H1rAlI04bHDtVah5jsj
ZhxR9rO2ngdYa7OXZSgdu7762o8PEOvk8W5KnazfmcUSHwrJldgydf5O3aIZDhgL8vHV6lpI0D0Z
fhVYgZF4jz/T7Cqd3qT8Rxn9jqZ30nBYTcWyeeGkHeoUzHv3BxZFqe58cS81Nzr/P01zp/qgVi/D
ZIvyz4zuXgwhqHmGuARAu9D3sXlElaCnf+nvZuSmDWsTYIEiQWIA3wVi2yJ1efeDN4P3+fyqSQ++
78AzaYddlFZb5FFC6acPlYg3B34dgq2NSGruR+FdMemwuvwiq3xt9GOv3xvQ48NfUOYW029lG7Ze
LV0bsjuwPHgtIk4Lal04aPy1u54VWx493iH1zzq8CmJPxXUQSYGHab4Rczsc/3bAsMNwKw4PrXaf
Ga6e8kxDt6FwreJHj5CMtZ+ya0t7R7CI9Kc1rmvptdBPcnMtzlQvIM0Fj2z1HPNm4kwOKyXP7zPN
hdRIXaKlGleiObcrqmeFGlHDXpCCd2opYXg9aLaUFnabIYqpegv/3MokW5DUPQ6zApaSOcz3ouZB
ClcDjX/2Hq53E1gFH7WCm0E8DAxiYGwLwdIa3mDTZeNTYrlq/xxox9z42YlPyng0ih9DmyBhONDb
hQ/t9eONSvdZjJ4K/S/xgNRd6V1DzrbF9NDxXjfEG10nvXgV++qgjXjoSROk4Bs8+IbxSRauZMsW
5HYrvAQDWck+kJ6a9mcWPIRk/7L/XGUPiHlq8nOr4vzjasVNb8mbSXlrkOfINGWb+GzM5pr4j4n8
WG/98qnp/sTTg6DvIDgH6q6djwP2KFwKzXCvAlsbjmp8GufXeeBnqm4nd9sZUk6pe4K1azUyipQq
DHsJjSB8RD25P1TSfS+/FbE355IdxKjEuD7P3Jzy47biyb14OVfavoePR/mowScerUPT+E24D/Jj
Q7MdQ56u/ZPG95CdAPCCJejakz/DWNiV+l4WvTjd++1xHJ/m5HaMn9MJ8a74Oih/qfMuE2cgdD+7
8a8EyEKscPK6KqvHEGhGvm1adF9g0HAXaHtceFLzSomOGS4ekPxkL0OxHKZiRfGMBN7naX0jasiO
bwftukX40N9U5dWQ3kHja8Ez4IEGWUEkAZbrexOeR+wOBYQhbM5vhIzaLsUbV4iSbVnctNEhLNyY
FirdeSGGj+EUvFMaL0LLx+cXQ+o99Tpi3VCHxKcgOxjddaBwAyG9u9ORnggefTieASCn33XzGmu/
o4zrw+4QNu2PpvTWBHcD1ZAJEj4v/LRzi+ouy1wE1jdj+TeGtGIIXgDpc6gO83go4jfeDTyCZzgi
4bEpbs3uNggOBYoqIk9n1TZ7u6KWmz8XSrVUhmyjs7W+QPYiQb9f2SQvFRsfZQb9WJvoI92Q1MdY
4hi7ucGoKjmUvEDJgLKDWGKSBGMAdtm0GztPj+ON+F5pOG0fsvrRYh+i5rOsVIt8D/oUkF/aENGG
lyEYH2YIyxj7KNR8SYHSDK7F88JFplioPLb6gesynbwxcePO0XnJ4A9UuWbphZEHC40PEYj7qeJ+
popybKdjLd9qHZYAmyA9YKGYlEexdE3qt/G+p2KMzIZwqwU4Q1yRJFCdyZWCG4xiYLuzevIeDspP
Q2jZFHcCvrZq9XPooZad2sTF2r6qeD24Yb1Ti2Or7POQaMKWHMoFvbIxa2SmIHJD20zME8w7tYLE
lj4hYpLg09vof9FXJEnl7bAThCtVrbb4JsnmqZZ2GpXEwRXzG+ozJVclWG9nCq66aJ81r0lWI6eG
kl3wKvkIAZXc6E9Zd5UVu0DBtnSGYncTBXdhf9sOB+SaDjG/Yej+iuROwexx/kVCslXemM1VKrsj
pCBIYA2qnDynylufNJROcXdIuYADaqfGodKv1VHZBNpDl7S4NiIy45TxvzLMED+kiIoMFFpL8ySC
gxD/9B3/3pupIBbVPuVdRzwJNpV4zHyiBncN5kbB1GxyatY1rr5W+FeUnvz5WhVfk0FCBgOZJDO0
A8G0iyh0pKDbD+JDFz1IncHFyZsl/tNVOHUGxXXa9ddLKxbpey9unTnBfKuvKcvbsnRSkju/+kvC
RQ8kbN+gfmz06kRdYc5/y0hqaKVLJV8S90b7K0PbKtCJbV1J3k1HR+DC8l+C5laU70ftVZHvujbY
llRXch5+QkOYnG+A/w+dm0fvAaU3H+EppX/yMeQbote2OsVITbQPiYSgzN/WuG/zU07dTx5+jPqf
ybz+d70BOVAB9liD74S6uM3L2hGLx6A+pc3vyvpBYMA9xJV8ypPEVzN4onKkzAyWuyXEcOURd+c5
PkYTvJKfgnQV15HHbRYjCdilGlc9BSEc50g9UUqT/pBe4MACiOVv7O8G3jiCAowNlnz43tMbCONb
yV8yt2w3an+K3v9RNeizcSMW017Uw+ukUL2yPQwyFdaU20MMGqSgyGEA5/ZPoyLhRTX0jfUWThPv
n0yioyi23U89Avdk17KVXUlhgGyqjEMrmlTmNpjHkju31CzemaZmnDof7+ONihJA42jWPN0OasDb
KOnyGdWZ4V2GpOmKIKlMa8ZQeXaiuV4Iq5De2147qP2L2KSUWQzKjwHUrHj+I0fpuGsMwURBxrjx
O//BwK8QHRsDdbk6HD0y0RCdA+FBlodjW1qjjbUtY+qlK1eytE3oaAFpC6gHwTzpu6NVxwjD8bbS
HhoQZmHC28XYivkf7Oy3WSsj71Ij0GDyrOdq82v6xD1K0YirDdWLgrAWVK7t/4l1n8kYDSwPDYsz
3Yk1p7+bmx8W8sSXsOGXeqSrVqwmhG2clOA99TTaKfT9Q2twshF8JK+S7zuyZ/rkwKgxkUIFXAFJ
u2pht/DKUmshkchYwolBSGygnGyWFxBS52b0cZhV/xqdiAm/LoYRmhAoOlJYCAr0Yr9Xw/gCgXzB
RKxgSypmubKmgdfVoZJ/hha0cj6HWgMdRzxEu+TQ7hDgceEb775fuHOYr0/jLFP+gM/FWC4UpYwN
ETyLKWF143ul279YTzFKVPg0RHZ4AUy3fIvvZrb6VoElFFarMbOo/aFajoQLn6wexgEhg/Lnhdmd
QQN8mt3qgzWq3mtju6yit3iSX+nb2M62VC6nW7x6tu1d/ecS8//SkCuwi9yjkggZDzaMeZ+mf3Pi
9/9mUoas6QpAMumLxAEChNZISLNs1ZsDT33Obe4ZNd5cQVGKAA/jUJlsL22Ur9OCnKngBqdalsgZ
W+2TYZJzP1Ej087wfeDJS6JZGK3mfj+3c6NYALokQwEA+gUTaASqhYQK2vpCYdKJGPoKcarWcL4f
Rf4K58S5D3gTGv44skBgXG161KVMK5kxAcZVc1OWmual6izA+OqVEwY/+HBm5J5iRY3PALVHP1mU
PR52htctmIg8H2JydnQQytJEJ6FsqLPVQrdD/lOGsye2dhxJ7b7w6+JqVGrhuVJn6cJaLSv++Rxh
1YDSuq5K2Hog9PR5EtqoDx0JJCd3Kg/18vZpi/JP0aon9HQuEJ2+xlcVssqCzBVF9DvWWM2pQZMo
7/G9VA1xo1jdtgIB7I+XrHYvDbM6rj7MHlPoZt8WdOPGKLP7tKXuYCX/dRhfZoODtmRh+mGs8YO9
31VVFqGNPNUDJVoRSUaNNdtotZXuiljRL3ypMywuBmTLgSHW8MJZ48QKZFDbpMclrHGMjbwVn8Hn
oMzRbKV3/dV6pryMg+fTADbjQqw4t0egdC4YJUNWdHUdjMKGVCCEoNZNRn2qlVJDtDDJkQSLQitx
aTdn9vdn6wwbg7n+z5DaiqGnRxEetgvkDim33PGhOW2DlsImOvwqsJCkGDejaEk3UixCv6/MRnEk
rUJNpA3pyFex2l9AUp9dA2LlAklVTDDln8/J7KO1U5QYZaVGSKokGIe4qSQqUFgZF8rD99M/u4M/
DLYEuA/X6eKBpNMmNml8iG9SEu26eHJqWHz/iw8rY0ACDGMxu19v4abpQNXohWlL6HTZuiEcZkPR
SNmhOEhD+l/K5wPcw6EDnJu2gJaxj1qm/WFaXTy2iGRCgiCfDmL8VeP0TcUhftunyMn2gUFmDmS1
OsaxWt+EPU2Y79f1a9KgYuxkYcKt6EjqrH9A5Osh/nhYbQ+DiBzUhCWYiLkrr8WFktzOQvtHay76
WZzbOppsGDr2Z6gSrP2BpATj9tbAoyAr0MoVW9zgpPY+SQNh23W9dmGO5/YOokEYP8AJFM21P9jU
FbEsomJmQ3ZCsDNMaaNgKTwDx/x+Mc8NhBa3qpnwGWCZrxLzSMeVJU6wl4iD7E1J1ceUCrOcZHff
D3Nu9T4OszoLdaEqgTkgjq+hFxsjKjmgzqnSw4lgP30/1Jm8ASIleYlKSmRAqP68Pwc9y6tORUCv
VBGIiyeEraUyvxTaxHO70DRNPhIJymKl9nmYeM4gmwXkdrMsbGferTratBWaxJqPx6fKg6raa/rw
U+AAYjC29/3pKsrMuzmYb6Dyvkpd5OK1cbDazq1yijZCvNMAKwzZXWCaj6aYu6o/H6qye9PGB4nU
MYoBfmpuI0N2UpF+Qa1bpfmFajpsa2rPQCF7SgfhQFd+ctnJm96ovcUoUcLlTB9hrFjUvfrdgOLn
oHtN8QAgg4LRQ2sYoIGAysmlow2gtfTbBS0YTDd9+lhrusO7xlZT5U7ITop0lBAME32IqkjJUfsK
rZtRQicMH5fJrmOwq/GxqVPQWOAgFnHqtya9jcJ6OxalM1JY0ctur/jHmGaaP4W2QvdIpNpXiIAD
9lmc7KKqx/YZalnUCVuhST0sW45Kf82l6o1ARGSKpVFdP2Dt8lQDqLM04aFX+qsCi9fvN9MZORIS
XAtMnQi1Wfoihq+FnRLiOWlBKERfahe/ogBkK552ACByxAvJvkgqXO6gz7mcTmpg4hCioD2IENzn
jeWbU65ILS1j9a68AnS26bBo3SRess9uhwdwX5e28ted/HnAVfJoCH5cNSIDwiffq9v2wZwOAujb
pQ4Fd7Law5HxhOFNK38ML5dG/xoYGByLoMUSiSx8bQ/Xo4jCu8Yw0WBMdM8fqc0NrfQzFhVtH4X9
r+8/59do93m0VWyQkP0ZW9niSg6uJ7VBYYbCa2v91xnyMgrinZgnICRnrp4U4VjUCDowpy4SrZ0w
zrPd1gASU8LIhbv/DI8XVyAUB0jr8ENmwNVu6evejMrOtOvSN2lFxajM4lUAuqFGobKdJRx4xZEC
iDaJ90keDLu+RUdYU9F0Qx0hca0J2eTSUJPn/3qpkQCAdoGMD4Tm9Q2GtURuWiM/rG8Q5Oo55Gju
56VH9NcurPeZDcxQ3Mk8gpEOWgulBEMoNFSmOZfpAsTVm4da94GTJBlKS+PCNy3evp/cvyLS6pCa
GkUmlA5krmB1texBmlpVkCC3WeHZKbnBbvDAEXqWE22nXyYG6ZkN0DX1tEuH9evtpn8aePn7h+wr
FwptsBBqhj/T2911gruCugHPtels0S5a2lwOAOPt99M9s8CIkog6jq8SCdc6JCmKmAkJbyGQ+MF2
QncqQ9TZQuo/Gm6bxr9Qh5LPzRG+kSojPgOdYq3bqFWTmokxcxy2SGsdTKxl7q2f1L23aHe2TgPT
odqAiXGL28JO3xEe3BQ/ihuKp+2l5V5i3/o7f/gpa1OfKGygeJvDstyDI9mRA/xbtTErc1rPv7ce
v19neXkQfRkOZ060jbH8Isv+/HXBz06jbuC4KHsmQMRNbk/c1Y6/X0jsQAWeSoce2FZ6Kt4yO3Dn
i7Z/Z5f+ww9Yvborqx4yDVVs7oLJ0cES0M/coJx3qp3B5govfBf59Qvb60xUNo0Pg66i8qDoTaEp
EfbF87ufGpse7nuG1cf/1+LCPfq8uHEzpEJv6Dpt+I3kvjd0GjYVV1xPg3UDFMpFO97fPB3kXeoN
d2V8afwzp+if/xQbWoMqtC7jBn1nZSnx0g7zctfqIWKk+I7xZBPj7Dh347s25m7o99sYJwyQbvu6
pF9sDtsOTGGr0+zErUtBF5O362aKH2uc44XhsauL7VjjeQAUbaz++sVLmF+ihZ15yaMRYao8L1V9
4ecu++ZD2PFb08x6ZNM4B/XV5DT/aqfqo+UV9vRyKSc4d6l9Gm3ZMB9G65Qc/4sk1xlN3M62Yjcn
wYHi8yhtwaGdaPJ6//XeMKhmURAQIXAxj9UWNIMytVDT1e3pAB5wi/2zXZ3MPRUuDAg2hqc4iY06
E2SXq4VufekEnKkKLRnQYstLkgm1fLW+sJ4bQYnxaIyvrIcSYKudu8VTuQNfVu/GrYmVxAYA/I18
obXwL7/6HHEMhjRIHXhKUz5cHfg4T2GO+aXGgU/35Z4eroNV6s7fRx5IKK/at4AV3dwZMLVxv1/0
M7n1Yi9F1YJZG8hfraJdbEBCmUosd8O97yU7msIIhm6AChLk6o3/IqBneiHUnKGAm5TAKCmLnEEV
YeDPW2tsa0Sw4HByt+BAuUNMcyvvB1d3xeMll+Uza/t5rNVHDSvZnMcKYqAcH7DysR4CF1gueivK
lbTz8y1KbtE2lh+5TLaRa16a6tdYbiokhjxRMT1FE2UV7/zM8EV/1pe2UXoLbYX8BAMdbzxU+8yN
T9HDxXO7LN7nzfRpxH+19g/nVhUrJSVdQpHroXPwE9lhY0F1vLIXM2uOUrxFWv77TfT1/fBpSGW5
wD8MKYqJHzRgZGw1RJm/5BqhL1oukiE1KKVKVy7QfL+eVISkZXYO3UVqbaK5GrDvK0TJFfq9jZAO
vCDCSjvJZSzeDlOYvCm1r5q0AumigaIWAjc3lRG7lSmSD1Ga9BTNRDBhBBvzrYxE1PYlLa2oEGAj
dWFlvnz+1Q9d7XSfF0jehbrqGMW4S2LRaZK379f+a6L2bwiU6GVKgqb6pdSSzVToEUaB5oJhkHDX
Zm8ZqFl8BXBZutEDIO3NS7pwKtK3AXh1nsXHDABKISK7i76rIgJNoU7SkuL5iuH0ZgbECmu35IcC
ov77X/v16C+/VocLjAsGSew6uRrVMiuaXlOdLsscXRUO4YxTjliAswXlWsLWkqIjcpJeamHGk6UX
Og1f26ur8VehNgjjodc6C2dzzKKba3ywvV/GHY7KdkSc0y9VLpY6wafDuAyHEhwSJSo23msNhmSm
ClW2suoMh3IPDuwUXBV7SCXkjRevr+V6/GYsYxVqxFHIG3YCRX273EP5MF6pU5E3Jn98akTpRrQz
N/8j/2yJAv/B7fkl7ixTJdYuwlmYrK5bUpYVxLW5TLV3qx+yExwwndibm8kGM2FfLtF8yVdXw60+
pN+JrZoSIxy/L7y+7bxiVF19uuS//iW0rYZZFv1DaCvEsSstEfiVLsL6zLOT0PiwHE+DPxwuHI1z
sWLpIGIvib+ktK4Cx9GsCjEChk7wPL4qrnaV2iHk4y3+HDfhUfoTvl+6K85N7uOIqzCaYpKbKWQF
zgDxI9Z+lED4peaHiOPRhbmd25sfR1rFQUFNEmOg9IKTuQTD4wEwGYypTb2Hoe/WR7ygkIWq7ORR
tGH1XE7ttDNTpSkrcgNTx6fWtUoDUF8ZJMwzdGfs6wj8mArKqmrM61LRcsfI43ZbxVYEtTGpg+2Q
Fskx67hflIaa0WbMYhzIUklJG9w5YEJJiakkUHg74Wkum/J50vXxt6+14lVnKIJrjAMRuKR1cl1l
FWqFyNlAzrAMbFaitL5pJ0M5Sm0vA+FNQpjdS/oFi8ONOrhmdEm7N6CRFgXigpd3AGJQTWJpVwmg
oLJETg6TZsauMafg0oUZID+bswTvjt58Mon1fpio5AZZ0zqVXAvvAfeBUwJQOFlJgdZxB1usF8dm
X4+9/CoJmb+f+qR5UscgeTbyMXmySsN3ZSMqkaby/bS4NoIeG11aTXujSP0DEJWExMJCWcYxtHoU
gd76JnTryTfcqZumW72q2h19vjbYtapZV240oJTuM/OXWp77UzRmcoGkmjlftYPWQR8VTOC9Udte
p+IEBSYyQKlJxiD0XjJiZDA3naIii5WIxl6d5uCU+iEsqXquEwQXYu21Hn8poVzvU4TDeNPJNcjW
9DjV8gDmKkdYwGzkWqbxIRfP3WRhwCUacuzklQSJI5MhO2jFiIr/2GUaVXx/qqCSFqF4XfSWCO8t
SzkmPojzYayxBGlE7rJtoNBKBMUczDEEkSo5VrGSQf+OJrfFrcbJgmTYIQff7Ss5NO/rFAeYIsBN
UDNH7dCYEy4ArTWA1AsWTpagYxBTG6aDhVf2u0w79HTkeLgZBCPvkTWIByw+Q80zxhHntxCwnY2x
OqDqcm67G6GJEg8qM8LpU17Dz+sx/djQENSftaLynyiYiUgdTJPcgviTihbnAtV8kZOgNrbxHEqV
J9CffsniSH6IxsLYXYgCS0xe3VAcQhVwBL5KhrTWO+yjCLGlWFyO1cJsgCaccykuNSUYNOW0TWB0
4E5xGJ16U/wHNY4zEfbT+KsgoDe1b8Y+4w+D4fjGjzH7r0W/eUJ9nOHq0WxULU+NDsZhXcXdbvAD
xC2mFJRBVsVY8aQSwAZI3I0WXXIa+VodYGgJMAgWJJQHkU3+fFNh1KcGBeHMGd32SnUiR3DEnJrk
vEV31hvKC6nNubX8ONwScD9cjFXfIgHuMxxmWbeBDm8YutJw6d44k1R8mtTqdZqP5dAEkcoX286v
ow3pZAfz7G3cDnZ8LG66Szv00nirrCKC4wyMlFkNW/nQ7vF4RrxyKUyFu9rLT5dytn9V8fWJ+LiK
q/RCAG3RdMt4qpddp/v4cbathSSge5Bj76cfzTZwVDvb19dQpvbNFdfjAUGGE5jhDcZB28wusND9
JR4vpQbSmRv748qvs0lVKUUVNj1PLAcPwcFJfy+/ZQw28U2wm64Lyuy1Q7vS5MD+CaiN2BeCxYVP
YaxacJmq0LD+9ynqDV1FnunjhkbGtsay0JM30P/+gzzhwq42VhlROFR65qfy8j3Mw3QdOMLWeh9I
YaFq2ChHXM7aL01z+fuHc1RagW/EyrID7mCM2NVd7OKGifmiQ+b8KuIcc+Hgnns8f/qyqyjYz1Od
yNPAa+RvDsh+R73TRcmQ2l7rWIfy7+xU7n/Q4VyW7putbqzik5CblQZWXHNmfCxHjEbL5lePd3OI
1k+lvKQt0qQhvKq/Y/wuoGDz/Xb6Uvf9HB2NVbgi357TdBndohvuA73OmjtFep0iRFsv4Gn/1XS+
m+kqaKW1KFlZwlgiekNDKTkdCU0CrSSnE4d/cRufVJHmoC9c+rTLGn438ip8zdnsG1XNyNrDa4nP
+jG3C6/4Re2y81JHS5yHYXOxV37pw65imJ9RMaiWi6d3FcDymIy60y1FGW/xRdCCXXXhDX/hjJqr
d25vVmbAUxSwf/Y0hje1cQnLdXYAFTgvMvKG/MWqc5aRnNHofTsT9HoVqjCdru9349fi+rIdPwyx
OoOjBTZxCnU+FCmQfug8qES2uqmd6LbdQi6yLxYiz8aZDyOujl9RiVktZtyk+SvEiUN2KLBgp86r
E03ru+ii2t/XwvJqiqsT15tJUw4+A/a/xK281f8EjnGtEmOI3juu0+3lGHPukfdxVVcHz1IKJHJN
sq+gUu0x+4szFkzFe836feHzXVrM1TnjwTPKta9pTvK8JCXdKbrDiHmz9Ajq+/7pkjLruaoVsBr6
kUCLQf6tY6ektEqUNq1MWiJuC9AZnr//pSOvvMGf8Oay2O25OEInBHl6EI3gQlbzi/tan+OOsmUV
RCcDPaZJnF5VVbtU8jgXOj6OswodrTFNERYg/8oCbncfOf3OeIKk72WuImwuddDPbY8Po629KsS8
1E0B2wino8FKfRhuY5H8ForuxlQ793+xRT4Otkpfaj8djU5cpvbX9Cx3PmLQRsoGhXOLcIFzsc9x
YSnV5e8f8gijS826gQpA9Yj33w8QCI6BbrcjurI9oUtwKYItUXZ91Xyc3ypvERtTQP2QxVQS04sm
81hJye9hbj2EK5FC0KWT1PqvajU9VKr5+L9ZXB3546WySqhf7U9xwIIPdKniwBoftgDhTvivbgMB
Ux7LM7GmupSNqst/8ct0P4y42ql5X+CmOESKo1HSuBNTHNqCqGj20ajHN1GXD3YfFyW1AVS0fAuO
vKLWOTboaSd7Xd4hSjiFQo8bb4mHTaKoO2s0i9c56rRjIbfxs4Hn6YsWpfqfvChS0Q1UESPHaShG
yglAtu5LE/IZRebxOCpDey9kCIcUXa6V26JrUcQSOpRRUiNJN12i9sey7OajWVTlUxgW3SntWlCR
pVbftlIV/InCElC/jL42N01eccUpmbgzhTZKNniNlncNVU90jNL8tz/V2YUE6fxamotMp6rrurK6
wA01V7uiUGXYetYmSn9TLYE1D/Kxfyz1N8WKvO+3y9lopv/PeKujWJS6X0/hor8xGkAWQYumx9Z4
/n6Qs1c6SuyUNXTQwuK6ez3B0x30osH8nM5CNdnyQbkKDumLgZbLPeKL++zmEgfo/L3w/8aU1mgK
JU/8xPQZk+exO9vhVuhd30alEwyF9Vx39sUwcy43+p9ZAsj8HGbAhDb+pLTUF56LzQlYANIPoGP2
y6WOmOGlKPN1q0AHQsyXjwcMCauUz8OJWdbGVCoVvB8X7avoOgpcNEGdJVmSJmekZbRdgED9PS9C
F5mS7z/qv6bF52O/UJ/w7V62KlDw1bFPjSzp9BgNGGsY+/eqraF0NZJRv2pmURz7oUG+MCtGMM6R
LECYN8Z2QMVumvuOkmgu7/PYqn9pVk7MsKau2VDhQ6svr8qIcCUaroIp932tI56NGmTY3kwKlpl1
nVHk7NGH0fEARC7SF91EyrAvrA3mHw/pdSUgEos1cO40Wjc7coAyPfiEuMs3YZEp+JLOsHGH1npG
/a5Ntt+vy5li06d1Wbe1Se7QQhjapU4iuaq+yd1+N3sLLCrEm+ByMrncXl++A/1NwPE6KKV/yeaH
260IU/7RYw7XTb3v3kNX+FfZqm5HugUXd93Xu43ZLaGJo8z2W4OEOlR3i7pAQk/Ymd5yiv8ve+fR
HTmupO2/ck/v0UMHmjnTd0GbRilXUrkNj6qkogcNaED++nmp7qlKUZnJvv1tv1WfakmJhAsEAhHP
a+LVLtz/jdv/6X79aml2WY76ZQoVmsNdN7/ZDR4kRlxcNQp0zUBOj/5Nv1+ZtveWEB3DG/FcsoEM
oqXl7XJCmxE0E08K0JxuV52d+u1+uhPO9LG+DT/NijPyl8utvne73ja62MN4p+9Q1oT7mmo8Ty3w
Aj6XXxpoWlxuZq1v81AfDaWaypwrAn1LGhQbNACXPvJ0pSvvrd/cFag4z1U+KF9amINKLlFVWAIW
aECrF9XUIPCMwIxd7sjlRpAS9bYjrGV8kGehkyk1/ESB/i0C8muFaKd38M+uGEtDPtWjTrKIKR77
PntQxibyQHyC7P1rHsya/3RycpDSg2RkQLpNae7z8eTEwPYLBWT5Oh5vhAKOSiGzoFSnlRvFPAHv
7MRRO/P3OGqnyOpW1mSieum2vlb37QZUluBvxInfh5OwEI7aWezbegiTdsQaRpwwvUUS4V48ZJ7Y
J8F8BRSJI6EwPPdwNm0ur421/i1uuIas1MiqxjimW0hnBP2m8aC3669eOE/apaP+zefy0TjK5cjw
NIz+zRdOxYH24ocewQIUf3rx3VpE8tTiQNIAcnnmilakJr1tbKiqvBfIFPMMAGxGUJYy+jIMz5dH
bqWRd/FsKeEqQgOKVyFiriYAaCPzS1SSe7mZEwkuVD7qzDJsXdYd3gz18s8rrfaCsuR9uCm3tZ9C
vGf7/9jYwubJtECu14BOsatkk7tz7jtEGG0gzzb1ysp7PWKXWwt6nChxQJEzXM2FWepY2CUdFINf
fc30tgWsfV8EcwApT3ClJTsTB+Ta0jjl/x03ujg7rFTXugjiIohdQsycfZzoRrQ/CAc6DsTQ9GFl
PN/HdfC4ftTHxXgKDuxMi0IPDxrn18AdIVcPeEl/9msaJ3HXrOL7uve55PmovcUlmut6nOVppINg
UkBdqa0nE1nX6qg+D2bE7+TBwhtpPYK73xQULDzggfEqzoEBt/iI4BbqEEJ3tCLh6L1SFWAp5/U3
rZ9JXWVazswhFGWUNtQT811UysWdXKkVWARtrClbE5a1WInNnrKLxx1a2Hk9HjpdmQfQ0H5o8Usy
3OQEEMyRQ3U9WTknX/Wg361Iivu/Kc2PycuC+zGc4FFrUD1rXN0D/+1DBerKD/ijTrlDtsIjXtmx
HUJbPjQIDBiIiIAoYPceBDsUt7wZN2tB1tdEx0vfaDGf6mRoIhaygjfY4SOMpl94WXarm17xCAi9
jDOWfQO+37EOcySodJFA4Ddfu0/iAOWvZocawoNp+iUgxs9kpT7nxP0Ua+1otBZTEzJwnHuO72Ye
ovtkz/y5iE7+qt0ah1k0S9lAHWBlO53yo4+bXJzGAEvUSYvaTUTq4/BabTLyvWQFR1oEbAxA43ED
NB4BwxuJDyihVMLvKlSPV7KrTxh+XMc1FYVtBi6S5uIom5C1kwg1lD028qfJIPf1ID0aNXu+3NkT
Xu6bZhaHWN9HYVR2MMVKNTl5/mR2gDeT60mJVpb9iUs/PW5pWQ6D9SjMvOJY27v5zmBGN7mfBYA5
4ZlyMq4BR1uJn5zyFd+0uLDCHBGlSprfgtPxes7YYDex233Jmm25FUG2avRPGJE3zS2ssMostQe0
SfV4GBb3lMjKfRiN4z3VK+3WaszsQAQhK/N3wrN60+hi6xaZ0VRZM6DGIFJKSDwVfWVT0Ueak0/j
tBO0jW4gIcmuZbPCVZvnIWjIl5fQicMOX8EwoXZNVVVZkhrS0ST6REc4/s2WJGDsM9CqgbfMgLW1
6toj4H5ebvH0SP9qcTGx5lyyH6GkBEA8fmiaL1KdepLJwK+K/SRnK/1ba20xr5WELVINuD1R2zJa
aHsgUTV1oDDuADrrXu7Z6e34q2eL6ayq2gCpbZI9rS2DOsyT3aAnAlmcUuX28trDq3Jy6l7rRhAo
MlV94Rzhyin1FGmxXnhA+Tnnvijt7iMCQpNbeDVqOfRtg4IKAPhaz7ifn/n4Nvs8dA7ynfofs3eB
spa1y8LJMTj6UovZHUBb6bK+V8BTNA9YxIEYy29ZkSI5yfIuD/eJN28YpaO2FnMrG10fIQtf9czu
e9SrAIRD5EWkTpOaTjEUPh0PE8QTqJ6v+MDzsbU4ct80vJjonkvpWOYRPEQIqWjWTotWig1OjqIi
A1eCxFxoTS5G0Zz0WhcTpKQmNd2UjeWM4XCjGOJgGtU/6ctRU4tBTLs0E63cYTvGd430KAF4f3ma
Tu7AowYWgwUSd2Y1aotrOMjo4IeL/mPafkplPJvkfOUqfnJijtqaf350hWzUdOBYfarXxcIT3ETS
Hfcvd2dtahb+Rch1IXQL4e8UEk4dglm9vgUAw0FsYaWl92VEKEiTjnozf5Wj3mgxjRPcUtGbXXIN
aLPkYUHv66/9BoL3iq3gYqx9ok70GcXVK2bz5IEP4gmeFCCvaLyDBoGxIfF2yNFCoIIra8/HfWrY
gw8c5AaUc+QyrjR5ap0ctbg8ieBTK2QyK4A2OQSSQxOKSODuKpKb6x96sNUvT+MpD+24tcUOq6C+
W2k1plGGKBMvSw952rYVjitHwkk3Rgdnaq6eNpESPff6aA4zs2RxoqYqwrrVVr2ayXNsPz+V/J3Q
7slOofBLQwGxBJ29xV4e2xZpthxSyv1QbCoGwi0efaVqZaJObTJACX+2stjQzIhJWSMl3MsQ9oKc
BVi+6dROK6t/rS+LrVxVYcubpla8vAYmdwihY4fECtxHL6+D95XX2GSI74NnhCp3rPbFJjOImjdI
dEaIYUcfoGfjy26Disj5DE0/6KltPFq4wEl+ukclZhOs+rmnTnGUHSLrAakPqGRZLEQegc9CJTE/
4U0+v46BHHdR2Q+dCRsKYfCvgZUGIwZxgPZzcrMWDTi16Y5bX6wYI7PGSZsU3CDaCKnm8m6YoHMy
pi4zKpQcRyu7bh7M5cF53Nxi6ZCCtrys8KKt6CE5NMgKBz+X3PetFt+MdSmv3T/nr/+rPTw6gKKk
gZ45w4yAh1gmf9OhIWNIgD5r3clvtzzo99AXCnAvu1uvDlqE4d63tliyhlmlijUCqaSbBb2Zi1Ef
BcIiGyspLbtGaPNRNdrcq1sN5AKrwk/Tprut1YbeXV7Ub9fUn1+EopJAgjy0jJerxTCLoSlKFCmY
7hAdQinxtaICosfmkARKc1QJNOHKLnq7Wf9qELvH0PFeqgGn+NbKxU2lo+gQ6KUuNkwg2sf6Sler
Lxpbpei9NT5/toQDCSA7PHhr79STmTQaRa8B29ckHZAMPGHCLycoJ7GEQnsiBke818oMQlhV53DW
R9uGEmvfxgnA5ZCns2XgBR0dahOby2N+agiQEzF/JZmi0HBhR1JgrmotypBsr0QpCP9cB528BQG5
A4/pclNvd9FfY4AjGebCtGb629vRliNZKuu6R6l4mHSPep6lIBGXeBjKjRLyXC2xjJXsiRMtUg2O
AKgnqKHA2/TbFqHrlqIiDRQvSDrTrrGRzIu6zW9WshLKOzG7kAE3welDKRroKot1RFVuJSCChi4i
GbeShuT3ao08uziRX0cPixR5PCiOlEy4FW/7kppKBflCU0YhuOxLB2he9ojUlVvZmV5YMN1eniv1
7R3/r+Zmzig1ZEDdlsWnOUlkqPcyC4oIoJkqMe7YfSjIValHULQMqXUT1hZq7cOyGrwEhQ3OhAj0
VV+Hyl1WM+RqokI4QJGHsY1ZaiAXSIw+SftZ98iECAlvxqDX1HorRaLz4wwwZ52Yww2LleiKmBrf
86EfUBaVlX7RGgRcD4j2IQUAyp5GD5nPYSIPA9Pqr1ViGFclr1843nugozHvnXEcEVwq8hXDvDRQ
88VmrlEFVAJBMvhhb+eg7xBlroYGFbHQNEqyD0MNIP74oYMOiAoIA+RPLs/CO9OMBnXQkiAIbIF3
gJjc2waTbuwZHaC+IEHpDqCNwRiR40RSWu3mnILPWh7qEBDEW82PQQu1j5WuGcyORM43pREOHy5/
nUXM1oSNfPt1ZmNy5BUOKaFJVBPLY6HpTbhBkgQbl5AG0krFvcakuylDlGvsoJ2GZ3kLTLaa72cx
dQBfg14uPSuBGg+iJSYkeqqUuZqVfTdFBhGeZBfq+r6CtC6qnlHnV9sWKh/78lqnhd2Vk2M0NRR+
ypV75Ikp1U19LkTCOlfkVz/rqEsm9IQNNZY0MPpNMKhil6YA5ba93VFIY37SVu+V7zYyDhoJycU4
4gDhA5BpYXFpHYMKzEYCz03ZUX++oYzPoPF7ysa8Jv7lKVtawGVjCz8+jqYJmzyGsGOTOU2DyKdc
u20buxzlBJebWp4kfzZlgQOEpFu4pgvzHmuNZHUKFofIrnhfQOHiQ6vSlTNkccGblyAyCiBajoc1
1P++uysII4yaxJIwes7gRRvoZCG/F9JrjuxoV8mNurI8Vttb7EAZtYZlm8+zhfagNnuYX0bANnLS
jfESe2vPIkuzu+zeYoch2VbOAEckuL9GG35IAhooLjTm1gzL+3XxdhgXi7DjymiguBSVLLCvWq1D
kQMVUtBWCEdhl0q14XV9yBsYasEchgD2xHaTnAZwVIJmAhZxdSMuwmLvZ3axVHGYhJWoX7uebIpd
7PZ2ttX89VTA19SdY/d6OcizTTja811oFVXEMaeowlAdum1cASS+V/kNtMgP0Dybq8mHW0jQOaZv
fquuJVBt9hzpyJI7M32GLSRH/TW0zaLA7f0ALE4XSYvLRJsNg7QTt9ybfBgHF1KKL8A/uTCJqf3Q
X0H12ksC3YYiskd3w8OffAIwl2wEwK9F8DOf97++i/+OXkAcy8eoZPzf/4N/fy+rEfzJuF3889+H
5HtT8vJH+z/zn/38tbd/9O+b6oV9aJuXl/bwVC1/880f4vP/at99ap/e/MNjLfJB7rqXZrx/4V3e
vjaCbzr/5t/94b9eXj/lYaxe/vjtO3J72/nTkGXMfvvrR9vnP36bK5v+6/jj//rZ9VOBP/ObF/Y9
/lfQJU/saflnL0+8/eM3QuXf4TsbEk5mHSh2cFV/+9fw8uePtN+B7gDp3kBxhwS/Hz9iZdPGf/xG
f0dClEEBY8Gf4AljTnzgSD3Gj5TfZVlC4oAFphJA1Ipi/PZ/X/DNTP2auX+xrrgtE9byP37Tl+YL
2GyKEmKU68/uL9WtxVJP9Niw4EhBGkEo6ktWAizblGW5S/EccBBjX7/kY9gTWzdGUPi5Usd7PZca
YL1kZQ+p8HBXQnkFqnMtEnVxwPvCmsqAtFb3g3WJuW1rQQO14ZGrclEdepXE34EKq6E10g2HyOoH
6MeNxgBIJl7jBe/jJxTVFbfRpEn7FuAxX8ghxOcAtILmaJvv81CDhjO4wYCpAi2wnXNN95EiNVec
TlBD6vJ83xSN/r0mHfctOql+rLYyCt9zOegimKgKwph7MDdwmdKjwc1ji9zWEdT7mBDZg6qWbJdY
xPimQU7ki9US9YqrbLoeWBMfyqylTh+b39gsIwSWnrQlFNXW+LRZmV6eVeDCyIFY7AhR6FTbcPj9
+6Tv2m3b5cUOIWnqTwkHPCGqWmhlIoqTX+M5WT+wKB6vTWYVASdmvVUrufcHrkyOZqgcMNyYbmt9
kP06YtF+oqn2qSwpfaitpMh9lPgLaCPFGbnrAcoMjIi0umPKXXtlQt1Ns02SyTtqJeYz6aH4ojXp
+NEivN6aoZp7whqMXQxq3ZaUVb9rJaJt2laT3DiqkWjL0o5+7wwJsbFOyDqUEnsunBwZYjfmgIly
kpZI29iA9nmBvMFdnQJS0BfRLCk5wecvpJY5JXwNNypinPrWkF4pcdV50NUyP7RaU20jpZLv9LoF
hbDvygcFeaPXuERMXoyc+hjESyGqTVH1EPAuUfu4B6Ug4VulnsZrI4cAmaJP7WelMHJXSpDyr1s5
pOOKLvPNQiWQ3ZSreTSN3A97PYy9sh/Mb5naCCgfC2uX4JLvlRpDoXxsZoFaG/lX3mnqx6zr9Stg
oJQfWkbgAHY6zzxThJOv8rbxyEhj00dlFtuQNgaoPFW4rvV2XxjJg9oBUwwEQjtrVZUR0GuQg7M+
spjIj6ZR0GtrUIrHMGsg3llO4QFvIWSn8PheDNCUazpkT96pBoEM3lioHVJ2YsTMbTPtSH3IeFwA
Dd5kUxMkuZbfmJM83oGCke8g/1A/FxKQ4vaos6nfgIatQWcpjaH7F3LGbsOGsY9JJgQkutPxEdnX
AB+HGS2vUYhVPk6NXBjOqFRlZg9Tg2q60IQwVi7qBnKrLc8eqTTNIvLdENIgtGh2o6u13PoM29CC
oqhqZm7DtWSbA5LqWJoyuFgBEnARRgRNdpBmHEWrwMof6xBZSKFxaAX0CMOUB0aR4DcGxr8avZA/
Q4ojh24QBJFZWuo75L38QIb5nQUS03diQm++wcjsMg59lX4ooTzLK90rswaK96WJx8MuFJOLAlL1
xgQ8DVEVCOHhg72qGFpXrjIt6LQe2cFYqQCwS9ekay3HZJO4QYwQrJKG3U4qO5BcvcEkB7nBqpeq
61UQDssRMlkN3TKrTG0zQvkhKzDMqHq+oTzqIDMPfdkQz3jItYcsZ4qcols5gxgYiQYFX8e6h/pT
DesGCTQznUCYUpqKKG7RUgatJMh8e0DkmtCJLQETiW+kunyZRkoRR83uGtwt68T8FFpxsuMdAqnQ
k7Z2BnTobW5BaZeQtnKU3PIKSwwvJFFL5DfBQzOzzRTJT6D80gM8aDyeliEoyXmOYFo7FVd1DkU3
K4dUblQZpU1YzH0S5hnUbpPUUSaASLJQumkrIwp4n8h77AKdAlHbQTxOjpPkgNUHoEdsaLe4gH6S
k7DbIolU2jWaNN6QaswguxMKyAun/Gok6VOCNQpNM95+jlHaYzdm2V3XXEwOMlqMg6RnW0kdrlks
xDY3WuKkY9s5Qg8hNR8hljuM9KMxhpBgbxJQBqs8cwvwx/C4ImcuZV3mDSjX8bS6VgJct0ADEPyl
LGPjK0LX7a0W9lUgtAx54h2dtlNSuplRZb6utYWX90r0o9dTTGshSv16Sqb7vJMf8qr8HsXSHSuJ
4ZRNNkvMTzdpwwvf6rBp6nH4LmXkERVx9EM1IUpR63qykbVMaMEAmaUvBe+NykVqBmT1ElO6M0if
bLSa3cE2Tbso6Zp9lUQWHoBTEQymkV9j6WARISjsIjISPYeo9AsmnqG8HdpQgD43qYVkz7iuqvu8
lEDOZHXTJQGrtLhyxJSotwXmPAtqC6dPoMvghjp4UMxd3on+vph6MAFg8KCn1/UQY6YJUbETMmPa
FmxkP2I+YUJrs4+cno3FXc/1wTPiFrT0qInEtxIgHIJSUZ1hARq8fUKgNr6fnyy/NIVu3pVxUhKf
AiA43EMpdPxa18MwQbQ416OdNFlNGTQKQLxebenqQ2+OzUd4bC2c2JiE/Sbu8W5iFyRhqLTPCtk3
skjfCaMEOahNe/KdFQUBF1mtrG3ZdFD50xCeCsq0KFIbeYHZDbB6jeQKOGSdLXpNi70sjSCyGksk
uoZySAyOs6VetaTXI6RQDAQRJF0Cbshqc61wBKmLjWRM5Ze+rqHeKveUuXCoDLfLJguMATxml1Bs
z6PPECLBFanu1C4NONboARtVepZoX9wCGSt/Jb2l/WiiEtqUFvLq20i2PgxqhMBjkrDGrgSUJgBr
Sxme8OLuq6mI8aNWmxC2rcwMlTtSLuObsOqq0xMjSEfGds1g5qZDEBK3/JBZOBeHPEdullY9qyHX
Pk0jG/dVGbWpHfOu4XZoGNGBIJVjB3EJZsBr6pK9DmDozSjrDShCowUqMSG7hObQ364ZIjRw2HS3
NOTs82il7bavS8vBR3YvSiN0j7FcCpQIgrV1L0KMHXw/+ErcjQ3GPV2LVTdTkc2lgiD5PIyVfmV2
LLnS5BpqVZ1FmJuFBcgJeiEDMN6XD5nZDlddbZk+a6Vkp5GpR8y5iN1MMqtNyk0EmUwwlDAz8rce
cakcSr9EuZOYkUKjFJKsRRxBCm4UIeoZDTwNQGShcRjOXIcaJr/Thza5TYsaipYgNiWOSSZc4Seq
HEQ2cUdoUnonF/V0FxEx7sYUWOg2FuqDSeTia5SrsKaQQNjXbda5hhgtsJwRJdKnrHUp4mTXBQPp
Vshy6AHiCPFXUU7DviKiwKlKGRTbGTQLIAvKBuleVmvroPbQHioQMpTtKaMQP48k/aEQcXKoJH36
pqd9doDMBJhfYVFVuwKFxQgysoTcRbI6uJneRFdjkrcbyJmIm5KmjacAEP/Uy2n7haHSDC6daG1N
HuXOgQcNgVk4Lddy0UX3Fpjm1+00lDs5LabtOCK5EfKgTL3KyliWcOMvpx8QACa3jdmVOFUaybFq
wW4mKBEiGNdA5rEpx+uUDPqfQcX/f738zcAF/sL18inP8if2/K8tn//D39ww8Zf/d8M0fkdEjSJN
XkJFMiwObnB/3TB1+XfIoECGgIIdhgolir/664aJp9ffLSAUUYBD59ctRBt/XjEJVX63ZtktaQbw
g3eGqPJ/cMdcxKgJ1pgxq7FYixAS0wr4vpCYCYapr21Sx5DgK6dveV88tqNa21CzhIToBCq6lX9S
Dagxs2gMjobsrwvv8QV3cb/91fgiThajroNMMExB60vO6MVOykC8AavLgfe3qwJ15T3kbbzsVzuL
8J8GDItiQSgNEsE4aXC3k5BkbmzMtRr4+fv+Ckn9+vxF0LSRS1VXk9QKZIqoy1NGn4t+5avPX/HU
R8+PzEdRLsFkYxJEpgEcM41hTv6jpKVfX3nxENVNktHACpoBH+8AjNWtVfDp29f9X5+8yAyE0JUU
jTVq5A2plIO+bqG0q1pA2EE0IIW8ece+lo3yKSbIb+BR43fC/Jom/GucQwFkouyj0Bj0WBEhMCM8
Ha8stTNLYEn3lzNVShC8w6uA03kjC6gvb6AJ42o3kmxH2+hBdYAMDLi8EqOdt+ipiVtmYecxJKlG
a8o2ITx2waFZHFsPU5a6eYoDT2g/RlAO1RAFnXnriZZWKIOAwHNGgqHG5XTMw+swyya7KaIrLWPX
RKVPNDa+oKoMifW9+oFwsLHifEPH7D96cP05c0syttrjFRuBAqyJWNk3GfdVqemdcOxfaqatPMIt
svN/NbIwOA0SrCCexYyA77Sd5XeP/afxi4wI+eiWvvQtP6gPl6d8Drie2DnLmlbRgkwAFrUZaAG4
ZjdJMPrxRtqvQdzPbExz/v9HG3OSkqmKo84IjHGfVGArhmTlleTcJy+sCWlGRguEoAKq1qWdkuza
KsfIvTwq5z58YU/qZEjMmM32RHvgzRY308ufe260F/bEaLR2QMqgEWhhfK0q/X2i5jd5RTaQrPzc
ZuYXVWWPA241l5s7d3QsmUhlVCUhbnWIH+FJu3MkxP2jGUljgKnlzEyhylkrJj6zk2eH4HimOwSF
uVIOFiJO1JaEq9fQjFAQbP7pNtz+uR6Pz8Azdml2DI4/HDHpDtVMihXQjoMTm8EaU75TK30j0mht
z82TcGIrLNVG5c7USqlRjGAsKkQvR8vWculDpOnXTVb/yGXAYSQaS/ZoNcBtpnu1WGn53NAtNrsS
R9IkJlMPSL2x6LazbvpsZQWcWchLQlAkUZ4nIchqPapC2x9t/Hx5QhbUuJ8Gaik60XREyA3S9YJh
NyMm6l196DmYxHO1f/mA+K3bcSe8XiUjzjN9anIW2z0b5bxqQH0PxoTe6mF7E8UC/MFWOWDovD7X
PjS5vilDbiM8ZziQOL8fEu0WbuNkV4VW2I1EEOHRPyLauq9Do7HVOIQcu/xJlbJrFGfhMDHFvSg0
xFtAyJHrz0obP+I6v2u1bDvG3C1CvoekIGroVLKXohzpxcVmUGJqJ/V0UHNxc3lszy32hfFR0nxq
EAsCsQZ+WMwOOSJIuXlbqZ8uf/4Z12NZiqoUEfgCs01moHMKBLFiqjgJiewo/Bo3ycqiPrfyFg6O
wroutngRBsN4UwOPQarHy19/8Yj6c+m9qwuGhhfe3yfQApF/b0Ou7QmkjXtEbHOXSJ2vTMImsXCR
SfY1LduVQVukNPxqdWGCqEB0qY17M5gTUFHD5/YbQDBdzc+9PFj19c/MjT7//6PzkqdtAbzmYARE
g8x3B0cLWZNPQwgVX135TBnt7TiuNDsx+aepQC50G48BD4vPZdWAD9I7at7vaNR+ziUWO5cH/MxM
6gvzBCjy2Ic1XmI00OKHAYqDxqrcyLwaTmxrfTaJR/2V00qb9EhYwZRetdozryHCUb2YE2h35lXD
f0xVYsfT3eWOvGZ0n2pt7uFRaynjptknAivfxDtT23/gXR+QhnxGUNmnOfusWiUU2mSn62NohAHS
2yp2bP4QURQgXujmRPtKyzVm1pl9ri9MmoZLpYYpNIIonK7lvocAB57ho2lXjPJ2pcezzTjV44Ut
yXu48zqNYf99hqJlf9pYTrRVf0A28O9wUs9Y5yWjHg+XcYMDUsdjXXpnSdVehOqBaPS2rtNPVW99
6alRuhG45a6YIIBH8yqC3DD9EKV4z4iTyQfKxXRiTnG7TsR2yCrmXR6Cc6t3YYcGokcIXyWwFjJY
yxXrtkrOVty5Mwf3HJQ4Xk/6VMjQ7MT1kCofZT1ojPahNKI1O3dm7pY0Mw3MTrz3KDTgXu/K7lzH
X21mklkbQC50Ja3zXBcWBqedEwljqQkDICQcvcuRJBOgEPby2J9Z4XRhOWRB0qQNSzPAfEIb9UuC
yJycbsOpXDFN5xqYe3W0oVFRRtsU6T1Qxd1J6oeiLvxJ3pRJF/yzDiwMRqjOrgPCS4GufpGs2FZ7
4QotcVmnfb7cwrnxXxgBOUGJPweANhho6wPxvgODtkVazuVPP3ePpIv9jyfcBjIkIe6RnrYr7guI
R7VINaqvZlYyBCa3aw7auZlY3GyaXCO0sGZHU7lK4o3VpXZjeXmxcgE4s4uXlUdWASWFXEY/arHh
0XOerlEDzoz/UiaHwCBoRttYgVLt8wqPHemXiq84cueuX6/0wKPliYzdJqHIHQ2sDb0JA4iROLrL
EdBxFb8Phs3aJj4z+NpiE5tEohnpQj3QOWr3kTwFJYKgkG+bdKVo/mxPFjuZl3ikH0dCg2yAikzh
iU2fOuaVcKBz7NdgJmj3Kyv2XF8WW1ojZhG2uWwhIKH6zA+3ln4HwWPQKSADMiMyDahLpo6s2sla
edu5XTKnLx2bEYWKKhxSjN+Mz8HjLOrYAYk4IA93B/UvNz/gWrHSvXlfnziQtcV+p2HSVNALMQPh
z26kugdasXg0XeHMdj0dVgmgZ3bMEvwpKXjsNXJEjXu+6ZDsN1cgXO7DuRlabPWoxOMTG1Qg0Og3
ocoeo6kTCaQNpmvIq3ObcnFmN/LQGmEIr8WAuiKvCydEwKtYK/w7MzKv5QBHu5J2Odj6EaN4pi2d
Ug/oqrk998mLOwKLQmQBQ2gmKHWIVWFU4MNfHvNz1w91scXBpSsUPFFDGdyTfdVNfVwEvs2wfx2C
GKvL81wHFtucqEmmDKj9CCpZt7s6d836w0oHzix8dbGvJWmAJBsIfsHghHeGDI0f5uONfHBQjwP4
807Z56V/ua15TE7sMXXu3dEEZ31mhFXcmUGHJCMthzpE1diy/KBKX4H8dC83cs5ovKa4HrUSWW3X
5wXWT4xgOYSdQfZEhbaH7FqGjCocsvGmPSDdcKW5M7vutV7hqDlB8RJBWtyUWtQbAtMneV1AwPLt
fHKIQpvuFFuy1+WFz62ExSa3tESzoMWDlGxpq6NoXw3jlZ6c68hic9NaIrRO8cYwovQK2TQk/1ym
97K2clSdsR3LOigS522R5LIRmEODOp36YQpjiNav1ZKdGZdX4sPRNFh4iwtpDGdfVYD4RBWoVK1c
Js6F1JAO+2bZ0oINqTrqVsAi+VNkpbt0Gm8hZbaXlEl34Kl/ogPvfKNhYjeEhhNa8o5V/Dk2qS2n
xKMVSr6iHmDZy0vu3EgujEGsgmSORWAFXfhJE73fx61bZmt1a+c+fWEPKFC/qF8mRlDpHOlsLQpl
yjje1L0WXP76Z6zAUtqrxoPtBHwLAtKhttXloCyfwq5DjZdqC2XFez87Z4vjPDGbDJlfeD6pQiB3
kJoiyuyxaSzDLsBz1Q1kiAEPEde44EJQAg9Z0B8f2D4TFHk2LRLwitSB8s+aVvS51am8XUKxpFiF
VODC1fPBnsrvWu9cHsxzs7UwB3KVIkFsUswg4/fwAsGWBb3rnw7iwiKkucSRdIk9xb0/hbxbpHZ8
CbeZo+OZHWdc6ZKtZLmrVQhnnmFeRW6ONrHUT0QnxmgFWBAP3OxLpyGThZxjFYlK3UHVrNRGMucX
KotnwL/9RoKXhtgcPB7po9pU7jTmByNUXNlIejuvqi9RYX6LJ+WQp1LsMLn8SBEva1FYTCMk3ZbS
MxvlR4qUFgdahDdI8EQVg8ZchGJdDdwNI9RuoiTaV0r4SABq86UhvRmkaeWSf2ZZLIWEJbzky9jJ
NKjrfZ5YiJmunYJn1sWSnSCQ39v3SWQGRH0sSZAzN10VBz332Qv7A9GSliFbCPkIKHOUpThgKvcI
km8vL+kz9uEdO5hWVpKlphHkFeJN3TY1C69NNgKY+kn5hzkVr87D0UrLcWxKyKU3gknhto4XksgQ
SJo3bEXtVvoxO5cnvJ3XK9tREwroFVFWCDOQ09CyMRtgxcm4HMmJowziUGQCiY7lf1YG/DMM/uqf
HrWm6WnUxSAd4Xj1BvEZMnorp805D/c19+bok1MRj1Mbv4a7Bk9HgF2/ZZsOAXZlEzprNb/n1tTC
1IQtdrxBYSCL5NNY7lMcBv90vS4rZju4zmHHRhqwejuFN0wHFGNyLy/WcxlI0uJqQSE2MzZqBtML
jDx0EHfEaYGDVtzMX8WHnvHMpIUDgqi7JU8VqlnnsmvMgJ//L2df1hwpDyz7i4hgleCVpaHb7d3j
7YWYlU2A2Jdff5I5957w6LOaCIff/ACNVFUqVWVl8lNquwzjhu7gq34eMP2QWKFzt8tCuJ2Tnxiv
OCCK+RxTBy4/DtX7xWuPBT4rfdEfQcYYpCcgz98uL59k29Xt/x9sCxME2oIRJCtMaHlowQOsT+Rn
XCs71SmBDuj/vELkMe6XslgTBKuwPcTXGGYMm+v2yqDu+rINrjv39HryjQBVEvQhtcPlb5Lt1rak
H75pqYec9gRtvF69WVBT16r5PI5vhrUHqpIVfVQhmyBVl4HFAPawsZDzX5soMm6cJ/0AKiUfKKCd
00nm+SK/StIN9tI1mEU2w4K41nm9gtymtzYQsiv8ytsr8/yl5vrM2ATnT9syrqqVErzHPo13xo/4
VB2BiXgcUVY3TulDeaef58DAWzEmAJHW6PJOfW59gA/+u1Md0ugEsFk7RIC+Ys16NAi7XvPu+LXH
C6GB6jMGuxtUr+qS3Shrmrm1lr0UqnN3+fmfG9p/6BFKYKtA34EieA7gYW4BcDt8syDphbhw+QUS
9wFhxr8LFMf5yJua2mFMhuOUrmFmqUc2YhOKEffrfHrSqjyAVOxDv2S3hHWlxxqKG1CNkREFwwI2
GzuAwZpHUEkfEq7vbNzneRMm9P79XctIwNnsNCRs+F3DSpen+c5pt+3Nf03RFskObIxgTYB94Bya
0puc6h51WJiFMf1h2M/zEFxeWNnvF0IEIGRcASzWCct6eah1a3WZbao7nyB7uBAdZo2rVbOic8QM
lB66t9TYubjJ3EW4a+ipUaoKWymmwR775bmkYKHN+BcfLsSAZc5Xgns1Klz8vqUPegLP13cCmWRT
RfSkulQjpAAsFBZbHYfz1Jyh44niHD1g8jJawXnHsr2+hcQpReAkBOrQEAEfTLhqvw3jjJqET7MT
JhS/ZDkiyHFhpU30ETc91HjBDuj1xuPlB0sOFdsWfN1i0G1ZFYCdJu41z6bXefW1fsdSb3JA4VUF
yhHTWZffJbFQEduI+KHrGmA+IVRPvgEa8rDWSbfzbMmhBRKrf2ODOoxQQmY4HDc8iP59uh6jEST/
5Vt72hcglX2B4MAUxCYtSpaACKi33L5ZlB1LlVmP4LtdsyRFlQJeikpW0MeHtU0CMl81e8+X/W7B
hacpbqqEo12XqceWJEGHmZmv7angv2hl5ilmV4ADK39X4PUASHYnnsksU0QwdnSpSgwbbOkvb/1N
RyH2UV9lyEUMlCDS9z1iOcnqi2hGkIHxtAYPWUjmyrUw+YJemlH9qne7BZLlF5GMSgbywSzB0Tko
awFADWYF+1k9XN4BSeHbFjVTVRAkVdbWi+191VvB1sBuk3fUMVCoMbzmEbWTPQo8mZOJ8EVzmnjW
pSgvqKdNbQIA4u3asyBMkBcW7gn8fF4OskUsI+paS8JyoAi2vHDLco1QQTNuTz1DthuCE6exgwl/
bkIOT3uiECog447FSg5KKnhxadLMAg9EHMZV5hMnfo711MNI9g7QXZaWiUBBzHiyTNHQhjMet8tZ
B39gPGj8JHC8EuOEECOaIhKUzIUYzbiXGsmWS/DwvMyMBGPqVthn383qNm53Tn7Jc0XYYKdY06j2
HeA0mJ7cprnLYd7JsyQGRIQMvEocq7F0XM43JpvqsMnLmId9IkrZLxfu5eg5pHZjoFRuI63Pf/R7
Ekky9xKRfQ5J1AG0vxvCyETzChLTHkld7HcA1T9vb8RAFlhFkB/kfHJNn/AaqBBuxYsm7K8wqYmO
Un00gikCDJXvWY8ktpJtDT/cihV1xRWvR3+ddJk3lT/UogRUgWIeaw+2J9sNwZ2RSisJm9BdTBav
UwjwgnuE7xJ/FoUr0CDl0wjygnBuI5XdGd255Q+Xg7YkNRUBekW/0N4cFxIyDQjp1YQgLVcguU28
qjMSqOHm342y3jukdUEu/v8XRMCq++82JJOV50tcxaGeNrdKPtwNJhjry3pAW2JUr+bWeWqKNXWp
UzeuQcvcN6bulYzjnxq8Kp5hoPFP8vadqPmL4pBzDf5ThTiP45Jcs7E9m01+Naali8ldzc9qfgUM
5R2Ek7nbKTOEcMf10enphukeMfypgX7M0K7Linpm5YCMsj/pY/msMn5g1RhBfAqlpiHJwEIBVsx5
YC4UYaN1MG5JimFyXjyRsgqzST9mHGOna+f8KAf14JRztDL9pabFja3a343BDgylGKG30vnrpENg
ZYbK46ihDhgHGwEK+CDoe9UWIZgaQKzhT4X+PuXQ4277zlO78hGyGbprG/GpA6d01cdGQLlxap3q
0Ykh14fRf88aqgeqV/dL1T7GC4d2WjoCNGmrwZTYi8vH4nttpqDTTEA10Rf6oVSdH8m4BkU9gD9v
YKrbDU2C+8n4g2JCI0PhpbOM5wQUDvGat27NoRtTQC7IScKu7J7bLvesdrrOrDYNmAbpBW2I+sEZ
XD0Dc4eWTJi/Lr8xNdFAqUWvFwBsOQcPj+koKqZ6uztSTdRV0+FUm1MGghllcCtlgoIBaP9DmvIA
cAzfnOaXbmxn1BvJTe0MZ2shd1lNcj9u8qhoIZU7gTJinH6BpSxY1AmEVqNvjIAM81x5b7MaF7r5
beHjT+7EmKVv0VY0wSHI4uFHodcMZ9ZwXZhmHNQlpo27MrlF7/HHqmQ/zK4+5PX83M9FoDbqyViW
0SXNfF3x9L2b4iNmgW6dsj1oHXgsbGBT/IxolVthPGCacn+2bAhAluxIe0wlZDx9hMBJ6gMW6zvZ
4la28z4b5CoFCYVXLuzebGMIMlYwYAypn/vUiYpaDTHgrQLtjPFve7aOSb5+c1SosXB7wp609zak
XXMOdoPVamvX7tUKdPoVWMNMhXnaNEZqql4ZYENAf8cMGKmv1No64yue+tY4aw09Onr9TRvn+9Iy
C3+1lzOm7W+3GapZX/60i7bXWpGliCIw1uYbDdcW8TnzNmWQOjSPEATl7qZwA07N34lPf12ObJJw
LKJkczJyZlXAOVnDFYQMXT22/ctPlp1blnDuVhOpWocD06ielmd+SA/6HSDELfSWkPksUfFD3V2w
7fD4pB4kImWpwWetXHEl0B4Bd/sLjUnCTSLW0w+1X4V7BXfJEWNt//9wPA7Egb9sJ35i3Bf9bW2D
7GcH7Sh79LZBHx7NCoWnfbONrYC5iMXGwRmXyHGGHXiEJMeyhGO37VEixMkL0eymPTf9N1AteXSs
DkWXg8lJQRbaRmlnRJf3ftviz/ZDSK3ttu5tmmypNVQji+ktTt+ZcRrm1O3jP5dfIUuvRUZmPalY
Mhh4Rxewp/FQR+Sh9cez8pI/arE3vAHlAemefESLZ48TUZIGiDDabMjH3Na6OIQ+9bVd6p7SAlvZ
8ca1y+Fbx8xgtvamLST2ICJrndEgqbbqNNzYuujP1sDEgbZX2pGkeSKyNh1ZPC7tFIfQ2T7YEEJD
ghxaxfJAp101ZUlkEVG1fGhTY1QzTDBB7JD9qtYDPSSnEejdCqM50D1c3XpXu1m2WtuHfvAeq6qm
Is5ZHOaAj9noPysVV1wrzrPDZXOTWLQpeP7cGBSoqBUvwCCIxsrric65q7LiasqnQ8+NXUGqzUc+
8R0RTZsqIKIqaKeE1qP1mkRaBBpf10q9xd9mTva6ObLdEeKBbqTZMKlqHDo1EsxHOu50U2TrJHh+
vW4lphZYBj1ezwyUYS0EgpAtIN8caVDr2c7pIolnIo+2rmdmTAym4M7YH0HEdtwkSXXog17ebtny
CAl4XYA4tkvx+Dy5GZLTVD5dfq4kgojg2aWaJ13JigTJRn5u6vgWNLhubwGcofeqW5XLkc10x2Ql
32Bsv+GDT/Q9L7mm4hs2afrKG8udy5CgXfl/txMRTGub3NQZDo2wBeuYV1ogYBiMV2hQnEEUB5WD
6kl3lCOgPKFZYN6Y9FXvdwTSgEnRgWqKn5E3741o/MWjfeIuhuD5xlo1jlnocVjVI4YXGRpg3a3J
lT+FYnjQMrzKzeYhHuxzqlYH3bBaj5kA/K7K+kJNfl7mOnH7puduXVceHQpXBzwbPFlQo8mo9gpY
y8tQjU/KHnpKEqn+C+Tl3KCmtlXVqW8M5KBu6mcZ+ZrhiuDdNQbfuONgb7rqdzI80b1J6G05P1tm
IV60caKZpeLEoOwOCv6ARQ6GCTOvztdA67YI0M22udp+TJRQK9/G+GAA+muOvy97nWzNhXr62Ghg
8UJ1OgRpGJBWfQJCRHsPWix7uBAqgF6s9VGDm1kgOCfF7KnJTbaH+5YsuwjHtVu7yyny8nAdX6os
iAGB0gHoz1c1vLw0kiAhAnIrs6gVY6oUZAIsWmbNx7jj/eVHy377dkR8iD8gtM1I1+EooGMDduiS
4NrKgO9etWsGDqDD5bfIPmB7+4e3qF0MDvA2BXhuGU7phGEEBK7Zvfxwyd7+5V358PB1xfVoGEGX
shGmKeVrQ1N3Mr5dfrhsfbYv+vDwerUyHttOEjWx5qooBWDmBKVgkGdaweU3yNZGdFpi8nyZBiVU
s/sJL+Az8y8/WfbbhWN+mjMFywyPAlGrWxhN4y/FCp1Y0Pk2a1HvGKfsLYLfEogazMnKkwhSK6M7
xRsDKZB6ZsdO6aLuDeTI6rgisT+krWwapy0Oe8gRBbpXBGuU/TYhTaR9b8M9/UCJLYmo2VbRoZKR
cAVY5+6YqAA0WmsSlipdvmasfy9KH+zJZi3mKYxeCVHNcu2B+bGJOYplj7xfYkwiVpXwLE3BM5xE
C3lpQenQPl42JUkm9xcb/uFn0xQHd9fTNCo68KoAeA3lEncAraO7UXi2c6CsCebyyc6Ag4T/AKRo
/7pdRWqwFuoOaHp45ivVHFG1CjrN/jWsxbmnr45mnrLV8Sqi7DiLJCcWUaw0Bz3ywOo0qvoc9ajB
Zfi4CaJf6Xg76zvLKP0uwdlRkVWqZMD2r0aDgmP1Wk6gUjT6a2a34cjyxw4y0u40xPcrKpKX905m
02IYoFnrlB0ObctoQRELQeg1g4jr6+WnyxJNEdMKpOHS8a5BTnBbPKOsTF+J13h9xP4kutucm2N9
qMLma039v+v6wQ6zBsMEY2EmUYnCdzODzhf857FbVQ87X7NtxCcplAhwXZyyySA+s11Z1uWwwRxR
BvUQ+7VT8QtYvV2FYYmnimDXJu3Afl3g1MoX6AyaPwkStcvfIAnI/4G4qobhpD1qLmsC8bQcHNmg
8bDvNKQll18gi8UiopUUhTPWg5ZE86t24If4DjmVa7+CesDb1zOTmK2IZ11o2hZGNcShuUQTuRtX
TA8cLn+ALluibVM+mFFRZnrWA/YWaiwx3Lrj92lhH+fGqfxVjwOFmRHOfGCbC+XYd+qvOEmeyj7/
bZSz6lu9chvHten3uNsCL4dsMgUtmtf0NvhwkzFQAeTrJ+OXY82Dbxv2mTASaHO9J2kquZ+qQhDp
TAWdGQt1FKt6d8xbm2YhhozcIX5KALZoWmfH2WQmKgQOBsrfbtigdZl+beag1pj3TnPZk4WcoRjI
qEyjguGUGCaapXdZ97XZOFsVMv3MmVWcTQmumon6zTZyrxkBVAPKYufu9vco/W+EgHjUv7ZjpzZd
Uwg0hCD58KvRcWOruzJb46Dmf9K1vwEY8Z23vQfK9HNprMHKwBJcWlcFQYeWAKWS3aVpEVy25M+d
hIp6EBNE6KA1u30tWPZR5HQwPd4U1IV6xN44t+wVwg1h6WaSptABCvNuPoA2GiRr4Ac1SnSDLn/D
5ycvFZGxaTnNkzGDJnLWf9XlS4EudlK91ZhQ352+kn3D9v8P/q5PWamAzN8Bdr1/RQKJvh5HyyY9
ONA+C+ranQPdzw57mB7Z64TwAgEHmlDQFQBZaNyyKr7niRkuXfUl4CIV5SRVdShZDxm8MC7+9MCk
NMVOYP88y6OO4PAdK4jeDSh7xM78AOLquzWrgsQAkz+tNVfRzHddncM5a4LLOy9bJyEM1GNGRgb6
PrCs635ltJiCKt4L6L3vWJak7kQdIRjE3Zg3M3imQ4dNo7cWcNqendCAfu1t82ltswdHr84xyL89
UNQXYKzGiZZ1uAgP9v2cLwHUKHIf81k4RzvjVOVT7Q2rlrrgm8ekY3GV5s3qO2oTGvYeJOmvTO4n
AUaE2I4GB1UeJlNDSiJtcGE5kKVqfdCoHurQCTZ+TCeoAWZ81FKgMTeao/0BAknHhoqgW3RLjbRa
wOfBf46HHvpEc1RdgThNN9z1Huomh/FUI6Vzjmh7gqPisiFI2pCgOf7XQedWz4uig0k729S8ERXX
hWffWsHgr0F5SPy900EyY0RFaG4JWjgUmmJMzCbB1oNsf8z3xC2flNM+lkli1iImNwGXfUENDPy0
yQNbfpY0qoqdi9HnRz8VEbm2jqlUYiIY240+g0C/eYesKEge1hMoiI69VR/Lfo8s8vNDmtpCmhHH
erKRGyHNKN5t7c/ShJc3W7Y8YpTRlRoF9QJ7DaEbRYGut2b6MQQWvvZ4IahM6qIlFUjtw2VeQtMx
3XglV22+B2yVJL/QVfrXVOsR5Be5BcT1xlIBeM/au/xqq0MkUO5k5j4wVLJOIlZX1WsAWTSOF0Eu
4y8fjfnEkMr4C8Yr0WnqQxZqhr+blH2eFFMRsjs142qls4pC1PIe5z2O+M61IXvxNX4jyGv9u3BQ
9rHGrsLpkm4oHzP9AT/ZS1IktiridfN4mpQ4XYDF6h7WEfQRRbUXmmSP3rbnQ+7Qd8qgDPbWhNO9
LWlIguRbC6jPYw9aIGhP+Y4PaozLtiuLg3T7ER9epjg2hGEBkAPb4sYNVCJFqV5o8BcicXDu9iiL
JTP9qPL++55mxqglS9ApVYrlXDjdS7Nidq/O/IQuXcQwS+smqhqCeMw4aIT2qIKwO1NZdGQB5U+l
g1aO43iQkPx1+cNlti7EhMXoUXRzYBvgx3Y1a/IbejLjemdZZVsohISBAxA1MKxqtVqNCznGCBCR
HUiIzGuEcACNosmwmh45THWTD0eCsk0DYaRdKhHJyoiQ3jjjq92suAavtXFfJs5NaRZeVu4N3UqS
bxHWqxe2racxomVqsR+TMie+ugwBEAePa5YDmLx7U5Gsk8j6Cd3UtC4TuFFevZHsukwyUPG9luMe
5Ypsnbb3fvAcjdkgyksWBeMY1m3Tj1HWZn/aaS9DkZiQiO+FJJwJcVw4zNhH5nCMnafLhi9blu19
H352O5BJVRYsy1jdDk7rUvBElux2mvcg4bJ1ETxda0HoWZSwz7478fY2XY+OtmP6MtsRnJZ2bNLG
CfS3K3f8tXjYWGnTHNU/9Ubvf39tfQTXVdYqW5ELx6E9AytilsUEOfX8iaTrK+QiHP9rbxGcGAJX
pITSOVLuAuSnR1BfRPl8HHZ5WiTWI2IFFcr00QbfVzhl+ZmUph7mytIcvvTjRXQghkOh0QEt7zCt
KqhfLkdDGZ6nKfvWgjn6a68Qju4SUjdGXqwoVkJVcm6vTQNNMPU6tnc+QbY+gvMmMbMgOKDEQEFc
94Bq8i9VsKgIBcy7CfXcwYR31W8MZGXU0HaOFIlbWYLfcs1QhyKGxQyYl13a2FOdt7Kev2aPIhAw
WUvTHKBXhPrkwVofCg3yK8upAtr38n7Kfr3gudMyjDFf0RKIlyYonOFaL9LIcr5qkYLTmuuoQWYQ
ABqrgO6entsAF5HmrbABzyXNzhrJciUR6DdbIKvOJ1RZNinnjZas9rKwOxAXmJcw8b9GpwHx138j
NPCQ9TqsNkAV7ERzQHTInc4fL++DxO5FiN/IbBQwjTKJVl4BG6P5CU936pSyR4sua0PzELKhaMs0
b3n9i66vX/vJgqtaBXcWWsM0xzI/qHwMyZTtPFpynojwvcQGz06tLg5UR6qDpZ5BP+eOhumO5Y0T
P1z++bJ3bMv14by1B4hjF2mfRJQtXgaK/KnY6LCfeE4Dzbq7/BJZei0yYHbzXFfGbKPzfj2+tmfr
oP+uv5G75W3w62P8Wq3QDkh8vscrI9trwZ1R91orJcngzhDuzQZ1BefcskeLJXu44Myg6e84L2BI
donx66clfbu8SJvBfFLmMoUzd2hbW7F67EQe/zAIZFm1xCVd62as+9qpIuL4Goz1WZiHSKI+s7xV
sYJe20PkSH68CNuDJihEdmmXRAzIgMSuXwrM5jCd+7So9nAtkoUXEXxOX2S1pgC+MQ7KbcfZsbDi
4PLay5oYIiCPxXlRQtwxjTpwHCmOeU1Zdec01hFIGi/LwOWrd4HVo2uxTC/lmDxmOejJav3ADPWo
W6VrjfTA2C6gVrae20H1wS0NVMzGpQKDYTl+N83G7arBVSky4q8BwKDs/e8LSAv80dxvwI4RY1kW
hp9TpbsGAdoeS5iscCpyZfIyqw3TApKqPyi3/K4+geFtvTIntMJ5oHmWB61k1eXXcekOkXG8vJGS
g1wE5MWFM88Ww7qlxrOlf9f6h8XZ8U+Z+Ql+r3Ob9LUN0BmZvzUaRLLXPVizZHSGGoLrg/l4mKlq
JNF2ci96OIXjy3jS3jeiZYztsRkkn3sXN8kKieA8iH3QaXKw8WZ9Z2aRM70P9P1Liy/C8jptzICr
QBDgQDaPTytBJXMndEnqvLpwejfqAGlYG8ak9srVxKHNakBluwc9u1WWZ6Dav+m5vvMZfyFUn0Ti
v13yD84HiZRMXWyAUgbPN++XQPNbtBVO298Ga6fhd8uLX5cjZjQe9kaaJOewCNprdd5pEIFBAMWk
I9fyQ+5g+rrtwm5wf13eHpmZ/e0KffguSOkoKm9hweOh+b6JCySB/YZTpg0mv/cG0FTelF+7aOjC
LdvIib7WBeYBjCFs+8RNMWh5+Stk9iuc7Q3KYmMOqDQm53RXB0XprJi+kfI/X3u84OW0sMmcK5uX
q9dLrnsD4I0bbOHy02VmLDi6aUDIpW22p9svLQkwLPnIZz/LUNAGPfKk9juLJIlVImyvpk5VO/mG
QUL2484rJO75/LUVEhF7JDNJXVT4BkwzRMYwn83ecWt73Zn5kv10wdP11Rh4Om8/HVVW1XT8ZMh3
jFJiOiJor0CBF/367cwbXlW2QsLpttD2llziwCJCz15H6JwywFbj8XvbnPQq8ceq94wYtPkYKL5s
P5K0QATl1Y0CDl0Ot4qtxwVq17k5ugkma6kzh5ffIFsjwXExTsqTysTuWgpATNnPqn2GfPDlZ0sm
xOnfFtKHAGRrfbJCYR44f7SKxjv1ufJRz/9RXJu+cq1ChFC7xrjQHaTrnd3zbruWfhLMRTheSZ1p
hIIczjtWv5Vr81K0w+84yU8lswsXB+FrOoxXnbKHQJHZr+Diq1kzVmyuN/QFkFQm5mP2WD9lAVwE
4xUmqDnUDAY8H9AF84r75hpYs/+XTnW2W13Tp8tbJfkKEY3XxmZNZwJrRg3tqidtWNvNTstW9mjB
wdumziyT6Ek0znNoWuRqcbLg8q+WwEmpCMSzY8hvVDHgkIbZ0CAp1yfOzRmcENYv1vcKWAGW24m0
5DBqysnk3ddCogjN61mbFb2KGoCV3LHlgSDfjX9f/iSJx4ssk8pqOTwuUdTpJvpU9WATsJUD0yCv
XWY7ZWtZ4UjEz5kJgzpcj+tyFyzBnAX0R566TtAHa5AS30JTetcbZZsvnN7zPDIW4wwHcS2P0oXc
jlm6Y1eSyCUySuo9KdcVrAAhrXLQMT9A3dyl5OXyNshwEiKMDgoJsZLPYBbPjxsrUQMe/v/lYk1P
e4O6EuQwEZF0Bo8rB7P+2z5AS9PLggmNOW9jYS0BxrIf1Mh40+4uf9DnG0FEoJxjOADudRS1gDiJ
7NyERhfZOUK0vzfy/8Zc6C3+e7k01nTUcKNOI5PHZ4uzW10rvi2M3YD61Z9wOuaozJO2Mq9Se/zJ
1OZQWMPDspAH3apTUETgJ+HebUxtgPrUw5AlAVeG+4kiGYt15zbOF8210/XUNwVqqvNVOuSHNGnC
EgqEbmrRBLO641XRg4Ggrdkh1ifuc7tPvS6uotwsHseEgcpi1F4huZe45dROPnPmm2zIIpNi5gfE
YGAG4dPk9oWx+JqDvpwNzWJ/BB+vG9NqBOxP8Q0jvmotMDCpc9N5vWMt/tDXNxnmPF1LrV9Vxf6u
aPZvSNrfDEoaAJw4uUNRv6cZu04cBXo65nwqHH7VDebD0MQv1pKsblrWIE4xm5+JAS28QW8jhU9X
5dIc+zwjhwb4+6FdAUB1mtyLAXdTeXXLu/lb0vWnYi4wJV87t8aCNIRChpHWPEDT6Jo1ECmvwSOR
Zk2Lfnb7C7TOUxjbxaOWzDezRq61AlfCNbtuqu6e8fobJF5rt2rUO4MVv1UHuKfR2JZ46CaMjZUB
b8xjMvDEt5XyzqzNcz2QoMtSuF6f35q6co/JhdpFf+ReX6YDIAkHnQ8PyrI+j2AuTeYUIj92zf08
77jfadaN1dKgs6aXmbWPwPznrqnwsFg5uNf3igQy299i7cc0RJ0cIIYR79b5CgP/7pKtX8rPiEge
ypt40sEtj9mfDqRKtLeO8IKXDJpM65LugYU/D3RE5BGtG1LbrEKYAEUKSU9Jfp73wLyylRGyP2te
tVJrKziu/qZUd+bXMEhEBFLydDWZbWHejZNfBOrcTpF6DrF2Vl22IMKdjVW8yEYNZ6QNFdgRLEKl
cuxAknI5Um5B67NgJiR0ZHRMB1SQSRQjjU9SxRuTMzBzAVtUj1Y7L5FkLuQ/IMfZNNZVR9oIIsLj
xvVtPGgncHJd7Y0QSRZJxDEqlk5Zv92rnCr367IOdBCimn18f3mVZI8XQr5tsLRuVYh5EAeYrKUf
b6ouhcyVuVcB+jwRIiJQcYQms6ZacNo5vh4r02UYR0jA6gYJtL08SGL9Ik6RMy0f6xEZxFaGW5+G
aw1Eh6iR+OWxvisGd4n2ANGyj9l+wYcIRFhpVY2O4aqyqT1a3sc9qPXizlMyY8cnZG8QPHkBimWD
daKbUGQnTqfTMtnvmN4EXml++dqWC7mcodQQnAXOLGz5COzKWzNXnmow72tPF5wa6hWFkVQZhi0g
bjA9MXqVrD8vP1qWaImQxTa1FDKjgo9CWHmz0dEO34EbjDKvOLaZl7vjdeXt1Vsl+EgiwhbBfTtA
mRrspYR7mx5g7I/U/Ut2HtR++3sXhynZ8f/AFfuUdbkBeun8WDxMzO2PG80u8g3TtcEwBVw0kN5+
cftFGxbhi+aUd32TozvJUNNvMR84DphAu0r2gDoSbxQhjEZqzFPP8HyqQYwgRRocf6kORESG0VUb
0z7vcLnV2OS3K5idSOPRaY/CQhIKRcwi4Vqr0gF3nIp+X01vrWe34zv9DdkmC27tLA5Bfxw9ML2G
bg1xPDqbN3k6vZZsb5pC9grBrc1sTrLeAjiwnvqwLn44HTQMtB+rvVfEkq2P4Nk6X7MlIYjkE7Pu
qjq7UTN66Ii20zWXNJ4IFQ5sPRn0mmoo3zsRva2eemBUu3COwENUXQ2+4dFnM9Kj5YqFX/VxEZTY
dV3SZ8lcRGYetUd6KCAJx18wSjMH5Vt2aHYiruSmTkR0olLYS9ZwcDlNQzd6OtrqvsMhyrhMbrmo
UVeVqp+Y9XteKu9aUz40bDww5PLuQvegSbJ4JgIXQS8Ipn4VALrieYOZ4CbsQV6oOKsgLVuipf1a
/Bd5SrtcxUAieuBRngFKvkD0HSg6tpOtSD9is80PBzDjTV8xBUUoM7RqdxvqyDztxB4gkAv1iT27
kLiSSEyqN3NrlhuZzaqPPzpq/1qQWs+8+mkqe0SrkigpCoqTStEKvUXuS5cJ2QTxVmRdl49JSeIr
UpMmTqZyqJgl0eCorwYlqJau6kGtrGPFunOm6jvvkcSD//CU4io2OuDzimJmn+beeOgh+uAUzg5W
T7ZCQjiwcDFgo6lmEXiY4ybqyr04s8XcTy4GIogxL/K4hUr8li6OPr8r72uv8KbDHCQeedmf+5XZ
qohnnIu8jdOxxCR+5oJQGlS6tl+c22f1L7fWnq1KdsESEniz6xNz2YClVUd9lRxm0JjW6t7UgGQT
RK5DA9yAcYKR7kiZHXeywfO5J4ogXR7BlRelB8ZkQsvf0EDgXoGycTFccLj7iL0+hJ7oztErC74i
xLHKCmrHqpGhS696hyJao9j/uRxAhhTtyuLI1kk43/ulI+ATapOo9ZnuzmeIIwX54kJP7vF/46v2
tjtcIdtx4aCHIplDnAExkBp9QAx60nv+2K17+ZsEU0NErkMy0TRB8SaL7GsVVOL0sB7b2/Wqjxqf
3Oqvymn9nZ7oca/lLPscwc9HyMFUCsGBAfn2swr21bZjEdk9MiSPF2GPczK0igr2jSg1NU8n3+r4
z1LukSfLHr71iz8cR/VgrE05QUOd679aJ3bz6d1y9jz7L4bgk0AlkhqmeRcDSTgnUd26YGb1EAdD
48zussRdnmnmms+kdXXP8DFOiQBWfUfNT2sylxzqAw/3Zmwkh6G5/f/DNzZ1TtKm0VBfHF/0GWQB
OoBVwAd8CZ5DRLCkMfEE7UUMbhgUDM7foRl0+RSUeKTIbGiqMxqH3MJlodF+WUt/TrN652SynL+l
hc+2RvD3LreNZGxTcB1nieHT3HpOywJsJNoItvQ6Wip+Zw32+zqZD1o8tG6c54mnMPBMj2b7QhVy
W1HtnPMhcpSUeoqKCbK8mL6TzLlpS125qkz1nfNVBcOy86goReomuukP8/C74jxozeadsPqKcvOx
6/TzmqS9qzkQ9SYte01y7UVJcj3kDfqYOUOptErmxw2TelLAB93U1sOovdR1sbhtplwlE8rWrCFP
adMfdbO+NrrGW6aEeI7DAWbsIZViZ/dN20Woql8NZv+zrnTL/x+Krmy5Th0IfhFVQiAQryxn3737
RWU714BAArGI5etv+yGppFIVczgwmunpBWlWUJDNezm6LeSDTZdIL89jTai7Wwr2DFPvbc3Xi6HI
TIIZPlmXKF4MbGEBcmzc4lJVwRIzNl2rEfYxeSDbtCEKi4D63nrmphT/aCpki4riPObLUTn+DSFn
B58uWxjwXrmI6rhcwUadW7YZZQu+aOTPsLaadx7ROuFBeVj4eKQlmRLemM+OTIdBLB+mky82J98r
UbeRWe8YYRufEGq/gMJ/AaKqtrNPnsWynvQCk/Bxgd6KgNgbOxPAPd+MSCL6o/ZJ2OSXtNrZkrqJ
1EGEPMrxSDydTV7Yx+XEz7XXQahPKn2vJA3TsPM/3ZmuiE+Tny2HKZPyVNLmxclU06+YSRIRb+u2
SxZxnYA9j4c3fDKFe80dSxPD1M705DUfw0Nb9zlSonKsx5sXr4PbNHf0T6UdkpIVtgaqdS5uXT2p
poCrRoHkEirtJec80aPz0rb0YO30Jsy6Vax5X7j3H13BkDThXUTOd6BYtCEuL7Oyz/eRNzxVOnwW
xv9mpjhGQVfE7tqnwuonayyU5do9j4CLsUmpNsqFCt2ByEWuzhFcnLfZgdgogEGuD53HlkYUjCwV
wNXebC1m1hmLnFKQtF8akXTK2WmJJ0/U7QvEUMeZ6l9L8nM/9J+zhYV6FUw3a/01MV2wx54VGZ1u
iKN3dGFzYh9rGeDkou0PXNlhr7N0H54/PtiqUlFWtwkEwDWcbvMIt28Qd+FvDsMveLRs6yYoEJ9k
Yf1e3lU4f9eee3QaeREVrIaciWCNwtUrdPYw9h6ig8/kYZ31b+mGb5K1SFTJ9We/INWNN2sV45+/
RTBf4Zx+KkaFJL4xZ3HJqmOuw7s32gzZtkekCCAMvK3OgobPa9TA4kyxgx27jYLTw2aGsmFw8uvI
+9QtuykmxJq0buafyRt3bfvnMFH9uIsw6SpNsxmk8pNhDn6aHjtI23nJotQj6td3eJP8010Jn2/2
I6fgKwqGawv2aALj9imZ+QJLStUmSy1fS5W/zGPxRWoAUm3Qbi0dP/1hfaWR2fuup+PGgZm5Xj9K
R/pJG0SwslQIhg+qnVHLplRu1o7Ttncm+NYaYWK4RJoYkQnPUWehwPe7bZmD+TAvsOF3271x2+eZ
VChDeNZ8O53gUHCgtbcTRM7xNGsvZbJ/YUb80mI8he1wGieYafq0vIvOycAkrJOi93dm0deJltvJ
gkAVyCiCCz6+S/iRLrSFfMPO8shyegnGCoqRoTyPbvcF/afYsNzd5Zr7aRvo3dznpyWqQalXbRHb
1vsuxWBjLtw1cT1Y0xPns3ULnlo2ZLItsPyk3Xse1O/EnapdNDCZKW3+W3o4e878zYdf+yDXi+d6
F8PK7TxUO16t8Cut84+i7s5y+ktIqOtH6Xe/Hmgv6+CeCAluq2pv1VS8qBF3h3TeXYdTZp1cpaxe
M8vlS7Da3RC1W+q395zOGRKa31fRosw7TibK+tQOpYIXFzJ5KuCJQpkjLgFnwgz+89ihljlziD/l
5Xnpxi/M7E+Tka9EkEQGtYiXAFTwWXavYjVN3EbQ1ArjhnBNIGdZwXfIpdU7hvJN78HR1Fm7ndLF
Ni/qs46q/VCu75rn8D1yL2vlbedc/IwmPIO6cPBLL530wPBzCuS7li9uYS/I3D7UXrPtCnJnsqlj
JMA9WhX0CWwE6lh3yLfsYEvpGjMk/cCyXPfvRWMQUiLLneyLJVFInGjmIYk4NeBZDefKYYfZyAti
Mi/WDdJBRv+Ez2GlTaHhLgP+XLV/D6lF5hhMfR42cKNYWe87Kspb17Mylo5n4oILlUA28iD4epEJ
fpoHpIeDjZ0VJH8aA/+eF3SHJHMWNyCQZZ1uM3y+p6rj3t73MYDPMDZakDaXeaF04o6oEivoCcEM
iyVp6OBUxDk31MGzDcL3FqkTpRSXLmJDrH1/h534KcLZFPGRxXQsyF8wxN7VFOzT4eCH5Fz93X0h
dtqGoMBHP5Vdf9uhuJgFgDKNNEyi6jyd7LQJVnEQuZNAMvgtQoonsUcnoESXgMX35hYg2EWq3jbE
uyi79KBEMSf2/KlKQK1/6UjwGvR4ubGUH9O6+GmdNVG9vRB5RFI8BcYlPp3AO67B8hvm5slv+auC
nQTM9qYZomuZrAG7LRAlxSG2xoT38xb+nefO71IcqEkIBBZoYxWvs3+WjgCdJfqHEI85Hpvx4NCu
SBiZT1RhNTL+HTaLhXVUG+XZ4pkdXWTqKqN2K943Euh7x/iIXmdAXSkOpT+nRT/KtIvoYwhbkg6C
RMcQp2JcAqpLyxr3o6vsTzMgO6nrEMiRa3mHAzR+zlRsVO+fAzGPseuLC+ylbrkQUE0Up5bOJ2di
/8mmvSPUeT/wICHcRVXWCAxTJroHtjwTyT7zXl4qwc9atXuydChixiRT4CdNt+JBFHLac7jB6XrF
bKzhlULwv9HxbFe8EUNNmpSNDKwiT4EuATUg7dB7jHX9FlH7YmkxJCtOpWQp/VMfrQi8wA4xnlrx
5cAkNTF69uNWNLtqZN/KoFDr6hax6Ni0Afqghpy0yF+LKlIxvKLvvtXPU0B/ZMhfI7hERYIr+D8F
IBmN8qCD8WcopUpwvt9RiL4QZXHp+lYkqg324RpmbbnC9X3lJh265dBP075h3TEfdcbgsmmoeG8Z
3I87/3Xs4bznknBHve4tYD1aymY9OAOqnew+gKBKnDPRaSZip6g/4pX3lyRfy8zrxaZs1tdWjxdo
Rs9Fq1mqpvw38OtPr8m/y64/+84EXEFZNzFieVg0BHBQIgj9jehPkWNRWFWZFrbNeNmlAxb0vUWm
cuPkJmWcBnER8RfZVQfroPUGWyYecnczM5F2k8vjxTGItOibrdsHu9As6CRGtVnnBXr64g0M7iPi
dN75kP+4w/Q+iPpWWHZdRzXAPWT+GIh/yLkHvorosTPzjr0NEq6aKxyqji3x7iARPtO2AUiywFh6
aYdPUpV7FU3ddzUtMoaFUipahZC9UboJWYhK+NyA9FHbq23+iB/OfOSjSSw4HhsARzKecnGQcBLq
eHtDUlyTQGo0bLq6Os/uvJlQCeI175DKU3j/6ZBuHWlepKoPPlFPdJwu1vZPEUfPb2m+6amALyNF
il1VUgh3h/cuz4+w38bpMbmQaIKQRtuk6ftz0+sP6NyvII2cSe/8xcSeijw85S09C4c81ty7urY5
IDFEx4Nqt6WIPHjidied6wxMCi9RSMvJ5/HOJvczjFC1lPhiHU3hSX0qaP6zOGAkIeP7Hwh3qRnK
Ka5m+5HX9ZJ1M7Gp05Qi0ZO85Qq5KpMb+xVJC4YRura82vd995CBdwiYeC2WimyjniIqg9WfFPFE
8QpOJy4BmC0ubGMiB82daG/SU+seueswFZI7MrZ9bBf1ZkPxvCiG4QnVDl3r3pk1lEdBs8vX+gWW
v0eJ1zs2BQRDKhzqtPT9t6kpntdl8ZCChElmrfofVy9DQuQIejWGxtgNQZdC7g5PlPTwurvRRU89
Av1M99x57t225RcsRC685Hu2jhcbzPcQzas3HmtS/qNhtQkHfV28FstTnhQ1O8Eqo8HM0gWpWZHr
TiWssSO0BqHtz70MINyVlzDQl7roi6xz+5vuYQZoe/dN52bNEAd30Ko7jnoOY2/1vx2OCCGU3q8I
0KGcWI0hoUG4kvjN63njcnLW8OOIBxOdqpoPCdMFZipEAqMLjrJF+BdEgupYBR0qqSgSxxFnv0F7
PddGZZ0jj5XyV0gf6y4dFdmGxoJcMKhLi4wyGyzJSp2zmoNrGB2arhL4Ntg9d91fbjobzz1KrkOq
I6Nsh6fxMhr3P+vKXdMse21VFNPcO4dDv/ORz5TYUZy9dkmdYfUSb8SVOmPzKDsY23Cv3chu3jul
DwIViQ5BJf9Vwn6Y0nt3kOGyWSkwnJUMV16wpPTrA2VuUgR0M/sIYOqQLVxHaVSHL62crxIXV2ov
47bwE/p3BK3O/OOo/N2L5At6y+Po1q/uUr1EPUiyYXQeerqHoYmKeQ8MrVhfKweThpHlIyDr1vEx
vZal8yDWf7eleK5mtakbPCtOKD78db66FcvE3L12Ul2XFb/6AZy/7gYz802Bpm0c++vatwdM5Ins
1W2dQx0DF25xD6pn6zfBjdUOIrzGAa7Gs9PHtK02Tu6ZDLnMUYqb+Ink5Ntcsd8OZV9x89UtTIOp
7v+wccoY8sszDDIvdCY/i8m/ZCD+QT0ucXYgs23406Kswvlqh2lIHRHxuHLH32lpigTGzQo+Z00q
Oh+ZYZzvRI8GLJBVh/Q098RNfSlGB3baS/gH0PAkMFwkou2eZ1grooO8d313on2XH8lST/E05Qhx
6iNUNbc8YFg45wNmfe2JZ5c7p4UjXVqsCj1ht5wQe5BFZbH3vAAey+O81TPPyo78N0zEJGvrvpXF
eM+b+sXBXhzogL1w5mAWHbJoxESnvGQoAEyEYL1SfzlyPgyJ0LJPPQbYZB5Wm2ganMO/jr0di+cc
r07sThK3iwIPaKfl5LFhp6o5jdzATadIfwwNxjZ4m9IYq6Ag9Wn4gQ4PKmeD3Bj+b2B0bwqbDbN3
nMFJi3uvj2J3IFs2NxaIU5N1rN20RXREGFoUgyiwWYmBQ5M8tswiVHyx4L0ojDIAvlQUPPl6vvSV
K8HIRDNV8zP1vHyjG5wMHYbZaSDPSG3A++eIl5YFeIFDnXi0ypOCBwfPdzqEnnr/qag+gm6GLjgU
+1mhDSyW9oSx9scQnF86Uo+Rur9VoH7GcH6eA3Ih/fjcdPmdsnCNMcedSNSjVrvPEoFxRehmTQWb
u0kMXxiM3ST6I36abg/vUzA1LfuOAp7JOjoKhLH/gaefk9CoIbX3xOX84xP6VgV6u45+gqwuFobg
q1bls/gLrhvVnHqEPwsMtR7e2MSC4t3Pw6atnX/TEBo8RNxD19k+tUQgBExcizn0UuJ3oAnr4FGp
Jq378aJ1dNKWXUb0mVFj8w1jmKeFUveWCZzYcutpCyLTXOIKm5sLD4ukbut/FRu2tAvfPJyNZbX+
E9XPYMSjDIEownb6RpWo4KZaDgmiyB7N3+BWFt5ugSegwVseY06WyVCxN3+uT9ztnqQ7PyLDHzMA
ND6tG2+BRgWtxbUQ03Esm1c2RZvOHbcE/HLR+tmoi+MQsvswkrde0A/ju1tTrwe3WzDKQw2dFe16
JoCw0aF88nW5St5tOKKs8nLZeTl6X1Fnps27pDf0FDrVNxCNs0fFMwCTc6gHD4Nr/uMF5Kv0ugN3
7QJZJX+lDir8bL0XE5BMW/0mGOIE3Gp4DkbyQiv527bIAdAV3zjOeuODPuZokWMPI6Iq3UtuEGmt
CP1EFARqTr2BZvfqClHGlGMsZJ567cv+kBvMWFFpNmyW+CjyzSp9D9cako213sDADjb3gf82d/VX
U9N9UIiNO/cHpGhmou6LmHCQaYnBqJ1v4Pdcx4ABzwPXe23C/5pQvRcL0H232FmnACiWX1mI91pW
R4qwOvV3yP5NaHl+dybEDFJ+wrHxbER+rRX59qLmEiGcOxrHfSmaF1Mh64izKgnc4BB29LMfKeYt
oCskKvYDcOpmpRUS79qkG9YxZk37Myi1pVX32sz0VuSotkjCYFOdFeOaQmtx9Xzk+iHpTkPLABQU
ZTCPurPLoxt62cOsYdrGJ/ebAH1SANAIplhR0Od8aTIXS20aNueFg2rQ54+2selq9PfYea9GRbtG
CbLx6PqFBcNLZYMDMNaPpTJp6DfHnmGKQaZKMflXJsd/hBTv2vV3Rbgc4Aaxr50esHAJsLLYCgn8
Q8hd79V/PZl+G3HmoFw3ie15UsP7N0aft5l6+yajyqAP1PiQaBmZI/c5r9EmCiRFBtTZ9RHdWHR9
UeTe13J8jvLm4s4d2nCQ1B3Grnitz7k/vTS1jWG0SVJYIv8HC5wlmREIp5kDjNJ7LmXNk561qRFO
l7SD82KKyCSA8/eqkK+uxtAlgG+JpU5GU5/64tXkYtdUzV8PhQzUdocIdDhH5nPaNuTY6noT1QAV
cG6B1JrCWfQIoPoFLXPcVDyVLtutpshGEqZqGTeT8J5XoE7aVr/oW9Oqbg4BsJYVf0mmEe7QODnP
1B02QFevf/4pbGlTr/YHEGXZfWrEziqy6eSK3svdrs4Ef3yWXxomNnDSwvPk3wahcKjMia7QyMz8
Z+LRYfDVB5jo2cTzLDQs4wCu0CB3e16Rs8/Dz3D0H9Jz3kwDB1PSZCaYEJmjU0LrXVdH8Onzou2M
ehALPeA7RIpnaPknzYekpc6+qdUWGbhbWfffML4+W4L8xWbojhhKbdZOwwXyp692Wo+kN/sF9L3Y
GnVphL4NLDxFkSkgBOC7KWp2q55/leq3jUP3Xct+2nBAvl54qktkJwuEcy7Sf68MrgIGz0ihQf/m
N+PehYNZKMtnHQ1X2QCRRIsoFnIdyyClLra8SryEeEiiRh8piMfWqVBjV3ZrqZ/k1J5EJ+C62l+A
vhkgr+SQT1HmecRDx6x3OWsOozu+93r5nDVaELogOjIYnDgy7o6E7AQfLICOAOJoP21hs3JDHskP
r16Admyk07zUCgfa0CyJdVDA8/UwdlhGlA5syhyDZUSA2FVXv2iGcbjtCJi+5aFwddKH6PrHiP7h
ZWUqFWmTFpoiVtmdUlMG8dfWzKvdc/R6aim/ERpZINIV7dhA17jPfbhCMxwXzNcARIEukOiF8/Kp
Gf4pB4NsK1K0NicYcWNNkZeXmXVbOoCBCJyMlyjmI7iIwBsTp+Vlqnn4cHvzVgTNt6vNb0npttY9
AV5J3yJPHsQwJ6OOwJQSqRdWvwQFsjbmtoTiGEGxUpnqoRG5JJtxO4Zrh3ao+B7xhWejE+5DePlg
DOZ4dCckirYMZmLdtmjNTznW+7Hv8VuFsTfwx8z350tROPuqdA6BotsC/QAvxiukLz8B16kO82Mj
+gzZUNtA/vZBXWakRvhkxNSlq/g7kkK3JEIN5fm1quZXUwdPzQiUXpEKMGLHn6Q/JFYELLEYGHBG
G7QE4T8B+n0aSe8t8EOetO6U+nnl4YMMNrE+dOAY1oYgP1KlLsEc7vuc6hiA5YexU5lRZ96vbv2i
HPcgWbeZKCo9Xd7q2bm6BNBJCDJ/XHFEskqT38Ol6OI6qtRfUT+uTXcNTf+95P4nW6JTHriYi0sI
mmbk9/nzVMZehLhWzfmjtP1ODOOOYsPJmvCXFcV9aFkdR6ENT9YtjrD/iDuBCgD5WyFknkY0BDbB
gK1YAkp4H/YXGEA81OQhVNG0Z3StfRw19EnMCLCoBvGvH2os2gqDjU0/ZbrGlpQ5gPM5PXPqq0Q5
w6dFvnDslisihZl+LKXzM7s9BBz+JSjg0IepDkXUPIZm3vdq2sqIYR4oEcvRBJfVX7MJwNhUoHpG
9d5GzqnQg58WbYF3QwSbOoezDsvDXTuRKx2HPd6T+wpdYu8te9ovp9F0zcbrZx6XXquzFcVzifSr
E5VfPRpVs6A3l1MGxOrZn8afXox/TXGxkTwf4j7yy7jVFMh++Kjd6irDIabFHCRLYX857dCT4gtU
859zApaOGZ8hfvV7IFl9fi+76pl4w6aoa2TLkyd4nEF51eD+0oLeWcnTxqXfevpuaKP3nQiOjpdj
kvPmDarxrlbypxUznncGF/sA3wiWb1u3MxT+j5GXto4XKxwS2Oak3oy1wDjB0WhZK1yQlsHelMPe
w+Le80bcq2I+OtBlbUiDVSzn7Cuvoi3ymL7XYIURtSP/OQb20x0rNsJMeyaKMfGJvqtg3WAUWmLS
zIcclzf0s73WE6JxoxUqMZZVk/NYqmXTaXuq1zbVtDyj3D24ySHuQA1pV3XII1vtPL7+TrPJzDRt
xqC/ecBEvHX+b0XjGgfEZKzwFZoxLJ+GAVHt+SeNxHlV+OhE+ZuJ6ACwfh8PfYTbRV95QewZzsIy
rkbg9iYUl0LCTMJAPVYvmp97BlthPaGjcSfmbnTdnHJXZ/4wvq6cJU2JQOEeLVQZ1cHBkiKZ5uXf
RMWc1ATIMLTzdRaUOAT99jyK+Rq1GB+geP2v84N0LtztUv/1p3/CrubR+I1M5moIYqlmZFvS4THW
o4mDkJvEX+RjceFe2Ht4rkK6+pmvinu9ugi48Ni1scHeadZT6y8bB/+ZaRGw3DvLlU4SVTsCABaM
+qXCLr7zvSPUcCVkY/MJzcAt7Mw2UjYFa1YmLjZfc43GiXKMpr3j7ajB2yo12PHYJ/65inucpE5O
93bMb31n3qhcXgrfYscKrxdA0t7OjxC1IexWAWoSVVlmqOefdK5gsKb8OIDWLKlCcioGv4idDl6J
xYJTMwSnYGJmu2r+Xzj3rw7sy5OAAWwfBwj+LBXnwkRYFThCJ81SPYa1PbZ5vWv07EKeqFcUfwBH
a+AgEU/EMD3ar0W3x6I2Hib7TzbLmi1SHAUHp05XR7xtJ9sVKQPchDcOXH0n2GFhmNqu/JxrZw/R
9SavEIGE8poWqMrZ6uXPQMZvw4JhYCH9BX1ymxIXQwhAs+elpGM8cwIYtUd8IY+8xMmdH1WpdBjD
/VAFOyPHLMhbUG26XT/jkOn9PUgfHwjyfjQDMAooUe/laK5RaDa9W7wALf1VwOcSO8OzxxMhyYxG
vhFj9iaxBABho7uxxn9vgSwsat01U5jSNvjiReXgGfUe1UBfqGuHJMdmJvaQ2dq5TpX6sn9dSnEA
dvlleYAsa+yckDmudrA6O43N5CQBGX9Uk/dpZQqkojt229k+xJnxNDnFbXT1Rq7YsSpzDhyWYo96
lE3k/5PecrQ9ljl++26H8dfHt+4N2OdXK3JSIuey0jLzmb22vjlJ3lyI095nFLOFgd6O6Pprvaw7
G1ns0RawUIKhPRP+qBEVuYTDxkd4QabmsTyv03qSXfDZqK7Z1tEis1q7B2w5dqFrWMKjwktGz7x5
i/yHCAr4VOseEhayUVF+tIy/g5iCHE01YLc0zPHSzMWu9BBO4ehmo7hYkqDAU9tJEDiGAnpXnNdA
/BxgtGXInqBRwvOhosyNnJub92wnOa/SaNRVMoPRg+jg1YknCQe9cN0wrOySYuQUYCNksDDRqTLf
pdNB8WDNZlUITCTq0yHhcfTIPV9UHs9z+NQvNvNy/z8TBTRejTjCtyRjZjxM0MwUDHtfQGtx4dCd
LLx/ganOnu4ORTVCwEQyEngQ01ZJ15rhCeMTFlYD+oQpV5mLPrOiw1fld9B92mYX+cUH48Xr1I97
2qFpma3Ed9MwuG2Tu9fmG3/RG0v551JMB2fUpw75D/GfjJcT9zbrJXHt2mHWywGm0QYXQBE/Pnnf
Dc5JX+htJAyyZtB2eMvXgprV1x8rznxEDEEI23F5AOv1s+7RQSLnIM37Ebs+qOBHf2P+VvahBcpU
W2cHNPuKWDrssrGArjF/DIT16Vr4n9W8wrcXq3Fg1yfwTXDtvP2Ighwrhz7gu6LRKTZDqDmAgqVD
323fPKiwYWLCPi1CMSar9cLYuGOsxhUdjyeRkVLQMAPDn8RgH325ebTFo7ftxungVjU65yVlpTit
bu+mwH9TQcnFj6CWLf1H4yg3DRdU/MgXm2oc/tLo+Yeiw3uDoxOA4Adfwclpq1OwTs9FOP+ja3Dj
HBvVvBvTjvi3qS+btPWr+6DdK2tYAqIzCjOwKCTimik8Rny+Mmo/7TptGFgdeTs9IyDnNpsaixu6
zFBhIqG9oAJbyCZD43VmniaJwPIs6WyRza4LjLcwoKbZKvFp9yBzdcg9Z/Pnppg76mS0fIQOv4VY
60OH3TaJUvhTv7AbLdZ/ASAytWLu7FBa6l7sg2ma0ybEbr38W8QUtVySqKux42o6oDQllN6exCah
1Pyw+n9sNhhVRT5cd9jUPwlrPkUbHoCJ7nLZYG+HkcENj8zKMh1cQ/bIx4DpX39rp+BQImhIwgcT
O97xZTLe0atWmeY2fMqDGSFcM37YKLGmQl5xGo7u2VnHn9Wp9lOF/c/yt2kJhvBzwnKK44SNG789
5CWy5Ba183lbx9Zr7piwb3U7PoXSbMNwuo5QfoMBh7dkCFJ3IbeqE3eOJhBhLpvCI33sFu2OFpO7
J6TKnLLZltzdaagz/2OLe/E6fCzcLJynj6bBtr+Kum3Lq5Pg6Bgnp93M6jWHLS+cNTZ5sHwH4QpS
O5PYgq9hBz6ENrHRFPw9H8zDpvke+ap2I+nXJxTXPK3+vlKbs11QQdvuzmiuPHCaU9niuO3xOmcz
lS1gMbwkvueBuAjqhcJvY2jqZGZNCoDjDrbjb48FwMJB11GRFyRs8j9EZS+TXlDw6k9BYIvmS74H
fRLzHGkSLPc8MN3qJtFL/p/fl25mQyKShdVfsnLCHVlBClhKTJdgKrKQZZEAOLqMVbRhBhOQrfOM
lPQJhs0nt1M7CmQs8BF0hp3iUeo6aRy2/Z+j81huXUmC6Bd1RKNhGtjSO5GUKMptENKVHrz3+Po5
nM1s5saTRALdVVknswLmj4CX315XIo7LLXWTXJmzu9ClnSyGIrFXcT4ybnRBiyTwRr8eZLOzm+g/
OwspeHxmpBlipJnFT0ZoPVnsOI7icC2EeDaV/YSwdvIMj4rQusH7nRG7N7nss13k+mQSDjm4inuN
C3zxOnc/68dSLrekZ/YjM1iJCYjGKLlN+d1oDoZoVcqGZkaU9TJhZ9ccD8uqwwSVyXpnzwNohGeg
5NCzOWm7iNoJvaKz0aREck7htbTOfikzunXglBdHlz5FR8wfNtR7Ns4lxFv75WKyympJpPa5y+U9
npOYq4ptxU5n/ai5ejXmjoLJwfKYzAyDg2attE+gmqCeMVyGx01wNHvHX5IOYa7nockXs10/V5a8
eXFJeraHGme5COfzhZClJaTgDs5tFZntqpqEBZLor50yOfAYjqtKXeLHYUyv2wNXjluVm81edjnD
4/5TZeE+A3qQzP2UGf1mBtxzLZmENDbzLT7NshJrqJVDlRjwsjV3VqU2nedustD6ISVyXqR63tUJ
SlnsIEHIjuk9QQgZFXwWnapOU+Jwkk8ggdchkv85TD1Xuir/RTMCo6e8RxmnD3XIO8ADwlfXdoe6
9X5q0/3Px0HdzE6y6vBZbbTNjDJ3u7UUxi3whpPdVE+iWVW0lks5W2G2GCNqh1xS1rKvlkPBj/V3
7uiL1U8o1dkiibNbE4nHKaMw6RJMHsa14G7u91MTnuJUPZmOmZ3RZj5oOpNFTD9itDG7HmWzLNnX
VCf1znGRRl3WS9rhPwT1nsocvjBri71EWlQVBwS9TsWEJ1yXMRyuFxj8DIUVf0oYUBVfWTsbS92X
X56oX52RLTAurG9a7NKp2aiU5QmTBRASBR9GMbI8r8o1g9tqW3j2tnXGJ6HnfuGpYjVHEYMmvzwJ
m3t1mPo3bme1HmMbRLe+NlWHmJ21S8Mr3wLTZCUIEmXQJA+aomON9nhPHXGO/fEK2bHtTHv7CNFg
D8eb1WB3MQtvH9fgXjz0J8a0+pRVgADmzA5jOSEs9dMpnwsixNzT3MyHouGOibGeKD9HYIPdZkbe
Xc1QVzdwxnwhR/geYbC6m35+XM6TzxEVVsHeyXW87FKz3xIaUX71fjttw9g9hzp4teRw0dFDdU/4
MEw73yQO9K81zw0xmsyBB10ebNnN6E7erbHHfpUF9aFl9iLG+BKNNVdd1F/9Mu/XqVWfQHAWnZ29
dbbxy6xA7RmeIfxUT1Ft2fQP6hoxe1kKC7jOV7+R5f7n5OU/ozE/e1PeeoPyipbJXiWlxdje+S8J
ugyIuDKYj1tI6PM5coO93etfziYHJTw8dHa8sf2BD22KVsrJqRibDiG6dwJ+dIzp3WXGEAPdRA3o
C8mjVWN82TnyrWHCtxUCZXBO1KnrxSGbignOqtjMdrKbrH5fsSx2l+bJThlcn+SjbmJ73iRFfiDb
5sUJAqZO9mcwhP/83v1MgwY7kK2P2YD/mrRvWt72fWxSsdBAKMxHWeSUWpsRRXzs+lVssaGQD3hR
wjUsCmQMbsKdgfiUO+ZTn/WgLMlvQ2Kx7TU4j6b1oJxDoqdb5Hq70POppCr9Sbm2Z8NWuWwYZo0R
CShu4qyEXVuvniFeGWT9Schi9xEcm/pg5xbaXTd3yzp0BuTNPqNgTMoloQr8KiGSVOT4r9B+YB+F
H6xUE/6bZrFkanXMp5zwNBMdrvR9JpSBcfInfYwy2cMrIERkWh/TusxXOpPDqhw5LBOlxTJgdnXT
Zm2tAjk40K+NpNpNo9VIhuDG8FS8cGv/07C9q63mUx/JW9bnVFDNNY6aaz15OyMZTWgyIRYyD5mf
PbCy3LwFjDmrzP2rw4qdMGFB4lP+58zRc2uV74rvOVDqaNLIMeZPX1zHY5wcHwo7+9cU6j5QD/KI
OevRtZ8ZhZ290nzJZmPHu4CvYIo3alAbWOB90xs/lCYX300PzKd+C3ADOUzBMYpHizM6dTcE+gii
hzq2BdXTqvCNF8Mjj8agRIwEXV/6QALTR2dlZtUlzpN99lgeGNn2WoxId0WS6kXcPMY3fvM3qAqq
w4mbJTrHig6E8yeg3mH+bCTTeSz9nUjkPRxpK3IeRbLBbqIvL/U8XYO65YgfcJ2O6hTl011GSbQs
TYHS2dZET7CjbelH817LcRNkzqusSmh088EQo7Qa0r85tfs8tbzSsdmgqlPNFtVa9OgfUZguhBux
wgZ5lONi2M4OpVL86E0TBN71kDjo2gWVnoM3ziiMb80kYG0Y9s1xzbMe+REwlG8NwsTANww49hyO
wXeiufkc4cAUEjszmU6ybUmqtck2WMk2oeTJIWFCxriiWRODHpDcFJ+H2XtvMdr7dgtbFuAvAW4Y
Y7kOhLO3EkZCtfsLegDxPsf1sRqjdOU9Fu44Mto6HdOHMGNyXvmLMvCpmh4ActNHa4CW4jHTh64j
228/D8nwOlN4riLkhY+C0UhdND+FV8GbtpXcec6fp+x5wcTMXqvGvIUie4pD667EfHYCcRcJlHvu
kQHg1uYxqPLkwZa8uXab0Z5kzjJz6bBLqeyFbka2PocceF02MH8X+cIdDS6nIv/K1ODzEkeIaTV2
HkrHRQUwc8x9qkHeiA9n6m92Pz07Fexu5oVXBRS6wDdwzkFGllXavJrsE1zVkRWvKhGcrLDwNvia
2ACUZV2BC8dca2TDznUWUVGn4NbxLuQPzocSdYdAmsCYjedQiH8zJ0BrTc1VRb65EePsQgbX/xVh
w9vhU5SIyoQasZxvBoWfYzmAQVZuyrQwdJY+3Nsmo/wtbcb0OtxhDboEzIaiyt94JX24OT5Hk/GP
TOS1rNti1XT+1whYBBuf3Oex2aJxIQIgp0BpFMOi6rtLmRZ6HbmkmitA/jOpViEZrhlqX0UxjTqe
BO6NZuxsK+8qZXPPU4YIkdBXc4y31kweq+9tvMB7Djse2NlYVWWxFSFOpkievBy8sw73aYgjs9cH
ru99FScvE8UuO0DWZT7PS1uV+4RIyzavqErdhcO/QrhjppxRLqWtuWlZYbtSWq+crln7puK5C619
2oXnuDR2ZcTUvsyjV+xdL8CT6FJ6WLl4DYByop+SfJWl2zk31y7dhZgYQZZ2OyzYGklKWXruSnIJ
ZcYH4LIny8YJko0ulKqgvioPSZ/vZ4jlqvZx9JvRm0ybzygyDqUHNaqBGAcrOfaDtef4G1aA7Dt3
wsaQ67PFIcsoWROjn4pT5KSbKq42svaPCWlXJFBI+JToakJ7UeZ9JDDWFjLGsh1kvFWpK9cDe6FW
kxFu0qyE82KitfR09x0a7jWzY9grfRIT11JYx1sO8N82JOFSRyx9TR+ojDjqlH1P/bDHbgih12bI
RZLmyls3AOmCVMy94ZRfeujmBfUnN6TO7inuIadPPmEgdl7kPZu5jwJW07iwqQ7Ek4FeOm3rnC6l
nfcAA8+ul/yokYNA6eE9KCM2wIWKGhOjjEOipG8TKB5XecGb1yxdI3rpm+A/7E6r2W+P/FOMaFm+
y/nTfRNNWye3uot75IHhVVtjsUz7aFhXhvdVqi+7F/wCobHMdHsdbYzdjK0qk4Q22Z9mIuk4byja
HP6WKNg4RrsbmnBbGM5HIBIwlOyjD6aUedi4MfOWCFL+MO0Yzyxnu42ZfBODPiQZK8i157+qxF/y
wBwsz2D6j+OMzevLNh3oEBQcpzV8QAHsjHDuNs7UnqymPmco9QvZAPh0zcnA7NAVxU26bBopXQB+
oiE4P9gABfGjCvEiuG4h4Pbg6Ddwwm80VoryicKVEclxcsOXyME+bbgrmZKsZEIj+fD2QYsen7gw
0yOAc5bDYOoIFx1zLkl2x1Iox1yEVa1hX4djX3QRk3xoCWKIGXYn3m5AxwZ+3eY5JmZE2UnJfhnH
ekn7Fa1z0SSrqQVWHPyEfb1ZAj5QtodqKr/5/9/GMT5XBY0i3NYqM0Z/gSay9mK+eZLAqcQJY3dn
/ZSU7q5nFKOimhcJ9gU5O/Tk3upGRXHiPrthu4HyO8Qgq37YlDw404HLm1m+80fb6qxciAhSDjQC
VWutZRjhXKLqb2JMQEOePdOSmwv05RULUFZmY9/CXq884e5ypz2GluQSzi6ma60xi6+z2v6XJwH0
TjydGWTuW0d+xX7wTB3HUjSffE01rGQQmFuW8hArn8W0U8amwA7ac+LftIJ784aW0UbMi4AVMVv1
bfjhjxPChjXsWmN4MZP4gGytF6HvH5DxPsgHKdaz74o9gjW0chZTcIqXbsrugYiOtfRutHJrGYsb
BMytMOhg2G3LTyoLa9fUai0y84Zd7LvGItKZ/a6IGQrpWS0GkQG1pmTaTM1ZFNXe1hZVVZ7hxMjm
o24sGiiooaVXdhc7aa5OPDLLtj7HqUf1DACraSrlSDAJ2hBTUOdOvukpQzaQPSR+nu6rIGBmyeVc
pNfJ8NXCTDsQOQEUWlpDvTKACgx/ahd+YpydykVsNVOIut6nFWOlLW5a2gwk1Xowv4EV107lf05t
/jfraSnq5sgWz3ss3UvZp+xrcrY9GetlRwvAlf7OFmeeWGW+16Li+0XoxvO0wH6zajP2ogD5Y1IZ
R7EWRbOJBm4Osw/3k9fy1OSsf5mbzVgQByGGeZl49k1OiCHTTNa08luT7FYZrJM8ukx1uRFyZqyS
/YWso4+a5ISMeUgD731W5pNTFWuvafcDMZhsY8k2YAX8TnpYjHb47YjG2IoOjRdqsGHo2mbxa1/z
AkkfLMzunkl5X3ZK8sT5T46O2MLH9JUGq0vHbVk6X2Ph7AqYZtNofsq5fWuacFfNjyqCYDvKAiYz
Fq1sEZsfkWlcPQixMnSvU8zTXBnNNnCKkZW71SoSzIV6OlaRhe9AVj/lUJKfomOTAei88EydMbUD
24geiVQN111hg8Ymgw3jGT5cuy0eGmSh2decIXbwN1fyyTSTo0jtJeNEHFHos3ik6HjSZC9sGtR5
OJSx2lQ2gWwg9QsGGfuwcl6mgkNwZu93pqggZDQtqg5na91aJ5WClFhYkxvA8a7sXiOMK9h94gV/
yb4O+q1dp/cpBirULMExaOaXhtMvvaE8R3H90HjamnapOhtDcTHcaS/bmEtynB/mSAxNVbl0Y9w+
Vt2v/Mo+JKm1cigMWhdJ3PTe0rzvcX4CkHQReaes/ztg9nlq/fw1HQxvU5SA6A+P09S95IO1NQxn
XRJeoBpxt0cFfMsIFlbH2edeTbMYuYdctnin1Cn20rsmUG7h1damcF1z0zww1bB8xln35ubiU0rr
C1cJ8Ez7WQzTtwyQ50h2PhjkiUO4WdvUyfHdaMV2jjzoIMulh6uMHMLS/iwRg1GLvwWft+VXP30H
HxEI5KvepLsf6vBYkxW6Hkpx9Ifq2JY5HXBMVxb8dn68VjLbG2H4NwUIr1N8noQ9L4emvZWwxnHm
vtNxros8/s9lxmwbM06QbKlS4yWJnC+zS2nkJxu4Iz1CpDK50IcxHcxlqsS7yTvU8HsuxiB9Fx0O
EcedTpXfQJOUm76y1qRNXlnjulcDgnCTMtkV1X9VJo+T1r95BmpcDOymLH3g2sBklNqqiyk1REXw
MRiYiPoY6iTShOc55XlgwhbFFshQpf5cC3WuVCUFBm0Bij/oHykzMmmWluXtXVXRAE/P5eCvRY2W
E0TZDyGwS+XBDfQ2/XWqn7lW4dv6aBNiw11KI6YWKNqUtRbiEpjkSGGZorGzVySUY94DtcWhYSuM
+B1cInbEws9OTUUjwJWJjqEw1sURZusA3xTTFbX3LYKv3cb9l0bUPhxc36LDIJW2eOCTF7RTpKPu
RZbWQY3dWStxzlPg4tC4Oom5Lm11QAU8DDSoyxBNedlY4aXR3anNhi9WkjKjAoXA/bSulX1RgrvT
L67hyJSia/IXX0bvOEWJlS5tTCfM9Dp8aY2pNpY0v+oMIsMgVbZ8zA+FsSVSEETPxcVU185Sp26z
5Fq8NJija3s423m0axrjTUXlkxps4oKpPtssYqyABquL4t6HmIdGp0mpIpmZ1rZ1noZyPQ1k4BWC
xTNkhS4LB2txkKwbzGF5AKMV6/cuFJtADScn51vtw6JcJklaYTQpd6OLgOx1wEd1z4Fh+dBUxVaq
6uijpGHV7BdZHW4zU8lFm5efdq02WgYbNwNvGVy+siJP/xtqXMjRvNOdj5sTPz0/BZeWEztrT1or
I2U6aAT9DiBhKexqlRNsvBhYBd0m2lrg3jhV0/RXevqDHiKDOWh/xERt0CdYuGGS4ql++JKbeYmB
aoUssgShxBmdguwZrd44TfKNvrosLZ9TuFQvuqZk7j37mlgdNJDR71yRHkLpDeiA40aEHp+h9UWd
tYuH9HtOJZmeLJ0UGJuXj8prDJKjZTAlq5qd7HkEewdPUkthpUHLF4kwljM23cdNpxeiGj/ipJdL
0y2wPSge5jTczzImHAJpMyzMbW7VVyWGrdPmWxrmtzpoj4UL8ZbE5l1W7HllZepqdNgjpPVbz6XE
wruDLFLkhGgni/KGnLOnI7wwK9r6VfCKMRW/bMnAEjhmKhJsxZN7zft4XylmHmHC6oHMtxdeQ93o
B1BUs41VxjaeisChXO0PHjiHAKpmjsRe675+G3S1nXxjLRv1UujpveqqnzidTrKR9Trr+ycPe9gY
m2pttNZH7eZrHKLEAkQT9W3o75VnvALJjY8/6jeT2Vvc6l1mUkv7vdyS75dszDDFc9w23QZknAbZ
g6F1eowLTcL/9LNJPycIwlhOJjSj177DVUQYx8muALlwIuPZFw6++ASyaH6YD+TrVOY8aq35S2K2
t7AVD978eCfscPqsSJW3c+5nqfx/U+9jKjC5Nisng6jUcX+ojeAibJahRFH1nD0scB3eScXYiHsI
/0ppF1urlgcnhLpwDeNV5iQRPKKJaYj6ofiuGXwuimk4yqjAS2JlR3z678p2GFm36bb2+U+WLrLS
4G+q1EpW1Je/NN3cRjim0GuHeY3nzdzHxZjs89bAqO93/Xs0gCa5RLbSxcfgN5O5m5jWeT3VhVOW
u2gijm72mE65BuHpytp0bniJHb2aG++uJ/OldysivnvrX+YQMYe4eqxaBoJN/VHN7ltY95Jllt4i
dLr3hLXGi7YF/iOZI2X1GNEFV8bXy7wqwUpaf8Hyo69BTFguzPI9qjoExTTgv5zuQ3aw0zci4kaF
d6/i8M8WQL01FzYr3oBMzVfqjmub5+9KVC/E5NvrnLgOaZKoko8Ny6YogFQ7fTpsoU4CjpQM4+WC
KdFrmTg2vm/nvaxZXz1Y4y0W2Sv//kXjBSvscN1HGAU42jxWXFIhDx9p5xy6mTkb9Ppem+XT/w39
hkFkuhh/4k4cpgC4tch/hKcFyo75UgQjL2y6mjvMgwC4KxxHFiSztW8Gh04mgpdo7W9VmP+SqkoZ
6k3f9FBkNbTJXkeS8Ar3K2E8vYjD4A7me/E7+z9ztn8INbwTLPKZQCCl1KhGB/dGh84c6WxHw3dZ
MzqRLS1IWscbx8Exg3uVuJP02jD4KVV8M5L5xy/VKUsw76pspXL1SYf24wpxUsrFPhC/+zUciZt+
Z2jVD/P4WyMJVplzfY9pRWbs++48U4YNeC3H6sW2mgNbVa4CZLrqiRTSEzg3Yf+aBPNRDKh85KDI
jEiDutR3Q6iVE0ebKbWfMtP5l/bdu2kPzmoyzS8BwiLQYbmdy3OAaaUZ5o/G7lbNiLdrEpAqtmxx
mzAsmImTCJN2zQ69BW4CWB6d7YL0gfzFLBIRTX2zTNqNvFCHKkoZOaXqJ9Iaj2toWqs+xaqQNEDm
6AbMdIDvAzxWOS1tZIFPArgvqgRdaBDPOHrWCrIFWv3QVVW+avWAR7O1L3JyFsCjH0PdYOWltWqL
9gMp/MMbw+Ok8mijHS4G0yFkrbawyTYXJ0LNi662p54tDC/xDIcIFS5G+6kQ887Gmoj/9NjKAUyD
fJIYKgMxvh0/7XZ67ePw2SnDdeypfVf1/7y8v9Q5yWozXuHS2aUm5YSjK7kZYwY9ZbzXovgsZ+Ml
La2/RhmvKDffHtDWaKO4gQn81MKvaWV8Be+CpY5m7a+N3FOGZsoAq7rqoDyGBBN4ctwLFSULN2dO
6Ahk/KAROLfw5NZcm53LxxZCVHYGt6XdQNImJLI1rg8JPwA1Es2xLRASyMJIF0BvCQe5f+fRrJfK
rRMkRf8yEcJhsAytqzBLG0S1ZiRIrJmvMKwh+YuOwaNzbtvLnFoHaVfvUwjoArYA/J3skzkkHsb8
VCWNqNFyRubRe5zSf4Rx+4mM/akmJDWZ36VpXHJfX3rb+ClB041prtZNmW1bPTIDC59Njw4uAOMe
Q/fQ5/MdGOi/fkK9hQBpA/dHFvrUBd3+IY0SVLPvZvworZw2LtofzEHNQhuHi70kMWShs4RZXe6e
ddi9mn76NMroRQbdG1PwjRnJ77zLNylBNuvWn/8lMtk5HR2QHROEYRvRxYvztWzbmy7FxisGggya
P0NjOg89XS7MOvvP4EINbeQOo7LwDurd3Nn3lMAQe9BLZYid31sHLCMbXuQVG16/HaStzEAQZLzx
2VbEYU0GyxqkY981gVctkcXYcdt3u8t/QlWQShIXX5XZYhGKWKTg1hmSdzn/FqN8FTi/Wn7HHWOJ
BzpkX7IunFYKl7CMdXqeY/e17ZK3KHTxmATVi+hQvWJKiaCtXuoUGtErfx3TvCTEfyQwCzxW83bu
iyPoMYFCmpEbdIsVJgGZPPHeTsN+WVVJspJduPficOSNrYLD2BTMLrru3ln2u5OhZLHnd9lJD7u1
DhLGOMkv9fnWqbj4VDW8elHD2odGflDpmjxi6ZJ/tsQQQ28+gk3UAU93F0Im+w3yisZnvHDyiOIt
PtS+XoeFBVAeCiB++7kLs5+0BpFBS3wRrE4CNQKvCthNbRpVi9g6xsuszqqDCbN5IOKH6KWYKlrQ
qq6Tut92aCyFUUFjhqC5M+PsoepeQU2PWgCKtZn/JkOcw+Q82aMLKoOEm/hJuqKaDzdDBhvmzKUG
W8F21YyA++O4mVDxATzMPYzKbcA4Fg3Ed8RzfnJMdZcDQFHnNr99jYtnLC+GPXwYeXu3cHjpWi+Z
dV4KW37qbtqFjtymgYHpw/gQJNSptLg4xvgU5xaep/TfMCfhKRuSgIddvHWqw8074LWbb1qUuzTt
FJ8YoCtelL/W0us0bl9HBmhlHBw6TUPpZJ++B8xZhdlXAnzPujf3o8nUIeekow/gK7aydyuC8nMD
zlzXMO/RJE+x1aJSEm555AmMtrXpUz6T/9mX2Wn0dL12QVkJX1hNMnwqc4IXXE2vaETVCc/aNi5A
MgdP36U7XgfhvevB+XKHKtoMUb93GFFZSbkt7fiDsR+3RFa+zEVxNd3kVwd8u3ONkdTLT53ykB2w
AbRxSZRLThUfGoT+pOUA1ZJtnSx91eOMZ9gyF1M67dvJ+GmH4GwyLYIYslpeQF4HhdLc1/4LTMSO
uItdb2EjG/JjhiliIR3W1CUWOkLq4CqZy3+9KfeuN62ywXib6/bJcajirSybYQi8X9fLzlOBDU8S
rD6H8c2z06saH/SQRz2qjL+8N3bGnA8Pyusi2/Rl/D8RjWIPgwxu8YpLin9NZ0Wn8eGl09f0GBKa
2d0UcbTUotpGDMkzA2M4MaM4cXyqnE7Cv1uM9NXj59YNb30IesSzKzr3QP+85uPa5HNAAInA8MSK
FVgOXV5GrFULn3nAMkFFSULzSjzRnYLubTDljxSPzq1nn3wax29JBtzQTxzJ8Q03+IVVcvZTwzIc
+jm6eCSkEWXYebKs/M+1s+/KIkBBmcaeNT4vFObu2p2KSzXAyAtnWnk2nvG+NX5wXl6iliK8Lysy
fLCBLEXMXL4eziORu6gMELWpDSRauT8jo76BTEKa93hEuHO/fCvfF/TupYgu9uixv8XdpKX88dro
WT4o4sFdlfNjMK0NKLFK3TKdrmfLPc6Q3IJTY87lEyrYTlnj90AkgpziUx96X07iQrb0z0XK7imr
KtpVB0dkWaQONI/BLSMEvCPRTuCQYYJ8mVQA+GU3LwlyMhbh4FS1wT2bG3XOkgd7Ocr6KZqrs4jz
euMx8GM5WHuZDOeZSpv7kJM2T5iqpVLRbPkYGib/E2Nise9V1S8MCoV7VerLGGQMkcvunOHu49SY
39ow0ivDgo9NSv1fypIUU4y/Hqttsky/EmjOgdcPJ5ezvyGana026KkuQZc99KZfEJnA8rGUgqga
INvh7Ld1Wa78Nlq7GQkdEziLxdk3x4qUq8d946tVoOydZ4t9a2CbRwk5pYl10vYn3n1CTciCn+J4
26h8pYLmyw5m9vWku2CKzlOmn5ADN2H2K8v8UDXjlbfhVof9xijiZ48xc2YGB8MJ9v2Ap2+mXaKb
ME9Yk84jo4iVIGRwk1TZqzWkryYKlxuJ70R5DNgc6zoH04vTYk3uUjd+aiIff3myLnuQuso3X9p0
JjmtFyWr1wAx3bZ7zhK+ud5ERLeN4dktEN0sXZe3OrXizTQQYpPWx8HKtgVOcI6L6ShgWRZ9QxHg
98vawZNEzrIL92YpWDVXHdrJ8tezhI3qxnkZmLg9cIW+hDJ96X3vpbD1MiVNLa+LP8nkYVHH8n3o
IzITiQ+sdPlc43buyUvkCAyvKS3uImmiuxScnDQ/D2xzF1rhU0/8OlModZpqfpsZN6ZM/U0zVk9B
j2d6dAloS8ezZ/PuoHwuAF63nTc8FdmwDE2Xl5NzTinx69QGLGnA6cSm6TJ5JjDomLe4gOnHigxj
JpOOBgKuEvFOBZx6tmvts1Yv3TAghUbPnImQHyLZxm31ZjvEvAvTxXNqX0aX9YkgTy9+1u3cdLjy
l2ynEkBwrkxiNAmoR+WJOCsNpjLYVphr+ATwTyQpDPDBsSefDc+ptsrgl3WaZkMphCJAUzZUF27C
ZyuUWzFHBRAkiya8Wa0aKhY4jFNFxI8XkWXoW3jnSKKskD0rr4d6CrfScF+F366wpJM/wJ2Pgcp9
rtPmGoW6IPJw+OSJvE9hu7OG5thU0dqvxHsZd68ZR0vdtG+9z7yym6ZgDVmHgcY23gVBXEs0HMGQ
rvF2TsUvbTlweZCLERqz56XMFcpxz/xz5NHC50SBuTVTD7lT/XNNfSdE9CoF3JiadrabfZl5c+BI
2tLybt2RBQI8oZ3RfzdRv9aJ80bizWf+UAJVHJ2G5iHLJgOhC+TJMY5YlGZ5Buz6JVuSnzXBaDbV
9BUrf88eqI/AK/5SMX9VNkZEm+d+5cj4J30UNW0GPCFqt15GAdi16wGwJtljTMmirSjQxzjtT3ys
b4JRk29o/DquQajH41CJcNhVZzOw31Rhb3ATHQKr2uRKridnPjE4xFQWbzxA3plIr4T9uYvQiDZZ
NG+M2p0I9AwRql2y59R6Toe3McZM3XRbIqKvg20fi3aEAnPrBpEjeuoQFAZqYUzj6kmAyS3rfF7D
KzxP2t4jT38NZbZhlLd9oBr0f8zSh59MpE/l7NxqWzIZ0gTNdenVt4zXtHeepvJ/nJ3HbuRKE2Zf
ZTB7AvRmWyzDKpW8Wi1pQ6iN6L3n08+hVrr8xeKgNxdo4YIskpmRmRFfnE8nuy4+G335MerdfS4N
byjH950mn/Omc3ySY65GLTYPy5OV9i8KXbCSy7KGVp00Ufkg1N41Mqdo2yPFdSVUsolxJ5HEHGIo
R+S3bwd85AR6AMdGvJ5ySKFRPqA7P1pdQn1zQBiFNRvoEQWclxlcA6VHglNc96FxTaYws2FI/o28
4DZnf8Ve4JUDG9PlNtKBhHrBzorCM0l/kj7wcPuu/5AG9U6yStgOivpIm9uDISXs4VKnkrHAC7vH
keYSu4nUHrFZdB/l5bEw0KCCkrk2PQmZKw4QdkjRnp/zWxvTxzRrb1CgcsgYymOLWhqYnrHRvICu
L0uQNlEU/QH9APbOKv6UpnA3tMajVY8iX5sKIGZ4m9GMQGsADIrKp0YxDgqkCJBhe1OewoshSbvA
IEFQe4ARgCkoUE7oKkBv3LQxuwpTtcPOAmRKT1mceDbsAVsJVYccnndraqhzhDh9IU12pm3z1qNM
2BuFjSAQsZ/Hbi02AqTKSBV3aSinD6BdTz5yM8WlJafywIampuXZ4JgQCfdTee+nxwNvqR/+Gkrz
tqrMh1HmDKvWdOIo/l6PoQll/bmgEzcfEZq2bgkbVVLge5TxHQzyx9EN2Jn6PspKejE6mH4U/eQ7
VS9eJaoS4N7YHNS0quSIW4KweC4Vi2OGlCP09TCjdan+juFLqqFibly6IKl9+O0xN1oeP/Xe+Sjv
qTa8W4lP9VC+DdKOUy1qaDHG1y6vf0cjp2GjustH7arIKLBnpvFTGi3sk/l6/iD+xpsLuZ4YWFtY
oOYW7uQ+K2taWEaOUW7sa+Rm08eO2um2jZKP1tDZ8k9HMgaPRbu9+ty3AemFUKXv3cr+DAXy2yry
t0bnIWs3T5JsneD5IiexrqkQ3moKBKyRMoJc5efAS2yDhpGjobZXBqxw6ldkUSxNV3fAS2k+V57S
ERGSQc/ZGFBetR7KzvxZpT55F7JDOVCRnJSyJVQqeynDMZTuurJ04l9KX7mFPKQy/Ie2EHXHE0Ww
UDTSpAPq7fyogQ+86or2QzXRWxJmIDp2k+w/758CxNFW7b+pnDi2gACGqywK3I1IOhiCK8pdQlAk
4LIiwpiOfLYOQwJ6cco/FoHXbHNFHzd9qQg3gxH/8kTjJUjMZquN1q8ExSB95Td6le8Ug04aUumW
wMA2IQy6JZlq3Bp9mPUp9j2C+NYGysGEtSX7WrmLTcBkoWtdkQTaVZn4AgDqqAEYztJxnyc02bWt
uRn95thVcBc12reHgT2A4MrHWvBPSh9vmwHAqK9qO/BVJKMMxAH1W91ndMYKMX/MYadw+PPEZrCb
3j9JKnt1US4PVav9lZDXF2jIfdK1NS6Z/AYnEVHD+dm9LgnXUcI6a0Bq0pu7FHRI42fwpkJknrH+
kMF8quEyTWDuoqZQkuY1OM/yWJE/90sgI7K5lUL3zFg9BnWUUOYmtaWKAosJGUJ9EN9Emi1tUx78
jeBVAdZM/hX2dQyrhC1bH57VPEzREPo7JSPB3pQm+Fz9ORnSQ2FYGCJWf5tB2PdBfZ8l7ZNUKyd6
np4Bm72HEqe4COlWFGnEETD0qKeYsYV54zZYpBVlif5bucXY0o4ztbELc/hRIluo3En81d66Ss8m
wZs6qEFexHVy7NrcyWnfRxtChcyrXn0zeYzBhSSxcqXTWLbJxXwriMMVvIXHvMnxXo3Ue8OP8cYc
j0EkPyF6mtBSxi+rEN58jz1ynyLrrWpWslQ+KF2/yz2acpAhXsu5wrE1eM8xryJP2N51iQTZIlad
sIjuaolKvVTIb31Y3FugfcmtVjbHMScsFfK/FIADK/hZlvEDCpJj1UORJGmajjmrkqAATMj6h0wO
n0xV2jWVXpOzrm+EWnuwFJqhTZoq5bJNqGb5PzBTvWG7Ssq3NH9mpI23SBSRTvZPUiDZLolJS0Hq
h9/9VT2wlZa62PYmgZWZ1ddJU/zUWg66KdVtmSCeGH/l3kLOr1q3pmDua734NcYK5yX0pK2xV6vx
iJiQRvZh72f6qVOKrS9bNmfTnZUPma2PEacheXiXKtZwZAC7cOr/wW90Cpj5W5D7CaXG/Bo+rc8Z
lxbnvhXYaVh/MqH9nfb6S40YzK60ag9L9kM10lNlRjvZy/E0Hfo/ud/RLk9DNnXLM2qvq9hQr8TI
/4tm6Zyn4Z1RgQHMa21DK6ZD+06GNFXUyEGMp6FJtl4q0Svq2qRetpzNnjH7uBl8bFe60PjlFe1r
5/m7tEKB7ic7KnUOZN+ygbMcp7AkjAlRrdFvGRwRMhP5R2fIrYdh4mUh6ER/zck9HlHil33/5rlU
+upRvXMHpgr7+t8c7+Et0ymbBME+T00U1EO6Ear4TpgOxYI1aWayeIv6/2eURbcSvREbr+a46Mkl
WwHT+zBACaJdlN8Qgh6rMb532R0r5qSpxcBAE//QnbaplfyckIdMiUgyyhCNHJCfhzaqJrbrQifQ
dJGDh6Zd3WoOVjtcBz5GDZ5pbMRAv/NQuG70sWA5Y/QLo+agpr/vwuQlmbxrR/rk7UrX9vngnoJI
DLf8gyxsk7/7k6LeTSe5hQYxLGhSjF2NiHjeyyz+2U2TCc5APM+h23luedLcBg/kcNeW8nF0vf2o
kJXuM/29cb2raGzavRZ2V6qA5EaC38Xh/7kvQdBFwB7iAZWE7yZXUuG+h4WFqQLqNa9V7/q6Z1nD
xSPxxR9N37ymnrwvAxiVqYGYSEKiQWvvO7vGei+4Pt8ld/RKDfZSVL4JXbTtFOj2lLLotzNRlE7q
Wr3dVUP+MgQNnG5despq9tON8hGmyl8YLY+UwZHEmlJBJoPu/sigdgpRxEl0GdRx9ySH4Ul2tZ95
UNKQkBDOYX+crLFH0mH68T4M0dpSTpVtLYJQ5VpAMpTr0cifXFdEHCPrdOdSOduQdTumvvcUm9ZR
VoyHIWEWxll0F9feY9/0RyoptW0kwpNnwOtPInaolBxC71FuaTYN/JHqXv8bHJXAqTEtbOra6Af8
fB9V8tvUON1Y+lTd7Xaqm/8uC2RixMRNUVk/K3givdhMgOTOienkgHBJAYtdMOkWNCiZeDta5WsV
o71yRfEtSTgo1D2J4li6y3PLyd2aTIku/S1xptlmA68iZDdH29evUlV/wmQHF1y5mq2b5QuVafK/
moVMLImeSU7oBJj+MS7oCNR9UiFGkTxGSEkoUSHD5TiOadm4CzIqbIYZ0HMa5u1WAqm4txjrescP
pzWQWq/vDNQptibrtl01vnIa6uAJvcWzr1ZnUiKcr/XhjozODRsBj67Y4qZqyBl4gfYehZAdyxbq
tyueq8r6rZLcw5gLholIM2LskfdH3N8z80rYjBgQ+i2La6ar76FXkDML6H0XBvTIow+AxrKQ85Jp
DSTwdJV1rRhGDG9M/2m1NbASXXwh6m+ttPqdVIO+E3Oy0CGVBKAlD6AZ800tcdhCBTtBJf0/AH2R
AAlIH0qhO9e9av5uNf3V16n36z2NMWUpgNaT2GqO7FKLl1T0btgvUuPv1PsoZoPcueFjUgHFQGry
Ysr9sDe8wZmQM6HbvQ46Qk2qDxh9QOptiz2w5ueuKX6khXbVwcyXxf69Ekc0GOzdEAz+rjV+TS6o
5yRJ6B+rHuo2+NWqaHega9aAgjhMxXJzrVWk+30/OsVSwqap9k9lO6mf6DFggebQLpLYCu+GIfpd
0u192fxlybNmZpFkFqaldUhOHZ25oX3Q4L+pWNTd8fny9Zd8f2ZWiK6UoL7Ow5CuguHceygELfM+
Gvrdv11+ZolEi4AApyJBDS5/yCH6+ErY4jq78nKWjBYV6//+n6+OPm7eN+mgmZ5T7aS9sg330YEG
5I6eOOTNHsATu7eRie7Ta7VhN3aK6+0/PZcys0uq/WxUAYv5jqtLt7paX2f0yIVmcLh8+QXLH2Vm
hQa+I6biW/uO1Np9/Ddmwbp84YXPrcwskHKjN4PCanxSueF1XkrHXGgd2cxXXA2nx//GTEiZbvvF
YSnFQqOiLuo7GkW1PqaCKr2D29/AIdnAeQj8FUskaRqe391oenFfboQOrakMFy9Ds6PeP4b9CYob
e5sOQHzgGte9XP8mWL+TD2OpHdMrP1vzTFry7lVmjklpReqxQnKL616/HbfxFkTNlL55YOihQNsR
2mzhLqxXnnVpLMwiQFiHYqNMa27bQs/o2ucCSMXl0bDkXKfMZn9qwLDr04KOb+ZPcBXt9GP1om/U
fXnwtuO/+WIpsxigGWYtDZ0aOAPYgSp5TVZnyUJwlGfTHwLREI2xFTi9CN1BFYDEFr6BjKQon+nO
EG1MGR6HvrpLIsSdin/fsN6iZwYpFIi/agTbepS+imN9NdB0jX/Ko2bVxg2EUPb9fb+tlPQ6SNQb
k1xelgSI/Me8ZKWMPbuRaSHTDVHaFHVD91L7RLt8B9cSDaVnaD/KSr9ODOsgyGAZGpQrFFxppgRN
ZCs9VXPVIvWkpj/Q320DAwei0TTuVr7q9PjfTA55FpyyTnXlCJGTQ+JMMQ+ithd3kx8s/ewgE7f5
s/ExflAtoCH3Tt6s+6vJC36dn3//MitBzntqnrdsD4fkFFbln0YBw1jkDf9pw3MtylhrlLTjVLEG
KKc1X+IUQkg/DjruodkxzZXzINcw68b7TJQgZ3XQPuIphcIZxOuMY1aVv0WtBWXcoYzoeaJ2wChI
XQnrC3NNnoXHVBgHCQI0ZZGUTquOLtFKX4m80hQevvsqs9hYlInFooGxoiW8pWV8yooPo/jZRKhk
3ey+F54jL4VjAwARWhtJjjZeWYOXvsosVtKFnHV5xSwJXUiNuQYDzLDpnoX2ACNC/nN51C2sLPIs
KhauoXPWpKKk+FeiEBwCquqDIKxEqqWrz4JgpyBrQkUaOq5XOwlbeBVhh5U2K69o6fKzOIixXCHG
dOw7ojIcRJxBhSqgHVJd+fZLw2oWAV2yuWHVdiznKPN9QNgM68tvfWkhlGYhUAVL0oml4DuUnLO/
tORzaBLL0G61kgMr+297KFoQadW+4iit0nCsl8Px8s0XHutzV/ZluovgYwDMUxK3EBGq4Vsvr9gS
LsT1Tz/PLxfudchRFNM8Jyh7uLTnTj0HiGZkcrqXf7m09NNnE52cM3IWq4xwXy454OIVgZkqJaxr
4378qI7tIf8RruzlFsbW5zbiy8Ogq2yCSqEhEqCfbfX5WeEsKXf/tjv4fMAvV28iGq40VfeclLxS
nT7L7creeulnz+Zzj+TZ7Gj3d6o8em6D8Jym/qmuypUvoC7s4D63JF9+eCaYYhsNAj6zXX+IquHa
LSuKIGDS8OfYdrlJn6b4y2ujp87MPiLN7CEDjlepgteSZL5RLDt4pn+lud4rOcxbQVZtas0Gsgnv
JEtUEpTKDmthIPWr3NAQ/0IbvkOlW4ev0+/hqaJqNg8+nM/G6+nlpE1GQM4TVB9N3lO2pjfbCrZ0
oh/yIrq5POyW3ukszABaG9XBA7Bj+iOSe8u6SWQVpY4/rIy1pWE9CzRdrYaB5Bke9m8fZf+g6ivX
Xfjh4izKRH2TN6MURo5n4KpAyzfySd1Yie2fS8Q3K6M426+kQ+BHYovNN4qge6WngZwmO1vXu4dU
hyUYkpQwWzisQa08IlA/ULuL90mo3/Qjjaa5UKNJNeneNNT8A97RtdiaTldSNVBk+VebueQiIwR/
kRCsRd3pfX73i6el9svgHYI0yuljjxwlYJFo6K1xEbsZon+MoKtB4IjpSjOV665xr9qkWYm30kJc
FGdRq5Wo7lgmx10YA+TFXPOlr8xjo0xI0bb+GHK68UecSsiC0lOQ0AEpZW+RVzquEb+0aX8/jHSs
CNb28nBe+jnTaPnyFkwFumGDvN9BHy1Vj3orbcvwuYVtffn6C6NZnP7+5foDrAvwu0bo9BgrpdAP
UmtYiW5Ll55Ft1RRLFzZFTweh+HJoggINGbl0ktzRf7vr1ZbK8jbWo6cCEPKunsm+VtBVLz8SqYJ
993Am0WQtAkUOnIYeJwkrE3mab9GC0mCAbUJzY9kxzXVyT6VJfCtYbdy06VNhjgLK5KCz5uhhrEj
OOoJM5Jbao0neRNthe2aRfTCPTRrFmKsMhRGOgwxmzKs92j0doHb/1ZG6YUeR6RReJ2de9SEm0LU
4K4F4XsdptLKQF44B2vWLAKVmWdWTOf401idnR+JwT1MxgPdh2/BfvUZp9H1v19Ps2Zhoy/GguK5
EOGtjvNlvVN3bDpIUen8+4hVxc5YeaDv8zCaNQsUDaR8uIAZLWm6eZeV2Wva/Mw97a736tfSfKGd
amWwfz+PSHX/d7AbneibsgmTlc6rLaLWs264KzuE7+eRZk23/DL7IfMPCg1pniMY+glX4X0OejiS
pLVguvQxpr9/uT7iBWUQWRQO+g/vZtxWm+qvdVO9Cj+GPa7DjrSWKpS+XyzoP/nvjRAccXrNeEdx
p/+pFKBTRfpQFfcclw8AD64UFbs8BEZQ753LUWJxMs3CBH13kmIUPJtyS3O7jVR+R3J6TzvLlbm7
fI+lzzOLCZGIJhp6LHsZ75ZT3yAySQk7ly/+fZjTzFkwqDujybAI4JXlzQlQcI0uNAH31mugo24a
yn8iOvzL91qYK+Zs7jfUd9wywbnZzYHDu3eieaeRRSyFnxVoUvn+8l0WJoo5m/ruFI5BVbqHFMs7
kktEb0tfe10L38KcTfcM/oiCSbzvxGF6IxiANXVqG4ayskFbSF1o5nTfL1MFTGAsjYVJtvtHszNP
1YHuR9j5UGBtc4PyF07XykZz4WCGqPS/t0LEhdNxF7PFuR1sOOZ7FF70HOS7dqfZ6dv4N3g0ni5/
kqW3NgsAI7NE99Cmwp1IHdRbCL/cG0in28uX/zytfhPtzdm871Ms3PNeCVhU5OiU3PzaF7a/l/8k
L71tnIo/1qk8rB0ylybMbML7oVWTM+K1iSdtr3CSZXHZA8de+SzTKP3uUWaTXdIAGdMsHThZUWDI
GecPvS4hDIwneG9zPTbD2lBb+CjGbOYXrSVhKMCDlNtc3gwf2r46mFsyq+MJm+7HciNv15fJ7zew
JKL/O9gGMpCt2NHRL0YnWpWk4leiwIlsViLL0rwxZpO+TEB890MCX/0Zgmq88e1gBxrark173FEk
2Lory/DinWYRwINPLYsBzhboqT+am8IGmmwDfR02SBm3SEHWbjQN3m9GgjELBZDOGypTFL6U23Ev
74qD+6Rvxs/HgdW7MnUWRrMxCwIBa4tbwrp3CjqU6D4X0F9Evz2t+N3WOfoBCMpOjVnS5Ym6MLiN
WRxIOjWG40ccUDPhTfctsKzFL0OCNJzJZbFR43h/+UZLY3sWEMaqVyV/CKDlUa3QuyeFdjyj/HH5
4p/llO++zCwEgKakcO/x0pIxg77g+780v//lpkO+NwtNttsxea+DvKOvFqlnliDnUKpQo5G836LU
p8FbD/FVa3Uao2r8HPGf2UVqGO0Mld68OO5eVNjcdImJuzaW3idHvXuMziYlDg6JSgc7gk77iU+2
bVdXtoVim2bMIk8SGj19wGyemlOzU/bRFSrnh/qqZumpn0Mn2MOcWx3cC/FAnwWfMFQsIQWY5aQv
0XN+VHfw3m3rXbuWDs1WpygGIXq3dreF0aDPgk+Tj/i5QhY8uMEfMk/AE8tw7Zi4dKDRZ5EH+H0c
0Rwx1SghsO3ivXcNeeTEBtAB8bYycZaeYBZ0ZK/0qrri2xS0UhTxc5MrGB9kK9Fz6WNMd/2y6SiS
wOxcTfEceUQ9bqbSlWKonPpw+0QufXnSLGRUkBP/9yY1IJECQx7hYL4BEgLZx1FjP3X3SPEWbR79
+dpB3+cHbDCNleda/DbzeKOjka3qhEQ9FcQTYM9Tdk1rrA27qbv958VNn0UbdzQ9+sVSVHfKn3bq
GvIJ1P4xC54uv7uFfbM+izd+XLVjjULmUHX6QUMoHIbQDOR9HLZbfGRAB668sKVhNgsBvj+oWO9M
wwxhoKE6+dTF7B4vP8XS6UybzfnOcv140GXPca9LZnzv0KL9LG/EjbFyh4X3pM3meeBx+vN0lSMS
TI2J5f+j0NqbT1efYcAEqzdwHtIF83Xlgabv+806oM2mvic0hSV2tXtQD+rH9EBQYz6Kl+yYbYVj
qax8lOn1fHeX2dw33T4bZIFBHCa4RpsaiguagGv6P3N0f36KiCjLHUNG23r5uaYZ+d0NZ+HAbL1I
rHrqBZqmnyScZEfc5i9fekFGpGmzKBCVSk3XMUfAeg/V8gCOcAqaNB7aKPqTl/GEtbd1mHQdwDNX
ps/SSUebhYHat5rS6zhUpS+TD8wx4Ya0K/xQy11vS/b0tURx5eUtxRxtGixfgmneSFjac745ILIv
zyoZAX9v4eZ47DlWBXt3t/ImlwbfLCjkJSMAg1DhQMfYm6BBIDYxABJ9D1WzBuXWV+9VN/4Dg2bb
RKmtG+mxGOL3y3dfGiKzQBFl0GhpLaR6D0IlRtcgP/7ThdVZjBBHIUlEiws3fr/1+kcXo7HLV16Y
RuosOEiVFaVqEDONjoEjOfpx2Es7Oiycy5dfeCPqLBbAP6myVmO37mvEmApq9uoOY2HXrM4CAJ7O
Ud55LUrVe9Sj7Va1m2skJjfucbhDjYUml+zp4Og37T8GNnUWAQwsJzwXC9PDJFaiceQABKw+tTt9
DxXQ20Q/L7+zpbmizqJBKA+pK0/2yuqhPjZv/j4CzbuR955d2hjMrEWdpW8zm/9CieUjbUOeo/fR
bkDgmhl/V55gusQ3sVKdzfZIt+poxG7eQXH0ID5PiwCShuvoTtn9/2SZl3ZPn7Xdr1FFD3RFrckB
xvAkWDyDe8GOkfHTro6dzXN96BzlKL9h33S8/GRL72w2w+s4BSBZp6FDy822A5mdiy//dOW5kjTu
Y3Ack2ZKlPB9kD/qaGWTvJSLnUtFNc3EnaXPhAOOoFtxB4v8yjuLe/o1DsL+8o9fvMdsnrscKlMp
RWDS2aIt7uKte6xP9A/vvX32b6FkrhyVAHfEWcF8l2Rc8VKLdnpvZRe+8FXnqlHZp2EDKo/viAk4
BI5E1z793ysRVpaXLj/9/csoHWjkndyGBEwWlfvJKRMRLCgBDo609bfXOEg4mY43paJe6xgVBmN8
KAqXmmnT7SqpnayGbkAmpjRuYavaFagUAjqom0OSRftIbg7oGLZuVIIYKrdB4B8U0e3PQ6Iif03D
9wZgnNHBnohpVBDH4A6n83RTNvHv1nLpnoc9T1cFhNnGvJY6BEKBOuy8sbwJlfLQGcO2KAcD3mCP
mE8AxtdVFbblxc+xat4NjM5lqb9qUjjGAdhGOvRHO4yigyAYZ81sH6IoANwaX4lqek8b7l7wpibA
CVVX0upZVi8C9KmpbpxJxoukYHdshTQS+F2LfWHU35sC3f2FV9/nSfPaFwq9qp6Lfyk6gGwoabap
ZRVFQHQXZQj721BBCVT3+gZ3Q6hKcSLYIL6xoTcgXtM1+ViazZ0KAE4WlSehz68j16TSp+z8vMGz
RbTeVAvOmprhYTzEvz/7kMDZeLJno/DYh2L2ROvCXpThXKrDmX5qrOtKfrASgl4tZfF30GIMKFsa
eFZvTLeaHNEipv5ukworylrYV6UfbAd1hI6kSpuhqFLAEfUtFVtz5/eAzWvlFszzFQCpqy4On4vC
uO303mkxNUZGsMuTEmJzcBXX1qumt69C7f6Uhua9agVcLkKEe3FUcxACOFdZ7X1ajW9lZFwHXuEo
ZXtFwuRcjckPF6JiTQlzY5hVtCtNKptNkr1oyE8bFTYzdrWga9M7nFVBckV/jbz4aEeoIyCmZTU+
AZd6i/TJo0Zzf3slXOJaKjdgaifjB4+eXt97icIwAqRJw22W9Pl27JtdNXaTtWTzSlgKt34m7tVk
/GHFwZ9Qm7gMNCsF4X0MehzS9kNSmD86oTjSNuTiwlkDcC0K/OQMmrTGxtxAmAAaGQh0nwDGsUOM
lM+CL9wmAh0wnaLqpzQvXvCHvE7HbhcCDRnhwXmqsJe15EGSvJdQ6XET0PjvBmFMvNd68EwkLiby
c/aaFbXj+9nJiCtjC9Cj4bFay5GjbG1jPO0dvlkp51puT5dpE+kywI+9dKu4/X0SaucsGw8rgXkh
iaHMVuJRDgu/NJOQdKkONXGj3boH3Q73gp060n2tsdvLD2qyWYvS077xu+eZ7b9T3Ajp1iEJKKSK
bZRPUxtuXVKdbfd48uCPfb78YJ8v6LsbzVdiyxzMQUfp34Hoo3nQsnDALG7Cwb+t5ORWxzZ8B6f2
wVX9J/pN423Xytu0ys4BC+02KKq7QgoNpqdrbYSw9sDutO4EtwjPVPlfVdeHze+PRDQPindbp0er
BtYNNw8BEiY++OPqToir8alRUuD9iG2yLhUgAYDGu/yMC+vGXF3uGd2QBFkbOH5fHFsfUIJv1GtV
x4WBMddo0xqK/6NMX48rw4Zwe+XGzS188lzML/v47vITLJWg5oLsWBFU4lLtQQrDDTFO5OOQSFd4
a702qUAlIi/xNgK9Eqv6y9iU0q5TQ4cNMP8vBgtbtQBbnUMHdru7upJWlvul4/b/qKyjVBJSH3ln
tfMecBZ96c/Rqf4FqXgf3LWnZktqDDkEfsH/tm2UZycHOLyqnOCP5ASjcqZj/QE3ve3lV7ww4T43
HV82FyBC3b6i7csJ9OG3SQcILoZPVsliBDluO9LXqZCCu3yvpTEzOzHEgOLMxMIctK2trZBCEu9g
++q3avOPwjZNnsUrPSkVr8+n8luunVNxvCoQpeNafqf7pp0q+VNgFOeeDB98xxWdx+c275tQIs9i
ljF2MfuYAqEH4IJt3JpPUaWdXKkv7zHyYBOFj829a0BuGztlD8gDLcBkRyRbwdmg79nrOmdwjYi6
JJuBmLW2pPqt9jmkdYUuQYFSomTQqNGJ/anUvWHrRxpQDhoHTSU6dUJzF3TaL0UvE1pUqhepzq71
PrjVMwGXat2+/PGWDkvyLGJaKa7reDAEjtdbx3ZKIWB/mQBUANaljG/sBY6toO/lIbeNJvoQdWxK
3BgL38GHoDEqJfXp9Ezrar4S3xaG7lw6bnQyXc0VB1C/No9+BWG2kn+WY3aC47m15PyvbnWPlx9+
YZmdK8UHPQAEoPih0zQD7GmJTHtxK0tr+q3PofLNEJoLxkVTLy2X/YTjFwWBpPAnlhBwvCHOrukA
3lXY+1HLOnIoJmsw4uCbiw95VeHck/h/urK8Avc5GSPgFdkppnDSNXolYqIEWMe7Hpu0y+9hKen3
OTi+hItM63Urn1jhigmf3KoU5F9NSzOp/E6W+6cBTr8WcpoYRyc0oGO0nUlrLlzMyIBa068KhRdC
yVyUHhQcMFqNZgETpy4r32Ivvhm9owtN//KTLn3x2aFLC0vkAj6Nn4bs79y23Vc55AzBXFtDlh5g
Fgu9qEzdTAko3ad+uDcs77GIJXxnxcDc+61fktvE8U83qx1u2QdVDN9CtT2rEgZWlRAeVdoC867w
7c4QV8b40nSahU68B9okddkulEV6ZfqdHfqwdvAxqZVznv8FcXf5zS5sSz5zAF+GkFgEcqnz1I7Y
PJTZz6z/82/XncUnqRF7swtIGsmtbBftGQrcylhYGvVz+Xie6cqg51XomD/aPYdbx7dxGNi5Dk1o
wxaPw/2aEGJKeHwTCOZSctcPC8mVkAfE5cQLkeuzxiF0k4bm69hbL9roP11+W0spF3GWcrHosMME
h502RW8BwKR/lvvwuYq8HxDunsceU00hMd19iYNdD20TjPLD5VsvDIC5CjzxdEEwG0T+nYTzcfqq
AAn4tytPk/nL0LJMQU+qeqDLKqpfYwMjnqR8uXzpz73Wd19mepov185qiBmhSG9gmgBMycL6DJQx
3Lgq2Vysy1ivlacs8+5Uy4DhAnNHbgs8i3pY29mjXNSH1pWcTkGamYEicrOHYQyfB0/966VUblWa
crHwaP+qHSDt2Kr+MWCLszjT97WLDpFCeruXkVbRRrlXbvBAO/iOfGW8hna0shovfdVZ+BiGXmxL
hfGUSpLtyRz4V5pOFkoM4mx7paoiuJ0oF2DOphvIUEH+5kP5jKxb7BC75k+CRfDlb7x03JjrxFPV
VXU/BAPdS5vquT2Wt8UB0PVDexptkjcn4U04JIjGlbUtzMId1blqPHa1dBg6EsLiSfHJZznZjWpX
9njlb/1femxb6cH6wHGEwt2abuP7OK/OteIqxEI3C338KDvDO3ohrqyQjifnyvDG1T1lQpQ/Rom/
Ejy/X0gZ/f+dN2WWqrrEtZ0q0x+SHAxoZjxJg7lf+WbT+PrfeanOpeKpRWjuDcZd8kwHy350LFs5
CPefxY515fu0iHx3l1lk0dNIapWIza96KG7SfXJo9lPlsV6tdC0IhdS5XNzDkBCnAxL4WADhvwMv
5EneNQdvh/nj3vszfpCZXNdbLgjuVGsWF5TEkpOxoHO+VHeIevfu0TvXdJ8dui3D7Z4xvlL2+n6j
o87V41kjuGR9OZFZOU4xPyMT0xiZRJj1fHkALF1/Fh6g0qitUeqBM2iJHaWPJpBt33jxypVD6/fh
R7Vm2wrBdGNLVV3WSaO+JrVBt5uigB9S/3hkkGwvtt4sLwe63z1cfqCF+h3Qvv/OGMFN9Tgd+TT4
HR6Te57KTp8lO9xMUUBeu8vCvJzLxuM6r0UtGYVD9Gy8jOc9OfOtZRvXkl2dyaQi7lxTQ36/Mqhz
6biY9r48ioyAUNRepTI568la+nPxXU2j4suqXFSiaowhT9G+6Kf+ODrKg3DN0XpL7e5qLWIu7P/U
uX48NkaWtowugXbfAhx4Va5wDvOQ8GknPGBZSIW7tZe1sC9T5wJycualnk9MiM6eqsQgrZWNum22
KtI3vLAvj7GFQW3OZn/a4gAolxqnDylQjgFE9I2q+R0gORX3NMG/do2ynDCEeG108fbyTZdG3BTB
v3yrUs5zYYxo6mkqk+oPnEfQtrGUHS9ffnEszCKBJlBYVbWpnQ8buMHOUaRkB+UGw8j0nV36YU0Q
tXijWUjQALv1sSjSOvKj3roHCmnX5VW+Cx9AbK4q4hdmzVxI7qZAZBWN40xSdTdFFfw0Kmt3+U19
Sqm+Wc3munGtCJMuFf8fZ2eyHKnObeEnIgJJCKEpkCTZuO/KnhB2NfR9z9P/C9+Ji2OSGzU5g4oT
pBFqtvZee33QiUIY/1rn8Ws+JFZRFwAVNj9gTP7AcmYjGXhAu95DFYLoTmoHLntPMYO5Xh6pP3ye
PYJ/bgDaQe5GrUDpKEZapDMMh4NfCUoHiJ1q3f+eKrmHWFC1PfS8mXUNz4ZYgZ9imulo/Gx+8lZ9
bIPkUen57zQMUNwxIC4m9RDNnvnIIE2YiEOfqm+MIv0iIWqEyz56pYn2XigDiMfhOdDSj9l6q/W0
U0OCs5J6T70Kj7KifmWaKsCwU87osL2Cxbt7eQhXZHfaUho/ogbYAFoGU4qkBIyQ68jcI+EVNZNn
lTms8TLFeGgSwHDqrmjxN5cbv7xy3onFjofSHuwTNeymuQGveQGlH2jafvpa1i8br7Y28xaxTirH
FiCIOYdqZ2fVms7EzK1wr7xNFoMYf1smvxaELHXyvM0HFsyxQXImzmRXN4GTWj9b23/FndreWq9r
77PY7NpALYCpwUoKySNQhWOy1d+7FrOJxY7GiryDMh3lCaXNOqstALrl/IjG73MThrcN4vciYdCT
iNIFzrjc9Xr6LJQOwvUAXtg+wCeEb5znK5urWGx+tUqGQkwjetDh/DLU6NELnpL4Y2NKrD19seMJ
8KvHwRiQ+MjR/cXK9rbU4Ewb67ceMLJ+ZNwJDn5i3qO54XfAu50c/P04STukyS9Jgw0tyqes+ZuN
aylwT4HVAy93iN26qsYdfAiPoWHgu3aAOcY3Wd2/lD5ITy0LYHCknODs9zNo/RLW7XUODrIyWIlH
79EN/Jak5WlQtXvu1cTU9exKJ3mz6xR2TSF6cLRWv6k0WLXC5zAEhnN6CoEkafzhLvTSXx7TQ7j3
oWyBbkg4gyFfw5HFmxTPKXiXwb9VnJOAWZLAQqyNQDv3ISF0PA2snyAK3uq+Bpp9hGBBtndqDeQa
HA7riT9xpTpkvvEY1sY5hNVvXnivXdO8CD4xe9DqlzxRrgiTJtwJZ2YH0r2hGv4cevlv02gp6gce
q4tJikgHbrg0fwPHPNvq/l/ZuJaSfqNRSKzxOaNawMBR/eD1bZD1DinlVq5jnuvfzY7F1ggvbKNn
HZTKCorgZAhgZ+ZVOFEqeU/H1ImyANwf8qHW+jsGGFrirTsOYSt7jL7cM4dC01p0LGDcstLmY4Oz
0Id5jc9QSStZZOsdO05TeN1FY43MLTslpXjIuwkQ+GoPD+mDxnxpFVU5Wl4JYUen6R8Il5xUTA/a
GEOQAYRZooG9FRgESCXvlxYTbo6IdaKB5lZEjPekpzDvguUH7EASx9DYmyq9EZacpRvCrbeO2DPU
4ndZVmBjCqXTcfHe5LCh7cFGjyI4BgfgQbRt9gutOA+6Ls80135AN3Wj5IEGzrrQzaCNPhrFuOsN
EPwkB2ASsJ3KVNXsfqKpm3jaYczHPSyZz7mEhfpoxFBSkNc20UBGYjAH7erfTQo/PV/Nf7YJvfK0
6apOu9QkGqzHsxY3eCWAjAeoYZMaoWYpavMcBtGL4fc/kSSHN2kx/FBaIHaJIQYLBsn3A1rsQWOo
TR2mtzMhCBbQAtWRKgSwNBca0nGeAe6OfPJ9461sPHDDwetpJxhQVCDZ6y+INW78GkbWTdLtaKN+
kNA75J1KrRHqiroT94aW7IQPcJPwp18Z4C2t2th+oDpRMuhW344PtWSPYZg+5R1+FXLlwuKR4ggB
M+FYXmc0zR1ZMpRp9OAMasJJSZv3pI6OWV01ph+1CL1BwcPOVm+E+Svb9rI7hIJLVcFSEIXq4qfa
A0ry0id3l4+EtUcvDlXZE+x2AkMDR3LTa6HRDynQyH8uP31ODn23khcHa9UDW8TKera3eKsQFHpA
BCU9dAaRsW+yybz8K2uLdnFmJqIWehtlsRtywzTgpyyHjaTB2ugszsuyA85PbTvYW/vjD5gP2SwM
brEW/+3xy56PeCLo/i8gdch4c1KKADwb/wbV2N3lcVn565cdHyxV/FxUqAQhuQEjrkNMntF892+D
vmzvEH0byVr2yNdIozRTvdsbcCfemPArZwxfnACiBsosbuAmRbI7XX9qvT++9s5lvPH4lWnJ5wH7
coNNkTDpDICeXJAv3vwCy3/qn3KDXPt99gRWyZbL6drtYtnQkYWFJioG74jG63ZDiRQALQDdEIM5
agJuzaC+1NM+UkEBg67h8lcnn1LYb1bdsqMD2CzAw0P86qR7D17TXSsjk0cS5ahycXrK0DdtNrqh
4spRIX6R5AfAgqM9jFVxzXmxByfhtlHAIo/qbGaRjPdMCpOm8PlWyyl1hZ7CVX+cvW0FPLOS3oD/
0JTvy7CHtXTe3Q2D58BlLLOAMbbqCQDPMOxOiSx2MQ4liVJnIKQF03ZqDlqO8+QawD6AbsKTEOVj
rk9gzyT+GSyTit8bA4SUkV6BzxaXBXqW2W0LMF2awulDjwAeAUbCC+iPrOCzWebHKNJjGqBzciKN
6eUczrV6aHN0kQ4w7+A+P6Kv1vUUFLQBTQYeNuI205t7GrC9Pvq/YPT/UU/BrpZJbVYxxqvtOsDs
0YcLJecZUY/bQtlm9iUQf1WhXxHPvwuS9lr24gWUusfSgymNPx7UWjGspmx2SVue/FLuB9iugyH+
p52CPVfUm6TtX3p1QlMrutZigEx6hDpVYRxStX0CbwjcoOQ3juw9HPmPnP4A3tFJgeFDA81hyCBP
zQUymVLd+7Q8iw6dFTJD8+As5GwhZ2VAuoIpnSfMBTbMmeqfOjxou2bP0A9T0BJ24UNxJFTbgSn3
qEni5DK6prn6FMXs4fJkXFvIiwOAKlTXAObx3Rheo4PsfrcwGQ+MzM4VvnGCrd0++WL712pdtF0B
GdfgdGddN5sHf9eZbM+PvjXORd2tnN5KxYUvToNObcBngDDJTRRtD01Bbcp0ujP0soXtPJIDTaa5
bVptJAhWTrVls49R+AQhRIHyqjSgrr3v0ufL32StWLVs9okBHIHtK54cFukPo4A3OsDLB15FBwOQ
dnCOLF6qe07ejS5wOil3Xf+kQB6udOUemFK70pFYVMONuuDae86b9JfNGD77XWb4OZqaEFVO+mvI
/3EAF4eIoaptEystNt8y3IOGeQymxrk8hCvTetkCRKJOBfthdivXwd7CcqbNL6mlR4jGN3bxlbN7
2fwDXM+gIheGcpgOzkX+u8KWilP88p+/NuTs7yH3E0VvswJmnVopXV2pHUIi+/Kj1/7uxYL3W4jN
a47y18xNYgnYKggMguAfn75Y6sCiAM4HSbkrp1M+w23UjwHSlst/+ooAEAXpv4clMbQxERI3W5ZG
13Es95MxPerGMKuJ7XQcwb0bX6YGJIdBg3tSgFSCnReVrZfJnTGoNzCAf5/S4jVKkqs+FqdsqPYq
DR2Ipx6UITnHtHI17kW2AD8egEVI4I0MuENiQFqPHAV4iI2l6gQC7dHOmfFYU4rNfRy7jTdciXuW
zUWkU1tICOBgylXyERnNMS6VuV86vIXbPnBFvJ82PtTKAlk2G01EDDTM54wgcIIewvIOOMq4Nc5d
8XT5a629y2LbAG6yr0iI1U1BFkfvF1D3DeAgM0vxQUEj6+VfWVFLast2o7ZNImRRMScaIJjtuLRw
Cdt7dmc1o7kDPXZ45tY/Fws+Z+aXvZCjA2CEYgdJ4c5zlFr5RaW6lVWZZ/E3UeFnyuPLs6UC3XoL
c3oUv8CX2af72ikPurttnbeyqyx7GMRsjIyOb7jKSWa2Bjweuk2H35VtZdm/oJOs6AVwd+6Q8v1o
iCcPzBPQIQ3HyKLggG6jnUgBcwKqOqURPNT01q4nFZ6YyFsknD0rNXIj6E97mASAYRp/auPotfdS
aLNAE4MB22sfj7sij04KcCUtjANqimaQSUpuij7dpRM/o7D/XlXBVTkCNw3+IHyVQCfyQCIetdGs
gIxxJqDGIo4wLpcpkJHhDQxj7mmhPaljvRFSrQ3zYg/UgIlXKMXlhVV0LyKQYSdFfGxM97VxXmyB
Mdqk2TRAVILMC/8xtwJ7NgZOMw1TOWbX6NG2Aea9/bdfW3Y2qIjqlVCBFst4w3UoeKSQzES2ZxPd
hiIP8qPPTtdk49RbebdlqwNIrlwJC7iTdcHgci8xWw3lpC23+5XPsmxxCIMerV+zNa2aNWdZdrYC
J6/L47T2hy8CmSaIvU4X+MO9Cu25kyLhcFLSnYbw//IPrJSRl30JLCoCeEJAtpxr40knxCnRJNOP
QE6NuZOS3AZS4MTGcGMrWnufeQi/7ER9XU5RCemSSxEjNMBghwXBBe3fJL/a0gFelmkSAkIMeyP1
rDD06u3y8f7yQK1VipZ9CcVA0HJawB0U6njtmKKhuY12qKUGf3TMVwBe9rnr/R79jeNnbVIt1nqG
qr6M4TPiwjB97yUlMs7dhnx37SMsVnpRqVGbZlrgNt2pq/dxeB7YRnS8diNbKvqLoUK6G7bsLn/o
bGhgncCGvhziOzg5wQRsS2S7EmQs1fxM6bNJcGxW4KzCy+Y0AKrhg9nts/3lz70SY3xeoL5M1Ag5
Eh8wWSgRtPt0qKCkhtBVSRyAhDXxevk31qbUf6T4tcJLrcB0zc75Tt83jwH2QPSvn6Ln1mbYAatN
C/iV6fT5J3x5H6n7g1aNSejmKvjDaDpotybqyg7yqbj58uS6DxO9LqEOjMlrlV2NfmIBd4UI0Kwh
sMqyHY9+bYwX/T6O+Zx0X36qiGpNb2YhIiIyG/BmjNbg+vvZVwaejPblX1lZHZ+SkS8/ooTjqBkw
S3X1+KhpD8N446lbZ+zarFos6kF6aitxcXR7Qz/Hg+rwHM4VXk4BuB3KGzaWEBzzxkqS5mow4MaE
Y7KxDF99ZAF1lDHcUTR5t1p7Zh15+rf3XewGdRgiE11KqFSw11DU19FgmPX61hxf+WZL4X0+ySzi
IZ9jz3HH7MDxHqd9tSMWg/uAXm/sliv7wVJ0H0ohA6jrYZs2Pmj+7wlUvEncJt1WGWZl+fxHak/0
Pux6nMN1/DIBb2iIf6xgLKX0daGlcmI4gFFjf0+04jblw8agrN1g1HmKf5nKYyQZUzkUBY092CCa
gg989MDgAbHdIRa3kl1yB0X2v/nxakuz9BDcnLKlMEvXaXA1NMSeOu9epPW/HVvqInURIG7QR1ah
lAd/+WQSB6YUR1QgNtb9ytpU5wn8ZbCSYLaSS1F6ztnjmA4wADDcjsPaD1xkKAUvL7aVzXKphE+9
gPtSM5B/A922d3j4VCp/POPKiM9B8RC3W3Hj2npYLGoA2mvN63FpmumpUSQcaVQHJfihbvWzfko/
/3unZEvZO2BaRewpGsrlkjwYsw2rUvU3ha7laKYu90UA+AEUo0DtRR91OUAIDQOFwWteqJ8DD2oI
p6TBTzpVNk+AWlZVIEnQNGlrRtZaXROceh0VBC+K70WbnRkjP702uWFqSU3PGycrgCwM0F7cNxuj
6+0xQFU2kMTO8+AcqwLpd328H1qx143Y6qPhRJuIYz+N/+heytHPD7foBvU2vzMy9LiV9iiUZ+GN
QDvL8HYuOgAZlyTI3Hu9HU3MHfPhpFXhHZw87sfa/6U0yW0VCStv32HY6NbD8INTnKx55F/VNLnp
wCIYfYamTgFUfT85uhKfJggCDnlTfXAe/soQ3FshqT6C2Xwgijm45XigkfhXXqohcZnwm0zKn35Y
/Y4qFQmiEQK9tFXujZr+04Rky1aCIK0SmSPYdJM6O02gYysc4j2mg8uttMphSJTeRnJr77ey3l1e
AysxIgpIf6+0URQa9QxsS8m5OFS/Zi5YbKHIo5twqNnLyGRbt8zvt2227CwYuiyextnAEaD3o3+a
PWlhTmHKOwMmvv8v99u1X1pstVrfhVM54YDordmIipiTW3zA30R7QDvlXh7C3O62vLZXxMxs2Wig
D31e9Am6sHvgdPfgk5sE+j54RPm76Rg9z7bL3VZWd0Uqy5ZtBhzzN8rmo2+6QbXURZ8BespN+tDA
9Qrlt60TfB6o7/aTxfaL7SQaJOCobthEh0JSzH7yRrqti+f3GyLQGn/POYCQBw4Ve+D6hFoizKxq
EtBqPI3ly+VZvTYBljsuj3uN1EgCwMEbPCyrU7dE198fTGzZTNBQ6dFIArgB+MSNPmZupHk7I1Bd
TZS3TJDnyy/w/dEEHvbfI9S2w8QMihBKydFBNKTC8er0PAX8FJQCiS8IYkUJWy1aHC7/4MqIfZ4s
Xw5cgnSWIlFrhtbLx97N2S6s1KfLz16ZTUs7elDHcFUIsC3HA8XN8Ngav2n6dvnZ39cC2bKVICVB
CcIwouWsCh9D4LCRbLR86T3EIcjJGuHnjvhbDKy1QZr//csg9UOhlG2To9U2oCasoapY+6fUEpq9
/34yevLgxiPgDM6b8oD67F4tr7iy8W1XltvSeH4K4iT0Y4yR6ivXoKYTU8TegaJ5Eiz3YeMNVu7P
sAD6+xVIF5V9M/M5ZpC4k1ZWYsP9GWoGHCUjOkiG38kOImT78ndf+xSLFQ7WLu2LEp/CS/+gedtM
uo3BWnEjYctGAegKgBphEHkRGp3iCkRnI7CzPH/1AEoCDnqf4j4WehNEuVN+pQWeZxa83+WFUiFs
qG/1SLUgL4WhuwQSPgZL7vIbr8z0ZZMBy9Uxz3W8MS8Kc4gfMyJMH/1mg2+H0PTDXsy5/EMrQ7uU
4vOhg7nGfElUoEEBvSm0ZAlM2uWHf9pbfHO0LPX20MGnjEcgNzZg3hA7cegfYtdWvqdPs89ybbdn
70f6Wt0VlnJQNjKdK11AbGlTHzAAy7IWTfIDT3/zkL6TIf2NxvmTnM3MDT29a1toXEPx3Crwquwn
uTVR1z7bYs/oYCesxh1+uVDg+K+H3UtVArM+Zke15ZPNoswJ6253eXRXVvrSur4a0fAoYK0B4Edv
STSk1GlObeA6wCCT45acam2CLKKDqelQhZkNMTm0O1H7R4s3PtOKbweOy7/3kHpQvbBMYSrYZtcQ
kvbdE0usHsr057kkUe5xeWj2Buhi0wH/9cSB76cdNbelJStH1dJePg9kAsP6eYeHLIuGoeXVBdym
tsCfa9H2UnBfhVmQQH38f5HpBBRPuINLsquZ2GaQtA42Cgkrr7GUnceBP3bV7KDIytLO5bmpwl2y
Bctc+fxL4XnHUS2aMjy8NegVUrF7KLXsy/N3LZjW54n95YTNxk6RYgJlsuWmirQ+Eov81LkhAnlL
Z5ZnNmil3cpbryzNpcicTClUsWMfuHoT7T2/v9IVbjeJOBkKnW2IazSYqFsG2Su9FmwpHi6UxKgD
ijbUMfJGG/7BBy/1QjM2WGeSQAEwHD536OiC59FIhtCJ895RGtgnloaAYUX0hxUKUo5aPJgCOm7L
yAnUZ7nTqzCaMgb8zxU5CT26C0Vj4c1uUqoGdk8yUIun4rdoKLe0IajM2M+ftF48jUlyYlGOTnjm
7boAl+3EK06hADWbpHASTGDRDHGFd86zHAq8BBjOAe5SVVG9FxGShVMj954Y77oMGnFC8vuGFy9K
mjQ7hgQCymL9r67Q5b4xvMekSd4gdYQxcJuIgz/C6AjHIzI5UQ0rTIK7+jntoBNMi3zLQGFtz9cX
MRUZE0orgc/bW/1usnVr9lOe7fubq9a9PF/X1tliJ+QdjCkVZYSAx8tvc015VWrfadMtH6OVy4a+
2A6574Ooa0x4fPUeTbeFYpE23TXSN2v2dPkN1hbzMo7Kanhp6NjLZzM4NDGclJDvLj96LSJcyqpF
43Gw5nKoziu0w8IRmNn+Ttw3xIJbrAkwRDWZ0dG73+orXjn9ljrrsDA4TeFdCY+h/goFf0htmcmZ
gOKVb2xQaz+xyJaARBNQH/Ghq8ETK6P3SZuYuIOYgv/bzXWpuIb7qg8xLxRtA1Z9FXvnSQ020MAr
k3Wpto7yIR49EqNfeNyViqs0mqWJcONjr8yjpcJ6CHF7mXR0GKjRr8A4jeHGH70i3YYk9u8TAcFG
ofAKFSD/Or0uHBR6Hf0Hzkpr6xRY+6SLNSwV7qt6MKOf4XPUwNbXyG+K+rYplY2Qd23cF6s47ruA
hU0AonT7A00X+zF49ZMtgdfaLrcUw5JuEko7N47Mu1x5nznxPj6DjXGzfU6uvMBSAUvS0cjVPIU3
pQQ2plPMYkT/PFyzLu8Ta4+fj+cvZ742cHjWguqJgzEw4VYKTzv4t2Rb3LWVmbn0vNeiKs6rGtkH
KjpzQOOOvPu3v3sRq8B8UIaS4sHJgGxfNAB2cqBM31hQa6My//uXUaEMVq3cQIHFU6K7QIk7+P7F
vhVVm/39Ek/65ia2lLZGEFqN1C+xH4TaR6W0j/DaffRJaA9q+UqFceXxOre9UkDFztDQpex4EaMh
jmpXpOQ3SUR6M54x4z0NpsrMFf+PUugbauSVchnTFus+DUdV6ND2uoyYc8ME7orFTbzvW/TomdkH
2yOGstGby1/Z4799z8VGUCUc1ZAJbTpCIk5pHhiYhlq2ESmsiL3Z0hs/0eHoNPTw0grQ/7obd8Mh
uwnvPJsj9LKia2LN/Nz+RR6GrXz7/Hd/930XR3tGDfSSTRXQaLhpw70QjsmmAq4QzGuv5OtW//xK
jLLUsg4iFanGB0jUUDUzUtgeGecEdacsqUEB8veXv83aryz2CIgFI3h2BjFyEqgxeSWA5k7CaltP
YOzjbRUE164fbP75L4uu6qt2QucplCxooJ8xCVGxQ3G5beFNwoBg8Z202A2Zc/mlPtVK33yh/4ha
ZdYrtEe9R4E/1mS1sFZ3kF8C/UkZzGYHTdC+ueqeSYCLT/voI2Y2o51v/yOPkP1H5mrA6dI3JLbG
O//ed8v9rA9SrtLDvLa2z49P7d137zlvzV+GNa7hVgnJa+wCq2qXJNgnbb3vjIQ4pIpf+wqiTdib
eZMk1qQOb4WcXuLOg70FD95DUtSmQaZbTYOKNNJdXNFPsYQLbdY9ZkKF2XyEdhpeDTaFu6teoJU8
l2NlpZB3bOzFa9f2paRWmcrRoDH8XUKyN/Z016N6+iEscZem1vTunWJni6y5clotBbZRW0CKrmCb
yKbYYkVlka3c0MqBwhZhCE9ircpLNDnS4lnAvU7elP3GRF579GKnAZWxnoYIjx767OQLNKv0yX1T
bDairzx/qU8dS70vgprhT7+bHFnZ8ydAC8yO+jssCrDmPlF8/sflZbmWAV4KVIMujkKvV1P4UQ+2
+lw4XmNnD9JqHcPUHP2k2jPpXPXN7GkLlLQShC5VqyRqmcc4fnLQ40PE+T7zy2vaas7QbVZ6V86D
pc02zBIqLdbQN5idlZ/a7xk9ihVlp7/a223K3Nqnmv/9y1IPo4YB8sBjF0CwjwKAAtmx8+RJ+/K3
WXv8YifxDJmLOJ/d78rbEO7EmR0mPy4/eu0TLAKOvvNkDJwBJnF2owcHAs+PjNzU/c/Lj1+7yCwl
q0PrTc3gkxQO749wUyParqmOOrPrDPCN3hXYGoPm6fKPrYR2n/nVL1+hynTYi/T41DNGqr4K9+mB
ASMVbJzGa19hsd4h6hV5UYyxO1JgN0sBJuoN6TbC6rXlt1SteommJUKDhbp69I4oPFDgKgX8DY7E
DfftD/+WQL2qoCE2M/+1aYItNawVLXAFFCrCGPkUwS6cIRd3+VvQz6vqN8ffUr5apKJsQqLh2U0P
I0Dp3aL5x0kKFfQP8SDVQDW7EhLsws9fMl2D04TuTuME/klTO1qv5KYv8tso4IWFllNk57z8qAad
GWbNDw2kQKvOLHklI2brfXDdaOpeYaFDSfcMC9HAymCbZEKPx85+LcHq1nfceyVgwjASuUgpAnhp
jlNXmz54NoqvPUY1FFeKiqdqiIZMxgphT21a2Lo3vo6yAixAvGVpbRHk7spRtye9C02tCRNb1Tky
zar6OpZoVEwLoppQ3PzSegZEY39Q4Lc9jb0lihQkzVAcZZrfhD08yypvOg6qfpri6jUGT9jMKMxo
2ukq1NW3XtfPfKJ3ql9Mx0KNMxBy/N6sZXPoytw1quaNgIRT5bpVpMjvzRjFXCU3GUmO6ZQ8jWR8
4bxju7QfH0Mj33kGzCH0rqAHXjSAG/idDg1Tg2Rs+C5l+VagYHoQ5OinSneuQvR2GMxrrXzUnsBW
6eA6wukvGHcXOyT/2LkXSYoqjnZKaRU5mV68DqPh9nXqsC51K8/od0Zb3LSRscuU4jkj6Y2v8tLt
dHReF0XhWX6rmIahnUkKB44kTtHWKg/tqB51rfsYuhTdH1UwN9vwPyxLu5/MI7iJ8b489X4aW54+
d3rXGaw2VHRv0hHsRTiZV5aofVsfgX2myOPqAd5VNMVDbpQHSbGm6q59KavmiRMhdigTuYER1rY3
oed7UqABKsRj2RdO2/MbpiihWQr5QAz0wqGdbtc1iW95A/Q1uGPjjlaeoin+ExQedF+DYieoYtNR
O2mQVTt9zGHyKzw3D6qnwKtxkI4AqeX1R1jV+zAx7kJIwKouOfSyGkwvBHq10z4SKCBYDvTqgK5q
Lw5y0+DhDbqCnmjmM8jL0kej6EOTg9RljbFhs5ah+XN6A/TyjtbtKdLKszS8m1lsjUDyjeveDoXT
c9HQJ5ZWz4U27TRlQo8Q2ABHWskfbUevS191vD48dCR1gjbfBR0yE+ilq4DxSXdwZOxMHvPewvw+
UBU+RyLGFaHwYqdVy94sJv+oKtFt49HULBQozqoSHxrKurswDNHVBFe4yuvvhk6bTCONtf1UaqUZ
juRcUO9nU3b9ddODhCiKX9WA7VWXyn1ddhYr9UcuPZSm27jd8IBaCTiXsvdqVBN41iALwGV6peTG
Y5VuORStHBOfeeEvpxBM3NK875DCUJTJ8oLfWSVMmWzx8ta0UJ+XuC+PN2iETZAgLVXZ4+7T2fEw
3SeAj1MbVOMtKdRa7P/5719+JoxlC9trvEXnEBCA4YhbuChGmcOuMovjtlX5WsZjqXXvU7WpJ7A7
4Ik72XD0A9X2jfZm5VbYnx16DlwkPKxGs72t/uPPI/W7k2lxJ0ADn1IqJS6g5GFWJUM542JjbHef
xtY2jAxKt7aza+zCju6b/3rv/AyRvgxp3eDqF1B8uRqJkMBip9QScH9vbVTJUQPdujesTO2l2l3E
xVBDUIpbm5zOQU9PKkSdlw/1Oe/wzcAtJe41DbxOAt4G780S+og8OsR+cBVnaELNglvobedS20a0
tTbRl3p3qg1dAfdKXNMrNDgnksERMaQ7tPfYddL/rPXyNMlo11DYJRXqT0OjfyLYdm286toozvHy
l4+lKnSCEQhLXC3zd3oIk71uK6uzEnIvJfFZzUQRlmirKsF0w/XELub0nj7YpN+4y61sQUsVPKqa
spKdDkHEqFlBqO86/gMksYfLs2D1y7C/xwbKstjw5ryA/sYlmL2YyftpD4d/foTn76Z36VolbSmH
j7qBG6lS4xvs8+sQqMsB7sIN1iZa7w/VUcR2hZ1oS7Kykmxb6uJR4M0oUFEgP3HvZdTj+9Srjght
3BhUA7+cni+P3trEWtwiRtAl4qgwkJ8sH0d5n8YbJaPvn0uXYniPV5Xm123iVvrvgL1O/UYK9/u5
RJfq7DHXWFHDOdYV6dvUe6aqnStY0l0ejJXUI13qsMNSTF4G10XXf29La85vKNA81Gfw0DwzRbfe
1tddmbR0qcPuymYIDU9GrnbV7uY2+uZErtMz2UFvbucbYcXKLQ6Axb+XRmZUvG1VBssuJztwG4Gq
5aM3E1IvtFUFDj1oD4gwm3dqBjvl8fIgfr+f0KUUGyWq2phGL3b74U2jVzi4TdaBQLgxYdcmwGK1
TwOpxMDxiZDLR0yc4FJQOzVuI5f/+hUkBl1au4uAV2lszKGYoZ981Yfjr+yEnbfjHwCI38GjdbWk
QSGdtO+40jygO/i9JFAbCBWYydBDIsHrshfERU+5QrJZqOhoPjzvo36fTmmCLhpxrVTVQW/b97Bk
m9SF7zNLdKnnDuKAwMoLisECyMpU73FnzKSZxckxC5VzivtNI9oDHem1ga5By0iZ3fj6xrL8PtcB
I4a/J5oSsVZXhwaNTkVoF7lnTX0JutAdj3qQMWvHQELYSLaSE/NT/3vw06X+OzV4rog5FVml6qms
86tk1E+439emICCX1AqzYBljVsy4SSP15fLMWNnRlmpwGkXDMBJguyNCAYYte1xEgq1QZm0/WEq/
wzSA1S1YxzjE5hCQmP6O+WDvaU55s11sWFk8SxE4OtebsYQiyVW98aVA8bjxtFseb8mP14Zosd3k
lDRZN+DxXcRuKjI+Jkrwenn0V24AdGkhP6nN2BPwzZFNmzBA4oWcAqdBTI5Ug29l1pZ+ZfWHFhtM
xqp8AiQLeTVrBLa5Nhtc7RGGp4ds1wymb281B65UZOhSEj4AwNSEMoFcY9/ZyS1uT8c+NtH0xhz+
wd32is+1QrhoPmpOdqzRnWXJI3tKHW+yQ3h5PWxt2d8H0nSpGlcgbBPQ4SHw99WdXuISr5gJWAmV
YeuKVUUbceDa9FhuEr5HtYI0iYsUiq1wKOHSDanlypOXcnF0GAippHPmvt6rxk1O3y/PurXnzgP2
JeyGv+rI0W2SuOWA3j0wDoP+cPnJKypbuhR4x9GYI/SWqVtU/KwGoWZ6FOFrno1PfUT2RIKIzOXI
7S63p7gPbQaWs92FCgwVfJAUsb93+vgrjnVhjrBoKmnxwKHatGVD3tIJRiyX/9C1IZiP+S9DINW4
MAyWJTAKuVeDY6ZtLei1By82iwIsSEMkTezy/zF2JUuy4kr2i2QGQgjYMsWUETmPGyyHmwxilgQS
X98natVW/epVL+ta1a1MEC7342eIl9S+XLGDZd+ewtsihh9w1v75117rH6re/3FkNyHAt63tIRca
HzUbX5TbfodEnrwREcorHc5BEfwEcr2ZvOU96tgTjbwolcMWtxP8Gkk3/kvz8k9l/u/c8GYQwEY9
aKL4h1MlM9IcikPzGoyJeLqqv927//7S/tpU/ocb8u8m7qbBJqVWW7uXanydhhGpxrZL2gUWlmXB
4K0/6nwiwwUc+wcjnN04E0SpV+vRBqJPnaJ4UWZoMj8aL1tNj2rtdqVsAKThT+ACvJ25hKAZrpfH
rvXPwRL+0GG6h3HWOXKL55CAiFP03VetK1iIOtl//63+6cT8DShxNjmH0YoT02657Z/Lf71b/ukv
/lthEgvt+61n7V692WR9uQbhFemYtS9Ofl3C/z/a/v881dG/U8+FdhvWatXtQ7T9EPzu+KHM6t2y
D3uwG8IYmevHWsXN2fkXCs8/NGZ/J6E7kydNIdAqVe0MP9KZnwfENcd+O6XCk7s59HNHzkhxFRAL
/ctr4n8ds/9w/Pj11/9fRaOtgD37Png7C4goHFwBZ3DNaXDmizOYG9cifdLb7nnrHaKtR7IqO9ZF
mzLYSbWFeCuCzmK5MIM0j9PmyRGmEMVhYtHOXdysLeUdXcHY4ey22iAg9k0Vt3a+45vAggMbz2oc
b7cB1rJOCAu0AfnygHfLOKgxxs0O7rUKgWSNfzJVuJMecpUj8HrhhbrjDrluRPwnhFZd3FE/WsRw
JqOyjwZsVmxDkJi5Vmc1L7clHRED318oH21MsCyIZ47rOaJl6kl50UYfo2bed0VzUiL49g00FB4t
7+vN3E5lcecKF19TofMIjviuNzmxqPo67mv3jKieO38EwaoxliRra/fugCw+W6oHBxLv08y2XaS3
XLTla10OexqNH3LhZ96ztOSDTCcDJ9eRzilBhm9MWfPaBpWbToKKeKH8AJ5fKoIp71bVIRin/emq
2k9EEwYwRvbRfir1p5Phx0z899WSKV2n6Vwv1ccgp0clQhBGEBu3jnpn+zWeFJyOfZDTmtLLZA34
veZbikRcPyld+RDV/CjCvoxJWFHotbc3pxA2j4rmLIo1uq5z5mwZQaf2S5LKYgaX12PHlXKa1FZ9
dfi1khDlC09Zfg5qfRsH52TC8LbufJnQAVEG4xp1iW2YBd+kgmEn5TyxEclV63wg3BVMHti+YlGU
V8ydY0/B4JFRcy998bNM7BZ2mCc1dO9lR0cEpiO50NS8TKu2OhmYjYDBno9T1KVjEyA51KsfV1FV
MTXTnarks8eRhT4w/24em4+WV6cRzuuGb04iJ3W3hLABXpkBeanrnlgZ4t/l4qmGmuvsQWnxXNH2
e7bijS7o7YaFxY03DZk/bE+mxdKFgDWZuVQ+zCFM98fAPNLafaxnvitD+jup4EkP0akug2c9Y6FT
zNjVFqv+GBbsaepIIvCoCk5InQEf298LnMAQIdEDbXfjAEFBM1HIvZjaCdM/s0YgGaVvYUwPQf3i
bDBh7D4FIb+EB+9VVHwN8+Yj55kduO97z/AGuMwdguyX7llCUxZ3AfL9VsGTvtAPBOvcBJSxIyaC
y6YUIuKLqU6Hiicb4rdTBpJQUoUM0p55/hI4yXkf2Rv4AYsMFMBEuWVWtCSXvXrfCKyMfFm8jxPc
c8BJRL3y85FEa9z2zmVSW5ks83is4PofNwX5bUAB9Rg9OEpzEJag2EUiC76H4gSjyRsi6ruCI7x5
5T5kHVI8QqxKUgFBZss1S9ZaDkg+aceEm349l26R1a5P4i6antRY5q5ydt66xr5TH4vCcxJF7BM+
jnNAyK4h5uol6gWJK6o7GYU//eJdbGj2Xl9+uqLgYEuV57Ubn6eInuzcIQRNBh/wbtrNJRi3rh/e
IUUKJ8aoKlZldcvG7hXO0Vnhb1k10QdRBA9NQ2/B98Z2scVdNXE0gE0fB4v96BFTso7F06inx/Hq
3MmmAeFRwkp4NgMcrRSyWsYZRDaveDezn4IAd9C8ztYQ8+e6rtl1IiQ6PDe1EYho7tcEirAkkua1
3eDgHF0dekr9WrXuibQ9GJPjDLeptfK/jV87OW262yjgX3at/XRT60m3y6Ve/HfSzqBYUm+FTQWT
ZQLt2W8drAcdaNjuVuC5AliHbMZf46Bgv2Ybbxc1pa7SyEfA5rqY1wtXfXfTNkEBtq+TrpG48BIb
IOu4MUwd423GjwxbKlSRlsPrY4Er7frEI5rBoeIDptlfAwV1jNOLbbenmYbJNhanQGOpVFaPYzQk
ZUX31hUoAs3yNSDfaQ2RiYhPH6ngKzy/0Y4TDwBHg4IOehigvbSKqhdU+axumx89+dmEcwKynZNf
I+eRX70DkS51pzKVCM2Z3Sa34qevZGIaDr7JtKZu1yS0IjdL39+HC/u213AMGJTCrN5DYDp/xtU7
xaQ0N1C653NYf09Tm5WKPTRB9OX0LwPkRoL6l3bRia+XQ2CLHAamCbzMDxA9pSuK2ugS5Ea0AIWc
QGTutCF5YPvLY3uH85vMnZ90K3ucpadvOwFFGQ8yr/mDVOopLsZ1TAq9fo/c3q0Nxu3euanNtSS1
NtmIvgfXIB0wLUpZowL6QyzaPmfukgjEtsfN5mCnAFZjG1xLb5CNFRKR6jEeJAKZhmLnOESnTqBy
RoqHifBdJPTRkvq78Na0UIUTG+4eB0TPbm51F3p6t0R4yUR4T0ET5rKgSavDR3iWHrfpamdIZhAE
h6NLcKEgzH6NaeBsyJ1mPJsV8m36CmxcFdTJGuKDxr3vYRGyKz0fROCt7PaTxlHYIjiGs71nyB2U
m+kAIocN23QezXc0RWlYG4iAL1soY2b+BL6+L+QZerJcEf9Vuj2Sk3DTuOWHAgRGOLlDO3ZhNLqj
ZP0AUeCpm5DjBo2DP66pDAVYC/2OVHavCQPCRLOZ0DqVnXomakm2YNv3ZbvzemjGZVCdNz6/KFjB
bF7D0D5MH7Kp7luLTt5nU74B9bMBxX8+vtYoWqjnU0Y8fb8U9ND1I34jqM2UE135IjfcjeqYtmBl
BCEMl/of7Yo/g5Y3FSWgVoxxvbGbkFZvc1XeF5E5bxBo4pdfDwNrdjN4xuFI83VYvl2HnAMHfBkd
RMhAsbcKPJugg0Mp+p6dGv197anT1jtf3lzheXr8cfT8z3oJABvRKhEM9vuB7l5oQXjcDerbrdQt
m8aHANQFsdQy8Y2Ey6CEILEhTTbo6OJMJJ+a+oMYfgS8+Tu0fAXs7L77FV44RnhkKBWxG7Q7YR3Y
2JTQ2V15BWaG7hDN1dDZu94XedSyt2p2s0Xap8YHYSZQJF5acl/TJVW0BrsCDmuO3Pt936eFrm6k
A8vUykVUe9SDsED0NxHzyalMDlvSzG51FI+LPsEdqNiv1RK+g1ohYM4/IHwCXBvsjqbujkDFECN+
ZWei/mJwHY6BeKwHi3XvtO7l6t34PIpikCXuYOq3Qwc/ZR2Ve3jcI1vJBw1n8eDiwc1U7BARzWJl
jAvdvFs9Df3SgSAjTg2yZNKl5/PN6vOPolDgMZX+V7mw40xWmo6R4197zrLf900cVfP8OqzrTnnm
l6nyy26szwiSDfeO9dajIqtMDdV3smG7gLpxNQc3leZPzQCbeS7siyq6/dpiMbsSmPnXfEnHTpwZ
H4LnZSPkZLtR/+KPAaqgAgrdIQcUPf8UIPkD6YDNvD4Rj2StNWdpaSKU3G+b3rdiTAEiZaHtT0sX
lMd+daucK+VnoDUktLCPeik/4IwHGryoX1lR0Bw/BkrNcM3VcTWKoulTE1V/4G4VplEBhTFxuI5r
JvhetZ1JcCD3JFzB90A7TkWOC/dFeHaAJw+62Ta4KRAe328OHHjdfKw7TCkbzRbbHD0PpGg4FPEm
PM4dPwiKRDvJvfueOBfe+MgAugaQwGLohgt6faqws9c9simbt7pkKQ71uZLl9+S5GWK4kFSuzr3n
vqquPVdW51UA7hnIRE0SsvmRG5Gj9O+LRTcxVwHLkKZ0hHz3M5KNyrrRc7/kjFdOKz1nXu/CXEme
S9s+Dbr4sUG1r2d0kK0qs9AdMGbRB1n5mbDeTrb02A/dn8KjG35mRI0ty5ZuSJNxgu3Sq+0BIbL4
cfnHwORljnoPIwcziBDtvcRs/QnGXpl258QYvXdn3Dpuv+zLYoNZzth+rUt0wObmtiY2Ww2CmFy7
jVkhp4vokBnF6dQlUvdPlEEg17EvMuLpQ3J7dApj9tzBesFr1/X6PBCe6MNPvBiel6p2Ms/QMUfF
hj+DRmwVqNxP1nGWXKxDsnXNE3Hq+xqOCnERwmxqayWkBV2p83WGCNLA5QnvNWNOCeb7Vtxu5fo2
l/Wth5SkTJv1qViCfof6cbMhbeldCXYHr+P21NfappXhc1yq8eqKPGx7qjbMN3UFQ9EQvmw+Ty2i
vnVUT7FFBlM3YOqCSYWbr73rJctm7xUzZxEECyTvAInAP25xUcITURj04uEaI9cNlhYSzcFQchix
9bB9BgkrW50lnb31ruzD8K4e5+f+r1ku/GjhKfziNFufTQE5ymnKSwJJyERKVP3tBy3b0yoDkc9I
mxVl97h29a7qwUWEtevBGPErxHRrF7Q4YoV9dHQuK1Db+IgnN26gxSDMgql5Z0txI1iR4qmfek8d
QOPcgSYIAzT3bnDXY+mAo8+KLsMH8Dja6oRKTG9ng/LvBxgv58M2RHgqAfg8PDig6zpWQDAjUied
i7hJFVYkAyN1iIuqeEHgCILFxXiUmmJHV0cmL4b1a9nqzIvaBKl03yDDEfjiY6oMNdwtwPYcx+Gm
9IKckvqxQtYX2eiuw/+4GFzciuwG+cQ7r2D7qoT1JOaX12LUnyhq9UE6lX+PEbY6U6D1R3dd+QOw
sNRpQZRwQ6vSoQNFhyEer7M8dhYdprNBkBg4jmqGiMSsLGuG4hYqx71l0c3I/V/4OO0rfH+jho+J
MDlpwm+Ejd7XSE2DReFvNNMog11dXrfd/bYO97Uh5XlVPpzThgGgHOa8tYvCLbFS3xZhCc7GJEJM
rixCdIr/464dSymz+xq0vJS19BS1XbjTC/d2uhbB3pgKHimeedwaex6NyMDxeyC1vBpvKm8/KxgK
hFV96FwnUxJlYoyAOTeR0Vm4YmwKN3VQln+ybZMJYaBy6qbNurC6rW14Eo2G+YzaZFy3/U7AWmoq
hsNWqh0y324Na78h83nZ1vVgWf3TgkthBab+0oO+fURvMrLLVfhm5z4rZ+/H6+qDL8sT0ywVtiEA
c1QDxrY9Ed98OYFzj4P+poLisREBrJqv6Idwh0yAAORNwZCty3IYQTUVIJRahkaYS0jp+xERl+PY
FZhBkUJHXNxUDT2DmTlXiKuL7kKxgRvaP3ayl9Atju8t1ha+Ntir2nceVBc2yL3rL9hlRFOLfEoI
9sowrTuUj8i3RWICgjQ8BVGr3L42BFDFHUjDYPPmxJ1zzDJ3IijibewPlakvuM/2hHsvpVc+FoZi
DOQ/ExdBIib1Fihw4oPuHARu3jObCpSbxHdhxAGTao2rAChMez975NIhajs1fndw5irHYP3HenXG
kFgJBmRSjOWukOV9HzGS6nD4WGwHJjPZEdc9+UF7qqfmNSLTkynjhThvpC4efM9JJ3QyYIwlA6s3
+G5j+e7Wbw78sHuq7qxtspUhP64XQRdPxt81pd0NfpU5cCAMF/5bKw/fMeqGMzlnHYRvspuavIEF
f88lGham9hNB1hHjM1yvAoyCyAIqZ8QsrREimubWRdyAbmXSTiEmAtlssQmnKok88ep4eNyumUHN
1nhvru8i0VWSj1C7qebjpSEWFlRhoPFdhvOecgdpSSU6d4NIlKNhzRIDVw4R7aI/4Z/YAvdg2TSQ
2EGgOIoBTwexPqDZRQomLBoy2OznU0cO8zLnaMJ3I60uG8cMOVbtCzGTPXXSP0VL+bls6hyC3Rk3
I9C9KWpBu0D6UryS9eT25Y1dekQHbyMgAddkzgY9i5poEFdt6IHnygDMbj62ncCVMCK5nx5I6Ds1
2zyE3f8ebPST60GFHZJDMPVHTDdQxDRHzGXPWA51iW7chxLZt2jn+sNS9R+hQyLAGCTvRZRi9r/V
pri48H9MNjX1CV34BsdF8SZCGPAoy/bSIQo8//AM64ldI53tnm3RHfjX/YETN4hlDVLtMnknjUJ1
Mzbb7yqGDjchqPR4zJjQXLCG26W6mdr2sxiGN7VGt8HqpUEA4Qs6FmG7R17Sd1M1zzrCI2Zbj53L
UExZxPEuYL2Omqt2ugUkOpvhGW/2OLC+zXSPW1QNQZN7eqhS+GnZgzTuBDJ7hHZciDrhixpiZ122
pB/lfTTI81KVR/xwryuz+or1IlS1JO9R29g4LHDV+O78o8CzB+86CvK1dY+1kSehxYex3b7synS6
Dmuq62PM4BhXMP8WLm4J6cAaHu5UQHsy4+hv7YRndywPeo1uNtbckAb90tJNY+xY88ldcdDKSeut
OHYTsOpQwV9zbrBzQo8ExG+81AjHnMT80niod/gBr6O0BsQ03yiNm5PYkMUkWM890HI6WHB4hvay
SfW9GIgxXSCNI+JdR/hNR+Fj2wP+CaotUyXUjMFylvVPJNysn5sTwmF3tcR5iMq00SrZNKbh4cW4
EaBU5+Kgde9xQuZpSlpPH2T0Rus7z0EqRAWDyhrExxLs8Lk8LP43LQOwLlNWvbbRU+V1SU3aDLP0
LpIHDhMNI7wkRPwLofbBoIiB2GY4/m547NNQ5j2g2bILk9qHqSkw31pFuQe8hPapP0X5UAAtRPjd
HAL1LhELgwrfNKnwwZdwkC1aa55qG+wov3BkbqxDRsr2rAngVyF/4CucYPxrYXnBfqpmQnmBGRRh
nyYAoh4s311UJIv7tQ3PaOQ+K7qlK4oQhwiJjo6DXEz2tXgQGkbmBZuIuG1vB7/+BFdyT5DjaL0p
nVuUCN88Gt9cmOUHQNTvZWUHCC7dHWH4yegInxaPxsOMtF0f3hi27h9DEz75td1bbT5rAdJQTfZu
yaGrUskq3LhZ5rchogkwXkhKAM5x81mB/dYUH8gKP3hKn11GP00TPTN5w/uH1TsDKMulCV8rp8dR
Ddobjec8TQNNpnl4BO8voYq+4Lq80x3fbcL5mmz37C3AO1v/T4/GD1Vo/Qig5RjGDcmv+tyQGvDL
kGI2vKW1f8+dBScPGlFsK2A1D+pPp7a0BBTXoEr2nZuN9A25wrHvqpRKLCB5eFwoedADSbnsH+TY
7nrziQVr3kkPT27v2i8t8fHiGKJAZB2sPeq++Vo4sE3IjRQuNYbPwntBlGkMS5wcdwxueoD+qNTd
OKN96NihDWpM6/YJDMG85dFe4eseZJBeKS8EinJF3ly82WhF0GzTIHahxBPS54GQtMOAX+vp4HoI
fMVKB0gp3teXhAFWP71Ug5e1dfeL4Heg67iRcGF7EMqgbzlFmFAWfljXJQf51yHOgyr7e1binkD2
Mr5hbNJPrYMgQBsdeoLaPsrwmvB6P2IJMc428TxyqJ3wDrKbeFZrTIrRSUbT/uAzP4lKHif3F+5F
mW7DfYW0P23oy4D8uMYEaVtpk6ptQFrginwSt76dF/7AtfqAd7tJgPq+Kebel1DNxB4V96PCsiwc
9nzbeOrOts/kBC0UQs9iWiD9bnI/DfyEa9NCflc+9DMKc+XvZEDOdrN1MnmAkVHbD1R99838MwXY
FdG0Hlesquia2LpAEwvXwRZoFTg1FuMD2nycnrD905A1B+oH64Av6iJ/l97q0uxn3If1Rx/+qc1b
UIRAtHU8scvQsESv1f3QPZduixdm8anhkW9uHDIk7OIZCY/v7YbkOaT9yejdgxlM3ctzhHseYkL8
Qua49v6lqL4DCmp94Jw0VrCAOZoN1wirbsf11aOZ2IonxwS54jvORxR5mPs5rEtW+VCuN54tnpqu
/bZFuQvdEe23uiGyD5Oe6K/CGWOYOaatgAusfN4YPi/2je4wYUCNw2K+g0EIfkZnF65vIRauUn9R
hyclEtSlgT1jMSRyZse2B7yl5GXFph5tKgCgcgV6+6Y3hg7Ow9/WQH1A0xaKzjJ6KK5h5RDkeC5c
lv0Me/pbDBVkvGcQeK9MxNrdkmjG+GIT5p57iVGp6jOK3J9BQ3Wjci86hsrAcIX/MbDTmWC9bYS6
xn/HktEclzGShfxd0dmknbFtmC4BjLox3XZhm0HnlCuYRem6uPSePXpLGTv+u79Nry0u8eCvHEDI
Tvy9oQVG93uvdE9jOe0FJwfhwzW+vKzKwef+uTVPFDk7LRepS8J0DcSpcklKqy7xgTeXAi5d5Zzg
yn1EgcmnEBkgnOYLUNZwsDdRGWHOQmMKEmA7VacBdhULaJrAXw7BpnadumZ74d1ZzCkmAzSQ8lCd
u+4twIuA10RjIc3SWIp3KHt3W+nf9Q3eYSBBJXxdSgEWyG+PzbkdK2Q3Ouki7lcgI1j0xWbWO9q+
g0KFi//BtL+0O27uc1j1uXJZMmnwuYZDN/kXDRfLccCiLPqFu2PMo/sSTU0/wuDZf/RRsIPruLBF
OPbRbiXladMOmrg3CIbTdlA5zD0zuFHDRu4LyP5undUZf5wtOkjICjx6pGdbI6ipBK10tthamR4p
KQBl+BuDcgwLDWwlsCjYUtcrbyaKNskrnkwQIte+iz1khiAMLabopvvg1lYvLvsV+AfuhVhvu2+B
C63d0h8UIOYI0A5fokz0PG1AkMU+C28CWx7QX/kOPPls7pZ8gn/bqIN0QpFpxg86IW+qf3FRX6dg
Oc5hCROklxaXf2RQFDxkOnexBlGhEUAXpuiPMsV+ocs7IHnYMfi4ra/Ga+OJmvCDyfXJk+QB3iwY
52BOgJ1TE9cT6sc2fEQWA2Jfw9rPw+2L260CZtyWWDmWPYoXYrK0+OykmWJRC3xBgxsLhkxW6x1L
LCwQsp1voTnBwAyVd8k5eiIgWXGEhZDXgKhkkX+MBYQJo8MWOTm0fySZnO4dVpMMXUbhZcMCDLwM
v6YQ00j5ts3DZ43Q1QGxgGnomH0tnGfdwE+lhZ16wPdwZdd+m1aSHUcbZKwid0ieeIetXAxsNi/n
7dR2ckcHeaGBfe06mc8QwU06irFpxjFqsVn1m125hZ+cdmngT1cCTxUj1jqlGgmqzXw79BDKlcsj
1KVfGH6dXTXBLxtjnYjaiy/khK9G1RlMMcDoaZ8Eso5mFma6AZwFMy9eOmcAgvmsYBi3RhnSYA/V
oA8MYXChrJ+gnr2rQ3aZm/4rmKqfNYoeuaffm7LbXbu0ZhpQAOlOwexv68NsW1iqIcdE6uv0gDHk
LgyD+0ZC0IXTJOtyycMZiQM1UFBph1tcKo8UjUI/ihihvslGvTzEPweKo9G9j9jwrCFqbXoYtrvA
W2vcyAvbcXc5ccHSwfVxZbHHfgpeFrbm4zhhFzCCtAy7fOOluh1EYqh3aK/HEKkTcNJNoBFNfEg0
SwLTv+561gbfJgbJAfLXr3568D9Cx8cAuybQ3k48zDpgAiusuOJWgj3QOwnvQPn2P2dnvIwEyXww
LPPjNboCRuubcvTnGmFtNczvLCAwZwsx9XC/mo6mK7AF9nzcTewMFSvMzGs0Tgtqna/nnMLRCtnF
cIt38IuABrPctmSGhQl1X4QDnauOvOu2ECMwapSUj25QgOGAb+nIe/8DhBN967Q40E4PUBbX0wSa
CgStsN6XAzn5DGpj6/ew10WmjG+HTArQJ1iB2728HvBKRz+RS7HM6HyOswtSRCW5n09F9QUOwlFj
ELZ4B+lSmtwYZ75ZIEOOqJsXYVcnzLdrDPNEsGxdD2vvZr6bJwhqef2IHAsceojx0OEC2R7LWqcL
yu2uiDygWtC+p1giJRFM81NBO3nrQ4fwtix2j6f5vCh0fhQ7MQMRedaxNoFrE4g9BfoTLPSnZKvo
wY4D3zu+fhYbbPEQ/gsuVAv+husmeBxezDyblB47jdKDKm/eAAriUsd+mZ83G/x6gIpQalIfTLdV
6nfjbrlxmh0TcI5h2Or17ilkeBYyyM3ATkQEN65wDuVW8mSm9HtyzZu1APpnkocL3TkQMaFxmg4E
BhGI0CU3k+pfPIn+YK6XAxuoxbu2ED2CGxEWAdYqE4aqOi0XAEiB636NY3jbLuJJBDOa0BVCgzLn
DcXGy89cE+BqBAIeBcWDWiwByqviqaWHAXnQgQbU1ozYLLQbUBq5DGviFD4yK4gYQMRwvMtKgUFS
DxQkGYQYLh26C4CzYOzrfqWPi7spPBlPThHkdcdZIrF9LMbpmZfhDnnaAXbl5d0SBE0mO3pxV2xK
pmVfqarBtSv2Y7slZlrvqwlaaIW9JFavKS6SpA6do8/4My3ZPTwXP5ZCBc8+R6SGFcFuhO7dcO6n
wKIM2mJUJkifL8GVtamxcUvnBqbzapwgypiBAaOXW1QpE8t4Am+RBzjCZZtZ8QDoKwRLPgBs4CO0
gGh78WkJ6/IZGu4GPOyG+e9hueUN4Vj86EtnapUidCvhSu8gGdmw6y2mtGvpvR3QhXHfvuMl1vEy
tMHPRMITtQpcBOD7JUPrKbOiw/0g2fgHc0Sq9HpwIIu20XAo++0w9+OFQwNf2bA684XnPQkfzeB9
bZRemsns8Nun7eS+hEN3LsNKowRa565ZVpEGocbqy60Y7LDlyW+R8+BXb41b3U68+BBoppRxnmkH
QalEo196P2CKnvEJomOqLfh1IKF3SDnuOhWHdn1nBbalTmMf+BjeeOV84aCvcHSSGiD4rK7X1qDP
/bwgvz289R2JTt9knVGxCeRp8vmRz13shwogt58S2p3dYE63Se9F1Z70PJ7Dmu5VPx/dmaVbhUUK
CdWj2IYnKQnA6uLDWbcwDg0micg2r/0KHYshb2Pn3zUrzkLPon2A37NAODQz3usWFbti61+FW+bT
9otVfd6M3m70xl0IAgJK1sH1YeNm1xvagPEZIfKnWDAacrubneVxq/kB3r2nZm7eqbOeAdTskOFW
YVzoIQiu/oez89htHNvW8BMRYA5TUVSW5SCH8oRwuWzmnPbm09+PZ9TXaJeBnha6JVPcYa0/LWqj
at6PnrFppHo/Ruodc9NPZdRf0e6ZK10Rl55WwoH5yiLlw4mx8w9Rj3pc3oRMls4zMjOkma5mJ3wu
VXktHPojrzdObqM9VCmcc+bpNLwYqFXbPE+O8pCkpuc3ykT5j/vNq/uLrk1XlH43kZYd1SHca5q6
75r2bhr6Q4xMaWW308eQZYA6hTvQ42VXGTs9fjmQwZjTrw/dBTcZfqmFggI5rT7xbZH4PSsH2bn3
bWp8TimxFXCzT6gVto6Rvdah7fp2U540zQjCuD9rAv2eMXZ/9Mm8epxB3HpzBhebXat6gBScjHHv
ERU1lfaGPGTD163iMEnCc2dl+kUR7mu6zUHSY3Eu8mPfWmdZNIgzKrQsSjo9JaPcZKN7DOfmPgEp
U4eTZkvIHJioodl25ZM3/oKv14x2RWCeHVO+ROFxdDBMtJkvp4LdG+6nhLqsdvaO4gZeKg9xytwI
p0Viw3jNOlH4B9I8pijQC92fKDBkPfsNGIai3SzXb1bQCXRndTaPOe65Rf8hUCHpw/zY6wOm3+qk
u+69atqHNvaQ07S+mwLzp6xNkwXWW7xAh74gdCGci6K8r4W9RZ8FH90GZEIdRaS8yDzeKDlFVk3E
kdefyUa4aup0Zxf2yIyt/k8zJS/CDh9oJ5iDNnfkCvfZuisHRFU2Z26FGKBllqcSIXKdqKLmhcwN
UarocXxRKwKI9bjnblSzR+BPmgWiv9a6Hl1kxj2hGk9m2b27hXVqADJGeE+/i6dobdXGfUXsqm/T
a9cx964hTgJaCdTVXSUDzAY462Xox3WlQ9NTpvq2EwaRVW+YqHZWwjjaJuC4tT49JqrcOV1f+ZpR
vxRjexdG6cZ2x4NntG+5bb8TAG9th6WscaFL6hnCJjEFh71l3EZhqa/MaLkPRySGYz5fVIIwVzpI
AOOE+kfPVm46B/BOb88ihNDKjeal1Gwqt6Q7WO64sy1ccLP9Hi40Wm2pqR874jYa5tFvJiSOoaJv
5mZcyjDE8l5syLXWMTTDDJ3fXmReDUEo0cx76FZaN9CEKlujBzhoHQikMtmmVMQq/cc4RwvpPL2B
yieQn55vKtpZS0Yg+UYVySHKhA30myfbmtp/51jaBZ73zZhr4IBYXZtJjh4cbj0uevTRtbvN4myj
Jo+kafphIzZtKu+8blHMtNK6N7xmK6L50VArxI3xzKIXT7BBx7pm5UrvNEobNJ6GNFOjh9HtDopT
Qi2rdMsaQFfiRr+LiKaiHJdBmGEwG4L3b4uXmKiMKKFCMHK6VdEn6wykl6Bf9qCBZUjn8kpU4nJm
ZlllhfshhXpoUGBSH3vI/fhGYzg1iUYN3Vak6vb9M4B9YMQa6uEuB2Qg3lrpn2s371ahR7KKUja3
Wm7SPIXeVjV75kA5ZaCqxcZW69pPY44SQ6ylkdIqZsqTEi2WoqpjgEHBiD0igYv3rokv2Qzc6kT2
faV529h2rlFXb6l40C4OZ6Xtt7qVJWuZ1/TtLLZcH3etLG46ZXrUBu3CyLY7b9Quk51wa4hHq5E7
I/ZuJe0bjOBNHoIguk69Vo0yaK3oJtfatUrz0OGBbawW0T1xJUhWtQ6RHdk5ijZsmQbtA1e85BnT
vuZsua2CqcgOQlE3U2/c2gxEsyJ7E6bFvh76k4Xt1CIihIYSSS+b/HcexgfTHO47Esq7yW39fnIv
AHpHfURV7mYaTHbHXjebcVOEEyrm9obMlnLt1M4fhlyd25pbuM6aDBZffsx2vi/iVNmAWz5ODQm8
Vmy/GIJjF9zZCdPQVxdw0XOHWzM21GBwOouuEolSVaov+XLFc57dxXV3k7VGisp5QOZCzDpoIwRF
NlYCXpBmoSjn56pO9xbUi1oRHirLajthJVnpg3Iwu/7GNCuiV6C39HqrRMV7YigvScv/v8js7QTg
PeM8VsK99BxKSSFZ0aMIksa7VDV4LDvJb/ROQ32lniZD+xiqhEAYUy8BBLo/CdRRlnTnPC1+pw7s
lFq5N8pobK0F1xiM6GrpyV0eJw6KRzMPRjvcFlaN+i3HOgv+TImw5hhel9ZwycphXwrnNFT1s5vz
alLz1EXmJpX2u1koHwLyfeDoBHWG72frTBwCPTb+OE9fJzU+Fxz8KGquJo14wPe9Z+N8ok3b0YKt
Na+/15lzaWXDdrJMLvJu4/Dnz5J4EsTznkQgYjr7gdPB6tAG9DHqqSFCaSSelpQ5I6n3tpveGh2p
9arcTCks8cAQrjiEhO0QfFLkJsPFmue9k853eim3WmNvhDHfkHyDHzHaRLa6Ru0K+N6DdUZxsZpd
d5+6Q5BnZP85OaLPoTlEZPRoVb2bQ/tOteVRs+3f6EyAcJM0W4fFtAVn2nlhceIUBUxONXBcK6dU
lfNN3scnw84Puto9TC5V49x0fukAusvZPbZeEvoDWPYBgeSC4IzIbBpxUkLm6rmGgkp60Ya0jL0t
YqTb7uzIVYxFQJ30TZwUWA6M11Ex9oULGdETtdKjQaZuC7Ia0XE/bpTEeJoSbMOxcrYmBsFryFG6
IuJSawrcdi7knCJ1ZJAFKVuiTITfieq1zaaN7Y2nHKPTyiwzgB/+aw95bWZ20C8qA2yl+FzUDLUC
4WM1r2mUHXrT8kWXnDPpHEbGAXVa/xLO7f0gk61SagwyRzRYMgyxK177kGCJehyYhoiWCh0R421W
o2Qog5ivhYy2rHQbbQxnDApa5BlAtdMhH2zI//aouagZrMdZIJZJp37tNeXFyBIP0EU7qOVwiOz8
ZtQI/gCcmSwFa4dYJQww8TVv3nROr6+mMKIE0t860LBal1tkkcEEx7WeTdQzHWq/oVDXcZnf87gF
XBw/mq26bwUERuYpF2Zg7jI2Vtk+aW1xgTMc17Y6P9GJb+qQubsgu11ZPtiF2McyPAoLNDUU+9Fd
eGPrjJvjpu69U9dUK7H0vJoVtCJ9nqW+87Tm2CYu4g+UcXYTRPB/Y5Ld5N2fzgLUGmIFY07fFBzQ
bZA34YmZ1etSibaAFevIERttmeSQLqeYxk6PbUx5jKhBkuiQH1LQATtKUOXLTAgk2sIgf9ZVbvJm
pBNB52EgFZXqeABo4N5HeRBPDCuM127TUg839HjNujEmXsk1h35q3Ny3VP55dLm65J7Z2WsPx8+4
9ER4axIvek7akF6j3VbZa5Elv73Cu4jKHVbREPotdJZtWNfBdd6sJvowuxSyNmLITB3MTU2Gh7bH
AEUAV7G3clSsyhVt1e8hV0+5NW2MRD/1BZSWlj86EzjZQMlS2tVRjabHJuEOqfTsqPR1gNPJLzlT
wvlDdYs7mTA8spT3ceFgGpDXvIaRCdvrrMkAnQ9sMTldE0VSji25HpN9MXLjNjitPG8XTfOxFe1+
jPRrWPxKgGEbQ36IjIgFPaSzJGd1kPmm90jtCrOGJyibVe4o29zKLy6SzAYAOS+crUzGTdqLIFe0
S9uyDcjpA0N3N3o+f/bMHfAVry8DWHKUFEj7KBII8Oc9low48vBRl4iBOkSM/bAzsvasQE9M9EIL
fV3r47UpnWBsnMdKeQ/z+lDE0y7J85euQherOp6v9G9ZvWgKVG5TZn/knCW6tyVtE8ik81uA3zhK
/VbiAUNlzHG/KvR4LT1QljH/NVvOmYSzNdBdICaJYnHhOJP3SAc7FQZWB8j/ZmhvGWy2dS17ozbW
PuMnJxuQ/hE1LaxmDC3bDO6pXRTHA8GAVW1djYWxbxhHOSrWsbXt29pQD0mcbZ3GPSvKB3LzlUOF
Efbu76gnxmrxvhYuqd4pZwxtRIl9iJGh6A1XhlnfpZq4Q0C/0kuO9v7dgg9Kq35eaRlDDnNyqTTx
aMiHKXKTlTMRvxIq8uhUbWCH0ess5Y1wc1o26jgWpzNOK60F8Jc0HbW9SlugZMITGlH7SCU3aa6t
hTlj9qs2ih6fvFpwACJUykIvSAYFvDjflx3Jk0xoaqbptmC8SlyFh6GQ25gnmQiX2IQ2lG6tHwlw
jRh9Wh1bq3AovSo+b96ocnEqgMuucBYhV/EuWUo4sZM2mym2Qbut4wDk0FUDeHpXIrHvNgjhX+eS
cR9kku+40p3VoDABEFG2b0UpmGbKCyJPb05/pZ76isrTBnDLvXBv2zyelf0q3c9u0HagfS92lu17
XXtGQL1OPGhgbbzxKrS0dPgIUZ7iptvnY3PME+O28eoR11a5np3krktFi1chDySykt5oHxNuOXAa
LFWiv4WtC+JWOUQSN58ZB/3wrAkJdx2vO6WbABzMz06Ta6uk3pvzQ458FK/5Ycr1ZyGdpznD/2zw
MGoWuOwQSlYAIzhns7rLO/fgekRu46qkHEePgTyAN3+M1fQ2b/ugzLhEBcA/TfrNVBQbUzT72In2
+jJTxmnSE+oyv8in+7ntwTyKQ6VjPxqbPbn2u3TQ/FJLzlVNBWoO4cHWlCDt9MGvowF+LoISw2c0
lQ2/pWb/biPt6vWwabZ3jYz4TcYFlE6yaSksHENDBupsnFnsFVyEuqPsS/xoOsxRP2u0AgCs8IxH
q9WZduqUdyQhruxK7FKz9c3JwIXJKJ0MaNcd3rrMJdsLJDEX7K6MU40esLESX70La4QbYuCLqn3T
Vxse7kL7CGfAZJ2ZvkCYx87Fnh9W5qmxuzvNGY70byfLCbcz/n3TRNeYQS2VxTYFDE0UAqyV8eII
6ONk5AsI9HQRPOnOIe4IJI/ZgbG+KhL+W8uEb8HFNuXnGSKrcWfkOkhcS2PaNLUa1F6NSKUub9jb
h6ZoikDP4mdp6Nhukp1admjujXuJ5g4lkLhvTZDBqFaCwS2PVizhNe3Rl2N1cfu4uKBf2meEEMSN
vVWa+hZl3w12hk8l7d6a1CzZPhLus2hOqZrdmIprbYu2OId29lAazafe4W+yiuOgm2ekURRNsbxt
pX7ACuywOqu1ZyT3StjuZaMh8rCmIxXDuradj15hzvuklCDM1B8FwphVNXePSuYeCjm8oBCMV13E
mOtWJje5Kv1RgcQAcLwmqsac2b57AXLbxFLdt7N9LuQYAOtz7Voh+mW6AL2K3irGu5hWyhwAFaUx
3iETMLZDplJjltMG5XNEh+NoIl9ns/UxNETo5OnvYTQe9S5+1HFerJSmw4iDKiXpM0JCa6fclAMe
2zSubrMmuqB8ELvC1D6NTH7UinrVR22TYFAucEQok3zt8uR21tzNDPLHmwT1Lqt1hmB3lVkOUkhc
dcqExo3BRudxwgJt0/tr2SaamDGS04xXlXyKpu4GEYsK9hU/xVn4SNFLNisHozXEeDvB/OMBLU8l
DkmtbXuhw2QurWjvHJylFNb0p2Hu1uAX1xIkRKfyrTNMkor+JENzPo6LsbZWUZBG033T95iojCvn
U7SK8TEvNbKhzjsrQyig6iD5uYqwisNECe2TMbs+sOvaG0gnldLwjU4Cicd+hMBLhVwoNOYP5ehj
m/GVQKzxxDyMtVLmmwHrIoOp0q01qOc45Pz2wuEyxvpxLhYfQkwfUNtIjG0VjeRwrwgRhGhtzJp6
cnZnhPqyoueubsulyZEEULE6pD94KpyJNz3MYXeNU83vAHuC2kGDyVivtSNRGrVTwabQtpZiFesU
l9KqkWInlJTgtfyijvUWvXn6rkXVO4Qdoah6cYe5mvYnQk0id3Zn75jn5exH1fyNUL2DcYLmGut6
gxLk3tHLP71EgqgCXAgirEw2UTfrmzSyvHWrqBmjjFJO44o9WXHVEYQM/2Qmyt0wv1kTpGeRc/UO
SvbQVsVDPCnosvvHuR0CBUpwjJBnWSOHFlKPOVICDb0GTWf24oWQHfaQ3nrpCMMp22fTNd5GS2PU
m9xhLb3TUtuvJiNI7YlH8e4xObyLaTjnHg2+Wk17a3QeESz8LlmTKHOQ28/1i24Yx3asdqXKuZB7
2L/N8Fx1Ji42zPNO2z5luX0aSD7w3cwgXCZTfjsAaB31D1sefW+mx/eTzlXjFtWNiGcmDIxPsh6P
RAOvZWbjBjPeZmMIyoTgWJVoXcNB/tFFoGxuzgnXWzdNCXyjeJA9tTOe5hwYJmrvKoSKzLHvwPkK
aDj3RowgIovEitgbsi66jsqwqD/7KRlXmR0+JVHyZsoM9+u4LeEvV10LwpQL40QZgem39o6N4qEa
88aXRund1WQrxJBlyQHXMclQZROgbX+0J+OiE45hIZLo6nIbquGeoD115XqxBZlB1Uv8uA0FYkFo
+lk0HPvYfZC1/VaqxR/HNOFizVKymBdzmElOQVIZd3IWn2EuHgxXyW8VbcK/rCzSB+jnKdKRtHdG
oGQQco4jHfrcNvfnuc24nAtm0A0VyvzqKKr2KplWF3OmrbK+BcEk3FmxNpVe2n5XI+0iSvhQ11yi
Zgv42kliC+YcrMgwLqmNL6nX3wjP3ibSBHVCxTxUiC8KRgzjg2tAeQas3qjQcAt1BPUajBNd1EAU
E9Rfmrh2lnrobQBpt/3QDPUBwhJ5YNpvtW7B7ClSMC4iL0w54v831dltbuo0eq/S+pG4BoKa0QCs
sRWJjYwIz/EMdKZzXj2w5vG8A63WagOrMxuvrTCJbgMkmFMIpDCrKFPrq5ogjcwVhC1xbJxw4sYQ
xIu2x5F/xNgSEt2nv4se77Pb4U4w6/Z1LEebI3r6zQ1kMXNTNZgElG1dRnpBHLTrPnaWtDPvtUAF
u7J0/YhP+XGsG8hUfmdLAuUPPB0x1C8ZgxTd2sH4FnqvnSDgFZO45uh4VVJBA1dfOBgPqfBOxqgg
hLaCNJ5ugatIIuzEZxJWT3kSvouue8frINbRMN0Pw5jtDCNCUon4txmaoxH3PpNk71MTrXOFm9xO
nCcrtI8dRr2yeGoK+WvW5S1mkW5t1hpHuBPRI2JLrBMVgmKCpxtvcs88YQ7E7FBmGwXPZFLqYC5Z
dyzC/D2jJSsSt17PAgUknN8do9h3/PrDus+GCXkbMzUNbO8dJydZG+mpc/uXbCI6Pq6Ko8UsicJV
TlltbZzMOHk9IKGuYZUR7G196NjgFgOZEfnfMLt+ByWxK8MG11qxc5Qeg5Tg/CEsffJq108rDIXT
UB1QddO/OB+0RedeUTDPASNMyXECWOwS9EqZdxyrcueVPXJauVFTE0hIFzAXEbSxckyXYi8z09eI
HeepXk3mUnuquZ4ISeWkmKGfplx8VgxbRLna+LFpzH5RYu8vmTjvpIpvl8jSFyNxH1X4NdOampPE
bKziRTBP0V1My9ZnRNc5LiJIz+KQGSffdOJt16F6yXXvvq3HtRB0msUSdsDrf3DSgvTB3t1M8LHo
npJiNUUZdJd9gMpilEQSP4xFWfoicp8mwWwWXezTdFq3Vf8UjfEmx6a3y/PEvTG1co0/cgus6Ocz
dZ5l6Pa2VF3UgXN7slrl6DJIxKttLAWDtTJjxJoCiecq6rh2BxW8XXJv2MNl6pWDO0yvYcIfNTto
oTz1gVyqk5DJrdM4v2duez7AplCw3tK2ObhW+DgJ7cY0iMzQqXlc2nKRd5s0RNw+QMGbjRrodXnf
0zDNk/MAcYAoPLzC8dylSgk6nZyHsEFlWdylSX0sLNgltbxYXn47ZMWDWOgt5mZuKFRvRC3DlY4I
CJvt0XQhBcflSu7IX/JwupAud047sJaWUcvYcTdaXt9G8UDNFe88hs2vNF27xXx8VXMVTxQHPXrv
rWeAchFfUGLIk9tZlUez8U6qySA77K9RURLJkcPtRiGlx+QiEJVd0hHpPL7aHr++yNrPsChOg9lu
RRWJQNcQ43m9W6wqGD+/ndt9xB0fJLXZbrSEE6ROA+L5B6hVexI7dVZyGFXePWcXxyyWLdJX3NST
e1hC3ORwiNLjipsdwl4ydcEkYswUSkj3Lz7dOboZBoAI0xUbw+oe+rDKfTdy1qSd7eZewelfo2Si
LEcKqrwoQv9oU4KgHNIB/GksbvUkz+6hnwEnS3M7xIge3RZshw7OXCU2UHxqsmC7UsPeXW0jkR7c
urhlqmKguvZuucRNQur7HlioJAY1rgIHnCZ1UKyYprc00mQRMBGKMahh+27PXIZoqOAFkaCqpJnm
sXkXmupzHtGvWdJ5Qcdz0O1hY5bqo+cWB5oOuo9GYulYtOqDUI9M8Ez9TB3JUlaqjxxdTtVlKauB
rBWgLKDEYSPdkfmpExesIQCKlfxugot1GfENdTcTB9tg/4uS8mXUW3VbDOmvUERvJdavdWsnh1zE
J3WyHrAm3ZomQuQcoX4i0k/LslcOhgbfzKIL8ztsP82Su4LT2JzTOyciFqNqD3qaX+uZEr9ogJVn
nGblaAUWXkrcP6d2hpbVu/Y1RQFvDCTkRDaKY0OJqPPUnoVHeZjY06teumLt0kSTrhPRRik2mSwL
mieS0U+d7I57+leldC/xjBw9agOlwInWNx8jeJfmUKikPdpRPgY8VjtpogQgUQG7O4FmuCPgpI1z
BKwdUIkaUHE8mK1EHBkHhgbAaHhtgzhbvucCpXcFLCBy4zzS/I1ae5a2SiqFiXchIi6gJBHOb5lY
E5gNwl+kb/yl0bOoasGlMtt7N2xAuWw4lFLGl35EMyZL/aL2y71WYDpqveiJQ/EuRPpiw5b5roKh
spxheLoYCiocRt8RMEXMIEcMi14/MAmnWlOyE1dhqtSV4yMy+3t3MG9Icz30U536UHXIeucnxZmf
MYfvRY6NrMwwxiNPNzzUfFNxJS3NCOpmBv9R3zIds3OfHmTbMfkiO415vlNm64/AolybNoIisjdG
PG4J3i0HujFzO+wyVAaUB6iCO+OxjtJLoZWbuZOvoTFeGfzwW5jFe8p1EHv9HxrerTeCS5CXZO0c
xKtqZ2EDza5DMh/aNg+qTkH7TtKn07P08HxG8Q7EZnFRQoGjC7AkyNKYhue01ZmFCRKEKz9a5VY8
bIepReRVTUx5s9YyGZ7bDJN9xtyTwEiMpbxFIUvpGmiIxOYMK0aNG3EVZyJF+eW8zGKE1/Oil6nJ
TjQH29IKGf1Y3TECclt13rtKt7DSnXRL2YYCd+53bZo/qHX3YMc23I3JS3OL+eLVjVhpA+khdpG+
gnMfUEVfWpMFAoN7SAiulpM4eBDXK1vvblrijNvI86n0di72ooG5fnPctzuDea4rR1TLPngede0F
Vdc2MXFSarbwNUuQaFK+oig6dC1ex3m8H1TbfSBk5LaaxFtl5WepvJfkpeDu/0yb6Al+8GnJeOnn
8WXq2j92TaIfM23WKpUcIr0cHbpLCBSnxqoZGWGiF9XDiHS/acRa0Ng6VrHLKk1dtSAzJBFcUgQn
M5y+ibkdBxu6x1Yeh3HIoPV0HOjd1TZ1ovvcm86qsbUaW5tMLbqj4tVxDC639JeTtPnm7zFu2ndZ
dV+SHxPMM32Uj+nOfc3Y43vg9VX5EO7xYJnX4oRQ7Rc2lIOzn39ILfwmhu/rKHAFjoaZ112xS+b0
A/QGgFu2P+SRf/s0y5f+I5Ju0lWP0Iah3NmP02Fcp8StlhfxvMRul5/xjVxjZBUrDLs/PMw3o6Z0
+0uOrDcbjmcl5OqPm4qZuQQo7pt9efg5qXZ5D/8WsrcEQf/jiWQXVrVRDhlDH0toEAyqhABY3TqZ
hh+WwHff8CVw0a1Vo1cjdClW7O5tdbiqwDkUdnS7bv1DQOE34Zz2l+zFZOj6SQqtRCpxbHGH1U9C
/+HP/y5g9+vsa1xzREd4BM6aWwDoTfFY7Miq696MdXGAeQucYPY1wuFW4lFNVhVBj9F6vi3PzAM6
UwX9kIf4Xejn15HYBWk+eca8IVaCscFis7UBc5kBGu+yjeusmE/zw479ZgNZX2IXbYIjmJ9qEXT6
Aktdfbb7bovKUP4B3Zt94p0YXWL8kN/6zdqwln//5+pLRTgqsVvukuJYH2tyEcbzn//4HF+iYUsR
V91c84PR3AdFUFGuruLnbuNtIx98AYIBRdEPP9o368/6ci4IvYnhhVl/Y2yuYhp8UipXcfLxw6Ms
y/hfNqn15RSoi1IqSk/+ZrQELNWyWxNgeu28hHS4gVwQ0JmkfszK6hhX3ssPX/rdM305GYwxKcj0
W9JfAwNAwe+2TINcIfE6EIe5dj7Ku2Tz4+r+biF8OSR0veCScFgI6p08tKeZvWVtULade7LB0P2Q
aaruyPT4aabBd7/olwMjVIVRzTqbWmyiezOIDt1mfPrvs8jBa/7/ynbjsBCy14lBKhC3Ze9T35B4
sjeqx7+/Hnv5Zf5lTZhfUqWReiajPqhEKoMS7GfbDYPCrh57SY4pu2hscITa8hG/axL0CpYzr7mM
cmb6HvYZsiIydkMH91aVLukVITE7Yf+GxhQzNxOsSgadIdBdlxr+psYaQUPgL1WxbUnkHJQB7sLe
FdEEHeIFNXNdC4+p6JE4Req0ddthVw3KS6SjTnJT3L44KDElKyzcscg+oDefauzUvt2RUTNhKmzr
tRarSDVssHfDPFtZgS5oKlGM169xxrIoyR6r7H1tMHKuMpCj5K+yVX/Yvt8druaXMy8x4Q1DodBw
b5cxRiS/rkhrPxDctl5U3cHf35m1bJ1/e2dfjrtRx60k5ynb9XNzM4QiAfXNCR1VxjhoOzAqcgzx
209APXBCHmPqIlITcU9uK7c69F75K62sQ2VRU2eFSlpFnjGRrEWwTgAsGtT5V1JNpDcVt5Zp/W56
iPKoNn4bpthnM/BeJc66bXooayoiJ/BjJwr5KqJ6z7z6GMLLOzI5qVX2R5HtWoSD3MwO/iTTIP1R
BChhH2uCD1Q9PSOMCWyU6YM0Hq2OVIGiQQcTaiix/v5bacvZ9m+/1XIs/eNqiDWG2CUzE43jfXFj
rOcdIh+C+jU/8jNuoJ+S+v931fzb93w5unUwga4SI/uoZXwdZqVIs6FPzfqJ4BlCzCbaDoY0oD5z
lfgBqRIyTDQRs7Im7qYEhiaWhx6wQl7L71z6sF4BGEhE+pv6rOkTCVD6eJ+3GHgLzzNQ/0PKTXHC
XIYKwxecsquzK1Hl+oSFPaEShhNU0Kqk+EMQ3Fmj5tuJvk3xGwwmxH84kyYs8zV8/kFF+C5kc2yg
/JQqeXagebzMPCLdwKSgbUcMCjEaWkUJ0QKh4ajoI/7+gr65Hswvd1Ie21HvZfxutesdWt1CvkRM
Zaqt//7x2jc3grnsoX+8f8ATG6nRggFvJVFFsHDrfO3eaoRSbF04kU37Zm9a/+e5odp3J+qXO0hB
omjaelztUDnpOmGP0jFAaMg7sqWF22cILBtIqiFUtR+HB5XMzr8/63eP+uUywr7ptrZqpTsN6aqS
+WV8mUoGUmc/1I7ffP7Xwe4j/S/KJY4dxGaTOvpervm9Za0SYOS/P4G27JZ/2UXGl9uoj0w3MWu7
ZLf2MN8b29d2LvpdTH5X0raDJvO9/U979rvj+utwdx3VHv7QpNphNSXDINlWIxNz7Djepcp8Rqe4
7kjQ02rrPA8CvwD3h1f//vujfrPuv056z6tYBZpnArpikgVp/rFQ6CED+m8f/uXQ6zHMj23U0O6F
6sED1TOpidtCu//7x+vflD3G8vr+salCRMaFs4TfYz3C1Moa6NvyWcsRm+Rj+wjUsHUbhBXG8EKI
eE6oOuaJVndA+bQj8M2FYVB3WaRuMxPVslIgAR4Ybk6Q5N//wO+W0ZdDZZSmqYUFRY1SkTWphoEr
28PfP/qbDPv/DTn4x6NHFqE+rbnk/qenIr5qynWeTtX8WSqnztkq+vPfv+bbtfnlFKENxS5p8grd
R3Pb7oetEoD/JXt9U2yUtffn71/zDaxifDkycLmkiVLp+c7rtzJ+IAj8OGCrKd3aT9KfqvJv3sbX
Ye2qXRhQ1IAPQ33bqr/M/r9161+nsmsGAHI88sePefun1ku6llpDmdD8UN1/s0X/18n/81XnDcM3
s5bzrnROpeE9zGZ96JP2P84r1fUvdZzeNyG3O8U9xejK/ZSP8Vrxs714Cn/jk/vhLPju1/9yFkxq
r2PvY+qwmj+UdOL6/P73tfPdEtWXb/zH71Pbutm6PVvB3Bqbzp8eI9wuyanZu0fcAukPBcK3X/Nl
M4dOGNapvhxmm2hHvsz/cXYeu5FzWbN9IgL0ZprJ9Ep5WxNCVSrRe8+n/xd170AfW0wCNWk0qhtJ
kTzcx+yIWA8a4o9DtZE28BT/Ioe9fDtzz0n+790kqUEbIUAJIUTbbMAH5NYLb2BuDSJPvmVE5Gks
Dvx0szVeccJypL1WfVu679atLa+KtXNv6Jv2d7wwcOfOF7/q9rc3Qx8nLeteYlv6B0lkeew5Z/LW
xDnYzWq4C72N995tgDZtnYVbnHl4U0K76ph6Racz2Q/q30x7lZbIRHOPbkphl90ulxXN4IejdXEl
btpdyRH9WT94z8JZWvdX3VMIk0xemNlmPvmvB/r9wVm5xv5VQN6sHktl3L+e8Ib82wj7usdvPy5F
5KvqDt9LiPHFo6mgZ9nu8uCdmZWkyUcuNEARiE2M95qIdxtzoJeZmzJKjlr/R+yIY8+dYziQQnz5
cjPTxtfy7dudOF5roaTntLc3TrRBcvMlCx+H4JxLjX35CnP7tq9//3aJhvSBoAthdgYYYUb88Zpe
vmnDQkc6Dv5yecE+N3YnH36Tm66sptxMVMfXLscIsewvoMDmPsSvPcK3u1C7jphX0j33RFilxBvF
vxrygrxS/qg9HfQDxxQR5mbawWFZ76sUE7ef3OU1UVKel+6Y3dZDGO80AiYvP9e5NzeZ8C1c9rHS
mvE+K8dNPPKckQniBsNBxzdP80deuNDcCxQnJ1eaDmQyaaEw+uIuOoBcJucDX/eGRp+8/dp874hW
uHxXc2ViSl8uNH8MWedi8q92g/iYcBd2ChtSwSlzzd/m2V0XO3f7j3PqlL+ctqXjJAlfcgPzQhP3
FvrGy3cyMxjFyZKAQGe0G+NgrK0HYtOEeGHZOlPYxEmB0PyyVJSOAh2G3Qbb0KGiTx/GS8y7r7Xc
Dxu3KVY58cheqAueSLcNbtv75EBwmccZ1DqwvRv5YNzjMj+o22xj7bAP7INTvM120pv5mwjpXf7b
OizNRDObVHGyWggJRG9EETu92KfnxHT2NLp3Ep6KtvVvL7+juUvI/10paFnRyRWH6exMX/qeHKWH
qOJUCc7R5d+f/XQm6wUC1VGhhKwLTUZzuE/P2Qs0pQbsb7HuT866v798obnBNikGBEjoeZazsnLd
z1jbI5j+l9+VprxlqZBkJxg/j1jG+fMhaC//9ruT0wGn19nHaQDrRJrxxNERoH75h39+o5I1Vstv
ZbrzCheFEzTtgkijiFCeHI5CLz/hMl5aIP08Q0tTxnIgJ07n6TinlTDb91H/4ijhsxEWKI3S+tkx
05ID0ZiQmMjqbsSOoGJZRk2XZ8jUUzo05HeQLyl7xLoVyNdLRIZ23NF8Sooxbl+xbhWQW11Ii5zI
JWREiOPSZoNS+KNxyn0oIdEevFOi5vIua0L9IIvy2RljMlpxIxQwqxrLRB8DTq9p43OUa29BpPYn
tEooqM30jBAH7BEhHYGZosEqmmPbhb/FWt4qervUGP+5TElTRrSFIMaKU2Z9caeyYH2TtvK6pIZg
Ub5GeqqsizUJQfa/vfXxs/j21mPPcUpL52KlXh5bGER5VW48y/9AF/l5+RIzh4GSNSlHkdkhLY3Y
+yI48nbgFrGG0g7oEJ/RWlnlcf2qaRaq9ujOG7o38DHuQhWZG9OTKuWHhSUHGk492ZVuSefeWEp/
H0QW/Utz4QHOva1JnTKNVC0SjXal0qDtM+Bd3PVIZC4/up9XKpI1KU4YgpI4S/lxUeju21gzMUog
eEkwcMLBKzX99fJ1Zm7if/jNIXZvrwcPGJWPUb6rI0yTy+2HcSz977woTUHNFhHdOalMdP3PGmHX
2CuOfE7kW9Hxt84kKdYU9V25UHhnZg7JnBQyEmBRI8v0P9s7DLO7ZOtts1N/263zw9ex0dXlZzZ3
V+OY+/bl1K5uuKJKU8UA5mmlm6hcmr7ludcx/vu3n7bUJmHDwk/LbrsLy3STWAbYY1It+1Gn2KQE
xQ+Bf9cp7WsaoCxMAutUGvKurzCJ6kZ+2+hY6Pv6FNMZHE1/hGsTuKquXJoLRY+QT0sfhcR5aog6
XfgQ5p7H+O/f/uihNy3N0Dl5b8lUDYZdUbabf3vSk/qRmkxWoNTZ//beFtncKcfqefmnZz4wc1Ig
OsPzk7rkrF0awIh1HwO6x1i9N7M3wnYWHszc25xUCAHLKpJ+/nxDupXFU6zfq9nL5T9/dqxPC4Qr
mqE4dnY4rEQFRNQqopqOgMOahZK7ju6SJ0VZKEYz9zFlOmcEE0PJ4VnJnP4pBHggFKKX7S38/MwZ
F7Lq/w4gAvmSrHN5TpYINcJlKxhX12lVXjUA6Mjelx7ywdiRYoHajvjXyBJuQ7K6/vXyk7KhspWn
5unjAVV1KNf5XxpV3VrcjvNt+ztf+rhntmmSMakbpuglEI0dhtwf67W+Hg+kLPiKq9rOeGOhLdq0
R12Eb5eHiDIOsx+qrzEtJp6CpFMxI9LFjAMI5TWZpXaLwtuQCM3qsdQa8RorKY6cLWeZKxUEH/Yo
Ut9PFdmLhXcikNGmsbqSyAry5ZPaxncNe2SNKPDU1TZ+lT0EggGobDhGQ3TbENxc8wjZ+1y+BUue
uYVJaYliSwNWoCR7gWx5VZbvkzHtP03lM4Ymu6zVs5kFj9DvCBwX83WqqJAMWmkTRObG9/zRJA13
+Y9WKq+CUp4sAA5IrM8O5vhIUvEh1crJCdAGg88SXaKjunI3KLFFfG74QvLtznPIxpFED++GmBxd
qd8aqnI3uPjhvapfG2pPplXAkWJnOoik253aAFMwyxSKrObchE2y1d34Le+M80DSYojtBhjCdR20
H6WEoc1R1Veib//GafqZa/0hrATbi3WCBjjaLTLCR8z+voVdII0xdCT45bjEZXPVl9BV/VZe+fAf
Vr1nEX6Cu8bHRSuLJj8R/yX37ZYKdxokEZ9Gc6236n3pxLtk1N/WmvlYRd1fLDwnzwrxy8G+JCWU
qGX9ejT6eKWg2hZxU5lEmnc6EnEvv9OZwmtManqfuUJXhgPngKWJGZVltdLod27rPBGueDI7uVuo
vuMY+Wn4j2Pq27TUiLkDKI3DhKz27CQc1oq+8GXN3cKkrqceLo+mMciUku86guEEuzIEMlt8tObp
wmNS5/78SYHH6+F4IiHt+0onz9S6E9VzpwnrrLRoqZN61+cYHIHKCPH9oBP0xbZIJF0+CL1jhUJ4
eOrIknEFGv7kG5CYZ+BArYxom0o3YfqkNk+RkpKBpu3jpsMgSlKaeqwVPD++ufWHZ6/Baov6eYCk
1sacOiv+ukwPXZvh1MfPH2U7XHR2bi0tp8di/8PrmvK4uzYN9b6lHZ25/GGtl5yBsZwblQRe1cIy
OuBO1IqFHsHMG5yyuLtaLXu9r5hxTL5xDROFfp0kt37poM7/dXmgz8ya+mRawbyGHc9Pkr3TeteE
026FOr4hr3xz+edndjj6ZDaJUjI/exebIRV93YMw6cR9T6BqB4fw364wmT+w0keRnNH3b5vIgNhY
k7Oi/PXl4TAq5i5fY+5FTAo88YiKCNWFLpoerONCXCvFb2LoAv231u8uX2LmQ5qqv6XKkfN87Fl7
JsF2ZoohFMTmwo/PbXH1SZXBEayVZpime8MkqDK1FHdlWfik3eYxaIV0rRPibCe6gJ9AjcSdnDnr
NB8Wrj43xCaFSBGx+hNAzu4t3Mpu9jTU3nWAQvfyg5sbYZMKxALMUvOSAzLWEdskqhAU4j+wzL+O
JHxcvsTc0m+qCxdqTagcjof2yk0uHsTn8GhtcsluPv0P9Sp+sB4vX2dmDEx135qBI0Q02E5L5WtW
vSvBQh2ZeQFTmbdPRE8dKBVFS30O4jsPfJlq1AvPf+6PnnzhVexAPQE8BWBHeUFk+Igjb2EGm9Gw
SNrk2yZyowCWznNHQ0dGilJiSyzi37mI6wmH1g3YwIakp9YWQjYWVnwnR4gaOVUmSRjFaGYFD4Yr
3bVOfSyG/gRDCX9c2LxEUbQoEBhXBD/MCFM9uEAiT5KJGVkGALD8lbuX9kCM1kiZrTtlPTZwlzQa
M8eTU2m4mSm+qVk8jeDg7mFE7tqtsKO/vvCZGjM3MqkRbUkPfHDY36hOV7J58m4zKdqquojyTq2e
u4rgicvjfO5Kk4JQ64Hl5L1MNWpJCVSCkenjaeQcFbZpttekdW8uX2imtydpk+KgdwRdqoLAI6vJ
yCmVX3lX37hW+JnF4qlxXVz0wW/XD4DElNs69a5JoH0so/hJz8XnqhBvK1ieqwBE2uU/aO7oZKoV
T3qnbQWL5Av3070urlCUthsKiS3QlBE3iY2+Z4P3Pnsenv0rtpnv/iPdFwbRv7XFpKmW3BHyVutN
ZoIhEjaG8CYawcIkOVOIp8JqqZMAxxkiHytEulXSdSc9FZ8NOXrUI3lhjKpfg/2Hz02dlJvCUcQq
ShI+N1L8C8/ZyqCDC1W+K1uSuthCkdSF10+kCS2F0h1Z/cR/Vnqzg74pHgbCfFeOLrp2FoynBBhS
rgYNgXZtDHjtm1+xUltItotbr63IFk3X8qDdCpVxw6KLnAA1KdaS7v41ZeW5LvQdCbKvvqXdD0Z+
n+vBb6FrSQSuQQjVrvtUI0PbyObwJHbJp4ksmH4bwwyfJqEf6sHyQLaih38KhYZjscB6hy53qDIB
szrSfqMCZ6W2RJpZDy5nM6DKVbxH2n0eNKmtRZYtm75pky1wY0mSvBIaIrK5kWuolAdWEy8qeUMb
3YrNbRNGB/y+uEyhvuxyZYxualSwAGb3YqYO/QLFVFciURd2XSE9KfOOE4Y+fm3Akjmud7TY/BmB
9yDIuD5dQuD19q0bqrMvdNDgho+kzZ+8nHBGmSRjI3LevT566mIavEKUiuhB/EPn9rVdNiWUlBol
O0G5WsApdxBLtW3GoxS2Tu8EJX3sSzqQtERqg0pqShuxctFFiTeN0BYbeNSoFP0EMpF8jE2wxnLL
QYDaPRoxECfM7m9dK0nwUVr6cJp5XztkS7t9ND5x2iuZj9o9Tk+tjxJCLIhKMhQMCwD0EpIyy4E9
dkOy+mCAu4SoWKkpUTMmoYS9DyWwuvWs9qxHw12nV7eBpr/A6IOiJhE+3nMmQjJGqxX3QVX/1nTl
Tk2qTyF36ARJ9S+UrGzPHem2FJyN3MvyTkEBtM1yfwu8jAQfsTlD9DlXUiGsSho+oyliLRZj8FXt
PlUq/s7CSN61wt+S7HNbJ/qdCmOe/Yhiey7A3yQRrwOYyZkEiyOoSdHLK06xBdhD+GEFubtBKMfB
FLJnaMD7JCUjnx3Gfe3npE20IQl20r3lGNoamuQuCxLCxdM/WAb5lIg+ABvI/5JngU07QWGCCE6a
ln9ovvkOQhwnRVH+1VD3AU7OOCyqPQJiOKOgFUUyKgFZ69Qgv6gI3GNdVUclIPgqA76d+/mr1BAd
1pmfpB9eC3mITq317gspuTZayVgZuG5B4N6yyLiP+P7XIomk+K/TY2PquxY0PbZ7sgTHzH8B+6vt
qVUEGoPweWsMriQdn0DvkyK2xz7iTLkNdNsiTM8u3OSVFM54rdT+a1J6oT2URkJ7r7DbIjkagn4g
wvrKMv1dLXUQrnUSN8J2XUjDOXXKB79Rx2NsIjaGahdA00msgbNrtfqIyuQhd0sQ4QCThy7fDxaA
30ENHwGb0QocohehSN80p3uu65DGTEGeHS1O0mPN+4QhmbnYsLqY2umjrq7pQBXFfvCGN6MxxxGJ
ckJObr3Q+NuRwLPKJWOnSJitx4oiudG6q8F0RMLwF8rzsB9E6xRk7geJEdc9eKF10nbXYSsQKm6N
IJaB9Ir2QR+qk69xcgWQwl8XhXyvNuRYtGaGxccitazo8CjXoG4yqSg3gjlcdZ5iU/JOqlsf0ix5
6vty28oQyciZIYUwu2mc5K3J2Jcp3oeiEiQnKcFnUvFfHK09WgaZFzLgDje1Zb291cvqrYLLgPoF
jJ1cXdciafcyILYgghgZlgTJVGQqGsQ8OHBubE4An918OAcVrRqyoQGqEgVHrMkmA8Gz6uvkAxf5
Z2VBEYdaKNqyBUqNwCGgbsGYQ1kMz8RFSCvS1EFThv2LVTvgX3KALrKnVOjmeYm5447JwM9ySd4+
MUr4z4Fm1RGZ54Xcr0O1IzWrjnZ+MCqkDZ5SKSRX2UBav9YDlrUI9Pc2jRivKrOxMT1h9lGvtDK8
Ndr4ryaX78w0HWNXvXJ0/SomQ9JK/aNYSn8JDj+IWY9Th3D5QuDQTmge3Y5o+sK3DlHdv3s6R6RM
gNveGs554BFRgaMoLLNwF0uE7UoFJEpKzW+NEyCvcAjDgNDlhvCfKBwE5dAMgaYgZn8kuXggcmdf
u8rRD70W2G/NZEFkaqJuybQnxijONt5AcoJE6tSq4xS2ZOQXEIqaJlw1sNXsLkneREU8ZSP7jBB6
d91qyWvYhyhNnOJcEdy/sDuY25Wpk91BkhIDUBRFurdavVgJkEZWLQEfdtPgdSMk09Ypams1xUfS
jUzVXN07YnXXKpjeLi/n5vbVX8di307vghxgQq6w+Id/s64eE1zb9Ta8zY7L0rcZX7g0dd9Ylcih
RsXujcAu7JnK3jyMC38Vj+TluzBntjBT/00Ux5mFHgQVi5K+oS6I1mXCMiHWrzpNxtSkciLRGz0M
UOTtYVrdDXrBBySB1haValMA2zLgeQe68RYqhL8Ibn7SevdBwCIki8VDIuXvmdOu4R2pqzBnfdun
4XVPNpSLg1slSG1lNuTgu4T8dNmrCeyxH/RjUuRkqWjeWUr8qzgu7sWAFKk+o8yp2kZMnYNfBMAw
VP5MgQjB5CoqCfApFXMPX2ebaQYRrEbEeSFm7aIUr6xeuoWl+VL64hVg3v0AbyrSwbQ4SnY2ovRY
cKgTOR0QwQomJBRXS3ku0vqYJdpWMYnyrIp0G8rpSKlsT+SfGZtea8+dLD0mgnzbmGOqtPLeq/kv
LUvvRPhpmf4RR4vem3Ev9tPqd7Jzis24iomETfbVK/TP7dg7rowVkL1dvO1/L1lmZ7b06mTXBBVX
KuTxuKNwxqyWh7Be2I/NnJ5O3UkqyWuZKnISVFOlZfdOoY6BsrAoDqzuNpK7MKLn+o5TjxLZ2KFq
1Twnsm+7P/DxtoFtHgo822vhjiXlPl/Y9My1y6b+pK6UHMHq83Qv75j782H9/w4AOKjw1s378Il0
YBUSE7B03DJX9aampFoLIBWUlBz9rrpSN8NePcg3wp22Drf1Xlp4gDNHDcqktDJL+inn2ek+D7Rj
kL5FoCQzZi1cQEQP4tbZKiwTL5efmdE2NSpZAJ+xnHItlZ9s6hrg/MJue277r4wF71t5JhZEJt7T
ZbetEIsVBXiXOxiMrhtflR3pwSJnHAUQEGv8V6gWv3tQ615Q3cCav2vQYjJnWfXOVWlclVj9L9/w
lwT7h6946k+C02Zklsr5B5a56/S9u5L26GD/DEdjJ9rBJjkvuWPm5o6vpuu3ByCoKTO/RE+c3cyv
QgaokjpnVda8HSFXxC+a2ZjLo9ySQPRGgNb28g3OnARMHUtJPjieoEmjtrA5W4mxc4D1Wo64lnxh
4SDgy7XwwzOcGpZMFl1D7tMOl3Fe0Q0+BtWq3vL2bBkmMn1xBPV2SQxQumm2/V5bUhnMjNapoSlQ
aUGCrov2g05jCm2LaTxefmpzw2LqZVIshSWNhv63sttNvpG22pV7DNfyjUGMRXdedoLMnL9NPU2F
UjdAnMNwD6/M1lPhqXbaYNeU1bNThHgRlKX10VgufnpJkzKCycF19AxBpeDCgiK2rybzzjX//OMD
G9/Rt9EN0SXKyWVF4iRBBF75784u2zoH8QPfuyuvEFFjw1v6luZe/KSWOLoaaVbAiwckcF8KNNOH
peifuZ8eZ/tv95H7Xh2nICr2urBxiQfWlCU7y9wLmKwXyH81W0vhl0XtlPUfAxoccML2wvMff+Wn
1ztZJ+iKx+aqdpH/HZ1jZKc7f6ft1K28Ari+ML/OPJqpaWkIFVKcPUZQr4q2lCmfKgmEC3V4pkxN
fUuqXolCorDMaX15NfTPUhlvyLCXvXbhAnN//Pj9fXuvA0AJQitF9MQ9WhQJ3qJMQuW/PfyvBcm3
H0ex9f/1fZAhd2QCbhtj1W7RD2y8I1TWy1eZGT9Tz5Jr5UHbKpyfO+qdVn9IKbrkZuG35x7/+NS+
3UAZhmw+CSvbDwYtybzeSOWtlI8wnn9te34tD79fwgk9tjQEFzicHuyTbXgO19B/IYVsSLpcmO1m
qunXQu3bRdqY3m2XIQkolI9QfalJWJOSXQP6xYgXtJxfQ/KHL+1r//ntGlIXmGDTw3T/7F0xZZOl
Ms4Rio3cCL6htGrW5NqyX4EsvErWi2vNudc/+cA59stkgQwQuIcitLVUuxLUYdepPgy6QT95fXDI
PP3OaIYzgQpPpaGRXB416irRnbUXQn9Xh7vLI3FmRTq1KsmW72diYFFrGoLLreoaSXa68kvlALFy
L5l5t5b74V4zgmbhvc6Mz6lfqXUyZJFhh4GolF60hgjRunFOfaJsu75dKKEzFWJqUmrAvnmDxF3B
0bxSZGXna8PCsnrm3U1dSlXQqHk76vhyifOf4U/nwCHxPy+/ja/dxg8DcupV6hoyMN1EiPYyqcY5
/Z5A7h7COLlxyYmX83yP5mMFwDlNgLoACOpNzl2tXahbq9SBDOPmAnhCE8DmWTcNeFXDUZeL68Ab
tm4HcoOKLHXxyYBhpY0YNtndoQyDwhQfvajZNwIBwS1xIVm5MxzDDi114Y187Q1+urNJWWpiAz+r
y5hSvXAd1fkZKOejGGq3oZ++mCNrCpYJLcHuUxIGdd0rMeQD6S7zjL0OJa9XhH6dj6JnKxA2Jtld
rTjYHFrsUjE2N7nRBnYlgr5oonYbwPwszeJQRQQCNxlwYSsqr9QUQqgfPOWx/JrKRCVdfmdzA2Ky
gJHDTKmjkhVzRVMldNQN4Z9Gqy3ZKOc+F/m/5VwSdV1VOHXcV9t2I6+h0eAHDWz33G6h233ZQgR7
STU6991M1jUJ1lYIaxFzR3FUrQ+dlL5/e0iTiie7fhuUAL32ufAcar8L0GDOkk705ydE7Od/n5Cc
Vk0GwDDZx4OzTQqOUjPxt5Flx4Y0t3/580VrPHj5Nk+A1C3cgWDSvUPObJMGW3Oo1iSXby///Ncu
538/DnFqwiI0RDM1Avf3SWVyEOn1b0BdNirR144AFxSPHcFWYfsrbOR7qOjXI2y+CbV1ULlXblQh
YpN2AQhLdp/DqkXQYOuWDy0dRDiKaihZhMKS97XvYIOR/20Lg27DLTRIKrM2l+/h58+A5J7/PqI6
FPBhu8gifbRW6GlhZCxqYX5eCohTa5Seq2bajjKrtvjj9Vd9rkDx5rC9Jb7XEBYq1NwNTApULpq+
Iml8xzDLrL0kEXuqSyyKraRLF45/vnbqP73nSa0gaEF0nIAwNu9g3iWybb0mH2684rBX/SzcXXSr
jh/4C73m9/BqTOrSYxw5eyavGD7HdU6EwQawGude3u7ya5s50hO/xNffhnbgSKrr9dpoLCTMt4So
tM5dRd15ZS3aVWQYH2bd5/ss52g66zLSqOUmPzdlBswv0IGZW6a38AbmXvOk+pRGDJ2XaL09tNJz
53brNIBrxzlSP9DvXMxVGGvOTy9hUousIRaqvkJWHtd9tY19YhRqbdV12Ztg0FEMkpWq57e9iak1
Jat6YZr4eaElTr1WRp9WgdCg5wLo+NRrKUYZ+d1z61dXKBK7SZFtu9p7g8lx4cWOE8QPtzm1X8mF
IhpuA/s2pod8yLb+Xd+uxGxFBukz2dzXylJ6yMxrmxqvYjrZKQC5sV+kbivxo0qf4zwgfe1otY+X
b2bm2zQnxcWR5LLpOlpSpgp9m9Ds2H03IIlc/vWZs1/RHC/77RvICfLzVD+OvlpB5MNthHtj07Gf
ibfJWnq7fJWZacqc1JdCA7NOBwO1IImBAhHsRf2cE/AV5+7CLDV3hUl1CQazsnDTov8SLFAn/q4Q
2g/P5/BczhEaXL6NmYWcOPVOSZ3g+G3cpXvH5DxF69qnuuYSopBuq6ygZWy8x3r9PtTuVaqCptaS
J2hg14ZS7XMj/5MX2lrUVdtTks9QRHDQDDBRW/+xcVtYeuWt2mJukNhqi+Vw0msUPHSQamKVW3wX
mZ4ejeJzqEQQCNbfy7c0N7omdac2uyhW5PHcOBVtDax8tHNNZ6Gozf34pNpIptNBX6HNiKBjFQQZ
ggZpJ6fd0hZ2HD4/fOZTe1aadl6uRgwr7QEFx0bEq7PB0LxGOZIfurN3F62XsnVmbmXq1Eqlwclh
pJMZ51uEdhCnTna+Fi8divzcxRKNsb58+woLNxSg8vhkWtH4lFtzy1aLudFpcL3o0r7N8I4W5cJz
m3tsk4qi+16WexkVhTXSxoFp1bfD/eXhNPMZTp1XHfbMzjW4j2w4uST5wzcgZHgXGcnCnD33HiaV
xGoc3xAV/nZFvdKdvdQ+Jebz5b/9SxP903Ca1JCo7rShj0NMuwUC30ZdD523b1s0fZZxaNM8WmnY
oeIyseXeOXbFTXzyLdJxtaOUqunGBF3kZK0tdo5KUyiHYxApEAxGgozg73TmvTQJyD4WJNQV4q9B
FD6aSuEF1+dB72mfCIDpvcA7ewntIkXeRapLSCA81SQU8DomGWRj8arM+h7cjibb0AF2Rqed87zd
C223bdoStpERjcAMtP5qbHdWeA+a6crqGEjIgkbge72C6nKowFk3bZ7bbHmWHE4zUlTRGOfjb8O4
9BpXMzuJvls8nBM5OZdS8aBp8q3CGhbOnDc2zbuznlkxrOLwuaxHEJO8SYZ8k6bCptT7Wza7+zHL
A7iaCFa4hLeiw4OJXGf022UwOYv0I3DVl0LxgoVCNTONG5MqmIi+DnuVBmhaWYQvVCAsQ9jUWXnj
hs6uhM2+MMRmCtakIIKFE3lPDkIIAnNHRaWt+QsT4IzpUZzaiNTUc0NzzNDUxTsSItZaYJwGw9mU
cngNMOzOUgyYrfIKYlAq1euwfQiCR6d8ddubXqjWImBjGM97Zch3YYFyaAi2QI/GA6q9J9957meB
WjUVMrtxYs7FdOyGtNh9bXv50cwUpakxSRCKPu4MlQlcAT/in4r630rS1I1EKkkjsPRI93GJZVEv
4FCmQTOASI4hOYOau/z3zy2k9ElVVeOC2JkhxXTKMSohOxvzzd01LKTQ8T0tdYwkbRySPxQpfSyM
3z6xSk3wJhU8J79uYhDv3ikaQz5YQD9LZnhqi+gxbBi7Zfik+7jfIl1vVpCsCMPulUMvOSGs1jRa
1aW1MWvhJqBPt+IgmLgtUfzDThP0VOS5q9oBW15LqbgOtHwjQDoSUDtREnk9hqc+kM92yiS4AVLj
bIiCfRs667pFxkmrqdoYsgqzLjg2eXcd4ez09e5Ws/Ink03YShPVXwWEKL9VvE3uG83KEvCnQnTk
p3sskY7rrnyToy6PbqsalAex1raChVHYMlUI6O1LAvBJ1WDpCFrWr/rEu41651MsxVe3zG/oDd90
JdpkS+ifki7m/24+tbps87geJAF8tmWdUV+v2kpDVl0ED4lj7Av+X2tC3T8KE/Vhn/5qNQSvHE4c
hK66CxWvXQddd63ICPU8pfkr6M2xagrCtFvEJn0SnyEhkVcWaHddjbKnSgjFKM3KWCMwJQK/qynH
wRbFarWmVfpbVP2dn/U3puM8GpbwnDlDtWrztLnqYMCshEh4crpiOEjISiu5PMqVcND7IlwNDbsY
S96bMdZRpbMtF4xxpW/NzIM4SeR9WxAdJj/KuYqJtYcwWjyQtvzp9PU1eZybss6PrW74m8Aohg38
hL9OFch2pdTF2hPA9IROsgokOFSxVQEIEp51kWiZUrbrrrKbkPV7m4XWSk3aGohkdh1Ig7jQnPtK
kfxpfE8meMNQNVl0Ob5OVLCDyK/FW5YrOyaUNUisbV90azXqbSMmxrsabCP3N736HujbLj4YwUki
zcAN471ZUl3RzoV3krZRy9gWq+Zl4UufWeRMfXWe6g5AzjMWa7A0iKvZdpjnO8CjK5SqtgsudZVu
kaWZm8sXnFnzTJ12liGIvuJyvdKymD9Jjkx+6124MPfNFd7J3FdYtR5qAXNfUTqfeQSdTKTkX/7L
557UdL7rtJZVQJ/ucf1U2i9/8Paa+xmVzcJqcEYqJU5ddGobov5y9BScIqUirMozYLizXiC7NrLf
KFP+RrFwnbGETuT6QRKlTYdbw88imEvVtjRUuymHv/90s1OrXWbIXRP72Ei6xFxriNPzJrop/Xhr
6c7CJD+zTpm67jw0MPpQsvotESF7D0Q7c2B1n5Pl39X/1kMVtck8VkqaBdBPTPeNfu8117WkMdPL
q1Z6uvyYZkbz1IDXVKIlxoHDWqt5l5JDJtAI2/zbT09qh9rogebptE2boVhJCbG6urlKJWfhrGTm
GGtqlrPEnuiogVayunP3CvoqZfcVRrs0mMdV8g+l74v78G1qFwbBE9MgJ5V5X29GOx6m9/1wVGDm
LGt/525i8rkToBTUw1i8vm7iVO01biI4Ljn+5s5Up/a4NILUWY/LoMIec9x92k9n55EntZZX6ovm
Hv2FMjxzI1PbW2+UdZPLA+difefj0jLuBi970lpMQlL4ksgNQvL0qBbRwridqZNTl1vT6H2at3wX
LJFWUYsAnMbE5XE7UyanNjfTl3MTpxVrutQ/y672i5Ny0JjFWTEAdV6+xsxnNzW5dZKYRH2DJNIT
QjsqmjszU+8lsdpe/vm5Wxgv+23s0uIsGsCp7MslJkEe0yqVMeLQphUSPCGXLzJ3D5Pvu0yVwK08
jt9k59aSnprq3ioXIui+hOk/fHxTSbzuchIGj2/kh5e7Ri2uM0mzw8I7mmLDvr09CaJnq4m1KsEo
0wYHhN2tG8i09Jj7VZBgVNMb8dUs1fLak/J162hbp85YPXNOpMHNrQLnWclJFbbk/B5qqEK+T9yv
jCF4LsecCTbmDhZC54+j6DdG1+4aj8wVdwBzHZ0NDVUn00ngEv4SVA2p+njARCh+l5/s3OsbS9L3
1wchVDUlPKTCEN7kYCBXoxst9sW94ojx0hZp7v1Nao+eG5EWjk2Odl1vnKP4FKKweEtO/OfriHnw
bVBkbbpwTzPiR3GqOY+7WMR3BfhyzKEVsy0B4sKwQka9VrfFTkm33v+xd2ZNcuNYlv4rbfnOHILg
Aox11QOdvnu4e+wKvdBCUghcQBAguIG/fo6rqqsr1ZWlmfcps3pQxubuJIGLe879Tp0Cwf2LP/cn
b+5nI7rAuHHS9+h9WGoPs0fXrJv2jge/+PBu9/i/uD9/tp/rZWkGS3CMrei6g50MEZW/+M1/MhLv
/+w3X0YTKYSH3qK6bku22c5HfFTiQNEK2U7bW0+1T5VM/azZ4AlPrku1/ve33Z9dop+d514w+rnz
f/zp6gkJt+tgemKZzVx2C1BP/Tbzofj/YoP9kx3jZwe6z0TVxgNSuwAsSHyQoBBWmLTbit3HaCbK
J0d/sZj82a1wu4b/9DRNjkpkU4H+V2KAvwhW0iH/VM+/uF5/9jboH397gtEGjBHibSxdtSY+e7Fg
bBCM48FxjUPpkPpiblYhPFa/WHb/7Nb7aXGICRldJFHFd4gIb8bgxCLz8O9vgD97Lz+tCNPIoGxU
+KSq/XyqD/3u5uzAeM0vzh9/Vo38bBsHyynWdXk7gFzq91vRBpjoktLPboPu6RGb+K86e+TH0/Iv
HtCf3eMo/lUTNRO0oVFhwjFCs8kkZZv6mHxJnd8dERH+yWJVxXFlSZcWVOwWCdAynxDm3MuvY4N2
QdDx/ZjH94uKcLSW9r7QwWaJIiTYCUfXXt5keVO/QS1YY5gRGnmC/F1E2XzpmQeXk3gh6CSA0mr8
FRCkW9vXGBMhVbHqZWcyOXnfo4m9zy3y0Qff3wcqgFgp3JlODpHRTQfoXNQBQB7B+dl0xZM30we0
dF8BY3zs+XgX1u7YGHsKrHgTrX5kvDrSCGP/kkRXpOCiD4IoIhB6i3Po2KunzAEYrW3UX8MiW850
AaxxDN2Xitp1qJYtWFVrZK13aTngumtMVCTDNi4owsna6rhE7aaU47WQGJAE4OGAg9x21JgspgXm
jX9Ev4vtJMcVkszwSSbPHLaXWpYfZOJfW6j2zIQXklB0mGa8gblARlznPTSyXCHoO8OowqmNYQnx
kBen/Uz6zWFoh48p6fCp0Y8Q7GjfuaOe422OEK0BuSCQ5pqvfsIfWU/uqllfWlOv/aHeh44ifU2Y
T32PdOM+fqmIhobXn4F7JyBUwq1WovmmI5iOE3GMi/xAigrTBGLKJrlsxnlYL2zuAXn71RTenzy4
Pw8WYKQTax7F3S/6GsHt9Za5XzZBbg//v7rdb0fUf1rjSCAjO3pw6019j1T0/K6v+j5bBrYt5LIz
DT94LDrZimIM61IT71OXyMcfi8b/+jr/b/HRXv/2V+xf/xP//tpq1wHI0v/0z7/elV+71mLc9j9v
P/aPb/vjD/31oj/UY999fPR37/rn7/zDD+L3//3vZ+/9+x/+sVZ92bv74aNzDx92kP2PP4JXevvO
/9sv/sfHj9/y5PTHX3772g4KUekPH6Js1W9//9L+219+QyPin9bP2+//+xfP7w1+bosZXPX+P37g
4932f/nNi+Lfw5jxkAHeEEQJu3Wop48fX4rJ75gpTELfD/wkAmcZe4dqu774y2/s9yiCFs3xNT9A
TlKIV2Db4fYl8jsBbPT2P8oI0shBrvuvt/6Hi/TfF+0/1NBcWwxO29t7+eEp+O97Jor9OAE9ggRR
wOEq+h+Wsgrh4ybhA6KqfdPfgXNarcJIBQfeuulubMZ60/danroYSAFbt6Fedcb2x0GWTQNXfWGO
6Oq49biQ8LlzLN61SDA6KSxGyJ8fb3CBKW/Qspj78TFkzh4qzN5nQ+GF61qb5L4TgzrbgpVXJM7J
56CmDRaueqHfNIxoWaR7fhUBUAmDc6BmlGEePE5SVAjBvtE4oB/M9aUbrO1SQUfxUNrZAP0Q1S84
QPSwakKuMz4lZ764MIOLrb73mqg+K8wsH3B5xIrOo1ehi2rQcUUL68qFGK88Bj+rC5PpoheFkEYm
9RTB7+xCzMjXxKqVXYT/CG5Evpua2p6BWxefrI81BsjHEmPzyC6DoDsX3yyLqovuuNmENWvOJojH
L4lNik9hDvg/8ZN8uqEKyDNph+4axAHmW5cRbu/ZT967cBA4HqLpY/oAIk/TzmLP4rYFQyISV7DE
q52Fe3nTFk5cgraGM9V4BGnphkZXUpHmlCMCYusqMK+dUdFnTBe6zGOmQnOW+fkRo1z8zXLRnXmL
ZgRAiMFyDGPLD2JO7IZVxXgimJ//7CmVHKvaxQ9gSNg1ftkMejqCDqXKwTJnlDxoEEx7QAEnjEZ2
Q/u8KDLsseDJV5MwbHE5UAlsVIiVQyN1F09EvIEVMNxNSdG6VIRLlC1Uy4d+vLXR7cC/SqCy16h5
bJgmsYk3mMdt1ouSwy4uJnuI7OK2MQDiD2pI/Es5tvzsvNZsmwE5WqQKk8w4S5LUJn0FYKDhasRw
rzfuOau8K7b38issZDwTXSMBcqdyztOh9JKvIndd2hkn1sJOGCrQC9j8TasxwNCCxjk2sFIouoxX
l4PxmE0CGfVpFXJ/xWkbYCOvw3Pf+PE6jGbgrAh31R1vjINkQhrgcW3Ni30+1MmVsYFucVMUT0WT
wGmw+BiSnsLRfe76BduxNZ0ttj2P+C5oAhPsZ5CyMOrfDnQVDh5dBSNvkBsMSEBaRcxh3rbrNpGO
5Z7NHn+oQ9affQcT9xyPQPb7kbc8OH+OnqPFr18gs9bnZZxR3Pe+4pkvi+hRJvX4Lr2BZgiqDLKq
Kum+sbTfD7Tmlwq4t5WIld4BEpNf8j4hKwpOxx6EFaT95qR4nV3cr3Avm02tQ7WZcasdOp73R4cG
epboJlyrEo3uqIwAfgw8thsVwfiuCeb50vghQVC15z0avw+OMmn1YRjbBXHm5fBFCzfu8kYTnOp0
I1AlBeWGhtwchCrrzTwVdh0lU30AFSR5RYRzk6q2WjYDsb1LWaXASbAR4h9jCvy7xnp7HZspAm0C
t+xOV3R8m3WQvy+i6uFaJwxeA4XyvliG8VQhhnC35BXceX5dEFAR+qT8LiCTXH3riX2TBJiOmheC
APlqsAe1xPZ743v+diq5zlTSD5cRoPuHPHJkBXfC8nUyeZ1RNaLH6DOgSxztnxYANWRaYE9HolrO
NkrnFlv73JSvcRDz89x1Rq9Fj7hSpip4NYdKPHVQ+ooV2HjdtgO1/R2fdH7Xta3YxBXEomiatQ8c
V2f2E6JHs1LglpynQHkrCHXJR8BAXe3K0ohV2U0RWoRhm7/AsTXpFePouQwcC3VgT5Pkw2tpeH1q
khpD/i1EuKkq55QT16QNXnq1MUvT6TSpVHfB0X9CRVXpQzzkeQS/crusZeGVV1xSN2wkQSDxXHpL
guH/KYzeCIiiVyHjIlqPnJg993X7rE0fb6XvMehNLJm+kJxOG9tJ8iJrmh95YhZv3foFeS+GTp15
Xs6bpegLAhQtHeCEr0WySmpdJmnRR+5xUTVcSRFIR2Dhxq0GV2Uw14YuwsvA8NKIf+06jX5+PW7n
AZFOIYvGGGwYf/k60mF+wFs39zVUuSfmwu6GNdeHoPHKXVWSCqwYf0YxabxZvsvWqiOhMEghpTfQ
ewWkHdJPC+lD/iu9dx1Y1NdBTx9xs2G91o5eZxzG6yyBt2LvZAfZDMOwYA4PFdyGYAQMzxAyQI4J
FFataW6rT0G9VJ9hZEu2peL6hGJzXDMbYfigc3yPdCoooR73zmSe7YNrxjhZtboPz9NCA2xppLR7
mE9KDZBwyb5zNzQApmkovFEYI3SCVO4bC0pCUtuZ6SI7AsogsFHdS+QVkUlFb9nFBpiuQPOsWLos
Vgx8laW3YyYoHzKM8pAP7MN2grm3Xi4UjWmGal9qvQ8iptgmoR1/ZnzqWRbXceSvSgV4UKpH7h9c
G5TFkZd981Egy0mt5kI3gCRVTi0rVHbhsPHzYRm+6hbH8Y2aCGZEfTWCRrLgjDPsl8a8W5BdV0Ny
qx1i0xkJ+FcyUoi7SwL2BuJ5YEkIptKcErDGGBZeJ62+AhsmgVeyJZZypjQSnWPhtUfw1Yi3QvBH
HaUthnxKnAp1dSpbNDPAYTIEQ6TtgswjVQdlNoLMPN1VycyjiyBB+wR0C8IdG81GeRgtgzWrbCaZ
ZHPYc3JIlkay7wyR8P4avJkO6Bk57A1pKv7QhgWhIF8ntNkUyewlj6GccaFwdgGEeTBz5DbdKKP5
moyzIuWKIShE0I1HKXsVA8ufOGT+vebYRdfWDf4z7CpoJkSl8zC6oDzY90E5l6uR5SR6i8I8SgMm
XPeSRGCzfVgMvkxplVe4K2MWgLIzJ+gaYd2ZkIJSTYIis61MzPtgqAHUqYbNik5+BW2e4WKJvLCX
SDDEACdqDr4tGPL9BruBKQHF9ppgFcdseCw6G2eivw0aVQIJNqQClDWEXgUsj82x0jBrZ0SuoH4D
iX3Sn7wRVyttZSu/DIW90SJNd6UzWV7IDKvEwG5In7itvE3RSH/Xj77FTWsnPCTGqKuwnnekZoAZ
o1J+tedTE++CSPO1B4mvTkmFFi82BP3ZkGIEDofVd0vUkHPv12bv3Gj2NTz1b2rszHn2guqg4pbu
KtKNb5Ho8mdVSQCL8o7366lu8k86ciZDpvT8rcCg23MSU4DA56Dwt03Su6tWvfoESQX8d5t7L3Ts
0ceomYv3Ocqe/UiYfYZGzGzaRiHyPBNdbfJwTp5kJGFWJ1jGL4Waw2dkcsV3Xui8zVSHI9DfFbuL
Zo60y5gDsSwaTFQDGsQTdY60f6ComV8FaRrsdgLcJBlM8ZsOS7CcXZ5sZc7h1FhI0nzymwn5Dt5S
bsWkOwg/KrjEcVLs/aRMEHbX0yKNG9PteKz7PWbE+C6ebeJSUrMhJdOg30RsozRBnESM5uI4fyqK
CmxpUvTdY+UvIBghNbqtwDFneb12nS6K1W2vaVYtdEs0AoagPySJvyCbImkbXJ948BHoHAzt4xKR
EYGOqsGITxhtwpHqJ6F8+RFIZT/JTs9v1sJThkAegWO+18/Rt2b0yJd6dtH9Ernorg485OuU+bip
kIOxBmJVnxzidB/Qo+X38zjps2za/F4kxbDu/HlZT5ie2VUF8NYlrYtNAOffpuk53TaCVVltoyIT
VYxvBkxuPdFq2MTLyLKccp41eSFXQmE2Ro3oitU19bM8J8mlmhP04qJpQXS4B4mzIMtj0nj+LnLJ
sBlKGWVodqltU1f9zh9GigypKlj5ZkHKJff9FUaF0Mt35XeKY13mg86b5QOLUvyn5WCrBrf8AurX
qkU9mTKMhqQqCewX48bxmRA5bwBbkVlY1+xeLix+9aI8PlqsamD09cmWgUS2chr+xqmLDVKEJblP
JstJmuhc3zFM2x3LgMUnTUEXmqUHq1OTy2upveprOWoJOsFSnC3aEm8Uv+bkBTU/AyMXI4i+jiEg
EnHnT36xRW6BfmsmMxyGBfT6oGLFPTT+sp+3N/ih9I9Iq8lf8sBvXlpC27VWim1lKRYEPkXNkbBh
2S69x7+j2ee+R0aoTWebDjikIKC7ESStZ9ZotZdTkJ/haMQ5NJ/dBhS79s7G0TdP+e2LEbIG4n/E
fA6SBtI6DufP1dTHF6pjS1IYCpcvt5p5j8wD0OxjCZWyz23jY05S8K8dLcW6CYi3VznrTkmYA02C
AcPRZI00E1ihwSDuKG47+I9yWmEiw00fMM4FVyt4/BiPpXcxBQPmg0CCQFB9JWCMMkDXb7sxhtaX
J/W8aUJIElR4wbHXYbRaihImxzGCvQxgPriReDE+jdiq2i3ObgDtW2anR6KxWSH0EFZL+LnEFitz
h8NVMR9Hpz0sjA7PXhVMw36wnn+dfN5tqo4km4JE9d6XgLCAK8bg/sEy69piXPc07l49g0GmNAqB
7O4qgwMOaofkcZwbZGEWSs4HV/cgX0YzjCH5WKy9ujTrYVn6e4yLV1dMXDRrE6B0qX1RbYXfESS3
k+WVtBjsIm6qj/CQVGcy0GKlaCe3RSV7sEF4mxVlzFcjnGfvDAvHNkHg+wXBWwA1Bpj/vbUx4zXs
v/E5BiRun9syPCemQ93SRM5fDVypDWoE+jTlRm1r7LkbnL36dbD0EB3lovk26PsOe2koNxxm2YwV
UbhkYVNGMo15p7+hypnpBua5BSsflqf1PDh+ZhIGuHaSRWZLHW9q7IbozZb5RnsGSudSYURWxK8l
kiAODaIW7hiCS2Fzt/OBuIId+nmQWTPZMZ0bh2Aa7sJPFdjfmwXXEIDZSe4J5m43+H98wIG/fgyD
nOzH0YdvDGfePdLG8hNuo2Q1WUGOEDECVCpcrXGqGzKM4VL0KVu+jjucl23cIYadSAXXV9u+RI3A
9tAH7Z2HCb9rJZpkF3HQ09Edcl/QqtFrXTC7K6Jh2CELwoG0GNTrZc79rK1va7Ce4iIdmtw/txqE
4AWf7GqqZv+17efpUdcJqEoMUZW6Yt1HXOM5ByVfr5IbIXTRod3PMNRi48fIylfgMf1VUXTzFywP
9ToMA/LJ18jydX4RYlyt7tYMaPcmbRfVb43X2yc0RaZDK8tySwvieWi01OMLumPNVQM6EwIgGw0X
MsDnP0ZcPxS2KTcSXhCU43P4oOqhBBQVJ/t5bMmOilivy1zgdqrDxdwaNLesEzTuQ14MR0qSZKtU
Fa1EB5mZxN24gdJP1jkvYVmfE5F5mtA7cAdhVcM8Rvfuuap5CgvU0imWbrPuB4ERsHwO3LErI2/d
dzQEx9PaneC6fg+TeXzsWY3OQkfskbaYEwTBMOw2U9N4t6tH3ZeitvU95rixQun6BspNhFhZydxn
MfD+0gJqeZ7LQrVQZaXYDyVFnx5JcxjwmxfYZ0OqX2tr2n0DhwdqDisOcwxTJ644wJzlgKNeuCSn
AKryVskgpisfdRWS68Q0rYGCHK4Ae9sLSnSkjypLT6jWph3kIHhV8eBs2pKWT6Ycza1KDLGbga54
neamfsSEuVjQy+/qJM3bJlopicbWoKTNNLikeRrHBO8F0DaE0obOXihq1XO5AOIWWw0IKeUdJHTV
LfwBhwVgXFth88vIGFL9cHD47sdlGaZm7GEnHQd1aFVQvMInMX0APyuBkAbP6eAbBJ51hZ3gVStb
hGy3Xnmsw6a4RycNzafOq64dkWxfEgdoV+7cQyBzcSYoXJ8KeBR3MzDV61jL8VtfEX/bJ8IdR1sq
9FBLKLvaU/ee8aePaRy8I9yj/Ez5XLzWutXrZAi6T8DF6vUwBni+c6wuOJSUy2pcZvDtElZ6GNB0
ABesKJIr3qoWWFkbos3Furj7tCi8cPQZy+OP9wXibgVzsnOoM2hvHhVGnV6TxpnHSeVAb0YhHa+x
Am80UHP8nQHTnkZTMd21uJ8euU74/v+LB737IR6wfysePA5gGUNG+IN8cPuR/5IP6O88CdHQYXHM
Q0pvnsq/ywcR+x1ZASTiNA4SHqAf/Q/5IP7dJz6KRkZYGKBV5kN0+Id8gDYsvp9zxDIkAZzs/w/q
AV7JHwSnKEZvjAeM35SNOIZZAa/8n4UnEQRdXGGnQWfx1k/WWg+bycaxTSOPVwblpMj3bUXz+3rR
3b1rE/RZFPWxvXmmXzEiodl504Du/siEThGPAFpagFFzW5sYA3BFsIdAMVyiyKJ4pHLMpjmc94YC
71jj3P4lrIh4Mdgw38K85zjmc3FmfdDv2zyHCZ3XQFRKh1Yw8OUby0yxkZ2dMNsDj81dQ0C9M6Ve
7oBNn7KWBey+wugrRFMewTKUWFXhGIz5qWRAdycBj+xzAGkMZ+qxNTatB2a3RvDpUsEPvdIs9HF+
4WgOFWjGrkWJ4yzGkpM0nAfso5MMbUbnPF4BAyFPdMHJIVVmRJOSTQMaeeF0dHNBdOY3IKph7Myi
uekinGzmOAFncO6/Kay1l3Y27KmMSXgc/RZUDeN7PKuwd2zVgD0yFWVXrtAmKJ6rW6mSYQJpHFeL
1yTJSoKY/4WNIxqC6HIUZDPEKH72wiaI7Bh9J82qVzeVJMxLjDv3InLNOhR93qRTQM06MgtMSIOf
tI9o5sxbbZvxK5EVBIoATQOc/NV6qvIxo01LV2ohEzBkYbcF4tS/dLHvVv6osPcklGbS6X7V9zXC
fXwq7oeqKMFxV+JVddLu8ZeAxBZ0eZFDFH4psTDiID5obO21nY4+Ctu7ognNusCRHZ+zoK80bBTO
7thFqk5ivpOH8IM5dNV2STuDHg3S1MEoMmWKimYnJyPQHhz5sCq4z+8iNfkP/gLzXzoKhwW/9bAD
pS1bvEOf1JDLaw9ojwqk7xXISey8VAgGbwMBTWB2fGUgk2RKtsuxQFrYwTa1+tyZ3HyfZqDdC292
IDeR5Z5XAlb4idpVG1T0zh/DCV2qugSCOxYiBdalvPYGHNYkwNx9yMJulSc4pDcKFVtqm1mtg7Jf
8AlU9V5RQ+8p6WsE2C4a+3frya3X+/SzRM79Goc6aGS9Xx6GBpwIyfrpVNAmfhQtUuNrjCXAFME9
EPYS4q58AIo1xN57Aodr/obonWU1Yxpo3fTLfMEZTe17sSzoYLIEnXJ0dlMc6r0VZin6fThU8pOk
QDq4Ca3PmFOpU79vxdFODqUkVLITzHf6ogqeHDsvwOkfobfNwUsScReFpnstEl/mGI5R7rgMcfhq
YmW+YROSD57idt/JeXm0GMv4UgGWtOEVCzJDgW5c1UMO2HGLfNqgT+ItQZbfKfYl2Tk+SVzjiURw
mOfuZaANiC5547uXkvjuMffm6lIYkhSp4PUQIjfHJ59JNDbXrmQYIp9EcpcX5TSvtTe0gNxaKT55
qs3bDDIinoqb7pvhABepDCN8xWZEYsoFmk8FRjIPAR+HCQMko1gKjGl5YyyweIT10UHs2pa+By5u
JXCuIUEYFetpgC6F4byq3Vs0KN6E8PtLGQz1BYsTjpOeWJJNxQts+jXVWO9o6Jk0qU0SbFgt4oOu
G4IDmMXRIoT0e7KkLt/6oYc1o42mnZ/7gm1u2hFLk9zrXtyowicvJKbLEKgOWhfq50QcHC8c4vQo
IPQdWq3eo0Cf1tuMseT3JtH8Htxf9uajfQ229Ow8bw0+MwLOBEqNbPKD9nkoefN5gHAE43Rfd3YV
wEC7ZMFIQv117sMKT8riCzwD8Tx0jw0OeJt87O596HqpaEzzFoTNgKqGG/0IzlEcA4cQIZQOHpbi
SU/om7dzLLZ+jeDThUncxw7IX82RAaLDNbbMd4hjD1Nem3S0Rf4KfYmCs2ipXvsqDvZ4Jd1H69+O
jwUK9WLO3xUIPkDI40UuVxfXW1RqKJQkEhkxinNG7+YOisxx6WO9dxX6AIDnlp5OY68HNJU3D17v
5Zu26t8DE/O1QjWK84/3gnyRNzJIk/GlqjA1Y8lG4Q7aIFlmuvdU3e1mrO8PTbAERwyhPgBqDF8h
wdANaVqRRrqONxV6IyZdFGrHlTKBdx5Cz21x+xRn3TIseA26uOi3t53Z5gtHnA5Z3HSFs+VzLLt8
FWM8Yy05KTeBtnrnORxWO9N+BeGZplDjwm0sumnbgbxzXmCt2c1dAKBnWCDWq1ymTd5qmNlihqdX
jMWJk0TuMOO41Dgl0H2PlkO7dDs5z5mdm5clzO8QaQoIW1mfYtwY8wwEn6zlKVrIM3XyLminO4Gd
4IGgsZfhF2MCpKr7U0XdLh/snURDcF/wAmhJYKJcdBqGYje65M55SEgzwJOH6DxtStYfRd2eky4u
jqS8TdZhq84CvPm1V2I8nLd11nbeFoQ1cZxYfi2C7ntTTNc2rPYszF06ktmtJLjo6IWe0Kvdhqwm
n5veeVmNBnwaNp5GKwUfdVr6qgtewlZiVgWnnPmGHShHFBc9aV7HEvIpSn9Tu60MDMJnLBLLkFI0
+/62lMBa4eleGIWYuNAZGxkpylWEiBL4e3mz4Kjs9fpYMgqZKPqhf6DFjXTCbiD+o2OJqrYJEKJ6
HxKtSBY7tM7GihiVSTnbJycZDAZY1NcLMQNamiFSobJSYZwIYHmdbBL0eXcOjEU4b8s6f65/SDig
98hXNCShd3ltzu/q1mLqCDdgu+ZNhfF9akxK2Vx8cAXbRToyn5zGGW2AGgv4tajyBSz/UNoH5N54
50mXeZtG3EWHqOpBTblpUdjCq5NUbXSZ0Hv4VFUt/e4Ky3bDTcgCIGT83inEg6Arw26GA2heLWMW
8hdj/Nrd8jxCTcSzho605xKWMuyxLVk3Nx2tTlp1UGZAhClGMZcT/r5864LFQ+hOE5fxKiC0xCi/
RP0GzWMfUI8/oRVX3dNRd4/mpufRH9Je39hpnwveQD0t6IMVUaFWZYTWVzYtlbkGdTTpTedP0Ftb
27d3bUjZo1DOQ7TARBV6KfNQPYqF8zAtDJs2cIeqM0FB8c6mhIsNurr5sbtploWZAXn3o/EzvIme
v2E3iTMpc7P36pvuGcVBcb11c4M3jKNisZ7DJtoNP/TSRTPvkrT+so5+6KmolTTSESGyhpLJC3ps
oKvIHyosS5xbxcDaecI9QdOvN8VNth1vAi62rPKOxHNwNiKGigPfSfBUjmqEr3Tqz4ksOgSa9kN8
FiwJP4Kg9PKVabzi3OIZwzjPHO57TxoffamgzxD3LDYQu/M7c9Oe9airndDQVdI6oKCk6ZtnIa5Q
HP6Qrks58TNXUfE6dRRKMf4sFpSb3r2IxgEbjvLuKb/p4YsNMARw08ix7i5f+U03Zyr3r7xlHdoD
JbyUN329Qkzcd8Q02AO6OJDfczMUh4rTaT+IiK883aoTqpHhQ2sDjHzXzPNJlY3elzdJvxdyPKE2
iJGi2UqV9oYt+7Dvpo+oacdPGofe7fDDJcAR7XodeTjXaRADnelg40npMNmsQUyGS3VP5x2EeHqI
EV64Vw7EX1pQuSGhF6+Dm0+B1SXOSSJCsYemFVm3N0eDuXkb+pvLAbe0PhhbB0cYfeo3bsoQAmA3
Xkevd2IVVmG9lyUCM5ubgyK+eSlcHpWZufkrerX4h+rmuUCbzWx6PGhIdZmmT8pM5X6cBdl10HYy
1UzFNSznaAtpEwVUxLqLG8W4x8fo8Ko1XsfN/9GMi3lvUFo+zarnWVeV3KITkjTnHjM/z9Ym5cty
c5RMfzOXtANcKH9znKDjEt5cKOggdRtEaPaYzo3igy8GDF4kI8oFr8CmWLbsRIgHqgbzuuBE8zJs
V/Zmd6mhkhZb88MFUyLo5BU3rn5HvxFNZHIzzCzWc6de46rFChax1g9AdYFZ6gMLcrsqdCG+WZ/N
F0KjPj+FOFSmXuP0gzcY71DDPJTRsFNXjWPPru2Wfg3pLtnGtZtMVua3ytmFqKnKLliH1Pwf9s5r
SW7maNO3sjcALbw5hWk3psfQnyBIfiS897j6fcBfEnvAVuOXdLoRCumAoamuQlVWVuZrtGOt+kB7
pdl4na0Z1u0FcPDv6LxLNN5biPoCETQpGy5wQUuUTXNNJy+iNDcFHYnUrKy+YFVgNdoOXNQGK+gt
ANVUDP64alACUE30beDwvn2zK42SzkOA9RWtQq+mUw/E6P+Xc/6nnGNSAPm//6iY/AEF3dU/8u/h
/1m+dP6jib5eVnWW/+ffizqSov4N4jTUTUTggYAu9Z6/F3UkTf0bjzp2AjuScsuih/x3TKhg/M2k
2GNZBqUHRZblRdTg71UdNuXfaOVJhsnfVPhf+K7/+JX/C1ToW+KRbpq/8KhLWUmjeQzX6O0OUVWz
9OkNyeTi+kHTAvgtuQ30AhnWf49r8udQrNKbAhLggKIVCvnZfxi0nXkKkZRsD1T5J3ucbGEPHvzp
3yMF/TnmirNRcYjLHjTlc1z5d/lAR6RCtbxyLj79lcO8okH/YxjLwNZSJlFZcyKrVjX0sk/l59Yl
kb5ffABRKfaCB/ksOYGT7dofwaZg5lvNov8ZlJ2ga6pkwcCWV58OVp6pl0agP0/iZ3HS90pduIn5
k1a3p0GyNrUt6wU2ZPkbPvzngKsPmASSlga9qT3n9/Vx/AvT9XgnPKY78wlU2bH38hf/I3AR9aPw
ebD1re2zcNZvjb76lOhl5aAjDe2ZoqM7UOSOkph0vz4WnUh9InSsuXG6QtjRPNn4vm+D9Z8TX4VR
hIWqFKSw/hxR/swibps58wJoDre3EZYzG3NcfsgFuJ9yFUK8JfCtMOixaodC58v4y3e4CCu7NHhJ
aLWLwSezap6iLN/NyuSYgUwTK33OjP6kjtJOFVHYUO25Eu6HobXFODsV9VNjgJAr50M+I3IIbqP3
nSCLPNmPXoEBuX5RYeDVe5MU7LoyoPzR41Q3n6ZF+RqX4Vr/EggAkRa1CkC/sFHO9FzvLaSZ8p9B
qB2N0KK6eafo0XmykiPllVeSg9zph3AfZ4o7+D98nRrxYJxKS7EtPzsOtJPCEBRUE1Le/VZHwHGS
z4PluzWPGfSqSTNfK38XSV7QyYBF3+vlR607BV2Ilk5xZ07SQ6Uo782cXosVOCCPcf3SP+aRaJNU
2aH0mPm9Q07mBdrwFGqyDabNo+BEU64+yAPegPGZsvunWHhu/bsRpFVYfhJ5GJOjlvoEmFB2Ax1E
DhBrua48kIPPRSXRkZ0cQ/uGLyJNnpbyNiBZjdqGq3byvVEWbq9CrLGChwBvvTxGd0VyyhBTP2BM
nfwxyEaHfxREwxll32mEr3mlvyj1o9ajYqF/l9PnYv4UCvsyF3YzLoJqdV/F7b40YgSafvrp6OU6
y7q8gtBwaXgIjzHfq0dbOQeIY6o7naQ3KWc76rUnUQMdwJEp2sCVVNFuEcWbRwzPra+6xPPP1Byt
5M92uVcr+8EKbWrVjigNdtfr76Xup6TFoa3WVL8teHs8+SyTlAz/eV3qcYerT0Ez0orK7wOZXM8P
vIKy9FyxXla5G/L+RRx8OzD+CrsPXfzSKIIzIAGUpdqukHl19P7eiMErBl+gCAG9NjxqNHbTHRJ/
tovet+kq27l4KGTFmag1G+1O1PwHXK5piEeOIYNWSDDwnoUvInReQzbezzPdrhI8XvgDwRp7CJHt
B/TUqdB+TRPJGMWJ03eTdSqHjrI1mqMT6ju9+KXpw48TYbTGHzePx7syFLxeBZ4O6KbjvFcCO0Kq
95ngu9TC7+EzeGM8Ikran4SIWVMur7onOnV2NyEbC4sgNI6z+TMX4FvMPH3yU6kU+9bU0JVrgQ1N
H3KUZJoBYFOYK8+WPLB5TUeoxV05+ADtgPirw0es8PZa1R7DkO4i5pf+9D6da6ALBt3Q+RBNOY38
wDaGr3VMYR52F/B1J07utOQ98cSdx2BvTeVGXHybXv49LsJwBBgNrUT8JUd2Ea5ykNejEkvas4gO
jByNdwYGHrdj4tXQi1GaZUJnISVahd4aj9084A58jtUPevG17F7q4OftIVYk2H9M4/cY66jbw0to
5eVmcaRd+pTvgmfB8e9HJ3iSbbA8oIg3mLALFejPy+xiWktadrFyVkVPaqqAn6WRTVcdy4fym+Wo
dvshx86g2JBquJLkwf2RJVW1dISepDVnLI4Acwi99mzqg9e2H4sEmYC5ctTSu72UVzYEA2maSWqq
kpmuVlIHjZkCJNaeJaRRYvFsRN9vD6AsSc0qC3gzwmrhYP1MGbgNpvKgnmYXk8KP3d48Zl7xkH5r
HvzP9D1c4Om4yUb7xpUcolvhtO/VOyxB+/fhc3dQX4Qd0e32D7uyT9/8rtUSV3oXSCHSBc9Vwtnv
TeqnP2f4prdH+WUO8Wb6vBUsHnIKTWBZE9eKvnVloFYJ4/F5Cj9qkw7YKwVegBmlBUlVGr0hj93Y
El0hVjxNFTY+75XhcW9WJMUwNOhlf2iGhxDbEjUXlWd1n71kHoUM1z9DSrFDb0v2XP5j00pvx1rS
34sjImLDES/A2md5T5t3jwT93j+m6D5VTuFw7e1GR3SxvrW/o/hkB06OUSMFBK/ZiEBbv2PJii9+
B4kfp0ZjztCo7LZ71KxvldQ6gGY2oukf6fWbCUP8eztQVCeU5egJPKOowBOs3KkGhLXsU6CbXtKa
Bwkn60zZikS3pyeJq1dEP8cG5a1YAfBZh3ZYpKdRao9Z9BM8qBNmwneAyp7fT26ahG45NOCm/Afa
Yx6kQd+mID4og3t7l/9xllYLsQTPixWPJcGg7sOKY7Vqy9k3nRLy8PP2GH8G/dUgSyp+MYgBnqFU
hF55XsQXJFe7qxz/yfBmZ3LbPcjcvfL0X464usqMJJLVIGZa8b25515PPByfHfDQn8KXAMu/YKdt
LOSf79LVJFfx2LCa0KhzzlD0YfJETzn4Lk827hnt1HrVMfUEN3W2Tu7Wjlr+/WJla7MqMkMZlWcJ
bZY6eBzzch8EuZvQnL29pL90Td+Gw8sYAX3y7VBakdZh2dfMD90v2nlo1UHSrwE8xyKGfJh96436
mlkIFUVzf4f4xOdab790Biw9VKY/9xGZGgDzGn6M8i6aa0Dnyj7IAC1IAiJ4Uad8tab5sSiGdwWU
flxGsdrFPid/DWVSrmY6SH5M66w/qNX0yaCYZ1cTessVcOEANKBSzTaYtIcwWpDH34UIt3btlW41
mECk2ag6ioHqpnTMTJAaw52C4c7SqAI/sO9J7kIThkZ8EsPyQP/1fQYdB4dX5D9RsRnT0MlS0u4c
HQr4C89gH3aAZz/i3+Kqs+yG2Tc0Fqnub1zCW+dzFZmHaJStHJ7tc6vBorEaD6UHj374xtfdGmYV
eBsalW2iz8qzBvQgEyx0fipc37cqsb+ynxub6Jfh4sV+jUS/aBU42BRvwney6YiZy9drkNAyPOFB
b09qYUsfaidCmN3ciPkbc/x14V6MLfsgSpWAKGS236L2yzB9rNsvtw/JxqVNpv72kFioSupoAyvU
3UYX/3S3cMq7YUefeVN9bGs6q6Da9nJkNjXTAd7j6Kgw52HmmuZmGrT8nT8/GdVKBUSMDhbg7ZRG
vUnQ1DJlMnbRkZ0QPLPtu7jt7RUPWHtAVNtYxCWS3BpxFdQG8BJ6Y8kUEgnekmt9FAECUff6Ds3J
p8jXOvV7/0U7dtnGKVipA/E6+RXDf891FeOEHiJeoTNy44VP3aOM/JTXEFAdwUl/1oZ9n9ryLnPD
Z+jK5XPgWn/dnvr1b/p7/NVplxpzwETHkp+j7EeDALts4k/QNt5/N8rqsEt6yZubBX6u0PSfpdGB
3E5dYuMsLFfsja9orFIsIzFohMs+o0jPvL13JQSN2/PYGmGVTpVjTVV2VKmnDwpCrbDv5S0r1pWo
zh874teteBE0hjGHpVMIy+4fsWZK3eYhSGzTXUSPix3Fpn+/dP92DyJE8eZKj3EEgm/NiMmHzjN2
0ckEyY8/5FO3I11y+vBkDLb17vZS/osU7Z87b929ijsud8CIy86vvi6nPN7pFJZdVJccmqY553zL
gH7jmK919PsJ4rhSM+SUNnBCMwQAUApIKsfic7btlnn2v0jQfk9xFVbCkcLp1LKwlUc90t/nblkj
AzYiGe6MHu6D79uHQnCQBz/eXtyNU702PjB8NW8HiYELBdEc40ddtDZJ1Pvbo2xu1VXwAAULhwg/
dbbqjMQZDlKz299Fv4zE6n0IkG1D4f168vl7QVdxRG6nrhqmZcD0JzREaLH3WYjyLKiF21PbWEBz
FUp8tHvVQiBgSQaylMYM9PQpVbfKCltnYN2fEzqo+PHETdfvssfucYZLQx2DptK+cxEolWwl2Ydf
tt68W/ty6Wi+yeHFYaJlyeyWS6d51O64YKsfsCfBqNqdC19RRgjLto5b5rAbB9BcRRpLqICML2ce
cApFnLPW3gfzJ1F7Hyuvtz+gtPUFl1B+EUbjDpYFKED5GcT2V0XWvWEWftT6fd1RWQYAaXaPlgWD
szIcuOM0D/SPWoQ7JshnpdiyaNq65telM6nWAn22lonvdK92/X23j5K7d/5nZJWfkM+yF4Xr+Fnt
Hl+Huy3vvc3vvYpDnTBnqmiyFtMpejRPYCo/6gCkXBh1nuj26V69qx98b6uptxz/G/fx2sYpjaw4
y1JuyxTgZSOXLu9+kNsokWSDi+nEHkXMw+3PvvXVVxFJFACxBQ3plGIe/eFzpYZeopUb0fVqFqBq
FMVVUUdqaRWF0E7DLtvkXapgwJM0qbvt6fVnCXm5k3+Psc5laLaksY/yz7NxXjLSxFvUnNzoONzn
p+Ewbkai5Tf/8a0uxltlNoUeVTFefgQ84Nhm09myWmG3bD7BtXbrBfGMnvmLH9R4IGL9F2SDLWvT
xyEt93kGQ1CdnuYUQGgIIy3ldWupn25/2etH6OIXroIWPgdFac582sFxqbB0trlXdt2+/0af+NQf
eie6J1mntWT7H0NvC2pwdS9fjL6KXOEM8bjNJflZ77+OMaJ2xovpR7YaBJ4UHU0wY7enu7kBVvHL
KGhJt9YsUyDFpdOr9v1helIw7caF4GkrX9jY0evESIeOG446g6Xpex8ziAHA4O35/MIr3NpgqxgU
6YFYiJyp59qlfkGuIHvmXvS653RXYPbcO4N7Hx66J5Ddz5G7VSvbmuDqmWWZRTiqGCQ/Q4CHeoCZ
gLLxwbZGWEUef0oUzY8YYWyPKY3EuM12t5fw6uV5sQVXYcfEIEFpcw4AXpuOAtu29I/zAtMg+8Gj
w7s92tVI+nu0dQYEoq5X9ciQMd18raXE0drGJrxubItfItyrbbHAkwwaWKZl6Ou3PuKWIGslXXiu
NPEpo/Nto6bn27kSYrLSySaI5Xr0ZjSqQblR+statIxN6FTZDPs+XooQSaxhZRo+yli30CBe2veh
fhdrSF8Axh/sUVGfEhkNq+mEB6pbSTo0i3cgq7no/+pk2bOQZ7A1Gf8ncYwfELBJbCFXHamuzlo1
epKPGgpwbGxUFKmzgzIZXV/FpCOS2ocuShpX7vzctdChc7K4ftchk3L7W1zZW28WaXV2zEwdfeYj
PEOmgGnT+o+lIG6o6spL/Lz1JVZHRErTppJwQ3ked+k7kgRn+IFK1KNyF93pql3sLWf89WgRFi9o
1sOJHxL+a397qtdSYl1VyEYsCbC2qS9rcZG3WVlTFkNQpOcRG5Bueihfk33tdfezdEBfFINar7uL
hY1t+KsKuJ785ajLabgc1R/6EJ5jeg7VRTYDQIKUDvaESk2RZLsoCs+God9LScre2ugcXLlZ3kx4
9XGlHC3ddMjTc2J0xxoeoV8bnmFmXgldz+wbV1fqjf107XJ5M+bqW7OPYenkjCmdW5ziKYb67nSe
HZATE72Krctz5f32q6bxZrxVcNSKIs6SIkzPgymitiC4gnJAKF/0rUMpzscMqElcdJ+hojzzLAcq
22GVFEwfVWkybK0FuDgp5hnBj89zAjOjRuQpU3/CwYqcJk5PuST+EGK8vx4mObiLlWbXofyjAqdK
Uvg1efl1Sl8bdLIUET0zlbf+GLrI2tkavAil0ZxInz/0eqsR4fgF0CCnQrJzuDO+lH9RzehRCpXv
g6Z4nMHaqFyU65EvMsmJOljrkStXbEzcdUyQIxvn4dqxvNyZq6iPXBAN44hPNZzM/XicD+a9TkcU
WpGz7dL9ZwMeJdKL0dZpJ0LJcjA1nD6Sm3M1fjaQ4PJbBJwIgX4NykxtdjUW7k3bOVq4R7/aTtk/
FmAeS8mcuZ2cLsEwesLqiK9WZQF8yNDt5+9FkMF9jB0tO06IiOhWuDeD9kvZns3uUwHI/fa6Xcln
30xklc/6vdxanGj/mcvF0YUGtYn2IdU7Z+pQY45/SHB7Jis93B712qvzzbDL17yIIyq3GND3LD33
Chr1fhB5yIjYPTLQFcbPiQk/qX0hk7SbJrcH3G3T4kmuPwtLwv0f3OBvfssqZa27ZEReiJ1TDbVb
gZSSEaoqweltzHljh64LeYWllLBPlx3qDJQPG2e2Bac9FcdxPxyKrRXeGm0VqcsoFkvZYIVrPqyg
kwm1OsQUyfaxmGwJm0n/vSnhE8z08YS7Oms3bqiV1fYfwcxYBWwjqpo4rDgj8RFBNfPU2OjLfmxf
54PmGdlePisPBnDnEou6xWCmq23rVflknUv6FrUtPEtestu6Nre2+yqgVy0ikogIcWtaJ3qVdj0q
TiuP+At9KnHJMCfqgIixbXz5ZQf9eWuqCuoDkFpleTWqbIZ+KRaF8KtRUwKtCnd4YTrGPjzUe+u4
Vb69VsdgR/8eb3WN9MhqmMjP+ktXHwl45V2JlhRIbMFp3FQHynUQ0hOe9A+ht9XK+xdX5u+xV3E4
7vumrGP23WJEKNjdPnYxcDhpJ0Aqe+m4sbLXv+c/R1sr7IPcbUVfT9Kz+kWUTuP4qqU70Utd/zid
kTqNMieX9oXqZRAyveFd6QyHrUt76yesImjftI3SJix23Zz6Dr38JoTLg2Yl0gF+BYaUDnoffLw9
8WuZ7sUXVlbxs8DfRfUH5j22aCqiMVfMf90eQVo2yY1Nqyw/4SJEYxgrtkPJvBY0v5/v52MEMOCQ
GTQgoof+JO4MeT8dwSELo7t9UrdmuIpfZqJpUyAvM0Qsr8Q5NB282zNcTt2tCa7iUz/1SMl1jFBB
QEIDFkUc9KI6JxDOkfhye6ytTbKKAOIoDxD9WcwSrUJD6nZSnuwDMK+92WHcWHkBuhuZuvFWWWZw
a4arOKBWYYTYWZqep4A7ZwAZnZm7TgBfu9Fv2PpYy/Qv9kqhpsmI71V6zhTiTDM5wrB1ny3H6MZc
1nY6ZWeVUSQyF5VylnGHGpN8bL3Jbc7DIe+Otz/XtY7NZQRd5OgvJ9T0aMCBTyG/w3xBqD826deu
h3+LdGATya4u1bbcUo2JVTepTrLyM5jHje35L95a/4xt6uqMm4EB10/mN3Sn8pgdglN+Vxzju+1s
9ho24s1sVxmQPzdZKgl8vvAeuYunylncMox997RdH/wX79bfs1qFFWB1pR/C6TjLo9cAn7MR1QcD
dOhgjyNcs5u91gm9zcLt1cOuqrqiQO+3AI6+/aAW5nb6GDDFfNQOSFLYUP4drurFM8OZYfrf3kBX
z/vv4db3Uuh3vjwWDIeeJSQWpGpPvvp9FmMvQSEXzCoA+vY/OYQXY672rOAD387REOflRXlX4fWF
Au3taV3fkxdjrPakVhu9ZS4xcwGJW3fjQTwWR/N/c7NfzZlMuH0isimm9OuEXoQUoysxghWK/Kzk
0b7HiFb2ldeK0oYldT8qSASCZNoppIg0KF3BF3Fl0dyxT93bM766bywA4yYdDOUP0HjZtkqAkG5+
FqQPgaS7ozjaEw/eepRfJoi/t0db2I5/RDlQtKKqahR2/oCOR5amI4M4ZOfyU1Q5aeb0tWulTvwU
8lrI9hWyKyfARArCPO/E+9IBZLf/L3/C6loUqeAVY5bl56p/PwTB0SpRdJEj/IIar+P9ZcTtXR7g
MvcNb1UUI3kvpe+MBmPgcL5PhXCntq96Q6e7EDZ+2nLlr6+Ay8VZvtXFltC7JoUZzuIE/vg+MUy7
UtT3Va9tfIRrl9nlMKtbMzCFVG7LNCf2H7pQdUvpP8GuLPxIQE3Iielomb2dySDR3kWBMDv3O/Uk
e5GHOc69RDN7cfTUjlvX86+/t1q5y/HW4ahQI6SNs2E+j4GKWvlMQqrZSYy+XVe5ciEeUPN2Je3r
0KMchHHOorbj+6hLhz9G/UdvxU4TQOyqYEU15EnTezV8zPMvOWiNGeNhSxX2fms+ShhS+FmHKAuw
mI1teSUevJnCKrqFAfn0FGrZmdQ6Pda9rTqpK3iqK1G+9kB+bbayfj3Lbq3aKtjhARXIAgrv58IT
T/rJOqIW/lGx5eWLnUQonrZ+tvZ4ML4LPFSfH8vDtFserc3H/H30bWP+y+a+9WNWd3QYSBOCUf18
joV5r7TjYZCm96VuvU8lFF3EzwvxTWj8e9yjHNX/Nveo/C9iVXP1JM2jQ4A7pFCgbv8qZetXrW7z
XreEhYiSnRtddGU8yst0Purth7HunUyh92k++UpwCqbyCWQ/PiSop1kI7j4ZYEVyVUPItfcKtXis
KuRwys/1IOzjAUkKYBXp8D4zo9OUjd/RmkO1trJ1tIuycd5hJWCHU/3Yp8Uz4N5DnpZ3JW4JpmFu
zHBrgqtnCDwUEf06tl0CsQ1J932DzHZRHkLzjEjURuS5kq+bJreMttx52BMtP+YiwCmRXotqm2Vn
UQ68DufPSQehLaNJp4X/QT79ZqxVlMsHfdIiuZ7PtWn+GOtmj0AydM0Wic4Gk7XCjuGII+Yji/dT
9+P2tpGvHuaLia7iH9lhVrZhmZ9VcYSbOtroUdho9XkNxiaF0hwEyKe6gqiLKVHjB/Ih6vtaVB59
/xyO3VEx7jBfQeXnsTdQIUnaQ6lpttXda4m8sQGulSovFop85O1HGZBIQ5OE2Fka7cM89M8Tx2ia
C0eCe5mnumOGBxUDH4zI5OLTNEgQhI1TR2Gp6jdaINeKK29+yyoIRi16PAga5ed2N3gThpUkYE/w
aCmhQdU43v5Km6Ot4l8hS4kkcdzOY5PvkdXYSZl5io3k2A47JGWdXtzVHW+9EcdoPfriS1vostvn
gcz97dKraUB3tWC6vgLLl8psbb5a+B7H/cZpuJJ2vVnXVRjzSysltRmzc3psj9VeP2p7fScetgiP
VxKYN8OsgoncQvC0CrbSpOmHWnhfKPLTJLUbUWRrlFUCJ6Ex1xU1oyAEdxamu6Qx7y1xA0N8rTz0
Zi6rWKX2dVhjN5SfRQiIoSPsynvZkw4wf11jL7u05vaUVqELbFUYrSUy/XET/jN40AJ9uysaNUxy
ea7zcx2Ed239ZcbXkAorQl2AVYF/q0bkzTECxxY3YoTcqakerBpO/RPVaJsOlY1io6eT8WQYOuol
DPjwiz4bh7bSaKKdxfRk1XeS9VCXAmRw3Y7b87SkPm3sZd3nYCpQybd4q2YvJupyCPE5Q/ERvVa7
rNDdz51qPsGxca1EeC2UEs3nnMR56dbh2p2EdpF/E0Qu6XRyrP5rz+/JshrVN1T7JhlJ6/sR/fSi
LNF7+zChrJng9jAm7qwmn/MucnUdhobwYxy/6kns6LArW5wY8IN0iiQ8Zi22BMnnqNH2aSK+5oie
ysPDqAa4cgmePj2ZaHeG2VGeqx0US8+ooPfG2S6dOnuSTJhD0nNcQsRh8XDIsQVfumvEZGOLbh3s
VfzPk0ARDEHMzqGPZP7c8Fsbewo0Z7ncb0ex63eNrkDH5QUHaXAVM7tEyafCqrNz3st7+PZPKHJS
aTCklxT3BkGO3g3J8CwPqUO300ZL+KUS20+JqFUgt+YDEmt2Xc1/xU3xOUqTuw5vlHFqaKmErhXH
rpZsMceuBqOLH7wKu2oSIcfUhlyO++DQ7JP9gmaKT1tw9mv9GSSXfi/MKrrGRjqgx5/N51YK7FJF
QE+oPX+OvuWj8TD4P4u83rXJ9BT2+Wk0rQeMn5DO6sJPWoo9Kzq2gT6FbscLNerwCBqyHswHhNsE
XijkxddoolFOPTAsvhU4Oi/66mN7xhCPbkvh3P7KV2PCxVxWATwZy0FAfHY+C3PuBAma5uKnMZYo
ehanxdbCsPL97RGXv/hHFLoYcRXLfQ0Lh1BaRkx3SAQ+Cn64Ub29BgV784FWgbwvQuRop3aG7LZX
VPEE8swWYsCadGenzumIRRKkZwpKnWSdzXhpNRuI6X4VR3xQR57qU3YfWf7napL/yigG+Rzs/24V
VreAWCpzPalRRoDEJSeBU//59gBXL7OLZV4F+znEaQTl0PmczO+7eDwW6T2N/rvbg1wr975Z6VU8
ynQfHySflVYfeFse4Vi7mtfsdBtPu//Fy/JawfVyvDXZTu/UcfG7nymjiQ44gG6f7btd/bV7ijZB
Jddqdm8GWwVA0+wns1q20RJPpofA6+35pO7y5y2j341v9SufvHi+iEUm1ZMYcTEn9wbuHWqLL1aa
byXkS8L958nTkXPTTNM01hLsem8UaqXq6Rn3MSiuVACt+HWaCtcajqmO3kEf2Fn4hOz3xmZHm2xj
6FVoRs1SGmaEKc9ar7mmhBMF4iRC9mVSPpuJ7mAo7s6i9S7H1Ao7LVA1tTN07a5rDkgVu9T99l3y
w7fQAbT2mC3vagEjimMqP2qwWv2Dlb7rUKmFKoyEZeTFcnew2s99kj8ECJEKBq9BHCJOeSDYYxM/
4bL3VROh/anqz6iQX/QxxXioOYph6qnYSOkxbjWiBLU3fkLe7NXykUelY2EtFlNIbs6JvI+bz6P2
gqbpHQZjXqha3+r+QwBwUq/MPU9utAVbOy5nR+tTJ8KaUDCTw4C2+qS2Tm5A9tA8dMoftTqzkcf2
BpKkwULatZ6YJAfImh5FsThGmF0hsKijkJzhUKrHL8LY26bk72cRB+oORyPf99pIfBCjv2pMu5tC
sKNQ27U4cWXmoh8c4X0qumWCZ3esncWi2xe4YicWQl/4CI4QozCvMdvyVVDlhwDvwy79IA/ag6JA
iBZl/jk+ltG8o8CFHaR+bOBwpBngSMHpR8sRMUtp1IRbDX9wNDkfxAFRJ2OnZH8Rn2yjheE1I5rY
fRzjj2J57MDriMpkJxEeMoO8CKKCcZoXPyQ7CPszgkFeLecfxgkfrmTfpfVHH33OySw/jPjeVBkp
5X8QxixRRe8QSTzRXCucxH2MfQtO12d5b55yF8C3kziAAl1wBk7kbiUqV8Pm5Xir4CyVYhypFQUy
ze7d+R5TzsNoA4Hdx4fqvE1Lu5Y1Xg63itLhzMEXJqaXqvfc76mZeHH7MqFyensdr0Ho0RX85zr+
+veLQDY3oqrXo5Wesca0I4zlAnNE3EmsQ7c24+GvQfurFbHlVBPhmzWfuogaKHK5ZfIdwWe7xFyQ
PFp8wmxJcXMRSXhk4Zt26+69+j6//JmrwJ5lqFUh2Q7EhyVpo8BuSx6TYwagzAd6P2mZm4CqmfC8
GjGfbjIcYlI136paXWtavFmuVVSckGKVjZxtkHLM6cHY4lfrrnufIeRzGMGrN+/qF+un8rU8Fa/J
62bD4tq1Y6FTIIP9Bau45gwNXWBVVjBn7HoDsY7mgH7pE9Lf52Qvd3ZyBARS9FRItq67a61MmjQU
7JAexOx8LUMTx5k/yTnrHypOD1o/dLr3+PTWpxFqpnifuAGK9N7tvXl9sX8Paq3KUcY85fjfsjdF
xH8I/gAWqq+AsO3Ai/bDU3aP9XhB1fATPlUI0oQPt8e/utgXw6/2XIz0Tlj0DK8iIWZBgKUcFKby
Rjp/tbpwsbTWakvlozTCoGdp2b86//m5yGT6R+2Rev8z07OeMSKDc4tP70sXbMXR5a+vM4zL0Vcv
I6H3FXFAk54dpe6ho4LXEj9H98I+PwU7aaOot7Wiq6eLVpiCpIesqF5/q4LzIEdYeXy9/dWu5S2X
E1p+w0VAGyJZC1uLCSFE0sKWLzeVn67fBRcbY/1YadsgUHKmseC+ZnfYpy62i/etJznzQ3gSNmL0
1bLs5ZRWL4+5Eou21dkho3RvnJcSVOSZrlbt5HP4VdzR2He2b6Ctb7W68PJILZHuZpJN+22q3o9w
HZp449m3NcbqlhNFVYbPwbfqm09i8VKYtNZeb2+H6x8LrV1DpCUn69p68aIJcb5eXcDSnafs8p3v
oib6hMb5vt77nrX1sa7uv4vxVuvWzj6FuIY54UCwH78vLyzEnh2yIIT9jrIb7XxvY4pXl/FiyNUy
ZrU1m32sLXgh4ROOATh9OcZD7ylOjXq/nTpjuRU2lrDwR9j4PaS+Cs1ySPqsRcxSOxufjN18SJzS
M8/yjrqWa7lbBZzrR+BivFUs1rDRwQ2FKZoPumZ33AJgLfdozpWHGcBlB1goOWsb4eoauBT/q3/u
HX0VmkUu+qGpeX5B/0F+bhHiQOX3FO0NEj/5FZDrfbsP3C1EzbXb1qIvZrBj0ZKG2/42hiXKPBQ8
CXn2fRjd9iiFdvWAiOaTfk7eKWh+hN60CaS9sonejLmaq2IqcVppnBPzQTh3uo287sfxwFvhO1XD
++5JvQt21X9QjHgz6Or26aYxV9qAQYUDCdVhYTSa98UnarZgpbOPzZag8bItV9v2zXirCwijJWPU
MNg7t82zmNZIuabhUW5QGRLOE5pRgpy/F9XgPrQ2FaO31nf594t7SeBBNeJ+yInhAaGiXHuekOea
W2Q8ai95FzhDu7A3vH8/NryZ8fquEgu6LprCVpq8UnP00klle5HWqPaCJ1on0EZL4Sdyt7DCS5y7
tdSruMu7ItO6gQghioKNLL9TBqVXY1db6ccSDzg1qA8bc70SlN7MdRV6xUAxBXyAllA//NR20kFw
pidpH39VaXD5zn8AdH0z3Crs1sAIF988cHbW6FZF+NDmtdco8q5JMakJswdrFHfV2G58UuXK25CC
EMA+bMMNFUeBtztJR8xMSfpoeDFiPJieML+zJxx2rMqHMaUfkr7wmugZ1TBeY5rxLk7y97mpfOoa
4zPGN/wy/BqMLoPZWOyaUXgwxy7iKVV/aVsw3FPhvyvTwhFr9UNSvlZB/x1C5B0PMEdMTvPwucv/
0uLvVfkwJ09THWx8xCvX5+Xk1jm/5oc8QPxgeIklqAqNhMfyv5/WvxlhFVz1wGrSYgqHF2XAIsF4
7sLcVopvt/fiL4bL2+2viaJkEr9NaBDiWiA+rASrDyozfRkaw2kBYdZ1tUOS9RMm7X9ZY5Dbxoyt
nmqhC6hm8h3u5q4a/qXPmdOo8fdUzL/KykTHDWHpsj8oEaZNAe7KAc0IeS7uEtHc/z/Srqw5Uh7Z
/iIiACGWV7babJd3t/uFcNtudoTY4dffg2fudFldtzR35u2L8BetkkhlpjJPnlOq2iv0E9/6sW5d
SMpB6DmHUFbrmeDHw1BPTG5GiBTG8WMxNEe7uJkrsIkUt0BGhZlSH1jbPgH+lAdRml6phN+AmCH3
jW65Q2sfWrKLXkDtD6ejZR6UvveQWrxmg7FLB1Bca/XWaoxPBwO4+vChNyPUjZpNSsB+XPN7XMTH
Iq3CsWvumuylgJCWnSRhq/IeaI9u8WIoC9HU9ucYSq1pJ0ksv0ZCT44f9PhU15DsmVDcMImmit4W
AmdOBDLzY97o3hCV11OWPvMCus4GOTYp2+s6tBAXNpuBlWN0Dp3JAiKUnL6k8T2kcAEfH12tTb1e
yVwkH1BJUD3w6ebja8Ia34RqrVmBh0uFSi54QVERWRVQlPld47cNfZubYI5v7fGaw7iK+hfELV1H
Ha6pPnk1rR8tU0MndPK4gpGv7CZqd8b4WgE15Ey7SX+KI9DQ6TdIJTfoy4VWsbJLxzem5UC9B4Wu
Beg5+qNJom2agLkDUttQ8ZSkeOLw7z+O0DJVuBjVsrGT726GzR3jdNLJkcwYi4ZIBEBHcZRvO6Je
R7HuU/wyyCG7BYP6je6RkfnWsDGi/JFBx6Ynn1a5YqTamxnN6mSM3h2wiufV7vJFEytD4s8U+wu0
gRaSGeNnKsOh2lmgcnYCkNkbaAnh2VxvZHFNbGj8taDgP7qsU6B93ZEjVJ+uM9sBKOYw2FBlTpgX
JZhm5L/N+iopXhLII13e7Jf3+8us/3yTr8M4SSKKroq1tGjJsbL0H5BC8IfyioyJb+VgxUvz/cRr
DsmX8dXWIPZHWeP2E9Ardau+6/OjPS4V8DsWhraVOfXnDMPxMbFQx1TBh5oDy1j2j6AN2M/zQ6xC
qtF8LNUmhJLWL8bvE6UIan5Vzsxj2ojBSXVxM2hSQY9t3CrWRu33RQZsLGXLFbzBWFzVY36dxRDd
fCiI9aBkSNdbq3INrXycRx2Kz2B8W5SdNf4qoA9Gqmc2fk7t7cCr0DDvhvlnwnRXGx6t5iorn1Gk
r5LHor9eu6+z1UOI6AfF9GQHb9Q5IAS2e7czIGwdwdkuuHa4NSOiVtbpXtWDf4SoP3izqn/2VxOt
XZqAN00HsqoMoLvnmlEpCdRCKPunoTggToaWNnyRkI6A3Wc0ctCiHlew4EqRb2k/LtvD/2H8f5YQ
7mge95oy1+sSG3tjACIFhS0QnsQYKyik1JXiU1rckC08+iJrbCfmYLWCeFCPhVhdAESonxLPuVau
jbC7lhU8JUcoPoSqBXouYzWTI3o7Xq2iyur8dx9J5L2qq9auBrBoHOO+DBr1iYBMQvKRhLT0r2MT
HjmLoilLbIwE9AV2tlvzUieA1PgzdNS1oAjkaN71q//tJf5lFbbwyulTkFmpGfa0vqm0bbr59yBe
awZ/aRkhxqoUgvOKCnOoTCWsmgPXHy17r1rLJsWovOQQdcliwjsmdXqdtjoOsfM14kHvdWP7eL7Z
4Ccoffmc0Ho3L+1NeL1ASHZs4xFHGHW1n7IWQ4d3Heb/5jYkrMGAsQx7KST1fxmJ4CxGVdGTSIel
lxpgJBaGdjoWMOc9y97/y5MUfEZpWnFDO3y2LtTeV9TNCgBQ31dax2oj4xkTIUnivsR8vmNdpJYm
VisLd/nhPEDJbmq29Q4KCH75iVxyNzK3+40ssi7d5Ll+Tralj3rmUYalE4sqf/0SIW43mEFZOLCq
x1wZg8G6N43IVShE4szRL0gTgFDBtfkPtdxyqCUMORSicxDfRcrb5Q+wXgvRtDBcAzE4yAHZIPXH
309iOEtNK7VtWHJb3zhop8zEBKuzlOT4nEGdLiNcmGIZUsuIsd02mHyHBujLdUjPgmjXueiNLUGM
ziJazP4sHRM+57VPlxYuD2tntC/RIz5WObLGNRTnkvmvc9fzdAXhtswpAE/xjNsyQP4gn7eYMgsm
yu/VRj3UkGRJZ8O7/NXOBr/TJYVrA3yDk/SrF6fHhV/n96ssQeRzv+XXyT31jK2053bOv56sKE6y
5IkN5nFM7aOs6yw3AChGcVg/rBR9oJAHDzcks21/zZA81G/CUVoRlFjQFzHIiaE6NcfTeHW5owem
k2do6aBsRbdxkHvvhgNEeoDwdQcmWP/yUUsuCFlDwcm6M5gLOjPBxyVgGy9AyeKYoGPJZQ8ciZUS
ISwDxj3i9FcrhbA6x9tarSXlRtkK699PNpJ1kzPkkII/WjUYMBbDb5SP/+6oBF8CzFzGEooVun50
8Xh1Wgu1DNmzQ7YPwZUMnI/cqmCIIIL3S0zaLKkUz7F63wte8Wv65uSsdDYPtIO40DHlS9Cbumum
9/N8txhgjjHv0wazsj2mxjiE1/3LZyiCxr4Cg67jnYu2ugWslWAIo13qNe1rfKYjau0u8+LrLki2
xV5Ksnr2Rp+sJBiEjim5LFX79XNByGqCovToQJigIO8VwK90gGLUoWkhSK2gLEwOUYwkvru2IyiN
lbQ1QFqjhA7SxssHYJy7cNCFhFiQbhiQpxRcm1MauslnoMxpdQQhm4c5J3+Mc1+D4BpkoDGF4dvV
fcN3lDYYY94NfGvTCtjrQ940njU/W9ZxThRPjYvtMuxLNK27yK2HABo5QZO9DibaJ9X82gzji7lo
4axi9rkt3KRtXcvMoCMd7Ueue+qs7fFAvLYyeoCaV+NClxzUq3jveku2pF40Ar0L1a7t5f2LHfgv
AzjZPxXeNXY6tH2jdZi/5YPHsk8oyx677pFV7CZNJl8bSz/VtW3uNG7ipGHesbBjeVAPM56NA9su
ZReS6ZWMm8s/TKz0/vXDxJRlsqs0t9rqqDWY1bCnHYTCK7+bomrHWvC/c/6R2OMm4o5PGYhHGXrC
UaU8FEZ66ID10sh1A8HxPu4PCmSmYeJJ9VDYN9lc7niL8VVIlbegDCGj5fZE30KSoh5Bt8cWFG7S
23qt+arVoa/uaALiMVDsyNL6M4GcQMoSBH62TTCyJjiwxGlMqtS2jtEKgv6o6dvPGXiP9HBVSqGb
+QrC2+YLRjTpG7C/YKKU2P4Z0/+2vuDasq4YUOWi+tHEYGj22nZ3APBd/oqyLQrZUGFaPcc4tX4c
8zig1bWa3VcK8ONZ4/EUACKMV11e8Iy7/rYnITliEyjIqGbpxyW/r8bnZLYlX42sDkFw1t9WEBwG
5GMzx8Fgw9GBJTpqhemBG30YoQGIWTrMxDbta1a0Oy0dNhXDVsvXfuRuBitL7ReShdP8M14eev16
yEo3NQEmQnbTzfm+1ZuwVK56UL13RX6lTSrYmJ19otX3TZn8BLdHMLSfRqL4A4CmQwY/qY8pgJsV
+J6Su8vneO7FcLpN8e0SDzmAHrWiI4U29kbpg/d7lfAxfW0/QJPqlt+irRRcXtSQmIsj3PnYQN26
NyL92BvqnRmPG54b2wx1ecW4qybTbebMJXoF4aYUIhgA3aHSWbSahzmeaLjRMa1TWgXGN9+jHIHa
hgote5sV4hUagA/JflVndCjqKGGl7QryK0vulPbB5nepiiEPp/PbzAls1HMtelDmD2DtAiW/LzJr
yxGYO0f1GvVuqt4jzABqiF31XBOJeZ2Jkt+OXcj/elrH4LXAsZdRiymZx77D1K/WhLP1Wfa/Lx+3
bC0h9qtRnOR8wOXM2h1YjCE2/542x4YRMLE9X17qXJj5ti8x+qtJ06opvuwKG+oA20NpNIDyfRba
Kx8IKJZ9zHZve8BJZW5udWMXLqwjuFmntRlkkOASMohxLtz0nBrPcQPTVYYl8T5nPSoG/aGMvFJJ
iGl1AlXMQhkm/ViDIXbEqGoB4EuBQbLLp3muPUEgRPmvdYTTrOalSXLC4FYLxsJV8Ra14Fi7ofo2
yz4ph7YrJG+yfQ4FiagpvabVn5b2Y+4jD9U4IFxBeJC7UKqiDPO44FDtekmj8dyT8dtPFE7dituC
GD2CSxsUj120KUigHXKIFOrhqD40XnInq5eed1knpyLEM63u0iw1O/3IfsdwqbvpcZWldrw5jPoN
9FEBFJPZ1tlwc7KkEN8mAzpZdowPnjSZ10S3BVqYl7+1zKSEgBZZfY5whhUWpL9L6jIb/cdB9rVk
+xCCWk1jzMEpOLqVBGyA7AHK6VA+fuj92Z937Kj4svfA2Vv55+REnqcZAsyE9oaG2nOtuRkDG5Cu
AUxfIdXsJWcoNqTXXPLUGEWapzol7WQW+PebbnzMjagJI6Um+2nGBEYzgF82teq91VBM/aveaPeH
uAU+hhY5ZgLzt04D4n/AmMk0oOVpdeTJ5OVT3P0w4w8Sc6TLhz5601uo90JbK/XxhHfLyXqwMCvB
sxZR2rqPK/NtHnAbGjMcWvOVV/EWENCPZpw+0AYG+cuIqdasChT13piO8QiBcYxuREj9fWseNj3L
wgz6yeYcHdA/CuzUCpshN7f9rO41hSG5wIwRdHcHWu8Lm+xiI3MX4BZH8zhoT0oGOd8M5NCgP1Pt
CckK9EKQjag3rXHv4A3oEv5Ei2TDps/L9nvuhfnt7IWINia84dCSgfvFzPU65qiBDjFzU6lFSWzY
EMJZlOtgy4NM1rGfrwuym6v/L7PnX2YkuN1havOJonJyhHr3qgq/4intjz5MP+BdgKeUnNyZssC3
kxNcKEJUMcwdrr59Xe/GDZh7w/QWjEA+nLrkhsjOTnCdvZVqRjrAPmOl96cudanycnk3umwJwVXS
IcripVO0Y197897exweKQgdIBtWPLCTb+WfmY0AHYwS89dMWoivAb3rFtbxCe65x+O1cBZdK+trM
FCXVv9Bo7F7bDoD6rZQuIEKSnuz5zOfE0QmulfdzNtppqx+N6rMab4v4oeq7XR+pmB+HsKvmdygo
aYR5mDHwlnR0iwbE6wOG9/K9yogf5dd9LMMeSqKK+OqfkQ45dgd/b09vDb0Z8wctfgZngTtZ9yiy
uEmHAAr5AwybFNVtZT3UxHYVDLRdNgpZyKZCwp92HQhTFTiHFlL17toeROzxp7sOXD/a2h18lVV2
JWZIBXeUoqgMIe8ZO4crXJr7eTAl2dlXi/GvhPPPF6eCI2qrglUc7/5jofd3Vme95Qwhjjav3fRR
U7Bkp++9PQQpgOXTEzNeSPteGtyt9e6+tfkzGiSBmkJMPT1q9e08qO68+nKMoBmDBi8OIk68FKdq
P7dvMX/OtMLtRwqenEcT83iVFYC4DVXKAs1+lJmg4dffkB58avUH76+HBmq79F6Zf3faKy/feQHu
Aw2jCLrujzb+m0bhmKu+HaMx41zngK/QTIewaP/gTP1TpD/rgFJZLXQIXjk/jC1qlpnPpzosCQh/
WszJsV9k6FyrvFWcJUi04uDUt3HxKwedOKBnnlVB0iIZ5gjpPwViwUG/byRaMDIui/vn4CqnN/1r
zvOksAoQjmZWjCM9i4dw6LMgqiLgNpDvKnNQQfa+jz4Yt73GPmSmtOl29jV7YgeC/zbLUenmjmro
IUR3GjADV4vffOATemjSoP7hJvgB0LUaFlcO1ZHdcMGjO8P/xirL+hWN4O037/Ulk5i6CE0XI6I4
YFDMdYnMZEF2ehx/Kz9MNNf8yF8stzisE2FW6nW5mx5lXRJJ8vjFr3/yXZdZZ1x11sgIjpUkdqPk
t66sRt9I4uJZC4I4NaGrrpGji6wSBOCaUik1BMZocKGv4dncAWSGbLr5NU5zzPSi0mO7KQFYUAab
PvcJT9cWXFWNys5CF1U/VitvCciRkE/mAPpIfLCAC//6hqfLiO6qJ8RuE4It8gYEwJPPkh823q65
BpHhWsU07vu0tB5VZZo+51yxpqkmNN4dDSz7wv0gY82tnOEVG1W/8+YHGXeSna0HJDri0wWEOwCB
GNUEA6N+v6AIb6WRB67VXV3oqKg6VqBj2niuwV+27LvpbVqsfeNMksM95wI0yGI5FLKt6LAIZ8sa
gB0JOjr3U8euxi660py7xATys4ai6VTcUMBb/6NN/1lyPfWTu1FCuhID5b321fteyfNQrXdACA7Z
1DCZvOTp8nrnikinOxQ+osVNK+kbW79XtCW0Z1B68dSbwXLMAbuXch6JUyn/MNaTAxU+qWMpcUHA
vn7P2g7o0cRjZbcfMd6ddBj0yao2bEvV5+UrT9+a5IfjDGExOFuu49lMqnhvGTJ0znkr/nPeQl7r
FJyx3sB5k+SeA6Q6Ajx7+YjP1lJOz1hIWKFBT1k7YYlVUYBAAhUdKXDnIUMCrbziMraVxq7zV+fP
roSstbbqDh0WLNn4GqQs0wAK4x2i1bpk8bS8Xt7hWU/356uK4DpWFgtRB6ymDijfDtuJfXJbVtFe
79rf3uBfWxLxdNmkN0lr19pxvrN/2ps6zEL9lv0Ax9mOBPNWCS/v6Ys4XVgPtx6EsigGUhsTeN8v
Yt8YqjpTbIpDWTWzX0fk+ZDy2dS28aLEVrMbs/gWvGdBhS7I5DyY5jF1rguKt4jG3TZR7gY9uU6M
3h/pz5gdHIisqFMfjrwOjQkk34mNcZqx9axmr0VPCiwbvbicWfeJWdDQypYrgyyPl3d17gJ+25Vg
i8posilWsat1lEf3WiBBFFBCPCg31a8VXGPAzSjaQRbxzzjSb8sK9jhVWq3kJdEgSHSfl89Gmbix
MYAIp9j25SMfWtmdO/P4Pl1Q5AZoFRtjaOs+cxd6c+s+n+KNtamC+lpWCvuyhAuW8kUQdOKyu8Ga
BlSd/nG/DawFtixq7BbVzT+VYNlo+yXQtzTr3ORTFv7PgdS+bXT1BCeL99Hi8ARKwF/xQoESfKUH
0Nt2qh3hK84Q3OugGQHGRg8GRBI/d7UfPXAvmA34D6oQ336KEC1TjicGIAIatAAKd66PpvZ22XrP
+JlvCwixMc4nPcfACoIVBbFo+urE17nUXZ8JCN8WESIiEACxadSobLIyB1Xcy9gs/uVtrMZ+yV6E
INhXCh2UNeRM4VpSWxG165SXtKAuuwOCBwOjGkDt1oldIojWgbMpAoghSUoSsk8j+JVIWdSuNnDB
Natz2RpH7Q+m5pKTO1eN+fZxBD/SO/97rdV9um3HIJ+8YfjqQUFl2Is6l6suXkvqr2afwNi13eUv
9/X2/+vTWetoFISlHFt8MCmkrKsx6ZQjVZzfmhn/4oPzbrLfWjy4ZDryRUfzF4p9mgEhP1AetSCq
cfB8xXksEYh4IuAaNiBFaZO3SX1qURRwaOPN04uh6BgMIH6ms23B7VDB7FhiaUFUpPtaM4K0VNxk
eIuUvWKETvOYJ/e4am7cfPYYB+jRhQPRA6iQ3WrgvlnN+8KAFO7k+B0pXZ1oEKvFVESG0kQ+fhbx
IIGL6avNXjoY4fuDBoJhjhujqGO+L8F6xvk9yapwcBafjY4/GzHgfkPYdQDdYOADpKVeDo0bDXRn
1K7doXln+nXPIldXEredphBdcz3aZxS8EfpG0+ut5EuejUgnX1KwpCpNqYEhD+WYleCm7RX9mnFM
DKuqB5rsj4b1udcVKbtL9OqHqi0sNOiCwaFK5cE8Fdke322jpMSP1Sl3C1XfD4kdlj0qn8q4cbLn
sYQOBXj2Rt4/Jcmw5wO4DhoHI9BR5SX1e25qO2biC2LKKmZAwM2/oNHtaksGbkk8iSFMANPOt22d
hck6rK7WXmY5zTa1dQxMKvUPbmng/eXmR7bS2Shg+1MH4qltfkjs/M6EPEoJFVkbvTr0JSIGHhDe
BpJTvPzVxVF6JcJYV2zhOmQ1JJEnC4TQh27aXF7kC1V8wbbM1c+dhLgsVkBf5JSwLZ3dqGP2OaT9
djbe9bIKWmWrlbfqAAj4dOVgOK/vrYBSCOiWYIpMbS9TYlRqf2skd9FuAcgWw29ACHBQUKHqP78q
o+QqnPWEfwxLHLzvh2gwFAdnknfapi5NL1nSkADbcPlUVud96VCEYKuSvq0igmWKKdrU/ec0175a
aGFb0V0+GZJvcK5SRI2TXa1R8+Qb0DGbcvZ1vz3rmD3yNzwT1+o/3uHvQwXmy1UdTJpZrf/qpU0K
sbgHC2qaKkw5Egf06UrzSGvi0+gKGY/fop1WE2j35Z03m9SnDbhJAU1kA93qcyJ5Dpw7bhSRbEPT
QGWHd+z3/Rt1NJRoiCvHwTQhoXobz08dWn7FDN2ZKJNcq3NNN3q6mpAhMLPo7HbBaoQN4YLsWB+z
gKhFQBfwwc1ZkLQYWUFLMRlvL5uVeeaZ9W3p9SBOPjRKPYptqrNyNOMqzIzoIVWXN4gS+Ub6DLkJ
AJrfuvlerUaf9ks4pyDZN9VNlGbo+sQ+FBkCG6g8GutBr/yukpcBAvWKAg49Vu21Oj7g/9xjItOP
tBpoDkjT1hj0G1rdJa1yvaTWXi/UT6rwm4hXvknvuPEa6W8NpvrSx264RT1tw6dfZQFJ4n6YvanP
n7KWgZl2unNG8iuZFhJgqtIvazM0tVdFuzatO8MCkmvmGFHdJ9ExcjZOe6zi5Kah2d3l8zv7GDj9
dEIgbOPKGSd9DYRe8ph8AAYebxOvQKvR8cYw3/FdAtzYq/qfTC58+3BCQIviNmZTPShHY2Ae1zm0
TyWe7awTONnbl9me2AboJ8gSO+slCOtd0W3jw6pBBDSwZ3VXkWuHQKT8f8W815LR6b6+Srwni6K7
YRqagkXThYQQ/Qg12UTG2Ufx6b6EN1RLoW/jrPuqrvIb87fpaYdltwri1UF8m01oZq78FlTKRHMu
QT9dV/DheLjlfdbhk41qGrDoKa9eIv3KmGfPLFIImqSBlmPy3nBQkpdVp89VpXCujg53hjFPXaxt
Iom1Sd0ggLRBtYvRJ4LUJXq4wSoVhFQxl3P9nPPmpysKMaTDiK6CVqpynHQoSjTtMU7MsMxuHPUl
jw7V/BLx3q0VDYXAvL5TiRO2TerpkRQ1f/bcdVR1qGrplFiCjyuHzImbusa5a8oqAOgy/qGWv7qy
fSmAt1AMl5r1i1Mtgck7T+Igzp7CyeKCg5gM8FjnWQV7ZvOxc3pkbZiB79QghniCwVCMiXb5kj8D
nITEpfK6boaWC8Bq7libkh8jaqf843JBbEvXwJVIrC94/cnlUhxz7EidKUdbZ27cdtu5xKefwI/O
3AigSRsempia39QwjXG6rtLan+bxSa/Srdl8lg3z6vzYZO2BOtFV3/AHc8ivOWmhGlIhRFeBmWC6
p1ajD334ffkkzyVaJqiENA0jymAbEtLCKVeMorWhZd0wWG1ceS3fkaKUPGzPPWxOVxF8g51Zc5vU
eXJcSuaOeemX6g8bUKNcfb+8nXO4BjSp/uxH8AYR9KDLJm8SRA6wDW+rBwh9eOUOXhVymFJWqnN3
4HQ14TKWVLGaPi2SI3hg3GjIQxrNoWJHCJ52MMyBDlWl+WDHt4r1fHmjshMVUyldz0gD9s3jvLSB
worAoiTUWvAwUhkcV3qm6285se9EsWp9XPD1ViE0KFTiRbo13MVTfnd3ct4gmUUKfmXK4ollq62w
efKyPN6YQ+1pXSfJ0c7loqefTvAg6jQvvGjx6cb2Kp7tcJiv1EKF9McLZ7KQv5q3mIGfriVkFQWk
gzK0RhNQIYE2XCtDk7ykhYOiNzDlGQFFcAT+D+1AwbfPCnuDUqh72Vwku6XChEsNAQc62nZ8jAry
Ok8ENbkcHSpUdLXsp1oy//JyZwuqJzsWMS3Qu156TvAR1wp58rrwo4aLeOD7LFRANg7l2J9s8LRr
tDrqZ8DKN/Y9Rsbl2NSzmeTpDxE8D/haI7MrIszzgLR0LSvnCbgqXMfx+drMGQLVz4IYVE271NzL
Kl2yUxecUU/sFI9qONcEr44a7NTFEvt5i0oJ3yZJKolDZ5OR070K3ijNWsDmtSo5EuAAbOunimFA
CGO7fQvHpO6bLEVhqPQr7J/MVzw6zkYiMXWJW6KCW9LHClQHCyxdUZ7M8i5nG9LHR+hISfh9zmbR
p3sVfFIamcqSd0lyRPcc0yfjleFwhFDIMPf5HgygqBDxwIHeCa21rabgtQvNEjC/gYqJAvTtyCDK
sk+9/v3ER/KEjUOqZ/DHAySlyvdlmt2xG90RFEoxlYnrSM1a8F5ZSRdN11bv5U0+DQ1QGUH2mriO
4lfHcjN4GOCy/TLd9MlBrld8Dnt/GmWp4NBqm4ImfPXRazPWLFyQFn2oT/0Nu0GzHTd81cUZbjSM
Ket+s6+99td/BO45/Q1i2ayYiKXF0Rp7ldZTARHWpitwMEkMWnapxLqZThUKCvOvkx4D1XQV46qF
ggH41P3e8Fi0K/b99rL3NCXGJFa/llGbwA+AW8RUulezZyDl/CGLtnwetpAi2tZKgp7NbeuQHSeg
lkkwyzDvlxm81/QuGovNgGx40GhgTnvdNNBGAvQB1TxKINYDItKFBauLKItfvITG38h3RtqAxb/2
E3OPKnICHrveBKX0vNFRdWDNDa8ZBrGgWh9Xm7gArI4YXkdyAKkdFg5Z7NUV+ruk8CwFSQJt/MpM
n1Ty0OS3LXihdAtMUHWOlq0e5DYQ/DR3Bq/CdNJKbvYO3P0ViV/qtuUed0bkMQCGLUMsIQ2QfkvB
H0c5o1D7RNK0DuCYb+wu3ZcbIDVCEugK5JtkOEtJKvNFUnbiFEboB5AGxd0jaYiXUxsipwbEBf6T
luGJLzQFp5tPBQd/GcLMMnKflitPgOTkZBsRvK2a2GihxPBuywju06EB6mS4AsmMJEuRZZpfF+Pk
wFg8qwtIqxI0nAdffQagctPtbSiTtA+K/99+HcGHJiXaEBXD12kidIfei2R002GSZEKykxM8pdnl
OQVkfs3TtwPBbB5noRyDuEb2CwmmJaR3Vpm0xFzgpIrmmtfZZsqYxCdJ9mEJ70RjtOykG8rkqM8s
6AH164Eaa6JMclwSz2cJ6drQVG1hUtzQBO8MqznktNgR9tk6r5CQDC67WdmWBG+gJBHtEgDPjwCw
uODxRG0YImpFH15e5hy+G4HKgsIYxCoosDffUwMtjWisFA3ozvcWCLyJFQUJwAVsriHq4ewowYB/
ETYYuWQF4Diqs6EZZt1l2eH51OxfP0MsAXJT1TRuIaisfDDmc3wAvmDV4qmDintTALNEJozatLSD
vp7j38b5Z2Hhm+pqN86TgoXXt8Dio0BWuYMLsjkQlZlb51UGkzk3nXx64F9h4MSL5InRGVlvIefH
zG4dRamXLbcG/+xj03VWnelR3xQpkLnJLR0MsGXG5LVISzSbPRPxMANpPMSg0Wh+6XMLpDkIUpDt
tCYf7zW3s0a35arv6DTQweJptHrAEccIR7kmShRYUO3Puhqk0dOg5C+oKENpraDBXL6Zso7xOWju
t60KKX8Sg6iKrWeb7cy94eX75rDiIFBj8mTuUhRW/ipzWYRaBqGodBpi274uip5rvI6PsQOA81L7
a2pP237ejjHGuDuzmK81K8/ckpDk4KhWgrLgGOr5gAZrskUP41faW/dRCUrTaOpu4hISI9Pk2qal
h3UzmNC3IZEfZ+Yh5vMdVBf3te7sOjXyUqUO83KQOICz+cDpjoQI0IzjQAYdTm306HvxuI5e5Bi/
KaDl9kUqJjvCcx7ndD3BE3TgwFiIvp4aKz1MAmNKLnUbfdhIPM56o8Qbd7KOmBovI9XHhrXwOF60
yTBbgJmH7QDp1KXcJ/o2D6WFMNmKQnho1Xyx0xwrtkEEOgpo7B2RqgbA2w571mNFqVc5F/JO9yh4
lazXDNDPdeseJ2DwNAyE/GLgZV+HCSiYIuY7OSkcWQ3i0sEKIaPQATZoQKIL5e8FwAKMLYyfDgoJ
aaQEWfRiNrfaeOVgVBSeJiWHBAirqf+c+wIEB7XP69+W+s4hDF3M9z0DAdd9qR7H6aYENRC3jAOx
ejzbwB5abkpQYNRAL2gaCWOTPUAG6aEsQCjK1eQl1x5GJoNpS4xTTFatIlaVqBnjY+H8Asfpzsgx
ftPLwA7notDpZxMySYNCu5v3+Gx6orvtQpFDVBgGijymaLLrLduR8CbXk75vzHKIj9WPPlADtgd/
FnhCoXl7u5omnLgdH5qN1DRlexTcClfGqCwNnKSxISEvNu2CuTEoi01hZIJ23QnmUPWp9ULG+d8R
3JPdRcHLKFk1NUXzz7uomL/Ha3vX+l+X/9+7iueStpNvKmaf05KPcwq6xK/MAsKv9m/1KYMGWYj5
/3AJMPT+VGauw/6NF9bZruPp2oLjScZFB4PDP9cutJs5/WE0v9cKtYoW3Cqaaxy0IceYESjSZJmG
bOOCD6qbeemrco7R5i83Shbd9vzaml6tCBPVlbThdi6POt2q4HwyaDCVqQlzrql5yzGVmAz3VpKA
rIP7OX+r6wMtMUEHsgxNn92GgGEclNSS0CL7EULCQbq+tisL91fdD1eGZ9XbDAywXYAuF2hdnv4N
LQzZiustP8nm1KZqaDEhaK63yal95MgKGOgWD0OEW1ZdyzUTJPfXEnxUDembHn2d+MhboLnzPCB6
585p7/a9DCAvW0pwUUqazZUZwXwdChJjUN0tcFBGywNImUrcITnvDh1tzcRNsNILBwmJVQgGKi3E
dkawcRSG9ca69mCgNcXMdpNELUBBYCBL4ieNKT81EwWupdiYyk8jMt0WmD7FaretBQ3GVXPL5ngv
sU1TAYc4BI6iAoBZeDpKUVpVAOdyY5uJq5sgOAO5Htd3ufkEVpfrklv3mdI8XTZL2daEL4bGKqUG
WesTLQWJVQqmjVdiSZR9vuDuf0f/PwcofKwkWtCYoRriiUH9bH7GzMJNVipkn2VjSOJkY2XzQZnM
92Ws0W7sChCaKpBtiTPPAd+A2S9e5WR+GwWsTLxppus0m3f5JL6azZd+pBB8gKXKrT4doJLn8EOZ
gl6+3EbgMoWEQz9HPkkgQgC1iuElJWlYsicwaPsAN/hRdTVSzZuy/yHtypoj5ZXlLyJCgJDgFWh6
tbu9j+eFmLHHgNgXsf36m/i7caaN+zb3nBPz2BMutJVKVZWZdwMoJVNwoXagRzFxM09LbFkgMKTg
p6DrAsLdIPuNq4OiMSeD9K5ApA+6/RUJmzUFv0yMhKyPpxGXgRPI6FCzQ9cnK2gAbMDoA/aINPaC
mGcOM8rH68Nf2gizu28YM7RBpdgIZhG5VqsgndiuoEXwn7nBf22FOTXnGMWdVBK8HPyfWoXmJAlO
h3Hdef1Hv5oknpZumovRLrWoyXXLJNbn2+zMCSa0DMpgSsCFrFgLcDINzeY/mLm/FuYjYiwZe63H
5qZS7FBEWYe63Boa8a6buejwzszM7uuqRnpaG1CINOhbJypXRgyCsCpkGbKFnOWSpdnlzKJ6LDNL
QtjO4CAh/CUDdDTqblstUVd+0rR8O3JnY5pdzKEWVI3kGRyrflAH5TDUIDyBktAhViyyGvz8fuIB
ss24eazr8I3249HgNeQboW5owy2fdCalXVmZq6eQux7BdtW9WEx4KSt+hSVyMqxp1lpANxHIfOix
MYHe6pvfmlrcBaJ8MgetduQAGmx5w/z+gybhaiLGF2b0xzCr20jJfsbKEmH1xaN2NupZJCCqkRrZ
tCU/syxsS6DVQoPf17fLxYwwP7MyfcXZxo+Nzq+HAkna6favWzfaBai9YL9sRPv/oP2+nBI4sze7
SVLZWaYl4D4b12wS+x9+E2TjwLEGLdtV7mZA0W4XBnkxxDkzOrtYCg24DzpgkOEBMg6OqR4TZL4n
HpAw3QGSkPxcagpeOhyzW4KX9f++nlsf1TtfeGpi7DnhHuELtEqXb82zwc1cspoTi5YG0qytPuLV
g+itPWVUncKFxG6yOlyparISer3NMzOyI7XaF02/Kv0JpqxKO1XYXtPjnd6xxyLU7b78w+nL9RVY
mI7PE362y8q0bgaVYgGaakNCFKHEG9egb70ETF5w4/Nuq9oY6nFIsLu4zPaJhZodW2hrWTiVdOb1
wrTpgoyi34GbjSuNwan9FFCWcGnLLs3YzOdVVZflgwENz5QCHzdUazPQbvpRgrqFRDeUdPdlr6J3
7SRZutaaPxBZ2PeBuvcFtCNyrTzUi1QBl9+Cf3canXkks9UGyLHgbVKvVM9/7gJHBSVq7EKLO3ag
v7POXUbu486LFjnQlqZ95qb6miVBGOHJMD296mZdaVsLeJLru/RitvfMGdKZcyKaAjStiistKtJt
3t0J8jLiqkkN4nZ46onmVCUfDHJGStY/Xbc9uaArdxyduajUB+lWWGBfxdAZFoCEWO0T8lROCFWT
5vW6rSUn/EmReXYco76XVTZinJBPHxJ76imYwqsaqky/ym2DPMJ/GV/NGZAJ74OmTpSpUgsFcR3F
7vD9+qAWdsi8A8sw8z6qYhx9sy3ckT53EDQRxcd1Ixf9Cyphmo7mB0SJs1UakfvJQP6aHAcGeimL
rhO60Ml5icIKvR14QOIRyTUyLwQWg5q3ouwhr9umz4wUL6B4KW0VgeshG/Ida8idmoKMn4oD0C6Q
31V83w3VCH2ffegaol9VLH4eMu02Q3KRMNVR8ui9IOy2KoYd/ve+08lB6+T99am51JLGdHBQGARi
5xMC5WskUViKmVphlB4DEXgt+E9r3+COT8L7jIlHvB6RN8mbfdmYd2mdrKP+NWPqOojVpygCNQat
d0LRFYghNRthTVwy0Qlcc0gnAouGwKdNHCNVn69/9KXXHD7aNE1GDf27EKgFWhKoZzTpsewM9DZ3
h15lD3GerjkxVxGh+6Ggv8DOsgcI41hDQJOl73zUnvU2/lW2cmdVEOmx6C3Jymcy6XSpZBcbtxEL
bK4cEEC6QzysR2W0awYDQ/mR4AUdQ6+ImdSVnWaXWgG/Dja/sUt/KEA/lzrkJMJgHwXterAGr68B
tlTISWnpD8VEjyNW/vosXLhrGMqmqkXRXM3RcP515YaQBlZHJCbBQt9kbYKtk0C1Dd8G/ajrpj7Z
db/6OcY0bBOwl2qqSefspUxqJAjiTB7JEL+Q0QL3l1oimT8M94mEbkivFcSGYindheUx5sUfPSD7
IGU+uLST7WDV91ShxK4MngNdLYYBZOkB4Jk1O2oyd4eqXpM22oVJo6Mf3FJWvW7GO8MSa4DDSjeJ
jT8l7SHcm9Y7LYvfTeFDxZHxVdwdSr26VTi2nj6Cv7fzwhKd/wW0AU3/qJF0C74j8JON6LB5EJ36
mN8xkLzZ+ngaVekRiPNUfJ0G6X2dZ5pNkDLU1fsxbQ8+FzuetcqeA/DChHEXZO0qBt9PVCShByXC
7leZKQXkH0vbzypQLdPs2MTRfshbc5XSerRTSuDVouA5GtD0FVa3qYhRjMyth66a6CxA9ZVUxo86
M48AbLxQGVW2GgdebaqOWslVW423gRqjKbMGLTQEvK4v6/fb6+uqziKDUDc6GjVYVSMBmAklR+T+
x/xtgvtlYilR+93TwxhwzZoOMn0dyIiv2zVOQbijB7k88vxVsJsh+Zl0C4/1i+M5MzEL38UYGpng
GA+al0MdrPR9hsaBl6hFYk4s3MZTfP7tRJzZmn4/u4xjLiCHSDGcprJcCGWhmNs/BmV8soS2bpX+
WBRoCMKRWbC7MI3zmFw2odGb5jSN2kdjHK3G04yn69viQmvGl6Wax+OxkfEaZEHyqN1leHrVoB91
JrZcwOnAzD4cmid/tZRGXBrXLELvNBTSdQvjsvhg++nvSQW07RZeXd9d5teBzcJzYfZdK8JCHisw
u8U1X+WIzAPyoSwJbS6NZnayCiq1TGMYzQgmSzW9KfrRzumv6+u0ZGT6/WwLjppf4jkGIwXKaL16
m8KtdfXjf2dkmtIzI5yKMdZy7IXBEkid3JnwE7Wx0Lf8PUD7ui4z31CNDCdp8g2sewL3ocJfrg9i
6e/PHEOC2Cyqffx9QwPsTiA6CZ6uW1hai5k7yPgIgI2GacoGJHB7MD4PUKVdEjZc2L/zaLmMmnCI
pnGUE5w/h7KofjOixlCP48KNr170bxa0TxD76Jo+J57hPBdCakV/TKEDlofFvuu4sAdEOyxvf5XW
+F605ckyypeKFc9mkd0PSfSU1MMrD8qXaFA2fVhucpBq2Fqu/DYtubBnPr9g7oFNEO9p061ikLne
c6kOqJpoNDvpreWpUgGDo2m5ZOCljY6ZE0cw5rcTdvstKQ+lOYIG4VgPf3IIhOgPSsXdLIC85lCn
L2jaA7trwddVuHTrXYBbM2aB5E0nYI8h6lxFp++zoKgylp1Sv/HM1twNcoRqrbkGctIJhvSJE2NV
FuptDbqKf39PIrKHhgjhSM/NoYi9rP0C/IX5KbRQsghDG7Nl992S7MUF4hQM8czO/HQlYyisUc1P
qvHbMmuvkZarUMuBBKetgchWR5NH2v3qht+UBUA+QPZWZA9V/QdNx56eZF42UjCrLBZlL52W8++a
ncmYoo5kAnx46kj+Gw+YXSezhzhO7sush4hdbockhcJ9twvK1m4H7SkDGt0fPTWo1iOkHOhSGH3x
UJ19kTlrSG38lKQiGvLTkAYHCpR6r9N1FEar0UjtIcOmEP6PyNqIBKJYHeilxntIce0Bp7MHsMOS
EslsQrxG8T091BaO/AVZHcZVThiID3WV4d9XV58ZBO2abVKc4kpfRUFxY8oEfMOa/54OkA7Wh3Gb
VSD5EQrkc7Bkde9TW2E14Ppq7lCQvUZt94yOfE/G9CCGbuWn0FKgFnMHXrl69LNJlMdQ447R/+Qd
iGCNCIVB6mpU3HTVqmmgVxIJ0Kxrcqck6KsfIXOTg8Pu+rm4kDCaBkpVQig6T5EY+DpQXgcJrYys
OPVmsKl89ruibEWKEM0KP7TRPIQF3wYEFZG+DtdjNSxEIZe2AccrikIGQmPgTJ6FITIfgMxW4+JE
o21J0VuqRHYrozWSu6s6/Ei1J78qPKtHjIIajVU5jG1bVV8BmHdbUQOSfirEuh+sRdXXz2bFrz4V
YFeuIZWhmZAdmjflooN5CuBreWK9sarxwpM0COy2z+4Ng7yC5RxNuOqrBlqMpKjuo9Dc430Wbgva
tG6WZavQkm6LmriRCDtEcdeKfbvJJWTSRxR7u1VZvTSR7pHoMbeAcUu5nVonKSBgqxEn0NBhyLQI
2sbNY6BZtggTxx8UsMhBsRqNG3Fr7Zq22GYadQOghqF04VRW4YMLiW9Upj9p0YRhQ+GoWTMgiv34
tR6BHezZfZsXT+n40fLsORyX2rO/hxeYNVPDQxxYZw3SG1/3E0REht6wKnnyqX5Lib63jIeFLTuF
v98W5szELAxL/NooMh8m0GyK1hbV7ZMbRs09IeFBAYyO44AKntpmVT1lUq4qTP7CJ3x3p19HOQvS
ylDzdbxpJKArrjC3imWP4JsMPY5q9tpUIYuGAhQgL9DSWGKiW5rg2Q2j8j4ZeYVtGXUW0HPqDdqX
ro9uycLMJSiD2Rgh9M5OGSAcEEB0qyBe8K8LJua0gUOUCxaGmD8S3IUgUeI/rw/hQlHwywLNQ7Zs
BIuFH8HASFfVVq6VFXXZQ/DId8QliyjvpeHMHmwIvNKBEswYJLxdjr7naEkh7EJS9euAZn6S5GqQ
owImTx5ZW+CrsRtxz621fCar5h1bD7Qn6BmMbB1iFkSzAZ0dgDsLdwm6vJfujMnWlQP4+a1n7yBJ
JOdxMw236G5JIdGEfRrK8EREusqjp9E4FTV/jNBVX9VgsgmeB2PhExbO37xRKfa71pcFviDI//QK
21Xjm5+Rex7Eq4WN9P0x83XeZ85mkFADGgNYgsIpVPDYPYhlP4nw0CBlpG6ZeMErkBoPixXfpT01
czFGkmtFnmEH+8NmfM+23Cufqr1y43MQXVIvdtG/v14Y7PeHztfBznxLi+4knUYYbPuWGSsxkT47
1g+27pRV236qUJguEPe1J9HGUNwy5AgX+XUuvGWmjwBLhoW4QAW99OwGMZNUNwAaOE1gkBzaimDM
QHfZuLJauwI3PEP+BSFisUruA3Krlk51P0QuyosLS3+hHPD1Q2anulZyonXTqa5X8W2wacMV2rMA
DElXwrOc7Fm/KQ9ik9yhCXqX3Eq5A/Pcf+zw/87H7OQXUHvTccgQh8TQywt9kD4tPB8vb7W/Fqbf
z84zHky1H30OtAE+uIM0Z7AkCnP5GP01Mf1+ZsJXhUwMyCOcBiu8Zcmbxs37oru7vn8vb9+/RmZn
tTAbNbRYA6eP/jXR/xyqZhP58UEYr5CXJvLXYubzAsr66x6ZnVLpW93QaDDZ1iU0rDlUu3YxN+86
wZ04U1EDUrbR8FJXCbAwmlPpyjovhlsN9MU8AumO2h/BWeddn4cLD+2vXzU7x2IUvhXG+Kp61R7+
4eLI7HKrbZaaRC6E718tzWIFEGFBgFrBunZO6wZ7dQOJ11V3M11H5hHlS/AbgarKyb1lqMUFvsIv
tufai12bp4UaYpRl+l7yPS2hlQFYf295gx64g3ngo37g9U3PWpsTvLSD0AnZH6MNbEEeePcUQJDB
bO4Vn7tBqNptsg/4D79+qH19aUWmrff9yvzX1pxLNiZGpY9likPc7Qw326qIFqsTBCIdC6xegP3+
o7u2hCa60O/wdYpmLixCmGw2A5aHrvHkXyl25qLH/in9M3U75NtkNbygo3hxV1wKEJgO580+hVvn
LH4c2K24JAlOBTLyHgX0BhmXGCOFVK6yy73l6vylo39ucXb0kzD2RVMrzWkwHyw/BU8dc2pzG0S6
o4aaS3PFDZR04Ya4uPvPrc5Ov5+oFtPKfDpnPZ6t1BkrNwfS/jZGD9roDG7vo+3d+FXWG+bp4Id3
l7oSlsY9O+kGegoTJcS46TrYTLJhE7ZvGbCyZGZ2zEfwKICuCwvae9WnOtn/z8zFsP1sQj8d29k1
AT6YIFVC7Nfg1l/32xy0d2+9Y/6YbtalCOvSrXduaxZnKFCiHQYgFk8oI6GY+pFWC9fqtPrzM39u
YHb4QgOKFhYJMBiDIqf2kZadmw3v+ghMj7m0ET4f1teszcMEK4lopU1PKu6AlNydePXoo3GLh/A/
ZNQQeovcpZDxkl87H+MsdGigG8L7ClbFKHdDtwsl+M4DPIrRuXf9UrsYjp2bmoUQcawopBj95lRL
5hpKdDtqyq8kMZCTAR7DzizQukWA+YGYMjFHJ83R2G4gOmygVh5XrgL4RNFvg8bfyLHZdGXxGo79
W15Gj1oiVn2wpPpzeX9xg2koGgBQMVsQUOnmahyG8pTEoWeAZ6YAEcb1OVkyMZv9NA56q+XYYbwu
gD7u3aKu/ksTs1mHHM1Yol9DngoByu/gwQJx3fVBXGj/RKJV/ztRM9+dWiUgS0aEc5I0biqeYx64
SQkqla701CL0VEBhQ9k4VBA3zCmg2m9E9W1d3AXQ3SLskIe/gx6ScaBxqxdCysv7+++3zTy8LtqR
de10hk0NRFw7Ux4lugaDZKlA8X+4vr+WZp4cbNhJQ0zMgtjSXeHla2hkr4wdIqjppedcn/PvSB8o
bmhIukLBhyC9yWYOXR95nJA+HI544txlA9BLBTd/qgrBsz0N7EEWKJGAJVby+Gbk6b4PrY8wpGCB
NvwQLSXIdvfCaJFPVB2tBgc3qFil03BV2GWkPoZquQm68r2K9BdI0NxwDdTpsW+6QTcCy8n2laa8
6jlSvCxYRZkF+LtwWwjX9/3SGflspvjiGDFUQ9V0gqynYVnzZgs0I7W0jfoUgpfgxEFTfT+K1agA
XFIF1Uuid+t+iI51370HlQYG6crL9dhtQL4VdABqiHEVaD9MBt4UH60yKppylPJ3o4onOWp3VXCX
9z/U5H1Q0IdMThFStkhpOyokyos2diwVGtgmuWt1geAHkJ+Y7Xvd+Li+nN/8wDREBFsUAq6q/o0/
wjTV3M+0toDG6s6Hr9Ojpcfw94fOVxPzm1lJLG3oQUhxVDZ01/L7ujrpxqrwMhBirD6B4wyEYu8K
OU539SLf0fwqnVmf3dVqLWhYQ0f8KCLlNMr3otNBtQ7YWPVyfSYnd/Zts/ydyc9TehaAFHrKKPO7
AtKyEaSnnnOQ6KdsoeixZGTmtlHGYlmgYrm6qHNiHfza/E7t6Ob6UL7FbLM5m3nuMJdou4kwFCGe
MlY6pPtV0Sei/NQS6Sq6BBdFtuBWvgfEM5szV67rYJiTBWx2u9FTrC3oV3PwXKjbrEDfDNTl3c4l
1c1IIS/smM0qDdxl2q/JU15bw5nPTluWc86xWXwKDq7MX5X03WBr2ZdAV/8Syp/r8/zZAnTN3sxz
dxmIGhMM+2hOjeNNAdXegT8D3rvpacEOUNveaK151wLiAAm+EgKVVKbQi1TX7Vh5cS/uW5pDmWtw
g9i/sbIYeiiauSUhfbRaLbH94V2pqm1IynVA8h3YASOQf6NKL0YIGgfFZkgwq2w8RoZv+wp4SEp1
CyTfuqnJCmIW4OpaDyl4W7sPaJkudF5+f2LOlnx2k1isskgLVTEAloTdF9TLxZNagbdFycAolm7i
BHC/fh3TYqWia3GM74wa2sbWSQ0Nr4iW+E4Wdv28soDCLFf1CouvM1CkA9UYhaXNQOWeoR+iQVvv
UG5kUKyu74Hv6fnPWQD6TjWIAer62Z5D70irJyjyH1EfBOXD4FhB69R579Q6pEoQepOSu0YMgv2n
rpIvIWMeGnF3DUNfQDF0Lxl0qXvegNIXfQKQsQgoSq6JnmVP4J9fCaN2Fa4syjZOL5DvO/fvV892
LmRTmN/gWgKqKLqPNiOyN63Tf0zJCDwVFpzDd+0Shg5dnXDOLI0x3Hr4mjPfCoI4YnRqnR6jcFyV
kb9KK3IIjW7bdfleTaoVLjm3U/rbLADxUGgFj6oo/wzc/MXDeB01yVGN8KwAQG5l+Qk65MW6Bi4p
VfybFj22TkTBpqi3FbNRYsUGVI0Fpj/9wnwB0GlQvGrQbm3NuwJ0U0+tXq/IMa+5w7TNKHD3BQ9p
8dB1wS6AOroSJrs6Uk8Cu6/J9J9cVZgN7BZu/zZLV9LQHXRfVLYe9D+Ej5qU0m26MLslQ/emhiB3
NTVyI+n4rFc16PcaVBiGYM8s+cSDAQBbaR00PVwIcr8/rbAyus4stKIaDLDv2e7Vcgvlm87ojgUP
D7XqGYDnpvVREhBEMoi07ErztwEPkjAUmLrGKTR9W0TEi3ni8djaQdVF6NqhjnDGIS46sOLOqk40
Xg6Spy+Z7dgvXzrbsVlCW0WTenf0NbnFPvqt0kMBHSG7jevHrMle1DZ7CYo6sZNU3CCx/ZCiWRv1
d/+3FjG05Yv3vuK+DbUpacNXV26rah+gBn+ytGjfct9LK/UW8MlNZsSPhEsU0X3T6eNsw/hrdqj7
2I1D4Px5s5EhljYgXo2OCQrhnRHPF0P5HUNF00iHVSJeE2TrrWYTdq7sV6G+8VE0MpN7AxTXTbVr
/ZfRX5vtQ1yODmGdTTNvBBlHObhoxSZ+uAkAoW9i+pQrqWOiV0qU4pQZ5spvNajm4Jkw8sSVVoVW
ZfEGwTm37iAmMaqqPVjo9I/K58qE9zOKmwZQcoDrf8RVPdo9EVtTx1oCQfPHgFqrMVBs5xrcoIGj
Gc8JeTM76kXlETvah55DUCNJCZspmsRMZQADMRb3wCDYpxJUDFCD48cuH1wWRVu1uSPGSSSaHYHo
KQeTtzSfdfR8ir6zB7N3Tb13KmUfhL4DWVM7ylQXcBQ/O/XDY2wI8NjIfdErr9c99IUXj6paHLAU
9JnoFCHxV+8DcuPQIjRXj0j5uMmQ7cpCOm0enZIM+grpqZqeLaCAD9TnoTyClN6pQXXA8QoDNWYr
wcbcHUtdPxD6wPoMF/BDW4dObBW2jkb7PoHjzG5i66MD8sNUihVjPujmi4OsLenoUKpxzKF9KRZF
TL4Hk1/HNfmsM6/K8qApSIRxRRxdXP5jxBlWf2H2vj8wvhqZ5TLKUmQ5KzOItQ3S9UPiTgjF6wv0
/eL+amIWFMOtZnlRpVD3A8dex3b+uOa1bivjbxBE1cmOWo/XDV6IXL5anAXIEEoUBoQlVchs6F7x
KpobfROv3zoXIt9mv8dR2ICjXTjaQvh/eTIBVgEIiwOyM83E2YpRsxRVzZg4FuMzlds8NhYyKpe3
xL8MzFtjo5HVAsypAhdtGtlmoOJ0Be/I1i/M4HdnPE3gXzuzI0VY75NIgZ0BfG1GFh+iaC860y1S
srV8w72+Xvr05776/q/mZjvdF9BFz1IijnIUa92n6xQ+XMuaDWPpwZByrdbdnudwNXUgMzdJknug
r1CvrsLQsyQE4dhP0SCa4kB6RomTGiDnQBogrstNRRFA5DIEcLyIUeoHVNXiusOGaD2iy6hKyR+e
5SstCxeiou95H/Z1VLOjpVsUuYSekWOYehoCRm5YyKpEbjT4Dsl6W6fGRpC3IWwQDmhQnIRvuT6x
38GUs0+YNuzZhjQZhM2g+hsfqXmLCO3RRM92zNBMkrLY7SrQ9SanbHigiltEBz/20VHVLk3DNMxr
izs7jNz3wT1fc3Ic6QdA3g6NOpuDHwbXssuTO46ORM7XIMp0rOIQk1PIyMI0LO3m2ds1E6opm1IR
R5rwZ6mm2A4Gcjb8IDLV6zu5YO67xuFs1mdBly84UYwGPrWvxO2I5Bsu+N4f7EyUXlIeQxnaavMj
1wcQn3WrAWVUtOaqyCeFYF8LDduvQ7cRwY2qPWnFbW4yr6pVNy8Cz0DRLaLZhrbNQxz80SiKUTV5
svzujg0c3E8bs4hd5IvRyvHqy9coOCrDW6zg4uKFXQ0flfRKH6U6rbXLuLI1yvd+Xe/roL2jqKca
PlubWvrYhVK3WdEvabdMa31tL8yCvKEx6qSvsBLo+92nWuPU4JcJ2n8XBz+b/5kbzg2JRJ6pCpBV
EvRla+vRF+sq+neb6b5amRMt5ui9DfHWEXge/+45CpPVUob+O9X6zMTMDfeEjEMQwQ1PnNVt6gGa
CjomxMTNQXWHcBtwCFNPqlgoRYJVpTqBfYnYheEizb5wjKeVubJyc1pyBbw0A5GWOKbtrxRzOZRk
W9bxsSjDdR+/+c2f665r4czOGQmFlLLtuCaOXcsgnDN6eP55Y3Dnh8JVrSUtp8shyr/uuzmLNuRU
OkMi/XoED6KdJWDNLDnbZs2NAWdFkHzhI+NO1cuFm2/yv9dmdeaZwqAD7Ljk2Kk1WkZqZR8XS/Td
34ELs00080ZxnbcBRDDiIxuMY9eUUKXfGIAn+PK3hTszhFx82kaOzivkbgovicbNQLJtVIpHFqEl
ETWbVh1WhZDb60u8NOkzZ6Bw1iu5RFyYbA3P2KNy54Ubbb9YDb4YXZgWpKogP2jiJYxFOLsEQzaM
bAg1ckxThJ2+hjpF0e56qd8rEbhdlLzs7bKzwFKrZ+XGykIEES20xvlg+o7RmM9i/CWKX70eOjn5
ozJw/SbvrV+/xMFNDfkUtdr25UEbrXWJp2OV/dQ+84ED3ti6Gb7n1JQOHuKvJtunfYA2LI5iU/wO
8rd9lwD7ILtTYYpXLaq96xN8+fo/G/ns+m9jcAslSayCQKfZho0z7jkEqdwWtIzFWn9HTGQtJA0v
bugzi9MFcDbXJRuyvgV1y7GqXxtUmkZ1wetOJ+LbiTkzMDsxpV+SLG1ggFXCrtD7A4wDyMYmaOBS
w/vFy+rM1OzgaGFTpPo0lrIr/qgF0KEhICopWzgGl18rZ3Zm56DLOz1qGFaJ7JR+Tx25HjfWCsoN
P5CG8GOPeKUXHwPXXIqLvkNgJ9dwZnk6oWerZfRDreUqRgi6Omfku4GiQ1BFURISldatn71GkH1k
dKc1pU15bZdWeVD0BR/4XTDz61fML9I+rgdVmb6CNronoMOUg+asMj1hPtCuPMrmYGQbUmSnrH4x
dd9LzHYnsuSh9/tj1kBcwXwmQbSX0MSsGWR+JO5HXu7bmgFahNRWId06zPHfSidqIldXFJvAEYCB
zKk1MC7lxK3g6fXcaX3dDisLSjlyBXzBTSA6iCTl4DxRXohfb6CkCixQL38mICWye/4mEEqHKR1t
TZTcjhL/KdLvtTxK7Kwa33s0FcucexGJnttQXbEiQxCo5b86XOmoRd1o/bjUTHHpzKMtgXDdBPbG
REb265rmWTwOYaKTo5EmbmMmtS2QIQpVZhv9RpXCGXuQorZQst5k9U8dcCCrWnilXrpyzr9hTgpb
y1jmEkXqoyF3lGlOWVDHj6EOUmgDXhqAPCVvakZsxA9cf/PH59Fq7IzHe+kHSM78gZJh130sOMML
rgl6J5amUhVdxmSO+oF0+BiVpCG3jQu+SrQ/t+t4la6lJw8s2ItNBYXKReL9C4+fc6Pz4mqtsKCg
/NNot6LjqrsVru+CkQHIVocg37pebBe6dJ6+2JxFjUrbg2avqsmtluZO0v2AOojNlRvR3eXaNi16
W7XWAp2co1x3eHxZcb9K/XHfE8vrJJTEIzhW/7fS3+XDU2f8avg6gCdvRgkl1jT9AV6JG8VStxRa
Zm0B1XULil92y8Z6zSCDsDYKLdyEdAQPd99ae0mLH+ij1W1TpwDDMSAhGwKNyNEv0frNlWffb9ud
mZvajRKblo3a+1ujB2g0aH6jveFEpPGss3ZtRr1nWBkOY5k+0NbfoMfnEdRiALeOppfJFEV/UEuG
yk8ZCg9KjLuyehOceiT23VRqt2WMPcYgAjbuGtVwRlzufvzcdtJWDR3pXhDT16gqDi8aGobSHG03
ig7xxQAYxY8STQIips+ojZeoPvr3qm96Oewa41vLn7HKdoEU/4AOLd52W1/N3KYS7siUg44ktqvH
mkPAEeUowUOcjhtkV24LJn+2EKQKiWHHRNhEhR6sgSgI/RM0u+kieRi4o5fZ7xacPDY1SjQpBHKb
QNZ3KHqInreoeWYkdv0mO0Rm4tCCHjLWehCIsms1ug0i7Q60wEDbaZsk5S+sBa1a5++g3O5GsEaa
FBpZ7MWK61UZy0MT53cESYHayBpQmKue1PgBz/ENXuQKN9ZaBKb1qr3NIiVedUkK1c2yXIWMP5vg
LrF5Ft6roYrX1jNIHgF/jLwpS1WP/eb6Ub4QA3zZ4LN0EWQGuhwAFXLLCP9o8D4IlHjbVs+Z//zf
GZpFjiSMK2w5GGpCaxWPuDcQRBmkAWyCr6+bupQt+jKoWaxm+u2QEa0it5CmQ+58U65NV0UtygbV
sTds2LjkpKei3CyS+mJwFqrVpMZeSCW5rVTUHsiNyB6LUtvXEUS5kUQIh22tnDr/9fo4L1TakI78
64Y/o6GzmEMnEQm7Ad6J6PGKmxXIdCGqkcYbLbgPi9ruIU5l8bs8v0uLwpbmm09cv8/W/0Pale3I
jSvLLxIgUfur1lq6q3pf/CK0u9va911ff4N9zh3LtE7RGL8MMDbgLFJkMJmMjJDQPgrx4b3ZALNr
XxFOc3RVice6hwV28Twaz3oR+o2ODH85Z6Vqa83rANjRJWmnkNG7PIzNY3Y9DDY5VIsmLgQAu3iQ
Y/TXW2SyYldwZT+9EeFuiP/jUoK5QZlMEVJAo6EOg3iK8/pq6KCxF77B+LgPr4UCOA4JnSlHX0SB
Z5xnlbxEeI68POyN98Rfvx6TXYRKlWs5/XoQuDMjq9qjZcYx71p4jSU3lmB3Lm0NMBWMvt+JB7Q9
L5pt5Bb3YN1IztfLiGUDQGFV6Cd6mrcuRqkUrqmgsrijBnS9N+WgpPnD5Krgw3Cfu3mhmfM1COaw
aHR8hQBnWdInO0WYIkgtL5w1xklYvqpDq51SgxcQtBPmWgWLYKpvUUN+vvw56Xq5AAFfX3sVwYQ/
wiSmwDdVbq6CEMKjsPhqyccgEzwPv/XT++V4Ol0elwIyIBfN0hwNNB1S4JU7dil0sQunTl9E2esF
9amROwuPdlZSwhtVMBxRLfwcrzleRB6k/iHQ8Yreoo5Zqgc8HWlon5N9jTwI5HZI8CIJD594yd0J
VtDZqDvlgoxBJc5QLbaevit4aW8eSvA7q/KM8/MZ3Tld9G7i5TauIytZ2o96ctrScDOzv+6R9otQ
9g6OyaBban/M5ndNba7UTtgb8GKG315FzbelhzAGB+fDRKuJuHwzlqumve21/YxsqR07C4JzdpT1
97HyaGTZOSTouSsNZ6wE22h6KG4Zb4r+UE7tkeT90YTm2OUp550rbEPlCHNKGTxuwLwzu5IDVoU9
v6Z7vHz47VHg3M63o4GwqIoSJR6wbJm5XMq8numJWZdXfY3bVjh5hTi4ZQIjt+Qclcv3JjlK4QMe
wk2Vs54p6P62vFbRGXwsNdhRCCKio+sNJWayX7RbIf4RZeqbUUrOv5nZVTQGC0UlhLBjg2igxEZg
dcXkWC536mLisZY8qFjdgwiRdOiM5fPH4+XgnJGyjBu5ngn0rRG76NC4IU/XY/rZlaatSE4UZZxp
3aCIAvV/jpR9YQ+HqomHDtH03Dz1HZwe01cdzuVL2Tulep2NJ609CxCWMyEJFhfQGYmvpukRkig2
yqrWMvuXR7/BRvz1BzEZoNCDSCQs+EFzeo9e2mtpUlwRgpNE0awk/N7JuIDXraW3vR2ZLaRP4LJu
qLahvOSw5WnTQw56RmLCo4r3yzZz09VUsSljiBM6phtA1tTXAsUbFe5Ay15NJ9jBv8iCclNnLyGs
IAWqvR/clWXnxLCXkGX4aWZcrfqN2ucvX44BXLSXtmlBd0QkSN/T6q7pQjfJUKlU98ao+dEyHBfV
6dS7PuNUAjdPydVE0L9fnS1RLpmJTCdi0dJ9rATQvyG4t5ScMNs50SoO/SCrOHEbNSjwIk5fLM8z
PLXUDNvfFczbAmI7ChT6FVE/S/0VodRMCDN2CQ/0Nk+11U+gm3X1ExTYeOuxgp9QTt/iTvwUyunU
mPeyeZCgSDDpH3G1CyfBgkgTWa7FPISC1K7t7nXwZcPFLnNhZxJe/w5v/hksnGGK0Y4yfpQ6mo8o
SpuN9I3brf97b5L260ZkMNCYlzxvNNAfU5gNgUF37nvZI3hfT5PeNtDrbaWdch0W6sNCtD102+pR
sPMUne7DDBnPgofJdKovnABs52gwgt0v0vUu4AmD4L3fXFK71sq7CNrtkoBbnBRdDfizfjJB2a1g
T5J8SINq1/Mu0obdEgw7onJA4SsZvfSrmIwxETIxqxJkjPNBtOFLSO36xjvT9EK3eYbUqjM8SU8k
taGSswMW8JsoNxO9nyvUZPDSjItagYSReEpk8VXDmpMjqBAFozeWH232LVU4RBjeZ2BQsMtDaFLT
i3OUwpYAGZ2BwwHuKXsBTn/hyHF72FzqoHiBu0kkVfktxYnFLNAU3GSz+bker/X5W1XeXT5xKE7+
9gVXIRiU6XolE3MaYiprq8nvzTjlJGrbV6tVCAZF4FgxVQ1NxquCeCEkVY18X+N1tU8buyHZU6zA
QkV4M4loFYZxHxeFPWX7BnqpgSFbJQwLwiCmgtyJcE9MsHzHI1nu85GbUW7C3eqHMsgC4d0pGFM6
Fx46U8dz7KafGtQjKgt9ar2EckXlR/5s6+9Y0iHXWHnr1QKCUj8/N4M5NYmnNs8xUVKp38bdMQrf
5K6w5/Y6wz1cmyoo0uaPBOIkxr1Q3ygSnKwTcXd5QWye8z9/hMxQnk1QC8goYUtXbb4TxuQm0CYH
piP3qcFTvKGb5cLa+2JPrY6XsR3bqKWFGtqJr9iRTQw38mK4YMk2KayitHk1ZM4X/qrhrCJKIjS4
irzGhmpeDWgsTUmyGwhAEs7fdXVTgPSsLiIPJXlTyoBGVZqESpci6iQ9TzBYlIcHE6XLKD/DJByc
VpRoZfVG0jyzO1Zh5EzwdsvAxleLwOohbAFzMjdIFWSBp7q+liDKCAnCXaZrr0kawQGpOMpKzq2j
bWLdaiUwKZYumGNbR/jZ8Pk2/P6EWgDke9COD3ddtbHqDm3iYNaCeu/zaxHbB7CJxx5Ye0FumFVe
lKNkbFQV0Ue7151If1cjn+rYCujJT9OrIbxNOrSN89WqthOvVWRm3GYcSQEJsQ1Va3lBe7zqtShZ
ooKeeRAws+FN517ecpuH2Cogk1EaUj9IcYKAZlLcNhCPz4zbGSJWRC3hjNPZaJbhYPLvGno0vVmF
ZGB/7LNEN+nFJ8eFYvGGPZXBAJMQtG/FzrnGptsH2c+PyRwBU1eOAqEjJApeJbKXHv2xI3SdL8/j
1oPzL6NiAFyF2KDemF9rRvJQM3M66HcvDu32MyxIeqCBzNdc1IDLZ07k7WP05wAZ6JZmSITXND2T
4CBeluOuIbeQ/Uf79mfZHNK4/YwyH025EAusQMx4CNrbLFQ562i7SPHPVzVEBruXwOg0iV7cFwjl
SnieKNRPeMruBTJaOaAHZkzjsOy7ENWoqPbFMOUcHl8mFr9D+v/PgyEyCaEUdBDx6ybcEmW4NeVO
mXeHKfk2GdWxhca6nkEyUHGiNrVnpT82Q4eXn6t+9iTxQ4s+DO1HvdRHsyttMVGtBs5Q0tA4BHKK
ExjOiUncVMicCTfMeoSGinSb1ncJugI0GJQQY3ispysRjSCxCh0L6Ox2SQv7cWi8N4LdYODw44Lr
8s2iXtXgx5hhd4CnqK8h4eAsh+2T7ec0kF8vTmqo6dlUYhqWofbQSbwrw9epz50ZAwzRUkv7U0Yv
AEkyFAt3Rg9DgubNyz/i8pI0RObU0YXOnBKUQU9oqfThrIF2DPn270IwSKkMo6rCmA9VT+FeU2+o
TfblAP8jJfo5kQw0SloB0weKxTRF6B6Kwdfe6ms4/l1r7wFuxHu+iBZv3hhohBXxXBFaBQ8zzVKW
l6AZOKPaPlh/DopBw6UqxGKhMIUPf9vm8P+Kol1bfNMnzennJ84U0rV2aUsyoBjrLclG4QsUR9RJ
azv81h2pVXDp6aPFa5njYhCDhL0gEbHX6JrwlR/z9ULfTqzFDtA/9AeH9eWj02BpCJCaNfSFDg78
LMsIku/xCOK8ArFdYXAH5SDgts6Zz8tnGcQ6f93bfaAUDYmwJBvFzXNQLlToO3TITKojHGPTfdD7
okMVEHhPQ5xl8zXzq+R1MrMk7ujCLOPZEmQdXbYQJXtvoSQCourlUW4nyv8s0a8caRVrbGMVGRjA
A8J2Lqw0fCqfICXzmSx4lleTQz4akAfnKYXyhsgAyjIoedRUCNsMyU2NllwihK8mVDDNZyJyCmyc
ff6VgK6GWMC2IxEnLNSy+TSVg4Ir1uU55K1NBki6OoozOEPiLFxuIqM+Nn0N47L526yfBfkjLB4u
h+ONh0GVJkHrzDwhXFJBYFNWoJLPgRLeymeQZKpItpgzvg78YtHxOtnzXL6oaEu5PBBOAm58FclX
X0aturGTR8QJpMbrBkiNKaY7TO/9CN4lnp6UQXdMBUlDcgNo88U+8vrsX8wmhMgkCK9LmoH//rrL
q67pUFfFb+g68H0gCmYSzvLYJJOtQzDTKSRSp/cSnU7UFmS5RDfmbCtGQUUcopDYJhrXQuk2rJbI
6if1uqjRnteSOyWtbdIvr00huJXaeJki/5svsP5pDIg3cljHeYafNkY2BJobyUocY6/bww/dsLs7
yOp856Hb5lH/M6bJJq/NEOYF+m/pUU/PqdjtYPwNGz4XLC6niHZKdp1cc4+rLaBbR2XRvJfbuBQx
0lSDrwTE2Tu4wBWZGxY7IbrV4ggNVVBRD6L7Al2nxnwTB7f5XNuFVLodVFNCs3ezEE3oGWezUXRg
j+31D6PH+moTtL3YTBr9YfKYnKr+Rmk+tKXGXTDec7YbL5L8a6SxVucoiBEJzmV2Ijsd5Loh5oOv
3XgaihV47vsM3Pn2D67aW1Sd9SAppq0GGVSlDAUIfPNKyNDG1tpJjXfNwm2WYwD7ifFFguLkNOSc
IW9B5Tosk1WiQavv0TOHHCVsbGW5MY3IuTypWwfZOgKd89XAOrMUo5BC5aK8D9PkJ3VlZ/BvUPL5
ZJatezna5sUXRqYaUVE/hAA8M6CwEZSoykRKAYWb157WSaCrV0K+ZLDTB9AebVG0BGR7Pifw1pFg
oPkAOgdfNnQMTAKbRKkWxvb8pXx7t8SO+h2MZLv3JLuxsKU06L57vILJZpK5DstApxQlUmFGYntu
nMmBxH3uDruvLPNluubLQGzWotbhGDjMEy2D9MXSnik0iYurdJ5SAxIFu4U6TNOgYONEkxt7XFDc
WkeryCyFvMNxq4/mV2T0k+0ikIjPdGsG9xKKpNP1Ar3Bz2ay+Hpbm2tqHZpBxozkcjwSlc7x7MI3
drgPXTyAQyIEsqQeJRVrbrFPz9w1Rf9hFvnWgRnkW5KepHKBj5ugfaY5R18+p6PTncRdvbu8fmXe
/DLYN5twc0sFCYMsIzxnT05h3iugKfbhMR9f0wXlYRThqJBEsJiOkqWuAfkEgewIVAKC5FHNG6vK
0MGQ+X3+DW0bdoeLSKk+CxXYN/rHPFyHGRQ21eQ0jCiYwmY+7L7F7bk0oUuxxOCadXjGq/Ypesk5
GKRsoet6Ihl07SWtj0Z5aM+yftcnsQ3GzFNIwg9jeMgS1SbJJymr3ZiUu2aOPa2CEnDiliTeyZPm
xyY8TfAYlIHfYlQP0E+zB+NBMnHU5bdxdBc0qJXXnjo/hfN9m0IotUzcGDzGqFa8RRB83N3dVp6s
cjmIaO4LkqeghrESWE88ENo6w9fjZNCvjU1ZrMn0n+2JOnhr15/oAzMyS7BADvAhx2klO8icgZ8v
e3gv5Wl98X4Ag/aNscwkFPr2bIKmsSioRS3GIUVrRqXW5xF8abI8wajm8trdTJPXw2awVxkp9sL1
AM7AXeTCjx3So7rb/agw2Za2iz2DkxbqW+fmOiIDu6Qzw1QdFOyWFDRUNbSn9mmewRxujhIqjfOT
UH5q6AQbigOcRMFefVnkp6a/F7UIPQGwnRmsScO+CE18HOwa8y0AsKios2TlKUrwQBy6EpgOsSTa
UrG4nQJVZvIKe8m+8zOkv10K0FNrF/IjbjkUviGD1j94yfwYd49wG7B77SbXI3sRwbeP4WCaZnY6
otMRWnYdRAAzBX1H/hjdZeb3ysxsWcIsKQJsTDrXyGIobtZu08JReTiOeuMGdeGVWrFPDAUsj+jO
KF5Es4NVJoR95i4zbJ0Mt5yvyjlR2TYXSYtT8PyASPSsAQNXRsUmt2Mbd4FDbJf7woUTJ28B8w5U
trFloGZAfQywpz0kIBhR+4ne654Cy3iOHd5C2nx+WC0k1m9XV0e1UHXSon8Ph9pLaYM46DWn9j7k
klp520RnjpMyrXK8bev0OMnvJKu14C3qA9OszkZOxDU74Y6NOVLgCRVB8BBgUFyhuRSW92jhs+s9
pFy5esDcsTEIj6bzGpbo9PhC3le9ShBcQLUt3xte84iThzs48ruCOR6O1l+OwVqlUBqRtBhdlqBL
Jr7Sp+AQVIEjwLwtW4wdXotlPGYGzXUaIN9F0rqbwvwHHBTxrpSloDOPkgixzu5zUNGeWobDtR6V
mgURzPmmVaaPCDKUYpy8xdI0OKIBaawkILAjgg+THcTFax4a8TFPepxhXaXt0kDJfKOFYScZoSKT
vFcLZDJaHQ0sidMVjW02Abp5HlRcqHN9JwtPeOG26uC9EUxbm0abBNjemDxZ9atZAJp86LUA1Z8C
tz0ZInVlaGsdjIXR4ZYmrQUlREec3lOz8Qv4yKYimKdBZUvpE6TS7SUbbQOuW0MQ2MV0mkfj1DUR
ns8BQ7LbVbdJgCtWjuCQOMZLkFrdasZBgJlSCJp9JHyU+p2U3aUDPJfq0jNggdxOfgGSWapWVoFu
JbPW3SgVXBViZApc8RKlcYtIgOpDidaY20R51WeoE8H5IdUPjfxJ1I+mfjQz0coAs+K812Bw2kW6
1Q7EUmLTH5d+Z/TIS6rJzpsc3UDDN6gD2pJaOCHJduVwxG51zMkeSGQZYuUW6q0aCU9UEipacmvq
DlH42RXo5CkaK6PvW3lv1RA6Kc0dLLIKsbeGRYeMXftEcl/IDwZkx9NmcfqUTHaB7qUujF/JgKlL
79GXNU71cyKYjmZ2lV2q8nUSYUane9gygdhtTdkJlr61k7dK6JnhRyPeGDoYmug2GqAXmTVe2L8Y
CdnFNZhQZW0H7V2KS6yQDRbE16w0TFxDPUalLw+ZU74FYK41oOwadj736CV8rPAmupjXQnUiSeMO
KvL86T7u9z06zBRoU7d6UUOy/wPKgS9z3t7LYfaSTac6gpxheUqV7lQmBwHHWACd1WgITpFWupDI
uIK9Iuy2M2csr0EfcvIlfoTjrW1mH3322dXiWVC6h787TnQmNTGScKgz02zPOTRhWhOZLYnsPHlL
4NucooAkVRX2ZWB32GO18FaFjyTXPTLezAvhyCVtqT78gh1MwgLl7bkoZiQss+q00zdDRHtpdwPp
xwddPwioWMaLU2vIHoPvVVwd+zSCd8mTXCt2CGW5YDpG1VWG5ox0kaCReDJBiOHMFj0LLlw9dCbB
KfM5K9MA6Kb4Uu/Dv8bPbfJAaWwBsRo/cDnxOAnVV1vBqkyAV2MiyDMSqtaVvKF1qPEF+jbhh+Tk
TuyN93/Qucm58vzGsIZOI6w+vmLKXl66UnSqqdmUNTr14FMh/mSGyopFHNLaPJ8FTnbDEq6bqpzD
OUC9YIbvadPdFwJd/zzKGe/mYzBn/iJVMSSCjPacSrcayJKZHFjhbELx4kHI77X4R5gHtmCWdjlE
npgIdgEkGsfdhL4qJVocUVKA1sC35jkoATnpgyRdl+QM7ne2jChCQ5xdS+1xFhwZgkNZFF9LfXyY
1cadMtPts9ISFJz62OWLAdGNZhCcGHlpLShc1hpnDRlMvqHBH6/Qha9ayOh2+l30QhNGlGDQKoTA
V8WBXxxQtmqGqzTAYBIP9MxqkVIh8QC9NAO9zyMJbjvd1YhkWhkPGYCmDFpnDkEO7j0FUyBUEkTm
vKp7rsTAgTuQXUJdT4GD4wxTavm5F7535regBopnL2hWscboh4hrZRctEHH/IeXPSblHd6pd0m5T
6UGAYZ1GIBELbaUIkoK4fJHIkZNDKEmWpJwV47EXGufyhuUtXyb7qTRRzMYSCJYkb2X61IawpQ14
rGsKMhdAyGAgW62pwmmMue2c9I08pe60S2dHEr7IT8sBnfUhXOttXLAUyn/i1pw4IGgwMB1B71ee
Y+xRegOZHnpYdECs0hX8FnDEK8DzFhKDuENfJaZUYrDi8L3V7lLINJIbgSdpxEvKWbdhDdJMATqA
6ZxOjvZUeKmf7uuHAkVt3og4xQCWqa2URYHmBIwo2Xd7Ks83ei1oCtwrG6dMxvrz6Ehg28EEjmf7
4oZ+pPfZE3ya9fNGxKt/sizrXF40dZAwey+5tXjBAa1oO5ic1HvR6Xw+uvBuoyz3rxDUWKhLXA9p
VTn4gXqOP+wg3++2HxAC+8tD2GSwzJQhDtBOHT2EA1AMi3NGwDIcMDxkjdrzjB5P9NZcBhLezc1k
kERBB0mZKJhS6V7ziQvBPCf2kyeoqjqZ+wenPm+1MKCy5P1QCBVOCcU3X/5zK0UH9ouy418SNx82
V4cD+3aqzwOohSNO384ZnPquW7zoJYKgV27r9ui0++mpg9mZBbW4P2gl3kQvDb7nUL2XRJUVPNai
nCQCNF2AXjAX+aAZFa77SMYtZFQOueN8R144+verDM6AwETdhWGHeS1RmnGhxefot6Nj/jDAFucl
jL87DdLr92p0zGGf9kIcyWNMw43BfYeKMnGi+hUiW7JTnEs79IsnpQHD3ibNtaofU+kmtP/EjmN7
j65+CbNrci2Lir5Muq89Cpn4ChPdWbjIz3htqmyN0wqx2Rm3HjmzYVSz7WH4h5Ene4mgMm0PMFG2
eg1sSqt6pR3q+CNXru1lQYe804qYfh59fHvXrgbN7KJQ1pc0jfEj6OLCu9M/RnUP+NoQIOcWynjL
izmLmz7T2llEwMkT3k0Uk5CM2t0Tmlxh28gd3uZhvBoecxiDaxf0WYFog4fe8/RJo5Vsm7pXDrva
oXVViJy3oN1Z2eHfPfusgjOPbFBn6U0F0sBQi2oeoJUOqShq2UWTDh7NiK6V3zKsn6HYamceELmE
a3l3rrP7sgi+g0kKDlXEK9DTLXApDMXkFTbg9SguqjDtzrrZoh5l7IbxZhF7WyTqqe1a9FFrIvzj
C9y6Kyhhajs1FqH3PR+XbuQkrrztylZBu3KoZIMCR7IPfNjb7XIfHFzM73D9bw/w1QQzMBVUeCkI
QDP+SiFFDftk2g3o64D8NkS2HXV/GYW/7qyXZpoBB3TBTAIaUpFzGZq7DIMdt6Wnlir07iovMj/G
4hybB1HY9+FLpjsKHND7EDR3VXED6k6LFm6oAUZG6wq4eYgKlDVnuMaE/bGWQ9TaoLwgznaoSnYx
voQt6LohxNPLaq9OqT+X0Q7lOWcUJw9y264IikYi+AIePVTo04i52/SpbUBmLElQsKO/iOA3CBAD
M0qn6aVdA2kyzbw2RALfiWtzyE4ygdalmrsK7qmFAkKGBjOpm1R11US29YkqCES2kNxFpeAa5lUR
6zvU7qCo0+kQ6wFLL7aDqXYyAzqhS3YmmXjdLtVHIiu1a8Y8/gHZzHlX35vBxRZWN2EN5cBzA9ol
9Du18pxqry1mwBABHkvsVcI5Th7rHiqUJjTYDc/IJgtdFm5KAlsfdfjiFJDl6Xd5ljsZZMo6KAzl
plujuSWJvuc66OBtdt1NhhWCLsvbHnRBXlpADM4miaa1QoMFSwkUeDv8f2AfntD78izwgZ0HQQzU
zloPCwk8/iLprPbkACF08kmJzYMN29PcnvAWErlcgOchEoOxpCyAdB32SbbP4W51Gh5qPBqaNjwq
RG8OrOEOfb3u5c25TST4uTjYglMYBvU8a1gcyR7WMNPiVejq80F19ksUKiBC7yYSigjuH4x3M+td
hWYQWFECiSQTxkvNGWdIlNEml8We3siOdx/bfhlZxWIywWEUoBsR0UNlwONFby1dtWvz8ZzKi9Up
ojOjIKRI9V5P31IV0lr1PdTHdiM6NZrhxmx0b9T3vf5ZJSjTD5I/mbdjOFyhC8rJRfTOLkbkcT4M
ZzWwlSOZQIIkGFAbhheo0+NxEZUWf9rBpvpNArdkHKDixstgN2l+qzyOrRyVahrWU4uFT+92cJqB
swVN3mpncgOks0hW/yCN4uCTwZwPGjo7ZX3Et+ngZKuhD+NN+aQrnyas2gtkEn0pd2hrV+n9QUGF
Ay5sQafSJhVUTwx5tEW8UFNRpfI22NOiSjvYYEj9wcrnxWQATZgLWVUqfFsaU3wiBQiVVMQpeOkW
q0lxCPOqBBuGQrib6ATKMwrcKsyvQ2KV7szjorYDFD/P8ZPWoN5ngWjh4l3pA549lricVS/zAkx5
YdhN9qznrrDs6ode380OGH+f3ISSDvE3TP/5e9hOVl03epj6YNpxNcMjIl7Slx1sOP1mp1mSrdrZ
IXN3fJr+9gpfxWVAZ1JGKCMGiCvUOEwWJ3dTiJ7hqcXH22G9xxLnEuI2S4arkAz2hJ20kDDE+hb0
4XXpjvpAHoscmn21YSv9DLFETh/85oZaBWQSvCEJtDoz8K1HE5r/EXwNKidWb9QJ3ZGNcpeTkyJ+
vwxXm2i1Ckn/frW8ZHnQ1VRDyF6uYE9cHOFq5VwOsX2/W8VgcGIMhgCK0ogxeJEKJUDI1dHeT7D8
pqPoENAFeNXWze741a6RmdQpg/LqGE5fIccnJEw6vBAhZmTa6dVCLOLmaImuXOjz4hksMeBFnXt0
zfJ/CW9+GcQoVRIneY41NGjYIeV1hVTx8vTyVimT8/QJ/HRaGRHE4h0q3JaqvQ7jM/jNN1JJ7iYI
r1+Ot33pWX1OJt3phSRMZrpkBi/WvqQH6fkf5qBO/okoKl0dFwDn61VqtUJLQwlSVUG4Ih6fxHi5
lZeHcbnjDGqT1fdzUF/efqsoppBrekOjtE3oTXrptMi5i+xR1T1zALHKuApF407QBk6/zFcv1aXh
MSATVyVe1ZQvPNUOPSqykl/vaa2HJ2zOAReFARe8f8wkp58NJqiuKIf7wRx2We82MHhCL7qiuiGE
TS9PK+/bMeiSBHk8FiZi9orxTOJDo5KnPCs4O4BzJCn0V6y+nVzlZS/W2AE6adx2kh1VD++roT0l
+UGuBM6YeNEYaFGacKp6Oo9BcZolFO2h4DUVEJIODFceXy9P4KYWzArIFAY/qrkzc1NFtMbRW7fM
dll8R9Id9XinDdijsTd6ME7Ae3HLwKozD0Wsb7ETcU4m3qAZkEnqwFSVDFOs1mjcGa+qUL8xgvkm
rc+giHJmmIOZrC+SoTb9otIiKFyEvwkyeWqif/e++3O/q0xTN5xXg5TomFfVkt8XY08nlN4TZ3CE
IndxqwNfVmdrEk0YocEcUtFFGCb9uk6XPs/wKTGuDtgyTj46DtxlMY71DDVcyONeXjrq1uZbhWNv
iPCUhf1Rb5DTCGUT8FrdEZmSqf1o6/eyFfzKGCs3gYTAjzyZzQcdXNuXUgQ3qc870xXmBQ0Ac2ke
UJv1DcMA50aAdVvn12B+JlVmGYlc2UEjHOak2UWReB50EIp0sGUldDOaU6ciJ8WlFLRnmLCnCfQQ
hL7eaWJ8HQZQDC4LCYaJuQATO8OV0uEARTZnaRUrm8H1nUtQr7pRscoezoiz9B4EiCL1x6CAi31l
Uk9Nn8DApG/V/VTdwWueN38b5856+piEM5z7KU1qk5xEUJb6wqrad2X6vPyNts7udQzy64pQJlia
dxQfQVdBQQzUVCO+D2G9WL9X6kM9v18Ox1sRzBFgFr2uo9mQnAyqmilehQp64Lr7vwvCYL5epKMR
0NRLTQK7Dt6Wxlei75djbKaU64ljIb+J/nuwKH6Tg2diqZ60i32zsiEuLjrt/R+8gW3B0jomA/yj
nkzRBEvTU/qUnsIdbfrOrzWnvgL8hjiw+Zce3vJgwB+87P8WPyaoBVF9/PYKglhI6dxGEG9CSbEv
TytvfTAovxRBncMMrztHtFGY1niF44S26MtRNh++1xPJ4GCUKko5ofXz1HnRjfmyXAVP+W3u05cm
yPNkoaXsogO3YMYZHMsggKBFo5tZQE5zY6FiVsPc/jp2QZq5hw3lE1g9wyn30M013VweLgf1WUbB
YhSK0NFb5NISN5Jqp2xluzLJLoRlTt/2/uVwnFXKsgrqCH0+Qo7JnYJH9MKCJMorSfAiMCgSAN/b
eKARigcR+Yf8+HcjYAAElpxFu9BVqITwc1qiK2m+/bsIDHrM45xGQoEIEGU9tASurTlnDJvl2dUa
NxmwaJTkv18dLhaR0y6unNvhsXDgxQjV6xYvNl6ooCcWurq8Es1Wor8OzaCGoogh6b52cQ3VnN7w
4jFzqRWCKLd4txCgeXYTlbzXCjog9h6zjspgB5HKTNdpQjXG8A2ecc9vJL8PRR8XcQ6AcGDRZPAD
NomBZNCS2EzqnViovggj8aB8S+TxSogimHGF7l8sGElku6iR4UCKOsCS1w2YPSSPcbX/uwBMsqHK
vagE9JuVaXIfqMq1VnN4wpdXJMbA5Bq5KYZD2WMMrZuehJfwqO5ginNsQORor0ZK5Ii+BXc8s066
lf7nskBUBiyMIBJUiebyU3EmUXXdVOotJadfnr7NW/Q/qw9hGMzICV604BaJpCN/bfAmWMb3BiQ7
IwHF70pyZVnxGqG8jQaTszL+x2Em64YCCRYTJpy/pnCNWQl5B/rIybyv3wLc4GkFnPIJgnP50O8h
YcKtS24YqEsEDur/xGTAJWtSfa5aTOpQq1dZ09oiZJiWpUCnxuAQE6zCsPaL3DzAwlEJfqjhsZTu
C/Q1EPh0d+HoKMN3AgWtscq/yYNnaub3XtNhd7KD8KilSCq1e0x5lY7tg/Dnr2ZwqSsTkpURZkrY
hScY2pQWHiqAiGivE9/RKCAf8GSAEhzvfW77vPoZl0GmbqkUM5ND+RTlBXgtkTWNnN3LGxkDSFjf
bSgUGFmDTooyPC+94szoVWxkCA6+XF7q2zj7z2jYi6vaBKRQaLGjgF15Z94ms/Esy4e456Qt2xv3
ZxwGkTQplDWjQ5yor+4npT0sM3wZZs6i4EVhQElGxTkxe0TpzOKHMZO3TPULNKZcnrP/gX0/B8Og
UFPFESkpzWl6F87hEffL8Jge8Fj6AnmhH9DlP5evqcdbeJv82NU+VRlU6kIipbMx0+ciEDx9fRce
aNva9KTseNU93kQyMJTjUzUjfYtrjPF5UXwU3O6imMO94ewklcGdQcr0CrY98qmDPa00fuui+7/8
UAxGCGII0mhFcRzvmLTp+Fv82FmqD/6baoOKgRo9ekm5KdOmZP36SzEYUeJ0D2uKTfVsGT6xi1fR
ba3wVj+pLnqKHnp0yeLdVthr7uURc6BDZaCjDYMhnOn5aCSFpxnXUfaY9v0u6O6TRuFtA/qP/X4Y
/7MNWN0DUk+T0tEiN4yt4Wmd7vTQd2jbm2x/yXHua/jcebPzf6Rd2XLcOJD8IkaQBAmSrzz6krpb
tyW/MCzJ5n3f+PpNaHZHLbjdmJ15VtjVAAuFQlVWZgZVQYxUxA5ISGXZqWyrRShp7UBvruHJ97Iz
+te/3u3t4ibXk681XgN6a5Qw19W7nINOEjp/E6VtetLHM7es0TtVTVcD5gb11t7U4+Jf/qxn0bon
DvWhunZSk7a7qiImw1ajSXJHKhejG+UDee74HH3sU38BFtAfh2tQn6M1/++eaJ8fWgg8Xb8MGeWX
hML09dxDGqq5kyxQ4rgiOUpYVnocAvYCXyp+YATdMYLkLvZy8II2fvIAPou0W1Vb3Zf3ZSWxjgph
iEHNwo5GrK5m2jezCa/ToXdD8uPyCiXBjoqhyMg6M+dJlkMp5o9YkMugjDILQtDJlvH/vhLeMI66
rHLrv13i4th7C4pCh/JLPEvqQ43hPt08avnbf9ooEfeZabWtD/xYNbhikVxV740uA7hItuq30XY0
V5SYfwwV+hx1D6Cl/d/uNhHK2ThkGVtuIUUDPA9zn8jk4c66LWQsQblu6IYhtjV6krbEUpCHggQQ
AJ2tUr53g+QCPRvhP22I2eGgm8bU8j6NE+V+sqxnHWN3NghmIGkDmq00vrVsKZz6bFw9MSqkilkY
L5058IVh0hdyqNDKRJRLV7ZfOBhC8+I7VNxcMIQ4fvHtsu9J9tQU8ke1tCfHjmC6AEQTAjJoHjC3
lB2j84ncyQqF/FHJyzmhxf+mJcwHE9Su3IC1O+DMx5dXJNtMIXRPUQJd6VCBAKWDd101bwcncw0M
9c21VP6C785v+cDJsvjunlxSRlmlePth9/Lr7gmUGGsrmHdjQMFDlEiJ+GWfSoja3dAbS8NzcIWG
N/lAPVJkT3pqSPbvfH5xsighbsdtapO4wKLqZ4aOablWgwxI++K5w9hx78b6rv9BnrIViO+8y5/u
bLPWOTEtBHS9BN8QSorkkLZ+i3EKsIBvK7AbgNQKBb/ajZ8ACXXWyg4Fl8LLA6jefZOeRtk+Cxkl
HUFCXjP8CGczBPUD9Rxj+9fkasEhGuNa/WZB/ez18toBSrvsTGJyCbFc3W7CWT2Gowm1YxShoQA6
0QO4ab47M6SSuT5s86tTQKDwY8le6vmdQsrc2Bqd38TXJHnBaGsFTqMsBTpnioK4ifweeqV90WM4
HY/c3DWqfRNuwWKNwU3OeIM4o8RB2YXXVdd4ZtGDOybyIvKrHFUvdGK/ZrcMNAEAiRZ1tuqifjuO
CbqVOMMIwnl2Y8ff9RR9UOZ4oU1dXfsGJh5/AJUDZKMZ288NcwsL/+rYjZprNSA7V66dGQhbPccU
7WYIN31zXZPtpN10I/4DjHjE7Q8SH8vpSPV7zdLAEQFmw3Lwxi6G/EIE2knoRBdDEFY0MMGbEDoG
AOyPcdq6qVW9kOIZyPpowdRP/qBQzHfxnXpsstaPqeZp1qum3hUp6nXmMXLYJlZeHVsLyvAxS6AX
D2JFI6ErQ+t8PNvdDuUIAuKJClinUfcgQuES42fcZp6D+bt6AGYvHyCXC+0tRjfhOB/C2fbCfsrB
Q5QtGCeP1pddReKg4gNA0/LQMmvcUbaeXBlG5FPdeVDKf4OLOjmMYravg+p0MlOcgyoC40F0b81H
tYKs701rg0zDWSSH/yxA8dSecEcYtZUptgl79DtbYXSLehwYPYJUznhmAQY05PUFyV1BhbvCaDI6
OTzUFU9ogaoge9R9rfCM4C9IZtXeGhXezdFbupNRDpxNyD5DnZj+dwazl0WF6Q5knro6u46sqCaz
INwXFq2VeeKLU/H9QvoYGpLa0/nS7ckahJtinOD10QQLyy0Ojb24mBcYt5iKvTIDAHu0X9ELKBWu
pGUh2cqEa8IyUwvzKbAL6pX7ARcvb0NaXrTVdsaz+Q/e3DKDwpVQTUlpYggMV2KhBuOCGTcmyZ5l
eyk+AhZKQDdjwQRHRs+ofz9w5XIDSHACWu21Dp6m8lG2kxL/F18Fs1pr4ZwhpQgbBsKj74z9KrTw
ZiypfzlkncU8nhxu8XVgRWFs5DWWZx3ba2sFSe5VfLBxtvjEoAy9enYq89SaEEqssUuHSMG6cJkf
7ET3TLQ0svwwTZnHsoc+Qi8vGf1Rg5LRZhm/EecHhUqAUjrHqakAVpzWlcaCxsJM4eWNOL/jlqlD
hILqUJH5mjE2Sq/YnYrsdFxmN7dit1Jw56KmbrQy8eDzGA/905ZwTFgxz2BfxfTQ3G5SRDUvC8Kt
86j8ICaQ5tU7qP23l1fHf/3v+fCnReGctB0BAeUIiEA5O6sG3FvKZPttHnkGiHT1/PmytT9kqn+b
+0gnT9Lvqa6GejJgLr+ulV2DacY39aledftk3wYDXkzlGljJEDzJrrqRnZ0/nNhP68KrDXy5oRMm
H9OEDONY+x60mYlb3IY+Eodf0KzB3QFEr7QAeP76/7QrPNmquGiUjMKuliobCBWjKRWB+eP98uZK
HPUDIH6yt8hEnTLic6/p0mzt9KeZ624M7ffOkiAjpV+RB98TS2Fbo5UGIR4IG6EMFlEXY+PdYeL6
3hgZ8EzTHR6SeN177CfYtySvnfOR/XMz+WafGB9Y1ZsxP489g76b+lKZkktS9rWEWzilZa1FOnyU
6l2QDz/ryfL6WXZ7nH+Ifi5DCCvEMssIKoD9UV8nDIy8qO942EvdLR64EJasBv2Hh9qnPSG0kMjq
ExUDywfjlu7obROAnGyfdpBL4/M83Wr81b1gFBScnwfTM161f1OW+4xs4kxPaYfNADAZCpjNtO36
laN0m9b6dvkESFxDHNSpnWrSwxB72rZ6AEY1nzaSzyazIESQdCmM0EqwjLlaric92zqFxILE+4hw
EWZdHzZ9B/fOnHttvFHGR22RmDhfqf/8GEQ4vwwvImaHnYpCNroBXulDXOUub3ah32Jor3gAWeeq
uC9/6s1ahqqWxWAiHN+MxWpoDWgQmi6EviHGY67Mq2iXXxVgo3bWlQ9yPKlR/lku3HLibEzbdCxX
MhjtJj/alKvYT7yk9VHgDqLVv8J/nOyucLLnUIN4BsFJy/CQ7fJ1w6APGP63IEWE49wz0Fk1KdzE
MsAf2IBnMPQGSF1dPlAyZxSyA6LoTdGVcHd9StcZpBR7u91W7Od/siKOuySZTojewkpozFttuSra
Hgryt5eNyBxPHHeZB9MsawPkzuoOYrdedcuubD+9H13O9w6dyNhVgMvwL1vln+GC4xnCza9ghk8p
CSKSg7A3gWdEH+d90ewScL0rpul17fqywT/Ubf+O8+LMC3pUhKmgyMQyF2RWIPrwJtA5zWBnkCXt
koTDEMLIoIBvtA+5o1tw9HmrGLVbA2SqVY+XFyUzJMSMoY+WWBvh7Iy8N+3PQiEuMFVQurxsRhYX
P8jqTlKLSuUOElYqSFLi9+JHC2QuXnT1RiduH8Sb2ou/gwYBM6iunBJGctTEqZepGakT11ij4USe
RlrPKn/FmYT8hoeeS+4oRI1mGdWMUIyxxxlqbCoGWdN9mI2rYlxHMkyrbEFC7Cgcxcaxxqkua+BA
pgZvJ+1qkYkvyfIasf0TTgmbUp5HWST20lJd9+PTHGkrHby2Rfc4Dz9MCqaZ5HbJOxcqwa5705Wr
BShNxxzWZgOGn/THmDffJb4kyRRMIVMghqoMzEK4qSDssC1xENXtX2PL2o4FDqrxshRP8nHFxpCi
pJgI428rVVXcEGpKhdYGTvN96m9Z/yJZHk9DLniSKaQpVqy3ed3WAOgDtYLiB4QVN1xwFySLYMYF
akXWaZC9jUVkUdy0ebhksNj8stdq4jVotyUeOAwNrz3o/0QcRPYJhbBjTo1STJzLg+6J4wJBxcWE
+MRUcQ1GFX3FecBkF4Z0mcLrY8r62tIWGB1ze1s5jdtolV8mxYoo7TZLnXXYfa+BTaOjgpI1yC9t
iJsVMh4T2dKFHAaiWO3YMvhSEtYYfXprZLJYf6gd/31PmUIowlBOm2BqBpUAUAkHUwmlpnSlBPo9
J2j5gSrTdzn/4O+3sa4TTdMwBEe5FLrwQZnaoktUh+wYktqFUJFbZyCXxkRQDjmHlkyu1qmSDOr3
jfxqUvic9cDQQ1UQcat42jtdfsigPfb/PotfbQgfy9SXslAK2LCOyZ0BSsXRNcDdbu1QIAc/g7Td
JluT8Ol0OwyXPoO9LiCDh6YNCL4DTojQP4EzrQVtm5ze8wwrytdFCtdJl5MySjgzU6g5R12/0qxi
RxlzF61Hn9FeNfiMTTi6SdZB6By6tNZ6AM4pG0kQamgmDaBWP9qEBpqzTTSfYOqxYHdKCc7YOgUL
dCPLN39/c3z5wb89RruasOWDpHoXbZY9hJQQrJjHR25kkf9M0PhqS7hshhGTjTZnJYXGddBvIS7T
uMkuW5trCi6kf9XZ/mpQyGs101EIeCDZ0eiyoMHJgaqFC6HC9WXXlhzY3x7DU2vVlQkAP2kbKH68
pQnxyuiVAXUR9cm6koJuzqTPXxfGff80BYxpnGThB4cniLTvU+Da2S0kTv0wAn3n5dX9ntZ+tSWE
o4y1BXCBPMiiPVfGkEEMIWSgsNWUyFp1v+cGX00JYSgrIfk1Wzg9Be0gLQ1kPFkbjrqtrXivL7Iq
yZnZhK/mhIiUQwiR6nrXHWn5s7TVnalaGAAivmYy15yuOkxDTFq4pmkmcZgzKfxXy0JswhMYkggj
Fmqsux+IThAngHo0GpOA5rA1sAj6s3Ub3Vg7c/bVTfF6+YtKIiMRgpSKFmHbFql6zOp3RluvY/Q/
BnvxsQwtdhVygUiDOCcqRvC9qca1ydYonayIHTi+rJxx5qb+sqXiw1lX7aIyCLaUV4si27dWHNOd
u9Rxkxse7bN76eTi7+nlV5tCfOlsIN8yYjNQfY3bjlyhRono2UB3A+R5Hm8NjJPEdSSxRnw4D82Y
pbODk5+3mAlpXQA5PMxd+RoNfT7EnTP/srOc6bB9XaQQa6aU9FnSYmPHFUQClA9eISsYYwyFUii+
y1lHZUsUAs6C1mGid3DPJhiCJUAX27y3mqA+Fhn0XhLQOJKAZsdCh1ajn9/K2BUl8U58Xlt1pNgp
v8IjSHdV+nUUml7ZdPsMmDnJ1kouX/E1rdOxRaIHU22LVtYMRbICx4MA/zyWXlOnvpppq8xgPjV/
zukkKSToMvNCFJrKRk1IjCQ+hPgUKxavqOxtl5XQw7ii5NbUwlUVWkHN3nNQC+ghKBiBrRmbxA/z
aKUAxaMhcOVa7obdvEota5UykAtc3iRJsBLBmZNj1S3lqSlz6rVd6qvJlAzgmZJrR3yco7FISW06
7BilLMB8X0fDO32yd4lp+OAnHSCtooATsW3ZdjEyFeR9EH5UmVWtHYrx5KqBCoC5LJNXgfy0ngiU
oy23d+5JqLxkjQIy5tLGcJOiLKB9rNKjXc+pX5bzXezY5CXN57slau/i0rgx7epHXXGQv3YoFhCK
JZmvh7dWeNeEKHfT3C3Md2d6qoZvk/kt1/bZBGE7iJ9psV8ht8miTTTtCuvVKR+j4d5J7ubldgy/
t7WksCv5KmLdICRTFaHBrx7bSXNjKGgw8Fpe/vCyryIEV30BxwNZEOkq03Yt6PExrVhrhFzH+VMW
y84iDypfKwVfopxYKZinTIsnp1QBRXpXzB96+WKQ18sLksQ1sTQwZ5mNWjjSRLBtQAFum3e123f3
IxjxZkjqxvCxywYlkeyDh+QkSwzDeRkrG0cny5fIjdrrsFGvOkAV0k6XmJJlpOIE0mQqaZ8o+Frh
3nke1ngkewx8Scs/4XuQXLsf5/lkXZBsZKU1ogCqrqGZFZR+5TkHHQSDyIBXyg3ZXt5G2XcTwiTE
/8a2bmDOYjcLuY+0XdUeKOHdjMWHDpck4Mm+mpCd5QCMzJUGN0mptc6sA+5eH+UWd5ECOSSHWASG
ospK64x/s5LlGzZvqGIGl7dOZkF48dE4zyyFJ2UqsR6awbjLR1nwvnxuRTAhqcPCSRokmjbY34cX
aHD1ydPlRZwp3n6JDeLIUKwZehracID2bbnLFnx3V1tRj12NV8keFL/ROtxMK+e2pZhFy1blWhYK
ZdvI/37i8KWVdIWqYxstzViF0F9zmlqSDMge5yJusK8ZaFQYqk48Yx8O6Rsk0H2oBPnzYbqX0++d
93KDciVlTGiLmhcFIUum2yVYcs07yK9aNiav9JtwdiS3yPnD+2lH2LqoK+1hUmHHMOh+qXts3wSJ
NNDvUtuH9gDEjRaJ03/0aX+/Sz5tCglsZ6kNqztcjpzseIA2wIjEDh1kCBUA856v4pXlqUhiLY8i
cShc6+B2Pi/ULt/Kxwwk5XWAEkzNdW82T7LSLQ8fl34c/zAnvqQAu1nOZYtLASJjDfR844JtWNQC
VgXAM3ibenbTl7KJhj/kmp97wm/7E7MRipqjEUbqMe40N+mZN/XFKqyKrZNMbgyxpBQhLiUWhtNq
1zL73dJfl30GgN2rVmwLyBISo3SpkqfevKhujKdPaD9cPujnc4DP3ygE+rgsugGQGhyzaHqsaHMw
hueEpZL4/oeT9mlGCPBg+Ji1KIaZLhj9xPE+2p+YPlbBq3UY1/Jx5/OZ1P8Z1EWSjM5ho5JqMJiQ
dJ2D0yxymkMbtYcwtm5KadpxeRt1VQj6bT4qVNEqvMT715FdRw2miwxNcsj+8N7/XJSQHipRhaqo
Aivt8xQoLrpqvlWgosw8YLpBV1BLxdz+kON8muR5yYkPh0s0MQsojWM0KAdm7Yi6+JWaunmvu0Q5
5EO0VhFh+ijzNEWmk3X+Dvg0LgQy1VbNIWX4iGPKbsb+Cjrbt5fdX+KYuirELT4AHJYq4hZXwoqu
ctTLFe/NcDXP3qgbGVD9cmTWVSEQTS30RlMNgSjqUxBOAOIz3bJ81y/7cDn2liwZPoOs4Lf45wYK
EcguADscCRym95Wj03vlFuOEPmM+FJwHf7iuXpIXOaLt8j2HKtRXnwF3aaEnmL88KtWLAbbEslS8
wv6Zq6l/+evJDAlRBdN2hT7o+HjjQr3EAFSk2g8UlF29pDt/Blf5ZSM/yqonxyDrGmi7Gw6PX0tA
f4yQrOdlL+YBTvlgrNKAt8SaQNo+kJyAj+N5YpeSME/zBSegU9N1DY29BvNHg66vQ6v0F/JWVczL
w6tGTQ9OyvX2Crds3jsi5bQ5//7425M+KmYnP6TskFS0FerGENEYnvhotX1D8cD3xh8o4/wTiSnZ
0oXIM86JaQ81EsCl7K60dDcXhhvP75Z9Z0ePCQpEtQZ2PRp6Try2JwwUgWu8VYb7yy4mCxAfMflk
4Uul2pVF+Bfo+uu+zb0pXPzEmPe56vglJFU7em2OWRDZqBpVGQDEFmCjyfPlnyHbDCFMtf1ox2mE
zdAqchOmCkbFXi5bkJylD9aSk3VOalx3FmYij0qxykJnVc1XWrbG0lf/zY4Qkmg41nQJazzA8m7d
QTpEp5pbTpkfKbMEDS1bkhCHemUwu6TDps1qszWqIqgg61LVaD2W1vryqiSB/WOI4mT3TK0mBAh2
YCdrc6tiunjonD2zn4fkicE5qsz5ddngH0rUfx/IjwfciUW96FoQMaJiTBhIniygLYZHJXq1baC8
lBfVxn0MoZqB5K7ZPtmdJCCe9UfdcCDBZjpobAj5Tj3SLitUDiEymysM8WzHRkYZe75VdWJDyHYg
pKppYw8bTW7eqOlVPDXHEWqjagFZ7/pHVC6HQn8FgN/7N1t7YliIPEo3NS1N4Ddd0F+rP7gU4rBq
n6Av+yxvn5/NHE+M8Z0++Y41SUvdHLHK1GKgq8t3s3Ij5YSSfS4hfJTFsEQhx3ijILun7bxbqkaW
4vNP/tsj62Qh/DSeLMRsQHnWKKist1R30fYGR+2VQepAWxrfyW7pkKxZnWzbYr6BONe/OeonxoWo
MlXLbKmA7R/VaELpeh9DyayfySoZpQLS/OtfWqcQVYpENbIhwl5Cn++JYzq4wsgYdNt/hq46/4o8
WZqQ5JCcdeArxtJ4hgrp3aCgAM2B06A+pi/k+i/cEyicwReKEZ1A/QblAEnMPqNggPTn8zeI6U/a
QB++5l2TLpgC40nd5/Ea5GzgS1tlXN5nk4F0X12hqtthUoIjdkdMZP0DuZ+zcfbkhwhxp007CNgb
+CGkhma84ibdJup+YajWJfm4BXxd5tVn75ATg0IQWmLLiFOMROBrQ6shbLz8pgi4sBqFVml80ECe
6qVX7fpfvRRO7AoxaDCYliRjgZKFXfq1o62pkrl2C1LaMPNCPPZKGWfm+afeiUkhEilDrWmYYeTd
ZP6Rua4tVww3n+QvhPNggBNbQkByGFUja/pwKOuN2hh0QLWDs+5at8C/gv8RhREMABAXD/eVrLTI
g8GFEyymOsaU1LPhZHiF6WZgVeW+NTcG1YM00oBUGufg8n0iMyfEJn1UFhBd5TCnkG1v2z5d0oCl
6CDq7w2NJGdVEuo/dv4kDFuO48TGhPCk2e2m6Lq1YWwur0d2JISAlNtAsE4cB+kgAafWXdWuhobt
8lFWn5VcjWKKk8QGOsULltLTdGOrhds49MquKv/yevjvveAOHwH4ZMeSJmmrmcEMeAiulOLRUAGW
w/zzfKsVACICyZbIqNZlKxOiihXPlW4OiCpKFe0ta5+Q9rrF0OzlhUlcQRw7TMshKukEKxrH0sX3
uTlLUiWJK3zoRZ1snVFa1TJwZ2tz5V4j+1xP12TWvTGRPUBlloSAQVnLKhCmQXmq0m7NrN8k4U02
pUEm8+7zifVnaPrgOz1ZE6aKda3ngyHga2EeH6+mfnXdjG4LVlp5/ie50XQhOtClmeIoxUfqYsVb
SOp1XXiVT9lVDUEv4NT9WUu2l/1Clll/sKecLLGz0zTVeW8lJs7KsK8rvOTDNHJzRd0a+a2l3dRk
T4efl83KnF6IG9FYNqTgoO3E6Q5xuzJrfTea3y4bgQj05eMsojvzpusMMHqg/8bwDmvr+BjZ9Emt
aOoaUwMVxKIC3Q/Z6OmQoJSJGAaUQ7gyI6MHlNCAXEmdFLu6oMbWXhTFa6IBLE5OtXhxqYEWvl2o
nxT2jToDJDOwVPXiGIiIfi5Q5VLSOWA0Idd5YR+KuoeFTt3pZrdapuNQ1qC9XtzM4r8LQC2oxDl9
65VOFsQgzEVHwteiOwu1fhLVG3O+MSPbnft9E10pS2SBjGY11Q+xpoPZJfSrGrQ04bCLdLajKDn4
Q6iruyyE3J7Szena0Osry5pf5/FI7XrFqnVbPbJiMzf9g1WCVUKxvTriqlObuddcO3xJwS9jI88w
ygJ2k7eeJj/L8s6un3vObLP0rr68jkm1j8Eg2CDZsp0awhqZsw01YN+nVAVipvZpq8DaOLqAdKRe
kbAiSGqkrGCVzN2hQRujZP1PLWaHOm9XugEuLrX2DUBvrBZ2Q2sOiih+SnvjdqCDhX0aC1e1ldsQ
tM3pUclU1TWURHKtna+ufx58IuSWszlUkIPl143j0iIYdYD4cp+PaeXmClp2i59v5I0KSZAmwlVQ
6UMIxD2sLjrda22+t+dEcg9IQoyI1e37tu5sfo9qubqJ4m1I3tohaJx81ULTRFMjya0gPYJ8zSfx
pYlBXqBayCThz6v83Rpd+6nZK8CxYQzlKrpBAa3x5YqIspMv3BFQHvtfRH9KQFoaDe6Q/gKId1NA
eUASZWRbyn/KyQqToc8iw+RVQdSDu4P9E2wt7BpOAxHtWN3qq+wNsjP+4AHvLktfZR4j3BiFbk5Z
zR/z5uK4A4igbENyQchWx/9+srqsyvUwJQUa1d1DD9BlrRyckoGRoXELdgVw9Orydp6/GWzCZSWJ
RUUOTUW3Z6OosKKxGxAsh7Wm7edKAt/6w8X+aUXYNy2nM0BsuH8MhMYd53rlUnFKeUU85BGxKy3e
n68UfBoUtrHMjC5lLaCyox4D2nhnVU9WWW/GcTdWucfS0o2iLUMFm2QZ2LxA7qtKyaZlv0G4dDua
WHTkD2YQvCYQpkl2jjfvbMCGwGWAaRDZg/m86/y9ZpF6B33e0ujQfT0W8ehX1M8yFW1uPYjax7wG
HtpSgsu+I/usIu8OXKcsHR62wTM9/Uigw8mZ9cbJH8s19I6zo/S7nj+An2sUQnbeaZqtZrAIGbS3
0VnrgbaBBpQfLiuVq++AsFBKois5Ihb/zidHkhU1yNxqnpWSbLUooPQAZKKQVHX/UAL4XJkQuIdE
b9qWz3uPqxR1Dl7b6gM+rSTvLMs2UQjWdVeFRs8T+rIab2o67s3RlNxD5++Dz9UIQbrqCxOVa+zZ
aGTHssj34XBQoh9IfyXXgezjCJFFyRmSGP4iLizglCDKHqpk14UPlz1ddrSEcOKMqd4YPaxkzVMN
AbLa7nbNQteRUa+N5SnKZag82bKE2KFVdZxDdQnvx+meYYbXGiiQMpK9k/iBKAwXtZZdOZzIIHGS
ozrP+1h5urxvkmXYQl43LJqiqTb2zSyWQwZqGm2OfNLIpBhlCxGiQp9YTkRzmHHQbaqdbGPGrcSh
ZSaEIJAMQEPHnK3INMmR1eE1+f8zFfFC799HRpTuJsk8Fs0MC0sdraLhLatfNDv06PLz8jeRrYR/
s5NwRqZhQK6Lr56Hw3UCthZVyg4mC2aiJnfpgP2URVhLocxb9TtkOB16hzdRZF1PdPKSEoXr6LlW
SslXkoQdW4gGDErwVsQbBD3VoRKYB2mOq3BBz764vbyL5+8+SjUu4mg61kfz+mQbe33Ux0pBGppu
rWcjqFCXhtbLWwQe93815w3nOLHGP+qJNWPowobkvFTBKyPFHSeP1+6U76iS5G7lL5vi6vL6znrJ
iUHBSzLL1Mycj6XYdb6v6QBJgNfLFs4jZE5MCHcEA/8Mqpn4WGMKhuMuu83b9L7p1esEbdXMIjuN
tbslJ9AfaO+HYtpr4IilzVXbhRCgrB4u/5yzrnPyawTXUQulLvUKC5478mwXd860Yd0rAHqSXJj/
P7+VPE/sCFeJ0doZ2PK5nYjdGPm2mfHKX96LxfCTcPYvL+ps/D0xJlwjkOtczJDBWJ6T26V/ihzj
sSslDUCJq4i14pAmTtrwMcq+mjfGbLlmY0pOm2TTxDqxZpeMmhyDkQztd6vc10ME1pgldSfQfDv1
r8u7JluQcJ2gPtzkGScEsRR6lRvOJjUkp0vyXX4rD+NdwHV12FFvDtC13hXktbFks3syI3yZJzGj
ACSmzzmKJzHrH4NV3I6gobFtyac5w/f8JTSJ/AGmHUJEd9LYcXa2Tda4VZ75KFCVvq07GYiXp8Zj
IAV16/qpqDLPGlu/0JrrdmzcdAFA2iarfg7CDryDg1F4Zpz4DkRwY/oW09FDk96PwpsmOoyglB9z
FKzsUtpAl31xIRS1NZmNgQ8OKCV4F3SPeiPC+VUCPHoY+zwHn6S1BNkNIpaf7cSpacsP57wKtTV/
PXEE/JhtVB9aIEfp+KhskULk0ebEnjMeefjIKmqCf1Gz8jXaiRtvDCnkUhJSRXq7zKxrrXSQBeSD
4xs0ukmbcmXkNgTGZHUvSYAQK8+sb5tM5fmyzuyXJbshEDqojfSuLNIjlb0GJOsSq5VJFGGOpQBm
xExUr1RfElBYoSLstXElyWc+ujgXbguxRFkzzKGr/FYK080UsHDyenvTL1d00T1whI7o3kZBvzHX
KHOT4ZU1T5F2cMLDgMlK5xXDerYbBzJPkjiSWNR0dJSHFw7SWTC9VqnTqyXjfJaELpGLr5+cluUz
LFQaOWjRKxTwbkx6fznMyz4j/xGn8ZGkqOAl+IwMFI8oYIKrPvPU5sXRrdVlS7Ll8F9yYimzkpI6
/CvaVftc4Gk/9C9TJ1nO+bmhz8ueCBlMWOcALQwxP9/aKgQ3Llux5V7znVdb3ZR+vHKgOJqNmHHw
VXKdmg/zXs4mI/MNIciA/H8J0ZHEl1tAEDpCRZ2uL2+mzIKQ0xgh2AxMFRYme7yf4vHWiTeXLUiC
yW9sAj0dTZxwpPax/hamawVEhY2u+dZ4zGXTXuddwzExlKQ5tiq+kMMCuA8DPVu0o9t3la3TDKht
JjtP513904qQ0XRJoTS0hJWhcm618ZeiAIIOLmUmIxv9w6X2aYl8dfVwaEiShkjqw31xQO1xx2l3
7Le/SHdk9Ff8U/8eHT+NcVc5OVdN1TS9rpvsWCXPSpq5VaoFeNEGsUPWSjn7WVWh2/d42TukSxTi
Ru2UYaiVcI8umP1Y/yjWFc/M0zxiA44kq3me9/fPRQrBowN1xgQoOm7RuX8Oo/LGqIgvWZLMP4TQ
ESWpqlicGaALtFVUYQb/KkFbZQYaCJXIxmdegkvGAgrc2KU7Kqt9qpLvKASNaTKHLlJtPithgXkf
YHLcaCSopdCu841G+rmZQvAw9T6zjBAHYX7rrzW/Lvf84d6jwWhRt7W4evvakbz4zuPYP42KiuN5
bC5Nz3EGxhodK30LjY0k+GvaMS7QYt3LpdH+8Lj+e6G/qY1TUmWjjoVOnoN1IlHprzvQw4U+lPXI
L9K8TX7lF9IKvSSeibLjGGxPpjiFt0Yg00k1c2OG/XusS95Pf7jrPpcnhBnTYGaiMMIwoYDm9pj4
WfetbbeW+VAAIxAVql/nGyNJ3IzE770y/gwzjGoMna8m5m6xkqAZkju7jL2hLLzZGFeXD5RsF4TA
lMRMj7MJu9/TPuipfb3k6qOiEslFJd0GMRSZNEOXFXb4ua0T37xWHyPVK7onqw8cPKY24XbE8Ket
HjT7SmkOCz9VshnP8+W+EwcXQpSZRWRgXE8yRctJNx608Fovd9NE1nX+bOvv+Zh7sQFWueXt8j5L
YqMjxC2716e+4aqZbRm90dx8yPNvly3w0HPhinGE0DTWVl1kXJCbGe82M6/0AopAduZXafKkxbln
WOG/Kqd8urYQotpZr5UwxWYqWvgy1eojRJEur0nyvSCT/fXebG2LVhn/XnqRvrXzr7RJXxzQT+XJ
eBOq9F6hNxHYt0j7Vkbby7YvnwxNnF6wSp2NFddsNFA+dWcyxK7eHNVcRrBxHgjxt09qosy5AbLD
Hl+PHa0JzPtQY8oYFHBaxyN0CKjjLcnkzShXZI7jFjOAvWHm0nRej1CdyqACJRePp2d9yXJsLvyn
Ec0WTivaYCqpdVR9MFriItG7X/T/Ie3LeiTFuW1/ERLGgOGVMSIyMiPn6cWqzKpkngxm+vV3UVfn
VBQVNznnu1KrW61ulcPG3t7eew0M3OIBL5C4NcKaQjVQZIrmRrimnA5wpR7i1Wx+F5DoMpUPUBS8
HOZsAlZi3dOMAzVDtKWzTUfP+2AydZ8gBpZmetBLwysNeqQUxCkJn1ELRlcol2l645USecs4vCoT
cTm0djrIG0E6zs5udA7V0Kr0srh2dcp9HjF/EC9G/mA2oyckc1nzFGnVQUCFYmhqx07nq1bhDk1v
NSKODehwfVbt7Ea4vbwtyG2Vnxrjjam1U5Szp3X9vpal3+Vbwg8XM/azlV0FoFyoOlUNZJ1NLIOm
rty4ODax4idYMdWkzvd7+HIWcTbcKuxonDEbMnWoXL8CrUSnADoGYHdCckz4GrpckwcV1E3jvK3t
swpFhdoOxhTh1Nai+BDyiWfzXTyD8Qb9uvuuLTdmubWmqzg0dyMD8XDpeHUVlP1rR7Ifo6FdE3ns
+93Gil4MC39WdJ0ilWbO7HohNaX7AXyq2f8vjAh/wOpCtfc2crtrthGMLqa9Z6Ou2pM8T/jEFgJQ
rP+c1PxxJMWJoo+sGeH389ua3ur9xWUN/OOCv1T0/A0ErjudPqfxloPB8kX+uavOprNKiuyR5KJa
4BgSNK0hb/dZGblWht2JHp+K6JZD8kAJp5bs2lGDytct4ZFrd0CgGllY142vC+QQY+2xXLrfr8DW
b1tlRJHV6UpH8NuURHkh0ZOhmLt8joD4/OqNG6Wmrlq0G2Nu7GB7FW9rPW7xGMWqTy3y7Vrxmjw9
Mlof2xzw25fvJ3gxFTlb/FUIqksF7SsFE2w4OfGJHozJ2jiRW9t1me/Zc1fPuYjl8n2rij2Z0WNN
rRfJf0SblOtlO363kVaRRswijbQYA0U/jE/rkEE0NTumpoPnIGDYW6C6yw/qRfccZlJoK67FsIp2
BFqVcQHZ7MHvH8sgC4WvviphCmdM4/H770R+Gzb/M7uz4VZbkYxdAxovCOXctH30IN0oGR1posdA
w6QB5rWh7qQfzGqCnmLmVmblmPNtksM7MrOBMYmdaXhPh7ABm5XUO72Rroo3c2qhawmRcfDvfJak
bqzdTKJE2+O971+BM/fFdKMMP1VDc9NkdlQd1JsR7kASKmvtj1jBs6XyjTFyc+1DVw80etb7p2zY
mehBaZ1X1KOXRA9pdZrixC20a2m9qGYQp75eXUXVjxHWdUJ9zsYjsfZ6mrijHfmsa13kdbF1mKmH
COR02hc6rm4UQap7riA0mLlIBL3ESvZjXPmke2Byr4sUBpTMGXXiSH4zq9xXYUBSZm/UPIr8pEIw
vkBNcUT+O8IhMym7cAaVuCe3OnmagVvIrlr+MMC0qiWP0gLQFbafEM92KsG9TEz7KhGQtUv28Ipz
DPNTDvDVKmuYF4xOTWBMKcB+qm+q+ajWcEMRd1l/k7TP7dh7TUZcBrXLcoJxKrXex044UoKWBwsJ
XZbIpt6M9s4So9fr5iEv7weo/nZYEQiPwjyTi1CzHhoN1nemFnRG40oBs2KNOSKx74ZWLSEt95YC
5Wz1lsOr9H5W+qu2glANs43GM2L5xjL+E16hu4VOacX5fqD4I2xax17KxQNYu890pphI/Ov7nXsx
nJ3t21U4SzKzMLWljMBUsasKzZktjGtP/qDeFoJ43492uWpxNtwqoBlFgWurwXCFErn1XvfjAGwM
vQXyHIEA+bQHOYKNCHf5ZXI26CrEJd1kpMaiidOJXX8UJw5PGswWnwqAyS0z8YsJ1dlgqzCXl6pt
pgtKZR7Lxzn+UeDZ2vAw7icHiYEjabYxva0BVylVDLCkNAbMDqROr2ghaBDDk4wcDLyPy/ZJ1XYb
3/BiIP8zw7XkmjJjNYulVMmvUR+AElS5A9fBx/d0t0EqF5Ocs8FW2VRmZbGuLRsm7owbs8tddW7e
Iu1jY07LH/NN+F5LsLWmCaqHBPuekzeh/qTdT7N6k8luLFU3R+YIs0Cn7konHbbaOJfz/rMZrhIs
BjEKyRbMTwypmvZAAgoWrunNhlMRD0a5PaSAtmkKF6/9s1FX91VT2WZULX1iUr611T3FEew6zdXV
z+9Xdvlz1gtrUKIy3bJVQtnq7JkVhDWrCgs7mMWBGLDKlvFGRnZpKudDrE5cG6cqDH/7+WRWX5yq
boaXoNEiLVW2FMC2RlodtUgxzUQVkPsRw1VmX9m1cOzxqYImw/eLdrHQejalf0CUcd/xtpDLI+y1
tQ0/qqPSjdVk2pG8/WWU4GXrxj7tuy7MSpq41C5OWY9Ku9LuC+WJIin//hdduibOf9DqGEY94R2L
8BlT9rPI4N2YH+l4z7F34O/8/VC/sR3fbBlriT9nGSkoO405zpAqbKr8xixsSODEjTcN2k1bRRCn
kYOTx9kTtwsvS27N+icrK5cqkNG0rrQm91thXHEW+6b+2Wq3NI5v8tbw54T6E9IZWgM2kG1Bay9e
bOcLtDrFxVDQijB8sYVAojjsin1wr4M3xBjyztl2hPqNc/h3lXQDUFeT2kxfXdyDkhpdKSsolMBw
PbKad7O6jYebjmt+391x82DLUBKo6aTvgwYKlD/rmmPCuLXPa5f04HGpujcPlUPszBXQ9ss5pDhs
BbKuMf85MeA5hse+pUFNai9iW4WAy0fpz89f/vvZRzZsayzHGlq1sOt2lcxwRmuhjWVBI+qNDXUx
whr0z1irGGSQdCDDIuYGeegSOUd0KOFo3kPqAEYAaFh0JgwqNhH+5PKZ+TPsKloURpEqkYYptvXt
CHWFHNQzctvXoS3uWDE5hvIkUXfhc8D4BJbhlQmbPrg0Q0Sw0rO370/VpXv0bA3W+tClNkkzFgUO
cH6sSjSI5keu7b8f43Ks/+8JrwWV4Rui1PjbMoblmAaE3fVNotbFMXTgYy1mGbq1ltJua72Kpwlj
VCSxHTXLd009unpuPsepeZvnD+OUulbK3STS76xuEbEfX01TO+SgIn4/3eX7/XMC//yU9ZLiiZaN
HVRzTgVMWWt6O+B91BPNaZV5X9Wtl3e2K6HS+f2oFw/O2airSCw13ZrAhMCuik3HRnmjlFegBO10
iPh9P9LGUq9drhgr0nJE1wuJJfOlPsIbaaO49BuI8N0SrqKm5IVe13aOq5tJn5kqcbqyVQ7Qxjrl
GiQXM3rTi7KGyOYMXZIa9YKBSkcleGHasfommFk4g1aVAH8D2z5Gj0k73IFRflUSA+Zj3T6Bio0j
Bqt1ed66qLA6EX+Z4fEcD4eY1I7ok4OlqZ5V7cyh8TrU7Ucl3rcV9a3h0RI/a0sBATB6KHI4PqTZ
bdt0PiA9fkvLWyWCImpZe9aIV/c8fFVcophhJW4JbVAD79ehRGiV1FEhzzejIi5gA5cXTmS0gB/n
R0vCfJnJo66wo1TvlGTEnkkLmJrXLSAH3fUQL/7mQBA7EPtRAwSTfV498MR0ChNcpfKhoi/Z3IJo
zDytaoPvv//FkKHDu0lnhk213/HtLERTCxLOk5ap0IS6h9qmK9WgGTbSw8tn6M8Yq9wt57ERGQMU
/1IURcb5XtMeCzH4bR/2EbhKeQTm7t3307p8gP4Mufyks2nBZ4wVZZ7jAAGJLWJHxvym1iKf8y1Q
Ed1YwTWIGZr/U1rWMS65/jRJcI+Nwi044mJ/qg3wzyW4K7TfF9QK0pw4GtTNq/u0+GFPnyMScrOG
6VJUO7qFR0jqd716QJKdOr3VIcF9b2r8ePWV0mKP7oQKxnrp0IbstKi8U1gacpgwELtcihIbgf7S
kxPB9792xho5jSYSw9sBX83UHk06ODI/1Cg1seFdEtsRdrH15Lx4lZ4NuEoJBdVj2LVhKy7omMUb
Lvtl/qxRffaSYwo13eUaD+w9uiS13OicXiwknk92FaOQiKdxVGHsTNZeiWc8qDQeWmueMhdhPr60
+a1BPlTykI/xIx23uv4Xp26ZqKXrjBjaWtMaBlupGNtpPsmm8+whOmYwUle1u6J+7Un1nxz5s8GW
s3N2NqJy4Ng96B1CncUvss/GuJ/R4fwPDuDZIKt0LBK6gc8poNI9QfBR7jUBU2S9dwx7y4vpt0zf
P/fL2VCr8ALBQEWNrQaLJ9hjbs1BrunizlKgNNWS7EceoTlqNBAnsvTqMxv0K1DKTqKr95HSUyeJ
W+YnIIa62OStV6twaebEdFX5n1AqjLPfuYpJcVE1Iy3GGdng5Oh96Vjw6kvGrZfy5b38Z5w1mzeZ
CBn7EbB6XD5hHSwwJRriYvmf8YuWU/nN6q+ZvOZox1oS4WE+NmMwiuvMeK87Hmb2HWOd00LIGWfL
HRkpHV29ndot4tZFXZSzZWWrsKFmsswhHI12PYPiffSRl66UpyqTvhCLbMe7IvCWBPz/+w1+OfM/
W+ZVyICEjmmPCXZ4uQiA+HxZaldxrcU/zwG8+qbYEz/1UUQI5FaoXP7s7xZ9yerOjjAucyVWGY4w
CADhACNW0B1gicoWItlrgjbIpife73D/3ZDLNXg2pBYZqE3XGrK4uAi76joTH1V20np6A5MwqIZk
aGB3ldspxX4CSMDh9eSaffee8vLTrGrqQMr9gTHdmxaDyBSN2WJ+SzRLbkS3jVDKVtHNZDB8JxJL
Y4sqaGLqzEJ4hooUmhKvIu3GNriYP5/tglWcG6xMUQeGXUCtfUy4Y0R8Y4SLle3zDb6KbzJvNa0j
OM9LKXbRLpzD6HZhlmwXYi+/os+ms4pRkvaj0REGozCCOj24N73+q4mOSfPJ4l/oITpi/Dkoctdp
0s/hpirLL23TbupiRvXnR6wLY9xQyFAy3IYUEkdT/YPTDKCajQxxWbVv9vM/8Ok5UurJbFHLqdH+
GnYgPSFtM5w00ncJ+5Jo1n0fMJal+25A7e8DZKPDnhsE4V81ILtYfaSJ9aT31KVd7sXFe1qhkWXn
/veDbmxPaxWkOO/SfsyxPSV/VcSVhbfI9wP8P24bW7dMXTeouaZ0ECLQVWzYBIgqDbAhwiyUQbtX
YWS3vT+Xw/vvGv4ZbBX3elUroaGCwax5r4jYzZLGz6LKUZJsI4xcrs7aNrN1sGcttuZEDIM+NYBV
TSeF7QWAsBnpQiGSMMpfIaOLu4z5qg03y0TbZSp9b2z+EPXZVd+/R7zdAK1e/Ipnv2UVAUyG7mJD
temUwJHVJFddt8WDv7CwlNgqQ8kFs1XXX7FppV5rvG9OdqKCkSQCuKz4/ST9HlbNGzvmwuX111ir
j8i4FKmpjg1giuZVxPvAMuO94JZrSyWQBneAtA0ErwM4brjNRBw2YDeVZbXxQy6s6l+/Y3WjTTLL
ZQYpt1OXs6Bht0qVb93TW0OsLiNUb8ncpXOD1DRAt569Yh/B8vrTQgNUeMMR7bRNTO1vEtnqkPw1
r9WVlDfDmDZD1ZyMtB4CKyve4Q2CpKRzkz6FRWn/1uIsQ4yrOuhk+FCG4sgVD9s9sLGXQSbJJsj+
P9Fu11iQyTW/pvyVN69p/mxZz63KVWeUH6S816wviGR6eGTrKt9Yua2FW+34Uo/6MVbwbWQ67EY7
v4IPz8bnv3DL/LVMq6uOKJLnZPk2trDc3vzF43hXN0/fb/aNeeirQh5s3ZU8Aiv9pErLUxXbVYb/
fYQ/n4au/X2t1OooYpZhhAEALbOEIGq7MYeN2PCPkyeNSJfAvf0kNOjKSBnSpPNkCTnUfv/9am2N
tKzmWY6pzyZwZzGiUAQndnj5elnNDlK2gQ0fwu+H2vj6687KTPpSt5avDx1B+JF+zVDaq3jw/SCX
nqZ/fZzV+S+iye7VSjantLTc2P4ozNTlsn+NzFee5a6w70w4MSfpPcuI0zbjgTZ6yJXZabJPBW0Z
+GQ4TQqk3bBFe70k5vvXT1tFiSYyZTcYAiaS05g7JM8P0kb/qIsD5IBOlSBR77p9DsRwBKErdCED
BoPfqd1J6pOsejM53wuZBeomhuxCovTXL1udfVh25JFaLjsaTiuefoMn/K2gR9VfQmfiAqysSSdV
99brsM+AKms2Ys+lNt9fP2AVGQwdRui0wA9o/AG5IQUBZgit/XTSYIsFPMn/gHRz4dVyPuS6zZB0
1VwTkH2AYiXtTnBwmRbeJfOtU/XY+ZYznApcjEcR/idvyb+GXoWoqPgzdHXzf2Xz7XCB6dTuDlW/
jai7ERDX/YZiJjPLlo9ro3WZQM0w2Tx0W0Osct68yODvmGMIejIPyim6AgoRmnE1AxmN+OqOu+oG
DW0jmKwNM5OcGipfgokuyC4ZXys0VukcbgSTy6PoqNFbumrqawLEUETtwCzsEcMxY5e+GkEL3n+N
VgLA/T/AjfeVffGCkvLGuJf35p9xVzdML0Ey5RTjqofhhwqw4b0OOljqZW4Noe9rdY8yixbkPmCO
W4LqW1NefcpYVQdYIWHoDj7DVvYC6TFYjmwt7DKBfxOmPxNcXTtNlo1GtixsE7vt86IfGsOnvon8
xQQceuYbDoZbk1r++9ktN8ec9gD91qcRfjiqHV9ZBRr1OtsKY1vfbXX5sCE1Jt5FSxwdPQ3W5uaw
qzXQB3VHYO8cF0JX8QJjHFptMg625rj8trM5TomWjEqJsYu0vi2gmNhCr8QWciNhuERjQ/D68+lW
d0UOqG1lwqzi1Iv0Ois1L2GTHw2JZ/KF3FKav4SsHSU2HIV/luykZS9Ue0IPptKrQNYFLP4S+94m
EZC4vdhl7D9Q//rrB67uEth21DxtsRClDeXG6jbdFMy7tNSaqhuagR4PMdZmaEJWFVwAUnoaRyh9
Ks/QjXWMLYXmS3fy+SCrvdQlbUebitXozfRHuut3NIx33SbLdmsuq20zVlVkMq1uTlOWOISKsBYz
dCu2WtK/n7PrE38+ndW2oZVVcPxVQ1YB2EY1dkj0JSgLRakHDYWVud0COoNcTa/Q9P81pMIlaFzk
Vu9DU4Lb1j6tfCt/hvOtr9THwhhcI78y+h9Df9W1IYdZG0l2iFZOPTC8YY8ZOOYN4AJiU3LgUgEG
pnN/vv9qh/U6JPd5Z8N1/nmE+DFa3bewKA3kvjgp3hZhc2MfrD1FzNqA2lyisVs97PZtuOiH6IG6
22Kub+yD3yXRs/BRdIZWWVnTnGo4o5Tmzug/RqJuBMhLEinnK/d7Zc9GiWlsTalmq7e9ETvtPLsW
0zxDWjtDdu5U6jur7u711PA1kXt6K67KsvBQGPL1bt4nEhRZ1jqarS/NfnFKK2DIk8LJ+EscoU8a
QfqnizZ+86Vux1+/eXUjqtFE0n4269NMmuu67boHKzOZ29vdzjIb2Juj8RYUIhsDg4Onbdcbqc5y
0L85Ob8LyGdrlmgoGTANX2YGcr99AcTLa/WjCqny/yDrONvWv+tzZwMNtGNWOln1qfkab7WDfuj3
5gHb21d882jXbgR3BA9uNe9bGjWX6u1/LfEq1pERzXYJUdDfpHs8y8LYi8IJNrjx3dZY+qVc9XyW
q4CHXa5OGinp4pfnzHDJKLPiRzXnrzEZQ9u8xgcEHAZd02Qnu0WYV/cGWTg23JqMbm/Ax2MsfMO8
niXOSPqYAyBJgax0Ol28tNl1UaJ6NpN7Gz4Bbc+dasyBojmgAAeZLFV3O9l7imwhER8Nla83j309
okdL+Q+qyhNr6kc7Iye1yB5MtfPU+//Pb7wKw/NQaknaIAyn+2SX+QvUIXPw2hx+ZU+6Z4fmDmdo
V1iHMmSPG2NfqkKer/wqbPK5A1K/QdjUQisEJQexDNWZd2Daghq+2HRrvI0vvYaJwF4AcCWjXRIB
xeVReognFvTp4MtqCIEsBbh1H6khUhJPadurQUd/jaROohT+xsy3fsnqwWfNgNs3BCer8/TD/Jh7
fA++q8tC6sIaRgWOdUtt5VIx/fxIaasnRFSBJ14VuNcL8dy3mP84O1BfcQZReo1uuBVvb+w5ucan
brNAFIqBFKbF1gxJxNzv52+ZywS/iWFrDT3YLLR5qozsFuIopTNQ24cBQiCEcjc3yk4DfhjcoWym
8MczXzSZAnSTPrKp9xuVBz0+ijou3BLrkBYkcjLYS7KGgCnd3vQdAKfW0YJ4FsDdVyixOElhwsYQ
lCj+lADTZfT9PcoLIAmhl6ZVQHTBU4NSDxB6BwgUP5mhdxf5VlM9QaoIh/m+6Y+yv64ziHdd9/Wv
hLxbsnClRWArCvNS1OFk/dQgQ5G66ZGJeDTn7pgUrp4KRysStM6AYAeLTFadU5X1jcYjaJifWCuc
nsOkswlKs/YLvT3KmR4HmwdKEZ2KOnu0JPNttUICc8ch4TLpGiwVBt9OiAOs3j0jDNYYYWzPTqqh
+6xZAdoFAMM1rmACnKY3SeEuBo08r8a/5zDPngkclaDhNqps1wMQm0tkVjFM+kwgMRqU4WPuEk0P
aNe4XdXuaVLDj05xwdrwFIKnSrv0esLJMEKIOO5gletxhbgZPmZeKQGcc73GqIJM/SJpGvTVzz6R
IRvYPhXlXuhTCErSldkCpZWIg93RyimK6rqNer8cmuPYmyEv6UMzPi1i6AIag50aYhIOhAdcgEnC
SY9+VTI5NmQCPr5vfDCp/J4pDp4ZSB2GnWFNz4RDko/Mt+3YQrBL388SP7Gc2j3R+U2rTb/SDg8/
WG3AFzZUlNrTmv3UojiRAgamfWkJSO8qUDPVU20Jl5IbOF8XLVxy89YCYKS7ndPoFzHxpeMI2LLi
Ax2d3aDAmt0g70OFRxAszyLITfA8fyoN7V2Q5oCXyD4dFE9T5BWH4yxPai/mJJAopimNAfOS9miV
2pXVjs95Ut5oYIrGkdU7mS7B8sONgLJgx6+N9G2eYkBFMz+db9LhOWYfNliHmQwGPXLN+FkZvshk
uepEPyBk/9ajq5MbfNelpV8aX9Vg+Fb0aijxo5kBC23RPWzTDnY53aFt8aHOFRb7oRfAuYmcV040
fkTj4A0G3htm58Wz/Za0PKDW4gxagniYRFdWQuG4ciyqsIA0hMaagDblkScEiDXbVxku8NQIi7y/
IXPsxOw1x8OPxiOYPpmHJlQFSLNjzWpYSfs6HcoDsWkw692hmrWj3TIXdn7LofdyXbiz9RDHzd1M
hus4RvumNN0IGKei0r12flW0EzSSkT0iKewGh4BoBzJ80BbMz4xRdQoiTKgYtnvbumlgjjsDPWJq
87tRf+pqE4elqR6baPCEUV3FcVq5CVcerAEYD320fgim78q83Gs0BSw4uuJZ7dYttGia+V6l0U7L
+KMSjwTIb4QXprlsODYmwExsBCa296aEOQUle4Z/WnBb1JfiJq5/VSkD0EtxUjJ/juq9BiqBqYpj
mStBGpngUygAc1iOUsVejENDKh06kIC6a62fDr8kLNhE+RWJA0PhfoLGwwTLgHgaDhkEADL70FP+
OiL8y9K8aaATIbvaTwrV56UdQE0sMOzqFtoPu3G+xnvZYcZNN44Q2Xix82e7/Zgq/WClP8AsDfT4
JaruGvnVoIUVj76WtU5jTfsZumR9Ebm8ghMdmb04710Zv5US3w8F6xnmAl18D7jKqbD5bct010bC
T3QachVAYZX4HUIUA8u0r1XzYEUHM/JTkLIMZ3HBMdrRsfBOzHFxdbi4Kms/dDszC43pxOJdSR81
1rm5eVOmeyPD07Bw7XyfFw817z50Ehjt50heORVuDDuHVyMLkuZBwcoqPeLgUWth3zcDAIAGun2N
Si/ePtDGcOLSM2GFZML/6LWt3SLFWYX5T5ZdlXE4011uWt4c2a5BzJABZtWVP8wyzLr7xPyc+tix
58WV6NGCyI/q6+oLng/vVV7iMnoHLtXL8b+ngcZw1YhryHaBHvKca4MPQMspKQfofAvgUtGCGH4O
6bFREXwVELyiZNcaBB/xJm4eUo0HFslwQOl9olwpagnojxKQPA0zPX1sYoiQ2PR2ALslJCigzzx9
GU3wbcdoAfHrpHMyZeqhyZunLsJ9kNupywCcVSN5MObaMerKLy2gt3nyjpfHLk2UwxAjf2D5Tsuf
YFouwQD+klz9hITnXqD+62RTdShwM051fGitVzu5hkmU27PkUCqNVym95uQlUp4iPs5419dU9a0E
3oUVTLykl/Hkc1Tyh0KpA+i7PiR95rFx1xatI6fK1bsYX7HBNwG8rGhc3QxabGO9veuQQ417BvS3
XXaPQ9p4pAgtSOjCwhgBzxdJxnEd08cJH3qoEo92h8w0DlJPT6MxOdVQPNo5VlDp7+du8MYU8s5t
f68Y4nZWimshmr1pw5hJMW7zNLsZUVHIBgWxnIVEF35j4L2aNMcsQV6TmPauSW1XrWpfyWbPGrjD
he4VeXfUVRHa+Ttu4VA3+18pHVwLpoYtfY8VcEvnMjBryLlJAm6kdR0lAB/32ntai0M+BI1KnSI3
Q5rnxzi9pwKqkIPfSeYJ8mXMEexzzBA05wAuHze5pQSjYfrmEIe1cR8ncs+amxhYeO2mU6AtBuWY
dpo+p2Z0iqj+Bbu4IGkjfzZMN24iN06gJCMX6kXqdQnEbGi5ixTmp4m81pRyJyIVkjavIqIHWjM4
bSmehXwHAidjpu2L3jxZwwzDHer0Re136XA1kFddzV7mrPI58rSysIOofS947yZa7w7I/nTx2bbS
TeH4KODMbOqwxZ2u9bJDitU5yiB24Js8MDqFFQ6kMdSvKQpAkFt19AKaYgJRCL9KK4+mnoV5ogRm
8dRGmovULgLksxJwAGoH3+ptyOqAY1+gnQpzXQIkOKsyX4mmW6QrLsxEPWTp2dS/mIZxiwOyA6gd
GjioS1lvEXajaUsH+wctMe4ZeuUMOKGkedG73YCDQ2USKKLAUo6wnG+eCRTtxXgPoyDM8IDWn29a
VmAVUOSpYqcwoCvyKSY4iBrzI9qSz1qivuUwcKTYRMwwnHa0nQZQPyPKQNxXrnPANLq0PZSsD6Ae
ehjIWP0+eUnbuE1TwfBWQzzWg1GHIZ+6ryvqtrIAw0QPGzgHTND/mbQPkC+ehqq868nkAxridGZ+
snCp41nstWKRWqKOgkQJetSh0UJ3NKmPeDfg3qMPM2CdvTL+nMfoPlXBzLEAdOi+YigxFZE85rY8
cusuiaincQ0Vvecurb2Kza6ip06Nt040y2fCMg8Am6AcIODcANLT4XTWU/TQ0TqEQPVDPt0xo3jr
snE/VTSw9MQ1itzrNOJOdrMrDDATYx5kI3TKEj1oFfY0sMJRkDsW2HRa8ZWZkVPS6r5LjxBUS+s+
VJWXonnqoiu9u6rKq6yy3XrIIVLQgoI8gSkPm1weUolXWgxiQFx4U56FzJ53ap4ipv8qpQHCSOLw
Lrk2KVTSBL5cY3kKgPmGPfpluYUR2qj9rX0jgSQrsj5FodkwOzee2i8g50Kze9Oy8kmSaW/X7W0j
X75/rW0VvH4TSc/qQEJFJWhOUY0Z8GoyVCSsSKBS5PpN/o4k21Xj57oLJrFVabtcgmS2SRhFFWtt
CCGjvmoYx7hVDd9ma3TM6aqLfm7Mbqlw/PsU/TPKqgKSyNbAcVPYrRoutTu0aeJF4RH8Jl9xF4/q
svS5ozkJSOJ3W1XWpbj03eCrEkihRXEy20N96jG1dg6yZj8An41LqZ+2FHUu4YdRAvjvmdor5TiG
t84A8B49WelDVD5kOQDwZQOdRVVLvda4z+rSrTpAHQoJUSHuJIPiClCcMyR1JcojrCh8Be/unKMB
r5b+tHCoerJBVruI2Dj/maviCE/mPmJKjkrFDKcR5QejScjm4UqQYW/zt6pKnMlMw7a9b6wYCP76
xsLTwUjCDviuOOn3aoawTkVzLHgVfr9bNr7XWiFTF7qdTnnZnGJ+iJK7cbCRDfansSSBzbfoOFuD
rQrNNerXdjwX6DZLyO3ruDOqxiuUuxJNX7qlynmxJKUbDEKwYH3avzfP2SGX0BSw8hbBrpqf1JqG
Rjr97yGU8EL/M8KqAtULxconErPbKmv8RD1GJN+qK106TWcjrBcslvOgpriwhQJKuIl3Ax5Mtf1R
IzRaCuKVGf8f0r6sOVIe2/YXESFAEvDKmJOd6Xl4IWx/LmYQ8/Dr76I6Tleayk7O7fNaFWGlhLS1
tfcaVvbD5dh4NuS8rGfLpnRBWAciAl5KeQx8cZ9QyA9KKLPIau8WgmrgFeLLweHINEJqX9+NlxtP
Z6PPEfRsdAGcTpICp3mMulk4NfP8KHL6BlIW/VNdEjsLVVvK4k2NonRK49gcyjX784vdCGrgOU4V
hShLFc+AFtAnJEwcR1+YvPzQGt0BYtDOlNVu+sXb72yoRaQOm0FlYP+LI+v2IXsuZmXCPjKbXmfW
oERPeb1rJ+6JLuUWGqWbWeYzj8bQUirFBb7Ybvti16ag/mToTOewT7/+OS7eV2e/bxHMZRJGzRCl
2H78lx8rsCd8QMlyZcddsuzAMfqfBVfJIorLtYK0d0T7icJ2otHNwBEvKNg3jRnc4WkQJTYF2QYF
uW/ISP1WM8xCM5r3gllxyBQgitjp91h6kmquVZkvRqyz37YI3Q3IlwXcwNExCl7T3NiVc/kwcnvY
I6+C+S8HrD/rsAgnDRADQs+wDoGPZF69baK1Mv3lHvXZdBbxJCEjEBQsFIAx0Z2/E25746PNPEFJ
yZSQJrCXZDAlp4M9q2oVbv/Pv5whmdnZ3OlDk+zlb7KPjkiR28+1PvAlZYofG2EResArqPyuxgKQ
XbRRWttAg+kbr071ZYImBupadmjloZl4tY1dYtHN+NKaqokWg1UXaHTYQWiytzVBuLUtsAhJVUNb
UTAqjm0aen6Jvn6ZFaahNZtCEbFtlGv5wvVTp5JFr1Bv5TYB2AVAAqglVujdqARSbF26cu4u9yTP
NsM88bNYi8K0qGA4POMvRoda6r64CQ7ltvPWP+3alBaBDpIKPJ9ixNS4fEt1sUXxhCTV5v8SrVSy
iFZtShkMvLB9lDEz677Gg7U0K5RIrg+ztm6/b9CzdROhAtN04hdH/T0KYYHSverkVdO53aKyXang
TYP92bYPWvTf5BvMwINEpbgYjMXGYFOd6F1gYGB6JweDG8TldmVucwD4K30/G2KxJyr0IqRS4cUR
5Ta/DSBJ/w+MGR2WISz4j3lzaFEhI8U+Lgw0qcCyyP6rXXn2CxZbhYE9QWU0u07ooSJAZV7t5rd4
WP93zB9VORtqsWFKwUfBAMcB2xKCDuOz1KCnI90yPVgBOFyM7P8eiC5vuKqAHF9OWHGU0uQgFI/R
dmVrzD/1P3+3v3CcHVcg+QC9B4g5pTdFPR6ZIUHQemCPHOVaGuQbPwmnQyj1K/32iyf7bGqLS6to
1UivNLU41qgVDVQ5iu5TSuWV6V0ixp59KkoWF1cBoWZdjbEv/wd3mAEYGliZV9roSqqWvo9celt+
4gZYS4LWPt7iVur1gI5Ji10iAbgVa70rD/rx+rGbT9W1rzcv8nlESWpdjNn8VMkSmx18SDGNaPTU
Bfiv6Yrc+tp0FkFE0+CCFSYIIhMKe4r6QlGjXpnN9SAC1trP6fCJdlUyNXOZqfpK5e4tMEiAfDXG
bQk5Bnw41L7RNhQI2FAwHb6hKGpBqLx0g6p46+LuACHLTSHuc3pSjfRtgkwx6XXbN/acFJ7Rviic
Qir9BBAJircq2lDE0uhJhoehDk643oAYdRMkssv5W1aMz5PhxkpgDjFEwqXEitIKD+47TUQ71m7r
pLMb9Nz7dCeXuVUpNXqg4b7squ2kxt9tKhgqU5ULPbEnNBugqymrUBXj8m3RjTmugOgZBVG1ZNAA
mHQT2rHM6nl7Sml404TJcxe0vqsw6GxonW/PSTpqnln9cH3RLxIM/gQzShZxUyFCHkA9K5BFN1t0
Iglk5g0TkrK25FUe+sxm3m/Xqj1rm2kRQfuCD3VU9PopRkPQQI+pCtcorisBZnnbytNQBcn8jAfG
qJRQyOdofWT2yupdnAhXDFVTUZvTf6/u2QlET6MnOuR4TqUDPoZDnchBt82p3RJ8OsUM76SVY/hb
RvivM3824vyLzkYULEnKuuhwDiHeCuzOMYNd4YbT/peIntADwM6uRreYokPki9dM6wJrSkq0SDP+
QRsuIOUL+2rRyqiJB+NzXk6Qwan2Ag0MUyIBvv5djJ5eH4Cinsifcpps+lBj8CaH6FTbZicwdUIA
0ttdjeNB0sIOQ9kcQuOlz/CeSiDHggJxLlpTl3tT1M+MovzQQoCIaJYKLV44F5i+P98yKntlNMZf
bu2s8yB1CE3ctZ12Ge5ztl6LGMnh2keidsANJyh4/l7FGrOt9mp/4uixozQQQzZ3aEfTSL1wCpxI
PgjiNGWyJuuytlUWATT2IbjSjp1+qp3eKXPbz+yZ4ZK98tRSXKj2VV60qkp98RSczX4RUgOVtoqe
VPrJmND2RIo5RG6ar4k1ro2yiCFNHaM5EPe4zIfW6nq6nVXQg85fyTJ/19eXe5/KhKMTa8BIeOk1
WcUqPJmNzDg1tvzabDOn2ra32Q6gmZvgbsZGQgd6m5y0O+7Ce1JAahe9pK/QWXtxXiw3nf+QxYQH
Xtcxq6l2Ai1sB/sscFBCG4oiLgZeNSO6ZAKCg/Fn2otoWfC449MQaZi27kkuM5FOewF6lKjKD5aI
rDnNHTdrCczFq+Fs3KUdZSXzukeDjM/L7c6kjfQo3ZY2EAC2uBv3q1y3S9uIylRWiAwDQLhR/wxt
U6v4U8nFDOiWA49+yCjpcDg9KV/wfwRA75gBDvlfzvLPqItMtGRRH0hti2+547siMFMXuAsUMrp5
XSPIQ6+ptVwM4VTByw7UKZnRpS+kVAJRNSlFfKco8U5SUjefxkPoG7uG02fK4LvRyI6vJY8kTHY+
zQ5cAGoLrRK09gwfkuwoKESBAEkSOCeYkKdUeargCTNbldodJMx7410vjPesLw7cSLaqmBxNPKtB
7oBmbqNWYjflUxVtY7At595H3fVWPYuol8LlnfY4Dv0D7ZtdNuBLZJFdNfWHT/k2EMyDyD2cVuO5
hQ9UlDSDwILNBC0AUnL3+u16cT9wxmFMDs0DaC/+3A8k7Ie8r7BOU7sLagZkEdqnuXN9kIvPcgpp
BQJtBUQPtjhdAMslOSME2JmO7FVemkH0WIcvmc6OeXlHkAxF5U2tH+B7mFjXxzYuZbxnY/NFCVOJ
VOgVjdN4bCP4XAQldDj7g6DjIS/4Zx8oFUTvISovh0locRYGm1rooytFNNhWKPrZVTm1TwEkX5zK
AFyQaMCToIcu40d3ZWxXcOYGvMIuIBvf1SB5he1WRv+KDulToQ93IUN2EAhgRqPQGmsfzleRRYNT
Am+NKfuSCYp5mW7WSJfD4dCmb3XJ72DJ4fqxfJCBURtyY2OI0tZnHFeauGOAGnO9n5LvLANTGvXX
PtiT5CiDO6yI2uoEbBRV6WOYtekAHop9YZV64lBAD4bwi8qnAIA1rnMrl7V9qzyN+r083hYN+FST
jYr6F6wZT2r9DrGUu1oPvdj/xes3Jdx3o7rnjFoBqo2avJvgNdBqm7HmuwgvIsIaK++Mta0zf56/
7qM/W+c3uPcsF0MIS+TUZ/wEzYgtZN63dO6S3iubNe7hpdwBanQ6ajcUyaa62KP6BM2oxkigQjPm
Vq0AgLcmUqj8jq5/TebPGEu/0ADWWUE5cbyOYhld7aB0hqiGRsC2MwY369L7EZgEDRDSsm8tGM+Z
JA4tHSATmRz0XjGTjsKVSTy0NLxXA8mMM8MuxHjsOv0gN92xL7/KRpwk3gO1JLa+8qiLztZjYxtO
hS3lr9HQWX7+nYFNKg9mCTBiHFSWBu85VdtJQNCAk+BOfHKzFjpiceYR4LO7Pt8b7VyILjw+ADaU
aG+5DPgX5KqrnruS0OHbAC07cNmzXyq4+z1wAZ3PZ5eYDfgVljp8ZcV3OWhOAAxQpeAyh4mDW5v+
s/CGih0GPXUJoM4GMCYKZEAAXNqk0BNLMxagn5Ae2rq71Wd7qJHA3iEDmFYPFLv3x186C7dE4m7e
jJumho4erUM7rx7aPnWiwUHdwxrYbFNVuHmhuwqASFlMNkpZvI/Av4lwskcj3cjl5MRjbzfA26ot
swSkLvyQQifzlRe94xPcAZX+kYXRl1olh6CdrIwZjs6Lx6EyjpWWfE9CfUIEhIMG/WxjASM79cDm
Pljfv49qCaTKgL6ctDPghjEWxJLQQ2JIoUDo2fbkpdA0r/UNN02gTtqk38TXt5qB7CcsAeqCBs1o
QHSS740osGKRfCUSf1P9h4oeuXxSM4g9B9TNxgS0wxZAl9pMq8qiim5xYJdzSX2EVzLAJi2cDD+6
wM0ghJ8EZogONxufVHKX1O+yQEEK2CYUIuCA9qQBc6QN6C3B0Esen5T2RNvEycverXnkAWNuFXUE
8HzSYaxg24B1IvJth8e97gOTiyYQBIh8IG37Y6eVD/pU2mEVQHh62qFqv22gbJOf1AGaXZ3miDH1
9CTZ+gLGHRLQnjJ6qkkE7By4T8SMEukTKKlPrco76OjnXqP0wGoBP9OCTlsCkF918L1m8qPcNsDk
THZZfE01dFqrcFvkvS37wwsaZV5ebWUJWB+QJ8P3bmZxQSLFnYpqmwYx6jp7P8X2HAsnLV67bqv1
nzlg8eRTAsTXD04EpB2jRWcjVp2ca3tRGG5T6K8lTVwJZE/kXa7vP5XJbsh2WkS2CUB7QtmiLLJR
oWpMZMgJaM2LYfTbCRD/67fdJUEv9SyKLQVIVK7nUUpiOI7Dh6uqX6rpth/eSeBvSRttcw02TxTL
M8uLN6odRbBQKSdTqP//VVWmKwYnc1pBNbJIK7jom5b0MBzTKsXjGthpq1o7czxexNIfQ8yZzdnF
kDTFwPAmAvvxJiqt4dj/UixwJG7YJ+7NjW6r3G5+Nc8AA/fOusXapTfvj+EXT80pwi0YTwEEL21V
tYbXmdAU4W7qveGucWRrQAVvA5yl1K0kNJc+8Y+RF+/NGm0G2FrUOp4MNQ4vfPzs0pKcZjcZtzR1
Z6W4/4X10oU06seoi+eY8GVF1tOBn4yHWZUu+K2x0NqDw9Dik9aF1tfGW1zHIlVa1UfV8Ph80/2G
SU0bj9vZVsXHXANWXKjxns9tWcfCpa9UaB3jWxopWAilqwEy2xZ2XCqgmkz/xw/4O1s+27ndCLhV
QIbxGG6TDGI0FocEwfwgKlprGk3Z6m7XJUcupDc/5rh4gqVaRAXJsZ4ZQetoSMyJPa7Engs8qx9D
zJ/0bF6wl0RypWEIATP3TQ1luI6gH6xaudNvkjUd2Asvlx+jLUJMN3S4XNJwOlaEO3reO3J3wOti
ZU5ry7aIMoavUDmliDK1A9tLa5akQRID2BrgDvUW0Kx2deuvDbmILCWBgrgyYGLShOydfKTpaWVS
a/t9EUGE1PV62CGCzOABAyJlkTPs5U1of2XbFoBfi+yZ3e7XABtrE1uEkIYmk88b7A/4FphDjQqn
cXd9Zmt7Yhk0utTQO44RmPFpBL0ppbci/7g+xsriKYv35GgIUHQKBIsJ5b7yoNU+cNVPVf2ejrV9
faiLC6aqIPtrVEPTfHFmaz3pQ1FAB7BluR11KIANZC0YXVyyszEWhxbAtZarovzXXiiwxQFK/s6s
r8ECH9cFUDz31vbB2pDztM/ihCBlBGw5mDQKENldU5mF8p2Agn998S7fk2czWxxdPiYUEG4fr6N8
2Eit9KKVHV7g8WfoN9vRf1CSf4acg/kQHsJevOgKnJlC/lYqa+aha59xcaCHsoikMlXH4wQ0WJJN
cItbE1lcW9LFia7g6FCpkJ8/xiK2iBTB8Q10qez++pJe3PpnK7o4wBrhcUwVOh5LCtrw9N1k5YaK
13ACFSpZySCvz+gv5+kkiCQIxGNf1rBZjdOjjKqcnKxEwrVBFtVQVml+H/kylo0D9M1vKb2PwBi8
vmprgyxOsdRkcDGphXHyMxBLRwLht9qSo3+ujzJvor/S4X9/G5SNfh4qNYD2ZFpL47FA/7XUn7Py
xqhuy3FlC1wqWDP9bJzF4S3DPIEF7/xdnMrlXnmf7HS7eGUeGHU363nnJRz5j/Hm1T0LFkU4DKKL
Av0ENOkjpJ7vfVWfPT8eYzm+l9Dg9XM8R8MXNdbfyqioZwJ2ayv6HSnpF9EjmxDZ1uRj2XVggsC8
Vo88Cnb09dVfXZbFGQdctE5Jl+mnyp3c4VDuUhd8wUOLDu/giRu2snEvQYF/LMviwIuMh3kEzdrj
WLUoSnegemFqxYZBHXeqoj3HbdGDdJOqK1fspU4J06kKkBOUY3VZW26AzpDgLRIb8wYI0I9t36Od
2MS6hb6j5hU2VInajfa4/iS4GEbPBl7sBAIZrQkNPu1UVcyMGmiQs831r3jxSUm5ps8lQI7s8ude
y6sJizox9L589hIboxmmh34EdztN9/kQe1khOdOYuddH/d1S++vong27OLpdF8RdpZHopIJ7WSV4
xlYVNIbEfQM5j7TZD2D6gYM0RPdzW1mLOy9rjE1OGxsgaZeWxSnXh3tZPuphCK41mFZUOEVfx1AY
gSEr/Fn9COLsWbnV11S1LwGEsRv+LNliNyhjEqjwYYhOPoSP5II9sQS04vijmXiM2qJwSAt5jbHa
NSqDmfwmoTK4qaeiAcxE/WeKwDE2nvX+VxBLD2kIn9l+74P7mky7Mmn3YZfa6sBsFDVNGEStLPza
515sqEDkBpJ7PTpFXYUKm+EBOO9lQEk0SWkqYb7PmQ5UC11LTNbGXcSKeoJCQp8QA53NDgpOKAD7
VuFVR7ZBox69uOrjQ9x3nvGGfllhX99s85yu7bVF3CgqyMD0LMFflj3Sv9XhF2xG1yZ4+aT+2RSL
PCEOazmPq2xuMoanYDNr2Dem7EFMC3gNvl8PDWsrOv//2SUx+oOoEoPjS/rwyxu5Cb+mokq9CoXc
3riTGh/2ydoKd+h3pn9lLZcUp0kDGLzLfk+TubD6ae/b9/khP9yNrypmmti5p6NLnjxIW+VlLau8
1CA/P3rL10EbDIo6KNi+PUjqGerqWpjc+AJMQX/T+hCFA4PPlJPR7BRuTYAaykL3ru+m30Iu15Zg
EbrEKFKjDnXjpB79O+kVWC4bkL8bbg979hK6klM5bDcDADM4+Qg8m+212s28l679gkUAkqJc7Zkv
R6dqTB1FY546RqCznhoRu3XPPF+R+EpCd7n29yfoGYvA0RqShK6iPzftUVtEOxuSOrEdeQNAJtkp
sMhmHep+OcM4G3QRNUJ/qphmKNFJqIEJXwGv5PVhCkInqE+j1DplBU9NPbwNmuHVB5kum03SAtW5
/sVXf8YigKRQ3BBVhaPWlNug/DXWldnX0IVJ+bZj8gNUxFV21xM31umepvV9n6wAMi+/684WYhFd
Kn30A0i+RidDhl58V1ha/unTXRX7DyP1DyQd4Zal24MRbfswc+OEeyB9A/O39jz/D6nQv+OcsQg7
k4r28RDSCH87NhN5K+Lbqs89uJ9tQknbgK5rdxJUJuUYLF4BU05i075F/6cEcdhwuq5aK1fN5+2v
06BTpjMV9laMLR406L9WmlT40alz2+fJVtA0+oaludnb7Bnm3JG7BtNR5213bcRFzjSOQJ3XUQad
Db23dQKlZmWCyC96z4pqQQnHEhUqSRK+Q04+oFxUgPEeJP5k5iP2qnbXT+pejR5Jc5/HjwEdrDKl
VjUFUNdB+7P51Opb4X8R6CkSIpkcOtVTmXuTku5jeWNACcEOeeeNLDhkw9fKXr94WZ6t5iK6dWpe
dSHaGKc+R2dLbMKi2ik5XCBEl7/XYNgVZbYpkGkHmqdI+GfZR70E0kx9p21lUCqu/56Lt9zZz1mE
HY0HfRzH2PjRpL+UEWRA0HYHrNTtlC0N0q0xp4DA0V4fde0DL+KOauQGyyECeWJd/gg/CdXqULcL
Y2hRcfLr+liXI+vZFBfRhVKh8gL1i1O8rTL4vploTvHErloneU+8ypkc3Y/hEWNHq2XXy/fp2diL
uJKOnWhibb5PkZbJNoj5EC6bq/JbuoHT0aoQ99rCLqLHoI9tx3B/IktiLhlMNhOptrD1RZoEUY3c
7G7gD30TvVxf44vJ2Z9pLvEwtdq0NEtB6x+RNoT1Wx6vuZlejotnQyyiEHSMSJ32EfS476LbHA3g
X9A9cHIXyE+rcUqAY14hhlJ5a/KKF3OBs3EXsQjNSL+Hao96jBn/Uju00cfRUsvGqqPcZOhMmD06
o9eXc+VQ8kWMgHBZkghB56/4r55H5dRbgLo314e5pN/P9LO5LfKcuii0oGsNHMPBxcOPbGR0/QC1
ddphD+WfOcMuDXOyJiezFQh0rIy/tmsWsQe6uQAKZLJxGpTn0vjW07Wywtq3W4QZSO5RCTIq8zrW
H8mH6sLBKzeDd8mZb6/mtj7UW77JjsHD6nNl5SDyRdBR5ZoQZZwvTRUSWFlnKb4O0AYkPCRqaqj0
+yS5UbTpJlIe6rG0BczbQyo+yDRsoip6bMLoc+Vrr9zjfF6tswcNoEh6rNFUPRoNqipKaceQfwuy
f2Qf8Jt+8LrodpjuZO1ZK5TdCH9OP3xb+QnzIb1ysfNFeIKqaCoILthT2El3MYVglTF6Sn30Y7gT
JAA2QgF5zJ6S9qlTvZWxVw7V0tKwNvo01krEqMaGwBv5NTpw83Ygk4jXMXELm5/mTQGZw+/QWUOz
Xy7H/DlpS4isLkDkk+edCA0hu9oa+9KDUKE3W/l0W3Xvb+dOGeTdFNibg/KsgHkLhUWySUtz3Mfe
mmqqtpKFLA0PVUluwhwivMdkdrZThTMIssmjpzH5ln3tUKvpEZ7k0CDo2tGNRAhAVjC9tXoz2GOr
Qoe6hwBTe+A9uUH//rYLIXbINgEXd8CJWHIT3zTaP7X0WhXvvroFFc6Es6JljLKpi8lVCXDt8JIs
JpQZAdWFh2iaQB13RFT12X4qkYLkr6icwZwrh6LWs5rcFvVnok8mNfDtspsO0E71Q0VBVN13/k0e
QlKjvq+BYgIcG+70GVQrASgk+bM+PA/+Lg0BKBgDqw2euiEBXycwG+NeGgkcO0M75e1elYWb1zWE
KVfKqmv7bhHMQyOJei6rxokpgFPV0PLhEB5qfFuoLqP3ZfQJNpK1stlXQuuyoAoXLp7VBnIeyLpv
4hhuD8GL1qunTDdqE5qVVpUloJZUcE8OvUoDYgcATZN3LTF9Y7W+Pwe7v4+9ThRZVXRu/H7/nUUe
HdrmIKHj2GcwfqmEZlMjvGHddszkrQLBaRh6m4nQD2qHWkMHZhZwZuqbxKkdSRLoXclW8u+vr9Dl
KoP+5zctLh+RQH5TG5CHQ/PuNpNkCMg0Go5fP7VHXS0J9AyVLw3hiVeKIykvkn9Tkc5rZFQhqLav
FUjt+VkLhHvn33KW7bmGfJ5TqEhK3SGToT15/Rf/h1zyzy9e3GZpV1IACRHA+t3kQg1ro2xre07r
KgsKpms76PK2/TPa4gJrR19ToG2M3EAGdLVtt5XoTh396IrOEVn3T9snjUlT6D6qkIlEX7xW2S0a
y/fC1/aljmJZrWZ7CYrnnaECVMlWKmWXiwaGriqGwgioB4sfqKS+0pGmi9AzkIH67G+AoJg9WmC4
AZi8idbYypLQOdX7axufjbi4QNUQxYjRwJKAl7UhQClSBtJYX3tRwdyxMSDICy04PMqruNlHmdjp
UBFFAnkqE2i5Z+SGZOR9EqHtQ4NVEoXdw9A4SIODjDffLAt4ZHQ3yJCLq1v5gcVA0xbZcEuBApdZ
/6bQD8LaexSWIej4MOCdJuUq8LZkE5HRTUsDNvIDAiRw42SVpr0298XNnUgpqZQKqy3ga6y0vdsC
cQ++z9s0pJB17fYaImzVIrkgYkNh4Bo13Ll+APRLW9LAh+ZMUQD71xdHNhtGv+zleUtWAoqP8LYS
fW9mkQy+JiA040aAAdaPqsmqvTaWmyJ8kIQw83avab4VsNpplGnTinclkqAD9TV1KpzWoQA/fQMf
T3roisKMakCDgaaoZT+wyTczoRyN9FUlk2eUENdsI4eK3o6mV15NhyZILCzETkDCzhg0V8dzIAIh
Y4hAtoG4emsA+p1/GMmLjE/DVcXMlNBWoPGAUwN56AkqbM+62uGD52aJlDthcMVhwW6CAFTR1vuK
h5uwVO7L/CYFoHfi91WYmGniuxoL7FSCo5aOEJRpluFDVjCCwijEetIwtxis6KJ0soq+shpwcfy7
uABk1zi00BYs6nY3QnSqiNYMES++ts8/0iJKCT0fpLpHXCU76EbPSmTBbiY8dXjCKObk+Pv/RbC6
lM6cD7qIBRC8lyQYFc6xwPdguj2CTjaXUENbPzROPtjaR9lslFWPiYud5POBFyEBHbakznoUMiK4
fSS0ciXmQ4xCgodDPwDlN/ktAmL1Sy/AGIR+L5R7NypE27OYHsAfMbk/syyzEQYiHaqrwjHAcUxw
mxh18V/kIec/dXGCFSNvDWXAT4UbEsQ7E6dVy30kxLatKbRo9cM4nxUI8Vw/tZd4OuhnGQz0MMNA
oF6MyzO9NUKkGsf8EGzgleNAzxJ0C2lXeWtp9oU843yoJeayyaJuylVMMWkhsdiGyDoDckDnzQoD
cGGGgrgrk/st5bC4E34MuShLTH0RxxNkhwHWD0awCiqwAvoKWpHxcEoldQfp84daHcUu9Y2HKdG+
jb7bxhmakhQAeb9EptPBRMnHa6y+geCp2QNqQfMQGoztnSjQ4ijBi3jt9ciN1AioMAjWEpNnv0au
e3mUb+A9ZFeZZLZU6jct6Zws7W21026Jz02tIVaP7n2AiylG+FJj4fhgDLT6pwQAf1MBKprfhLO+
F4SJZ4W2kLQQU8ef9MHiA+IjI2At1L8RRgU/UuUBMocm7CPgBVrg7jlE+k0kQ8ZKORn1A1MghZ+c
6uhJ5LZcDghEkqVWtVvJMPxMbyJj2/lvlUGsQImtCRT5Ym4hBYNF/cGtROsxH72lYEDdoacPyYyd
z4MbBs6kr2uI3ummY/8AKALB4gAvEq0wYyM86izbrnzXCwHlx2edr8OzjBWPHdRGRj064ZMd45o+
x53idFNnQ0USosXJra7Xz0oePVSBwkyaaLaul1vWMAgVIdXpx3DlF13KV3/8osUzouJ5yQTH5ScR
9lxBxUeXtoNxM28XXdGsGf7IOsOVldzRISKhaJI9MN/yY9/tW3+v5tC8xePDyFQPjyHbZ+E3SQK0
p1fYAhdqLj9+56KmFJWT3jQdXh51jvAH8EBoBJnFkwjQTH/rT3hhQL9v7cFzodzyY9RFakB471cl
OminYmyOHUufoMJtdiS4H0KxkniuDbW44DKuRgBW4jHD4xdskxwmFMktT0BGB0fWvr4P18Za3GvE
SP1SKoP41LefSfURTOONQuG9AirN9YEulVd/LODiIksLQkN4KMenOnis4RbjK3eYj+sPpRdJpDRD
YCl7Wn8G456XyUOjK7ciITZjAEiPkHtup831X6TNG/paZF3cGwVp5brskvhkGB9Kne11vFJHA6Ye
EPFMUTRhqNwjmaolSMjPzqg0MNWM79IJknJEdO8RYzdF8SRz7UYOySFvY09QQMsC0Ck1C4rtTh28
ZWgOSeVegYR7ox5Ko3A1qCJwIm979A2seAA7V6tuOwPG7lS7TQMVCguTOwry7mfVr7AAOwTcY61t
HOBoHMhhuM0EG0MOwnO2C2TjoKbNjV7e633hSYhtDcTloU3/IWa+WgsGJyLnJNUHEnKbxuF3LhId
yr0dSNsC+tpG/MSF8avrQMQcsoiBjRYjQBIauayMnwa+qna1suxLKLImsWYwGsSZ2YtdFhnm/5C6
Bpru1K3ixJrYXeKuXdzqSrxdinc2tBiRwuHmzvwXuHoz3jmGvkNdoLCKHEaD8FaYeI4H51g/UUPv
vbY2PtoBXJFUdiRoq0tDYJP6ZWD1fczkJ9FCJH3KGoez6FbS8YLPShU+1JNZw5IhC7BPQCxTkpsC
BWEJ9RBeJVbenKrmWWHv13fyWuj+/f9nl0kYhhqQyTjF2rHYiwNOzLF8Zm6Bx5pkstoq8G5tnNHu
4bWwU2z5G4+BaNV27ZIs7fkRVxY3CHZcCUkx/Aw5FNbU3DG/Akux8SgYZpzEz3GVUChhR7akZCaT
6YhcpLnlfBtBWqT6TpRpHzXNvqZHCJF519fo0rPhx49bXBssRgagzT8ONWGI08m4U0+hW9pQArUb
lPvM5o4A7/N2fdgLZbIfoy6uDUaxIlGGWC5NxU6X0HEFIfb6EBd3NoODm05gXsO0RWDNtUnSu3li
JAfHWFPNvPjFqsT9v42yCJYlokrICUaJWyBZeWtFvWql4+v1UZSL99GfyejkZ1rkVzViMsM7CwLq
Vlyj+qGi0tFzw/F9gzhhFSODI26GCieXhxtJNjY+4rRSMDsHzSCijwEZ9/oo7RsmNsRHanuTB+OG
1dBpH+Gyo8NPqBg/k5Ct3KQrn0Ff5Ok+11KdTLjfZJB/OYwAuMYhh7Vm1XnxBXK2QIu8EZh8Tern
YfQYjFK/sma/I6WCEyRDWRz+TCsfZP57f12SZ+MtzvSQ9rRtqKiOFEgMoShehosizIRZMmMjkHPl
kqegtZQJ2CzCyATVlQ0NetxK3/G4kRs4BWTh49jmXi8EXDJrewiZM6pr7duLB+3sdy6Ot/z/SPuy
5khxrdtfRASjgFcgZ6fTs11+IcpVLkCMAoSAX/8tfO7pomhO6kb3S7+4o3ZKSFtbW2sg8WCpBPVZ
ZJU7Bto0eAWSwnP1C6OFYlmua4KTugjBWz0mbtVZt06XexXeCOK2vaNKLZny9UppFmeRM8aRt4oe
WwCHBcOm+AZCefxobybnM+hGbaKgOJqvcvuz1Z03izr9fXaG9CW8T8SYWrfleBnsVzqU+1F0ey57
M139ULM4i4qzyMK+CIcRO7yOLzwC2zT8l99pkRC7NOUVY4552zPNy6G9mDtnSKs8Xt8ZsvlaJMSi
gT9VRjLrVmmOCYE7UHaGjNtedSRvzJJVt8RrmnkI1T6qmLcVNp2VgTU4fqah2F4fzfRr/7bNf38V
d5G9amGTanCA5jZha2IXh1DrJ8MoPGcppzTNgLoFuLiqN9ejSuZwCQYtXVweh5Rat8x5NJufZUih
E/ZEhS65UZmrNedseIsslloaLasSmLe2BZEivClwN2X5ITLfXXUild4QyIJopD1T4G8bpToayXtl
PXZoeQrcBsY0++yj/LtLUggC9wVYCj2DqV5Z/Ko7G09dpW/ZFZqdyAv8E6J6LyLKNuj3nkNIIbSo
ykMbXTum5JuWs+0ADzphaxsbzgFMibYD9NE4oY/EsB+gkxD8u0lepC01q9O8r3LrViMPilLvCjxj
9E59LkMJjk+2Uhd5C0aBOAA0bt3qyYiOvXYK0cHRdCbJj9P2vbZUF4lK04VCaZtYtw1Uee1s8GGX
gtukBb8vYJfVCk49o2SdrhFXiDpbP4ukFabUydTBNW+L5qnkEI6HrU1ibbgSHt38rupfOtEdJ3+z
659ONtRFJqMGSNdJ3Vq3dqr6qev4eBvaZNYbpAsCE9KSpUIP1yPKduQiq6VxS5gWheYtBymJ6vCc
Sdz9UJ9VMb5cj7RayPw1pfZSwjYx8EKtJ7V1S4sLdX9USQ9LJeegsiPFA8T1WNdHZauL7GYqRR/G
IU7UtLY2TLHgTeTWOxhLvZbUkOQaWSz9z3O0hCRP18Q4FxrIdraw6rYGWHUX9X0Mudzrw1rvfM/m
cJHW0InOjMTAHEa6GpTWsKlgewcxVj8Wsa+Ot2n5oPdwDgM7ROAKez369e3+N7UMXlSRkbrIK3B2
D8Dkuy3r+o7Hhn89jGydLLJKX8YuSgScESOEKgqdoneSHboWnit2tWl0d3c93PXyBOTQPz9fi/dQ
vAjjICSk9BzxWtfP1wPIpm2RSkbqOHnRNVP6qgIlN7cOVr1Z95IlL5u2Repw4JCKwgEMg5EZvhBP
lqNAxW3wme56RSuDDsgGtUgbDS2HPk4FHBEbKA4BPz04eIqzZWtBkoft5fsLGjgN3n+w1tocNyAR
bXisAXALlW29uRWGvi0YpCiAD6CWTA5QMsSl/oWwR523bYlcjHtdjX3NU7aj6Y/rq0M6wkX6SGCc
2ToRwhjQRMr6yM9QecWa6ZuDuhO5jsrDuCfufcUkTaQ1rObsjLOXGBpN6yGWrNoTkhjPJ4AvXQAZ
u4Rw1L6bKCIwNFJ8vOqAC5M9y8j1692Z35nsiz4xu33wkCRZztCe67bGFopdNZ8eV7dQcHO9iX+l
V4Gq/38o4ki2+9fvmsXNXaViijPtxu7ZSA1Yajr761/0emVtf932ZhHKaBwpc3FrDMX3RsvxUsWC
qH5nKd7jm3jvgIpiQw/3etD1VtxsPhdZhmvM1kqK5Dx9zPquEneQAbTsI+SOfTDaNs4rR0swO1nP
KfUEtBrBgpAk7uvFi/213mYDZ6rSc8tEKZHC0ZjAss9Cr7VT7hLbhe2oDbiEZAVLUt7XnMwCDiM1
QJuJrVsSn3v4+XJN9Z042VYM3Xg3ebs+xZLhLdvYJQNvnYHqdlurtQfNar8uAZWC129dvAx9dALH
S7KS1qh78x267GELQiMx2MgNrQvzVTEEhJ97ZVL1hEIDJNuSuPXGpvZ1S4B/oHimmm2i6mPsf1AG
OkJXeyOkOZX8VCViC0lyS/LF11Qr//iBi+SV4/mD1k6PUiCtXlX9G2wlYSycn6FWANXf4ZzGxlbX
2KYCOlJJVDiI0k2sPWbQlPYqCo5GUm5I+VMYp9x87weARglsfV31DEZp3kLztexOYesCOfqTwDey
r+Gn6QLBqsf1vqvxnCJyrd1COdCnvHjORbgRjOyUPn1T0b0qTH2TEgJndPzBNcCYTRLfsPoA1Fac
jZ9Z3PgOXOampl0PDWgWPxi1s1Gqbt/2e8IOGVFvMz5CzY/BP1jxXW3YD4xuuZ0gOd4UTQVpawv+
sKrv4kXLcQF36EBqhsG6yTETgt8mg7aD7eWFQ8WS2c5b340iaLQeOcG0atwKKW6cfFACmzWOT3M1
2ZYsHvw6g71eA43BLEMZNI746umYf3SwnGyh22mlQF1eX9+SzLhs5sNhF5SsDkf6pDGL7wqBvu/X
I0gq5aVVo4KOfFOEuN2otNxXxa98BBtV/dRiyZm6PhJouGrQctLVL9XdWV7orNhkcZT0F714tMK7
vJPgXta8JLDsfweYfsAsQMqH3O1LBGiDkfuNsnHiLympCZVkwAAz3Y6OH91pG3VvB1j216dRNryp
cJlFz2B+YELep784pAjqAZacYyIJscZe/GOEi6oYenjC6ShiTMeJpgdG0O9dnwf8hgJg6FfAh8qc
6mTDWpxgGitz1ZgmtYLDrYVhtcnjv5u4KcPPJk4JSRFCeLC/GDnAI+5TCSnp6xH+RzX318pY0pbc
EQ/eph33MKDqDnwHy9utuYU7ui+Djq5Xp78DLW64/eh2zJ4+UGK/QdCTFr9c6VuAbJ0T/c8Jcwud
5HaI0VRvruYFWedNCucAFUIM7sAyrAdgvZ8fodwr6SzJ1t+SrzRWqoKmGSILvzgIa2txvz1MWm1N
oLInNah9+XOmZAGSxa524JWppNO+KmrIwTkNrJbvry+PLz3vv7eyfn+1xdZtO1ZacNsTFxsw05B3
eyL2ZvvOOOR8SNK/ZKWDF3hqBk0cPZijjVz/Ze4Zg19SQIPXSZQbUb0o8bFzvjfDz7BUYAd6EeZ3
ImDPYRdnmt4IE1WBUZx1gItYPe7jAeYPBjDEKjQcdJkJ2NpC1FQAbGziqCawx3+ukQjipTabkq2d
vdf04riXHneJ6/O2uq3mQRY7t8DRVxkWlsNQgJYBiwatv9Rm/tAU8BkF7LUPv9TLw1GmgrH60j6P
vLjo4jsZYTkNL+PgCJ/j5uCaP8GaBvNrN9ncOfqLhRMeLurYE3Wgwmsanwqo1OFRTmNevTX9/jV/
k5sSNtgrOommbZFC5CUOoB8L+29v8jsA5K091h7IKnKbg7WtMY+7yDa06WyzmxKBW6unCHbPIpRs
DW21ZW9rELSB+4Vr6V/Og7Ps7DSFZnYxpKEyGPZVhX4bG80ve8hv02YQ3iAaEmhVN95oNkAYzjB0
W1h168GI5zuoZiQQDY7B8hGjBTVg3nspf8KPJOHRsm9699bNPxj5HLUTg2dJC9xHQW9Z+VSPnacr
303Q6NKkg8T9h6VeGnKTxicdNs4j5JZVV/sOAeOwbDalpj9ko/BjI39TOw54kFmfhobv+kF/stoS
varktc7uXOtbV96q6ofpdk/ZkAV9avk4F4CarG6a9B4D9eMqP3bKTxBDoAwA4X1wPYijbXL2rUp+
NKTfZlHmt7XiqWbqM8j5FtW7EV2qFJhLaChEiYVas31K8BSRp5DyB8JSrXApUd+I/qKUukezJhgF
1mn3qwaToAC0MQPuB+vDTWyA+oGEBFLdLI96fcxTuOLEMKPXATN9jWHSbXOofKJtpCnvtPzu2qgC
DBTSMBhnHD0JAY4I/VCAEg9pjjI+83pIHFj45eWdMECNL26K4pcRAtWJHxoPj/EIGgtNfAc1M8Hn
oUa5SUeoTeuth4dllcCerfgRDncNwJ2NTTZRAhnmBIDEjdFJ1travdHWiQFDqClvqYss3DTtkEGD
Y7gY8YYxpI4Y8CC8XKDDFAaSzLV2a7QJXEpMYtmqvaxFmeEAKasiVr8Nd/2he+QQCvAKuNJBiVn/
kd610OGI7+mngOKa7BRdy83z4IsTjbocsvotgndbyPlza1s9ad6kfQKZJmBxOF6Ye4i4ytQWVuuG
edzFBNeEt3bEERe5edxG+/ZivOL5bIrceu0GkglD0BdBGUxMRMmETzXJ8oi1AbWA6yW0KCH3++d5
pFex1Y8GjBRAWnlRN0XQAfr7gx30G9wW91I12Qmfci3cokSyKzGKIRsJkgbINWb5DWJufqK523T4
GZMTN/HsVmzN7E0yTEMSd/r7LFu6nDexAPQFw+y/1Jk0uIPBkqXfAJ6+U8CAlJ3Ba2fAfGIXi4kL
rebJiImd3FEmPahoI2C0gwLEh27Hd1NqdbB2XZwHXKwinZshmDAquejC9tjQebkKmqO4uNJO6GpC
mK2ZxW0H5ibNYDsYWrcl99Yj3+g+/cF8YOlQSR0FJjX9pp1TKV19ta6ZD3FRPBHeOXDKxhBH+sx5
6YUqVMKVnYuErvdPI4zbDTJsHJxEkuWzmhmgPwjKk6Wb+pe/0mz5kFGolqIN5GJrkJ73egBN4FwU
bYyHsAPNzu9fpkue/W2QNn5X9+cs8mKuizJLsFN060LjB4DYDja4AJV5ZmjPOORSZehDd++WCbJS
1EH2n8uW8bT//7ZhZ/EXU97rFBBotNVwQwvBltZQO1Wn/+hCSrWvVpP/LNaibOVDrZOUd9gyfnSb
UFxl7G2ySZ5V6nW+2A5BvenRm82hEyK7H8pCL+pWjdqGOxQCBAsK2w7cnmh8aeHbBlZGkJXEyyJZ
z2Ct723/HuzSIwrJuEoImlqXjr2xBB6JPVwPVZz6GeoG1fU12HtWRNKKkaxjY5Htx94iWcLxNePy
WwYWOYdCSd93skUjCzMt6tl2sdXSSOKxJ/iQE5aUHREi349wvG4tb6pioGZvUznAVrJZljVxSAVI
szXiThJeJRowO0DT4UgFOrP1LC/zVzPu7BMuUrwdQju/NDCbbvw8Og8pkH+MQZj4QZJ9ZMNaZHau
Q8keZlvDJTxrWyOIjuSGeNOrz3REy3bCai9hvjAXGacDxTOCHBf0qY+2h9p1F1/UyjPeCcQZ2FY5
jI+o/v/lCBdZRtSqFhoJYk79i/bA/OQ+2UHwz4MrqdQWTrbzFmkGTN4wGTNMJz04R23/n6aTnJq4
ij6YT+Qip7jKf+MUzvOI+wPFZYWl+aa0CB7nR0jmZAEZxKmDgyo1Xq9P6epjyCz60pWIWFqnKjYy
Wo7LRgCY+z6DHsNHckoeYHCOUYd75Yy+q5pvwY8AUugpkvyE1Qro9/ZYupaEWZar+ohD0x1rz2if
tX5/fYyrSND5GKeNM8szkak2ucoxxu7NemN9wHd0q99B9xM1FormG34HXkKgP+StZMF+dfevHItf
t/NZ5Ap6eWYyzW7vVmhNFUClAZd9UqcO+i/g6DHe0uvqbnIG9fMuCUYQ8oBC8RTybubiqY60e72B
SnpSwGybm6ci1w+CQfyn1UNf71wJ6mZ1zcNl1TYtnQBgt6h/LdJyRWQRuUSFtul5BYraMXUHuFRR
T5ucjtgDgbiH5PusroBZ1EWCdPjguGBh/6fqrn5qW+iJHKsPyNBrPsTXMhxAsiUhC7nIlb2pVn2o
06k0enAcxWvy14gZW9Y9qHZ5mp6cNIYGUAsYRmtt3BEIgjwWgQ4tXcngpyn92xKZDX6RR7khOhby
AofRgKNHA+K6PVdAN8YxtFFM3bcGABe6MwjMvpIVnjlGHEDKfHP9Z6yeUbNfscisqhazIqxT/Irx
EbUkpD1sn+ogh2a6bMCrp/4s1CKvgt8VR1bCYYUOiR1B8B8dJ3B3wos6rjxDAFyI3AFl/biaRV1k
WUtrrAxq4hig9hnjxsOdZGMkD/mADon14BZkP4Dlj3wP96zIbxP+NMBDTBVCMvwvBaH//b3JErDn
ZoTBJhBO8Gb3DBffwIExGlcGCHhjR/c68IKVOdbHTv8oRAt6KGSXThCpr9Pbjv+K48hz7duCXzhE
6zN+0aDIYqhvnbBvHfHpDh91BCZWam+z+kELv2XDs6KgoeaqhwSC4I16RwbqhXi8bQrhMRW2w+Yl
0W6t8q4a3iL7GeJTHml3qnJSFeOkDnAgIx8OVNTCooL6tBNgYsjwM+mEZ8IbEz6CBYScf9XshYCP
10ZwbzN3AAO2/FCMe5bflwDOxfAe6/UnpZMg1Fcbt/ZfHxVsvz8Tu93pvFA1LKU4EoEatc8WtE95
Bh+f8s7tPsAxP1QhIEAoELR8I8RPU7ux82PGv13fPWtK2FAC/W/eJOrihOnqsKlNPFpfcnAa8t7a
cmNAXzMlkIlqMpiqt0fo/GyymgBLUQ3fe3pOoL3RVAfXAXCa/py8zDoNeoOqClOgR2o/ahmsky3l
kOMJD7nXAf7AZrB7ZAebmXcdGlvXx7B6Srr61NsxVQ3ONosU0MdUzaNUMQFcUi5jAGOpc3KEOvUk
g+h4YN6d6LED5z2XBF5LxfO4i3xgEoWJorHMO4VB3qj8dGVgsOkfWO64eYDF1s9KCF9nEexGc7Xc
xGnlUTIcNfIqKJSU1IMJNr1kKqfPfSXiEtTCSFeVRMNUNptJvYztnCC6GfBmqaIO1yW7YO3Mng1v
2ZqjLMlEFtvmXW8ovsp+9moGvaoR+Avj1NTqfowBa7GlN/61c2sedpqDWWkDr7moFTUx7yxn3CX1
17dTPqw2BAG0gl1o9lmbQzCgCT8SBc3CsoYamZ17CZzJr0+35PsuIRaWVQ1CMwxMQA66mEp9jY47
TYEks37MNFB3VVVyWq52mOaDX1QsEe9id4hs66I7sFypYcoKN+O8sqHar/oqgaYJ1fUzdvumU2RE
xdWsNw++qF0AswHIoAity2iAC/pe4bNr3VMqoCuDxo4GciiMi70YaWPM7pkNlye9TtD/CZxO9pCn
yVbBonoxIya6PjJNkKx66KZmQYvn1GAq3NRA30cBvN//3cdeZCmVx3nj5OiHMLiNmsyHhD9krsxD
MzE2E+0IhpIk4iqi0534ajBJhsXEUs7INEmiKzadHhum3Uy37Yf2AP3v/yeVg7vDIfPjG3Ya/0Eb
Zh54MbncGkdYjvbmnZkctP7XkHzwf1Z/zoMsJrTVo9iE/KZ5x7IKPa3yRoG3fGa2vkUiuJ3Wxxi4
KdKwQ5iGJ6WuKhxp1kaH5+b1D7smm0bmP2RxDlBVUI1DYgfti3Dnbvs9cBFoyrAD5LUDaRNxrWE5
j7Y4FKKIg99gIH0J4xvncFMkhu9ko1drQ4CL1sEqbu2i/ExttjcgHnd9rKsZC+6rEMhyYTXyJaA1
y51ObVkc021fDCcPOpruFW3cwKfA16MocIvyPlN+XY+4+njk/g655L+RsB3xZteZd+VkIV1WpzaG
pXhD9mVGVYwaN56sVW9U19lVXN2bQ76jtN62NMMNaPQV4PWcEuJxVn9//ZetHv+zH7ao4Sy9HcJc
ze0L64GBMlhgxVxSc6+ekLMQ+p9HlUvzCBL1Sn8JUZ0NLky3MTJe0C3Qg1lyy4yXLD5cH9XaJWc+
3VPenH1hAX0h8OAQMubHfHxz+JG3EpOstSvbPMTiDCoc2zKNvLUvNutPXMVLZKTshDXcEENG3Frt
Es1jLY4cgbftAub05l0Fz0MNN1CA+O9U1Wj9itVHwWDLSZTAqcddCoRlr/VB6kC7Nql2mWZ+H1B5
g/8H3oldP5qqgJF4uFF4ur8+56uokvmvXORLCsVKx8kw6SZ5q2r2nHd48DA6cwcuCvPGCBogbfow
9mJrVeObFp57F6JT7YUaP1n/ixqw/Va+qYZ+xMb9GNDysDLbAxVHkummjPq36nC2HJcZV+ub1HUH
847ASjgacI5AYlAFW0vo6tnikpW4Xi7Mwi3yqhWPVmTi6L/LDuSXflT9fB8dbZ/diG39PdtDlHIr
0+Jez+WzmIvsGjtdUigxTq6uuo8GGEuS1wxTbKchLH+qIyAkiv5YDuEWwz64nZDM8PXd5y7v2M7Q
N+UgMMMGiX0LJBMVzgxZXfzLMIvUlcURJcQu7AuoMjutsX0YvEMZUFbyXE9fkGb7M5c4ULok2hDB
MpFCjK2Nfc11wOTYJbANJ2gSsac+lQkarc8g3vo1HZQ03VqsUbiUU7fm3L7E6XsntloXAg0kE2GQ
BVmsTGJ1UaOmIbqN+adm/yhD1yf9y/WksD55vweyWIkMImSg4xgEXu4PBs0BJNYOSe2P2r2p8Jua
JId2lLk0r2fmv2Iu4ar60KTK6BByKeM8cBV3Z2nGgVBoj4F3fn14kikkiyWYFwNVBrOzL3nxgyZP
OX+NZc2N6Rz5e7r6PZrF8jPK2CwdHedMMyqQnWuDtJWpWslGsTgticassNJQYaejDSrBe6Mxn+Uy
xrPss0wDnZ3JpGrdaLQsfBaQO5qy3Rk0PMdYDHhRkhR4qwIsACf9d/+QacSzWEVNoAHhYNKMRwAB
6F0Fc6TkXDLPejW7Tfk+nGnQ7pV3d1dslIDveYyelT+oHkVChsGmFMAjG/xiQ4vc0anZxng6U6ON
ZgNExAz0t2M/dErqCxtECztlL1ZWB7gB+R2kk6E3eXCcuvZUeNJ5Cri/nsNiyYvDettpNlOLJGBq
MLJiCr59DYuonN8O+Wvv3ANgtW2MvoHrbZptcJpsVaS6rIqg009fC4Z3m0ikx5jAZQuaA9c3lWyu
FjkDQtGUW6WACpTqnOIUHtagXg3uGChcYiAhiWRPOKjZMoGSbCzUwiSXDA/CXR6I4oajLs+LQlIC
/48T+a8FuRS2NyJqENvFgoQt288cpmwsKG8GgMUmUWoZVE2SMpaq9Vnr5ryDPvBFt9lmBI8o4tn2
+jealsXfspIDZDRxHYAOl2jDxO4VXWvxhh+nMB0jBTjbmWeJ97oqICg23JIolqyK1ScEdxZy+piz
jxUlapaaXTY9CJNj/WTt4QDhW7sccneYxwpWyY1kc3yhO66NcrFrxyihZdIiJLQv9GN7M+nz6152
4+zSPQMPottD1zhwfvBtcu5eE1yXQ0/32k9sGScI8fCfBOX++sSvHqizWVjsVyVkztDEGp5rc+h9
0PbW7n716Ri0oQO1QeWZpNk2Dvvd9airJ8Qs6mJL2s3ILU4H1CPucz9CjDV/zP+JWS9W019r6qvr
N/vAWSRU0U+z3ej3inPfDK98kGgNTB/sygdd0p/jMOZ5UgHYCPdJMNy0gKcCqOCfcZ9NIu2yXT8d
/9fCLc7uSDdbYjCMyNzVhyzQXl3fPtNbHasVYrDXP9EqkGE+fYtTfDIWGtoewXi50y0OOuEhz0zk
tCJonbcmfwubh46hE9nnknGu5pvZh5v+PvtwJQkLGJEisosn9cYBq5NLWnGyzf91y5qF6HR3KM0p
RD9AtgZirgW6RoC8f4bq68gZJCvxQk5j3xkLb0DTuY6PQjyyXLJ+Vg+M2UgXOYgXwtSaKQcBae2D
OLIPcSqPsKyJjO5w/XvKJnWRewY9LuOCApcxVmjKCFjzVLI+mGw0i1xStyqEKwvsagW+MsC3bCvz
TQEMHwLYkhWyXmbMJm6RQFyeCb2d9nYd1DfD8A6/uT3EPZ6ND0hmWp4B0JJ6K37K0V/rmQsQdci3
ETgXLnbFmKaGnuC17QIPDRzB3sQIUCG5fP1jyaIsdkBuDmPejf1wscFrtboe3IguSOAn8u/CLMpa
C9pWoIxgMBC5h4+MDtQKbEAl32p94f2escUaj6o8yu2+AfgbqFkYTge5+nJ9GOtZ+HeExdIeYScd
xTpgOW6nwemt9etJTdOK/YJAbp2Wkp20XnyhH/ffNbBY5zmkgds66wAb3YmXqfhqj9NJHfn0iOJf
8o2mlfz3nP872GKla1rbORC3x1Lg+DoNmIURhQY3OEy14kcV0kVrb4ZESMJKvtpScjI1jKHv9RZA
MvbTzF90IrskrieLv8blLK66bgS4AmRQgRZNj5m4rUgIVaUPKEZJlp8sjv7nYZLgRR5eH9l4EW4W
pOVrWPVHnVxCU4Z7ks3YIjMU/TAqbgHYEy+5z9Eerce36+tcFmH6++zQyqw2tqsUSGlN70D7AdVe
keGTJVtp+Thm1bw0og4oyTzCWyMN+hqWATm8s8S5MGRgKdl4FpmBWQVT0xj7qIEnIxieIST0/92M
LTJDR1oGY5ZiuLSQ6nQ+cylHQJKonUUqsBu7JHpSgiWlf6r2XdxzoGakQFlZlEUOMPvQKAcVX8Xc
QUG5gi2AN6Qe3aY755Edao/Xm+pdbsX9P0rAv/bo8pUJqg51xwxB76Oefy8TAPFhZWkZvVfrpo+K
6dm201eH9r7j2F49yLauZNhL+cUGrf3eCXE81ZCfwBuPgdcrsB8lmU4WZZEgQi1um4EgwRbDHU/O
cah4LojA1xeiLMgiORA4azODAibWDTG6lbBvsrSgiP5Rn/f3yeQuMkTZRIbhtFjv/AtoWYHuiXDA
Al8fjSSnLk2zW6PpTHjnkosK0bgSGvnJ6EO2HvReIbkyyyItUgQRWQbhS6S80nwKIeDCO/gYwDoO
plySMa1+IddGTekAvQx88Z/JlWdRp7fQK764w20Gqo8JVF3bS2FZqwl2FmaRMMIYd6o6VOk93KTu
jTd0AQ4Z9vFDuUt9F3c5kBYiPz5aspplNdfO4i5SiF20aaomqMLiyX0JCsVWpQBC1x+S6nvnAm4H
+rDSndT+1R7roKueNfMEaYF/chj//hXLqqKOmFYIxcYkw/jcgUgwU/BLst6D8/u/+56O/uf3BMhR
FxEgIBeiHUuNB+r4alFDEsScPtffqrPZgBb7mjbUKsORkQsJxUb0lg1TGJsFYwNJIQFTn1AhFZ5a
yLeRu8ZO0ZzQzzP22JD4wNIoIKF7akSHV6afAzzNqdv5alTgbDcDihXe8lfFdT0hCvg3Mq+Lf1jc
8Cv7xsh/qGkBvlIR6Noxt28t7bNXCn+k7XcX78aEOIE+OqpnlfXZMRSQpAf3Af5nQInCMoJrueGp
bUj9KLdyz1XJ/h8kiNm0LPJQ6ECTDt01eLjYPxxKnjXFgXmvvSmTp+uBpmV7bf6nXT0riWJSktQ0
WnrPhANoS33uAW7lNlxVS3ocUivo8j7IYBF0PawkWTiLtJR2bs8g3oWLE7v06T3TbsGUvx7CtFdz
32wSFxmp7sNOpxyporCjS2FMq8lpjjVpTw4PPQsv8tboblvceTIt9rLCfqzSxscL5gdUWX3LBH74
CI+FoIO7uRMV2w7Pmk2l7Do4mtM29aMeKL9Rq/c1ViCkwM5RUpycyP1li+pG8PTIGsNLjeEcglth
NMWL2oN1qaubQcdFhz0XXXdTQVchbKODlmlPlYVXRYcGSgqKSRrvteQ5newuoSUQluI0KNWWtSD5
WShgFOr3xXCvV3c63WnsMCQ/1AEmreF34cCrsgatXYn2PIQYB9xyB6z1EI30TQTKCp7bPYvqB0uP
fDPLd62VP5RQIBYiv9GH0ddzC+5+/b5pQJVS0iAcgaQrcIeGq/3GDcEWGUZ0y2P3g2p4s4EzG3za
6sS9zxV3G1LTS4Zv4HcEtqudoPy3HVL4ARrKs5l3yFOl8ioUx+NRDR/V9pBb8TZr0mdbZPdFDccE
E+62FX8d7XpDQmUPQS1w3ziI/iI6dM7JMFIk+AiobOPU4oxujRZmTHC/hTQptIQ8GPXAP0A9MyiV
9HXrJ/BiStt4ayhvTWPsqJ7v1fSxr5PjqLpek0WbWsD6WySQWiiDhkIQF8yUrocFnGW8DtTetu5d
rj+oEHwo6k/C44DS2DOqxMPO2UF72TMUd68Vtl/mZgDhiY2u7EfWenS8D7HAlb64syDdVcfG3s66
BF5b4iYX+Zup9n6sq8dq6AxPwL7YUXPP1LvNGKWHBloKPSxmC5A4+waWNuesgRxquRkrZT9loVG9
Sdr3Bp508KfNoOClKTepEwd4xhuB6cjvzQgk22daHU37DhYH2ngi0X0SnRX1Byv0Iw0PeUp3Zvyj
Eo2XRDDsGp+ybF8pGD3/xJXP4+1L1QBFc4ocgEYzK4D/1Rg+UuvYhhHeoL656o+u2YAk4yVo1xL9
3hreUog9ANlqQuCr2CTVuUlekuFh1H3VuI3ZmzkenfJzcDdDuVXMftP3P+GfsoMW69l2T8AoBErZ
bPtwU7g7xxTQFE13en/s6k0ivlnDD8j7Qpz5DfmWNd9HVt6MMcpA45nDj6vT74rsvgl3qn1QoSI0
trrH0tekuaQC9szmU2eN2xzA99aBV3hpHgYKM1uhAe314Jjlg2klHsk+DAt+HUrqJRCLJHUWOM1P
BTgpPX0RyqUCXUqBVQVFgROyyjO7p14AX29kexE/63BvafGOWDrKtq/gUdDXm0y5H6P4jUGMA18x
Yh0q8EdQFNQGBmn5S9i3YFuUm7KFwlzm+CN/SNU3LbWOhQiDchiDxNjk+H/Ac9UNkNT7IKzv2wgP
VV2+IZXuK/ATLk6jRd6hReEzPK/yOMHNVnhx/BZl9/ZwMMLKN0plV6VsI7TxWxffs+ER6u9YpMVl
INo5U98pBNkGiz7pof0zgQo0NRsvbuC4IsxNXw9BgjTkOJ+d2p0grBLkrgO7oG+ucUvy4h7q+HCo
AWBNQBOlqvZ47EUf3wC1XXloNUgGFFZgEbR6TDS/x11rGJ4Jz8kIvelYfLQDGsYJtDipGxDjF9ya
gY+GyH7qbqximAwKnT0e9oOSwyYuZdsQb+FhUeJEtAK7YUGS1/twaDdGXMKYCCp8deIzy96N0Czm
hrbt4fhR5bU3OBCpLMTjYKcHSlHD4TIUWL22gxz1kYlfQ3qjpB8ETqR9p73HHBjmor7hZrYPNXrk
yDw10w8do+eQGg9aLO6z/yPtu5pbx5VufxGrCJBgeGUSJStYTtv2C8qROWf8+m/Jp+7ZGloj1qn7
OHuqDAEEGo3uFehKgABGySdnFD1RhNx0uGtMRNVUf2mgxingzRzl0bFQd5Mg6zoPXifOXL3h+0ai
t13CtlPv9xM76jLc8GC+WoLz1EcuKU4SD8NHPHKblMdQpPlJpm+Vp0+NiuuqkNCDVrZcE3asIQCX
0aqqdKg2om47LAKbL1zYwIUD/aIZjBhEneUJqZrrWk1ofIyeZLju+Zp9ElIFp92dPqo12C0b84Us
5NxLY86ShGmiSt2CanfUitaHaqAzwQlUj56u5wkXsoR/zGyWJSSG0acj3jSHhjwQvtJJ6rM6QItm
YZxLxYB/DDR7uaRGjKcl+EbHutEPAVTlkdJaHRRLyg7CfsOfUACzCPhgHqs+Xaq5Lq3l7PkyAFWg
Qv3HOBRQKkEUddXqhVete30tL+Hfz+fIZg38JCxpl5wKHlrqNN/lOnPje1CSqa0cwzvND0IrXKB7
XHhA/GPEWRk06dsqkdrUOJRitIS65aWwYjaseAnhHW3F6wW5mwvvwH+MN3sWhbTsu7zCdmkhAtDq
EJESx+uL+MNQ+UdOjsczofQkc8aYqv7i40tGS2WOXj7ifpnQW1wpcKrMy8NU606bP8PrG87BxgOB
EhNR03UnUadqOuBkoGOuZI8aZHc4bORZAk6c+dWw/itpgoUXyq93+OxHzl4okaLIciL38VFWZEfI
1bYQ3FY1bZOzaGMgQbi+KL+WfTbcaX+fvVMiGpaV1qJRrCG10sFUMtOFaEN/PYVmQ8zCjdQAeU4V
FNSNHlSzRn6XlGepFGCdCVyp5Yaa9UbUFNw/dOeiLnPkQdl1Opw92skKYW9HcmOVRuQu694jfLV+
J0UdDI1wMwbwkcobO0LKWYn33lyVGhQ7g+/ra/Qb2jqbwSyUwYw5q+SgiY/GrnMhIeHmh2yl3KkO
KsTr1A3ddCdero/5K3rOhpwFNRmYSEUMOPD1mLsxLu0ulW1VjaySetdH+oEbXDsW8xAWtyIfemwB
ddWukf37KRgnoS/7/7su5D8nNRcBUIlEk+jUu0GW3z2JbeoUdnmjQsmh3sseynSLDsBLn27O+mew
YRvDCscpXk/gQGxNr1rlha85ONcQyBA7iIihwfO+pJTzG8o+m+ssnplNCxEzA/gVlcl4nckWJ+i+
GMEOYg+rYvR0PLDK4F2JAM5Ow5dRyUC2/6PWFC/bd3mC4GOavqJOJDslKdwqXqhP/Lq3Zj9vVh8a
AxIHIa8BdAGZjUFrmiQhTBRX1/fWQnRRZ8FskCKp7np88FhGUQDvsbi4Wxjh8kGBcjfTqUmNOTdX
SCFkNUU3AenNXkhRf+gBg05e5ZG8OTFP5NuyM1V7CrXKRZHvnVbiXuTBe1/W+7KajlOrw0mYt9uR
JT7VvjX6GWewheTC6eWjEVReJ7HXuuGoYRWpA6vjo2ZIxwlYeiobLkfaHzbNLQg82xRs5EZ6rPC0
S8ToVCHa1u2JEqlnqZ0L7gzpKT9XpDe9iQ+c/BHJ1/XV+HVp/3zVv4sx23SjVpsiKqFI1WofYSbt
JCp/ynLoxSZby0p2Q/Ql+7PLX/jviLN9FGkSH0eNYvkbyAI2t3G+gES5vFH/DjDbQrWeqpU+9RG4
SgLCkl96cB8uSYgtjXH6/2eX4NgDE5LmCBJSLd+FoFrCfMqHvYF1/ev8zuJmn+e0l8/GGYCoqTM6
TMe2s0rTUo/letgHm0ZCguWxTb05KU4vjHn65L+j+9/1m91dsiRMFDzxgeTQ1jZwqy52kg1bP3dc
yardrpqF/OVfsqy/A85urhTFOcpjDJgh5Lpg4fJX4p0cPItgfdI5FbZiQxKlQM3D5Y0LcIIb5NbS
vH9Cy7V5z2610Jg0Neq76hA2Jkpm732frOkUZussNG4H01iHlO9kld+HbfwScdXrUZkF67y9Ubix
rrt0PbQ6rGChnG1yz4wmj6M2WI8QjeKxb8JelsE0jKeFxeS3ExqUQJFRTUYUtCFT0Ng9xB/URrrr
m8HNY5RiSLONY8nWeeoAROPI8CcWovSUXHuqTQjmJ9lCoVa5nHj990vMcYZVWqm8DTP1QBXIXZDx
pk+AzSu728FA8a567miNCeMpoRW7gN0WHdLe5NCOCcSqvopWBri18hOdexRLVBpvRX+nSMcBT3YG
q2djelXYLfxObKiYf1OjsKYMN5cRvmu0W+XZsFfrExrELF6VVn7LCnpbS5C6FUimr+9xuhCE5mjH
vApCRLnSOLTlsYPnfEsfO+XBKGCKpybulH2X04c25M44hY4pPiTUHGGQamUZioBZg2oQSoDhW4zv
SbLAggXw4wTdRzsTT4WxpICyEKJ/MDxnMaCJIHpv0MY4cGNcN91H0DI/Qu9YQUlZb1+SfCG9W1qb
WYAuYxpHsGkF+QXCyzk82OCyurD8pz9x5aj9YBrPp0RyMvARUxJVBorp3cC0NRRmsLfec6QUWfdS
Csnh0b5JPimKPVHfw5AztsJx9IaWwTPnWc4zqEJDtLHtLXKywuZ8LcEg1L3+UxeShTm6MgRfBs2G
Kj4mDA0tCaoXxoFKeNzlxsJj8zcW6xTrQZhiigYyN3SF/hnro64LKawlEHcbyFAKAduLYdeUsE2L
601SyZ6hfsDg2i5qydMn/b6qloBMF1+SZ79gdtvg/qLofiAZCKFBXMiAj4cDxGsV+EOI7pH+7y2v
2YxnN804xYlaAoN4ECGkAbCR4Xd31CTqyeSzkv8MZXXE8i9kmBdj3NkkZ7cNaL0c2tYBYlx31wJu
QqpuK6k1zm7nM4hcFXLgj2a+MOrvmtNsrrPbRVQkM9Q8CY6ZDl9d+m5MpcchYFVkEayPxYr15Q2R
bhV4WxnT3fVNvPBd52FdmRhkj08nmuCMNMxqyWTpaIDA8tJBMrZwZE779Nfh/rvA89hakU7QBiTj
A0r58MWEbyOTnWr8vD6nH2TGtWFOacxZDCkjMeSZgnJTJHxG3nvwfwU8N3mRW0oM7Qs0qQiEfybd
p7DGywfTmuAhKUG0Cm2hVtxWUWT15ptRIbNCHJESzWUGBBD1baUETkGeT0hxOb2f6scMbF1ZQwMn
2quqZKthbWXBvQEZIbi5KLgaBQ2tSccfqTPH0AYU1yNbDz76wniutXfcGHaFBM7U3ksjWsk9VL3U
8dbI8y1VdlzrraEmdlbd9sbTmGxFJ9tj4yfAaoeA1kzJc92+6jV0tMl71KIoLll90tuZ7vXBps2h
mjqixRKCn6/GnqwaIJGjOaAaaFdVd/AnxRtKIkddie/jiLhxT8Gh4mBCTCsCI1YlGqE9262iRoUo
bNs6AazqFONPXPHIShLNvv7ZCLuYXp5tj9n1Yow8KhUBUF5bT1tWSX4aqxtI0li1/hokgcuh0M3r
YK3I7b2qN8PJB9CaAglBHzUAWHFCDciKee1kuuTk0kOE67tPXlnU79Wp2YCZ4pUxJNiF5sYS5G71
dq0Jw6rK1M/UdNWz8r6nYPTrNEeHkXmD9sLGu8qEcrxk3kvlrSQpXpFrTgrJwymnbgfJCVRWNkyO
VhPtXEO7zTQTdiWqndRoKRSZD6uCY5E1X3HY+o04mfAVz03c2HSQ/WjYlJKGx2LxFTcmJLD2ouAO
oceKrUDacUfIo1BJs+X4kWepK4EelELcK2pByYsNvEDHndoiAS7yjVAcLcDdgFHqCY0VGds1Zk4j
PZhowObjsUzexVC6kR5shnCAQNeeSPkugYeLqiTrogeHL69XHD48CXYczDnvez1/6qm0SzodDk1s
10jwW6XGvofeWI/2WijgbyR7Sv9H5YlbFaYTVrsCVzE374f4ri7xEglfRXWnxjuRbZJ2H7B1Vtx2
6WsumdB94allZA+nLi2PgLgjvT/W2NjZaBkQfml6DYJg0TtDybKsUCoTL0yBE4fIQGMo0TKCdg4g
EIzUe4BTNk0UvwI/vqGZWHj1XLznz3blKSk6iyYGzDJwqBL1MNGXpEFeT0m2j4EgT5QFZt3C/TPP
KKKopkxQER1Hr4bFyX/UO+vFV9VSFJ7d5WBj5FNAy/jYFZ/5CWuAXnAbfl8/zUurNrvATUnqSzqG
6iHRApSe6WsqbQ0k/RksUa+PdDEJPvs+s1tb0KDNjRGXStkNax1IH8ncK1CK68ZgNcij1+bNArHm
8hvhbMjZjd1A3DiGtys0s5VvPnVuPIaF28IbWpJHN6vRoUoDXKQ8lG6kUafeiH5gBimaqlIcEo8f
ip4jT1Qkn6YsQIiq8VDoTbqhBrTNa7wg1ASRQhAvq/5nLNE/k425zFddTJLUZtjNVcLfpni6SSmk
xVthEQAoFWgdVET4Cu0WDtHl2qliMsPUqKqB6fPPU0R4FwJjAnL+RJHQQRS6zqFkRsWRZONrLGRH
1hFTR6gq909tI6+aUP6YpFsWbgRZIlWfTuzv/ODvb5kdgDGQkziZWiBzCjALAKQgS6/Iy3Xws+nO
tn9K6iqGgEV0JOVkx+Z0W0IiMoxfVKfsjJtcZ4A0jfYkRQsZ1uWy0NnAs9OgtkNjkrjH3Cb7pKic
GnidW+E78A/VSd/KGhq7XYIhLi3o7Dz0Mo/TtkTdtIRhC4tNC/jAhXf5whBzUGUVFSkxTMyrxXET
iaWQYCH/+M1//zka/90Wc7JGNSZE0rgMCrWK9oiuWgoFGk1I93g73pvGMOEfm4cJta9cl2FDMDrs
BL8wJScFjLZkbD2Un3i7WmMHyzzyZ+w2MSQPQ+VT06lNmKRYk8psEi3utsuJ099fPkt4zYI0eQkl
mUO47dzAb1YlvrdmmZvaXiaHkctvhr+jzdI0vHorkfSS9OMWG/mpwwEivin/kNV/qLz1o7HPbpzq
z/U4f/l2/DvsaYec3cNdYPadRjDJeH2aYrKq0VhCyrJwgn46t1eiw5wdYrZG1MsVuhlZOVl9lvht
/BgD+NO8QaIUgEujvp+qwkZjca0MfhINK3Vs3LDZUW3VKci3+QgJYmjh3rFiC0jWqilWUv/ENQ4p
AgY44wlJFrwbRsudlt0CpAgHohOI9uH6ev3Lu/Lvgs3CXFMnKZdL4BhK2qJaj7cIssIa1BeL6UhA
+doID1P80ucmCoeLCnRLu2QWATOqqTguWMYBxi/Gd2h3u8CF3wz6ZDZKhVuojDiDH66uT/py2vF3
zrPwZ3JajVOBuKuHoS9pn+aEInFbO+bg//8NNAt5dTTA4gAC+ccsT+2efeodd7seMMilnsVC4DNn
aA1ZUjumSM10DCIg5m6C6O36RP6luPTfJZsTUIAZilFlONHU82KTcIH7ovI79NeKEB3isINK0OQX
heEn0OiqUY6RkiWE+eJvmAWwBoqISarjAuHQzYbnSukxYksueU3w8vSzQ7vEIVm6J+eq4RWoHeaI
mH5UVxOsgfL74jH3NSu4raHcZ77QRXrTxe+o67BZURQNPvKzBEjnAi2+BkouTCGocsNia4LOFIHy
g+IW+Scrt0zsBwi+dltomev0SUFd/PqnvtxOOfsNs4hQlb00lCD8ntxtVs0+26t2sUHZA/L5AFeH
nu5qVrEmLsQDm89xtAtn+fpYWodZXAgyQ2isxG+I9bsAMq9DUy1d5L8l7E83+dk8Z1EgTcEkKyH2
euxHAj/fCBhJvsnpYzYNXkBMN86hoN3rziBzpytTOwC3uQnHW1pGDit0jxoo6NRWH9dW2ghUufMH
oNC3OrzUojwhlhhqX5Gp36fRpoZHYwEgpzmtAPdzWS/vUNzZGhEgMHpqJ6K+IVm7E4AeDgxkhVzX
V0UkUIHQ7A7bGxhZrcNCg0tRScq6bgFDmfimZZLLp3szeoxN4N+1GEaQDKoLOmrfKBtAgBhFnHoT
sOBhhAyb2T6r8XeZJas+Vr2WP06AZHbgNkplCTUxP5FfJVbbfbbCb99ABdaqzNgdutxWlPRGm7R7
Uw+8hHeuLIXEUsJ+pUl3Rr2Lm+FGOtnwoSWbNXSj1zmuPtSwyIaqm1BF1QTkqxhA1mRbo2slF9yN
lMwb1XBbN9ntOFabYXxOEwGcpuyapWbVTQB0EGB17D4lCsDO5lodY6dvlG0krZQS7wACVa0wc5Ms
g/A3cwYD10bQ9ysTqNOok2+jStnVonBQjbWDAggqor4mJLzTgS8zKKSyJjjlNeYfIaUblTWvXQnV
OmPa6JJ8J7Xq8wkJBAl9uyavHbwxG0HvzdC4iUzmZwnu6BoGIT0BAQsK1xSR0Gwts2J2dhIf1zq7
pqAlSukdD+Ue2k/glZtiUwloDRQDdIOZ3oGGAic+lXzWgdR6wLSW0LsFi74OusrJJvYwjdQth9YL
Fe5UAZxc+Gj1TXsYYlhWoN6GxhGcM7T9aI7wzNnLDOLbu4biq8uIwlLnhDrUrgH6hk6kB91cNy81
H4D9r6q5pRUWN03WQ/OQNZtCSuyMpVtNm77CTt0y9LKAAVaORa0+irZYQ3HDVSUYBlahVUzUytTO
74PyjyZA91aImxtoL4/vPKGeyiHQAmFevRlBjYxeOtWEanG+kIL9NHl+pWBn53d2uUZ8hMVkCepE
/Qy18XIduUHiQBvZluGURJuVIRw4UyyEjR+T+CujKrObVvRZrKeRIt2OfLwvOHpJ1CzsNuyOcgH8
OFwxOqeV2gPJHeDObajZd47ZwveCAi/ejS6vTx2xcdyro2GPMrZvuwTou4wE+rsyc5ejEoRoRS5R
Iho2w3dxN6xOTnr9pnrsb6An7KDQ7eZu5sk3kGhMV8bCEl3Mrs5Gn13TWSF1VBujAI9L09fFTQui
bpttB/p4/aK6nA+cDTR7YgRdUxVqNUVHZg1u+HJyJOOO2Osr3JWhtQQzWLiSfrx6z14WmoB5OI46
nq+y5lWgFVX9kqX60srNbv+pnNQB3hTB0UTVNCi1J2WEMzwV9oRwsrB4p316bR/PbnldBBJoI5Ao
HMN0g6i5DhvZTQbzrh4TT+5xm8BvoR8fk1azFoY+fZdrQ88u914fAqM1whNCrt82rcdujLW4y9aQ
Ci432f3g07vrI158FJ5tlNlNb8qJBg+MYjoaFS5Bhgqc1FkShCKCCUTBZHTNHi6nXbO0xksTnUWo
omWpIk5ZuboykECWXrFq8eLWnlEIsMEBWBhvYYfOwY4ByBCRMWCajXaTks94WBpg6cSpM4i2NMVF
QXr0XhqXeCfB8GQlr1GI9OoVIC8LOKyl6cziiJkymeQVCnAJWLHg6lo0XUCcL87n9AHPzvRQQMxS
GYMY85lc4qCT6pD94An3pPAuL+zCy09tQzYoUdAE1+bi2OrUtWXAiv5Q1IhT4B0p8iqq1gpqnIZ8
D95SK++S7DHoFmA5xsV9+Hfg+euwiRNpGAkxDgr5hgDISq2CLSRe74oOPPJ61L+auNY9A04sSARf
gBnacZ4858CxenVHYbJWn7pW8MrK6XjL096eCF1XMHSp4Z1ijE+Gma7EyX54RMcm/gzYTRHsM/as
g2VMsgfW9ZZKRpB/1s1I0KzCf2pPqaY7svSCthT4PVX+3GDyVHWgegefENgB5muqbMqxX1V0V5gP
Q3JP0KdUBICjMJevxgNTGbJbZmnJGwveUigao4iW6Hf9UFpMepJlfxyOCjye24g76Pj4MorYZs92
nVl/E/MxjDZVncCaT+m8nk67ZgjXgjQvWlOu6lF+CxhZSlkuBvizDzE7P01C+3po0KYHy88jToX6
1BhYCLT1Tedl6+qh8AY/4/a0JEi7tPfM2WGC1dU46dAuPARSv5HT97yGQseXGW3SSHf0UHGNPvEb
ZDJmRp3r0fdyyfRs1rNTRoy4D4Jg7A9Cjf0miQ9V2DhEuW0SBS+hl5CDIDZKjoqic4k2dzMCqKOD
QNtnaxXd5iwJNrnJD3z404DhCIJjrJR7KY0COwkB6O+Fw4vaVZADX//hFwPQ2e8+/f+z6NAXSdrD
FqA/tMXLdCJ/gaR2fYTLAehsiNmNLwo2CJiXRiesZOATH2kanOjs/4TU6LBEsVma0ezSj8ErqKaA
Y7ju7cR4GbIFENLl4sHZhGZ3O0oVeigN2GcTRB0jX7kBCBmKlbD3QYq+gWNTYsM6yIW8emLBc0er
V2H7agxPKUQmr6/taaRfWcbZL5ld+uNk5HXK8fWAmbJC9X3QTQtq+a4yrk365/pYS+s6u+j7otYK
YeY9lJWgGklBMlmygjlthH+fDXhL/9yLiqRVsMHFbLLmvQYuOeATzEs/rk9jaZBZeCqrMmEV2uoH
JjS71gcvA7AdqdH1UX7bjpwKL//9Mvpc9rvAIFItKKLgpntCEA/83AsdtOyFso5sZUPswEYNhKNJ
Czsvv1w4dD9KRNfWchaPqjwfqzTl5kHL2JGPEBo5FmQbZq+5qluK1LrjdKeJV6n5UlukqML0U3Ub
q4d+iPdgcHkRMBRlP67SDEyh4qUmb1Ibu9KA28WIjpyCcC8Nx7ijDsvQ46GdHWfmvg1geQ0CfQZE
fEz2qnge8ifaiV07jWsjv1HTj2QoVrm4Ef1xkv6ESYtHd+Ga2tFkqDYG2qZvjyVe/e3wXfIPM4J3
igb69vjaAcsTSNBpLEfVyvqvtsDmaCD+Zpa2BtQLS6BKgOWFpbCRwwsghKwri1aBgspeuVPTnSFu
G/IWV9uMPrXtZ5qkaGl9VuoH1R6GwWvAtmWo84pMgJbKZWPhi1y/FiHL/s/NLSDvR4TA8SkA1QE2
2A7B1KZvdFh6elw/p/ocItmohJMiRQYGwU6UR1ClWHrCLR2hWYRVJKWoet5GR7yAXa6jfENKJ9Dq
hRUj+il8/drEJiGgoCgUp2kWaOGHy6RJmB1yuum1DjJIXzBjO9ES4lt8W4TsK5CkbxiixVsYP0wr
VS+EnaemAi3hrMdFO1ZOaeYH84QmUClBicAIgxutYHeC9X43EaDbdE9o2jujxIJ/2nvLGXpcxU1C
C7Bd0ZzRX0K18BS0cWFC4hTZuKdk8OMO8i7gvigddHQQ8Q04+Q0mQc9e8hi/L5X7qh9QIjWtErle
qadr4Fls3t4X0YGKPzWgPA37biGH0wGxPvSBVanfkfLea347gdYywBj7VDJ8DabOIwAxT+23CCrA
1vwSyh3jJ43uKuorJXW6BgPg5RAojzH+lqyC3scYUGDPIr3Dv9gd+5pSmM8ZCvBc+5asTQwb8m0c
Po06cHURcyIzsxIoOkXtQzmmTlY9lSZkA4I7MryZ0peRfQ/Bq9w11sSoVUO6RvA1+s4o9eowCEss
AnfbwbzJ0DOh0R9aoVpMAwe+Xogd70AH5TC/myCVIMIj6W9OjT5OHhv9Jg5Dq9Lu9IS5gfmYRIdB
/dTEdwIVHX0EgWx6B4XRCVJ5pcIZpVr34BBJkMeRY6gadTDpGzQvYpu4/qqpb6pv4ShsVYExZeWr
2C1SAe9VlGwnXIshBAOMnNmFmroV9Gl0CKcHcL4yAqsxe0gv7JOgtA3mtzJ1JLl0zPRGqCAwkC8G
FYY01bwY8ot1fOSquXCNX06Rzjb67B6PI5ETaOhItzkImyTc00R77EbqS9U2zns7EDGYmcBxs51q
wKQxSxZ0t/SLlZKzHzC73I0sJjHVGwovxtIfQ91umvQIh7gHlPJkS86VjwLsOTsSZmuboOChE0Co
W4xwwdSSY1m2L7Ac98ygR3klPpZZsUqVe23QH1gbHFjcrzJDWqFI/Fak47YFaFAdt5p+M6JgCCoN
9FVeTXrfjbqth18/kNSmtFrxkmqDnUG+nlVHGXoNqfpVh36Ix1lLqDegXxFzBi2r12jcNyH0X4Lc
F2lsn0pKg/acibuB7IxC3YKt8iyawYnU/MDy0eZFcEiMlza/H+XOofw9F8XtGFWbjsY7bfy6ngxc
zNL+Lu4cWlz3RkyUNO0P4DY/t929ETKwhL4pULgqmgjXB7sMuDkbbZbgsNSoW6Bc+0Nv9q5ExU0U
rAySb3KIiYYZznpx0HnvGYuVvcudxLORZ+8v4AC6UKBhcpA3kV8Ef1CDsrUttLicEhvL5Tbu5oXJ
nv7klRvi5yedPV+izmChEkc9oBCRr4X3/29IyGZN6wjQIvf6gJffeWdznF3jXDdrMRBZup0Keoc6
EQJ4nvus6WSrATFR5+ghpn847yx1yDd1bvoVeFgcwjAFaALtJPxEq7YBWipMaVdhENlySSyZfiet
6UKz2ZIaSABH3w1ZUvG7WCA8++WnW/1sqbg+qBogxXjp5arVoIeT4B3aToo75JDIABFLS2xEofX1
BbuY9pyNOssVUpOkUx5gTzTSrVG/qfw7bhqriBcAo5ehOGfjzFIFWGL3aiWrHUAWHLJWUL2y+vW0
SyGzZ2NuhVVwCFOvApDklpUzLyZEZ4PPwndU8ijt5CY6xvVDpvGbGOowtFoyH148X7Mg3cXI6Rvc
Bz+U8qraGtDSwkGGw+voMpvTdxDkoOlz/QNerqr8ndwcJ9krvGay0DtYvFFHRQWqLTicSpE3q1Ci
T6XeSdLA4gOcw6Q/SrpQ17uYzZ6NPotmQskA01QROwXUaQbps8O78PoEl0aYRa1WNAhcE0eSmahI
AV9VY+lyvR6jfjmcVsCh0x5HwCQhfMilDQFFUw0diT6AOrkwm4W75gewe3bKA5ift62eoQYWgfOu
Pkh54aTthw48aQEGw/Wlu9yePPs6s5gSKrCVC3oYq6DmZ5uRz1Hm+2ls50c+3EOCxxuz0U3GTYi2
IS0fYRtn6QwkwYXfcfpGV66Bn6h9Nmu4d8VJKsk4gGvpg7rBRnXyp8HB63AVOEuXztKGmYWaEvGT
Rg2ugA6WSka0L5DOLMznckBRGSwmZRhja8o/YzWq6+pUSPWp6wfp58aBppWv2/kTOZqrwplu6lW6
W5rW0pizm21q+mkCk6E/aCaYQW0GCPdhiJaUccm/3KB/5zbbMwOAeGoKYBDO22NE3nWtd8umdBuu
f4ya0jiGQLY7GtgpJW+EzdJsDxKGjdeVbLNIMUAkocEqIcNjKoOqA57RpBPoH+5HKDIbheKpw22e
v7UReAlgXWSt142PKCP15evYPmfqI+HCNkNUQaD7UZd3cC61OvHawYEmiwJPMlM3qPcS92oJgIPi
NqhfouFJIk9Co27VO1r1Xk+7TqC8fCinZ1O7z4yH3PzoVL81Hw2oBrbMtIr2Ywq2Qr3jI9q0ogH3
2YCyUGbL4lUF7zcxLBmSYkl7z7K3pLuh5T5X96UOOwp4NNb7FJXeuL6LIBKoqy8KgRyj6cOZxYr4
mkWJVw18LeT9aHwnwNk28K0os4+IvqVFYEtoQCT1Sezxs9UqqwBtJWNv4/RHVd+GNj29/UqtgXLE
ocYSVNMTMb+MOHGKoLCa6Y5VjaNwPzkxB8hL/RljHYzxceq/ByDW4/T2+mZf2nezDIGZ8FUziTKB
CueBzEnyvRa+XB9Cu5z7/N1zsyM79movQZKohwFN76YoXkbwAKlTZk3YYYoJ6g8jr+CQW4ZSrCV9
3RG4qoalVajHvvpDiqMGP8r2vcJHqU/imyL1CjN3GJK0DC9/Di3WqHqSYCUdAJCiAwQUaSXY+M9j
8BbCN6xGtt8VltF8F0i2zOZZDKHVti811jiCkBopQzuFnkZS3MXJFgZqFpBhkPfTbXhf+rCWsYrm
I8SzOjsx62+a8S2GAEatQzESqQbsPRwYhJk2ywY8WJmGkkjq9UNObWNU7EAjXhIodp+8X1/Wf3lq
/F3WWd4TkyRjBdRHgWCLvRIydxF76vHDwAi3KS0czfygovPkcqlr8S9Jyd+RZ6lQPupqHgfUQLon
25Gf32c2UGYrxIPjovnaKdj+vlz+O9bP2/nscsmAtZ66VOkOrTO47Tr3shXMIv3epl4Bcb9FkYWF
AzE3+9J4XOQBZcYBzAnUHUwv6nKIBDJ34etdqq4pKlUI4Jayac7h3RCJKodBGs0DasMkQkkmglxL
9A5DaVAz4AdrGMe+ec5FDr0WhL1+2wE+JhFoFaIQBRkICs4kNqlYUtv97faC2vn5D5tFhKmROonH
snmQKLcGIcBsDFHnTew0ke2CwV8vCGwuY5+NcKwC8jBWJ28YAijFHTqTO7pGFi5kdmkPnP+kWQCB
6LBqlmpmHvrgDXC5lWyI48AjvGd4sTGZ+aYpmVPnhpOGb3gCe0km7DLd11BdU4L7CmdzmnA+JdXW
qk0J40I8kbVjDGkuiFUDgJfabGocqAbZ47SB+gug2oFTyoqNapcb823UpRCZ3Gmo44Wj7lSQh25I
bZcdw5nbEvopwvsG4gA5KpbpSwC/Z9Rv0q3Jdyb/npSHrDAXlmTxK80PP24avCdpBwgte/4/0q5s
SVIcy34RZoAQyyurr+HusUe8YJkZmYDEvsPXzyF7rMOH8naZTb+VWVSVXEK6urr3LIpqR4+ap2yQ
/0GNhEw2P8eb9pH7ouO4rPT6NF5/idXJHwjH3jE09USbHa+By1OTAwNSsrGqrQLXgPuH5NZZvBpt
jSrAQ65HqVtXTyPKhVQ3gCCa3yIIpN0f5tb9dD3M6pVTh6qWgK1kndhU+Vr7UIFWkZDUTRQCeTLd
ThooAHND8LSjy0G6s5brhnnEUHkHhl09pVYZkNH4qdH2Ixtl5ihV/GOCoF/ISsVp6gQJS5jD7LyD
wPNsFTZ8gy6j3sIBmEC4Cfqhcf7AgZCcscOTygAtNsnsWE23ddoc6q45QBUFms6xJ+nw3Ot6NzIT
CKEe4oIEYzU/lGmzaxS0bbTW7eQUhTFKUNl+6zt1b0wRnGVH8GKnV1hjBHH+IQPXVIG7y5hbESjG
tn8GOtpKpTt982duQULhbFs3nVfw9/tf6mZj7/pTrVLzOqymqYioesqZ6sPTBNJxaAekQBQ31asc
QSpbsw5yeWFoCqfloY5/JN1TBs47af2cnBL5jQv9owSRfO0D0WphzlmLXUpVrCh1I0N1Z8qCHtrN
PQTS+9+CRRAdi+XvV1eiPtWgWwOce2q83kXa4hUO32HL/m78pbFZPKWaLbKlVi3RKVndCxYUsapu
RN9pTEAma01H40g5uvRB66BHMw6bYbaCFA5vGfSRwF9zGt7YKhIqUH0uhvEjNXeJsYulF7aoNsma
20BHfJyoqxYEUuZoFpSQSEctHnaI+kdtNoDltEFhAnoZKYv+90YPuV/gMqLjl1nG3oKAN1RQNIzZ
JsWekQxw4gZ/HcDOVmwTQbuHZw81603ZgmAu9dUjI9YTr48KTBdxPpzBPHNQZ+PS5fLsD9DHgRhS
0E0QLmhS26jyndZSf6agd+n5BdaNTmM1lwpuQObsz7i1OwjwxbW2T9QLz6EOA6NVA+JHs5a50mC4
4E68WGX+OEZoVgG+zE04B0CvR5H9aEnNOP9q2v65IDJ6V+Yu1zSvglCnYVb+IFdPxhgfRsjsQWDw
aEXLf57uSGscaKs6E4mOWducjWHcdBRq2zo00DW3puV7I2l7LRwvCoUqiyY/ELXaVgleNKS1M/R8
CM8AsafO1MmIBPIC5d5q2Lx9iKrI/DC1703aeKaVv1BjPMAt1C2XPo1ZAhs1AKEF9ZUZ90xPPR3q
0ar02cqWE1sfSRJtQbVy9BAditnYmYqxX/QSiiR56Ags4UlV2Hx46y15m8JYSw/jUzxmR9xkQavj
LYhn4aDxTV/MexUSvjQDCFyZ3QKtvxHKWlrzgTYyz4+VxAMSfkjTpo7GI+/RRBiISxuYWyXTmUzp
viED7vXo1HTAAck7U9tYUXq2YOymzsOWGoVnZupWhksCwKhuysrtXLPe1k3dTpMG7r4htTXzoahO
Azkp+psZ/gxry03UZDdArHyoiRM2hV8gAeVaag8t/8jk/DAXgJ5IZNN3D/DzsbkCTh3dV/yXPkZO
pJSeyVRPLzxQB3J0uysoFYDYuS2nNIhCgDqQVADxfgTB47mB33UUtfs8rffxLPvh1G9ZbPwqtWg/
8cLl5bksBsDT0KqRKj+SwdmwfjW55cC9YlMalTPRrSH1RxWy/JP+JzejS40chQ0/WRa95Qr4dxBM
sOOK+zUcg41ugJ56BQ55sa3N4TFr4+dosJw0byEjPfmcaAAKVE+1hcZ2xh4nC8ffxD6Y8WXRdwU/
wtOi5kkdhwddLxmEpsF9QIFbBwCxVGtIX2j4FOZxwIOYGmcV8hJKuKF6daKUbGDQ8RSzzzhPXRSS
7X5+VtLHsoGCksV9Zeg/I6J+8SzeGHBFEsTT5X6/dxGv0sswYRlvZKUDc98JA7IJ3RFK/QEwpxcx
7+gmvJ9A2REqnVDqJH+T3avonfT4UwVLafRpIP4KW/oMXQjPgBjKFk1wT3cnX6OeEj5EzVaG/zm0
5MiHYMa3Y/n3b1hVm6KyTfVct5YbJITYBohITnmepIesdJgLOmhkKztrt3jyQEbmbMaHUshvvVXH
u16G1SXWQGFqoBG8qxPW77O82xtw47w/zdsJ1vcsVzdWPyk9IR0aA02XuKmhbftc8aY4hyp/698f
6mZd7Xo6q3x8ahI4P40ROS0qPAbrXSU/JAZU5XK8zbXXsW2DUJFdfVoEUxnYHJI7YN/bSts5sv45
VHhTWfB9rUzoljA7r6ytyY8T2PokKf1mqTKhv8Da4XL/h9/OJb7XaNkpV7uxiDqzNCl2AhzZbahd
IZz9GbQf9wcRfGt9BS1DzRnFd7NMLsjnbVWf7Gl+vD/C7Rzs39PQVyl8nIbUJKWh/lV0yocM4XHx
lM0eIOWymC94Sl0Kml6CldPV/7tyUpQkc1PiHLM+P2ck36ZgVNNOBCAXrd0q42WRpChyt7wSDvQX
VOQWRRYoDsK4BAodNt2prvwmMrBS9dvvvO/1XAWIUgfCXOXSeGIoVSbTcR5RBB9OafhGANVAuqJH
720CwrbZdVt4pQ72VEN6GF4QdpHCOS4bk/aPxQma32ayM/DvQ68srzX40+oREN2VAU0nNWpsCWIU
eEs/ZhVuLBAdsceNVsVLOnqeoX+InE9t8fF0xYtguZHq/SeDkIuOzo0E+cqsB8tvKIC4ZMepx6WO
F7rSpR800/ahkUJuK9vkIRAMeMePYewlHUdxtdgkVulCRyHrURUYUBkM0f1t+mAsx6CrJEdpYO2j
TxsyU6duf9IkOcAvJlBkikogks0KDLDYOML9gwYxaT0Y3gRdKPsSvFvSOXsJpdFJGXEsGHlkxe88
+ZqQFkUyXmbQ6CMKktL0l9q0UCwwHbnYGwSR3yhsZXgKG8kZzcluiOmrCCMyTv5EYRmmhHC7Chfa
H6rbT6DzbQblh9J+ZhW4BHHs61PkxdZgp+w1Bap+6iPYqEC3Cfg+yJosH8SrCWaNknb9osEEB3xJ
Mv+QpdMsPVJdhQrVu5YeuPGninMP6Vpg1BYkv4J0yR0OtXTM6VeZ6hBxMmwzDWIQwZ9jNLMByEJ5
CCWH6LWcRz/TkeXok8sNBekvbM9gzgNnDGcsoTDD9kwpXFBfUXihXkUVxyJfsJFxGwNlWGtwOq1y
CHa5IaED0i0ypXaKf5wJtgQEpBKQOfWDDP9mTrdSDzz+ggxDGV3KdkVd49klu5m2iFCDvAn2gCT5
dfRM5MItwtG1kveal05BYIWmQU54cAwNDarxwwKGbIJEqNwTJ+HH0TrMig4Fdn8C45wULgRHPRMc
2dqCYVFTuwqlXtjqgQozJam4pGMaTHDoaXpoT7FfXIGvThstGl82QxU4kXpswnyjxSetM2Fporsk
JwEv3jMo3NG098OG70nWYYqJpzaPZPqqIYlOo10yV36CQ4P9CnCDaU8pYJrVwyR7MlacTigVpB20
VWS3yF/jPEGfxjqXuXk2TKT7cHFhEk4V1mgsYZ6inVX89wkbXKu/VOQ552ep+p2gAyMnKPMB+T4A
65WCCXo/OItC2Oqqr2c9GTWGOyZHfpGlr3BuFYxwsxV6df3qq6t+jpTUGlC5PFl15AzjuJW6/AHO
SlDLHrrfXdNvhiqNnFQ3z0XCceCmQJ6UYzghvOVAMd2f8E08xPXPWWWUahnypFJwHS2sn2iRggry
D+03/4SJkAf3ll3zBe2YLAnEFTrRtbRKRPTGjEYWLYuN3CFpoAeVRYd2EnTV/0Mh5vuCWOUNigId
eJrggjCP0mnyIB94/EkzJ/UlB4586FW5KdT2E7/bS4JUS7S4645AxSYaQupHRUcAykIaVIndXPni
n+1mEWJG125hF+6gKwIRZhfVsPvfVnAzrvsDfWeoYLlI6kmJi8dCfxvyDxZuSF/8SvN6e3+s29ua
6jKllqEvG+r/5hiVBna+nEox2GPwkIASYKDYKB94LVS+oDIN0UhHhDi5+TS4GnK1f5KuVdKoxtbN
YUARQWvPbMotQ0zta8NWohDOXuEhhivX/ane3LZXw672Uwq58oKVenfiUuEz81nXQk/o6XyzcUW+
R1knogAOULkt0ExS6Z71fE+HbgNxeU9Brd+IZ3jfai6vaTACrEQ1Iqj43n4kXA2/ylJTtEe4BkOs
k1Y8VNGbVORnXf/oyzzg0YccDcGcqHgWoCgLZFrP6DZKjxZKEuYcQwFFdhRDc8wi8yicEGkDScJ5
dnWVb2mnByYdjxA6QO1XRDJdYuc/nsdXv3qV6FataijANHanZEmlJLUOjFn7OfaHEFCa+7tANNQq
2ZU7a+4nw4gvtewbQKAqpmbH6L9OXSaw5rkpBHe9FZZL6+rhM0MEszbyNLnEh3wr2fTAveS3BKNB
p/UmN/UWD7utIjrQgm2uL3+/GjWC8t6EgzWeKs86lVsw+HcQ2d3mCF1AQKCn50lnkRbRzbfR1fdb
3Y0sN4a2lmh30mrkg/EXZ88mSG+WMm0z1rlQOxXM8maIvBpwHUKgBCunMUIIdFGdvi5sq4AGODpq
PNvz8fX+lhGt6CpwQLgeCp2aHl/KNHXLUbJ1+aCKnEVu6h1c7Zb1nZNWwzjEf1MY+ayg/QdJYlnf
WwN9sVBm7tiHrM9AAbwo1sMMZV2eftJ52g20BOj3U9fh04i0Pf4ZMpGtu+Djrq+jcBqJTnrUriLk
/700Q3Jkb4zGtsYra5QkWBlqAkzgTdwBoZaGjhj40eZaQWjkda61LZ1Oo/zawsEu7NFb0WU/BeBc
geVpOrINYEOySO5y+ZL/jEPf4672MXCQdavVJL4AdblbhNdIMHtiswfFvL1/vwda3bp0tEjd5tZ0
mo3mz6TWsFrAwekgXMZLtylMv4wgPdI/xUq0J037OsjwvG2U/Jg1048BLK1DFL8WI5D7Ohzb9LHB
K4dC6BmarXl2mQrjDTWdxLWKN6V9smoJYkcjuFRJGcFqLWNwW0kiVy07T5HkHxJXmddacFuRyg68
6ND6HGh/keE/OFBYUOimQ9DnZnjGSiMqriBeJAUqep3llEPhQswYfNbCYeDg6N2w68cPqgDFMrld
8YuwyZ/QV0jB0ECJZqOk3E4jFB+5n7XnYtHglkGihTUqLkq3G/+UPAkItGYoiAgK3t+Tobmh1DkK
asAEKqMMaUnYxzseQflAtRyVP45jiyYqRKgV8IfSyusmEy4TDYSeHpuic3OYTcSG3xmmD2gy0HaQ
Pe7gDFViPOm9xbGRrFddvlSQOI5iC96x1JFlCfJI6P0N+OnpT1Sbg1KbHM5HH5LQPi3HR4ae0hgB
LTsRSBqRYGjPA8R8xvYrhygii6ij0d+a8lHMsLpaLtu0dBOd+zHMSTu404+RxxsI/zYvja46Kghj
pB4WJ1w3nEJX6yRPfzHMH0ope6oBuUGgb/KBO/OygFPsDRdNflswEkm6MWHU00EACUR2meS+FbYO
h4B0lxQ2QT6nEjeiuVfMhZeYAI2253ju7Ry/PQw/NDZ6XZE5eZTAo/dHjlaM3mOV8sYzIKVN5ksE
belKJ24BleUI1uJGDN+eVnrXNXS3ZEjChSDf1BqM1kVR/nYeDrqJaei6SkxjdVmPhVQRZanqoVdU
2zP6EMjHGzt1owukY2PoHMC0tgElyml/i6RSbqdSV4Ovrm8DIJ0pDIHRrN3J02AwWfbArzn50/Qw
7nUXliWvfAsJs/O0rZ36JXzIfi4/D/kR0FpC7vvNKHz1a1bX+oDKVl+oKGYPu+Shf0fn+4FA6yFD
NlFCg8dJgkURR9tIW9Hlrt4MVldDr6Jihvxvsiq4tC6CGf1X8zt20Zc0t+o2hrKLnduKo9ryBhUT
14AoAOTUz3+0TfLEfZQ+gvt38bLo/4jQV79lFTgJqoYMrsTxBShSu0Gtt40390e4ncFfDbHKLRR0
2eIkgbBiVBkPDVQM1IKfrbDch+285el7OHwUfGfV1pFCI1Mw+LKW9+a3yjU04MbjnHNcDLCCbnZm
AFKsx4OhtCUD4os2eCcL8RzeeU7h3R9bsMPWurMNizvgstDLGEcAQwfZL/hrnQdyjDbucJBZK8iP
b2pLk++FNldvlSHCLQjBGig8OYPH95C+go/iW+K1GyhnbNsde0B49BLX9ORN6NTAebOAgign+OA3
07urn7F6fLQg7laNgS3Fo0Um7YOZ72wQ5Ks3dfqu57qOZFVW9APuLcyVP3R2tleDJHNZiN6LXe2y
CyTw/Kywk+fpIBd2j0QdsRsHSsxluclFvP4pq7iWADTRjEk8nRbsebLhu9D9xbeLc6ElhNLfzuSu
FncVtjQjpDCn+TvvZbDmJQloYPpQ2xMEBuFIqyhlFUOp6ArAI8jdAs3J/X6PCuhZ3YguBsER/Zvb
XT2w+raZa31BqUglJMw5LAWgy48EvE4tUWfm1lCaLBsqMmwdFqyrE6J0haaXsaZcgCt6KLcEYiv1
BhnOAoaFHwFA8TZ61cAWCrbrzafr9cCrM1GW0QTaf6WAn8DAIJ4gb1BcikBjHiwWe092x98Lmyww
nu/HoJvlqOuBV+dEL9Jh5glXcNfAMdShG7Srz6UHhp2tuoAJBKrorbFMZR1xr0dcHYfYBIOgnQac
zGjYJElxrEZ5F6vUhqYYEDyRa2rHRAe9nG64yaF6K4q7t6606x+wOiIty//3I8d4Vkaaq+ZCGs+y
avfmuDobA8OLIItLBdEH9cxD40AA9bH0Bje0ld/DphHdYqI1Xd3SYyVbBlg0yiV8WSSCkp3uSg/c
WfDbxZPx327W1YXdqh2w/yBYY3YjUM0OEE4O5BeAE3ZAqveWjNeRtqCuC/aq6HSu7upMqTM0hQtw
djpo9wElt+deFqhfA3N/6XBnhdWlgmKaMKgu/987X5Ouet152g5kTKlyYTlzk1F28nr+tJhi1/K2
RJ80LUBh0IffgukuH+3esKtgBLuaRpUIUS4LTB75sK/mjwP6Q8Z0gOQVrO3dCYSsFljBNvUtICBE
31lwUOgqKHEJMsYAFS2xYdH7RzOy95vhssBZYKoAYxtA0GBA4QjmLTg8azTNAIBHqkjZ8ghBIUay
czfamUj/YeyEBqgtvqFvJWJXAYGuIpIK6KVCxgzzVI8kA8tC79yE5M+zedBU9LmhaXN/in/rKfc+
7SoEwQtxyJUOMRDEfjszKy82PG5Jf9Cpfp3L6qUKn2tIxCfgHHXaewpNYWOqj1ZNDhCm2JB48hic
pmD10EH2aqKNY4KnwlLVzY3eGVDOzVFcuP+bb6bp16u0imlRXDMg9rEbjDk5N5P1o8mAPaMN1GTR
rLZNqyhhPRSDP5JLx6j4BCBTEABUQZhb9046ue+TafkJSyalOTGm6sM5UR1QgthBwJa5xsOMJ6rq
t07T7msYK5bb1vQswxPplYpiwioG5kw2pK5KcDhBPAM6csuBeWrRg8ygEWLGD2FZe4xQwQos++If
+wbgEIJ29ELpWO2biZb6NJRqfNGAn+2Tj6UDz6jIruLmebgaZfWleVOhMyFhd8bFM+Itus6TIyuw
HB5RJIX7g/Uh2Fo3T/zVgKvri8E2pjBGvAAhHj7ZqgdOv5PaxaF9XRpikS9iZt4MbFfjrT6e3I3E
0Dos48g/O+MHmB33JyT6TMvmucpYa5gWakDDxRcCjDSITTmg+VBUuj/IzTKB9j2L9bVUjigCUaos
T5zsR35odoarBZKvH/OtBdFQ7Pkt5E1OPIi2UHkKN4uFhu7XO+SUQrFUwYrS1V01a2gpwrUIXZ70
pZLfNdDw7s/2dqJ6NdslNlytKYcNSTksIyyXEUA5xs/Y7W2c8LO16041txNXZM4r+Izri6ivGRjs
GarTUPSy8+ZJqr8IVOkEE1t++J0zvb59mFlXVl9jszQKgVHi5KnAcatyFLTDm5XIPxnZ8+RNVuVd
SqESzV7vj39TfO96G61iCjUaSBQmEBJaqgLDKyA2/RPwDXFnRzvJGfzkDMf7Cz+T1/aSnfQNLFIF
V4tonVfxZhyzpuTdFF/yboDfIOyLAYNTSpFex8186moHraJMHXNTL1tMtGJwoIRCXZ+lG8jfSAZU
BauX+8sqiKF0FWJKyeolg0bKpVJzd5ZAK9DKTVVaXlEgjZF/wR5T8HgVreIq6Jh0CJuB4IAUDbSW
pB28ab3JELw0BIOsu+2J1ZEGNgZIXBT4jfEBLA3QnJu3+4u3fPA7R2IN/TRZLWvqEj9Lo/EjCGeZ
hex1VmIXVXB/JEHcWiM+DaMwqlkf48vUf0gxNL0MkW2WaC7L3XcVtypZVpTCxGfpTXh2A6WXZCXU
/wHMTnpRKBHscH2VyHLaEZKxML5AudfnI/UaGj7QEU/rHgLSUbMbJM8cIgf3e25neb4nXee0femh
EeeqEyxmlPLU50zwOUWbZvn71RLMZv2/BT85/8PaJ2VAQwiw5PtfUnRBrPFiPO+VKpywabQAScTs
ln53XIA18tNi5Q4H1f86cP2F3F5NLIOxjGZKiwabMtq488DgeexBRLk/s5up5nfc0lehJOKhnGFy
qJeapm0CiasmeHhBk7x4kLpnDnf0zigEIflm0fLqVvgrAHA1NTKzOqlNbblue3d28QZDmZh67AE0
po0lEO0mgo277sXLBScl50jIalf3ykObOjBn8LNj98E3qc+P4YFcpGBwiYMW4dsvPM920VEJ0gfq
6DDqilxlu1R5w0dQz45pUGz+qy+w7siP6K2GeY4LavSjTReY26V8WweiKqDgnBhLpnC15jwlICxp
yDdGloFng1YTLmEV0IT7sxF923WXL6mzeEpTnJRocJciZxGYz/FbckAHwmWfokKx6NuugpKZ8qrl
43ITwsomh2/NjE5yAVm+RHtpZOHGFUR0YxVsekVvYLeHeKsFhbcYFUo22bSb9A8MEVxQ+Lail+Dt
2u33+TRW6cswcl6nWR+DHo5COB4vDd7AXxoKUqo7bbK38EEOdFEVdUmo71yRxrLqV3ulTQZdhtXT
0ssBLfNB2fNAPzVb8MI2on6N4Ab7Kyp6NZTGjQkOhLgjRzl2WxjA8OwRPpAeSLKCnSl60hirHCZk
ujmFEV6e+TvImG7sNC+S0zv6M8q08BJy5ZOZ2917tYXgiI/Sh7RB1/xMttUfaaM/tKJSlOj3rFt0
HUD0k778nmkH+g/UbZ6h+P8+Qz6oCuA+/KJsDB8G8s7SH+hctjGQt3rdIc829U7di07STf/Aq6C8
buCpTZeOyYw4xLZgKFq//sblHZJ14+fc44m+NV+HgG5gCujwg/ZemoAW2NN2hKclt/VN/8DPS9N4
2M/H+jP2RM/q2yWi75NgrgLYkILYP7GlcKD/kvL6AlNrT428qXpqi2ACPNqSLyaspUKweQQxTZBv
m6s0i5FaMki1vKI8/sACNSB+95dUMzpwOXd62zpCXQS1hP/ykWiuwtuchiHtIwRtHdQOUwHGBWwJ
KXwVzG9Zujvn3VyFNUCXipEvn370Jy9DkAEUAHRmFPhjtP9ngYSQ4Mibq5DWV/JoFmDkXDL4DhVw
ZJrk3DH1H3ojiGO3S3pXW2YVx4w0CkE1RvBUg9kPPWtTbjWvCFDd9iEs5OcubJI2lQsaugc1I7sM
lP9yquvsqm2tBuZbSD0gsNBoDwTs6UoHlFjELROt6Sq2dbQuI7OuZ+ikwySrfoJmOFSgSADY+9PI
pswraFsCt5WbG4O9h3lvF+hlqKZfxaOryZVbId6mJuAngOwy2jqGDM3/7IsvKFPaeHVr+lH80cVQ
LzahtQxWkQXlUPAke1Bi2lZyIcTtshoonkpaeMl+BdDVRJXN1OiOpCloOxK/NEaHRo/F+CVFEgha
Q5D0Lwstvoa0itJQJ0YDfTEVzYA8DcevWYVgZxgJUl5BJvQPlZBiyru5xDOTmCmIky4rYHc3CbJO
0SCrmlU0jkxqYgwykY9QgUByBbab9HH/4ArSEWsVEpVorCTYwyE8qPu4/tnEwsKYYF+t7Sa7jFtm
k8jI5n6MrmRrlQ1a2WZJP5bi6SJkCZ+drbAdIJrYKu6VmcILaITGl9YfPBlHFZYNbhZUS6PG1zb0
LCKJiAZcRUAgZWptlPBGmMFK1Ibe77jI3lE0xCrstfDqqkuggi9xtiTgPYhq/y9a09Udbq0Cno60
DaBApMOsBcCQEBDTi8dqMC+FNPpsIg+ZAWaANkJaGWTxPP1JBsO24Faow2/7/t5E0+D+rWKtgp9u
lGNRVIxdJuOdlmUwdON2CrPD3Nc7M0xBsSuCWc428YTqo8XfG6Y7BWoG0K5xJBCRCITZzJFvprJ3
Q2Na8J5gTxqBpmv7WIMBUzY5s4LMu5yC0dCditX49x+HeKO2Lah8NQiM4RYq08A/6udGt2wCT4Ok
djrFdEFBddScVzZpLLseQDNOgb+Wuh0HJDMeT8p8po20Wdh7TccgFz/nW2CL7AS0ZyWqTiGHiHqh
/JmGbENMbE+GPqJKt/BvuuTQzbXGQxRauzTOtq0WXUBSDVCKtOWigCpDC9nyaDtCkb6kxj4GhU+v
L1GLNnP5KPX7NAVHtrtU0BfWo59DhfowxIpZh+Fn66iHl6J6YyXgY9CI7/NDZNSPQxN72ZDvM0U7
5b12CCG0Ec6BZBVe1kJevoaTuwWaQty7DI4PjLHdjMcsa096/9KOkle1gEsNu1qmwLZC8heZ+GSd
zPFLLy5WCdmL5qdBJ1srcnyj2rMky09z68hLYNVT6pdkPzDyTFnkprIM3Y/KUdsYunpQ42g4nDeB
ZgyflRYGbmyPvadT5aCSX0aBRyiHGQTtKzAmM6fgQECT+EvhyUtvxC78Hh/TNPHKsd7POVQge1F9
+PaxhCyTAQNbavx9gF09QIiMAkhCKVwyUGlp/3Sa8NF4+zX1PcLq4HM5hzx0SwBBbHw+l6emH7B+
qPpLluSUqvSoAfqtxt2e99a+Moh3/yDefiJ/D7+KCcgeBz61iAkEAEsOwnXT/eigrm51vwgRUZZu
3xffg63OfKw0XQYBaXaBH6jLFclLIf6mWgRgdlHD9nbl6nuoVcoThTRBnlFbJxgugtoOsq8S/5qr
M4GFVCify/YzVSXBWt4Oaf8ec62uLJnxmBAKMnDUoKzfh3uFqtingtzhP9RQvodZJQ+hoVsQ74IJ
HNvmob3IydYRulGhXbj4fmIOn2haqzxiJGXRWkZlncL4T5MVZza/NEXxdH8f/odSxvesVq+oRmnL
gVXAljcQ9bShkDhL/+rHLpiPib/QeQMrGGK6ddBtBGML9uVaaNmsST8U7O/YsIGVTumz5pWnyFMe
NVtx4NmVfGib3BE+Wm+/rL7nvKz8VXRR1JBpXGoszHnwZhfOFG6/NzwjAN/1UzTLmxhcTfkebRVp
iNXyJEuwPRvPajwZkj5gJ6Q2PPCM0/yv6qILhBFr7V8g/njRO4MV9BsePrB+FE5dEFj/lj+upt4M
s5ZOvf4vL1TDrwI4MYduAmSR7E6otAbdXjQmWcLLPx+y3wuwCj/SBHdr1rWICUG9NeD1JZseMBys
8oYXuBzXTzE9zZXXD2cIoB2To4aiT/+qeCMkIm39p/yzhjVuAsUDMBE+9dA1W7v+bX2YGXSw7GEv
dqYVnbxVEKOwWjaY2s8nKYUx0gS77s9eE6o4C66AtUNwPUyUdxWugFFFsqPFqj2r+SG1NrwpLppa
QRnvhccfc3hOh5+UTMeq6VzKYX2YoTIPtYIUzuqCEykI32QV45pJyWBjD6vcFK9NM1z8a3434QFc
9D3MXw79AFmBOo5dhr0SdtKJNJ9WPPhTRt/kTPfVtnnoMsgjy2DwjEKxRaiq3t9KZBUTQx3WTFY2
zadwBoE2Alx9pr8mtbc2dHFRNo34Sys6+BeE04xH8Nj5Xdsp2Ec00NvKzfsDLC0bs4HWReMQ3jmW
nEELA2m/DmmFxQEI6P94fiF5DTZT6mqEItOcXaKP7gznMQtv3yKnAJbXnqpjH4ZPfQiRBz7ZI/RE
+vg4srOV43aFAHTNvlh+QIvOJ0rrpIC+W8qX0iVe1TzNHVhPY+Kq/VNm5N6Mn0u1yR0HGMz26o4C
Y6jp1l7S0bYzytlLej+t3/OsgdrdruZvLXQy9FmDJMTPRamiRuIiJ1vCcsRs+G0mxyz241b1UqP2
DfpA5Hxbz7BRhGKLMhCfc+4wArJjLkGLC9QAGY5iDR5ZMKDpJyfn05ZBQRk+WDaBlDO++lwYzjAg
V54PbHziMJwJk7d+/IHi+yKBUJM/cgpnndaZUVaQrB8DXGVjibn6SPy8nT3JGk6w8diGOLOZBbk6
2J0JNq/gOvlbS72ObXLIaB4irLMt9WGuXgAn1rmk9yVINdnQOAHVoZm+iOlVsi0qz/8HUMW/o9za
91mB2EqHF/LiEdu79TlLvRKkLtSQ9wvTf3KtVwvvGrBK4TZeXoa3+GK5neD8CiItWV1sRKt0fDak
DBW818I+CuaCH6qRujGFjAPaSnB8E8ADBBcKWd1uccdbs4rG5CJnqlPDIQRar4JZ3TTtuLpB//YS
rz4stO+0fgy7BX0MoNO7/lo5aEsg9+pir3ATX328v5NEG2l1YY1pSUJiIokNgQ8I28wfMlAeS33f
1CJFzpv8u+u5re4ateq1HBZOM1S48y2JvfkwmPuB24tHOQCfHlTk5h+QRoXLU3ES8Sxuythdja6t
cM6FXHNGpb+5SfZDBbgU9lyZnrsqZIi1LdTzmi2EJFuuw0sMzouoL6lA44oKsrfBsd8p0pqEkdFS
UuJymE9GhsjAAy1GYyNejNGq6I8kKwHXjxkQQulcOy3UhBbHsanMAsgfehkzNoAOeyVuQ4ui598R
Z25C32KvDMSK/yHtupYb16HkF7EKzOQrk5ItWc72C8tjj8EA5syv36Zr91rGaIStex+nXDUQAZyD
E/p0y6DNjBPks5A0u3xLBFGCxr1Fsqp3ZigN4EOzr+X7ogX3H4KU/7YGF53bkjk1TMbNhyKuFIHg
AFFBLQrQBNddW0z8xLwYgw7TFEH5IwSzpqr8rspbwzxEsRFc/pizdDOnt41zT3kHfmZpsavKN4E1
e1Q3yhb8UrukQne/Btagn6DosDIC+jzsGsEs3F/QIv84aI3zVKpZpxB4x14udD4GaMbfMc/rYw73
FqWVdj8+1IATry5/siDG07g0PyoSAuipHB+z1NjEOZhvjY8Y8QmQvq5GI8GNFKWoGue4LFkjEXoO
SPRrjEug+IYhDeQVoN4IVL/9LUptzliARQBDlG2iY3yYh4D2isoasF7BT2r3HRQNxx55MKrRl/fw
nJP6sQxnaHlfSAMbsQxafNYq3qtBBa4CL/FsV3PCd1NeoYyvyR7AIsC5qijrC1L/M1Hxjx/AWaEF
bU1w5ST2IY/yY27LvgI3ldQQrxjRACyKrRGBytoQnOZidlza9GNVzizHnHV9nHbkkLPBy8PEnePf
gp09UwT7sQRnkIM1gxEvY/aBpGwNrVunLn41WryB8ifI4HdJ8rudrmgHnl8RRu6cL/ixNGeNtiaB
WDhrNPiCwVeYAzI2nGrqhxhzAeXVfXRbG0HxAVms2o2DSuAMziUSP5bnDZORrGTlIkaADJxhruce
nMAYKr9iDtDuAE0nW8WJfIM662ltb0qRENm50fcfP4AzVWKiptr1Fjl2CQR6zBnpRhi0DMVzUEpT
0u0ghe6r4cJRyJ7NHHQD6FdpVeXVcua0turVbN7LZQJmXjuAZKBXTFdzFTkLvWGOkQxMo63CulyD
IUdkjyKz50IWM1FNo6zjpXyiBmbQHPO7pPQW1MZXA0p2NOKw3/+i6366YTwOFapcUd3quKuyhLz8
uSw/FREx/Znw+ccSXPYrzdCfI0MOf8aUbdkox2J6zpN6VUezB0TYqrMk0V6eeXt/LMn5NqpUslH0
4wwaNJSAPlQvCazNkPoSMpZik4Me3Wl1EIT9193kXFoy5ARkONjNQX4ZoNCj624m6raKvo1zYNkU
23k5lHCb5eRLiXZtzvK6jVUfjWRR7idwljwlUwQea5bWKCUmm1G9MgN26PHsybUT3Uq1owUdxDP/
6x5yLgzMgEpbGAXepeJ3D3SOaT6P7etlFy3aQ85P5WhHSroe2YciHdy+MHxijV5hvdgT8y6vdC4+
+nEVOY+EL5gjowT+E1z9PubIXaj+jr/+z6yLu/o3+GEurynygjzmtCSdVAPyCKRgxdbaDPWoIo8M
V61iUDE04GOxMGcJVWs3amWfSCibVuV8bEZUoFBLDbsK0sl3WjL5TI4BwbnJh+u2fJR0kMrSq7gi
/qjuDLArQCZAsF0CJ8jjV2Oak2xc3FGHBqdSGOvJYE5MI//yDv3lndQx1rOMgJGvmfyT4LycoSlq
FC2Bg0BwTvYTjBVUY2EAR+F1ATQBZGdE9TxPrqnqQLDGFRUVvioXfwYi3z+Bc4ttV+gMXIILVeMc
aNDnui1Adv6IMtPNlDrDLQTMvWWSpLldnm/TJUF/G3s2NDWhFgx1o9ixP3WoylpIHjHbJax6nAmy
cXG/fx/nQ6uwUpRIw++bJHvTgou8KNeZesjAzxMKk6Xz5/69GOc4oY8y2oTgPKLiRZuPU1U6Si6Y
6zgHkfrxRZznJBHwpYaNEf3kSqmDpnJRzLyRnQLwNtShQT68He4xyX4H1TV9hbF9B5VAsASJgCbn
nc/3ty57cXL36kol6RT35JBN1ZpkGAXSunWCQYYqEaUuf/EE32txzrSfVQuiqKF8AP9vgAIleCzG
Nf2NSs8z3b5rzmy5OiYpNrKb+9IGQkKHzh2emifAt+4vm9xX2nLpvnM+FxDbsDBrJPYGmJiTEKC0
dlw3DbkqkvhQ2TkwqhkKQ0l2r6Fq77eQlpehVIPOo6vUt820xZioo5NnJdbAMr2TxwQkXrXTap+S
IjmmXWFSVXJz6INF9WeMAu+8CNrZnx3IWQyMtZXJYwwJRNsstnV5AxKzLQXf8ixDa69Lp6MN/bA5
m4J+BhO1xm471V4P5seEeQeaqI4y31TFs94JdkX+6kdc2hbufZBCOhnWEIH3ckCpD4NVt3VRZ6DZ
pvu0KK7pOKWBaYLdLC9M9RjnCZSGhrtUjUq3mmXJRUN9xcKHdE7vy3FS3CKsxlUT4o3WrRB0NDYI
0GJaPff6DDHlhYi8oZmv1X0HxaNlDqI7hvrsSUnsTGl9CEnoVx2z3MyWVzN7x0TdfkizJ4KzcFnf
rDsFjUyoFgNo545gJSvtbU5CL+mfSoy1aigTGfl6akE/XTt9+jSM1Ek/52ELjZy9ou2sqL9NyXhF
IiBAMoyOFbd5+jo37wDIFTkYXA1MeMHkQiZd0fwzg7iVrFaOSZ8ypjjWdNvTHA0B5bpDUZ01kydJ
4coEtQXVhlULkdeKlU5XARWiygGLH4sZzfkJ3yJlPbjW5VUC2acRuUjaAvzXAxZd7mgor1S2G4j5
GoGVvJTyY58BlBc3FLPBlulXaQcBWWBrqHQLWOMzqVdFttWVuxj8YxrYWBVibgHdOJSYkaZd6dDy
11RvNLQyQmW6Dsfk1oJuxBSaTpnqzgINzCG+2ZWha7UH23i6bGrnChY/HB2XSkw0axXZphAuuNPf
9UBeZy4gMgzTO8j6hNOd55rdp8vxSAHSaQxj+LaFzGX02o+YOuCwgQohOPLyx2JDXZR6nygRRDkC
N/rVOThxo0UNjmVDQ6oLlbeid0OoR8h1swtvL2+m4GX6elROlgHbnaEWFbUPYzwA+ZT5ZtwjbSlW
l5dZ3p4LboCXYjYhIMXaCt5xkBCWGYmbDaLkWLRh3PMXTg2VpxiVjyG/6wbmWQCgmmxTJIYouhKt
xL1wsjUMXaqb7BjOdSCNFfpx9XUGEn+DvCyKpEb+CBQnM0qnhKBghaGrWoYLTyJMyHfg7GoEV+Uc
xdKPG8o9g9nYmaWMxuDRTs0duJS9ukZqPQKDNVReaAPsWYKFv37Ps1+Xj1W0E9yjl0n2VOllQw7h
mPklIskI+N+NSUWwfdEt5V4RkJE2pZ2EmAroQOmXHMrqI0p+/7dv4byKobaNHtsICFMz3qU6+Kna
66rYjSJh9b+kTP8ELXwL32i7KI1tsBgs/sQGF0cwruVVsWnf0hdMO3nMFd3Yc/MppxdE5YLxkVLS
ShkAHD2mAjQ32yI+kXfhBqwQd9k28SxPXfWPaOXuIW61I2swBFwre11yxpfsICpvi64r348HCTfV
0PCzDlbBbtKu2IHRamNP0TbuUQay6tWQJKu4bDwcuqDxeL5Y8733XCBuzL3CtBJQhQm66bFSrov4
3Z7eJLSB+tSvwtK7fKkWA7jg9/7o7xpdOBiNah/0aQwGaE3oneLS1gJfXrnts1FU0RAYCt/LneWw
NEZisKMOiQujKDeTrd3lEdCmmI7Ix1sD1LI0hHoZ6oTTwEAIA40OkoJmVmqgUiZK1c81Kn9cPM4z
WbURp81kATk07nsPQNR94kGK+055Abs3iCbWEW4cWKCEXAFCK+NckxkVcjU2y4uDJNPK0JysVpBK
8RC+mCvVHyBWL8wpRbvPuakKQlCFlkKwJ9WtnT0hNJzJjkaC6s65zvaPTeU8VQcZdymd4Q0Npq2N
5kGTkQ4oleIXduYNKbT6zBApCHRy8BRkYedD1dTT6Mvlqy3KN/k2sD2PlpWgy3ME791b9kg+i8ds
Lzl2UAGcCimIBop/N/JK85ZsM1nH7+mdsBF+vhfxjz3/0QNOBhpn0YxTnkzXTGxnVMH8BMXiXgUL
9UZi1z25H4A+T+Pg8ueLolC+k9sWfdVMkHE5kq3iQnsSOHWUX80VJuSdKHVEXXfB3dI4z8WSIc7B
mkwOGnkNtRvF+KhjwYiTyDH/0dONwilpLcQRxSSvSXgg7eBN1bG2FL/JgiIu/DG5i+NU0CkTlat4
uqIomrMSGk+oXGzajQHlJ9C1UBcIGGfhotHfUJppP5d9jb1urUwCH30OhHNqT3yPd6gNClHTxUmh
hqk86uvKrZ8oapmFCz4x010QFdmHtFrWD90I0rci5LrocDlnVaUKgCoQ1T2q9C0kzNP1fC2Brfry
lf3CMl14jfhOr1EAfiCXKM1os7SNLEjWz9QJEwA5CwqxhWM9BdIE3tMKY1v9oaoQR29isHODikTu
blp7q+Kvo/IEGPxSyGDRQ1IXgcXesyl0rMxeK8PCOd2DzyrObb+OjQ0hd1YLJmh9fflbRDvG+cAq
T01dnyTrYJeJp44gpE3kQCkagZV/Xb0LW8aTJ9WyRWu5xN0gc39tsWGrNmWymYbOHyc850xDebtT
2itMtMIHg5FnkDY5dMQGqLujia6Wd1I+u4ZMr4ZoWhnZYbR6YOukbYttL+CjCfSTM/OF1Ec5OUoE
ExfYtqAdrW3E4kDDQG5TRwxYau13jghbrTD4OGjA3lV7yJTsMfiyyqdyZZN6LYHabH6tVVHbU+Bk
+Y69hPMfygJRvgrocR2tpuYdwpUNpg1dYI5mYH7iK+U9/lgkCEA0ZtZO9gKB3jQQuvvFyV06DeVn
bXHG7C7oSJAUN76Oclm9yYMoAAupsTM0H8xZIHRbiWgsBTeNZ3eKJIwbMYJAQo0tt4dmY9gAJxGJ
lO5FTpDnd9JaG231+qtgTsAqf5cojv4MRdwIyqC2iyjtGQKvOSoQbN2uYiF5pSBS/RoBOykETC1R
qZmhRG3OhRemYD7KEzclyZXR6Y9ZImpRnC0IYEjHUGxdJTIPKbeipqo7G6HSBDJbU1M3gyxKi88e
3MkSXDRGTYZJbxVLZHT0UugH7HL0gy67obP5xMkanBvKo7AoID+pHCSMZhVT7bUaBrnAtZnRX9Bv
8jOQD1xeUbBxfPYYmoDWQOJAOZikW1cx89ru/fIKZ2/C9zfxySKZAAe1B8U6VNA7oKrqz+V7DM6E
LtM81J8F3uV8inCyHG/Tcjo1DRgjD13pQnvBMDzzUOzBl+AV18pGte5iFPdR2wOOMBB1qc4xEVjk
ZHEuqtKLLlakEonxkotPezQOgjBQt6ofCflNztZKTpZaDvbEwFAOMuah1dFimquDRq0bW54/muGz
L4ng0TqPfTpZarGMk6VsPSNFaMYQOuxQPdagGB1PTosp7gIc1XUKrTTQN5nNJiPbvH0Z5LUOtuwU
BJ2IDYDDmCHW3N1DW/FXV9aC63u+FHHy25ZtOvltgx42lpEteZlVXHdJEvt5HgFkzTDDTkzw+QN/
rHSQjsgdY5ZcFb+8kUrMGIFW7xh3o9NEWTADLG90NKDqJjZkV1ZKJ1mYTcPcbyCcrWpTudHT8FUC
4ehl4xCZHxepzUVsRUa++C1FvUoBE63jz8srCNzW12DMyQYRqIzQqqtQHbFAX8rSDQB6q7YQlQpE
15HzXMU4jMwsEkCp0IouMdBj0QdIHWEslQq2TPBBfJ4416EpY2grPrZKgfndYwiytnl+vrxr55Pi
73vFZ4KRDEmyiclApS2q2phhCKS9udcwZg7249mJtprouwR+kk8AAfgGNZuJqyCT1K3p5KlSB7AV
8XUZo7OV0FeJ1uN8VaJNmZQB3XcctuMzqMsqIO+gCBx6um+8awf9Ot3Y23AXC8MuwZ3n08IoBnfA
DFHgQwdX0UeBnmery6d3vpZwcnqcx4oj1o3Q/Vv88MAc+aq5put5g1kIjJ0GBtgeMVeI2a5XdDiZ
Xx0mzG8hvHQFv+LMoNDpa8Angkk96DOlk/W/CgwKewwHXxqC5noh7kF060rY862GviN9ZccCTPvC
YTuRtXAOJktSNmMyCioG0IVqtcBoFwVZwZeKTpQLjYiem3K2RF+hbFxblnSdWLbA6gX+ReP8S6Z2
2qykQBXLNoRn5bVaDWtJPf4/Bj0EdsGnaHrWSyMZ8TGtF+/NcUf72IULGPYxJApqQPxVR1OvtG5F
0R+k4krjYnd/JCXfd/eP9KjU2ZyiPPPFNq2AbVp9WipB0G7EXYm2Iva3L9q1S+spP19Qrbf0apK7
+UCK37WEhBw8BkO8DmuF+bNC8Y+hMh0lASU5JRJ1TQtEikyhS7c20THdNEqrdmoVSBxXg2NHIGen
EgSyGubmVedGdK2N81uslgGEwZwxv1UwJ9ZPxJVQoAGvbd3L+zp+GJt71sYOtJgMJyH5b9m2XSk1
QPwA3oNebrwZ5BRWqBiY66tAa1q4tqUe9eF6GOiVLYFJAGNOINTxaky9abMBzTrwBeBhT0J2R8rW
r4wQEmrMXHUqy5yqi9wZdFGgrDHC55Kmfl/NThnG2xGzdAkjTqSOrtS+9qA9VGYjyOXHKRVRXgsM
h08GbXBSzvOYJ0cGEWZq+zh2gWmeryueXKflJ5y8/0bWVEmYhOpB6X+lTb2RoCUtsftCoQGpQWau
yx4ZMjexB19VIeldSZKAbElgunwqaCVdDd5IDTBPddtbR7Wku6yDvp8teLMFrk5ffsfJl1ahAlGR
JXnqbAIpX8krKyvQQlEeKDozzqPSxOjpWGjWwWRABPWdK/X3lx8OUfDBs/gCkJHXuiwxkAnaz8U2
3Cyvhb1K1kvJEHAgwR0RbRznW2OlmPQ5Q6xjqh9KeWuh3J9lgsMR5WU8dNrMGI2sFqmRRKErYQb6
E+YyvQbSJOWtvAd1igveoIAGIhpBwXHxpL5oziVRk8vWoQgbX4GSBsjrPcF5CTbQ4FyoIcWhOYS4
eVHhzIGCSZCF3dLGDIFtPJMABSzqpcFRGMKJvm15Sk5uvB1hSFxvv4JU4zPdLb2wyjNXxQd02hzU
tv/jZy4/52Q5JCoDqADhrXQHZhwYbldCfandLgSp8bO2TkGSuBNFUcKLs2z+yapqXumQpUcsl40A
oqc5pn5nhTz15gsAui923GEQeoucBkX/fRW1tStrkCovgHFK6zc690+pgd8lp6JDF8QJPPGvrpS6
HGo5OejltQ6OtMZ8Qf+5SJ+L8doqPnpiBHoEMUt2sFIblEufU2/6ugKQZDTKjqqIBO1Ev4fzSw3I
lCebanB/FIIJuuqV0VuZHRXVulI6Ud4tclE8OzC4cUg35Ev24Pae4hou9cNNilmoZWAgDlRBL0lZ
QsgLUQoP0mazYqUqgUtUK0hTsal+yLV8F5YgfzLL3QjZljqhJpBv0YeC2XLKMhP0T4PbhsW2oaOP
wjvq4sYmL3UvWzRLWQd8TWRdyV3o4Q9OrjCg8BDAgmqkAkMTA5h63lrZvLpsRefbQ98PMg/aLuME
QEQDhdmlk1zYbnSDsMeS/Cz3cV0KcEx58+3oWpD9Yg5STaCW5cpNQZQjFlMTxJomB+QwJqKj6IAM
ZVE3yMB/Na6TYBkVn/3B2JSvVJgUiS4OzzasNyylk1KBUlWD2uD81k43rf6QyQ9QJQSMFYJnGWYw
s09MhoCNUUochcyC907gNr8i4lOPUoPon6qoSPYt9PjqAxn/BWncaeZncp4StIlyY1VoLETD+Cb1
Gbpi9fHyPTr/EVBOtmzFsDSembMcdbnqoUV30JFE6pLu2N3L5RX+4nm/l+ACqjZH62hU8KypyIWA
eQARA+TjGV6ZJR0xntmb3QS6W7ox+CEE7vX8k/q9NufNMjIoBXhcgX9u5G3dAeZaQ4y79P/jJy5u
5+Qq6GYMIrr5K9nrvan81MHCAc5x+I4gIa8Lk6HtqQ7Q0lkgxC0tYdWfLu37E7mwq45q3TapsrhQ
4n4leq3T727tX+FGuVGP05WxVtbl7wziYq7oggrW5pkuY7Ps7KrULdDhoDO9Asf6AjRYCztsgmO0
OQfTgtew15crVHs9JKdmtwe9UeKA2NPw0s0kbcvY1d35ATB0gZ/9In24sL08BeZgtYRkCWHHJgZY
SdZuWm2Ghm0KuPQY5s/yQNchcOFeHwK/DTa+a/CQujGMCYmgr5r2M6OJw/q9hMZVm0kbA7JTY9r4
Goi+nWJON8a80xRQJXT7RsfjovWONFdguFP1W1lm3txqMehVMGlmsRdWQzsufNONRGAnf/Gn/9wi
nodTobEdRRkG563rEczVEXoNAbJvd/QNNIYhLCoCF4jcgs05N2ZKBqM9zhTsUfJzarsgcIt6yPGN
a+h0H6zOVcEIqjvSZxGIGcnO8TTAt35/MBcPsg7zSTEo3pActRsCbozBgd44cooYHPmRp9yAoek2
DKTr8HnYQNIGiCmnfcFM8S/RFTun9vrjp3AOcirkVIvqLDlaqrqpo+FJVgzZKRLrvgTtYYj7k2oS
9LpjJ5HYVWXlW52UXgeVjKiR9nVX+fPIPCZVHnBeoEY0XT06GFmQjY0TT/ovgbMTGSPnU4Hhn6Gk
pmB69Q6KAgDoa4jbUNhG1GZPbnU1gopxJy5BLv/tJUPkfOzQGDGqdxE5SL25yujv1thlY+VIGInA
nLHAHkTfyDnVQrHsKelRJ5wx0xEaZD0omKAGgeblvby8jE44zpI+tYk0KriE5rw3yreQPmizJghT
LvtojN39fJtsqcgsZdIAw+4xZhGG13bzxOg1YHKOijqdBg6AmYiyCFW0KpfL9g2TGiUsrQPDlJ1l
x7uJjI+DWUBJnhEJETJGWW1o/ux7uTDXmjqOLquhyAl0bxhqEOdByc8cn/QaAawxQZBLSugrred1
0W6iYtG6N6Btrdm3cY4URYucqT0yhN9MwfTNHkM76RBDESaH9Hs9H0mZ/Zqi/K7vAKc1P9u0vJJs
URPufIHq/zwKZhx/brRRDCGJKpgxqorgEY02ZK6diTIna1hw+d5ctgWdcL6TECmZugJv/jSX3pjm
fp1Tx1JucqS25vR8ebHlP/u74emE85RKK5dSGy2L2Tauy0rOZ4EZnOMVPPGAOuE8YDH2WmERRg5j
h67KhHZv32C67DDg9KkZu3H2EVZXhUagE7qWUR5Rq9d2ML20SVYF0Cj9TURsl3XDuqkHZ7LkX0MW
P+psn1oibMVfKqHfx8y5v9EEDY/VU2QeUBNUIcSlg8q2Zpht7N4b+77rx01Sq85sSrsqe+hBlHL5
OAQPp044R2iXeVOXPZwG2/RXmltdp+v8LgpiV95SvNeKk/jJynpKBJOc56FA/7yYOuF8oqz2Zg6j
QorsjR6q3ICTgCM5cvTQNd3wvt3K29lP/ChdhGw74sii/pBo6/kBYhtU5KmBcXG82XTd3y0TAuC8
2S9qNvaN/p+eAP0LpHES04exbExqCr4bvcmuDdo5lnodAU34307z65tPlsmaPuozFYGX7pAtWVkr
Sp1FPHsAFl17B7IRmheBuWHXwqB6ccEX7PorJDxZWWKqmcdLoVs+2O9y5i4qSSlCvrJyYeHLuMXl
T/1LyeIfy/kCx58sWFtlY/cDPpVs682wXTRSptmBAtT0qHozoj7AaTdgzB+98BDGIEtRfumCAtBf
oDXfv4FzZnCbiWFU0nzIVcPvQ9hpPW5ZDq4Sa3Ix5ogBreytnpNtWemYOmsFnk5kvDLn6cAalSXx
EvUCK4h5znsTBC1NsMgTW17r+/FNaAFrDO3yf4XU/rberx92svmqlhhSFaLIO5PPud4a7I2Kqmvn
2FFP3fiXBzlZQ7dytZxylUFRbCgCkDcBx0vJJhoiSJjoUh0QQh0p3DdgqDRSddW8GObGLB8bXV+b
Fc47Ia4KPWB1lLa0hmgeMz02r2dzT7pk31bpNp13eRwD+2V4cxjf5PX4xmjjsnhaSWCL6XPjKima
dTEUawQf3kRuL99hwVv4hXE6+cLWriUMyeL4dN1wZRMMb5OgIHMe7v59UPxgZ6RRrYaY5pKYGNtu
1a+7QFr1K3FAfX6E9GQlLjKcSUImskQRi9RU3DiaG/voR28XCl308gpvaUyLukTnR2BOVl3c0skW
TpjnlfLF7Qyli3SBgTZt4VqI3fIxrhaZmyAORN3pL7O64Ov4Sc+8mJIcw8lfPD+q21UurSC/Dlyf
h5H40dMNp2o2ICYKxGNuZ2N83bBtzVBBLqZwz2aVmGCcqEY8Wk3iRNrDiLp6WwibR2e9+fcyPAKz
rNjE8hnMYpA4X6Xr6iG8D9fL3Efi04MoZV281B/bebIYd3OGrI1mW0M3rLHvKjCVj/no5F3s5kwU
GopW4m5LX1l1NA24LWW7nZHdsuGzpChlJ++XDfu8Yz75JC56Z3YEgbAITFDlc/qobMNVvykDMH34
CrQDvEWdrDrEh249C14kwfXgZ/FIVFRlSjCLJxcULLO5g1QNcw2C6awlJrx0YNyzBzGkSopVRE4y
1d1cBl2rxA7ppAUDw5x/PkJjwdhc3tGzH2YQTSWGrFiWzcXJuqx0ORQm+kNjdp4yPKWj5CqqYJGz
/vhkES4W7ok60rYPu4OEuRG5SJxZKkTx9nLyf+zdyRqcAedpnMq6ZHR4sstNNXrN7cLZuhTHaO+C
qCaF8tPlrTsf6P6zJEhYfvrIOemMpmyrDgVzMOVcqWvbn7dLa7te5StRJe7yHtp8gcBomkSTqA0Z
ajQUi3E/TZ+XP0e0AGfDTUqLQi7j/qCkkjtCk4sWwjmFsxnxyY5x5otiDasLhOcHDYBOB8Ii09I8
P447q1w4I20UG9BeJvf1A+Q2VefyB4oWXzbg5EkLK4pqQw0brs1NBRZuyjByl0fw9qAWt14uL3be
U518KmfLBEpqrUlyQBGY32qPLfHVYbuwaQOKlK5q5TMxZT+bwPFRh46kfVD6CPZwpyteu9l2L/8Y
0dEu7vvky6NCziI9r7tDZxEfSsRuZgrioa8m19/NzyacH5mzoQDlSQnWs4Khzk9QUVItjB8Ndy2N
V1kGtzlPKSTD4kK/NWQ5vVGsTnbMOL5Xoye9jDHv+sgy0Ciht4uaUfuhgK1kHk3PXkOPTEvXdTDb
JVAIzex18ks+oofIUrdAv43JB7l+huqBQ6P6ftlF0u605GG2QcQ2jW6jpG4ja7MD6LjTjJ1bWIqj
KQ+QobgxgcVSMKNWa08K4D05xfSpBfHDpIlWYUN3EN28nqLiVtbD5wwqO0rYunW0kZUG9CoAeiAP
jEFLUbe7MYUeFWovg3FVDpM3oe9c5ArWi3xF1+8un6jQ93AuNazmpiM67Q/t8yIY26wkv92yxyW1
lzxRki28zJxzTWOKrATx4AFUhVW9t2S7gbXmnQceSOZJhr3qtHg7KdFLqZaYoZ03tfUrqW4LCRli
iogADbZSde1wFryY5+PwbzPjiw2lZI4MSYpyiMmIy5B7jFbXPbhm5Er2zAzDhFXiJZZxr49WLHAo
Z5/rk7W5+IpkINmJQrM7mEq3D6dtiCSZdO8Z3dZtCFWl98tnLrBivhLApjlKpBKfapIKCRhx7FLw
iC5+4IIR86m/MYXJ2OmQJVT6dkW0eE11iM3Y1a4XRTqXww77K+k58UhzqLW6MuM1S0pI1acfKQtI
Jwvc3vl84uSAOL/X67kaRyoeaLNX3tKWeAVELDQQRWRVDpwF3IqGdkHrd9Z7bJgBGEy9JDMdYj/W
7CMRtu9EH835SDmeu1o3pA4hHYQd8LrmJHd6aRJ9tio4Rs43aGNlhnpqWqCmzPbpbl5D58x0xm3v
U5c49CCcghbdTM49oAdGZr3H+4IgxbFMVLd7wXMq2Do+3W4xs2uMbdOB+XKnAVoFzkVq16vLBna+
dvp9X75KYye30pDjdkjQvT2gHdB9ap+zFz5ihhJ9RkC7WiddgXHaL7dZ52sWxIFFIZ7A/Hg+paGj
adqZWF5VF1L8p5EGRg4OMJHfOj9HdfKdywU6+c44qo0m61XEAyjvDcqq7u7GaAXiy+JVyoLuIV0p
d2wPbuvIgRwJpEFVV36AjEbzkYEjC11YyYPw7r8sOpz8Li5C6+POnOQUDrX16is1AEJquF1EHzUg
UJIGLadl0/3Lhy64u18d6JO9gI5JxjKIsBzUUAsIaNeIVHuXlzhPNXjyXZwfGrsW36XI4PaIwTg3
NW47yI7V35sJiFOmxIulwaczdUtUOOzO8lW2aKC+VezOpnZAoNRnJYVfIHGqcxAyNr/sRgoq1tza
CV3XWTm7da77siKiYzyPNzj54ZzHqjSlIJKBpAplb3QlnfCxuF6Oo/ftT6kCXbUo0hCdBue6ypbW
WZHhjSOj4tpGiVn44PJhiDwJ56vKfprzzkh7ADVBmqeA4RCws0gWrHI2NIA4rmrpqqYRPluLs2Fi
jTUgLFHA0qfdFikYlgfgT+TOaRuMp0qaIBg5u3MnK3Lp29iMzI71Xjmwbt2nzxGwCf9i404W4JxG
QwqpjpsJNXHpbqTMB/uxUwNSc3mV8z74ZJnlO0/ssbXTSW8jMOYlsocG3bClt4sEefqKFJHZnnbX
fjZXGD8Npl3oNgKKp7OX42Tx5e8niw9GrrR1tYAmipdq3MQpcUI9+48byXkDyQyrpmGGdTDSO6m5
63XL02kouIDLf/JHKHfyJZzlmrHctQSAvkM6g5c6Qs7Dph2Zun1uxaJn82y8cbIWZ7SGNpttxoAi
KCnCCwUptdmEm4q+DdY7yyBCR9/y5q1ob608d1nzWOn08fKtEZ0bZ9TJgMFzEHBZh7GECrv+WmLq
l/Sflxc5n3N9fyefa/RDqpG2g4kVcOPayLCnudsgfiuqxzJEj8zSQYY8PBYdJNPkm1qKBMaxHNqf
hwotOA39ZEXlcdGx3gxmZGG8twmB0ABTiLwn+seoUpfJQt+/VK8uLMZDl23JYlUdZcrBy9J6JVuy
OyalI0OjLAUfWddex8awEnyg/MVUcWlVLqcaFQCkrLyxDqkh7RSzd5tl+iuXJHRYILzjyCrIVhtl
bj1br9QgnAElKYavYj3KBnmVfbZDSrZSbKPn/qWuGkENvQK9KOTm0dYCwtaJB7BIAxM8uVOibnTN
dhPDrjeJURgQYK2cQjG3htn+tozI8Ea5C/S+Bd8KWJETE+A/K/sf0q5rN3Jc236RAFFZr4qVy+Xc
fhFsd7cClbP09XfJ52Ks4akpHvQAA/TDAGZRJDc3916BvkiwxIOLqvSj1NTa0RN0sSAiCdetJIAF
it5Wx2nOsk2S9aU9q/C5HKV5awzdbE15NLtt3h3yad7ToIUSCZleugRZntHDFyIQVPmxiyrYDCaZ
BpSEoe9FTXYNoUDPRUx2jTr5RmT6obKdtHELfS7wWvu+8k3wMs+qBMhjUpOPep4eGg05XSuER8FE
5hqrbtZBnlYzMU+YURRA62T33Vj6hZCcW1iu4TqEdLacQ7lpght0SwMv02GHBK5aV28N6EMjRRk3
qRLOrhiZAQzt0reg751yNPy5rf1Q7LeNGGy0AIqgldkEcEFSDdRbiGEJbXnqtBEWZTAS98esUR1g
nQ9GF+0KiBoPQuxGsvwzyUQ4URrNswY+w9CWVjai7ZXaaqw4Sd7ZIHokECwujkqgbjIoFMdN/iqk
P+SU3s099DEbWbVbyQABmLYW9m+J9vX4RubmoBrNE8oFziQFmxoPiY40gmVo+SGmsEyPatRy6hBt
mUTeTLJsCYBXihXUjUwYljhSOQ12GBEYvqr5rwm30dw8B3Xv3g4yEvcEMBe5TpSqEUnenWG9KoD+
AroCmWFWmkDoRJ4naDz2+XkYhhoifONgNQTPBKUQS6vSIeU2FF11n+mLEd/UE2SSGlTrTYhi6XUP
4JUKwYgmEiVb0XEvkNl4wGh+1YtP1ajfUxVcOoNuB8hDNzgjXTXeK4GyGcbPIIfQs4nsX3pO5ssY
v/fjTgJSe64AgIB8aZYD6Es+4lSwqxxOeM1BiEDjJKHfm7vSiCwDltFBdhf1uwGO0EKUO3IN4QxN
droghpI4btroMU3O0/CRFa/T9CHAFnYOodo1FHab63YHHncMQe4cb/XMGskEFYfGU6RNkYwWIViP
8KMSG6uDV3cxPxPFa5pTFM+WDMFiLYGBbrlr5fsmHexO/mj0SzhBVH5EEgggGEl+jkprJyRAhVE+
pJWKYlIIUabLkD7Q9jFQA0+MGwe5sF2LGgQx5tc41qBm3MPBUXbrrEpdvIND22hksIMarAZktqvg
lMvJJYBEQgPzpbjr3dLIL7JK50tK3zR63+Gm7IYnydgVsXSZUAdt8weSt15CEbKglTUPHx0IR7mc
u7pY2jAps2HNO5LFwrF2sqyEgbjkzKNfQTkACt5Qv6ghtfIa4iNmP+sS4rEz1kMkVqicFaAZYBIp
mpkt5Ci4w+MHSsy2hgCvYC8J6n1IIbr8s5F6Zyhmv0temhHAruijGg76vJOSrdzDICSYvSDuIPmx
wZmyAkg95/Kzpm4p0lul2onlXacpnqmPVi2dsvmzCTAg2LcEtReCd0Qp7aPCC4TUqfHn5YUKA620
StqN2UOsPMf5a9mek/QwjAFKxIMj4hmaTVjeGSf0HAh3ofZsQC0nK2Bfq7d2rlZWLB8V+RirmwCD
UawVEXxIbLsUO6WihZPht4XFpYTFvRkS2MsbCFuJOyiVLVLqg3hhmykapDq6HwbsgGG82YHk1huw
toF0yFBO1iT+HHD1D9FHGt8nA7LTvHXkaDNhvemdChGa28HgOg5G/+vCZ8krRQj4tZC20rkqDW9W
oCFFIq8SZLciaMvjHKWF4uXxS0Dg6IqnyB9lqt/DM7l4QGq1RpEcIID+fah/Yb1sFeDhfzlJJuk2
hNQ06rxAWgUWOQnfRG3GRa7ZSVPafZVvU31HgpeA5kdhIpyEf5nBrXRjSaNXCb8gqWMiFfjAxnQe
Ue6YUx55jpOz6UwiHoHfX48AE50FyOUHWWKZwUXqjmZbbaqOo4d0/dX5vV5MIq7Uk1jBERVg/fnO
7CMbTHtRTOxgjA4hNLNrSEveXrvreff3gEzenZdIcMIGOeKcvaVQk4N7AyAqI2eUf3gT/jWMwTRa
E9WQSghbLMQS8tmo6HfkUGgJ0Gl4R9PaU/a1VR2Gbf0mcGVZrwNhvo+gwSSkswD336LIlhLI4BKH
wBMjP4OkvYd0N1AwwFHyYDDXn27fs2USgLYWMklslx2jSlZh9LZmCJ6kPVMwS28v3z+8aL6HYt70
eRQNWtqgHxs+h/c53LBNV3haoJqtHe3+DMq4+pRMONGH3DDGqYSfg696ytOCYwSp3q7uigc+z/2r
JHzjaLOcOb1OC4js4LFUucID7r0cbwncVaiwvQCxDu/1ZFPK/vjePif3uPnd9MgDUS27/9YvYIJL
QJuhy3WETzoVcMn4GEPkSelrrFzEgiKch7s+77a3l/QLiXJrUCbedBnRRz03yFnRYQbSdn6bI6Zp
iRKgT5pMJ9xlSG3zoYP+JDQyjCl6aMbyrRvrTUBaFzANB4YF0KlJT0ozJBYUx3MrMoWHpG09IEXs
QjVfopY+alHiNqWknDMhfZ909Y7GaM+andXPlZ1mMhi3O71+kjtOq5kTsg0myNFYB0YS4O7zoL+2
ylMy8tCfvAGYoDbOCQSuQhSBMrncENnroV97e5F49zrLyJPRCcpDHUUuxR8P6j5yegtKQdv+yNeV
vl7D/T51LCtPbaQO/vJg/w32F2xZPcC4CgeP7Aieuxb85jkSINcRi6sRmQDWE1MAg2VRKniDT5SB
JvzveE82ghu9xJErFlbzWNuTVbzc/qqcuMmS4yIpICmZAGXqtWErgFdihoGrmMPRhLbp7aE4995/
seLgRF+W6IKfuxGcbVhOidUl4CqgczaiySRGFVqTwWA0KOkKF9pvQkiE3Z7G9UbQaqWYCNUnfTeI
KlIvkAVke4yt7B61aV93ia+dif+rQw3Ernz6BNUqaJJom0GwkUQU5/qSnYEz4AQv3mdlY1fQ1r0U
1cg35V09POv1nTn4t6d8HTCwmjITPpDx6ZOg4hKaG2K3ggJvQAAHYKsqDcUdUAyW2g6nBcdBScHJ
dHnryQSWegwHjQ64D1rohhSoaaeyw5ndcmH/c/RH4+Hv+WwglFKnDSgefAmLWwPokaCcmBeoNtka
EAPOxPmey2++NSCTHuXTBFotLLvOoThtSuUQixMe9cqJ6qVvZJMdGMTTIeh0e563v6QiMhFGkM1J
JfCSPQvS7wZCVPF8f3uAZaex05JgBCQRGSBnwsYS2iUQEekoMuksgZc9tKQ61YMY0A6teydFseX2
cFcTsfV4y4RX7xAVhTE5mdD6VcAtUexFmhj2SUiO2lPm8UgGV6+E9WhMYGkkYRpQWzXQ/+1c9bX8
iQsb3DwZBvcLleW5AF2IO8VrO2U9KBNrYC4cGNKMT7pQeYejNG4gt188xWgne70ru9Ckoucc9tEX
ZZ9eYHPFOX3Xgst6fCa4aGkZVT0BYsqUUFUBKDSCy2Ohvv/LlWTiy0DE3khqIBVAk3Rgaml9mVZs
i23hCHd/lFKvJ8WEFGPsShjZ4aMu5iyRXZ6X0WZf96EvAhjGHxy779EkNrqolRRAcwYAlkjNnLnc
BEPqcj7ftUt8PQQTT4BvKtWZAqQJ/aad9ns+tOfsSPzymYDpEO30XWuXXGzt7a0hseEkH6ayqYtE
Oud0cGYDmsGJZlEj3XAmd/sISCz3NBSRUc4aVis/FKfp1BILNW9PTsDMW8wKUH9oTxUIDqWdPhWQ
3OOcgKtv2fXHZc791KZFPwzIbFELOGg72QFyHj0RDF9sZbdE8YsrScmbMnPqS7M1FIhfLIEt3Mib
djN4CxGQF9Jux2uI/f49fnYajndDsDNVE1DsCakDvFHT1w4SM23MWcarWdP6MzJHvK4gmzcomBOo
/XfTpUP1115YOah/nAdH30UneogBPgfmlfo93EnViw4BSTiRQpLiBxd9xbk8JJbyadRBbMQ6nCwH
e/aq+9zL/EVDLvyxZPe8L301u1/Nnu2CFpFaj0RAirGEnO6+8iFYuYOF+o9lTEBoNrBL4SWqnKjA
sjwVEoqxDs2g84B8O0uPpTyBfKw7ff10+4hyIsHXp17dwzLqgemY4Q1BYaYQx5kdDqdC5U3nKsdy
/Q2XNG49TBFmsjlgBzXu5OY/yCYBU8F8S7zuBMUdv3RrbWGUOvF5wTjklfVHdvTrX8AkHKGcQYt6
jhfh096p7xRX3kefJbGqo3CKIYhDXPOSbPpfbeeg4D9seLHo+odWZVXHf6LKKvUhBkN42wDsqp3g
vjBudTq79cgjQ1/rYUvS9yhMnljMlU7zBKOU5nueezVNvAmex3AIfhaizNEnigYanm9VxvMHv5ah
rkdmVjjt9K7SDXgj0gG8vcWBFf2S23uVNwSzhIlKRT0aEc0TbRvAsLBpeSrVV3Hf61kwFwZpskyk
pAZf40275Nvx0Pl4DfojKtiWfOyc+XkRqRwTa+Lk3/+Qon6vHHNv4JkGS4liIVxVKipVERxQx/sk
Vy1tMF2pnQ8hoKb1eKap4sTxU9dOwO+WPAsX3i5lrpVUnqNBVbB/erQTB51Ys0o9AXiLf7eSzIWS
VCaM6kuEN6GLnLzxhz5xb49wFQq9XkkmUUzaMG1mw1jE36ocVzHKMTaau6+Sp2MdCfQIFvWrjNOQ
+IfL4q9lZEEkWYMWWxzDsR6yV7vmPd7kTuxmduB9IWnv083/YPTCOReszl1Klaws0bI/Tzu5sOBF
ZKP5+DzbxBZ2yX7xCecJbHG2CStzpxWjikbdEsy6dqub0HjoNb8Tf91ew6vzklVNUyXdWP75+6Vh
CELSE7VQzqRJd9kgehqgC7eHuFqYlFZjMMcu6dRGEzLg8kMiOjBAeQhT6XetVX5lRufamJx+huqp
Im7IYL73YujfHp83Rea8BSJQa20jonKY/6LaQ6dFf3LSVvNjThqoOhJ8ovENq/kMg8EDeracT3h1
L6xGYA7aWCZKkUk5/DMcTdkF8YS+LE+OlPOZ2FMFHv0wTMHCZEvxVChTu654l8v1t8L3PNhTVKdq
kaSa0p0zWDyAZBt54o9wif12eoLUlTPtJU7dmDcr5rKejFQHmwZgYyNv7xpln83q47/aXmw7fRjy
oQzAqz3LHfxL58YiIQ+/Ki9b9L8qR6vvtsxyldqJTR1nlZLElyroYeg1uHkjX3IUxHdCD7kcIZie
MmXaElW9KNnwA6KkZYsilir5eU42QxdbItTKVQGJSUQ9opoPI9gHdXAfyo9EDQ8lGd1GD31NVC/a
OO2KudlXcwrj7WzTzfFz1mSaLQfCTlbC+5RCtk1MgH7TypDzDOJsdJ0JR40450avQfYSTBNL0lU3
DtOtWvPqKcuD/9b3ZCJSnJR90U44T5CHh+JQk+4bWhxS/SXJKkDxut0Q7CLlYRp+jmK9vb1frr+s
VovJxKO6D9WCGtFiLQGwj+hCRs0rS7dyqm3q0goKPrcHvOplsYq/OhOfpBqm6v0SPZLD6MF/x4vH
TQ25YWBuBAcoROlpmpGCaVAhUbyq3slPiXHXj8fSjzi5s8LbyEwga+S0A1dSiC6F0r031a9oSjdh
Hh37Od91c/Ygp80m1vo9WhSOSu7i8CEieOAqfbVRwxFY4+FBDYRtMekA0qTiUTbomwo8V6vWx2pW
D1pRX8YAFeIw+dRqYaeq0jZvm59dDG0o1AFnDQ4+8OyYBugkJNrByAV5n/RlZ01qJu27Wb4j1Kys
Vp4TewK4CVZM3tT1n2kHalWM4rOVtJQTo65nxN87goUi9FMLT2wNC1Q7hr/4IUPaSxXsRQD8AFUA
Z3yDe524sIN4RszL0v/3QTAJDM8gHC1+GTSuAgs184xoihpdaBZ6RFK8Lj42QgxFldjTgQfVKE8w
9foJ/x6RCWXabNJc0XtsRjm0oB9gQeTLKpqH23v+etj/HoU54Fqo9UMcdgpwZ5orTq8C/ONuj8Cb
B3OKW6omVUu16DKFl9GYrdnI7KjmETB4ozBHl6oZaZUc8xDCd128F9TFhIonE/gP1/L312JOJaUN
6lwd1qRx28Mk+f3jInMQ23SrvMY/FQXaA9wiM2dmCtNUooFYD3qO79ftYCDpIoF3F1EvBcxnK4VT
ieaJe3Dybi/a9ReL/NdMFaYSrADDqg0iaBLpqwxUIaqVIDLe1R8g/9WWfukheVr72j1P6eOqAZq0
GpdJQ8DUmfXRxBcewb77LRTWV+8aWvvtb3lH79oTDMdmQNCdxRLmfyDBXY+73/NmKgdRL8xzJiIH
7uP7foxeEhVo3IF0e9MA9L3OU7cxpJemqe7KRPag2PAA1wOIYDVQpY3f+h5Aj1mFmfFQcS4nzkFl
rZymcCikZgkH6H1bQJ6XoONz1nz5tjdiHGvmO84aFF/pjKfbl0ry0jxZutHF1vCmDc8s4h9i+feX
ZiJPCSiwHAyTeY6gxgeic2Z1b6kTOJ8joMV27pZP8Mc4ax7Y65xPyTtRTETSUiNsRR3zJFCG0I4C
Gm4Tr4V5FQC13shMQCq0oSYjSZeLEZWLappliwhIY3rhR20MMLwrjk0zXzJ6xBpZSgRyhao/wxgW
xjz6W1meaPWuqZ8pwPepnONG1a3by31V53/9C5lgVsm91msQ/j5PibTXKzBMAw3MlihOD0Ykb9sA
chlKbQfKoZ22NPbTFvLxjwWSiDjqLAoJEYkeMuhLxwA7liIkDVuUbHPdwPF8mdUfk4D0AfXFTLtX
YBzA+fXLr7uxWVUmLIZVmQZqPyhnuHY6+qv2u4/RQAEQ++4/cWFR+h57q/ypuACgxPulUl6DObwN
Psfn+V3ZwBaT80U5+0plYiY8i8JkhmnGORRObbEzq+e04+SFvPioMvGxColAA9rCNA7Tbo2NiFI8
aoOq1/gEVkvapnVlG/6zmj38hLycz2tC/kNS/texZX2U8liU6jLFddR7iy9JvFMGiMdoluCjVS5a
vLN6vYb1fSGw5ro6USUA3kGnByod+c8pgmN7v59+dF75rLyibwb9NV7hjLeQy/9fJXu1oiVZoS2x
Fvqp3bRrywSirp+3d/D1IutqZkwAbE1VSQQRoww2Ki2KTSzQau5gAuYAL3LiZxK8WbFhT6ECSVSM
Z6qfWYTHMPgNQvVnL8bv/cHEvVxLaUkVPYLpcmZ3SbbXaOZ2XWCjXKVI236WnHLQ3VKjXhQKnMh+
Fau8imkqE9PaECycAOYsSB9i8Evc1IlA78Q0/f+gXWFG64E6DavuylJ/xC+3l3RZsRsxiTVeEsJZ
yXoJMSlpd00rWzrOIBRezV+3h+GdCbZ9I5TtLKYQKkIQkHYUBc8DaG/2MsNqK/vYP2i//hFVf/Vp
NSbyjBR+0EOzFEDrHhIe2wqMLM68eN+PSb4adBohs41Hb+1Ej1A9TO8azEtwGyeHBIFmpSCLQKvP
dHivO14yojGPrbzQSagst4ni56ZP78XuIDuJt3zSRPWqg7oLY7c/QTEkcnm2SxLnYLKlZaHpNHms
sJxZ5nfu7OC1LrlwpyEvgbO0ddtnuIR92QtULnHLUwDW1HkRMaYOt7/MSTNZq6WQzsFAtUo5h7/T
7YhPsU8eDAd+PUEFL2fY5IB6DgVlHt+VNywbm2a9nucEn6DNHsXovht+3t5aV9Wz17uXCUvDCKLp
ZOL9PuEVFdl0tyArBXu4E04QbtASdxH0FJ3Rb0N7OTvacfwxJHZ45sHS/6HI/1eAZGnE4IsVpRlK
kJJzQIEFbCjcBQfVh5nEjidBybus2VL1HGooABWwk1awpzO333w2Dr0Dg/N/EC3l7GK2ZA0jAKh2
JiiLi2C8zvdpsS+1u9uryAt8bKunSgVd1gKCVl21Wd6kTWFnfgzzt/hO9hEdQniNx1xllKuofknX
DFMzNUUTWRYKaUBwJ4WonMER/B02ALVY9aGDae8nne34voHUN4iwFkhTX45OVesWj/DmGA07eUcz
/3f/DlD+IT6qPmBG2+Eh4pYur3+Z1U9konMlT+DJjJMCwTuIhdDCh5snaL7AFEIHrrTCR3M3QtaP
u5uXkPxfV95qXCZkB1WmqnGCcRcbdl1ygtmG5jnWRPSE7rD0p7neeLwhmVgNU3iwlKsRsQK3xPDe
n+Pd4tqaHSAm174FJx5Y4npSsZrjsvNX6WAwm7FZBbgceg9y8iGQtQjSjd1Uluk2XihZ2bY5BLXT
bWW46/Cuh6vnajU6kyZ2YiQawTzjC/eSTWjkEGAncl5p9WoAXo3CBGADcrWgkCFxQusTmeEvef4D
rt/6DDEBuKOKMgnZqJxTEGLV7q4C2I8THZY/cWsvMslfSucyq3RVBtEWYpapMfh9re6r6mEKPhrl
JZofh3GxRQCtZq78QurtSfspgDDXwne4DiVb1l/hcM95FfK2D0s36VAdp6GAmS9PNuHT+K0rNi39
L9FAPJyKR/I8BD7MKZBd8LP+62in75VlGSjwwBOmpEJcVo6o5IHFMDzPB9ODstO23IsPGZr0v1Hj
GQ7DY+QGbmLz9GevZnWrH8CEJjmL4noW6wrahdkW6nmeGDYvdXxJuML1vJGYYFTRUcmjLoMLOBjv
xya1ZidzwzcBEtYiCP3W8l4U98Ef6Sat9jZLSOnTKYFDHFZYh7FwOF7qkFsF5k2NiUGirJWdPmjy
WfTxuCks89OMnO5EoC7XuiT3FUj4ITWGEy/nVHECg8mEHzVt2px2mBsEGnw1PWaR6N0+t5wAx4og
Q4+irVKCACf2yLHNSyyVrvQnwlPrJWLCT1WKQy2kuMJFtLc1+VhC31Sp9I/bU7lenlntdSYEzZIZ
qMaEu2naCefhOT9ArGQne51fQAPCpVvxYfLGZzy8409+8fr2HiEsQLwEhsloSsxRg224MVbnoDum
pfxolBvONG9fwWiK/f1GXOTrhmbENI3eyf/TlLDzffYqHAER9/k0uttbhLAQcSOsYf4VDZA/pVA2
Cq0pua+HR86klivun68PwuLD40nMtcDATh+9eiuOUJvwuh5Z87jpbYg3wlUss+Mfcbctznx+xPXW
0l87h7B2RYqed1Ky7Bz5QbvEp/6wsFACr3uFxbHkLc8/Xky5/iZaDcnElKjPhalvk+qcbpHPWIMK
fnWpnWV9JylWKR7mjW4DyT0cWnuEyNG8o8au/GVKXmdYMIX9xXt83g41hHU4qhU9DTRgu88x3I4T
ejFViRPMuFNm0hwKa9uaGEhXB1tPbRRPJ7DKUy8M7eW9DZHJI1I6+B2gve/Vl/QyvfRH6HjA9ICX
1ilXC9irr89EpK6aE0XvcFpbh540wCwhU+QU97CNPwepA3Jj43W/RTtHDVuxw02UebIJ5zoPOjio
Eb43dmW3G7pNTurvwGocM9ma1Sea4IVVwuvqHVCW/rnD3WDYg+Qkp6awdF/xtL3g8GrCvLjDBD01
HipTMHE3aXN2KOF+RVUKrUTqBInKSaY4Z5SFv/dCVAdDhTMqACo9fTbK52Dsxvg+D3/fjga8gZgI
14Wt0GgjkpYaaFBJ/qQKlO2bwqvj8CloNPv2aJznG/l6yK+eGCFUdApxySB64E7kZmtKTrUb97Hd
unm6mZ9xGBskh7yV48TVrxL1alip6XVDjpEb6l1rT534e1KIF1Xh67+c3nLyV+PonVlKcYLpBU8o
cNEnIBkgz5Y7kM3CDBX5OQx8Eeknb36cnfn12VfjdqY4j2aN+UVomkYZtKvM1JXmYT93qX97jpzj
/NVQXw01yrGigNi3lFrGA8zaN7IPlfXNv4yRX4XM1TCqHohKquJL1kLvBqBCpkXu3Z7J9dbld2T6
etCsxjBqIZHECEEy2s6vBR706BNsDB+KkA8TZEc9xVFTR0S+Ob+VgAHYsaPc3/4J1+uxq5/AhJQm
A+KhizBNxS9Nv8kA9wl2kokeyeJH07ojMLC5r8HtE8a9vAoD5x76+j6r+cMwqS7B6qnOKEo+KYih
UcwTiORd96zYsVm0Va3ntEL0h7DJowwBw3mjoMQ6OUNkmXQvzoea72e2XCo3chxW5LiRRjNNYnTv
WvjTjYcR5JPFZFpA8coKLHRP8QsMr7SD08SjM/C+KvM4K3qUuGMZXzXTi9rKWwFaPDKv+8Q58F/3
/2rpBimBhKGIU0iWAsAG+mONnTiCCyE05HA1WC65uzD8+FS76+DB7y37VeVfDS0JOgC7S/OnBz7M
GvERgWGwAxdl3tQCVAf2ZTVka9CJOpZu70KCjW9gxjs3X1rIqx/RAXdH5Qg+AdGhNy0Bgoa+4iZQ
zAFFLLWb1+hkogZZ4wvw1AN4y8tkVgR1F72WwIchy8DDoVJ/3Y4JnEIG/HL+fonEMugMEwAFC5sB
8lROIPnVDiJ49P97+8EnZMnvuq3+rv8CDLDLrX9bjIOu199/gy4UaaYSpAWZioOqIQTms52Psnt7
rpx3JGGdqkYi0SZbnqvAsU+urvweoNQ2f7X5TBvKfqgs0+1YP0eSnwKjk/upG3rdvzyyMpMEhTLK
jSn5umwMN1HfgpYnJcCLgzJTHCqh9FLMsN5F/Xhw69itH0tv3FROc4hjJ9o3qJXzkoKvq/hGEGSx
nHGkaIUQGjJOqnEBJCcF0fDUblG+R6RonDR4EJ3lVuMVkjlH5KvNsDqcURKrbdxhrosDQRHlNs1F
ThZyHVTwHYVk5k2X1uA4d0pV4eLsnqPwlP+o7KWL2MLAeFOGAO3xEBq8wCcvMXk1LbNE2FMrlI5h
2F5b7TZECVzy43cxtSI8UjJcKl3tNNvEgXOmao0uwNsPvF/Bi3xfzIDVr2hCFcKdAh6zg907CkAi
lTbgEQLBMB2RX3TySwzLh/TUUhjD8GEqnIv1y/ZxPfxIKj0x+yXwArm4C/d0P40Wfes3MbChSFQk
9Iyswpk2EEfmMaB4G4uJSjBbaQdleawE49sojh7URTlwq+udxO99xaJQEw29vUrG7aZCeNeONyg3
DoCfapa+mx7FDa82wcmmWfhpNdYoOg0o+ERK5iSo1eXDgarPZuvJ8fuSP8iQxb0dcyVOUUthQlEw
T+Y0ilhC463Dvb3so+ROuUy2ZMM1yrBma3FgBPfZeADgDYw2N91FF317+2fwTrDC5EmzEE2RVCLo
LpkhnNSs7he8TiEYpXnKB7/wdDVjMgBol0zZUJSvMsVq4wptHmmwuMSDQilecxEOIu0EcQ5zU8BQ
/PbUltjzX3H3eygWstfm0jQYEQq9agWlViWxmm5X5LzvtyzTrVGYS6vX0rqmBUYZvaR1Jbfy632/
m3V09/GAvuNxua8HntWsmG0zJmbbDibGw20SHoE6WgpKEChW0HsNoPx+F0H597TAlfl10evX52pw
drNQsNH07muy2Tueau2WbPpNufHpVveLxvkf5GuusrpXQy7BaLVhykpLSF8hj6/Axs1C5Z3klRvE
ui0Ud1IKXcZygntR5Ah5wKN/XI1zq6GZyy0UVTHK5lFGjB9cAf128pHZLVzN8HZZ1BYgRfRxe8te
DeurEZm7rS4mIUkznI5Qkk9JsM8XT4JIhMS+7BXNxYAg9e0BeVNk0uiK9kk8LFADoZBfk6Hfh6lo
3x7ieoRZTYpJpEMppS1pEegWk/LZgaQ8PEWwW/H4PBRet+HB4njnnrmeIAAeC4GETSqQ/D5IZWgh
k1NBeSzrr0vhxsln4XezQRLaakF5NnQiegROqFr/lBH6LEzxyej9Mv3o6IdhbNowdKWpc9Tid2So
W9OIN0qtHvK4OHUTPYyF3yDoNt5Up5DPggD23NhZMm6Jge0dypCwP01V6plDto+aOzPtN9moe3q8
EwPi11WxMcLMyjPIeAMdPeeZn8wqBwjMCdssBFCPytRUR+wTWdR/GlBwkI9jIL9I06/bm+UrAb/1
UZnwJoSqGUtyVJ3lZLiH4PVJ0H8JpbBJ8ktEmm1XnBPITOZ3g6mAKDZuTfjxFeRSt+g1a7EjS5c+
+I2POsBXVTRtI3mLhdCtoO1c0I8JdkaaLMEDkMJv5pRPP1si2qLU8iIH73MxcbJuhGjshQ5NcF9o
XL2zhc7W7NBtA3uEzrErVLaOYusxcPneodeLu9/njQUXBjrEjMwY+3+G7OcB8v+4IfDSyPf0UBwy
CMHbPXpmXGjO1RxqNSwTLSOl74tBxrCNSxvPjO7VelNv0VZCHp48N5MXnZDMmAHMj7wlevKvJ95X
Z6Knqel1oC9XI6XtIYVzalJBzpvikRUkvLjJidQaGzjjIA6zJXtLB9hLErBzUfGtjxQkBPge0vmu
Ex4qMHMWkXc4uTo5WcTef4Hd6ij6i568jUVhAy7nIebOKt5mAR6jxkatqJ9F9xlcoFodshvjSSRn
PXhtdQgaNHAcHF9ht0niU5FQW4ZWjNK89tpzAkMLtbbFcvzZEwDWw/a+LmGknUOVqNGGjZLOT7cP
6vVX7Wq5maguhwRGBcvNkQXKnR5CU2bS/CZU/CZJ/DDP73Sy1avAVszRKaPnplr8SO2SCFYb3k8G
Jz5dLyKvfg4T9Gs6qqQcsPZLeysF7m1CewuuILBrsajdeZNXv0Ml3hc9IF8kC2K4vHc+5yplwY+6
Io3BPOIXhLAYGOC1EfLgiLwRmFSz1MoZdh2IjUj9dqCYHKHs6tADtF3d2jcBxahebi8yb0AmGCcT
pXpD8dAztcaDlqVLB+/2CJwjy5L04wZKOUmPXUTkZNMRxamFaScOBJKEHKkGXuL8ZWq7SiSTShWS
OsVkoijaJFS1s8zcRDmxSVAexaB5TmRU/1E33il6BlNas7cTYLfMdH6HCUi0n8VCsw01axbbGOf2
Z7gO2vreviy/Hn9xqivDLLF9e7hZx+C9o/WwEF2Cc7mH+4czbRfLWy984b0oOJFMZ6KmOiFraJcX
mTTATl0X7Wn4ASfNxx4iUfSD4MDenuv1pvhqrkzopHIuxJ2IyxHGiz0SwtyDow+8a6gbOfopTJwG
YuvkWN2luxCqsxqFNl5ulxd+EZ2XmrIMfDKB/zZHmLt6LiUrnT0ZijUGfkBGDybUB6nHixKc5FRn
4hSMbQBf1VCUE5VLkGdWMgLxwNVy4tzFLHG9mYoAihSYl5yluyRJ7FloN8LQPhN6MmqU55rPQOa9
JXivQxa3XJYdTbQK+j9fXWUAkg+4gnH7KxYKcouYI78ayJsoE6FamABF0XLlS7IPGq8byiLUTeML
ytkbVTtMBt4b1ch70XDiosGkdxXporlQDAhwbpdijQqDETv9P9K+bDlum+v2iVhFEgSHW449qbs1
WZZvWJZjc55nPv2/oJyKWnC78Z3kKhdKggYIbGzsvYa9+tqi0cLIqzgzAPPfPjaiMdnfL8LXrIcz
9IDwSWHUBTfsTV7GT7dHEJ0GXkS/Sq0kmTXkNEy+sXPISxboh87V/HYXgwUTirpnoilxkScrLXgF
yQs55YfiOzpHznKX7CwQIyDKycxrJWFJXLRduNDTJ1WeSg1e9EyWVtlb3uQzYrmoay641XjVenWJ
4kFi30qpc9hDg0C0PC1W9AYLBkEwFSX7JhdPsqWjcVvh4pic7Aj3p2C5m45MF1ZzuwQSFbC7/19Y
mYIZ8iDjWCbq0JSEnMICVgeDZtitOVjHXMslV1kWR2uoF4/rA2l7pKZF+wK2t5/AZHlA5dpuqPqw
TkOgZdUdpN90+CWt3wf4J1mT/r1GVdRZw+wNfqSQKO4UajdrMwdyL6WBrBBHL6DWCEsCPHqjPtzE
SyqB6rdABqTMnD5OPGrU32bS/YUudxGUmrJsym7J3TK0HqRhfhiH+qi0pdvBRkefMrsciN0MZ0Uf
ECukvdb0ztAX32e4g6nyeJpMeCJF03aEmVyRtnuJDG4h9d9kxNGu+BpZ3+tp8qyihHHduTC6bd1F
m0m/M8PdKv2S6OCY4zlS/Jnsl/oJyYedhD9r+kLL85qB5/+6oPdtDpsJZkx5UGUngv78eKhaWC51
JgrQh1yK/RGAMVV9QErmtgqMioZiC5CzDeZSUadOvEBmLTVsIwd+4SAtD0nyiKKAX8B0cnnKLbjT
h5JdKaihY3EjcKrXyC/7Y7wGa/MytambpyhsSfeN/haikACOheKD+iIA5YsiDA8OV8xZseYRJ77z
IoimOtNdtGNMqGwEifh/eRKyA/1bOcGSdU02qWVRnj4MX62u1EZct9gp7mJNbqe/5I25W7JvxSh6
9V8tVV4MxoXomOZa35ukPuVzDIn9tyiqd8n6kurnHnoqzQAhEnJqOlM0Lsv7b02Se3k3MQBxKXv7
pLNx6rTsuJSpk8ujPcK52qAyJu438KOdZ2aPJ8irr6aPF5PmQmodNoqerqzL2BtOolTBhC7YWCoB
NU28X/20DgTX1NXYczEi9/Js6IgOeDOyfirJ/fWgypvluG4sCJkCcZECg0HRgKsh1yFi3F/vPV4M
zUXbSFKXpXvHzaHIAYF9+J7crz8WlP3Vn8Um8UJ3RBHeXhcPto9OM6JQ3Aeilo1gxfm6Y6srQD+o
tD61ssGAARuaDeeQ1pFdpsB45ABuinytrt7UH/Pmy3+LBGFnWCOBcQAfhWSEXBlC7e3PKpoVl8mh
diNHQCQjv6GTQ0jqd/VL16dMJOKlDOEomQvSj6u5wMWcuCRO6zrYIpZKfRrU3TpJzirDWRtWEA2o
t8tylFPLjfTIvz1LQTzia3NTmvZyBd72adX1XYrablRRQB12JJ7vi0Ryb492nfx5MUcuMlhKMcSU
qca2U4zX7NMIdbkV0hnLdLfiYpKQaFXDa5ozS9U48m6Pfh1BczE6O8gXKausRO0wMoQ7MEm/yiFI
Rzs/L9/7M7OHMbzeg8oC2I1fUJMMc78Fv1hMprxep7r4EVx8SpJQDmNrICdpg7RkVz8BXtg/QdTI
Z8C+1thTZJqJkEZ3vYN9MS4XpbSlAYtuQpTq0Z9vdmCOonW0OrP3v4QE0fnk4tKQlO3YJrh5xmX2
FmMLNWLBxhWMwFe3pm4KayM06lMd1n6e3klF+R83K8/oNYosy0NJr9+Ja4BU2NFO3co+QY1cpAYk
mg0XbJRGU7KetYbHDmzsaEviWBDOrr7zPz4/X9gaFlPRS8bC6+h+bhR7rP9SUlH2f73qeTEKm+fF
CSNzm8rR2hOcsPoAmjCgf/22O04BeYNJy3tqBXFISBkk58qXXP1B1LAULSQXYORe7sa+VutTQg0f
jsK2peWn22FEtJJcFDFDadJ7XG+nGTaRMWlhE+nDM35ze5Tr5cGLpeTiRCWj/JYYvQW7Bn0BjpG4
2k+QFl0Nnp8QXEPTt3qqd/EOoO5VUNh9x2reSOD4MlSo10k3MpT16APFtJgOXMY9iCXCYnFTHZkw
VhZEARr7NEjAn/S0wbF2HWgaUI0Xm+mJbg2+RlVauRr2DDi2KtpdokC9pNzHyx762Mchep3RVjKX
Tbh+EengiC4MvmwF1nHckBaxOj3ogdJt8tGho02ox9jlkLB2iqdWh567Dep1aboFW4F/L8v2sRn4
SpYK9p6V6ZBCR/Fx9lW8mOz2TDd1bBcB9F16iObM3wmsuOEL7ovASIIcweSCU1lPZm6uOFPq+GZO
r2vV+Wmy1ftNG8qCs3Ud+HkxUS4Jypo4mVWKw/VuIQXr3KA37XmvuyCaP5XH4jVygIh81e4qz0Bt
SxAkBSmYyYWvSSmnikrYaJQ0e4MadkrwYGnvKUD/pNmaRmGP2SoomQgSTb7KNetxTCmrwErFczYl
fjJt0/CZ6ItLJGr36iJIg66XRS/WmAtgk6Rmc95gwN6FQ5662AzOxiQE1tiJj7D03UHT070dzgRx
2eSiWSZr6D7DJ/uEblGeGQGph+3tEYRbh0twzBEq9oOJM5JA/ufI6qDNc/SzLTcmkxeBMkZ0olsY
RsOw/EUsoSPaOlzGI1fWnIWo359MIn9FnuW2a+HpeujokxqECrqwllepokDNjt6NQM2XvToph1G2
gTkzbj0MW6djdxdBrnejHGH3Oe8gmR40f4ODjC3cuLE0ezHHXrSj+DJKDnQLrkWke/LOAuh10FH8
sbUU7Kb3am2Q9PsY8GLBaRUcHIuLS/1sqo1adbgh4++FNvqJdk6syZGa54FAe0skaXi9WPRxbnhb
NmnR216e0CdiAPxx258A8nLaX/C6ec/YLaFpGQt2t74uF47wwE2HmeVsajAoQRgMAUNgdsSBd9oB
SkhBKAgNglNqcdmT2clRlpg4pdTcRGNlR7rI1Fv0zbjYY8xFmSRsSj1Rju2CgqF2WqbcMZv+K0Gv
T5I2/y0s8PT6ASiMGBAs1kQA0H11LcnJT5JHQAY1e2C+mFxggrbecM78CB7cr4Lx2YxufUQuLC31
KjPRXIIjuvrdET2o2CVgMjDdXHhfxHfo6rmRWNJLFBq4gJS2hgkWBQISc/nRoATXArrnDy56zTv6
qj/cnuY7I+PP09R58n1WWcZcGUgSen/yZC/zMnSH64MCzZ/Upkfr2Mv2um9NtPoc9Qw9W6/bNjDP
VgEmdLW79DmptlCKz4s3QCGKt9u/7vY30Hm+vgwwNZxwEJ/wJDEKxVamwZfKcdPFoq99e9V1nqk/
F+uo5QliUm1tw0R1qI6+VQ8OMjH8RQMmIv+Sls9jCQ5h1/uF3Api4jvO5/fvoMnAqhNiwELy8wts
HdCpAIABNd8B4vuGDEH/lSWnIO9HFWylCrwuW/oAGdZxnjYQBBvmvyZVsftiVxC81syvdYpTqR/W
fqsmD9oKQy9iOnryXR8TqIOBhlvt8/hQ1ambLp0Tj7/08C7UTF9rt6H8sBqFN6Wxu+ixr9et3Y6F
rRVZ0PaTky6uad5J6DDXxr01ozdAE7cuXrL8qc9+FeHrtIxOtKR2Wp+h+u1kuuWmlWeGiET9/TQQ
l06GnVn9pkqoN6DHlB5z8zwPlqCG/IfH18cqss988Y41Q01tDMajg+VPANCYWz72yLXv6MMagH2J
WioohM9TJ6SR/eEF/TEyuxMuRh6GrpIaxvzsXZJjdW0IRmo7/R52CmeCMtXoYJ2Tpw60+Ny2ggpR
S8T//MN76+M3cPdOncn6sFb4DfkYu6FpeEsubYweHWwFkmOZq0vfJrVyO63dmP1s3z6r1++gj8G5
O6heC01TLCx93XSBGT0q4Si4Eljku3VEuDsoydKoX01wT80kvJvmKJCrBIU/RGdrPUU6TN6kDL6r
Uu7enhn75bfG5XLgWiNrZbJP2y2gwciP0UQ3Xfl0e5A/pMEf68fdN5NJevD2EpalKL4EEAueMabp
jS9ATLmqrb+VmwEtdGhoBUXo6iJ09R/ezB/jc/fOrM2NmYEscwrbzE7VdjOub4lq7AAatFoVh6gu
9hZA3XFm2spAtyO2eQXUE9HjYECgoOTQVfI9abvMqdryblZasKlAaLy9TtevhH9+Js8wRBc2i6qW
7fF59hX5p2F+i6sv2jgIWoxsuW98dJ5D2AB6u+o9xlllxUmjcCen0JOfwf5NSm+d28dQEbTfrj/X
P2bGxa51tRQraXPgG+m4g3babmxfl/F+slCiyUSDXe/3Wx+jcfGK1sUiLSuOa/Rl+KXv6Camp+Qu
9KOt+YiP6mkvaXYUQcQEMYJnEs5Rp5f9hEUdalSw0UksOhHhS3BYeSKhqujhVBSYVwsakgzTAU2z
Y/gkDmDyQWNE8RgcZPh3T5qP1eRCUz2k8BhZMTHAXl77/qUdsuduiXb5kj+MKTIoqOHcPgeiYM8T
B2eiZsnYI+fPD+2WbCJvtJMtJHCgJi5qFIo+GxeaYiOaFJ3tFSDBHLN90lNLMBvR3ueCT0fmbjUi
rB81JR+INlOC2VxztJQvs7BUxc7RjZPNUwLXQl/DgrGD063xw/D/llimyHjALxcjhUQpCU8J7OU2
rIwImSWrjMWOpDjrS7hdI3sNAL1ARpLvln3+U4vE7tmCGMYzA6ua0BBeYkDvETmxB/ISQX0qal9l
qd02g2Jbkcg05Q9dsn8OAs8CTKVV1RPGAtQG060buq3gAKevzrhZ6x2u6jxu7ab9YWlfGpTDpWR5
NirIQ6qqPcrfBCfkOozi47ewbX2Rkhlj3s5djXyhUdTnsT+neKoqwKQ0rUfoztRBkulbh1jDV8HA
gvPCG1KENC9aS8Yi6PcGcbojE/qcIYdM76V7xUtBeafu7SEFUU/j4s8iV00LZTOAJ3K6yyB7TAvM
cP1xexTRfuISoYFI+Ryy8A0qzH1trXYczWdJ3oOTHmRLv83b59sD/qF08/EJucgjTcmaKi3sXKZd
cRxPrPmZOOFj+lC4EH1Ec+P2eILkgieVjouxLiHTwqCAuhbl7MjjuZkeZ5FqqWhePKW00qupWxQM
pAVo1AwA2v19Ry3+6v0vgkJ/6CL/s5C8x0PWabqiTxOaX77iQ1zSw2ut3GvoP0DXPqhEkgF/6ER9
jMclM2mptmbKNNEolL3OYWtr1NYw2N3sZ8cVFvcAa2c2swMyFmf+Nas786R9petmcZkUsqiMLYpL
PH5Ls+SlteLIQHYNXPx32esolhxoWzgRdU99UJzqe8nNBa96wbXGm0AsqHOmaoicOo7Gs6KWO2V0
GrmDxj9kVczi4fbuFQQByv5+Ee8UAo/ZLMfxNKbUNyrJy8PqWOcvt0e5spXMdxycxlSlicrLvoeh
tRqrWrBSCdqbzNVptKXv670FMY/8TqQFfoXe/nk4LrQR6EbFfQ/7h3xbP4GN0x/k3eQZfv1YOSYs
AzzZN2Fl5mRnBVLk1E0PBtQKhBvod2zc55/BxT6tCZcuHJq/iRWaU7qQP/dHj3iJnwo4SMIV5qKe
EtdlbS6gKjMcbvqVwcF+DNDAYfScqBPs0d8vq88T41KvjE5h2MXwnK6lUyy/5qng0hDNhkd8wPjd
irKW+Xc8rv4URDvqNYfQfre2FyLrfj8Dn2bDYz9wqLJ1aHt8pna7AICa5TCWKArRFxLsBl7QvW+7
YiZgR55iEOMi8lUdCs9qZy8ZDCeuR1vvJrcxv0e6BHOERpAsX2nbfJ4k+XzQY6qXubygAh99AStw
hL92vwk3RmczGSyIbvrGZIvOoWCb8KynKldlY1q6+qTkQDzlD8UYbgWB5ffb9/O0uPhFI12OBqtl
uJ3BawARQMFfP8tbyEcOLhNsk1xkyXotbB9fuY4/j8zFmHgJy8w0cFuVq/LD6k9D8SPt28dcel36
xpZG6qp5eNepm9rc6W0Dlciq9W/P/opz5uffwAWYZLBMay1wTOZ1+WbCDBICSUAy3aVJBUL35PQg
hSrpF81IYkcOe7synyrrWbbuU3ncrmbpdPMW7RJnzgYvQy2MoJCQH9fuhw55B7OMd5lRD45Kzb0s
m7DDNErNUdPc8mHYiP+qkO7VMrxr+x51Xw1W2+XWMuAAWxQ2HOODKILeOID4sPRCEUhxcmyBVUrf
aGvBckLKt3EnBMmKDhkXBqc4VGoFrtwQ4KY7bZ2+rRYrdO+6RNmX+Q41BLcgPyWY7WVyaCswlDeh
uFLo5wVAwLxaYY9xMIbzqFd3ZoUkp1gF30wY2rjYOUhNqLS1VJ8sAKXn7tFKznFh2jHdFk3ralm5
iYzVnk3FG9IssmGNLCh4C44MD3Tpx76sVpZmkbR7mvPhqdV+9FUEy7bN7e0pGohrTyzxSNdYwvG3
gGitH3qt2+ZZjKYM/Y9ryqNWgCKZ2yLCOYChcTs4f7tIWw7VwPtWPHHVXBDYeA6WXoSmNNWIOuaq
7UPZJVYkKOyJ1o79gsu8DFjvYVSwSyIj3LUEmrdKCPFQxRmyQbAf3oVkPxc3PkURHpQS5nKfRxU2
xFonwSijAZ3nO7Ok96q27+Exv1rjTknqbdVV7u0dcqUg9XlotgwX0zSnTF1gbYehJ/1xDr8NzSEK
k7NlrRt17l1apJ5Jw5dZjwIYBwnuRNFX5KJnMRAar2zwNIy33ay46/z99vxEI3DRSLeygcwEIyRt
sulIDV6Cd3sE0b3Oc7AkVZtyJWHXEDT/Q8/EwylgctqGM4eo3cBfTd//Gybpp+/GY1EGLY3NHHy9
U5Gvb7H8EtXRX40kQksJlo+HmsRhUSidgZxlgD1qDy/WQmjDxb7Ajb3P40riOlzCDO7Op2EXfoM2
BDxnU23DRKhgdLKdISDJfDkZO6gTvXdFn47HmIyZminzjE/X94ab1+qjGp16w8+W/EcPOQaDWjvS
v8yAB/dL+lMyQE1evhXx2+0dJFpk9veLI0jkRpmiGlHawAGDFS78XM3gvw3BJWkK3HpyPcUQkvrW
gJ8Sqb2g8yJI4XnnBj2uNZM0tXlS5folYlWC3kIGJAsihmgYLmKQUcmt1MSDzsxyZ7BQ+ZWPlhkL
+hFXCiGfTxcXNgAPnye9w6bsVYgH1Y2vSnA2lxYvtKqdpr5q0q9FAzoYXLx80Z2OJhurc4Fe3Q+k
CmhXBstId1Yr+X32bE61Y9B9BZtHeyIqsO293thyvgpue+Gv5hKbsG6keVhxKYJxAbvyIYCAcl7a
Q5Ddp6VNICGHGg78qxSAcKpHiOvjwXEvS470JEHp4Jz0go91e2MTHqUidVK/5iy8d9mjRolD0kUw
guDmJDzWJITuVxMSlDViVMZNmKvJZLS16tDJ20kanWRJthBa2sSVKOG5neYSHnoShXE2lRPSXGZF
hSo1OLfRodqud2VQCb7r7UyE8FYRtG2mvpewjFEKzGE9O7T5SwU3IhLEoSvNbLbrNdVk6nyKTrgX
almYEZQZsOtbV/nxN0y1610gC8lRfYJQgUu8ZaMWdnhER1VJXUOUB10/3R8/gIuEXVdQM4Ta1KnH
11R6dQtdS3XYa6Nqd2YLttRoGzGsjWP8FYS3eZhcRU3cRX1Dr9W9HTKv9Fo/rwYXM5M46dSJuXum
22hTrcxUBc0RT/vBEJ5Q9Wx/dhJuJZG0MTukv9+HH2vAJWTUknp1KhvIKNC3egFurUH2nH9PqPN9
Tv4CCPO/zpMLqYPSdCRP/x/QkllzwKFiF4M4vlGC9Rc8b4PozRBlfqIvzQVYaerUocoUCDgnoHxn
zrqUbrX8uv0JRYNw8RB4sTyLCNjxBawiukK+p9lyqrRGsG2vh7l/vhjfmkyawVC1HsIXVvgsG4dM
/uv2NP4Q5D4G4J9xFvBkmQzBiV77OVuTn1nQpSdPaaV7U5T6s5mepsG4HwsRu1ewgHwrMp5NozGW
AjjyZZ8SGJY02SaXiABXTQRbnm8/gvehKNkCdtnQgWOhq13tdNXgl90Eh84CvPxi8XqrfZOrX52W
unoGy/vssBgUrhXT7EUxrNVWe1DvtdLpq8ZZx85J5GbTabJXlqWLDpE7N9G+RYFlyFGFMZvhDnlK
YmcL6DbjaoF+njcvSlcSP+vaH5M8owoIXr71FHYQ5k8EO+YPiefHF2Vb6iLlq1opi0mR1qelfVu7
5Etf4rkVv/b5T1YBWbs3fX0r4YZTjUd93EvQcujU1bu9rd7D+Y1Iwzc80wJgkqnF113Agyi01rf6
EWD+yIL+7c85xj/qvTZBgTZ5y+QWv8oMGigParSwh/gL/nKQkeCoA4Rj6d6yDkrfbca49drpSFBt
M+pf1KJbrfDHFo5G6pexB6QOxu1m7EdpJOCyiLYqFzanyGoiVQE2v6l/NGtQwz6+ehQs2O+t6U83
wnsx8OKrmZWxRHkimScznOy6as9EUzfZ0nj1qNnrFOFO0NOvqlLdGXJ47iTwPciE7djjadPrQbW8
gbv+vRnDh9JsY1ud0p9zTSeXjjMaapmfDV22V4xef07bVXcgPnpHJrW0Q0OtnA7lPOGq/aEW9rER
uThcynKyoL2OOIz0KWBq6PJ5QJ0Rwih1kDv//+Kcn1eQi8hTbobmRLHlau0gx/qhth6taBLEk+s3
N9WoxWQfdIMH2ei0GAcFnUNYirQHhiZqAiS/TE4LmFucKuhh+DlwiIIDxS7K387TxbDcWvaWWVV1
EdUnJFL2GGn+HD8RsktgzprVinN7M7L/2a3BuJU0AA7pcwWDxfR5GGS/nZ9IfJr0UzTOHhGpdl1N
QT+mxl9xYMNlaU8keJFVhi3jAOv6j4V8X9poc3taooG4qy7SDKnWq7A6LcN3KYXJQHWk9KkOze3t
ca7e2RcTUj8H4FyRSgsGv9VpBUA9NuHeUP67mujFGFw6rVZqGfeaUZ1otXh6hUJ3AQXzJd4p/RMd
lUdTLtxCB20oNQ9mbeyHVRU8yq/AQ3HeLn4Cd880FHRCOPVVeKXITCoaEjdeVqEw5RZpZleIWoY9
34MdUICxBZfQzQCCQGw4UJUVFVuuBuiLn8L+fhE8LcCXpLLFhlUzw0lN1Wn1yocJo+hFyL7cjYPB
g2qSRmqGdCnJSUlrJ9Ytp0SLz5010NDqL7UeuTLxTPkNLzpfUdLEhZ+AoHpwRc7v86pzGbVUKqlZ
W1Z1MpX+mVSFMydP8IXyu+l+BGA/CX/k46taPqfxus+7yYvAupyswWkiwO/pX00E2/dOVGi7frJM
WWVUBarI3Pq3eRI1ikGqUwaj5qZC10P3JLl2LUOkO3H9S3+MxF3Fs2ZpZdLpCBaK4bXWPSlj6ICK
NFj/sMofw3CrvOpW00hQ2wR2X/F1J/FIcso7Z+nd6DDvqqcshaREBF1M5ccEOsPP2wHkCnWAfeSP
4flor6zN2Cw1gSQCGLqQChnjrn6MFwDjRmjh9ONbkz+SCr0QSIvYkgZ7kbL1aNSf6GR567RuzaH1
IuRXhcmEJlPZnZRWJN1y/U76+JXcNQFSxQRHdrU6SYCoJ848KlvIKjsxPdfCcqpgh70/Yy5OeJGX
dd2h/nWazU2RQIze3AK0Jwlhu9d7Fh9L//73y4HaNM9LwO5PpfJjleGhYjQveg/H08h0m650pwmX
rvyW5/rzIPIXZgv2e3j5Z0HfE6qLsaVeq8cYUnynOD3EsmLLNRQ+rA7qWs+Kesqk51EW8aSF8+Uu
EpQTq6WvofPAYFD1uYTfGyK3Uz+IFRWv14Au1pa7McKwXEDhw0dsvMFT/PpcbJa7HE8E8MhaLWDj
MutfHGcJsmE/TS24fa4EweM9t7tYX1hqz3ll4VTPQGAk4V8Z3VitiDbxhwzx4ytyIWoo+m4ys8pE
bWc9xUGHmcpefaoCbZv/qr9M217oXCOaGBeuJJ1KiVlg41Th18I03KI4jFnm31696w/Li8/HRaV0
XFPDlBomsbZ4yzcFrI6gh9q+4sT7xh9noDFEKPp3K6xbR4KLMU1Ym6mSwwl9hjRU2My2Rf+KquGF
jtukiDO7iCAulDb2opYwOoqkwxrJsPlDs6qr9KBeTSZiZ9NFckgeb6uUPgx0aXylgaAIlKUVOp2z
aHCteIh9PJthtNPFMDDV/l3m8M+meI/4l1uPmPJal9j6KH/iQmmcca9vQV0MCj9yldfbX0oQR94z
t4vBpGZK11TFPif0Adq/dos3skT9Bn7RxgkFJbsyNEFufXUHWtRUVaRhhsKjKaNsbUe5KCETJJ0M
SmBZnvpF3QseJlcz64tRuACyRHDqkDrcOGiguINyhqC/YAS2h3/bbxcjsHleLN20Zg0M/dbqVJj7
YS78hXS2oQJ3VJYo/Wi2nLTe7Y91hQ6Ay/5iSC5eKKUl5Zkss1xDhkNP4bXbzunuYrfeRIfsoNvx
Bjqisi1mpV9NZy9G5sJGV9HSypSFZfBM0Tx3zTTI3on+BQyjhcoRV+/wi+G4+AFKulb1oCOehujr
UGf+Oh1Wc7StVeQdJtqMXNBYFFJXUcESkxWsx2QJVDDtmykU7Pmr+c/HfHRW0rnYK2NTJUPFKphd
+pJaPyKz8mmqe7RCe6zW7//bNuGF8kiVLCAUKezy1IL2EO46uD6MG7W20787b2ybGJXfvYgkrQTL
qbNtdDHPsK7zXBmwTVaSOVFSH/BAb5pCVFlhmcaNo6dzmUhb19qCvloFqaJok3nVXfuWv/TQJGLl
IjV1jKfbKyqaFhdMLD1uzbKZce7GIFbzjarD3UEXnG5BxOKh0XoXp1064qutS7pf5OMwiqhYglOl
c+Gja02ZRhEiL1F/kaY4xppsmyvUz63Yv71gov3OhYtwLuqVtphLB165snzJUQs15z3N4TdiqYKF
E02LCxZrr0iVFU7Y7urJSmJ3MLZVuG1KIWJPtO24YEHImJIyxaxmn/grDPXc7FlzoYgVoZNdBuhO
ibpwV7Q+P0V8Hv+cGCBFpRkQE5UcP0RE8hKtdYk2PfWpigMdbeYJ3fOcurlWb6R0PXfa4Kn6I+Sl
N3W6UfJ9E/aOMpJDMbdvRCoKR6GPdS9ygr5ewf2IcDx22opTFFMIPgITtW6hkgJnkHuQX211Y5xF
uZ7gqPAI6qpcZDWaEWbGHiug7eW4Fuwp0QhchEFeNNLaxImnprbpYICSCNF2gm3Lg6KltLNmvcIQ
LO1nhQOIZbRvEkDK7uASR7lT9zkkk1DRF2SYormxaHcRpBezStdaxja26s7v6/1cdv9x9bhAI8tt
WssW8hSk3HZYA/bbDP9xCC7C4IaDgDT0PU7NvO3X3g2Fx50tw41LhtfDS3C6wAfGJpuKYyd1gVEE
MKkQtODU65HSAnSaKpCGfmewXHyM3jIyOaO4ylhipcD4YWxRrnGruxJqs856DJ80sIziPb4W3rqQ
anXTe9MzTvCj8IzeLWggYqtcLylZHz+J7Z+Ln5Rn9QrKBX4SswFhrqKrbGNv9oo3UWfeGbv2mG8Y
llaN7PintB+oPYnKtO/eob+v/seP4DapOi3rWCk5KANmai/JX+OyL/A2aSh0lypAzuXcr1DHVjRl
S8BAy9bRphk4YhBw0ObXhVS2bkTwDM5Oum54SglJgijdyWrr542Cf810RwO6AwDTylaNVvZoL1Hi
91W82umgvUESabsW5EuW50Ey5OiSDcWr3kUOgYLL7bvyehXgYr2505LLq2bKRo+S6LsTSWcjFLwZ
D0jXyF0BvRx4vrdOKBKNuR4FPhaYO0CjIcVNU+Ira0O1HbOXsBWlG3+4Ez6G4C7mppaI3qmYmB6e
zfQL0mqYKsT2tOQHVX+INRoMJlQu48pWjSBpJef2wrL//a0txF3XvTnWDaTwESK00e771QUywTch
0V/ENfQtt2pYu7dHvB7S/5kwry9hTBEdacrs4aBnMWELthq4Em9yYgS3B/rDS/BjJK5BReNZ1VGr
R3B6lyUrdpB1VZGPjHcG1ApYaSyECp3pmw8WsUVKOVfMc1hW8jE6l+YbIcQmcorR4Ub+KwIdsyWb
tj/Khjc2gTnctS/FLvbhTOC2X/JN+Q36hm8T2RJoChWAPQiuguuB+uPXcHe1FVW5Hsasm9vW8DAA
s3f91ZPH2ysuGoQLivNQxhoofPi08bdxANqjv6eL6DV6vZlwsbBc1JuXBoZmI05MD5dK1cHTxlEq
FytqwrFsb+DBPRxUMBQ7xVtTt/kXloGfPywXitSRKGQEvB98SaY3kHjZT7l31VN36M6gnrvWRjnJ
D6IilCAU8Y1yNUlzqi7sDix3Uzu5q5gYchUzcbGwXCiSDCIZdYGJ1eWdQn5Z6hS0KbGXZlPr5ylf
7bw51ikRHVO29W6EoHfI0cVVWhtdSGmM76kG6i4MmNt66JZviVNtKxetT5GKk2CX8g3yMZ+hMEOw
S4f4kUQgu2m5QxQqSCCvlncN2aI6YJqKrL8jgC+mJQNfkA1ZxaLPBIQvM1gy4P/RoMY7IfhkbljY
JhV0ka/ek5ejcpuzWYqoraMMR3Cbngtv3Yxks4wes1xgNscbvdwWq1sJ2qjXlvRyVG7n4HUZJRE6
/ycjOs5ZipYSpBj1RHBXXavDXo7C3VVVUnazBOAG5sbsjPsNDRhhV+QYfy3bvBiGv6BIXpJ40VI8
nGCIM52Nat1Uzdd4Oki0FNFcr+39y7G4K2qCxUoSqTUwFPFs6/rL2H9NQpDb6F9SiH5A4ukzQEoZ
TKoMW+t3aSX6ctfCyuUP4G6pupcp4Lo5Jlsh06vOqRpvbl8KV9tUl0OwNbg4CArNyTiM2JJaQHxW
ipXpeU2dNr8nx+KQHlUIEkRtAEm7HuJ/o1d0jmiWV++My9/A3UyxXqYSoNQmYjYew8DZR+j6+gBV
kA5I4RFi/70TDbbceO19/fP/SPuO7biRbdkvwlrwZgpbjix6UpxgiRIFJEwCCZMwX/8C7HdaaKi6
8t5zJ5qJWUizbeyIBiq2grsreCHa5l3qLbCMFrLKM7V/jqi/dPo3E3jI61steCBbH2GZoP0HeRc8
Uxfl1m2p3jdyE/XzI5EXIOXbNOf+9RUvBXPrfd08fInWJrqATgVqYRoqHQ6yeh67IRxLoZsQfdzm
9UuSg8FzY7mpKCzxM4t4fydpGjRDDfSt9qCBOddRORDwqB0s37zNefh/PMSt55hkCZpBBm5yZz9g
yi6c8wPjqcCEC75zS2c0szqLOQVdgDbRk2UNGHsdXWIXe8z3fdbmazyx1zxThOMZArO3BRB3ozwB
I1HYSLL5Kd3bUeo5rxDr+T57c1AHTlQf1A8H0c31GyTyWH8giu1c16lq2V+tPEj07YCyQaAOxdQv
P0k6r9Pd4kak/CYwfPrGIhTjYMRNhbMsIK0iOXdaKho4F7yNLWbXmKWkmQo8eTMfonwYQqWddmOK
gsVUhoJNXMz0NoZavcMtkgqy5pAy72kFDiyyw9OgbvI+DcD1gsd3qfcTXYDhFR7bcp1WVn3KuaLZ
DVb8iwZuiYM7xQNdIVcCAuFs8MDtcvlDVPMQberG4BS9TiGZUmJTm4d2vBmtOlTyvQbWU8GOiu7H
xtw0AJ0VcgVb2gZDoPmgZFDC6pl+1MHs9Xt8W+zHoo7AxemB1TFuWYsUNVPA142vmzQQWz+x8sNw
Hkxz8vLiuYJQZYaHoXSDwIhf/FQFM1+qrui2sx2t1FGTTgaSAicDRSywI/tUygUB4sUavbVaY/Pc
nG5mQPKXmA+9mR5gy0L1k6MvW75n5/iuAxevy491gNrUydHd8RNYv0Sckl98JasfsTjp1Z2tdRMV
pDaBC0lOc1W7SWFitg9MD9m+pUmAOllkAZKeoMbMj6l0W+VvJnsrCuQgZu9aSh/MjR0VNZJ2XoCf
9w5suALrf5GNZ71RywNY/UaeWalEbfLXvVsq3lLm2XesCpVX/koi5o+GK4dLflt441n7BiXgkBte
KuIjEF2KzfsmsSnr1MReyYhMu8by1CEWpUgXo9/VeWweczUkdicViLQXRtalrhvfYfhxUTJduLgr
VMIEUZgi3N7NswZbTUa0AvdQgyilTC3X6cshTOcREmKV6qsZf9eH7BfNyjtJNz7yrp7DFMOhrjQa
zDM7kB03aTV5RtmBKgO8Bq5UziwwmQ4Z88b8Xso291XOOQpoI4BnxXBr6U3pNsPoqdpJtSq/SbXI
nGZ34G9p136Mc/pjUhNf06CakhSfsSz95AlKUvc5oL2GoYB0egbFcE9i7I0mvU3d7DL+RFjrztoR
jCZeCe6GqTSDUVFDng0+r0EGzZyjVVXoLBwkTOjNsukPIPLQIAcAUSVXAf7OmRKPJtBuAugzyfhe
m5SoyAIpLcOCoC1VyfiLJTTy9uWkoBI4uEQFsxn2oW+PknOLcu8Rw453LVJgt+zn53xu9yqzLa8q
IC2oEuZLSbZnYOdowFEwIHbhbKfqGJfAp8T5Yz3ctAST6o1ynMDfSfNIQ7m8tBK3tWoXIwNuqb+V
8oOZPbTtwzD80uVbagJkdmv3gxeXT1Oc/MrShWub+LHyPaksXzFShPNS6pe1qKB4MUL6z3V15O2M
LKexATHVxU6Ox4YxL5frnTZbYYkR6hkDNQIPdKkc87clwHKb3HDUW1MaHBXUfIASQiwKHERatKAS
RAWRy9nR6sO2SWCa4xosKB008LSeuZ3RuTWEMKl0wywo+0yLGqfhsZR6yVB6U9X6AwmG/r6Lu3DE
ySH79zJdE7zWiznT6mct5mNlCgteNWY+jfZ5ykDSM3lMetZNInB+l+s0q1U2nskauiHmiUTPwzJM
JnsDkH5JvJMdVyH3ff1C00e5fzExDZXZNw6kMruR7K8ftehibfxSzLRZHkCRhAmH2o1H4A0LN+1/
1hjxiieh+LfoXm08jD00rdxmBjyMMx3nCbylE8aVIX6b3GLi3c1VNMptYI6N/+NxbjyKNs7EMCw8
HzkDf47mRIy9saR5ur6XlwPT1XlunIpF82k2kQWjSgRt7Ei6nYEUpTI6xl0g3ceuvut3iugJXZyL
XD/WjV/hSVxRag/WbWaUryDIx21R0E5DYVqz+pNBwTduJAdeVAcO7grSgZJ10oPOjuRyvNcSsKYy
Lf8OAMPsyp35mTbqnVxPBzNjQaqqR5byfM/y0nFrWc48qS4gEMz7eJ8yqXXrGBxsbfsUVzjGRMt/
DI70VjoQq5+0+ihNxV5JjXARFjaNTFSVu9hmWX36Fkuu16aNAWF4cWV8afO9uvDANi5spJ18cupr
iuVKVeKnxjHXgrGxg6TZ68mJ2HWY6CIWlIsA7PWv2VhNpUnttuVAhg4TkqCs8GRiuABCoJ2ZeLPC
QPxtB30OJVptAnnd/549HW3I37dvizk3TGvWimGyz0zCDD4YlhzyJEMdwMBI+vWLfjETWq20sY4G
yCxUbYEP5VkTSRUSlNRC7UPa6ToX2KfLeclqrY2NnLTEajRGl6jpox3It5jkwUw7HxqCGJsEm30+
RUR1jkks+sqLzHHrDd3Yxp6Mjp6miIf/Mzoy0Ie/2negq8tcMz6Kqjyijd3YR3i3ulITwB1J8Yp6
j2vOvT+xzO8yWbCvAgf39bJWDm5K8ymRbQSjDoK4GKrldQe9QFCQXL8pFyuwtilbOqIFeKjtOmNZ
TTR3xr9y9SloPfo4TBGGgaXuWKJ4dgMxjWg+oMUd8bn1CtBWCL70Ypt7/RM2VtnIVWXOdZOea78N
tJD6GSSihjs5pOD3FA1+XPKn68U2xlgqi44MA76XlPV+LoqAtyQoMxmC9IZbivOYS3nlar0tGn3Q
VXOEBiFdlJRiV/PnnREMof1mh4CjCKl2vxj2t8We9XIbE5e2SqyRtEMxe6oDa048pDDeYJunAXHL
RM09VzE9j3qQ5enQ9IhifbRdnXLkkhyRZIXoLh0hk5KzLpII/Zab9lM60wC13EClpkdL+X2Ek9Sh
R3oqk2dFOdXNLR2rfaneQLDOk5A39froYuA/8RRHRCC/WJNr37cJR/GbedtN3D7L6ls9/MyRRwge
hOCCbAFFTmVYfDBxYFOU7tUD/BFkoKobe2//VKEngHYADYYd+A7n6vn60pee/PrsNpbU1ntM70NM
ERWeOCzTKqrsPKIzj64vczGqXa+zMZvUyojZl/jCpXyV7c2Dtov3GcQMgbkPEX+Js4ivium1Y9vY
Tad1hpxUFj3L5lula6FqtUET/zCLdl9Jlt+Abw1iJUOWh46zV+rPpKAesyKDlX7b7liq+U73zAA7
GevSd/JDpkoBRa9mzntv0gBwSvZS91CN49IU6/TH2jh2w0+NPuZV45rjrcpBM6NU+Js/bCZ5ihUC
b4mk0nFNyW/sWLTFyzO79r3LJVtbb7AYZEijEbXPr52cgxDzDH4yqMpHevGWp6rfm3vKHxkiXcHh
ii7Rxpi2RV2OfQxjmqGQlt8u8LNxV+/ICSN8URUOKNOLnKJoyY1JpbQzNMcEmsVw+HObF8fYGl6T
URf4CfWS813d223zlTE77usen8bRjTvMPminR7d/gGBPCmLqPpo/YL3mneQxAEAVr3sgkP8Nu5f5
O8TqQpFG3cVy0frnbEwtBOoGAsZH5CxmC9uYhwRFiqK17lWNLSpib4Wie8QmfqUOJ9L8HJrJV8jt
OP8oswE0J7DNI/UozX6ieWy4Ck3fdek7yb+NmqjPKjghbWM1nTobTKsFQMSOMVkbS7u56vxcLwRl
CdEym7BzNjql0xicT2r9VFPTn2sww6qtwEKLrsHGTNZ630MaCG8r55bLRxCVAiqRJ4lfdLqg4nox
Y1if8fLFq3dsqBVYNRJk31TvAXY0Q1V3XNDbuOi/tdAkmh3ma6hAJKEjC8rios3cmExWt2pJc80+
15APMdAPLvWXTCpEX3gp419/4cZSyUxVaJbBGSxAuIUsrDkurCF5KKpZ/YsP0BXbUE3NUrYEmwVe
S2zqaGBAnkD1quSpLmlQajM4u6lLLFRW5tKzYSwxt6Gwo6ruMlN/tmzVbUak6CkNO7azyxsE4a5l
oVwquxpkMJJC8RXw2oCq2e0QH+eNfSDkJp9kz8GLK8ZHs2IBm8ZAdx4V83sKyayWNb2bttm3mCmx
B/Lij0wiZ0Wdf070nqryf/Uu/v7yLcmnTQrdSiELep7GxrMm1GYhLzsiV79u+xfT/qfT+b3MxiCp
GaMFI2hLaUAUp3UfmbSP7NoO86E5FiDpytpGYJMvv8XfS24MS9w2IHUrde0sGQ9J3YQqS1wyMa/N
mYDH92KeaZu/l9oYFzAPNJ1GVXpupN5l3UefGoFEf3FIPhWKJ41PavyWxUTgTy+/wt+rbowNodAJ
5gaOLjcrN21AbZsfUjaF10/uYp1k/XEbO2NZWpPJhOrnKqB762166fmpoj7wixEHPEuTd9RBhyHg
ESrMAqDRRTTqevGNpenYgHlZ1CaAnuAn+2V85FmIvkUNHYvOVXiYAgSzSL5i7JffQGCueJYBw4Eo
dWipoXwUwVEv8l+uf8/GJKEHM9o0LhcR1vJ76Xi2sjPb0JbfpSSS2t30vXXbG7QEd9qhOdiVK8/h
LL83/IGXhxg49BTeXvS2RBd9E1YZmJxMZEWnZ3u64fLJ6ejBqo9gchSYin9Jhn9fuE0wlemTlfYc
U9h6JP3Qg3HneOXJiRCsHhJf1DEXrKZu2xZ2xojVgv70bGbDY6Wm506RI4V3h2Tsbo0EGXFzY2mG
K9WSB/J6hnFjwc2/vrHqtpOB/lda6AN4EtsZrCnKT4ujT4MuajOmkEoFNpEzqADOgSG9N1MGSVOI
RrEUI+aPUsV9nmef13/Qsr//bkTVLSEoa0nbqAZ2ZCkRa0cA36B5DFEHgeFUBK9OlTf2TJMNtRl6
vDrbKuHiyuZHbZefRmMhYaHTXiqbT8Uk4JUH+13BzAM2KfetXmq9zLGfJqeUwqmoQAKkESiaxdoz
nZm+J06uoq4IXaN0Ji9xjCxH7Y3WNad+dLMOaatCdHS3eb4zYVVMRjS3sFJMoHSTdUvi/FCkcxa0
5rRPSfM8lGC+yYxwBpEkTRvfKauwK+a9nNXajkE9Pmy4/VGW+Sm2kfQ3eZW6NQe/ZUI/OVPuSwv0
WRlauMnoJs7oQhP1OFAsqdOQ1Jpv128tL32dW5HDjEOps1slJcBTFLu5hxoECI3Uotlpag0qQEIf
bFUyXTIbeTAl0o3MOIj+UzL7EgpW6EmDeL2ATmR5JIl5aOTqdaTT0Zwdr6nwA+Yif+WW/EXcU+JK
t/dON722au43dRykM1J9lNidAVKxubYbMWtJaX2DjPxgtcahasgvTLrE7Fia0VxGYwu2Kat3gRlw
M8q8WJ1cQz1ITe7FeftUKh9ls2vmQ2ccKHAEBRQ7OZNcpiP2L2/16lvMyd31u/svmf1/jIcqb7wV
nUdV6VPsgx4tc73jLv5pYJrX6wINxFDDKwfrosgvL9b42oPZuC7JVuzZTuGXDUzfLKB35Qgz7N9B
YI8j8VoYv6udqFkvshoblzWMrdGPXaWf5QZI/vmU0tglHQZ+RkF8fHGY67czgs7KPzOAssiLKpsQ
4RSn4YWagXOUXnMnkNSgxpRI6ARdMIMVIzScIO5287PZuf2HyPsYok3euB+b9IPGZxl2mjTRbECz
TB3fYtkJdALl6AFrgn9ijmPmlgjo3SxRLdDsluEIlfjJHg5KIodlrnnpsJMNiG71r8yGrntueHYP
LDFgHHE6+VNTeXOyl5nPYtWFYhcqeb03TFVQNopX6VAeiUnpjoV8lxZQ450xAs+pZ0+vifmdsiSy
ZrSS6iJwNHKoaOIx1fZG+66ogEpR7aAsn1NDDTQTeLCFD7GfjxXTdgbNwf0zPAgeg2jPNp5UBerA
bmWEEXrUvwyB6t08fSz8ziAsWQpdgMl86EehXV+e2JXnsO14cZjjTO8RyaEzX6Ej91WB+QITg7dQ
8drkFhJrj8Jll0D72rKb2L9VBl6AO1uD6mECpp/kIAWQXr2VoiyYXkUo+It8dKtHse1kOSNre3lG
kFKcrDeZeAAC9FrovFbv7N2SvL+eRezeWp9TDDrM1/FdrJxwQVUOQjx/JwTqV3dolZvbKiUpRGlg
AwwXEaDfR/S8CLEWrvkjewFczM8Ojq8IHPe/lH3+trFfNni1LCmVcqYSbOyiD0b9+ThmHsKV+oAn
AmYuT3pOP5aT1gJpXyJvdXw+RgYYzLrMF9xw0V3bmN5+yPUSlerlrrGXCeOvLvOaDx08Dp3tVxgj
SUJhcC6wvF+nsvp8u6sLrZKQxatwMUPipaEMEvHplFQeNyIHTQfPiF5N37ld5m6tQ3833qQBmR9U
DNPFR51FIuMoeOfbDpY5NnLetriMvNARR0m+w2EGFTOoYytk8sf1TV/29NpD21pi1pBKlbHnenKj
oY4381PXCQC0oj3eWK64laAdO8raWStsjHaGfZnsh4q+NrkiKDIJbtC2OzXpYyzxEns3ZKPLpCqk
vRRd3zBBbqtuKZK0oZMam8NXSwmm4nqIVf3sjR+VCRU/zqOxSfcy1GgnroHIMj5UjnVshp9289Yl
51jXbyHmqgsejuirN1WLgnMlj6EIeTYx9SwrRtSZ/12f6m8rse0i0Sabu5RKsMey4YHH0s0lO7y+
saLQ5CvDWD3FKmY4LXRTvlIV2dPvs6dFL6J1k6CESVpQSvflHqNd3rDLz6Ix9+USXnkI2xm21sxi
ZXI0XFKVPhkVmjUAIBtk3zRo1uj8QJJyZ2RlcP2jBc/vq0ew+mbJYBlAyvBzjv2hF2hiQhujBU7p
+ioXgUIr36IuNme1TNHNsgViOedM8kelu8udo5ZgLjb+pReOh6P1LYyQLNE/Tx/G/jGWP9Vhvq8q
kbSwwBJ8cbatfkcNjQebcFU7x1USgugrGuR3pOaPjtM+XP9k0cZubI4Cnj7uELxSMgHqCn5ZwHa8
sRas8i9wg7/fxbaHY0mFQgvjK0OBZHHIP6TxFO/JIfUh0HIyQ1DCLQK0atR7VHoQuYp/qef/Xn4T
JqWsrCGFpMF5j8/og/gUpYRG+Wb2P03ngPnWoIDMoM4Q4oo+XHCS2xZMBcB0i8rCEjZMmBlAaibt
P01Ijahffpp9/FQ0l5WCiyw41a0UCBs0pe9SnGonfVegPGIAvSxwISL7ri3WdnVH7amJQTYBH9IG
9R7jiJ590ICETN0stH0jQvdC89TUpffZQRSNiBLeLzjEam0MHo+z03/t6l/sH6hTSLdy5mKmzdXD
JsoNYbwhKppt5/UMoqncWUKgBXwLsJ5b+Hxn+lZkh9NRZAGEq21NUdnIioMmzf/Pr6Hr4ZeRFViR
6hOhURfdl010o5l1Vs9qrJ17BYPI5DRBYredBe73ItPkyrpup7pnmhUtT7EKxhW88qEAE4qJRi4I
3m+U2rcZxqGdQEmhppruFqaU4pmEBgbdelfFhNQNiOx4lAtDW8G3byf4msrq0tRA+4QW9c5BEyrP
LOg+tYKKgiD42M7woes6mcmEyIAq1S6bb6yUCF6kaAX1nw9SH0ki1zbigqnBdF4KPj5CBUuI7Ph2
Mk/R04kjMFt6BlrYfKPfymAaoU31AKyhP3qTz3rXlpcjI2zX/E/SP0H8sR3Sq1KJFJkBs9NAJcsc
/RZhDpTFoyXxHXww3Hg2DI+cuhXKGVqgH0UNTZHh2w7xmaWdG7KCCu6Co9E9dpjqU86+N7jCfuc6
UQUmndTV5xMy8BsR253oti7+ZmX55sHKjTiHZacSAPkDEBDQQWlNQXn+4mzW6qnqW+uDCDyRWxjY
dE/3i3Q8uH4OMijTUpdj2MKzDaCGFrqtxmtAKpy51j6bDgUS3uvhiSjt1jeWiTlVbJUEmz14ZkRu
obC3b3w7au4Gr/dG0BhSHy5HCgBzgdR1kAU76olkmEXuRt8ESZQrTcE7wJkXyjHnWICMwgAxZB8y
MA3bt8lZ5OAET3k79DerI8rQDOHSVP1KZXbqVSI4YZF/MTYhUWLGijkyRNTZHlLGuTfquxjycnJo
gGrwRJ9FMmiCi2tsrFNOJChRNgjBjLkFzL89SSWYsAtFEHAJ4q0tS27uaGNSj6j+mX3j5+1DE38b
QQyXicZrRZ+znODqHaJZh/6DgnpAZmUYzFBdkFC4Tin4msunZOk6chvgJwDV/ecyZTwaJgcQE5Sk
k7dAn8hB3//4Cjl2omu+vOk/Mrvfa23hCnruDBg1RbHZaekNHe76QkKHA3y1BOAJURHr4v6tFttc
P57ktkEGhDcdRkxQy+sOEnhdrhsP0e5txUnNIW0yg8FYGuona0Dj38wvA+v3bWI+y7VybJSn3gAZ
W2PuNFBueTJt367/hIvXcfWZm24fb9FkLwacX21/tLQP0WCDwLKDWv7r9YUul0VXK20uZKLEUHiZ
piXRKJ7ANBzSuzYqvdxDa8w+dUG6624kjCY+CdZdDPC1W7Mc9OohFI3a15kEdN4ywcvmQ5tH0Ee4
733YRo8eoFcNcpn8PJyKgKI0GAiWvxgOrD574w/Has4yCaydCAfUg3pIdvbsGZULOTrwLHdBHrvg
GeWzp0IfJfOqQFQOudzPXf2AjadkOoGoaQGIKw/jyIBO525GEDD84pJX1D5/7XYWgN8MvfwezgLS
QrIRTfa9LLvomVZqIBw7uug7Vj9o4zEBTUxHfam7FTHQRjpGWjP1SYLmHLMdxU0kw+9b8sEH+yWj
zgH6IQBYoXUq299lrfGU/LHFpCoxnxwL1SuMBqGktbPBHiADmJLoBKypjSs5oEOZ1MLNoYAFyiLl
k3ckQ8wz4b86NgEuJ0UHUB0OrBU0O4UbvjGJXVEPnCi4cLpheMaYgGOxdhlaWXL37mDGlGvUI7oG
MWfgWhgytAHzUymqY2jUFsMr9ERdLdMDu3tSzOQ+pcN7izl+TGbR/lWbhVCL6xcUE/X/fB+TMer5
ZC/oVUTMtu6a9WnAv6aXZiHG3A9TOAda0ED4xDU/pg6fIe7bLL7139/oHzKrNYbPxpQgnJB57xWM
BjFx/Jn8MOqbzipcywApP2Y8C47AWVK9hHHfsetdqkh+LnPfVlDwmjEOkgzu2JYnW5tL8EjEbi4z
QZYk2q3lS1bWhPGqUmcb9pK2NgaqIa4W34O93eXFY1Nb3gxa5JSJBoquG+k/FFqh9GaQuIbjA0k8
FmVhRzu0P6Vd1aYCrN5XH/DaUWzMtCzr8VCjGHYmTunVue2lC0jA+ZFzw1Nz7iXKHYajw7YUScVf
d7iAmfxzZ2XVAeokA3w2HfrdbPJ9ndDQNERC0pdj5b/NjyZvDHIhpymbC0BnKzCNgGwR7zHxxly5
aeSfNhKFkdneZMkYd38jUMlTButJbzCvzgdBrnr5gy1HdRRIyZlfvfXVVerz1mGcY1a6Lp5aiXnT
8GsE6uW6/7ncErV+r7KxtjIrSZZMuLDL84YKqpVGoHCfj3mgP0uqC1pH37nRERqiI6YXZ8iV6VBs
FiK6Lhv9v3/Glii/B732RDpcq4Z8rxpoEapmKPjSi4jh31+6ZcfX7dZGCRVfuoBMjNYHRKgw9+wm
9oH4PrB9/QAPwO/lLGzjsOo81GzEg04XCxA4UEiy2pYCrO/mGjdZ3vMpM5cJ+EXKofVq260fS4Cc
zhDpW9L/hbfL6sGm5UrfsudJVFq9+ILXv2BzweVRs5ymwoTeghQrD3mkuyAP24tJ5y4+pfVKm9Ci
lbOcSiOg4G0gnSGCuswu51H6gmACDAkH1RV31y8m/us1N/fZlhMic6nWIWxieiN9qelbAngI8BtH
CyIwfftW0/u+REmuro52920EOL7jQ+/S3rA9kziFSxsS6KX1puXqt3mI6QGo8MadeqGw7hI8b23p
+rduI4GMA5ppY3/G0HhbiA1hSd1qPwaZ2wB+JHLll97Yarmvi7EyKAO4xoamw9bU5ftAfkyliGD8
YgzvKI5iyrYOjTdrky3QvGwKO58dPLFlHpLd5HnQ9j65AVEUKOHr9+m1+DQqoWzIJVO5XnfjlKgx
gqhRR9JcEzD+Nr/mOAFJ6hhctyCX8sv1KpunWyhGb8kWAtOSEkSTqKCkCthAGMTA0azsn66vdimS
WK+2eabKUHS5AYa/M0WG15V1UFPoJ5Y3RWdBMfIV45DRjGd0fdGLGed61c2Thaicbk7ZXzAgX32h
YbzXouJ2oRgYhASCX9XWPx/A7/uyeaxKmVl5asf1XVGOB8WAsm8JSbsAj3UXkzGYWi0wrPFGoWXi
2Y16aJF1DFBYA41G6Q2siGIHY3MTRK+d8ajpeetZTGM7i/OfQ8V/ZQmLlEYBr7r9JGXdidvSsaTF
QW1jPH3yvcBEX921+4SUHrSJPK1SEcB0S1GWlqE52bezArVIgD8JFJ8N2R3ROvY6Et86Up4Itn75
1mt7sTEGlM/5XHGtPHPFdNlYYzoMQ2DtR1oQF9EI6TvBdb5YB0Z0oZu2ZZqmYm9KGKDJhC4s1GrP
Zpu7elMFk2w9DgSEh7wPWImRD1nxU/oel/1ekQsPg4uPcwlU5ljuySiFiWw9mEotAmYuy/6xEauf
tQmhVQtpXYoRefC+AVZxXwESkO/1kD0mfi/Y8+UNXVtqY690YDHVLIHd0LpDk0EajQa59A0Tn77g
WV2KPdZbvTFQpMv70sjGEtILBEjlyatx26z7lH/vhwX043gS/yFDKPT6usufvfZ9G4vFaUf6JOfl
ebCgwdIEk50IoirhJdqYKVOe+6YEFhrxY/FEdkNkHMl7frOQyvHAAFQTQiDTq3Unoj+9yE6y3tKN
pbKA28SM0ATFbUgvZg7IK3+M2RQq82cygxREwRjjMbFkYDoA40aWDb0F8OC8MeNeQgQfV7mnNAel
UsPElL00D5k5+FmSQPodveAJ5OnJfK/ax8Z+mYc3UDoBbYqywNw8YlIdFanWoSARQuPbzuSdVX6S
6t2pFEE2KTq/jX0sE9pmKuiJzhL5TnF+3FEF5ydaYWN1Kgth96Dg+BzpbHPwKKhldP0OXsSkrA5q
W5Yd9bgAS45SQsrGrl3Dsk8gkfbqDAMwuROZeRmkMMeUHHrZCRNWHaaZuTZmY7Ui9yU9F9iX5c5f
eRPOxuollJq2ocHOtnoVONVwtEaQCABkcP2zRctsrFhWp4bcAp1yNunPWn5sMDqIQYT/Jhtf7+3G
gDEZHH9GQiXE8nBlYRkpkRMt4HURUPdLWuvati0XaRU81hoFtVqTO2d7tFzGdLdLpKCFqoOkNv7M
ZK9IPnIwRni5wXaVkewzuTlkY3/fZMqwM9UMLMlGYblU4Q5G2tsGrh5uR3bi57QqXxOCah1U9H6x
hE+f6VBTcLXZr33yTIvC5W0exs4zJ/HRIHkIqfP9OOXHuJHCQb6rzZNDX8sWvPkl+ICdOw7Jrh3N
8ruEAdvq3Nng2HWZctO30ZTTAuxvcG66fDfW6o3eqnep0SRBkqUNkvssSvG34qoOOlhtr5Kp5rOG
ERTYjUDuuH/9mlwcDl+f4MZEt+2EmAJ8secy29P4mwVY+1z0R2ZWTdBlHJGI6jc0cweN3aQOhN2s
ISzikz2FXZcdZdLuMkiHs+GIoow/08dCNyA/AeWYQXNh/6MK4ikpKQQX7wsld+06bMx+o3d2WZS4
eN0PjD/d0ydIRpZB+wwZozxAd/EGxFRRejuhp969TCfDI34WFZ8ZaIyvb+DlJPN3uOBs/MCQGZYz
dvDhf81xoAkCADkagUsBPzvWkfVNhMYS2ExnY5U7S0lSu4JVHsyw1JhrcVsQl1xkCFrfio1ZVrS4
zGyGJZZEqlwGYnwlAfx/AQct6HAii1a8mG78vY1/TNSVBCQWpgN7pb9jPO1UHdgzQUX1EaNZ+wHc
leZO3QHNss8C4osmOQVnqG6H6ape0aGqCZssgUEN9mSUDtlU7WaW7wpdRYGcuNaQH0b+Q5UdpFzc
Hy2UR3TRiP51o/3HEF2uJq1dt4Dmd3rpT6N1oOq7BWd1/cpeXEVTATOxdFk3tt14EMHE3Cw76dyk
H0oPgg/oiDqi0Pbief5eZNuBR2FBLSVmxLdTIZ8kJT1NtMSc1wMfzyrQ2WNX7IjMBNHExRxmtejG
tw7tlGHsiJUQJYcqqZQGMc18bRk4w2eS6bEbRfpzF9/iasWNm50bvazHbkL4qSYn29nFab6/flqX
LfRqiY2PbYjBVKpr8e3SINO/t54Wgs/Qsd0YBDTJcXgvQgkdMnRB4M5c5XuOEUHFbU/NrbqT9iLj
czngXv2cZUdWjlg3kc1yGYOnACxG5QvIUgLlY9b3jhc/WsFf5cN6CJhYnPVy7XK19MZX2XbSNiST
l1hfC7tz/a1t3UUDJHnmkPxRIIaowxsBt40yz7PowxeP8ofHWS2+8TjaMMhTz/T4dlR+5tWvQrMg
PQS0OFS9rh/4RbCts1pp41HK0igb2lcwhRYSmPJJl7lnx/tuqqFiBJrZAg71ESqkbiucohaYBmPj
WpJOlnNiLiC7tzbo9uUhOdQf8wNIZ6P0iMTcb3eqIB5evubavm5cTeXksqmRvgTRTxaw4cPEpGqu
P/8/0q6rR3abWf4iAaIi9ao4YWdmc3oR9iRlicrh19/S+sI7h54z/GDDT8Ya7iHVbDa7q6tShYJD
WhMECNHe8nX+rMgUJSR4DKxFeDBtDRv1YNiKX/l55bSCDoogOPAVfzUCTqI16XBHDevEzMOU1ffX
fUWwebzuba23obyoTXFSW+QBdQV6nJcxe5NXrmQi4pYWLYcLRFYVxUhCoSrQVXdJuouNQZAEiAys
fz8LLf0Ux2PWI9LFmE4wpPveErWbPnF3V7yNF7uVmirOQ9kc7kIiBbq0nPpixnAxRMsGY/rJ2HBT
h3oQKuSZ6mNra1Xmg0B00y7lIVKnh7LWNkUIEWOQwsXKvmPdAwP4RTEf0uE+L8HI2T0Ds4Ie608z
3SdNbk+qP7HHuWl21TK4Ru1X5WgXMgJHpuNNgD4Exdui6d0UE7kdxkPXp72f66ErZ9Fj11uHYsy2
ky6SyRGcdF6TN4UMdBJ2yPBI/9rllp0bb5rycd07Rd+TC2RqJ8U9YEHSqQIJCGnvZ0PwyL2IZTgL
lQYXr/Q00omUwGM6H0TyruXTXb5ljzL0p2mgORgzBA/EejVIuxYyfG74uhwy/1/NdZ7/DC6GxYu2
LKMaryVDsPA/WctNGlNHibagJk9HX3ur3epGdqPeBkhqRC1d0o965oITRBLWFC/n7l/XBy/dG069
pfVZONzNhhRYluEtLd0uiXo7WcgcJLw8+9iXKrrTi8Uj2WzL8/CIIpp7/eMLHIwX5lXCvkJTFQn9
RPRNnkFFLil9OY8ELvCppHDlRPOavGnT6xDJk8MjmzQP3OgAU6PYNqWHIWMPKd5KDsSnVDs2QaDL
KunBUoyXuK9cM2puoH/zbbL0HRvKjdEleOjLFUa6QYcWRj8rEMYP1Y9aM+RXwkDiUdk6AYXaNM/7
oUwf9HHYzBIIgRervNPjXynomEpKXICKvRGdgyIEspFq35b2Zc0aRrCe5gcoIHtsHnzN7D2pVW7Q
//cwoRgWiT0HGWjYXqfqsIS/iuwlpjKu/uhOmQ0o8SV+WKheqxdO1ANJXKc3dCC7UC3uZQM4AWDG
61YNmoLsSf62tPG+zGev1jTwO8l2gYd8pplevxT7MiOnKc7vu4rt8b+2DUA7C2tq3FTSZzBcAs9S
Nep+qBcbgkoFkW1LS5xEnjzFQlO6bkVXsiCx4vWIJwBbVSnCSyGXmTcZN0wDh2Ez+8qw7/S3vkWr
FJ3RNMvcDMXrIVUcpe+ccMK/gyZdHl+v++0nIvqaQ3FZplYXmmQxxJQp690JtOG9XNpNB13WeEea
LVRh7H5ofWUE13GneuYI/g5WgxsR0rixvCuT9JYC4tWFqNLqUdAOMmgWTylIx8eJvjfRzRyCbXr6
ZS4m0rolGKF6ZJXf5xiSeWlol6xzQH5qUzN2ZXI/K42XDDqmP2dX7p7kysDmAC0rJ+AD6P2iPab1
j1zpoEqrCk7w52zVtZ3gUt7SABRlHhG/B798lBcHBGL1rg5Qi0Lxer9qfOXH2p391oVzuIVfHnTX
COZNiVECzNmADk3b18SOxaDB9Vl17ZdxN0tMcwb1hRLUXFttR5/1TQyZCXsgThYkh8ajUEaHOrcf
2l1g3Zql02OSQMSlcZHi/yzq80LN0mCYRlw0KEmWkS2Nj4m5L6saHpk4Oa0d1h5SIAiZPN20yV4z
y1+QcA8oNC7qBXyvgHl0xwbgpevue7mWcRb+ubvIKPIyJnlXnOS76D7c6S/gLhlttbBrd8BXAgWM
5Kpv140K0lDKYfSKluHdmyMNZZhInqbbFLRH6nhAD9TOkEVdN0YEH5/vG/bLEuqJbA130PFyo9Jl
/rT5rLdpDt2LYQsX54XPvjNdf89ZWqpYZkVZEYEuIAcKskH7V/J10IkMUTAiaRuafldX7FkuQFMT
giJEqdSgW9BFZewHGera76vWGUIofxR7owli6/k/bgiXmGMooGiYsf7A3eKjGBtMe22LsrXhp55x
FHW+BPGaclm6ObRszFdrRU58PW99S3lvAAwrwlTwpZXVV68cc8qFYkmZUZse8FpT4/AZMwi7pFpc
dbjVCZpiByirbbKS7LtmxmshAbFtBpmYwCxvMFptV8OxLd9UgOKzFqM2DNdvz4C3DeIYI/Itbvj7
LP7WSQCMNs9WGAuCpyg1pVzwNCOCzkPPrFOT3SfkqQBzogl9nBCyBAlgKYr1JuuvE5scAzdcpyu2
ad0liP19fWtiOjyebi1MBpEQhWv0a4l5P5nDBpB/082qQjDMIqibUS6cRkaSRU2Bx0Ciq9s0emIl
seUCsN/oPpJGp5lE/Ierj1z7sFzerlSmnA1RrJ2yPANJzuDEiSKocopMcHGwWmaZdeBrPknmd9VS
PTLWwfVzJ8hw+cZi1DE9oktbnBZAvdoKrdhadaKy8a6bEdUs+I6h1UM9PiwASAgP0vdsE+3G29wm
zvIuhkFehq993R78xIcVx2qrjNi1GcMAYSB/jE8RKNTsWPEM0J9tUSlxW8lZ+WEaB/zQ+1Vx9yi6
Wi+hQokOHi7dUAxD13ggl2WwDJkXnumdPzuzFzv5QzLZeus0+/RFPqk7kEehtc8c6VZ/I29NKXCe
C4HnN/tcjBtLiOLJI5BxBn2AtDEIUh+a4WQ1zO572e6sB+hWCgLGBX/9zSQX65JyaUdKjeEuijMI
/kGbVl1EnnQBBvKbDS4m9bSRJ8zvFKeMHS1jBwJBx2wbT1EHT1OQTEYzqou7FnRd1134Qnz5zS4X
XwYd777IxEkZkmRLIBgwmcSL0/oxxMQEQ7GnbCLBdq7bxUWY30xyESZJhrYyIbt16ooJVHb5tm2q
HZWIIAZcem3/ZocLM1FcV+EwMYqCInjwnlLMsK5EQvJN46Q7JJ6CK/FS8nNuj0+1orgrzKZmawFT
Uh0Q9QSG274W28hRn/6HRHtNHa5sI59rqTHIuAERWs2xbQH8LMhKisrpNbAD38S9TUCBj8ELWwpU
NFelW/RaqNLhPnP1N9F8nXDtXCKmVlqd9zp4sjsKvTMyvdRMwVx/aHkZONZS+qw2R0kKBrUPwswA
zRAUBq878uqo17aDy7TKTC+tcsAhlaVjhM64lRG3iD40SduYTS5w4UvIld++9RoyzhLPKhpG0F/o
a6L7l9x5bhziB6pKXrdXodOtbBS1CHIAIwVefSHF+80wF4uaFIMcZYiv3ut7i20mzQqG+j6NEkFc
EBxSPkfSwF3Zdk1unfrqFxAwOfu5aIL2giCs8qlNY8VLrEUaMOByb7Pmm1zcXXeJS3j23zaLizSV
pVpyEyPSIMI4E/pelH2UyPIUebJNrfbS8HluNlo7CDZPtDIu8qS5Oallpg13rRy+D8CcVY30TbC2
9URd8Xc+xUlJPQIwAxsrDkCubbzrQjfaDl7lhii3pva/wIifbyaf68wG1NvlJsVLUo8d0wIyarEE
+3YJO/KbDS6MRIUlRVGUwuvm/NFooIwYoeQCWMMIwt4+DAbzBsPqXle818lPKT4q2fwmq48zZH2U
bjpAEWgzznfEuJMW5EZGNnjZiCoHuxmS5UGyfgq+geDS5qVkdWI1aZ0hF/qLaV7ddBvA2b18J5p8
FAQ3iws3kKuNzIokBSacLCR5ja31A0RAahAojTahv66vS3D2rfXvZ8EtNMD8FFUI5rTRPW1sA2PY
E4kIEjmRFS7jWTmJ2wJSn6ceyimyjkIWfQNLkyDICOIljwFSrbC1Mgpw2tyuKoMv6tD7GcYorYi5
13dNcOh57I8J8ubWWHA+QvWui1BoC0f/ugXRWriwgsf0QroU7laRoOsN0JmawYjiWlIsm/9iSecn
O7ME7yXKMkAU0X6bMWE2kmMHCWpI3v83QxwspALzoNZTiF5KnboLK9MpNUDEcsVuoQ153dR1f9N5
GuwqXTSpAL7zhLFmN7e6zTxZLjDKgo8kMsPlIQ1po1FP8uLUyLdaiHni8YlFsWAt1+OBzrMiq8Wo
W4C3oJLY1YlDQITdZKC4bmZHhZ6AXc+yoAwhWtX697OQgHu0LxVFyk+WxoKI6T6ovn2IyAtiwqVH
7tkFoPMjlnpCC0wCQlAw3qIvv9VjL34rXX0/baKb4ibdsMNOgnIburcK2DzyXSLkTBJt7fr3s5Xm
davPUoMEi8FVSnl0WpQVZ7XzagNTfxMV5SiineVylNBic6xjjPokQ2a59cBAGqRuBXKDDjLFUA+B
mLGzqssTUcNdkLPrMhdOgGod6lFq0QOeiy101h3CwCcA0soxeSFoeMnzVqat3Uc7dflgqiXw4XVh
f05gMBP2+0aDlituogEp9Np0UapvBIhcMn8j4YNMBlcdRfmL4D2ofxZzzr4s8GAx0LvY6fBpdgAx
CaKfWYqqO95IxCm9MrD67fWQI9riz7+fmVTQvi+sHib/eiZAde0pwVAliJT8MLJFOCjhCrnY08UK
q7UMfquq47dE6VNfU9VVaid2QaHu07L7taiRgfkS9Tjm+LaLItlKVTvV/O0/rpzLWCDsDvZ4bYRq
n+oYOwD5/SgYdunz2o5KhFN+gsRR/3yvnW20RghQty3YLZXA+j6dKNpdkGO7MU/6a3VcrQ82CQAV
n5zmo7T1Q71t7gt/3NSCi/PSnON5APv8+9kPAfaL6JKMtHwGk94C/mJ9eja0I3VblyUO9AMzLwK2
4HFJb0V458sHSqWWomiySnkatiHrMDSaVupJmVB2nyX9ndSzx/oEE1x4DPfm6JRZ8q+uuy+jyu+n
WCs1Ms/dDGY262gBED/qPxNDhCn/w0Puywrn2JEsG2NaILdK9cUtzQIjugoaZyAfr96U+VmrDzXt
HeyL4D661LLD5/wyzLkxxInlQSdhDg6WlY2xdepD8WR6gyMFuSe9WbeiM/wHT/6yyN20SzwvWgzK
pJPKDktfBlJ/rHUZdd2W+XV6kuXay1jq1GXntcCTTjLIRePbosVgsPJelBspQ3yht1KSOG2+K/SN
Ht3nxXuUH0YozV8/5ZcT0q/fuv79zNmTJJlTcKLkp3k+ZdNWQ6egz9+HRJRaX74jv+xwd7IsqSjk
tWvFsDlQtXXr/I1luWAxn/WGf15IX1a4mxgq1XEYFZV06idQHFAU1lp1G83RBDL4CWOgcY4Cm9Fo
nmlqha+2ebJJogyzqB1o2kZrl6nQ7lt+6ZUEvpYGsgM1WGO+R+CKALG7M1X38WC5Cv4jPf3ZUgjP
SgBbQ1mqZJrDptcivk0higsCDQcabE6ZP0DHFQiHxZkLiF5rsqsPqdNngNKoPyOaOlHTunFxTzJg
WZAQpVCPYpJ6Wy3httSUYwwQiqrpQT1HNo0A07BeUyv3l2xww9TwQmn0qxGlUSgO1uPPVrmbldu2
u1XryJ1KCEHI7yTJ7KqK3XH6viSHVnmiZfEhxcu+WPojvOlblAKcuSqtWE+GGfm5NT6TMjxC8NMN
jdAtxlgw9Xap4fLbeeRyllpVsjGXTHjcqO9JSbcFHQGvYY4hp8deyx0zz5wo2qMg6UhxKYjul3PD
vz2ER87HmBDr9RnRQEd5vkbVqsk1j9WdBxKhPVVFBTJRLOCJ7BgAHp2JcAqWhNkbAYttIVu/iUYP
fBBghK3x9t+pTu4ZL+l7GsxBiCKXHZ3yoIejgAdJEA0Fx5DnuUtrLV1MDdlMpBTOrEDdVCfOIGne
9ahyCb1x/pF1LtrTdqBaNjB0Wm96z/iFLfaRp90vLxZA7LOLaQVrB5p+D456e920aIVcuG8nzaiL
Be9eBF6GA9IowTKJqlzC9a2/4ixs1jRSjEa2coh8jx5xwbm4rQGViO5Wjg8pKPzoofMN4CVEl4vI
f7l4TRKJRdX6rO8j+cjUwR0jsDBU1rHMcsfIUsFxEV3bPE+Nmet5HId6fhqhYRq+ZfPiZENuM6sA
mg00Vtp9t2Reh9m/65/x0iTEbx7EhfIZZcQsSvKVAbLZohcybfV96acP3aZ2i+3swvh4Kh7yYBFV
Gf6Qg3/FCC5CyVYTmkRCjJDHyGOV6kjj7IwQdIL0FQiDUK6nsgs8itNKhpMpyYuGjr6iiV7Sf3h6
/P07eDi9KithEWcy3pWYymzjxzqujkzPBruh0nFq70uSbk06+YMJCEynvjSdkE32cnn06ydwxR1L
j81sySjihTr7Zja6Fa1dQ7O8sgi3mtV4mkG2JvpSSt4H1z1AcJB59H1fgM43ZgghrDdPZqp4STa/
lkS0RFGE/pyNPTvK6GdpddLjKFftNzWJnGT6QAIGtvk4AJkuYMSanxv3uVk5kD4FWkO3mR7E7K5N
K9CiGf6stRiLTC2gN9mWhoCyJ8dhqg3oKpPEreOAKdn99a0R5bQGF+Tmvkni1gJjUzcbUPO9nY1H
asUHRg/mHHoh+RVGsdf31E4xu56ULlha8WYRoXD+0EL78g4uCho0p+AWRHAAl50reyutIYWAvJNj
QKoEEi53kgdR90zkFlwAzMK2kLQJnwtyCP7SHqmVQEBbNMV3CWB0Hn4MLl8lZjiGZomX2Kpis1Kb
pn7yVEOZ3u6MoEJbuHdlQEadGDBTHxrWboL5HeUoCQmdFUHE51H4mK9nNTgR8XDKJW9O7ig0mrtR
9uMRKgFy7ZjFBPEHdR/2mp0p73rXezL0KaFDjNiluJrSglmgcXIgWC3lNBMkdqHxrcqb20496N1H
zDCJISVukov8Q/C2MLg4ynpVInmPt8VidvYMcXQtfUqU+6UXnWGRI/KofCmT1/GxBsImh8FFK90D
LHMFCwzOSlNR3k2HcVMI5o8uDcyduwiPwc9rvcALYlBPRTQCw1zEoPxKIRMIut0pup1Z5TLNbG00
fdaOfssOUTbPQb3sS/IxptK2N/IagyrvURVDaJ69XY8RF91G1TDrS8D+Ymnc2bRorOK9yUAeMCDH
rJb7rv8hTRj2RYM7wZTMdWvrbfyPh9eZNe5UtjWxGKUkhy50g+IjtJ7S0DG78KR3oEdIwMtpxf51
k2uMu2aSO6F6N4LOy1JwS+fHqY9tOotKB6t/XrPApSA5IPsGuNwlwDO6bRug3eBr0KAWdQZFC+GO
CWlLjSqZmmM+uncajDxgTjC4vleClfzj1cMUzZCWZEV0/7USjM1Ah0K0EpEZLlsw1WaqohCfhIb9
tgefa6WkbloVAVUfBvXOzG9JJwteNJcz1C/X4580TVPNy1DgLkybLY3rXQow6oB2yoi3Y6cl0G1q
3Cg1douIw+tyfnZmmXvkLFOjJDHNpFPNxkAaI1wVKMjm7Dk3j1JhHWqE3AhTpuV81xmv00gFX1VZ
DVxxUJ1LAzAPk7aJBM+hh/iGIE+N7RXQ19xO29xFia09SFB/Cx/aG+O1Kz1r1zmyLcY1Xk6YzzaC
izWqwnRaMzzp/9IegRBuhyygA/Pg7LJddvoXo59EP7PHRRu9y6A6mcHPZlRb0nRbo8Jy/cAIl8RF
l2aMp7DR8W3XdztGdHpwGxoPC8q/9Sncx0LRmMsJx9mauGCTjLTSixYzk11lJP7YqY3dmw3AkV0Z
VIuJihMYs6T+QWZafKho2bvSnL01Q/2zskCinc94dXaxX08FSlwjZBeqrrlLKJBlNI/sSC5vNFUb
fJ2iS6QwYVXn4kPh7OdzQawzM+gQmNivzwgDAb5Vo7jfyhvRXS+IMfyjyKL6nETAeaO5ZwZDXjj9
+AZyC6cdIDS4/DKjNwUZ+3VvENxu/KhxT0oThLsD8tzeAmF1jKyP+lNi2B2YoyKQpst9tPlvJhUc
/bNXCchhNJCEhLh74vCjUoB7BO2L1OeOEsL5oGAio3p03aTgHuIfFYqkFkM4FiFqQ9tm/kYTXWBg
PTNXwhU/HoxhFVoYQHQCGgR9KQt0u0Xe2yqwx7NJXQkVy+sLEh1ifgw3bOqmSCu0lFZKAxT+QXcL
CsAgg7xVg0qb+njdnsg1uZjRKgQs5PGSnwiG7avmQwbrYDloTiQ9NfOrRRCQa5Fs0eXU9+vg8c+D
Kg5Nyyzm/DTp3+vlsY80J8asSDnfplq9r5JXPWT+3OferICGlrQe6n/2kFpBPjDBtOjFp9nZT+Fi
QNSEsrJYbXiSK+IhIfyxAMgwFNPz9W2+XEH+ssNn+z0jdVcucn4qp+amzEy/kHdzzHZlObhlm4Nb
6ls8lRA5feoHES5Q4MN80k9SkCrGmiahQ6f6ar1sFOhQDHLoanITaImoFiU4k/z87VSVFWt1EBzM
Vh1U5bwrTOYJtvPyZzMN1SAgGIBM4e+hRgqzPGXmhAZZZY9QgavRMgB4IX8m9523Mrsq+1a2RbRA
Iqvrys8CHFXrdIzRCDiFVosmxxhYowpJeTUQrG7NOf8ZdL5Wt/6OMzvJkEOKTe+wuuZQR6BZ6hQ7
rMZALaO9RBFTEcKlKbSJEhCDCaL45V6y+mWdy1RQIyr6NMberrq85p7caF6xKx9iN3NQT9sNGFvd
Tk/1y/VFX65pnZnlIlFThHFs9DCrDvvG2himuaOx5ZbxuxG/9dGjTCoMnbxG7E6SIAVsAXLKGrsd
rADDhXbRQKVY8xYQ7zMCEhjanUwyNvYyfoRquauyWpRtXT5VX9vEJT+mmbQZm3DBpluCt+Ib1GUj
B4PiaehDthlKGYunrwTmNvAQYhz+5bj9ZZ2LW4YBxrueIYSu77wSmQtwBmDMFmWtf3ip/G3ncxTy
zBWLGTJ284T7ISfPoXKIZ+rpzVYiKKnLd2P8oy/CPRsMQbgUrO5zGujMah/OfZpUOGha07il8TzV
fdCOKajzsiA0DyysnSRO/2NQ+USJnVmlKFqROe3h+LqdPWs7zSObwlG2kqcf16qMoYA6VFQbFO4w
F8rCeR61WMNhp1GyCdmzEWP4DaJvavjdKlNowpNdY7Z3WlmLMGBrPnYlzHym92frJWaVaGO3rteT
Hcw0FR7q43Z1Y+6Mvbz/VziRr/P9ef7PrFWzkYLfF9+UjplXxacJFKiF+rJUnVuV72BRux5PBLH6
k0TrzBxIqbJuDJHcaxBU74ZjDjLF2RSqTwhC9Wcl9MwMIwsm4jWsaoVa9Ud1MwCL3W6XgyRso4kC
M69hO8tJJtX5eum9rvLEua9vUh/8hn+pjKleetdltpiT+NK4M56uXzGAizVEVnEco89Yk0yuVNnZ
LnNMh4AGOZgcyFu6GBHbxkfdGQ7WW7oTHRHBp+SlbjXwWYztusfMTDctRtLSgm1VKOte95jLecvf
y1S5SpBmtZkS9zgOCVU36BA42pA9XDchWgn3QoqNFjd7jpXMVN1KZXeQMf7W1sZ/PNm8Wq2pLIPS
EdiBZI9dJS+lApWXZp/Nm0zKd3F4lCArbXVePrxbUimwrgpuRl7H1iraieQoM0M207obFozYYOwK
hTavlIyd0kF0lZJAyswDkA2+lGNyS1tchXUPkQYxBrnwO/W2x8wYrUBUkpCbOK/sFKxqwNptVUh9
Scb3bPTlAjBVUBCnKznLBFGmSQ0S9WnOwVJGv0OFWGkgxhRCNDwybq5/xj8UPr5cZf3OZ6ce+Cw2
tWtwKQu2WYYjS8G+N/bAJgxQ9LGq+846dsr7TFF/hZym3lcONDZ9OhpuKe8q8PSliZ1M002TzLZE
gAIFbqqikiPrH2khelMKblOVS+hGLc0iSuHYkMq5oUvu9ouf6u99PHtZY+y78Gc+iQhDRTa5bG5p
gDpqS2RHC7lNikMSggZ1BJP8fV5JiBwob4YiGfc/vLG+vgqXkaHKoM9gRcE6M/VYzN8N7dEygKBj
+7b4GGtmd2bplqW1UWuReOG6hVeuUl6It04hQNHn2OIRIRgkOztLO/TkVh4GwXtVYIjX1o0X+f/v
Gy3NN/1wmJVf8mzZuoiUWhAMeVRnp1WL2ie4a4r6OxjRgi6UBOFWEAs1LhbO0CkqWYEtU4D9bpM5
kICpMntRrV3giLy+bjLL1aCsD28JAUipv1UAqS66/r0Yis2Ax3cmgaTJKoPrEeLi4kxdA2JSMy28
Un8PEHlt0LFNjehWY4tH497RlM7J9WR73czFxZ2Z4fbQ0ENqYawI1fwms4GOayjom/TbXC7sfPnJ
8sFdCaev27w8LHFmlEtYJctIe8JgdPCTY//cetAAPKl+7CwbtJzdtYhe32CMgJ6Il+7C/f+gWbSa
+MdxO/sJ3EO8Ql+i7EwqQSKxOg6gF0/c0o/9zp6csHHJhFKZKAm5nH2d2eRiPsj2aWMMaXQL4IC0
Y+l9tCcbCaK9+VEFxUgAmqxWceXBBvu+IJcVbjkXwWO1i8Ymhu0ZfC7VfbEByY3ZbWuwz7S3veyB
wgd6vQC5w+GiY7aFz5UHs/TE2yD8KVxg16iey5jckMBuTV4bF/WXzp9cuqvfITH3Lbylbu+bs10e
k7cOH2H6HxJhkddzcd6IpnFUDfyEfEt36j4LRn++Uf5d1f7sg68/4+ySbzXGMFffSCcrflr5u6pS
sqNiZ2htsGSNHUKtqCedoPpyMe5+GeXrhJqm5xTlc9Tq8l+A+e7wCBaADT/T5SuHhy8HTtEydHWM
87vWd1rbfBk/ZHywN+u7DHmd/BSj4FyBfc6lm+g2/7U2xHJv3LQ/6psQfMLZg2EKZ0guvzHO1s1F
MqkFbV/f4kdpwfgsPaxiTe0hQfUZMuRrU86a7eJG8Runje3lABJ1wRG7jI48+wFcVOuYmjCSffp1
j5zMsgfX9HM3pbb1sTj0VXG7w87cAUAjPN6Xm7JntrlwltDJiPX1eGtB/7GKJiSOHlS3qZ25o3Cr
19Nx7fNzcSzNiTRLBhoMWv2djIqn0zgglemzmv1E3cEPR1Pg05dLHGfr48KX1K4IV7qGr0X1KBt9
g6nP42B5ufyu0uxghdlLkc1OFgrwLqLTxAWrXq4pmyV8VKLEdjsxZ6kU+/p1KPx4XDRqIZjKwGq5
dhGJYo8HCvqLwcsXe/18KOwLrt/LINOzzeTCUlnPvdr3sDc6i9/55mv2qwF6aNnPoy21duO12/LO
+ilWshNZ5plGGj2PzC6CZS1on4eb7hEgvc9KJ7V1B0yNaNZDvP4gunkF4Z5nHJkNxkCnEUe3lrkh
8VttYqGaCuFUWj/IvXlbptt2FFEbX+7DfW0zz/FGYy0xWQMuv3WiapVFNL/h4eqYgeFDZjjyRd/1
YmJ/Zo+LP71J8gQqsNJpAci/mL4lA3N6AN9kvRJ4kMgSF21KA0MdUVQjf4NwZim3Ng3BE19+LCER
nI31eF0JNTxbW9X1ZtkWOPdFJt3nYweKFlTkIcdiGIub6iJzQgfl4gxRJMUaQpQ9suf0MVXt7pTc
GW4I9WJMbEGqogOyzU3RuXFjT0SCd7mpefYBuVgTWXM1MB3UJfIOoB4gyp5LN/X11BmBtYyP5uIU
ruTqP66HH8FDg3LRB439aEp7fMxo2Zh0p8h+IZpOEF2NlIs4ucHAmFDANZUAhNV3NFBdcOv5kZcE
eFJhILp41B10pIQVT1FWwLONEMbmjhlwoFVKJdlYDzSAImzuxm7rq7/Mu5XWE7Oe90OQB4lfvFzf
28vuC4otkyrEND/JCM8SQKNJp0UhinWKhgrXJMhb6tpuZWuXJG+Z/HDd2OWr6m9jfJGTQuiQdQaM
yfWvOrwvZ1FF5g+f8csC9yYF5kM1Af1cdRpW8qDcbSaQHpbO4Fh31WN7C2CwZ1Y+q3wCFrBUmHhc
dtUv+1yKFypS15c17NfFTz3cWtZol+m/Og5fNrgoWoQEDAw9sU6oeHm0NV+iZvCZTJ6vf6w/OOaX
HS6G6ouRN1CEtzBLkw92ZAFrVQQtlHtrt73Rn0Ezu6M2cbqgfMp8KEcJQvhlMD3U5U3d1FSFfpZg
z1yzlMqpU3vMOMQrOHItxYdutwP9KCh2Dcji9Bug+q6v+XJ0PbPJhZpQ0UFkveD7oYJ51G/Mff3U
vVCsuNrCa4L4UN6Fe4yFugK7q1/84xY5s8uFnwJTDeDqrqNbOkqAlrV+pS72ssyoKc+WoyVu1W6g
X79RIvpDHiJHXr5d/wUXj+bXD+BrbnPddGALmdG5osxJ5Y8M6j/XLVzOkM9McGdzKoe6U6tVScGV
nWgP7putDj4vbS+STbt4CM8MrZt95jih0ccKIMI4hBazAap3IHJQdYIn5sWM7cwIdwr7TJXiec6i
2w6jFZb+AcUau472fQmUK7it52V0+kFE/X8Z235mlTuTE4QvjElfoGKEoekeV/5d86O6s44aqCyk
HTiZfsh+dyxwNjJw0nmCL3jxsjizvm782cbOlCyj1n5GhPRRVWzMTzuFI/+YHIQBR97vpCDdZ0Le
EJFvcimPXk5jqOo4lIa5n0pQgVci9RmRBS6vgSJru1gKjl8/jkdDym5YLoimF30SLPuEmPjnH2Jb
+qxl1khx9cXdZsmJbcz6AYrZ79e/0EWnPLPCeX7aN6klrSXZdJtsyMbYgn0EBCciTsLLV8OZHc75
k0KBzkEDBL4EDpUENUGkSz3Gb9g3A6DmpQYcV7YTaGnTjfKq+bIYUbBa+EfAPPsF3EFYslKWFSWJ
bteLXrJbp3yYPiuV1bbcJbEdCnxf9P041y+IPiQdSAhP9RS6UvyUoyLbarqgirB68rVVcZ5ukrKP
htWKRh5rgErV9oEsVWAur9f95KK/n+0e5+/G1A3x0OYhRIhTe55DR+oy/7oJ0YZxN+mUF8ushauL
hH0AAISX9pFfQXPlupmLIelsJdzFqZp0HsdZBk0wCsVqSb0RAmitsTGt14WZL9eNXa6DfFn7vOLO
AiDtlghzWxZ4FVFWxOi0b5QQWmlvVI8F1f+Rdl3Nkdvc8hexigTzK+OM0ihrVy8sbRAI5px+/W3q
87W4WO7AZVe57AdX6QzAg8bBCd0v5uN5c3tbCLE6Vbd0Gz2qfDcJ6dVkjCJIn7Nk8o1mVew50Wb2
z1vZw4ytFc7ndIiZmgXYAU9DBYJjO3Wy1npi7LZT1GPTPieRjQY0UbpMtDTOAU10oJazMmE9+cOq
FUBk6pD037QibJfG+SCrU2NeUoAE1WUPpK7eqL3L6Lc7v4G7l/LWDOeDrVQao15WGnJG2S3KRZnX
eUpAD1VQupJLHmqGFpLJxw1ZYRhRRL60d5Y31vlHFZunMgNlpXaa6XiRggmW1IqIjUTgI3zbSDbF
VdF2HQjewJSgHiyPQRs8EQ5b7Ib827Vw99cyjkZaMuzkEMyNAy5u0DG6zIe+RenMX6wvyeEfVHsE
vsg3ksiVFGNWs9DwZiP3rTofbNoe0OHb+umwPFCld+ZqODJLfgf10tssvfcDZjVBATGsQhYY9PGq
yryaSHmU2iiYImjISaBBNBIw9KaVi+P1pCfQ1lz+TXV5u1urZ2zQKO0UzZ567BZ4Ok2mXaoj87Iu
EgC58KOs+7cxo2iNCnYKONh61TadrzNHhcTUgELk9E4ClODWePP8mRJ9Ew6Uhlkf5xaMWydFfTfy
9Gcx0Je2EHINr08O/r7d7iAHQ7GGVkgDPDtY2uChQd+NT9FBDlbGMiF9legMcWAkGVD8WQCq69AD
dAZHKCJ7mEp7yFFeRSXkqEFTZvygmp8PoshdhBEcQs3daLGI4ibp5deoa321nQVeIrDAvx9Z2UIV
XoUvKiYUpqDuVqe54KrfjTo3X4vv1yiSXktqGyEF0CH3FtXVLthhvilO9E6CCJbDXMPBmMV4lX5f
DKd5ZZ7unXfL3Tfs9idwAIW5mGm2chSWkuNwRBddWKJemDhVaAjIVUX7yUXYY1nb6EjGAWCJEju1
qt9QSzRh8NFifMb9tfVHbE52DF3AfCHryb4wT+WN8aYE9sn8Hv/I0Ap8Sy+Q8vEmiNlah/hAvMql
nsgxBeecn4auqIoxoAa/oDfziyEyfDosR70sBN65FyVuPxsHJ1PVWZluwTstqXLq7FoBdXGz2Dck
KdC8V/1HaxyqGF1ZTnTCooxhuWblC77lTQbDw3Ir/dcN5FClj8uoAgU3Lq8KdbFocRrMJk5UlBjb
HWnd7iCHIFEsWbO6rqnzoFSNrkRof4FOS9H9bn6AVqPkYJALNPm2GwPYPtpEtATqLZej3rlDCzks
UclstxUOmUETM/SGDr5x7ohUpI9btWlw/V00j0UwHDrgqBSC3UdYuNrH7k9T3EFRFm3OKIOpNDN+
KkYagKkJcp2HnvjjAq6q5kes/ysA+DTJ3bptm5ZRbWLD51FFfgk0Eg/nsWz/THwa4M4EW7oI9xEy
EvnUg0XnNRpOViK7lfU2mwKK29UJf8eZT1PcgbArE5Wjdk1+QCmrBfUayOBcYn636kAl6BMVbN0+
qHya487EmCZls/RQp5hM/TCPYZTo4Zx0/6LuvnU/7kRMS7XoTQmfMK3O7wrb1afD+S+0pwSlfJrQ
eK5omptRq6wm7IeVIrEDMTk60Dx6OTCnOqI/qgRnxP0woHKbeKvkp31jIBGIiCxCvIyBSuMHdVOv
cEX56vM7rPHS8ZneZtQY8MOkSfLQ5BAQ5CKr+v38+vfvwP//jhpPK52xrAW9D6xkA6pwWuFFisBT
divg2x3mMETN4yhPe5jAw2ZCmQPiqdRfd1KXj/GhccWpftGiOCjR+2mSh3VRdSQfl5H55vz237aN
Q46FDqyeK5w2pb2w7MGxB+adt7CbB9luG4cd/aDFTQMZeMTNiPZiX/OnQ3GA9lrpgP9LrDX7hzfI
pytwCAJpT4KyGtBQC8kM34+//r/Lo1aCCAykRiLVE6FvcDAigxVmnjXYTI56H+LCW33D8DrfjG4a
J8exEj3lhSY5TOlrYyk07cMdMYVSDW71o/D+0vmzj6qBvkvhNSo4y3xOywS9Ackr2Gx98PhPnkmc
bnnI/RIdWpPbIhduXU7X/32xH/f7Jvps7FXnbvxY7NJ4bHH+d/YmV08PulsGYkKM81ee9uHWG4s0
lVE/yXEyrBqZmfROrU8d9Hmr5hBLz4IjsiLHn+887eNTb2wprVZUtQHvmYJqcACPayMRw8ik0gYr
KIspCP+Qh/r7kHwcoo1JXUrolK0bioAIpMzeFGjycSwwOlyG67Dm0N+3PxDRZw7SKofCFXEJ/+GB
9vkDOORBWUCP5Q7J2Navn9l9dYssdjhAphKcK7bT+bOXIBBsvxH8mxaO6FYSoQTPEK2C4p5O3Ycr
q6rb4j0IerAVzSE/mkZO5EAHUSjLKrTKYRNZFgYmclgFA92VcTHerCTz61sUQiLURQJIjBPn41Ht
ow1i86XNKsaIuwTnkkNykRuOGhjoTK+gSQV4GrDP6FELocALPS7xgndvMF1DQlqzTE3jdT+iUUmG
RUP/gWEMjpVeGghKBIdHZIKDXuh9kEwtFhPr68HzAooIdzhot51Top5FnCJUBNXcXWTYrIkD3jbq
BqPuUWLsJ3Yoot5jswmy26MyoPoixYIBl/PL+00DRJpobskJrC2EhGleBmQSyVjse+XfK9L5EK1b
WKdPGpQ4O9uxobU5IJOaeQzDZx7DnG8ah5ABEfcYi5bGJUgmqa3JWNSAWLwqpKl3+lmErCITXMyW
6SAk7uqPe0P/IvvoI/iqoSW0xESADHHE7EmEK/u4ttnL9RdtjludtpkcqZN5gog44vAsMFDf/Jk9
SKBjkEB4L11Q21FcgmZYMEyDaTE4fx52r+iNfQ5Xa5sRcENH6smSr+v01qad12eLwIhoW41fF9mr
OjKEU4sciWYfTS0NMnZ3fhnrX/jtStwsgwNKiiIPbWJJPUVdjiaX627EF0vfqkTENy50fg4/hmTq
E7vHWka3Kx1j9LpjFqwjxIw4yU18n952oYgAaXdqBL2Rf+Hib6IfaqNPnfI/o6OPwZnAtsLRcjNw
WKCXUAKzvdy7Se6B5iEYIJz8l7+I+qYEzsLHc/1ix9QycfBZ/dzHSdjKtbcYjSAZu58J/VwtH73N
ZtWN4E0AREMxdWXhatECukYVovXs9vRt9pWP2qS8oHSELDA+JgJUep/fND+0d5ojXgSdFUhNWQQa
QzdunbT6B3km0ennIznaGVYbrXjTQOdd+o5Qbg0rOpR+vOSmOejhAk1C1W+vGqdDgygoHM4fG5E3
f/z/DfxUymw2yNpjAxpHCWLIETy2LvXXpSOXMvlouxWXxXZnwbbbzoHOZFe1brawOgRTgHgyz71R
Wjm1cZAG1yxv7NCIvTIQB7L7eemNb3FQFGfpX6kVsCKVWKOr+WgpebXQGvfNXENod7izAvNdd+cD
xgDhc3eivOr+U2zzGziwimNpoFNB1pLnAHaY9m7dcP111ZeZv4lLn7sR3cYch1h2UtdNlcJcdqTo
3FlZ2v5J34wA5D+eEBtXwqwu0WIdH3Vu49RRDaTIhNxI52MpCBpzF0mmtHpW4LaqDeoNQ4zEUO8O
NHLGDNLFcym4t0S4++FNmzUZQ542+hp/o6hW/ZC+x4gWVyKfInNyG8cjOXxFZ7ykOyq609empCGE
vHh4/pAKNvbjR25+REn1pYBqhAZZbHKI09TL9XeBhXXffr8+TR36M4ZCLJ6mbaCGlUPjHaK7Vu/T
3jA8y1xUiKVb9EJfyilk2UTchYFVoJ81JFmZPEBYfXxQLb1y9C4aXamJH9KxPxYteDh73UtbZE+M
1LVNqLqS/iUuLA8V+McZ70hvjpXvMbpqRmhGWZamBrbdzk5m06Mps+EuG604MEkXknZ6U+LmtVrC
KKrXYvm9WRBHUYl/fgf2M/765w5wuNDnRWIUGTZZZ0h8LtLFIiunkkW+FR0wIeC10BKRe3ZkGKor
F0WQVxOa5yABDYKMNSqet1pYPOZIeUUHC4/K5kLc1LE7aYHG578/NocHs5XUek1NHKI29+1uvNfk
yK3rVY1TGb02L7yqt92FDGGiMh9ZI2ieQJmC3KPd5TTouWDr9+Hp8+dw76OiIaNKShC+rw0gLW77
laiWCOvUf4gq/rbDj4aOljTZAzrgUKi+W7rlKGWY0syaFFN0aOWlmMwsratYkt1EE7wA/wD4n6bX
XoHNCbZtLUpr3UB9fppAIOnJee/YeFzQzm2TO4pGuTqLbrJSCWYCYnnpSc5SAYgIfwP3ejKMXh5J
hHc9SvTBGDLf8hqf4i5YG18il76cP1B/CG0+18w9pYqJmIsxIlZEnHyFSBnU5dCHQyUPnOUS7rv4
zQ5tXw8hq+DpNaIMUdD8h9jm8xdwTytlLLPWrvEL1IcpsOBckFC7XOkgNdWVkcYQD9wIfYwLbHJJ
leN2Us1THsmBIee+CS4s/NexTSU02eKWaXEzloU/LCK+5/1b4nO1HIANxRLTusT3zebFy6rJM0pB
auEP0fKnCQ6k5EJSJGIBpCTiEtB70VfmLMcPZvwvA1Lnz/qHvIvu0ZMoZhKtjsOspYAISlHhW1rK
HdEuamkWPDpEBjgUamVaqXAXgCKoZKr23spEtJ3r7py5Y/nxT2kYB0WhwJ/KMh0FA67FSunaN5d0
yQ9dJmJBFMAqP/bZMrPWkxGwukZ9K5N556+wKgpOROecH/Qsc1nKphq3yTo2AM+DeoZf3imKu75K
jS/Jzdq/3z2NL6u+svQDbQQCoFnB89y+ckAz1IlsThH2tfUhaqTYzmI7zbFHMspSHfU+CloVMwQU
gXwZjFfZzT9hQRd9Ww5qqGSWsYoGolM71yAj+mrkka8jLJygDTrXpXd+ySuKnFsxhzK2RCqI1WLL
E7vxygUNNWgWnCdRX7ooUODV5BVI4tZxVqwzvCjl37Qt6ATWVgjDkcL6SnHtn2JNSNHaOIwBu3la
F9ma5JMnV4a2Rbb4ragXXoRk/Ngng6zwOBmAE72+lhPjKoEgofIFVWFPGaVviv2NtmAwYLFrtOwI
xmcnhtxmXD+nfRYk/bUljwdNIwJ83YUgW1dVTTFVzeaTAcnMbIPU2O5S1i7GTHZVIa/OfnV1Y4Nz
VDOOyGiXmoqCwjqWXXgLJt/+vy9RlFvcHXkzN9Y4R2WTmjQQi0Z64/uSucUxComP6dOA3Ga2Z5su
+Mj8Na+Zf5sKUWZjPfa/HZKNbe4+TOlCmbLOE1vJDJHFzBlNCP5JSe9YZenb7RuyWU8TeElqJXKG
SD5ZLcocsQiG90OCze/gHLpTu0JnE/YA9XI3X+6i7rFFTSUqXaN5zNO7qgwz8/k8QOxi/8Ymd1um
C42ixVJVJNCgdoi5xhn69uJZHZHDcncmptGr3GRrqWjM8SYbnFE9nF/ILq5+LoR/72PUbpijGY2t
jRxj1j4KbYiRjdPoNLYaSua/yzxu7HGBOqV9Wo8zUiUWtPIqZvtDIQVg0w/VtVOK/bTGb0W9OEoz
CiBddDD5R34qj6gErOHyejCzH1Wwcoku7vBWXIjzngL/+OjI27xHqDIUzE6odiqSq0pirgy9jkge
LqX5R1sqFwq4wh076wT4tv/I3ewuBz7gZmfpuLplMuieqYMVp17cDsONbJBDE/uqJqZT5Zm7NIpv
x9/P+9LuzbKxzoFRP9aZgmOnnWLbhgzkhdKWYWILTp7wO3KwUxeNPZprN0nUUn9C1jjRrpvuiyo9
thQJFfAZ5xaoYiEDpNLJIZNIyH79+2dgjydUxQBnr+OVh2Sffj91l4nau7HxEqFt8vxu7r+uNtvJ
YUw3U3TqKDia7HnV5S6C/BqSddGh99actUGdUTgbKMAbnlCgINM4LfrakBqBKjpvPAifClYl2L7f
Jl5oNA81tLSQjDC/qMMF2MPVw3SZu2pofKnmY3EjgaQFExiCbjHB0vgpGE2qMkIULK1iljP3hTtq
gtO3n/n+/GAqlwDo1TJRSPWxtPiWuNFz8yMLrCMupSMLIY2sO1rQhRA41/8hHYVojVygXhqmjr4u
tMi0meHk0ZutCtom99O1myVyAAM6QaOUZYAoJrPCxJy8esQBrLtrrY0OpL4cmkuJlCfV+Aq63lOj
40vWz03VufYbBl5A/wPS2sRyWxVql3PuVM30FKVEcKeJtoHDIaLlBF3cf3lxNdR+O6eCwymAOp6x
tIFccZyaiCSlyHaLlkCgCCmmWUTjunrMGazhWRQicyLLVKJbg2UOsrJLMD8bISZPUEBSMTJhuBYm
4xx2u07soq/5mLx2r0zYQC2KsFQOiaKh6jJGP6IdyYndEkrf5bEOWFAL/Gv9Q+fWy8U7VbzMeldj
mmtUEzcjs0ckzwINxwA4suoL8J0IglgBGvGTL0mfLEQycWSTFkRmoBuRuh96fmOIGBpEdriwZ1pM
RvURMwzRguQvvZGoFbTNRT7fC+B1fwct05QVzQTxBmcotuWZDCuCJ+qPOTkYdVAczYD59g29nu7j
6NZmL+YdiBg/0nMijqH9k/dpnUNARsxqGVNIBrLE8gr7JlqET+b9yOrTBIdxsZUX1dxMazJibeeo
3Wh0LI+ifkCC4lt6tSDzmPiRdqKe/qhCKU3gMftvdvvzB3AQmEYZLaM5gctUaHKMLb9uTwPY27Tq
NrVVd8ouWA3lQgigQxTbBeWHwe4JRiBNNTj/rfcx6POHcDBnFEapmyCVPpl9qNRLYLKjlTUCLBUZ
WR17E8hOpJgmKZEhAlnoF5FiBl0mXzGQFv+3tXBvOKWJFwtxAQq2hRRezdZ1EjP/v5ngQIzldRyP
7YwSQV46zaSFhv5j6TrBR/nDDfn5VTgIo0VZpmYMCBu6i0y6rPTW6UnlqHLmmHbm6FXtRDbUxORj
kd/Z9H7MbkdVOhjd3VLU/tI/TcNVD34CFr8mypchawXbsN8a8Om/PGVVEk0jqGkwDrzyxkmO4Ran
5SU+2fdLmF+tqTvwnetf/1349fe22BwugSW90OIWup5RdTv1xAFdnuhg7j9lP01w4IPUfKZEdWqf
KjvC3RgO5MfQXc/VlRxrXpu8LEnqQP7Yq1T0nrTErTGHmJm1m/SVZ1qXOmrq5z1OuNUcVkXNkBcY
OEI4bV2iY7ksnskoP+jqE3ilPQkyXZ08u1XPbmYD/LAo56rJA3qqxnnwYiiInP81u5zw5ubDc8A1
KNVS9xTzsrqDRPLKGMguHtlPVCXj78qLfW9UTnFYLmavc9MTCrIqaP7AQ5MIm4JEH4oDronNRmOt
Wc8MMlNRE7kgJ3ezGZIGN2YjotcWAJjNAVhmaEtUND0EZcvLBmWVKnqwS1EY8Yc83KfvcfgVW21S
dQ0uvpUeafFSX/m2LJ56ubaqI0s/+arfUJcobqE54DU6/2VF+8khW2ZFTWOYAE9TcezpRWNQKoN2
yZLj7U9F5Yh1v34P0T5XyuGbSavGyFpETBbye2BuGV/VjLnjIBLO27ODSpdsWrJhWehy+PXiiedB
VVpIV50M8GiRWQYV2+hQA2iKq+78/u25yNYU5yIjUl5drksWEoi3ZnSkZeW06tN/s8E5CHLZUQOc
t06G/SLR2xLhJkkFD9DdOH27EM4RkHqe7JHghKt56xlR7LNBCdA1dGRD4rbSU9X/LKfKN4vk4vzq
9jxwa5hzCk1vbDu1MgRd3T3Ksw9wyGu8Ge5w63kq6KjPW9uLMjfW+BuMgFXetMDQe0qkt0Frj3qi
Hs9b2MXKrQnuugJbxigvGJtFlImnfOPQw3Cqw5VMXUFZNkF+HS3tjgkZpsgBf4yb/Vy+lodemJDZ
raNsfwh3qfWZxMDwiNtah4yc9d7frbwDENXxNRSJKmjJIRfkIN4UzykIvik/obtotdn0A3Z5Xgon
Qkd9L6NzI7XDBk+YZDYFLrT6Jo8r24Vyt1OTklquCoTVJrqfkrZ2JakKtb70Bgv03hHGI4viXwSd
W5McxMhaS2TgNh5loOfXe2hE62g2NkQsR6vzn1sZBy9FnEy6vLagzugGKtI3KBlBC+ZU9b6pWWg1
Kz1ICAquhN1c1HZtHN4YklQbpCrWC0kJyBvq34WjfMsx2tKvFJDQe0BD3SOECVzjXlsgRCi/CttD
1vDm3MI5OGrMJhs1I1ufauBxd8en+AFKJ57iotf2OsPxEXxPU3Bn2BwM5fbMQKKGRaNPw6VD46p9
5duy+tpp1KkJO1BVAemdOVxVpMY0kxGBIaH4KptRmLLvMrN0fypqNK1aaKGZiAVVkZ6AqRPMVHWl
PDU1lJFNFlX4fGiPUJrl66ImitNW8tfWwILwxH8Bf+l9pxLmUjSoxKS/6yf8RUkmN0sOEmidoRW3
kk3EBGVzqUbPY9U/q3pxrY09TpkdatmjFHWgj5SoO1JjCmzI8xkj+kDmzjWMV5pVAURBi0B9sOv6
Um0KKGlggKK+sEvdyejPqo7xJDWCaqT3cWEcO8kM2lL2c+2+7RHtz6+y2ntxqV+YdQzhXdzh7DAK
++1WYPrt4ytEVzRZI0g8crHvPEqsLXTDOtEiddL+pp9kxyygyZBj/NmmgSUTx44eBhPvoXzwlWH4
Fwlfa/MDOEBZVHzAau3ob6Hn7XTJxTKW389fE+ufOLdGDkBUMFUu6YymTqjiKdaLpQtG73fDyu0a
OOioGkapnGMNcX1dYwqxKB0MRnrl/drF1/iGVhzJyUDX5tf/TSWKxmh3oWuzhxyKdHMyVkuKWsc4
ps+6lAXz1Ptdrng4R77WtW+GoXpjkwrugt2AbGOWAw4Uksg0lFh2JmHcsZGOsmGGZSVK5YhWx8GF
biYQIx9gRjMrtxzJ/WKPHrjrQyY/m8VVWn+VKtGOClzG4Pqru8xoZikprZPdXeQgwR/e/5NL8ro+
cZHKVG3hkmVOnSxL3XQUTacJvo7BhySzRCatxrYpRL2UNeq1FKOilsD3f8dyW1FsQ1n582Tb5BcS
VX1aIfFknYbooim+mOYDay4aJihH/f45frXCrcXMtFLOyDoeojV+1jRuJwt8WWSBw8F87uNUG0Gc
W0go3mHasm8ezn9y5UMi6lcc+nUV62/YJOlkzJimpdSZp1qmRxnKw0cC3WzP1srUbWn6Bi6K0WEm
9OiqJZYhDi6Hqaa8EtK6Wptd5rMVoDU3QYf5ADYmfTyCj+ZCVRZ/0pr3eYqXG0uB+vRIa9mBRiZo
8TqT/ex1HW127bSO00z+1BgdOCtSyTPQSehoZQZKXRsTILVMWkfHw8RvU5W4ms1CS0m/6LIa2gQJ
Wntugs7C+07Tryu7CZek/qKZ1m2sa0eEMU6Xx/7AyrBpj6XaOVIheY1chwrFqF6Ku7qBuCwUQgiE
BKskjK17hb5n0HSTNMxwocm9ro+K3F/auG+mrPhqWNmdMqmaH8Xp98q0g8mEmosWH2tDueuqO7sp
nhurfh5M06s69sIiS3FTk3zVjGtzVtx5IpdRbl73cx/I1XSVo6HBKQeWHBIb4Vy7ZG9mVPmS/R5B
Ac3vLer2aewqHVbS4/XfW0z1EjN2WD85LWTv5Rh6lek8oDm/fcG00EM8NNeMsPtF0V+7Tluwq8Ps
0Wl2xgHLfK0G/bZoJsWJMgWsDZGGrlvICxIzCSrWo438fZqvzHYMm/RHIkVfauU7ZSBU70GmPl9a
8WuWM6+uqoPcVn6xRFeMxt9NI/mWWKXfd8o1XtzoBWkr97yf/o4bv3opd1sWSJvHHcVJ6MeTNWRe
alKnUK3/aIW7MmVSlZLcomTWae+qDrXGa1l7Or+QnXf2ryvhrsUILTl2kmAlEPa4WbWNIQXpNDfi
Oa6POuK5k83dhLEpQ5GzBhu2jVqrJrODJCvUVZniyJl1HUn60ZyoqyT3czYGOojGMGjiUb3wycQc
pZBP2Ti6RdKAYa2GC2nuML7nyozaTO2x6rsBRY3CjEPaa27PBi+RY39S+qAf3myM3xT1VHhdrT5S
ynQ/UdBhPdyd30sRPHJ3sNWPEW068MSr5n2dvvbCEEpwj5jchZsNmPU0KWivL9FBFazDnGUYHdUI
07/rLFoHLHNyPEmC8+vamQZYfcTWV4IrDTEctzC512SJ1TUI0xGPs2bEqDioFJq7qimuSIx2h9F0
MsYcDdqh0nDPEgmlXOoJfsXvr2obfNU2wE2zDJXw9JilPkTzVOfRidxFd5pLwR0BJW4IjUhufb0O
k/fe2rNcRFfJEkKRTWR/78xv7XM3E/isZVTj18+LVLI2Iy+v60GagC+2gSrH0sP9ZvXawAupLG+p
Pd3mZeK0EXFmXXWiUdQAuhNQ/7ofHAbFfUULJcWrpEUWtpMgBZj1rgUqhKgqPYpYZtFuG5p5SwK9
Vu2mnSByQ7XGAT77jYppFv1GrWko+EprDMCf8u0ucZhFpoYWGBJde2LW+Y32GqGCdlxfyqj519Dy
QauEwOSawDpnkoMwSylys0sBLIgVQJ1ZPawqZnOg+t2TKGO8UzH9ddM5EIOwLjGJAcaE4Yupuuap
w6yI4vVPteFq3tI4cmCTkBxESgI7nWK/2uWOYNQYJLUGyCKsBKGLF7tp6uRu55ghlvlTtMydlMsv
5vheAmOyY2Ug+norpOD3f+se64t1CKiGGkwdpu4qRaNJnn0BaWBvJTsw7s9/VMFh4yk2ZUaaphxw
2KsB3BBmoKWz30Wi7KtwnVzMHA8DnaWqpLdrBV5zFYelmDeqgqb+mJMfPbpq4EHCgAaocGFgRfoq
7ALYuzY2J4YXTU0bqiuKBA50dP/7sl9TB9FU7Jm+GhY3+lOz9jyLnosCLOUJN/tYJmyQcOtbbRN2
zaEAWYQhN07VoW67HOtFWD/c/aCKqq5Do7KCf36N6+dYKvSEtasQYv1cPaaYLYamETC7fRyeV3Ya
Cv228z60U7+GF29scl+3VKupy3vNwrQJNNyfyRvEJFHPqp+aSyWUgzJgJ/VCAUzI0FTLPdsTce1+
CN//Bk2bX7Ci5eY1U0d5ZFhGL52i6xIIjGw3C1Gy747QRo6de3DFZpd94qgYbJMdd5jD4bpybU+6
JHd64pQv5zdk9yLfbgh3hS2dmg+N1UlQXdfdFtN2keyDWMwBg6ZntJ5cPLf2d6MsnKrtnRIUtmiU
EqD1rh/Aode5BaIaOucHrBtZmzJoaGVZ5LJicqmiOKX9eH6lH91kv238xgz36a2iZHgW5tYpb6sn
w3gB5SkbUWdQfiDUcdE7gQeX9ZoP0o1s9ok36tG9paMO0i4v6MB3og6TldUyO5Fkg2oasUYrg1Wi
LaErXLidqd8yU3NrlSEiNeN1upyVF6Os30xTdpMljeGWevszlptrPX/Q7EsLqqmFcqyk9/Pr3L8X
NuvkHEzWM5T/LTDLL9OlVL/kmJ/W5fhptGWPGhctCgCaad61shGAiMTXkOE9/wN2wWtjn/MonL9l
GlXkgOLlilaPVi9U61m/1LkvyYU5+dRVs7KWr1bCVwynucslgZwIksKhfRSltHYalfGTN+vhwpex
NiaFRR/CCnNohMSF/NpF8ZLhYh+vCGjvRG+8ncaKXy1y0QuhWRyVFnYQo7ZfMIjpIgtehtLNukgd
MX15GmpHPH26/tlz28oFMoSROFqkyDqxCeqZPWisScjS2wLFsbnOvfNesu7aOWNc9BJLgIMIPWan
Jb6nsuyUGoIK6VERvstFu8nnJA2prsxKh6UMhzgc8QGRr7iMvO8TuKaGZ4wvu2LODMEh4PN7i82o
mcfrJySPE+v8FAO15zdQZIGDM1MtyEgMpEL78mZpKUodj+cNCL6QweGIUUlSTFT4vWSqXqo+pPr7
VPTubAnsCD/QutLNjWiSOC0XG51N+im6A9LqNKweV5VtdmF4A3JMB7zb5cHBmLl/fon7Hq+hj1DR
DAgfcQdNt0vW99ClOMXTA5MhLpZC0lpJ8FR7UkS6Nju17vVUfxrjjpe2NAwJCEgsI/R4V48qqEIN
0J6N9/21dI9MpldfVaA/a8F8Jgo69m/YT9PcYVNoVxqtAtMq+Zmx0K4vO/vL+a3c/4rIBawdLSZk
pLhbnEQF1H5T6FQlx+oqei2gDQ4uIk/y1dfJnYP0cb4CsZWgo3rXRzdG+UMwKP0wtThmht66dgIx
+PYyp9VBmgR57o8g5De82ljiTkPZEDkG+QOkMNX3IkJHgvWzn4lrL7fddEek8gYiHLhML9D+VuWv
GK5F47qFZVuPRaHcQJ0jLO3Wi/L7poQOwbUm6V6VkKDWRqfSDTcefjbJaxndK4r8jIYdtOhoiIHw
UFZAl1ldNWjBHbW3LAt6SXcTaoHlKHbzWfHMHu10xnhLZOtnbKD/spj0SwvBjTpVi1uo5dFYvuay
Epz/3rvws9kP7tBOVTwk0tzT20KXEa9Snyr6y3kTu167McFd80ZMC1IiF3lqWOXGBWjxE0jX1A/n
rey/3zdmVh/bwE9ld0ZlNRW9Ne5ylO5b3wo1v4R4HEt8WQEnm+IPKRTDRNkj0fI48DFaaR6hcQyN
d2RGEoyR3NrD8fzaRB+Jg5yIZbE+I42HxiXU3DVMUVSCc7EzkwdU2+weBy0ZyYwhTrCKlcjx2IYW
SoxOepQ9MLDcS4KJkf3Xyqc1frwKAvFznM0dvSVj4w5gUeqmm7FGZldqH8Z59GINxkkfaDEkYBTo
sszHJhE9IgW7ys9aNfYg1YrU0NuqfG3MPNRVTQBrO3S5v+wqP2vVLuqcDjnW2fpKoKOE4cSVwyCf
sFL7rAP0eIilmtuiPcvA/wqrOzHJtMA/+eSq3Od5ZchIhOQRmmQz6CcneDUIYGQ/ut58UQ5H4kwG
+UDTQpvefmmR6JBsPKwMjDiSTAtLFM4wJ+PMZuqAbMhV0JyiEzMoNIaBGchY/qfjonKAoyZZmTUd
fgtkCh2LNW6fJ/55E3jR7gW+mwVzcEMta27AtEJv1Vi9k4bpkGpDaNh6OEYYppiM3JsYhsxb1M7l
UcndrDe0Q5WOjllar5nVhIrEgv8j7bp25Eay5RcRIJP+lb58te/WC6FuSWTSe/f1N1iLHdXm1FTO
hR4HwnQW0xwbJ4KaSHySiloG0X8IWfcBEsLnnBJAwCUBsJ4vqSwCDandmOyk+HGewYkka94Sf1ei
fVz8LIhqFQBpRhpIsfLIzfvKN4ydnPyAnpI1JJVFICLVNgCxRL0ly6aV1RiZbGNH7SSnRPdFX44J
BgB7sJHgVpoPYbQTw28dMLqtmAMQrJ8JRqggP1ApgJweMFVXYFq19gCrcAS0TJPmSwVwRU8RIEx1
kIsE0oWxpaFwrWDoq6BHeejtfA1sh7OObBsAOavvnjJyKKqn0hQsI65sXTuqoAwTa3uSAl36Kc3U
k+jPucfUKkwewGnAoUJCUEJzELAjdR1d0d7jYq9CRJ4mb2p2hnCIJXUo87VkE5fPjdG6ImxZEvl4
2xZBrc+IH6X4yxCcGkwgxKytpk2twfypqYGsfsYjtSGWWQ2fTa3aYmdCC+HRGCa7700r7k6L/Cyn
YLoPz2L8WbW6I4KroNUPmkTtbAqqCEqU6Jskfo+dluJtpkBFQXxROhVn4NWj4g5ybRETFEuy4lUR
teqxdEclgQ7YZ4K/vDRnQlGOLN+F8E2awCXXfEopkNkomIIsqrBimtkN+aVIWaA2XFlrnplg3Fgp
lEKThHAAaxl6nZ9LnE60FNUeMYR6huSlS5902Zoox0YS3sKMc6OxPE+tkMfn9w4cqmowBYA4yptw
X351bm7rbo8OgxL0OzSN3fAxe9cd81x94V7ff9K3f4chr1AwSVVYefahGZIFbX+wnCjEAScIzgZ8
H2HGsxxrhPn3CPSvdVhcsAZZ1nHoZx1Ss/YaoqAf/qZt0Pd8BsPJiV8OWD33vfWYgD7BK8iSPoRl
bijyv8ZWhBA4osKaxNRRIjBwUfxHGMW8D71tIX9/KBPUj3KWTzUAq7hRkieokLrP0YIG7/VgE9xm
l1dv4RwgCwUOVV2aDBlTvw15jdMT6ENJFdy/I5fq+b3NZNwcAEVoBM9SdK7BJgJ69KOopc+ZuWyV
cNo1ImncYii+NYoG1Unpsajg8ZtMe2hL1WsFpADDKGg2xL0OizQezBpADVPPnAKMJFLaWGq4rXRP
CFMvwturxsESERRhaPmUTZCMCyGCEsEaR7o/z8Jk6Xn3E6S1vd2U7RdQNFutab9FJtmWw/BZZXBB
9YQf0JMGZnR8uL8V/xBv/z7e9Tiu4u10MeJGVC6xTegr35MvoFH1zlq5+NcOnTAGef8vwu3Vr947
AcbvVl0pz3MCcwG0tVcpoj2Qxq6TxE0axeJ84tp1v7cWYxOxVCeqQCshfJM9EMT65Ef4tJYnDR57
1Wrk7q3EGEEjrbq2AB3sGa1olGbg0WvhOZbQ0UhqZx4Aq69TTlKx/vh7SzIRf15Ps1QZiJKkQXNL
jK70xqds1EC1C1YpfnK28v7j/BsfvQKUR7ZUBFkSSk+2Vvjoc7pdADgx0AXZd/PXRfwttnj9zn+o
Z/z3mv6NpL4VJpBsgGr/tHxNaK6aOxAPFRAxyCw0C57FXfmvGADvn6fK6gopYg7yjwxlhkk613Nr
Ty3YuULBEmoKtornJEw4z1G5f5zApeG4r57jSPqI0BZyt91IfK0fAlF4SpfUi5f8rRuK49SUdrEg
aqxqVIOfOm0j9JpFC/AgUQkkZR9mubwOQ/m4gpLScVcXURCr4Gj4pS+10+fKg5Asex2F83mTgVoN
iul2CyKFRO8PSgyBbjEYEvJgKvFOI+N26eKXVq0CE80wRUi+ZVEDrsUK4KMSYZCRyts0EhzQE3De
LG8bGAOdqoOixEIS41bLTgcsYYS8scphKrq9JPImyf8hbf59uxgjqNZ9KIsVfFwGNXR1N1mpPYJj
qfg3fK2389XfazGWj05hJHQdErkGcskXceiVL5pupofOndzSoR5PLOh2E137vSRjAAet1+rGgCpB
8z5gjF14ow8K/HjkCqhz4tW6rTM6qj0dyG5cuV5Ujo3iOBlVZOwi9CnR6VtFM8BhZRO7PzZP0qf0
2QREtoVtf8L9Lm2dV55YI5N/No2AXv3vW8qGvgQBMqSwkzCz+2XT6+Q4LLoXT6VlEgeWGi+ltwkw
33qkbSiqgvfNJcdaXqB9V4+ZjktJJLOKz7Xx3g/Pc/iZ8OJunmG8XO2rNYY6XlSzhmFEFiJtm420
XynZkMxklvASP9J9u19cPliQd6SXvufVutFCweSlpWtYKNrTHib5k36jvu7rW2Jpn+kTHxPB/VbG
OKZlkxWGjG+NvkevBEXtVVi9eBMeFQcygSszSerwI2/upzLGSDUUvZ/yKjwtTWUZ2nGey++pAt1Y
cTtNr8J00tKPFEm4jOlAtXWURbSWovGaLPXu3yeenbr80qtNl4oup12cxec0b61C+2lOWWx1IYoU
HTQr4ikAKS2EUdGgrGm30cZXzvocs3w5oKv1yxgww8hE3Dy9G1tdBD3oBAre1hE9YSsiF5j85hGe
+MB1/2t2c+cps60hedKkruqK6Kz43aZ/WNUczEMcDD8jrpobz1peOkdXH6lBuTdVmxIuGOPV6+R6
mB6XIAcQ4qF7az0gvOEYsocKbPVW0TtNbaH8wfti3k4ztgucbWpKTRqfDaiCjPlZW3pHawBwr2Un
V3SOu+VdcZaZTxbTMM5yaHRQbTe7sS2/CW4RQIzWGlx88Cvk+jqfi5m7n0OrbJMqX2aAkVLkHpMn
ezPw4JE97eTjBILXcDeZez4f6W04xm9XeEEkXR3uoLS5SkWYEBD3wnzQLVCZFsTsXjufP9V6E7tN
rlZjDNaiyyJcL/KBLo/8ePoVp6hfzW1gNODp6r6NBiikBd2WJdm+/1I5nucycnz1mQTt6FDO8FB1
A0XpAVNbaWurMw+lxt1OJnAaorwdqhTBjF472rbwFpgDzEnQjbotnYpLAs55FRc019VnQVCbimKJ
p5nXs9+mudsLGwN9RhSDfCEsOO6b+yrWn3O1XDZq5VIKyK0Gr9m0mZ9Axlh0pn5Xg+t8tXoSRBBV
eB2P1426lPPvGDzCREzAdmpZvKw5qwgaM1XXUG7PEZrlaadZ6tyVdlj2pxoIe6PGPIaRraOhBgrU
XV+iViCHdSCDxNhvmzqz0G1fPJIo227Swd61aJ9i0fpFZZSYK63iQxcBSIVZlR9ZUT1QLTkvoIF2
CDinEeuvJI6VgpnlpR09QdR3c5U//v9vqwLIoSaakqbitv/vPitC2q3FLfQ2QGyYLI9t/E1Ivu6v
cdN3Xi/CeHGij8oklQKAwXJq6/06l5w6i6Rsmi7eDjGxhqFxlnI4TGkwDAPPwq5hPXug18szL8WY
lLLtCy06hy/ZptuUSJzsbidFlgQ6V32bBalDn7IXMeIsfMsSXK/LpBuCUJIsyQwwPmebdjB8YS6t
peRNt99Kaq5XYV7KjBGtRpfH+KzWumdg3KelHL4J3grMg5DT3sjASw4yQOlYFY0LbVzOc7/BfW5K
1x/B+FwooeQzRrLRPI0xqxblTlegU1Flg0drzafT97BqQMw9odkvgGMJwU4pHvQq2SgRAcHaOmUE
AiZVMYMy39cDJGQwA3P/FnNOk/XTJAJrv2ACda1n3wqs0NaGJQ2cacib2JirjWD98jBTRcenx+fO
GxtreJe8+lFMrSq2VkTwZAsPqmFjiAxv5vAv4m1y/6mwPrpJon5OsY2n7n1ELJJujQ9oZvuSa7zx
kwpyYYO68zJZ+twxDYVkitXoTDEqouufRn1CNB8I8s4Mv88ZWHySJkjbEtjvBnYhSUHtJLfRaNfp
8rPWtcpaut6f9dlOSI1yblMCcxMlXkO67WjKZ0nJLHQXHYxavkikRKHmV1Zs2iT01EKwB4NsBf1Y
CsSloerkWXue8+E4jYrfCxQTiGi51dozBhVf5Bk4iHLa5JhjWyLzl6AIqDyH6XttqL68UimnFFm8
YYAdEg2PEK3ZQQAQM9cxCdM/NeVCDi3twbTUjLkzV8t+7BO7UdGc6rvWjtURjbu5eG/Q4+07krkz
SV4M43WhmIJMkqAEvt+Z5LmB+sdhVJ7Mdq+OAHsOxWsiK44Zyg5A5JlTlZRgihLwn8UnoI4sMIzU
LdiZHuGkDA1yo7IyCTQAD1GcW4O4zRXUt4sZP14Vi89JiwOIo+UyWp1DX1itioJ7thOzyJr72aZd
7hDjmQzUFQ2okdR7UnZuG6GWEU12k4oPCiTWqTnas/x9Grdmtq+VATvQuDR7lvTFU+qP2Ty2wwzh
p+OUThuVnKlqWK0C3FcLZmgNsqgdJGiLHAf9IDaZtUwHtcnsyOzB813aydwDGv2et1AjjgRrSZD8
TJWz4BwMpfiGemwbDKX22q2DsdKhMdAwFwx37M9zNXq6gdEBujyJoDKVI8XJuvSox2DnSOpzXgdi
074v5ChGJzA2wJN7SmRChXOfYD68BfozxuSQrha4C8YMDqalsqFm68ZJiz7bbqmc+VgsI+7X7Ahq
EkBo6ShU6H92L0tlWImRBOnc+hNUthYFGvHAHEf0IBbyORaXb3OHutcY9BBrn3TitrLqmrPslll+
gJirbxD0P9VzluV2DgqK0XyWzUMxx27ZEU9v4toC7WQQ6dvJEHy9UwCr/hIF3R20p0UHir4oPK0e
gRoSXVDG69GvIicUzPwrCcsIhQdsvC5t+u5RG86LHDkke28q2R4gHtDVotO34ls+C7gq3/XpMSqm
xFKaeGOCTwPAs8JSy/J4keJoP8q08ece9IhDbMWjuNPBiZ1BVSzN0WmmEOaB/CamgbK+tJI8kKU9
kc6IawpDsZLhjRDJVgXgyI3PaAK3c92dMkwFVDW4HQb0kIk1So0VNp3doAltwlXMaeFq8WgrIP8I
lW2OYTNxwhjXUjYruYc/1G1QjTnHHdysiFxbaiao0aoYOWIPS634kjcCJ4xJS9d01wwq+tACfSvb
y2SjTP+HvvLSDr4KjYUxzft+lY4fbUz7AjgpGJ5UbYvUjrbh2XieT+ZDc8w/FMQ14WMzHMqUVyrn
eAk2sEGdfElCBI1S96wJfqh0fxY5sdzbRj42ZiRjgUX/JfbQb5C+CVRx/syhM2FNr/YDouIiPIXQ
LojjyUvpK6iCOHu1Ri73XBwT2QCcuHQh2uInomQQNRmDNt0q0fBNQjAYJl9ZC0aR6fP+l93MDa/u
JosOQwyRm2mogiLR6X/RIPNiR3sevcU1ArTeOC/hEpPc+UQWBpYYlTaIJV7CgFoC2qyJEzqSH3oa
GkRpYn1/Sw+DbfrQvsO01iRY9A+vCwsSUyc5ygR1iM9RdS6Ns2jAa3AfPCeLYFFgqqBPKVIyNA/Q
NjVMjBXHO1q3dqcMnA3lxNsyY1kEPdMxONPF56b8UKevbHnmXI/1Zt87MCYhksaYNoWG3to8d/sY
Aae9yNopmT+X8KgLCUiuQ5TXFqs1C5uQ0BJKDE7Hh9RIP6gSeWZLnC5RziXtOFCWSzHx3i9jLMsi
xpFcxCEgJFtAw73C0ed97lN7saEMvytrN3M1718JjsmcPWHSqKFfxwxrXOIVa9H86E6xg9gHxhwB
TLaNuGTbvOvEWJ8EVJUYzcUTBQDanvriW5INTqjW+zrV3D88b8YGiYDPSTqFDVJ8M/PQ1TvVh9DB
PDbUNksnQf143Mtb1R4OPG4wTtLEzsqaWZVCXASZv9mlmyyvLSWBlHT5h1kTOxHbaonZmgIyfFUo
bZMMhoXBZydBfAjmkReRPvbo35Z5sxX6fJMX7anLPse4sRoAeRZIrBNwjgPKphqv93ee9/lrunXl
qvtYD5M8QadGSkQfxGQbIy6ckHQcT8a5S8p6t6+WgZRDXwkpzjdPG7sZ4m08n9TOSwHBv/89HGfG
jsYqI6iw2h6WaUY4ZkSobw3xYvX1YNMMOQI4WtzKNH+WNYhe7698E/B85dKUdauvvnGGNpowr/DY
0e5/tccVXZe+SN90H0umVuTwdPJ4R8dYolGOwN5GdfOU6m9A9B9A6438n0NLxNtPxugYdGq1Mofj
mpM3XXwSAMTRZ2JFCHi1MA/aeJcOyM/ubyXvyxjLM6ISaYZpEZ/bvrFzIQb9xy+DO2R6+06aiqkZ
YN7TjLWtdHVeWtOQtMr+ilIL74IaQeWtQLr7RA/UrvedBTg3DtLYpMApTiFoN9Fq8RD2C+f4BVlL
SlwC0KqXvvZ2+yZsuEX023vx+1cyD7STVZNksrLeKrK9zMOJ+E0/Owv88rKLH8Jvcv1D4vB7Tea1
huD0B25oAt8oEgfF1neJYU1vjWgBqQ8G4c6uXiiBpiaEVO8f/M2iuiL9XpkJLLS2LSApDTO5Nn3S
XX3QXe0UBoMLfVwbnXgn2dRv99dcb/DfHfrvJdlnu2SgZkCaisuGunkSbUZVs3Rtk4MZqUxq789W
Yx6tScvF0JQU/UNTgyIkFJjLl0g8S8BmzaES3F+Me5DM642AkI5DERXBeKP5swtY4gOoLtaJygEB
iwzcL+QBnH9xg9ZbeW9TmRec51kX1gIylwSzZc0JlhCqOsVxPUXq8EZNeA+ZCR4wkBjNuoiHLBoX
+pTvRR4Q8NcLOscYrrfvzlexsN6srxRVTFAuN9GX00KQFZE/fACXeuSVUVILTSQ5wXNfJTZRSgBP
q2EpI+RV4MmylRfFXilp/Jz39HjfxtgZacyyUojx5s35KIxHRZ44n8Z5Zyx0dyRSW9QzeF4KkOIL
kYdT+6XOD3N+ogLm9Tk3/xas88qQmIwhAZvTRImBfUw2w6Y+UB+Djc4qjFfy3tjtsPwv+2Ey9mOo
FvCaorJzRg18vzgI6iCPpUBr6UJRAdp6l/NpnOvO8shHcQsmuWFZmzbWQq2ysiE94ug2KEg2+Ze0
Da0V6pL5vOl6jicyGWNSyMlcIsaJzxRDRrmROHM4OIOicyzkzTGj66NjbIcBwcwSLFLoiwNiAYCi
Dd6PN8yAy9vhWNnzJw9Nsf69e6+aMR9yTYw+TVHiV6SPNgKkAU1bvUmtGUXSUvg+SpwDvP8QdHG9
uldPPMkrWcllxG0hhj+ivdYnL0A0ouj9og/RI+eyrM/2nz8Ow9P/u9gsSqMcCtjMeF/gJSw7oLAO
iy25a4rKvZq8T1t/zdWnRVEkN0qGlDFBFxNkNPlL9Zn+XAemFS9zMZe5AanTIYFaFO87719OnYXG
Rph/y6IFPcZs3+1BLveUgwsvqNzRQZHzMByG3gHTLy/k563KWJlSLLUyKRE7QFHx0GKQp0yOi/ht
zH6kuYiOi+xKoPJQkceB/MgUoHTYdyghTzb+T85vuR2o/9cM6eL6U6+2HuVrI9c15LG0e0yWX8sE
FrXhp9bVjiG+qWLkh9PCWfIfuua/12SCGQiaVaLcgfuIaoojl5IzNK0nLSfR/Ogi4Nvz/aKnj3L4
o8g5Dd/7NlAXWVuUhUq/DJg3Nsdd1QzAzaDSPj9UcuL84QNirRFtFTXS8ID+U8tOXWNTBZMNU+tF
Xssb0b3vtnQWlSoVGik1KgILG/uplNkpPfRj8gsWF1TVr3H0UWpuOxSc3fyHauxfB8liURuhwnmB
5Qrc/rO9Eknm/gByJ8FvAF/hVVw4Bl6/XKurq1pN/01p9JPysHiiq+7o1gRmT8V4jK3sqMN7qDdU
FNbu/e8PZAwTSCvSlPaIR8Wt6omqA44uZdwoYKBPnRjayFALNh5m4nW7Gmhn8IykVq+etCUEmek2
90jljJ88GA/HWLLAlrxs5WhJ4HcKEbDrAsWtNAmiSdwO8wtR/Pv3+H54p1/O5GrPNdKpJbpfKPLr
UESM3syp5JngdQ/vuBoWf5o0w0yWMYE1oIVui1XlVS0mIfXWFqHsQ9rBh5L5hiRC0EvopGVkPKZU
4UUPHJN8SYmuPjQ3i3mJJmSQuHdOO+5NAsYGOd6P9ClXzpVSulI8v0bqoUQnP+1P0kg9ucfERsRD
mN8PDHUWllqDU0Ima7awgqBXqKiEySkUbE1/8Gdg6bmlgtWX3zsAxlQ1JqZHG7qgKl8QV8oqK4wf
8+JTT9E8kr7y7lktA7X7NKvvf3a3mAAqXoSp7xIUvkLjPa5+pAnPPN20isQ0RNCXSmAtYXybYo5a
JcZgn4shK155mMPeE/C/8fPWm27laiHGodXmKE45EC5ndIePRQvB8IjaagWMXRdyRAFuO8+rtRgX
JmtdMWloViBDoY/rR/Ve9wp+z3+Tjt+8ildrMTdjaDGYmKXl74bsOt1BEZYJ/urGuDnRzUd4tR5z
I0SVhq089fS8Klx3mwnDxpkTucUOaEw7C0pIIvKyk9s+7PeabHJei6mGPHL5z5rkdT6A0AZfiNmV
77nHQydzPpBN0+tBJakI5dmzKTV7WT6LeW/L3fx6/2HxVmG8llY1ZihFDTKFrAiGYjv3T1VIOZ7h
dt36auPWy3NlMSNBySqiERDzHKqN4i4BhOncAeNGaxpJ+bKVnEfGpuaiMJCKjusUmzOiJAVIgm4N
bw3QMQ60623UVJ/U4aBu5PP93byNXLv6UMaMyNMEjS/ZiM89qDI3aDJhLtox7eqV/gRNut9BrzPH
68tBPxvwnD3vKBnLEqVmKvQNnH0tf9Tak4oUWsk4TaabiezV9zEWxWynehi6kp4pOismUFbTowFb
ickbkIJNPFzu7Vrt1XKMUQHR4gJKmYJiclbZArM+7BUwnqS2Zk2/JLv+YQTZlper3wxjrtZkDEsp
4bIWkAA+J+CnGIavNBas+7dk3aS/OdG/VjD+lp1HUFUFEIKexwK85eHixT2cKW4MmhLHvlb/7PUZ
bIKex4kBPwBes6LCkGW1T3LxKxSM70X5NQ1joPe5lQD9YRLoDhfi5zLXqBRXEifNub+vULz5Xxug
jkieF9LRM+IHqy5Dr51yzu28maBebSxjZmq1rbspF+l50bAMRGnLUPAjvfAN8F6kJHwY2+e+6737
x3kBaN47z/XLr6ybHCqYspNGKJG7s2FLzui3j6A7m9HWAfor2lLcV/1X8doP1viUPmte91Js/wVu
9X4MY7D5eaxXkghdhnWKFENKEM2hGwFU05HDG+i8b17B8MZ88KCVUUMalLMwl0Oa2RdD6ZWG6VcN
ABFnc3lnylicadYiMJzA4kyK/FOZTxpAqvV47tWdJgNLJ8oDSCEEOxd7t2gxEyEYP4AWhCBWf0Rl
4hQltgY6W6ACIUz7mFfHvnwUC1hgrXjMJn2DYYTD3FRPXQ28qdmmgarGT/c/4XaL5OpaMlaMGElG
ygpWjL6OLlAlrQ1NO1vyo7OIJsk6+Zp7UFe2OcveTJaulmUMGWgztCZaneAKoNagog4CG91dQST9
0xzwSAU5wZHBJvjjnBRdKOMrB29tA5W+LqKVOTqYyPeF5+Hj/tdxrgWb4Kd9gcGfcTZP0Hj04ma2
mhojeRF5aKUfdKy3taCATZ7HJH8b5fV7Ty+bcPXUs6rIwcckg2ZThUD9yhWdH6jbf6vh5sl5pRCF
VlpkQ5PbrXyy48PFOS7RYFN6dRSaQsqxzQ3YbnXIKazXySnezEO7IQEBLea/mCPj7TZj4ZRaIqMk
4RH+p0KFUS6g3EK7nTZpBvKjINtNtoHv7nSwZMcTWNGdnjcjyPGabO4/TouWRwZOvAVIZYbsKzGV
b3T5MQrje9q796/XTco15eqgGROnK/0QCVOyfnH0qGNWDz3qT/AzPUWY2JN9edtv4l3pdRFoyXkv
934gZ7BZ/VRmY5xliA+ghgbS9d4Gw4urZZyUl3emjFUK47lWsiiOzhFmu0BzH9Rkg5EBS4gRr05r
K7A9Q96Ps68co3TZ96sHVE4GCBsE0Ahlm+q5+KDu2ieGzCYowCASwMuhOImHwc6rxCYZU3Ht0a0X
d6WjwsxV7NWO3AD11djiJ2B/97+Qc3js7MrSkbrqgR0/m1MM1vAHVMmhgd5a91e5jRH8fT/ZGZXe
0EKzDNGQNg66hWuyypa+gr5tCQyncWcHrf/2VFKwklBH4dUVOP6fnVihcotH111yfWWrnma3AUMa
hB/AU/oueunZ8AC7fuK2fnjLMlZIpaQsixKlEzHuHK3UrA5SIUahWeA9PucGYLXL92rUoHeeBVEf
OaXuQlMIsSZGpacH4Jd42R4npGVB6EYpVIZQrx7WqzbEReEeulfBKn2RuQL6UJmvOpxz510vxi4J
erfk8lpkHTxsAGRu3GUnP8oHdILPqC1DJiF74SWWN8eIr4whi0QnhGRdVxAgBuDdEJA9grMJ6gAY
/ScPRvc6qugSC+22jZvn+597u6h+dc0ZI0VAoCE3MswFaPjs3rQNMNZbvUtslVhp6eb0UPxQXIz8
iBZmfFytt4fuiwy2WvogB+NTmfC2fzWqV+ara9VlEmoU+QfQjyVVuunTF8hDciJGzkVnkevo3s3i
OKO2lY1vPUUJodV2lSgBWMNpBq3bdydzYUHrkAGPFrWFpzEGqHsRxRqaGhpRra/IEFueX2IwJN4/
UU5N0mBh6uY0VXqu4URXgsD8sfeH4Gux6+fO74P7S3ECBharjsS6HTLQlp+KHImXUmF6S7Vlrbdq
w9jL0+DdX47jT1nA+qibow4AA6wT+j8tOsOqr3gNdwSd59Lk9YpeXUGUrqdUSSGrvsJ3RsOpvCHA
NP8GM2NH8yf/yvO+i7E4Y10hlzcreo7p9JmV6pPcN1CPEneSEh0IRsnKEGjUnuNjOA9NZtK+gbaZ
YLSoFghaoGqnwjhS8nn/wDjFOpTl/ncn0w6T5KCvWW3p4kEwEERWKxCzeYNesQtctI359OV76aQQ
fql4hlzmPD3GklTjRJJOHNfS1pqdZVA5n8+rzvlKDFe+cR0Hx1exIHQD85AtUN4h+OYHR3wN/d4v
/dYj7+V+djpECYQHkOIcIYtHT/MQw28URzhJkzXosS1EqS+C5PD+MXKMpbJGnFfvQcR0WxkJeHeQ
0rHQuLZCfUPEL1XnjtBzjoxFmPcyiCjzChX5bFM8L46+K18MR7moIf4rSnCOdWaB5mMtDksirhMq
JdkpZbmh7YNEG8cA+7tumHYpzRzrfDmTOw6BBZgvQ5PLbUPpuQbnNIoo8WSb+mNplo9q9DGGxX4C
l26t11DWXhB2lSexyYO+7t/RmnXAjBQYsnoYovSpUiLNGiP4Y7XGaMES2UKyKTAzQ1q6lcC1GxOk
GA3wr/JRJ5AnR+ZBMGeag0k0j2IL0nVep5tfcVfrVre0j6I0IYJfGgG/CjQFKuHE7bwqjcLYuTkt
NUKTS/0iepy/lw/Ns2YvgXoE64Sv7cBrNFr8Lg/Hul74+K5ubyUKmpabKNrr7Xaippeu4cuHVGe2
mP0SZxWjsN2fmVaFMXuKUGVVTdYq6WI6ZgztAEzZjtx6L+/2MgZOM7Wc1KUZnxOiWUB6W3OLIaY4
sjTFfFGXbRH+uG8IeJ5RXeujV3uZFQQU1QWkjmBSUZdEm4n6qALZ0GXyCIJBXlzMMakqA3zLe4wU
oeJJzyRFWDxA1Tft/PvfxIlhVMa4qSQJlbRFabmaUVOi1NZN1YYeqy3VP2qZ5xDXv3bn9bMy9rkA
oVcxRLY8vaN2B2bN8iX1BRSWhp/8ShbHPajr7l6dVoeB+HiScA2rbjulsTfOtVMtPEJq3irrv1+t
oozqkpVSjm5OCdHHCFU75Iut/HL/mDg+SGVsR5nmat7Fa32MfOhLDJnlfDOYuieBk+P+SrzvYeKi
sVDbrpbQr63C7ZgsxyZ61utmc38RXpFRZUxEJGZUAmn5Wv2S3yUHo7OneUQ3nz4DXm+1BejG4r3y
eH9V3iYyBqNfTEPoV+pwmi5uVn+WxBXQIIN+y/11eOksKwFlyLQVqxKWPjwY4Ixai/GyXz6TgKdH
w3m9rOzToIxRK+nIdWbko0C/Y570cUCUqRE1EMKGEwhxXAkrVW9OVJe6NQEhfhQU3rAbvXbDZ17k
fdQaJV2/KLOBd4KM23miL2ScHmZN+SZFyoamoq/G9Of9w+Lcd42xEo0y1bNZIOaKjMzRADMahQdN
4w2HcnyVtv6Kq29KhDIuF5Bhn3Rt8WZB3LTt97QATShdHGHBVFbBQ27xDouxGMmoFGMyJuYpbmSw
jrwNjQR4tmlNM9kC8B7belUMeyMaH0D64Onzt2wQnQK8P8n4KBRyMHb0MROnz6aH4IBYydS7v++8
do7GGhohKamswxes7RyIuHuYlb2EQo0P4eCP+6txPKnG2JtOiyDqnsN+hppq5VCjSJKC9+p5O77+
+9UZd1MCJOR/GieSh7nuxckfLiOUnuFMmGyIg8QdA/PXCIIOLgUuz6KyytzxAg2oMAW+rPNme3YL
Bye2lr7rTVoh04zdyGm3NW+SnJOx6EyEQgdDnBLlkmSuc+RQUDuTzTrrRhyMqbxRTgDBeawXsZOr
LZ7B/ll3Mx5rD8oaSf8B1mbgXnm1b94qjAEawXI+6QlWqfTQUrrZysLzKMscR8srVOmM5anLWldL
Y1gByxBU3rfop8u+hIk2Pr0o52rqjPkps2Qe5QJvDaOHR2nXBLOH0tGBp2/HaxrorNGZk67rc5SO
SgM6ConWoo9W0aOwKFAJACR62cV1syPiszJ9j6JXqdWOsSA+Nq3ht0lrtVUnW1INJPMfvX6dMTWd
KMVaraKuHyofrTpai8TrqPE2mLEv2qir4aiEsO/L2YTkDLRn3VG2xA6jbuMEOqnnWuFgUXj5pM7Y
m0kcyzjUcU0Pem/Fzw0QGSjxyJbRu+ZhxKAYCUwA0TromHH2k3d1DSYRUidDyQQoioHqoDyu9cHe
K44E/TU+JvISpt/JGdgR51brVCH7b2vY9FaZP7pt7eIp9iDCN30aHxKmuq36Jaqt7FPdZ4Kt5lbv
Ta7hxW4IolUKXed512EMoA+MQ7+bLZCkQPoBXMrn+v9I+7LluHVl2S9iBOfhlVPPg9Rqy/YLw5Jt
kOA8k/j6k9S5d6uN3atxYvnNEYowGiCQKFRlZQKUoTbljx4oBIfiwA7kBJIiPK8Ej+KPgtmjeah/
Xg8tGjA0dUQfq75qNvFXCbWsa/qLvRWnDA128DVffnD1BKOgeSksFAcTicGT6EkpiIFtDtuIIUFV
tEZC3hguMayKYoN6GSoZExVcDaLKis3Bm0WdtJILBMF0w3yUmedVkgVowi6hk3YctlMAQQ7dbS9L
C1ce0uvSziW3XjPB6fxvK3s8+5rklE3yvATKkDFAh88KilsrTUfNPZUOUsmuU8nWFNqIXo8/0CJd
qw6soTrSfpNsdU/tfGvmf0lYszm07NqKdCNUkM8d7N1Hc93bAoj4qHU82nMc8E1jMWsWQx21ac2g
0N7p7PiMXDMGPzfLemlU7dBCt97PnXIrITwKYk325Ln0ZyM9xVa+pc64j5TaI3oK+h40/FkH4UjL
lxMTUjFWtjPsZFXI+XsGYQw3j1Q/Uet92ejHOphzPHugIvm34MNh7UCj1IYewqIhMwaQxoIgV/+t
3ECWG6Ygq7+6OXizpSmWHJNBuO+syigJVl9qJkpiiwI3nvNdJGDQN/mw1KvsVXM21vUqQqu5+r7w
XdJwXFdCtXHRvuCp30NCK1XR1fg8ZTnkvykk7YYo1PDv2kBXfWbBHU5xCeQSJTyVy45+Z621Tp38
0LPxqjuwDWMsMLWfU/5i0Nd06n1d/Qmdl7cuknZa3x7VxH6LO0iG2E/FqK9nOAmph9nsRldSlViw
z5dt/GCbOxy0ZhlLh1muERbW1VHuEO1CjXKk+4ZlaCAUKhIs/92j4TgMzWMoF3cVyjr6amSeGpDt
WEFUYuEL536xyl8f78FlPz8ajgNSmK2iF6GeoBbqsNCilm9FsVvncxgZ8onE+qlw5l+Ph7yvFPtZ
FucbwlXSwirUwFMfRdTSXd5nNRxKF150B//zxa1Ud+WvCszBa1D9tJ+PhxeFNnx7uFLaMyscHPGl
dgVPgix0wPhbOHCJt0T+nmmjySTzRtFpXNby0VrzgAl32VqdRhAn5cLVxi8ZCgiCuYl2DwdfkWYZ
aQxPRrx7y2MeRBv9wrwGUrMJqoCivMN9mpmmqTraAmAsZnCRv6zPVOoaKBbg9OUrC+4kuien6GQp
8TX1Ztv6ajg8tS8qxGD6tbYRTPYuY/hmeO6K06chS6qI0LOiohSoGW6UWW5twrgOVz1TBreuhjCT
0VWtCeKt+3voZmjuUyqZnZpjklCssxYq+5j4GtKK4BHhOQ57ynBxJ7toNZZd1MR2F45uRua+8CzD
/lpvdDzFRwUqEd8qprgMrS+MkQD63AKS0N0tezMa9wxwYmOImFLCSYhqXtQQr88cwZ69H7t+jsEn
NAua6DLp0/hcDfamUZSgr0NH2erNsUr1fQRbpayWHfSZqm+DMof1nK6IWQQDJAGGXHKtavbSTHEN
OoS9Sl5axl5yKQkkWyRNc/9lcvNLuYREN3ZV3zNVOvXQ4k2N18b6Ocl6tolTsNVhcDVUUO1AX1Wy
7StFFTAe7yYObgZfjv5NemKwraiaGhWtd7PlKsk3G9BFrMYTHKq7j82bYbj7p9OiPFYlDLNQHHNY
HyDbU66Kk7Ojfu41QXYEd0jaYv1/zTvRA0Kw3fh8KW2kSc0LUPNp+X3ofyqmqM/57gvlZnYcYqlW
SQerBQOKQeGYGRmMflo3UV5NVGYfL6Toc3HgVJQ9LfXSWOh+WhgD7Au6yufnx4OI1ouDIUk3E0Mf
sV5S99TNketAXvHxCB8kqv+6tG5WjMOb1OlZZfWRfao0iJnDncJmiOLHfPbNGq6LRTL8HOz+lBnK
NuvJZsoivyeHChe71bS+bYA/mmKJBxaa+hhosbSSrW4/wOlHySAQrcU/IQ0TVCBZ2HCSV1BlMJ5s
8EHLvHBzO0oEaCNaMQ7QponppeMoyKU4uVuWkENKvz5eMQFA87lSqc2cpI6wxezuWpKXum4DI/na
071paoLJCHYznyCtnUoqLKhewsnirWYhHC/dlnyRyJfHMxLhHp8Z1eUuaiYF2YXRs1y2L8L/bc5Z
Er//6k30ud0sDn7icuw6FT5J5xYMmN6yvcrsfcF0li37YEvzudG8dZpE1nA0IXLuDZv2Cuec+qBL
IB+3vrOCiRyCpWJy0YWrC6MW0XXHp0stpCF7RnGB6yvzd5l/REvOM1oqQ/kbDoWHav8ePc4n6hmu
dNF+icUe7mdSbxaZwya4SDuVU9g2fkL2deGjLv5j8NtMPPVkvkfuB2nsDHNaAZgIDh+fKnVao43s
EnBV9lD1hxYP2iA0kZLw/drPzew4xKLypFtZjrCwL481wwOjwMzIAd6P/mzWgZE1wYCO9bKiYVnm
XpmXog0mggAOZNpYR6CQxRS64qhlNkEdv8QNPI5tvwO7mjE3nj0AHjVca9pUK1Gm/H527HMF+Axq
7LSyrCEGOrd2FxJ9fJqh7wzjS+07GZ7LyfAck8Cb4qrD3NmMkRyEzF3boo/SQsu7CWpwY33p5FNS
zns6zrOrxtkqh61BIT8b9Rsc3QX7QrQh+TQsTJ5oYjIUz9lpCpN1e+he4e1instr53aQNoRY8So9
GdQdRX05gmva5qIqSXcydMwi+Gy6ZFtFaTAa8b5rRtGWEEA1nxotWdan1QwzwzaY/PI5XSdBCQtS
F5ZDYE0qnvxivsVPVJC7EJ0FPk8qt5WRmhn8vKX1FFphvdLPXWC7cCGFupXoaSIIHfk8aCMrA4FM
ug1GKpjuoEb/30r4oqXk0GswbEltC5zvSfpBwF0qIBXVdFdlHAXbUjQQH12pRaTVNe4JLbrG8PxI
LRhRWCi8TJHgIr9P/ro5sRxmNQSE4aIHYiy88uo8w0wKl+yCFolykSFFIfxYwiE5kDJS9NumjEmQ
Iqte5ABUdohPzOHSE4sKAfxiBUdAAP58KpLIlgFqJO69qlTcnOzAxxSsouAs84lH8FWagckYQdbr
QIP05Dw5fgJMexw/3J2IpUARV3csR+Ub0u2OREljUHpOpAtpvhvoIXw8wN153AzAYRKFC0xVxTU9
x20ZxrrjRZK1aqZKMI/7yeGbcbhYqyvGGqLaJT3XSQw6bORWJUKOEXJAM4yYtOrYVYbkdyrqbhma
guBEopTPsKDZ90bSu1Yal4KJ3+e03/yiZelv3rjZODZDRxSkG06LL0aFKpIHCxzn2fFSyJsrCRo0
pY1+pIkrowwnWJD7icmb4ZcPczM8kTR4ssr6AtJwnAeDcFhbS2KwcHW/+62iqlesqCet1WMHBsK/
evzejM7hmp3FswEPJHoujeyo9/KzEtWCGYp2FodoSRTFSB8hbdVDXoOaRVjRzZSaq8f79/6tczMT
Hs06VVe0aYavygCD4KjypAZloPmpgFkTMXxLghZGp+4S41c/nGNJVPoSzZJDttSe4tyccEBtad+h
68hU83UiP//dJPmOcfg7wHVvAGRne8fVPdjiLU7US/IP+BYHot1xv3n7c1E/Hmk3m7OLIW8vQev7
rJ209zkAr3E/Ilvtd5dkG30rR1QeXTmEZtsOffmHDpVOYWvv/Tjt5jdwyKT0YzbQfKA4IKiOVSe2
d8Ko9NQWrxhY6ELRtc2/s+9Q8BcvwN2g+mZsDq30We8c9N/Ss0qVQJJh2NhYAQghrjMpMMoSSHbd
vftvRuOQSK21HpVsSIU5TIeAebaJcjQB5MrGQdrx8U66GzbdDMWhjqKY1dzOQB26uW29EpkOidaP
gxfUNVmcmoCXCPhqGasyD5Nioc5EPpUawZzus1RvJsUjDd6Yk9ouWrht5soy9WZpXit9i0LvN5Uk
7qzYB2J0iKVETgp3X/c3I3PgE5cx0fWxomdTN315sI4OnKXruHeNTAu1UYN3Vhw8/oL3ywE3Y3KI
w6oZVaWkpx9dbcW5hWZTDmV2tl1C7QyiyjFoh0JBL8EX5dvDq5bNOhpUFhV6czXhwmJuEthnnIoA
8YILhgH0qdBXLKgJCI4G3yM+GbUujzU2Ujv+iLJ5Q1pjkzWwTTUErxfRQBzawI4P5CoDe6i3h6ME
MRrZeotn6WjBKk/wARfw+K+U0OcH5HvCx7brZaNp6Zn8UMLpkiHVvejeoGEYnbpYQ9FTSRRqfDzh
b9C8JGVBW8dYeAbJESbV9lZ20L037LLLIjw3+sMRNArlS/2ir1EQP1gvj2csWlsOdGillAPqGfTc
2cwna5hNBYlE10u3+d8NxMFO0SmDAT0KBLOdFOBwwj4md5M8oJGAlCy49fk27yHTdTnLsC1ZIV2k
0nEtBK4Oo4JhRIeOgxeQWdQoNTBMBidH1S5gW/hMUpSsy2/mbIhgVLQvOWAx+yJPW4prqP1tbmFN
DAcO6BRM3qhCCHbeiLuCRBuT796uoZEZaxZCxOWKpxTpXkTisEawofPYvWYf9U34DP6Yh+0w+Am6
XlaiUEcEp3xj90xk2sPSCmHqtthksI1eS8dqPZ/Q/vml3zSeupP8+BAx0WoLvi3f3a1WDoxKE4wb
HYZ9+mMJstrJ7XXXep5P5CU7xjtWu2oEcoAIEATnkW/3plqqRbaBaNJIvxtm5w9UdaETUY6iutT9
ov0n1PGd3hrrBpukGT1X1eBamnUgWhq0aXogOQFFZ2ZfVTM2PIs4CGqL+iopLzLcW4n83uRRoMpw
VJFSy/FJlGZhbaSDi6Lo78egITjLfJc4GY1WkyLAsaH9jmwpkMwmbGAc+3gU0Zpz0BSlkjpU0JdD
RTXyTcR1kvNqZMjLJpkABEWBM98QrtWzos06MrINPGrd8kcHywUld6enVQ+OhPSkBNmT4+c7UYVI
eJQ4uIo1k/ZoL16OM1l3pzlfk+Z5Ybws3AwTsvOxq0q+HoX5SShjLfqKHHi1sOaBbjbikyXniW5U
N3Fz01sUfrsfxIvdNa3d9PWvvinfKK7iDQ1gxnVj1d8qrd+2k3Os5KBWr4/HWeL/BwED3x4e1Xpa
GzAAPvem7qqFDcFsafN4iPvLp+uWqkMb2TC55asmzQZ5D48tSfvVzKhhmMeeicRN70Pefwbhq5Uw
f22GRMYgTp75SDt5RZ+6EBosYjCdky+PZ3T/wH0OxvEnSlWzyJSAjQgTRq+Exk1Him1ZRAHJ/1Xu
Fq4i/2/x+JIl/KBSu42Wl6o0+7PUBomFtKZprLVB8JnuJ1Jvhlru8JtQLoJIeWrNoHUt2gTLRld2
+QrekkG8Lp7EoeP9nfc5s+XvN8M1VkMnWiqo+bdo6da3U576jz/TP6DV5xDLzrwZQk6rqO/R4YXg
VIEffQuTnUW3lHlO7JUv/UvVeMQMSj8OxNP7hxzg5+AcKjflVBpNv2z7dR/Yq2g7nOk72S1aW33Y
/Kgjt/6JAiUy1EJCmSraoMtpuZn4mNedHsFk5BxHWwdBXUqMJ9QA1rr5quk7pwVDUUJnIsQx1fwZ
/rbwXkvcKRq8OC/XSqT7JnxLlcLZTTAlb/K4WyldvbUldkYtbdv3s59kclDN3+b4uci+Ro3sU9n5
atv6GpZXF0uT107qbOSMxiB1wbucDm4nm36lJ14f/x7q+aLChjoyZT/t5aBoyn0+GxtFa91UgaR8
n3hRPgesl1D11JEamZPr1L22xXrspUtV7KoUDTp08urRCsCfR2vgN9uZ/Lp71UcYhkfPMQ2y6Bol
72kTQgPMLTTL7x30Y3YnUhFXQS+NvaniF6inew3CgkQygwrfpEz3Unps2zfIsrls1iBR2bsZxLTU
3suYCc+YFQR+XVOD10gD6SNkHgxYGZg7Wn3VhrUtn1L1PZPP2FowkHLLrPM0KXO77jUl+7g5EBs0
MFiUND974pJZCdK5C6rhrdUPdfTaOW8m/Yk+Va9DW5CqFF4KkUNZdDAEiGxxl6ljgU1dSgtYnrRi
vDoQcp/Z78eH7z4/4AZOONjP1CpNLINB2e4HqpLn6edAQ6taKzsYp7/1Xxfitgp1gOvwXX6pz+Ol
mtzoKIWPf8VdkLF1y5Y1R1NNnoaRpSS3awXCDgYDHZhdVPvp8QB3T9rNAByKmV1CFVqbmGW/J9mX
Aep9z4iBBRHefWy+GYZDsibuoa4JvASSjQFjITT/jd20XvphhuTwfxHtE63cMvEbCFGzIYmGfEZ1
qBi31phvbJFOsGjpOJCKYWofjZVNziralJR9asrreoY7tN6sHn8j0VS47d4mqVYrgwWfqdxAlbVH
fCzqt/hQmfivOOrmA3G7PS2YJM8WeiBSBzKoclzvM1Sh/FH+So3fenpJwGproq2qtl4bkcNQ1xfF
goJbGvTginXxMW5g4COhmhE7/hif5Lbdxz1ZDSQJsgKGcJme1KtRyfyxqNw6LiCzOntJSV29GVZ6
Gq8rddADMuG9lesQdjehUKFMYWHknmTZeOr87KjqqemE1pVXUhxQTEf/AnNWxYjE90TBHpTdKk4C
YxBxEz48Rx4sDs/j6Os0c0ZNRpIGRDpELy5Za7AmtDztqdxoOUgRhSfMKgq+Os/FkOt+ZDDfQp3h
Mn1tf8QogA3radus6Q+Qk/bixP5dVP3cAjwFo6n0PEYPKS78tPKS7jpPIUtz//Fevhvn3gzCBWlT
r8+AbuBNleluKqEujDh30uBwPp2mofs7+ORpF31mR1FRLB8uOkwGSDaSaD7LuXi0NThg62CbJfU1
Rljs+5QdWRkrFUGRSANCuc8lulk4Ds+Y1pg5U6MYReLqOEyQrGxP1SBDA+eFgM5ioTydNzsZL4YI
6vZW4kakCqljoCPgt4JcAZwuVmUTFuN4lk2YvDAYNaZyOFg1yE/GNq3fZGtnVOoR5uxeIclrRQoJ
OQ3jiZRrZoxeF0Fd1d6UehJOuXFqFIjWZkWoN+3GJq3f2zQ00xfWr8Z8cs22QA+H7Otz75HY9JwI
Hp5mDHfudRtdciUJbQkZVwXNHWcG8x2d/Jp6VCOpFsjydVbLb1HeHE0EIfpLm27lUnaN/udoBIZZ
eLMm7/PoqIHeXZL1lIfIQ5sEjiSVDqzAtkKnXV9PrqSZXmSbrkMvY1O4XbmKUfHom8STauqrZr7P
iqduSJA4ucbtRR36XTX6moEPqOu+YxeuAT0qaqOiRn4YerVRoCI1sOcybqFCpvlFf50dJ1SSCDU/
/WhZGRLHjfErTtHqnTUeG+cv0dzBPKg7aBJcF7Ofmr0aiSAT+qFI9GgPcheRRQfoSJpoDkgG0EXw
A02Ia87pvIp1y00LvfDjPGNB3LOXAcpQZVe85MX04qT1VpfNNZF3VhKtI83xZqp+7wsEdC3IFPXc
rGoa+8UI3J83lXqpjcjX5W95nG8a0AGiBC5czbgetH3cHmptA9mLjO5m5aVEy0WabWQzd1UDiYYm
99rx7MTpSy2jpUwutoUMfarqPBnUr6dYkOYRHUruwoQqexMzSDVARJGsFxHFpRqsrkUc2fv19Zsz
yV2aBZsImVuM0/lKGLNd93N5HdXI6PTquVuJdIgF0+KZO3aMmHdIMdwEXleGhuxFUwx6M+vHEH3/
2fk5LZ6/E/Xwz2yW5Ru3Y6Ds+1V7LbfFadrpm8nr99UzO9S2276K+pgEdwPf4SclaKWoJTx3J2b5
aYpGvxbKqM23tNwoRCBzIwjeeJNX0iNrakoqUsymlrhSxX5m8klL9n13ebyagmucN5GJ7GZC+y9u
Vat+ScaX3Lg+/v9FE+EuICZ3imx0TnIuW3gBlGiJASOgaJAtNwWNL/dzmDf7gruCJHVui47KSxPr
GJRHhvcn/HAsD16/QRpKZ7prPLFsvCAs4d1cDTpO/QShmrOag4oab2YlRtvNr8erKPpKHGKAJgxX
vuW1oMAqHfmxYJpEV7hoHhxYNEluGVahoB7eGTulRm0aimVz8Vfb7b88WwmQG97kDGcIXXB5t02d
749X6n5uxrZVxdRMlC/4jCvrlDQvlmA42yvgCGtfo6v9fREfTbeoDhUbG2TyTRcocJ5cMlPxNd5a
P4xtGc678vXxb/mHZ+Xnb1H/fORFUtSZDsPmXwBYcvOtIbuSZ3m2Cw/lq0RdEQTfh6jPAbnwlcZs
tuPBSc9JPYYjhOA6Yw+DdD/HA2aeBRf7Pxy4z9GWXXvzhjWhqwzzRYAUuhvplZSrDxMq0AqMLWtD
Jw9QmoZgLyjEIqmT+5v1c+Tl7zcjd1Kd162CeZIM+uDF+NTFbDUrLHj8Af8hqv0c579Clw4th1US
n0tmrlq4mkxm6VUo9s3TKZtWsnRMM82l8JucI8tvDeKO0yoqWSA5EGeUqOSyZt6iNutqBchPs73S
HKiGQlV49ip0oT7+ufdrdjd7n4OJSLbabKySDA0F2Rne7TWCytrtYUAaoAkSekgp8aV5a7+BeUWf
kgsKKyKHFNGX4WBkbDU61k2ChDo5leRXhc4mMDIE81wKAP8dUf7ns/AamHMUJVE5ERAHV+Z2STpX
gRxG7vLOFRVcBSfqIzFxs9N6GTaKig41ISm+Vs4vCVyktoahFTSpjVTkWn8f5j/nxeEFHLIg3GgA
L6zu0rC3OLUEkafoyPLil1UXm60hg89hH9Ij6l1TsBT52FP8w6iQuFdgFwGLGYYGrkrw0URz48Ci
XZSJTIfG5xiegvNLp4gyEqIBOExoFs9CuVumVtmhYjtBPY6C5VvOz6N9x0UYg5X3pamAWyj16AhT
3lGqXaN/ByIU55z9suT2p2Cj34+ePjcEhz+0tRpT6dHDsFifkh28H1M38tkqgZajCd31+lU6KxvB
oKKF5FDEYlM/g3O0iObk2COgbG6GrelnLnrewuQUeULZ7mVfP1pXDjRku1KbAU2c58VmA+rk4Yv5
Mvr7RXtI1FsmwCe+i5x2tF06Q1KEOZkH4crdgCIBvB0EO+UfcnL/+XK8KqZVJKpSRghDitIlyExo
cDAiwURc42CtCFStXX2f/kuNoc8bgJfHLOIom5kULxsmU90SnXo/snAhHAP/v8jvsOHKIDyFTLBA
aekfHmWf8+Uij5olIPxZgC4oLe1REKJf+0N+1aHDJx2MbeQWgbqzq6C5inRXRJce3wweg1VVOQuk
fUwZ5Z3jXLvD2yJpzYJmNe7UffOFwcoIBL1D8vr4sAjOCq+paeV6akct6vsdhQ3Y8BpZAnLjfYbs
zRflMIextmgqgjqPvmKqq63Ta+szb9FTFLsuiGbDwQ0j2cioiXPYBtGq8JVdAk2dc4KLQQ/lNQTL
ocssCuUEEMerYjYkNvocz91zor7Y6kGKqg3kfrtiXj3+Uv+QDfncoRzIOJmZZ/G4gAykDhcbaXil
BxlambQg3orCIMFK8nwJaSrBnFze73oyQ/AjNGVdgDD3if6fG4Pv6jbHDHZ7A8nOxb4+FkVYKK62
K5FefJrnJ+1t6RhEr7CvtFdd9vuL+qYPEHQTkvBEM+ViFjQIO6qR4d2oHzQNwi79U39Y3GApWvRd
a0vQB7cTgbhgz/BlxymWp8JOceT7GPIMs+6N2nOh9+6gCo63KF7ie8ANC7kLbXkVZ/tCdbv9tI+g
F3ftdpbX+9E70HR+aS+x0J9V9HTk27+LCgY8E8PNv6gPxSCKd5GvftM+3FZwEGs8JEXPuTvRjYru
OsuErYKmODyRKJ0sliVkSs90X+0jA0m86qxB1MMK+vdoX/sFvD6PdmgumJqL7o879/Lt4PyB0adY
J93ybF96oeWr7ATU1+qV49W+HCqBUrvmcCYX4fZdII0LPf4Yl+MaWbJZ5o5spRj3YITy5JEpaK95
jTBreTJpXtl5jnFMQvHQgvXmuUc92kblpi6yj3wV/dY+odTUHqadQ1zLK1HoNtfN9/wSPznfRAdI
tNrcba03DgqZs56emfGb0A5KxF8n6fkx4KoLoD5a2gU5bp5O44AsZj7I6YdT6/iswjHSh5qGxvz+
SiHE89o1K8OA0NxiD6p59iuYm/CBsptVl+70Xdm7+i45kUt0NEQh7h0A+eOrc2+FSW7Kwaj0/3+6
yif0KIGNNYDLr3nxLodoZwJBzODxitxDkz+G5e7yKo+aERWfD0UzkHW8wh+v5Wp6cp61JwbR3blw
5VeTev/iafTHuNy9ntqaTm1DS8/SmHqFAu15WTA10Ybi3gyN2udVTM30rNmw6bPGFQDad2bRI1L0
3bg7HCJzpEj6DAkOG4JsXReAvgcJSOYO5dvjbyXABb6mbkNgb9AJMkzUeB/sd91woBAMiZY2ctPk
2+Ox7oUmt9+Hr6X3MYRTlBa3jOHaTwri9i0JIGwgv7MfbYwGPRGD7R57/48B+Ut7qKchosqCeiru
7A6aE2oIUdR88loDvQPRSwPf+tLXoR8Ouz34Y6RHsYyTYNPwYgcZIcyMmgFvMXYq9FM77RLnRbC0
C5I9ACG+xF72dqwqEvD9Q+Da1/zqsmgIzrhT2FWsbXAvY/jHyi5zvgG9VlNKk0xAlkVhtzsPl+IE
+QblNWfbBV96H0Vn21UTX4bjHbo/O7/a7JJL9l1kDHcnLvvjh3BY05DZ0PUct0tv72TtosA28/HS
3nME/2MEDlXy3iJqMo/puQ6U93zXgdSarufActzFOOp7Eear2geroYVr8DsUzOF3EfTCWFA0Tw55
bEqUeZQRac9Z/9ar5qUtBSWFe2/5PybKoU5VjY6iyAC3IUS91u1/JWAMeIsZMEytL5Lk9jtR2lFw
NPhaamZrozNJOKCt1oM2pAdNJAe5KZiZYO34Sqo2jRAnVLB2mSpve42udVkk0y2aCIc0jV0MuWn2
6TntUOyvf7WatTKiZ8FWXP6XB6ecL5eOXWFL7bQ8QlZlEYz9XvFhdievv+sMlywJTH8O8zyc4czl
D8HQvxEkOsWNz/feZLc7ha+mzglEjckEPuuCNroHQbOauSP8sxHIKlt2RPIFktNd7Wpbw4N0VK28
gfH6t0Etr5zK5sLMdYa+mI7uobCGaH5VwXqPXKdnqGnQL9KTtKLrvIeAh2jjCoJaXjU1k5KBpgyh
BtTuPXsYArM9Ks0BfObv/dSGMrLLj7+9aA9zKFTLeZbEDA+HKkUi1vxV4zw+HkEQdDgcwjRyzQo2
4wrJ7a+9DJ8UO/maD82PDBHt45FEAaLDIc1ct7nRFMb/Io2K5wBUUi/Tq0XcKhhxdSS4rWVXfhO/
4x+eU1WWOTV92XbyboxUBOtOf7YGSCTHzXci+YIJPgyrMAz33FJ1Cg89M0GcmEobCt87N1KTUxrT
bcU6X9JyUM6zwDLzLUGNyganG8WWqN/YRbwetRTErWiTiJI19x7bn8cWv4oDKVOK07GQcF5Gr9lD
KB4Pldyz9+jYCUvo84ta7B9uWQzHvb4IzYy8HXFxRgkJov6SoKD4eJ1FIyx/v4lCsoSOcRMBD5ea
pcLwkrIEBBXRfln+fjOCPpAytRO8IId5x4ixzruXLlLDx9N4fB6wUlwQY04JsViDlIRxafYo9RGX
Vm4axOHSdW3DpST3syOE+MLqX5R6/tgSHKwYhj7pNcEK5rRxEZv7DcYa1MFV9c7LM8nPShGx6SHO
YLIczki0stkwI8xgFGwEA17BVrWixrAuYIn3eGFF+4PDmVZt0bIJc4Qzk6GxoBsueBSCbyfYIB95
7ZsNoiJqUqiE4L6Ic1cxTgl0iLVB9HJ6eN1AY4nDk2o2cyMxreTsXMzfMYVI98J7HgK0qIfJplov
mmlwtFhFnvbyV0v48aa7mV/azzLRKKAaEp5V86qYl7/7/zmQKLVkVKXaRnQt44lrv2v19fEAj4MV
rB0HEtqgMgqnPbSpGM+z1fptX3mjLq/0/IeTNy/K2KFe1ewsw4bnY3MaTChFwKVD7+czLMN+sHx8
KvBKtZQGZjY/aaY/Kbbodr8nPnV7Dj/+frPMVmk4Gu6JpcebvbdfdG9pbXe8ZK9uajAswC90fEWg
XCHauhzqOEWtE7vDp52UM0m/NNKx0QVfVzQEBy9lWmRJF2OIXoOZvalCS3/a9pEodLlXPfpj+ThM
iXUEXpG1aBw5ZGujO8JSsrXE8PzN0LJX5mcI/60UTfYnXfm7O+ijbnfz5eY27Sk8AFM4i8xeo6yp
KRrh8cMM7hdc0NIpk0xKBSLUia23rj03IfrB3Rot2hOayIzxawqGS5U7kJIy3MqAan8ypqnbFO9t
KnKZXyDzH58g+C0cEpEpMmyG99N5BqlXW3drbbUYE4ouCcHG+WgLu1lV3IdjzQxcEkWXbir5jTlS
oEFT/DE2PM5IYTYc+iS1ZMGNA8PEm2qTQ4PS3jO8d5ELwrPp794rGI1DopjKTlOWH0kacxUVq+qs
uNS3ggp9OVHQfl2MpOY1GhUnXZgLEwV/6rLiNyuqG6VaxzBrRonH/E1fkjVbgzC37yGssIZlePgv
tMVvj+QHgfFmvC7RIjUeyuwsyfsB7Yspaqt95UaaSOFWEE/wSic5SaS4XNIWWQ7LdWa/m8WTRMIy
RWukYLuIdiUHM2Tp/DAcvB6W6s1kBu33hXOgrYxtc5yO7Umr3VmY+RFdYB8FiJuVNM0sLu0OMdoU
KqGxHw/J92gDDt60k97S7SI0ZsN0y89DvJk+pAs3cHRdPZ66YJF5HRRmd3GbD5DJGCBColprp0Bf
ClRlOps+PR5JsMa82ompNtqYmzgkbQFHtebL0Ol+nn99PIhoOtxLSC/RpD4XoMdMUe52+IT96Klx
vRFRfgQBKK9jQlpbHlRYAp4VNiDFvKplkbqxaLk4TKHyrNl2g/ipHVWv1IoV0a8wxRUApWgeHHiM
ipMrNtRNzmjL1tDKrKNy+PiL3GPW3OKFxkUjHQLpGi1pmEhAno1QD4pTj8Yh6PvMobOV9/ZaXsu7
6Cgi1oi2AheiAJMTSVkCUM38WXUmehvLQGbxJndEgjqiReTQQ52I3TIJOfOi+DY48GEpRQ2+os3A
vXcKZ3TI1CHRSUF0nM7VyNxSmOoURAC8pkhcVm0Cd2KEqnTdkhe1Mv3SQH/S/5D2ZcuN48CyX8QI
7ssrV1GybHlru/3CaHu6ue87v/4kPPeOdTBq1YmeZ0cYAggkClVZme2trHWOhUlZybfrm4NYOZ7s
Lta9AmcKpIk3qPA0mu6oVk7QAohtoHKIsI6qiL4ADfm1Ai2vaoz67J00QFxKj4iUwm9e+5DKhWKJ
ISq8+k3Vx0KHPQcNMPS83aj7AQUUZvQkgL0WPa613YbZIfcppLj83b6G5bZf262K0qyI3CZ/gWlB
GYz+fDOQkdvlb/U1DLcHx3TcpEZYc2ZDZA/ZQyRv7vXdcHmX/zMCvwHTbUtlWUH2eY1gWNF34STU
/kIHh9Q4XKg7bJ3WTjMrToCbAobIPt3Xx2GH69ZGq2GA23beUTQxYvX4bZht2xZNeo+ANL9ZzM1u
tokA2t8URb+Wj4t5+wnrl65INon7KRwnV/xprvu+tdXcE3OvSGCQ+bE5kS0+dcjMNrtlnezuJ9W1
Ry0uW4izoGYaRnDHShwCPb4v5m9Sct8YxJGmhmB/PxtiKKZl0+UayC52d6OwN1Ck0LuRiIw+cy//
fhF9rSd3cRWQ6h8qHY1yWTh/Q9MvNoj4IfoD6p5UmZfdRdeG4u6qepmLTs+wO2Rxl0PvdZQSlDfM
2205ZDV1Xf0mJ/E1MQ4wokkWm7ms2P5fvbJzDDgR1Dr86Aab1Xen3M62gK4tU/iocghSQAijhmM6
1FKOTMZzgDsczKQOClTnhOPq1m6xF8Jy8inj8ktaOwhB/pkw32+hNcJgLiWWV9jhfRbIHsw436Th
05Vg9ssJSTboXz5aJ+1EURXYWl75snz/hdia2RwXAzgC7QmqUH6fyzuhBU1UO425idhU9a6D6G8q
+F+T5S48ocyiVqxwOtQgf4gP8rPa2nG6V4tbZH3nZFdA7QFf2mSTRkPQm7Q4dRo7+nsJT/VHg+Rq
EcjHt2xESqEpaYNqgTYnoWn81FPy/U0Awqf98RkgWLWxGaVYsrKT4puxMz1aL5lvQZtqhdiXE3+o
UFL8j4jOuwJGzRZFC+QVTlZW24WouVHTEREFtXQcArEtaxo5EL0dntVchoxR5F/fLRQWaDzyKNaW
QwkTWPBLuKsfethDzkhD27ML1SfX2uNckCx/6qbSOAAalN4s+m3KT3Nnm4F4D80aN/ckiUVKIGwy
tn8ZCoH6Lt40e/hPE0eEQnaNAyJptcQuEUGlZmT/+j5CQpYRapZnuv/qNzm+f44j37AhmOqap02D
uaKrF8pQDlyYWAZ4QZY/OVRv1TN1HC5HvF8jcuFNPxqZ2kYZ6r1FZ5eZ6s7DaK9Z5kzF8u369iE2
qM5hjQmrD71Ykd1O49dugMYiFAmuj0DcjDoX1BhDazZF2hanrrs3IuhDDL2f5qodt5UjzJRDDzUf
9vczIAEhXdBrVoy3YMITNc9d+/P6dH7zGv76OAzKzkbo56Qc+xZXERObbffNX80jhESmnRzOrLsF
mq/ZfQeBg4HsraVuQZ1DkzLfkiKuUbtm5A7D13Dm5rBtn/Nn5s2zeUNQDocqP6Cv1zRs84HSH/hN
UvZr7hzWqIJRxa3RsaMgOsyNq35mHrgGsyIj6cnUp+QwRjGnvtbXDdnDBmSZFK2kK5HQIo82ByOV
Al0Ds8dBUwPN13X0fU27OFjQboI2k3dYTrc2lXwlbjqeZh4tyVA1G5ZQFmc30U0fzZ3OkgnB9W1K
DcNBSGek45TojJRWf6y96Ipr5TUgxl0f5VLr03lcxjPIVTEWrOr/70i2Ico3GdQ0mEAfBU/zlr3k
4DL/WcqgPMEQhbrBqVly2ILquGlYSosKDwR2NlHyywVx6TZSdywByHwTxqKJglStiHs1m10BoGcY
e+HBeOj9MoSNht8d0bvf4zN6xPoSZ4BvwjB0M9qWBRMU98IHRJ6D5C4Hk2t0kVT+3qE2oD8QI7It
fyXcNTiM0SVRWqXm8w263ag/0cG9RE+tgbyVzW51CCLdjo/NW7beQy8OAo3zgfqo1C/gQEZXp0mI
YwTc4j7dtcc8KEPJEw/UM5cCcl4kcdBjaKFmCLOZeGgyetMjM77r/aZ1tHv0IdtDUMB0XhZtnXBl
prYTBztro1gDpCFBjoFu3BZA9s/ThtxTMqosQmwfnkOebsKiihGLcNWb1Zj8OaFIvtSdxDPH1QlZ
xi39fIpKfvMd7Jgk98e35g7pmBvxtQ3nsFq8FC4opt2QzV9EcMFLsiVSshpFg4STDoH7bhbspPrV
WiCs5nasElzV39Tp/rn9/sUWb9J2bGZMdXYW9O+x3onE/ZvJ3b39H17b1OS4WEZpmmXKxr44RQVs
ntDD23zv32DFPryLCt75klMq9vYDNJPvf1rl/ZorQ96zKEcuRm1WYizsMAk+CmuOkv5qBol4HpFL
yqFNOzVKP5ufSzp7U1i4VuboLmRfQ1borY4W1b9B3BgmBy5b2U5LMeJErO2tEvWhmFbuqtREUYb6
clzoIsG1VVRnlmkVntu835e1jvon4otsgPYY1VzzmzLk18fi8ERL622da4QxLC5ktzCO+ti/FdK7
Hn2bwAMQ0Ya5PcNAIxIOeQMt9e+p8jzvqB9CLC7PGR8lC3YdM15KQvckF9tPQT/AmY0S36Aenzxp
XF9loYgsAHcWDqUj3Qx3DW7Fwd4cOH4vIMajERrtXCXsULRwfqfaFImPy6twNWluzJYO1hK0/50o
hxNp9lbXr+nWwbkndon7mBqNC3FSILg5sJAbbaxOuptkb1yelvd4n2OqrENmGeFsodQP8WP7fn1s
4vbgueSmIS+zECH4kIxntXxJLJE4JtTx52ni3VDMhpAymrgLITW3cLcBglmWtzhCUPpV/ifGvufx
Kk8Ojw3FShQLj7ey/tnKd7UmEVOi1ozDl1oAU1uw8Lk6+VayGn/IqHwkuf05cFnVvms0Vi2qf5n3
vZcEiq3ue1tKbqDO4aVIhDS9LdxP36Yf0GCkrwZqihzaVIqeb1OJbaFmkbv20McuBKIZ9/oQKs8F
L9sUmYECQ5iJsUvUJYwli/hQRC5b5YngsaKoTQqHTFj56nvxmL/lz/Fx/Wv2QboJUjd6WHdGSLk+
EDte5Yneap1ssJc3sOM/5H0XVn76LD/FkANT/dLPniliObWQHHpIPXh+q4Q8ndGCgTJZXjnNxLci
IkBVZL/hLFQoB7VKZrblkZu/L39or+s3+Zt1aI/NYf3ohJNwHzuiHd8JNxNVVb98FkxLkyTDNNFO
xj9zR3WWNBnUKZY3rtz2qME5WDrokIk5ThlykYyIqx6QGFfQKbW5EtTkIcn+Z2y1s98h/+81MNQt
QVcofsfia69MDwoG9275JNuY+J/lrc8G4z5qIphjBf1/GEiNr1q9+d2c764jP4OQfz0Cz0bgPqmx
wOpPKZE96GFLXipQak1LO1+sm2rNYbiq7PSS8sK8/Bw7G5OPODfL7BsTopo9roHYLULDZ2KhS4dS
x2Y4efqpHybuECA+X5/txSv2bGQuCC07TUuMFs+xqb03N8OWG8MzN80uC3gMjG1wfbSLj7+z0fgb
AukfQS6AAHARt5ZqLxig9KN4N0UVAXEXD//ZSNxFoYl1bGYJ6jb19KbOsysYIrFPqJXjroI5Gqd8
LpCiU6aXNnmBJfvNPEj2Kn4k8kjgDDEbvgTYKesSZXqMxFld2OMMtCwboix9uazwtWJ8rW/rlExp
G8xHDcqHMRC8/KYNZbv5P5giUtPhEEPdWktq4hWIoc5OLpduWYXXN9rFaPxsMhxMzIu8mIOCQ7y1
9+p0JyZCUNcW9YKjRuGgAkm3rVgTnXWOQ9QZnUvpvTHYTO5vczZvua1gRbzM9n+bGocVkp6OidiY
2UkZOhspaTcWfUNr/tvu1jhcWLdBiEyLscKKt9SASU7+oMqjWy/mcTMTQjyWgAW+jAfZxGo2LEwp
SmJPFUPJqOw1Qr/ZQEl0Xs7in20MDhegMl2k4vBJNxrgi8s8gGbfgiZY7sakfTv7Z1euEr5SZ40l
NFglDKapmTctqmO2UDOv3hej8wtNtydL+H59cxAni6/XzZEeRV0JoEDFbK8xI0eZtFKixuDiji2q
4xTt0UxHA6Y0zFV4O+SBdg/Cva3v8rvYpfiqxP7gC3WdBq1TeQILDk5Ui/7cyvJtoj5NdU3ALLU7
+HpdZRl6HWkQyDVLeV+q0r7T7wyh9EbzV6c8JeNjAt0QuYieShjmxtVGXMaX4/Kv3cmrqanDUEu6
jCKXHAwhpIyR8MoqGwXD5r33Px+8cZjcx4/FkWJSE1DGS6nh8R7PBgPMDC4ljfreGdVuVAhQoXYO
ByrlNm2xVSGxBqOBQ2YdtKIiRqAiKZ2LMBJJhlBIiS84Q3539ZlAaRkUL7FgD5HX3vy4LTxH3Omx
3f9Rvvns23HIIpg1PHZTXGriNAR6a7htTGzPy5oPZ0NwIQe8rgsNzkbsilb8LbRe+sV5yqz77WVI
YfHt66CmozWTbRRpPlrzPYT6UXsqW28m+f+fZ+EKuPHFvK5pknlNMN9oE+xO6zfEjHCHmVZQkUQ1
dhOp79DduB4LoYWPFozk2r7/aARI9ZVCnDnLYllPzaBtb+U4dD48uGpbL0Heb9ocXnOTHddI/S7P
c7wdm0Zd0IxpOspSQTVXV3eVLh1lq/u16YVXaeNbqhY/tGL4yUABfhRZrX8bWutmadKfdWUctWyr
dqo06fbc6Pe6MEA3eG0VezJGt68Kp9ZLVxXU2zh9sVLTqzINhlm5nSSRbcHaEp1UTpqIToFGvWpq
Dv2mDPhPctDrMc5nnTiQQKC2MnFaeIm5SNYxMZkdyRDCFw6YJXuIPIcsxYcUcSDMtkbcHpdrwl8b
jC9pmqlY1lsK3TPjcXXK2zmA4mmFctCBqR7GnwpJ4B5TKhUU7PKKcvNomVAWwiNEg9uLw1wZSie6
QdcYo9XRXjZE5M5XNMetieRYFMB0nh9lvEASdd7DmAn8+smNKA9nmZ37a+eEi9dQSSiNQUWeTwWm
9872Mh6nUA3EW+uJibaoDhSa4/vxe917aJjR9n+HIu2uC7p9to+chmpLJKCer3IqYlyWuOago2sK
zI3uJjIHD7wbQjuT2r4cEk+mBOe7HsHxtn7rldqXTZmKv1mkcW1pOciV0WtYiirqtQID/LhzUQvw
9BRJrMg4tcWNKfhLFt+JsHwxooXIEFO7iAPjMZpwOFmdo0jeDSmHyzJKb2ARJeA2jH1NoAERAvHV
TKuCI3eSKdmpbR+aAYBWaDYYHE7UV6/XQ0jqCuWrmkO3GaiCI/RngjvWAepJtWPAqwXmpiCHRHYG
TUnIfKAhMG3IbkRic/JFTWEruyLbWN2vshwBW6broWYpJN5/nCT3QNRyc5QTC9wv5XHDNMcA6bPM
aQNGLq10G8J4duc0gfW9NYj3G4V2vCjWqg7WJKX/L37eXHh3PZvoJ2JEouyNqvQTp9Dk0Af83Wlc
EjytxCy1NT11zUgltiY5IS6syxYxiaCW+XcJTvQkm5mRRb7ot34VkFrH1A7hcKWpGl0xpeTvRzeU
ZGHsUNwlaDfU7eJW8VJ/fKdkddhRvoIzJoczw2QtFpxFUBCWTlkF0/ppdpmFXSvZUgmdNgt+O3B/
JLYogW4mBzBGm/ZyauL1yApE+aHH3Q/XTggq1HfUs/izG/XKDPnqZZE0htjC3gSk+tlTfCgIovuw
Doc6LIbDnB/i/IDqtAlVzjYs9kOCiKm8B88ue0Nh1fxgd5YQxr5MkEUuE3y/AhK+3DkUkjCrMPA7
weLQrctbLT9G0lMDo7DpXqqfhBRNfy2qvlHkmjJkQuT+mNXIYhojkU+kUJGvfIr11nWthussCT/p
f68ziOloswULyK0QH63u4Ki9UzxT4qwE8vPqWqA4N23dW4ww82IWqRPDw0cUjltOFZ6Ig8WXPJVI
tXpoEOHx2WQ2CoTRorlk9ws1Gw6Pcr2LijFBULvGr9tyKyWVq7fonKDSmQTu8cVOSE0v07hiMr3Q
2Gqsh01BtWhSuMebD7Xp0g9opWWRXbybg8LNwIhRWW/Cty6geFPU1+EwKNJKHYaviHPEeLGhdOZY
xquevxKYwzQbruEAhzlqhBeHEePun6eHopsPq2rciFFjTxJedk3pKrECHn+xS8z+4frQ1zeGxpc9
m2g15n5DVJpYgQTfFDGL/FVHmy3NaJQvTdKSLdUwdFkxRW6ScqlFYlFhKce98RgFY5C4E+xh8Npg
igMUpe/iTvwajZfigUDa1quMlT3K32vo6UZ/Eoee/X8uHZdMLWiLHTqUq9GRdG/Z3Kq2DkYSZvJE
1QguXoRnY7GVPSt3mkMUFYv5+SSVBY/RwDrZYzywGM2IkNDN3dXOGw+HGoaLoKCQ7hgXg+6zH8CF
bbK1ybPVfxYphjCBidVb/ayf5HDbY9eAA57thZP1PXlWid158fSdjcs+8tnEWwWCUXOOF6pe/0yi
702+g+6dff0EXMaTs0E4bFygRiPXC3YKS6xKaGg7pZ7gpGECSkMLtUCq1eLyrX82IBe4WXIm9w1T
UcpCHU0z3pDaig9HP9UeHlmXx+Sor/pjfQNR7pN6t4EWWvrzS/0u30bOimLk9flTa8wFdrEBD5kO
qkinFY5Ni7bZo3gyNeLNSA3CwehkDUpjpXhHxUvtWZN1u2TZh7U+XZ/KZarD2cpyECOMipSIncq8
x0wYcxVuGWgPqjt4up/7xbNIxUns4P0Lt7/G++QKnO3PrK6RHZNger4hHyWjZ65ojnlxmyM1lyub
rQoPcgdVF+TPe+mjSAnJpst5o7PhOQzql7nNpx47lxXCqsmRy30FyUvm4B1tj8zBO3b/iHB3NiaH
RQsCw1Fj9r2L9WMboE1X7PSIyLhejj/PBuHwZgbXyBTajnl6aX42IAkHiYkqsfVTA4nmwZmw0smO
VsYngJbX5Gn7WC6hest44EzPSA9ndHgVtNEBtW84yDG02frbP4LxwAcmVFrC3mjyyhh2jakv/lGS
/Gw9OcSp0ryTrAhnfBjxjDJkR8t+Xj967ABfOwkcilTjKLUlyjOnRu12sgRj3dTyzRHWxM+JMfjx
Qpk8X07wnc2JgxRDKoslLyXWkGwG9Uvnqig6oC1Kgxs6bCpOKjwUYKaUo+6Q2QOr5lifFWI0puBg
KJkbKTuqSZAIOnhxHqFbumRkLPsBNkCVP24pcVkROMor71RyJcmaLkNCDUkocVJ2S5668FNwr39N
Ckh53R15lat1UbFh5ACaAPBLi73JBq7sGUmyCEifGmLhFA5VUqPOpowhWfchxO4qodAyBrC4Oyhi
YMyusd+ONNudGpRDmUVVO0VgRWkFZQ9T6SEIGRLrSA3B/n52Qcgp4peaAdnf3Wu9XTMvs8F+QSbj
lLtFQLk8UBuEQ5bK6Nqu31q83BeUgQrZ6aLMyZZ7Yl4XkyRfh+9f+jxx3o7Liou2w0UreuhDOmy3
sEpz0zuqREruRQ5aYn0QkliC6urgViHCbDBOh10ZwGwzGO+qQH64PjcCyRQOVyJBmNdZ6bD1x9Yz
ddFul/ipgpPl2hh3Ebqw9HEgoqOLj7Cz1eTCFsh5NcPKItBYG72xDUflEEWqA0GF61OjQl1eLEXr
dGh9QGUTmIlQ1y388qjBDqoNS19whSdiNGJaPFMyLpNUKTugIaub6vmuOjGFO7SS+c0Laxa3fqG2
V/pUVo3aMLxsShtvlTgneJqxsAhBbeMvuwG5ZfNVdjOPxpHL/IGv76dyQDII9WpFEcIG9oIovi+P
mWsiM8qcdJr95DHd9cppX64vLwEtKgctq7Sm2aTAha2MYeCipW5afL8+AoElKoclSZaBOKBjW4Iz
6Bl4qS/KUzoQsR41CBeaaEqxWEWE041HdLfldmntNJnSE6N2Igch8ByKUymfUcZZs70ax161oebX
Zfa0aMRz6rID0Nlm4PBDg/7gnCO5hs0we+selTEHkWs0QzgETDV7EZwQVoHbjhGFRdd86d5M0V6h
HTQ4FURU4BeRkoyoy2nUsx/FIYyii7Wu1mZ6al433wwqxU692DNP42hL+/Rp27PeFbj/JD+1v65v
ImKb8hzKNdahpzsikuiRQBtEtHOqBI2NAGyeQWkUyzgsHe7YYmrdDf7X2V8j2rcl+cmof+yuz4bC
Fo0LVIpu7EdofrOMfRe2MZaxdJIeOqGQHD+uYF4nOjUk+5dXQmteC2VVNG0FxZUVBmsxTFGmTwNc
7pWA7TMEsS/41+dInEheGAXCExBdkcEwsWQZGcgfgvQ0U0nvT8nWa5PisCWvZb2tNGDLGkgfzWSX
KGqEpW7H4q4DB2WX79EWH2qdn5SuiIaMH9pq6z4aClyqt4raPhwAKVNvRGMN8C6tfm+Z+8GEnIKJ
J5JZ7mfolPbVRiww9bzliZdJMtaFyJzIsjDCo2Wq7Br2POKdFKxQUIlA4Pdrj6rgXW5c+MIAXkBF
1lIQgLUeyZFXXIsPuiMdtArFFMHpXS34aF6Y6xxoPbnb3iX3VNaLSlbwrMxMbou2qmFjhagqkFxp
Nw6oa23OesNcSQpn3FPQw1D9yh7jWZkp5Noi2HsiixAfK/1OV1N06Lawpd0P9epePzSXedxfq8t7
31broBmtAeuhNJ0DSClhHZVdq0JDSYUTroZ3ceyWm+BUMAxQsz9TRTgbnsOluFGjvsa2OuFiK0Kk
850WIoIoqv8SYCqY4MmxOMVDf5fDypjSlyAgnqdvbnUmxHNV4sYTd5H1lwHvJ2JxWQB17UuyX3D2
jCqiUk0XFV9y+Fh8UDQP0yEOrGN0J3mZZ7kU64OKk3laprwseid3mBETO5shsFscVOiuFzs0CAdU
gxYBQLzESjwYQmLV+HTmZDja8GhGhltKpZtHqVt294WeEPhDIQHP1pyaQhxyCSMObvwQ3Xdogo73
bbDdVG7i66F8t/wqHpQfECP4ablk0pQB6rWPydbj7GP20qyZjYSPKd2ZgeG3z1HYHbQjcy1A34Mj
uEze/o/KuWfngwuAOrHYxHXAoHMCcwSh8Zp0diyIpUsl8chi/+nK9HiCZpT2TWX1GKkAf3A8mmEZ
6n62J1UQiGua5ynqmjQqQ4892npFWHuDy9KIyd2Y2fKdcc+8i5NnqhH0ovgKlPENVVENVTP5m2sR
2nZUYyS8YUHrF3C4Dlf00FswaU98UXO6nX63/Khie3jLXSsUKWGni23n5+Nze6cbk6KumPSw9sha
P4ByR9gFJT40wO4MZ3tnxAD41/j6e3onhP27SmT8Ly36+fjcNiqXTK3FskJyYIZ4QLbftqDsJu86
3F3C07NB+HtL6uWqW7uxOGnrr3JLWruMTKqN8eJ9dT4IVzuQmf6rWSIA60BziWM731swD1f95Q2N
qMSb6CKeng/G3U5zaVUlsiqsUAFOzQ5XE2JYduCXIPV74kVJjsY9x81Fkyu1SFOI2xuorCE59QLu
sMvSU8meVK+5lAo7nxt3N1mSaBUJ6nmn1SqdJq08TdrnguGKXeOs+UOiQUzVgi671th6phE3I7VV
uDA6lSelNqehOEHP3xOioJMHAs4+C+U8np3Pj4uPhw2eR80GvwlFRlVUMoNSkp20NJE/39yJmVdt
C7qHtNCEl+b1g3DxtXU+Nvdul7WtEJHMYa+tKGgt52+h4u0XowxIP2nSwMUg9XxADl+SEXLMesKe
JfvBZ7pLyev8c9pNjnUvfYtHm04eXbouzkfkEEWNzAoKjUA0gTGb5sJtn6HBEvblvTTDOU8AWaL6
QSzrpRv4bEz+ioLAU9nCexr28xb4gqNqJzCtrSaENnHuyXXr93J2a0iTPU2/aiMQ28c2f9K7b20O
K9GIajOiQJ2/ydDwqwuNZiUoNmx+MqHz18aLsC9dzZd2ppv9KkNltc0bZPBgEwtmetzYXUBRNi9m
8c5XhQMpXWtrSdnw7mVFObk9VfDd+SvaPBYUMXslwXQ6+Psii7ijLnONuFf+RcVfRlXXZFSIK+3D
TD+GDt+kuKnrzha6PFCj2zIub8fFa+YnSwsH67it91p1qLPHWpeftS5QYKyYp+DTNOY+NTrbgEH8
lqHojYLfCI+otJtAGslsS7pX19hBScJWQD7ox/cuQwuJVtsR5tfPSmCJUSBmMvJjyeSmaeFMc/+4
zqinV7EjgIQUN423DekuH1qQFYeTnBqPE2hefZ45Sjsgwho9sR/+26XIdw/ks9FYLWtWKKbEE1No
DncU0jE0uYJ0vPJZkUyJpYzI7ST67FTF7C1T4Ul9fzvpD6s+w8B2AEFvcPTpNUtVMB9NuzVMzwTP
XUlEO7Ne2+39+lEl8J1vGijKfMxXdnHOtexIyI/0MgEG1M7jIBZd9fKmRbi+YqQhuxkoj7Y3hTJ5
vPjkOD9cHLAqygzPkKnG2kbHJRt3mfmUDX+pyYeOWzOSXk0LpgHVi9k8DeieMosNXoxHKVv9VHub
tF2RQW6y3wkWmZZgp/raR+fwV1ckQ4tVRLTsqScMXgU9RubNLqFn6S+a/ENAL99QUEttNcSoj5/0
IXWLrMEOUk6bMsLlknryEDcL31BQtkbSaayGW4TogAnyQAlUH7kt6tiwT3dlBfnegVmw4DZSALvY
jZmC078c1FPiZne508HAc4DJPbrZUReknunUWnJxXoFXZKyJOZywil8C0tqTgb4TSLAa368fQmoc
LsLroIYIPMQhzCCFtBqrY2S7vEEqQKSkwi4Km5wdE75vIEtNQVN1EK8hclzc9PvB7cL1uTHt8rig
kWmPy/hmfsQJ6Vrk6im29cVOx/Ph2UqcPc3FalrMeUEuVA0WF/XwPSj2LJdUuAaMjJEnlBzJi/w6
rN0BDYEntqOQ8yGgngoITA6ThgYCLwWjpKnB/A09i+NDoTrxYX1O7iZ7PhlB8aCXzrZ5U8AI8EYI
UiAJDNS25hArNbtYyHQgFnMr326UnREdMsmZSlt9TMPqFiKDe8Ft3+vlRkAzIgH81OHlYGmtNVx3
AgL7TFYdY96nFTpj4vIj08YfS2s48NSwpY7sxL5ERD7bAHxDgqkWyCLGiH+hc4asUB1YnrRXPHFH
WbpdrEidj8S/P6VNgwwXgr7BTeBQnXxq+zZQkw8w4HF0tb34Krr5a0M7RRNXHt9TMDZJWS0jJtm5
KJ12YTc4+YIGMrvObHSySV4XRJ50p29uHLnXoYR6m/JtBX2hp0umf5IZJF93+oDl32HsiJzFfKDI
6+Qic8hVgHuirzrOcxY2sr0gX6IculPhCo7hlak9g3jqwBz8Z/FMsUoJzORl1qY0qqORIUla7qde
/9HqP8tZtofEIvodyRXlMCuuNVVsMzQEom8Vm6hyy7fI/TAC3S/eqF1L7RwOmMq1TAZTwBNhSX+g
oiDVv3Tx4foOISI+3ni70iNTayIcfCgtDX2yVzKq9ka96HnDbWUcUNRPQSJjrbHMtZHlfcA7dKnQ
4PpyWXxzwWglnSKx2DIqH9XUcCqUgFtB8a+vGDUKhySLJJSRhCsaojNP2fwtgezWCBW664N8OhT+
PsqxRBZHnl2NVjJGMBdE4FaEkg+X+2DYIVfuRPeipxzWI7qJ8/vkrntntA/Rbfbbz27xknvlu/Wd
SqdRE+binlxPJampEY+sm6OryWmuxLumoLJo10+wxWusbR0sQdDKU6DsvNyIe4ZWmV+BSmM8Vz+E
QN8Bmb9TsHH90rVENvWzVUZ0vFWYWXEqNeiZGG8ao05k35TxWUp/9T2VaSWyoJbIgcfQwwVd6DHJ
ec96whk/ST4xurhM33jUZ+PAQ5HmVMHjhhWVOsTjZVC99Jm9QjEUBdAQDX5ecewyT60IdtnFcvPX
VWvxHtv5PJTdoGNRk7CYbNEbg2mXvaiZzSh01R6igxCwIB3GiOSdxff7iIORVk2N+XbuWNiGv+3Q
sALZwTrUmOwP6TFKFCeQeP3fm6cclV7UKsxT7OwmZPzR4lHMXBXVbQP65T3GLd4sV/fWl/ZAvbaI
9JH1udXOtm6TLM0giikrqokOU6USYtu6rR5XyUdKC106MvPjXBXkTezr2ERkLa3PK/JsaH0Yxzqy
MPHBj4L1mPmKYS+GHYcZolTWBNChB4KSj2Db9Qogfn7+s0FXtazUfsB89e0IvZ51LB1huY/QAEE6
Ol8OhlXJsFTVVGXerTbZGgmK/yNaJNXVbfMsKJF+6fudNeW7WkIJ0Ujtalapc3P5Kv4algMHY06K
XtQ/UwP1DyHBg6i5A/w56LBOgr87rSj8+0008zUmDxKilWiZ0jGyK5OnrVAeZQ1BRlB5CdhhAbFz
2FXx74/4NRz3yCnMVdjaZshRROxu2KZtg8hVw8mpw8orH6n6IbWi3KtGXOVFWk0k8TSldjVtgk/1
t/82I54hv65pL1jMOcpKf5jWd/SLz/X7JDS3WrbYSCMhm63v6gJqOHWYmoc+oTTwPrnPV9aU586X
ilppkBpjQXe6M17ae+llilx92uF1s70AFdTZVl7m47Izw+hmC1Z/hYdL/Zjk7ojej8NYQYvHniFN
cNJcOTCdWHB0vIBtKo4gvsa/SPdy0//tC1KXhmPGH9lkEvvr8pX3z/biHW/FTNOarSjxnBR+LMPi
ZvJotzlJfiF2scImegZFdc0CogJvSRbQirnLTBWgFqoF6PWobCQonI0y/fkN5n5NjYtUTMuaxnLG
yRl8db/cpIcWN3p0o3npU7aTB9sKKZrNb26YryE5POqHxdSUDu9WNaiethuwST09nFD383qoPgj7
/tGsdyBSEdfLZaD/GpaDpCQzRNNigr6KWXzX83I/CmqIjlRfKAcbxHyixP6bHNjXeBwmgR0CAb8e
sNu5q6d+E15z8Al09KAwhUd09sRBc5sc4oKJH7j1+3X8uLhjVVwzhqJblsJ38GQZmI8GZHVRjjsI
88lU/2pm6sV6Mcj9GoOHKLUq5GSRQRWTg+amh8LcDfNQiz3Dm9a7BLx46CLi1r5rD5NiK1SO8eKp
Pxudey6lcjybUwIpe6Gq7XUybVhWOtcX8XLodzYG91iSdbmXtkFLTtBNXU0H5UwovKg2LhVIaRQ2
8zmhnuYXd+nZkNyjaMzFJtaGBg1o2l9rBf+yLQ7KTLC1PoaXmUycCeoTcohTbP006iUwvs1f4uIw
QoZkVU+gONhdAc5BQlluX06Jnk2Pg5vCmtJ+Ult2qWh+85ja/X0PfTZX6h0ohDD5OW1fed1iow5Y
LGCppXd971A3BrXIHAKZTSoX6DhFIDauCOqn/SQHUjHfW/Nhk6kH6EVU/x/Svms5chxY9osYQQeS
eKVrI9NqmZF5YUhjSNCB3n39SWrPXfViehrn7r6OIgYNEEgUqrIyT6Ys4I6p6ROF9t6apoi3Ue8v
208aI1rO4Sv1xDNP1jgiOfti549ilWrTrtZOcAgIqqIK4KXuNUTdSk6HbBwhCuqKpIISL5wnGwiR
LbAggLV5SY/FpvbrXbOPFV9V3YyG0mjvbHb3a0XF9h9wfsyqNtEyoqeDP82Jp9Wzy3VY/WrpbZVv
WHSrqg9K8yaZ8Nn4/WRcAXK6Dl6GhfPJN7TdN34Pccgx6G8Y9wbXdDVw57ubonS13i9/bqWzluwj
sR2osfv6r+bXAZ0Pml9vKDswvAfX0oVV7pIbmWed5PuK7UCjTYqRWJjulM3o/Shcp61dLZc1TZ7l
0GsnyyqAUOx0Axp0cFdFN3zxhn4zgyvfXSvd3myQ1ja2StBA0tHrvjWOlzbfjTmoQVG6j57lNBbJ
rSL2CjVKlNbs05NpZMFQLF6WS9o8ZCMI2DPM2hizdbZ6x79HFXviRPJ2kG1TAXAskrfOOOMKaTnz
yDK7ran7Ge9CGx1DeRy57QxeQHF/+XTIoN0U4p2MMwqdIWwXcqjfwcSb36Cw0ddu9EpvV4cZx11a
N75rQSPlYfWGgzJuZ1mHuOzKFn2WSyP/X9s3K172fda8wdfOa7sY9khW0E6xp1fFVmXxDS/umwS9
Sn0fNOjOvbwY60f87e30taXFbqElsqiSN+BXjkvhxXQ45mS4NvJvky5jzkmuMrFraGoYGU22vnxh
m1kwFvQVOkvL3kXS2s9tmYbLZ7PjpZkJIVHSRMRoOfL6ObV3w2A9tCNU4bjzkKHfwx5/9PpyGNRA
yWMosEYbSPLs7CCwqberAm1BoxryhRS+0+Y+V55L8710bjk2CyePuf2a1PoROP5YZ9i0wxXFG2gm
kz9aP0zLua2dBB1fr11WEDebq8hjtH6sl1RyQM8H7icfTwjBHLtTxqb89GVD19tPrQ6ScAVaLXeh
BBkgdHdRaUvc/jl5kkocnH8dnYwuoCEdauoYEaLqxodz2RY2NAfl3ojd5b4jbgOdnFUtDZlOziV5
IgkwfXK7Tl6fhRl1JRQxQcRGjZaAFB3rweVTIblQRFX4ZixT7B5MLXOuKJTvpvRnBkGMfzMIDM/h
QmPYtph6L9qYoy6EaVggvtVJEdSj5vX60+VRzh/wr1EEFE/VXFeTvGd3fQLZ8p7fMesx4Xum9K+X
Bzq/Zl8DCWA+qazqxlXYKqOprw6Vx4zJHRQm+fjniU3m1zgCetulQ9thFdfWlWfH2M4ZuZvNwc3G
60r/0beJS9XdRN7m5sWYfoz2935oXAaj4JoWbmF9NOOhqh8U4Ozl6Z8v/Z78LiHIXHI7G1mMz7m+
ouE0Cw7Hmhb5vp4E9A2i3RPQLpWMP4+qf6/Gbyl4K+a8KqDxWyk3GkTLUBXwprZ1M+17WxayTMEa
N/6OqV+jCXFlbsHXiFt2fGfH74ZjIWbO95Vhzd5gJ0fqNC/J5EA+Rr8e+HCrGKYiOZd/QLyvHyCA
utXHpEhjMJDKayjEobAywz/szty14QKlDPNq3NoVOMNj6ZbSt9h52PkaW0Bbc0ogfrKaQmdoG+a6
eWgqJjlD5/lAX5voMwl2Am2xykhR8bWw4DtHI4T6LB7xCAWSPa38PPMYjJiDxdMZGj5Am/AceKk5
wZL5Yx2gm1hWG5eAx2eh6+TnTLOuDg6fkzsne9CX6IZ1Qwhx3o2qvV8+PbK1FVBqMoteg1gssLD6
0TvvqUwmUTYRAZz4Ao+fSUEsO9svOti5WfMa0YeeyITjzqcpvvaIAE6Mln09zglay27GX1PYhOre
CGnYb9je2dmenXjD7EYvZTBvqWTs88H019AC/jRoyLZNe2B3tDzEeeHrjuE1s+aajXVb4VjmTXeN
ZuqPyx9OgvqfaH2yQwqFKRb4GTm8Nr9bVbnV2shXrVgyN8nn+4zoT0aBiPmQRZTCwV4r3Anm8oVW
u0R702yZEuun4tQFiPt8A54MlU8mV6CWj52yMWAah3pQFqAmzjJ/2hYevxl/ZjAPn+8sl250v3ua
6335VI0uveOqJEA4T4H4QoNPtDj5LczsE1av9VX9CPn/lLtjEXTOE1s8BT7Rs1uArQ4x7l0RGM8r
rWnwovStaLbVrwzPmQ7MKpCNEqnBouxrrIf55GdFbZtYLYfSO8TfgnjejtpdXLWeFUnQUAIKYhWS
E6fuEw5QyCbDRcsCmn3+jaCbdrLCAu6YuooI2sR9AhnJO/MbC/jGvjV9G5+22TgfcmEI2ZwEILJ7
K51GFTV6VoxvWpw8TprkVSAbQYAgI13mxeRQ/C6mOERvdNDh1XL50P/h7fo31ohJe7WyHI1NNL6z
hhyWg/BM0Auo72UVdeMe/c7aT83QQSdpr7vafIm7bakgtFVT7l3+IRL0ERP7TcuROSwQc5YwvVbM
N825MqdUkheVhFhiebEjHTObakQEbRQHShc306utbpqbiHDfVnaXpyQ5XGKNEGl1lVJ0gdwVxmsC
XdgkLoPUnIMJjfSXRzpf+v7a/GKxEKwmlEVy6BNUVQ29dPIyDsqr1gxbEuUunpbeXKuuxuDfVCdu
DiEtU3u6/BNk309AElNnUwajLwgGwAKwsgrXjmtPaUrJTGXDrH8/ASxViaxqqHHohujJMVNfy37q
k0wp7jzL72Q5BSyxSiiq1WSB2WhL3KiBcgjSCBPGKQuIdtWGn/bEM/Tei5f7y8v4h6f43+fREFAl
j5WaY2LsLv6Gy2HNRHaq26eBBaEZEDjCfF/epG/jM3mUDHw+1fs1sAA2qZHpRm3j0bPqW60kPQ01
gwGv/7X3s3qSdZr+IXX3NZ4Q5NTmskxR4/QHtiaokFv5mDLAT2ThKNYTrGrhZZnA+cZejCfK7V1c
q3ulXJDV64zALsYXs8G3gWdSRmATwBRvqdHjo5dvSS3Jwct+qpj7ry2tjvoMVwtx6cHm4GNxUBhh
a+iXt/oDCVFehfkLsuIcLXbKrhndXmbBIMESUQ9sqbvIYgxXgaPHO7t5yOzb0nytKzuUbAMJRIoZ
/6RVemtWcI4hjxwaPhooDgSiKjAq7mHSPT9aV/pVcoxuZT0D6+e+EKyJiX+TaJaRZipDTvE9bbLd
XZu8cSN1bwsfz6LLk5Tcq6L8l9YzY+ENQCRWHkrnaMaSDXPuY+mUWLaqa45NxBiXFYOtw441gY1v
tbVmfk/zYTd2VhhXk395Kme5FKdj6f8ExJQ7cZTCagWdl2g53CZeh8L+xvItaINbqAuBDQMOx+VB
Py9j8WOdDiq8n1nl5GZuJ+ugKjBKD+A3d2NfpS85hS7+dtK9TveQSK2n1zS0/B5WA/gt8Xi7jEHz
FvMbaoQkv2o2cQK3TlnV6rPYeOnnCXcRr+phnCNI9a2cFjy7WWB69FlF18d25fHTasv30DD186sR
FnUavMfAc7nPj9FzeWQhNC5C9t1BoYd48LN7gwbq5vL6ndt/p8snXGIlaAT90KEtnDLizShwAQIl
9+TZuO50DOEKm019dmID/PEOKd2E+Uvrj0/DFipfXgST4HHzf+gCPneFnI4p3F26XtCpITA3GvcV
/ID/Iq2ujU8raVWeMJMdM+HGaqYoZoMOS3B1LFxkZgNHtTcGeexS87+eMvGyqvssTbV0pQ/NQfVa
hXhHrhX1VYehA7fxLX2SUYfORgInqylGxJrV97ozxKuQc/+tvrW30O58jsJuuyo/ISEAvb/SpVI7
o7O87tNxhczgTGvazCNe6GVTXtXTlCPFYgxoeb5Xob9k5LXXV+QVioCNl9ROCHcbSYrgbPh1+gsE
TNOXjKObnyEtuF8l29DEfYBTJ9RtpOL86xa5gBRi3GyOQ0OUGGsMOtGuveX79gb+caCjeX99W4ry
S9DczM90J6t0f2bcLo0toFTcTlapoY52p27UPQnNgH5ETpA/NFvwNYLKgBifm+xlFLGzwczp4grg
00AruC31Jblr59Kd5mZvm9QraOwqc4t+gbn3aQl2aZotXrc+WNRXKBzcNbMO5XC+axrzkGdZSGPH
zfPe69An3xTmMdEimbnAuYjg9IcKCMZ7HGdLA4pTs78eNdXNnXbHVOqS4T0u7y1tcnVShpehWfpV
BAyL5yopx3VHkAN/d/Zr7h++AsH8w9is7lAgwe9kusNnU+GnMxWArM4KvSJT9BdbxwygygMjVWZA
ONqC/j6k14ofw3F4KhK35B5sSCXXuQRHDQHc8NjgUbIOzxbdh6OluR+SZFOMslzD2STYyTzFOLrr
bUo7BwPpm+y+e2wO1UODCr3msX2U7BfHLQ98Y/qIWjz1Md+TZDsMvrlFcz133Pm5v6KPl7+25CIW
o+qEqY0Dm6Tkri6Y12i9C3M8yUV8Ngt5OmkBzKAHFWsNqCYIqJdQXzx+W3rFId+UiqtuzL3ilj72
dgpaCYRvu6A2ruvBna+HTfEg4/nJpiuEbS1avpO6x4laiPWg6/21FdkS7JYNsf795H1uOxYokj06
fyMHsijZjSbLiZ17n5wupwBfXawslZUhtm4Mwy/4R1z3bjwPYVnlW41XkgycLIwyBRBKypkrHbxf
oZ5H4PP62CKYVAJ2DTu1NU78P3TYSmDPFAAoYQMZFILgcPT4N/5e3M8gI2z40VbdYduHCyih7/3j
8pZmbneUO43+IexAB5ClwUjBET3cqNJ2WWbRtYsCrUfDbjUYzK+yG/Nu8JpvFqZs3DkgT0hSc384
J3+PK7ZPW5OiFkUKBtGq/VuicR70TO1Kh6FX56Fb0J/B0l65vdkdGuh/0tf82Bytj/JGJkp1fv2/
focQ/igKm3NoUK5h12rrmm3WDs8ilJ3FPwQ5X+MIuKAlzrA0nQPQn7eaHcFxJE79ydgnPN4uhG4L
rl9HQ7Q17G//BvS+BhZQgGW9EtsEmr+lClHPfj9Kgf48CHyNIIBAbjeaMlVoYI7JvIlqsq0gRnJ5
EucDt68hBBhwnJbNjKA6R/njDBZmvUD9sJrcPucu6binR4aEer7+j7+Ha18jCkhQmIaRVQp8nNQG
3X+xdjD0bEuKf2N1q9OvYYTj76gwxloKO7uz6fcyzg4oIe/TuZVc+Wer06fDCCFHyUa16FVIZ5kb
81d7u+wUvuvr6+JY32SbzCt2ydXyxHSvPkxvlEGKnR+6n8qr7BTIDpsQeoxWxQ3bAdgQ6wPNafti
oKBvVSHlWlAl0IDkb4qtvf6XvfNba3Vt5WrOcwWy6UrqWmS+GnPtPtdZmMBau4Tm3DLKGgcubx6q
CqDCIUXYtTYYcxkIpWN0RArgziKStNPlY/dbm3VTZtnAbbRvxePB6l+JdNfIZiEgRwp/n6Sdwdw3
2v1E3jvkO7Ps8fLHOVvK+NqZVOyd1qOlggw87oFV79C4zkuIv69UTsin3MxXMrSXXHe/dU03lQKP
92hlkEICYdgR67BmrCYM195NG8jWoZOvBg9Flu+UDizgiTWmvJwjbP0RosN1sPLuWjQQrmYL8QaP
MGTdy43MEOR89PT/0IWqIrpMxBoKUBzvunqbxD/NfKsY5AENuftF+Xn5Q15G6N86p1XNjtuB4juq
FvJo9eRWLfUh7+oOOds2DtbU1iWXgmx/CmgSZ4oCiP50SnszKFKuaY52gCm4PLH1w/z5IsBa/jPE
JbSaq27ARdDOBe4bGCT1kMa0lqsm+XF5JNkeEfuic6PTHT7gcyW7MaDMzWA8QG6bZxDDILNFPP05
38cPMrVz2RH8/PtJEG81hV5M+v+GQPVxFVj/DqLCvrspPdnjU/LNPgPwk7EcTVf1usHziEHgQquR
v+axO7Bv/3ElhZBkJqNG7BjxQvGr464WEkibsiBBssV+cw7Tt/TqsyNOEtRKjptIulJrMy8MBn2V
orteyJMzR+DGf2hD6VdjJbnSJej/uZdOFjLKEzbqCtBfy54c5cfcNZKXrGwyAnY0OkttbcHpsnTO
3Z5DUC9RdxUkJmAsCX0Sa3P5m0liFCoSkqIF9PklVgsg5Bz09/ONWrtW7VYPq3gI2/MbE5UF1dev
8ifzOn61tmwMqydZsegP2Zm/MVOs5iglWO1KYxZ3dfqs9loQo8OI2Okt45VP53FrVtETG4eAcwKV
2nxj9/2hri1fRVtS9S2OIHDVOKG6LNvL63M5dqIivWnG/V7bzVzcadGHNdAbNcdNMsJyrB5hcGGH
fY40CjMlYbBkm4lEJh6ZmqkPerFa53gOkn6EGRKAlQ0hnFU2xDGNy6W409v5Q9PeMkYlcPD5mLyA
4SIfybKJmdnLVNzZWhVkfYWn7rIdZni7dBN/qTP1PeHTx7Lox9xx8BTVp19RMbauxSITvru2c2O1
0FUryXgs1OmKJi3E+qw5d6PEcSu1Kt0crtFgtN/SWIe6J2RZl97xosFCDyd3pyrZoePHi8mhgOK3
anzLx5tiQueMtYRD235byjc7S3zbycPWWuC50NYePKEeCxVddYoT9CYJGzO6MgcoKanqZnaejaTy
zSjdmI7jO+28zYz6fdAg96o3+tusJMdkbSjl3+aWb2HL5TL+faYzaBo8bCqoDN2id/d61JmfNRS+
XfDktJ/gPeOqFUbgIUeabppHP61+ZNoPaAe+poy8j3ZxU7b9t0RPbomF8uPA4Zo2bcDEujbSZM/7
RAJzn2YQlz7dej2f4JxpzhSlM7u4Y1nmN1GBRpDcrbLxFdZHe3tsQjPvIGk3KGGrwhhlhkeIWuJh
nXvjorotZF3VH3H5ZmSZO04aTOVW4VfL67MfKflV418rEwvUq9eF2rspei1ofzfEH6x7j2xoCRqa
S5Kjqo9uWih+r7Kg4grmfeewx4oxdAVfl/NdmSe+tUyPeW55jUnAE5k2CyxHXZAsX0ySUs/o0LJs
9Q8osFxbLHmqzHaTlpOXzJDo02MPcgteG1P/MmZIbltdwHDeOGPVUOx7s9K9Hu2ZsdJ4PJXpOPwh
i/6FmcLzcintFHLApLijRH2siy02um1BmliHEuGEdG5bhClFx+TYXBkk3bRqedvC2ak0qFuosqZx
2aSFsHAeaGRPA/AkggSVYdzwabpNzefLK3vWU/Pk3SKW64Y+bhoGz/PPLuNi8MkV6gYv6ePkZ6iR
M9DL4Bnn+Ogq/EF/JnGoR66BUtMBFHdf96OreYezI6s0n9X1Of1VwsNTL6N+7krAdVMnAdfR0zNl
0yZ3stdxeRnI7OsEUFTMN1Nrvw3l4pYdpDRie284OqSsh2CMy7DRdCjIVjdtInsFSaBepMiNtlW3
XMUdphp8V/SPhDaSRgfZCMKbtSiLQlXs9TIZmtg1FO621iir1Up22G8iGlaH7jsL0zCmZ9xeH0pt
eiuX5fIWO/scMFSKG1bTTHAHhbk0tlMq+YikzV8UrTzsyEY3fbbRH8dQOa5NWuifalK/SiVX8ooL
IuiejixcyVHU9V3GMHI0bfvRcTvjENuQIMblKYkyz0LH6VDrWp/ge5cZLaIXOBB+Slig/EYgm/qj
QdU76l1yA/3UkO5SWSfpWR7N6bDCtTLMbKzrCrwnZWvD2A0RJgKCCrSntcSfXKEQejTvJd/z3LY5
HVNAY6WIdYS46E1bU97DLtqsarF8o9yuCbh0y7T/g2a+dKICNNfIuU32WBfoayD+qs+6SppVgb5b
3T+IJ69onDuBp7MU4De1tLJKlh6Ho38Z5xfdlGl4XRwA0Y7wIOcTScp+xowS5z1pYN3aPl7+ULIB
BBCtGJ/jvjGKu9yaXLvr3I79uDzC2bfO34uEOQjVAIsuphJVeGSQB/au/kKaBOzPeAv9fJh+6g8L
qI5QSVTc4pq+z6H2rdushHardbVRdgDPnnVNd4iqOjY1RDeuniBYnNdm0FVGq3zlt5qfBWmYQUwL
xegw693uNvORLd1cXoPz8HYysLAG0zDVXe3grlodK1gBW5UGIjk756Cj/hLD60TxV4dvmYHAJ+v7
N3AjqgVTHlVdgfWfiDMpS2c5UdvdpjEsx6Yi0EAsVhQbgvXVvTWMbwnt9m03H5iucpdGU3Zb5CYa
x2iPWC67xyq6dlZ7MIYIO5SwvMaedk2pczA4mLf6z7Q5N1wbnd8qinmqo+9jNA5sDIv86p0Sji6W
3YbZDIuByyv6WasTZmba6A4yqEWJjkTbP2em1CyxYqObDoP1sTA0VJZ2hrzb9zLL91Y0DlDtHffD
+ABGnNOjR20BFY036G1qvqtG7+ZG4vVJ/90w74e6+d5PNUNDQBMucMLD0zdya1hgTTmUouppm07M
7zr+qrTjr46gr27Oq20+LPCMe4kICLJ28h6p12oBX/PSm9Plrq+iXyWr7pIlgs9MUT91if2y5MMr
KdVNOcH20xgTX8nfh6zyiry4ymfIe/DZ1RMr7OHxY+fa69zVKKEnMRw4YRqeFPf5QECKAntoU3XK
c08LuKwYzvNSglWjqLaXlHxvMnWXWHoNp4L+YJXtYxpbbJMn/TcQzEu3r9LC06p62cIOogmnVrkd
Wmj+EmrtMlP7Xnbdda80erAkWpCVhu8kURc4HXzSYTyyu/wRz5WgTRvfz9YMZMNMUSPeyWAR12V0
PGCtRrRgG4+2iuy0g6yqnXv2QA74RrC8gMsGHJfTodpHcftT1br//3yDaduGqtpwzVQdUeWgUntD
rciC2oLVektWbROgoWIayIG+w5DRNZP0SPnT5dmv1+5vO/hrUFHUQAfvmeG3jAc9vqnn42K9pFAq
NiXQc+YiPp2aKGhgZbOdxiNG0cAl15zeNWrYfiSyKtC5xOo/xhEQrk1GZqG+Px4+XZ2RzUpdrXMd
yBSsItYt39XP/2351pvtJJhqs6pvaI4BdeMYjY+qGqJbHE8sCdBIJyYATVepZZfmWEBe9IdWbWIf
kLSvE8ifW0+j8mGy5KrPwBlbzMljUXZNct3/b1MVArikHEg0QmXkYE/rS0cJ7BJ9X/WHLe1BORMO
mDZAVSO6bRFKhDDcbGvdpBq6z4ckD3Tr54hu3stzOb+eJ0MI3y2G4k9a4+o5DGVylekvfOy9fGr9
ht60JIZ7wrHKCr8y+AJNwMWvm+DyDzgTA/xjisL3TDmFddTUjYcxb0GKYl7BY39ttkiQT7EqWVJn
jTl/O+Un0xW+ncHzqlTNFsPVHzPs4su69Dpkee2bDt5cgyZJy68X+qXh1tmfnIpcnSoE3hNORRG7
0ZzuchP2w5CWbBj1bGhI8rK8USZZb8VZlHGQW9R0opqGmEjmSqoxOAQDyCFcbC4thKtGP5dWac9C
5skwAsgQZUoNBwz4QzmF0S8OHf5meTMMQ7JHZbMRTsESFZk9mljEYSi2EA3fNRMKKum/kD3FTvxa
NOEkcM2yGG3q8aDEV/3woEN3/99s9a8BhK0+66055iaWi0LrJFXvh8brm2Aejt0sg8nzp+prKGGb
VzP8wXQI3R3IMIUE/gUOdaHD4LWlCQJgEvy3iQm7XOWMNU6GlaNZ5IHP7acgrTf99xYG38zSJKPJ
dp3wrORKXJS0H9e5FVveveVUcSEKF1CHbC7PS7bxhHDdnKMK6tglxD+ig23g+pyom8c/Lg/ySez7
HSP+/lZiOs+Jx7GynWI8RGiDH1hz1JrMq82jNS0uAWs17dg+5tVTgbZYuFu1DwbnRQBKEmTZKExm
0oYh3VRF25I0O6L30c7iZh/AwvhbqS43XBv3XIWBI+JnNx8KSBEqXbWb8v62zTg8wQD0KBoge/UQ
t8tTll8nUfoLAijPSm64JGt+NeNNR8Zru6l2Tf0eFRw6R4vrZI7mFnQIGul+kqy72DwbVxrM2yPs
pzFFN0cJZjTEdUsZgVQ2ioBetKyyfIBD6KFW3+K42zjd1kYq8vLXlRxEkfavoZ+aVrABOOglc+Fh
5UYqtDyjpzjrb7j0NpccDTE7mC2xmanRejTqRzatCcjZSxjuVVtmQnSOVGhSwzQpXgoEecJ1dU9u
NlwuBEbWCE1KpQUlluyaYfZM3N2wdx2rgDPlYeLINkkN4M59ttOBBWibad6nC0XAEI3vS/zaxlfR
+O3yR/s0yBWP5OkYAqDNFgaoF24c4Br6puhWA/0IPeyib7NeboeM+xmebXxSwzFJDs7ANpPBj6i/
Ja5aWLuWoP7Gs1tFgy+SFW8aJcO/xy6cqG4K6LTVzTtHJS1qtZ2JepADoYYJPlVLuxn7IuQxcbmZ
bO1k2Drg3Wph7iTXkJjYNVm/c+w5NLh6k6j2VaMja2jkhzbOdi1Urbg9Pefd/dDChKhrvNoxuz3X
pk3bcd9q4ZmQlPd5qd4tGlIeZE59yaqdiXVOF03A5dxqR3XMEXSMJfVoXAXp8srQnv3fRhEwWU1N
ozNnfH6Cp6g2fremq0Sq1X/uHJ1MRXwLOpS1OnwaMQgyCyALu8RErsV6LAyZGIFsJCHhx0g8IGWB
YwT7hx1p+9CpXhUNZlrTLFk42UgC3CH9Y49zjc+TRHGo1aGCakx2qGEhefkDnUv7niKD+GhpYi3q
0xRfKL0udz3qj1tkKwovRW/37Fa38OVc/GwIZa2i55CWGkgjrvUKnYj0nhlqC/DFyoxDkWphrGp7
qyKbaNQ3xfwLImmhZJbnl/NrOCFanJfJ0VMzNg65mb5kFpzgeuOxMt/77DjxVz6DPj7AkC3ZNRb6
l1pT9SYFPoKD7YPTgA6of+PdiGX/+kECIBdFl0almRiHed+s/iE5kNhJXUWDxkvt67DpqrwkAJt9
clMoCY0ftSRrcx6Yv37AumInN4I9q1OtMGYc+KIiaXSo+jcNAh+X1/3sIMhMQWRFX5uyBGRuJ7Ns
1MXWD2WErHVdukn1vUskcnFnt9LJIAKSoShWjsZg6QdqWkjQNEFUV26Kjqglsz3IQ0pOzNmtdDKc
AGk6ZxbgfdYPDblvqpcaHhn5YGxsZE0vL945gpFJv0YSeU56X6djn2L11hbubDtOnuoEcFVLQWOI
PvWp6Wb8AX1q9SOx7uZnWRFW8vXEdylr69YmNQ5N1F639ey3HDBeSe6hsymN01kKSLfY2lyZFJ+P
uKoX/dK2w3alMWre/JCFspY6yV4RWUqLXaGdJNf0Q6Y9WjMC9Ok4toPrFLM3y9N6kq3y2dpycsbK
BZf6RLBVyGFAzQT56NB4HtBcnt+SzartBrXSexmyno/1TraNAC0LCjiaNQFayiXxVTZvQGUO88IO
wek4WpXhEcfajTbsFBaptNZaUvstFDsZW0AVDh1h0qH0cDAe2P0EFwdrw+/LB2T5w9UsCJKlsO2Z
r6fACeXuSLLlFtBGrRVgmoWPS9XOiyc7aFOyM5vas2kpAYH1vrg0TwFzmjSzNTtdv+xshQOrvTQZ
JVV92RACzjgtjcciNrCUbHGZetUOimQS51p+TwFGfMvq5sCVXFcAz80xaVDVKJVQGRW/UqF4pv+g
7XPnJAFj8KKfaFDomyaKg9iCUyuFV7wG01I8dhN7pTy9cxsaXrKu23UZLyyz+LSMsq7pKmTMDib0
U42qhqhv6c7KTo1at2W4oMcflzFXAnki76SclhI9Brp+GAyw7CrbbcsRrjayPK4EhsR3prPYqABq
0zoMQw+r5pa55loxuHVwJjUHyaRko6077QSGulgbeBQt+sG2s2uzmsNiSm8pPD+sGV/WkiG65Bga
Av5E3GI2iib6IVJvhjQNKmtxx+R2ykpJCHOuMPyP/SugTaLmGYG7HbYHWvLQObBcxRttM7+Uv9RQ
d5Gv+4C9/ItcFlmCcqIWEynKnEQl1Q9zxGE/VqR72v4iaGew2VFbTc2RxksVzWUy8VAJJohuCjZx
FsvpAa95Ye0T8kilayrbKwLq9IamxU5N9MOSraRGGjh56zX5As6h4+mGTL5IcsDFzu8Kyrb1mOIg
THNKQBlOwmx6HNjgWzW0FqGT6g+KTD9Asohic3eOLk6HlgAV2+58hV5pZRReRpFPivVvuAVlIhuN
6yZBKvOfJ26OWFV2fY3rISs348g3Fd7ws7lA/8m65nF+1EjpOURzjSYOrST6tZDnVgFPfaOYeL4a
R1Ib4VikHm4Z6jYUtPqVpxopshhT+kuFI8RrBo4yLoGDQqOHBvV0qGqprY3ckBYU6GGZoWIyQJLW
0tFZ0kCNYiF+gx+35PmWGBpepFXQd1d0uq6GD+Q9kdpE6SmV2lGtUeClFRXvdqVQOise9AMI4Des
QM/LUA1eTnNvyG8SZQxGI9mZUfEcK2UwaWijHwrJdXn2bjj5qOKdr6A01CYtYsdU8eL0Ni7B3yzv
L2+d85h2MopwAM10nBLwb9ag/y/Lw/hoo/ZwZVVu60/ByuUjd5CAbWWpmvOB+NfIYqP1Agm9kTVA
tYgvAfQftxNddtHUe85Ir1l8VFMbVosdegnmb+ZwuxixhJJ5TmHGpCe/QEivdExjM7g2eFpBCRQ2
Kpr9fTDfKdgMsbI1J2dL+t677Ygs7Xs+ZD4ZWHiDdIQs6gKl2QMbnlLqhHOqgY6DFpJ4PDZosAeg
bxvQG0dVRm7SP6nVF3a2SN4cTSO39VLpD/HCUg8dwD+syfxA6sFL2XXpaL03a7CyG/QFPQiT5SqN
ZYTG3MC0KMLVFk/xvkeTvOs01PL+h7Qr25EbV7JfJEASJYp81ZL7UnuV/SK4bJcWilqoXV8/J32B
cVrOKU33fWg0GmgUkxQZDEacxbLR+W1isGEmOvzUZLxnlvWYp9AG1CblpnXyLHjynbdMbusuftNS
+UUMrevwLPIqEQPna2XTSo4dvDIssu4ACRhk72uh84CYdbZK8p5FOmw70uZcRPTFHuLWF4L9xC1/
spMs89DjNCH0iFhGQ+0wkOEZ2pYPYgBlIKJa5VpyrPx0YrhWYs/SQZAhk+WzJO9cDSVJ3+CdDNIm
StwMOYrvmDjr4JNsFavvtIZkrkXbg9k3W9qEpQ+w/amOarDis8Aq9Vc9fC1qeig5gxfiRy6SdWRI
j1InMNr6icjIi9TkxRz/1JFHeHufturBTg+TRgEktQUyPrqGiL4XU+M0NO2JpijQ9r0b2eWhBVSL
6V/qJjyEysHakxWLCstLQdPvSucdd/MHSbp1a2YPbITcWlF4RrNP8FdqB6wP4wiCRuSxelJB3dqB
ndbPwrY91eVbQ2t3An+0ikcP3jrbys4SoKuTTcYbt1Lx3aTBucxIj2gjgffq5A8DMTdjIb+OeZq6
7VRD0LZXJyeOYXQWd88jal1emaFALeR4qIfqyMdxD9/UovhiG3YwSLbCvgsu601J7k3oOlcZnCym
Rrpmqfksi6Hp1DLh5rgROhN7jEOXDWyHItVdXn7ElljlGYCVIn/NZPU02ax0+3b0eob3AZDlHmqL
/tSYD32kb0xLuWaqBV1trDXRn8b8ifRAEJrW3WjKlzSEeeQ0rGTVcjc3Ibys1wGvn4dKoTNiQlXo
Q+WvlfgOs3C3r79MBYfXUvY0ggk8gKlTGXnQDuaG6HjxKmCDjR57sUbvHpa88F3hlu4rp3momjSA
p60bd9+t+DvVTw6ym4KF4HMIV4RDkI2WL0wjBNGlXmegZIA9t+1U6CYs8Sao4rr/Xcjns/y8G1qI
lZiogKCM5sLh18tD8ClH4cVqJx39nFjmjkcZ3iEa1Lae+7jbydRyrShbD5XpxYtlu8WrYJa/2C21
tVwvzHO6xQPlYlDduOkLXzcXD73HRarnzXz6KvzOkhCJfJPXuuzOqRPZQdEjDrZ69JWJnU5qAPM+
ctvYWWTYJ9p4ryuQJanukdzwILeKZk2kBVk4+kWXe2VsrUrZIK6k3gDparN3XoZJrJuku5PsS85Y
0GQHYFx/Zl19HvDiqpO3ZrCCPrfvePxMwxzt8GQnJMhdiEi20lYTvHczSJ4orfoYuQmicqIN/pD0
HzzRasRU8WJA/8HVSmPXqWmJQ3AT53d9K85SH9sUZmonSMkNe0sG5Ya4kpQHXKdbZt9IPUAynHgS
XaOa/Kxi5pF+SRXidpOAccshjk6ZPn+vEtWnPSyVjF9JiR37xI92lm/EXn24SPixU7LYILiFfEa7
8veYs1OhWW1rlTw0zvqu2Wq1V9u+swl3Fy585TugVLZQsoRnkhdd/F032mPooRQa90EYLJzPm4nf
1S+ZnYZcORAtYngwKEhucbuLXDMMPavp/Zi8FNboZQKaOPDKoI25aQbpMeuDpI2rxTDnEdXCz7n5
ZLr6NbPDknN7BOsP61KH9MA0yJ8BmarouB8cCsEYIEcK6S+swNKYsy2Y93betQYzzlZDY9cajftm
MKCfCapi1mW7lHyjvPBTXeKKN72hCd00hFgVP6ciCRyr6vzGYLlbaYDZKmspft4MH1crMkvMp3rS
de1S9zP6yuvsFz3ujmn8AESuOwCtXIJJ2ZiAuoh/VQW8GniWq/doNcN5OUIdoH6exoeaqoUnx83X
+O8B5s9jZ8jjsaFOex476lfJTpZiw1soTdHXvp8WNtYtedTrEzd/GPf2MJboBqEcCB43KxyXV9In
8PukMaguQxiMFw4YA/aiO1r0XjpvsYr2+niEiL/bjv2apc5BdwKmIBFNDU/ar85QugM8a+IW6sh9
/73GXWvB9juBc0HulAeiKbxq0mZHreQ1JmC8qRKCR9pKBzpeCce1pqWMe+E0W7NcH+zTorYaxLIs
/laCjplrDEdmoSd1u3dz9eXInxWAfIjF0HXYGhcKDxbBWg++5jqvsS/Q3OiC+H2AbHfhy/MStW9p
z8zjZs9A1SsxsgN2XuJ0roOrwZqsoJhoUGraQmy47PG/ni+49XSOi4FacwUb4diCZk5vIkzbq3zV
bcgampzrJR/RS1T7bJjZV2tyZwpZX+tnBeg/CLteBduxtCJIC5ckpJaGmn06mUDm0Rka/ZyGzzJF
oaH/rmFAO9wsRNXLc/azOc2+VKgmxxoaQz/nB9NDjgH7EbE2dtlG3yzpKV3+1GdDza6wtnZyyaTS
z1X0pI3fo34JqXs7S7naB7NrKdVIXmgWJjM0ZeAUnVtlajsQf5rO5oinXQpzA2FWblz/UNXkRo3+
XRT5gsrgzb1/9SNm9xRpRqK10K86x0jy05R53EH8oRquIrzWwNP//AveDCVXw80uHltYZpSPJYYD
+SmJNhKSWexf9dCvBpldMpbTdFWld/qZmwfLuVPRlwbJ7ecTWdgev+ojVx0CM4uBgsp6/QxyC4Dj
q95eQs4sLNVcscaAamhShxOWiv4w7VOqf826BU3GX++kTzb5r1fN1SyEA1OfqkRRss6ae5mhySis
cpuZMAyAhjxo+t2hjkIFI62x8TNghjxoZXiRPt7VNAEmuoyRQuL57+p4T+6Vwq3Harw2ohEwzD4n
XqgLRO7Oekyiah/HX8PB8kyTb+yc3PfwZ6UtOEj66Fb2W2Q7uxT1Ui7eqaz3tIjv9A7MbvP7YE1B
FWtHUaMwEzd4L0O/uex/gOyEZ4aOWgLUg/LtmAUl3DM1J9qTMPFNKIQKuGoKs/kRVjUga6bc6m19
GpMC8bB4zjS+glHeLraKnSHGA3CergyLfaKP/kiMEiQldVekRnCx0saNkEt+6JPqLrcdXMD0pRT6
fdc0566MwflOzxmjwP+U5ba3HXeo4aCAGkcRjeBrNe44ZDtGizcjab04Q02Hgj8OgeQRpLXPd+bS
vpkFY4W0Y5wa7EzCtloJflgL0UC2cIcZv9xsPts6s1AMyCTcx0tTP0fQLlOTse0I2+Qthd2ns+fw
RyFAyNmpeqgv2eQE6yUONIuVdluT6L4m36KC+RchkFy9seJxzHdZUblRLrwQ1QS9O0/DqYwzV+Pg
+TmPug7Ve2tfqb3ViFXFoqBHIm9DPnMaf7SKImZ9JxnZV02MOijKEplxTwv6YIEQl9A30z6Sifi0
PaU93KDw3rWh7m/p8ckMUXyi0zcIXrkOXuwGOafsfUx/JBAJzuyTgXqeKB+67klDWU2k4I0B5qXi
E9EeYkj8QalEG97aLvH6JHGHonVzJPxNBR3eHiLQW1njrdFABZocxvzdUF8nyba0qgJS655m5wGa
/ysLR6EYgS+oIe/vXOxCsValNdqAraymND9Z6Y+2/6mVT/bwM9d+ataPiw1ODfRhYsDWL2FwNHWQ
uzjruhwPrezcGHhLzxzVA0sBkxwn/aWxSOXbRescwcJEosPpXWlFu7DFRAfTedIB9tynLb838+gU
E2un59NDZbHCN0f7/fNNupAxzOWc8rZx6iJHxiCA5G5Iu1IpW/FkdCdUbD4fauk8zK5ZVPG6Kee4
yFv1nVHbhe0H6ormwqlbmtDsHm11kdNwvNyjzrsqDTfTRrjoOq50lnx7btf8f19vvxLpq6BtUlkV
iFNIgohxkCx7iyF2bvaZW8R0i0+1gQrJXYTSjCYT3w7D9efruXTzzW7XfpAFaxWu8NqkfmF/18QS
wnIhQZ6juIimFY2ljfpZJkhZ4yx7zABJCYn+1Gn1PUvFKUMDsiqGhaC2sFPm6C05WCI3FHaKPUHU
x3oQ7OiMb5+v3tIYs6ycG6G0hwy5ieoRzL51zbMa2D/f8WCcgxXlUNim2PPMYSyMuCrAgwcPp/CV
8RSyB77IjbqlLvHHKLOZ5GXPwy6v9HMRpPCJi/ZyVx0ByCw3YNUH4DWgIRCwhWN2Y/n+GHR2uSXZ
kKWFZU9nyh9DIYMRjVYj/BdOx3+MMrvbLM1mDqsxSmZAqCp9SaNjEyerf7wT/hjkMtWrY8z0tNbB
SUSxOjqbl05Z9FLK7L/cCrPgF0kgTFOOQTJyCJEEqwaUl9T5L7/KLPiVHN0cgK2ms4jQEoL4jkic
INflwordKqr+sWSz10Oa84YKHuln6Iv6pod+2OPFOgSdijVd6Ru+XUIG3ojqfww4i3Uh1MIKpmd4
opVQ9FC7sGdrVrc7YKOX5nY5LrN86nqoedDLc5YJR0NYVb44NVuyn/YM4qlDwF/EaqnisXCM/op0
RS81R8e2sKtjBn/CUrxadCmM32rM/zGlWYQImTXhTXGJp27nT37tdcyNKjh+JZC/0H1sQ3gqFfn/
Q5rlxh31x8izMAF5MDIQFk7n3ii9Hu2uOP74/PQu7cU5UpXwoQgLgvDXe/mWrGQgoXf2il6hZ63U
1/LYbpYoSQubca60Z8CUrYgda4KQ9Zchp0GUoffFR28yXxfmdqPM8sfyXX7JVWhKOTEbBSzDWRqm
dCfb3AijQ0tz8JFNrQY017toCHQ2rScz9eLi2+fj/9rrn52FWTwZcBErp8TnKwK6Nj0rGKedwJu0
PE8b5ucbem63VEBQ46BBW+UI6yt6KhZqTTeSkD/WYBZrnLo2xkw2wHaA64lauQeus1tJ4lrFM3r1
56Z4l3m5kFstnct5vIGkcFxqiDcZT10nwU7C86Vi5fbzBV4YZo5itdg4VXqKOMrROI7g+g6UDop2
TvD5MAsbdo5FhTgcMpFI6Gc9nQJOpiCW9s5uvtraEsNgaUKzSENz1NNzSXE0+NZhylftQ5gb/zw9
vN4Rf7X0eF1KrlL9XF60rGuYjTil5+DF9vmqXTb3J5t/znGkNaOD2V+OeSI9mURBmb0V5h21UpcU
5L/bcHPkqd7Zg+4kOGkRbX2bHMO482zx/vmMlr7OLJyM4P2SocF2gwWRy/vJb6LOH4Fz/XyYW5ik
Pz7QLGzU4iIcSDBOnnR4swMGGAWTg9qRqXlFs3Xw+Nc7F9pCC19sIVTMMaasy9SYcew+ZjTrsm4C
OezL6ht0eFxjZD7FrPUqWohPS4drFiocYUR6NuHLVcPXtmw9G4ILIWq23SJ/+/P9OO+olXo99ZqB
U+wk0F0MX0FOWn3+4Rb2x7yLlsZOORLY6p5T84XGjwYKIYZYuj2XLux5F6sskdBXGnKei2KMfcjP
PIAfydO4gj7pY3qMt9pCaX1pWrMkBMA/xzQ7LNxAH6Bz62Xlzwn84c/XbinJmjtw4p2i4sbCXV0H
YxAm3vgNBTAv9O0JSv+jr0Oo4BmviwgaZ5+PvLAB5wRpfYpayVmin5u09TNjCEQYuY4G2b1y6Vq0
FrbgLIBwroiVa3iPJaXpa3QPQNrCMt7+VpTaxHaAPnZm36rKE3BUpYmgG0mXxdSvw280/xdaMAhQ
v0e5zPMqr1JF1fDa6KbzBKM4xb9w/TiSQADnJ7ulTsvtz/N7rMuMr8bSCLHSqm5RBGhfIcw1bBvj
2OA2+XwT3P4yv0eZfRkYO2dTauj4MrnlF+QwxUuV5qUvMwvqKc+GUY8GrNm0sqDqqzc7y1YLn39p
sWbJXt8Q0dGsn845UJxpFIHejm1g0iCP+ELcXprPLG7bVhhbsY0VU4DqRybQMIC98CWDuIVR2AUA
cvX1mwIO8L2DCRVgPwqS+kVmgem5lKssDTODHzujTRUtjOkcTpsihsleASWnpR3wf9zr/7vJ5rJt
fUvKuAYr9ixGWNBOikPRGyqO5ESKehtp7ZoSMbllyF2rXaI+LM1wFhi0xGRORDFDoQqv4VBShVid
TOyFDXg76fs9xVlk4LKodNjIoeIUHlV4X4K5llSRV2hf0ngJIrO4npc5X22OrtZ7sy0RhgR0v6Vs
PQtaDvV7kh4Mafk40oE2gTRmyIVkc3HgWbSoVYFUsyaXaNFDKj31q/KddL1XVj+bDjbHWhg4qQhK
ufCgXDjebBZDEgB80eDCuClEG828CKDCC1xo7toRXXha3QqINgfs1DZA4IbH1J9ra1X22I9ETecG
YNoKqvBVu4gtu4Hesq/HmL12ahiK8p5ngAk07VMdD3dx8XVMiwDSCqo1QVYl2yEez10jFmLXzZrv
9ciz00DM1Agpr6YzkKLfEkmeSJbfc31YZSL+wiyUfmlIXKmMI/Cp20KB/lzQlZ32njHygOrE/efX
z/XvmR2b3HASWZJ6OsdE+Fby3ZJqYcq3zv/1CLOzAo3TXvYJRmDJmy4AOhEbpqbV59O4tT+vB5md
i0o0RUcGDJIR6lZTtI4gF6oBs16YSwXhW4HmeqjZURgM0jLDbnD99EC383rLUrhq9GCs99HG7PlS
knjZi/PXrM0dChwLEiuDzq875mQmLLtQSkJPn4yj17RHC2g3CIgCh6olxNOMdtfo+rFvTAQEg4+P
uPDfi3J6q+phXJtKwb6xbTu/BGa0KSwvRgOYwM6h5WRjKZADinDwyMgCBaVSiM1UaYbgOUG5FAKn
AFAcNDY95Gj2x2W8GiPtwPQSXdpBHKFUe6TIvOA/v6pF5MYcvV54+DFQh2Cm5pZwFqjTx9AWfpjv
Uv2JtvVbxCia1o25p3YvUAizXsMsf01DFMX0Zk0gRJaBmgp2szeIcSGC3t6N/7uazuxaz6zSGWiT
IhlKtW09sXUo+ak1l8Q/bu/H38PMgpgpooFXIpnOraNDi5eswYRZwRvQhXH3wsV3O17+HmoWy3g1
WIC5o9ohAVC2IdbSDkuosaUhZkGrjNum71GCOlMJ6H/9ACJ68Pn5tRd2uTOLQ0MmJR3AVjwPsJ8v
s8ydmken1sGYqFajVECpHNv6GQwBzx6YBxx8BltizuAamUFYDk3v2G9Lw8+kuYVh6NGBuO+E3wmb
UFr7LB1dK7Ndi3zNzHwro3adFeGaqHuoxOxHPO4KexUZkHt81IefWfQtL9UuEgD7IYl1Ulj/Yklr
TTtWBt6HgpF7o4FBt5a9a45mQfrnUuNtmixoDXBJ7CX06K9q4jwEUN2BYgXnjmWy2W5inaOahJbI
RYt9YZ/CKPbDjgRtpfsWSsqiUF9BiXkXmIxGk/t4jN0JXKYJugst24dkC/rnZijEXtI+KAzpdm0X
mGkEW5D+FdxbxwXvAHjRDrYYWl+D4NUWqzB/q42FNOLmW/t6JrPNOigkSxVAiFBUA8S3xnD8pwwf
i7oN4rr0QvWS8nKl+IORgEJk/Uh08NRzexc6Jrhh1sLVdEuMwGaGY1uQBDIgETFb2CG1uhHS0+QE
zRiviDt/6IEuh5SwISuf62HQi/c2jPYREPW2U6JZTzxexk8XsgzEejwKMAvNlJ9n+pq3GbRQgc9n
SwIi9PIz5t//+mfOVi0NkQaRUJBTCIL3r2tAN9cjg/uP5jxoU0u8LBRB3udfITOSumiDrUmT80DE
CLoCsMcdjINzjzjte2rAbUyDfoSeeJ0BP3G4oVpaux2LCGDdxucJtIgigsXG+QpT7gsEMF1qq7Gs
cCS6H6KB7DzLHoEYAl8yz1Y6N/e5SXDQILFtP6qucWPDeNF54g+gwWlgb+LBEUBV4dyIHxkMefQS
ooIAVOnx4OVa6jFRuLhV1kVUBYX2rWNAvYn2PpbobDlRu5BfkluxmZkOqM4EQDk27wLVVYyHXdaT
E5CwLjZFoDrcauwx4fsUllVVCE3UFDirA9dygIMOcXZW4V037Y0GO4C2+zRMXh1g5Tpb4sU+7kwQ
cYQa3XHKfKvtA1veibyrvaZPVkgyd6ITXmHyL2i3S7eMoYWQJ37YhNtU6QvZws0Ddj25WSLUc512
McWOtl14y5WgE43aqw4CIxzmxFoFE0hFFgBZ4KVBvn6ponXrdr0efZYbAZZNR9bl5ARWpEGcozkB
fDsZS0D3y33z13m4+oLszyeChE5ZoXU4D5e2KPuwN3LdrqI7wzNd7MVFW8ClDTPLwGInNECllARK
++PWQtO1pd+pARtOvgSbuHXRXq3fvK3Ux4orKRQOegObbVw+RjcsbP9bLAH7eoxZzFNNZqZhVOEb
0RKgvx5AvslaM9ocHTM9x8AfZAZigEa2DNlfbYT+RfxTOREoGfGKDfka4oKMnpvlzbuwfeZKKOPA
ca82+Gn6bnwZcDpH7k2xW3maB3z3LpcbVnaucoW/BPVfWvhZhhNXpIxogZjQOggEdfmYl/+iln29
7LMEJwYm09C7y9wi+lbWEMsPo92QvSzkUZ+fjHk3KgEtV2Mo9p4Ur7ayGECVKsBCXfQBuPWAvp7N
LMyUhk1HENXJqTefBEdJSU7+ON0Z6q4GNLduHFzeUDK1FvKHpc80iy+Vruy8hjPeyewRcvFQSIsl
HY1bPNQ/zscsuDh9ObajhTGsNTiAYHvDghcQKS/dG3BEW8RjLQQXMgsulcpkWE8NORnVsSrzi8Cs
x2W6TofM/3xvXBbnk6g5b0NFgucmGK/klHSWr6UVJJ9tD3fBvoV1U8//BYfgeh3nPakYpiOOo2Ed
MwvkzaTy1bgxm0UA/sKkZqmRqAazEXp9+VrJRuzE+iJyZi5yWW5RTf6YzSxAMN4Ju61xfIcV3RW1
W67C7QWq4lTeJR4tN4cWYuG8K1VOPCZpiH1B1HFwnAcu+4OG/tDne2LhQM1bUGmF13f7a7MnoBfn
xiFqw8fPh7icl8+23SxUNJrV0+qSbo19ui3q2jXbLEiafE2hNRBqKLItcDKWVm4eJIwkq3WOFEg5
idvYGRQEBn9ZZ3IpUFizQJGGPe+zBLF2WMHDd9qTvVjXvgl31b256TdLudVCoJhbnvTROE7mgJ1O
wAQYCukNdr1tR7ZNyiV33YWh5uK2Ro5P1ZfYexHqjjFgAGEfegNEF4ZCrT7fHbfEgK4P1tzuJNIj
piUDDtYll4v2/M1uAmx3UQRReqQ/a+jQBfHKcls/Kl0J+ZvKODUP3Vp/X4L0Lf6UWSxJdMss8dLD
Tzk7byAxSu4lyTElbuVAolauO/hcZ/Dg/BjQHi5ATnEdZ989CF88Ltmx/QK/fXJq/pLIhYI70i38
lsbvfCN9CFHB0AIOFqtCA2+Vp8iKoBYHVmfbbIYX6GbBQOmJvBBjw62nZpELuXB52PP0pU67rokR
zbV+2NTD/WCbvjBWIRld0Sxp8tzM7wnctyC0Qpkxl6dp9cnSowInq1tFGwMGdIMb+omXnowgdUPD
y38uoaJvYhswnG0wvAgZnftuZaoZWkgtWyeuUHgYIJyiyX3KhLa1KnHHIkAviekPmrNjRho0Mdv3
g4p9yaonZQ+bzw/FXzk6xNIJQ03C1DmB69ncKwtiZFJYDprbF2gkPBm81nKrZ/lswZ8TipaB5tPT
uMm94ryUCGOVZ/F6PvYsXmuYOPoQmn7MwmgTE+WW048JZTVlwATF3NvFmaqDE/9sy8nj4GfkOc4F
FLtoWR97SFjY5snM1lNTuWZWeQngoyBZVOFbrzXw5YJZNkSFiAHVBAlSrSmCbkw3tfnOqw3rIeWT
1SglxFC2qBowcl5BbdtXRXlHDCvgNANJqYZI/lfHfgH3EwI0k2ejsDeIN93Y6iTxtfq17aSrs3Fv
poPLk+pYG6VvMFQUjW4rqgKquU3QT6lvd/YmLiDKAkuKCspdVl6u+v5IYGuMqppXyWaTJ8iMrMir
tXA9aU8ginuQ84Fr7/dKUBcpzi5BDatNa1fwwxDnLk9NL0IxPYZrWNVA06V+CZN72bRBkgHu1kP+
HYUXACV8rbPXef1qwp2TXlx0oFVuJSwgLZIl8SUqn8JO97quPTRWDDGi6JWAtd5ZUIc01YF0L2DW
eorpLhmAc+y0bd85Ae8fpxHakUlxKOX9pURBYwmUa35CCxbuqheSCwnqOPSlXm0zmvkE5n5lkZ8U
Cu6aLSH7pK2G/qUzxApKnV5L6oCa4yZlbKWE5psZaFHjT7ive1343vKPZLzX+ue8IoHKQHvkOWTs
w6AT8QaretcadKfRdNXXHHpAdSD69BSLEnVbgX6Tc8hU7epjvk2FdSRFvNYLdTBbSHvy19xZIdn3
GvXRQdweqkeGFzHINmXOIeehz2jvNpAaSqBGlULJviYQRRl/RAbKHuZbNXwv5GEwj4rCO42/6aAI
2ka5gsfs0RjHo4y+C5ggd4XlOxPKw/QtKbHb+gIaV1qg6GNuGC4fy1VmUuy2zovhLYdtpkJ4VJoA
1BrhRc5nqxE9qPtnfVJnM6tXTP60IkgLyGQDDvAhBN6CgMY3llD6hvB/dmni0afKKu8dlQRT+d5w
4UV9HkTVuZGwDUDTpI/3cEoJNGGg9hj7w6S58LaGNlXpD+XepGdoZa06etck5q6E2xwN31kfQlPp
pSuNtUpeqmpTqQr/c7etm2GVxJrbOYbbIWctsIulhhsdGL4+eeAmfAAhsGR3pU8Bz+2V3Jg4lFXV
7rSogIAVkJNQZOjpz7xOPGzDLeq3yAEa36Gu8LQSHB+JCmGkHhyjeGB658ehuc2BqC4MAcctKJpP
67R87vkj6xWqo5pH0ZtP5M9kys+i6VZGCtkdnnhOXvtgch8TowGL0ThP7bgDi9St5b7Wf0zaD+AD
3Ya9fB5n/7plEeuowVBZN3TKuT6P+mHFCgo0iX5EFHjKpdeeRCDXlh9+ATXQl89qn77WiLjtIyRP
1vRBPTvbJHYXM495gXf2O361/a/wBLxTfIwuv+PiNhl75aO665+R5pWP0PPa6o/h4cJjgPDMAH3R
od8uZ5d/XYDznzArC0VQqm/0ED8hPbC1s0p25Xu0pb7Y0lW57jdFQO4+X3xjnlL8Z0QL6nS6RRz4
CeIiupo09M2SsIEDNy453Yv2UNuxXPhxw9qgcS9Gt6ZbQGXHcQKojC8VwW4v+O+x56kesF3KZL8u
2P8oHqaPduCsh3WyqhYMvuZPrPk0Zy9HYFISWC11MOQwDxJ9A1H/03T91wjc4c4lW/jbDLEhzmTz
AlW50ZGrxDjbOspmLfP75mnhk92aiwmAH0VKgvSMz55W9kR7I27zy3lRh9Tysi+VF8GXuAmqaaX7
wtcWQZIwivk7IYHdpGnbeCeYFNqmf+4TPZbpGFeTflQtLFFN85CmfTC2cisTw88nVLg7DdKDZVC1
BJYp33VAHK0h9cwa+v8xArmWgH4PBHGducRCNsXs3VSozVimaylBMEUrSrOJyyzolsivDoMS5cA9
iFKh8fEyanes28rmkEg7aMsPHoJ+XnYXPWOIo2GfatNDhtS8rlBuhxrioDMof90xVrgX20F9erJw
S5gXnbf8R2JyyKFQKM+8mvIRrTxDQpsu+ZKUcA6Q94P1kdbg/kNcicoPG7lXVnbrHPI0sfUqkNJo
VR/U5YRLB/l/DZkwEKVHEBPl9CXK4l2C20ITYlvF4DxEyhuqCuqZWlDIbls5/GiA56ELxGJYIeLu
00wI3iOjMMShjZBS6nId5Y+IApAuaL1aPibDukSbFDfUqIH5373p6ZNAf8ekoV/k6GNYT5cFrqoJ
FKHYtaW+TVGbQz+RaLhbAJyT2dtU7UtHWzWoErLq3YD1jO2gspt8M/XJw8Xiat2jlb8VAEwZuI/V
lkBprK8Gr3EMz8K/y7CGxNaHEGqNN8hbS9IvWf+qmdYKCmVoIoIZriCXiatfh13eaOO1qCnoYo1u
K+y9UaNhE72E9pvd49bKNjm6Nb18nPBfPZFHZ/iotcizYx6oelrzQVv1Ol6a9Ve9Sb0MtzIuuzrf
DWPh5TbULgFxreG7YOT3YUrdAlas0IiF9aJ5LzjZZir7ZeNRmnVgQMhNu2SofbIOzXFPlekDOgJX
PzQY7WwPN0e3uDxnALYvrcwFs/y1QIoJEIlfToWnV7kf2sgjjta46xOsJh5CCcruk3olLfV0I92x
coAE2bDSqnM7qlWtElfatjt1ZJWYsO5KAyWqOzjieJZ16uDPlaabHOKm8fQ1S+g5EYPHJoimVN9l
lyLFkn4n30f758TvuvpS/v9oE7VS+VMHreSa451pn4gIA9WHroYCTtkCf/bDiSYva4Qb2tG+RAOf
x+lK1c1mZB8JpBlNZfgTECNs+h/OzmM5bizasl+ECHgzhU3DpHfJCYKUKHjv8fW9oDd4UopR7O5B
TVRVQgK4uPecfbZ5iCnWRstwsqxzUoU6g1F1jaYhopaY55PUmoG+/uyGX0PBaZCUPut3LzMoFBAO
KuVDt7w0IXZG+Q81XTywg71JHzCND2sneXNb3RrF5NdluZuLX2NfOYZxuzTp7aLqTksbX0sP6RSI
GuUMZIwhWwP2TrwnhCA1pF+KcoIP5U7pxoUc7TA5TlXqlIjSVlqK9V6pr2NhBt5Ogsa4mbI7ja2j
NJ/16CqWieQVCscqC7vj/eomARoydlbroxKqt3qcerle/naWFurYQ+y+18U5aC0iGlLVbfQFQKHW
dqOQOEp/HaFVwbKGgfhkS7lXYnaVWTovfy/zMhV3Cs+CPtqW9CoPplOMv8bpJcfbWZNIIQjPmXBS
h1+TcBjG2E7IkW1nzHGUz8y4WZZ6N/VuhPFlT2Veas5csZOVjcvQdkl7LxKgMfWHpNq1kekma3sb
9hB70vXgdZKNkCHoxvuE3W+J7tb+vGBVWyZQDld20o4703Alx0ckDz1RmIIltDxpbm7GFsVP3dJB
30sdJwXWUDwlrS59IyRMxMLFTUMsd5pwqUiHwtFq7EDiwRlLg1RM1fnmIPui9vjrTLlscsumklTV
WE5thw4O29us3c2boc6A0980uMXmboq5iAZbhDKXrFy7GXFhnLWDmcR7A2+mcPhueGNdIpcc5CRk
i4rIMWfo5Cz/fdIlhiBMqmQuYE6SG8udT/YzO2UFP8vcg6E6SmhcCcWdoMYwrVpXTn916+u6zq7J
bq9OH5Fw3xmqPfXLQeHnaZ3xORXWPtX1O0FjY9IHxxCeCBZ2tLR/2GKop56uos1wNszQ9bwryWYo
P/uGmuG+zpRaUNw0uu3z13w1HWmwjkYGCJanuybsGru0kuOYSF4tZ+6U4MIxqVem8YNBnrOq3bUs
jGzC5mnIGjvXZVdbansxT6Yxu80Se7M4Bo36nJhv0wTGiHmJPh1rHePnhhzy4rghBsIsBtP6UA2x
ExWCa3XvmnFMMOGtspe+k8/IJ0iQHMncCNnE89qprS7IolOr4nNCg5Moiz9GhpMX40Ei2QzaJyeo
6SKZ+W5NbW/nT8ju4u1dUsssTa20tOrEk9iiVnJGCDiv3XV2MN3lpn7W7tJrxRmD7FH35xMBtv9/
l98Kad3AsuAyIEAhRlZqq1o8bXOrIaiC4VR46zF7IgTSNm04IodlR30YMyP/rp7+cuFiZqsSQczq
vZz1ZEYqhslirifWbBbDQMn3U3T+5pv9ApgCD/zfi1zU7HWdNnMt5eJJuVl9w28Cywt3xV5xUq90
vjMvk756m4piGpIqw7QV5YuqM+qmLuVy3JLqbxgcVmLjTeKNR+omb3aoW+rrat9e67s6Qxv0nQPr
V0Xvn5e/2KD0XMgwZV7X0wAq0xrncX7678dpal/tgYomqzCgtvScy2JebVJjHed2PfWlaC/4CK0K
geOKtrP62Kst45iKL+bwLGRvz5rwHq2aM4x0+Hz/wsAUrNb8QtTdsAD6W0o3LpChr22wpE+S1OJ2
LXkR2lhxkX/k6lMDNg3pN6mSq0bgQB+iQG2fyuFXg/CuqFW7XbJADqufo9a72qz6sgBFdW0cPWsJ
QT8Jk+XXeXs2m6awiblwsubnYE72ZEaOIdIrdplfrYm/lKYfhQNMV32flPXdsISvvVb5TRo+t2Kx
HzjrBAAdhMmBIUGVy1SXwLBgwcGnEaddj9sq46pdhExiDu+N0nCS8nYyYyehUJb7xa9BY0yp9Ucj
vqr7c23yP6BiraQnkk91pfGbHBht+exIyS6y4mStnU+m71kFwcH76CRoKsX3jyVlIDpJbjPW+zAi
gAp0r8YSuNXtdPyRQhRKI/Cc+pyW93L0MaaKVxRsshpcY8qa7VUZmImt5X3KkT+mo4qcg+wHNT5X
jLzySHYa2ojBg6HGRNsf6s5T1UddAVMLwaJyEZ7o6oVyZfet6o/SQ5jvukhHffmIkxA2+JCwDPko
VwJJjZYDZdfh6MJ+NfU3P9ahv5bKj9YSAguIqJIR2g4K957gYK0QJP8xWde6sdodZX1nDsTvLszi
CA3fTKMGyR+hNUOaoktQ6psQ5nA9WN4Sq1DwKYAs+qtqdcVs9XJCbAdzCcqGC6+WO1KoD2rrpgrJ
NXXu1roYiKHutqbgaEqGKdNLZag7QXvsx54ilByYXFltWTlF8mKLLRrPQQ+isQ20MeSUomMzKteK
qiBVBCcTTV/V9WBpZBs/Z1tQq12mCEGmvg6mFOjyAKtLc6JB3RE/a7c4pDGkxQefEio+G4wGRLKG
x/Bz4sFSwhIDFXMBUg7NB504jXlojg2mP8rkV9KpkivulSKRc3kcsIaX0tcCJ/thru+H5jMhQ3fV
BzSB7bnNTXsY+x9Q50GnB0e2MLxvM1irWK1FBmabPf1Dhc6e9PA5dNelwt09OqrqXd7R6egPtay4
pda4fV3bjHxpthbHQNdk1Rir3q4MmMDrbXnBbCulEMISpuvPhgi3e7ZcI3svx7tsuKmXYhfn4i7h
bMWtCYCWvzHLPXr03C6rEHq/hFOytFN5THN33VIkLgsjWELr2DeT1o6sxyLDhNWyUVzYhSwBPka+
SjgJzrN2TthSNrW4MpEZa75U0KUb7KZokSBgPpQ99Ob+cYEf2j0X8KNGgdIgvc6VaJ9Fn4p4jvj7
tOme6JKDlbCViHypOMpjCeDG4rlfl12ViMztUjrWp2UdHUF/7YYzyPA+bhtbSQrfKs8iu04liW5e
3rYLAwUTzRQ8910x4EuX38Vx73b1odmAcxX30QjPPFCdxdQPPVJEJb2PY8aZfW5PmuRQ3zu4ttp9
QtSu/pSPITTT1dVwLOvjq2J5XSLGeRr/jMPmvv9kyg9MWaowdevyOZJfY3LvV412nrQfFc1bWsh2
NKZerPCdxjNao85DynxTiNJTVux69gZLym19zh2r0vaNqnn68pZJ72JWHPouvlFDYgaM/K4UmOc0
Z0Vi7DIonlWrpxrnN1KTCKnjnrV+12WjPXONyWrRGTxpBCGPXmZk11LOBt9objfLnjY8STQrVn4t
g3OHpejqeXqTNNYun8kxxxt66aLruckCJf+l9p0HdQjn5gOyAxZRe1XRr6cZtVGauqPUHITQdMzR
3BVheBCsh7KSnbYuAkGumf6CkcMHpwzlfzX9Sn3oJskmp8UZDONGKWnPdNgYTBka0nel6iVUay8v
E4fywQ5nvhQzdnF88nOIFTl5Cctk8NY6eJIMd2LBXQ3TDrPzXKRXNZtn2uX3jOLclZMljBJniH4C
ygeTUZ4KbdoSYWwJxEQhLUDpP1sQFz3EKzzadjX2YEV2mNT4EUOvRL5TtJtBeJHEH1F1jPptZ6SZ
z3FR1ztfj6rnjj46k/SgSFIq8vuBj1msFt9kEjLl7BHb5lvX77PILD43z1KnYJ33uUaN00s6QhT9
SRtlynPrJ/wH/ChUCPFG0I+W08Stq+iJWwAmVa0BsP9rEKzrLCKRy0KN0RGvk6iBIES40w+kfhQY
r+l+zyfepSuT/zgjby52erOGc/4khLVThJZrzpojATdOClvGfJc3Z6te2U07H9XJlZ7mRzxenBpn
HClS3Hh5yzn3OjP3lO5uNqwgnmA7qbwn5i+adIcY8mQJV1P31pI3KW6KJJVvvKO6oOLHykzI9Tst
M72ufLMW9Vir62m2HkR91wrpTQbEoAqSn9ayXcoh0EHmyoLmhuxtyhK5hVoeWsCDmIDT0QJKj8mc
SM/p+FRZCYsv8fOB19Q+LtjPYcd0bPOKAebsdfqPdh78Se49pViCRbwOB/aqIX5qu08zShnPXcsW
k1KqCJPUJYIwqui5kT/1VfdlFHNTUTtpEaQ9qzMTHYvcsKh5TJN9Hg52qg2+hKOmzgk2x0Q1huwb
0+QZI+5ca+RIMu47XXpom56+uXGT2rw1SpV4nIqZo+RPlE8xGtiufqz1t9niVAvhSyQfskhaUWd9
5LQiTFqdmjKtHTI/j0xvkl+UtTzAEFwH1YmUMMjrh7ku9qM6O9Eo4WL7aoih06cv1Trt10xHAs0J
pbylufWsyoajU6OQgOrGreykuXLQDMkdW3ZB/Qm7g4Mkj0c5EwmRmh4jRsRFcaVPww7YS1JO5fre
kI+daLT+8s+uumOw6Rnr4IkGDMzWFWXjvsGfJqoFXyn6n1OLJcQw3M5K6JbNcuiQe8CzxyGt8wQi
Pfgjq+GFYA0umGBkAGv8a3uhGUtlJp/SNS6lSf5WNaVXzqOTMfZUow+oAH5L5u4ak90Mr7cVeHb9
YMfV4GUdLVxs/C6KO8JJJuEcUpyFEhb08/VcPQ3pvdnpNJMA4Bh4KgUT5O5jwPDR+AFhHwL5qVvZ
/QQClOCTR6PgZtQyonFuJc0tM78tNowhcsb53SLTwexz3LHS/5lwpxQ9mH7msejr6qsEqBQ1KRjY
hPDjtTX2/bxcbcu7N5/W/KNgwhhPN+DNfmzZ2wPPomAYb6H8OVFOPkB8n7Lu12qkFpGcUf25SHxb
eWjn46nNX5IIryV92Gv6vdYp7B8/Gr1yNevXVJ6s9L0XnyddxOJKsTGu3XXgAxKIboc+s+2nfcrs
vDU+C1OgKqxJLLnD8Z0xjuANFYHvw+Qgi3HE+UcfIa7Ack5fQz83F9p2w9bV1lbj2K2FBdyr9loq
KdV849kwgMe9GWhf+tYg5t/ejvAdBXiVVlmkx7tgbmnZYhZWNCynfB/tCJ+GNBjv2uC7sd4/al2J
UvHP62y/448J15yZJSGSHXjO7+uMO0gITryTd6b3383cFzOSv650qVbPo6JZ8GRdmKXNbv3T2KWu
4GxXA5aU7fTue1L8vy3/31e8mN6praDkmhyvp7AEXhRE/E4Lr88y/5s72xrdv1GVv69z0fUrsVxL
elMujEYnYoNs1Sv9iMBq+jPMOuzqhqQkR/gWTvnd3//XdS/Gdmqb9WKlF9t1JV9y+319bgIoDcH6
ErpkIeGYp3j5W+5gHOtqjrhbXAoY33D/+/6/XKp8LxuyAjfJuJi4WXx4DefuAqqj+coRSN1X/fTw
LdzxL7jCY/7jOhefRIHBcb4mXEe+Ex1yT3fmbeZMPtI3sKrvwI0vRr9cTVNkxDe6ZiiXI71yGfJZ
zrX5VP1KHw0/PPX75IDQwKUS8OhiRm/LKYi+DXj5+jv548IXsIql91IoTPJ8EgP9QOTXTeZIQYOI
y57c0ktuTC+f7P9+g/+Erf3eBf645sUrhBCfjPGqzCfancZbfXz8AvLTgtjHovm4xbDPuyQg0MOv
bcxZ7iC5edMON+en/vPbLenLzxa6AzRygiIhl11sSaWpTLnWzidrh20wOGHo6m79kfxOv9bACKMb
8Ts633fX3LCuP7ZBXYzUItqu2br1vjwz+GFzYmpqV/sxEG4zN3G/Xc//glussD/uc/tNf1yzbBXc
SKRuPo0+XkVsh2QJX6W+6Y6kfANYB91u9AX3u2H/F7Dh39e9WGBEB5cGrvMz32tyj426nx2lXf+S
vRWEp69cu8MV/QDZyC0/MTD/76X25Wbxx01frDTcAVSYWul23vT77PDbnsmXd98uom2RXO6Npgho
iEEuH/ElPdE0ljGONK6j3tV78zl1IQ251l1+L29U+G9VZf+I2viCDF2igJQsnIUY3Pz9MosqHRd1
lOUTkBXpoIMdRulB3VoELd8NxrVlPFrmm9B84ADAHL2zpRnVS99/GjgAgDL8v+/J/BwLwahlyLp4
SVwpxkLCMF+RecfRjmlDgAuW/39RPvxLUtlu+3+vc3H0jWYXyeAw23XMX5vggJ4e80Q75Snr33yk
zD7+fal/Xe3iIfdRHqrhKPGQZRX+ROmnC6hcJQax8qMHdMvUB8t6SkVzX1uPE5XyQsezzq/dmGAD
X9nrdK2LTzIMsQJu5JqJ4Jnwd+sJUJZVMQm0RZSD2ovYhPa0mrZgFEEi8rcNzNVoiLDuzZlTS4mB
Q1UCVcOALIkBnND7SgNQ0Ep0rvWhTd5FdUsj7F/TqvcljKBEpl9FSTx3JzBIT9xBhpK6rLYpzXdi
knxMUFXXuDoU5b3UjsTcKa4hjJ4VQjSwahpMuu1kfRBI9OsrGhxKZCp1hcw/q4bRKFyPJjOGPHVD
6dDOt5rUehnq2woseqSHzJjTrxLUAFHcTfN5kOmJa7obQfZiiQWoVGBwqZsL0FTyN2pPHzpDu2UN
K6Mj13dwWRzYzjd980PPr8UOOFbODkKeHftCAv2G8yy86jEBN7RYcYm5bTgBzl4PIQyMzO/LqyU9
pYlCN7AgV38nwxKaquZK+XobU+8DM36kwp1s3a8ofiC9BTEBABriP0Xdukl4to+9FBhpbefynam+
zPnNQK+vzT8k4QWbPGdLClCF8q7U4mttxSpvWZ26/5CEzOui1jVX85jWFZW6DBWl8ExILArUy4rZ
HL7u5BG8jrirq03jquR0yflbLL0aAwkTKyRY3Thl/YLZBBiyTDPGWpCV25z5pqE/zvGbKvxIAXZl
GSXRhjG2JBhvbHgeC6xWTX5vmLZ1QEaqSUbcIkIzmOn3Q09agGINyS+EOUitH0ISxHTBsSK4QnMt
tZw6JJfJ7Z3VHdPudqrvSutKqZ4rJff7+Uqwdk0k0qREwZLngRm+K1oKsIOWRKkPcj2BbSNGBIvT
5szOi4dxuBYAQa3yGnpP3Bs24LMbtleTRBYMdJsqfjZK2S7SW7ikAFkKeO99q75OcEaXkWk9AKDG
oXxsp9mplPc0A24BTYlinmL8vqwfQlYcY21kVK44iXVTDesu0vF3x4BIsDSe3nAlEJkt1HCimOkY
jW731DPSFv4sGgdj0yhDqsxDg/a284Wyd4ueg8l8W6zRmwzIxWBBbf5Q8aeDCM+8gjJspLupvNIE
zVlw9qjF2gWMu4rn2Vsm2ZcmYDMAyrLx2+q5DsOPaBjctsqP6WIcFlPx6kY8Wgp2U8ZnhjecET7L
vAYp/CWFopPDD69AEkpWFd0aJK0kKOZx3y6o67OnNav9UiJPzTh39W5eDALuIndUlF3NuzO7xAtV
QOix83qQq7x9ryoTTIcSaiGxuXIlHPZTGCgdrsmR9JIn1knsiFgpTFhIvgT9vIRTaY0fSh65Scqq
zlNHgvFdNfghVAe1eFtBwpvlRdWeJBVas+Fb48uyEat6jAHZr/J68ArVtLO4dOtYdrv+XhRAfxmg
jFPxatS+LBEG07a7FUJUOGIYJZVu1AoOhFenmpjQQ+Kyegdbktt8rcG9sMmFbVOTu4ibrQN11yu6
eVdkuD4lrtK+hSVfjbC3WINx+GRMp3wg1rsHbOlgBQmqM60/GcPrM8TxXEAygunWsLo1/4UqnAWI
DGt2P1mLp+cYjsu2HJFAPNuyZcHyf5aWx1j5ZXYvnfyuhSezqINZ/uxrJbCYuK1m881x+lVR/tfJ
c1EfKg3OUiZr6TcRFIMRSGm/9R7Vfg6Wnbr7vqKQv+gq/7rkRXmotJIcDiqX7F3Jr54HPpTH9BZB
R055WjmmqwQNxuje5OKjAQPVX58jp/D7T0hOwrfV6hcF8l+/5qJo5LBVhU5R5ZNG0JiiWMc4SgAU
v1Nkbs/xomz76zIX5SEWQLNchYN8soyPmMyoHEPo/y5A/4nz+59K7X9Llos2ch0ERSsnSiPjxnQA
fp61q+5aOepO+ojD992GS2xRmkR4bjP0vXCnOaVHDK73A568m+9g8n9UXk7kK8HCTuJ+105/VZ//
9QwuIJkyyYe+yfmB6X6+mrzynB2SIInsJiC8OchuIVltcELlZn7yLZf1uxrrMu68T5QkHUPxf5bd
CNU43+c/m7d6L7kU7chHCKKFTIvPM5OOW3OnH5nwucr+v9+SfKne/v2WoFLAqLVUSTIvVv8wRQDS
RTedjKIMcuitSoEup1uvkCrYyYSsQlFuuvRnEXc7g+kVFB/XMvOgALyPpSu94nlZ1b4mOSrW4Yim
ysN//8Lfxtb/LFVaCzAP2jjtUv42WtkkyQqvSQ2Y1OwZKdysLtGv76pT++tLFMw7w1H3PYMJL9ur
PpnQAdkMTh2UTzw6vyaj9Ts3/q8f2x8/6mKfSit9MdOOHyUH2fUGC/VuuS9va59+1lNOkyu6xl10
G9rmrv4eTPzy6zVgHRsapnj6pS9esixVN2vrtktOXDvZNYfKAXMmvIFRuooa7DvF6Vf4JTQ0lSfN
G8B66KIlyMtK0gSKTkQzMGx6JptbsLdOBZRMdgt6myw3sp4426H23wtA+rL3+ePSF89ai1pLjiNL
OtVr7JpL441MOLLoMcTTqEwew/ls1nfJavlZt36nvvtyOyajHk2ZoWni5W2bzLiyMWm2xTd5kNzd
6C4Lqs8tTAIVklOgwbG1b9QQ/6SB/f4m/7joxQ1nnZKaaR5vG1MYlC5x0LsmKN67exic2VvkYXfr
MW72TDvdxXfFleTAMsuc8kROjKu50+5bQtmXu8Qfv+hil8g0XK+mOZJPy6Hda8f+qNpQfA490Ml/
v2x5OxX++dr/uNLF+TcbigC1gyttYA1D7XH0c79weApedhrJ8A0KrGtMTGtkmz7bnq7SXf+EfdU9
mcg17cKL9M3r+PqcYDLA8lctVAEX8LacLLJkhsl284uDystZAYFBrnzxFB0Ep0OIabzjnfqa+N9p
Uc3fPM+/nwdjCVnXmVCQKi5eMgkrE4ZiVUhQ+Ygmq6+QgwYDTOMmzAN11t1E62Gjjq7WQ8FcNS1Q
rc6B9IFcb/KSCLcWyGDH0qIrmRVHTD4IxVXrRxPgRCbgymBUbSZQPptnvVrtqu/vIDO51kCsdhe/
VlAHJCSHunGvdsqr3N9N9FP9zNyCsdpCbzlBZLbyBdVn7mBp5EbKDAELLrsADaclcaLQD6baXDHy
BUCYj0sz+b2E0DDtGGHh6YbGcUIuWCvIWvUwPClKivEtk8EkdML6Pa7fDCalGO46svSeRhb+8zhw
iPk+i2tPEDEwpEeUstQTkGGr+ksJW9pCcTmrwLoTt0S7mqq4eMu8HbnfiSpkZC12xE7wUobEcjM6
Ko9pWj+kot6VZmiXxuJJiAlXhszNigUZ5oqTfk2ssNd1jMubvUS+KLJSL+k+LHl1hvJTpr3twx8G
VHhxZaAva16UWAEMpacxhbZcopstXQNcIysmt2E+1szrLtPh4lPnZfwYenlRniHctPTjql9ZKoa1
E+R4f4ZNu6RGIGuAhnrlF2vlJmJGKN0vObpVl+ppqeRDM5AWpSYHC9M0E4GAoL+J3bPMezH7xNey
jGxBuOnTg8osTey7B3z2nDFLoXVHnlYS5VZIxy4HCYg+R1W3C1IB075/bcmXEFvJSYohkJj+LwYM
FySWViXA/qYJT2u3lhq3gtVdFaKLs6Gn4N5VWs3V5o2mFPNjSVh8UR0SNAdxar1Wwu2oG/uoKneS
wZj0SdWpBYV4CxZogr69F2lqqQaYH87oDLOHFPdepKucO3eoCklhrJ8jKBrjAFGwjJCHZJMM/HK9
WquvWXehREJGaO6MaXlv6xZOli4FqWRd1SOQQFEjilCL8YZn0cBTFVeMBrr+2ONSEw2oAUzDsQTB
W3vo6jHul+rCghvx2owhuFm7NbX2TQSpri3qY6WX3tDID00h+mUyexoRLl171VvkTRf3Qrw6pgSu
JcELnd4nCHniKQyfLQvAG9pojOelor0v5QpAEe9D4j3NbDo0WnbbL0nABFVNfvbWU2x8dmdtXSBF
v4b9R0YKYt03bqF07jqnXpNuLMXGm/rnsL2u4PSZGrpjgJJp2EfTvZpIxxzXPH0J4WqK+wqjtUbu
XLWCkr1MrpbeLyJCkQXMNkkcCdrnQr+MyLkBX8yGR9AO2sRzJT/08nmtN2nyCq+oOI7opQdJwD4m
t0X6enXUjgXz+wgr4GUYHL1GCjTIwfqz161nTfoxQeJKO2T8fEGV/hH3GB/VQyDr875kESXwMJxF
DF11HK9ySrqBN68kkHrM+moIc8/AsXwOSVft3H7O3HyZjxnvVBEBA2PmxWSL7tVM2uu1BZ2rBYoI
g7k37aZOdiqIcGmxGH+qOY3Fyp7RHUNAyTz7IDoM+gGdiL762fSMRzo8tWNo3Y2jHCQaUleofV3c
epR9jmTgcASFiKQux6gXB1t1sC791E9AVe9aczPF+alRW3++reYBsUm6E6t7BTefxrJ2UNWU9kPS
IO6l3d0gYLUaGSdzM2icxDMSVbtQew8V2r7GTZXJ9FTe9gzCehZRqQNWZLE36LA62Jhr5Rzmy1W9
PkNoecAoxp17wATq9IptRi/4Ps3OulZMCPsEbcbLXYyoQsE4YtDTXWLcGHMGN0+dHsrQQEcAQ4ns
TS08DyOcwiH3a35W1b4vM5INo+GsgJMKEKkaQR5TiyO6Mvp9BclQgzTcWK9R+jxBK7eAcFT5ORNW
G5sSXwDBGbl+D3tu2+Tk+bNTf47zo7UpvTa9T1Y4WIw5TbfAIyjtHqFFXT8VQ++Eoepb6+TVUvkA
xVRHQCUCZFn1p7HIbj+icSyHwETmVqmmMyzdrgNgS+JoJ65vUlsCWq22JAH7zYg3dPlQRC+lFTnt
iDo+PVYpDh9D7A8mRDJAmGQ9sFlrfAoqI+VCTXdax8hX05w4lGCl3gq9FaRLd9Kz8YC6hVzbWys8
G/2PepP4bFBpIe9qEFgDhh1l861CUtzY0CZhtTiz8MoqtruqckUOs5KU00kC5trMpdJfyTQHcx55
RQw2awpXSk68i2Y5ShcdB3bLTrZeVwnP3Vp4WGLC5/CK7zW/4qPpyLeJc2idxcKbqnex2b+FoeH2
ieqkwFwLlnXN4Erjzwj6aAiLTNapluRPFeh+aiv0Wj/Ji72ardI1MWzQWE596SezepyRbLSQvGQp
soUEcEpafhnxfA3dxV3FGFR+uDLTn1gz7EXWZKVUnJG6V2m3ha76udDgnnLY/MFwIFzNs9Bl5BAn
HCq3lXWK1vd0vU+nV7l8V+GtFCXuAq9USD4KV0cqXtr6pYYjVVvIrk02AtoOHRTMsKKrTVAXzZPb
Uhcmk+CL6T0nqS/IsOE4XrrXudWh+IrOZBR229I9UuOMA4G5Y+YZOfVDeY1X60ni1O6L2jPj6ckS
JghjLcdW7Iqq+In2NXbiRUBZ9zHIrRcKMojcfLP053De5WeTRHtFIjfMPE+C4jS5Ru1w1xkxHJnX
LJ5cNgYY6lcViqvcJAGZkXo+HyJRvc7D/KZHGzppddC2x26jWaINK0QtMDjBlBlbKWDRsGmcPAeT
JU1hy79dYqixElhkt+shEC4DPOkY+ed0kEXTno1wL0KYjxIEPQoWoYxHypVpEWDmCnl7yZdDkXMc
lRQSSEgXPsdVwrNWOXVWyIIfoXE2iJ/g/ooTk4cJjpOGScSrGN7I8NuipjooC3uY/EErkD0aFbSS
et2L1AFdeTNPN5lyn4tv/VLcLPil0jJivORK26fSHks6x9jAbAJNmdoeLKUCjx13Ot1bmX+Ok8IP
MQ+C2u0kbXHLuXBqSFso6bzWqknC/qUvM3RlExLjMTM+5jRGubndMV4QfQLbK8cJo3bmftjWGQeD
npAPDH+dpT1Z0rvQBdrUE44boo4mYRhvoQQqpCo8iRHABkWDPLYgpUwOOppNHVFvqx6KNPekMN6L
koUh2wMOGn68PiYqLcDC0H4Ff0hLr9BCR17r01zBaTcKeHWbkcR1yT6iaVFQW7/EBrDbHP1xhDJZ
8HGW97kJGd9sDlkLCA+iuCaP5JQHUcJIIGt9CXlFTTW+ArdighHgXnvdhKkfCpHf9KnLXx7I6lO6
rnaov1dztZG3mHpcQYAE8Sa8S8ntCKuOPkqDpS9v8+rDNAYn1NH98QxzBZElqgG6HtLI26BmTjQq
RgAnyhN5QGUx7GlXEeECjxfmscHjWDFYP0qc4SnLtiEVj9oqOp2hHUWIkAbHm67/WhmpjMZ1n+k7
IyQIeUSVG5a+rIWcnAz5/g9p59Uct3al7b8y5Xt4kMPU2BfdQCeyGUUq3KBEkULOGb/+e0CHw0b3
ELa/Kvscy5K4sfPaa70hbNaKlSEibjjyhAyb9B3030V8q3YLYosXACaICvB0gw6uiJZpztJ8ZaLV
GksOzMXeuq5+Uw13FF6TghNc11f9Abv16/G4XLJVrPMszUnD8wyfr2txMGKQdZSzbN3k7srLXnV/
r0rWTjRlG9jpSkwBTPqqXcLik7XHhjtywptLuY7f8ZNBjav3NLsexq2fV9vSq23qK3cBN1KcUdDq
vyopZa8CvLzS7Fqp/pGlz2MC4lF4NeUvReGvZe/bmDxoAg8PxKjTSV633I7KddodG+RrXN6SEZ7D
uozW7pPnA3uH0ByHT0KUO73Gjdm9oXW7EsNo20vEh36N3MmXLuUPstK9b5H2s4QcOVblHlEoWwmp
PcGCqkkXZn0NdaNeuexcoTAhE95ZAGsj6V7In5rY5wchgp5AQAbiXPvaVlGeqhIX9xxYBsMl81AZ
oY/15DZKAo7oKteeB+Mx4GdG0ddQ8DeGcp01r+3AWpdEnqnJl0z5HhMAZ91gy9XP0jii5puBvM7G
Xz4QU4mY0JOtKyv8VcHxzzmSh4SCBroFLNHU+plRu5Q5SdTie89tIQEhTYsK7nu39jTkaiDWSvkL
/Ju9X0ETj3lFSPux/dargo3HzT6KX+EsOS4Q1LFNd2lbHxSTy45bSHL3loHBohI4Zt1tAnE8JBLv
SSW44Tql9ObtUB2DTFLvW0CjWhHaCpqCVR8ear4qxhOt9J49SQaKjRyM0TwMFfCs4NYaryyCcKPV
V+AcAQxDZUX6hVAewX4qOmQnlbsifR4wSPbGzm6SZhWnnMlBvsJn6mqIwfmOylULtNYoKAzlv9Cp
cAYWqgfoO4jDA8IJTiB/FQNAzGbEjQdgnbitAz6sGe4x5tz16vwxqaKrDI8VxXtROcOrtufNqGxy
EaRsBMlaEzcDGQMowxSEtXWY7sgN9Gq9T4nxBSSiuYrx8QF+FT+nkYvADLB6SPdpnsAc9TlOYZzW
lA+E1FFrgiRLQIb2i278JF1xpdXPSXh0sXwQa/lgJenaVzeN7G5DVbTH8k0udpy6oOyJhiMmImts
C5nb5KvS3ikj4nnbIsM2Lf0xNsbzWFKG8EaYSjjgEU934152441QIchLuRncPJP4fksUVADNd6aj
B3eOh3TgrX1DoLZKEkAgL9erN7x1v7rhjazeR+7OZCj8NtjGJA/VStt1WAlVofi7in9EQ4CEwbNf
XY3J3VD1N11XIUOtriepAll9pmgBNJkAnI530XMjvRYuGFKSHrlqbBLYWGUmrXPg4ubwPIlu5dB7
imDcszYdWXlKeEuYV0qBkF0ebWsufsG9y41uG8Keoxpy44ndOiyveGx+963qENT3EFmhbvsOAe+q
Qj/DaD2guTXAjGxjCQwDsV4s7YsG7Qn9ZwepIEBJK+U1H+NCIGX3ol6vSi2+lUWEmTRU56tHuUca
kVJneRUIN6JSrzrxqSZSMdKnjuq9gKhUn1vHWCALqDz2BlfLK9CImyrxvzaBuNH6xo5y9Dssopz2
bdCKtRW8piLU+Jwqqfc7VZJNZu677nUYb8biZzVa5M2Ac+t8Wp86ZvhFK+9CpSCiva7159G/Q5ll
HdQIXQFc/zypeSF5fnoTzDKIaRkWeVEmPfn6lFpTdND31hGR89tqQWDmPF192tAMJuSNoiRFUQik
D+vJSr9qR9QSvMBZ6M85Pui0mVkxwLdGqw1SmkHYwBZWP6q1/yjvJwjfzneWnP/O4Xunjc2y4bks
Ca5YAqPrpjcpeccYXlJb43mg3SrlkjLuef75tLVZpjv0A8sTUMuCvvwiNeWqhMCKJhn/BdqcoRQH
vmhhNM+helOTBhlmeQLSvZNzP+ATNbnvhTrUR+DF0U1yAxEUHJm/mcIUmGo2Chdr6Xd7E8FkspuF
fPv/ER390fg0Hh8aN1rDReYy6ml8spXmUiCh/EN5ER5UELiyDdFDf8k26XExrX55Ef3R8iwug4Uk
u5IMh7u2y2vAc+txR6fXE/y2figXKwsX0vgnw6xPNY4PPU0kPZd9V5uGWdrAxrziHRwdgy3n63Vz
3W16J7OFvfIq7LqrbGFfXoAtnjY+OwHMFheDXGLHTND16ia1syOwOcuB0vScH/KncJtvjbvFEvfC
GOuz82BIDT3v0EU49hsK/O2XSaJpWk9g9MTrcBVs3IWj4fIB9M9J1WcnQ2sW8uDrnnhMFXk3lpnt
xsIut7SFE/Ucs3E6nLMzIfXzzqo6tztizbcVIs0WpFtFx2+IR9XC7pyGaF6A+bA75wBXuQShFAzW
tGw6ByIsagr1rl2T7nWGl6XhWzgK9Fn1KwCF5+NpOEGGzcPERlFgoyxX2S4fqX/M0gz94Q5CmHUC
yyIPf5j1L7LaK6t5zgBHsWK2nw/gBXwNc4VZFQhhUZSM92rnh31XktPFk8ubLgv3Pv2S7IL76I1Q
wra2FsWzrfQ1eNLB1wzX+lW5dW+Ma+uuuDLuioWj7tLSRL5BlQyTKjb/ON3/GkSvbBjM7lgbr652
J4o3Tb9kcPgOP56vlo+NzDachRCBoo9SdxTvp+MUtPkjyWwoIumDvvPsRRzCpTfmx/Zm+y1SAZS1
Ne397VDL7qnnPKWb/gqVAqf+6m+0B/EWxCs8ghYpSfRBv1s7a79Up7w4yR+/Y7Yh/SHIxbJlcCcB
P2KP7gcqflvrJuA8T76Q79rC4jtOwPfGHq7rtfA9/ZFv46OyR4Xg8wV3cUgo2OuSIRrI+M6GJG6q
fKjjcDwm5VNZvmSKsXD4XAAkGKI2sXAMFIlRjZxtH02sycNp3khB2Afy4R1g7H7zACot4y4ud+aP
pmbXM/zPUpVyZIA0T1iJ/ptKJvLz4bogMHzam9k93KpDp0yC4pw5ysaj5PLkHkhZHvoXamJobY/c
i4q3JgnY7ZbK/RfDjw9D+Y6z+Xg46FUcGoMyUu7XD1zKO2PnHqaoZ7jTtnCOn7ikqKsvwlmmzT7b
p4CdLElWDaQdkck6PQzqdNT8WmykoxY8DdSFBJE8Z2JuolG/SVxY4cBZQsRBWrjOZmQtrKALxzz8
BQhPIgV2EwjPaetRaymGR1GVIZ9Ih/VuYlcthzwXbsmTZmaHEZU7ryFXLh1LGbnZ9tA2vwdxKmF9
X1hC73vqZDjRkTRVkRwYRAhZnF+SoVQqUR10sED6AInf+i6Cm+ApkHya8ToGOmEq6c6zgGkMATRZ
/2jk6f0Yk86lIh5U2iEEuwxi9brrsrXce8DKO+j3mXHX1uPeGMI71cjXgZEfRh7dca5RNam3Y68c
/JynYprwIgdJq4vh1kgAZCiooEXpS9ZZ+wq2qVjguOcKV4Y/3k8Ocga4epF6eZdka1cw71rqH3kK
2KHU/Sf5XYkA9Y4SJEUq783hG95gdj326PQaz6WKip9UvsQSf7fy4OsnuxJxgJq6eGO9ZcbDYOlO
qPP/KGim+iber+ZtjZab1yM2YwDdIYE/UkepkmwVjb/TKn2MLOsQWJNfnflLFM3diNNW20AQ7ai7
RS5pOgmBDpIRw2CtdEHe66l4awpABY30WXf1TSwhQzHqKwVhGCXt1hPd2uj9r6o52mExbIqi3Yxl
ua5VFx487Ipcc4Q+22veaxkevZwoHw611KpbF63ZQlT3rtFfJ1Jw05DklUgva4gPeUlwPYIB9vCT
CqEN++Y3A6NgQfKceBDXxhg4Pdl3C2HHSJxkdBpYxvgEIlWzNjyIXpq4Dj2S3b3mREWNa9aw87v8
yY1udXKVDXrfnLe2X9VfNMO61uvEdgFxt3LGPVLz2Z+v2/fT5WzZgqwx8BEXNf7H6T7MWM9BXag9
T5Dht/Br+C1dK5qT4vNCteqbdpRfCZV5BJFlSKFVO4tc3bODgH1jiThiGvDLJXH+9FOSIlPFIJue
BfoBMiDpgQCq7qa7kV4A5uMwd+wdyfEd71t4v8TzeY8m593/2PrschkyLYlFLYV6qZt3XQifFQWX
JhFuhBYmfO2X90nr7ZPyTUNuOxmfwGU9GhSrUm24S4vvYQ2MxkchtGPaJcluEPeg9Lwymx+6irAH
bouTPlFTiGsdCE3ZIzGZ3XSSd9e56BSh2pGL/l011HulvGm6R2tAyidBesg0nSQdqRS/jtS7Bavc
+H61VzL1xWfV9xSaW2tTg58Qxnrbty81txaCedQ6ra3uIS2jDVdVLf9E0uZQe7BupMIpoIcJWn1F
et0Jki8eTJq6+PH5ejq/SmfTObtKNazHYfYwnZzrSGHdI6SxAaBpW1fRPXYN6+S6+kYugWS/+HXx
Kj077TXia003YaFR55DnpiCa1+BIidYkgrzZc/2F1CXg/2P/Qu2HW7z5YvyuEOZYZCWfRShTs2BR
SWEgbGrIs7tMzrxsqCKlPQbQoKKp/InK4Pu4/vev/n+8t+zub0uy+uv/8utfWT6UgefXs1/+9TZ/
Q2+2fHurjz/z/53+6j//6F9Pf8nf/PtPtn/WP09+4VADrIf75q0cHt6qJq7f2+Qbpj/5r/7mf729
/xSUP97+8qdfWZPW00/zgiz9099/a//6lz9JJlHhf3/8+X//zZufCX/v7q1szv7428+q/sufBN38
s65JFqaEuokKpDghoru3998ypT8DOpZFCRoEmO13xwZYTrXPXxP/zP0rG9YEzgWjZE6+HFXWvP+e
ZP5Z0cj9mTpnnalauvSnf3zayfD/MR3/lTbJXRakdUVfpnPxw8HBjwcIiT4lOsySqsnzqC2oBTfq
XaV11G3JSb7zDhEKA5Q8pTWaYsd0vXRUzUNuWtQk4m3W2iTTTmx/elKbUq4gqUSLtd05KBg/mRDv
p6NZ/vrvUloVgnqFt4NFv3STh+L0kPwQkxaxb3peXE+9g7RAoABPYXq3jI7hTWTd7dI1oMzgtbSo
vCt9mvARqCnPr4GOGkWci1XniFue4A4UiQ11OfRnCMTFtUyuKkOJnmDnStkO18ne91b1ursatupN
aUc30CuuFiPk2b7+2zexzkDcqzzb5xFyKgWNFpqMeAfqdeBSVF6QIb6D6rhHUu2uXByFeY5s3uJ8
jvOw7qzIKjHNXInr5Kbdp5Ox1oouw4RHVmEFmxPx+Q/b7u9r+2Qtz67gv7eq82BkLbNFZkGy7Fcj
KpZTP9eTmQb6s051nHi86Y2xHjbUrutN6Ey8I/UY3C6ml6aF+3ErTVOPhbjBZuafvAlOF1uD40If
yEz9BOXvv1THetdsUH767h/Uh8+7ytI9b0wRDWAgvIrp6fyKqBvNE7UhQbVLEFwjdkQFWZajr8LS
eZRDQhVvJQtCmFy5fVp0r4Xc6dEvwssU2aEMNdrkoA5VTIHaJWogf6JGOpFjLFtglJqktFTflnyk
5vZFoLcyQmYDUZ+DZFWnv/qjoAJLbRW1Khnl0esVIMhD+xXgrgWOJ/W7ElWofBxupGjMIqL1ANd2
HxJwpcC8cstecikXh7lHTa8cOmA9vB6N164SA/PZKrOMBAOGX1FlZ1LWaA+gmkLruVOTSCO/5aVF
9DNJ8Vz9nWhZYn4zEYJGOFDJ8wQQk+oRs7xUZlrGOejkPKMO2qL7Gd13Sg5U9q4PG7FXnk2ZTEfv
WJIv5N+yMBX8X35gJDKINME3C0pYse8mT1InRuEDdM1QOhIS4+C0Vr2g1IzjWPlGc6OGUec+VmKW
AamVfVFK9mon6IK5qrsw0XpIycj2f9VAOA9PHpZpIJt9VUqy49AVcf47q1rAHE3sStWj1PB+J74m
0n7KErlPvFs0H9GDt0V0vUOK874vKyWAL6sfbkWxTPFayWGbd9emGo3lDz2AfknBObL68NtQR2Gz
sfIgFZ/Atyna96D3M54VvotY2FVYUCG5gYupVtsBGx30pgpDTfck1lDqloxIyR7UjgrglT4MsnHb
lKYfjytB1Lyi2uDJ3etH2A2uS7ejUUM1v077UXsAeKqADUgLsYfYKShvQB1zE7V3wevcr0E/YAaN
plDZeoBrK9+fQBLk+bZaUKPmttGaLIiwMXR7jK/TsnZJMPnegMmtmmv+dRixyezRQn7y2KJbiz0z
KAX8b800llFJS0P5PhcwEARYkBL7mnUa4NOjyFmN6Gfv+c8Euka/iRopVGG1u2UmH0c1ifNDXZrB
sOd1kuCYbBrqYAPy7Miv6603HCirozdXTQZ+11y2mvZFQIdb2mlq0Vg/q6Stgq+mnPfdU+h1uW4X
ox9od60X1Zp+CPO8a+AvK3LfXI9qm3fI9sc9iYMJ/OlJBzEIFfPKTBpxYC8bCKi1blhrV944Ig/e
65in76EwC8KtKgtGBG4s1ACpiWKto8IVaoXmZMMEtWhMIx0oikNfdln9eufddlI3GpsKDV71tkZz
AZ3GPvb9O5ZHLd8qYSoZP4oI6RaEy+qoPowdx+gvM6t9ZauERuTukemMk5XaD0JB4Vc3G/WeezzW
WZB5GmrXXWGU2lMYR7W0K7Kg7PcGCuzal7L0xfAmkUP07KvUgEdrFpkB3tqySvmHrOWSclfl9Ofe
TCLZfXBzaTBeFKvQqivZN0Lh2PPRxNojQOcN6JQwX49IQPiHlrUUg4/0BLe9HTKpDQ+QO9rurglM
8muYF4zd97EENmisigERwW9SWSS8pgc3BX4zIOAE/datsINXc3NEC0ssMrRxcmOUNkKoucoxUK0h
OeJP5BfyehizGuUEvQVk+dwzoj+NLqjkQ9YlLcp1qSnmUA+aug6HZG2oYNscy9TlfDvKSJYoK7Gj
QG3qqocuQqTIqWV3ehZG382slNxXvXNT7Y3snRr6x1pWw9q91r0+Tn278ntRj+5UvS/B769QbjfK
Bq3erEIWW5ByAyC+WOjdpoisSnswLPyp7SoBKIWWuy9a/m+EwLkKwM+NrUIP9LbkDpAN30U8X/fA
NQFvQdhhExR1kB3zysjFBylsTPEaRrgeOTrcweheACpd4zgkNVkBwNxvpAodfjfVUXk1TdTFITQZ
lpAhgyAJQkpmpQDEcz3GY6VMDQmGeZPnCGw8aUlfmrcuNuImQpu6ij+SrlEt+YLSlW61qHoWTXGI
4yBwzaNJtqh87LC0rKpj2nJllE5cIEVY7cqAO+BoBGmT3aFPMHSlI+W9qU+onyFNfrhm4gs7V4AG
82jGAeCHlaCYHQibTjMqZDzDqgmV3mYxJrG09XJ50KAkpspQY//ZtRpUYRXXdfG+y90yVpB1E4PU
jvoUmaN114+ej80lGouTgv84Ct85C33T6a28sJy+0UZYTKgQZ7uhLZPkLe7zGEiIVgiNWEHuUxVi
vyoJ0mgEl6TnDK5ihgJUcT1tO0RBm4RzT1mVXUiLgK8h2mwBKpJm8SpwNDEeYbgZClbtEWW2cQfw
zh+A9YBDtqoUi6amhgIOXCkzbOYsiky7quRCu2LcPONrjPinL6zMts+9l75tkyG2TXHo/HSt5lHV
/BgzHVVN5Pz8NucWqdB6kP061x/IhA3yTjDUcNi7aDMrP8tQ6MZ1Aa69A+ncN92XMmn8wcZaWyUE
4TUD+L93wzZ/DmASs5EGX5AwoQ58MVLfuIKD9gunB8rTGX8nBbfZJxAEtkHmF02GP7sfVVtxMEbT
2Goy0HCJCkhmtMk2MhodhqjYN4B/I3eI90MddqhBtLknWMPOc4c+05xB12qoMI0iD/Dl0UpIw1ci
Zsu4loocrMVK0/XQqx0sRscwc/hiyORL+fnzAFUHn482t0V0aEjiLEkFzjvNRGtonSnULx46Z7RR
BFlnW2E9uc76u/BGtGHeHi1b2HweMUpT9HkanU5tQw3mP4jWz2vmvpdWoSERnU7PruYhg/FIlg8d
nXcd+dFJD+GwNTg5FjJzUwXlY7sIgoEqlZBb5yVMYDl77hXF5D/lNy2mdb3tobxdoRYBUwqZjEOs
FQutvcf4/3dz8vswfHjxaXJnlr3Giw9Pt70G8gLc/YREELb1FoxW9nVhWKc3xYf2TFNB8kyaEv8Y
TBKGzwpIYeLJDUh6dIwxOgXFtKqeLCZzqikHj0uvy9lD7qyxWZYPEmDVJSpzGOOB27i/IbkujN88
j3rWxCzvFQZ6U+v6+yOGzDDpvueGVaqv/U34VdsG19rD5FmGCMYP+SXedvefD+fFDuJoIFqo1hnU
VBjtD7MnRH2dlSqjSUEbmFmZVwv9m6+Pv/WP95kEBVqSKZedtpC2cmyZac0j7X5Yo1u2mUxOktVU
oYo2Wuj8u6J4Zw3OcADoxqda7dOgit4GjyUH6OMBndOad4oNyA/el5PYYb8GLkm4+v/d/mxITaEv
hGrq8FRWlp+K9Yjp6dWv5Nq8rh3wp+voVrjjhYQlzedzOUtinnV8tljFoFN9EPLkAOi3KYSOm+NX
UXFLLrU0O1bPWpqtWTctcitv6GIK+EjZ6ftu0+yXYeDzI/Rv7XCcIVqGVZo0V22slKz1oU9NU1lf
i87ky7Me9M1U9cNgB0NvGFWOKK6EZimzMTu8/9ayBaqMTJb+nvM72RdJ7am16KMeTGrBXGubasuT
3FXs8rcJJeRd28KwKbuIS6f3XMXlrOXp/PuwI3nqK2PvMov9JpVxg1lHjo+8YgwUnCyhPWXRhGWw
08Vz4EN/Zxelb0RD3guM9HSqjvb+Zfxq0aZyyOxDSqrs85V6sZM6qdap3ClSRpntEbH03LgvGF7s
XR0Q4+V+0n+Tbki2pz+V9bLv8jxB9j6sU0ZShrMtq2dJ0Igv4QhkWNXtROEo1khTI9gogRPCugvn
ASog09DaGIt93tk5Lf+9aXL7WITI6I/Kc3dMVYt1v9VoGqWSERI8E2qXV4mF4sS+RvbcllbxI3j8
NXmEAdcOu966D1BhHf8OD0fb6tZLmbMLs22i/YwZoEUdfcpon6yxRFG9QtPZvxZl1Kb4NiQL18ql
4T5pYbaKczmtG4ukJKy/dfpFdULbDO3xRd9LW1S4qeeuq9t0KyIwtTDac1TENNonLc9Wcpw2+GUY
tEwGGn9x5MzW/Ou7tc4TJwe/f51tvFv0Mu3xOx7In0/10rhOv/9h745qZILsZlmn2IiP+IKEi5rL
Z00Q+8DRwm3GJKd/loas/MT0zamJErS8RKbbkhYC14st6JZoqAZrhCLKaScGMxMLreAoSNA5I8vC
RbX/fJjmtT4+nU58aGJ2U0mqa5htThOTwKaY2PI62k36HFeTfFDOW2Cb/9R+l4fyicSV93Wh9fMO
yjrlIVGWDEvlO2arn3vSKC3z/ayTMTgcVtpG2glr9OXHbUuk1T3G90sVxrP7hGhcwgRJM8A98bie
AWj7vPdMr56mTXrO/H2U0i/pZaFjZ41ARKBnKm8NRZbNObZKlLNRaTv4vgiuPKN+D/VTujLtKaW8
mnROEMFPfyzLbp1v9lm7s+kUKi1yxUjsHNN4FCl1Cz+Gmrfe97JFkS+ONm31IHnXqfy9V3+4mrXp
kmMUHcLQW7i13+ulJ2+D6UPIqnGRgZo8U+UdvZisdMaHlLZ6wK/62L2Fr4TS6FrbygPL2VwhiEUx
pEb2wLbeAGUdFuZgOl7OP8FQuE0simFniE3f6AzNZQ7MY3gn2d1xAqGrGP7Z7kq9smwpXDhzLo2+
acnUPMEPAYaYi0C3iE000DXf35mG3fMmSpvVVFVUV8a4Q55zi44TD014pwt9PdtIvMCsabHplFR1
ZV6+Jpma+GPAxTbeQgFZW7gdT+9qr2WcISg5nr2EQz0PHGZNyrPDqc7dVDB1NMsR9xMm5eV7tAtt
71qKbYNwzE7s2FsvljWnHzub1ZOezi4V3qGy4lXDNKsuggsrrvBNusNXEjDSejnwvbCRT5qbBv7D
PZImEU6jWNA7HrKYeX3l+g8elJ/Pp+989sgTyJyDGIMoPKdn53yBqyDQEgNkFmz+TH0NzH9/Lyjk
IVBLttiV5tnTT6ibpKekMrzX5ybFseGt3QUUBuGfEEYvC21d6JKJDBubjz4B0Z7G9cO4+ZWXlnJD
g5WDfP9dakNT0B5A1CIpBj84RbBytaTvdD5XWG7zSiDTYhLezYdREnJefJQCHTF8VS2o6+PBJ8D5
fK4ubPLTVmZHrEptBtBYORBDWuU+QC45WdfooDiQHfGYgWq9NjfDjuCV0uBC2+dHGicpzyAAwXi8
c6idjqppFVLTxB52ydOo4n1zSCZsPf5iawnZLM9eKraev/sA4jCmPL8UXZtO8tMWi7KyIvR+phaL
ZwRC6j0a83b5FcUX1ALW2R1gvGLRPv58Jk9bne06SyW3NEDidgTMNL23ob73zIW4eJqm03PktInZ
AgXsF6NrThOuglSE1V+JUP7iducCWsufDeSRF+bu/OAyNCC6IvvQJG6cvz1AP2cuaiNkG6Gw2MEu
OkTbCjyZo27qrZCul7IfZzkINt2H9t7ZfB92YKoIlFUbrLWlSRk1Wt08duUSH+h8EKc2eJUDmpKw
cpgdXE2jNb1L9YfV4d9B866x8QIxhskhDB0DgelV0K71X5hhZa/pAWLq7j8a1D8+YLYZez3TCkz9
RkcFpYZby9G/nVQvm31/HJb1486XJd3VFA41no6kdGebAQfroSwThdaSbUVQd1CxOoi2o+hgi5Nj
SFrf5/fdrv++0MuLU/mh3dl28ClWKn1Luy1+e4hOrDCkQVQ2e4OZ1DRTAi9AHhlUnPUfneQG2CiO
AWxlNGBbszPHr3W8uTRfdNpf40Z06kcs0ohkr00MblcyymRr01stvh3P7w+ohBpaRajFc9bNodi8
mKndSLXIu0T51iGQvWm2db3C/WfPRTzY5i56bBaW88U2UXo1FQ2BBd4jp2ddktPX0tLp4/jY+Hcd
2tCfT+RSA9MR8WFLFqk0dHpgiE6TwKXXH2qk4z5vYU4P5OLjYkDZEjSOCOZpjgX2DdcThqkJJKYZ
NuzdEB5C3tLWvk6Ki1WFTxnuixskWaeX/6PrLV7D56v19BNmq7UHVaBpmY/MUDIZ0msrT/8hk+3V
w9uFzp6Np0UlSaWjbEdZOTMIDnMTsK3mIWjndM/EgsNNaCfrwg5vPGToV/rLsFuiCM1J0AhvnLY5
O3Fwmh4pTdK7iduGYtO7hUGz//c9Kc5amqV2MUZzlcZ1Raf/1T3nrxOdBHySPZWSJvzeeil8ej++
Tq7E066ps5dxWGamlKE0yGEafvHzFRa47PT3FhWUaIVF9eDz7MOsxdmOs8ZelvyUwUSUZo1A/UqJ
1hT6s21OVnk6XULCKXDjceQsh/bnkdys9dl2DAVdbRWT5YMsRb5Xn5MHlfqE9SDuiYvX7b2AgegK
wPzT58t2mrfPhnl2i7RJKCXRtD/wkthxqkGb+VfMNi42o1F75PQkaz+v9iReJfWGT+9CFay4kNpy
/63QfybhDwOZZK9G+/75846dHz4UWHWymLKIoC8tzsIBPyRT72UWC2hr/RptrHju6r2P3CyOuz+n
wNi9qn9iCLTXH5KlVNLZ3UxllyQZsbGuW5I1d5pPESMKopHFCzXFvRdWkyePufcf0W9A6k5bVfsE
ZaLFJSxPi+R0NmlXUUlxTJmss5eVpwhanyjMJvgaEIVbVnBoY9hHFXZluaQdWUMJkteGHRs7fxuS
1QKMtSgDfrH7Hz5jOpQ/XC2WK+p9G2ccS1aLpCb0GmRiJpLBwhQvdXc2xQRFoRwNdDe+hn6OG7u4
N7YSXULWCtHez1u70Cn4tjJgIY1UmjgH74aa1GvawHrqOxNHgOBHoTbAycYlbaWzZ5VlnbQzu7Fc
1FYrMWfwhN24MQ/abtyVL7C4bE6BJ3QAly6Ri/0iwFB4BSgwMGeDWKtt2oUd/WqTZGcI/W+0duys
KRaeOOcFbfpFfE4KDDUm8azcgSijPERYwXM/Tr6rYGRGjhxpl79AyIr2RYtQJvYTaxiKnO6W7R88
211cMmePhNOvmD9EmiTuS1XhK6aCVvcTF0t3Wz0gaJut2xdse9cDqkAPNRqLTwE0RefzNXT+gp2a
hxqF0xKpOUgHpzvDdWtRCTQVJbpH6jl78cDeWEPqdYwjhgiiPSXHsqV3yaUVpfFAn9TegQ0rsxku
4y6U+/Yf0AiqdziikQa8xW5z1dwK+yXG/YWwZOrlHw3OggUflcNORUydQcZndRPcB1vlkDq4gi0E
yZfW7oeGzoIErTL6XGY4Nat3wtE8RjrMqi7b/yfTZhrMGqZn8CVm06ZojaS2Eu1MfhbhL+Xd/7Gw
x4NymAKDfKuB31p/3ujlDWOJOqwQ3pRnb3TV98gXKwYPrU1yM4Btu8LIlbx9BFsBzSfQZeh0T5FQ
+50c1nYxArtwuuoE7v9of75VkH/DXlqn01yg3+C/7+pV7UR3aIRzui719sJ1zZr50NpsiPu0V8y4
Nt9f7/g9G7vxGpdEW7ULZIgP0kCmvPkmgdBwH/4F0uB58D61zoMauX2yB/NkeVflkduO9cjF2drF
Q3Oc6Cn6rbmaolsPRMq/nzrmJIDgpVAO0MUpCXN6EiSlEbdD8d5ius8emm10BMhONaakFLP0gn2/
nGaBAc0g0KDp3Mtn5cHeSMQ+EquRCkhLWc1fm1sO4i0Fl61km1vpUcf/cjLinDLY4qP7yLvW3Vjb
zC63LXoZ6q7DVTV9W5r2s+fZ+yj887u0WZSfewZYuUDlZR0+eeHtaO0EwMTGsJByvnROfOi+Nhvs
QUw1oxcy0fGsx9KdiBewE7QlquKlc/ZjK9OG+hD2iE0XZUkZisBfoocEatOm2Kqv0ta9NWsOv2Wf
nUuX2ccGpw/60GAgSo3p16whw2s3Waw8B4rZ2HFR34Vjc1Va0RffVf+TK4wd8m6UQaV0TuVKVM3D
yel94RJ04R+CzeYuWY/g0aS18Jt4chMtxdMXl8mHNmcBpRqWfeF1tJleY/YU7ZIHeORkEPTHERBc
dSdvNLxJtKVjf1oWZ7uGkvRk0MHGmecvkLyw8Kmg2SlYwNPsHdGkbtSr5czWpQMIRKoOB1CV4MjN
rsxmcAe0NrkyC6v9llv1rYyo/sKFMt3z8+58aGMuntkIkiB3Fd0pN+O3lBrVtxzDX2AQ5LLwgKBe
tgnW1/oqJx2TPky+obwWqn1GmbCAGPf511zYkoBfZG1CE3C5zesjkPMaLfa70fGkyBmDr8ZgrFME
oz9v5VLAddLMPEMSVknfpDRDTpRq90ZxV9XRuinwvd6Gia2ROP0a8QCS0s1CyxdGm5ZJ3ikiZXdl
vk8wSHX7GiIV8a66BcxQlLw9fXv0VtvJOboHmE/ZveW0X7y5p8Uym+iTpmfbpfY72GHT09ePjDvE
bB6UxAOMDydqa7k1jgehERwQ799AwNqbqP7nrl5tpKgi/xYawGfjEr3tTDVsmOXtVR4NuyDO7/rS
WKoLyBe22MmnTqP44QgTtQJDDOICIitzS4naxpqQOtbkTTLZgGCruKIuv5UOYNhBYS0hns5hqIR0
H2dptj6UXI0TTWeWYDhsjc1kYVvY7u2/mNRampjZLq+7AVLT4HJkOclND7gtUFf/j7Trao4bZ7a/
iFXM4ZVxgkajLNkvLFm2mHPmr78H469WMyDvwOt92K2tdZV7ADYaje7T53DIX8153xwygFxkpFjl
LZHH6tJEMJveZaXMrBXTUYCMcagQmyB1kaRxe/wIUlgzvotvE+aUPFbU+X9O4D/nwKDu3jn2JQVp
OfBtL7qXBWb9BFo6E2o/D9JtmpoY6wo3/EZmqXCtx5cvs9RlrGUYhOn9Esevr60kVze6EIJ5b2Id
85VL/9yBDOoOluIBYgvV6VkruKoFYA3Yfy3l3gfUofVAq8vsgq5cFbAI5DTRK+fRBrk8MqKM7wcl
V5Ip+/fovP4kSIcWqMEaevTQrjW2rFP6//jMl0mqJtGUo2pgdABRFM9W0ZE20GzFuIJqVnfyRtte
j5zrgfPLGPmyZyEhjQJfShoY0zSIuKpx+ySM4nMmGA8DB15hnSmrt1JrJkHgyyIVL3MJ86Vxjh0F
pY87bquTgjZ/rLaQ7MFsusYo8bA+IBXzMBRcCTUnz84UQNC0H/k3zFky/HI10qBThjY5kLTCKe6e
bWITlbVo+LABiDSOeLtp7D9hvaOXYqCUgdIqub8V9OXpN+I4ZRpmHnG9AicAdp4Zg4gqhyvuukcs
/O9kBhBOsCNgbH6xGmnufa5MAZz8DUMmJZPEy25QqUbax8LkCfSdRFujQseUBGUjTSR0ANig3OSP
EbDAym7YIg/6wVgZ7ezEFtBgCtDHKCmCNufS2QUItwQYVUdmy4HYBLWSXXaIjwTEEb8bO+XQ3JCi
EJEgYxim49bJsITJKvAyoLBBV+SHCDOcI4ZaHWOjCSiCGW6/mcA/Y1Z2tZ0PAWjnWSbp58rJJHjB
4DKY2uVp0AGmSLuoAK0+7voRgta2/Nx8pk/9FgJLjvqYvqNDD0HQb+CAA8E5K/ld89QT+EcAWYcg
0S/8HtNBBpAyJNEAEBJzSLXNR1YKKkFy34t2jIidvnO7YhvvIQyLhg80mvapxaItZf0OKtYotTak
XJHjdyAV5aEHnGSH65+WvvnINp+vlHKpXmlH8KHDgsIdm24jiQB0MCIY+ZHnCSZtgsqaDLWtZZmr
eMih8c1e0MGYrwl++o0LUgV1KSUL7v9iTdALBGRFglyPTh3JpBX0kGuF0VEFaETsy/FBnH9eN7Ea
ZOQzG9S9qikZN4UFPITb5FvRgUQgurfCLiAsGS7zSl31gzNr5M/PArSiJnqhEGtQr9lyeNRinCO1
+w3G6z/nl9oKd2xI6NqZl0X0wtCNl7CP1M0qgA5f5YN+xKUAleydse8O2kOyNTweggfmtGcdukVR
7+QnZwYpZ29A6AbqJrjibJigI/aCZxlHPAJbLhEBJv8tODwKS/GW27LCjbR6Ds6MU+cAcwxioAL2
i/opd1R35c9sk+26w7iXv0UWtA82SMNt7Tl6wld+KLYQGzkGGPeE7JsTe/EOI5gOGUQJXJnJ0bj8
+CjE8QQTBXED0BVS74BZUppMaLrR0cqnKv8RgnfrujOvGsA9iYI/ntiLps4wTzqfQsnLAV7Owqgx
iCgYszrL3cUSzixQIaAFkaBRjw3K7jjxXfgYRTlmoL/9+2Vo6BgBHY/2+IJMrsnBbVEZMKL5P0Kw
fJVj+RcbZZAyFsYm1GWRHRPKaVmm7ehEE6ReHpWOAQuh8zCDRwlABKCWsE4Bk0Y5YVOAKERNKnLk
2q2wgQAdIHZsWsq1rwF+MgCjFMD8QbtzGU068FTUgoSNqqAfz4MIBAoXTh+wuHFPVZnLwI/lSCcW
LfTxMTt9aUdM1XLM1XnEmUpuQaLkNt97hK3MGjAG99hs0Rx4zlorcI3NdU9YILxPG3lmmfI3te8N
qBXgQwFIBL0nlLClV/+OQwkQ0ltIos1pw4ogi3cBbAK+jsEMzINIyqJbF/FxzHEKdtUAh58TbNoj
kSIG38tH+zJhsPEvMs9Lg9Q1VyAd9MUWi8R4FImX7V57JiRZI+aSWMZWQsTF4ujrLlcnkKrUsCVD
SUR44VJGc27tkwFxjWwEXE8yL4rUdcOnWtKXJMqpqK00D5VFZh4Eb94NNqTSNpytOgwnWV5wZPpb
gJ49TjMaOtSa0GCWMeelkBnbyUnBzPyDmOQOpI8zkyk+VmNlbY0XFqlrPBm4eq7JGue5Ovha5BRh
AHm84kXhUM/J8GbIcqfo4qc5Mu6nWTtEiAUgNXTmjmc8+VZiwMVPobY7qCVOBshmdDgoEhUj4NEQ
hk3jn9f3mGWFutJVpSnQYICVWrrz+f3UbqKRYWLR+cS5u1gJFWVq1C6hswgb4GiptzLAQQ5mV8aN
fwOmaxtKO2BE3MkiOq9ozh2H++aVVUJdXSWGIAmTgAh2WCqeDlkH5ScFh4NvNVMZfk2YCewCRha9
Fl8wdoqkVgTwQgW89DKatlVXSkIjDo50hMgqps30bb0pPztbchLXt6LX659u5S66MEdFFxlERF0O
wjDcRV8UyfyG2dpk2aFOIZTugd8VMOvUYtyKC4BzyN3Qle38JfNykJCYBGTuOzok5NncmavOA8SX
jqleaH8AAHa5qZXChRKv6+AIBT4ZGj4RrgvCGl99b++yezDFmOND66S31c+U34ACb9P96wEo4r+4
hFF+AfYMnkz9BBBwRFBUwnfF9DC0Pm87lFhlW/3WomImWKAUZuMH1xz2RHQIZBKG3eiLuUrqpI9n
DowilfYsVfV7ZxRQqTOC9+s+tFIcAQ2nhMkysN0RBW3qHtYjLoaEcPp7RrMABSvpk0soPMY7JkMl
xeEIFvFLW9Q+hgM471IOcYB05ZMNeCg22fY0tbb9m1UhRUOxDDxHAHRfOg0P0FWRlTgarc1bEpAH
7QadIZQ3+T3reJAfTaVQoCz7MkXdGGD8KnBdYgNF9Ngj+VXz7/nwJQSlsw+plGgzyaxJneVrHTNI
CtA/YN/EXXwCvp49NaXQ6GIYxYkYICVUQ6i4zjaCVIJuqmCk0yuP6Etb1Cfj+9hXwXxGCBJ4K9iT
mXYCgpZ2klMemBMX5CKg95KAPNEzlQFvUqgrL+nB6OfXJUboU3gIlINDM9/KToTWsPw0Y+qwksBV
MHr8PvSuewzLMnUN1jkkLzUw6ThtPN+PpRHZLSceAEb8oajzxhiMv7krzpdKftDZRzSCGWjHVO2d
bje70SZ1M0t9aneTS17QCKSv19e36jNnO0sd864S/TkcVEw2xq8SeLIhehfhES9PE8tj1g75+cIo
j4lAE1Q2IXI2GRCUAZES5G/udCNumN5CrtMr3kIzL3HqAEbKcPzNwAK46AY6VCpaselm2tS5dX0D
afmOU/A6Wxc9Th73SctVfvKbhbTZqPcl3hAYhUCvT9qMm3kf/CIdFEyPuJXdO+lDuQtRdOjZUCMS
vK6tm7r36zDicwlCvNhhEE38rmxhBmu24od0g36RzeTxYFmkwmnS9kkInSScyzfpQ981HgjGrHlX
p1guaeOy0rXVNPx8s6mg6mfg69RiXPqkZqOIZmOmILqFEpST/TR2iLM2ExxC/spru0rFnjIOmjzN
ccljV19muwTYh2ixQPcCky4EgYwM7rpLreaLOpaJVxVQ5RiivYwBAjrHaQylbqxScsHiujcehNsJ
gH1+Ex4Cl1WqXg/mZ/Yox8nAyBaVkE5y0m11q9wEaMkT3Z3qrtz95VPqfHWU02hRXUuBiNX1bzzo
UIod5DEPwaGyNa9wo2N6z7qJF61pkl/oKPtAKgAdAZTJLvdz4tomCSXc+qStpLnKq+GmLsEVgW7m
VnVlaCjuWUWFtUTt3CZ1cWS8kE7ID1F7NB7F/sjLH0b2g+EnSxuiIKHPomM6UNIkuuhUpxEf9u3p
EhbexE/g0PD05mNTv9FA/AyWfmiT2syKNvGGywNxaZW6MuKq4cY4Qpqh3uNQOIUHtYUtGjon+hzW
w3sBHAGE/GKN1LUB3mcZYG5YUwI73843060MUKMIBAn5gMr3XLMR4PbaLrMnPHFK7y9/AaGVlyQN
PVDqRq71BryLGnaZyPxB3/6twE/I3QJ8RaRmQ2Zp1f232hlsCNPvC9ZHXt1udNPISCI4hBZP1Lns
Ar9D7iMFTk14vXFxRlCXfhGswoYKHSv4LOMdNhywP4y1AI8DIo3Lw5KVQysi9ScEVKRlMd9AiAva
ghiB3OYPBAPN6h4sU6wLgzQ2VB6yPO1jfOGolcwWJEig8KzMOui3ftV8BpFiMo4NCTALB/5aIf0c
T1sffMsBDIoe2gVufoS6yoNxkAn89xA/sxxomWJhfZjfQ1ET78RFcVtssULQ1OPJ1sSmqxmOpL9l
lXd9UeTQLdaECgNmrjAYrdEVsWmYMXtTRoMThs+g6TTl7oMPfo3NXcNX0IT17evmVq4MLOrMHnUR
Z6rRhQD2/SYM658aD2Qcpn4E6yPmjFikj6suiZo6JAzACLBg7MH4lQxCIqRYhd8DKHIjRZ/Xl7NS
TCDL+bJADuFZ1o0IIw1hiu3LPidLFO+z7JGgp0uM4djcLwW4PksTPAOL1EH6QQYTMbTCOnmrfnn2
I8ifn/2InC/4BAS4OAgv0S2BvkKQzgOLe+/wtggFPNa7m7Wt1DfUlNZPeJJmCMazCilB/xtjV1dP
9tmCqHu38FVpbgrkFbKXP0Gj6FCZ6dZA11X/JZjkAQCS6pvGHh2MkYPqkncJtLiCQrX1N5W+yy9M
3ccBKJL5yMdiw/lRLZ675Ebuf11fL4mMizNIKN5EA9MFQG1dfr90BLV0o/5TdyNCCM32D+puq9/t
zA51ARuTD1GyMEDZKXHVAXR9IQEyOYGn3Hacy7vze334910EbN+ZTepWGIwByuclbPIaKN7j2KyK
huH/a96COh6aaBIqsgCsXG5f2Ij5oDYxek6jYGyFesA08GBwUNFFBmB4WTm3t5FfSirrPli7YRE2
UcHjgf+Gv14aVns1VWsBrxh+x3UWyWgMq7jB4A3GUNzQYWWGa24CND9GN0GHCjoVypw2q43sTwlO
RYFHhI7prGHf5/fp8DOLMZAMKOHgc4w1rqZR50YpnxH5oc4bFUbnD+2x2Mi4+bIH0GbIACv3G1Ip
FbdzbRoekNL1Q+sNTHaFxdAqyeTOfwLlQtIwxW2g4yekN71dbw2oFoIhYENGnfqdeFfZ4TuZl9Wx
5YbNew3uE+f6AV15Pl78hNM1cBZhy4LPRAjeEVwu8ikMwQivBAc8g8omh8xn7kl3DIvLWsSlReop
F8XjkMUF18OiBihUaFWHfKN5khOxEb/LCsulLeoSy4waxfIctuJtsMmB80pRd+A8NkvAqgcLmD4G
AaGMrIaK62Nfyz70E3BRiQdlKE3NhzoWSnNV8DnKmaXPggllPvv6Vi7DA6adQRZ60nDCwDXlPpU+
pIofFDg2kmzK6b7wv2vTU4XUP/m4bmkxo29ADerMlEY2+sxNMklJ8zyGqcxENkAYJO+BacFzA2Oj
dvYtOw4ms6e5DOoE8wT5JODleB3D3Zc2RUw1gjE8HZ1OOMbde9QzUpyVogLhAQIAEE1ToIJoYByn
Vg0fJ7gAGwfP7sgqQIrcm4QcCxG1P/zBQ3GZ+F5apK7cdBzkttWRtgGCZ0Wg6LEM8IGkwPo+9bjo
FUt+DXSzeGRB31l2qQA7iNXQ1BFWmm6DoDIL/m1sfuUzY9Zs1QoSbcJLDLEx+p2Uo6lXNBWcpGiI
WuNG4p+CaiMpE+NaFJeOj238MkS/jyCtGqgQGyJBC8+VmxZ19gdlL5jaJnJQHIYgpqW/RZ4M8tx3
J3W4LcjOrPLXeMg9jlWdJif7MsW5/C1UOBuGodTbGF4KcusOtEBEjj1JCKl97QRPOkEImak3Masp
K5fHpWEqtgVKWRbjhE0wHtVDeNeh7585wU6G3ALuL1KtklBw/OyOEaR2ieBV7v0F6gDvqxPtAhmu
Bk3Q5RFVA2XI2gr+LN4HgMS/S66A8ZXIaz5AWlxZmctKulbuq0uL1AniM6gWDVBIxXaD+u1nW4JQ
0reJtpZiaZ2tPE971hT52hc+XyR1eKIsnOregMm+wPMDhYZxlu1RZznS4gpRQZkI0Ai0O1UkQfTp
kctQUkvQzyPnmr9lZothVfT/fz1wmPfLLMVpHWlC/oVuBPM1uYyEsK2eqDNk8HsvOsdZmFVTmcCJ
Se8q/jl4/rYl5c4tt2s9dhxc7CgxR4i00LFFfktjWlUpioywwI4aI0inUaIyNLOQWIMAi3AEsgoQ
r5ApYxBXgHvh0jlbzMf7PERJnGkuraGBONe01YfRniWm5MPiqlJlDUPUoD2BFIOmLhgy4hFCJhNM
1Se60cZqRIxTEZQnKNeO9a/8OWRAndcsagQUpoBqFOOR1NNAnjU9E8hLFe/yoHjPk5+MG3/VAHJ/
cORpADDRFXfNn/lJ1jJSzpjd6ra6L6DWQdo2hlfekpIGa7pnEdSxh9qZQSqeFbHWyZhFAcUnN4CG
r/KtVJKgkVXfVH7tqFzkXl/hihNe2KN3EKKXQ29gB+essTj/qZkUKJP/azgqtSqyzWeJU5IUQzoG
2Ea1/VFBziJHj+T6Opa1fJgAAlKQT+wiC+gX7+ullCgwAVlqHF9/hyrNcdxzz7zrmzkCRvL4758N
KuibRcxv8EBVg2CZSj0lEZMiHbFJ+gcCaqCAuSSYWjTuRTdG7vQH84qLdwNRYCJWEZ6Ai6XHNpTM
54YuhX9oj/nT+Bjsyg3gbR+g1d1xLOdf+gYoU2W8gHlAlCG3QPmG0QiDMEvwDeL89VbaNA9kKlM2
hR1pjxCMuv5w/TOumSTymNBFPNHeUTuK1ggE/3zwFRWc/Fhqvp0Nxi3fR//NDJ069aMR+kEIgco+
wusu+6XVnTl3rALvymIwGAX8KC4zMFvQMCBwpLdNzMM9eCjA8ZCHgOytVfkMmCXDCj3PWfplLUF1
a3DKFpLvxwbC6Mi8rn+WJZBfRTg3ULsiivQgXqS+izFPfiI1Kdqpn4QxJ3OSe3N8zaEjcpvcEAAu
VOkIFYn68Cf8iyKdXcI6rpZTSo0YTEdh3Q/rKlCxxPRGVU6iEIR9LkRnB91kdiFmGfRhDv6H/B04
LhBsXkYrAYJ6NSfW+G4FRNdnJM0Fq+6y/GhozCHXAKwYRXmQJF6aMIRGEfO+QrIKHb/J+NTFOwHD
sNe/GssIFXXnFAp0fAUJIV7fq5VslsqjYnxet7ESdy9XQn7EWWj3hb5M2gErEdH10wEvgHqlrdxC
stzMZAuTVPekJs6cZVn7RucbSGXAvcLz8+zjGxUQQ43ATIMBFsbK1rwOhCkKkG4Yo1zcKEIRKV1I
JBWyrvCg/WZOWeDyGiC9JXTetKfBn80+uFdiyYyHxCnGD8YPIE5w8agCjg/YJvwbesEAiVKpWzVi
iH8s8QNqW3qrQGi7rdBOkQ7xe/aUAyH6758VJ4NQfQJ2Efk3HbAyoTg14HG5hMi8lTfCDRE4iWWM
ZvMmuqTXIHz7m0ViqACqL0gecY9e+g+f+mKQpmSRgW1gjOzDQAees3x/qz7GtyCNAl29fd3myrlQ
0BpCvQMwVPDkUfvaBqjGN6LQORxkTqo4MtM8MIEOYjjQqhmA0pAXgAFCoT9fHBmN5BcBhlcmaAJF
+0kczWx6ub6WZU2KfDPAFgFS1gjXOBWsdG025KiqOiAX8fjsb/D6ddpNcB8dWrP8zG+rI/9Dzdhy
VuSALZwT1wFkVWRoZtCAU66voqipcmJXeMOM1V2GRv/BsDIw1ZFTDzjoKyjAGVNHC5JOAutXz8xS
9WqprmUjF2B2sOTaFF9Ca3gunkPBTDzuJX4XrPJBeym/JwkYSf3363strgQdAtcmpUZUOBfPjRKI
P7nrYDzvrOYl/TkdMHo/mIJgRc/qVgYZTXcjminqxcbP+DvwXBvC+8omi1l2WbELmCoifUnMRC4E
sCRoOHfSjB+ifx8h7JC64w95q5rBHaFSYCINiAvRn/rcGrXnyqAIRZIm3SnNnd7bO2z3ido6tQeg
SZRnQvauPvAP8uYPiGDXjtG5dcrBMQGWy0Ido7KjmIbJvRluMYKtL3pubN4F13R/2xAOO+v6t2Zt
sU7VesXR6KpuwhbXNpGHzO1xT2pphBIrcnWWW68uEoLw+JyY2Aci6TIKcnEfyiFRqyeMeeTtQoTq
oWZmap5o3qo/2NxRC5K+04DMmUnqq+Z6kQ2ZJqKgcpQ/h0PyDISeFZQme9pxiRkn7npmivqE1Vxm
gTqEndODptsjaHj95/Qx2akTHVmokTVjKspxeLVgqh3ahVR0F6UsilVtatHt8D3Z8belQ56Af1LB
WYmBSItJXQWz+2Ayo9bVzaNS5gYPypb6LRJmE5NHyEpfJc77984I+in0BYGH18C1QLmHEUdhqssj
Zgc9rMmqPLfeK56j/8Ek4RLyAHzhuS3KLyQByrLgi4QC6657J0Jj0a0OhyTc8v7dR4/hLdktd9W2
va095ot6JdRg2k4QwA6A9x9I1y/PQdOHYiLG+HgANfXNhvDR1T/4DiklAB5HwrVYbXHPuMkdt2P3
r6SVDwpiAhxCDISirW2QlPAsmQ37NBMCA2tvnPjOOI7oyw2H4VbbEABdDN2e1MabJ38lWpGVG29I
FuZb84vgtGhcBIB/kAAIJ9gTYgoWWd5y+lIF6xo2B2B+3EGLTriqdag0S/h58U0Hui6vBNgsfe03
gUdiYbMd3ggjxh/wry2rUpeGqZdEyiVJXw19exqP6J+0H9VO2ccuAUqiz/GN+6zJJJaNPJzh+OSw
UlcPPB4oRgkFb3TGKcdX9UiHwA4Mo7T+MHjcg2z7j9MJU8hiwl4LHKAYUZDNwBCE1SlbYKJKjET/
XwwmUqvCa+CRlmz2yKK4WQu+F7aoQxaCTjTSmq4FoZ3kZg4UHFySOpQWK6df82gdnoxZHYmMB1Mh
So1BZRKp2EDD+CFEKJsDojFNhT13OetbkcNBfysd1XsFxQ4cYjpIRcANSkWLNcne9II28x5qGyY5
FTlh8mXdzys3JmQRvqxROzgY2oAUCQsbdp0TQ2ndrBLT31YfwVN+K99Akv0uTphaMGtpAVDDvIa0
HvCyBYdJ4iu54EdYJL8L9pA2tz86W4B4WHsYNqz60UowNHjU30jlA3NJdGpfjxjE4urThhIhzH4z
72Q33jGDLvXOxNcC3gQxHxUJTDviqXsZ9YBE0Qp1gB2ImkI6K7UBdHFGZAOqWyKasGDXNBnpb3sg
PyBaViqqp9QN3ce9MKvEUWpMRKTfur32eOraOYZTqZYam+OPPDf9G6hEb32UlSJX2RWucSceCMAu
skFkbknHcjZF5nAWdVzITwOqGA8MQGpRuaPrMqoc1r0m163TGcj85h9RVZo8d+xYXXe6ebswREVU
Tc70UeKq9gR2n0HKWsyg/R+8Q37QLf2+vZmJ/GduCg8NpE9DcKxYzVN0J2FekU31Szna7x8DfTyg
NsBHsaA3To02S3K5ODn1aeocIi5ILVgfno6wCzvU9Sr5UAHKR3z4cKt7kj1v0r3m/Rk+nD6oC1vE
6c+u8qbUykQO8CWzF8INP25km6DRYzzP/mB2gYp9C2vU5wzDcJoVviWJA0lwq0Pk1Z/GjkdEBw79
kXErUu/QhTXqwM5F3NaCgu/VOPr9BCHr1PbvhjvuMJEOP8ptzFYAdQ8vLJJzc7abaZQWko/oDotE
v4UM12gH3oVmqsvCEpxqyWf3yG9buIEJxz64V+muSpg1//NG6Zhu+212m9/1d/WjvxOf88fiu7+V
PGNX4MVvlwgIvRdZSBcxgKp9qvvMBV2bzdhuCj9F/yC6W9BwqTaLeUIuayAb8DATt4oHvUgoKDAs
UXnWb0sIPugJozYFuOjlNiMjCJWgiUhkFHeEaQ/c/5qZhmbwSxXMySUZJnhWfN5K35S768apC3Vh
m7pQp6xW1L4u8Ymbh3zeC9Bw4kRGr2IZ9pCIILri+hSQZS+uzxn/nws4GPEPAvKeCLiVZkeIP5WN
uuPMFMMbZKRghGSjmzsRckrChcm74R7zBawUYnFoL38MTV4ni+IIHi38GO1RxQunQk0BU9qg/89A
fVsxlk5XrvAWRWJEpm81UUO3X6IysbkU/LmVwMJPQM863lXZA2i4Qb0BXEMPLHcQ2fM7SQHZ9aLF
rXZpmsYApEOq8X6pIDYJ+KjqoZIjs023cf/tugvRCAp6jTIV4MdijGo50Rr4L6Cc4Otxx31rAizS
vvBPhEhdfGBYXJxNamlUmBcT38jqHBbzG2Qup/6r4kEQZMe6vFh7SMXcXmunSEkqgOQKyFc07cSb
Y4QOAN9Jd+KcsdZFTttFEKTWRQXcvJ6HPupKfLKDniFNgo7kS4NHKAesYXA3uNqufsieeNCzs14M
dAFg8RGpIDTVQi3IVQKK2hdoY+BYiJgvkoBo0rcET9VBY0XDSGV9iP/kJl2EIWrhVBhS47EPlLGr
nbJzhOp7HDm9Kt9mSYYhj8BMJdniKmiHYwKjwckdqsTraqh31KoVqTUj8i/uWeq3UEd2muVODJIA
apN6ZpUyb1b+03X/ZayWvlpUMl3SCmLtNFAhDqPYHQeQQ0eK89/MUJ9UMYKm9BsO4uYiyJkgop3/
nBvWACDjhCjUl2u0OmySvufsTOF+yemcWvLI6xYXiIrJ+Y3BWBPd+aD9VKG+TpaXxQySU87mSyvd
Ku1Wrc3JIfN/BKMgzVvBSgN3DNCWZl4dq54BMlIiBgIRTfrJNFR5ORskopInU4bU3S0szmoxb9xG
SEUANjRZjJ1kOYuIcGaSiggT0BigPkJEEL16S7TeJI/zMpdVmlj9imdmKFdRBw0IFEOvnVFNjnoi
bf2Su2/T2g6mzPsLr/wyRTt/q2pg2BIbUFuNKdROAzPgH/WaiQxa/VZQBAUIg5Cx0O2+HD4JxXEJ
uTKkt6F3SjDwmac+dW/ZlvO6I1tOZHUPzyxS16Dq8/EMvRh4B+bts4wzJxWqmI7IiYwUZj1Wn1mi
rr8qx+CCSizlN6d3AIQpQT/1DeQGP+S72uluAMC1QlwZodlt2AulK5K/z+CZfbL3Z++CDMChIZTk
BoVBDIbakt1GZgbFKhVKfS3KoqRYTBQhmDk566OSwHpmeIJeXiIqOA2D1egAHIPQ5LWwDEvyKvFU
HgyOTJuLRxC5Ds4WS53AIq6kSFdwMZJDT1pCwY4UCIU/6GLQuObFxlLHsIs6vxk02ILDCm6Ot7Jh
CZvQ1h6EDQlvhkfS4xiVJ277+83HpMtYTUHOlkvFc7HMBqHs8BNQDH/qUF9DzBE27Z4Uv0Fw4IEc
ZwN+pT8Ir6yPS0X2Wm79qEpLTFDHgSkZJaQL3q+HHhq2Qu8vjZqamtyIAmGqUYoQ3tTdSf4G2yub
gATMVvNEiKGYDsRYF02Fr4RKLoUqh5FwUmh76o8dAHWJh9v/Rgct1fMftDFXE4yvj0h3NBCKyqoq
kE6JJRmPd1rOFva+LT1UH2R8dPwVgk7xldWmvx4AUTClTifXtJ1U+pBxKwWTTxBv5cYs/B+DktjX
P+TqrfjP+tAWubQE7h+xqJIgcJqkfkyF3Evr+iAkxQ6E2/ucHwMzSUPe4rj+X2JaKQ/CaNClZQkP
Ai2sOs5Wkl43RcgSm2rBYpEhx3xx6Z8tj3jUWZhrgIUs8xGJW+r3torubMHhn/Jj0rJbgYl2Jj95
aQ1kSiCoQPmTrrw0LYTIgXUl0VxDo1a1ku+YGAf/hog549zrNte/3fpzEUru/7NHJwCF0qagZoW9
wZosozBJmU4DNW/yk6h+sBH3ywLkKYJ/GaT8Mp95uQpTpG0xNEbq4+9RY90ctuKe9Yxaf++fLY7y
zFTSJmMs0sZJPgUQuxcqXlCJFwAeQ2ra6X3/gu6hHW8S9uW4fvy+lkm5ZjDwSRdnMD1YxpGDcBxK
+gfCwUcmq0XXeKlQUWISgKxHty+rlK+2zSiV3AirRqHYXCeZil8xTjtrYdStz2nKpHN9gcQmacy8
Ar2fknX7pq6+SXKVMh4YrPVQ132dq40mizCGAXFzau6r9P66/4vrN+zXjlGX/NQqYiEmuOcAagUK
LQIG2QJI4oZ7DFBYQF03trW9sOcc0J0bmHqB0zyIjxqeU9AgBx4Ql3BnstQp1kPOPz9KpT5jwNXN
NGYRXlG5dp/kpTeVtVfw5fex0J71Vt5e34T1C+rLHPVJU6kTxyCBOU0CiZLyHkqJK+uz+d+sUN9y
aIq8qwVQs/KxbKnV90EGTmtgxLPVpeiYtUEBF/OadL9OKaskn0g4g56DKalHUXgMkQ9fX8n6s/fL
Cp25FI0m5HyMGCZ7uAMg2eMijpES4mDv4tzmQS7JPturB+/MKB04k7RuJ5kEzlrxhnFfyY9Z91a0
lfUfV0dFzaEA+kXXCxK68FIDoBEpJ8l3efebck/msWPnD3TUyc9fXHxny6MCZls2U1qAqxgAc1Lh
T3Y+8OW/64ise2H1zJ+Zoo5XxoHxdSILbFpesIayjC0+zD8BK3wR/OJQZPmW16ZnxrauxrIzq9Qp
S8I+AQVcXUN3NsvADNEATBED0dNOVocHhjMe2l+s651xHAzqzFVN45dl2CBYc8mzELUHrRjeMFHF
iqIsO1QUjau06poWcZr03loVFSB0TfZgt0E9prM/MrwKjQMmU+8gqDVtCDxH9dJDygYHXN9kVIYu
k7WwnH250hDKAOMxBfkt6hk9hOunEMI7lwbEEIEym+LAEWpATEs8sf3gXhzvBP/hur+wVkJ9uhTj
y1IhYSVVDnRpFqEyw4pjDBMS9dW6GPp0VaPUTq0AP4/vUr5eX8PqPfaPywPNdblZpRBOXVDBABfN
ZiLuDWFrgDnECN5yLnSv21p2mw3cYNC2Nsj4KODJVHzUu34QMn1uHOWIbtaJKSRCnZz0tgOmdshK
CLkwRsXIGWVpIQTruJMiK1CF0ZLk7SQEZqw9ltP3KWFVHmncM3nqXBikwmM/+E2d8qegjL49uA8k
VCQ6lFtue97MTtWIBrM4wxET5h4ZsgZGw5p2zFucnnte/BDqhEXq0LY8yf+Uo/IhWspNskPiAIJ3
Y4LcGtB3B1ald8VNL5ZOuWmET65rKY4cD0h996QFv657zkrwOv/76aK5WPrViGZ+5XAIxZzUuZ2W
mH3eetfN0ANcZOcAlyIK75AR5VHHujwNaaP0kgpeTrx8pC1hepAUp3/CHAsmdOOX8T7aAtf40B8w
CREze2dr3+3cukSBqeUSfN1Kg/Qh3Mo7JGBW5IwmQQ+2LwQ5yAZkrNXPLixSB1IT6raPWp50InWv
AxtB/JhZaGZ58FjdFo8DxNbT78Fj8AqKC3gO+yesPQAvfgJ1TCG/BgrYvCevaR4oEMJhPaNCGu3I
FA+YtY6YqDFDB10tZqGJ/NVUPnNhmjqwEAEYE6MnEeJmdsE5u9ECMGmNkCtXXX6PruV171o5JBfm
qGOZogIMXlKYC/n4Tmur45xVznUTa5XuCxvU3Yc5vVlR/LxxAvArJGTsIvnuZh2kKxsA8FSMSJsB
Zsx1B/GWiaJkuhN1IUa+wiWYxyA5xmjzoAjq3tHbvonfyEAsIQngQ6e6A6cOQl9gJ6Q5yjrBK5f/
xQZQkYgrxEAzGsS+WLLKbQadbmDANfODO3BWahr3ZPQj/hX8uL7vTC+mrtE8z/F5IYvlAHGcvMsW
P5uVVXiRp9xDPRyxHzOg7yD3GTHtzAJArtVrztcsU36cTlzKNTWiL1cYnxOoTi2/yWpzHjAV1hst
3sR18B6Xyu0kCXeNKN9GYj3b13eAse/0oFOlKrXRTFLtGNrHjCtNryavjwWTj4Wf1y2dZt2uHFuV
2ms9mCtMAYoVARrdyLsYqmCgn4B8AKoDAgh/I0ctzcbNdSu6az9rqNX5R+TuHoKIpT1d/zHEna79
FurCQPUozGVFghaWFNb3GeSdwHjoG/KxqELuroqDTDZREShC67pdkXzThWHMOsggfJOhuk19c1Ez
wB4tjKTtIOAod6A6VjaThRehY7ho+5MqFpeYmLlClbA4ClZm/wE18GoEPfsVVEgLlbaD3DHgHrKH
eowJgg47OgygWv4jP1/1sTNrVHDT0lotyxbWcF/ddHjmAmEXOPEPwntYYyIHgnAAu7IeaGt5HYCu
X1tNRTXodCCmDoiptVvegAEROMJuAsldA7bu8Fa4FY+kRwAJVKszS/CfNrv0UGxYdMUrKdDFr6AC
Wzrq0DEbkQJV0FpJA9D6AXQ7gK6Y4Vgrj/xzOzJ1uhQ179GOkEm1DRLXYPHsx1/jawU18OgmBWvu
sM0TAHtMOTDbZ/010k0NtAoM92YsVqH8CjzlnBZOWCygBZYIyhJokRffr690PWwCawadDkwngfgV
R+ysaxCLgMfEqOMBKkDkEAqv3EjQMSSD2ExFsNVd/bK1qOEXCFm80uLlg12NNtF3zSGofx39AlZH
cq1eigHXf9ZFE/RqWgcUZokK8wiOwNIVnQqSAYmTFJiADMGJKh9nwsL6iyR3k1249bOPDxgDbFwD
N8+6kVcj5NmvISHkbJcLfe4VHeyJTpDthdHN+7uxCMxZ3mPameG7q/HhzBQVE40uj7VMgNfglekk
cWTVvuTVycs0syZuiP8tou+XJbr6a/gzxweVChXK4E7IYxPUEoy1MLaNJtFLDaWV+G6snFa4AwHy
/f+x92XNcRtJt39lws8X/gBUASjc+GYesPTe3ElZekFQFIV9r8L26+8pyks3mkFY49frmHCMTDWz
a8vKyjx5ThSj+tNtQxata7VZLxyF98eDfimbqRTcMDPn0hnB1OryYT7uAAN3IQAEetkclLKylQB+
bbnIK5f9cgb/sjhzMxadiJ4UeHlwYCD5tn/8oWgBQP3tchvMu+4EVBV/DG920iuaEJEOMGbFICBu
8bwBkVQYR97H0/j+TfGXnbfo/GSvB6UYik6+ZRrPXFcAJ0sW5PrIvPhg3rB7lFmBxTt0yKvJjsF6
D7pUZKGXnOd7BUM4gD+HO+8cGcws1nMBxyadjY73nLbJ1z/Sw4Uf3S5pPMjZ+2Ap314FJ6NOEmYr
mg5/k2wlw3q3iQEYWm47fC97dDas2fGOS5ppRothJcC7o0r4qFdO5iRXBLlu7YYv3YTz7rMfyYCT
aZxdQk1iBKIheM3QNduRfYq+ZuYkm7/R8SE3+0czOAtseGOFnR0AQUnX8VWTu9ND4kmYDvfrQ7vF
VQwgKTpawHq69AZ+/8F4MshZcFNqEVUrHe5ZxpH8pikchBYpKOQgM23tLDCUaK7mN+u8WxmyD2lN
Hj4+NO9nPU6+wcz35Lwysm5qavSK4WL088e45Ss93JmesSZ+8aUwXdqho3chxFhweW+36Mmu1Sqj
SW2ZD+dV59Z4JJXWUoDxvg//6xzO3E46tKpSyTwcXYsn1dU8fv8GY9/JrSThAkPtSIHHpQ7YhaG9
9e+eDK0tR9NiURb6Y1/YrmnUuzoZFwGD79+2f45unjmmSswCNYcV6WWiHGyO4IAO+q1keu1X5ipq
HweQLaD6urRp3yvunXoCY7Zpa32w+rzC9SsRQoqT+1RfpfpKuxpcZa0dU8/oXY2BenpY0Kl9/9n1
12a1ZtEMh+RimpqixpLaL1LORjUda9++Bl6D9lTcmdtkU66iXbAvnjW/WkfH5YjqbWY/cBfz9jt1
4lE3GvgS5hESIniOtI/NVyRefXNd+sLX/eoaYvFXvMBzLAEc22MQFCp2BMui+eX1CBkcw2vcdCtV
TtALxHx2N959fKwXZ2rmPdWxYyGn+JLQ/TiIK/U1NJCFMt3smu+1tb4CQcQ92aqH3GuOwRVDR7b4
+rMHAa8D0JCglQachO8gdSpTjeI2xiM5KJ+iaXTK9PPHo5yftJmBeViPInMfNtJAp+wg5uRZdeh9
bGF+uc4tzDK0KcrJgwbyYVx6AVKi5hZtgZvl7ta5q5qbme1rUNS0xiRRKYqluby4gZKCk2u2Q7pP
gbJE63URoMytzW5y0BorSURx6ahrmXhtpfBjhX06uVL1OTou0UXOXdXc3ux+1YXRQQYGEGoDWuu+
KMbmpmbadKMOOnRgp24JsjKPN2f2zNmVxoyo5oMF15gUuVtmX5MIepbqQpnzwgvOrMyfCHmatQqb
kHKTRKwy0pyQAqHb+LHxcWkTn68htxd/W3rQvT0GTt3P3O5s9boh5pRMMkPAjXViRKuAgDokYleV
pY6Oqo4rMaV3nASFU+nkJY2j66SPD8TmBzJAtK4tdgMeaFUaPnx8Vham3Zotc1gxdKJwTIhZ3Q3q
uoIAT7dg4gIROxv8nPAmL0JzsEF752vX0bd4b3wt7FXzCVpGq/JB3NdIBA4Oku6f/tHI2Ox42uBX
TfFgwsjQmkaDyK8KpNOV7//MymzbAk+ccAVxkV+a+87Y8uS2QhT4sY2LqHo+gbOHH+vyINcjq/D1
Jnw0Yw3Jo1bbmIXbRfcqUa/MgW+rutg0pf3bgul33QAUqGTx2UCZbzaLg5EnEI2At25ewPYHjUFV
Cm/K7Hx9SO76beJHqZO5i4Vh+XsvDsyJ3dmBSWhqByzCw6V3g3Vzk/rdRluHg0PhzGUvsuRGkDXw
DIRYxMkOYE5aCHbf9xUnX0FeZCchIbeDONEMXCPcqw6ajnu4Xtt3sVsfBFB7sh96zfbL6ukXuai3
1T6xOzuShgCRglbA05PrCEW29i6JHD3xxBo8UUe+M7fmZ3WLKgk66TnSUMA4uPTIgaFNNvmKdItk
Ee+6iJPvM4sc9Z6LXh8B7x4TsMPo6Ybq9W2lhXcfb7UFM/N8imaMHMwFuACUKHemtHaHdNsq1UJs
sLCf5+mGulSa2owQBnPWxistm/CCGwzoHA4R2L/DtPA/HtX79/Zfs/fWt3yyiyixei0d4Yb+SCwY
X5U3MUfNFQgrlxILi/ZmviIUvZ2JuiuQybQJpGVk/tIG44bFkO//OyJSl+umQ2UczdegSVYhGTeL
trihKsOkJ6B4iDdlBULfaDcp7ZILvPQH51bkz0+mMVWgVheMGffTJ7ZTOGjaFJfcMryVQuEUKIIv
LNtlDHlub+Z/htjO0QEKWgLZfsSeIBMH5vHIbe477mibeG0iIZxDk+i+q50e0K8F89K3nLs/aR7U
yAD8MAMl6PPhRgAg085u0fTn8YMN1VG3dOnnGqx4CtRy3OTLciv3PKECupQzkzN3l2iNYoHyFw30
4lkbn9rpt5Y+ZXbh5HiS9uPXhRHKEVyM0ARPC0owb4Lf5yOs1F63jQELCv96iKANkniRl+3z7bCO
0Ti3GIEt2JtHfoGpp5Ry2AufJuT3W9S2pyt2Dzjdm8qxusS7N28ff5tO8MgSCsAuiHjlsTnZsFoV
MiuI3jZQgRxfirwQWasQH15qq3yDuMxnEjSuJuilNE2q/p1bKiutU+0xB+HLKrnRAYHJvDh1yp3s
JBNH/VH+p/rR9hF4biSbV/hbsjH3YjvVToCsa/e6DOq9SFDJ0eOrgM2SMbAMzTtoe10rdUUAFMS9
aVXcSGG5Zp8BNNlc5V7l2osJ3PfO64nB+YGxRcbMoFRkNl7yiXcbseox2Uvb6D1nd2pmdkjsMmdB
I7CqIQ9XBDLZ4+QoYekuHI73zYCMHS4A/MBzn9opVatX9dvmgV7EZ5E6HOQVSBLJAlj+uUkdJrtY
Ft3Okt2Zlx11vayiMfhRLR4O+Sb0We90G7BIfJflcAVhyH6p0PdOwCM3C4i90EgL4q05uh1FGyWu
gUCBK0AsuyarDDhbCHXtgSYGjAyruZeETQCL9gcEX1skiwBLgAYM3nD8dUn54TJCOPs2cxR8aELv
jdeYA2usV4Z5jUdanAeuSH46D3JuZ3ZvankegREQo47HzGnjZztdckHv3Zkn8zrv0LOTIipiExbM
o3zsQht8j0tznd/8HRz/+1vnz0Wca+nVeV7EGkjufMEqF3GAW/Ank4fOwslYGtPsAA5G15YJxZhk
GvOtVLQG1tyRae/odikKWBqT/PmJD48FjQ3SgAKE8ZeGXwXGa5r9/APrfBvMous8SwsxZpg3iTGX
8EW0qu0lP2u5RbrPsyUppbd0Z7zztjm3Onu2jtpUQTDbQBIO8gv0SdvYfhqDGG0EnymYYo4MXydc
Lcl/XpSjflwLf22SWXAaRLYyJrkpV29a8W2bvmlySphd/blZL8bCS0dZXhon60datSxJ/sOd6V53
PW0CjzvDznyRo0xRyweZJsa6sEfl5F1cyH/6M8irnZtNoTrIixpLmmyzm3EXbsQXyfJZfEq35sq8
Fttmbd0s88i8kyY4XVQy740NaJImYQi74KxY5SD5TbfRplr/DfTce8HUX56FzLMCY9RUpi6fqBID
O0nuUsWVHMbgGnJB/whVwwVnubBhoVt3PqeqmWkhJNxlfbYC6c+htUEBVK6lbFPbOQzsvw5aSfdg
en/4eDWXFnPmcLKkL/Q+w1AFuEdKG5yaZlQ6A2uIOzTKvpu0p48Nfux0gKg+H2mSJMXUchs0NeT7
mO4Ts3OsYUFJbsnGzOlE46BAIwIN+NXYHErDXE92eat06eqfDWXmZXhj58qENLkfD7mTBZ+zoIKg
wfafGZn7lJQONt5KyMAVELp6KPJ7rV0oYS2erJkjKbtuykstwSaYui8i6mM3SMJ7KzEOdpZCIoqt
0Py7LrV8N6np5h+N7+27nTgxdJvQtshQ6C7KCc140ZDcjUKrD5Vds/XHpt5JHkDtGkT0IKF/k9qa
jTM2srFNS1x46VP5/IceNEi2es/aGW5+vXQPveegT+yZM09ZBGOt0ArzmhGICuImomSFztjHfhiX
Agf51edOWXKCmgCNqUAmzsItvckVGlJNNgo0YMYtoAZbri03vk1fNehTocvRXlvPIKDGnRS6fb5g
f8m8jGtOVpFYRY9cNGZW1qSQu92OQHwu1zkvAHryhj0d5sxPDiUpqjZ5W0GZr2iPfC/7DVFhvV/q
N7woV85tzVxjO0QKaJR1CZoLGkfzyJ545V3mDZvcDVa2LymcZfQCSJTfHeWFG30h24+37AV+aP4l
Zu4yBf+smdXI0sqKzpCjOUh1u4fkZvLU2hmc8BjfMhSaR7RAFwDuibdLPxuQM1rEEMnxfrTFZl51
1LMwGtPyR2xKgSHKrqVIXXDdINp4YxxcKme9dw+frvbMwdZtjcd3icFb1/WzBC0qLiSn0Io/+UPq
pNdLz993A7hTgzNna8ddajYE7azmrbaqVuGOO+DMRHMCxK6WJ/S9a+rU2swdKXGpsVyHa2ep0xsO
Op6DHTJhj/3n6Hvynb5I7sbsdWkdF6zOW4pUKwMYZILVNjqqPXOaqnVasfiSWVg7MndII2kBOg3Q
ODuJ1I1Fu4X0gGeN7etoDg+kEa4xja5V4NXdpyC8jrqvJYP+1jRaSy/wpRHPnJNSZIBLSvxyqWSA
4gPPNBS+mSxh/d4LpU6Wc97KOA2VrTADhQSFR/qdOQJdoFstoKA2tB0PVcuxpcSo/hf356nV2eDC
atTMdkIh224tL0r5kSudE5i/g0//52X4v+FrefPjnLf/+V/8+aVEWBSHEZ/98T/H+KUp2/I7/1/5
sT//2vmH/nNdvRb3vHl95cfnav43zz6I3/+7fe+ZP5/9wS94zMdb8dqMd6+tyPibEXxT+Tf/7g//
9fr2Wx7G6vXfv7yUAipx+G1hXBa//P6j7bd//wIJ0ROfLH//7z+8es7xucdGhOJ5vPjE63PL//2L
YpBfZQLQAnxKR1ABUMkv/+pff/yI/Uohawv9DlWXOqU2HGpRNjzCx4j6Kxr3UHeUFP1gn5MdLW0p
fvzM+BXySvggMkaWauH///LH6M/W6a91+1ch8psyLniL4UifdeK2KX4L/kFggCQUtLjmqcM+0/qI
9Sl5u0EIUk4lcsPxupNt+vi31kgMEKj3QK0CBCq77V3m5l9lzwJxrO1S2XEWEknqWhXTgRkj4M2+
4AnPqeAkLWPItRvsvmW4wQI8lpvGLdnCI2A+bljSKTCveOdDigyiD+chyaiqMYlrjNsCy6mXBmZ8
U/UKX0ehBUpcNWvua0ADXML0JaD27KKUYwQFkFx1tItK7ZFzy21U8R6uhoA6Kqm9Tq0emgTEsSe7
8Pd1Pl3XedB+YWV28ANraBo7RcY/GIVjjl/VHA3G5GhU161ieZqkkWkgbZUuPBZmzvTC7CwCM8Yq
w/CxgJyPV0FIDk01Ql/dXNAzfn8OIaIJrTFwx82bmUqTd5T2iu4rdLQnkAJoNZSpob3rfjyNM6f9
NhwwRkOMBnoB70gWdmU7VjaGMwIADuEvqiBRpNNMrA1a5w92Xio3ObiPHj42e3EMUM4wIBZD0EOE
B8l8eG2d5YkEivlNRVyTrxQVJwDYzyL69lOG4JVUCOxIaVcpVA8c//leLJNGrSIONveyytyo2yct
sAbTmisLgepsW1zYme1GpS7IwAR43NOp9gN6BZZBX7dj76dHQ1WoSLzJql7K+VS9mTXwICCe1kqv
KEsvoHcgPnGyReHO2QLJ8UjBTjR9GzYoEObNi3ZiovIDj+vnGtCkg+rQWNkY6RNw7Qtjouf+WVp6
S6ZBZ8QmlyISWablPADVpk8BwkiCzmXZkqDe/OErbUCcEPpAuFGwz+dagUXVV+Bam8DlMTrKi6RH
6rvjNHoEIAtxDzHmes3pwrjmb7ULo3KKT96Eg4gLjSgwOr2o4BZJoERUvkAGbKV45Oan98XZ+GYP
hZImhsJidfDjacOGTTn+lnUH3br92MrlHtchcQOdMQti9RAbm52lHHwpdVeHUDAqIydQQicKrtLF
drslK7OTRLQeEZ0STT76RX+LsGWcOrJedBTrF24Q840j4SQ0wArpYMyHDjOkwFGGm1+RAeEJ+t2S
yVeayEjWCcQKiVuLuMtA/qcGyWNfWOAvCcHNsguHsvpKW96Gfs4KWt+BUTdoVUerNNEg7dXq6A6g
reWyAZqmdtqZfs/GbEvTGkycRqjYfGVpucp3TUtHmjsFFk13etYNx8ooUIZDO85N1BvVA+kaa1fy
nHpTI5gfpKP4LU4gWooyoWqG+ySMmXhuGbPQwlZTw60UEd2JKC2van1UviYdATVPWyu/taC3KcFx
HYXPrc21+4xjjFd5CcTZhra15lWUm1dpw74pvWVA4iLtp8e6F3ci7Pwp05zQileBNXpKNLpJ1PVO
a4cDOopNOu1AqhF/qZAFfIwDQnax1ee+0KxsbfW8NN2mqynzBqrwbBPLf6+rNG7tTVvnrXgsmr4G
oJaBY9L2FIihPQW1CIJrvRYNwF8Q/HSzvss+NUPY1E4nNENxUombeKYJxwup7BLZOyR4sBUmV29j
ZurUh7o85iCboOOoFvUXPaPGvd6V5k3SE7ZCGTLdF2aH9Rqayfhu5QMBM3hC+T4dKpQp6AAarNKO
bsiImKKPSs1XSG8cslY3D1A3MzZgGC1zpwrBblYJ1rbOkEQ4CLU64QbNuXpIxqrcDk3IPEFLbZOk
HXwM0Ol+Iib7W1gMxVWoZMX3qsrNXWEP+Qb5Z9UtS6UDswZvPUOM0VVpFemGCBZvO5FOsUNrQja1
0gqvrrpoNY5ZcYBmgOa3ydgDBjSqbGWPYtzXUHTyWl4zl4aj4jTIV6xVbcoeOCmQmuqrxJvssDlA
l6KdnCjpTcVRSwURTJ6O69wiujvpYVc5iODK16kjumdoajL4UawlQOJ03QiVHUuAqqAwjPami5uw
p26Qa9kxN/rg2k7j+DodTH0/ko5AOdgsrtJKKLd1rEF5WQRGDl6g0Rr8dODZM0mIASVQq6nuQyvk
fpw2GnYSR9Mw5LvuDIOot6Cv1rd4PbLMIU0beNg3yqcstIRXqUG/ESpagJ2Kt+2uqxLxrUkaWCva
4kaQZriicZZ+hycQhzzWx6e8bBovy3h2Z3eRBo9sCraXjJZrs1DpKk5JFbtlbUINpDCJN2DBP1Na
6+s8jKJdWja64cURyVtPDwosB7zFNkuj3kU5ud1nzZg8TTTLvC6vjU1txoNP0w5AjSkP1iwy9D01
0uRIxpBth7oqVg1lkZ/leXCdZVbodpWevWjaNByGQIybCnr339DWHu3Lxu5dEnD7pm0JBQUd+PRo
k4K8x4zZ6GaVSbcdaCrX5qiTq8KKdbeZomk7UD26nToTuRTEmtdjV6lfQlExv1fS4ao0RqhIdyoA
JU1TdDtCY7qPzbR9GAcSgLyJYB+TQQldljO1cFq4U2dUo/qatZNYm6Xa+cwep2PFqv44pbrkGxgN
vibqSA4pdtle7618PZCUbvuxKj6NmQresLAKw+uYECVyOsayXduGbCOEUX6qlELbiKbXMjeLpuyI
7HG+SQM0DiFRQ+DXUvS0Pre1zr+atYlcWDH0+F610mBScG18asENsM+7xnQm0o6rutRAq6WPUETp
MdOlKiy3x+1y7EezfuCxFt3zKuapM9SMHwKlG3xUFON1hp34YHEh3C6ZyC4wKoKFaPVdFFFtlVRN
fhwaDn6Yuk5v7JQbTwnc/c1Yc32fVThr4zhV3jgyuGgT/ioVYbAjVlrs7LYvdtYYisEJSts+6CXv
Vj1JzK1ASsJjTAm+qzyrnJhwNPHXSeXSQgsfaIsHozaUm5BojVfodQ7Z45DeJDreQFPSsV2uVrbf
NEb2jCiNrS047e1YT9pB8AoJUqUQ9IHXdeINkxIctCAcrkHRFR1se7C2hCbiUBYqyFSh87SOk1T/
PDZh5uPRPhKHRhVI8o1A3xPsznVRR9QVql6uKRH1pmajeZ2JWJUQbDNYR60mPnVjmW+DsY9XtVnf
ZCoRTmnn6rHPx6+pUJutWpeFDxnwYSVKTY/dlNfKJoxov4nDklw3rFOuB+TDVxEnILTk1LzGi0K9
j/WArtN0qlw+qJ2bR4OC+y5QX3oWBC7vae4VqW66LUBK38xMqa5Q9eivbWRLHqnWN9uwLuEWbb3f
1IZWeEWh2usx63JHiRP6GVqr7aGLwaBR5WW55WqT+cYY5W5jdLmbUAgGQPq7W7Uk6vmqMiZjrUyc
3xJboN8lGnJ5wzYdtGYrGj7WUSJ6p8njSZL22em2bLMGk5wMBS4GmX/E9QCYGvbanWIl+XUacPNz
bSnKhumNfZXzTH3KiwEteZUh5BaYSOIgqCkfW5KJ0rNibn/JwGfiKDhQjRt0NHtQQkQDK7OZIMid
j6UJhpdwrIWr2SX93maMgHSdNUbi2zXo+oE6NGju1+Ooc8cWKgMEERFA5KaAsaDea5lT52gqaV/7
eCLCG2OFfVKNHqyjvRmCzjssy12JfumbvEzGyTWCOI3dvFPrZwVMc2zdpYaJTECpddrK1jq0VwVq
ylYtyMi+cVBMvao5S71Gy2y6m6zQeAAps9ghvqDXaVN3SLaHJAJUMbY6LzeRVnFGPax3IQsJ3+Z9
FBCnQd0EpOKGUYyuyQfowCHHGsG3A/f4ZIW1OroRL5pb4L6NXaOYeum0eh0+jJGeTa5dCGVy6Kg1
AILrKnh3i56hDJiRstr0hACabutWDG9Qd1ni9rQd78Cfb19lCONAutGkAmGxjZPpCrsNH4xEV/DQ
rGgKXG6hFj0o16L4NkyCbIvO+NLwBbVHUA8keJDifRWAZ2k0ICAKvtiaah4+oqJ1LWrr0J3KSkUv
gKlMbJWoLD82DDTnTsd1GxRqCEOxxN1QSK4bRj9XiF9AqlP0ReCMDS41BElVXq0mphRrRbUgLCAQ
L5puYJUo2w55Vjy0SUCg9M2T0NibTRWrbqpbDXdx6WSrEawaewSXlfJCBRop/Q7lxc2o5LgVxJhA
PYxnReRqsaFC5SVJLOEofAKZQ0STbR+PbEXsMr7Se0PZ2ZmaPtaZbv7WTRE2BDJ602FQRqNxbGzT
PVI61vUw2lXuJQ2KeXVnmmu1im23rLqqdyu9FbuibI3BiavAXsfhlBsgNRxUy1f5lMIvNmUxrNqC
2VcEmnX+qGgqdxPGh1etptMhIFWPdx8yb+NxYi22DIhMDG2TqlPdwF4Dp9Ip3LUUe+hWgFsoljvG
BMvDtWYCZRPSy58zvBPsOzi6pHFHnBoJJCux76nJQC9llXEHl6Bb3U7liro3o6K40uJBDz3Cjd7p
0xbHrDBNkTh4ZrdPCaIgxdHLLLyPmoKjWyatodZr27eFVedbopvxRgvj2q2yIkDdC2DsRgvNTdU3
iTsqSrHS0sy4t+EJoBiR6PwT2niLr1OqARGqsdCpRpGv9NLKPlEtpndTkU28cxpNqcVWGYeidVS7
tDu/FmF8tBpbXGdVCsaiCGEGxy409XZXZoP2RCOiF46hh3ElNxf/TGyQSoVW0H+aMiO5VnK1vlL6
Bl0URsKPdptNvQcyRRUl0cFC9yVOS3eH+8V0atJGEfZ8o70EbTmBUUEp67tIgD3l/1jjpMnwyvIt
sFauKj6xbdUbwq2LegkEdpl+kG9AZjMkLKGedqGuFRd6ZiEk9s16ipyhzw96ttwZPIML//7S/NMK
nVXCaTnGrRLgpZmZ4hBR48Foza/YVvdaFDwLVlxTJcsdUkUPZaivP362zxLBsI3nOvKIJrDDUOOd
I06gYRJYJi90v0wihK16fU2LZF9EqlfmICgKJraRCtEfG51DhN+sGkS3iCZxrnQuWVCCm7kecqr7
4JeQUL7W0T4p7stog/MM2BqQfi2t5Jyq8M0kIAAW9EGRVbSNWWo2V8DwUolAR6ZfgqOlHGk8ONV9
DFZeia1/I3pcpy/QDr/SF9CYc6K3C+Nyn51keyAOyqKWw3gCdBawmNv2GHnBmhyylemVh2ijb9DE
hIYGFFNvCfqgl4Yv8/nnyQwpw6qbDP9D1t2UeZWTLzDVqLDlyPnjC0iINN4Xu3arb5bk6C7TM29q
rxKRjt2EZOS5mTqOm1GYIfHD8AG5f8eo71Q0TH28ey6zjzACkVpkpqkNRfZZ7UIxsykYqoj4NDxa
FhIrCcTEii/oVFpK0s3KtD+W7S9L83blqYsjrZZ5dkSUd9QFP6DXKs4LuvQ/87XtNUuNvvPDaFMC
AVsbcrkWogFkPM+nLyJlg0sAq4SI0q840PK5kyuPfWc6A38Jq4VjOCezgAiCpJbVIP5tW5BHf0tS
nuwKFqrqJKycgEpCAkYSSM/Ux/4o2Qepo9yyh0zy8GFT9p90xJLfPl7H+WaZWZ/zoJRECVSFFKhB
heOwGSojOCIRp7ljS7vVx6bm2AWMFKpassrHIPkNbtXZzCppSBBjVESqNT3EeyRCkd5lLz84On8W
Sj+3xmbH3dJGxDOhYkB/Ddph4Z4nq6RwbN8+9p4JBOOd9pjf2970+adHaTINZSED+XcmE7Hn+weK
BYnQbYzyB8TW2LNt8qSsEYc4wdWSMNvl8p0ZmxOfZekQVqlSWX6lHCNhOrx9KpcEdeREnbotm0Le
G4R9yMwjQWvOU/Mlul54yjCgsEaHXpsBM7BQCL24imYmyCyjPORJGavAtfiKBjZE6LA6w8bwEfHG
EAutVxu8Wn8WJIz9cTaseVgR6RTJn6pAGHxEP/+TFGWFaqkPbep7sZIC2eZektf8bvf/wxQAU8Al
8D9/AAEuYApPr8XrJF6z53OgAj7zB1DB/pWpBjTRTQNoAF2Tgva/AxUs8qt8C6CXyQD6EDqrOAe/
AxU0/VfNNi2qani9GOiC/BOmoP6KhkiUFmXnNIUoK7XYz8AUzo8ajjNYloltyeoU6m3YPufnWuS0
09FQZbg8KPNPcQ1mgB4aRd8sK4o3JxPzTuX8/MTBFAToEQzaFgOvGbHVWV0qQWSdB0FjQN6NB7/B
b4Zo8YbU3ULYOR+RZSEQg4OSFqBIPMdddJXWC7wzqEsVkEt7fcb6zzUy7MJXlGZaIBY6v1aBprCA
JjFlZVTFyEw2c/5A87ShgvS121akvg1B7FrlKtKOwAzWdHS5AtmXYRoWvPHlEBFVIwaSorwEOR/5
85PLtYOWIyvi3HDB9t1srTZIeicTBr+PomKJ7PI8JPoxQpPJqitaDnGZz+Iuve7aloqUuoMetdfC
SODHoCN1o0za6Nbl2C3sknfHBnEqXKnY+0SChE7HppeiEgOxwLlthxWkAA1rIA4SahHzU7Q0fft4
T75nDbAR1GgkQpnO9X+N2BgzWmL9ylhXTZ/3Fdd8q+r7l8YS4+vHxnDST66cH1MJhkuAAnByrYun
SdFZNhM69FwKJfsaqKHHdCXxy8mIHFJAozeJcQ0BuYAsXWUsnAp5P/913Unbto5XJtwNvIqJWur5
tPIG9ac60YiriSCP9kYWQE+iRNEVKOxaMNRCWBe0K7PPYri6P/3hO8f+YgNh58g71rRVi8JjzSxX
faRWQujMTWoWrjKRAQlFMQk2eoVWLJ6WZFYvlhS8iQjdVZwQ09Aw7vORaqitVbVSEEju6lnpwivl
sWs1hvaq8QhJoo9HdzGvcO5oNMaKoucY1dzZ6KZgbBN0qVPwliXtLaQuNM9CAeQQ2Ua7NYrU8tQi
XGpbvxwirgu4Nh14Lhife9J+ZDwSCs4/OucNL9Et6hhx0h6gybsk2HlpygCwXT5uEc2DVWCWQDAH
pY8VDccfEJeQ7JNchOV64DVUf7kRREvw1ffNUbymcRzxvWfmUCCqDfABEdfmefYYx3bJ1gHX9P4x
rgyauj+3eLZK8TzGw0gz0eF8ASzoONghYquk7pg0UALt2uopahU0KARU31t5kdyjWqU+fmx0PkQY
BUk0bkCKqxvwuNmOMawOTrTDjkEitUfwLqBZXan1oWO8Xzj075qCoghhgLND9HfmS8upbq2c6Shp
R7a1Ya0aAEPAxA0DPfrqvxgVA+AJzlSFZu0s1u3oIA9HDLFrPYtxL5llvEuDfpo2w6Dn24+NzV2K
nEILACssHqCGuJTOj3geQxdFKVXiooqEDo8SxFzrSp8ikM1R+qyw3l7YKHJNTr3nm0EwE4OOFacc
srznBhukSOu8osQdy4jWN6gXWehdYXWg+R+P7J0Vg/uSehcAPwHqMjPEp3ZAtowb7lhoyG50Cenv
qyEOd0Bzi4VBzWMXDIohakH9xEY9G2HM+aCg15qUZp1ZLpiM0l3CRFOGXox2LfGJQ3ksOKSZGNCI
3g/VNGxFnCEZ8l+MFjy3umVBg4YZs02jNvWAmlROXMMUWeP0mJCbkhvjM0UFcKGp4b2Z1fBI1/FK
1yF1NpvZoLHycBAmUH9VzI5RET3nmiV8Ize148ejml8Jcl7xUJbJXWR30ThzPq9TGKdDhhZ8N8Gm
8XWNo0KSlOGXQmThlyrXUtvR2f8j7EqW7MS17RcRQd9MgdM32Wc6c6JIp22BOhACIfj6t069kV03
ypM7uFVR5AE1e6+9mvGvnd/tZf2xRkElQmUEVvqtmP/jXFFpDGpqiJlVIpf1PBaR96Hb1H/ocbxv
oxxuAks6FJUOQmhGp55dWhzme76KpqtaOC785WL8H+8bB2qagWSN6gNkjd/fAk4A3CidH1eDWzME
ivgEJcCsWxLUC4Ea8S9L6V9HAq6oGz4RZbgd4Cf1x6+nUyxwdOukSniOgJIOQotPWD3xx75goaum
JvvL2frHA3HIAekNwxu1GxE1SFD6/fdpmvtIpKco5li03M1eZw6EewRTvCX8HmEu/Rdi7h/v81/P
+6OsSWxugqELo2pNJjROJkOIWJnSRu0NnA42/72Ef69UcSPG8BYJQbZD/4li6k+CmmkiTaGd8yrl
MDg3YWgOEU3bnTdTVZvAzLtOeOldnMqibtek+8vjf99Bt8cHWQj8FV0H6HH5n+c7TaReBuGRSgHK
6LY8GIqxNEtGWVVAxfLQYVO1dZt7SfeXVfv7mXh7Ms4GWFTiueggUbP+/lW9VfVJM2Ka3zTzi5eq
bw2NP0yGOaNRCezJxgYTtDy7/+/X/fv18v9PLfw8uJHXixgv/fenAo6dNchGpIKdamOu2Uy8rtKW
DfwvF+e/X+ztXgHaAGwBS/fPSQWdRReLVXiVPy4dPBgFbDiTIY0obumiNVXGXTdWsb/ET//9C//H
g9GoArkHxoCgyT9duITk7bzMGa2DAh0zGiA3RZAFZS17cW6Z002WG2+u2m4s0uf/fvTvG/Wfl4vC
PEPzgxf872yBZRVdnrcFrXUk3EOy+NGw7XwDIRuUMO2VDpH/l636Pz4nzuAbBoGZCIb2f1w1oN7R
Ji9cU/cuWUm9gleKiKxozv92f/77pyXYoNgrt0kX+EV/rJvFzX3ne4Oo89j2acmKJiO1HKM2K1fT
8zePE73+BdX8Qxl5e5+ApDDkurUFEND8OSPp5VRE7crAAgIFKTpgCw/NDtJhBf+dJp1BOB4D+45p
MacVi1za2VL1RVPsm5AOrhz7QM53mJ9LWPSGQ95t8ZTGHiTto4/QinX9gbQchJoHloVzORGwLM7h
lHbTlkqmVB11U8ROWoHrUtMp/5sJ9u/n7P//PNRCOACACafAkn7fi8wuYzvEIAK4olijOg8mEdQd
yugPSiL1l/34Px4WYEiCKytAs5r+OSKF/maJmzwWtQ/u73b00Ax3+KY7UMGiv5yp/+NRuKewHBPg
HUXw59YXjIXYAI2sA2jjIHgA7eG5Z72paOCZ7X9vuT8o6P+8xFuHg6Pmn6f92eMsa4v8HdHKGhTO
9DykOjgtPu/BoRn9Y9I4/ylnKPumNWw3o+nTLzcpi0k4lCD//Zf8r1+d4eCBBxluMsxpfv+agYEQ
rI8sFqtTHCQKx89gS6kdKRR/+e9Hofn+98ZHqxUi/QVNAkyH/hx6zWATeiBkWzjMMo5kASBzzTHL
5BpgwN/K14LN4bKFeQHLtgOSVdx+yiz/NoFG46587R4k5eMHY4MXHeYV/7tpess+2z4SCwJmNFJ6
m3ha9LEFB9yrQ52YdwFLrL4yvp3iOzKHzJ54lCGIKULzjA2YZ6N98UNDSeWN+dhuIjZHC5Kaikxt
0yY3DCeTLpLnfhlPK3Q+zU4acDAODbeES5zUoN4fW7euAfz3lO6PUV8Qd8yKVbP9AoptvzGZaxm4
lf4KH4bMIOxd9Rjyi3yqwpCPiAjkqL8qCWKkLn1PDtG2k4GetoaP2sLjGLRKcFh6jTQdlQeibiKb
N6WRTvk7Lloqz0tMQ7VbTSr1bgYfmSC6frAQX2Z98rxMfjN/+V4y8xMXXJBj102F3d6AdBiDx4jY
Oku76rSOXIFGv58kmHDtEOTIBjJpOp/7NnYgwQrALRucKXA4HPHzZGn6gEynaQxaMEtyHOYHH/16
f3JJcAOVcJUAg6UrBTXbb3w4yveZMOfZBKMsM20jWWcx6CT1EiFJ9mahmJepnWFNawyD8UhJ08Yb
3oUXF79Q1KXN+xKA+Q9jKGrVU6GhtyHJvFeB5wfHyFBQKKVgYXxQBU7KSx8SOHnPGWg8lY15pipF
UTWAlr8WsgyJZfhaE0vSshjE2Lyu0N9G6LLyXj3bMQ91PY4tK66eYnB6zRoWpTVs53L6mfiTes57
nROMwHGIV67Ih6cJn3go/RE0rsvYeckH7b0U38nGybyLeSBo5WBfjdgvStMFjA/wvxfrmKraBrvu
5r4p5pegGG/cnSJsl5NJeJ/vB+XMkxesbDisYMKCkpPlUfiMlhWuTGU308W/osmQ3qnLwyUHB9WP
XmZtQr8GK0HBU5/aBAY8OpQY1ydLIHaguov84IfNfAHdmT8noo39zWSMudd0IFeHfGEE70i3ImCh
6ZqXFBxnAqcZ1IfNtvUSOEWM67I8MdxTYE4Ae3pb0fipvUPvAdPYpVG2NAOnc1mkJn1qZWpNxXHM
gtk/tWNFw7jt77D/4kuc6aF56kHjGg8UljP+pmWLTnaZmIU+4yfF8A9ylI77WUe+2I9rkKUHpvFe
tkosTCDyQcwppJrgfFbSyBTOuKKX3zLd5viIc+j3VTRjFv9rGtQAKm0muzyrTbSQeTtEKLAeuhE9
eAUQDEzpLG5BiDupVrWj2y2DYpgfRLr1LnIM+hdgK+zLV728b3xCNjRfk7lyyZzBUbqN06de8eln
DNaS2iyQKjy0xBG661YYBpzzJstlWcy9/zmEJufAMSx41ySe7aVBI5WWob+2j9p366aXAnKUIEn7
a254TzGFzS2y8lYGfUMvyYpV3XXF9zidMnOOgIwgg4KBCFmNGOi++HPDii1bQsgqYhKDIm37bGnO
ygR2/IHE2UJvi3a0thI0GX6Ak9r0m7yZGrwrREABmA2cyiqR2Gmp5pasRWk8zO9KHRQLqwOX98jc
GmZotBb02/4j4qFzU460KYYa1xWOPB5wF2/xX9SyCmbdvwwtkcWmlfCC3Xh+Yt9l2kXgLIbsCGq4
vhqv9d5XGQpv6xm6ftF8ga8R6MhZAa3F1EH/g7sz3Xu3bRGrYVJVaCVMa29UMQRVpAVM3TI59S8w
iZl+hTxx033oz4mpY5Wq8Aa8TTf67Fj8gEUOErtUbxWOSVfw9QHLsNMPycqQOR112Jd8g/s7nMpc
rewelswaVHsAQon9Du5E0aMEo/7X2sf+PYYSOeK3l3TRj5Mck/hJr6GQGxo0UXZE5CApjmk0xliq
QFWwF5clAz2e+M5srOtDpN3yeHkbi3FGOKBb8DflvUsNiHk6zs7UmuUTCtdmgN1rj0MVcXr0WQ1a
fjWeRmjwqvMCQuloDO8pbrP50CUesXVGQ5OUEJP4x4hZCh+OKMcLtai37lcv79MqavvAHlwz226f
9bG4WFVQxCt7lh7CNWzg5gGHR1CwIZluXzj+L1qPQ2ri2ueriw9ODszbT63We8KWICnjFWYVtWhz
Pm2aIHLZSY66WXYra5Hbiuv5uICtirMBAaPsFLWhFx4D3OWQk9FoEBhlZbZ9C3pdhHfNbOyTifru
Z9craAxW8FLvF5v2OR6QyasL+/EZmX7r9Avcx1WWS2GjV0dyOPYI/DHSL8MxvvGK86QDd5hPBS2T
DtqYK1wguvQuZ/OyHiQmQ+I4gW4PmqaXeUOELwOZyzGhEw23PQnGbmtkkM5XCYlMf2lGamDi5ITy
KykhgK/0nCUcZu6RDq7tTJk0lVpMZ87I2abgK3t5fpNBwzVE1RYO/598WLw7oHDoeSB2AF+Y2/bF
4AJ4bGObPPS9N4SyGhushWRr5cTWapFQGPRwpdJBDzFIn3lXqIWmpTTUV8PR69ppgHpsMPiqBCgh
xChTTO+l53DelJJ3fNm2lBe8jouJwSSNzzx4GGJS0EOPjow8tsuS2ooDNPmW+eD1ArahMqv71Z/b
x2Um3ZX1kf/YtNn0k0YQmTDQWud4fsU/cgJs6ylfPuJehfZXTrmg33yGA3cPbxYv3M9wOarnzqxx
OTJcx/ia0MAAeqdgWvNMYLHPkMe0lWAdiOig8hp99KJ1zXZ+ayyEa3qKk6taAt8rPcAESBGY2NKU
sRr9NwkyOAJc0YJkVQEsqHsrki5az54PD3eYsrYT8QyqFj8c0kr61ONbPzW5VwVsmPoyCi2dNobI
vOycscl1QFHc3EG6uhbPMpJzKzbQoOz6HsK4XSz8on9ZpkEkAjc1vIk7lV47nExQui8/wybkpec4
ryfE9lRR3Nwbj6kaE6utbSJQH51hVcpERaBxKfugw8YMW780SXpkonlxEA11UXjA8JXuTOfvqQwP
8Tz72zbMz00CV9JE40QpDNQ10G4h0CUWm76Q29j3sDOTJtqCpbAPc1CIheJqiziq0zSD6bmyuOQm
fpN+Cs1E7+51EPeQl/v71Khr59GfmSgQjoOQ0HJQy+Pcpbyymf1whPVby7qgbKHySCz4xhjtn4yB
/sSQGQqe/OpYtkIMYFEn+HRPElztud3G2XA0KTksPLiAzf0wZ+p1XewpTGBXifxbKL5wtXe5PnOu
XgvnOygKOYhN3ks2knuFLng3ReRTWwpGfGtQpSZviQ8ycDS1x466n0kiHrO1veup/JxYu5My1WVh
4x+zcu+LmmA7LgZWopE+WtAPQqjIIIf4Acx9Fw9tuwWFvG6nkID8jbjsBRdnlbr2kMzmc/X871gi
Y406m21W1SbQwuPOzDo7ncwsn6iB3AwNxc+47Y4hsg92BWmC2wHalm0RgA3QeB9jF3zGJthYEPNw
Q3a/6JC/Zn1xwewO/xoNpw0tDAGX3R6N0AaBuMgDTtBeW/YCKAYbBCgCRKn+PiDyU1i3t9RtbThs
UQR9aAz/cbJevEwfUKryCgfnUqYeRsk8n9JdzrxntvL5bVzy8B81RYmhU1sLCFCqFNfI08K9+EpZ
+CWy8W6WNNtzUMorEkbbUZCLCHmlCfa5G/fxoLdp5+rFD+KSCYqjxRWY0EcsKKNE+S8QQVJYdpMQ
PVXcBEFXik6DSG4nD2V/SBzsZtqjy9MOxrogB3/2ScBxvaPACMCj2+exdw/pa4sWDTr3JsM/nHEH
ANIdDXBHd8DAtUR68yEg5ky6cQctGtRwdIOFd+09eVmEtxNdskNVsus9KNTYZJ/nNL6PWvmg5hVq
2djhv5Rvwz49O50dZe/twGwoSRbeGUXgmKz9HA4Z9CrVrbbzfgz5+gHb+hMEXN99n/7CiLeKGdJT
+/XZeOoBU6E72OjXepmqAUVnHJA6l/xh5v4vt+bnxfGpZhFGtKg91pI2DHMrjuYgHE+ia/YDbimU
xFutw+ekG85z3m1y7X0nNrpECl5wK2mPgQ7KucP2yHGIFjPU/5BgdDWHCTXgg42/iu3qN7ZEtgjY
/bgZRqYh/EuGXSjJt8GfD5EbdmPIoezsXqwhEDV5c4l6Kywjpt50oB+FnURJBmiuMnciRO7aAGS5
IL2gU973YQA5afrkj/F18IbT3KFa4dG7YMXFrHpvx2E3QCI7z8EJWsx9Mti1Cn12p2iIprw5QNa0
o7GtuyjbWOOuBROnRfcHBX0h+gJ5gD6mKaEsgXxqqTrInKtRNqBd5IewmO90ZrYZaU/oXKsOkkfX
hXWHCJeSOMQZpTF24DA/qVC9gtt4l3XkrQm9qmFL7UT87i3mhNKzLaVPPqPu1mTBewISqdgX59mH
VRjkutMY7ldCTzxUcx1a9cCo8Ept4mMRDHu6rDswGg751J2mVOCMHFCXYJqlcE7To58tPxH9ex/a
KSyTdR5RqCXfUb/eo2CF27qE4tkLWDnK9DoExSFHSGAZRvQxbzBaHPUVHBH7APkVjPDQ3I2Vo40A
Ux9vyySeLK0UZzbPqHfj+Ox3y0fH6TEQE/Sy3DvNMMceFxFUblQgdhSF2kjTPtoRiC4GWGdH04qC
7lUmcwSAhfa4FmAD1fqhV4rMHHSmDl6ME0whEKt0EXCI2DcXX3Xw+SSBrlXsv4wy8ssCvlmVKLx4
2yU+JK0aN9EZMWfwAvBkNEItKnY41I5xwW9FNLCXCOtVf1+wBrGS3dMS62e6ZusLB+x1YRM0Wap9
F7R9dGKVdQhvuVIBjroOa6r2Vvnts4Jf13HqFLSoRbacgynZTRbfSOBUWUbIujEKhzab6+Rdw8oz
2QkTePk3yr2W3qHhi+VjH7fLjHUYBujYqdH2FUQkyOjLoBic+NVAC+S+kg697iOGf4x9QX02QIUH
38foNMuWFO953o1nZFnkSGPKCxLtjaX0nQY2C8uM9mO3o6NZVNn44LugO5mS9JORnof3DTCd/my9
kPCrjJlu7gMXriB+J5MU5dymNoD6UEFNrTyi31NfyQsU4KbfI59oXaGsU2qoIUpV7bWIl0VuMHdG
PSgbiOvqNp57VS5Bv5ASvQwij2PZZCjeI+vJHWYO3UsQiETVgTZsrsGGhxsCmzrnfc9ymCfgAB2I
t/EJiMwoHNtF3Q9kubVpUqwvar1ZjfACA1tVFb7yDlHnQRIYoEt6B/dMdm+Jo56/8wCxfuTxGO/x
+mDXsE42f+8XizNXDoRtoW9aK9ZGN72fh1mdbAgQeSCu2MI5vmQZRwG/DvhofBtJ6U4h8OGpbvIV
9tZBo5ND0NKhQnv+DdiEekV2idlpqfPn3IzigBIn+7SFC+/wHzD7XtDwk40jvWbQ+DyhvERH0ILo
UgMuT6twSdUrGAsALSYW7Vks+wPktMO57aT5nAJBlrqfbTzA6Fa1SzmEEf8MO8gla7Wiuq+BFw/I
A1MQ9NYtQTuMPx6l2fQOlV4OzV04lAKrtqj7pkFskOlh2LMdrQy+NUGqznqS/W6QjV9NOkqR8pqI
Z42K/sPEfXd7TUK0h9Vloyj9wOtPNEpuR4DlVTbb5p1LdDzrAOTQDZmItiC4tL/QRU8VbdPhAUZT
8QNZAK9W8GnVh05ZvuKHBwHmS9CmHqbBdNdGRdGrifU3f0VCYqVNw7/b3HZVoMOgJqkNzyid25eW
gtN0ETZfyCYY4gQyM++fV5YVFTcyY1i7PWJPoMu/MDGQEsdL0GxjSRpdSS9v2MVxIoY9qOTBgePS
uMxz1zwRIrxHkkfuVz+Ft8QosDo3ITbzLgSKUcOaIngZ0/FryZC7p7q96cVx4FlXDtpdxRxsNErX
Prf7jCLEfmSvXCLHRlp1jwbhUaBtiiDeVnGuKr4Ex4CoDbhZbyYtvgKbhIeVppsJVZBrmnPLkZA+
0QOktKyEEQUsjtOveFxfQHF7iliCLOrWpjXE9mfTLrgL6JvfmKSasXKfuOfXtvV2FNL7YOw3qgVr
EhDXafLZQ0shaQbzbotLpSutyr4PCcZ8yeI9ppl8JX2KXZDDS00nqkQ29Eb3Q1CGIspKqmavzJYA
sGUY9VePUJyxqQpOEGYeFubfxxCX+wJi/Gn85Zn4GnvdPh34G1AhtG5sOCVDUsNpMIBivnBPmemg
lnQ0B6wy4oNFiYaK1/wK8njTWPmDUXfibHhrCIPrCS7jVU1hpZqe1sPSba0eXlPi7bWG+nrlyEHK
9GuUMhQf7hyuQO8xID5BHP9jReoblGztnciyscxmh6oHS65sbf/gzfiJSh2hpfgFXG/r2LpdvKUv
w8bdZJb8hcVKArgI9Ee7duKSrCspYRi1Vh6oeKUYMziIgfEaCfOQLk2VA80/YT+EuyHs8bfnaUkS
/4KfbtFthdlTMH+5WVTM8mMqgVwDvyk5UiVK48/Ffs1iXsMOYKizqXfQV3aX1hnwUJJBV1nqOoAg
8TaK9KOm8QnxAZeOiTNEkJVJ5N6flpeFuwfrd09d27+A6LXP/O7HDRIyhGPCSew2ZEKVY0f3wm+O
Io2PVOrXpCDP+Q3oxm65+F1+B0u4K6au57ZHO8wHsmu9FHGDFkFU6zSmVYCS0aYF2fApxs8XjO7Q
UmChwRYCFEu+Z7lfZSSYSkmyR8SEbE26fgo+VK5DMq6LL/3AzhCLboOEXVuDNjzvhwuo4EXZigJy
wCVeShiNfESGTVuSLg+N47r0RLwLbvbAqLYwekxQ+vnqg2qsUuoFj2HsfnakqwMV3g++fMa99jag
k+jkBOolCV9lVuxUET3xyKgyN8nFpt11SoNn5IN+kTx/I3MCEgqpCm3S46CAdmY5ppgdIlxYUUEY
zyotlldADLLUrfWQVxiOR6HYC9gZb/mAqAi/WdfDALVt2azpWsGfxe4Uuq6ohosQutQuu80hoN7B
cQsFsklRX6Uze1Gm31kEu2m/Ow3EPRBAteW4gGZMOF9qK9Aka7Q5jAJGwcAsuYzGe/ESzLEgXoBS
syWg2KEnFvhDBT+IRr+HsFeoXCYfEQQNx4jVe2kHcplEC8cGgpocyEE90x+x+zB6RRMAR2Sw55rR
B/g8PwuRf8OMooar0H6F/Y/vI2gZLZjXhJfYLhhef/lIByLNZ4jmiMTqsPZyh4PuASyF080gAATy
CqDmi5sAEg9ITcXuswWK6VVXLIHVFYpVCoMYLMQyzHhthu6sGBwhuLxIQ2y5wCcEPoV7Ny+Y1vXb
PHoZSVMmhYG0HTGtnX5x0QrRud/Bt5TbBG6iKRLq5gQ6cdVfQbD4iezMoCzidp/MHdw24h3Y9w86
kRtSTCdU068Y+2D2/Yls9RosJDQpHAiht037L4gmUbr4D77nb1MIkISPg5yLvoL0ufacBSX0aZ1n
+GQ8BGlYTS4rp6Stb3usX+Z9lrhfgj/Rdtn65A4eHpfCkaot/Ff4G1RGLOdwRth5dE4gJPQXhjaO
7T3/4tR9DwA2pinMZJ4xRym158pQs/Og6M5T4/1svmXzfT6/abcgJ5JVij8M0jzPc75tyHjKFBAp
zAZvl/2z11oQjx9xnIIFhas7ao7JPJ+4T47UTrDXJXuI7uEx0VW5RbEWrXS/YqjhOyigbL7DEPYp
zjngpaaHU2SCrhefLtCHYXqCPdIWPToiTHxcSz6cNXgdZuwR1KQN8L1j6LoaPiB3SSeuolNHz/e+
9el6DMwImGdX6HkXIaQg0YdZ0L1MxrvI//L0KZzmLXU7Ubhz0c61MwuY6EndpU/coATzmteGw+gY
rg+sUIc0Xzar++xXhOF5KebyMaq0ZW8DgCMN7KoGfee4v1u89AoixBaV44kSetGiPw5E71tuarQw
uwalIqNqwyyaZC+5siTAkZjA5wGh9FOy6QdS2yDHvT4fMenaMYNyW2O5NHNXqUh753R2N4F/glNA
HdfwLJfhWWQYON5w0MBbt4kb7+IkrlN8sMl4u1nqYBOFfVbFk2e3C1CtBzvw5GhicvTX4lti1Tn1
AakRTKJ3cFUofKDlPAJ0ixlYOWWtD/MhdBJwUUFUiO7DgxTBPSfxt6hF8Y7m+58pCi5YOGJYsybb
Bvjau0xyeZx4+OKLZdqis5BHYTmts8zJbcdkh+ihGSL+cgW1fBd0rQO5CsqMI+/FgHEt6+f7zHc+
hteuK8zJH2cCHwiH8e2AOfNHsMJCsDaO6K6am2DpymWM+mPrL/YhxWLawgYH+LsGQjWWQ58UB0OZ
g+4uyNWyc31H8g2CUTCcjlK9lflQe2106hHLdj8vXQznGL3sOYdrRejmaK7N3K8HVABRzfngHW5q
hl2sUPQKNmoAo/puFealGEl+N05d8zAOubd3g5OPdJ1wdOJDoFho2+WSFIzv1zEqNqGnhwu9RRSD
/Qq8tM+x3FLavUGVsUcZE0TXnseaHMciC727MGh9wD8L8NJXfw1x3/SYTrkaSzEMgT9DhZA+ddmq
o8qfyRzXiS/lNVuh7Y9OEogydoAL0PQ8FhGB5LGBp9KxBcjfYZUKsbVoKcqmycAEjWPuw0eLwbcH
MA2QolUn8a7NLb9fi37czQMZH5uxi6YqBdCCkSD6+B/Y/cEFCmMM+d0ava+JIT0mFMVyGpKFnOwk
3TueId9146+XJF3QlpsOfWuKCmYoMYlkGzvqdZ/BngbBFIR6BwvkYQOnrVSVKXfZGdQEcbdiBTwX
KxF16HXrKem98Qdmh/qrXdYVcwiVR08su7W8TTBOTwPmtnsgvDhayESTtppohgpyHvk9x0QTb565
9kPMBMvT79Xey8AJgiMeVz9AAwCsvmbFVjMWMyCWQN1SzEpuyJSWR0xF+p2vR7mfMV2/kzpcn3VD
+Tb11E1GYH+1CbTcLrjPR9z2YYoW12tjxNEl6YwZI6EbZ3KyhQdKc1wwdT/ns+WAqcDdAFEYieKh
B134GHxFFCblM+8SNDfuO5HYerKYmprlPNykEwxmCoUsz8lJwDVm+gLrd9hPqKQqS7U79mQS23Zs
vF3jO5j2N9lBGJvhnE2+TTlXVZ7P4OUp0dbEJAZ7HuRDA77FJpRNF2vsJAjvk7LDWPshxvU97fPU
8PZCGTpF4J25q7JI3EUueIfj9lMDLVM1oHnD0sGQuZBrReHuCgRgvNWr2PcZ/RVIflfAS283yuHY
23iCn4i5qrF4dg3mBr1DPdQGoJnCBA7wE3lqbNFt5xX7fEATuwI9zdDqJCFrS19EaJEkOkrMJ2EY
34JH4lH3ngoSw6pN6m0UTnCwbziykBS9MIMxXDoGPwZ07zX0QbzK4eBUNSsGJQQgYykjmx3w6KUE
9a7yuUWf3BsIyaPsPfbJckkpknGlefGaPtgISKPfUDdCCy0x0Ea5dUbgIaa1AUrNhKCtSgv34SLv
PYfsBZZZxc+YemfB0bLkK4VtkQWtoihwt2uYYpStLD4V68mpKHS8QbPpneKQNGgP07RqtDp1TXuZ
LNHoFVYUJwlmeGzsfxWtPK8ZSuPEsqTEYPe7sw3ww2x6JzmcM2Mc6WgQ5mfYfeQI3CUQ4OsO512K
rNfVa7f+EG7HDOA+1fTijcExTeyHD95/KSz7QjGT+TVqU5fv4J2GGmjw/D6FG6dw8WkJPRAQTVHD
BesJqNIlsCG8m8CHgIOr262W303BsNRghI9AFwDCsGlB/hwQh2iYv7NeP4k+opBKabKsrJzgHGYr
qmDBx1ODkTbcbiAGpOQtMEvy2mqMJ9TSoSeN9ccEhOJOGV58E262uzUCH4ItU9ZUSgqBD+jQ+2m4
tjGpWxR5eecARg/FN1C3010BBk/tY0qN+arngE/5WpEDhnF8G9r/o+68luPGtmz7K/0DOAFvIu7L
hUlPn6QoviBIUYL3Hl9/B1h1TpFJXWZX9VM/VqgkJICNbdaac8xK8LRoihuQQ317p/S+6KVp2O2C
aDCdZmi1TSSiOvd72byjrVc/mGqm38gqDImIuRZi02A9a+YkrXHH+pMNRSq+7+QBBNKEnxFYV9v7
FjNgCJBY1XuObRmMLd6IYTEdF6LV3S80p51ppcM3eJbahHxB0BHN6GigIdqoLYOWPSvbg4DNQFVp
5R4cR3aIqc8/hfLMyS4NJwEGSKlQkLTKgDwNCrxgj4NWEp8qAUugS8OHRrWpUz4uxKh6aUvRIh7A
CvJ9qs0VBf441ByzEOJnxRKkraGWAdC3QXjWk2rY1a3Q3sgYQy+kRFRTO4LD/xhH1Nh5ZsC3woAa
bASarqhn89tI7cbNVItdrTw03zQoxvz8fHRhyMfrOXzSqDf+QMqgcwRSmKelHkGKzdMv7nMrisIt
CnaaszwESJ9tfslEP18ncytm3OUosRLUmbjq8ATsmkyEO5nHybqkc0OhPIfCEmXGYAdyK1z4VkjW
Q2n4+6wYfLoXWXgQacFfCV0jPwMXpf6XqeuJfcy6RJywLamvBTa6E+a0VkmVNe4/DtE9TBu1K8xV
AszwMJTV5Mai3x+yarAuSkb88zQPxmOuzRzg/CHVNmLaKFdxrlWvDbMRm1tdfA3mImHPK9e+F8lI
QW2z7yJnMkcZQzHi184MJLrtA1ykRM5+wS9QXkcp9/cjR1nWF/amnE1nTtQaYpBFeGgRVHDbJLK8
yUYabgVd1IuM7tH3ZS1LnJIojIZtb2yU7mzqWU3VVe32fm+OWwP1rmneyXpswl6NFXIiqF81pCWy
r9VRsunlNlvg004wBu3kTqXv4101hGkLtrFsnbAJ67sKGqZoTzPacnvoOvNSbhRGqzYn2apF9nqQ
k9iEt5dGT5afUzVqSXW/rWjSPTV5L9JpGxXzOJEO8hqYek57FxLjm0XW+pm1NVXhpOGLXZV8q5xJ
+7i7E1Wl+e7nhhC5UC/Dix6huWADe6W+kpRlsGcTFkcwbFPtqmU/rK6NrGljB15/xhJQVupLLpvN
dd1LQ2MLBS18LxLrsmOQ4v1aFXLcUC6eqbAtCyftCeyTNF1zAGvQuAKTpqcKrw05naJRaxQ1VbyT
LcOfV6jZUuG5LKbYOlYDsK/n0Md39aIbfc0mcoiD1cL8mz2/NCk0VJ01LZTRUm/7TRJDq1uFCuEI
W5TTsQkVjiy67yH7zvwFLedAM7poGnElTL4orjQ6UbkLG4jVfohyAMqx1TcEG6dGosHnlTtLSFeD
0ZdQgtow0A5yHFfgS4a+km5D2ZgAflkNrZsigXf2jMyJKm/FCqxupr43mgZJjUKZNIq67EKfeuVb
EeEgt8MSArKbRPgPOcsnHfu4UcOroQmCLmEry+bencwiJW1zRBp3GCV8aCCNa866m1Kne+NFIQ3v
fYZ0TnXzQZqjTdnFtJz1YC5p2+hGl7pDm1OgtyMQYfVjmZQZoiJ0Kgq6mYnJHmacJiFBpxyD0JEC
zGqUtDByw8FolOE4SUv/JY5DBBh1MeLW78tEfEwpwPtbNayCfK2GaJPp4UbxXb9kjl1oSdcbnBso
m11IQbwW1cFghfbF9ollWit2kSBMwXWMonc6IxX/rbaYYOPFf7jwSk6UzNjFKyuJpcylD5DdGnoW
PotVHZ1Rbn/2v6CSRjCtGnBRFAwMH/XSPrYgo5OU1JWGVL9RVYNTJ41PN62mcqVY/my3De1dNYRJ
/LV8+rdXXjTTOGJxNZwqtU0VqHWSc+UIUT6SASWmez1HKw31HrJMrdgMYhjuLfR653IjPptTuGmk
6gsCiPKYeWKjMP1MTUYgkC4KHuW2C5sH3D/oV0VkkXVADFIU6fkZG8Xyuv5y66GQ13CpMRZNRVvi
aT8xzaVWwdE2lahko6mFrTriFQQJmBh7OawbaSs2WZbefP2MF/fSx4ti94QYgnJWkmRRXB7EO24E
kEA1J0bCcDEgS/AdM4m9UKl5Fpg45oboKdeUNXbR77LW/fj60p8tAZgpZEwxJltmPPPGybW7qETS
RfuXJgICKHtGlju6AvU05C7CtO97U3VhOBqUXhr/x2gk4hHBLLMvhMQzURonCWNAM0SkSKKJ10ph
MKmnvpmWRhI8LMqCVGfXgTlc4fIjNCiGNKFlOaNPDe/qBD9WisyHIscaGPiW3e5dg2qbKj87Z3Eq
DNvIi32PINhWpeIhHNXHPlP32lTUdhAoYA7KqvybfgbCJDj8Q+KA4GAsP/7jG8wZ/AjP0sq1IqUv
2GwbyGTQ/hTqakaA1rpfv7VT+8Tb5QyTyBzCEmRgSR8vJy56n2qusU8UxtDavZFK67Kg9mAng59+
//pip5+hxV5VgaXCJG9Ziv4JJGe0WCBSdXShsdaHBMbnvhzbEgymn1N6ggtZNYPvfX3RT3f48aLG
ybQa6Wj1xBn0++hnAt0ouTK/zxJbs3Vcl5NwZnp9o0q9/wKXe8S5joOAbByZBPePD7QodNYhRRuZ
XLJVKPardJ4uaend6mryHFfTgzEnv1pLAgZn4h3QKIepjWOqw04Mkf62vvWaD8DblPgQafG1kgUv
JhYpG93ylSFyKpbH/FkYRgig8pnJ43TGOvnpp0y1sJfmLG4R3fpmErtTrXX7DBlFIGr+djSKc4be
07nqj8sZ2IRBdC2W6o9PSoXnPENJGF1F4FCvWr7h5aFCHoJxr3Mgc0wdbUE2oRxKmlw4sxj9blRg
kPz3xc0T8zLOSSlEvju4eSjJnqEM8UpVi8op8rbbfj0AP02MbzeqEGePPUviw14W/neTMjISpFMU
2LBGpqBftb7JrmGpT4/hoGT7CuLkL7GKtF+M/elazrUYtTotq8Wa00g/z/yY5cY+jU8IgSKGbYbX
wp16/2PYMTZ9mJbADVRq6mEZo8wrNbFx9EDGuZVZlQulvXhks02fS9BrNwmj/sysc7rV4YkYkiiL
8vJEltnu449ARgc4tmkB2uk0wojqmp4qZMh/d0XiMhaEIUTzXIMV6WTZD/Ey5xKuVMpquuHygrD2
TtE65BjWljJsmjymgRZdo948hIV+bBCpn7nTE3ggK9HyG5hZScUm4cQ6ZTAIqHOMOq4GtwRFREk9
DKiGWuRdyCIkdtWAEt7pof+iaFFxkBR1VxjlC+caqgf5/PfgKyZ9VH4Jfn1+CK5r7XQfJBhqg9KI
CAk+vfmiBWn6PNApuI3leTyzBJ9MJlwKvt7CzWENRqqmLR/g+0FvlXlXybHpymErfS/mkVOJ5s/h
zuKw6Zo+/M2vR/anC4IdY+OBBFaC38Ee5uMFRT+pY0ksZrcPEvm5poiwpo8YuSUVt1WuWsW5h3ky
iAGcLWgwMm91hGiUjU+mEFHKcXINSBRgRKQXfiPgwlCN6O85x/GKW6ooKbpsLLlW1umkHMEGbyj5
da6ZSOZmwI70HNZ+8Md0+Lfofv/b4gUX4MR/MFWfsH3/N/tZRz+e8/+6e86K5/fsvuXv/Ynuk3Tz
XxK0EJNgNdAa1Dr+g+4DNkGQIJ8JhSoYfJrC5PHvjEGJPwLtI7LFFOnhissh6t8Zg5L6L001QQEq
sgqtAorf34H3fRzUC1DLAhmw2IdhSPMDT2Yw5i9Rg6In3KHgWAsAvGkQemlrrWf127unc/3HCvBf
79IMPy6If16JkxHYKSYrwm8/fj4lYUI9Cl3hrqOXEQaBEzTbrizOTIeG+PGrebsOpzAOoDBhFsTh
yf5IoXYiIzjvj1i+EOnT0IioyKQ6xij5Rg7JpYhybxwuC1nz1OklRfGQWJBQUesH8IdRY1B7cKQA
r0qGICN2tf6b1vd2Qv2lSNaN/timit11vwIK/vQGNnpKN+y6ydc16oEcR2lv7AJddNWAUCvp3pjG
iwg7GkaSKEBpWzVOJH5PrL1QsPugtKNStFTSpzT41RsviLedZChdQ7mf5heTE0I+vuo6EMKY65P0
FdTDCssNCsanxn8Etna7WOKTEGX7UxBENTbAX3l6q/nPbUd1NY4FGj+y26j9eoJq0uHwUkraKNGz
5GtLfoSdSbe+eJz8hzl70qZtYwDm23agQYYcHUW7b417v0Dash2QsMX1LWJMNE6PhoqiXXuKxKPR
B3ZSKCsBs542kbbUX6vFK4kgm6K9k7KDRFREISf7iD5lPhI7XKO6qgukIXc93AbN4txK9M21gYeo
1o21hVaek4RtGncp7o7e8hFgtKuqohg/3XXVLeU9u2gMW+xVnAqGVyfhHZ401EDmS6XcRhqWg5bo
o9RTNVTrferJ6rEQOFNJyMgLf1v75cVgZs5gHQRZtvN5L894O4UnlJO7aLBc2SwaBG8CHmvNzubG
LQl5iMFLhLOwEQf5am5XhR8/iIFyIVb6be5TxD9QUKPMTH3RpxTKPt0pNHo7ibWdDdHum2ct/5nK
yqaGdhBJqhNM+Ncj8nmU3p3Fdq2L94ZW0QI56h3S1fRg1urlqAffi/a6Tzk7dZot99ZLMZb7Hupe
OuD2RmxaHifSyQcLegK656KXtoWuORamKrSyjtCRVmCZB6yUoCt+hjqqmIDQkCS8TvRpzbKD3WFY
x0niYaVYk9CFtK6wBeSZ/dg4tBk3ZqHZlarswt5Eg6c/ir7idd1LadB4+V6Ke9orOzRwtsXpQe2l
K78st02SbVOq80ZUXwsYqqCxIZH71puKG+r0neeHodcpnV/78VXaSwc6LsexwZcxpqILs/LeJxVJ
KQVPwo0IretiKO+69FJQnvyCRByxs/ESO0K6HSpxVyBrh6C+Gqae3hc/Pjmy/7LTKTuEApEShu90
kuD5/k6QZGeaVC9HDYqPbzOQSUWVZZ2hzCmLyuaNbRJ9XsWDj09v5+v3cmBtpvmenUyC2QqjvN+n
66T8HpvfJyWgYWfRhU0dCz/AQFUCmbqX+z/amk9Uvp0bch0SWmm1Qbf6mdToda/9rMeQvlHk9NHs
hbW5kjAjoLi+QnN1KC0V40q/1s3hppuAAY39OqwIdgoeJB6/zmnW0mb0h9iaR9nr0pd6ClwhtmxD
kLyITdAwh9uCB6cXJU5r0VEbquCNrQ4vBVsWWWa6GgeUNYPbgxKwKgWrJUVtX/eEJloFfuXWPmZG
WduHcXCZ5zfodGw/m/BVcnwcnhdxCbLfZh7tNFRRpY8XabaNyTprh0VfxIybqQzDOzHlLMpnbuqH
Ck2qvLQMcT7QJNn1cX5hKfFlNfQbS+83ORxAJ+lRCksDxpvZQQPg5Qq1QjqxslzyP3QUkmm4VEgO
x+iaY52DWtsJgxvWyNskoJVjEYsxkMsQOiUMxQAhcUhvWtMfJQmbDVoUZmvUDTdNe6FmVynhS3Ly
1GuDh5LNTuuBWg35TkyWgnFZijszfQ4tcU3v3gHkyWfZuzXizLkBJqq3hFdhKH4N0p4O22uI+I13
7cztzzFYjQJmFPkin+tVpJNOQlsW06GNfhwjEHMwIxTvszdhOJhCeJpj7WDO3HGUoVPeOehs7AEl
WRJinUMnVen15TSMKzVCNPeNnpo7IwBsXwds0Ys6rbN+jX2NEarkTWarJphIlI4cDALokK8Bmtmw
pZw5OSrS1WSsK0LbJGVbTft2mai/y/H3jnLwpLvVcKxVJPIUTlF6o38QvyUlJPAlI0wlwUW6LVtt
2yL8gPzZ0EEBAMBLvxrG0FNDYKDjXeh3OPhjm/2+PWcXg4rVwsptkVanOj227U+fVL4u9kxyuxZC
Q8rXr1rbsCeH3lDR+lBc53ha9u2+ABM5IWMOiiO3Zffys4BSp435h1vdFbthOT3abfo94tIimg8l
Y7rpZacQXke0QOON0d4iwGOBm+1RvOqLxO7ERRuHnKA6jv2WhBf4uoGbmiY+w13KRxonVPrpOQx9
iUb8NkwfM3W0he5XgsqrhHQ3Dhi+u9ErYLXrxcpUD4vNUixo7OgKJdeYhoSGEYuecUswPJgJ6J7f
8ZkBAzCJrbuRxQMag+Ue7JKHPcobDfMa3uGrFkfb3L02dFWnEUk40uFaw8jcyvtZUu+o6ezIQ1wJ
cYBf1ELrKzst73ICl2CV9Vaqjj6TSoAZKQ+pQFaJY61j8jsHimC+M8nWSpXvwWC4RS/YcwDvnQrR
lKQrg1OpjjQTs609hfJ+ikOUphl7wMzV5t6pUxkoQrxXCV6nuOD0U+mpKf98VLpd+l0MjYMoIQPt
L3yi1zpaMzUyaKSI3TCRa8Sopi5mzI/5opQLSjfkkXbTL02SGUGhzYIc5xLa3EdF0S5ybVrr5Nep
ykM47dRBwiUQoTlRVkqY4eLki0YNnJp0pxFcz4GM0pLEDP6tPPYT1qklZu+b2f5CR6FZyBLwKEkR
k3xBLGTs6rO6MXGDFWa+asXSRfTryPovJWrXcZp4E9/oIBzC1LDpato0177eBUvLhvqv8sgf21Od
Db1MsKtEIe/kFKkgoegFne2pum63A0EbrY1CymkvxU11pgT1dnT7dC3K9At0kvOFfLK5R5ZbqiQ7
9kd5XT2MkW1dYVvdYQred1wYF+xjsq0O8S0d56t4g81pdTZs4He7cVCs//kJ8sddf1bm2UAgKber
2eauP9I932c3/aZxjXWvI+W1A/efXZT0DfoiENF5yh8vCrjFKqOci9Zu74bfUUUGXuIgQzygUP8Z
77DOnTl2/OYYpenvrsh57X0xorK6shI0qT+GlNroVXfhQ1KwMqjtmXf6sab55/B5d6GT4aOFMbCe
VOrehk+0s7xhpa+SVXPmMqeBNMu58P0NndYesAulpVRxQy2PkOw43UlXVHWe+m3iQTdxhAuMpbZJ
NpvjXwpn6GdvA/PTwP3rLk+7K6PQqiLdrf447RYF1VWxLy/QjDm4Ii+TvfVS7bJdcuFvuvkyv+wv
63W8/voz/c1h9cPtnwxbPKFaHY2MICbPqr5UZzyI52I/fvtpvLtJ5eOYgYlKfXh5xIYc2FF0bUjb
r2/i9y+RTqxFtxdw6elRWIyheeLw7fgOJgf+0Mhuko/f8rpV/TytOFbZ8r66wlTt/DcyjX57f++u
fvJNFH7DCWzIl5muP7Rba5WumO32/spYy66EKNk59+G/dbA/jZt3lzz5Okjeyvwp69uj0psHVRD2
NEBRxf4qsr1uXuO03NalsKJsTc5fuRIA+IXdgNJm3kpFuA6mywF7bHhQh3Uq78Vk8BD9PJfWayK0
KzKxPR/d05l3dOYpvaXgvCtjmkkd9YPIB21cLSk30ZO2B+VjK7v+ErftSt6cG9onBeM/p5C/HtLp
qiChmcID2Cyf9ugCH13ivTeqW2wLd/p2lil77v5ORjn7ySYuzaA/Bg/5FvvfRnJR4bnS5exIYHWW
Ncc780iXf/KLUfCGH3z3SGMAGkgtku7YeKMLkOSm3QgXisPm28VXtE6d/+H1TirR4xQ0Q5w0y2dG
vrSTr8a9vkVV5qCFXAtb6/Xr650GI/0xN797gSeVNDJ0AkDKcXfMD/nR4BjLyirYyia96y4Cr7Vb
T1ibe9wv/W2MM9rWzs0r597pyfqK0zKtqpF3Cm7zkrBGY8VK5Gjr5lAc1VXr/NN9xLt7PplMfH0o
5hkIHCtCfZhdhUGLnH3dO6Zt7WYi2c41D98Qm59GkU7lluoo6orTz6TO6srXDb89ara+rreqV10W
T+FK/K4eR2dJZEM1We7yi25fnFt833q4X137ZPlJpkYpqzHPjtiyHDmCHqkWthgcs/6e46gtzoFn
UZDqkodc/xWb8aNvDrlThtKxJbXAjFmt5maH1PBSmOar2NpKi22gfJ7l1pFn67qP1Bt0VLYQxg+W
IGxVK/4BxgFgfbHFCrAyynBPYnHpVFP6ZGlIX4OW2l9ebX09vE3GcYvM9TWqsjsfo05OKci8qULO
k7GtFGsYelSA7AH1od2Zxg+T7a4ttWglCqp6mRV8h5W3n8XkZszLH35nuZJsAvZotoF6GyBepCUd
SsI6V6Q99udr4vg8U/6JfG8VlndxeltNymboKKnhhhXqwCUV3g5gmEqWBpHlsixfaHO4QSbu6+7n
1PxMFGTSHBJbgFSWkq0SUiSMXr22srxzEFbaYhNsRgrAlTVdzaHvBnjWLCF0B3N8gnXEcRDspNPn
BUnuWu3UobKugC+c+a6Xz+art34yVUYWgZhdJ3ZH/Snf5ofBY5SvjH1zkV6jXiberfQSRjy2/Uth
LdvMLd+HrbVGJLk7t5/9/dEB4To9KFq4NJg+bk5SemjlkFTtsX3013DjJrtnrZi3kUeNs900635T
b7ID5+Dr8V4g+moDQcD9+oH8/qz014+wThpgRpTPs6XwI/yLmbWRI7Ejbo01laF1eGbDJ/12x/fu
WidnJX/ER+3rZXscHzW38/SdzvXGvXEL6+FBXmVu/fPsSvzbherdNU8+cz/NpL4Iyu5t4Vhe9hCz
9OOhZkMWXYX38u3XD3R5aZ8H2H9e6mmCn1jOdW/GPM94226bdbKuvSVn8ex9Lb/7q+ss68e7BTjT
G2s0KQgfK2/w4teC5HFbesInsI+u5P2508Lvt7nvHuPJ+quJwTQghWtZ7yGYbarb6SJ1BUf4aVr2
+FC4pNQ7hgtZ5Zg755aJZd356lZP1uIZZZiWxqwS8sVkNSC5Cort+dVUVZepXnkjlcev3+HvJ4m/
3uHJ2puUU5EqstweWbi2kFxB29x2BnQbaipKf/P1xaRzI/Rk2bWwNTHjW8uISciYBPX7ZHnChbyS
OTkI1+du7rd7U3qRlIR14psQ+X0cObJZzUYTRhlnBtV0jNW8sZzWwwL3x7bCPPMwf3t/76938vqI
b24ToTJbdjKiM7uSnV6Fq8T5UWxzL7nSzyStvslOTkeLiSgIrQhofBJmP95eJ1Gg6xQjO6JOCOys
SY+G2N41A8phM9KeDdW/s0bdq/ElwSh0OYW7ft66ul+gagCNEA4kbpcw7MUoG1dNp9ypQinaGOTs
obzRtSs9pVHZy6u8v5tpTgAQ2fY4CDBXBdSnLWcqcXI03G7vb/VwPHd/y4T81f2dfPhSoMq418fs
CL4hEUwnKtvWDrX4os1BbuJLHlOzdPHCeeNUuWGEM67sfmAavpjilzlvLmLVROMNy7u1mus5sdaC
1a+TPr5g+3dv5e03hjrMweJGaQ0v8YOHMaueMJndt/QK/sHYf/+yPo3FzNBmGIpMK/F1sMnZcAqX
+rb0im3qAa07N22+lf6+enongzGzhLKrsdwc022weSLbvsCmt1O+WfvyLjdtIoiVneLR9N0Ya6YZ
kAPXqmjnP9kIXt3hWmOS+yePgKkTJSVCBMqIJ+NVyHq5XMZra92b0t4cb7XqmJutA+r04JuaazYX
jThsapzZwUCEXf/zzC84ne4kVVuigKheILmlmX8y3Zl9K3f51Bt3oyZfW0RQI1ys9hMWFizqmyGX
XblW7nQj9PwEe5dvyY+l3+8knQaqkF7VKZu3STI2oRmt337a31K0XEQ/6qIpfrX/Z/lrP4pyqsnr
a9+iHv/6r/9tupflwPn/173YP+GKvz6/F7wsf+FPwYuuvoVL6haQ/yWxbZGv/plVyR9RjkUBohPy
tJSj+aM/BS+K/C90bCKhcqg0OW0t68Kfehf+CCsBYhjUSYugkJ3qv5M0r//4eJqT/34vQtE/jidN
Qy8rgj7WUY5BZENA+3FEwxOCFjK2NUaOZBtqOLpMOqakdahwXGQmKO0WF5XbJ9NlYCYbKWvWIf2c
li6IFUrw2JM1WCcbmW0P91lqKvJNLCdMLCdD7+A3KM8EYccB3bWUV7V9soiAHitql2HwrUzq+67L
V36lr6DbbaRadGDnQUZcwalyW52yqi+gQmnXYRt+Q0jpjsgjoSLTN8psn/aroGMWG5VDso0Va1Pr
QNBMfaARM0FtzQLEu3l8ZPV59K3+dg7DNdFrXmK1e11bK5ys2ozJgn9HGuozc8UyOf01eX1+sCdL
G4KfXidzoF61Fb14fJmDfq3S6OsrbfVuuP35Tt+/w2UR+epKJ4sMivgkHEteoSVfC/L3XjoT8/Sm
mPx4AULVmGxwTyxpH+bJBSpDyBs5HiDCBReRGDuZeTcnRMj4jo51TDwGMk3tkvZjlVwuB+WCE6Ws
u3F81ZqNU7eZp5QJ/JJw1wg4rvtvndKAin4YGThhQUOw9bEYDnbMIrL8W201HSwtsPU2sA3lRpjo
HyCGjtvc9qfCm8rCa+LG7lT0PEoO9CDZ5PQyFYhgebRXmrO7sM9PmAdAOiDfCNowokE+fiQi4lof
qhfkTB2pVhGtxx9xIDpW960r8JBJOcRBlKUj97gAQVU7lf0VWxrv6xf9eUh9/Bkncz/8VUWfAt5D
jAIIiSSNafiXBsAQTT4zpph6TsbUx0ud7HOLUu3xl45MC+D+F4K3D1MGuOWZOzop3S1fyXIdFlJL
Z7JD3ffxyVphXaZtwpNt5CNQui3+TmQ8MUhAQCPht9o66BLNQHVXi93tLFwWRe818zcZZdms8qzZ
7BU+Ohagl+cSIT8eDj//tJO1Xm26sQdoVFMeX/J1DWTZiNaosuRV4EECpF0nAPgNbv/JS/7riZxM
yJYwTn7Z85IrHfcUlkKckZBhsDX4zZnd/u+H9V+XOpmici2KyqDjUtMImbdG75edyfI9d4WTmSPs
ahEtIVcYpqfaODbdmanp91+EhdGMuyBz7+TDXAKKythgku2kq3b6QSvZa/C2Wf6Pr1/Kbz8Hmu0W
IT2Evconn0NktJA2Gq5ToeZhB152QEPuvr7GH9afT/MsTBtatIiqldP2VKMFkOwyRlxWJ8xww6qc
WOkiOKaz6LYJwB7gYybQiy4bENIQ9SAiWwDXYCgPI7LNoDR+yVp0FQ3w5+sSx78w3vdt16DNQagj
RfyvZjQgbeo3QqodsvE+TsSNmuarEN9yHoZX6DLcDLRmSlquWL4G7bASgbt21nzZGj/E6lVQ+ftG
ueOYtZPCyx5v/wJC0NrBwaI+zJ6gvDbqPe2sud62GiBdMGlwercAOd3c4OvG/i8IFunA+SqgtDqQ
QGTP5dYf4eviZfOj1q3nh0ognqOPQZ91m3YAoi16RZNeyvlPcRdJxUtUG780tX/QtfnO9Mfb1li3
8uUQjTddavyKqaGGqBN7qUbyKoK64MHFFGR5cE1o7GeCjlSKMFFHSEAmemZpuPpwXXMqFIYnkD62
oCprbdDWwHrtklylJLiUK8tjiFxnbXKZNPIhqV47thAQVm7a6gcMVJ+1cbmFIddWPhobUH1d8Zzr
P4L5qVO/1Ym1q4pnLcqu/RFcxtS56gixa5jduQTTCeCutSxvGvXV0MQX82juu1FeD+H9UFVgtoqd
bgG8QjTWVY44xxfxNKzktjgsw0WIXqtoqeQma1MWbng9yEBip2OlyCbNDQoNaZX8anbIpkz/bhiD
FNmt0SABTYC7yReUonUYH8Ol0g93ZTWQo9Osx+rOD1Mb6Ewmo/msIg+4AHRe/c2ntCBITH0jIgkd
luUh4m2PNYZuzcFwS85U7Y6A17X2RciwN4XM44ITVa8j/1OU5Qss3DVfoHp6ejB4kK+3VatujWBf
8JVpRriNASMoSEihmPPMcxBbPVI18Y8dQao7sdABcYxBo5R0BSggAOLJiozYWQjs/VWjIXXRXWtq
3IZtX9u9yOEirEWIeEn21SBei2h250pw4ia8LbIeXJ/qAq1wBaV/jAOV1U9FxMVXlmRAgxfmXg6V
r4d8Q/fWly+ssHfBca0WYlZtqM+JGD9F6nyVg6or5uG2GUwYt6Aw1B/QaXaYoGyDTWjb/ehUqBR5
/aAIqesb932FWowYjaB4aaefw6KgKnsQfTFHSWA97eQIdXOnoNkJOhGMbu2G110ERj1+lVDHKS3r
oYTckZ9v4LBpg7U66DyHci3p7KSt6HIUANcnONQnR58BKSD/TMP5UEJHqgFKZ6CfQrm8GIP8qeRf
62TZM4srUsL5BXYMgNgMgPMt8K0OsSRqS5xEq4iewBQ/pBpnhyrbdELGgNRWSfnkT+W1TyBdCCqj
wPlbI05t2/gC+AF9EM8XNUdAZtqPPgJF2WsQIy+bSXmxRaXg0bTtMKD8m5RtssjGa3j0uuBoov+g
qPVGhwNgMvpnPKZ56OFZ89QK+thkXJFxyBaNGlCJyh3IGPTTZmsBmRembDMXcHTS2VnuMDHbO70Z
17381A8BcMA7DUk8L6ccLhvwy+RtbaHPPZm1cBO19W5sCE2bcL8Hw3oUDgIMuQo1fTM/xXLiKrwF
jem6nWoPCaXDN9aWBLFxIaksgZoOW9VPV3WjbhS/246RxScMW6CzPPgByMUtzyQTBNeUAt1v0Gc7
ElDmZvEmEBB1DQfou56pqmsfO3NYB98w4q6FpD1kMgIbclbEawKB9hMgP0FHLxcctCi4MeT+Uqme
EFPe1t24RZBWmsDwJ2qWSbpI/Fd1CpyF7opcQiNK4Ltx8Xi8FOL4gaqbE0vhvtb7K8nILuYk2XQw
MHwtgraVbqPmrg7OZdWftBnZdnGoxX8GmQO3FIamkyW9Yf7PgAyzZYBMFKME0Re8DDLjguq1KKer
LOdICNxynFR0iDA4RctTzXCf9MD42CvVZn8Ncq6O9c3XC/SnDeHJLzvZfhuJmadsyOqVngF0qP0r
sEU4nGdbax5S3qXVQN9oU/frq37aepxc9WTrAVe2rSE614s6w7HUh7aL16qc2l9f5a3V8WHvsVxm
CVmTqS9h3zvpb4VGIxEqnHBzRmnrnb4BLMEk2V53Yr2kSrrFaHkS+MRlAxCHDWJdqF1zt+8rgNm8
ilTxSrlCCglquNvLyLI1LXw7o4t82DGYA7VT71V4agteR+VYAardrcRXLaScMOnbQX9ob9vo2EoI
sMlZSxrCAcg/wC1eOL05wJ9B9YiytUg8SaWq5SkquxM4Ih16bBk5ErGy2FGm/8fZmS03jmVZ9lfK
+h1pGC+Ah37hTIoURWp0vcAkOYV5nvH1taCIrpAoN7GiLdPSIi0iHARwcYdz9l6bII7qRjcHAJQn
P3RvPKm8Gb85oTQPhhs/SWWIitO9iUp7HoFucZpkYbvtgyeUuWUjh87UZ8geU0s5gsaIJ4DnFuT/
3pbger2mXiVYQ8jXfIoq9zhwNCEfZIlrgigdNKhm8N7lbJhqi34rQS0poEwgYj4LiRbwQSNv/vnN
nZXs//5g/nlzH0esT80lpkCn6OVoHJbXMnMifBhdWoxlHIsQgYZnPDzUGwJ0QEzdOvaFnfG3+tEo
ZfwoRgmEhYYYh++nq5e51RmFztXTdFn69QKSGFlrxrbC/vBxo/+qvniXxvz3x+Li/64EuTyl1y/x
qTz/o76ULSmk/f3rRrPbl/8zTyq/6g/1qeiPp7KO/ipxuqd0/Cf/t3/zv04ff8pdn53+7/95S+uE
L/l4cgEyfS4maj9WH2/TKI3T5L/WZfSS/C7P/8W/qpCKKf9HwVhH3Vom/OufGiQu0f+gKtZlqsmG
gQqXQ+7/89wZ/5F5tRzM+VuUKbEO/08NElPIfygcAhUwwBhQPGRQnhUdfypCfoBI/pl8qDri+kNZ
gmtXpeoJ0+LrICrqynDAr5i3BklkQBURMqBTJfmZoDX2HuDpxTEu2YrBlTMwPYTafRVutDi9SV1n
Gbr6hbLER7D3tx+kgZKWcecZpBd//UGaEntBCjjkdmyDqVNvqgyzeJoRpkg3GmXws9FOMunCHHze
7KMYghWQmj4WLQrCunl21aAma6DIJfU2B+Ac1QDTjWCZG/qVbHuLDDF8aT93vsMpwUK4b667tL50
4+OT/nzj/AROnxYFYVOMBWbe+efPGZt6HxU4MG9LI5CQ62KZMREELQ2j7ud57DwPAWjnWLOCNSeQ
EVOd7VuQdxcexccb//w7RgfzSFXBKsqg1eWz35G3eaTBegtvk9iK7vzIAqYStZhZ8HdJsS1WWBoh
Zticv+QwfcB7c6py1t62Y/un+uTUURdA1Whk7sIjjAxDISIYkn1n0eCzb8iqvTX0FxzYHwf0b7+a
XGTO7yQjG+fdWqxp7Iu8MLxFZalOm3W2SG7TJR3bSTtTptImRpsM0hDh7s9rwNedCTiH8Wl9uu7Z
nomYx1iVQ67bLKxNsgiXypL+8PKSCPpsk/D3dcZ5RGaEjMPk6+jwjFz0ZZyHt51n4E/pwSc7Rj/H
aIWTJMyp5DZ6MQHxGqMY0h9DuPJzciyu7YQlvyE6YavgvKL2gIVNh0E7lR2ju7MDjS2GaPtVlKbe
GoiaNje68FbNq/dWyt7cMKROjCxk2sD1AmSJ+qSubuF3rbK8uAPRhfGmAMtYdvHegZ2Auyzg0Goj
BiC6IFwoHoBEz5OVpZW3N6Offeqr1D060jHNQNZ2ai9Ps9q+5dh9QLtwTXLETB7iB2LNZHxOxsYY
qm4lxXky1eR4b2ZmPc1z/QhsWWMySnZeNmzKjGdSjyeDgBGWkraAUGDj1RbMRY8TOx88LpcaH12L
hmfS18bSiX1cuXA5vSarZobJoahypSdJIjSQhIFi1eraOz3uO+DUIaQMMglrN4koRkTJmA+trb2g
Cua1I/Ye1ftZHhT3Xek5C+Y02NtDeWF6+Fpu+3j/45KAQ95GjWBqZ+/fVSo8snoe3PqDBGaYc7Hf
LnKCQyqODz8PaWa+s6mIQU2fU8e7rPMfoZ3Nhprm9jm+BelokJvBK4Wi6CEQmhW+cVcE9ATAum7S
UlkQE3pri+i2TVpzZ0b6XC8xEOU5I82VtWqJZTqAtu4e81DBPVmdfMJt0tY6wK/EQuzuCTN59oNk
b/jOuyTSrV5692EcngbTe80NM2Ybau6TMIanK+09X3rva85mNQZOA1goyQ3OMjbCY9lrc1cql/pg
XNnEns07M3EWRAicWodifcAfRykjSucc7fGSZsar7jAaOoxXKJ9SymreQ5B5ZO1YlHobN+lxu0nL
wGJRTEv9SYQDW/MgWeWl1EzrQtxbfvE7qrLrDPbDlPdOtkArN2CHaVB30jMHkqNHDgXBqqciLZ6p
2+0GXLBluJYa57aLYM26ekj9KHkZzGABDXHpDC54WhBSXixDB3eiHefed8Uo7jIn5wcN8tZS8By2
ZfXLV2nMxxWWbC2/0eAkaiSCzttM+TWkLmWiuthmarVNWw67joqnkKBi8hpkkfLuyHzRzJfc6rHd
JE6+1KDxMRweraTWyA5oXwnyTIgp0d/NSv1Nh/IqU5O1mUnlhQOW8jFsv0zbJundpsqUzcI7dkG/
TmsSMNAeypZ1SAemkibrhmUVtua2kEQzsyIcsVZAPY1/FaBdm1cA6jsfR6DqbgGZeDPqWCXRaxJC
tVioD2ndpSvOhtoUYry/a51C25oNGStSU5cLSEaRWASism+QuNBN8LMBi7hw4l1B3WbbEw89k0Vy
bfZFtsybUNtI1IO6WQNK8bVnBjvGhQgPauuFFbQvpdl1fl6s5c6150bcuNAKKOV3Tmjt5b6OtpUR
GBt/ULNTr+tDjfdMM/e63OQPgrCQGbGPxhwGY41r0XwzlOzFbHGCOrRzN2XrW/NewkZoe+Wh0qvH
JCYtugxlEqY011/ChrVnArPPtCTUeqHA3l+attJMqDNuJb2rXx3Zv6J3QxUwbasZiZLaAtJwsdba
uJ621RDPdbW4J1Rz71TY4uOWYLYxOnouy4FC6io1Ig9y+9wUwD7gMs0cQqGngl+9yAbzyc4LfUGi
QsU0nL/ofu0tAmbbpU/6+VYqCjEz4TV7vTscktLG0ZqG2TLJcVRawKfn7EeDTU/67Bp8ORhlXXnm
LAWnLiRk0fSVauZIXrNT8kMp9STjKhWZdEpa3CWk2C2o8NWUBPVh3vSKupBicg97XTnFUpXOfQPv
ocNLm7dKoxM+2rqbPtG7me0IY2vr5HvIsmPfcr7Xl0Ud2yR9kDUnqd5r6xU5NX+t3sRx3BwwW2T/
dsMAMw40jYa8AAoHcKKvI551C1qmHGgHLo3wkTP2EhDARdfQWXuPBWO8DtAWJnITQpx8VlXooHkO
gaupB1xTPoXoidjUy4ape2Y8xstywVqdr7OjOqFOOQ/m0lq6u7CMjHfy9du2wNEhD+Sz54hzvmWR
Ux3YLVuag6x3ydxqq3tvsK0rWEwESbhN3BPBLgPFNjm8j04ZaKw1wYVBLM1tpxXPJJi4Tz//prHp
9eUnWRzBrHHbjCJE/kaAEwbbqCD0zCOq82zS597e8ZXbf38NeCiWBoLfwvB0tlInvQWapzfFUcqY
z/tMOXLcMC6s0X+6kc8XOStN5W5EjnLF2axBg8lhJX5xICz9fCPfjmKcQoTGaQhjGBIZtkBfh2oZ
harlEiB4zKylgaFkiwBl5i8zTkPaNLyp6PlPSe+4sCiMf+r5O9IMOnGwpIi8+VBifyprNPFA0zuo
xVGQXtIAFIkr4sjoC/18d9/POdwdO2lcZ6P8UTfO3pPfEihKhrk4alKHhNTGR+/mCGnIVEM4oz7K
gr0k/Ncx9kLfhz6lV60jI9owyZNi6+ylNSSJaGdX3b1itIgaa12CcEwSu0fu8ERxh5eff/Kfnszn
X3z20nuzDSTYBuLYyrveIn8u/QX2/8Jz+XYUHt86xDJkrwYPhf/9+tZTLdS7VHG5yrSd9wj/8Ujt
/WW/QOv+XK9+vqVv9Yfzq52dn8xk6LySqMOjsY+vg1/lBG6ZFEyrqzf3rnqpppZM8W4SHC5d+Puz
FApjTObcz5HKks/qHgCaA1Qjln6UiMfjELyClP87zMK3n+/v2/EQtyOlFaRmUCdx7pw9zAyAc6vS
oDiq7hgxKoodCCCQ/FATyEF+y0ltY3RF055y689X/tMNUs4gCAzvMYqUs3UmrQK7rXJuMDHe7fbk
OHuDRs/P1/g+C413Zwu4UXToUbF9HSph6RlsU7iG7ivTmKziargklBjH9NfZ4Osl1K+XiGp5GNqK
SzQhPJW8n2jtDT76JaWHiUIjTVZff76nPz+3f+7p7Ll5ulb3nS/0Iy004izYPdUIna3Dz1c5Kx3z
aX0MjH8uMz7aT7NchGeHIh+XgUjh3fUv8cG5se6GA/tc6y1YeRsnvTAgzto7f1/ShOEGjRSE24ft
5NMlc0DYIrI841gnfrP1+lpd6RUMpIF4+pmjDvXc8fo3Kxc1um2J0CVI5msTNOpdURCvlQv9GjED
G8xMfZKLYNlGMkE8BHP8/Gj+9AJYoj9OnjJttbONi2U4jlPmpn7UiN/NdfjbKn0ep7swdr8dqHkB
WK9kFjgBuVCcXaZ3howdlKcfK1jdkSMx0yw6srfd5MKr/sOFQPRhGzOpA/AxnF2o7GO1j6kCH+NI
X/luvE+U6CVQBBna7vvPj25css4+FtBuYAipDn+4ub8OKmaS0o26XjuWmbbVEplef2m9xiY9fbj5
B01qjz9f8A9fpy5bGhXkD4WifvaxyJJfuqSHaEdARITnAHCd9A7yTuSe9ELrBSclgjjDNrkwlv8w
8Xy57tnXozuZyun6g69lXkM3WGl98vbzrSmj/u3sYX65xjhOP30uIoqcUDFq7aj3QMhyChD0xbxn
KjEIWAzRLNN8TAM3rGeK++4qi+MLUO1zH9g4R/ALRssbi4cBgu/rL6j5OJUiTni6z8TOyHM4utPR
aRqwmd+X2/h3NG9X7uOF+x7/1O/3/T9X/Xgun+5bzXRSBhqerdogVnDJlgIXVScPvpI/lYzzSdtp
8SRopG6quZY28e3CWFUJGjM7wzVhayetdDXoaxC4OpCSkyArNw1BnYIAmZ9/6/dC1dcndL5XJDSi
7Swr1tirNDPwMnfabFiJmTMLr/JTPPWn5nI84sCDgh4zDWfuTFz4Av48Ev95WurXd5RbZUz0WKYd
BSEwybBTL5Hk/zAdfh4E520B8uMMBZAAKDlVedejFm2T7BLXbPSLnx/mHwc8DamRwWibnBzPNsSd
Xbm1HgXMHgRt7TODSAR4N466ERGIxKD1rxs5rp6TwYxWqp66835o5Juff8QfZjCdOdkYyflICD82
7Z8GH9z8qm30Vj1a1NkSE0Scf83oXYxXwoI5+/lqf7xlNjDqWMTX5G/bM494ZZe0ZvVYqphIpebV
q7R3p/JPoUR6i2A1EOpVVRrPlpRe6liMc+P5dwb0HFAuVV3+4mzzlIYgY6OkUT/GbrfWXp2ZPa1n
ZPEChcH//P91r2DrP8TU5jdAMMEHSkx4JNerspnrmatIHZamES8/St4QmWQ7vx6Dk9P+wjfypyHM
uod6ffSbfevNDKSdokESylFx1gNmg0RnODUXpeLjp3b2QOmIopWgBYSIRZyNX9HVXesOuXystAcl
hSsdG/TrsnVPcH2k3XVoACglsUC1kzIGMNE0638/nADx01KlfUmB4VzJ4dMnyxKrNdi64JLOHnBd
elENzjzaK7myQuRFHEszl5vuwss992uNSwXVUzijlDeAtFpnC3Gstprldqlx9AUHpshf+rbxAu9/
qjcd4Yy0R0rlwQmXcHUBYtFULYcZ5xVkx/I89obrsIKtBkbLG+mQgbnT1HCRmC3RK7/IflMFebH6
tMX5EQ3lg9HJpNx2/1JO8bFBHTf7KP1UGbPqecHIyB2jItbUOMrNfYewqwxe20QPJ758FRNi0gcL
3wNh1+WbIngnK29d9eaFSfAPix8/gTwHmrGEWRhnzxGWROs1gvNaRccodbYBuWSVd0X+O+ldGiRB
gNbO6edh8wEBORu4DFs2+3S8hayeG9ypehllONgco2xlkqjmjNnegmemE97geADzFaSsaBHN+N1z
3lrfX4jCnjt+DDsPfpZKQ1x2jwlg2GoodnGvTwkymwqCBSdBuy2C4YK38g9r3uffe+6Fh++QKUSY
68fevFJNdJQXtrGq8e01kJhgU3Aa5di8CPXsU3ZDszLw/fNENP133LZ0NCq1Q3lQ/spiVNk6tszc
9TNQCspay0x7JbeuugyHZtf0OlnxQUGQaIlVQfGHaFonHccWleqy7g7axM79QxPn97ETj9mhazsa
TpVindxA2kkNtEBL5MfIyB7FULzFrhq/xpU1fkHmA+k4HgA/Dj2eL3pkaBSEImuNTc2ayZl9Iprs
d6I5T3aGr6pq2JQoEq7vJH+yBrF3jPoUW91NrRAznGbg/RKsXvgsb6q8RpWl0akA4acANLSXdUiP
SIekH/tiz49fwWHeibRZl2r4Dgbvte2VvZqaU5FUb6GIiEzO0j1VwWXiuIeBVkbRYOfP61NGVKmr
vbWxta0Uj5xaf6P46soshsfWV09WgOdV0ct1gZTpSu9DZV/7MvNDnVjLigRgIK3mb89SZ3YNPt0F
AZh7O8ur4wnBjcfAcN8NkmMltZ97arVUJP1gx0q8cBJ7oSRELgaRtdLNZGYXIfo1RAIo9gzCRSYs
yvUkqcmcl21jY3byIXLytyCVtqh9b0yvWsix2GS18hYPAeFcyojNFbOBLMxcTZd+yINBYDnRdHGl
Rs5NlVYKf2hLqLO8V01Sb53B2PRBduMljAypW3Q0tkn/uEEez/49uW3iqJ6GwrgPi/KmdHF3GyWt
PrMpSEf2PYEfQK2nRmKAiAy9e2gfHt9UKK+VJHUXOUQ7AJ8xgJ3OejR8kCKJFx8Qf72YmVuxByZ1
yWQFgHWQT4rW5ol59ZYMu23toaMz3fZKyRD4Esq0DihITv0GjU1jIvr2pAdZpjCpqYE7Nxvnt+6n
NyBVNsRmxbNGyOEkKOKdGfpECXUbpDt0Ma3XLFAPtmJskmx4bfIGiLbub4J02OhVus7NeqEZ3doJ
k27ipO5RGlmFbQdgWC5sax44tF2Epd52Ohjqou9/WYNzp9WZeUgDIpfbWp0EqXzjGDD97UpJNzo6
t9AsHiLYKwTnQU6s6wI5ukXgZYpoXFdjIFc2B8C6sNpbEsg2kuaAQtJ0ULjdPEmHu0DR9GWWW9rG
MOJuLhnGsVHUmW4VhyJSntmmvMpafWpK9ZeeW/cgWLx56RvZNFa0jFzN7qUNyWuLIr1dyWaFLEUJ
iq0ROc0uHAbtkPuK2JgDYcVFUdD00oxpSdzuKBTUDqWX0tS3qvQK+lUx5ixemMy+bX7GqcxmO8sQ
pgqona0oJh2vAeWVdnRzZakkCm2taCGYmn9eRM7JE5z3R3scW0mikCjefltEAiVpmPXUI/mw3dzW
w2Zl2Tj2eoHonolOsb1l0vqLISjwwUvqgTk83RL3mJKTLFjlIhqOIUlh2P3NJ18q/JnIPWmH7fzS
Jv+7WIffyq81xtqkDIj+bOvbJXZO4pDGLn+XrJt1s6/TabwK52ij7+NtucWuMm/AMaI6v7RF+7br
tsHIyCSwsNln5z0q6z6f6sEZV20rNDaJCtwvtdfQKIxwoZAra2xrKjcDdGB0Jc3MxJ8T4cOpB7ht
4rvPmVH+razEgY0g8eavRf6zgVSc71kJPKD6bMK8J0MCNd/Xn9OP5wOnyftj4iFoBShkTwRTbzm0
F4oJ3yo1XIhRKLQxi8Swz+/bbYkE0ySpO7aGea1H/oLMWjqmA8tMNBOsBpJ/EQ42/vjP+xraN0Jj
O6yrArEiqvKvN5ebAVWBepAPmfF7sFHoJOmu1sRdIcXFKovERsV/RA7yJHMLbDLyXRt67yNxo9Hc
mau+VJ4+Kar0pnUAqgqbCWkn4Vv5+cM5B2EY579yfEWfjpyu1EkZKV3iMERGMokdX38Oup5vAeXI
1ElDzLW1cuPQ8Vbp3c58vkSmTO+OBKNoASdB2SmO/yuuxZ3eFffEHC9ZivjHAiQUND+RN/BxVTg5
QssfVsRZonEqPAQZHOXl0oinMa2kWaM694UV9lQ8C5MTArn0UtZvGqe9xHY4372d3+/Z3konJRZZ
dO4f66C9EdZKiZwL+0PVPN+/jdewOe4xpombkM/fvDK4nh0TjHlgQn+J4qL/7drWm2W4mwqd3rFq
wESlAJu7UkKn0h91BFPTRtYxPYyWt4TtkWO01qr2q7saIwVfLPJTp35o8yafuqZYlaJBBpdV21B1
+9Fo9qSTlWsD9y0jUFwQoxZy33nrpmyf5a6/bYW66Ctg9wPyPELBhyi6DvNuPZT1pkKJNGlBG2e1
vrdz80jreONaRALXztJTtfsmLa8aQiFdXJoaQYxTCsUHOQtezNpYD3J3YxjdFrbsqsthmeTyOpF1
EkbjK01xDy2t7gk0LQRkdY4go3zmKLwy0maRiHIdm9ipQyc+GF5+UyfDS9Swk8MX+DY4sozcBcJ1
rSzclsi2irTJpnjuehx+OpTtrGjuDLW7borsJUbbAtc4zycpgvlp3Q1vukR0NRmV5UTNxHWXavs8
wYQj53lwU1rW77Kqn5QGflhiZUDRTH1VSe2VI0OEDoO2nvuBVq+V2sO5WBpbT65edYXtKOmpO8mz
D5jGvGsztY0p6ijGM37+CUpJANARLqPQLrE9ljm+Kr1eDTmJnvCzppo17NOMSKhw2IW6gqvC2RCk
uyqy4TroE1JkoyWWOAjVkQc1o9kCegPxzm447g5Zoz5iLaTT6shUtGWglCJaZ4449n6DIFFekxZz
qIW6jHRZXo0hvWTd8n6ug/qg18mq8TziZ3OinVPvqmwtMG25igws7O4dUfeEweEzdhzr1LYIJnRV
2hEM7U0szu9GXF5pubkUubQyS/nJ7E2C8tAWNjX8I8XI8CYP133ts90dRD9D4/tkSBbOSTG3k35L
UBr0Bbk+lYF9VBLo7kOo3mahvYqG3MXAEBQThQLXIMpr1QhvORI2kySU64nssBbZJC5j0gsL7aki
grmssr3ZatBgHOeFJAleUVpkE6hhwA40Iq5NGyjBkOXPxMTe6i0pFmGBA6/JxgDy3tdWdoh11Hf7
rWsYxSofufBQx06gtV1o3sNSdqUVXzCSv2ZT89rnOuO/r/SHvIwIMBZuiaWw+x0qo/QsxACbDuIq
Uoth4xXpHd6158qIBfHhSjztIxnhaXhd2R5pJomn3kAhgN+PeGQKWN5dN2bxW61VyMgddrLUkfNJ
raYPWi/1nIf8udAJRnVcHIOsY2iPCXTaGIV9r3jDLXH2BNaityMstyZkKgB47w1A2XX7MUOWOMkR
tlZl8azX3U7rlavKSu4z07y2R3tf4qXqle8523HKmpQ61kQg5PmgPzAzKwuFYXep431epjqfG8/W
G0l2Fckdzzrl3HzSZu5GobdOoX0aLtzZpf3F+e7z/GJnk70QTsQCZIuDrx1cB+6/fT8AGfx5Cf3W
xD+/yrj5+LSEFmHdFXYfmgfxHFHhI19xYl4FM2s22gpn5oHO2kO3RFJ34VleWGbOd09ZowSBXdg2
Wipr85eWaoTIXRJff9uvnt3fh2Ti0/2NOblVwE76MJjWnF3WmxQON14bBHNjQCWRtjcy1tnGjd7r
Wj7i112qbmlOYxlgfJnMSF6cI1OeBKTM/fzkx9d3vsP6tM6eNwfCSurxqAj7kKR4IK1ipVXeOm+D
aVQaN5UnLuye/7R1+Hy58e9/eg5+0lE/SE3ku7h+ReHN3S64cEeXXunZnpFFswu1gt2JvoRztbDW
f8njLr7SC1/hx5D+fCtDZ/rsOvyjZ3akxSR7R47u1C5D+Cj1J0OkN+M5a6P1xW2jwbTt9VOlCv/C
AObAceENnn2gcmB4ck2D9qgSzM2Hg8M27ZuXLMLBp8b2rygq7ntC5BRXXrqUISdJ4j9ohfxgKR7H
44ZakZZtZVUNJro3ZpmXHL9dwCTJUMrTssseIeI/drWX4Dsl6dUJBecbglYnte+/JH17FbnWfRJX
q4E0iEgL70t4iWSEpHuZRCxRRHNRpos0zm8tHfaZEb8lXpfMnKibD25zLHzvmagbZdK5+i9Pst4D
Nb0mAmJu2gF1FFOjI5zoO8OxXhq12Cl2sxAtXAFlWMU1DG4thxWIC4Ew9fTGtkmkytvu0SaKqAn8
59ZS9gj5rFk9KIe2tyOM0wnsG18/UGJYeVJ6AlGskCsqzTlmHrhDODz6lSWzuRYxbBYpSuJJaZXb
wq6aBVHxycpusdsPJOjx88qDrXvL1AhekR4Tw55Tbu4KgDiJYhSTqmhuQjl5jXPvUNblqm3VDapL
lxAgYomiXL9ubKSmnUyGUS//CjR13xfelZKmb7iOAcTE2IXIXVv5FUcLkmbpFzeUg0Q7tLtM6YbH
XCoUtMr1HUmFy1wzS3KTImonVXew4npTqPZ1kVpXQSW9Vkwvzsjkcet+JUpTTKswZ9+q98TPWNa7
W8SYdAZpXghEwRHCtcpJ9kGrXsVhdWSk7LI6ZHhb4HNVkSsHz88fCoLBZ6HOn4PUnwUQ2YfdKreW
wIBMiWml5EW4QDX7UrPjaCWKlFbi3hQWknk5fWkt+zrULXdGi3/hpUQzWX5HEEmsulOtVNmgezCn
AlyS88LE3g40hkrNpO6l69ooSBoJ+71nN4+ONV5OY9V2EjaGUDDqCZGlmM+K6r5GbI1AQ1moBFtO
dKXyVmlpwb3K1DdySa58djDzoYwJKssVopioDT9lmYCT4ZnqKh/wrKodASxGuzPTkI2Q6clsGJRT
hX+78TiF2AJvCzUJAOSuu3ftnB/eKRAthvfE7nCOVnRCIz+kmgzRg6Q2XKay3t+aKsf1rNKVmSGZ
xZQ8jY0YtEezwDTTtQ4BVY5EtGUsQfY1HJ9mi5dNtI5udFnDFnQ0Zp7Brg7svujEBF4z+vKdZdOb
R7V0qTjGHvW/ROyHtnl1W+r8gZX6M8CUGViroaJT12yz1EE4L4enMAehoXedWLWmG8+rvtamzBj9
pGMqmEiJak+JWy1mURWkW7XBQ9y6/nsCCnGRSSFjSNTNWrEDhnmtXPu83qIx5qXqa2y1m/QF7269
ccLyVVEKb2pUtXhQs8yYOqI7BZbwZ6VJubIkofShbWp/ohTyyckDbHxqWuHia70tmaPuwmKLX6sd
e1d8U/wk91qKW8DWqMaVIH5Wikqd5HpMnlny7lsx2IqOvDbXeuIW4pXiKyUIsh55eBAPc5vO3rxR
w2tLIs2I6v49xjlvUptEWSX4+CBEwfHRk9qcdGy4QTSz+1fg+E06M38IA8DTdRMdHRtucJmRvaOC
2aYESip8mEtbQ9Ou7SBdVZ5/35tYnEq8+5LpH5yye4qpQQMoKTZkujyDJrw3+mjMijH0VeaYxZUc
D8cMZzD5UStbCuSFXEXl1PSKbkpb2cPiJ+0KAkFqu3quXRN7dQENoPeuhSy9tG1x1xBcxtfMDXg6
6TWR2+Bo8IOJZw8U13OLHL9+6URqN8cl4xLDV25shRNxlkVTcu1X0AjuUlteo0Z+TAIs0YFp09w3
3wbfOuWe/KsU2aJOld+cx/lgQ/uX1+f7vu/evVrCn5JI+LidddlbNcSEivjmnnNLXlYbivcgoCXO
fqoN/MxwHqUBLjPNsyVvaeeGDiadHv1RP3pHWWvJ8dNeNcl7HvrgRaVLO43o39UWg7hzXZprQXJS
BukeKdqNBT6bdsxGqfXbMWSdDyU7yhFu/1wj8ae0kXbU6XsUSs8O/M5py6PDiLQuOm2Br4jwtMrv
pkFU7oqh54l1M8NVrvzEIygLyElii9ugYA6QtYbHDU5DK8R1IEJ1QUr3Tka8RJhYRuxiha+6i3EP
KuZt02lPbDW9SSMRY+xivIql9Io2wtE1qIrHCRmARmpiv2FQ9tQZ2vy+sYJfKgYn6mD0OrT2vQhq
ACeee3S1IZokqb0UgXyFNSaddlW+j6rhSYevRf+pf807+Q3SzgPC7KtRT6Pl7fUQqLvQ0shSi+1T
mFSLcHCfrDw9IqRY5VEZ3I3zxjRKurUvUrCTRnfl2wK3RxxcNSoeTbm6j/XenVZ+8daG7VWVCjHx
A4prKgLYSaHZ4/nV+UWo/cnNpNso0d88GUP7UCVvkmpJzD7s7mWBHjy3gl2SZzyA4Fomu2qClezW
KuU3aqirpnKpsKecarEB+JAkBHx0M6LSW0wZ7MPCZ0knfs/UpkRQCcw9PdgJzCqNVhzcKsvhnOc3
ajwgdyp7f0a9Y5VGqpjaSk4XJVPZs2QPmtuSm+GW9IhVgxaHsfEsIhUjTrlJ0xKbSbFrVqaqMy3L
9qrPC2CtcOTkWHkqrQCcj5Fdq5IfkMxGwGOB4JwPd5amibLqtGZrkBI+qay24aSfQEkhYg5fUT+3
OmSQrSDyq2jbfKLrzU2k8sUoZf0i1d3UciGwRMptpLAjB/XUldpBSYqd7UbDxAzCaznvD1IRXoVs
lkQ8JFOFxPO41Z9xgxMk2OwUoVyrVvEsuRDuAJP9FoO/ybPhqlXcVRGEi7rUHz0MiA2Yt6nho2tI
IQhBfjS2ZR6/VHL/HOqkc7VBSzinR8pF7y8ovu41g/N2Gt5xGty6cXctd+nWC8Ra6ny8IBpJaqJ0
InZhwaZxKemovrXXHWNuqQwheSCpTZUB7NXHRJh3UZisODxZZI1G66oLjmQWHjw9eLRFMoMYQUXI
7lZJk0sTGpz3hZlTeXLfEbkHkwLKkN1kWPzMaEMtMplGRbFWq2g1+HFDk9CDzUKJtSlgqJZlNpEU
DvlhLJ3KZlgZtnxn+c2bq5QbzHkLkzhxpWl/4UWiCNADDPJE/NbYbjP1ouZJzUu8wJZ6JMAOhU00
aPNS5P9N2nn1No6safgXEWAOtxKVJdt07r4h3Ik5Z/76fdiLg7Fpwdw5i8HczAAuVbHCF96wK3m3
Vike9qhk1FTGpD+Z2Nq0mreCZt1IwoC87KCe9UZRSPPMP26sPiWxfEwk4RUMAb6BUsxuSKsDDICn
OvFP+hC/GUOuwxYVxk2JZ8Aqp3pihcMPFQ5kXVcvkqVuNNN67BLwTUXlUCPfFVn7R2nGP42GaMSQ
nbVhdLpA+k6J8F4K3T/JIN8ixGlMdRauMWk4IDD0HNd07rJR/GEB4xhC/eiLiNAkTYCGGYzVjZIK
2daoe2WVirwbX+eei6nLLOsXK6U0upRUbfI2kewYOy39gCvdWtiVO9lYGm6hlDEH10iEbQmCQsF9
EZeK3ZsdQpa5G+5pygBChGez6VpC4dxNqTsUaWl3QUinawTpRJZcY/DiYvIVkKpAMKwXft3nRBwz
btDEpoXnOF24WRqHBUkKBicTHVdqyLogEweFLVU3keI6KlHi10v/Fwb3Me//ONxs6fu0Ho3UE0nE
z/ou2COHHN7k9ap5osNc7Ey725q+PT5RIEW2C/GwlSdCX10v2s18/iYff8eUzb/LoqOyk9sJdfWX
K8JsN/0eFVQsSURb3wt2wb9LKvfzjhkaOTLaGVDbwIij7DvrmIVECqVXGLrTmk8COnOVDFIheS61
BSTile39cSD549yqDqfAKsxMpzvmh/rWOzZb73HcyKtJw38RnP+5V/ZxtFlfsgJwA545FyhlJTe8
3PtoHRyKA6V4e2lmn6s40NKkSUQEOUVJna9gOeaKwhHSHKu8mMoLcJKF7fm37jbbnh9GmC1dOBBY
C3mnOt4bPl8YLXnUClZ/3TIw61yooahXNuGH0WZL1+ctINmQBp6sI7LFYx4q9WHU1MtATDYY6UMR
cj/V5Cx6/Lvs2semjE+BHB0yuLsK+XcKMMhHMAAWD42jg4eeaUQFQ2rFvShUp6AHo9PlJzlp1/3Q
rJPsjOfvWoiwYUYNRbL2kRtRIXJ/KK52xP3MHhsDoEt8Ss3QDvUBm2/AlmgeKgOeu0VBONQutNw+
l80+ftNZZW5sYbB6XaA7CbD7tSYoRxNwuuGG66wPdt4o4C2TP/Hsrr++iT7BDqbj+H4zzep1bTz2
kSYWbCa9Jk4dDqqKTJmIXGc0HoMq2/i+tkeP+VlNzbtBcQFdNd9ddTxERUWbJty5qnjRJ1NVl06K
nYSDs/ALl7bHrN7u56IvaoFlOBNGXC3W1nY6XNCHtA3206t0I8IqPyztyqvXx/uFmb0IEYp7RSMh
dZCei7fJPQJ+K/WMlbfGKnqxzn+lBP/xO8xehMyX08yUPF6EA0nkI7SyTeRYN6qdnCmCHfsn7JS3
mr2wttPR+uqgz+5/ZRDlQbMigV6GtHXxqQm37YuxmVz1TBE7zaV2xrWH7/120ybSxrsHR5eKIjf1
TGCa4hH5ky0uvFt9R/9Sxj0ufkAmdId4YXNGQ9XW3vLdv4ZRzza8Nnt/pFGRaWxzUcs7HcGXfk9n
bqWs0bo4LCzuwj2tzW7RSC2LPlAll0cehtimvqvWoR2tSSWn97XcxbslMZurmxZKrCEBYVZUcNQf
l3dE1jYveX05K+I6u8//OpBQGlpT6F3UtPnEL56W8v1os0tL8vy+lgOeiWpDJfKQo7wEdcNYD1ui
dnnVYqW2BBK/dhm8H3J2XWl9p6vEK6YTjTSHp+ILypDWIjHyE9duPrXZpZOPVY2dpmY4+c9u4u3s
vO/YDb5kR/g76+RA1gmncKVwKhdv5Gtn8v0UZxePGFh8RnlwHW2Vn81jedtz9UBV/jPFEp699Nh/
EhqYT3V28ySE474rWQLjmU4v2+6x24HR2KwCVAZe+nXyOL5pa/U0BYSLk71yRhCqAmCnI9uFKcPs
e/pD1Na56fL8PLRT2zHZF7voIv6qkDy4k5lw+jv58fW5vBLqfxhy9mn9IBpcvxYNx2uoEriO3MYo
LBzGMt578tPXY10Jdj+MNfuWRSKmVucBqDV1O6Az73YJptrFQRuz7dcjSVdOBixIohNwBKDE5u4m
bR+NKDZoqqMAOWht+ShvJnPMNlxLNyhkGLt4316Wb/Rpd8xeENjV0oT4h45pGLPrFGm1vI9zT3MM
Wd14qnhXK/GqMOgrKP1FE2hyxMFCzHJlUXV1SiAkiwAYP5ePl5zgIliBbaHu6G2Oapm3Q+HxnPsI
RzP016t6ZVE/DDW74TyxyPVGzVGp1s5Fel9Q8hx+fj3EJw4T5+/DGLMjQNHN1cTMN5w0bY6dqJ06
VylsGDe4bdBKWDWVcJvRaQEOblS7xtUevv4BV+cIpBjKDT9EnvOYjMgqFM2tNEds4OmaPxX6NoPw
9PUg1x5+YJt8MOhDZH/WbJYiFCpRjHXVqbfxwfgZ7asLMLl47V2i39aaLXMu4nUHjiLb0l0s7Mxd
GwtW0FcmaigqUE3ciyElzBn1yWg1qis3mtMqkR3rN0MCHllY2JxXAvkPg8x2jBoIWem23C5mc26l
P9UuAUIFriUIbMN7UsYFWOgnBiW758N4s3WN4wKZkVIxnAZtnU0QBPpaR/PeoXNj4IGA5TXf1wET
H9A6TluOqXJOB5BVKFuewz65VEKQr6SWHl0y6VfJUwobR3/8NnOCjg4Awk4U/rOFb3ElUrGoDSOc
axmoD5hzlZWgNUslLFSNfLk+xHZVrEzbuOg/lc1wqk71t4Xt9/nbfxxu9sh1EN+pufBZQKofhFV2
NPbNxTyML+bBTFfBAcEpu5wi+zv/SVlReVtlt+Vl2ePPmLOSEez8MO9ZxJ3lgQhqN2YTBumbJZC7
57X4TatoaxVRTGW8EnHIEoxDq9ebzIsf89Kjci3U8lqVgm9lGh+BYdpqZryYtbITsQKQ1fjWpY9N
xR03lxy1oFghXY/iAviK39jQIlAArx8CAfl1Q2eQUKfL4ArSHhbNc65lr/WouKuInp4YDM9h5j76
anZDAR8wYCPJa1EKzqWcI6QpenuvhswsCPnB6Ks3V6xwD+ixktHpDm2q3qJ8G2S6SQG6gvTUPAyd
9kw/6UWhh1PU3a3UDqPdyZRCjTLv143ZvcpVf/JKYV2F451SBj9TtPPHdtDXuSEJWOZo0WZI3Xop
Pv8UCCjw7Ak7sE6RJ6WU2dPVlSUl6oLHedBtKV5bt8Zrf4YPtLHW1etAl7+g9bAC4mkLB2VpQ356
xBQRnh+0P/RKAUDMVVrUTsV3L1XUKeraRc9TmQWjSdTCNuVBQ7JmsmjTV4MtPg5749Hfa6g8RVvL
lk9LeOK/DhwfnvDpp8iQG3hSJw3Z2XuKVc0kr8tPEfbFH+9N2k72oVh6aqspgIgwTUySrbhlkVbS
Y7UT0OScDLeru+ah/N39WNSd+nREpt+jQOrlQVKJWOZXWugroBD4PfEBQ+C/kpxUpNf+ZilDm87a
p4mz+kSfNNiwCvsYSERJXgplkoxOjVcEZIP1SKM060t4BZehxMhe19CmW/IHWhp1lhZSWAuNpBqm
6Xn76BjsooO0Ef8L0Nu0jKZi4ruiqoryl3L6LtUO4lzPwlGasjNpC5g32QTfcRqkYXu0dtl2Cua9
Bxe1nsUs/8rBQm8KxsC0w2GCzzaUMKR9Vdbx6LS9v80s8tDQ+2GFxu80rsVVDsHM/vp6B6J35VPi
Ns+zDnFXVub0CKuNraYqtNFR3GRyVDR+CEq/9xC1W7U9GH14ePWmU9S9lQRveabpa7fov2VcZSu/
au+jBFKNG3nVLpDFnZ7530E+dStfsYZdZo3qThqDO0kb0WqPahAxGbigSkk2sSmeq3r8HedI2mfy
GuzJJsuEapWh+Zt6gUjhsfiNYB0MlXpItmVQndRKvBmMfhcY8qWtAkfpImmFAMlWLGjAhPpN7YXf
hXoyiKlPeZY8CaF2Msb8wa/1rWrV8P+SO6sIbUtMX6NxuEOG5tLQ1NPlxCZgvYladVvwRqS4Whih
d6la7RJWxh0qYyO+dPKDNVjfLFG8RxP2W03YThCBBiac6m1oCAjPQzvMqvSX1nqXxip/trmP7knN
JsqtF7VPOIo5zDWo0n/olvSrWFIu3NQdCjPmBgWCiy9hXFNBhKRno/wJh+qV3pvtqdAHa1F6CeEo
TcK1x1Y27jSlPnum8Aik+nuY1Ee9y3+GZfooSu7tkBf7LI3OIkZ3ZRu8eUPzgITqrivDjaSpu0gs
byBL5fssU4bd0GWQY6zbXoqPMLRhJMn6IerTQzN2CZxDjHPCGGcQQy5+94G2JQ8E0lMNot1WqFVr
0ZtfyW+NEtwFnfINxLu8bXTRWHVC5FSh+UhSDrhczG8Vpb4LtHQjx+OrKA3nZITXiLTCs6WOa4xB
MPixjiDGHj0MDxRoSvlgAXeqGDa1VLvqpKPrdic8kUAqQ3q3aTGPWwGd7JjOoSLCHw0akbsXT9Mq
Ce+7vLxTXXVjaRXNVkG7CUrg1FkrOaEGOUxVw3NiUCIMy7tW0bA2jW97L/LWY+jvY7/aFooPS7O3
MrQf4Sn0DbKhovRTHcvc9mMJbiX489q0XsLA9Td1JP2osbKnAapOhGnzQQB5hzuNHx+7FKhEKsbH
xBOetdY6ihYQKGVotTV2MPq68cYXP5d3ni6cVEi/vds+52lwZ2XyFguMh1LzMLpPi+dMrUhKy2/Z
qD54cW5BaNPENWJETlOZv8WWbmgD1ips0ouRdDQG4UZ3kXkxrTxeKb73lgXBt9yLvode8VMR+2IF
PulF9OVmg+4wgp8iCsGV+5vXPz0otOCHxtibdX4AaLUzxx5LE18+DA3EhLxHND2I1e/Ao77pg7Qr
hb64pSFL1a6OgGrEzXFUx5OSev6Z382jLKKwZHjYcqWajsuS5JfAK+jcKVKDxmWVAuyKsgIuaCmv
jQ6j98LCD0hENTGv2zUVd3VTdzWQYvFHFqXuxvM6MFH8Uq+o7+UwemtUMWM1agRYMvGg4DETj1CW
hyTNXtJx+Bn1+hP3+0Pagn8d5R1Cu5su5HRVwY1Y9fsQRnCcFXbgSo++7KMzfF/piS3L6q2kDWeQ
s49tIB0qBHDsIkl8u8Lz1kZw7F5QinUTjlscRuATq/KLUBiXyE0vipbdjLVs+16+aYycd7E+WnH+
zcvC537wDj0Jqtv4ezxnwVLSy4ws/RGI/mNUWjujiZ/1ylwLJs17sQkzW/TGndcn51QzfqpKz6MU
YggzWh5e9ERMEK6M70PmS7cBrLs1OVW7U+tgr4vDRY1qR1Oap0ToKTlmD4JQU5gXexHElxGgdqzt
3dzaG4XyELW5ABrE3ARioqzkgtWXI6LeqvvpKXlwa/q1YZt4ZW0tM6y2ICizNexCER8X6RQO2rew
pwUbgcKQoUhEcXTsqiy7AQ9X2ijcpncNZsSHTozUO4NtXsfpJUZtadXJsnLTGrCSXBVbz2qMjYPk
ms+yYWHmaArPgSu0G6lOzr7mYnwjSQ9DKmFSnD9YdXMIdY51Ar4txrxk16fquPIK76XsAg3J9tBu
LXrCtQRi0covnulZiA4IuEXqwPBqLJMh1nK0rQoYKSKq1kpJMOkRg8DY6Ip+M7aGg57VlhzgySpi
41QM/a0YIH/T1dhR9Vqqr6wE86wsu4f8mK26iZBl9NpN0eG75cXTNwrT5pfVgAVVJQMAWQZCUdba
Z8Maj1Ey3Zy1fMyEtN3EYXxbDL566IQgXvtWbCdGYxu4c68KfJVW4hDQ1W+tgwR904agNcI5EfAt
E+40C7JtIAkrwcQzRQHe0gYYTI0+mz9SZbsd4ueQ/48Wbi1h0JSASQn7c17Gyd4zqXkFYnuLcsBa
YdgVEQIQ3gHXX1Uu6O+7mLGoRuY7hV//5nnEgBiRgUYXHgpluPQhPGQd0NgKPcWDNIIXSg25XMme
B3YzKn7WwRDuCan7e00akSL29HzjtYD2oE1TiYqN7BQklncavbTfhoJwErzoJ0JiD+3YvsQCElAu
iuxb1yD7xsHoiADX0coibTNU7t7PE9B0brQJfVCRnh4pCCBX9cYoS29TxYFk19RMQRlzqcE03Cqq
e0obGLdG6sd2inMa+Ob7SMQRpstqOEndbVuVmKBXNNxjxezJC8OfekcIBBJLIscXQamMxb4ooczD
+hU2niHWFJu6ZofkHNlI0t25qe7tjAKkejBEt3kE8dcda9uD/bMKarXdtnX/XNE65mcI2tpMrcmN
pk9eAgtmthoTMtS8kKC0buTavRO88TwOJJZd5fhl9wqhMjyWrthjQdv8DoakYAujCa1b4oPBmyaI
6AE0nVyCdC0II3v8LBWpiw7jCE1aMbeVC55b823TCGMMwc27IDT2Ym1cvKq+WGqxMeC3J5F8NmSA
SEIQXMia43VteIcGkQdE09Gk4KsWhnJKB7Saa/khMcxnblNnsJIDMH6suuqNonKlKzqZd+Npe61t
bhJo94USvDSC9xQE9QPMJCBpnGD4f+EP3oFbKMg2wO09mcbe7etNjWlg0oiXthGPrSIBBxZOWhg8
yGYGMEm680LpnOFcWWnFOYvHGpqa9IyM0zn7axoLJSfmbVKTdrSFnjwpl7dhlR5TCey/50avcRrd
FhUc+xJY4DpKZXMSUUdJyx1Lu4k78P5+d0QWA8pWei+iD2ZnxM9wEGQqE5z3SFfvfW4M2P67uIx3
kjmcTNMFDt0qJ90VjY2K1KFXNO66LJKzxca5BMrItCVg5F6SclEHbrUZASn0LchmQ3IfOwnVZ1kS
nCzQ+pVXR6rdIStjZ36NlvLQDSdwdOGqz+E3R7KyIrtBgNc7CI1wCmApfKtU1NrL1LXeLF+47XWX
ZowF+UAT6omtCOZaTsVoTaXxiJvSUxlJBytKx7uytFrAcX658zsfaYLePVgUAhOeoLXRdLu84wWG
Jdq8GdnwHXFREOZiCux7RC7ELQDn9mwo3vGhAwoeG7+a2GVVR3EfaKSL3PtCX+7ELv3VSvXT4Ikn
PBeopnSY2HWC9cvFEdauDZ8zKwNIjWPh0VcSSrpNWgBnEr5T09kB9wAkJwz3kQJHUuzVt5iCjeiG
/UrgEYB+lOwFT94lycRkYJ1QWncsAf1g2UNjNegiAWPp+pcXYC7dR495ONwrRvmtCXFAtaBj1tIu
wAJLVtsn4IG/kdffcQpYwsF7rVQyeTfbxo1SvIiTInmk18VWRF65iIXfURYjLd+Xt6GsHINUu5Fx
gkprZa9IIWUh7y4LeCmscvzdKp6/iRr14rkpShrKsUmbYWWZ/cNQ6rdqrj42IL/8ULTDJn8IBdjY
tW++SmGNz0XjPhWWjqZ5s/UV75K6kMHS8jbi9NQCGY8a7bsxezShQgYqTOPBs+yyb2448gdFrdFS
UcZDmteHwLNCvFZEmCTBaygG26r0D2riQ06VYCOIw9tYmQAdRpjKQa5+l8P2KVZxKhyNJ4Rr/pCj
HI0EdJYJLRdRpdu6z06yGF7c6eUSwuhYD4BVwPOmk2mxxGcZ9BJKDH5YVXWMO99EWjDfqCFxFUBW
kZOGBvJJdaHzEtK8Gp7wvS8IvQrd2E3NDLUe7Txrb1zd3WDRfErbvFoLlkLQbWHJJzakQ5TjxnCn
e3BuytD9GQpszCCRHkWi2hK5k1URp95qgutbMpIdudd+bz3IDISt2ZpUY1uaIL3D+ij2kW3kkpOk
/suIVXEOz3bQNfwPMFswtac0Q/mmKKW9V/avsSRMupctQVnyzTIN9ra3TYfBVlTvkmXNY+j7R6tt
Hnx9lLAgV8gyk6A8RWOKIap/0gYuwq5yGzRH0D/GiAF9YpgWZrZQBvhU5KXigXTG1GTA+YJG2Md6
DnB+TD+SVnV6tGnEEJMArqvq37ZLPg7yt8D7rqzihu0wpHKjOg3oXCPw124IeiBccOedGYcjZD4N
g8wFLVFqN6htfJyLBW7A82V9cNoMew7Dv7Tw5Q04SS61WCF6iuNXGcnOMoOfaT4VY2Anxa8hfM3C
ZJcifuN23lZ20106gQcD+BuYe0ThubBw7DTCdSvEzhC4z9i9HFId0vqfeohvdBd98Nw8RJZ11w2E
gZ0LULddKW51Uepy7QbFwUreCAqRe2C7FsmD1wurQEXkqFgS9/vcMmIJZNEACYyDFgXa2RIULflT
CTLa0drwbtKf0BV0ICWVXD5bCVG+F73HPg0eC+uS5YRg6mGU8FxwORMhsj7IxImJ+4jWzab11V02
/qIYWy60ez7jp6Yfyask03PVkcqYFSvrJMlGz8TvbFLbLkD+TRCP4lLvs90E9RCDFUI8a+tOvCkv
S5Xba5VEjeqlpktoNFDE/LhHokIpxLoFcRVSSfy/WxFcGQZzOhEIPVoQNFxnx6oTVBUdHjrLMo4H
E7TRO1g7db9UjZ06Y7NqrDZJqTCKClLPnM0mJhIYQhlgPT261dC/1PHPr6uEV0ruwLJVTQagjcqe
NvtUXGUWeJVhcCrqe2FU0ZuGckJYkO38Ul3oHP8tcs6nQ9VOsajAopIz1/Pxc/Q4KyuBJ7BXjwGw
hnqPow11cx6+jWcv4dWu3H3TQUGthSYumsizw1KNSR9Ubjk4qnpqs4snnQtjQfHy2gd6P8Ssh1ZZ
ZlDHfTo4hXnnm49Dli4cpqtzUCzJRDoUDNP8zuMmNEtdzznwUOul+8C6VRZR71cnoSMuiSuFQvo6
22X4/8iUJ5XeUbv4UdWHhzQLFtbpyjT4/ZJOqw+bCpAtH49lbLYSVrF8iryKj0LdvgStscPsZqH1
uzDM/CGaiHq8EWywuos3YVE+4v1qt6779PWp+Vs6n21kHWlVCutYIBJxz3YWml6B3tZm/xd/mXHD
ZTv1KL7Jm3jr2pgp2RZQvXRT74Y9ZYKjaOc7d/P1b7jy0T78hNnOE1TXy+NGYkXLSR3zokSB/fUI
1xaTL8YdavLg4J/18ZtlfdFrdcnWU6hfNb6B6ZJ6kKh7fj3MJ7SMgkbUu2GmK+pd8ND24ihkBXcc
agRrq3yVe6c2YhvRgbi997o/X492bdmIIUR8Ky0qtnOPhEz0AedpfDm1jtdphUAJMv//vyFmzazK
b7s+6HmCrH4gFRtw1f729QjXLlIdjwddkTQFN5y5irbZVAmca5lrJzVuYvBGq9BoX90g22ltucU3
u98r6KrcwhanPVO22IVnNyqfrwqUzFqYr3TlEXn/a/6ied59QTUy5R5PA06dXZ6je3L/YwP7DYge
5tUb7I9WqrxJbpeu988SFuycd6vwtwH2blyjn3QEEUJyzAsSPsfmRngBFJ5d8n106OzmMDwov80f
3alYCEQ/48pmA8++sA8JFflLzh4+RHb+C6ac7W2EdbsOb9J7fS+/pLsllPDSGs/u6Lgq/FYZx97x
6NylXk8XYq/p0TYul1AoV9qGrCo2IgqlOhSOZ8cecdYiyfO6cxLFeKwb79ZXqVBYtfYD4uS+6epL
LmTPPCZ7NK0elFJYImFdu3fe/4DZhRBV0dB3tdQ55dh6qwJs4MoM5bObLwpzXLsMCKc5QSh7aaRp
H68es8b6LOBYOF74WgovnfL29Tm98vd5UmXuaY6pborzj5a0oNfTbHCMMrR1sUen2fl6hCtrxQho
d2H5Y2nS/F3tfStoxWq6o0MXikRgNxots1hfeAquhLsMg4OqyZ5QgKp9XKjUFYe6KHlXczG9z12a
Eb5ODQJQ7r5DhDmppF9KCn6T6LvdfT3Da6fcINmxYPVogLjncFhwNkULtXwAMt5vx622TW/7cDul
FPEpOjRnirOnERTwrb8w8vT1Pz7yhFu49moELrSB5nAsY9TaWCj93gnSk1I95EiZDu1J6pTVEJSb
r2d5dSweWcIJDXLpfJJtIo+Jpno94nJU3buqVdfFGP9oakru6Jf363qIuoV7+/PuZH7kZxip/fVJ
nu1OGeyfX/qM2fYvPk3J/vJfzEnXJxFIBvjEycobmHQN5XInQSeorx4rJUQoFEY9aKzecxe26OeT
MM3mn9Fmd7Jcph5NG0ZrkRhOQijUNVl4//Nfz0lF3XNyW0MBEKj/x4PQZUPS+ppR4v/GX8dHecx+
y2WxRiQHf/SFwa5k+9P7rhga0h0aoJ/ZsVOTOtenEAy4SqNtRSe4ceNVVuFAa0uP0klYp/vKFijE
73JE27ITXNzvwXaRHjIt3ewgvP8Z+oygkkq1GuWtmzv5UB+UOtpRG18FabbLm5s229Xpc6LI2zIX
bmoiD/ooS0zCK99WI8qWgWQhuwle9eOqh6LUD5Ie5E5bUo4XWqeGkeq3w8IhvDIMQukSvgmUMGFi
zj5uWwlWIei56oTBfQI6w/QhpZT6wrG79lV17HlIgzAxnGLr+WyipGn0QnUGuHkKfXpKFqcqqXeu
n+1jfG0sv73Hi4R64nfKYGtq22tdqp59zX+lxbbN6X9LzTcF69es0JD/1lYWdc6vN/rneAOj7Hc/
cvYI41DlWTrNTaePumcC0Qfehx09ta07AKP4eqzPpJnJ/peKFlUbhPI/JaAIM/SYUkb/WzAqH/X1
uDfuseVcSWtzHzvdfoljceXqIwnlyeRN5nvP3zOB/yyD8SSAo/kcdchxpEuec1eGwO5dBDqo407B
BfjxKyd+49OXqganER5K905tFtiRV95FbCH+GUCZnUrTEwDcDMwheJZe6cUCdtWQ+j4FmwSPcIjk
0MiKG2WDopmt//uTYkqTAu7kMmci//JxcqKVAyQKuGxdSCl0dMAqY0HcL32m6c/MLp4Pw8w2Ic8T
aiH4rDpq86MIT+p4U2ovX++9a5/p/UxmV4uPL5Bl0PNyTDc+6XLzvbf8X18PcfVLQb+gYGsYUxg4
Rdzv8pTIpNMGP4vVMtZgYKJ7/L4lm++0btH/XQ3qRnDM1+xOBHeoHL4e/OoSKoj76EAAp7dkNrZK
Xb6IGFsyf2ATunLxgCjaP18PciUDxOb83SizYgRPr9S4ud5Rde3t8E5GKmBT7KwbqvGIkheH4LWK
1vC0liQKrn098GboXkuUFEF1fpxdinDcYA2k2hLYIa0Tdq3hP3w9t6tDUMzWJUTlAKrMPp4c4Cok
ejF3U1WuOdFU2Xf/xQgT5ZjrCP29OeZaqSEMepHVO0MKSVv/ESsL+eq1PUCpQDdwH0W0en4VeSX6
YbSLqVZZ4pp8+ULoZ1tysLDVrq6URi0cyA7v53yrmYMfl02RE8O2yMRlh0YqFh6Kz6UiWlnvRpht
M/zNdVCTTe+Uk6Cc2u7D6o8Rj+ukK1dyA0hRFBfO7pVnkBFhj1F+p+s+x4Grw2g0QcicdLnaZM33
VjdXGoJryuJWvnqGdHCpPBkyYcFcwqBojKBRDfYyaoLH8YwZ/aV8GXfCpd9IG/Xkbd0b47+6HjD6
Ah/Ma483yex6wGxGtpKcvRcrz1Z7J+Q/zX5hCa9uC/4MgH6VMvY8qpJLQ+tLiSEQN0ZMGY3B4Pnr
A/Q36p6/EwQrU31ZJ36Y2xFmgq8DTmQI96nZqGtoA1vlVBzrwI63aAdutGOP8kRlgdGHN7IPHVFc
DSvAC7+WcsbPHJ6/3VbYO6bGpcHd8PFGqoFsaZngttyEPMjKeaILGBSEzdfW+T8QY68ebcqZ/xlu
9kL2XtWUbVNw5m7rc382tuFrsHFtFXIs2mLdo0zleSkfuHoK34052zNqKmp+khvTOQeoUVarMvjW
ADMZBsEeFByHm99ff9+lAWfHPkyVCHIqn3fUYf6OArrJYnaHOga0i7EUN74HSkZPJWGJWX2lzjr1
zv9Z3lkQB1qxEyQkepyqspxcF35ofWGcG+GiJHd9Fh6lArOUJFDsNsEXJsbQPuwdMcXj6OsVuFJx
nH4I/5CVkDHMXyGQKKWQo4FGw6HBwFhYVWu8t6iBCBd5C9J4jwbhwmV7bWuR5FJdUhWZSG8294gB
hdZnyCx7TqyzixtTsf16Wtdu13dDzE2XUDXNC31aMgu5O29AoavqVrL81I1L6kLXUgxSOq458sjJ
UWx2LlEnxTs5Lnun0JRd3BUjwFpjuBv05M4dwoMc59CC80M8uCcljx/rChGv3FCEi1GChvcQkv96
6lea5JiBSSrmJuRw+KnM4go1McEdIZ7ujA/KbW+nd+ZOsmEDIKkC5TDdBwfQSm/SxpNWZIcv0cvX
41/9uhBPceNE3kmfJ6EwlDGFAl8EJzN9UIHhbCQrQkS+APn9/xtpdkWxcbsG2VoKM00B7LI2IRh0
91oWvn09znTtzB+BiUr7nxnNrqUhK4y8x0/ciTkTxdsg+A80tXgEcHmvxEUj+en7fDXc7FKq3NyP
yigs/8pKCAgu7vGZ4oHJfoHPWgjgrj2h76c2O4oZwPJq8AKmVtHRPCFd+/XSfZZ24NV6N4A5yyUt
1RKwR2hrJz7Hd9qWfub3prH7KQs/+/fKBpHv3NF/CHZ16r99Pfb1jUgMLYpU7wD3fHwwmxy1CnOc
RIvbUzU8diJ4FiVbuMuuL+A/g0wVrncZWBt0VdH4euUYHeWW9jmFNfL1NK5eZRi//2cayscROrPM
wKO5paPANPKNapUPv4cuvETWQot7aSrT/383lbj2lDqVqSvIE5NGfRyiJQWcz/zpv7vhn7nM7spS
Qa48Az3qFBNEU6o9a5sHKCyLciAf8TJUD/h2HbPy4kr5q1/g7WManmlTwzypbdFvCzwpsBqi54HE
fLrHeWhYt9RNV51idODcxbswQ8FqlP61NMH0w4GJ8Seo6cCj/rg2JkjPMBVBY4jipYlOsvaz/NdC
Yx+HmJ+UWEagOkEX1snEvYbvZSKOm6930tUD8Rf1Q0PKlObxMuLjlZGJ7KRYK9ZAdjBAVDap+e+B
JawV8bJhWaj3fvKrUuW8cOveA1rUJBvcLL7DVDtbVblwdV29ld8NMzt5hi8huTvSORpoImb5Tg2D
demiFozJwAil9+u1u/rMW8wIyQZSAUucPQJZUfeKmPMIILv1FnmI74QP5mM7UEn01tk2sLGi+y/a
wbSlJvE5WgISee9s2+kmDHT82DpH/x/SrqtHUpxr/yIkk+EWqNzd1XSc6RvUkWRsk8Ov/x7mlXar
KFRo51vtxUqzmlM2DsfnPEF34gfFVb7z1IGa+CbYGtRV3fyrcOkbWaqOzRw5gB6hLadaMt6N0wQN
ZkRtmRpY7VTa97AkSWQN0HbgfcNuvTCt4wgml52NixW0YDyG8ZSbHNI50qIq77FY1D4bn9r0Xct5
6yLxllGa7lNgjAGBq6XCU2An6tZ1/ikI5KdhMwCqSZ0au0o16m3bs10wEg0qrH8vztWfAhYsC2tg
Zv+AsY1qCs4B0F+n+yequlzlKX5rwVEZTSOP2uoGQnK763Mycw6fhZmkNbQy1bpQ8FyH7q0D5YFW
/+/QXRkRRgEZoF5lJK7np1nQslY2Oq0DEyS5RwP2mCWwqbGS/Pn6SGaeV2dxJjdKZLYpKv14XvVy
6aO4cdRzqnuSGkHjCXaVnTykq2yUM7gedn4C/x3e+B1PLjKJpGFuB0DilEUN9f4yvJNza3M9xvxa
+DfG5CMxVMPUABxHX4b/AlQcmucQKr3XY8yOY9QXA50cRd5p8SGBsYcaW0Hnd2GCtf4DqYiF7Xcp
RzUuALjpoU2rAkY37QNGdgRRX5h0oQ8IVXhI0nXMKTfJI3Tk3WEv3oUzrNQVP27FRm2dvyj2n0af
tv9ko1dQg6+4H8SA8UK+nXeDB9LXQo42+63+HeT0QRTJLTwI+lD4kvYdWwBmkaO0eEHMfqyTIMr5
olNbnZGgh44LkyTXiL/CRFldXw5Lw5js2j7K4ICeYBi2OFL7yah/6fH9/y/EZMO2KqsgUojl0KJ7
0MY/miW5nfZ4PcjsqQDcBZHRj4MY2TjOk+2pNqApWCWCJGrnVFK0qfTbrAjdbnjSUMy3w6V9tBRw
slfNQTaFBoUsH4IpqPCEBmxNS/A90spGk5tDgtRiZr6GmPzfTOfJSCc5g2o3QcnbnPu28sPB1lKN
wzAsoRzHXz+9QYGhBSIeVVb94rmfpXACUAJsokTqPGF/kgRC6d+Smi2cFXOVIthiotOElgW27bTY
38FsJIRYAGrk3gC+kmMe9bW6Ba9vnbzYfvkEQYP9kgPp5ZoHXkuD8ShKGfCFm1bJm7bhDI4YSPI6
pB8tgJVhu8+bhe90uXcRBTAtwPpRw0Ev63xFWmaTKm0xwkNr5itU3/GkW1j0F7blOoz4CDpKo2YG
ED/TVZ8gc6Bx3aEdmNu2h8bg77YzX7tMWWv52owg9xqE4KFx9RZE+TfQ7PZ4+N0ahQEBdkN656Ws
AXjCgI+KGOiDsFyt+26laOWqJMZXF8Hjjxp96MB7qV+4h4zx7DpfYue/fbKB+rqi4BHX3M9N6cA5
5DQF27W6DGOYZlWH0Eb6ldT3TCH7zFJuikD2zID/agowsiKAdCwQ9ywldpSo1NY2y8nK4MprBTar
3UDsvTCcFKTwuLUecomxdWw24K9DCp7l1TEqpGP9x5nRb0nz2oCcXPStZyCF6A1xEEI4jQKumOao
IGCnoNhTpVkXFJ6CQSWcQgFVM0mhswCpRVN6T5ocQFZ+MHNzBSsolAWtZ25D2A6TBsXih7L7pGF0
1EJtVVNlw/uls+hytyrQ74MOBdaCCtTZZKmFvOaDbcSAfhVOORwretS0z34RxnuZVp+HmRzkYKbl
VqAAYabKDttBo6G/DX3lK76NXXyxHcp/e1TLXOMQrex7XV1YMDO7FoNEV8tA3weoi0lSX9hx2FFo
TfkJDBIKeMIS41ukC5t2PgikVxVIWSrYU+ebtuu6oMtgAO5LwTNrOcSnEyeJ0tX1y2ouyiiLZKKC
JAMSPP75yWUFrZZe5j3wCJbROGkUgxkJLqo8uNfDzJxA0A36N8xkh2Vpp/2vmW7ABSKuoSmxAOpY
GsfkKqpRFZXLcbbQAQDP/1tG1xFvr4VhzLQ1FNBhdKA5FShKAQB7Pl11JxnA8Q8FmlTtuzZ2y7iX
0D8KVgXObhcE0qUddXm7n4ecTF1hQOMe6XjhGwO/7drhvrKDY2zKvy0Ljjw8vhccGgvXP9fMXYig
aD2OJeGRODjZxrCJASReqwvAfBz7E0KVm8EJwKB3BFwjPejb3dBVuO6WoD8zCK8xLqKipqnjYpzs
rFYriBTCZs+X8tLLovixMetPi4lDIeh3Fmceso3HOjM+YHhVOe2QbwyUzYhWHUVnKl6NQhpehaUD
axV5VafQai8786Ho+O+aQehgYZbGWZjcG4B6A4CFtj0MzKeHXQ0/q1QKc6wGGC80TzBJWukrfsN3
uEHceLGvNHfoaSghoHIBjt5F4YlaDK8linDN2tqr22wT77S1tqj1NbuVTsKMt+XJkQBosgKWBNY4
l+4F80sNqFC9Wpq7cUNezB3M12WkJSin/YH+nERhckfhmRLjS2+HtbquvvgecuGHYB2DgSCvhjdt
i7vO5duFbzY3icAJw/gdyol4d05WdqUGnUprTGLlyWvre6gc/Sb1o3XsmpvWE8CR3Ff4dtG3eRM/
LnUG547B0+Djn58MmohQ1gtVoPUR/jTiEPYP10c3d/sC5WnJKGuh4jTVAewJFNE5WNF+Kb4hw+FY
wYMKd/G6+asD4jTS5FRSSl0T7YBIhaft1bXsNcwJ91DSR88IBUPmS150u9R6m+m2KMhe/x3f5JQH
DsMwh5KOUcUue4mezDV7zCAiqL8ZT7qv/sA31ytLt98sPeVnl81J5PGUPvlyIgyhspMhclPsuAmL
5ja+78KDSTdDFh/UOF7J9QIKfHaxnIScJAAKxEv0gGOxBIVlemXNdwnD0+76ipk96U+mdEr8qwYg
IZoB+xB2S6NjHyhIjbUOttqnsm538Rf8jnDQOtZC3Lntfxp2ctBnSSBZOuzy/LoC/qHc59YvCo1I
3YLLeSoWDpuZMtDZujEnR5rM4O4NY7LCz1fFjb6uN3COw4JNvGJb/iLrZJt67ZbcZHBF4Acr+4tC
0Hn8yaGTSLy1eYlJDusCzzzY1gF2GhkLGePit5wcL3DDActkPFOxCdfFzoC7OW7tcj3CgcW+W1Wu
2PDX6wto7rbAbYRmPAAWI0v0fGPkqSkaxkIcOVBcCvoe0mEQisryhfUyO7ZRwnPMvUZEx2QKoSdY
C9Q5EAcClB94FlGPu8FNu+5Wxjo4CMjtLsmqzmxAMFhGRVUFvQJ0ec+HxqGeqygs4D6vHnQCW0Hx
6/rcXap1Ax9C8F4eqYgoUE6Bf4aMJo8Jy04ICfM7tm62n/pG2iy3wWfuhbM4k9MLWpAKSCU0RYVQ
9uTEOEDjGTJMFsTJ6JAtEUpm9jYA4mNbB7hJ8D0mSwL9qjYmciH8MuSurX6Iql6XFNppcNbJlhC0
M+vvLNhka+eKUArAMYQv29CLRC1KZ8oeZvO7hU81TtEkX9E1pAsj3h6acVMYTIAyclvhDAFlMvCz
u3SbroZtIgMdF97qq+SFeJkHXBz5gOD474XYM3mmDlahAbjJKAoxrUyJSEnxAqDCB7PpVq967uVQ
jnM7kd3UeQhlZzIIyGuguBxRijoEZLstnr1mQb8XDGpJ13/OzExAYl4elWCxduVpS4vJTQCtGCPz
q7Db9lyFll2PvClS03fZ0nvk3nTV6NV/73ooBpJtyPHj6Q1Hgsnd30UQ9jNzDiqLwY8QinsstWIp
xsxiQgxsdRt+3sZFB1mlpsGUnHLYMe6SFgI5RPMMuNden8CZc8XAUsJkEJC7Lp4NQAqlgaGgojkK
vzCS7WNOPq+HmMHEYrZOYkyuAry3oR/YWNwnvRtsRpo9/Yj9yNNX8Q7cGVe8JW/Baim/nTlnzqJO
Tkw1S3udtCb38VRNUPLmQ4BeNVtruNoXBjizJ85CTRLQ2GyNBvPLsR/tI7uX/1zmGWTLPd2lK7ZZ
6hnPLY0Ro6KDbgNW47QcU8LGNSiyjvlD38JIMBY7jZr3arSYkI2n4+SgAb/mn0A6Ob91CgKdManp
GRR1hnql6lCd0qt1weoDWhefKtd6l5dw/8gzs3NaId7DZmn1/NH3uPYbJid4KcwkZlnK/V4UqKPJ
0r7sDGMVGfGvOm/eY4vewc/4UWlDxUtC9ZGrauWaofaS64m9innhdzn5CYf4GYXSfSdzXy1RItOh
qIlD9KimoyWrxJ4MFapWahc9wy3itqX9RxfEvkiiNa0aeFMD4LgZ4jB3+yT4Lqow89IwbbwWb31H
gmm0I0GV1klZulFCk3lhAu3jOIQGmbATv4LlbR2kHTStICkoq9q7VQY+h8wrpeIJ/+uaGwOURoEu
6GO530tUxKO2ne3CmVl1ry/XuS2P14kFCCru+QvxhHQkRTYNyqJKYvtsMN8ERL+uh5irnYxI9H9i
TG7CjNGyzrI//YveldfsntyWb93O/PU/cQ3ypUOP8yWECOV95vXb/LVf2iMz239s5kJqXYFCBIoU
50tXp5ldQVq28HvIWhuKucYpDeczR0+W0sG5wYJvqMBhk5jgl0xzjLRmtNcSCy93SPUGRH7TIw3O
W0N4Yxmj7FhqRZD9UcVK7wK6lZREW4dqxhysIj9VSYPkB51SBsu5KlHptivZHUqUt1Jp1AcqUbg3
lDBPvf6FZvIilNRGri2qupfeKFUZtBqkSHM/JKMEaui0Zb1K4T0HE8u1BRm26+Fm7umzcJP1oEmt
pBoiyP1YvITZi0G7Fy3fFmSHXbvSFbogfzBzQMKCA84ruDyBrJnWHnAihnYlaOOnGbo0ZeeYInHk
6Pu/D+o0yuTYT/qskiiD8rQlNxxGpipUOupE9SLZhHZ0x+9UqjJ3aIpofT3w0vAm6YfSQSydcKvy
AytxiwIi0BKsd6HH+zdhTJhXwVLGxPc730JCV0srIwrzUznbNbAkCuxiI2UP/68oUwZkKoOHkOo2
LrM6h7ad4pYcxaL/TvmG1ByqlZaCNFHTphILSmvYkpr3td/X7U0OSeCqVV2zeLTkzGdl/zcf6N9o
00KG2rZ9WSZd5ecjhkxFQqw1TrkIWpk741R0U+HAOp4/UwKsWXZAf7cReoUad7j8CxJWTk5ubG3p
MT+3fU8CaZM8gIJDytEzbEBuw4Yy2mfYu3hhf2xJv9Jphe4GVNVz6N73L7AF2JuB/lZwA1firZ7l
TsS/GxF/o7n8cX3pzNxk+Kj/jH+KOg65noVDjlMlsVpXocW6J3ThS84lr2cxJidXEPRDYlWI0ay1
H3VdQmD9Nd3j4MZrizw2K2Ap4CP+HC0U3GYoSOOC/XdsY855UuSroGov50pb/5Hfw7Q+AofrjAbG
SLeqRcfDuevgNNokRW811ue44HKYpSZQe4ddOyrtVR1B5V1BBlM/Xv9wS+HGA+5kcD0er9D/b3Kf
C5BZ6w/dfMtk9EdMA/Dk5+uxFmdy3EUnwUgJadGKZB36ZCDtboNdvR67Iv+zO11KO+bXiw7hQryN
Z8T+iAYluyjBTMLmewUvhkPiRWv5kAHkNbre1PfVc3tYijp7IZwEnXw+aF5KsZnltR/RyGu5D33X
Si69hYkcl9wkEzchLvjP0CZfrcnidlBjDE1QV+xwz43eSA555DeyW7nVbflhL9zjf3ps10JOvp2q
9ZGiJOMO3+lrWF2voBeDDqe0p/6S5uRcQf9seNNbVattXHBW7lef4Z10NH7Ku+K3vLVdQCs+zT1o
vd0P8RSYRS5x8Waw+tjsJzM7nr8nS5SLEhlghGFGu0B3+hV8ijwYylBohDj1s7UrDuNb2fZlV/Gy
csM2sDggzhLtcfY4RQsMipgAQl88KzNTCerYDHEIxKYHuX2I5fMFIPkMYWoc6T8xpi/KXk+amFtD
7hN4Q8ncgRZrt+ufY6Rod9W+eQke65tkS7flMX+MfG0h11gYoT55FISZKgaVVIVvc7ZRC6CX66Xa
3HgVXq7Yfwc4uS/ULIc6Pi3x7gCvwtEV41AClFHzRw2P5cyy7kgjQgfKnIq82MeczQdOJndyZ9i5
yOLBkgSsCKHt9SPfmFucPBtll7wUL/a+f1S27VZeSg5migRnn3Ry+BC4+pDexrGgO8O62rUblI5r
jz0s31JzhfezUJMTSJNsG35AmkCoxhu3SbkZ/hAoDdRarC1/DJeNXMcPdvFBoTMCXhOK4xf6o2rM
rFLKee4bt/Ax2cpbCZJVw35YFa60WzoJ5g+hk2iTk0Cz4gguSIjWYCpxGmxKcNIS8J9hUrYZXGUN
jMfqj8fV5m9O95PIk2xfoYkBLlyPOznS3xvynZeveZa6nY5+TYOrq5CfrUZ/SCXrQYrouua/YuX9
b34DJCDgfoqUEjfN5BxMu4QU8HfxDeDzApvuCnZQIggFcVeIAcZ+maeCBi7XDqT7VnlputLiNTe3
idBBMqGFAc0X/Mf5byiCUrJCuNb7A9FWeWc5EElxm/LdQNfl+nDnTiNUXPEEh60XRGwmM86HIYcK
m9L4uZn+wJ7yobWz0LseYy4zOIkxVXVUww6QLkDE/DgEzhza+WFm7gfT/oswxsiVtwBpuewKcKWo
zLYCg73TI4eI5zp6t/5mvqBPoozPN5TdLzD6odbJhSHK0mfqR5nvUmOJoD0zWaDgjzjp8cNfoG6N
QMCvKkJvowqoKxtvXGYrOVrydJtZYDaSQPyLEGgfTE5pcDDg7GWhWgxZuke7DA4xsXqvEXrksqxY
gjFdRkOJAqUpaG7hnwv9O6tUKTy5EsWHAp+8SVK6swZI93OlUZ2oXhT7mQsHhXfA61TcbWi8ne+e
MCd4+EqdjIeEfaiL7qOErKk51H5mioUn0mwoG3Ji4/MXaOzJ9tG1po4olotPW9VjVPmqNXuflsl9
RxcAffORgIgGcBkC/FOknQDSVg4MDKrI4j3M0x3bfMtD6Z5L/vXdOv7k87tmJNlBlw4c9z8Nk/PZ
y+sedEqLoGkOtbDG0FwrfBVGchNFblR90nZfJ9LCzr182p+HHMd+knqailk1igaiYgZrs5pi+xYw
aUXPTj5oZrpJMqWGMdEiT+Ty7AOmDk6KGCsUhy6kEmtQ0dTaRJpU11YM6xWQ+5gdLuH15wZ3GmUy
OGJFMlMKFYNrxEMQWK8iDUCTzFdZUkIcrt720hK+YzYk5EihpgblEAiHnc8nzpCGSFqDrkPzK7PK
PSzZVnZH3UTNXG6ZkAZaEpWdncqTiOOfn3zBmlhphwYf87FEXZWFTokw19fl5Xt9REBCvxzYOBtW
qpO8C3zETpEGpfAHuViVAtl6WYRvvZ3fkd6q3Fyh7vWAs2M6CTj5cIOQyh7QOIDT2mpjEmtlStbj
9RCXh/35mCb3vK2jbwwIDLjeQ7wPq9ar0vBGks2FF89sGByFsHMfKc1TfLZUDDZvSnydSoJDWvsp
h8faevqLoZzEmLw5YKehYb8yQHrINtdC1yINPBKXYAfKTHKKrAzgEE0eOf4QAjpfabyNY9gE2sIP
dHtwDA4XZZmxw2D3uasIqB3lBnSyc22Hvhe8OtKt1cK/zx4CWF2ZT70mEZfib3YiUNIdlWlwdSrV
XdrX31rXg9Jbtz9yQL4yEb4YgcbdUstgmFDoQKNIgblLcwsubQm81UUXNas47PPH0kghFFThNTwU
UB230e+P8uo+M+QXS8DlRkNjkpT8rlPqg1mR51JtqQNLTMjQKdTJ0go01iQz9jLNMletxN6qKCzc
83zH4WDoAUOgbTU7fUgMCteuNIdfZKQfZDH0jmHV4rbp7C+th6ecNvzIffWStv1twGwPApS/g7Bf
pTHxRd17Ng9XioQqaQdAYs5u7SI7iirCaQQhTNgPQWFbHQ6JHr13sbozutB020a+IWq/Er35U+vp
E3iLjs5RSNZNujMUAK47+sg0eUMGtI8GnnxVrH1uKHy+NFQOkugmtYOXsDUGryqKI4uq+06JUb+k
MJKKVHHXoEMOSfj6qc90mKgDeuckVN3UenKfAGPk6gnxUwN1XF3vvnDKKJuhRx2E8Dfay52jw2Y+
KsMHO1V/hSGU8kN4fmdMuu3TYQurC+4NSniX87J3kqL7NAiDJTiX8Pg1C1i3CMBH7MgTf7y71Zyu
Sq7tFAuupj0yxyroMFqh70im3cPv9y0QNazRSLjPC9BxmIL2Wcq/Yd7zjaWSucBX3/d98iIH+k1R
BJ9SDTqqZglPbqLYJaJHg01oD0EC8jpakxuay7jJyVtDlUet6L84hxaPKW+sDC5waghGTEawUuwg
2Q1mxmHQ16+qQbnLEl3BIpa/ezN9ZrmxjuJyE8Z67OZq+kzKwXRxd3uakcMDq5Xh+deK2k0ledOb
ZF9E9FdJo99ySr4iPYYHZ6QegqAEZDVAC6my0AKBy+69qKinxXBxDYoWggsGuS9aRh3WRx9GE+Gq
5PSDcb4uQ2lTdQWc0Yz4nlSwCGzEz6BZv4PO/i3UhrmdFe7krrw1QvkVvr726vrJM38kaADgwBAC
+NBpRcUYYG3RBHWNV2OSYEvAQ4ozy60D+O5S/hxK0r1aZzu0rLDja/FOsLDNgXhdp0MbWXO1MH+u
UvO1MV/zbqF6CN8LHEjTfAr9nn9+3eRg7FkE2kowtqFD/YYVNECXRIE/owE4v8NwDMFW7Y99rgpZ
QJYPcD9tlXJjZ8lLkga/m7qs7+BKuIWp132lDKARsSZxgq7YWan9G+UI6ljUjF30enSnbCEfHJnx
qyjSWxLU4WfR1qETwfTMaVm2l7rhRZWbbVal9ywtCycV3Tto/rYrJXCW1WGCbhRwgazhC1eHNXeU
hP5UVPpsTHkbF5WvmMXvlNG7KDJ8I0OdRcB40lCDd9oKc9Nz0JwkBoEGkySbFJJIIbzfRVndwFh1
16rWXofIHtWqfd0GXiKaz8TE35HGK0MaNlSGH6eAo0vQvkiS9FXH/CaFYRcsK39ltn7bQEDEKUSy
tbh0pzVww7P7N5RjNswOPjU79Eybuo3aH6O2zRwqldh0FfQjtU5HtlUl5EMpqORUVZC6CVhn20It
ZVdVIS8A3c6dDNlBp2kjcrRiKl5KXsO6C68Tr5Bb/SbqjMJLIVWQqHnh5qRPV6meZq4V5HDIa9Nn
3YCJm1YpsAtJq/Bdh+cpRkoAAEPCTHcjltOF9Sx1yNBBo2poI69WOewp1OQTx863VVf5razG1Tvv
zcBwVStI1mpZdgdJHcDgMHi/Q1ZX7m3Q0L3cIuV+ZNaubTlHGZxI0soqKiAayuqz1AAs4Ub4ATzJ
T9ql0U0cN80rhIyaTadwe00jU4ZMUyztAquHaTOa8K7Bh2aHO614ZBDB25SGsO65gI2m2+tMdvME
Ez4agB1UC5iWXEubQy01sKKlkfB0uIXSJEHNRF+D5f8yVExs1UA2NppthNu+hzwWmPnwH+37+Ftv
M+MTq+OLy5zuzdH02yg71JSiGL6MWuzFXVk7TY9h8wD20gWsWB2VDA+NFW8tifL1CABcZxUZtgUj
HwCpiVUfqZLDQEdaqwTrQ6WhtpdBqV9nSXtEqSWCZRzYhGGb3LV9SxxYpg0uK7QO+yWEcSpjD0HV
w0HaKEFcofF72dY/NA4Kp7XMjySygzVwQJ5SWL1bsSR3alP6VGz7JRh9YjV+lCvAYofRjS0VI+hQ
Upx+hJVi84ZrWRjPiY78Ox20W9YCBCJTtXVT0horMMg3ciHJOLV03e2S4cBhkbsiaNwTlMKdtjEg
Nog16Qw1xpjqQeGWpcbgONIy2IVDPU4FgiKHYbFjCPIaQ8HKtU0duLa8+FWIai2R+j6sYriAKp2r
ZUbnWam+1bAhnVSzddeAGSuoW8Mds2HAqsQqBICxhYYGfwecv1X4a8twAI4IZJT16qgR8RvitNzT
AzhGBw1ohqxd1XF3V+nQCTRyGFImJpwiDf0ltZOdJhWvVpFs7E57oER6tLL4qRuqp6oxfyIleONx
82QCjWuzDgbU0lCusiHAJYmvd8/h2esCT1mtRS7AeVVJvWEdRGwME/epkcRPslw9Cl176Y0E/bQI
WlPM+uny9sdWqLbp+lxyOpJKns5aCQ5nDP6o4afJDOwCUq3NIYTLXN4HO9h9Qys/i4mnNWCQdaj/
uYNEc0cRpsAaBBBG6V9Em2UQKc52dYeNpHJyL0LYZsaB8tYrxDcj5Tcs6tOVEhLJwebycRxmnlXe
C9mT2FqvKCiSQfnakeIhlROlguEKy71UySi83nPLrSSzWA0xps/MYVLLYUPbYW0WJrV2kgrtfr2D
WS+EfbBUIsFurcEyj6hMNisTL0o4WsLw1A7g1EqUKIA4XaoXjz2cMH/HRapC/9tC2dLJ0xg9dFEd
5Nx+SDptz2sr/52rKnnsapbCWbEBTKGHB0MqV3dCSPYWykzqpmBR9sZ0GDijfiU9EYmrx6ZurM/B
ytnaClniWW1ceTBfVFdGhbkkAsLu3K4Hx85hHMdLGDpGUTHs21YanFqJH4YgjBewX3NvRQvSfOaI
T0YraVKWoZbJ9FBhQBbJbJtAURry98jQdbjcrOPgv7+uAL0CIRXip/CWUCaPOAtyNracAAldoG/N
QuKgpIuXAPEW0hz9sgQEjSWo1gMJg5cPipznT59Gl1uhkAyVaRZ8KaIbjdGHNc/oOoYjMMRPNvCr
g2Ny/273wSuzYIhaD+YqCmDYiMuw2ckK6gAxexxg6pkw+pvB88Ptu2yX6OGjNsDlRu3XTVTf4e54
FqH+rNQ9WLCAljmlIqcOWvTELSt6B50SxZNRzl2RUJiuUBoNoGcIu2gAC3tqC5iwZRk7GFZD83FY
Ne2AB4+NknmjZz3s6CU/wl/vFT1MqHOzALBHjp1mCHuH6tVPS+lTaubEybG016iFUUcOmtJByo5z
LSo96Jp8pGZ3J2nmjdQTEHR5CCfZGGUNDa6pSQro2xD3FST78IQI5fg15NXaaCEolNf5o0G1uyyo
f9HBvoNQgOJ0tuhWKNSovxPYmWtyarttHkGRS7rpKvmt6lIY/MYS8nGqfDTguzuNqd51rdiTQmLb
PoiKVa8XR8XIn2q1/TYL5aHLix2pycpK06ceNokuWrsHOAg/8lL6lOz6s1Xq+0j0O6MubvAEfcIt
KDuiSb5qMzkWlXiRjfAmou26zCTPiPUbAIh/8ZZtwCUIV0lS3EdqcEx1I4YtufYUScUqrPgRybbs
KEOM3h/S3RiKtvj27UdTG4cqrGCPGpCDHXQ7K5e/klIRTtiSY8q642CQtRW0LRIHILxLq91LuKEl
KfM1hQMX0dbHgNCDXuQQYtLgsRfEJZCMENiMYn7bB+avEEpmgdzdGLzqXLPXxPr6Drgoa2loCaMw
jpouHCxQvD1f/y1640FYAQnMCf8Mxtc6vhJzskx6JHFWOrRT4PJd/VfDOURFmRBlayh7oE44KTgE
SQsz2ixmvo2ndEywxlinrpkG7+L/Pjx9FByDlda4ySeBGqUjbT+kzGcFnvlQV+8UdLlshzQ56CJH
Y/i4Hk+bm88/qgQ4JCH6NZWo6AYOSFUZMh/FtMqBHcNtJAMJqg7kUzUaiFPkPVo1kOnSShmJwmg9
DeEoFAUkOsCISw2drOlWPTyv4bu7G2C4HmH34ZTfSAW8sXvNt9XuwybZc9Qi/bHixIKXL71R9NJw
WI2mmkw5QfaZczcugIwvu0d0ENaqBopdougfNZXukJl8JYX9mxXlbRPYN8BiHKM4OHZxC7yV1ime
kQIQlZjlNoeir2NZcMK9PlEX5y5WwEjpAjUBiJoLDCI0eIxIjfXMN9HqzZv1YKVIOYNDLRYJF5fd
5fNYUySixmU7iRLEat3RiazZlbCwgJ+2C6Vgt4C5scPcJeTORaFzjImrCyyWkaU0pZLldcPKhqiZ
37XJ2zBWb7tBLOyiP02Xs2fwJMj4I04qxFEY6fhXy/wC+eGWZhDpgtEANN8oHoIDzOoj+47F8WNZ
SvdmmNzIoM4Vg/ENPuZ/reuOvwRULkByscvQLDz/JQC3Q10+qRM/TFHeMx8kPV9YMBf11jHCqG4H
kyuQjqfWsaRvsyqrKfPDzMJqkXdIq58AFt5cX5cXnRocSCY0d6GshH4kukznAwkYzKYLJUj82q4+
VJpBGiZMQNJhNkzyorx2ipK+ChVKMUq2xPWfiY0GEVoLYAJCQmLa+AqbIM+VQJPuFemxD2zgMduV
quIljN2JilPYd1BBZtvrA55ZqKjvqIAGoQcG6tdkwEMPEyuQjlNfH0TliARa0kbJFvKsmY+n4qgf
ZYFgVon+6Pmsklbuu7Q0Mz8yd1EabojqxeGSnNzMkaKCMAZhUci9Xbp0ZUGK3KWSmU8aax8Bnxq2
r3Vu7TQ8fv/7nKH2hMo/bhV0gybDQZ9Xl3mBQ35Ikvuqhedf0ZVLKIJLfCOEoohh4h4B4H2UkD+f
NBHjPa5IKegHu/ZFW4V72MDD3MxRHOIs42FmPhHCkJGHiq4rUrTzaEqvofgbG4nfqLIrQVOI2JnX
6MnC1M18pLMw4/15cmSRNpdE0SFMngUUgvSoJ1SWAlkj+XeNNPf6d5qdQlwyNiwT0bkD6e48WqVm
keAlprDnykOTB7UTDVnoVhHaQqVVvoIu8S502HaZRo2nf1hWrg5jeR1AhIVfclGxxMc8/SWTcZtd
m/IosoRPkZg7kQupkx2aOa5O8T2Fu3wBjUOb3A2QNgFWFaKH8iUbKGtirYWLEi5Ys2TOYOjboSwB
MWYtSkx+QKLX6yOci4dEEhJdEPjRQUU/n+q4ry0kVjJuALxNM5461BxQVkkcaWRZ5e/Xo2kzo0PX
DVZgZJRnn3o3gqEVazkkHX1SmD88Kj4GYwkWuxRi/POTlVqQpCwAq0j9TvsIpdu6/7o+hLnbWzsd
w2TGjKiKKysIUyCKOw9lNm+Eg8X/x9l57MiNNFv4iQjQmy1Zrn1VO5kNIY0keu/59PejLuZXFZso
YrTSogFFZTIyMjLixDl7FUWeZBfshNcVe/LinjEVhNbR1J6fHYawE0hK1GCaLpZ/63vDsXivIYVc
74PNGvfCUjhRTBjncD24V+bQilbtEiE3zeBUSF8CRpiRuLkxO/e/JwUQ1cBWw7S0SblgFiLDTC5I
GYTgJA/ijei2u14T3sUueL6+dUuLIdBzK8PcpxOTL10hs7KG0oEVnEB8fZKl9rkbB8cww+11Mx8x
5gSJie+Lhge+zVV2acfqqejHSknHH/Yz20vz8RBk2Q9/rFGZccdgL4Vu+xS0o26rIUi6Jo9kejOS
9aAha7HN9dbcK1lGxc6qGZG0vHplIxZ9lplsZC5Moio7f/kLh05SQk9Wg5MYyb8StWRe068yasuf
E9lVEG3pv2VjfdeM8Iw3vOaa0PxqhOJ9o5orD9eleANoh1EwskLoFGenpwxJNsBWBSdFgaBI+xSG
li3Uz61f2TKvmOtfZikWTOJMMM6Re6pzPYasMRSvzCc/GwdqUUP3TgupXvv8S3fEJCbJa3US2zNn
aYUqh0Jk1NwRneM9+jD9T5hUbdtl9v/D09feKEtuzY1PSU9TuSms2dvfDHXkbzUpOCVp8zTGSNGV
5bvqrc2lLpoh3PAAZ26TjOnSZ4qyF2kQxMEpUNvbph5vVS/9pLnqymtozcyUeZzF69gCZiSrYnYy
qCx1vrmhLOzkjbbiCstmJhSpQrKE7tilmVKsxCb2BP+US1THXzShsw315b+7G5x/gHKIKjynZjYC
On5RkUbBqUlU4oy+cX1/e90EqQA/dJ4gnBuZrouz/arMwLO6TsFI5zU2zCrtrm3p4guq2jtmKzGX
NCVMUSGUtptn/mbwYZYtDOoIRWL+0xcACAzPZ5pArJxgCB9iOa1tKsibzk2/MJh3KCIoVMJc+yR3
1fcCBaCtUbafTKP+mYz998SzUJRnHjodhBvZaJ9cX6arIGkvokpGpgsB+kUZ7SqzUwqnA0ZpS1XV
2Z4HD1qNfFOkqXdiGpdbXWp42XNHW673IucKnVK0lnNIXkB2CPeSBBGv72cvSSNt46L9AuaDGW7D
JxtMg35TJYN0Mi331otoUZjqeEBEDa6JQgSCmBb0Cge1eRcUQd6bIwgH6mUwr2l0lhW5/TpGxSfw
hcdIKG/r1Hrx+gQOfU1It/Q5OruW1M9UJNFdKot8I7iKa/u5G9hlGb7RjHwwWs89GL7+XonuTSTF
d66RP+ah8qiOQDoKX1Rp9eJjmSJ+8tPyh+wzZMw0gEMziIa34Cd2UxWuXdXZttPMzm49CW0cN3U3
cFLDheIV7+Yg30i5554EsI0t6my24QrdFs0SqPcQwdLEIyr06YqHLQVoQ52I3mVuMgD2l/5llkYJ
NjoMTp16GwPp1QuV/twPGcy3oKzNKiyU3YjK0LFrPNyhDJkZq1Id76OCfmqZ8VE+V486/UTIwhCF
3oGsIaO6KW4m4q5gdZBg4dV+YXoWd8ZOK8U49IOT54/6zqikX0Ii3IupeVN53q0QhveRn762BZ9l
5Qgv3Urni56lC50rinlMd/tE+8vcG7v8xd/pm3KL7sVRYowhWB1oWowZKA1w80NtB0fl5TfNDENA
e4Qbw5S+TDPDwn0g7K+vamFRVAjoNjDiTz/1w9u6yqzeiICXdG18x07+02iQ0l63seAtFzam33AW
+pLUjWTI7YUjvb9bufNbWzbAEVnDndu2328Lz/py3eDv+tcs2HKfKxJHgQQP4qJLi6MUlHJHoeVo
qeOu90ZbqV1Ge3063poXOJr+s+gz9GGj+qEPY6aYgQgA8zl4rnBPRvAaxrJjyeXXPBVvktw9yJEE
rGO8AXr26Orprs7EU9xW32U5+mIFGfxm0sr1+vtimy+BhA8mKQDuU93jcgmFFcIbHeruET2uwpnq
EYGj7Otv4uu6ct5ClQAXg8diAk0DT535GeDDvJW0hGjV33lyCDiw3ueiuFPLfnP9y0z/08dV/bE0
e5czrBXGUhW5x6YJnGRQATRUmxRsr+vi32614t1LCTToeXJJTMKWPa8vlmkK364SZKfol2XZ/UZm
MtZz/JfuS/ieaVvLcyCQkFfS9oVji1EL2Q1yZSjYZ5/ONYp89A3fO9EkcIZStYFU0L9fezEvRMIL
M7OMwvc0wYd8Ijp1vQX22wseUzN8jUYmm4N6POW+f2tZyYtL6rASChctk15ONGcUBOZMHZJgAfDN
Ou8khc0mB34iN94mpVaGQDHo7BHpttppsjWx8OWveWZ3tuJWp8sTFpFw9FK1mjAtj8GbVr8LrXJU
pfrnOMj6vijGGy/qHySR8ovld/02qsW1h/BC1JzkB2Xq4qQ1H57bBBMxreMqOslNG24g7noUiK0r
Z2VpuVM5CR9CApWq8fQZzuJmBFVAl/jgGDUIsd29sqEvvBGcf4XVjJvrZ3MhCjAqz8gE0wT0FOav
eyXok7wjhTjpEJEZ4j2DW7Y0JDjTyhzIwvmYZvI1C8kl4PBzEADq7knoDxiS1PiLLpu3aqECepTW
iiILXwk+WGkajYBi7ENK1PWCWZMvTM2FFv0EBSSIEWS767u2+JWQOZpaa6jjfqiNCVE9xq6Gqrkl
/qxHdRcK9cFKhU0U6natoVQLsKvWmm2tqi/AloEHGBsjXctOFvf07FdMe3HmK5neWiW3nnsspNe4
OyYAAqs1ot3F/TyzMf2GMxuFaMRh34wUk1We/LlYjA50il+v7+fSQpgPpSNk0NBjduHSSFKGTZRi
6NROxY0qAGVWC61tpO7fGEKnYSpn0ImZ99DGLHPdFqzzSdLBZTAQlAcCKIy/aKSRlkO8bdKfpjs5
qzLQEIa3qAdXCIf+J25aUCRR9KIWwpqhpeo77DLgaqYDTMyY7VwAcVY5KhRpO0d0xk3leFsTplBx
h9TXbs0XlopnFOeACmGOM/p7Qv3MGVxdhJ2FAtnR70GOCKaTNcGhAA88uC1YTgrRSbhh5teO6gbY
Ph1g723U08ModVtyN5Ap/gpiasE9aQBb8HFRqOKWmO10hzBCLXeUqPygAy/Mk4vdXiP6++ietBVM
ZDckOnjmh9mNmCkUWZD04IQmwg2I0G2fSge6bWuJy3SVXSZK1NioebAOPidTL5fHwKzrUhd5ex/b
XfYY3AFW2yadU23cJ2Wb78M11oalZWl0z5lwpOzKFl6ay2O58Q0100FUv7lUwMaotOt2ZdLw4wdi
sJUpQ0g3yRk+pA095Bpjp2TKMQBQJQewEkfKytXyMb+k8sJYjQYWeaocz0KUGalyXICWOskKgJ/B
01IHSI0JOrS81Tr/k1WgzXw9YC2cu0ubsxep6IdFgsIItXdV2GvDT7d+Hfufvq9srPhnWhy75tHK
BycAjlJ3a5C6hT29WPDsw0WjW6dShz+Ggs5MSh+QbSridmWJy9uKBAyAAwuGzJk3KmlSZ1mA4kux
HWEhho3JfI+fUHi+S5q9hZA4j19zqzPv+LwWaBY8E2QiqSZ1YP0jqfxQjrWayh4Vn6R/7gQdMELh
aGa64pvLX5H6Nto9KHPAInJ5AmDWrBS5EYyjcND32q7Ymxt3l9yAWHGEzRqp5kLSgM9MZWDAB8A3
5Fmskn0Eh12BVVXbfiNtAPgD6rd7Z9zWe+sYPqwa/MCnMXUnddodcK1axgfEiAuH4tgMZXCq1F1Q
f+3iT0F3W5lHSf4WeOGmEEAk/bPiNQsxDJsGfWCmcHVpfvW1fdrQJgClYgAOfuz2yT4/oDvf7ax9
Bi13cVixt+SlOnzxYEvhTJTnChdaLdcWXHIGmyrtdKfY5989cwvvuW3a/kG2o91wcLcoXDRrg50f
KxwIrdASI+qgIKLM62Fm3HJo6oqVtl29GQbpeyBA0pt1Zs+ISHWKejfcoPa5Rpn68SEG8gI9csg6
oCCU59Vxze/9CK5MOmXULJMiJel0d8IAJsj8KiD4yoO681rn+j4vnEjIZ0Aw8rbldTunTS2jqrBg
RwlOUtMD3R32bWfdWPkaaPHjc4S1/TEzp7jp5TT3YzUITsYEN5ff1bTeyEVzG60xryy4zYWheXAb
tKhoLSqKKLxv5ECyS8b4FCvbamlgx+FKoFnePfpNNKMlGuqzk6/XZDCxm1jHLGWUy/cctbMA5a4B
/tbMTPfGWXrGuM+QGGJjHcfwvqneimlAKPhy3RGWvN6gAgDQiA4lD9VLG22aUdzowen6sfSQ9FwC
6qcCfs6u+lLGtAiYZLtucNElGJid3nPo2MyTop5J95AibHBSO+nAgFRge214aCT9E23k/XVbH4nc
eRvQ7fyfsSm6ne1gKeix36QU1OP78qZ5MG+8G+MWEtFV0rjFT8VFIJoyLBZcCZeGGgZ04NXkEHud
gSAaXh67jlxGK8f2N6RollKiSAeolQhFXXHeVi/8sqkEMWFB8O8In3A/kK2P+cE9KPthk23SU7Br
7noVlY/rW7kYpc4Mz4p+6iB7gTXQkdSHxoljeZdMo5u9I4r+oTCfvNrfuuYaM+uyUaKiyWXAMZt2
/ezzdQxEtYIUMdJQdK9Msh0yP1PtxgIYbuZZaVut+JjG1gOhtVxx099++GGneexNwEJF4UK6tA0H
Xy8khWwc3beJX0ndZjRIusLOfgqO+CMUuejjx/aXvpugIPqzLm0Zubi+5x+50Cb3/fMb5tyZclW0
mWFOh/NGvk0e65v2pn1S7uIXkLhbKoKlZheb0Wlu1DsrdZjhSffacY3FYdHniAzUyExY/D7k4+PA
ULDcAIIZTul9u9Feerrr28rpD+UBIXTU7d6rm/g2/LmmQ70UKnhrgAampM3dPPv8NdU/SGgAxARp
excN4Y1ZS++63z3Xkr+SdyydXxO1wYmyh/7bh5ew2ecl9N3ByRrlbed5N3UV2EK3dh8uZPrymZnf
gihnDm3WUQwXdM2KrOZbmCWJrRn9GtPHmpHZXag25cA4JYzdUadvBFVk2GRl1OijKjmOiQCeSukU
Xk5eg5eHI3J75i7DNDy5AnNmavEk0E1kiBcgYF9m2UZEV4IZGOGXVxtPca7CYBWrb8x6hE6a1uJj
ZJRrsWLRWc5+0vT3s611G7P0xIxVQ/ADdy63vupt3eFn28Sb68eSDhT/1zw2EI2QJNXBHSEydmkL
qcuJX06ehlvy1lbdnFmyuP8kgFvPg1a6K0Y49XQwVaMIhy/6rlULLUjeh9VDIqYQNKCQluwBT7W3
MQjt3ViHGyW37ph3quyWQtPDqBj3Y9s1J3D4owOE6W7U4sgmI/mptgATNTn4IRVjuvPd/LseyN+r
sGNWUDCN/agr71rXDFtoA75GVrWX3AbKzbZy7aZuBttqhpvBFAanFRNGGP3nQiz/KZrK6SLrxsup
GSuonsNe75iMXW1aQAc7k3Evpx2F710avlm5fuuCuJLMDBl0QX/zEImWXUtE56N+TSTXdaCjrQ9J
bzIlq2/ExGdyP4j1bxlj7syNF50TmEJGS10eHM1NDo3eybYg1uPBy+V70fURGOst876ZuBBSxejg
STCPzObeaQalMavyGH9WZCeAVYHB0+bFc5sHHzlaeAyq0Kma8Y0RcG83GsZTNw2JBMzxVoH02lby
F7nongPJ+BIm7i4ujDe9Gb/qzObFBWNJcjp+kwE+MBidafBLFuEht8TP+WD2MJYMMNBJ4k4Iqh9R
o7lbQ01KR+M6tl0dsmsUfn/pAfwmjaAJ+7CUX0U3ZTy8sj4zHvUFeuKVqLXo8/DD8dQFL/jhBRq7
1mjqdaMfgVodTSsHv123zTYDuurEYrvCIbCYTZmAnrSpbsaDZe72wdBrJW26Iy6477RXc+KlYLLd
1gJ4j3O4LSpvY5btD6Mo1jK5KYH6cOR06mjWlKxS4ZodudKNKCxIyrGxQPFJXfBZCr27gLkrtX3I
u00sOem3IRUGZte8YxmXD2JZjCsX8keKhynu6fTyNdo5U5nt8ldkSC54RdArRyWZpgE7TdmIQsFc
Muwhfp18ZiT13k/iN9ESni2UdsQm2bZ5cwOZ1lOjK/vAMg5W2DxYUvV9HLvn64FpMWf58/PYp8uf
p9emrxo5FUDpxX+Nj8kBTfWn4CH9ZHi2uqm3xX38POHigqfuEH0SboQVD1n0R1gpSYEp4IEmvLTf
DIISKD2dvFiNnFFrENX+SoXeFofiP9eJ+RD0npCRh7BAn/MFMq6QJGPc6ceKMaFSZ8jXCrbXd/P3
nf/B5f7YmPMFhmVudKKr6cd6IzIvb/s/WrS7wMiEG5hyoN6FJqe5qfftG0PNu7XO4dIdY9GYBXc8
sUDOeaYKRfB8X+NFi8b2Q15FKvywyuekZ9r8+jqXPprFydEB5yFDPUfOyXWAWJgRmEeUYG0XmOGg
3jCsvq3gZrhuaXFJE/B4Up9iymuemFDlSJu21o/B+E2NxCMTQjdStYY2nKLQ/LMx//w/K/LMCRMo
RLJM8wGeprKN2E7hILF1n+reV+C11I+kTF3Lh5aiE8AENKgsSBM/gC9qk+s16iXjWAbyrkq7B22a
TJYF+bHVXafXh4dKq4DuKRNAz1QKG/n3GkY77TRYofo3H/R3hdASdfMDdCHOam7KptCPdJI2kPCe
xC56GkC8FKK8gnBZ9J0zU7O9TsNISXIh0o9qVh/KSri3etCHfaMGNnNna32bpcTWUqi4qqY5oYpn
j2z4z5jgblTt6DbqT11st26grkSwRRc9MzH9hLMsEs7ZrG/0UTmOQk3ufGPIwy38LysZ5KKLnlmZ
fsWZFXhyrCpLiNNF6R/jRNmRNGzy0NhbhrsbzHDlK60tavqKZ+a8pndNw1WQRRILxy2jXWtAsOO5
K6taKiUhZI98Ft0hdNFmx1sW0zAfw5zon31xRxIqWG3g9XSYxbZd7UYY9JVG0fK6/hiceZ8qCxX1
gBKDXQRNUPy5SeKbqI5+XA9bC21SOsxnC5v5nZYpKmI03PoGQgD+ZtykXyTwQBs0HKHaoTCt+xu4
1UgFO2ftGli6heggTlcq1bKPAw40TjTDbHQf/QzAOZU89hurhp9Dlhr4KUUU3gLD2PZkgFstyF50
dXySExUGglS4KSWrAeGP5o7RjD/ayqK4LOovSPHEdg4L6UrgWfgeFz91ViOSjKYoLNDOx8DtgEp0
0NHAh1OtQUIWzQDBn8aEIROc9wf1XI5UtLj8U6CJDPf5MMG9GzzXr3/1hdoTF+IfK7NDo/ulEgyJ
6Z+iVOhvGh+avqAynwKx+sePBcVu6+h76XOo4s7Nttdt/x6vnt1hE2MI5ikATfXEyxMLn0aUjhpH
qa7aXaEJv1pN3blx9Bp447eOCAhRH1+/y78llv7eVZ4KO0/a78JBOvriEB5UNf4hSNnLoEmPUaNr
+zhyC2cc+9eqG45Cpz6JabeXhDLcZHV4W6M9KYzxNpMqqKUbE4xdr6+Eh6WiwSRCBYyCldGGnD0f
mMGp/x9SV4XwwNUdVBoysPid1qSHZmiC20YK3gdL/BGp2k8vV29yU39xBQVuq1KypfE/KyOp0sXv
mbkr8BVJqJtKOWrmIVDCjWR9Gut47eGy5EfgsEgOGPGT6OBdfsp6rDwzgm0fAJiu2aLjPYvbaNvf
2ZNqynP1YG21Pd8WGsKtu+JGSwcFukswDjTrTVKiS9N4RBIBqVKPZlk6vvlQmL/cXFo5J4tGwHVN
vN0k/b+rh2eXS1toSZ8rKUHYRFFMKx0QJXbr//e2wW8MBXVg6i40P2fbGMuJx0M4kY9Vbu2tQFeg
jaoMR5GKL75k1c71A7jw1AV0LMLyoJlAKXDYy62LO0mKainWj5EqolqWolZ3Oyb3rwHVpIZhGVWJ
bCNZgyF83EtlAiIy9gN9OPn47INVjAQw453ox0FTJ6JIu4ZqKl3lBfiYtUFIzSn8PQhKZXX2itWZ
lXFDhImO1EIfXAvWymgD/pJBlJVX2sJ6puc6muc8L0A1zdaTwrYQJTqGwjr4ZY3qXo/Mw9jpv65/
rY9mmM8EljIBhGn2zF/lAYSOYs/5O8ZjQZRsbElMbKVawZqpfPLLmDxN40/0K2T4gAxmLlFkQRQF
VFaOSXGsijcj/PkXqwAjCqASC8AXLl2urIqmGaRSP/aNctLlapON4WPSpCsZ7vIy/piZ/n52XmNE
+ThdIZd02d2GiXTysm7lOTR91g87pTLuJfMK45/ZWQ3dsOrKlse5oArJRDkLGUSgCZuqrJ4hOwJy
ZeTbv9g8yPbpUgCNgZn5clXgrAZzCMmorSzcmgxDQTAmb4WgjlZuscXt+2PInJVYiOWl0pq8eLxK
O9V1/Kzr3f76Wpa3739rmYe6UYQzI8177aj0hVMH3nfVC9HOLCN/Kxjepq29lVGgxfMz4e0o57O0
eTvbK8wqaCo8j+O1E9px39Dfi8dypYW4bIZihjyxZ8B6cvmNmrYZS97GHFM55fr/0TfPTHCtXEeL
m0fQ/tfIzL2LUvO7pFS0oxy5toTWrRs/6vK4Y3aN0bC1jHcBA0RQODM3rfnsNFXyoJlJkWgQ7tbv
rq4+yUqfPol9me5ECPkoMEdbS+2UGzH2wEvqanWnC8WdO5YHvSs+XXecj3H98sfMUtZMlMcwiwIi
CBqIXnfve8Ym5YHQKGvyOoungLuR/j0QemXeAPFdTRJSQWOXhe7esLqXKkB27/pqFt3lNw4ImAp4
0Jm7MD/ZN7LAlxTr56h7yKNPWfOfH5BsGAOjk4Q3naw5FsEMgyIpLOrnWZxzoNtbBWVmtVkriy7u
FpR51Na4COlnXjqJqGVJWYXUvWCVg+eu2QTdmjbf4mb9MaHPwlIIaWqgVyL5ii68DZ3+aCbae+xl
p7/4JjDfQBsAPRgjZ5crEQJNLgWPMBvCES1TiIdp3JEYHL5uZtGRz8zMHLnTiiRRhoZnjhQ5Q/a9
LD7J5vc4XCOlWdw1nBiSUCgRPuC6SxMaQDcutKOZ/UwhqYwj3S4hLLq+msWQdGZlFpJQEEORA9rc
Y6iX90NR3mWCtQHECr11AnmxsJK7LnobAZBcfKqRz4WDGIOTwXr6+tGvRMr+fnoyW/3H9SXJi0Ys
cBGyCCLggzyMBMGz2RbtcGzII20tgY+9FCKfwWadSaIgC+3GRB4z8rLcpuveboWiZwx4GjI2zAwy
+bYf7bZSKyg6tR9BpGl2HnuvtdQ98mJi4tX40fnDd5fRPyA3kaM3MMZeX8PyEoA2UkucAIezUymH
XarTxOWalZRNFuZOsqYSsIBHJb4w9fn/JpgDujwuMEbWURJJ1PmU9s7yve+elsg2E2eO0DA96Ub+
16Rrb4Ouf02U8pBIbbJTY2GthrR0nCQYTKYZJNAN88cMOj5ZH+hcvIL0S6SZmjUPhvIlh3Tx+o4u
Ofq5ndmx9bXM6pLGIt0PvvWeZGftsOF82WPXbXpvDZeydHiZC9J/s6VM8ftyc0WzhqlT4bZLYvVQ
tv5dk5a3Q66svGGWN++PmVmVwFW8roQOrz/6JBNF/K5R8xv9UxV/vr55i3YALtNXpHH2QVgnTmPY
171OPQ4lFABCymxlXoSaI9Tl58RVVnKxBSoDhkvOzM2+lej7KezeSn+U9/4RvuFT4fhPEfqO/S/X
Dm1/a3X22oDCwjzspdHZJzOaLhyHPqdr54XVvdZIrq1oA6O7gdvaQ+EXTkQdRswR1RQaKbfzXKbg
Vqy8gBZ3mrg1ATcAis/fClVCHhyLHAcpTPiiERQsrp3UJ7V9/4tP+sfQ/K1Ql0pf0SpHtMF/BlRg
l6oB4fttG68NEKysaP5igBeyiWMmQygXmo47QLgtNMhrHCt1TYxm8dCdLUm+PHRK0dWxr6RUKIz8
OVarL6ngH0Q321/fuelQzV+Q0I/9+4k+vEjGlJF5MpqjDCt2NX6J/OEGwY5N2E9hGjXlbK1Wthi7
qLVKErgmiaNxuTAIetIiN1r12FmPEXQYZQxARs6gEH2rgxW/WLp5prruv7Zmm6hDniyMdUlC4O7q
NtqEibG9vn/Ln+mPhVnunOelFTTJqAIMiV/GdAwAY+F4jboSHNdWMv397PkjozdSuAxM0sQKboxI
egRxu7JZix9mwibDUjih86alnpnQ4QJuPBkTgSnu2jEF9Tnkp9rvXsqs346hu/ImWI6MZwanw3Zu
UPa9vvaQWun/0T7XrxYcEeBc1C/qa/nLO5o7CQTquBm//MUXO7M6C41yPYwIc8XqUZS/BMYR6V26
yX9hguYpHBQAYpl0uFxYLEP53AyYIO11uuBlLADIUbC9bmVKmz4c3TMrs+2TBi81olHvj8qoHbyg
tquodXQ4+9z6+yi9lF6yydrddZuLbnhmc7Z5cMPDFaEY/TGuFMf3yszOdXEtu1k8U2zbNJ+oypTU
L7dPLpTMVOKQUzumjsQwqDIa73694u4LECPuyD9m5iMTrpBDcpdjRgTx2993j+1LdIus+nflAerD
W2ULdcSDljnR0+r1vLzC3wx0MKDJcxBsaI5qGAZ4fv25YdTguXvUPlnwL+d2+m7a+XN+C3zPfdRu
rn+9hf4qS6aYwMAW7xUaCfOdBdXSVTE7C8BZkJxk3x2jN8vpnfyb7gO0ce1iJ9xYzV+8Zs/tzqKX
V+ei1omEFtFrN50yOMiX2DSi/iYtPlve7NxpY9D2hilox7IpdqUeObWX89T8lEjx1gh+Xt/MxZuT
G2Sah6aFMR+9DnWpLcSGkruot3YlvPut6sgFjEhFvSnC0AnH+D+jC/h6ZxZnt5kfZwbIJCqiCVCs
zAfw1hmIe6xRvS0655mZmZMkuWGVZdxzQdOiVLr6sW46ipTqymoWQ8mZmZlPGAI3SzpVOATJ3yRg
cxJzbcx/zcTcH1IjqxFyB8bi6u+elx6sLpZXfG7ZxsT1NxFJQYt2eaT6VjZLSc/Uo1byAI97J7PW
iifLFyVdzX9tzD68G9SG0WgcW3HSxIRc9ABJ9rZlNrzz1KOQmPd6Hb3Vxvi1CP0IVFCkQbE9HPqi
eI1i/bYXwCdd9/7fAPoPt8/Zb5p5SVZYtZvoA17ym7cc0bmDcYdE0hYStVfra3FffwsP6Fu9DUyX
/zRX7r7pbvtoHYoA4I9wYc8BsozxtWpR079DYuhrr+lPQSy8yF22a8I1CNHyB/5javYsNUuhShuP
Akw3BNus8aJNrljNynYunjlgxcygcN/Rdr30okLuZCAQlHnLsXiokmwrlOo/1rgGY15cy5mZ2VrG
KqpirxfVY5OVGxUlIMaf+3rlRCx+mzMjs+vbHKKOWSWG8QfUl1qmIjI5emzkbFPFxffrXri8bZrJ
zDNoaOpwl9vWDrURRfWgwVxF0yH80cP4V6/mI4uJMfhQTYJznWrsbEEt6jW6kjRTOle/InqX2G3T
/FNqFhofeSNsoSJc8+8lkzK5o6nwdCELmvmDEra53onUZeWm4VmW2BJVvK7QnBC69XDtiy1t47m1
mVvEeSuT72OtQngyb45pJ+1Tcdj+948FPgPgJqVSbs3pV5yl+37e+nnt8aKFzmabmNFz5rZv1TD+
RU/03MzknmdmtLADFAnc4Ii21LZTcqASX7XmG4MYToDG8PU1LX6nszXNvpMYSPUgqRH1807eUUB7
apPbFCEDYLE2nYKVKLFsjb6rCjgTsMQs5opeDzg/oopu+PELcwNbQaH9VO9Vl7F4728qEFNfGagt
EhHmnFBJorUG0qQYgNqKTpuor3lmHXrwM9e3cAFLj6zBHzvWrHbblmITRh1NG/Ot3rj7Zu9vVA1A
uw35hPujQhlzT53Fke1w6+0SacsAjXGjrjxGl4LWdMDB8ZKWM/xw6TV5necJ5EcELVfclSHl1FHa
eB2ZnZfury94sTh3ZmveQtJRYbF0neJcETyohbjxXUrVWzm80+p7LJpauq3Ubx6cwdcNLx5zjQvm
twQ2kLfLNRpU4cQgMinHUWD108jJ4klSbi2aLG/lHzOzAyihDepbTYqXFoojRcVGgOuW4G1XjG5e
X9HSfQZw8H8rmh2/TJMT4NZcm4JgQqsjHBJ9jSdnbdNmsbHRcy3MRQpkpaA6OuGkzt47Ya2VtJhO
TdQEdDAYbbbm7A9G0KSK3Ira73SqehS+t0w/mLZ4lE7ZjWtPNPzyBnKNG/kQv2l0Flai5uIyp7BM
i06lTTu7ScdGQNQKEOgxa2JktvQnBr5utHqt5rMYwc7MzDJZI4pd5rZBewkoMPZF6CTdQ+WqTpsy
qaavlN6XjU0zVAZjP4A7L/1dRDJxlH3OtJXkCKMxRqR9K0o6gu33fnUWdNHr9T/GZivrmyGrc1ci
FfGzX3Ff7FQklUMxeeqU/vN1r1/8VjS5KdFBtf6BX6aXYx1lRvqOptQ7SHRtBKPautKwEi6WVgSk
zJqAXuzgnHgOLtU08zXCVKSJTlifSq3bdXSjLX8tYiw2OXk7KdCQQOD6AT+ZyxoCxWICXrb/5FXN
rupg54m6jYYWs4LgtyFrjJYQkCMGokX1KWlC4qVgM7PpGF5931jBvpe8TSN8yZAuNZLkRS+mq/Gf
JICkOm7W6MOmUz9/f1A+ATcMcxY02LPAk6NWAQ0ortW6NeJrbyNUx3Ly5HrHMYNIS1/5FEtxbiL3
sAgOxlS9ufTkcBiVEKgvVeY+veuj7JCuCq0vOdW5iVnUzsww04qSOKflza0+xtTKlR0I0ZU69pqZ
2cZpFgKstUUBUfGajcHlEAFpkdbEChZdF/CEwlWHN83hJp1vmF1RUynJBm0boZ6SyR55IN3wNYWi
pRgDGcX/LM2O/ZjLwmgZQA4Y4FVRR9RRMzZBXemV+ZgB3llxhGVzU51BZtwIbbJLR4gLMRwTjXcv
CsOZ7aLaJYjhz6YIjpCib/6GHp82KcETH4c4C2zQpT3ZHUqXAcDhqCPjbNVKZvtg1sfGWCvVLB4o
cKVT+4Gpz3mwmdIvfZD5YnWdxY5Y+MdEQ1AYUvTAAgEs1BUk3drfpLjQTsAigjguXbDZDWGkaWRl
BnXYMf4qDP80zee0eLserJcWRlYpwksHfA31ossdDLuwFbsyosnBEGMaRTGM2625Qbs23Yow22xd
0vpdqoTVSrF36aSdG55+2Nk7qAv02Mgs+mxNNj4MOjzSiVzcwKW+gtZdtsMtwVAe05PzUKijC+El
6CgfNfHRkzynGX5ZwV80VKaB4IkDdXr5zB4+XuX7yWCY/REtUxnVbbc5AW7ZXf9SS0Hj3MgUhM82
TEoseZSyVOUVrG8KCJsSae/Jzwj5rBxiZsb5r+bXByB6CBFJXqE+nr02QncQ1UqmUK0F1WsHe2xo
Rjd90u9qsXmJldRk6KV5iCTjBZHrNyraP7pQPQjtcMqGYtuW1XtUgI4A+PNVNvttH7WojFfSne9G
d7XYfQ80a18IfbJxzULehKr8IiXVrlWNvZv1zwl0BHIrfG2G6IiG9DaLlE9Z6yEq7VmQEYfvnttS
hBqfPd98DJNgm3ryLm+V/yPty3bjxrlun0gARc23Gmouu1wekxvBmUjNM0np6f9VaXydilLHwkmj
gb5oN0yT2tzc3FwDTKJNdk+S5lwa4KLHev+sl8kDUNQgP4q1YzMz0DhePycYHOjiUHtiS+3hHNPy
UUuLi0dDNEGqwFDsIBnd5VO+EROeTO0KHBvGxWeYD9xbggO93kDEdDCfUxMC1EPbrKVXv3ZlWkRF
3uwgbBWwpAXeJZ22EMw5w3sBBHlPgSw/2I1ftI69F7X3I+6KFO4E9oP05Ag78va5HeWOMgV0WPPY
kQk0yqGNesP+qsXOGv7lT4XmUl/m6q4uhjszVXBinTZmB+/dwar3cPpb8ULhxUTC1buWZ+vC+JH1
urGRoARRe91RXUAMtosFWTupB4fgpnwXY3HnUPRxXC/ZyBYe40nGUB7WUW5pb+Yo0eVJp03Gwa4a
3Qn+Ool4HGr7O/FYVAzTUbeSN+5Nr7aefCHSwVq499OgHqceJru2jK2g4V3tjxyauXzyHlpnOrjJ
dKiS5Bs3IJg12mO1qmMHp4YNijUQAWiaZcexhk97PXSj3zJj1VUQZPPKdKe8+jAmdn2hX6yNERfU
RMvWPU8/G70Z2V189PI29R2AgeSgcH0dCshG9rIOODQofPjOf+3L/Bvvh2cw9qWv9BqX2qr3+9Rb
j1Xr+NBTeBNmv4ot+tlp8wDdyBR0SZQ4Q73lffbOZL3q5RQw6MRoxZj5pHKPJfUeRaHfy7Z4wcn1
OGKKXDUbmzYb3SuinNa1L5N0V6h4reBEnkzOZ8eaNtyyjmDt3feqO5UmICIXAGoh5EYVzWPS0cov
tOLJ5sXaIWlAVXpXgZQGSeKiWZNi2tg9GYM0H7+ldv2EfgYmU2xioOtpV+1lzT9VNH6uSfuOD3WM
J7YtVHIeRriBtNrBmXroUhT7uOggHMjW3tjtoA/82vTjwYDDPdBDn2wGd92OApZWi5NWJXcAJq0r
3frsEBPqxEOeBl4O4wQ5PArSHaDAdqxi+2sjuses7WBmVNINHoLfe607DLGGzle8t3vtVeemETAJ
lbuU6FuaQW65iLfD5aNQXe15nRy7rLxrTfBHJ9N7K03nRTkQQFOkhJ10zotj6TVt2BaiBd2jToOm
NuGvDSNvn9p8O5bFt8YRYaXoIU/ytTWoSGjmjorymChn54p+m2v1pjfR0XFJy0NransfUbPDV12n
vfGUc+Vs2qTbSiHONvRUxrJ7dVNx19r8HMssLLjzaNfjqR80Ema6m+xSgj5/Db2VANYlD23Wbimn
EbMMfNgYE8/ILgEYE57u8fuUk60iTQFAcJWEWuttiFWe44Q/Jzm5H/hoQRgtOeUO2yT9AB/DPnkc
qv6QDgo+ntnWGvVniKBEVpscCiLAOO9eBpiuhxNrHN8wx/c+nx7Kwf1s2vVXr2CGr9XiwczsozDw
CMmL+oXAQGUaiiwsrWkJ9XrzAP51mPykOF6dWzguHbNuGvOUtp9oLzD4HkZNC2fWzS7d1ZE1v0wP
UzXwkvUYRbdb3zFhZdVfFpW1xlZMXhdBQ+qt7IHu1Dsd/vP6AYJ3CBEWo4vXibM7DT+sFOYyVIFD
SdjUQGPHkFHSeT94BYkZT/MWeno3FwZZACRpUAytucQzThYHHxbVHfjLgMoO4EinPqFLEP1bw+At
HTIIeLgBnWxW4eEKEFOkB3qqhz4ohxdKvpmutrT+N0eBPQfEXUEWgyLS79UJDIdsK8Hl6RR/H3d0
172PAcriJzzj7OrVReg+0VdU+vZWX/fRFJGDuivux/2wsaOPyyR6q06yUcxClREg+z/6+FhtOBwC
JXzS+iB7yQv8i+7cnR7mIV8l6JEFZJscsQIZcAU62lbmCsHyj3ybFy7pmN5cF6CVoHZ7MfedN87q
0qy5y3CaTSweAb5yv080i1ItWX887aVxZtWhavM+b0sLcszNSzHpa08vDkW/pK21NMrl51d72ail
HHKnNqET/tp0BWTBPcBs/v+Nx3ExuFqzyxe+GoU7I9SXODaGMLJAm2JfwlqrT4Enp0El4ftRbP7b
4s2CF+hv6N0lCfCZF42aBiYicPUCLnxhk9xcPfg2XewfYKk6B5o3Tk5YDJkP6HIfhiz1KTzVG/nj
47ncCn8oxRi4fgM+DEen3xePKcctdcM0Tk0fhwbjkYw9oOYf85KFH490q+uDdzJqA/2vQxB4dkso
vS5WfWfDrkNkKJrbVdXEfwHCwJ0NnSWQfgk0BX6fTG4wh5UjQAQkMe8K0KY1ucRkublekGTHWnnQ
gJ97JqF4BEZSGtCTGlBTmlmUwJvYiHCuf/14uZYGmu1Q8B5oOeqWOvXuczJuJLe3McrTki2s2a0o
g0bzhc90ycdzAKvWVg0ILrFxolZy303mPu9F6o9av4CevmyK+SXxehz6+7epQY9thQMhLo0g03wd
eqvb1ZXxwot4T5MsXv3N8v2a1uyOXSfjNMUTQItF30PpAq8Pkw/yiZ+Iv4HMXE9s9qEGtJG4goIV
5LTbw0SNdd0vwXJvrh0UA9G0Avka1gC/rx1IDAVuufhGuWBf3e6zaURElGugmkK9OX+8cDfj4Wqs
2XQ8px4MT1IDgGbXh7wlZFMvNyOykNx+/s1/xAPaLOBe6wCWzkWdUGMM3cAcxN3aXWcbeaye230b
TYEe6c/j3lyY1s0lBMUXDAkkoD9a3MwzKxTZOCTSRoIaD8aRV/kWpFdjW1uVgiyE381khxa2hzQE
8Mi8xWPVrOma8nIr7Xf9NPpGvaQpd/ONDT46iAqgzrF7Z6cQJZWV5wXyKdl1d1a91TcFRCH6XbZN
Tuaqhyp/+pyszA17E0f2uFSo3OQoXQ8/a8iRwnNri6ETWJd0NTqm78gfzsgQkIc2A6sLzZgJxoz9
dyPf6sXC17wJ/bwefXaYUAA/wRHH6FC4/uG8ZZsh86tjv7/I9sPn0lypNd3LPV//xeb4tebzy0nt
DqBG4FA4mW0Cdbp+pannpnUWRrkdPP9+2fnlhHpTW1CFL2u3322UpV7fL4Tn7eC54PyhfoBm7lwS
C0T6ysxSbp6cx3xbb5s7I2wCtacnd5s815s2IoggoQJQ8+JAW4UfL+PNCSKRmTbKa6AxZkWHU9jM
GUcUUC49Zt7RY9//2++nv+fLOJfUURy7byiTR4fLfZVDB+/jMW7myQvRBIK2QFPNMW5V0dRpfUn7
JnlqzL0D3prs1MIgt3fZ1SizXebyxEn0S52e6uD9Gce0uKfwK1RO6bvTk4GGJsxaCsikum0aJXzp
5eknBuePLH01/myf6Xlt2O6Icif7YT+4a3FQW/T11hVyZ3TmXzv4OsSr7mDjIhza+3ZdHq0TWdjs
Nyuhf/8GY86GLCxDcwRePk9jjn4IgrPBocRfBq9YCMsb6i0mca5GmsUltHB04Y4ohnsV71tvpIGp
Yis0egk3I2OXxXQnCiiSDQlaxNrLfwkoPFX/HrQKLAFXavjUhvnNroYgHQeIhcmFOX4ctgaZlRJm
BgvLHu/AJzZ8KaBJKeofdMkb4Pb2/t/WwHPi7zNp8Ig36hnyl3D1wEjRX1lCqy/N4vLzqyufITVX
JQAwn8zxvqW9X5C7jn/6+HvcrBiuguESlldjTEPiae2AywTool801TwRA9LtZr+hwN6ZrbvQ3rk9
nAP5E7DKIV0/m1KTSI9NAp/fodrKrWnIxzosIamciB2p9eBvJvdrtNnkLG+aMjZd8kpDnpuGVD4V
akXVtPaaZuXxaSHsbu/hX+NdZn+1mG2VAMnYX67MFLnKepzyx3Y8sPrt42ndBKMB8mN5uJrB2H1+
A+ymrjfcEqEXF2srhsf1BROGzmkPubfY+C7FA4UHjIduLy+Xmlq3gvJ67NmaqswhjVYie9D2qw0W
KjNeNNxBP57h0iCzhRR125h606JB5H1R4sQgkZ5CT+G/DTI7dfpiahLjcurgKd7PuBM4MG212epv
RnHBLYc3ETwCZhGvN5lH2SXbxvZjmz7Wxc4Auf2/jTH7JjazqnhUuXFq3dF3Reb3tR457sLd9ib5
Co2af6cy+ypcAggGyBQuTcG0cnfqKT1p985q2uCJKA+tB352V+1xhCTYccns4IY8Hky4r8aefayq
xFML9NFxaIUAbQT1Ctpf2ToJhnCK3E37PGyW4Nw3GRwwWAAexYLz0B/wBtH05ug6SI1a6U8rtEpX
WQMVsICHIClFyak9Q3ph3CyhWm/4WmCq0HAAhAPcIWie/Z5FTK/MjCxF1U92F4/DAYVQ6RuvQNY6
Z3Zg2y4stuUdbC02GZSqna19TsTK+vYXIXX1R8zWWxqQ1y8he3aa+n7b1lYIcbKj4ZDNfxtmVnnl
uoZXgAJHHHj8ffVm5wieeilub2YTGLkDewMlE3gy/L6gpcM0LgcUsS2gynZgwSJkqjYujM35me/p
BsKkOf7z9uOpXVZoXlSCLf3vqLMVrMe4tFyICJw6O145tuez4kc1sQAQ7aAR09aelhLaz4l8NORs
NVuQmidtxGrKnXPfHy78yGqn78UGb33siZ8vF0aIM7y2S03cpZF/3sSuTr64MGxZoydxyg9IQZ3t
g1iHI/eZfc6OJiIW0AZom7ykdsh3Swt9qxC7Wug5cAyXHglLDxR7Vdv5egocV2IuJPHbqe/Xx/y5
Z6/mxw1m/ROn2Uv3okPTfyWPUxOlSAXDytqpl2Frx353n4Vys+QPuDS/WTFLVGbGXY3U1zU/7OnU
Wo8fB+rS77/8/Gpuw+hZmtHg27nN6OMm7vd0afkuB9AfgQlXJuj8AHJkztnBUk9SCSIHujhrsvPe
OtB29X0cmk/kbQwhGHifPnjbdKH6u7kB8b5kuT9v33NGd9qUlBY94gKGOH5OAIzcAai5dYrGl2W+
63Uv+nghb8/y14CXn18tJCu9lvQC5Z8OnJ/T8WCEzZqZr/nfdC9/ou7wmIFngDkUCcJ9UuVVikuU
1/sO28NYIIjpEuTp5nQu2L5/Rpm3gQhcTXTe99jTqf7CLBHR0vC9gqMWM8olcO7NHH012OxSWrgt
xEo7DQqm7psNRxZqv0DEeKFOuvkgfrVwBv39CyWEAu0W9wpHq7WyYFZ8pI1vZ1H3Wd9fXAvGFQ3F
sbh3ZJTnUVdC+CQYX5fUNJbmOtvQJmON2QyobuH94uvuV+YAsTQunHo3d/XVgs52NfUqAgkqDJLE
CQxs2n2j2peP431piMs8r+K91fHkNiqEoed8hyIPhK5o+PEISys121GJSXteaxhBpCQy6nTVaey+
hC7Wx8PcvlBdLdasQqBGX8EY5VJdFs+9p8HDJokof62VedBYixdq4YuJ+AKOuxXpFqJyaZKzQuFi
GTwaboNlBKHagouOJZ8bQD8/nuPSx5rVBg0b7YonWMqhH/1CxxtERxYS7u0q4NcymjNWmJt3DS6s
nToNOx30ofWl3crJWewhRQzkoG9E4yN/qL6ADbNQbC2s4dy+t/TsotcJriYVOJdO+iact1RsPl7B
ywr9cYhdzW6WPKouc92ygnBQuo3X9UpsLic/nN3WHw9z+95xNc4sPRhx5ZZI8RAoisbo4pyLGwDb
uQCJ6AELNPjsbfhfcemuMqN5CZ+rvRwPDQC7SYdufNHCKYuG0FAIurzzq0VK20IkzjVrtN7p2jrP
jJM19pFrsWMWsx8fr+FSOMzyRmHERIPIi3EC4hKm7bn15i3p7C/NYp4yBiKFAkj9JGszsPqzM71/
PIfLL/go3GZpYYSdEjoHAG9VdrLndh121AopkKvx/fA3+Ijrrz9LDlVWshQRYID+7azklK5tfdg7
WXJnD/bq42ktrNtcwcVqmJbiXoQ3mHjcu4TAJqxbOPoWvv780TWrGnNoJrRDjOmVTRBKsz6p5OvH
01gaY5YMsqJsC6VjGg5gtcPd1J+H/OG/DTHLAyV3u7S51OWNl4e1tRnRVIQ97MK58PMZ6oM4s2Y7
vxpEUuc1krYMSNDd8TYyK7TCwkYFgHNOeG2UmyJb80d3261kyALLClsIsD/nO7aiBKDoQItfFF2B
oOqyQ/vshUtoydvdn18pcc6lUnBDEBnHUqBLAPOcd7me9loggtYJ0zvABPawxFsgVy7VBNYsh5RV
lpKMIk2NELlnMdm2CoQddFZf8xK2LfJTZh/k6IVwNFv4JEuxNUstScYBtHFrlG5WE1nW4Cf6qWLG
wml9eyN6AKH+NOadU8Xh20IzT1FwTVT9vWv6N0cmCxvx9on57xBzlnhaAx+qD3hXM/F+J4bvDDWU
m5Z+F290vuX4mDGNPt40l6/yZzT/GnJ2jyjbwTN6D5nfGcgLd9R+sGlYjO33tCr/KpP9GmqWAvRK
xXSQBJ1dyz7GWXuaYr4wxP/jwvJrjFkOqHnilTzBCk737tF7dNeabxzaxy1oIyEa1sVeBVCA0iMK
mRzfq/2/EV6DuMn/gsSbJYcGqsKDsHGLYEOxxSPpahTJuuqmpZrnslZ/fDagU6E4CYkENOl+Lz+c
fEybyUXNQx+6H2wD5050VvA8qKIi5NGS5OvNDXY12uxoBeatANYEKc9hd7Qdwwwin6O5sL9uDgKb
Cp1QCvb0nJ1tAU/O8gblotmnW1yYw8ZII4Gz9eOAv/l47l6NMwvDpDGmOm9ryLsZEJa69MaB/9rR
k+mrbAMXGdH4zkK1fTN1XA05i8qeQp5xStHOsdwvLP5h0iWrj9sDAHqIDrRx8Wf5PRxML+2UkujY
DjFbC6vYVqDIfLxutz/P/4aw5u/tRDjQH+gb3FWaRA9IcYDoUuOrZAlCdIncPyIbEu3/TOUPQDtY
kVOlCZRxGj8oi/p6A6IQA+pZAEpR8r9Jf1ejzYPBZc5Uwd3klJDPHEzdYRC+9Khf/YXPFF4prkaa
xUDBIdo+xkDrTcBjaKyOLGn60/hXDwRXw8wSUAevTDw64TOxxl3ZI/QAQB+39Gxh3Zai4fLzq+uP
KAo3rTMb7ac+88d0CIZ08Mt86WS/dUOGOBAUEoHkBpz7j141nzQHVGBy4gf2Xk332j1YMJGxibd2
GOshUHruvXgZTnS/ZFF/Y4ZQVXWBuAexFRTr2ZaqtaasdbuWp7GBvVnT3mWj+ZYkaOl9vK8uuXMW
7yB9Utgz450QykuzcfohdTIiEnlqcoWb+PDJSPttWZX71tbuTK99djSxpCF4a25gc9j2xTgDrqez
06MnrlnEFhEnp0jDus+2oB4f6SKc4EZWwqscnAmh6I5/5rq7BXhbFFwg/ZSJL8Qo1zBFX0isN6oX
+MuA/AJ9SVxP57zcoUlj2BKhJoNIlp/DKkr23WbMn4cuWzg2bo4EiQgKJzUKKfzZ9lXMtSc3beWJ
WnDKM+GLJ9MaQs9ldSp7PkUfB8XNlfMAZYR4MOyp5hT4DG7P2VBRiQL62Yb7sFYslZq3QgDAJZQO
5AIdnoPt4OoGhxsI+53ietyk1PE1t/J7tSTp+1NvZx7e1+PMEmwrVdm7Y09Pk8lsXx88tVewLvfH
kbVHBVXmdeVCwDIV3q4z+11qGmGpxxvW4F3Kjfkhzp3vRVOepSBJ0LZMP7bAbx8dpUAV1bZ5Xm64
Vh/6Um0L0rB9VrR/0WqH7ZCJDIRP4YG3/3uuq5S6oH6kPImh/ZKTOJJOFriSL0DunZ83xz/XCrkA
GBUKH4HLN7tKqu3QA9TXAqCId+PsezI0pp9ToPiaWj5qpFB+NnV3zJadP071mhjZcdCyNrJHJ5g8
7xQLCCyVxR2j8jwUQxxkLIOWWzrKoJjA+zPEpqDsZDQDbJRA9QkUh6UDnVoY/UHroIYX0S4hhu0T
OJ0HbpauINK1kQYkpe2R+7IdvVVpuk/YjFEzik1SNMrnzItqL39WvDw11F1XiR1B82xnkPh7BZSD
jNuNiMmZGWdeNgd0p32SJU0YW6qCO0b1CX4qYW+xu77Vv4ph3GUkf690ceRDmsM4nsIDnKt7WIUf
OHHEQU+9lZNkEj6gXRMAUNYEHdM/K9LSgFdgRGrdc25DChXEcBhXRjbP7g3lvJuN+UAyF6mcavdw
59B9Ry8ga+5BgEhIPcon2BxOXuOnZPgEBsK9mblfc1zdJYi1qAa+GGi8lZW8zz3otvSEn4xWKd90
ZRXqZbdipD7b9ngH9cG7LBZvoI7uTMlA8aQ7s8s2LSX7AtCxwPQqD6Ig8r2Zas/H0QAmpQnjosbM
1mlXGL7dWmFZmNE4ueBJ07hYTQVdx1P6WfPqVTmW75nQD7wXDxa5nInTuBpK8tkes8JPJutb32qA
59jJwSzBgUdZeADlfw8i0qkcQYNq+8HxB7cCQDSvtlCvf0oqCpOzQha+NKjpcxd273AZzz1+VD1I
bpkRtWnxBbps4F5DicMd5GcYShqB6uscoeidjYQghlrL1zVIxZSwJGfSJaGlZQ8SmLXWI6gPiO27
1fhMnEr48FlFthGIn7YqDmOZbDP4RQdpNmSh55bSH6D92U3paw+vCb+JjTbIFd7i6+ZFA7DckkSE
o0m3bVMex0k7cgJkZJG/5A4/Grz/UrojHvlgIUiH9JyPqgzRHVrpsfu1TKevlde+e8r5bgxAo8Dn
KMgGciwTFdnNFJVUwafXOQ/usANBBpQArf46jMZuokOQVfaTl5JHT8T3XdpNfjKSqLWraCw4eJFe
szG0fl8N9NM0oi+UNFOIfsTDqGtDFJd8WxXjs55ar2lMBp+lIBy0uawiq3bfJwLhEYdJYIUYLFYn
bCC/JvkzyUDvH2v27IryG2EM6DV9IBGkC8pwdIc+qoepCUciQ71ju5ID3lYWFkNRhj+vytOdy4sV
mdIfsOI60EZ70KBwJyu+w51kk2X6tzo2Sj+Py1AU3bEZ6oeSD9QfRHc/OuUz/JhFWDd03RfZIe+d
EJL96y4B+T5nd85AoTof482iONs9PUPr/EhFHOJXbgZcxH1RiB/g9wQit9AlF9MjaNGdP3XtS6y3
b4qpvRnLtWf2267IVkaT43URndsxGb7CT0QvNiq1v+L2+dym033cGeAvWMUnOEI/EVDHfZqJqEvY
SgjBYDY+rllGscMJ20M2vAGhI73g8cm6zekXCJKdx2o8s6R5a5xsm4FWHxYwj4H3zDEv7WPVlCeq
qi3kCSIdFsCFujyr5vyuBpyoyprtNI5rbuirroELyaD3qe85ZgHFEes5A86bDN0XSMkk/tRKZ9OY
1Tofca6aZik3lGd6qPrmoUaezjO3vO8hwVfF7GzXovAd0Y5YnpxB1cFwQRwUq2yI2zAz1dPQ8yQA
JxTWuyn5BIli6BrkctubrYK4GOBVFpkyP295t3cd4+xByDXyGnpnc03f5CT5luRGJDteYk9l3aop
xBC4go4+KSzAsajxVklTD9yhgrhBVnwrjOZHRvW13TDXd0rehU0z7TTiTX498nNTMH4UTdrtBbl8
Acv5PFblGSWTu4VJT/5et3jwhn4PQltrwB/UAlqZZ6+oSNCb8blI25VrNg9NDwtcWLRCqgFCj8Be
2kezsj5pbFx3GToMoFufGc2mkNVd5RtSrFuWlAdRmlpgA9wW4ab20GpD6zeMHkZQz0dmf86s4cyl
XGkEdA/R6tlab4svHsETnjL0dM0JbUMHroEh3NLLg3RG6PAM5bjqhJMHEjImvlsqA26Zmu63ZHzN
iPtdt9IGOo0/cb7Vdz3l5OLsZQftqK3jLtnFcb2nKA/x1FlBs7ruEG/6Gc5WGnq94zGu8kccy4YP
K11UQc57ETurtMkQV5MTCqP8nqj2oOERs+bevQI0AWIzB9eQ6yQH9ChVQSeKO0mlCpiKV5wYG05r
900OMqhG+4wMeSwsxH6uPTGZv1qlc++q8qC72soqPANa5CDoexz6CWMPIW3IWGwYNr7f2inawHrM
fJF3D2lcZsDgSi1IK/YMm+JvXos55TXAiV43HCsCNF9fGUnUcoheuORFt7PPQuHW4lkiHBzvDI2D
F68vPd8YOf7fTNpbu7DSUKp2a7DyiDLqqXDNFfTqnkUDxm83xnepMURcuoGwjWMPh+dctAeZ1+sB
CpHQatgVJn/udb3wY1NUvobDkULcI9DKZqM6ugJWNPNh2RmpYbLQMkJxrlIx+jEM3VXiHWFkAlUs
CEkQV+OrsncIGLPGc1kkOZQanBSSa1T4JUWFmZY7TuSrdPneGptt7yZoQ+U9ksS08cZmU6LVPwlj
I5u8ChlpVoA4rSqTvKq4+dTF+guvtDQQKS/u8wHYaUnyBz1LXiBJk/saLSC5QeW61d0dmxLskUqg
E58bT4qQ1sf5F7WOOkOi5b412ZeG8jUZABqtIdMp8igfZTjFyDmZwDkorHNeNYdOm15l3f+A8MzB
cjrYwfBvrS62SZZsAXHdWCPDuZi6IK137jeN9NuihFyxgDyDEFYdwKpx22tTZBfjvTYMj5Wn7c1E
fIb23jo3IFrjovrocroWdgWuQxZQ04w6Pu1wN17jXMQLCHUOdNAf8h6nesnJgaXyO+vsNeHl2ijq
Oior7x2uViysKg7ja+MIr8Wg7tjKc02YAjnQ6NAoqJhmkj/BW7qDTY/r+LrbnTz4tviWMiKag0iG
CwEa4ZNunWkZQxbecN6HGKJCNct9bOO91htNILm7JXoOyecUpRh3UUjYyaMx6SKoe29blsMKlqwP
XtG/1pCzChIn/RqneHYvurPIQJ9hlQPJoQ5HMsEBMvbjNhcKo+XGDxyNfA35HeIXHBa+KmF7oRMU
eDAWyJJ3q80eXVU1YV8UT0VJNpzhbl3BDNcx4wi4aWhTWd4Zh+uT3ZXfpgxiPRnszYPJtMazpl2S
f+ftpxoK8SqpsH9YBgktN3m25RCv87QcwmxKKlR+UJuQhepDu2z1e/1yKUi72jmmGWIEr4VJAOmC
Dq2sODkBhpf4ShEZERcVsSfoK7d5dw9pk41w+weFexep1Q9TYiGqdC+meFMpuNXkQ3Wiva2HtWPR
IGdQOKfCBfDT0FCrUpYgSKS9En2lB5Wl1LYe+8kHXUX5HZE2hAKhR2FN41ETxNsZ4F+vXIs+Co3B
XJxOICpVECbJC5QaPV8y/DEut/GPblKX2/zVTcryWM5jYeknQZ13JxbfaEu+D3x4T/J660Kz2HJb
J9AvMj6tAb3TIfeeZW1801trXY1VEhiOpH5mTGwPu7MxcCttC5kreJ4ztrI187X0DN9pqvdawVcZ
5WMFaQ83u7NGle0n1t213JnwwKfuONenUCco5VmNAu/jNsHNSzy8wOHMgGaO+XMZrqZpS07HDDeI
0yDewZb2u24zkbePx7jZgsOd9N9BZh1FVzUijnN0CiZprZvK28EJIHSKASJKhV6ESnQPjQ4wHR53
Xx0biJxcz/y6N+9URp8uQndY2DCxTXjyMe0vujLXf9vsxlw3qstriderAXJzHg7E0elCoxShyuxw
YR0unYo/YupqHWYxZapkMCV6XZAJZCuVu34H+yjTqDuUFjgPCgN/QHUwjXTFqmqPnuhjX2M3fPxX
3GoMXU941ovgRcYam5XqNF6srAChrenCO+6tRtf1CLO3nopazNH5RE/K+AbTWZ9cOiuNFsE9bmFF
l6J31vmkXWzrTCoKPwCQwfoHaiskqE8fL9hlQT74anOIVW5JVdV6qk715PkeUhSRUByu71XuIEiL
4G9GQzsS5uGQrbVnU0qtsVJywIbEPSFw9EdnGNZDpW3G9lNbLeBdbn4ocMi9C/kB3eNZKCQNrSqn
HKHrCBemOw5mgG9p1TdNoEyybHehO3XzY12NNguL3LQ5a4guT0kNXBUeNptMRnG/QHdbGmW2fpYq
3bydDHmqCvmmse6z5VRro65eP/5Mt4fBExPUHC961LNmbq+5hSlidPTIADU9gS6FUzx7xl9YVOtA
CeE1BsGAF7PZbHjFOlcziDwx3QZSPJZ70uSPeif+ZtWsi/gmxIqgo3aZ7tUxQDRlTlVf6idWdn4M
3GBdPbrVgqjtzcxzNcgs/cUTabvKafWTxXGrLvrsXjOr6OPvcnsMmxAbTEfoF8y+C/G6TFmcY8Gm
Zxu5U1tErt788tavES5/wdVSKe7Z8SQxQmPuoBjpQGZCff14ErfAN1Cboa7j2hATRzL4fYy61WQL
5KP8P9KubDduHdt+kQBKlCjxVUPNtqs8xc4LYTuJ5pkSKX39XUoDfZ1KwYVzGv0SdJDDokhubu69
BuARVcSCNPKgl3ukaxJ2u+wEuhcPIaDxrwZFy4BgdhDjPNsDNS1dF/U4ddQrsVZgzWzKQJ/6cNHa
X+Uh6F7fy/evx7y0Wtxl6FmhMm5BGezPeXZlPKUWz+FlWuAiBBNpaDZfj3ApxP13BErOe85FbxpZ
nSnrOBm3Tvz6AQUi+W9SiM9jnK2W1XmJzRW8jcpYIpFHlgKVa+NNzuLK3fDl58Jklvzi89bLyNSj
wWkfYw1dv8khH3V6TTX92gc7O0AeR+Y/sALYNKPbZlYb0H7f5vRUVP/L2mMyZ+domDWdhxZtZstr
dtA8gM3qNS2Ya3M529HgaOTKMHsbiiEDClHfOzeNXOc1v6ptd22g5e8/LQzwXi3pJT6aSd+TrNrW
8inp6Spuxx9fb+drO+DsxpYzTQbVJfpY9h9p/q7bawLTlwfgLqji6FP+ZXAA7qwxAXe/SJCNUWpA
U3rSeMX/i1l4+M+Dg4dm2PmjIy9I3WmwQI+DEi9lknj+797U/zbI2f6aco5qL07LcczvzUmGxnBN
i+dSYgip+f9O42x7tR5vUG9O4EbFuo0qngctdmiohCzhYVpd85u7uMc+jXa2xyYTS4+qA5K1yloD
6OSjaReWqGhwdg0Dd22os12GW5rKhszqmOXmDVKpSmfrFhFaeKuv1+iSMIb5+ROe5YRzy93Ek4tc
DJ1XA7yPkBYs5VkT1iGZobdEQizKTVE9xZPl2a1EeyWkXlvDsxto8QaVXQPLRdvimyw+6g52j467
XhRcu+bpynSvjHb+lOg6IacJvbSjIh28NmJ2R8kUanjoqJJvWkl2RYl+IcM10lRbruFS2iZFmHdT
60PWepX22YZ2bVi7w5WftuzV80fOp4U4Z3O4XCNaZjPYHI14SzILpeipOQh7uLLil4RfPq+4fXaH
GdlYQol4URtdxxsLlelkUxWP6me5bsMxkgFq5DoPYSZ6yp74YxKhM1HfpQ/ZzbXL9NqMzy66VrMe
D/LJhEfrJlNJkLFF8/laPL1ELbcItLogyA4J/b/UCRuuQSQdGhOpnA5JVABmKR4hHdcOd4T64x4I
LtiJWn7fhFbYrL37rPanPijplURoOUlnC/z5d5xvPYUkrOtJYh7JzNZm4sZR21twGFUFmqYL+WrO
TSdoiqG6csIunfE/Rj5Lj7oR1tW2o4GwqbxdltAjgRJkYzRhjK3NbOHXjgwAyQi7f8EYwCUGyQ7E
aKgJnIueQoKXiNYxyJFbh04m2w65OrHXVw71slHOvyyslaDxCotTgCfP5je3qq7mXGSnBc0/h0lQ
gzIUpAFAwkH+MW2s+ysDAsv695BLLmt6gPegbHcO7nH6skIamOYnR6M3QdLhUOapWpsxxJw8+IT4
VdwuUvHiHo0hlFO5a/llWh3d2n7tekBPRPxoZaDWtXH+Q/XTHXEhxme5zi88oKK8M5H5m9kPYY7f
0skIJwG8R2zptafoew9DGUbmGwI2rN+7+kmxbhUXQLmhaBsUXXlylXwYG7KJIcZORooKb576XPAu
sGYoVfeedyBFjiNQy84nsrkTTbOzcttDhYjvh1rBHWb0Aqu073u4PaL4jL4SjDS5r12LbJgga2HM
Uzg03TrjdbPSXfxKW7DgM9K+dZbaZCx+nATaxNnNfI/CPToBg9h2Fa8CkqKKM1roumaZWlsyPeRT
125iPUE1ktzyruh8a+pBs+g+Bp4/kNm7ETy9tWjyKzWY6fcZRzs7UxG+ykq53W2VgZIhGgn5dj6/
Ioo+QkX/OHXxkVFwR5yMwnFnbLaZJ0JHWND5d++acbq13JGH0A3eMDc/9Sbs2oiAmIyjn8oqjcSA
IkyaxA8OzR/covEptdzA0GhjoamTBEWld6bhodtjP/Ia/U4mIAVYOJIFmS047o0JjJG6L7aZWf4Y
ZJqtUoKnXNuaZpj3dFg1U1bdzm0W386LYZBghQMsAZClddKvst740MrKIk4GI2yTioQwJr6pjdSB
/j9Kl2Pm9qjs1XcQEv+ghNtBWXl7wx7GoDdJ66e2qmFJYGTbBpFxw8CHXXEH7LbYGX4VRXFfKzyT
0iqfHmyPlehgu5BPyKHf7rpYsdzcVM0AaYo+36VKw2chSyOt+ZE58wvXcthCz3gIZLOMx4mxmjPH
DHtHYXFZm6+0M3U+0ovXrJZHq86+q8SO0apsYJUNM0w/pXLV0WqrCyBCZ3yXHIsHGUwJkf7fTjgT
s/aEdkZUGEStews4Fe1O1Uq7IguAL4sRsSU66nF55JMxB2k3I84447QWFv8ZM+BN4OGV+mZND3OR
Opt+HL4rQnZGS98dLyPodTXPscFlKL0+hRyGvE8Eu2H2R9XLLJAuW1mzt05bvoJvSL4SHtwrRAp1
01yhaA5WF8g/A7S8Grt91KN721P6Ucf5HhYLwCK5AgI7oFNXaZ1Fsm+wtkOTA8vb3KIdMUQjwQcC
6Pu+ZDD7Lcry1kuy4xh798hpsyAXJURfJjPb9FX/YTjQilV5FbbSQhNe0dehqpJV1xu531WxszLc
+blIITUAmEBEdfZNQcS9LeiHOwBalkrgToRAm1fBvyVh8GD0qtHYzVCd3Rq2eIdL1BZiBW+Zyu1N
ZSQbcBbGiONPfjwbwBnF8X1TVAW6x+bJmCDjQePiV5xXH2nTroC/hma+g8+D+/x15HNUomMZZjBO
9g1QLCHH6bwS4QLRUjeNDzzrrS6xt5xx3LqmsTNyDfcrg4OWI7ey47tYoNNdTVD1aW0YBRuITJQq
NE4hm4XuvPyW13zG3rPvaC84dDbSnwaMKsKZ0zEw6uIpNdKfdDFrAxXGClObH2SCLrAE+Txxknvd
1ICmzPkbScs7T40HNOo2hTQ3qcInVs5Nrgnfdl7zEMNmpDbnH4YSd2kOMIuX3swUcgpj4v5MMr2u
yuaNl+qX03f5Cl5UO4PWMqokWmdVichFhxaFlXjf1HB9AIAWzhZvhluxVZ/hNzjpuIVDtgi92tui
I7tDD3mDKPkNPygsxnSKnJhFi0rojRzwX+rK5Jsj0Han5vhe03w7pSNfDUU5+vaMEnysjagaKbq+
QMWguR/OySNUEyK0ZxFE6wPuLfS81G2Zlz9zSAD5NTpB6NTWaSRj/KkHYz6y4K8SZYB/BemI6N8K
vA+F28ZRPU7fPJWloXSL4jA72aHVRbmZYfHWWcWDi+AUARZVB5I6C6TPxktsRlbBX3O7XReoBARQ
qFurtH+qdb/v5AK9SeedndcI654Bgd1s5cl81TX1bs7TR+LGL6zEPhdFvK5SRffGIF5GXCxwtzWD
Cg1gX7cqCyGlWDwYfeatZYoHizE1t03jWCGmkvjMSn5yDiXvoaiBo9TqtXfM2R9sMQUw5MVC2fmT
pOnomz15APDqkEzzbdYW970tZDTkyYOidYpg3jzZY7lyEvVDWzGNhkkGzKlRsG0GN5Cl2KRNGaXA
vOUWtDcIYp2X6qe0Ig1EHfWKT+OLSgCuKEqol2GPvXDUsRea/YcsyIc75fBmkV4d5pO1HYE1S2o4
sLTDnPhG4c5+28/oyjYN3AhA8wpwnfxoqGrweIclKYIYulhwQOnmKYMr3Yiqi4Md2xjOXc9xYfAR
7cVpdk8pm/GTB9CDe96uLUcDDmKFrkoejR6uWWkNYCF6xGtvMA5GjTyhq9Sj0Nmelt5WcucwxiAl
yCR5grfcUzU3tyzXq15D6hlXGAxt0GMHFyNL9QSMBRDdHbiWEBJwXfz49kR7xOKUGQHN4UbXKOu1
VOS9nGg4VxL5YWBRY1fZ9f0MuCDgwmve24eZw5RmcX1BFPteWt5jXQAZIFx3y53qZhhhqVmjCcw4
ol09mg+WlexnwPX8Tre3CYwcmTV+jxNnhhlRboc0nT46Rg8oxcLfIbG3AyuNIDZgsSGgcNUr49sA
W3kg5bCbYpYd4Tt550l6suv0BBn/F0LHsJz1Q5fDZaisnJWQ6KkM7ROcaONgboH4RIXXx/nAoTWc
X9aUEJ+Y8z1AVkVIDNXutPJ2Y2XsHd6tSIudBC8hiN2HVmI/8zIN0sHcih5iJ3SOhAagzYh/wV55
a5T1wVHx09wA7zdlYeJ6nZ9ND9LjoYAZy0DfhyTfIgE9yoxtGNxYyhSQPTivrGe72Q3iu8nKSM/i
3p7hYSTnJ8C2N4M21jPuK6pJFNuvMh9vB5g6E6f0GR2RRYFnNULvZ362TOvNFo+ktwIrhTIoLu/B
aJDksjAb5/VAzN2QaLSK68AC4ttrzb2B1U1mWAEVaWiLb23bBsxLVyXMagDbMCaggtIsrBP2Q5UJ
jqZnBV3sRVUj1wUe5gWMYpjSEe+E7+W/kikNWvGrhHZEovtDAVxGv5jA1ADzLlm4dgCHGndaxsFI
f/RMbQqK+ZsiGuDLm2RjUAB2BJJN0LYgadpJoIc6rBsPZI3StwdXAUZXwTPFM5+E028rhyOqtutk
ioMGWBQo0Cj4ScADDDnECy1eAdn0CUxVCB5VGhbfpK3hS2iFeLH4QPAGOhMrOOI9V5zcTWDzjqqI
WkftJJ82BChCgM42DQJUblN/VuJ748agvc+rKkVLnOEbDFNYtZBJRUMt2UizfgCGZkYWVU6wr2AD
2tV08PV8Yu6tnhHQ5zKSLiRbvWIV0zLoWufQZCIcHbIUNBJAu9uHCpkskqN1o9KwnUnEciswjfSQ
mhzIwro7IBt+ADzyllvlWvUmFPbykAFuDjgJFNcXsyRnJREr8n4+QPcXcoztpk4bpMd6DyKQr9DD
oCN7hM8T7KPwWVLBYajUTDeuEFFuIIylY+SO6udcyLu4fimhT78AfgTAQaI0EYSadUl06Exg6Dty
N3I35ParCUSvicpF0ZehK/pAj7gcFG6c8ucQlyfedxvRksAmQ2jVQEvjIUHhq1jmdxZUGPBI6O4N
2eCmGgJaCbyYgCQd4U5dF6Ovm35Dy9sKgrRYOF/NpvJ7oG+rGP1t9H0GT50E/mECgYqM6Q/S9GHf
dtuxyaMBK7Y8bgqEpy5rX4g1hVCBgkSl9pk2AmmeKh2v3VSHyJE2INZEHQW3XHyDSxKg+HpddDKE
PrQP2N6tECosRx2WXXo7DcDuVGUcqLoNsqba924ZEJzIxpZRQszXXsZl4CB8JoxvU23BZojtqn4E
Nrp+UEp+wL9sw4EFbDyGFw4LZ+DZrRT42myCUhpQ+BSQIDd/j5mMcrf5Tnu5q1MU7UW3VfY77BU3
2kYO6LgPmr0PdXkLtGNU2DoAILcFnDXekJz7njQDkyjkIemKF4OfJFkIUOeGUuPFrfsfhDY3Y693
Ja60roD7E0eu1UODq4GXXDIWK5HhBLkPMPkKtNGtefzcd4PylTtugfw2a4JAS6Ae1P0CmEr7lPFD
hn/C4vyumDvALONN2Xc7Nj1XBSzQgCdm1L63mmQXdxTlu2I1S4LmNyJ3M9w0pF/B1Hs9w4h1rBuk
M/owo4DcILp5eQhAaIi3M97wlk87vprHl3Q0VmlVHiqPABaXHlC0i1SHRz9sXMuC4XTDkl6TR2bA
X9UCoG4ETBCxdNt3+sVyvZXbKLrlAGmuMtt+npjxNBvWB3Pgo9yWaFjJuX5LDJyecS4eazGguiC7
j6YS+2ESJ12oj4zCgctV5Hm2xF4z+wkFhUfIBSifOK6zwhVbbg066shIoB/KIBMXmVTtYwu3YZsV
G6Zwww1sWrHOhOKxtaNpCze7+RtQuj/gkHSj5zKYe7MNC6A5gGFHLT3LNibDDTxZzskqjJ3VxGhJ
Kvt1hi+dL4d4nXArHIR3Kg2BN1oSjz465hCRrAfAGicGblL5VCRUIeHr3rIxPQw1jhRwFmMw9BzR
Ocdxm2DIFuUgDweziw0JpB52rA03QQ9vENMxHpCz3U2M4XlS3tuyAcJOqVAT9j22i+e4Q7kW1r2v
cqhfEgoYedICJ9uStQUcc1S7+rUrcfPMTfIx1tkB5diVNIYbkqDx5Uq6njP+1Ck85V0J5zobLnGq
Z+8ilfZaxM0UmKnY97MxoqxhhRDp3zQLdWTMxl80Hdx9JvonI6HPKLO9amNscPFbbyJ2dnEFmz/4
0VUmTDjYkp279KXQlnGobVQlUwMUm2FfFvZhiIdHXY8bMy4R9MkK1ZDT2HEoctXFqdP2ymPsTtb1
llDs6Hg8FR4CTjx0KvpA5Fwqe0eACxg6R+03OYpd0UIN12ydx6yvbmTCN/2E65rGIAN13OZ+LaAG
po0Ete5hL7LxFUlxCpQ4/chYCmgcF2GVt5s5BWMJA8SL/9ltAZZBVQwfmiHzGLv2NbahJ9lW7rOq
azjSwTUSNwkOzURkH8KuA4WQbroDrr32Z8k2oL3DMggO9nimNN9iwGrDOq2/s6F9Kwb2RFmbhUPS
Gz7cJAHTIzdww/sAknzwuwXQO+fdzkEk9SFDs1WmPa54bGy7zMhgqUduMsiU+KkuY9QLjG01g6ZB
bf1eNQa0MK0JSZngzbqb7ftmbF5QGl57fDpVJVTHWZ886dKtozmJX1CEuqVDZgJb3TvefTHAWrbD
PgjRan6xpwK6jkRlkZrwG0WWrafe+IESkwMXO+WExgSFXTuPe5w5PPsy7YIyU5e/GncAXjQHxpk5
1hQVZX4sCdubNEdOLgQc4Owwy9GQxUuPjThyY4pLgVYa91XrgNMhjirsWb6rKbkdmXNnNtObyIso
6+Y3MVA34MAumua0AY7xB1fOxiEWWECZLpAzkZ3XNxx90Ry8x0wPgSqsg1d6a8D0T+6cctSoJhB1
egCqkQw+lzwBySUtbrIaG6BKp/di7veg+fZ+nkICRrhVNML8byDdL6/s7pPRqBH4i3E1T3MRVPa4
hEU8CyFSkV3pX1/oH/xRgz1rXY01alsTy/NTgtDCCjpuE05+zpm8pnF4yZMCkqwM5WWU0Th1z9px
U20jVo9ucsoO7DStHZ/t3L3Yujf5TRPJN3PpH2yuiRxcmJ4NKyITwh0mmvPmWWMMTiaJPaAdfMqA
0jLQhUkKoLxxg3xdzL44DGWA6wB8BBens7n1BDYpkG0F9TDfJnpYzQuFYK6v9CAudLVt59MoZ2s1
9RYVlezyUwxhmcEhbQjiELsyyLWpnH0xGD+qisnaOKbmTdkj+YA+nwAF8usPdkkkx0YbeEEgQTsT
BAP0Bj5hDUqR5AX43MYxaeIgQTmZwcuw4rvWfNCGvGfAossZ9Wugtp1ryM5L3/Hz2Gff0U5dQCq8
JD/NAKkGiTNurC75+fUEL31GDsdfEzg0CK6f73ZorwDw5nbZqTK7J4hx2iECOpz7uPHt64GWD3XW
twFSH9RvPIM8dG+Wvs6nD2lXiYTRohRHPIf9vIyfJp1s4JOwLlug//FK/3q4Cw04eK5R28T/0LU5
5wA3tGkELu3sVLheFI+oLgtjL7N2m9cg/uEfHtqquLJZli13NkXOQTuGaZmDJ4+zfOtPU1S0MXju
ULSmTPEymO4QiL7PwxEVS1yyKMrQKcWTth1aCD04/MqML8nq/TE8+3P4VBpCoFibnVzTNzbNtozq
J7lBTwRt34MT1CHZg5t75Rhe+s7cgVI/ZFqBIeFnc06oCWJd3mcnVmJuJZFiT3oe9cTsUQ2GwcgM
nA5j/Xhlthf2LefM5sRG0Fwac39ONrdUAV83Oztpt/1hO02YmUgtwSP6ehv9PQxgoK5pw1Fvsdgh
Z7u2ta0E9QcMM47ZakrUqQE9BT2mh6+H+fukAz0J4+3Fvs+Ca9dZlCliQ8cQtUhPAEisdZU8Qbvn
Wh/z0lQWjOMiUUwAeD77YnbvqcnwVHoS3Yd27IDaRdCBcDzlIAKN9y57kCiPLbm3bTwY/C1Bid3I
6wjAmyt75tJsP/+Ss41aSUL03GqcE4Kki/K9AVDNlYW70AdHqgMrUAu2ajbs2c9WjuCN5HojwQbJ
Juchn8dblYL0oDl7qReuqe0Mx3yw3YUZj2rvDD7C12v698mAaRj0ERfFJ6hdnDeqtdE3czXw9ATH
8XvlZeC58UlvWDeVgWnmCVoxecSN6R9jixF7GCShUXG0UNQ/X+aJZpr0OJCqcTeOcPaiI5u+b6+g
iy/tJtfEPjItGyQy++z6rd2SD6ApekcbZqD4uguJL4zllUvjgvYTRnBgBul6tmn9JeoCrg+lacfS
E2TX14sTgxvVBzNAjyqMw2t62r/voD8DOJz5HJMv9zzAaufqJF3czJlqBn50/uOHgILOygv7EOn4
pgbXLAQ9+OtN8nsbfjXk2R2v8NB246zNTp05qBBG5F4g9YTadlF3T8BjbUZI54app0QAHQn4NSs8
ezuQ7TpRxytJRBah5KLCLKNt5BXwqKsTq0FFvaQwX4cyfQnOaD648DGxWndL8+pnX5t7t0eXBNTM
wewPc8M/dB5/nysbr3sUFHxuek+VLPJ9Z6OibQ8oe8iiRfcg64JqLm5iTfDkK/tIWtBDtAs3wllz
9u5ojiubCXdPxiZFLbMZ4EWzVEQTy9x2gswh15OLl5oygyzp5ZW4cgHI/ef6nW1KU/amZkWV/saG
jNs2X5c/G/ykLbsTPg2szWj8cq8c87/zGowJGL/tQvSIm78RWJ8ufStmYwmmM86bHvR65CjNcXNK
Qjbbz2i3F36RxI9fb5qL83RdHG6kUQjk5/LoI6v6KjcRWuoEQpF5/y2bLL/S94PHffhCoRZrrl2B
gl+rTeRzLVraFXiucg0vpCvhZonV5/v3008511B3bGNKE+GhJ9j0qxHXSaoT9HoIdlZxbXmXkH0+
FmwO4KrkMgeMmDPoD58KazbSOD3JlYroqoyylRFx+BPAuWwzba4JZF4IcWCDQKTIYsRzvHNBqbIc
0PrKFeRJxxpS6W5kg5PP82t6UhfyNtzGDE8MC7kjssezXSvQjmDGMEKbO3TNsLzVW3lXrer1MrPi
ud2mNPw3D07HQmAF+cCCVNdfr9zWlqoiqCAcU1VuLbsZgxT9VLAl02urduG2txC/AQiDkD/oFWfT
Y5Vi2uMxdIQDFUm0rqPpJ/pYxJc+MM8/kHOgKH3to164fC1k/pDssZgDGaCzhAqQSlVMXZKewBhv
AgddVrA5MU/z0TbpdxRuXoDtuOZSdOEsWEDPcChAAeuGb3uWk5rgd4oiT095umt61HknI4J6TOzj
YrkSdS4OtQiQ4RgsVLLlqHyKOmPNFUj+zDu6M9lJQIk4/5bDS9ZDR+brYHPhFFhIs/870rK8n0dK
x8yypxQxtZyjOK40yv5wfVCo2H490LUpnX29oXd75eWmd2xsSKqYuHemHr1xN2zotaziQsy2gBCF
9xBeLH+rdQlAKMz295yAISx+9IHzPm/YK70FPmYt1zysNyjZwWvs2mVxaVsu7iAgz5pIzs6h+NA9
d6wRh+Q4clSRRpCQ3RsB53G7PVWUrqzu4etveunsQYwMz0IoYdgY9M/FQzu/Rhm2t460x4Grkuy1
7+vV12NcWrfPY1h/jkHlZHdQAbOOvcE2Y1ZubFnfZ1a5dcfmH3Macdd5ICsuEwJN7+xU12Br/idS
Mv1a18Bi0ReKiPL1fC7F48UUHOhSjyMmny/SOOIVaycl4n7EH0gAdfUQBZHIDfrQ8/NjHJDNtX1x
6bUCQhZYoRAwJHABO1uo2KyH1pxT8FC3bKduyrX0GcaS62vKpheOM+qoHDJ/LgUH/Rx5jkE6z9QY
qBzRdRpvmYPi7rW0/eIgqGXiGyIO/sVvtKHQMxGgU44Dfcwhs+0AH0XQ3Pp6oS5sbhhBE3jf4IWF
P53thrEbWsgUYCo6uTd4HCVddSXKXpwHh3IEfD5wR59/LAs1waFosbVbqH+ldijrh0GyK9O4NsjZ
+YlVV0NZAzQzNzE2gujnmkgw2uz+Siy4EPQADP3/yZxdGTxNIW5RgQaUkjZKhLnigoZQkwlmKZ/G
2PjnD8Q/hju/N2ID9y+En44WdE0BCli3sCZjfP31HrAuRJ8Fbu5B4YtDSfc8u3D12JlpbllHZhho
ZFa8Dp3UeVVeDaA/TFJ9tOAOXaZuTdkGI3SaHAXQOLoVuL6DhOcAyzl3YkT3moo+MpPqWxzTzLcZ
vXOg8AaNynxbc6cNgAdaVcVYhRC7fft6EpdWZvFtg32ijcf7b0nGT1csgK4UYoGI0oSeKHj1JpqN
ThVvXIb8oa+vOd3//cngEOcg18EFCDHJ8zSapCNsDs3GPlZlf1e1YpsKBkiUhEBUfvynM8PTHdfO
wglAFv1bquLTzARrilhWPfYcuJqDg/u8f/TI+wShN5FeuRz+/org0IH0gZIHRvyLvG13SRZ3cYWd
AGG81v6WaKDo8zwaszwwgeX5emZ/B58/Rvsd0D/NDJCuLHONYtFC+Dm2gPQCKvi/jXB2JZBS4b1j
xdaxQue/ceZHyOT8cxtSzILBhBG6siaY9Uts+jSLxDEYGSfDPDaV2rqMhkIvwpIzcCxfT+bvxOfP
gZY9+WmgujSrUgFCdcxb8CUG98VpVxIcsFz8YOQbaoHR1+P9HVQxHqI2EldoFdFzGeJBA7dQortw
FOrNgeQkp/vSq65M6kKrEFK1+Hio2rq2+Vc6xynAC0ViU5gC6hD+mSEeiNZ2ebWpEFZAmyxgN9ft
8qxLe8+GNrUHxaNl5c5eVLHG/2VwCtffLRBekCXKHpGkrORmRLPyEaIqeZBuAduqt6j5b8DmA7vj
hkXJjXu8lrhc+s62h1YipJARSs5zJbfo5yQtPSR/hR0UaPRPJkPLvbtyEV862+geYYNShmqDe3YW
YpuPZtZAvNDthp009QGHXfsoI4ftNEVuLesrA16IkXj1/P+AZ5eynrKmnpzJOsYEwqZmwJ2X38Co
K3fy5R30aZzzSznL0G2OId7iPMhhba5IlEfxTul1vKU7Hc1v5s9unXy/1m6+UFfFzv007rLFPp3H
MS8hC6UxbqmabV1zBrE74oVwloHKipE/K+ncQsM4HKz2XmjyE/oyNewXoOD69Tn97Zv5Z03nzx9y
FoF4CwpDvKjXjCu9Us/ilzyqtzyC5e7eOlp30J18UX0ITHvID8P+msfRxe376TOchSXWz2XmlK51
lIMTFkofXLzJesiRfT3La9t3+ftPX9tKK4PCatY6mlqhwyLWPehLXJ9AfQ0QmK+Mdm1SZyXlBhdH
TDphHo0Z8pvJN6nayMyHaytHr41zFoZgVtxCig0Xbt4XIgAI8wdDVml7CfqfLmrR09YbiF51zrCD
xsHt3HXHDH8B/L8V9rmcAuHKN1Hm+2oet2ZLoYeaRYLwSGryjr7f97KAKGUfu5AXdF8ZT5qwqCT1
ldG8gKFxiHm6MydgbUn9mhbWAxQtoJlJrDUQ2huWzb6q55CYcPpiqFInAP65075bNOpm2EjkrQMG
H4ozTuaCwTeiC9Zr3i7gYC8EWXOf1w5KEF1Qp8atJO5KV/aqA5oOBfYZKJpxZZRJuABdrKRbdWPz
VAh7D1BKHahWxWCvJDdiBrZSGHeNC+6X7YweULPN3mztrce9O8HIYzmCUj6UjYsaVXo3aqBkVbzT
I0gic1F807na00mdqhnArszq36hJvuNXA/QACGsJ3B3qr8GsjDXpQYixeqjx9RrqnNSwosbmKzRV
xtCoHZi3Qt83np21tPQLAejTT9hwq3i8N7seaGqP3LSyOnZ6SiF1kaB2zoewa+c9ql1QkoMKeGdZ
N9oeoJZW8YBXUHupciidwn9qn7TkPiXxSkA7UubGZqj5r7ycwFsx1qBbb5vW2dNCZVvI5sP9rzA2
VOUfSV2EadHOaGfErzyDDB5AotKvh0ZEE4Ni1mit0TWFZq9076BbAhBVaUOC3I7RbsjeOVoixFFH
1SA0NbqE+17fMggCjt9h77aRefxYpeajF7MYFIwM48r5PRkS7ku3ex0tNEg8R75lnJ4grl4HI0HN
SXfFmo7GXZ7x97RrdNC6oo4ogLWh3Y3x1qZ9kHvsKZk65qd1f+Mm7bq0Qakd+nIv43TrMUC+eQ44
YTI4z8KGBsZk7yiFcqXdk0fb8F7BxXttZ3oLysORA6u7jks1+HgEQDhyOSfGDZOQVBZ2FfswiDwQ
nUGDdP7ZCfVcCyGDlkCafaATWCfyxoIZMDbzXTIlL2YnvpPS27T/R9p57cbNNFv7iggwh1NykkaJ
kiw5nBCOzDnz6v+H3hufNTT/IT7vFzDwHqmmm9XV1VWr1hKiGax6B3O5CmS8+VLW9Q9J7Zkz8GB1
rvx6p4neOczTm6DQmPkwzQaQjuhEYvZoxOZJLICoZlBQ+0NLAkrpVihvRI83Vajuld7rNpLdjQhp
LoQVC0Xu07YlQhaQUmuTARe3L93ohV7ANDsMjpSb4en/FJSXz6BpgKtmHAiTvfCCg6JV8s0AVNxN
smNCM3jd2NaFay4SCkHIDYRsem4a5N0Fu4ZliMmpc32X7bczxBUKQEAosgaCbW6Am38JOZgB3Wde
jm4tC1+KUvgGKSJ0yDWTgGFTEhDC5hzKcnwulfIn0G3DDuse7duMKQ7Gfb4maqdS/xTv8hbG0WwM
NvKe+WpY3vqaIjNSwaizxdPj8kIkJgA6VeCmSm78k3LbnMYDLLO3W2nO2g1FndcE2kQfHpjIpRnT
a8muzHR+EpJPwZ7choXT9dKGJ62YUeiFWzNIRKNWs0jihEZTIeM1RJfX7o9wKk5KWTPgk22UCbbM
LHM2Bfrh3OCxRoF0X4UaTB1ULeJpo3CzlpNSieD1pAObgklh8XFkXhZBnlMf8N+U7zAz7tKTdPv8
TFvRgj0hdWVb3PxS829fOARlcarEDNKvVAzjcQy5OCiBCMqvLPhcKZ82zt/K5lFbkShKguNR1eVp
b0JBLKFAopT3q99DvM9wovxb3TzTbO9x2mvxLtxN+WELH7UirD4Xdf4YXhx8JdX1dqgLKLHObYKs
eobKAYBlu80Pc4233+Ug7m0RJk7HP+R7daM/u1LNvrS/cE6vH8IuhD3WjUYmK+3yKTgwd5Tmtv4j
fvVvhj1zzSXptTluPKFWatqzZSpl0MMRhJbNB98ywJoqfFPv3j/1r/FxJt/oHuTTVha/5jzvDS22
2IRVOW2SSnWH1nDR3nxRcul5w3/mbVo66Hsbi23U4SHwqZVT79lVd+kzCmT76TZ2VHqY9Y/t9uzK
+5MiFhU6XtXW34WZOs5CXzJKSoIyg6lW/TaM5m1VyB8E1b+5vrQtU4s3UC7rMKCD2UUY92Uspecs
PgeBsq+ZA7tuaPUzvVvT4hWUT5mhIKCMPxjZDu47MvmyjZ3rRlYKwngdmM853vNvifvSAaBXzDXP
Fy2Ie+Yw4A/+VVc29DrH+HZ8U/fJDlTkd+Up+srwQ1jvrGP3y5PwTXqnTHVvrHrt5r/4QfO2vHv8
dRlv6iJh2XP/W3yLb3OH2Tz4Sqrabo71xl20vsl/lr+48io0IdSmRb5HkKv92DGTLHy4vsNrkdSg
ygokC+U6aQlXiIy+gCSdgDaYiTNGb93IeGnR/PcJoYqiDr6PqBIM48vzNpSiiVgIj0spOxlCee97
8S6Im+PYaQ+5INjXF7UaJslGgN9DkGbAyHj5lSxBEGM4iciY9joDXiMFXac4lIAw+kPFGN5z8eCF
AP+3YtcKwNzgNvpjeOEeItChwpTZzmBCYk7/6IWfTBkiC/U18j9l+Xcm8PdmnTGc1O2vr3ntQ763
vHCVWsngoB1xzGwonUKrHD14mKx/qEawPkNBh4g6KXt7ubGe2TIhF5CDTfqvQO6hbKtPhrfVC1wL
Yu+tmJdWfLTerXEu/quT5ui+t6PqDTfPwyR2G+d5fdf+rGeRHWVcpZE4SFTOmhzuLM2Oi26e2ttw
yNUFAeA05wYKZDMLM2qvFyg1sW1eweC4+mlKXse+PRXJRodmLV6QuAJyotlNkrz4PJy9NuSRTXqi
+gxvpmhZbFWK1k3wIFFJvNAVWRytAVix2Ak8fRiWp57T8HIWZz2F6948b8jyggaIDtqWGU/rr25w
66tq7qWG9JvprD02p2pvnat/iq88JOC7pdWkKkvgjdRGIMBoBfD5tVt9tJ4ldYvseO3TvzexiAjE
3VyQRgt24ObZECYKhdkhMkG6+Vtdmfnj/rVn7xaziACWFMuwviBx2fC/dpJr9LHkbIQlLn/Natgo
FLndSMRXncGiX8+wgCHxXro8qFkqShkqh/QuEMkrGLOGceK6I6wdUK4N2qmKDDRg+YWsSvGqIeQG
LOLCST3FqaL2EOVbSpfrC/ljZvGVAr1RhApwrluW3BPaFNmKFfy4vpRVT8DNUNhlITRSLzcraXoB
xQiczQpep1R0euZfA5HRWyPZSBtWPeGdpfmXvEtSEllras2jkwVhhV3CSm0O9SnpXrtKsGW0EK6v
a2XvGKuAcRlwvszQ0SK4QSilFQFsBAicWa+B0KAOo1tb1O4rm/feyLKkVNEgLAwdefN0RKCKmRi5
7il6fo69z9dXs9bDuLC06E4leTwpUycQQ51u5/2SeCDTxsnv0fGre0Tc+11l94/qiUfWvoNfOrO3
ksyVz3fxC+TLz1dKhVlCTabQhjujy2NHMCsyl57q+9rPbq4vd8vWIpznKVe9UlaKWzWeYofU630h
vo3HmRTEiw59lz5fN/i7GrQIUxerWxy1RsmJuIwCkEEPO9mhAvvkuUm5Z5i5vk9fjX29kw/JafiZ
FXdt7WwJHK8ElAvzi1NIadJIwyKSXbMonpC4hDVObR/Aa2wdiy2PXRxCtZp6jGmK26nKOQpHSO+q
YJenAnysMs+l69u6taz5O7878h6TMGWf4rXUZewBlgDQBruGOezrZrYWtcjMAP/2YWtiptTgfYFF
DdmdqfzVxv+QaF58pkVQgSxhDAYh4byX0kmNRFfNkS7tN+eDN/zfWpSq1WKa1EzBHcr9QL8WLaKf
/THZmTf5UaVj4ihOZIeHoN0Jd9d3csvwIsxI0tQ29CfoSfv1TaRnB5WumpxlR41GbSglr/83c4uY
UlnjOKkeCdWkSk6SfG0l6z4r1ZMXo/0lbbE7r8w0QIX/505YsoeOOgQvXh1xAynNfvL67/AuPnRm
FsMQ0pe7KBPZY12+HeNkh4QxXaopu1VNFCmFuffDt/9yff1bYcdahB0DyTEpjwk7HQz9yQ8FzsXJ
nj7kX1I+NMwEZ740wncFsb37CenkxsFZPZ8myHmFZNPUl3lMoUiBFJWW7OZR8a0Qte+en8wTOFua
RKsH9J2dxTJLBYbrcVJQVFeE2zjTHzMlVg9KIiQOrORbKG9tdpu/gvk7c4toqhIKtLrGnPdaqG9x
8j2R/dtUbn4GcJAYUnHsY9OzDSv+jojNp6aqnuXKt06yXkKa4++LWDmbhgc/nHAzDs1HYTK+DKl3
k/uK5Ph1A/FiJR0pHPAok6031FgHWjrKqdGiYCdEM4GP1t3VlnDfZtFZmIlvJqhJkro6aIn5UAvt
U63MKEHwB5bgGrH2w4rjg54Hv1qpDw/ZXIsQdfOzME0zMTTEfTMLhAaQwc6MaksYa46Of+8W6FYg
40wULBGofpF0aI3zPIO99JWRP2hfEmiyeiHeFVJkOgjLCXst0CfnuvOvOp8Fukhi8IVX4eJymIjZ
vfXbbv9R7+9Rp2n7jZfnqt+9M7G4GEIB0UpJCUF55K5QQOMHGMJSPoso1V1fy1q2KckKbw0F+DiY
sMuLzkBIUQthRHD9pNvFMdx4W4/old1ipBZ6fYZ3mR9czg1Sv4Vjn1lJ18tcRbvTaH1HsPFcX8bK
fl0YWezXlGmtHKTQK49xczJHCM2T5JwOuq1ubdhaMezC1GLHvDFDh4fiNHOQ3a76AANxfwp2DLbB
FmHDdPq9cqzouNWq2Fjg8mLtRpOiN7O0rliF0Jlm+dfMlH7WiogiSiBtziWtfjQGMXS8nMnr5eAe
w46Jx50jgaKrH7Tb8jjc+vcGK7yjQ24r++IouXm54Yura3xndBFs+yquKihtJLdUP+dcJ+mEeuxY
Olob3193lxWvh+fjz/IWcbYIiyDLxUhyU3iICsU/y8FWQrJlYl7suwwybuVG8gVIzjvKX3H5qCaf
rq9h6xMto5Ciy3ratBJh2ISGiYEtdcqekU76Bxwsm0Ureo533AuLNw1Ko8MkjHwWqYVOM2OsAPlq
ZE41AOTXl/TbrRYR/cLU0gOmsYQxOQR24AiPwi3Cm3tkeZVb/wkN6PRTvRMP8Sf5I5165xf8tSeZ
ZHKzKfkb//rXr6CALzKfQY9kuWBosyUvKPl0EjReUIP3d6PRgkGZ4gezGJ6kgvcAEB/RMcpgPwqR
hNoxND+m981CNEjT0JQMtOHgty0S3jLYExgCIWmCV9kr7ZRSsD14MAmMKdJ+oCo+eaL52AXtD7Ew
jb0VGJkzqvPkXxAfQoUeZDpUJHTqB+CQzCMYx9gcfmidd2z1toP+tT/pWvjWz3LEA/xxrWB+gsv6
BV6JD32C3PAgT+BXLIowptT9rCK09kbZf4HU74PUhd/VsAYvU7SMRYOr0ZtOP/jqAGlj9SSUsW5P
Bre+XkE9lRrPUTp8MqFS7EbpLGoatRe+Sgd1X9dKpp3VMD01RF6la9B4DcWHJEIhWTBhtcyNCE3x
LIQkZnDAfp3NKvmkNt6+h15ySrofZiwyrpt8qqpwFxWdeRPIBjS8IbRjnXmvxHAE93O4m6bkUWPe
YGyzL3KQ7Vql12y5ap/KELl2fYoCxyykDx41KFYNSaMPE90Obj4faV/oZ0Md3BrE7+NJ6Axrl9AL
clJfrN3U7ARHqsIXv0bQVWEKHGK+WDxMuuSUfv9QVdaPph22yDpWshj87I+3LXy+DdS8HMSGJ1n/
HKBLPWTTQVI/9cbPMgdPJ/VbEIbVwPHO4CL4QRMNBK0aCLP7dk89RnUg+EOPOTroux6iTadND5Uz
Q4j/e50Lmkf0ug3CCHI3y7q9SYBBPrYQ3VgzDqag7VKhdWrJOF0PI6v3yB8zy7HrQs/DLi17MJ7G
SYdWNpJeGWXbB2aytZXzq/KvSPHO0uLVGYrkxwwtioioBMhWe8DKhVzdTVH5pmnV57oszhRiv/UQ
94dS90MJhi26kPW1MiGtigBs1KVsGSg5T63jUnTb5GPSQg7e3xnoNqtSsHE5r3oN/Cj/Y4jX6OV9
lhfQAkpdQmieJrumklTXHwpxa3JEXjVDz4WV0Pozlwwd+TTplZ/PZpg+lZ1s5++h3ZVEu/yiNLZy
Uu5qOsRIvX+C0B7Csa/ly3hSnzOIgG/yDT9aQ4rplJcVzaD/wwzS4vNWRTjlYHhFRhjQhXloHkvV
1j97d95JPDQPw1E+yd/8l/zjf68lamCX0q/CwKMMT9PlXofqaAL6YxPk/C3yYafI4Wfo/+EZg6Qf
kCzGpI0ZDHdpBTpOTS5iumhlCMS97gHbTrl00NN2w3XWyhcXlhYhrpNEoSxynez8bJ6lwG4HaCD2
6BIfxUN+AIGd9fttxpK1DAxvhWWGoDNPg1yuT+nHLBFMdrH1s8PoDfsh3ljYqoUZ+IINUEzLLLlR
Jz/JE/zDHKGFrh7K5B/yVJ4S/zGw2Lg8i9rK59y7Dfz3kxw8FdAmXw+WawdOAqA38xzMw4KL54w2
xr46SaTC0yxbL9xOJjmFsJXZbVhZhmSwZcqYxaKIR3udE0EZ7qMS4/gy2N7r61n9JgZ8IxYdLkAS
8y95l3drItLvYjmK7iRakcPc900Tmt+u21hdDTxtM7uIqlNZuLRhZq3UpYzZuVMlIm2TgPMmEfT0
3XUza+gY5qxpdDMGwht9Ocs0xKWl5VosuvXk/RzVwkJKwPggTTM+Feqyago/yZW0k9DGsIeqRfm7
DfZKEv7DcrmtqbOA4ESRdfHSqKFZz+mAiW45FGcBUDBMQEdk0TaWu/bl3puZE6X3X64Q6k7tqE0P
WY2QhSQ4XkQufH1P1+5LGSoxsB0Uov6COgZDkMSS0k+uFHdPY2+M0K3PwGYjfNTkZCM+rBrDRZi8
Rbf8rwnCZqy0tGky0c3C18H6XuXfq/Jnp/33tSKeejAy4YpQlizRQKmZKk0ZCIbbgNofhGlX1P5p
kMfjFIwbctqyzDdYJjyyIRqySCIwpxyX36jz/FTQg150kUOhaxx9QA5+Vzr+fnoW9sFjBAfMHkC6
U7oTBMQHaKtdw91KRVYdhZlCDSavmfJmcfwYHgnHMqlEV9FDqLVgGP913UlWazzyOwvzh33nimbZ
ZXXuKZOrQobSeoK60wQkWCJPeVVgRo5TZnQ7PSl3Yxt+hFo7sWVQuo5oJAettr4mWdXYkhb+3PhZ
WwtfHETIMQSdMTPiASOUUPxAew8kPT/QAQA2sqscYedB0LxxZNaiHYmIBqADBhft92a92wwjK9Sg
V3j/T7JlS61sc5vYHWxKG6ubfWfpWyrlJp3Ej8znd2r4zk5qVtoYlN4E/4d+HqvwW6rm5ypomGOM
qeTBo/ghiKvQzpjfqBUEZbJS37hv5w386ycQHmB0medily//IU71tg3J5xs/uG1V/c0wsxu9Vr76
jfk18sWNLspac1wH9fMfe/MHf7dkPVYFpK/UCWBdcZNBU/VhPk3pfbwPDsW+egseVZQI1UNwmz2F
VBf317d87cuq0APwbWFwRPX40nyfigJTAKbo+rBr21EiomKlprrNLPUWmmbV1Ixg59ZUoXFauO7Q
ij3vB48UsE33nZAepVx7SoRgd31Fa4/p30D5/zWzuEN6ZYL82edmDqLIcsCI3EDcdoes0K/RIonu
/PSuQFJ+6x04p8pLv6G0DWQH7BvEm4uNjPWi18NCMdyphnLFsxLI3eMUmZMxjB1dh2isilU+qC8o
Dso+DH8p+TEzrZ/NlDBk18XVxpddc2QNGgO6IhTepSWIRCraPDRMrrmxl51wMmiHfgrDD4JxW3hv
17d8DcQP4xjz3LAmzGRvi3cEQ+tDZ8bF5IZMztqZhiQWwnnd2YyjYd/r2cdEVFEha/aDgDCPIsxa
aa1c7DygR2k77edRm0RhfiJVtB9mo30Oy+Dm+m9c344/P3Fxzjq/94QwGw2kt+OTDyojiqvMbqbq
kNfWrTq0n6/bWy1kztRCM80k78bl2wNdt0ntJPZkOCgH8Wt8rm7Hz4bT7upjyBty1+zFnXmSb41d
/6Qe6ZO9VvfWj+s/Yu3Ivf8N813+LrjQcxlhMMj5LjFIEEF46Tp/3/f64bqZee/+8v13S118/lDv
u6GAqtMVuqMJXVNrbHUjthay+HrQ5ZiQpTSTG0XJLhcDqKbRhHq+vozfbvrXOgDXQZijKNCiLVIb
QUsUOZrM0UUk6i0+TSfyz1N61+98h/GXx63Yu+4iNMV0UnxJluVFRNQoOiSpAjlgDAXyrB7o2yXS
E0pDFI66TnHERi5sI0BTBPXo+yrq6oOUNQ+NIH6Si+GAOsd5UBJ3LMvXVFRPtVREdjJ131VlKg7o
HM2aQ/rHSOzTjRO/FmS1d798EWQjqNVKCsu6yzzDadKmzyQ/xyqEKi9Qz0atjnZYbMSzNSeD45en
LkTjMPMtPo4IuWE4RPLo+tLjEHwAmbmVfayFiPcWFqclG6TW8FVldPN9/FbcSYfw1LzMErnVyQ9t
/dF35Tv51N9KG6Fi1e/orugUKhhn+UsZti4VgmUW6u6QRvt4QHgrL+hbW8oUOJbQnaw0ue1689GM
BadTkfNGzABlqnoHd+ZWPrKWgs1vTaL4XKhdXhtTFNHvT8bJBUgBI5GTvag/hefqVt3FN6FjkNoP
e9nOX8KX7MnfxWhibuSaqyU3qIpECc4qXaYtfBm0+i6oBgSPOOs3GWViej9I2r02Z/XROqLswHTY
YTiCTbjZynLnlH55/Mn4GbSDFUUkKbs03JhRO4moogEmiE6JPzi9CO+RoFr7rjE2nlFr3vze1sLX
knoIRUXgdkgC9nl8GZWv/xDMDCb5THyK3H3Z1kdUNxeLOZjp98VNf0Swi5rp4DDRbRdOuNuCy0ny
Wkx4Z3DZn5Y0Rsv1Hs9RfW+fafpXKRl+BilirkjVfbcyRT+ohYAOjaCcNa2FCWF8qdXkSDL3yr1/
zgPpruqHs4VuEZTJ5qGY+jfAo0c/Mk6FGPyoAuUUFdG9maBO2NTi2ygiXR0OAEbjvtoDN/4W9uMr
PaDCGY3wIZCKj7HQPSS+/zAgf2pPSKbtSp1u7DSIX2qUTtAcbb6JWfkCfS215aH9irzfy6hbu6CR
HiWAPjPx0xSRwyViiNhi/oS28d7SmDpX5I+FBr0CJ1Uq259jVH6sawSrzTxlADRpAcv0b7Fao5Mq
VbeFPB1qxdrLgjI6pQh4XJcKydar7qZS0Whp0QElvs36Yr+qyngo0GWxxyE99TN0RsrOZqdpttkL
6M4iCTTW4ufBSu+8AmlAcRaTLdUP4lB8Enmq3URyZx1jY/osFvG9FJa3qdJCItp8lWs4IPqSOZ3G
fFYFcad1/LFKR48szg2ZMrP+AfIrBOly7d4qp+9+poV3g9k5g6LRzjRApIPk3SNgVqLMXAi2IMt7
1GCqvd8Iz6Ek/TTho7erunzh5f7N16IHoypvRlVFbHCmUjcDE1ItbSNorB/d/zj7Xzc3lZdcUMgP
KutRRWw6rwaHa3efp1tv1DV2IZ6nf0wtTm4v1eOkpf7kylPipsX4ESoRFJOAbN1otSHdFWL4Ao0F
unNhd68xOtREwBhyOzWGW6ERz5bgRcdkTM1DGIGApoSJHmYC1sEr9HTXobJp15L3XUMqORLijUt0
tazx/tcvUjXdQNSub0jVyn2T2+Z9hQxCei/szQ/1wfpS35SP40dtI/VeLf4j9wCI5PdkwzIUIYKg
CYKgcnW/CY/gBNtjcBBvmtHOvqYfMpAkwc8tsMxawvjO5DIYpU2ZGKlU667l3df+T11/buOnjQi7
6nTcUDoMT7z5lm/nKuu01mqJsO1Ze8xuBLs4tPf+OSZpHIDMPZQH8bbepF3esLqso2dipo7+MCep
4t3gIWmYPCRWvwsjZeNMKasBHTJR4Agyr9plHd0Q6Z8E4ezpqTU4aeEhZWaEdlqSZWp63h+MSJqc
mRDeqZXgReVd51BYPY5zCymuvw0lYxmTeBd1aJP1I5pPmSHtFa06TW1H0KjO/awLVenNo1GOgROF
ygNdVMeIxh+j0rgw6/4ohvhgiGgTi9pBGTvkN+XukETjc9YZH4VQf9DlsT9sfNj5EPyVCMwEaZAm
Mn6x/LB502jot/J0Ri7cg5B5OMHf71hP5Q31mTMVto2dXks86VMYCnM/1Ip/z0C+e6Y1qVnLcm6N
bhz98ojySvfdyl/MSTrE3zaWtmpKYmKNtACqsCVwMQCvS9+Eo6gele8CamkIWbnNj86dp7UHxxxe
glN5UEo7OG/NCawRJ9BmhAWC8VEEGJYzpHmpK4leABkRrdDft1Uq7lsv9jMbHC81thRxsUwuTcfw
xOgBebhdZMJqUhQRsSqyjsjC79IyfvTmxkcoDYN9fW/WQgZ5kgkXN5V6CCcv079i8AZVixWNttEP
M7ztmxsTNp7rNua/sfSsuWCNiIkGCltcvPjEqE+Nuhx0kCb1ucw7pOE84xhYzcce7Es9BufJNO9h
cJw2DK8ujnSegcVZYGhZMI+sPmwisdHdUa9eerm9lTreNCEFoesLXPUvE6ZeXodM5y9HssjtUOsz
8K90lN/8Tjurln/fBskx7uMvs2bexrpWS0+05nFmWnFQHi92NMo9A4ogFhYlcrOvNfS9K1V8zic9
3Kcw7j3Cvys+lNqIwC4J0BhnR8sUbgOlf9MbUzhUY+btpVCUkYMvk29yqHxBFt54vr4tq4+a9z9z
8WD2LTPWPK/S3f6cv9Vfo8/FIZCd4aN/351rCJHOKFacGzijfkobvaFN0wu/HjotLZA81l35qbnr
brSTcpJOTOlIzECdjaN1zvbNffVq3WyyzK89cuC/oihKPR/1rMWDyhuVIp4mLOdxf2yDgrxb0rfK
ymv34Xsj8uWx9fq8EAvIWlzFTHew9Ts6Hb2UmTxu7Y04vXaIAKZAVkKRU+O/S1PQYFV5Xk6aS+X6
6FG6M5Sj1JsbLr1lZV7wu9sArh4xaq1RdzV45Jv6JYUMb+CwXvfIdSsI/6BZRsxfPnbB6emZVHBu
2i7ex0Hm+KYODdfGM3e1tAF2+D9mFl9HN5tg6vyJ43mjnuexv7a0w5+G08Gr0sMG+q3csLiWtMDA
A6MuC7MAmV3uXhgqXjCVEpWptP6Y5+ZzLWn3qTR+GWCAqyzto1Hob9e3cvWEvbe5ONzCKJvwnwya
i4QaSpk27apn8XX6Fr5aXynhpB9Kt3wEs/oqbWTWq77/brGLoy1nPoLYIQ7piUeTKSdEcRzZey2V
LW6StbvbnAdtEMea59SXjFmd36ZpmJuKW3wq9+JoVx8at3aSFyW1XempDnYI/Hm3/iO6tdc3d+XG
ZMBCAcEDfgdNjsUSPWZS8kHIFIAWn5o62onll7xDpTVDWlp/KkWEjtItkpSVuGWSBkl0T1QNiYyF
D01mGRW61wz0fpuDVrXOlL5cX9XK6buwsPAY0wJWhiy84vqa8WaC4rWpye3KLvgHMmsyLRBsKiBm
mVnoy+OQx93A6H+pui0UX5me2EWAfrnwFQ3o6yta+07vDc17+i5qCW0YV2ZaDy7I4ecg0m601oxt
TmML6Ll5bMLPQfarz6WNkLxy3C/WtwjJsPW3IRcAdBN1Y2feQeZGtwJHmOD0RFJMDPsNf1w5chcG
F9G5jRSDARPms3Iou7Mp/dBVzTEz2l0Smt+vb+mak7zf0oUbJlEowPwKb1M3AAX3f4bVh5Dh5etG
5j+yyEgv1rPwxM4w29rTqsFV2oBkNLbr4osfviCftIPscn/d2NaKFod5ZjBrFa0c3H78kkzBAUjg
Qck+XjeyviIVFT/IkBlqWmQdZmoJkxd3qtun4b3aZvtglO4Z2HKEcXqpjWIDMLDuEH/MLW64GfrR
aN7sEFBYat5RBW/eVd+DLbXTrWUtTnJNSyQyfT7UOJ5k6o5GP9ix8GVsNap2m2KZ81/72y3+rGpx
nGWoTop+tlbvDSL+dEA3/eT9qHf9TgKIcdji+VnxDF5EFtil37NGSyrCuLWMNMkkWKASBqiEaG9B
T69nW3zKKx+LhqwFa4zCvCAAwcsolYclvfdWg2edEYyYUQKxJMJ7qTOG0em6G65cIhemFjuoiPCF
VDG0LpDr27JwH4af/28G5i19F3HFVFYjKypUt6TP51WfhnTj5bC1gkWoK/zQywc9Hdwp/OoJP8Zp
6zW8+jVInCguSXCJ67PLv1sBbDhwNg4yZCeyd7R4HkCSwzBAdi7C+L8PczxJ/5hahDmji1toVeLB
DQT/BC2zDZ/IfjSCvel/qdp/iHMX1hZxbkrGvOlESNZg2X9VQubg1fixUKqN0LN6aP4sylgA8sE2
M3lEbdIdultNu9O1u2zLB7ZMLIJpg7xV3oVQ4ISRbA/m/ZSGdld/ve7JawXi9/tlLGNoX4cWZNbc
Cw7swMHn4SXcDx/lHyjzyrZ+aHzHcsXn60Y3nG85P67krQDPioUEgig8zJBQu/Cq+4bJJPlfqi8X
61vEgiad6+6wf7mjSgcOytiegSVaMRs52PrHojuB4Iup/oUnCNp2ynWFiKAZz6AJjpEAe1+/qXi2
knNRcJkhRTLElVSULo9tyJxX4MtC7zKQxdB1zw42ZzG2cltFbhOw4EntO0cfm9SJYmQf9D782Zp6
bidx4jLGLFH7nVwvr5g1Swy3CuU7IdD3RYJUmzQUduXx4h2F9qj0psLUmBTStLMOeeN94XF+MmM4
kUYeJHbU1E9GXkE22fWPvudBGp/UByOvb4xKP3hKIqLePu6LoD74tQwhhDnE56EIf3h638BAa94o
PC7sNAnu8L+nLCvABI8nC6eDedF77v0uuDWtKTxlSZWdrRZ9z6DMJLuRynyDvWLthfVuV9nfy13t
jSbX+ylVIWacx15qOu+D4AQHmu5HZY+y0kvw1N5ulZ7XYvyfbwkC4dJqPaoxWkDZ4Gq19pYAzM/l
9h+8En0biaY6GGXE+C5N5KnZeOhQDW6sfBboBMRpu+u7X9dP81pbzuKv043hoagxOXNphbF4CpKB
DtBaGg4QAg4nOZCGU1EPX0aSXCc3E/PQjqpsd1K+Hyz1Ma+126oQJwa2ikOlMEKr9P7RktUvXa0P
dqiJIAYbhgfT4KlT2qfQ8ItjNVbJQQ/kjat2rYx58fMX95Mk+rhZXvTU5fMH/W28b++VadcHJ6U6
pseOeonmeOObLEKuc5M5m6CLtdBBmwcoKhkYOL7F9k1RCsY1zaGL/z10xQuKoTmw2zC4ygdkUr4p
41HLD5t258i+yDORE/5jd7FuxRdpOwN/gTf2fyViAts/Do5wTM6m/0/gkgt7i9jVDhZB6H/s9XvV
CSBDfEktsLZzSUpx0mpfxw6vOfHWcLcEU9fOmgEckNQT3kJqGZcu6sdd1LHY3s1K+RCpRm9TfBA3
Ep01I/OQhimSGBjIUl4aMUNY6pou7t3Wsp5y0f+O899cP2trNyfoIO4YcwaYLilkAaXVhi95ndtR
aW1kBB2E3KmCG2tzVGM1KL43tbg4U0lvtVDMeheUzHAYdvHJy50EqgX5BlyJbkvO+OK3IIKEw/U1
zv6+9Es45RhGgX3dQNrpchvb1ChrpKQ5j8wj+0V0G5b9U9rRlLfq19Yrnq6bW/1q78wt1jlCIZ8X
GevU9c4OugFW/61Ror9POJAq5vzEeZ7QBIV9uaJBD4ZiTJiKGgbxtlDa2O5C7bEztpDQf3vHpZ1F
Lheb0iSYgjC5ohjvZTV5DKSEnFH30ZszttAYW4tafCZhNP24jMzWbav+wfDLp84KKGM0tDeuf6BV
Q1QTZskAHHJZ/1T6pBHayGvdvk/sHOnTpjN4NG6Nfa5tHkDQecxqnudZXsfjIIl0nvXWHSsm1Pv4
4IW1oyiUzYcf1xf0+3tfejgj2DOrKRDxuTi4iPhS7fVKHheiWyj6S2hZrEY5RGG2jxrlQx/KT56w
G6BKtmHgfY2GLtv/H3/AIvTr4BwLaWS0LblpbuKnYPddO/Y3YNM2iwt/H+bLpS6CfgKxY9jouKTS
fPQSSKqG70r/qPUcNan8B0dBOgrorkLXC6Lty2NWM5foA2cncFTS3leS2G5F6zB56cb3WxkcYVH0
OOiy6hqk/YvznDDaGkuV0bniOTxZ8p52Ynnvuern9CggxRp+MJ48W0PUfbxNrQ9VuSnW+//5BUjB
6gSUGdlzudRMlgIZRprJbaPiTa1bmEEacru4GA9CHtyMYXHK6/JbO0WN3XZsQplDYtHcjlO4G+jQ
TOr4aBbGSfMR27S6Q9qXN3kWdhsdob9j67xRf37mIrb2ca9mIAkmJvS/DNkbItQbn3zNADrzsxrE
3DQQF58c6g1fyIeBiFdbhVPHRuogUbnxPliLDBTwf7NvA1BYPldDcwyCKo4mNxMrG9CAk1qBrQ6/
VOO/5yM2Yahk/n4WElbp3l5+VmCjXUrHeHJ5D/8/0r5sOW4c2PKLGMF9eeVSu6SSSovlF4altrmT
ILiCXz+HujMtCuYUbtv94oeOUBbARCKRefKcHVDom548CI7+6o4tTKhfTZhFZktJoyCagvO9btxh
G+51d9jY3/SNDHhqdCdKNNctApigmdAisfgJtrQMjdrWWX/OkgSwylvQiHjXF7UWZNCK+9fC/AEX
xSxjUNTSyvUOU9T5ISn0o2GCfK+s239ABn9vx9Puur0V/Qh8J5TIIJeNxxXEBb8aBK1KO5EWV1IW
5rYfh+rPOg7fkpoOAYW4EzS8O7foBmATafxYdeZ/nhqHeYDeZjlRXcZF8tV8UoNBhmZSdwaM25fK
kID2pThCrVuASF9pIQM7gPogXnWYsgeY4KuhGtSp/8O2xSQp8qNE+VXK2NlBZuWeWTQPmrSsN4Om
+FqsGF5dSJAH7pNxnxnd4PZ6Pv3nshuSa8xCq5ghxqgIfxTNTumkrMEBSabEU7Nng5KNjkKH4Puu
pRxATGJ2S4HLAg7/dd06QH4qwcPz3FPNhvwSVBYneleozt6p+juQ3DBIEVoPeQ0ol+Ng4kpuFFcx
2/c2g9aXCf1vFFO+CX7UbJTPGpY/aj5nCy8Hi3we2wlYg4cYZL4RBiSiQO4D6bne9/dD5g1HWaTQ
snZ08ZbBawZuPutWfDUZ60k2VCXmBo1LuR/38lMS1Nape5885is3/U+o2IG/5/o6V2xix/GRZ4Yw
wKa45IiqUlcbXd2fqUofBzZCKC8EwcN1Iysf+IsRLgGqBqZAG7Tpz42CqQpqBx06l7L9+ndWuO1D
J4fo49j1Z1stcEoubQq25UYUjVauJ3wc3VYBoMObiceX6WoDXIyCiD5Vr1Cd9VsQpk9qEVTkD1J+
vD01VEsA+FIA1PvqDlTrVIlWloG2x0NnXEh1blLBlq0tZmmCu56Uos6dzqHG2Y5ubLNGro9Zb3ob
d/IfuJmJKfNZX2AeEuSPOCJbW7cRoD7JQ6FdbNFCPjoA3HHFZn0a4I5rpNA4VgnB1KNuX2LLajeK
Er0NRoR+9UTDG01vNhXBIKSWhqnrJFUFqj20k+SqZn7XFsyLiKG5Uz95BCRzzwZrNcAiUdmVeud7
L43jTZZLx5Bmxj7Xwao9qcNbm/c5OLrwVyNaTq5V1f1WcnArJU2GSVftlLbtD/zZN5KUr01rdHdd
RVD2b1KQnOnqbSfRRxmqKWYxnRqWbY0wvwWjR5BX2glsXrspodvEiLdgsd81KTvWTgqRxA66jjRr
MPpRstq3G7zZFcqeMBXAMERVYVyQ+GqMgRsL3KeZocZebZFgbPRjT7MjbVvQYFFCdrQjjdsPibNB
BZCKLu2V+Pnlg8wxYRE/E9KkUPvoGDKfWDpEu/qQb2wfytJZtE1B0R35iojvYi3MLH2AS0xo5ZDY
TJlxzrMnnZy09iE3LtdjzNodDWwJ7kKEyjlmcocyi+WeZAmws4TFssfGPj8pFpF2VhoG7QTnGJL0
XrfIfqKoaDOT+gPLjpOp/2PSVnCo1t4lX34Md3zb3KAxICGIEGA3sw/jIyr2SuvaPjyhxrTVXbwr
A9lNfGXwpnMcAPv2dn0/VrccKkszuA4s/nybmYxKVsd9DZhvb7mRcTGg0ygDX/F3VrjDnQPTaagF
rEzJ4BMp8mJ6WzSC19MKuA3CMQrA6Q7WA4qR2aMXHlu3AK52rTWeTb156zRn35Lw3s7Ku4K2sdtD
5qPRum+KNm2mFhSN6OdC0zSDglXWHXCtgyW5y8nGajHXYtgsFCUka7EajyJUZWQ8tn8jYNLBH4bu
IXCMECY60DO7mXbFtjxirrx3QaYOPgzzFhLff/CewFsMuDQ8kOzfgQRG2ZQKnQrs/fiSRJc0Eaxr
zYOWf5/7tmYH1GahxkC1auaRNMMzsMqPVmMJXpWrZtBnB3Iax/a3jiFTJtoPRNE/XpWdVPtIRz0C
qdnrnrryNkItSwXu3QbEA/njVx+aJXSyspa0c1MpQTdgsO4mNQ0wTbyqIk7UtVC0tMXPx2gtaMmj
ERCPwSReVjZBHafPSuzcO/m7LXtSvevD3PN9LXqqTSI4+Ct5IyZWZTyHZkLH39DotIdcNR5M2lnK
ZK9JgSsRta3X6nYwAUoHFCMxIf5xXpfnEVKaaqUCOthP7HbMSLRrah0CpVPxKqF7GBnkdqqjG2Us
NfCVEhB+W8Z/fwB9+Qlc4qoA+68PmBs6y+QX7X5100UdRPjk9Z38XCbnMsD0SRXFys59N/6IkupE
88L/A68E8wkuC+gJYS6C88pWT2Nqlei4huAqz8ghwcwoKsdNCH2XVKQLoq2uaGGOu5ZYhj6zSls4
JpRmvaq3qZvqxXmoDfWEmZaHLiyJ21fGez3XmBsMQEuOPGxjUyr8Eiz0gEaQQFZrv5li8PSVKOmZ
vXGSeqXZdEZ1MXJSYJ41NnaYMtk3RXJqI3YsZeXdrkgIJEV2SR3DNWvFQRcb6hyNncaXykyyXVk2
79f3diWwYGbsc2+5W6Pt8HAC2lM7W6Q7sKTaoiJ2JEzEFy0yM+/54jCA5yCL+vkTGsmTCpFq2ZK8
TjRKLTIy//+FkQLs/30cw0jfltu01bcji4Jo6DbXt2zVPzCABKguApjMt2BD1KItpcuA58p1oLjf
I+Vy3cDqOhYGuGNbo/3SV1mug4Dnh1SCh9juA0ZEWclarJ95ucAVhU4rCPK+7lZTxkM7ZkCtGoBf
DFG4w1CVq8ppkCZ7i4nwC2trWlrjktsq1TDhXQKfZFTNlobpnhZ4DKhjNgqusJUOPZpmi3VxJYGJ
mpZUpsCujhs0STSoo0MH8Zca4J1wkALLo4H8rW72yT/ARxYba3/9260M7n41z328aspMqaZYaBP0
FAiRrvRzMKPOQ3uoGlQqOEro98g3H67bXUmvvqyaC8NTFamdKePmBhgUwuhAVMtmoNUPkyZAQKx5
/2J7+YFdx55aoF9a/YyK22VI2dYMJ9GdIlgMPyU+YXTbTHLgo3JMK/TtfUpaN03up1ZQGhXZ4SJ9
3cR9nDGAZw1Z8ar4G+7jnUZwsTRtcP3zCNyff2ioNJzKKYJT5jWZhV58PQdLaCMqwa5+HMj5YWoR
rUn8+/VMDwxdHjnHhd/6xruDm8N1Gqitue9tUJwlE/13MxViUmaP5moXIAtDK23WpcCQNXc9yybI
0vtIYaBWLXe1zB40PfrFatmjsvMOsXgTx3wQvHbWgheMooyFwivyb+6Q15aejqrZYqQ7bnd1cq+B
BaKbKQ3HHgVn6v/3rweqFR2qqvPTmQ+VZVHbWhKj/KO136wIrGEG+F6y9+tG1r4dGpKYsf/4dDyn
HgF0bogrPJAIjVO3jQaopjav122sbZsGI+BaVTAdxA/p9OistHabmefaMkCRCBqjKnItBi6E4jDa
8ea6tTWn19BdheKfCb0Lvu+InkOl4D/9TFJ5gxFPMMQ/UDXbXbeyQr0KqI6BSqOODgbmjzj/q5Jp
6JssnUs1oz/5mJKrXQfhVtoWG+dVRJKwFjPQTgE4A68wULbNi14kGZUFhqdIl8ZzZTaBPVV7I3SC
ktBiU4aVI7hNVncQrFMoO6JxBMarr8ZI1Q6yBjDceUw7KFM8GUPipUTEw7tiBX1EXFsy0E6/zxxn
TVMj2zG1MzS5oJiClPZljH5e/0or3v3Fxryti20btQZcRckEASD4uGf29Vmi+rc/sAHuXR1ssZgo
1LndGuOmju3IRvRz0FBycvNOYep/f4ijw/FpY17nYh1RwXIZRC36udK0TR0yN8ojKCEKvvvKOf1i
hXMyAFynvkaEO4+TcVKyydfl/Ebes8rYaz04Ca/v2+r3X6yJ+zahErdSgSh7jtWzNjG3id+kUPD9
RTa4gF2mMKG0yDbNErwp1Aoi46dmycH1lax62WIlXPLVVCmkLHrMcjAUyDE4+zZO0eN1E6KFcIkW
K7sUc5AoWxgp84xK2oTNcEyUp7+yYnAg47RspGgAqvocOreW07mj/a0dBCsROBlfCwakp5w6FVnW
gCRBGZmn5p2ny2VQtpNn9H/n0h96aouDA+0Du4nB2naW2EUZge7tx0BviBtnqaumpsARRGvjQgEm
bvQoyfCVWgedTidFGbsOIMGzR2cMveDyv0+iIjjjDYXoOc+c873PRMZQJY1a5WyjdBVnjqfKb3/i
Ef9a4GVgExWSUkYMj6hT3cv7Q1nlnjXdXzeyvm2fRrirtEilySg1vDxjp4GUQ2yMLtQnO+BXQMmf
RqdmFI1CiCxyKbijstwEnRscnUJPpaJB6Rzr6DYjNCiIqOOwcncvvxJfIrfMBtDNQVfOQO+hMHOv
mMnOihNfj/+7iCf8AdxT6LAiSZV5bE4BuGMnqRKgt84eCnFeln4Hw4LAyVejHWjeZwZkNCV5ubbc
Skq7nPUAHAYUWddEbjwRwZNidcsWNriImo3KRHK7Uc60GVwaPUlm6LXFYUoE2e9auRRcnp+L4eKq
KneazmKifECNtBPminZWwDZaoL80goxxNYSbDsrpBrQugA75eocnRaUaqLrOb+V+35RgliXy0akd
QfV17fOArBljPkBuIlecf8Yi4gHGS3qaAEbOTHIY2+kofgatfR1dASc0wM9gA+KfXg1pK7z16XDu
dWQ8cYH2d2T7SQFaPMnyr8eGtV3DmD0gZ7Oo+2/1ojAbBwu13uFchCGo7OgdhjeoqzqhwM7qti3s
cNkIUaAZD5pVTDjY3+ruFWRSgnRnrfOggRgOdMsY9tJxV3/9MBEbeqKomOGgvrLJzaDc9LtZ3bp8
iMHvd4GmlXd961aXhKcJHlyyNXe/OIPTWGTaVAxnw6SnIkT3r41/XDex6gmYVsBjC6AnVMm/mhgj
4NILAmA6Ho5Qmcg9k/wIo2MKpfXrhtbqawg4eHzDBXBb8uVPakyDNdhA3PebaKcH7Kf2EmWQDW42
zUk60EOxie9RPnR8EIIJbK/uI1oN9ixuN8Ppvi5yisOyMeMZ7F/9wpSZlwtXt7qNIF9Cexw1HzjI
VwsxK5iRNdjGXL5VKNmSothrlbnToTB2fR9X1/KvJYsfIyvooHR5BPwxFF1crX0iQy7YrZWhDFuD
e//fxfzGxKt1YFXIcridcxnzDagNMfmnPqUbkNN6Te9qBlrsoOw3j9IfeTyouXC24CqaxU+3mHkW
jbKB1VGgYKc+cRUqcPi1cLS0wIeJvrOI0aQY0oH0bbyjBGrx0Mi9/pFWnX1pZU5fFjEcen65Parw
uMI9DgEqauOwudPeCm8mmlO85LVLfHMH+P8t2AQEttc8ZGmbu3oZAMqJzLCH9g17TnaNh465l3jh
Zaa365/EH201MC4tct7PJGZMEAcezqrhJj+0Tbftd0W3/x9m7cJnb4Ym8FHBGvl3jp5gElYeaoQt
KTePqi2DZlDvRYWoNaTJzBT3/9yRf+rUlmpKTj/fKR5465IHZ5P78SW7obsWgDHXSL0MhO/WL7bH
XCwYlTfa/vrHXIsryx/Apbkd8PeplOIoUu0X+CFcDOxushTco1J8uW5J5LL87TZ0VVaZClzWvIH2
yBBMfrd1FG88JjfKg3MT3mXn9tY8tj8l4eDc7JFcJfjLNs9fe3FaQjaBx3bEqEMo3ZJI3Zp24xvt
WdagJp/+U3aRoBchclie6MsKR/DZjNjWFgslxIUKY7xp3TZAjQEFMz8+iHJHkcNyYSfUmdJUALpi
PvoH0R9LER/qWjXzyx5yEYeGkEem+oerDoGECn52H86E3ltAod5EzParVwREHmd8NIqaIIHnvpik
5AqJEEVnheQMfHMgK5kkr9pa3uRNQQiVzZvk0ryJMqL/j5d+Gub2MTf7LKIO1D+SrtubDQiMNebH
hbEbi+QOd/sp1rpNV05PDliom9o+R2l8zKbOx+DJnoXWEeVEGZzfDVi8pFIXxd45Bfzdkz9/HvcV
GtZLisRwiAZP2cw15djH4Omu26ibYpM/iaYYV70K8E8U2ZB5YHrk62cAYQyzMx1+rGPupY5cplT+
9bAgssBdJkkZU6OKkNg0ZHJb+zaikuiunG+H3/ZssQju9hjwzrWcEEfDuAMuQr+n+3JTbPXH0Ddk
t7gx/0mf1U3r6VC9AuHUnfpwfYXrweDT/sclsIg+pQP5nDbBJg5AvOvPJWQKN2Dh9sBy/dBaHtmK
0tG1FMRCPo/WBlgWwJ339atl1QgynA5HlU2F2xrEdX7KlogQdG1Xl0a4g9IUaioDwIfJWvnWUp8q
NGwGwFI66SaHMPE0Tm5CRdCAtSY2emqfK+P8MVLAQwk0KrwlCLcMXFNQnf0+UxwMm0511VN6b4de
CZWt7fVvKFos56U9wwhgH5o9puvRid31u2ET79SdyMxqsWG5Ps5VSyvJkhLiaHjDsADriw6233tz
taG2hYsSuInJ1XIb1UjQlIeb5OOFxLfT8D1iv67v29rpXqyHfxgZhWVmmhmB4YNoQWq1WVBNmug9
oa4FxaUVLompgCcfqwZWDBdZveaCauienqxN6hfb9MWU3PBU3Zh+sbeh991vq0t5iDZEEMjWcK5L
3+QnvpHaVFILmbMPJgL92TZ8hLJId+NL7wLO7mkevZ/iXYjn6eYPRu6+2J6/wyLEKCYmPwwLISbN
o3cSZz+cKttc/5Tr3mKDeVgHtdFvlcNKsusJczvTORtO4Gxxo+whV0TavSIj3Jc0tV5lyEL6s1O8
0vp1aqO9nIso/+bIxN8HmIB0QFqKJ/tvg2eO4yjlNJb9GeX+bVSnAar/wViHu6nACOr1XVvLPG2w
NczKrmDM5pvnIGasqkmZMKIzQSyKKZtGkkCjqAVFVLlTZ29Z2Ao6gatBch4w+6ADmCEXX52BGHLn
qCmOg3wwNkMGuQY33QCpUvvVaQxab9Ld7M55FTJtrh32pV3+RgCPciwrGJGMMEtvR91+LNju+nau
3qVLG9wFMNaUqpH2ESD1w3gq7o1b3S320pYiq8Ykh8DemqsszXFxn4CmiDATaSj4WfdqZ7/FrHnK
B3MPTfng+tJEprjQT8oYmNgGR9hSIaMRxn6imm5MMAOjP123tJpcf65K50s8VDKrLJsjFTtYrm17
du054Nb3Iapwhnq77RvltvXUY/0iem5edxFwU351TZqUoZXP57svSjce3+kkwvMJvB+DpV9NWINk
4bLG4lSG2WDMxdxbhZs86fs5Bjtb+THxLUk4yy40O99RiwiMqiQUTQgOnfrdwMjCXoMIY7jXbu2L
7bihSz80c0SvFdF2cmEfwBwr7gasNSoPrLrvMTF13VVEBrhQEoHs0MT8T38e6ash3ziZ4KEs+vt8
yADkJzIwYH/OowkUH8TLpZ/XV7D6bl06OxcxdCcskybHh2mCIchfk3sbL6Ziz/b9U+TboreGaEFc
wGisgpb2nIpMd+ZW9uxnMKX7VgBp+V/GxzCJKNdfTTuW6+PiRjORQZNk+EATRDtnQAEpBeLMDx/H
AyDaEEfxJAOdX3CnuQ1mmP5ywR9D5gu/11vTqetxbihuqtvmIUfLQmpcZYtH81E/Rr4euZUgKAv2
+COJXpg0tDrLIHgznGszfh8L66m2elEVfIVRENDjfy9R/cOtlkbADCsxHRn/rL6Yvxu77D65STzT
ZX57P0HWzBN9yfks8WnJ0iIXQWjDHCIPcB0nugVDsFujFwxe9UBwHmYPvGZm3t3FwuoMeitFiaxf
3YYYYbzt9/JNehdqbvxiXiZMv3taQD35Lf/p/MMEz6jrdxyoLr7aTlGzrkoLzmIlhgctGNTFXjCh
/hAZtqDHKUgUQEXx1VTXQZ8jYlimYb9rTe3W5ksC1ahSvmnzZ4vt9CTdGmnkaoPs9ZCqHSAUd32n
58BybaO5wNOWqHdmc9khNYoHW2mPGGj4XjvJwUq6916xxr+0x4WeqB1ZnGvoHqZNR89yb8heORoX
J27/SROo3hmlGgp2efXltfRZLvhEeqIO2ZwfpVGAZgqkyrRN6deAhOG2ZW5/wKTIpoK4GChlek8G
EVz+vWhnjWlRHBKcHr7IEiHhn4oKpyc+6Qi8cgA5oAvd6W7nxw+RhyTf/8sDq3LJjMV69PBbHaGP
5L422Y+0arepGgn4CwR+pHIJTV8AsAHWBJSPOstVMI9lYajHIL3LaHXQhdz1InNcGCqYFtllg4MD
TRMPCnHuOL61Ay5NA8+I9vX6GRF9NS4Y2YCFg3IRWvAUegCO7ivjjWaLMFCiFXFRp4qI1BU5qv9j
8t1BJx1hyJPs0reZ5jv94/UViQKPygUeSWbDADaNuYRD92CmeepmsV4aaFBsRgXAOZuiSpwoxeE7
31ZVdJ01l+bTvWl7ReQmQeg7P0bwW4zl/+JVJEp2P5QcF3eI2ahJRTXE8ToA1jBxu4cEhegerar+
h3yKPBDw+CIwsHCVXKzpGE21wkE8nRkmJx9txxcjMJFb2zu2+8scgx8CVUA6WtO5cNWiomS336dJ
VLJZo99ZZhj89GBuE1Ji0lw+63L6rPWhHhiQb/Vl3JG7qO52g2L5WTU9UDx5b6NqLASjCoKzp3Fx
JYt1BdrBiN0aYkmkof0I1e0xEekDrL82QekBPjPbVCy+BliOiZ4CYTmcybdxk93Gr9M+9xFX7JN6
V50UL0bh+DLs+j8JLQuz3PJSmjZNYqHyYhE16NLEtYZ/CkPdCo77anBZmOHCZcda08rn1vT4Lt3V
t7btF/cgAw2UWakbwzs++U4zf7rBq9O/bnr299/yi4VlLnaqlHZyO9fC5eygsF8529D0hlZ3BnsG
EsbT/oTCULMVcEWBvxB9BX4I29FYyAaGx6AV5Xtzsu9IxR5yq7y/vq7VIvjCDn/2HA0zYzb01s9m
3rjoLsSTtOm0k5FUIDDqQCd4mxjP9k4s3z1f2L/v6L8L5E+kU0cyeKhALc3iYaeOoN+r212mpk/t
YD2YTuXFtvxryMZtOLybUST4nusvuc/95Q+kydBt67sCGqRl79bZTdvGx6KF5BZrbxLa3s1qn5GT
fQc5QlBXIFdMpve2awKp0yzPTiS/Yd39QCeBi3/QUV3bFs7FDSseSwhwaufCUZ9pV2guZvQntyYQ
+4CbgP860e+dwvIBjM3BQ0S6oDabh1K2AyvRT/VUaAczNYwLdAYmLzOdW6UEkjaXz3VppT9xlYSP
EP4lflHZu6xWdBfSOTeqbkt+Z0JdTBvbTdIZ4PgzdR0avDaeYbWueA0Z+y2dZSySPD+kdqh40Tg8
O0qSekj+q4BRdmmn+tZi1dGK7XstiyQ37tSbpiel1/WAEusSeGKGMrpMeBK5pmWmvlbY21JrjrpE
3soJqr59nIAvvDCPfXYcbEPyMqNW7wtZi3xG29RnJNeDOE9AD2Ng7WWfhZ5kWjSoc/W+kbtX1IDT
m2IktyYKzxhrwtSR4MisR6FPz+ViAfrUtUGJ3Z+l0s33o98/Tns0N6utEdQ+awJ1AzXkQxx0L9rj
ddOrt8jCabnkKmljTA8yJMEEYt5Wv5Oz9GDp8cPfWeGSqrgqbUgSq1if8wb0t5/YIFDtCsEjYvVp
vFjLvMuLtEYiYNsqEwQew3oynF1cAYs2RP6g/zRRwWtEzfz5R187V9yDTaLDEGUj6C9Ni/lNVbgl
KOmN6B5BThRaRF+Jy51a2ZBBnGP0ePSTfX0r32g7dMRSJKZgqvZT4tGnfPsHXLTL+0Ln+ot9nai6
7KDPIoUhqOQaV4W0ma7iuhdyzAgiN483bpOqlWoLDJplDqFkDZrgkbm3YudZkUJfgXJAF5cPUMd6
AY+na8oiwLtge3Uu1zDrIiq1BMePok0LKhyXmp3v6C/XD8F62v3pn/wcWdNajZLEH7U2+zCdlEfk
+efkpj04W/1UXejPQUjvL/BRnQssKMw4YTs3vpUU6gjgx6d+D2EcVwPLal0VgqeucIVcNIH0pz01
0XwC3SGwNh0oiZrtDPrp/GZvPA+XqnTlyRf23UXL5OJLy+x6jAw6netM32KM6ghtnGOstr9SCWOH
Zn4idnse4Ts6gIAajb6VoflgR/0zNG78csLLx8wFwWje2SvRQeeCkQV61ljP0SrpSLE3RxLYjSB0
iyzw8cekChjlEbo1Bswm+adCUBV4rOBe4smMQ5IZkJtGyjh4EOj9JRVeswXf42s0oidfn7pT94+6
G1XAVEXIJVEWySM4oRyKCfopwvMq6SEEnGsecJDKRkm79nmy1BJlALM9TYAGuVZC9jq4b1yapyKJ
ovVn6+eh5SGe1qTXqToh9AJq/6hiomwjOS3bMpL8KkE+6ody/2hR7RhO2mvW5KmXIwvKOyKgFBCE
KH7MLetQpmM92vdRX+zrWMFQU5z/6mpwnlz/5gKv4mGeTmJPVB81VMXq9DHO9ZMymbvrJtaL8yiu
OSD0tEwwdH29qIsQQ7vaPMVEN12gbZDrHJPML24sLzoPJ+NJklxcM9eNrrrywiYXIirSGxMZ8dwy
Ry3AaKpLu9azw4OlRFADEXHurSKDMcTw7xK5419jpoZZKaod00W76CBh+majsxP79mG4ye6rn5jk
u7OgxMg2ERpMh8ovb+Lt362Yiw9KN05drTYyeJzDiwZFerXamqbhR1JxXw6VYH/XY/8s5GEBXIKx
ee6ZURrUrOy5gotG1oPutefiEN/NTOSD3zz2Dylo9iQRVGI17i9szs68yPhm/FrWy1CicC72VgGt
45HcQXDgLrnPtqBAepRGvynd7iiKTquHRHUgMvvBDMD3wZ3K6IgaIp/VJ9R0nUcMUPvXP976yj4t
cCkJAGuxGuE9ee7t1A27yi21+4oeE0sQV9bjG0boQeyGiTXH5FLLasxzNS0+PpsCgSSf3lXe/NUA
SO2C/wVEbv7hv92LEGbUgG3UMPTFHQxDT0ybDsgqwVqMXgMoNkjQYuih2WcbLRViKVeP/cIcdwj0
iBZIYofpDAaifZPWG8qUlygnB0chP2rJEoS21aLOwhy3m6bRF6aOzsLZgYSV3r3SafBy6xHcGF7t
HGL9UHW9wFNWffHTJJ+mazKb7D7GhlLQL6cs8zv55Q98EThuGaLXsiXz3L5zh7oJRxnc6b35gMmR
nTnKT60W34ea85emuCjtNBNVGchWoGgHETY5sqB4yiI/BHJ0J9XgR7u+stW9W6yMd8a0bPMs7FES
68wX6ox3BqY2r5tAqrDm8QsjnAuySdJMBi4RTC+wFAxl4QbsoPeVhNEbq9kVcrgri+g9L5DE5NYF
eUTq950M8IGWbBmz36282UMZ+VRE+U4J20OqK40nk/BEdcdzDBB54RH/05LJtxIEdnILwHuWtLrf
y4PjmXkPYiANbLeMVJgLMVB96dv41ozrn2C/20Z5culsduyUbJ9p9l0BajOWNydDy59GKdtljPTH
QlKeO9IWbi0V227opy0dU/CmjoXk6XEBnGuT7zsZ/P0D2qJxUmFiD2XVYAxjA+l2a3sg5z1ADtNt
1OJHb1cvbT0GKdBZbh71kEsdky0IYjclG24nJ29dtQDKUtZPQAGeyxn/A5VfL4nA995Ke6tWTzUb
dqFDDqju3dmVuhnD5rkb7EvSy9/7LDsnBtso4bgBQ8wdicD7qrV95MumOvlMC18plX7Vdvtt6Inf
t85OaqtTqunfjVq/gdyXCvEvUh9YN2x6aIj1KRlcRWYeU4ytWmmBPNm3skKOmQb63qY89bo6uYMl
Ayukxn4R1aBDynZRmQd0Kg+NMwal4tylbfUg23nsNXF2Nur6idL81iTgLHBiYBNUJehbdV+kmhdm
aCEU7Nuk9JtSt+9bS0rdPEaJAXv/TU0xkZ1qwKWy4btOtQ1RjQct6Q4YGz8q1bQ3u3aX9MYl69X9
OHTHRLfvWs0+NY0F7jDHNxioxjvdg8Jr6kqx0brWaNmuQYwAlPl720gfrp+B1eR1cQK4qAiFXLsy
nK4/T6zeY2LZZ4XxqLS6oCOyemd+muGpDOSiYHFXOPJZLgAUy1/NLPGcJvcgfS0I84IF8WP4SitF
E5GNDtxX5nvb5M8jU37VYS6Ihuu9F0MGYBeatXO36Wt+E3bULLM0hLLIwT7QvRqkGxeg5MQ1L32g
+vIODB5nW/CKX93Gmb7UtBUcsI9Eb5FUyYz1ZtYhBis2In3jmS09mloYEIUItnE9+ViY4sJ9SOs0
Bhc9HEMJz3EDmuhW21Y4L2Pd3w65FEwjJMbGsFV8dDQQApTmOzUiAQxi9WsufgV3CxRKaIbEgdCC
3RStS3L6YuqFbzmYAfqDc7AwxN0EJlgiJCWxZAx5AWM1xu5gNi5pBdQKq5earcNfTKQFv02Fo5as
NFD6ks/KAM4V0ge0kQQLWXURhBMLBAFAR/MPuMRsx2KcUjSQu7cwLL1har2EgeDOUP/kObqwxHkI
ZWlJezDV4NvgflTYfS6JlLBEi+E+P2A3RJ+KQj5XFQ5WNvq1+jMlupeMojfo+pf53Dbu+1fpkNgV
Q6pmQ3LdqxI5KCtHpBsiWg4XM3qnsqIKFPxnvQH3eGoEVjq6dXHUS8GxWe2AA4EPOQdoACI75J7x
/Rhn9RDayK07zbV1EIrO80oNdXX7xkbrfSI+QolrSSIexw/MDP+IWFrmvCKLojAtC8JQeiduYd6W
OkCTEyj6YjwloviZxeXOxlRMj8I1pmJpiQFryAOEg7XLE+l5YD8H8qJisNPSIC6s+ykDF28o7ITO
FfJrP5PzLAB/zNipoE7XgL0H1KFuZFeuJL9JlPjt9MjSGk6AX+28Xo8zqwUWPOYQvjGbrGAO8+u9
kYdjS+UYgUa/T+Qd5gyPqNttMbkDwtcTBvWAtRcOP60599Km+tVmy4zSxk0LqqKy2yjKW5gUguti
1YKK+ClroIeARN5XC+hOqmhDZP3ZaK3cba32bSpzQQ4hssF5ltTFg+FksAH5HZe2L5NjCCLa2m2D
qVgVPBDYLosvDMuxXofDrCTIDMNLtONg6Z5BRBF6dR26ieIa+MYxvsJVY9IsYXUdpfMlYAE7Eau/
yNg8XXezVRtYxszZgd4tT1+pMZlMoRQjcP4f0q6sOVId6f4iIoRAAl6h9sUut+1u2y+Ee2MTuwCJ
X/+d8p1vpowrTHTflxtzZyacJSlJpTJPnpOF/lhzSBz8zWlcWJichqPOOZEFC9VYrI02XVfQk/x8
EVeP48LE5BsNXVEULkWd2eCxj8KW3/QHhSvt31mZRH7pJTZEUmFFsypQ5g1IWxd40n5u5Pp5YF70
fN7goZlE/ljGlQKdKDm5WXh0E7YqWrb83MT13fqviWlVvuaDR0RRQUQ0P4zyxnD3STczU3Dt/vLA
AwQZZ0ibgf31/VdeW+PYMxeykLZ+sQt8hBaiVYRhW/Nv+sWQEYKQ1xsJ5hs69iLR5RIPMUWg2OZm
5TPvczStOve2d7M7qzb3UsvnJiu+f76B1vmkP9wJF0bPh3hhFHSjHUX2RE6psXIKVkDtHBgF6N+A
O4XVHvR24BlDiPsh+snHkW0AsMw3jCVrauul2abdKonYbVL32bIvumoxZukPj9Zx0KXqa1HcJXHT
7x1dsbXI4q9KItKP6qBilLzHgiWYFgI94qBtCxTSSbfoHJQwHVpvu6JuF3Wqb3mj45XlRs2i7Ky5
MvHc8ienG7XwIPe85wJQJ+gmfh2tcWc3xbruq03spsfaNl4/3/KrtfjLc55EETfSOVGGxjm/DEuy
dPbonq/Jc7O3F+1i6UImROzEpgmiFWbq5nCC5/gxOW9kRzbIajjCPTKl9+c9Mlklg4WcD/X4IwAk
fkV+jMJcFrW5jsXM0+0aehXWHPgXKvmQH52E/ZCORdrZuITNSu1ziy9Hpp6cigP0QiO5jI2O7YFp
F+iZ1bnvAASz4BBiDdrSqOGErjfj7lfixbvfM/H2LOp0XZolOWW47CqIv7cW4PzhzHPkWrMQIoRn
eTgw1oHpYBLEzYJCoq1EHS/dAlnqF/dG8ANtslV2O4fauxKdoOqDu87CoWJGcxJj2zxqzK7Ge0SR
OjCJHRig6YUgVQDqrZlVfTB15ufFqK4FzWYbEmGTRbWZGxq5Uw2nxDv1gixVQTeJwINcjvHc9POH
czrb8kxYAzeVw6apVS9Jh5Y5CN/QI9tXo1yEYbY2mm75+af48aAmdiafopCh8MoGdmxjSDaZyNyg
LBQkYIHjQr3c/U7a0D4IQ7Y7u0xeJZpjRTE3tXZ1Yy8WO9lY4rSGsDR+hPDyu7Lu1uB7WjhleFd6
8n5mwR+eAJMFTy7+vBrdIc7b4ZTRBzeq/QStxiz5HYMhkDa33H1AxR7P5zkClmvniQeSx6EUg0np
aZKpDOpEiYLZplR4+WkAasrfLk9mzvNDxsFNmzCLgtLBwR06dRu3c3tQlKKp6ij6k4uoDNyhNxaf
7+GckYnPyCFHxx00Sye0/X2HvYCQYCY7u+IQWAZGwhxQscMxJs+ltmA8KvozkkI2lV/3kM40EBWh
qeNsO9pVM+auL+h/5uj7K0FaueJJD7gRWD7jJZ7XAP3FfI6//IoL2IQT0wY9IFjnpuEjtWt3aDl6
lGE/+qVM/ASqMWdpm89P58OFfnYBENNi39BD/MBhP0SG4ThRhalxulMjpDCycoHpPqDR7cDuTIyE
7P6dwYk7CCD8dImuxKnIQC9c5EHqvbQDxmlQS4udCHAeMrPED1c4B/L9rDxKcbMAQzqJ+bbttRUy
a3zD3Wud3IOpwafGCxl/osLx70y96TleZIc9mGak0QM2kJAuUE57D4EbXwP26mBCaxz1TAnniuOf
H4hQIHAg343m3ntPhK4N/iZKsCftlVsBaKw0S7QWevESkjb79vnBvakAvEuFzvuI2+wtKEHN9eyx
F4uzuAydugIYDU2XBQzxXf+Q7Os7tUGyX6zY8tx1tgJ7L6EIuZkb0L/y1b2zPvGbVENxWiewbqvX
Qr/o9E8fkpPVTfay7roUlzWAQmZvQnV4GAFUzKDQhH98vo9XFwJ1HZQQAORHevV+GytD5Fr2QOgY
+dgEg3ZAzFrOvY2u3dQuNOb+a+X8Ky4OyzMj6Y7ZOXwc9bJaqU24qbepf4Zx/PEY/HnnLkxN/WIA
OWzTo7/M2yYQnV2uyiQUqz/fNcf0wH/i2di06Y1oJ2XdUg8pIikdv4odc5m1hj1j5Nr3BOUQ/jYq
A2XsyUViUJFTGrX9KW70wWVg3Ao5VEMql30hHXEXny/pSoR3L63R90eUjU3j8ThHPQy0XmOIfqRN
104818G+agYK0uCCfuP9nPjbGA5jU2d4wThu5nv5UZSp3+m5mu41r3YQGSCZCUAPtvD9YjrtSTkK
FN7wUnDuCPSOFtagZs1cXQyYk3FVQeblg5KNC4ieI9DhOln8h0AHhmSox2Tf//xgXHDfnUm6zY+0
a6gnWR1rUPcdC1AWFZ6vTBq4/e+/sIKshYMCB1w40/L7mNsJaXLegVRd+8x7kDiXhP5FtIGsC/VQ
46N4T06/G6vKm6SBFvbJsYc6UGX9YrO5OeQrnw1scHDUUWQSHyQNW2MQo9vggc6aZ0LEtg5v0/ax
pHPonCuH/87OJBl3Mq0iLyLdyYy8myYKO591w3og5kwY+NjXBG82QejEtkE/HAnCe2fOE/CbQ/+p
A272TJQJqa5buWFrvkqX1brb/LEfXBqb1uTwaGk66g3dqajv8rSDCiyeizMefSUF8pDlURe84xQ8
SJMF0dGJQ+E0Hd5tyW1Kh3s6DgpkYAOYgkZn4VYGqWeuuWuHBQlBaIZSoFvwDH6/hyUpDJU4loQg
WHY7RiGUVuOTnhUKuGoGVAYoziA3saet/CiDEE7h1h34Zja9gxKwnfq1/vX5EV0JbvhAcUp4WyMf
n9JI8WGoUGKO4eD1sxnaPvSR//wu8NATQcEA2usQRp8cEIjA8cprHXkq+x8arKU0C6Tx4/NVXNsq
yyQWpJXOiuXTKY3WbVzVFFKeIsH9Ltr2qGUD1BN8buXaXiHUnIGVCAiQrXp/7gU0KqPcxF7RxFS4
qceFa0YzofOaOwN8jJ4l0t+z4OJ7G2E/oEgaeu1JMoj1YbgUNlcmy5ek+Kn1z88XdG3bED4hn4z7
E+oNkwWRMfMqu3Pak2MZQRG/1I3tJ6Ac+Bsrb0n8WRR2um2Qp8wlH+32xDE8asi9aTzpkM58k9fO
xvvnpfBm5BzIL5LCArVqV0qzPXVd5su6OxAezqTRcyYmabSVW+2oc6xDG3JFk2TvQqro8626evrI
0WwoOuFVN001FATRB4LqyKkl+S3JgbUahicbiZsveggDahLN8TBddYELi+dFX+xb30tORUHgb/1T
SZ7a5th5czQCV22gCoOsxoSAmDfZOM9RkgHl3Z4UVOQKjJMaXr1M5gbrr13VYJNFAm2dG/DTtzAI
LnNVirI9pV0CgRNPpQHnzVdzcJ0ViKjnFvXRGyj6i+b5H2hjooL+fuNS1IqNNE1hbix3DgEyT4LP
6o8jzvnvQ+wEl40HPY3JzukiI0aUhs1J6V8dCF5Qb5rpaX30OFh4U+CDmgp0USfxRlfeWGoI/p4i
U4BSCd+/frW6GwvtG3xOj5+790dHgDH7nHlCeA3ojMlyskFrD3i75jSCgnww1Jo3A/Lc5OFzM1eP
5sLMJJmqKpOPiOHNKVWokrWmj3GIP44F71cyudQ0baUuHNqcRDuuutEN6kjf/fkqwItsQ/vhDQQ/
OZk44RYmQ02YoNWPSpdozmJG/S9sQOcRZXy0q5HjvndijIRnSU9B6pNSO6g6umB8Dotz7cyBiXAg
IIfmBIy8N2HrrE7TSDanxMqW8PEgMn/Rem6U/CPih1Nc/GiwmKg9oG96/hkXccwBN18njFGCD3Zf
CudZN3wztjd6vOcjRmxtspHE2nizk73XlndOB+DUYLD/0NkudeLm2u7kqYtu66jatbr20ejefn5O
V60gs/EIcvePpUyZDPjbJfKbtIJ4S7j00p+WUc8Em+tGILyI0o3jeNPqTS6QSzu6kCe3jlZKJf5Y
eUE1B82YszK5cJwWo8lNLOSptW0Ufcudjr4Ka04W71pYOz9vEAVwGfyDfL9wh6oua0NHmcQE4g0Y
iAWm8p3mULTAX9WLvzibC1P0vedFMsuNRkQSNfN9zJ0DHfZRNTe/enXXLoxMggGEJLUAa4w8MeM2
tD1U8XbCm+P5+niDUlwxuA0sIDRtdyoF08SQU5IibIE68H62YbwUxg0FTE4U7lxN5WNtHqZwLghw
YPxAavB+0+ykTgcztNpThhFqwBnXVkJan0nUCVy56xp5ZEa6/PygriwPgCCCCIGqxMenr0BizeIR
N7bZbGX5NJSV34E/up25Ua+ZsUFKg42kiEjTmDrwzpKpnTUnqeKlDFOf5U85aw6DePp8PdOqNSfn
zACNFI5CDm7vKcqJenWmY26PeMs3iY/WOVu1L3kUZA640ehzCBaJhb4vXuIaU+q+8yuZ7TlPPrMP
v+C8FxefmWn3TZs0IBpwy3jt2uLgdv3gt3a6t0CiElvFr5kln/38olD/weDkNtFRONb1AIP2Wgfh
b28V7ZKA/PDWKJouise5nvrks/tgbpJJaNZZrVTWeDIMwPrAfMnzoPT+MAf/jxVMMKE4i+9vmuUN
eS57MxFY1GjdiKJeDR2+cjXOBKq3h9Z088DcD3VdjqoCFITfn1Zl2lmVZrY8z0xT8OlVZ7GCn9Cj
z4IKRB70YJVAmiRzTaprm8jOcn0WsIWOO0V+gFSuwABEPJ7SUuyatn+wSH1rW9XMHXnOVT6s7sLM
5GJRFdTgi8ocMZe4zZw0GMSP3qv8DKJPSf6S850t/ixDezs3CJAhnUWJ8GNhmHRVF+oIC6utZ96C
j735Q6zkmwX0yF1GbNQdzOnkKus8Xmtq6FMBK6VXdz6EeGeQOZN49R8bYCs/SyoigZnkgJEzVJiv
8YBYBj9Onjk+APQLBwMqbfeHUf8fU3gDUmCOTBQ4Jg7YF+j7dh4ibk3R+TWL7LZrS7EQJgTBRBx7
fpWBmElbcsbz6fns3/uGi+1jEIp7mxKc6kaOmTBo0bHxlDhogQ2JWazNuPcC6FqrQALHif+uzbd0
rL1lGem9O5inJusFBpHI0hrre6Po1mNp/+hFWQOHqY4KJE4J5zWA3RWIhPCeQTU68hnG4dekAOp0
JvBdXQGCAyDTwE1gQPX9t9t0yG0LkdKTp1Zes+mf7F21Os/DZmAZMO+yhyigG3f5udWPXy62DW4B
rDZwPgBtvTda9J3yoqwGIpAVgQidg43T8nTzZ1hauMV7M5MMKquyXhvnuppmqHRw3t2prJzdwfOP
/eADmDpBNRXVLoz3v19Mm1JJsnOls2+c21ykANRZ5Zeuqo/lWCYB8EzPtjlgyoYUD9xJjrFRiZlT
/PipYaEYQkcnCT0eCNW9/wkYaHKrsEetOuVxgDHLNfEex1T7pB1mcvlpk/SfPb0wNbmZbZFBw9Qp
zZNyIt+E5l1ekJMXxolfYWARFd9tI/hiYGKTg1muy7qZSpb7Rk3zYb8vfsFkv3UtKma0HbCNIu58
qcRXI2LrBkK+iceWgMr8bhIHei6uPfiJWe49z4gwrik3eB/cxnhKJbxb85Eco3HIfVppsMIZ8RKA
78XQl/dma9wyad6XLtl6mV4L+6wTw+hmHJudVsgkwzh6TJnaYHR30bD6JiuMYOjFjnXsBn1PcOGD
PjcHOZdjKA7SjlUlh8Gvh3yns2iJduC4oFl074BF/NAnfGtI5zYZUrItOcpXtfmFDe4LK8iGunoB
St47nqYEcIjxZzNATx6YuKwG0aKrV27sDEEcZ18y7WQ+652VSro9z0wWMBkdI+1+17q6cwej903V
kGVm9CAOzj25kqzcFNR7IIb6Xodm5wsjyXynMY+qzH8bdd2vBc8JsMjg4sL/xxyNxw7IvKple1eS
RabAMVBZW5YjXIwu8PbjN2KiruwaxIF1A1wIAtI2FZU/Rq1Dn+PKCeIyKVZeJ7UfenayQC7+I+yI
WmE68rmPswNwnJVfoN4GxeRxqRN7qQwcUl7QJy+L7yB4f1uP5bFtwMam5AIvC77u88by8xju3kcN
hszIuBvralsN8hZj1ceiN1/7RGwdczgCvY/uZJ2QhcrNl5xZQSxUFejC2ONeWcYm6tQYG5X+0DQ3
gA5bi7EW+ZIWhQiYguZjHLJl6VqLMEswPVoaj5AXh7pzUd3bBikhfOBW0GeslnnpfDOk+40YnPlg
fXsAvt7doOy3TRMIejY094kkd6EH4HUBnplizJaglsWkqHpSznAfpzHA/8OvklUvmaceMI5LfOaq
vVuo51q6v+0hPSArkYs4zJchyX95+Zj4xICr57TcQhMTU4M1BpAt06+MOvU9EE75pY3rEfO9J0sl
D8RKj6gvVj5vcgh5e46fO/WdqBPmd+XwYAJlHaSDcyOGYkOs4Tl3ytdUsd7Ha/7L4Bl6GfHhR9SY
oC6Rg+HzMX80ZXeIhXGvlXtbKLf1rREYpbbvMLdiLUVvHKrQ2OsKslVmj3d6SkI38Jzk3s0S3HRO
vcrr+DhgwywjgVi2a7x0rbHTQn73HL6ColsRyBazTZJzHYiaf8FcmZ+7tAiaoniiOXMXtVnqJTIF
PF5qDIKUfZXi6vfGBc8iSIvYgJNWktxizOV72nc9FCvwE2lJj9mAOqv2EqDApRxWjQMyJzOEEF5v
mfdoyUUYYyYEFXPnxF1jK5sWRKuYbvRV1a9INNwlsgvwTtylpdwWqX0bJtYPNBaR/bTJsyJyXfLh
MTHSR3wUYN0qlPJ7B3NY3SiHIBlA75/iONRIQIEr0seIqYfCbQ5qAElEjv5GU+hD3mc6aFoJ3aqh
+WKESRKYmjwJT56E6cZBKKJTzCVdICH+2vPCCio0F/wwbBCKijDIw26DWZ2HMMmOIMfa88YO2rS4
UXk7rlOV7gDcXmdhDCnH0X6tenvb0GTttNnjkIz3YyxWNMrboOQxXY6Zbv26db8UNAkhe6MQTbgK
vCJfl5j8VqHVB7SBJGTYYDjN6NBH51AIISoD6V5pLnqvfqBpc6NVctcPLmIkmivbrKwOcQOW6LJs
f1KzBoyvrwe/4Ma615bwAUaBEgcBF2NUPhJVmn4IzWaonUsJxnDD2dZRrf02LsSO9FHopynERlkL
EsjQML/jlbfQJrDF0KPtFnVJ7qJsfLJTIxC2+ZQCerDxFAb7HHAQBLW2f5E4igPutXVA8uSQkbpa
KmLKFWTJgZ4ve9sXFvVWjidvjaI+WKgS+yJVGNJL+bcyVFBNq71o6cho0wC15Oecrynt6HYE+cCp
VvU2IeprmoGbkbBo62kLBzV0mMHvahWIZNxRmp/iwcYzPGpveGF/wQIhstyBslXlv8LQWRgJR9YB
yd2VR7NfIMfK1lkcY4AkvKurZh/1Re7HvNNbJxpuvJooSLWAVlqlI3uFsHe8M1zkRQOgXD5KeAvp
cgo9NFsuy8H5BWy45YNVp8acYfXcZkwGSqUNkIc2A2OKWa7t0DGQayB0O+7wvTLoTd4434E44gHB
QAVm3/NhlVFvzaTaEtmOQdFUv0UNbltXlD89r/yGKY9HNjDl27S9T0LrNk/qVWdnfeAM7ddUhr/A
Jzz6OsVXSFqvC7xaP9Pe4Fij3siGmmhixXKdNfLRzBAOWGrEflOX25Gw2GdUgV+aNNBEVM+prVBJ
My2/ZONX6bB4IRwrXEnD/Zk1/KUv6zUXRbkvQWL+hHjtrTKHq5Vtty+s9b7ELqbR9dmJuRPZO8wm
AZ9uZXagWhfzjkiQ8kD0Q+hbUJfzK2UfvQLfgNEL6tMa4dqV6j6yq71gtoYj8xfdokbVms4LuBVj
v46y+3KsQp+IRPtgXC7xtentmMgHwcgqH+TOjdWTydsD9cRdaKtjwkHbMJydwrRSP8P70bfL4ZGz
+hBp8doYhTq6bm8EbCyeIbZ07Jr6p00UCWTR6zO5abYMHbavBFk3cRkHMivWbRzeUwTzpcUGZEAh
WLMZr4nfy+Q+Krt1VDb3MXWHhV1wEphuc1OY9SGm5bHoyhMdo23GdBFYGERZFyGlUBYLc2wD0Fpd
5XxF7g4abi81A9uOBMh+wlNJ3Ycuq7xVbQ57FK0f44TiVdSO3opmDnirEmvVquRH4uoN2s5r0IP8
jqi5a8Zi5dhg1ejS/r5vrU1mtr2f62KXyRCyFNBTM3SxyXNzEaXidsizTRHlt9oJd42W65gI0EgL
Atn3SL6SUC9GniGRNI6WdIVfe+E98tO9F4+vIukPcVdsB+Qdmpaol7IYIXR4IU24zwdjVTBdB5Fl
HWuKK7Hg6lWaKIa4bEkGvckwBdux5MaM00ULIg6q2UJEycqrLMDW2TEtQcoxFCaiT7Mym5QEg4q3
6LJBW8muoTvL6+bIB9zkvcNWJg93bkifauEeGqO+4aFzg/t5n9fN00CbAGNkmyoa80VD67VwyuPQ
8lPbyNZXlvmcGCM65p7hNykCZ9dbkT928laz3r4hnJ1yu3F9wnFIcedCf6t4sKl52/T8wTCtFRAs
X5umXzkpJFuYHA9SydAv0/guS1Psv9w6MtxVVr00Em9j6hHxAuLfhg2RAxb97iNw1yHTUkuviPdV
JbdNXOV+xsIbi3aPqQOuXKu9Gxy6Zz3dcfB6BZjN+AE2llVjoiIJPAaCUitXxpgewTk++E2GVizr
02OVhl+KDjhlXlWHKjK+WRng5saY35eVWuVmrhHpSnDbO3rbmt0x5apH2EEl0xXZE3fqQ19VDp6L
1baTFdqvaQxsFlnVzAAXcFrcWkm4bxP1DOzljdQt1I4N0O1mrvyWd/q1FeVjNkZ3UrTf6rJUvixc
cx323bHyzK+gzdqzVtWg8c83Ttlt+qRej4YHFOjYHCMS/uwNfZ+Yzb2RqkcLzCuIIrdVzPbUguB9
ipcLRkiWimZHT8YYZdLda1JhZo2yYl8S9RMpxk9T8YeRYxiyyL5Ubbbq0/I5btDkgZxx4FLwg+Df
vrUt2+UJf+XaurWsfGk52Z5W5QMwo88OL+54EWaL0k6WpS1XvdHmS9mMvz1h/wYH2YMdQ6UTsh1L
yITeVHm4amO5GYQCPDcUN7JDbVjE+mYowfEP4pbYkVu8QqhfxyAcNrvxYHhkBXH65fmGS+JsSwVd
S5lYwWhke56zzSiYWJi6fQA4ARGcOQungCaoQZEY5pl3S2t50K79K470Lm/ifVwj0JtOsRlp8Yt6
GMwPRf0jzozBF6ZzK8YIPeEWujuh677GdkyDRiKdSxuxr9xkXQ/sqWMt9UEisLUYTlSMzEbuR5Y2
a764vIYcURXFfkHNuVmkjyXG9+/3STnYsJNCm1lGMcyVQDnYWw4rvspWc6ShV2s9Fy/nSUWu7xqM
k9UmhvOz/ug17Y2dyH9ZivjASNPkVhRHWErlpX4VPpwZj3rg5sLob2pIZ1grmj3MA671fc0DxFFG
whTKABy184L8cAW+4vHn54Wq6wfzPyPnHb3oQ1S13Y3qfDD2Ov9ibfh2WOmDmJXCvlJBhwN4NuBy
wOcQMkVRo+OTqKxFHVHv+tJvtt2dQI67qjbNsrpxkZX5+f3g/yEK/a2WY3oY7kPvilBAQd6vznZQ
I2oyVLaxQj+xbojx+OfbRwEBAI7FwqTdVOajKdrWlM6IRhJgLKoN73noRktoODxWjfo1gI7S7IvH
vu9n6mFTNoi3leEKOnfuCSYkpwVhJ2M8QXoK9KGfvKY/eTCAgRvZaOUDibhkgZmtS1DjzrGdXKtr
2oyC6N0BJAFp//sNjbiL2q4qxpPIQOAs5YI1ZUCruXP72B1z7QszU7kBViA9KOwS/L60iJZx4dyD
8OQGvwvJEncXmDEuFp8f5LUC46XFScG2HDSPMOw2nvI8WxjgFylLiPxmX2w64zEzOzhVFCgSliYm
60GL3T5l7YtDHxo+00e9FgVtgF/pmdwP2KfJIYWDOeSVm0K0QJ9Z/uVDPQ4zheerq+DMAwIWePsP
4CdUb5ACM5ig5S+W3trVnQ3g/V8cyYWNSWhKlQ7D1kVzL0pQA+hLC8/nDkka5uKCGIDbz61N+upv
H5R9Ye284otAyHqXVg0IkE5D9dUDFEUU2VY5TyYkloQ3+C6bYXSa28FJmTlpZONg+AIOZ/IFypVD
DZ0ZMQe4vurWF6ualJIJV17nKiBTsq4M0vFQYlaqHO1tVcyNAV+1dCZ4AP6BQ790EmqbNDTGgbv6
1HTxKixfHA4SnH7HhplRwbdvf1odh4n/Gpq4BQE/UZm/sSYXI2jTnnTRriA04StbBLjNFpX6ghjl
C0xNML01syGohyFwaiCAvoVFtbBLOxgbZ9+13bJs7vCvGDPM1gOrg7bt1mX8HXUnFHNuLTz3Byfb
GFWz/dzXrn6gF0uY+FrahXYxpDj7Fs8HItFXkw//zsLEu3hrhaVI8e2453qIcS75gDPycxtXPfhi
FRPfclNzbForweWaYzyfR35tSjznZoLZ1avg3MklANmfMVzvv0uvA75lqEM0clGt9divQfZ+S8yg
iG4jIv9mSf8zZpP3xtphJMIQRntqbPLghu0yydrX2HBnzEw5AP8JNuDlBbQP8wOgW3tvB+WkXlnn
tEHrW3cdB6ZPh228sNEiDCA1HGO4d8GJD7GVGcvXzgwJgwUuZzTfAVZ7b5gUMlUCDYRTlafBmD4w
usvUTFt8OinztrpLI5NkP024g6nJajypJ/s3O0RLIyD3/Kk7Qfd00W4+98JrcefS2MQ/qOhqG/c2
oBkp3l7smxwOLdIezvJ/t3XTvN+oCoCsYmxd3UmfVAUCDRoK5Zwy3vUTssAOCUYe9mEgo07CUXNQ
gp4a4IHACeRn8mig0vf5rl23AjgBgCWeTacklFHWx4PlIQKR9iu3b5zqF6Wvf2ECo0Wg/EGiCMja
e1cDBlcMrYeD0Zn3beydozTUozFkc1Ot14Ipu7BD39vRrNEOEUB5uDXbORHdQLxwJtu5ghdz7Usb
k8strcERQmIiT8nXolmMK72E2uztuJEbsrVAc+tLABjW0BIMBHoos9TkV7P9S/uTO48bcaG6Er4X
/gKBd0BfCUDNG3Kfvqol8Ei2Xx3/HMCFJVsmhTiczQE+moQoavA6ka7dnLryp4k3jSaHMUr/xg0v
jEyuqbQ3ajYMeJ+pfs/YgbNDkc/cH1c9/cLEJOKh4g9Rn9zRJxNdWA/1mb66p6L+ixsd0ASMO7ru
eQRlsltRUZVmFzotpG2zDEzDhfZzWc1hE666uoNZPcAwMEM3zbGc3JaU5VSfVKTQFXZ3TlXff/7V
zpmYeJoYtIrjptan1P5NjAZE+HOJ9tUDuVjEdKsiD4VP1elT0qFApTM/t2PfNpd/sw6GRh/ob4Dc
m1wLwhXpgDogrIzJyi37zVhFM5notZvnbdrMwSOLu9MA5+WGLMJo0Ccx1FuR2tRvInGs8y4HOruY
e3lPaaDeblVoNQLFBI4isEBOHDmLq1o5MYaobCslaITrjVYWyqwULEyRY/+gpkDtExhIwMdWHsjA
AoxaBBHjByuy5hhCrmVllz9mesXLxAHzDb4qUE1sBEWbGPrbggifYG45y2coLa65DGIQ6G8xrYzy
3uQwK7wrWmvEYXqORNP0TJkNNfXs6XOXuXqeQFpiwOVM8DMdhKC5DHUX5oDzpUwH6JKf+i7cDjC8
lKRef27s2neG4SQkfxiBwHFOvoLSbgjH4JA+6bYBFV4eNOr5LyxAJJ2CDA+8mtOJuBrNyTFvsRwZ
f0EtisffP//7V13g4u9PIgXrzJopp0SkqCxIHT6ZaLtw/MckvhmByfjc2NXtssF9aVHgLb1p3Sl2
KkeQUalTYkABLofoAhusvwh9ALf/v41p0anEuHWFCX91KjTo6x3gcWZ27Graf2lhkhKJwTzX9i2F
Imi1DXfRPlsmyxwq3HrFnwwIxmQQ4Z5THbl+Tv9bFn2fH4nUQiMfI2Mn0j/27GDTbzEyZSH2Ym6W
+OoHdJ5UQsw5syFOsiQAAm0QOiKyS6L8DsB6p+AryuTCTu8+d4c5SxPfK7WdmOc+16mUXxJ2R5IX
nn6p+pmwM2dl8o32BdEdGIj0icm100CJpocSFEUFgcwJi81ZOv/vF8UnzMCMkMPI9CnvX0EPaXts
QZ1bY1bC6ByWp7UTzMP/94TOvnJhJ6wVEG4lVgQ03YqpCkgrsBe6Tb4px/Yh69snFNf+IgG7tDm5
KkTvjqFlIE6ERfNkS+PB9QR6/ABXfu4TV9cGkP75bYtwxydrq8umop1KkeiBiH3E0xMadR4Nzk1F
bfpcff3c3FSC9Z/7+MLeZF1I73ojJDgzKnFdDJbzrewENO1d+74zwgea5emSGwXQOhJqGq0bPpkd
W3Wud4eOKgtCEz15MpjprmF5vHJ7yr5DQGtZZoA89ND4ezRJjOun/j/SrqzJUZtr/yKqALHesnh3
t+3e54bqWZpFSOwI+PXfw3z1JjahTGWSi1xkkhwLSUdHR89SZS+xAE8y63QganriUq3A62SXxV5R
9N3eNJsB9ECLH5Q6+Cnx/BjBp8NLSzZWb/ZWsYpNUJKvJm4NvJinJ6WWgzVgRU/UKl9MVCoQH5QN
R6HmR2BzP+fkyINoBTT3BXyzzybUoDFWxipwZ9orHENqJ6rDS5WRXZqn276D06qkYzrbslgnhv1a
hVHgcZFLUEIOn0lPfhZ2+YKz0KsgxJ4lCZ44S+W7WUrAeanDsUrTcmEtzB4XqJPAWPotszjZuUVo
iTwRWAuUAVWkNJABNuCpsrAC5jbTVZDJps2VtgibIu5PpnjL1G0fQjCyP4niQ606736o2QLoKtRk
badhWosMSienClA/veBuDgnrWls4AJeiTFY0ha4VfAbs7mTEgHgJzVrXJfTD4nTRa2Ap0qSgCxPY
KVWageNcfy7MAzMv9dJpPovjNv7+ZtNe3lDLVtXIaocXstaLN9k36Ne5bNtvk120cFAsDGeK9u9F
onB5qKEG0RVHpsQfppado6b5k47r9ZAmRzmeYooOXpz9qVE7Vyu4o5W5g4S+sLCXhjM5x7VSGkpN
wu7RVLYLO9wiLD0CpiaLf91f1nPbdLRBAbUAr8N4yrw9jljSZzlCoTQJ30cUWq1Gm/sRZksuMHJx
KQc7E+lgUnKpdaMOHZbbqfToa3sI9+Y+8bq38EhAfOvxBL3BI/46cO+HnTvPf987IXnyW+vmdmDd
AK4Y7wToOhwI4Rgnegxd7WTXMtO/H2mWoIMDXcejujq+9U0mi7EU/nwNJivZNtGRvKfSLo98BrA+
ceVduKnWoNU0Tm8DH+kEpUe+iA33bRSAm+p5HPtS42hKKP99MF7/oklxFjZM0dMCUhzAtm1Ss9Od
Athzp5KC19jqADeio1NKU7/RJr1A4Kr/g+V7HX+yqgKlK3A3rboTkyo3rZlXh7ULE7eFOZ5KUP9j
nJP8n0hDy7UC1by6DjcpcczMCWKX+pLfujjaUkD+HOKyVXrM1xQd/n1+XGp+z9U8vw19TBsYBMj8
3q4zm0MTtmkMcHFBTqClWMvRqRVk1RSAuAfVKubP95fb+O2mBeTfAaFMchuQGb2StQWKOVK9x/kF
ORxqiAuV1WwMeE0SCKCpYFFN5m8ggZ2lKrJcbHfbKG4visoeAbVeqEtn9qiORh3EgoBQh6bGZONQ
RmQeEmycWmdeXj7SoHRCtQMTZqkamUtCI2Wb4EpkQJREmRzfnQyJZC7jst+ic5xi063YN1I7kq95
BpYIeAN+ZqzRp1pYojNf8ibu5EDnXGslyYrwJdV4k0MMOYzYJtHbBcbSfBjQEzDCsTc5WYU0oZwV
zOxOxJJWnaKt1QLODnK4vr/25iYMa+9/YezJ2ktJpeV9iNMizks3CX5IieJ1Ue1SgHf/INLYYMVN
YjTLmqzAME6jMAnlbux91yH3jXrHuteo/PcQAB2aEQZ6TUAO4dpyu5l0SS/Uste738aSkQXGTIJO
fvR1fzAzh6xuEdA3IVGG5T6V24mSLo96E58tsZp1Z0sPEDRbeB+ZSUM3ISZ1SScYtJeaHFJI0QVy
nD6P2nWo205cVmsVXUnTjrf3B/V7y0wSEUJCPWScI4xssubkhsG9cuyfdStjV/4kh+rMn2ASu25W
2VY9lLv2WEJpbDHjzq71v+Mak0VI+iTTmMKrEwEYHVYODlpvq9A2F7bU/Bf9a3i//SevLuo8LqFj
LlCK5wl3bDBnC/lda9+q9Btr3rR+SS1paVSTCWTBULOoQY8I8pmexToApS2Py0si2WOeuzNp05ak
GUBIp1YKyFm17Sou9RVJhTuorat0vdf+S1Hp8Xy+XiLGtA5JY43Dg6M7jTQNLRC4mDK/t3jlWwUJ
t/showsv3+Oi++f4DBsPZliT6Fjfbui+Bk4bb/4ddDKCrwS4b7PoLhIR3+kIeSdD81p34OdlqrII
mFsKPUn1lizCsBboRthmZLpFth7amm+JKCRPye3K1YEvctQYZUrTNVAXrkGHUYzsgYI0setrxXSq
EFD0EqRJs9F1B8QxB4qn4FoY0qYkJUiVhvQlm/QTl38GHqA4tkZx7qDyCWYD/oOm5r2XtGbqkJoY
K+Tq1NcSPnhalbyWoz6exHSPl8proKZeaZVoOwTWh4aDeZPHRvpiCCtbdXL8GPA0ctoAsMkc8Vnf
2uuiZLlLYlgm170Rb6DCErhEL1dBUphOZmUyqPeMA79jquB4Y0fmOmuA2cpPDeWvZdD9TGEKu4LM
EvzsCh1Wm6z5EefmEboRv7COIpelgFO3YUWRgNPcgwHv2k4IeEzyey8FZD0EATTQq1JxYgq7zVii
v+5ntKUJnCQ0EUl9BKpfdzJr8d2MpQ9QQRUvksOVneQPgRQ/EGK8Dnr+fj/u7KlK/lqz0663MMEE
lTu0FojYU3YqBWg+/Yuwlkz/luJMLmJNRKo4LQacqfJHn77Bt2Bn0Esba95/G88klcESJpfsqO1O
g11eTPCTIEOyThXiC769H2k2aY7XVnX02ID48O1uByW0kJsakYDGb0juDAwMs0Wt3tnvdhVl/POr
k6CQaMeB5UFTpn9s48HJLRgZgGiV2fHCl5vDaOOi/PeAJumrUGDdWQcoe0zFKV7JSkGq0pzA05wB
ECU3iB3mJd/gDrlQpi4NcZK7OipUjZq4SNUqEnVop07WJx7kb7+HsroEOVgKNtln3WDYgoGRfZLU
0peRYEIl2RjGJxjtC8uDzFZe//ueCrSabqeuiYJGAjlInCxR/0wDC1SxLgWBLmJ49YkVBY+z9SWP
6XsfVcC/J/qPso69rkERDZs3D07LxK1CcYjldV6bO7UoNjBlODYsG9yigmGwbsjrOsxOMljijlqF
u0SRd2pNHw1VvVhF8mE1yc9c4i/Il5+07j6kMN21NPb6uHmVADNyFShaO7wRbhcl7ZZHgEgKvPqn
Zg0OKJxwdIrMT5myHRqxgzjotg/oltDiiH73PorCn7GGp1El6B+ZzDeJEaou7lGVQ4N4VZhkK9GE
uULAxEpTdzpAb24vWamb0hjUOJ5CxmHYQ1lnWw0VZAzKnQCzVhTpt3aw101aeopcraymewxMbqMR
mZ6jHLCoOhxUt8uTfaRHB0nkoOODZBulxs40wYccyn2sGn5og30VSB11EjW/dMJ+SOswgHWmcGjZ
PRotWChWAVnNFtYP+JjtT56TFVHqh7CgD+Au+xbh66wQ545wX0ipX0TtkUbEh8un07aDNzDlE0yz
LWmDbRYUK10S7zjuV21B/aQBGIg2Z4qZ660cJ5SdfxcdBY072gpaHWw589NMQRs33ktKuIoU/Z3Q
ZCtXkS+X2jHOpTOh6UoPu3PSBqsgxtw1fIUT268gBcw12Ylo4SgCpxd+v9WAIpYBKY3GYOmoabxr
cYYLiOGGCvOM8tlilWdo2aE1yBsrC9Qj0QNlcBHPoAAzHvbQQ4BhFiQRBCiyHejqdZA5mWG5dZ2v
gOg4a+DgMbAkOzDo5cLa4HXbNcEtywjxmCZAEtX9WpHWpgFJBSvy47jb81zbWBa2GliLTdk/lHGy
zbpfCiSZtcJwc63dwwrYiZPXpoS/eRr4cVThlCaFi1QEPEGA0zgK8D5+zEs4bjaNU6KvQ1oI/Crn
KGGerH6vk9w1Ans9Egqx/lC6IlFCbb7L8hfFeCI4tsHufEAl5CrDRxmqPuTMnHbYNrrmA3W91+HO
hlLv2GiKV3EOtWgIvIehj0cXxyYCnMbISfPGbaV4p6uZX2eaN6T2U18nfpbUT7lxYqDAqiFQEMWx
Bll3iDI30KJDxj/SJHLzTLokiebRxlrF+uBA8tXvTHmtBjZMVYmb8HBb1e+V/EtBH6IVF/wqL84C
t+0bSAlKAKEf2/hHL33q9FcZoYcAr6+CYS7g8JaW71Q59v1eBQ5NBLUrc9nh6Xdm/7I036iOZl/4
Fh73YL2Ua7pr8EtubSplP4QH0h0CY6NSvEiJaB8wyVMjC3nhW5w9aJC1wh6SyZlmOxXfVSkrr7Md
MRxysS+srchfbDjRBvkZmp5ua3skPFvKAYwYx7J+xjXE1CLNz3TF14XyEjRiD18eFF+aJ8zGhbch
CCsPrf0zLH/UEO3vQ9Da9hoc87TiR61t0GcKZT9jntXsmA4Fi1UguUXxTAfbCdmRK+sKbRQDfjFN
/Nz2OxQTWnyppa/cfEYreYCMQp48meQDD3NuknQ+CPw52DFgEuj2IWU7hX/Eabzqi68Shn0WtAmK
HJRDK/CptQmVlaFLvlTu1eAx7Y4QVqGdcIY4weJfAbLdV2+B8mLmzwN/of3BBJmZ1sSxOezqsb1h
OykFTt/vuOEbbN0oL/DuU6InW0pc/PTaaJyhzdxi0FZ6cAhTFw4GA+de1xmgJ0NPNimcXPlSSuGp
AG8HbJU0lwQPQDDt8fU+dnPda4CG6NBRgiAyRD5CR4W1DOoSxzKQnUrmEIVeBAVBvX1VCshxiNAP
Qa7VQWDs9mUCqSowtAUo25n5o+3Vfd9CGSANuB/Eraeb+b6whTeEYM4a3wrFcJW02eb1eyE91rRx
B/MhASmNV+u6OUrQI5TqcmVz4Wpjec8idjbT+jlug3UnBWuNK2dNN3/loJ9TJgovrZqNmRBI1nR7
u+9hYAeLxpB22k5h/CPQs4daad6zBElOqyCrkqhs1co5ZEJpEvsAfUIcp2Lf5bYtoEiTfCe83wsl
jaGQolsOk/CP02HME22xtwUwtBC6NpzW5i+6JvaGoF7eGg+5Zr4yaj0MsgIIexv/GjRI4NSQdkX7
DCSAaFsM5ivvA6jhGsYhiEBWg1wWTE0gw5Jkr3ZsnpPcZq6edVtC6HeZQP6m1VOHNUKFSG9z0ePM
jzSyTSUYhVmJjoMBHWlSLvk63K1IUXBMauwScOGM5Kix2+hTSRXc0iK82ixJq92toBBlUmGTog/t
PMDDWpVDMfopgOaIHL6KZqkLN1s+6RDtwmXaVAGHvi2f+KAKnlaor6lWHQHaWhnQwb9foy2FmBTX
MYqnVrVMcSqU4dOC+TnouDhW7weZnZWrcUzKarXtC8uIGtywDOVBy1ukMnMNAbQFOOLsWGBpBatN
iFr+AxxqBxKX46DuToUmwxaUQpokg4vEQq0+28K5ijL+iqvrSCiFjd11YHmUMUjgpkPk2mvslyz4
YSvtQqylEU0WQGk3QxRwfLgI5qWsjzYqarP7c7MUYrIAbClIe6Hg9ltE56R8sqR/r1A5ckP/npXJ
5GsWk82CYhFH9KWtnnDEl8XL/THM7serEJPrEyvbNMxtTLwNTXCLAiAQtK4BcHj7fD/Q7EK+CjS5
OmUqI+jRoJPcgF+lQiW+Ry0e6X+A9bv+ZL/fF6+WGFVjDTYsOR7uIa8k7M9e+/z348CLD45JvM5C
43gyJ40smSURuAJCvuhoq/WuEHAHkLthYUfO7ZXrOJOJIaGuRiHH/c+QdCeD3j0UB3PoU+X1ixQt
5f6lYJPJgU5Sm0C/FF+NP7bKD6Y/1PJHGj5GOHP+0+f7/S56PT88rYHfQf4XoPh1reHkuCqk/VLa
nHtfhcIxiMYQVMYjHSG3qUZjxZDIkLU8qaN6mw3Z07joPqKqfVNYnbo53gkdnpQHXQp3mgBwkg0+
tDlWnVYSp9RFDn0alEak7z4gNPRQEBnXILzDoR4I7X+f429+6yQtkqEympJjm0vktQIgIydnif2B
8sBNkEk+7EFkoCVQ4KcYbHY5QZOUFW4L8JQOHaV/Pcc3oSZ5MZFZWxnoGJyk4rluf7EQmN6n/xZi
sgsVoLfiICzxxFGRd86LFy0LXhPIzd8PM5Phb0Yy2YSazNJ20HRxUgq8tLb2puvM1f0QM3nxJsRk
69WwwFJFNbZQgxeIETs62Yvm636Mme19HWOKZqJRowYkxYR0uvwRKcMXMVHeGz30CImaXao+WjhV
5jhPNxEnxSTUWUOpzhPwDdb1tn20ZacxQLB1DOGEx8qz1/0BgtmedRFvufADxV8Cksycazc/YFJn
yp2SkwFtmJOumusupEeSQjwqE9UbhXrl/c+7sEq0Sa4J1AA2OyXKGqu+yP1z+CfQrZvBTBIEVRuz
kgeAUjr9K8ElDTqconj7b4OY5Ie2qmP4JGIdWsEDHschCB//SVoAiMqS4dsymgfepmTokjKiZAzv
hFD1hmahA5KxS+UlBM/sbFyFmezZVuChCrokcEzl+V7qByhSKtv732p2cV2FmOzZsAf3rOdjkQEw
kp1v7TD3TVo6xI68+5Fms8NfkcCMv/1m8DtMFFgt4kGiOJbsbEWXLrv8txCTrSrXdpPlFDsFsGq0
l0uXQ6Uc5+fCITf7zQDJsSw09mCAN/lmdW9DqqpOu1MWtEdWx99NO/OhweUr0MNZiDX71VS4DYyU
b0WdXv6IPBAYUYSoNYtXKfoo07do6avND+fvEOOfX9UxJiALOlci3JZtCvUsiIsG1TqpX2NpSWB9
Dq2A5+i/Q032DRiDeIlqESp87b/AJKge+mNxhOdw/6Gcof9Yv9YPw1F+K8AsXrpGL33JyWYqGmhW
5XkgTqpBV5BD+EWrfGMxa+EmNfs1iQHUDPhlo+Hj7dfksGFioG7hEUfrB8cekH8gfOuUabUFc3UB
cDubIADe0uDhAGzLVA46q62gxtMhrm1xs4qL/pgU2en+npo9cK9CTFaHELwOOguXhBRNlJQ/11D4
LfmrpA64+mgLeXV2PHAWhfEKPHiAW7j9eGoRxVFeaeKUCeVLDWrbKTv1TyboKsZkQAEEBmWZ4TYd
si8TnpwihFjxWx2/3v9uYxKYYCBGX42/hjJZ6lKjtrAt05FYm8KprQs6k47U/OJjY3R4joGDkNjC
fW425Ih9VQEEUoyptpQe56wHxFScbInvqj45QK3uJDeYtyHSwhWkKVpfzsrkOQQwbSFPzc6cqQEj
ADdd9MImy17v5SRLYlWcWMc3PY8OdfTj/gddiqDerg25VwX86mVxIvrFrotLHpDzf4swKX7SKtBC
iFqLU5lDp7sOnwJIe98PMZsdrj7TOMirXAtNtjy1A3wm3ilur37oeNiqyKsdXP4kDjTGNBi/wYtn
spGiSueJJeEeVrEviNM7qTj0Xhwt3U3ni2Pz7ziTzTQQCBWaaPgCVt55/Wf31L/Qc/GrfuN7/VxA
+QY8A+olQNY40s+BLHzN2SUxGh2DDgkptemiA6wuZhFpxEmqN03ynWpLAebHh07i2EuE9eg/UOVK
QyGPO7YuzpY7Gt5qbvukUa8CNIw7ycryKljkmLHbV2vjLfaW8Eyzh9ZV/Ml6EQPMgCQL8RVyqfgb
RAJcwYV3f7HMfsarIJPFUlZgTHcUJ+MgHWWewtd7SU9mtocBhyFIv+PJAa8Ck60VZAHRJDLePqUV
/YStu7VOD3j60n7jxAuvsdat8LjpKS7eAJ3yTFdLVhRz2fH6J0w+ZSLrKYjZFlQqcyN0bAqUSkrB
fMDQ1VWu5ueqCR562m1Mjoe/+194bhrBQMaRBgkQgPwnFaNIbJmynCA71myrqeFDJMluo8QLR9vc
RF6FMScldgBihN0N+MoDbbymAhtvqbm+MJBpdcOy0bewQoS6jQ5NqmeuASXbAppxC1t7NhDIKqOP
GMTbtMmajKF8V0XwbTgNcFToJRXEja21WG/MCYpA1wNtNRu+5RqsUW7zsdB4GNUSMoj+FF7oRXO5
x16sZ7rVd9LO2sv7aH1/JcxO0VXASRUKQLUgltUhoSibXlZHZZs/WWtXESZrTWONVBtKj0tjGfot
r54IHgw05b+NY9r8DEtrUFjVipOWnYY8cgugjO9/qfkV8NfUTJO7ocSRpVKMg2mZo0sfrQElfbpQ
pS1Mh6rezn8VC43aLabDTJ8b3v3Q7GqpW7k0jknqK9oqoSrDSs6hPtHIPtgcgIYujEMZ18203Bxr
TVuBgSW05yazXupDn2sVFrK0qXzhQz7bhTp2AVMEP/pe/TAhypP4ElBeeA//iL/fn6rZr/h38KlL
O4e7dJ8bCB7FH1X0YtClVvtsgHFgowoPXq0n25RbbdalRi5ObfxpGBRK3R/3RzA7SZYMgXvYcUEI
apJuorqqslJi4tSRn/XoJQFtfgg43A8yOwr08UGkIBDbn4LZS3sQeZfGWAkQVtDowVoaxVwATUVH
whxVBxDldjVrFpxV4hTzIBIonsi6VzYL32lOfQWXdGhZmaPcJZoStyHgV2C2QU4FroM+rFdW0Dg8
GIrTnUHEXMGVwFMv9z/aYsRx0Fclcx8nRm8miKg8NVjXzTry5I92ZzgD6EL26U+Oas3Ck5iN6ydY
Q5OLTFFaGrNSqT21OcQQc3oiObZQsfh6NDtXV3EmmadNeRIqg9kCXfGlSd8qc+HRbTYjXA9kMlNN
q2dQB7DaEzS9PbKiPqu+AZY1FGvrAFSjr/jahuqPEHED+K41/SU37bktBX1K2GmDlQKu12TPgrFi
dmoHnU0lfNUtCWZEHLXrwpVtLu1pNgHyWIUtFkRkbhdHoecaU0u1PZn0ACrCoQcAkBOIsHYQjohd
YCKd+8tx7gKH1gQoN7IuA14wTRTxUIm+aLE86veuHIBYqk/wGfqIoa9/P9Lc97uONLlacZ7IoR4C
C0UHcQCD49gNMLlroqW+7OwGuw40magu76Euq4v2VPnKChBESMqC7ryzXX0t7ZRuG6+WXjTm1v51
xEkRZAaaSdO4a095azu6gA8nt7b3v96c+OLI8hrTIapHLJDblaHyDK7kJiYqBXYzhdI2XwWesTXA
lfNrN1p8pZkd01W8yZj6wh5UDXyek1EMbpPK4E88LQxpTD3TMx5Sw3j0J7hH4e+3QwKXus9snrVw
3xwvoilKVbAz1tmKH6XV/VhjuXAv1CTp5rxv61KULR69/p86LVbaqlwv6dTPiROMqrx/DWmyneLU
Klu5KtoTUbSVHRte02sO51XkUrAPHdiHGLBVSHZdpuMXSO2ay9pCopyduKufMNlnAaCzRqngJyjw
7DGgBAKF4Psfcy4CeoEwxYaq1tifu503hUK1iyW0PemCbuWQvGv54rm8EGPKx+t7CAF1cNE52ZHT
+L0vIEIF6KQPx4/+Z+0nl5iA1uPChfH+2OY4vRjZX4ObFjUSbcqKDbwF754HTq461hfbJTAPHl11
88GNc6d2GXcA61zfDz07ZODuwCwYxeCmLLOOGiq3QLE8qb3pG0FhuVLTlf79ILPZEaiLv6JM9jX0
jpQ6UxEFIFr5s1nHfvld8/TINXfjs2/owdHrfsi5xD+6Mo8l4qhXNslcndEbNc+s5gSQ0c/cSCSn
0uKXoADA+H6g38XadJfjgEapA2ddvMhNdl8PA+/BYnZzMkQANbFW+VaXFjIyTV8r2Xw17OBn2oe+
ZcCWo+zzz54bz7EkWsfi5qYDJBnWfBtdS3cSKS5VpD4aQ/FhMzjJwD19Dc5CCIWbB5bAucsa0kNf
1QelsNYsxTIsteZD08u3LITjE5RRaYJ/OyEDbEXyYF0WMYR0IrjuBka27zjA+FGVS4DwjwaGMPdw
etpgkaOjadWrUlPgjVdk6aZPWxg8FikFZjwNHG5lZ9a2D53cgfk3rKtabKUSkFRFSN+SuNxXTfgO
I1Y4wkjRAbSMh17iz2YmZQ9ZUMJVL4DhV59x2wNG2/AHAKU2lJrHjMsPvRKegfjRFjLvbMsRk66r
Fu5xKhhpt9kCvmqs6AOj+Z16Bezz9tap+YFZAP9oLHrRCtnrLl1Jz2wPgd/7S2Iu+lhH4aKFVyWw
4SaLryS90LUaiV/aGGe+VbzUGzbyL/4Ij4q9WKkN+nNQQHqKzubWfF4IPvanJusR0iS4hMExFhtg
uqMzW1aChkoN0DbRqg7jc9fB3ScrqzM01VeAzq+0EgD2ng+AvRcLD11zj5NozY2CorhhqhBuu/3w
qVzGFhiYDQrmyh9W4aY542LzZnnhtvHUVbTJvPooNkvaFXP0KMTFX9ZvDeypao4sd7ouRwpsTr8p
771fnxT0zdfsSDbDtn+pH8UDFJUgFbauPPOsuLqr7jNP9rIt8fun/JuxKR/ah+IRbKNyvdQ0nbtF
mMA5oLrGc+aYkm4/SjzoQSTQhEZx2FtgqfidF7n6G37Mx8gxZyezdMpPsS0hab1UJv4upqfr4Tq4
ehsc3oxyz6DrhYKHfdqbBmot2+7Rfsq3AOqv033yZbYehRDxHoWDx56BBnPSF/Ksro2Fq/v8dxgV
Z20kTGhFT/YFJK+DpG0xSemhey+32adAz/8YPSoP0jF7LgfHdGX4nzOPr4vN/W0xc84BOGWNvusA
af7D4sQI0jJq0hZTkPlaGMNGeekKsBRhWgIpBTxjmWhOKgyL2TB4erW0ymc/INQX8CKKFwBgGSa7
q24TdSjrusFLkfxlPpZbuEpu47PkB6t+RVz9k3ypTu7ai1LvczcBtENQIYzhIZw6WcIQfcisWiBy
euDP9qrbU5eskwtcSFfS4oPNXEf5JtpkzapqLFfxgGjBS/MlXuGC5kUr+RRu26/BL1bRbqmGnikX
bgJOPmxRpnXBxoBM6VcFj1wHdr6P95fguLqnG9EcxWFM1cAemDaWmioHhF5DjF6XnSF8TWXbxduJ
H/YAoiV/ACIFkRhMAdQlULudKnUkEWszZia4WPc2hAIj34CZHMurpZN25j51E2cyVRWkTZRQipRT
337qqfWtifEm20CBoQZdRK/8PA02xG5XqRFv09j8k6MWfGlo3uJhbHxcvM1uCjNgmWv3OG+k7kmr
xMZgEoxZIw/yc+8N6D9OKycnqJOvdVGDIVdLmptkDCZ65EGj6oNkhINT8OKJ5ninttEdTcCzXfiV
c6nh6kdO7xUEP6OMB5hvtQmcLQsOtthSHY/TZGZ5IbONyYGMGiaT5Dq0RlaVg6SgVTSAEsiNwJFo
73UA6PSJJK+UnnInZum+i63GZZp+AfIKDNE2tjwi5UdjKP1QHwyHl33qwlHiODSK7FA5fKNYQ26f
l8Q3KwIpB4s8QRBypA1q4WPfk9wDYow7TTo8dR1rXTspz4lhPXSGiretsB18LWs+aENfjRBvQ7K9
HpJgI2fwwpDw/+r1qAE3WZX2MipbRzbRJ8yoAmevruIg4XXKCg7ZsWdxrC1K8kdiQAmtkzTTbyD/
7UW8vzDDOuPDvGciekmroYQnpPFYJcIr2mINIvBeTrN9q8avJZD56H5/0lhOnCgNj0Ba+5j8EmCp
sHEqEw2ccrTs0VE8gwC2wz95sDt4hBKd7kjAUtdiwsuN/klKwfOk1q7tVNRUOj4C/Meo7UYmPBgL
/VOKom+Wwg7wk33g0bCqKwCGYWoNA1Fgp7JyPbo715G2MjtxMGWY5dkDTFNpqDs1JDag9QYnrtze
5vAJhFes5mVqs9Ls6HsAZ3MP78Mu/DkPUKzYhbb9YebgfUNs+oNLtk9SAgVR89OqQX8tGHuNNRK7
cOU7JSbMnKXhQGvLJ1l+plwDzAV1WpU8S/oA1p+kHKw49+sE0wZUVKr3O7ULK5fJ5UvOyI+8zfSt
JLr0oDCae4ZQkM+MImEvahT0Dzh7cbEo6btcEzgSCsphYRbA3F4Ye45Vl9vqT0aizuOt2jphMARO
rFkvWY092qUDdXW1TXwS4Q+1oFyDHbBBpX+pB1irDijmVN3tyvi7rAc/TK4LuJhCt5TacXIGU7T0
QIjXT/34YfQmypy2Ud+atlkLM31PsIDWqSqshe09d3hc77zJ7ZbxJgWGzK4hIAy7Whm/U0cTJD3f
Pz7G+mF6fFgqcH82Chh0ayeZTlADKQ4isSeUBrBM/pCABInZS6ctUWbmzikoSeH2JMMmEtDc25Sq
wR40oLYYPTAk5vZBw9yorTq3qWADCsL9lkb1v9d8gt+djYcCABvHFHYb0oDlfQQg4HAy1JbBQrSK
3bBjP9SAmR7N259FEYDY3W/vf9HZeSNE1YBVw9V9CguNG8kcNAYbwRRuEbCgtjro7CxoL82mfvyv
oR2q4g1+2oew4wHCBqlVnzolkJ1CGLEjMu7fH8hSkMkCbLGRyrTUYKAmPRU5OLbLypBjAfSP1Xc1
jsmigHek3uZVjhkK08wrarB64yBJVxIfEi83a9vNeaE6Caxl9Vr+0RbJVhPN1qrg9mxIO8gN6iAo
a7kvEvKEpoHyJKF0cJOK+FVB17rBIf7XZaGjQOzRvf95Zuf5798+pTuYoqlivPTBGCR5gXzvIw8z
lyd0oRKaiwIHO3DtcbHB096kQpYxFDuD6s4pbYMPonNfI9WzXcQLVeRsbQxRKNyglLHbZE5mImzh
HZPnsDnRYVPvQxLJxwXArTwoTwzQS4JtTLxaQlD9fsKfTv9V0H/6FZUWR7No9L5MH/QQRyo1QYDi
vezVjQ51JOhS1WryCp8XuB2CBF3L+nuYqhb44Or3kCOZl6bYJDY0kTq732R8uKgW7B5RF32yulqj
FREuJJXZXgS2nD7ievGY+1ui5urR08oyCsWADD9akp4NE8AX3qlAR5XJBRj3FTQd4BquFEc5q/dg
U/hqpHduOUS1V+H92Q1UZQUBrtLpCXu1gqWicCafW4C/2+DYEmTZaVNA+z/OrrPHUWXb/iIkQpG+
Ag5tu9t0Dl9Qd880BQVUkcOvf4t5T+/YGBnNXOkeHWnunW0q7tp7BbMw5CCCR2CnFSuFa3u7qzyI
ZNwPRPr56w1wFmpMHU8GQqTpoBgQevEBqvY0u12l8ndi/P1JdxZk8oQiNYtMkFEGsNZQqR6S9kNX
lsR9ZvYYrDTgMzX2lCGGO1n7IpFYrmc4hchwrMljpH3T2Fw4Lca/Y7LUIaAI2wHQBWCKOm251qme
BkqP/RW02qFQfuJKOGb5WoAHWHG6YSpEIvuFCZo5wK0R7g5sn0k0FA7PJyhBPgt7DRly82npBuCP
EvJ8fQnMrTY8BfEsGBF0QICcR9CzNCEMwq6AFlv7WHrqtHLXkKecvl+PM3c8ja5FeImh2qKC13Me
CLkgASYPQuY4FWDhAs5kfp8dqy3E0nrutIf2qXwEX3UR4TA3hEgRYNip4P0BiOB53M5MYRmhwba7
6aytYFIFRRhlVUNHy8NZ9axz/toHmttyyQsz+Z5mya1ZkMYB8HZ8EyxB7+bG28LOxnt/HIjp2ROJ
riniFn6GqATBOpKgewPkFdRMqo/rAz63JWCFbP/x7kUXZ/zzk73d0hLN+9rufZr2K824rXO+ltqF
3HNucG3dQDEd/FkZGKLzIJGc23GtQPhaCox1LoOJMTQLp/VsCICgoXSIyrk9vdaqXOggZo0iLS1E
alKIfUZ9uCRGPtdow6wQpJrYbPiOyUaDt7pZZwrUwaIXqDL52oHfs126CbbkCH2yJ/nJeO33/0AP
Ows6Sc9SNY4qSK/BkAOoMQiSDNUncGBOJrUP/7AWxquOoOaDS2+yFiSBrW/gse53GXSUGiw4AFME
RFj+OgwQcsDggpqDiZoWsiQtQwc9BCtDso8m39byT6YtYfwvlzX6FAZ2MoplBJbAk5Neipmil1TK
fTMrHtJYHEurfBzaYqEkvRBmmhrC05gZ0LEEM4z7bXMM44+KfV8frcuT4OxLpp0JarCUgXo06qhA
h4k5fVtuqwT2DmG8uh7pcgudR5pc81Uj0k4aICcLLWrHgmtu/nw9wPynILsda4rEMMfRPDlreGOH
HCBgiKhAAkouJCc24OaBIks7LKzkmUo3vsWCEdr42gULZxpKLe08HKISpqauca+s5ZW+1b+UL3hb
7fWPwU3uWkiSrIWbbMi/rAkb0JDx/Qt+4uSwM3uDGxUHt6nV7o32vS+edPnt+kDOnEP4vJMYk6lS
oiAFbFsqfHLb/sgvxkuvraMP60b2xU/xWWpe/Vj8pp2TL5yy47CdJzfncSe3ZE6Dghol4sqkh+bY
c9LHG2qvrn/deJ5dCzKu05NlotCYM1i8tL7cQ9MlQE3uPbQ52v3CsQOfS+gUXw84u/DBEsTKBIzB
mKKcCy1Oc9rhqwL4ROXBsej/+v4bh+2/AJPpgo5lb0vjsCG/rdxO4be1HS6cE/NT81+MydQApV0Y
xWAVfj9A9p+zg9BCr1OXZIVn9/DJp0wmJ++atqUGPqVV3sMqcspSd0x6H/AFRNDc56DhiXQPhQ/D
nOKs9Cav9cHSCr9LpVWfvBAWe3VuLCy1pSiTr6F5TeO4JYUfBcKhkeRZ+g9KSe719TU3ZsBOySrA
iqPo/uQyYiLoWkCDCh+Lz+3id5QTnLR47wDiuB5obiEjd0XKCJ9JFens+c6JKDWNSKYFHmrGJtbF
jpDy5nqIuRHTNAVmTciB0IidfItISDMkVBS+AoS2oqWOBWUzs1xS5555B+B4+y/OlEbDiVrUeM3C
93BtvolfiUc9w2tW6jr9VTjMy9ylGsXsmYqHoYEECBnQBYyVJQPBkCFlGD16BAx6tuV927nx2kZ1
BIqnxA320H28XWzvXyIu8Kk2bMlgLI5C1lSJPDQLmueQTkSNT73vmboTwLQqjfFqMrLuVKCCUFP3
0UOgThSpC1fJ7JI5CT7ZAWnPcSb141cr9JBAw36Q4ufrS2Z2ZAG5A4YBjV+o6ExuxLyT8zoIoxyl
ZyfM3Q5I6HSrvUJx07yrdvQuKZ30vftgj/o/LFbTQlD4juqX8OeqtY2uDm3hFw2kG9YMnN9kaaXO
DaCla3iyopoG2u1kz8Hwu+pFGgjfUpFUMONJSu2lff3ntJteiUhiNQBidAXvm3FXnlyJqtoGpK5a
4dMDCNPH/LPO7ww3WkUb8x6iR81K2ZAnZcMP5SF/Ug/Glq6SjbIEzpm7mE9/xXjOnfyKCBs/yZEm
+rCys27pU+xH22ytvEoP9EsNPfnb3sTb4Tl6LLfpQuIxExppHMFtAFKAfUGrtolWQNmdA58D/UKn
q1Buh+Wr5qRlBmcFSy29TKgpzB2WHCv/KDtNhv4s8uTuJkqm26OCu2+W9Z3Cymebm1D/hHVXxXdo
+h8yEQqn7dNdx8rWNWuKjDO1vKJo+UrRAxRj5EqHlkcZQ/sXSpZ5Qh5oIhuuFgBMV1YGPETyZ0wu
xAOG5yLLCjcoxZtZGoD2JbJnGSJ0oJH/lsnVe6WZncuafqlpM2PdhFqkAQ9YeBSPVtuTPdoM1IpC
C00oeTMCQ6BE+xsKoFvLp99t440kW32D6ssv45V70bvxVf+Cgfr7Itpodp5PfsZktGOWgAUE5UAA
73C/RBBjvuvvrI3wurWG+8ZTQ6CwqMfcxIES/8H+iQvXqN0AauC16tRozu+SzeLVMLPHzwZnklsx
UVoRr/CrRoY1cVFj84fSZbgXFLdw8ke7daSn64emPZM0KCjmoS6Dpt1YdTvfbJDqrG0r1SvfqOvK
DSRYmFgZurrMRquD1PovaIfeDXW3SyLj2+SsW8sghgKc1KGwDoNHwqGmKog0uHqSPhs1usKCWx9a
i6Z8RSN4j5fKYbDIIa14vmYUSthwELR3rB/egiG9SYyhdGIm7wYTdB+5hjGGKaH7VDfwbghT3YnU
ak1g9UQq5Vmqy2NZdi+twNan7Kfr5ZfehqZoCrVJ4E/RF9ag21XIneFBo1SBNrb+rfPiQ8Hispv0
q4MoLYvR0A/sMHdaWVtXRvJY5KxGoz4XjtzFPjVs7sQK+pZZL0XYHLnsFjCVcNTM/CzC/iihi+7q
8G7rqxBWZzmKeCEdCCxZG4ECWohqHYQ6AAtI042g+UHqSQgzjiq8SYCY8rpQko6oPiYOKB86xLa7
D6FknRcbwb5nlLiw1O5djSnIDRLzU0JZzREBzb3CgM1VGgBskBfhMWnlzfW1MIOeQsFkxCHrso0X
7QX1jkDmyBy7gOWqfBm5ANIdcxu39fondRELOZPhIRh6Q6gjA/kzZdf0ha7K6ApXfizbnl1UGPIj
TCuuf9Lc6oajFl7IqFlDUWdyayahYnZQ7qt9WVg7Pa/fY419RwqFZROoL/8QC5BStKRxPZNpLKYw
avctTvBUMtcsfuHhvsaxXOeadz3Q3DGBzvr/BxoPt5P7sewMOeMhAjUidkcJ9DJcaJLMzc1phEn2
XRTonEIhGcA2ZWtnuyzdFvWCnM3szACBa5nImVCjm4SouVL3SWdirdkQZWmiu6Z9row7yf6n0fov
0DTDL9V+yBnBjZNp9brMAzcK64V39+xw4VbDAkNVGH2L8wlhvdSzko7dcw1qA5HtNGSXxksnNf6S
SYKgymP9nACZixfrZMBQnjVMEWWV30M6Ctr2yn3QFTcNMW5sIr56kd/EhX6fSfz1+mpTrZn1dhp5
igtreWjCHyatwDfp9rrdqNuuMH+rrDgKHeJbUk1uzZje4AmxjxKc2HApuGcDzxxzqBl02cFP6WLo
Zqp92u7oIADDCfVfRG2HG63u7rJevytsTayzJID9PDcdojcbbCQoZZfDMSj1ZJ8irQbq7YmE9Tce
OYlrm4jO6h2jowVt0X8TouwzcK9dS7Jyp+k1y4Emz6ccdIObqcmj3qdQEafZbxvi2o4psG2gGwdb
BJ3/wKXlnbZVsArl/rfei9ZJymifxgB51CUUslGq/0QF7tum8m0ZGIkjlelTV/UbYCQ2aFv6URvc
xV236yygtricPoUSNPIT89ki9DsR8lNVmsaqDfvnhnWPhZrt5VgFL4L195IEfhcFBCivyZYaFZpC
7dHq+adSBpvQTO4jTX4DUXpwjbbCHVCgba6Yt42kHVha7cq0Wutm+pQomebyNn4ByqJCfmp/G4O8
bVpcJ3WjNatEosBMWZIPAbCnIOW/m6aDoK2WvZuq9NyCCrFKBmuvV9BtH8RKj5OVwamOKzCEa0WU
HaMheO/UCl4G7YPF+Iam4qZS1ZsgQwetG/IBsqhhdZA1Vq7sHqKFaY6OJM+1+3SAkUBYh89VVm/k
NgaMTYVkOuRsgCdV1xLE1LIybVeViEqH5siwWu2tz4p1HOuDa6rDrorEF8tbT6vp7wb2SlYNfEpt
mL81CqS4qm5yVStcG3qQlrDlUV2+d+oQ9sxpqd5XevKpdu1Tl1i+bOM3QQfsVqoGD0YS1B1k+MrA
I3xLONtyAml5KbDuVcEeTTt8y0zjSdT8XZjWd5wnSAkN+4YOAKJHhc9gjOBKHPg8kA87RzHzHygF
H6VMfyxrod9WdWBB1N/6UhP2UUkDEIl6CBORAFwi0QIArXQ2Lv3+t22JJzBMblMbYvNtsNMSGbRC
6Pnj6v/mhL3acgTjqHxDSPIbaAHFhbfJpufWXdLrxV2b1XDaSOrPokpuaaRtuE4OGsxWHFhyRU5m
yj+VZt/wiv9CuQuSL7yMd1JRrLOIBK4K6Q23hTuBXvcbsxtueFQ8Up66pMu/eN8+arUQnhLDcKBh
UufpFsylNPOZcvEl1Pq3qZZurbcbS+mfWEBkN7ORuMSx+ZoX8S9qRztVzV+IJu0tbXjSsg4a/kqw
w6Fw39jSvumbTamWbzQYYpfITF8zI/8d4ankKtyuoBtjPDd2HDuDBQ+XAr/dy1XYbsC1S1sXegft
Eyq/w58x24RBW7nwHBce2jL9IVD7ZGcy+QOHTQHJWN24I5F4Bzcj9khIEg8dSWSusEtzqsR+u35o
ztxuODLNP2rLqPFMs2rJ7u1GNnBkZvWOMAYT2qOlPkjx3wtOoMcBn8MRqg21gQsbyl7PYNQC6S+Y
Rxh8cHpYz4BluZDZjPfX9OqB1BcoISDMgKAyKQvAXqCpJABM/dj+NPWXQMKTJHxomi+OY+n6wM04
6aL9D+bkH6Q0kA2TWLkpdSlJ0VEB/eOgbKXVtw7X4uJ2CUo/Q/Y7DzRO4UkWVfEG8lwmRaADe+Dy
Kt2xzZjrytWqfyrcfr/E7ZjJEka+kz0in0H1usA21AnvZCkokPBWrirB3aKQHSWhCyM4d1vr4EGj
xTCi96dV4KQGYEgP7cJXB5Si0uhd5+VCvjO3upHuGGhh2CNfaJKK2HWb6UPboM+Awy3TV4rY4Dpz
os5YX18NC4GmsujWINmMJ20BNi0oHMqHipPDzn9QCvOuB5pb4SNdBdhOrPILtFqaKYVudwUq2hIt
UDpJH3hP8KyDShb+T0cQIfOFiHOrwbAImvyooYNyOhlDCDjGSdEmhV9w9abk5cEEl1yp5IUR1OaG
0ERLAFOloVU5BbpoaWk12tChwWFJ33FtaOuBh5YTSuVzEhfffTh85kq0A1zyvlWtV1ULdpUmfTVK
vzOgkdLCpwyqt1DlMemmV/BUrz+tuloPkbLmaXibhKGnwnHIaqEALhfiMMjtbcGKTaj0Kxpo3/Cf
Ur1YNWC8Y9B4rfXGVouB8eogXrJQvJtb+WhMof2B/AYd+cmQahWT1DrHalFjFTWdwZFotHASzvUL
8FgFf++P+/hFbzk27bTqYvQL2l12o6+ro7ZvtsZN7lUradM8FM/K+/WVOXtOoT811pZBlZSnjXlY
rReBJNDVIRtrI6/Eutl+d2636r1sFy4yqGbHEOXfUR4HPgHTGnpbhTQzKwDwbbKqa+LwYFgYwpkI
BLpwQJ5CkmSk/Zyfu0pTwDCGoLOXkl0egXGwNEd/qKOT6+osgnoeIdS1iJUxIsQ3jZc+tBseurzG
fe9AJkdl3vAaQaZzCxWRtbRBO2QDQgVeLI+B6USPluKSaG2/p1/X53Fmv5/9qEltj8tmMohs/Gw4
0yfE3thw3LHzpYNsrgmCHoElKyMC6lLFMKCsK2AgU/hUDDdF28NNlD+1/WeVMzhcmS+q9VCAaDvU
D13eORzSlC3y/cTaKz3qjYL+fX/17OeMq+HkltU6wnHJY08O9BDTtaJsWbdQrJhbUKdfPMkYkNCZ
XdhW2CAdLLjUCI+7hQjjwTFdUKcRxjP25COUAr7Eio0I+Met0dsbXYTfCePffWIfeo26hl44Xb3U
8plBBoOUTWwLaRcShgtdE9oDgB6B8/NHBKTyq2P5PARetTdX4aFzpU2x4TDyegUZaTE7Gnfh9JNh
QzRitMA6uwBPEX2ASUgaFkjDqht78NitvjKc8gb8f+ItRZsZ3xHEYozVQGARL2pBNdx6G6rmPs/S
ty7Dg4L+qLCFJEAx0NLCgzdfKWaxcDXOrBvwG8E8twF8vOzahSyXDS0TuZ+0w1pYeLYmoffXm/4s
xKRSl1qsDjPQ9vw6vBXGB60P2hIMaG7Do1w7Xkig8JML+dcQb2cOhUt0PXfVDYUf4rF+jo/RbQmu
bX9QD+2jWjnoHCypG/7BNk2WyFngya4wizjJBj3B+B2oL7+Y26hzdLGS3AqNwvoGjzGyb1+rJcjd
TKp2Fnb885PNKMkgbuicYbHo72qBLlV51KABoWnrlg+b6/M3u0ROxnYyf1leFWVC4hx823BnpcIx
0voflgiMXgBSNACHvHgpQlmcS2GMprUNPHWgxztwD541+e99pfCgAjYE1VYDEO7ps0oBR00rOcl9
QeItFDFgHrcoMXJ5ZGAfQaJXR6KJ/unkHC4L4PqAX879tggOUV/sW0DuCAQ4KktAdvvz76dGAZsW
IhKmDojI5D6VGx2q/D221ijxUXWfBX++HmAmcdahNYOuAXCEyNQn2WSVlGpLszD3S9QiMqEACIvn
4aA4VPr9D5FGlAtQSEBGX+Bhc0OWAFMUSNEh+hE8BeaLbdwlUbSw1Ob6OzrSrvF1bYFuMl0EZl6K
uAkHmOdu0rt2kzzaD7Kv3Ws7ay1vib0QbpzvyflgW5A6/7MeINkzWQ92q/CkqAnABDI92HGvupIm
o5EqFqhGMxMF+DouD6TC4B1OmRByBmAX7QcB2vJzZu3kEK6W8oG1S3nlxfdAUwDfYkPPEVjfCw0i
GS9D20hS7lPYzjmVnB2HjMJtdigfr6+HuUAQkAL7AUIGljot6qDalQ5qp2Y+Jb97+9COqmbmAh7/
z1yfzQ5SfDBUYF0ApSoUjybLOxNo7xCWZr557FBOB9aD35ngMkPyguz0dbrKXbYBuk+9D96c9Mn4
DpzQFVD+qBfeA5erEr8ECjggRIygeqyX8wPd0OOMVkRLADqBFPuW7YybGPVbbxQhC9xhAV0yM7go
Y43kC5yEII5OohFh8NquC9Tse76P4nJDAGMNFflv0bn4qNMw481ycktVFW/roCxTX8uKnehwW5Xp
Fs6OC120ua/5Q93A6T6eguOfn4ThHD3mPigTH7xBrElVBG5ihq88ziT3+qK82GUQ6SFQ2APMCbsA
InvnkVpV5g2yKeZD38ZlBDzzAI2LEsXT6K99UMZQUMUC/BNmFBfv+EijrQk+CgPh9aUZexD2IwvC
1fXvmRm50yDaiJY7GbmuhxNrVsgMTdSjYn5o3ScEMq+HmB0yEJMNYIkwcsZ0crSGw9+7Z34tf+Qd
nLe1Lyv9hMDFQpayFGf885NPCQsplWmETxm6zK3V2JVr0K4Dj+oLB9NSoEnqpYWdHYPfzHyqviSJ
7Ujq/aD5YomIMjc1horXMix3MHbTayotLJKnxIj9nP8oUBxR6kMBYYO/nhxTAQNsNM/AFT/VfkWd
Owy4FWKRoQloiOcwDx1KYZdMpIWVNjNqiARfAbw1DDSHJ6OGBjh6jIENYIlsemiObLqSo38B3hl8
RP/ho4AHwYPN1MA9nIQq0zTUQs2KAXfQPw2l6sETtV4z3j6a5O+5YxDaUU6CTZLjhmVZa+tBDH14
6y2wpZ+MR54dkEcoY/x1n+NPLLwNga9EomxNTm3WsgDWuHrsa2Hjg62OwhSB26Mov68P4OWjBoFw
GYEEj1NuZPqf76UqliNmZHnss2gwYBqu1J7Eote41dGFS7Y67MQdLux7mVjHKjVcSMe1bshM5qla
+cM4aikZYwsraGZD4KOhV4aMANxIffzzkw1uylmWaFkb+4KVT5IcbEPw8zpYoC7sifk4SA0teOmq
xrRWrFYjUkKqYqgs8u+6t77KJIBxtmgWLsfx8pvkHuMk/n+cyeXY9VZi6LTAbHblOivIpsuy9+sT
OfspxuiihYwCKdRkJ+htxsLMSmNfij+E+k0CyMLCN/B6kLmdbZwEmeyAVEvlTqIC30EgyGYVK5oS
9FKPnC89ei/bYliXAJjogP6icoq5OV8CiqTwmPQs9hOBTqciwYVUMWW3bFJoCKEn7OQ9bOyNqDVQ
75Nqb2gWSQyzs4YHEU4X9DyMKYVTLUyjk1oMaR1HW+wdD0qZL9cHdC4Euph412Gp6/jv+VcmgxTy
rE8i3yp+NCBGon5pf49/w3TpnUZQzyNEKp6NrECEmHrRdsR4BmvDhh6B6mTINq9/zuxpMhZhId1h
aiY8J86jAREh5QyCA/4QmJu4LI89f1T7HUPPeYCrnKPW33pgrXLSHGJULWFbAU/egnusV9ZmYf99
smie/prJt3MttPVWQGeqDG/t9L7Xv1v76foXz2w7yGWD1IAH2Z/k7fyDIzVSqqQKqF8BL1DDbEUB
EqQC/vh6mHH3ns+iAv4ExExNqJRhY0x2QyMNUmP32nj1UIgRFFsVFnJSBcSmIXs0WTiu5qLhnkOJ
Dc8TyJxPjt8qzLu4VnucJYnl1DaQnf0XXhGeEr0R/f76l13uAKQ8eJiAVwPEEmQ6zgfQ1OG4okU4
6lV07Gof/L6FoRuHZjJ0OEaAiATEnaCpNLlJK2brPANCy9fRJADZjXzkEBsBt4pBIG+QraOKN1Ec
29+ZGf61XQnEe1VgFeCJh0MMZeXzjyt0q5cAwERsGyozpl54nCTrLOZf1wfxchUiDvCLKAqgEYL6
/3kcNBozW2rj2Lf1eps37JYKuinU4Pl6mEv25/g96Ofj4QrOABKG8ziNBtWQLEQcwKYea7B6PDG0
eymAmtjAbo0uXwkSespgHTU133PTesaup66Vy90q1W0USMUwrGMwb/3aImvKsoXjbm4gULXA0xBl
bgvFpfMfCBROFNEmiHwtsXtXsrOPLmphLZov6uuNf9N0WQFwgM4oFha0TCZDkdiMthxoH0DXsxvh
l46y7bY59Ne7zwRtyiWo/CVTBUOvoXAB0yDAELCezr+sNWJB1CSK/TToLUc1oIgamUiIAMZ5h/jL
LoihuTVYJnOpJe60Uge3iipeXGfMoRZeMML4HRTVhzoqcBX215BEA/BS4ZvStmC8cJW5UCkmXodr
fXt92cxOCpSr0JHHf9DaOf/pEQt5gKJM5CtJA5ebB0khTmAt1HdQeJ2ZERC20cIBpgHah5PNJhdM
yFzucdP1EoeoUXRvaGG8Nmug7KpQ8qW+QcW8SFa5XN1zG0jloYAgWMPzhxDwNFcWfAvqC0B0dvQe
ijr0IiCAbNJ/omUEiFXswQsGVuOkKt3SFs+80J6CnKAf1hZuDYULiYJuLwbzC2pLt0K2xBonTeak
XXQXDOJBiQEEzZPcC8DTcPQMQn0auMZOHoN4C+bAZ9SZgxsrMBAzSyC4bCt6hTohNPe4eAT0c99G
xjahZJ822SojlselNIVytMxdu7E8hDmwjqVI2bsdftN7ZzZPQm22dY5nUZNLb7RSfmkK2s8hU26B
kUwdGRI3YbE1i3YfRP2brMRfbQbJPZyjDzLr15jLj6IJAS1rwl1jlLuiQMVWk6vvJlRq1+TKUzIo
N8DqOzBzcHnablS13+Pp9RRa3T4Y+h8VpEa3NcduU8PvamIMHzWFLnXSQuuVFE49Mi2UMFx1yAPc
Ilf8Tgy/IXhor0xDHIAsWtuD5BtR8AQ5tz2XQE6wBjSw5KD/KVv7AD7HtkgbaMAXkIK3O7qSInKT
gDcUFB1SD8VCA1zVboGjuO0DBam+8cpgs+0JTf1p9E6CW43xkhjo+1d5flea1SOrypVpBoUTmsN7
3XdABsAOymWSPEqFsU+I6u1lIyk/hRr0rg3w0V4u1Rc7x5PTTgdtxQBIWrjGZuqXCvJEVcUBPxLW
pilABefVJCqRjUJ+sDuIXDW8JLcYJMKDg1yo8D3PkrXBIiAcW+Nbxc32mJjlHq5Kwq2QXrE4pVDu
G9DPbHYAu99SSM0YSroOB/t+iMVaGNpd2zaN20ea5gorW+ILzFz1+AIbH4HSACr/kyNT6ySVFClu
Q/SsoZeYr7V4qTw4d0yexRhfMCcvxyQKB4JHHY7JnnyFcvTNrFZdWU3J3Ko0Hnsu0l8legIup5Lu
AjZJdmIA/lnC0eE2Gc2A0mitnZKwfKUGSv2K87g8xBphO6WvAPyVo8hJg87w645at2DVfP71YYnj
SwVg5P/ksc4/YJBaypUK5zwVR72606tDSxbKdLPzcBJi/POTMbLzTEjMDJFydX0PbdUkBTl/yV1y
KchkshvJpFxiSBXyEu71GXMNNVhdH6pLbBLOx9Oxmkx2TXAaNg2NARcY1vUnZPv3Jug79oastRUW
trdEKb7UW5tEnCRaKoBeyJgRUdhOvxM39R1bRbueeWzHb80H7QNyzyvm1a9V7vA1+LfKaplINPPK
Ov/uyTM8h31rBLA6xnbVrZMnwDSccEVu2OF/pdyTVbtfQixcvvzPQ04u14o1lpTHWJYNXG0Uetfh
Dh+KX+YSS2YuxTyd06miHVO1Wq2qcU53BJXwt852YKzgsVW3V98hVmU9AnoCph6U2dGbWUqzFlbt
FA1WlCzL6xqr1kgTn4cwV4iqzfVVOzeS6PlAkgCFvbGfe777wioJgyboqd/p7CCFd0yJbmIAw3nG
FiLN5F04ZyG5NcJZgMSdbMHczgMpLxCp4se6f7fzb5EvnFYzORdCoESJ2xNN1j8r9eQogYC0VuJd
Qn287w6QoPwoAnbLBvIjVeIY6Owe8N+FB+NM++xPExxK9XgRj0N4PoCwGGYqiQfqq4H0RGH04EKw
kHq1Um0GRblpY4muuNJoTtzKAKLDCMOUGziApNFCZ21uJtFdBrcXsFa8XCd7wrK4SaW0pj6B+Z1j
JqkP78vXYVD2Obro11fN7FwC2wyhOLiNWVOuHRKoSGlph7msNhGQrNWhWnr1z619Exy7EVeDU3Vq
UFGQXMvSVFCk6amFjHn4pcvB31d28Q4Yofto92LFXIA726KUzAAFItRjvaIC+ZW95XW0AMIb99D5
42yMMqqWAW2MBsRkj1VG1IRRisJPUWrUCUQC9WzDfsUgHvshBTdVmL+vzw/cbudiGmhBoGgPYMvU
XMRMw64idhP7PegtTpfrd3kkfllp8Muy670cdvdQmFKdRIp+OpO+iyF5rFJtiz/U3CpOHyzkHj2J
gSHWn7lGVvGA/3Vv6r9ohXyvLkAYzVTlsdFxCIK++zJo6W/oE9p7EWnCFQY9BAZ7qGhPvKTNS6+M
M92RNAPZfAKy8qgu4uYSsdyOmXvaxvpOTfvmQQBO5dAC3gicEeZEwYAq5K9SAcWtiPwhynJHDoYE
df9wF+I941SBzldRFn4ENAN/WMY/4EDwxDn+JbMFd1G6pQ4lQbpCdfZWLUqfB7XuVqK+LYi0rmhx
W6XZZ6c0Dx0MqB285Y/C7G6jWnRe02QcWG1ZIDcTeLe19ADbmxW4y7oBhW+jMcHQAuEQnEZYVMd2
6slJW940BfHVMuP3AIE+isxmLl49sQuU2DaX2Y2sl8c8g2RVb8WHoZZgHgUd6KLsqGPa5kagOO/V
FVhFIEXtRRX8JkppuHFWH9vcOmIi8k0apZXHS6jySI3youFvXoF+tAEPHERv5VPIPXWlsrlTK3UL
RsI9VYE0aQGVbgMT424dDElhThh1X7wWyMaj8FGu2gcRDYoXooDjlP3A3VAzPlkQ1GDgacHCC+Ly
CMGmOFmgk6wB/O/ARg0s9pEWu3r0zo0QjAzmXt8Il6cIogDDCWjKiNCbduTCupV0yhJ05PRm2zXp
baYt+dpeXjoIgaYQ3vm41gACOL8ASn2IarlFLmJKdeLkBAz7oJTXQR39BIJHziCGQ7Ek4nZ52EN6
GxLeBHRx1GGnRhtWH2BThlnscwMnZKjtUIfbGRnIXGX2dn0IZ3IgxALMS4H0CSjj0/orNifwcDrG
sHWNjX5sV6qbremjRRy2QxXfpYkTqo75Y33psLZ8vR59bgJPg48DcXKlC4u1csMRfFQZzyLqknqh
vDy3EDU4Q0BjlwDBOS35GlA7C/tAivwIwuWdfZ/hDS7CpQfzbBSAfaDXhjsTb+bz7zCpmWaSYkV+
avE7KbGfGJi4jprXm38Yr//iTKUKO2KKMIWtrp/3oBpSmPTEfPUvIaBQgOo/eGLThzOcMo2kzlSE
sN5y9SVuF/oks1OOlBSiGDCUhIHN+VB1UD/KNZjYABoQ7XDy3CThEhRvdjZOQow/4WRVkUKH2DQy
a19U3dqqQeOXixVMQhbOuHHrTy9+QMfRILGgUgi413mYRs9syIii2B+0FOIuUb5qUvnRROMLmsdo
Vi/M/fxX/Rdu8lUhHmIxK9E87+3AlXOwp+MPyPT/y0eNKmegaQFVM22qmarQeB+XqJtoNVg3lW65
VcG/woj+FlUPM05pSUJgJsfGCXQSckx2TqaLSUIu0hKN8RKeWKMwS7iyH8T/kHZm3Y1qSb7/KrXO
070PqhYgBNzVVQ+MQpJtebbzheX0AAKBJAYJ+PT9C3yqT6bSneq+nUrbGhB7ih3xj2FHePuwpUjY
ufCXLxdNPIYANoxbp4GnByUHqimwVh2ndbud2PudjrWwsnf6/qo/nHNSnmnutKB3M8paheqDiI9k
5JHM3c1GwMNedaJ+0ZdnFKQvKeSvsZ0qK1UBMKuONKZq6XdresQeiWZi7g53v2cR59o5WbBDE6kV
ZyDTVZGNbYsozUbBJgu+/n0zX4lecXYQ1QNHRfk5oQt1Qj0NC+HQHNdu27d7e3vUfXDUzT4ywiYS
E2M5OufC+5ocf2j2RCapccrGFj/aZ3HYyiHyPgv2rtSHpSrQuWxJX7Y3UD/hopgrT/1cjXmsRttC
Wa9qnDv1alfY7cxycIA65FQYz7Tn38/qr0caJCpVNvif7Z2MbwxOIiB6sl51EVnp9p0qSRPBkr11
YW2Lud5kgUH4kUMI30uZdmFs5C/7tMG4q74rW+O565R3Ehdk7u/79RVRTfD1iT440XHPnqz2MVX1
/RSPihrfbQ9hGV9PDu//uyZO6FbvMF5QiAjRNv7Wt2Qzyo6Odm5zCBs+lQrkukQwEOfEgE6oVtkY
O2saH/EMrQu72+t2d+5I1pczRemioR4zBo8TsLHrp31hxcxUpl6Xm2uru9psb34/U0PA6ekoCHoF
MBEpSMDByWpMd3qa7jYZHkeVlGe13pLVA1+RqSQHe7rmPO1I7d26Q4tBsQt0S1v7O+voZmr/PBk3
c2PcqF4aTT7UonRHIzMcHdLlblRexbv8er8enavu8SVR468AS2LqJ7DsRBZHRT/SyLOBeYQyy/u9
b3yvLgS9Nu7uEuHcX5Stba04heidmaivGDyHPmSmOK3NnvqZbMebelJuDMw9VZHuZ51ZhtXB9JTS
DHPTnJvt5HtGkmxFTyib08YzJaNWXsSZoaLntOmU8DZrTw2lbLzYN9PUNpW65UBw1jhJM73muAca
6F7rPFTW2k/yseIQk6y70zqqwm2zPuPW/Ert0DnYKGFdcmrmZNF7oz6WmzHhO/VoR2RapH6kqbrQ
d9l1vE0efz9xXxExUSY0pRArgVnr53mrdx2FvepmvSLD2YKUBFd6WmOSKM64H+Q2p3TMyS2FokKW
mO9OdmO1tdRGrcbr1XhE7rQsTxTbyKJwykmvmUUemBHmPDJY5729WZ85MP3VCNGqsG4xRA5Vncwm
eUNqcoodGOE08tOOlDi6kt23x/25BBJfLRtpOQkK4x9e+5Op7FtlXGoaBhTKoDT2riu+JSPrdR0r
37VDdoYxfCWTyb5FQgwssWLt/XnZ9BoX6mgKufeH8YJ6Czf9Znd09nrvH3aNkx6nXjJtuzOi4csB
wkMoPkN6zl9Ukl7X0iariHui4rB9JLdDHZPNLts4SnQui/SXTUnKefCv2HxPtrOxbdSkBUatKuxq
ZUeCPfPoUhrNjrUzlPmVnCBHLbyViGK0rZNVm2SVUk87yMMkw55C2supcS4K+0wTp+4N3RqpbXWs
16tYh/BMZX4c7c8c3v2SyP8axamciCgp0h/UCmlnhNZmuW6fDsoZC8W5UZxI7X2aqOYxYhQ6yQf7
Znqj7crw98zoS/Hxw2KcBrxYkz7KRh3cSGvs3l8XbuGmbhSSTccgEIPErCSI8nfBpL48t0ZfEpyY
XqiqQQa9UxMWSdrGBTVjaXmXv1takrvJ7ngBJg5G8a60fz/Or4QVwSr/2Zjs7h80rSSu9b0+2bNa
UY+xsH2emOVUEnJs3LhNrsvSOFcm4uvhUViNCGsUrtOJLSlgNVUI/1k1nRcfSWOiZ+p9oZokZU7P
DO5LUoT//aspoaMfBndsCmLdxrCmtkg5AdC6a0JRkqSY/X4Ov2rGpI6UDiviROkpByRpLet40OAQ
+u5m2qpo/m23TLrpw+/b+YLTkjIFUM3JRdzzp4eP1FG0jgrFSFZGrjlVfx9bhBbUHJQ8kEKVMslt
Pnb/dy3KWv4wgblJoZy40nH7EHA92mScqCJyt+2IcRm5vbEDmIzPMMEvJlNiCAVuyOGn05h4s1rv
KqPD04Qt365GNyQGtvPJ5owi+QUR/tTKCWWgsOjbOKKVlMKv044KRI3hNvHKNJ9/P4NfDgepyKEk
8goAC3+ewchs4zReV3gLD1M3oaRdXnXeNj9XieDL8ZBfiSOGYvs+RRZkJ14b4k9YJXs9NHblXVeh
npUHP8Gt8T/fVUS3yQkrGdUvx4WOa43MPUbOkIodKuDBz43a28Dq/+czx7EIAnVAhITtCef6gfaq
qCHBTJ8lK22kvhyPMZmhzckN8U//H1yC8xcavlzq4JCO9QSVRd02mSRlkqzilrTwuLcO6dFPunN2
ny/CRVTakeMLOJDFkfrzgPScWklquU4Im2go0He8rDMnIhxeD6qQRGoj53zy+y+4O+fDiQzHakpu
tNNDp+W+TFqqLsfEJF621V08IV2BMi8OmW0VL79frsEMeIKrMd9qJD6Sws+/uEU4pniYtFgBVtGF
4lPLfhbNjEB1d876X2ES//ba/r/4fbv6vGv1z3/n9esW2L+Ok/rk5T8v1q/lttp+1P8uX/vPy37+
0j+vdu/FbV2+v9cXL7vTK3/6Ivf/s333pX756YVX1AiG6+a97G7eK8L8hkboqVz53/3wb+/DXe66
3fs//njdNkUtd4vX2+KPPz8K3/7xh0SV/tuPt//zs8uXnK8529dt9bf/s3h/3+Dh/L9/C6vNS/FW
nd7g/aWq//GHNf27pVqkqFMAEXiETW59fP/zE3QQi/BkQvkVOSv3x9+KbVkn//hjpCh/NzlIwL4T
7w9H16HSatt8fqb+XULnSFvNzqeEuPrHv3r605L9tYR/K5p8tSVHavWPP06NXJz3QjeBVeGDQeCj
K/+8HSZjajz2dTsJNsvdctPYVzrZZEJDt6eLN4xq4zOarHYCGk/bO81tVm6Sg3Fsj5PgybD3NuHL
dm9vnb39jWBdeeLQpqPYN5KBvLRTe6663ktiH+37xN45HU/OiPNBlP2wY37p0QlD6M3DaKQWzMBi
T4++k5LU/v5dnj5t7c7J7afczu2H3M7sN3lGvx8Suxi6ktuWveUH4e/ejbyDvSzs5aq1CxsTtp07
5B69Xa4K+/Fx764e5d3glSTc9s7WncvSvh/b89IhTvzBsL/LRKy5Vy5jzdyPjfP2cH378QOh/rn8
Py73aXj0L4M9wezppNcKymFMgtw27G8us35FlRlbZxjf0aXsV3rJAEgOb6923vvq8ZluJvbH/f19
Y9PNq639dE0H7+/p9e/7BoaC1n63EidSmhD7bKdP6NxTuHXWdubdkarJqezvqXtjhgf7feTcrFaU
LbTfb27e3zOH6Q62Tmu/t0z3+/v7TW1nzipxb1qbWG3nPXLlg9Z+ue/sxIN0rt9uY/fDchnCw1vK
yaejLT9vb2+E0DqLxl68PZQuf+WNB/xTTuxef1zzbfuaaejs67Nqxgk0+WVFTjDQpquSaRx3kyAK
9qxCNeyJ798VRi4LUrhX3yv7rmd4ObvjPeZJy/vvlvM4tu8vL1/mH/uZEGFuXwtVrt3Evs18gi/s
5XNk3xfOw8bZeFzb2R9vZ5ZMyOV3KyaD+wEdEAxecFaH3VztHcVdx465Sh93uR29mrktobXv5059
cxjoTJtCRT+0qVU7yqqUtCkkzLaRh8zUTe7kAzWkPnWmYCl7m0gS17DNgEwSxA/KJG3tKDgi+OUd
63OqdftNty9a95t8Q6V+CjvcsFufmG5YEZjUexo7Y4ePv8nezIQhbJntsUPK5rnBM3k9cb5fZV7P
1l9Sr8JdLvduTrYqK8jD5955nrLrl6b9WtuPz4VtcplpPz82Lr85FOfs5EOomd1WOi+tx5uXiqM4
z5fcrxiuHvv6fOKr7tZXWdr52v34aOxbomEuhZgb3hMueS4pwX/BMMTspuGp/yWIinPhabwzmO2O
GVWERwe5d3f1/Z3N1dv26q5whXO19mollVJeSilybN9STMf/+KCfif0WuxvnQbMfHt7ers/BueFs
5K8U+Ff/RFv7gRr0fF22WQbPeBg7Kl38frd3cufuBu+QzcaBL/fQhrDW3CvCbxaUMXCM1bNJ9OjO
fgHQOnNhyTKBG4cNzvb/IMSfLdTZcItbxnR5f3bj/3JU5c+d/1fXT0SvUnMcrI+YWgNSjG+E1gyM
HB10BZdF+ggdUv+LV0Jr/rcxFMkA7G+6rw4XP8l35SHE3Lqqo/kcZXGfer/1Ye1yLaTrPfXu1i4k
KyBvCR3LbWQvrG9E2u1tjv4wRWwhmOuzAjXuhBKHX4eH3nu+hB6frYCSlQ50enS3obwT2c/25dR+
hEyPLkKOqSztZ35fPnMAyhvuQhZypB8bgRQ/PJXbzJ9fSH8d3F8WZ7TJwaT/G1o4Nas1abnvYpEf
pP+uIw5FcayFqjCOUTkj0kNQPppa2Ix2apMREdEOD93tnTLIOEF5cPV7K+BQFWcEErrLV6a4AGyK
nozmql/kdpG6v+eew2ns3/X3BHlUHXU/1Jz+jqi98k3kMIwr+ORoQrHYvqkNc6fwVLE3cLV+uEQu
UOw7ASmZff3xBjZ5+v59424dSnBI6Qo7eH8/LASAvN+8dHbq7QJ4/0DMnDEK+KGkS+zcw0ByIfV7
tmvm3x+hd6THNdv2g9RV9u09Ni+QzjkQQp7XL1k4Jc448IwL6zQmeURVljJp6knAUUivcY5OMzw4
meWU7sFvPDI4uI2n+BAy5axUp7ybsrsJAJ/py6kjVsC901zsg8SPvSgcUSwm8tdO6xCS7kxsKrjY
e3dij1DsTDf2Ym/tkRuOv8mV5R24jkTjuHF7j8M9TuxIWfbYISEmv1VbZXraYC5Pc7d0suGH2H6X
WVzEnCeI3QhgYFIjberJs99TxVCZ4Veq+GtyTuRbuW+TWiMtfrCoXUs4l3fH2rLJBwG1htXewG/d
771b2TcBMuORGsb+d+HBIIP3d/Dmy/2we8f2C9B5wG25fbtz7l/eH1/K4OMNagB7fnx8HM9CAmK+
v1pcQjhUKa2skVLiZ458nNQHjluS3kAWkygHlvbgmxdHh8rtSF79tfGO3i48er2/f9mELLanuBqP
xJHfFHkA/0+dJti4BI86hJ55ZC0PUh80N4t5Hns9fyMAXkwgXOpvg5Yj7Ru/Ctg83/ZByjkB6gex
6GuPjP23iT/yuI7vJe7mltI2XuqnvrLYBjHP1t/kDvs/H4mbByMvd0Y8SP2+GA1tJVyf+tW7XLXl
kfANvj1PfQ4EzfYBe5MW1ySPqoKcfq+9gv7seafiFWd9/cI9BhWEmwzEu/Ebepn6rR3Rq4g2I5cN
y9lRTsAtIOp56vYz6VXi97OhdVdaJLkNLQ8/V4mf0xZjcyhXEyTuiBSEJlX8pu7EtZy1Qz0/5+DV
nsLvxoX3eTuvcsdu7Yzd7E5ywMKknc5vvbGrsxWwKPpwhbfWi5EeZjANGo+CON4kqF2iXF2dx8TR
Z5WTs16JI6vT+ntPVnhKPbStu/EKr3bqy547Fk7lsXE9GHHYu7KNAUdu7Uaci5F9xUE1B9+fq7rk
83TWPhUafECrt0XLC0bu2o+48Y6GISLfcJN55GHqZDitl9JY7YtZkt4d/GkglCZ9oKwAf/ee4aZe
cdOxwWvv4JEOkvHlfuTsF5ZruCP2c+p1M8vdBLtApx8tvU69UWjeUG6VE0MGvVRgEBwv8SaDIpEy
ywZsY8xsGUScjF3LpTwQqSZVf0O7wrTAwJ4Jp63pJPPslzCSHK4BB2FkrU9aFWh56sQzM2i5WvF1
ZqXyZG73HoZxzilF3trXScYOCgxMJmATxPSY89TsozRgXIHlWpQFM52dK2Pu3JK13YaGt3eLh5Gz
DUpv7NceZaCgAJksOR5jMNIYltf5Irkp4cF39oyu8Y0guzt49x7y+fF1tQTBTezV1nlfvS9FY7Wc
4GCvcgCTCJ79ABmOzgP4t3O+9f4TOGIrXCkWjLp65BacRrTRIOV/5wN0Xy536PD3G29eYID6IHbF
+UCzBbG+IVfuX15QJHmOak0n+YgSJE61uH6DZ4HCLRuuRoYDNDxUIOkB+I78S4AagURHlPO3twdr
JnXDeldIFnqZUSMqiGQpmDjQFCxkGhx8nWlIUPhMJ3L0Oy1MHQ7YDo8NBGg4LJVvsfCdywKHRnAk
RkHj3djn7izXFmI7MpkynbnbzSLYv8VCpF7v5bzTswQV6bA/iaSHWDq/d+oHsuY6u6CgalrjXKrQ
u9Bkw7rJzqPIGq+FoNf+2jeZna2XsdIbHrFPxhN+pJONI+sPxTqmhyOXmxlnzLynB0s/wehfXPs0
Hk7nFHFsHXefXLseStKtOUX3uoaQTBfOM/KkUic7W+iQwagXumud68Ug+X8Rfj904wQSJXod9cmW
bggiqLwxCEG2+R421CA8Gs/kb/7QsqEOfs3GQ0+byxYS4UK3Q7Lq+LAFWI5GRr+jFwWlMCBXcXVf
QbTksH/QAMM5zIwbah/MIlimME4LlsmmmcuwD2x/I2jcjo0sy0U6pG9TuyXZeePmIUm1eYfSb8HY
V+BLUBW0IWHaKWJtdNs56fLgKv6RdymNhpInyLd3Hjd25bI3XjAl3L+M3UtROzgvgUFjuWxtirDc
sPligtpWNxOXfLI8eGcftKI4tvMpxqXHx8cVizJsM3TDzl8+83z5CBBYTgd5f9sACx8E/fd+jv6Q
ic1s8UC1OHbrmD2z0Hm3E03nTeYWrJe7t6JNgiNlT+mDqrZx0jnUnUGCskMq8BTHGoPJMHOJW93v
mSEF2t+xq9hv7KdN8HsoRDDI77EEts6ftLv4MCENFeVl2MCy/SqPrcyiTwPrqgUcYsD3FT8KVBZa
PtGfFD+ejZFPY1BFhEll7HTIIJzGYIDIfT04tc1Ke5aXOXHY+Nr19Pbos5aMY83uF7CCuhoUnsqh
zTHvt+DFA8LThDXikYVCYihogjDrET0H/wA+bWdT1xhoZhse2N4iUtVZjDjLSOZYY34vLzvoy2QO
e0d1xwgfEw4lG/vc4dThVNPvdtCJEU0d77PcIn4WoShCpnU5n8q+KZbaVQMgqxEceD4QLWs/RzBm
/gZhIqvX+z3gix8EE8J6IYDrE0HngemugzUom8o/5MdUw6NPGNKFcLyJXTM3R4oH64EeyF4RfG3a
WzfG+JEwxi27l5HCMauZ4Z4zUHBy/AyNnBjQpjtzvTu0FTjFlwHuvRpaERYgMlmYgTAGwTGNlw2M
Y0pFge0lVCJ16xls744fhDlMHIUzpolTruKFwes6HHva2o5nE0eFpBJ+XyROttDcu9xr7jPooLgC
QHqATwDqBq1kw8xlc4GuvAvYrG+boLzduM0F8BRIKmAQmBis5z1grwe2psDTrZMA7ATCCV1mjsUD
TmQLtR7mJTKFeDmfw1zQn2g2yvX4SrjU53WWY1CplhVC85kg1HVe4eAMZKUsb81V45XlCQSWloGx
QLcBnvKcXKfce8o6i+XUGtqOl6T6gYonfo3dkN3NrjABKBGrGDlQ9VyhR81T6XEVfOHAHdprw6ln
USjweHNLmLiMIKhn0ocK6UgyFAyv1MBExqZUNs3YcwTuMgYNCpT7Rl4amA5yEgrqnkRDQ356a0Dn
mF0mQHOH/K6+I9uhV/XaBLAV3O84M73tQgSk/IxmU2CTwLEauf3JMgTG1qj7LexCyEGYycEXDVOY
yoE92DjshqtuViDfB7GLyBUFz6B1UfL2CGW5azPsae1PSF0DtdjVgQDBDVUt6Yyx1LjQpCMmKHos
GBG0WwAqeLCA9SBKWiatEagAdBDQIegO9CfQBCwpkp9phhlthKU62ip/BLKEERiWYBeIRBbXAuN9
kogsgdy580VUgR0ROZb7qZkKKib4y2lmIxCr8UyWnhCEC1Knepy/mR9A7ZydA29+ijkjEExLuTVw
7wFQJCRYetpctnd0CzqETK1LlOpQFOuEH9GVPnWSQdW+kG9ZzmRlutol2UjADdZNFOb3PON3FLYL
0W2EDOX6kWPBlUVBR69DR5LdOIa1kmqV9yErT/GmzKOJ6AH8O+MZNntmVshEmLPMJ+1B3Gsvp0bI
FNImMZxt0XNQuq9x7n4HoysEX4FcYr96NFn4xt6zqALg1hD5ZJaCu4WwIELgoawERYTBOZ9ibf/I
0TI0fbQDrjHuhHWP7j6JltcDrDTcamF66o1oIJ9Qc8q2yRdcDaY7x+SHqNlTJk+WaXJrYh/Hf3jC
5HNdzfaWVojOAWG7FQyEdOCsVu/toJ1zTgpCW75gsj82eMJkM7MlKXiJVNkhQVDg2TMiK4Xhaihi
nx15KsLOUZDIArzMYDKntHDYuh2aYM/aql7iHNF7154O40Mb5wdNmd4X0EDGp5pr+AlmHnlHdF+h
EGGwwrJEa0dfR4/vZzmwLUHsplek40P7EQD3CduEobUwvQLWJhqbFigOp055r0evQpizT47sE8He
iGme1ejFZJlxklm62MxEL42gNDFgyo6WnYlEGcAcDg76qyD20eaCztuEstKooiCSfMEuviqAf617
5BNROFIYVQM1lAj7zD8EmJZmmZvi8hOt94h/QPdkzRp23NEv7H0oPa0DzvGi91HwUHYzTLZkPBm+
jRSrQc4sHa6obs18jrE3WECwDWAFVwt8Br00EF0294mNRMOjrBeGvfwW1gblpqghmXucbRcmYFWY
Yu2OnU0oS9g464cOC03ubl3VF8Zu0TeZ0xY9UljdSJiqq6IImWggMvLIe6bEAp2TLV9SJ6P1gKCU
JvBlp/weCmqcQf+CBE31L7vYSSTKLtGmma5hLp9cKLei/4p9CdCNZekwMPvphXLVX5VuuhTGzy5n
jGlI2buBTD857CcaICEt/LZkZcQiJX9lpaq5cOItr4HviAjjFvHwFF8Kjohf+lcRHNIeIIqZODpP
Oo2paCjKVfwgwEMalWbp3hOlO65GaKbCaLj5PHqnnGC4czuuH/bNk3otjajXFbCkRo/ZLIEoWA2w
Z4iY4tAJScnlI8KHwspTg+hbsUzD8XyzxIp2JVeIYBQOgNqBeGOs4QYF6FMJks/il/WLUGvDBqWw
nC8/jWfdtvT/ExEJSKw+psH0mrWHmIeHyEV59E8FTdH03Ljt5vrVeP6505XXDRtddLBNWH3sliJd
i+WGaZfvCzCnfn2495KlGP3kR/CnTLVI4M5pvOibzJyYBf8Fz+Qz44ri7nRXJloMg/KN2mXBeZ2G
0w1fsRQyrhxL++BH3zbMhnS1f5XZGQxCCcQsUyR3G88xDc3ZiqgLoiioc0HsQL+HnrtPURo6Rz6b
Xh/c+FL6KBOozsvlUZgqvZCJktFgoPS1V5k0cMiDwl9QA3cswoL7SAvS3hH/khg1e9ifOs8up0Fy
J/dCS1jKJx2CzeAuwhZ7lJbpfDKXmTtguTBxSoqzchdG1Cggckce9VK0mxbeM3Z2NHWkG6iUnvHE
yasHuZTQzZnq1HcHanKtZyP7EE6cCbzS8qnlDayF8WooRPFMA86SF4q2Ct7dP1x0njnv6NJ0TrlV
AO72pnoZe+uZ3Klf9q5oUdks97C1DFepjuBkwciCiuUb5Z1wIHlN8leGJu+Kos0xSIbSu2Uof7eX
NX/lfua8RxKoDnfhThUJxHwyMyAeWpor76KgZ/TxrHXzy+xS3qfo96Xm78JdaDwxfK4QXUZ+R8yo
ZetPsi6Kr35EwWejn1MiAkfGXIYlXT1wd753l91waIp3ph8930dldMpw8qH4h2XL/IuyePTGDnmW
mB21s+XGh6XMEN18Mz/qUFPRBFRns9qs6pBqpUy47kfUDNjfiHYw9gy/upQpKVbRXF6rTN4xMB/k
U7E+qLyjYDRtgmjOVQg0MQor7s5PXgveF9Yuv+PF1OlI14fduw+PgYZOonGRzmo0wc7fzruL7Rwn
iG8sCtd61BZ7rLLb68w73ot9Osbm3aNaYLF2RSWpsI6nqCkGCP9a+y7iVJlpC3SSoAn219tr0Uuk
L6IVaFQ/z+aYrrmRMovnG1eZfV4pBvaN3y9Ew5FGxMwuTYgYRxjzV+GzKjjgcLjIv2VzUYBEblfI
fJ8qx8Ojxp/kT2iOcdEUUhoLuVjkq4Djdft7Ee/ZvMc0T9wHWtL6OpvvgyrYXqMp0b60i2EcQ6eY
u0WnmgAOpO94fRGQwEBOjzGZmafN6JCoW9yApH1X2Zz54hYa9nqxqPcLQRPiT5DhchPs9eJBkP4o
WLk/MYdIXHE3CUoR45FcrSzEgKQvZNqkHVH9BH02gSZX0oZM5NrTUKGVWXnLnbm/+CSMGZ7WeRTi
Q8dn0ATGDH2S97j+kWsfqwsOn8o0OsbgPZC70Q96KwM3H8h/BPaRvjJnkDieEe6NiVRugethcDdI
l6RjDHqYc20hVAVEZAsLRBZHRTwfYR0in8XF+jq/OMysyzWnskae6e4W5Uxkej0rZxmSfRuKhle5
1kXjWxeiaiieAJYa5aVaVgAUI5jaWVgDP8fAjqPfDnYxrF7+nlJzOvBLwA6nbUIVc7mK1cFCAg4C
19uirIv/LwnH2G67uUiYNBRsaaCJpQB2bLLAdCDKVRlMbBUlBwM3bhPsMIClHvAkKhZ9Atx1qARY
XjC7p+iqe0/nu4j6EJfd7Q5bBO4FbMNivCQvKunBxIanMp69qwUV6pnUF9QDbDyMq2XsDWPhzrNS
tFEx+jv9TNrFZgKcamZi8TNxE+rox3tP1Atgyay8xx7JnSxxPjFPI6yEHb2rAFZHWhm0a4DVxJ2g
vBho7exM6PmA9hmhNFT0W9QQMfzmixEqpSCIHe/pyB9sntiVGKGNSgL0O4oqSdkQAbOi8kgwq5CL
ELfpChiunWI+niWolnLPLSrOoMuHG6AdymIwos+aPcaKemA7pv63BgNRBQoSRVse5aB85wt5Pb78
XDhBXqZMI0uZ4r9RnFdxK3BYhhgBAzfEAdgqz/dhDbi2PueAsY4Z/3pwPyvYDcTqDjwGaCdBh81X
bPZIZuClICXgFvQhzWKxcrQwCa43uBFyWqtcZs3CPT22R3wfqM3sYF8gPEZBTRzPxP60DfHx0psj
M5M5wWvLaldQjhVklK7c0cOWddihElBEHOjbXMl85Mwv9V5QFIXjNV4ynzL/nLQfVgCPKVokeiiY
2juysDkEvIH0Bm+bAynhMdaxz7IrdLFu4DFYuwz05TJ2rrExOkdUUkz+nolKULCSljsKVaJmrGBQ
3vz2IuM9VFZ+xtAbVphgvygC63lQYLFvjJYNNJj7uKT5Kw61mrEcLupr3Fg0fqR7ovDTYyixppVo
gWLBOhT4xln1waZ5cKbLzSLBsXghEhxZwqzKhGzD3rk0bROaEWf3+moUrn0sLY+bC+wjPEzIQ7Cu
uATFubv2t4wR6qc3ZZDMMWB40WVyjVuPMYjdiOtQpJLAFCcd+0R6vfVjp2BPirkjFQrwSnalfLLx
JrPpLJ0N+zrENenhjGdvW9gXVQwctAfgEyVsE/YDKpvAPaLLCHOHGFHE/yM9LXgu7YvPBx7C3VPc
nNzLL1GLYrEnzY6zUSheHWm/phUMMviGNliicPnDq8SlOcZ8IzQ9ISaVheYu5QWfEINFQMDglNvg
nJFHDGfoHkf4h8aznOpSGcFamjPxxRGH24QRaPPOz0NRRYVfdVDpZwRCOkNxY3dMfQoAOdXVBsrY
4PtMuLMk8js+yszJ/BVErOSsubhtxawkKu30CssySuYOiklxKMncjpeHh2wl0Q2aXOdqKLR7WtYD
CUwT+qeeNRwQ1zPH2qUGtLiY4Ue8rhfCm8QjcrDji8lKrOYmD36vdO6T+6iyzBirB0cdjFaMOcPI
wgzcyxqm3lxuOfhRBzuQaJOwOVgomWrZljXBLUAMGBUORhgl0XuOdUN6KU+/ib9hZ0IIiY96IgwA
AWKxoWQbW2jyijhpsADkMOvaW8leoNf4bMQWeWAesbwv6TdJqWj7sMAKxTLmLJ54mXcQQo5g0rjP
BBYVMwVCWlOYw45lKpjeAtZuuNcp3FgFBK59Io+ZX9IGz7bQVs3QiB5xukcVOkjnO3gOtIu7N/fL
C1bqWqhqTXNr6C4bnpGnEBunRp4C2ZcbpBCUQfwJjhaoM4EjsI6sG4e1w6kb3U7caYg9GIMGLv4h
SAArsStmM7KYYpeV+BYZHDDP31xteS5Thg3eWS8NYpGxu3JObhqayIfRfT4YF2SF4CJQ1GQmzunP
NdSREq2n+gr7bMvYxL9ZXSUe1I13QEwRA5eZqa7qbm56FqDF5o8hhWlTeC4yvkaW5FAtReMuU2zJ
4t4Ur8ouUN1kNsI3QL01W3xn29C0DazC8d0EWh+7GosghlKRtQp7s1oeWdTJwB2ms/2bjoFOOAl1
HpANJRoTuiDmuIZi5SLVTGcU4vBngWta/bQ4Z8QEjaAFMVyovklg4gQDosYVEj4puwykgrSU/deF
94w4d6cLWTuhXOGamX8k9ClmT3czOAlcTeZq6AetSSjQmMCqCTxqMtsMJpg60ISDDCYlIxAPcofh
0mDkBJGwqs1gotrQF5nriT+6YOzQQEycp/kKX/HyUEyuhvNae8KDj+5oXgG/Ph3SCpETmoPE4SFu
lt0DbgE+FY5dsamPgBgYFDeYsPSll4Ui3gS84azh2dqpnnEiIArzkGm63ofWfAQIIqKURWKBfRkM
cQIDpNiuJoOgkPgHMlgTeUwJW0AlSo5T3yo4iyzAQnbdAv0/fcPsXsDM+CmyZbkVAIDEQcA0UXQk
c2cCNBHCqWGCAtQkJoVqrgCOvbPjXoWfe93FhL/ioJXYnD3aDiXZQLkSEzQBwJLkA+wtLoWGxWu5
E1MJMJN7yYYUligLIDEQwnuI7WDcEh0DJJ4LahZ+M4KtYVuGXVRsJUHj4uYiygDyOQBn2Sowe4AC
hIitkC1VIumJvgbfY2sVHWueYL/OcHDI9qzFBAZ0lnsy3/RqCq9DIUIrEMeOWMGJ1cH9J9eLZfoI
iO2dLTHC5qBgpYMt3cKKuwd09LMDYn/CZ1QORpEU55LmigNK+CSw3tWXor8w9/SCKCJ0DVGCtFnP
3InVtJ9VFykMXAOZaIxTgG3LjJC5hzkawTXhnAEOSXuEW0/ALTEkgfRexiK2xg3er2iO5gi1WbQL
I5LoIqhCuDo0x7xj52OcNc6iONQRjpPbKaxmDz0h6oBjOGxghZHXsE2xpQJSB88DnFbs9kId4k7F
l41+E7EWrCDwUWyyEuQj7hhxCQkSNdiEiSfidIBU2PMJuEAJeBb/9AT8ISZTibKA/7Lr9Lk4V4SP
gX5E3iP7VCR9GshjBK/dXYh8Fs4swUBbbguGehCjqYaHX3QYJu2DECIcEPAMUABX8Er4nGA3kb88
4GyYi8F5ipculIst5Pe5p4XAZWd39CfCHXQAuXf8LTACC7eMn7b0SXAFz0FBG69/gLviNS08SlfD
ldIZXPll7BofB/QTncmKqEMsm5+ALmd7z3YiOGfP9o7v1qEsnWw2mAYEG9kai92h36D7sWxEOggv
JNIh8Um6j/1DPL0bH58g/NJASReV2GBhLUh1O89m4oppIYGWKFpUbI1dvmPVdgCFI4wUpgfrFFau
4dfBiSduRLRm/KAijUSLF+V+d4tajLFaGAe+Tza4eFJVtrM2kytEpRYrhKj/nw6lLX0RbXWH4kyg
Nsq44pKHGzW9wGyEO18MTbj0xZKFCXDw12l2J9quLwFWBWfDTdFJIWLxL4JuYGmCjYSni5YYwbXH
9nipIl80L5mJhjAldFacauILbfwdW0DcXjBTkR6Y0NdQCk48X7QG/N6XU1ddiW5oBNa1yKkceSr6
jqyCMOA1eodw9uQGc/wQSnaEiR9YHdq/Aq+5zZLgN2TfGHYhTJE1DiM7fyvtY6iJLAOg4CNd4Huc
1ViJRcn61IfNGyu0VrEvMXJrJJIY+6urjF4SZwD9QFe0fFzuESDY2JA+g4hA/hmwntp+NRz1Kl7K
bhbeIZwlw2SyVD1rmEF81/ijI7Q2MZIUgxFpi0kEu5BHPQPWEEWBKwer1p04axIYs9iExMBxWAnD
wvT3MMb6pfljT8yCYzH3uIotJhVx/4htjPXEEJNdxARhA9JgAgXhneLakWiDwaUHmzq6KYF82A7u
SsaWCj5BH5CgthJHBzPol3ijJYTvU9zgfsQZKD0nkBJmKw4kk2GKCNL8ZCVJFDWMmGKKFJurih1E
TH1ivW1dbEnB9sKCdtZQj7ByEREqew7mxM6RXcTueRb7l8wNxkwsyWJj1ReyX8QRJGslXgAJoVSw
HEtMvrW2o7n60oYaU7djk2BU8/fX4o6XUAAc8/dY7WRyUDgxMTAATFz3KkvYQyw9g4Mzo+QBlPDN
iH9WC7YQTIKaEbPMKr4iFOsBwB1hHnBHQIXGtzc3E7ygihfZBkwRo42EZtyNYQ0EQM9RiK/AFw5W
JZZQgK5CtzvH/A/Czmu5dWRp1i90GEFvbhseJEBvbxikRNEb0JNP/38J7Th7tmbF0mikJUMDNBpd
VVmZ2emNVoVRIxj2CgR7AdxegkAqeq41pAKX+NwQF2sMyppbEsiduL0lcsFx41bQ7aCY82JRyzKQ
OS5cQSs75QzM+/o6Ehk7hT94RZYzIumd70qd727eleoAtNB60aM4BCuAK6IEeYg6xsoaBD/C0wCi
f4Iv54V8k2OkkQ0CAgskSw4cYeKazlAaPV5rsOxwqRpaSE5g3cLSbsDxF85caLYQvDxg/tK9MsGe
MxXZfK+4n7I3hV/jD8S5M6moQUBaASk0uSo8RiQOpm9D/N932hQA6keWIcifBZHFIYdCq71CJzEN
lqYH12vpBHkWNJcfSfQZ3UTLGG0FTSWaFlY5VFdVvWkKBubOM62fNBkT4qdmhVJNQW/fn0+WklzI
0kQv/zsIKKe5AMXlLDYHpsmInOFNJHvjzMsMUvhR6qzARCfRXo7KlKIAWJS4/LZxj+H8dSgnmVcK
XYQ++wkhTAFQ6bTC58a5s2Ad7ZX49Fdd5HoehEox80HdcXDKTMJr+mSov4QPRUklnsc0/uapWanh
uorhqplefjFLCaeIL0rGgfJo2aTvL/ChKZBM3fhV9A2RiRd78ZOhRuiblFlqsR0sI7Ykb2CPX1L4
//Aq+K4aC1qc0sEkLLcEDehnvgKLJb6YFhc/N864mQZs3AuYhRqdGyvTEF9UbwjbxBeuqJ/VBj3x
fY2u1yldj0Ug4C9BblwJUMnX9VMx3gCUlYKLD6+M8xOqovPdhWAgIE762HFb3BlwaigY2t6pvaek
vXQBpMjMRdMSKLXlqWJtnOkQ7zSkBDSuBlnRN8eBwMDBIHGBEPObKiH1A/nJOPhn9/WHzir/3t/3
6wySDWYhDf9NYx2r6yPlCp2KNDtXf39ZVwDQvXqjS6GQILhZKx6wOWluujLrNgF1IHlURHwQk4WF
cGtQXaI+ghb5HT+nRtWm8JESY0Qrm9HSRBXCu+ZiQnTgdImNwZXvNVFS5OkXQYbO7C9n/pMZW74d
l+/n+4beULsdmrc/rUHYfHD3/2aB8Gcq239b3KUf7Nda8bgu38681QtdoTSGNGUl/IBuLS1X3prP
pRHSB8zo+dHqLD4oNk6mI0moZG7NOX060/vWjjL45EaTDA/nofj4UrOj3xrHsyfqrLh/tfr9jSR6
3183kFL7M4mulUys7TbIMNzRSguS9d+7+eU/60b/fy//J6/zkLBR46V0p7GLxCXhRPXxQuS2N9+6
zm/pG0zzxCACXny0wG8l/L2bD+HHMGlbHcixH9JMht2D9VlKX2Lw1UZKOaxKgLhx0D79cuAlEWv+
NRnwZ2SjWUwqcPvh7x+zDj4AEtf/v1XyzmyyK64Qh/aChY5KTxI6fd2bScXUa+T6KOz0i6gmpd18
ZXsteBGw4aWAg6x7seMhhziGGz81jDfjf8B14pdDLf9RWKwtgthlAvHhTweoR/Gwnr4K3LGSqmYM
imK2+hWeJ5nQ9wRBG7mWwjhn6Fcxd6TvXFlMrU7GQUZUZSp0v04W0qGX2dohSrG93e93wYi8bhck
yWq3Pz8PElBD2P/7FMlXyn8c6v8e/w/u7+7AxsEYEorIClGABsuNTyj9MH+f0G5FDPgmD6gN/3Ay
TUVZNdOnJJ8FN+9cEeSy9nS3ba0/3+oZRKvkXko91fs70htVHqycRrXrCwEDtGYSQIBPa9pTViIQ
tNx4oIY/O9eQTKJNAwGskLrflJxlpEd8UzZpSFjLSO2zGmjAlpKGOh7mG7kViSg8OdJakTRFKCZH
4l9N5QoZippAqqTFnvuuoW+A4Kqanw6NDLgaedbdR8orFKyoRsCDcLKLpGHfeQ+/NFaZqTwFIx0+
KLLgD1ShTog8T8/GqGdxTFtiiBwIuEdSfCW5FZp631TOJ8m1ip0bmnj6PnDm1Ag5EOTEpMFIjoac
orB6QhBXwid9oRvBbwMYWIkKLER3uILCYATroyV0H/XPB12az6/++GkyztIwqVa6Nw+SF6Z6+q8a
0VvRWkCeIrXC7BQZR8Uu8143/wZZ+jviiw+pALwBFhcBTT/9fdLl/rgu/eOe+XF7r5+34/15555J
0Bd6e2ioGRLJx6gSrvykRqG1W/z9HVNP0H8vKP+d5T+IdafiK1N65pnlV1D6irnRq3ibwtK5siEb
hrMrO58xl7KVRd9L1+vBpmzmfTHFvHmSsBytzNHOvKwdreubtadnTrlLAg5GhyC8/EsgzOlY/nas
P9T+qwK+tPkpo3Pcmxzl58NZR+8LQfz0NmXnSt3xtndYVzx/877+dS3TWvGPZfew3ta21S3L7rfc
uY7pqYHrj2hf8TFhFUsQCUkAq0DIsrbh/vogYjTM+GOIhEmTb48sdm+xDis2rG15ibSZX2bwyQqM
5pW5ikhWeln++eUyp6H7b2P3g732Ot/zubxm1gM6VAkafMls0FoMPgcvonqOcDEYoK062YihJNb4
wmxkY/GNuHoDJL5InxTGiYZE+SSNOMoDCPYZ1mxWbWpxWipLpMGMwNLpLdOxWKzczpLn0eJg2ZEw
2KD0GrJo0YAxw7Jhedrxq4zVWrQ+UnONVuvjIxWaDFut4R04uWiGdx7UmroHv1WmhVg2LZESS3EN
rJqVK+cdGxd8D2gaKs6lOm+eqZcj8qEN+yBqLz4+pEr9IHY3hl3KIBaAbir+qivROFhfbXQrBeLo
lpxO4ZWzZqMNtz5oF0w5Zhcf6/NzI90Ke3rAs95DyR58dxZLtiIQz1Mk0hW9OAO+bw8+v7nb/Glw
dZGZ8b/6gu3Pv1/f2h9Vu7hxaZPlLFsB/UwMsrlM6braw8i1R3ABS0YaZjHQxAjTpLXrD6t+caYR
8iVDVidBr5Ie1tYBPw5Kpj4a3e1olOr23cS4Ecm1a7sTLFdwp4hcd+42oyb82EkzogwGTSlbc345
afKnHjoFrjL3gBcIb35KOLRCYMpvgegkKiVH1IdKTsU/ifoE1Wm65OoBmYB4N1ZPVbXgHppK/A3R
eaGORczWCS6mx6NwuGgqa1gbV/8xJ3kIEmXmXM8LeqWrCXoB0w8HF34X0F62OrxzJ+gsMGTpKPEn
x3BJQpamswBtBEvhoEKI4Rw/P6WvvWMSHdiLRv/v2BVl69SWaNvXC8w/ixtzmk9PpoKbARkyURe/
kY3JMJoJhxcgqm1xNB1o5kAEwd4y7qJqd/5jEkMySXLT4TbwvIVn+AlEh4NTl2xRcxYcVGA8gwKL
8N7hNvE6eM4kNtP9wyzoFHjG5SE8XXcOh9zhLDX4BP8nv6zaJugEvCxDTsyXwldJV5p/761Or9Pq
dJS5MhieJNvUEzsuDTAkfXR23qEVwpSZX/qH7rmZqy/DYmvL+sa1WU/ew723XJzAP6rOcuvsafQs
amQtidk1M51zPRsA0pKiAIHg1QGP6HW0Tk21DpBUQywCqvUL6CkrZl0Cp6BHQcOHYrxZbO3m1XF1
Y47RdmklT6tIBnG0HvHzbh2m5lY2G/RrB0L4gucfvob7xu1ozmByrbP3RgB6MznGflKZLa0nVRKF
8+AUXqPs1Zyg7PB1a0/52saturi1Duuw0D8szTl+NA5suElmNfXfVhePXDvjV/uHD7wWjjAl2o89
NnBmCXGShiwX+G1vytaDJIXsi5YQ6A0WrYs8mfUsy3LOkhncoGtUO7t+Qnd7ZR7sD4TDAQUNXWH6
ki/DXkPXDbDEcWddO6gtJB6BHmTlnqAyB8ersqtoAn63S8+ntNjJpqnf7VuoJfpPL4tBC4VT3sQh
Dk6zuGSFYT+ky+9w7n2K1RmQc9yIx8ayfOgq9md9cLPqILkoSFiB/GgAmwWLEVyGAAfQuvrc/nW7
bvv2p806hU6Pvww+VWfXkX1adduOvlcLe2QTOPx2G6yBEIVHA1kW7989W5bjxFbYtevter1tD2x7
NBpFk0k0Z3HoBL1e040mzcmEdSRKqxP2OfAmLyeSs005RMwrVi6SW2XUq5RVW43S5Vc0axangY1q
UGzmkhnpm6s74Fh15ApWoj5LVLgKVgGP07L9YIlm0a2PIOSymEt9qPjGMvf9gx4FiSjU0wZRgccP
oP3wcjwOqxkSS95+wFKqSKkD4P/0twxmwdifA9yZYCS1ix2BOwiK659f7c8aa/vXVztbP1n0d1Sj
hLbD8Jys8nxlaFCzo5TT9Yk+XS45/+ybjKPX/eoynmsb9TlWT2HG9ts1xrjtPwz/8+JwdOz2IcL9
AeCdX309+HKrf/Gnr0cd36V2u8KTviiGMFfgsTyLI1natm9xbd4OX5kPn5oQ9Xp9xKX223hN/eJs
zSbff0jRsLjMses1X9gk7n8TpX1S2uWPhxWE9Tj7VfqoNR9VtruyNjTCEYgUrXuvOtt9LM8m389j
boLo9KCvlyfL/KlbY3ZXud28hObInLsUGAfoHDOc/n6xbF/Z+aBsLWmW9LcReem1vu5nH6ZQMXxl
gYY/iP4p/emJVRINAL5uDIb+N9bnWb4FpeGGebOpzUoVc6+Xx++9WTd26gwGFbDD3rFRYnZxKdj0
bJQLs4CgOIFb+8/KrMDhfpZQ19AGjkrt68vcRoDzNbNsJXsrT0K8NdcFBBiAWu/xtWuV3Mds3dkm
VrFkaon9CjNYjLNQNWHv45xP7/Jr+VVZmSmeANgVfa2OZvmVnSy/Th/njXkstfKw/pTjVVQ46Qc8
4cudXIbrvoWSv3Vu7PLTn3Z2RbNB9T1fdvMXi1Vn39y0L1U2iMjP+T3fsQa9mFhw1dKv24/HJ99t
ftm+J/8nHeQ/L/0PhK6437Eb131d9E6Q2l8wui6kgxtij2g76rOKUbBkzRBwtqTa+nsKlGqOfmS4
mGqWcODF5R/f+B+1U/adf19vu+96ndTlDvlabIFSPdmaQ5ePZo7WhsT8ag7g4cYG9TQec+Tqtz5y
YpixmDT5Bfiwcrxh/ElQi0YNLBlkPb2y+46OoKFAVllzh6kh1sY3R6PKKgC2inVP++Td8cVpnhPD
zZZpJP7tlxPFB/zfNxl2jvIPzWKZWPq5z8Phdq1ejm9E6lnqkTM4xMsqIV14uqte2cuurGmJdXTV
ONYvITX5CMWIm23fP/ZfbGV6szL+C0uNK9KiQcb9TNhHRAV2DtZZ4mspfXdhqBoWoM/Pmyl2jqLF
WpHbW9HMSC0+YAepzYHojY6eelKCDBrkU2RPEBPI0L8bV4m9ONdXbGfXg/HQWxyjqV3CHqg1tT2q
cTplH1AAzQy5J/JP39vNCe87svWs+1HmPfRx8g/1C846EhPlSBg+yISQBkUfejrb8zjmQG/5Q9qz
svo9UHOz9IPhgQRFe+mhrLIKnZp1GC5hEJTp7FRiYSA5LxsMN1/X8OZSWTzD784kG1jYDayk0jKC
KgHBfAryJfYwFx5hrom9SGEiFT01BMhf3p31YSqO31Yh3NEsoyModpETdtttAoYy/pM9UEy7OEjb
qaw+ny2VFOrQQV0lDlufxJ27SxATeM4/CkxlOAeCYO/uiEgdIfQCWpH452qPJFkRtfjZXDXqr1AE
WPi+SHQe4X2UfL2ocfCMs17hBnnKjYZuitvcQpoI7rMlWeqm8QoL6HcU+kRkUt+CNy4QJAvmMx6X
vGmzamb+140AmIUzunmSwBjYauxzx5mnPi4jZ7yFDiA60TEYi+ADfSJ8uJXIQ6KPZQcNJZyeDhYt
FMWqXwrawi/3QEEWT/+oyPfHQnZTuHAPlLDKkxJnMIgiqDTAiFQrNNBiihlMQHYmF56gmThH2DRn
muiOZbf/vvIU/oDQ//N+LPyAza/XJLk+z+mx6PpNo0rzbgN74xhiTeAq2TUTuUFgnNns1bDonTLt
DnA5N/E4tLrtX4Jw8Q8x+H8O5wdwWdpsc++HhobEDQj45D68CJyCuUNbN1isbFhbiOabDUsVYcH4
3W5coC/7sv36S+lel3zS/vsY5f+AbLExbzmP3St7k+ayP7Cb1ya5ZLPnDTiT/fyoQe5u73onqCt5
u4jL19reQYRmsaqYjV/eoz/pP/bsFqoe49S8aOYdf1lF/wS1/c8B/YB0buVb7b5db4vemsjkZ0kq
rKlfLNq5L4gTpIv0lh6/vGfaVvhXiPrHIPzIjqr7yja/fvKeSldrzSwN1Ttclh0A+bbzRLJ07m1h
K1TcouP2eh/ir+esGu6AMuqA1x6e8GNMHW3w/cGgcds6mSFLH4smGZXxlZMv7V+whT+ZYPzPSP0I
7JXVslwr7TlqBJhTUw5rw142o72oSua0c56/jdKvU+WHgVfpukxKxyNTpZI32072YlZIBbpFZx9f
DtDAQPwO/hTG/NQkXXa+bG5AOopWJTHT/s3/+7T9E+T4z3P/aRd8u692m/eDcx9hwtlsUpQDM4Xd
7i/3bF7Jyb9mRrnMPtEVcqh89uc5V3P7w27POReO5hSsaaWBanSKg3Nz3U7652aVrnjVz49O8fur
2jwsinV64NHql5XsjwvZf4/i59kmAEjZfIYU7pGgmjqC2n3QUt9Ev/nu5zXR/3K66ZT7x+p9umzL
6/Oa001gH5nVw2SBuqfmAXB6sHKIye/WElUVnYabWTDZsqMn7MakdQDkAH0+mOkhKo52AC/Oju7s
L4tVGWfsPx6gLgW7f/D3H3fq4XWrvA63pOipiqQsJJqXjD0YDOoqlVUkFqNLOKA6fCh2qg61I34a
UY/afIkG6Gu/a1aivoC2UooY1s+UxlRg/JdJXycCr+PZgt9Khjo7bdxF6COjyJ2I7eFOXBXKrj0B
mWOnWRnrRKzr8r6KJiM30oMLaP8orredKVLOQ4CEEOHpMkauA/i3jpOBelaCBDlW1vxnCgleGxUj
uSt7HZ/tVbCV9LeNXpbkQHX2Bi0rLDeZQ3D44g8yCG10DhOUUuQyasokDkXxmt8jvXXBiAGC0eGC
mTUo0UebRt7LNclbkAzLZzHvXd3RKqj5GxKaXRF3pdNo16h1SWGjKdUTmp5SsxptAnS/ZKhkSDte
IRuuAmUz04kK/OVshzhaKdN2wCvjZ4fV0Z1O0BTJbxHpTpaHYsn0Rc9uQsW1CkiN0bnud5zedlBo
Crd90LLfNYAbstaqdwqqlHTNHDkwgz/jl1+r1j7e9bZxaVRwHwPxDPLWswEM5hNPt/4zgMxDm3sf
kvOiYEOMhwhPVAMZBhYaEtUhnry5z7KTqe7YwKf16sOs2loPSO4Xq7Be2QfoiNER+jycG+c6DNaY
U5T21EoZZ2JaC+DCToc+KVheAKJI45Rv+dEEAaCh2V+D8rk+zSDIi9AEQH0RJbLsYpY968PTMBYk
BqqUvR12Z/m16dNLA37qC7I54Hi27K6kGQA/GrfW1rleJSW3SKqL429jA8+Tc+NqIiMwCCwF7rON
94UxZ8myyiO12MTeP0cblD0C1bP09UEby3Q6zkMKA/qJ5mNvrROKq14R60xxAGAF3GlZAsdzJugl
nTV/BZz0l2bXxSsU1NfI348NdmxIowijMv07Z74GBdW4UDo0GuHLAOgcSVmFo4NwfFlxPD5ADC3b
FeoEx6Gjoq6FRGxHoJqVB14fVailh6sEtIRhCMcfahKEXRnCVMENgu6W/guCIXs3gZBriLLkjRR+
MF1pMNTiM2SxLPCdV21BGezDp46eVwMm4ayfwNzT1pQZBjk6QxaB/YfTujqoEPxPKY6+1T/ZOeX6
kjq/iwvdKepTCK29jriGet6Vpu1Hw8EGtZtpIbeav4jlocQrKj1nEAyk95P+Ro0Kquc6CiFrGr+M
H49hiFOKAYxW7UWrITLu4jBUm2YeCfuPJnIj75DgtKl269LGnrdWDy/IEVM2Ok5Azy/YUtMEWoP8
3vRAsSEViGqmZ6iAh0uKqlPadFYttg0eH3dnnLNmPp71k7tNIXmjYSq6U5lKmE3F6y9T9gV29UWb
xDgap73uLH65Zt9otXRFD352XAwOwzwsBFckucaMbj9cq1atRf61au8mm4mUdKIerUz8CF7B2STA
CVwbWW5QL2KQufY+TrD2dirN3s7s6DLpm6u2pne/NLhQje0GlAHjqppG6q1Dz7Qxl7I9Mxb5TGww
GNqmCp0pr34QRTs9Z7jl4d49tKH6ILqRNatSMBHXAF2ztkybxZ6AggZNj9zLHe8Zdza4h31fCzW7
6KZjgIsOminegv8oEtop3OC3PfAKcZ4bLeOAgcO8xKyJZkrRqdUrdTS8dbgC1ruelqrnunzhVJjK
XHHP7MrnzPAYHBvYIUthMGPQ2HuXdnY4i+HWcHcNxbIc806MBMT0M0wazSYZIK7dLutEXVMc5jFn
Du0pHtIia0ivgJlbKZRqZlxi6r1sBxGhBCSiCBdgb06bV4cXv43GreHb+xh6NOE+OmLmp674T2uo
4nwb0NSjozccljzlqE/OvSCQGBmLZG4+aaxjOne/R0fHDbyGuCncLlScANh727bnUQRyi0cOcITC
rpr4wCtMd/EOoOeZM0JDzBvxxX7YVn/ncC1whn46Y8fpmD69VH8WOx7j1aCzk3Z0nN7K5ii5Jhzt
0+90qnYL2EDAgURdrcbzS1xtlDBogWKGxmZAaDhEQ82bhUcr926Gzhgv6UI4LBpWhRYTr2yGtC1F
ZrmQHUrwvjb4DVFj0aChY9miwQO6EdCk8RiWBh2qhdeiZ8NRAYtzi/Ip4ISjS932WPIX3Jx3ulla
TWQlNKRLg76dh3U6orvSmhClDT5bicmFPj16s5rqg38jpCsWCy3s0JDDQoS7Ui9Oj8Az6Q7PdsEf
DzR00LG0+ZaVjN4QF9TyAtmnNIDxWVVQnoEFtAGpKd4VKboyLLWAmxEhEV/YFmNqIHG9XBw71edT
Y2/Hv0FzrkSFlZ1WmMd5L50FkYC9EsyYHRRq/JvFa2b4ZKSHLYRIMvXOhV2WS1HsdFvpd/LzbEG7
OhguGAjt1dC60/LFcOFyf4zosDXhdmNBkGM/eoi6NKugAoitFbgT9eSLzhwtvUnvqvYeVG8Pf3jv
1+hglvymEigUdV9HrIz1fXPe426lT4ZGh1co2BfRqaJVhFo2E6TGoN0uCxSQfhe7woMEd9x1BycE
a1fjt/3ikehAiIwpkVSUeCo3P9SK3ZXUrW/FY+EPff+TfoxHsgfpvf4MKnCFmj21y2ELizzAGTnN
Jz1SoiG9dbnI53gsicN3K82gvmEYuNDNR2eeWJU5Y92BYNdBb206ND8vFjljHhbO/OZJuES3NsLC
KORRDRPTCKA3FIYxcU4Q3DIgaPrpCcBEiFkrGfYWIJ0svNVy3U40Sw8uLyNrOb5XA1gM7Btpj34b
LNvMv3pKa+IPxEUF/KfC/93nRt+5bk+dUVq72k+ijFO+DPDmghU3Nn/p9OZ7Yn/TCxpv66PRmPdM
5+XyzdSYYN4U03PO6/W+7Zck2FG3WXkEvVARy/SG8x7HYoKSLyIiYDi28g8OeC4ZgXz3IZbRI3Uc
6GSAnL64sEqWDmG/ZGnl9HoXTz7JkNJclFBdhtSjdcLmG3jGUm45qBJJgRyH27SHkQP9Ui7VZSLB
iZYZrl3Qoy8IytLrQVavZzhTCldHTe7AO/lXmAyGu1hPSCy34Iv9XarLVJu9pHX1L1x9slYuupiW
gNDc44jfEJ5pMswPCBzy2PDTEk+sHqcuuZ2XXirYTdBLAhGHLubkkktJGIAEgDa+S9QU/y+1w+fe
eDbcwNTaOavDBdKWhj3vg0Y0N7HTWzPVCrZbJnZJUQcBCfbaSelutN85Asl7CBBMzmfw09swoAPP
UOuZPWCLZo+x4/h6TOKcmfNHfUZ8Ng92z+XA+K7nNl3a1vpwe7z22tDbX/J9D9yQ5xrMIdaw57So
0e/v6bV1Z+oa5ni3xBrJcJ6/8Ey6+Vx37oa5NoO4aBBTWsBcLz7nYM5dnn6BrdDjiFyORAejkW72
OFBmyrzHb3oH/Slo0q7kHw4ByM7Qfl9wbYKg04NSoAXOpUXPEQcBB85iV7YmLl3O+dx1A0aT80Iy
UDM9VlTiBIcVsKoazI21QkJ38DusZdo8Rk15LTh8tiFA2k8tnbotZA5TsOe91t3JtO2932sh/WF9
WEj4IE4Bclvp+rRCbFVwIFViE+O0tSHeBIEClKTOM+jUT0pZJnMO+UHFL8AMZXREtehtdQnr30bm
AbfNjvUaEoG0ILJwwFalyQB7LKEa7jmn5ArQnMPPIHlr1SzmGi+E8kmLrPzwRf8tzM9dCGLc8Fs/
Mc0bT67U5WhyQWZ1kJIzxB0FB5kaagcsadLKIDsTB1ebZ1TDueQpskgRe4RLkmMm64bAmcTI1vI/
6kyOUMMJ7YzZPtdNL5GiVjgtVYtrnVDzZjntYC4ixu7QQkQDadpdI6HSbRDPtCMZDONqNI0KH/Ko
JdGUFmFJOlcLE3d2Dp8A2HQkzaOZR1d9tZJPaeqm9dkU1HvKLSUZu/A3O8iks5/l9eSQdThcJPWS
R0t/zmWA2bFgVSaMN4O8bTnkPE4jpmNesgh7szB2AtNsQqpqNnuLVsdzXiez4D5gwjHB0zne6Wlt
YVoyJoHuHL7kvn/qBdr3RStMjxnca+q3TX5ganV4ETKLTHz3F4GSEcdxwpQxQDYeE8diJwzPAL9W
HJJNiY0NHYMgTPYIBmzNcqx10kQfTMyjQkf5IgfuzPiM+xbUbUs0BCcOHaVdX1lyfjpgXSvmiYZz
YZYsFp40Ng3H8MyQJJtsPuxCFnAIQLM4BxcJvVoSIKR6BLN4Jv2YuBLKyQGDUW68B4xU0usDENmr
eFii2SB3dPT4CMzJstH8XP0TXWICXoUFtVDXcnqtn3zaSYMreSz1HGxn8suz19p6ZdjcqOhamPuR
/kix10r1vBbdLFKl3jlg563BCAqqPWHywV3i0qFWzDhn/1ynb4Wkui2uWZEXjuMLrSBaU1pb1izl
3Iw+CyPJfef7ln9F8CedzfjZwAm4VYAhKy2Q7tkqs/jta3U9cXfhXuUu/YdTPKMJe4K85PFpks4t
72zrtM5bUFyCXGNygS1dw4+Jt+OeqAAYlwkXBEeKKKfFzO89oleMqFJxzF7X8zMZQNENRyU0kcgo
68giDObFm02HuO2iarj2Xw5KSSUWGbMZb3lShlvy1MO9qnHqSaPGbkQDGSkeO9vOy4EP2lj7a3Rn
SjTKX0ksRdvRYAbWYKMY9Erp01lw+ENCQDu0amlBeUVvNNmM8vxyid2X5Bt7pzJkscGjlkW6xgs+
UIIdPmVvVXETWEqy+Jq97SKNyLWfxOBiZYaGLafAu9RmzzuTFWf1tJG58fXlFPHHmpL5SJSVY9Vj
leIQBMLMs1vOMGefPrODaBJNCnazOki4cDCW3Gq4Yumek480di3lJ5z0OaiGS6y25C2GZ9kb0v3b
xrWrkdGmS6cepx1GJZytnWm4+zwH8idjs9I5OVnhqvAE9OE/G8fO254nemtzDJuQw3EFn4ZMhwZx
CKWrePvTdt6KJmTRAStnAW1Z1okUdURiE/zR0YqneMURVPSONXbVoc9UcueHXg77blXx90Az6YlM
9YCJGeAWbSASUqU4Sz7ofoE3Cs8TuhdtO2jSwLdkfMaEs0iDo+YjYi2KHs6mpR3oRhGrCQQwNjDa
2K/oYqAQDqbOqS8Cfi1oC7uk3QW1Z2+ii18na8buDfZ3pimjOUEQiEBUxrE49KW9ulqxUyTd8d7o
xFAK7gyrEHnzhnVk2bqzB9C+NcubPLnfzqcUfaCBTCj+pbTct172qn4LStaxJV+RsrtvPRpFVorM
F1bm3IzspOQ/B5de2F264Zi63PMa1WYZSp38KoJJIc2GkuDEFktU/Cun7Q+ytBEl86vgSoXnjy3v
/6PZ3c20XeveHCDJCidTVFqThRXCY9FruhUcCffAuiIksX/dm4kGD5YMY9EYN7wOV44MY3JvMKxo
5zsBqwSZWprgsNa/Bk/e54C0cXB21Xxlc6qdx/HQr+zCbOKuVISkIaB9l7LOBSBS6PCk2dQGeTVm
n2hZg7YIP357hBkhzxq1KUGy5tbCuqHoXoJbsP/Mp6spWEV8Cyqh1tcZyjwb6OBsxf2VkzTBCamq
PRlJ0I3jE3ErwwNeuMZFJtT2bfCWpHv6fiSS9LcDDS1r8GxAxhOC/gxG8jmctlctmFwp+ar9wJ7m
wN4/4FXCyMXKYj8pqAojynsfFUD4/U678OpNh1ryr23Ck1RXu86pA+ATV3DtQEJqheTsX/CtopdF
esm4RtcGxCJZHS5jAHSoV6uoGldsStQuZwEO1Cd8XZDrZrxMKPusWNH86p0JbjNNpwJ7hRzHgDf2
uVN1b70y92pYdm8t5KKNVxA/qW+lO6TKZbSq1KUxRDpM+gDetQfEOq6wGzK32dvNNPezEabmVrvb
ncEVoa4thZn2OFmDn7zP4AySoyJgpwfcL4AhXYLxspVmiHSChfFxOeD0wSVg4uhelzptC99B8tYi
oc7DUgWcr9pgTqLBBXgY80YqTbobz6cyDTnbrAv69CWTHZAoCEqpbrjhdK2vKiLANlhwmT1WcsR9
2/ok8dGEubob61PqbnHS6NVbMWFtyNGB+rQgsa9iES7IcooG2jJYKqzBqgWIuWrnhwzlKSRia8u5
qsFhKs+UOqPKDGdOS2DCmdkhD9jul2yR0q1V7HO/vfF4JTmlj2pNzQrsGszohefNC2hX+G0dtBNe
w9EZnRsRObYbtT+zfv3pFnoP2tYlWgX2JzPdnzoDirMdF0ZSkxdi3QSCczliwsGB+2Jd4drHoF5A
YOwA0gU4kki06D7woTiRenglp9EYM/zrVoVfOJafqSfOjh6CzDFx4QEqYMVTo7zmP8INYlgJYVJy
D0A6+HMe5mSbC899AFYbj1nagga8X/IwiWmpNjyqyLyR9YvsmMpuHmzg3pfEXtTQElfxy6dJhJir
NmoS2gk7+EvyVSv6GxvIYydHxDkHSZyYY+cY31G+F3CWZOtPF4aBEgMtEnRBYTyp6Dy1IB90noHM
D8TOv3mZ4c17TUr1Wh19EgTuI5k421ndSQvuXQqnFGnguSiZnV3rEhPNxm97TXYhb3qCIXnLndh9
703mKnFLVIg5Kq2SP+flqHNuEzk1qnTOQpXzEny03NOJtPyIs878RhCewOgDpCHYN/dh79LHa6F9
6NLgtG79R5Gtxy5FA+3P2T8hbN3oByRg1VSz0R606lk1pSEIkP+U8aLKlX1YGFaGUnnyImFpSFbV
xXvSFIZyf7z0L1FlLhsH6T9l0XgBHFujjFahQPNBhpEcnWrFTRZcAttD3kqk84t1bsr28Ny9RCox
SvVjSDhXgaP37d1YzEgoKjjS3Lu1IR6PqnImx3bSfkWqWHY0hPbOEfvKM3gBh5BBpcBPMKIX+/Di
zY+cGN5uiwdVyjFStphEBbAtmUVSsFWyZJ2pDyZj8zzouvp6xUdHFv6pqhW+ZKl+acu15t59eKdm
0j7YFTwhsfIMb9HuigD21b9xoV99zqdb8q9NbB7rt8ktYkipOPVSSiduXn5RZJLMuTZMBo2UasoL
1px6rxpnlhD9k7bOl1QMHIpkjRfgyScm1r6NdSZXiJIE68d6wnMLQ3ndHNwrebYPPZzajzcvl2xg
7v4runKwQHGgIs8u86ZdIfmVZOzdewZzUqPWA8irYE5jKJ6tA2tLfA/eRWsaXvF8JTW5BiRr9i1u
FhqHHpkKKoW8xU0woXxWqtbU7CQRunITNOduLpzvw8owH6KZrNvVk8dOQifPdIAVjw3qKaEKou0L
HDJu7kztkCTi/3Mt5hhjgjuybVe4nKASMOWN/l9HlVimPVdf7pUZJ58BKVsirZtXBNlUlYW3gKPx
qRq97G3rQoWz67D0DrbUkPioNLLsyYHfHjnNmYwoa+PzEteIdRgTEbfLRG45Rl0CFvmldQsuveno
0T2zVhTdk7kFpHJjmVchji+gTuaVHeTz9DOy9sZXX6KKGcMNiyUtNoqkp44eVWLxkfvUxl/5s29z
GY4iZZd8nWbwSKiWWqUoB3b9cFv7xsPdDFTkjDlKhbVboxSK3FfCpUYWDxk8Ay+B+iiqG4/ugTLw
Gqkd0SK54DA4dr7ri/8OTC8Fp08vQIUj2QNf8qYPf516j+AMQzkU2BYm3aTZDf20TFReCJAK8qrn
0JM0xJMdIY2XpGUMwQ47A4u9nFjp6WqQpqQhqM1bna0S0l6ySswEqFW7FnnBimOiH0X5uTLwsslf
MFHj0GW7Jas07bdH8Ykc/tA+4r2gFVomARC4fbKUKC/bHloOYQJs2L7TAN27Ca/LMXHYd28XIq3n
8eU6B8JjrVNYxOusPNR77fjTXS/BAy4rU53fo12Y94/0Zu/RsXsIj83yvDq8RnscDYQf5/1npFem
yYS/QXWu4zxbCUGMNEaxFmZrW4cmuT6uYIzVvT+d8y5yeEyHgGEWZ/UaCa3e5sx9cpTvY3jlWXpZ
TiHF9zcMDWzWtpitUDZ9ve2ddY7nctH65XqxfnSrPOXuaUSeUdG/83SaX23sPUkwifv85USuKGu3
U6i3IQ9t5ig8lHjx4jg1KAIqHS37984mvTinUP4PZ6tar3It1G2ToSRu8mH/miakvA1jd2rr0tBN
lAdE4sKG4ciqIDb6mZ7c9445l1aB+4DawN6x9zXT/RWU3RmmElbV1W83FBSnDnO1p1oCnINkoGSp
1mCCxnTR7YTHMSvPfOi1ZwWHp/EKITkoEzDmbOBA0Whn5spDYsoT82AUBasvyyUBF3qmpCkZjxdO
3yWVWTvWuGBZsY0Xiej4TFryJVneyYRJCWBMc3M2k0/nideYrfxw9gZqOYG4hNVRwxmOb/ZwjykL
0KK8yxrGaTWo+RGwDJG0YR2EYA6Qp8GnaYDQHKABxHHI/cZU4hJoVqgG5JbjtByLxcNy2KM5dsDc
ucuHNxsoQ8AGuI/aAHrn/yPtTJdb1bYs/Son7n8y6ZuKzIwoQAi1tiTL3R/CLZ0EiEYSPH19y+dm
Xm/ZZVdEnX22t4wkWCxWM5sxxiQ8VbvocDyJLpk+eR5Boi3Dh9PW3CygJIYDM5r/MEI/nimHp/SE
cAuETQ/Lf7tlkCOcxzu4oJzA2274kBg3zHlxWLzg6JQe3hJ4M8PtdMOrrReyEmzFZKjF8uFPQ9BX
Yrpno49hxTQWM7vysFw/FogNo2gjCwVGn5nNOH7n5klHbzYchXqxoQYCJ93w+c2GTCFiKAsOCkNs
g4OajMTnIJ1TdpR5hqQoK4NYYWC6hGLR4HIbz1dnYkyHHl+nfVxZfIjTcWHXfIb6IbuM6cTlwNbj
lbcVd0jH01EsZ6W/ZanjHfQkRO/xSfqPoNzHsxJv7ElseixTYq0QKxt3L9YsuD4fy6XPKTgVz0Ks
A6yv3pS5iRNHU/HUuF3u790LaaH/7s8Kb0Yej1ehgOOuSMWG0Hh4Ea48H+uZ17xNJmvFX371V8AI
V7CTcNME+4QfH//ay90Y4QvHFwmRaCTOMVtRWelV+F2v4nR+8gZHeg1xWuCZ30VNOelGe1iFvu/h
pZbPrx+EFortccGQY+LKXPTdX72Li68wpbk0Z+YSrx9Jx1CIqIj3/BXN4Z5WGw5xDzQ75g3xSdFq
XtOKGSeG1BRysRV/+Z+79jczjsS8/c5NcypOwkEabIlmiT8wYvg0sHe+zpnCd3/DkZD2hOKQ6CwJ
Oo2EbrEw+z9K5Pnc+s77uPg7csxUNI2IJoCef6fIoChnS4QkJest2vbO14sxP0Qp3Nk7DCoIA7B/
CkRZNu/vgvj7nvAAC0Yaf3lk74B0SLeG77guvM9C/86xYswX4QsRaIVptFnxjuSTlQxDKueGgkf0
9xFuglN8vBYF5LkIIg9j2hgXLt4bOU3hDgllBaK24oti0DAvOJWgdYkZ8k5yjBZBVKIpH4I4KS6L
ULIOOa/488EDy4P394048tGODU8IeUpOgCIp/yRiIxf1jJPHyBgnauyFj5m+4fobxiKN4NMnrtyL
M7zTibSTC3OTH12yeZeIw4qXovumbPaiSzfc0d/9gidKe/gmTXmXn0XvIXcs9CzQ40PVIMhyqDBs
7Iv0Q634DFsGKc0PXZureluR4rwyI19nzyOQD1lytDvTTxA43gSXo1gUi+Tx1HjVW0wHhTwEoV/K
JHrnpn3uYMV4o+V02/tKaCNwiHCMOI5vvqKnRT/z9Mg20u6Pp8Pj5gjnEJER+lzcuXg44q44m7i1
ZMQNbVYeD4aXf7uuG46Ip4HXyzf5OeUhCUNgIzAQLBAma6VYL8BziwiIWH11Op8FhuVNrE10Dt/c
sCrQLkJ3TI1TyBheMezFTIqWTBqeAIOP4eOHIuDy96oAmVlMA2b9K2AM752fIKkWYm0QHSBmCJ9l
NqE5NOZMM+akxb+vYsomC5/Pd3yDV95MfIm5LU7MNA5fxfTmxPb6dcX8EYXaeOd1N4Y9DeQpfOWl
+LyY1nS1/88ZzzfEWtGIj3ON19mrUGKCf/jKxX3a67/yFvP3fUVw4LUJpRtEPGaEIbjmLOSMnIh5
PntloVtxCtDvs1fYfQYQlBnQk3/89e//9R8v5/8Vv5XXf2Nb/yq6/XWZFi1aLIbyHeYV4LsNmFSW
HdO8QMCjJXJuytzUkIr+qPviCWVJoSJCgQ7k2o6+wGKKeiqEMZCh76gGI5SlbKGZIaTWvWQrakNV
sPczOFadB+WD8mFC5M3AgRJ+mVDeAFa52I+Se5FnOC2HiTriCEF/EcHeL0ViQac8yX/XRT5y3d3H
eUQUWCN1KbxXHGG8ZmPW4aKLSrtGiMAcCWhRRkH4zvmo3ZBhRu5Q+JvipyjTUKF0QmgOPjG+KYUe
RKkG4U0KlreQdhY5S4TxpiVcK/TQ0HQU+ssp9bjQC8XbF98UyW4BP0Mv9RH2scCvFIKujUidqFj3
N6AlIQLICZ6FVyYKTSh3KZJ1fFD8gnYdmKpks4egJPSege3FCyCJW6K/5BSlDzEUUXCJ0k2kMZn0
E+rVfYjHChlVIScQz4UsipBToQIBnyxmBYKoBz+izuIAvUWeQC/aINA6EaEe4SppY4GjEHjBdqSt
NIwyIbJSj7RHElT8AbH28W88F6+ppblC1cCHjjiHvQRa0levRB0m8dFhLE4m9F9PL+KUAlUmtE2M
saix1gftyFgRkXusRg7VzqiQeqRl/BANpN4UFxdygUhvTh3UaYUqm/gj5H/7e96ZH+aiGAAyhrfC
zRSin8BHsbo/Yr9BuyhhGCAuL5SjqbwJ6hB96LExQZQFzKVQdWepCMSmRV2DQPwR+vFCo1lQU8Xa
KEop88r7oKtS/UAUfWMT5NPJI9pjH59ypI8Fjy9PxArbPYuTZI/UnUIW3ZmISsTwkhjtBur/Amis
ufrq79kh5JfPFMdpqHIF6tgXAXQRkIN1yEyhdi18JtE0dleE3E6zEwuvaDSNuhalUkVjBMbvxCKH
6ssEWdaFNcm2mCsYN85ktxBrULZwHsRZaMfyNAPYuKWwLz8/9GFGxJ3XUH2BxgJDFZ8ZRcAeBfRR
HIl4Fw44d8Bd3VA5j1KBKTWwRCw8vkIClrsquaOfFxjF/sr7cRTLMWTTtGzdsS5pgWV6PHe9o4GN
ZioYx5lahFIys5LrLArLvS/V/r7Y7Ap8KT12dTk8t6Gpzczh6A69SkhkWpDjQtoNDVwWJlh8SAOA
OTKnh2ysU51IGhWy11AModn0JOj1sRSFNVPcws+e79XMVdAyiscHa1LzUMz50E9OySjqPIOIEg7s
eaaiTNeBNw/T/uYcdW7rrAZ5HsmThPrYkJ8N/c2ktOIulO2ZIW0r9VpOF3lyL/WzGNH6N0JJyilw
qJYkb/Q8VOvgWIfSYaLL40geH3V/BwgYrVxw1adFcQ7iODAok1T7ygMctgOxEi3IziPt7EWI2HGv
FeZA17/1qW87bqS5CQU0oFZnsy57MXNY4dk4rRYNiaYsME6TzglK5Pe6h/3xvceZ3p8SdHCuT73f
cpkh6MhAqmMtWhV7HDr1XpLX1nF6vC6b63N/OzAg7GBQn8/DW2Ndp6dFF93G+bK1H/hfNUfHOjCK
WRUvynTr6MHOmpXNQu5n6X6u77aJM9Mj7mdUK4u0nUhTzZqpx7ET37T1MrXXgyaO7FvUFg954TbN
IpHHerE4Uh6WbGM5VjFzMq89jw1lJkszSV/2+1WaPSTJdB/9TWj59z/2u+Zj/3spq75O46S9+PW/
/nfXtPXTLn0q/nK7+u2p+6t8/2vTPrVp06YvzX+Ik/3Pl//rz1851z+v5T+1T3/8MiratO1X3Vvd
r9+abtf+9y4sPvn/+uZfbx9nuemrt//8x0vZFa04W5yWxT/++dbklU0cgsz/bPLi9P98b/m052te
WeZ/TZrdU/HaXH7r7alp//MfkmJY/wZR15BV0zYg99ic8PT291um8W+Oii6aDF1e1+Et/+Ovoqzb
hK/Z/+ZArTcczTAUU4OdApuuKbuP91Tl3xzDgSGk66qi2aal/uO/O+CfZsjfz+F7s0T/QnQxDE3W
FdtxLN1BUu6Cu8jp8yo5Nerq5DUEVIbHJvUaImfGJB9Sr8qC4/Fa07c76yrWV1HsWdaC1UVbsou9
D/Vc/6hdYt6m0jZhWpXnmZGdPIdIpCgTIRFCy6YKjGMdtylx3ER1C5aaV43dqJtlnM6XtOtPD+Eb
S0v9wmIyDFOHCe7Isq0J/g7cnpd/aeQdjml1VmH1XOegwofQbMBXpqPqGOhVcD6Sk4CfcKLdsAMQ
0k/edidSzTUumvEwAPcgvLTZoejq7aZd+HPTxPip/uA90TSDipkajDlb5cWfTTt2kWrmsmVeD9Qq
IJ0DMXuY2M5SrV9a+zmJO9eyJpqNO6AnrpQ/6tVy32/VNGxP17S+qxMQ8Ox1JZ6NdX3cH1xm5pUM
LrS8rkJMHaP0u0BCnrwYa2rQJmCAfVsf1/W2KR+7gio18G92t3m7MOLA1EFkVg+KNTsU0mhnI8Wh
wlAg7Y3JQVghGaatEhiUxP1lr1K/2MIX/SBG5adHJKVmUUelbl4fg/KJUnZYmVh6mwJx737en24S
FavKGtnx1BjVO5famDu8PGwLhJIthiTqKSt18Jshc63Jz89I+bKNXrTtwk7XSkcaULAwr4tsbh5u
E7CGqXEH+tg3ChSwJntSJwF7a4kSHR7Hz1fXxNl/GiEXtNS41ku9jbn6ofJs+Nm9e4hdOZ6c7NHO
XJTnFeBtg9qQCFX6gzJW8ik7V+9TxoeHn/pdeZ3D5FX9FjPW094iUH6vBpZL59XbVllUJDuorhR5
Pzdb+VKf1bBYRVhHNBY5leF98UArhArqnaSt05q9wBViH9dgE0/ugZS/5ZbWKAF2PRb1YM4xDryO
0jzbtfTLwPrqZIl2UD5WzG/NsPWL5Sw6O02RtrQjtnz95O8eEpTp/BOUInV5jDCXnRXmLzk/yW/S
gBFvl6Ofu8ISzPM/nyBNQKpWVlmiv5phhnE2OrOOtPXJa4EH9513VIH2Ni+1/Sx1GA11Kd7Qcri6
ZBLViKRM91wXjbc/Puu2b5+91JnrpxuHjNARqY7HPO78vAU8VMKUS+yJlmbzeqiDDJyvBhK/Ma/q
xzQGgzy8DqebfR/u96B4BUglafzYcs9Edd/6J+2lFIIij/LaJu5hPlZogN/F6lahxFQVmkiYSAgo
lsZrIS37ZJx3od3NJGeeFze7ZGopgVxOf+4s9etwR8NCt+gu04a07lzwLCOpMeOdxfM6oYUMhouS
LeBE7ijCkwR7w7OQV6qQ/G8mpFkgXD2rd+pL8U7JluC87UhEPCftLzPQEGvwH8/PlGkJNY1N01RU
9sU/h7JTnTul0zRjfUYWaj9Tyf4OoWZvI2dp1RO1uo6cyt1JVyZ0yeNcUb0cAcyU/qYQqUOeNL+t
6nFpz+OYsA1lS6lhkEgzdT+4FsLx6sSgBJxzpx/8GHWcfnmAJVlcxd24bdeW+mDgVRTjJXtvfp9Z
3l5iqoRahDa6hljRQVnbu4VRrOtifU5/ISELq+LizhXFwrYwTFM39S/iskZsD8cmOyvr4n6ArSlP
ink068kOsomgVgU+TbrXyZaNykcLGJ1qgVNhGCoHr5/vYBq1iEMTPVwcA0fzihsyt+WTDGTzuqTD
nhrIf+9FQ76kIiT88zgyxIbx50P7s+ni/T82FL2LzE7PN2hukJiEz6p7sWMjOTSXB0+Slzr5fPCb
o2KZL3ZUO0YHpgrrh53idoj6k1OegXB5iWCc359vzZuM9CJl/ohQ5V4O/gbBHtz83dpEj9AEuBnP
qvoVbvRgelGGVpm/y8Yd4iPP9fK4OA24T3jNP9/j1zXW5B4xHHg0sMRN9ULyQk+HfVw5J2WNDTOp
gY/jhkIupKSyTfiDqUKwgCgPqgFgX6CgkRyEuvLbDqV8nR9/NkOMok9d3ZRKLw02zVDHDWXnSzeH
t4F2W0qYwkYQ+7rGn/7/vPULu8npJesUp4m6hrd7bT9pdxGL66wF50jeHBg2y4YfIQu8xSFD6w0s
2PGXZV37YhZc9P7FCKs6hqNqDApNQLeirSZa55nFcgi0uuLX0kV3x7xLEHM48xdXGh1U9yw4ehnh
N8mrbPT1RnaO/I3jGXiuycq0QmW4khI06Q/zZFSe3tWocK1o3TXxLxuj9cXyvGi+WIg/PTXjnLTZ
4czcrhGu3Xn7/E7K541Q2UuuJEawNT+gV9xeOXbhKmj+D34HYnhB1773qJpSmOQ6m5rLyELj1S8K
30x8+eiK7hbxDJcNDVtTlKUkGjOyXipy8avuFas6sD0tmwcmiEPwFrYrsHYDqdJbsQ6gRI9KZVsv
DMctbpizzpVznQ2uaowSkdjKwT/uXFsUuREfP9z9PK6+Krdc9MqFtaVXutYdck1Zn/Qghx8+uMGZ
uB5X8jJChwA+0NcH1XJnA/C412q3UAgCiH2yFOrIVFqMpwe4WbQeOVdibQnKbwTDyLUSOrNcxAkI
eMFB+k2R9mOyf1nwPi0GF7vUudCrVCsP6roiq4WY3vHo6fCrpY4muj3Ah+YsiMioDDpjcBlUzkqw
OWIN/qQGwvsX+++rQX/RkWL4fRpebV2cIzY8ZQ2ab3Tee83g5QiavIJDKm/NGOgDGwPx7YrSYqLY
cDzSz+OGETY2dlONFRvLY7hhLP2yaKrf7mmf+unCME2PUlFKqZZvcO10EMyRW6t+f8bhaAnmAOGp
gTby8GKytmBCTfQaRyoYujKIDr9a9789tUvVoqN2bPPCltmmMNqpIg76ymTxcE9kpXwYDK3lVgyk
PpCB26ELyQizoBdCBKdI2m/Gsv7F+PrzoYkIxOeH1ldKMZSVQWuAwuL7whN2yIBkGIKpABwTiZdi
tyeL9NZUgTqA5HPTvVtALVaDeFuPhPdvewkz9KYLuvkZRgZBvbdd6ZFMa1gbqOzzVD05gBVJaDsP
VMlg//818inG+g9zQbvYkZxd0jrWXsk3aF0hqfjUEcKAvQa7gqQE5uSYWmF+ts1zSJvRL/vCb7uy
drE1tYN+MnuiKJvjS5UKdZxAAxcG7hEs4+w4M4DR1k/JDJ1RHQgxOZaTa81/XsaU30a5drE5pTLa
2KeGHqh23qGZ69TSql37kQapGKGIU5yySQOEa+c1z8cHa3MCzslBmN2TM2mDIOp5XKsCj7by1Vt+
62FwjXIYqSBYWEdQTZycHps3aQmHrHftcY4w6pUWlk+n2/MNtmBqefEOvGtluSll5PfzzNwazdgC
o370LfSmNoAEm9ytH4zdVacFhRE69Ti2rg19QsyiIUtb3Wl2oMZhR2Lx/XRPpbh55ox2zlxJgSYl
1/Xu1ojv1BK0fUPSK5HcPJll1kZm8YvvreL9cJ7ZzpVehy2B67h2NXklanvUj5kgdJOXPIAGatyz
dqfSRMe1Ujx6smrJ6mC7JeWzUBBa2uvzg1r/sjx+b57+axX68Po/LY96Z5RxUTJIHOTtQE/WQQ2N
pHSlF+wnjOrb05l9GH7oTAVllV6bJ6++k68TeE9Adnxz/VCFDeRBEgqE3fVFoozKBeqWzT37kMS+
6ptkeFcJRCuca+rEzI/Qm/fukI2G81ivRlXpdXpYU9qHyJHyy+19eNU/TcCLbXSw7MSJKhZZkjWj
8uzvIMila6IlDblCZB8pgoxEBUhSSHyLBFNxivnt2VclRixKPyQqS9fceZrh5oBxEQ5ol2ekCCHY
obZ7lcCgg7iKGBjk99orSE3/GpD64rSLpdDSZFk2dJIo9oV5dDwUarxLMI+akVm7aeKdWRInqQMW
eTVAd/YjaiyBUZMsihFlIIG3xdiaSEXwy0z+1sr81I6LntTTXquVlHYYUJT2wKzJAXixjaOFE0Im
rkCewZ71ofWgy788ReVbH+rTtS9Mii5LdkMs/At1dRR+XrMuEldbWwtYDNF9d42jQT7+lxv+dg/6
dNELw6EqyoN9Ft7EMehhLMD39fVRPkUUfhZhu7AxexW4it8Mlq9RvosHfmEXmHbS6LvuqPLApfOd
koAJh5RNQSMpMMpb0qcClYb2Klk8rf1FKvVjY/0yX/51086FJ2doZ2WvpjuVEFFPuV08B0SryeTL
T8IZrTpXas6uLoXyEe/qtMg0ctGj7nDfwFX1zrtJcgiseBN5fZu4zjE0sxtluD/H0z1xpv1CV8Nf
HtK3G+yn9l4YCgRoop0k8ZBa3+4JZUEwU0niN6ANAKCNKEhUpmgsRlB1nmF5/Grsij30p/662OA7
VZYzR+NhEUzUR203hoRzo/RLRZ1b+sggVvEEiZ7FzxFLpO72OAz1ajhtd8OoBAgxa37rkW/Nyk89
Ilr8aUE/72PbTqNjvmne20m5St/UVwKcQtSCQo2h8VtoRvllmjgXG3y968667eS7zVCPyh7WB7yS
qTmxtknrDktpgUM1aqnG8vOD/5qv+HOWOBfLYkbKKCvRv9vEt/vbLHUVKj0W3n7WvjSISmzUZTEn
1EMRPGjGqLVCIzEfBzS9qMC4UMJsY1KzQZmd50Kp5BjKm2GqTYtbqQ36Y9igLe+rHRpzh9Jt5udb
qx/18+Y1W/V2IFuugaxU5qVX3V38/PNt2b+N54tV9ljKWV0h/8htxaZbRssjZUDlRXufPympW++C
tvP2WJK2l8tA4AANBPKUd84yKV7PfnBUX3dwc4KdOTrZ13hcAxK27SQ5B2b6ZrQzM7ptpVmpzlqh
mXu4Z1cv7g5UT6lchklLPLbOwoLSGux79xEMv+M4fzk8HCHcNbJrO0GE7iN7Oun2Udktybgn5t1e
9WRj4pSec2Zl8NQoyOWgke90Z1LCs7zt75vY31O0HlhyDupQ7wJrrq4OFHqw3J978Gua4mJgiB7+
NP4PqqbHznFPcSOZaixM+cIjGFT3m6KfWRQgxpzxFcr4sEa9VpB/T35FSV/rIUf+k9qHFayWkDc7
vvZy6LwS/SFK4lFxD/0dXIfKl8vwkAZRPTvJ25/brojV6qfV5GLL0exTZB9Nnn5GieECMSi8rhjx
I5EN3Cujn6+m/2JZOBcbTVUfbMnWmLlnKF245l5fLY0Ehl60lUo4phFiLVSLMacqond4oiO9nR4h
YCihJE8ySrGLhh3fKKtzjjZdhQyRsqQqNoL/6oySQC0ABurDUkeeLYTQQ5T8YpKo33XXR1ERUzV0
WdYuHrVtGbXc9SpRYcFRlr06GcdqeEx96x7esLVUtFB92L1TDxTR9P32AArq0ZBuJV97+Lkrv/We
P7fk4sGlatodu4Igwwl++W4fDBkVpoSf2hDuUAOFkpsTk8mkCXqfPS1wnze/24rfenyfm3HxRI9J
m0SlCEaiHRtmimsjxoqeBXwjkPgwYhYyhlsILojhVJHmciOKBPk/98W3UdhPjfgYdp8mYEP0p8iH
vcqWHI1h+41NXHX9+kTyV51p+rLof42lfBUWZtJ/vublphcrbdk1HWa+Q4TO7d73T9gC+gpVSvKL
EZAm7UX1SOAUvtbP7UlHbRX9oX+JAsHt/1th90SobOce7usThRfJ4kxliBXOW7uQJqyWlMSoWTqg
Di6M15977Fsn5XPrL7bQal/nSeS0+SbHwH/aUWsVju1aqAQheuKlu7F5wKfdk209uJYdVGFOYsY7
PveI7mXjfTZWr+xN+hpTcACBy8dS8oxs3BNClV3TmrJqEfigrGaJIfu8b39ZcL9mFS/6/mInPsSJ
0u3O9D2O/QEtS9QM3mM4kFASyXSQuQffdJ4YkL7UwFraD3I+PixswAD5Ih0ftvGWCGY1y66GCcTM
8g0tdZZcWGf7TQYIcrR7lq/O+FlQxkFTz7NZPz/dnDb4X6CgzBacMjFNpBIBjyer5kqrgAdSBGZz
MKdtGQww5uH0rG0K7BKy+t1cp3zEN4v256d3sWVbqazV6LGyaJc3O2cxKPOepbQDDRuPfEtH866d
Ro/98cnOp+du7GyQdc6jTabN93kYlbdKS0NdQtDpE2CLVCHOXvuqARrkqoXFY4uIpXKvSiOTwQyt
lbEbosGrE9XqHbdtwhgn9ibLli3CEhp41jSeyohiBOWyIk+mwMMkM4+oIjA42H7NQqEa86HwbC0g
VnJYnif7aTm4cCc37TMp6XyKHJtXXEnPw2R35cyGxndmyl28sq+rWbeIYy+Ad/t8WlZX5wnk1MI9
aWP5ScnWZTUjCAOJMxpn8zPqbFS4QCmC2qeChujgm1qi6oU96ZEeSGe7CUhhZlc0q8BG7p/1pYpG
LJxhL16l2wMRAcq8lUBxNTT/tiX+hxdv82llzBGnCNNx9DDAslUdL3tBHuPBfDqSmHY1fPaza8y7
xXDXlPPqGjBbCcA2R6bQeW43B/Tgt9B9QwQjYk9K3Qpla9uapU0mpI1jdSGpPshDlV5Hgm3v7cUR
lwhUt0hDA1W+bZVdcdeouq0shUaZ1wZBvWdERSlyMbae5a0VpCgJ0fB5jFX6YE6xiUdYY8f7Ep2k
fCJtCqaGGeyuSZblT7jTTJjmlrh4SRQy8CVEZhcOlFdQNdpc1KgUAnK26dIuYjOOMZLBGQ9Ei567
tXp7HIJy3S0b+rlbH5ZIJPfF6LQ0KGyExhYGItFcihXFbdA8nVDTUK53D442z3Tqccue4ox1r1kR
Pj33myMsA2Qt65sK/Cs08IpVNJ/IsBkP/Z54EGXURqLwGUWAosn+CZFku5yZqEHIoaN78rbbEqIb
borrPXWZnOVO5VnmU7P0NOgRr8RZgBSjkcC22G+zzX5EQ4UGXBLo/gG1tKkUoZmnAuSfnynapK27
MflDmUwm5f1mdOvdHsDzrdECMj8HKbTf5u18Fy/ilf5gPZoYnQTuiemT8dAoGFm5ThuolDew5jK4
cqQv5xrlqa3lcX4iQfjioyr8olBng5zdC5WMRyiDLgzgKjctuWH9aVFNdpMjlVEm6RMWUoqeDwIJ
dxLUSESFgNS2sS/TwM7tV+Q3BMfXhKBJeHmh3PY36g0RaoW6YKC97iGpeSwKxRa64kMONBex48TH
aTy816DC5+fzVHo4kNxS2KKlCVGzClB7Nc8hLGU5efwgb2fDgmWuqNa7EHjoGYwUBeKamblHIU+9
A2dTdX7cQ6RFmaR1E8NPr9q3jhjlS9G8aUpoJshKobrVPhqmyJAZLJZsjbvpvpkcjaAgKyvN4ffO
+rv+GDRl4WWEVo7XOhWJMrfsQyK1RDmjpxLsvepKfcAu2+eAcf3m6Xi4ak/3xQPADnmBNrGDIo49
Rk9vsV/ZpxFDWSZL14+RgWnd7Cp3RrDPvSqnlv06M9GvNYTojiizc2LSUNEC8mI1PQ9z0uGxM28L
N15xLH48ncRWUhK71YHX9uQuA8HLp1Rp7g9kOE+nh2Oz0bKrI2tDXj3VTAx0jMS5fKgO5MuLd4YY
2lMMFCJIwyqlzj1iKSimLKTHKJAWx9M8QzoX9ni8ts+BYczqd4JcqeqnpFXVKbFNa1XeRNZzBB9C
pby3d1zCeS2vG82P8Rr30lZNRgm8eWK3BTXZZKC6bUszok06FKOuxu3YKJCeW2XcIuGZnN0+erKk
a4s81b2xVsb7a/sOARpCGANwIeqSUzSjxVFjJh0Jod9LU8W03dh+NvYjAsyHY+8l6lhCh3033aF0
US4cwydSWdsjU4Sv3e4Z88XYuRnSpTz4q115Z6SI1SSGq6ajg8BCsPKVY3mgJlCzaFfSu3NrJ35G
tNZ0eSFVLEdkhbr50WiWJ+nJendA9WsUz6nc3AnNl8YOnaU2FjRvms617Jt4Za37a/3V6QLiyIjQ
IlbsnxSvJaZaDyMFuBigPmxDcTjMKTU1j6JQxGHBJyPxhX+6NU4eQ3C/Sbb23lWfdxjQrkUCc5jJ
ZzssbiM6XuvmXDT3FWYFlPazmzSd28ExCZMYGFPiAYjQ94u8Qkm5SkJwTZjmm2yqlqF9hHVFLdlQ
3VFBhBWeVBtQsNwjZwT9CnVXEzku+Ouz45ntwKvT8Mj78ClPQStP0xfwWssjZkbkJRztrpuNyvRb
geYaAJI+pS/lVWqL9H+srM+7WUPZo2etF/XhTGNcsbYeRnrl2wSpGn8/zPLOPZqeBDHp+USDEL0n
etT94v4Z33tPuqqpqgosX76w2xKjtA5NRYZZnmrJSGdhpkoqQgg7iq1gS/mpPeqzZWGMS/SWgrMR
YjDsj4hLndxSC8ocCdwacWzdrd/PI+UpsVyw0cXR19V1vpsPza2NDBUufw2/lNGt5aP6rcj9Vr5X
5XWBREeJRfo+ICdhwK3LoO3/ln77gAhf+tNAmP/nFi9Msz52qnRvcYvES6pJ74Dicg0Z1YRjYxJ6
YH6uewlFgT5QipGez1D0yqca0d7zsE4JKVtTJbvag4NXRk7jOos96MUaYo3tMhjguENNs15rEAce
2wm+hrJJNzlpg9p30GUGjtkCE6hK9qTTTaOF8m4BqC/T/b00U2IfC0nZ5sEBCl+x1otfAGz/Fz/s
Xzd/4R1re0DclN1U1k6CslGF4Ar+RIDpQM0KeO2sYL94fh88sR+6+wPR/cnzq/eZuRv6Kt9YGxOw
HtUxgo5MEAAGcJcr0QKoVeZIvkULZoVi/QxNjtWxBZ3i5VMCxqe39FFE7PJV9FA/s4rrQXT05Ifo
NQp2kaesDqioocFDYmlM5OG9vVV4GmA9gp504pzadlJoAjPGw5Nmne12yCQ/RGvbMxfaJI3838bX
t0HIT+PrI4396YYNgyocB+lArBWFuYEcUOGhBtKtKB03TKzIdeC2b09vxuDXuacgX4i4Cjq+YzYI
BQo/aDO/BrV2Hc8VFsMs3J2AybrZrXkOLMTXSBIqRH5iZFceNKIpOdux2OLhUNiIBeym9dsBKBiY
UeL09fyE8BNmaRzmdz87qN9ncT/f6MVEyg+yU0pxnW/SfqRMjMMkKpZKjEgxP87+6cl6tgXEw6ci
aYrkT+5JlU+yXp9+GOPUzOvWOokyqFqmtxvm+zWDEX6r7iZgHxiXewp9HxYOzw6THDYZ2jMUMia7
9TYY2xNdMdu9aHeHLbItMQLrCWIgKWJYMSHRE5wxcBMhwURr0qN01aMDj873crfOb/pzsF9W+EID
Uigt1fSqJ/kefOONfS+8e7TUgWRdl9do8Kujortir6SLNdSnex9upeoeb89PCVscPmyxkAGBd37p
BD3yyLq7x5VR3W4IajM4cAqBr5GCU+YdKUIgu9rkl6cggkhfppeqE+pSiG5/AUFqcnOUtBacV+sf
pOs9i3Qdk4Hday4lYjEUx00z7fzE9qV2h9pKUWluBrPHVLe/Rd+/Dfrbn5pyEbHQk0hRZNpJvKsz
MNiIkd47Zwi9Yz0uR3q5csZ7sDVlkBF+sYozzLOfO0P9LvHyuQUXu5cst3Jdn4j9xe/2QiL+N3Gy
Bx1iQbGAXzm4zhYIwa1lBuc0NCkOB1aUcBcCWRQRzwij/LL2fR96+9QjFzOkU8qsbCPaoy+yPqhf
5Gr8UaxG21MdBvoTtcnqd4cstOp3NQo6GF1k8H7Z079FW3zulYs1P7GtQ2wWBZAPwH8+wpYzCieg
44X8tVDPtVZg/j7sLPWOwGxrCoW5X6NxyncpqM+tuIiGKodCP0UZrTAXxTwG40HE5wVtW6CQElir
n0fC94vwp56/CHoeZEPSu77MN93UID9ZuPltOozgvB2Ilewmg+bvDjjh8u3xIb8leQzd7QZnIttQ
Bpe1g4TlSloZmGoEQ8x5UVwbJ2qyPCrxYp+s9RdT8Y1hcbSC8r7PRJ0235zFm+Q8xR+2ySoh/pIE
Tb4YqOU2Zy8Hgu1EoWKNYvJfrz/f61dQuoi1/eteP+LQnzacBg9i6AZ6tka90oDHLOt+i0GC7KpF
/P04TQmfIYKEck0f5pQZuaNWDriLkkj+LzPwAz7053KkipqWMrwKyGLKZVXLRtpVfXuSlY3Mwrf3
O9vDH6yjseEgT/dYAtFJjht9d4siOt6Wnr2kBOUey54WElrBDSKfxOKtLLCwW9eW5y1Ys93Auqp6
RtrDzECsKGIf+Q0w+02G/c+WX6xemZEYp/igKBtls5tQOExtguyIsDWwupFG1MSL+Q3QK4jE39Yt
8+vc+PPaF+tWrkr/h7LzWnJbW7LtFzEC3rwSnt6Uf0GoHCzhCMLw6++A+mFLlK7YHdF9TvfeUhFF
AGvlypxzzFqt2lE8ngE+hxTP6UpGbCKodKZNPxbsczTpPUN6hE5FIoB9Ki+4wqAA2zMYWrQ7dQX4
38nVSaGkihiLB6lfn5HVQHpxFVBC3dq0mvPKkHDp2B1HI0KKjFXDiaSWni/JWwJ6jbUxfxmjxaV0
J5Ey+fQxm2hF3aIbq4pEoqHOdpJE30I81MIqHkCq/PtR/v/cBEXRBdU0sJ7dTO75+o0oOtV8EQ6t
FnpAY0xDgtV58BW742pKbdsO/pneLyc1497HT/f4z6f3v4+f7tMvb9JpVqRdN/TipMxzQNaqwIIW
gw/f+oIwGo8gh8BJA/zv31qaFuB/fey0rf36sXEq6EkxiMcWqG31UB8Mjb5kUznqc/aokWWDNX7T
jnP5DTqnQ9uRBGIuh1R30lGp+/JHZfPvS/rTmKRNT+R/38TN29DlSl2eVb4J9Zg/aD9OZCD8oCwj
cp0oHHxePGQN5pF6IpEY+l2B7l+8Hb9//s0bYUTFOZTUUmToiXw95JnLMRhOR9Fccvh6BCrfjt6D
nbwR7Z6xxRPayk1CsMiREwvR4MyoHgORFjcC3nPQlktJccqzIwDh0nm6vSxcavpeMR866OinoFTZ
KdaX2pPvrM9/qQJ+/11uqoDCvI6zU3Pl9rYS9AzdpSEdu91o1xz3LPxw1XmFJFvUNxrhiq4CsW1m
X4s7T9ndd+umDEhmglJdQm4pxla67PTo6BaGiIisSwq+ISb8hmR4mPLMIXEq3MtJvPv5NwVAUWe5
eGp4yo1szsiDvna/qQm9ibBhzNPQqnXfmKtP6aJh/bkzi737PN/UA0qcjrNOqcSj4pU8vCBAEi5g
MC+WadqTBfW6HoBkIVoOE7cuA3or1Z2Z2F/mwb89Bz9nZr+85k1bhskl4TnQdU9GMN3ZZuKNByn1
6eatLvtpsleipxy5I/bV+Cmn/l/Mg/8cTXEZvNm6oUrC5Nv+fbXJRiVM5THl1aZEv2yYnfi0Opxy
e9cG89fl9JdPunnw9aHQyjKOxeOQWyMCZzAcr2c4J42TaAe9cXlrrcS9W3X/eST6/Re8edC7a1Yr
gxEKx/algxFz9q49Ul8wq91e5rv2ukNCj6aIPiP9tSzpsIEU/vfy+ZeS+/dLuHnWxUtidGoTTSu6
PjHZM2SmjJuqiK2bw/xYWJeOoydYPHwlmSvqqzaCStIyjM60xXX2ced67t3zm8dfK0+0feSZwBEg
8k16mJZxeq+7YED13uQvl27fCrhNaawqNExj55I9nEt/ekJjzf/3tfxFXPzbd3P7GsiXq9r1KcWO
rj0OrWcy6JExn7hKNnkMaJiNTwzgMtOWYO1krh572hdnOHP4LplK4tm5IMPCQe6jUhqKIHxQHrJV
mi9C5WP2Fr9XaIcj/HzQE2lLWFCyh02ee0rooXPQ96dP5XKk/U5TpEsru1WejdprowWzYATIp/rO
QeQvR9Lff9ubikY4yfUQnqdv3lwIIw1H/CRTgk1e+sLM64tVNoPQ4YaycxndK/0f5tE4Yy+bfPTO
qUWTrFf/703A36/ppszJzShRh5oVINN5P+D0knMe+VPSyKReldplRNTEnS/iLyey3z/0pshpylAM
zZ4vos4WZ4YbikHPKh/nWeafnrrL4pLspXIpgOFN1M2JTs9pgPibdrtI3bWM+h35mwyTKujh43y1
BKV/i6ODF03UbSYcKVPoh9nMOb/ScOW3GsFWonfzLkSj5KMzNG5/JhOOqsk6UrG03kgf1lHcUgsq
714Z+/eVHlM1oAxz0iDd/K5X/SKCymAFSiXiPvuBuWSHTIRcm8ZPGO5eXuQsMEndhPeDdBe3xxuy
jHv4BuOvx4pfLuOmiBOLVM7Chq9cbQGN9zWgC0sfJ4cbHznhhPTGQSBb1rStURdYcTU/63RIVVfB
rc1U2W6pPZXpyCBKDjQNs/9OOayDYdGBZRG4S/Ewk72Gl3fe6XY7ca5GBBf0FRILYA6/4kCv177W
lsBYc/PTqUY43CPuVPIchmm6YUReVr6dLk4rrY18RStkICNdd/WWmE3DzjnI1sF5e+0dKd+bmJS7
2aFRn/Pr4r5u4y9H6ekh/e/G3e6NuXwdaB0Ix4uKliKxTsCFHPEBmcGV0BTHsIvRypkPhlvtYlHA
sTqxplwdZXnCL4Iy4XF2V+yvTfvVH8eDXy7qZhsdh3rWNS0XJSwuP4yvmoOcJQTdN1qIq2tUO6Nb
nXN/xrjw/dp5imkxkYseIwIeNZNZWxigxj/SaCVpRPtgAKkKvnx2rxCVfkQPGfQ1BAQGGgNT/eS3
eR5841OurKv8oJ/dofzWWjIYOkyOvDZzzqGiM+rzizXFsTA/Qwv4VTeM14qAc4CCoubh3/vF3Zfp
ZjvPyzrTpZKXaTqUXRGPCgEyiCYMGAozZifDMsofuQ/AXHobyoUA1m/s7H9fxd8LyF9uws2OXjRZ
RtHEVeA+MjfkiX9eW3BxOP8v7uHDYdLDgV2mwXLfZDE9dH/cf0MTREESsFEbN1tIn6en5Bzy0ePg
xDWkpnwRsTM4aJJtmcmkyrCQgCFYl8awulfK/KWryyvxy6ffbBYwgsZcv/Lp2cmZRahC2mouc4Cx
TdDOtsikwvRUS6ZFb6N//ve3/hfnwe8ffrOQnqJLkgoxH95O4EBSiAa6Vm5Ma0SBpUVyjpBvwl13
tkLDkWI/dht88c13JK80VJWxnaEcQeMiMAuy4f2kgyWcl3F2t7upTAXUv+7RzVKrZmFnVNNDCk1k
cquhZkBOHRMGBcW488pNfA6iEliWNxKASCjG6BXosIcO6vP4wUi1R+4VhtSp59wewGGQiHFZyddF
HW2EmT3ALUM2M+Q4ZFfx9TKvyBESYsv4kC2m+qw9qCGYaKNNzon2LYLCJPJxBEdRPJy6z3/flb+/
C788EjerZNOdJYZc/LJAmKDbUTACXTx9kRddB62+nxpTo00Lz4+bAo7mvz/9LwLf35+Jm+WwVtWa
x2J6IEcny4ISZaZz1twkt3ttUmh3tByt9mRL9T7XQazBtM5V8ismBWCl3fMy/nHjjQmOJAHFMul6
0oX9/TRlGjOtOF2EmIMlfvAWAyECl6eE8C16FvNmE7aLBO8cW2616EFkds69/sJPUN5vz97NJdws
kFqd6uek4RL68tPEEPaNqG9GDkDy1ZNpILx3ynZmNeIiMVA9uMaHzrDjI1qMQArptcLyVxakpCqB
ErtislGNr3/fMPFPRMnNBd6snb3ajDINkPhYpguDaSAreJVN1Qd0yQItyk/OE4EV2TeOhEYL1HPj
y8IkXGotMRuZCpZzOTRc3YjcKiHIuDPmGrajy7DPsRIYyJWkGAuEDnMp9Zj/JYrTw8CIwXcMdbtK
RCidrd/QwFNCfLWjU5i7K/BcAVkOwU4MBEd4eI5+xfZ76t0ycSE+9qEtUvLgaCv5mlTrvC2+Ghpg
ZQ5E4+JG15Xcboln0HurpIPAxFr2JHWRqGuh8AuOfVKy1XdyYanZLqfxjSAo++wR56ArWI3ZWwi2
lON99dAIGCT3ZboU5I0xLMJ0M1M9jbfZCkdyzJnavJwODb1QtIoGBirAIHA3p/YAeQnkqpId+3S2
euhUDHPgcKIOHm3FcM5sl/gykMvOvmt1pTXrir4P8PohkNRtgcp2e8Hpn/Ptnq6HphfmM+Q3s/pt
BNTV0xx5MrS9mC6b+LNLP6oLx6cWwxALVRWTZTC+GNm6i5/+/bRI00r5r6f55qiaczSpjJKnOU9W
p5ONW0pmuYtsHKgjEjGGdahbc4Ew1zDo4RTOAT+E0dNVs2cISk67qaWArOLOVf1ZGf7+DP8UzvzS
vCnKnOmiosdHSVn2ykveHxXkPdddlB8LTKED/5tSul68KkK8FFvNqg0gVCwHddXSXEMoV3xcrl76
InaefrKgZGX1IZGX595vE1dMLZzfSMuY/M/2J8ITXGVp7pA0RluG/NLqtJMXzY/icGJ0xyyXsQpF
Du0i5t3KMkJ4UpNlkNhM/iv4CebVag2bFI1F+DwQooJzmPovsWYxHzNRVy4nfAcgSfHAgAgVHkQQ
q/QkZNTZ6xijbpk68kbnh+aGO8KUpcOLNoHYJV6ufPgUFabIBPzRQjMQ7IxeXoB2C+mmUIVZmkJC
iQGnca4yASOZpUemenU6tLAbfYtvH5sgWWLY9g1Ekbp3Gl+b0D3DgMloRyTXRyb9hbEGBMWQX26d
NNqVpx4BDTQ4D9VtbKKh7T35WWkvDkpS2IlzFgzoUpB38W3X+LRQ8jGJCwD/LU3ajaNNaDtgVs3P
Zh6rQ1c+ZcF5FVIkIOcnwrOZA/6cXYNMQgJpM+xrENmxP6tApNhQonUtr0LittACy/h95lrsNeYL
ur5wZkmnffuFjmsAY1Fq6z6UrJGjlHKReG6/U8kVVO+k9971THRCrKHf/WqqVRMB48yQ4U9HmmEf
g/GGSMLE/vohLMsjb2NPBEHbbpv8vRlgGaTzC/K5Ut5e46fzIrvXFfhzCnHzhN8UeqFgpEWjiDGz
l+RqaVmQNbuzsiB6yboyRyLQi/np3DAWvfRktCCIZgNytCeT3b4n2BcNkyPynAsZih5xFaebu8bO
n1yAf6wNPzeaX17CSq7jqM+UmKnu8JER0IFS8aC7/ZqCtPzSjFWi2hXilwdjpb7FhLFJtkq25k+F
2TqmvYNJ9tA8TTXTCNU7Va1LaJV31oqfW/6/rvKmQFESOTHj2UU6nDjIAgwkXNISvihGPaNbM624
8r5XjlTN0wy1eSCfbYkujHKkHydSshmXbfSGCmZMd3W/kL0U8SV2VdVVT8+msUxjiMASeSCJuKwV
r8t/wNfSTj6dxg/hANrpbsH1RxvBUAFuAqjURFWC03tTX+iZqbWzDgNaNzmqUBItTJyIgI13E2zw
9MiMXByty8dAv80R/JaB+DRdvoP7Um+PQaJCmaUqsi7yP4ZkTD3OX25+pF+1cCgrBeu1fkEwrjzq
oAHBt3xqKoCzOfyo3FVfUGJCMy4t9tARKH/3KIQbDb+pYOdq0BD4UjkZaQeNj0W+gOd5+iyboBMX
4nllQt7OfHqHBHBhDx2CM74ogoRZx/kk2Z/C3CJOIDMHfbeY2j20kcRl7Kq833XsTiebXx+i29/2
5tCnYx8e+rhWDvlqOk+Ma6Br2OrVdRkY/smY3+vPiVMR9q8PvHn983FIzUteKofs28g9PDuYlsM5
nVjStZZYJmn3sEFtZeAoE8ChX0p3bOZ/aBNvf+Wbw54Qp2YmlVwBQLYXYSA8OWYQXX2ri6yCYEAQ
1p1HSvxjJnX7kTfHNu2c9BHKZuVQtgTPnj7j5O16JaeuQhzSxjC6ns6z3VX5MuR9dvIbvOOxX1YH
LJlW3jREE2pOqzJwTEZLZAI5qLrf1rTXT+9R7+Ol/dIUu1ctxu4oEkUnXaSahUL/f1hS0ECJP1qa
e3DvFqxEacuM98yUgAwj7DWo4bT1BXOu7MeVVQq2Oi46/GbUCJ7RLvP8Ix8XAuL7RN0OhnOit5lZ
Rod62AnDbTZbGwzaRv29JAgNRr+xzYRlB4ueaWfnmGjtsx2QLzl3ZuJDUyylYVMonqh41J9pGcwS
l61UvizHxI8EagRbf58MGcWTyZIkLrrrNrkuVRh61wc5f6pBCV4oArrou80uVtvD0BZzS+o+/l2I
3b9lNweuQb7GTZzwlLSc+yYV4NVNET6MS630oBvKxmLQtrXhiGcrGxehtDwNgXzaz/IXQT6WGV8H
Zx1bFIC9uHG5hKWUVY81Rrh0VSle3a3HCI7kti0DuNoVvLbG7bJFHa7LZh2XDndvwrITQiD42jVQ
zE0TO82H2gXyuOCGzOTnsQgy2RdbT9Z8TCTIw0fJKhl8dWuZoCgWnyuxyZVsm4pf1+44c4yTlyBa
NdwQV4vitcnOuBBL6EXYDggElfcAfjHvLBGtkpaa+gIOTSxclDo4jxW/BTlS5F4Wewo2HdOKQ0uF
oRKtoAHOkHoxRbD5x9UUF1SXfg9+hVgH0owGCwHIiJLUvnOXpi3uX4vJzRZolrLRSsnPtTrfURRk
Ts0GKH1KIrIerw4oUXclPQKksbs7H327W/FKy0BRTEkyTMCqP3Vov2wT8XVME63K/+f5AKOIkR8Y
Dd5N8tJdMbjzabenldtPu1mzxJk5oztZKIfwq6DLT2x1c4zdnB4pRztoPjlZZ1Xp3vnUv6zVv/2O
N8tWVot1nyGoO1wqS9b9Ll2pesAUrScKs8K5GrH9DU6KR0qf4tK7NbX9/M41/OUW/3YNN+9h2GtX
Ncwk5TBaUxLz2RLfOU9juDGE5eXlaiWviGdqRyVq4B6fSPnL5vjbZ988XnKp6O1YcI9hnhJJIi00
IShlzzyjVvIUjbPh0G2EYS0l+wIJb2gJIKdH8mbZSAh7g3JKgcscAos7rSrJ7kgT+SZoGKPs6JnM
Mqi+KtuUXXOBu0d7US3xq4JwEIt37qR+29u/fX5uaqtyuKYi5wbloLzBo+q/y2K6hTuZF/85yR0I
07owGeNQQV+X+baqF2fDMevn0WjmM0gJlWuQpUJs2afGINnwEDob+WHUPVR/gGlyVxzeKmgG4kKv
rDDv2FzieVj7LHvSsTstK0xDcK/Wp+ACPHWyotFWoE2lO0PxwzgF4yloTweRSDuqZ8RiimfITC3J
WJhGtrXgJRyViDh6F9P3k7I2L4FxRjYdnMZ3UXpOk3u6pHt3fnozfnm7qz6TC/WUKYdZ5ibkBK4q
t1uKb5DT9Lf00GF5Uw7/ftDle7fopiFxPZX9tRRP1Aggoat9WWwG9+LHIK9wPdqp4avsruFOmaJ2
44snuthtmfXPfszejGMsBEm7YFKZJAejtpm0ESoFazPSn5pxW/3gALq8p7tQ7yyBt4LQWjbV9CKz
PHBh9OetUvR7mgY5hkwvBrFFzmDlXDnWqUhvsRKTHN9CnNd90Lfk1qv+1afSRBfDPpnvZYo91epy
eyZ4Ym4b/bIiFPeR/fGnilQJreJRH2CCcGC265hUwQyLL8MpawytNHX+fTv+UFPdvDE/28O/PAFj
LlUnUU+Vg4xkH4zqhJKcYZXiFIp0UbX6j/hAvmfq0vxLJ9x08db7Znhn4f9D4XF7GdM9+OUyov6S
MdBmCUpNWmZ2innjZUYjPCWyp2TDw5BbL1sY0Fb5QtMMLtTJxsEazWd3W9DCTw/NzXbLesi+Zxg6
SORbSUVXX7V+MMv4iPOiwJtHgmRthSouZumR8wpomKdmJW+BQC/6xZnUzZciqILZZNPoIHbQd3GV
PS4vh4NV/inNduVTtwr3xsnRRUbwdGtIdHY1LNz59McHdpqZc/oh0/QG/o/5eMBCm/NVS3OdWaF7
VgmbL39wEViHFY+DqeiN3uzYBD/n+077In4UQW+JuHWTA7XUgsAXPXLkGdNyQgHP/lh+jrp9jX7k
8ES2RbvI8PNCMvMa8mk6V1sYeIV6nyEskoqT6EkErTdB67Y2ryFuz335bfqXb8Nq3eFD2YAJXKQ7
LPj8232/EM25Zj6flnwlAUteUB4S1K3by3fvKPt6yeUs00BfDS8FHYKFPrimHpiIf5+AJxPxY5Oe
3rni1qCpu9dX1QcRVVem5ReHklfEi/QjXsEgrOp1jNF/dX7Cf8p63as8I6S79IUHcP68SQ4ksbu9
dQU9Mc3nycUyPIksrQGJ6WgVXT1PA0PDEs/sawGrZxETJaQtMEm9ZBpOXiKF4LB49Bc22SYllcY6
bU5PxkLmmI5rHZaiwAiiw+jVIgNv7OSgfxBp0Qb5Mba6VfqgeDjAUQSUT1d73KRwUFEgLvghiOSf
0odmsivhcb8+qD5t+/TFNP32M0UlQLB0bEPPrywJSCKR39rxRPpy7jEp77/gBeFDIQvbmNQcBEFP
Xq404YOnhkF6FOtFdhBt2ERXY54QXz4VEJqlihOiS0W6jnVbX842WCRW5H5PwBmOI90RJZefeSRy
vYENOEGN9ppPMPReiWpmjclcZodUepAFs4OJ7CvF4/x22adH/tVrvi3ekRScPHGpoa59ZFZU13Na
mkZH2Fb5peyEn50ZEjcSZ3LFhTbsYHAtE2itw5rMv9Y7TqR0QzenvepnJfyBKCOP67Qm/pu+DZ9M
aBfHZdECAXD64odXx/prOHMr3YZ/UlIj1ZKr7SZEgpxaYBP5Z6Zo0TJDzCSjeSdCGibBxT5DqcCi
8S5fdsXRwEi7r790kZcbmC9NwfmZn1U546Oh2PT/Z2A9OFWa7vB8ejv5idPwdxnIR758MEPr+izO
oQCQLLYS4H6z8GPzzlMSsQmJXhIYLlr0pCp1OyL0UNdGa5cZsdzIkB4NOL3892AdUs6wj5XfvZcg
GTHRkT2kRvhnAlUJIFvX6VPcnXFooeyRnRyrpFV9V+Sidb4kLtV8XXQ7hmVgvvdG/IStrTSerrzr
3AQB6cI7OyMUiChaTM6FKHLCV2ZWDgfnc2/F79zK8ZOmrhltORnTrHWvCw3f8WRCnghNerHRCeGu
nPolfRp3+Y/4qWeygUE7ms3LGQ4ESyUZ/uQrF0fDm8A3gfj1m2bG5ZVSSNiBK2ROeN6apK14ujf7
rmY7w+6sMiB/+mclr9kKzDjoB2t6d27tAioghw0Fn0NrZDUJi6BhBgjTcAmQ2cBJkrZ9tzAd/Asa
F4wWo9x1UxeSOBdEP9zg3m6fhAd1MZEJUv/E7NAdibaddLiZmz/yt+btAbviAZqenexUjm/Zaxsx
7H4XEdQ4fevPxKBoXXWREtyGn9IFKv4FY4CpMn9bdWC4yr0OyfRw1oIz4kMgkZ1HrsYBARAGNsJi
I7cOIn7lltRpfNwa5JvXkvRyVox1/thJiD+ak691XsdImhd/oe6Mk6V+R7sxSD6r0iGbAXWIngWD
adWfTN0WXeHIP2h0w3g6GzQ7wo/zQ/bRB8WTPALV7zbVRoFRoNssomsiv37OixnYMsYH1ibMzbf8
h04yc0Xw2BHfs+E2OB/ofysELkdTRGb/kNdWtWm88GCCy00X10d08Bqhapx4G0ZtypKYLUAqHMAa
C6w1sloI1ytsHQAdgLQdhx8TejT3iN/CNsrJeJj7JTbzaIVxfaKYutpz9NEe4JQ68Rcng3qluaRp
ruUL3yKA4zkhDxDc0W1FR0IHUDLR/u++YO7D1AbagJ37eQzIRDCeq422xOUP40i/2F3uSM+lO4OS
ytNAWeACEaJ0nzPusbD3++Xx/HByoSxY4Vp7TFgUDoIfiSzEE2I0dOJA2rR8lgactX4vITesh/Uk
AeH/2ouPzdq01Qc18iXue2hDhi6IaC4WMW4Nsnjir9M24kECvOsn25hk5ClvTrX752Q7bJjPkuaI
W2kKqlMO9Xv3eAlI3/4yg/OCPqpTrSvGkiSkHE2ZecRETa7fzY6vaHLVR3O0FQZBNwzqMq57Gm9M
nm7rvLws+IavT7mT7oknza3Kjj5oYxb73Iue9KBa5yx6YIgfLltpeVlmz0wrH1Xg/L0vP7aPNWEs
tTMj7IyD5isZqH7qlO8wnHCLEuXwSGF1XuTrap1uDNdEXMFHaG/JsVmctyXPxCvNEngl1VpZCswK
ijn6iPNDxwYeEo58ecbGkFSBNFvGDK9i/LLBBbKnaCG3Md5J4vNT1leOh18jfDwISs+8WQkrMbtf
5tCqa3qnQM6MhzDFxs+DO9XAP6p95Mpz8YN48eOUTjhtzPW2WeNEZpC578rVVVheL3caqYb+97P5
f/XgTfNYVEqMdrlqHhp7dpQHV8cYDagCECNfPLTDnHtrbPo9/299srV9uBb25yfNU97gCxqP9Q99
TtH1MLhxAF72PDo42XvWyqksAqD3A51uiYT4bXCLgPbVzGeA7nQBfkZ7tPSX2OutInYA6qof+Qqq
8+hEKDtV2aq/9R1tkpK6SaJyubADPaXkeRoLGl9QoJ8uTvakLdQtfXy84UwLRzehZKBqYzsLHeBI
dTNXAPi/dAgZzWf+5Uyc52enIgOw8dPGTpvg/M0l1ydP3Spvioei+LKINkWJaI3/kI/Mk8WX7kXz
gOM7oxeRDIETfEOBwn40W2lM3cCCU8D7aJPDH/FDxFnN5awRN34cXF/4riiZyY2bU+Dq5ZbJNAMz
SukHSm7ZxMNBvS1Y0dJY6HO6hzbDTley2pWKJsCCaDWPlvJsUdWvLZhhgt8Xlw3q6xeev8LpaODC
Bar5k/zWzjXELE6SpD3ReGbz8bvYIXzIDnKI83vePAg/IDJDAoO88SREsGBhOlV4b0G9CaC0D6o7
HAHeWUXrmCihGcugMI/mxoKDIVhrUkqx23e2yhmqm2prIO9B7/WsEB+oCQq7/cR4ozKyDufnfcHo
s9mAAOSP92+TG+3KH78G5aLaNZd5pNnUteCjqD1xvMtkGJcOxCSKz2IXv1BwqP5lXVQ2OV50NYQ1
LXcK4295dX5T3XalWEXoFp8naga+sMRgbFavtzMUmJrsGoQ1MndIwAmln8K64WSDLWkPRyWg9epr
rzScvdGRHnUK32z+Hu/4tr5a8AIoFAlcNZ4qybpsZP+9XcVW9gZzK8RlzuGmhS9TWhUhPimm6aOI
0oxjjScRGwujjtnHgp8nGnP9Hag84V5UhVPw7HUJ/9pnAXGUxRTY1r6Hi4lmwF9YqwS7cv8eOBJ4
RpDafKaCYI/Kdx7vpuIydqv3mtmliVsTSQnl9g+IR++XYZ5/UAAP/HVgLG/FNhnW+UeE8JRy14AW
SA12HnBUt3h41RWMyvdyLz6b+csJvYfkxux53QRCxyYpsPLzoyaC00FNtlrn6+JjnrgDLuOe9bIM
v67ZWgkPVfVcXdxz6hUipim3gclyAaXSLIvzElbRLJsfNNsIys6hqzw8N7VH9TnbMGVF1IxJbUR5
4YafI2UcoxBm1FX9XC1nhV2KpENXbx2MIyDag3ct7VhbhP3C/BHGkILnxkooiK/NVtRzgOy2qWGF
EWCe/tipS5G0uWKLiliSwd0Jc3Z8QQbWv6SIKPpHYbaImnVOoK3mQuJMXkWKl4L9ffYNIq7ZsF3m
17ksbrHCVzrCn7n8WO/U79wn+0d9CvmBNE8dNgEToB8VjOJ3X5rm1c2iAoxHIibYkpG6TRvmokm7
fi2EwdgGArI3GFwsobwz1TKjRiS0KjtUvKOqQ45ZFnokYJKIhEGu1S2ThZJJEjkFGk0AzY+XCtDw
Q/4EhtFpvsZAoZCN1JWiPs2kdd2/yNdHiR8NJWVdMG9ghqNBRQcEREiHA11ki2Vj0321yBVIwTXe
zSfJF55BP/XAX8FPpXvaHy6TbienXL2sSoBP2mkCEbwWTKBmD8WaNLMN7ULmGNmx2ivv4ppyxViC
qZGgSSV0hRiMWAi1Hkr7dDQOAA2CdFEsZGIxzIB6ed5QszAHcb55zlbcXBfKJqKV5GgQGR9ST5Fq
QEGNpIiApYYtpllIroqYnLhzPUDwTmoLKRtgqNh5YVhEtrTZPxYA5DO7Qn3klw+TMabwxNfRD59j
f3Kl6MHj4CVHdlj+Plz1HZKqxQxtjETpFjvpullQ3ODtodRc9BC5UGQLc8ltqHfk2fyyVdCU47hb
xm/mE9x5LvOKYFtDfIn/XVllrnaI9+prsw6foyMe+LXktx5/aULtP4cHygYKNn3qmtUAM2OH/Z0I
36NMmvmZRPblbAcOEsEXX9F1zRfuXrd0SzzyWRoPdUf4TLXW/Ix3uCxFpBIAX/glOTW/V4+zyzb3
Zg8DrxY/k7QdINp2utJh4162AjmVPN0BzVtzpx2QFlB2bqHrrtTtU73tSQGng3Hapo+8PuBzZw/S
ZrYDWGuFb6ZPpu8hSYkSVu/MeVRhqiT+1Xm6mQLUFBlpnlTmQXvjY8VjVHgqwgYW7QW7+pfxWH3R
y5hYhtoa9HIsfaXZWxFuUxVIe7TGrolqcwl07kqgrbkppddaRUj/jbU1DmmwoAS6WNVsEYcsYy71
SqN8seEb3+y4tIDpUPgVQy0eSQIUXH1ZqE66IvyXtnSpuR28Y3GtNvsi9qry7SrZQrXsB5+GKB/O
ZnLxcraj0mpe2aeGyQPRhe54dlnpH3Fpgq1ou4Us2WS9sebjQsef23uX/oDI8kOKtgNYM85j1TJq
GygX1gR2eGBL5yZgYCns8bFRJtYl1tThM/5Q39tPGdIstSODS1t9h8GY7FnQL6xYLHQaRagX1+zJ
bMTJkjBQNJosBB27ToUqBFVxWJOwaA3AYRjNXi0JBLGjPPJpY2YbBHBbsjCnB1G9nr/YGYBfPcA2
bI7ozdLLPBjREmDnXtJQsVSn2I7fYDZBXkNsekjt82Ou+kPFhtVc7bx9zs19q3kmoWMh+JkZg4ME
VPKCkyGwMMT+8/xJey24v6kXfsJTKqemMf+pgSbEUoJgk43tYuedW5PLeZ4bLADXecXWTz5Zap1e
ru/h4Emv7ZmTc/vMZefgEfbNO/0GNh75LXvLHqUg46h+6PxJ0PXQquuIPDOKa5b348Dp7F19G8tV
DEgJ2vo6fa7IjJ5L/PEfKdKll8vLqXcmp1sRiJtRdCXGuk6/Y7MCMkajlh/B+ER/VB5ye+TSX2nB
kG1YPX+IqC3d+JlZWh4u5dCCEbzuIz9+1kj6/GTRnqEuLVn6uSH+GVgV77ZB4PEcvEoD1lKwpI8c
FxthJOoEnC8orUXQnUGL/k6xYs09E5wOr4eBLSYZIHc8Eyx9CQQbp61d+AcKkkseunhznj0ObwYz
7tRFcjAT3sYwIFLvzcT8BFSxsM2TPQEDTLKsbYEikAxvDsdbtppZGoj0b2mboDPjBNOxmmvPjbDl
koz5jxF0Xeuy25SJk1Y7rCyZlb9NCcyapT8ZH9R9gAxBJfOK1i4Zi2hJa79Vsa9CqCLLbVG+4gup
Tn4+2hU7z6p8QDVLV+ddJY5CYIBt6WyK6Dethqf0XX9qf0QWvyicNKQSmebkb2bl8plsegNdLWYR
FkUEZ/bU5Xyl8vWYTMit2u1yhu1Bk3tCxw9Mjj1pL5ZQ2Rk2Wp9Dq5K+EuHTrvnhiVuyMYpPrMcC
w/eZpfd+ntlyt83BK7A0lX54Bt0HgZCaf9hz+DtLDm2tAjwCl0fSwflYHkOHcLxpiomgbMQnVqlW
UtuZq/I8g2r6ippnLX6VZ37TB7GxClW0t4QRaSEVPKbT05npP/p/3l++MNp30UJ+iNPddT2S2m1J
fM/SHHEfwsAZy/qdScnfB1f/nQJvZmVCmsnSWKbxcQJ6wgVBL9ECOUa0S9NqaglMbSjpbkaG+ffx
03+fezMw00NFl/pqFoHqnZPlWnP6U93o/5F2XruNY1vXfSIBzOFWDMqW5WzfCLbLRTGTYubT/2P7
/DjtUrvNg69vGo1ylZl3WGvOMaEQJi9HFr1Q+Np6Vxyh1m9K/VaXboaYBKRuaSKaALfYs/gM+nUS
73KU1dk225y9IHXse3NH7+xG29NaH1k/qa3Lwit1anaD+S/9cAajRW7TipXgWl40uFQWrBCUeZKS
PLvOsg3/rh7w4zrSHvmrFt6fRpaFr4O6FfIKWC+v7SFsgD7QJ0MU4tqISMn0zLZJvm2jRdVhh60Z
zbzjWZlH4XXN6IFitltDjWCaYnXOQ9+aQPdP/jllGzRbBNpi4qFO3NxLM1CUp40sp4Ho7fGiKd64
RIDptw8BmkZw6s7Ph/ub+eo/ba7/PstPi+GXNpdRpE1cKxyuxZdOL8Ex4Zxy0BmYnIZO02ln3XYu
AH+gKMlTz9pxygMk3pYfVhjWhcKiayO7iOITHfJFLZA2Xueflv8HPtHllV5oKqRC7S3zxJXiFXEp
YWFlFLVbhObC1DXR95cvDdmXR7tYN+lVIo9xylVFq3bbLNJF4/NCUbaaun1/4y5dHulCKxGFpRKq
GpG1Ai7SvRoOzo/n93yVC3THlIrQmLquCz2DNjsrZWpxXQRWDQ4VH96X0VrGtR8w+dAly6SHqFmS
shVQCnthAVDMS91hhizkRbXV/MjLdvFt/xI/G0+AQb2eVjTJbb5KtQJhPXRih6TG20TMvV5+HV4f
973XrIa7GYsnuHF+xMJwjRUOrPuafI5rQdJE0dcsf/4y/maCuryvl6NrnNuhIaKATyu+DPHCAK/T
Vb6Mz5sLMBMtbv9KNgh+xJ+PrXxT3zNk1E2qZJiqaXzW/758lc3pfDbTVFcOn7jg8HhLOjxGWoc7
qxWb/rg4puv6Fk6OH+WbNtiZIPCGk1ezKhPJhjXkvGUCvpdk5/Zu4ty+eQP+OLeLN6Bp+j6cQZc5
aC/nLSlUWHWsbXVPl2rc2DemYy5Knw1fD9adin09lz+yxZRW+LuX/o+TuHg43QkJtqZqykF8zIXm
FH6/FKS/lLLZnh3oxAP5TiPyx/EupryjNuu6UuKipWxjJa5ynqe/URUjxtLJVem8o0vhCvCM8CAa
LgS8G5aR8zGZ4wiJ/Lkc+QVRCDQ6aTCG3CICevvd0PnnhD2lMiGiUb7ZtH0920slNUkyjVRnqnI4
14sTbWG2EbAYK6c21zp1cJwMZDS5JzxFfreVd8mwpIDCtje4tSbmF23ibfnbdJbIUlzNeFA9i8i0
2obVtorWiX4TajhUqPOd6IajuyEyXFvm3bLsF2wk6qOX5Wvaj7PCO7lNt5TwWrpS6erhSiXGJ39O
7QXsYYlEOvwoqZO9EEmdlsvkQM9hJCxz4jqUb9Zaf9zSCzlInOD6SAO+SGFSLjgza0EpvTE/U9Gw
jTeeaSxqiLlL08keUhrKMMR58VtHT1ZmieRhnp0f6M0vTl47pZmxbDFJXkyihqLqpmKolm6b2sXp
qfb5nGa6VMF8UdawQU/bbq3XIjQIfHmJ3RRPnLEL3tAHkYxL8vXdiNY/8OrYV9i86PPwN/CKCjwh
Kp9XtuTGvTxjPe4M2MGLiqgAKuN2uSzRBfSya7FL1QhCR6VxxoPr2ZIbW7cSwcJ4cQyqqfQjkGDQ
CWPTdYgfw3rOpr5ZZ4j54rn2YhyibWIsCWbCbrQd4U4R1Pt7uAkexMtxXqLFKAeHPT6/QsjmDkip
GwraYEB3yD40ivUL6ggDm94tF6S+F09WROduniBJztgvOcDbUQAbHhaN5lOHitIjgLiNZm5ebaJ7
fSVD54Bc7JU0xFBd7KAmPFs7BG9v54gS1mw2Lze8tsR0Izlr3vCmGTfytQlrtXSbiPYT2qSNKDKp
jaeCXXNkmopvuuqm6MZV1yIb0Y9hPfndUv6gycWpnrPt+Ex3qcqWMZCKdG6zr3UKBu3cR28WR+uS
/u7z2BPgwkUbMF4fZrc4jrUdWD/kaPVTtkXFccbCQFTQKroObuzgtYlW2treR3cUHazFGRts5Wmm
S7rA8dB4iGPYL65YTCb2ij8eMVEWm1YggZcWF63M7bN7VBZFtQNb/Cxq4YooX8CFUKG0VvO28cra
H++08X4EzKsdCtbQQBSrRYY63vpl9eRLLJLTdcSN2LbICIZVRakrxjT+YKOXOs5HWh/mIzSvghKm
a1xTnngrzl73ERz0G8PyRvPFtnC3USghAJpw5rlZrAu6c4rf7MbVeR+5vUr+hUC+H13tGm0FigH1
DbmEiK2IF6gvQpQpFjGUiCfY8LeVc7YAgr7ZV1TLiX6aXYUHfn+wrrq7aB+90+R4S/bpztCRacAi
ESRAp90gzegfh4a6O+kD/H0kPtSxTwwqb005F/kRQhmTPR5p1t/GjD0rawvBbZOVrGQyf7gSPwYi
SSIIpXz0EPw2aphX1t35sYRpxkgwc47XlLuP7pH4A679kdsgOhEILqJ9cYtkJl5L3arXVpy5oaML
xWmHVj+kgYokDzQ3PG3E7zQBEHdbXoJF4BhtIrbbC2oLOehRLzwYrVeP7ym89NZFzhLC/Kd4tod3
nR3vFOnJJCIIICa6myagGSDdJJ/Hjd327bS3glV4SPakTRP8QRmm9MzQV5fF9WeSTscFmWQqYeAY
H2PBbHdg0XrlIUL4ePJ5VlSwszkzHrat7p5i+h29AifUuLB0HR/y3ezqBAabjOEYaU1m+6TlHQQY
GiLwLqXDUl2Vh2N537ILoY7QekDztaUVeeUi3iSEkdFTuU5350fQFy8U7bt5TZVHpuriKj363sVx
tpBueb8Q9lSE/pwe44/isXquPX2dro5L8ybd2VcBAiLHcOGDhRCFXymQw4IUQaDlNmBYgKb7HsMY
xuTnhR8g2lfRG3DiAH3YkrrOA/aQ4jzv1yFNvz0BAxkBv/pVsEO6RI5F6rXrlO5rNE+f+I98SK7G
deElj0m0JMBFIQlhzsY2O7NuZtTC2ujAzLF3CsNabO+SatvwlekQVsjTQ7T1RGRBv86O1waiGbKr
r6ig8NFoPmw5I6B/Y15xr/M5NnDMABVJ7vJajdapyuhYOCiEx+yXyWB8XsbBa1bRyT1e62jniebI
KSLp1Y1WgT4ZXmqskExfkuYxayQzD89UQoe3Gh7PxYcS3qjNm2K/tckyN39FaA7mCdaRsl4W2iGj
lgWEpP99ei1RtlwhQqJQH9yp0v4Y3YT1qiMUILiK5GWWkYcjgmJLEalCIrGy6Ebfll4sNIbIMPJF
qyyq49wIiElY5qgvTm5Hn8rSP0LpMWm35+Eeq2ZbY+WmOsQdmRdX8VOC6VZ1e8tFTmJ+GOQp1Ssh
3QDRsFT8ap8sM7hChm+Mfl3NpbuBzK6X7o4iVAUBchVJjOkIgJ+77XhPf0iZrykY1Qf0Mw6qHGV5
Xsd7/gRNy4tBN2mXLAP6vWwEFLaQlPNgDr7HJ6EjoF9zTybri7Ep0dW91DQ9DsojHZg9bEeaAggJ
KGING7JEV91tfT8srceAgRuoAx7hXHAoQ7d6PM3JJnGinR57xytlmd0rb9rN+T67p0+g0/CwDn30
0OrXxewmym7O/Mkyog2RLc/oV5gFjQj/RUATpdmg7x4iRxtumsfTgTyRLj7ovzAAk3TFln62pBJS
oykpPI2xdYEZ7hRtxB5rRx/GjxbxY0qhzFhHH0gkgcJUxdrMnF67stRVh1x4NfOjHcFilNPS9Knt
SN6+YqYrdoG+GNGk4S7uF2buNxv12rqh2UGb47G4t81tntHiP/5Wn8luooG/jfemWwJAp4NpOe37
eTFz7a1CbDaaldjHJ07sgrYbNuHj6X4s5jrNNWn+8x5HFrWAH5ZTxsX2IonbYqZIo0JQjKgVSPe8
pjOKBZBrr9JrbYPU6N8e8mKHUeTFmKgpOwyFppUPmqje84U474wkxO1QCUJuNMWxUkUV4ofrvNQV
96Vcl4YiIXIFDubT5UYtHj/YDE0rkfmDDNFlpBTkXlboYrjGDdrsTILLxZTF9gEuMp4MAhTc2Srf
/w/Vje92wl8WtuaF0qUyq+jUp+wfhGq2zFyZHEeXKUDjXPobWGBOWKB6uaIpObHk/xsYhwLA1zW1
ebGmtk1zzLWOl0CUV9EcYzSB8P+GTgiu3+AiGbMe7dXki6BMrOVN8fMvm//UGqyiHdhqCI2WqDvk
eDLmHRxUUnfrAQfckkzrgjH6QXi3Ty6wnqu68hWW9eFqyL0BAKa9wNwpYo9sJjSNonALEn4+jgRT
fC4H5jXAfSSRJIcJ+SMQnRrD/DOTV3snxKSGO+IciVxDu0NNsRZ/gIy4eSpKwYLBEtigRwQuV9e7
hpLDWlAoMoA2IllnrUSuhg8Cdxr5UgGRQOoOGALdLo4E+0CPl2CFdOtJj9bqeRPHVGd526ytMFRp
SuKVR6CZGDQdMsYyt90gMKhcBHSVT78BOaIpbwC69ueASI+K7cC+qa+i4j5h3dbMGULLx8kq2zdV
yj9eBjFifHkoXa10ipXzUHKJ9fljYnwk6V3kx06hsBqg43NSn/vSUcYrStSukS9nxNFxNhMDk3jn
fvpgL8qK0UxJ21n1+Tkc8SIgigFm4DFZizJm6AdTOX9TI+FlJSpK0zKKQ0M5JCuk5LN3leWoIAKY
lmOuP3WU0x/exOhrXlSYylg5KceuFxUmvJ9cYy6EuDcj+k7h7I/3U1zo76rgfzzdi/GerIIgCc48
XW1x1j1Mvi2QDzXxC7RsW6ZCPrEzLoDusTcJjafOg7qWdC6xAZ14wFMj8sU0YBxNM8T8Ksa76vwO
ggZBPN/3K8mr4Cb6BxE4MT3M/o3DdTHWXVaMZpLShZEsK4c0Wtkywp7Df2rk6lu7fG9cwBh7XaMT
P6efWyuOOQI7eD+92guNNCa2eGuyWPDcxUzXgZ8+/nxTph7P34pIzbGOUmUQN0X221Xit8J/uc7C
u5Fywcwrt6OHUDXwD5GxtLCIQYa2/DSf4mpOvJiXzZKwiI5qYfJiktvC9QLMe6CM5vYHOuW0YF1q
wtPMwr9BMS6fzcV8kGujpdd2w7P5jcwCwfwVe4XTfDTniXo/gn//raMpuSZlKXDlFZlqiRjWkRGg
ODDzdTZ7pgxMPeqz1dHUo29oqyxcssTMFhRmJp7VxEBpXQyUoaw2RaWXygGtyE3Tbl9YLbAfVF4V
tOXPZ6wDYnuvNr78eLyLXlHSl4ydO13az5uKyqmIxwnzNYKmbDZxbt9Zy75+5tbF6CmN9knr6lac
m3JyoFm4Vb+i4gDYhkxB5qaDiF41EfAEtDdodX1MFZK/LVx/Wc9YF92apjSMpjuL6vlClPRHRwg/
+qX6UtDeyJwZUgX35yciT6wnrIvhtA1Ldlni2259AVtq580Ol4vD9g7AUH2V+jYal4lbrWhTR70Y
UlV9pgatYVJBE67IZa/eQNBCwXsmKLRzT6FHYnMpOdHZ69n/R05Pu4Jnkvjmb2mLDOK0hKSGXG4O
X201S8B1O9my3giTC1hG6xVJKSobXp96FQd+U16BDyruwqVyr28RBIBAS0UaCkzqGZEruYN4pyaD
/HXG1hmDzCsgSYSDciz4gegJK8PL6S5ZWB0WBP2Q0AbJ7dyv7ZZgJfv2mH+AJtQe2ttyF98PEVOu
28RXJcJc5gHdPUa/YuRPaHlIXz5Sj9qXZIeYTk7BYMlYcV7ZfnGrbskak+R9J68srHQpQ+XZya6V
11A/SLhREI1In/6vrvQrBItr5FP0mwAaeCVgtTkeP7Csp1t9yZms2No/5Y8EmKOxqriODfGiBuGV
Ac7h9+jpuK7klf0EtI6/yItGknADXzLdAlkyZ/tzyFP308JB+WudDqennHT3m4zyJRtFHRrGxrZu
AN2pi7petvJVnLkhu3bLVQiWpcnhWT2StFWHNKp969iiZ9cmS7H5iOqCms219qsz75VoO1DBKJg4
ar6zLrlX27fKei+AFSBZ+Gh7kvfuoP7MZ/ZTXh/67qaF5DicNomJKgd8W3of5IlrJ/Msh6y4bwK4
btZclqieHd+S8Kk4fwSKSf2S/iLSI/uJ3yvd5eVSajYaiUDHglz3rfJ4Il7KNbtDJWrRGJonvrHv
Oi5fP+uLaVutu6MWwSrgs+Z570W2tGhjC2P+5FJ04li2aLl8WYqOclseU7EGRD/+wKgqtolC8TG0
eE2a5cSVTcx59sUGzCzqvI9nnThaeqN0N/Gw63YnCmsdQQYaXjENJenkNU5s+z4lKF+ukYzCJJEj
lp2F7OI4Le5kN/Q+U2RaT9oGpO2YEPtQBU/KEeTvOj1fHuVnq+XLofNE6exeTPLxb0GXT4hlXIFE
DVl4eumiBUd7llcnCRBSs5xc30+MmvbF7NlXvdzaBRtybZHUHmANkRmAFC4lUGuR00PAt0Rx5edn
/Dck38UKw76YF9vZsTfqmuVvxKByk6GbPhqbGNQMWn+xxZw5sC41zF7GTUSiFcCFqxZUCdjE417F
S9WX95J9N1md+K53+PVJXMyVeZXOtEDiSfT2fCRGYDCpjEhe/kLj+1lqnPC+F32AKwY/jAgBedLX
za6GBTJDqnnV/ZqZmyHeyiFnaLulcfj5rk2tJuyLebWmBx1mIauJDlay8ChgoT3TKGC5DrhYX4kc
hN6rndbekipKn5LiXD0xuStTg8HFNFsPOj6gs9grYVrAohssh3vBkUJSiUcPdPcGsLozbHVHWi6r
R1WfGvkmNiz2xchnndq4TWJGPlzoYs8A9T1cx544B3w5Ljpy04GhOXHdE/tSS7oYBNN+bGw9Yx31
/9U8QjQrFm+UPpzmGpbH89TrKP88JlmfUukvA0NVncsxqTlkjFPKa1kkbs7XZFuSsEJpEBUkENgH
RDDTW4DJq1X+HPIlNSu0NPhcwoFnwyUw4MbHwWzcDX5xFZTseIBDTo7CP4/9liRGqy9XbLZGn9UJ
b7i4yeDjRca6CFFj9Tj4qmcWuBwny24/D4GWdDEESmGSD4HNEFh57cmFpqx51Q7gBkLm1KUngN3B
76OJ92liCLSkiyHQHgwjVwuGwMpj3x8dF510UK/V+TH1WEuium6vCTEVwQ7CtqyveyFfUOhXUjYl
h5JAnam54FvJwV/DnyVdDH9HrW77NuXTlvCxnDCIDS8DnnO/uVFxd4+/GZkZ7YC/LnQIDchwA5gw
tBlRvQP9Tf3ZbIlH8n5i1Pv5e7eki1HP1E/p6VRRFQXIO2L+1zx5aXU4lmaMObSZMD/vQyIIfj6s
Isaxfy58WdLFODfqM6MoRf2tWhsidJWkAzV50aA4zPyT3KPP0h6ocor5WV5Ex6sUS8u7FG2DbE8O
JU6RM4Qo/Mq4cfF6Tp3d1IdyMQgeazmsFYooB9VcYUdkCUgztfDTF+uDCOWeNGrK1TRCPAW5feiU
+5jS4ROGcMLd8BFv/u3w+ClP/PLljmObNFXzWUYyzv5p9EXRHNCLEMTTBPKPT1iFdNeaUB5NbG8t
+WK1aNRn1sE1b0ckKtfzowiRttHsEqXcsVibvM6Jt/HzfL5cp50hczI1bjxR3z2zD+YHobN3LFcD
H438mcae8CiF8sQjn+gOWJ+77i9HnsWzEVYlQ3JNdwA3hVvtInzIn4VqMoA/WHOsjq8/fwWTB70Y
G4/ySTJVvVIOx/vz9ri2H9PD8dr2Kje+O990e6EQVq8njjnxbn+e05cLNfPjOJrDf8Zj0kUr0gX9
thCLHcuV3hV/RuJ35M3Qrfx84G9FkF/Gv8/5+MuBdabbk2x9rq/MBLqijwf2A5UCSNWj/FSA9aZT
gKVldmAEckew+kDYM3RGuULc8KLCCKC1C1sh0FH6l4s/63MX8eXksqCJRklUjHNMTuVdJ63K4V4/
eYYFbyNA15o+kUGHxTHIaMuwAiVz+IzI419/ARcDYxcpQxtlvIfQAsTqOOrmUkmcYvIm60KAyB76
HVcwyJKJKXNiowQf/8/VgVIrdSaLKRPhNqqx4sp+ytoFfly/2Ax+eh3iyTr/j7p1+XMZ8MOEcMnA
muVN1DfN54TdYU2PPd0GFLSovFpjq7884fZL1j3oN/ron5FkWr5PjW0lOhc0LFmsdcFmpu2R9Tr1
Es9RvzIfh9caxg4BuXBLECBXSxEkJ5aVw5Op+0XpGNZKYzn9rMNhvAYBz8R7fq52okYTvXbhaz1s
ZSgJoc2AwF+l3zV6w23UJphRXeN4NYDzZh8Je8ajQy87FEJG/ModWrm1IUzEvDwvFEydNCXJYjkE
i1nj1+I3LsO15gYnL529yrhECwh2ueFYpuVbET0g7bScWvBqE4Pr597jyzveHdWsKxu+fCR28rV2
AHGkviOqqv3OY7ORzpsP0C7DTmi2gKiIpui4w5KJuwJDOX1Fboxw4a6Mj0rMOovT3nbIAqTgtuGv
oHZ4AZ9RGqv+HgnntIz6H5bNtiyKvgQ4XK5VuvB8TAqV2gXYLLgw4Jc+sGMvQKUCT1Gd45whcxFM
RYL9wyj912EvPsk8KGeFpDFwZe+IQNtFf8Te95nq0/gQaUavtgGBixzyxc9D5uQFX3ySTdo2XVPU
dOsGnpHiyNxl6qWsPdDms2GhbwUn498e9nK1ERMMnndFoxxCYPMsC3n5Z4CXEIA7BCkT0rkjfG05
3Zz8/gX9742+XG2YfZgGwYnni4/I4rBUW9kBs9D4EJ9Q7xE6BTuEEelf3ufLZUeV1GmS1yzNzVsF
bAQPt38Ty259PbSCBOf/nzdjf12s2Dd9+RrpAZ100+RrNCiDqI61HtFoaLlPORPjTuYBHKQzqExV
8qfeqc+ffzlua886bUhovknr2ROgc1BfC6BLtWc9CU+S9PY/tWq+32z/dbXi0X85alZkUq/pHFXb
1cQmOhFR7gbEBrGQhoE5OgCRigInqnCp/9/Wdn8d/GLn1QXClCTkPxC/4EjMZdqw/Ya8NBOVw4kB
0Ckc8gUnXyuxd/r7nPbXcS/2VtmgVHVW8FpBXV4dFyPwy3B98hHXebMd8Idl7iNAwwv+87DxDzvN
v457MWCl2kwxmqQUj3jcJsWcHa/BigriEdnDe2s1IlSUF9noIOuLKEbSaDTvBicForZLj27wBIsh
ePofxjNR1/jphlyMZzMj7ioz5Z2vn0a/uxIykxPBDpwYo6c6seCcetMvlxSEc8mhfeadS55qyh3B
xoYktChS0GGIeTE8O9liyqsxNVlcTrLnoLa1Y8IlzpYtKXy0cT7lN9fodZCJ+gkcJGR4k6+4eKQ/
3FnloqIUxGrTlAmvODqDBxBqKSYqD7LrTvhowpWcurOUwqEGEYHiKZP+z6/cP2wU//vKfYqgvnzf
x7KKh65h2XqEsLI+NV7FGmLmnNAFEYjg/Q/+v4nJ4rMC9OWIQTFLg15m7xQlzklwJttr9K8y01Q9
8kaRfiNqpPbzVOniH/qvf13qxVCWR0Hb6sOZPSqKKvwXwkl2jzSKmo2IHQJF4U++Vd+Xhf865sUI
FiflqUgivmhhqux2/6nGgqO7koBF/Pwo9U+H5k/v0sWwJQ2p2Y8BB4tWpTEvAT5pCYnby81pLRBw
ZzzJMj4wN7gRtMVyx8sGwRBGwQuIpdEFO/kIVsefUdKBu6PKN9gYfiteAbqMVeXq9NzfKpYLBInu
6REH+ZzMmZdyl6qi00q/NaMpW4U0hoeFgRz2EZwiDn9dekN+b/ULSP08W++8RMSpN2DJk9XJlhcj
IO8M1Zz9kAxb07obk9wtBQGC0g3gSBQmOuAp+y4LaXP5WYMIe3ajBUuu1G3Qe2v5a62z4y5e4+ND
D2ROfbVyqAPGC0t9Uq/k5sqQABYZ14NEF/ZV7z4EqYBI5m4VIrG0evIEW1+TnpLq0WLZjHqNdlqj
uwqC/CG/obmc3xvXyDBvo/25cGWq+oT6IuYAvylTi3Vk1Pkqn+shPK1JzW3Pi4FUAn3BUvtMrAV1
UoS0iofnS8bTi/+KUtgYObL8pnXPR/2qh/HLb3iU34J4Ib8dDQKJNoHxiE8sqF9MYyerlLVB2+iI
+ZDsGc/coKFEd+zNwEVT3Cnc4/lFDua2uiJT6qbYAAqCV/2r3oDPPD/SgK2FV3pevueyO9qPQf+I
MWBcQd1WpGsFMFC9pjoXV26SrEqwdD25ru2iWKgaBW1oIC5zPWlJC+Bvi7T06g9NX4Gh2Z9aNwYL
E2sr0CmdSPtlywWf90xKyuAVPKKX0y+xnUoXd+TqAdgCPsGeTagXYW+tg02yJd9nHV6lN+BCH+Am
gn1mB/mqMDQw2QDKE2qjdAlWTJiZCrfEzbfHNoXlHTOO7J4W0trY9eYiuFIWo69dobbGqAF4p2/c
YqevqNOTPG0vz6isYc1AzBMLB3uV8RiuZAKVYCgf8BWlwVbwAsl8WqEg4k2w/P6+PfT3xRonNGw7
Ce8Rjk6oOt2SOkJ3Xqixi/bewbskdlKY/avblHAw9lVL7sM9igfHzrezzqk/CMDxyv3MVd7wGwYy
wuvz+pM3KCA3VEe60K+JdYLUwKL5I288kjg4U1gfnVjmyHOFIGkfYQoS+HPgYCq29EUgUEQUWPTT
R2dDcXAjvsRobwEeWrTI12GU7BPbM/JV/wKB4LTWju5QrIdNtHaOR4Qfc5iNZHSTN7FDPd+tFJAe
vDqs5tQOCWcYoRJdADms0zfum/E2w3XnHG+wCAvJvLkCyRDuR97G5UBtkfw1t5x9Vr+I/q4djVHl
g3w3YDts8cA2YtSxBI2C/+/AeHzCFCXgDbkfiFqsYR1SIjGQkxuAN2cbO3KbCtGHK+5J7BWgIUag
QBU/xGWhLyx9pxlCo9S1vjQK9IXeLWETDgtU+eAau5W9mmXbYM8PYyIgcwYF/WoGRrEnQpDYq02E
VII8VaXfJo7+TAhblt/MqBkGay0TaMKOqvFVCyGRmlHe+n1xf+ruZgBSVxjLTi+wJogNGVsvTQ5h
+pTi3u+3/GEFkXt2w0nyJ7m2ImlabpeS5dcd4CGfDh1qev6H/gni/QXkIepCnbAJ6JrL3+F3RoUf
M+LRW2quwRg2M6d4ORr7/rjVQi/14W2AUDDRYjdzyVrPkk3U0pCZXJ98W3UkXJkNDbVV+bIRPlPP
R320mK0HfWMBCiMPiITeQCOWDgrJrvcUlqII2KB0/DydfV/W+nLki+l6SNKwjjN277UvfHX5TbeQ
l2Brl8HC2GO2AQ2b3nabcjlx3KkrvpiyFTlQwlHjimvXSD0bhmC8xlG0U0A6vhp+tLZdcyrccuqY
FzN3LM2C2bniWhuTDDTPWJ+FotiXAU6kHtGCyMUXzdvkw/12n/PlFl/sN2JLiqQ4pl5wWjGEAhfM
1+PyuAoJIVIhgERLDDuHZnNaTNzib7cTX457sZ1QVKUplZj9lUiIXOFeBLGYE761iAlvdRRLfDVT
ZdLvN1f/Pahy2alWZrkVN+KgKPdhJnjHEeAVgCONXsXQvLUd4Q/+aK5LwdDGcmEoD4HmJbPHLPPO
ozcW1wm2fi24Do37WMcWeHvEzzX11ovqwd/WcF/O8qJxo5dD3xxPnKXUulDHIc+5VUmFP5DZCCwk
t34pwNz5Ew/k5xcBowln9WVNnkmhlA0RLwLEd4IVQhyU8iamcngmjK5cqUTOoR1YTS3Jv/O9kDKm
6KS06wAWLq0dWV4Ecj6TpMNY41P1MXfU1yF0B1xG2QNJiDIJVfpeSt/lM+mungkItr3O210KDTM6
RB3icGI4tjArehDGtp8zpQGzULHau8dhm9YsD5ODZKxnzSqZTbzG32k+/jh78Sy/3DWtm9VmHQ8S
I4WIDktcLLHFvH204StT/X/WFEd/SbdEPiIppJDt1JErDa4dehOP75vh448TET//ciKn8FQT59VL
tKOU38V1vFaeiSY6P2IDBNRxBpHta+nUzvG7yv8fR70YoEtTypM45+Fhg25d2BwG1qTZogXkDdvp
mro02eH5+So1fawpBJwld/2T6lcO23l1a6eOrG2bgFXp1vjoXnTpPSiEONIg0oaFasCnRsbvIckc
9hqnzAGrCiJ1eFVd6aNhshV75RhIyROlRqx/IY5fhcKIF1yhvdlZ6won/ZzGQxR6cf0ePTNt0Q1W
7kPlhToWXH8JPzdxJu/KAzg7EPZ0a8oFbCR4qUDjO/Jqo9OeTFDwt1RSdWizxQi49EzcxbAEtdVW
DzIDQypOTH8IVNIdFkbod/qujA9nWOzHJT77nx/1p+DuYnz446ZfzE7J8VgHxCNLByUZ2BXtZuTI
BEh+TjzwQX6Wktv8eItq7NjcWDIxWDeh5FkdFZOAaVSy+Sfv0PKgBuD8qynTVpuYlU1Qu425VLMF
0oUs+o0ctAyJIVmqx6tguC2U56J4aAk+kJZhsc9n6/6M0tctz6z7+kWmL8pupWbLFsNvCK/s1iK7
YhiuoUcU+VVovqn5QyPjFSXExVd+2SDX2M5s2uWnWud3tJHXKCg2RBw6NoIWqfaK08FCZNp4eUPc
2FNNZENE5hYIr7V+MudWGC8qhY6L0cwBzvThxJf9XVXkj7ssxssvH1QelWmcm3xQgjIhGkX0nnbs
UX3Wqb528/MzVcUz++mZXkzD5F2nsqXxIfV+sJQ+JOh4CFpe+/1A4CONXRccsBcs+TYkuLUu4a/d
M2Z4/YYYhNnjrPbiTXNvPWOpPUBztzfpeX0G28/SMSXH9+eTnRz0LubuqDWkOkhU2MzsysbaMX4P
r80N1hO0r9GVvSAvN8pcylaCdn538iarwvo3k9XXh3PpkUl0puoy5+HYDYRqUkv6bl4Bttic7nr3
iLM9EMkR992OaJUdYEmE2SKeTDiXqaJWB5Uw3YX0W9Cf5fYBAqNMtuS1CrzHUVBkEOXEhC90PBEv
XEX6k1uNVxU7I9hb3hm/fEMxwQ1oXz5FwTJ4+/kGq2Ku/eFtuDTZWEYv2Z3F5Vn3NZNKQ9rgUnvp
wTT26/iRCEIIh9f9r+bevgEDPBbYemlwszufn37jLAd9iCSTL127lQDBaks2IQP0xInTVMTo/tNp
isv48ok0Yy2drRMDEZgRkzo0IGf2xrpnmW72CyWoTR+ckg38xx42Y+kSoE2xQSKVBckyPGNTIO21
lpABfAB+P+kxUb9ZSZmElyoGngj6jtbFV9VVqlQcY+Rj4bjCZcKyOtf98V29i/WFvYwgeuOaBLpx
crVZAbwORi/b+qJqnaB516XbQFrr8rsKYztsAaTCgcXWD9zFV+q9zT9U+6OXV9RerDuJvWBw/G2D
IBjy+0i+t5Srsjmkp3ule1RRFtmnncJOHRDBmVhxJYfTRQ6yn7XPkXZFyoA7eKknAdnooCssIjpo
9wRc3o0455EqEELKVpoJp+bvrM3Zrq1WJktTAqDIWNVWJQGGs805fCAqVaIkooCiRzdHQAQm+VOJ
8AYtJixkIvJCMjk8ibO1nK5z5V9Q9Nmq9gy0pAfZkXfGp0FyYaYRZzG375YzKCJvQ7kYjoBU7hrq
UVR0KhTAN4W8xyhQn54ssCYNe9E+Xp20O12miH28l9WDFmxKkqMoeCQHCF2SNDESfbdB/OMBX4xE
5xDpwWi10oFE5NXpurwp9nCzTcCGIFNxyYp4j+yQfVCiON3//JF+pzn+euxL7f+xn52PxsDLVfvx
K0xqX0dK8JaBAgsXx+XZq7YDMW/aI6Wy7H52N3H0v1eV2Y4bFi82wEDN+KRkffn21F5ps3NUm9fy
HiJi8UuwP3JckI3TrQAJTY3531ztn8e7+JT6frBy6zSa1/HvxnJA/3agHVTw5ytbWxXt9fHX8VYW
+KeRsnNw3am0SnZ667VTX7X6Dffuz1O5eOiq3OZZW3Aq3Tp4hapLJMAGa0BWLDsq1xZOQILMixUB
AaMbbrSPnLXjvlrAbDMo+goQTOxgUImdFgBXvk1ZlxuOPduUEXAQeh85rkbpo7zXkBaPdJTxWG96
ln8YlPRHRYPMSy1zLz+Owzbv5+GLfWNX8+AeSA0xQt2wINln4FjlHEcRvGPUWcYdq2Dq2UzdMg4c
IgNYsAqgzRlJ3uO4SgHZrqx401I9h2vS/z/Szqs5bqML078IVcjhdhAmkhxmkTcoUQE5hwHw6/cB
v9o1BXMJl31pqWQMGt2nT3jDW3e5ShLkRoxDMtFCfqhh+qg7/BXF/E0jepguejD5DcI7M5QDBoh6
QwpHh/UuA+4tn5NHcO8UjdmrcWSM6PkOhj/9cxDu9L14g8nYm/J8eYx/KF73e35F00Qm5WpWTsO7
/lq8qWfJndI4TM099EaVPifqjCZkD6+aO/jtRv4x3sz/y2PySIe+mkElwQEEih5tY6+5QhzAQX3+
tTCvo2vFu9xF+SxVf6ADTp9cQsIA1c/bMPbE5Iwmj5VdGVjzTk6PTB0LrDmt71X4d88d7vqmuZu9
Du5AMSKoWrzmToNXvUDkm21zw/wWgZtKI7F8LeC2b1iU/ll5y25LLKUubnIL/mHaRdV3n5OBjW1h
y9z7aFv+AiyToBKCaCGaCf15ao8X0jwkfMzmtRG/Wd11WuwjZgNW1doQ8JNwJ2AaxDxDP4jScUBD
JnxhE2EMFTbPPiMDyGcb5g1o57jij1R5wUmc89AyztLwtHmuH434Rxv/EF7o4VZ4GAlHofhO71bX
XpOeugf7PyZS4l2dXFsqGkfxU8zMsw7u0wG169TYhGDr5ADYU8kjZ11lY2OEv6tY21UXT8L6VfxB
uigaB5VwoNObPk6lR+UZcCxQDQUHR+eYqQHuWkBOle+1jONZgrLFW0+RQ0Y5ZW+I81oitB7sfOMX
NTYc0ai3NMa77IombqYrc384u48jsA7Yi6TpEy4ugKCa/JuuPNLvTbKrmMJNx7DSi2mjT0jMi3cD
ogJ4MKB4V7JPtO2lKBxDPvIHtEb94YQ4MSyW23pNke2Tod8f8eJdF+9DqAytUenjbjDOWDS6s6UE
olFvP0BBYVN7eVtr5H0C1frzcYv2jZinUa3Vo3FWdUfzkQB6gjfFjBHQk12iUqR8T4wz+oPsTSXB
DAzJamYrFzd88bfUGclPTK/nISGCe7aJmoAD10hTjnR7iw4hGWecJxel6TIZyF+NdJ/Uhxglc7fQ
r5rdyi3z97Lkz3dZZHhGogly37B0uYzXHcErhC6KaPRN/NZ865/mbb3pX6WOUUM9rFRg2trDl70V
szKztqmNM6J0DHqC6/G2Rg5J/u2Pm/hnGrm5NXsczsG2vTE8iROCTJfbDC7Lbbwl6mZWR4gnjATo
FeCSc9XifHir3bZ48Jn3soRlxEa7kupNcM7OBXZQ5jEN992eTIsz/oKLQO6Gbo2LDWCeux6hw5VS
/hPEwZ/ru+jaZKphCZrGLQ7Xv9y3CgHwlRAETrt34+rn0N1hRc1xdNAR/I+fdtG6EbveD9ph/rRc
GAeVYlyanPJ5POM5i5bqLFyeYPCwmkj8vXT785UX3Qs0FbLcLHguYoRP2g8iO++H3ZSxCfq9KtDa
n/sthaemWHgS3daWfF7SP4uWP5+/qOvjUqh0peb53UF8t0Y0QG019h28Y/S5vhMr9bs1+OYneeqf
D11kT5pK1zkpKmLCtpkVQENb1O6HBxCmMBPsH4iOTXaBUOF0ioidKwfp811mSLphaSI6tkuASd/W
oyXFJVHH2OLC5JYTjRao9uM3NFM0hIOG6jgrFqTDmkrDHB/+ttgfnrw4wmlmpFZv5MZZlg64Q7S1
6we7XNvE8T7uTkyYJW57t+q8lc396Sb78NzluTLKMLKKxjgrl+eweDGwt5B2qRO1r2GxG5XzRPbi
JNZbIF8Dhxx/Ylnor8XOv1fHfPMPv2FxwKxkgjl74Wwjs9ninWt+n9FEGoNMAJGQ21Gp3cwmZvv/
+O6LAyarUxUqXUF6zPzx4IO6JzHUSdu2iCXFu1nYh5lhbbflCSOFtYrs0+P14a0Xx0tvk3hqVZ7e
uF17wi0S9MWsW4U7A2ZJ6okfIzrj0RLWXnttuRdHrGotIxeUzDjjU94bu8Q81iKaSz5EXdLVahdq
nugY2HYRX9EFWHvvTy+rD++9KEqCRoJugyLJuai9Ij2MLtAWElWyc/JrmtDBlbBVsJYCJro34nUS
5srzlQUJMxTKOpxaLku+enswxSvJySu0CFxsLbCsyI+U+ukO10O8IOP1qL72+EXS00+t0Izp+2dP
xH29zymlMPc7IAjTbvGedbHaQMrUCZPr1Yg+L+0XQea9m/Yhv2sHMSbLTInosy+Z6FrlN+5UpolD
DtrapRBq9pfhHgyykzXPefBTRVg1Uvere2Bl77+3oz78ECVvqxrIt3Ge5d/HiMJRem53+B+Y4OwB
RYFQ8iRl7SJf2fjvmjUfnioJVd+NSWecRfN+LlgxbZxOBYKxnHfT2ENs2AjpNViQtUr881vtrz3/
Ptr78GSUZS462ujznrtwrQhM5RvPQHdZuf4hTTvJTrGTe87oAhdrwXVtqRdBrmrzrNVHXloVt414
JReztjdwLNMb223v5uluKrbG7IClrM1f1q7TZevFECtDawJee2TmhXbb7EiHOHZmj4KHy4UX1rSJ
cXTP1156DmFfbfRFiNP6UhBNgwfX09nc6vKL3N0VInBNC4eVwosKz6qo4x4uTi3doOUzJg/3Y3Sz
cr+sLf0y0vlddikGIk0Q79Doks4RYqXeOBwmGPYunjs51Fy3R4h+7f1XsollIWf5l2LWBjPOUbz3
0wOsIMHG8Nhg8mjuGUCm53Q7rvYYV1ZdXYQ249IJkd+Qw6hbcboxlQczwdiXUS+T6a5nvPWkjDci
2t1uknuY9VQAkmYPam9l3VfO+VJXvC6sSpQCckhczBXs3DFDxMEbRqUbqcjr1htarbPTsDw6K09e
Ce7v+kIfznk26o3WZO9xTQOjPO1MCEKeVLmBbod4S+EYPwux5ZYrl6ClLqu8h7VXn7fkhx8wqm1U
aRE/oA6cJrgCnRBdqYh8e0OxizuPEkJ5Svy9laA9uZrRrD18/vsPDx/MBg3IC+veOmV7KNq3wPAA
dgauCvLdFvJzO90YxRZNkuQGzMHK2q/tvkWgEyzDz9OYy61xzdGNymNTnRPEwp3xssd1MhS+ddrd
0J26MyZRNAHq5xy18lV0yJyofxF61EVap/aiaMh1zyVDUwNo54OI0Zcj7Rr2oXwCJzpe/QPOwUqo
URcBz5oMvZYNkiqwpwYCMImLjTvz5R4R1JpfgdaphUncf8zl1EWEM9LLaEgScUbdZszX+uCIP5fl
0ebTRNvyv6FLXl5XHPbqMZ8OgdMb7spXX3lxbZHN1YE8WaJC/WIOm4u0pW2V22AMq23Xbie4fchl
4ZG1LvbzCbffEBURrJ8my5ImLh889invXZjTfXpC0/5n/yAQYgkzQC5xgHgK203/FtyizE2D5Dra
z95WGp0/QDnTO670Lf01XTZEgGGN+/zZDvzwy5b6uE3ZV9Ml5sYvfAiEBIB5eKuTadETO6InMOww
rVw5fZ8MEP9YjqXk7agYAnoq9OsYUgpXAuPY1G6dSGBQ2LWbSt7X2Gm6MkAKcNnfxlrbmOLTlF5N
yqNkPQQIhIBWJhe3A+yzoB5XJ7Ce6JT7L6X+XMza7ADbV/PQzyLWx6Wa79EPEavyU2Fqx8A4IxDL
oBpjL7xxKyx27cq5YPD6v1QcSO3aen1C2/lzveaP+OHJU5Wm/jB3Gi42Smv+lj4HjU14cfnoNns1
JDFCNfpfZWQfX3g+Th8ea0R9ZvkyL3yxhZv4p/49dfDoFV8a+GLoOkyPDVpA8XYNu7b6uourYQrj
QmwaXlfAdyDYorfNrAjrANgzmb/LFAJjONr0uldToc8aHB/feHEtpKFqWeKcCg2JF4ZM/A9adaVY
+7J2Mw0osQfSpi7O0MTEawPXQsvtmE6uHI9PxED//NyLW6GR5WjMJ8IUlVeLJrHgzrJD4LaQBuh+
tc8I8tYZIpjMaWa+y6bH29VtMOxYK0VWf8nipggvQ5UEOklaN4Jz2op4l/vXcbjF8MISN4XpGrN1
phtRAKdM7w8pWNMGttFhVHdMXVaThrVotbhCQknQWiEkY5khMkw9HMGV7mr0YVouactJnlcujM9q
4A/7YQmI6atUqiacqs55802Onkvld4o+v3HNJDO/S+IzSjm4r+Qv7eVRqKHn1Dc90lD0/PJ+v/JT
Pru7Pv6URb4c6PjmmeZ8KJrDxDx2x9SOpqpT+Af4GbNFZAtwfX3J1567iHp928aiNrIZfet8aREv
PNaKq8xzW1v3PaKwUBwLC04ODRB37YO/VwHLBOnjWy8jX5Zkehpe5g8+CxGcRhHRSMjI83A2SD0N
we+O8Q7XprJTITcwf0SaAqID1zpAwm54CNyA2dgG66zUlhqvGI/4fUSHwEveGOx18V2Q3nSXJy2A
DMjQUVi//T+tbD++xCKOxn56Scoo5I6dDYi80e1MB1YSnicxditkvMiM20Xt8vR+91+vraUkbClG
fTzm9JAQWzf3vn+PZTwbtMSvpBKP/uU4uGq7D6uTtV+vcVbuzKUYbCYHadvkMRlX/aYesmzXZw/T
MaGoeUbzv77FYQQ7o2qz7vv4aRvl46ovoihdo2bwRVJ8c3Aj8UrsO5sSk+l1yqTNG9pzo/6oNS8u
jwXMh/5YJ1sfbom9cm7XVmARQqvAkLrMorvQgHinb0zKKQJJAKFZTyR6Vk7/TIMXt47LX7tHzUW0
NDslqqWeFUBqEVrY+Ct0cOXBKHyPVQhWjVh5Dy9fv+4nXIA/7q4lfCcSYkFtB3KG8ZarS0T0lqnM
zGcUaI1LNvgJy03onoHkOI6Rl9xrv6k2Zwl/yUZI8MrXoaV9/Zs+wZz++ZsWodPIo7HVWjZh68SY
quFpgmCfNvfts62u3+GIgh/6Gob9EzG9P5+6CJyC0GeVpnPqEyCPvlcUv0gfmodmOrRwmcJkc6rU
uzq7V+wgfJUAW6zlEZ9O6D+cgKXOZ6q0UtdPfIuSKnerIghMVq3L7wqCpryREepdF45YuaKXtCZD
zrUmkiydpLEMmc+UmCNhqrHN5p7paOIUhnFwtnY7rj11kTJKQZSFesknnpUqpeRk+EhHCO5AGy/8
PrhJzcS5qO5XNtbaUxfpoqRFfTtp7zOhi5ufMSbVnAy0rnXLq4Zwt/CjWXnkSjhZSnLmSdSJhQaP
lYEE+CT78jqjBzAdhxAn0w8HmPcK2W1Nqk997wL+7SaWZEuSJEtT1Pdw+6EYiMrSCBRyAdy7MJnD
B7Cs9p3vSvD/YhNZ51G3L6G+MSzdQ6gTEa20BfV7yZAq2g+zo4kT3MqVbXR4z3+vS1zg7/wcn3Dm
w3YXXlVYSI3E34is2n8LAQgr6qlOH6UIXeWD4t9UdAj1b4Ki4+P9YOJObgSni4Iq8OVcYreljBsD
G+1ddY0WdNBsyuHYYI5VbADMS55vAmKQjsg8l9si5uazPHkbqVt5pltv0J1/gmQxujE2bIOn/oIN
oQ6ObNoSsNNgk39DKPcbSt6qDURYRALwBx3LhkGMLbRX9A09fEYgcqfgs2dbMDGyTcroEl1dszqF
+VVG7tJI5WbS2usgRy0ahY/uaAGjHDYWhiCD3QCETZ9a5AGyh6YoHRFa5IPFjAUpvcGNlbdWBNSF
m5GjGJgEKV409bMgqKreT4COZNfUzpYJpFS3KwtpLO1VvTy0UF5FBQPbHAHxXQ3d00+QCDfs+PLb
b2+a4nswc8qDfV3symf9py7A1SjQ4h4xnOl+qQIvkQDrk7qtXMzErSnHkQrgXW9PNYQi2XCDEE4r
nnLRqWJbdPFjBu9/sGUvPjb42NBVUWBhTr0zULI3hWdohzi5TXiQf7nFOLfGyvsgfhP3+JmldILB
4+s2/hvU+qGGALOw5d+8mM2tDm1Vix986FKcs77YQ2KH7C3c3OAzhQkAaRsGK+ymbfjgv5KPwupt
rrFxsnQYt3x+T8GAEJ2T+biAKuyuxNxDfjud9vNrl+LbBHC5hqNSFcB+90K5NfPNACuz21mP2m3d
XOeXU9Y/E1tEN/ytlFCovuc6Ngl2XWyl9HcU3GnRrTljFKOtEHiBX7pdxHa71k85LpVgZcqg3vTA
j7BTgdIUA3qud1K8K/Ntknly9lggexmJ55egvLFk34vj3KvAEfuBO3GJjshOVXZQaXslKx9R07dM
je2vIEiOdyQGSo12Eq3XuL6LjJtAecMKGt+uEflqrWjvVPxHq1OZPYmXb5fE8gYl5sD2GNAwR7dm
GSUJCRRIVvKxb17FioJ3wjSetHtGI2kIZEFXHkz4vfvOMDZD6ntTxcYNThJG4+F4wBQ+iG7E5DbS
tl3kpXYUcsvaDcYMsKodYFvty/ACaDo+xNuL3YA9jHeC+FT3x7i5KYvHMDoH/VMc/qSSSsvXuHfH
8KaA8YufnoxEc3juJU9QNODwSMVf5eqzwREf0yvT9IKq3liXrXYjh7UrW6qjIlfU4exoQi5Wtz1U
JywzcsBJAox3/9i1uKN1uDFX3oSrLZhLDrPRbQKfYOT58i6IJSdWnSy2DdormMnhoS5DrS4OJg5n
+JtV0105fdPZJEH/2zrHqDEVpyF9U2UF0f67gmaBJB6l4vFiHb++Az4viv4Kxe+slw+heDLydApb
fbqX7kdwtD3fzFGDbxpipSB7oIskSI7BXbI7yMRMK8tN8xKoG6Fw6Fc4rPLLsB3ALFbYom7H5/i1
RxtuW37XxD1bZrwPXhC+xh3Of0ZKywTMVW6+foNPeDnkRn+9wXL406WRHHWFNt2rTHzCO18CZn9N
wA/SnyF2OOAs4+sMrzYFQO6Pi1NeI35vA9ecWxxTag9X0oWdxFByX1u28Cr+RAmwwvvQ7lq7EB2T
oASWc6UboH163X/41Ys6bkIjPqoGlXWvnKz4GaLObW3ozugQM5rbrtiiapEav43+UAF7IiDBI4HV
NguxWcYxkx2/corEy6yfxivl1u/UbXEm3urYeTLKPnbn+q55EDGDxczW3EPriH/rN8F5eKrO5pv4
pr7lv+AdoX8VPY93X3+RT1GBH7/IokzJk0QoLFThz1B/kmajYTh90++ifRAhNbHNXmlaQ8yArAXh
zcth7+N/BxfUg3BC5FEvNocNyHj5Iv4CzIpYYOdIv6fvmDAboAUJb5dmq0mHFqUK/INx0O7tMt0I
W6QTfuVNsUneYOmnNijhXrF1hNhhhawqmq59wEVB1BVRKQ8JvQx13Knxzgi26LAU9ti7HRxD8zGZ
B60ILjTSWgny2azvw/IuBwDSSOISqKRtXNbKac6HfJSv3GFTRvtZe0nSPbRgHBOapPP1l/28+/DX
rtUW1U+bBa2sdYZO9dPCwHIM2GRkqUO2hyQIyQuFM2K8AExtu/LkeTm/SBm1RQV0SXPF7DX2lLDD
78/E4Nalh3snHU1n5idOTzFKB9ch+h7y8/i8+uKfdq4+vPi8Gz6ESUU2s6Gd26hldEIvkxwtc+lf
M+PDbAMtabvhNnBg9qwly58wuP4Ib9oiUBSCn5fGfJjSk0YGal2Prv4dBPpg52+M2qDG44j6m0zW
6c6ZF6B6A2WC5pUGpzj4ka578sy9jq++xKI8CkDNGUZAG6114OZrESsBlfpSnuq3Udmom/63ZAt0
kcsDMHfLUX6u7IQ5enz1/EWhZDVt0lYazzcfq++So6obmIEqBDaIl7lXGs4lRFhz3FkPZAMJVSkw
ypXK6RN65Z8fZdEPGnRMX1Wd7SACZg6uZuVo6SqCyVvvFVyNmXq9hPhKCedeOIvRKU7vNdyjLpt6
bgutbs61L7KIt10zKE3OLjk3YM9VzE7z+qrBqRD3ZGZfwq6Wby6X50j7gf1jmG3oqqNJ54VrINbP
+zUfDskiJIr9ZQLlNBnn0NhPkjOMHvZZUOP6n822plV0q2f3RmoHO6jiE/CuDUDiCHW66niZzsAj
aKbYhvCk42J/2ZvlSggxVjbOO2npwxmemq7K9QnUP/p8+/gl3As/L8CDDJhECio3aCdJwZaOBofZ
JtWZybLg07fKU64eSlc7+sVWaXdQ953By8x5XvcIds6ZcetPzSmwgTPqnpUeIFgYB65ehJygx/hO
vstDe57I9rb8o0VqiGT5pfgGa4OBrforDo/Nq/69st9dU8txNmuZ0mczdJsb0PO1bTLR7m6Ndly7
SD6t///6XvoimqcJYjJ+xLy2p4+cBYj7MqZSNj9aV5IPCMaMDEJophre1ydYfrcH+OII64tgLkfF
JTMvbBR93IfFDbWwauOELiaOT4wz+m1jp0i/Q26qn2sYqnV1IN5BHdrmvweK5k2H14uI0lGY4EQc
4Hzcvg7Ztyj9YeItyc7HrD59M+NjNLyIilcMro+OcU1YjNv7sb/q0Q/BYbrcoy9WIWoSzGnuBcWA
YNY0Gw3Xsh6K9Efte3J5GpNticEWdYm2z4J9gcV4uBl/UZ6rL5axQSPeYpiekMxo7dw3AOe01ZAm
2iThYUQ7GfXTc2VS/Cc/+v460a8jxbOOkQbkV+Mf9jr/MPKEbnAETLKtocFI/SXp8Tv3/K1yim4F
yKuMhbPX/Jy4bWM3V9VjPcH0smVSw218U92aAQK22v0srT6/w9Z0hGe/siUuDFLKepNbGysgc3LS
s7bDDexpplsnO+UYHKTjpfTC1vb3au5pV9o2O5knMyUTOym1J7wawEZOwlUhU88gKeeF/R3OUqJ2
SgJnINcn8Zy2ZnscjQOTO8dS72X/JQz2FUWiDhDJin4Ol10TvRTtsQdma5XfU1YlrojY7P8kQqFA
UHeTmDxEwSmPuE/U9hBIg4tUOqIOuIVAFhVyCt+MxQ0piVFZqqdkF1wAOQCp6RWAjY4InxfEE86e
l38Dkf+QcOmLy79t+qpMFWXuk+FDhhfgVt9j9itvasQ9/wGcaSXZ0JdXvlmGkp/R9pzRizoy2sk7
gVAbXH0Dp3hAZLLU7fLfzeg/xIPFzR7LRdYIkqmfq3GeLUkgBp2Jfuuv/zdaokkkgEtntLR2ielr
wWhxree6ZFg1me1ZPEDni7MT3LM0YFod0F2DGDBih12Pv7JwV8q2pW/Ryh6wL0Br27ngjY20P2SU
l/oo5vxGD01D7Hq/BzhR/SSSuQifGRu0FnwggKGTJY8SIuTWLk9PHEQT3IVrPJK5Z7SYDNK61q2s
19zwEC4ZXiLxLswQQxlQpQthvcDEvuwFod6k23+h4v9HYqEvEgu1LspEupDttY5gglbo7vqAn+jM
WW58N8CgxqSo3qDlP/tMoa6GeS5cv3nyJW6sF8pZAmK4hiedL4Kv4vUiwajjqDR9iZRL3pZ7NF1m
tip9u9kjuUVw6Ovr4fMRy4dtuEgjJL9praLnWor3dWZ32+lZwLOhpY/qZQ7MyLW8RVpJDJa4pVSd
VMn0QzBsqY2dKz6IVK3A48myC5u+WMZYVbE7nINnHTe2P6oeZN4rSeXnI5a/3nuJZEpGq0myXJ/r
OuEH5/ue3b9RXieU141fl524UqavJbFLWafLWEyBYvLasuqV8Wto+ptJoJpJHuX+TlWOKPKYp7ja
0ugqVNdIaYSjGJFXT0P3JobHob/R/0GJuVLdGotgK1XhRewn8FxVtk00BGxsn2Zw73SdA5TsR4OS
8QX5y51mueXAWKRcMzf6fNj24Tsswm9uipdOlAGGZPKDqryotoidAPI8IMhUTC/VX5X8VApu7o7M
nrdZ9LCy/1fSeWMRhtvQ10sjASjjI98i30JF69AXi9CwdKrWCfNjB9f7N+1m7R3E3ozOyg+YX/CL
4750sabMjTNNosEQClzA15LXSXtDdnvaUMbtxdhD1sA6xD9Nwt3aNbB6CBYBMKlDAbMKkvRZaRlx
qsZOXv/nD8npD9BOXH3i2nIvgttFrcNgqthworhNGCSnh7kv5ciyp6oQwYoUOMW+wtxCBhk0ljts
g1dVFOeE96sVX4Q80zf1phwJsDNNA6mBhneenbPQm4xs1FC3K1945bJdYpHqtGzLZmZ40uqevJw8
Ex4SoDiUTGzRw+AVLUO0FP7Bas/H94s3XermlBemQGb3XnO09a1uj7MqQWQj26gXN7NHJRJSq5F1
ZUMvnagFPawqY17e+KQfrJbkwBl2+sPMs5toNf6OL3f0Dv/VIqOSKDHn1E1t2ZiufatRSh3IxFif
Sh8G+AvuKolbyF6gOqKJ/vHL5OJvVdtWsFsFKnz6zh+evqixKmMolc4CblYOKNeI7Umi7EchS8IE
MsXc1sK3mQHY+C8314cnLyK42vqTpaBED1SE6M19uqOanv0NJ8BSJFicLrR3N2tf+R0N8Let9eG5
84p8qO+zSegTAW3+s/5Yt9sIgTlmNjf9+DNpXxWNLlCvboDqb8xzvZu2QQhUw4v1jXYbFJvxpXVH
h4wekdcc/9CNdCWfkh9oq5ukHnfjft4f5iPelJGX5fta2aBnLLnV2+WtuLec2jNu0Ea+Rq2H5aVo
zo61bRziyobgyH/yhyd5tI/3yiGgXfcdr9vb4Jzj8cWUev5Lsd78nq2lS6c8/cSbneY1OK4ZPf8P
MGRzNPlqoRYXjG9Fapl0fKAGTvfgNOh6Qp/ABn1Sd5bLHYcV2OU7bBED2exup9iy/P5SSb6W6q1t
0kXSf4mMrhIsiBvTdI6q67jb+eNBDg6F8QTcAkiiua/hg4a/heFgrCbbn+Z9HzbM4q7JmqnulEzT
z6X8VItPcueJ0bN2DyHZn8gvtiot5j7yLHewL9qdEFHTulXxKOq7sPhJgWqQi7uTWymOjHfg2K7h
6T9NhT78vsXNZOKNVA46kBDJwET7uUwpTxzQ2npuM2OoGTl2sfhuNWtMN+zZcltVz1Eobb6+LeRP
b6cPv2NxO4XtGIqVQMxuXFC7klxvdMaqffI6OGL2rF7cYgvEXz2GEVqNXpr/CEyQ1b+j+nacSNkj
Yk669ptmesUXe3g5BEmVom+1HLYLKvroHcpbMTvk4jXkpxkeQmNBRsPH0+of+nDU7DR1le4k/xMP
4pXDtByJ5EKQir0QAWvWkWy/iRus/AxUM8nP5gTCcqEcZvVe7LYXgQsuaefxyHzoVz7S2oIs4r1s
pUUlwuSnu9k7gnKqxTNtYTSgr0ab/ghydPNeRny+YhBPV1NH3fz63YkuXvs28srGfR9+fojEopF3
MSYd+rk5oAoSi+f4LLvKUZaPsbkp4Tjg+1Mbh7ZymwIG/JxrDe0mkJEiQ9D3WMlHC2Ok4fIktbqn
965kbNpnv9+Bcq2udBWO+AYI4PA2aztp1yFycepeQVTWfyr78+A7yPmLyOM04U6i5yearhTfjCH8
8n2JXQGqTuMWj3U0S8sbACQgRlF9ukE+FCyMXj0a7ewJV5sHkQDUOY26Ke/H79S8Z/BG08Y6lvc4
pt2gRKzp28tV94gMUEA0MDfDjCPZ+GcdPi96e4/PXbdT8TUztvQpUdRLHoxXbURyxjZs+cZ4TJjr
Qw11L16157dedfv+tYx/BUgZJVjO75QCPfWNgfoV9oHSrK0OS6J8xTVXTx/y9BzhdTLyRoqr7wz0
Js0NSuQl3Qz0erYV4ropq3WDrn0h2GKxp2+mZreRAqjBqy+0l5kWM5LPLw8JiwcLWbfnUal2dTEx
cXBgn0jwdKtN1F33wm58/0PadBYAgBuxPVf4vAIYkTxki3Ld1ien/YVaoMY87sqPNmGzae8GnAXv
49c0ceNf6jVO8vLVzM9BtB6CPWoayQbVcAZICHg/AaBKnmcxzF/jm3TZo0Iv/apKICfNkXAjnBBk
YraRxdAaNwWXtLlJC1tVdtX811+fpncE2lfhZZFLjEaXTVkTvBcFxuWYdweNNr8zWP8rCobSRh+j
aXbTXBSUA0WBv8Zq/bw+/yvsaotrulTJpBKL+nyoSDD85gSLmts68CykxhxUMkC6Sodhlnnt820u
7aFwzNgGJPL/lVIG+oz/N5d9H/l/ONFBZA2mnHJR9/LJ38oAXpRjgcX6tSz/HEyynMQrx4OmXqe2
H1+tfIy1ELu4p/V8oiVUvfdfB0QzGRaUNwEB3WvNHXZlDKDpgztqCtcUn3kLc8GV4KqsZAra4ibW
LoMmJzIleQr2NX7ugT7HE5sZ4FGPeEBVNKB/nq7UsuE6HgBxxXbvv6VIse0xzMkPOQNJrw5uNeHe
NEJbM79ZuK8pxreidS0Dczv6LmP1IGLdMjyD2JpcFY029OPWMeSf9vI+fMnFZR4buVpZc8rVOsq3
mRdfinj/TjbeGdvL6qB05SZYztyEJqsuasynU19Fu3zoDpJHC73dj+hAI8SGCBRAx9/mfg7CV/q5
Q7w3deurGtPHtxR1tTW00Oc49r9efznzGuRJCRtEb85KhNuxG+1QsqPDvkf5uHVz0OSzmRJcJOfr
Pfy+Q74IKMuRF1j2pI4Ccm5rxBdS5joez+K4QwYa08z+nY8W4L8jAII5RsI+w6dZOOqObF1V4lmV
f5nFVSdgnNefK91BcbAXnyPj2M6wXfkxhdaM8B0Q5UNQfzMQXL+Axxesb/VsDQJezZbKWx/1YWVb
lYdJv9ab2wanxet6O+f9m0TAvOJU9D/rtkBzeu38flrzf1jzRUFYXzSxBK+in1Ma8/sAy9e5V+/U
tUeP3pYeE2+1+l0JGcsRStxpZjmmpKy+elQPVIIwUY3CKWEPHEeIuoXbfTPfHx5ULjdN87YG3Fi7
Qt4HHh9CZleD57uETOWp/Ts3RAlAtTFdxYfc1h1z8CT92CaQMDdg5yEZrbOt1pZ9UVwNktHKcfBO
cPNheSJCoc13Ro54Im+OV9k/QQjNsfirfb6I1VGS9p1a8NDakbxUcdJmV8/j3ciNMHw0EE0z4Qah
yMEQi0nK2qoba89fROosSsUkFwhvOnzH4qZu9nG/VSj4wWJ3Xkf9hFFGkQFNTA++4ehoUSM4GXiR
zEjnUCS7ct8BYxnkOz/wWv8mbHaKFysuGO7EoBOLBNuTINwExobm5DgzZ43r3lbNx6i3c3De+a0v
vCjVY0MOl3qgeVHbTeXbl0uwVWwBOJsFZs+r9ftpQucpoKLySmnfQLsD3yNvm+DOak9gibPqajT3
ZnWLHHvBapU2Bj2rLarP629d11AdE3VLXWyRoIkMRRiISlRu80gYG98GaAay8wyZ9M3kYlWIpcRK
MPz/BOG/HrvYJJNpxXHjcyu02I6jh1OSq3MszJyJFk7DCAiGbI///NjF3qDJq9RWp1KWuIIKQ29b
epJk+07WbmfcnJAeUhf01Kjsvw7+n08U5L/ed3nnipIvZiOZnDniOvCsRN+V4JpkzURqleanofug
D1xLupWMowHiILqpkm8rv2HlUy8LZrmWtaAdORiEnNGbvGYOCIHLGD4GyoahCwg2rKpWadCftpr/
evdlfQxQK9PNkloQoOusoA3THfEZRzI9EZFqmlxBTkcwXb9yPx8lfHjyoiLGsBH22MyoidIN3lE2
pOfYi64iOP62tTW9xEvEtbphbZUXV53U6JYm6axySE+Rurv/Oc+pcSTVQhx2ixcu5HCdnLW2xvOv
+nDVhKZhdI34vrGNxtW8HJ0lyhVjM/dcrXFDnuNRWK0F28/hoB9WeFGhXERrMoXinbMk50fJAXDW
bWZqvQSmZdqJDm3DkXbIf4wfy2qkuOCymwQ07qLMgaKDNLQIK1BjbuJcnKKhCkociEv/h73v2I7c
yLb9lV6aQxdAwL51uwfwSEsmfU2wskgWvPf4+rcjq6RKQWyGnjR9PehVFA0SQMSJY7ZhZbPM+13F
rSIfZKGrcb86OGCRNWvQiYS+jmjOoxlDduRmsTuIzDjgtZv/cPuuYtdAxLIVJlQgoFdAGvCeuihD
Fjt/Fr4FRml1MJFh1wqs1byKW5xahwXfowoGOM7WIxt0GnCc3BHIH5NzA0jhOvQx66yb/bhq+D1e
rquGYJJJO5cAwNSVCbEAbk/QVTQFT4CXuxm1yNQXO4UPlRXqTFdw8nHa9PPiK1RcmMKmIJIEZKtQ
V+l5v8xQZBb5vQAHD5zE2FVyAe8ZoNHFM9LKyeDMV9i0ZwD2KQhogTFD06DaxeEXatoHI0R1Q+pd
HQOkwZ610Bj253Tr54ddxbhYr5tGTHGStnZyH3oCla88oV1tQcaROVP6GIv8c7+vgVBDO8Y99H6/
D2cBTnHJ1xhrYgduVwjthoM+7aC0Dow++FXDKcEZnkH964zG+iJZAutU/TjV+3nvq6gn6E3RDFRQ
oUOqSfXkQb9BG9rVB6NwGlCADeJS7+MqvgudlimyRhf/Z49+FfyGGFRg0iPUBxVsRfdK+ci1zz3k
3jRoEZXQ2oHWm+Sm/X0c7Mf6PgyOY79RIHo/oUtpM8IDa9GuErm8UeIOoErIAizIYCFsgGyKwzC3
bOGnAWeryEaLjxn/Wft0FQ/VOAx5pb/w0VvuJsvhRysA5whskm6mkJcHTOZMvadziN+xYgQjNimr
gAh3m7Iualw7RG8s8Ulk8yGqDEhJlDE4o1sCMqi9YIjlFkztJ9arX8XFPmnjJBYu516ku2Pi97Ef
czD/AbCZdIZ+gpZ4sKnTnUjz9xa4XxBBACFjvHTG41/jlkRx1CG4l2AGItmgYwC2gGk6jt9yA2mZ
eT70ETypQdKnWh4liu72wPgAjLzjT4ilUgqWKEM86CGmijVvCDj98QbAVELEpANMExjNv13a/r71
19CltIeyTpkgAchgieyAKwRRH0+x0HTP/QF6wTybAcLYYX/CJeUZsJEdDmDIm91CKsksjpHVv1B0
1rIv3lnT7I9BaT9jrbqKbl0VKAADIrwsJWjBygJzVCAfYZ6GEi0EB167F+RnobhB2xPcyhANBOYW
Y93yKsIhby+yMAEyZlpuZptA60PEDltgIYaJ8C6CVZndpXbGDGaMrb3GHyk6H2Vqic5JHmCq4k6Y
pzkKOKs71Ww1F5TaYaOnfwUKRGPGJyH90ly4yqNzvml5Vb3USBw6cTYPxX6M8fL00HnIeBpnSTdU
bqKZfJzl5sxiY7IK4wuF4eoD1JTHIRfYUEGzk7gn+G464RegnGevKG90V0Hn25VB4mUFU9ZGXgU0
Ucp/MEg6WEChLadaFQT8gAkCwZkTvXg5gF3VoWX1VzYz4+JrMJIYtNrQFFhmYOsB2gsnJ8BUiq/j
i2KEGKQieMLQGMLr/zB8rqFIWd0PlVDiuhkmJiiJweUy0w1EeYEH6a3ukWhUxg9mwH7v/bPAuQYk
YT5QZwt8KTGshfLCaHeCAWh/fzOoZoeY3cKrG/bEcOhgm4gyDo2LPf3VEiuioeDBqaDoQleDyapD
BpAI4IwCxaUEch45BxttsbjIwDGpH6wKSltFtaCZkowbkFyPMupj0RxjSLqgrY3ui1nqRqJZCQSB
0er6pzWjtgpmLd8WRBkvZ/ZliMQZxMtTe+z2GB09wyYDpGZfbljQadbiXiVmSyR13zU2OiuXkR/1
0FmnI2V1xlxoO8tQZwT3CCA4p2KqxjDit7ZKz+RKLQV5Bo6zam1lM8M6w4F9JpQdeGg3GXUPv9gM
xCyLsbhZl11lZkHfRwRlMtKSzARdfheB2G/GbpuhMOAt/fEvNBRZT3kVv4iGVSXJSAZVCf3T5yFw
eWRCTgYiF7AqMzjCIaB3vd+YteRPvf/5Hf8XgMzv6YhOsRlXe0qMuWKpVVRhYXKXC7dNcOQfk85v
F5tYlX5bwGtUe9SRpmAO2HabJdoL505Fcu6O/QFo8jRF4sSK6YxTVF/VsflYL/oMedYbkNyRIxmY
HAFqCeUEiBO49RulAC4sxBLrmutylO+mTGtwTXDxZdUrS5gpeKBW1Rdi8pJ5HMAULmGr238sKfMz
XVrrE4WESycOUrAohCs8/lv4zWMBzOpuABFvhITLBv4sEJPJHOpM5WHeqA33BM55RtUDHoT+61ZB
/8hOD4tFtedTEJp2KnSmsE9cqYFHqx8nJ7jl6WSbuQMLAXwBdX+SelzAjVdLiB+HOBYDHg6XQMK2
Tg6OYgOJenyY5j2Y9mPyLmTHon1RVExK88dJeKrNhHo1HSGeATai3rtoR1UKBrpTdivMxQ5om7k6
VZVXZqAPcagIJsgwK689+DDQ+8jAqieQydLgnwURPuJI6JvlSG4AD4rTF6B/J1BOJo9T8FFm+BSL
kIZxtOldyvZj5UkVsm1XQxoMHDj+EkBy3SNcYwze4L8WyAph3zboiG2ctTDRGYw8TV/F8nyM2jSR
sN+aZMeBOmrLMlyjct1WofCR2KCsdYsP2FBh4wNVmV2YhbbLmW19RqDTV7Gd8FonyRzy1ELxiAbc
V2HJkq/bWe4KMNYA8nOGeIT9ebBh5Yhr1aa4jDixJah9Fki5OKKJ4Um6iTSHjk4mTKDQddFHZo9Z
ZN3sKqqXMqb4iww0M3QqhHofwGVPBoA5OC5AxXgBXCxSty93UQDSbN/4megu3M0Yn8L2XorcQIYO
L7QsmS0IRuTXV5F/UOeGD7VLCwJDTmrbI75D69/kFvCc7ekyZ8wgYMIsvj+9sMrzq5ifB7CYriXk
UX16h5efhw4HSTprie/RfiuPUGICQjgG+DEzmf7Sn482cPFVbBcGkZ+mERenfmkN6NX85A7m/Iy+
2xlIZbjHsdBIzEuuQntfcXpSUlU0CAAigoyYasi6VUOt5CL7AA851PnMTgvrKdNVeRUWW1WWC4EW
RLLB3cHbe3iDgAi6SxB8fO3Os9+5IRs88OlSx9NdJakA7odz0WOp68SOCzurjAgikw4MA4NNS5Vh
QJVAo9dkbGy6VP/rEYDL0mdxda8FzwdKNlEkqXaoWj/20mHXpMdBdoNilwtQWzhzM+rQeN6Swqrc
nnheLp5nJgGJvsrPPsgqrslNJqjLgJEdBEZuhAK9ROynR6rEpW0DiBixEkbWS17lqWE9z9FA3WHy
GdhVYM0hGYbCs6X0m9xvA7gzVm4LL17WE/80XcETX8W0pBgD0swI4FTRSwIuFGsLPsioBG4TL8Zn
wAyaa1m3+2nfGlddhSxJ72PIiWBa1zS+3HtUg0AE3Zqq/DhKceZ00H6U6gXOrVhjAitZ/bwEU3lh
FbhSOc+jpcTbpVyj8gRmLVQObDh+AY7wEmJtcy+BDa0qxur+6FlLqiTx0GuUFXVdbctorJQyrbYv
XlujPQQQDoFRpwj+PDiOOsZZVpqyNSQ/WlzX113FrXbgpV5oJzohgUb/y3AsH3QbGCskwZqjPBWY
37ChNx+94uuL0ghztZXbOCj5MlyQB1MKDE0MkspbkHZCzy5sveQkWo1bvWN41i6WPrCeNf3z6w18
fXn6Lq4u34RRlJAGh6IM2UDkkPFW8Dizf5Ebg2YlxQNzC7OuuIpddS1FEGvFFZe75Zn2KPMvjacB
bQVoKAizN8zlxHqtqxgVT5PeE7QJKSKztyXImqPA21DVBVpt1M+jpYlWZzYV2+OGda+rcNXyfTUS
jda3vuCgmNrW7zAqviih8vfpncTqsrMW0ypKjWDr6EuKnYPRfn1L9Z4iqI7YAxzjK3Dgt5oRZZ5o
lEgFXXDTC4exc1mPehWv8nlo0knAFFjCeWstoQsCHbpV2T6EHqNZ8L7koF9Ume1fkB1mPOt1ZV1H
lciJFa4Np2gn9OAhnYALP742oCeB42UBgM64W8bTXpfNRR4QYJNQiM2SI5dHCU4uqiXa6lP4rsJ0
1IZrViHc5oFB7KA1AWFjLm26dD/ZvfoqYonhKKThjL0UgrcR2tA9DgDKN2oTbtGQnUmdjIdQjgaZ
NwB42LGL8brXlbRMxEFu4CmM4fsjhOA7H/AgiB0s/U1bPGSw46asRcErW7hrQ+KRZygSfphoXgWv
dSUc9koPIhF2Nj2fyGC0KDOtYgacDrEELCfe642gYGl8MI6ndUkp8InOlwI6F5OTLyZHB5l49CCk
5haV96Jca0h9sAe3rKe9imNZUSZVHeOkmF55yM6CMwQ9WXBQDvoekKE0p4p42hZKs6zHzFrnqygW
jLooVCpuuLF4WH3Gp7SE+D1Mt+H+DSWYXnqdlK2GkENRi9D47NstUWzGZmMt9VVoq6MA6ZfMXcBh
k5MCjFlDXGIcbB3htO1dDFvIRWNFUZnZ34f8iuuFtopr8jQLVUsh2WjteCJkfRJH5qk7fBXATp6K
P+W+8lx0TgXPes6oeUMFMHQ0OEh/m//oQWjralKXMm1ZqOqBbMjQ3tkMNwIkbk3Ohj8eikqghCsc
bSig5YJxaemjbP/nY9DWtaTaES1swTO8iXYUAtoe6seZwm4ma7pXINQlU/LyzO9Hm2v3cDRr3hTR
zWuHGicA4NA6YmvXoHJHaCdBhK8lu1l37S42pRQqEju5dcAV3Id3BXbz7LJGKeTzDaTxq2jZ8LIe
CQo+vnQ7WDH4F4/Su1Q543nys9oDL6vP7OmuXYxGMARv+IrTw4FmSoCxC8jQNgQLR28AvkhHzgt/
dENMzQb89xo8K47drvh812k8Pe+uMjM5IJNSSMj9NVCZNLcRb1TFhatzbpYIdwHt4UTVNn6DvCq4
8fD+NUvthbHWPj9TtXV5m3RNEE0R4PiSO/K+mG8yKEskhS9JJwB+YdBZ24VbM2XVWbdOX+TVrYd8
RsZYRMBp7by6CeqbwhlRflTY6zqddoICuJOBoban9DCRQ4B9x6q8WHe+Cra5SKJIHoDDhUUaNjFg
ZODj1xJO1bTxODcGEpUN0WJddBVoszaPgglMZ5wsgVuAbGEPXkuge63D1Rzl1gyZGWY8+fw409aV
bcv1IBipyJvAt7P0BgUImv8Q8YWeB5QiO1Pp/krZw9qLq4g6DqEqhhP2oigbpDTkAHV8uc+20J41
YAe3GOq5ouT/HWNFM0LYuqQl8xDkGa0+sKI5u5NMKLo1AoTPvMCgKEWrwWZqTMZVGS9WWDXh+iyo
pkbGamqRHEwWtZLJKktG4xx0cbujXSJ00FlXZbzZi3rS1TaSSJZDJButv1q/qZfjzB1wZpdU5nGO
Hjq7gzgweL0bEDb/YZGnXTK3q0trYZ6ROEFqDKozGJvUx7Y2YUCBARtAGW9jhDXF6tF8yCW+Op4u
7fCri6bxUMXcNGOIqR9reVtC69WC1H3Wg6AQ3UWVXz6gFX4aX6lNunbsLXUGuwWi24hiqTWAobHA
WSyDZwPzebBexSqiAfpcZEKJnd2pfm93uls2GKWHsxtCgzaAgiIfuT1nwkuKieZnrb1VJAtFoe8l
VfvexIF9OO5x8DqUCsDlXnLVwG4Sm7HgaTb23wsTTVhFsk7X5TyIEFQC9ZCnd3qwGW1J3TaFE82P
SXJUslOqH/vlpsjuRhgwbpVuKwwvoXbP+CCMOHPBTl2tiUrj4mQckS0J7YZCGIAPymDEEIkPuomm
A8R6Ik+eICYT939nwnm9HFchThbGcZIKVCcFtGRweqJrNyIvsysJ3m4HjvcaGlszl21Lwjg/xVXf
TurqPukTTPPl6haKmTGg2IrZoI3UH0CjjO4LHhomsmYqDuBJGkjcy1c98BlPnrHkLzn11ZOvFUGH
4AHyl0EAYUjifRDiQWThPMgU5fYANyA0AprRZzKV6HP9ZO2JqzSv7jWRCxos+DR/J7A26MmLaEqx
V6ZbTtqrxasuP5PiTRWg6sNTelkKvtZGjaHT2DHNbllPge7Oq6eQT23SdBHKlgy+ef4UWzDfDCxI
xqYbKsTcmBKsSP+m0O/V4hPp57q6rt7o3TwrI02hAleIDGUj2f0+8Dkz8NTb9B7yoXDEodRP1gnL
iDcXZPjVlUUIxixNB9wOSZ3CF+0IJkTuANpSiOIEfpUwjXQWZsBhPedVlOMg8aEXgO3cjPAZgWAR
eISCBngYQN4a3C5sbSvWEDtgnrGsu10FurmQoqDjcNAVqgcxDZDTktERAaGAvZLNUZctHHR/S3bt
+u2uiuFsbEJl7pDFXOx4RsgrYiAQoceEoqBECwiww7+StLFudhXRylKOhELAZZPZ0dzgG8VjJWjE
QwAChR1afag6J6aBLyOakVU0C8VyDsQIjzhFB7UByBAd4+AR0HGXh5/Z5NR+d4IbJSxCa8zg2JqP
jKVFVsmbXlVDomrocgmTkyzwkoHEXgt4o1lzLi16nRnIPzxvvy4tRgxlPHCyCmVFkKmhEFL0Alg1
XQuL5vAd/mFmC4KNgy5TYsB8kHFN1u3Sz3S1fzMlL9S6weEhgMpaHho/pRZDdbgB7K54ma3SioXT
3zTOu1rThH6uq+tGgGkEs4SwLRth4Zadg0mIZpxOsugjkTOXAqxYINRlzMnVvyVacX3xVX5WJ1rb
QImG0peUGX1UOEs9x3Y52J3dtHBDD7ZQO3EU1qj8Q0eS6+uuwlY9Sz/KTC32wMtBFZCpryhKZOg0
H9PudZrvFrDWIB6xOJn8TUAAB4/J0awFbhawRLoZybs+f1kKNN/G0k87rwGTpXuWpe0E2w4eZP39
HB04dCv45StjpbBW5yr2KX0F8lOGlYIkv8820MBNnNBOBz9AkmtBM65GtsemBDNSuosCx9VCabpY
IZFEKbKTobhx6GQJ2jVgewXoBNYi7S1BlQdZPBNoz7rhVfwbu6BMkx7AUNCIEkC+9nLicLUbQ1Kn
epwBbjGlxg2t8p9msRdI29Uti4usVnmAwJtJYE8USOk88JbQkkDEh01TphiKA13f1mQq7DIetrQK
fl1EyoXQbiOFmAW8l/RG/oAkAiZVwFsXC1qu8uj9TULh1c649CKvbpm0YgQjaBSvA+eE1QGluR1W
O8Xihd0EIgXwMl0ELR0mSojuuE+yR2kd/mCWBV2Ay9EKI0Ee/F8nDdEl8NAGgRgDyODmeEzsfHB6
GJM5jC3FCL7SKgjOXSTXMfj3SNsadElpDMQSs+E7xwsWVR1s4a1WY3bHuC6jXpNW8a9P0Y6B1iNO
9szJpruxRNCpbjCNdqQZNnhmivkCRhs9nCrMAKHITts7SPgwc3e6nD57+qt4GKt80izUvVKB8ZJH
vAip8gQPUfShYoe5n1lPex3AQIicYJBG93OpmShReFvwkLxlgMjZI0W3Ny4wjP+0GyCt0jdJnpeF
51AawRundwN3ARkNarFob0YB3C1QGpbOJG6n2GW8ZkYAk1YBrKJ4/iRCY3U0xXTDL1DAi+1E8irJ
LZZjHdstTZK13GNcl/Gg14oCk5jlcqtgWRNQ/TbTG52YSSPWNNWPNLMG7K/YkVkD2g+BiFcxZC0o
MA3LD0T9aMq6QU91lIMaLKOF13T2BsjXwvLNgS9OPhro8D7mk1MW93IOuTknyPchlORZ2RXjDazN
icJq/AFGSHqzulgiI8kBCx6AYliZO+JgwpnHagbWG6BJ8icba62zh9ZyqOgqoDzibQZxuuGJzg+C
Z5za/j9816sQNi2iXnc8Wl2jmZ9bBbCHGoJDpnSf++h1UkScwm2Z2hGsFbYKYOqc6QqfTnRSEXr8
gzZBDBq6Bh5F/w2Y6ACnbS0sKDZjAK2t1QX6ceEiUbvcK68fUg/eIJHVRA5E31Q3KA3wessdM3x8
fCarGlF1Ao2I9VRGUbQ046jodgKXUtmucxswSwkGaQ1/6gR7hk2GaIz3ce0FyZEVoqVL/+TPS+nn
5VePWghzIoeI0jfDc4khv36HKTiUqoLGEGCX3njiso92go94MtvwESlr2GUqbgn/AYjUaia5kY+k
NyI4qfM+QAt9sQ3PuWqFkNj5UmHtg9uDLPwLNzmN5sfn5Zhhd47GqBp17HSJW7zLYK7utAMsTduv
kTviqNDM3kzPgDTb43tua4+wQ8WwpsD/ky0BKw4s21t8YIyGe3tujlX1qnO7VniE9ZKkPLg1+tK9
vg9UN4/gItc/VDBPVgB3Oy39w1CB2waxUv2pg01c/NTXz3U7GGrtCCdYSEA9FOquQ25EPGycnoXu
W1k6QrONkwO8LsXBrr7mDwXKB5jQKEUOTeE52UJgChI2KcYsiSsNg0G9uWClm7xqwbdEuy/L3ZxA
BtKDcl2ZuElgZTCf7Pf94OFsmvFX5PpOLzuzhxmpnhvTYg3bQHtU4FMYvgy8kUOsGZcEFRIekh3U
+M1w9PRTn1hKDy/s3gH8qSFnAWoEULTUYazJG8LXYRvd4R8EKW1oCtIxgFaFZCD9AQeCswM/gQcr
vCNO3dfpa7oXcijY4bopbkE6YDIpCts5sRYCgU1TKHCoHAXiC8Nbqtod6P4AZgKmmVgV8aXKCN+L
YDslt1q3b5RbvtyDSlfMIL6bLXlMYlNWt6AfqI/5a3crbeMj2nMl0oB2o0eGdCrexb0O1OV90vhT
7YuHCJaIX3Uod+14WMA4nIdB2fIiJDCm9Efe7CsbqibLUR1dWIEuIzxNwZ04zHiQ9/nXgPiasgHv
uQu9YQBc6qhz/vBQ7DU7VQ0JY5MXwIvQLN5C9g5RRDsRdRdCVBIK7ApUKzXoB4z+uE32zWAvnQXv
Vs6AsgdY3pUdag7+azb48k2yLyUfOtpBaCwDNqcpvywvem8LN2BNtJDfVO2Bf+63OAl70BPgTWiA
H1HDCqx2QfJLOyMaTb3Y1U96coC8tPy23MDUIPwWtlv5pcSSAZwfJKEs2hSQ0MKQ+mv5hPvFYwgx
4zqAIjgSb37CXyzeSeL2qtHqkIk0YJS6vEHfDSqZ5EXmUIAbUeXADi1vTTwjaHuWhR9WG1Hf9t4E
PlxllB5tmE6vc3cIBZOAN7PHlUIAFzHq8aR9vxkbI9qB/gJSR0k8wK9SqISOrvRFvhueA8WqM6PY
jbfxE54TJrg76Zbbcs5cbkT4KhvLDR59DPlxOHHetnBkKe1mQi/PTNEtbTZ4ECGmN6NbMPtNHx/R
P+PbKgcldZ8KYY9GROYDlgAtkXyPpPu1gj7Ed4ViRk7wX9AlPy+4SkPTbKoGmYLIJbc+w1O5t3Ko
S8G9KsI6gqy/EzmwdoaZQOqJJRLwUXGrbBuqmxT2H739+fkt0hzws/C+Sk67Sm66aUSOqDx0Flxe
5dbTNBOMxCHYD8I3qRHNJthgkgIVs/apHfw0+1pnp6C65zUXjDGolyjRqVEHzFPtmLqx2Js5u2Wd
Qx+SWyT151Nb5bJzI+TZUILcgpWAmTFo3zqEgTd5YsUQNYH3KXopvcWUC/y4Pvz9susB8qwVsVBR
EWeI01aZwwtujpX5gg4ZdG2tACwpbiPDkJyzebgqM8mplxT9k9ezHiWHKvw2QjrUbQM7BKHC4QKo
+joR70iayemGFAOPNsD+St+JkJQz08mDh9kkN24rH5bSF4djVm+E4pYsj/PkhzbQvqMZgc8LBw84
ucvtAx/4ZXnLYxwJf9XgJQC4SoEImFO2tSmNBx6udg063PKBpATzK8JSWxcYS3A9uM5SvpYS+IDf
kGqvz05dYXKFMgnusNCfR4jqDp14nDU4u7phb9fUbUeGsIwTEFbB9HFa+fNt01hx1YXgyknShwby
QtAjE4C+caY7wQNXVEMaMTtxB3RlEKDFT3hWJ4Bu+s/e8yqN1hAUpIRaQlSC1WDXoxUAcyf4m0El
2phyqy5hYwu8tIXDImM3BFg3vkryFDkJFqlFjtnaPWzMLfS7WzhGoURNzhDCgy33AwxrK1bw+bhM
+fm8V7E3qOtp0qj8XWtnUH0sbFJDod2ChCIUlek8B+gnHE+wXO82PKZ38MWzVQUMdGYZwzgF1hPs
Op/FmsR4860tpl6woOkfOchhBswu7ZyH31foFMwyjT7Wz976KviKA2ll0gHCAF9wiquLXnIIOC+F
D5IatdGCMCTm9tZQspYbK6ytoumShH05wagUIiFWkV04LlYEhRiF3HFmuNzQS8sEM4cJaYzJOHIY
z3o9r46HdqpHkEHwrDtAGJXXBfMlxconWCLOicPDhJ3CPUGPkPfw0RVEuBTejcGxgU37IrgjZAma
DZajxnoq4uevYz3DbqQ5nqQQu2ByBmhLQNm98zjYGNqRp2wraBGwLsjYduvZddWkRdCUANwJsKst
tzGE6M9waAyd3E+T08WdoDKRn7JeAes0vbRSrgJdmMTFtAQ4TSE+cO58LAII1JtUnYcvjeZEzUWQ
NX/+3r9Xqp8s9/WUepTzJasoX6CLHvgI3U1IkvdmF9kJrPpUpHdQfdXDB306wNdCWzxt8Qu0rBCJ
XgegqBScfmgLwjIgOzXtjhZqRXuquF1ATnm8W+Ajrj5M5WsiueJE3SDVO6Wf7nvo06XhBt4Bqnbf
9yMglSrSUylODQm+fsFwW/b7WYHoKsyRCxsHoTTFqJNa49sSPJYpBAtNBYlhts05q3AzHLqu8o2H
ibc9HuSjBndJgxPvGrm25ObLIFl8u5WgtMR52XCflQ/C4C/E6CCnCXOXyunz565+iFTdkMW7uYc9
tVNwkBt96vkzSugSLErOR5U8IY8OthC6ISV85hmvghF41lN7Xtf4PqbqcDE0XVwu3cHUTvDQo+t6
p9YNFAD9htiA5PXMjgJhbX8am67WXiG2qhRm6N101gg4EAxlKxcuAYGNMYvmAgssP8bqk5xCyR2F
7By7JQAN07yvAIzl5i9a4M7KUUyg0slxvmZG8kkpD6NoCxk+MFoGf0t16Cr1vLgbX31gWZbbMf2O
Tw3cdgBdHvbyOBuLbQRitQ3jx6+woulY4tis4LA6HFohj7KYuv518EG9wQKMbaqilbZHPjohQNuh
gIxTiB8Za4P+3c926epsyGui6R0NSmF3stoSaW391nVeATswSwboQDaRhzYoFv0ChsVDvIf5mRe3
LBoC42OscQAqnLMCkUNh0heHOrubZBs9L2IkryM1vYxhg9nuotJV4QMigGsMKmjsoFZlPAzGRlmj
AZRQCDRxwkFZ0vUJf96cTqbsujjl0DAxQKuGxCfMUzbMEM26f3pYXa26oukaNeMwioM2hcOHxw4O
F5M58Dgw3Q6aFKNLYj87SxRdXxd7lTspaO8U03f+y/+8Tv8nfC9vvr/49j//i69fy2qG1HzUrb78
zz5+bcq2/Nb9L/2133/sj7/0n2P1Xtx1zft7tz9X65/8wy/i7/+4vnXuzn/4wi66uJtv+/dmPr23
fdZdLoJPSn/yr37zX++Xv3I/V+///uW17IuO/rUwLotffnzLf/v3Lwo23P9c//kf3zucc/za5twM
cfsvv83Oxdv6197PbffvXzhB1n/VNUlRJF1QdNBisFXG9+/fUvhfeYHIgi5qqsDrdGxdlMB+4df4
X4lCNFXXAcME4VXR8L227H/7HnD3uq5r+AGJiODD/vLbZ/zDy/r58v5V9PlNGRdd++9fhD/bC6iy
yAuawGv4eES/1P9Xy0iNMjHSOW05QomwzGP4oyTGLCreJJtxe4gXcAWbnZA68RMX0ZYbGUBq1zKj
TEMYGR9z9FCR+/K3ovYE30218eTQbQCTkExO8yDs170tERBn22EwJwJfGUMD/w5iPg3IgH4Ch4Ha
EB9Hd4438bQnsKRBJ+6dVJYOQzPFRUkqyZbMWXXsabS9ZlWx1d52KUxVDwkOVx+ndCLvlRcUfHa4
F5WdxsvuBEHDYidwz2LwNsJCSiPWCM+bx7jfN7m/ROhTPOnjl453o0PabvjOhfBELsJ75ymBv08A
b4Fvk4LusKnEZ77f1PN2kO5x5k3nGAiKBu6aigmJxqZ+1BdPlQ0Q68B0CxcnOefzXfgWpDBFMHT0
oQNj3LW76lCdYWsD++oO7BfebJHcAPGoPfXizfKtO1QbSL7ClVSHATYs7g4TesZvAzD3Vpn7aE6K
sB1QAUY+RZjE8hBdsXP1vlLtUXLLnnZ9YsmdXi7r+f/v7F+oOt5/39kOJDivNzT96d82tKr9KhJe
IhpMKSRRoDvz+4YWVOlXhQgKUWX18i1s9d/2syD+KgHequqaovAiqlmE6t/2syj8CnknlddlXcK8
TYa9x//Ddr7I/F2dzbIoEF0n9H8IOrJyya2udnOVTJokzkn3NJRYbmGY2ZyunpMxCUwubd/zpHtT
EvmNU3m4V6Jhhj0Wwb69keAXMkhurkrf0oIfjGEGp1AHsMbIm+6unfVdrgzwhF9ypGM5UPTxLIAh
rmLmgM6A16WSbkxKgolLNUOKYU4CW+eG0Bj17JiGRQnv7EhDHxk1TNW8jUq/H/MWvAdB+oJ0L/GX
Onou5ukmmWCwMHVQbpA4IqC/UwuuPjaxIQZZZ0HfETQttbldhPI1xh4iYratOOUliCDckzWIVfzk
tAOsORs+3k0SDLX0AQlKp3yVOf1Q8srtktd3Uz9sajIfhwh2IkuaH6NQ/JYNZ7nuj93Uvk5BMds1
lPT1sq8MbYkfEy16KOT+29W6+hGNr6PvKoP709uiycXV29LzPOnHdIRCRtA+h0J11wYiI026DLU/
WxGrbHqpxryb+FR80gYlGGfBxoFUulzXQ8IvH4V8w6nt1Gwv/8xFDPJgLBrkm0mA2oN39V8/+dnv
PxUXuvT6/Z/0z+Y/v9YwEoW+6uViP6/7/WLff+HndcNWHn58msvn+P71948EBtyPPzMtE5blxx90
/bNXV/9+SbVmNp9prvXHh6xquiTo4N8RRACyatnnCixbKgiYPWZ+BnYaCBWb0Wpg+A2+NRtk/Odl
o+q8yGM+zxMR+kErEFbJp3xepan2OMLSiurIZzD8pp7utCtT3WJAwCo16CJZ3Z8uqKIgSxoYYcgT
/rhQhaVoqijX9UfxNj8LVvIMDafpq3af7+Az/G04VWaUWuOWib7683OFVaWiEnjg8gQE09VzTRBD
yqgU2qdi1/nE0/xpwwN+CXgIxJFYJL+1Vxe2oybyksYjXdNEEQ/4j3dJZiWMCk4OHodyEmHkMhBD
QUxDIsPnh5YXvnRhchMJsBgR+PE+k4pbYeRew7L5EkpaiDFbAFnKEP8aQm03DEQ3xgzjSaGuHrgQ
VPwmG2/FMoIjeCO60TirTjpjvqqhfDCljpxzHoCqKNRziOMCpJkM3iTNnixC2LTOYMZA5pCHyqgO
jQxePsYtIayy/4Pnff0E1tOMstILLhaW9onfUEGs5Sk3X8ml0Nd9Jm7hz8sYj1uRRUnSZEFCUvvH
xz2MctJkpFCxjMFcFk1U6J703cilvJfN6R1wvr91gz+vuUYeaQj2yTzjmkQw1FcY8QAWwL9NMwo1
/h6y8xMTLy6vOveXVUVU3KQo6Qqq0tVtZgEn613NDU+KSJJDIBKnLSJ0MpFWLjPaapEs2nMxNEbS
kdbk5/qu6MNN1gl3+YQ8doolDIybx7loeCNFxkp6MBm0RRENocgfeIIGVjBuIqF7rAnGoAqRPY7w
O5LGTl82GxheOP+XsytbjhTXtl9EBEKA4BXI0enZJl31QrhcVWKQmOevvwvHjXPSmEhOd3dEP3R1
tFJC2traew0xmlMjT85WAIajLCu4ZjfskZB2V/bkl5aQZ86bn2mAdoIIy59VZ30MzLzT2nxfjvqH
CBjAA1I5GwROb8MAI9Igmlqw3Y9SU3fElq95AtI0ladcIT+6QLxlik6965flyjrONcu5WQhS6L3p
B7ijBC1fIFC6DwvjLWxxqY3icH2477vT1qGkpRnUprpmzXdnqmtp29mG7ieR4lZ5jtx91fPle1i1
dU1lNjMpQJyGOQvk2It9oscj86H2/wTd0fLFdOk5fE7c8XFEzu/UcFSCNpzuaCvSMN8X8zPdRDCH
rpJK5q8+Q+NVmUlcIY2hA6kiX/LqTjXfwXE+JfGP6yv52YP8envYOOKqoSI2gfs5F8cu7ZY2mjR1
H9Zl2/AjOub7YYvq4ST8tnZlLH22y7GQoF+mVBEQ2bQXCvNzPkJvAZYbtn99OgsjmFTDR9M0ndnm
/E5iUHO3Q94rfm3AsRVstqI8r4zwPQwjtb4YYjaJFtaHfSSa8IwS7EkN1XhjWcDRtCSGN7nRoepL
tR8aKyQU+mvpZBxGKq3Ik/LNrGCjYMMjNugboG8oSAsyy+86BZUxu8OO4j3+Hc9qYHjDvH9NiXHk
g3iuohB2oOHYA+FimfdtMrmf2cLB/i29qmofLcsonEFy0Li63oEOM+5GHfiYhiXUK2uZOFwo6Ao2
HC5JqkGPkZ0AmN1r/UoYmOPNEE9xXgyUKzTCDOzcaWtfJM05JdD2YxWuDZBI09949z/qALRskiN/
HF6jI2p/MGmifnCGz2u9y3f/C59u4QvZDMUUXdMnxN3coi9u0zLNE4VgS0sV+p3geQFK6hVv8hAY
m8ny/fqWmJUZDWQjOD26qRkmXpnWPDXhscD7hRamXxeP3fAYWb9UuZLkzfnS8zHml/9ECy5GozZ9
yOHecdveI8d2Y9Qr1PENMOGNhFeSAVPf1K7dgGYv3Bh3iMFOkQDd1EJ1rwq9kGUfBoOi08QsZuIG
dhdAEiSuBc9TlXR7EcKWkshic315vp1JlLAIYQxbg5m6+W15RiLzgbaB3zBgGNLs3tC17fUhvsXq
aQgdtTKGkhwx5ojZKm95pTW64tsgjva8AjUbhAOpbupWrGzxefdt+hIEuxtVQKS8TJsr3ulVoyqJ
TabnxITicPpndLr/jPDh8sa/k5zLFnfS2hZbWsPLQactf3GuBhHnOo964tsMW9n8VdE15dNvl840
LcPAsWEaqhTzSydPWDNqeW/7LMKDAaKrQv1F7YdxzD09iVe+1xQjv1w602CmhYcSDo32TZxmDMvG
Hu3G9ssu2VG7P1IyHkZNPPK+RZOCt25eQM3l+iaZQ1U+vxxjqMFAlBAP6XlwivsowNtCan6QOMXf
EDYqWxhYg5hTfMTncpMdJFrnaA3tJrFdc+VSXwgShCEk2dakSPntXViUskypqAOfwkiyrZzGPECl
ciWF/rQrmS/s5SizfRLZRtDoI84afNoh5WCJ4KDqDLbfrHHx4UtHb/FCogaEj4autzyet2eNmjYq
n90Pq4CEvpIUd2oRp/c8th4A8XhkJn+3BQ8g9lv9UqzyF1f4bczoWwgpaq7HB1i2bdsKZg568CuD
rZauA01OTDRfYTNJsup5NDJjHwVK6uFmnvhewd/CQrHIyMePQs3fuAnPYCFsWLi2qP+ZeGcp7a00
kYPo4fDcVtVDw/M3KZPT2ObBRulgtAutAD/PGGBQZmF7cVJBUEu1sG2l/dAVFsjaRX0IMv4cWwCu
0v5Qx2TLy+ovD/hvlMv4IbCN975uIXjcJtuml0D2yuIma8aVnOQTAvX9o2Dn4bWMGgSbZZL9IARR
6Gj7CWQboVbpNn8C72PYovn1axVcP73254NNTQiEw6kSOo+2FVNZXg2R5hcbsoWj+JYgyL8YO5DO
doDVGgd7f/1YLcVerCxFDgkhNWOeQNZpDkv1CKeq5Yh/OTQ4o+jZqNVToK8pwkyvsW9zIzjHGi51
SudKJWjkmnUREuLXW/OISs4Nquu7elXbZ+mogh+ABSQGMuJ5KCRlo+vCVgLfGPudCjRlZtKjFUQr
C7c0DFpLqN0YGkU9eLYt6oCkuplzfuYGDM4TYyOHGyOJVmqMi7vvcphZSBBtx8amCQJ/tB0JkXxP
PNtPhccAxXH6n+kqHG1pP1yON23Qi6uK9koxMmkRv4KSuVY3jkaKAzGfSb9Gf56DET4D+uVQ0615
MVStNIkZCA0E8yjXd4MyvBRtlsPkNuy8aIwe7aHgL4EGubNUCeANmssOT2/zJtStfcdLXxURdO2N
8aVvKDTlRxAjMmF4CVTOzRwaDGG/SwAZKA19SwSCpyJQCRjGjjrgZXmEtXeWWbwbLfilOQwxI42D
5D4ociXlWLr80W/Enawiv0eF7+s0o7oY8pB1xBes3YRV51rdKrxnYQwNaY2q6YSaqLJNm/ViKbsq
qELRasSXIH4AVJR6FHQzwAU66o6b6qGE49q48vZcOABfxpx20sWYomaD2gYq8Vmv+koRPfSBcqOr
/YrKxULUoIaB/g1Bnm5Y1mz5uM4ShcqU+h3NxE0o6xjeuPKWFAAKdXAT9/IkB/y+UIBaY1q38vGW
8kWK3hJe15Zu2MhTv86SDFWcq9Dd9tkzKoiam6mbZAMnHDeWXr/hndP+hPvT4XpQXljaL4PODn0Z
iFR0dEBNuOUPrARgqgldOyEr+pqfV9csImMc5Is6tiX7Vj3gfaraeaQqPrMDR2H1UaRwCigh5YnT
nhHo1rLINUkOBIbpGoRs7aTYSjDn4LDojrkJWF5/N0aZl0LLK+/TW1FZEETl3pSBxpJ6XID+GGcP
VQQdSyj4VbXhxqSC5cpTocHjueoeB7RMdMM4aFZ6q+QF2lQjEIlV7Cit/agzEFOk4g5BepvrEEqO
k20Roo1uBGwzjuyomuygVhq0GAU/Bmr/M4QLhVNVeLH23a0SqT8pC+9zApV0BY1vHWSbRrgMfsex
0XhDbZ57WB3LsnC1FH4vBM1hbYTkp9p4CgG5Jxab65/286k3X3MbhsMMx5RAxn62n+2MKJattUie
Swp5cdQ73LC1QAhp4hPPDZTejN8xdNqigu3yLvnntxaduqWWgVwZz4VZeK9SaVlaUhl+W94KTTgd
Gv7Fz+tTXAhGX8aY/vwiMGRWxTOF9IZvDvtQhRcgeELXR1g6lTpyFTZlSTiTc9+orslbVeRV4EP6
d8v2wiPtNv/VbMEd20PhTfsfzH7ndIDpukJpxGYqHqgoE3wrTrFaCRILdYkqgZmnZZ37LjvlI7kd
JaucOACXLL+HQd4mH+xfnSb9pARgH8L1oeHoA/PqvHEKLfQ4RWaHzinVT0LZqcIHRgS18sdK1hvL
bkBQLQ+Z/hdP/EPdPCXj0dSAaIiZW9ThNs/KjYb2c9szrx24I7Nkq1KvBUxBq3M30bSNCiqtpezs
qP2jJNCRnUzvmQxXNtJCnoADjyYZUizU3+coRi1nZi7yQfPHBLVUC0yxHvyE7qSbaxfAQjCcurlT
xdgC0Gd+t+FrqKGCLqvfmdDE1351DWSXgzXjOc3Crpydy6kFBwwBegl45U0/42LXJmiTG5mlEz9C
YXeL2vHBDEaGRj1eXAaH3LEeq5AH0U2nDLLBLdX80MbtgSTmiabElYic5QD/JlASe8W+z4IWXnX4
7zIAVxg9BBFQqFUBB/JGZdypE+VY63nlCIpSp1Hla4njQkEALGMTmxVgPTSeZmEmaGP4Mg2p4ecE
Zj/kF9Vu4TwqgTDq7Jfrp3HhvF8ONW/8EJkp2lBUyVnRP/ICrhxhuHbeF2bDNJSGdOTbFvo8059f
fJwCTzOjLArk9I71iOMDHWI33CZQIWFH4w5aoR+1K+8ZUoOVJzlZ2Ofokeo2xVLq2Buz+9/kOjFr
GCGeLVQd/OiG3fRndpfeVDA1N9x2RydVs1Wg7vfOFophYBxrOiKpqdlzlYhBExUZEqriEZO+JAE7
K1H5KIfiPMjOBBWZMLgQ5u+6BcqfXhC4cQwAYiVh9EDh99Po1qYCy1ap6CNe5ltdFhI4aoBPctZt
YZd+m9XVpssAomygEo//EyqOtqOBq25JYFuTXVIrd6rQbi0TREVANiCnaW4E2rvOWEIcKkjtU6Em
t5VG7qIeujkKy3yzVH9nMXsb0/oxaIN7YbZPtIRFpGKiKcfjoXWzHFUBo1LDTUeq3diWQKK1sIZW
yxrLG8AZmJZrjlDTTp8d7C9LOctTeV/a0O9BjoqbBMXS3heGIZw+BgQjLD9IU4Ejq8NaUbOfr5+L
ha2D7iu6+gydKFSsZlunSwpzBLsxPqcJCKxN5smyPObGY9Otem+tDTVLGIe8SqImYPE524A6GDlJ
5ajvxjn0jCfxd3STF/LO3uW9+fQvZoi6OdjxpmV+uxJH1HVCmaAq1psDdPaeYrRHwuDcs9Xu+cIl
gDc91RmuYPw9vwRo3sVlXpD4HNxqRx32DjG0/dTYKT5luNudfEausVK1X9g4ljGNpdsTKnR+I6Tp
qApOaXzWd9Ge3EQ7wAW9ZLuW7M+9X6bEAukYsGtTFg6w2yy4aXqQ9AZco/3Gjd6Hv3wPhM9tcWvB
RwIQd126xX3wtBrYFkLql1Gn+/AipIYpTyWdRrV+qpNa537ctw+FG3j5RvjiTjwB0n/L74uVgsbC
ZfFl2Nm9NFh5rfQppb5hPvXAs5FxdWbTuZodeMskBBk2m7oK80RNoZ3RyBTc9k8Mjx8d2Z2xIxt0
5Nw1XZul2ZgEL0PVNNE8m6fTdjOYehsE8bmDkaZWIYtffS8szgZVdrTCkAF9gx1aeWsYqOpOs4Gw
q5tCmU4/yIO1DR9XYSNLpwwIjv+MNU33Yk+YYih7Xvcop3tQ0Gxdtk/vs13iVnjqtiMstaFfs64y
Nr05vn0voDOn4upny/zrqCojTQlGVHxuYSaS7AG255sWFHawLs2b4A4In+31sLV44szJGRQFfcMm
85PdhfGoFZGClBIl9WP+wrZoMoLZQHalcOQLdbPtsKrUvLi4F4PO7qExGQGJ7CPqN82pqVOnBdU+
CQ1vZW5L5/pybrNoYhuA4GqGHp8/PTNqWKKc+mf6C/e/ZwBW7sVPQu5rFC34Nlt5Eyy9bS1AynT0
hXSKDu7sxhOiFUiY8CV7vM6cMJO229ACFK1M/OpMO3Z6AenMBAoOFTLTgMpwc332i2sMvAee1gSs
IGv2vA1J2xipZmm+at2kRDgxPyf1w78ZA6AqhG2AjueZdcfYmKNiFfgmV+7qPnoY+/wYFuLt+jCL
oQU4mf8fZp5V57HRjVlQovCr/s5tj4o1zaalRzTqAHg/abhaUQOaFvPitCuSxOiG4gmXwOx69IiT
wmNV7oA82mhbuQ2xR7lHV1YPZIvvxx11NGwPtBuwVT6bYBfDGk1aJnmbxueogqsJcBSvDa8eBDRC
9KB8YC3USQaG9LRmzHCRpxI3t7S7MWkKB1T1n5lCX4UsbmuSvSWAI++0hvthjHdZTsPT2Jkf1dCe
db0E+YFxeKvCRMbJAQDbq0J5FWoBiBVFv1cmJXGsKvASCxJ7XTs2m1TroWE8ssy18FCDC5gVweE8
vuFR6oV6e6urYkso5MxH1WMGf4BmHp74Qbyr7CSBF48CFZ6xS4+0q/Nj2xem11eQlQiN7qgN6Wth
Bq9pTl+Nlu1UA+7aUQURgyhNoUlWKXJTBcbWSNHxlzE9WaF5bHL+lxHrvk+GuwY9MiSt2YumMQHe
U9i6ljreKVb1VIX2Y0LDN01mzxrr73kpb7Wwh6hO0uEUEjyS4ozAORbI0jagf4vQlk6naIVDO7Vw
WKYCFx7nW9r1XqnJ3zyG8Ctkrc+Bop1MAdRJkPb34RA/Bb3cmWkLKBtTbuuKPYS54pkatL00u3sG
v/OmSOSDqoPcUow7QsuN0lp4IEi5MYsR+oVS/LH7atcMDZTAyvQN4MWbDsI8vAL8uGRq6iBEwlBS
0puos36xgvANZ8kHpDs33WA9jxSesmYIQlbSOGyEFE2flAd77F4qlA0zQ7wnsQpbpAIvCcELaOmM
9buSdqc2iHxTagI2hmgCNEl4CrgVek0Uw4khKyEphLiJeVYvxEgeWQFtPkI/1HosnCiXd2ofoSCq
BqdWALdPeAaTXpBkRVwkHirRt4YywmGgtN9DvYw8vWu2OYRCxQAZLi2BZa9dZfh6uXWqwuEwJPod
cEiA6pN+E+ajCWtWE7jDunkcteRUGsqHAuYQEIndjiUAUlZV7sfE+CFFAht2qt6FtEStEJwCKzf2
hh68CKO4ReXlvuw6MEij8FG34Y8DfORt3EKzs1fZvQ7L5J6g1kqsqZms3Nh1Chh1L29RAf7QRPph
JahHqNDjqfvm1I8QokyGxlFArEKPVYd9xHgqCwUlPTl4+SB+hFpmOWWFalQ/wCkwUMdnTYkfIWhy
AxRm6dKofR3hF9SZOIZ1IiTMPfACHdLcG0xzi+MILfrkUUTxOTEg65tKaClH4BLYdOw8nfLoENTZ
S5FXWPIcQjichJvUFqrL2sbeRCZK/r20z7mi7ORA7zvVfix49aMcyT7uUTmr9mla3VoV9EJKI+MO
KmTYdib9TfMACzr+UOzsPk2Vk03IRhXttlXDY8brd1NWH6YpPdqXf4ER3ldmcENp4gxxSB1gUb1R
WJDSR2TSIdtSVfaJK/HZHDXoaBHU/6p7zliwyVNQNXPcEkoFBhNAQAOmlzxbY7i3zOFhVOA6wnss
hrLX6+g1Q2hzMh2aj3CdT2vrRwqxIMK72k1bfrBz4VdDCgGY5EFoxrZoAOqNR8giS6XzSJbftt34
Vg70VFrQ8jGY3KEIBBnjrN/1WJmGpjuWBucG2A0XKfof1exeaKAfTRbva5M8Bgl9jseUb8MSWN0+
Tgv02Idhk6qgo48NoF5mUY1OCJ20G8tMflMiRIaSVg3eiGn9gRbdQ8U7dEUGs8K/hgA/MH7pIWl5
4QDTJTbWhPoWUlgOVD/7HWr78ABRQqAMitJyaDQ+9ZJKd7T5mej8Ay3ks633AO/moG7bbYHVKlR+
BJI62yt2ZO1rDbzvXg35UYeMyTYuotBRAxRqcKveDeXwRrnyWrYYgbMYllUWjbactB/2MFkSatGD
ovD7MU83zZizgwRfwglYCH83itCTqJbTVPJlSMoXw2zalZLWQqaCxBOleN2enn/zvnuMe62AALTl
kwTdfYixoYp24N2qKv7SbavZBDfudNmCYPD1ks9rY6BU1oqvxEbuBkMB6rv0Bq24Y61+C34kCtJA
UwyqCo16QwPRQY/RWa7kcYzVezRVP0ZNxSIlN2NDVwokS5AemwK3BDwWsFjA9Hz9cSahIa+VRPET
BAgor2gODKq3xIMqBnfMExo0ntiMf+UB9dUf614hS98ANM+ptcg0g81b+AxwF73IW3EeNN0TWbIr
MgE3xzXc7OIweLwBYYFKiTYnjnE8RdFs6sQZKs5OCg/3pC8ctf37j/NFmxpIB4AFBut1nlaBuVaP
LNbis8LaH2Vvn3uavV8f4tPCY/ZS+zLG7H04qEoKs1g1OYcn/q663Xt6mAAx2SPU8JAVVG9gV753
z+q5Uled4SYm3/yZaFOw+bBNwAI05ulq0GUVCoZE8c02eQX0A6KDGn+1VHBNYXEBcVmomQOZ7zXQ
sD81avwaiWFjdOpdNsDFLtTOQ2WhcWKLo8X6Yzkmr1Jh+6rhQACHJ7s3mZuN9dHoIH4yKJlTpHqG
8rz1hHi9YSooekMrdwlTXnU7Xfl4i1uE6RR9ZhXl3jk0ZjTUqM8zPJwsK3dRVoN9SQbNo3Htcbjw
1AbiYmIko4EFIvT0Oy5y70btZJrzLjnX0JimJ7khN/CLQxmdQGq5fl3DPS5NCxVQFOenIiiAaF+H
q5HQBdRq0V8WduHJoIRUQN8+Z4bFV570iyMBtgykqoXTPGeJmXnO4y5kih9AcqsqLJfLeBMYa6Ky
n6+u+QkAcQGtAJico/81W8AYb76I50FyTiMQrOMal5+eQA4RtDHIykJDsacvsdmcQqMhoOVZP5JC
vFtNfw/yx2MsOshUojjlZBlAjKC8fugV3ZehFru9GiiOXqe/JRA/ThQbEDm3tJ80TyBeOSpI6NWH
qs/Rggrit8LWyw1AAo80o5EjegDgKIG+I7vFlJE0pU9JHEMMdESbrG4hGtir9JkU7Jxqys8ihYxX
Y8Hx2ab8qWIA3CloqTTDW5Ipv1YixlTUuLZe059fbLi8410jNSlQ28kP1p9ok+zQ+j8BGe9CWmiH
vhiQKWsVwIVWHlonlg3ZVvxTn4dC08BNb5dRcmahFyW/9cJAU3WXpq9deIrbH9enuPBO/zLYLCai
PUTaMAcDqAJ2FLdYByXUoHm9PsjiMuLJbEyaBeY3WGAD3YiGlULxh+49sqQ7gGU1xrsuLlbSkqXZ
gB8xBSGU4oCf+/q9spL3ZmXQ5NwJCNuSE5Ur7/+lgwqeFPA0KHVb1rxCYw20K6scLYMO4E8Vb8uQ
Pff5v1guRLcJ14JRkJB/nUUXw49NS5vAr2noGtqTlcGsJE63QT+61z/MAj4PWRwuGxSbgKABpuLr
UAlXzKBtmA0ElAedA+iT6IfoxF8g/4dewaom4vcAPqHXLYJaM+564LC/DgfKBvDzKoqIvAufzJrc
BL39WHdQWci1YA96NhQmzFF1i14Bv01GYIwU4yavJdxxOgiRX5/994/59ddMV/bF6dZHMWS5jqdP
CtR50aRQNYUMbDz8402JYYC/0tAbsUw6D7qR1ap2YhnxOawN+IfWG4L6yvWZfD9gBLcHasGGhlLY
tx3DSzNJ8COARRyZ20LXKoUKKkf4BM9vZTbfoxPB/x/UNArA7QSj/7poPSnDrEEB2k8Itgu0Pbt+
OzANyiDpJm9+ELa5PrWFajfQ+gQsSSgroJ9MZwPabGgI0N+odoPT3B5CXExHCOy5jRc4gG5tUONY
r3Z/RoqvkR+jTpsUmA2oOsxbI6RDAVOgreWnND3EMN2Ds/F2zKzboGf7UhLi6CI7ZyPYU7ps9qUQ
qtOQHixRDsHq60uwsE+RggCAiR63pn/rHsYC7xc8dZk/8jsAyJ2KjTuek8P1URb20JdRZnedFAW6
30Ot+hrtHoYyPxla9MzM+GhHa2qZ3191gB1fTGhW5C+VIqgGq1D9NmpuAFn6XSnGqZfBCZW1E1iP
Yi3MLc3NRH8SCBwwzNRPvMLFSUdgaaKgN5gPzbLH8pBuKQP01h0e5GHijIMXIHbqU3y7akY9hZDZ
NgLt6L8DT6fpYmCZjWGYJSN0xmGD3L9Uu3qP+iBUAYtnxUtW9slSNP8y2vyoFIL1CXIo4Exaj23F
PYQtOrRhQSrxhn266qW2tDEvZmdOIp0XsysrJMYNDpHfwoa22cmdOKu/5UnbZl63p8/FftiFu+u7
9FPp78qKfnv1Jhwgq2wAP3VQdkFkHKm00BbKZHDb69Hgsal+o1YhtH0lCswAN/0u7Wj8AegIZPbT
+i814/ZkUbg4p4S/DhD4cDMdrqestNWNGKV1hJKKuTUU2J+aIe290VJWHjJzIWf0zCf2FsVNCFw1
7rxZngKxyKiMZNMgphG4s4P3D41tWHO32+QWkFWnm8yznmsXrz7iip8wK8uIu5Znfko1zpfy8lfM
cr8yifQoykAybrfhA3/PNYfhO8pN59s3xY5tBHS33wHBnqBC9S14SftJr834xykVgWYgNDImJjza
t7NNS2Kl7Uu8S32BN0eIEn1YvvZiDSC3gIT6MsxcFI63edmKprB96CShQu3Az9JvEK63/BUkattB
n6G4H1+72lnrSy+cEpCb0aVCBUtDSjeLdoKxliRBAQ8BeMd0UYfnzLtp5isHYyHEYRRwj6ExMj2O
Z1uq7CszjAvUF8YGTW5gYyW0D8uUuX1m7q+fwbWhZvuG44XejpFtQeHqRqtvW2EfaQQdO2KsBLS1
gaaVvYgvogZx2ciEDbhvCzAJTAmQ+W/SAcJfVmevXBLTZ5idBjy5VJXiSKLSNe/+Wp1WDY2d2H7F
FTcynpHbbErz2IW/TCXbXF/BpfTiy2DTvXExM7VH3d40QhsBYNxOghp0H8E3L3L7v/Dru18jO3zm
8dcmN9sdeWO1ldUDkDclURwwQPEc3aJxKF/tDUBxsIhzsofJgpJ5yt7atLitIIV6192sxe/FTwrJ
Fh3pKHDI81Wu6zFoCwUTT7I/XNaAxLcwt30harwSY6ew8W3GOgqzqCmySRNntsKBmY0EvD8oKNSH
5BjtOlDeYEu2cuyWh4EADsodC4XwpOoHXloF1OGq+I7Xw0ek1JBxKx+CuDwWKOuHNRD6JF4jPyy0
vxHPANwB2Q7Uvm8Qy96URR1FFcEXtXa62z5Uu2zHbydgJ4FRuK461Qr2aSHz/zLi9Gkv9qwB3y9a
WdCkKvEshfL63ugUSAwzp0FBOGuUg7ZmHDgFkvk3tNVPQMSEnZ4/F0MocQlhaoqvBvWTyABLNuTK
91sbYnYQjbSSkJAPxblOs6PMrI+qU8/XD/tS/LenRxNwLZCAmpcRG4rwL3uCqqXJf9VcvUHxByqF
JV/5PivjzGVQerUnRWqhlKOB8nlKLROawSU91qX+9i8mhH6HqqOkA53JWTAZm7Y0YlIm50KrNryo
f0NyalflQ78S/he/zQTGAQwc3aZ5rKBFqpG0wucPG5mDUTIC6PAvSq944oHOiT4O2DbgZn/d1f1Y
h3kiG6waD/bE6p/GCkh30m2vr9niXP47jDVLlVOUeCNh2ECAtsKpMgm96LXq7vfzqU2Udts0YJqO
UvJsCDHGTcSNRJwhhobMmDgGPEHRk2Y53qg2TMPQu/mnk/o64qyc05aFUGkJHosBfIFl7ON4hbf+
/bbAAGD34gFFkSvP63mQ6OMhMYAiyojhsuEmU6G2Az1fka/0htYGmj7fRWwLNclBUMsCX2/FLWUJ
LKpk70hBNq00VghG33VKAJmloN0CRkSQ8s7PT1DWCoN1jDqlouWp99iNfaP56PCX98Fh8iSRP2pQ
wo7x8Q6eOe4zPMK86x9uIRueqhp4fQBkir0/bzjQkdXSCKGXHSO9Hzxzh478zwNKC92jvWE7TfPg
YAP0hLemH/49y0J11gZYEj1LHY2+WUpnJ6VtBUVr+Vm51cXd2MQ3Qn8RheLkXF+Z5feA+HWs2YUV
lqQBisKyfKa1r2hMPJpSwhNiVfhgeRzQe0BGhB7d/HtG0lYAgmiIn2V3svwLFJ8j2Zq6wvcAMk0G
kQpkEQ2UjtlZM1MNXMcUzySK+rxTjdpj36krif3yRP47xuwyjJWgK7OstPwaFRHbeunQyouHf3x7
fJ3I7PawGttsaBLyc2dZhYOP9IeXzdEa6pXYsRQOkfgxhhwJHLN5AphMMqGZYqJuiEgre+WnGjaP
NTA4fQ5lYVRqn1hTrGUTU4z9mrGA+YIeuYWyCHb5HLzd2p1Rpx2+kmoBUl1nIIna4W/8xq0awBUK
hVO3NtODGsS/1agFUEDRjmZUATbCReTqxvizV5J9RulhLOUIvx4N0vYhAG3Q8/6jtQaIagp6AkX9
IXiKZjFXyL5Ia/hpWWKPIv+mKqPiRhXBI1Ozu6wMj8Dt3MrIftJbYAITCWpmojb1Rilg+AVBWHds
2Uq+s/C4+boI05e5CKbAm4dxWZiK31YbSCV48Rb+cMpmsiWBcJSMnWi7FtC0tYWfXeN5gf6SrcX2
JLsEa4WpqkJvkmFnHgDINGCauZ0kL8Ijr8Dodatz/HONb7EYUy++/edPvJg24WHQtDWeNsDk3Vcl
nHjkJnPh0AdP7nLbwtGyuB/2Gq7+6F8EusuRZ7GBBmVkqipGzmBfKVqYPCe5a/If1y+NpQh0Ocos
Otg8ZEGfNpA3+8QmB/ZtWdiH62Ms3cOXY8yCAy/KjqeQgvJ1O3CL7lcU/gkpP5hr8OSFMuKXPTo3
FKnqCFhHPFrwsVqvhYvFQ2w+BceR7xTNg2fTZtq29qaB1waDU+EPJTlQCz5mDjwOvW4VHrIgsTXh
qMCZgxKeAa7E7BMGOVIGqSqqz/LyFGHKkU3xJoe7T60FO9HyP1LLom3KOvPJrKD+x7kVbBq9B+dN
feigXOulSfYsNfvIow7WH6YNp7GRRYeksY+aOtzYKo8Bug16TxmnNCrp7zP4//3z7wc4GJqXOsBX
bP7WQWSEFhlHcJdZdaPAhFzlyiGosq1arJlrLF1WqOaD2wjhCAPApK9RJm6VAn8puBA7pCkpeKxB
u7fDtWO9lLDYIE5P+hcm5B5ngQWFOoV1bWn7ECsaVKRERe+EVbTVYajF14Rml+f0n8HsWQo/aEbK
iYYipcz+1PIthS4V4H/XP9FSnEKXFVrjU0b9neYwZEo7Kj2IfdEAX0wUeiCQBy3u18hN/yqGA1XJ
GxVV3v7h+rgLc/sy7Cx8JE2VownaxOem0N1wvOXgc0TGKi1g4dr/MsxsW2SxnRddQagfjeQeDOLQ
KUwJ3HGj3FVQGwdestiYQt3VXXrItOoZuCUcpqHclz2UqBqz2Vsk+8lSHLHO0PzB6p6vr8NC5Qat
2ov1n+LsxT0hgY23rXCimSS6E7Uw60HOGB1KeEv36XtKf9UiAjBcezSF8tCmyZ6FgcfT/fWfsbCv
EXEgCQU41SRVOFuneGz6Abud+EULg+lUeGbwf5yd15LjOpOtnwgRBA1I3tKI8iqrMjeMMt30HiAJ
PP0s7omYf5dap3VmrttAJGESmSu/tbC5NK9umKfhPvf34a4FBaDWLQI4A1c6lMQunrobktpoTWRB
gPpEr+/WwjG8QtL9CRScNfkebuxE117zAtxGTRxUmYUqdzFg1gojI5p2lv4YALGxBFFwZhMrupUB
YB7l+nY28MpLNU2AP3XQ/BeSzcVDFmZi0okj6WjVuFfBfW7gScCMc6VjYHEjwL0yGLIvFpRpkMcu
acCfD4jWOtZX+WicTbU2HAPdSTyc6T04hxnTb73NZZu7CGx/DHYxaTNSQcXQcDjuunXrk6arA70s
Rp92ybdDyLqn9n2t6dtClHpgs8KOGl5923ryRnINplAGf5gKcQ+/kRAdAvBJbpsHFDEa/+/T7Nrd
GukzSHRclJMAAb34AkmiGXIesLnFzrRvrPSJOeje5sza5znARVpnRMj0fRNtfIEM4yBjwOgGHRJd
AXt1lvLMV07xCpmhPzRtQMruJLQR92J9StFqMqwnx3j++0++IktdMIT/+ckXGyNtyl7NpCnQqFvM
gQZF6vyiw9D3ZcG2ozX+ASqHqLx3NyjH3wgcr4RbKIdD3QBaLSKCP4qpvVbhLENWagIhoLyDeQQc
e2GRAIuxGw+5PMTl/IEwBRsfYGN/sq4Vn+d0btHVaj22ONRg0ZcG8IQOk9bT4UUlbuxu/1y0/hgP
HVpLE60OscHFsa166RZZL/MX/d25T9bGzl5lIYEp5t2wsu+Tu3I9HpCJvbvVrn/llEMBDkneJTX/
pzymKPSBaA42dxMkgMIu/Ja4G312o7+/z3++zB/PB70WDEKgpsIj/lz8U0K4mTlwmeNzAS2Mhf5W
vVFB77DD3NqnsgA2yMheLWhTEBNuZI+OFq7A1xpdYyt1Ag9x5s5wTZyf6Oj8MkjHPRAVHqHIhD1Z
JdH9AR6MlqQHIt0vt9X2LJdtgIvGK++nAP1Gs5+L7kXM/Gm00bQgW5h6MzhcVeqJg60SOuMMl492
2tg66gNZBTppk1pOgF710qcjHMxnG26Befei6/AYktUdjXWY20j0mdg0qzAL2QM6395qnZPAVZ1E
NwmWgJF9pKPcinQ8QVH6kZn9Kc2Lp7+/32vHFVYF0mOIL9FbeFmVLp2pbIiLNr8hHM7tqolcf4Lt
rQzAywiAn7+1Pq7OG3DWlrAZuWi2/Pm/ggJZaJDB9ehmtB+Lj8YBNnhqsETip6rxnNcYJ3KwUNBg
7ff3B/1nolxOJGsJAtBKjCrFZXXacPpmBiXDPceHfo+GmI/yuzgq5P3Iut7DvnldRPBvPpu4DNH7
u/ix2/MPemjfb7tXXHsFDDlBbEQLzQt+Nz9eQY7cDG1gLviSieqkW/0u5Q08E40bRLarwyxsEg28
ZO2PY7Pks8WRW9HPtd4d5qqNfU10u16g2e3vr/baQEhALZUF9PKjUPfzeeoUyGtNE/pZj9UHmRWw
ObL4mJ3619/HuSL7wQgoMC2EJyS8LtUkOZjdtotO1BfnfQz4ZoiKSJ4ABA7r8Ham5dqRgWYXSJPh
cmTjrvfzqUzDGKc5B1FOF3pQmui0gxJ7sH3GTn9/rCsDwcIMjDEHcePiRPZzoFkaok7inJ5Zqe9c
VbRe2fa9Vxn5HYfv+o2PdUWSs2SkkY43nSUrfxmfOuOkDbRkC3EfiZttd3CP5p2JXv7kWUVjaPia
J3dOOJ/g4QyV6u6WGueKzvHnD7iY/nyaeW5WGTubLfzCfRbZK7Q7Ze/w1d6zx/qjGX3+Dle0GxHT
ErhdrP/lFoBmCgP6kT/YRMbAHQtQC3W2rcqTyCRWln5jiGvJlh9jXCYE0b1Ie0C+AOtoN+B/Y8c2
gkn58iP1B8jGCt99F4G5Sr5Qzn4dP6DFIQleeBKQG4v/2lpZxKvQd4D4smQjfs4qUtSjqAdc7OZB
D62SPqrG3Wro5+s7sBqqbcKSME7fHPWid5CQI+r7+6y+cj2FQNdAme6fpXoZn1oa+sfnKkdW2jAi
VZzLmHvjdKR1uussDYIr5xZ5+soHXppmsLcDkstgK/jziY0ZcgtqJXizyF5I9tmWN+4h185KuBJA
2YzqI1r1LjPt8WQ6hZFVGnB2cFjlK2NNwj6kfpcFMxgYt4tIVy4jkIxB8gxwD2AJ9rLz/uuwbAjs
T8x5FmeRoFvafsj17ySWvlHWnuLOygEqLBX/++1oYQ4iaQIvIBdNfz/HNIaSOJUWY8wOefT6XGho
TK+Ras3v/z5D/rtQe7EkMRQiVygD0TBxWUQQ4AcoM1bijMY7KP8h+fXblg1+x5w7rjUPJdof49It
UC/o5rWqyghZHg4Fm7vKhXzkbf84GiUE/en45pjQo9gNObhx2vl9OvS+1ZY7wdpPV1Yb3k4nqysD
XrAtJ6AdIkLxUXNFM2P3lmt1hgb87Nme030J24jeUs9OIU5F44alOe1M9AYCimmYQedqIGNleuy7
yKuoNFs1rvOo0WkrCHseJjiyQR0RNTE9CWaAMxDLXT+CGECzYp04dokWoOm3ls73g2u/orcb2bzs
qLfmp1E4xym1v5octIER4i3kORPhJWm7myz0PhrwrLHS6kRaOw2HRFkBV+Ib7Lon9Ng2HrjrcF0a
XPhFp2g2anKUtBp04IomPZkVgqvClQquScmXyIczcqQPunA2OpWVT/oJjbttvpnnamOo9mEqHYpU
EVxuxhpdyJqZ4e3LKWC5wdcu7SjonAJ7WdugiQpS8FZ2q27QfjepsMKiy5wwX0QZbrNq0KGH1gZ7
vrHTXkkJ/Jg5lxutUbWczcl4duzWq0wLTtO/oW2phtG/6Qpx7Yr1Y7CLjaUybFxBiK3+MW+B3fIz
IBZlD+i3E1gROo5xYqNN26sX/6//w6kF/RyyaIsuBPL8i7Gp6HqLd1giImuD0dyaHbuxUV+hwQCX
/58hLsXNmcMd2aAx/8xBwWSKAw4PCXet1mZqY7b2oCmC2YAjWseRcWsLwGbyxw7wr7EvN5vO5khF
4FBOFpNte5VsjWNHcV1Ge/5NgtG1A+LfD3oReOhKTY2NxMk5o9pG5nXgxLdaYP4fLxOWCxYo0ohz
Lh5IU5WM50zXQHh+OOTst2KGZxXYIEpPDqB8kP1g3kgBXD0kAAUBphYULWTwf27YVj5Ls0AEfo47
ZBxAv1SEwd29CA0wLhKbBhpUvxN+wI1vd/V1/mfcyxx+RVvVD5ON3fuRPbebhWQNYIn8Vr611QNE
kTc1iLdGvHi5tLA5XjBG5ChgjbFXo9n3xkMt/8XlhMRtGBhJRIl4MRdDtDUVVmmbSKYS/W0u4PCL
1nPwW/U56mznoOfVKUZLst21H7UyvmjpfP39F1y5DUAB+J8fcDlJy3mABR1+QKpK6ukz7qdEfrsu
AbNF3EiuXJs5/x7rIkY0eSVQZsNYfAQSo+AHqbWACnT1JhHd2+zQ35OR7DLzf49mWtLUFNEpWuAh
hb+4WqE4n48wodPOvYJ1fQxCqNm8J9atYf58PKicF7k9boomw4Xt58KwRQvfLddV50a7x57mTQou
FGbltaC48A48i+rIxht31D8/3zImuHbw+9Ihlb1YjGUuZppUOCv0rg94BSFf0vu9zML8ZrvdP0zz
n3MVYyFsghDDhsbqMi/OC4tpSDcqKGNtrzsW26XnRvnpWt/dUv9eubT9HGtZmv+KROHXJ2PTwlg8
mELiTZGyIifQNhaSJo5HttoaAKiZB39fDFci7mVYeMwhpcr+LKZMWVrr7TRrZ23L0bWJugaMZErP
juAI6ONuemNBXCFd/BzvcvVV1lDWDsYzIwf8SvizhIPPHS+b0BE9BNqqWU3mevjU93D8Xt2Ewv25
wWF43Nkwc6CyxvXp51umQqXo40nB6Ufz35H5w0F/XgiaZmDf5wN8er1pfUvtfEVR8nPQi0+bdFOu
gWmwSObhwnDXbLOwXXWHyndAIj01T0iCRS58KHOI+F51hNXff//I1x56ocAtGUFc3C6XqUu6IReu
rs7OrDxqfPD4lsvg1RGQA8Ndw7pCLpy6GfVzsAvPbuse48b8pcnxxkNcXSAQqC8gWYDr/mAoMGD4
O0Ww2fx340GxBTM6QJ0eWiDqM7TBTeubmZTrz/U/Y14KoXMibAQ1y5jbpac5XZUrDk089gC5yBpB
DMbJ9fJ/+FrY2xZd4xV2IMd+1BA1qnMGdzmSee10A+d6dVsDFwS1YSRpkOu72EKrom741HCFRC1d
tat5PazKI/wy/j+y0Vdf4H+GulQSTzKTRFUYKnWfjSHx8uGGBHa5oF9u0SgFLZ0LSFz+gQ8abQon
HXtQ5wGKGmVOYZbsbX5rIizn5R+juEu8sgivjcvqVklVquhI1ZngZpJVZ0qfHeMrBbB5APL879//
2lho6IMvAXS1oL1ffJ12HGUHDzEcBIMbOPoBUlPgMWtvFp8AXf8fxlpeHuyWYclyCSHgDbNVXhdY
t0jX5XBgQC9twCiYQ26y0pz6VvB3bTog4fE/4y1//q9DrrXzrJ9tPJvlAasAo844Qt7ukIRsD3Mb
PSKZf5sVcC1i+PegFzmeschjKdJUnZUDf+PuZCseLE4FDaiGf3+di97/ykxBzAUGtIakEtbqzyec
KdL0NoQ+58KBfx8aEr8KYzZ9ExV1dzC+mrJCTT3+cGv23Gda5FrTCTaw656r10LwX0Nrca+o6apj
5YtJNHT4aV5nGy+E6/t61HfoUV0xt49KKg616uCQW+m71pzWU0/fWWzDc3MSp6rQ7gxS3TuCZyAt
dTt7hNeUqD7bDJoVVz2KdjxMjRHGRRJpTvEmRVt6mUbjEKyED9MoIU+zu7CKcTTPGeyAhrQPand4
QpWiCcscJaUM7bPeUPWPSdudR5GXD7mDRjfLSCnkkhYkZcyMmMB/oMPNJiqMyg7SCXMrpzxCJ8vG
aqcJg7dPcDmsPDaOs4d2uk8zA3ho1FXEQQkfyhi0l2Rf5YUKNavT97McTJ8W82cptGejH7soTsuV
3SdR6VjH2YbNc64pZA2AEEMI/DIk6ZPTIoclqXEcRVdC82ruzMldGbzezK4Ld6dFFxj1um+Gc+NK
v+mSKFPCr23o3ZQB+mcsUm/o5cqyoZ1NybPKs2drGr5okRwQUOwBt8Fz2RCkonHmoTTUto8teFym
uNs37UtsFAenqjZsrJ4Kyh8S4j7mk31E2XflOhKwtlTfVkb5YKXOA5HdRxWPqE/Y3exLMo+ekgLO
GBMgvdTM7picap/Y2Sv01c8t0C8ACkHrj8t34AxcemMKdpKW0smjkxsHTTbZQWmXAOC6EhamNou9
mSdnKZHfnHOw4ZKTkdCHOCFzAPfXz7rHrd3IABVnUwElj80/Zh2gR1OZbzWsXj2V8NepE0FtzLNf
FekbE+m2b/qgiQ09dLqy9+oeWz74i77U6KqsKPxbobJYZUkOUHnrFGGZ9J9zkQbcRVZnyHnIKXvs
eL6X6N+TmKo+3EFbnw4WkmKNG/RMyV3GoBMpe76mYBRm8wxiJZKFWqYlfrzARZsOYKU4ie1NOrSQ
Z3cUnFNAPQ1aQUifWWiDHmYsFbO1PJYB/6gnFiCK+uS7Vtv5BrfOg5lGoo/3cMNBuC3IV6E1b9YA
P/Spove60+UhEEvfsuhUwGBg46doVam6gnuGhv+ixr8HcJMm2M1ma2VoKEwPkPKExgitbjIhL98k
ZtR0zn1OKWowuXK8upNHYtXvhbCf0iWzIUiUE3fy2ho2QyW1YMbOEvAdTWsLhkWIQnMakJklfkIl
xgRSMiqV8Syl2QQgfsuAVBDHLR6pgCz9LoH1BGqqbjw96R7zge/Sdjih+ga+ZQJ3RauiQGWqU54r
ulKkgatqgt2gIWnhT6y2kFeBa7nJ7txx2PO5+hRNhApD5YsRx1KcNdBgaOgDZV2KTFYddZUDQyP2
0LkJNIB9eq5bsW0ckFkYShQtvFLWsrW2wGEBz8L1XV8Q2DCMlU+b4qsYnTd84dTHJrpOQTf2jLHB
8kb5BO/gxU4yzXcFyFAysZE2H0nlpy0MZUgJcVahNsTOT0BTfZsjzBWptI661B41EzgYnetOYMoE
aQb0UXKXQzQ4TiRUOAqgjfR1dK+AjlH4vVNEwnT3mV2sO0Lv0GCzSVxrM2bjfqbDo5jLwLT4ezVX
qwaBKnLh7I6YskUvhS1RjZK51xtwt09MO+hyJLktpPk0uscUmJG87h9zN9mhIhp7+NonU4ddZW0M
o2fU6pk4zANwP4VXhCb9CkxQz2yyHTo4fxW2gXYl9c7m6qRxKoKkx8+3MisNykqDrZuCsaRM3KA1
IZOgMtOxSwBhQJXW77VOZKGIxWNmgulKHFGuSd++AFMNCwgcUYGR8LtYsUgRfQxcXbzBDvqunU0a
GKyCHQWRJ1r2H4KRl64H3bJKcgCEhyEGrETeA7rzKoq68og26348DM82zH/cvDrqHMwhgBVWphHv
OjqJ0CmLB9uWX04O1uaUr0Hp3GAJo4LAvu3J/Dby9pnl7UM+FG/a2N9xe8QGVhtbVwGb2RuvTZE8
kC73mxSLMKtB5dQmuhshlhsV1GtF2VVhbU1RF1ehO2sHZTMFQWJ6xqF5TBzzXGJZxU6tByn204gq
56nC5h3WmQTqxtr02GSRBVucqfsPJzW/57I6wLN3TVWVAJA7tGEza6e8zc6ggwZzI3/XC/dMT7BD
cFBJba7D8rN8bZ0ls2Uy+IiN2MxUhgAETbz3KFWcCG+yII7RTsFJspapcsJU70gkuH1qW9eJSigg
98B+vnXd+AHYGfcaWJ+4epF5nFtwzAIA1SPAU3i5Jisvd9QOLdBrRtwgxo8pcwUVlrmv7fq1ZNNG
xe62NaSfptHYiyiOxWEaMbtyW75qsXZnxYPnjOMRDhAwlaGAzout3WRRYiQraH6Q90jJsBrG8cEV
/W4esZQH8Ia9sbvnBNFC43zmtvVk2+nHGLdg5I9thMX4aqmShCyfXXQNDudYOX6VlK9zE69T4gSx
Wd/3ZrLHthwmerWyXZC34d9kOGqrRHZPEYda4KYSILB1W3rm8N64rg8q3K6Dsg5nwHZyUiRlJ18Y
8pgn5Esf3CjLur0xv7AuO1oG29koLqWsDpsxW9vV80DzACsvMES/4sI5xq7ptXDsaE2xLmn31pRz
kGvQQsF0LWbSZ8PkuXLfj0FHOIpGCOdaEnJ+Spvj2P12jFM1vc5d71P4YUHkP8bOCoqkUOIH2xAm
jtpTAex2l8h1yVTIIIttR6Q7G+KlTPdFjr75/kHk/Sox+zeX3k/p0co6uMONHUxkx+eu0Xzd/Ga9
OOSQgirX8eeMey63Vmoa/Lrla0HuW/cMNsauqMm6tMRmUnpk5fm6sK2gpIBmW2PpG2MOJ11rbfB3
jn27B6wyd6ZVpgMsOkAj4PYPZbrpocJo6nQNXaNHR6A67HLv2GCv90+E7MrsZLlofumIr8GgQG2J
hgYo8P/ceK2jlkg7UJ/RWVbCrryfe7/KsKcmDtBzbzkW8bTnMrlD6IOK2kcF39pefcbcRBwl17LE
BW4YVhz5PL64zmuuF6fxVqN54sXDq6hfOYEtghF7rdP4Zmp4doLqpSFwxmtBBpggbVZxuWrFs60F
1HoV8WpuXgZh+WIJY9HXxLVPGPQlYKx27ppYUxDnLRKJKLnV0qvFvk6p7+bf0qJHVuzsJsw76bWQ
NKghMJyXJP0lxRzZbFFxwqU+rtC5DtOlRPimCahs53oobPqdtFazPv/mQ3voMsPrq70rfg92FXBY
K0wTuBOlDJSpwrhtTzMImzrMfpPSOle1hVaqs3AB3nFsn3SG52TpDvtzAOOXdeFOfu3wU86Rn8PM
V9YdJfqT2fc7ZGlDqD8fR+a+mDAXpGYFZzVtXWAH92RcRbRWoZVoe5EDqmhmOxcwyowjGs9Kv0TR
ca7wpG29NuEmOQuMbzbh1AofaipvuSnYWWSDgQsCv4lowqE8AL885Pa9BaSuUQpf074762DUaOzn
0QjItIL4XdA7F1tVt1yDwFon85NSvt4+lPZ9N8ISLgc4FadZz4+k2c0znE6DPEc+TGvXhG5n9cHT
d4NvmXnE6hY6D+0mkjOMOIzY5/Uja9H7h21/MIywx0/q+wnrM8EXee3STRL/MvK1294V46qfD7z5
TYdvxFdCbA1rp88VsvHrKXvNUTtSNQ1Mmq7zGEEBXGfyDAZl/bRqIWZN+yRMe/u3K7MAjp/hOD5Z
KMxItgJKq01GeBq54Shrz8Q1pu+d+449JM5vnRl3tbBOLtYNvqAfM77uzPnM7fhInW49StNrugd9
gpY4/kTUuq3i4kQrueqbX73zaXCyqkW/jZsqFGW27dAEU/d9IEcEfymwZXkJKHcacrXu2bEroKuE
FSdJXgeUGad5wFsH7xnxUQxDWZPYEWRQWw0oIBer30R/V9WMK0t1K4q/a45QdaY1iAKpQEjBEGgh
OIifk6IINd7tnHKbsvdY3gn7tS9VVM2PkB9il4INJc93TTuvUM7wBtIEWpfuh1p4rvtYqdFDEmhj
s+YZMNCordu7XkHxVcICXl8RWvqN86Hji8WzAGA+In39MvAidHvT42SDL3KsDPcj7+P7NswTA9eD
wtNxR8lh8Kc3tZ+x55n8JvSZogCPrhcvoyY6a+Dwpp5l/mXzfYk1Z4Fik2tHQ81rPsxBAZM0HTqW
tOq8Nj6kjOPS8mLkdFNmXwP5ajQWqubbptik613Xr2ih+W3+rPFsVUBModl5ANPKsIdVwmz9Vqm5
EtkQWvHk6YhXxnFP8jc6vxupiHoExfEXijVow8RkLdmuqbetuyNZZXiSinvdGO8m7c4BWr1xyYee
GGs4WSEGXDGE2BNa7w12LMmx0QAkB4+7MV/M8RG05kOtlcfK2swDLCLQxpWZyu+AJOPItRXzvWmO
/ty3YYoVl9NPqg4F/BJJEVTGaeLbuX4QSECPQyBcBGgMF2tngl8wFtMAVQG/n8dVWWMXp3nEY180
GugcPSj3lafVK45WCK43HnVyf2QZNB3gao8kyPFh87i8Nwv8DkWxv3873S/eOmE5EQ/gBD8t8rBC
D6WMYX6g+Y4JGoMI1Xgs3UjEv3Afj3KWr1LtV6YTrydjAPqgD8Til5krCL1xlcWBNWbYNDtzm5QM
JqlzHzWo4Evu+sDTEN/EKjawQfa02/Y9ToR68JkGk8iqCCwEhWOJWcplYDnYyMvqLWti+Mt30ay6
0AWfWjpkJarhic7JtgKZEHEtmDoxjucawv4a8eTYegSODxD5hDBbWVmlQDMC7NsUKmCGUaOpSx0U
o9EkYBxgwFi2F8bWhNepO6RhPD+PKvZ0meHGyvkKUXmkcgTTZfk4FBo83JNDEacV0jl2gETAQyMB
8xp/Dw2UKNawMYp8j/TUmko7HGYUMzRrPWc07Busi2xaxzEpfCMZPHSknfSk3/dtEzlyDhllYQ8r
CYC3u42wIbEBvi7hcKxA1kJQ6svRwQ54NzUPrel4uDmtUuutN+OA1oALTP0BzsPP3NT2EE7gmmE6
ZytXzx3sHxO3W014PS1yDVpWrMakuu+zFsKjUkR0YIfKMALVQ2DuGu1Lqw3HQsjQqEwoajqfl+Vd
PGuhAxa9namzZPWdsqdwwBWkiPszdAywXciRozRt4jvOM2lwa3HkC00AWsjl4juBhkuaBp0DdT55
LfXKN5iMbFoeuJ7OniPdgBpDOGo9HCC0QMORJsonnXXo3kD6S4dnr1mcahtCnYbseb9nWQkb7Sls
C0QrFPi7ojw4Cv160gpr+EkIW3msqw9CSHhmwDimnoPJ/NSbOCJzg6OvxV2cl36rsEyAHm27HBPn
w1TEtwx4yuiAB2omMlG/qvHI9Y9a6ksv4K4n+a8UIZVE3sHRT1b6WnSGP7tvHX8a8k9Wpmur+LJY
47WEQ7E2616spScQNNCT7GwcYUSjbKIRApNDq1VbmbXvhKevmVPHG1UJaxvHbKu43NmZ3Og4DDZ6
3/IwbRYDRf4pcYEkM1JJwgQoC1tJVkSMHdzeCq35vWEl7tpoLombo57YUGuJb+iV4o2d9GGV4wLr
Ln/oIEECCdh4hL3Zuqx2pIMhsU19s8ALASADc8gvRj0kWhJISYEJ0O7QvWaYH2l7pvIN/Td+Qcu3
cvqu0j1sV7YWV5Gb0tWMlVb1rykc0ftR88YSm+c2E/dd6iCQt7yKaMgbMIR1iORNV0SqK594au/r
cjfBGdLO/ZzBSs40gyn+IMamw6zpQV0A0EHiNkIbGppxHNbFEAJ+Dgj/ymn1TYaW79o41ONzbj8l
+Tfig82ggZNUvtsl8fk4rStn8nGp82naPuOaHKSpvNfrdo3aRzg4RSBswJWKJpTWGGUTjXSrXbsM
TfvFbzLle4M4pykrT128o/lDjb+s9/16aBt4piTrZs59c+KeSHaNviuoHQxoKKrLEXv7QZX1G/Kd
66EBBGM6EaJvtETbNoO7EoiJWyaDEc2mo3FfaPFvGz7Udd4Hpdr8Q0XjLOi7Xw7ynThAcmTfZrhT
FPQXrMg9kqGfCXs9ix85AZb1sxrQ/JHeS1h+UC3eMhIQLB/JH4fkPsaLqFEYs5wsssZuByVp1GgA
gPBZWzGCUxBocmFudPSaOE7pZyMy1LQqd7gFPkyWFcQJklmQfrIO2t5sWjX5czXZq964KwRqL/ZO
L5xg6t9bewmw41+swRoUkkdpjOSKjXwdPjlL94yPITfNV2QbkIzLGyjqNL+0WMAaxKI0W1lFtxky
FgzWfasO4HscWa1t+HBoW9xoDsBSlZ7gOH6wOvvWiGTq4EgnEWne82I89JKtrTF55loVjnp3Krpm
Wy/rqntLmAGXIA0k4Kq3PHSOda2Ou7Xhj6ACDypizbcrdYCYEamNRwvq93jZJB04ONcwZ6kd2IRs
U5gal312Z1bFusT1YKoDdJQOTQpzlmmfpsxHOv5hgl5wkIARoMvFrjPfAa4vnuN7t9+M1ZaLu7wV
dx1UPBryjD20J+1AVrlu74sMxjcEzytPaPXfOdkYFciluubgq/LFJfm27p2oqV8H7VG2sJzptJUt
5SorIAXE22wRURlALqez/Hb6J5E9F2BYF9zyMlgUZS4A561EMNb7mf7U1Yg2ReneZSnzLHGIpxQB
KPEUnmZI24g5R4U9e2otH+ocryi6BzcGgcK8R4kAVwU8/dB/o3817V9EMgXDzPwGkwzNHyHIUgjL
cBChKwKLTJTHtpdhV38sNum9+zb1DIfYup2f4EwdVrB+6gTihyQJuu67sb8TiAvnbD/o76BCN7UK
ZPKk4NVq9jhIYPvTFsgdJdmqHB+Vi72OpR9lYu/kcgdI56CEs00Tw66vQFliQKJttPAQY72uVXEc
0X6/nBtvTiMqD20Q34m5/C3tAYvdH8tsR6b2VzIj7BmZ/lzH2anQY9zC3zKkiyrUKtBQ43em5kEL
G3FpPiAV9gm47qZQJiyqmOfA/6u8ywx8fYTZWQXdpM4eZU6OlDtbqH9x7c22GTRqhAtvJghVlLlO
WB0UU+I7+XNbHdBE4xc5O0M5jjkkVvB6WlcxaJ3zhG5GE5MnSatPjs0Qw82/ykpmHvgioCc+V8m6
Uy+peTKq5x4COGBegHtpuG/kuPyj0PyhcSuyx19d8V6K9xmZUdjAQLLzohOx1lv2pBoayPhx5iyc
mfZB4VFmwKNrcqzNJPv72WqfOuOO4ogop3Nc53eV1QCriogR4D8D8RTUqEsxB4IhH95ioSi+umLw
Z9M6ESR0e6MIVQ3nXeiPIeD1VfNA/ou089yRG0va9BURoDd/k0xbVqpSlqQ/REmqpveeV78Ptbvf
ZDGJ5E4vMJgBptEVeQ6PiRPxmvw8FHj4Fr9N/0PpcBmiF6W3L5Vcbq3uyUMbjt6rID9oY9OQ+gZb
TXupqOF5Vveg47QltzK+UQif4GfVAj4aG4Vfw1NEUA9q+N1V0UOExhZSmVOpP6Xge2NqT67AaRnv
K13YQODtkxedtF4a8kPnYTth/m7wfjNLNkHmaG5Mklgd8lFHyRXrNvIEz3PtsYTiLcdbFR4sdG4H
jbE63op4TgWlaUfIpoF42Whi6qghCZ52hqWCuRrdkzjbyi0dG6vYNEnxqx2jrSGVu5Juh4mKWDvl
ws+6ic7MFzLph6It7wu93yZ1xC/tvnUQ+UjpAF35UyMorId7saVA2vsDhpFWHWw9LX/BMQY/w3rn
GXG/ySpIspB1+11v1TLtqbrCVamMmS4MuBK/azaQxX4kUcMflLHYsyhobhQ1AMppBSdd6p0EB2ce
Ja9W1bkHKIWvphj8aTMFqVtePQ2cxU2tVXbWJm9YX7m8pMqWlCX9EKPm1eMYlc3wXsMAg8osu1Kq
E/4FuIcnRY68nZeRLupB+FCoyUlW4vcSbSddcyN7NNTHvhselCo9IEAjbuLAZFknWuo0vNp8Tac7
IkERaIqcFm4iffPq/D0EiLYJ5cZuxzy3m1y/M9PmrRCQhlU7uf5Kq+ebpzQg1uNnNN6f5VAzeLoa
9zlXoe9z/iEkwh3p59ZUQH+Qq6bekK9VtpgOMaW69BUI1/cii56KBukI5D3+RI3/WFQgxaM0lbf6
IMDswYeYI07CmE8ODtAeGt7JemS3FiQKbUjRYfJbHAcMdcSLuWZcKhQoOaeDp9MJEVPvLqzEre4X
yBq3Cq/FhIcPr8By31gdTZpCf1E7KmNa2f+SkfdS1Nbb+4r8jL8PYQIsjAZ64E6tt+k+FcTXHjam
E/RFtjHI0Cf/LizupPCdt5yTRU27jXtt4pzT8lTz7lCwhFfa8ksgEXQCNNC70Mxg1X5uyqca1X1P
1yYA1mQdy/EQ7ATMXMVd8pyfMA25i7+vORQsoQ4m1XdVAT94raLrdWHVNUYmnSuRV0kO+XPkPqI1
qkerlOhrTK2CljscN93EgeHKF6CTEjGL66E9D+GxTvAtzgxHafMXIY/IRlFGKLujWyBSkLi7VmpW
1CIXaOcK1Dr09QAVIcQ2Vy2jFGMN2BqaoKTye/WUfS2+Fqf8pT/87pHa21h7HRWKR+BFu2IFmb0I
ZZrkVKCbqn8hTbMvS0tKkEuEp2tHtCepHe8kHo19gW3tWqylRQSzFWMEbTInmqPApVFPS8uAVWdG
byqyi03xGrtrnghLeEzIkPAvJ41CVZuzyhQj8aEw1iCwd5MBWPcgQPbclNuJv188xR9ryKYlQOan
gDNIjiFXQUpNoDkH78IhOweHCPVg9RVYhcNLA2eE4Ri9Ktvc5pH2dWVfTmDPGawKfQtkNSaok3g1
WDeIKi0LjP7c/nb3k0yS8VW/R19jnyEyL62oxixgj6i2yiqAaHp16P18Xiq9rAie3wXDOdErnz63
NtgeZjIr5K4FSDTGGdhKKTDzYEHO8D+BpAe1YWk9jxxjgzid49EXLtxvivuPrnMc38nVKr9kYWWC
u0QkDt1gjO3ma8bs1DIRXLc7S78pkD9qd6G1k5KNd289NPf6QYKJSWcedvLK91uYUTqIChOKNsoU
+fOMdmMo08dyQcXJ0ZMrGHdSr73fXiILQyME7DWOUU1X58xnuTS6oFTN5hy2EKZSxAGQdveo1d4O
swTRvYyjzeSSohj7RS1gF2hUibgkDOqFG3Fb3/v4YQvbsNlVvxXO7l20o08i80oDlrVyji7cGCwa
6CVgP0UoCvPptAqMSMGPkXz+TKVw28tHtbfwHV1jji5+twmur+KDAph2hjAkV4iyyoCA6Au/POO+
I0O5PZ0LJB0EPv4T4Yq54rpJpfaKco5kzzGj7iEM+3QzBP5j0yvUUMw7NdawQk1ekCJbWZUL+MlP
sWfTSA2oB7AQiGd9OIz9b6l4NUZUKTrgQINze5x/8b+zA0xh/cvYbMPohDH/eQekvhFAwoOO3MjU
YY0w7zY8g+8QrWh4KyXPZQVwLMmSn6bY3Ily9Jx46iHq/WOhC3urzp9Q2t1heWoLQ3Pg71B+kpQt
oPzjoCenIBj+UTXtTiMPNsuQN6lFvTnJC9rSYYaMm3lyIUMdxqB6qzKLCa7S1KlS1QmVDtfjKvoy
RgHWKFQv+5E0uC7Tp7xM/S3Uqh+00++qwPsyJB7/puwfxcD4w2e9710+i6E1QAHHN9Ftj61JKRPm
9+soEr8GpaIiSe755jPw3u+DizhwNz6CUwJwomvIJbohlqE62IOY9lDTNwA0LAk/VOEHhd7vt7/B
gjoTP+riG8yYiored9oQwXCrttm7/0e3hw/3WCBerugb61Ta5OIrWcfiCmO8yBZMaPr5eRsNqHYO
MSss7QUQTNlbGx7i7quomJiRtStw4KVTgdxVQgoP8ZArIShAxyFLqqAhXAMVQcw3GVH/RCRZ+hdH
7WUg+fNaxigMt+iGQLHcU777Q1Jr5/KaepcynaTzLYNrCbp+4qQaPKckB0aijR3FCjK24R/35D9g
wrynLLH19zS2aRXCB8EFN7Hrjfpb2mMt/FjcN6/ACvb1tjj2+3Wtrb8w56vfRJ6OuJcMeXh+IJqj
hF+zkbf0cxsMOxswuK0MIiBKeZW5RtwxH/qbpPnvWZ+8Tv5ze8sUUhs7NTwQwgHJYSnxMf+h8wne
/ktVd1hJ9cO+VLpXvUCSDEqvk3blNuiUvSt4X/RyeA2NxlbS/g8ir3dSRjs+bg3VUePwSbBcGrCV
9WdskWYVVLYTYmCn1pJ2AghfU8T8rglfxd7/VaAAT5khuJfVjOdnb/0jACXimYvqZeWWL1FgcV9h
v2uHlf4kofVDdaj75o4ANNqxvpdcCm5ZXLyIqXZfgGYAr6T+6ETxrldGkWaA8qAmZm1rsfgnFbzn
qscFgeoORWj5Q6JFmAbCT5eX14ap+WjG7sky6t9VXD4BWqA4Lbj7OozBBBZPSVDfYTj/0pQAf24f
AkubRGNDquJEYcJR7PPadUEmjkJbsqj6GO39f0L5l++6X6mIbG8Hmg6Tq5VyEWi6Wi8A7GARcwNh
pvZcNb+kAKid+TWnBh9pASjne7NNV1Qm1gY2S1pzBdRqZxKvoJpKF4aiYb4t9MzxvDWbi6VU63IO
p59yMbRUkbVA1Ail1/d4+G6ydgKgrpJa12ZwdmUqYxSrZVdP+38iQ8WO9OY67q74Nu34Zjc4Hg5B
SEhZwqo06tJbR+HxhoSOiYwzj/LPQ4wRcQTbzBGn7ssjPPNig7vGF9nuX7yt8Ri6EN+KY+bEkWN1
B8FZk2Za/Jg801V+gMUpMxs6L2RSMonwIiB+3j0bCXUWI3hx1RWGz1qg2ZXYu64niT2BEO7atGjB
xyIKro+lH6xsh8U1Q916Ss653tRZrqWIhdCmAkCY1nsM5W9e+NVwP27vuAWRUdK56W0PXQ9twrkm
kZ6k3ZA0KBGkkF03VgTwMAqzrSCMeLAX1feyrV86jYJfUfq73BtMJx1V/KXB4FhShZeeMNLVCvBX
NbOVVPPvZTU/Di5/2+w4KMbIS8cyaM/hUdkFNOjPBja0k96vHR39f4LErp5L4A5wq1aZlAtME+aF
dx8KMCbFvPnct11h+WPIUbSFSGPT/v81fvG/ovBhU0Q7+CtrahrK9VD/E26WHsDLBl2UEy5SURL7
lvv/5lUyqasrkyQUjJD5q6Qr66pKyKWpFJ6SMH+q/GGlBLBUXeFZ/j8x5u+SSjADRU+JEQJC3Ml2
cGj2okBevLFQ2T7zqU5ryaK8tBkvY86+k2+UWhC4PGHHluZIUMinVo9ByiRFsWlzKnWqP8Hskpa2
JB1xKtlPfgEqOYcrIPX0XStTvFPFcKvE5PtZijBXw7KOkM+xh1D5CEeSDUOM76rCJ2dCC4IUXX5T
XagKt7eiMv3UqzVACwFRaQti2vyaRcSi9OEetGc/qcDSC3T1kCg9dm34w4vkH3kZ/eQDvuNTsUtI
AbeFqv7RZOOkusEuAYaBr3jwS1G7B8uL3iNNfVIHXiWQpL5pA0+MskHRwL9Xsr7APs9/jIL0AIui
3MZoBTldZ0GUqXWJwYorI1s+ZMCc/k2AeX3PjuZ+zCrUdRSqYGekOL5GwOp37SGyM0qY8q7eRxAd
vuq/il+3Z/Qv3/hqRi/izk5q1eyBRE4CPeHRxXuJDo5Ma5NSaXe0tv1J+FI99x85MIef8UP4M9lN
ql3BP9aPtTLg0kE+qUz+3/HPNt8waoXP7dicBQu4R165x7rkSK30LysDXkr/dcpwOgLlKJWKs4k2
XBD3STBMmhYAv07FKYkAidGv2jQPKFUfyq2wN+/oaJTDHud31APX1KOnCFdTfvELZlPOyh1rD9Dd
OczNdmeC+drkybhT2/RriZz6wTWhft0e9fI9gb4m8jJoBSKZ8DnxCEQRGJcXTw0ILElbHItP6c7f
qX9AC0a4NLbAn/wHjaM7cP7Vp8X0xgA/I6HaNUt6vKSKjEDomjPOV2b/vZYOony4Pb7r1WOoKvI5
xmT+LF95VeRgTiIzrunIAv1DDN+OQbwZ4Lr+yzDUiGk0qFRVFaRm55lA6UtlVuchahpa8Yjm1SHN
vV3TCrt/EQaBGcjyBozf+UWkyF5bNZMakcEzOyob0jQMNZq1u+jqMGU0lPgtmkSKQQ9j9l1cFSxd
Mgk+TPe3Qs5gpvbwNOyU7XDQrZUH0jV7/m+0qVBrSJM/5ixar/fmOPoQsSf2fHCIHfFbD3de44Gt
76qnyYnAWnm7XN+2s5iz7Cj0oDGXHtxs46k8AtnK9jTdvpc8MY8APx3xkPb725/uWpRvFnJaqReP
GE7SIug6hlk6/rNKUpQ8xG/NDh/ZXfkhr6R/VynRLNh0818EE/uQXtHEo+/KcxT8lIR/bo9Gno6i
T0fVLMDssOy1tBgrHSpl0UqgqPpyS73gO7jbcRtD893B5kAapBAVG0WdUxD173KPQkEdAqyT4nOe
QPWMwDu4YrZtKvDKiXVKE+XBkpFoStWdCKK8s3r6kl1JNcMM7vqoOQ1h34MXL4vN7eFcn4Kz4cxO
XoP+smd4zSRxAnSMXr1Pa+Rnthd//CYDa4JN8Tx+qG/Bk+esCn9cZWFTbJUqLUcUYl9zVn1UdOAY
IlQVDHz6jmHmfVhe6jmeHx6tVD6ZCuSPVoFjkzbPhm98kSL5K4reT3UUfavj4qteVK8hJje3p2Rp
BVEFw/0ce0nKibN7AQm+WIxVazhHibxpLID/K4qKV5cdw0YHSNRlRZPkK3mEvs1dw4+V4ezDYWoy
FNMT8CE/DPPZWzvQFkPhBYbUGaVwS51tvVQYaPTH2nBmuO9gAZ5Ls/kVVS4Us9bX7N5YS9qubp1p
bBcBZ9uv7gAmDC6T52nFtqxfXGV0vMRfOTkXP5FBtdLiPiDc7BMlYdIFBdjCs+8mD2GEFVBl/L69
Cq7bJYxkshagKiBNMgyzqaN6peseKI9zaSBL5SnatpaUN69QuXfk8jAMgbaRIRPCLnK/jcKorIxx
+Qdwqxp8OuSM5woxgdc3AUl/f+5y/znCqnrjZ+2fWuwPqA3DN/QLRPhiFJ20CM5m2665my8ddIhI
cTNJJBFgQj+fpFBDDPqkVX+OdfM+SZLTOMYvhgZGCKtezfGkzi40Dozb8770aUl4renjaip5y+eo
peYKQWEM/dkzh0OtDU+Vma992ulenR/hQNqosJJ8WZTwP8fwxMGnNllMy0fhhB44r/v8tRHAbEUU
YjfQdXZu7gFp0synWu3OnmT98F0OcJBB/2K4FhIKpqVPreLZcCVyGgEGa382rZeg/lmYf27//etH
1LSMLwLIn8c6RoUoKBiU/s0xYq7f2LF2seNtg310FMqNZpd7kJprCe7i4rkIO32Ci2vYTZre17Ko
P/e1C0E4d1+jTPnVZskem5afSZyYAEOr7e3BLt0nl2Od1tZF0LHwlbbRY75rkr7HagyPTK5/RbG4
iyKaf7eDLc4s7UWd05Uq21UbPMr03o/GYJrZbiuhAxgA1fU2Y2jzPu0TUBrZLt5Hg91r9u3QS3vk
IvK8Me63uaYqKZFr8bG2fsTRmmz8UpZokJcivsveh4A5e3pqAiR10zM68uDeGV+7PdoGdm+Lu+Y1
PsX7Nb3PhQ93GW5eAurFOnI9i3BC/DMDJdkNj0WNvskaKmPa2LONDx5Lx6WCT3aN/6oDpRdcve3O
VocFvd+2v3nU9HYT5WveqUtJLw8IKjuAwETMYmYbu6wbL6vCtAO88L8twIuHaB/Y01NCfFvDtV2X
LHi0X0ab7fI8kNtkzP5Gg5zzqPGOH53qS/9W/URdxKYb9Dv+p3PKzeTGgUNe/FM4Gs5/vSqnJ9M0
wZNY/RwWEtSB1chy0p3pWkKErDyEHDU1Xln7CxnNZZT52kfDxsWDgyhBMP4uaQkAVXr0vQZ1lSr9
XpjKWq93YbMZFir/Mi5kQKL+JtAXh4rSeo2ldhFV5LJ7rWrzzzCqKwnhNWJu+nwAhqeSpAbkarbd
Si3NJayrWJdN9eqP5YF5dkqtfxOBJrSD8TEgpXFocqTpMayFOq7TV7z99ZYeApe/QZ2KRBfjjMKq
KHMp6P7PY7T7pva2T828R8mNgmD8KIP/Sn6tS9RPg5tvyovBz298lPh8g3oI6+ZYH9NdtJf2/iE+
VYfbA1wLM9siFCly3VQY33AKDtKhvKu3+q7cr4VZnkeDD4qCOcDL+XD0URAySyVOhW46VBrrt251
Oxk17qyQCjsRVTikRXQatJwWyPAAEBtKto7ySeOZiR32DQ7zIcopotDQoQjCf27Pw8IZSAGFrA4P
jgVgGibSiWG0TXsOxJ+98ZqVD8OaBbKyGANTB4sWiMYROP3zi7VkKoyHkl57ltrgPcwLlDdyT3Cg
Gz11Kd18Ss6d0+fhtrTgmWZB8xT20RE61NOYhTB5BRgfev9VHIMfpSmENmQpDy0JQNQWb0Z70Mpu
G1etih0NJGAxUSDt8MdttbKGHS3tDCxzds7i9MsAgwpgzLtfheq26+giDkmR7+hurfUUFs4Jkw6J
xCtLBUgxL+n1ReJBKqXd7QqPufZgItV0+8MtXcqfIky/4GJWKQcgC2fQQeyQjBxHpAB0FUJnL8BM
VTC9qr07v0x+NtXwT9AKT0UnvEXyhGXy9BW/sIX7mqYTAEBeSAZeIbPLren8Ua6nXmY9sUcG3PDs
LIH83esw6CL5y+2BL+xcovGGlSa7tyunFUMTxBjQRXvWsicY4A+Nmf6KxeGIOMZRD41dl8cKbgRr
qJilU5m4NFANWqm8tGaVHtgCQyv0Cc08MfttVhzAvnrM6urQW+a3yK8+/JwyjQVZOGhfxCJ4vT3s
pfiMdwJPTDYp4vyVa2RN3emiV/89kcf7Zm8eyVWc5hiftOPtWAvp+qdQs8MRNzWp7ky3OlfDk5If
QFMABNQ2bveSA73U6jVt0qW1/Cng7H1QFkjfqGlUn3NksewuL5QtKh3wZuqUDpwenmresx0OmYYC
yVZ0VWiZKZB1X7e+mKOS7G6Pf3WuZ3tLa1QNNT2hOsf3+slCkb3e6Jv6LG/WkWpLDwcefJyLNB1M
lXP48z6OVMSNyDj563tph9ztnpWUbl6jh3LbgbQoJlMIO7XXoKzXoDwFRB/mPnTsqWkQ+HNcKTbk
RraCmotW/yeh3Bw66KQg1QomSHZKG5WAlWTtb41idrcTkqe8bnEociF8Dpk0Qelao1nRSlNP7Stk
0Qiztvo5QR76tfipovNrOsghcBXHJ2WbvuPmV/wQnX7/Pvk4St+ghDpgpdezjqUE/fKn/S2/XJym
Yd9aZpTx07RN6+TP2qE9KPvs6NmljazzSvKxcCGCxqY/i0i2plBd/DwPuul6Ze2xvIoy2rrFgL5k
oSDI1q0BhpY/MvLmoK44La/eHUmT1r4ZMCzxZG0ASu+SPQbdDrQmbc8p7XQHOdve3jwLN58lXYSc
HR6iX1idGjO42kBnD5EKKVzry1xfOKrOLYKYMRQMMvHZlhnUFnCcnBhnXd1h6IwQ4V20LT4M+I6b
lv9oO9HJkeOObXlcu3avv90UmxuAbhqvOXmWzGDuaSEXFrvndjeYtndAwyHLMDyvHKAk6VfkDD1b
PaT2WoHhelo/x53m5GKBenGENJaAh3UBt7gRFFQJ0pUvt7BaVCx2/rbV0DS4arFz6Q6C5ybCGS5U
tx2ddBec/CcLGhaSWaJT0/pce6sunAlTTOgDFmrxrNLZXhB1aLVpHVdvnT35YeZHHbBp8bXZ14dg
6zrtRt2o34v7qTBVburDeCrQXK8cmG804TSn36UP/r52kDn7b5cxcsUqEuQATg34E7PvPCqD1LZF
7aKX/YBqx0aC5fP/F2H2RUelxGcB9OU5FDUUN8GZ6av9nOtkiVHoLFdmmNRl7mwoSTnVU19kdk+o
+Yp2F9j1C1TrAzRx6gDttjsikv1c43Nu/VgrASw8fohOYX6CEcCWmH9btEJJmsbUAMvj7oPBCX9D
7E++Rbb8UiEpYFsfmAOED63mpPbaZbNwr1KpohkAiJm3+lWe2KS6HklFboAkZJe+RV/UH+Y9eJ0T
svn76pf4qN6tR106HXADNWgY09O50nEvUCCIx953zyOwvkh+qpHl6qM/txfOQqdYNegAUB7gf0zO
hc9nQZbGShYUiXXG7mkYNt27cVd85E8eDtP2CG9/j6ZQRRnbWatjLQzvU+DZktVys5EDVdDOuvhQ
9UDnkFhrveC/3xgGfSNzyrNZu3PHL1JBE/Vbi2UzdaYo+yn+munOwmn6KcRsIJE/xFKbmtCv0RFq
E33r1WvGItelKfok8EpZDCoJjz57FWVWLHZ+7BvnzpAfAlW5x+nyw/X3UdI4giytzNliNMpsvML+
Ei1mS8LM3CQuUrZaqUj3ETJAYlgdO334yAQRDjzahitrcOFk4a33n4CzGexbVVKjiHNbPHXvyr1y
0G0QMm8ULspDcIRcclTv4n14cr2N8ax/XYl+/UJhcmEo0DBWtUmE/fMOQFQlqXuX4SIVFGwGA8ff
8dAoG+mLH9hYu5t0MiIHTT3z4G9jO3pbib803fCUJysFOH387+f4ussLaXAD8zypHe6QDkIj8qv2
ltn6EQER3mWlowyb7Bl81G71WJX545/TaHXiEXM1IamP18Isja6LrAvqrtbOzcncS/cw8V91/A4Q
tTgFu7VzdPqOV8EMHib0NsBEW/OR5qJQSHAbz0WF8iDMOtTpcrlCD2qtorEQiWctKGWuKYucYDYs
CY/zBnCDC1fxTHKHPhRSCh36jbRRbn++hWPsMtI82feTMq6iKOzeagPz20JD2NPflbK8ux1m4RlJ
SvOfEf395xc5G1L6fpnRTubJ3jreXWHjLLwl8d7WD2tY48XJI4kSaWROPdrZhshZp+jadvpZVUfJ
xhEaaS/xcVCyygGGldu3R7Y4gYCAqUXQC79qdqXS2Gat17dvVZc70eQ1WLn3Xr92EVzT1iE/chMY
4mTMTIVydoZOlKs2GTx3usPHTcptgBFM9T251/YTfUx0yLS/VXc5nun/Yt2bwDEm41CeTup8k+Vy
pnpIQlrQWkOKEZXdGHCuVBk5qn/zpmA340bA0pcVmtCfT5M68ruqEno2tKpC34mB1ZI31Er13veY
QEeteDY9oXRKQLqeqv2IXCC2YV7/6MzMgX/k7b2YZsDtb7zwJIZ5yurkB9HwV+cvncJtLEGF+cvk
Bwf5Y+ocSafoz1QEQV9v5U23tKIug03r+2Kr+JLbdUPvWyjyxyjHRIhADUKzKaxgBSS/UGv6PKzp
aL+IJNT5mAcNSEgEc/e63T2gLmk9tna7bY7dS/qAGP3tiVy4KT/N43SXXQTsoK1V/cg8trv6OJXt
tH11XKfILYbBHJ4FRNKr/W0KXoRJ+0ZqzSRmwR69Q7VvD91O2Mur/nNLeTWeqP+JM6VWF3HaUCz0
NORLYWHQbBGzGo/FPvqGAP0gOfHd5J6M+zypKAD4tWt3IW0zcfkCC8KJwNt79u0Cb4hSzQ20s/nQ
y5v0x+SFZbAq0Zz7InIJO/5pXJMmWTpZL2POPp/kGmqMogvJ9qhjyuHu0A84QPX/JiMmd3ulLCX2
n8Y3OwjioDY9qwxYm8f8VUQa1u6BRgKZyLfIbj7Lb8pHdzCrlQV6TbrimL0Yoj5r9olBFauC4prc
U1W8Eb6jv/Kl+fB+is/RvfWlQG7VFp1wG5mbbhPb9VppY6nuACJtEiYBmwzwZZZjWH01AnmSzXP/
1O/C1lZP4+v4i6fqVpBPUyKHy87KDba4ki5Czs4brAmSRCty84x9j6R+H1jHt7/lWoDZUh0V3zCj
QDTPZY/Fgv49bFZslRbXpUL2N2mr8Plmk1YqED0kM9XOXlU6KPIN5dM4bMtqjfSzvCgvAs2mqqhK
K7EKDhbVpSoU/plAQ7gkGNsBS03Ht2yKpHv3cQ0Fshp3NoOWOKKJKbDxxt/6N+yEPTwmHAWskmC3
GIaEx2bcmZNv+NrVv3jEgQOjAY+AP0fNLO3wqjbp4pArQnvCTfQ1TcGX4zuD2kpvg+vdNr9MJF8A
vTnczreXzVLNhIcv3S2o5Drssdmo9boXsKppTI6A8b7emXu0yPb9Xe9tzJfu3mMzhHsU+xxt5QK+
JkFNh4BJhq/C+6CXNwssi5WgjWqm/a2At6/ySYGyhoogJgLv+W6qzAsPwnm0FZzpC36ICHakucOY
pluFiy1OArVxILdMAWnY7Bz0wyRFCF3i0QHrvDyqdrTN9u7RsvWNuBu3NTeMv/1/gCAvbVoN1gKi
UBBBrpK+wkj6IR242wTP6c4qL9rsoQ1tNAbRf2Od5z/zj+jX7S++tI8vYl6hnXIJpcMBVXnXdMmj
OfLLfpt7CI656cqht5RkgcbhwOChQFNgNq2tVAuK0VnquSh+j1DbA+nZK9egI8tBQIrKNGcljtjP
+UGidXXD/6+eVZS0ZFe3kx4PE2Hlqlz6UhMVamptgEqbJ6dRlHU0sksTgZSTOYCbN+SVyfoLcZm9
fM3LELNzzzM1L/LQEH9rRgsfaCQVY6sV9oUauegn+/94RkgLRXBf3bC/1yjP26YLjoTq4K5DNsVv
Dax0SqFHudFyH2K/L1DajVD3cKHO9ejx+VOv07RQ85a+y0oOFzXKN61U3SUGPB0Kp8glV790zcfs
c8DLqAi/YNnxjlPHCRGIYV9pvMNHY/wSRck3U8j/tCkqcrdX5+I803VWoGNNzarZUVjIg5dLbha+
tWWIcF21yft/85ikpfI/IeTPC6aAcoDJcIRIdZzuY82yh7z5HrrCj9sjWXyNX8ZRPseptCRNIq8w
abSWODW7R+9o7fEBQjZr7QZZ2tOXoaZZvciR3TgrrFbH4Qkwpm2Oyf049kcpRw6SktTKsKbpuVqm
fBmcPTktUfP/HGvABccavdDkeTHJkSkH76Q9qpyT6TZ5UVZuicXNfRFstid6qPkI5grqedC8U6xD
lC0xqyma7e1BTTn1rTHNzpAoLSJXljzuIg/sQRon77h23QNr/NpIPDea9g1DrjVXx8WlTncanjbu
gFeN+I7HrtbUaOTV6jkVX8vgz+1BTT/6alAXf3/2kNC8SozbUDfPIg1DRUBysMGLmcZ29J76snM7
2OIKvAg2O+pHVxHTIAiZQTQixLb7EiXGTi9lXi7n25H+3hrzcRk0mC0A9HDk5kWanCZ2k6sZgrG1
Fh+wv0LdECg0VnPeqRLKYCNYPGVyox+2lgyFmi+QbnSv/JmKWA0GmdrvikLv7LKc0EOi2SAe4COp
GWa0/+L6QYhqF2vAEqi66N9nulraria0OzQqsEYbIwA3miU4PYoYu04u/mBygzidTlHWipDd14oa
y5kYe0FjzECUoGefR+qxT6yaOll4RG6Gk13y/VM9tqUdqvIjSJP+KIgdsl75gMopwKfxGPVNZheK
tLs9fYv1iMvpmx1/PR5zrharKnw4qrkAxxnsj8m/dupTWcc1bu3SKjdgV6FwR653RZbBc6o3DIjd
Zz2pHUPR7CT5cntEC/BjFSLO9CiBxq8DbJmdSEM2nbU6GcDP7CzbiJ5v2zv1JXtMtt5WPWJ1bls/
Tae3J3xLeLJ0fFI2yspumxb4fFVe/ohpHi6O4N4X6tBQeuNs+NHdINIVCNNjW2j7qFY/wGJvU09+
apXgeHvwSwfkZdjZadwoXg4nplfPYmfYIirteckTc60PZy4d+oAfgAcju8HRP9vevg8vRnLT+E3R
23qjaW30TWkq2R6CMEW5F22YcmifoFp+44OjXO0WGwSPzkKG+EXuiQ0uIOZdCKsFrCnMpVEGylsI
yTbQUbI2/HZPevezNAwHeNIhpdMot6J8SuVE2PqYA2w7Uf+KLRkqyz5yy12n0P+oo9Qx+ghTG7Hv
T3LvG3gWTipLo5TvRSl+GXwE4cfUQ447xJkKOhp8wqT/o2sylp3FPhfaL6VMJ78WjM5J8v4EZ5kF
qtJUqsVom5ry45hgWTSU5vvYZZqtCbRZ89J/yNFeRltt/FpUPI2qLAIvSzkKvzpEl5Phh5C0wy7T
62EbxJ3qaCXa12aYfhUUjgUN0W6jeaEj+bOEeX6H4ePolL6MeZZcADuAZl8leHUOPFb+ADj/V2vm
Px9z/gJAL8EUogqFVNDCm8TgjYd6YVvkK1fCws6nik6/iLadCO1hdqnGoSnIOXppZ4OPIoc/A2Ol
tLpwwX0KMLvgLC2pfTxAtXMdJFh5pN5zaqY42Ix3cTG+V12arKQJiyMCUywCneOdOE99rNod5TQb
tTNGRe953u3LSH69vZ+XjmcLIjsofCCfVFVnh5ks6GHpj4NFbWzcIeDe7IVHrFyd5Dk8pKd1BMFC
6vMp3jTmi3PLzCsr7uRIOyPaN2wmtiFc6ZfUK86jgGOAW5+1qjBXksiFU+tT0Nmp5WNuKxV4r+Br
yoUodD9SGcutxlg5HJcKfZ/izNLHSJcsSeA5Ra6qnlDtR8/M9h3Vye7r83DE+XK1WSovnJSEtBRj
ooKh3Tl7wOiJkmd+ScjhlLz3OyXbgNBVKHFiPrnHZJGiQvU7xxAFV4bf3bH8Ep7yj7Xu3FJBw4JU
O+HB0XcADjD7qri2eAHtLFZRDhYm/tMeEdN1/J23708177tTv49P6T57W1m+0x+eXYME5tEPsxEk
zBxdGuIhgDcVX7YCWtWZtu7bk65WsMWOrVA3plOfzI1ia/hNtba8iXar33zxA1z8gtmpoOINJWgR
m1Q8tUftroA8NhGf9F37sa7ftbSQIWlP9BywCfz353kOE5WEMM5MKF06BjhYxk6nuLpW47iWSEQV
4jLObCGHhV5FeLaZ58ZHrEHbNVt3D2aUmfVO0Z3yluy1bXXv7VvoMu7GfEqepYfcjvcTWhtToeO/
6ldOoFrK5NANdGhmn0ceYWhUdynVUhdKd4gSnVDYYgvty1ot1y99UeCPVAvJ7qA3zI5Eb6LDay6V
5xDN0422kw6CTc6PO7MdbjEDdW6v4aVrBZSHbBAJdsHVDqbEkle+r5197Hhb5b41dwUm00b6khcr
NfXF055QkspeRfdjvl2yGKjR/+Lsy5oj1dFtfxERgBCCV8ac7bTL6eFFYZfLzAgQAsGvvyv7xolT
5XKUo8/j7t7bSkDSN62BXO12HICxkQTcXKeeJNUxgNj3WfTtq/zqeGItFBAQqHXQL/vzqw2LVfA1
Q9MVngQRy1LQyTHTSsYgv5hb/wgmBdvNW2dT7rLE+EG/CW72NZh8vh3cq6Am3i80y/1PZxPeow0C
HLJV1tRj6rbua937Dyh07urJOefUGTYWVKGitu6RH46HaS1R1rk7C4TJ2NHTCNDr1ASyKljo+b0Z
ALFSgn5iw7JovsstGFATGBIMLblY6tsBwVcb4wqsAlbVRt3pXv//30LlYhPlObNkF2Nz7Xy0yQSn
id3iBNWx20OQ6XWAqFvvX+Wgv2vwfLlRfl/705sruZU7EnZyjxIn38V9Ouzh2Rz7D1MMh7e0c745
BF/GsSv8BprNQAmY5Popf3tYSttiWjIUVdCiEYByLw9ztsvvKzDyjLR4yqMrN48H8hYOVpshKg3k
t1Ci+vdR/Gq7AgjkA3oFCQD8kD9/RMFW2BjM6I9M0kPxbG9gegBxKIIo2uYQvR36UNL+iZZ6+eb5
v3zhvy99vZR+e/5Kr6vgAmXylYOMEVQyTv+hIxrpmEIdWZr/pykEnhTi9+BIIJZ8FgYAiEYWdYl2
ucNC92rUHnipE5cR9F2zX7B9RR9332yL56tpXPAdyus/4oCfzybeM0hkwEWYf8GhWsvjRg8dbqQM
xg2cVmL7bP20kiauzjBU4wfapMUU6NjbdGBg2y8g0n33G76KpuAuQokABJWruPGf79xyOsM02IK5
LG7eTnRpX0MMtPhOe+vLvc0chp2NfY2h5ad1Mi1sOJ1LdN6iK3cetMjhpdqxTfd+nUDlmLtBJ3oJ
vP3VdsB+ZNN2EdG3MJyvMu/ff8WnmA4VC6NaNWI6bPXgeucEsPxKhQHD9BE8tuwMnlvw7+P05ful
QIgCdA99yM+NElgJZ3CHRUdaruSkWiPtSj/0tbP59zJfIXl87woB91ErAWb06f023bpa00KwkQGF
9nFSIglgYmg+uUmXduLw3e34d1ihQCbiqkK8Bgb6c0dwKLjDeqisXUZJT1PN4df4nbLM3zfRn0t8
ug56mGuX9kTJpfO3Frxia1BaPLie2+gXdzMcoxv/2ceU9r9+k9enuj4WJB7+1hVX3Vjnk8jtC1jZ
a1RhDL3xY2kdVASX1Sv8xDDSb5b8O8pR6JcD0AOwHb2Ohf88hLPbrAMEjO2LTvgSey3EtzO0MSNY
qGGugKHk9NKF5QNksOuX7+qWL9a+ErXAIECHEjCDTxG2gvMuhXg2u/QwRp7AxSNQYMkTGA8HQ//w
7wf9bq1PERVU355fQeGXUi7h6F5YpwPIHcaWdePCL/rfi30RTiCK8duTXffXb+EEveXMGQo8Wbml
SZdcUeAyHPd9ZCfLFhiKHNbld/9e84tTgSVd1CUYWIJJ+ulD0kYUho9r9uLV/CnzzKjqq+8Syq/W
uLZDAM3EUXc+i2RyUsOP3oBT3DSr0+p68AKw7O9gme53q3z6VLRqXfTXzfwxozwx4Uzu5Y8tGQKD
iIgIN6bMuKs69rj6sHQbJZwt0UiHmLLfk7RDM1DxOVLLvOMNhFAnAnlRQAqb10wPZxjDbnWvMDOY
bvWcaqfcWFmZJQXlLwVMsYzqoxfjjQWl0qIWTlDiJBgaxpstTZYl/2nk3g7a9VtPVze+Jy6S5Rfc
Rr88uJg2QBMZSx1z4Lc8gEmvLozSbCIo00Rc6t3C3333CYychLjDfjbgE2rAE9SdkwGq8fD03tGW
p6ur7v+9Ma6B5c9ID7jFbx/t016c1ep5GuY3F0k6+OVOCn64Q8Rm62ra7Tz+e7EvLk4shloDioae
91fPzMNLsgcTO8TtLxblcekCxlE9tJABKeEab7Ctrd//veTf1i3AUkBv7DohYlAO/lwwkmbS2tMo
Atyum54XCXNq3jsELvEuTLatfMf8erf41Y9GVdb9MhfkrPP53nIyIECHKmXV+AwxaQeWbUokEs6H
AW3hpjxl0LqpMWv/9+/9ok0F7AewxSbYBQ7Epz6dVFLXjqKLaSDX5Hloh1IGGAXliQWX60huwUPT
qK/D72ihXx0rsHmAa7SRDgAE/+edlKN8H825Jhfsh8MkoSIsu28Epr7aasgEMJy5uqGgCfznErjG
GwCRGwI18BWOoeO0cZZ2a/jVQ8dE8u/X+Lf1yn8gNA5qduiP401+eh4M9iyO4hO9p/40j/UPh0JM
0CtiaQLL7chEduCdOVU8mHrXmeXJnF5WCutrCFDOP0yFuQbsAw2q4dHshAN64vzqH6t+2is5MPno
w1KzgFHvPMtjY75mPZhQoKczmB7iJcJs1kmqgsAZFNTMool59jAJK/FRFtlwSR9HJ2QErIl83bsT
xYV/O/bAlLbLLa9EYtOrS3pz6y33cB26NWh98nN1N5dl6EqYVsOVr2typIe4YTsMH12kjJZCZLwS
eunBaYB7afsLHfWz3Q2x8IoABpDxv9/w9Wt9vjhAI/6fF/xZ/abprqqxXYWIko87RwHVYLEy6OFN
81+vcw0mwHpjx6Dc/vQhSWsWvldfd003nCUpPxbab51Ji+/Sqy9OwO8LfSZmNDIzYf2F9h2sDRNS
S9zz0J1ZHevY1Pf2UN1BRzGBAESSS28/Gs77mDfpbD7m2Xcp8xXy+unV/vFLPlW6vT2VlUeQdXET
Ayd4YjwD9/xrXt2PabbvrXaAIY/LZOTmsKtdJvndFXT9+3+tj7cNFx94QP0F1XJlSxfeKfA5UrRb
IivII3q6dk3FzXfXzlfXHYV/nH31NoA1x2e0XeNPaCHDUfPCrMDc6UhvJZq0w8aDZ/2W7abU2H4n
4PvVh0azHxXJlcX4F9NYEqtei2y2LwNFyuDLEEP+bzbTF1cdBUPqaikJAupfoGI7a7xG2Sa/1HS4
uEMTQgYWfDDKnxuT62/yyWvG8/lz/b7Y9cf8lk7WDutGG0ApwC0ATK8bOMIqYj1ALq6IRmI/eL2x
4fP4HTb9q9cIJzvoLQNQR/46mMtY9J2LjYKSFT7SzZDSQnwz1PsCDIvp1/+u8flM9nQ1+cokzOCj
5nW5CHheg4TDrnyJH1CzTf4/H+S7EvKLqw2SMpCTAQIXg272qfJAre0DB+sYFxizgmB/34Fo5K7v
/77XvhjL4NnQ38HwFVuRfa6txnJ0bV6X9jXQp8sJvsdkc203NAflw9PRDa4MiqwKHRZ8l6l/tT1/
X/rTjkHwAuEH2NdLQcZUd+vGzYoHtJs2pUO/CfpfVFbgIyCnoCCGXBGNf27ORjcmJNoYu/htfaDz
uinxSDnNwtlxQ1uL7+7OL3cluSL5kWBegf1/rue7xFPVOHC8VXtnhyyZ2mDFjMCAlB84WwRzn+Y7
CZkvXydAcEicrhI9n30PeO7hJpFI2XxaAQ9RBH7ZhlWGRFP+tx6A12nwbytdn/63o95TnleaYs9k
Yx0a+gOYvGBYn239zVf78i0CQutAdfUqC//pLaoJbBelCkSg/Ml1t0BzfXNBQlP8y7eGfgbgbqAp
/mV3Q2sPkqsldy7lyMDmHgpo0AC9EikO3GJp8I0/CmPDFKCoeW9d+lX3cLyngILTdu+IdwoLRt0Z
Nyg1kgl6FGoAemOAtx4gVsO7EHMIj+csgGc7TabVeIUuDLi55gonbi0Uar7cgJ2e2K7MfC6Y/24X
K87byn7Ytp5hh7VunZKsCYxN9lO25HFvo9FObYjPCiBdW0s7EVd9Fuat06J0MZKeAOW2jLslh2hO
U5VTwMr8LffLPVPjE4Qlp7C313ud6TezRS63NsCcGbU3op1sD0FO3d1c86jwqQz4JIsQzu8kXC0G
b+26e+7nJi4NNCatwgnB8IaDny39cLKnvTKRS8JOGb2jpKtyqMZ20JRckPdpByZ+JIuc2T0PJk27
iqOfTOVp4l7EvP5hUHrjuhxOVRAAMlVsQscXeS6FgzgrWNxbCwlGMT+LeoD1cncY7SKRFGJfFRlv
agFbs0artxJgm1B5QgMHg6C6Otcse+mf5QjlU9o2byWH87WqahW7dfs2El8HEigXiNLNNM4M54oj
6iI5PaIp3QW55SUYcb44bVkETMvneWBvRKxD0Loa7heDvmk7+Jm6drqUdlS2Ld+SedznvRHZDDlT
Lz04mU/DEcihWLdGEXayizMy/uzKQaC1k8GYrSrvLZkhxbatw0DVEHiINQHlcJhd4I+q8uKlpqqO
1rr4aEoP+rzANSWuMz5PzHozubefylkkXe+9zYwugeW0+9X3To47iRTCvXpv+8vzVXsTVmqQmchk
F5hCOyh9YAxsNLINnc6u4WqHNE7nAB+L0fP3GbBMCXoE7G5QNkyEC08HMzGPpPSfmDWKsKycV4+V
DV7GcJSrk+hBnNbrY/sKxsPCLBIxiHTOly3hLmy1a++HTxSP1FjcLpmTJaNtHaeWtUE9GxrFSfvY
5uSC98RjoaZwMHGSFpXdeAJaFWX5KC36bE4Ql7HINIZ2iV/u5tJN+3lih4pPaG14LWZDNlw73cGs
H8rs2mGC4eNcOM+Ly1cY2KCjYCsdAxPQBWSGnLu5rmkLedx+Ka/gsLfaKxCMjP0oxo3hKhipyzu+
Gr9q5g2n1pLRIJdkZBjz1D6cJLPEa5btXEDNox5hY06m+SGvwMSDTgFmf8OAnztmP6gpXuAWf17R
Mw6pPz/Ywj90Qt46sgEClFVF0MxWnEkeD0RuuOvtllUBZGamrWjPOWPwb9Pw/8ld+zErukuuCxR7
RMSlGLfcbjEemGkd5ozvfac6DP6gwirPPzozu2fL8roQmLBnE5xbzBCaYvd+Ns9BDw3AvPaOYu5S
IYd+27di4xr1Q+fOMKgaUPbzM0gMcCEjzo5DHZE57W6dYatkk8oPiNX+IIWfOIO7pH2Z2dAkc4CI
ljiQTk76hMPcT8zNK37Nh5iawwC1tv6nNbuBDc9V3g/3rNY7tGhQOiIzxRgAkv7QfTxnpAldR6SZ
IIDG6tPsumXgmNA6UGzFDrNxVKu3JsuzAI1MiKYNj1JOsZRO6q007scOlCwfSs4diWu0lEBBDbKe
p2otQquS4eyWkc5+FuaPlf+CCmnU280PyHqE2nRCX3BImqugGMdgwc0DPkw0qeyZrKe85L+gcR45
vA4cwRJW9/Hk1nFusSi/3r7+FHT8yCS0F7Mn2NNsZ/gPlXYLa1IzJT0FFvC9IEXIy+nnABnRtaF3
jsoH+LmtATd42Nj6BuPqAzV++sDvecqLSpHHLu1CIvrIECrozPaMq74PCrveODhbRt7tGl8GVPfp
sOgfWX2kY/0TUfrOm4bdovtdRpxUm3A9t9yDm+eRgCbLiP+ULlMw++WhNT94986r9agof+uncj+N
uKts+wFVHzT9vM3U3RRQ0rVuCjXciPxlLPNUZhPamfvBdxOgMg6j8ja4nrZ+Bh01ueyMdrm0vhFX
wCgy1d9oNLSXYggFf+/YtMlUm8Je+57XTuwBp8xKcdKCBW4JA5g2Fv2AbeIEbVZETBRhrtmOjktE
aHY/qaOdO8k6o0uIExuYdNlDfTA18tfBHbdSiLidZSrY7dphTpubqZnx2wxRQXkQSzLolhT9DiV9
4HOgNqoqVn4JAcUWlndDCmpPsnIZwMjxVlevhj1v6qmKHC/fy6UCOHoMWptOwdq2sW/cDMa2nKBv
PXUJm/wIfJSNUOgrNl3IKL/Nq+6mbllckAp3RJ3WLQkmBmNv2FlUGdsMzk/ITkRwE4vtJd+WuDfm
yo892e6oUkHTgme28m2l+p3Hfubw5yqbMm4GFOXMO63tlWhsR8wdICveRu7g7yZvDOzh3ZPOeVCP
o/9g6vomd3lsQ+usbI2tg7trGcEqLWBuWvS3Lfp6uG9j4q+BnoagMaybxWliWo9xJsxohf8Qxd3k
gRUYUAULg8HZcO5HysK2XN6yoYwhsnR2mmctcOocGpa+3i4oJ6z81+JC7xSd68V/9cpXgr6zn5NN
qZ2tI95gHLnz9G6mLZp93qZCFTyYfsrEdNM10It1yiQ3gVMbloNGr7Pt3j0qQrSHk8Ibn/AVIz3j
rBM75QtKzjkFOShig39SNg9FZyVDppPcLUMy/eK+iVegQ2Z0J4aOV4ctLEac2GbJE8js7Az8GTGS
xCH1bY0dOTQ9Yprx1JVVmpvNnZ6HFE4VUSXzGK4VgdmOSe2qWBZ9zDVMkpDcjYrdTbkVgFoL6qC1
dUwdOKqLc13ewKjhTQp6tDoRDvjeTVHcF8Ut4U1k9WpvF95zhaSlcvIjt+Az5roJd+u9mrx7WmbH
rpWRYSxBk+FyJ3loFfiZ3Dwsi8A2UdFkHAS0iLrOggInDVrzGWOt2xwuqxx+RxCQZYWI3fFiIuUr
ZRZqtTEsEKjKvd+dswVXo7sxajg/MnxCKzBm8TSbbVB5h2wsIjjKR7mJaJmdugnCdla77zIBx9kL
54A8X7uVthlX8K6vjhaFBoyASe5k7gz/TgDnTI02GTE5n1YgHnFkPTKlxFEbVzT7xqgPwFucMD16
c9zbEhkAOU69i37zB9SD8cCAmeIBHdJvkFUCsf8BV8ck9/ukd6Y1sEFbgGdlmuc1phQQgsApOTuO
erWZQJR7L4sqnSy+gXlGE1QuThX+s51c69AtPtxchV2TeAwcx9lNqwLmPxjzn3MAEhd/Nzs8R0iy
0sYvHLjwDbs5syJDlhu/MIESR7do1mnO0GVBWGNnp5SApDTPs7gfmywsaAVB3uVm7J4Gl2AK1E4P
ngtzWzN/qYUZU3N5ra3mAbSbLMTtjmkmayycENkgOFgcl3xzNGRhBG49/nLc4W71q1+1C/g2V3MW
zJn3CiWsY1f7mJxXzoD/GQ7fpADgPzfsISpmNUeumhks6ebsfRXI8LCPZrN+a2t9C37fa6lg2kfH
vZkv92zsN9YqY5ZBt6iysvesI+caXdVwqNWbrnRcNwP0/At26FAdzAR7zc5NZOt90njANHZ0XyL1
rDrMMMm5a2Zg1cyUzfoWhIykysiGEyxl6T1B1qB6dka9sQNZJ9KgqSgwaCI596FakU3Ak8mp98ay
VsFQenEPP6EILhlw6a42bofz3UO+omvjUa9vfC7jsXxvx+6kpX2najvp3TrwBljj2cuDM5N9O4HQ
qnTKevfOUFNUwsJCj2Nkk/dCecGACfbSdZt8HpPCAgYNCIjcoNFSD1sK6DEHvH+a5wMDc6kc0AGq
1r3Q2XvRIr331oC097V7awxIwglkILSx6+rxYHd9lNMjvAKBdRWzBVz9+ojdC8kIAMoQC0cVWo1Z
JYaE8LVDoXUwrnC3njr7pam8I0BG50mSBG0iTJ/bbM+h8zz3xQWM/SW1uZ/FJUJg6GWYD7Jx781s
DyVusIwa64572UthVc+GnJ5roo8ZvM0hKUTeGlCOIVymbqycRhhy3zCvvauMMuZmJoMJ0P8U9FK1
LUzrsVkgoGWb+mdjeucVpu/B5KybnhdvrKZQaTEhp6eWp940z4icSNFoZFfekCysX8PJg0GKBd3X
MGvIGycMSe2EfIZkl0abU1IiS/NHlB0ON4uD6TdQ6qftnSysMWr74qMHkArQwZscOihQ98gi0UPt
zVs38Od71MN0QiUKI6RiS9RwJ9oqhtHbizaMp9b37syCnte53pZ5eaZOeyYkP7StdZhzYYWSMbAT
ceAKrz4pk98x0j+wjr2tHvulO3oCZPfe93Xq+h1oyXmRQmQ5qUf6Zgr6iw8zblqbvblmfpKCX/mx
GxzG56HK7hrUwEE21ywQdvHed9MSFlwe/dwcU78GZg0OcfCw1jdG1r47C6QefedIS3mjFgyKW/UB
tsald3AeXE9s51LdZa53tlb905cYq0j2sXj0tTBAEmuhxHWiPpp3JlSilJU9jvME8lcHCRI1V0Gp
KhXNPsIBcxudtktjxebE7/TgIRYY9Z0Bq0xPKfUwYGgfWLy4Le2xCXIN0wJalRvtohBaGxlBJ/xi
ozhvGhSODfyDcVgmOASCDhx2rvPhLnJf+O0DekO3tlgRpvqCH/MCl6BR1jcl6G+bscdke8BgfCL5
I1hBr5oJifRyuRVNee9xetflk7kBwpcFPbeOo9Mj5eSbuWoPfVdDhsBgGJn50xyOdEBMoho1TUcg
vJaJA5zI3vzGjrKK3AFSiiNQINmAvqXaOJb6NegxdtYehXBJt563JIuBf1D1/EI8+CZAbmfDrRW5
nazSiqGKqFH90vqC6K6iZfEhw2c2NurN6sPLxRC3en6f6HQ70na7VDwth6FRFJ7UxbIHPY8GTg/5
vmV1TbCC1iqcmelGA67uAIJq4Lc18AplhEOWtod/KP41bOWgsPDV5KbQNpobOKNNpgFPx3UUzEMD
kyH21I9oTpSevIMd0aUs9VNTtOdhGOLeU2d70D8BON/65pw6RMOM1Oh3pfC8beF5U+zPyExKX/Vh
XbivvCJP7mhsBEVTI1v1D6+BreVqYhbYjHrbTta2XunTDGdmT5BfjADogMCzoU23I1YHqTuiw7Kp
0tG0L5gAHLpZGIHvdXe2D51LGBun64ACzDLT0Z4TuOxtu4mGbi1TyO6ftaVf10k9SNPbyV6dYHpd
BXbRosoVFg2qjO+dBlecgWscd9He1cwJSDW3QetP6dx3H5ml3t1CnLqyVJhl8gmebfrDK9G7mqs6
KcWgkKMVK7JQdsQ/yQCWr082mw6uyJfAXclZlvKh0MYhb+g+69sj8RD+QR979Oc2MZQ+z1Z/1m29
R68a6afbgbUhyk0Nm2dnBiPTKFGIaWECHemqpEKeL1u+My3rVKnhl2MgPXfnCVyr3rACd7GSebWA
OIM/B5tGyD9PBjgIQ5uYQ5N06E+lS4EEHACFO9MsXswWIb5BfoGL/LRq/lZNLG19a8MXaI4tXIqg
Buk0bB0UtL1VbRv0/gIz90ExIB4urO61KtdbPoJov0JHJRBI+5qG7GDKzIL8KiHCUAzmbqRs55gZ
4LOBTzREsgAwRWgJVCdG16qvfmRT/+Qq3wvhmIjkLxO3zdLeWzwH6b/AxeEydAVkMSWmKdOi6OyA
synidgWZTP5oTssYcdo81L2TgYua3YNcykMKg+FY4PqPaom6nuj61zxUoKI0KPvNAT+G6BdtF/f+
xGEbYbFgXYzTlI0pXJh/rnU/IYZxEawKjbWVueDXSqThltn/aHv3tnfVsZ2gPGDXN5ZG0pxPSDwt
bsqItwS89IKagWXxV7QRE86MB7562G6Q32p8uHPP7XwEJfDelgD5q0KDMb/wW8tvDsaa3/t59TgQ
dzflzq1VdG1I+AJldgFInK4IZAzQAw1t1ie6aW3YqcoXuG2UEWnsU+9pFcilfiBdAXYglTT1vbmP
fNfoEqmcWPYz9FNRnquhaQJrBQ0Rcrx7RrvttFix6/bnxpFyL6jYrTC0SwyC4wqkTDdNXUyz+cO0
oRBj+/xtcYebync+fI6ao6sqFWdD9QQt5TZQKwP6iHV3ZO3RoZpHZHXED1rN7YBCVaJY2Q30kGNn
NI51xnE3Ndm9PS1P1bDMgdMC914544Gr+obq+ZfLkUP13CaoLYR5bVGCX+mFyl5atCzmlwGdAsxe
m9AZViO0rke3rG4NJYawczCKEfl6O4kMaO7Rgy2ParIYq4c2wk1UMaFDqo108AlyBtG/CZOqHc0r
qOM3PaylMsvdjsb6VtsY6/SgW+sZfmwFBRByVlNS4EgEUmQo42Tc0Nq+0QN5rMb2TXaQ0mvcg091
G9vqatNnituiog8D/jp+Qlumhk+OCJoi4cBBBQYqzFWtV5O9+W61yClfO/iF2jmI3ob9A8bWKMcQ
ogLRqa2rlia0aydEIN7Vy0DuIIyE0s1qlxApO0pWKBc1q3Vyh+LMZwzUjZzcTY6f+FbZBcNU/URp
EMquXoKswF/uFwWwt0O3TOfHKlvHEIJZSLH64tQ3JqBjUPyGS8IG4TaLMBPazq2zR6fzUTTqJfPp
Gpgad0Q+4j4yKgKoCGYXsb6WWRmZjkUlEVGt/EE1EhWys5bx2trQNBvKn+00PU0luXDZADsrlRWo
VkGSRhUA0/qVEQ0zgq6oc7nFR79z5PrRd+TF9DS6yM2TNfOT31luIKz2XI/yCY2/5wU15+LVaJjW
yExAX/pRM38DJ7FXv+yTwlxvy0k+FZoendq5s0qMLGiHzbssnpl23viDd/lNA32mgE3ECD3ICG5m
E2lmYfsNEChQTRSVjOGw0oQ1Qm6SM+epdK0yLSfgYlyrrgJOJhbgyn7ofR/spdzfsNW8m9px05Er
bxqdWdbNNOqpdkEwdk/MKLsQF/pRZfSImDDhNJc/Spo9KE6i3kANUfFjwee7QuoLzbM+yIviQ7jl
VniiPUqI+2B3XA844V1MJtDThkW6sYVuGfXEoRL91urZvZrsp3lh50n4r32Dc1uUO9G60dzSXdav
D7zvbwxqnyaneTVGc9961R5dbPTIFHwQe/OHxyYe5k177l2BOxBJzbzuIS54IjiOmyxDK7Jd2p9s
ZX46cfZY1M3RbNQuc4GrZ9l+kSw2VH1cR7TQ9XrQpIf/KqYzEiwIUHWBAuJFedam/96zNekm4cUd
q5zDRO3nvCUIc25/W3YLFLqwWSPTaTFZMfRDxhHnlxbAclE3cDkqZpJkK247D3m6X9SbXNY8nJeF
BrOA0Yc9gAe9qJMzCWjGzPNdN7lR16Ax1fT2r8UGWImvr7no76G07qF32+NE46D1CjAyjL4Ralt2
lPkCJ+0r99nX+PMMnm6H2pYAWIEoHQIifhgbF6hAii/LX0k2QdvLyxJRKsQzCHHC+mPGSllPAn8g
T0vnxt4ynvuZU4x7oLKdDQ8lz7pgFQLXAovzDOzwkS8pq3Fn0mzdFtI4kcy87VrcO8raUrqA67wO
J+l3z2av9+NgPOWrF7m9Z2Aep/eDa37UVUaDbJHJVLloOXc424WR3RO+gm002gyNseWBFOQRBktL
0M4KBYko2jADJmIjVgHlC4h4AYVfYLhW2ZFRdXA9M1cRznaBiAVZz85p12j10bnBZQtct0Szq8Ai
6ErkfmL0yAgIUWjTuVn/DYzry0kv6EsUCrvAeX8G5RmsW2jHfetC4HcxUoR5WSX/Rjp8CaeAjimk
0FGawLngz6G1V1QQtzCodWnLh7LbSn1fFt+4AH29BHhYHvgyUKEmfy5R2LPvVj2eooX4TdLVeoAE
LUPVMNnmN2ibL6R8MIMHKMUEqBBogs+0uXyprLEpIBgIluOAhK/PQ09kh8JFt76j7nYy4FkPVcHd
UNG9dNTJQt6c/vuVfgH5wYYBc+/qrMH+MvEQmTJm19P8sqDlUc7XKZEKWq9Ox/Wlxcr5d4Cmr2C0
YOI4HoUkK7GBcvjzDXs555Mx19YlJ6H3oLO4gzuNebkSiWE9gez2J2OhOOR3yAmvqBzjW9XEL74x
9HCvqh6Aj0J069MvcHK/kzQHJiFDW7asUVx+1Ljy//1ivwAlgL8KxwCAVkwgOT4tIrkl896l/AKM
9jMK6IeWaRbxoqWhR/T5v18MiEaQb6CJBpDFp8UYYRb4/RrsCs4DWx9zUA0yfwMXs/j/shDQxDCa
BLT3M6ZY/z/Srmy5cRzZfhEjuC+vXERKlhd5kex6Ybhcbe47uH79PXBPTNGQRrhd/dYTFeMUwEQi
kZnnHLPGYx1qWMciQoZvBUCe7SwBTIrV8s/Puo5PhKkwoDYQTZglDXJe5iBnlo9j+75IB10LkKNf
X8wlP1iboGdjNQMTpVVqYrwXi8mfJAPveEyPpA1nAIZOlX6fqcPAChwNDMQyCPJYdBRpMDQRhWJ2
Uheg+6a835X9coy78GEpqqdEEIk3kjB1Gh2Pqn+6PgDBwKyJc62haMfC9YdGSYzSHMGlK2f3TaTf
NjI4XMx54Lj6+T7CDqYTTQtULlCqoP++2sdEm1oJNyiAb8RwRzLvIs187/BO5qznPFYZCFNUGAAk
CPLZRFabxZUKUpHoFFmDgUQwT23oE72neXzoNFzCUbmBjiUnSp+fYxjFoDnGkxGpz4aLILIrpLhP
KalE6+iljGdMtg+bXW8oHI+/sDwIUwPQA48HXvNsgDWcSjVCQ+5oIcMB6UwZiAMtMZrEF5fGcJZq
fABv8Ps/dhJYBZ0KGqEYMGWxNkurm6UgjNmpyE41CMK1JPS04ud1I+e5AfwPnM4iRgGtc4oTSe+Q
44SyeNTHBK/nmxJYhOsWLvggLGgIFYi15wQnyTInkNsss5Nl3S/6LZGfs4ETLi5MGGMVKpR00LsH
pyqbG1CaxTJdwvSk3lr35XOHEdLCQXszsaGFAUwnn/fj3CWwXwBZYToe8htnkNKi1mptIKJ4NJv4
h5mG71EnPSgYith0GArCZ4VcO/m8vpMXeJRNChOGt0OdCkVuZk6+yqPeFHPSH3G7OWX00zSe0edz
CIQ+5xo931gLCsAvVUwd9MqhgKpJRZBg5sSNUebs5uahqKL7QUPrXrvn/Lbzz/ztt30xWqxCzZJn
iZUKYn+0ntTZDj9LUGcLDh7gGE647aGvpAZ8EeALKQu1CpkOqCzjaLJnxGhR4JW0vD/G2+ix95St
vKOsCqpHOSM6F51bqsfT7CWvcAWXxxxxac2YQwXMDwcUY5tMSmoBezKhEIPvoQne0P2cNLxTet4B
uqBSYMprM/QMr7YWVHajPqH4fRxeQTHjUjaAwrccwx/s5CA4H4YvQk9P7xwePPMCsJda1gGyVRHU
LXbSVpaQ3xIDH5WKjsuUJfcFdL0u5X4UXP2R40LnsYhaA3kNlOt08Mcy7k2Q+0XgKu3B5AJMFGrM
nqjYk1MBECXb8gnE+cZbE/yBUUitUWZBioVgB3tBOajMuDn/XmL7TB5yt3KiW9DOO8InhLr5DEw0
P/qedyC3XVlkPmcYQ1FakvA50W50yhgkNckPjKGiron5HUvyOQs8T3O+m2NygEwQiy4eYa7zyDa6
S4JmsqnyMTlNAeV0kDcdSlV+s0l3+a3Ci8y8xdJLfOW7QrJEXYTaGKb7MfWzNXcxvFe4Q0MSdM+Y
S7QLN8aUj80FncicXWayVMyC5kWXwrAKNlbxtnLw5L9HhRPEzmPAG7a/APdFQIZcLlpnFHTCJlog
zCm6wjIQCW5Rs36gMiJgrHmf3a930pbHLn8h8MAc0PYWfWyDnOT7rpaWVqeobPTHFGM0YnajJy9i
xlOkvXAcvxlh/LTQF5TwFGU5orBrd9NkC4DHcZzzPIfDMwLQVJQMcWchjH5fyCIJ2iyrVn+M3pcN
qW1gzxHR1F/KAdyNb0C6HEq03m3j+brdS/uHGAMmcgwGQs+G2b/YyiFKvZj9MWzCW1VLtvKiYQ5P
Bbj/uqEL7o/1/TbE7KGsoGECHmmEbhSAcwy0hPu+xSTtkWDs5bqpS9cEbMEjNLSSIf3JDPTXQpNX
cgxb4Y/4FlPTHvQ4t7MHydfbIWg+BhEXouAXG0t1eUQely4KwMhEcDaBj1PTLrw+5ahqYdt6gryD
h/kBUKmj1E3pj/ksXJc8c22NCSqlrvRSAzjkkaS9vWRPQsqjyb/ol1CtlTTceyjDMHtZFFWPKXp6
s+eDq5Hus59RRK90Q7BrpecgPi4uZ2WMhrJVjBRB5GxKEz0EmPzWMqhj5DyQFXVo5s4BY8bv9TAO
r0ALMhz0BVerP70qGy0wUS6lcBkAkEDKhpF6Lm/0ZZM0NwM+TsXj8PuqMP6tNvEEl2gR+cc7DDId
hp+I+7bl55higcwAx/8vb+Nvg8w2QpqG6Hi00zWaB20z3i4QqbMHp9hCMeYAEpu7PwnDINX67xKZ
XSVK0xWE4MMZmCshKGLPCsrc6IRyVnZ5K00Zr0+waaFm9H0rRUUrLXHo6F22xF5yE+3QFrrHUPzk
adAMEPjnmWeRPn9WLgk12LmXCE5Y581e+ybd6NvelRzZTj3FE2+43+5CkgL//L1CJvUzmgb9XUyF
I00AoTNVh5U9EtsQvnXke+Mu2lPZHzG2iw2Ub4OFl6VceM2tzX9R9a+WG0pKOwm6uRxrxZFA9ZVu
hhsg8i1MS7u6HT3oG8hkiycqSsGXrb54GUEkDXUTVYH4OnMHJmPWdylC2hHDgcDo7FoU8ETx13Uf
4hlhQqYUK+1M+hAfNA007VhChweqANdtXLzs8BBHXRUlrbMKfRX2A0htcOIlaQ8oar58DgV61hC9
EhXvuqmLZ31liv776oNVRamKc6XiRFTgJFsqt+7frlu46BIQXrRo3Yxi/r5biMkozQ2mVo+V3EXe
1KO3LYsvRBuCakwbR0sNjGeK0911q5cv8ZVZJogpgkWAmRrpc2RwzR2ydSf7QYLWEzdv5R3VKkLX
yT1IvBNA/+7ZBbGyy4SyMkevrkr05VhqS1BkHTpwc27ZqaG75pI+VkZ/F2OI1R4ppEGOpI2Yjf8P
UYyLbgpVXZwDHbyFLBNAY0LWqJdwEC2IYamK9ojZrIchlDml38vbTLWNYEiG2hhz5jSzz5fRiEQQ
xSqb+Q6TfLk7dVDSACTEJrvBMzdzIN5h3qjWUDjgoY/P0gsNNildK9pMKl4LTEAHEktO1bbrX6pl
W5rqRsBDU1kyzILoNsehznb0yxRKe6hToQrHvm+XtJJ1SiX6giLQcxTZ6gvYLHztNnqWnORND9ST
5Vr/eHupUfSsgOTDdzzDlo7zqJN6CslL56k7QMQor90SzBhOKx1bfcaAs9c+Eh8IDdCXckLD2cFl
bDMnaFqAu6wki7xEy2L/mJZHtbrXNQio+BaC+B/sLggU8OajnTqcn+9RYsLkVF2GRf8C6OUew1qY
KaH0WfUNgAKljXkS6R2MvweBs8GX/GdtlonmldQsuVDCrKFOT0IWe3MonKws2st9yWu7imxkwH6u
bTG+Kvdmno1T2r/kbZxs1EbYzwLog8ZJvxX7cL/kYMKV4xS1XV3FLLGSY8Z/2ItVSxylw+R0ny1P
JlCugHFgyMAyG8VVO8zQYzQKEa4bQlcDhqHEeEFaYYgqsdpDKQpQ8hafIA7TOZaSm25BMKmXTlPr
FOg1e4JgTC4GAEAHu8gHi0y7Ls1Ohko+SyBZwjb7kNPqNuoTpy1kHeLnEoa7TcxXFjogC7KZH1oM
5LezoAcgq8Gt21bv1z3j7IKiuwYOWxSlLXBEsJWzebISoFyj/iXUpseyDe8llZc0XTrZCJHoD6BB
rJx1/DIzxeCvAkevpDdixf4yZ16eGv84+cRKwOSEaxANTBB1MBfhANFcSJSq3cvcF7Yxgikkgtis
ajpVIaNBC+xp9qilh0YFF3D63gBXnQHwen03zzILioen3PKGrEnnHHUAo5EmN63uBUDsR7kdtlOX
PHSR9tjIGojc1L+umzv/eDCHHjHlIAXNGVuILKZlwBCW1r0Y2mdcfpbV4/W/f358v/19ix65VfYC
2ZBSbVGGf9EHwEGAyQS+1iuLYLA+rxtiGyO4WnRUUtGUU1GFQGuO+Xgg8Cm7GU56avNk12E6zTAI
BmxMR4uehSVzJ2X41baCU40tSAYqz1isAzGmD1IrT5yfQk2tMoy/fwpUdsFEBnWQM+2zopL7rCCm
BEhTt0kAOSprwJoxuDppsT8ON4RCW0KMIFvV82DwpinYG//LPDYAToxnBq0xf9/zVozKxNTz5SRl
PcaQyx8tQoWTmikeGqZV2hAdxUs4TSI3h6hAn6mvYyWOTjEOiWMVMeASkyrYDameqBiNR2oTvNxK
yIu2Fzbp969E8fn7r2wSc57SVJhPJo63U6fg9Z6MlyUeeF9DuWQIlJ1oWiDDPSu8jVGryE0ZzuAX
ljaY8Niokz8BxesbkI8Gy4C0mYh73QOYi/nvL7AyyVxa+BlKI4vZcqoHKOJAfgAjfPnNolWVLYbC
bZ1KgRLmnA1lIseZUeb2GrQ5LQrs6ilTtPdQxviV0uSZK5BR9oSuGQDqKgtOPYeVOvyPUTqLAaVF
TDbSzV+d7znPw0yFIshpeh0/1c/2PgmA6NlRDfl6sxkCqr5zF75WbusPt/md9qLsZFcOePRdzKP6
7GcwjyQhGyxNrPEzxB2w2VDs7Tfj/v+h2MtcRH/b0TEqZcn4b6hbfV9urpZVLhv9fAIIet/eN3e0
Q4XB5ntrF96LblfawN9y9viLFogNJyCb+a9R6m2rPTZmkBugAT+f0m29pYsj6PUCjOZzBQYu+u3K
EhM5MhGQkYRgeeBrPADBD65eGzAPqAzR75g9KD/mDagQNuHjP3wmsBv71f1crbECdyIo6ejGTuF+
iiM3TuNjooICfW6WPzmdv1fJ3hT9BLhuU83zqdbiI2oVP5IEI26iFYyT6mUDeRr1PzmaK4tsok4s
siQJviCRoPqZLwABgfzDBOGBftuh+HM9+rAl6rPNZA5lBBh9PssjzLki5Vx0lsB0Vbvaloh3sf8v
rTFnLzMsqR+Ejrrn5EK3eiOoaNn+Td4egleQJy7HqtmeLY95iRRKnKixCl+ZHd1fXMhwCE4Iqqlx
A3b6QLoFBekdr27GOfhfcXDlnwmYB3KjpycDUAdlKjcGqFQahXdxsN21s7UxAQagjr7Kq4l+OjBk
3oGF37c8+UNyWtQjUbvmpGfs+CfsASsGRDQuR9BanVGjY5SlwRNEqU+RCfKgvh+nPUAiP4mufdQt
YIMtLg7gv3vdHawydMoEtBGY2eDc0V8V8u8hDj8Dj0rMp6HUgfGG7yFO7KYhBZpqOGmJfjKU4RGA
9xwUD6LoCgtwVEKXAzcsdyHYQ5MxiDETC8qZGYwYohFhxpygR9+1m3GufmE+HYCKqbSTKL3JGuFd
Amg6mePK6yAOZ2OO+UMn0ikr2hqcOhVwOlJeuYXS4kkLcvZg7Lq7JtR7oNnnPabeDy0mSG2AI39g
bhtY+DB/mMrkoKvDoZEGfwmjk6qkP9CRQvcQ7/BwUQ9aPf5QG7AgRXX62InGLuqhuVGPN53RvJW5
hgXlwNZTAlkP8+GiY8gAMeVdK9r1sNzmfbdTG+1tULVXsVZGlyR4ZMvCcmNqxbFpwdDUaqrqxiB5
dJsKEpK5zrt0qKN9+yLwBag0oZuBcgr+m3HEVkcXBS2N4hQd5d2I1lp/a2yoxJDm6U8LWunzVodk
Me8eYBXvLOqDa7vMZSfqbQ1g7ViclErqbFSUnnpdhRpb2v8kORpTTfMy6wEwdJGnZfKNIVSpDZqY
O1mItwOwi0tY7DD64FaK5gJ1+mR2rY/yl5MXZC+mS+suos6jLDwPuMyPZu5NBZ1PUhNs1ggJm/RX
4U1Bg2r69A5qUxTxOQH3LBZRaybGzFDjooOIzEtHwmM7BWqvQEKrvC6utcGEdgP4AsbAaOciFp34
R3jHjfPMU+7vL7Myy1xiIMFFcQ1wuVPzaaBcqv2KAu0mdlXQQIGJrHWb3tdae/FaZwDab/svF83c
aWAJXWpaCMKiJ5ds8830s/wZ7RKMddBmTSjaVm1zU6+zlxyz1czdBlqYdMnjujiFt7KDeY4dIKq2
sjM38U73/uUKmWtNSPuyqCPsL/2s2hbqYbCYP2W+CdoIN/yQ3TlQOUX4r1zn7JivPirzUplRvTEJ
/ahQLnylaiDjCznpx86h0pKAdLnGQdu1j7QZVN2UoDnjODPdwGv2mTCDYtlspRp8uc2RhuV2F/Nm
O1jWzTO/ZSJKQ5R+EWSYIB99bktb4Ef9elP55U8F83LbCkXv0Ek2vEjGO6VMTDBK2SJmQopTD38B
YWR9M8v/cBKRXdrXy2GVlaiYW9HEtC3w+gKQTnLnyaYhWi6dD6AcIfOxqUBa9jM7cVyVHrYrX+0r
q1jZBTxlGYYOdkfQBwJa6IAT2i1P9CiKzwBRFnztM6Y2e7ZUJvokmD2sS/CT4IUH8o8dqARu1Q11
S4UTaTjfjX3Rlm0zz7IIQznu7zAKOuG9zzgf7rINBHGwsopUPfZ7ulMIIeY4sgpHvWmBQnwrQNDV
j5yzfZ4nfwWv/1oxmKQqk0K1o0WBr2cAzrQvnWiaPG/6PbkD1ZhnbHlp8nkVjrHJ3E0qiEb0bMiL
07CJgvG2OMTgOHvI9jLmKEvdUU8QNXvmeCNnNw3GNcwm6S2rRpAGZ9uuvwtBrLkJH0CN9gQcil0f
lBeQSPIqDpfvfPP37jIXkjlYY1pYGQ3XdPJICupTGPRuDA2h3E9+ctZ4+SL6bY25iDQSzU3XwmNE
NErLp9j9KLZpUNO45V83RX3v/Gz/tkR3e3W2dby353yC15jR6ExCaE9T7AwQygIZgKcah3xUgO/l
HDqurzL3EFgUDTUkWF/eCyDQsaJPoyOvfVMdIrEqQbMXB9U0bkUx3BOk6W5dN4ot6qHmRr0cJP38
qIekc65vBc+xmMupNOLRIBOcGY8nW6leoQbsGOPbdSM6dc9rG87cT5EudqasF+VpMYo0MKEutxkg
6+G0er0pleEuRhUV+HgB4sFgKczCfF/k6m6Wq6CXWs+IQQUQWh50bxytip6kKD/oEygCF+kpU8eX
KGkCCH4B9j9tjDHbqUOde42ABsrQyLcJWN/tbCkrD0qEN4Pa3XfECKxp2UIQFgDmGXBzoev2QBff
R8VylJUCYpdN8wwxw2NKtaCnoTnME54whTWJ9jCkYI9Lpdcm1TJHw9/tEu25mJIiSJe6dxJdB1g1
Hlq3tKCDMy5pvRtqVEAsrX3SzDBz5w4NMTPkNofpt7q2y0zIFUTIHuL/UJzkw7KRcWFNQeiX0AhH
7WCjP0kOyOsQEgse1PB/pB//PU8mE4VzQYvnNofhfG/6mFP8AI1N7IIvZnIsv39oofZs9zfCA29Q
keO87IykptSNVEcFdV5lZ9VQH6T9B+7T53Iq8Ht5TPAdFoOMhYEwSOfmxzvoUIBtwQEPn6sOGLeL
TG7kZTXO/pMK/DbJRN5a60G6MiBC0YK+eFy2ObTORg/DhHZ2CLeth/vtENv4pii+N/doc3DiwnlF
9vstZzLR2CAFiv8lvimduIZYYpBsBT+1E/fP0uPfS2WCMQS+h3jKsLtAZdlFcjfmnEzkcv792wAT
dxVhnvSyoN5pfOTlXZ4/XI9uX2KKV86dycTQMAE9i0qvyVrMLEdOktgfUkkCqQvCgUHad1zc+F9z
B76HGBSaYKndgwLOacFJ6qhl9EuGpmapSL3bFonfa8QM0KUFGbluPBBCTpqFTn1EWS+U18awPNB9
xKBioWIi0xQQaznE3fihLxqgeS1YkMJsJ/W5LyYGp2LCdUsmjgMfL6txCLeMcntCxQivRUgrbqnm
RHkfb3QXsyCf7bu8L+7LHcr3Tu3/2zPPBDmISaXaBDndkyHtoSRpVs+LwlnmV4vjygdlO7oYcQdL
HFKfk+xjdPEIxgWoCj0me3TTkPwvt+DQdMYANEF/VIBQ0GaSAXKjKuLMuRchSle3gCQitxwS4K6+
9BPAqJV5YImFMnDykGCWC/tecmPOxVWvbTMnfgSb5ozpeRrmTF9y6ftYuTN+fsU6NEamH4jjQbfj
1mfpF2N3e22XCQCzaRVlDPE4xDod5cTPEjJgIF5/1x2q/oyuzOwsvgkKAgfcqFB15M5vXczo17+A
iRBRI0TWQjS80PFuTtAT9gtoMYMNB9x7sVu4I9QI+FbpX722biZsEBJjxj/EukdH3mWP4mwnAYBu
HrFBWwUyRrt8nPw/O0DrxTJnWBxnq1f1qDhl2VamrI3dUR7/uh4SuTvKnFLgfGsDbAc5/JiChDQM
PlKNmA/gB+mDRXjjYUAuvlV+L0tle+15rCZSUen5Kd/2ACuAyWZX+A3AbZK+obCdP7m21vaYV2Am
lZPS1zipnaZsJ6vegiMluL6Lly6utQkm7yjB4RcZs1WcwNgiQd6qf29SkdO24+4bE3EiQHkM0P/m
X8lN/AYSGHwp/Tm81zfxZPPG+S5lbOslMTFGyoe8THvsWtk8j4voZCBsjsTQvr5x10+Wys5gdxFY
rkDVUpxS8yWiJLCTW86VZ1Uyx9B5LwtZ0no9TOTI60SRlQFnuMKB3enoQha35Y3k0+5Bfx8fRF7B
g37z/x00ILOJf189XdORmDH6yDkeyf07uU/dzPkAmfF7d///iFDXI7MqMqEiDo0c2u34WpCKyMFV
ZacP1iZ3B2I3fkEFWkIXyur+8I44BcIDw+YpSJ/P+TD7y8QROdGFEhwiNAsdvSSIn7M78LJD5ld3
jR8JbIMX6Sm+4UdJ3pdl6445IWE0lcgBaJdS2WsBaFP8xKGiWvUPPgKdEzEh0fT9w4qpVc31jL2m
1Y/moKDtYDniK0Y8bOLT8q3McaVLr8WV634FhpUnLb2WESIK+YlyPvaUY6u/l5XPFA9eS+OkyBdr
H2tjTJTpjSgdIzku0c9WPqA8V9rKT3JTe5OnHMXn0kML6YbrPPSPXjkrX1u+WqFShhbSZmwp5ls9
ZVM/jIDOabfV87xt/cjl9m848fprE1b2QF9W1GSCPf0Q+h0UcKFjhBFpZDA7Ch01IPbnkbfroY5n
kwlA7SjUWkj1QJaieROS9H4oFo6jXGygrD8eE3OkKTfj0oSngF5shoACTQ1d5S48JgfTHXbSbjii
KTbhkg3v+i2FCPIu2/Me/vc48BUnVltr6CQFcT911uhOS0GoCMk0dTTt4rbB65SyV/7C28kh4ee/
214m/hgKwVwSilYnkOfYmrTjInl4J4MdC5jLBpQ4NOOXD/Fz+UyerQ2diFC3oGaCnEUAwkfuG4qT
6qtfX3y1nX0HYr9qgNdUMeZLptBGQQwiO6CGSnwRQhrIuulwizA55YF3THju9PXIXBkHgZIoowRG
817cKvkWMkZOLjsYK6DJvpM/yk800gqH2cWb4y/DLUfetc1JQ7469KufMJU9uD9zhCP0IWmz1diQ
DPM1k+WWn9JO22mgSHZi6P78Q+Gxr7rO6ijJTP5jxZUxaiO9vufCg86oo5PXTvXdf+W1MvOiAmmm
nBslUvxci+0kBlFw13K2kBN32GEho5NqDcRA+Ih1ZFfg6oeI8/VF8L4RE3VA5K33ogwfHZubOfyU
yVbgIz54y2AynMwohbyEfBMqlyDqVktPh3iHaEMm9KF3FSevfUqnzz2AMv27V64mlvvF6HoNbP9w
wHQLrtV2sC2gq5/bLbKr5WRuJR+1xQ2kwdDJWnzxAaqmjr7Jd/iUEJFxEqQD/2qzWb4XOSZNNFvY
bLCV3saoT6mVsjMirjw956MqTJYDdcg5TkqsG31w40NCWoVk7jY9SX74VDxjxuEn7uVf19fG+cYK
TalXh33JdbDRGjgNVkn3uQOZlcY5DbxXFKtZneQdcDUtznW5L+5UFN7NvW5jVM8udxDkca8viHdn
fBUkVytqMrmcIFlXnuL98Dp6ohd/LEF7Awijmz4Wv4BA4LbMePmwwsSUuGzSmij4crKvvGY3SwDh
DoCxxz347YFi5IGxefmwwiQ2TSUYqEbh5u287hg/FxhDHl8oE4F1q322iw0EuHd9W3kXEwvMTmKD
DKWFJY67Bm+d1lVA2guaFe0U507nt8G40UyoG9h9ZUPgwG5z8Llir7l9V7q2K9FBYaIS0GmiJuTI
djqvjUD9AH599b3cFH9BzWOEiKBtLV7/QF7AMM/ZA15moDAJT03USDBwRE/mbY2GYOxKz3ga/E3A
he/9jLxLObY7wCj4o+dfuc6VdbPAbT1uhjAZ8AHoeBA0vuIHlCF9yIflDzF6LgtmWMAC7Ia2jr4L
AGm42H7GHHIFzt6rTITKAdmA1iNqgUvTYzgC4qfAmileBA2wMY8LTtzlxCaViU0aaQ19mnCSs/gQ
Q25Aj+Z/aYE+klaxYmhSJalBSgEFifgBr5NgUXl8ORe3DEVxYHwhi2vojLt2pEpA1EATOkD0ACh3
Q1N8Nsx3Kf95/YRevD1WhhjnFPKqldQRbeSpnzZW+YretZM3n9eNXI7lv62wMyWkE/pEp0+qxpud
L8YVv3LEByT/+3jHm0672GejpDn/2TyWWMMskQuYQMCfJAhbEcic9QDb6wPkYkpPUcINmBQCNaqg
FMFL4VgCur+T0ZVpxvlGQ+hIb+G7NZ7pZzfxB9RsygewrUE+3PIyetTQHJdt8QYvrYRLD3s51qzs
M665lGFdDEJIQzzEb8gWRGiNvcSY75pOiV9sQxt08OIzJKICjaeFzTVOT+bqXMTDJNVzha8MxbMH
yLPu6icLqo/Agky4ZJLtCJE5WzC9aMP95JzzYjBXaV0pDUXolyfhCaoNnnaTP8W9XfmUnWJ2+/vM
VSa8+njNJZ5Z+u+rFddDKIG0WylOkpnt6xbKolAGMiGWZSQWJ4hezlBWn5ZJ3itiGIsc0jzvOL7L
8KjoUDjExkDba2hDlMbtTrwU9nKGsrLJhKE2A+9IlMKdjSfTT99okUJ61J8mL3K6p9LnidJfrkms
7DHRKJ4xzKlPWKNmA0J70/mZP266bb7jk8xdzoZ+22InLNpEGoAWwtrq13I7PUsALLiRJ28bHFJc
0w7Kv2+8FIwTbdnpClImQg8pTHTFUs0ZhydVxH1IuCV0GmXOLv3V0pgolKdANSgRtnHekS2G6dwE
rNRUKD5zoQrBae1enL1fhVuTiTlGSnpdxwD9Sb9FKXKTJHjj2cr9sgFpHai1Kl9pQWq0AGSjnpLX
6mF+RUXL5w2g8baWCT5EiuLURHvnJDWHVHtvi20hLPb1e+xifXe1r0yU6VsL/EUNbBjFrdW5Vv9Q
RSApfCS86593YZpMYJmAvTGEGV+QoM6qOr2f3pMAWEx/uit96/n6sjhRjB22GCGKJxIJxuoZahvj
UTd+6UCa1XnO2b+Lqdlq/5hwMoDwY1AWJIIQroY+04yatSBkj9dXc/EjacCmgwNfQtOf+Ui5SJJ5
sEx0qjokf9K8meod8sCNBQUTYeRs3eUIubLGfKhByoiqtmgoUjoaiIGhYmphjLT2LA2PVSFxsg33
rXppheCxA+uxaOlgD2PyaUXQ0x4T3CG4oNRdvhfvKJ5NC8COSYL5PttLu/FZDYonXsn40hFb22XC
SjPEQlWqanhUlOp+UjGBpuranTXiZXf9E16869aWmJCSZW2eJko5oM1g+lCoBkv7ZOeSp+K6m/eR
k/7IzI0Y8GLIxefq2i4TRAaILI2geKhO1mKB/63MnyrVrG1TqDCA3E9igDj4ISrZUZzUEaLBnQDW
dSnzIygAQq+phBAn6LxvrKUdIOMDbc5BHiRbjOTRxxMQ8nFK99EXlRlc3y+eQzAuH5W5aCSTgS6J
GU3AuuX3wLTnEMZEWd8qMWszxtx6L3Wy73cMiMUpkaEqg1AaH/p76gMhL0y8C8XfTe7+TrshgQrg
R/vY+h3nhjkPG99NMWdMXiBH1o5pfppBykdiy5WThmPiwpvhuw26xatMLpygZ2GEWX4q2txRjL/S
7A0sXs7YApuQv7TFjbpAf/J0/btdmPL8bpUJiK2gqOMs5flJiqrnqYGEhD6LwZxSWgUI7I0Qq+on
gCWAkA3zQCcqchMBI2GV8pp0+ZO8ZCliTORd/1m8/WayMDmaijmP8KtC6y5DG2EoeYR9Xw++c++h
cHhZFE1QwzLb3YZ6VaHLdkylNDCsFiJwYS3YmlJBv6gRPtKkdmG2goSWiH4Keeh7QwRsUyVuNo2H
AsIENqkh5dvU6scYZ79UJfultI2BQws1uVonXq+q6KankD4G6xPUxir9L0G2nlvwnXrAkz70BgKY
2FWQL5YfwlqFluXc+nVEtkoh/mVBiRVy2cXeVMcUerryhzKgjbtIyUNoyqPdieUvXDOF3Y21Y6bq
qygQYN71ZXKG2kQXraUIwxmSmlJzFxJ1b8hNEBbyeyTgp8lxt4H872EWElBULyEox3tgruNhdLMS
EFa8KUzHHOK9iAQVgpUlvnuoQtFR7X5UhPd6Or//qRf+/hhM1JPSpaoxnJqfkjl9U6Bq2erP4mLe
JjpPUeJ/HLPfppioYWHMEkyeOGbpNgqqHaUvVPw4KHe8ltiFi/n7opigAVTAMEgqLIW3ph/d0BGc
DPyukF/8gkTzcFv0TFxzaCZ+QMNMBwGqmZ1ykqQedHfiYFjGd11oJ3tJEUXMSvqpJdELpj/+OXKf
ijysPiATRiaSdHUa4rqEhvToRTfpPWQgLURjycMstcvLF+mfO1urTsn9qTDCmT6M2EZqDXxDDgSz
JG5ILwV6quzVqN1CDWByeil5Ti1hez0oXYyVpiSCmwZaFhTu/T1kCHNhaU2r4FGDwmWAGqYrvKf3
odu/0dkgSvAeYSgfuuacZOSrgcgud22Y2V15VuYQ0lHI+iGlLEy97ijj9FeaayWEOgtMjWrt7Mea
lbqGXD8JY+pGICuCWsSkh65U6Y/gBbyB/tFGE0vLnWKIxKqdBzWQaRdCpVVbZHB6zm/QwnM4W0ZP
07VfzgRyM0+0vo2wZWW3M2dvcaE5sLGc+CjETq/YJaQ6PMAXdryy/6ULBCRUMqRvoD5wJsOgFaWE
l9iQn6ISiuOL5etzueGs7VLQWtlg22sJ1KsbYrY5Km2DKzt4I6ECUm9Mt4f2JfQVUBKBWl49eBCo
4dVFLlTVIVDxe4Fsz82KzB5q4QpmMT+kjfZag2jWFVBAiFHm07fW7RfzrOxKjS20KCUEqcdLVb9e
gOff9r97zLbgkikBcaLS5aeqETMHeusvoVT5fdqBZ0L2VSXQIPA2kOpR1pOb1pJ904qfpsXEc0h7
ArWTY+UE8gFiEGqjoyrCVpfjIyQSofPzF3janQWLKvQqQLV+S6AkJ6a1WxiQ2wNK3lQKV6FSV2Pz
Jk7JtrYgLkdSkL8oy/1YSLcWlHTVMfSUSHLKCSCwXD8Nqe5aU7qBT95HebchE2gPs8xROwNDJr5k
le9Z2EPZEmwGxVHHmHYGfXK1OCrpYqdmsmvUcQepuZteJLuweFiiB9WanXoRNqWU3k6zuc/jXzmk
z8w+tBXj1JUtlLqhwgwV+zSWnTBrQQGnOKP5rPSZbRTAGCpaMI7CQa8e9KTmpFGXroS1kzA5zizX
OHzZRBuY2ka5oaUsFQ3nPwD2f3dG5vquuqrJ2rams0QEW+3RMhYKBz81L3lQjoVrbced8Mw5fvTH
X3M/5iKPcjFZVIITILRmIJPObtXEjkq8tqEWDMoQLwamRywwAZMDk5b9BH28BzYNTmzmBBq2o5lr
5ihDezk/LVW/W8zqhqSchwHPAnPrmKGSQ/WIIJTFNRTXbsym5Y0LX3pJrf2EuV+iNCeGtjR0sFvf
QeR32220HZ2v5hc9eathLgSSDdA5krFfem45lohpHK5cCC0CXHEMtuFIBjCHqQZi/wQob+ZFu1ry
BvD6KN4cSKkncdICzorY3qIQk8jqJ5jro3utA2AXoYvj6hRqd21FdMWrpyFB7FAh8ot0xyfbzhdA
mEE8fYN3bsCxxLnTVCZiqPH/kXZl23Eiy/aLWAtISOCVqeaSSkOV5BeWZcvJPEMCX383OuceVyFu
cXrdF7ft7laQU2RkxI69JbmGTnIMQMCI4CpWOo5yZA2nFvbEtWbH+2XGgRlA8I3/UMYpvhpfQYYu
TAfcJD5QMq5iFZGdg65isPUXipaJ7oissWTBo/uVqVrlanHLLBwAZeJLvCBHxi7Drhyz/vVLBa6y
MV+cPcrrpWfBfDAHiShwxENSA8Hk7WCpD55vgSF2lR5aGwA9+Q/EkFGfIkcQr4Dy+0E9htC3QWoL
3PF8k7l8re3Ff64chEohZv3vh0zjl7rzwevn4ZFdv0FAwa1W7JUgjlXQ4bUMhZ7bWCP5HEqiYJ8D
ccftqAWCy7agKgLBxP/U6ACqWLn+FYX6Sk+qt4VdPOMBwE89ygVJBGpF01aBpK/bBO/q8CslKu1B
MzPWqXoXEq+jWtBSrnzGA9yYG8d+tX3LgNedIaThRVXSxGwoBJWbALK9C6NaMjOZwjAN4yAzknFU
+mrYF9BhGQEr3C5cSAysljATS+Yml4LUFZLMBkxiUDFXj0M7xCZcGNLMHX4zc5OzkA81JWmKmUPH
vi3t+8/wWXO0Fd+Un8pu+fKZyeqCdujvxpji/xukI0nOMabahsSujZiBu74LdUAQgLQ/dGRjdsxe
2h5zKYcbq5NsuZCEdQCS7xAphxa4o5HvSAWFp3JZCslnqpe345tcFMJQEKOUYGn0Y8F6tPXFtxCe
/t+mJjdFGYYdEQuYGpUglNdhJzhj6wZxIE2+FGDOvCIxgSApxyMYHnNaW1eq0miHcZs0KjpUas9p
/GNRfy5sxvkN/9fK5BhrA94EggQVRC8X34o2yMF/XRwDIX+SYzBJGKDggqoADbMtdHHXg5gqlgfE
gRVmqis0RFg470uDnhx3PFpYnPlFhCfsYHlK6/ZKBW7gzL0/7Jn2X+wZRVG0kYUYalKT3SlTxRB8
IcYZbBPywEDgbYZD8JKUBWCyIC4LGlCuKK1N+/AtoKA86CW3pPyoopql6kNnNyr/yIfwl0b0X7GW
4wFQC7hGivhV8OKHgdRLfNdzMwPJZ90ANyryO9PbuuBaQLukiy6Fkl8IBW8Kl8pzkEvP96fmSxxw
EnfJOhgG6VhkQB5h/JArxx7ynqZIx/qXtGvWqDW8FoLyqOPVqCiXUn5MhHYbQdpIOHvZRWjEncYL
K5HR6snVF5r+Tvve6dmppflJEPPGbLvBQVPeVjYcVT1ljQ8muMYtO7IJ0VZSJaI5kIcgSkywZ0Cw
9yHNC9MjaK4cLlF91IZtA+0aRYMkGx2Aa9ajVULaV6zYyhheKoDMao21pm/ITue/BU27Yxyicb5q
16AmuT81M9c5ZkbXISc1FjinLc09ehs61Pf9S9Ogpd0/6W1hGRk+tfpz39B4A3xbgrGQCnJF9H9O
izy6VEmFXojASNBCttRKAlU8G1ooqoEam3nDkyghJ9blnsuBArDvG5/baCAI1jRtFAP8JtcVyBX1
BsEPLn0dvqeaYemgcFglYU4X4u656bw2NPHbY4ZMo1EcoOrnBXaag5WkS5EhKyBlP1R8qbqpfLeH
tKmkQEp89KYQo77d2H2cSA0EpzAwvza2SRYih4RWaRQj2l1bFZaS5aKdDR5oI8EsiSzCvk6JXfvo
WfcM0AFE5C2uy7Xa0Zdaq9a1rCumlpLcqnnxIHvJQ9Ube6aj1bTy3a+8c57kVpgWu87wX/Fe9g8d
zV4zTRDNQtJrNxB8dRVpurRN61jbBwKIv8Gt+QhMQLvy+/qBMiptSR3gG9Flse1ZE1qUtu+ZGH96
JXXvL/xMGRYTBFU78EfiF2VaHeq0AuB5WfXx4iqOUBVb13YGCDg/dDViyRGTDf31XfwTB9pULuli
fm8Mrm63/a398a668jxVn0PQFDS/l6EUNvC6yCE+6uLFiCG0529jrVs4zzNwj1uDE1cnBW1CFdC8
f0UOzREV2xV6o1b9XgRIcEkbYyYOu7U27s+r4RVJS0ke6v4l+fOFxjw3Ky9E5lJBng6hmBEDfh64
lbY0ytl9f7Wskzu1HcDQkRqKfxGVfB8hm24GIbWM2j8zPVhJJHAlCQ2aUo76SbolYXNItdIdRPDt
+cRqWfOQhd3v+3vtu4e7nYtJnJ0W/RBDwdhH8gU9lOsxSQeg1CKyYKZ6cWtncuYHiMsFegE7+g/y
q7Nlp9hCZrS70A3ENc7NnrpUsPr1EkPWdx96Y3aajUHYVOtNK/oXjyFlW+6ktrEILsP7k7hkZRLE
1FC74pmKhc26H3rxKKGwQMMFp7Cweaaw7p5DH12WBtjwhJ2v8a1q4J8Vd/qm+scXzzhp0N3ErSeP
t+zt+SBeLbYB6300nWaaZMrNsy4vXDn/xxn8a2Ny5zS0rlmU83+d+Hrj/5I+QAhviw9oqIcKNc5f
s/aMhRffvF/7a3TyahA9LxQGELNd+nYwlQoV5zhxovolTiuzKtB9gsap+ztj9JTfPelfixNPymue
5QODxaEXrKFCDySqAPdNzG++vyYmvjMJuwrkcpjJCKOoY9xcOlJ03ed9KzNw0dtNMXGaJWq4DcJe
RKOBmZ0J0nPRFkKsZv/GHoVVDdXcRZzX0sgm/jIv9bwRxz2iPYcqqncjkUSLf4AhQHQ1VFCseMvX
S1nIpSWbeETakr7MJQzUj9HAXpyCf04ehZmko9Ymyiso5U5cYdG0QUUl4l9qXz8YiRCbRrkksDXn
LVSdInbAw4oq0yMsKi3xS4qQrouFS9fRE6/TjRwNp6rqFvbf3Hxdm5qc5C7L4wpif8YZ1R5wnv/w
moVmcWlc5+khurYwObZdZxRlkmbBpW14ZeOVjEwGQI62mLLOUmR90wY6sxhpHnOUZdaBUknbYaiI
lQWasBIbo9uBrDcCFSMe8A2V34W6XvDOc1v1+hPHSboKKURNgwigEHhnQSBPuua7VVc6LTqbFk7h
/FRAOs3QwBWoTSlQtcGTISMaBsh7eCto4fTUBBWOiOAFNdBD6zDFIs6A/C2FbFq25LTn/CcVQXlP
KFAI0Ci/HaUSUHCJF4UO0U8RKTMYz90OsNz47MhvIzdXZIeH2OLm0gU701eCFwPklSWo8Rl4M0xc
gZJyJHwgeXMu3yKzt+LHxPHdfKeHZvRjHLsC2rr0KT9lwEMssi3PVAhwH45CfAqY9imY/27HTeuy
IFrRBReQbYY2z7nhxLLubxIf9iDAUTppYdQbXUClQlSDLagZ2UEtK3ScDIKw5UgjmBDj6qwoK1/E
LAAud8ihpxTkxub+BpnZh/hCZFJACI/UiTr++6t9WFVh2LYyE86+FoEMzjCH5lflp84/t4I3KcXL
FIU7jU7mI22gk8SG3jh3eXMAc/82LMlLKy+JMM4UK2SIRitYdrgxiD5OXIseNmFjZJV3rkT9Oe0B
MKNCsIk8aT+IIShqeAKuezXW0C1Oj2kfWZxJ3qr12w3kyvbEb1zweX5CK2qtNdTlRXgAqV6PJvmY
2RD+ya0OquX2oCjIwuZttzBLMxAsfD5VsWFQVNTRyHa7GKnud2IYJx6kOr94Fq1GMUscF3WbubJo
xlb+z10xFOahJT8aVL/dLEarxWKmNsaZSe8GpI1DMEzcX/m5uA0/mGBcxqgV+RXnX22wjip+iWhX
P1Mj/2zbbM/S7qSzfp3RwjZi9JSrQJ1U3DVycgb/7kkiaIoYo8jYNzt/oXb8tZ8nVwPyQAhUQW5H
Rg3L2ynukgrwBTUTzsCIrgJdWvsML3k5eAga4mpekdkSwKImLoqXVCcQC6UxELTymyj/kduXIaz+
DJ624xpaUEPfShTDrFgzmEX2qcSqybKtKvlOpL/mQHvgbJlVKqF/NrbKFHk2sTAltLGl+mfL0S9Q
FKVbxMJKMXzXr+ot+hcOVNL3QQqfoTKEs0DIV+RVFZuXmIob5A7dPpN/k6oPHIkArVl2MjONCDyN
Qt4R5NKSd1pCheH+Gs74iJs5mwQ4Ucr6LlY66Vw33c+hNjrTYK0rR0teYua2uLEz2f45QYNDwFrp
HHT8D2PJviBg3VWDYTVwEMZy3qIFOlSWkgkzoc+12SnTYsOLJPRCmC04c3ryoiFtXrMHqLUsnIWZ
xh8cMkPHfQiNNGg4TtwgaxNB9oFlvYBNytKL2g54AB3o4YIuc/Q/lK8sC7fp0Dl97rcmTUTZokZx
HLi4TyphXaALEVxpP2rCVkVdmywACY3v/wBDlcNLdiBs4bTMJNtlhITIW6vIX2NHTW6HRMiDKAiJ
ftaGlJhK7L/4JQeIz3iF0tkowYIKZffb6wBloSF9qwNl6zWgaezJnsvayuNIpwX+u9IWh87TzmXR
gUMuD0OrrvAkAGT5/kadiSxxi42JsPExCtb328Mdl7LY5mhlOSsidxL5MS7YgoWZcOrGwuQocMMn
aADGhMjxZwCgHJybFWmxq8hPUft5fzRz18GNscl56NXWU3rD03EdiJaAuK0ozNaszfLMLPAdrLr3
+waVhdFNeYCiIK/LmITGOZDXpbzP+1MxkH3p/cmB2hSUxGzR7i5FbwMFj3MTnkP9dwMu2QKPYh0M
5pr/4IM1k0ISb4gSq2wyV404Qk5EYAY7doCPY/tYXZ04WmSsxORF8J64B1I1JTaR6rEyX7TbiFtD
uu+kdTNeAIaPtG27IhRsnApI/PkD7duXWEL4LhgOwa68Pwdzb4frSZ/2Chm5UalxJetnsIP0UPWC
NFtlCdl6DBrzP+CO1ANTOsSnUAHTnLzQs7qwgb/O49VlWbZQXM3UwDgTBKpl6VtkcQcvmZj4IFpU
chFlkn5OIG+kVR9Z//v+DMpLu2j8gqtBcCkq+4r4xtnojezkawTicmH/xKUOSXrMWiGZUqzvqiZZ
046/BxA2MxOfS7bE2wvJuzWP6Al1y9CUW6AAB7YbCv9Vy+VtwcqfxeA9B1pwFFNvw9v2d+jpjt6n
P+4PYi57cbMNJp6vkzpQKJcYROuKP2o7oSaxpXW7rt6VX2JgliDEW6xRj9HpJDaBTUp1FQ0WkKad
nPcmDIsmz5hxjvftfiRwyZ1kL1mjRLux3Pk+/rQ71qbXXihHXinrsDYSzkJpCGWb/KWqTL4admwV
n7N99lI9ishyu6GTH5ZBTPM78T/DNSaPwzwXtKHg2Ow5SoJBKYAmSo3yc5L0+qMSVZBujRpLCVR+
yIc0tr0SfOMZ3wR4DaXx8ENJKUIqWbqIgQcEq3gEbCF4SLT2uco730YxGHSRofjoUQ9a7CwGD45C
YruKA6hF0eYj8yEzDSaJF8M3DnFBNygTUVPQxNcK0pNW1yHQABuRq4Ak2daMdo3KFjEzGm2UMv3w
Nd0wU6k78CZ/67rwE3uUA9LcoxKqfkDKfo3FWOcKd5uky+2Aik+RWj7IOXBLLF3TGKLVkick4PtS
3lM9wRNYF1+heBeYeVnaHZBCFvW9MzR9P8KwPyC1Rcw2GOxWVH5IJfwkMTa0NXA+VNBp1A43wFOi
5T+FIXN1qUB41j6Ieo6mvJhAjkesbQGCXCG6Zeweb0GzUtVfRaSsqoK4NWPauvJJsZbV4lVL5Je0
lN78JPzgPHZKUvQmaZrUFEvxIaDRc9/VP/EMk94gYJ5ZeZ3/BMCZOh6TQIVJ0amq6x4o0wq1tzyj
OTesXOEFeob83CXi9Of9ozpX/Lo+NsZ4rK78TSs1atjqo9N8Nh5qlzveFhoLG/mzWLHPys3Pwgot
LFtIQsqg0UKdZn3/A+b8Hcr6io7mUkOVp499InQ9R8Mfoo6ebnifgDGid5HiX0E4fj00SzrgX7Rm
04MLYIkhIUkGHrdpqg58alnWa7l2LhTNyZL+lYrvKhPdPNx3DFT8OviiPUH9I1XxseiKHame0azk
UC380Ub6e+R1B4FnZpvoVpWcgARz4wCEF0N2IDzYeC24hYwfcftyf5ZmYEUyvf7syTLFaQ8GOOD7
zoRXq0Zir2UjrJNGyMzcx9XKwQItuFTJD6BYXFihmQj/xvTkzms0NAb2Q4OiDogji66xtaqzMkAB
SLcU48951etRTi4/RSONlHg5Qnzhx/hUqbp3gSQm9cH+jPRwFb63VbsQs8xvwL8bYnJXefBtZQJi
oEtAMhxUhg5Hw2YsNFUabtEBt7m/krOziUq8rOANDa34ibk+iCGrWsUMRRFq++JnASCaL+QArZ/v
G5oNgEfQ5/9aGr/k6mSjw1GUwgjpw+TMnfLxixMGtCjCiVn1KrAXL+Dxy7+drCt740Rf2WNAUHSo
purnGM3JDv3DV4CJaGa9a941FbQo7VOig46aVgsL+IVdvWd48qxARKB7aJBhlyRvGnDrp3/CGIQa
pH6t4gxYruSzL6QdhwwPnmujBqYTG+Ci13i91ZDABqZ/3RWNm/ndJkc8rXPqtFVmsa7c+yootLtk
7AkFkYyWf2g++ciDZKtVGZrtPX0bD8LzwsLN7siriZxEMqIhZFqkBeyiN6+45M2wHtxKB2dxp3xq
OqNmzNFu3eV/gjhzoypzlQJRXBK6GWBBGqodZpOQXVbGS3wic+moLxzxv7fUFFIpipUh+QGWeDCg
C2qq6NuBlO5I8S9H7mCx38ziz/FqqbNspgEK3g9lXSrqBGdmigkUEto2JYSDwOvWgATcBJbTN4cd
StqjbcWE8uyx3yiu9Ee1Qoc9lEv4vLmC+s0XTA6THsvQ+4xLBvw0AgzuAEINzAoof/SX1pLfFDAH
uMrFeFzq/ZoL865HPjlUVPOlQOMhu8TUc0IpMWvDWDg/s073anInx0cRE+x2XrALBGI7JOwMcIH6
Wmnp+ucw8mbI7wBbOQt7fNZZXBmd7PE6ZE1fdjA69tP1ToVaI0Ah0af3oh2KffbobwdidkvLuGB1
SsKjkT7tlDBnF1E6NOyZII5VFx6hs/7978CmCMshqPxEHCp2MVSEm2p4FDSy6sN2HyWptTCJ31tF
bo6FPgkKUkC7VGbgOHp1YzWGaPKss2SwvPsiQQd6aDei2w2GA8GIJdNLw5wEBUPpGWXJsC/FVYPq
VP7SQNcI+oq1KYH3Kz2SnxlABUudnvN32tXsTgKEXuwJ0jpwjfE+3xDA4j2QDUFFcisBm7XcyDDn
iaF9KEsowSFCnQaLaiZJPApwhQbaG4pPz37y4jfoZpCyHVPbhchgbnNCKReGAMylkJC5vT8bJWkU
QQv1c0be4+xNDPdgGVg461/h9PSuvDIypcYLNakM+rzTznmYWOhJNH0legjDDPgM5TkRU1tkz6hl
OHKoeVY19Day/aAYSKGClJiq3K+krF7rfWBVRuwW7CNWf8U+6j2xlXqPWf9eIQnMm62sgpQpxKPL
Q2uu1YUNQM2VlWfPqb+E8/oitLw3pMlLOIlVldZpimIlzSxVLWyCPkAq7XT/CbWsoqi2RZ2sa9Bt
tq9SWj+kaERLoBCuskcCFCsk6A9dBf5TVFSi2BaadSo+ScZD3z5URbpipLIj/jhUhuOluhX3L3Fz
7Mpzw/ODyF9V1dv6oWwP6kmhuVnF/v9vV0x1I3ODDExuVKR/5cJlomqKUI3iWbF0oOcumuuNMTnQ
2JdiVXiZfkYJcEXawq49yNn44cpDR02K+43r/jkUCagMjxmewSgfOnqrOq0iLezRpS+ZnPFWToE0
kOHVUI00A1qaOnfvO86FkzYNJ+reK5W4jvVznb/4BCnh+qMSP+7bmM2BAdAF4VRMHcq2kwn1U4gK
1jImNHPkbe8Qm6zx2r8g67IC+u6SrpY4IWZjlGuLk4kriJqE2TgscUVPxG1W9a77AI3xI1mByHhd
r3JLRvF2oWV11idfmx1n+yruF4O+R/QNs+m++qnCJwtW7sTHZN85mQ2xwoWJnc1YXNubhGIVZZWo
Rjjv8WbwnTBwcPXQMzLpsSs8jb2f5bFRHYhUyiYHSB1Nd6aE1lNbfrq/wl8kvt8cz9UKT2IzuWNE
7sYHFs1Dk6mCmUXUEopDOFQPFO/kIJXN1AAVpQ7AOpJRMirm7aGviTVouam1tZlHH2WC1kMKBnFk
77nBTNafatBdUW2t9Y0FYUxb6zcC6p5AFkkqs1n+g9JfaVzsI6BUI3jsFJX1HNGS3vKFl//iHp6E
hiHqhVpcja4VMVr3EtsRs9qdgVdkselfQqeCoPnv+7M6G+tfL+/kGqySaEiy0Wa4qTfQ2jTwPkZY
0W2TjXrsRsURa3C8XfojRD34dwDWf+f+F8xe+n+XdRokqiT1lWH0hFKzbZH9a6t9EfwOylPVKqv7
pmZ6uGQwx/3HSUyjRTQ85BpuJ/3MjuVGRYb81wChNqRYraVW1LmA7dqSfHtKaZ5UQQkdkHM1HCiq
BBW3DeMt6npzYUjjD7pzKqb8jNwXqhhMuEjoncb2XsAWj9j34CKonpF0WLi2Zj351fxNXJ7X+0ws
qY9bK//ThzFyrNvEf78/oiUbE//mp7magSEOjlzTnLINzaLKwaK0v29l9m19vUATtwaqJ7lowSqL
emUZmPELeCxG3hkBDQjAdKB0ZmyV9X8hzDLeQ/fWa+LFtEBEaNbivKkP3mrYdKCFpyBqEVYMlZPl
tsylfThxKYCV4WrvCD3XCn1sFd/SmeoiNb6r/WBhK87Iet6erqkrKQuR1BmmVDkEx8EGUgYQ01V2
lFfCbmRxEUyyllwAUba+i4D7F7erTfAonaq9bPtb/Vg4fD38xGlc7L0f9+WdSZ+Wj5K49AUuMfgY
bzPkvzq24EUX9uy0OgSBNl4noUjPvgiVUmiXavkApqSPhT27sHemxQPmV50K0isEUuCSEEzxMBI/
U6hsQg+K/ReEEnOdK9f+ctqKVuS8iQ0CYOJXWzQgymMzvbLpXbA+vC6VJpYCKmPiXbJBBKFKBVeG
orqbIVERrKPt2F2eoI1iwDVUjtLmCy5tDudyM8aJv9EKUS9YhUkNA9N/IYhegLqk78UBrDXItoFy
yIU3kM7eTv2B9izQBtQr7+i3zv3FXTioxsQfRaEqeEwf/ThI5poKbg89jFr3QYOlZvelwzDxQE0T
6ZkR4MI1kuREoduTJHQhSP1qcvt+4CgxgKYlhj7F0gZ1pqAdCBuntuWtbPkWPxSfJHTT1AzQzrYL
fbM5MMBsfTOEehKVwAjhQVDNNPwte2N28QECDs/NIRC4yG05P/6/3zbeqFcBdF41PJRyfJusmsmT
BA2nDGlrUzhnG7lF9BpugZ9c5BmbdxF/rY5n+8pqLAtgT48Hihp9Z/MKLy3zUG+4k1VmlmASPBtE
SbgIikfwC2pWYxfgDvyNImD03zDJz3oSqki6BtSvhHbf26/ppBJ3gY96+khs6ydusg62UANzBNUd
7yFhsVF/dnv/NTj1wAGkx/+Ns/C03zpoIf3csMIaLFrCr/sHaXZ5ryxN8hMxtKu559XCmetvFd+F
dAGwP7uQwJdRdEwCqj3t7zQCqetyudTOg/o7Sn9F2M/JoiDnbFD818iUPyRDvi8XCIzUKrySomzQ
BGHHSmtFwke7WAf8wvJNjysIRCS0rRoiQVf27XYoNcMAnZ2Hp2yYP6o8s3NoK4g+ssKldIiUEZyQ
+09qn66yoXc8Hq39vt8Aq2/TgT77gXHyYuD1jVpwPTU9BZroEORf0yJ9pjKzMvTuoNV3JZDGgbyg
G8vhseQrqa+3hgfRsiFY5zKxSNptaAR2cYk4AdWfmPTRqNiejK890jnhED01Cd22keyksXGAZK7V
yuexWVlCIbvsT6II3RfO7HQgPxNvCaY/t7GuJ2n891cnODOYXGQe1iT0B2AUVjVQGve37tzWwnmU
DUVVjRF1eWtBaTKMta+9c8o+pJEjAainYqnhZEZKS0Yx/q+VyTgqhYUpFyP5gnYE/5B4aNx67rSu
HJz7vw4QQvnf//L6/7r+/b9+wvXfXP/+//oJQ1gDYdz1Cshv40LpiyWw7uKYx5m/WjsVEPy6GJMm
fkWHLRIID1LZgxdIrcBFxOLOLut2JXtoKQgbD9geje4BAyOmJgXMrRr62pTiWvD4o1BG7yweTkNa
PpSykFik0Q4givSs2C9cUIRG65HZdsflPNsJVAQLbOStIEc8LMBdv+0VdM5LQOgSA43m32k62xoQ
HKZm6pnjQGVDZmq6sBNrurAlvz+ZRzsglAbyHpME+uzbmVNYW3o1UAIg6lMbR2v9V0DyGlOQw58y
D49ykj1WpfgYGKCaTEC1gNf1Ul/Q906J22+Y1kF5q+rNEODN1NH2HHqdm9VknRuSJYHJIVGzFx1y
IAFwvX2p2mBntSvQQJR1ackdN9Mmt1l1kqOTOLROAIwnULEHDbkUMqKi4Ez7PLPvH+TvWOTxizXQ
UOloVcBhm5zkPvYjSNRUyrlKtMJR9OzUJlFld6naffRRMPpW5KRGvQ8hbbjJDZK6fqyWYP2QTpBh
rS1JU3akFdBeEPj5JvYNtFkUcvwo9HQtsvZ3ntLuKKkaW1rwb1fP5NMngagXxIPC80I9+0o3rIoq
SLdJQQGL7VQ12X79+et3//rLv3/++suvX4RB2IgxUIlI0PNyLYfNsLo/v19p+JsLa/KRkxiWkSKD
ZCPA6S0TRQtsCpIrKWH81Cudbss8f8rzYTjWQxbvmwrc0hCrDx21kdcR3ItFBFwS4Bx5wqPY7Wnp
8oiAolpGCletoRWop2YYvXoJk1Z1B4gKFIfWpGU58n/UAyxNgvwNqQsbd166y6PoMSbDOWbKA7p1
jtDr8wHhky8gPlGdJGvxvCcGgltFaLaRwDu7jkTJ1UPkgvBcZiYH5XXTy6mpoM6Voo0iYcK27imK
zykSgDSFyiYtCbcC0lw4FdoV1T0QkiRDDSh3aKw4uo3XA5TBn2oUKHe8znSrHnrkDn2lWRlKyFeV
mvXHPJI0EzTGYFoXFcfv5GZnkNKRS5C88CAs3+4vkvot5pss0jT3ULbRkILq86Ib6K9FkkXxGRgk
IXWRG4MlVBGFSJOIOhfRf9QjmTaRcXePF7jq69Cj95TnQNF6sxkIkOR+vPGNYTC1PnsghO211F93
uFEuHSnBDMbrl6FV37OueSnhLs2glgoAM8SflVHtugR6SHCXJ0VPU1uSQIHVJ57NM2BnMtQmTBa2
L42IV4k+eMYaLQGgu/TUI6f9Dwl05DbjXDPFULrUFN+SlekRF8krOmx6k+nZOkkwFgF4dDOrm+pV
A/xT2qVCm53CtEviJZKe74nicWZBlCwpqmFoKGDeOuWo7kmXyRKcv+WdRJTzMwvKqC8KCP08KCgK
NlnSox4fRd8O3JXFSdAQgiEqbwq0gIYbHfvWHuUM263/BE4qd/lRPnu5XVmbXNcFOIgU3vb6OZd8
u4cfMepfJFoqZX4vpUymceLqyrQlpGMyUH7PjaP8qSwIauERNjpd9Cwsp0+/51MmBidui5O0issB
66Yc9NOY3QheI4iHm4o7MnkvlYrGq/nemk3OX+NVSRNxWKPolAMhvSWATAHtAtDaQODe45GXHYX0
4/6pnz30eEmgbQh1fGP68je8yBu6CiniMoxtuZB3lEVvonfy64f7hr5D98fJvLI0btmrmK6CQmnD
wBJ99jQGCH4AfhMMrfkdyqHZtZVN0wEUUeWPbEjMLFiTKnLaEtS1NaiNB7ZiYM1hSQo+J7Bxpjg+
QAfLQusMmKBqcNGac/DixEp8D5wpS6RE43H5tjRjmI82Rmi8GJOoquvTpM4DdBmlXnHsDHx75J3v
z8/sGfqPCSKOaJar6RGjqpeVWGsucp85aZDZYx5d75beLPN7+srO5L0doO8h8TIMJfg56kJnK83R
n7n970YA5/6gvmfrsOjomiVo8tJE7LKJ5/NSnre+7DUXf8PPCm44pE7aD3S8QjGNWSNnY7LJUNHh
oG+HcwpcXKPdmEIRlxKH33GQ+BRFkkSg8xSqf2OwynRwbw9C6p191Yt2Rh5vmqpw1GoAj14C+OwQ
o4UcDUp2SikuWvZLjdNdCYFM0HO2/SrsUkALUQ3YNpq/q43UJZW61Xn9QykgC5ESUF36evaTxmOI
OkDElCj5YEsD0uYy2eZVsBfBEgZusyUKobkjfD2wycEyKK/EpO9QaJVe6gyNQ01gAw7hyJW4sJzf
qzBfc6iALQsN0ECOTjZPB/y9lBjEAxwdkGOTPSlnPiIwzcJubDyzkdp+6vEeW077zpxAIIxkEVtI
Qav3NGUfFBy9FkTRzj1Tt2kj2FLdHytwnfWeYMWe8JojK1j4YzWotZWmN6U2Wctx5yg5dzPhkwri
FsqrLuP6mtLsmSeGWcv5Gq8lk/HfRFtIqc7d+TcfPFkVOoRIoYCG/YwOEaGw043hMif4VHJTBYQP
dffhwBZlrucW6Mbq5LyhuEgJJwEqJyQ4lW3rGuGhBTtjGtbjFeIE+msja+6gYK3AOq0EqSPqgGiK
YBKOlliCZlwaPkZF9wLBbpGUyYVWdImCVQFkq1GMTeWvwc1hGkK/8HibHzOeToCSoDkfmL9bzxkM
gTEgP2Oc6YEdhV+Kpe1Qh1gZlQlBh86pQXpvBc/SQog1NzhZxoWG7Yik+TSv2CRlrxYGU89ehU0H
YKjGuKVGv+870LltP3b0QtQMiV9qTCKQgA5Dqg9oFUNvNsSYH2HUum9h/AmTq22kc/yPhckioeaa
Uq0XyVnBu7XVy4eeIMXdaiev0y1P+nnf2kx+Qgdzof51ksENMY03iqwXWmqUAuAwYz01tAWrcouN
txMWD8MXV/bt0G5tTY7g/1D3pc1t4+i6f6WrvyMHXMDl1OmpuhSpXbK8x/nCsh0HXEEQ4P7r70M5
PROr5ybT3+6pmrjaY0sWyRfAuzwLzGbTpK4d/6FMaygITjmmxfAvo+k18aHM0jFQQk695xymEawW
iy7nMkYNZcgM3G0INK28gm6MKtkYpZ1HAuUQNSEGV8d9MEHdIPArGYL+HdhzG1QCwue68bZTp8aF
/IBrL2AUs6DkyUjkdrKvm5EubbAoPFeGEiKmVdwsVVzfN9YRXdlhaHZlWyx/fr//+nQ/3oKL/aAd
wBibndEenD7dWVUCLsy3JItRad3X6peGu/NKu7zh4G3MotYMLOlLkdDYdJKKltJ8aLtqCJhO7wuI
JdcxDZxUX0HK5LEv9Eq0yYkKJ6Iwgvr51f5VmeXc5LfhCmczyFT+BTAC9sKYKJxPZ/HycunryFzI
pQAMJpRReseTVbuRRTBrRNUiQKF+f/4E//U6/Dd/q07vF6v/8T/4/rWSo0p50lx8+48r+SZuG/X2
1hye5f/ML/3nr/7j47d45fd3Dp+b5w/fRKJJm/G6fVPjzZtui+b8N/EZ5t/8T3/429v5Xe5G+fbH
769VK5r53Xhaid+//2jz9Y/fZwzKf/349t9/dnwu8bLgOX9Tv2108Sywd72/4Z+venvWzR+/E8N1
PtkuJHMNtBxBU7MQF/3bv37kQQrDtaEwNQuB/P6bqFST/PE7/TS7jWFU4Rs4I5hlz2e6rtr3n4Gh
Oqva+pA6neUBkDj++Qk/PIR/PZTfRFueqlQ0+o/fz9Ko/wpMSHJANdD3kLqjlTATYC82OVWTDqeR
Zd3Y3uPgH6Zm5dEtk4dWvxD9udbL0TgkrhNQYKe6Gzk9OOIlM25q+WyRXS73NhmCzgT4v30jcb0m
znXbHlzr4Md7dzrEPOrMLRr1gRnD6ma4h9PLQm9K+LhXV7xbNSVMWhZdeWvBBRoH77QA11GzCLnS
Rn2RLGyhGeQF/lv8mF134gZqMm0cJhC9xz4j9vaROBG42yCtfzfU+FvhekhfFWxJvjUfY/NjjP/v
C2oE2v87qJfqTbwmv93O0famxG+I7d/+j2ie1WuTvv62x7f6Q6zjzd5j3XU/OYhahCsQ6OeA/jPU
Gf1kgIlpYoQOOSwIRSDGvkc6sdxPLobqYJLiJfMoEifR90gntv8JZTGmR3ADsM7D978T6ect9odI
hw6XB5ExZjgGm3OGSxMWVcdWnlI9rnPziUk5fu4ANfHJtCajdtZl5/erImcSgO+W7bhLYjCh0IW3
oY/8OIF+5nhR1ZnDydfZS5JIIOA5HeCDZ5N14hoPtqnyZZvU9qZxdJgN7ja2puzxh2fxffn+uFwv
WgUepKyBCoYAN2O4EGRXc8XzQy0MMUYMcmsul6MgXzx/us26ge36Og01NHMeeAG5qsk/2pXvLu0u
G0/o3e5c35F7Otm7voSRCpi7ZRJmaDdHAKJmV52q/ZUwfSjWtpA4aaypvSunPIBiuR+NUCpadBS6
fkOcQ7ZH0c3Pr8j+eA7jilD/glAL3WYfbFGoSH28Is93y4R7RrcsbCG2sZe7EbvijTtFtdtZjy5H
8yWDNVRz67VFdRKGWlmy8peDXeVBT0t/VY3CXynaQE588tCFnv8/q7aHEykx0dJlsk46WPiWfLDW
Vty+NJOG0REOQ7A2+y7o85ofTNrsWObmJ+bobda8jGWmHvzCYODM4lb0PtlLypsobTiK4ozHa1Gr
eMkKo9n4iIOlTpG3FCbI3nKCQD0ya7Ndlg17/cXtmtOSH6IYt8t2TY+iXvchVudbF5mbQt4mOqWG
pfDlinvxjQV+0CNa8XHdBm3mlacxyx/yNp+iKvdlMMCwKsyz3lmPrg88BPvCW95+cfrm2Rota9Pb
J9EM8VGisX1E3gPhB33ltWO/7jCGeICjamCKtL3qerKlArE2dt6iw6QBBh7ZSTrdnqisWaCI5yvd
21bUGE4HIXzmB4SW7ZUlGHRnOpukgU5NgMtT/QX0Qy/8+X0xLsNolv12qQcZdkBB4Nd50SRqSDFM
NKmcteewZU9ke5ODgekToja1+NYDIb2q4jepNd+nXNph3o08mkhcnaxG+is9MVxarKbQJSKa//3i
883P5cfnNn8+tMjQjQA2ASfuxTnLalOp1J4w8ip6D0xoedvBZ28hmNUcQcbtAxe2IBFT8DwRpecd
esON00CINruOHf4LzOjlXsiw154NCnH2zzmEc7HoZKedhvbMX09pbm+hUFcszEbDwNgdzKUPnaT7
HJ1WgOUB3SkSsU3qq7ospmPu6gd4CbqbceTGMq413UH8J1vQuEh3TgEklO76bS28buWlXrkcJWxE
oa4msIxArmldYvzqxs437uONNeDdMhu4zJdknEeuP+yInu4HyDxY8bqc2dhBlk2Q8XJbdt/QoOsm
DLhU0696x4yg34BulJPDU67JsUQTWogwNqcp4j3rglhVbtRwUJVgCgN7YoBmftX5uFy8uO0+vCko
Fi/yN/cySAeo7FhWbMdrPzeTxZQVbThKLbaN1ZZ3/G2wihJOCnzX5dIPks6AtBmiBKaMsMvo2K/4
Mn85TGAha+LWzQgN6EYgED5uvRo1us+5wzd+4U+r2IWt+kjaN637MiLZ0C2qHJzgjEKZRIIuUTRT
vh1da2PQETo5XlEq0HezhTF6GpJMNd+yqTHv2xLl3vlbK2bGFXZivbVSNO0l4SaMPyZAaOBfsCyk
r/YQE3/5+Uq7oHl4iG0TNqYuQwsCh5t/GRACXc732EY32l81eQ91fFLkETH7CvNTLZ8wUvSOwIms
6vJG8ETtcaiwXdZZd7TthiuYo4wL3oO7RhoXVtEZyJHSHoeTdPVdPE50b/oFWfz8Y6MGQ+p0Ecmz
ZuasWYGdAr2hi0U5chjNT8B7rd9PEC8W2XaY6sVkDsWDUU/DktpDv3DhTx9iVGjsfbffVQA8nVg8
yrCFRMs+TpOTg+DbsAzTksk09oaTQjhngNiizjnElSAZv9CO5MvaqV4ts/BX2QR4FOr5bdk0YGT6
10mRj5+dSS/aDsqtrauQS8SYP5ci3faePjZW/woJLgvTftxhmDIieaeTFaF3ETcN7MdqgsFdO5ZL
nShQ6qZYrs5ZRuUIZ2OMzNhUvraCccheKDSKIJGS3RoeWdqT9Jam8JYYFLLdQPW3lLj+piysiFfS
i6RwI2lCqmq0zWbZznad1lgiKPu0XRjcweS5j83IbDkLsRnYpymmbOePGJLybpu1gdNMRwuqjLtz
bkTa7FGOdQavSQFaumOtQaSso8bv+6OpvSQgDHgLOqVBwxOySzF8DanB8rAt4+yQdc0zYiqYbJXe
VKb9qrmRYHSD7b1Nxgfm5oEJEbfDOXQg3e6jpRHzpes3Q5BaGqIlhoyhcaXFDowgB+o6nYLQjQmV
0pFYu1EXSwFn7fMDHgosGA4fgg0GFGvsr/2hMBLUX1bxYA9dDQaR8vbnv039LFv3rfEsKWxY3sOD
YeJPSw0j1zi/VrmVIrfi44G5xVcM4D1oxqQQto/FVV9VD+d7NiHtWQFfZa0T1lkrDnGoAN69xaot
9P054XI0xhTxuHJJw27j3sB5O78TLLlDzpIRIntuv9CJY4ej29qnccA0F9bQoqYTaOKmFQr0KzfI
SeIgiXH+VdrEqDrx0h3PxbCUWRLvAST2l3aennzZsx2Ui+rAhNv9YsRDW2k8tXAy22/xJIulHrNy
DZ+KhUxum8ZaubWdXjt5EpaZJY9MaxlCKWPwu/7kd5ihn+OXZS07OH0PuxqAmwLFcr1BvhKes4F/
ZXmgvLZLDcLegRUdNj2d0/TQxnzais6+qj29c1rpbnOvTDcpN545TcTJLKHcZlQ1ciinRSgp6TwV
fGUMbI2grI94xtDpGVisItfuiwdPcOBWuZyujDx5HGovO9ojNHs5dC9qiH+0oej4c2locUozqAKZ
fg0hAzG2D1NJvJXDC+zSXXxDPGPlFg02BaPL105P4UoaZ3ptWETf9BzagS47KYYr4IWB/tr8Yijl
VvAxasW+RjMKOklWm9zSBuIpwgUXR7R+JLpOLwHYTEOzRhvUlkW8YPOj58LacKFRQoypi2MjhRhR
gQVWNOZnM11y1b8NfvnQkoFtiwruH72DXLvz9aaS+F0Ku9RIlUO8spOigLycsz7v28MAumrugz9a
VV7ExtaEdaJAu0wIsj0vqXOKP5T9bpj4t4SX1VaNJb0dYw8qMyK/E7o5ei0xryyGG2tOcN8xQAeD
/ew+bXsDEkxKX6m8Cnw6YH1kYzI+16y/tetSbQZjnJYF3N9poMqGHElpu4FI04fEHKY2pHNZZJci
21QThrRug5GZP0wbbk9qX0LYeZq3AWIfReopD+gYpJj5VHvh+SCkrqqO1miCWInBC16t2/dLQl1t
bPRQuRvueyhzHGdvGoUTlN0A6b9BNTd67LDqKG0WXTEMgaNbEVaDLCDjYQ/vz53nOYDfOeFLVYxs
l1ewdc4Hh+3EWA7wigf4Z4JmIPNyNPqwkSRgI0MCzQvPH7B0+RSYY2sfeYxg8RpgzhrahediTEHZ
ZGjNTYe53X1nG4+zOm8Ajar2S7GB/VY0TS29Htu6u3UzKBohGuhihIxoDG0qBf+fqdklhDgLpppI
xm67MiyorqYGK084XBZirq9VBiD/xKqjMhfaBD4IZ4++wrGO3VFX/jYZi/vzgd0yDA07S5erocfT
lSk6b/MVnwsXrWtsg10MQ5o2H5c9G6ybxD/GNVP7nnb3fkrAWYqVjjzdJgvlkDxo2oKsx9bLQ7vq
8mU+pbD+rYIe+KwrI3X4IpEKA1m+UWVOrmVL3JXR1MlOyBPxLCh7KJ1tzotZxnBxYqLVSyjP3jEO
PFzR+eOXDj5LWdPRlymhzpLjRDLtbFyJ2PGC949tjdWRaswX+ibdlqleoCddP6Gl/nY+QWMoKu8l
kVjUnZz2sjaa9+d2viMDqbqlRYh9OJ/MMWrpGJoSG4+b8UK65baPm+Slz91lLK1Vq4DuHOP4qXed
NrDzZF0k7Y3ZJ/GbDfhAiyVde/G1n2bGtgWRY+1aWIBdz9nuC+8rfzWdn+wQkzyM06o4tMzfCqbV
td/qYypja1dOtgcmmopsY4LybuOJI+cUFbY0NnnJsJcqhQyyLb0kNM2ZvpaUGH10vnVyBDCpiWvS
l8zW+c4zu9teusmecPhGl4m+d6Qf74p4inetG6+k8MdNT0fvPbVQTg2hF90sCPahk5nKDH6h8Zce
Cl5PhKRTkNLsTbBX6bbGHaydjTvddDuzpzSUWdFHFmrsoHKBSTsfkOcNFTxIwNlwVi7IUIDVQWm3
thIz3Q5SLc6/wUsjRdhU1jebZivaDSJ0vRQj1TTz388C9JZezssfDRdMdnIUINAaOpy/eEQBt3cu
lSuUAkFa1hIEpSvzJBub7nRDVwxqeXUgGu5FPR/RpOd56EiHt0HMq35vH8xTCvtiFPLAUxme2BVC
iqhrhb2s+jC1M3dNGiIhFCrEiUzF0/mwJ15yJ1wbWuh1ngQWQRvX1PWS2Pl4gqiWDCcNJ+3KGYrD
WPZLSOWCII3w4Ga1wtgHmyCVQGbUAlpJ0C80gDzMIcO+RMsvKCERs6wtVIjIxBoIPBWFccgsB2Vu
i44NYVdIy71IlBLpJMcNruJuuIaOPECw8qjage7TnFdBNhKxr1pYZutcu9FE3W/nBUHtUu1ssyBh
X0Ii4rwBFJOrjmXJ2YG4X3orYbfjhNyqL+1nAS4uVFNJGpaTP6svGKd6KutD6WNOCRaliXZy1m1E
3z5WposC1gOnpBZFsveNMgHmf7S3Jq1gZ2jy8ZS5s96XI4qTP4kb0sFnPJ4mFo3fWp4nWwMqhRuh
oVuK39sr3aDwn0/mc/JZ9Ha5TDlQvEBflEHfab0fcAdxw/AwC+Pk9TKJmtIZAaf0oKMBgPKxdpNh
TVuoTjS0ue/wdG/BVPwCbxmw1eVYnopsQpvGLkOoXtsHCGkUDzVV4hq5cQ8wOKui2Ge3RT2u2Fh+
drVdb2xj/FwA5rcZ2PQZJs/W3mwEC1UrUH5iNLHxpszZqAbUplSiOupYcsqol0dmb+jI0lUTMAav
LpElDwSdk2XtZ2SVwvQ+kMXYRDmEale0un8PGZX3EJ/FFKDg3lNDfWOJmtlDd7EplmnZWQCc2npp
D4m/7WJ8ltogIRsL73C+c8KovUNd8IiiybLz7GtOLX7IhGUvbGLIwIE8+NabgC4hXcyfsoQiWxO9
u6h5MsGUZPKvkt7yjqYkuzLpMjjBo0Umu+o4AULqFqFU9bcUe8PN+csEeRyS0XWV2/w0oRDeK3mF
RU6XRGm5Fr3HHhhsHplRvA5J5h0VHaDmPgeFrSwkM9hhcTrDFdWLy4DnPN1ABqaHlCVL8Bu9PAJX
JkANmxdHUkKETMYTP5y/DNbkBkideRDHLtSpeFa+isbyIlvHZOl1I70R3ghrwVwdhxHTMhwYu3oa
m71dylvP0d0Kd9ZXETWdPtC67FZDqjTqCjPfJaYpl5g4B4oAl7rodJreq3EJDBDk60hXHuqG0h2A
i8hk2jpEqEKaGD0frFOdbON83tgaP/1cl80TYQIVD6nT6Nw7PH/BITIcSsaKh9E07E3P2FvXwmuJ
jzWy2ioxgtpvjYU9ECj/mFxtCYs9ZDPYh2N4JC40xfUGE6zfIMSAjD+s+zFDLxdU39Qoug0pQSor
IJF5bSnVBTnQzmuZOc+KdsV2HK0rlTYs7KUmgaRluUKq5gLWgbXn5vLGZqQ/OG4Tno/c0kDJNRT9
+NlOMuzebbIDWontSFHdY9/TgZlYFAh3gnkXbcANimHo6JbtXgB9HVp23YWwufs88Mw9WkVxHHgP
4JONdkFrTgERo3XSQq9GViKbz/NhZ6DQBHPlWw1f0FPWp3sjB0wIf/iqV2jFQ2HVQFM6HZFbgisU
l1vdA/ulJ9e+bfpmzzqZLAQH1KpQeXTuXvO+wfyaW0i2vGTGktEhQlqHailtx7V0BVpvVlbta0er
dQsFpmvq57v5Xw14VyxVcouty2ZJGnq5bV9r5V5DYcALsUAxESBg1CTk69BJhew/meBrpU4MUwEg
mnvIJZMWHoC2MFzkhOgZv//RQ+EQ945bhfHiUC6jzPb5oZi/cD+Vi7qy/RBOmYg+ns2h3H7jwkQh
NiGjN6g3LUtt0RtXe86GugVK99bs162Jvl1PWRv0bdmteyLkYiLNTQEc5JbGTR5B0Qf1Ya3n5cbA
Le4rgjy8h2qfnbub1Jjo5qmkWDNObw+LZgS5q9Emj+wSUDVWxf01J1xifuDZ91LgFvpoomeOZHud
NPNwBX3izGwV1B1stofSK5Lr9KoABj4UmV1G8XxociW2Lqmh7Qake5QSPGf7fWlrqy0A2G9LaO7Z
OZhXMXqOTkxvzgWDmCcZ1dxqikd/6WAa9blKpvxhlB046CBYQh9ZreFFmK9jTzEoTVLo6PlSL3wl
MNNxk3WVkGw55s7WrWIPHgf9HCXuvuzhaB2jusANqT6TCsyNYq5HKOYvO67FcYQg2GpC8vuLxvw8
4b7oatnm7E5mM3DqLXTnPjYZK4SRWSmeb6yStBvwWCJ8Xh9VQdFuKK+O3mTLW1Z8znoVXytRrdVc
lDi9uzsPcmo4tkCiuh3W9eREDuCwGzg/gCAzYVrdV82BWF11MKcMFQIDVmVqeAiAdXsjIFRRwe/h
Oi39p6KAnvVQeir6D9q6bG7MfWxB27D/BLEI6Ar07ryLxl0L23Kbs7bYkI57YU/aBr1m2QQtGBWr
FJvGjVu4u/NcUSvHX5SxWYU0H6ZwcAb8V0Hs8L3IGerH2lDxtjHcJPBHlW1VCWGBXCKPSApjec7y
eeu95Y4NZYK+38s4X4NmYR2Ex/udTdRVR1q1NzNTwxIT9Fzo2Zv7uoIbapcC41/juEZJAYVvN7aO
nfaC1Hen9dAKyIE3lVr5iQNMyD+T0tiBSHUL3GNIjHHcQel/xJU0cZDyycCogIyQ/DIz0BzHd1j0
35rA31Ul/vfT8ft/NqRfvVUzaENfvtUHDMr/H6AT6Nj+0DqeQS0fUCfrqp8BJ/8Gd3J+4Q/AE+hO
2rAGhA2TD3jJn9P4MybFweQY+BGMy5gxs13+CTzxMD3DLAUDcuZ4PkAo/xzH008YEwMLB6gpljN+
D7PnvwE8OQPDf1g0M/AEWCT0Wm3HYRhkXuwLAF9BzjbuvZsOeWW+hQI3JxFHJW2jX7RBgDWQDuqN
DWhGsdw1TkQgpUAXKl6B/VKm19gNIPSLPTxBC5aEXbwcrJcKmpDTNumPqWgXZWpFIA4shu5oxXeN
/Ww8tsO1m9+lsPV0TmN3SDCsZ4fR8QOZXvlVNNZhp5bzkQT7dWw05ZK2W5hXd1Ec9HfeiwaAF2Jv
bO0an1HWlA26qtemGRForrRZvbTgc1ZDx245QTIWwLe0WVj8sWL3420D2ll6K61skWLEN6Z8Qe01
2mfY5ycbLYYI5N+MhbKP+iksX2CyDYA7vfHuyY4/nuPlby2s/2zV/G/Da2G0+rOlA6euBjKav23E
1/RZ/Hb1+oavd28YvGJjG3+EtZzf6DuuxfwEZgMg8BC1nzGtFMvlHcLlGp9M7PuglM42a7C4xtH3
J66FfQKmBWrh+Bkm9kB5YdjzJ67F/TQbqUNMwvCwPH3f+zvr6AI26oGcArN7yFPMBxDFypwH4z/M
P/MiHvsiBiXThC8SXXS5jbbbkzWN8FpWwTxmocmLRaCGV3z+4ead3tfqj2CUCwHFv/7pi/khaylx
KjPTYWPBWDJWq3jQC9rHC2/MD0Zc73kj1oMF+5zcWg5KIC/74llk7SdxwAGtQdMW3U4BSQAn4grc
AFIffbteewa8hyo75BCP12UatJ1cFpO/HImx09Ta+FO+is01t9MQ9nfLKUmXQP/shqFGB9Q8NB5b
JekvQM0XAMrvFztHAtBDBgaMFxfbujou0L/SoUerAJ71C5OCRYwhT518dq0XVoB76MPOL+FhZi89
bR9U6m0JyLFju62QBaILbat2ie7oL6b5/z4EmEVRSgHqbZ3piz+EQIduWGEJqcPW9OCxNkKeIIFl
01dQ0HFPi3liGE4GCZz8yQPP5OdR8G//OtANcH6bkdIg830MwBLtQctOax0yyqFGd5OBAV80fVCO
1zALBNcDHOscSntJGRT1r4R5LyDu74/FBrgMFpomPCEukfRlmlcTrMc1xgRqIVPYI8t0hULyzs3h
j85AnqmmZeokERgRKwE0SDt6e/iMhTmyNJSFvxjjXuIp5+UIljSwlA7c8MCZvggTtLeQC2MeElJG
jGDUxA66K5kARsMaj4BY0T9bpYxqm67sTpZBwiBGbcSWE9QZ2kOQkJ/G9NRPzhuIHeDCDzDT83P0
a9uvUM2YFkzGJMgEXQ+suvJbiKSWujUDDkMCN8F3yTiwhao3IjOfc8U3dBqA04aM4aQWdd+HLWWr
uo3Foh7Nt74A14OT8VsRIxkf1T6f0HR3Kj0FPbDMiwrnUjK6D65snpLJIQGmQEnA3faIiXMfDrkB
mjyk9gHwXJjGiO7b0Cwy33spRhhWGZOBMUXXDmjEdtuUmCRoh+lXmIp5f/shjzjfcMYMD0hBTPvB
v/kYfgWXMjazEZA7/hxzdCabF6IOGHEm7iGV9yy5q1MvUPUrvzPdV0Pf2yAs3hIgKn6+DmxkVH/9
IBitw4PS8OEbO//8h1WIeUPldQZFJIrklEubLYBZecW+tqWZPwWYXgmowLYr1XIaUBm/0rb8XCId
L51HU41fB2U8A8U02+ygeEz3CXQMnfR16P0rUYCeK4Dhkgq2I723V5Zz4tZVb9B9D7xI65Q3FrBF
RSePrvLA4m7ugHUOpN/zRd1BbSWNjdBTBlwR+i9V09/YnvkLGYcLWs95JfoO0AMgkhmz9MoFNBFt
3xEwCqje9rUb9I6/Vno82hy+FkAVYv/AKGRcdWBgYeK80OpKVFVkcIi/K738+aO44Na9fxR3xnh6
NoW77lkq8odHgWrQasUAGGbqx4tRTDCcbF86x7oqm+JouFAkFk17yKl+GiDvSzvMKEp/MZXjZuI2
LLQq7FOTRI+SDosgm2TYwIsFVr03OjEjjtHfzz8v+8hvff+8QEK6NtJgsB/ci1uXFK5jZAVCp3HU
I6bHaCJ2/rEw7YhKtiSps0Dj79Yu3ZeOerc5OOclqW49wCwCFY/AM4EvoDHHggT7FGOk5ELfHpL+
OTRBKoExPbUR7qNATamn63Ry7kFgm4fN48HXMjLLNOyEtUPqtKpM9HuwVXiJXrBanurKfIHK33JS
8uiU3pfCxJ6lif4CwX0IVUz3xE6fitF/BgLgtiqKiIJwhyE/Pw26WOk0GdC6A6qJYDaclGOoCvS6
cqheBL2b3JFyzyvxCzotgu0vK3GGWAHSNGPCkAFccFIxsQA9VnUNTEfK2eUMEJqehUNbBwPHFloI
jkaONa38ERAB8YAiFufk3H1NIVwQHGpfzP0lY9U6/b6r1am18nvDwvVl6VdawAASygjLvKAZ7ne9
rboReL70S+LLV9oACu8aZDea45es6uF1CYFrGNk7nVgbSh0n5jwhO/o6NMND4xkBmnaPidncdSvX
LlYJZClcaweJqVBW+BM5Q7NrWDV9/Fka8g5jP9Q6XB+cJFsMyOfQnkNeN59yrlvs0CG8wnAdpm6d
fYg9b5NM/a405Cm38/vGVY+WV3yVKb0qb7KO3tiV9SAMQPqcJDCYnUE/AEqOuli0nNygYxPGODYw
bL0xdP+NyJPjYaYkrDc7SXUAh7R77rOnZswjvzPWrj9c6cw/5ui615syt06YR+95RsL5nxT2c4er
TcvyQOLuuhXOL5b8hfDTvIQAY/SxfqxZp+0vx4DNAewqPNaA4djAzhf6LX7CwYrIoacEPhLEDlBq
3XqD/ZURfVc742NGaheTrWork+obz+yVU09oEyYlDKm13iK53ydc2RtXroESxwwfw0+hig7Ds/qp
t6pNHpMoruN7MkiwS8cHikoWvUjWOjFUlaqnrPRf0PDcp26xQC/0Ju85CFEsryLNrC3EgerFWDY4
FCQ9xklxZXbDWjYuDNjq0grLSl0j8IKxIQuMYh57m/1NAxTcNNQfCFzPsSDwAgbIxb4Tt7FB6wqO
mMx3P3cpRdjpDRLdPqhRx5KWgddrw78ozpIwmXOs+qsNmJ8vNsyCuRQHMMqID7bJr4CT84l54AOE
tbrxs1egVAa5eSWmbucmGZJg9xW24N+giYGIhVd74bu/ytAv2nDfrwa9BN81sI1eglotYg0o9RT6
BkwvSg8zkwriIj4ov0W2xGB2NJYs23pxE3jWAMqgBQRoH2FqF/58O//Lbo67arvg6LgUgcguPwd1
BlnFALmEykevDxRTf0CClueB7F6VUouMukHcmb/IPy5EJ98fJkjIqFRRWKJ9cpEIiQzSnaBANGHb
yBNl3bHH1XXeFxvg/d7zQxAgNjWBhDgaKb16wlEeFqW8Ayj/a0k+Qwd/9fPb8NfUfK5uz1k5iG+o
qC8+EIuz2gAPoQn9bE/pAV6pgQmProRBE37Yml66BWQvKjSc8LjGPKlGCwhnK9kXWv7ihL2Eh8+x
gaQc9buPBpcBp9KPyVlGVe91mJmGNbiojWFHfgKkd7kCSCrKs3rbyyFKhdxKBteBqQhs4tyqmu9r
CVuDkkeluGuJ/MWm5czr60PuOnszo2aC/APOSwCDP36qPNaTcka/hZZFnQdAZaLp6yoDXa3rUkMD
wvLg15P0S4j5V8Hged9G2M2xvmQ4Pe06cGJg/iw7ckCHQGf6Wzc025LS/0vdmS2rqmV5/1XqBTxB
J+BloWu3ay2VHm4IQBRFUfrm6b8fO09W1jlZGSfyoiK+ilxnp0o3mXN0czT/UQEQQ+hGxKW2orf9
9irmJxp+AHKsOmMlX4xevMvG6ql/trfHkW4jF/pzjWq9y0dyC4t1ok5CdpmlbaVL1VYpo93jY169
CA2VP9W5/haR5lhK0w6EoozopxNpgNmUT0DGCqKNm6nc5g9CErW4/hAVwvpyvz6vJTomAD/TyJsP
ktpL4KEuG458f60qopP5dNjcq/ubtKYy4L76TtLGX4Ad/g/sAQohXeHJsWWj+E8p7/JDxippxY6Y
jLJ9vB7fOwEsBQ20BaOgbZ1MgOF1+SrLH9eH/vWug9gs0lmwUI5DNdAQXvn+F9yxbAT/sPaqsKEc
AJpk5Wk7/qeN4vralhrJ3/MOXbVlmr5IWCHjfTvrhXEZ3wSE63VlKI/38vbtrtl6MxE3ABTiFjat
L9Jf7q+gf//ZgP81IjZSVKkqdCf/UxhDzu/TqIqUQIyak0dOjnnTf1WuP6LLN/35kYPfWVx+1uCR
HYXLe1mafzEh/8yjKgVg9GgS8GaJ4vrPidvivbxD/Pq8E9gp6nX/fZQ2Xyis1I0iem2VizAYUaEC
PS4c1HFyIjJ81jSzU+fRJEHueG1gXwoOx0u+ZJ782EtkOdzv629X4fJ1Eq5BuaabRyl8Ha7kHirT
l1d520b0dlyKj/L+us2bjoTHaXcjJ6NU513XbN6j4bYtrqA6UyZd9/W+vWtO9ei+d+XqSCre11X7
OJIecr535AutV9dvVbvHYru91JMQgebf8mgSvOi+/pWG3n4liM4V47GUy3C63X7Og0/SsCmT/tiL
5VbSp12Vd+5aelO1+euwEj4KWqBUlT0Oml0N2qml6+Oru7OnNWah2teRaDQkIPbP4suzfO4UfdMZ
ul7RsRjQKYzY6DgUhVUh88m0JFXyOuoG6BfpdSV4q+5pVEP1I6dobI6uGp3R9TfpKd7oLQm+9pLw
UUuiO1zyAfCY2669vSKDTHMB2DFMXvUJo68e+q7uu/3c08Cn6cznfSRJKS6JWtegWj4OykQa9OWv
kH/Ff/azLMRCZSzESnkMHpc/ik61LjCnRHofALsvG7VAQ0O8OVR/XbcPaVSM+kUxyqWadot9+9aW
17OOBBp0WrXVebUFjpPAW6sCcaEthe+4T1ZKvltV4nbYdNb47Nkir3bTsyHznql6XR6GHdHvcvEn
7fWV9iNfEQbQ6uQGoprY2N0UAf8penpx6ba3TrKKghSesj2QEJ/vep3QdicpP8ht/bwtcW5gLd9w
w3w+NyPWll5WAG7Rffx13/yolCV1RCdrb8FfizZW07NSclQDOXy/AhE6+jhbd+R4/ZRFdlJ3fL2d
eH+nSebHo2u2YlnsqvvakJcedQrNWC4b0kSu3+aV9JUan+Ki/myf5PDq4uOzIi9q025OOpm+RtSO
n1PdJ0QrEc0ftMWxCwH476nt317rkar+qAjp1kec8xsoD2/VvXgvyokcdoktKD7gaVV8rVeTTWIv
GCIFuNfrB/h0G7HeXnQzkoE2avTqg1TkrKOPKoZIPuCWkukbG+U78flx763Vhk3kRf2xKUZTKrRd
tbl/u6hEfFeY2+ToHkiveZt75VvVjz+vKnnz181B6wrZyEGUMa4U1pBSmBuazDc1V0J6w38rLhpO
yWZykXtv3XNDyun4te955U5wPsHn+UZyedDfiskQSjrVXqePSRtWxiis3sntfl/Ll2/TE1W2W830
qCqeZN2t3qT29Y00x+31FgUy7Ujx1GnZTa8/onJj11pPn6Tr203v/Pyq+L+k5f9CDOf/UuRzqVD6
16XJP570vmmf5X/8J9j79z+Ea5YL/x75VDe/LYFNCI6KJpUK4r/Ha1ZsEH8DqGrJosZA1oQlV+H3
gI2oUodMjf6GPSR9An8d+j1esxyiyl4g6CmrKselfyde86egibLBPbw8G+SXxQpRlcWf+d98U1FX
jStNvcq2UiWb/PXtNn/ScXFp7E5365JeLjpuV5IZx92tx/PUtc9vJCNtnoWvjvYgNN8eK+l7jQdN
W30pKMgp5R83UqAuzy9ylUlRv3tSuJO/PvUib7ebC2Vm4urrM58+RVL2NLqubW7fRFF1L+TGkj99
w+6s/8In+6tS6R+2zT+/459sG2VFVZaGE8AWqi9r1RzrpekrtuSEeYbrCoffOp9fhvJDuGwK9Cod
de8De957hEtzeC+/4/pOHj2dcV7XuTIKvTUl4RWPm9GqhLcbG3Lty6o83fv+Z/+UzJeis7lHvD86
8oEerZhSu3gngjzVFtmxniSQBtPrgD9fK/oM3ebLW9eRxJpvyGOr1ufnXKc9NaH/jTgPf3vd/x4e
+wXm+k+zQM25BCUuEF9/UlGvvC1y5XKX7fvjvhsHgtU1rdEQvN0l0Z7JvKHIkNqzVf4Xmx35j4Vk
v0//Px78Z/fnQO5b1Ii5bEc3ypS/Rz8K6jcUapNuV1wZ3/r5R/Otp2Bq/EJZ3GXz+bx+tMLnK6Jo
zHyst9PmG4UnvfD1VqVUKa2+i+VP0lq/vGQ6CL0XNL9QjSU6vvkqUZ2R/1Uv3z9uin4fPTBsCxyF
ThXfnzZFt0lqXnCyZN+66ktzK95Gqg1LalVVdfjbFvV/QYr+y3j5/48JJEtR+L8Woz+v5eVB4NvM
svMfhOhy2X8JUek3Suy0tYIvDdSSpYD477glKofYTS5QZwob6YWsfxeiYJ2A04AMJUIqromBwPe/
C1H1N1knLADEp0ptpiwg9v6N5BHtj0llJKFIuKtoj7b4ypfh/Xmr8ro9MU2j+7GZL8dOf1i3+Xq8
kMr4UGjKINyDqriTFlX8aHvt62bIt7ddeZlIdM1fBaYhIOvq5g4cVj5tic9IyCLqQm67R7EO69uG
pFc9P2q37XqxdVb0Lqfe5iLVFBcDeUcb4KGHBcRqeOwqhcTe2/X+syq0ckvlzbfp51XsvU2Nx729
X4k/3rLrC5jR4fLl1g9fVtL0U+rEtCYkOspPZ/34uao/80LEKZjvdLoQVr1mCXPp3DSd7g0VyEkN
O6+NvMsxSFTpvVntN+O3axRI1+bLtRTP17kzr5UVzRUps+vx2wrL9H/L2vi/xSdQ9b/mk21eX5v2
ETf/U6rVInP/xitA9Cz2wZLtIYDphhXxd1ZZjoCGsgSECUMsbPRfnLIShd8UjAoa/AFGTmrk4jz7
e34IxxYDAdcQziEBeAzx3+EVRfgzvuMvdB9V+pUdgFMSKMA/mhzt6tIWa/jlm6BtLzFuoSgc90rY
B4DzW20axc1ZCS+xEgrhwxWOWOnCJ5nSJ+FzYwsPYz6MvmRyzsfV7c4c1ay1hYuuTEd/3q/sPu39
tfWk7o+wCsm3ZuHNfu+v0od7dQdvc9LseS+cm/gaa9YlFo7j/v40UPDuHFR3g5zir6UvmNN5th6x
aPFT68uW7qhrY2OP/tW7eEQrQsnszhT4sxMYU67vvOUd1qlw7mIp1vbTVuIRmEjx/aSeFZfGqyRQ
Oc3xGhf6z9G+Ba01xez1CEUcxtNo9/blYtClxmXrWJm3U2eufPU8ZX3ShJJDg/VjVxgbb5002doj
drTxcM8RmYncJgQ+2ZpC7kKRkd2EnNhkg5P75PY6F9qfWFpCe4t9HuClG63cz1M9ltyGd6QLRm8z
sv674k6ft6AMOrM/cLLVmHd5N9oPcjVsUN/5ed/bgrvyr+xPXZBVVZfGytTO+sRf8tPSzdoE3ZnR
lycwqWnQduRp6/eNN9rTZ3sC+qD7vH67BXqsuLPdH3gEfgGrC3UXZPvp8xmuvObYWpJTB7dU4mV9
5W7o5zxQ1S+o9deJupQ80M/66i0/6WweHz/ugcT8vpisW0Bu/mzXtkji/8VYntnv6+VtLCmuLoZo
q8UOp/eKqertxhxiMhSSX1OMe9XtjiyIzYV0Sy0MZqU7L8duQW2BBN+SwG9ofuG+qPwJGJfLG0pn
4Xw7qbXx8IRjT3kQde0Yvo1xO91PYm8IMXAVt54s7uVSkqWvBu/D/PD5dWrM9tQdyXDnMhCSC+OR
lTmLo5yXJzO9lCQWMRkC12U0ynlyRV8j0+dpiOlmIcrCk45RWHwWn3ee94yLWOXC2lIKFixyqR8C
g1fIirBjvtdJkYnH0SSsRsfx7ii4QjyApXCqYmh4Y3fYom6hwyxkLZx5OiO9Pb7g5iU3iqk6836P
uIuFMxDt7YEqBDElsveI72mT9a3RJvlSVmqQoF6FWvIMZY88kiKkQl0PIlu9GXJCA8R234WaJzi1
xSiGbMgeIY2LBmdyNq/dyoNuBWdw7piG7A28DeQwmCA4mL2tuoMjJ30y2k29najag8oaE8p02n1j
Si6UV57W79On4FBmXh0hUljq0IS3FI/PaOGsgC/M7qi4ulu8gJIw4KQwZynbE84UKLBpQLplbhRH
cYA++dZlkwOn1VsZkHRb89cp64/X+IkHAzKBkGvcTzx25UuLJKhiOWViiF0o25wFWaVNvPKRDxt/
41M2xXxN4Jirhpbyo7T+Qud55n3ey9yYD32969MiURB6tYRxToImICAGuZzIMxvsgRhKGkw4oYlp
S8GXhaOb4yrpnE0yMunVkcGkhAR5lOSCgM/w5BQxB2/CowGTdAs6CvB6Q/QhVMh1WVegmuFb5e3V
GxuLmjjGwnMZK8FjAtA9CKj+I54XHqATxkQcy6A395iupK1wvLoj0nE+rE5yEIXzoYgRB0Pc2gt7
cN88uCNUpLgMeru/Qpp6Bhu3B6a6PfSUb9FeGf7LT/27/CU6T+MOii8fX5Z1ocKgiUGvnZYbKQsN
NvHt9JgN5oBXZKhMwvJX70ATJcPQvz5+MNupGi5zB+wt2sJWzu36bZEb5Sk6y0QxFlZu4k3K+gFP
zXTdJXapb0x6BASw8P0BL8G3vLqI3uBONL7g3IvLvEkxawcn2qtgQ1WVl1fGJa7iPBDOD2/wFPPK
RF3dyIFS5kPrl75msQSu9j6mF5fArjvvLy4oFBKrE+oPYzIrT/oAdMKOQn4j3PrKLu7GHs6tnQdF
/EjQPgFV+CnKKC2Y2DIYPmHPq8vpZfa0tEAx1zbP7RHJqstCrn5W3o23XN5Q9nlBBq7lb6uUlaUC
TTgiPmZfu7zRDcx/+RuIa0yZXc2ejnOqmMKR1gJhlSDtnl7hNiqUBnfCppovp4A+bBlNA+VDJn1a
+o+7MRyX1UifyJp7wGIySZTw29NtV3tzArfJaC7FZocv2dT4VCbEJHzOlvCpBdNzNyR9Ciofc7u6
GGoQBVWGYGi9CxcmF3QgpeJ9ciuNi4OU0d+vFb8fKE1L1KDIZE8PrtkGroQNNoCSZ5qAs8vo/ItT
J6LAD2MCQAB34yi3uoRoAur9SqP2+EVMBrDnFsk4HYrsEiKIxeXRzbEx0SooOlcjzr4o6Ec8Wk14
T6a9tL+57P+PtJUevnZfSTuVol0Rz6zaxiJ8bdeBjCD7eAXjaeMNZuSi7KlnRpXXVpPREba3nuHI
tGrJI0SXT9nCEILDDbsj5zZhEfaWEmvMFPGz/CuPr8zylJ+6c7vQJv+wkKJPjBAjasa+mfXvw1ml
xS3aiAH3rD6MG4x+fWqyewAl5Ke2NxRHj4cYja24RTgseqdHvt0CxVn5XUxvOWu0IuyY9oC4CaTz
oqluN1Q60vc4/hIaKD4kptnaK2+TNEeUrURiOzovsp/Zy5JoEXGsrdZCljOtzxCh3GVDt9OY6iHj
2yNkgotwnawTnn8NZ0DsWBJ+ZOGnirJaYwgHh2NsfzwIqME8YGquXEVpvLWk8bXLufwme8X9c8As
ItBwDatMrAAbM1bzjn85YwRDhel1mnD61MCgTiMXCT6YyxyjEWguWVArv5UcDo6W4JQnKRZXW665
B4r7CCv+h5BVdj3UNidS8TY53UJB3B5afnHJPUDhtwd0VtIxjlp+UxwJ7bFYNCMWzTPUn9si3CRT
LJ2jc3tQMxGLTzjPi26AmS/ojSHWz6hm58r/E0RozDwdrW6ZYx9b4sUiqSwJVJCfpMVwG+Ka+yz6
VHErk2XIrmhXW/Mkh3yT0Wqx47pldbGznlnhXIa3ImOW5Y81TMZ63t4ujk5+h8X34XD3Iru47QTr
Fr+8yBqP63DaV4T9MoKQWeOvnE2oWtdT74outsSwE3z1fT5f6l31NIRDx4AOqjX4SorrSwtbSPOY
x0I6f85HxZ7Ps9ksv0/wjbS/x0DkyGaT3qAY+ePlzWbtAuiV6ZZo6mnuCuloivRKFqyHZOTxJlw5
gq9Yky9YtQsQ/mx2GCceD0wFfzZXoZSOZ4laZTuP5Y/B1y010Ngex6ZuUwNoKxaRZswfLZQsKthR
cbZqrc2bJ4e35J6InzmNVd9n+jZuy+SZqYF8HA6X98mXTWaHv5fHPxx4H4Iy0UyRFtcZMmZO1osI
eWwJkJw0R0S3ec8Msu89JVBsHsplkzN6RAlTquj5v4DSPsRc+9zd3dKdDnksmp0vfpKn4s/xZAGD
HNTG6ge7+3v8ii/BE9kCR7uqH/28lbvxsw037ppDVTDSpspozcupCAqwIOzm8DKvZHfzvbHJC7K6
fRnPbu+unc6eMMvTyKeUvTVVD0ATNen6bWly1lIQAi4+KTfreH2uuTeLeEXrMuONP577+BEM+8ZS
kxfN4eLWFD8G/BsJ2SuSNzp1NjvDvhS2baz7Ast8nkj35C6sCJAVekrucLP8Ip91WkNX71KqpCSu
39zWlaybe4un/WxCcvV2KUc5SAeZiknn1eIiNXoBrn+DUEdvbTJ7TEsJ8SKji7CSvuhAwrwMoo7y
8ZqpNPP2JUtIXzEJZubokpEGxtJRgiAGZro4Rb7sjg6tC8S48dsYv4jsFqelJoY84ZBUgEug8+p+
t+/2gJv0zpxdg9Ys0j6kWLB3HnA8ufUJwTAivmDod/aq2rJiMWsku8NpdtYYz42xdC4y5KzNBmti
GS6gZhjiR20St8nnNxEVjIFyitLabLM8bA53V/4Qj68zC6qndcwqjXFzGvbKe3eY3TZm9SQK4o3c
bUgV9+/nW9y7rFIZQzxHwR/vfLzH8mfu4ps+j2cczEraY6lhKsWRfwkUX03vsW5JKcx6bd9Un1Vi
LAxkPuscZLVojjo/dlHaIebdy4kuQfzB8mcuYQTK03g8AHsBPdEgzndTDc4mIF3Gkl+u3laPN47x
Boo/+NwtjxEDeiofyWpi/RW/PuvNG7fq3VXIoC35OKXi8YmJeYfAr8HLZBZLlzMQMawaosPnHTtu
V7M3X8OGt3iGVZr353cGI6XzuZMMFTkipDIGHUKkdO/xsFwl+aMp+DyXA41kjMzLcOj8cuHCmzvt
kQW+/CH4evpybwxo/uSzxbOFQ39eOffztKfcY8lptIp6p5KynMofil8g6nlAH+up6l9OkLlbr97a
GFlZ9bztVO8I73GZkE4IJdW6vB/U/bo2VKvyZW7KiHgZPe18noUogg7BXrJWznhszxxpcQRYXVDG
ZQKeFnJq5SLpEDybMPekVEMMb8Ip5cr2LJ7nYxmrlvyxvDRmif2Kb97y1M5HcopHxN1JTadg8i9Y
Vy5jtu8xZ/G+kj+kG4fJYeQvF+X8tWIuWu4ICwt73b9BkreYqcLcMCUfUXXOz+259FiyNE8Gv0xU
i4lWkcELBSg2tCZYMLZ4LOAGBCar6TUIbtXi90BCZTS+avUuRAqJCnvB0k+I7mk77e/UkSfkejDG
KVgE42xe6FnBB8wyuOG+o/coiUfI8VSCm8XjLYZyrgulrkLBF/ZKeksiS7cVW7LGGqqpeRdqjcDL
OUI0+5VD2jIPn5DFpTd/oqwChvO+NuVFoEen1nt5SBL+lAC5LYGGMSwCHG2JNEpQKM9hW2JuRvaV
7yDvJqRhLjkqSf4l308Hzl3+zOmgBIzHj05F9qgWU2XJaGWz4EQ2t7y8I/1RA7LJLe9JRAOZ0/wZ
nagLTBYNIS2LW3uAdR0uqF/1XT8teuLu6SfBKpM6WbSXaDKsJzauYiE3a5YC6jjJmqG+C4caU7jK
2uTlDYEQ0HVxv2hwYV/CP7r9gM7lD9mc/PmTOYZE6RZ8ojzAYZX3wr7jk0qW5F44rM0BUXssPSzp
I/bPcaRaXtxJNhJA/pgCTPB3km8d3uIEXMMy1Db5ZV1wGBVJEY6nBu2vCeg9DF8b0R0pOzV4IK0X
OV6Tz90ad2te5PpVf2uTAjfVMtn9YhSSU1O3xgvzZv4kkI5tcpoCjH3dfnmVgh5XlB1W4UbYYj5W
TOTGUUCvFA66LbE5aPrvERsKBbt0mUScFfefUbByuBVdJ9lxObMnYBIsCuUT+yYrz0IQnXgAcxxM
B9jh8yljgyo212IFmA1GAFsR6BOLaU5Q+ctuwq4TpX/DFMCEBb+v9qh8A0eOEhAssNpbHkf6e7cT
k2ixcjH4R4bCbRRsVmzm6m1MWkAngsWCXQt4RRic7N1JN1p2B9ixG4GNC/BdardrLTxvI0ZGTpB2
sYbZ+Uu49DQkrzueNK86ssHoHHlxEtbQ65jQEYvQZcY/j6xFNfK+UHuywJImTN8vSuSlhYNo9olu
j1BOFEDZRXZPVp+UsoN/Vhj8K5pCQFLd8vLLnAlblPKim5kB/uP+JTs2lsKRzaszBBhjh/G40Ih6
kpFvKASYb9E4kU/SOV6GtHYbCYwr2jKLqOI6pnoQS+Z0RbRiA9X0dD6tz419RYUVp0tQzkbhD9bL
3GCJzrSG32puZ9Hf47GtToOtuYItY+2AKfCKr0G0WDuStG1NzR2ULbB81wB9bBdBbQo2h34p8TLk
Irc71GaUNNbFH4iSGv1xDl9hbwpM9FFz2xB7JyHwndTHMRNHQ3Yq6xV2bC+yq9+c2rD/SqlCojOl
juLVTpmVmeBJyep0IbId1s5z6YO3a0qDD1hb2A9tpmI+zUHvABW9CSbvlWn2kNwqNO2OqzYBu/zB
A70DnzenKMkzKbM+uGX4/z42wSsDGmtlazaQHIJ5yyqvzJYQEE0dFk8Cz6ElXyJ5POqRG2prEL++
ha9t+xElPcMv0taJvCghDtWGNbj2yq+XGzMMITmrrDqUs2GvAx6AtcdIl0/FdnT4KmYtk4UBVJuy
86CveiA7s0OT9cgb9pFfh91eSYAanKwRC5TpOb6OzWGOH6fVZBSBjE2BDfDZnyOMNdJbz0paxtgo
8rmy0Ysq4gpp/8LIwYLsTZrgLFMVpbq/Oc+bbXHSMRwjGhvG2A6Rfz09Tu112y2W72GMawxp0KM6
6xFQ9ozlMvlsKrgfCWJmc+iPstNgaatXozhhclyDS6oms9O7WOmx+HGFzqrDJe32GIMcH2wl0eyx
MupY8DE4+ixnL+qPsZSQn4PNg1EgYjdfA8VbBUyykHTW/NEdZFf3Gf/r3LuYVMjMF4YHVH9zFR/N
dAnq8q2Oa3OxIkr+myYwCnfyUTzK4XhElQVKsCgcBLSE+SCkkh/5OeYcrZ/r48XHIA16FuBldqTE
xSObBJQsZsn6wVcx3mB0cvur/wrHrD/yKpfTYqLhSkxrTEjJXyxCZLZXe49QgV1h68UGirhPZLXJ
mg3UMxUCzaF/75Dez4NfSAZbvp4Fw6j5Zazx+f5FT0kMxGRdlgjews+wrOKvBfRbdzxTkcf0Eh/Q
sS9ZEfl8OdGKSsXYZUQkPB82/IJhTLfpawBbj+58Fvw65qSSLQ6343l5XLJGLduixfSaz+tzRYOG
WEnfNsdhv8xAHYO7eQn6xYphu3pm1VV/k2/5KrvQrLJl3/TZEX54Gz8bW4wrVmmw5Liz2Nx01iTs
SrZCXgF+q1fDSd2uzqaE1JQpyYe3PPsmBzJZcgnOuk2wossdfiGPQiKJ+ITTwJfPROQ425ZE+OyD
wluY90rUSDVb/5rUbNSORbIO5sNA8Kn3H55s4/9zFOJg2mncD8e1VfoSWRrpnFZ4DHpbTnHIxaM/
nTVxVxALGP0HzoMcuiaIYOhOdV5bYkoJSXOW0+r8cPGbyum4uEzxqvHlBR1/6KGGV7rBGfWMcQ7i
qp39KsYPLEy4qVtOIWiFi3q1XKmxcVu9PWPNHyWQIo1Zwqs84zrlfP2spTKGNX/IV6z1xSu6uEZJ
3V6/6WcBsmP1f7mvp7NI9I1fmjhv36oY5+AGTyYucz7xnIFnzv4zvuAyL1wcl2NKcFtMo1C2xoBz
1HBOO94Pt+0PFzfpR+lX3nBcdTyzhrdwj+uOZI6BZCJJg1+icPGIWdKHyOwjCWlx2QZNMlu00wIz
zK68yGE5UNbusl5qqIRaMCTzIQoVcwFKPaxPXCaZkaOdFnA4KMndpF08PvH3RuESisRZ7/IOvAC+
14NwFD6JEobDcTKbBEkd/WyPU9IlFMHi2bxnQmtowdrqzosTVttRr6pZzzMYgEeZRu88SnUe59yZ
95KwBaY6lT4ecevP1tqeD7M1MRKQozsctVcP7TAHbN+FY+svQ59xLWtW4d6zOUBtzHvc89Pxly8f
7H2vSlraVCYPr/Uvnph+rG3eUDGX1toILTzLF5e4q9k7Kxuf9nxQTPzCBJlmJmrcT+YgGFRqnrRT
za7AFAOczYkcMCurEyEA3l/XdqydjURkZ9xY3WEAYBa7LlsAKkh9PMmnxzIl6LPG2wQNCG02yxLU
Gb/AZRpgsnQ14PIMf/o9I/t0SkifQGMJySZAiSa3kHuKMb/QVLdJ7lmHa4CYjgcP8hdpxgtzCx3o
dcvOPM+WeIRmA8MJd7X8V3k8S7xxhWzXKY2BUaSX1pBtwbyeZ7hriTMco1j6wCWOcPNZJo0A8CW+
uGtCz8NRMuEuHK5Q3PMsHItfLCVaBEBgY7S0hAuRWLMUPs/yL8rTTpOpHH8SBRzOUDNLO5lLLWV2
8bpz78s3Y2UvLDnuAdL1JJPRobHWwcbenFTI8+pOx/62oySXqn1eUjFHwtuQrQONEn/enFjE83Dk
tR8t3vRNIAaCKVu9vwiSylvZtd+mGwSKDs+I1vK0Sd1JH+PhgU0y394GVmNtL8JniZIL4cVFMJ2l
jyiGZHOoiUgA1C5aw5EoELwZ3jPWUbP7IGLID1Kz8QfE4+GeSR5CMbh6a/uWDR6sdnsbFwaSzKeX
ZxAc9zeZomJZnja7Z3WmBcALLacSBXieX74Y5M4lGbjRaWPTHrFcdCzGzExSgGY/FoGxStWzhqrG
WxLmRJtIC4BtqQmle3Q2psJxOGqE6i9ul4i4gY1VwIwqCWQNueYhYTRM+OW2eYhpxA94jRaa6Bby
7K5f1sGo7G4hOgCGwLR5ZUMCKeZE0nYrxEsnGKsB4uyzpwct9s7rSHa20zotO5Y9EZNfRh2mHY/V
3rl7i/XV7fHWZaL0U1p0SIQrMeP0Nnvsi53gQc+tA3EL9hhiX/RZ71z9a4qpxkSBWNl5ZdhQBe/1
2Zhd0holp652ulcFFdYr7wjcdsMnXHrJ7K5wAuHJy8qwPtaAL28bW1lMIxQeHRl5Ld0TF+fXYppg
g81b2cUAhk9FZ4XxZA1WHyqesNpO1rDcPm4xHcbsFWLpZjTiwo68LgZwODGeypIS3Yu8xsIN+MqY
kHI0XiHjFpLFr0auXMabXX3s5dEQdcqWltfHEg7bYxXMjp5U0lZ26oW5VezROoxIMd3rHt8Lriqo
y92DmjrOhoRjsjl1Bww2mhPOH4p3D9tQxHO4mACdTZEj6fbdfn3Zih+tidmjvBcd0yk6gzXsX+Hs
tEeMD9FF9R/aI/mWWAtmz1ieFoPVkwEH4Gv8ZZovC8EK3rN7qCei04Z8gUAgGd3rrP4oOh2+0NFR
vWUnwJyonkzY3aF0ahl5OnGOmpSXLQ7F5V0m9hZMZ3bLelZGQ3zHNSfMMMGc5f0u4iFRMrx294wn
SUyt5lYBxKQwr2GTLOYHjCAleVguZzw9ZN8dryGflXlXU1rBoWcyJAyx2fN4uAOxAHDbg+g+cz46
/fHXazyT/Ct1JiFYeKXxLTIn9EIeXj3keyB86iF8AtPjBl7U3uZEILPcbk7wmPmYd7DxEuudrXEP
Fl6wiJXheF1ikRsb1cbuIuBZYvDvp3v9Z9e0dXxfcHKMrs7i7j+e5/+w2hgAHRpB/Z/A0VqgIP51
etdH3C1wQF3zhxzI5Zq/5XWp8m9UIi1NZcjSBtVfJTvybymQa/U3ElPJ5Rc1RdAkaSnr+z0Dcsnr
IgOSRMe1uibTisraf+R1SeR1SfRz20hkZFHtT6bYv5ED+QvZ5B/pxXSmpGnbWiQ1k75JVEH9ucz0
OVTyeqRhy1YcKvfaDgewikxFznHYNc2Xy0zF/VSJFeXnSOP+Wn2nAO6oVtX967Mm2CetbueN+lXt
ZMV4SYmmt+N2Q68jMadcJpqJNpNAJJQ9XPDS95coFqfq2+X/kXcmy20jW5h+ItwAEolp0wuCBAeR
kiyRkuUNQpYtzPOMp++Pru7bFktldi07+kbU4ka5nMSUec5//iEbDybG1FMNHdEKXNvOHsoGDUk5
UkV1Sfga41fomiEuWVWYLtL+jIqYqatFPSahrUy8MmSXInCrQZa80qvERBdDtpyPr3Ex+IvfHukn
HGz9TAS9vEnwVHmQjirhnV6QiVOlMMY4jCd39KZaMxe+koKFI7XKK8Yn/uCGZnwsVGLlaDpCTAI7
zbzVZry7ZrzH6i6+0afoMCFfvDVs/6Dm9baR5WbIqsdoHk2iuUlhmpkmDgkj3EIRCHb8XRQBo/hW
vi8jc935ESaHyVuWRscivOZ18ctW5PcrlDx5uLUoG3VCynkZPpL7fCMaK12m2LT79nPkNLdYZtN5
mcvURMWjJku8fT299b/rOX7zYfY4jG9/vsl/cwDiJxgwcZEeOwi11EsLlpyVxzAgu7MIx/sQvU7j
2xujNF9/iqJxB2FvdNG7CNpXwm4Of178l5nDxfVz0QRani9ft62L68cRGGmpbpfL2Ie1NmuEmB7U
+ZtITSQSjWtOpwwlXJiTOzraqyBg4IXQslZrj4CNOQuPWdu4tqEshCU85ErUfqVnDA9WNeGlBDVA
Kx5VCwQMYpCzKorwim/KBTvTFue759hsFXzMZ8c+9pnfBSHBZMaN2gTVUm3eao1DIpmGW7ytRnyb
jNlNgmpjCKZC9byeJmvRNW926aEfBwlo7ZsGKbugdvH9kUQNsrqLYBe8FYb9pA7kYA27rpnvC+sc
YqYxQJx8zBHEYzQaT5Vz1Yzp/DV9eBaWILoG7TmcVoucvwtadu4bZTSlHSYMuXkQlnLCZmWvRMZz
SyrGpIsN3r6vnRW8N6b8i6L8IV30g9rifJs+rq3rGjurhYsK4ppL+xmBk4Om9UG3dEjxWwhVfwlx
gMLfmb4oTz0n2wapt7fCYd3mDsUjwZdXdBew3z/5DUgsoc3zOZyVRB8f5Rwqo2RHYzeJ6C3inuCx
Sl9xVrxh4VRY4qXJ9Bel64dFP5j3TjXFC1TIQCAKwytn0peOL/AD6qn9RXkeJlXhqlP2SjV6nVHr
bo2K2y11XExnigTNfJt1n+S/Nv4eaD42yPWEN33E39o22UbOG6MF1AmdiBFKzRs9hJQTaXKjYe4+
jN9o/HPVPmTi/Der5pt04hID4cZVxEyHk3YPxGI0E0MUUxtxzyZzD/OKRd0ZK6OXL611wIsfR3j9
mXiYo9ZHN2UT32SFwBVEbhpd36gNUGjBpP+27e2DUmovjdnspVHeFQ51bu+8qbZ8tlumiQ4RtLgz
TEyTGv15JGs0CFBSNl210VOwuNF/hRj/3pSom6TKC5/b+X2rrM0e+5tseKr4i8sahF8m8OKsZq+L
7qES+qs1JDdK0K3qgjgBoXmzD5G1srGBESFHUm4uW5yoncl4C0pnm0tGb3gGv+LHvInq9DhoPElZ
U7ga+Va3iK0Y+BOZYT9W5Q+Me8jOKTCcSI5ZFt2EqnMKVWiNOJQntXHoVeNtLMz78z9NLF5G1MhB
oL+kPq0a32vODCzDAcZpJD5eATcuqL7380Nc8+/NJCKO73w3G3fUYav0EPF6c3YLtcClW0XROuNs
JSQ2mXpyW9vWiTibZ8JptkJ2+LvSN2cq/w2ZNT/yloK9fUA1ayyyquXQhqo3Rvqm0LtFokLtCIwy
2USa9tJZq66Uu7Iap21V2uvA7O/TcOYuZMF7T/pROtLC+Zn6UkiwiSSzF7OkUMXt8zZXwPvZa3ri
VhZzqL9OhfqzYSYZDyG8ANE/WFTJZkM1HYUs+usaDRLYa9Jk7VKsDTPCmJ0BTocAVtrJsRyN52Eg
f9i85YV/9s1425Qq3sjazuyQZfDykD7VGW9xg0w/oyWqBM7YEz2C4vOt40S+UJrwnZ393R61lxlj
Dq41ApocIO0MRc8ZIcJ322C7jwYN3xUV05P6MRLnfnNObNyM8ruiym4SvNWTIX4Ogo3Rld2qUu3t
FMT9EtdiGtY5XeFFPLlGwAioGIs9mVFM2xx6Bbk3Gm0jMz7EQZMMA8AX2lZ9HSeIleG8s5W7VPWX
elNu/YplOyVVFooJoVL3x6OtvtVWYGAEMUZuqoN7OuBXshSvdsevx/dmN9QEI0w2QSYhYU0pIduY
dftroWbLIQBCy8OdM53xxyK8aVV6VoKVTkOA6H0iESIYvySl+TbKdl9EBSfhgEi+E6+m3R7wkybU
12eMNg2QrS1AeOns9JB8SStjxqZ3mYXxpBvj9GRq7Tesx/HMr+SrX0di0cbgsfqLYVqnRow/ndFc
6xm3VBKw4qLIjfWXvgJ+z3ycD5pE3Bb+2kytN86Is8O2daoHMqVkTqRUvffj+Ev7KrQMHzrDOo2N
fC26ZD33kGJ9iZSADy203LyRN+HIez8r0U1Oru1oPlQzN2sMPUcK6iH5VoYBjF+j26SRBXAwYOXk
d1j3mNajlDp2acvoEEfjrdngj6ea96Gh4r8RMAMVGVFBccieHZuravCpWm259UN2X5WhAkS0PGnR
DHPuQQydMmtp1sqBeB23GP13LYDmFkd4K4m08fCt+6ZrwTKoMj6FUtmiED/odmgs0jSs3YFGj/Ce
Va7xO23FzcbXvmzdIZ33Zm67RmvsRroMqnf5ht4IzD498/G07Htqc/m+HxMrEWl0tCVHwvnoyTL5
EvS6v2zS6kebPRjtyyCw2E2RtFsd4ulhAI9UjGdswQ8FDH5c7oWV31WJfRpJRVjErXg2zPFm0sJ1
PzoP2sSnqmd0zU0N0msM00r2mr4M0hlgpvC/or3KwLWdU97wk3Sje5RxjP1BqLhD3Y6e4RQE7OFP
r8XIxa25349zyyAtjZ8iy3kkZuoeT/alnTj3vsiJxiqXwlgbVvf45zLyb2Y11CvnMhI5m4OvANH0
H49upxo6JyPNFTwhPdZOd3aCkhy+wsulWIvePMyBSe4FXzpWV7GE44QzfSLjY8p2Glr6659/kPh7
LaWbuFr+6jEJCf/lZ/KbTnhKuqjMiNMj8Fq8ZN20CBMdmy1Ku1u9MQDbfdxRz7vj3MgXu7SZ6zqL
zLYaHnyuu/7M80ym/E7VGN/2psZIguF3VrEx/vmXkjt8Wfb8Su7FdghBM/ZDzkUFaxIlJcMOP//h
nOVVVU8prjpCj3et5HdHtkfnBXQ8RJtsyh47ZTpYCb6EmbjLmvJZ63LeQJsKjcSzGqfEFt9mA3S5
COK7uAhXlt6z77ZPht2vcAE5hEW9EwP88QSzdbJmnUFdVTa2fW37bsYaL2b9MA3gyOZ4EvpRhpgn
9l24t4pupw4t/6dhFBRzqjlrpdd/Grg9uCE8/QFHfX30Qh3ESncWWuksenvXKt8nKLWzTzKAjeMG
STh9c+PXzJ7otf2StrkjGtrEG0XA21NtLxC5XCQmzLky+laKLFu1NrO0PCTwInjsww7JQO6pBPNG
drTtW+lG56Jt8nq+ASwbt+RmkXPTM9pxNMKdecfqauO0jCzpaLTEvJOMA2XrnIi78ZTRdofuzUEN
KUyFwJRwXw4nVep3ZplyntiA1ce2jTynxBc5yb90Vf4gsZbD1f3QaRpngbrU5xN78sZXXpu6d31r
JB1EXVqZtkwHc5ttKWXVXHihH+9NQzmo+vTu5H7vzrq+77A38zmEbUayfm0cg5rDPz57ZZjNeBsP
TFYr5lY1zx/IJFpadnDQOWkrhCJdi/V3PblpRs6XY2xthsM4emIe2y1mB1qySICK9XJXtfO6L9r7
XJK+BhFOUbrDWMV7Z2xvm8F4Seb5i8goF9iltAoZ2jA5FvqCfmtUeIL8euX/lW74/0tregsJ4z9D
ardR9/MDmnb+4/9VFJPmbiEnxv72F0BGb/hfRbHzH4eHa0jOVnZhnb33v3ia/R8H0IzzRpg6BZ7K
3vJfnaTzH43/CJXk2XsYtaXxb/A0cLMP25iJSb5KsrpFy2EC7MmzkPP3Rtxqbd1JLaU8ZWl4Xzup
F45tiNFHg0FVPB+yYi1rJnJ6PXrCnI6dVBZOHiSuWhpn4zyDaW2aP5qlPq2ssFMWjYUT8yw97PF8
PV/mdkqSSDqQQBTxN5Im2abzlxol9T5TzbUwC7T4fOJkMXdaB83eXCugdk7YBFiwHHKlvJF4ivTY
/LT63lIs18bkPjwz7YNnyzqWVvJWahOmsciZ4puokl+KtlsY1VEq76P6nEbbcUq9AfpUw2w6UJ6a
cDhkg9wkle/V+rSNnB5ZUrAvyvm2NO7m1HB9YSwq3BZygjhj/CDLXNyPllzrxElpcAAT7T3Gqz7v
xtsBcZgU+7nZSIgXdoRTTVydMK5ARBcPeNTCOWhCY5V2gqSSdZjCIpHipz12N+BtL374Ms4v1vxd
VbJnB56FtVPUyYub98Z6sEa6lPyuZZek+V+08/eIiY5R3TflKUwhihdLh3YvuSmSE+lSKKaQbpSn
ubzJ1ZNDQzSWG8W/T6Mvwn9Xg1czgH5271s+rsvp0lG/mP66wTsjUcp1MevLuPoeNPWpmssVz9+t
dejmEMPs/jYo9k55i6+S4jzLdFj4DD5Kc50ph1iyH5aoI5zsfsQgqe91EiRVNN17I38EBKzLh9S+
deZj0dxZ884YvlXqnhzC24yJZ3zoRXYHDuWqIl8p5pEj8WtXvsjoztK/Th3x1WQH9B35PzocqzZZ
O8y2wgaRZ9UTploQmlOtSdVZtNaeeCd2ZtKCXmPFvPXNbdo8WeEPfQhWtZrekxoW0wARPsrufhfY
UJHGTTy8DdMPs5vcUlgLjDJXSRu4kWq7avi9Tb466XNuHdupHxELhjdj+TgALtBrabNy0u3+QJDL
Kh+bla+Qo90EDFP0rpYrGqRpnSVMvv0CZkmevKdVT6TPupp+RpM3wrnJya8xbkd9Ws7ixgTY0nqS
sHKGU4yUzGSbhhpxYcExN1EnOnBz42btKGhHNbV719JVRHdcpGG0zlvztmnH1b/f7f9R1w5A9VaU
Ux0FYfs//p/LS7DYhf95P396zdEcdR+3dP6L/yV8t9Rz/sEv7BWbP5xz/veOzsDkPwaVq8WUBDQQ
WO63DV3/DzMTsDGDVISz5ehvwncGJPi46ja+2BZeO44m/82Grukf93Oc2HWV44HjBhW+jh/nx/18
Uqgd6qofT4OreZjLLAO5eBtd4bVrZUua2F9mIv+IQNqfrmeC5nKImBKvi4/rlWo6JSUpy6dcAVxp
E6bk+rjtGjZA7HFxVuO1T8NtpDQABcle64enYggIdirn96lpVlrW3CmO/VRLEhqrntD6FDZJWX1L
FVJWQ3/Y9Kr4UuTZVz3Ei7eQReNlncIwVBtjt63saDnF3WtfaOvSbHuGAMxTkrq4jRJItoo17Coi
vxZMen7YWpQtyAWTa4Eh89rp1dIN+4yviPhmqQaMp1tRrQkmevQdYMYqZoSpzYZrNPiIxWPhigYe
rJiIYJlnhtAiUDGUmYkLLxLSncoINifRibk3yJGOpO+eCFi+1ycgjcrWVjVpSYuxB7RQikJfijLf
8t2ThETUr0U9O+GDhn0GhKMxGTrXNrX7IaOlLKwCephwnvCgJNJgfAv14v7/wi70Y/OFC5Gl8/rq
mmbyLhN7c37UvzVfXayLsJ+M4RQ54knDEXjskDBb09JwjJt0xIdD61+cdNu2xl+l5T++Rbz+v8HY
f63sgCxr0qYJVS9XNq24KrVU6U9duikQENja/Vh9++0rvv8LFP8dKxfnmcj/wcrPi0gHRwophcYc
kXLn4+VJX5Bma0f9qWnM2tUMvyBmHJIhXwsSGUPs9Xp4EY36s6j7jeFM7/qQPAYqvSUxyF+aKX/H
to4k29SxIVUTR6fYI8ZTsYTiUcrvsa4XS5Ba6VUTmImpjPeJGR6M6X+5oP3jzboYfp0vhFmrMNhJ
xHmzOW8mvz+nOIioKMuoOo1vZLbuox1ZI9vJm/aBW66t5b++bb9GvuADZycwXKM+rpaPAT6AiV2c
pkQLPM23iR5SuzByo0Ci9k0z8FJ/R0rDqhMmN0D6y8AmqHzAP7IoMwzugoekq7YKPt+jrXp9fx5E
tMEXkr6Kra+EYFXIhpnqfu0VaX+pSxL9LNJ5r3TsbNkXj5/rsJluY4RrYqF48XbX1Hdxn0zFSWo7
jdlIFeSrP98q6vC/r8HzoDAnE01gbnuxhlPYmZaVbXXKIniyNXlLWY0toylJIm/i+zbwjaUc0OZP
iFeTOnKdkTJPh+XndNl2tjKcmeWZmjhbP32RMdKcI4j7rb9Kew0+SiXx3nbuhT2s1BA9XoNCRhH1
llbza67mIGaz6Q2tvwPChrgb1Z5SlTch8Z6Ce92U0Jjxol7qmUlEmp1/l7IzD6RmE2/RGzeCPONN
NJGJphCF2vnlxF6HWTydtBKnd3GH1sAXjbH249ZZ4dmNfFDHQSCqq8OcC3XXOp3wfLJ/t6kst+0g
Kc/z6TCLDGvK0chcFfAhDCrcssVemdUHQkjfGPOeGFc/GGEK0NuXj7qf1ssInxpXVOOTLKxTmwGU
ys4nnLg3fxbD3C5TsGlA5IyMytLeGkHTwwqy7xWJVWpjEM8dDcamjo3dpEAP1XBDZ4RUfLesyN+E
RpEtJ0liYBFhHFQaEvDXsdy0Jc3ZNwB8R6XzFL2oCRRxRVzfGBk/oldJJHAEkbf6cCs6rFDL6rax
1Jd4ohjvmFimPBcNw0YnL4SXtuZ0g1mx8bNqUJjI6ClwoCQH+dLRxx8AXU+jmF7NnOFt3dS3dTPv
m9HiHMLNQW3T+yGON+TWPUVx/6akQe0ZnW4uK23KVqoW3xj9rC3rajz6olTXdpW3BIWrz0w4njRf
PnEuS7fWQmNrVuaXOlVA/UvEsHWL1sWOYQAJAqwHrFpJsQaT+fOXcNFUnncozhBMByl2bMnH8HHP
iNTZUBNzLk6keWyzXb/J9s1W3cRXxuCfFDvnmoMcKo4MXYOf8nEdY5AzWEqVU+zY6+xhWAerdoP0
f4Ebvwf/znz483VRi/1tE/mw4MXcPYozNVZKFhTrej+tkpW2wRHzHrHJgihMzLQX/rVN5Uy5udy4
zhPms3kjiUO6uOjQh6jQnKYzk9OcWSqALKB4HhXx975tTU5LSJnK0JMV3sI/sYNuS5ztV78Z41Wp
Jwqu2IW2bPPCdeZzvltm/yzi7Js5i3Q110H0DSvtw1QY93WmjKCWduslLUnGvR1w7ieN1BdiVOq9
MaSxO/V8YYO8DfL6a6+1N51MT1h2Q/AIdwwnUGjWj2pmEz4XUOQwfU08MRiWq2P+uHRs/HECp/lC
ywjRdNDyXV/a7Wnu45s0aGYvEYb/DQe/RyeaXsxU7Y56qz8Uo3xlaHnbThS0RbvnPaApTJ8IYIdO
Z1LsdX2CuEEHvFYHOMsESzBBaC1gzGhGHZmq6iaPYMYHkMYiGZobp2jl2lGr5+k89mEw48f9Pg/H
9TySzqpm3Z3ZV9shh3vbq85902CDXmUEWVWppL2L98Wg5gsQyMe6N+M7bfa9XrVOqQVlUK2KvSbK
XZNlHnG2tMqNYi96muW6abGgt2zc+WUD4G8Nm1oKDkkzIAGv0HNXH7BL1GKCwIX8IotJLKw0fHDa
2VoFmfKY4bS8IGX6AdtfxlfCcJu+VO8Vtas9GU8zcyrM3io1pk6N8+NskF3ApusxVQKtzc4uIpGX
2dIrS9LcUyPNN3kKoGvO8byoLCLKDPLHXV0D8sTDEVZ4A6EnUZn9tDaCoja0KmZC9vdYFO+pXX4N
zodLlaUPcVqbX7q5aLfQHealkNFjFbMrxb721JfWuJj6WoPLgRBAAIruCiWkjW1VC/MMgmcXczfp
btVkJFQ3tvfnT/aTI9mhPlX5n4CiYFxUfdAi0kDrnOjUEgVMIvWqZVLVkcD952Uu6EC/ijKczenv
SMGi67rc8oq0U9NisKLTtBOustAW8ZIIaM/02Pau9FwXY5vzWmfiD8GyoHaacC6jXvqBrG0lUZBk
roPN8K07ZSfoP/fRdkZqYm7Eprspiitb+id77YdFfzF6fusOMj9oh6rygxNgxzpbFWvAGLfzjLXp
letmo16zrr/sRgjk/NVF02JTs1FSfdzbWzKNY+La9WOjBl8CoW7SWsNSuln0CMynH62Jl9q8V9r4
Si9yeXb9WtfAoY5+wdT+1kArRjMmXYNV7SCS5xwFpj08OHlFIwSfWRlJnC4PwomuVKd/u73nZTnM
YHNBh1It9eIom4m1VVS4BUf8sfqlvQOI9RixeqTquij96/W1twjz2YuDhSWha0JZApoGof5F7Pnt
iapzlxqNbYhjAapUyeS91JCg2j7TvqxWvLE0CEHoSn+lTWznZTLtCuG7gCLIy5rxqQfptRVjZzjd
Tsmz0DVHzSuZ+da5hfYw1fc6PTxj/0SS3A2TV0dcVw4kqTMT0QHyPDVlXG+GdLd918CFTh02qj6d
Vq2EHZkW3X0aFL+8KP2kXY5ZuqIfPuArGK56DomVoWBVkKToUAxytfDIqTZJAXezl6ECi9g5O95C
HOgrlKd5AmPdSuXL2PZeHvk3Sp6sG12cyonwcJN0hlvfSrcM/e4dLdvYYXjIAqBhUwaPWHdrrj4b
TwQOYpnWZRtD9uYiaOVjaMJccMgZp/xsbwML9kpdhK9VSjMY5fG6b5N8Z0Jo8VqQ9nMHfUgHza1L
W66jhi6/bZz2plQJLO+MfBOWQX+oBI4UhZhR6JQi39QNVa4KWrHorPotBAXZxiWAdN3hPx41K8ec
LXIZkQrEZu3NSaPjM4YeKCcsCiqYHNZOY9/PlpCLua36larXbtNoC4NUG9dWfawGiSBY6ArkO0rT
eh3pkLLrrHuLQwvrmip/GkcUJdTOvBhE1nu1jBxGg+rPbAabLtrskFjVbcZJthBh5yzHwp92XUkP
kSUkC0yY28jOWYhWO8p09lTFMfatD1MjRBJOQ3FvBvpNbqr4lUroTyOvhtJ2I+FVGsFp53js0lLC
H74R9zuhNu1aDhjdyEyDBtAVJ5GbD2PdCjjBanNiz8i2ScITiYdBrsuu3/NKf9dMLCiiBoRlyAeK
Qx9bgYCMpCk2b2NpvpZlXpHHa/r86aF3Cw3DC80+TklkrSEmvUpArKFNyRqMgq+ijtRFZQ6HaCTt
Burinq72QYui9NFRo+JuGn3mHDRyQRzR0TVra448P9GYPtp415VpCbmpUW+TYTZwLvL3vSwke3aw
0/v8qzEiL1BiDnkh9EMmed6VeTCkwjhbnEs6CJxu2UW92+KMPRL9KBib3wnc5ZUB/pkKnuGEMV+F
AWZRma8KA+isjDTXrPCTE+JubCBYtAD5aalvyVFdDknz3mfqSlOwe1KjdISsUu1zqDmVv1PlbQih
UFfCL3HWL00oSIvQrECrx2x0MzsrGTfawbJ1GnWRCDsgQBivFFVidhM1hrxyEn26bTFyl5aEdglY
9fFgIPRqFqqZs211FjQvqmESM1TNOUXtcwcl68rBfll+/9olYSJgXU4gLrjux+WceoBFgdn/Md+3
e7kaN8G+WwJsLpJl4NlXDp9f9ti/g1R/rUbcqiFVOPOX2E6mscvVQyaOZHpukw3w/vRUkEZwS3iN
Hz3qN/Y9NPd7P1yrmVdAdku8awfDJU52+RMuepwGdpgpmlIcz0S/eG4hrls/xRgfm6J4vHJzr611
UZ0ZOZhjMvIsibv3/N34oyMg10tc8eYvMAy5QzITkKS6vAZbX/Zx52sEP1XJRSKAiEyajw81UZNE
iMbWjqpi0CZqGF5alBhXru7zVRgGkFCL+b51frV+O2A1v80COK94cHm61983txiqZm65qlfJUXfR
sler5sqal+UuF4Yp75kVb1oOANVFGZH2FPlmQxnhF+kmH95FJ7ZRdy1268wLunhLP6xy8YoEtHIK
5ZN2FBOHUB2tjcD2LBgnRn8o2odZXssZ/eQ9MVVNCGQptMIw7j/eyX4oY0XVZ+1Y5aJkx6xu4DFC
UjS0jRbXV2CFT+/hb4tdPDZQUE2xfU07Njn+UHY+rfNI3aux/fDn9+PTdQwdsPbM4f5bydfX6uD0
UagdJzjSernwCTCOUev/eZVf+MDlw5KaCg/BcLBkti6+sbLr4qShDT7aQw9JerK+mzTqCOWMfjcl
DpRVsK9qGqGCWkjxJ3lH/euRCoISJstgWBr5DdvjspKzO+kTFLExW5BVsMN7W10x5eiuJCn8rb85
v8TUwTrqFZ2hwCWsM5od+cYBM2N1p66Qgaur7qe9DL6ZS2Ot7HR6/Bt1Y19pOD6p+5FxqKiYHCYg
dIofX7HA0ovJKuz5GNdYZwQpkXpVGT8OhpGRwBTlS6vDNF2ND22RXHnhPlmaPB/t7O5OA6leFuKR
7CeZFhPV0boGLrO3xV569bq5dl8/2Y8w7aal4X0jeO1yNgjBuhhSPdWOc+2XO3seoCFayNONpNuX
KVTxLscdaXBUgqNF1i6V2IAvOwFKhHLfmh3PwO5//vn1/OQjsIi9Ok9/YLDLywMvUVOofiofQaLs
NeWucyjlrjxZ8UnFwBqAkaBoNsD8xe5BYqtRjCI578Mqfk074z7d4vfszptgjWDXxdPnMC4hG2yC
w2gs5l37XpoLXAGXMdGuC+VKdPlnl0x2N6AEOAH0novDZ2ZKUQx5Px/LmkyjDi7tmX965SDQPumf
LQlSIFCkWIZz2VBOsS0GugL8RG3M2vIIomlRnz9pJKZDTdplEmL/GPn0RoOVvttO2V3Zef6GlvId
WxYzb45OiEVklX78pKysMAJjtqej/DKt8NdZQdyGAnvvHGbX9KaNcYbHri16/ksvtrsPi4qPiyYh
HY9Z/1qU3PN1cqi+zi7VhBuunOOf392LeD1m3lwgKjS28HM9oWoXW+usqYk/JNCiwgj7LWtIHxvS
VYCBFZBACyGzcWYxBzEKYS30lBnHL60Z51Xo+LdMG995FXwPNPLJUMor487P3vnff9r5CP+t9qhr
u9WgS03HYRoBbsksGZ5FuU173PCV9Z/vw6drkQZwRk2YH18i1E6ll/aUTxOBsOONbck75nj7uLMO
g4bXcpZdq8k/WQ/E34AxIeDlQhf+eG1hofVmNfQT5YcmFqppHq1qAocv228pc/ml2ljiSmH+SQFi
q2xSPGPAEuIUPy4ZpFo9QgObjvM5ZnJostw1M4VInzLYJRJL8X99R21OBDRlv1JE9YvllG7OG6Zx
05GW6iZuYg+gBt2zMiG9GZPvQyrnK+/yJ2eQzT4Mxkd2A4Wj/vECVUNULdqNkTOo3eZeuxm88xnU
XduWPjmDPqxz/ve/vZepU5DIzazh6FvgXCDGp2iVuTjLgU7wmRYv2BpY2z/fzb+Bs3ye3MnzmymQ
HKLb/LhoMmjo0BSLnAT2+mllutXPaJ1tTU98v1aAf3bYEEWr6ur5RAdUu9jdnUkzo7Y0xmNHlbwM
Q6PDJysm8C1u2e5CbZ2b4brUsKAfJBTgUR5iv333s0iuNPYFuvv4+5yhpQrSYm3qMnaDLoQylsCK
nyMtgZrfHaMGizTUD+PSH7tbBN/ipu8UbEGiRq7/fPM+e/NRNSIkJgSM0/PiY2tEMAdabKhHXvwV
86+ntFaP1oxmNDaD5z+v9emDohpGykiQDlE6FzfP6tWuiiuhHvPax1A7SH/qeVAytmmMnW3BDVcs
5wd9qJebEnfTKTSpYIzTlV/xyQFNPKmJ0Jxu49y8fXxd+h6ttNM26nGycX5MYvNOC5rgJtZm8gcc
yKdu1TnqsgNAW6j93HnN2GtuzHxoMTo69tckG5auFpfhl1KgCr7y8z77hCxou7YKS4d26OImDZEe
NnlizMdmpX+dlxDqv2Xu8DK6GJ+CSijE7lzZ/T47yREZ/3dJ51xs/PbV1nmGbipmyfMHVIxLuZo3
b7AubVdzAxeDke/26s9XeSFi/3W2fljy4r0LC9UuElJ2j31qd/cBL8wi9jv4bG3/LMvuWYxIhnI4
X56d6l6tNsqtVQaxW5XkLKqxdtMMI2pos34B0t9N5XQo6mFY1IIMTLPX7xW7agg2NAe3TNRHXWLI
zquHnkToxCeop7hqMZZXVmM0k7fZI/gSem55fZN+qSznWoP7+TOl8hN0PgiyLl65WviBVBptPk4a
OWTPI5SMP9/PX3/DRV3E98s3dR5RERd+scFDzrabMpvJWikJmOySYXC7prN+BONUuM3cbiyjw9K5
huc1V13vISk9zTPUYjtmHhxazCbz2kQZ1ijdWo2dfWURKTr3g3rQze61kJ2XD3mzncew9JSJZFW2
pt7Vc3Flk7i8VfK8PUCuAR+DLQna//FdnJEFwk+JR+JgC9dXLCIwryI35yLx95t1ucZFEZnFTVQU
YzoizzVP8/8k7cyWI0W6Lf1EmAHOeBsEMWhWKlJS6gZTKlPMMzjD0/dHnm47Uihacf7uuqiLyqoi
AMeHvdf6lkH7YNb2CoX/qm1gJlKiqkfOzE9Lkl9tdjdNMZxxyC9L0pdfgLMbsRrLFpnin+9SpW2j
OVIZDoGIb2eEi5qKYcUikHpK/JLD+vfDg+d24oI0nvAk6BpbquPxUeqyN5JBHw6to193EkENfjXM
VT0d84EDmi8q+3fViphfQcdFt1PngjzDeF0War4NOYZcBEEPdGCCMNw4GramgFa9m9OdzsuNGdd3
ptSx1+ih2E7BPDyMjmZ7moZTs7fdm2wkhlZ1bEwsdXBTxGCNajeu9mpQF9dN0yS+FYSOF7supehQ
BytlsapWbv+m6tE+6eVlP1hvLBm3gSQ+Ru/zwK9qxUbU32lADXhktPVxLDrZvs/Hx57aCyZZmHZC
6tjVFYu+UV7c2rH22FmIUXHbdqg78yd20Y8iWdxQppITUDmApg67XaZL1Qvq5L1ry2lXiEDZV076
bCQ9HW27vq0EpL4QSYfn1PAcG2CJJuynST5MZmWtbTfXL1xTAOTBmGA2+YM+zzOBKB0zlW6avhAu
rLvkUZVT9VwWFIhcZPkrS83+JkK5UIT2yxL8F43b/tYzZJqyybbdEOPqVEyACpKhqtBXIwq97Dbu
iHEstsf3oal+5Xrt212Agj6C4iNmC5mI9WIawUTKsYKbYWL5srrrUaUAOzvgVQd2Jk1aXYWl2npz
FUlvEFRmu7yaPDI311NLMHJp6hdGirN3Nv8UrvpLi0W8aDuqneXm8UYtoqfO1G6ytm/2CW595FTT
tdHHz1iv3oshUX2ngSmqJPg5ipkUBVRPljLBqAptc48rDk6EURDWqMp2L52FnTZlUNwU413I7u/3
X8Qy4x59gC6aR1QDznK8O96Cx7i/yb92CMzqrRCBr36NIL5d+qR/vr/QifmMzc6SVwbQw9SPqz+A
DKJx6GZ50KMLCWpJVctzy/eJyYQ7IFuSKojgpHq0ugxUgbXWFTji6n72dGMIvCG3rqMAXHQt4OoW
iiJ/T8trtQnFXsyHBQRWY1h1ulZuDHOwVyM9z1UYp0Q4MEQ9s5zG2+8fxJceuKFRgGNKt3E9qYb5
788/7DLGcHSLTMr+3y5DbNime/m17VsrNn+b6EI/UxdajsCf37BJgdFhWwO4wv2iMMBK3Ab0e9qD
YonL3LBKz+7lrRTWkg6r3MuBA3wUV2cm9pN3uXR2lkMCMXnHAyu1+77UQ6c9mCtrq12126XhganQ
YxnZuuuzAt7jQtDyVD9e76gS0DZMKxBY2kPhWL+NKv2V1Bm1trAl31yzV/FYWddaM8h1pWmkgdnx
705bmLFJJS8Du2R9dYbuosLnvrYTrDpyNKKfpcS4UifDa2za56JcNePET9awtqG+sGxdsNZ9Xvwm
G+t5PRUNpMih346CjUaTRQhgjfLKrBN1Jagbb9RyfDZ6O9m0Fgchp+6El6vBnu0ioZUGHEvDGX+y
4wHQV4+vMeaZ2w7cTWsOiCnVdFh3VN3UlE3sHPXv5DBTCUsDbFdyWgem9WjW4XWx3GdVO+baTq3q
gtNI4NXB/F4GIzICwik9VetN8GVxsmttQ+7CtPpp9ZhqMws3gK3H71ORFWij4+anMoY15vbwAmeJ
tW3b7F0ERbVWg+C5naW2kor23A8OdIDBuO7aiQxaJ1iZ7ngvpulSQUbnz32IodTUQFcEllxniz54
zDV2Y0FQ+elMEHhdNDZG/ZEHUT01YbGPdLaxSYcBLFfugjQlpsy8dCREOwbiqu6Nd1U3Ug96BPyN
RL+2deIPIvtGTSoohI56sJAvB8Et3yeYEH14cgFfeXAjbrMQlngdoZI1AmtJExutlVa2zwKEBJKF
IN86SRP7uhvConLt2jcq2fuTMmr+EFT044X1J62UpziClmHkuWB6BfMKiSL1c12N2b7rbPsrvOeC
NZB1zSusoNjG/ZRsMjd39okzhRuzcJF0MVE4jcJzVwSQPvZscQ2lI7HN9YC+aDVXDZKNepg3dWHB
jZ2XH8wDH90h8dow2IZpOno9C/pF7wTOm9qqWOh0tr1nZrmvGy16Pv94OaDM1C8VbyFGI5hFX9Hz
RO69qjbJxtqbvrstN8Pvc1//sk08muP4FNDtU1rXqcMebZYTZIZqxV+HhERkbdfszK3m/w8kaadu
islbtXQDLxCcuKMvdgxaJwDI9W/q1j1G4ZawipW91dfEHp1rZCzf//FdfbiafXQcTSN9qFDeVEyh
eMefLQ8gAwq/f5cTpaesz4nCvhyAmUTFxysePcdKFm3aJ0VFeWx4XE7dRIyD4wnW5DX5PTgtD2Ni
fuakc+rlfbzo8tA/rId64uSBgnGBPli4E7vucnl53fY/Lo8d39zRdFv0saP3NjfnXCN538y7xVBi
X+AYO7safent/de1GJNIF9XFxfz5nsx8dKq+YaC4uHSb9XzACs8idEB5Jn3Ta7x+Bw0q88ZfZz67
f0y440GDMw/BG1Y1GwPN5ytHEfwTZW6qQ6wKZZ0JAKyaNL3Bqh4wLjwnYwsZl0LTGhca+jU9etbU
HBJ4Xia4ylR3l1t653V5ipa6n+9lUz4IZZ59F6kWNToF+bAOFDWAL9Powz4OnG02mlt1DPdjYRwU
Gw9BMwGajQN7J/XxwdJSZZt0zRv8whbfC77Pwf6p98HNpEx/s5r6dom1dYhtzhrRTyNkidAT966a
UDjPMnq39PTn5BIAWMCQUfSrUUme3VQ+dqNxo8f2D8S+t642PQ8u8l0jCP7EU7mxFUgKCZi8KjCu
gyYRuygqik0kg3vDsH6AwLkaogkJtUuuSCp3haJe1E1DrKZaoY2yH8No/IWF6kelzXvk9++WNT1W
dddSDYqvjIK8LzstaHT04cC9zmTnBttxXHiiiDnFoD3g8Lvu5/ZmmkJvaCeay9nrNGAarMxL2eKZ
EePvuCnfRosgV6Bt6zZPtm7IQWrW9T9OFVq+M4zKrtNyDVoqfKCxEqPXVeKujDILZN0SuTe2+Lsk
24TUZdVry5t+KFzPXn610yIiUAvxM0v0P00Q2dBNlFtDrd7tNrTojkEmGrqU19hafqbhHdds1lml
vIw6XBqJ3fiTziZhQkdO0YTts5bZq5DWMuwb61cxFYPntsN9M+q7IA6Klczli84f+akBId7JzJ/J
aP7gFz4Kyf+YvScsjna+LgzjXpU1t5BMvzu3UsiWa0pkdBqC7VDPN00eZuva7dsHaSv9um0RZGZB
qZO1hrCsUuxHbXQ7oH8gMLsG3A/r3bgae+VxFLggnbLgeC0CuBS2mfmJFhU/+enVKmNB9QKrJE84
tqJ97qbBumps0H8O8sC4y/8KE9ngaOihX7DebKoCYuusZc7O0Jt0A/MCQnbt2G8SUI5bWMSIy6y5
MEZdnmmWH9ejmUDAkjKBsEeysdQeTVZJ1UYJosH6YHSRCxFsfjXcfBu7zjZR3bPdxK+HM66Gygyp
EBKKL+un1JzBgY5QH+bA2JUNenetuIrVrd7aCEHLB6LQwRIGHtLMH6IFM1On6e0Q14/CbH98P4Od
vPEPP+VoNQhAMsx4seqDSNPLuM+eJpUTMCVpzGHGmRX2xMrz6baPHvI8VpOM7aY+VNNTRpK8OdeA
Tos1cmGcqLuhMTa02jff3+CXduq/V/vhDpeX8WG9qwul1uKirg9pWd3Vc3qYlP7V7NO9SVK3QcG/
TIfRi5nt5qT3hs7isCwy3+iKl8rQXmLNfrQd90y3/txjP1o2pCiS3lH5Ue4weSE5E6XLl7KF//D9
3Z8caZzUHF01aX8cL4xxH0eOaRf1AfjublLsy2g277+/xL/S6NESaHKg0jCHoz344hztZKmmzpDW
dA4GqKCreT9Euwa1yz0nhrX2KC76A2C/XXBTrrFkQr8Dor///kecGloff8PyvD+85EqyLSiBZBxw
MHIasfaB4wDLSN2LyFU3hmLi4e77e0OtX7+/8NciiIncXSxyPEE363iLGmkK8h7Vqg6N6j5WRrtJ
7eQ3pGHKS9JmUf3fvJz/q0/3awHp0/WON6lZnzgU01y2xC0CPDYdf9Sm27siO6fG+2II5ruxdOYn
3C2MG+q3nx9p4kqNJZchKlqglu6wM1v12uwSyqy0agjHkYD2J6SxZadcFeOiJI3W3z/cL+2Ff79B
OGAATFS5cF0//wbLHmpZKEF1SGey5WQjMdmLKzNUb6VDKMccDySRCa8q7Ht7GvaD0tz0Wv+eQSuZ
4Af2IdKuZriZKM3SXRv2Rgg12er3cVuupknZlLFxGzW2n03F4/c//cS4oDWMkYatNpqoYz3xUDW6
zjxfHbIIytLydavZdnSrK36jF5ZnuncnRsWnqx3N4rI3tSyPGRWT4vqR9sS0tinVP9/f0ok5iyaP
pQJTY8R/OY2VqKFxwHUMvSpGnp5Tvty0Kg0f3fX+v650PMjrso5Ks+YwG5I302Z/wK6uYLOsapit
31+JoitD6Gj2sinX0f7BC4my6OjoAF4X3XTSlQd1mIfV0M6c9Ez9JQymS5iPgzfX6XU7TQ/RmF0l
mnxpU+11GMk/V7L2tbPdn9lIqlRSUe3P84fZIipeLcPZi5UB8mtc3k9l81z05CnLoCbBQoNhIfNR
o8BS3gXNcIVYOb41c5n42G1fLfZHaz2l9yiJEO8DAxuxQB+pJUxjCWg3RcGwsnz7hhm//bPQBTno
CC3Ghy3N/k5Povu56Q58N+96ODzkPXAgrRuyy6x1hnVlA1U1++51nupL4TTRlv+zDZjG+l0LxP+D
SYhpP8ofKV/klTWzA0d45NDcrNkBuroNX0YPPUNR3gMJndNynVuO76tMG1KPeu++SxvrQsrJ8dw6
6aEzoi8vYvqcQU1jpcaAwbdMRNxEanKQ76PA2kVmcdsMRMKFupPvoGtMRIxWz4MSOV6tgtGwKjiU
TrILhjL1Sw7NIBhJLVHVBdYBRlqF1OYb7RBclYbyqkQGxEtRK5tpdD0VVc2mLwnEKEN8JdghVdqx
YYAdHut3FYxo9Soj9qty+GuZIcZMyLRdhmq2k8kN/yYJnpq4CRYGbotQQu3i33ayhAdFwa8iFSBE
1Qa4BvrizSCIsEEo/beTNkHlqvC6OWt3emrmfpq7PwNrpqeeak+xOkmPHlV0IQR01iysbqc+gg0n
yx5QlHYwVRlvA4ATK6cRL0NrW3xx2Z05gtGSU+36lrmk8kXZbY3AdzNMdrhO3Cj0FwEJuEhgfphQ
GvR4VarvKEo7HlqQvzhY/NyMamJM1eyyGDQgvzphM7Km45PQnZvtEMRhTfif0Sewi2b7Jk4q4jXj
5sdsEZ1XwSD3AHR1nmzTnZWlu7mo7sKOKlBePhk2/Ha9aZ6Kbv5lWTQCHDRcqE/klRoQCZ33P0uj
xA464Bqv64F+WG07u6TLcKtWVe6JGiK+GIOVS610Ncx1u3LjDCVjBIwuK9y7pAGoVch1X+YPSAF9
o0loqKe6Z0uo+2OQzqsEKLKtmOtUUhBUFGUVqMk+iq3aE4YErtVy5EPClkZ14LlsP0fdeJgiHKON
Ujib2jTmFUbVbVM6b+EU7hZ4IK0hDftqcxOlzo1hRsZeLSgYu4JvKzfy+U4ORGcamXFBS3s3Sqvc
16YDDnUmPKRHsUE9Wm54339nCpl56w64qVKCQxVLrsZCfcvNRWMgX0Z2WTQQ0yzYAMfnuKR0d64B
v7orO3PTRPG0HkzI76VFQsc4q3eggn0zwpfUWQPVyzq4TCk5QSjHF0btAQRNGhv73CYVcshCEop5
DLJKjTUs0P3QtusIqu1V1yrNhWztFw7sV8IMfRFEV6ztv8ym0XZpmrdAiUcioON5wY6BMx5Hxb1O
A8VAuT39ipVpnynpvaLyTYk5ytbaOJk7d8j7lTu3OuT+RtnaSbjDNet6idv6RUxGtVv5VOz/2pxQ
EUJfqtIc/WxpD2ai0VjW2+SZgU51zK4IP5+GeytskFJ3qNZyAvRwuK9ySqq7pmsyv1RRYkSdyJ5i
x/LURmzm0b3QeoTXWPJIVE+E2KSgRcKJ+UoYL4Vb/DS5+7KdG0/qytadmVAKRRSboCz191A4+To1
SAyl/HNZmS7wUKaDalYiBBzyvgdBR9NAzlvDIqsaD/9riSbZK2hHrSmF2+ssIOIQWY+8NxqNkBlw
jEY8PHDS2cssL9dmHrnepA90st0J/rAWZV6chcDNlyM15vpVpYX6mlFNT9sN95FBJ1vPtCsHs5gf
z8WT7Am+1OvcXMfd0rZtKBpWLqNpkvpDoFQ3tc0UruRcTGuri1LYtQeb4aIes4NosI5UPcFm1Hpw
CjjVnWin32pr/FG1nBydHCKzwYq4SqmvgecOf7ozwdABvfA1RlaXd0vDh0ZwyTxPRcI1YFvnsUWM
ZO/nkxn4gWtiClBn4St1ZPl64wg/0/GC4lfM13naXGQzYmjb7p+h2JWMjD5eK039kluztmmD9M5I
2wAmW8ynnzR3nWVuQzPfTWl7C8iwW6VdCaCt6hI/7xta07r9FGj6LiTaedLK62lon9uYcIrE6s7V
3PUTh6tPW4ejHtjAB6tGoi0PIsKAE7SbrKJLn7KfHGPjsurs6wRMXh/nDwAyPNn8q+NttZpRQOlo
M9eIYkDejOU2dyx+7htztZfG848ioQhhC+OWBv6ZDc+pbT0/mnYt4mn0i8eOhLrPaT/UdUnNWXkT
RGH+Nn65XownVa4ay2PYnTkfnqpy27DITFxR2JEN93iHlTJnSJN9YyIjP0lQ74TUYkW70TK4WBLz
vGC2hR7AOKHAxzaAeDeqZB7N1e33271TbVLbNCm6mIjXNaoCnw8Uk6tFWteFbJSH2G+E4mnsRRrd
3jdKAEyC6I/SZXDyXHpSt6viojCS9VyVZ06NJ38HzA+q1S7WEPrTn39HpCt5oQ1zeWgm4D2sJ1Zd
rSWxHsFY0cVKt/FsecOkrCvognFQ75KUzLxSOzMaTmzpkdIjM7c4unJ+Fp9/Bo7bwDRGN0OAXG2T
uvVE/xi3895Uz5zPTxxQ0MouWT2QuBaU0ecLFYHWhZ1a5odSdleFaP2WMstApfXM+/1iUMC6qaoG
kgS6UxC5jKM7KpscxD2LA6sExmHRLpGcsvR79SLWi43WwEFrwvw3QTvgfkxadnEpaBEoecMykL3n
xQwTsx5+2HnEtDQ7Dlh/YgJjBT/5lHcIie23sS+DTRHMxq82Tt6MPGGvYWFelknhbGU0Cm/q3Dsz
NitPSdk8uNqFLvvbvFFTz06JSnAWVHoFEG0TDy1LjyG3hTLfpBECPaHGP8cquA4JnYgVnfZ0Yj6k
UzOCzKQ0ziEZoQoIjdwmR2/Iw7VqcqK00k6uzBF80cgmeTU2ADQdtSOCUU/zfaXA0uysGlqo0kF7
QqHhFXYfvmHKBWocUF+/XTqmcxS6XpkPP8SsZnutS1DFGsMtVX9zNfXFiKqpv9Bz82roiMPrq3kT
a/QsIvtqNMYnTQtuDFkTqWEFDfVkvfJEIllq89nc6LH6l7bho+XOeLrDTdgJgWYEtQ/j8yWq1B8j
p6Ztl0Wp5wwBpM7g0iWrWr+qKfLHrSe7LUqpaRdX7QtGLqjd5XiPvOtXbqS/z4yir4d3S4VUt8wP
ugby8GjGAhk/U26vMqpJHie9/LU6oNHx0mvJ2XBJnNfMlbgQfrXNPHH4/uJf9SNcG6CYjjwIiO7x
ebTEJt1ECzmdeIOVG/4OhY3z+d7IOf46P8Jg2Hx/vZNfzMcLHq1ihaPoIca47JASmCl/u1Z3UYeh
r7CRoFkOBIG9Wjjj2Z3876/8dU5Y7pSq4WLMW4yEn+cEGcxpkypueggRjuEdYPyO3ty0Zy7zzy/z
+YT/+TrLJPihNjj1YVrDV0uRdlorK0a+S759eheY5ibr6frIlC5O9MeuzcnPI0YlIKtJh9iV1+4l
epFVNsLmU9szxa2Tg+zD7R8NsjCxa+H23L7b3C99H1PtVo18BedGP6458xBOPWtbx6oJTBShwLH2
Bc4gOWScjg5YlGF2Teuc9Eu3l+fm368aG4uGBrQaEF14LI/XVxPVYkaiUHogIcnv5mkv+oy21Ogp
iGagqqPgmJInNZNnalMnFlQubNmaAcVwufayV/vwklWtSkVTaumhtQbYykQtVuw06gRgLqfgZpRP
SZ6CW4n2llbv0xiPni6f2OafqcSd+nxtRPSwry2s9sfSiGGCtmLpJV0GW6tWSqX6Y6VRvGIuBFmW
RS89GQjff0cnNliozcARQUejNvdlg8XOOpcGreeDNjW+1gHSkRCjQdGHtXyZRfpLS6DvjcPV2AVX
ECtfZ7e4D2cTyU5/Zpx98Vos6y89AOzHS7+BXd/n92BpUnFnbUgOQVDuQ5P4JTHm18Mw+GVjcvor
31CmcpaJdkopVnb/6z9/Fqz+lmMh56Z7eFx3DfKhU+wlRCnay/XkE3dy4eYrxRs9ZwV79Gf285yn
4GsB0fp0xaPaaxaqHTJAmbKh7vbt1tp3frT7H4hh/uVmHM1jhs5E6Ti4TklTPNraFKHQmnTJRzKn
8MHJx3u7SX/k0r4ZKnvvAuhduVmGVNZ4deIAeSPWYCrk9dbqA7/p3IsMwZbZgpCt9ctRxC9jWpFK
GwRvANm8aKguLJNUA+RiVPbBEuV2vkl64lUNPhKCYzzL6N/1NH1PYxF6bhTctfp8hdZ8nyu1n5ni
ttNAo+GVNS+FHKQ/Wc09iXK/cmeGteA4L6j6HqTabg3J5FO35bbQzKdcOtuogxUk9fS2rOR7OrTX
zZztpB2/1FTmVphpItAq8IpyJR42TcmWWIFzuYGD8tBOnOuMotiRWsY/HuMfQApnoNsKhRo7Ii9q
qR2TNjEY/cIPKn6POodpuHbVakgaohfcwOtg7rLrM2iqgBGdBxg+AaTDOq8Pip7fV0n/bGb9vavn
T3LMf4wC6B0Yn12eRjdp0/4pUufFUPJfdawp7OJL597J8geIP+ZaFlnmh/VIX3uiWDRQ6ShjJBe1
VfyhNX6gm0MoXWaWFHyjGyNyXxqtfRg1+e5GFfb45zE2XxuLjImyRJU8l2Lw6rlVN7mbb8waNtec
Xc2TaJ4NHeSvNczsGpz4Uo3IwOnJjYwW9nzVOO1OKNMlQVhyO7j6dFniRtgEikPxJG0CX3GjtyIF
ZtfgSlnFeX6jKlSqkQzgaHO053iIG0o9iQFfzkk8O0D8URnZe5ooD5xsiZyIjB58fnIjC+1lnpMr
koBmHnF+PUWYX2CO3lCPemu7dG+N47XobDR4rpYQTWW94oB3NmoCBHaKIDCZ5Mk7zc4QA73YoXzX
RfycRV3NvEFiQGzPlyWRl+tQF8+6RS1Lmkq6EYp5G7nhTTKx0xys20Z33wpnzDdx5+grmnh/xsxw
zyx4pz5+kk11LP4LHuPYUJFN8CXCLv7vj/9/qIRbzkfH3z7TKWdFvH8YDpff8WF5i1u4SwWaauR9
i78Ri8zO9YeN5pe358yUp26JiZOj6QKG/CLr7nNO8bESJcygi24LB8Sm3XdnSWHLgnx0R6ySOkp4
Ay28fuyezNSWUV247gPm35XVUEs85346oQqzVXA+iKIRY399OY2KHhe3T3ToNvNG9+tt80SVd6Ea
G5tFFBavk2sQRGdWoK/Pz9ZtODBg0NgB8co+v6oU1GFXdYH7QIaNibILKVQ2tRu91amtFPLByGq2
lIQYRDr27lqtbpMQIJw9do7fLil2asURyGDnksWF2BmLWa2GIVksn8SZ3/p1uwYH2MJEb+H5tL+U
IUazaiezq+2HKJC/Jq3aaHzJI9wawRHdyXNMkkvBse0uivFw7tpf96RUYf6rDANC4cuYzlMBpS0L
zAdDT5I17+8xFeiNiqyswOqGt5odXZVZclm04y7Q4uxGSQx5E89GS1djdgGD2oZnNBwc8jE0qbs1
C2EyWyUtk6i9tDaC4mZg57sO3WA3DdZjOYzOutLVyyIG9JbNA2ir/BLpwg9SZS1E6y69WSXc13Z5
1SWE75WGeHFF8DbWlV/pUochrnudpZMwypTrYUtR1lOtylUlRL5zx0RSO6K6iXDtT8eRfq2h1F23
zYSuRw1e4pw2lNSnH2NKUVkJrJvKri7ypSPROuFfA0wz3YtQ8xO1IlokcV41jvgrfB6CkBGyHbCV
iNVs2Y9YbH4CY7h12dOvk4KccbV2noO881uFzQ77QACV2zBY+t6mtLwwrjdzpWc/xyx80Zyc4KuZ
JD0w5HZs0eaTb0USCL9tkl/9AL5zisi1B1tiVNVT7qrbLnGhg6o6GDXrUAzlqz2JO7yFyMA1Rgwr
GnVzM1pPakdnsoDWema0fJ0uMFOYtNNdXHqcy49OS21S0YWw2OPaD9Z9sC3WSrGv/7q+2KobdiOp
37fef8qs4ipLACmBB0v5ku7w5y85b0pkEXqcHEZ6jp5jRjtttPboCDoK0kN4buI4dYsUyVi58MVb
xPB+vlzTj1Ms2zE+DPO0IcGT7bq5FoZ6kA5ktqCuVtow7HIyvohdvR+1cC9QktIkuQuJ3fz+eYtl
1/p5enZIAaIrjrJFML6ONpvMCXmLVzKkMqhQuQp9uyxvLG3sfuS2qPd22DabaJh/VK0qL0PLxnCi
BDXwPVHsusbQMZrVxXbktLOOFKv9NWSye4XtjIrDwWI7dWZ55VRxcjG2Vel1ospv7LkufUIS++dR
0udN9aK/ocleX/fJEthATOZzpbXms1lHiAu/v9+vhdDldtmaUpTVvmobFKWr9DqLokNqj3umo3TN
kfHNLovRl3zQZ57u15mPq1mMLoA54C2O60vaaAckvvBwdXrMK6QiuzHSkSt1Z2sfXyf4z1c6Lu6w
jHDDTngIrp0L88nZx3tEdk/h+hyW5fQtmRgyEVHCKTg69xHZSjgkc+dBYdbTpblSu4NanFmvzl3k
qJIj2N6PENvDA4Gq65JoDStT1pb+nxfnl4f23/dyNNcU85xqwxRGh2zv0HS9A9Pq2T606McKovr/
AI53oinz+YpHr0kPklHkFQNiYbqRQ5ly/PI6Yuw0X0l9ZR38vwxAVIuo/hbt+nGRUZOjXU20Fg+d
fjeUV01ZepIUge+/qRN1CXZ4wmaLx1byK4pMcZNIn4ciPGiziBEhdDxKm14DnPG1SV+PJj6Rw50z
PsZKMV/IKebomRrhpUODCmtPHq2NujknKjv1qZOeBkYePK3JUvJ5mg3FUI52loSH0ooJh2nDdJUG
5DOZ/biX2lns2DJRHk+kUB/U5dhu219wRVZYysRtbOVh8CYPnbeXwOCFxHo1rVm0L+szGtsvrEcD
B+DH6y0T+4eTgjn0vVOg436Qm/kZ21MB63cd+/RQdwR6X6DX7vxpM/vqVXMx7c5d/h+48rvbPVo3
miJOnaR1lIeEL/VKyVxOZ4KuvtHRXBQhyCCtTGwkEvKpaYK7su/hrzl4HZx+KK9nMiQ7uym8fBrI
u5oIj4uQgBmhKzY6iQg7nQEXUmPA4z21fdmtai2f9kmXXlutc4O3fT0E3FtT52u3hJabWU3zHJax
cm5snxxFH17rsph/eMyTGgURlTge85uzNTz3ct4hhVOKtfSKRyKJb/gByoqgh9L//qs6d+GjiVaR
ndZhrWE8QXbDPkzTnCNELsR/viIivUDVy9GADdBxIW1y1SJuqkB5CPP0te3bx9hUc2zh0U4q7eH7
e1om1KNBw7Ug6LDtQUJ7fLq12iivMw7xD0OZoKUzSHcq64MzdXAC8+mhHN0zX8mJhURjG0lMISmK
wjkupXWTSz6oPSoPEYltpJAY1Gei4PH7uzo1/y0Sf8jbmApMQHyfx0hfzn2WuED2By9/FRsEbsk6
ZyXpfLTJtP1+otk6M7GfWkkgBOHi53p097/MbiSvYl4NlQfzVvcAFuAD2caLDNvDwl9tlTNv7sRo
1Ch+LEW95W/HHvDWbAkRma3gIY2rG61ACTmXJGrnqnI10Xw989UtH9XxOPl4teXXfPjosFhCzlC0
4EFkERTX6TkmPPn7l3b6EnAiCT9c3trROwtbI2z1WgQADMYro7I3ZWqde0cnHxo6PJKpBEkYztG5
YopnxRj0KXiY7tv3cJdfcG4CvGRT1cRsGF1OO/cKBertuVX/5L3993WPeTsB3IqBxxs8aNI4WJ26
07GanZk2Tn1ZqMb/z70dM1XzSQS5O8/BA/3sYLyfumfVuf/+FZ38rj5e42iJs4fZTMOCYUBrEiGm
7rGorhNz61oglGmNd3g1czqW597b8u6/DL8P93Y0NlS0hHoQ8N6WYJjFY8smZVVckh29GrfV9pyn
4dyjXF7nh9Euq+Wc0nI5hSJ4iAKW5FMt+PH9wzwxFokJ1B3qfHSs0D9/vkib9e5IaTV4wIa0Ef3l
LCrO9IE3EnXy/3Ila4FyLsTr43bvHNZl0TdcaSwK1ITo4AnvYDE3IvVCi86BNk4U/xxa6Hiw6UWp
xGYdbfPIaWfaIkTsIbiOrqyt6rekRtMIIpAGY+Wd5qcbMq/OwB++1v6QnGBYJtVs6dMcVyk0tBPC
niRfdh09D2P5F1FkSNPFuhWzkvjkvv3tI3oe/4u082puHLva9V9x+R4+yKHqsy+YQFJSK7ClDjco
saVBzhm//jyQ53gokB/hmeMb11R3a2lv7LD2Wm/wYTFen90LiwUVOp6SmD2idDE9iHNfdQ2t8p2D
of3q5OdI+aHOEqQvxkDuiQbf2GidykD7qdsidUDJFgtZij7yYtTSwDwwWIb010Q0f9dDvph/WyIY
dL7zZASSUSwaW7sIWn1epbGemcNAafxgsVrXcBPJa8P0N6QijJVgWd+QMVKXoFykZVnV3iYvo+4m
T6RdhBDDYlR2QgOoTmgYhc1SC1HOjCR3pfUhGGXpKRg06lxBaJuNjul6lxUb2lz5OsOi7q6LZW7v
NvbWodXfiLrwXKCqC4qzWidK+BSUyW9NrTjLPvF+ch8/lG50oyvtd7NX3zI4op2X3PfoLPRBfhMZ
4VLzAcCXPTLkqffSVPJtDHon7s216mD0oyTlvepT40OZJ6dnpt+UfffdGnIZ+1hAYGUKfyR6bBV/
SbqkLlmHCtoEXbc3hUy4U3pIMWIn/azE7tZ1jN/8TvR2GmJ36ErK4WpQ3TujaJpVnlBEddtG/kG3
xj3GnDM2YFu6pchfvGZBicy/p772GOd2TQJmPUcZEBsd7dlMaa97cvdaaV6/KEooyKKV4cKAkEbQ
CW/UvN11FIH61DBBd1MNjmni7Sq/XesFqMYEwoydqg0etk0prBvX+yUW4rMfqA+ZA485do3bpBLQ
LolM9DkyfV8mwYfRZxkiJFO6XJMxfumrQcz3nZS5i641bCfKeKDraA/1EoclmqhvVp57+xo/jjsZ
B6dd6ll0MjQ5fsCI8WeR53uh4tXBqYdIu5LQtivzH5UF6CvoS3hrWjcsJR/VJNmt05WJM85mKMzX
ocKZQzLDcCWrPTZxUumtkzRqd2j6KHYtdm/8mlg/WHell1aPUeN/AenzoysikGa9SSUt3kuiZ1dG
Bm2hrij88rb50af5qmiiQ5P6XwEv44sCD3GJenK/AEq7sori2HWAWFsUmsz+GYd2d1Pkw5MC02nh
dTTqylz6BcwfRlYn3w96hwFf8EMq8MjLdb5BnGLb3KKau9FTDJJMpTCB+afxOiqZ9KiG26z1/a0B
WAJHKoroSd4DFC40aeGKARDeoX33wkJdGI4mQcvR6wV+q/GNl4xLGRmujRdnX7qIPVJS/IvKirpM
kG94ACabTtKAcAWOSzc2UBaKXxm4RXtivKdpGN61XfPmIBiySHDhXqhh09hxBezG6s3OzrVA23js
+kXVDN4qofeMsnRse1rovLp6Wzz4RdmtrQihHS+PpE2lsMitoA+2IHP1hazm1h4QG/0T2DuLWKKD
qXZ9YMM5qxZxQ/fAcfCeKTqt3LaexPs47RxziRxZZ8cWUGMA4PW2DOR8SQ+lXde0J3aplQwr3SOm
0BJEyT3t+yA6ySrqcarEn7W8r0U/QJxXfHMEi1oOyHwkpQqZmZS7NRaBzQqTu3Ll9PxqRuvKdHXT
Bo1AJO5S1WSlK52yaEX92Wql90D0f8qDmyxVt+fBgqDl0ulk2BhSY+4GYNwb2CYioPgS77HBQ6dL
r557WBaLVnrBievFr93nSILh39FL3cBOx3IkNr+ITn2IfP81VaqNYNFA7yzTW/lt9bNxUD8Bergo
WufVzLE9ZFqWguW8dwlGpwVE9r4As6o73tfSqxEgGMSaZrNeQTYK9jCY6E8iSdDHxQvUBTpaIcwD
swP04Rlps65UGhu9Qr+rwDxRDYSYKozWb3wOkJVM3+6uqSI8NdvsXURd8S4U62EbmFr+wxWqfhH5
pWlLqLk8e5a1cwfwlkrcWc96a/kQ+r2HoMehThJCPNUMVNh/SZZewzB22x1urc/BSEwoLfpvOpye
RZAwtXJQPySesCk0/16sEaVxzfYrzcUG/R4M60U3yl8sYBbr1grQLyj2VS3oD0bvhF/6ODSf1ExG
bUBNi01UduANcgHYp+rtWcrpq5Ab1Dliak2141DsENBdFYXeukM+YGhgADfdtk1gffRhGi3zxvW/
qYER27mo4FijlvG6bFVYQcawUPA/XfRA50BoIA2Q81HbCP9cJ2jJcKqXOsxVbH5BSHphC1Be4ExF
bb0T2vYRPuqmFIUHqzBrQIwsTIkyzUbnZUWLR7ypXDFcGUmBAFGSzUGjLqZkcDnH3ijAXJKzz7d4
hD162cuCeYjGhGwpvsjr0g42IOBRrF2Nip//xYP4UupwGnSSReeWnlZZT1D1MXzV97XtrIqb5NBs
8drFMmnR3CW2cKt+m5PsvcA7H9PqP0Y7yVnw5dQGnlzmoVyHr+KIRFrrybJDBoUPtioWw3N/g2r6
nDbPpdcR/dwxT4LQaJ6hwejc+AbG1SavlHZNO89uthzbj926WEAYXhkPc6X/CzUHsPSAkkB3A1E4
s5zIhNJzyjKl5mfWmo1egbCy3KL7gVEodzFiG3TBezDUXY+falhBx4OJt9GGXiez0t+uJ8IXVtmo
4D2qBlnQ0c8KriPfL+0tzTkEERVXI38sv8Dx2lYQ07OXZMHhu5Jv3uaIpBeAb4Qd+zmiCf78rHBQ
drXroY6O14UFjMVUIZOauHivMksJN7lao/ErZ+9NjItZL5vbODF4s+LvNDP68Vnz+Y06/hrUfnQe
IBLw5c97bKDlW+Pdxdv4NnjINt0NVKll9wKXYbY9ev4cIBTKr8A8QYucoaTNouoTM+aFFbY8hbOj
FQ3rWFFnXt1zUSatEdEooliUY+dQSsquzqWbwY8e62pOjPj8mPg8mElNRhttR3Rw9wdUqW3N8J9i
UUTNBs1RTlfpRw+L8vqXOi/GfAr4oVZ38rrPOHOtREucQ16+Df3PVHm+/vNn5m1aCOQR16YFWccB
juZKhpantwcEy//0s/PzKOTPyy3LKfb7QeEcIvOYkU+LuDkPmMpdH8v5s5oohkl5eKxEs9g+R6Hf
C1em4uEpkgm4mnrwzQYTVlN4gPd6pGOED7FefTGNWcn8S5G5qqhWUEJQzuC8WqI3fp4O1kHQcWwJ
AzC9KmsBuRs2eYJk0kjCPGguSkZiYZoz476AzadGKMv4bAD3VM48a9zCyk0BGvSBF9FtmA/dUq/M
H6bQePCpIzzvktfSKLSFKoLo8Ps5UckLawiAigrnVAF3gVfS53kXe0y7dL82DuVoYO/p3yV46ste
bV+KrH7LGmx+Asux7Fjqs1vfCxHfr0GeJi6kiVBPrIMMluwXAFll5lC4cMkBZZfoXoKIQ8pxWqY1
YtODFdUYh/Yx2SX0XFbpHQxRMkokL9NV98xFt7q+CC9s2E8hxz8/2bAGOkY4W1bGYVD6W7iZ2171
Z8pHl+b7dFTjn5+EwNyDpoXbGyCi6A5mOiCKZgts174+kv9l9lhTSL2jdj29JFo8WtoK1PCh9pbg
XL0lAF5ee6v0O3Chao3Ak7ACHDr30c7BCONH+yPs5LAw/bquW6k0DpXCWwDJpZHsiuhkn6H/XLrD
QyTICcb03WuvSg9KpT9fH/d5rZP4Mm5IUBNIjaaQw17NqoK6inHQWotH6yJGgrfVh9FcfmatXPyQ
Om5IdJhAh077S2Ku5rlMHnyozGNEXl4aT93w/fpoLn1FmTLcKC6CxcYZREcXzEIvw8g4UB/Zusom
tbFM++nct7dQw5/7bfkNxbDrMS+MC71HZg64rERZdbJAo1wR+6FQ9ANmQwjtCcsStnr/V9BetOUM
YlBotMDWjrf1yUboBsUzB6mSDzGZ8od4oIArcAYUtVkruPzIN39erpDOBy06sqaxwnmGR0WYXuzy
pJdIm9EHWEmL9B2S/E5Z+5u5ptl5wixLDA3JJP7fhBs7OVdNv1RTTRuUQy8V2bLpMLeECwsJ1Bx4
lgrCN6lfBwJGqxx/7U1XG/1OLAN1JRrVw/UPerYl+A1QDVYsQE/j3Tr5TUjrkGseEqjijvmAUci9
GsmQAixtowxcc38lmGmyH+QLbV4XLJLZdYlyyJvbAOxFFIL2dDcIWMwccJdH9Z9AyngQnSyfPk/R
MG9i5eBk0Z3bVF/DAJFxobnvzHgOmXiWIYwzaNCJQfsEpNxUosgsurgAzascRikonEM7u8S9B5Np
7OhzqVy5HthByYDjHTVfr8/n2Y1EaMDnLKSxjX3Wu1HVEN0apZUPqu4Ajwi3VTNnIqdcmkowhgiI
sTNYKZOdiI4EDh5CIB/0ZkAD0VzKWQt0BAfWrehQaq1io0KivawWuuI7KNsoht15r00c9Eu9HN4G
rQP3bxwFsenpDkTNQvbr5zzqdoMSwDFtUBKxHA/L4lw9trrz0qeOvnLa+LWpI+yIYypQRYL+hQxS
O0sSbV2KlbvV8ay5E9R47Sj0kVpo99en9uygG6d2NEpC4hb1iSlnHa2MQI6bSD6gw3loK+WXL1WI
ZqK4eT2OdOZIAndIUWFQcBJI48tN+bxWh6wWwjxXZM4CxIYrxBeW4LXe2lbpNoaLsPqQ59q6aExh
YZTtrhl77MhuHAtsSxZNlOzqVtExr2weBTMbGVUKjYzew1wiwQzJSsqvUipHW6+tbqSw2xae9M1z
kuc26c1V1xTDIi3dZ54i4TLLPAcUr4vJc5l/MTwJJ9+2VpaiWG5aS9WXIGD5C67+IDs9WqPps5H7
Oz0JkfUUdGJl1qNCUXpIInNHgblcoOmIF3Ku/YKchlGCJ7YweYWbJOx+xgNk9jhE5hukdrdsxPzW
CFVMG/T4h8UQC715kSL/oQ2yx7xs9mUtf0NV3Vvmcn000lZblrl4m6mWHarZU1K375oAjixSt06k
b5u2R4pOd8JN0fZ2E6E2Y4rmk6dmG3nIfguS6tYxhF2cp89BVH7XHP8XheHVoMjZ1k8k8EdJ/+qK
zQ/TtZDNEzUsCuJNlVsP1B231RBTe1RecqN+6K2RUY4/UtB6D22V7Fo9kzZDhNhF69MrKIr84BZa
DAPccCm5CVuJI4M03lh1TvbdonA5UMdZ1QKyMxUODIGKMuigGl88+AF3oZSGOC/k6baPMvFhQCpz
UfuBtu9Eavn0xFpMV3KaU7gRUmJVm1Uimcuqkvf1UDXr64v10nnDboc3RuqinLl5ObhqJrjPSgex
qpeZ8Rj5c5IaFyKMtZMxRQQHfZbWu6KWiW1kiQcphhGmBKKLYiwSrX96HAA8FAVgkwEwcfqsSQPT
6jRHFw9h9iJqFJP/wsH8KcAk0c1hAxhSQ4Bs0HZq6W3Mwfmz5QNSv9MxTI4NlKpFJyN3OkQ9NKtA
hBaQKMn/50SNn+vkHh2QwTIa3REPhv+q+dYS44+ZCBfO2U/DmCSUaRtUKDcyU3rb3pahDI2jS258
d1as5SNl/FQY+5gw/IstmC7WmT+m7GgelnqaSDnWtIeDt5N/U5fRyltl3xBqsl7RWdukG69bOjO7
5sINyhD/E3gqZuenOgUDqEiHvl+LuNY3bvSNu3YpDjOaohcyEZVmIimzTCn2zJszD8zKx7qFcoT3
XFbKJvbfRbdacAkntJb74aaqNtc30jnrGqqtpuqGCvEYx+vpTkpSuI5xnw5MarGzbrRjRx6wy1eC
HaHou+jyxWxZfdw7k+/4KeRkb/W5Hhp5R0gsumxpBakaqU1beVQ36rb/ZrzNjHBMgK+Fm+wzWPo4
yRqE4x+9uMWzmP9qkT4cqocEUk/sGcuwo+Kh9hsFQbbrwS+chp+GOtl+et6oqesQ25Xviu5eb1+u
//xzsC6KL7KKoCiUQroFU4yMEIZ+hfz8cOhrR1kqdM8xQlpWgus+Ob7/VpZdgWyIcSsheG0KyrD0
mjKzOx16iitusljxF43lotMm6umqKuDFRO2+M1VhZ/r+XdLpzW1dWSR4GLbabTLgsFw5xTLKIt2W
K+c35CH8FxHBsrsupAWveOlMQeXCrlc0wN5wMwH0Ub6bpK9D0rqSWqb1Qc/aWxkyU53nDRyrrkJo
CSf6BqdVMgkjgLxFJ7tPO8yU6OTdOjlgEgNNEhLedINwXb03tKDaFG4ara5/Bvn8hEAJiARewlCS
YuMU/kp9uwlbKjIHwagfUwOxkxDuNDIvwk3dWAWcGOhneZP9FIvUgQ1W2Zafdws50XaeKz9KUXBM
y2CbevVtP8RHZBddVqTjbIso2JvZ8KxL3d5364cctzY4E6je0FWfLVaeL1cVV2DKSXCXQPtPq7RV
lZqdOcTVwfe1YyGWCOJk7jrXcgTXkAnrA0yhfSl+pHN9oE0q0YAF9FEGeEnVym3saG/X5/Xi78NB
CFmeq/6M5JAGKFtXGGQenCRed/lD3cYzX+4cbC8z5JMQk+aE4yV6nfIKA2wPvvdr8D1apXb5011b
SzxLlsNrsk4QSN8G+8SeK6d9sIQ+H00Eh2sDrQAOLTK9n2/niMQ3byyxPAQ97rFRaQQ2xizfMh8w
RywJrm2iLuoqGS4PfrMFl7Js5KCyxRGzIgnlaIApvWhZpVDB8V40rbxTIjuL1S3FFxSFsgJ5RA65
ZVfL0hLbRG8VZvmXLhXf1TC7l9MKc2JJfcfPPIXY6tqenjWLMhMOVh/Gy84Vi5UsO9026+ec9M6z
BnXUGKFKo/J2kqcrTY9FCXhLXh5yx7xB12oNPt0ewu7p+gI6r7DxeU/jTO4awQ0jaUiIM9aEkq/S
aoS7CUtnI+2NPR7BW+vr9YgfW336TU8jTq4bs/aCQPSykgu1X4fb6P4ezv9GWoVrbhdvBaeV3rG2
HvvXw2NoazbSzPssXHs/YzoQtvBgziRoF07Qz3Mw7rKTHDBu3EaMY+ZgNJZRbX0vviZkTTgUroRH
4GgrlAnuE3uu2n6ezBCW1qKFWB0NkCkutR8cL8uHoDw4fmCth0H/Jngo1AFAATHaRcKib5UAQyIk
bNIAk/nr3+Gjf3D2HagVw4AAzHmGHk2R9euH0CxIr73sLkAVjNYGjn9l7/q7zneBr2HktASFse7F
7Efq0CdkOx7MLN036CEroXvrJdHG8oJoEZniL47Ge66nFyEstbXTKIqtta18ozlJYdM7/tIUhb8A
dIQhHhUULcq+qHEVrWrR3IAsewTe5C/dsn0SG2Xfp8JdmNZbdM7utNrdWYN1q0rBgxRUL2psHJlQ
b6FF/X1USN0mLopfQwuHMSs4i+S4GrZqnyg70a+3SuZ4lMENd2b+Lu0cysMI/rH7TDS0JmdTZSZi
lTtSAVnXwIZqEUJA8jkTvafwQbxtQEvPLZiLIRHr4kiA1UExd1rKRMqs4XFaHES7XFe3WAmPvD1r
qS4QS653YB82v8f8P5/U2Mt//Q///SvFiM93vWryn/+6838VaZn+Vv3P+M/+89c+/6N/3WfvyaEq
3t+ru9ds+jc//UN+/u/xV6/V66f/WCcViMPH+r3on97LOqo+grjv6fg3/9s//Nv7x0/52mfv//z7
r7ROqvGnuX6a/P33P9q9/fPvyMOe7Jjx5//+h19eY/7dl/f2bz/fX6PX5O3sX72/ltU//y7wKf4B
zpv3NecZb4RRzqZ9H/+IJ8M/TKwJaWxC96H+xd5PUiQw+Vey9Y/RSQCRC1UToR2PnGvSs48/0+R/
ILSBfiAZBhaWcMH//v8m4OHfe/ff34YJ+f2//5bU4Dn9pCqJyoBOM3sFvW/sXsf3C1gJFHrGPz85
2Jy2FvuklKQ32W7XQBY33TY54kxgl7vCjp7FmctkcmedhZuco34nNJmeKNKbW8XroEb4tFGelb6a
MXy4HAYgDp1CmIBT38dALiCX5IP0FmWPkbIKpdt+rro+RTb9PpT/xNAm5fVI6byqyogxIoyUDb1X
23wrbXc9wsCRzUzW/r320MxxtGeGpk02OFofWYMGNWGlR7FFGOM5MWee0P/LovhjaJMb31I71M4D
UXrrNl2xMjbSVljKX2PUBpfyqvjpbtIZJtoUN/TvyRx76yoqdWNN6vMyVGMYDJ3ZSG/ebtgY2GSJ
OyRulzFYuLmMcdp3Oos1WYOilSSmUtXEClvEwtSlHyYjv2+jWMLGV+JNkvsPqghJQjKeBbHFrTeh
GnlyUlzYeGOQk6v17JcYP/PJvksQ6KLEWUpvvpftPbV96GXHn4nxcb9Mg1CkHCl+iAvS8/0cBEkN
nhuJLL1hCHqTOuZuTELz0SixRmHa726GQr3tKaG6rb7vDHfjedpvqBbdUTV9ySzqjiL3dGGiTuuF
CEinurnH7+LV0/0Iy1qw2UMPJN8F6GqVq7RxKenG5l3eePtWEbad76+qkMQNzy/FrI4YO60zK9vV
pQ582VMfTMhrMQptuVKlS4gPzLQjruRCvZHxoNILE6RuOtwFabfL9N6WfHTVGx4wiwaKMpxe3hoM
xjTKx7SN7yLy+zBxvkVO9wwYZyGY2l0OgJ0aMAzA6ktYBTcd62wRyUiAZRhgefE6N2uAtsLey4qd
qiKpXLVbkDaIPMjLYvBeA8kRltc//cXFfvpZxpfwybfH9aaS84qTo9/re3XtbZyN8EgiDWnkLy32
01iTFERrPLmhfzLGynbxOrX12w7Ep4yZvbuaPRMvHU6n0SYvQbH1pcASidbdk8jlr/0aLWXYnhD7
6u9AdJOniE6yNNO+vbSXQOZQ8cNOClrO5PDIQ8koBZfDg7+wqCQe27NeVeOPONtJJyEmZ4YmVIPb
hJwZ3UbfWxyI2bHWSKqgR2D5KGfr5sf1RTI3psnWNQtTiNy+ld7M9I0NHIUzNaGLX+pkQJM1mGeK
2bHWpbeq/VZmz0P7nKir60O4eENiJkJRbVT5OKvoqDjMNo78+w1Z7ytADCVmcwvpyXqW9g4MxfBe
+TEHsL40sjGjgkmtwLKbarYkhd7KVhdKb5mBaC39rLTURtPhuV18aUmcxpksCTPL8gJFO+nNuXNs
5FSX7t6341tvm2/ClbXKZmbz0oLgkU+JmWTyHEwzCIqHNgvDqiBrYzJcNvb1z3Vx3gB9jOwy4kzL
CYmhAvxQBPFNq+RNHRV3mQNRu212fyHMaDHHl0FkZvomUuMIsDJyGW+ySp3EhLkmvDT1jJHdxbGc
BJmcQ3LUZWUrECQ006exLYT64lqJ/blE6fyjkKJTfqJ6PAK/pxAWZF2riO5QQg7YYeWBz/RO2por
zoVwryyDbbwB0zIzgZM6KZnD55iT5MwNAt3RAmJK2lH3YZglLwHVq1ybWQ8X8qTPgSbHqoy1icty
TN6i2+p2zMkwRrENO9iKI4B+ZnnPjWqc6ZM7UQSb0qitmbxV8psSpwvJogGPuFPmzHyzuU82Lp2T
QBFl/TwzGVWRK0upNpZeuL6+wqVxdX2+LNCSxzEMEirqr5x9n0PovZPhPS0lb+MLHHCh0t5IG4Q8
eBk4Gz9doMoIukjd5Ltxfczl0udr/3P0ydovm1zSmkFO3pIOqUhUFqS3Uni9PsRxBNdGyPv0dBJB
Fdal5jBCqDJ2bd5j0hA6zarU37xcncliL62Mk9mUJ++slrqQUEeMR1bKtWVEdt/+KsRd3s0sjPF3
vjKm6V4Wm9KVOyzQ3moRLbgSrS+FSn0vYaeDWiFJk9Lsc0maWSyXlqMmYdNOgQDh4mn5WletNEfv
LHnLM55X5qHXZ7bxxU91EmCyHBTU9OmrNExfXN6pMSItpMROaO5a+pLu3Pt+itX+OJ1OxzNZGXmu
R5h918i6GuXWFMt9l/s/HfdFxBRQrrAmEVS6ZVD/5gSNLi77P8apT5aJYWDC4g1MZONgHh1/r7Sb
0JgpK0xZNdPRTYGCRTkqLkeMTluY6O8pK+mYoGKEP+tds5ZX4hZGRn0UNn9ht50MbXLi40pWNbrC
J1QjZ1G6+9i6z/MHLSlWoq/MnMMz63GaSyd9ODRFXrFcOuqVHs683cyCvLifT0Yz/gYnB3CM040Y
OsxhMEirQvOQIw+XNYYMhjOnT3TxID4JNa6Zk1DoVNSBGrYsRqymMh9BTX1Ptwr24a90+NI12+vf
6eIJchJuHPlJuEbqBzS7mDsvhChe1Ftx2JRIc1Slszb0YucU8TYejteDTiu+Z2tyPABOokIl9KrY
Z3VI9/Uaa6mtlK3VBdoAOAnb1ko6BPs5Sci5Xa5PDhV/LNbodNje0C9DxOJdRauxRVXWy6JllL5r
7l7LDWS352SfLjwpuNxOpnhyvBhmKihFzy6HiZ6Vaxcdum24hiEaLCxbe2mkfb96xiNmO6dvfpYN
WZC8LJrTVGPph51hIQNVTTO5VZ2jbBe38trdOzykzQWb/o+S+qeK+mlZdrqSpsEm81u0cVq3quwc
R/Xh0Z1esQVb3s7BSKZ3A2HgLCIlARB7zMgntcS0qBGHTSvn2CUIF0CRwgJL32h1sINqfRCols/c
5dPTZRpwcpJlJoxoSSOg4j416j0C3Nc3w/QSmP78ScpqorRQ97Rzjm1xDLqNkPFU6nbXY8yNYXJ+
9ZbqpYrFGHJg6lWyN4SZp/lcgMmplfkKOFZnDNC+WgibuWn+Z9+u03manFRGEHtdPs6TdB8+mS+5
3XyT32RrMarxhfcgFOYQRB8A3tPsahpxckoBZYO7DtrliN+6tmwKY2X2rc1jvUaKuPmZ6J68Do3e
+5rpKGd1sSmtYazHXxN31wzSMQx1/NvMBpyKEgU6AgLQvp/lQkPZJIog3peIHC5No8+QI27MZQZZ
bhXng5As9JA+GeXGVrp1/NbZcYYYFDt7B//bQtu0GS83rWjh2+OVtNSMquMM04qxf6hZoz9RZhdJ
US8jzNh+ZUIqvjYYuK0zsWm2BbjfhSQr7jpQ9P6h6FPjEMm5h8WgLHaQ4Wp1FyKwu8rjrFlWffVu
8jjYldXg2IIeG9hnIrMhxLX0iGi+u3W9JtiXmZLadV/6Ic5yGESlvem+FMYg3YQgCZZGjVNp5oU/
ICkUtlxjpqnhpomdUgidGCPzdR80swKO4848+35AiMa+FB2V6Zsm9Ep6nL4rHIf7bNc8DBC485X0
GxreCHPOakxdjDZS7uh8o5M0LVwDnUatwJLYx3vTltfD1rwtV2OT3Vu7q7nm/sX9NkrTcQSiZDAl
5OPO0XltPDjHPnurqtdYnylGzP38yYEh1hi9FHzxo2K9whxHuuD5+ol08dQDLAnT3qCVN4XpC44R
YNBWO0e19tdeSYvcPPrOzNF66QKknYZdnjgCR8/wwuZggq2JAuc45r5U8mgr+8+jKv5w589+kwsX
4Kdgk4tC1hwsczOCqfZYNGy2iq1u5O1cInPp0/DqgtMBhJMn2ORUSlLXqPVStY5NhVx4COpAW1z/
Nme9tPHgkwwwfHjCKGhSTa4kJ63FOExFi5GMRizBBs9D+asBZCVYe3Q9vuBW9ldCgqED8oXXEZqS
nzPCIEf0swll6ziCVT5kT5HiXIxQLMr+99bKmnk5n6WgH2M8CTi5TvBx68sID4BjsEu+at/DrbsX
lhX+a8B0wH79xPBw5ga7tD6AxiOzDMqBBGYyqyUnh1yC+DjiaLf1966NpM+mn8/6po+Vj5EB5sMV
AK8Zmsmfp7LmfsLNt2WBbD6MdDbuE3ICH4ffaDC3jtYiMtJzo7u4LBkVnw/u5Jl5gjIo6Bx1nXVM
hNcq+t7Ev2ZWyPhrT0/zMe/7PcBHfn/yZsgrqTLMnOkLdtHDv7Ux8Ii3K9vdzI3l0uF0Gmoyg4Mv
IrziMBa9v5e99xzjwHRu/c3FmJwWoWY4jeAxHJQQN2iyrcb8HAjvIv5AZvHuu5t9D4wr7NoUTlZg
GGYpXjaMa7yipFV9R6J2l631+2Fd2WN/c3X9m10eI+JpkoVcM2jHzyvRUpI0CLLEOvqV/qQLeOmW
pa3Fs6zosU5yPq4/4kyeHpVehZ1k5tax3zt7EKNbyY6eAiq+c2fvR0HtcyREsUWVawve7qg4/3lE
muk0DrXs8atV3lp8yeDulktusE22tmj+F8tk6SzNX6DBIL3xH3NL83ybff4FpssmTgNBTC0+ofNN
Mr66+Uw94PyTff75kyUilJqUNhEDrMJb1d33TrRQq9+uL4u5MYx/frKTtUgfWgv1gWPfvpbqE77b
13/+hbOdQaA5qKmQKkj+JusuNkwHZi6TVGzMn+FLdWttYttYl98/TncZhvxcK+DitEHh4Myla3gm
kSkYQoGKA7vZqfC595OtVLWIFs4pcV5IaBgZ9EbY6eCozoSJPacSnTzsraP7Er7icG4La/Fg3nMM
LqH9r2fm8fy8+Bxt8qHEvpIBK3BeIKm4i7fDDWCFpfdi2NK6sDGMni2VXJ7GP4Y3/vnJyihzra66
tOKMx+Nw+9H8fx++CHfVultXbK75a+tiRBW94JEEg2XGeGmfRGwbX/BFoeTD6c0+y42noMMtq4w3
16dyXHFn58YfYabAq6EcMjdqC2YSVTILIzAJ5SyrWTZeR1fl2/Vgl9f/SbTJKWWIAfojCtFqzvny
KbeFpd8uGwQ2cKik0CSsgIlfj3lpT/PIInHEEQrw4OTLxbrUwlaJmUdVtxWs58vIsP9CCA2sFRaV
tMqnbx7PNwwQMJJ1NJU9Fe215fYzX+msVg4THFT+HyGmC17pwqak+nT8ThqaL8WXkWamr6R9zIN1
qTJxb4/XB/XRCpquDMCSmijxP5nO2+cFqElhLOE8Od4ojh38yu/UdoHd5WP31t6lNszWpYxrbblo
vxkPARi9tTaDRLm0NE9/gcmNEteZmqcOifDAiCvrR1qh2vitDYFOKXMH86UDZewwAnJUaNtPKfco
2SkFVBn2N40jMHPSDaxybBfznbNIV/NuGePFfza5J/HGVPlkd+diHWiBTDwkxxdx+J7nj0b4PZRv
RemLj5De9W85/rSzaEjk0e1mjZzR+ApRqGOnj6yjYQTf64Jqr2gVC69I16zoma92cb9ZiskLEC72
GfLBMkPTqCLXOnbZVwuXPhxwZkZz6WRE6e8/ESbrAmeqaugNj0xAEjaa9ctR4l9KMYd6vbzlTsJM
Eg4cHlI8k8cwWL1FbzWygoWz0h/cnWAHN7DQ5Rt3g9fO9U918Yg8Hd1kpzsoUIsOOcKxkxbZLtsM
WPiitjcsYdMBg6DJ/WeNdjABhFqlgxfVFZFLXJ9cNU4oJS6sAPOokIbk8avHQ2auj39pwZ/EmFJW
65obrgqIkYt3svZNj16HUc7C+BIUy6D/fn0SL63B02CTo6toeSe10OOOQX9jKN81/9f1n38GSpjM
mDFZgnmmJZlMNfMoWQtn2FXQaNIFFmKbEZYQlmv/ofza9WsfT8//CnY7N8DJ2kyBqVa5xiIZYpJ6
If6ix+7ckXjp0FChWvCkGNnN08LHEIm9J+RMYvErfkGQoVshXrd5cteDDcNDtChHjAnrXG53cWgn
YScno1vGhUeeaR6rWoUIIy8E46+sjpERBbwRO/SPItPJ2eubqaRnKMofi0h4xKrwCSjs6voCuXRE
qSchxkGehOj1Pm77ihBNjdpxsI+VYpuzk69HObsgEUyHZkAhDJCXdkY3ALxr/l/Srqs5bpzZ/iJW
MYdXpgmaUU72C2ssr5hJMIdffw/kvTYHwxVsf1XrfVGVWgCB7kb36XMydZrJaRpjT83mB4RLrx2D
DPSu8qsS8Fz7pW9iDDLL0kFCLVuDVp2Qs5V2iurN/E1OMLgV7qh/Kjs76bhgprVV0mctFIg01JTZ
ieKpjzH2U8BoZGwM4U3vDk1ZuE2QQlKW+4y5yAMghownjAlSMQxhXhz6wkr7LlaV6gRRIczI4f3s
zrn9NjuqjwmODW+edG1HIViKMjOyLED12NRRn1R9lKasxo7G1+1u2GSueQvFE0okK7uJN1zxRQEv
DifWSF+fmEEz0apktULCIZDUPlPzE03sGvDtV7XTbNKNChbsPeWvxXPGF3i1kIt7Ta3SsVlQ69EZ
cSbIpC1eh3Ee1qeyih7NfHhUBsJDlFC3e5bnnNtgSZqaqRMieeirE6jCN/WttO23bxUS1fpe3Or3
n1++yxcvY4wJMoDM1lU4wljlDZ54Alf9Q/Zi3dX3qQ8OXl55ZeUWLLfvQ1xx4VHCDnKVbZPUpziF
UCPEnG1QENMcbjhkBh6GhvHMWd9F7YpZHxNjQM49NwDKVKdsJ4PPT9qqmCJRvN+o/q19NqrwRyVe
gEdgI00q6HXchhrBJQjuCKSvnfgIFIvbHcavRLV5tbKLkQHUasGpiw6VRGWCgTc9985SKYAFcsAF
UDeKbwGLGSovvTN6qK5vcvMLZx/XXMrSGhPQzC4NpLQmNayF28yFDh/kwfXHwZ9cGWwPtip5Oae9
RO8Sew/gvJClQDUYLUbm003gRcBsBsGG9hj46IAlGWL5ncjC/dj0V+Oo3uUE1EEQBDj9zWIXlpkI
0VC0ddTBf7YuBB9CiC94gAhhvhn8pi44/0cYteNvf2MVCGUDElWU9YBZ71D1Zjo3CBHBV7LLEhvz
+Tv9AA70W+UZ4zLNC+9BtXYbKUIZAQlAD3RPz08QROOlUIWQ7Wkup1fwKR2hAL+VBNhS5fY1LwfO
B11z2Qt7LLOvEcxgY6rH6lSmIHlH7O2gLla0Xz/fR54VxqPpadco09jWpxFZZSW85xhIUqO/uQ9A
/6Abo0BWBsDe870zR02XG7Wh9wHR/Bn9yG+WA1K7W+M5dck/PO1xllABYwsGEqRf9pgjKcWVUPbU
Xtzdy+TeMHK3Hf5RoLiSFQdxeiLiUxOGdjNCkrin0rKpH5Wjo6hvRndUBbKpzGqT1H+KS2H+KsYH
RTktGYnY61K5K0YwmXe1/cdfEwTqCnAVGqiCEHLP97mqS5SqKpWcgJhu+2tT+d4rD5+bWLkGkPmG
CqWIuXrpIqZXwajOBoFrC6vrGVp0etxD86O3a+1NCjm21uKtiQtuIUsyFBhkdsyMdaIniVXh3NQ7
tJczcNnZDQQt/Pw2uzMTZ+ZxVa1lZ6AJQLqCkT4dkpGMyaGMoaONKhQ9qjezq3qNI1z3IExoPdWP
XwVurru2SGDyDAXbCdWjix0V0d3rxz6g/lO4MU+VM79A3s+x7prbMnV4DKWX3w/TFhj1QtaOdOWi
VjMZItIKq0D2qaluGkluFLyhyP8OIOKjEEUl50SurO7cHk0EFknMINVFCcBXfdLvZjeCwlr+FG6S
a9PHM/KalzFxrTEXQAvbeI5EnE6ocvjEjKF7k+1KqbJVkExm5heoP9vSdDtaldvPX6NMdj+/HZfu
9Hy1jOOp5lnp2gqr7Yr30SrsNqptSFjzNpX+mvNgf26GOaRjMg+NolX0UVYfRPhThPvcsU4TXi20
ja8GjvL4+coua2N4NSwPDpPTDBgiTcwAW1tFjtY68+vsNjaAZRvNU6tddUCa6AxXvNIA94vS87w4
P5Hcqn2Huf+Teexdqn9h7tTH0ekOpZ9tDE4j/DKJOl8jrWgtjAVV0MXlXNE41QI10wI1o+MRyION
0l9z8fnwrkaTBzRraB+cm9FCJcQDEXdQLCDkdhPMN2qibOT8awOlHM5nowGctQUycGS9H/1Atv2o
zHMB7vW8Omk3wYb4AL8P9ryndZwJ8jM8a/Q2f2aN2cBBHNpIxYD0Sdy3u8zvX6YCdOooFGDIE6hI
fumUXujPDDJZWReGmThYEjkFx/S+ejb8agN1NA/KRqJLWyQ82MLaCdHgpjENjhrqBYrAQJVWzAme
tOKeQsXb7QDcTL3hvlfWbvjSDrOR6UhGsDs34lflZnJEL/fyJ+OeXPVIqdH7+ZYdeRikVYP0jODx
AA4BtvdIoFxQaCbuWQh9XhEJvCW8f34UORbYtmOpotsidSY5CXlvh1RsTPvzYgCSvl+LYLkd5DaJ
RpCKERz2cNtt4iPqGyDioPN2mcOjbF5JFaD9jWKphRk1SNWzT5CG4F1uJR9vWMvG8VNcRLdNdqXs
sy15+nOsHRzw0hzd34Vz6ptomrMYdysiu1jfhv0ffx9kBPBIH+0wtKCZq5QNoZG2KY4cSLiGXIA4
IdcZXboHEPyCZl5EnQ0q5iwIVkw0NTBHgSDVwUAfJtvb2QV/sEORU5nu8KRPV4IH1ByBG6TU1kAo
XmB+hsowcyUg/5b2MldP7HBD7cnb7Ik3OLhmTofwIMQrRcBxQIR+/oXkZk5kYUAmVxzKawKYR+On
OwoJJwAL8DzRJTASvTZkiyANB3kZpcw7txZNaG0WHRY3OOG17OhA/gQ78xA/4vQ52YY3Fs7aU0Uk
xUD5YoWgQgSsmFmdRkBqkXSpdtJTu6EYDC96CB5V23zQ9iWiCQ/9A1Kec+f+YRG4GcyhU/mSCxgf
5FyD2coj7SS1VnoFBYP0NpZJtjET8Ey2GmphuakSLy+F4Q6BIL2pZ3N8yGspsasU5HEFoaKFBByM
Xi6lrdNl6vBkBnPtpYNufRXiZnjIMzNzpSgD5gxsYa+qFgoOuixW68WBEmg4ob2wmfOJ+ACEvmEs
dQaLdV3fVmmMwwThLjGx8WgOXanplGtNy0JHyEBFaQxt37qtZT5mePdJTljMYJtW9BRxKRYgj5hr
oLDsQa0B8J1sl6TPIa4jjsKXsFLDuxYPhl1hdcNWalLrDaUyyRHCWr5NOxmq35GgvupDp72PMelu
S2E0n1s1RBVyhiJdl+bp11mOxzfUmo0bKbfSeyiqxJumasrB0XrNQhPYxIyTVAjvwBBBLbJo7weT
QFhLGnLs0xzuUiEIt6OF5rFSyod6gASaPU3g9hPGTLWDIW7crATllyWmml2Iier3aiBcNXGc+WDk
Tqj0QOsqXUpit2uEJHLEMa4yp9VN3WsGXby1NFDmVnn/CjYySJ+Srv2eArTs9oKsHbMBRBS6PA+O
YWKGIYaaIjCBojbfCjOUTbO6TF+GXFWvrRglmLbKoy2gSKanGZMOReBR88pR6h4ScRic1MxAbDyL
xImjktx0GBI4jqKOJLnTDXANytNDYbQYcO/J6FqD2h4g+dfYoyJNmzDTkXd2UuEOY2x6YOnXH5U5
j71JwjAhCVHeioJ4xkcfRmhNDiKYW+rsBkVU0ccA+OxlmDC4F7rU2NbVFXE1EyhmKJ1BfI9ooyc2
yndpMsjVmBdfU2zGFch0AJAJ/BrT/2D5tiC93kNrVakHA4U0U7LnAGqdoNMQ3Dmu9W9m343HLk0z
18pUyEkXBprIXdO4ehjmTgC6VqeY68QvxYQ4gtq0d6nZvo0ZmV/rvAmdntStUxT6W0qsGlN+xpgf
Eq3rPbQbx80wGqNjySQ/zHoe+PkYy54aWgkI5gCy8VSdCL4qZtpVRIL6Tciy4Dq3gm8WUQY7suLg
IEiCei+UUx3ZnVmJ3pAImCnBVKEO3hkxchVIZmxCDP6BRaYfNnVeECey5GELasbUq3St9UpICdpk
MOvtNBVE8T9PS9gw/uFlaD6HhByO9EKboIbkgVhNhnLKXstnivcu/MjvBLvxo/vgStzyIb1MJnRh
kUnusjbKKrE0lVNfPo6yg+cALw9ftWAAxIP4B2QBm5rAmeB4ItCflIfxVfEVqhp42xWAXdH8MfsK
ltwvn28j9f6LRPzHmsDUB00cBFxUMs6j0ThVipFIg3ISxa3a3IgQtC3uPzfBTk2yNtheT1jXwVSN
vXIyUJnB3OsTuQpvUb7bc7uezLPiwhJTFi17yKbWGVYzONIrfXVGLsBBeHd+UA641QtnZav2wCSH
8QYqHMNikVCMAh9hRpSTfpwcyoWW+LkTvagYyiyB/vhLeyatN6EreFEoVCtZ6aG1SNcXX8/gBQ09
HMIKI0JAg9yEvsopfa4mD8Ai/TTIJK8dhcCGJQzWr/pGdRp7vkJ8viLPikMHoP40OfrxARf2mGRF
74mUpBXs9T74Rh1Qm7rtlYpUU/YB0ndL3gdcvXCoutJJUERMFk8j5nqQNBg8wzu0B3o+9aQE8PkJ
0z3tcTtwxwE/5iaY6wZSMnBkwH8DvcMi9aIhbMpgGtWTmMqY7FOLOPILzK31TpaB98vWKiJ4RMuz
ArLMAXFLUbC2GTKo61gvwkMd9uN1WPZWZ8eQSjCcWi/FjZ5alS8JSb/PwnLyCS7AIcaj5F6thhGo
pFYGICkZpgdZGRuvMfvQi1Ql83R1Hm2zKvq9limm09REO7SYfr2Ny0m5sRKg+YduvmsHdXwjxKJS
uMV8A/XN+sHSyhv84thVjCjnzI2xw870EGCTIBMEIQi6S0ztqEoKS8zGSj0VGab+7PRa9eYrwakU
W9pYd8ZmhkZZipchtwy5chqgeYQnh47DAHobxnBsNSQdBEs5tX4z2cVjRHNzt9iCu6Q6yH7uC+6f
9qY/Fru0yQQVIkhKbA40jIFO3dVAsRVvqtfOjbYgAfR173OPteLu0QQDnAb8VNC2YctKRkxCUHvA
GrFu8OWRmR0jnjTZ6i4ubDArAluTFggibJTNoU9uJMLpsK1FftrJw1QSIK+4t4yTKFPAqDB3Sr2g
uQEnxUt7VXv6W2Cbfg4AqLGrebkG/fDstV1a1M+jJMRYTCshGuLyTYiq2Oswuuqz7oSe4EhfwQ85
uFLsdLnT3/HHArjLZU9lqoSKAKly1K6M2rVekeJASFh3+9wzLUBe8wdcVF5diWuV+YqiXFVwA9jk
7BDdWj7lvra8xpU2ot9ihG+4+hvff/ZZmVREgtrBkKQ4N40X3Tb3XYXaOB1ws/bdTfoApTDnz+8C
5nAMpI5U/4CtavRpY0ZtNCC2NYZbAL5WgQ2yHbmAZaZ68nHD0X/GiQdrFCaJmaSkbuKyNOaWrkvy
KRVhQbz0IPoAK+/UECpLvCxy1SAuuEqx4KihMPcDs9l9aYLm6WQ9BJvISb/Gx7cOoEc7dKK9xiNm
ZTsMH+tD71Kk2EOMDLJes9fGVLVmUT4lB7JTnXKfQcfdT58KPHz8+hpnJXAlEIXx1rnmy6gsKlim
QTAssl1TEeT+ZS7O8ikWt2MKkmw/S/7G1UAKDCAoYL8uZ7UIpNqh0V7JcDWDR5PX4qbGJPP9vIEb
eJ9205Uqep8fy7WcCxxxv2zSz7soGOYNahCq9mETwIz+QPzgVtxldgWaUC9FWsnj2Vm960uLNM1d
WJyGPsoy0BSc5DvhhvLOG5Obvcyb3gMrqV38g+7byENPr0WJpU3684VNEKEr2QTKwlNAfNHaSx3n
YcPdRuYW5E0iJC2Ew07Sg/ZA4dn5cQIhHmWvpIA9shE7TpigUYCNEsslMVECCoexSCIcyC6fQKCA
PG62JwOyeDKvk8jbPCYkTEMN2vYJa9P699LaicIr5wzyDDDePy66KW/EST5B3w8SZ5TPNPTal9ly
AeTs3AnjzaBl4ZGCcb8ZEwIwn5tGRtbgIH6wclcb/csY2rHTe7Q9mjyBAvevFgoZQxTQVcQCxmIG
HrIGai/yKTyNbnFLawjqrgeks3oEwb/LF+74jzX+tMjC63tJLQpiZPKJvHVevC33iavvMFrS4rKl
/rDlVdPXP+Uve0z40dWwQ12hkE+i8JLMR7PecLZw3Q//MsD4q1GGrCemVuRT9Z6WV5Mn2JKd+IKX
XQmQnafj9+X332i1rZoFFgJPBbDIo4R47kCaWavTJoNZDfVNG4q0+H95r4CyW/N00IJ0gDnPUIL+
Q9qMH+EOXSPo8mGE7EKbIhHqXiw7Uz6VYXTU82wTqS3PObK4xx9GoO2J5Zkfr9PzxZlZMM1dB++I
aWSQrEpXgUu5hD/epSlPhm3d/y+sMb4YhNHojYywRnVHVGc4YoIGSieGEz8qXvY1uOalXusWDZQw
0N/GP7YJEicRIPcqLnqnYRiD+KTyrPvwGPhIjGJQyKeuGTgpD4W/emR+WWVbmVWt9mDFqXHZ569a
eDBB9K32Ms+l0PN+EQZAMaxSMUPUhBjn3OVqJ4cWoYGHUv92G3y7L51P1YT53Ra2efXjpCysMZ5a
gHRWSkZkCzS7hKA3Ei8DIa7ZqZh54r4KVkPcwhrjLtFHGA01xneTHoqdYMteDqlJGx1UP34C/eAz
pOZ0Wtb/Y+U3dp0sz6GZKl2UJVhn71OFZpQRgYMvtkijAUnizTOu+sxfy2TLNGjtRHE84aBY8mFM
ySYxZE6usB4GQBINtWk4EYgZnd9wNA9EM9QQBlRo2Bt+ctPbvWPc0TovpVHm0Sis3jgVZB7oqgIX
dlFaVoJkwHQ57FWecSOCsBeiQgDloIPhiH50VT7w0DKrK1xaZLyK0QZBrtHQmh1mX/aqTSHa0TfM
K38wRuLlw80pV93m0iSzqV0umWk8YJE0Xa9v6ahEvFP98Rhz+T3+wxY9lxTliErV+QfU57mLinD8
cGE17ar6wWF4ozPmKZca4D/28pcxJsbqZjR1aQtj6oY+6chNsKuvKEKnuK788MF4/IuYDlm6n4tj
XgRdaeTTKMBe4x0VH3VmG1xU36VrKkBFRdFT0ebavLx0UNEGyB9oYzSsLzQ6rSKoowAqxic5cxMo
cyJlH7dtbqPb2E62+mr6CViwZE6J+zImnFll0zExmkFuOOOxbELP1gC8tzZM8I/xXsmcxRnMabEM
dNKgA66cIkW2SXKf94n3+TfjLYQ5ImobhGYOdrtTngfQXvbMyLTHkfOq4hlhzkWDtt8Irk/UMmYB
cKO9NQp2anDA7SsxDd8EjOwWjiD6KmxlRhXDNA87bFb+XF03TuKHRxE3S8HNGra8CYyVu3VujYmg
xRyIEALCuaO5luQ2R5pBakdpr/vitrka/xDthEt1bo+JoW1YoI6i5ug5fE0eNb/ZmO50A5EIEUNk
KDBzjsWK4z8zx/JIJ+LUDDGhJw91yvcf+Yh8a53I9K+Kg2hwSXtWSvjUKHScsVb8YycHtImIXUgi
3KqjEeyFzCEgP/ArlIb6bWtHFTQuX9JbhDr/TyF4/27vL9NM2FEUa55qTUAMAHQBYkuQaz0UAPXM
Gz1zrHQ/ehp4TnjkLf9xZn+ZpTdnUc8wwzCu1Sqg8Vx40w7l0TyAvBQKqk6yzxyBg3hdcycAEmAs
lgqHgi7j3NoEEetBr1BqgILjlWgh6xMJpw3DM8FWM8BDECVQ6zwZQKV0J4Mrk7FuANA4yI2hE8YG
0GHMml4IdTyEXZDFR3CL8PhUPFPL3AzXAQVSZF6cou+qUdD6YJ4MgElANc83rocOT9tb2Di5yLbg
B/ejnHC+zZqPxIDc/5tg290q6YDX61EPVQvJCzvMlgN3nTRciD7PDhNSkKFqoRxKqKB9BZAFwAw5
sylSf04w5JucYtXBSNXNb0w+UId4/sBB/3mxQCbSKImsgvhClk81JsvzjSXZ3WSLk/1R3UafIHqJ
gpc886lqVuqDDp3zDVc9Np6NaNDpYIu5YEGIUM1QzRkvrLH7gLQNUB+zvBpdkKO2Lzy+tsBKjZuO
ePy0yGYJ8TCWeiHiQVBqNi3u1e7wDHTGXnWnZg89yHJHebt+Q8fo8sF1bpj5yFYI2a5IhWEIP1WZ
nY/u+EC5eN6Eu+xZ7mAYExLTrtiU3z5PJ1YvymLFzEeWiTAApIf3lhlHjhC8jBWvtk5/w8UxAt8V
sj2UOS56kZMk9KNlRfJJkMCsGW4LvCGle9x82e83+QPP3up1WZhjwjzJG6WTuxBxYQKSNEFJ04p2
kcZJkD5yk89WxTgYrUbnvzYC6TS+9ejoHvAgdjqcT3NXe9VBezdfaRrzGxpUax9MRc6ETszHuDiT
mtUKaGpatJNRV6RiciI0DYXSlb9AcgPy6ORu+sYLtWtnc2mR/kWLkBfXQi2GKiwW5Ej07+CUA+nw
oVM5CdPqwkCohHxCwhwcC88Nm6HJuzjGhwt3FRVW4KWbdGfYT4ZfDO0fDMhRufDzdYw11LdBUoAG
1m7y6CgCHh8YfYWc4ezp2+wf3tVa9V9Lg+zGDYUmJOTj7Q+EIJ5XgKSaj1Qh1di3m+Fl5h3KtbO/
NEh/vvhSBDl7mlqJfMrfkYv1hwJU8SOayMkLFXAo7tvZrjo759YA1j/dr51lcohWyNs0FmCXBEcz
v5d5te3VrGu5MLbWVpliJSbYSekm2wEwt6VwjeRZdCkQgNuhXvNYIKuBw0LQkcCbe76NgjLNzSjj
JII25p5STqSb8hU4y33uo2Lz+LkDXikw4BmAhBKslxrKCywYMJ2tKqmIIZ3a1x/AEPIteIAtNCW4
j4TVlS1sMScyDIe6ALRROtXoE+8jp3lq8cL3hCO51hzK3cyrcK+ejIVB5kQagmYIRWRJJwVnP6u/
KX9RYDvfPubskZSCgWNYUDdkN7vdBkAyO3wEjMeNoTfI5R1c3UKoJGD8FGUTzGmeHw5TR80QfXfp
B5AnBq+ifltse284tM7EH7Bb3cBf5tgsE2gVQWro6ehfQUz+HXRoqNgLwDJv5lPuTnaiO7yhvlV/
vzDJ5CJ1VechtHmxo+VzXkV2UV9VGjDwOuflsZptQZ73/7eSZdCQimbO6dTRCeivwSOPzT1VmYU0
Kii47f6ECptr3XJfcLwdZcJAbNRCI0FuHreb9lxiLz8GhQOSqJ2OM0MczC1z7zjPJv35wjFDC84M
SUfvHepduUc9Sm9gahlVNsoD+0/gZK8ct8I5pwpz80S9KkYISkqnaKfmEE5By9OVb7XJmVxKiMJL
EngrZK5hEUEKDw4O5mZg7HvpAH3iLWdJPBtMFAiFPo7knh7MzXhonOFp3JqPxfZD8NNtN0ri8qZq
VgPq4oQyyWTXpyTQM1gs+sIZLM2R+tnGjJT7+coubhwVUBdRXMYUDW2wMjdOsOrITLQAtRup3rbd
y1RXfiIVAGI+fm7oMpB+SLVjVl8WgQa/ACkZlFM9pdj21u8+gC6YiXPme2sjI9z8edhmrNEzujj2
Qj+MZlTDWpe5yquMYX0ItO4a1aOP/sjjXe2Lr8WYY25230EKdgDD0imHYGCZXmP01JZ4B/0yq2Os
0FO6WFSpFR30M4AejQ5FCSzn7NJZsuKlBA/tneRFe14RiPvRmKsMJY0msnqsKziibwvO6mI7+R9s
90DH/nn2w6yPuclxE7Z1qcBa7bbu5KHX6AI+TCn9gUqKeDHgwk19WFOhUSCiAY6X9/luitDibs0W
aEDQfPYupSlut+KN/qAChmu5yu7z80/v69kTgFpDOxrS88ga0Hc/t9b0pUT0SkW9cnwKyejU1eiC
Agst6AcjKr1Ik73PDV5md4xFZjclNehBgaso8FnmvkGPmJJVDID9Qqma4x+p+7tYnIGSCOQrNHDp
MV7EnA0tHIoGB7N+7RWvIKMNmRa76287sXQ461r9bqAOkjVQMAO7wNy1fJhTJa9igHP3co1ckvbg
WhvVr2pHy728nGT9DizsMbduHsIUJyiiEwMK0JWRHzWO8ZTDWORhdB1aM58vkP4+ZjNB2Q6MOD0q
ykVvIhYMORlpl2pWD8pwGMnp899/Wa8HnHFpgAkts9RnQhnha8lfG08HFX10Q64GCbUtCluL9tFm
/s4xSb/JZ2ti7loaBFaaQzzjNIYuOcwu8DtusJOuJQ1V2N/6ahyLbFMizMKqGFRYFLYDQFDQvf8y
3fxoLk5XnR1wNnUljmJPdRCnolUrQabz/HonCsZP6wgtF0xX2lGznUE3gCm5RGpczlauH49fli6u
NYSEIgXHXz3KkOgAZdJV6iQJEBm0GipuLWLPHBrfNVdytjom/SksdRwSjHBgM6lqEBrtVxL4Z2vn
zxWK6FyGKoKhG5US+EmQNZ3vpBaSNpWlAuB+kA8iY803ybcM2DXM56CrwsMQrHiupTWLEt8tQqpY
DFKSmzWCgDI4SkhsMslQCw0w+JjaEU89eX0jFQP8lXCVVLr73NykxVnSRwkc5U7fU3mQt8aV/dDB
JCzHJdMDd3HjMLlo0rondpH5ZDJQZGCKgBfRhLTDtKeYuNNsVHTuc/Y/P5Krpqh0Br4WpHlZmHTX
JWZUdWhMxRhitjOwkLcjKKVztfiLkIbum4GOLVp+ssgKWwREDuMCYL2TlhNpV4gtCHxac6pdsL3L
t9Jcg3gxH81redJqb+pD2RkNbbKVXJg4Tnp1zZQ4EL/ZpIMi5x9y0LOob3sFHQqlCpxEkkLXgFSP
I6ZWxvmSa2kfiqAg1sJ/K9PuxRgBni6j3YN+o/FKZ9bG1laJPTrFKdqO/xT/cPsfq07ml0lWxsaw
omkCshm1+Se0zdS9CmZQSmcs3vToeeImRnteCr0WZ5fL/Lg7i6tIFYJR/AIiONu1O+Vb5OeJBzKQ
ckdnsczcHsjm83O7fhsXq6SZxsJiIshmrbXYWPnO3Ayb4Bbw7XZPYXTxjfqH2gM//Br4ykASaEAX
g6WcQLWoCIMJzbQOvZ2wnhwupc9qDFpYYOL6gIvQlT1AlknshgVIdebjlNzkHSeYr56NhRnGQWNg
vdMrBWYwF+LGKkbYTE5qvnq5flkwGacMGdKkGSnMXe50V4tKdzDeSvOR8/VXMwQ4LFMEOhSxhv4V
i6/fxtBCTDRYGfadJ3rIkHf1NvCpHlq9GbbyPccePU0XHnlhjwncmLvMe3x3uMl3DSOHwyZ/Mh8B
YI62NdRkRQ7qaN1rLMwxASBLk1BQUhzuxhtdyc3QS6wx6KrbwqbehDcSL0dYWx4m5YDGoKVJDBye
bycJSKYEKfISDTPYAhj5SkeBKMoPLQ+utbWzvrRGD+ny48mNpBcyrAlXJZqW15KrXWVuXIKiw35r
vdkr7mQIPHL7DWv5wtIuc2hixDooDlK7GsQ0JxDlPdUGdA2OCsrZnAOzdkCXtpgDUwIgOs5zSDO9
4Z2+T8Hk5kh30TVljvkNgAnPHnNixEyIAjWmmeWd+iH+BtaPbX7oAWehuDheu3T1HQIiAvoYwUD2
xZM4qutZqcEYcNLQ3//AhTdPggfNb/UBAyAHyrHNBXCuuRYJb36aPYD9jM0g0G4Go0nWAqCd7pRy
n6cHXdtzvtuqDc0AxYslQkuBldCbUqMmSQwb0EwNiFPHdnQL/+IEt8PtqNkEul/XPQThuGk6zzBz
KdCa1WSBGoZ+rg6M9l4GAjdyR9EBT4bxNd9JYFszXOU7Z8GrB4cmJwBKSDSvPb+MYxjjIwfoWhkP
UucUt+nedHtH0Gz9dfrok/EwNqvODaTsPy0yoa6ILQw9oiQLWgQqzQ2eQ4dsKbv3v/Y2/+MKmZhX
59ByliOsUD1mMnruHTq4oJP7atxNrrAnG24ytPopfy2Qfb5OmjjMRoK+JnSqAb/woi/WVeabO8PJ
TphfEB/r3/EA9ICwIWqxrewgad+XQU3oh4wwkivYyrY8GpA8n9GApI90vrDVatK3tEijysKPd5HZ
a1aCD2k+JTs6p2HuZFBHlaiu1BtugXH1oAIrqFAiEpTHmKw9A0Y2NGZ0JobAU+br8KrAFJF8q9pj
fyLXJQrRwiPn5Kx9SDqngToORrgvqjljHmMopMYC88ip3od3kGMilxbA4RED2/RqQT6GHLmEY2sL
XVpl7kcfFpZQjTg+7Wvn9bsYqqHDFzByAQLabqxb7rTNWvBf2mPuRx6lwgQuIcxOWJBMUp3CHb+p
3/MS1R3TT/2J6wA4Btn7UWVVFivAiZ0gRiK9Tc8a+vIBxjxt8xUqK9wywepTYbFA9uToUgCJmok6
nDvQhkA3ud2HtyH4236jArJ2CzH6JWK2GrVUVADP70RqiU0UTWhOggb6o+LoppsgsZNvjWu+JVBk
sL4M3A1dPTELo8xFHARdrZMCqKJkV+8Ud94G3+Vd59O5SLIxrxUeXH01+i9XSf+gxc03ZjwhegPY
HuuBDn9qV+FXwWttAuIXZADfgnvuElev4mKJdN8XFgM518G/T5u+DyZoXA2/AZQwdYgnv0lOgiz8
N7DRq+d0YZP+TQubQkmyLIXmOvw4iA3RQElRqKNYPiq7ybuGvIPDJIyBIqDVBx7Pk44xVr0GbJCX
2qyfEsCYwPYH6T62OKeix1WHBRyodlM+x+A5FdC+bl6rg+T9Toq4/sV+mmOrc4WM7qRUKdg9FALC
+jkyvgQSjxv9P07iLyvMfTOMRg3SDq3W3ge9AFBtUNPbFRhbAjmfk9xZt7ze7n9YhPgaRANMpPhM
wlSJRguCNHiv+H2KoKrbQBpBugr/kR/M0K2fFbTyCJeCd/3b/TLKxIQ2zBQr0gBCUz9yJmmLJk1u
g0OheS134D66EblEA2uvNICnfq6TCQsEE3UhuCEBwIzQYiuvUZ5DPip+EYkdbFuPCoIWlR04vGo8
b4PZWb7UTOVMo2tVULWCBKniovIJjUTFcMTMyW+Lu8CTvnNCPWeDWbg5+NqlWKCrpS9uHc3L4Avt
TJUHKrBufOFxUq8mwYvd1RmXXYHjUuxmQNPko3aTQG069HKHZk/pI030uT11eg/Y7HBpj/HYgzX+
u74ELKYWRqfI1vgYJ4w8Xtq07sl+HhydcdVhBwxqT2cJBeW7lt4M3PrtauK5XAzjmNum7i2DQjJp
f0gGgFa4Tw8Vao2UIpUnEbJuDZVxBSJdK9MUbdpDZ1LG0cgOIsZUGhRT5S/9vrgufWvHrTStfqiF
NSYOCGUHYJoEayGA5GihzFtcdOUOlHHALCacYt3qpwLzDBjHrJV5hzYSxKZMEFVJgPncFixfc7Xj
3KzVKAoxLohn06Y228wIYk0QoaqCwHYnotqzDfeGN++j+2ybYVTwr6rfkOT4aY7xlESqa/TwJ4Qd
2a7RNXfkJ+q3DEe2bAzcaE51Y0HmlLPIVfexsMo4yyILEmmCruspfe9f6VMo8i0nehe+yn6GiQNe
z57VQvkoSP9aJUoV56lJked5D55UigzLn+X3iNjD9fQsP0MaGlTpYAIA2Bq6KGAYeaz37ZHXeVtP
qS0RShoK2DUvZizA7SZkNd5NmMGjKXXiS9fZiZaaLJcLnVzd21+22OkKrQp1PTBhC5MA8mRntzLc
cwXtDhQNyOyYOV63BufUrga/hU0mrYjMKumsUMLFAAA1jWZn6Hp7NCe/Nv4uhVnYYkKBURZqVwqw
Je7NvWDXkMWliZkLbuD9tAPLiMN9Yq7e+4VJJhrEXUuSrMKW0nf77BpbimpPXjKbDsgkd93L310Q
4MdA2Qd3czHOYRSKUMXyCC9wnH3KY9deSfftPriBwgQQZOHL5xdybYEaeLsMzFlRtnAmQsh60JKo
7KVTGBA7QUmtDNz/zQLjp6VxtMxG76STHAF/Her2mHHO4OWwCLrpy0UwmaYVW5MYRliEKO2b2get
Y3hPO4glmDCC0O339eCSdBvYFM7+N++RpXHGj5qVbgx1AuNZX7lN/drW3z/fQO7yGJ+ZSkYeRhp2
UG8Oc+dE3+fHzA/ceAPx2tFLG1eV3OT6f0AqLJbHkn104zThkQTjwjbbfRQhvcCf97P3W7W5tbfQ
0hrjTkqwkOuTXNOXZH7dXA/HdJ8e1Uf9IYcsNeLUUw4Iuv35/vJsMm6lKgSxFgLYzIYXUtf21KPf
HvM6R6sXDZUxaPDJmMpnMaiqIOCeGSWuwUa9M+zgHWBNZOvInCHTg3LOb1D7rMUDQFB/mmQWZupp
UEA67aPEYtZ2Cg1RzDWmm+g57UFP7TQPv1HX4RllPKZh9jIV/5NAY0Sn0SgkD+MxT1Q/KvGMAe+g
z7+ezNtY+vNF8WGqTbHXRKwSgkPZTniNXvvH/yPtunbj2JXtFzXQObx2mKQsK1h+aYxluzM7x6+/
i/LZRz0c3qGPN2DAMAyoRHaxWKxatVajumbsLe/tC5VyVAPtyvYTL1LRzAKfOMb6n7tH4Hr2otor
15VWO85EU8hnZ3ZT4ndRimGTjUEWHvM5EaxYZIQJqF0amfFcYocraQrKYfFyW71Bq1JghpvOr92H
iaphpOlhbtYIO98sgJQoJZR8b96BA/oPRmd4eQRy64/migUcIrNzcwMV36RB8jtMEIO1iRunX2Qw
kOsiqjKuu6wMMbuXq8rgRBkSUKUa3y3ZCnpDExWQRDaYnVvA+dGmJRajbimSLN3Yb9ajulcO/b65
cfbxjagPznUJqN0bwFxRjVvm0MVDg25fjjuosb/P0WEqwfUxbS8fNO5L3FgZYQ6alKdhZ4BbDvIl
g28lrha7gC5fKbcASwdRA9IF0dkWLYt1imRZ2nSBxcKuXHPcd7ru1ot/eV3cj7VaFuMQKjFyMs4t
5lVk4tbQQBQFBf5BWllg3CFR9Kg1S1gofn2IplM8u/6kGbi86chxLPhQNB1gKxjr78QkJFPc1qRK
YI7Kr2YHJxg3FH0hMsNfFuilISmkQTad7TIvaip3Y4r4UPyiDKn9ttjOd4TOHTcADQubhfS2OluW
hZexjjergQWexvnIDCMM3WQ0+6dFZmVnPY739Frpbv6y7IRxwX+ssW8pbQ7NLCeI5Ol1dBseFHRe
OhDHWQ+yTxMfoY/Qd+iF1bHENuZSj+rcEQzyyVLxZk59vSOR9lilxAhyR+p3s5O8UuIuiI0ADwjd
80wU73kFlfWSmXQBNKJdORq4V2YUU67JnROkvxy63sMfMDFRn7+0XiZiZYqcdrGWI9FTfKfz8DaH
4jJlRzZ/OMcBol8gqkHKgjedKKicj8XR14INHLMM2gMweDHHseryzMT2KSBVmaCpVx4G6JJ8UNHG
O+VGl9151+8qQZQRWmVOJXrrc53VWHC3SY64rLUStG+/edHTl773lF/prrgTMbAJzTKnhvL0pd1Q
0PoHbQcVOwpxNG41EO+2exIUXyxxHYIbUT83mNXuLYAMtghkh9A/SR4xCE5Bldto316Hbr3J8AT7
31nZTj8pC1SN9DiKqwUWSeL2CvhiQGxHlewTb9S8LtstAaUUFw5NcJ14tVDmxLStrQ1hCrPQhIoH
MDAmO+u19Mz9AlXtrXQz+pEnuwRVpUFzL99a/EchYPiAChsKgJaMF5N0qokZ0k12rywHxZ4Y20w7
OuM94HZgUscDbXb7q0xYoTiPEw6G24D5Aa+Uop2REs19iWRjKQqUeSP6ebfpqwE44bAVh8VzTzo1
Rf9/ldvjzqkkqSmLo5y+2vljLlS/OQ+7pwaYDCOJC7nXClIcLWN4TOVpccHzelM20ePQaJvOsD3N
QIo4GbnbWr2AkeE854VxBwPwEGr4kI05Xd3SxDkYDPLiGA9f7fg20fdVdV+GIoIQ7iauzDBe2lf1
YEVzVCDekScL4u/G7fzDeZ43lEgTmk5XQoLQj/N2Gt1PV8ZE9wWvoKk1k+I4GctmysyrrNY2Zhge
ZkxfQh4rALliMNjTg6lAJKQrNhCr+DJq4LwMp3q3NOFO6x1/bMxdMpiHsozeaXOkhBaZFUcPklbs
40Itg9won4mhxG6GAnbfjpKvpOQ7qVNvnOftOFY/VJX4S9fu1D6GbJtaEj83C1D+j4fB7r/2k+kt
MZS1Lp9N0YYzXms7BWA5Fr7r1D7l47MlolM/T4tPd5dx2qwODSvvUhxAAFFs5XU28E7a/rs1MFmx
YpRtKlPfHPvvabEN+7/xSoRO3L+Y9KejDqfO32PMyDAaKUelJzlCiZgqzkqBvA9zLwlBsq+6s/u/
F6tRyl3ZZBZFikStzdTMj0sB+TagaSrdbZZviX68vHmcp9KpISY4SxCoI32PxYFnxfkg5Io30bZ/
1++o9KwYSceLJOuFMclFEi/1UFZhDnHRDeTr3MTej3WQt7bAs3met7bDZBNlheHVBRPbxxmCeePg
Js3DNAgZuXgXDIYe4ROQWDfPBmCSai77XoUVFSyd9LG0bOt9ip4lEWvV0J1hI9XaFhMcM83I9LzW
c/C5ti/DtQ0KbNTcgVz7pWwH/AOqhKBMz73pLn0W3aS8OIG3E0SMQNuGOUgmSs5yZxWDruTHjMRf
jc7aDapompr7wVYmmFBE8lRCgFMBp4Ruog2BB/y1iGZ3REaYo1zVZjg4uZEfcxtlW1m/yuTya6k4
gpDEeXDiVK0Wwxxfp6sXJ7GwmHgv3alo+NL+6G+Khz8oZHLPFKaeDAhw2jImHk8DVNlJg1NYcg7Q
ZgO839cCSmG0fgqVHIzpvLc9xLRoY1YopkVd7swlV4aZwzz1hom5TrjFeCCQXcMgou1DEfIobf+k
8Mb9eCtrzJEe7V626gGbOmiFH5pu3oGqjPxN3PivEYXtwoZkwR0QY0l5BAH1QwXCuXh8uhx0eQsB
BkdG10wG/IB91jmZkuJC6fC9xvAxSiC4YE1vdRoHl83Qz85+nbUZ5uss+TSTLIOZEalFVyteH8me
3TwUY4SnueiW5Dnh2hrzdfounuJcgTV9C11iOuKSHJDvlDfqvgsUb/4Sgp//Rd+J+ta8sOhgZMhS
NUC3zrRvwkGr9Hpu8qOlQnlgmW6cIdmGUuH2ceFaYbdRB3t3eWP5S/00yZxujHWFlhXDpFGSbZuG
gR5+k41qm4eimRP+J/y0xJxsK1MSuRjrHOOw75Z0Z6XfCntEOTPfEfv18qJ4IX69j4y3WE0iJVrS
Yh87iIvWu6wTlul5t+XaBOMiRJ2jKZyrHEVSDxgw3F3qHhStS0CFz0R4Cv4h++/WsSOTpHfKcbSx
deF8I+uHpn3Uw83lLTsnvYUG92pBH5CK1aMPb7I+UVLYUB9CDJLkG0rKQe7Q8PR0IChe5q+oMB7i
g/A5T+/b86P9uTgmFxjGpK8Lgo81HrJbokNTOgU4pd8YW9uVbE/9G7AZVJegukGr9lSpj/l2kqa2
stlK5CihS415CymQjoB+Uo28xDcFw3Ict18bY6muSkiF92mcZsdwhPpg9JTVtxjvuRk69XmIY0HE
56XAJ9ao266+YoouL1GrpaR8yRifpITJUqA/dQco375THLLwRcEJICcWmc8X67EadVVZo9RlvVOg
T+3R6gTFiOjukO2qIxhWfAnKvFuBx9KfzDjOiWUmkbPI2GejNZQffPl0CnG6orRJ9DOGtyKSOc4R
PDHGpHRtN49FP4zlcbG3enWU9diNUsFdyoGWUjkwUPIrGHOEFzAhUlGWCAm4WQEtbB/qDIjWavGX
Rxmsm41XZp51v7xNghY5d2Erm0ysLMHRWtRZXx1tkKLpkeo785OFiX7Bx+Kc8pOlMWfOhjS1U5JU
/db54bZ1q7ss8vS9jkNXbtTXuXOFtX2ue3wujK2HktKpnD7uKlziGlCR5Ev0s3ONrbRVwYopGhrl
ngLdkU0NmB6M5DC+mKIpLKmjg3Qx6v2mudNT4tet4XaoffzVTn6aYjzRAYhRIraNy+DGPpDN8h2M
7w3Omu1+9JugdfVdYJH+xLODtlocdaFVUCmkGkRvyYQI7cVPlHOtrEGvuBgfRG+Fn/8EK+fbv7TJ
5CVqbGfFItUlqtkjpvC6u9qbXrVHsBVrHkWdjVeJKEHhLdNWMX+AmQqwerOtrsWUkzlp2+wo1eZV
oSQPtlJmrmBdPK9cGWE7XIOqESvrugx7qWy06yzIMCH20Pv6Jj+A6k2IN+Wdu7U95kKQ9HnWioja
O5jwljx2J/3O8bog3qk7om7UKhA9sDndDzCsfG6kRfdg5S9gYIkns4dNcBE+LD4B16gEQSSvA78j
CeJv0/MfwKBFC2VOoAxGql6aYbTxjXdjA/7gRwd1ZZcSIALl89P6cflL8uLmepHMMZTbrOqnCfaS
7DVJLFfut0jeRe4iWhVz9AZVXSQp7LOjpbjFSwOOeSkw/Tn3jC0iJ1JNUdikcZg96+tlMecuG5yh
DfMh+4Be9qC/ajfWAWp5gmcHr6pggrMM0AlwURmYUzn1EaItTZdlc3Yk18kOCgA/OwdC2SOk+ebd
1PkiwCU3MVrbY9YV6laupXaEkgz62A7cQ3/LvATdIzd156vcEw4u8/I+G1PaEHcDC5DMioTZmlRN
qWxnUN0FolTxlc3vXitNjLTK0wCJgiozRV8LFTG5TvNpmgUPhs0IQUwUq3H+IjD9ZkEb7RyPDjDj
GanuwoAY3uXDIFiswUQZkuvKMIC35qiW704decP4qwaxf4oJdTUS2OK5jgXCaw0SCBCJRWH01HXq
OJ6kUnbqIwEAM3HbFwrwdlC/PsibPynzck467OFaR6qO2ih7L5TpYKtVq9RHNby3QUsCqLVULqKT
zrkYwJRpqBowHYaNEuzpqkYMig1di1WNHlSaKYSv23XpBw0oCcZdImzIc667E4NMANMKc7D6Dgar
eUNxJKFv3JbmDrWo4+yrLhiU78VTW9xVOqAYlgEnsc6PfWgoudXrNRQrZY9Sp0m4FaZfv1G0osuP
k5RBE/PTGHPmwVEVK62DdHpxclefWy8ZD3MFBIBQ/Ym/LEujHRWkgGwnXC6bogKtHv14E6gzFXe5
6naDV+7rDbkRjvhxzjfW9WmN/jar+zUzu2lIW6M6Nu90qDC+sw2PEjCmt7TxnZueCAXEdZWVQcY3
B30qFaVEKu1UsexVkirtrHQeNpeDCO+crZfFOORY1009gDf8qMS6m8vxVqseF1UkvMzLTk52j7l5
FouEceXgDad/k75gPvI29hRou/nyvR759h1NoqdSrLgmchHGGYdZH3qlt+EihwH4F6rVmn7HfPCm
2xIPenKX91K4SuYpac42KMRstaZzRrLXPFFtlea71HiYdp2gD4sauh+XXiPcXp5zWjL6SLaJMXNV
Zh569RiXcZPhhI8eBKDlIAs+1D9nzEFT3oXIh26lYK0891yZPCuPSeA+IknaHLUvGYRwywIP5+k1
3OCxAMa9DiUkM3JFWS4vuKyNMreQJaPBM1sWNrj4Vhn3U3NXJ5VX5YLyEa8mANjHf/fz4zZcH/Z8
6EAkK1fHaVMfP3ohmCGmszDJ0/CY+OCxERQEuPfr2iJz2ucmTEKL4At2PkRbVGD+9H1xrXhUHTAO
RL0y0cdjTj0AhrFRxEZ91NTHCSIczdz7l/1D45vAcI9uUlVAFrTTzgBAEy1pjrK8b0HqoNW2Z6a3
Xfw4pQoG0W7V9D0b82u7fTFayHSEL539XhhpkEPZmMzPEZjOzNhtwBsACgE7iJbOzZ0YaXizJfGy
bZbbUT+WpeSV9eJNBfGb+WFW3gbp8fJK/p9P87kSplgTD7PVQ4+KHi6qI9q6eFkFVmDhWTVfiZ4C
fNdTaDcYYCdKPXp6z+CJbJd6UVZwBNmj2asMWn7Ug01kzQCEYvDMFQkacib3kGmtbDJh0sjN3G6t
GVkJ4M4qisH1jQaoM2qId6L18e4bKspCeRaBbGVnQzopNNDvw8kyZ4hRFh1ItyAFhcluUYDiG0I3
00a7GaqATEjslLYM4y6sjyDl8VSlcjXVCmRH9S57B9fNIcn6HzNs2j873ZyH1IzVTRtFbgPiBJct
/D8e8WmCCXqj1kiLkcEEpj6sd9Xr7knsGo/O0XTn0m3vi834Kiqtca8yKjX7z7rozbqKgPICdlgr
hNODuHv05Rc64Wz70yOGhjT88eD7r2Ceerq8VtFuMlHQziOSZzo9albqqeNblsl/8700xULOD6mU
M9b6Xo6TSVawmZ3cuAM624tQHIjzmrcsDYMduqZjXowlg3Bsa4AqKN26DSbRA4x13dqH7Iqqbbyb
bvNC8YMqDpd8JQL98HzeRgpgKXQwB+POpx8NwAQ91ierOqZLFTSk9LNBvxmyTgDm40bEtR3GObJZ
syvQPdZAkiBKBcSPAv2tCpxtHuQ/RXc+NzqtrTFO4SxdVYFvmu5n+KADI6DuoycQeQR/AJimP4up
xEBcEMgLEJ+hhsBCtWroeto2fRDOD31AGzmU3eJ93sx+DWyMKMXnHW1bdWxQIwNmigoQ88G02kjk
cab5qad8NTCpRhPG18FrkMSpGOFEd/hKpF7KOWO2gUsZcoaIi2dTt+DOjBM7Qe/BaPaheZ+qAu/g
uD+YnqkmLwIvlQU5dULgFSwz1dIKpXL6oB6utC2VO/oLX4eQJR7ueJLp5tnTPZl6TSU9LpJKL/xe
A57JiX+O4yKkWaG/L+sSa0N0P1eR0MxGo9FmUmHKj76e8w15XRoXPWeICvzFEDaV5/xcFT3hK2OF
hLGPsgzLo4OaMdhrILcSdFfaY+42vwCKAWObIwi5XB90oD0JfgnT1kH5f2rSSFI1r5cM78zYHb0K
ufseLGq32uK2/vQrvlJ3PUp1l+M8J1DZGOECS6SNaeazp/sUllI/11gmqR/M4c7ChEBqilJqnqOv
jTBRCgl+QXINCzNcUO7ZvzATemPfV8Fkoyg372NQYIrEjvmbuVoYE6sIsJ59FeUVqoB6A6IJ+yd4
WifX3FPyocH2awxuCkf3+QsFutTGkUbZk0l19L4NMQgloU3qgJjAuAcJuvs33+u/FtjHntagNVSn
WFacPNbqVY4Os+jNxV2Eo1qGDi5P++y9sJBpTtQeea/eP1bhfWaJJhU5+HeEpU8DTBrfVE1XwiOQ
eT5Ayh7cudpWCchBPKbLd4KVJeZ7pL2lFwkpUAJ7N7fWJjlYjxaAqlAlCajmp3O/pO7f1NpB+aGB
dQbpNU4yc4xjichxTo/x6JUvulfsUn/YzT8wVwqCuSR2hWxFnLf4iUHmeI116IQxgcHoJUNeKqku
FYGoXrf3ToW693TMgx71TP+yJ/JyjxOzzAnLG9KFiYzPOL2XLxEYy4rteA8gCQ3I0MgUkOHwzQGx
qsg0nTtDhwGwL8lk0Ut0uH5LfIW+ul8OCqyFnvAhxkk/0GPGzWkigQNynllcN9kmgJgtoA4FFMVo
eTi6aTW3zz1ra6DM6Lxl5V9t6MomPZirKydGblWES1JCPWT2KPFy7Q1XJfEMaIDKu0F0n3JC/8kS
mRsuJIUyQ6enOiryvS1HaKOnGOAVshFS72Nu7RMzzJNWr8tIjfGQBhABLV9owS2Wqz4Z2MXGa8Fr
JIqQnPB1Yo8p/U1Q/jILTSFHK4Ve2TMa2QK/5xqgCtEUqaKcSfLkFoBVGDGhwBvjffGLoIa8nCvf
52AHqze4zDDRK+gXcj8VJtQNXaEIC7aEQ6DEVrdlVx5reT+mL0l+nZf/q/K1CU6wlQkmKI9tpDpy
imTRLrdKvbFVXzgUxN04G7eirIAjFqWHU//uSaHFfVyWx8po3U6q3bjaCL4N99iuTDDOZoLaLJLn
EmXJ0h1/NXtjV3rVKw5utqfdxgZdgu2/NMn4G5bbgxia0JdDBvYQgmYusNqIvFTMofH6V03z/8qk
YagUwYe0jQlOsTUaXdggFKYgRyF+9mBZLrkCs7dvU/RX5GqiU8x1QAxA/2ORftpVaJKVUtNr1CeP
rT66jf61qA9EdwS5De99CbD9pxXGQawxXMpRxclKLMR4KuICToYcjR3pIIt78JznBKzZYNWXqUAx
e0+rlmPGHbAw3wzKoPhovGJ+BUPryrNYdp3v+Z+mmBt6aYjRp7OeHRc0kBRM+5p/IV6E87taDeMT
rR7LoQFZguNXDAoEYJiGKoG6L/ZLoLrS3gx+CHyQm3Ss7DEeMYEhMQKoDR2Hd+0Os5KoPQAXZfvy
nfy1ezE8fRdt/qAswL1NULCGpqGG9jdbTJyi3Ja7wVq+qQ+/maokj+zoJCgdkBc1ible7xjIAmTM
TJ6xr0sKCaPQwGfLyntt3MjtIbdEEYuGh7PrcWWDibtWVdrOPOC7SZ3XH0zDRTVWvlmupCC/cr7h
tQlBWNBeIJL8wbgJ9wisjDP58aDPvdLgZQaepeyWks6mrx+AIe8PKiwCWyyvtEniVG87IEJGDEq6
tCCR3dTQD36hGZwqrFXxHQVlD9Q/wDLGyobpVZHnuL1LgEnHAPDYTVJDc2HCAHq2Ga+ERW7eUwMI
8k97zM3Td+qUq8mYHyfFjZ9opyoKms6NtkDZTIHqZ+hVCRfJjSsro+zdk2LhPWShjrrlUe4hqFbG
vhRoDeVilbb6NdSSb4WJv8gq47KDkskOqEXkb5A/7K4p3DnbGt+yLjDBZ9/dpiBl0QQlBG60WS2U
dVRLSozSxs2ASd0I3InSDN0kZ/S6tBNdQrwUQpEdvHsdWQOnM2OqT42oSA2ciTYw3pXrGoxZIAfa
Fk8A0kFNTLSbH37PBgDAaqhSjiE74Gw8vVrbMGzDSG1QVIVUeIIem1suXuaARTF7cABszVS/ua3f
5AZ/0XnEcSdyI973VFSNCiKiAmqw7LpABCSW3CBpsp3bGlryTi8axfrISM4WiWcU5QxA0GZnDhqS
daAdLLBI/0N0Ydx+EOdXeIgr3vKcbKQfgvuJd/6pEsF/LLKDB3pft02VIS2rgxkHA7jgQ3Sju7RX
mGxEUw6i9Wk0+K3zowFofHXEFiIJxF1Y7BQIPv7QgfjMd0BXGL4o7eQdiPXy6PJXBtuxVkdJxlsx
zx5rcAipNaaKQVgERJMv2EnugaCkkJqpoBPKwvIrQ5dI0sXqt9HD2C2d9skxFwO58sXTwNeKuT0h
HzLv4qUDKjYYxCy899ntbLVibqHTjOSiuB0XV/0JlpYvVefKewC0bvt7yQ4wUyE6iwrvMl7bZXa1
yeJSrWv0pJZ32n4Fo8cTBNNAw6O7GqRloLrQ7juvEtMacY/gasFM9mahF4Z+kb1ANhTitVetN+wq
SN4vng6YK4LOXiSay/fYlUX6G60cKBsSUA47DrWobChxiRF6pt8FUBIH4DW+ERGHiz4pE+aWqJVM
J8cERJhEiYve89ZKdCgnEiJ4yHK/IdoQ6CyC5QKqoacLI84EHcwUaK2iOBjpDAK+0Z20Q52PbiYv
3uXDwf1un8bYcqxRTIWVLDgbtQ4XSV41RfDyFxlgTgLujVZyInwmUlVuBNB/mD1cXgL3w6yWwPi8
3pkLGl+odA3a9TwCsqrsLVNx/50Rxr8jTIfIxOnS49gUeCP0Vra1o1n3yVyJ5Dm5hUKo0PzjAB+Z
2tqzQy2M9f6j/joG1ZvTueE+8SbkQ9l7CtXr4PLS+F9Ix9iEboOehq3NzN2UtUtsxkdN6vCuc1w9
/3rZAv8LfVpg8q1uMaypXzDyIi2aH6fLRhlz164K/9+ZYQ5OlMd1o0LnEGyIrauBCUu7ktLvl23Q
X/UsDzCRZoD0Fwp6bAkoi42qKzVk5WbZucP8a9Za/75XJ3c2UKMRsotR3z0zhyo8VeMGtPgjCK5c
obXiojPDnD4ClI21ARjvTf8xbqgOufSG2v/lxXG/08oa9ZSVtZzIda3mJD469k7t7qLlKjNFvRPu
ZWxR8gawjKtnwIKsiitjAfMiJZ0KZxd6Od+Tn1WByS7FKyo0qtFgsFvBwnguDlg29DwVkFOCPeV0
YSGZpWGWIrh4Z7ih+dyp+8s7xzWA9jua/TbA5izGfJBCTXEqgmmSNHURQ9tOhCPkfRsV1FFIs2W0
ENh6vtl2GNMvuvhYfdVvyhp4rvkWORp0G923ItqCiN37A7FXnv+hW0HV1IEuAF7/dONIS/rOGiPM
o4LJm2rUaDeLR2lmKi8SEpLxl2iBYw70EZbNXnxq2NnSoJvkOII6J868UU/daakENx43caB0iP8x
w155YRolWmcX9B2fHVUv2+Vq4ASABEIHxB3v5tdq/CuTAIFQQWAZZRjmmZulfdeDhjND/9iGA25j
rzhIkTveG1vAQXqXbEUFd/4qVyaZmNtEmiPNIQZmAGVsXBvFyCjAa0xx583ol76YapL79VYGmeib
q2PhZFUbH5EWufayJXgCVqGQzp4XP6Dw8c9WsgKwJFGlwlpiEFZI19lttaHCJin4Zmq/7L30Nsf8
USxqNHFrI2ujzDHoMilBugmXgUZAtTe9PtuijAzNGKgu/yr9eYdyTBgKcfvcTIDiXui8O6IKWyxc
liFJE6ujracxoFNPeCBhc+9AU7fNb5LXy0GMl3ii5YuuIdqFGIOgX3gV/ts2VrOstsCsZrWuNUNq
S3ltpufReYjBwHrZFvUG9mJDyVrVASBSbZUtGkxmUunOktS/OwCbYadhslcM7eFW5Nd2mKqWTaIp
1hK0bDJM35WH6XtXuCXVnlP9+apKg8ur4u4gxuHovBj+sIWIoZbCMaONbCBT3V613XAJYhQLlTYJ
BDGFd9zQQ8bmoYosyyy8bJIh5IIyMloo+i87jF0t3RtCUineelBBQo8G3mDrGj2MK49oFtIpaZvg
zaMYwRznXljetYvqOsYhzV8u7x13QXA7Sp4N8iA2Ri75IEGMAEAeS753hhdNfdDtt8smuOdJ0xwL
vRJD1kBoerqewnKSYUlhQ9rZW6pkV+1633bp2I0kZMjnhmA0+lU8/wHePMOVDfEMia8JNZXwBo9x
Slu6Xx6BAIx36SH3MsHp5QYpDYgv8IQaAL6wHhFFyH5iqcxpiQoy4nQC7XV5hIgDLXM03vj6B1OS
vGi8tskcr1wzpDaUkfdYX9J7Y7dcFag0ltdLQEkj/koXGIRfqzVSh1055FjUbe5MWX7sEXnfgS7H
VLm+B8xf/vp7PmW8Es1TcP0SAF9gYQH2BbTt1CRJID5f9SBWKTroSYbbznmdI0F1mO8qKyNM5q0q
6qSXaZKDNR4P/talEmGSZwWmgp4ocn1fWKHiZawUt/zPspijoAC4msoZyY9J7LXB0vjadXvjPCae
Bm6wGW9NioERVcGF62T8RYHIojRY8JfljuZBRZBnkDvV3ehDMNNOhbzFvPfaepmMw8ih3pZ2jbR5
rN7NDDzQUuoOxQzi2d6TccUNowCzyo8xaNk4jiUb5zx8S9JASq9ArmDfKF8pqkjyEg+CSbSP+QfK
3LwMHc3E/5qj/786Edk0a6VhwRwabx9DHsb3GKTb9TXIIZ9bAbMW/yx8GmPOQoe3e5NEMBaCjX86
5DlUsp/+JkavFsQcBcOopbGik+WdtEk+2OPKbXSzQAjjFqSCV8JpTNEGMgehzNMkTIqFbiCUdtCp
3Em3g1dfS9v6TtoLK7Qic8wJyCY5jc0M5uLrCe6BOULojI6O+1u4XTRCq9Afx+ZZeDXiWkXRAmA+
Jiu3Y7mVw6r8vboFBM+QTxk9R3aRv0LE1V8C+ypHTSn0DOIJviTvcsC8FnjlcJ8DXM2cvaTMx1CW
LDyytnXxMVabfpFwP8SmKx26P2nR8lf7aZF59IRWGlt6U8N3/OgxK9zWU3AjZaidmY6LhoYvu6hF
/wGXES+aYkoClilo8mwueupmaSorxG/7ZsAcko/ZAg/sUD3ICTaV6dLbML8RcRTwcmidInUNSoZ5
BtZNykqfdILiUDgp6TaKa2ljaeNPeQnTF9NM810Szdn1gKcUxuV6y738eXmxYGWdfUYn5dDEQ5Xj
69q2m/b3JZCT7ShkxOLu7OciPxL8VXyDjthcoTMNoon33nBRBANX+Ta0gi7CS6jG2DR4jP3qRtSe
Eq2OCatRnLZAcsLsOH3ry0CTn2xjd3kDuZfhegeZaDroozoRXULyVPsNiEYP3R0KH9cj2EEK8LvI
u9CbHwU26Uv1LB6oeG+BukPF7BxzJjUtMSuAbIAIoQglguez46lRQHnvyFbIMM8LdvrKGnMe1Qqz
PVWGIgS5xquBInosD68vZ0tFjufvwuAqWh0T7cgY9xJpsaOgbqpAtlJ6hVfkHp0mknwRBwovtVgt
jq1E5GE0JWWqkyPR39P2qSLADwDyhedea21BnrAVfDoO6hwKdxDCgm4I6Jg/3Gl1Evq0wYuz/sCf
DP6AgaJsm+yBkRDOfvEm9k4sMVdwAZXQuUe94zi8J5CEa73iebkNv7y9qThrXgT1g8tL457x1cqY
K1iLjRTjS1UBSVfTNUDahMr9ZQvcrGy9ecy1Wy+6FUK2swAoYv417Sm0zLxDq9AFzEvY2+af7NWC
mFOmThOxS80h2ECIatGnmDp60ovdu9qvYZv5IE+vRMV7oVHmsJWqWnUhQbFoNFyiIpwUAXTLfgK9
gwyf8m7Vd0JMO/eK19BmBbAXFVu2QKWb9SCVdVriwq1fzBe0YSMv2sp3NJ8v/KwWjptzV4lpXzRE
DDqfwgIx5LixzHlM6FDz4Df7LEi+5a0nPQ9Bv5d3Cp5MwWXX4d0EK4MsDoM0hdbWgAsdTavw5vI6
gmTn0H27bIR3AjBHhxQNyB0gYhmHCQddGqZqrBCW0+1kRU/9mD//OxOMezhDN1tDBtYRexo3rYpS
/lh/uWyC/pbs5bJeBRN+J2lC8k47sfFky1eLKoVfw4nIh6ZOtE2S5aWr22JCPd4lg6EDVKjQj0NF
jIkeihbVvQXJNdTz6xcKlFMsV3lYPFokde6Fc1m8MAyOPtlARwedJNYBc32O62rB1Ih86PYQNt10
wGbT27oWxSxeNmtTrRDI4AJbxVrCeFOUDkZVobjSN5jgqzaLK3n6D/0pv7IGf/lF61bO2+gIwjHv
YgPXFipJOqDuZ2+GXBnm0gY57jG3smspTq4zafaBmXtvoPkzlP2dFKWitiDPdVY2WV49aYyqOVyI
/C0HiIxy8Bg7hE0oG3VX8fceLYvsjRzIViQmzjvcQMeCPQBkKih5MOduGNXUznQs1cx2/fDmyPuy
ERwK7lfU0bejYDx8MybLi6I6KeR5QMDK+0Ml/wgxAOcidQ6iqP11+fydRRHQfih4hKB4ipbxGYul
VNXxINMJI7m6l5K7QlQKOw++jAH6C6xSkBHq4V1twAC5bjDaWd+o5ca8zva4SL3qWZu2IgDz+b2N
VAcwHgtobLytbJYsDIzutl7YM8HrnOLSciSsoJxC62yzBN02a73LO3jmDzAH+L7xwSF5/mTNxm6U
YickR22xi01TjSDrMw0I90lyLjjeZ683xhQTjzO86GZDNgg6IJROyN5/gMC3InQH75udLIkJymlY
9+EsQQ1I+WI/qJ7u5XdUr7xIXBADupmQgfDM30/XxfK2ZvYIMUoLwjlKM5ZBC7WYHdqAmh+CQsmF
rJZwmOQs6WcMMs05Y1B6tWuQPQ6b8pYWTrtd/p8J5+L1sntw3dEAeR2lPQQE5Owwa0otdQMketqA
9gGXnZJ6zrHYy37hY2J2bgT+yP96iFDA8prowrMJljpnUU2IRTAaqcbeoGIQOPeHK/O67j3ozcu+
eiUq8vE+oAlta+RYpg3FKmY/IXahlIOOIoqJemyybA2wCM0ZcaGNeHk3eYcNejXYTV1DS4adXwET
W18VDrgqJ0DDZPI8Go+9CCbICYmKSZciI0ult+hpxEomu+kGhxJw6pHbgQzBiUWJt8gE3c9VUEzS
AjLFhkyOXQceELDphqILmWsBwGYDdxRuZBbRbfVKtqAPiOeE/jMtU1fRRegSegmdZG44Q4BuU649
9PvO78EozfXKGhH37gYfj8vUT1AeJC8asvhIqFDKW8/aGhP6mpS0sZljPUZ9I8ffwuHlsmOdJROA
3KIYhzcyShwAtDG3ej7ovQNCIHI0k32Ug/XK2AFH5U3N9RR/uWzq/K1MbTnowNJ0ENo7dGdXX7+a
m7osZgPAQA8q43MAlsLAeRyhvOqaX6l2ehz035X9v7RKd3hltTcKy7BzsNKXM1BUXrcft7XXfSdX
1Rzk5kdDM/HTGxGVNOfEniyWOU2QEoswxoCNday9PstuZciukvR/EfROzDAnKtWMOA4LrG70wof0
LffjO+02PQJ35KcP6bNIyvy8c4pvqIDCBMgqNLnPXl+q3RpZZUDPDpx3Nhggp332EPtt6qJt5DeP
hT+C31y0SM61dWKUOQRKGZcJGc0UD1mqzJoEyTO5mpHWqLtZNCBx3gawZA3hHLhFJPXaWW+4JbIU
hWX9scLclVzziNJA7eo/oNAHHB4cJvweBwbwVqLO5tnrjLHMfMv/I+26liPXleQXMYLevNJ2t9Ty
tl8Y0hh67/n1m9DZO6LQWOHc2Zd5mQhVgygUClVZmXWnC2mftuTG7C/nh8wTUqe+INy5Y1DUrs4p
cDI8FMtTdOwoiFjPVLCq0dQFgIGLt3YEnGsBV8Ko+okRfH/+eFbIojfHT81WSJUZGQQQpfIBQ4ue
qAy35aBwggvTDLqIyOUJBIh+nchFHJXxiNRtGi7l5Kpevab9KxMEEoHwdc7jjBFIAIwswDHFbj0O
er6PivJGCA1OssteyacZygvSKJxTXYBIyJzJc2BUc+3pqQYJ7EzLOXvDisiQVybNGEmV8Dw425xO
BJoZm5Mgb0FLNImguD1aKAaTRtDk5uDNaOz6kVfFZB+yjWHlq1cYkmamawX1P/NY741dhfHf4VWu
7c4X/Xy3YOyp9bXX/i/yD6wXQCBAxlEToxsxY1sbY5mL4mkucrerXrOQp/7OuE+/WKAyQmAFlhFX
XPG24Lpp9Mae0keluTdXCKYPHJoM4glUJvLFFrV7ojBIs5BhIrBQCkcQiyDLMAss7dOm978/xKyw
j/INPpoJJDJ0WSmnnKJErRIZGkDji34gZW7wqb6jXOooh3hHCFab5+8tMte2MUi+8yZsyNZs9quE
eybKwcAYvUKp3e26+zz672cASdTdWKIul94AV4GW41ibR8uy++IfVZ6r7lXtPB08AkVpq5zIy3ob
fbFJPTTNLIpkJQZQxrgXTGgQopHuCU9J606XymPNf9gyssitPY0U6jZfU2qGJp46rFG+1X4ovrKb
L8yfnascxivRFi/+hewh8b0z3/z8qjRNeppqudgBgfRmDRhRHx+QmKB5H/pjbhtP0PHlpAi8BVJH
Adz7DUYbscAiv1ejnyM3dyUB6Xw9GETHPYk6H/0Am1QtttJ0Lt6q31DFAb1g7FpOR8a1CbnQvxjX
Zn/AT4PUioxEqbKUBJL8kvAZYu72mDnifXit+/FBX+3vj9tH5KPXB/4DcO8hrzvn8G9L8vg00fQZ
/eFJgQicjhGk0ZY8NAp4aAfWZgHqh4EGE5nHGVXjnOLdLE/IsKxwdgURdIb5+/fLYUUPJHEYYUAZ
DBGL3LFbfw+TLIKKdPGGfx4iZQzacP3RJssriIUWzqdj3dcIw5CpBm8+uK6oq2yR6naYKmAJJeVp
Ft/DMLMlnTPnRmLQ2e5AqwVS3CCN02hoCpn/lOoekV5O+1fEfCc0hYMuJAEE338CCXol1C3v3cTc
pU+bdJl5hYh93IooTk2OetvuCUmi/monl+b16uWg6V856S9zz+B9gGQChXbG+aSFjdynHeQw53i8
HZLQDVWMQ9aiX4kxp4TOXtqnKeo2C/NhtMJKgkxvfzDiB0njLIX396nLa0w1sGfKco4nZ+KVk7HD
lDQnS+R9LerWMvrYXNseSxjNvTlcS/VzWlzl9eP35+gcE47LEdWgP5tCXVTCqBiCMMNM764+QeiF
+8wxr4c9YhCvsML8agCNSkiu8TChC4ZLanVDFyHizb5wPQN/lfvzDtXXS+3Q+LVjcVEJrIoh6Bc/
LZJftAkT89KHapl8lCjTwjFGJL/zLvTVFwVDQ3Yf/A2LA/mgG5NUZFr7NF9RGhAxYK2ZQUo0AKWL
0I2fE0AeRwysEyzwfw8uoaxSDh+lKGtngmSdZh/jhATNnTmgHsGENy4vftGKGRI3i6T8P+9rkH9o
AMxKS/kgirUzV7GzGPr9997JdhhoreFmwiyGSm0fGFzrOmkReePsMiqerDnnhHa2++ufFqjdanol
LMaeCK1bE0SdunW5UMuxBWuCHj4Zbdp5hdUDbZWFyW9VkBR77VrDmaW55EVj8snOboDNL6F2cJG7
NZVb5MOdl0PKJxCeMdGmQqM1v0pe0eQpwa6gOZmvp07GLYnwPjS1n4teJHGZIF3VrqFSRuSrC9t8
UG00Rgit8mJP7wqPhYq3YCrARXKH0Rq8bkgMdfo+tOcqCCPN1qz7OeGFHqbDoq77QdELfl4qzIma
sC5FHy4nTbKjK/Wg+DL6ZzEI4C1A2uzuUnTFHQ83xwzhmB6SwRypovJKGc1EqUAmhFtCznapCKRE
CMYa4XXSEvcvzsmnIRp9NSpQDEMxAUFcuVSz91DiZFvsr/dnIXRurESjWAgTJM6NMZl3ojgsPmb1
5z3YFXL/b5aCOg8h2j6nldPDHnOWJZKEtb+XkQJlt9//ffaVgL4BUGOick4D1Zp9kQ3qiiJPkF1l
Fw1QcdEjYAtQa3iqXGEv8qjR2TEG7MxQZ9UI+JjKH+NZnI0uUeBozuhiotyBCAWGHVPAJLg6oqxX
DCpLf2xRETMeuyQfF9giRElkzEYApjHcEeoJAEBcLlupzIpaG3tU/OyqVtMmXbZAPCH+/ufaUQLl
oPsf4GKOm7POE+ZvVR3caxAmovvfaoN59jnC1vUdWCBEv+tfp+qaiz9iefvWDFnzJmlYsz62lnmB
mehGNp9M9cnsf/+FF2KOjAzGKdgtOt9PFkkXwECwnnSUx7JdcVs5UF1WQE1iAiBdB7IacCyydkpV
gZfExLR0TvwSmnmfVjUJ8fbgKZCNC/fGEcYccBtz+V1Z98nWGBXb10ms83Bcl1NuXZfyu8gTLGTW
V7YGqNCaxkPfmRnKVVoO8vAmaJ/LxVWCycUV6ZqFLfKaz0zf+/x8dCdfDYtM6GVhPSXmfaScMEUA
gpWwEG3ONrEO8GZhdMM57JVYKQCXRPo4g7QGoH3UTk34RbWvXPGZO/rEenhu7VHOPvXhJFpEybxY
9mtxN8wGGuuPlnCc1MKRh8RpuzSQxcFR29ibMFRpWutuaY9KPYD+G5yO3eJAWoLjrRz/UamQWfYt
0j5QhJ10qNxg3lZSeMSyzEO+2U8qUA5zuzRtiHXnQ2B2p075Pazv3++lzNtLKjimViHFkJWyTjVw
XBA/3tetp791t5guwzhiem2CoYdoBrcnU3Xm43oyVLsOuKV49lIBb4cegqYARvM1niWCjJkYslR0
EDVbuWwCLXUqyKw5wwcX4W3idu8Aho/O9+vn2SVHahNHDUVoSjNBHFVriADqV3oPkliLR0YjM30F
XKaqCdzjOb1UGS9N3FaoDEbh4FnhQ7buIL+kKL+L9SHLOttERTIfZ7dudT/FpBsoRBwNnPFREoTS
z3TeTQDIT1LlWElrNxi00mXQRxgh0jUedoHZjgHADuovKLMjRaLC1hxn4G/UEBfVIL1ZEztB/hG7
uQHUpOQYT4X7EyTK3Oye0V0lsL7/WKWbIhKICKQ1hdUYcwfgTYkyG2dbsgWMAoQpd1KfvSGf5qgO
Sa/NkWDVMCfWkb1Ed7X08r1jsaP/ZkFU0KpkoxDK9iPrGF3hpfaLgDDmhvZy/zdThXhbbz8fFYyy
VBx1scd69OPk6Y6pO5hM8dGv84Cj4Fe6WccGeFoC1AFmA5nw12NT54ua1LUsntrSfGs77YduhF4V
NjzWAdY2aQAKo+hrAL5F3zSZNuE9jeGGU6W8ZtN+EZ+/3yXWOsiXw+sdCzkbA1PlOlGIjtMJTWiv
xM9vu9+V1fnfW2G9IrdWqCBTdhDGLMRwPWUL2jjNTdRojgX2szB7MGqeNCxvSeTHbCJanwtjVxtY
koT6UQN2m7VWnTH78f2SmE8U0BuBkxzCIeezbKWyRKHZGssJIwN7zEwkltMcmsDylCAEpVziyBe8
pyorDdiYpENEsdR6WYXDelpEQXHnclxtcSpAyyLHpWUrimLspilJvbEUkAdw1kuOK136AAW7TCbb
IFxCQ5QyTdQLjE0iPu3TByKkOtq9DXhaSxiQ+DLizF38gHMbun4+O2TV+qirGRwfYyjXOW5BIj0X
+yakYUB6U7nqOz5xy+/RsdIBQCUBWvvHLpVy5GPc9qsK75GD6o1cw7Eb7sJryTHBRTrxVZBYKevW
HvkOG2/t8MgVp1heT+JtexldEdG75BZ8/Qr42g8kWgLxep8+RjzcsERusbP9hCIIKfFakE+nLgAp
zcJyVCSwEdax+bhI4vI6r1lz7GI191tl1iO31tckUDK5OOmzVTxohRXF+0TqDKdLpOpnbiqZXYqq
cbCkJL0bBwGjjjUG2CF4O6fo7Gez+fa9F7LCoQGGCiIbZYBmhjrbXZJiqIxczUZ4VMLKBqDM/t4C
0+82FqhHkRaWstmq63pK29vaepWaq0jd//9MUPlFJU3RWi6hdKpDIFYvi/Aw8aYEmJHicxU083NY
haXYpuJ6avL7IbtYiKLc/Co2YJJPZRtAFvf7JTEvewOsIYZIaifgEP3qxuqkKeX8z3ElLyIQI6OX
3oP7VQG90X8tf4W7xFAxU6gjOcNYKOW6xbiEJlTjpZNlloewlQ6NqRyWseRkMExX2JihEpgCHJCj
Jo94H5fCXlZDWy06R245N/D/8ek+V0N9OnFNZIxi6IQWlMy3rjvTXa6RaqLnq18JnIYV+9raLIqK
b5OYNguwJetJuY5vSENbcPTL1RlQW0XPw688jmMww8zGHhXfoA3RJIOSi6D8Bxw8m13L1y6aY38h
PxSX3b67VhzpIDn5Lj8INzxOMd4OUnlHGw16u8baeip630iPlukKMeeDysx7EekZGA+JnB0NdS5D
qBKvKrxEGWxjL4L2Kr1B9dBG00zE6NPg10/SFUaIIVgJXpRpJ90vkd1FnLDF/sx/foVFQ0titEGS
VpdO5lh3vqL2jT+g2eTEk34VRu2xb3tf7ZOD0qW8aggzJn9+AIs6jbkUga5kQkwG68ztJEJteYyV
9+/diLmRmAAHHyIg/mdYBRBYSXltdOvJGqVjayherLe+Os+cBj+zCmxoBIeHlrt+hlhY6262WuvD
W0FketMFyZEIVJS3/0JXgWzJ2QW8sUU552qGzSrVyHDUAKRzpCyrX/ZP0lHgoteZOL/tsqhr05yy
VpRmBMzyUj9I/gy0/B2GC5BK5Vc1KM4zl489YrqFicIpxIMxk0e/kKpYyMUWuNOTOKqHruh2Qp8l
HK9nJk8bG9QnXHozHQZ9kfE6qi+HLD9JGoqLYXEttIX/vQeyw/TGFvUNoyqOc1WqllMKYsnxpkJJ
YITUV/dA5rF5AG/mx4MUHFHeAkySbsLn7VJEgi6Yp7p81VAAskyepzPz3I0F6h5YtLnPjKqBSyT2
8pZ5UJjud7pNMOumD3nRhi/bQwLBmcNvTFJXAcbZG3CpRdbpBWQn4DQXnF/kcLUBj+eAvVcbS5Rf
IBvRK6WCpamrPPQ+Gscqp9chqrxBTTGGtGY7aCNe9ZX6Egr9g6YNL50oeRyP4W0i5TFdVSpao8Nj
pkOM/tVuCqR34BscELjFoFaqHf6hYyJEDZLOA38NGDZduxITeW4iWSdBJQ5tMn447uRrsLooEGwp
/OFd3HGF25h3z6dN+lkqpkKVSJP5z8locLnhaEiXuY+1Qp9i9ErN7qE5INsDEFOGPSqcKMB+ymx+
AHUDVcmsToZoLafeFYAdrewKzWPBXo6zCJltW7wevbizNTB4YCxCl21xx51ZZCbcm58gf81/pVLK
E0DtFkA7oJwLmIWnepJdOX2I3gCpCegv6yk/1Efopu44fkb+9vm5+rPnHynf5gnZRy2A8rNlniTJ
JlN+QzDvmtIRf/zTTuTuN+viAiISSHVwoQNuR/m1EsvLUDSmebLuiWSUcNWDNb+46QNevYN5HW8t
ka++WdkEcTQlHBAGw+MChYd5V+6aPcQ5/g3Sk3Vat7aoV5kRr0s6JwAfqEc9aGbIV0hQBCpTB+w2
8c76lYFdbuTVqs7lD/CU2VilQQGymEl9EqOKpN9Gd0STGOAnCB8Gk08wyPHV4kYOWjrcugPrzKK6
DR4myNsB+kDFYivKrXFdFRIn+r20S2BQ9zOfG4lZidvWDhWJl7QUl07H0QRG502Fm6CGo7rgg0U4
yFzlN3geuW7DWxvln6mcWKOVIPqTtXWoyBH6cb4Z5lNquzbKO7NcN8slR6yVAxDEg8Yh9kd7vR3c
f9nG531LykMVPKXKMalJSQzgo+xuju31WUCQBV2K+pJ3KMSVQfSOBPz7AMOxS8PWdaMayyXG9xTS
Rz3MnDry15ILfWafvz8eSUPVw8yQJ33ASSB6HMNV7qa+qdiWo6PZHjnzY3It8qZEmHnCZgc1Kmqn
CYY31gre2b7Ul0TeetxBHjMH82GPEMOjBjjXHSKHHSTeqBZjyPNMSa3GfQ1Fbd08pci5cEXEjmbZ
mo+6ptvu5IcZtE89kCBIKvcmhtt43DfMffw0T++jVWbRlIsq6hkTBuni36b6s1p5xPXsiLaxQl3G
2ZKX+PtYpH5c/dUt8doo/dQv33N7cnWf4ONaJ4Zq7v57L2WmPhgIxhucgGXPpOOssJOKrIBhNRgv
dQy1LtNHCVX3ywNEuZze592EH4Um+ubdmqQiwFCmqVoQkyNQuTrEY54TL38wsFxQfP8WfcVLbnon
vx2ei3vxAle/x1kzK4vf/gAqJKydCgnCDj+ASMqUrnQRXwue4fQektsgchPeW5/pQuAL/JB4k89Q
UpZE2O4VXBugBEIprPLkot03i8B5nbBPysYO9TpZ51HtihB2hgPIJpz5UgpxMVZOVDmmaxwjFQTB
KXLK1m6D+Ffs8VDwzGC0sU++wybxGEN5mqRiQKiV1YtaHC+WbuKkbcxPidcxEIeY/Dwb4c3nSp2r
VFBOop67iyz+KiMAOU214aDsyQ175qMbO5SPWo25AoazIlubpMvaiOy4UYOqn4MB6Ji/cceNLcod
p3QWonKcSVYxXxYGZhWiUwtcG9hWbivBTXxe15zzEXWq7FV2shX1JopvVfFba7y1bB3Q3nPuPyYg
wPxclk6FNFkqh1j98AZHdOoby7STQxaQcL34IZBgEuYLn7mIEFZav7VKXU5dO/faGmNt4uyVewIT
7HdGZ8eYEQUXPJ8GhbtMqhC9ijpsZuRjenJ4Yx7JhBUhrxF+NS+lfoHyJfKL/+8OUiddlvqhraGD
fNLK16I7Tc1xKG6/d0uS731zAmia8boRBFOryLrQfR7VRwVikcqFutxo4d33lth30MZTqHR3jQQh
yrWOPPmzKyXBUzj1M0e1yycNcMt/RafMDFUbk1S2qxttY4wDQlUNsrLDepkdBAcIJqi2KQfFGa75
WAtORNGpiDL15jIYai2dGvSCXL2wTMcCw7I0/JAy/YnzRXmngA4pQwTwf0a+6O2At20JFMmALpY3
e5VfPvIGGNkZ4efXpMetsiIVrLDF11SD4c24IHScI2SlhwdSr+G+jpjXN0QyoABpKWjyUIEF/HlG
N4w6jvhtjLShwDij4aUkUSJJUnn8u5iyMUjFFAg9WEqywqByvzjk8Y5pZaf+Taic+RLMzOC8MUbF
kxlPoySJYWysr3vp0RwP8Rxw3IN5tjc2qPBRiOtUhg1skLdeO/nLMdwvit2Bay60e0d+rn+ZjrAr
M8iD2xzbvN2jkoRmHSp9Akcnyk6TR1iOdAE1ddWWHFBJXkeu9fN7g8zviYY9Zggk1TqDCJpJojdi
osFe+AbtLbsu7puIuypmPNlYoUKYVTelEK5IKQmVCeH5mt+NK90lThk5XQxlay6XD9MkOjtEe1JX
zwB33TpmahxjYdHT6Ip4FhnPK8BvEFIiqQPYcLyVJ3DE/JafJumaZZpEja4vMGmFb1Wq2AUUvGSV
w5HJrhBsrFDnOyvlGRVZg9SvCGPKvCPfkchRkVrkv2gpkch7dtNt7FHHW5UFq0sjrGpyqqeiA/l0
7JTgMCadnnBn/oDys4NZ813uDLwiATtybmxTp10vhCSVM7KJb0QmQXrWXVB5H5pL3a+DlitwxFsq
dfAXfR2nOkHRUw3ym8JWj1ChAGttcQx/khLM4uo7Ihy67KSb708ha6Fg6bDAVgjVEjJE+PVt0Odh
WgKjkr+1bjra3ZW0a3f9oQbz1IzeHa+yzDgbX6xR6xzisW8ssIW+mY1o7EB9qV3Kq8GbnmblfkBv
yPqHuAZoaChPBWFsW2UN9Obm3FF+HMOAwDXz5xTU0JB+Du5TL3fkv6m/fLFK+WuzrrpgxBhuJs9X
Fc2KVN3LmKYj5KRd4nOfr6wD+cUgtXeC2imLvMKg+Th43Vv3wb1nZDgeqq9flHw2SEatXAXHCWY5
AFMhEoxfnSVvpbCXDdAzAiMIWdt+Nx+6fQpOfx5tHHsHN5aouF0UrdCBQqN8yxbbBH1Muwd02fKL
43onYAgC9UmolIMc7V+QJDAuQiwSBEYK1DjRn6ecZ27XpZ0lcLFNeI/vO7zUk1/Lq4wxSNyFYzBc
zAnv3ieeQUU6ENGr6PvLuiifNepN1VqWXgMh23AwAw2gmRDlM3JDtTjyvDcKK60HoxFm/k3wpkEG
kkpC88ZIBn3qs7cRGA8L9NjzHjPK74LTKbYEFY63yq9VW77jRBpGcrM1S19SkppFtaWB15CgO3/I
COWpaxT2HDozqfGoPplSBkug+m65ysP3xhkXpAr2LSwayGCoz5LftqmApMkKyVi1K98S5bUff7fx
bKcVr83NavComBmWcTo0Qz7jxq7GClocECV+U6CKd1di3Gm96jqsrPDDq4ID1WFG7o01mhhb6GNU
KEwFzHcH45qUe/X9fCj2CnoR/Gov6wNujVGHIgzrMY4MsKVl0nFpT1X7YFWP3+8Re0EaWIgBO5LE
M2nSOA/zdZnX8s0Y4JSlX78Xk42pINf0cQqgYWJ/b5C5po09Kl6v4YJLSIY9Qc/ssfXkSXJSZE/f
WyGniT7bIAP8syoqSK9zL7eFLqdvid45dXbXjK9Ndy0ueKlM+7q6GDPehDlzXfBxwOwxoQLB0q/O
LgpdIUvrUL7NIpL3yLRzOcgjTiGOY4QuvxtQek41FR9vACfVuCA2TmlQCrzxFVbCQM7r/66F7qPo
oSSEljCAMAQXuPJompxlsP4+OL6JtqohYzaX+lYqxmRnSQAHqtr64fQw8wgoGJ+JsLoBCUKkFs+a
JKvcRs1MbkxNm0dvKatxh9kKgC9lRdh972is8wP8sw4KRQydY8iC/JZNkKvU3pqUBBcX6U6SWfNQ
sePn6jIFKGXobe2/j6l4vaHaC34agKLoRn0qLloYAigLAZrO0ZYYa5JtueRNzbGuqy92yBZullWY
VtWuIuyoQXGFix90GtPkAPqA67i1q2vTsHkVe0Y6Di57MDWqKmFrpOdUNCkSs27CfbwA3iFPR9V4
MiFNVcw/pdkZSs7Gsa1pH1y/iLFn97FYh1PZ4by2BSZW5EfRuBjj69K6x3CkkvHo6phuguGi/5ij
72F11cpQ7QnXrC06IECzMY8eaJ4RVG7N18ElQZQKf0Sm+4816uKo51KvjQyfcnLwviA8D/1Oy4DM
Iojg4YInsMM4z1/MUTFdX+rWaBIZZMBxYCS3QvKDc8gY5UI86xFXASsWJWhlfvVGZc1TiPqtYDd8
Ggw3whzHRe7Xz4kTd/6swSkVB8/hx9wZ/27jNqaJH20OQpQ0dVpboOtQg+gO+tNH4SqHQYCBMBPG
nadmRa7tQqnIKCfSGMvxBFGYatoPWn4VzzVgdJPoc74o8YAzD/lc1kf3bLOsurSasa/BEhYnUIAj
GIfwZ1TZBTDjLeR8ONcxM5yQ+XdIfaB7rdBwe10SwIiSgS7akOwY2OYEhQz51ThFD5LTA78x7f6G
gxVEXp8mKacMe2g+CXpDzkC5n11Sw5DuUM/2aicPeHwMzH3bGKPyjS6ZRnAvY9+yJrOT5iobLHsc
Xc6mMR5JX5ZEBWW1nQYg9iBRtMSOCbxvYseTnbpWZBtOjAFT8NjVNl9hinn6NoujrrgikZR8tqTy
bUUNSvxR1iYY7ls7nwfOAllfEdc1AEUQkTznBBkGPA/WBboHa/iGZpkXzqDDsbjqaqzPCG1pSF9Y
GDM5Sz90SxgFo1uKN+BWoXLgN0GB/kr6RN5+hPmbVzJnhUcdhR6kOsBTYoTuawixGmiSJ8uIEILm
kTy8mu3D947B2iACaSczxYok0lDfpSo0tZty5NSt6SArclQBczPgfB95cAXmQQbHMORoNegbIhR/
XUs2SHKRTkgNUyBdLiFKt98XoCq9nQTAMlS/x0u9nHnBirVhW6PUUS5XKwFsCSJPUPi9U1xMSN4N
ryMYSz9Ir+5bXrhibRh2C5yGILCTQAX4dZFyX49VP+KcSVGQ1YJtmonz/Y593Pd0/N2YoIct0ikq
CqGFiXSf7Lojrufgg0vlb5QpiOf9Zy30aIU+Fq2cqIhMA/QhxiBvoKYgHObyjbMgsgdnC1Lg5YQD
6VwFXGmVchgj0Gp2nvVD9cBlcamBpoNcJ4LLk6diOTymt5AnEuShblEnCmj3RJSho/CWKa9mathm
fKML76U18+4tpudBvwY8KoQrlK5pNtkSRouJr1e1oLIT0IyNvMwRcq98GvZk5KHiFBiYrrcxSLm6
ZdQgLU+R6XTozIwPNU/JiQWL0fCw+7MisuLNxY/JlAaDgyQYBeYhdpoATNGkKGSWjnI3OjOwVbFn
7YvYLr3WSUqbN1DF3Dv0aUyDVL+xeV9/QCG3dWcVYGLDbIetQy90XFF56F/bpHY5PsnevT+m6E5s
KZpJPsTwydFP7mqA5ErJmV6jB8yp+akO2WVeIsy6wAwLLItAkAGdR+epYltHEOSYwWNnDoGejbsp
BqmabPyVW27sUEnp0M9hN0M+BZ2LaFccACU5JsF6pwUkv69EW47+xqIpynjgYhwH6lyU2ySTPBjz
AB4e6x6NSo8US5vUzn8T9ErlTxcyD5fGOgiWgvcgJAqIygR1xOOk6QBJx0FohHtJel14gi/sv6+b
UI2XgKmkZ4t0QZ/Bb1agqt7gPSs9VQqPrI3lDFDH+GOBHITNSSuWvC7amjxa1tLOMEOn3M0Gh++O
dZi2Nqiv1ICxzdKI0EAkQCe2fahrxc7F0q5CTlwip5IO71tDlMdFnRYuagVD5SWZu+l3SkDGboYd
58jytoWKDnj81JIxiAXYq6xr2REIZO8YXs5OfAe6ZC/yeRVd8sO/WRj9MB+UJZ5Ck8gN5LVfN0Cb
9umVFZm7NFmeqqh8NETB+36RHMf4qGhvHGOdMK8/LnhSKnNzsUpxMHfF5aTV++/NsDpViDZ/HPCj
JrGxI5fmKiygQ3wLH0GHU10NQVI50lVfXlgoOyy78C38C/YssEsT7WtoyzFmhzKraKsYhNB6Z9hF
c2GB7316LhRus5EV2jeG6G2bJK0X8hEZgHKPur96IDAzoiXSF54VtIfE/wvkM/JrEeUHU5LPJ1aK
tFOyxCSnWX5o89KxhCtleODsGLndz5xxY4Q6ZeA3wUBni6BEoCiouT1PwB+j26/6GOQ2bF42z3RE
A0zhYHwEdwsd1Ke+1quuS1FtEE5hFoiIgly9Z+aSNjbIgd84YZ1DVFrECwV5IQhrsU2H0CezGyDV
cfOAB75ihg9QhYM4EDEdN/BXa72Bx+rSY0VzdJGUj8nCrQfxLJD1btbTGqshVxqYhkdMaZVufq2m
9o8EBPIkHOa/BJcXoFgNLqIF+GdN1NXbCGmeag3WhOcqAdMURzxXB3TUC4wTFe8cF2QeLKBowLkO
tsIz2a1kKfKw1pCeoZ/+Qkbt03ulDjrXQG6Reij79twBJlYtyvo0Sb+FVsPE+7hCPERZg7TUQhc0
uDWcBV6fBzJHa4PV5dZBOyrh2ieK0rQ62iAuADSbMSI+UEI/dCgDFU55jwzKwQ1qR4UvRE4Z8HoS
DL/RQWxBpvsJtzztmWKyCmYZKwBhYHBUK+wk5cGuGKf5iwXKM3st7BQ97MRTncXXamY44jT7zSz4
HA9hbBfsYCYbXV0Z1EXUFa126lCvhLC8vJT8Gsze4p5grFI79f7uo/0xRXsGML3dCJKO/C1dL5T2
3pp53FisbwZuLIDG8JIEfwb5/81pXkDUn0oi6PjzOFiSC1PzqorT7GKV/hFhP21QeaC2RuowF0hp
lsM/VK2ha17q1yRehA6PqJWREH4xRiWEaz6Ji5xjQdYCxkx5FfDES2LPkEFkZia8bI0BTflijbqv
qmZSspW85QBggIBecqh3BYYr64BHX8k6PRCBII8qbJREz4sO+dIPqYLbt1VkcPjdxwkvKrC8emuB
WopVlHqIjjHo3IvgH9S66eYQE7+C2iR/1heVOXgWddVjUO1zRdQpGnq1ntR6RK2ztlyUI225Md1Z
U49NrLpWbdhRXbuR8qAY6MrPemK3k+SOch474tB4mRAeexCZo41mN212iEDeidFhr6g0v57Mh3Jp
vFGPQXQee4pi2abe+/NkuLEqv6zRTVqqr1r/AMXqu0Ut7X7JLgtBOnTl7Jqj5nWVYBugixri1kG1
50kKOzsdnzVF3o0t5B5XKxjKEwSTnXpZLqIkQou43EV685IrJWb77iwohIZTcwFqKKHXjoOJsa1C
8oc8cZS43rUYIZHa2c6XxoVEZtDiTrHkl7ZGfS9RfQ2FAUN8SovMb0HP2AAu0+gX/RLvaqHOQPka
O1WxOlWJ+aE+tuPUArUjRE4yDX9pcZu6tCMh2i3z/Db0oDYb+8GJo4euWB/LcrCT+EI3wQFf36z4
PVC1dutYsxvxXgsvu8h0BoKEkHJvDSUH49oXVWy4iyna8TI6GRCR8lg5RiTvurK51qbabmTzZll/
CePoRLXpT6YeaOEvOS7sNgTzVwMWaFJ0q1fRFjLDN5antEMbdW6OU/eUZMo+HqrLTsH/puOuwePN
yFe7VrDIBZWtST0sSgNewJdR1u0QEyrWmgK3mzljnx4SoXnSBt2N9N85yD6TufS6brSR93haLzvK
gHZENBWXwzw7tYXX1JK+6FP2lBSSJ9e6PfSV04itm+SgiixCT6pKuxAHe1E6Z44XL9V1Ryu0g2CG
75VY3DbGeg+YGJigIlcYG1vTcyeSn3MxehsLwZFAEtWI9ckcMM8qta5RAfPbWfZirm4mYSq6fBG6
Drz2KCtNN+law/tRjGlle5kg9q1e4VpubFmrajvs7vuG1CsvJQFg/W7cr+Xkg5gA/ZU+u9BDEPFo
nSMYixMPqjtgbj6s8wCYTntIerddtV2xgvjiZ5qZoLeP7FAH238MKrgpc0e9cGK5PzRDvhen0ouS
Kkj7Gyk99M3doA/HXgP3WL1PwYs7SYJXmKAWxf+mcX5ThdF1GBu3SYdLNgWh0x0A/3u0YvFV8tOs
PuOPejVANJlc/ZaVyguzwclwbldttbPloZgEDyXF6wq/SahfYtSXC2F0EmHd6+VvoyyRGhhOnZ70
IbNRvvWKLrkQW4iDD5gHlNMdIvtdriYHvCM8LfwhFND8y/ahlO8aMw8wHOp2oWg3mmmLws7Ux0No
/ipyNTDa9l2TMq+Sbqfxd5dC5DY2bHXtbi2zcKvEsjOc/Sid7BrgUBCLZV1nC9P42JXPfS45oE2D
kFDrWwI+Rr+6g4Exg6qTA4jpBY2hIXoVbjGbtpn0u+l/SPuO3uhxbdtfJICiIqcKlcsuZ7smgj8H
UTlSovjr75IP8I5dLrjuxRv0pLthFilyc3PvFVrwU4XyyvIGNT6fy9bjeuYXEzx1YtBnUg+FyDtu
vYhSLTtrNRXNys6tkA223+UDFHTlVU65V7k7HfsszowgTh86JE1WWgZDrO+JBTl/tKDKRHhZ3nsQ
NFwikwxs/R9wBHvRbtwaeXkEvo7NQpM228FhQQuHHeMwGWHuJCtnAC/fycIap7vPDqocfOY2QU3v
jd7Fee9um6y808212Sa+DQIArKmWrtZfa/gduho9GhF/6ORRw2agsoAzRurnnfT6oVxk9YuJ5qqI
iT86m2mUG1pBk4+UISFlwOvBM8raE86zHN8rrQY5ZOhvtVp/Q7n+ph4c3yni10w1WysBFKtuXpSB
rxPHoeH2izLqbxSLVloHJWENF70Oq+IeAFi6oYVYN/Vja/IFUKUeKVRgTu/Cju/LJvZRjAwnEYXl
rNAHhRZjiDxOD4UxLkihB9B68hv9itvDgbe5X4NkW0M1tzLzoDb0cByVl7cwrcq9qHe3BkoXtvAU
gWsHvS2htZsa29HSFiin+0RqXtlsqCPXzLYPLBKLoWoflFbu3AFmWygluiKwzNWA324iaAlcch23
1jE+aDTcD7m4dvNy6dSfYzW+tdO9rk27lAnAqh6KKd3UvPHkAHGF3ndjx1PagZqVPxiHAf1rN6oD
p3O3rZ7vclYsvgYBA1QzDKCzOIK8G9TDBNZRFwKYuGX8UBXUK6P5UELTrO9QQxs2bQ3lSI5JZ3zr
VpU/VwkH2q7SrPZbyI9bJMeLId+K/tHtPkX55sTYFeSZd+kBChd+npgeWvhbeyxCUsEykyeh0xdb
VsILIx/lsmvdrUvbhRMbz3Kyw0y0gZEyZADS06DMzfuHglqeU5jeGOe4dw5OZy+MpAmYKO6JKVeD
BgAptDwtla7gmRwOyPsM1oa5cm8gr7+ux+qVdD3c3MGZrvtFEymPQYmuzh9HOA3CBiuoLe4J2LuV
CV0UMvKSDCBcPQsA4AxKEL2FfIv1KoztOhiyakHSFJGfJFecIlrXZb9tTbG3KnIgLYwPmnrRdGpJ
cuez1+1VPkSbxnKWbUMWDrWv4J6wLmsHilGI6TW3/aGNAmbwRYSQXXXuA+P8Pk+nlXDl6MdC3LMk
fSwqchdr1SF1DD/jgKW1yhOkQVQieL0NgO4W2gEqLs+NKxaFHlGvqekdBAGuCQGGUShNQtF8vIKM
XNi3Cuud3WspQkjaam1AJH1QXdEsOjGtEjX5BqmCPOk/8Ip8h6LprWFFj41sVr2TPY+RfSuzLPPa
YZzTNHPJynRTpM6+iJ2VUvxtzOzjUNlbQ9C1w3hoZlXjTdT8pwxxTHtgD1PhbNzEuSo0xAGqxJNo
eliwQG+n0A2v6foQSL9NXPZhOk67XMOpIOmuUSTUE7RmnE73C6iNeLCIeBe9esSJWphZHVJlB2mf
7LI+XcNIb1N03b4pRO6Xidy2I/QlYEIa2zgflRsWWbq0cvuR6/USsftDUvw/MSxSxt6AnrNbB41V
HSzp+gQrj0dr6dVZZnvEGYMEam2YO3D2SX1nCPmaQUxb2NmhKStsVRdUKZnrysODNPddMcFoJz5o
Ctuy7MKJmXug2yqP25/WoKWeUxIPNIVbmgHAoyc42GB93btmsuJN9kYHfRlp2TaJhyB22O0kYYwM
zdpFHA1XKC/d8LHaUCte4CrYNoAEJUn14XTdU+wyT4toMHYwOhu7ncoKv4a0P1UTlN8S4AsguAwG
NYL/WPlRNC7tGrtf67ZYshAmui+6pu8oNrRKEqhjTGFS4smbV6FRNUEDqWNB6p2bpqvG7DYZtd7a
SNxkQ/uEEPsOsObLlIN53pl75cZXg53eRxMvfdG20s8SsY6Ztpgy44727VbTy9BukhfHnK51Iw2B
X0GSnLkQjNFXboqbGJHNKOJFNHTvpNauJlvfqIpuY8taZD12z9ClYVMkgWSGb+I9wFW9iLv+ihbm
5EOrBRkykuvMNVZtil3isg1gK4u2tjbR1K2dNEF0yu+tHjdepa8EVXCNNfDitmW7bSb6YNr5Q9zy
GzuS710n7nsGIY/JFTDbmqxdh3MAHb8VNvNnA3BAmceLqR+v8qrbtRMNiF5u8r5iHhTLggI/IiqM
pe6mq5xlAUR6No6LZnjvhpNW3qWlDm25FlaT2rSyabyQfb2AQQEynXw8spisYxlveIs7vpxgvzUE
jYrCPqOgB+IGjvmyp6BZ2xCXVRFfdVVx3yfWTc5zXxr0IJUWWDrO2Gj5mjk+dDQJ9Tx66EzrXzF1
j5A99SfFHyn0gXlVBG6jhy7T7vApdk3UQR4uglM8vIPN2A6mPkYPU8jEc6DvFjSp9hQb3fvQJlqQ
WfB67IBLT9g6ghxBUDd9UMYjAN2QgedkkRrRfeUOkT/KjnpW4X4Akxga+KRuBd70CPBLpkOopYU7
q4UEdlTpZ8SrVUT4dVNBShSvK+z2vSzoIpf9prf5dQ9/JTNJ7o1I6Wiw5hteQ7xxsDa6VocG5uqN
NldboG0CQ8/wUNCjg1P2+3RQa3OIQOJMUBRLal14SPm3WV3B6TnfTkq+RUpCBEvqvdcN6bqYmp2C
dQQeKfjAELCEmxQEdaO2eimy7I1Y0ofWxoZG8X06ZVutx10NGbEkzR97h23LTGwGoKTLVLyMEl3L
QiuCtkfsUUX0ZLrjixuRZWXitdugIBi53ZXZFOsqBmkKN3YrhrDKTd9S9RbuSw8xTSAi7NwMkCHG
7dTfpFqyt7JqpfJ8PWh9j7/PVrzSIejlJp9W5IYwLtjEEb2q8wGSY+WwYRTqSVFO77sUfqB6I5bC
rDe2FW14gl6JGByOFwdM3mprrUXWe9bwK9WIVa1XO9Fnhh+l0iMZ+BUFw3ce7qk9baVGrgCnPTq1
vewovSs6J9DKetkzfL/EWMfWEGP10gB32zJutd0YyTCv6p0ZNQ9FQQVeZdG/gaLMlkVXndnuJqyc
ZdR26Hbtw4ingV7CirUUQZZWdjCWybaK9NuGDQudGzcS3B23Zw+QHuTe6Oi+SqeXeMQDekgDZBDb
PCYL2Nj6jYXUVZ/IslTWZlLaDY3YIndEQArDr0n6CuT+YlLtR2dVezRnVqbZfrCxOGa4KWEqPM0v
V5g8lvdj1RwdK4G4odnfqYGDvYBXn2MvJA5FUmZwIi1XqSsh8jbm0ivUAOsdGNBHubV0WN4HVOUr
m3f9UtcHP9f4Q6rF14yhHDFZB9oM68GuVhIhX1EnoKy/7yuArWEgupPDc964FaJ4LvyolvtWqx7M
XMBapQO3lmAT8eRfOljPbZ+9DJSvDYrTDJrKuznALrWvgrhpd10D4oBK+ZLjwTnUPUJqnEAdxeX3
hE6hdOOVJoZbTQLurUH1C2XxPOym8oai19Uk0VXbVTGAQ/xKyPIWWBaUNDQ8sVo2XXcTC5QBzkNX
WnuuiuuBaZtUZq9Wltb+lExIwuJwFNa+1uQa8o67CQULj9dk3afOp+7ECDr8XeOggXGdeoMVgS5l
8cdMjQ8NzWO/oUMIufzIc/Tho0zbJMhtpA2sLW+TGkqhNGmulS43eN0ZYQevLz8V0Us7TVdxmXKP
tmBhsdL1VCngKjjwyje5Zvmm0o76iAqQbhWPmcN2AKEPHhtgfjg21lGLCtcbzXHXD/whr8btNEdi
HleHVvQfdlzelebkSTWiVNwm94qShx5b3VLq1nC12suKCeqK+qh7Q9UsyipfMcGQhpX4RSXZV8r4
cGR2HAXij1k7712tAuKqhdt3d11bLo2aPmUyPdgo2Oh5MQXdlG8UadhMk9g4qX7XtuypYPVD2qFI
KfmbMUXHybHgHYJMbrTzPWmQJ1pC3xpVu5fYsFaahmSaloQTL7fKG1ZVRzlYV+PIX63KvYr7JChs
dN1NLva57I6ipjso2nQwEDRBWjM9oy4CluWlB73M67EBg469unEb1g1SSC1DR8VI+8HjQ4p4lyJ0
NN3WHMYV8uVHZmUvHR71mNlet/Bgb+jKmiMkRHQWrcrXqa7tQXYJc3SPXdxarMr+JVHaLqZUHYid
7jpihm1cbRzYsJK2vwJ9oPKlIkuo1G7sXtvUEa6WUTwj/QrpIPEijLrGK/riZsz0u1EvAS6tCH6f
STa9Mg46724KNjwbESRMRRM4oxsHUkctiSZA0rN0AopYDIu+gqftXFhz3JZ7hlnuS1ffkdJcF5EL
IeOycbA7x92EHM21YA0eO4DG46M1dbaN1KQ86FC+tVp8hwQej7I8PcDuajlYqBVE9oPbOWstgXvy
qLIwt5vdbGruCUjt4IhoodXxg1NnbzxK9t2kfSQq/mym7NVxsRSavOMwdsXpNA96rOBdImPdGzNj
qeIorBndqD7xk9x+I6J/liWdgrFqN1pHUOOskLqhctEqewFS7aFNlN+m6p+jT0kA26jbklW+Ncqn
Kc2fsgLXnV7Vxzzlk5dZ9d529JWMq6MeW62XwPoOeBu8a6CbNxLXb8Yy9sd6vB8b/sZ6/oAU7s0l
5bZtC9zX+NyT3JiMbCcjv3ZsuesnkNAEr3DnjPscz/pYuh8x4x+0acWhL+w2mJi7b3M8rdPeeeOO
s7KUfQ1jBNT+Kvjg0LxeNw4sot24WXHZXUd58uIOJOB5F7gRUEUj89JMXlmx5njWNEIwzrGBE6uy
R6fvmgVMYFEnULRfgGZseyVjkOfkPQ6ljRuGI241ODa6Ob21ujWEjho+hetsk04ue5PfuJXe+Kat
Pg1ZbuLRggzOnOdMnVwZXXblusU+ZdO27N16HznwsU54hd8yYYu6BBWd8a7V0rc6shaGI28nTdZ+
ESu/jKbb1JYLipRHF4V1raZ6M1WQGenrxsa1G8G1VaePWqwCOaIoXE9m4UVmGo7U3Ss6Huoxu08J
9igq56WTLFlUbGTrLm3O7qPGYJsmQ10wgoqeXjurBjmqTsoVxaNJuWw9sHgJczm/iJif69ZtUZc2
ysx9tWw6A3YiSj9mVYFajinf3AJkrpyw3q/RqvHgSvqRosDiIrsqpRtwkV9D38m3m2iZlLD4K/ug
0KrMy7V61Yy4dZD61iReI1O6tet0NXHUz/uuWiu3ebfa8SbVzWuNsrUr8xs1VuuhpreTrj+jMvvi
ojaeZuWqHtL3Ipe1VzO8ChGWuR+j0Gak8rav4yYYbVl6lhmR9aDMZukq+5nE+oOsqbniKbj6Gs2v
aY9ImSglFkZtqbtcSb9o20CgHLTkhnkzWdWmr0CAbWP3pWCouGn6XlXyNU+Tl4Ln66ngn4C2bRxo
niK7XzYlQenTeuQFDSxYsWgNdqrR9tcMP5sJ+oRAsUAN7DmjeusjyttBr2eA+qNUY7fuhOosua3E
qtPEQVVAxpckVJN+H6fkjkbobohGg5eBGGmgI1fwRJMeZJxf0TbftnnuehAIfnSjAssy1Mgkjeyj
EOxB8BQlApQDWGcnPknsx3h0liMAFr6KuqthZEvDUPuCRncR156KtodML5nuB2UA6cju3cG+a0S3
iGyE9NQNSiFRxsuc+wEdZNT4EQ2tuNhlUm6sbMC85Fo28/ecwF2Ii22FM6aLm9R+0iSqBa7j55z4
AkEsVtZ1AwFrs618auphz6yli7pgGvGwVXI7MIXbaa+QrzPjmGfVCxxuA5o/tDJZo8DoawRJUh4t
bPetIQrvXJSnMkh2DGJcTpbydbyv7BKkugrGJs64qKdsoWsEBUnpG0O1jDsSDpUVmhg0rqOlg7ZP
J8nSStKdk4v3ctKOMXSTmCjvYlbdDIkTZvq06GFEK7JXIWQ4gKXpGjhLztNk9g8sxTM7SlE/UdsK
+YORmHiXAuLm8EBI0CwE8YwY9t/5bdE2PrCtL46Ajp6R3tiO2FWVCHh5SzlqjkYlD6pWW7TilwMS
/A7PKXSahjvXah4ZR1WUldjNfBmZ1CcodBbxPzG8413PyIDAaTxlOv6iY29aggcrgTUGqpEobcv8
TZucZzE2a2uakB51vp3eVuMHsyDHo7pQpegq0hGVYOHLRi5qToMmEwiHITN52JgMlPASBZECbjhQ
32zrySvTHtsOHbNU8+p6m9dPDailPWrKjrht3FeF5AI8V48hs9N76AV3b6TSt0Nr4+JF11KQTVZa
66S/0btqSdATKNt8kUNKOakrVFlfnfF54juSodqSm7huVeBajxPSwwL+y1Dp3NQIxyXeH075mfTX
LkPrpTDXJGsf8vbVyZ+RE+K1lPoucQKBwmeVmT5pUfrFoxQbx9HUCnsALzXtASkuOpg0wJMrgD/c
orbie6lwVSoUV1EpdlviW6JH/yYNQQ6FteONrvaRkfj4x0ssA108wyu1ctVZeOXbaVgxZJ14QSgj
vomMf6iCh5PqfWhx+nlzrJzW74ZxU/cZjOG0UFjvVfxOcb+yiO6b0vZtqfnCBHVMHOffnBboCXDU
6RzNWnTWvzkDKWNAUercJxPaC/GDg9vcyj768jFBv4HaKWpWmVepJ4WqcZ2veQxPBk1jqPSm6M4N
y7jUwiH/Z1T3EslJ7QwbE6rvk1iVCf4o0uB8tjpA1c/PtDi0se97XBMdMYLC6oO8J56pSy9LIJ8x
rYmZe5ShuqHsq5xNXs+RuFBINeNJrmH1dDSShKt5CAlBEhcoLtmrGhKLNt7xQ4IHfTYuZZz6qBHv
8ujeneJgHO2lHYlAM3HlZi1yTpqt7U67ixHxJxtD1/Ckz6wg59ZiGIlnJ/FeZvoymVAw3xX1ekz4
eswqiXufv/QRvREN6F0kWxgjgJv6U9W8gXq5rCw0f3GEOpxj2YorPU5fZSWXdv5cWZ8Ox1OIz7II
F2HLF3AD7om4X654kSQzdmpEVwnoKTQFPyCmdu/e8ZVc8lA8JU9/w2POIkr+29c/FbJQ8HsRtQYA
Rhyjydvu2wRdatP//xvkBOrDRtSzKwuEH4oKDL+WQ3DR1PLSyp2gztDQp6NI4NptRLnXVK/t9Pr3
HM5RiexvCAh3/gXfsTfYN1M0W7KbMDyhYboYOn/wBr9+tBfmKgmsQ3zh28yYij8wF6fIryltdXC/
gEXM1/26Wf6HdFNfFI+eMTZ/DXMC+IElQKPghQfoeg8Ix7BLkEhF5tvYhoX2fGERL8BW3BO8j6G1
DVcGphQ/UuDYb40VTb3xWUeLAfiiS2pzlzb3CUgmGWJFiw6bwqnlxk0rvzS1LUvzC9v74tY4Accg
8llJPJOJjDsd7QMoCc22yQLYjeXgN2tx/b9wT53PzB9f7RRrBkwzpbQBxAi3NKTYOg+aVys0hJdl
WC6bC3D6c9hs28bjDg5kgAP+YorUmVam0PWCmekj3cyqU1EwHeg1+hLQLWHBJaTvuZ3/fbiTD0fk
xADpm4F0cB6BbUYYr7VlfxGmdQ7U9H2Yk++mtyaQETWGsYxPiasN4HovYh/myAM6bRPAHv/e/ueC
1LfxTlnM42SgTKy54NvYH3azdvXbv//+2Y34fYD5+H2LUaM1DAnj+Ex9kFzJYOZLxVDnoyu2l6G7
0Naatlbvfw/6+5ChLw/eC9QkoE70S6MP+a2cNLSAXqX17qC6zvOVOV6yvTkzM4wCWg3aLdh+hJ4g
H41JVDLXwLUd/aII9AWkKwLZe+LF9JiFxOKL1YOU6/88t9ntlKCDYcDL4lT4LDezpjQZDrYuUHGp
QQRPptBQD3+Pop9Zwh/DnFwtcWpZGfnPWQb4bYQcYOc3PjHRJAe0CSJPBrhtcenZJPx75N/wS4SJ
b/M7WVXRJGSgLrCe1KGFN0p2Q0xr15b0lhjFJRW584NB+xkK0MyB/ufPzVn2FWS0bdBiEbE+qa+D
4w5gFbKsoMNbB35oaagdcv8SM+sMIH2e5P8b95RWl+q8rvsc3NVy16+/XIbzf/x19n4QT8YlVPPZ
SYJWCrMQpjOI0vyc5NQ3qUFrTLIQ1G+NV5TG0d3cNxdjyddf+nkBABFOYWML2RuwV8yTs64ZsYVZ
U2iNPvdIz9UKpFKYsEXr8SDTNf+Hm2fwSACcXnBJ+uSMuxaE82BzaUMVHTKupwxuvPIV4ZOYnWDF
Z9J5NVTe7pLNbPRjfbrwudjF75rtZYtL3PTfy/tz4JOT0vFMalk/wL4ge1AxC8gAwUN7K+zl3wfj
zKb5OdDJyZCpVhNLwwzTtfsplrNLgvKHV7RE/YueL79vu59jzZP+FrWV6LihzbZozh1V3rAYw/Gq
+YgaT60yf1YhZRvnAfgFct9wL76oKH7mcv85/smezaKxHmiD8VEGX3c3s+A8ChL+uAOsBpqdxqVA
8Dt1+Tneye3OcpvRimG8EeLi6IUBuxYwf2Zs4EmZBJe07L7uhp8n5ed4J4EHNkWxXmcYDyBj+N1z
fwishQgBUdzK7RyG0PH2yVoEgBMF7p3+iK7FAfC5S+noGdcm/BBdtw2QKnB2T0V8BJGOUY7jPHF9
MUDRf87bss2srCMCUM942K3zEIqa+LfPlx28z4SMH+PrJ89LFFG7MmawYW1sQFGqUY2oJpoMI/W2
8GMDd00s7XoF18/isU0cNEK7Kb0feamhCQMbsckwHrIJiAiT5C95qm3axNbfLhy9s9vjv6v0dTS/
HQcjsTLJC6xSF4rHWUK2hJ4+XVh+BiXHSwysM3SHn2sy/5pvowFvk2qRhtH6QOTQNk1CQGvgYFkd
/lfa5Zcmd/JOHYULcycbAcxcou8M26o3EHpuZj2+JLjEGT4/N4NS8OcZIb+8g5k1MKDwvgbjBxU4
sJPS/PlooxZTLC7akfxOY7CU34Y7OdduJsbEcgU5ooSDCo4MgHbYDlvYIaR+t9CW5tZ5BJP9Qqj+
nVRTpBOubUANkPzODKHNZ1pD0hjHFshPUVxb0QXS8rll/DHCSXweLVRjxwjkALbC8+5LKHbvhBwa
8EuIKl10kDo7IcgKI0BAcgDCdj93pOvWjJhjSY9N86bVd4VzYcHmcH4SDh327e+f7Hg7rXlMWyyY
w2HbljDUFnsqPQlNlDoxCbKW5vPCkZ4Dy19Dnuz6FvnSOE0DoGxLewN97dUbXH/woLu4Bc/kBz/m
dpofROj3ghM4Owu3Ymn6zmqRBtoVXGEnjz7Xj5YvHwBAvVQBOLPzfwx7ki2MjalFQ9mqYxmhWjkM
YUTc2wHtyAvreGmck50IcKuDhiKmB/31z2iTrHSvebBiz76zGfiHWXAXpf4lDY4zby+csG8bZt5Q
30Ik8CqxahPs/9GHv9Gu2lQ+85MvpXI9zDfsom3Upa94EkimrMh6A1LiR+IO/iRqdD2y6Bob9Nh3
rvf3mv6uAfyc3ElykDLmplFb0Nn3xuNtUJr/7PGZAymfAlhy9/dg51Kt70t5+hbpk0EO7lewCibf
/HQg41tDm0D3px36qctL6fKlT+ecxhJ4RGbApxpH96gWxgJ0VWintKs2xNsARnT/C8uvM4/ZHwvq
nIQXdOjLcsoaeqTQJ78C6XiB7C50k6ANtSXZQYUGx/6SI+SFmHn6IJF6OUE/q0JMMx9L7Bd+UbF/
DlF/hDDnJLKgoSqgDlrRo3VNN3Aw2yRLeo0mpD+Lvef+RdfyM4mCSwiyRQdcHOeX6lfHBjzOZaqO
E1xA3M1cBOs31o0CDz1eXMqC6O8nCPzDTBNrNItLwk3s5xGfkkL0ToRM4SszBQcB3sztC5A1s5bm
XMyUPrrLjW/dTIHlQ6o4pMv+xdwxZGbPBDY5WnBREe/sb4Ks2qxFxqC/c/Kb4oZXox1/ZS8uLg0U
Cm6tbRxG99Hqy+flAHAHWxuegP7P/30/YT2+jX3ytS0SUbdKMXYBAlOzKeXD34Hg9379+fdPLoxY
MdNu4h6pUoybidTC9iu3v+Ap9vu2+DnIyW2BfqVZTeg3H9PpMBp7M30s+4vKFr/36c9BTi6HXMuy
HE7b+rHHk4qEsP8BfOpqLkT3y+nfJWLtpSmd3AwRSJOmJPOU4LQgd2UFPPkFau2ZTwPyMzPhWAh9
ul/K54a0U1YZLTnKljy61nSlp0P499c/MwuoPOGY2TDA+e3bN3TG2GvlQI8ZoBMgYriA5dTO4u9B
vij6PyMWqMfuLIpggPqOEubPM63aqp54LyhyoXpt+6DaBNFyvKrvWAGTSWsJOKbX7xNUiNqrcqMd
Lpk/nl1IlGyhw4TwRdjJziiAGso7FDbBX9A8Fg0+2qd/T/HMdYopfhviZDtwBZgA77GQIGmEoIIt
+6111YfV2ggnGMheasidUSP7Od5JsjChce3WfU1QKWlewQ2AQ1kCuzDQoQefX4HdsyZ4x6VLdvdI
t5dEO39nKt8HR5j++T2BfjHBaXTV0XJz4M5ACsQrfK1LlnjNBDKtma3b5lJLgf79FXVykkFopIL2
JAiyx/4ZOpphvwOTG/a5huPNLl/weYYJ42yZNl+F5VWtUDKCQnDvXarinEll5ulDI8WGoDQUWk6u
g8muYaYewfl+ruKAOh7GN8ne9Mw3ADg8SAasL13B59f7vwPOK/Mt7Y27EcyCgtAj0Al6egAP1gF/
zBE4stkTlOkvJPe/k96f8zs5ri4spk1DK8lRDaWv1evJ0kEretDc5kLGe+Y9+3Okk3vB6XJNb0GN
xqlx3gzc9HOVUX3GcOi5XH07kw/+HO0kDHDwbkwXiEtUPPSFtUs2HQy/UBAI/mOIbANIVQXFE1v9
HRvOxthv2+UkNFBWxk4lCCYpCq8+RA5EOfy/h/iql/2KsN/GOAkHwPAAMd0jwvUW3Gyj7FkHkwgW
WWGlWSuI7vkZAxFNn5YVNy/c7WePA1xr7Fk0HtLZXxndt91ZOJqhdTCTwLJaC7CYhycYyVzPyibT
GrHno9le0uo4u2++DXlqJlFHLm3i/wyZ3RZhtCYYL/Lm0hX4QpcWdw4sp4sLsX2UQSBriibUSeBR
gIXavNXJsYWethZGKO80YZuKpvMIVQxcLkeHBXtqmjtqkW7P4rQHbFGhmow+04Uzcy4KzgLz0O60
0MD6BcWgHQzFwTE7Sr7t2ZbXl1rDZ29rJLqY6Jz1m6ftHFNUGN3l5Dht2nV9LbdukKyrJYOCp32Y
xUn5lqyaFbxP+M7y6odLxelz58WBywEUhihKaaeNK7AfY96VuNp4lgciAYAKLHMlL2Ul56IctKEQ
yW0d1k2nxS2jUF0LQB05CqCXd4D2xn5eJZhpKkgoG/L59xE9F8Mh+0OBFrDQkvslmJOaNSiYCKqQ
m8DFNPAVYO2beGpfUAEDGV4Kf4DmzN+DnltKBk1ZeB9BGpqcemvIJOmizmaol9RvvdjqsMKc7v8e
4tx+hGYYQQMQTkDQA/p5N8mJDFlTIPJIE8Qv41jmFxAfZ+fwbYCTy08figr8ESQbdbsGdDJjr7N8
wt+TuDTG/N+/hbC2qbCGFbK33NkbDOBrwFszMNn/HuVsBvN9rU6uO05JpyV1AqkcX3yiDvI8hWBy
X/crfdNu585TtUM9ZN3CRVp+CUMVd/C2vfDBzgVPlG3xuSA1aEJy9WSyutYrvFzwxVqgFwb0oTls
UsUzeJBhdHtJcPjM9kBJHDhWqkM57FdvmLRZ3dZ9axwTEzeD/CfzC7fruQGg4O3aKLwzAyJhPz8d
THGiPGYdrJxlAcrnZ5tdaBKeiRPMNdA/x9sfqm7sZINnMavtHIT+o8ZLT7c/CZR1mPlS1eHfu+P3
HjQJbF0cVBhmSa3TR0oPsYUymwNEao+ALpv7NI13Zi+Dv4c503oz8Z4kwMgA4wM92pMsqJu7gQXJ
9C8JXLGf8YNiGYfotN6xJaxeVvA3RmEHEjoXBv69kD8HPsmDGl2qhsTJPHBya/rtdeO71cINInix
3FvL2R9tjAL4zmRPf4/8O/SagP8bME/ALsRT92SLyDa27MhBYSAF9KKqZfg/pH3Hkhw5FuQXhVlo
cQ2ZsrI0i3kJY7GbobWOr19H9UwzCoVN7HAvMwe21UsggKfgzx1YE0hHJxL6qoX2LTf0+1SUOWkR
a7Ubo3R/tayQl6+SDmng+Zuk7cYSA03Na2/9ur22r8f/09rotmqSNyhS0kG6KiaobMGaUu1vG2Bu
nqagtEVbDux/1HEBc5xsToDFX/WkBhjNtB57U38ps/whBHuN0qg7qR45d5qB6sCqNkapoyJ2a9/O
eidBlJQQNRPh4Wgv3+ulIwWjBwzSi7WX7sfvt5fKyGRhVodrBJBF+6qlF3dyM2k9zGK+yzzLB8uv
UMerewzfL2+EITp0RM6THuvWQ8EDun1wxXAA1NnUhaxB6O6la25+UCJpcQsGIR6cm3VKoNug43VL
RQuXvvMgE+/xujYoV11+bua7MeIcEnIIPmfI+LObv099ryQSeqK+rVwVIfRi47Fd3xtDBb0IhjKs
19tfibVjBvB9wH/pCF503qaa8pBqHfxxLlYXtRV+YQL2LGhlcNsM6/4ibbLgIdEaAxf157jSCqtl
1emoXNckdTKtxAxMsquX57LkOArGtyGNbgsPICRG0jpYLWgUhc5cUD5NoA+TG1vNORYYOybhZKFV
oWkabii1lHRYB21MRaQdau1gvVCPa11N48RJphUdOSCa94hj9BmTiqi0kgRxJex/5EXpoKpveaJ7
LBuKhpoEsEsQ79IzAno9FoM25Ug2S2D3/Vg76jWHdZL1ObYm5M/fXTBGqGashnQFk4mNQTJ7BuXW
7aPFyMBUSUH8hegrSqwvFU5dzkWbjsgDMeLnEXBCcuiPKCN9zJ2deS/RjIP8yRh1N6siXGrkTxLY
PyS0N6LEH7VxcpJlPUiNyDlqjB4LlqZDbgpqUzIEQqlaWckqVG8qKo7wTCpzYFgC+bv8Fyh+9s29
eBxA62Vr/zvUEUahzQCBUJTFX+4qkaT5Zz+1WrMzcMshjrngZLMx18ipqBiN3s+2qO3EcLPcQuUF
9bevH6RTB0CeWNutp78BbOiaEdimOMeFhADKuUpoP0CexpJQlOvkUmyKEx0IDAybyujRy2cjeim7
2dX6Uze96sq92rl1yEkpmAdmY4/8+8ZepxqzrE9Y4dC1TtW0GBd/q5XJLqb/PfZJ2Ezy1IcqHBI/
nw2BAhMEVRpSi3m5ExV8ueh+UjlvKKxUQvoQ7YDoDqpuujuVNxhishKUdqBdscXD7MpOfYky28ZL
4kEIgNi88PVH2VZN3G4DVwvkXNTSMkuSFqOJSGMTY5x3IO3Zq4qtAfaUgBKa9BvHvxuNK3nMcl4I
gP+apT5dGepxVSH1vDbgsDSVxs2z1z/wXVsTVDCRGqXRsgn9p3+mPSQ79cEagIcOwAX3vEc23nqo
yzZLYjcnMlr+S/O6ln+FPHEGpidGCWwSkRpw3NDZrTRaY1iAyuAqHmQHYPczel14PyGtxPjAmyVh
rQYlgWQBHAZvRacUZSTgFb3DeVe791Z/mHi6BazouP371G5ZoPIsshWFfZye5mpvmHeFwYmOTP+u
Q2kaSRFETb6IBuvSpFo9iAKu4VUPFq85NFCyKo9E3XKF9i3EBAOeCjvzI+EewSUhE4MrpCrw2bCG
OWwFAoyU/Biy4VCj6T9kw2WQYf0BuT/wiSD2xyKR0n4pxOustno50wHja3dF96OP4HW/cW4R61Nt
bVCfStHHbI0zLEnYzUDDjNAsSF1QdxEhGpIGkArc4sRmpk1IwkCEHUMBoIP+7G6bLrFMcUWnJJwS
L6s7T7AGr4pS7/baeGbILdiED3QtFh3EGCv6GMMDeFF0u9cETEk38t+3DbHilLFZD/khG0OFWZQj
6K+Ua68Xbgbwh+I1bQQI4dNtO8wFoeUN0nQEYTiJz3bMpADzRAePt8hKIGvCvk9WbwpV97YZiXxz
Os4DkgW8salJxpfUSa9jqWxNtMqQnN0Zkp3vu7sG5Itu/AuIG1t5SB8XnygwLZjJ2XGMk49PG8fL
BqkPIGDwRbkNI6WFBgofYhwJaW4biFia13vkWWW4tGceVpZ5qU20jGURtbYq05gaUDOofRUDVTT6
5MEcupYVXO/gYqDcTp76yeEskJVFoVrE+lDjowKmvmKspr02RABGAjXlyB60n47NA2l7KUGxXz3w
7JHRn9SLXGBrv3OMkz/+ZXc3xqnrHom1IpUVrt7kqIdssQn0NLwvnNExHopz7U0uiEeuscdznbxF
k3/fXJGuGUHRn9TyNW4xqJ4M+RnH7yxnqluMAMDm4X2d9N4CKqXbC2Zdmc1m09PjSzeibZT161Uy
9rp6qIy9zEsemYn41gZVaWhKt0qjmCF0Iy6kz4CHYdZVMmxRghgrSJ6ChfcQyHgZU9EJ+PcMmVRt
2DRz2ypZL1+HQ/9mXOL7fl/uB3B7uJmXBYNfH9G6B+e5hV9AVEaSi/B8e2NZKcT2F1A+PDQFMVf6
BvBlq1O9JmqXx7gzRI4VznGlB8zVJp+KAcKsVzWaQeuwr2pnnd9N5VcWcpwe76BQPlzK07AZi0m8
ls2DWL1kVtDxZg94JqicOJ8qEXRqK85i8ywnrxrGapKec95ZoWj7WSjnsujJAjM10n3QjvSglwLh
y6Apbp/8dfv7Mx76Px9BypN0eO8whgGdPHkO/aSTHowRo8KiIZ0lvTtV1pK6YGzaZQboMrX5/bZ1
3umj3ImaWzUeSIBk0OrvXXhQa04U4nwqepK8F3osRMKnaiElVuXZGSpdTjH4/1+roIU91V7umkbP
8FQp3oO2SIz/IM/aHAaL8hL1nEgq6M/hmKYXCfyYavLYKT9ur4Hj2OmUeGkEFVqKyH2sRQGlf+0I
SuFUInx8dFRBnQoZ21G63LbJ8QoWOR2bYAISojASQWR+NTMVTMVJ4umldJwKYWdk6NGPPec0cE6b
RfmGeGnHvkGtezXr1xw8pmbxdntBvBBiUa4hbdeQNI7QGD2IGGFogtg3vOFtdYAjBpeAtL9tj3e8
KS/RTqBYwv/AS4AePIsHp8gre2xeblvhropyEb2iC6k4APa+XnKwbx7AARFEgXYG0xERKeWPwnIt
Un4hk7QSuJcOFn9aF5AABZYHSfTJ/2cj0zNXSen2TqIU/XwUTSvFc6mOvsBQgJTcbSEFrKCAKoLy
uLZg2P9H35g7DcJJAFCNfrY7VM1ag1AMBGAn9SA6xgUN9e6X2oIgB4oad8A9PU0/MUM+euBdIwD5
xOclIbdDDRrhn39CaOZ5XFv4uoArOKF+X4P7aW1fVLxQ3D5HzOuHZFnSgXX8qjwvSqPRWPMsXrsK
D7Ty32nN8cPsWLaxQC2lSqQBFJw5KsU9lLcdCeKYRMy55fLKMI/LxhCdNUV5nkUdoD4GZL6r4Rnq
olBX4eBUmB9mY4Ryj2JiLrpVYMDFGhIwbHWTGfvlUChvooAeJBh+O+Xb7S/Es0iWvXHIQ9mskP2E
+0IkAGXCc20A8w6lDuvxth12rbZZGvkhG0NJ3tV1bsBQ5xV3UwD+97/iX6On+4A2g1+fc/B4X4ty
k7USy3KSwJpa/q2JLxHm+RvOzvFMUC5y0DK4/gVviKUonVZwqSex9SIM659kApt9o/wi5ijKbh1x
wC3Aa8BIHitBOfCU2Ji9ZjCu/vei0mDIxGgSue3wKCY9RT90uPvYjwL9Cd0kGVAi0yZjQeFjz33F
Yh4/aAyDDhEMEypNhIL6fcgnKDVgokuMHXDnrXbspG7oqq58aU7GQcJl8wV34JwPVu4DABNcEh6z
UYxRuyqHVWqEIlJgAg1QdpY3fXD//O8wRBWd2n/N0NsamehbzCqSXbyWvs6a+QtYwROyb97lYnVe
sH2WAkksQMrptlxfzJiOKDoUWwFEKt30kgBK7moBKWGNPW4Y77WMAUPDyjYWKU+VGHUYWisq5xUD
ZOFihw9qMLoIYcF47HfifbY37ciBpJMjPIRPiwuFHYzn/QGM/vPPoNyXhjJzzKBihGrauBCQB0hk
5WfpQCIABFsmm4e1YPqx7cIpP5aBwkRtWtxHYWddsl0DskVnLOz1QPa6GrnDbFyDlCuTVblWR/Jt
JzA9EIqF/Gm0DYdAWLLLHx1YycRDKLSLgSigkpOu6EytkhMUukhImjb21fYxG2PO7WPmQBYQyBi2
QvcVwJXPwUDQw9QapZ70skRndaEGHxB7d8O5AY9+MDuiD/UI7bw6Ea4/eCPLP2BTw8nBe4BofPQP
aYRwmJdNZVaYWYPcBii2nbCB1Nv/zrj02QgVIzQ8nPexAiNDl9ohIDl6/yzwQBPkANCNQWgJiaoC
jWTzC5obuJx0rCxsJkHPxnoMkSjMR805BmoS20pebwdyVkq3tUadf7mR1zlNFcymlkt5stoJY9RT
yaNo41mhDr0R5yqkYbCmJnkr6/useLi9Clbw3q6C+jBqVXWIPEDmpPCUBbQJlgZRR/1x2wrjy2Du
DrxFpoXBuC8SzyW0AZRcQTqHVoEfqfcNeLeG5BKBV7SKOZU1Y0XAJuI4Q3VIwf/TV2qtU6CLkNNL
0esM3bXEwtRSre9ur4hVpn0yI3++uUqUAHTSI1EIzx+MbE50IA8LIGDeJ2QW2r1tjzGjBjK2zbKo
tDspq2zsSywrugMVbQqmZnf0VaDqEigO2vOj9QBFmcPkRk53AVPgO6/7zcLzffoBVKAT4kLXMatB
hvKAmfALb33vd41LRlP0XfsSejy0M+9DUiFNWhMtkSQ8apTRkZCja/M+5DFXygr5TpTT+LQs6hqv
3VLp0wikcCyCAddqhR/JUJzGUK88de78ri9br8vr9aS37VGWGg95x1suq0E6CpfQ6jC9PdYpuOeH
8pAJk58UzS5X2j3e0XZTWp6NFG8iS+1hCuM7ZhZWdLBE0debCk9PRZraBSrvoBNEqLaAsBcsxNpd
11naUdUmcDGYzV5aISuwTpMPDVNPz6GeAjD9q9yDIktpZEimQfnJybMWtN3qay5Dn1VHieHWoP8e
9PbaLM2xiNXIwXvYaOuZJULLQv8R9tJPa6o06AuWrtDlYLYuNawRmvI5BGEhDGrsqrIMfWUGzXdd
9CeQRf5Uxg6aJ2DR7ePM0RpM5Kcgs8dD6CUq1p3Y1hCzgthmsoTHbjAvQwvQJ7Ine6yLxC6qJmgL
1e3aZi+LuDRQXoNajWdMkm8trQNRr2+m3r6aQnG3LOVdkSLrHibo98zFlAaRFoPvewWXUTyatmQV
b1IG4mPwYT8rY38ndq1X6nj5yvOdmY13oWg81PF4zTHd6Vfq6ME91fYomI6iY9BdyaCdiP/WzpQI
zNmG6E8R+szxmutQk2ycpkghv6O5RSv/6MfsdYHW3WABCJXEsa3r6VuViPu0UV21FWX0ngR36QCI
qVsfOgrvi4ZtlGtfVjMMTg+nfgKte5Epb7k6+oWB+fMm8pB67Ka4uMM0TmqXyuqXeusPsulVo/ks
TsrjpIJID8Dg87hYdytkNMNI2i1lAUYjycfbxSVLlLMAAvI0rq/aGv8QqqH1tAp9G6E95GO+eEa6
FtB8iYXEXaO0egKL/l9iq/6ywi608zxKAUIGpT4GT54a3Xyd+/qhUaCW0Jll6o4JpIrCqNnrFZHi
1GXVXSd1v6zRucxzTGeqeeYY0IWcIsDOB6V6UaA5BUQaAOFTPDwnbf4AmRRQQ7R4EZyXEiK5FRE5
ELxYbCDDacwBuAp/RZI2Q/UASn+9ClXAuo93Idhr7X4VDtk6PIa18ZA3SjDnBRBHa2ObcvwQQWDE
zta2PCpSXTl5PQVl2IFhfZ1tsAbi9IiXGWpvYoqjB2Q1TkrRwomIhQhJW/XbiHlMyCoUP2/7aUa8
/uROqHi9LEodlQYAqJZc/oKSxr5cec/LPBNUyB6bTBxmgKKuIhQk6xFyrjykEM/zUkWhgpoG/OOQ
qMuaFvzZ4i4BWzY0tjhwMs5CPlpam06IjtmtKq/R6URy+AJdysBax+uffA4LHKOgZkOSS60Ekp3Q
vBAIhgulSSz+MAXntgHWVoH2DeyloEjVMbL1OQ1oVXlarRJ4BsiNmRB2K1KoqMm89JlRpQMwAZg2
Ro0IBTCV0yTQFYI6rEGQVZAYQV2pBf8vxMok1tGxEAsBaAKgFgwMUrHQVHNo1o6CdDWrwvB6UzbA
wwAgdVxC30m0woaDWWTlFBhKFDH4TabqrI/ienMCktyIzTgFPjjdR7vMa16Eu/rbz9lZvT5I/152
yvfbX4s1r/PJIPW5dLB4dqBwIECJFayIUFb3ocz9LTxBAhyIBUg8ERAUxs5djmFGmvHJMLW10KiX
NHkBR9/sk5VW5wQaLnYP7pzcm3ZQXr5tT+bZo/xQqpqzuq66BFR0H7v5CaK8Tu3nl8gT76P9eqcE
/WtxX/mRj5cTvwysfWbf/gmsev3Tkik/tcA15Wo74IHTHl3B7uzGIW8nmHPxEj/m+BJWPv7JGnXT
jTYzAbnBiBDUFva1X5zV/STZ0KbwKnfZmR7kK26vj+G9tgbplpYeWkOemhoaP8mLLj2pbXD77zO4
StVPBqhLD8nWVJ064D6KHPw8UfMDIiKHzIxBdb6eI+jQVICDqXH8Xk3SxagVnn1SUVDe4JN9csQ2
lxNP7kpadThC4TkMljNehAAUlA5WAInxXcRtYTE86Sdz5OdszKWgeVIw3L9ibPRdNL6VRgEVjUfO
njIc6Scj5KNujLTQFyvlGLFTeSKcoZAn3dfwAlUAyR6wdI47w4n2ot/jYY9bQPH2k/I9RVXFQ9fg
e5ICSrBBWQy9PnB2DSBkzVxtsnlhnL1YVUJjSTdBAkVdCUQtI49jNMxaYNASyGKC4HNKd3URuWH9
Hgpno7a82xvM/oj/mqRBB4LYJVKRA+4emkBm1Z35TR3bQ7jyMCI8O9Td6NSyF+oZgaOBBI6iQKMe
3Z+gzyQORPf/4kd/L4i6BJkkt3qUIiROEAAoXiErgmrhpOxil4AIwyft3JxCkKN0Poo6Pz40Oy4/
A/vc/P4J1MUAh2uahR386OjPPulqVyCFsUf4tgY48QyS65zHN7YvBcCfkBgBpUk/RpixYA5phSg5
HHSwLQIhSQgL9vDcH9xyPJoypj1ALMBmBD7Tr5NIC9Qc8TYLDhh0jQPdyeG9w2fVzvYx1CNCjzvi
wjVIfdW+VgsjbkBesjyUe9VTdpXTHteHj2ECYEIxy3r7WrBiBfJDA21J1fw6o1Q0YLmA5itcOUB2
TgkmiqMOxXTOYWVG3K0ZKuIKUlEalQGomX6GHuUHuZzqlq8Qc/gzil00Wsn5AP4TUHI6KY3aoUgh
0fZPUpr7wh3UhYwHySlB0tTsGh6VBuvKa+hUo62nKtYXUG0alXoGoTlQFwwAl0zKTxmyjrc/00e2
Toc8hDUZI+oK4Pg65Vb6OoSOro76fDoQMunc74/rIfJAqhiQowhicu5zOvMsbm1SZ1GCVpkBZc71
Wv0KA5AuHQwveYGu934MsovFZUZmbuNmiZQ30UfoYS0lcDNl+aaH/gTh0IH3rMG0YQG2ZeAlk3yy
z1FWxiPqbInKeo01qFMphzF9ytZvt78V80ptbFCRvMPMXF0lsCHXfy3mJc7/JP0hhA7/XQRZ5CZV
wBypaFTQZrtWHmGGzH3AQ44ExU3wTMa9xJn4ZNReeLb4bY4qEACrHHRBwHpWWXC63ofKo9uZO2Pi
OAlWI/mTIePzunQwqxlShopVP1tPaMzEz7KXeeY+BXHF/Dj40iHG2/Od6K4gkcsDXleX6aR08CKA
t0XSMTpB3bFqMABwyoFLDF9mwlx6SV7wJpQldn5XohQqNef2QWGNAuAJ77dB6oJZZiSJ2QDnKwZq
AGaYrABhHqbgz/Je/Bnt54fsFD+CwvoS/dFl25qmLkIxzSHaJ6gRJOGqz2iofjd6n7M81mXb2qAu
gijMVmw1KnkWLfeVZwbTYw7qNt1Fw9K1ghSicNzXCHJGaD+5tUndDcFKIP/e47CKbeKX8V2sG5DD
QNkMPTMeKQN7fRp8PghDTJ3OYotcRMv1Yw/1PnLkYUFTtpzsuc45D0fMboQuQTiFhDSMUVCrmoWh
tAoZ4ROMMlAbeyQADOOxxUCBfII0Nh7uea/MLCeGV1ddAncIRjZp9MUkQpF5EJFoderwQzLn7+j4
erfPB8uvbEzQZWrXdkuUtZggagHmkzE+AN3e6nu3vN42wwydWzvUtQYZ5NL0KYEbu+Upu0u/N9i9
DHxwwwnEBRHI/BLu9WL7EgXD6zpYcfCwSN2vrlkzSwFW7Nq+jS7Rr0rOy18J0kb52O0KXlpMHAV9
6glDIZmcM77ON4ZCkhdVAi6v9WI9RbvCs+6iwBxs6Eugj8JzlCxsAI4hiLvQtwQ85iNx2ASgLB+q
KCHdOPkhPUV3okPq8Npfv4FdRrLFfeeS1z5Q/DmKJ+8El8f0wqx9AFYEmsYED/8X0RvwlhUqpJ8I
Ui27kwPr1IGxWIVCU+xqoII1n2rMNQ1+9Vz5+LZ3sccrYJk3cvsLqIR2EZqlnIYUfCkQGj6V6OuA
9t3RzmDm7ODbyLbzZExYV3JrkiqaQ6Feot5CfiRiCgARQuN5GeYpwszgB2MUJrGpMxv1Qq5ZLUpk
QpqvekWQOUpQ7QkuyOI2VRjaJCpe3cFXBj5DfEfap6kx9JlCDV0VwgBtDDaBBgnecp8+yd+1a0bo
wguUrWj/vfc+T1CIFSa2xqmcxpwifS0s0vEYKq+bulMbRd9UIz+Io7pXTPHxtg9iRYqtOSqzydI0
6ec1Eq+1IpyXEbQcw/CjNSpexCVf6Isf2OwpdSr1Pos7YcSejvA6BOkuOFEw+ZP7D2M2r3fMdgQb
e9SRVMzVWPUUpG2EqL/61Z5kp3SbF+O9OQuO+DQ76aMF2EF2bx4T3AceYzfzRpgfM9YkXaPHI6q+
MrVQC2Ee2OVpBKuokDm3vxwLvYxj+tsGlcTMFZy4OUSkloRjPZj73ps9MLIe/oDAg2iGYTJUR9X6
hfBmaJVebTu0iZvuZ6m8qyCcLMXCkU0e4psZELeWqLRTL+tkXFpYGg71qXwudsMZZdDf9ZFUEApe
Nx/EI28QlHkDLLBMGiDY/DpQXqrVgIf9DjUyHmyzBvzMZu3EGS8QMk/EbzN0TlGB+6TVZUSm5WH2
22eSJ0UvlqOCN5S8ZyQXHkcyOxRtLFLZhVQak9YYsGhc+n3vjt/VoN13mBXM/ews3ysP3UmAuhJa
cZHTv0BvLuCNnZJL/eXSb34B9TlzuVlbkLZiYKd+RXPCLoe/Mzw1JyrYAX6EU+/evhFM17kxR0UJ
IVuVIk4R+RZwWBnZD7OM3LoEKaQGiJbMEzrhfVDq+ilyU0BRHnVK050MgOUEmfdawts+KrcupaHV
2xW5dQnoUrxEjtbvli510hndU/iVNDN4PoWciVtfjIo+oViCWrtFckje+gghRXJQHg3MRGQX3r1j
ddqJlpAGpgPIRVhU5MFDTTpFENDC9Pw87MNBaL5nYH22x9waAIjQdYBNyh5SHUn7hqE8ifeOysop
TAj3YdrckNUvOg95n0aSkqNvpQbFY42ZIdKz0h66PZTl/gxsjOj82xx1XMBdF0m5UKOdaUN6PYDS
92G2Y193x0O378/T8U+aI1uD1Okx2ipCioriogPkaI1OtQ5b+jEbeeOMzEe3rSXq0IzLMICWGNcc
fEdefU/0KZRggF8h4nG3rzjblgZuDDAUgBrtSyaoxVKqaglevPbrSZAckHD1xwZ5bR/M+j0v8jH7
IOgv/WuO+mqjHLYyKFpI4mnkyCRUaAekT+27ikpCCIjm73gHPVL0fHiIFVZY2lqmPt+yaJFUpOgU
62b692jkQONCS8yKeVSHLDeGSgX0VWDl0L88eLVa3ltjEqOHZip2aO4BzLc534zllzcm6Acuswd6
rdZhQn7ofs0grCeSrkIIKRXVNu3uubmQB2c+gIC5hdBqNsB2DO0Umu4mTM0YbyToFChi7aX9sU5X
T42/c1bHs0JltmJdV3qpk1bZB4NPAkYH6MQE6l64Tq6JCSUMe//vmiyqYm5WRmW3axSHZTWS/tUE
TiloCemPnFWxv9m/e6dTA45yJ7YNGrm4Z5ZdW7b0k4hFYu5qn+I9+87K7GZw5lcyXwi6AY5xVmTY
rO7Li4IyN4IZoyaRuvZVj0pPNMYD0jdnMOYngAqf4qQ5aJ2y46yZFW+3dknE2DQPlAlT9KBZIQkT
8CaH2Hl+rpzMyU617RFFgNJRjxF3moi301TWEo4JJipGPFVGmokOXWO37dNa3pvm5GQtD3rFrIu2
a6QcWqTPmqENqnSNT2Lt1EBFn/RDQ7qfhxIYKeOK3kwPjE2zL/bjnWiXjs4JvEyHYxDCSXBQKV8e
SlfFWsSkhGPrpNJeMHUwclEDzAO0MUEFpEabw7gssKXaRTiW+9UtDtFxeS3RhKmPxjVvoCPd3hGV
5WHHlYhjpVDQqfp3fVReI6jqtGoy8sLZJ6aVHQhc7RLCMvKOl0LxtpJyPUMBwqqlhBsQF0BExe9N
63GuBG8nKUcTTgsQ3gogWK0rSHb8DLUvDyRRPqnfR0f92cbOyYS0chs0IlfnhOlZDQWaDiAP/Uq7
Fae5ZLYVuj6qcF8twWC+zCknnyAngc53Iaf1rwn6OrTGmEJ4DCaGKlASPzXfs1H1CU6Ws5NsS+i5
AhuAZJd2amE5AZbffzTKpbcwwCSWm+HJEoBzTKmTSW3BNVzunDr7+/22Srk04OcgrpUiNes8UF6n
++m1gxdXvwNSdk2e08f20J26PVGT5auRMj+fiScrKGNjSotu1Le1kLZCgi5600febP7shcFdIh5z
PrNbh072f83QhfWQFbIRzbhvvU8o4eq9/Kq4jbO+W84aTK7up6+iP+zHF/4YGBMaubVNldhVm8ty
jIYd3uV6V3ubXvO/9NfxKTrIyA8LzVNey8PwnB5Czr3kbO3HgMYmUslrP/Q5sIJXIxVtZUptrX9s
Rv/2kWV6l83GUoGpzJLc0qQW5SdCUaL8XKL/HWiMLjn69bgP4leeOxHKX/Eco9WZJ49Zgobnn1zu
zd+n3KMg5BJU39BzHCxknPkx1a4r5n4k6e32RjEv2cYO5SSrKS060JVioyAiK2TfjBqsdhdpOU/h
Dw3SRT0GMG5bZH///+4cIM6fM5VEk5o86SfsXLc4/QjnMUynYuG9ezN9lgnVBKC1VYBwyM/YHLOy
Aj/CP4Vd356y4l43ftTrsktH9/Zy2FXdxhD5IRtDGFEPs6LAHW5dwyaZZnQI/cVXvPrP3tLNjS0q
PmeaBaWVAbY6T3kjmtrT/Yx8APBFN7zjjYozPxRo+2QEMPMr5WE/6saah3j0VcXSltNAN97XaX97
95hp68YGFcMEodQKs8VhiMy5s9uod5oUkpWlFoj94A29qNqdHHOMMs/8xih1NFR9UfFOgsDy0VQE
BzFmrYI2GHa318Y+GRs71MmIkZFHnY4aLhfb3rBLq5cwIgUCQnmop8eq71MvBI2OnaW6YZv6YLz2
Yp6ey37idnCJv/uSK2x+CnVwJKVWwlwzieKw3EIN1DqmF+ORTEuSDqp6tO7xxM5ZPs8m5cKSWumK
/qO1ItnaZXgVkDYUUNyeF/T6e4dP2Md0+ptFUr4sXI1IlmdElnI81O1jz+Ue59wIlXJdhdgnFUZP
kB4D5xR3TzmoSSLZ+6N9AzsD6egDMkMF5rhahAr1x/KB6tN8aVdApVkK8OwLkQ8+3TJ7Ub/NUWkW
sHGqohS4gul8nJVL3vkZF2BK/sbX4/fbBhWOMdzVm8BfooH42r0mx+Qw4j03TjDkTrSLueQIbK/y
2xzlVTIhssA0jjKt+WX9JIe9cbKz9J7g0W7Y6xc0vl7mIPUsd+VEbea7BQLOv9+Oci2t0hpQFyaN
S1BXT3eLp/ysfsSOcix20UF1hfMUBaA4kpzpuUVNbnraxfiLc37Y1+D3b6DcDuYvMxCsYvWVN4Me
FAqLB/274ZF+leJUl2XHE1XmnSDKuaSlPM+jjntn1veY0/TCwq8W3gMJb1WUN1HjJdfCEumqmX/L
xfdh5QlM8Q4N5T2aLCnrjuQla3rN5cyxmvcQej59UFh/G8LM8Y7sZsbvk0IPw5mVoVVhhE0DL/Mb
0VSs3W6x/Q+kWhDu9Et3Knez8738oTg9uExuHxLySW5cyI/QtUlaJAsK9DVUDEAT1Gc2JunOBQJR
V+aIu/J+0kPOuA7PHuVkrMQyQEqEWhVKQu6oprtUiIK+XWwp/xUtHOYgFqmPsrmFNJLGMiSlGxXs
rUzwf4SbJXahVulbgCcJQXVa3NwTv/FaN8yMc/NFKa9jaknXxzFpO4a5LYEUoP4Wtc+YV7j96Zgg
GeiQQJkOWS3KU+qgTmOVRUDvEECnrNnGGynHySBL7WWtS4TIBJfHSsG64QSqT5DSlqnQ8iSQRilV
sYpwN5B4ImuQ48cczVTOwnhWqCuepiAKgRzmAudJyFE6J79AOREkC4RHOTwm7rRTOPeA9c22C6P2
sl+raFYIDiGUDuN4Z66LN3Xnyox8ztpY3mVjiE4dMlSRCsQ9SM7Z70fBif1+B6Qm6KbUfXGyAtMv
M7t8se7NO+v5tm2yBvqub01T+QT67Wpejv8x3QVZoAQk3eUGeZ4d6o6Dqydvw55M5DmTJ4DOKr5k
DwKoX0CkVULxnYADZ5D31IE27lYeMRMTUrJdJpVjiGMFXZUJy5wO+qF9Cvc9Al752PPzerKQrxsK
QWyVQFhAPIJ/3zjP0dDDburhPFs/TewW82TFSxJIGoCBhLKLd/mYqEckfP/aoxxLG8bCOpNQ0eL9
CZJzrvAIc8HgSl564DLIMa8ExjsgSgVtzy8KpnMIrr1YQdUiRSZYr1G3lK1diLoT8xwm00+DUgoK
XiBEwhgudfsERZ1bhCEy6ST58wloPz8LBMiae8Ayn0S3zmxQB6XB4Ny+EawdJZhOQwNxEJQYaOEw
OalLUCcD6QhoCailCH46Og8+AXZOxz948MK8OJTRgAC0wFFP5YTVKg2pRVQflNDP87dy5nH+saBH
nyyQT7o5kM1araIlWAveDIB88NZd0tjROf6FLgRKhtKZjpDk5KHvWO/Ln6xSaZ8qlAWkfUNy3z/4
uQh62rDD59CP0bUsvTJY7wW32y0BF6nKiBSfTFORwlIFPRN0RAowzz4q7rzLdgAfq/aKWNGgLdLv
QFDReojzO9nvAzN0dKhHY4AOQOFStXktTe4HoA5yrIVGmab/iVwg4wT3h71+1G2rYxzKQ3wIH3m3
h5EQb/eAfplerWhQmw7bn2eXwnhdwOTCuSUMT4BxHtwTojIAiT3qA0d6ocW1jGO1PDSTS6asMWaw
z4/lt2QvPJSvGJEChHXhSTaxOtOE+4jIrCLh+AJAFKRVzmKC8iaBJL9XMa7b7xBIjLvoJFsYwyR+
FpMjqGl4RQDTM2xtU77WamPIgVv4kinevz48wyEJkM45yz7FsCdnhxnvbZ9WSrmGKC//s8OEQTl7
SEAAR8p8NBcOvCjCOC5EhlUjck7wQjT4BArE1TqrmLmUyks1v8k6Ly1lRMVPBqidM7NKqMZIlMEP
OHgiRozCvb7XnwiVv+XySk6W8/lkjdq5IcNQ06pjojM9EZfXBGvopJfspYJIxPfGBf0P5Cia5WS4
LWZHeJhuRjb3yTrlcONyNnI1JBHZz/fam3QazpGnTrb+vN5ZVzJMlXvl3927gQlJXnHD/pAYjSFA
/a/UwnWiLS0OKGQpTuCL/uB+JC/9xsvs1K+iK4NVlnNKeRapxM4sQw0UN9hrov4h2NKxaOzknDnx
DzKKAM2iu4nbwmH4Huzw71VSOVYnZMm6koldML9ql+41hlONDloE8hun+96BhoxIinbvuuXeXi0j
i/1kmDrGgyTnujBiewlBagfHowUr0iye92aN5WEMCPSvFvIf9cuYkwpVnLJVcYTUs9XswwcZY9dk
2CFPnSQwzuIedFZedSJqZ+lDd+TpGclkA6kkdmufDh9ISSplmODorCf9MLTO+B9Y73qYEnupbNUn
EzwxmYEFVQr5GbUTesrz7d1m9AX+D2lXthw3riy/iBHcCb6SbPailmQt1tIvjLZkc993fv1NaM4d
k2iehmfOwzxMOELVAAuFQlVW5uJXMG+TWJXyUY5QUZXGu3L6nlSvkRfZXfOeJRwvXkkZFpYYJzaj
DAJFBQC2Tf/a1c8a6J5z3qzH6kGBNjSiLKT5MP+9zMPEMAp73GjAbgyYgjL1fVAam+sbtuqeMxNM
5hPUIVg1qZyXuiXQwel24R7sajveY463EvozZhklCPDGAmkrdGJV3ZK70tb7z+sLWeuO4IP8vVks
SqvAtG0kxChjZEcF7ILDrnZ1FChVTDb9i04W3n6QqcN0FXIZFq7byLoYN6kBESo9AVdauOnC6ChB
nJGzpDUfgwA43mpUE/RiPC2Qh9pHNUHE5Gl8lnIM39RW+ODfhsdutMqjtKm2/Q/e0NTap5LhbJhj
xFT+hUj8qKhGPRQ6Ss7ly2S+koyzqjWPm/995uCAxN6fkiEGZ36cqhBniUYn9AbptZbyektwLdiT
5gNf2o7dMdUUXqGUtzzmIlD1aFCSCc/RKr+Xx0PgP1//aGtX+Xx51P7M0zuv8clUoqWKipvd56At
DF+KBtlL8KIi+Euv182tJbf63B6TuNSp5o09TR0oAzBFqVNmxdf41kO59wuTu6VkNAaUVdzrltc3
EiypQCQRcqFF3pZj1AFKjqaIpuz1NNtqemldN7H2DkK7WIQ4L4BClOKL2cw29OWGzu7SzD07NqHl
HeAkTu1mYF58plCh/oabK6yujEpC0ka1iGGYpdXRrDoknz1aAyeqB1xvq5sETOpmDflhm2prgnBL
5OzmagIKuea/jTKB2GvT0StFGAWnpmYVewh2u21umzbwpfFe2oIneEvbW61omcfk7fpGrwQakPjS
ahfkWYF7ZlZstnEyDsSXzomuWyLl4cimTdI/XLeyRlWxMMOs0VDlxEjFUDpTym9/91cnUnmgyiQU
dsX9kDSUMDnJwh5z6/jSKBQaXRbV0QPL5ia4N9G3QidkM3IzIM7qsJlLt6kSNdeGPpDOJXp1UEBx
C+02vMWgwVeNssqP3M7c9c8GJdOlRZLWHRlKrK89tJvUtHXIdnQ38j5IIHqS3ZFdcvIdmfee5lll
Angjo8KmDYl0bsjZb16EAZD/kIcR5BlhwrScgvuyT2LpHKXviX8n6e9BxQHfcj8YE6qnTAnE+q8P
1m9ocg5SpptsV6Pp0UCkgTfNutZooWU7ACxBdiOhfLf8XGFTZkUywf0b90v7GJPQtACiO61LrOJR
3KmPnAPH1gMI4IawpgNcjILLhXpqCzohsDWmlBipfUFOdBPaykO5p2AJmWeLfQAsbWmsM+pKrsWG
nmmn1h5t402wMtd/oKqK3ab8bLi082waQWHF4JkEosEE+T0KvsvNhFSqV2FeuUVhpdr/NWZDE1ce
rPjCSVg7jJOMgikYCUZNcAWRbfWMRxWGbECftUG16kHgUhKwdw/MKUQiKOtixhSXHuMjUi/FtdH3
YMnWiZWi1qDFPLenwXweFVkTTLAnddXrftto4OXT3rrOkimzYuAKP+GEkA6+w1MYWgGVaiXfeQ65
ujpZliFYDCQdpBGWH00JwB8HqhH4o3IUQBuECUWL4/I8E8wGZnqdgz+4177e2wRkYPcpkAoONNKc
ft8MlijZ3h1PB2rFKAhGFAwEQ7aVMi4s19XJRoexR8zvVeHZqzRL1f/p1YmPtrDAfLSu6tpqaiXt
JJkWhT7VdvpTuhsxNN5+i3Z/wDZIozjjJXh1oquhGLJMLmahpFzWEwH0TOh5d46E5mkOjrNdZ5d7
1EprmzekftFu+1rgb3ts/aDrQDQ+pbBH2T67ffT0F9NnseUyfXJWxjohUfxpIJWsoVmDcnAE50dc
xPxau/elP5h2XDlu841klfqkpg1aCCNrJ3MKjhkpPkSlfI+0GBd2ZJMw+M45ANTXLj4cyPCICSUL
lJ4ZTzFBGtR3CRQfNKv9VU/Q8jJ29HyHmDCTW/CQRWjo/9NH49fXmxllMi2ZoH45EUM4EaN7Uypx
25WmzDvaax+OEsZRcXhEEDYvV+W2HXD4MCXrRp01HaUdwcSoAcE3509gX2sbOTfHrMkoZPo6nnCh
hZjTTj6DqbW8lvceXbnHNKJoYDozwFGI+t0ydIhmlwVVJCiUuxBvm3hbgdP3D+6xtc2b22FCrx9r
EmQFROE0orvmg0yA7MFRdITYDnBjPBKUi04s9Ye5NRowZ69gcZCbSpDE/ExnLbKj9EZxh4HTRmCd
9O5p4aL8xqeVusiw/jILjRBcLxSwxnyyMvM6eepHBfSsYLnYtFtokUDtbQPqIgngQHHXQmHDuX7g
1j/g3zYvoE/ZCLmEMTe/LpzMJfu/1KK4iQjPDv3Asy31h2JIRxDsnxuwhmguZfCgFAaQGrhTkZR0
Ny0uAyW0DR/ZHW+R6ztLWbZp3xmpKxNVBk/N+ohgZ6NjEUCeqnygMSW1ze9ya8uO/uOfA0m/PubM
JPMxpzqSDa0D89mg6FY/9hsSinbrc9lD6buMDZjktx22cCiHXquMWV2cIbx1BK/b1odetAwSb94n
lNkmBFaEWW2Q1lGggHnBeNkP2ojifSThjR9UO8OPxg3YyzMZcRmK4KTQfdtXtGhHxBTjcn6e2XFX
ae9q7ZsHvxt725hyQNyI7FmSIYw2CHJ6y1DQjYYAQvKmSiPZahnExBVIw9oS0Le1EQ5brQrGXTsV
PCDCRXmGWQ8L42qEqfW0YNAo/fpj8Q4gEiQaQPNMOYmHu57y2oYOL7ashGVsIuj4UX1VDLQfl+cg
x5qFBrz5pyh61Ev04L0HqX2+fqbX3H1hhPG9sEwnpc6xsnJTv1DhkLN5E27QEwSo463vLLHYhXyF
MrZ2SCcxQE8KgSMRQCBMAS2XlvRVWSpR2OEuED5C09EPaFWdofF4SG06mRF/k53oUW526iu3KXfx
VDQonkQGTscA27PMltqEzgtGMukhIBCFByDZsCs2BMPo4jNU7zghc+V6oMYgT03JMfEsZS6jWlNC
aTBLcooCcCkabnkKHwS72OmW8BCChqi6BSWYy60HXbrO0ixzK6VTBspWuY9OGPcNPOjEYoBgK77X
bvQIjjkJfXJojdg8s/SvLuPL0irjsBh7UYomiduTlokb3a8Prd5wmuXyZZK5tEEjz+xyAIeq5w9+
1GJcm6q3opSBCyK/rbfDDhrom27nP/TvutW8jMdyjzLiFoz9R3ILAZDoxOv1rDyZlz+GuSukTFDq
qJajk3pSvY35YbqS5e3TtxTcb3fhu7jjTuivOS+q4CgEqJpMdDaJGvQ6FGVTaGjOu+n21T3Z926w
g5KV/c+ferKugyAC/KMqjsvX4uc7rdWdVISkORXBj3p4ij1O6Lm85pd/n/FRISjbSJGC/pRqOVht
UosE0n2ahBulqK20UBywR+wmIXM4EY8eOdZL5+tivFSu20aHHHZ3aitLPajIK/zYCu1wP4aWRuvO
/Dr75cW7XCrjtIFWiK3gtQ3CXbPXdl+cM1vzgO7jjrO4lYNvAKUi6bSXgLSQ8chWDeIgz4uKzqa6
KuZiFVTe1Mgi3+rExvxEtAsOhpPxSIvWzCoo+YFTW8f4OeuWvl96LZTA4hNet1ZVNjaafHYVyPb1
5a2ZUUEAg9FRjBarrAhk50HDaTKk9JQI39MQXBTGHTDX//z1JaMh8tsKk3/Kpd5paPWkQI1SMRDI
D2zMR21jgrDLhxISxx+pmzPuiFlYUJWAcAYZJ8vamjckkkk1VCfMk9rAojm+ypsAuegYEzAtSbhr
KXv2ynUreJ2a9F1Xn8e/JD+2nqtBrJySW/CiBs+WxjQHoLcEnaxYFt7/v02X3yID/JIy4cXfla3D
awRFNgUoUeOC6Dw3ej2NzNp7L+LsFvywW9Bg7v+xx81NsMWaqNHJ0JaT9x4qYOPq73LDs9Lx5bqR
9T37vRCTeRqXZqRDH3PAnh2yvYEHJDl69/4XApXnbhc4vS9fmNlivDtIZUkLBFEAMZx6mJzmvgSv
ZuuWz+39v3nZwPE0xAQUMvBOZh9TEK9TozrMolOa3zXQfYBYc9npvAO7cikurDDdtsDHOPkktPU5
A23NF9jSfIxNKwcxvOAo75yPtXJ/LKwxuWualaBL88IGL34fpSY02/xD3FvkXrI1PEg9TKRywt6K
fwAtj5AELl3ky/D3ZdLTmFrdit4o4dbXt8IbxXxM2/RZAu84z9ZliF2aov8+v/WlKR2noFLOsflW
eLqTDt8yOeLEvBUnXFphLsTIk1sSQObvrN33G9oA9jfeMcQ0R+5GP3lp6WXKCOSm+oVNAzBfYx9v
RtfIQSR36kmIm87K4+ZuCqtzpunHJCoeUVfkHWd6hJYhfWmQ8RAix33QmFWG7i8lbpd2gu0BDQd4
6ibj1pPXPthsdex8TDHGXjL6qXY2E7BPCJ+1AKFR8nzd6S8jrYEOGqCuGk4ymjaMA9Zd2k1Z4KOT
Qt6k8V7tvl3/+yuZ9NIA43ZRHpckUKr8nCV2fGfCH/zc1o8l5Il3qTNa7SvPK7gmGR8cjb6FMBWp
z0Vuka3kTMBl3le1/ZH8QiY4xFagOdxhm5WNxFwyxH2BcYKa21ehYXa8VEnPShNQq1Oov9fhOSIc
kCvv7zOhUCvSHHpmTX4WPCS1Wm2NPH6NtbO7WALj3XGnKFXkKR3iH9n6IDbcdeiWyAoYTWlxeuCN
w3OW9IUHnW9ZX01lMJTymQT9Vk3IzvQer3vfyhECR7+sAAkG6UCFMElzWksS1LALdIAMYundLQky
KxIqzjV1WfOAKPFvK2wqoXd1lwlCnZ9zxdhoEZ46lSUE9/qQ2QKUUXsernx132b2mKQiVdsUW5cq
iHS+ZeaAxuucU0tPCBPnFiuicXD2ZUrwZad6WkrnSSWbctQl28QE8zSIblTrXJrglahKVTB0alIH
EotZzxB6qp8XiEFUFQygV3uwMtRRJCCp43tem2fVJWbG6ObOlubJNZSzBnysQPkpTwd8uk0MZdrr
frdyMS1WxAQ9cFt4VSFP8rkDoUtr+hYU5q3C0Owp/lbnr9eNrfQdUe/CsxAvADD44DpcLimUR6AR
c+wfHZnI7gFYsNK9tFFveHu35ngzQ+yBFTEF0pUoKp5TyJXU9ZvAa+yvfZy5AcYTuiBN/TwNlXNL
HKONbtQh26eCeOZsGA1kjHvTCI3qB3SU0BxmAl1hiHGmepJ0CqVxKzQAQnSei8khp8hfJ5idYsMJ
RtUeo9qBhrEzkKfeP/XDY5zrduEBhB7nTmF6e1nmTcWubPH8p7EJIVEFIa+0Mj/Hcm+Zsgh1w9q9
vnzO6hXmBJge8eKih6hztPe2NMZjFvWOj25Z+ZaoABsIupgJ1YHGXXqlh95ZmkeJfmoSiG6jbVbK
tZtnknN9NWu3/cIO4/19NJq54IvKuQO5P+iwjR/h9+Cl7cF6SEFQItSmOQeOtzLmKi7QHol0FY/u
Ib/X4gdJ2oY82PxK9d4AExnYTvAuoCB9ZveMfMyHAnOSpxhie9BL7W9b3SbfYnTAe6fGrbzzn7gv
/JVAvDDKbGUVdH1CKklBGwlvBCDpP1qMJ6su1X3hVevXNnG+QGYTDdlTy6HFJubT/ZTcFvLDEHFg
QismoBisAxIqA4oEHMHSAxv0VwmKMPrJNPd+dCPXOzl65njfynld2GBCiVqVeUcl2c/mbrTVg7zJ
7rsfUK9yja3qyqiYYVaXY5KzLDYKa1ULwisDj+LeNhPb161uH5/kb+XH+NHmABJgOgb8Fd9yDuX9
mlnoE0NqRgKg/yJoNkJTFLmS6qe2Obb6a4ncQ/F3nLVdPsExh/fbiMJcAESZQiOK8cCSnrrcUtx2
630T97o1/BqdDHNVvLcCZ1Es8x6umiIMPHihoPxqJcUWg7v6H2vBEcMwIUYAcATGuqWLaec+moq6
i0b9JOo3qnGM5IOo8sbvVo7uwgbj62OoK+lEN64/YMqi+YYkaic+Kb+CG/BZ3/O2bS3lWJhjTm9G
Ul0su1o9J3s6/1YCX06R+uKOl3Jc8EESXB7ggcDUPZDdEmRcl4e4qFAhlNIuP4Om6xC8Z++iDlhm
4NKBxuRRs0dHPE6b/lm0xh1viJmuYpknLG2zm1p1xCv9UD6nid5Y4VDulPFRHA3JascPKKvYfcTj
bFhpsC9tMjtrouJFar2Rz4Offev6wpL1zvUESK3Gj3Vagx7t4GH42PNskAZaJKutzntu6xp0dI3V
RSehftLHygXQ6CYU1C1a8Haq/vB03Tazn0MVO1HRP1w/tZevheVPZmIgZpMnVR3V8dz5wkaUgm95
OOyg53QUCY+m4DLcosGMCj6d2EWnjH0qyLEcCpmv0MztXsdAOzhvOKn7ZURYWqC/YPY+aFM/0oQU
Oa4IngdNjeygcRP/8/qO8ZZBf8TMSC8mITEDVCiM9iB4uRV0hLOMlcc8mtMg1NcMiNjLF7pqYjP4
uMzx9AWZkjs8UeHxEPwYnjU+iTveJPUKjGJhjWVtVcfGVDyjUdFZiYlN0cw6AJ6RlaGG+o3yHkB2
abT6H/+i6L00zNSvSohGNoRW5Io3L4BhZSdslFtRQVzIQY7DS5FWvGO+q2zunNWJnJj9gAIgWOK3
AwnM72LeEytSA59zz68En4UpxkckUgaj2BENyiqgChRNKI4NBKqv0wT26RBy1mklFdsijDmneS3i
LgwzEbcUQ9OrPFWhZXBwNbjGawi55e/FbrynaApckgi1ya35md1GD7yQe7nBJsU/6mg3gkIJOMnl
yajKamgJ5EFOpq4PTigKeAXlUmFXROg21w/hZdhamDKYflYyQi2sF2vlVE+3uvaUVa85uffN0Llu
hrMig0lponHEYBQJ9ZMshzdKXrtTmtxpwcRJdr+y2eVltVwOzRBmMaUoO5CSarl2km/JrWhrip18
Vi2IsKLA0p3B1u8T1FSyjfZT2HPzgcv0Y2H8Ii6nVW3WfZrh5aCPVm3a+UP809s1G7U9YO4fHH+c
+MbZVcKsNkLPJAmBtj7XmmYnmCvzGqsy365/Oo6HECa4dInW+g3mOc9G+UqCB6X73mu7dow5a1l5
wi53j7lzGg/McyAVmc7NB9hitkh6HWUE3l/HyHm1xR3E/V6XF9DSIpPZpAFGvQZ/xPZtDEs/SGDY
zr9XINcDDeN9QQkoOdGMZ5BJa9Q4SUaQFdZn3QPez8d4Xvvj+sdauYOWa2JCh5SmXqwZSX2ux42Q
WylYoYofAWQuQrClyWClsqtb2C6siVMtXblrF5bZAnBCErXNSuxmnFgY8AQ0GSBo/+i11rChgnTc
W+/ymQTeOSgumCAi1S8RPK2vFEhTPBVtQ/mguGCCQBmndb17Sm40WsIzZ2t59uhpnMWWqMnMROtx
2nrVrQ1HTICuS39OdxmxlWhPjfoO76pdQdgtF8ncQ2Yg110vDPSII9/eoIoEVNgXIQSoJ/3AMbHs
Lw6GzOZNx69+UXS3MeFmmCgQsvGsCptmSGM8dgELhVxkeqtqtnRnbCW8QUswKvGIhdaOx9weE2nG
pmohitWn5xTE0kr3Iaa8W50GRPZ6mFugv2D2CftQl4NQL8pzjPgMpCBUbShaCTKqxcvo8Ok06Wlb
2MObAIK0It68qEsb7AyHVnlRWraJfNI9KEtonhvFrZUhbekNjKERzO914Ubn1c0urgXGKhMD/HpQ
izJVw7OSIHyC5bUsrDHkPdIuq3NLM4RJHYTaUNqobNKz/FAd9TNw5I4JGdroLGEOmMYZXvi8dEhq
Uca4BvgtaRWBCdh1E0ZyA0lezPB1znSst+mW3g/JIwqBDhcodZF7MtaYbSxyYZiSbghwnaOaIEFw
pQaHOy0+NpvoR+8ahxzjzqkHjYvrkYZjmK1tqWoi5UPsFWdxVKxck92p+MiT45h/RqZkjWa4uW7v
v+wrhKcJnXACHnt5LPJEj2NtwL7iZb0N7PZ22Ml71aJ4BQxa8GLaxTH/2tff1pg4OiCtbjuxC85K
W2ykCulRxpN5uMwDGRtM2GybogXtmpqcofCiExRnGs+dLMyQCHZzkEYr/QZCCv8TJHiD1f74VytU
wI+PqVw0pL44fmdhpquhLjMC7nLSqzs9uze6d84Hu7iK6PJmBpgPZtQRBEW9PkChawCXApaBMXXT
HuwmAw6jeOh3vGSJHq2LSDazyEROsa+TZMq05NwLvl0HbyatFuLNnh1yHvfqavhSwGGlQ98MW8ic
8qSpidT0onJKa8MaKmObRtODOKb/NBn72sO/zbDiNREKltAJbs1T2HyM9VtRcLAKlwktY4DJzrsw
D4KYdDJK1NHz+KJS/kXbpyTf5C2HyFjIy/0ubjcYBPEDCkPEBKcNe4yDpOyMHuVDMJ0m0JlNQRal
bSUbvV1o+fGkQi9RW4w15hj7QSn6SieZJyMzn8upLh05qZOd4AmTFQKVdJgEoNTqQkkfBNWLb01i
jFuq3v7z+mGQ1+LJfNnMWTdrSRfCapQRp/1deWgCqz3FN2No97cBlOcb0D0qh+mQ3clOdSu6opOh
OmybvcUd2bx4KtEtwfUkg4QNQ98s2HWSpqivzEzHF6dMt7Ud++BygC7gptgMv6DM7DTfQ6f4xxCS
pVk28w4nOUyIBrMF2adBDUna0bq+x6u+PFsZC+GMUy+S6qHExNNmBAcHctDbuEQwhVwyXAyMa+o/
VuCEkOd8M03m+KhlFgl9OFFvpqMQJWbjVPiz7oo3PNI17vKYkOMpaVOPI4YqqTp6YGt/DdpulUOw
A7/ZlgtWWIvf8+1kHoKl0aVmH3zZ6zexbzV03opqH4xO+V6B7IMXvi9oadjdZJIZ0QxloQoC/zxW
Vq/fTONrEjjRs78r7rsbw9YTW0xcrXxphYPyR+ILa1H995IVllWlhrYhtDpH7Zx6ojvoIUr5zTEK
OAM0dBnsNTW3wtSZBACgZBVM6F+xgE7h9mjIVFteJspbDOObgtSUhZm2yrkfE9BIyqUzEv8mKpJf
nHO3GtL/jihgKltmZq1XDE0oTPlZxrDDtI8wlBfarVMAqoCJPN4p5y2LueSHoehUBVOw2L26tL0X
mtLDnGkZW9kRUMN6AMDz8/oSL78YhilR7TQlMO2gxc8cPZ94BejdMeZOo3e7JaBIAiPHNuIIDawc
gKUd5sj14F2IFbwe8JiFcnhjg4lXV7G66hexphfa3Mc0fYEatgV2aTDh2NeXeXk1LMyz2YbWtH2Q
J5NwUkJxK0ISWhI33lC6HebXrltaCWZLU4xzxl0NAJHUCiAChRYmOdBKWmONH9Nh+kteh7M0+oWW
Z47a03B8gXLR0WZZ+mioq74+lrgbMAJv130LMoSPXPUtoajsqOP1eHnWmNs+gaWhmhQFI0DlGURJ
MbT/cBW1700ClkAR39EH/8mhsJNbXlp/WVyjg7KzlTJBdET9rhwn7KyebGhHSbeRAtN7PnAN2ytu
e7RbAJHfXP+gl6dyYZVtK3VAELUKCf1zV6CcHWcWCZFZhNxyz/pJxAS1QlRQn7N8GqmZyr1UttJp
MEGRn72W2SeU7jGmHG1CcSOgXAm9R2sU8OSONag1ZZbUqVulCLaQ1bM0qd404Oic9G8m4RW610/P
75/GBKYpJkPfCgI6nji95odEHnSAf6vE+Hdn57chxpe9JDYyP0YKXW/qFzo8a+K5L9mqS8eJ+Dq5
65/2tznGmUUDIgzgEMK6vKewvU+aHzKvk/WF47s8nv+xATon5gqR204F9rwRToLR5Ls+LRrJETsv
xr1YjlJx42Wt99jLunAMQ7XSbF0NSs+tlVy0hCjodqpv6negrAHxtZamO+IprqTET4VYeM+DGA43
fluZNwWoJt0iqB2jhFpkmRmWNE3pNg9j7RDnoXarAp18W5BUsMQoCN6uH5Gr/oE1Mv5RGeqADmnt
nfrqo+0aq8j2npC5YccDbP2X4Pp7NxkHwZvHKMZO1E6FM32RYQj2FzQHHUEqwsXL266eSSyMcRAp
9SFl3kRg+1C1yTV7EXq/XonqpVGS/N6IQGsdYfzSrjF6Z4Nvqthd39j19YJ+xjRReFMgH7MM7lkY
oH2ORxwORLVXAeSCwmsN5QDXsxq7AyOTbxEe2Tr9WhceO7PJXGAB0dNAaBDiY8STODplKQfFxTPA
Hok0q8QcgO5T63WWr31mwS/OtvEsMDdFaSrF2DSNB+CB91DtQTdpm4+qFcrowkA1w/Fd6fO6ydVQ
8nvT2EaunhUoCxSqcIrFyvVqDzxPohX4T/+bFcYd1Car9I6AvqrV600B9YguzFxJ8jkpxSW0Cjct
KAVQxED5zAQEdOl2pihDnaZGYPQMEZ3NnxEaHwX5jMRy09U3fSdZWdDYQsi9AGgayPrezDD70NUr
TwmTCWRBmuXfTcfATnsQ1tMRQvlDOA9IFhvMOY07U99MvDHjtSiGGTjEe5lyf7OpcIhrNFKMSj3J
KUaZBbxFBVCQYdJFiV+uf8a1JGpuidneqvOKYmgRxUKh+0US/yBI5Z5AfZ7UIbgxiMirhdEje7Gt
WBUyfciuXkg3qM0g4mMFkGjfN0fFmXb4nJv6SG/VkN8041mjp3NWfw0EQVHKBN4jbsmWWpP3k00g
aPkntBArtWb46mxtzJVAOjR16gFsMOLWp8p+TgpihidgD1+zm24DtZqD+GN8Lm619+sfcaUBszTM
fMUa75nRp4cR94HyRnQrhKsam+KldmLPkp0ctAm83sSqj/69WJl9xpsY466SVtVOVYws+E6b3vvw
cQL74PW1rUWz33uK+fHlFyzVwOxBtOWdxtL8GDX5WOV9avnZ9HjdzkrrA3tIMKyGv4YJf5aqxQeQ
YYpoBqZu43hvutF9sWt6x6f7l94ntzIPobLqm78NaszK9BroHglcyKdk7xE7c8JTtzNvKVVYDNoS
l1vaWruJaDVSEzFHjv+Y93UJug1PLKBbQPn4cIXbUWNLSO1ARAPmIeFQbY3Imobt9X3lWWVe26Gh
giQ1k3HDgjl7yEBdzZ2L5phgSRniJK46yNxrJwA9NRGjOMHp+hpWz9ds61T6KWdhZFDj1hglUFD2
hwmQPnCt0WZx7WqjHT9rYOOuRYuX8K05PoEbglwTz+kLDbHak7Qu6+jFJ76P2VPm+XZpPnAWRjuz
bDSeG2Hio64LGMgPYUTrboQ4tf0ktAvxKcxTtxKIFbS3glRYZppyTvXqaZsbZkKlOQ5+PnXgDVVV
tzzToq63zz8agzL12nx+olUXmW0m44X+EAyDGnTIVmTBSpVPJeGiluhxvbaVTAw2EsXoPAKCKdlo
toOgu7VfOn4DiETW3mWR99yZULMMgVk2ZfNHUZj7699yZYmSSKD9DT43cBGzgbKpFWmMwa52yoT7
oX9JQt7TeyUhWhhgcuVKBmFdXwFMIAS1bapHpOVDXtpa/d1vJcs0eSCQNR9ZGGSck0BTQDcSCisA
YSnVCwJ/jYhuNJQztu0rl8x5JR5LIlpmKghl8NRm46OSx2JmhoBoiIfxpYFSUAwMQ105qOW42Tb+
F+d7YY5xySbXC/SyaJFFiR2j+ZVG0SYeH687xVqham6FjY1iPWZNMinhVyMqey/PgqUA62I86k/e
h47JSMjZcW+2VVf8vZNsuDRAPdDr1FO6t34DRjycblDL2OqTgaZNBbE5HpkDPVvM2VusknHNeoqG
KBjr9JwdKV6wuwn3/fEPWIc4LqIyHlmHrZB1FewIu+qINi6Y2aUDAZtS7JjcF//KBUA5xQEYkhTw
2bAJyZBLkY5hbe1E2u8e0RzdOIjtJ8c/6M6wOzczwrLYlCkp+kSDdkfjFFBZIT/Br/kFtYw/u8ds
yyucrtWg5otikx657fM2lUr5lNR7TJLdZUNpSemDmjeuVj1r8l3WPEH/AuyQvu3lIMjrfgC3pCYt
FIcyZ9IHS4JQn6wDYVQCVQ+BKaOzPa9wwvY73haOIgyu57e+JRpPRCDO/7hdzLWlyTUGYotKA2Xn
AMpO2h4sfmD88K3ep07omP/r56FJ+CzxMJTBjAYf9vAUPHT75B5FpqfE0tCa+xOhjJWcfvF1mBQR
paMyGpFfn5XUeMhijJiV0TELi81kapy8cK0Ns7DFxL9eU/O+mcT0DM1StBwt42MCeEXaeQ7otklv
0eg7bKRNLKCaJvWcBGTtMpv7PXNbh6MSFJIJCGeDcVk7rn0gfdFdsybJ2/XxBHrSNmm2U+rVnAf3
Wh1tvm6WnFQyR9ULdKy7MK3wrB+Mm0ayi9SCfCEwsh/t/eg56Y/rfrv6XUGmh6kxjH5ejNwZlZFq
2gieZTneGbizY7+xzGmjmCHnq/IM0X+f+auZKXLfpD40BNGd8MeHIfBdJfgp1ebm+opWLzbExb+X
xLiqqkKeIIKQwFejHtocoBNDldrOJNuw0z2oEtwp2moNNyqvPfKBnPltmPHbLAJpr9hGVP6tfykK
9Hz8w5i7MTBX2mHYRg/go8f/AgLMHSui18tFsJ6ZZpw2kf0MlGP4jIoFNFu/oYpw0yuB2kREhbH+
pOzMMckiSlLgR9tGxP2g1bd1f5PWT5zvuHalzraTJfLz0lwuR7kKzoMLmUa7BZKzdTsgdSobtW1O
jrxWTZx/PJP5eIaRjqFXhSH62uEOEkDvk2+pH+N+3ImVzVkZ5yyYzNcKu8AgYQzUqHIf3imuAUCU
Q97lfbqnoNjQDSAKtI2+c7t3q1f6f7wEpJZsYSabMsOvSqxR3uYgkqaU2aktPxNrdKZb3+Wi4Vfz
lJk9po5RpmE6KhKFIAIPVH2mZ3GDM7FRCzCDQ18bE5mn/pVXfbp6DOkqqV/NIo2nyFLvSdjdzp1Q
WPjsW8e8E/et438ic7gBhzwlK4Yi4V1VcrIA3oLpB5iZzrVaU8s2AHbcL24NvdnFuXYMJZ3T4KYR
7L+ddrpCejRnZtDS8XMPekfntolfiNQ/DFl5qEnZWuBIs9Cf5IVUnuPQdc8MRsBZZV0NZKd6q3yE
O+Um/K7cNhvKURxieJD7CXn7yFwWVREIXjq1QPn/UqAuo9v1d5AHfwav9PgrP0fLBNM759tdi2d0
U5lrA9PEUdAXWXluzW5HSPoRqM2Zc/B5+8gEmdCTdaVO8EroPuRfgtVvpV28hWoOpkNwM/zB+Plq
DEXdEoMFOkSR2ad/2XoK2iIVLV1We+34JRJq6fe0lMjHPtCwdeGWM2PMwTOkdhBILCt4JmtufDA3
lJdX5Mv0rHrHzA5zyiYxCVK1B3Q62lN20vIhvyWY2yNWsusdEBAevA1vnHo9qZjZZI5cHPgKKb1a
OiH3k8AObkKOYkg2ndBsysJ3+viHDJqkGOUH+ZffPEXFpzGOm7BV7esuxFs7c3VURQm6cjC5nLLm
oFaZlchbjQcd/xoeuPIhv+7K2XGvSqOa8rCBzIG3KZwWelnVvWKCIk5x4ocUZJmDZgmVW3ZWi94o
el0YauIcFc46v5DFs58QV2rRxQil5xA86TeFWvevjSamv+JK8jXr+p6uwJQxM/T7436Vm2bGcqVq
/CICzLtzJWQayq65GQ71vtomGMfm2FoNATNbjPPqZholfgdph9TItyi6G1YexUAjyNK9FuZbIU6c
gOSHqqwPkibcZs14EKrorhNHHtqNt8WMS/dVlwwBiJnPslh6/0fadS3JjWvJL2IE6MlXunJd7Y1U
LwypR6L3nl+/iZ7d6SoUbmOu9kFPHaFTIICDY/JkOkYKTFs+6reFku5yffzLWtPt1M+30dC9ghTR
n7XotSyNl1QfZ6dTJa/vRJPcwo2gP/lsIxI7WixMJeWYtmx3CqZLIqf7hlGhm3xvfxeOxvITrrO9
YJ4ZcCc0rVTUCswZYMKGEjid3Bm8/lX9aAOKahy8uiVK9mA5/mgkXcGnFNvu9QY8+VC1sTbGj7l3
oiOdTgqd4S5GcOILDhtniy/sMVusZCa6LDPSggw5wYCp5me0/1KnQCakb+zfNrjWUC8V1dx43/XC
LLONc5ot0UB1sCc3V5zyHoJSruTqGORxcKtcchC93aJ1Ml6xUmUtb0d05FUCPCrKQPk8uA35Kfic
nLj9c12Y2GOm2RDc0ZEUNHt0h7jjDZCFP/U3Cn+lHHzkGeivO7GEOifYuzDKBNGWMRmrvKzhKdSC
LImdvP+WZ4bfpxHGg0NPsERO20ehJDyQoYYe6hV7ug1gW9pm2LrwqAbTJty9G076qIlp2kWGmC1b
ZTOXbHXRT+Oge3l6H46Rn3YHkGoWSY/2EsR74releP56ffTAMy+bqkEyiDKPgmuNreS3stSFRTRi
2FInronzn6qbry1wjuKFBSbEC+fSSteJoNNfry6GEYOQ6F4EGryvzQgWwlbvw7xNSV3r4Qn3rHyL
Ej05gvFFVAvjOeTz1bD1+lRLrcgsWpz4uxmzlDMwGSpo+ymrtKjrcT3GjGkqXbPA/wTNQNCQMgc9
hdRC3NmzcopDKWhq08mn2jfJ5DZ1czdVT1OWbduc3MTQxSnD2p2Skz59t9rRTYEtzXFqvv7EnJ28
+D3MS62C06jVJKy9tLUXRUp2YZo+h9P68rUZjlOBRBAgLxhUt8C0xlyECQfVmirUvRNCdqk2O0re
B+vabyTgIL82xV3Rpyk2qKLVxTovWwSPZtc4q50lbmfXmzFThCEV3xSYpiGrDDUGk8mmkjUtrHDQ
6EuH8g0G2kYnRmAFFLYJkVBJ8q0tdlDY7uH14/E1P+0y169S+3rSO1w/7bRqfnqv+VnmAJ08QGDZ
UQIdeDAXYmS7rz8sr+ZwYZbZRHVOG8zgg24p3wH66nQv0uhkviT7c+TEP6RNE9Ru1bmd5ILf1BDg
RTgvxLlxln2jV/tmAKbKPvXWLi3UB7NbPZnUjxAY8gxh35DjeS6s0b+fxWgImdbeGpcQwbL9rhTe
OjpQbKAT8mjEOHMXDPf/QpOMXn7GcV9YpeftzKphRJC4Upq/qVuXX3SMfAmAJsYclChKo3vFmjIw
iq+iUKzokIy4NCWtk2lNEy4knTaRDxByR2+yForaco/quR0m+uxGKV+MmJBTAj4mr9zhuAZt72jP
0kv0HIGwQdqJBmmENplzmlh5QyCaqp+q1jmGG6DXHQhiHjNEMNFfH3AVAYxWZJHNJcE3r2dajo3r
vRbMTFB2KFyMrC8wtgPBNG2QNuhyCCECnF2kgCYZ08FQY4Hk2+UulqARTGWtIqf8Jr7p0Bj7RqEk
tIo0v1GlYi13+x8l5DFDt335E8QAODuBUVBlk84sMW+ZFJbVUmf5Co6hBWRbeDkPoyOdZJfKMYvw
Wxxfe2FMuVzqmkBbZ0Kkfyqjn5XypvW7TkTfyXmk0B6SVTALEoKBdcada9q89Ppak1MDRKsV45QW
31tyZwhzce62AUcOHlyQ1tnsoFCtjHU7AgB0AnDx+7I2IN1xR/vYxt8RMnQ+EtB5rzUxEbhQXn2H
qjD/Y5e5jFrS2eFSjORvycxDHhQvwIthDFFDq7EBFGINt4O4Vs1xaxdmme9adNBsySWVIFNKgAuN
0THK3+gkXfEkmkfkZWUXtpinMW3SduqSlgCmr+2hhStvoRHi9hbIYT4mVwJVFxSrePnuhUnmEspp
qVXDUq+4/JhM+AYlpv1yp/4GJ0YQCmGnPFdzbo0dgsrTbMqkHMoClKLCDMJ9DOWicZsfqAMfobco
jlk51ZwLk8w9Bx07keIc/lTbhBv0qA+jsU/wMlG+nfZlTjciVW3uXf88pywPawSifiUtQF4GArON
bCZI7AtIgYbG968jGv6F/+c+qEzwq4R5GjYNKhVNPA43yozJrkzLEi+TCQg19UHefG2PE1VcfEgm
qtDmrE4UqigPfsx3qBREVLph97UN7nGU4b5Uqm0FghjmtpkkBu8bwLwISvsK7FPdpoeKDLp8HoVo
iIoSQnPMhcvWtu7bPl1xHuVg3cnOvHrttvOkjXFoDVd0NLjnHyrd0IJGzoB/TOCihxWkhmTE3PU7
dFuVHDRQqUfLE+PvSgPHd+7b3/8gWELS8mmT+aSKKdnJUCManAP6zFFJY8iVBEJVN56jBL83JIAU
FVKSHwH4Wfw3DloSoipJThBmrncFQOzWM5UXXiEvLDRGH0wmAsQs/Kcxxm31Zh9n4BX4G0FACaDm
Q3mY3Y8veC+iMuEeEwv0WcBm0pkxlpJjBYK4AJ0JIBhtMLzaQR7Yj5Cp7ALVnTfSTrRjvJt9bo65
aVZIummOV7x0nerI/VuJIU0731faj69vG+9Gn9thTmOHJkWpEvCq6ulLMxFnUoSME/x9+vxyzD6t
AFssM2KWD4dvNCDODyS/AyxTd9XBmzphQZXnfc/WxCJ0SDmac1OX4INZCgcjk34SHczI8L7+cryq
C87fP+tiB+rqFgJlhQRnSAXkqHqS5b1DPAmUasKjznvAqPAAePlw8q6GqEjYjZmco0FIof/hbwqy
0BxMgSMk6J4ioSwr9wN+mmNHp4qwgrD0hOcrNlPzacrbdddbVnywlUXE78Q5fzYN53RLhkKAYTLn
TxrbtoE9ciLNu9ndJ81WsEuc0wfVAQMkLpgMUaBeeBl2k7YtIKCUrKf1PX82g5UmNnf1K/GA+H8Q
PSb0KDMuCeT8Kka+CKgeLDah6I1hHeMOCUW604NuM25pb1VMWsELEnEUNB0lG6qtyg54R3Gnl/MY
r6f5jiYuVCJ7UpHao8INTxt52dvXX5G3S+f26N/P/HoHgjgS6Tk5KRVaIOHgQSNScJ0+cgb226n0
BKiKatjws5c2LJDSGEMewcYGTOBUELQEl0pgeC2qFglK+RrYXGIwx1DW5xG0GemWvNUP4aMu+CX8
r4sWgYIUCoNuBpOpKVNUpJD5JqdRXYMqO9TZS6+jclK8VYCkLS9huJPq23S6X7RfEmB/X39rzuWz
aYPi/6wzMZ1uy3kYE2M9yUXlDHHumqbm6CIxCV4YYmvQSYMapQbGDjbznrKkDEEesJ6sF3zucDPd
ok/d41K0HwyKuT9YTiJWEeXatUBKAOF6iNVcUVEiAx7qOMd97IOkceXWU/zEL47TveZE90kRUMVn
kf/kXUvQklgaTY0JYcOSUCZ90UMhB/F/v2sQToKpDuT+otzt+pZY0H0CGA6arwTSY0yUZVdlUdsa
AtcB7067nAw7+PpocIrv1AJEjsFDSfWRmLPR28Ro1Rb+hb4DKOk5tGRheVMwvrqhU4IrA+yJu6+N
0vj38l5axMCiEIuDqhGKtpf3MreaaolzeTmF1W9leZSHfW0/z0PhlOVbmAgwU5wwC9ZUQGBkE7rr
12W9opS1SZ8n5KJUcJESciSb2pegaSvtJMH35GyYjCcBUoGgrQE5N7M0yItOVTWC72RJfsnq3hIx
NnA8CY7CmQEm9BlWrQJDFBJPdQAtcZP7GJPyMFWEQa2/rKA8Ac0nmM+99h4W7hQmkDBPgfSJPSEr
EFnDkCTKaVR+W/ar3Q/AJv/B9NelFfphz94DaZHJhMcWHpLG+XWQemXnSuqm80gA4pS9ogvYoDho
80uLzDOO+7vIdi/REkyIqfgN4sgU822egWEHcML5ioMw75v5O3KJEOgm+qY0Vj9bbZE1EclbtA2W
/KnQn0j5vY/+e69/uT7mKNZpLUWTCRdlTJpXK+Bajsny3SwrUQmNc+YvDgiT7kIJXtZT0MOc5Kfe
05YP5tyWOPkB7HqVYwTQ43gUNQ2v/e/l4phr0M7rPLcE4crfYdG/5fLieKrzpbFx/yqBDmchJTnJ
k+o2Y3VIhx9DGNj94o2r6fSpCG8m+JZsBlCtlW2qWkZOrdq7k/yqag9f+16eO7xYEhOKhNGi5q0+
Y7civzBQZc29cVvkLuZm/PmUCam4BUfdYB6YuBiKfCILpvs1Y29n2qs61ffaknmCdYnsMA6kmNMu
npqOVjknH6sKeoBsNvK+vlWcxHsYtv13gUXuXmEUFwpkJvqdbHhZ6mrU5Xq0nqTYqW8Ud0bUjHnt
W+upuLH3aF0fRCk8f/POTDKbVyZhHGHqCdWQO2hPgHc7DuqD/gB6aqDHRakH30OeWWO2Ts3JHEoj
rNE6VrU3AOGOgKnu76EAmNy0rwoojlWQvqhbTfaN26bZfP2FrysWuORn9pktjdp2HJQRHixVWmdU
/2qam6nsPFkR0VWLdpJ5CuJEKUzQPCJRMDtXk2VHzv/7dhhdC6S7QE+C5/uqBJmZaWNXNv2W4SY7
6IRGxitmfF7lB3VPQA0WV25qCt5uXrhwYZbxzbpl6VE9wZ9om/FmflLfLERBNVrTBpT/Ei+HOIvo
XaWngonuLkwyrtmqm7pfyoKc1KfBn15LlNEy4Ou6yjH3ClgM/iBGPrfH+ujMUFN9SGGvye578qLk
opYi17N8bh3rk+3EqsdIRrUJ8ueza9bGQ18k4Ayxp6evzzsnk8EhsTULVIcKdAvY+U59KVvLtuz1
pB3rm9mTvfZp3X5MvVmoy2TeH+EmcCpRGsdkpaZDJpK540naSaGVoFqibeL72YtLlCElH6SfTv/D
nL3mSUx3yF3muU3mXoMJTrGmFjaT30nizp2HdO2X9TwCmyhN3nhroWj4JvSdvG20LcSQJlgGEEMz
8VAR59U4dwvNA5pXa29uYwzBvK+3Duh7gioAhkp0MnnJFaCdoBUFCl8HqIApQKiWksagGp9OBfgH
K2e8h7M8Nl58a9/2qKxM3nCvvf2L+Rue4zy3yzwT6ZCHhR5nE6AaatBB4WZ6XFFL7J3ZrR0yOuCt
daNAVNK51kXCwT03y5yluSFVpOrxAo0r42Hy5Q6iKfM2utF7J9sA6vwKpH6BqDoCTeFbdCd8rzg7
jLKfjX4SxlJ1RJ2XUbWiW5NZT/1y6hZH+R3uyyA75k8UadtimPS3dShwmoWj7XQTGX+nQm8JWrmo
4qPxz6w6rvqxqeNiAeBABnISwm43FBYKWhPPePzvHYQqK5auoHSrQ3qDsZWpuTkAXrAg7FUxajzv
1m0K+mi3/KF+VOnArNmIQm3eKQaaAfRMigry8Gul1Toc02hFiaDD5L6suSruK8VSJKDPjjS3dRpU
PoxQrMFDV3P1Zc8MM1mStoRZb5YwrB0jjK3ZQbKnUzOEanhCtFEIAOI5pouVMi4i6YlUDKSAwU33
unrZoXHHbe+kryvmdMKftrAnwwvoLiwy7/OkDZXW/f1tqbpCdxx/Jjcf7ujevBfOIPAuyPlOMk9z
F61qOZJwQaMwe12AikGfvN+2BcilLSoIR6fjBqEkHC8IOV8k25/HSIldkOl/a0wYRzrADWKUe/Da
W4LYXFSb42+jhXIg4L60ccgsMyr7rCcNkkOpdAaI8bjlfeFXiEGad8vazD4KP14nCvC4h9WmhToF
ABbDYJzPOk8E2eI4oSFqvs/euitewgBsIaMDJeyNLVQU48SswPZ92mMuxwi5WX0m6nKS1V8t6PzN
xBE4G/pKXF0/6NhqiMFB5sU6tnBMGkvDvCG4y+LR6XeURaM8fMRx+IL3wukBkT0mLLCkaCxWu5xw
+9QAzA6HHF50bz+oPh00ikXqdvxjebY+Zsemqi1AOVRRe+1Oxry4iQrkdqWaSV5/DH39+esPyr19
Z/aYHavXMYnAvjKdOis/VBrxl9W6AYO3IGvimcGegSGK5htX9TpoCiV1rOMg2tr7lOdOZr8YQmo0
3qN3boTZq16JB5Bzw4hxxFn3yrvoJQd9JcR0xRjb64kByJlAmYn2pkwFAfLls16WXY0O5jRhxn30
6BBq+wHsSfdCx8Fd1acldrS9lUO5nyusyjpOPkSjfcjMRWDHhlD1lgjfVd55Rx8RRXdDISBzYV4b
TMoMkmzScIXCRLw8QNEso+jITb7XU8fwvz5+XLcIiAgAwahamYiSLr9jlkVWLa9kRlRY3Ko33Uvh
6rfRTXxLQUvxgwHIncgkb4l0jgAtJgXdPnbrwkrpjCbvptOyp+03Kh1E7xfNZRJP5EDo72f9lYoG
Gx14peowTHCUK7WZpjOMzYG1/4SkCDHf3EWd2WHOvhKuXW9a1M63aIuiSOaMzrqpwDBRPNm7P3q0
qWALHjP0mwCBYbZN6s1VLrQR2wY3lWOivqcjclXjlG9TUMA2OM49aPvcf31eeH7k3C79DGc16jqq
jGip++lUpv2uSvVgbDG3HIsKkvRrXe/a5/KYXcNta6yOYHndGHrEDJ1oFT3NopUwGzZmcaeUsjKc
Gmg5Hm3UPCkg2PZHAPZUH5UXwYQld0kf7yZNCSx2+DrLUz1KVHU4RRL6WcQZlaevt4YbNkJ1Dy/z
3xaYvYn72lrhKwf0LmhPCxMHBQ5h7lQ7TOh8FyIeeLHNuTlmj0y1WlOiLAN49YHmBtyrcjM33M77
f1l45NlDKxmKYyBzQY2K8VRqJMWoIMU4E36JLrk/H2bTsU8U+E8Be/lxFVUAuV/0zCTr+gsr1eys
hslhvwbJloI6wkDf0ESDQsUF+8dfIGIB1HgUqj59ebegvbcOVolQYNov7oJy9Yx6IBSg1H0JJxLe
Cp0Iz2fZ6IKaRKVZKvvWyHMtN9L6cWCIu3pQiQysXe1Dxc2LnoRwB947iscahc6PyhyLBChqovV9
ag9IU2nYKPnrhjLspsj9hd6YvpKs/zizxXJbV5Vuj2GEjWu92Rt+1EGC0YbVo+UkULWCCMxZX+wd
EG93RNi05G7j5zpZ5WIFzeYmpetUNlQaqNij3nGot91NBX7d/CiKGHh+BUpYOg3H8cKxyCaIPYT1
ZFjDqQ03TXGnKD++Ppai/58JUDHwp4dGNq2nAq7YgGjXGm+/tsCB21vq+RKYmCceACOGIOZwkhov
31GcEc0F9QyVqRwNKOJQrJHo9HO6eBdGmSQ7jucpazp8t05BES7xUSUGT8ue1A+ZCrm/2BRE4LxC
2IVBxn+1y0BaFCJHlIR60IQPx+Z22MTe+wxujDAwH1u/22Fg+D7+FyUi7k3/PCSs8ibJLQtNRCxW
A9cPidyPWfPEjR8j16zc5Wfy9vWWcu4foGmotmHi74OZ8NKVdWihm121jKclbJze/GWAt29tXsvu
BWVR52tbvBD2whjz7iFUyKIMDBG4cIbu0Jco9oju9k51I23aPYpCgYgojXMpUEdAiK6D7hfybYyr
Riqlmp2F7xmb74WFqoVdClZFrxXjwTQC4BSF3kFlkw3wBgyDGNLcjCcytB6mh50SyXWF90eYtXH8
1YUl5vOFplYohTQNKIEbMQJJO5A/xthl3VF/0wklxRSsjVc8vDBJf9JZFLnGWZ0bEVwk5jKD5rYO
KtdIIWc2vCvvyujQJ8HyzSfAmwRHRbRWuq9nhtuqVTKlIjRsVgHCL5/Gg4pK8OQBjfYAGqH/XjfC
ulgoc05QfykVO0vH02xt7SF1dAxLCZbEiWM1goBSxxOgoczEZAJVFfcKAdn5Sb1bfs83movJgrcE
zBUFlHjc5SZFXUsToTvombg6nRaiP1szocTFDvSWfaw3lQn4FBVCV1AylIGRKbc0FivFsGSOq0Z/
lXZnaFR01VOfe1KmWUpLd9vmhwlCbQTqllf0mxYLvG8gCtC6OWhIeid3K92B2NHX35j3iVFgB1AM
AC4TMsKXpyYu1SHqVGs5reu9MT9P7VaRH782wQs1ARuU0SnATAoUtJnXAewr2TxbA/2iVCYq8W3T
AemcCm0zsrU9OfW/NsjJi2EP7QKbmIBIsrFfHLez2RoprXP1O0o8leyoJX33tZn/sC4QkyPsAaSQ
rYBqkOjuyUgQ1EKBWcLYd+Jj7DKgiXG5EeYknBgTq/q0xgQrTVfUlqR9fEUK5AXm//u6AVYskDyh
difvDUARg4JMce2uBmxQJSzSsohQxijQAlH8HBheHwx6u2zXPdsYLEeOsArSb+5bd26UWeDcK51q
LNkCZKYErlvMCK4OqDKI8z673Q1A4L+Eg0S8t/zcJP37mc9clHQyyzVaTspD9NbeRIcOXN6ueju7
Eya8X3/cpv70JopqeTEhLRH983WZ8CyPpLRr2nJBMtR7ijsC/Tf/lNw8dcMn2acJn0WhViJvSnjv
7rld5h7GdR5NfQfPZpBYPYIeJNzpWZv40HhRUV/R8vhdNWrZqdRUcZs5D09mHkuB0hXN7aROug9U
U+4V4woSdxWl5D3IZ5ZtheKbo4+9+tLZCDJnY7W2+toWHlCq6WGeVIDMM23c95Ii7foojR+qdI0O
WpXGwWTNoLkDQ+o+jKISc5lyGZgRmG/tPJUCE63Bu7Qy829mGduu1VrFboZ+hTOPVRKAVUV3pzXr
7g15sg/2CAxLsoyJV/alsTPtOPX0rmh3xhpDVyUv8BwWSn07DSUaeJWR7yA41m3BFEveZ0NPb0LL
AoNxlZcbK8t1p48m21c6khyHKJQOpMY3kde2ce2mhr5Cl5lBteTZXhl0ABfizNgVuYkJ2jWUduWq
Ea+LIQan2pG2H+M83aw1OJ70tgIcJewjt59ba9NOqemaWrM65qI0340+iolTou4QZFK0+mUaJX40
qfZbL+nIEiD77OvtCsh3XiibHgcXhBNa51RRiYFTBbJpJrTMbjQp0Z1Q6fKNPZu6I2ul5FerkT6E
ugI+36oEd5tZFzd1PQ6eZK9CKRbeC4pxdErzgRT8SrahLbq0SRQ0bXVnBW0dOEZ3ym52pU0RDIc2
EHhhrl80DAB2LbASXVV55ySuq7UxRlgrdzTTD3fLnQ2wM47mVmCLu7JPW+yMfzSqUZzKsDUGo7f4
pTe/maiq6Xttm4ib39y3+cwa8zabVlTpJLHBHYr3pb4v9isiEdM3NzfAmPq/wWglWB/34TwzSJd/
5g61yp4GUltI43bhPtm3CHpkX9x24L4uZ2aYENnMSSnpSjifapI4g3RU5r/+n/vExMJDkU11qmMh
BJ0uqlxYbilEAWgsiI39mT8/Ww/dx7PPZkYIJQ25A0gBy4HAtTPcUiIwC7jqsvCQghPgBqNAyIXM
i/iRhWLQBUD/6zmQVZXDuQ1XpBogtEPlcKeA2M125WW37tNtvQHvtOgN4R5JBHLAgCKiuwJsTVJh
D2qGwmjr9QnqvA7luYDTalSI33lDAoJdIDO9pnfUP+mtgKrrH9ssTz+ZJEmT0maCbUxueDFmfsct
DbdKP/nDj3tmjbl8YOiXC7uWUEPxDSBBE19CJUPerJC/JNvcFfVKuVfvzBxz9YpiMHqlRb2SAl3o
cKK8odylohvO6wFffETm7sULAEtJl4yn/hvVUI4eMtc80kUpHmiKtqK7wb3qFloC+Gdejw2hVDkt
3WQMp6G5j6v7aRHgPbnnEQhTVAcpFMlirh6+WpkUBZJQA5VQY3XIAq17wUANN2zCJfuYqqHDdZfX
W43WubSNGcX5Nojip4jozhy+zpIIf8BhI8V41ZkhxmvlWaqD926eT8aD1Tqrlxx0EB379b26TT3l
ngyOdoduot/c2VCH2JGtMO7nvaVAPkBoULfATcb2IST0uOO6RW1Ze5iR0aBq7pm39jHe5ntRz4ib
PWG+BcL2YKmzrrqXiI/looyQY6Q3xFVQSwYnqDvvpQ3eUqGP5l2vc2PMp83gy/JkiGlKGO6zPaU6
kv1c3FDnueRzO8x5RB+MIImpFnTeBl+H4PQroh9vfSxfF4+UziImVuGABSjE04Q6ii4jDWWC+iqa
0rKhvT4LEMdttg//qnOn2SneshXNenEztDNbLK7JrMe0jCqM5al3HyxOdwukwtGoOs5+BXs6wPEO
gmPBY87zIedWWU+sSskMnCsKrvv+ZvXM7YApXdBiu/J+8rL3AtAqtxK1UPkb+c9nZelHylkbciTH
A5Bjk2u/f+TbO/JEBdx8cIGLZw+4BlULlw7RAuV1u/Qybb6EpU2v3oBgT3HBBP5r3I6Qtwdn1B7v
25vgq9IHhS1zoaIGbDCwoyrQyZf2onXN8SsiWlnubyiKs/YpmwtFKvwL+hjuHgLBSXEf6OawOE7M
lOhWEdKicoLREaRO+9TTdubRgEP70HERwp+vLYJoEExO6P7JdAKBWV++oi7f1013iqV9kb0Os6Bc
8YFlvvyAqC2ByBHeC00/3MDLDwj+exVjxpb0XTuGaIV1mOKbY0DYmw35/mgeAfZz1uP4Wxq9wasf
i8DejZMr2MTry0/B1lQSFjIfoP5ifgMBtWjcIeX8TitddBinoG0BGoAJMgNakmAWa2Ci1LB1A/VY
AHEvF9uYdp60VYQOfypvo55Yvr0CM1+sL4q5esO0dqCQErU66RZdGQXlCo6LgfLa1aGpc6haxWV3
GgZpb4WVWxXEz4vHrz8i/elXVsAiA8ltDMuih3u5tNkIi0Qvx/RU2z9biOyU+QskPcH9RXy9G/yv
jV3HEqCcRfMIlUlw81zN5uJ5jUuSdPlpHW1niFp3nbcSBuPt5dvXhjizTJeW6C85S0rKQU4ke2kt
pKrhRvlR+FTVqtGRleTOAsFq0DYB8ocqU34Swcp4+6ZrmAHABDdKluzVU5YEnL1hlZ3sFMU09VsY
P6qR4EBy3iKMUgO6BupeC0p/bOF6jdq4T4s8PkWvxmalnR1nBcGf9hQ/Igc55kfRqjihM5oB6PCr
9AZoiNUvv6glmWY46EOMjKCPPTAmYsKgyl3tnX7MhCLtBSfzP1iEoIH6MU3B4mrSZIhGaSniU/a7
ee1u66fI7zEbjA0E8UtlOWnjCJEa1+8CXeWnTfr3s3OjrckYVtRmCEggjZUivLaxo2+0YNwkQal5
goPK8WGYtkZiZxGoPF8JM8llWOVVnMTIfMI9iFM32U7DrJa4K379OZEoIG2FEQPMyFePUKeu6pgZ
1SeIaCWOiWECe0PJGaefolbS1WWn9jCaAYYqWYU5xmkq+QhmsU6G04zs8b7oAdRIJjXbyirmrgkY
Ff7rO8EYpF78bO/IoPe5vaDdWb/PwUcAf4xjkKCnJrDn9S2gBk+6EEh0FbgwRpkAdDaivmi7cURQ
GN+bQbPBkNHcQvaGeKlve8Ig9Mq7XNrT6Hk6W2TargMZJaRjLcK+3/Vz6VX78J7cQyY8fO9f/5a8
EfZ6rjIjWAUBDuQobYCKkKddWtWbQVPmqp9x+WckZs2xBk+WitCMbEVv7XVmxNhirqAuz2NY1jg3
4Uv6DIzPyUJYHUP2o7zt3fZoCqs6vC1E4RREOBhowiVkDuokTxpIN5B49l71qvj6oUAqFt1Q+ZR2
Ux7l74Irf+VjPhb4aY85p8hjRlS6AYrpUUbFwJZbbeq3D3BWYH8XoWS51/58dewBLaJ6JFoso4xa
7kaw06Ve+1MDeVbozC9o1AlSB96tPzPH4lEkWRrlVgZko1D2C7SEMcDlSCCashVBLMG7CMjSgSQF
TBzOk1lXmK59lkvgSsHUkJdmppdY2S4aREHmVSBNNwuELCAWQpSJFPPy5NdtAa6DvkZVQtsP1ms7
WY7gOHCP35kF+gvObrRR2HG3GNlMX4ANmkkxQOHuuCeIUibIAETuIAQvXIcPdFW6DISxbqDLyWKn
h6wZVbVdx1PyuoDa2Ztul8ode8e6ofo6ED8sTbf+JRqQpFtyEWsyVpmVrl0KWni5HVBgB3ftxtjR
MsS/mCC4imkZO/TonH1RpTIqsozUzs3o6ZXTPkud2xyzIyosrrnpb6XBQ0MVM/TC+IF7XEwZ0Evg
GvQrDeYwU9U1yRIKEaRV2sKX6TCk5uQ/VEAZkgBAf1GRkbuZCKZRgqcX72oUaSgSTChhQgP+S38P
NwU4Yvq31l9//z3hJRaA4lsErBQpF5qQCJguP3BSJ8WcLSi9lwkwIiBc3tiha6iYch08ApJNG4Ig
2u2fLfTMLPMyFJg4UOMVb23vxc/Lj+5Ede2yG3B1VM+9W27W1BFWQngbaqNXTUE4ILj/cK9nZ6nG
Y5ROCza0x2DZ8EP2kof/rb5Im95VoKJ5L1wnxyMA/P8x7AVYBdB2l58XUg/FaBoDfZCkO8wlgt8q
axzAhTf2prsjb8JIm/O8qwSjNhSGg8Ev1h1YcjRrqN3Raj+kw0FwFb3YLxgU8clWFo3X8973C2OM
F5DjEdgKFQWtAXzoiFog10zJS8vCn33VJweR1/kPBoEvwkQrSj5srpRY7dL3JP+/RmK3CQFIo2G2
cbC93BW4c47zwfI+rTGHFFB9YzJNBGiyjPmlBUqIdQny9f6jmkUpNLqbxaMcJcKRRM5RvbDMPFWY
3mjUupiHk/5kbSBy73cv2XFE7kKB0dG7JJzAuc6ybUypnK2V2cqunyM1NQoUzDFAS/wyAJed5pkb
HaBGvGIgiZV/xwXajqUr6+5CBCHAf9hZ27BsNNvJFbSq7dV6NTW0c+hcBCVwRWJ6pFxf5R7tf0F+
wd1YgLgorR6dzGHCRHCUV6B1BVYtkb+H2aGIUyea3tT+pFYvgjPEiRAx//NpiokQk1SVsjFHuD0G
YGcsXOln8RLd5D9QRY+d5adwkp5vD1k23iwEBCyUS6pMdbKbD3tygMoMGnDKXQMJpxrFZWFEyv+Q
n9aY2oylg2JpnRBSQbgz2uDYYNvMRwCXC5fcj62DKYUgLJx1dtMXkW+lrpMJQfBlP20zm6iBDam3
ddg21V9adjsup7h+/JPdQwlbQ+UVg5lsbRmvf2HZKYXdBvK38hlT+4f1Nnou7ucNJEk8gTWu7z6z
xnxNSc+iclDwQKU74seAiP7UdhpaILmvhJ7Ql3K/35k15vupFVlDUuTzaXpIFQdSY4a7glOzMH3Q
h9pHLSiC1vIbsEAK/Cr30JwZZq5EB3WzOiRY5jBHuwLkOVBecGazctJ1OxUPX39U7irBwUoBgKie
sxlhg7xCqydAeNTlfqpf9GJTRruvTXBiYfSsQBCElAJwc5boFfNO0ABKQJnfdoP+kJkmIK5NLe1r
aVx9uQoVqH7ZubckDUZ21vj319Z5EdyFeeaVWuRRnbIIn5OiCSgVQeZXrvq4BItH+TMXIbUl75Oe
r5d5nDJzLsvRDvuTkT+R5kVe7xQiuni8BxCZGqRAwP2uXE2wR2j0gHc4xzzvS1k5ySNdVRxEgLB5
s4/a7wGYKEG6ew14xxMI+DDyNyirX6vIgEzTLDMafMsQzvxNIVglHUmqEYDHJVRsLdwIaAHlrohV
k5fYX1hmLr5ehslCYliG6nLlNI+5V7m2qzlpgjYWHWMTXUHuodGgmGtqoLIBFpfu8VksTPJJqSLZ
wuUHX3UBgI8/A+uIWZ7FK/3yqP/6F+T69FywDvvcJrPKXtPj1AjpuTmWz3UQPSCfurEg8UTRTPlG
lMDx3AwyN4L1oS1/BX+XFHtuGwXcFbmS3ZSm3rhVbHhzayvOQtDmiTeCi8i7F+cGGb9m5GqzJvKA
nOa9ML3eBooPAkGedd9ITqK6XeI0fxmHf8HKRD/c1YeF+6HYA8TEbOd80crIRtmkPzWhT/btLjnQ
AwQZtvUWhJiTt0IOpX+xvUW0Yu6Ofhpm2+hqYmcymCp7hKlT60g2oB6Znx2HwWnA5fuv1Au4H9lA
oIpKO1SC2NAtGnSjWdIVlMHJjx4zYEvXebP29vVWiowwO7mQIS8Kw8C6whfTejDzt0J9+drENXYa
3gYk7oh1UfK61jWcmybsSWdNp+hHt9f2aw+IynwYvhc3s9/u55f2sd6IZIe4Ufa5UXZhUM9rwWLW
I57RJSjnThs41Y0mBRQLEPsiNVOeFz83xxT2QCg3/w9p37Edua4s+0Vci95M6crItqSWqQmX2oHe
+69/Ae23b7MgnEKfPgNNlQUwkUhkRkZgNGVeT400HpulfWlrIrop6PX2yflBM6FRKcLPCP9pNkpl
1U1KDkYbBaVf3CTgnqXel4QinD3XMTbGmBCWFHWZVBGGTGS1u5qi9AsZ4+ci0sK/cY6NHRrbNuG5
hZ7GIBNQxGgkAIJK9XoQkFVfwcWnuSAGsb8rwUq8fCciAqP/99JmMv6hZYOTDboEHrDeCfVylQGA
RJ0rW6EHmDeN4k6DEL/BDSKbtTJOkthxGlW90UN465+5Uqo82x/X4xz8ETfmpzYdDh6UYGn5AOTy
hs7sbZZXEhRrsLf6Dk96Nzkmuz+Ti+N5/9YQs5lJqhdWltf9iaxf8um9E+n68ZwRmq/ArgIeYn6i
l5CLwll0kg6nsRyvRwPV1xxjVpEtckbe9QJMBvrTEPiSITFw7ozGDH09Q8r609C68cF50v652MJS
dqNwhi7xF8gZBcuVkL+Mu8CNYSazjRRnAX9ojnutQjPMulk0yQP0xrt82Hjp+3Z51D83Z83K1iGu
M1DHUERdgjnff0rZwq471x3oGBfKgCBtZElclLTRikheKNn9GhKUUoJVgafrhxq3WKiH7S4DkMi/
vDhuxEef+F+rLNAfkMUWApPYw963cD9fK1emX1wrv9aP8Zy/M0e5LcA4bqBRzBwuNbdkkC1XPZru
0GUPVqjP1kF6S8FYpVg+jBf7Ia9BIUMY7wKD4Pmna5PWUrpeoZ+uuEWZ7OjcTqEMFR79qtwJc2aR
NSb4Y1CmUqIubjDhmIHUbrzLbbd7U1+Jh3fBIBSj4vjLBxkOch3AGBy2XYVaZ58M6jK/mxbUrtLv
qmkKPJ9zvs4s0F+w8fy4Mmdt0Zzp1HThOPxqh2trfr3sf9xFANSFHAeKLkB4nZuwRkWPm3UAxaJc
HgYwkPWTLXBxTnjSAfD91wSbhEZmrDfq2DQnrSc/VMrFW4/BqhXHTEsFT0TO9XhmiomEEPHu1WKw
h5M2W36hV0/V1D+UyvxljdXYVatkFKyN9zJEvLAUOLiBgTCWj2MsUnsmkt4DOKMf23uooIASPk29
KSxvZQDd5ZdFRAPMW6ShWOBhsqExpLNgNVJDNGCdUAyVkuHYKOauTEvMlCWHcpj2U7Iq7mUX4Xkh
2msO7WBitpa9Xsqoq3OjlhHlx4cEVP5ODMyF3v6Fr2+tMHdJPWtTkZgT4iB5T5KfxD4s6/P/thDm
IrHTvnAKrcOrYdjJVeHazc3QtILd4lUpdAMQI9rhQf7CVpuKah611sTMEZ3can8oTUACK0jfI0zk
Z2H+dT5h8k5IYMJ3xI1ZZv/QxnJqBXWuU3ldJF5GQE0b+/mVFUNrJHnDqGdYfbu8nbzQARI8FRAn
VNbQsjsPHTZZME9f4BE2zi8ESbA8/7xsgFcEAUD5twVmTZCglfWJ4HAtRyWkeNekcTUL3TkJgwL6
HvwGhYtRjMtWue6OgW4ZajvodrANOqhF2INDq0zTQnx5fLMTSFfEh8tGPuuRIVczQDMFJV2gtjS2
UaZHJJUaRKePe7jYg9sG03aRWx9LMdkr3Sbm0UB7qtCC1wGRBN3A+Yey+jGDBIzafxQgqwcg325m
rwF+V92LyTM52drWGBvt0ymJNCOTYKzLrmZnPvYx+uQg53CbWr8psiw0yfS8lHiwCLaUd89slqkx
/kgWdcY8KJbZ+0rYP7W167zQp0od4FoD3+UtKGEw6iIG1PP3l8q9oS6JbIfJqcw+aUqwG8wfU6hk
DzLPve5S1SIdnAMixp0PMu1PX9OhjwqgAWhB6fxr5kOVW0uL9/Saow9vQ+R2OoLKS/ExfXgVgZeZ
DF5ZBvbVH1QlaYS8ZJt5MWlR2lryAPyMctc8W2EZksAJdBfTeBTjgfMouBT4UW2zWMZ1wT+fx6VF
AAk6kc4F88ErZdvu/BIilW7rLf+9fAzOJQDaJkjiZQ7FJ+nGtiu0vj8lkXXsMvtGg0KrY1aCaTJe
2o+bGwcfkGIdGBoahTapXV6pyRQNuMTtmzU0QL/seF1YHP6pJosqrbxIvTXGJMaAZ6fGOuFkyPPX
Tr+f0x+Xjx4vZEKBEIB9BbRrn+qbptE0eaSpYE+xUCpGe8ysXAPf67KVj6cQ630bM2xoyWeoLTe1
MZ3kY3Qcvsagt7J2w6H/Kmy98U701hITSqosi4q0mxroEEa79YlyGtqlGz3S6aM4yETUKHxv+L2B
7AyQTvJEzno0wexT9qAH1Vf9yb6LPpTc/4Cun3eKt6tj8iAtXSdIBI4NMpTmnVaEx2/Su44QSWGK
xHeEwF3udiJDpjQ+eAiyePakaBSnMxCyaDNjAasi3dAak3HAaIi56rnL21ijp2FztOosBiFGbaHg
GOo7/ahj4G/+VnidPwbdD1XYbeNmKdbGHnOUhz6JrbKFvS7ocpckXlK4000cQgg8gNZV6ysmuNf+
zkc3ZplD3ZKqHMYcCd/6XQn1IL6jxN8TQGKIi38wV8WpyunbVTLXjqoNDllifMPymuynGxuNb0pK
/Af7yXvfWCbgiVB0wd+nJ9WYIYVecMzpPZ7c/kOpaAX2W++2lFYxlO7B5uubIjombhRDPP4QWITc
IbPCWLHaYSV9g+8IXV1wLoSK7BqF63hWFFByq+gqPmpvk+jlw43OG7vMpTp3o11OVQmcRD8dpsq5
jnQRgxY33aTDJP+ujblHc32J29wcGpzAKVhuFZyH3m2uQR+UuSJYMj+a/TbG4uYHsraqUyK+/MPC
lPsKSGaot+yrRzS5HgTXgmD/2Pdpq66LJic6PPN1Mdw6Aj0SyOtCx8sgkUYwjUCnSURVcZFRGvI2
QcZ26lKNxrk5tcZ3Y37QhB0G7nnbbCITpA3iWBGYcOhlR6ml/tGEoIpvwp4TdymoYGGCREdOyRbp
1EHOVC1BKiLvFs9EvOy+gHvHi57K53hvfyN3onSEm8IidwV011Es5RNtS6k7I2TKUFEgv5xHWMQL
2Tx0OmAYYOmWH8n99ITcTnbNQoht4T1PIPULJWiFzoyxr/PFrpQ+ilGRpLhoWkz+4Aa7EvWaeXu6
NcO4h6arXRkvK3xyeJ2de6P5etnpRctgvKORxzi2CiyDesfvDslfXTLbddB1bt28b7R40qT61MRw
Daod2e+Xu/iZdu/Km7+pTqNjDKy8jqG+z4MGgDqXcl1gokGeMtDa6lCY1lLihFMMPECt9OaDDG0B
L0Zb+6FBrzFIVhI9q02nerVSLcKMk+Z5bMbp2AC4AM0K+DVb4l3VuVzHzgHvyY16dML0UXqmtfI4
mPaiY8jzmK0pZqcVQ7IaaElhBMe4spqXLBa9OHjX29YAk6ZkWj0Y5QID8tEYPDUoFXeokIdZmMbu
39PWm2/AXhW7QqwsL/vbGmYSFbtXjXmtUJTNr1colYXk2F45s9skYIykWBZZdKHyV4pRP0z06gCU
M5fdMLequlTqfGpByzr1oMIElM1o/ctHUGCFpbXWyZLocpaP7+XQuKOzuqn61MFNL1vhHXQs4d+1
sOruw2hkHamAw88PdA6UqnFShkHRQed4H7pekIIAISvFyDFbpmGYL5c0zEkN8/vQv9WSqCzK2S2K
rodGH0BNwNuzyVUaKVCQUmYUrTuvq78ZXRLkjYialL8MfHdIVSnASzM+rpjGKNUzIKedqVRBrS3f
gf2rBJ+Ev5TfRhh/Xq1lXaeCjO/r2Lgzkf2yKHZVJno1icwwO2ZAVK0gVoO1KN2tsiCtaa3bWDgn
znu+4Mv8Xg6TfoIxdC3bMtFOeu7XB6j53JAb50HZTa8Uy15/ma6Uw2WfFq2McbZKV0H5Z+kDSoSG
K+MKrh8jvJkuG+Flodt1sY1VJQdNnTyaKnqPZC/pH7xKumvfrc9O40r+XySE4Geg6ERazUEV8Pym
7AxlWYHjU09TYu1zA+8VyEgIlsR179822CWVqlqQxgKATd1Z35tbWuHPPB3N6fr9z2CI1JWZ+8+Q
dVDWgFjcRLOY8cG+Sc15UpEa5ooleyTqPbDdY3ZarRS3Vq1CwH/EdYyNOcYVSWoakk6DRKK0oZOS
O/AZ3hpJJaKF5vv8xhDzsYiZz33m4GyNYYYHJtj19jpkYUCjRt+X8jdLKBAm2El2VrNO8pnkZTy+
R4Ppd33uy0NgWg8G+SnwEc67AZ8MHFUoqXPYSKpGq/QiXns8vuqD/TN6mx8MSB+0pifKWPgnzEbX
E0xVGMJhexhR30fNaAJ8H91oYQOelQLOSOnC1f20F9W9ub6xMaaeny/oYBO70IGTGKXT2txBAyTA
URCdME7tyACVC0boMbEJ3AJT+BtWS12NpdE/3smUUBIkreZhxKCm5g13yI6cp8vfi54g9oQh3wUF
FXXHTzjqzEmitTDAZy+V6Fes2bcenRICzu6yXl2jmfzL5riev7VHQ8w2oR/jVp1Ng87YQYcpDjDH
8Kp9i3zLqw4phqQfxP0RnuuDjhk4Sh09NXC7nJvMidLVmd4jhckn4mdJHdal/XVK697tx0n6m0+o
fJDxQKIOUl3M06hQCSjfC7CTUzngYYcpwqA2bhJvBXS68JfIH4QALBouPn3EjUlmU9fRjuRMbqlJ
+ZfehRlEToyHxm8O3R2QQ5qru2NQBohjRWiBT0r0Ubk7vLFPz87mo+aa0ibqTO+FBeUd+T0GJ6QU
pK2bfAVgPMzux93y4twLCz2804IZLYBjMXyDPiYTRiujNtTFxrp7ZA7qu7ZPvmBIFIO/a6DNrni8
kHtYfttj77/K7K2MpG13Iv3DkEOaQPuC2SZvsNDdW0VFee5H3Rhj3DbuR5LFRTSckjQFWMAYyPCA
ewOsY0k9Se+NasT3JB/Hw7goX8y6jAVqz6pgdz/C7+arzvGoF1m0zu+Tp4Ry0N/P1+0dJfgfPQJF
oivKZ9XcJX68k48lWGhjV8xkwou6VGoGFJyAYwLOfe5ZTZqb42KNeLtlqBhWP+3hYC2ChfKQ1sbG
CEu3qS7gUG3oPTKG9q7DMOV8reydYAqzCW3UD17Yq0TxLkdCeiY/ndnfKzOYz9ujXDCq6Qy5FPOb
Ls3ulL/9bwaYC6tLh6hpU7092eWvZvhSCuvV3FO/WQET6HS7mUezLVBFe1e0QP8yYmo6uwLBxbdI
9brXHoIa16oL4pnD5YXxEC5n34sJd1kxphXKQsPJeaTkqDUqNRmkBHSfjjRF4RiYIaDx87UI4Mf/
ZGjNOriiUbpjstFWa1Ti6LicM2n0zMn0jHEvWBr9KJ+9AlOumPGnYCcmksbGlBDEtPbj8rCB4JY8
BcK/vrNrXe1nogvLPrxaKDbzt0X6lTenHMIkQA9XpDvliftKyf3btwR1mEDZj/spbN8r3TOe1X1k
uaLmOv9s/7bMbGeSd20TdUp7qrSjHD9LXahaT5f3kxuwN4tjEvoxl2W7VqX2lGUy4vRiPdqtfJwb
K0AZ9hVyiv5le8LdZOKVIoPEyujhmpMXGW6Mbge0WNTcrcPoUFb+6I142OJZm/nZozAf5gVsgDwN
Cv3icOTNelPnugWmD8rco4JJQKkDStOA28mrdUTn5JtgubwQsLXI7C8kjqHbU+s6bXUWQR+53Tsl
ELbvM8/J3PS9vbXepV/iHh3PdbZ2mW1O5jFL8nSkIB+Ut5/GdT9M95fXdtkEGH3Pz0ULweiE9Ljr
i/Jqdd5W5aaswssmuBePBQgWpgnxascE6rmN2czGNrVAHyejT6wG7WN0QNPWhTLuLgWeRbovXgQW
eS4C7T0w8YCpy8aj6dxiomeZ2i+qeTLRd5t8e0cH0CRPbvbkvgkTsNaLmi28fbRBqoEKIvSdPpXE
atD2VwZZulM2f5uVYrcao9dAM+HywjiOiMeLY1JmCyBoWAhUFtfaqhLsZJS+aPpXk6ie3L/0o4jB
5zNzMfgMEf3BWabayEl0xuPjjKxNV7Ypzlh7LX8hvQtK8gGZfnM0elcNqLCsepCBMCfBkgBBkYr5
hDn30NlvYNymxXY6uZ6nKGjPvhFC74mWZvuruqByQdEr7VBngqPO+Yzoi6AOjLeiSnlbzx1HW4ay
a3M7Ab01BJCmZ9P8LttfLn9E+ruZy+/MBnMVAcY+qlIlJR8tfm3f7zOo2YiRC6KlMPeOOafxlCYE
bJDKLnWepP5h1QXBg9fvtkCwIEP+18EsFtvmg6xYZUKEIjnJNZJnPYgO8YsN+M6fEOry3GFri0n0
SGkMalGUyalKbqKp8ForFZwuHgzubDlMqidleVlMS5oAwTn7YCb1SSCnvvOePkOWx5cO1nC47Aqc
83xmkK55k5Uo6phBsxBUpenUhJH0iI5UImN01RB8KNHeMW69FHJULjPsGIrixWXq2kKJWr4JBHcw
r1LmR+a0zkXclPK0JidUi0ZsH0UH2AdIrHr5LYZ60MwTvsc5WaQNrl7oSCJCgeKH8fBZG4qym5UY
72L9CK6UEBH+YN5RPv/Is0SNPfpSYY4tlka5YUCXi8YHs4ek18Yhm6wYhe74x7CLDtP34vBBgeWL
FPs4RxdTvQolyXVoCs7spZPIpGjGqcS8aAMGCihFjV4XT8lOzxryeNkFObkj0AEaOM7xxlFRGzt3
QbmCimuVQutCH1fTa+3sl7OmrwPA9W4FGfZATkSyzBxPoeyg4JwBYy7oeZm7ZU6WtkChCgplY1f6
TikdEyWa3L9Y1sYIs4WFXbT6YsjzezOk103XhKTS/Rw1qcROvUIWVRF4Rdrtoj4u1M1JtvI6lqW5
Lj+wdzIoklY8rXvX2uX7ZS8iShDsIDsS0GTgIa0jfDOjSb62MXlpoWV0ef94FcyzBTHh1h7Usuvs
ssThyhrgCemdT6BG+0Tp9Jp7BYQQf8X8cmaUCcAoEGCKKAbNHUUwgkcSDMDl3gJ+MQmF/XL6v5jz
fGaLbvLmi9UJKXD/F+X/h2dWRw2q8khLB3+6xhRTD8aZb5f3lPvZMHWLzhUaWJ8m2YAMkNpOBl2t
EjdhJeFsNYrgNHMjx8YEs6h4BQDJWuXxfS476Sq1ktgfddBnlEvaC7pIvNsSb2barsK8AzJFprQz
Jpkeq6WTnrLcBU9fSKVMa7DOQ2vtGi8xoXfwtg/RnirjWFCBlplwH42dvKQ2KU9dn9kQGTSlsFKX
6em//0hbK0x0GnH9j81qp6elG+wdKO7loOqtNrhshYYf1vm2VpjwpJdKr6qdDitHWj23D0NoHcUP
SN6W6TLKLCYGGXChMFtW4xW9VAXeC3amuvXQucMwCwItLwd0tjbYDYtGZTHxWMA4aH9N+VPUA7k3
wLMlLpPylgMZEZwgXBzOJ+hoNceGXCklnj/2I5FM13B+Xf4s3MVsLTCLiQdwJhamXgAHQmXplX2E
1m8fUL0UUX3v4xHK+sDWFuMDazV1ihKtHd5Yi3rMVXeyPa0Fv15yFe0MqHGnvnnfu8nBzD0ARbLX
2nSJAR4EFFb+CHvM3V7ggSHegCFVVKPPI2JeyLnaa6AxoejV9M2CSE3hNa8fBfAQfNovwgyOl3zg
1QDqfEr8/omnOI3A3t23M4jl0bN5h0bhQzOC8y46NL5yJG9DC1hp7zWP+Y2Q5YgX/k1wYUG2GBjJ
T08XPet7R8F4GOCs0mP1YHyTx2B0lztQb6pI9okNwUbBoefeqVubzJ3aWQa0BRu8/PLraAeFv6P6
pgLg3V1HLlpmV7m3/hD4M/2PrI8BK6GCuc3E9JvM+HNbSBYZWgSAPmxyt71X9pKHMmuMngblbhXV
OnkehJqcRoFB6I6zTcGpg1RhUXTZaUY5V11eJaHIEE1HPy0Iwy84/3BQXWUiWtqMWdw0WfqRIZCr
7IO1gir/iI4n93qjszYUaQJz7GmwbWkCZ5ScnJbdECQP1r7yAJxVn3I3fRh35E4lgkjK3byNQcY7
4iwC3FlRspMyxGiIQwayEVzZvOwAtQ2cN3TfMYTObB5Zo2LVY2TeRa0EkMIhqe7KGF0VOB3vG9km
6MMUIFowq8fEkWqpkXOkmNiX9uaRiuiOe2VnHXuhvCH3G20tMVtGuqKPbAxqI4fTEDC7mx5cWmiM
Utmb/FTeSKJHID0vrPuB/xCkuWjUUUqt8xBpJRoUZqEfhmbh6He3RWDdkX06QdYWvtEGzYFMGC6t
H8Az+VejKAAIYcIUBRcMibAw2WFMagKhTxDl+yjKIR83bMDvZ8SrIpQq4cClzgseW3vUYTcZct8r
MhlGPAEgJOvO+fW0SO7Yj17eTu4yxK7uBIUCUYAGsJ7ifoQSEOkwNlxnnkFKV8WN1vW2ny0tiJSD
bj446uIP3eBO5XU29gcnUo6zFe+G4mvn3JDsuxVbe6efg3xZXam9Wuzvefo0kldp/O5UUE8lBRRU
E1dOX7N+9S87Le/wbddKj852rZPTt1GOHntpoK2vv5SFKFHiHr7N12PKflLdVsukFMtpkBPwP2jp
TZQBDQXW6b855RtDzCkfu4kktYPjlxhP1ghKV81ftL+RGDhzRuZmsSAr4qBA8E8XhkJ4wJedffAx
QNsAuZ+wk8xLmbdfiEmXumRwbCLlFFjdH6isSHKgEKj05rIjcF/yGztsQaRP+hrsBRiroVDgbgca
N+kwhRIAa9N+BXlLIvA8bs65NciES8eOVtS3sJPkvT2U/lR56oTTgyCmuuY3Ow4vL1Dg6SYTM/M4
LiBLjKFLaXZcorwasohJSGSBCZJRNK1OEgPNgMrzDC6BBrHi8hp4LaWt95n0J2yOa17l0wRGfBqH
oXr5QZOc3Bh4eiqe4fU76CAJw6HwOzEhomrGqM6KeX7Xd9XttKMz79puui7/hEuAl53aDkZVMX+O
By97U2tqmU/JnNDihPRdAbRKgrVyn77nIGw0KJ2p4okwcjzAAcqNtIOFJ5aiaswJc7K1N1YZj1IZ
TP9KSK6UBEXVbBeFS0hHosrEa7/UX0UNXV5ghJ6uBqYG0DQ4H5f85ltqDQE5bIl3faqCPn2BQMQC
fYj69bLL8JySPhvRFKSqimxSMjaTMtU6djTTiuZYD5XtW0Ml6oxzCvqYptQoiMd2Psvp9h8U+HEN
uUjbrLw+MxTPLqTSTUasLRolQbDixcSNORbSY2uTXjq22Z6aOnGlePTksTjghec26vNirV6xpEHb
G4IIwj0JW7NMxBqqpLWXLkYlJuivo2echAdyrQH+iqKZsE7H/XC/t9Rg4tVs12YVLTBWGWgsjKrb
HCviQXu9d6XTnLtm5C4uEc8387IfdFoxvKaDPuCTEm0zFYOUSnAYCmw3QULr22OgPUgnmm7l5NCL
dFn42woCATq6jbK4wVzc8TDKk6ZrdGAcwAaP9hgg1eU6f1AY4mTOtLlrUT4toDjRvjsPoKo0K5o2
YuCFsv8V+zQ0mhfdj+6oQAI4HSuUrp8uH0DO6/fMJAsrVJp4kbSx7TFJrR/BxRDML/2e7CBZv9Ov
szC6FfXkP3vOuUHGTdUlzgZlLJeTaaS15xiTP6utaHKIky+cW2H9s2/Kplrhn71fHroHTAnefK+u
7VB/yXdC4DR3SeCyMaGviWjG9qczcDMUQx3h+QuxrDI6JcVxiRc05223ymd3ju/k/gGdMtc2O3ce
Zbdoq9BWvgo+5eezgTUDIIbhUgwAfWr2deUYV7O+th8CP7FnvHwo/OSuHJaB+Qcc7fRLnT+7zuyx
cS7V02Lsc6nAy2cI6CABVNDKvXZsQkyYfPvfFsdCFqc2aqN0BlurftNDFZB26AlEhECFgoqJsAT2
+abH0ijfl6VQSUy2rWisRJlKVUuxtCVQgxzIZQ90kqihqy6YaImrCc4h14U2Bpl3CMnNvB8tGMQV
5ho9ygy24FbiB5eNCSaQ2W2LOv3iFKc5BGHV6td30gMa9gGwkvG+CJcXEUT6cwpxvonMY6RU12wA
S8N4sqpXdUq9vPpmZo4rcAz6sz954WZZTMyMzRhiPUY2nipoQWerZ4UGSqT5yyyDaHf1VF/GOIby
AyKOQi/hHjjNoGAcjD2BBuw8XPdp18Zrg9QMPDYoDoUr6ni0JxxQdTyxuvZ/+II2RghlVMA+kY6p
epUa/TqUVA6pv1YBk8y87yu+JdLrzIfuSiDYW/4x+G2QbsAmCSycrEkzA3efumsPheyhmQ/Go9VL
HUjy0fekaHScg2GkPvPbIvNKWS0HeUwCBm0pBioZxE76Tzrp5XjOzTCBAV7xKr/eQRxt+guw2Llp
ekQ3i7XMOKL0SO2pX1/IeGNHd/L0LNhQvsf8Xh7jMQaxJacbcMy7oFR9EAZ1HlikvHxBT3rq/CwU
lWY5mLHzVTGBJe4rtVdBQgmLWmhdrYfGK34aFSDLbWAOcJwiHPYo9JuB5FeP05XokND///l4/l4x
E3XaWbJBtzMBaDvMh64KK8XY65WEzr8ISc91Voi0U3EE4AtZfIaVxuY4Fki7J09HfRNVAslLPP2u
faZ0spJv+Jc/Jje8/bbHzkDbgEdgIgLhrZxiH8V+N8ZUNxHh0vhWQAVDRV4QZZj9U1KiN9OAGLNO
jTvot1IFMgAi2DuRESZS53apgI8U2dIyvhvVQTf39iRgmBGZYMI08KyS3OdYB0Qis11jZ8PNKJmy
W89k/a9LbdgrAJBwfVMRdJVxeWO1OrkDm8IJEdSfqW+vbQDtoeDy9+eGY3AjQHoW+T8mAZlMtqxI
bQzKWiDHhPo4lagB+liC1u3gD9fF97ZxRaeZm9ZuTTIBeU3MBHOHMLkcwSEI7pCj/Ig7LsQtd1V6
olT9P5gDs6tKH894Jp+HxERq8WquK4qfqa/puANkKqCdVBykY3w0Dpf3k3eRQ+3j/4wx8bftolrt
I7U4NUtyt2Z6OE9QoorNl8joDgREIpfN8TIu8GzQHpKJyr3MrG2Ys8woixgY6wZo2R7KvU142QLf
QTYmmBUVjbosRJWpg4BUieKPEHinexOqSdNd7UlvIqAs/4NtLNJTuLnDZnOSrKEzMAz3Be2xPUhD
d+SwgHMa+chfcEDjnIE5R1VlxKdPw4ZRDuT1JFvtKdbuG/tnJ9RE5d0dKkptOFyUO4GtDnW9Phol
JnoxEl262vrDXGpXbUbXxGyU4FNxvWFjijlY6Vh0cxIr9FM1z6pnXOf+uic31uIZxw9+8N0gmuih
EY+9GalGmG7gpY8nG/OtMsCOiIK0/xRDDN0F4dEdis5+IqueUsdPTpGiZJ/3945VCkIx1y8hHErL
25j0AQXruZcsRadUaVxkHzlBgXnN5Kd5rbvtM5VFtH6Ql8ubywv9W3PM7VJFaZ+YVQfI+JKGjolx
qby9KaXh8bIZrvNjHJsK9AHKDbav82VJHSBeawGwq32TPNSh9EBpZWnCKEMFUZTX8DcRoFOK0gRB
AAutJXFSK2peAskdzIlr50jl4rDedzhrzxWgcdGDSP+Cu4+/LbLvbUwO6bmktNlJ6o4luXaUL5Go
ricywVxplalW89T32YkUh17fJfGV3ApoynmHGi36f/eNrRxObTVEKenyEzoS7jjuJum7A9TptL/s
DSIzbHg3ptRYUlU5ydLjkoAXcErdttWCOFX9y5b4nuCoYF1RkKGBD+Dc72JdXuXYzPOTARHV2JsW
JJ7rLXh3Zd/4Kr9EXlQKTHI/08Yic7GsjjHaaVHkp9g+zP2jM74PqSCJ4jRzQCKzsUF/w+YqGSYU
xg0LqBE8HF67xFswU+VjhOa2ugYf4O2KGZ4SY12ZKBLTSMuGRSDXUEqDEgrmHRm7pK0Uu7Wi5GR+
1T5UhtNHJ6htb/Ip/ajwiSsyR/1os8x+sSRkiwDhq+iKudmeHEdMrBsoXuNJLQbLcZ1FV6AdB1oR
TXVYCUyzMGqAqwvUDL7Sopm1V1wTk75H+fVD9OJRJArEjYqQkwEkHyT9QK8zR9pIk6muJkyD0Elq
ygQzA707e9IOD7+rSnDq/sPyfltj7tGhUWt9arCdVONeCYddcxP53wd/fl5v/iBB5ZUgISuOKUss
Dzh5ZnGJ1VoacC0UGZjsnW8kc9H+u4lybzrEx1wJL590XkwBRgcgKjgn3hWMa8Z9akxygnxOkVCQ
qF/TCBVB40EHv8j/ZohxSjkn5ViNSPNXI0ES8KRXU1CBdmb4C7owsFOAmZhi7gDcYjsOc5lWY9r1
wIk6R8m4i+bbUTTLwAtWGxNshyGVp7ojzZSf+u4QZ4pv5N+dSEiAToMsGzZAJAKhSwwXgvyC+TZt
rI7lsGJKCDzrOQgLPB1QnBay2e9ZCy4KjKWlwhyAtzITo6BgTIGi7SeGoM5JMYCqTcALx18U7RBZ
+2H+cdkTuAUxyF0A+gmVHMheMLkaSid2bRdZ/77OUD32l1/gAffSUH/LFy+1Pf37u7SjczyPg+Ao
8xYHjQF0gCmzO4rhTGBsNFT+SNq/9y2wiREIyFUrUKX/XnEA+Ee8+aB+CgUWPNfPzeQpOqF1BzNV
/aua3nr7teoE+Se3xwV8OhjxEAU/67ysTkt0BIoYV5njuM2tgpvMCsrn9cuCl3MadLijBZ+Nd61s
TLJ03SXYS9UGSgowqYT0NWG+5VcDhN+gxvOzEi2Q96221phvNddF2SszFvivymo1u2X4UTb90h1U
tzzlX4UJMMcoSP91C+8XTBxALeL8y8ld01SNaUlvk2fupgazKM1Or1Gj7a5Rjg6bQw+KelGBmLoD
c8xxeSLQW+DTthCHz40mPSj01mVNT4klXc3aeEi7B300vaojgGkLymK8u1PRQaOj2yAvsxAhz63B
lXr0oSeCfU2fcnCSg6u+vIrfbRe6ueJZCk6vGSnkxh5ze5rLJCVpJklv8YEObs77cg/wIlD7kyv0
UPrb2Z3c2mKy1jYrjcZasDaKK6/vu11/tR71cLyRfJEtnqcAeSEbYJ5FwZRN6eSlirNZcqS3dn6J
m6Osf5fSZ8GB4y0HnF+2TD0RhhjH6LrVNtKsJ1D7rI1A/xqBasgrDrIRKH+wIq5nbM0xN7QUmZFj
ry0BKsB6nZ+6nSq5k+IqQJlCWCQNRP1BXmJFibKgXiaDCOxTLWTJUQSOxqR/103wDWl+GvYvzlet
dRdKVPgHYx0qJ4SBMxIYdcdQEJ4d5nyvnW60Fb0ApDZooQ9vH6svJmTUrTBHaEm89BaIScydVa76
SqG9f/IjOOgnwJX/70eoLBMC1GiKZIiz+DQc06fyPrsC3yhwr9GP/KrzzdfkNc/cvPKGK9E7hOez
mCvFZoMcGnPUzARmmdGxzLTrTi1Z3XEibuqAkxmkzAK/5eSU6NZD6BGaG7D1ERI27w+rIkOyJAUN
3elTVrg1pH2wudWhDOrbws/84WX9KWYbpi9E9vRvzbKRBtOrXa2R7FRI+cG2gIsu58PlpfF2EErY
VMEI3Kqmw5zIdayaUjKq+BTPeOinEHAHlSLawJetfFR1Pq0EA87IUkB6DGm/8xht95CARBGebmAZ
B6Ozk0B4IhHXCUZvDrqnuQXVLh3USR+gmiLGf3MSTxVRG9aRXOCkMHcEyDViHZq/0dtypMNJ8g3U
sR/M6xxFXnPvSELmGl4kODPIfDo7laZsbhNysu5UD4TlaDP4lGEe0oJBe+McRNGbVwlQAYPAzeSo
gEKwH7JNJZR2Y4JM0DdBq3aVh84tKrEYuXjXPHtfQ4knAjem6GRw/EfFXY8xDyiAAxzIfFg5kfp2
sGC29R09WAI6s2BF3qCBT05Gpw3EMnHQ4Qn93xdXtnbZ1E2eRzDZaLBbtPe6ervmL6p2Ejgtb20o
riC2AFmJxxeztgZyw9WyRNEbqMVpZ6UIVlCvYNxqN3rq99F07T1Ux3+Klvb51KOyojg0E0YF7hNC
qO/6AioPwEpo8qOcvAvJAD8v6+z/sxXKYQCd/lCN4DDVn2Lta1TI7jT+9y8iGEFQASpVQ7mNrZs3
UmHZjbn+M17SedqV/tztonvHU+/GX8t1v4OGi7onvvog+Gj0YJ1HmnPDzJ2vQHqwUAY0fJPnKTBC
OrX1/0j7juXIdWDZL2IEvdnStVOr1dLITG8YGkcPetB8/UvovHvUgniFE3M3s5mJqQaIKhSqsjKj
MDppHgTmhKdwxc0/WuMeRnmb1ek86AzKz8RK0wBzvAeMHTK1KfibLFrd54vooz2uSp9AiCMey366
5E/JElaY++u87CR503lG/YY+YaTEcP8KavXRLucKMihvjcnEOrMbslMB3+m86Lv0qCEXZQrL2nfB
V1z1gffjw1/so5NnutYrA1qobDpp/p2ab7SNyOldeuwrL7oV3lGre4tODwiCIF75CZqQ0p6giNUy
fcLkDpo8QQvuXfDFBrar+uTcH3F+voucff0EvVvlV9pSS81rGStlY1G6p/mKW6EhOHm1O+/EBJVC
e9xNuKDsKY8EBOT6ZgwUf9hM6KCBrA70sfrB+S68lz7fvJhlQ/kKbzPobqGh8PHmL5MslaeyYZOx
pPX73bCRguG7cUxupU19lnzhnNnnN8ZHg+xoXeVqraG1jJkDaYyeglbNpue2x8TLFO/kZjphPuV5
LEbo7PVBTLTZJcYkqMmsVIM+/gIup5paO27IjJ6heUZHufjOxpH7Q/kImtV6CwUkH+JjwGIjQc48
WZirroT3DxvOBcC6ifR8mZhcc9iiVg5RY9OLz7Yvnxav+qZ5ZC9WwRPZ5MJgMlekA2k6BrR0kH2P
O6fJ3U5/FASF9aPEOMKAHwLpCnd0c6CuR/D+jGgd1t/6OxZseyQ40lnxtMf/gORbuUqwk+/22N9f
naRUKkY7c+YRz0fZY5xGbECfEXBjhjUUTVWvbiFGR8DOAEQM9BQ+GkuGse31CXGAWqNXOtLWLvtw
oIsgsq6aYdBjG4kNTHGB3EyXYuxnyE205n2LXkpl3WvCZ/5KJAXd1L9G+JimJbQc+goCpfbjP9mo
4y27fK9LGDywjgsUL6BzxsCXIrKmlRc/XO/KMreLsQLy91LF/NTgzeBVVHzW720P+c4M26NIkuKt
KM7lGh+scQekANS5lW3oy3YSJC2ryMANIdXAF0Fd10ctWvU0Zck8u8mMgzqOM6aCklKAkBF80E/o
n07qR6WfIQcJZjcqVa40P7bV69eut3Idf1goF1NlHbOzlQ2Z247+mPL9TESwZ9Eq2N9fuVquV6bU
RljFjOoFHkxBvq8XDNuHI3BMSqBvJV+TtpNwFHPVxQ0bYrqoHyLd5uwSWmi5UqQj4Nb1zjoUPsZK
l9vB73btZpDd5a8+1rs5LjZDo3up1VQGl7qMl7ZeuGlWekYq7LOsf693O1w8JrE65inpcCiAzg1N
TznUkS9BRACwB4x3B8l5ygIhY8JqfL7aTC45jYp8mKyxGy8gTkXSxsgozLsUqYUCZvp6I4Ki/S/O
/r5KLpbFko1RyaiAaOM+uWNAawdA+fTbfxOaWEuc4AP/WuNfnHnd9rSfwJ06evFt9EcDfp08mydj
z2Dd4N2Pgq99bnV5wL5pGkIaoxTmPqJs1niB5tp4Gdow2owbejD9+afSuhOQsrmQgGItaKsmOli4
giz0lLjQmdojkH29PF5yCNSZw2ma7kkVuSQV8mOtnZNrS1zYHKZRl8iEST9pW72yJxoGHEr086cA
z5cg+y2i1lip2CP1RIEQJVl8wk96jaMJIo9u0Bdg4Lz+poYmsHXbY1Z9B64dca1pLaZcWbO4omQd
0bkcR2ykfl7wJly22bP0KKOHVeNFuDwITsnqZr6vzeI+m051KEJSqPC98Qiz5yDYWk2/QJpSBNLO
FJ1KFhH5O+96ddzHw5lUq3zRZrx4bTzMUPCxqm0h+9XvdENeZx9CZ6O5iUpXlCAxb+YNQ/EYCEao
H+NDcu5gj4rV1XO/XCaHPilxc0f0YW8O6k3WLo/qHJ+Iaf+SExFJ+kpfkj2J3u1yUU1p6KD2S4W7
L/gnC6TPy4ExZTibeQf0SSjEh6590muLXFxTEjrLJth9LjOehOri1Q/2HQVFhuKlmRv9iIWtn/U1
Ylr6TV4LDI3sF11dv8WylHYlYW7LcME/qXoEkhR4p+m+tSGBdCfqD66dIQBG/zXHpRORpNulMUPC
ujEOYx3qEubgxDXntUvw2gr7FVeLMiodPAtFgstWwfSr/ARiQbffGmd5cLNbM8yhGjmeBd64FkSv
bXIXfDQlMzrKeHzpG3svx3BG9kbRT/Jp8BF7vPGHfHB87ZfA7OpS0WrFjLaNC4OvVEKBzcZgRQJ2
miggO8bYjLTCCtsfLYoXBoadXEfIFL36Ed9t8vdhrNmFokgg93fUJ1wXfZe7Bt19vTCRDS64Qdtw
0OU2w7ty1B/0RDmoADu2qPd+bWb1bkdr4n/2j1e3HjPFotOCtWQ33ZPu0YekCabS7fz+KX6pj3od
/FVdBI15zCvrJppU/O2umLNZmnHdszGxCaT6eKj40S/5p+KhDeITr/rxV2t8N8jFsdieh7GpJqxx
x6iFzAbMO/qOhTElmBlIUARTXY8qV0vk4liezjpQMVhiF7yRzIITWCvxBGQDYq3bQGlX9LpdzZne
d/UTJ7ukO3VjVTBpInhONyS0NXf+Nf5kcYxsZhFnwUrnk8EEWX0LempAGXCBs+xNkmEQcEDgHIPo
zzRCfxRPCOeVZTNAH0zuACnoIvZGy/36e666BjDpEExGVxL4jo/Rzc7wdumjGEwh02tFj3l5qXWB
W4hMcMFMKit1qBc840ubumWUBP38qpoilcrV7IzRgf3PSriL3awUtY7kFLXe2iu+jRs7c8c71D+f
9LA6CbnJViM0CO5NaFqgO/wWCq5uBTUxpsRkgH7DRRVuP904z/9wBWh/BoBwQHCPKbuvP9VKbw6n
5Momf99V45BqDcQIFjA4YeQc8DA2L9kqQeqApJDJPUyNG4F52f/a8voXfF8sd0isSQWRr4YxfmoB
a/FnJoNb9SIc5LqfXy2POydpMhdVOsts6hsVx8WXX8H5kMYemEY3FOi3cMG7EywQm68Xt5oQXpnl
zs3sZG1G7QKXA/iTkqiPXQxt+pGSf6O0uNXK9AYdNr92QC/2teH1KIMGAV4TGKv5JNGcyVk/GhZK
zNEFEmU75eB4dE/QZ83DWDjBuL69gAWjXIdrAhA8ztP1KXYyBZeT4U7IIVqf6c0rkBKAHJvh2i9S
4dLHUahDze6DT/n2lVnuvlDLDHT7hjxfKh3qniTGCze1bzWl2UmYhfHBmZi6aF6INpet5iuz3KUx
ND3AQ1Bdu+TKd4hwum0jeZY0ulJ8hvqwwDPf+v5fWOO5p2ulUeJuHse3/h3a9G4veXXtZ1lYorWL
8Wk1cILGB3yGBEUOCpVDWZ7T2rdLV5TErfrq+37zEAUK/eHFTPLlkpPfQ7Ltya1uC6Byq2nilQnu
7WZGatHIRQVWj/pH3E3oD+Th164hODQ8yZ9DenOOWjzto3qM3N4etrPh+ElvbjOtONR5fqaKLEKn
rnoIY+mES+KdD6/mPKQ2tTYBvdQb+xJ03lCqTx60W+fMUu4ahJOiXuFa6LkyyOe+GFrRlgn37xvR
2f8QaYo1j1fTi2s7XP6rtdZSKYnDnhPOS/dHA1S/8gy8rX+SP4pX39qH2ut613z8+iuuXsk6MNPQ
pYAQPOguuQ3VY2DNmqQHeoV8szB7JnlDSJ+Gkxh2uP7x3m3xe4mWq0bSNGUNQlb6TTxJdplCSrmr
AR/Rt3LvCudJ1nztan08bFqeUgpZMra+B1bBaC4ZaiZW0I1uDl0C1c0m1wQq3fAWw/u/bS3/1Iik
pk8bUOji6IDz2dO21i3Tx5Vv/oMMzFoh4XqZXHYa53Zqkwm0Qa1v4ZGhYzI43jvBskc3BC0skVes
hRcA5ICVAfQRrSXuospkudayye4vEvB/qpYioxHkM+uH5coEdykZGFKUyi5ih6W9YVjHaUtd5Vzh
q1XgWS42oqrT6tPwelGcK6RLWqVFEymXRAFJkY5yXrtNgGfymGqW8dhuRM+m1bP57xIxUfvR92IQ
9GGmlmXdyqkqfjj2oVNF/s0CPX/tvS8KecxHG3I6NVU2In45DxN1833+SCEhN/pZCfBdjBRYcOhF
a+IunravpLwvQN+PqY8Z+DtbBUdJvDHdaoeSVv/E5PgKjwrbO2vJhINZExPiKiii86lTPqV6WVmS
gvYO/LzwqnQfB7XsGi0oYBqW7vslZAsUTylu/wNqZmWbAYYF0YWuY/T0k+4JIJVoi5s5BEI25S3x
8zOIsqXfjBEw2bfxXuR/K7v8wRyXh5tG3aR1b04XpTlqHTBrzVM3RaJvKVoU5+XWIJmT0iH5hUwe
Qsr8yCYYmLLFcNduhM+1lRD2YU2cw5MJz99W1yZUZpZwYVQsGbRq6oAASgncrSSGdK1EsQ8WOYeH
bqQuTxKe9KzP0+5Y1TB/1N3oAZSpUGWPQ9HzUGCQ75brne40UGfFO2b4MVSPViJKqdeu8+slOZy7
d22VpANi55scmORCjeTtFgD391n0KFuLlx9sca4+pcpYGQs+mH5W/+iYNnFARmSdcTwwajJCXUgQ
Wlbe8x/scXccbeWpBm9VD50GtwfbBgRGGf9FjBlDihhtF56zB0P8VvS0Xl8oEzxDN4IpKnLnJIkc
Va0ldDu1E6vfadtoV3oDQPYAMIPHQTgiuurd7/b4Y5Kb8mKlFRIH9axuHMUH1xMAMKWX/SlvQHk7
BZVPxPNDq95+ZZU7OkVT6AMu/AmZ0uKjZ+0mp+IA8aYgCZydcE9F1rjDA6A6wGkm1mi45uYfKpPE
j2+UvR0S4dW+enKulsadnBQToYmVYWmAjHqOhjRafdba3F0MTXBIV64hVcbgpo4ZOgzq8eOByizL
ejuwqmSsXKpcvouoeSz6eafXGl7TyiSw9wZb4O73Dwa5qBmRKO/iAYTZvS+d+l0R9mBX8CqAYsLf
0Bbz0x1U2cIZ8OXYr4IJnJkW4AEumsrB1+65fmjfV845Sd4nSQLKItBnJK/Och8b933+9H8ywZNO
Z0xhtE6wVhVDXxgBqdJXWRPN2a/G6PcvyI8wW0NtRl0vMWxovM1Bv2lB1inDCAiFYJ/5XAzoyTlU
8Bn/lxDz7+7xfNPJMAE/ZBgTqhPxNqX+8qMEmLn+Q59UgKcnYMQEFgWfy9Q+5oXFMKiRLS3zpc5u
lOXGKn+n7fPXn2tlFAQIg6utZFt9VYCNmjxtEhNAN+Wktm4ng4N62c2Lt9wQH5pVz9IRc0qZC9HF
2CvBriJu0LOY9dk7LCSFDFvxCfQT1cPcayz7zXZaGGJQygZLuR6KNYTWCoVY67slLiNLB2sZZhOF
CeX09nY4MAmR9FvrZsF/mLNfP6Tv1j5lZu1oFUTqUAZZXpjgZ36c7lNo8Oghg1WI28ar4VrDt7Qh
+PlZFKMcHYtqKWBGkOFBVl+ERef1GPxIttnejF1l9/XRWT2dV+a4qLZUcibXI15GGHDJjXOcvtaj
wMR6qnRlgwtYA3ubUwlfjIbZXR1SiHLJIaOTR6FFwLEisIVx+I+eYECCK7c6tAXk/XLToFdsIVVS
UC/PhLRd66Hk33XhefnRllUR9AEISgGMkllxy9y1R/en7ha3bCYwyX1HpPexeuldWeTu8iWR2oY6
qOtA+/kn+gLxs3m0NwwPI4NKI3ZHtB9/DrsW88d/92rQ9H/ATBqkuj6u1lFJUjYyVovAeZ9u5yNr
iEdgoo3v6H2yF452s7j4KaJc2eP8XE2LulUMwt4MZIdc0G+86TneQH7vJvXjkxAaJrLHeXo5orkl
sTxJ3wygKg/Ss73TNuZL5Oo3rUeOonthrYMFWBhIIBHNADbi+5y5Mi1TIgOxMSNkI5PAmygoN7lH
DTdOAEyRbyaMRxiAp7x+7fPrIfTKMnddAEffaslARlbD6t4GepxAPYEUc/YZX6ToDS1cKXd0hlzT
JweT+viUspfeUzwAEUg3um8CNZJt1W36IEx7VwP31Rq549NCorUgJkDZo2f8ZPMug+7SH1HIOOiM
Rx0NZE/06FyrpH34otwRcnLUJhqnHC/LQ+/LjPguh9hQ9UIOrHXd3udhtxV8ytV792qZXPyOu7io
i/pNJE3dsyZWclJuuxsSYIBIALRl/9UnhzTQmwOoA6Amnmhk0vKyGTDacVGX5H7UnZvRbn7mZrMr
IcyA/t1tX6eicL7qlFc2ua84DCMopiSAcCDjSyCAQsLI7wwPSLwzCLA3miRs0a31B8BK975M7iNW
ToxhexVxIKnc2etejZu5cRX0prYp41UO9Bvzh/JUnIWfkq3l0/4ych2oXhiMsehjgE1J26XGiGuS
4R7A8Q+C3P5Z/p35dKv7yX12UF0r24heE+s35pVZLhioctwWuYq4Dt3M+Qld5vJYes6FvpaDG4d/
AzAGPgeqAm9ToJ+E7prakmM7RywwsLxv2rY85l5ZYYo3uVeC/vGvrq1re9yViVbPRM0U9vSj8VKH
5CEJ59OyZ0gSzGbdieLOWj4FsAyoh21clZ9mNOXKiCUjUgDDSxBy5iMIjQLolW6+dnuRFc4tTJP0
RqVIaJYDRaLHqTeZYSSWAlqLodeL4VyhcHqSK6BRfgNN5tv5iSB5QwUohQgEJMX+w8CgyCIXzqAG
ZxOnwPaVQH+b6S0V1g1WLbBRHagsygzY99HLZKl3bGnG7Jze3vZkP6Si8e01N9auDHD+BLb5oSnA
JXixKHirtNE1GkxUYTlWLRimFi2Fu1ZHpTaihADT2pA/s3OvLYLW9mooZNTLYLthMsH8cBjJHEjb
DuhtR+1YvWA785eoa/O9UsSZJ9Uzeg1ROu1mikIuAQdB39jVrV7Ww63WWXVQa7kZmqZk77tGzp6q
qIj/YsbljRz6f34h593KMMRJPnf/xEy6s14IhDxK1LKtffb01owI0Yz42vnWRpQ+GOWOUGkYSWHa
GPbO2l02Z/elKQVLZFde0y07SLKfdWs5LFW+rZpAYHrtur/+Itzhgr7xmLA9Z6pj4F6BnLI7ht2O
JYrCrG3t7gUCDyAroPEAleG9f+4kraNQHpO20skIoXGG9ty9dex25Czd/Yerdy2qIbkATJv1lT5V
f7E0jQLWgMXFySZzii216FHJal+wiWt+o4MAlnEDrpA7q01fZZOKREZiE0psdCH3lLOtBWkWVBAu
Ash/2FqG6PHGziJ/v1+b5b5dlpM2b2eYpS8jpDWYhsF4Vz8ZXos+nehdv35IrxbJBYfItIakiA1w
FO9aDAjTLZMSV8Ni/1fdCTC0gU0P2C3d4Ot4RDYw8RXjs6WYW4iDJWwgR5ZACrJyTqPPRjREl+xq
og0hJAeCqNYaAbMcDaOTxc3FviihAmA9aE8oaI/ASpi66AQGaHx+/4tTg6TXAOs50KefeIiqkpY9
9DZavH/JDivFrBKro5uYnmeSEP+BfmTtnF5b5IKbZU3OLOewWENmRguJ32zyBoKiDdQ9MJCFQW/n
l2CRa5fXW+4JQjpGkMyVNHRQkUvtLONK+TP54+uwyfzJxSgRZlDQyr7VvDp3ATEWIThWV8pS3v9v
lltprS2o8ee4lPvcCsE5dFNbIjz6mgloOqsaxs1WuGoBqJSjER2Ji14dyulbbz0Ltm4teoGME4M0
6FxhHooLl1UbIR9sJ6Y3Ub3iMY+h/Nt6a0IHzYvcDPjz4vgfxmXXgvS1VS5hKiCLNFIdo0pdQP9h
cYXc6QXznf+gtEJRXFndRsAcNNwI6L3wB6RJtK4pS0wPlPHYPqhVk2wt3CGeYDNZmY6PleaVGe5A
aMSxlmRcmgvph6PUpzl4lIZgAu1o39A7NVdzNyYxdWlfY45AtbZf21/7lhabeQYRloZDw1cso1jT
ZtOuL1OT+V2EV1HizqagDLO2lW8U8shFV0hVQToitdXoII3otrqm7galFlVe166caxP8O6FcTNJ1
oPof99rPftds+q2U4x6QUecRI/hW60rX5jgXyPty6oBRZCFSw4RsFo66b5xpwKZHs9+UCE4J+wr8
IYE2PPqXDl5bKKN9TOV1mxQJNA2Z7BfTxXICbaMDhCW84NYKH9d2uMNYT22eySSqUUpSMWOxePpT
vu+3ZuKmCUJxC+KJ1Aci88CwE+r910dxtcp8bZ1FgKveDnhFTC2RnRp9Rxsq7YUPxC6b92AvWLPz
is0ssrh6MKEiAkE+EFBBN/ujxZkUBq1Tub3kf+xztAE+Erze0u8Jw52qX+wdYdNj1d2uDHIbbBd6
IS+xRS+LFLla+TJPD478V/ksCGX/XRa3kUbqFKAw1ydUPSGwVP/CLDXEgBBRMM/t9ef5IKzwrt2m
1xbZRl99ugoqDpBZVin40Z2b/NYEMpHVHyi+XvE6hky9pN40f3MRXVvlMr8+tvWujBV6aQIw5f7q
XGDpb+uAsZfHngwVt+JRhBhZ9ZCrreXiTJ+PtAOqAc+wuPAbU9v08e2io3GFjV76u3r5G9AiUMkO
xjCQwaP5yUXoxrFbNQM79CU6LkCKDJv8EuExVOKEqod6Ly5irzvFvwbf8u2rb5lPyqhoHbL3SXtq
yL1NzgI/Z4f8UzR7X9Fbne7KQAKal4oSOIFxAp1eUG3q7RyySUMZCKm/dIb35XAu16OSiwsU1uhL
mnqMHULZkmfdrRtP88YT+Stmgesvxpc3i1qOdZKAFoLRrmIsAN0chnFzoGQt+aYohol2k3M9W6Va
IbVY37jP7jRImpjw9ATt7xo4ItFurh//983kPE5Ws3IqLRx/q99U6kUmtwp4+ibnAerWXi+MZKth
BUmJDbYZA8JY3DVbDGmcSLM6XkC+uMmzKlhI+ULqdKPnqiARWuFC1SHsYKKljzRO/qTw2c5VZ6VO
zMjYxqD91XnVptuUxxqvnxJ96fjYB2o4ntQfA5o4ZlBsNFEOs+p4V7+Aiy111oCrO0/ZL5iDGuBS
ik5g4oNwefBnPyWekW9wXP2v3VFkldvjTM2UAVn+cMlw2Q+VO/ST+7WF9Yv9amHsVF05/NRmhT0t
1oD6yoCllUEc2LsCrSJ0VCDuLpLQWj8171+Si5jx1CoNEEwg8aMt5uX0GBKDjakGmTOlgQr0RiBY
34oLglSKlQ6BZGBzJB/XRyF1IScaypPtS3rLWjdSAFZnDLMhcUmFVBtrNYFrczyWL4ZEjD3LAIQZ
6BRFG7UB55t2DzVaDPu/svnf8ccwC07JWsYL7lOohQMLbeC9wnn+VFBI+JbAzjPpaYbWiHzzl4I0
FJrMR+X73+zolTXOFYZGbQjQcKyPmr/Or6h1Vl43uvZDcQ+RecvNO0GGLVwf5wZyPi+5MrD17QvM
AGnAEk3gW5X91vs7mPCH3eQ8ok+hAy1P6Df0kGQ2PRKWalg/W4/o2WIiIUj2OkYuetE3XHGMD1a5
c9pNrWEAbM6+4VC46hMGOoKIeI7jx6mbgPJcC+qNZnjN4iu/BF+U5ZzcpX9tm88qCqunNHUwh5g/
9d8wNAPmQPk0h5o3bcAue/ybwtkHe1xqj5542/Q5vmcxAWWXykcIrvqzrDxpw3Cjd8ArkjR+kEy6
78vmXnWW1BsbzNNWSViV8s+vV8+c46vFswByFQApnfCwo/gxvfZUzQCT1BQ0ZqYozq6E8g9r5vJ+
W8mKTEnQU+p9QGYmCBXlIHMo2Buq2oHJcDNsC5HfiJbGftPV0jSlXEgTwyYYKAevuR0uodZ5svY2
pw8kXnvfH8FUKMrD1+4UCD0oqPvaJrR5+adb3tWy0xpoDA77+iZ9UwLV7t84kn39kASi87TqOhjD
AFpNMx00Cz4uU4dibdoqcFij8GTlpctuZowNUUESsrqZ71Z4JzHVnqpDBRLtuv6uOk8WfSXSn6+P
4uoZuTLB+0UqO5h2xkIy+7I0tw4RFf8FO/UWaK8OxDKmWmUvWMPsWe5yM+dB8Z08oAXujo4rtyiT
5ydwZlMwDolujdXts5Aoyuwxj2bex49Ehk6lSoWzSEOWeDMmk+iOkbCy0vVynKEoLDoXUFd6q5F9
8u4rs5wLLOlsyW1iaK9aXbY/pcUoykDX0wTj1RU0LmUV7eWtaSX9MQHFxFmBqpdPikJ6STu7CeSh
Q3qXtQ4EAh1MP7iyVEJmIJGmSgKOtVQeE2Nsf2RxDBBhXVNwnkZlNz8SuZdu06kGrN4ephMm2MfH
TFfjVwto8dxV06yu3XSWQOoHRNZC/Kyx8tzVDVo2IbTWgaPDoIoBJKmho3PYwcrzQlSMPJhGRAzP
WIpl8hsNWahGqeRDBV4t3JK0i+3HlgX8bWka39DCdjZ9AQ5sN6/NASh/EJa8GlPZf++bJTkuhQGO
MyTcYVO2WhOQqXe2c6VUiTvFSqFturhUDI9CP6hzocgub2haFgFpJudF7ytr30qKAcodq8knt8Mf
4AUfykOqQuTN64zYeSBx1/8ojDSx3ApTVBsnLozRVaWk2/agj30EplXFFhnJ93YZkmdtqSrggrvc
PhGnsTLXjMr8KZ+ctnUVMmTHlIzlOXaga+6qNO5eFaWNbYx1G9Qruwxdbr1MIUI1lHpTuX2fWImn
D5S0Xu6oIKKPJNv2psRGU7hSoRMhR0YCZTra5T6uI7XEFBm1G89Zeqd0VSsCJG7QBsXtSyv3ugzd
cwnv/aPWTI+OWgA21s3Y9VpqHru6GDdKU4LtpbQeaifOw3ZUZezuEp+WNnG+W6BvHbylqpfBA60C
bnOaLPndskTVFkN7zY02qupP7MXcbmijFvnOVugxnYH/aRPZn5Iy8us8jdxK7fr2mEdFl2xjieZy
CDbTovm9FPk8bNXOwaBDOmf0ZKkzDaqyIecsm9B/q8oYExAVDvS41H5ky5Erj1JJwedKzGDqI2c/
z53xMBdy9lLn0vhdLojlQ1AkfUSn0tQDI87bs9lFyQ+M3mXfp742jmTRe8PrVRMkqoNm/a7BABeq
eTEHU9zGoVyWw6OsMpKBFqhR+NZM3Rmoym2kpNFhWDoV+NhWNh50ZHjtxgR73CPthjZzC4nW57Ga
0y0t5nSTgWtj16D9B/iekWsnabSW75U5K3vNlOjeBGIK+ztbdu636OOEZq9EkpcbJTkjOS7unDqf
HWgRL9Kub6z021S0ZgiQRH4Ar2jzZIAjL4B8awsaXxKpm0KRFEja13Ele0TSSQm58DQGN0NRIUaO
wNCDh9G8mQyTbEdJzbzRgSSU2lmVX81LdGealNzKOHdI2lqwkZQqXvwmLSbwHRj9o5TS4lDgeFdu
7pgZ/jOz3+iGlG3TdsbzpMxrtC7LpN4BQth2rkXb5STVNYhdS0ulG1OKtPva6qx9KVPHT7VkvgN5
2xBEjZz86GtT+tMnWr8tlWbcSnES32iVpB8oIANgH0gpfl+xQO7CIvrtoDSVjrghNyHRnOqlaR0V
cm6T1h3VokciWlbkV2FLoPOLnBZ8p7V6mkgaIbq1dHqIlTlDHMP2toAe45/4ctrNG3lqinOuVcOp
WMzCKzKDHidodnr9VMfSVkuIFFiZTZ/jGUGvcJrqDpR3XbTLqAQZ587Miz9LN0nnzIrbsKgwIxWm
Wl/egJTH3pU5sUOjMlJAZOuZlK6c2NJNM9WUoNdFm8ZNxyS6jcFVC6hQQSlaYVCPeExIOkC6QB/N
0IoV9RuSGM2LpyUPtMnKPK3sxwCyleWuNDPk25axPLW61AMaZtD2XDi1fkdkkjRet9SRp0mRFehj
axK3laoRQU9Lg8ZWMPDeUcwTlub0syfdIB2g0DHcT4Xj5UuvPkeWlWOwq5QMRJT0UEN4Fk9U10Qg
sapNZJ4tGTDu5RWV4ss8aSfVMH1d6VCobTVw62aku08cWsGTE8lVKwlCO7IFSpZcGQ/mEtPEXUZQ
W/WShHaAOZRPmRpNwZhOCwpBZbTL60bzUpvKQdzPQ1inTFwlwg3RNkkG2dH6pz0sKNuqs5+M1MeQ
jD+2ExQoVbUIamig+sVCu2CpG8MtcpK4OFZVEBdy4SPOkzxYGtIv2wHtudgt7Ey7m3Op3nVJpB3r
1n4ZJ1u7X1pSlJukVdr51cwUzcHCklkPU1WJIHGjjqmzjZBw/dGjeXnApg+hQdPOLYghP80U8qJu
jCHSoC5i+061OzuFQJ+sguKyAyLpxeqzMQ+pEfW1R4EY8DtoGR+kaBnvkZvqt2RCFJzilHoaxsAD
1RnMjQJCQK+Pu59y2mRHalfO41Rpg6tRgEujlFSPNvi3Nwpwvb6Nm/em0gDV0CvNcY1Ym0417s6Q
6hag1IXTBsbULGcipYOrRLEZpPqAqVprhEY5GGtDGY0j14hwC3uFAsVLaUjtM/h45b2cOuahB0Az
gPK5GkxgTvlZGWBP0My8CRQFt9Nk9VBcIHrpQzcg80yZQIjByZYAOUDn6pqhe4o2KZeWxmM4dgYJ
rUlxvKjR5c0IVh+XxvgnUp2M4ZIT0B7ORHJT7NZmXEjmopIINtnOcQ52hlhd2wN1bTVCaMW06dNQ
Wgmu/XG4q0bbDiRM/Xi6BP6jUYoLgA1TelLqDM2hwUi8Ls/rEJLHUC+AyLM7ohMYJEYmBREdXyrD
RF+/K5RfulQW2zYy0ByY5sgfGloGVOr1LelGbRO1yYRgbFbPMUl1Nwf/9aHTYxOFB1yQTVKpz/Iy
R64k26obWc0fs+yco5Wlit+TZDxrZjV8s2dDu5mXSnfjaJoex8hOjvFICW4hyzqnEAW5awazCi2a
JKE5yGfVprlnR9BaJeP4UES5eupo/VSmTeWDMDZ7yCt73BkRrpyxLaSHYpa/QVR6flTmmO4by042
amWVztaYF+tPZ07kYOux8ZChGiu7maSop0jv5Cc07eEy49zfksSwAsjZVEFZ1Pg+chv5sy2BgMSK
yXaIpfToRHMdlHnXbdrKpoE25gm+t/wSW/23SUrKAKA3C2fSks6QV39JW20OZrWU7tDILg645ZPA
bCb50maYji/ipd7mdTwcG6hAeBJY//yyJGQ7Tx0wSI2FhqJFQdRhRQU4OZHD+BbRECirYsgg5psk
u9RWvkeJ/arL2a+2q+0wola0jwoogGl22t8M3Vi+xhXTBjWdX7aZ/QLEqvaqOSkCO7IeokIhB8mK
NRdKb8UdLhOk0eb/4+i6mivlleAvooqMeCWeHJz9vVD22kaAECCJIP362+e+7Vbt2icIzUx3T/fS
X4LGINuZru1hQzuQy3Y1OY2r8NMeOkjpIxZmns3jfFXTx6RtBEACycw63i/FaAvoQgcBt49mXL8H
O0SbGjQ7Gm9PPicyAUSHllRWVxaz/eDPqIkbDKaGHBts+eL6mdTBs6uC3NDxYC9WWTOXJ5gzXsO2
zqzWe/F6nvmr3kH3etoWfbSr4WpC8NrLuDzuqPjgeVaDsrQclsa/AF+5V2HwEaCnTgLOL7X1t3XB
vjFtglyl0h7mPByHIN0q3N5ST0HmtNsRRy2fOi/3eCvQQmNrwVq3hHTmFyhV+ljnSDD67uSA7YV1
KiIH6qog2PXjUGxi2FnxrFKIWKEjE3tNZZ9R3ZdhxP9wfTgZeu6fsVnz3m1NiptsF3sUXo+BupvJ
linKXj5EcDCzwEpONXTu9J/FxLdvNYXjd2ftRE90XJ95r2b0vfNF6O6zHegzZw8YcJrTJtjwAPVT
Xs0yo2LYA+FKgi68DwtOPBGrnWquUr9HDo/xcdlY9JO7finm9pcLDU0jLx6v1l0smpDJ28kRYvC4
/ufq/t+4Nv+ZrvkNxOphRRMEVReUvoI2vrJeIpiyJZtBu8WqpfQmvK9GBy+OGr+syL+Abj7ole25
nk8WU3Hiqw1OALK6d22VMBd+BN3YHXr5VYfu3p1FiRDfLKxoRqW4Q1uai6gqowh29xPY7zbIF1Lv
lKUP1YL2l9G8XyHr6+fMVCPUp7Ko0R3CxH5n8+jgKf9jpc2Nyc4r17YtvcYtgi46MAufRjB3SLGW
cE9tWpp60Vqi9mY9Xf+seh1S37WOgujLGPivQ7+9WRUmx61Cue7mJaPV/OxH4Y7M6yEW9pKMo5XN
lW9KilVW01WQkATDfZzp3vblIbZpPswIXR7svS2XASsG9mGegexaa2bhv7eYZKKwxoWiybcdjHvB
kTpn0yNuoSMJwiZbZd//6LU3d8+vqj2jtXNTg37EsgMJftSHnkJ77M/bmW19SVRFU6qmP2V3qlhn
nQfoDKyOHoz66drg1KtOl9J0mSuxbRX1Xjpb1T3w4HDnj+2ayMVOp6ZP0D9ikp7H/yZjl9PC/mnu
vIEFePSGy5zHfdwkrlk+5eA8u11wtOboMDMgiTTMMXQEOcOYlraTpZM5mj4gtduFvsnrQaQMMaVr
OGC2i7a8NvPO6SHQpswcQwcNe6SqPKzIydVAAUALH2ht7/oYwXyR0+b2ghwdHaNAolZvQmDqlXW5
yS1tbDw/GoiHREvRizpdOh8Hr331B/fiKzfzreWJ9U6qN/rhT85TNfJzyPprO+Lykc28j9Epg+Le
z+5wtGtglWwo69jOLGs0aRVaqeTru6rtRIw0X+c+Zc2YbsF6EJhfsBeUcWeD25vA7oEDbyKiusSL
uq8lrE+z1fyjfYs+aArT1WEvoBJv9iCuXgvLAz/cSUVuXiynghqrh3lxk22kByhLsTQtdYIYsZJz
eBr7JEiow/6FcXPU7XZttuHIGggVK9S4CNneaijjzZS9cXcGhdQ23n9s9DKxmcTHS/TQh9m6OTne
eopCtVtarLqz+GZNoGklOyNQ4HmGLnaRYOEc60/OZm/aCRvFWH0EN/PsjMBwhiAobW7+HKPel1AX
ch3zYIQKzgmqT4x2h9G2Mi39e9A7Z4LvQVJ3Nz8ukhB+BJV7hInAHsDGy6TI8waVOd5gmGqbPQGe
OCEj9NDO7o5VTpjOhOc41CUl5hpvGi/GP5MazhFNW0iHdk/cYu8Odz63JX6H69cPIiXwrWEzHyeU
LFXpjF4ShATTjvtRBSIJnDgL4KcahLRPTIgONxqO84aDV42niDFc8/EdRuSv7PExEvKfjhSmSr3i
shhiXPzxN3Pbg4dioKLpyycSMws9dSFSLASH0ZHTPm2E/ycHnilp5y5pcxLKHQ5PKmPrbUNjICuT
tp597vsvVft25o1E58LqRFrjFtwjM0p6CfPoWADuWxPAe0vauZEpO0v8x6cYF6UnpoOuuJdYZK0+
jV3X90bypbRts54X4LWIM0YhhFFZdKWgtbAIYffZ0NgufuaIbRyLOw5gHK9qzoZQiu6es72PkNbU
eP5bXE2scGLrz/gcCZSPx50D5fb96Z3xdj831lvk9DydazxtxuifSEzg49o9rfwrI+QLX2bGI3V2
velJx+x1U0h/qeerVgB42wUW3SR6ZrLliRp15jP65Lrm0AwPfCWIUCuXXQ3MtAmtz9l2sGcj3H3A
UEHc+RZ2RCReoArtzFPhryBSXVQ/dy3rxr1ov27zsQtk0rZ1wVFKkfTcpA71g2IUcMw3nv3b2P7J
GaavdpU7usJMf1D3YQA8IRbrraqcC1C1HB7x+wVXvqxRKZrhZgfimTTNjXPy0Q+PBwSDv+uctt4c
nHF7kr7KF9NmU70VDpXXWYU/rAvGhFToqhsX0FP9bvdR1ogAXZjOiQnzWIqjs/HnYag+vQHjQMTA
9Pf+hVV4yIYhtWM8tmY+rkO/bzs8yh7LRd+VuFvLDthl6gZtqYatXOu22Hz/PLrIpHTX6h4xN1FL
myLgOm0NYt0s3C9BVCLVMR/Furfqj2UEPmmZwyCXG2SfZ8tv9iKM/zmyPuCcDKk3NkUs2tPYDEf6
WB3n25Yx8UG0e1owJDv1eAjhQLXMWx474r4pdfJkdeF8fJ3C8AsI3DccQ57R+l/DVTQZr6YvaCXz
2cNk62j/2Wzxe0SXZ9s0725Ec4/1ex16t8GZSjSNH8xYP47sT2prrzJ0b07bnRqB8L3WOePa++oR
q2ItQUEikitT14moBlhZ+M+2DBaUg750FvLUOCYndrDTXn0anO5rXvVec3fHkXDuhV4aseG6tu5N
oR9Ph4UV2IUuKkqvK4smXJ0tQMH2vmiNM9YXQS1empbjfhCXmVTlIPpf3Ei7nmxfPotKe4Q9bRTB
zS34jmY7c+Iq99oobdw134btqCJhEleTfRTX53gh53CrctWhw1BgXglyfe0gmRygCtWa2wGyqNiK
kawrFMPMT3xVcjbvzdLmYR06ST3DdN7rz9TFrITJM/RMSaZ2h8zgTLjejg4qm+apbHx3pxmDod3i
ksSCEo/ooUBN+K/X/hkDD+A5NzzWYrhIPX6sqjrGXNYArOtPa4pvlKjTQJDAZUlyjdpNJjScW7QQ
8G+22SVW7TWs8GtdiBa9OvgHA9ZnEa11SjlszkVVT5kXi0+grb9BZVlA62wrJbHYyY3Cq3SUGObg
RZKGCqOese5+HxyUb87AqNXO0/5Hj80jsJUCJtxI60onyFkST+ufGV8dQHQkz4WzeG+6XuY94Vca
4plvWbwHtneDEvKll/0PVTJMoLd+JphTy5C5tzFWZTQCCd2878DfLkhDfUAOQA2cWOPNAmyaSXgT
jmOSflII6XVnnFPRfUsheSono1LPdF9xh5mZjg480lwlL10Y078eQYdXHkn3qanNDZjkaeLuFyBs
4Gag2QnCzFXVfZOeugeH8H+NByvcLkKx5fOrQ+vrAoGttXCVeFPcHoZuHJ6jpSm9kOUaBySaQpYE
UM8BVDYFH+I86oiTd/WsnggL15QsyFhy3R5Laq2x0j4y5DzJBr8WC+KlcOImk1vzO8WQUgA8hL+A
VEkVAIqqHgC8aQh+kU/ACQzAVhaFpS8jR9hy2Bx1fa1ktonxPwcAebnZ5pNHURkNAoHRBvXCwC4k
J7r9ghPGTljrB+sl9vwlC4t2qL/qdn626OYAshkug81OjVoKgQ666xU4pHa9mc47kpjc6nm6jDZ5
kxbuNEb13a3nHRnEd+0MBXyL7+4AWt0w1FaK/ZCASORbDP8aDdgUExXfOTXbwVl931MOENh+7mb/
OmlTRq561dEQYRlJrgVskc+gOk7exhhqIwOkA08sJdHyjeVGxh/jRnv68NFQpCCNv4PxRWq5D7LC
JHEVv/Ur3xLX9b9UFPyDs1w6hst37E7YsFidLrX5CFxttX+BK9xEy++x250o8Izci0c4Co7kV/qt
huVQ3F87a7kPPgznoWpF9i6J8YSM6OGWOLgCu/m1jVvULtubsNsxB07YTPVX30DF1EQga7Hy9UDk
16OpaJcOJLz74Xg3j9YiWBcEx9Rx2TfBUhCnwdLJf0SLFAlkmVDrpcKxbus/svV5uLRJK0Tm0eba
UmSDWZDzaUC0wLpaD0eATYXddalW/BhABxc5UbJ4XVKRKBcOSIDevQJczTVtnnvu5qOOMm/14AMU
jR9WjEvShux/8d1Py4XptfEywBXZsgE5VHXG6zCbAv4Rd+HfJlnazvPe5v1lcpyMiCCNoOydhM5n
spYec7JlfhoGTDhdfYl8ncFFN8UEmm4wfeYeiFjvDxUvt/0gCfqBJLb0cxgR5jquD8yMn4ZYRzk+
jRqTzOhnnrYzd+n364r3ucVX1bvluoypB4hvnVTZ06HUwN4ExaGM1Z154b6KgQNAedAiziUOkdZu
LYWnabaufVpXACW50uUQ2bsOoI1D9ZUt0evkzC9KriAmZ/bjKZTJLvLxGcbdB9rUp1GRCqC39Sa0
K/JprZ2ktbcr8oMRCldvESRX/QvGUDdDiKFVYGJA0LZA4HYUsb3T+Z9TvH7jVsQRCep9HcAqvvZ0
gVN2FK08VxiTkqXzxmRU1hEo8Tcka0fbQxqhbQVbYscml90iEraJIqb1fUH9rnh9ZzW7g+/9Dxnf
mPUw8C7RD62rS7XZO45xvWuCszf7x81mgGtlyt3p01L8DYLDJcGdXcMRI753or9NvvvSOPO7qyDq
WhptQGhtqbd52Uwhibfhlz3bMnNkdJnAFG8bPElCIGwkBlfpFcMWA08fDwZDtZasjDxdVpyyJCLs
bmKvHElbLNQq6ijM295OYYh8iDsMpJ2Fud0qRr/7/6nQDLPUoPAOWF73XjJszR49aZ06LYxS9c9g
ljc2PwFxTmZkg7U4OzM4DgrPW+mMper5M0y1MsOj1F1rwKP3JrATtC+FaUxqTUs+IoWVzEdXfo3q
27LbTFiAbcCmFoGhCVV+TjrI9oSd+iuiLTyeinG5sEDnapqOIaOA8G8wZ0oW3h/MCmvxZUlte0vG
zRzVIM+rOxyYa2dLA+dFOHeC1weYOR1q7f/S9T+wt+cQkLoLnDuep7++hxeBAaOkRA6CLeVblC4G
9gDCPwE5HmX0stoMyR4iw65oKnV79muz9zCggYUpjRSZvRLAGR5a+n919zm2dBfI6OhStnMmGElP
dc4igzbDhsbrv2giO99gygat2I5fVf/XbyKNGUAuZU7wgSin6r0Bg9RE0YEPyJJdg/QB5kPKXLT+
VFR2CL9hBw83M3njxk91rM56Ggo6bCA7QYUOoHf6Jq3WKesxkWMxufCr8d2VIxBJxKeu2CGk89mx
2rIzb3x8ZkA8KuqgtXMKFcEwrCOpxgTsrL8canfSsaeVe5/ofzVupuYspjHpMIn7Plzh6jV1wna3
AVvexJYH7q8EE1HNWJOMpow2r1VkHWQX7pn71TrV08DnS83hzedjslv1adTTfqRzFrXrfh27lOsA
j0W1qwHhRpX/yuYg26Y6leweL8+hM+W+AoHOqoRKWSD68lB58hTN1Vugx2e/3pIFXVUdDLnT2FA6
vHIfLX99izAWddR+EhEws2bNlIGfEcM5xnFTjJyJjnAgVjjLotx5KjUSbsSj3q9Ld5nVlNMIug2i
ykBUZQzsbUL/xmIAvWGfq8a59NKHENM8DqYlUKn8T96AkGqhWZjJ0zDNu0nInWlhUB14QDWaOLVB
/2vW7dYxvGzLjSp+Nf3Z9mpI1ID3IZnZ3fCmeYbMuiIenVza+KD1N43jW02c00wgU1agQKH4jtBQ
b8hj6dakt5zCjAA0YmuvtcnjhZWO/IyId/MhuXAxFnTbqaLtaSG/GAwOsGV9tgH8q0WX4TCV7WNy
IBwpt1LgNnKygbUpt8kLaSGha6dM077Y2i6byZYYDewRl1uATurBZMx4U5H28rn7iXvgFXWxdHeF
fzxBFNZiuTKYt4Np4wIrPzACwm4bbojKf3F4cw8FXm01wEsAhwr8JXV5Ibp1P09Y5rI7GOpfLNru
jEbn1ra7bnFKvMTc9DDYQGBTTfeTG/5MVZDRGY3XhOxwBfI8QF2cL2z9Q+DmVZM49SpsbAUYXWBg
Yy07aNj3g2O/htVOkR8s6iSWu1vpkjfBLbQBtc6/DqsOtv6wWXRs0NXaz9x5tcw/bbf4iD9kKE4r
aI5O4eCDpbnM0zNdAdcjQqm3wFVNNyyspI69q7tvWI+mkwe3UQsPm0q5+fYxNdFrB/EGyMN0nask
AAouob1R2DZWaxH463sYFU2FuR9Pr5T6Y+oKZ4pL4FwaXwCxyhYXmXAgRWpAjXR55ZO0rq/UAg/f
QcdufWzsveqshOvmIsJgN0PW0cZl6IFRiC3coTGkUqQ/GeSPBpi1HZjr9XWQQuORjP0fOoqFH6oZ
qk13SbAqDP/j+JUsMQomBrvOhtLjfVRVIlSfLY7eTT7JxwD0I313FwjA+Jo1kchICKQOPNqAucqz
h5KDo7N94CFuc9EWSZbQxQld91GPzXEMTA/Jjei+/t/VVsCiUSSwXp+jbQapADvTDo3p8opCkvJ+
vM9grpwOEkgloMVxctMFtym+1+52WFG9sFtMo2+m3xZaZWCn09HIe+zs1876Mt1FerganO8RJCJi
iGMY4MRLhmmaYdbyZzuFFiQJa7qr5g97+zXGnJch3MXrFwN+1qPJCRYfB6rbg8NLIHRJHPHEJcG3
fazGCHjJlLoh2OowETXQ4U3vSCDzzvsQLpyNIicPVbPnHkwefDzrrYRfK4aqL4GutDZe3tu6qJpf
rR0oGqqytcMs5GgXYmDJtXc2UjqJtV02OM/BzSKRMXBL58+tEUwxkkzpbc0h5C4Uf4Tg6evi7OxK
Hq0FgSvi1jdhbnDZN/zD7gOogcKPqNE7PmHgdL4V2uz+zxnRbdrRj1z4DgPrJyUw8RrmPcNFi+iN
vv8PYoHKtTKE2+/qVR0Gyym77V2DCECkWuIKno7ET10LGHFdpUvLEjrDWVjzbMY5aDZA4/2UYTBJ
qs5J0LBng6Dom0ox2plvROoPO5eo3EEmE6dDRqwNkpGlaB5csLMniiQjeRpDL+EGqSqNSkC5pKs1
ZoLWud/cHhx8Ry+r/z6g0BPc1H31Om0Xf3zb6CWcP5n14k8/NJ7x8zCmIO5n/FSVmy6jSkQ0g7dG
XfQFyoFK7WU5gGC4xMM73B5yHNvUQ7bKuA05PLKSOgD/MXz2W5DMZswb5502L8F4H0SdQMoITv5W
GZ4szqXq6Es7Y9teNa/RCrRPTuBVOI5vVJIFruPcFELHuwnKCiOdfHOwlalPFVkwxUM0F+K27fdb
/7FQXlJgGwFwRCP6TDl/kyuKBueyVyfI5tIG/buzfbP60guRmmpPe6sQj5+L6B0/uA+OSbupLqYG
oAZUcn0/jBjvxG3Q1gV917UV1g5ExdNW05NhXlaz6gIcouxAmhEvN0uQ1m6MZzbOOuHfFRmzIJ6z
wWl3enThVBh/9siqRvnBHwesZXjwkCEKQn8ItNbuq+6Xv6aFHCRCNBYelbC5ufMrIchYq+jFb36k
pbOtEjuHmlvLSdr7IlXVABLMwLe5K92VvIxuf24ACrBKQtMW5FhzSUR8adv+TEZAnj10O6t3Xvhn
39g35WHewUxUaXrX8p0wyJLMA4QiKE7VMdRozngEGSugFV6MYG89cQQ9jMsAcogJKJTrpZacU1Tf
azvLpKfq5nD7GCxAdB70YIDnvW9unvb2A/nnmTUDiFBYsTnQZT0jr+OrdiBO5JeZz1nPrB3kFjAW
rtHAR18rYJXFHwu18v0GhpfPf30MUVS9coAaT5H/Fbp3JnHCYljT4I50BxAWNk7Od4d+y4VgE/NK
JxGD96Ha4Jmq6EIWdF/cSVyFzWwNAeL62aLgawUiEtSX46lMSgu6IA9RSF5Cp6aoF5oNWEif/Sdb
vowxgFWmiwZpy43c7g9gg0HMMFhA8daL7zovTNYFVJfoHOKr0WcIRPMFgzfrolNbvy+9/dWCFJhA
80HFk/m0zR0KMUD740PQB14fndq55yh3bl3ymeCBX3creVsNxIL61LbuKfC/u3m66ugGjhLietya
26cjtwz6nZ3bTS9mqAD8WHDPwIi6ueiXq2IG96YBCiHoK4ma62r/58nnEbkzDRoF8MDHgH65bnNt
YDVJQ7Un9u+D/YKtbrIYhuL1MmwOYrsV2GOdV6C5YHed9dgy6EM/DcK4iBoXO9RvcoS3N6ogtGC7
DeW/b8ectSQTI7kjPyiNIDYZFlOM9Y8lO5yxBT0bbqSGrslCYWMiDny+q4eaqsarN3XZzRgV6s8t
uuLSw6uZUkVU1pC3yPsDVJJN/Zyq2YDiD67RADUVLmbmDVnTH1n7Iq0RkiCgANGnIzAfWAKEirtz
Z+QocJ2xjZ6bVaUtDfKpqUFKtKlPtwL2OAvFfGVD9dBifdIHbIqtFc5D/NwcKpYkXqZC6fDA0UJA
g3vdKLzbl7J1ZeKG6GP6NFyfWAX55h+DBZuxQPv7NSDS1zg6mGnFlhbMe40oHwT6wk5RjKyHgXy6
UZWOVeF0H1LynC40r1Zv321YkalhqY8lXF3JXMqHjPfD5/nG2xd/HW81uGa32W5d4+z5+huNZs/i
7dw7yzN0AGIaPuUE3AFuiWxKZmrdbPOMliihNjlotYHfyxnWY9SMw0pWTAscqlLsVq5DMnofNaAm
aD4w8ZNDNCH7qYWc1D0IE71TV2aTgKaNo9EBzY/yngWjSNCzztU+wDdTd2E2WHOBLvkce/zULZ8B
/422CjPzP+rzHetuLv231HdcGckUf7sMm1ZedFxR3IWFKNm6flYrOBUIkjCIJi79rJtmHygwJGG0
G6lMK8cvNP5a9zfTBLkLCkMylS0tsPSqe+/QxcTLU8XhOY8PegY7olz08OP6X1TX51AFB3e9V9X2
2oGeat2j5dv7yY8LwLi5QgPvWy+T9bHOiJSmN9l8+QayuG65PrifCKyAtAFOadAIasntoUoFpgNn
O6vqkwSvbbvvOEguCxu/0t0pCP+I9Tf0bYa+F4PEbeq+46barcBQnYeGEDQQ6eLLEO6HakvqlqC5
04B8b2a99rCfC6IRk4+XaigVDPIdFHRgcFZNJuj8Qn5e4RrWdZlpAPthcpWojdTeR0g1x/WgjM75
iDucovaCUa8wWQ7Ya/VR+IREhJfAueRYZvdQG62vyGVZi7G1mp1CqnOL2wrmWAdoBeAKhHk0nDI2
67Q36MtbebLcO9KlEsuhFy94QXAQupcBwFuTjv2y02tT2mbZt4qjepPL1kTFBHK3jUq5Aqnynivh
JRN7x5ss4IFytuYBdzEmvhjzocCmGtTAFUrT1FkmBW6P44bjN/O+lIOXux4+JXcAOg5bWyhYdTui
VNGbbhz4S1pgetbtQr3tKZbtDorVfQRD+aTD0CVI8w464DAhKRknBBr4ytWl1QSfgc+hVBjMmeoq
tTpr10KAZKjKZm8qZrmz5K9nTSSF7rtNN+b+uZN+seP2Y7KX1Ne0cCFUTgcahCkkhgCVjOdgkEMZ
E6H8RYD4SUIfEPbVEeaUR0/FV9+3bogjSqGWzzdv3YGo/ohRitEwf9YdvU6DyNsNSoEOaVB4XLxP
GYZdEg6dTKax+oldxAu69IaQ1jljID0614YknBO/1OtjunAcWQC9ch8dNAOCzGi5ovzCdW3frGs+
W/XB8EcN6TvY1dLuUw8hLR/SpyTClqJU2t8boXiycUQ5gHtNYdaPwjjspbNeFMgD6Orf6OIBLKuH
zMOc5D+AStD0D909vw8M45Q3ogjatMV5iiGNI2NQzvQkgm87+vWwoueoKIl6jA32lkFAk3f6i/An
ivtsnC3EISPJ4ZN4bzHVKQeJuwhIAS4htCUBdA0d8wEeQulvnoBvJ9UA8ZW3g/19GtvBJ4KqcYPZ
6cbHMlBjJqEPHxWU+fNJGeyw1/8i3Oa+T3cW7/B8foj6COYbnxw+ggaspzVsRU/a1Bg41qwABiMs
EnK5lRtbXya3zStymb0xG0l4hF4RKVkESCsPgyCRWEUZtvMYIfuUIPgJFE8aMqABAiMnZaeRmkM0
/9KxTzm52L2zH1xEbOEJ3OJ/ghRKPWnUTUIvA1wYiEFLQ8FFxAYGImDtYPWJrX8wjdp7bjzo5sTF
F0hbRDqfsRQA8SFjPbQv3U3Ak2l0n4SFxYIYUg0fqcE3ZV8q3MGwv8YTPaedtguDaCoLcrZ1Hg61
Y4pO0GJDOar8p0of1+gVXrWJmvGAT33iWCyTrUii+pMBRZ5bphMgaPsAd10QR2UQ1Cfq/xeg7epi
WbjzipsT+ogGOyFDdOxiAAZ1CBkyHsnhHAyHquW3pYX3HvoGbtnQSVxnXzxPfnCdMO8NfpzMDb7J
rSqoto4QcUDmpzLsgmTtfEaHA0nPtPMYTPWwrKD8h1IRwkkFJZSrd7HApTF9rDxfuzrRGkgXeTGG
52IRJxt7fSMmYF8GkMRDroxUXOSyLHPBgXUrNJ34/i4mBpzrc8zMFfqUgO78ByVhLxdp+e+LizMY
1hWUt2C1StjTTtAHDUDFgGpEKjouHKNgzb1LxKx9UDeHAIdOrHpIpEXvK3QiwoWKVzoskQAahzm8
iDEAugM1yjA9dXb9p4x3Duz64NvksmInEhMnW6Hgnf9H0Xlst40EUfSL+hyERtoSIJiDRCV7g2PZ
GuSMRvr6udzNwvZIJNBdVe++V6CPxXAplU06wlrvsUy9rtFyrpUaAjM176tov6NJ/6mj7tzYxbe9
dg/OmmxnDHBkTWaCYgFHG+qAicP2y2pckGszHisGrlPEp16PUvfBrf8aSf8j1+lXXzgvg5zO7epy
eQwOBqC8QPCeX/NE/pet7Q/x2B+eKKgREWOX9CUxbX3Pn/7PtUbfynTOAblBcdt6+XBJOVrWQvwl
H/HPKOE1m3cVHZX21YIOeRHFNzjs6pKOHCeffTzxtZc7ybZGU73a3eAb497DRpMgZQHKbFo8eYCI
/hMnb+w5sN0q0NHTsxYGTdY86loLh7bT7Pel/LZTI1iNNxT4jSNaUGG1mXs70AzbR0u0de/YF7/Z
jxA6U8Y5wZQFkwVSFit9Nl7GXLUttpMp76mkMOxxQlh45K34JjzdrxwRegUVliLdqIkPGfJ0mbe+
m7IvJsrI/OKTK/9VyXyITPu2WCgXM3QXCqlpndPoZ0ZHWUdc/tOlop/QKp455rVVbPiNRtbas5Cw
bAoVfW94xXzHQ7BxmZlk8bWZs1C3m52yP6vid9cxFMjDNsOO4+W3EhXLQqgpqPEmBAbmM2TS8ma8
A5BqzV87it9zeWOSUpenKPOOo23fZVlQ19/yvjhFnKQprxIrjKEPelCF6LDM427I9F/Y+NE6GFGv
vd8hRkfNEMKlBkMcbZc4DSnmN579y+7fBib9JiqyXL1XrCPIJfppqV0/YRxaVOnd4dqSExtF4LBY
R1jnpP2YJo0/W6dUemiaCrqTyxND3DSy1Uh+s1yFSmAOXJRSbfqTJSZ+GHPn8RzZFjx/UW2jeEF8
ys/D6O7gSo6agd5UmGDwvb9QZMzVS4w4v4kqgoX6MfBme5/g00vsxh+04s0uRr8oO+Vr/QDKp9fX
RngHCZc/FLZfOCWVtxsyB4f21PkX8HhofEsYox1LC3NdbFyIsPkp3y8jzLiNBBZtY1Oe3OpHJFZY
2n9ruteeImKeDEjoog6s7ivDR9Yx253FcIg1eWeJLyBxE5SGw0yMcmk0/CKPD1Mvr7U3BEUx7vOy
PBRxz5GGZ6+F/pRoGcCfDFWSBfjJtELL7rZNVVEiO76pV59lxT6a+SXrSUHp1S8t6V80u7uv8XXu
rX2SjFd7ofjkpVRoMU0i3hRcWQyNAoSF98+7QGbwqsmrWZcX6pRwmlnQSQIb9hqfQb9vAeJZQ+6n
0UI/3m2GdT2WXtBzQmpDuY1stpjJ6OP5GBmUg6hRPoD71jbVDucaRoo+7JLpJKbsSrn1sqZzaK/p
1sRwlTxVeUnq/lSeKywIfVeGy0Do8UJVzj04MGmL7fUWWdTQpntusmKn5fVWYG16zmX61j0DaIcK
5Wl2AgT1bTMRX+B+JEUV1GZ2XGmQjOWO521T558la7qBYL+6aN085/uEue+emx61RlE18yqiv/S1
99037rtwqIXxXChw4q6ouKuYVxPFuNKNrTLfe8m/ZP6cZLxLMz2UHmHlZXpsOCkSYIVl5WV1n6YV
47IATCQRs++s9N3+Y2WKTIz8oesV9qE2GEt7n1b/MrcKsRgBoad+wcw1H7Jzm3kXrfjVVeB0gldi
rfyyq5kbgy5Z7D1qU4r7t5yz0hRftpFfo6nZjyV/0cx2Vj2dnl4mz/3j5P3WHVY+U/1lbNhdoZnH
GG5ct8Hh9XLXrA155NNO45rqnzV0RP7CSMLT+q8wWAXWwk/yktgci328nKfhQ1frjpr8dQKvdbw2
zKZotzRFYNI4jbUJiAOatsaPxTlJSkn1zECh0Zhk8tqpH7WYuJTeQcPhP1ui+MTWsCvfqTQ/z9ot
C8vusUbmrqltakwMWZT6K1SWytdDPKehKaqjBXNddtMuGwmHgxOLY4CarDm3U/ToK+3FGnS/ncsQ
TLNkq/ayc8Vdj4ghi+8dcZGohObaUh/FewoQ32h+ik4w3IVmnu+jUwSLKoKRoQHgYZDPatqkWn4k
2GBTzcl2XZiiqG7gAOb56nBK1LwJQ/4eT3dLR4em+HUmnWfKvfe6s8UGenjWbVgzd/NC8b66qP72
ocE/zLI+dC1rj6vab/OLDvmuBizMZXLond+WSeGEF6yMXbj+R7foL5FgTGPhBnb1i0SOwLO7twcG
oFV0yZr4TWas+QT/lGt7wFD2C+TmH64BteWqPKdVdchmz/NjLb2irz7y1XmpGexZorpmTeVx/Lf7
MUKrtUT0axJJ4LTlHtv1jyBoOsfdt6H/vqULzgc9EfvWQelD8XuIhtmDQyM7C+/HlozgtFhApycf
DpbVTbMyQXxGunLs53tdW/4gTGf8TYieGuEHBsHeU+Oe+9kGdVQeRl4xWPusmf4KubKJ1elz30gU
BsHKXOk025Y+Oz0bNVuZl+aTXxXz5TDeZZwvVH1V4pMpOQWJtV7Lwt4XhB1vvNygj02wcbmreYD+
DnRsvlu1Wi9ZPj10Vd1kan5FmKPntNjWVQqZaG0TxrqLYwUMktyYOXQ2HgrwyLxL3U1Xxq/Oum5Y
soc74cqu2lvRGoHryUAT8U7o1basawiufJt2HxhYmApMeJ6/RiGDJYUrzuqjsH5skGN3jndjZ9+q
CTtSyj4nbdo1nrG1WA7QwTF0k7vPozbIVmfv5tpB6AT4MQ8s1A8WvI0ppodDOd1iKmA284uI1M2a
1ES7WBnzs3Xd2jAmfm9DC3d2vlNyOkRlebGpaTCK7DSuIW3hwuk9eX2eGaqdw8lw9zq/1OKy0sMd
nbuWpR8agnhSzfuydS7GijV1pOVVfexbffu5dmT0Jk0cEGdD6EZGnwUfRGz6fE9s6zv2otBVJaHl
xDdy6wFtxRh7on01ejYnhWp8eJyPWVvQvOZfTOd2U2o9Zrs4z9W8MxfGPpMFrOeuIxlO5orDDAv7
RnbMcrzFxvKnnnlgRQ2/ZJv5LpqmsLaQDvShf8NQ9pJpy81TcHSVm/bMopxzva43VsIXZyq84eE5
8IZez32ZNm5Ke7oisbcaj1p9zZ8dHpn2vt2uVOCafe7leq4XVC2vb+jo6vLD6NV5nJxrgWUAlwj+
lpFyxAIWLBkX6tabMYMnN2Z7EjBrRVa95Ss2pEiLjKAveHjbtL3V4Cf9rAGq19tKNA8gp2IrZ/mT
SUyxFVhIDPLftAaUISMynMaY4fUN0CUyLw5+V3OuViJerIRnOFMHORSXgYrGHfnABGzrOGhTMGe8
lmvKRKBp3vNowqdbD6z5WJL3PrHfkyn5Vfb9LwCJ6JTljNcTxk0AhnS9gn62ui2wI+3Cf7OPd9Ok
zh99ZTw0zkznMsKhtfkv+29OxWiyf8rRXNxpAw2AK6A61+GV8v/fgkLvR1Hb7yvMrv8l3bTXTYKQ
yyMLifD6gJUnjL3YXe/xilQy4+JJ952T+soorjOeAjD4YHI5bKxum4J0dbCTI8/BML3pwNhON0IF
vSr3BFVanKXjeg20mvlfKt0nVWlXiNFULYQTPGU+TiLlR/lyLORZRPF2nu8McP25d7cLpn4m6nPP
ceCV0Y4a3OaxLT7MMg7LVhzWtDzzfIPgGfk/nQ4vNqxrPdOBDKUlN5ltMHZNhv+MiPO0ZgtHk784
oKxEPQSWbIJW785tj+HQcbZNK78NXLt5Ht+67FDzLRsO5bkoNiIaQKQMptF9kAv+nsX0VSWOD79I
AbzcGg5HHVlFOa5vDe6LCd3vKwx3bv+bRwjxMNQkruMVeG6gyCmN4eEWEReVAWP5NxleRwh2Mf9n
cnlr+rSrgKKagilA0QYV421bL15t7iTN7K5tmW+fuXiJeJ/Xvypa933knRz5U2n6GeB7v6SO7ymq
zqK7rPyEgpPaYc4To5RboH+96wX6ekVIqYfstHae79TWzvJqIDKaHCZasvqZUCJcnYJgZqwT1UeP
DoNOggglqz+nU/VlN31QNsccvDkCyOBGvnQaWWviqXLkr00ehVnZ3dX6izwDxs4tDGV7MqMmGAj7
0Bs9x87z2brLiQH9f042PEzIWyyMwSwMxK3lGjVYvR0LsSBCRNa723NkYw4Dfi+DEwb5r/5244pW
EsmwJMDD0YImGZlUuRtZrOcSj8iwljvy1EMmQzQcS+glcHUuSnIOPMtvjqz6YnTyFkG9VtnKHFBg
/3SvVjRenMjaTnpNxyLOIv230FlzGp70ibN/zicqAaQ/dI9lVqclBx12+LOMNI8LVE6eW6EsXeY4
5d1GyarTc0PGVp4X3q1LVPPQspU5YoxXGpa8mj8GvT41VR7iZfCVuW7JBLqZKSsCKl6N1rh0Ub+r
x/EtFjp2hiSYp1fbUKfGe7cdi0pgvM22du7j+Z3oDEw52X9pw3BGahTco9c/rHWhqK73UZe/1USr
pRV6jGn8p2JcSlkm3p5G3axl/OiaOyd5n8eRWXPdMZmeUIuyLD06DnO4jAVtraYl+3JeXotC34wL
s7jC2494g7KoCgT5MmupcRUyXkztv6kA0Ei4ueGW064Lq9Z44MR/z5Lo2MT8PPWxNJdDpo/Mq52P
iHcpp38YMyqzSbwkXnz14I4dTHF4hH3puo94xFTeUJ0vbpA8e8isJE5Ato6GSgNDk5vR1zSZ7NXV
3fpripdD54p/Y5fTc2CUEwYaTTvQsWBJ99wGbbe58QlebB15L1HOVXrDPR2sq2zlUYrubQC8S1zc
mViWa8vcVbwViVZfKodyupyCbqy/xty4d/ye0fh8LJKwRDmz9GifSJ0SYcX/uoQxu89WSbQxY6WK
od2KfzXq3ADCFSq98s2mQQykx9qngtO1ANL0dZeDq89uWQwgauGUiB1GC2M77aIFgEnyYg/Piq8v
jqIuP8XTl9tq6og/ZbcYY7eLmOsMtvijzPotp3RlPP70rybrdXaNt7lP3iZmqw7z4qgo71OuHzvs
L8qez/NaMeHoP22NDq4e9XNjeAQSrf+cacDNYV1AqKAT0cqAmRdLf+MAD9vG7tD4XTotONwhlYin
dXakqfyLwZ+lU1UHUs8/yci23jKBOugwj13/XCk2dB+rgJSMyPAwREdhKsH/RenLlN6lm+EjbPrk
OoWs0qf4KEpW044W7PXU3HocRxtN2o4/JGmxWz0pNgvCrkPzxBXHtLjlABFui+Y0XszRCuTCh6dX
H0mvvA0Y0rHnOJnIUdmAf9RMQ933iL4j0PP4X6mon5XIjU1V6/8VAGMi582xZAsGxiwTf2/iNA+u
txuBBreodj8WPTuW0rmCoO0qp9xmus5XXBYPo5IH2a++07jaZhnzNybNGSNZxMucYCDfcdwwr7J7
7mTfbQX3tOpaxVglJpPgKaG1IpoCol1ec7ysLGsK54obKbXcoMfZvZEEtMwEi4RL1vKAWy4PdZy8
e1U5nxrbe9eYuYa80T8S+qZOVqYpBGxtYvwyfOhkhqjO3nWGJF2Eh6LJ4kNbdIe2xPZuw0KvBFjw
OZfdZqFTrSv73nbAYwbYeF3W/5mRXnHc19ep096nOroT00ILnqg3iroZoBGvcBlTXg9Te8qn4ToT
lWU1RYYhrP+n1ymRPePBbVLfdQSt46DOS1m4fjoodhIzYVdtDrfYEhHe1vh+uTy6/FaV+cla47NN
MzBk7fuagtDNFICDsk+ZTqkszaNWi9+97VFzDPZhWNqwY2C5tgrBywiysocPoiZm9ZRvJ/oZO/7d
FQ7F0rivmi4cn6MR4X2SCfKim0mIMe6jVc1+yOSedun5wThIHPPeqvSt1nAUDDpRoIKloIk6Klfu
V1lv4nY4RQyMDeRMTuvDmqSvff/iYejF97bBPPQxtRgvS4XQMalTsjJRdzuHwy7aFnrCaa7qP+mq
/6mNJGhokXs2BOQgtCv2fZmYf+xlfE0z5MEmNQ/6qG9bq/1U3sRDYBFaX7wnRrcfZPWG52PjFv2X
Z1h7MaAy52saDthbNrqySSoyQzYFbFxnPILhQ4VmPi4zP+rbfwb64DqVj77uP2tXnT0xXe1pepsI
BJmw7uiRd+bMeGtN60/rzTdNZNFtIXmixYDByL8/s7W78rFDOU9X8p0R+31ttYsxFbdB0ESzj6AH
Wl04qCrZ+KvunHXBDMJQcfvGqeYACMeln6fEnkVlczfw6UcrPRD1aW++auD5GtHPJUNdokW2Agyb
cuZpu/tw0+hSz+LVdOjzFwBJXZh+22Asd2w8HSsqSnxypmU7VsjjGY6rKkVCY72TUSqMivMFf/6+
T3EGrB71ToI4CHqsoyQqr9tMQECqYZdYYm08mfiGR7Ln0p/7Su6LrIe1wEZNqq8HX4EKR3WxmC6j
8pzWV//Ly0GHx7Apd3R+EJwxadrdR1qH0m5C3Yk2/ZrdytEOIC5Otqq2WPvvbp8c3VEcDWLPagMn
rsX64CkPcGBwTH/rZn2Gld+lDcoi7aDo06tqvOsKY6smrCei9icjjxAIh5s9TIfYjsnySc+pmx9k
Ii9r9VQh5EUV2nWhOU4lBDJCVdsP3/mc/a6sKGy19uo0WbQtyW6L+JefdhcS8Q5txIOelLuaj7jl
wImsLNA6vhximY4VATix7r4MShwnXD14sA5e6jF00I+2wBmnVEu2wXBaCuM3ncupmssgirP9NECZ
Dy85Tp9ZR36xaj/zsJnnk1+DDK9yDd2nAVWnFtM0IJPE+U/OK6yIwYmb+Sws2uRxjIOdg1fvd5lu
BKoewszFXShTQgGy+DLazp3m9GTj0+Ex/pel7lZBxyV8h/ri4grMwKdQkIf2l6ExPM+WvSWs35xO
70nfbjs6F3CeUNgOE4LfS5zxpFMh8fYYYIuFFofSNG+zaft8zViK49csBpSsnB1ut6Prsu5EJ8Rw
KAJntc51k9zLyt41CfuS6+o1W2DZe9ic1T0qIi5k861XCcbc3M9G44zZFYuefHMpBIxax7Vl7sQk
gp77lwQNlMExtOiwopWEPVVy4zLiNzveUfOgwB8SAGpZ8gTjOlr76kOOBIYIUDfR75vBOE8zPdk6
Ibbosjz1Xn9WQw5gB+YbK0hrHlZtUQcr47890rAUiorQ6fpsO6GRNb4y2RxWczh2S+OjSO3mFH4J
jcFNJn9FgQLDCg0hdxNaw0ykHjcRvpMHN/x9KuRrMpQ/OSOKNAWl9JIkIC/rRkbITw5dtxFF/Tmu
/+VZ+cj6/rvHp6KtxH5Yxk70/Tnu2gDDEgTK4Lds46Jy3baC1rnFYlGkhOWuPu40TjuIfQChoi6u
SnR7R9ib3Ob4qWh83TFYjGRnRRwY8GEW4CObcpCWW2h0dOCJ8mQFQaoM82JqKpwitFTDDDyt3BWD
ApOxWcouUrQ5F5zSdncx2ICtnH/kUkR+pr/qHWAd0YwXq/0pEySrcbpAOzKiWvdyVHstF6fK6LfO
5L6o5yxXzpe5xJ67IpqI+Az7R66Qonp2tuC7wu33xChtO0+7NmWP25Fkp5m9m/lwrVHouibxU8s8
Dk0RLnHF2xAFmjadteShy/qjZphtILxGqjpXOV9rQtRVaYYprpGc4XmqvaVMZlN0ccbuj9GqjrL8
Myfrri3joLfkcYqpShw9MAa1nSYvVLnhYyrHNsCNJ0griWFsXIEbm+5IfgN5HZM5pmhocKwBn3ct
iShNaBqUOSRTo/6VwTRAs3boQdPYvgozvxBnR9HL8UtgGutceeB5BVGWp9pGUWpCb4nOq52cuH43
kvmeW+O5mYrd9HRReA3gGLUIzic3hQHOk29apoMNUms3xUWbtBBT4MXKNMiQbp861jaf/kZ0War2
NkQeUdWtDW3FgrHGfNU1tU8ybZsJfLzNDC9KJFwzH1vt1eXYXbMFY23/GFrJlcwYu+svhlB7JyWq
yftuzIIwY7iQOnaCdpqufTTcCL3aLSRFVxZyqfhToeJplvpXAOaveseJUX/JBvcRijC7ovZxpUIy
CAgKR46VbvxSLdGjqx3f1tX71PWP2YMY87wni3p/ViaMIb/cbDjbsQi1OUM+cHdYlrfV9JXCYU0e
db8l3pc1PUSReR0JCjJUyVdpvsVUMalV4ZsS2zrREb9GvokZR/uTkq0D2EU/i3iMzezG8qNjhJ2l
Z/ATU+hlVXp2pRGwPnZHYuhGzowb2ZAZC7AdlYYYqTlM3yQMsDWbh7RCovf0k9k2u9KoN1UOqMH6
mspaGPl23+SP5Evsc6eyPAAEw8HINoWkMn+Mqwr7xCNNxt4uThksSM2EcN2qRfyDhd9AIYXESO0y
XkzJL5Kp2h94PmWebVp0b9KpcPaCAggH+cqAXS+3k/FpgW65nnZqc8g6zwkm0rbY7XRIUm0/VuaZ
8hzi0d4s9DWjuZz6bqRPG1Ao7POYOL9HA+V0IA3D8C4GxVgTV6faWIMSij8VjFinp3GNimZboPTm
zGbKwvuy5+ELo/iRW/YsBuNOiOo+jbiiOveCPfakmw5mIW1ftMtV5PNbnvPAWesuJb9NK8wvuL/b
YLE8xfUOBuEYIxNYZzQuVqGddb0jpRY0T3L3CO93HNck4qgn7BtMJkCc4T54b6hVWHfteT+xikOR
fepoHd7g7JL8GedTky8V39x4fFDjh88HpuSkwEb+tvTqFNnGudXJnTNXghOh5XFuEMb6LV1tDQxH
BPOIAFUsPbm64oYD9XdavueQxXkmQ95zLBXmruwJ2CJQou8IpmSEVWD6X5Fg53LCvZZdnRIbWKn/
rjVno+LuQ7BveU6t9+chSfd9fJ7pswJMAET41PDTS9d8lfp0rwcc/xVucdo8AnDyBWNV/99srF8Y
zfZURgygneeYQTqEP6ZtmOPRtgXGJip60jCPVTf9lRI8bCITqtcvvWOy8dydiYaTYbxYl0zZd6Y9
gbOsp6SvDpVmb+u4fpFTuzfW6hvXdEr11B3WAjhpni/2ZO5bmFPh9C/jyhKOjp/brUmn6toQy/23
1TOITFstrHjXJjf6rXD8QU4ZlwEZw5oopazubzHmO2zwn/067zNVEOIFzy5m+zcLM2GVSExYZB6U
mfXhCIMFjot6r2nZ+JRfF+WeF401W8TgQlKo72qYLt48/Frn6Tgwpx64ZjtvwKCO9GmW2yYbtnHV
hRapo4p10xGpt9WsH/rO2nZyOjqM90lI2HuNOoNw3Ps+PekQ40WX/GUawhNhM1fxW3a6bBaQst7W
bmQasn+kO3kLnQmH1Nkm0mUpy21VOti6m32Zz0emJ2+d6zCLt3lssNIzj0MP+JtX1q1x+GEL/a1d
Bi6dnCA2kkmAH7a9V/iuyw26dMylVODYmZ968rWs5b1tICLz+X3R21Pr4PXq1k+TKP001h4xxQLZ
kL6WEqAGJ5vVvxW2bqFxqDfVXaNLyrTxyO5okh5M322Lu0GI7yIcJkV46HPYNrOvj23NY+RqLy38
4RiVX/FANh4iNcDMcdSTcLIMYrSalizIgZjcht02NE6kWPgmM94WNKKFOuLi2BoqZUYPaVJpgdc0
YaSwqFpsFSEdyerkPte7XeWRTpshkzZIX6QcsAIdX6I8l5SUMz6dpiKjxR1viWPdksX6dlmTmg7V
uTAdpjDDRUTzW0w4DGlhrzHgmHpCfLCnpw6YLkrUDj/QdS37c1fhhaia4Q+sHhGh1X99RLLnGOPr
xcTsLUGHGzXRy19aLt+wd26XzvW9KfuPWE56mJHijrhGrT2u+gK2GV+XxbpqS3KctfLMYP5e1CJw
Le2a9sOWm2yPzndFyX5pzZtqk0vLgjameLt0KK4l0njTW2+VpP2MByoWW8ogN05JRFk0LidSlIDw
1h0ZDz/xmL8qIj5BIxnOCxK4KDYqenWy9lKxacAemQzuzIlsFNnscqKgi0l7N/HWxECNpDlm9YK8
OYYj2K+L2NHb383ItbpW17qb3hKP6h1SyV0pi6CN24yHzvUA3FVYEzmlx8PeJaJyY3mkJKXNHlH2
MGbqPhYTnroxUBmTXBtVJ1UD/E2Nr6j7ZSltL4VxjZ8qIfY9lfU3Y4bRsaNL5GnYKIw/w9gQIVAS
P+UwTjXOXZJ8eMZwsMD1nGraeBUZA2yo2U6xfHny9nXnbIni3VpYmVQUHYdqfBG9sSOYzndKRdyM
zpM3xiBq8pEULRm77oUpINJk/WLVjB5HGyXOwPDFgnGEo/ZkxeWeuO6eZsw+2IV31sk60MzVXzUs
K/g0JNzMgp0zxu3JCfxqlzkW+ah/LB4zQInZw+xPtIyIovKYWAykFQ1nJ6pPdjqcndZ5XT2GlLNx
kgz5LCF2KTZeM3lS6f2FCGi/yjGqIu0uyD39giLTqs3oQPdxHWBQpI5/stdOJU5P/EI38qMwdBQ8
48oFuTc6/WAA6zbU+SQ9nGakn84lhWJK9CP5lMGQWqfYHcOS1JOsGVEF4jDilyqW9vlaPjpTHEZk
YUFK/5PT9pO62bLocy+y/ohccErT5oozgwkC6Yex+eaQXKSbmFVEtUkkG6pd7bZ0xuuM14ATi7I3
unSiJT1kCvpxCHUdIB/YjyhzrDPrtgPNjDpwqdnyhVx21qwClXN7ZNprkbd7clVwVri7yaVVY5ic
YlrgMf/IbI+W+9FNIxkShfNhO0aII/HvgGtW1eoc9+2OzGdfRypftPylcVIs1dp5KsE3Wu4e27rV
WhVaCoISN0cGRjbaaus6BnSc69eI5VZVP2LOsaXVgohypC9nWh8Ie7P0Xnonv7mDIGBB3D3TJuNX
MASD06fkq6X7Tp4WXyIgh8uCbAvDnmVP28GwvlXhPagZ+SooP8kTQsXEFVh+NY126Tva4aypb249
/l2wiWaahBgTh0LQe2j6lnscQz1tC0oq2ZCHAjeclhIJWZgbw2wDYirCAdajd4AfW3PrxBIihSqC
9Z2/C+LVkb7PUVXSVzOdH+vDXBAi4NVna9QwQZL5iLH5OHc8Z7EnyDj5ipzm4NKnkNXKY5/umUgH
2tAHT4I2RsCrV/VRNsBqPV5T4IzJLv66sBGq0l+FjLfLLP+rASYqjlpBUqadldvFGl8c0373cjLE
8cAti4EbZ9xJoz0Q9+2TmrtpoYgmEzVNX8V5jCJuBdM3CARGfT5bDIooaf80mPVwGeB20gA90mDQ
GFxInIhYezKGiRNJ8Fo08tbhdSZq1MBM4ei4W0hE8sCoEHaqMCYurumKa/uM0lFp97lYMAIViE6q
TmXb3vpZfOmdvMRMUPPGDicCWedyOVZO9YyN+Cyxr6xpfU0zTqFi/SCnmJyYsYWN60lTxAHXp/g7
ANvs2MDsQGPYdAHqXzgt9gN+4dZmwPfPGBcyy65aNZ6XFis53R2OyycxZge6g9A60aCpmSuAKPa4
9M5yqgn8X7tDhH5X87umKdviNfNSxfOuTZaHY+hbx1nC1axD2bHBnIQY/t/hMNlMWCQHdHlHHHgy
GQuUkxeoZrhUhoB7gEDQrUM9D5RNRPw+I066eBeNCH90sy5JEpmj47onLpmCjy0DX4LUhGLKGr8A
AYiy+raQFt7Z811o8oBfl4oCrEZW70k7XMwC0N4ARx3GmJ0Nyx8tHu8pAeugEKSVsJJiavMP9trT
auOZMUiCLWvvonhappzih+zBAkqm5gFZJnHQzdLwl3Q4WRh0RIQfFSV8cJAJje4ysHnAifOX0Z15
gbrABm9bpMM6M/e+dD2UPAvlTbJaLBkQFrwV5XpmquuPnAUciH63FEcXvbSdrfOSofDJrLgXrfmn
lBoiEKI3gbWsnyvQTea050C1r0KPQyiP49I9/afI9aiEccw4hslr02W7YszOWjsc2dDBE1yeM3Z2
rKz17qr019rTbGpcstyBn05iB1bFPN7jcniaMkQJDcb8fNF2ekQ+wswyPKK6ozZ/LaPyYnpfmt73
uIzkLjIjv+3+5+g8liPHtSD6RYygAd22vK+SNxuG1JLoPUGA/Po5NW/fb9RqEry4mXmyOIdlt8Q2
v43FuDNDAvm+g2+SZ6gSnBYxNsmov2B6WcyhuZuEeu5EuSGeuRI474qk37b4fPSIkTgXySdz91ea
UHOA3hhZRUB+FhjVWK0b8IR9GOzDHAwLvhlZd0/9MEB6EefcVaeRnYLdTQ9zpI8ipY19VAT1fPGC
1IxmBf+zzuMXr0zpcC4BA+aceZTREaKCS3/UebFLQXPeiWR9pC5orrSc+J9wTteZnxwkC9U2LRim
Ahq6cI3oCPRtu8/rDIh+cRgdktwTEQ94pSc+ab8CGilwox9SEacsLUinaXLBfq22to/fygn3LmQD
ARfPUJxzA0nJkOX4PcICAhTS/jmWOQuv+iJqCiZygiimganVQRfODGCn6eNUccsnMh9V/XYGgUGV
0LVLoRnpcFPM3pEX+rV152VAjszJ/aX27FfHbpYJMwyzy1MLVqCy1LUDvDfhWUyz4rfX6lRa7m1y
AzgftCZ4ZNCjeTt49qq2fYxNUM0nDHm5WV3LACYaFMra6hdalbvM59thpM9FrW8lSCDIMC9jGD1m
Q36YQsHfFiwCaZooFO/ezLus5uwBRyG7reGAQLFze2+Tz4Toxf21nOcUZPhwE5XeZFKfirY5xEwu
krgC/46bCdgznpelnpzDHZkwY/ZTCY1mSM0gur5yCYF3pIIiiNETnIu639LwLI/h9IYhnAghRAZ+
jwolzOxmYJeK3Ef/zzXNfW0knG/xvtc1MabmwNu9qhVAjcknN0W4zNSITRMCM8Zs206uNAvvJv8P
WWCDcPtSYjK20T36yfqlDYHvA3eurnmbXefK2ge0LV4pVJiKBpyBtzKex3M5Bi+Yle+bOU4muzK3
6K8HdiE8NndbyLTJwESbbQD6rP1NvJTgoTx6brWXvPuxNtchWJ6Q0O081E+6th6QbJipikVkAeXr
iULW3dKrJJ/KEC6B/VKU8pbnxAQ6CekSY2rLCexXwQ2M/yoP5MbOgEGYGQNkDWnYZ0Op9qp09uwe
YPYUjBRfwZjudf0+F/73RHiPSh28oMVnyDhlOPzYTvxqe/FiIEpBxGM7TtkWBfxUxayaANabPea/
mQT7OBWPd8eH15SY9vITZsyH1NQni+9gllAuyjufq3qlfOdg5Tk3lnkzBgO/yvCe9YLUWgdr02l3
cz1vzNZ9xsK6JcixmMtqT/HZZ4VYP8zDP8ifeK0Bl3UNupa3bsRwiqTfrLyamG8FgC/RrT5hqbtH
AR50bm3qtLmGw0CWDRQhYWZMHi89/QZ1nx6yftwhXyykB+lxCjdZ7q8gHjw3hnPAXLsa+2ozdxhe
MR3gF/S43RJuh5w6J8api4zXKvPAO3B+BFT1WCz3i0Hv5OBeB/wEVeYcIiB5nLjEeAURVoyHmBEH
BjAsViRfkRiRj+3ziO28aiV0MPc3CoZnK29XbgSJWPL7m3N8Lci2jFnOaAKCZYVoe80hy8c3I/UZ
1FrKT+S2KOeV4wi89eE+LgBXi3JdOx7fAYHJdvKJojWs8/o1LTToPMaytcJdJ8Q6wbNjcDkszAkz
QQjcAaYi54WJpJrAsgUif8IGs+LP39fuEG1Se+khZdLysE+m8oaGcsYVu8REsTIdPEbh3GDB6rtt
6/Y7dgcrCaslbpyz0U8cHMF2gMtlsf2NJCyOXpFHJpOV850J/XYtfWNfZ/fHrXwYKJKoYueWpuK9
0A43Jh7FetgNfbm+A9SSLnuu8UfAeMFB0XMrqFahz1ekKvkXnc4RtP7Ra5/83jjDLaJcwt+3qv/n
SAKP2rexe0rnzyxYvva8/qObA/+3GJmarUDWpJ+A3ALsUtmSL/IPPrtyQ0QbdM8NeLQzHIWFxltR
l3pf1dHfYPn7qYhJvGcMfNJflGZ7TvGcJmRo7NhcWmB7p6DctH3H4GwfXI9rXMeXLsmmmzS7NWLL
K1tNrhe4EOV9dvBv7M7f28F7mGoKgu8Q9CnajVJsiPejkiZrN+DKDnmpcPqdP9gXk/jnoiMA4HN6
Gkb32PXemsHoGoy0c1XlWTHUmfgU6tZ8DTDDqJmYRdrfrMG8Es84DV2H1dZ+uL+WgWscaCMHgYCD
UHargi8P5K4nG29mDPOHVxb/JWglAseMtdg7iQhVLKvNgbeGi1zRZA+lTe3fPCKaRSy8hP9FcpJY
EHUrJoZhrHOYTeotn5KLbikH653ojaaLVeebS8ITa52PsC+oHmOl7KClm5QhkH+4FZm+tK5Ycl/b
o8fcbGbwluHVdfeWHbASN9YxgSbf0TdYxxzLCjkHfA8Sgz1pxrxkDzvvbWzI3Yb6qYBY50PfSh0+
DsFMFNzahFjG597ZWkO8x5By41iGBjfpFa6jFeRuriYDeoi54avzGtmN3AR9znecvX9iUOpTYr11
e5NuoOE46+bcWOZX2yS/hnJfhel+Tvd4TDbPH9ncX3njyCuNDQk3fzhMgMh6OCJAa3d1OSFvWQ8W
37G+Bi9EQIP6p0Nize+crP8MaZyHUZ9n1WwL2PM4QklB2fIJ+/5b6KYbExYytgMGtUJ+60b8q7r8
pIzxz4/tB7cI9sZUkl6v31OTCQGP2pOS4zEph7OYx6PlpcAKsXjkAV1uKuTxcZ2jGbAFgSEJ6P7u
YTE6eU8YT+Tfm4BSHOPcZmiw5Xgz+uxFKxYBMNSOKKzeQokUHwCXYFbOzhyvDba+xlieh9R5mDC/
5fBRnHK6DTk+mLgIbn5ef3hNw3dohjrEjkTb6tDSVWGGcE0s9uwAHvZmRz2A6i+Fp3lAABhL++5c
LzSh6Xod2Fg7R43sTq9birzUOA/qTvwFwLyABXMe2Z2nLXZyM9hFzcS+PqyOoFrpEnHPiUk6ElK/
tHSORZrbqO6qg917n62QGVLiidCXU88HJ5jAOfBZSeNuRaHDC0nSXWshewtMIkFifA8pGyiAIKiR
T9wD1qBqrkMaswJk2kkFRIIk5CeqrW1PAEoogTRaWEcDFWAiesiV+I40HN+tGuKwp4Eju6cCnIOY
zfeunXaidL2DMhMWQ7PxYqroV8j4rbNBQ2eB/VqV4Uvl69/KU/uxUseqNx+bit4DZWcbjBHXMDe3
tp1DfgBQptTeIni8yEYTIal+TFjl90hoSHhFcpE8SyeJYZezHD3bTlE07JEJNk1pvkEnl1ffieI9
MB+bTb32Vk1Kunso42MnC+ZZClxk5f39b6jrMVD5YXWNwgA8mXyZVH9MjekpRo+RBeyAAQZeqesf
C0HVMsHiR9M+j+7UEnNnt/kFxvMqgbxpkxErFVIj5MyJ91w+q6zbTKaxkdP4QZ3IV1K6BHrzPbjd
42SCx2QwbBNn39Yljhb3xnUMSwHmkry6uPhwYWtm+4qOiWHmwqpteovu9Ues5aJ9X4+nPulv0o9/
gtYjn96EEH2Cf1GKL8fXXMMBbWHGfTV9so2Wm+CTra9O1r46AjR93z61fkAYLnpPbf2slUr5YnZP
OjfPaWOyIgVsbw52s5rhiCEkNUc9iueY2Iub6s+4BM1DGAeZJgCU7u0Ubo9lO1jl0je9JUDzZDWN
I+1LVAHoAt9y1XW3O6W+jvVpCOu/ooAt0uuDjNNjYuJ3m6rNxCc5HIwvzVWw7uce03L/KZk68QvE
fxxhz2qyD2VjYyKmmo4viSzZgSvnpdGQrg3n24qwuXsgQbrc2vkqfg9Hw2S7ZV/xEJ50kT4YtbUe
JLtPW7I9nx4TeCI0P227brikJCnIbByIUb5Mrr9lz8E1oWQ5bFnhHrsp9FKDpZO5z9187ZlcIEpC
iNg3ngbCqgFFKQto6exH8+SD5cu57Z1rQPhrHLFItvwExTz/YBd8tmgzTRBCqJH69UrrEijjKrth
41fJV+t6txjF3ElAjWDtvNHm9xzZrKsqcEOcdBaxPolbBoHrh3sUo3iLbOlml2KSnzWcB5y4nC58
3oAQEABO8hU+P7zR5jHtvRsGmhvQR5wtIKfoS1i1Hp9phxtjbE14fxTPeUrtYUoMwO02ke88lBKK
/4wJIPObl0kUDdYyPDEQSRf5OB5VMV5nxztRf3sg8/3ReOIzkN0BJCpGQrAwSUfpKEvWYIgvTly9
hi08JUmkzLaLo+MBdAzxe3Vz+2znchNpmJBp/uoz0US+SUBngPI7+Cyi3Isacf8mRAVMR31Hg1ku
HIfjk5lmg6X9Wop5aVvIhzx30jY3KuhuuXZ+Wpsfx6wf3WB4wep7JEm9y2klY0kOEW9qd0btXetg
fM/a9mdksGEo4qKZmqe6C2KIaZXNJ7e9W1qzc9znT5Daz9ooN+ySX103vAPCaEbAFuzl5q+n5++4
9ighmn/qiaymJFIQwIGFA4djlAx+nr/OCljdjGcDx9KNBf+G1efKanGS5CPSrfT/YAzPMAnEu221
2yBllG5YExKb4iSXkCbvYKvB6f7ppn5LG7HRwMXZee+n0TpUmd51OQNaQUFbAKNTA91Ai/C/vPJe
PsKmXMzPszRevDveAszXldZKVmXGMQKOitt2UwgaSsDTEs5lMIzKLSHkvzK2H21ONMql8tU0yb9Q
OcdEtHyJ/I+ODsBlE3ffIc6QxVT5L37VH3oXS2vvMwcgFnNtqbahjQdYtVgVULgJvNUn2bDKtu0J
okuabsaCEIR334AgPL1SGvpU1tPRKb030tQfQd+fCQPZi5CqEMAMmB+t6Gkq6/U4eIRJq/zblDS9
ekXGzl0zD+Yh65mp495SYvQqHqIKE6FVBu/sBt6wpAvSJwb+R8Qc7RzjMTrWHf6MKrlUZXWMYtId
fMSw33qHeq734Jl2c8IM6hVHeklxefc9/kOBN0EX+oG4ybFtPUmBjbr4lPOJDkOHat7x8ZxsYo1S
zO8y9191ZZ67GMnMwD2PJr+SZXFO2JLb3oTxz81XPvMiTj97l8UzcILQe0+lPM9JgbTeuz/d5KVk
qIu9N9ZfU1r/TVQ2cQyx7ecHAZZG3xlsbmA4W9Mn+RvCo8xy4gx6lhjCsn+NJ/dyLk7krZfoSTdn
ij5HUb2OcjhmQ/NUhTTVgZ1czklZUqlhACURI18t8zEyfLQ+77mWxasandVMr8yiySlS951XGbLZ
T5wVptqnhoV7m3lYcojKEE0UwQqha8Uy7tOzzTda8j6AvhZHLDlvkxoeRGK9qBb769iih4pLnMfn
lmOb8Ef6k7oQvm1/2iq7IW1qYS5y5p+mi9pFU5f0OrUUMqj9kBXfDfa6Ok02SBLPI2TuHgoGwZIC
AoEevtjLXgwMVGx5dpmhbkE18r7Q7ujL9F0GOVsHLsPcbASuIaOsb47hcQYSXdADlZGhzZNWFzUh
b3hByYxKqpIn22ZRKqb0RQ7Z52zSnMqa5TM0HIzDqCz1OP4NekKnIu0buz90ZkHtFXpHlOUhb60H
Eab7hkM86r3HgqoOwvikdW2bvzMK+zYhauQFCZnjdiV6iAGpHTxadQNZf5B/0sV8K90dgFWWlH3z
ZtqgyQVTdDk5FyfnR7Nb9oE595BPiNTTR2x39jWt++5oF95wigtRLmFr6Q3BVP7UDL0kAzunEQcM
ca+S0N9GWB4sYe/rpv5XUN6wYFf83YKOWdLux9yYeY+1sg62ArDY2WcGsgblqf+WtfnWufHNasEh
KGpKmggcjY/ZY2rv2xwmAxile3a+/WLOrK+KfFcXcoNLveilw153loAl5Qjjb8Lb1NM6FvcY8sfo
as/OHbYDn43/RyscHvB8caWp07WoJlzm8xIvxbkes3c1u095xP7XIshtkSlEz+ENzBCQBqi5kq5X
T/cfnkivEjOxoY09AMBVbzj7QnZXQbS/FskxzihNbuW0+9/e3IY08VCoe4gs/TYPpbVpreDYUbO2
SOE98B2VZzo/0Z6b5hWw5K+Zxu961C/Agh/oOYKmU95vDVb7i43oHURLuqX40jnaVuo/mcovzpZt
XnBe7H0ZGG+NLO5Ve3dwe51+65D1DLboaKEafeRBJujqJeIw+cQuhOKcad1rYPMds7Lp0PW8XPyy
OaWD1DTOUrXzmqvmeDLq+tyN1j5Og7+iYbtFLdZajnCHJ40vKIK/rGZ95O5EuxgKcJQhkbtm/mjk
+FTw5XlE3aDIv0/C3AX+AHKh2rLhfplbcjadPAa2+C1Ttp+sS+nfSGnnarmnmhMhmAT6YFgTT9I+
HW0BYUC/tp+cu7s1LyqEMaXg6FkHa8xfIw8L5dSepqkiHtYgLgzCS7goGudeYumQXA3Zr23LbviC
hrn1hbNWrXksh+jBAhNqKvYJpXEKfCIl4B4ikRKndDZFH3FpIvcaq35hlSxDcRlob9yTrf7pPQIm
5dhuXSsGVhWXWG5Tv1/W5KPd2Th6vXVAWIH4ozXdnYgjTAqDS4AN5vauslMy5NVqDlka9ppxIf/2
/GBXNPMjct4J8zsetoi5k3BUM1bbphf7XCFgpBEyQYgnuJ5OMdUHIgrXpd/sSAAQmAMY2zHEkirL
hvRtZjbmtfc2nDSYNscTsshNq2nvcDFLs3AfGuBZ8ASVYu+6QGpQXfHlePs4o8AR792NsrsrnWtE
wezqI7ONK8XJzdKN6XWax4/J9p+NqQMYgmYnsd7lpr270wlyI/69V1sKV71ImawEHXmTQ4jBMHpy
m2ql6uASAMk7gKdkrozsjen4wYpL/2+uWwO3Xtdj6gu2Db2bOF7+YgjPiS3Owq0rcClcWNkQYHJm
UR+EbvaLvSvcZkXl7ENwu1cdENfNwlYsff7BFkEaYgqrTtLzi4UZuJTpVBc9md9jhIOpmCywO+Vv
UVt7B9RB6bJ8saOvvAM43gB15dHGaR+6z9xAOdnYaGp//O6yjuc9nR+zAj04HkhfiQabrtLYXAIL
ikxikDGgTBxeWTE81/ZIbZ9ijO8yeP0+FD62dqw7RJMclRh4Z1pyPPc17xi34J4r+AN5m1M4lMJn
KL0nWMGXjtS4N7GbmdL7+t4kuovaspQkG4haAK/DtXbW9ng2zfKfZXi0I3niWPbMXeTz3Da7SFtc
azd5n/kPeWAesK7A6h3IAAWD6Z/gcpAcwGe4cvG55135hD0blRURLYX62QTzsXZj2i3ijFAIvCHz
2aO45sedbdReZsL2qQ/wslCIo9uTAQeBzgW0Cox5xjKdwmpfA4t5daPpqWrIF2dCGGsz8b5DqwU3
ESRQlwTUrFa3LgHagtFwBAsb1+ZrmBpg8oEl+X6F2oOxVRboen1seneiSboNJxtbVs5GpzFg1XAt
HVaeLJuVr8jSKpOwQzZYH3T7Ql9lEt9P2CRyAG8KjoyRVWcQfixn4Jfd+hyjhGIRBGYtqA+VkdlI
WH1HVhLTmiKQiJm3+60swUZEBGrfMZMt2yBQIL1ona+ETl+rCGKA4WTGPueA2ZaKf3cBRndv6QZ7
dY/gWwTefOa6mADmxXLXzQ1XuQx9R/5/xSk7uoHQAQKblgAvrds9EedkI2LZY8AgkxTmwBLlNGQr
oynpi3MddEoq1CivqBFP9FQSvG+C5MV0Y72kC+heqcKgIjv8E20GhZw+8WglrDIDCV4CsRdw51zI
26BnvG7bNcyGYUAyj6uNvemgtD41bdBv1cSUTxkV4aau8C+ek92q5mEK6xpdylDhVYe9yYPE1Tx1
S+Mt1Kp4s6PGuKYkRS9WYcpT6xrlTiZ36/tYURTf6uwpkon5Ch51WI5mmZF0lwXQJD7ogIJC0KFN
zlkRZ5RglBNxEmOK2H/kru/daheDfG2EtDwzCR86AWNwgRVx+kMKRhYMTa5tEmTwpUfKPgUl/8Ny
MBTp2bGaWcFLFJ2tYMsV84Np4ANxqk8rVg9dDSfOThgm1mlvIhhNNLRse0QAs2MkwtxMt1ob6YH9
jhueM1GII9q4jXEgq5+EO+nnrCCdquoaMknT/JM9BjxrrKM1aB225xY85tTEWYxBatxpUdNLGTFY
d5kOFpMYuez2dfjBf3Hn5S4LKaAvIWgrItdx+mnlRk7joPJ3qiUZ41Dws+44j3BB5G9BLTjy/Pi9
S3Ec94oM0FQa2dpo0i+DjhCdYgoxml3sjBh9ue8swk6BYm1DzKezdebCzia8BGk+2OI2BIwOLaHE
gYTuwmPGXCUCRojEietDnWtZa5XYLTNhbrzAvrlF/OQI9A0b7dEqnQP2mRewG7/tFHc4goK1nVBe
h7XrA0Qh6/Wqgvilsif8V3t2JxddGhc5Wu9zF9wab+5XXlGc6b++zu3d2WE2lHgakJ2K+RBGydWC
fhPyFOHFDHajySeCS9KT6/TUFlv8iTT1D+xtjynYveWUZNlGwoVBn8ctxBcQAKikF4qiBNoyUmDA
xrVyMY8nFZvpYvq2JkSUMbRYtMzqt5M05ORzfOcaJf86ttchJnsmcHI8d49NkABzyAi7LHwHL0o5
ymtAtRgXjujGwcDsZlxr0uRgets1uM5/lt/8JML0l23JjyJxlIceZ3bFo9Nm+XVUzS4qvWlhB+YB
xtW9jxQzrFHAVcMqJhMEJ09saZK/u/kvvUXsAi/qQ0cIAdwJl+0SxGmX1i81PcArM/DPbQ1STsCf
W7WC2IgTkaWnQNuQuCRlb4AipzkmJWU+R/Nq9Bs84amHnm2L0+hU+BlhkNUelVOu43xN08Q1EB4U
SGWkKBaX/GVt7Vn3G9W19JlkI0KdjsG3qCS20Q0fbq6aRT15fISswl8L3s51KeAYlLb+FKAlWhJ1
ftq9NgCTyAlNWJLotxjU/UfcYTHg8nk/KQTbpEp4z3NIRE3m94msI+lhpgRIsHUsEqd7sENavvqZ
ZKFlrlQYPBdJlP9jUQMammAR1mBK6jEuxxa2RRaRdgzXseXTmNLulon4yR+dPzmYpwiZcl0bwjrj
OaG6M52PQcmjRiX0QeA39UbOBH+sPp08eJuRFeZArnjXTnhfCy53MTK/R9MTAV9DFv/msN/LQT90
c3qNYNKpEARDpYGesV+hz/dq2RxNJETI0Rndw5CELzktcQvP8p9Isu3HmNkcESck5ONubCAyvsnl
ZsjeWeu9eNBJFux7FSNz/DO17bqUzXtO8SSWnPhcmN1uqmmuFtNz56JjTdFHUQf3OyhOficGAGo1
GDVr/y3A8MK7qSlOVUQYE/IGNHMC7ApXqsy+koTUdqfrz9i0ybeW7IiCfw5OF7KLIIxi62wX5t35
CroIY3/m2GuMCPgR/c+QY7/THeApUT73kaZ0navjwtHD3gME4Ov+M7XKdajgdnsRPuSyah8qviXr
Jq5fvXB4mwLKxjUu0wQPV3ZvUyapfEyr/gbtgFbzITzQTvGiG00/fex/j8396I+x4ciagYN7+bsz
ca8t8ztaurv4TvxpjuaprUFwcsldKB0AEet+gmw8mm7/2BrNY9W7n9SxbosMc4Rp8gnOZm+vcU4p
WpFSv916CRVgXdLRAVQAl1fkEvIxoTkwe6+b7p+v4DJTOz0m4RNFjJxK9S0eixskrJ1bTKdSQq0m
iEULbfSD1ww9Gtsn+nayrEu2Imp8q5X/HIGlotNBMbvr6pnaU5DzEhYU/g4SQKOBqN+1y6ZuX4fe
5mgqg0VZxtneG6pnhpMl5mpYIV1IIxzrUtWTblL992jm13aG5a3Ag9G25kIEstl405IUVC+wPvi1
Kb4EWHc33dT/Yajs901brc1ZnRt/uHPAmSFS2G6d5T4J1ouexFtjq+nVZ6Cl+JLUVvYWttZrrYI3
a1K/YzDfZIskVjZPNZQnVEik7dnnumOyIo2VxBFsuDwV7LOgphisYjGMWz5NbHzfvhx3+On68VMl
wcVq1YU/cHIcrHiBOABEZaecb0I6cIuKFzHvjX1ZRbfKSG6e9jY4q4hORmCPHOxPfieeFUVPQeed
EuPeyOGxYWunOw0X/QzH1il2kn3UG4exG79TzAeO5hI4BIQlA0LtrmdkKCXDGZg4fgsxfzZk31uj
3Y/UVShR8g8EououpVguRfBZwpFZYZVZudk9X+LcEyM0gpRVwaq75Eyc7o3Q5F2MMj9XecD3r6Ax
NhXlS6mDdTtll5aFsjGMl9lACnQT71Q55rilftFHOLLfOAUQV9VschmNWQ+rb8lGa/Dch8kjtpmS
dWL1ylejk+o95mOr++g1ze2noAc0WoTnMlR6nZkcenEYUocBlroE62Dh9IowBXZJXu/quhKAQWfO
23sytfoIQ+7bramGVRbmn40Tw6Zr0MD53iN+y/4U4TmCnnLJTEhTwnIx3TnFtsd2uPRMaAB+h4o5
312fJvbK1G720z3SEQhYk37MpX3iN8ansn7MS7Q1q2NJUNVFvBuTfOuWfAzKEWd2FXbUZU//vDo5
5kVOdbh/0m15ojYUYoozPI4UklsDBJJagT1M1HtPRNkuAUvD1D6gO8MW8fNvvtBnL5rRRmT8TF9d
vfGt6F8cVT9JpAMcMzDblc4ROf3kny+MQ9L5b7lMXoJk+iql99Nm3QPfn5ua4j9Ll6+G1z00VMst
aqc1ETHu0t3knCdWFk7JrSsa3qVHOh4esLFit7riDkSBWLgLVPYR2mKbRbZaGCkSyUAGi5l8Zctw
7WUuARAJUkjTYz24vJG1Ddh83rcyvBZgMynoI4rFhL7IeqyeFMyGKQrM2BpYidK4vDtEVy7omd5F
QcTuj4On57MgqKbIVb4DirZVc/KeDvnN6eYjGTdv2evqNyWDYLRUADmY7DLacK1E4BA1H+PRoea2
Jpfbj3xwUZSVYGnTz/bFbvFVElg4O13/UFU0htYq5QDpvKvZcrsx0gP7uUvEBlPf+66ArU8BxWT8
3Vl4i+DTiMyPLiyPXW3Qp0wzHopzzSWLlWnfM9vY1F9N03gyCeDPIHD8Qd/XOq5zl3Je8ya+FjaF
ZipBd1IdN1Tp/pLLf666Ru18U6xbrgQi9d7EiNoVBOlhTKZXV8c3h2A1shMYeKt/8RK1c63phyTL
e5nCngs955/mkkVXawB6eOKhbbhdFT4HrrQV/pfOpH6U+9nKLp1bVgRUZPi0SkTWrBekPw/WlD84
jpoXiW4+7nt6LfNX4J8UxU7HFhl/VbDStMcQrB87xjYgKGML1BEdnrH1+28+ngg/YAIPO/Pk9f6i
ocJh9FH3UXoeHFe90qb+jmrGIwVUh2qYEqS5hcfO9Nvv0pOPnkqfx9ntAIv6VnM3ZOfPSd70OLCI
b7ahL7ZGjK8lwhozu0fHwh/PLBLvBqCYTe+vPf4fyATQOceXftnwIo0LcxQXXssVeqqJkY4di5bL
EV9UG8WDsfKs2cZU2iblm56z/s8y7hSIfFcmKZcTfI6PGqBuM5rU/xmo6cOyFy4kpNF0aMCJ3PgS
g+b8S3mSF6AtX0JFO2FrB1icyvDDn/Lxdc5RWAekt/Os/XrTewgGRm03GyH4UXoojLjl8G5MU/Bh
G5orBVMLMwL3OtBAaZZs6pJQtfNmlyHMSo4O508VpAgKd9cDa6qzYnkX182gONBefr6HdiTFWy4G
98jVNy8eTsk876LIhsye6HyvB8xyQ4772kmODEjnIpqPhhPdG4x2jvPa94x+WK24u5OMmBQOqPYp
CQVzGHl07qD7WtBBlruHJJr/kWk8eF78bFn9auAIYV5a+xOOhNHBtXtHPNGB7JP8iOGgCTygksMg
goFG7x55KYCWfsyRbYDdpDC5yI4O682a3agZOjePIJbAClEMFDrU9gmSOqvHFspnvbXd6mxYzUcM
JgLI0tEGn1uUVEVI8R62zr3UYgEV80dlxg3gxUEb/UZUxVHgCsQ2cpx7aD+ZEVC4NdNBgr+0oXIe
joWpQ37DcFGwsLErwVCWroE/HwNARIFLtzdBZAbNL4NPvouDKm29x1aWHMLpAdvyeobV61HT047d
Snk8ONppWFURmW7qnaTix8ipB/NSIPk88pkUKxIghyBMn4cq5PeLLQeQj2zkZ5u42wZMuaAUrgiJ
HhR7F0WuU9F+VPYaQW4n5HOeFacAbF4xWhu3cPc97VyhkZ86n06AgR2uwjIQlMMj1aErFOSVmQc8
M9PMr9E+F1TLBoSmZo9AyQTcjnEWf9CfdrxNmFmQv9i5l2nN73NAKUmuVKCSBTC/iiQ+26FLl3f4
nbvRSxaIr2gEiMPTgFOyOXr2cO4GjwLL/DFQobsMnCj6iA1u1AOxzJXH1mk1Nka7JukK0b6cja0J
nWCJybe4OMLvz0lutpu6sd+dcfht04BP7/3nTD38XanCBoMMq4ZqpXKyZbjCQlldxrGgsME+Y9AQ
bDh4ztLtUAYPwrrl1J+WBnN/PvaPgQOQK3FBEGSwz6O4vvoWWh3EJhYnZg2TxP2ZNdWn6cRTjBnq
j+qKDb6fm2/R0WrHuMqsjU4pqg36l26OeKrumfd4Y44KSIq9c4d+71QxZJHY283E1uExb7Pa/o+j
81huHVmC6BchAqbhtiJBb0TKa4O4cg3vXePr52C2817MSBTRqM7KPHk0pbstmJHttHtfPrHQG15C
XR79ftqkaUO/TMFwjWWDwjZ5Uu6wQ3FGneIeylqcDVNJ7o5iTjM5D9JDYqRtuiFp1BjYnENqfiM2
h0N7wXyI4zTf1VzzOt871zoLnNGqXp3YQTRxPtjhn+1xXtQU74er2CZt8KRJCYXSKSvAoOLayeqz
F+064jq6GjJxcwSGk4qM4YPZlf8MLRe8wMl2QKSgc0dB/DRiDPhlVr12YvjD9kU8le+QFeaftrSu
KFnPdcM+u0SWN9J1q4q9rIcdHhLslBTy5NaLLyByt9gsIGntsqXXp0u1g+pBLPQ5928+Hmb+ESsg
PV/eSPlbGG+AMQH9Mqm1SZLHrO0QsJrp3s7VbiRPt6rDFARmCi2mfxu76dFt3H1X+7SBaE/6LCgX
++yTmTBCfXXd+lXU9sEpCLT2yeNcWY+dZW2JxY8PmaQZ1DEfyQLgvOX+w55nLqyrFaX7XoC2cvyQ
ZHSUBz219dyCKGrRAzIYh5hG4q7RPpsloUuqiYf2u9KHdWbSAxDjgKRDqH20lXf3Uw8eSue99FMj
cc+lTwg4eB0XGiEvm31RL+gM/c/L4c855VGizaN11ByLMKBOoNeCocmvUucernK6iKLLAPJJh1KX
qJINUrFemJj81WmerECAQDEonGMb1tygvF+tbj7LOvpyItamOInkZPC0Do8lX7Y2JJ7sj7u8nb+A
5G9h7cNzcJjkyW/mfn0xdOK8RUstGwiP/MOpsehQh65BjOG9TiuEwCxqBLFyN02VvE0KrLaFJTfK
1r2t8aF1u0rLggkuoVmGfLe48iQTqZzc3zd5ubGHcN8MFAuaWfsyzFToetHRKeRPFFEs0RCZiOCD
dvHJ4nbkAN+ZoG7EJp0/7Rjodvlb0xRGLpz4TpJCZpQmKiFeE1oaAwtvRGWPgYF6H/bziomf1UPP
nMBk0zrfWEf30lcHM2PgnKuvVPVANHjqdWr7Kvdgw9nTDbXlbHzHWYUUzPaujfYabbQC4008xF9F
D78exk9vhAiYwzaF8cFebzUMHIRus2HYwOUNwdpuEGuHm8OskONjQeteOVq/NavhuUqjLQytxQn7
nLuFtu1L9iehtZlYxes61xEt2UyquLutvSejtQ2pyGrNdB1J66mf3Wers1+U1+7F0ByGZHjMDC7p
iQljFciIJS+4v6oVHjGsQdaJ/ralfu9BeY7i8AFL3UXPWgb+wsD9q+ZxZ5Lslg6ZLMOagTdUzZdt
NltcK0cWZiuKWoKFGWGl94gGXmfuHnnYN16RXVSdXIdQnuYZaTqbUigVGV7fAXJw8dOL9NZyPCZp
vM1S83tMnG2RlScD5LpBsNuNQ9JgVnGVvvGXR1UQQRbPZv/ZMaKt3o5fyVi/DWn/LLzu1xYDq7Tk
CtkN2qIsv4fE2pjg7Dn+gp5e+Ezi3PCdjZposoG7x5q+uMUN327WJAcNi2s6ZIEqopdsdqG30ARB
++Soc+0ALWLIYmGjsVONm/hfa+FMbnPtbNgTlwTu2UpLDAg06doU4ihbLybJnT1Uww8H6NZxaLHB
cevFIOPm/G7w3sc1cU2MjIhwszaK8t/gQzJzlceLW16Q4M4TuCyPrfwU+0dcdqto6AOwBtc041NQ
9vQRMSIMbW0iUjJf9lyc2wqdQGMZESdugM+TBgzs+p5w3kc0CQf6POICtK+ov9Y+V7vROQALWNkg
whK006mMuWF+zI6/02P6DYr2aqXWOraKbVyjSltQjrPyyTIUnTzjgXHyZXatl5Luh7Cv91JrAouI
kZs554VSl1vvg+exOEuDtggvcyZ2XmZftMHZWGbyCx15VbZ0/AxAoR4cv/9SnXPEMgIgPW1PpS5e
wH7/GZRWiahlMLX0NwvUeWPlN3a+lzQxMEPlwDntqnqUlNtpQ3+OFV1AOQbPlrirVNsSolYSGmd6
9jZlOF+El2yrXL7nPOWUL7BTZBa2uFq5gvYf4Qat025lpa/6SnF9mg7AjI+esN5ZhxxKz/mqJY0h
FX13JRwHzfNfxZjtNNW+iSi6zU796FelQqDX4BbxRnVGWpDnwt5XSNwA7r91l55F28TlnXy23MI1
LTkBvsZs4uOKFD8zfOVmcbCEkCtsavWs/NVbQmZhtGt9edYoemqrEVKHymOworyKTVE/u1TR1RRk
50b6zC6P9mLxHmnGWm2LGNNexsWLDS2WCDBQsCetmJbN7lwTu8QNtvdSeneiHPGap1R6wKFG47vU
0xc/mvGamhf6eQkSdSf2zuFD4+Tr2mWj4DlX17eeki78R/7jgTll32FMGZs/mS+qEL3MriJIhdxf
3xIikIpzuM8/SziQDqaGmn2uTrTMm5stNoyV0xImxAUIIhwZWe3SUXz0asl+Dyur/qGDd2sKwMgk
J4a6Pfhds69cdWk64khK5A8zy6Rh4hvrgR+sE/xBYLWTjLBMSxOlYxKw5VOo1RknMZMb3Do6JcMe
AoYiOto9SaKysu/2WWFsXJa3WmojwOpnkVtrswWXRwVMNQHzpOCu0oM5P6aliYUeaTTZz9OzK95t
C13b5SSq+H/eE69fFR1kDbzHccu9p8cAaHNnNsyVJslpZTgmackBOrmnO3Tt8b+zeN2WPYlHH2BB
D+RNbAY8H1bjBQgLJzdNNrrWH5qYe3oRppcoQfeRxFgB/YAsVhtn6UEEBOSwF+qWmJNmvup6v1Lw
c+wOm7NbfnaUl/n9ENCxDlkGtYJO2kj+sa0G7/I6cJ3jPb7+P8w4EQYzsbQmCcYxSncyGWT0o3Zm
AaCi2pTo9M6QPFi9t8IaeGa5veJivBoMAo2+sWsojvXVEfjKpihZUSfW2plfkwrVLKZ/i32DFpVb
Ycvz7DT7lqOA+AWRgXkdIcllrfU0wBkIYbuMgBVs/GYWP0FN9Rhm6s1gpEfHT4+h0UHH2vgU1Gkg
UQqQfhHJ8Khg1QeSbPKsHYCnTULyKpFBOV2jWLENSC/mRPgdUKZBJrl85E5+Y25ceKq4XWw27SAK
C+ASkr1tWawVxWM61Fs5UE1U7BteKRrX14SALvHrlC7N4rMkdtziEpzonFD5yfeyYzsfB6gROl8j
Dyg7YtFHMTtcFbBvAEhEteRIoMx9pvUFW5axjhQlVGGCi2Q2FZ08UvTMtrZHfahHP2c/mseMLTne
dpvVk9MB2zMYJIGX2hifQgC++PcIdrEZyBq2izJsYlKQOU4/9iooKrV+IBA8Bp4FY8NWGSpMMxrH
XlfGdhhRJjyjKw7aONJ1XhJ+Iykez99hZFqrwQSIRkNstByJEllLo+JH6j7SxwQcwaVgh7+MSYfX
ZH0XHgs/tjdHV8b8vv2Z/OoOPWkpwMF1Er3ixuE22l4F+IeFiSkbLh96uaaInsLCiIdp+cbZxyLZ
jBX97JEbJK0HYFh/7tvqJQ4tAuct8eB0m2A3nSpg+SLbx9EUMNCdWjpnRieESwaHE58e7Hw9Wxgs
mPdMeLIMFRV1c3oneBvANYeEnYr45lXmnrTsAyK2iU13wkU24Nnh67Flv7gie7MxtF1XH5Xbw4V+
HRT8UkACBfVNvSX/SlqseqYYOKOvDcZdpgsQ+/CCcDSZRUOskVpXr7s7wl77WbuJ1Rkfz0qnDLJs
668Gw53M5c6AnQYdILzXJg9ZXmEVpcoSA/aanPvBjodbm/46s/0oW6x0BHDRnWVQRdbOMcnuEVSV
EQMLHg+SMUfXJrDQcR4MtISCZhYJjKakCoQ5f9hmsq5T944hbj01n7Bf1xr3FEs2m7qud74Yf0bm
Xpa+G/7TvHugKyIWpdjEhJ4cE6Bbvp5dTfQeF0MjtSNrT2+PbYw/Aeghv9TezzyoLrRIAjrQo/pu
KEqAs/GWEclJSXPq1S8J0DXTbJCS0Z1mj2D5U04fBsXY6Hpn2+cNEdfHKrO2Y+Rv41ZRelHD1+jv
lWdgH6DkekovhtW8uGCseCCpAeQHIFHLFm6D4xQWm/HWWPz+bvPg0DMmcx2pNdtnaX7kPfknU3rl
qfIUUPA0BnzwkSdBmUhnJttp+kio+S1jUtR1cU+Iw7Cl22qRYAVZr9p++BIQaiLY2RGbSGFXuInA
orBL6JG8bRo5c/71Xac/ps10MrXyCOrigavMptNh9CNn9tyRXSDAvOFWaZefomTENLpspqoHLqur
0VffXtV8TnJA4K/AG5CgC3FS6d5byaFrFU8NlY4dsMuJ63caNxR9yl1iRv9QF9ZdXRxHVDGT95Sb
IHQ1kHoEHu2/srE/YuevZALGmbM3eDywHSy1ZJjl3+ric2amiCk6tZZIhawCh/uCSQUUOQbKvhLa
A3iNc+TD2d5kyc2beIun+BLi4up75iW0ohtYk108dztZZyuJeMeX5T1qT3BOd12EUqTlTzGtUT3v
Z58lREO5VGSBkEos1Nb5IYPDALIVfdRmOQnTLdH3gET+lA9HUYNDO3Puz2oPVvShiz7M8V4ADu1n
+WtDnRAdtlDknynlk4QuwS+TgvX5F06PtlO9tQawothbh7Fxn70Ld2OzwAfWdXudXhDNNd86f6Sg
BHqZAHINALEFtzcK90qb1wWpaWfFLOzG7mUS0dqquqCzGxYqqFXbpIdqZ81nxwoffWQkBaUwHcfr
VAxnHiwKd/iu0UkJl/Wq8JfVzI86J04ynkrKNNU8rS1awv3mRHpkm5FOAOYktP4sqW4zIC512lJH
bJMdX4aO6rWpqoPReZuo3OlmCNFqOnSYAHwLrWt5odGDisEIJIYehBgN55E/nfpIjf4yWcD4BQt4
D4ymJZ56x/z1ErmVbHIwCqxK3k3YAlZ5poI+XbJhLTxBOqnHfdxcIrzZevPcN/R46HQyLlMTbwOL
0IIiGA4Zc9+EFE4njz0n/OyGlyE0bjnD7qj+792jIuwnimkUBP04xlXAhiZQFEAyl1HR9VvpJ8XP
a82AYuhna8lIuDBDLap0+yVhYgH6tauc4TOMt1UDA69qzQ+W9QCoQo92PyeGMpvk3QqgpokhhSAk
LXT1xuWVifxbjTdgSuEx7pmIROs3V0MMrExQlV/NztICG5jUcizo+zb3WIPQmMWVzMFu6Mf1tadW
5UPrFaqN/FQGEJzZbIivjwgE/Afp0SZiu4EwyHdd+Bp775RGkSwfGygeGm+Yzq95cUtqNYqOfIej
1ZhhgL93EQ452mE6zaaaHVutY0Ai+YUYc/RBaqjhZ5BMAF11tGs+R+dp8UFhEtzOmvlTOim9Nu3a
i8df3pjrunlrwiU+KYDtxmu6ht6AVoKOFrdc+39qwT6tdmgohFynbU6dpqD3RXebQ8I4M47wKwTf
xuKbVTxZyp+afjQuBKHe8qchnS7TV17OiaCx3nPfI9raM+iCLqStCRF+4QBlzBcK34ckGBar9aQf
iLNB3va3MjHXDEBcDp5DnzWNnq26MtxmdXRo824/1BM37qX7+VAhECWAFerm16jcs2m8JvUHcYRA
SEjefbbJONzCUrKng9DePvgMRd1ANXH/z6CPvMU1jbaE5EHjC1dHc3hxQc25rvPhQ3Y0fdrc2nlt
Lzs0F4JwgqmjPpak/pNl3suzY2e4bOH4W+GmrS1UgMaE0ZoHLebBvsFQT8mg5jdvTn0pDHOXd/4t
dj46469rCGrj8gCXFsXWs0eO1+14C1EI41CajaYypD5R4ZNnfvdW8YJRIXBNiq+oYV9X2mtSMKtY
9PdOixLLiFMN2xLcrpPCGINHlpf549TKjZxf0Rz3YcFj7MFu818gOG5KF/Jg2f0TOYn0tkK8tEPM
2tSpYNmzuflPPCNz3XLXwG/mNuvWLL8mCKatXq3pFFnnwxAMwEcRPhw2vbCVVjq9oI6dr0vdXqZu
1lbDoUreZZdc4DHuRho1TFUEXJy/5mK6zZl81VVxrep/rvFRmZ9t224KXu6YgTCAtrcsjDDVXQce
AhuoTlYPf77h38au3oyxhxZGkK9aNbb94dfhC+VXDymjTzGSX+m8NejyG/KJK6gM642tliS0T7fP
jRaeeLDpsaKgndLpFBe4cEInwPp76ye5H9Bdaqd85Ql88vhqEJW+T7r3OiLaIzodDQSeXlAtERcb
U6bvSGuPDrXiDSkMx4XCp5lPzqiOGpW9uVVx53NIvOtf0OI/9Jk5L5q/8CKvRMiytW73rP0vnCVv
ul6c4ny6kEa9DuabU3YnPK0XKIFBNzhbnZohL8p3oZ+cU4AvdD9+9NDTTZKEkoWlA1xnCn9iJn9R
eBvfepn8NAhHK5hltElYXJbLMk5w/kKK96wXqjbWGsRGbdnPeRUMywmNk3Pin0+lXcWqamaf7kXv
htmtU3YBXAVwhEbryPHWRYzdiByH7sJKoY9QDC9eaGwiow+w029qMBg5PIYJu/dgL/h0NmEVYRcC
lLPK7jUs6nhEvWfP6eE5y0v3OUF98tDvJ+11SudXO/dX6azt+DvdNMt5tjXv3BJlASxEnvk+lyZy
NZ4ijA70NGM2RKlqnF/Pfzab73r4pNa46158fm8XRUECYHdRXsjLkJ+dHwqdtFM79muU3m1VHXXz
y+Y6MeQA9Ekf+MyhIa8rEDQbETeB0dAb5+V/VXGyiRPHnfP/SjOb3EM93csU+3oo8MRK9AvdhLSh
nzq73dS5didQdG3ga86EOHP4SC7fCPk9G0y2braPGGKyyNxmcY1DDI1udlYwQ31pbztWDL2h78NG
D0R3cbp41Vm8/5CNXcXjDbPEHqpDqfdYuh3ig9NBJVQ6aikEcK4f5CLsMlmbS8E8oReewq0qWXYn
0T4Vb3iZ9up/Nd/aRPAjcYzDxeI/3hk/Dq971jIPVdLsmhm8hJ0FaVEe7QV+x7FXzPvYzXAJeH9L
mV7UCLHiDrg2rbcoeSNGHCgSwJGAXImxjpn+NGsUaMfR3S1x9uK60sStsZJb5mBEgwpMoG+FU2ml
8pFX17jXVfUjifj6yXRyCzKr3AzXWfKI/rUvrfw4cy/yGqKsTXsnUReMTfxagmkf6URQ3FHbk1ns
cRyXVE/kkw+O8VpPR2m2W/Ysh6quaEzRd4BraJ7Qug9I/Ac75cbSB35nE4SEKIlD+tQQyc7/6oId
t3hSnItKndzk0AyfrLGGGXQOtE7UrBhT1ILgn77nhutW2T/aehug6ZO7ibZz80O39ibDx5TY7nFc
cEcj9C3OXGxjYXJNw+swvyuwBBFOU38+RX1B/xQ10eFId+q89yzQ3OYWOb1mjamdqJjo+ECrkU2P
kaxVH/EF2fX+KaW+XYDWiaMK/3H2YTlHK30d0unkh87ar5ptZY7bobqASiXlZeC407dkRGFHHgbC
KVBK2vxd+N1KMUgbOZMW6bnph9T5cUwdagQiUNLyJjO1U16492rjLcHg4VT+qnM5PmDnifA0yN8i
Qo5c3pAulvCtPsRBRre9b5UP4fTi8VTr14FAnIuCFyfbGLkJGWNteUyk3iVLv01od9jp1+xlH0jb
b4vmpGunyl6P3rmZGU/ygzvgB3vMIfYZPzBXhHmdkx9l3WX3RlA4qFjFRGz5s/nJgh2mmc6+xLNs
hxSIvdjitS+fbeM5nbR1YfzY0bXCGVb5O6P5ihd/oBiohSZfF/7lkBYbG3401nGt284zaxx+KuKD
q8mjvMN59DFbCqXosUbP4B616Bdi8Fc+9XpsYB8ieWL2fjD0r6R5L9q/2HnE2dnUOzVggy2fywHF
tTrn9b0wwenzU6nXKf7OQ+Po0fASlwS42uiclfUj3rfnZOpf88pf5yFLOPlbL6uvcIStSmyr7C+F
/i+ybg1NnGw8yWBRzKo/WaV2qAwDxp1i2PP7vtgwqKSPyVjhQJztV8dF5+aWBrOVf1J16d3Uows+
Z+ehoWAzzzl5uooGhNIBclYhRjlUt6+tqQRa1LgEDDTkFyctJMMTdco50TTCJ98OLbhBlLvAlSot
3GB61AKPittLUaJbejrTRJ5n1h4rUf5QZ7m+iXMn2jY1YmAJcW4zO4qsmpeXJDJIwtbfZTzHizgY
2o/aYKbfUzb+Ys4pvssKhzA9Tc4/kFY2rAFAwz7lnVrMzEk6q/rmwkQLmA9T0iu0r2nKKqhZ8G0t
+G2g8Od0U0wuebeP0TvY+tHL6O6cICmCAzbZkZlTRs2OvW5B4o/8ypH3OKVy7ZB3m2P+Rtgm8/yl
4M9lictSToPtmDLR9CBMbwk4BglTpw4lqlmsDKrdpqlHHE67Lrpbm15bwzsbWNcsTVCdcycK+aDN
6FhktlOjOA0lVTdpRkqNsZmoTptfrdbbFNpPiULRIB209nX8/8pyrNWnGj5xI60GsLDFxM6KrHfX
IBGn2F+mdMllUOgb/pSIZg6j9MiAQOsyb+h1Rd1Qix4Iz5Ue67WYCTjwJevsKAj1n7p7r9B5FQhR
F34T6YlNCzumwYEoyqCp/VOXkiwsgAHmOjMWRsaBN1u4cHd5xiZOSrc3t6UIEQ9QoFNk+CaKLxEM
4HlAurNwXahpM3v0ylJZrVFNPZHJLktSvC0yJDa7SHWPEMp4QXrVVsvVmZqnfawY0Llf2t60ZVm2
z5H9n+fBys/0Y147f/rCAj4fPE2AfW2+HVlfI8h4rEh3mq4PD2aS7+2GdogSYroQGX9Ucedj+xUO
VV6G6vb50C4N9fWlw0WSipJTPTe37ZS/T7Hzak10h1QhnB6ysLXxHreccKnpE6O1X+bJInVC2Ukk
D4kzHfTWOZjAJ3nbeCfLw/3czex/S+NfRlVAq4vdaNWB4dZg+LkMTOl33FBTM7gMJvP8leTeyRb+
X29O8F8LTBqgfjBvKYIjghoPsROW9eOUBahPzCPskszhSW/JwmGezWN9q9POFtsippW5/EJ9uBqa
tpuhq2CR/+10hQ7VRm8z13RtnLeC8ELb65uhLhePLSUgw7fyEhL8w71iHUzgexVbBma28A1zymZC
u9Lj8Y1M+pcVwx1NmEDKEVjKzKrRaF4dyuPo6sZRUIdfQshbZ2p3bo4YS4bz0HNGCP0R8Y2tit+z
ss7ZBlXCfa8yFxy5d9QbYnfcjRDZoItkx9kyDrXRfnqTxcXT3HlF98LMu9HS8hdE5I405aURFEra
dMQN8SUvZ3jcOFoM7Nt8PCCrIgUqlUKVyTtkNIVUS90fIOmNNoIa7N9ND96UnIJKby5y4sMD+mSG
vO75zGxTg8ISBc5IDTTaoWa9DMg+HUSHrC2PI+0qtXqOegosF2i0gTNuEVoNSh+6iIM597lfY+iq
6Z5ujLPmxZt5JsrISJTpkKQjaHqsuqmN2QmPdl5y6uzJl7LWXSdyxrpyNcn0XJuIcpVGMEHU3u8y
g3vETxzV7MpCbuBzP3Xmkrt4L4v5N4E7VYb0AuLjq0TxrjjhxVxj6q7I5NeM63KTDCb9g0Snau62
BlIk5nUky8OgG+9Skf/PjXvZlicyApwFCR6SCkjn05AkH6MBkQA/2jR+WJZ3jKV19GHSiUhuiFue
fLu4KeUfzU5saz0Jktp56mabrRHiUsW2wsj3nhjZ0U7zMa4ojO5QmUuTsNm8ngugBHbSXEughP7s
8n6ZHvBT7Uyal0CZYfOn9sBtASIbawZvXCLVQ9IBRx2aswm7ZyptrnLuahkWVQurtYWiHrbllrdM
kJuIi6N0jiFLJc5E+R1FyTHXvrtcsV7pHzuKSHzUU0N96a1xjoYQTspwHsUbuy4yU+NWddG/2LSO
Xmh+Dm225T7L7QKnf/szACveQHwKZlN8ijG+W4BoNaq2HX0m1gb4KDeyjezp3o7y8llZ2TIZHsZu
ScxQ1F2X1Zr9EWVnLiWeFCqmLNLqAeIAXt9mcTNO465jeiNa8DrHcOOgy482Ly4EHApbqOdKMfqq
NddhSOtGYFEzM1T+Rph0SEYgs+SbTikTW3YkjuHL56l3reLIWbFPcL/oKSxnI3oxeYBtoz1btM7w
MkEvfehnsiuA88CjHHoKW9w0A3HMjcNcRuTxVml0mIRZUDnyiCfkLPCty/JMf/TaSutXR/MOxcAD
qLlcTyt03An6krbvLGMT6kDcYVFjpZW4ePpdOXNZ9uZTYkU//Uy7ad6+TVgXyOA+zIZBmVPzAq2H
8LX8yx17T4kh8UKB/pwEspY3cjZ3giD3uU7+hZRqVcCSJ/Ubo2KQWgUkmxykRFmCwo3vEFh1vup7
lq3ZT2tQuoUX20AfQSokRWjfaLOAZMCzlrOGEy1UXLrHtcndSlseopG1AwgWGjB/vNj9KlztsUmI
Xw34LVDKwlWcZxdbf/IoGvXAeVdDF7j8TmKkgtYC/1qoY25yqXDbvbSynWENV8vRAsFbOOu8XZR9
aDPoba3k9FH4jMyV8GzKf6YdFTH73skRl9yvpQFCAbiG5EIyygP1GZ9hGXxHmBAEMJzKCg8zlGe7
1voVhJsjmiPIdnMfFTaS459Fp0XKKOKiYeAF5Qia57Vn+9+mObxFxnM7pTstejaKEUGoWzeGfwUv
fxd18TP6oCrQObZGUn3FwjyqRu1mOR3zcvzNvfDrf83S6J4yQ1s3o73DAUSS06eciFknQ6WX4iXP
2FBwywwHVEgdOKpcMvYFpIDxzWXHrunGc1TGiP4e4kJHxYTpBwr0p9fFVHqi4kfevnCK3eBQ7TEw
mgtgXZ1xVxjtSiaUMY1uwiY6iH+qxS3rY8OdNP2WdeFnSHdt7euPFm0CuTO8qjCnLK/k35MxPosL
Hy7dN/bChH+QGsEehyVN3OHEQ3Ez6DKTBeajlMRCny1RSWpr/tKs+dF00FlJd6y0blM3uEUlxRIW
X+KQlDkJkl1Lr6pG1pf2sfVklTvJFa+vcn5Qth5DchimG5CuwwhTiwy5RZoXE1EQ04KIaXtN3/21
oVskporLNOkZj7JTTP9SB1LHymv10NQkd7xoJSUMWOXd+E5trZIOL6fdUEgVYBd/qQ2LZYDEpL4Q
9olBhojfuYlBiRN0KZihZCCZ+2d28Tzf5qpS8cvAdoQimV0MdEInJZTwylMd7BFhUzTExY/9rAU8
yAUU01rLgfc09Y1YVJTrlHUHmVEZz6EqSxF4Q3tNUXLTzN0UNE507CrbJL5MTLc9WSFHixge52PI
vLrsAijResqoNG5G+Vr2hNbTQZ1GM4XBol2sYgiouGjhayQtXw6CJhzymvust0z08PluaQLcy0/4
FdRhJskqI2fXDPMHPFBKhqKz7ZLOgHfbueI8YsBPEKeN0rqFvMlDP9yOC1p1uPgRbQkkErREBF35
2GuQkA0Ct/pi7wIfo5r2N5XDOfERFjpehUBPuAuHcOHonM3InkbFzSbzM8PmetAW9CEwwxKiy8Ry
+v9y4ZgCM4W9NKVIM//nVt0uMuxDCL8nydmpzCRDq6XTwobmjMZA6CydiV8ZSbf3RbYW3nyOlLYd
zfxaU/fixyO6MqVFFvy0BEN3OFtXoivPWUOhm1FequnP7bJAF7eohlREltETyOYDjgX3X9qJU8QV
MMHXXurUSzaUGdfDPs/tTQ5zWaXf7kQsLdI3mRKvsQc/DhAVnj+2wtw1Eu0Nk+BTyHLIi+1ny4Ll
2/svyP8s+zEA28ZVd0iWeh94HS/jPCD/RDbzGKgnImlqPba8/ObmKU5oM1YxLzZEeWyiUcyZ52II
oUT3Tebs/xS+1lXPGY2IJs9FHMNbW6rnojN2gVWocWmh96uky7ysQiiGxq0ei5Miyq9Ey3H42iiU
bHyslFbhumerQwpVz8KVZy6jO+8HzB0aEgcnGxvwnbJ+zFitcj6s3mbTaBPmW9ahNnk0i3UEBK+H
IU82pjscjNE+1fp8gjy7tTL/MpGAdjyb+cbhezIJGKeujowjghzwHNyZA4z/7UT2GnciLrOaXqHx
kLrFpq1iirPjN7uaXvUKBqHN50BTG5dig2dT3juK1Hv91iQf9sgK2X+TqJzKaY5lYtyrzhZsQ5yn
0KiIOhjhv7EBuuPO3WuKWB5iVTFzaBYzDshtlOXlKxgitBpHfzeH+NEkwPeAveun9aMYyZfm87To
LpkIdznoAUbz09w2Z6EcH3afHpTleMxnlmzEqR706IWLOisEgsXcyT0H12db3WNh7SsBHgbhSnd1
8Ph8uTP3GRAATh7UhF5UZzfT7p5P+S42LR3+WJvJF+UaR8sMA9Mhgq0oktUyDneq0lP+GYfW1BVH
T2U7Bz57WPU1600gdsv0GmKyqjyyH4ujv5LZ3WV7PpXm2WPzO1T/FPv+vJkhB4SrrFnsuAhkQgUs
dHaRYBA0jXOXWGdL4peZ6ucyJDtv9A7knjZ9GEmnlI5xKvlZpZo3TtbBouYkCJevMh69uq1xck2b
ijGkolhaw8zsGOII3eWe8YA4fvaShT3DGqJT7jJ/TNNmTNU6bfutW8+blv1InQuegXw34iHBS3yQ
sdrK2fjqdT5uXTUrPf9nR/LNNr3f1lS3MCYP3KRrKNVXmEEX8qjHKImew0iCY9dw+VZIHWTyy+6x
9ZEf5Y+U3C/7+M31dV5U+t3yiJGE/F/lxvXIfk8snimBsrNGkYWQKBnumVqEvV+x6IyGWwtBr5bZ
3mugXjdG8SX76D/SzmtJbi3Jsr9SVs8NG2jRNj0PgdCRIlJnxgssM0lCa42vnwXOdDEIxiRsWPVW
l/fyBIAj/LhvX/vd7eHgYXGyGHIJw+oEmAVEhgh7e1R+fiK/w+n5ULtmXcrWkxEopLRz0O4ikHBN
eFchAaLa8N7aNHnyDflAWz01WuVaJ7QA7EFpz9rSQ7aDDEKCmy48VqjqqGtnPOHNGrnMWLmvxafa
LVeaIt80JpBHNNqlgASayK1s02NTxbfF2N/QuLdlGK0s9u6aUoMa3lOx60B8+9G6iLhz0kSoo+6H
syxEBWR/gyshmHWE9gbeCygxCHTSKLgtheS5bFF2y8YIv859CHopxWJiFrRNt7Ue3CHfonMEVW2o
i8DBsubKAkXQDto9FpgHk8/k6NK3EiO1ErWvVjkL3YM93VDq9pWw2dLgJpMXbt9roXnzq/oDQ819
r+YPhUcE3VTUb6UWtwCwaxKM2tTAe0NsCO4U59BJEQaEmoFdin6j9JR06k45wb+BjhFepWOZCDrS
u5mipPUyspleTjbGHaeaKkNaUQQBqwGQiK6SkegG18k/p3I4FuC0sRV3QACGVBhzH62ilyMtPwId
n97RS04lbx/CFXNLLtJCmz0OiM55T+opMrxiadJiilJTfkql+Lavw5NXiSq+DezJEVT9wUWA1kK0
cos3x7SApTvFSSssyzZkbSnEFaoNv1kgr1VZJhLYEFrSgP0cwKC/IvzFC8kFXYJplrWxcKuAvyjv
3bLlPLZgAipWcFun7pVlCYfKFL618IaWbjJ8JDI42JqyvlbG3wUrfSgd7XsPDmSgGN+5UDdUNT51
tY7PXAzjO9Yo5mkC7bRSDLU51jRxqcXdldKXp0yDT442vLZj8NkdQV1nqMdOz+4EM245YGDW03yG
d8/YKC40nk9fXwWkne11G/na2AKR5/tWVHD/w6JxTBasMj/dws9SqHoHo8wEQS/cI3DxsWWkSz+E
+oZovai4TSbuPUwWaMFJq+8iXDOQyqOIdDrjpVcFnAULXk1xZ3ht9NrUBSLGUnLvs5pP0OXBU2tW
LzV2jWpTam/AQ6QtTJHvGXtKEoiww9yU/l3y4QNSfi2WjgoetwA4SRYA/6ut6hXmpk8YKmNh3pdI
ubUNvM0tXIODIJCe0GPZR9UGS8ssgkc1QeZTOw2GwU7F2tZRuAtSTSZ0iAErVkQ7psz8w03wPlDT
DXDSa+qV73XWjPkHFVijZr4nDimRofyRwUvguRPvU6FgL4lkqzN2WiZmY5HgT74lJRCt2qV62ebC
W0VHzdBRoLdwlBWB40SUWBe1ZqC94HREq4eCikI6LFj24ZdEybnTkir9Ad0nID1boqAarY46Hf/c
Mlev8oDl2wt99mr1Ur8cNLNAnepT6ApJWFaOepVI1rfMghmq1A+ZgK1irHIbkOlWEpzSwzgE5cgA
39Pom01h0fTiNsWB7DrpnsQ8OFmFtAYVTQBwsEm0Vwd4KdLQk1uAVhfTxzoRt5IM71Gnn8Qm6wXN
wvqW+PqpM3KgzMpoRhUFMTbfDS2w5VPf5/c1/UE6zdOLsCx3oKshnTbBAfeMkNutShszbqiZfqVk
GsjM/MDiPww1/GlUzAWslaDLb6yhvxosl5NexWs8Eo6a0CEpzza66fK9guvSqw6+SndsHaR7ww/g
sUbrQGl2dVIjiCh3mDMuB5dmD0n113GM6Fj1DxKuV0AEiLq9dSeEyybkDIuBr9hwxW4yyzlSvqJp
yXhIw25NBzrdEQ1mbjXYt6yKXkVNfK+j4ZPdcUE6YKWE/N6hgguDjokuBgRLUvumo7/wPZ1ELOdY
GaDLoskN3FNNOxa3HSEzPzoUMFuJMyZwAF1DR0314irsKR47jT2IyaYrVbuD+AeD41DK8ikZ/FfL
cR8dwqSIlktHgDKpMzup6vhk98on18NlQzO/tSqN+kLxyjPfiViYkLWlQTg0VJuuehvUM70rlr+B
/nytxeoH6bWN6nWonAX/3veNV4W+ASlDViHqNGtq2VNsjSEk+7lU7E3sWiRf4cAf6B3o5W/YOw6H
MZ/SYDlPuD8qgKjrGZGMiEtXnmMveQ+khiITehpaUUDCP3rYfhgWmgkq6HinJQe9Mu+cIVviWiwv
pCD8SGLeSuI8EB58OKl2Be1/pVWYRatoTrj8qnm89iu6rDsQGYN3Rf9BtsD8+yUxMNRBKgvOddXk
smEPkeauACdQlipf9Oy6Eov9UNaPPQzJXrGe+e4fnV+8VrEPJ4drbp9hxQrUT0i4xFtMTcShqHQx
aRnGiyMAiRi07EJ04hfXYRlZQwDvo94WWnmj1ZxRvtqSL8s3JUaYZak/i1Ky6rXmEObsg5GxrWt2
EcmTOTCo7XuZidQ9uqk0fVeza/Rh/xrT1EeT0G0Va++lUT+pIYh4Uf6MSRPFCYpLobjGh/KEW+dD
hmhHrprPVnPYo+Q9ktVj7PR3oti+Z43+rnQZgKTKWhWsKN1A+K8X1NAz2FBBTy+qUzqHvB22Ta5z
/rfrxrDua4IhVc1tQ6q40cjEKGKLyw9IkCZUD3k33Iiddt0IxmtQ4xgWG3bZZyvN42aOSR0ulmQj
6aBJ6HArqfrWibKFKfYWORltnR0BthEkV5kVvrT4awRyscrD4L4IAVOVNJgtzc6PbQdCmm1CYyiZ
WHaFSH7RRFSEy3IPwYUbAZMTJdrGCIfvYLygDFUELJ3n3IgS7j1CeA0GaONaokEQbdFYOEB08xNr
P+gtJo3WzqAJjqeXtwnb5/cw95ptZfmvZpg5mzRwjGehtFJbEwt6RqQSsf2QHitHujLgiKieRVGu
83k0eDCFts2VZK+pw67r6hsUu7eaBadNJSuESQ2ZkfZR6uo3ESqYyrRj4x1JJwfFxP7Die8iT+Mw
7dZYMq6GIXuiH+kutIR1qosvddgy1wpI+r4rcNkzNlXuPoa1gSg8H0Ar9e+919Ps198mEo0nKfOr
CvbYcaxzn53LKNFvVdqRDwFy5b4K5TtyI9f9uBt0eFT18UGs+zv+21OV1Y9dFq88kkHMkxelT5Za
pV9lBiA5oVbtCLsHkLEwimkjrFL9WxNYj2KSP8DDp/uT7Lpc1Ddpkq0S7ml+L7zXYE0XuR6+kXbO
6X8ybzMvZBuCA+Lq1XvbFE+yT/oYcwKMmog3O//axZ6qG9P/gbaLxvNGpKDh4Epe0CesCtYip87u
tcnR0pFMxwEMGIcu1wWtET80J8OSttDXZUovbO+lV6XscWWF2GdicbqAp3mgpdp8FhoHu6+i6jZq
yhrmdoJ0tcduUnY4LptMpPlBpO9OelETHUmV+6mJwymKgS7KA+y0RHowBn+VtcHBSPtbrAdvC10B
uYZqUOFuZyFhatBE6BIACKyfj7mofpihKFN/xWgzScf+eWOnV1CTQwCyaIG8rNwpOb3qBkdz3SBB
NcabAiHfOIHewtQ7dmYHeZp+M5MO45Rm5WQsCTht/xjX0GxdfWNqiB1iaJdiy603bvF8HuDslOYV
Nnk3cplTY3VQ6MU/LbbouyWV62yrQHvQQjJkmveOpB41RmVdp35PHdPUkUCMf1a4w00NyjoDoeKV
zWPLio+adOsJGcErzdgUMewktTo7M6zbMuju/BoZt6PKRJ+Oi9rHEO80uoITgZbKIngP8+xGj8w3
oBF7wr69FxjKQkCoXzfuJpCypUzdy0CHFAflq+qab0BeuTH4Tx5kPJqbcKCkPj+yzKuKA0cLUVvH
A7f84FZ3seHSOKhiysRyuVKtwg50f2OhMU19mjO1is4OgOmKGb3R8XffJDB6XKSszpi66ypUb4b7
UOMmzTlIqyIBA1Qfixit5HB05W4l4wDqGQg/huCajvmVA09d072VmfdXDQaPGin4kN4+Wjh2uUlq
Pm9vM4iKHIVPPQ01wtCvFFNfo8vdll39Thi3zjlWQ9oLe9I4mlkeu8R7FCuBON5/4c6/zjydQwW5
eG5JV2ES7x3625VE3gsCrGEIEobUrwbAf16eIYqiZgLhiMZNNbxVnGBdiOU+MrsHa2z6QClZKM2a
IB1SibchKqACVV5Tb3xxHBXCqjtWQ6CV03s3aJDVjfoZ+N41/QNXYYXHmpauLT6WGA0rX6ZoGUP9
pncDMg00SvXelYJ3dywZ6P0Nxgw7IQTdzH/XoESyOATFnIYgNaGhjzaJFr0m7eQ6XiY01l93Op59
uD7KLSeWkK/pPgWOQQifBelaBxZepgO+5EBIwFbve7+4dqNmTdbKjixkzDIWwf5wlVfPMherXOpW
Vp0z57urTA2P3HYQG7vVawUFPXJSpF3fLTN+GAbQmHFEbn8wwCJSkwmy57w1V/ShcxmM3hKMMgnU
8JzDOhbe8OBwWwzJ3wv6WqjLZ8HVby0qbU1sbsUiWaYQkSID3xSAE4Gi3vbjOUaNlPtFfKMgJy/B
vHLkQgpQMwqYBY1ZpMVKr9l4nggPxeSbZpsqo34aAvVqBOmzZMt3ImdjBPIx45gr/GDbRvm7Z1Yf
TQ5XF2LpYtTtcXrephK7DSr+wAh2ne7hlRwxgrCyhugoxFZpK1Z5rVJ1JRez9WlXNnxLtF1QIsg/
FZhQKqBkPkEK4YUB9i6C3KKkqy3lwm5EBSqk4tWzmlMmKuy6EnqOGuYgJBkBySjV02vOZviDwVFJ
cQdzBHK34HjuaNIBfF3VtNqUXCmkb2ZMpwhQSNz8luRnn2WJZUzvmoEsVo3gCzsoYyJEYrUWPcql
e/SlAIwp+YPS/6HRC7/wkVjD4ryONfoAqOt0cYmoU12rBhGJJWya0XECh6S+I+ftmStiz31AG+Oi
kR06IehMCdvmWehYp+Ds6B24l9yc8HZgCYFNlhrkXE4bPTfwYUjwURatnsVGeBx84Rjir2C55n2q
tfdBrz5ge0lAX2wlyGOUWjs67nt+QliC5E/pGATnr1DbyZ8T/o+eW+uokpulYQj3wAWvOgqzC3A1
xdIV+hvZ8MbC3hEjGeqoeIHI0Y3BYEQq5U1B1VKSsYluO8l/CCU8enM0mLL2LPRu9ZwChllIyIVz
DX1eZTj3HVJfHgXiG+bLguEnOy2hoBUn5ToWRYG9J/jZnwU3s3LJX6nJ1lCsVVDUjxmSeCQ5gnHb
+/4Pi6luyhZNrL2597gBL0MFj6s6+KG0Eh1fSnlFKzpUp5gCo+AXNFEOtgaAnm1NPZKkwD2Vr5cG
O1GnE8qEGml173zR1VC7r6ZUGlhb+KJdufzn+fBAiyaAEW5Z61KD5D0ATCqsjwzZfePBERWkcuUW
uKemedc8uHIuv3SaMdiiGsn3lh9Tp8yFDumC9JBIPRmdxmtfJFc9qmVPNcK5D/38RsFZSnM1ZgOF
d3oT6nBnua3/EEvVa9/Vd5o74mKdkIKQuTRTdmUsTxoAEY0XATLSg1Vsah+xYPAulZ3aSsigTZGs
8egFFUN0TIL4ScUHXqZPhMnpClQWXdDIRt/fhjkcMpzY8CdW5X7XNLWzjpMhf8+6Rn8KxSRc5lLx
Dd7mxlJH8zNwdBnn83OT58JxMIdT5ZsrU1dPnRQcLbD5Za89gc1pFlLs5d8UIBDfQq7P+ATKTX5M
ooouYaqU4ktIDp37VVshVpMqr1zjC6NoizFRBJI30brPMK+JtVOUzRWVlRBZmKmVoBDNLL4XjFZA
xWg2br3rw45eMWfQj3WP5UcZCHQTGfhqUddvO7aZYqiB6ojtc56HLpQeK+RyaoYRjpZgaONkn2Id
iyu8pjmw8dRK/dHmETKNRq8srMqyAsvhNABM9jgmMr5b6J4KXkOlOGtPGRsYDKuov+lmLxUH7qgU
dxoqQ7ndDJnFRR6bZ38ZtK7Wvxuxm+mHKlMxbu6rwow2TNUEsKjHjWhQjHAvyiTRr9sqFfU9LSEm
e0scSVTmTAdkXSL0oMgtynFLoVKseiWpxiBwmVP8YxOlZNdBhCTfHF1OHwy9Lj9STWo/vTiuX0CF
i6ShBCwnWyuHdK0lw4oCvvwatDS2BK6Fv07i1WsJLM+TWTsBCnY93BvVQPtJPjjpdS2BV1t0Yiff
BiMDyC8wvTX8Xl45JY5dcoNAKAvyelWMQaDbpFS2Wu638CXC6CVWu2jjtjpq6ASljedHmY6MJuvW
ud40NyZZ8He9xYGblIajHWpzqCjYAMKnkVZcJZRpWQewdJWBTlC8AV8HRfOo/xkufjBYdDFvrEMr
G5TnHdrZqogOUOCzurckN02iTpD5aAB+VqLO8AZepjTRsLkjgRKBJpL6X+sNgLA4Ftrv4Oaoj7qS
Gt8OVUcPeihiDIHsyQVwjlWcugNFherdycyx79FPngyAR/LG7HskDbqh41UT4j4g9a4SHiDfjX6D
RgMwHUTJW9DX8k2hD1gkx259kmk4QpSiIfSplJBlOFRII/9D9IpaDz0vOwE7oruIhCg1eg3Hmmp4
w6qKXi3enK05TrP85z/+x//6n5/df7rf02Ma9W6a/COp42NKt375X/9U//mP7P/80923//qnrpos
ZiC3uqkbCrGKKfHnn+/3JFz5l6X/4HIJdxI01UlM+x0v6tqNw83XQ1gzQ8i/DxE3WioqCElP4ch9
KnBoSv3yGULnQjerlRKrZOLYxNE0Pn49sDT3cMrvI5dN3ukAqatTucKeck3VkgTRvW/XS+ra62KD
Dax8//WY2szDjj/p7H16PVIAIcqrk2o+OMNedN8LZf31ENL4s//4ZqSmdV0XWfXy5JupHmpxjcjl
VCyhpH6LPmlvWdICvBQ2Pm2na2f1VwNaiihrhkan7/iFzx4KbpcOnhf7HXkDsfIZuPKKVP463Sl2
eQs80/56vIsTxvrXcJb4+3CDqHDwoes6kVzZ1ptq267VNV5SM/NSGifen+/x1ziT9+jUIGkCue5O
7P/L4I24e0OGeiVsuutkM/dQlyfj2VNNloGlZHrcZ0PHZKSp9rGkX4t41FYXko169ckRDu6yXnz9
JmcHnayAPnasGEO+7uRAZPXsYqdsm8NwXy5xhcwfoe3YMLxmPp98cQ2cPelkDRDqRK2plOOTSmvV
jldgdEQ7vEenskivw+voIbZx9lrTY7oBPM80Whn7eElC++PffPzxl55NXA7LOpMcMiDABYHg7NWV
f2fdmw13Tps6orjU6eiefQGzE0v/fVi3i+NOcLzxBTCmnaxxsl/Eu3on8sLzw9cPOfe2jd8Hyy3V
9C1d7k6CSKaxzUo6+jSEpo5S1DNf9uJ0YhcwFBMJuIRk7fexJKdOcSGV2xPVsmEN0JpPunWWHhqF
hbQfVtJ3aLbG8usHlMa/dbpOz0c1fx+1lLUm7QelPcFqXofmUl2lG32ZXrX0hqy6VWUHe3kNNoKT
e2b9XDpAFFGXDFWTkcv/nOln80dK4ezC7upPyM4xkcpu3Uo/fv10+rgE/3y6X2NMJgu9MrGUwNY/
1bUQ72n6ddGh5eWhEZoAGZhJNcJwW4pScX0qQ7xyBhVExRB2PfJuBAyR5tMSh8LmGW1DspUFtN55
iyA/pGywdgYIe0oqpfTkhe1IbcMJNJfpGAs14PiGoB7rSDVI/aImww6m3NEAhqJJCJDOiDiI6GYG
WVNxssPg437EhcOir8xTgY535pXemYiUIO8/BUOxdROJqyDTohlFVG0fppDNgDyYfdDfOq4z7JwI
pj3heLA2cyewpQpch1CZn3rcIXgDjO8/ARz90RlWfdfkWNWKWPmRvBXlHU7pxdqSO/VWNCGl1UFf
zk20cQv+81NYuiSqeM5K1mS3lCvd6zvUIT+3aCjRG7Ace+oU63ht/VWkoIi/BpvskrS+myCzrOyU
ODtPQ160lY27r+fWz0jgqwea7H9uHYquTqXkpJ+cDXDurfOtOaJfWFO0soVNeqXY8qL6LizxUV72
H7Mr99LepEDKwdLDEOlWmrxQrdcUBGNefso++ahLz8aweDlsPHHhX8FEXFe4zi/MuV3q4oo6G3Xy
Zh0jNpMyGdpT3dvVkh72Zfs93UBsJE/+juH4ttx+/Z4v74sS0bSs8j8cVH7foarSCFUwYxkRmYdn
MMH9jrjlQNcewO34sdjTmtsuZl/vxfn6a1hlEiiR7pZiWdO6E/gGZ5OtPeIJPEuLBbiBpb+eHe/i
i5UVRVMVS5Z0fTKdJGqP3AF5THWj79Hqkhx3t+0xvULLaid3SX07G6ONMdgfM5jNX9bRZdKaM4nR
yorcKzqp8oTMq1m5QhDdslGjKoJRBKIk6PapYllXqKnz54CM4Zo+gW5XqSJ+6zMf+eLTn/2U8Wuc
HQZC2IiF7vD0SNlpllJt8RrOUZ0t8noDidcG8Rgs1ZuZUS9+Y0XRdZmFxG1yMrUs3SgbSLJc0Pb+
1ml38VOx7Sg588apTAaH2bk8Tpo/37ghctyZhgaZ4/fH7BivwmakPZnX2a66dXbKdfMMFd0WHmce
7fK3/TXS5FxPnMah/GVghYFofeFv2Z6u6k9qRMtiA7n369HGRf/VY03eoyfqhUvhuT4N6VsafmDw
8fXff/FWpij/ehp1shipxJJO7bTxaaS1uKrv/X21tex4Ry8A8MDt7DZ3cXM9G3CyNMgkVmlWOfWJ
hoNiIdM2YPfX+YYW5juzXKEji5dYrx3ndoGZF6lOlkHYK+w66K9PaYXCEy4oEs+ZbzX7LseleLbU
JFeL24qU02ls61yX3RLZyRIYEPY8a8WOl/58kHl5df/6fJNDI8bKlY5Kpn1rJzuZwDaDyvahLsdc
gQJB9s66+nrCjHHdFxNSnWymGr7WkpnHvEcdhRrtqU13q/k/SiD7Xw8kzaxodRJhVq2cmq0kN2zb
zS65JYm4UPbB1l/rf7dZ/XqJk70jpApTqiojIU+xB75adFts/Ud87ZagKf/i4nO+4CbbR9dagR6R
qjv5KZVTyWlvNNegzV7/Nz/UZOeIkkTRUeS1J698jIV97ivgom5bjC9nvtPMgtYmOwi46KIdenec
gm2/aFe6Hd+ldk5H4kay4zfovvb8oX5xGmLcoaiyLimaOJmGqZiUNIuYzQlnpNIyDnr+FuUvSdjd
zjzduC/8Md/PBprMQua6F7oJa1rdFPJSW6MX2/g2SKT8yOmy+att6my4yVTMaFoRDLVqT4ZnHArq
JVnXLr9+pIs74dkQkwmoR45VwshtTvT92iJwvEB9+HqEy4Hl2RCTuZfSsphEMZstHXY2pUNb8Nfe
GpPwVbkztyGmUSvpODPmxZ2QCA91koItkjHZfFNJMj09NOpT90q3ut095NfNASC9d68fAtpij3MJ
o4vz/mzAydaLPik3h8hnt6eRoA3wulGRawszQfrcKJOJbtIMkvU5WYQOmDaVGHQV35Po4+uXd3kQ
QxV1WbREWZ2cyUnATbtsVZZw0NCgBYfXv8/109eD/D9mxa9RxqV2djx2EInqytDqU7BDDVouRMy1
Fmzre/yll8DiKgwh4oVjfz2sfHkF/xp2MjE8sSv8yPSak36tb/wt3c5rZU33NSJLW1vVS3iNC3GN
fnBdb8Ul7bBLbWbFXcys4dvxr/c7mSp5YNFsACHu1Kxbys+L4dAd9Csq559avvD24cznvPymNRF4
h0Q4rIuT9RcKOv2ItGCy/jBGboS9sPAPue3sohdEMiUORA1h+GwMfnEJ/hr254l+9oHTsq7cCFT/
qVrChCQYCdbWjU6OP9+NeS6awr7+tJcDLk2lEiRpum4Zk90yBJ1FxwDRj7yBAWtnD2T4V8o1HvQL
dZs9aXN7zMVT52y8ydaZ0xFBTwHjBTsUjk/lXf692eKHDilgDdVlRbSwav/ysDsbdvI5s7bNVa3O
25PfGAsRxJigPbdFeptgz/r1G724EfwayZyc5Y2Myg9P9uykAEYIQyAXPdl+NKtfDyPNvMhp/Q5J
Ua5jfztO0G7pbnGKWaNyv3aWaKrsscqV3/Zb9X5m1Mvz81/TxZR/34DEqMTVK5NpcyENLCwA4C/j
axz1NskKv4+tuZoZ7+JN8ext/rHzID+uQrE4tft6NV4Ulft4xzXRdtdzu5x0+csZ4OxJIREWjX9+
tvbC3LciMWaXQ3HfLXXbX5nCYqyvGRvNBjpFthnR0swbvRhKaL8GnQZHQp41RahwBGqRcluBE3pB
9F7MjHJ5+zwbZrLMYRNYiSvzbESYK22dLN29usNNedNt/LUyt8jnHmqyyI1SzbGNZ/NEHLAUn+OV
e0o3dJUvtT24B6grC+Px64kyN+JkfYPcw+EYJP6piLRrHfAJWER/8fUYl88EuNkcB4Ypi9Ml12U5
HWagapiMdOmM1266w+5pj9EWko3T5jXyxJkryMXnOhtyst5MVzMNK3a6kwk6vpGRX/bLr59qfDN/
ROdnI0xW2CCklqIXpL6jnbstqbly51gVm9l83sWd42yc8UnPVpeoyVJTGE52ak0dk63hThodhkPn
h4ZyrDaTrVuKb4qL/XAS3sSQoLIm2uap/Pr1415c5Gc/Y7LIa8eVxEYXspOvIQupIJUhCstevh7k
8lZyNspkVYcFeegCF+OTdyXVhO/BW7pHpO4tDSQIurvxDrR9vM0lhi5n/XWTpCmvUyQf/fs7rrI+
MFvR6k7WGOTa+p37w18DiQHOucEh0hawP6Sd1faeweU2OWd8YSNbsmee/vKk/dfPmF5nrb60ehlH
0pN459/LNrabnBLIBhDqwWtfeqB5FnODXv6uv8acxN/4wqqgc5lenfY9jt8l0JIkb75+sItjGChn
SCxbhmRO5o4AWcjhT5nCUIaDbrAj4Tlunv+9QSZTR5M9g0dhggphcZ9iJ1OJEsiitJh5mIsfyTAV
mpINRdO0ybrH10uP3cbNTx4uHEPq0dlUzQxx+X39GmKy5CspKJKWAuKJ9MxnK1u0uqcfyExWf/PG
fg0z+SzuEDVN6Y5vrIUTdesMx6Lffz3E3MuafJQiVzFMNMaGCjpmqkoBADvzEOPf8Mc2fPY5pgc0
F8jal5hbXv4oyPe+cm8xyWrU0F8/ycXt/mycydHc4qZNvYrPrm6qXf5/t3txNnC79OnJK0GE46yU
jWlyqcmqKpGDtjoF2FrAX/CcV/r+v36Ui3eX80EmX8Uqk7QYIqsizFD3kI8pg2UfmJkh5InXzv1s
2UK+8I3Ox5t8I0tDVCIA4P95OZOW4+GvraAWrKtNtPmr+o9K9VS1AO/I1s+nPzswTTl2FGiw1PjU
VbJTV+4+thHxjsGo/vKX2pXz8Sar1cy1HENmQg1543BaDIfYhpH2gwaibWR3cyHipcD+fLTJovVR
LjpgmRCvaFiIRBz3yc4MnsDBIda8rtSdlT7H9UrXZ6UslwKR85Ens6bD18rTwPGdUOjt8jtKp5ti
JVJdMNechhyXM7P04qw5+46TWTPUlugi8kVstql/dFflxlEWBMCbflnck9md2UcuL4qz4SYLXDXz
YtAHoxtj74Jsa7kxl+1R/OS9HlEUH+eS8bMDToKOPFOHLurSn5qnYuEepK2AKAiaUUsBBebH9dxF
7dLeYpioH/E/EKU/7mlyD3+gjcT8FOr48kkfWu1DI/k289kuTdDzUSbThBKprBp90p7ESDsIZfPg
FzE0CrCyqkzr2MjZGO4GS/k0qvKprYxibt5cOnPOf8Bk3sSda4Fx4IJffYJjARNBJQweh93Z0U29
y+7m5ZfS3DNP5k7u5TwMV6mT8ZA8yitA7kRt2bN6NT+WfOHxKOpT2qfSzCmhTOIPmuXbHH43fE2n
pSNSKrFWTGDciC4yIlxUq28D3p8vKS0xtC5i4jCMgBxJrHEBtGJSYVX5FhSgQxSQTbjWDyLGg3q0
qRykfSXW0nYbVmq2kEIhva8KWSEi7tRlaAA7//+fKirSVEnXRISytE7+Hna3Zdr3uj507/Kmuho1
ajg63ADdQ2I5N/cvrbbfxprs0nmfiEVUp+NFHonlO6RQZ4kLoA1NFrOr5fy5cGG1MaCqi6Jl6Ap0
t98fLgnUuHQkSz3FyTGPgDV/4pr39QucG2LcQc9OOsUZkiaWpO49AXBWDRCw0TLiXQvVZSb6kcfs
2yTM+u1pJp8KDzLYVUJeIvQSf+AGdRCxgNmO+lTAJM2iWoivwoaqvXNo3vmC13O75bhovxp/8vmU
odaBcAjdu5nQkO5cqckPQPZgW/NV02y/fq0XQr3fnnV87Wevdcg6T9ZLvX4vuI6ieu1kgHl4h1Cf
yMpha1a6u6vzaChxTKP7CnWeke6+/gmXp6smGSaZdE1DWvf7b5C5jrbyICknmKO2dxQWkLA22n3y
A57+UtjlM498cVOhAmOahm6QpJk8chV1AhUEi3Rh/jzQvRv3n18/0MWpejbA5FRIQf2YTcsATSRy
jd3GoLSsfmY9XMrW/Sx0/PdjTLZ+ozUKrWl6Ek0/q+mQvOlVo3jvHs1D/zE3Jy9lK34bbrLtE8Xj
QldLDYtC+8TBrt6AVWoOje3diGsaTLCTXvgoBb9+lXPfahI3uH6gFgUXiJOMCZX43tJk828NMO0m
0AUFU5OEtxjHD73/qXk/vv77L0/uX5PBmkzuKOrxAik4LoEK/MwXO8dsmzyP1TDgd+thJmYe59Yf
e8fZcJNtUtC7lGb4Tj25TbgOy+bgO+kjmJ6jmP1NFeN8SvwhiHXdXJexoTsVIiW+FN551m7KMJuZ
6TPLyZpsh/xwR4vG5RSpxfekyrZoohERq+LMvnBx2z17dZN9QQzNqMIwrz9FtXlVQJf0zEd1qICQ
JNthNgSfmdnWZJPwdMPrTCHhqXbVFRrUJ2dn2PGViXKPUhAxuPZX2+zZ8002DLqwGwOLrbEso9M6
o9vpEygN6x0RKlSCdbLRk5mMyNxknOwZQ9SSp3Wq4lRiKeD2Wwy4YfqUC7WUZ5bx3ByZ7BN+qmXK
0Er5qTI+4PfJ1ns5d0x9PT1wiPj9lHJ61dFzwBenTn4WIItJprl3hx/SWKjwsuXMtjH+4D/WsSEr
lq6bpmZOm6oqvZHzMEe+h4vOlbuFuEZT/M5ZDz0MkgASbLaHSLsaVrDmg03hKbvgek6DdinUV8nM
/PePmG6OlQm3VZCaGnUpdrg2K2KJlcZaX/vrckaudalu8ttYk30SjlLg92Fbn/J+C3NlHS29ZdoC
9l3qy3iXfuuu2+1sA9QYyU3essG7JWbVZYnGlcmS8CvTS9O0HA81hR5xJMveUtyBTrabuwrRxGza
+8KqN2H7kE2lqRLN8iS0BByUSopPqJPlOBnS3d+k71/PnAsr4bcRJrulILuDIbqcmE64T0KcCQ0s
ld23rwe59LVMSVZUdMCIHwx98rUa36F0IYgjQHBRrvCbAM6zbF64QOHr3JPBrzbCm/wXuTxTUtHK
EyRqkjVVO4sYgKo0w1an+EezBAS9LDdY2tHaiJ/EeJwac1vmuEFN5ocpGRK3TxXo3h/ptcTAISTN
o4BN+n+Tdl07kuPK8osEyJtXuTJd7Xva1ItQ4+S919ffYM+eHRWLpzh3DnaxWKCBziaVTCYzIyMm
2UYOgp6oZ7r9O/ommGZGQ8+DYuyLAr55G7Jw3EuC+TFX9qmPmS3hPAMLkRxBdQ82bd1e3NQDizwg
msD1fJtd2c6fa5EL5mHaNU3dUlA5ETHVeR7rlkhpkzmakmO9bMPKTyXoVITfOT7EOHyYosG5sxQJ
e/vZqFo9PeYezhUHRQK0TnNYMLc1bZe7xQEZktPd/sG0I88elRpJU1eZcpEkn5XZ5gWgUGAMwUZm
L6/oynJTV5bvoMUGhJwsqbJGH3XM1wkj+ofZEVxZn7i1VlftFIxK0nDqwV4fqh5nQ8kCaG9dW6S8
xepjUVChOnestc9eHjTDvygQkQIaEMfxgddOZ71A0OHGhKyFu47MKp17SdaOGL+QhwTXw+wJ6Dw7
GE7b4vhDKW+jiiBb59zyjHzizCD1Bcd8HIdUKNJjA/6uDFNvYKDSxnsQSHF2kuUq5EJQNUnHoBc9
saMUjSxpCQy1kEN26g5YiMiPOpRkI93OniB3l4FXx+VYJft18f0Q1hBxsJuYiDrfzwGUYGZkjile
dO1r5eM4bMDZaafuyO2EspBBpiwTCAvIh1W8oM5tmVMlDpKCw0cwOuE29aJ7o3BVe/KybeWA1NKW
wDe143Vg2T6zskv5qBKIaj7VZXKMdkrvDDtpm+PNOqPSAkig9cAtrDP3dGWP2tOu6dvZmtMEUDLI
fGBPpQ1BPkFEy+PeFuRvv/h+K1tUSq8lYP8pIdmKgFa8JFBE2BIyVwfqAsHt7JL+TxJ62ve/8Rp0
0UxL1AzZpGeghAY0m0kLCULyJcEJ68RA7cwYnxZvuPgM1m4qGO2VNNhRVZ3Kl8B0MUnz0idoDEL/
ZJPeKpvwAQoQKGNyQYCsO0jFxSAqGi4J9TM5XV0P05BbVgXKDXL3Fb0z/vyFdNTAiDQ4KtQa7Hkn
bpNbblLICqNrw1SUMZo0nU0NG0pgUAS+hhK3h3LzRnYhA8zJe1k+AwY6pIKaDk5GGlo5lnkl1q2Y
HtMKI8QfC0anOf7BimW4fwwD7XsL6RN1AqRBqI22KtNjDBXyveImfvoF0olQB8ZjzJfdeQtVI45N
5rdb2aRPQlsirSi19Ji/QsfNAf+J8lY66g4srE5xp4DLz7E+eLUiVokKhNg4CoBf4F+6jijGhZg2
M2KaILrGe74lWBYoOYxOs1XRaGrsWrLFLTdsMz+hiSxJQg4ji3QozaZarMApSuaCgZoB2/Im34Ci
srRN+9fR+AO0NTOOqiuj5I9anY4qVVOIG5QFjNavhl9uqi2Uq5A6NX/SUGAeCUsSNUsErPNi6m+o
K5QbwSVD7sNmB1JwnIjBaWQg9dAu5I5bMXd0ZY6qG5QJtPf0DDhurbtpyrcB9GzXHZRlQBOxf8g9
TfECuG3Gkg4asWY+juBQ9dQcdIHgxuYYYX4jwLRlBdktAhl9tiGOGUVBWhCc9oBT0Nrg0LtR3XJX
ouHJQ4Wzl/TbGLVnmQGiOkgLzkchBM0U1I/H7h0kATxoCCurRSTRZcwvIJjQbaylMyKgUdP2OEah
5MVldZdATWWeFV+b4ie065WdLLU/rn8uVjhZG6WcHcyjwzIKQnts2nerhDxAdQNU0t98rrUVKlAG
GvSwUq0qPuO++gq9+K/VTWar78PGwj3uXl8T0zsMC4NVZGBBAbLx/ASnoAGbhTYnZ0ry+yf0ij15
J+3Bbgnv4N7cDPeALTy0RA1I6ctJ6QVk8kYUxEdokk7u4vr9Jv5Ra878DemQF7vPdeVxFsgzSYLK
KkS1c9wCTYz3lgCaQ1dBDl08GznaZ4szyjZEAJzilrerjLLZ2TKptBbKVFCqrWKS7nXILePbGeRA
f5AIkb+dSvXO7FAeKcx1VueRER8hANHsCj/cD3Z2A7puoCVtTF7zChGMS/zMHuWbowLm3UxJMyRe
YOklxZb8B9HXitzhtXTlG+tB0hzO9+PZpC5xcOrHamjhEu/3EGKPnQrdcY9cbXgCFV6OD8j9fIyD
frZMKr9MEhmnJayTY5no9jR/zZe3kZdxMV0ETXhN1kQJJR3KhirVjRqOXXrUY4gvZJYDpkUwEUK8
IQeHcwh1wumnEUS808D0mJVZKj7rXTK0kSzFR/lx8Q1/uUmdyqtBsQFqI27tgXn0VsbIHqyOXp7m
qd5KSXwMQ8lRwO7UWh8c7+CYoAfa26Ix9KHFQy43XBV8LyCYKDcJkSJCCTCP3AwgYifyFJ5d5j7q
IiCDKuqPFzN0SoSJnEoUIzwgR8/AwStuepfUjEg3jftcZTx4gGxXQHCIiUcyAnu+kcJc9katZRFB
QqJLkz8ad+ku2ppvIbc0zEpfLQzso+CPBzmOAXXGLU1tU2Vaos90ob4DHYqPsfYnct6UveKVz/xp
fdYldGaTOuODPkELWQqITXUverGHCv+Lfi9smk3oLrxvx/QZQwWBDi4ijLNQK8Q9biW1lkfHWNpY
3yRSy9wDPVS7k1OCk/8VZJRco5/36EWoXhmllliO6ZCNSfcLkCnciyhQd17h5xgv7jwwJj+2u2kT
7aHMhMZGd8sHx7DaKECDg4pPRDXJwGP23IkiCRz8gtlHqAtAnwkPMHXXgSsU41B4e3GH9Vgui+cr
ttcCc6NqUfEt17JcyBdssrohItrY4ukpzR3NUW+KW2595fI4Ioqi+Q+0sIiGAF0pluc86dOpa0+Y
JtB6J9zWG8ETfjRgl3Ax6fmV98i7vCHO7VEXbzgLUdaLS34swo3UgTcU/wcR6+vBjbjEucsATCvJ
KiF5Uq2LqfdBCErwo0XQB6jBBAdxBelH032tuPPbl58KjxAF7wMAhiHcQhOmTVDsFooiiZBxDsjJ
Wqe8DcCbCPUjn9f9vTx6MGWA+V+zVP0Sfqa2Q193mRQd0/armrymw/v1LWP/fmC4UdEXLxFgdRsW
GOFX2mPaHVJwjA8Db6z5EpX1+WLD0x6spBheoe40qbOySQOZ8Gd6Pu2WbYMXr+w2t9yuC8unYQZ1
JyDZYIwOU3GECAbCVVwxZCQGUD1kdnjKo871BxOFLGvwaUlU0H/EfUadV6GRxhIyqGRdn3SA7oK2
EoqG+UvhyejPv1z/UIyQD0+TNQnjHBr6d3RfotCESJFTM8K7A11s2avBmuuFh+VnCLav+A/eAawP
tzZIHVm5zqKo0GEQ27knw8rDVtnMh/xvesjnS6M+XFt05qQXwN4334R76AeR8UwIxDvju9LY7a5B
PsJ7cJCvQ4eK9eKo20UVlwY80UZ0NOPJ1ssv6GB7mMwMocrURdxXHNNXVt+O8hU9HiIEDevXGWge
0kcBjF7Wo+5Xm+CJF2q5nkKlrGJSx6W1aLC2HyBZ4RPQdrBdfpKclZDCXXdMVtBd7yR1vts2Scsi
QYTKuxiiliBhhhzPZEr2GI2c+H59ZZJ4geWoS10Oc6Q9yQFa3ZgYhuSmXx8CO8FTmHtHsmIjlBrB
jIlzbhh0NwnReFIysCUeg9vB7XLwdJDHvqrYo588KRC+tjMu/p2RTeIsaCiGooWros5AuYoAISJR
1BEuQZI0O2B31XxozG+CF4yjlfZcAmck29mXkcekxYAGnBumvEZVk3YeYhjW8OqPgVwZ3qBkboJ6
GFBBFWMwybznnUL2B12tlnKeqk96JSRbPPgD8vTMTW8Jjy3hZgyf/2Lq5myJ9Nsng8pkPcawlh30
n2i4eOkt4TsO7O7xD9yHeeh/r40GV6OmkaTzAGvqpnhJ0fh0oXZy38JblS/x/f+6lTSDV5D3U2Ko
n/cspGDJbAiUbnbKhgy3/wF7NG911Aurt8LZ0nKsDjUGqIbCXLdNfvau6AY3fIoH5lFc7SV1F/Uz
FBChl4C9rG5iMBPWp+tBjAH3PHcN6gqK5D40+2Ig3l8dzJ8E1PANXVVIkm3JGC3va/HWQ10/SZcm
qhzgYw3lbTk9m/UbZz2sFHUVRlQqjNStMRspKFkxpgu6Hy96LrbQocXIDv8C4IUslY4cvah0GFuA
K3zrXO2dVLkWYFswooS2Uf5CED5Qd554zQBm8LDAmG4C6GahGEsFj9SqIZPbZCEyMGiWuhKp06P3
3h9Kf9xaW86OXpbV0HOX0KgFczBGImjW4HAYlWEgSb/1jLeo6MHh35Q7MrAz3aVu/Pw3SQMMggoS
ZJ8AF9AwDbWNQjDnwmB2WGSblEwGlBTSXXY3vvBPGGs3z8yRA7+qPaUFpqIiaL2fBvD/5F6MiUQ0
Tx9VMOqHrsGhPmAkDWfGqOhRTHmZFiRV78pc96KseB8SaSdBaEqvBo4t5sokPNRIf1G3II18vrJo
xuteJMWgZJc/Fa7y1n3VD5PTvEqe+jZ07nVHYbx0Ffw+k2TpaGvSL2sL6jpQGSEXOHTTO/mUWe+F
xs1NGOH3zAoVEIeuXCYhw7tN3SxgYxdvSzw+SIl+OTWbnuP7vCVRwbHtSjy3Biwp6A49FJni7NDF
vAIIywjKSzoIDlBIQ751/pWMycgD0aijoz4vtmU+1gM0rTLJvv51WGmOsjZDBatFn/K6KuHmVesh
UVUdQGgwZKX3QFQTUuj5md/d4BqlPHCO4nppgoikApK/uPORaDu0boNxAtOHCpXLjf+saKWgRKHC
tzEvQ/u8KoVRP8mw2LnFjnA2Jm6A1z26OO1h2sydzQ1XjCsNKauMIgUSc6TM1JEuIfCyVFmBaAzV
zffRQ13kMYMCtwP5yckBGWYLyEL5F/ccrKITDF4nYE3oGl1vhDHknAzhg0QtcFH40B5rgXWWXRE1
Os7RJi5IPRrPjFEhUoMmshYSY1MVOv38MkaJ3YO2K15+VkPlXPdU4ogXxjQZJP+oaaEiSO1npEnt
onZReKylwhbTn/0YON246RZ8RmHex4O6u26QGSdRNIfyF5GPucAFghJeSfJuCvHgB7MPaq2TaJvf
QeWOiXtwtnB9lOkxYLP+BO2QK/z8xI8xtJqBqk7xmuuSQ7PLUbLRPAjtQKBPwiuHzFj+BUpII/Si
/xqlzn+kgRCuFTTMNnhEbdivN0MIfKDkRNtuE3Lrd59loIvPiJqUQYq6wCxQsVOQxLqroyo61t7o
iadIsss7CbVk0+0AtHQglYlnuQ+FvMyRnzgflBkEVrapLLOuG0h0KYh1taR5XfnYyA99kzlaAxVm
5U5DD03SPiTAXAUwTkuV1xW8v4D5iU0FoxDEgyUa+W0YWawuphAel/vFn9zsG66pO+U2O82u6Ude
9IP3fUkkvdju3wYNatqjgga9agpYcuuhaIU3CVGZAdxsc31reWZI+r1KlqplAMa+/wzon/3qDaSB
QazEA4ewL47VcqiIk1dtUy9RQQoe2jtkAt3SSR3p0Xok5wPJ/AfvYcJbGBV1wCIYguInJrkSFnbT
bWff2ovbiLN/7FizWhhxnPUG6gX4F2XYiXbNAW3VreEte4L1+pO2KivbVFbGqDNoNn2WFMpQHMvG
dKGT5qQxCLdGE07/5bpfsNcFbWicd2ADAe08X1ekSo0mBnB4AkL8RD6ipKG6ol944HjlWWMer5U1
+oA3ylIOFqyZX9AI/AlmZtQYAr+a8VDAqDOQqwrvkmDFFFVCJLM0QmVJg/UmqRvbelxg8rZ/hVoA
KrW30dfABOUF8cjkh8wjMWPuqSojoUZFDLBujdpTM4WmU9fiXvq1p6kHNbfNJx7Lz75wW8fMBUIH
By8FEz0/+t4tpqCMo7wNj9APHQ79RgAv25txLF7JiB/0+X50hfMXTqNq6IyjE4exMfoiFI3SbOe6
aE/5K1JScif1hYMv+Kh42TF2eRR+rOOgqZpi6ACE6Wgrnfto26ktKKPj8lgHAbTuNlqNdLD9Hpac
ZwPLO9d2KO8M4lTIZlkNIQv6qoU6aom8NwPTNdAP0U3USgnJKQlnqzCiF00chJEZ4jYfTLQplC3k
iXNg4DfRFiVEt/zK+VTMNf02SN8vhlq2UqvixFVuVdrdQcGRg5ozoX6LCHKiwmOZd6eR70HfaatF
GtRlg95Io0CqrT7W6VsBtdaob1xD4hbXeUuj7pq0llNQLarNUQAB2st0GDfSFnQ2g1Me5Niu0WMP
Xd4Fx14ahohEjGygp0VlY8ksQnxkJjZBBxElL3N4J4BR6vpHY6XtKKH8a4RykiVBHR+SkeVxtDJX
z14r43HQRafMnrrgL9CIGhjX/jV2UWM20ygthpC06cqTBbzQsqleJSdED6tweJQIzPxgbY1yjSJu
0hFNwRCdszB3A8xf9pvIRRvSwIQU6UQCwxzdXt9Otp/8XiHlJ4KcWU00W8Vxzn9qauzIIvdYs2Lw
elnk56tjHY0hmN4zVPak5wpTtP0mwCiNaMvPPdG326Kby7tkeIsiP19ZDKVJSEDKVRwbA++r/D00
eeAEBpwEnqGjmAcSIQ2wCyrsDnjApaI5h1D2+IW6CrbavsGdyY8Y7Li4skWF3hy8VGUn46VKRBDJ
DPBiR89oFz+AynfD5U5jnuKVNeohR9jsyxhDjyieu/Je8hV3gUaK4dSusicAr+Dpr25pMnlhYcoZ
s9Y0nrnG+zURrYiYHD0i7FF/IcMe6QuB7he3PHqG/7Khv+1R/tGNmdTWXdDiXTEjryv84SskWRxt
X/rVLbfXz6jew1V+W6NcpS5zZDwDVlccZAdaCpAsSx1lT6QVeaeZuzLKVaBiW8pFnSDf2QER67Zf
0tTr7PxAZoF7javgwJhgwzEwUbyE+hPehTSYbOnMWhZFU/jANQOCHsUfnmtnemsIpYGeYYQbGGOv
+pFB4Nq9HrhYTR6AQ3TkdoA+SWCnOj/k46SkuqAZSEgerdZrHpa31NEPhnBoMJTklr61G3ilU1Zz
5Mwmtb1JGFr9GCNCRzt9n2/LPZlVT2+7nKTomq3gk+bQm+K2c5lncrVW6kzWalHNkZBjrccmtrvB
tvz00fJAxQuiWrSWwYnXOPPXhQs/ZkbSlWHqSu8xLbUUs4bYff/rBTQITu4YnoU4ALhnfo8rKeWl
ZcwrfmWUuuKDflCyQdQRWx8nf8bNqzvSdvlq7qB7jtbT3thPm9QtAz76k3lV/bZMcy1ksiQYwlSY
KLQK96Nua9v0dhAdBeIunVOatm5wh0A5n5ampomGYO6yEC41KvtJuRc034pf/7ejYlGXfDamcxKV
qOYW76Ad2ed4cxlP8gsay/vCKza8JwnHaWhwkyUUSaFCNP2oqeptUPUgsFo4p59ngvx8dcNLQ5iX
iq5iLjHOMGyzeHXR8USZyGGmM3UU3AloBPwbl1KTZlTU6JOUx87chqliL3e6GtkLmKivfx7WWtZ2
qLWUiK6VUOJ6DzXgbDDlj1jnXjfBDJZrG1SwRAhfdCVIkVq68888tFunG8gsdU2I3j1p3uAcc6sL
vIXR0VKO8ikeUanRnoMGE/ewSogbgDN+waNHdFN/tHlSu+yVApioG5izFDW60VpVeoXp5jgECKX3
ZC8DVwQ6rYdfMBTL5UnxsI4vivr/mqOO1gxdnKRPAuEji05QNdTmws64DJc8I1QGnWd1mKm1JXy0
jR+/tq8EWxNqUAYgWYuQbvVvZDOF7xynYX6/1drIz1eHTG7Vdoa4CinVmBrkoQ1f2QIMD1ikZBIo
JpAo3FSQZ5Ny1KWL/unKQHDQ7aBzEkPHnNCU4km+JY8F3nuc6zC0l8aaFisxaXVhJusz+YToVQ31
U9nPtupb/gdZEysj1CHkgmyXsJNa1AXXx21SlaT19Es9Pd1IuGAIshXtLk7Z5r8s7z+2FBplB3nx
oNRn2CJIMMXHhh7DjY6hY5Ks9DfcD8i6Qn+vDbiAc6dpFSXXlLDqTp2bDfZyyD6r3IOTDqi4DRs+
+oaZ8yIDRAyDtqt4Ib/ZiIE1z6EYHvvG7j0ijSB440Pr9gcM4nLlEZgOisFpAPvxD2hRz9dnlCMa
0pAgPirioWieuk61/+LYGaCfMDSA3wFyoI6AOZpVmmo47WYGFKubPkE11pcfpifg4HHwFrQmii/c
dJoEKvq2W1uljgGolo25nENSfIsehof8aN3FKFtKjvalLGyuW/LMURltqSJ9j0cscnonhD61k98S
3pkWQvPCjgdQYbqIAT10yB6C0uOCQqhWylmS8xok5zujcQV0JG0isAyZk9af7gCo41zpzFO3NkiF
TksDHHkpAbcGLgG0XbhuJYcEzhFwpti3EpuHl2e55dog5TR5CrIy9CsxWhDeZkC1znLK8UuGthiq
zBoEfsFIBLF1ulmQQP0GvbiZrMmybHAkyHvZaR7MGTI1iNI4c81PZbYxcyZbNshn/e4u2meOyhNh
ZC/1999BXGt1LWUNqYWTKQqtTNy+UJxefOIcQaZ3rpZKXbht20dKlGE3p/vg0dynGJCqthV5V2Z/
gk1m3QfrnaW8BSQC5pT0GKcDo8eDBWxY6zeE1Nb5qwG3869IOUqgRY044b/HxjeeyeyB0z6le+up
Ce0mQuE72co3EEnm+ScJixfhZbWjVHjBk2DSB/LR5n2zU7aklUuQCNwXOuvtuN5KKq4oeRyrZhF3
IMauXkK0sVo78wVPtbuf8nvyNJ3qhwbMVn3r8NJdxozb+c5Sb2W9iQxwzuIrCtvwiXQLgdFRSd6E
47GXDNv6ApYr05nvCYlJtRnRaOi47QXGPqsQc8eYpAHipAsiGispJ7mf6/AY19/CJHLm4i7p3qL6
uQaXJpi3nImnuCHxTFLnUZuTVA+TJiTg4RMq/wrUIe1sh84XyC1BvkNg/THEo0FX+zn9wXMt4rGU
a50tmTqscjhMqbDgKpHmhz7zCE9akHHK5Kza/JkR6ogGRqrFQfN5PQab6XvmNrFPJpJqzQudxOu3
EwjMueUXRhw6s0od1klKQmR0+Jqjo7wD+OWjsKbcpjuC4Ff5tQjWPXlmjzqlWY+St7HAHjpF7oRK
M2ZR/cAfPFKs5M2A874bdVTbVlJQa2mTY9spPijg78Ez7w6msOMEc0Z0PVsUdS6VUlVmI/ons6kw
c1p5BvJtAkniDfix7n3YMiVsE3K3C5hvGgtxMgR4DrY/LcITuA923bZ1F6d+EKHm/DfZ9pk96uzl
AngJEx32EssO77odKb8OX6utkXuQGd2G/MkERn5/ZpE6bai76LExYDdJIM+9+ouZ2DJotu70++gm
etQTh1uFZDqKhKFJvJVkGSi68ws/VLJClS008ZUY0oXFYqsVYFYBD4JOnPsijvw2o1BoI2mOWi3E
BNQxX0K3ClS31QcvBqDMCHT7uk8Sl7tminokDVD/WiRSNQgsy5swfw1CLUFQwRFagaepBU3vt+sG
2Sdb0og+AFLgC1SCkkeiFmMq76Tf1rXT7Vp0ITDhhRmyDaaE+aSZTDdZ2aMOnd7igAxD2Z7M2/m1
+sgAkYud4D55qv38nq+2wMgJMc7+e3m0i4jROEdgpTkNQ+23/bDVMpmjjs3ILFYmAFE990KwZAp9
jRmn46QDJNr86JOHWpS32uSk+uhzPhfPGOUg8xj2USB0uFP9xUcVy59uZuhL1xhZAzkGUfK19uZN
5MXzARDS68av7yUohs4XmpUon42RJnyMysc8QBHK0DgW2CftP18L5HLnFsIpk+XawFYOwX2dfVu6
0gsCcNhKsfO/LYW6tQ08+VBmwTZWEC2ph02/8F5FrJbQmVtQV7TeGPEo9iiSkVmjxVVc4Wvgal68
G7zGTm4AI3zjRX2ec1C3tKK1RgzgVnJUlmQ7ivfN0rkzCObrBMOvFudbsYPv729F3dJTVgyChfG3
4xJbd8EU3mXy7Cep6F7/UuwAJQMVBoIPAxomlMeHTd4KyF3hdQ4EEcmcq+WBHM+814H4HPl1KuLF
FyF4ZY/y8n7oZWPWS5JaFbt/Uh03uzE25h8QazO/2MoY5fDmkGlNXAMCsSiHwax80UQ9HKoXsyke
KoHLNsheG9gnTGBXVIUGUs3y3IdSg738NS+QesJTtQUv0ibzwmdezsN0EJQx/zFGg6hAl2rMfYnb
GYgup156d8FTEuxnPAdhTLADyP7bDuUgah4sy6yopGiaPrUbDIftZV/dCtwnFDuJW1miXGOpYj0u
yIpIRRjwAFcCJwrmccKHT8ygyi3ecC1S/pGXYTUZKjCDyj3GdVv7F8O1sgEBEyr77h/Ms5LdunT/
37tJRcYR9K9KoH2uUXRisDSiHoa0mExacOHBPFtUiIwnvdcQ40lLprzr8eVUVPMJotXifzueLTo2
SkkezKEufNQeBq43uoO+8cHYKJ74xoONszBAZx5JhcYmDoVRNLLuNO8VnzwsFtDa/tIU4b2VyOe4
9rmodEoSplyNraGCSuNDGn9rR65KOSdmGFQGtQgNKKoUvOIHP3lA1SQpbPVFuB1dvcBDadxqin09
4nPiBi2/rkpLkaKYj/MsvQTZTWmdmpo3LMjZNrpkCaVEuU/IotSNiso5pkpBkP81H+2SkJb8aB5B
8sdJOXhnmRZeB/twGqYWKYfUbvn6C/FTdTaI4sLBxiy8O255Tcj/cnn+e5pNKn5UUiY3Vo08p4TX
T67kEo44eadtCCkFzxe51qjYETR60ycCEsToYLRouBR+gOS+MFwQZaOwxT1nHNekkT5olVWpMCPy
k+tsvqvBBSzvjI0AfU3xhjfIxMxNfwd/kwogQouOZyOM1TFMdmUOfbFYRLvTLcHhft3/udtIhQ8T
xKShWeGJpD0Lz6RtFbjFzSd4qXP4dK6840ZFkDoGUHwuEUFm3bST6SCrGD+OOW8k3nmjgkgjpVml
N4j0IC1xFr20a5WHheKYoCE69diM8mCgXRtCGTtbbnVte/27cDbqApCj1RUEycCpJ02tZOcJUMXB
ks6erkn+dUs8D6BxOUZqjmEq4toXN/KezM0A6wudFdEl1C68wMTbOCpGNFCMHIS+wrdJdyEWpZS8
T0O+7sUlpWoY4scMJwFF4OerxoyphL2q9FOADK3Zadth2/vGPtvzeDg5ZiTqIT7MerBYQdWe9Kq1
SzzGg+Lr1J90jFTqUm2bUuoqVsChCGd6xe+1feYCq7XFQ68vI8LeMYwXrwWTSwsCly54uu4RbCuE
p07FeAzGjs53UE6VWAzFqTpauuC0GEg15cUNSh56il3NBr3hf+xQwaBMDSGvjLA7Sc/y6Abg5A92
xXZOfTI0nbuVU4IiihPveGujvENrigxIUdz3ofyoRttMe5fTl+vbx1sXnVNIiy6pcyIJH8vzPNuf
nLCe+gA3hG7SPzOovGWxCwC/95LOMeQ2UvO0EoMPfcaUWLjVbpBMFzYyNNI/n10gx1LTNh54wBXm
eV7ZJbfmyiOtyorkuu3xYC5DOwcK1OINfHK+GJ1VNMAn1ClqlUdL+R6Pj6aa2PnIfazyrJB1rtYx
T3gad3EbfIj7YCPcyPuBoH5Su4Ks4QSJH2g98xnDeEbJz1dGKz1PBj1C5F3CuwQUsMohEThnmfd9
qESib0SrzgO8RLq8uG2M0ZOy2OP4O/O1s/IBKl6k86hlZjwHH80vYgA//7Lc1TsUur5y/Zwddv+N
GSYVM8IG1OZz1QUf6evwqVbdj9A0dNvaHgnbrI7ctn/ufojaRtvp9ab8Kn2/vlreN6MCiNUuoZWP
Ivp8YNOq+8yVu20OxsvrVjifjc4v+kRNG1OFO0IoeNcp2l4dDV4zkRzNy4vy362kU4yuUYa+LHFR
tl61k51xk/j6h/EpbgHFHi7WhrckKlJMhZp3cj4EgIBlMkSJInD6mB/ZTd9jqEP0S3e+yQ3ONrIm
A8CXoss6pIhlSfl8Jq1OWJ4txpxUnfDR+IRHSHLFL0AdAy3utK7sR1vxRdwGd7yvx36Tr8ySvViZ
HSp1rJV5CT7kDaGNnLaBr+wJlIKfUEnE4y8+48oWFUSaQu7CNICt4oCxFU+6mXblaXExZfqkHInG
xphD67naZKB64G0vydau2aaii9U3S1BWQfCRAfqPPhxkpm5VtKCPy1710ZVAqP56/WCwL9fVcqlg
M/ahHvcVlitAY6p2xtcUcswYf3Cyn3qznTwwpnKptdi368ooFXU0MW+BqQW1bXQQrFsyarWAjKos
nFJxpNlePNLGHbfcaMfcX13XDDQ7ASSnCUEXC+DNGgMmH+IGw67VC/IhTOKhFZ67v5gXuRYvTyng
iyBtJeIAkMSgcz+gmspompvpRAiwggq8EoQDSxwAX+482TeHvcxlPrgMqbBpoFmNcwomdpny4KqT
5FkOW/Gk1q+5fBM2lW20nDfh5SmBDUsn49eEC5FWZuniIu1HTZ9PgyLbQf91MsDKWWWebgR2IMmb
ReR1fVirggqTakLQAWOodL94GrJCmWTDOibGbgn8Nv4i8TAnDDCcCbpgjCqDYQXjf/RbZ27lTu6m
fj5NYFC6E9C8el1cYyuDvVtKAPRTNounb6FDE9tgIxL9GgQZhivtOGeShO7zMGBCMRO06HBTkXzD
83DXDxKEQIZYOiUgYiew8OFGP+h2Da250P8L6cdza1TQgQ6B0VhqKKFiYaK0qnV282Y5QIc4IEGE
YAZvlxm1NMgSahLekxDrhOYkyX9W0VzASzOYg0BEFxlH/wOECCjDA0uE8p1dPwPNz9lP+gyiqysB
OYUOFNC3RAPu3F4tLCqEtdr5pPT1bZlN9007c44DnUYRE4QtDaVNtGYu8Nip1IDUJKvnU7YjNZ9u
q20IKxvv0qdPHW2G2rlYiyy5r6L5NOvvKcqPcXWjTrMnqdBH0raZ+XrdEekjR8xh31QLpDgyYTQ+
3zgjTOZAiMrmVNQvSiQ/hnW6qcWM84Qk27/29k8r0GyFBBLgnxAEPbfS6coSxsrYnPoOLOdi7wjK
sO2C91L60Czv/70izP2AvZ3AsKEFSJ2sWhBGGZSYzUmTf7Q9fv/dUnLK0+S4UMtBkQSz1zIYD6Dj
Ri1HLlS1DMK4OTXd7Mj6Q6NWTpvd9+X/UwEa23Zmh8qJDLNP5MWEHTOHDG28leM7yBLamPzmZSV0
j84ChbYqigAgwiLkYakVBUNe1NpQNKcBYrB50diytB2byF1KzDfcJI0vLzcgpeF8qssjJaFlbFiY
1AJhvEzH+6qQJzmdkgYi2hgPBB+9JX506WS34iNeI1P8Jed2q+mHF1AROvCVCmiQgDYFB9W5J5pC
r0olTOHRivq3O93kTvlNwihVteELuV1GJRnSngqkzUC+fjnggGqNlShTTp4LXb8xDZfwhasfmLDt
7QbFhtBeaps/xndRniTqUiu7dGdXFtNitqrs0+5heMFg79Y89C7RZeaPLl9GkHNjVMBSE7UWJ6MI
Pkq0+6GdpaaHKP12/Uxf3Ce/VqRDBkI1yPAG9dkEDY+SSgjbU+NnvaMCHutB/gITRoHiye/Nnbzl
xWHmt5MUiBiAJ4Do0J47yjSmjZWJY3HMsi9p/6hDpfn6mi5jIvYNjPVIA1SMN9BpYwX90CEGdO0k
pJrwpOW6jFeWFD/LagyKZ72dtnoz8Pyf+bFAC6iDlRDaszQ5f9jLuExEwfowW6C65Oem/pYn/vWF
Xbw3Pj8WdG0xJIUPBsG7860TtGDqwlC2PgwwdRcbq7RJghPskrcp32S63T+AzPSZOwjD3NCVWSpa
dkEMmp3KsNDdUkGyZodboByd6aa5yd+Xx3yHiRinvY8elQ/Oei+DJ77kyjB14+SK0mtpqVsfyU4C
C2i67z4p+v/SJ1eGqDRukHMjiSbJ+qiVfSm/SQKXN4XpHysL1DmTEI+HBY8cdAL0vQFVLnexhbvl
SXoskbw9QOLAVaAIyUOu8cxSj8XRMAdMLGrWh6QCoBSkpXw7mpHomEGuc+5UdihZLZHKeJJWK9Uy
XWCrtycQuW8JeZC5E3fD6C7kLcyH3jIunbWDyFTjIwiXSJig+g7PrHYYCrvXvOipwfuXj4Fhhi3w
gSFIQnQJZF3nZw8iAHKm61jdoEx2lTxnKe9b8SxQx0xHzAo7MNR9pPq7LL8lvN7/ZQKM06SDnQLw
QlSf6CH0OLOswVCm6qRm1ZuwVN/UYPIaS/Lydj40sXE3NikPK8e+MVdGqUWpfaqKaQydr84VHRnI
ofxHiscgAV5B3OjpesBgertuIu8BizXeE9SNqeiTVMS1Zn7kRWgXXWNjng7cotxSE/NLreyQN+jq
EVbXdTdOg9yS2Y74DhKCfgsZ2YfG615LDNOkz3+g1kR+53lqTL7e77VR/qdZU7XI4GX+CE+DSzjU
BCc8gCjRS13L5QGUmAsEtByn+f9I+7LltnkmyidiFffllosoyba8J5ZvWEricN93Pv0cKP98oSCM
kWSSS1e5DbDRaHSfPscEdp/OHwH5lgexra3jNPhzC8nYlof3ZkcLHCbEPCT7VzOdWT2EZVCo5Wnc
G99VzMod6rsBbFxF7kIvdsL0Nhc1wYwWAABiEAG+odNv5yozgzBsTfOo3Tc7CN6DyoII8MpE82X7
uSdeVenIVW1hvBDshVDzA53gpYvIWoaiOSgUjuZdhoJ2fFO+Ry6Ayuat5GPI0ikju9CdwPvcLOu7
razSjeBIzkoMxcNJ1PKnUXyRJ86jlvnVLBmSYToqkBAOo68xDUT45kQM+KOACi+mVD8qcL3cE4H2
1K1Txzx8viTWmbbwfEair2Gc06Q2EjDAoQe1mnmMpq9t9BbKPyMejv1qXgsfCzERwm9QQcFILB0Z
B0GEuEtZE/YjkMlEt2eMI2bkQBDcvnbAiY7u8FTskV5hwJ+bXjE+2oV18vNVNIkMuU6x0wY4nqWN
7KDxhqJOvwnuFTRoobrq8E436yteWCR7vrIInEOTdXVg4PkE6gTYi8DWaz6TxkeD0jFvhYxPeGGO
yq6sbjCVuQvNo1K9iDjwWmr3cP7P/YS7KMo1gzEQwI0LEET1pj62X3QiRup3ewEkxC6RfPynVcFj
QECM+guqPZebaOhpXeTFWJ4GoXSyBaqIgN/UIhdOz3SPlR3qsmlls1bNfiwwp9KU5w5+7ktPGJx0
zqfOAzBq9/lW8ixSV01ThJpVYvb9BGi6LWU/B4XzkGEaADOnqoEfC1Ue6lNFqYBinNmZR3PWXR2d
r1rkBMJzIKKuSwTC3yaoxDdC+aMSZawhjUhrZv45ucNOu4k25ot1GhpbbKDCQ7Lu8JkrXsBbHhWy
4giUtZU2mkfQLywltDRI28Ls3PaN0JKAUc0xBC5rEivTwvuduCII44BVow61Kg5LF89ljiCWHvJt
sAu2HUbeSDfI2vF6M+QL0du7NkYdaWUMdbmpcvRo29nJlYMku5HiBstDohT2597IPNiooYE7FveA
iNLS5UGbqrZqAghSvMt33VnVGLnWcXqcwPtQYlxaeeDYY2RaKESjwGmawI9eka6O+rCUhVEYgBAE
6AxjYvEYbDIQDg/++FX9++ttbYyuKAWL1kvGZBnHSHwAyaDT1K09JRwj7C1E506Ce1io01Fb2CxR
JGl9qeOKMX3SXof8z+QMX2R7tvm5Ksv/cZf+Z438fHW9NOg/geho1o9FeDB6rGfmuR/b2VcmKGcf
MzHPDQELIrRk4Tbdp3epk+7aF9Get387z0HSA6SLpkYIaqCxSEX6aQ4yc9ZirCeTd7WhOOpQ7+JI
+ZcbbG2HivSdPkcLNi4/9U62a79o5yQfXIUyRh6aP2nXk89+dYotaLxjhBQeT6tLDMhQx1nGlQk6
I1910EkGDQER9pWc4AZEmpzqPssvZADawBAKR7yiD9ODoBMVcpMNee5EYPFOtOd/OLuodxuouEMs
A93qS9eL+xoS6AJWNO9nr7XB8P6tPQbPs1t44SYu3c/NkShH7x8IOlESlkwJnNKUNSsH3AjENN0p
C9v7QBQ+IkkJ7TEJX5RePn5u6wrHQbwQF66lASWDm5OuMKrjXARiOuhn2qJhF+/1XXkrOYkt3pQc
aCfrQ61NUdFdEkq5s8JeP0rxaVqOETL8zxdDNobeOBWvHxM9CtRo6deRZNXx0I1D/h6kzwFK26EG
Men57XMjzB1bWaFfQx1EdMNmUsjE7XmcbW+6hjNDTjnyuBMAjLcl6tn/rYhGwxZABQatDvzoDILY
CuDRBcp0CdL3jKvxwdm8c2xchVcJkxTtPPb5uwKigMW38t4vcsH/fPNIjnL9hUBgahoQNEdj5/Ig
deaA26gLCQYx3sb72NcwCZVueKkmey2/zVCe1mtCW+VREhwlSXKF9EXHnM0kcKtQLIcG9spQUBYS
RVTxLleTqvmgxSLqhMObuV8Ke0g2AUbZQjveiRv1dkj9abJHhFrOQWKVASA2g9sD/yATQusUzbEY
aVGCsm8CetT6aX6dbkj5K9/pbyLYCCLPPAibz78c825c2dSooiiYuIwotVB6SEg/3SF6YCJChbpJ
9v037my0wUqXNNweoFZB2+VKlriOBCurVXSQ1Hlub4BPwEVsTsFuiFOE3dScbSmylG0rxKYnQjj1
RhFmzZlNE4PcaS5sBknL3oHGM/H2zqfbJa2sXdp31j4wn2N1Z8255IUAsd1E4/g6Gyr01MqqeegX
tbmv5W0QNAYam62e3IGMpvIUIyz2RmBMg2PlwIoXumxtKqkCBGVULHeI+vELMJNAoVQ5qoNjXjf+
EmfTba4s7VdVm4FUUa1Ta5j5KwTjyrspVGu76rrKi3pJ3sjdPDznXV3d6W00bQsQyXmdFkKDWQhL
exrVwCnR+nqeJxO7XynhVqiWxsN4cnCrdsroNVXbbudQDh2xldKHTBtyrzL1yh1DpbNnZewcZVxi
D8oCgl9VYN+vO8P6FydZfzXq4DWl1s2kR4fz3Z/OcpBnxbhzxUHjZNSs07e2RT33hMAaFMA/AC2e
AAiXv4j9V47Ls54jawvUay/XliQRCxTnWy/wm2fMcbR3oJEAfnR+ARwHUHfRTbzI4/KqM+8YwHHw
RQHzuAZ1dkYGRpqlJIeNVI3A43QzAsupbv+A9Zy5j0SyA9kNsDh0FBOLXsu6GVVZ/a73sgc04e4w
VJQ62h0qN5sBVfUjl7aNebpXNqmcNAtRB0h12NTuZUewU690QKcG+BaRHfprsm6S45BnO4a0QVR6
xcmxTG0CJTnTwMj76E3or0euvMvBgKfeZD7vEXG9nWeEmIGvZ1poE1NumS3t1KcL0u3MKoTHQFim
jaIIKQ/afH3FwQxgjKikY1lXCKpCL0KjUIv81H2PD4trYY6/+5ZDAKWCLtfiSJ5800K2rvI4Z+I6
uYddTZUJNEiEyiZ15421Hkt1lOYAwkmb+qm4F54Avn0nYseNbyUebzuvMwbYszQVXHMgrL9CEpTi
lI+LhaLOaFR2aYVOW+PxHN1J5rgRm9kJNdnOY5+zyuuTD+gYEGoAnYB2/arZn0YyoJSKXp5mX3wU
nlHCdYjXWF67UR4hJz27f5aEMW52glkD0TqGDSAYRD8Km7Qz46JP8FndoT9PxWfutIU8Hx7W2QG0
yKRy+9d4Q9RRL6xSx7FreghVZgMpBsa6XT61DhHGxHkEiI28EXe8Kid3ncTNVtmm3GDz8xBuJD2n
+o2iOCJhEN4bTjs9yz8mB5ywKEHyOnmMigVZKCSYIH0I3mL6hRBIi6ZIBapZKIqbO+GNoI0xWrFB
tzzo/Wr/B+D16xReAUZLQ5pG0pgrSsylCq2lA2skAM7qefZQ3kUHwm/A1xQmt+tldn1pioSm1aY2
SEpmYW71o7Ucsqm19ehJWvYVl+b8Onpf2qGyeK0PYkhOpaRMMrjjQdrquwmX4bxDBOAyDZBL9npR
BHoDiBR4KaiAoy51JitppB91Ib63ZOEGZDMuQOP7eck2fQ4FL3HkBVf2An/bpM6D2Y2SpgUh6WRI
UFpA5+QQ+iZOvfJa+LyhctaFgSeepKABBig1PXWd5osySjMcxBQemhFqa7zqBc8AlZQZSpi3AAfq
x8qdHWlDwD3lKwH4YgL2NsWYPK8legZIXH2z1ZKoO3A2ZcGshYQ4iLzHyIu4l4n4c+wFx3yLGZwd
NJJ9y3BkxUm26cbqXF6Gwf0TqNxNLwCHV9UQdY1pM2aAjUAZwybFG/QWfSTxfumCyB4vmP4PGzkM
WBVOyWoTqHq9GAujLkVxfqpc/RFSEuOhvSOiua1rNmD//CNWb9btDPiiBAk9UrCnRa9GWSyHIBl1
NFIHdPlyG7yCbo1R56Q4l+z/IH1kmtQIdEwC5xmQLJdBJ6yHQpKjRkdy9f7WHrINoR0xgLXGu9C2
3M8vZta9rAH+DN1yUUF3nzKG+k5qLRoKtGIZjLdi1im+MoeGHzVxvO2bAPQPRZbz6tyscICiH64L
aAOjQU3Fu2ZE96CzOu1cIyO6QOm74A3A4yte88E7PCy/QTWY5DuYTNahsX25oUmMg6MWlnw0J7uD
r9jdrgDnSbFdMFZ2kjcJWi+8gsnVFBkyAOTGAL2CxQipK30xhn2QzfE0ZihqpbpdPJCLcbJFjNTe
6S4W6qAbiZbgkTtHxghOkgglYhUIX9W8qj9Wkd7MpWguRyW4j9PvmKGzTSVxZ+NLNg2eWmHA18As
nRTgCX4w842YQX66lP4hRl78GXSMLOQq7XJrQcQvT5KrbA3Nt57mY+vWu/o+tjbq1/rb577MWjke
ePiPswMEAuXLEsaZW6UKcky21HY+PM/B5u8NIAChh4x/AK2Sk7tKB7puTgcprfVjImCAJC3dSg2d
fzCBAjLSKVzNV3P0VSSmeSCFOfqhRKnwPh4FzolnpWzAmv82QQXybpYnI14K/dhY4EoVvdbPP4pv
6a44NLZ+k93xZh8YhS4U+VcGqbidYToGFIRoQrZekjuqt9yATsZdfoq3aOxycRosL4DcPd5y2EPL
pGNLB9RLoTRNftLEr/X0NYyPn38h5v4pBsIIAQ1hmoPKn9q6S/smX9Tz45cEr+LZOpDgZW6ajz+4
Dxj5LmDYIjJdE/SsVyoBUTAukkiagrJfYV4StaxtjSkiIkv9D2/DtSm6yxlmE0YjKjwihs0vok0i
WyxzOTZJwKWymQsz1A4WmbBoZoobLtK/G8opA85W5hG68GxQGWfSCbIZAZR8nPQnZU7toduM2vu/
uMLvT0MHBMlCfXAAvASPy2JHYvyyTf3Ojg75A5g2XV6AO3dC6I1TUaEmkzcGSkvUSdK6WJfHFpnt
sNFKm5QDu73+ttz9wSuLtX8rU7QroNbfLjGEyo6KZDcuGZoTWifb6ODMfTmLK5y60Cn4umyM1EBa
26V8owdxgxxEWX4S99omIwR20HVcDoQQSv6K4eCFx+bF29Rz4XwV1aEcIc7ZhNxa3DcvuRfsVHRW
w2PHnWxjRg5gGiHKhP8ohVAXlNhI6gTKb0A/9hbKdIorgTdn2FdfkLWDnZ93mpmJz9oeFelFa5LQ
MRI0ICTKU/2UghIb5RawAm2NfbMHSX9h/7UAAcl71jYpF1XqSsiq0NSOM0gxVOxmhyFgyz8PO9u8
RwmjrIspSzJfhA3FTCINgC2VUc7nRCcHELL2d+VHeLs4ilPsMSKw5Rx2slv04YP+LQjqNVz9aFJc
3v4GFFX7QMXzAw8cEPQRnvw0tZVbog1FFDLywS5fQifbZ68TF8rMOhaAcpLxQVRbMDJzabyZxXiS
y1nDxD4RtszuDfIZibx2vhm/Kbw7jnX6Ud6Fk6L1i90lP1+dCTGK5hQ0vhkQB0vvdBgiRwHbL78v
jojCDgSGE/Tprb/GHSio02GB5FZFv5laY5tk2TSD3fFoTAFav7qWOn1gJrxaBCtBAOWVpaBvArlm
uiIo4wW5FJUiIx1R9/IXrcCbbuhseTdBBtKp9jpkcgubV6BjlJIkDDph4Blbik2lFkemT420KKSj
kG7K/t4MfjSlV8yVzfFS8ntoLzUwh49RXRmIB7q6MwfVACRuJGJ16SH5rrVOfBc7Y4mvJtsNGP8/
uMVO5tIM0g/AuDMCCnUw0nQK1KgqxGPYfRuiQ1uhzxdOdqaMdqd8MXrrZhKBtocKYb0MdlMA5Vkf
GjVxE+uhS1vefAvr+xrI+4BBQ5nwKgGchiUUO3kWjxPeNnb7BKVL4HTH/zGGmIur41Hrc5V6mBu/
Mks9eKBYLTTB1IvnNy1R44pEN9oMYFJSHOtLhDo7LyCxDinhrsUDE++dK5yOsYxjVpInFgFXLQG4
V8FTAjGUHKQ2JAq2z7JoQ7GH58rMe2VtmHyBVXQYtSmPE40YfkteQKlxM8ub7uuZlJ1ITPeV+yc3
C3uDfy+XikkTjlYtmx35rnhGEIU1Mtc5/8AwsOYMd/yBOrYj/TZIfdEgzIeoKnGUpPkmUU5RyNMD
Ym+kBRQoYIyk4kOdnFgpxzSsYnJYmx20E0mTALN6+HbaScTbCJKsvKSAuaiVSSon0II8F2ZTEI+N
Yey0RL6ROtP/lxi0skHlAKYhVWqdYeNGR3pDidBpoQaefYuhHQw6W9HmVXhYa0IABUeHDgjM1Yus
1lohzMREOhagtgunOwMKNZ8viRXi1hbI9bzy+L6pTCvPRvGoBvl93hWRPQYQBFfq05jVj5/b4q2G
uimMejIrQYatvI/8sEP40k0OlQMzEzUVFW9kFQ2AqzHYNFaCsk9G9dxwUB0CfO6QzoAmRnwzN/NN
l3ifL4ptEcOwhHdEIfN5lzuY9OEi5TJu3WHTDMiaSPcPssd2HNhQOvf/4AVDvIy+CXHVorBJAIZX
FDFJJobJAvz1MQJoUrPrL7/WmTvt0RJ93Lymgs4uwZmpX8evmZPwZDmYNUC0IdDVBeUKnvDUOUC1
fDJLwNGOcbqNn0i8sp6EL903tB4rW5ehugyG7Gce9wjLf1ZWaThdU2jzgrEm5TiZ931sgAeWlx2y
ktG1BeqNppUz7jojUnC+J1ewFSiVmjvVJS0AaP85n3sO65ZbG6OOnpqXqpWQZktaH5bpNgwPMQ8V
yDSBfAmEQpgYBRfIpW+GcrGofYnvpPenYrqdo6e25sVE5p79tkGjvdQY2hRmY2QnohRPOkaJqz9U
eBl1fuELL5/vGTlMtOujwPd/F6RRH6jtMsUM4gwV72gXt7eTgoxHvbPEuzZT3M9NMQ82cmlwCWHm
FbGXOthCmUPNrm7IU0FubDLx2Hw1gA50spPiFXdiaHMTTvbyfpuk7rCqFMIgGnFtylDuUiDn56Hg
C4oHBJL8DNYIoNiZ2NorsDYzDxPLXTDlLVodmYE+ID7rj4Hf2kNkRxVCWbCNDqJrpg6mMblZPWfF
VwPUZRc2S9OKxwxDU6TrCFZfBCzXyu3vCdSwG1t9QwII6FSn/n9+YBqgolfBolcybJM5C7O2G8ja
grjDt/z4mLvdh1l5vDPPjpy/nepMYrW6bxsrVKSmX7RjZ0EZFSz/71W5UzWQDJOhzGrffcgY6XX1
wOElt8zoubJM3b6zHk29JiHLDOV7eXhsMm69iR1t/vNemfwFq7UJiySX2VKKx+V78QKRuYf00cSc
0TfVBh/Vl0TDujBjyInZxCmvI8Jvo+SPWhlVwnaIl3ASUeTSNilwwp1H8EXcthdv+6ic2WiNvJcX
bN+8n9zsxYL8j708/Q/M4MT33AoQzyAVfoyu05d0rKVjtCteOgUtcWymeZt9wSwoEs4PjF0/LNxs
hmeVikBSqKRSFuAb6o89WN3dcl+T3L0DKwWY/bTX1BUgochpmzIdB+xRuKIkVBBpaoM6Sso8nhD2
zBoIgBoN6Mp0BCHlXLjMVwlBQ1t4k4goNVO3h5iGyzQkJknfwQ8hvAkYwca7UjqAdlNyOqfyAZ7l
vUvYYXVllbrnY0ksSwFdeExiY+o7QkYauBgzP1UHMv3EH/9j7+bvVVIHHSPvxRxKMkIqBJ7NGPV6
Cdjycse5HpmesloW+fnq4KnqZGaFgQPRAypJ3kKgd0pBsLwAJTFBVNp64EUwZr9t/f2osx4vilKI
I3ay3f9SlQ5fNY/MGCa4j7nfjbdA6sQHMWgQRQ11j9EZXCIYbLWOcDDQD4Nq9oRHbHL3b4d+tanU
oZeysRU7FNqPM5QQv5NK7LQdJ9Qnh5+BjeFo3zh2PJ0Rnr9QRz6KgXodpDo7dea2Bwv9YCL1+M7x
FrYRjHJgnhGYDHqKPinUFMV1EqYfkdlgQEVRd+ax8kYXTLCTLexBcf6adjbHLPH1q9sB9v5nlqYO
Ftu8GcJswdrc9NDa3X1NJGANr9zNO3AF8BuN/48Y89siFWNqURnTBUWCUwqdlvf4afRLB3NMlV+/
EaRimjrjN67bMHPw1TKpEGMUKHfHDYxO9wBI+b2fvraj3XikiF53/zLqC7w84XKxUI1EgZQ6iCqk
Xc1ilmWAzq23/hHSJk5nl7dInN6iPTdnYvrOyhp1EPWuSduhlmS86RG21Z+qg7Yn6r+pr93Vg121
dvq9caoP7eVz72HURnQFQDuUWgFZUOjrog9KQ6vFKDxpXXKoUsvp+o/RGtxQ+1t6VPSWLixR36+O
1cIsNVjK1cdIuysTE3jsiHP9MVJtHTUD4IWBhgI9GR1bzKAejWwZjmGr+5bYH1RMp0R6uoXqu1cU
rff57jHC54U5KqzEhmAJhYw1dQHqVoEXRTnHAsMvLixQ75UBaJgkK6fhOERPhbHYUjnbc8yb3WJ5
wWrb6BeKboxpDIa6/ljIYACbG3uQSkc00ATPO86CWFjn9YpojyuMoGsKVZBPEFSLndCwq8rNHXHX
u/pbeZyfUzctbOuBd9Uxl6jhhCElwuA+3cLJUFAagslMT03ract3sXmMl+0/kC6AtXllhU4YrCqU
IkFOT1EwA6qF1EfndcAYcRCUC4DkkF4UKC+p4KsvZqoFkTYjUoweONU3YDfXMIYTbRu/v1n+/ulx
YY06td1YhNbYLTMqf79AJekObEh82iDmwSVzqgSao151vhShQ7EtqFJcYrMBDWjo3z0LqLB4LeSd
8mPlNB8ZQKL8SiPrCKPbhIl9DI8ACk8dsCyQ5iavlPQUNqHoamWrvNZDBc6pv48UKzP0Ja3mStLX
hQjHEMzGMXNZu0eWF/743AorD0e19L/V0BT/5Ti2JsBaQOp53S2YwDbRs+mOD/NbYwOudd9wq6Ss
77Y2SPlHrRRFNY/lDOG73kPHjsgJ6e60D1BUafHeLzxhJ9/wPxszjGgykAOYnZVAuE1FeoDWAjXL
K7LS9ovkpt5o3qJTeGxAWp55fesEkoP22d9PbSv62iwV8dMUINsSNMOnKFYe81ncNtbscz4iK+av
bVAuGXZGo+VJmwLIBWaTya3lOwjJbAHURmGux4MqvJneMdXKuTuZZsFHBtS9aoGQjNpRzIrOlbUY
yWkI9n2S2OFSO3rEA0Mwz9vKCrWB5gi4jlQg/BelvBklDA9mNees8RZC7Z+GrqqwLDrBpm0X8EmB
ftgEZ+2/fCU0cC3smIpGDGUlFdRSFtUmQumU8GYCzf9QA0yi7lqITKo3BYIxlzWFddpMAzNuhFoZ
lQTKptEPOdrJY3xCBfVZzUNhK4zSc12YmzzUfHEpXcXIFztOysSWWmmTZQG0bFUMM6rW89BZvpqN
G6XP/NjgcZiT70a9QnSEbWSSFnm+0gCbDJG1WeQpPvXSviPUE0LodeMRE/Sh+n3oNI6zMs//2h7l
R4aeINkKsBVk+4nyIERhzAEXBmEK7pz8ufkASzcvi2AG2LVZ6gv0USmOHRJdEADNnoB2lJ/gZrRj
nEoMwfWm3YVco+R3UlsLNnD0RgFZ1QygBy+rEHljaJNqti1eIt1O2sY+AXbyudsZx+bCDHlnrood
vSBr47yU7VFNxzfMaLV2XBaARQ350+dH55ziXS0IOBcsClAhsG1cWmpHZaxA8qy/C9tiJ3oQHDsz
OOVe+hiM0LxtPOg9LR7Givf6zXAgdGm8chyrSI1pes2EmgLw2oAEX/4N4KgXDKHH3wCOKr960Z2p
sJet6uqWrbwTSu15G3+zdn8tZ4Jn0IVdym/7eIxNo1haFAmSF/NnuS9fRTRfnoPn+KHwOt9IXK5N
xtk0AJoiA5TATcH+5VonSeimsln0d/2xCaAXPnoLLszwUXxY/NYtTlFrz7ilQ1fb8cICI9yDIx2A
LejzgRdCpbY5DGRrzJWhPWbdSyK9JjU3A2Ek9hcWqA3VhHDshLJvz9CdaafudcTi+C67GRPIYRDg
VPcaocPEY5JlHZf1yqhIADJDI8yUrj1CJ9SdBdmLuszJx9z9/LCwCoLr9dG9R6tcBCJWpr+Lj7r/
S69TOsQ7wrcn3vDKj5xF0b3HqRPiNAiy9rgsyN8K2dXlwgnVV86ayBuFDgCrvdOoiCYqNdDqObyC
iM4Mu+yeUJ/om9QNNzy2Tlax6mL/qLCWF6osGAr8g2Dq6kN684uJ8QyGxL0JyUtuqYrj9Br5+SqS
ggN4mVMZsYVcElCV8+TEjXXHAi8O8Uf5W6TaXcJxFKZRgOaAV4BK0BVxQTmFY9X0nf6+pL1tyI9G
/PH5V2MkH4a+MkB9tBxMHIm6wBGTOHcmICD64F3UAabJ763077slF7aoj6YJI/4QpdLfDfHLkG9i
4buU+Z8vh+kYmGVHPwbYRwb8WBDMsihDE18pIXzrra+FeEn37uxmpN5u/8Ezl/WRyKA1eJMhGgH6
5EvPgOag1YGw0XqfCPjOQ1IP4gzzPt6ZoB8DLNflAp9ZJ9pCzghwhA78MU3sV7bRWJGfYpXSBkwt
boCu5Y3gTI4JVGnxGIEnlDsjwt7blVXqBIB2Mm6SGFpI00Zze0/bEMkZVHhcsrvkzPECFzNMrtdJ
9mF15hox78e0hsXOlTbkChgT33J6t99Fe0zQ5V853sNKytb2yLW0sidWTZVlKB6/iz5m1m5TMIVZ
Xlf50352o4PiENbE2U9PpZcDDMizTs4aFUDBQQlKZw0SDCao3i6tF2mgiRBim1AuGT0VLKwdbnQ8
uIkCU6I7XC9i+C3hXwNrrwIYNGDCl/YGcPclsTZIpzCzO9UjwFG8sHfzQwbmRnDoiraw4/E6MS52
E8AvwL9kHHZ0Ti5ttiD/y+O5kU6S9lOKoGnV1nY5f6hDYH/+LVmGQPiCMVNZQU5Kz4SVUOSU4jpb
TnK2b/K3oW9tTX9WWpNjh5GGYQbstx0qgGYQjBnmpllOrVnZdYW+Otiju9odkfGq39NJ5b2RSJSk
vWRtkIqi7WxNg57F4kl5niHXh7fKveWFvvpM9HYbX+S+jhjBBofeVAlNEAD6dFKty10ftRMRXduA
sN0t/Rw4S8FeVJ8oPoIQ1t6iZcpH2LDc8yzEA0I9CbN2lHsWYT3WS6DNp+B99IxNArU+I72rvMHT
QC0R3vdf1X7zudOwXoKEKJ4AIs82qQCgja2qNDXWGp7KQ+Eqnb0EGOG3s58dJqHF7ZDchLxeH2+d
1JGoGjWy8KCZT4LsLpFmL0PF8xmWCRPYAQUUpviO57fbKq7FSlRp0RJJKM/Le6hAp8A1gx5L+JLZ
6Yuh24nXS071D1UhvKrxDINSH8pPdDFFjJQ2zmtDPLXB8zTezgtnOoV19CAuZYLFBv8xmnsZS/S0
qPJhyJcTemGvWVJlmGQonKLCQdQj1QOf+12tcynAWVF6bZV6mohVOcuxWIon41ndj364l3f6PekG
g7GQ38sna6BPO0hVgOXD50MZhrLWqoOlTQKcI3glI049YNu1cRvvc0doSJZh6xsINkEjN3D62f2H
07A2Tr2Gss60uqg15lP+E7qrGwKXBSkA5N79dke4a3h0Z8zj99ugLlIEfGHSZpaewaDqE0L3YrN8
VQsIiZPtbZweJG88tgVWcCMkEkjc8Iy+kpYFQ0EXqxpUARfjm6Cmdqx3XscXM2MdQIt0QUD1ZxAK
10tXlaVWiyYBaoeyL6ET7Ew7tJ4/lKfO09+m9wroCF7Y5lmk7iVNSEvQ4EHNsQDWWn22TA5BI+/3
U9cQulV5mxi6eKrM1978Kfcc6jvW/Q2hRtQdRV1C85fyvaVulaiIenwYjEea4S7WvpX1PajBOT7O
dAB8FR3ehiEwmppGCIakHcBFd9Ify8UJ9q1vviQz5k3b23bXweush3ZbehyrjEsc+nYwKkERAkI8
1O6V2ghmhBp3m+qDKfst3IfSTdBDa5PoFiQfpugkvKfkudRPhZILm+SLri4BOWi0YSggSEne50j1
bPCYfM0frQNqKqrdu/ULacW1rVPwgDqsuu6FaeoqD+upTU1wr4JRrUK5s/WDBy23xQf0HVHWbZz5
RjVsnfPcZL1XLqxSl3k3iEouZmTB++JW2RBhYzwGRajNkIdZsS/ueI1VxqG4sEjdSJGlFVmjq/MJ
ave21W7i/uc/OA68BsQDJpAdV8D4wGxkMVkw8hrcaW+97CvIxzC0EdnK6EYL2CLmb7xFsUZ6QYz/
n026WKV1YTdlAcaxCbdg9RBDTCzF4JC5qV55hR3GA+zCFBUnNb3Ne7HE8lR/upW2A1TL+l2y540n
sR6WF3ao6NgXaRuhZ0Yo/9XZFk/lY/yqo90ACG7nl9We95K9XpeK6IKC9PmuQdH/8uzVZaal6QIi
dNUn7o8NRMdd5LJSMS7QCzv0pyqWRdY7NdKhdTR6+bb2wQ4Azed9Delg0E5au1C0/9ojL01Sn6zJ
JRnwbFU/zsWN1jt5aON4Aye6pHvMXwd2/eMPSi7X8ZMYBTUjQHno79NtzaKsw9oKQQJlvkL7DRwc
Wfk/PcnGzh71kl/+u07EYBGlFoyjSCoGzqmjvUjQ+Gp0gn93zdwzJBC1yI7u9B8m5umT2qktQjcf
bcGrCyg+5zK8vqQujVNZYKrEc9I2JmByy4MZf+jQgC+br59/yOvYdWmDctE2B3ShFNLiBHF2rwUC
N21fPrdwfaUTC0QJgGBBrsa/TFUw9FKfilNWYwBXcCOp9XQchZhjh71bv+1Qcd9Mxa4WRHyqenlv
5U3cvQ3j9vOlMGLi5VoodwCWRKjEXCPuMLjdrn4vUQnW/PKhfOYi+K9fHJe2qK/fSXghqqX6yxaB
1vYfwqF2y515U31wmWSZR2v1lSg/GMXcavqaUGIAbTIfkPLndo5RbSRHkMmcO5snEsG4py/Wp9BZ
fyPqfQxOs9OsbnpvAiTzR+sLXv42mU61eAiU9h/U8znrVKi4JXZKTYTwcKY2uALqp6i38Q0PrTv9
lMGJdFPcqU8cp+E4pkLdOhAhMMJ0Pm9ttVMGG08bEMnpdmXHP8yNfF7l4+c2eSbpRDNXo1iSQLaa
FkAR549QRrczLpkkK3Yg8YHMGHnogy7i8nrLSiGqpEDWj5llz47yNrniXeyFvSs+pzFKDOOPeKMV
zudLY55BUDCh5wwVDsjHUlbboivlwQChEMG5q07klK/dvr0tvHHLI8JgJM8gwFjZos7gJPcm4CLQ
kOg2hKErAnecVXnC118I4v5N2ZPiWwINg+Pnq2QFzbVh6jjGadYkYliBGyx86iFxk5RImAN4jFry
9pN1IgB8AZ+jjDLRFSufOuqNJDThrzyvJQy5Puj9UWPoX8B6uuOCbci5vnyQYE9RCyaqeGDnpdGb
Sy4GpiB15amXrcpJJjO/RZctvu0GpbpJhF681/IydLs6ye0yyZUNaD5r3iOBHPPP/gji2qtXUaaH
c64KOgmu0ib5Dh5UT763/OAm3lg/Pv+UzOxsvWByWFe2yhQj3uKILFBHf8YjdEPat/RDv5VDT9wo
ANVxyxsMKqXLPabuwgxkWBr03TQkntpG255Jz5FS84Em7BOy+prUaVSqes61EJGmgMZPUe6i7F1Z
IIcTZK5R39QNmDK7V2P5iJeHLBy3o6U6gRraZbBVAYGu5ZmXmLKuTfTHwLwC1Zdr0lkJmrBGhwfF
/22nbCLXvP2Fsgk8HiSCAT3BRq+sURs9VaEY9ikusW6j+5O7AbYf783cx8jGbbQFaTjoeXrOiWUF
97VNasuDQOx1vcJrKUpuxeqJDBqMu3/xWcC/0E0EG+nViJsQW1FmpSIZRAkep1tMmyabHCKLMuGv
Sb8ji+Nhodmr+m2ROpFTIk9yUDcakFEzBmk3hAoh+EHuyfQhdEDxiNo/r1rGeBCSz/fbKHU0I70a
EjWR1f+4YrJ7kvQYGKCP+brgvCVSzpJJ45wIATa19Aa3PkSO+BGDb1XzDJ9IV06oeN5wl8g0qqOx
gb6efN0EmEZZ6kYNCU94anaplxV2njwo4HFTUIEBG87yGnmaYM8Nx0vZkWFlmEp7IiVuDKXFaqMd
aargVrn5P6Rd15LjuLL8IkbQm1eSsq12027ULwz1TA89CXrz9Tcxe842BeEKs3tiY58mQtUFFgqF
QlZm9oBh6bUEji5nwgFTu1rlWpgSFZnmHmkL0/TfFxkXms16FvQwHb5GAXDMxRrTqD505hUMLZs3
0k5okRYCF+eJCVJGdGhgmH30yFMtsMABBG2EEjl+9uPc7d5hFRSlbxDuou/zq+5nVbjKIJ7YpBv+
inEWkF5ZRRYqQUZQu8eguH3GIzKkvYnt0jdCOm8YoZb/AeNiXUP+DvpynEWp22mlTLncQ2BwnTwU
eDLDG1PygcZD/Q0G7Vw8zMX9uBba6dDm+01+dP5x03lMzSRFgp9/2BvlkFPybeDiyWnatSBgFH1a
7v5ZmGPyUhpNWWcQSz8WYKzKpOSpcCqMNhuCxjr/JFnYYVKRqg29lU8VemC3Ml5Xwauk+dUtad1u
ndwFbr1X1xg93Ah7YtzIXdhlklJSDd1cWQ1lUU1PlMe/2ti7AABK8NpJAHAGaxWMBphXq4Ai97N/
0Z9GCl7YZ04zcCBD7UoxwOYXec79ZLj1QQKVOdX0zb/bkav+ANMdPPf+gJeRWyssbDPlvW0mdjCk
sN2vowfK4klWxoZKgE6Y/RdmYpE1pqZXQ8Bn+wJfODlgoGMV72kiRI5CHv6DoQoalxdJ4W/fLh7V
prYtcsfGNsEY98EE/xrO08gnWyipNJByzddB4AlB7VwXMcWB/8AzfIGJsqbUStIBNJCDV0KPEQNN
oUvnOPCmgscuYYuamwoAUQdPKYaNLgBRplyESYk5t6PzBDY5QGf6mxpcjDKohMjmD85S7tVlYY/J
BRb4fNRykHWQN0gu3kVv9Z0FmTdyK6KU4yQdvH7R521wkiHVMaFSAIeqNXpiQO/i19A/t20CmuvM
FRR5nEvQ0gpLLVu0Ggbio4hyWdI35h5Slh3Ig7DXxTTsnHA8s8X0XcpZLofRTHEjAawjhJ4XaKfC
F91N7qqf/YZ4wZ3ooknXiNkAZxZprC6KgMGyQtyARtBO7eqdtrV32kbaqP+q+X5mhyk2AH/XHAlj
PrhK1gfdc24qD8wX4aZfSXv7QxYq4Ir8YoIwwYBnkSbg7NcBITZ+P5ZIezQhNoLo4GwuRf2NioFQ
J5o7TGJWs1Edo9DCgfTYHpz1fGP700/rkaJe4/vMM35et8dza2mOycVShMGSbNA0uEXhTfkm3kmb
PyBG4aSoM7eYrVWm/WD1uUQ5s+h7aOQ1L3QafFoPu+hRtIi8qAfiDUAOneLtWKydNsp6lgb0UM8i
twJDSJ2/Xl82XqZYWmCOb1KnJDPUWTtWxUNKvsXJOzEFzxC8Tu1vZCJmsSEiBKmq850UKNIkhci+
iHB44inPOWi8wdOavSIYfEtHB9N5vu4Wr648s8lEee30HRnKFvY2PWo8mpsoJJJKRIRr4dHM/06Y
Zf6Ph0zxZVfjhC5fR88tRfPiedVhPBsHprUCyCf+1uzytZhmV+gj++1UUqZpSEmT1y18pE+6NYjI
aLEjpq/nB8qXi8x2ljK7NdUAgSKTh8F4kO2PXhcFCndvAcL632Vk9nCeaGEWV4P2F7dgPLu0mahT
Zod5NYImR5h8Rd+N2cxtphfFOOO7WU7gZuVDrApcEqwaO01ftaANLIsJFaK5ktTYJ+MOnDyeINgF
brBAPXlO0iolWDf61K74eFa8DdOVpKENO65Kv9gM3bofBQmefnD2fKR44/98LHYUTSed0kbjkJ/U
tAJH2wTy2hxbKwrXkp3vh6oQcV3yyg0NSoyUeZKic5k0okgQFQodQkEMlDob1fY2RGsHxFBCaa3L
z2ZYQFxhCByYWTA1MdVG1xehDn2t6dQML8X8Yza+J+UsKp8uo50aAaLZhHjfJUGFFk1losgwkqHB
QaAOND8Ofk2PR3gkqghpLjj/WgYdqcfYFxSGMZvJZChiOZFcJPF4UsNbUofbItuHzVs8OYJYvAzF
cztMTgLeY2wgWjOccohIQcfO1UTzIJx++LkJJhOpISlSEhg9NPnIgY4TmJLbJasMrb55lUG71h+E
Cf4y9gDywtsGgkHFkOwFP71Up2MVlBWKGTrGQ0lPzWfKgouJgt313Xy5grQxYZqOCvYIjlZ3atlF
IkX1Ken2SfurxUjk/2SA5RW1zdIxpSSsT0VF3CAPPbt6um6BczKd+fD7DW5RO0txWGd9UhKcvs2J
QKMp9tpV/wrKMXoyCUKO86J3bo1utIU1J2ts4MSq6mTcj7jGJesUmlDyWvXjtS16+LncR+e2mCQ0
ErmQIxJUJ/LDcKMH2mqA+Hjuqc/6k7y+K9fgOBDZvGyxnNukEbPwL1Mzvc8tBJ/1BLU4yjuaPSgg
u4eytZ8ftL3s5+t09ycCLyJvmazREyXNlaypTioJH4PJuLXL6FCY2jYKQ10Qlpc599xLJnOAlTTp
BjJXJy0FW7aW+lqGUXp9FkSLYHv9bjsvF1OCdGw2YHsF/UuN1/RKE5xTHD8gUwptVDpMBrgYs2bG
bMhZNRnFaarHh9TWHgnJ0DWJ3gR7jJOSHOBAMRtH9VgvyLJjEo1t32vF75SEOR8v98xnqt2LR3NB
FcNBYppntpgdJk8aISlos98p8BRKBNCaCjDBFW+6NSWKr2+7D0kA0+ekeaRAwFwtaJuYl8f9QJox
IE5cIoeEW21LMMqh3U0PYQwNveRmuilFYxycYD8zyGwzva87IvcSgEbElP2s735ksnGTReq+dWKB
uMFFFOLKb0A7Buhuih9n8cNdAZU+TY1xnjQfrfw86dvr0SH6fWYz5WluOYlsIAEPYApxVor9et3A
RZQzDjCH8NCWYTOPcMCWBgxUr0cdwBRndd3I5c2RscJcCJI4mbQmzKpTbmG4TfXmnQJ+YPDWvlaq
T6ckg2+io17kGHMlqDSrN8MxwWEyh5aXzabhx11ir8EgJgmCQKG/dVaUnbvHPryUTVCNtT3K7/N9
+73M3OxZ8RU3vzWgr2dBWFV6gaJyiBen6aZ7Sz+uL67AUfblxczqqBh0k5wC6UFqRtecwWTdpwIf
LzYV4yKTOZIkGTsrwBdUHJDYtQ/N/DiDzzWdRJN7HHcUUwZGELAXHZcE+u+LvN6OU1xIUk1ObSPf
JHmylZrmNiT16vqqcTbWmRlmY3Vak+sYtSInyKHsC8N4cAbgwK7buCyfFBWkRWCSQaGJWpCFKCWo
4/uoxafBYx8aJZgNbm9a1zGAP0/Xw9YU+HSZaqk9/IeOMVRfMK93vna5GctmmsLefG/8oNPP9oN9
ALf9K62nkxdRZ5Xjn2Y5sANhF9A2qewcw9AGnewUUXUqvlP+RqrVFb2NHi3ZMNTiX1/NywjE+CE9
RsABS2+PTGBgclRvYtwbT0U3+/2grxrSraZC3irTJFjIi0INanh0rAwtdzBRYSDwfB3VUU+piAAe
UvVj30Qe+KHdhgIh7cbtUs3XbCGaje6f8xQCfAXOEXDCyLgzsKQarV1lFglxMsevs71pD+DCLL14
U8i3tPuZfQqP5YtrP3wE9gq68yqauhDtOvcRW7BQxgqJ3wCWGUQesYv+FqqPHmyxXgFU/Pd5pbr6
h4yGm+CN83LvwbSGN1sFTUSIzTJnTmJXiSk38BVvxhs9VdeOKSgOL68S0B21fu8Dmc7IG0z2D6HF
1Mx6bh/779IPZ13eKnfmj9qdb8X6lpzDDdARzVSARMcWl1UmlbRmXdq5AVHyFBU9qNE9hS7hCJJt
UKmu5RsNHWbRVeJyCc9tMktIgJmzVAl6YPZLrbqKseofIFJO3BoYgwwPxOOmeB/eRFvw8nGakr4s
XGXO8RJooEa2YLZeT56abnWvfBxbV9+pz/lB+UWZfmXb/TcAHcYw8z3jsmq1voVkqf3+X8YU+yB/
p7QOsS8S7ODktTM3WUiy1uVqV0mOgT5cgYGlzJ9v4k3mavtoK2+jl+t5jeat850PYzrEIdC+RwPJ
ZHpUSWmkoxohfGY0P0ji+FGbHzpLFRzgvC1xZoc5wVtwzoQDPi4eVuhdftxChew75C68aFW+XXeJ
v4ALn5jkMjpJF5AJkrbNyvrRvVIGQWtFBpAHqn5E2RME9mTBGtLtsigackPvK2my6Afr/fhG2eo7
AJtWyf6fo/FpIC48Y04hNSqtXi2BBO7X/UHxk3VdbtVnY4MTdl9Urv2PLzOMPSa5mFk/oRkYGMcx
s28D0jzIfbYnlPJtEJ16l7dDxhaTVJzamks7hC0Qdv6ae0AFMl+6y78ndwoSSvvSemjEiDI1N5Mt
FpRJKSH4PaArAQRu7qqbeQ3AH+4FsdeshzVYSf3uRkTlwzVogs8N85cY6GHf1HUQFmcJOKKPlbWW
gtKVSSvw6WJHYyAdwFPgCQ1ceEGMeB6NmGsdtGjOgmOT/zKDGgS/n3LzdD3kL7xgbDA7DJ2/Ph5N
I3835Xep/FlKgjP6otqivw+uE+ilUwpVtr3SGxqx47hsTqCurqrQd9K9XtfuIOS+pX/oWfqjhkCd
o0CbHfZU5vsrRYd2dpdisVZgjAMwb6sX36h8p7puftZgmvloRFfDy/QE+m8MDdD/gdQDPuX8A0mG
U7TtJDWoyzHS+LPyyltyQyEP3RPZCJsulx5Sa4YOmmJIBF/cAuKmi7vRyCVKa5qB+1M7lKDHH7/h
Tth6/UsoPr8uPx4sgjJKBSsR1JDZjydbM7RJI8s54j6KNcUjS5duqhd1AIrLAv4bKjGVW8m+88/F
oejKLiwzX5OQbgglcGwc24h4rTJ7DRAeWjatr0c/zUTnQXNuhvmAVqDMaTzOzjGeAFmNdr3x3pLY
r7PWVaLX67Yub1XwCQyxYOUBeBb8GcxWC0w8yQ0SqdAIdOuds24r8MbLD9kpPoJQyi864SPPZQI5
t8gcZxXGbVViTQ4U4T+00vRq7WjnpX/dL16QLN1iTrKkc+ooyfPgWEf9uks/Wgng7uCpKrfX7VzW
x8z60T9kcThL0SzJYGW0Ef9gVX2JAPiNXDojOvh6DI2k+iWwXOG0FW/XgfDEAa0qrsQXIqi10qtT
3BPoDlMW41WBO0DuzXdUobfdIJ/9vO4ljTg2InVZQ58T6n0mCMjOnZw7J07aqQ6AMuoPGu75ILw8
iCWrL9O+AY3ALzPM0SLFnTVmxYi0379oE1YPGPnrjnAtgIjNBhmVZl+0o+dcL7S8KJCtxtOsPOqt
4GChGeBioVBD4RUTBe/FsFgz9XYBtJFzVMxh22XtNpqTe51UK8cIXwJjBNcdKGn+uU+gqlRxP4NB
5OHzj1NJ0G8MQpoP7dnN40NeCykdeW4ZGEIDLyZe0g32XbaIpy6x2qHBozZUVwDlz35TCOMJn5IE
mq6ueVHsoWOmusW7mCmGF35L88weA+N5JGUjop022RsMbmkbZfUHYDBe0qAHNe352ADmMGGuEnnQ
ahLYR2k7eJhi9DPViz/Jtl8FbmC7EbpMj4Kdxc2/BlREbfRcFAzzMMk+160pNOPKOXZ7fU+OkEIB
hB8EBN+phrkkxAxcDk0hX+G41qC1hHHGi5kXJxtQXWmlgwmUeles+xtlA2aO7R9gc3k5ClOTsgwO
RvrGxKwm2HXKtoU5rKa9AQdaAeFG81n+Tt9ilM8/YNTjHSxLg8xGqDWnKK1QsVHhj9AGyvxaAm9g
7I37GfRhhpeu4/vQFN08uW7agIyh34mswr6kKVHTmkGjOv+B2jWu8kahdtYGHBKbbCNqS/KcxGOa
gZ4kisqL6i6IG1MGkxfOm/pH1aq+Hskemter6zlFYIUFzQ4yKWNVyewjqKdAq2qA0DJ100J0SvPM
oBNugshOgZYjGyKlPPaRXkkWEMA3RfKmjb5wYJ6X8R3cU5DsAU5E44/JjnkAqa+sQMe9H1cNSGLD
St/888VCvse5KIMf+mJWtyvTSU3HtMaTnP09lpw7q8KLnNp9v26G68nCDE3Si0qjjBSnd5ypPA3p
mzUe2lrQduP8PrrCyAggQ4e6NQuFLZNojPWEZj8wyeCOh2bw8z/2ALcEMNAhz0H8SKXhsPBAiaOo
AjEi6ueeoOW8NzE5c90CrxxDtxd6dWBvlrEdmc8d9VGYYHCwxDxWEbvBxvSMN/togVdznnE6xf4g
ZDvn2YRFQwGPLYIZ15Jzt0yM+eZ6pwRAmKOvQA6I4m1yb/qg8Yf4wQg6cMn/50MIKtykCDOqEHPJ
IQVeRqJkUCA5Bu+4hJN1hXMqPYwZXuL6W/GD42Vz9Nwey77SJnFkNtEcHBXF1TfammJKomqVkJX6
lL1CGuknwWBfK2Ga2bv+TTmn8tJTFuaWOiDk1oGlOk4Qs9OjLUm2A+RO1Prpuh1O/J/ZYY6PGQ8+
JZni9hQD2mnfQY/p+u/zLuZnBuhJsgj/LjbAj0DwyTAEBGwbBRwlKzr7SQc5rMSVv103yHeIwtAo
Q6HOwjqnlqgp9nlw1EnkFt0nAAyi7cZJ4HDpywSz3dpWzaS0T1sM5Y0QrbA9EwoqD0DGAFQ8fI+V
B9xH0FcTtepFnjGfqm4lK24IelCScVKsm2h8vL5y/8+nclQNOYTDnFb0dlokkGtAKdH7VD8ZQ0Vv
3Zqy1Q5b0XfiW8PDA44P2lNjkbFpSLJ+VGxaQsxrdZWudOhDgvCYPo7F9yK+B04xr4F8DnQW9A0J
7YzzMGxj5HmCZs4xm/NPyxxzN5Ml35QgQiMpft5qLUS8HdEuvuy/0gSig/kXb4vgb2aTf2vKIOqN
EiSsW1Apzb7zFhwBBgLBshz5tdvco9B4E1q96J2ruK3giQxCcTYoQllRPKWbLDWiuZmWuw2mf3R3
9vD2JwRp8z7imSXmkpKAXt9UYyJBuFiCjPAdfRSQgCQ8WJtqXdyajWjv0SBn7ppnBpmGttoCdKn1
uMs6oQ/ZC8zarSI/eG7rNQbRbp2jaNNxbmG6iSEZtNxw3IEW+DxuejAelEmLJoC+sffKNv2t6vEH
C0l/h/WLdrAxJ4MSF5P553ZqcwyhcBU1mOmb1/RxRblL7n7T4grHXjl5BEnvyxRzcqdjI5VTMxTv
EjmCUdlFohN8JU6CRMxDmBFU5iCoZUELtUFmQyuL4Igi2I2ggyeFjz1YtAT5inMJOTNDHV0cLclA
pDzS5Py9ktq1QnIvLxN/GhvPUGJXKjEnaDXbLEfbRkU7Sh5U9EzllW6I+iu86+zZH8KWeHVcwN9g
QPMZbLzY3694ZUFjdvaM3I+/g1d19z+6zuw7wyBqP0tBcIwzN3qmmzwCs/h0L92GDxSpITLIjZnF
F2W2nVXmSTLkSfYupTLgSKGXz58Cl3g7exk0zA4IR0A/bRsuyRuqfGJtg+pFWs24qPePU/PUbf9H
e8w2iOPRqvMxQiZ5qncdcDWA0FJ6f3QgnJ3ohUqwI2yasRehmuqYkSxyK3/vymEzB923Tsu3g6St
BU4JvhPbzBnzfK5apQdSAKRNRolJVu0mOP4AZxMBfQA4S7oPIVEKN3V9xYZNP+zCtwnUbErTSAPK
oWml4f00AvX0lk7PUnrt1XUPOXXxcqvZTDmpDQ0uhEFXvI/O7MUYaslaTwpv01iwkqIPxuSWaVJD
ywy0+lQRIm/NsgQBvNUqrqSNb9c94t2kzlyif8pi/TQFnRQMtA50Hq53Tc/6sP3yB0DcmIo70JnM
ynaLfzy+iBJhsdtsJoGEBE+pkq7XJ2Ny3Np+t+XKv+6X6EsxKUPqx6ALQXB16q2mds0ugYxoaCNC
Wm1069wQVT0ie0z+KEZbCkhYBkcnfVGNN6u23Ax7DGXXdb+4FcEi3Jm8EepV2cuVnb/bTQ+GOUO/
n+dx46RxjHfnskNd2cZuDz3YVQswlCD8RUcNi0stqsCWRw3BEps3g9a5WvRg5ntDOwRl4fb1vtM/
7ektkmV3AhdTVIig37zSchE3LDQVhLiRHAfImoNnoy+d7uubea+sWuGcPLe0RMcEVwOIHkP1gam8
isiGcp/mNCdpS3YErCeVPwHSTjvEfyCWza8lvqwxSSydlSIrNZw+2cHcqB6Fgdi4j2yqg7nuX/6A
cIAfrl8GmUQGVYJAa2opOKq3UuhnYHZR3HCfeuOI2zE9iFov2cdPQiAU/4T4ssskNm0cMGI+wq4T
rOV9D9pyx4IG7mq+K1zpUTkRb/oQjfzyk+mXTSbDVRgYAFY/oGNNBnoMaq+91aZTHXEoKgKyKZEp
Jq+RqZQw8AvsQZfszPKgy58QuPl3heeXP0xqM4EXArWUQdtQ0YO6ytY66s6fHTTp9mi4+8bghaIC
gp91vkwy2U2VJjmTxrR4V4pJWqtqk3tDPqqeXNgYdipNzG4ZpeE5mXkfZoNIVIq7qugtAjwLdA2u
QudH1NQFSlGZGi6UGUqyNnTTGJJIoQhdzY3NhRkmNku70voO0KijhNyFJcYE0Ol68uZnlYUJJhQV
SalCSy2l37SPlFmk9PIXeWfsy3W8FuEAuR9tYYwJRog96eNUAJTy1xOetNIAKvuDyyO3dF7YYeKx
itS5VW04Re8fFQZWx22wBap6RWf6RDdi0UdiInHQa9UiBB8pTEy3ygpfsSfBESsKN+aIlSCDmIQJ
1q0YUs/qN7LzmaqjYBcL/GAbhSCndOSilhHTxk8HgpaJ9nQ91vgGNEPGqwL9n/Gi7+2kjAju2TK5
K7Lvui6IZcHvs3eKsKrLVs/x+0P2CikKr5JEc3+8/jeQD3+7wF4npljvMl0JmlPt1z4VJ8Iwm+4W
Kmi5cBrXfvec++HT+KC1/v+0duydou7kRK0N+OagPE26zuuFs7bcIEP/DeMOGEu5wAC1lQnB0Qkn
Re/sG+2xQCdEql6uu8Ev1xZG6Ddc1PaZlOtBmpho49e/32W0bfkpecYquqsezI8/KCu4QbEwyOS3
UdHIkCbwynDVPbrTlPQrRStCeu9X5jrZh2J6R5FJJstZJLfm2KEd9425z34YitfjJRhVjLVRPDly
Seih92M9C5aWe+1ceMokPTWMYkyU4GGhRrca0jJ+dK/uHNw6kccFRQWvjYtK9CtWmJxnR9OoFQaq
bu0+v6N4VvKWBV79RvuqyVZ9S8D25alCGgJ6rF40BRdmmQxC8BA+FH1IYYZkp3vQCopQktLHk3lV
7J3BFVUZonhlk6JVQ37JGkYK3TRrcGijJl1FbyYKUmk/7f6NvgG9h365yL4CoDWuxGqCDANco5/f
5VtkYt0AUWeA2Y7aM5WV6PwSfUwWy9tBwWrSHVRvIKSL3fwbxtILF7sfR82tMoG6Eqz/ewtH6TdB
xHKP6YWvTBWlat1sEoN+zl8DxBbjPYQc3DpDrf9HNHGC6FGZ3JNSqlwAZoOjeTuCNfInpbhONz10
FnfzCuqOO9ENXLiyTPIB8lDr7AYvVNPkJSAEBV3W0e49I1pXpUtOBuYSmtatEs8R8qyI1pZJQkE/
BXVEu3nTfgA2MFvHOKe27UrakMfs1hAlH9HaMslnho4lfSujFVd8yiMvesAN9Sm7mQMQP5f+dCPS
Ufl/1hZDbBh+wlwJexTLapuSwnZyzHkjy+Llw5sjF0rcvpG65WHy9cNgu+RFtFvoul2moC+zdN0X
B1g0AjWGx7P2NLWwE4aYJL5p5Rx9B5FqHl2yS0t4VwX9J8VVM/d9rWhTsBpGKP77GnIfFUIGM6Pj
/ZDP5FZNe9VTpabeCfYk//D6ssr4N7XN0Od2jGq28mawURqghso3kN+xMp+8KmAnrpBz/VrUx+RW
H4AWQnDbttDjYHIBxj7GujUkYCadTSxFfmI8FrnwAOF6t7DCpIBcMSN7bqiVJ+UHkLqjW36mHlBN
feaqh9pLsDdEZ4jIMyYJxLKqEymLs/dJt11jbNxBLv1weBV8OO6Gpxq9BpC54KRkwsWagnzGq0SA
HVgfAJAE8wH0jr8ld5iT2/wb6LEODoy/rTFhAoBQEAQ4p/A07twjdePRUT7OG5Pqw0CRXUh/yVtE
SLn+btIaEF1jvLOttK+CGTUVpbKLfip+t0Hy/gw37craz+8psrfycH1FebGyNMm42FkTwGoTTmIl
OqgD9AhqybtugZYr7A5fWmBi3gaLsmxVtIuw63cVNJMMIFrFNQUvkSzNMEGvlRkZoUKbvDtSfpIi
c5sVg2to8mkcpb0VSP51r7j9+6U9JuCTRk0iWUXNJG/G71SVLHqqP+Qdnh0hclg+ofb9N1tsaZE5
7IoiHTWnxGOxDoaH2lZddNPdsc8E34tbDQIKQkefHOAU2GF3pWj/c5mIDhg6oSjkEbpu0HHpyt9l
kvqWid4luOfc0iZTakv2DOKUOcnfo4PhQuVkO9EXapBuQojXg26FS0ZXzCgqdJUptZMmiDtA9ZqT
RW7jbxKk9CC0VdyMXqvuKZ26WK+Gv8X/XlydeRKcs3mMMho2Yf3LlHa69NIngi39/4Tmlw0mjYRF
YqrlPAXH9BeAgeUdwN0Y/yPb4ld+aA72OnoUXZV49cLi8+lMFskqKMsRGbi1Yiy8PIIOjxm4Rn3n
xKIDgAbCZTb58o3JJklWz7I6AOTS7Y37pLwPHu1f0Ij1QqjZWakbKG5krgdQ0aIj+wcPBrzzZ+ko
k2WCzASqIEKPio6IU/0YDGOBMpjW8vHa/HY9x4hWlUkxjTNHEzHxtjWG3+TpJdRsbwLsAeI81+3w
AwZDFboKlPXlzIPcycqY0GEv6ca+lRSXQIlt3GrfstqV3ssdmqR+9fY/2mSyWVS0VT04uDWMoOr+
66SLTS/1MncA0ZQLm+DWJwJPuafdwlGmgC+ccAILc9ie7GnbVAddF4Qnd3cvfp9JY+OsS6MWoQ+j
QEqoQvMHcJv++X9cOSZpmU2ixtaEkhljiK8tnnJQ3SFPUpLsflPfYoxecCIIvGLxsMFoZRgDB2Yv
GhV30n6k/T6fBbHO/TIaLeowq3Q5j1KOQ5wUugkol40bh/yrEiIPuV4sLKjndxqoNkqDHsMCLsYl
pjehM/WYf5q+sil36UNyA3IOYVXMfXiwKRYPRCe/RSPPjYbTIIcQc6TjPMEGz4s+wIZk24Gv3bxB
iSCq5vgH2sIe46RUZr0Sd8hP/RpQ6RhvwV73EuygMJ15WYPWSvY4i/TBhU4yOTm3c6JYJW3c4wnc
t9DiyD2yMn9oHvoN/4J2H/Xxck2ZHBzb+qxHBta0WUn38go1cuTOdzMKheFJOgqFwulff3HiLJaU
ycKpOclynsK7ajWsgle5csvbeBM+U+/60MteRA0VfqB+xQyTGQfSVhk2Csak5tkd9dxzbF9pj9ez
CLdcNoA71IFVBbcRUyOU+aTFmZ3gZbF1AMWtJ+KSun6JDPISpU60aTURtoZ7mi0sMqGp2H2Aqxvc
aq34kVhN4XYRZEXysPzmSKKUxY/JhTUmJidV63VLwm6PIFVMuWntg+lSHEHqix/HuF8MHwxDEaAL
uGD3t5K2L/IeU8z6vMtxN7ReCtGzEn9nf9lgx5T6BMKzRo4kjGvUwfSaW/vB/Plj9KJt8aiINWgE
LllMfPQ91Ilbo8N9Hm9MTmN6BeRENaj8XA9D3oweGML+XjqLiYpSbwalKHQHCgz2Pt2nYImHAh9a
hsIrBncfLywxEQEWEwO850CWmLfTryLHLD14Sb3ec+Zd6LWPfyAPxUPNLH1jEhXojAZnrGjE+7IX
3sT7YjtBHy5eJ4KXCu7hCYV1INkx0ATs+fkpY/Wjkcwtyg6z+wgU8IEKxqW4W3fx+0xZg4E2ywJn
j3NUp9twCy7prnc1/UkQCiIvmLpm1sO8MyvsonpNRfyKh24zv0mefB/cUyrVGN05/7pJ7mXiyy/2
MtaFTVJIHZJgnb6E8ksV34IKzw2twCXkRkJKvG5OsIwstqmVMRUTFYiHPNv1/a8mfu/RWrXbz+tm
LgmC6AEJOjecEZiYR8ifhwOmY1qzC/C55g7Pj5TMLftofA2ArXQtogDjPhYvjTGn1RTNo1kXMJYc
nM7F89HsFz7EEXKv2OI2ptjQmwW69tbxc8EAOj9FfbnJRH2jDfpo5qiDoVLjBZVcutOoblUziURJ
ip86viwx8S9JXVZnAMkclfsOWifaFsKyu3BHpytqTIKJGj0K93BefEBmJ4yJVLU1lPyO6ka677bV
ytx3G6r52K0DTBuN+3GVbMmtaDtwuzDgWcDnhL4zJnSYFFlGpRzPEeymrwO+256+HeW3kqe9zwpU
DKBs+5B5809BuPK2xdIqzQuLxwa9DgPFqJG9Bg+0KhP48ulQVb81VvM+3yF6tvTMFrK58LLz0iyz
S0iN1xyweP01HU43ybiXNhQHLqSa4oWPQ9WMKDMgCPqZM67vxyzr6RlXQxdZg3gdgDrENVaUwiJf
m5ZQUo2XSZcGme/YdDPRJLkFLU4BJPEAIjshjoJbYC1tMF9NJvpotCmcAq1iezC2ga+Fbk08+buG
1kv4JJyN5HYpQGOET0Kn+WV29rTUlLnKczzaQL8GivQbdVVtqOJWqvquBorDP1AB5C4kRO/BvAM4
qsWSQXQYBe+qwqRImOlXPd2op+I+XOEx83v8DPaT/qDeiOoU7m4AnQb4LSh3B0uSANYuySqgoXbE
KIvbjS9muA+AQG8sASs2f7N/GWJv9WRszEbPweYSHaZ8ZU7AoBf3QL863tSsMMyreRlou/4ArMLd
eAvDTGlJpH7ozIhkmFagylHatt5SOVd1Kxr2oGmSvbmBtP+/S2kw+65rgO2VLA3cketwCx5OkGNH
2z/g0qB/8DU7zHZrx4GUYaX+BfgbbiO/d41NtIWgg5jTgptLFj4x266MSa0X0Mk9Js2WQFpmsN6y
cribytJPPo0fSuuN8o0KNEM7rcfOF6RqumLXPGVypmITW+vAno1UTWknCtrQuNPBt1WsxEN43M23
cJWpLGIQdSpVGZKTZn80aenq6eN1dwRbjaUvrQkhmGLsm1MDFdwxhawYSdyufrIxZXjdEj93LXxh
KohpGgsZVBbpe+tHz9MruNPvJdw9yKuzV93ySYzp4RVHy9hnSgil7p18qBEnxPhmNU92gnl9QQYR
fB+T7vPFuZ2mg27OYAk42lXnWvGtGj8LVk2QKVjODAgs9r0TIxdO++yBkiDnB31d7MV6UYJIMJlM
YUfDrFaBgUjoLdeW0PaWeq/qfrXJp8AlQa4wmVwBaRtjqiO4RNl6xx0eLlYONCrNdS2cpeBVkaDh
02wDU8hUdfP8+1h4kE87Sp9SBQ8WeC7MtHGlQNlEBXTRJckVeMa7TC3NMRE3pZpBzBHmwCBtuNq6
8WriQyLY16oN6mWkRMUzYg/wbslreuGc/G8A12Vu+ttddkZGs9IsUTpk+xqUOHSOff6IDcjAp6s4
dZ07AlAQlTsBaA8YPi95B3Me2JjX11eBuydMcD+DZQ5IUvYFv04MKNlahn0s5nUpxS60cUTrzN3Z
CxNMrBJNzwy7tykj8uhLVJ783Sjc8j3+HL+hPxNt9ZtouB2P1x0TWWXiViniukoHYh9Ha0JT8rVo
QhdPtiLnuMfbwjm6vouc0uOfajnuYSbzJs/cU+aIqvV1d1j/pnuLXCF/Nl2vi7gB9gh8b+jfgSbg
3GRZl+rsgJIAswHTr3T7V01pQMraS1biF0R+gHxZY76eFPa4LOtp9p4G3cpOEm/Of1z/UiILzJcC
DUIfWiMs5IW+lWpMFcrCeXz+Z/rygvlMaloUjtaODrIYndpV3OoFGEPPgcx6tBpuhONL3FS2+EY0
OhdhAdYZm5STTp81hpXuNciaZrKC6s1a3dX5ivb+s1WxseIbsO1cX05ugwPjL6ZiYXqegrbObceD
ptRAe4Cxoqre0X/bEgtEyCq6eDbeG/L2EFbKvhpxVU+6B9OcctfotZtuqD6rityEcb4D60boCf4q
ftR+/VVMcdQ6Y06SonJQ21KFuWIN9vVw85cQcOisRV+AH1Rf5pheS9zaYNLP0LpqzJu+eevnF4E/
3NMDJB14jMAi4xQ8X+W6zIlepmj+NXhloRjS0pswnRG5/UP1afvdun2VfeNF/cCYVTT8q9W0HOc3
jyz6Hox7WRZk9qQjnu3bLPe6O2VrY9QhVn1w73nOg6jBwy03FuaYk1nWCie2ShQBcep4afoZk/8j
7cqW4ka27RcpQvPwqrGqKCZjwPCiKLuN5nnW19+V+B6jSrJJDocnR3QHm0zt3PNey3TU9rugcuq2
zKYBABr/nov2yWuZy4oFbJfJAUsfkCz63h7nI8GI0v38uUn8pvY4X5KpmW8y6aKqXqNXHFqiicGo
ck8wLSKgZ5iv5vQT+RBTmqkAUQbFb0mia53t2kht185kXxQbnCDmQO7lZfs/xvtL3w3IauBeMoFC
+Vp43ZihpF/y0loj62nRl0CuLk31trE6f255yHfs6spGEjn2RpIaSpLatK2OfEEPVJDaApbHL3fF
HjwEO14pjGjBOw+4EUZ5DDBV5qhwAg1NPIQBipvAnDRAQMxLx9nauJFDeQ1hiKt6bHB92t3wMATz
T2shc8zY78U8YPEoSh6vlcoshcOp//1ilFnptWLVFgswbOYl6IpA0b7cKAcyGwTIUvtjxWc+amwV
AR0NIJfvsEm1VVanQjH6E+yyDYStQzsOTlb+ANtY8LEkpjHeSKK/l9HnIjh8UCIqvs/NT2vqOPaQ
3Mp7hXg7CvWhAFqRzZEFAbJQ+FaK1R6zc5Re5NzYv2j5mxzq68jZAJg8GSmDZidXPdbMUp8Q9+VX
oHG85RlD3vehPOacjgkWGC2gSWoXKUCEVmDlIQ/IeRuGzFhl83UoXzJ0UgkQSGA+18J3SQDra4kV
ExGQxfp9nDY8a8t+u29XSLmSMg2VPLbwpnp39RMMRDeBngaq23sSdpQGv/o1uIpT+cOFBrLb1P1Y
E1lfEBuoQEoCy84rLfa5nWoEQPYVM+J1ks6a2Y6gAWZAZ85GICIAhZRXHWVo5pk8yqGhYN/Paovk
B0PLdi2hWlkgD+FFIxwpdK89n+S+RJ7Vn/poPuVDlrlGVBxjTdh9fH0Mldyehm6yT9Ms1jKQLp9k
5WkQwKim/lIjyw27m4/l8M5DeZPMNJJqmHBrA9keG0xMIUnByhsCZRnbs+NQdmmUk3BUxJmwZAGN
HwUb9HBuAdAV8JF1eIpnUCZKEguznQscKUXACFKnK6T5WOV80CMPS+qlBzpCHgAA7xbJf9/45ApD
kr3eG+ZTVMi2mPyawzsVNG0ffyqWk8QlElBSYORJ72C1M4zsmFPaE4A8VMcvYqcEphQSYOxuSGhy
xLMtciG1GA7lTCZlRLraqlX8KSgWuoBYf+iPsrfuGtAIOvlVeoG1g6cv5BNnEql3LHWjGOZoQz4t
2vdUvi+qr8y0biTgn+dfawRNp9lUKFiUkTebewDHuxXYnOocd2kaOxLYx9wtw48vEmTV50Ixm9wI
AilY1sOhkx+X5RdHO8hLpTzz2amol2yAvA+zHjVpNRDwkPY6di1vdoxAe2gDXm+f4VvOhFHv2ZoS
WU7i1sTwIsEay4LW6/af6J/wbo16y+VYLAWgNUnlsCENYJVwp94bAFtPO6xlijaQUjgRDueZASf8
/EtlVdoMnQX7odnm7Z9OhulON7NDcC+tffXfzyqcXSUVfCSjtSipZlSnPBQnRy+NLkijTHcVJRk5
0SHTNMoEPgest8ikaZTuvgBRw1zFpEkDHcEgd//6kP9cJC/CZkQ72lYYdTDVmjXwNbUg8MCgopnt
8zF26qhxa1PzJh5XDqtneSaNiq2aGXgkJShR4GEK+WDZlxnah4KHxT00gYVb1Vd31s1XZgnPpFLm
sZ96IxMkxIsTqABWtwMcMMJUjP0rcDM8y8jUTKzeSOQH4KUSJW2pTCVMsVn/pN+OUVC0r9UuYC17
ORZr7Vb31QteAsiawtO2MilzPK2ADe/1tT/prfA7MtLjJOpXWbwclCgPJnX066X/KTVpbYPRhAuk
yHKsG+n0+nlbVGEXjzDVKvgSo2/Cj+W5z5zsUgnqq3F062+fCCRZHbntkekB2FqKxaarQuNJvi2u
MMCA9f7R3s9Oujqf2/zhfVh6Ax2oE/UEh2Q8adcCeNGR0/vWN/X74Ib2chcfeCaHVbjECU2NUDwA
bJdu8JdN0VnLSkDUD8lJPaT/kLGa0O3c/Kp/AUL4K03A19TXkDCjAZIHjCRSLnBRZsyCa5CqBrX1
uknS/BY8ca8Exff26hNVBUaTEMPeqP5g1JIwtFIWqBrX3pBmuMTOI/vY867z0299wC/ds1XGwiq/
amIcBC21c58hxVhPFloYVjVAphWkhPJdnuyhtoEG55AixppejCknImS+jo1UygvngHgfrAH1tKG5
msOLUtpLKa9OyAorcHN/T0Z54LXSiqIlFg7Y1q4KxSxMr74gUxnqhSX5PKfBynu24ijni7XeZVVC
uT9lViE6ZRwPu9gwR1eYwsExZ+C4csImYjPpsEm2wCQqmoCclmgWUSW2+q7JFYLd3R7x7S4FDJ6U
IDDv0VhSAZCSBsmNvkt8XsWQ7YzfJNNN8sWspUwUQb8mXPxh1i3u1X8AjkCQp7jcRcwMbHNOumGe
NUrXiAbeAkkepCPpLoe+dND9+MDL9thq+fdK6ZZ5CWbqeArRgFiMzstrVFLaK4M7ZsaTQin/WIKL
yUoXzBgsz5qK9XWMQolKxYsG2fr/dhha//NSlDLCbDWg74dd3grAuoA6yI6y3wevHeOPFZJ3LOoB
tBE2ZjIL763IHyusU0UxNnQ6XluDGZttdI+yjEaUaWtNLi/EPO4KUstx/dkXv4fw1mp5oFG8E1GR
mWREdQj4VBRmMAbYrIHRHqXi4eNbY+UJW+2mIqNJByh3O+LWInSA4qjE0BrvytgR5ubOqEhILWqj
jg3ISIDpga4Moq/4GggfuWtdVilq1SoK8NZNxMPBYEcHb4LpmhNgw5IEQ48kCRKuq9VGXPtNCcqT
4pgX/WUZ8Gww0zKBrNYinEXYG6CLT1gFRZE3hTfrXdJTzd3+p+rOTrcv/Mjn4jaRh0pb4K008gI3
xZN0UDXNzF+l1XugQ1wWja2D0tz8EWEoA4wQ0c+PlYV5oVuJlOnQ5jHDYmtVn5a5Vw9Ax599aRkk
R+/G2I4UAIUr2oC51Rpf2kzN6Eop2zIYSwNcVIlqNnaUNCtnZIqpXgiMFBVlHJQ36BnWSBmlRSHw
uPk+/ScHrAP6YygPEzAX7VDcpAX2k/KAV/pmub+N1Nfwf3P5ar4AxqLB48z63M7no9reSMk+1Y45
qkqW8pXmNJAV/p6S7pNlyaBkRQddBh71L5i2/s6K7OKH/gvIKr1TcjfmeOejlKuIxbqrVKk/zTXm
qq1baXyMUGqPldGeQc7ZJjw04H9RrrcTUso1V6OUrVX0J2BSXIJCEv/MgQtGXK1wtHYfKzPLum4v
lPZPZhE1YZS3J0t6CNfDqKEdU3InuNhSUHk0Dcw6iCYlZVkxtNCCvg0WAWDGs18gSfB6uI4LCwwd
srnXHPMnn+GEGVcr4ptcyhumUZWhiYDojFgisgqe3GKG1hEuQyysAvf3NzdJYfn7rUTKMwqlmEhD
CoX5IzF1owy4UX/m8TWMHfDiC7b1ezsh5R3nUmvkOAVVk3RdSYEKOiFH2ZGBLVNyJQdcYJ+oqvFk
Ut5yHcN2BPgK+ZqSHzuZl6l2u+vcxcXEaWlb7vqFLsP2UinXOQ6gXl0mBFHgpRKOhq7FP0C9/mPR
R839+DmwNQaEUDKojU3gqVLfL8S+pdaXY4/UNl2vWsAVxL7hJLmP7B3og59CVmMamY1M6hvGY173
EszJyQxl6SjFi+wusdy7yjy/GKk6BGXf4p2EU8d5/OQw71znRjD1IcPaMlJtNIynEAzHoFaerZsi
OcnyytFSVnilbORQ3y+fm8lY16k8hdWDaHlgYrc//mxM+/ImgC5IhOXS9gugS0+99s8wPuqrrxf7
j0VI5I/84LJoPDFxassZa8EGQfYiqWzmFfdtaaOvDF/gPJqWPR8IK2Pml5XT83J15qcC0ySY3MFH
LdGzYkoFB6QLcAuSCew9PbKtpfGiZLCnhQfJzhQF+k4QI2oqKFfI89/49GKQ1zQsDe1ZuSvBZZzf
YRwA4BnSITmuTnEDPBK3uWh5B2S/vI1YykdkcTlqVQux6d486AfFBfCKPfhgAMZmawvgYW4GzVTL
jUTKO2BNK8s19Iow6UYIsFMffb7RNpziOHqE9ER5SjihI1NPQTxpgZ/XNIGDe361dZ2mmNtVcEYJ
k2jGDeDUbL360mvYSKEKZd3URvosxYBHby/DurAjoF93E3dUk3cYKjZqzXptsrYnsZi42H1oK50n
C54KsMR+NzqAhdSGby0IX3lFZbaCvt0ipaCTrBZNPUBTRgtCAYYizHgH0jfJfPj4zbMV5E0QpZJi
C0hnXScqiakO3TjJ1u3HAtipkiHpso6EAsP0lAqOS7lIY6sVJ/XWDFT0Ri1HuiWo77EXubwRcoXp
uDfSyMVuXvYcmnE2N1F5iuYlMGPTG8s6WKUEvcssyGfdzoCRniWtK2mxrQqx3fU/hyVxhwnQY7Ny
7JbLLtFtDEV5k/CQtygZAo+3lBd3EZWLLETXKQ73SpQerA4kTSk2A5TpMKDSLuW1u4ytLTYSx7dw
r5DynqMUJ0m2lsXJim0SkGADBtRFQIoiZehPxJTMCG9ziZTTBFbSMDcd5C2HIj+Qcq2Jxq8Eyj6d
sCwEvMEUpmHE9oaFFU/wvmFz7/yrKZOyAipf056jk37ACmswI7HLjtLBOvSYNwsdhefqiIGgXd1W
IuWvlTwv9KaSDSBCJLvqQNbOJn/2IgfBJAdggGVENqLe7Va0UafEY9uc1n3WL26vfcfn5KgITwZl
DwsdcHp6ZmrPhnVqDL8FmEyfcwrdLFOxPQdlDLt5Ksa0XoynpgCrpnKVCJwEnyeAMnqSUqrdkMX1
qcvR6lgbR9Z/c4wRyzxsz0CZOyMOwU+ObXR0rsGgiApVghZvFAiXWAkHYB2vdsAsWagicGLAwozG
h0rdWaXP+WhaswEHIoAzKwfC2l3oCr8nBUzTwL85TLvciVX342OyL/JNKnWRQ6quShSBlTnMXzrl
UV84DXmmQdoei7rGIQGxaqvgWI23OAtGziMPZGAeWWHgQ4GwfOFWGOVApLoqVkmAizKl0u6W76Vx
21YvSiZz3tC/WKG3a6N8h1gpoHSSCjLJIx4kYKTvySh7lmPO0R49AgARD3xEJrZKvkmljLswW/qw
RgiYMJUS2tkuOhBKz+im/EaKe8kXBcIfY90C7JqqQQmMBFMuKyUtTiDCm93uargHbmPmyNfDMXK6
68xVuWzL5Fe+s7YbkZR9jwolycq5MZ7KCi0CxV2Bdv9IFmD1GxJxY+D8ohjsxK9EmzdZzKw2YZ/s
73EpS2/mUZuMUl6cgOFdAQN6CsafvZ3bSNXs4a4MeDE356w0x0Q2yWtVdhlmp7QHQbkeouTQazeG
lAVdxjGYzJfxdjQa4FqfwxgrURNmBhMsxs6JZwpaYRtyUHH9JSsk2NwizS6RZFU+R6OuPTfe6JL9
RCwRPdUEudtPrnmzU2z7sjkYZcBWS8EI/9TCbB7UAynzgiT7SLBhv5wkbc9GWTOlAE5Boab/P8Lv
Zldk7scirz66UUAAGN3xrpOnI5RJM3OrSxttLk9muoInQBUzWypNW4rzXWdJwbQm91/wCJsLpUyb
YQzDUprIrcPwYWr3RshxrEyPs/n9lE1JhKiXCtUoTkUxpG7TR6tTRR1PL8i1fGBG6DBxrMtYFoex
PBnJUR9/WmNhrzy4JrbLBn0aAHwxRCq/2pNNBmEl3VwbBaIQ0NdqvpXYRNdJDbc8lVcDEI6c5JfA
pQhim6mNWEoJxz7Pq3HqsHDszT9GMMOvFwVISNBj+NxEDfMuN/LIf98csxiLcAZVBpS+uBmHG7Xd
Typ3UJBpNTZCKLWT27CcVSUHjwEm3FdM7WBB1APpKtA2+Svb/3KFGNuTAP0harRjq8o471A7Ipa+
xYoC9sNjV92rttWCx7N1Fi7cCFPrUUX9j0DKrUky2HPNGK47KeBLeuSD1VcqVepGBOW9FK1QzbZX
DQyXqIcV5f3GCSsU5KoJW+EmSE3knWZ4Uc1VSPKL3721N8G0G4urcM7TSdaelwNgRi4y7DWpfo5Z
j48NE/ujgZVFtEwsLqKkc66HotTWGA9ErineYhRddoDOB2Aa8zgvSDXHQNhzgZqYX20jkYrJdTFN
MBaU6qjt4511drF7HUn8Lh0WF0imDmDgeJEla8wK6MB/D0n5s0lTu7GsZh3Zpoz2RXJQ9wTMTtxx
ATeZz3ojiTIjXd7kYSTgcCFcyoAqbvMNay2O4CUOpvv1X6uHXV8u5QVTWVTFMCUDDOoA/Dn/iEmP
del5zvTXYefSH3fJXgjkHa+Yz44LNnKoBwfb3BuT8frpugdSPq0B/yA5PeKC0vnS6Kq6kUa9vUKT
QdMrdDrenuQPV00A/DCnBHs0cHByhwcSwH4Jb+LoSc4OGLhqm+T60+IkV4o/BNYV9o9wj+jI8GE3
2X5uI45+eMokC5YyFCfzHoUeoHEjfJycHkxJ0oviEKHCDfftMSNWQj2BAUAwvJmU19Gnam7jFR+Q
lDMRX4GzcLbJ1lN/kH/kkT0l9gLJ7eUnJhCZzmgjm3JGWIPNrZgoD6DSTIckdwQAq4mx4iUj9/hS
31LdyKMexaJF85D0XQHMzNnHRg+2sgHe4ZOpFAJ4zpXHOx/1OBTQzYSZBHnLbXey/Aocjf0LlkTJ
qsYNL61i2pnN4ai3EYZNKclxq2MNMAuKKHEaGcSQOheTmXMoung2dKVQl2ujA2hLuE52uS94+cUf
/OBPQJYxc/G3U9FUvcJQVKo4wBnJ+GQJGXJ0kyB/IFVP0hPiWhhmFXIjj3JFWqhYkZghFZd+yU5n
SzvrGwbnsKdcXZuc6h3Rtnf+fCOKckGtLOaRYJjFqem1Q2zFoi2UgB6qzAot+wpddbMcf3J8O+94
lDNS+l4KJ90qMCmg/Rr3uS+mhGSAwJXll9kjRxpTVTQR5IsE3w6kT+dOaCgG1VxkhH/hZQG6t++I
lID32Hv5DGLgzOUlCgxTRkA1EGoicMFIEnWh8bLAYsfQzKJJbRODD83wpOGfQ8y1mox7PBNF3aNR
iHmtgOsJLRQygdsEUVDDeMKMCNzlHt6xKAvdmrE+FC2cnl4+NFplSxj4kvKXNOd2QxmP7exU1Pea
SjFTpwUmpHio3Q7YjmR7XtyLiFFAUO9yI02GfpzJo+xxuiSdLOrFa2gkH9o9gccJfXOwZ8irA97j
Zjy4M3GUOa7DTJfbGuIwwIzE4GBOj+N8KxX7OOe9M+bJZA17Cgi/pPfgjlUhVzM6b4how1tCrJG6
5s10U58aP7rjTaqwyqQ6Cof/kUYPxA1iE2XViO9GiJYkfwTTeBH0B+kgupVfO8MFz9f8i0RLsmRD
1jFtSTmbQpwNU68RGc3XKCy85pGANWkRPNyNXrxLvcS0eWNODAcH6mhdBJ86wa59DZ82+bGupWCD
x6ACMJtqrzBndGEjX5nF4GOrxRNDPQJjjPKskGv9SVmvVOOYT6d+4PSfWIHl2VEoxR8LQSZ7HhoQ
eNuj7OTD6w4WqTJjD7y/XXZcg8VUyM3lUbrf6ZqpZxFUZMEo/frKoKO6um0FfZAHvGIaKyvA+Szs
CAK7EcMjlCXuoqQfMTwCN/MD7FU/yKaOAADl/qXubPGLh1MBZyRrwPSRX6dotpqxyNnSmsQaB/1+
rN1+dZen1gt/iMC/lbVL7vmYhpLkVQBGg/LTCxg6Vq2sDkOhJwzh+s0h9QGAO6OFDqCHQz9hwZOb
r77/fvBsWKTGD1h+Ea2fu1JxNWesCw3Kqc0dzAL9IQGod1q6E334Ui5C0vtXAHlYeEJWAGpTTKWd
y5tUZcqlVY9OiuBb3SPY/YAPqzkfP7X3eT+EyFg+Qu0Y7bh3+x3tqtZtL0Snsroei8twvfv49zN2
xgBrI4MQAgDi2OGi55PToYnnNJxiVLsGr7qKHeOiuxwfl9QenfWFTPgsom3CanFCO/KazkM7yEXq
Lesk3UAAdH57w2QZsTLo4bOiI99vFldqEqcFvl3X2CV4j5Ks5lzle9+my/gBEaOkQC/pok1TC82E
Clz4bJWpO8X7QgXI3HCbquVu1h451/q+eALcMBUIwjLwn5EEk+exeW9JCmBAME8bz5oxeplU2eFa
HEMBnCzAllAMMMJOWJctfGH4zpH8Pu6CZLIGCJQOEFdZ1DMAq44xF+uiP09gSEWADsOi30w+BsSC
L5Q2MKZFuEQwOEUAQcjfsjnlFPZp3ZbTnz1ZHRsF6ujVYGNVUN0oVXvhpouMw50JJDZgI7Bf9U4Y
K4zVZlJQ74fA3Av3aeGioohkmOsRGDp6Jo36iNlcdvKQoryNxH9xtB/dt+Wyuh/uq0PktbvlOgdz
qU1Id9zMtLmhH/nt1As5k04F0N1QW00WY7CxdU0wCeVu5JGlYIKLCIwet9p9rDgMc3YmjnqQOWyZ
CCYh80mpIsfQr9epCob+5b8XAiAtUxJVkHa/s9FqiZ0nvdewFa+8dPW3HNA/3f3HIhiRAzzqRgbl
xxNtmCOwrmK16xB/J2SGBsbs/N4rr9Do94cdN9JjfaitQMoRgH65jgpyKOMuEjxjcMjHErz1Slr3
sp/84I96M0zZ9oh01c0s+1UFmTamTjHinQOmyZDdMZbsUvrZVaLDudD32dXZhdKvfIhLMZ1qnK92
8yMw19AlQ9cPq7AhIPOs2/UFzH/z10a6zgVTr30SRywdxhDcorkkgNkKpuyp84fjfPkJgAjeManX
LmXREM+khzb74F0GK8F31L6ufmELbJ+DwqW+0pBw8WzM66eiX/lGeWj27rKXRS3rQ+1ZSrRj66uH
UCx30fVgk1ff7wnfLWkI6cdCBIGSiNk5/h/BQAM4v2j67SP6GPtlaU7A+/YSKTroWXY5STm4jSKQ
sAzL98hSnpvQKO1aTov/VcGofCLD4kInkQc0OaRPP+/N39GBTO/NnvEgHkUExBF/pIQRWp09IspR
JpGoZ3KBOdneX/2l9Oa7ygEl9LHYL26VuNX1J5jMWEZ2+7Up22TEEqzTjLGgeA8waKzcjDYWDoNR
BIahel2SIkKGC3/iOk7mYSUFm38qtvStdzzUMWlrtuh1L7fFCRXs3K2A0dwfrNohi+xtYBbcJRjm
YTcyKQemNmNb5GBhOukluHGLwu7y55XXxGckUtDdjRRKd+MFCNShjPKnfokZWPVEStbaVW4DkEwf
MeX8BXKPc4GUts4y0KBSEJtBW+vjsDqG3wQZauT16giHz2AMsZ/n5oiUpmpiJQhgMDfQqRqPpAJE
xu9Duw++eDZDkoCqjVSKNvVmIih9FZf6k3VnBtHFim5DtB9IfPXaz+HmbEzXKb3Joyy8lUNZczLW
hZcPNh98vMaBu9a83AZWgPTFNBHZNvbdMN8I9FmZ8tYYAbTC2ETiPfoQ+Z+OigAA89fSJPeIjLR0
K0+hdguMLFkUc0KxpHkpvwM32cl+K5dkaYlMZHBbqTxpVEQ+TJ00K2ZF6lyTJ2AMJDdBzISp/8Mc
RCg48Uw3842/3aZCfcBOk1YrT3C64WBeju7ikS+oC7aKlhywnMhz+ERXjJUGbL7h60D9Jg1QwjJN
W3LKP6OcGMq7U17dtODyWhDMqGBzQMqI1cISj1qIBtyqmEer7XxR7L1FHnbojXMmVHmiKEtW14XS
5ys6D1l0KXR3rZhjefYxTHl7KIwuKizY5kyUBWvAgj0WFq5P2C3OONoD6vI70lkEQ1EfDC4aR8Hy
0/r+cRzJVBXgpOJJo4v6rvdgTbNUyAuk1sZPedql0tOqcYoKzLh4I4L6WFYuxZGsj/qTthSoWis/
kkVD9CSPD9G0+l0j/f74SAz4DdzkRiD1yaKmiaJYgC8AgUh/HAAikQRG7sp+7gmutv9YGu8Cqc+2
dnprVVqCinK4r0FMFD1qAkcE25tuDkS5mnyVjDHVUbXuXRCio59fXPYgcqivyF4ubzSOmNp3sS9i
MBWwh6qm08+4Q8AdaSYOpAbNFYGbU4JhL++4mTTz4rAzh2KdBaOvUyYfJYp6Noa0AanT6MqO5bd/
yv+wUdn30JbuP9ElZXq2N5k0uoMsmFoZZpguSff9kQDmp27sYhEnKG5EG6x8nOyd/eE28ijDP1dD
OcP2E8Mv+YJdY/7UdDGxDMiy9p7XZ2Dl2BggAzcDCmlg6KLDyWjN1GoVSDvlQOKE/DqrnNGW/0kx
n9yCD94eDe9j5WcFQRAJjix8QtmSaDCtdTHkNFHQmpIDQo437iKM6/QBn0jnXw73Jol82o13abRp
VGIZktbr6YWgBgGN011vdbvBPry4CzknY7wCXcS8oapJFto2dB25FsNljnN0Oka/R3+vf+XG4tcM
WLYKctDFkGB/UX2hXsFkWos5DojtyDdTgXgDiC5wEZEpJF66wXhwW1E0BlKYiO0ooNLzJKSYFC4t
O5JbWzIeOSrBeGNnYiidL8TMDMUZYqbbxekeCKRJEeQX4i/ZB26qx9V6RnCFXS9AnRkiovF3NetR
XkzRKAQNb2x0yxsDuMdk12IveRMm5LjYomxF3MijDH6X9ISGHT0UMstVeOihaGgR/cHWBw3lT51X
6mF+NzRJRRWkskRNzjU/lFvEy2uEPnp/UsaruAmG8CfnozEvUUdPCHCswER5PfTmdQlpog6GVKAT
dTmqXo1NfuzhuBK2idGL5as9cfmUj9El8PKQPtQrdsD5kQYD02mKKeGbAUgfBOy1ymVDZ6nhRgQ9
7tOnnYJFjk4jpn6f2O1d7PevGPeFCz4WfuGCJ49S+ySsVbBq99qTgpZNDRB1ovb68c9wJp8q6xV/
8oMrtKgYvzZnNRw0jRioZ9TiKjv71sGdZYH1bHloFClBt58zFOC7R25tlaWRsPWgJ1WRkb7rf4WR
li8rkITQBi4xhqo61S1plJKJPwIV69aYMuQJZarMRiZ1XuzGqq2AluaTmh3EerAVjE9+4RFsj0W5
GCVOk6qYoJV/qKtQ4wOvjRKg/hNYrsGbx2Y0o9DzfbtEKiwuR6sRQqzZPOX7GUGqAD5LzGgeCp9b
P2AkZmeSyOfcPO60VbMpz1VcHaldBjE479ZA/QXY1F3Ne3c81aCsY7M0RoR9fe0pKWM7B39lkt9H
GmdbiacLVDzcW2tRdJGsPUX5XgE9QsJlG2LZw+3HoUqCrWSUljwq+Um5Bsizt16EvvgDxGlY6v1E
k5xpOzaqQAUBc6tFaQ6oXqhCdRU2eMYot5iv62zSb4DEhFdfKYBsdYJ2KvEkiaAmHDQk62SfonQL
FWAO2HAIKj9vuBTf5LO/s1ZvJ6RRzspUScRZhTUerRIYC2l8Waerqw3RfZJ1Lx+/Y44K0vigTZlH
KZox2pOuaY4WVbBJmYf8yf1YDCu4P7tCylzkUyNnSYIyWXxsHqKLBgzN+lEGkFrlf2KglKPzNNL+
bIxYtrQQdkzO4GHF5n4ErYTkYMbZlnefqcQzr1GxLB0QsmiYi5R9kvNEUFep1Z6s0tZs4xeBA4+B
dEDWYGJUymTMqJQOTzGZx1QVFekn+pHvskKxW8elkdX8VC2ntHiRRx7KPkcArfhjpIEgDBKesnIE
WEOZF0GcRNEdRzmYCq/q2B4iLPCGQj3ppcm7EXsvGJL1FMuuijvNz30TcFpKiyJq+TKa2FVt/qn5
7X/mAZFOWPhhbFAISmHEmI/JMVSkHgQ7/UFc8y/UNl/I8lLtNLyAn5UqYWjkr0DKVk5CZY5NFqrI
ASVfd4pDmtpdkN8BEx+DYdXRwHhRfhCe0Cn7RMOIedEb6dRFZ0W+ALYM0v9grbZ7BWl9czkC9mEi
eDjIeu+tL4Z7b2LpZu8YSVbbd2aOEWECh5PdliE+rnELjBWvuGvQOvrO0SimSzIxLYZZMcbCg1qs
MUwoDkryDvBRAGK53mHrYA9z4wo8acyYYSONXPsmZqiWsoyGDq8/32u+hgXCDDwAKFX7nxhYYbq/
jSzKnQtLa/XNmJC4a3TFB/Ue5CEBlmNOQjDfT4+87i7bcG/kUQobroAPky3sq5CMMcFKGsHsWA+1
je2fS26di3eTlIIqSlHrcQXXpwbzEdHXKz7I6pUHfobPOxmd9EjNOmbArM+Rm86ugd3q4nd02WHz
R7/4BJ4e++n91Uh6x2EV9XGKRhlbkhgEXcvUkdFOLEo06VMeKgn3ZFT4n0TW2oYinDp55uLDdJld
qnaxn0+kUqJ/47w1zjejB8XaMK4XEL+TbxbtRnDNZwiNJlc85gdeuZUxkkyGu99ukdjzzUtLez2f
qk7M0QQmCBhwrXb4FPrr4XWY3AGdpss5HceSWFQ+EEpGW/ULbBe5y9XVHenR8EhfP70Qd1xiV56W
UJYkiWdZTIeJJOKTFz6o6+v0G7CTpCC9Upw5WO4kTBfyj8n7iJRZSbN5EkHKRj7igq5beZ0F5CNi
8nTHTbHIR3oX324+ImVS1EhOM8uS8lMMsP0j+YrTfS5gSyvcNTKamDKwbu94BT1mKWqrOpRp0cdV
K5U01+ASBtMJX9Blx8arca/cJj2aw8tuVGyO7rBtNSpqkoW6vUTXmDUr78NFWFRwgUu+6sj32k/9
BuyZe8kpfrW/m5//ozzqdaxqBVgTA4MEZK0jV2wC9k++Y3ylPCCgmHa8AJRZkcUyzt8TUq/DUoRF
iMjyT34MA7KQIO6bfQtAYH7RiKk1uEQRFTdACNKN/bI3O3EZB/UpT+ZAG/R9bw3PnAtkEHLDvmyE
EGuwsS9Kacp1KK4YxWgLISg7VTi2kihgrHfWv2lqn+3DubBeqrpcHFUpAZ1ilLEjp0L6vYjl39Wc
WtgKx3RZGTWDkyK69NN60ny5kaJdVIWVV9aD5apq2HzHjJ++a8JCdPVanGxZqle7KXpED3peuQD1
rpyy0mtHrVUzSCAS+Lk9yotDKPjLqITHUGnN0S5LVbwSs+J318/144jNBndWOtmdol50i3XGMkrb
gAE4r6UC2I7gou1bOfFEXRmdNqywobVqSdCOQHUY5QpYy4mA7ZKqyuxp2hfzY9q96FhOVeYnYHf1
F7lR+Npq1vvkYu5b1S2qnTVd5D/ybCxtxaoke5nNBb9FXZy6mgpvUWVklW1Q1bFvjXN2M02idFlb
qAHaRWRh9XzFctqYr9Vtv4rTlQgoDk9RMu2wCHltx52S7wYjNvZrFEbPoO3RrlMtxyRduFTesOSm
N0+AwC9LI3YzpbG8KWtNu0pqbadopYn7yoddlHfZXiwsrO5nHYLesQL+k66dQozF26HQTo7VlRgO
bEwcVbO6fd6Ew23bqs0uadfIjU1MHJndsCb2UPbhsRDmfi+HyXhd9crkSgvKAMBuk7wuVKJgrgoD
/2NnrDxvxMwzLdVCKdEEWifdaWlKA/jgLeLa4TA5S26LHjBMVMj+mQXGZfyt07HdXv7meUGOWDpU
Ksq+iHJS4dHzQ1QJdjEcLCFzeK+P5RfeDkeHSA3KOopSI9tswQuZ7ci4cPk4+MaBtKJlXm7Ldggb
cdRbjxVBDQ0VbkgMmgftFVvH8OITof0lG368O2TAvBLb8vfb0XFSKKzN2A096s+AjBbBBOBUz9nv
clcl9npVHYEBfCRlggRzNXfhN57/Y5vPN+mUb8jCSR3qKoWDNx6F6qpYf3389ZiRy+Z0lCeoh2Ia
YpjEE2qBu1j8FsWFo7XAbQE9yseS2OHtRhQVJPVN1+edlqEc9zK6ZOwjulSvsXoKjIVPjNDzLo6K
jKIsSSVhXvLTek3ou6ar7LZwVLdJbMlBhudM3FUn3muj4iNJWvNF1xGplOG1oF7L1bXFRchjhiab
O6SioW6I4GlDpJHqbX9UveQWQy07HdCPgIgJ/o+061iOJFeSX5RmqcU1VQlqzeIlrdjsSa11fv06
2G+HWSC20Mt3mL6MGaOADAQCER7uQMwq3CrxeQexaHFDMwjyRC4D4DcbW9/rkCMCm+vFdD/+Mm+I
RF/oaq5xy3N7nlWS964u9DA2RrOa8fU6YbajuvEyQ7SzRYQW29N/5ZaWSMUT3exEta6wpeJe85sE
IsSO3IPBLnSGN8xnDv4P5CLWEQUTLKeLM61hqCTyGiIsNZqfenXpqI+TM2F8ZfmtQWmW04chvv4t
c//Xa9CSPDW4yEqUQ4+iONaqehua9cPUhvtoGTZyvNQ2JOB4CRn78AHpBY5SWcX066nBagF/+WJg
hX+YjIBB8WNM5VS2cTd+jpcLlT03vADDXuaXVeoAWlOp6l2PF23rlc8guj/E96pTQM2cNO1UlJQg
1lq9/QgehRviyy51KAc9jLJJI6s10Z6cnoUlt83m5byfcraURjb0gZpKIFdGASm9TIPIHtH/PG+B
/Sr4Wgc98je2ogRcGR6TxaUC1twBao6dR6AuFrfTya4IrGxRp86awCEHFla8z/flUa+dci+gZxLb
5LlcfzSO/P6zeZn1h9Kpg2dUaikpMwp+mk16uiDiBLVQh36Q6GIadcODVTKRQyvH0Klzl7WCVYwR
FknU7glyCAw1RPSTW19hXQsY0gSawFRAHS1Tt3jbm82yNEOOHCW4Sz76TYmJb1IImAN0ToBN5Rw1
1lW3tkdd5bE5Z8IowV6nfhjZayDeVikHk8r0kLUNKoYs0PwCphhvVAG8G/eyoxV4Fkdu5fWNm37s
Ezu/kXnUm6xrZ22TiiCZqQlRm6Pap85XoQaVv8nXLUyGSD/p9GO+RtbwzcBAQCeVg1AH0kRaJ1OA
Cb/wOkhfzx9m9kq+DFCul2uWpksCqSnguQEpIDusjolysGRuLYHte1+WKN+r4la1unxRUYIy9xO4
iURbuW9dUtmb36cnKI7fn18aM05hdBjDw5A/AJ6eTg5SCYwsVUu6BOZGBPA7OMw3pKlrJdxREmbW
CtyfCopDw5JNGiqqCrLSSJVKjIX3BLymutqGXGKEZoqX9jAfN2tr1Gebx6iVhgn072BAvmke0SeH
6ME2vyyuu8UGcwO3CcK6M9cGqa9nTa0+yiKGEuYK7AYDUHnFZtQ+iui3xEslWTfY2hQVNDqgKLMI
b+yjHt3F5aEa7zh+wfTE1aeiIkYuWEEdairI8QAgbu3+CXNGoK4V/Wyb+sB9c4IgudbprGq9HjpY
tOkESQdsHYGcxHuLkKthnok7WcHbNyq9qBJQ5OoWIWzAA7Q4EDrZxB22+Wu5w2sUSQ0XRclZmUqh
8RYdaGzFQLkiFqvADpvZsOvY3Izm5AehdBNM7WbRq4teFbk9EM43VKmznZZFqRZaQ2qhONuf7H/B
o466vez+zTfkHTiachxw30VYZrK5r/1z8AwpFXR0O6/MncQu9jG3nMC8Ob98VCXrXz1seh0vuDKC
vVwXbV2r7XbQbM3kJPxsl7EUgAtkHZGecpl0XmJTLITyCAE4P4Fctho8cQ4b84IBuvA/JmiMQZYJ
smjFMJFdxovTZ3tzcR7fQ48ow4iv9aUa30vHCqnjebts1/wyS/lHV6nyuMi4bUQoLdQbHcyQRA2X
29Hk7CANsOkCMcpAhE1uNZIqEgXlYNf77SXYt1Ent/gsImzP/1oZ7RnGKNXFgjIa6WtKbr3JMdwX
bLWN7qd+5gyH8xvJzq9WH5DswMoThSBojKTV1EMSIxuOL8YatAme+LHc9a61bx96yckgT8j5fiza
D7BhfC2TunCGKJqCYSyLY7sX92DCkx0FChbdy3QPNRCwtDiNrb4kv3nB+v+4x7/sUrdP30CgMZww
h6o8RB/S4/QS+KoFSZDSjTygc7n2eI5KXUZ6gtJaasJRiWRG7SiSk9wKdooEAlX7wBvw1s9dawd1
1E6w9ZDP5E5OwrfrCXh7RQNPBlSbqI2u5FRIAbYm3WTSxcr300UI5UfCQM596DB9d2WL2txYMGM5
A/0tbE2YcyEXVHCLqIOnVeGN79yaLDOKruxRm6tOozCHCh5ygx9s1MnWPxuu6GOFu0QHJ+b4sICB
+oprlxn0VnapK78RFmuoCfJTewCi8HKJ7OqhJoIA6seEXva06Qu7+22W3AcX+55aWaYieimboAkV
YJn0CCcIJW47PM/R9YBmK6ZeQLbFqQYw/ffLIN07iKs4CpsKyD8CD8iRhGpgNOaT1HK+JN08UAQx
7ipTwGh4815UW0N5TTLObB7z6CtgJYOekmJAVJK6M5pQMsYxtUiDQnsF6n+fArOVP5I4zs+dWC6y
NkYVNrSq6PVlVotjroBJe0AqZRt6eQ1R2meAKT84QZz8NfqQr61Rl0ZkduAwWD7BMBjUQO+lkj5R
TNl16eslN3v5pLI6Z4+6NApNjXrLwMHDCLpsZx9kuixUbeG5HrzWX5z0Vr+oMCAiSb72366VDmid
EM9jLaqYEFwQ0IiMCigJwbElu8KBe9TJSs6tlApphiIuQZfNBNKhAPGX3fT3kKPxww05c+pg49Bx
UYa8r0mFNdQvDUG3JvVg3BDAHdHaQXpDJAT/ojHPPRZ0MCsamJuRcBBmQpLi/O/gnuxCw33D8VTW
FbH2VCqA6VlrFWH3aW2AWGJrdxUwmzFIIBTHqDHDIR04Fjm7SUewoNQx5amiHNy5k1/c5pCpwFji
VXxL2nU8EAfHXeg41sgZxJ0JcnEpMGWZv0v5ZHPWw4wsGINCTd3UEMUo71jwfrbiCd4hbKNHMpaV
j1BjjL3hAoRpUJq09uONlXBp+yVWiIb+6b92KT+prFQ2hvLz3NW4DQihZOImlp87BuKo6M6dk6Q2
b2ibWTzVZNWwELR16xtjE2A/lYqpY2BUMNykXDSfmTCRneKNQTLHjNaWqAWK4dQlNeo8KAsPkDGq
nVq1tUsk4OjKQDvcchqvHmwJIzJJ5euGf/67srZ3bZ06GLEmKkXVJXhpxP9A/MqOp+u244rNs47f
ygqN5Y2jLgXPjwlM00bfFLckbguO/BjvoKOCooX4ozb92iB16Q5LvMSSXACDbl9gpJuIh+HeJUUS
2RUvuOGale2uzZFgsHrNqFEbVqJakmD2GV6c8inYkuwzvNG98x+MGTg12QR3IQQ7DQy0ntoSjDJc
WuIvBKVMKLfSK/OSdEqazbhdbv9La9RFBIRyXEpaXADvQOhqwcJSY94ZHopUPtG5wwnM6up6dVSY
MYumLccMO0lOw4RZqnST7vodGLD5JMOskLa2RZ08IY3SopsUokGCaTdbhZph5gZQSgImaUP0BXHe
d7yKNc8odeCEcZ4hfKlNx2WYbDXRLlID8OE6ebcinVOHYZ/tfz2FvoJis+pmddSUQzUDgrCAOFnZ
dNGv/85D6LtnjOJEWTpFwUVHStTTNvCNDRo/toh3Afdhy1sTddJQ6l+EcEa8Gp0/TTQyikDgip94
gE8MofF4foXki9C52MpN6G5Jk2CgJe7gJuqmAfdiDroGY/8XdA3sIPn1ucglvwoilqjp8xKigJw+
S372QaSMCChaVjAUl7rjBa+NxlsXFUjMJOjrEFyenxDsPzQU6l8MH7Byk/X2URGkm/UpzxYdiUO1
G+TM1qrJOf+BeEGD5v4UrVmu0UEh5TLFrw1SoLbNwtZfpacWvPIuxxzvQ1Fxo62qDqp8unIA8LF4
bME2NL3IO9H6HO2LH6D/wTnIvC2kYgbUuZpw1jP1YAbXanzdNE/nV3T+UOk0ykap1K7OEgSKKLyW
5dquojsA9HkZJGsc98sRQGpx6t9tEmWAZIbA4u4gZegkDwauY8WrNhrv0uJZooJE3Rq9KcfwbKIa
RKgwu4s/9YN+e37jyG30LTSAMoDwaWFS+xuLYT21UyePyqFO95XV23n2ERFZlFGyq1LnGGOe15Ux
6ryWQqDHmJr4E4eUbbppPNUHbxHHDNPZNA0FHUkFOcc3orBMT8GEXyoHsSsIZjMDLuL8rrFT3i8T
NDdYMsxqoI9Cdqx+yRGef+a+tTN/ehFeUaF0dFernBkcZUcgfjGq+5O3IMb2/3eBdAPXqNO2sUCV
jMHc0YOAMcJF85KicYCEDT0X5XB+tZz9pKnC6hYq13MwKIdJv4nTS9G4O//32dFvtR4Srlb3RlzV
Yp5E+GDJrng0tgEwJRNKIeYFnyKAWQhc7x1Z7MpW1MdyrnYx6RBbmWOBvz1Gz2VwUhlkefnf1AmY
qfVqdZTXq7WuBXFLwB5gZoK8NXTiCpxmtCVueE8xEre/neaVKeqmGpYyNCQV3T8JrJBlGGyrPHXE
BvijDCehAcS2L/bnPx7POah0NxqsMiwGVT70DZAY84vWlZzDxgxRq0WRRa++WIqXEJgsQDbVpIuv
3YdN7syQEijKdttFont+OezHCRBA6HSAVx2sO6fWjElYWozjyWiQTaizNDcBxM8hR+4M1wlfj47p
Gytr1AfTjGgQBuhCwvNJBYkIFv4iV0rq8zjImGUIbWWK+lBS0klzEE/y57uE9BgGlHFFu6k8HY+v
HFUd9FJkycsS3pYys42VZeoDtj1ILCJMdxyjyDV+EW7D9nf8RKrvYmlrOpBjvHPAjigrk1S+UcwW
ELAVvuK8Tz7qu/wKJR6nAq3hhj+hw8w9vmzRndzZwlRKWGNjFxX0rDUUxsLHWHw/75eskw0oqEpI
YE2MHlELghbuaAlFKR6SZgfVaNtKr3r1qRNMN88uq1TzzptjFqp1IlMrksl0g75DU3FZdD1oRbxS
QDKYLrZMLjgMjiFqusse/aLdcNdcGQdrx0Pbst6XK9P03SpGbVKUVigdojnyygGs3OZerVq3jUfe
KlmeuTZFJXSFukANpbUWpFnkIq0dDOyYbutaG80pIyhVOdxRR5a3rE1SmR1KA5opR7GIKuTgNjvo
VLmlYx7I7T370Pq7i2+46T4ryqxtUvfrWM5lr9aReBCb3yIK71V9Y5h3LajAo0j1pPIiL2tn0ZGw
yLzqHCt4r01T1y1It8LRUgvpIGQQUtfR3ksfGivz66y/roJqe95tWZeRrmp4Z5J2lUg/oxolBnd9
RayZia0nb/LAS8zZW/llgYplhSBoYTF1IiaR1L2KXph5STANf9Ng4C2GOvKNZMVoDEvioRSbh0Us
HxppLH5wtxIiTAsAPZCH0bedHsW6tnSCeAja6rlXCs3OCsFHeeJtMgDabCweTyV7UV8GqQtvSJRZ
CnpQiGqCdJk1sTfl3eYHTgBKPhnEGhgXU8gJXOULRdDGRa3HYCnNRScRj0JeuectMM8wUBgKmC9F
BRJRpxZmsyzSZihhwVQdBVKEodpdSDIHwcvcKh0qW2A7RhFDpNYBViiIESYIwcYCxrrRjlLuM4Zn
gvoagmAaYQVeoWP7DwDCvvAe/pZvzE+tt/xBB2MMr3bINAgpIxVDDdAeoeFb4SBk0dKl2XFq51ur
li8aiAmf/zjMgTNIk0ESR8bkBCaQT7/OMOmVOhiodhV4x/4z7CDPB/FWJPkLhidCR9s3nrEnWEP1
As0Qh2OdGSC+rH+2ZVbeJ0bAkae4ofG+yI/xdtnKO/Vm8EgBjPcuY75lDDDgEAYeVUK+errSUIsi
UcvQvSalZhWFqYtpO9jxztooTv/wF+PyrM+3Mvi9HrsMsWqN8sHonH62td6RAR/G28LyxB76qhvZ
nx+EW246Ry5F+l2ztkvd00JWlFojz/IBo6+e1mPkWnqx7qW3SrczDVPzP/qKa4P0LS0qQ1xlVoax
PrsC5+x0Eb2npf1HwIU7lcbbVup+1up4jsME3xEzYpD+8fqnxF2KHckJ6t1400xO33F1nJgvnfUa
ya9aeeqS6iXeC8hbRwe0ok7ll79DcEjjE+7mLbebzFwjuEsVCTO8gO1T0ayuUGUPi4w8P0Bdjawn
nMBvrtrNH8l5zH464QvnLLLiNFR//7VJhTdtzJoOTXMJjaZqR1ojeerGFURdW5cg0I3eTUYvc6Qd
xy7TXVd2qfsh0pH0LCC2OxgSiB6J9iPmLi4irBQ0R6gW/syepQCfo8uApFH+g7tInPRAkj+rhSrI
QeLUJjjScqdvR66+OHtXv6xRfhMUlWiWGpAdpaS7Q3ZXYZJX6wr3/CbyrFD+knayMk5Clx2N7m6a
39too8UGJ/v5JE/4FlfMr6VQDqInUx0PFV5VpOze3y0X7X3s5VfSdnwDkZlPkMySN9wpk9M8FW/C
jkv+zD4VXz+A8hSxSQGwEDHTq24gNba4y64Hs5Hpjn4FQmbZtPkIava5Xy2aTmGNNFumaiaLxqPn
El2alExi76AQb+cP5fv578i8pCDzoYJfAgMggFKehhmpHeOgiPCcS/LSD0Yrd7IkuZuj/HJsxzez
Te9LKRYd3RhujJ5cIuZ1ntW3miV7nF/CKqqbsggOatR1TKi7nf6SQZGnsYmR7ZBJm9wbttNe2ABt
4nI/K8t515ZovwJneaNVsFR1GxkAaAMwE7ydLSfBJQ0NCdKl+gu6UJY3rc1S3pQukpnNwqIAqBfc
TWg+x/vqfbmTGrByEf3e8EFdOEeICYNGxw+yABjEQqpKxZ5Q6CeI1qPzImNTA80NtU9oBORSe3d2
48IxUfDUuSMW7B3+MksFoarLx3aRNfGghM9me6Pkv8SSU9lkHBQD0+AQ4zPwPtK/4R77QpiTWWxk
dNfz+/quBDIw3k3PORDPf9EXJht1GotOrZFLZXUdRzLqtRpaw0fzCRUXkldFhY1tRJXMb+zlqnji
pVXf3YVYBDQJuDKIOarUyWzjSk1GGetrgtSWq8e83XBOHNMCElRLQyMG2jS0Q6p6Oqpx0B/iZ8Ig
amzL3lXuB4egtyEHDvb+64n3Qif79G0fVzap8KZIuZVIptVDbEF1ZvMQT6JT6ZMNwUVXNo7NOLuQ
MxqGO3XYj9nrj1YMcUxcxZ/x7vQrdnodxkVgpSD8VPfhRZUDZ5n4ups9Q3EweJWhIMD7jIwIi+9I
BDn/Y5PynNhKJrHOgvRzwOkzzdkY15ZDUjl5qx14UESZ6akre9SRDxDSlWIW0k8GOcLdbgWOFdqG
smsSZHSjS+ohhRNdFY5oE+k+Nbc7AO5e4pfzu03c5/un/lo4FQRSs7GmHPi6o9TuCxkpsrjL+n/a
4XUueCwt3+PN6R5Td0djDJowmGYKCgDDU4zILqbCloPOO78icjGcWxF1ccijJOkgBU2PIqpxeo15
RSnfCFLjN6rAMUVO9zlT1NnUUMRYsgSmAqGGkDBSDdICGzM/r4pd312ZQ2jX4vH8+ri+Sp1OoKM0
wDzxycp/4uv5mdCRE7WLKsdl0Tj8bIe3SirGSWhO6W2hpkeQCps21AHGyzbWm8GDRrXgjGEEzqTG
gGCVnJrqWwqc+/b8iplfVBYNvNIVPKfoN3rfi0k8m9V8mKvrpK4hIwvGm/JV1Ef/vCGmh34Zot/m
QzP3UMqV0+M4lgcp+6cX+602dpz7nnnkZFVC1Uu0UC+kvEbtG1Ox0no+hBOUf82DVV+W46EqfrXt
wHFQtq+sbFG+0nVKote1POP5ll+rjnYBFownwyNjmyqgWfzazfcEEYccayOpqqmrdPm4N8H2NED4
Dm/U0Uu38Z7gxwncktvBZ3oF9JM1TQLq8lsqWi8dfkihznh7Cw/CL8A7vdgDxQd0nG4WB1WAm+Iu
e+Jiz5h348osFV7SHjVEVShnPBSjxwlAZLxy3CVE50H3szce4yHz9teI2AxSQ+kbXGZIkh6j31V6
nKQ+dlCXBcxZiaPgB2VMfLeVIeoClMfMGsYAhloveZQ9hDCitoFJLTT9VF/cDgKXApD1AZEzKaDg
QP1Xo0vAS1zoBlgVp6MwX88xSJHyaJd1sZ3WPHlfRuPWAPLryxR1DJYB0PIcpshHg0PGn+Nhptt4
yeKEB3D0YxAOo/Sb8+GEkdifmqUipxZ3Sxh1RQTOUXSHog/iLNZ97PSvyowRseRi/gED1IlJem46
nocy7wcjOUo1CpjtM1pWTle8nF8Y58vRE9JFioJQOQUQPLJyvxkKf+kyO4i3UvB83hAzfoGpSIMI
vI6JTYOKlU0sdKQ83ePDFZ/lp6hym+0APvbQaSGv4y6H/9Ii5SpdZEll3YURdHfrI2m0Ly86ZG6Q
SxAocMzlW2CdcF3XREjco/hkqOROWr1Zhr4sGlNtoqOeT8JOVmrBKZKIh45k3Ww6aNI1UZbQ/v7c
55WVNFbMqtDk8Dj0wq6IFh/IeD+N5Lsf7d6XHSqdlIqlFfsijVC6H9zyvt4TFGZnk1NGmJh5RWbm
sgz08gm1r/pN1l4CvU2X99i8JC8uOiGBFrTkTUHLecayzJiQjQKaRUdDjGaZF5BTBlHWRcc035b5
vdH65fJ+fudYbrAyQZ/btNKbflo0Ba025FjdzaTy+F5Yh3ZtgWoA1OEyDJo8YK8EjMf3pt0bO6l5
nrhgI/ZSQIqvgaHBApfNqUcbSjgmYaxHRyBKAzuW4l0GxlBOEkWOIZ16gwmFzOVoKhhYqMBgzQvk
8wQxOuYZlAAfDW3B6PiTILoCQINj/Hj+6zDrGERkAApl+Ef7jPSr8zMohSGoST0g2Rg9jI450PGA
fDF6C/o2ANWWc94ecwtX5qigsJhdEiZChOMqpY42pvY08SBhzCWB4h6fyFJU9VtRMTG0WjEko4ck
GmYZPaLjC8ZMgPZJI57nfIwFyaSGgUlwNK5NOudNB3WCCPMSHadBcTWwJielf37LPmG2lEcAaUMQ
uIqIxJOmDgNqQUsWHR6h343PhOlqsYdPVUoLZfzF0Qssz9rUH4S1iRQOM9Ck/IWACCM/lCUFvWZd
R9/EoAcFrBZEvO3cK2Se5KhsEwB+VJSfrH198xdQTMYxOLFG9n3ll40UTUAOpgoWLe06N70nnGnV
Vtoo1yAJuieRF9JfeMTYvFlYRkw8sUy5aD8mtQREWvAmDrHXdqqdRLkb//8liBCxFbSggSLEM4b+
qFHZQR8dwqbHokZtrfPjkjdKxV7HlwUq8RUE6A/2AjIMEM/51oiOLOivFzPiuCfjEQ2hT1mXoAGL
cij9LgKzsAWu4bFDx4DwjqabEaQhOV8Kk1FYOrFDpS+JKJtZ2Mo9mRl+NSCEiboZkLLLf8ZHeH0z
1rleL4vKcKsgLKR4IMsyH5JUckWl5IRCVgooSzo5UUjgJaDsT128D8qgLcyuwxNWdBaXgMP/ILXr
XQ4uIG7sZQXGE4PkIl2dKcEEnM2UYbD2dFDak1FTqJc+GpgajO64bwSm/62WR11ks5yGjR70HTJc
MjUYOfkb6V7VrnDXfOpTEmaQzflYyUgFTlZIOUmdS3WkzL14BEDHzcrBCYb7sZ/2lcm7ZVirQ0dD
tlSUAzAxTPmHBgaQ0hq14WBZhj0ryV2rpu60hDx+BZJT0MF/ZYeu3BhGV5taY/45XjL6fym48sXL
4o7PrsBy+bUpKr1Rq94sWwMnLM//aUfwKyS8xTA3TcFzn/BFSCZNpSi2klbK8tQBIKdvDL/eWLmt
NbhGCME0+N1dMp/Q8ogHWa9VaNp+maX8fpHrJlelgezhVfMI4Rs0wIe9aQPHiQI0fyMZAFmihA0x
UbxJUN2gr8olL0SiEN8fZKinE6KtzJe95GG4MLx4l1wvYBTG1XVIX857P/OAr+3Sl6aRyUbXEbuQ
boLq3DbYDmBmTXDc/oJPj5UQrK1R8as2hC6GkGMPopj8mlzPwda0yWgkWmDcPIsxVXO6p9RHnEtj
KUZ5IFmd8qs89kf5yXiJwTtdQTM4O2KV2+HKCiHly1WIZR4MTCObkPJF2k+3MY0kjgQF3APHFviU
fQWFqPBO3VUesr0bUh2rNrzqGGNAH6vVDPRG8TIz8RY4DdWAd+JVnWG1Xf5mjI86RMZaSGO1uyq7
mqadudz2Oo+Vhu0+X0ZpsDqo50a0TNIF09DVJdjfN2SRECB1ur/gfmflDasV0op+gaSFHar97Wfe
QOa9Rp9w4PBuBOYtu7ZDpUGDJU5g/rJaeKni49HxCX9R0TkN7OFuUO3sildJZaWuBuRpTQtvKgNP
xdNvVyJNmS1jWfAkmDZxsc8y2a6z506AJgFkHUad84hnIFXgLCuD1K1nJKOidK3c4miEtSNuEHO8
fA9WdhBiWY72Ju7GX/mOnMwqdKCkxi31sDd59Qsod+3kWZn6RsEmv44eSc6wz2B2IJBKENDzi/Fk
C7/dil/26KKChbF9qyvE9pMlQH1S3lPdEXfGVXJdXeePoZN441b7iBOHh95ghoKVYeqO7LsJRDlJ
bbyVZXsBvXRPGLS7n0TxlQ3KY4kkQtzksAGkxkY+9iAJWMCKqjjK75g/cs5YEWB3oADRIH0NTDS1
orithDBNEpKFqvslgEqI00KNN3B7P8hAm15NGDjiTh0wErUTq9Qax6Scs7Aa2sPkY4LVli5A9wVV
8Q6CdGR8RLqSLzpwf3GhIawYd2KY6k+rmRJabdK1eEb0R6LOg+KA2x0Jbc3PLi1FIrLb+E+V8eI7
DQVxIwTiIDbtQbnpPdmpDglEneMn6V4B/cNe9Auv2FiVHYKu8p43Vs06lAo6SIYFoWyMAtAp6jBV
RZaJi/5GAGyFK12Eew3NdoxPqn6OF6Gjc/I7pit9GaRz1SSqDamGeO/bmA1eL+JK1sXt//9wrBdF
8zGAHFucZ70gJ39CmMt8Mt7a+uAa9IGD5YVyRsJ6Yo12U4wadZWFLey1uzDu7LF5FBqN9xBkRDNY
sXR0gDHK+C0tHqemDXMIfsIngSG4rh6K2wKKkPrtslHu8p3uT5vhqYR4Iud7MQ/hyi6VUvWRBrcp
yeqmztdqP0hmZzEuaul4/qOxdlFWTB0VRg21P/qb1ZE8FYE8tQccersVAFtSLoWQy37JqBAo8Hbg
CCEthqY6lY9GEybeOq3owIqz+H+4LAyUxhYngDBj7Kr351fFDCVo3aDHgTkSPAOpe36OUA3u04o8
cEc8pqERvC22+icOPPRzzsAH8zQjlkDVFuU3aB1RqzNrpBrtCMcvLvPrP/3nDAKG2l5zSL5dcw4a
6ywrWJOEHBS6yzRsGC1FjEKn+XLM4t5W1Xt95GCxWE6hYEHogakGnuPUeqy6r9qslMajEs/XSprq
T1rSb5dIn3//4DutLVFuPgTBIonV0gL5SKZ2Mzd60Hc1AFDqFtSOB441EtKp1ATVe5TTiR6bCnz5
acgvwqRMxLJtyYzwpfCSgPKYTAiPj+UNL7dlbiHm1SU8NdEjorVOqhpJxCTiGwmNbHmxXKSeFASD
m7WTxYtRrMOlaCaEThTFBNsIleFZUO9SowzuR7iBO4h+g6jPHV/JWLwJBmuwT7kTbytJdP22lV82
6fdIq0q9LnTI8kYHfT1QGYRed1EB4wH9Np87fMlI24HC+XeF9IOkmyzJXCZY6/fhveEXN8Qi+JLe
q23jERmL1K2u1IuwsKMrjs+wNpdUkYhcAdpwdGMpsBoh7RXdehteLcxAj5tla3koXt1MR/Kg5WZf
jI2FgrMhIpIYovwNvJqHeVSKQ6C/QVLzH3S3t4Yn3oyusCdvd97zmeGlJ8aoO7RRtNzo4Ktvhf6c
9betMmF08B/ODjKushMj1KnrwcCTtVFsvHUuSO0+Cr+Emrr4od0Jmww8IgnU0rTbhRPCGDFSBcpY
08koNDCP1JmomkLKlx7bKEuPZXatalxSGdbe4eLEfB+wQNq3jqNVDlWvybX5ptnRI+Hdx3z1ljDv
o+/8AQ4qTOGlNmcrGUAnXC9fNqnvFYF2v08Tw4JzYJx8H+yUTfmYID/mKqsw8p4TS9RHy+tBy8oc
bm/0WN7sqV67CVzzUr7N8D4H6uhu8Qgoluv/5MNQgeXEMPmwq0I4ZgujQqxhmKjqdYONtIQAIojP
THfV83xjbEKnvikw9BA98UbYed+U/P+V8XqBIlYuN+ZbZD1p0MSalnorYoST8xl5ZqhbT9YzfZiU
yXwbnVraGK9IGbz0ChIio2s9TU60XSAfwoMtMLgVDLRcDZCQy6Yo4mY6XRzuWk1vx3r6zxhFvinG
8YrctSVEIiBKxImcrEUaFibGgF6Qv0u9VFrag4FLm48lNEaVlwoMBDwGOIYJ1HAAjwAUA7MhdPGv
abSmyzEVc6y0X3L8ISYghRnaH3ytEyuURy5Slo2GCSuDZafXeJnefnZnHixn0uzOdNB19foXHvcb
48o7sUq5Ytz2lt7qAPJK+XwdaMloS0m+k3LZiTPrQs9nTy55pU1G0DyxSfllqghyXNcopsZKemXJ
uZf2us/x/e85GJ7baItjcB1q99++mbUoY7IoRn/MCDq08iM/dZYA5ShCSM+73xjvADzwJdwExA2/
QwBCS1rmcarnTxFLwriUP6m7wSGi6cG1wFvb91zh1Br5pqvwMQmKMTchrMl3qNdcSlvB0zwQL312
XcOf9F1hT8d+4mDroPimfKQdibZqD3v6U+sRQePIb7biLt4Rev9io7nnv9139zg1R7mHkeThAAGz
+SgJRyPH4MDAedjg2vzu9ni1oeOKZNbQVORVp1tYKvE4akXaH+MpT1+qWg3dJimyTTXmlR9PjWLL
cyj7YVd228GsBTcfJ3lXq6V5JYFdqLazrigdyxox3TDmyw5UIfqVNo/WzhCT0c1h0ZHCPHShIjx/
dFOh35pQBfQkNQ4ddGCzTaZLxUOdmigHhXPlBYEqZnZijIMzQrDaj9sy2qOcOuG1DNliI8/wV4tE
31RiWNtKqk67BhPI9tDmw1WeKtpjKaTJhZCLva/oU+yDKX1wwkIRtpZVGhuh6pt9F7bdezcO+oOm
CMPlkpbVxpz60NaCAdF5St8Ho5PdqQ9yN21i5UqYhupi7NJ4q0Dm5EYJIkhYiI3+0ZRZfdkZaeqJ
uTJsok6aXmMcES8LYvG570t5m+uG+gtoymrTWk2T20I+tN4MLprtoi2aE+Qz1OJLI0SAEVtHadr4
Nq20wNNNKdsliiVuRqvPHSGSMEYuBJ1v9alml6VY7FVzAAldp+FiKWcNgpLQtbFVqQBgYw6zy0LW
1ck1Ywsiq02YayAXriZ9FwpVqNhNH/eRK2MAb95OkEADgCVbAoTaLtsVlSLayQi1W7NPfDnK1It2
MDNHzZLloali0Z9xDq4sZe52U4pikLTg70ZKJ1aOHFQ65CxrPXU7rTcuoSI6PpH2t10YGNQcqmgP
sWpr8AAkSuwsUlp7FvrI74cWZGaiJLsdZpP24B8D76wWQqayVrLcXlTtWh+S+C62hFchy7AYq5/l
vRZkhVNmWuUmQyA4UlA8TxEeJolltXaxGNFOEFQ4QJ9cJsIMQEYQfvRB/LTkcePMk3Y3RmXryR0U
7JJSlW1TyYVrJAuLU0rtixKrmTcHPY67okXvkLdMrpTU0OxmMdCvFRvDC+QotfWuAClU3d5iOu1Z
V1PRtrDrTjZH2MfCGG4XtZntsjBexDE2d3XZJK4R94odj2nlYvABbRGlMaCHO47FVaq3ol2Pcu7E
ZvF7rBfLt6z6VQ/UxVMrWbcHrSGosfc5wOcfgKjZdpl0F86Qeg5jrcQiQLbR90viYthh+BiDLvFk
edZs0Zzf5FbstnoAAS5FzO9TK7iXJknaFXX/3qlSt9OM9H84uo4tS3El+EWcI7zY4q43Vbf8Rqe6
axoQQiAJJ77+Rb3FzGoMfRGpzIjICES0m/ivW21LGq/LNYTaMlvj6URhS5H2CFrfe/0wIgDb0y9b
7bkqDbd42Vdj0qfW5W3pNhQI4bi6qbMMp9ldun1YNTDRDILr75pdzim6akI1KkhIY7j/dSz112jN
lqF6h6/Kv8pncGtQw5wBSetTRs0+ihFePlfue9hGD036Vx8VMsPv+cfVBJspSYOzsjJWVnHf5bqd
+nRcq98scwStslncKbLEb/0kP4QWSWbnONg5vTpV2lEI7CXDfloEjt9EpyweI3rrf3dh+pGGBesN
Qm9nkBxabkO5RdXRC+x03Sp4IiWINjfaEWVFmienbv5yhIhn1pPw1OAOCEOnqy4T7Y6NcIdCL53M
4clxmmn3QR2IxDcS83Tx4ac7rt+ys1vO2uoeztFJxdtNxut3V89z6nXDo7PjzXaQ9vLEqpzVzc0G
sCaa1xV57MKbzix0XrHdovfYkCInPOJ/c4T2xS56r2XVXWH/2WekdU52S5rUa2KZwvRy2HWBxrJ/
RZtiGoL/iJ7dfJqqek+97YvN7Ws4uWPq88ZNxYTY4W1YESdI5pR4PWLpe+dVmOrcK/sqW/N3qf0w
nax+Dfr4hRtkc29196mxA9/2DFuN1hvzxHf8PFi5zrvYs2cR9mOxucFXUgd9jv2L9iCrmL+7Yzvd
TF19sUSojyE29MkjAjNRwP4kOrqrJfCOns9VbpK4w3+7dcg+oTUMMMYqODTE3dJu9MhpgkrlFDe8
+Wh9b36iZrjMC7CaelH1DoZvJnWo6jLl94h9qOsfFXl/VzvCcL5ddEklD3dzEzp7u87eZdsC58U1
LqxnV1/xp0qw+d6sFTlGLEF8w4LyRjfO9o6PnT7OHSS1NDPL3EC7z1o3eFDFPLgt4A7JGPFg8RB5
IoP3261DBHi61uuONUv9NESGdQfhhDIseCu6/uiG6zTk3eDqOhfbsID6D8boscRC6d2A78m7xtqu
h6pp52NT1fDkcE2y51C87eVo4kw4viiQ5dPi0+6Sugxlbda9G3ba+WYBtGWH1g1AjhK4Z0bpUo0B
EmA35gzk0tUw1DwOKGim0FBlLwfjUenmTuKA4eia3rhpENtOFdynHYYDG1PILfio9ZkMzublPjLG
c0obg86gyeiwvQkblJM6qeXNm/XD6f8ka5zF82dTxeWQKHwcKHcGCaPdWS/BMZ45CAi5d7qXbV0h
mQUCgMROTeuLmD9D1aKivjnyE1LyouY4zch1RoJYZsRcRl13qattZzY43rSLU5L4h8YsXQ1e46bT
MRj2YWugb9t5+A/x6G4nlpPF3QWDfLAlPGNJIW0cky1QwU3O9qKNPk3utQ8uywyHudFLQS+mcnQv
axPka+sekET4FIuxtGTLFCEI84ijg8HxRlXoc9L2L5OH5A0nuAz+kDoD8Ce1ZYtL94wu15gu6dbU
mW55VtW8HCflpfPiFG0b5vVAXlH/8zqei5ZLvFjsr/vYax2Rla3J95CAO2H4TtvPWL66+L7l9uZX
696qpVSBl1XNsqvc6sC45yEdajx0iu8Hh5WEVShI/QorHi3uTnKGD9szivWHSYK7E+uyXedcqfnk
wf8O/aKfLtiMDhMJn1pA5ErqN7nExWbEXxHRH+PoSxU7V9NshYmmzJHzk+eMZbAgQtaH/oDUz5R8
0jFKaxgSy9+KUiNrM0ZmlwXu2Ouss9V+E07KxPDmBOOXO5/89m5nfmcRDBJddIcdCJsEW8O2v9jJ
S0315q1OqiqRTquHzkgW3gQj0z7MrPNHIgABGGRG/SkNK42JiODgAGgZQPl2HSpjHO2VP+5s6P0j
+Gogo8bqd5R5M34ZKl4SEeSNCyfZUafWtEW7sr3fTgz/INBSbEvi1WaBB6+KmOdmEJmin6LCjnMi
Ueb2m4t2fjNZmNRou/i5tkiRWvilmVCuFtgjrh/VtF2UGtOqHXYBGXJEduIsQM3UmE+7hF9GxcU6
oYBR8eTrqYRP9ZO7omTAebsyVUrImwpsQX0kSzhuSvsOcgsvZ5Aadt26Q1B3VgfVHoTHI2mqk+bs
2FbRPzf5w/0fTSNcaRzxz6J9Uos5L+C+QeqeK7a8xuh1bDcca4MOjTybAN81oix6kI7JenY1ILkE
r3CmN2wmFiF+efSJSNW145vW6CjGsfSmOGPtcGrnOBtZfFiGZTeLMMdK77lv0Q8bdmgnyLt5dCTC
pm2rXlVln3mjDm2HAPMEmoo13sceBPrTWFYaF3X9L+kDZGStpsvoSM8qqm9rFN+qYDnjRi7rcEWk
FXuT9AIV4dOwuQcd/2sHnfOVF8qNs5A4l8GK88qb0q/QTlRClejO9sEiT8ta4xfjO1+FZe+6BdM6
T3pITKLxWrt1KYx35wyLirHehUt/DqfteRvHg2V90VknreiUx3w9rITc2oi+tcK827lODR4rGNrM
JF4+N3MJ17d8bep0cvnOLrgpGcUhaXVhE+9kjPfTjvzqjUByx6pMKEw0IX/y0D8FE98taOl6j5yF
2z+3wVI6W7XrNrpvOnoIQnn1bFSEsY+HbcoRdyj3zXEZ3AsgwLJzkyzBgxpeZdI2ZaLVo8Liw0ym
nE02IyO2j0Gn1LEoRW9eTYWHQ91Et5XRSj7WIXrro1fLUHIR9tdbhZIb5w4Jct14z1u33h0CX6qA
5BBYHjHonIRiha/8YlxoTka4Rzk0s4TfFWGQknrQlUl35xl9D7el9Jsf3rkfwpIUne5hbPD7b17Z
LOKPUPM+HhKMlVPu1nzXqgfa9Ce5ztfR3MjUFgqtS09iTAPi4QhInozIBINkuiF3LnW2RM/b+gIq
63I8ivafFV05j19e/ytlTfw6xdvmKRUS6oVQyQPblHNz2iq+sLD2zxt20A81wUWbxOgeXWWSgikH
MwFqU7ZtIihDINtfOK/9HmLJ9tww1+5NEC+pVdWUEfil73XtNMeF8PkOa6gKAwg0A+HGqxILt/Hr
HOnkAP8iaNCQg5d5ArOkcb32ecOQtAs318lJROajR7AjpQZX5BBrY6AxXKVx60U7r/HdVDfteoNR
f3RHaArG1HmecfJ6GDAhLfToJ7PGxeLNuTsu6mixmXeE3BDeGnb1kZru4xj4UAd+LyuNTz28HU4I
9u3elefVO6bCHQa4jPgd9sEiwCMiKQYX7UM1+IeeszKBNamaYjyELrbewLiruQkU7nqBjwd73uoE
rMvwqOkEXAFLMXX/XDNYyNfOaZP3Ud+scO5Cx2jK21Ly94Z8iPm7h45tQ3q3DS0mwSYbOZSQXCE9
y91DdZK7HS0m/4SQdBhb9fhpZoy0sGKAs4ZltJBAGn83Uo1XdPQ/Ov9so9xb/1/vJUfntwUZzWsT
RY8mWRDTU12lrnLj6YKgYq6GnUeGdNDeOzTUPUSzfu19/tVL/EEHvZdiOPkdGoRPuuGGXPxCVyHc
buxhCXk+OPx5bPwbAkL2sa2eGA8Ld5Y7bAliAOn2TkBegsTmQPUOwSguUM+kcxDBV2FMMR68yyi4
Kpfm/QwNSwPipXEzNHt5oumHm2g4vkmUq2osxyXct+v0ohuGznk8yfhBNnBPpK7Q9fRp4rICf+18
F4lciJA0Dn6P9TMc7NVb42LYqvNC6H9BpB7UJ3vgD+eoJkUUePtoW5bU0C7vfqGHlWXOND3VZDh3
8YT03q/ROk9ICN81AV7qMnQpSJXC0+Cg5jav6/Eu6+HJ4Flbqm7+Bnk8qrfXfkVjl+nI7jFepxWS
HrC4VYyWvNL1gwbYEOj6g51kwcKg8L3+wlBolMTPqMQ+QGPKYQYnEoJza9LKT668iffWiAKW9+kS
RMeJqFI2S4lojGJRMCgNf+ppvmxOnFvu7VoX+TeL/Yg2JPWG/kFhOhtNlJOedkAltjQJ5gMz/S2Z
5oMTshuU6ZkdOMd7qYtgMxc+we/ekw/Q4/8J3h/avsqAgWVOstdLkvoRxFbyx8p4T2tzqD22bxf7
27Y+K4BWzTwf+235F3L46Qz6FDL3aHTwHK9YEK9EtmxRyeKhCKrqqpd+V7t+CnRupwU6aqlSstYn
/LFfZt1iCblXJemxf41uAanAuYtLRbq4OH8HctOmZolPUyPKkGDF3a+TJ6C774iNL0AlHkf3Njk4
IfUjrIdXH4O1iev9UjXHOgY80JPuJPy6jIN3X21pHwcXlWDppf7jt/OhRv52002pgYOt42NA/C2Q
a7V3+PTQdi6Y7PY2qE5Lh+XbGGIYbC36LMihJ8l1p29Qjn/AEruIKvcYjUnu9m2uEsTPcP0iKHTy
A32OmuEMVOsSdlhGjcdyWdZCNLCYnjXJa/R1lDoXx2UZR/J4jTS4ldB8tTzryUPAvBgp6Ona4+Pk
aIItWpitvmvlpwPROzd0Tq1SO5eRq4rJQfo6G+N/XReWK2Ep1e5+rkWR9CZXuj9MG8ur5XsWU7r5
OjW/OFzCIOSo8ZWFBTEMTuxRhqeEX/OWc/TfbkKz3l8vkxM9WrThq+/AnqVKG58cE/sthyl1JQRy
cV8iR283JiTTaDmH4OJieGFJWTcih4tX5nhIIo3nD5g23FoPgNCoX33yW3MUhsv5Fzu7bmZ6+b+v
gMX/0CQpPPBLqq9TTC68yiW3eO7E3XETFZZUxz5qCpAgmPjxLD20l4Skg56u9VJnPhSKVV+d/dYt
ZKM/4nbL1na5GANWoQGqSScYBwGCHCGAreeHNUPpG2hEERSdtHzvr1AAr/9xY5ABYbOYecfW+rvQ
c7Kwgic/8/esNSVf8In3zrV3+idvI4cK8Gc9Yiecza9mDQuYXow8PJhRPUPsnzetzAb8H1Q/nBx/
Lppo3LtoReoYN8NMT51JjiJ5nsiacf7jKH+/YpM0bLvMzM7rDEjTbV8lm7+bZHipMJuPIVhl0pQO
umcDBQus3y0oqAl4mGi+3G7ZdT0t3fmmcE2BMTt6C/K81yEDaAAobj1tBoY+crw6lYHcJiHoGq+c
hu+L7F+tv9zZbzPjBN8yhHe4r6lIm0Tg3G1okcY32VCNi3m6sfZmOU4MwNJkWQ4usvCUeDdquBgF
9UkkviQgRK/FW9lkV2eI3xkyNKT8qucOgRtynTLpNGKXSE+VgjqydIdpeiQhw8xaMW+vRk1erPCX
Z7QJ5LwwAFdVPdfj3qErDCmccQzrYggC4ZTeEIo8qPy+DBeGFcutsvskalkI+525N4emSvgL60Y8
sSPG7ux1rt8DJWijF4QGwKIc7TvFkBNhrk4BPvp1ERHH0SAEWjNmoQiIvLqoLzs4qzhliOUzHGiy
gJlJJ7jkhRiUF+8hqm08yrpWR0Okfx3HQWBQG3+t0EONZg4qxVFlNvl9PXBGPfo2qTG6jyyb6sDJ
kmD1C4Oc9CLufO8Q23YpHBtGx2aU6Hor39cvQzNUNONTA4+4zix7ujltl09uj8tPjfamgwjJ9Tbo
cMHZTu9iLsljgLLm7PZTeEBuKinAIw0ozlQWDlw+jvXS/X5SSXVQVTvf+OjPToptevM1+9hATyPa
z4/O3c5iSxAFFbSezSPa6gsDdEFj2l9bWn1gf92DEUoUYxwScFpyvO5GKZ+/4Ov9t249DXClgmjA
ddfDEM9wLCQUoFPfBzi8Pr8uIcbEYFiGtJ3VnA9KR8cQoqZLEw5b3tPqC1JaIE9t9dPqUGYS6r/C
oaicgRK5YASLNJU7XBl6jlNPsBoqYnMHpFkdMGkiv4CY6DCsJPlZRkIv8KRVOWAptZtMxT4SgaLL
IiUKr7UxOAHfPUxz5KSxpSjSvPKL0IQ+7Pv5PD2rzpd/2dbEuXbQ0HYdrIEASGVO2J5ikFcY3fqd
7zf4FbDtvuh86Mxr0sufGjTDx7K1Q1FH0dWNgyI2oCFkcAgU0djADyIUrZGVUT3f2yQG1rzwvdeN
mFnm9zFwdn7sHAYf+ZOJep/r5VnhTgkx7wZyPHhYU+35+klle1ZYd3ad+C6r7bkx4qer6yGjvXuv
iXf1hXcYAvXSuNDduMljGBw8SHMaGHlprXzSCB1LQc41aZTEJ0+33xEDIiunlxk40RQDLp7eO84+
hK+fW1/1GQ7KdNCKgBBiQ5OKVhS+bA7NBPwdgKaHUdDmrT8tp7WXQ+7JtT0sehqAjuj4Kan95GD5
2rwqi3VHi40swU+zP3+ySn8nM2KfG2Iva7j8beaAZLG7fi1RhRu1ps9jYEq7Brf+9wDJYbapK7wL
D+xdBGZK1w72rW0Q/hcxWSQjqI5xeNdGPTVt/DwM/n2uIYjwETwZ9WKvYnp3Gs9NZwY4FliCEw4/
yYxLGyvP4NGQzsKa/rVNmnPjImcYur45heXpBazJQViE8i7NCU8WpYD8C9dOTUpDCitFDUObtX9z
jT5gJDrNzvasI3Fs43qHalel0DGU4LZMGsg+B9VwZ1Xz5IXyXo/xdWNzKqfplEAynqJvz83oHeox
OALr/Jqc+iUCGNmAEB2i6FaFUZ1iYb3Ymnm3OslVaee4rjaT87SgseZf80JfdQWiZu2Xu9FYv2xJ
IDPwsQdncvdhwk6N8HZNxQoQmZfBBWrZVz+R9uANl/iHhbLLVA03C48uoOrkxZswmc0SYBbdLiNa
/HWJdlvVvFBnvk1Vsp9qDSzRRl+Ros982/bWm89xMr4JELwY7cXzOpq/CN7eCbqdmZ69dFsCuDi4
Dq4XuqsC/zTJKo+WMAck/B75004B6fAECnpQ7egSryAg61PoRy+QAz/Ntjosvc4NpaV0yQuUx98b
C/4px5xEZ26ts3wIHv8EAdRojnuME/EkJHmpE/4letxxGE8voxGHeQaR40Id15DxGWfgvWlbcEhR
vIMe5W/rgWXWSEKBrPSuMddAQ/7aeT1YnAEjoOI5uKQnX9Vxmnjxlm7Cx7haJd88ClUaaVb6Onxp
hqj0xvZ1ttHLNNsdC7wbELE789srJcFPTMcjOFSVzvHw2TFh9wrlEBZf18VZoZ121Z7NcOuU/VI0
vrOigiIKbqJ55WyYSXChUxzG2ldXKKsQJ7R2Jq0tdgy2gd40qR7R5oYpc+pP6qldwzovjabk4NI+
C9GqtrTnyPP+fzAD7vS+t+hfJD6JbZ0uDpA70c5oG6fzbOfS+FMuDRpCGMvuwMXUabDEAHZ0m3lG
HOvGXHw1HLxNhnmiqlffKnuaJSupim4oDfsgaT+XgfwLV76TW/MBahj1ZJv/eY5ecsQDfAmJPytn
g5tuHPk3q/dPUvGT2MbJEWiEnj2Kn2O1/ht4/Qx9RLH9XhvOdh7VfLTSe/RVSOAA6L714XoGk3i2
sG9xsFoj4+DJdatC6V9XdA8YUP1uF+/f4IRHbtS+awe0oOF7VMVoguT4IQJaklWxjHKh0zpod6MU
H87kH3Xo/p228Gw7cZ3a7t7yruzQs7NJvtVj9DyI6S8x4TNq6aNuxb0i5o2MeDmYbhvMP8g4HaMX
5C08Gm7SMAw+uQVWUm1UnP1Qv6pEH6UTn1Vb7ftgekT19kdG4Q937SHCLZMidwkwdCNuJtafsotO
NUe0mRkdsHzRCdvmBRvgQCXAvrL+QgSEdnW7HbFa/yVlck8G+jLS9Uu07MyZu2PD8scbPIhKbLcL
e0A0Xogbc+Iz5iNfw7t+Gf/xhDzAjSq4DzYRevzhk0nnI1TiSYvwq5LhYzMhiBUfDAdzXmjXX1nU
nfuobculZrcgWUXWRdPZqLF0welu+EB0RAHMIYaYyN9Pplr2nnAOCRtKDhIgHetwARodu2kowTwR
v4TjzCca/IxO3vdgp5tLFpahDlZpFU3Y1GxEQQkiVufkwGnzgH3s796DvgYbeUQJWrnIFbuFiyMB
/zqGaPEd9VkpvW9Ab6CJujPWnbnoBzD2oNu6rUaD3QOhN6HleTCJA6PDruLucd3mHXK9ykrRJ94i
st3f7p4wx2ELj5sbFbxTX8z1T9B9eGkcR9+znYC+GsDtPOnfgPDffYcC4ocEJQt0b1KAco+Rz4Ap
mipd5h59pzfwvHVjCCdGPwA9os+URF+tAKzQdiBDqoC+LomhmdgIhicYxBsDUICoOgXSWBISHdq4
OfdxkkeenfJOD+gSozzC9BoCQ6tcexqq+Njib1nn8z41cLdshESQF2oh7hBoRISoPlq2nLtxfpF8
ARcOue0cVkc+DGdTB0HecVz9Hbhda8rFmofH1zpfIQtGfUerxcE+d+CxpDMX1h1ObuM8tpHuMFtc
sZ9yVWr6xjX5qeP6i7bD7/XA4MYI04yZgYXphPe3B3cqVX0eZvEgTvStGv3XG4bd0jdXbjGTuuwZ
HfMlNBQT7eK/hGNyIHTwU+AHFztXR59uBQ/5Dc7E0rJHMjp3Z1MnwXAMJx6cbQj/HQxifiEhNgMf
ZURau/Lfapb7JPoKSBJ5mVqdYw3pqjbnrasET11414oWNAMm1p9pWI8+hBSoXwDV+bAA2SfnuG7w
E8ZVqS2o7Jj+J2N+Hr3uvZtRcMeN/F0C0Dyc0Y+1gdgnisqmpbs+IuUabReD10QjKGhE1z06zzwt
S3wYrLr2YFIBFg8Xn03NzkpYCJmpBB9yiVR8RbRsPvTOjfkmTp0EN6seT62UV79hpdcMH0rW92EM
bujb0qGZDjC7sam/JMXY4UOVpN4nYr2vbnycgDwGHI1EIBnIJmwIyuqriyTk+P3wUY/kaDz2vPYe
sEnx7vxWjXBWMus0VGROhOHGQgnT+tEtiN0nHpDTSvir9YK9leufaEv2EE39EcnwQFl7mcflD6VD
CDJO7XwMQOjvcBK1Mhd4Z37retLFKtTDyPpldOWZOMg7tkzCLnFQ/2CohHVC7GPgIOOmVn1YEh4c
1OLytBHrW1+rJuN0/IDvj0k9jJInmYR40638UHx5YgK32yiWU4SKms9tdfIleDe5Jn0mBuA2VUPv
NQy71Jo8rVPC0ymMLttq6iymfs6RMbCXTfIag7vMw1+8107RpRuaOXUcfjKNWosxgdbEI+YfmCJg
0v34J3bWnT+Z0xSjIxrXA5K2loIvwb7dgiRni/dDrPxgbMElQbGbaYyTjbW4JaG6I8O+29FZ7U3V
/CQO/4hIpUs+bXeHhn8JActTRW9KBDNQouBVmqAc1t+Uh4E76Sxpju7CT9mGaqdtjflufPJo858b
d/+xNTkHcP/L/AmEmrY+pD42vvYVNBLjLzS/mG/e43ulwsUWcLf9daT4dEKIdPF0y16vkUkVvn6c
uTsZNwpNIVR6Af8NRelGVCKcO3eoVWbCaikpPABSN1gKOhHcoePnMtpzMDGe2XAG6QsJzxR1DtAY
p93NxDcn7Fi8rMF2CTfVF5By8B3vxlcLnVAG8SEs7bdtTAVd55RV1X+JrHfJ2Map8PC4DrKbMigi
TdoOMxp/tCSpu3hPHjCzEiynTlEeLlO9fQot2SECr824I/Nl4KcpiIBN9Ror3wrthgU5jQ9Zva+1
C9aiiU7e4FzRpY5Zu41+tiHqKXWgoEhs/KQg3Egxy047AwGAW7k7aB9FhtAPUqyj9nNlahz+MbrY
2H33On8f8KTwAvauRCtzHusbdfVjakf41BA0NomMvNQJGDrIQf14kBRmbBQit63zuc7tyxDzCWyl
eqtDDEmBVJ/Swvyz3i5TUv8ItzqyONlBAf3bF3tf1pr3aYi2FBD4fpq7twAXGzQfSD9QC3rGqn6f
tXprW7Aco5PbJXoR8A9ndjphIQNmlD77xl7zu1LJJ+xUb20CjcM6Qn4RmzWX3VZscz9fRSe/fqNj
Bog5YZmJ+hqvvXuUG/wXPXL15qFsjeIlX1sL8YP5wQJRHpI6nzS5C4GEkNblHzVQH3yXs4ueA5El
qw/1tmoGfF0uJIzw50z9IfoPCqBjQ+SLjejebCuw62q4CAWaugrCnaJMnV0FjzxIdS5wzj+xaO7z
hXoH3ScvbtUe7Eb+aXRC6SqRBTNzV2RDO9xDZVEQLLhQ0/NymcSbbaCtmvSaV/T37MAGR5jtBf8m
mmoj/nOjVUP3hwartagWfhdvcH3bDjULcKHr9VFHcLd1zde4Bn7qSFkGrd9BLMawHS7huCVJ+4S5
6b119btO5m/rQXUGFGxIJd/2YwvtAmnUGxfjt79Vz868fDq19xYLcsVUU0R++K67HreOz//MLH7g
iIHyG3XBmvYHC1J4NyEUN9WLYeRr6Ho/hbTyvE6QxNUOjvPMvTd3ie68pnkEZWkqIBd8ggQEbSPu
/3mY0UsQ8kEsidMm2D5ainkDONTOzCsIL0wIGYGr5wRRkNzac5LQQ4TgqaweoiuUPlCJJOj/16FH
DUTmx9q+YYLdT1OHlyaTnAby7lbQ8tp2Aiw9NMBmV0xKw1hnEuQGwC6WQuEKh5kxLLoW87ubVDkG
hCDzPIkLY7p7/+PozJYbVbYg+kVEUEAxvArNk2V57H4h2u42xTxDwdefpfN84t62ZVHsylyZ2+VJ
nCN3o6b2RfaKFyo/LHP3sRHzc44XLwZnM/jT1k08BgHzASTJylgbw5SEUcMF2IvXjSdvirfKTs9N
G3ZNfEST9ThVceQlbY5dRANF6h11M/LZtaleCUN+Zsy/VVssq0nPMqxxXZ1M0mtpebfa846BER3a
AlX/8fZWZv+vdN0KosnDZZYwFOmpdJDCnGh6YUPARvFbrOql1yzwoCQriUYECRifqCkf2JN7zII5
Q/tpvqlWxoEIZqBGno4h9mg0abw3v+3eYwduJXKjT60mDKyezu+4rDZWiY8bKe9CaPqpz2nM97GP
V3FrMRU685Pumnd75nudlOqUWwuGRcRXFggzrOaCeg/7NRXB91RM77SpXJbJRe2P2KZSp92zoee3
xHY3RtsPhylwR8YtmfEkilPhdZBcw/DHzc1LPWneFKKG9kCQYsxERpMG7rGqU1a/tv27yzQGcVf+
XiKdhZHX6qPkMT+ywAwe1kMucxb+13Firrto8ABBcUvMGM1tTBiMaHveu9jGVjydBhWsWVDIJaV0
wDWT5bdw1YWdxE+zV7wjuWHclx/VpH7rTEHXcgPdDJN993oI8hqko1gkdoKTA1g5fMpNYryZnvOn
D8RZt9a1Uf3JcLth43sW/yFPELnlayD9w9wb32pBh3GTXabzzdgNL36JhiS669S3d8V3hdNhZ4ll
IzDzVT5vF2ihuPYu2Vy/LiYN5ksvf9vdcLVb68LfLn/sPFWrwhj3ueX7QDnlT5pGWGelfoBHDhbo
4HyxH+JSNREvV+f3I2HBd8NVoRhMsVGZvzeDx2cfBX9qlhCu/Qjpqx/Sv4i4Zjj1zS2Lu0NsN2fb
0y++LI/zVG77ID7NRn4aGoRPP98nphy2eV1yGVisZwp3YHLkcrMHd58x1BlG4IWdK35sbDrccuNb
26k6VIpfdkBUSNzU38SgzFPnPdV1zrZYGX0prBJYpfTVqd3XwK1uIo2A0vGATWfPT1PyU49vsZXM
Kz0Yq3rM/gSqe0szrgttdwIXoDkWxb/sigOz+A7v6pgyXnIuX0n9yX1XBRSNJsvVWtTZyJdfmWP1
vGbHg/CqS+tY2xlfDVp2yzaNkKAitnqxa0peRbKQJ6Fs7CHnI5ooXfUiBbvGQthe/5Yo0rysbBOl
yBh2bWUDyz/e8C7T+6aTY3FIugk41kk/S2t+T6VNHqIe47U3Fa8ESr91IQ6K7vywzMQ974N3nfAS
QNZ3QlOzKLUTGxKopOILYgvWkiahYvIaLXg3Px53hg8ZauR1tFEeXok/F4wLnJpurYCjyvrLwUnX
RfuSCS6OLuNwUeXfJe+iGvDbDtw5zONAh2Ipl31X2s+u0f04j2CWUy/FZkrHaV/pwbl2Q4+znp1M
LHkc13MpQUbSafDRnWKAabiWlW2Yy2nI1LUY+D6P8/KK9MNRvkCltkN7cdL5dzKQxkBI2kXB9BS1
hRu6dgHMyPBhOM5Vs4thZbWwVmPDrsz4YHv5b2IG31LW7KbuXgtDbRQcHMPy0TbHs+7Sa1aqvwvW
Xaji5tIFMdOONrF/HKDjiZWvDlOijJcasWY+aOF+D0GC9gmYk9TVHMaNG3GAOnyvR4mvXKvPWrMK
AgDVZoDPWaHZbHJj4rFLuFVRNN/fch9M1vDKHmYi8qFHnK80kl+dBucu2HSzM1lMVFme5uKT/MTF
ZHAlzD+KwoS5H3oZBgUeWWkaz6bh/Vp675kM3skqkiQkDnuNR9DjlBv558TRvUJgeXWsiVUjCqMZ
/Opccim0onaVuAk+ei1BL+VXbsSvrl++Z4+3cyIxR/pRMQdWiDe28xvb9VIBjq2CQH87AytbmiJ7
8zKGcEEn86p24zl04qxEty5/2RWmYi2dbDX2zj3Ju5c5n59oLYlDizKmwJ2w00dEQ7w9UjryrLit
w8j0u8Dp0lDI5HMSZRFmgmY6BOcYKMQ5V3n2Z8ZMD9O42bk6Pqeq3qd5CeA6p0c9MfaY9cbS8Z3u
u6d0aQZ+SG0fhYlG1nX5h9P57yhSXdjyvFl8xSp20a5bXZ6Sjv0aKCZ/qra7RjMoqj1Nt9qGzs6N
5DTby0tfdZ95XCCy2AeoqNcMG39a2lMxJwdTll+BgNCaHdx3pc9+wNhrRdCn/o+M/AstqmdTCxGW
fcyLi+ch6wcWJlsqdGu4E+BXJj2/OS6xM8O09U9uoK9tbnwnnfECOaMw71M4QZ/teEO9t0fz78Rk
hhVOHxr2m7Mqm8yAXJveaq0MdLr0LY1FsWWM/pcvNk4LSK/sqmd/sIED2l8KdwW5lwHHc6sD69v3
7exztFCmXPQtFRqG4a6tnNmF3oYNtPuNn5brnHb3Kl+wT8uK5ATsYuEMt8I17qML+BU1oaiW70fH
+QrzlaFJglfM8N58FUZ33Y3NZTT6K0LxE/tytm4cPCvbP/t6/jKNCuQqkd9OxPOWdrx1pOYkHW20
3Xzvp9LddM7YrNjWsc5liq8v9+PI60Sa+a8xKLilZ2dLeW+ZGCjixRz2vPittJen2WfPV5+cIMy8
dZ5nwaqdkns3TV+20i+lSehLx+nP/5JxlgW7pavuQbdgJC6stYvFKnWSTWxZF3uwnv08DVaNlT37
LV8522U78/QzynLCikRXNFveF27QfS1R3kCgVBft9Om2HqONV2TxylmG3eSAfveZ8dcS1fci52cL
H8CpjTc3Qyu3+RZVpX1ROAOh60+71GFBadl993kAKh9/pm16nUcLomhJLnngsRdbgUpovq6lYq3o
8pBQpX13+EOvPIenXE2/BDre2p/Ni27UrV/ag232X8kSpGvXi74bLoerANsqZtziSR6/eCmGmZdt
WXl1GdrxxW+zb83JS2Kk/alt/sBGF38t5fBcFyDlqWeTVqNkvnF3QW5w2+ZiuooyJnkReB1Qivus
CtNdG0v0bpXFVWb17zKKjK3o2DvvB+o4ViVcb8rae+RiCyES64EPLA2834Hb3tPB3JeDtc1IZhTa
feW53k1DKkNeznerUaxDrkjzpWPJgTlY9z5QT15iHINJ9luEu3RlDT7+lD+plYjGXccblVd09UpY
4YTuuvc1/1n1Rs1lBq7c1gV8HY+hatSGcfs8o5qF1IBchgLEWCq9wvfci2lcGwmztj0+zwGHGlou
mt/Eaa19+4a7+949QnxRwy2zWxhZexQ0/JpnrzXfEd4MxNVxV8/ZReiFLsO2m1dO311LXPHIKyGa
Z1/jSEdt2PrtjxT9xR/aZNf5wNyyM7+9IKmgNYoubAbrAzDvKcFm34hAfruRWvDQy5tpsHIJixcp
ucv4/T1JDiM1cIiaDBkI5SQlTuZpMEquLy9WV757vX2wc+PKgMVKNayzVTfan3klv/sq2pRzr1Ze
V70ZC187NahXNINb7BbvRsDK0ihgokkPbAXYWdlCvqXk82gMtsFGGLldg1FYThKjwW+3w/Jo5hPd
2ijmQ25aZzYSAkwY8YsTjXUYaelx05BXwzCD9dzow2IbVTjKlHwPqwhXVaMx7/upBq0y7p4LTdOV
56lAtyUNePdLj1tnxz13IH/Rze1HHRh313EPw+T9IWfypP34GHAsrcSAXzF49L43p1TLp8BqnlQ8
5FvwonnFHoDfanbWTT2dKiu9FXHz5tvRL2o8DlPGmRg1w9roumviZHfh1s8ibv9lEZkNkduXuG2f
bNMC1C2fRyvZlJ3BDtARwSdNb2WNn7do9nPFqv8ptNmSoAvwjNM9dOmuV2iEDa8OAkpXimGgJ5Nl
67JzXA1pqKPimE/1XwPWybKj584CJJQJfgH7OSpmQ/IJv5RM9pl4DCQBpJyLeNHo+6T5DKOlRJUn
L6R96yVy1D4fo7/ApT9uJ7y12fXY5Jbd/ynj5BIZ09W2ixcCVE9uIzldREwqiVm3WvgS1kP1KiHS
TmmTUDnYL9z4AwlUJv6lBjtmhLk05wT/yPL7vT1PXii4tYy1dS9FfMuc/m8Z8L5gT0a3yaVzkpbL
OtY2+AgG5Ha/4VovDzzKt7LPilUZ+yY3U/zMFNWkaAXzYvPgIeajroe7TPnP1B4d2yTRIUPhR6pR
iFkb7oR6IoXmsds7nPPUWndIO4wgm0w6Ny+iAQNPz1fYa/8bXyVPRrXE+554KI0uvwfBN94fZcgc
U2zsir+RgpWbx/pK9dqpxrFZBWPBvjOSkKsyWLjcg8GjQ+6lC4Zl9/d45mlO/OzSQE2tWtF8iXQR
Gw72TarQCnp7XXfm2p6Wv8r0dwnLbNANzXeztZvQXxyoQiE+0wRBU+T86TxN7rHoLPCGwnoPGnCT
OlcfXjcMe8cRoEKQAo3uzn7r/S2T9GBk9oLxHr2PRMNCO+vG0Fl4m9sdvocsEdtT3YYgcr8p3n/z
EdLRGOeDHS8XZvorY8xaRupV5dGtkcm75xTmqi3sXwyoRz7Xcy3kCUQXL7J0q42pc2w4w/olGo9b
iGqabcZG5cc70H7JJx4ZPeJhYGQQoE10jcuX7tyoP4zxY65PD54zwoGCvzvRiWzzgbnuvQDMGTUT
JOn/Jx/2eh6+c2/5mMvkJVlkvQ2kw7eIZY3ew9PyABUzaJhJ+kuYVNnOzMaTO4588tktNhh5IrOC
evTgxGU33GbfPDhuda/q4YpVz198DtBFW9z14jySAZfWYzbmP1bNrY/6t6CZAZq8+mj48zF1GTJm
HV/zFAO/Bnfdpy7LuJAkIt7SPXDN1CUlO4CtCROtknlxtJrltkTVcw41aAQ8uwux611eJ+1zFzQP
EDjP/0xj/qqWuTzMGR5blLOxNJ7av/asf0WtaYYlT/LeqKxunU9qJ7kLzNFy76NXY+k2iq1SDnJT
ZxwM3Z67ArcffuLskMIw1XQwa+9kmik4zHNOIaLVR+upfQR3FroGPA7Zrgp5Uq9mam67mYZ5k17M
Wd18SWDA8G89IgiUUqtH70JI4aOufKhkGYHHIdhC+PxptWDpYxEurc0dpw99/U9ADISkZrdtPBwa
t11no/prl8Y/lerNtCgTeQTtsMxIXLXFDBQ7vgfa2cYp62hrnWNoLYd4tn/P/asOUq7ixleSPcXM
RWvKV0r2kQBjMcz02XuN0gZ0do+i5lb0mnUu825wbklfnbs6vakk+2fCEAa0/JYqpfsyLw5BwDxd
p3cRWevGsgmjE1/TwUYREaEJLzS6u2MAQJDTGN3oUpfp3pH+uEozcmzEADzuFiNIa+ZnLLxHnBo4
n6l9I1nfbB2WAZhV8DLa3BjieAMCfTbcdINRufEBKl0t9SoeMVFZuSTz6Suq+nPpyO1AXMjJRBP2
43QYPbVNTOQHvXhHbC78V7UnQLxXJvCA9rmN1fnWrciLzXHoBfEWgIRUX3JHiD0QKrra6N7rsU3W
I2bZzPxIAeo2YQSsfBQlhV6f52xiiiCb1a4L/H0B/+tALo5udY0V71OEWcsybkLwiSbZBktnP4/D
H8eZxlXn2hv8dtamLtg3xlCsnKJ8npIhHNHepiD9mHJva8VIl3WxbazyFGX6LYuNg7cUZ0NM26Fy
15oQuQubRfoGYLxKDDZ9JKGrWA9RwDW54CKJXAG5EFZ9a2W7H2a2ZMTTWpSfltR/Z8PYF+MDeeMH
SO2fUag9i0PWFnr+aNuhIK2unWJrzt4+0vY2INbukUid2gqZuLulhL0alV6QC7Bbkw8ts/VQz8c+
KXdl8Fl3NVLO+Aw+eaR9WO0pq4AFsow6LMbixSvMndvmJ/xvFBuo8efF4+3faszjoC2N4+KYX4si
ndD2hsu1mH8csCfOGl7qkl/N44R+YZJfZZzO5eOGDVTVjtltGL2zZ33OfXMBf/wOnOGzyez7OF8S
bT/VMzyM/7OUL14+fsU9h8IjBt3exhKsBinfcLhcdfPGrb9wkMJsBN6OUPVrn6gKixgZagrDeEx8
o7vhNH+Jy4Boh4VKLcTOX5pfKW+nkvhRwOU1n0jHlh1YWce7KAY04IYXsyyzZJ8dSYEgKnZ5H+30
QkDS5+NoZ8bneC0GFEXrX7tgMsJyL2a/bltwvQhQbrB/6gzXEnm4J4TQ5PmlsdI/mOMfuR/9Ej2D
cKBtVirU7UfEgrJ1HEU1Cs548P0YERYHlhskBXqQQfqlrtzPWSxfxaAPpeeVe5FBXQ3JdZoRRK33
qjHXMSqsreJQPnKXNbJCZq5zpbaVbNa83zepJ25u8mFVBVF0ApKkLFTWrLLuy6+rF9F+iOStdL7y
msdMtJzFxB/6fGcX5c4ELUpH8pMXM0Ijd1/s6K805nBMkKWS/Fio9o6vuxFNHJL8XplOP6yCYrhh
iHABL5xD5PWXXFxZFLgiLsVHRMZsJO03Bs/ZnG/0TGZORtijHXuYpjAw2Gvmd5tEIe103kYMTDey
OfnBsiviYVO5fD7JcLGLdpO5ybmpZg6tIhRq2kPKkc8AouafZs0X9rgL26lhfwa+1ekqeiQU0DCd
2QvBJYEVaMVB67PJ+rU4zHli7g1VU+/lPhXS3qXteC45vB2AYCaue4n47yfFTysIREXjpiso6BA+
UXr9PFTmLbB5J9CGYJi/Emf+Z1ViU+XOSy6DVWHOoRb/dOl/9nxjhhqVEbTKNj+C3A0xgDY5D6pH
oWrJ/0FJKHFgx+GqkQGwYo9W4RF1RKob3HI1lTochLUzsgesuITY3KE29aGX/d6ipsAkXOqZX0kt
do87NZDwShvjNWuttzi1jiMkp1vDzdofmVetm8mAjlPb1Jt3MeHFwHsrgubFa7p/ZqTuNApcSttH
15lfM5O4UTKuB99bJy0Yk/0RVb/63ttqC6o0hpOgcYJs0LTyC39LWn/v9wpTvHkJ+NehKvpTTHiY
UDYNL3iSi65ei7rlj+aDfyRbrzP2TSQ3bEDZjqR9+3jekZ7nC6VPQ0rZ81SuoxJfmJBFh1ou/W6l
cwyKmZqAiH3vBEMC3Yc1433cX6GVt5PthvBVKwHfUXmsH2z7kMbKXWSw3IbTo1D0eubtgdaOYwrp
k5UFyug75OHWFERKp1s5vBPsKSERqnnZO6Jf+1zfS0o+DO7t8xLmBcNh4DG7ZVxIuhS1sjHe0+4z
Ic3lgOc6iXedK7Xu0/bUyMev0DCZqI3X2vvKsC6GzPdStpuCyEUVxcwRxVEk2U5TDSImvssUwrP+
ZzPM6TYuWcVMbDonqq4luLmyDtRE7gNDr+cq2kpnCmuNzeAiRo+93LI+45TEzRlDjbQWSIrpvhQk
Z9OOKJBthE2jQU/+KuHt/aDfkddCTvuZjGItG/fZHvu1m8hjyUkZu/W1tScS2xnyxIxZAQPRIITm
/JmgC8/jYIALWZuFZDLdBfq1X1jOwRVin+dz2AfWH7NTnxRvrIZiYJvz9FV5vEHnYhOY7J5IO7hY
NLncfoo4nAOL0kLCp1n9x69fTJbtll18ErW1bU2yZMT8OtVuJ+Ml5lF2GJVGGmUy5DY2iDKBuKu0
NS9JPsBNonbhs+eVy0XZ2TgWF/u5eO+n7Cob/ygYdSa3/cPaPKQ8ChhmIuk1A9ko6CDijeHOt3iy
ViS/N6Y9vnuk+0qCfIHgVmV7BGb+2AY6yGz9c8Rd0IrQCIJz2v5ojNd5SbdODSQlc6gtuB8gOWmv
iwVwNPgp6XHQEz6I+8kZwPdn+ewysa/75RCQcnc9RlbD3fWxODsFAdP8hxgME/EayprXS7OpJvmi
RHtOuj+Wu+xN1BpW2T+Go61N/4DJP1OLcjP7dJmlvNACvZ6kyWfsbTyf4ojUWWdNchzFyR7ql7QF
ZZHd2o2RiQL1Zc06rC04PdvaV8gANqih9nPixwvAbe3ntJYZ3Ch946C6YTen/V+nyv7hnG8X3o0D
kuBM+QQ1qStF/rpoyxcDLJA5KXQj684HeIgn+9yI2Fn1RrcVKti6Yvj9uDUHDgnxR36s/zJF92ZZ
AdEddob0/VNqjk8Oh49wDTxsHfa2utDQ8ZFZxn6Z3hzkuSCmVAmKArGnORt2uxu9dtxXfjATYq66
PeShR8jNDM59i64exyMHMs3dH5Cq42mSwaksEwsYLPscg0Ce8/+R/SLjQSQhSNqyyjrys3G2aT3H
3fdT7uzbvOAoTdrxty3GgvYq1rdOecl7OZeUVPlmsp4Abndz62On4koiNGHhJOUNBW/e2wWWEHfC
vzM9TETSfHNfLGZ6xhmWQZh2vIYd3XYhDMu4rOKhGhg0pbVriL5fuIC38Uq0LLOs0oYsZG8thwS9
Gcy0jneG29phGQBu1WzkRgqfCLV0U4DMG5DwFQVpTSqL1C32BrLzmp3WsWlnQJNpvm4nWW+KyQTy
cSYmualdXKBbfE+0vPg6LnZJcjXr9onbqVtH2vPSMM4Uh0Xadk703HUgEEDwuJWWzsvc2tyr0yoh
3JuRYronfpMbL9qZyLx7Y9akoe/r4FY6ECldS2aUvaC0CkB+vKtYJSv7QQymhdOhKQCQdrMmE9jK
3t41jpm9CJpuoI+G7DkysGSHDt9nHFsKkUrnaa7BKLzEIrDs41VRzEP3S6polooFLYbU0e9k6iLX
w40hiWSKCDkTgSWyQw1X+Ti68y1xnuLJa9J625ZjGxoPSdlv31lkn4JAce4CMfEapjP3d724zdWe
i/HUWtxNm3bwjg2LTklOYqfVZsUUbzK+mMJCiOfvALJtG7tylAsVQMB8TR3zH+LkEYr2mnuV1ss3
r7iZgK2brlk9CxXCiHqknB3JLR/cli3TVF6Rnhn6jAmClwiexJIU/8CrlrB36mqTN7BPMoIis1wO
LkNnHqNza9yq0aYnopLTofKnvAIMYW6pLAMWdBmjt6gwQI8suUTPkRib6+Jw6xmLIbsqwleQ9jRP
x6s6yjOCxlNCKgyqpfruPayWYKYhJDYvg72ke6LfAiOJkGkrPUkL1gA8DV5WnydMXOjExgeBLezQ
dAiOLz1Ra8OOrB2hEmLB06J3QVZn6S5oTdKolab7DN0sWpOMK9FuPLfdJEPJyRuUWrypusnT9cPe
7fZmZWlzG7W26qFhqpb4ItuX9tbkB5ughCMJFS+ru3I8KMksd4mTuHpRd9l205+l9BsobWKZkBrx
NjMUSV89ay4Uo34rBschUFjY01eCKnii5vGrdCLjw6qzJlgTdKiOkDHjuw+j9JpPicVvRZ3cl5/4
07NoHg1Hpp1ThGH2SbTJ58k8m21BuVvrdtnVHhJKIsrKJ5ywON3Z6hSkWEuF0oH37PxnqOx8CjHU
luna9dGEbJWmcb9yGntSJxV3ajkVvsGPOEtDMzG0cyMJI2Vo7yhfC7HQctDGPZIZHkRZ+y0Jx4lO
CSwOJ3oqO/rAzkOdNAsSsfRuiXAGe8sQyveaEkIp13AAkRsq+JhmO2d536zTFhNf93n6bxni+JKY
EWyma03jn9RLxmNax8haIq1boInR3DdqKm5aKXel4xyV1GbkrXL1CyKsHh42hTxSS9deOWTFi9kZ
5jZ2ueCss5li5dVQIdfTHGilxVlrBOKNac11t9NlrzDaNVDXRkwJ/TeEF5rvsWgWd4/AKrnk5X7m
hP7ocxJ0lfWo0ksN8zSmNBWx5WxC7jHQ6BI/WEtvmp48K+r/LjoOPnMuavS3kDXnZG7i6glarWc6
W8zjIosZpJM26zv8L32OtS7hJrLMk+9pb3CNwyBGdk60dn5P0Sg56Rynv5HxpT3TNcGBbSNrCYG4
zocw+4EjwR/bvVjc+aymKe35S6bV6xRN/lsgivqUs+1g16FR7aNKVnedNrNNuY1LYZtY6vzvICUl
X5Poj5HDfrOVuRTzp2XVYTDVTA6e5eG5BN0IqTYZryY8ECp4W72M0xy8dsHob5w5ia9uExOCmSOx
11HyM+PbVJtk9DRwORlHooQgWcpj0XeG83iM5pQXEAAVJElhbgsKMw8qTlg15Dr2NYVtxaVgjelr
G3jVuz0E2b9YjNmmT8b6Qp/N8I/DuPyEQ3fvdgXMPFYZWGcdtC9TOo1XnQiIFEVKr3HUfMgwzriv
mrSSFRNUk0Mp4fco7egVrT35KVRUv/aNoKdmsR4v4wo61mXgYdMJcvSph4Nz1qPvTYfCmJo8XOZZ
kaWn7ZT0QIVQEo/WgKDoocHMBalP35j1yfTVch/xJKnwwd470PhZbkBDe2QJvDenixLyJKn812ei
Pg9NmeB2SJE/qri87txyflKIYi/r0sDBSaSTfER2E9XMoraGver6DVClscrSBq3WmkwYVjeNipU7
uT/xmExHLzCGf9UEUL8Ugqa7JTG6cj3oApegUtla0sxar3QQ5x9ijuXvnlvDNilcrhiKNwNDvznv
Srvma+zm3VMe4+80tjT4J6ga3xeWtVwY4niyHRX/TRtkPcPvql3ZtOuJN9AmMDi0hiLH0VeT8EBK
LMjVoc3af4ExZ3tJN3k4d6ROiFPEtgoDkfChGkA4SOMRApnLbUHXUUc2D4TRjWbrTGjd2o+znrd+
kaQPcY79I1zkfAEtIPS+SrvqhZ634pdd1HG6JoFH18JAU1o/+e573TFgWz6wOMGjKL2bQEplaEAS
vgYD074oqGPRQ8IplYsUK6ijlAkTaVrhACX4p2W/a+i5OFYGV/D9Eo/xR25O4jgAD6JC2wxdGYeR
eYYuse5KFPp5HLDYtR77ZqVs1AYX4fpmOUx/g8dNxO7INZVTQ/TdGCmKE5SchNEg9UWl3niNMxd0
arCNZK84mXEYUuNlEr77AbT9cK4My1tlS+CfClGDBZVtvvWaqLmomiBmIVLrnIrCfq8ZJw+DEcUH
K2vko0/BbH5Z/DMbD5Gf1znnihUIZHIZ/UNzQLuhFnH+lSuzOerY6lPM78I6jxSssm8oHejaY2EL
NTh0dkij5hOtx55ssh5+5pQ2uHSe5ecUWcWrAUfxlfIbrKYiyD97066ZdBsdr62os7ZTOlCcKiae
rtAeRfyTLF7340+LeEkilKpGcE5QXtMImkjqYlqB6tT3xnb9gxENzaGWxrIVlcD/o/sGMDct36To
NChzUJ57zK9zoOBLXOGN82Y0M954Hsn/sxVonzuEI04Nt3ceSiuIi70zExH0/Wo+yHzQ38tgqw+8
XWly1g3fs8jwMugzPDh0GO6iof3dJ8pGphPu2RGkFjkg5R86W6p9MnMpjBej3aUT/BR2rn1yVJBw
/3MeiIlj9Me+SMYnN3fo7Wv5A/V+nZ7JR8PERDiM3wEp7f2Y92+GZfKLe834L3dQDCrXR0YM7JjW
y9x7KbsIZ8CN+BkfulPlcMGy4+EnLzJ3J3Dynm0/Av4wJpwuFYtyv3iZfwROMii2bptpRy1bc2DA
XFaOjrP9QJ/cxZ08EzRnscNHrIC5x7TcF6VGYzXkLeJLOy4fRhQkzXZMJd5/lEbPceRmABoaHm2a
4VXawsfZ7CyXcCzdMDyKFrdxWy7/kXZmvZErSZb+K41+J4b7MuiZh9gjtKeUypReCEUu3Pedv34+
6nZVhlzRwam6QAH1kBeycLq5ubnZsXM0sKhOtg3lPtpWWlrAnVPr9IP0IaJSZ4X2b+BxsAzrdR5Q
zMjHb45sFt+yFGQP40e9TQcSSMpSodPPTWxVRBHN4zEZZmPCREMz0kZsx0w70J0LdmoLeBjwssks
vJVlZQNwRE5uk8BFflXhok7XmZbaj0mptQzCOo22jrQyfFIHXZkogzKy+qigNVrW1rIcRvvVdCvz
u9m0U9mpL2G8MuCYRwJMs34VhjZQQOfAqxBB8q5qqz2yRfbOygMeD3475sGzUjT21qBbkS0Rc9ae
Kxk0plOG8b7TOm3DIGN2HPTW2mnwMGxj0lrdM9ZO2SmL1Gy+wIWh7AtIHm50T0UVNwyhBKiaiMe3
ET8apeUumbg5js1Qw/LpGDs/GNyV5HXKSwBYatt4FEJLi9aOLYM64AHLDIJuqfkDc5vfAVFTHcpH
yJ8sd1zAQgohSkHps6dstLbokt9EYRXAhqhNM64VTdpMyx8lo2x+xq1JhlbmvGcNsxkfQej9VhzI
PqkRuYANJJW7SqP9EHSD/KUEWvUyAA/9nReW8dBJjCjlrg+VsEHnCKJBP6yvobYxaWMp/pZ2RfZN
7ePorumkUNrz8+THSrft3UD3/x7qEwUQE2RmUkIC1tWOtDEtulCGohRfKzn+2XZ6fh8aiXPvwO27
U5q+WtpwP6yNoaYyKAFHgPxAOYxMZ11JtEuXOVfM2o1Ge9vx28NlpLUJOAKPC42gCQ2CkRUrx05h
EoslpWHanH6xNZB/BEra7DqVUkLpVtQ9woQul5oPwYPuePlzYgG9tPzI/TJNT66gmRi+k2zBU6Xo
qQ8Zacc8EBSu0X1YhPKdasMGBEKN8WwnSpCCS6wYN66ilKesbsVLCeruAyNWbQvUkk5TyjjroqWn
9dMpAUdrVI0Okcoo1qA40R3j5v1b1JrDrQOVFiMEigM/5ajRH8zaH4btKdRAW/VK8RoTNiOVp0YB
43SdGO4mIFbR0Yj0LZCCfJGrNYzd2VgsDYLNpvKk5AdAMnkr5yVddeLSxshKD2hm3/ww3Ky7kps8
uTXLXNvBiA+5I1SVD00st0dfT+XVUBXDYeCFuVCyDhIWj9Wt+8pSFhSc4mwz+NW1n6XFF9vpTXyC
BoUBBZIjvwxBq76GaaKAqwoAkoT6bejl8sHXS9oHSqTu7GYs9mmsppvGVmVyXIcZXFlpeLSpaQeP
bZwEw4CwgG61D5Jr108exO10fKLKXnQKXU+p5ZMDCUsrgq+krIq+9HeNXUBVUrbwaELisAiLrv8l
QyZyB54l29hjrh1G2alAVI3VrS9l1k3P/Nyql2BDgkidlmCqQGcz5QADag1xNzBl23j9U5hLMNPY
hvMyjipz1mMlQ/vXKoZpr91Ki1dJ46v9bQRm3YcwJXefSyUml60j9y7xoBNcMIdWPEipwpxyYzBn
GTkMyoVNDqVoGqziprRuEsMzmclufwUVs265BTYmn3JIjdt+ZZXmPW9tbctEU7avGhDtVkdYa5LA
9GhigMuBqAEWn4JCYGSRIA4jfXQG5fKbtB/1o9ensrl0A3t8hbSZnpKZvFfMpOJVLUJq7n5j91RB
nXKfy118V9CvBP1I0dBkIvLKKS0eRfSw0nWQOOXO9BNzi0JW+dCxl2s5GvpH4DztwTfdYmXGRbRN
ii55KihwAgdtyiVMAM+w3DLIW7ZB+haCCnFXdScH9xqxEJyBQzU3r13tYFsm3IKu3+4NJj4pTGrh
vpdMY513ASEvCJrHLnKM59zOZTB2Y7OxSSC/JplkMoBQgdKohwze+c7r9RjQvamOENi4jEG1em8Q
wTNGEHnagiWe6l9SOGT3XQXVrpnDC1YhBQ3g3TUfeYmnixRI4FoKsLzQw9CB5ASuan00dAgNKTUr
NvWLTQxUDCZeiBAeSiftZsQOzqkpnCgdWJPWz6lYBLyDsmrn2uvoTx23pR5kM3oNZ8S1HY3Gt2wi
jXxGxV6js1h0eaa9Fut6RSMXrWtvLa3zNaXmRXg17Iz9f/7H//q///Wj/9/er+z+L5me/0ib5D4L
4Gb+P/95Rgnvo0VBIiIpO2gQBixW626treINKuLOLfje1SQgbFOzm9F5Uj5rwHy0KCj9hergRJH8
bhHGqxUKcqtg217BfrBQluVCvbLuszm9v7MiFabtkBbhtfq7xvjJ1tlVY3Tcwtord8BKRUM83Ejr
4leuLK21sYWx5yrbUJ3a+jeg1i9/YXWSePqoj+RozqSQRFwCLmII661bKsKBkpVvDCfW1zAarNS9
cxuvJmVf+yn62myYH16WTC8u2ht5BZHobny8/BuUaReF36AjWoq6D+07y1AF6dRIg5AZzevijbJl
9lw+NdtwA0ninhhBV2zrHCAvXvm/3BmtynNqLh/sCvJX0yM8VklV3/RteM/4zNrcp785OZty6y6j
bzOrPPOldYVgb1qqbdKoEr60rwMk8+uofLNv+pW04D69H6lA34DWX0v7sJ47rWeUcXTFYN6ac0/J
UxPsgbENYNUt8ze91NZeCZOpot2bMqg/W9tNxLR6iw6IBEY9pC8XGevL6z1zkD6Yn5z+xKk1P+Ki
zczsLZF4aUskObLTTWOKUHZftvR+Pj75z8lKBZGXRm6asXfk4o25xK38Jfk9nSLnyl8xkkshDoTz
YlKwIZGaiU9nYu7pGnUh5lI4iCRrhFTKK34bcDPix3O7eNZryBAQGLdU3bQEla2KGbFGb7uMaTIg
R6t8r78rfVvBvltBbrV2Z7btXABkTX8MTms+2TfDYpjF9KrsDZpoAiAIqw1Sab61YgR+OUmeqrsY
Bvw5te2zMeDE7OROJ2YrXh0jQO3iLcyfYLqO4RbuNegF9TlnmfugwpViQoYsl0WZvtlfx++TdCyN
SR7MC+1gLOWrf1230/nwNYVDiAiC4w4RX1NyvkpSsfNzCKL7h8sHYO7bCUfNjxw5bqqalhVjusZq
1L+rDgT8VLwv2zlzpInQBvJXjElPsqcf98guaSIqqZ+9GfK9AbdMr710w/GyDeVM2PpgRFgMj7VA
KoMiQxUqWdsKTKTAOnNF/zYUtMRAmNQ1bMZmkWsLE2YZyC1AfV3+DVO8EOIJUsnQPBuqZlq2eOas
hAZvrrj9W7yv91BYbbuNuYlm9bbObJsp65qK3JxswxwhunxYuo0+pNprlGcU65lQTH4ZVIy8zJlZ
0JmN+2BJ8PmKvmRkWiQ1qgWqSO7MlySOH/2knImHZ+2QISJRayg2o2gfHSRmrrR06HS/UasF/ziY
1bpsCqKWnMYzvjj5mrBHpnxiSghTZQ/OpGb89C3PWyDSd9OQTd59ZZoezaVmJks6l4d+sCZslaQa
Sp5AxfCGysah3kdr6bbcuZt+qSKvDsBrVlzxTJT6YFDYsYhqrDfKGIyvx82wTklOgpvxNtun6/zr
3DV2LhH6YE042B0NPdeHO/Ft/GEe1HWxhZ6KIdA1Qrgb+0sz443qOcdH1wt9a8dkCz+dr4J3+lCR
cwaOjt4U6iov/FcuSB/IfTOqmpscvNdaD9IcpkcmMSWjoa5jp9/HEnKwslS+S57vrRmdC1ZOEiZr
CAGDK72AmR+uwIZHOW1MGy27haHVzSFmQGVhQ0u979HGYX66S+YcZG5JgjvmRu6nqp6Wb1RD1s7C
2TAbu5FfzOvpYpEO4QGtgy9zwt3njVqKoTmKDve9kPekWah5ech3bOz2JoKoeaRz1Rb1oUuKmZOt
nImJpub805YipDrkroMD2qEkx2JnfhXL9so9pCgEelvlgF7aXt9RobiBN2CTHC+H43NRhXKmpU/P
A/1TnARN6HWRKxVvgMYWvv1ghgyklnNZ5LmAcmpFOHG9aeam6fMxDd9CVuKHZ6NiwSByzlyp+m+8
PEzdMhVb0cC0yOIJiA1PZ9aAt4D8IN0Fu+AgLan5/JZXcGGs5sR3z34/eOupzBpc3KKbxAUSBdX0
8KAoi9wJVLuG+/PyFp27tU39jw3RPSD40BuDdhr+7ywgBltSGr6C9HzDXNWMK84s5/2nnGSKSGI6
cRBqxVsSQdu9s+qvaTazP2ce5B9WM0XnExM0Zlu98pWCqT36nlZBq0NbSuaG8ZQ8/qExF3f58507
yKdfT7g3rdoLkwwpTJjdrr2MVnG6kbtHEB8zds59OkOG0M1RZE2WxUJD3TiVacbsUq/9ljsmqQqY
ZrQ5PeIp1olX86kVIYNTzABZmYjzCuj76GnOgXHY9eUP9mkhmkwiypNPdvj/Ty4tVU2nekWevAy0
8Qo3XXY2hEfKTGFmxoro1KMyyFWYJQniFvAv31k0/dTHf2MhpqGRALKcTxmTU7cypLVx8jLaFkTj
wZciz3dWlF9fNvP5fE4f7MSOcD9VkDJoEEIlLx0Q6qW1UXbDiyVvjUNM7cFOV5fNfbosJmuWqtgI
3KtUtKZ/Pzk/7TiWeWHw4SRN9jfgFodN2+TFMpCgJAgN31lOCJEVDUb7YOuO++Oy+U8O+G4eChQT
mkvzk5srqWZALYF3pM0hcL/o5bfLf/+sXzBd+I+/Lzh4g9pqTa8C7+spsgMuT7979stlG3NrED5h
51EYd6Hlf4Efxpv0UkjcL1v4FHSmr2Tz+oD+R1ctQwg6UmioIDak+AWiakXa5enGLV495/Wylc+5
pWBG8Dw8QINEDDP2V2OR75N1v/PrRbt0tpS97mf13s9+t5NVTXt34noWWKxB8r3kpd2E90wZrROY
+RZ/lW/pHNC22XQzz+/PdXFhiULq4Abw75oZNpl8vEfUbQWUyN3j5GtEqxhEWAyzdYXzy0TwWjcd
G27o6RV9ssw4MmxLL6LkBe3hRQEiPx+eLm/cnAXhDsz7PGAuDwuSBbcls0dDPKPorny6Zt+/259F
CB44GqAwrSBIXmTeVAGdBMgIVqT1S8ao1/EOsTteIJRIV3MvkHOub1qKoshMdlORFZzEduBjBtgU
vyRoVOW3VvUtyXlqVDNx4lNKyfpOzQh+kfa0QINynBgqv4wxI+C7JrwN89+yub28V2c90LThzrJ1
fQIBCNHCMI0AYJUe44HVc/4zXvXf5Pt+ScwAXv0QkVRqM+6hTpvz4ZafFvfH5Kd+Ewx3VGUMGFE2
+Q+aM5vgVl5H6+BK2QFeeG4YSw4X/dI4oOe1LLdQnV1F9mKuvja3cks4CMi9uICf+Bndslvry2Qd
MH28kNCDXkT7afnBHQpPlz/3uaNxunThaNixqw4ABOIXJ/BXY3vXwcp42cK5G+bUgnAywio11NBj
P015j9QdwqoP4GhnjExOcWkHp2WexJDRQjnbq1gGkANYSrKbwtATtHbLvRJ0j1lj/ChMZZll6Vwy
Mn2fS4aF48dAfMmwAKuzb6QfAFrGBcOxj7yUl3CXDDt7efljnjvt9EBkDVSYIjvWdExP1hkkgMAk
yD9eBkumsb42zFe5RZy3/X7ZzucqEUfi1JCQF8QwPzL+oMQvHl39TfQl30BZXMuL7r6ix76G3WSt
zW3irFHh6MeaXbiyDzPRdADIhgHjr+FWYhqIRla2gd107hVxzv1PlmkLpQDJlCHOzFhm1nzpzRd3
7nV87lo4/fvCkZaKvHQYMMD5Yxe5H0q81VVbA9M89g76P3G7m9m3c6ft1KBwni3mlYbKxKC+zd6G
22oreztjrX53N8MGdk90BuH1WprljF9+7nt+9BdbOOWtgpJuVOCY+taElRfSsAWz5Stn3TIztLEf
NWvlLRl5/qppM0d/7hMLR1+ykQWqLC5AmHUhqro2EDqIkbiyUW9oGRpj7PXyN57zGeHIg5hMc6NR
4xerY8b6ty8Zq8sGZg65Ldy1CbPgg1njlJAHS/GDA+3IEKzA481t2nlnIUUwVYqS1vt5PIkmDL24
FIr66byle/kt3fTHHHLARwgKf5dfolW8LaAHHGaWdzaNtuQ/ZoUdy4s+R7wJs/4eChguWsZybrUb
Z4s828tc+fn8bv0xJu6W1kvg5XGPqG2v7NG8lyp5c3m/PvcZ353/jw1hwxB7tTrL6eKXFG2ZzYR6
KLYuUF3AdQudqjrcu8vu2+z74Nzdc/odhcvAddoqhJGU7XtAzZwKpotyJ3mKuoHr8GbW3BSrxKvu
1JxwJXiy35ZuOx20DRBW3j5gQxfddbYBfjpzxOYcU7gIwESBbNQwFUBVmOY0vUcfeZqMIbTLWzdj
SBXiv+IDquAbxC89jxulBeP3JY1nSi//w7X2T/cQHzhq3kuxAxvvS736K69TIENdTh1obVndgcme
bXzPOP07UubkYCOHKiPTjEU67cp3Y+P/KLYOzAhLfWEvZEaUISNYzOFv5s71e5p9YhWZe8REpmPA
rNZqKpxO7A7vD6Bs0x3nOgbnXiQn7qgKUaQAHT9aFtbagRGf6tn1f+SRs+yUW1+dKwMKbkIFUDVU
W9WAFzFHq4lvkrrUqpFB1PytrPZG8W1S9dEeL3ui6CXvNjSLOgwAF137hHFR9QGGK9XP3/z98DvY
jTso+K/0u3GprOFM+TZ3xMTXxru9qdPCZJlGYUssoGbe4POgo/ZcgEfTl84GQtcNPNKrCR1mXwHj
mXkjn/uIpwaF+KEomjxGdZC/Nb6LQHlwMAN0MqRuf/lDCr7/aV1C7Bhhqmsko87fHFoe1BsY952L
GsIF/W7CYCycK1NxHNADH7PwOle1IUvc8RXsaNAP60Z7KxEaz+f6OOeWcmLHEaKTNCSJZjGg+RpL
Kyv5KTHYcflbCWfofSG0wkze2QaldF1IT2OtSD0vyKM3OUkSyEniWwYrDvUQbhNUNUZwbjMGhWRt
MmjRYFYManVTu0hIE10/N4qkBXaRZ+qbDzkOs13bVrfWDBNehZG3svkdl9cohqX/tkn1VtdpT6GD
8XG3okYdc6Z7o7c8zaoXRTLCfaDDVO/kBXojpZfeNYkar5veUr+oMBocQqOWlyoUkIzyjYhfzvye
aY0n96j4e8Rqg9Tng1mUY/o2vXImWKYEQo8wqR3ImR9NbyHfzlg8c/L46v/8AmJhQYthE+ha+S+L
/TVFPXiEr4LlsNHWAKWXDEWsZm+DM877waj68bNLTgsRDk9xuqyg2VZodRWUxeIrDZQ3bNq7fKuH
y+Db5aXOrVTwr7xzzETOWKmuHLL0i8pIprS7bEJ86rzvH3AanTgt64Yp+rDS0E5TRmzUG2QL4UQk
co47fwNc+zm5hsB+Wb9KK20mrJ27H2yV+2Eqw1HpUwU3znQYPvMujN6qcmEe8g3ML+5K3id7Zelf
gTZ/mEv4pj8o+KnNhQSOBjCrg+rHxw0M28wwcqlL3+SDt6u29r7bVHt1N4eWe289fbaDfBHVU4tW
hLAwZsStuNAUYPrjHXNyiwx+zsTbJAO0b/AXuE8BjOmaPnMozngKq/unVfEUjvQKNW8IsjfXvZW0
vZvfVfbcu2By8c8rA9ilODKr+wRbRUOql1y+oOOtp0/ofJHeuk3y1Nyjs7RSZjzkzIFjRX+sCfer
rOcmBBpq+tbUx4zZcTrLM6HrzHXhyDapEN032v1i9YnhTalnHhZxh/wlCJ6RN4JH+uDKMEin68un
7Mz2AAQBnkfGYKn0dz86n6r6Uk3WMrwy8LhrXChM7O457RERuWxHfLtNp9lRTBsQs40oD1f6R0NR
CV9xq0naa8IUwNb6joDDIrqx0PdcqHf587g2r9LlXHA8s1WOMqHxmEAwQIoKq5PLiPq3pQ+vWfrY
u9/kuXbEub+v2bZGzio7DBcKR8qDH8mT5Gp4De0fgfGzaWc8+9zfR9GC0EBrFPjTtHsnmT7MlIOW
w0EJVeEhrI9ecHd5Vz7/fd1WZMQJKf/bpqkKf9/vpEGxukF5RfKlda7M5Pvlv/85gSP9sGyHby/z
P7FpogJl1O22UV6B9FHgOITjXR9+LyC5umznsxd/tDP9jpPvZGrIFaH9iB1G3dyHAcqkdrYe9flU
YsRmjF1DDkCByvijkaSKuNrdXH6FIhptqBRW7hjRk7LtgkkWdhEbwfbyss5tz4lFMXa2eR8gHtwr
r5G5Gq3HAemcywbeHx8fIyeyXhOuw9JV+oJiYgpPdzxCW6HBYbRgmhqGkkW6Yhh3iaSG9OBt+6W9
oCG5S7fFzGtdyFBt0zFkxTRsHXAwd54pHE2GMh3P6A3l2OXlsmmRcmn6hVsys1kDA00iyG3imc8p
xqB3mypcBKTEuvM5HMALnlElrpWjC/nvs32otgNj14tsPz3GxjXTQUB27fXlbyycgU9Gp8vrxDfb
KIFddRyVY2UhiscEqZpdF/awIKbM7KZwCj5ZEpMylGErrx6UY6Q82Pqt2m/y8XB5MXMmJo89WYyi
dYDGUTPBBJz2qJFPRHspeIZ/w4yKUIzD20WXP4FBJuH4YkyVY9BC3dne0tNepOPT3zJiCK++zrSL
SvEwErpbxDwhfIYgCbbhv2dF8HNdhc24MmK2P7uPiis47Mbk22UT546S+udrGYKHMVNrdG6DWxfQ
+sLbNIAlaOH60YyXzL8r3Ln0REyR/3K0E4OCoxmJKZejxZrajeUg1rIwNtVWWjcbeFnhj0CNZ2PN
JF2zNgXPSwathrg7Uo6TtPBWX9PzX/dfphbgVPn1Ns7u8kc96+kna5z+/cTTrUiFHYjxu+MkqOPB
mZdBnuH/O8fpxIhwb2kwcFcIJ8vHBlY/qBySYtdLUbhPu9CfqQqdDUMnpqbb7WQ9OlRinuX18lEq
gm1lfmOqWOJw9dnx7323yVlP7HR+4wx+GyjHIb1vsrWk3eTqjC/MLUW8iNGeylW/nILQjQ0HoHsP
M0ml/j0HMIXwMFoeEkhqqBxj9y7q9j4iBsG/9jYSz5F4B6aq1MZ9jQmzuk6DFzivZzPUaVtPLvhP
JoTYkIVdCY9oohwTWhYW6sHQwg7oZWRQb7ZdNZflz2yNKUQG3+9yPeiJDBTEq2ckVP1lcJgoIBeT
IAjcvzAqLgHgr/QbRMsve544I/BprUKIKMyinUTllKM+mNpta2pQLYxZ9IhGqnndqc54rZoDk91Q
DUBRE/hkOo6RoZvCMTxIk+jXkFbGfaygFUnhPupu0zySnqTcVZa9bTS/IJe21mFRJMDR3AIpSzve
ji6kP1UeuTey0ps3sBzMRaK5bypEIt9v0srJ2EIHPqFSfgjMe0jVFj3UrZc/4EzIM6cfcnJ0fUsr
R0PyuBDjFkEUmB+sboU84d+zIgYiMwjLoGKXqPwsivjYyCXCf78uG5n7ZkIUyiM58MqAb2ZV4Rqp
PmQ04lWu3cjWTBIx/aFL50uIRVmg6Qrxjm8GfXDQBLBvdCvkQQZq7j6KurA8zOzS5MWfLDJKz4yu
rlMcF46YKnXm0I4EWLV4a5uvnTH7VJ/+wiULwjmqrSomAWu4lQ7mNtgVaEKtcD3vul2bm+EK4rpy
Dh9y1vVOFiX4uJyjEFoDbD4WjMTaFKaiClKubuYOnLMiOLikB2pchFJ/HCq4/ocnHxJno52BKp3f
n6lgKStnJtMDKUmshvHKo28fTSjZmcGZCXRipf2vQEc/6R8mhKBO0zbMOsuWj9VaP1ibeIWA2jT2
X+yrR+/RmlnQma9G0QYuz+nVxBy6sDdZXqlNqVhctxBW55AOSd3K79aXD+y5NX2wIuxNA9ablgJu
nV57O6h6thnF+h9w/N/W29lS6JlT+8GYEIPsrtf6qsGYvze0ZbCD2rBZTkksvA3DsthnG7la0w/c
SE/d1VxRagoJwvH6YFyITRYdLY9aAYnFvtynm3anbav9fMY8t21CZIKLLm+Slmie6z8sfRmEV7b+
+/KmnYmypysR6xMwmDRhBYLmKNdgOY3qyoICWpcgvQ7VudRizpbwjlIQbIBBlVzJ7cgsFb+aKIrg
jYXgGErbMhu3l9c2s0uWcMZsz43h2OUG6fX0S5hEuwRZAUPLrxSrhR3M3xa5tkkgSLxsdu4cWEJ4
d6FKrHWInY/xdblHNo1Z82o1bCCYWPIA+dcD4ocNFCJ9pUh1GEMadoxjyEKyfWP4y3LukSN2wKdw
9cGKEECasEyhGayUo3KXXw/P9bW5BLm9HLf5M9TrYH1nD/h5Z2FabqoffG5/5iXqq2C7UEWwb93m
Oum/h811oO8v79XZE0YZCxYsHbSC2HaQOviMktIcj7J55VQqWgR7z3q4bOPsSk5sCMGi6kc7gbeR
ZxuMUHrwvYXN0YAxNxvb1WVL51djG8ADgIR/GplEpBDxAaUdjn33mJdIFiT6MvJnsafTs+lT9EOk
+R9mpgWfJJlWWTWFJOXDsRoGJDee4hraFlip08bdmVqwzZNopSLuM3qzec2ZtxDTjH9MC1HfTEv4
92JlOIZ7kBjPwy2K8eCrrpCAop0Y7yR076kCLaTV3NPk/Kk+MS1so1kgjExVeuTCqZ4nnpxoWazS
t6kljMbzXH4wt5VC6Lf7Wu5qKZoWKsUbSIgduqdX4YYhmvq38luCgmyZIDH+7V8FRP111P+sUxx/
G5xCljpEUo/SblhqG33d/cqW5bf2MGJS38Xecu4uP5NunW6qONoJpL5uuoi1Gjosa/rrRLJ7+WDM
WRBuAisbrM6tw+HYWFe2elsXXy///Rm3fK98nZyI1pabPtL4+1DXqeHPkHXI3oD2YbEJ81k40pnk
/sP3EkJ+gkyhFyDOjm8kX6I1dRpr7e6ad3Is31hZK1h5L6/vryeJeOZpZTI2Ng0T06D9eOZ1WNEZ
Mw9JHZFjrJcIyLbXg2s73zsVaa/C0sv7UHVHCN4jxz0ABFJ3npNHB9o62sZQE/2gI4MI0T2KW0Yc
qztJrfp8UY+u9Zo29aQePpTKKqgLbUHFI9tAi9lfMd0yCUYE4cpv42+kt9m6NlX5GepIpqxQLED5
ph02sof2AXz1QfZQy0V64J+7u8TRkYnNKm9bFVY+kf5WgDkaa2m1gXMFSs16gOC0QF87g702t3vk
v+120Ced8HJrSoleoH+jlj/bIM5eqqq2fkLNQCXWjVGqX5RjISOOpEsoraGH8GswLQetmgSm7qLp
tmbG8MFScaPkhwMD5laq+oBwkWi2tyfVSaFRlkYTUj3bNa9gvM4eUGbItjHtk/vcTcwXpDOuMhUh
3Za7+ToMiv4BsQMV0cBWOqSghhiwTNVXD7J4ZCpTKT7WsN/B3MM0v7WgzmovrRz5iFqXELeKxhZo
l48G7oOU6+HDoJjt0pYjc6larv2A2qwLp79e5QirTukEnOqJuw5sDY2nyKkWqOH1dyB3g51Zpcre
qTQ4kGHaNehpJvU+VwL5Xqvd8B4Z5mZvyTViHpYMa23XNoux9o5aPcTPpVsGb7YWe9eF2/A6NPsG
pRlUYL8UTagcyg5thzalvJN5jXQzpC5ss7FbbyCz/OGGQb3NpNpYdf5401tKsRqT0lrbYFiWVpxa
j4h4oYFTKLBwLcfUy42FYQfx97RCZE0zo57OTeWsNckf7nM4GaO9Xr0ksm88R1Gf/mzR9NrJo9Rf
JRaa0DVKYg8o7jR3NkSSS3cYumVWy8YqL41u1Vm9u0GhQ/t5+Zydi/o2yhE01Cy6eiLQUEf8uYQ6
nHdaXa5UL4c8VFuOFN3+HTPQSgEbsKG6mX7GSbiC8nvsnDpVIfME3RQiikGscl7+nhEhS9Dyuq7U
yKAeIMGBWd2lqGdF+ttlI2cTU1v+sxQhIVBds7brKdeGCHrjXTVbb+3+hEs6/W3/QFdsH0CxPff6
E8eq369IZuCcqadPpiWCGtEmKcNI18djvenWI2RZSF1fT5h8aSU9zSzw3CPmxJYIbIxh/HcHhElI
O/o7YxHdmlNFtrqJbsxwobzKP9SN/DRhmpz7uf7u2ZTn1LbwYIO/iFJoZ49H4w7wlrPJtsqt/F1Z
dvto1e3M9eWlnrukbfJWLh9dlz8x5fVcP4Yu1yRYAQylrC4yZrASZ4/XiQUhhUO60jfqIhuPYAzS
5MENEtRf/h23P7EhJG5O5lSG1JSson+0EQ4oqboxEvm3PpXY2MgCNeozLx+PpnSfwOdaohB62YII
NftvH//nboiNDQ1FUIpG7Ea7qa/1dbJ1d9bh/2eA4fwR/vPFTDE5M2SUSiIsjZClP6BVsoDJfoli
tf/Wr9UFY52zQxMiaOLT6oR0RvFblUYBNofDuHE21cPE+dVt+yvvWv3efR9W9bJlkHaVzEAmzvo4
WCZHdlRDZ1D2Y+QNfENVvUBvjjlCeOnwWuZfZvZtzoIQdglL/23BNBbhk3Jd3Bi3wx0juF+iJ2Wd
b+OlPGNyzqIQglMLcHysaM0xLnZyc6Ob89knX0VMPicE2D++mnBu+6J1oqHmq9l+t7RhZbYGBZJe
edujTxmOwBjiCH3IrybMx7kc7hrla+9+R5R2O86xEs0tVjjeTQrfUy6pzdFvt0P7UPXPM/t3Lrk/
WasIaYjrPutkla+J6rSxoH5E9Yja/Xf3boSRFQnC1WWDZ54umk4BW1chb6MQIpyEKJajODULYmI7
iQhB/7dI00haZlqGVFJe6Xuz6ap/vWn+wej0lU8SkNB3kY6x4hEUT7zsfCRvpLRF1Ypx+curm7xd
8JwPhsTzlg9M0CmsDmXwkN5gumx6/VtAAXArW83MQZjc8JMxUKWqqsEf+4nVxR9j1FdaQz0ifOno
1b6IELXkkSMjc4iG33VjeDNX5rnYqeknJoUPSUNUhWmgGY9WA/JqAUn+FZOkS/muRUbwuVul624X
zU0mvM8LiQvFWVBKBRJqg5r8uH1NZbZKbrk8PJfmNn1qN/51uDcP41N346cL/efEUiodzG/VHq89
VPuQXwERwvby3p45itrprxDuDeQLrCJKLeWYlYhk1jpSNebisgmR/2y6Jz7YEE6H6im9lCjTSg/2
YWK/RifxOJKe3KFmDzR/gVLjTtqgsW7fDsdsd9n8mXzlg3Vhd8MoLhxd0inOI91jvWRIyrkzJkQm
6E8rFE5ISaO8QcuJJ0e50B/sh6lzAzDnVn/SrqIb/alfdowjR5t4Wy9NKtjRZi7NnFulcGMVaeQb
ocovqIanzH72mkc3/H75Q56DHn34ksId1bYtqgGmSsf1FeXnfQKgwfgSXEf7cT1l7XNLOu+azpSv
gskGNv3xgGh51rSpCUtqaIfgEDz5S+1HM6HtHBSSNf3TiCagW8pE0yN00tVj8DtFwfA5uIrW7c5A
ZXUVuQtjO5GoBCt1JshNP/3z2f9jVTj7pqNVRWf66lHfTjj9etfR2JB3cwwfM19QEw63hYb1gB4g
3f/0LgXLYUgz6zgbOk8/n3C008hC3iSiwQAaDYKiHfLmnGuY0bY0UZ7aLZIuW+Ppsh+ed/U/H084
0BEKSklZU6AfBm0ve8E6dp01owgzYevcnX66NOFMF15cZijwEZB0eJD0/OC7+8r1n8vsyphjRfkf
jtafNQnHlw6eRemOnZIPUBqu26N9rT1MVD48FtAdWqgzDa+5xQlHuTN5wPUwuB+DTl054y9bPw7S
KrPfjOrr5d06d5+ffsbp30+ylMzr4rEwps+Yma/oB98Fskygr9odgplbIEfFooqMb5eNzjm+EDpa
LlwGAyejVlguqjApFqkR7P+WEZHBPEP7DpUnXT6qGlT7UrKZLczMeLqISkfhJ1IkxMuPnp0vNHWd
8dYu5iguz19eKnSyCqgGVRfny8pK9T0kFEHf3fTf/X2JMPhq+D2uqmV8Z6/kn8Yt0hz9b3uDYvM0
bTZRIs0l0OKQ21836MmPEA51qFUNR5lb2ntO9xMP2Ps0d8ZLJVi177cnxKWPKTq/8sw5P+srJ5aF
cx78P9KuYzl2JEn+ylrfMQst1nbmAFmaWl5glNCZEAkkgK9fB1uwCFYT3b2XsXlNFqNSRUZGeLjL
oobXDyyH1l3N3uR/UB1Fo8Tn9M6Ods/QjoMMEFDJ+UtFS9syvRhCMD/vxdOO+MjK7ECzJtZMJfqI
sfSNshIO2iVUzmpPciCWvoa4lXmo/Z9tntw4aOUFb5aB0u+3rhnJ0rvIEgXxuXgnuymHl16rF3rs
RNBuR5tpsRfPhAt5B5kdSAlAL3GENyPBYqPiKQ9z/DVmE9yonEISFtnLSeikfGgzaM6C78DcWftm
Le2n7VqAAOE890pHX7oApwtufpMfG5/NOzrG2g7qdrhiryTf8BMP+t8Pk6aL7Mpo5IqDn+f8ZLwy
dY9NHdSgNLFmF64lN2hTAS3usxS52hkUgjxt1VR2DlXTs/gpAemPVwft81L34snzeWx3dj5JYyok
7vXuGf0OOcgAQf4fefWqx+u6dJTH1gXbFRaXoY9kqalpccyzE8olCPaC9Vd85o7koxjv9c9EAipK
vqK73pseD63khW8LMy2fXNnPmZ5tK5lDsizrMGIgoHwF3Hoa1JZ3xVp2QbN1GJY20rRRvm+kT3Oz
jZSg9QfsTYQjTdy7MQYZPgAXGl8BH3JhXQxu7kE7mkHBbjEYPXXLHC/t7IZWUkNnOkSMn2m2MZrr
En0McbaA8D6VKwTl3efwZjcyG4msCNzonvWLcq35uV/fISBVTJs65rmKZ7bkIMhnQUg33cPCSp48
o5NCD8o0UByday+Anp0bMqSeccF1UI+BRpCrn0uBgMcYLpW/3Yn+cZfpR/ZmE1qMtJa5gsQMd8o1
vZzUcdjWeOxBaTnuS6fdLj3iT5/OI4uz2Y1oCtSKVkwW6a3soHLjI/17CP3GHR109Djys7A4zpP7
5g+j0M39GtlllqAIbSEOwGNLtpbfU+vMIM8La3fqdv6cS2nel6uYCZT5NKyddGUhOxOUfux2NuRd
r6HPeq456WapT+1UwQaMK79vF0mcHMNRxKqkuth2NUxWnryZ/GvXOGwVrav1uIcuurK0PU+efHCL
T32HOv5n5t5QRexJnEQTVmR8CYNJR6oLHd019hBXgU7vR8ZSLWwEDdYCpPVPxvppe+bkLHFseVyH
wxT7+ckqx+wqh+j6g0zd19yFxZz+2jcfdzTSmY9DxX7yAsLwrD4KV9q9hCoFOjEMT7nQ9uHVlGiL
PQHZRftnu9/NQtwNSQTcmSg3Gt/e+Kw0mGg2qDTiIMaFw+LOoQk4gvQi+NnS99361dLsXc/GKUei
IlPKtLco3MjGwrPtxEH/amC2N1XK9VRXkapEn21mIOASQHsH1VanvxDPKpBAJnazhuahuwR+XhrZ
LO4oOoUDmoI5hAb6pLPcLlQVvx+CrwOb7B8dul6LWQU9XVRJdXCaGQkUb69VqPF26IANC2shdT75
w+ONaOAmALU2cDgg9ja/Ra6FYACzYPTpI5euC7wQNQuy0PS6ZL6QQIIzdxLAXn7eGt9uQLB36FDG
gTXke78ntlWBJmqZVMbDoN5Hpezw/N1i4CmhCrSqV8qAJJp6oSrnUQfcHTroq65zFXnwYhYIlt+J
6dJpnCMQ519oNuW1DNyN3pXGwySdh/aGfRJogeKJ20WP+m26p6F/tIpbH03Os3MPVW3A4dTa+CB5
bsF3m+l2fS6toqA24egGHxQmzlOxnp4q45J7nY7El7WeGZ/fxhYxC3WAcbHO0UMLGpgmdFI5sw39
ouHM66ecbX1JhgfZuoOq8MK6zzc2ZhlBB7Ba6LaeKAxm3r1V407VoWH9oOYAcyatHekUnVc9OKEb
8I3wBXPzS3lububQNaiqhSNJ1AfwGoebPLdCh4g9lFtDmq1/3tEfZHWzmbUg9iSDrUXXtG9EAL2u
RDqXDShZgVioPcgb+i6iiYBMypZOC0C/4YBAD4Lbh3JDgqW8/re7ywBHjAJiHGmSAoH847Trjl1G
0yWF0KYMZPwtvxq1sF7rFtTVu5RmDhVU9QVtbfCJsRmaVx2t0sdBq6QzvdZ5bleW3D39PB/fd/mX
7zMHmXClUkw2fR8VzULQ1/C4L6GXfgnouTRua3bJKKEuZw2J2IN2JW6m2mbsgqMdCDHU+eH4l9zE
5Aa+rvI0LOhSGfCaoN6YHV5xVNMI8pMN3MSA1c194bKx4SXtxBHvJ73HftEznZ7JT5OzIyukaRin
UJCBvwAVQ7Qa18Auus1bvRXXnVdcQ7XcjfzxXNr/A4jyr9vq0/hsW7WMgJBeH5uHeKcH2Wrclqva
6z00c7v/AEMxszYHoaQ0EkeNYKhDbXNvCD0iu8Wt4k/kmsApXmVRkIvryJmqEEvkzt8gWHPj852k
FqbRMyytGIy+5icbcydtpgTf8mNhWrL5LlJliJvBCVoTefzXwwoxS1UfaNM89OWZ3L6hIuc0ygYC
xo6StWcAaTs/H8ZvGfVpbMcGZ44w1cxaUoWqeTAlFtQlcTITBWRyJsZrxC+V2DjiINum6EvjUwyC
QClaqs9/9/xfv8Hs4OhJyC0rJc2Dbl4N9IoWoz2OiT1apQ1GuuDn8X73+1+NzY5MbDaSVgMD9JCj
casQoN9pMMdMr3+28q2UO5/V2eEQSkHvE8abByT6BtAdWMyGpDitbMsbAyiVPAn7ELwHqCUDkMtA
NPq3H/OzbzBH1kMPg4WWhYFOlRINjPkQGUYRWXKmTF8eLCL5F1ZxjqsXAMoGARvsqcGQ2+KTdV8+
VACMh67qxof61hhsnWBj2SWEb3+e7VOe92gLf1wERxdcasZiJ6NR5EEF58Ion3V/two0n8tZUG90
mlZZadE8pMKTWLV2XOEGoasUXFRJqC9dJNNf+8EFfKSwj4ajRkWqQMu2AS1tvaNg9I02zFaC/la2
J4+z9Oo7eU8eT9/M5WhEIbUa99PFNdE+6460FTzsV9zK+cUSL8epK+vY2MzdSGFUxg2EurFNIrRR
Zgilp4ruYii9NIkzp2IOTd3SELyS3BkVR3a0nbQyoemtGe6veh9LON2PAPWnZZt5FqpnXEgEHACo
XBu7eid7wr2xRSDg0n3jhAEkt7wYh6HatQl4w+1iHb2iveWK9IuKFQtO7sM7He0gQ9AIgm1cIgN9
06PUpsZrv4TlOH3oLBOkuIY80e/OLiqtI1anls1D1dZuPLQ2H29/PtZ/sjE/Tcw2Zm7g2tPNvHnI
brmHCGMFquT1JPbxV3gxT1+8n8ZmGxPoCiGGumLzYGWNo0aSM5YHES0Gw2MnlA5ZauI5vUSf5mb7
s2VdJ6TT2Bq2E7SzjqAZiV8sTODSGs22ZA4p9hgcjlN8OHgUzIPuJJnHUOyyNn0Qe9baXMpfnz7f
n+OaXXwpnImpKDBZu3UCCjc7DW3Fh09ZxVf6utvowIaKhWP6dP1XGjlPZA+m+/0P+3PhiLEdlZSK
2JZI/LRoNAgKaFmb61y0K5ReRLfdtb7sp5640heG/oGz+e4APk3PokQA/wpOpxPR+Si/gD5fMOz8
im3R5HERugm+SepbHt2JPtKxENWOPe0WUquOXnrpHpfK+jfmjP9+6f8neqPnv9pu/vO/+PcLLYc6
iWI2++d/9slLTRv6zv53+tgfv/b1Q/85K9/IFavf3tj+qZz/5pcP4u//Zt99Yk9f/uERlrDhon2r
h8u3ps3ZhxF80+k3/+oP/+vt469cD+Xbv395oS1h01+LEkp++e1H69d//yJZOE//ffz3f/vh4anA
586f8qf22++/PTUMH1XUf0E2DlTHoMRQ0MyBHcrffv2J9C9JFpFzAtsp4L8TNpzQmsX//sX8l4Tk
BFL3+AwoNEQFH2poO/1I/hdoBlCZhkygiM9CYu+X37/XlxX6XLH/Im1xThNccvg20yb53ESmolmG
BpAjsnfQhZbNOQOlpcghkdpu3IZtdCejQ4o3Y+gaytOAkjjyCA6T2I1cgkEtVfRbSsPzo4n67Qt9
+QJf00DTFwDOEmyigFtKaJyb52EqS+JE61N1C2EuR63qoCxB205y7hmJspFCdCvJgOVZ0ZVFh7Ug
jqC7VaNFLOT3eUCjzUTjC0o3sP3Na1GNTgFzaEt1q7PME3PuGHJ8Y2awPCobiwB1yhpXTSKHDFEQ
CtLq52n46p5NBfTroOn8QNOBDvQbkaZuynHIirba5iWSYHXx1Kncq5vFhpuvucXJDuDQYFOE6KyM
RuN5c5QaCWYmWQXZ8uxOKkjjKq0IcanKLVX1fARJEA8rdLjFJdh3//Ycg2MTqnzofZlwF1PG/+sV
DlaYrE00Nm7ldGhsQ2UuCQuv3NJ7XRKcvOYHtMu5nNZeOC4J03ybYDxtoduoAK5o4OTMsyVlpJW5
qqf1TpegeyBLWFfDRZHsb6X5ML8zM7MbMGlFKHWXMMOsZ3BjOnEJIqSlnP/SWGZ3nsXkhvdmVu+4
tq0NaGJIxB77pZLG14j2t6HgxobuOfCpysdD/iioY0pPewZhmB13uknFwc4uTDzpoEPgmKthtZg2
1L5GD78ZRCb+g1IbVJ+z7UFEoLayUKx2VRLdjG3sFAaSOzUPUlPwzRScK4XmKPFboXU2y7uLntx3
AtIFwui0FbIkZeHlonA2KPGBAmsv14pXtkiz9iDREdZawTk4dTiSyqUUaMQEiWcxOgWSpWjUrT2F
9Fslyc80CppPRfVVyAPqVYS3V0BADluWAmDvqZ0mEEjItM3Ioahch0FS8sfGRA+qXCKLcEkHHdLc
w8oY0GuD8msFEk1zFDdj9mpGyC9Ie4nnKwr+11rB1y7ZSlYjJxHfNXnYWnG1G1rmxuJTLUpB3kjv
VTS+h2l5EUrlU19LexHgoagO78dCdDKeOq1i2PBWOK1rJb5Q8qc+QsIxjgIlEl0L/39IoQGj3TbC
Q6XWdoePJK1i67Hp523qCQX35BBoDfLKBsMd2n5tgE6QyLEbgeYvVZQtHJPNGggBjNVe7NLVmI53
sV46lnRTG+XGioE+SxQOVoI+uyWiuc0VpbbR0bvKmoq6oCk7E3MBsUl5N7SVY+BQKH19P6TZWU4B
jxkZaEOQamqs56Ezrk2zCKLkpmGDW8sPSf9CE9Oh0vvYYBuCAY1UuVO192JkbbpetCWGehtyRnp7
E3bM09PUp8JjlrXIrt9Qbq6JDli7mK9/dtfqqcOB9khLERGoazglX12ZmEtgE66Ucpc30G0p9Bbx
lxRtovZWtdBeK/htcaByfM9b+lDJoy227VoVVpH2xsH7K0jZS8PuNQIV5gKRIsl8IxkcOaNOJZZo
D6R2GeINaVE7JjzIWOyhfFU7TS85Bdrvq/YKeg1eF41YZFN2m+GyUMY1vKkDmqRDJKdbfegz0Nq1
V3LzN8HFvx5U8H5DK0o20Fwz75DoaxwGrmvljrk4AGFnhxEAVoJXe7IfhnYSCx852X6xMfDb7QWp
O9xboDZXNTDzzivyZQhZYTll7a430BrVTG4ghUd4TPpzWTDdOhJWlMfXosxdte9skJPYsdLuBpnv
NNK6NRvdUEl8RjYseeu6yNaHyh3Km2gwdz3axQuV2wVRzgpUv83MXFHLCEQcE/CWrnQi2CZFXzhv
7Q4Lkzai00NABypdaKDeQq/0+ec9NoNXfUzzl9HOXoiSqfAi1Kt2R4cRlakusLTWqdPKZbrmEPC5
MFodMpALqMZahXPLNekmqR+gT+MiNfb6D74NxKk/bk845znArRYETS+lot1pyIePgBFKOH0FVGjJ
4BEbPYVAlKepVy4t+iy1+es0HBuePfzDrNKisYVh+k4ir8L76nYEECuHDOFqQmJbF2rtGXjWvIhu
BomtJXTEdJSPI2Rc6eC3+Rz4dBsf3YN6xkx1oODnGfR7ga67pPa6urFRF7fTdCEFceIKhC00COsm
sB8IRr/amghdBxUkNzuieEldOFH791h0fp/NTwtTOH40GovV4E3IaLuTYiBXQMTbDHcii52F3bI0
kMl/Hpnhopl0uVyDtd0H81bzBpIH13RVG9HDU4Jiw36ZS3/W1Pvb0CbeQXMipEec99WmwfWm6lRs
lCo1vdYK4QcOhpg4fTraCTTZdNxRo+gMfImlfDqI33bIkeFZ0Md6dWDQrmh3qSH4gqmudPk17R5Y
JS9M65KhWeCnS+jqTTlpdyin2ioFv+y2TZ4adVywM33hPx8Q2Ne/zmSRazzSw6zdMfKYpqusvhlB
EsJzt6uZa4VN8PNuORHPWtPr+NeFA73TV3MWD5OmUBKcsBz8RhbBbcmccilqnqX3ftsfMrhBIK1l
4QTMzORVK7XgTp082OiPLnEhqgvBIcjkES/xl+Bjsyr8d3Ozk1Y2FrfGTmA4AmnhdEhLaV59NcH/
EPVMcXR1PbihCsQTWpmys9BZLSlinpzXowHPDmEsG71UFPBccRM58bjjKpTqlxCkJ0/6kZGZexZJ
haypisWD3o6tycSm+cXP2wNn99R+PLIxc8FGNdJYibFyHGKpRcR3csQCxXyO82cpeYpKZBlxI+fp
JVFQeu5IbHN46kIsdrLQrDiiXlsrUzeqS5fJqj/WU9vqqwoPkW6SuDx08ovWyfaIFssG9d5Gvapr
qJRW8aoAY2qsbqn0MA6vuAa8NLskxLDZcD+09JkTAOwzbvd8cJVka1rVgYuvbFwNlKyTrA0UMDOj
aG3z3PTDRPJSQ702NMm2JsYWXXQKc6sOosukcytM3BGCgKJab3UuXimxHNCme5SLbk9kyAMawkNk
hT6Tc2fsZZsipd/LB1FX7kiTX0mcOQavN2WluTlANLIOvoESIYvYbIsi2YLVZ91FhqciaM7pq6ld
yyS0ObC9JeKglF3Hzf2IZ08eA26coXj4lFTrsqg8QysD9O0ERTZumz67of0enPpu3xNPGbe92CL6
fEzwtqkacHdkw16ocHjTe1kAGC222/a1SR+q+jIX8N42041RdE5RCLaQV77W9q6cZI5JQH2kkR3V
B1fH3Wpl4koaiGMO0qriUWKzvvZUHq25Nr5Oy6pl6BxqB8PuVDAQXVL93pRv2qxzGeHrkEEkVSzP
h5o6Vlrak5RX0nLBNirQAEmdMxQUmemCuAOIP2J0kWWWZUcMPenluIt6EDlF41tPLTtLdT/XR1dT
ni2goqkqnpd16oITIOj1mx6CxKE2eKBvdiOl9a2qdGogp03hRu0lPxnQ2FdYe0Onj6wK37NhdHSw
QGgUFVHd3BY0cuOC35WVDjoGBLNaKRbgIgIvjtLspC5cJyX1SAUVz5TukPOCXCP2cMT9nkMJWWzO
slDbR1RfyTHES+Le6zsIvqsgP606MB+huj70QSo0dq8/jjmiFYjmRNYQ5J06uOCP9CxD9XvwDiOk
2VJabEg6lLaQVn7XwfUr9aZlj61GfSskj7LU34rRBVEyDEoKwWQmXPCyd1iKqcvXWa05QpHa7ag5
ZgfGFk33Cq10kq52o9awrXLVWW9V5bcA8Sl1f5fG6OE2E29IVkK4Ansm2DKvWXFRKncA421JfQkS
J9xxj1Uc7/MSvQwG/nqtOjWm1lJCb+gKR1CHs67VoJKhBFMiq5f4qoBcfPEM1TGnyJ6HEcDLwoSe
bGO6ZdlsqwoOAu9zybgTq2tZfDF0A++o2ql6HYfaEUMsfugwAR7CWPeitsmT8xDvfRppbg+do7rL
gwI0Aqh1IOgUgrYdVo3yZNI7HV1Z5GFUDyRfpck6TTcVKJ7K+tUaRV9Nq4vGUNcdNwOz5qsYis91
mJ8N7XgrSKqbxuUNt1A5qy7GfjU0MSgKkGzIejtHvqov301lsLuaeyI2vpQHYnqhZbKn5neChmev
dEEyL5PTVc8vWXIOgWlbScpDOSYe3n9+1JGzrgGTRGs5qdWhTAI4caWdq9aNYAAjLnj6ZbkjL9W4
S1UahCkKeYeUvQwp2G3zcWOA9r0Wunu1TcGUI4h+2A47Raggr6GaV3mDDtMy9tNxtHM1dNB66nTZ
PaGxndUmYi4EmXGObZE5icDPSqtcE4s8dE1/6Otoq+b1jSVdJlJtiwSkFtVraFSbitZo+1dd2oD1
HFCGUReCit7ERXZBmneO/9rnvW2EhU+RnalKE/4nQmlDlOzS2qKt/crKjXUbk1Xed9iC8Io6u+1i
YErHi94QHaECLgsHWWL0vERONzWg8NeF7VampaM1xWMfWYDJRTvKqBtLNIAjdKL40JRI9oAbnhnZ
3TgQt66CIiqv0WoZWHR0eBtoAC6mw3XWpW5hFXZK0rNSH3BK4y2pWicvQAtmpKBLuyukyxxZm0iH
z6rtoYnsUTGdOGN2h9dlgl0wJlcZmmnNi5xvTbigVgqq9l3V9xqS5FxuXNPaAAVmN8plQy+psM7H
d9rl6xRsldpwpoAyMhqi84xfM81vtQPI5xxVTl2lRrmIhWtFfArN0KadaDNS21lf28hYWMaFimbQ
ohC9Vn0m0ZoZT1qe+BU1bZmoPi8rp5Jfkua6BY+YsMMtYKtIsXWXIfDww7DXwtSL68LNGrhDI7TT
qvbbUvAmYvtEZGuQaA/qUw44PV5eTt49iPKzlL6geugYKfqI6H6ACpuFVDROH/NM5QlStlj/dYi8
HaTqQPlmOZDNqoZ+3YYPJdkl+jplHQg71+Dgk7vEzTTTZtJro8L5QARNrAB9KW/bUAgorr823VbD
bSRGdqTdCons1TTaEsNVCJBepuhUdewNTeoY4GRRErhQzGliNo+aQrBw3B9F7R6CH24kS04T73oh
9QrDWMkFqFrE64SYkBegfpNXj0qoujpRArUTN3kMZtlmW/PIk+K1kDF3HEq3qdFVUKLKHL1NyfcG
08b6tUSiQ95o18KUKrdeFOxuQ97JorQqEfzLWWRL0nkBWoxc3RPlSampK6nIciKm5XCr1Sqp2fU4
gssKcuiiRd08WwNUjCPZ+BXvbbG+ljrTtWKy01vFof3BELZUBDbVcitzQ4YOfAzgRcjewF3syPlo
CwSsVWjGj4tDlE1vgSe1TB2a4slNiNsbnc9Vxe4hJlk8KdCXl3kP4czaG+HBtCjaCWVmRzjlaRKu
BBO6LA0aqpLzviWu1OIrN4OLZJ+Ndsk9sMGuHoF0A8EAAnpbFuqg60w7Lvd9/RJz4g+oXfCo8bJE
XNUl5BEEc202V7h6BAudYEnpgm/OTpIkUNIeOYoRkc9DrZROiRshTnOHVoDutYeeDqs+Z37Os0tm
3Khh6/ZxCxebbySIL2VV7I5xcWU0mQ/mQqQeK1cRQ9c0hosOqUUtttaURIDmpDfQlNsqprC2ksSr
e3knSa0bKwXKOCFkC287Knt5H7+Yhr5LdRNJpHvaZMEQj2fINKL2JQEc1hpBF6u1k+vDXhowm6Zx
1SmhwzUAk8d8xWSOtHN/nmDYAKSvZTlEqYajQUNXHL2D0rgRcIQ6cvoQQU6UcM1H/XOnDCn8X+SM
ouGLA3VEo7kIQQkp5XcGPI05vid4VebJXahljog9T8zNgHjeSpCgJY9gCbTN9KodVXjEzLYIeFAw
OXJOXTMOsh5vmyx1ai4uvENnYMHvb6hZCmwww0y3KB6iAJWZSPooq35VeoWMfFN3EO36ZomZ4Vs9
9CPbc/TUmCURlFHQYpXjOdN4PXrS2iA/iwIjMP2/YGvpfTbLGwxqBAGX6ONBapyFQXgLCVhHXAsX
cPLrDzqkc2GhsWjJ5CyDQGqkT2kR4yUFtlG9FV2hkwK1tOyfn2wnEwifszgHA5plZ5WtOr19yQMA
+JBVEWwdIQ/a/225fEDHykLjiGSefiOixgdhYXAIzNXvUmMweqHS2S6Kql1SA+2IMMTCSygPc0Sd
stv1wdDj5Y1jUadBOEKCT3rrspcyQhOy8dwnjVuR2yo6G+LzMLqvzXXNO5vot4N51QrvfWy+hv21
rt0W2mE0dG/UtsBejNmdqAG4A7fYDBciQzEE2Vo1uW219wGoHmaJhwGvwtra69UlHj8+l9GuVkoe
qj1uoxG7j8FEHDNI3iBIiSTBaxieiIj0pcqXq5tQcIu6XRnkfUDUkY/otMcbJwZYtUa5oOVh0PC7
ODlruWprfNeO9FyJKjsp94NZI8wHRQCHH+GbHO6k085piDCHG04hRXuk2Z0I3Pt621+bWYEwjXtK
fdV1im2aI5wIwUVzm2TEzvNnKzz02rmC0NYc1SDM9vJQ2HooBYPO8EoMHYqOPAO3LNumyWU8ZCtZ
Q4rYfAmpuC+HNSfnIB+9A+2zD5YQOxX7gJBqXaEBPcQbUCWJXRWHnrfI4UfuoEC3t8L48FKEUHMJ
hoWwgJ48HKXIL4x42wpoQmoKoJWJ37C3QjrkoBLV2xANHJmrCReK0W81c/TDgUEdpHnPJmHPjOwL
k7oiXlJ5BF1ZY0fROG3EpSezOogZPAvqcXX2XgnyVukNuwjvEgX4pfwib0DWR0w8QEK0ISEiBVu1
qWbriiROwTVXRtMQo+KuzlunyBs/UvhKqi/E5r0NDdtEI8DPZ+z0Uf5jw8/FDTqBqCEfNbDV9wl6
kF81814NH362cTq5Y6LC9dEnNGeQHyOuILtp4hyLeIkAT1suUfopJ3Oa8qeJmRMsNZ0yaTq3poY8
SI3EPn3EY0kV7xvhXhLO0lCwObttcs2j4RCg0KmPkMAwM8QPIFJkQiBVZRAb9xKe+hoUQECu6RL6
ouN9GKLoo3bXcQxEpmjhZYeDIN/H5LIQuIdg5WbsQYhAcRioePfzzJ2s3mhH45p5WjXWxxRVSoaL
BATnenneHLKN+cpfuNuLq6px0awP8d8lWOiMcOL3K/OP+Zyzn5TgXLaq3mDIcsob2YmdNnJCl6xG
h90O8YfNpR75hV0yp0OBmHPeyJBq2AkiIHjKXYbA7+fZPL3XPwc1Of/jcgJXVYhth2zH+OCECOTk
hxiw15+N/Em08Wllli+lSTKAYBnjCPflWnLFt2JvQY+dI9bo3/4CDf7pK+vT3ix1qqpZqo0JThdz
PxAWTrg2vNyeuHahZ7r6eXRLUzj9/HgKpSyNiYjBWcAmFqC6BtyqLf4BaARiGp9DmgVs5RiTCJ2d
0+4DYzHEu3NgkPVzJcg0T/UV7k2ucCFKXBrZLGQTslbmJZuWrbmtlMru63N9WAL2/En14HNkMz+F
LF5ZZQ2sNCEiQ9kpNpGngubKpWCeYPvFbrLJP3yrwRzN5Mx/yEkvWHqJLa+dRaAqyK8S4rYjkito
LEbZLoE2mds7oQLdAi3yq9qLN0tEbwuuec7W2UoNaNv7yYWFzaGS76VOvszQKUPI08978/TkKpJp
get6qrbONqes1MwaOsT5SN7dln6/mvrJQhtVC/DXLbVvnHaRR9Zmm1SFlgHtGKxpV6OP3nMCyT9g
m/Bml0GOO6K2a3mRv0SPtmh2tk+jaOTomkS4rwbtbXKYVDaQ4YTihWnztWwn/lKLoDY5rG976Gig
sz0bD6Czb01E+0zlaD4SPQnQnFJ5I4LsyWSrp69ZdE/CdoVk4S7PhBW0gB1eXdZIG2BeCnCASXK4
oiH4SytRvWddFqBxw1ZAL2MaSAxLTxPIaawtZ+iQP0WiAJV6N+wkFDwG/KW7DLFJY0Cpz0K/JwDa
ZqpAizr2NTws1SYDC7Z4w/tDGd2l4qEp9hEu/HIT1QTALOZUQDaVgCsNS37q5OE6mpjZ4Uogah2X
KUrFnR+tFHSFcD9eZf7ia/IUYEX7tDN/BxFdSmReY6dNGLpo2+z1tRK06+Jq0V0sWZoXN8Oyq9pi
2tNoqpF22SYLsnV9QEy75OJPutujMc3uYqUBLlwpMHcfHIlO9ojXRga5W/F8IkusAwV8Q/ulrXz6
XX5kdXY3i7TNCK4sFPc9ZOkdydW2xmW2HnbF2eKqTQfxh2Mzb4gCCTJTaYm66dQ/LQcMDOEZvD0E
N2xtwzzuym4d/O3GqN9Ct6MxzrwgNAtSSCRgjHLslJ2Tv0SPhVOCpQt4OtQYJ46hpahgySl9EFsc
hQWaQpPOGmCT7OrrCtwtqxj9WLhdOpRp7Oy1Q/LM0c7/f/7+O9Qz1FiSfZy/Gneo06o26D9sI5Bd
igTX3+05+z61M0+osRag6B7DnJY0f2iCIpjAKMV5dZb8wxj8aCFn7mXqN2sjDmvTYUzPZa8F3fql
Ds4fGU1uGXPCy8UDcjII/7T5AUc4WsgMWimS1GPTohFmZ24kILSiC3XdA2iAPv+LPFh6f56MDo4M
zjwOkJFNl8ZTpgzVJqlQ3DG/S/LUy7Qlj3MyTlaQFwUVInCO6szjVCgFj5AvBb5m3T6VfhGMBx0Z
wMovHb5dig5Ou7dPYzNHE2fNoGYZjOlIb5hq40Yanv/xEpRn1jj0+478tDML/utQRrV7GlS4n3jF
xGyrhC7NDoLXOdn11Oxd3iTiJRoi8selpsg/OfWfxueeJteMVlZgvPN79OmiMVKd8FnCAHD3xIds
rFE7X/KrSzM7C7s6dIJkbY4No7L/I+07liPXlW2/iBH0IKd0ZVXyricMtQy99/z6t6Dz7i5uiF04
0WfSg1ZEJQFkJhJp1kITn7gf2utmHD2Oa1m3g/PSmChrSrspQ24LPaLv3Zu2na3kE3XHY3hSPX2b
3CNe57AerMYSGGtAv54JlCiRMfZkLgXFp7dFvJuPFKQ42gkb9cC94Vet4CyHjSUUsPWOQwI5mqVv
aPsSUuGHHg2QANo7cMEb11ZFMGCEYQ1QwGhs5sfMRlmdjBC833rwGxl+pCJPowquNMzXlYXkxP2T
hk7n9g03s9VI9VWXYG6G1umn1huVxB1mEFdPQI4hHccfrOkREQEFpmBi6eesTGj2sqClao1WjfI5
Ca6z0fjsud1i9EZgg4ClFEZb1VmfxbjTaoQ5I8ABUOOyMhrqtEBxetQB6pE5w6G98jOrx5S9k79f
1mP5u8nuxwdIRFXINzklOy2jy72eBH3ZHFElAnXji5RgjM/ILJKhOGq6NarJaAWn5ZuGeo7Yd6Tq
A1Mudtg8iRJehVGO86lBbC56QNE3rJJg0qESARbSo2Av+7bUh1aBcprh47RwUkGAPioD1UfUumq/
sPsG2/tRAY5BaMRTi3Y5IXnWuuk6JeLGV8a9kou7JHpDC892SpKdNLabPjnlEQrywX3l70TpK0Af
xJwSZ8A3yhgJnWvpJpnnDVpNbkhRvMrx09ASlLJ1B73OYDe8b8GgBfpgb+zR8SJld0o/7X29OwIP
P0SSHYwmhrwJ61u9Nh4T8a2bOq82kT+ekzs1eK5RxQ+Cl7JGnlhEeSpVtjltDe8EtwvezfRRHCaM
DheWiDpABG60RCzRZKBvwia+AUqQLSNNLhT5VSviadZ8tqW0bSTihBqIaPq7OhygAag9N6mrzoE1
YILIKF8FIIqNSJOH4QfaHWxjeM/RjuKDS25GlllXT0pq7GWU6bTxCvhjSqS6Elq7htBCp+IVEYBw
Hn3CvNB1TjZxQ1syiJOWwAiMMFZq1m6OBhq0sdtorHVMVFmT8ZC2aCuLDpVf24ES2YkwO4ZuOJLy
YiayLY4H4ACBOw0RBxi/pSCxRuVLUyNPx9YUYwL9yA4BBtpUIb0d0NSODXGA4Y0yBOqCJHVlVMwz
6JvSmxbBo68TlV0uvsTAo26LNzUePCLIL13zpITNoUxe5vTB1x4GJfGywreypHA6tTiptW4lgbLv
g8yR0qcmUG3DiGwTzHUB9LGLYxRqB3T0yKgN966Al6nW9JxR2dXMHpjh/rElJvzDaCWQpkAUjUzb
7OU35IDhCeu9c5KP4nqweCHE6vW6FMdcCUY6Rzqy0g2iTXnv7xsbL/1DchwcClYT3wZ/F98SWQS3
Cvhk0bfFXOgmWNeNBA1OR2HbuSKIHIJfykm1CjBFx7+03WXftOqAF8JY11hjXlScquYo+qcqyADR
gqEr3sDe2j2+XBFzjw+KoERBmzfHMoudxtdt3+T0la6m6JciGK3ok6RtA8xuw8Vnb60Dpj1A7cg3
MGU7P1HK64E75cZbFaMZaWzOLcanm6NeHnxy3Qefl49mdVpisSY2Z+dXahsOBGdD0XG72RqP7Q3c
fOR2j/1v8TXbNQ+FM27qX0oCGGRe9YGjGRrzJhjBrV1MOXZUHB47+ZAZo6v5PApqql4/Lsaz+mnM
cyAW2kqAy0RoMp+6KbazEXVCbacIus3ZzPXlEJiTRExdZYejcdnEft/J1Komu++tYQPP3FoJ3o69
a6YA1FE+Iy6y17qOnKUy6yNzkbRqOzfHUIi3RAF1EC5kzsrW9/Asg3nl+KEh+KCZbJBdbp5mALci
KgA4HJABTr5lHKr7ucJDoN7w3gC8tdG/L16pcjqphQKwlKMCrlEBbWN1wOsEWIuTCWpO/3do9FAX
IgAwpcp1hENrXGIVd9MV9fW4QU/DPT+XvLoehSLdUWI/Q2XsGUVrMmtV2xwndS8C+WQMeX5w/e46
i2AtupyAFShkDb1MjI1q5x7eo9i83kJOYdNu8mTTbS9rx6pyLCQyVmzEJehJFCwqT44R6W20jKDd
8WRGvGuZJ4jR9F5M0HyhQVDrJWhNtGIP/S/ot8l2gI1y203khVfBNc9JrQ4KkcX6GOXXAUmYkwY7
qkiY9UXrvomeu6zO0OxWWr4s2bocukohPHQdx+4YzI7/vPqXohn9D/WiRvd8Tw9T8soIbArDJyhK
t8EelJA5gOop6IwuWcfeDbdo99umV9NdfoWRokONdg0u1Nyqh1tsBWMsphREdWLiugDkrig8xf0X
iuQ8N0r384fDXgiharCwSElWI4xffi9atDUPJenO8cEeYVjoI9/nmITgKPBqcmW5zUzwIGY66Ugw
UB+gvYyeCN6K8jr6Jdj5ITumJ8Ca3qKy9MormDHcYT+Pl4ko0Bgf9/kIhdbroxa9aVriKMLoZHLq
NGnnNeWH3v6akEwSzf4oVE8kByi4CvSrPgf+KAoePnrugbws3CTxZDd4GHU1VCQBDiAJOZvEcV0a
47qyohr7SK3pt3505pOQ8caPOAJYCMU+Fst07rEZUXGvh3ehxnMfPAGMnwpB0oZhSQigI6my3dgy
1Ss6WoU55IP4LLzysqxrlYGFXlHElqUm15EUCgn1xWoAmlpTssLhVzm+pdFtIfMAatfD07PZ6Iyb
Eks0V+kGlhfuZi+7a2/K6/g6utKP6Vt5qvdgS0RTHWdPOf5AZ/xTF5kkyn2YqqEdsgT1Ou2uz54u
Xy+8Y2N8Th3hRYm+YMjo7rTkVjZ+Xf593hoYdxO06ijUAXU34WjJwX1QXJu8NfBuZZ3xMCZanotQ
x+HEO+GlfqXBk2pJewQCTnVdPvIUj7dnjGMRkgQzcEmHK0t4S4rHaQysy5vGE8B4gykeW0WmhzL5
QFPAPIRS+bzLj2M9bMdaFxM5SBosonUGVyus7g7wHQ2QqQwUZSa3sSfV6j4LlNqQM7lunxCA7hUd
bzHxQVCt/6I8Sx3EhYuJMA4kyNqAdOgNxANQ3w+n/xwiRpSfWm5MtdrisHAdhHEdEji1Kz+H6yid
zqVVtnmr30S2sje2NMy5fJocE2B5T1tRao1AgTC09qOF8SkvAgxuvFwWQnXu5+6puoSBC+Qd2CJe
0syiEo14pyh6DeSND9n/wOjg7dA1ju7LB3My3csCqeFeEsgYQYyzimtzbI5d8mzUXxLyla2EjFfG
c73r23deGWMMet0aRS5D0FR8CWh6B0EvMGF2l1fzhzD0HylsxS4V+yrvCfaPIqbmILKpt5One0Cm
5lQo/nCTnCUxel7rmplg7r85prvmDSMjxh4DVoCnJq62yRsre6hegTDCOS26SRdO65ulahH1adoQ
p+IEoeDYBhg27bGg7QG8F+UfYr3z4phrskKmFcNxOCzQhAfPY4Fc/bybwQntmFheiZTzHl1S4SFz
wl/y3eUzXPeaZ9n074s1KlHmC2aE56wMRrSweZ/I3wVRZwlUVRcSYqXA8GONy6wjspMjiRr5vELu
H+6yswz2wqx7Odcj7CAtjotu6hmCFWwAd+bRHlX0i6ucbeMYssxcnprcjeM4Ydvi0T90QYVhfwx0
NOWhMR4uH9DqFD5KWCK6cACmB6Sef+9fZtR9aI4ZfQm0R9FNgKQCmiFgEJ0aT3xBhAN3D2qF6rna
+i4vmlpXj7NwdmM1SekSPUGAimEDNIDHUcd7W627qrMIZiuVQpsBFI71TYCc729G6wGgY089YmAF
oI/hbWoL3uUt/YPBnUUybrgFzG1ahClWdT/ZGLJq7MoGMlZvBw+AijoBjn1nY9yTt9L1y/oslnHK
U1ZJfthjpepG866oQ8FQnfddrL68QIY/7/9ecf9IYgkDgrgKjAYpl6N+BaDBHlEwGqmBf+ZKuLpn
R7djD7gRe7WzgX0Fn3ZqbuoNz32uB0vnj2B8dp4PRaNq+AhSXM/CodVeTLQCZeXO71XO1q7qkIpR
XZMS8aDY+28bqYdEJmBKx0PDR9lNvlbmyZVKTlS+avMLIYyr1GuhqAFeBJs3JDvsB6szjkJqbkQp
cS6f32qvGFmIYmw+zIAiJVAFJe0+HHtXi5OdGSt2INxlJQZ0xtEx5OsCyZ7ElHnpx9VzWwhnbF4t
YrVqZKTAw6PyHsxW+WEeqs/sU9+VXz6C2uJGekTKI3B0jlPlnSLjCQLS91pAIFgST2OLGh6kDl+c
raVR6o9LfbE61vZ7H7PgM7Z2zmOvnTDZFRM79n+b8iMex3Y8AnEuPeZSZWGUdKcrPMr79btq8QGM
F6h1InVCiFXGu+BOOlK+iwQ9+phV/CsC1P/vDM4C2SxG26mp2eHNf1Rva9QYnPy6sKNPESXYY/sk
bIDC9RiWR982t5e3mmMvOmP/vSnGmggumqPePw5hgB7YN3AjWaLCIXhaz1ktFkiPfBFhiN0kVaqK
BU778EZ5x3yn9B7cqXbpJbfZY7nF+P9V+wZAgY2MbrJmV+8xDRo4vJOlmnNBs9hsR+xHgB+lJVo5
V+1UTZ/8YaMXmO/KcmTLZjeKOQtfr9IuFs54pCIaidFQVRpfujfJyW7HZ8OZrhFf0TgVlW/hlVc5
5S2S8Uy6kph9TG9rQ38ZytyLhlezePLjt8wEPevMxU6jnvvSpjLOCEjCTaPTAGTaN2/5R+qEHrh/
HqIP2REtoFRyPO+6C/q2GVnWfzD/SGJsdKSFOLME7SjmuoUhdxJwgl42jW9M4J/L+kcOe0EDaGKq
Ue+mQV14Uz+QQxLZxpf2PuJunj7pwInvkQ1wNV86EwGeuUcfBrKqo4WcGWfJ628r9fwtjJ36UijJ
Uooj7b16px37nWRJaE3OD4AQtBR7fCwEbifduhqdZTImOyTRbMhZiFwCbc8dJbBCPNUmeAaGo+4/
RMP75f1m2O2+5aCn4CyPCRBmI5KNOI5wod6DyfdGsgLXyI9djIZowxKd2K2BxiNagK/hwv9RI7x0
1IyR1sDrQtcdjrpAh1De35ToI+KsjieCMcpZwSR8QD2tDLYd4iGy7BxyGveSLezzX/mjesp4D3Ke
SMYu/aLqAlJBaWiVXnbhCACfCQySEyBr7W77X6jpuic4HyETHcyJifkOGk42Ynuc8mMZh3atoa6n
AdRQB+ld7galYEuYDCbzxsxeU4D7XN7o1UV/V9JNAI7/gGAWNWFOxQDpPyG6k+MPA61zlwWsNz8s
JFC7WVxlaWDkTQ5E/KOJer2xaXepZMEgafuD79Su6Jm36Z3wVe9zQAE6Kid3vp7QWYhnYhNQYwVi
XSDEpb0kdNojQs5D94prXv/u+qv2LIkNSpo5QfM84ky8hUxkn4GwgwRfgV5zYAWhgIi0R2QjZkgc
zPPMiaW8SZoTebxn/HowtvgMxveZYgq48e+2Ks/fEG/4BR7P5/mUPFQeSIbiT27llqNCbP1FbKJ2
VCr6iIgsHfGYeQhuu3hDeTpGt7qp7tG2zCMq5MlknN8wqGGm0WYuyUws5OusVORR3a872MVG0m9Y
KC6A+cQ4nyGj98yXHICAr4mbff5nMAkL+9BVG72Cw2/e7bV6YS/kMq5PANaVTmA0qEXuGiRDxBgA
CZXiXLZLnhTG29VtKjZtgdpCINN2wk8TsLk5JF2WwjM/tiQz4VkQhsH3JsY3wCLY6vdkT/nZeCAa
PI1g3EyniyQIfWih0oH/bp4sodM8zmJW/fXiZBhf4tejQqYRMmZgvQFcwk6dFqxMp2g3OOY+ehG5
DeacVbHVmUpKqkasUDOYA9SXDpiOv7wkjhawxRagoA3IHEELWjIDEOQePAxWha7ay1LWo/rzxrF1
lliWxz6LsQzF6lx/I7vkOfQwAWB3TnYDCIfB4mVqeBvHOAj0Wg/tgED7KOm/k7CyW51XOeM5Wpb8
SJnNBNgZ0IbqqzgZT/JjZdNCN9mkAXK0kcN7p3AFMo4BERH4TEoIpIOLdOgGuKV2u49uZEfegvHQ
5ZwadQE/wrzFqTEugoia1pXUpOJd/WA+F7NV/Rp/x7+rd+22wnBscd1+RvUGDe//o2AmLqolYwjn
FnXcobTRN++iES6/FzI0JlvmFZgDfKu/JaolHgJH4UzBKTyLYPyIlsd+HJuQjWFvV502bfnUyJtY
Bmpmkdtt8mbGmlXEgh3KuiW32ltQ41YFNYYEEM/GuE+q8onipYTD7GThV5geSiV8CYFaoH22aBJX
jMady/fUxwADDsNVosRJABan57pbUXAr5amX083lHeUtinFckZ9kgSHACxvzNgl0p9BdAGVxQkn6
IxfUhWVdQhdGJQg0DpgyjE7lgg2eGWtsY6ecBWvSniJjApKmybnHeNc02w+qJWlHUppio/xWWmbX
r/V9tBdsgnJ1dCO9zVfpbQjgWM6W8qzxG/toGR4Iba3mdE+BHvSEvl3UCsGXYqHbBcP4e347+foZ
asBRAty7on6/vxfyIlOStTKCR+viYTuBXgHQld6c8FI+f9jPsxzG6rU2jZOWwADUDZBYASoPmvsZ
AzUFqPNGjKK1p3IEIKlbQe05GvSHe+IsmzX8umuN3Md1pOFNK1hqjoFJSkM42xgxka36ajhwZfL2
lTF4U69DkoBTC1519hJgizxEgMdordbtgXLpDPeiZWAmgufj1mOJ81IZk5yjvC8A5INE1zsGMmxt
2yUukphImwIH1rdkkUsIyNtdhY6rLzQIiLWRMWrQoNEDifr8HmybjeDiUYIqLCUFHR5KfiV4fZ0G
TTypoI9hKQoalEl7IUA0G+96BzUbUKKF1/pOv56O4yO/j3T93j+Lo39frLFuI0CRgfLxKMbT1m8k
Ry2fL/vSPxj+WQRVqIWINOt9c6SVqGHfgRtbt2jtqT6oYD908lN8SG+5voa3KsYmARcbFZGCVakb
tLTJ9rAhkt3/JnaB+ZXsdboH7GrLS1SuG8Z5nYwxKkiKdkqBkwtmfVOXldUrmIUSZffyflL7+nlt
nMUw9ldNSatNA8T4vr4bcM9qUu7NuOqLqAQasmaHCDwui+RtJ2N7PvjXfJDANMdEMK1Y+qUPH5cF
rEVOhqgTTAmCCNxkJ3/EoiGBmlVAv5EAA1a8ydqdOmMisTc4K1nNdC4lMZphdrIpSHWO9NEeAQVY
k+ubzB23IAGpv0DC4U33NbKRG16WgbdARjeCSTV7sYXYqI6tmoAFp3vpY5S4ni5vJHd9jHYUQGDv
hQSCKPTjcOqDI1CFdcECAJkUYIJgcAqnAYp+9sJr11p1l8utZbSkSQqlDjWIphe8/g1zKcU2bfGX
PUxwJRZyZby3/2pHGogEMUmjIfL+QfAlkhIguwM0RwFSeSgdReAWS6h2S/JTEgLR9KkF2v443MZ4
rkcRr/pCc0OsLS6lM95TUmO51gewkRZt/JoOim0U3Rb4F9YMLMVawo0McL+0BRQ9oE8l/5Nz2Gt3
xVI841nR+VwBrgaL70LMHIwxaLTKV1Albsp5cJpi74tHor1U+VU63wT5YNUNZwPWXN7yAxhr6kGM
qEl+ATyu4K7XUCq9CwnngbGaETEkBezumqxpOhuvNqY5jmkZYZEjQPRJU94PoAPTooc4EY96ZLpx
SLaJpnqtzru56AX/83jPouV/31xR1oo1UVNgp2yGp24zbmlkld6pW96wyvo+ngXRg15ckQUmm43c
SID7KcOnF4AhD16CiQObum6gi51ktNWv8rnPANh81ObQFvy3yHgQ0V0sBZoXjJorqOVBCT4TcMkZ
/l1bN6cAqKNRyWsuWNdaIoKr0jRV/PPvxapVUok5mD7hokDw/Dv1CjvZ9EhtKLb/O7oPN39lJf/I
Y2ePNJKlE9gF2+OsS8dAbbZq/agn/TacHpO2d6U52TbgtW+60p7aFwEgEgMPXHD9fM+fwOSYSdQP
aidmsBN0EXaDQ+obkgbO5YXyhDDaKpGyBZEbjFGIRHv2XwvMPINli3OD0tP5aRPnpTCqCjzxXAMP
ZXuUxvyAKV5HikBQ5qPVLruvUW+OJ9DXj7N3eW2r7UyGdBbL6G4FbhRBNGCKtNgErqDyRolA4mDT
qsEjQAC9/FTdmE8Ax5wye/ImJ3WHQ7fV3cvfwdtj+veFoY6pMZEcLL5HsQe87Bzbvi/YZsGzVBoO
XNpkxq9O/mgqoUmv0qGyUmmwS2RQe/FYmbVFEciqBCBHUrYVNTAFSDslTa0c8WzVfFU+UkCmAto4
3jdxzJZlC9RUTML7BN+U+2+CeMwkkJ06PQDgaeGtcE3pocwwE086yzRfGiPh7DxvS5jARg4w0RcJ
MCH0cNska6/C0bDS9mnMoXMQfPmcV9uvlvrGOKkiA8uuPEDcoGuuWQ+gBhieFGmrZ4fKoMwZz0oH
zGHjfRS4p091+cLps4UxYvrjOEiQPeFaL0YA+Cufoy55aa/ZZeo7JbpohtQCA5rdTMUz2Cu3oGfc
9EOxu7wLqx8iQ4l0Fb3xP8hM+zEx9SZS22NdFRZoKcEtyJ0M5clgzlWJYlOOChlea1sf+wdKAe4D
nmJLH9jVx2CgS4eXS+CJZM5WaQWpSEIsK6yu9f5eDF8vb9v6RXveN7Ypvo4KPRRyqT2iqT8D5Ykj
us3G6F31FYjKNwP4X+z4NuFFK9968UNvFmLZW6YzkyApURoHlMh9NF3pCUBPysSONcHWQ/RgPpoa
qAj6PQF3jPZZ9JgLILYIpA6CGZYcWMPNDHgMtKCLeLnmleoOYI5qlXtFFuxReeqApKaRDQi5rMGQ
rLGcLDUFrkliOFlfOmFSAaLkUYzhfcTGMfXUKevKllIwRKm9l+vdNsVvl0CC8fW9gEC9MdGSOgZu
kJm7MJSRv9K8WB13EZiLBgX8MqplEnThVpI9CtEhC3NXhiPMutZuU/wfgpcK9BvqnDpghEADCVhY
M6QVh+MM5lGSowegSwABh7pyg/jfkO4NPPxBwaTJ+yJ9b/VPXw5scbrBavwmQDcTUpHDKZ7V3aAC
JLtJ7MzHDzSqPQv5baE/pcIzuKetPEJDZjOgrRb0MOR2NOLnufJERQH6+qlItkZ3XUxO0oO2Vrkd
KuT/JNFLMSmegVqkaCp7bMB0BDQeEb0SYLowB2xKWxaPMsncCuMGRiUASquxUmXGcw1dDsh0C4Vb
CaCMKQDoDr7WqH+I48kSi3KTa78FtLyRprI07b4A+a1WPZfSL1AjtpbU3MvKaxkpFsgZgPOSXeVB
bck9UI6K0lNEZO8w822kqt2Zt4MR/BbVnQ+moWGUN5L0W46A8BwXDsdEVi/Sha4ywUqpB2VZBDCR
2gHi+EPppehnj4BJEJ/CbbtBx/6Jm7lcvUIWMpnQpZ5lBWxHsA/wJ3dudmd8BkjQPpPCSWwa2YN8
ItzUdnsV4MlYcuImjtP57mBcRA6RPjdArceC5Qrk78j056XM2VTenjLBSdokSeNrCrIooAepZUA9
1hP44FTOStZzDIt9ZKKTuC4wppDCfzZuX1jA6XSrwgaVD2mQBM5PYE6zQ0D2qVzHvb5ABeDMqkpE
ws5BiEkiSO0AmHUC9h0iuYEKowbA/mXdXFeTsxRmeb1QiX5bAJMeTN7QiF2aT5belDZJ30cuhB5v
SfRjFmphaHEaTiqWVIi5RSbNIgZxzYTziOZJYS5ZPA2yUGsgxZSf4F/j/JME95d3jf7Ez8vnvGvM
pTqBa2H2G0C2xw0YohVbmNCIJaNTCbxI4CJS/ci9LHDdoP4RyPZPRlIZkKGCQLW86evnzOT0+q+n
luSzAOY6naa0TDF3Q9V8cmnFIdgDLA74nrkr/uZlAFaz5MZCGuMQE8BeaW2MI6pcCn5Eu+na52BT
7AIbqFLQDY6z4G0f4wyDdpZb2aDbVwHQCoWrmtfFwJNA/75Q7SkUDaOgEhpKLd9d67jPLqsAR61N
+veFBOTIcRGW2LOp+FSSByF/EhLCkfEHb3dWA8YdzCUYNHoRQiJRsGIjdyszd3Rd2c0kPjTq+wju
91YnXgIcjsi/K/AGBjLzVg98Lyv/CpVrqSaMv0h7BQhZEsJlqpTjDgxW6VVrNSBGssoTQIs3oE+c
Qu9/22fGfUSaGhBfhkfMht+KmqJ0/0jAmXlZCE9dGAdSz6Q2Kw1CVASluhLaOY+mg3OUxjda4UJf
OknMu7bDUYqgAI7S0JpA71c0ndUhLOwwZdmo/mYQaysHxU8yZHY+bzGZ5pmo58rD/6a9Bkvl25S1
rrc5FgwKuYOKfiUZDTF5+FfbSgEwVdCDAODn3zZSSZjAqOUB6dP5NQOD4Wz0f6UdZwmMnbd9IKM5
AxLKunESEc9V8UrKIs46vucpf14wZzGMsc9jB+SiqQfRhDfZKqaNx9CKQ6sH0k1sKehVp8A7wM3Y
q17sppvi0F81D/XGdKYNcXzEeLxevXXvc/4gxjE0TRlrhT7i/IzPIQJoapdY9chrRfnDY/IshrH4
Qmn9FNUjvFZ34n50ogNtMKDjQhUQrxBq8aGfVztzDUU0ZFUxVaLJzM0H+qVCJhECyRqIL5ZkWqId
34w7CgFovBK3eie3xUt4mt0R6IrXgRf8VS/p8guY29AnhMxxiy8o8udU9YT5Y+41S8TwjgCIIYA9
TsFzj+JWRa6BUg07BqtdGWwj/93s9afLjmndbSy2gzEhuRRGLQ7wMQ0AS51IdDMQREle8kmJt0F/
DboBEwyeID/gpRtXm0uW+8DYVlGEGGueIZpS0MuulFtmYydX4q51kR65aW0DUX5l+Xe8x9Kqci/W
zFhbFZd1WtO0jFq9z+irT9sWcLm7yzvLE8JYEFq/5KEwISQA23VIrsusAUklp0a1Omiz3EPGgMYq
6vpswLOvmtKHJNqH7bWSx3asAC0a12at1JvceM8GwJIkVqx8ZKUMKHCkEubZG8IYlIU18hxIWhTz
jW+0V8T/VAAy34PaF/hDwBydC/vyvqwHg4vdZy7cADyyYlJhY/yrJt0nW+0ggAHUBrHpIFvZh/SI
7gJu0wTd7R8OdiGUuYDNzpCGpPwWOrmh/VBtTPoqvyrdyase+s1jDhpKXnRFFfiCULbHZgilqS5z
CJ3QTaQ/qRT8SHM7R8RsV3Y9fExbXil+3aGe16kw3k1X4yQ3J4gsO7vcDVc1LHefgITaSkBmr4GC
2wZL7JZzpLyFMh6tUkR9AsZDi0E9ZwYpo7SVDplN3GxneOMjny2AY1sK47TyfK71YsQqCZhAI+nF
12QLUJC886M/c+n8GAeVqgTk2VSMcj99ocv72KIgs8Fbgra+TcAI23LbbHk7ybgmrTeMKqK3U+Uq
74oH4tWDcJJO0JnvOZXgmvdUWi8GqJKkAJdWl4HX/e8YahZE5KoASvqN+aMcKfQC6L73BsJtXj/t
unYuZLGmn06mNuSQJaOJN3Qm0Pl6IBM+qI4wb+vJnRwQ/XBZdlbxEIyFWMb49SqSOrWmSY/3/gi7
Rz+hbif74grty0fFTRzTQaVL4OKE8vaWdQBAr217PcZ6A2RZ9plLe7RDpDW9lqIiOJet8Js47oe6
npfJ2n7RNqFs0BRZLs9OHCt7szWuRjm69dPweQAmdlWjObwLTiZo5mqts0nylgatHUTHPsT4pehr
T3JdPAMBFJi+5UMof4lx6EZDvk38V1/bDtKXH8juIILFVrsh7W9xbq2qTfFDeEMgYy415ckQH+Wq
24AodxuA8K8rPvIq51nmqgNYLJVxOL4qopUQBESIWoK7yZVRggCn4O/UEm5BdYsTzTfaK2d7qeu8
tL2M0ynRfdOAaB4ZVptY/l479Nvpqtgg2XrAV2z1jf+FmaAN2c5bwQK3h0szvmALpvR0d5pdXPcu
QtpbBFKo/hjbcgOEgefc5hWAvgPYS9/JeK0wz422lqEGxqO6lx5mK7tKbGCpvMfXgFkHIyjE525+
lYO2EdbWPPO+YNWHqXiBqrKumAo7GJ9rqtwDXAjeGVxoff6VcnEFV3tXFhKY42/FclSbAa+TeAfw
7k2/TZHh7nb/BXYR9Ug/N/O8FubQddSnSdVBknAAsfY3dlH/oB1qjAzfg/rH1d+T2CKVbXjpXvg7
nhpjsVDmLElD+mgsIR5z1A/Gvr8ur0OPcsZUR+3N+B3wXda6ZZ0XzFxAolCKjT5CIrkPItu/VYGr
Eu2LTWK/Dx1awPAsUw/caRaeyjDBspo3ST33UBnwfqe72ekwQoEWcwkI6QSXhN3DbHj+cv3ps9hc
5uYzB0Hpk+h7c7MZsKe0AdpsLFlFw/do62hyww3vS27HSx6uBqMLwcw1CPLqSfYrCI61D136SqfI
SsqHUdCcyy5L4mkvc/FNvVh2LYafaAD6MmHO3tMOXnk/bsdbooGgx40PRmO3G2HH21y6dxfshp1V
a9tUCX2xRRyDwmAudPZUXHf+Q2A+xkhFXV6mRs39hzBNUlURRS702TLL1GtNz2cZ5adByp3KxHOr
dk1w0BLlwxh9d5pnS4weGj1FWgG5L3FycgDOEG0Cu96hLsPnPp0kvJX6PaKIYwLyRlGLtybo7tsQ
NaB6cObxLTG8BLzFRlo6hli4kiBbpAD0cibt2/KhHpGwUK5kjPMmE0gFqskqq8kRwseyJq6seqXw
EEtHcwYJiPCVg56vSh+6/FBLdwRTslK1ubwn64/r856woUfnD72R0NRYM6EeqNoZKIQQfHzlB+or
A9wAsYuIh1cJXH/dLeQyDxAQXWRBPUBuupO/4Dxu43vB/r4DG6u5DvhckatB+kIgcxcQQ5D8vsDh
T3tjM+4qG/Ma+wIonzLAJHDFupc3dtV2F+KYC6EW+lwRoNlH9K0A5sHO09r1o6M08KDJ1t3TQhLj
+yd9hOoQ5Ma6/WQjN7YleLHGTrvFXe6VFnniQ1qtB+gLmYz3n02U2klJ/fARK/SGAJ2DkAjUTzhh
FPH8Qw8iuOfLW7p65SyEMs5fGguxq1ucYNxJlj5MbqlcpSi+XpayHoxrKoinZEkCCxTj7qUw0PW0
qmj8NsAgGtsEbp5jbgpP2PEOb31JZ1mMh69N3Yj9rkQorr433a/AvOvAvHx5Qat35mI9jNcrYkXK
pQbrmRMgKfSSG3a8OPuyCImtKWhKNkVC+S1Cw5zgm4YWl8uLWN0oAJSCugHkXAb7ki+NXB3UEmev
mVdd+l6Yj0XCyZGtP/8WMhhD0kkajqU/0yAKB/KqHaN98AkQdzwW4m16S15zYHrwqTbo/v+4lRZi
GVsKQmAn5gLEinvF6xCk1i7Ztxse1MS6x9U1CXeTokgyW2pRo7LywwFZigG0m5RPPNr7DuCB97WF
Fqkdb7Z+9WZfiGP8rZ+Z80B6PC+UMXTF8VUpW1vSX7TAt6q6tS+rx/rZEU010ZKh6grLOxyXWpEU
IPmj6ekdJp2emxPZpvehM95qG9AsAHLTjbzu/5F2XcuR29r2i1hFEiAJvjJ1ULdaeUbzwlIYM+fM
r7+L8jlWC6IbPr5TrpqHcfUmgI2NHdfaonvwsmR19V05k8xZpaZIUhqiseADu7y685mD973VT+k7
e6qOzGkcaTOjvaextEczccEzAjg1hLwgxxTlq9cf87Nv4UyXgSmBBjYFsCn3o2qlvV2+N3jnBsNt
HLRilRbbolrRoW9KHBCs2oAz2Zwpi/MlNzCqy0jk4CYgKJMd9HQBS3t0UfoO3tpHTJsLNn/VKpzJ
5ExbMCp1HDHsvY7WMcV/juoSD8Pvyye8fnE+pXwMZ5xVTJHz6s1CI8sJ9+ALzx2k97JNBMOAebq7
8lE0RCTYyY8H6kyeP81aTeZFo4YfZg/VUUrBvokkcHezHEKGvkIDQAcYRwpUcK4pL4JNW37im1U7
27Tl2pwtolSltsknXMhFHVQMjix0mMpe2mBudP/vGkfOpHGmO8u7jCoytky9HR1qV/vY8XfRZkRO
RXtcWDD/n6vjbHZXqJ3aptjAeFdcR1cAD/lgK0jeW2RrRHmSdQ/vbHWciSFGnBtliWvdOr0D9vjo
CtPqGBxH9LJhkTU8+Ffl0Xcvr3HVfmMOUcV0JgObO3eAylSNwTwzDP72P/xK2UwFddSy27ZF5sqz
L3jf/8aMforjTjCWCqUOJohbZvaA9XHF9vFD/zD9LgK7+IUkGYraiH81m26NjeKmrpFcSY6I92Pd
sT1bNXew9Vi3LTP9BfRT3zBtKTdu/YcmhmOrTdb4hCJgYYuC4PVaMzpadAqiTiJTLhhSaaCkeQgL
QzfxjQymU9kGZ193PT3GHppQPRMtjPtwmwKAwQZJZSnbJer5l897XcvOPoIzCpNhJHlUw4AnT/Wu
u9Z/LyPt4He8Zj/NfebUj92VSLOX3fxmJM5Ecjom+0qn4+Bh6czxWJWlkxbyQStFCJzkoynykiBO
u1QsrCEB1pYFvlubGgBj9doz0DSRVeEmlXU7TYB2WvpXhaTZLWF2QuJ9G24y+coHRoeZyZbea+B7
jPaTpoNb0t+2xmBFXQRyzcIyQPuiA5qrUIqNrP7KQ2r5k3YLlbbNUvVUdC6D+dhj5pDb6gxdnnWv
QlNqkgMPaIQMVlloVHaoGYNr9a7V3uHD2Yb5KHe/StjLJNswdkUl2ZONwtL6zjHb0PWncJPIwH5X
QG6sHvX4OtaAZBGVTpu6Vfioy4ehGWxJC60WvbwTme24Gbw2qWypn5wQ7dCmDyyiCfD70e1YDfYY
F24E0PCuvs4a1dJCgGr7odv16B43JLZtp8Lxm+lEyBMOD43pm44N2EPkbzVM42SbXMHNZMPWDGN3
UFR7rnM7VwP0jQHsOQntIn4e5pvW/9lKrZe1pyS6TUjjsIZtFPVnNJdWMzG0IElWXdVu3+hgxqzR
ozRNbrKgEiaTPWHkSoOFB4RMg9WhamMlRYo+X5C6m+02odpdHjabiAR2WJ6ojFkgKcY0amVaJa2R
aJZ2Qa78AsTAcQJFUtNdNW1kD+hgo23izJiCa1tggRSPoNnUCcCw+5/FsEcD+66P8ittfgUrKeod
ljb0rqrgA7ObVm+3hfmqmqZDyt8GSKiIj1scvkTVr9ocMDsQ2SU7yhEoNbXB0g243hGeirzbBYV+
aLVkPxu6xdihHmNXV3qLDDgMtd34CvsZFsA8KvtTlJoem/1dV89PRJptluR2VOIRKI5JnO/URHcj
OrpzYQAdHbkp5KrMUtqUuuyUSu0lTX0TSF6G/tpWvuqi2jIHdyzxhISYqToF+ZMhnUwdteCwvu5U
wyui1NEK1UmbwmUDJotrDG3MCgpwxwZXYZwAZQY4Gw218SbfhZK5a/wYhLOJp0t7FTmPGV5uWb2x
abJ9mcAfvath1tJQsyR9U1YoLKGDxCgwa65VXhWgwQYtBU1yO2vaXcKug7xwKqZa1ViA2hPzfFFl
en0Hko1yE5kA2pFODIrO1BZw2ihnWIDaRa8y2+rgvDOZZgXsMVb0TQz4ey17YmV+RUrfksNiE9fE
ioOTpOJ/Sp5bNYdfjMxchNsw14+teScFtib7XkVeg/KkII1XARViquyB/TIDzW3Yazwcy6mw6XRv
5speBo0s8uF7lA/tAndrxvBIkzA7nU8VAbuQtpvDDKjKNxNEVvJ+Yi8keUuUp3ykuzr31K5wQ6DH
FpKlyUAoqoGhAj899+FmNszqKa6UpoOYxsT8uImu4tI/1SUimqCGIVHRyAfMIDOmGEo5JXq4jAgD
gMV0wApmZwqYXWdnKNFFZHh+lCMA22tDZcv6i4+Fxix2gz7ySD7tF45glR4rP/A0M9j3RuPE9C3o
JgdE3Lg2VjBWDyluaxT4NxkbjsaM7itZOSr5HZV+RIVpFSrCyQmkMK1qE/NpShmSn5kFHKOtUdeO
1uTOFCv2PGlOUOBi9jGgiQ3dq8Py2KmIitq7ac62asw2ghduNdI+e264x53qk448GV4B476HZYS9
suRj5LIb5YfpYuucBl0lySm7yXBiYoDZVZf4TDznxuVlGs+BjNduaXPX+sEOGkwZo7kmH5e299+6
7mY9soTpMfRfiBaJnNblNb30CHLRIZ20SqHTfyK0JQGgXIWo4lfORzf3D1GPwnrP0dl6uYhQL9NA
6ijkNX8svTQgvYJTPm+M1/RUg+/cuPZhvwrbxNQz9RJnmUp6VZmnvjaANBbig63vvmaYpgmzQnl2
d81vo9acPzIEMDrb1IGFfeuc/K5eXHZRKL5aUWF/SeNjxqEFct0UIEAYcSdNgzh1/tAByaNWniX6
rE6ZYLhhPUg9E8i5kHiUu0YPsTx2NN9w2TeRmzx2z/6JuP1j/vvf9WCfyeO8xSqaJ0VKIE/eq+Ay
CdCCgnoIgi5blzxtD6WeN+1vUaBHRPvKeYx+02T16GNf08S3U/NXpMK+z6pbgTi7Capr2kpWxGSr
xxhYFHW7tid3JAcmePIrBqd2k76lZNgRIm2MonVTo7UmjBEDqWI7RsFuTjC1g2YEJcRJAQUf3SCb
SAN8VVW5KjupwW9Nuc3kDK+F5uVV6eiz4gID2LpsqNbd4k/l4bxVv8gAbbOkNSZ12mTkKANIIyG5
e1nKeqL77Ag5c9gDTaTAQAx0NAG8tYzw3Og2uoIZVPrKpLeOvUZtCbfrDWlDwQrXAS3OZHO2ME4z
OWpaqM9onqhBUeVKrQGsYTlwJOsOFcgBrW+6arFIJHr9EfjcXM4KklAekm5JTBQFQmeptAGd5o15
bivSvYzOQqZ0+6S5v7zX6rKe77b3UypnC4GQUuSdir1OMcbSzhRJ+OEqaExblf6Q8Q4xaGGPUc+R
gYp4vK+k3Olaea9I5NoYAWA/HNPs2azAZ1089vMPDUraAEgqNNBiVgROSEt77ES5TdFHL1t5lsPJ
cakkMuKjDWND1Jucog863uXwrC7vznrU/akN/Kxw3MpG3egf8S/GV3W7+uU78rOBDmMLydMjsOPS
jRCQXHDL+AbvMQ2JnIy4ZSTGbR9+kh5YlYaIgUx08h+gDmebaKYEwT3u2SFJwYRb/BzRvKwPD0n4
Y1KeC9JZGprcpE5xSYhGfuORIIxMEA5WpPd6OfQA5m3NEkbwA6sK7jozRsCxjP8uo7xuRqtj4iue
4DwEVvYjWXP2zSUjtVwO+Ob4MHuaB2wQe9Y27Q/DTZHORZvFMf+l2ZmjG5b0cFm26FQ420eIWofB
DFUgo2cCjKo89qIpPYEF+PBbzlYXpU0bkOWp/C+fGUFCSdwTJFoJZ+LmZs7HqVxMXC67kunVU+FS
KsizCq4o35WZmY1epRneQ5qZtpmeBvOpz9/HonT+zbGYKsCMAFiD5omvpiDEbIeUSQEGMPxTTl7j
Yt76JhGQHa4fzKcQzkiCn73y4wooRw159svOGztE1wPQPZBdydH2TyKk4IxaYH0Wjfpumj+lclZu
jiVpqjIJJNlI7JjdI4G0/9fm8SCnqVGXMwkgIU1+MTpYqr/3qWgS5288wL/WwTgPMJfNXNdA+oky
xZ/1PQzEI6rRgXxb7uO9qEqxPhqKhO1/VIKpX1WiMcoQs2ohGoL9oz63nh+24O0NNmYPbJLyjyBJ
bB8vRlq9BcmLgpDx8qb+zaPxKZ9zBUNlyNQqhvz8MLiDadf32utS0ERurLY0jALaIGAW4wwvy7qg
LowzUJEfp20uY5sb96M9GMB5pjvuVW9J/YusoeBG8MPezUCrvBmXdLQ8IsfB3HJ8n7rKKSV4Echa
GSBKlpA/u7y165brc2c5yxWBakfLFVz2vjpKw00JByTQRNX21d7MM/XhLEqh9kFXDDi+mIFC3Zyt
Du1X7fy7wjRJBYD+GPO48VR6UiaaZl1++dIJcmam1Ug4kBnXUUYOMupvKZpds+Q1w/UvQ9HI3qow
UwWbFfaTYeO+3pKOpZHkAxz3MANiJAhONAzczAQeCaKHhIlAKlf15Uwad3JMA9731ENa2KpAiEqu
U/aczLVVJHddrLs6soU6oKouq8uqAT0Typ2kSZUKbW0xJmNrMFV0x5oG9mUJqwp5JoE7MWKE8lxF
WBaAvSYN6cP8ujGFDIyLgfymF2dSuIeAtYMs1RM0km6CrYzhIhgTKGHvhlfyNo8Fl2x913QFEA5I
SIBAklMMH2yjyoiXu+z3qnIP6y04lvUHwfyUsHzBmZ8zambfDQVKauS0FEVTp9gExxlsOAvBGtxs
AWuKaEGcpqeBmU1SDnEtAdEXaW06PF1WA+GKOPUmTREncQlzmLeVNcgZUMfA5KGdEvNeo1sTKUp0
fNtm/p5nzd4owKM5Dq7gGxYZ37Xkc1c5bSdRY6YDxTeohg2IhxAcyb+Xjvml1kyeEkC5ANpuX3gY
gRcmXdY19FM2dw9qnUq+D4SJj0Iw+HC2dKdtgPtsydtme3mdotPkL0MWpNoE1jHQiCuWhvaKKRFF
4utlz08F5cM+c4qGsPMhIz30oISyUQO6p5oFWK+lyyI/oQpUbtFM4yL3ASxv/+oftK2sm5a/tpSP
Ao200xNdXY5zA7AxxVMc8grAoGxAa3f9RD1wjeX7xBMmRwX7y4eFcxZMZS7h+mtyu6PDbd3tifRW
I/Brhsgq/TeYB2DKvfv6z749qUCzK1HQUipY2LK21Lm5qQzVjQcDxbJ6q9ZHKcsAGnZfTr3Ajnxw
8VzQeD4a7MyaZHGFLZqRt5BQgVPrd2nE9HWj2bWvWbTWrc4o7cKIbKkqvETrt7MCsqK6dwoGPsk2
uW/93KqD0g2GYDs0sqch9dFPsj1OqKvMhxm0wVnQblT2Qg/Lb9bMi0GDlA/3WfEjqSR0SwdXGiqB
2DaLTvvSbFHoelORc2ybCDjW+o3SBTZRUiuq802MdEqWxt6cvw7R3TgDGlEBwmZ9R1rV6ipwB6ez
VbToSjHlUzP/0SLILoPEnoCqdfkerb/In/rFGWH0q8ZIlWLz6Kbe5R7bLVy36lY4uCrSY876DmGj
kn7Rp/Hn6BS13T1K1/ouvUp6S3kar1HDRaH3phBYib+xyKZGCTPAO8sHHX1X6IPUwZcq0ZqC+bVt
tmfPb8lO9aKf/2BQbu3WmLJOwf+smAqaJr8+aYNSsbBbEkUVnO+2txfY6vF2GbNMntHwdituUVgN
c85FcjY3yMDy2CsQOXqpdFwax8FW7z9gDC50ms5NPOFRLi8/f9/OJXKmd4zGKIl7SAS0pFPd4d1+
bLfs5GOkpn1Mj6JSxWoeGJtpYCiCAn+cN4F6R1me9h/tRYMbBZZ2lWw6r3+pf+W26Albez3PZS3R
1ZlPoiY+pWUBWWZ/PxSvNCjcAO09sim4diI5nHflA59Li6cldSkrjqp2VtncEN1w2ShCMBFJ4i44
DeKJDiEungmkLCPTMSZZWr6G3LJoVuMjMfVNMZZ4GwjQjFAefTQNCppnMgpqrWHsUulZQRam1at9
WP2Yg84KqW8ZhO5oZaAWDqNcou/AolVt+caTHxy0HsUZQm0ik20hlddyNtn1iP724cUcrpRM3kER
BI/H9wuLbnACwnaZYeCG6ZxZKuNK6dnQd4e43YZ9iC4MUQ/RygWFCN3AjdGAmm/yjjTTEjVUkxkV
XTAcoXMJHdQlGAJ9jGUljsgtWsk6fJXGHbdUAxQ1miDNGT05tUpv3PZoDpvhs1gyuAjfBQyT39UL
8pgCmkWKAb8/O5vOLkzfgPQHhHL9QWoALtfdy76JlhxQe71ffqdWrMBXQcuHnAka26QkZhb3sHP+
JtuHHmmue3t0FzylNPrfy5VfpXGGHC2H2tRIU3+QN/D6likLFIcfaje+84Eo4fyDzr7vvvNXiZwd
V4u8nNEGM8CqziB7dyuMKvb76qAcI09oUpfP/3pTF2GazHSqMd3gAYfmPDHSNoKWtE6LNMam9+iE
WeDck1wGMrNd5ym2hugFBl2ooYsJvSSb01DVBwlHn489Fmqe6t2ys8HvhcO2vGuPQmmilXIXPAoD
NhoVpLWO4tVB+kFsQu4qR/Xk5G62l2sYOd37P5jL/P5Oft1kTmONJABOoAnRk9/vQYVlUeNQdKVX
FYWXkXTfKK9D6tsYcbbkYbBmBnDocnYu35vvfhdwHhnFMKGOzoJvDEsBUh8BgvvuoJGnRrqTkDQr
7i6LWDMBClwrXUMXrvGNDWeOgy7KmNYdJvlBra6UBrBg+Tsa3wVLWRmiWNbyKYjTnC7zw6QtIWiw
aWhPrm53xo1pWEthH7Ou0UMIp9nJGLiNDugPEs4ELr/Pa+65fE6Xgn4AeSaF/PyQY7h3AgspuOow
hljsqofxmIt7XkUSORUqWEeUNoLEZWwkewllr7HRE+DvirdOtfTMyzxpsMPHywe60mr7daM568fG
rBiLWl/Elj3osj6Exg6Y3pbV5tfEBeruP2AKWYm4QROiaLpGKLgkoE1fjTybh6FWpXQ4GIkHB3pX
/fHRB7QtigPO2bQRatupO12NL8M7MiniXvbFyvJHrCJaRcuLZjKAsX39gFpr/MmoleEgq+iYTaIr
QnIrTcGV1R5NQBiHnSh8XTviM4l8J45Rxm0QS3hAtel+hgcSZqLKy5oJUMGkRhH/4A8/m5ZEvuIP
ST8cSu0gZVszOjbZTqAxa7YOjeEmYwYw7IjMHdwg+0UaKfCjWodtlueysPsfvZVaxa5w4ltdYHJW
TQFI42QEBDJ8Nz6umxp0HGZd3iFsNd9Uu5ScbKO5io/rWAN+RQMuibSTmaXFTiHweNYOjMJVhLOD
lWr821lVEtBnUf4DucJNm96P9MflvVy2ildBSlWqGos1lT+87DNHh/VlVSkRtrJCQT40IyczKSpV
o9Nks9MLgezXTg60LUwnhgLkQZ7LbGKxbg5DtZxcoANo0ar2CiyM09sykLU2KupUotLc95yDIgOa
XzEUnSxKwylLq6esU0kIp3u30LUlm9pt/gnoxepJYTxEJRRFYZkfEalYXk9xMHaH8TR6eIavlW3/
Kj/PG9kjbp3AixM5+6tndyZx+aKzsysjJWqkfMZTSHtLw+xLiWRYb9631XWYEkHsshpZAH7hr/Vx
79FcxbQm8tQdkJuHz6g85Pf9D+WXwoAhknkxKgT2ZdVcjS7OJXLvUZkiwtNUrG9+G1zF6U/NaC0U
kQq2FGS7OhhbFRF81croDdQFhPIo7S8pAH76JIqk/zz79c/4QbW72zmxFWSRSmIV+/4KvfFOQW3J
sBlKyZnDFFu9it4kIY3q3+z354csnu3Z6WK4gqhGitc4Puj70suOkU025scVCcQ++vJr3+zA2bKX
i3smTTUqtctkSPN/La5OdTTvEBHA1xg36OF3BCe7eifPpHGaa4yxlEQJpDFQZu8UMGQu1yXbNF4E
dnm9Q6PTUkA233NkXUR6tXJtYAwI8DNlDfxgfBlZHUOZ1Po8HeZWdWksbSbll1ZPT20OVQY5gmCt
K4/8F3GcFisBGpy1wpgOdaq6C4sLOG/LXa5iKlRrKLDRQNSnkBezirYNCT0VI01VqyN5Mv/Wy/mk
ZjWYVYZdaAyHXMxVumK1FEOVkZIF8pBp8umuZNAAmFAFw6H9OSM94ma3oZejH5lZyTtmze7Fc7kr
DsIXiZxej6ilRI0sTQfd7NwB4EA+vZODQKBiq1II4G0N1DC1b+9ak40smNsJu678MUmyLQeT28ki
BpyVWwOKuU8p3NmaTTHLTUymAwXbRV/kR2UYr1hWXgVDjspNasUpUKSAgVSZaOhOx+Zo5C8C/Vr5
BqxQAYmbqVBD58mzJC0mvqyow8EMQSnXdK0ThoZTyLULkkabZervHFMWAfr5aKRuWkzssUKU11/J
fCvnH8EzanVFkkVD8ZF2wrTedYgwG73sbuUUO3qQdkLsxJX8BdFURH8qEGmRauc85yGuja7qgNCZ
7qLt8Aj0ElSoMCp1I29FHthyhpxlRD6fQAZSdprC35CegkjbiOv6wCLqGFIPdvctVWt0yorANlYl
mcRYKuAYfeR9MXlgfRzXbX3ophm0HIYLvFHLUEprEA4kr1x7IPl+iuIUt5ybSe4TLIrexu/ksADB
tdsFcAYATvE2xkh89eOynn7sE7+P4HbD4LFmwPXj8YbSxjfjuB/qQ9O+9mAAN3Jwamjsp9+8ZtIT
+JvcuCvgUIOlopH8G01GagiKa8yBG2P2tGSVmzAguvgdAAx6NJ1LG5AAim70ioMKRCSMFysa1YjO
e4sIK4hfpRO+0l2i7m7j75SNsl+AcSJHDIyzAjYFBCYFuCqGhp4YZG2/vruUjTUby7yGQ7yEoKWn
2xgcAq3AgpTQ2jVcndra54nVCAKLtbAbkvEfoSb8Yj5QQ/vAFKRyWX/ASsKjwTQGAPgKe1wmCd3R
BV43Rhm8rBGWPT6YTb6pwplo7vlXMNEfsgmLjpv6EA2za5j9nezrW7SH2GUsWUyab9IytIYSI77x
MQnR9F1HXmIAsKGUhy3NCxc9MDbrMAcXPIWAl+r0u6Bpj5GUvBtB5l5W3pUO/eVzPzeLO6bMCMdI
Lav6MBKgn4DZJynp6zjX+8gYvYaBVohI6AxYpkCRH7osfMVZWiI0lKKWVjONT1OYpib1/djhrv6n
aDp40kZcNF3xU76I4VLCXdbEUa309WGYp42Eccl53s/kjiUA5Sr0XxFmOC+va10DzxbGGXFZA3hb
0EJiHXwA9f1JAN8DQK77sOY6ugjNm1GUbV9xDc4X+oEIeubqtqFhhkGA/cQwcIf2U7fEtVtmv8rU
AXJebc0vhfevkj1fxC5P2pnYPkr9KIggVtXkm16hHlvaF/oeCUUEh0P7ODPBFRcoDl08hzOJvm7U
ftfhPWlAECjF3XUqtcd6SJw6oa9T6Ns9vWqF4ETrUoFMtADUE/Mb+Aydm7QMYEF1c3Lk/D6bG4wV
B3ZWPZTBbYZqXFUL2idXRRJ4eSYh+lIQ/7pQECkQwzextRJ5rer2gUXBL8y2W6yFG5KrNzSXXic8
2Zf1d+0NpWdSue0dKrklyKfVh6BD81MRuHR+vSxhLQak5yK4qAyFvkAqZ4gY6sgOMm2vz/FroFem
zXSwHGKQwgMK2JM5lM4UYaQwJ7vJ9wWu9Fox7MtXcOY6No0YOR2Y6jIHLZomtbssuE0k7dEI6SNG
3Ft2zWrdnaJmkyd6IjATq3YJ2S+kaWXkVfgkqUynMpkNBtMr+W4c1A8dgqZIByCAkTtDRI99+SjY
9jVHDD7ff0XyWVKzDXQgGUn1IR/UTZPTbe3Hd+qMfF/xB8EMFsE8c5i9J1m5kYfRMkEBN4ITLTDw
UCOJ1f/xb76HKibceIa4lZ83iKs8gY7je9Dyj+F+84SRxtxJnQr8aNKjblrBuwY0A4zpikYMV3X8
TDL3KIw+iQqSBWhKWwa03kNTBL6zrlxnErhHADkss9IlrE2Op12kqs7cnKTsttJ9L0j+6ELTzdhT
JDcvHSALBPu63NBvfohmoqKsaCpiXy41KE1GYcyGDz9kR/8Y35UrI7Ai8GgAWkX3AryAoia/9Sfv
TCK3n7paTzUQVZa3Z24wI28pOMSEWr2F2YR6x6xhF7uNLMylrb55yGlpBIH+8tdXCxkEEu3beoYG
mfcYuK/BrjCVW8F2ioRwdsIHZ3Xgm7D8HXoPQNwQZVbqgcMPI83A/BxdEBXgXRWlc9ZiT4qr+tfa
ls86e+aMAEgIZYS1jV71Ir+kng/4IQAwRrgRwLQW5o/W8pJfBHLBkxQFjerrEPhBwfHSniI3s8Mf
S3lXWjofcgClCFR19R6erZHT1AYwAkypILKcr1kcADN8/jevGSJceB+UqTofUWO4tgAOBJyxyqys
GlScqvY/DzTBgf6UwNOzqSlVU32ChDTOQaUxOpM/OV0wvRbg204loFrkbBdQM3Qv6+WqWp7J5byD
PtGqKVQReEbF/WAoFs0whC50e9algAsANUUVQS53QlOYpuo8Q/nn0XBQAAN35g6wWAI9WDcgAOP8
rxjOgLSIXH28h/Aib5X7SLcmlxwQpDqgCEwdxY637Ge7ETbhrRrKM6mckZbagoy9AanGPbZxW20k
YKPnLwS0teKyxt+sES0EaCJY0vDchY6KKKswaVsfwoW00tKA4JqMlirBSgYYSbYWZOt6YwBR3rms
KWsVYajop2TuZgdzoNKqNeAxg/0dCPRg5YAZw+0GqPdzpDmomBa2ZAcHtJMhHT/vy83/juK33JLP
T+D0KOjHesgSuDtG+ZzSkxzdGebT5WWuG7AzGZwSGe0Ij06DDMAQ/ZwdYKjdho75AgLpB5Dfom8L
VN6XRa7fjs9VcQqUqhqZsxwSe2DrjNsieqx0gXlZfwc+V8WDN4etWWdaARnzG3qlb6YjCuiODDIF
p3/SHsP9/Hx5TaJt5Kkj+goU2SpGMPEOFLoFFLgGLdc2UlN2UR1BhdVYseu7ZNgI5C7H881tOVvo
clvPHjx1zqu0arDQUbHQUqU6sga0atmd0Y7bY0Sgc9DpmCaYwmNXofsvjcFfZ8knjgCeC4IXAvEL
pcPoLNCp4MexJ5Q5y00oWOzqw3e2Vs6n6BJSjnIIhykPgOScMrdHOCnYz5Vk8vmVI5y9SZIpU4AU
u7jXtdeCX2VGpQYcApaeR1dldl+OhkubyitHzB2UgXdZvOBqEM7mFFnKABlkQm0x4i+lQK02Mpu2
o+DlWH7mktJwdgUEOV2qxxATzeYuxkBCAswQkgBWbBAhJdDlty7J4uwLbejko38Lj1RGPIJus5Rk
TucTm+BOBHLlhoZhF9OLwpJ9roP85KWTk23U7ue2s5SkcOpBdaqo2XfZaI30uehuAVe0Uf1DZwxb
f/lHYJ3NwbjRR8kB16Dlp5FdAX+rz48pWLHLabS7LNwGhbbt+ndpYrZcXJvVnazpJ1mtkesEvfmY
Hbqht3X2Vvfby4cqUlvO3pVzpOh+AdOQNKFFtF/UrwVvlcAI8FmsQYq1fMQw9YHG+7jahnHqUqR5
ZsyOxiRzy2LcXV6SyL7yWZYpA6QWwF8RqQHrDPX41JkBTUSsySseFvYYtGgJbY3gcvApLAIAX9OY
cP2l7WQHKGGBRHobuKC4Q2uY8qKjb2TLhFR3gtOjXLTUx5JSqjGkGiy0iRafatb9vLyb6+WQT8NG
OcNWzuqoDxS7me6GGfBTtLCHyE6fqf5Bg0PfGzSNVh5I6kNrRBtctpVRgRC2a4keMX4kl85hl0WL
L1DUFuAE5S3suevHLqtBZQgnp7UJZsgdIN5d3gDRyXJmT5nlvicqbESX7jUKeAPg6SmJKHkkOknO
6vXD1MUAaKvBIVFbgfHYEffyMtZTdGfnyNk6k0lB10+QsMz8jI5u5/flFVC2XQpEVlGsK1oOZ1Y0
QDP1s4JLX2X3nWmiVzAVPYaCd4Kv5M51q2XFDL1Uj+jpd6fr2NOf/cENPd/rnOB9QI+kG5SOCGFX
5HtrfJgWqks2BhsZ7xbk9w4lSZldVUC77a3Bq3ZDeJW6EbjO9v1R+jeMGPC7GQGjGzyb733FtZYg
icAgnm6IF4HbvXKLzYLGll7r3qRvQtA9inRn9Q5gDATRNgXjE8/5FGl9Gyi+tnhSg1s+GNvsd/7a
2+k1sbc1sCE3QpdVJJFzHSf0XfSNAYl+aWutne+oC+z1zqsGq/9BndmeXamycnAuCta6qlZnS+VM
at3BJShUCO7LwGb1S9eU1gLKGomc8lVn7kwQZ1cBLkQ09GviPh6Wbl7w0zpv2gau6VE4tbps1jc3
50zUstlnfjiS1QCHCD6OT/EwUo6EpRtqG019lMa31gK124TirX9VbzADrsq2T3Zye6UUgK315DuB
HRKtm7OnEa1ntIp+fEzvzAeMrWG6vdvlt+IE2Kp7h0w8GobAQYHM6dd1x3qKQYMcprunr361zVvm
pkx29eQ+BYKlYF2LYnzb5E9hfFTXtI3EaAdh/lG2Fyg/Rbbo89KqMLsAx522s6g+uGpkzyRyhkiV
9E7WEhjZxlU8X7cWJJfnFqR0zUP1HDnmYInxxdedqzOh3MU0A/RmtcA7A/+c0vwMttohdQBY81Cq
z7M7nEJXpL2rluBMIHchWzQXkiLGKmfkLA3kNsJOtafY2AjOTySHu49zF4xZWOP8aid+8DdG7E0D
ejiHZ9bBhQMtwk8guhbGXuQ6rskFzwtVdOQcdYPv8ovkqh/CeYB/0fkHBaXdBHQIdafc/ov1ncvh
7p1RTmkWRpCzaEtMrNwBRGKIdn4nfBocgI10Vqo5lWyJun9XW0fOJXO+TSDPNAtjSFaP+WF22vfU
IbLVMutPMvDoIc6s5LncQ3cCi4iiAdH+cn5PrbG4kfQezYnZZrIrzBs9Ja4PGvIeAzkvVe2gTxbt
I6IU3epFOV81Z3wSzMtPmNnARTkO7vSSI8eDrQYs+4LjIa7arxkDDcG/hoEGdNnxhZNYAsRFboy4
JroCGrMF4FwIMLcqQ9c0E/OmCtP5fKfexW1WFTDdKsb/JMu80sChINm+x07xVv/xf6R9V3OsSLbu
X5mYd+ZCAkly48w8YMuoSh6ZF0JbBpN4D7/+fmi6zy6hOmL63OinDmkrSbdy5crPBLdrg7jW4GLN
ToMqoVSGM1JWIFfd9oaaPfy8Lc4d9xTuM59CP+SbnossJpUYZmN9IRR34DYaRC4Nym7gHLiWr55b
h6ctLeKLRBlUhGO01LVHgd+JWW93/nBFi1+dnyDFeCOax/VnKX2vx+YI7tgBL2GAudk/d/gThbM8
p06/Y/7Ok2RgYuOkhfo0c7kfJPKS4R7HcW+bIOHoxx8DTY1QB6uKEDtQPBHit03pQ+E/PWpgywZl
iYd7V8y5WQDrpVZ7lsOpJnUT/iSNHKTkxPJhhUCHycCl3x7Gu2gglt8RI4CAeDptGfTgNXoPWXqj
h2roz507u+lOO7dYMFqpCrxuMMhpb/nXDTyFYqsDSjjLXBEZ+X+Qjs/n3U/DuQhuKbRIqykVoRRx
LX5oTummQKNruI1jl/8HwidrzS2iWZb42jAVaK5xwrtgD8V7MzFmDX28cKzb751fsyAXQCdC1MkS
sqsjF051MmCt5LjkDFve4FVKf16ZtHMZIZyp/2xleZMD5E9hjYhW5tvFZBVOfFtt5B3b8MtV4utK
j5aXt6yo1JLMbSkuTAxf2/thL0BLO7+Y9ZW6w1AagbN6BJ1LDU87uMiZghbVdx7MW98J3xRT3cQW
fdKe9VnA0uShIa3dLdZ6uciZplmYNZ+jGkldySFe5uTB9t9WPhC6dypkauDv3a/JRHweAN83w++Z
XMS4uKGSHkQYXanA21d6QbNLCH+5udIadXrTlqKV61ZHLwPghiNWWZG4zZKZ53vBSemyDGJFhRY4
UfNUyqqVivCvaPJ9xsVtwaItD+nuc+n9n9fh/wbv+dW/P63+13/h/1/zYqyiIGwW//uvQ/Ra5XX+
0fzX/M/++9e+/qN/XRbv2W1Tvb83h5di+Ztf/iH+/h/tWy/Ny5f/sTOolY/X7Xs13rxD6Lf5bARf
Ov/mf/rDv71//pW7sXj/599f8zZr5r8WRHn29z9+tH37599h936yC+e//8cPjy8p/t1dngUv337/
/aVu/vl3AUyBfwC8A3AxiCcU7jaIov37Hz+i/yAS0HLgGCJVBSf173/L8qoJ53+m/gO/LekA6SKP
lWVMfp23nz8i5B+yKomUKTrVZmg1+fufXf8ySb8n7W/wfrrKo6yp0Zc5pv5eZhRQPRVGeBLoqAxI
12+OsE0KEfMo4c2DDv4f3P8MJVGvuUQPrEg2AhVMEo9GOMJ+J36JWqhwD/uQhG44aocSgtl5P8Cj
ASqCcsnNAKD/JLHT4UJtptukh94OkifGCmdqhq0WUutknP/ozOnHL46obx+/vCf6BYqYPombhxnL
Mx5ih4OdWVsF6MONuy5qMKeZ38cKBSPIGML3eYkTL1so7wgRmksg8yNvqn3vTHbyF28xf/bqdzOL
cymI46yuADJ86FC/1NJDyS6l1FsZuq9h7Xsji5RaCKQA1uNh8zA7ag131WV9gIPXAQb2W5IbxEod
3Sol++dW55j1Pw8gUEn4+Um+pEUtENU5elb42749iKsF5kVle9ktcMy/tsBKiWg+j5qH2vbdJLBK
l24bWzKrG7bJduFunUV3ZlGoGhimM0aPUYDKvrZIqi7KNZAKgFcbXV1AxaAgFhiMO01L9iSFpUs9
7lJ5DYiKHfp9MFXoaiDCgBWDMuaiq03FCz2Sat2b+vAiTwerU9N70RdcnSM7hOPgEHZGA3U+wJ6t
iSR2Mn2MTIfC93SQcv9KrN+Z2plNKZkgI9hpAGkxIj/xobX1oDqWQmmBRGVHqbaRuxKaYS8yfdPK
ayUGUaQcNzDQMxt4O0hhfKymwS4TIpgCoyad4CZV+dkj7TQUUqjdKKVZEjy6qfF9FGrbqcxMOfjV
kmoPcoip1sFh1OCdAzI83kN3WXxX650hNIVbyHhlTlGVHh+SchZ5e87qA2uLjzFp3vo6dAU1Ogyh
fkFD6UpN2n0q0Y1STrcylPMT/bPfJmfpVZdlt1JebCcCfJ8up9RQo/Ihbasd93llJnUIe6eycFif
CkbWBarB4FalswshTjaqPu7IxDGoz3pFLaUcNlUUHbSg/cVS0GJlKLZA69oekasqDGZYaiR7RI+P
TT060CR+V6pwU5NANEQoVxQVuRtzuGgTZhFcETjgLjq/iqExWxQXCfx58Mf3EH+162Z4pmXrVrAi
UBsrb6CpVEdk0yeXE4Rw1KT7EKrGaVIdoNCeGnWsMyPtBCfOmssxEAMzUmvRSpMEMFEfNis/72aK
o+bbfgbwmjAmooIugarwde2zGQ2tItuFFRbqDioNfmVh+F7qNfAQadyb8GnKTTlNYA8WUsECX8yJ
J5h5gWZS9epFPFb38N7eFv3VpPCtX9WHCj5hXH0sQUka+IjFd/RhCptE27CvfvUhCMdw99FBsiO9
YlQwUgk6g2SKmUcNvIX67VjTZxTdtxrjVj7JR0n0XZo2lkAwjEF9n5X9m1j1PoyxYMQUxzXIVry/
iWT5wo+iTUB1ySDR6MbJLa2eG22qDczVTSTBvoyR3aSXG/gXxYY+gMAC/Q8iJbi6dakrFsFNInFH
0RMbUwkEaxW4pCJuEkuur8HZbMoZjs8CbuvYA7WhcPYGvVXJTAMYN7VDb6YDjGEj7vbxA5dSWw+H
WSBwp7aTJycFxK2qDdNDt52yxyAInTGprrOud4O8u2siYV/R2QUBqqB4e+8lbpXT7FimQkKx2JRd
6Vb+sCVYBLJcGKpS2x0vAKUuTBpEVj96JGoNLNnAhymEQBgUZj+E9KXpe0tIwbTpktsxUM0iZ7tq
5AbJgdGS4AHqk6tpxL4K4w2PmaVEranXwErVj5IU2FOWH+pYuvNV4hYls4k+ParQ/I18vJDDGz6U
fZOKBYAXfFMWT1n4VESbYTqMReOQ6K0u7qCtCyMzvHHnkpmNmUX72BSqu7Tyj3XWXGnBFfUzt637
x4TRqzJSNm0DwEE3JfA4qx05gPJ8Uzpx7H90ZXU/4lJrjNnr2EMZWISAKO+dMCj2ua7YxA+RUMMJ
oQHqrE5MtZDtKYTlMdc9QVAeIm3axhAs6FPf0cpwl3bppq4QJRl8KFohPXIhguQjdWgaPeVV8JwT
wZ7AIZ/a8EpJyn1E2g2k92+0FpXloPSqDvf3ojZkHh78KkDwqrdBCXXkjLtNFpnp2N8JcbElsfaW
Zo0zquFtqd9U0BTXCRSbJzfL4FRfbAP5TSlGy+f34LddF+2NL0I6E0E7T37RMIKL3BVnjxE/tKjF
NG1kDKBrSpMdy7oZoEojYHl11QPF/vI1ZxpxjQrJsRbTy0HAc1gxmUp0HVUjFki0w0UWgpxqAtWI
zOLqvhjvwuaRwYcDxmRx9FKhrhsAra9fBPlbie0RhIdAfpHELTwOjSpFrExGg43MC0MKhgg7UrnC
Br3I4Nw2aPDVip0caOxJgJb/QxZ1GwWV6rF9ENlTE1JX9EsX70rX+uDW+Xs/eLrkxcKT2ANeAoOv
EO6FSGVZq20a/16n93L6S5FBCd4LzU5gHk22kmxBRcHIh7dSDHZ6eCX3TxMEXkshR+kWG5zbxdCB
EhcXe2HSnYyhpkOVp6EHO61XS5C5kydEGBuGyyafyCv4tpFuxdpWGZ9k+TEYIRp+EZHUUdOrOIKE
4fhW+y9RPllMgyzeWB0H+TDq2xDKdCFBobbzjb55bRrRKPp+MxWVIYFSlkywgknfckEBMzuAwC6A
L1UDgl7NzNlMOuVwVgj2Ep1Cc/YFslMaXo5Vd2RlDVFBsBm59k4qwUkQvsb+oRJ0a2h0Y5K2tP4Y
yKHILiiD5zrMBQDdTsi+Tp99OTWkybcy/6NH9UlJ35LgSuvuKLlBBDFkCCEw6HYUu7z09yAaHXDH
+dVg1UNGaD/EkhOI2TbjOuwfxytKM5zhcBVBSM06hM3Od6RwF2WyGWvAv0vNnkahocivSeVO7b3U
XdTlhQxzrHijyk6Ow5jD9k4IBUcTN13/VMD4sSmuwtQb+EGU97CKlOSdr5dWl+2F0s1hAgk2V6M9
MmqHKJUVqJ51zKngkdjkMGRs0KNruG7uoZFKp9qSSqBMlYs+vKX504Qf18mwq5re1BW4IKWlkZIL
Va2seniMs10JuZ7yTo2fVPE6gcoh8DEoveuKRYH+TsFpp8AzgC1cOnLHPBDSRYMpkyWmV3BNjGXl
QVYeK0yZlhVul0TXgqTvGStvW0yGAtnkRiyvtH4C+7c+BmnXGnIWiXaMAIYYcwW5uA1FWqaKEIWY
2AMbo3I/4myycfsSzAkQoHLiiLQA0NklrzcjEmy5LuHY+pEotVmoEk4zSNBCXB7sS7Aqlcew6g5+
J92iorqPY27XymSWQvAhAKcCQ+nqSUs6YaNJUKmTD4TfQKLCLnxoJgYpH8x9iUdzMdd3rR94rJO2
OJaftLTaNlPX4K4oHsMWqaPcXAMugSf9LIuMtldfW+gddTlW9zgBrx/L1hA2l75OJotrTxO8YIwi
vBHxWpTXjdkjYHX1Vh6eRtpbY06u05DaFbjSIkSKdUm11QbwS5+YiASqOpoxLBsLKLEj0WrL2JES
YU9jwQq72pRkdwgrhyUwBpR9ewgOCdZfEJdWn0AlBmAqUEMglQkYpy9ctQX8BmoJJnm6/0uU2mQT
T3SAw6JCrLyljz/nU+eus1TVNCaiXiCD9bOouEpxXkeDWOjep4H4PnNiMCl0M3mhsITzzbXy9XyP
XNzGvjS3KLfKMh6SFBbpXp55anGdCjH8U3ACyL3ZVLGBWuVawrjS4OJiCx/QckrSQPeA7TQdmGTg
FbIDw+rnYTxzs0XpREW2iqqKwrTFhWzAfQxZcYhutTcpoMB81I0h/vVzI2fn6rSVxVzF/ijSDI4j
nno53yqgfRBa4Qew+ZZUG9zJDvLKE/WZu/OXbi0GLxWGMGsndCsOe+go4ZGR/kWiweft+Usbi6JA
LJY95GEl3VPc1huBAypNoKkvgXM2iZUdCchm8tPPA3nmFnva5NIZJhDYmMK1haFJtpM33J12igOg
//bnZhaUs29dW96WO79GHZd0ugd7iE2gyreDFLkjLGhJkW8l8TDm+l3TFVvVH81EGNyfm/8UM1/u
tZPlsrSKSZuqhuIXujm/GGsOv8kcZP3KlX/VuoA2bvh9AehdYOJ6KW6Sg7zl8Mj669UXDLUu4gFC
hYiGvlhBLFKTdAqxgjRpMjt6JyWq83M3pXnVf+/m7yYWC0imowB2s888BrOWyhFghFsBv5lBYuAT
lh/y26w0R2s4RH8RJ/fnDP/ZtrwsLjEBWlwdI8zLkkud3Q6rbJ+FIMD3FhbX3WRQk2FKNeapGcoT
GmtgzlfB2DfESdc86qn8EISd2cHhOqmDlRW0wBx+b3y+i5/UzkYijklBMhwOuwbsnxyPY6+Dya9m
zaRVmMG5i/3vpQI55K+N5a2PEKqnulfazJVhmzFmoEjOUSDcKcc19M0CBvi9b3PsO+kbbsBDJ6tY
mbMgRvVWg44PbJWM6h2SMNDzXXI1ty6CWm7wW+6sRYfzR8bvpbM4MvqyyXQI8jKPKI/pkJh9fsfL
VcrBWiuLI6MQeJDILc7beNvag0XsCb5JpUUN3YWaoHV7vQb3+Xk3fpNMrKE3I0YAInriAFdpBlEP
eScmuSPDu/vnjX/+cPo9gIvQAolJjXSDzrw0PY76oYJpzM8NLCTavi+RRWQJ64CRMcPy9xO3t4PN
dDErQIKkJTmhk0OsGUDGXWPrLgp59WUE2WtUQQzt7efPWJnCJUmcDX5Tl0CMegp7hNZuI9yy6vbn
JhZMuG89/TzJTjZDR32/TSuMJZimGq5Ml6pTg3vXIGE+pqpNH9u3ce/bq0YGK3P4GYBO2mVikhZi
OgcYE3JOOKBw8cbBX1oz+W7GoQsrg/mZz/7PpwVguF+3fYAr+zioiKeQr7pq8WAt2lJo+NfKh78r
7pK7+KlCdW80yCF9yZ5w87f7e1Ib0waZ/yM0CGPdjKHNp5h9vUVGHlZmbs1MtjUE9pk3MkqhM6FQ
ykSk5Yu4Lyqk18Qa+yjp1btQ7yH80m2I9sH1bpsoKyZCZ5fYSWOLOK/DSI7BM5p5gRJYhQZBXNoZ
mdhbK8ts/uhvg3/SzmLwSSUJHRF6zZPC8ThUUmAQWKSXhWrDXmWbJ/q9RvwbP9MeKWmfWDCaP3/A
whb0j3V+8gHzejxZb1hujaoFDdIRWL3HlWoMNXS6VYDmOgXPBSr80TNTLYONQkFzk7Clg9wsq26u
pm5Y/9GMxNLGexFSyVlt9NRTwqf53pJqrVGxzhKjzAbse23czgbVk89enBUVD+Gb3CLxxz37YoIG
5yY/6EfAc8zOhvcKsTo3tOnNWvJ2PoE9aXdxekgxasC+issh0Bbb7BLQGOjliA4EXHfliobM2hJc
XAyjMAp1EDUQgRpbiXxHFO4qsub+tSDDfJ//xZmR8qSuyAi7ThmiC8wdwfV5Ga+zrWxBCP9KOkqu
dk1RqgZoPbWzF35FcK9aOyLnRfbTLlgcKyg/iDJgQHjBAAEvkI89ff95mZ+/KP6eN23x5llHehxK
Ie5Uc1hVgE5P32fhhxnKnNn9RvtrYmbfhlVbBisot4RKJs9ZRniBMd20bnRgFy0suWbN4jWM//mU
/6R/i3iVSoKYQ0JZ99hBBPjdxuXGnvaCHbn8Qt2pH5/yvs9raMbz+cBJs4vw1YdhV4QMr5/h1r8m
ZmlwO+Ymd2Gk/RwDkVpsavRY2ST3cA42UdGeLRXW8Mbnk/KTr1jGMDFRxnxA5xW3fpmteOAvcvlv
vdZ+v3YMrWzLb4UNJc4V1VcYChu1HUGjFQWbPFkNNGvNLAINJ5AIjJmue/omgR1YukERwCkeIncW
dmyvZsDt/+eZpy0CTk+kPPWh6OGV+pEkxBxkDUIiZLOyFdd6tog4gij6auxjK3ZOkpqqo9gAaqZ2
YNMLaQcgV3aTW5m7Fk1XDgxtEWIKXRMqPFEyb4DgDcO9XkqJ0UNsXmzX+HXnNyNQ/BDzUJGtLKW2
h7xsyjKvdK94HV415k6WDNny+FezF7kzAUhZ3+aQy1wNAmeTiZN2F/tA7bFo/AmHk6YfFOW2KyCW
1BCopHeim6fXunIh6q0B6fjdKN+vzOocYL6F8JO251k/ySP0EkL/EEOFwU8SGrSVjSQnLgbnl5De
KuQ+TJ+64H0oL5Lk1g+klXTg7Plx0vhis4DMDLn6Ch0fKgiECrYfxPZK/+YD4qf+LTYHLdVM5hma
EHdsJ21muH1jh5t4t6b7dD6anXRmsT/yJuBd0WP1IKa603ZWwRzhIjSX/dZrDN+3BYWwPoUIPYGG
G0yovk5bmBAlG/EI7sWlYvdVZdYRIDrBIY5Wtv33Xf+1ocUBBXEPBcqfCerBFEwJRYE7ZuoKwUor
3xfC11YW51ErsHZseMU8v3yPC49rK8jeeey/roKvf3+xwwSZQwZN0TQvy9TjIDQAQBQmKEt70rcb
om5Fsib+/v3W87XFxb5qBjEtIpoxr/KhwBCRbaV0XhlKu64oHopy7SxdAF7nxOVre4ut1IdyPLUU
8zTu5pugvKExXtWNIjY7Ec+drnQd3BHYkehAEhqlcsjtITbmlxLpSbpcR6OvTehi22mEq2EkY0Lx
cs7I26A8/Lyvz5SEv/Z3sdtUyfdF4DTwgmBoRn6j7eHtyO/BIuKHYk9io7D5FkYwNk6kTfeemNI2
EMxorSq1tg0Xp5Pih6ySyIDH+HoA+gm2iTy6gDenLaorK3hlPS1rJ0WrwaCgHzWvB8DQB8e9gO56
2t4hjwOctFu5Xq5M37KKooYDhykTYHkZJe4kb8u2c1Ym8HtgnidQh6+FpKEwsJTx5QC3MK1CPW+u
WgrwBrkQ3wGNAXWwgNYV1Klld7JTWC5dJbAIFSCsnofGWunyzDX661cstk0gC0HdKsidZqsLDvCt
MV0A9u8Ut3iaHg/tgOxNA6VZshvYluBzpvsRqN4GcliGf4ycNfGW89P8e1QW+yYWYxgY6KnmNcAu
kRqCnHBo7zQdKMD6OA7azc+zcOZ+9bX/i23E1aYXagGPigGHIwbv061P4GUkheDfJS4Lhb3f5Vbd
ZK7eZVY1lreTPD8si6Xx85ecPWdg9Ie3cB2ccrrYSXKQ9b3IBeQh8WBwSDYqLIaKw5qbz4IC+Eec
nDVP8UoMJ6OlNHDa8z5MMoEiTqqPUmRAklx44M/ifQw5W/jHHSsKERujgS/08X9zYUZaSWfvUV1V
NbirfD22Y5kMXZ/X1AvUJ119jFbTufkPLA+60wYWB51eCgDa1g0aSKBNEd2EpgSvGGqRBO9GYBda
a1fJsyvotMXFQacKau4PI1qcNaT+LXSmwebrUbsGuhtXdJZZP6+UMyVeOlvhQDCJoSr/zcYSfklw
glA76kmydBHBC4LG3FKgNBSovsNLflXSm5ZpBvN3gfoyydDpDsk+KUNAO1bKjWfiJD4FqvAwXYH8
1+epfJI9Z6EYwC0upR4HAgj+E26/eqM8k7poEhQWGFI9FAKW1PFRU9ICV1bJK8E2zgC0a9gzAb3E
hKKVk3ayqavR9ucRPtskgKeQd4B4P4xCv65SCuOCUeW55EWK7xCxNYMYxWEh3wmxf4gG/3pIa/vn
Js9kz5hUQGEhXscwb0vysSZOYy1nGcCa0FYQg+KKyvG7UOc7mTfO0DsJfyCCMtiyGl0CZ1Vka9ra
c4BZ7BzoYWJF4YV3lpdYRELS+91YD+qITquXeRNf+IBu552wj5U6MEaSbiQt3UmIgis9PzPa8D9m
FLVxhCRxmcqXUcYUAfc/T1Nf6zQxwd3/aMLqIae5E3cfuQTOiFg5anCH7lwV8mBqkacKk1mzCAYd
sH8RpW3eZCsK0WdOIsQoIkKBm0kiIPhfF0HKeZqCnyl6KTBgaeJG4KuEyYcY3GfymoLf2bH/3day
ytelER9zFTBapWqsiIhOmxJTBSAqL2cKY39BBLLvQK/5eehXurgs9imxXsPBAs0OY74phY8uGAyI
4SviZDPM+c+NfUrjfltgWFegLAE/ALbQ1wFVNaJ0nV6KXsJFI5eAks3rG0DqHCEQrEkYb/xQ3EbU
37X0ooLJAwrxqu8rRh5ApVWpDFLmlsDzlQh2dgxOvmqx7NtCDAa/niZvzN8GdaMDRQ3tMHmGm5Xp
2lJfa2yxpjJZ6XxeRpNHBxU2PamVaoUDNOpe5UjcRbxeVw81Fy6rRjaiuLZiJpo63Ny5NBhd/MHb
0BSKlcT6TOKhwwjmz2n5fF0/CeF1mjd5VSSTFwTXdXCrCDVyu7VT8sw5AV1OFAfAWEfisYxuyDr0
LC4LEcfyQ9NfJUm1srqUs1HkpIVFItvxjoKHEomeUtSHbIrtQoFTfTUdc426mt6beRvYbekfBD06
arR5HHvo80TAI4by4LQRtXJhcmFdANZ0u4nz9LKEhQSB3H+scAfIfissU3OIAYWVYifqou0w0i1M
oTBRqtsIyRWRA0MZbwr/kQfS3dQlJmz4bIh2mcIIHBlLNlNNXFoDBgyodAZPQP6cNkVroLBoqOVb
Jmx+3nFnZ/ZkSBYbrpZhLpFkWG2a8q7473oCrfHXv94EFWUVXoMM+KOlBHDT+35WijlOLQj0zrjX
ILiCMOLK5J7bNjgZNdirSXCkXYZiVU5iuBqWo+fnb0L8NAKsnkQPShSYweoePTdo8wGMIqhOkKAu
Bg12NEj+Qx3HYPyhK89x9hDWykp/ztya4d0JLjX9NOhYEl8GgfuNrlSDh7dJB0Qvox6QcsvhO27P
d399glDO1SEwjJHDIH4NutRPZblL9MHr+L0fHTPxsopXIujZwH7SxvJqzoIgCrlIAKXvoEQOWz82
FlYB/kmjZs8igXczI9c0ohsyxnYZ3AsRv44ixesSr4ZkZj20RjmtPGSdXTK/+728wBc9HaqwYYMn
gaMy5c9y+KRlRx9buuv/d9P532P8mdqdRFA6QIsh8jmOUchxsvSh93VL5b0pd+lKWeJ7r2bOLpRH
4YUJy6Hl4gQJl+txTgev7e4VXTFStTdiXNh6HcEm5Cs56fet8LW1xdEYZVwJ/VHovCZq7Qxhizey
2ST+SiXkzA3qazuLNQqSdRAE8/jFEoglKghIxZTtJAX4e4qKVTCFF6ou3PeTamACryNB3euT6Pqq
tjK8Z5Lw+Us0XcR1Q9Mhyf11tyR5ptdiF4x4bZ2cWa6yefAdYMfAB05caQWSe34yfze2OLHkqNNZ
VqDbKgyThvGDSe9UCYxU3/VszRDo/FT+bmsR1fRIkOqSaggDyk07HNLgJhBWIs33AxhjBzF4VLPm
S8ySyRoUk642qoQoUGTXojbeTdpbpNB9mCvgObXXeKz/y2EULaJUAnk2JhNA37/OFsSbO3gxss6L
/O4ZBrJW0o17IYFngLiGbf4esb82tdgKQtHKRaWJUIUeuKnyKIXsZYvi8i7WhGYtS/yeLH1tbLEf
dF/jNG6zAQ8p4g5uVajLzW/SEDDLDZji4AV1DfR+fuH/HsoljrqSWhoOMY4JCW8DcQjThe55UJqP
qBKtShjtqcFjTh7e9hwJ6QAyQVqu7b3vj4Bfer2EWKu4eqZtDEIWpbU5RT4IdMygDXfCAUTs8VYn
sVvh6Rp2iGuSn2d3x0nvydeF1GqAzMGvufNEKOKX6UMlxTsWX/98Eq+Osfy1lUgUWB4ltPOEofNi
AkuGKQgOAZW3oYrXzTp0VJDxcNu89HNYfpYzIbFdA3icDTonXZ3X3slZVYAFLATqiF1a6Y4gDu6A
qqMBUreVDJIdl/nNz71e2TjLxL/tKhBRxWLwOFdMzd+ChGA0wWMePf3czpmi2Nfls4im3JeyitJy
8AgmL8mBpQoEiA2Lcr7VAvEuCnwnx2HS1SkIqnOAHdTcDcTO7lvwLlHjsHgRrq3ps6NNdbg7E5Q4
AAL8Otq0AEsVBHckekCdzr4tGsRtuA3kBawJxn7e0paw62874E7gm8fXlty8pL5euTEov9tfKlwA
epLIjKL94bXYUnNUDPDfQW4yipdZtZ9J9l+/6KFFOGdA/QwJka4v1ledFiNYBJjvYLqT09HohWFl
UM+89H1tYnFId3nnp6zxW08njBtKBkl7OjuQIA8VrDEYt4UyOJHYOHUUHtTiIdag0NTJ4bYM+aWS
C0/CVG2FMQItDU9JY08fJg1XN66mHui1m2Dw+ok50hhukjB5/HmZzhP+bULYDAfF2zX+WyyIVlWA
7acSvr25jqDuYvYhvUir0VTkzkqa8hbqC3CsKtbkuM4uxN/tLgtMKi840qew83x4CPdSBgY2Xjlq
3ypq3D+xIH7u5hl0niZCmk5GLiDrlCzvhcRPEoEEQ+s1hGy4BDwOAQs7FoSLvK4CS83THDpEKI3X
IF4iIYN5qU8efWk4SE33qMVpYiApdKFzf0lZeiRtdp/hTaRq2g9ZHF5//tpzMerkY5cuM6FCKy6T
pPNoW1hJiGeDLjOr9Jjjcv9zS+p8kiznH0b2TIJqDgDBS8uXXBkB48m1xsulbpcLwXOkd+AQVsdJ
aaws6l9yBjltJjliUZaA+ICFMvqQ9RbVawWlFdMvimPBemJoIhQTw8pqWXYQqxTE8QEYCFa9gyW9
VybtUBWd1ZPobiqCe5irJnaR9LsKFOUanMhEfG5CHDFDbaUt2wiqftnq7LkZSjtgzT6iYL+WYJ2P
1WRIcejmvn4n+rktcgBGS3ZTxMVlAPZxzEC15CXE1th4//NQnQ3op0O1SLnwgCT4oH8CNEC6RzkL
TI1nFkBYbhcUzzALNItusPyKvZKit2stM4O6iEG01baMhFaV6CtmIZ/B+tvcQShl1lWCYsvywbYs
B1ku26oHB3zXNbhHZ5DNv2ERVMugaaJIw6vQ9JsKt5a0HW3oqFqTfyzGLesSWytf2Bxj6tukgWYE
3quL7slX93KU3pblW5H9GhkOg+C61FF7/FgZyrMhc5aihGCkyLD4FmFHrXk2RZE4enIV2lWZwRr1
LoGqcE/ZlRzAv0yeHNLC0bUMIYVYmkJXbiFnv9H9HuEzcdResLR2ZvlDLw05UiOD9lxPu6oHto9J
Vk1re6T+BTznwOsH4zqqHkIduq2jagpyboqj35ha24qQjyghZwM/vK4xueDUNLaUHEIAVfdcypoD
tcKLlLmBCnuSpNjpAnS99UMqBWapH8Zmm2JnFop6RYkXxMQkeQEtA90d8BzURyLeTctboTvm6ivz
q9eou4QgoDt2N7w8+MqxYYXZ9pcN3VfJddvFVjuXWKNmI6LyF/WunBw4hV5g4WbTfRu9CvpFGyrQ
NMDNF2oikwCYVnMlRdyETsm1VvxSxxuexxCuEq4zccSL1KC91qX+LnWyndRvnd85pSQ5TaP+P9K+
rDlSXWv2FxHBIAS8MtVcHsouDy9Et+0GxAwCBL/+Sxxxd5dxbXPPOQ97iOiIVkksLa0hV6Yf1+JV
h4oOJNtqrxjuDQw784/CTJ24BV/wxMEYD7csJK6F/48y7dQ2+Z4nhZOoqFf2N2ra21H3FIthAwrA
I0rpLm8g5qLnC3Z+7am4sJV5zFCnqSYNGm3PAnwxnRzbuvybyn+68YFW40Kq8yk58e1OmRYoyVAK
Q/N7+jEX4WgwDh20unN+rrKE+rnMoYeWkdiRMW0Pb7bpCyA8KMcQl57K6HH2R6sIAltwcaJW5AZ5
cyvgpVPN8gW7YbTNHNUCp1gjn5USzW2pxDB/tO7CxDFy/Vev1+vAxEJF5ED857fVBl6YgeOFqGtZ
ifZVy5/BqPZLrZvSDuOOOnLUv+QScZo0WdLuvpZ1oM/2z95nDg5fMG0ZYf05Fq+k3Qftpu+XUAVX
hg7xEF8sMrv5rAXLU1k03TlRrI3G5DUXKBmBmCDO9fuyVNbmILldDU1vWfJ+djtXn9W/S89zylHr
S73qjPYMolPboqsyLD0SrAo5WbCiaxZryJD6BOsu1b7J2adyXUgVmCTPbQRSdW085Fp8X6jVoZTH
35LUb37e10yrZoJQoIUBwA4sE3N9sNqvRqu1cpBTtCXPxkh88NE4OemfkhRVqbre9og2obNyHxrl
vtAhOJ3KlRt3j5l4qauHwsKgilF7Q4hegQahbgGkSZNpaA8Qm430naCwxXnrF4bqoy9wAh3YJtWh
9tjmEKNI/UQFN7PQjxmFpHxr3DUkAvwrClaxITntACwAdHNNbQPxAD9h4rcCKpd6sPas7+yobTcW
NMp+Po5PraP5Hb48jpkdW1UO7pywac5DbPptY91EAN2VdfXWl60/JLGnGeK1TcajPih+HQwGOIOC
bhdj1xKL/hSm6ndB6JSqdGwScQAnFLHbbLyvC+0UdBTtqA4Dj60CTqQbADFXoVU7Gtedocm3qg7e
Icx+rsFEcByK6tgUGjBK9X9c4kV3WkU0i5IrzIzO01gGcTmo9cX8nFd3RiTZhQTwWRc6Euhcfj7O
KUH6cprTSjrIsBA6gyx/zh5dgrMJs9cdP6fW6yjeGG2Wvtc34NlshekXXPjcISJk7I2en0dpvBdF
sddVNbHrMXE0ssdjw0sZLw0IbhDcMbrLI76z+oOZq15ngf9iwBiViXEIepeNH1b8NNITKV4GaH1X
VgrKxk0Ewo2wzr0mZWBlAhNEVC54lu8V488tEBOVPwPj6J/px8UW4gb1YpCA8LOclDta96sKMCY1
Qs0xAmsMCPiH5JWO6VYl7VrJPSLEVscrvPCpvjlwFDqVSYfDRGqPub65H0iTuDaReZ6jFieFjl7X
GDYJl8ABC8vMG7QkMBuaD3pzboLTKL1wjBqN8VIJ7DsubKraQucVUp5oLYBE5KtVkJyyslK1FKXv
zoVuWm6Xp9AzQhCu2Mqrsp2GOKNXgkwOI3ZPxsPPVv/NhYP6EOvC0tDboMY8DqhDK5OHTCTnNlHt
QHkd5M5Ouw8S9V7Q8CXz+fYyTaupoMhEcgqi9vlqYRvVhT52yVk7KW/1A3/XnzDTHD7SyAbDYbNR
Dt1B/h3ci5f/YpcX6848ZYoZ1rouh+RMo2ejLldVQjdB/gu8HJsu7ReKP9c3ib4cnkQ8U3MQEx6N
PtDDNDmDRAsiUMzGtJrPojtzqcpkfndZ03H+XWn6JRe3EV2MUQ4gxXMGN483kqPWyzsTDgxUfQjj
ElSAag3o0TDbsRElMF7swT8H/hXw0/FNEyVbqrwIVXd5EW9rka/0AtQhQ+nwiHkaUbdqVnlQtwN1
eOqzDNROyoM0DnbYbRsmuxNPejMcsVWYLFkl1c603tkQrNHHxVMq7DTEX53tFGTaCRTs8aifdLBn
FdAGx632gH51hs5AAlfZA+deod6C1PIuUmu/FTromcAhUG55G/qWqntWfGosUON15BZicI70HtyV
rhEf0/J3C5nvDByOlJEzLSlUcXK7S/p93Vteb0io8OZ7hHx2LYpNZja7GHLOxtIs1NK3mF3jrioy
PlhZguLYrRQ9/Re9+M+78/djz2wYCVI8pJGWnEPMQ1hIwXNddVLM3Sbg7K8XqU+mv+7rc/jVtmbx
a8pi9OkGIzkHElDSxbPo8bhEpm0wagtImwU42J8v6bV7g+we9RnQosrfcNmCwqiYyZNzrTlVftJQ
5oAHtkVw//M630NznOTlQrNro7FBlpraTM4KsmpgGlZ6lvqrUsdkrvLK+8GNil85S/yFZdUrJ3q5
7NxCMC8tFGPyCyrd93HuU7PHh+t91ZAAq7AcrlobrqCblnO7BiOkFYfuwm+45u4vf8PMiIYgVCOp
7gtg381V+wdSYU77OrEFNb7yJ0pt4emQDGtke6k8/f0t/XrmM3PquBr2KGSkZyNrXQkzrfwj7hez
2p9PeF5stcK0RJitM8x+AL3WPBvVUjn3X2zns7EApAqZ46jBdwYsWBkn54abbqWHLpf7ddSDYA/V
hCCUnV6Mm7xJUIHJFwzo+hH+XXryQBfevi+HchoaSM4FMOIZyOaaYceUJWjiZ1Qzv/iW8XeZ6Wdc
LKMzgtZFQBLAqqUbLVz198MjOI/ANP44Ovq23GabEYJ53S8wiVLISSyNy15zPJZpGdAj0ZCjz6EW
hTUoVUXh59oGY/kTUwdCIcbtYiBeGsHVaaefL8U1z3254OxOZEgNzaowGNhaocrDUOKNP/63FWbG
z8Ymb8JAsPOIYJ2Xbx0Kbz+vcNV3/j20z3LPxUczWNMHMHp2xh1w0/BNqpD95W9htBBILZzVHEAV
JG0NHzIwoHvuA3LS1AVM5Pf+xeSbLzYyOdGLjfBKGopeMdl5apFaYN7MiGRLmuIyzhytaQ8D6W21
7Fah0e6q7AV9U2KajtpgRpZL0GuxnDENjoaeHNRSXwWq5UjWEpnEdw7v2a+c2n8Xv9IAaWE4yIgn
tQoBEMTUJni80g6HXtJfk870svSUgJJYoDZAMFPby/dR8aAoxwpSD6xioCh9K9QW8CGQNXYMIjLg
ozLAmZ3HL9KQOhkVbpL+6hvVM61DzNoN0ItoqYLuu8+BbNxIoFaNZerlLHLSPAG+EidV9+ufrep7
53y2z5nL6XS107sCnxtVZo/fFpAeBwrjLloLYv+nWnWIlWerzTyPbCRlFav1FAC8FxyDTxKaIBPF
qlIdzJ6sft7c0pWZ/vziG0ZSEbEOMrnnRN1yMoC9G7wOtHIUKVq4nFey5q9GPXv5gaySjUbF/e8d
4da31lPoJSAcgJaaCzKycNGFficdmZ3kzKU1o5G3MAv4cAPsmAZ10pA5oAfxolo5iZw/yuRPgT6X
6Bi4H5p4AZi4dLRzf6foLS/rMsEQn3ANKJoAV4GqzS7WF0rmV98KS8McDKQwQJE3+4YcSkpjnRR4
K1ppV9S6owW3DDgkJY5R4euA5F+qR30f1Z+O9mLJ2bdketp0ct+z8wBl6k1zHz0nrxD/A+NS/K54
w0Zdp+tytVSK+Ewav73KF8vOvqgEHdQkMhHa9OmfWli+wdtDjzgRLctNFsvCowXYNIYO0gFtsYaK
DNKdsvkTol5RUKuBahgSNektadJNloPsLkBRvxTPda+cRT8cqtDayuACb4l+ykCYHpJXE9DGprdc
5AF2GaTHdoD5WMw1CboyKDgRkKGLPL6ReutOZ4PPRLEL0bztNCi9dcFj34yuDoW7n2/t9bt0cRAz
25JA52o2AaLo3lR2Y3hsoDsrJwfLyjbNQB2WEUdM2to5aD2K1uv1XzIc7M8/4ntb76sRzIG3QaUU
XAsQihlG8FTH4yZMwx1nIHzSP2pwYWtmj1p4BrL4wTfBaj104DpXByepW4+oxYaE3BHFAFl0zWmF
8CHTudKAWTfr+p1bt31BbFEume7V+PHvyc2RuRk3kGDUYXLOMASQQetQII6scroAE1laZv6Cqzku
qhLB97TtGh3yrRHxWz3Ltj9/g6s+5mI3sycYESrGOVB3P4uynJjY3d76KCGYUPfywtde2tDsESTj
WMtoGCVnYoE1Gcl2DtIy1i9EVurV1OxiQ7PXrwwgsiIpeCT0U3SrvBm3ulu79X7woLVtMz8Albpd
7gTIK1206XzjOIkPU792iOIYt4sqYd9QgRi2m1o7GC9QdVTrZucLOolorAVlAK7wfSFaB1NhXoqm
aldnuyGR1hqEImTjjwXel0yTF16QK2f+ZfXZmWtpYgCkAi9rGb97nttN+dKzhRNfWmN24GZVlRpI
ARH3582qHw3ISMcOQafuZ0OdHNLMc3/ZyuyNCnU5rLsabzEDO4e2lrzWl1Z8tcTDoCytM3uYKI+g
KcxQW41Y64I1d5ONCJ+S3BNy5GZQhwlpezD6DyKUVRhDYxVlN4R3rmwGLznkRirW7tGj9Fj+RugS
M+mV2/rlEGbPV8/bXjVzKT7zFDoQmeIGEeaBcnswh83Px33tgf6y1HROF3FdKKk9DQzE5kpmbnQ0
IQKKLnYI2F0VrHQxdUQLe0y4y5TnMXnNi/tML4CDYHYeA/fJF9zhws7p1BS6/DmDVLeiQYFdGmqP
SHSjluOmDAxvDBc8on4lGrrcOZ2u9MVSMZEVjLJLDGNH8TNwzD6FdGWqF+goBf0jiFtWJuOOooyQ
YwlRv21qD9wgaCJhSMtSw42iKDeMdxPMwY4K+lql450Y1UOoP5nGL9qDjauQjLUFkcuurx9ZSZ+g
qGALzYIiIrCAbXUjTGurtepeqMZKHzBdBbgZAgdQ+edOG+6VvsYPQmVLb5DcaZsyHVxZq56aTzWy
YdWEIOGv7zpyLCuIZeQRINEbmQbuxCdfSrpbJJYjFvO57/JTX50dnb1ZGaZjqYhwctBe6EDqETl1
4gDEann6ofOahwiIK4inLJU6Fq4snflYOYk02qWTB4pKhOjJfReF4HKHJvEg2boELZBGOvTF6P98
Ra6VeL4Yyty7jv0waHIQg+7mue5uI/UcdKj7scfOfJchZFIZnZ3BVAzIefB2o1Uvg8wAIi48KlLP
HCEx1nW3ATh5IHe0kCwt/riZWx5SGTQ5IWdn7oMwNrSl59Lnm8gZPrr1W++Ht1CFug9fKr8+pKsl
Fozv4LeZJcy8tT6iaRoXeOyNU+/pfhXa1QqKFS/ULjb5fXcsnfzRev/5eyw8RHTmuUkG2VipQE2x
zU6peJegkxEvLLFo4TMH3HYmt7oYD+qoEz9oHyEsZhvQjIh14ZgtqFaAvuzScZ0TvmqyB6YapwEe
xOjlBX+4tNmZe5bkPA/RiUrOMsogBDz/HMZW9R8/H+mC151XgiXTCPqo79i5Th67unCNbMNBw4Pc
3vt5oYXtfJ/kBhHCmLQMNCbZqtAfkk6sTHVhYOkTnfpDDGHM/FPaq5AFI8g3NBPSC3F7oNDwsQKK
Mnp4RFf3HNfZa9OhCNYN7bpOcaSETnenTDcclAlVp/gt1I7yiN1qwrgx6tARBPojWnTHDXWrB9KD
rKt3qolyS0vKELBhDv4m7Ww1KFaBGCHRqqPOAdtO5aZ2zTJziDRsTX14quvMz7jkUOSHvP6FgWNb
RjNuBKtLn4DvylgFTeGqdbYeRL7Hs+QS+lFXOhaGiFWKd7k+9GglRjrA0UAr/fx9rhUUL32dMfOx
OqqBJGpyhNXATqBmt80iE+UyCWMehW3xxg9D07OgzBOQ10JGr5OdWxWDDOWzLKcbGsl23tYmulCA
UVex/gIUHNqerF6IEs0r4f+X3znzyXFWGdGIIucZXA0uJ7VHCdv0jXkXA27X98B/QH9L4kB2xLeN
jlCiy70qiJA65kh2n2l5C0pW1slebv4uQ5QUZaTtI/UMqvpDHNryYLqBIq3MvvHSELgnqjmkbe3R
Cv0iCV1UCnZZRoBjCt5TCtoqqkACsYa4WII4UjIljANqq6IY9x2JbzvElUbNd1nI7Ziy13gsADE1
Al9L+lU5xk5hgPeFjxvgGT2Iff4akTN1sblNIuIaUbwaQ2Mb67dZN2561G2hurZDCf4kD50nR8q+
kOtVkmcHgLqEn+Xg7FVaW6ogJQfJjg6VDmh4jRLZ1UXtF2gWKzT8kEnsKU0HDkG1tq0sd6FfY0tx
dKyVxSrEwss95/TUVE2Xh6GZKnoA3T53D9EzFMwbh53opvcHtzsonhrZ/CiO9WKof925EQLIhmWp
2hyE0xBD8D7VYNJK5ailcNTuiQBCUUnBwmO8tNLM77BILaN0RBIYwnmkKQTF0wAiJuY+S5cahP/y
8v7d1eyijinRes6nFEGF9DX5iCRIhv3BbIlvleU6N14FFLlUyp26LVYgj9hEmbqTArGS0yV24e+D
1Z9RwN/fMruMhWhSWqcVUv6DdSJ/xJ449U12B6amFd+W5xQqAHZ1ypfVo79DxKas++/C03NzEcI3
fUaLXkdVo3YHZ0B3NsawCLSEpMfBBy5xX0LhfFjhHBzD7dfWwuz24r5n0c8YIxUI1IyBFLhWbb6x
/BHoxzs4QXMvttH9eCgqD8mSj8HABQf4LxHK363PoqChFSrpU7hf88BuMSyT+pI3EaANbuXHE4m0
2yzwZV9rb3w57VlQFGiQQQ8ZTI5tRrex4634jX6NPf6h/rAel4gZp7/t+yP+d4OzyKczFeRjIJw5
h32GSX39fhpX19Tcxkw1CrKVC8XFhft7PTr5Z8k5pBxqf0qK/D4+m2YGnP5HkZq2tdgUn27DDxub
ZLcvjdboy7iKeQGjrW7a7iVpxUIFDhjZhSVmjqjIo6AnQYp60GC5CVB/MYj2NcMBMyH+YQ56AFAl
M/JNrTTPVAs3naGfarV5SEbzRnB9XwG8J+e1GwK+z/Cqlal+rxfKVofuRM5lQOvSwLEyaId2zdow
hd+oucvAQcgUvKEIjiMM8RjhWwsuktjAzBtSwhaTPGWJ5qPyLBeBPegnMLrYuRa5OrArUn8cjMbJ
s9coaZ2shAx9xO2KvxXiJtXDQ8sPForVYEexrch0MSVuKzme7/IZItK2pDwCD2vzFIo1g+y0Y7cT
leRLaeqrGFLTxS3nxu8Y1P8tIqqSKl7+lOOqaOewHDyqv4Ha6DaWdYdiCCMIbWrVB4nkGxEU+yIm
nqlWJdhQgL4CgFPEJnrsuPE9Wu4jT7dNhmC2ewuGF9I/QL7QpzRzGgxeyxBJ7pLKDQwIBGbjbU5i
O4szl0t7nmOMNU/2Udm4FqFOBEFdpkEpMuNeGidelEFpkqq2BoCZoGgh5oaHiaakHVeqwXF6pW3W
b1y6Jwbb6fxdCk7CUOyiAFfFH3X8U2vy2gS52ihUpxQvJrimQQgDPNibzqYxt2ytBw0q76kdTA9F
bdg9RhDbNzmDLC3aIoq0bjqIjOBDQqb7yOmBpMJujMRXzbay8xxQcUhRGO291X7wpnIA7nYNhiW0
VnofIwoSF+pBWnmlgORGUbLc1gdocFqxU2Gmz4KpVJFTDCAtVDVHNQEhwnGbrU9G6Gs25rrqf/MK
xZVobYbbgFcPQwJBU65hnIT6zdj7dck9OqRuoEU7o4BcIFYA8WNQVnakxL6pDE6NpkolQUMUo+AD
aHSEipDKEF6ZQ0kxJQ5md9wogfpHcWIGoGGI5wLUFGSoYVZt7nALZE9ZcCx4Z7dlt9YZ83L5CXxs
iAffeXMkBCxQ+eAP2m3JirexZZtuzLZ1UzhBiBuk6p0LOcJdIItdzI7qdBN4tWpjwP0LpBCgB7Uq
1cWgnFeE9UEXwT5EeAds15YmGtSjX7TiVEVA1D4qNUIK3mP2pHa1DNJBpbIyWwlcJbmnB6ZddZKr
acWK8NxjJHMUA6kclJTsZvJnPdlSTJq2ElYsQnJXNK1nYG6qOGEuzBMWPn+b7itYg2hrDArhHJNU
2rTiPZ0MvpdvRfZiEWPXEvOxzxunoRA3hQp2h6yEpedSTlYNXaUyuwtAQ1aOHWYimZsiDC0E9LLh
TkrUpTvMDHU5qMN0aP1lQP6xCn20B2UoNjHttrQPXTHNYZEhXyt6DGfVNb8gUR/bdQUmeKAGKKi/
yvzBGPptz/DqY2CmrPNbDePahQzWFGwOGQjIjvLOBx3gOsTYm1Krmwbo/ZY8WJhOSlJ1Cz49JylT
zO3Hez6eYjNwxqB3KFcdLqJ1rkEnlBoro60Osqz7tZQ/siQ4RobpGOJXq/8GV43N88FOop0ltesM
qZ42Gq4hRWe51reaJDxDemuSFy0ot5XFdy04LCEM6SjRa0K7Z1NLKg+HuOuL9NhjyjoNwMwe5BvV
wqwjCn9eZlZ+NcoPasEtV6qPJcUARRetwNhyE4kek2N0cofdTq1TP5Z6dM9yjMwkY2QLax8Ek8gr
vVPADxV2Lxz/bSUBeIj2B/PjEBIBVbVtjIXH03Bdk2GLmh7UZPWNmvxGAuiAmOagBOOhhAwtqPz8
MhNYNXQU8OcmSnqvKJGjBqYbAvXcj+kdSZIN1zFHjSQiZtGvRLemKQm/Z8FDqDTIhKKbhEqHgo03
qLwuRGJLD/csGIbec6vlGOc4Z6PmxZC6LHvkVNRaKMYsBV3aLNBlRRKQNsY67bbcBytjHQvbuO+2
sq+6/DHfhhBk+jkhX3rJZxFuX2kUkjwAeURxm9loWWzronNNSJs29VLt/V96AX/jn1k8W2CopG9i
hNM9UEC25gOa54dbVbOBYfXoOlpnLqakb5bIfa9g+r+E8XMMG6Ak8aCM6OWRFWRJ451ubSrTpY7O
bbE2wD2A/jmIEow/bQPpHIesF3/BZCA/xWSz0HYsyUDqBBWjaaoAlaDuBvrUDjlF96GD0ZKPpfTt
evni70nPgts4oY1CC+yYWb8nhH1MFBv66nYML1FnSyRTC9djDneTSqLFShAhAx6PPDuEFbR9zz/b
6bV+7GVyMIe6WRp4WZIQFdN8oJ7Zxo5m5tsaIza8Z9QRANVkGqDDFmSX8Qk77V6iisvhVkElpNXD
QS4DN5iETCVe4m2mNYR+G6AjgEuw1CcaZuvEeg1I6Ld4oDXtaeHnTxHxDwZAZhGzTuM+Q8DHzvF5
9OlZfUwEgMV+6ov1eNeBo9edOHInLeQHti7v2Gir9nKp4jtb+tdMmswcmdKDBaPJwRvaqXue3igM
1SgTOD2w1grQSoWmtFIjzQui0s+rU10Bg13HnqRqHi+RtWDEG5WmRh/2sqq5KGk6kfL/QaS2kMGQ
mRvMATkMqzFk5wjkLBlgEWLI3Dp+4ADW5GZziIrEIROHYMFcBgn3hr6GareNGiiv//zd/qWN+89F
+gQCXVQALMKiMimAnZoo8mUP0eBW3Wp+41QHcotG5l16r51TL/KM26UU/OopTBxnk7YDOP9mdzhI
0iGNeys+Z+auKR+5+I8Hbydj+LvAPB3NNG4YWTCl+NMRK9w2JmZ1OVx61a6+MRfrzBJSBDdMDDKN
zxVCN9YGTgjkRjqwNeBPxwCxpRWBFzK2nvO693l04i1EryugKTEDNYT6Ko8zb+GzXvXHFz9pdh0r
Q8Xkw4CznT5rh2cI6mNeB3FMBd4/el2qYC18yjlMvVO0kSUaYWdZ0h1DH4AmtRYs9arHv9jR7M60
OU+ijOOQVSHZSIHV4D1hjWNI5xS8Pj8f39Jas6ChIYSV0N+GM0tqGA6qcfw2buIVolK7g7T8z6td
w5h9sdNZ2GCEapm2E15bP5XoPFaOeStvUPz8dJHLuNerxeSLk5x2f3HlcRnwBATYHdvE6+ZgePrK
9IEhXLLBqwWoi3VmMQG6f8QgnTnZYPKr24e7/tHaxXfGfWp7vQs9RnXffYSuZi/1ua/Xdi9WnnkW
FVpqSdaq8bmB3w+G+0xt1qJ8mUinhaj8PtZ8gjpLgjJElI0OKgoo4Id32lRVif/z6dEvXmgePHTB
ALoCCsMFnssmcQxU3kGHRuGCEV13QijqmeCB0s25Fi/lwyikElWxHvo/GbTubXaCRMh6UuVWvOCJ
3bW/0dPwf172+sX/u+rsVhoB7dUqwEmH1W0FjF+0jIC9bkZ/l5hdRkz1ZbLMsIS8GhwOM9L28mO1
6tYYQl5F1IbuqFdvk1Poqvf/2+Zm9xJMlZGeang/8vIlhlZtTNMFR7N0fPOrmPNBEiHCFRMND8zK
q9b65y1Mh/MtLMOk7/+zitkdbNVWagNNjs9xh5xead0K09FascR3dL20fbHO7MYpZVcWhlDQTXmu
93zTHopD+tSihwCSlpO+0J9esIg5HLZX+6I0UKKCGEF5kHr0goN7hT2p/RF8Hihri9P/dIhzJGs7
zdEzpYUjQ0XFNCs3ZdmqN8yFd2DBGD7P+MIvV/1A2NCjG4KJVYf1o037hYNbsIbPh+hihcwQA2sp
w0MDAJBK7obWsqP86efTup7k/7WFzz+/WEVT4opHEGsAuimmoDTHk6bsgB2Xb3BZI1dpbOUjXlSY
vDYkg1f0H1P/fBQulm3JCMDJMMaQ3wWxrDgyEEQwXZuqXW0Lvt6+BON3jJH61zwzbD02bA3aApKe
r+QkcelUsTMhmt7Vu0ISG16Mj1V1PyoPbYQBZlo4HFPJTRW81lT/0PmwywXwSEF3ZLHwAlApmEHp
h5XmqqxcWWNh66EODCQyn4r/N2jVi53O/BIA6bWQJNi/IW3L6MUcdotcz9djhL+HOXNMbRBwTTbx
mpgoxSrVmpMjpmXtTQN2HAlk9X348rPVLBn/zFHxhFMCRx+fB5QH+5MIF+7wteeRgkUCKnIA1xmf
EPsL60COMxRhizucVbuaQHuzXkvhgybk1c/7uIonu1xo9nFywAZLs23gCd3OFQ/1A7sl29FFsYm5
kjOuyFsbudJK86ob8gSU3xI979Wm6uUPmH26plUsZqUcJ7kN7qpjeavtgo35QGwJuAUHd8ILjslN
6C9xyy6d8OwLdmZaa0WKjTd96DUYOYR0szNWez34+PmIr3mxyw3O3hquVKjY9thgHv6WNGCFKPO4
wRbc2NVVwK1NiaJM+l1ThnVhMARwp47XObbTfIzIxykovIxqYf7w86n6+j6r4B6AKANRoMcCOc6v
q3RtnfSCSeEZ1IremEprc3zlKd+oI0SurbQALlLHnI1qqyJbaEd/Bp7ztaHHooPHU7NMoHW/rk1B
R8G7IYzOwjxQ+jBC3iAeuo0a6B/tUHhZlt5Rk63oQF1FwkxuhdGeCFyyU8BcO6hVuKVZuxgEdRh9
TntUVcGZLCep3VoI0kLFj5pfbVP5JpNXYQTS5tHh2W+i32tqCyq98VbixouQ0Ic085WCp0hJCUji
bjNJ8362mM8qxpetIluD8AwESVRDxrD/bKuqLOUlJLm7xxxtkIwDisW56kGf+17PhAYe3nLDAvkh
T5sPDnowK5Nu67q5H6N6rzD0vwqt8EHY43ZEOIX2aOrnJAZ2eDS6U1JEOznV91IY7kzWPxRdfSR9
btpkGG9EVQibQLsIPhsl4XJfQzKPRG9REqHHhinnprnNMahjtmjFoVMHEaRHkFOuwMZuorinrXS9
XJK8+2bYn2dBiKaD92Ayvq+fPUul3BR92D0KFMGlqMPQM4j/ovefj/ybN/i6yhwRqehZG3N0Th7x
L6dpsmkOWephG+Lj54W+PRyzhWaftqj0FIhLLESqwsEb7DRlvIB0/x7RzNZQvx6ZGkGAXp2OTJPV
X6rGAY5DHQXEIZEA+aZ1Dw1b3+xzZxihhA4tQQICy6DySj3/z8flZz9l5paQkaB7SKT2Md0bzzKG
czflDUidpWO+FpPymZ+UdrkVZ7ZTd+VHcFyarPgWGMzWnz7HhVscEDcRMuAmlYE4iRqjiOgWgfHH
F7QHtWFmQwxuBfDlzx95yZpmbtIKSNe2HVZNDHlTNRGQmwH65KXb6kus7NPz+N1V/HM9jNn7XXaK
MJsMS+miQO8ZQknFLbV0N5INtF8XMsyrd9FAGUQDuz3+O/uarTJGhoHJ7EcxWHae3vV1aY/Rwg25
ar5gx4TsGJZQvt14Y7ASCo45/hiAaRECAbkdB/UpHgF1szTNCVIDqEYuVoHJ1p1c+iaYne0sUyxw
87Z3pam7P39N5bMhNTtkxSDQezcRkVF1rlbChiTNwReuP4oOMJXEpkh1pNJVyWtTWU44gPQHITta
ImuFDn+aPHZ5AtX01jjKZYlpdNmuoNTcBswG0xJQIqtRV9DtqoAxZ77SPEUh5lHJe1b/qrrYifB0
pXBDAXA3ILdfjdJOLqcu70NRYr4jBJQ07IGEITedpj3HjXAaMJeHaBnoGrCwye0QP/fGqisUyKPp
B/D5rUfDWANAEA8uTUcQ0/lSBTZVM/RKNXHZiJLL8I55oEl9N0LfMWOHIhUOOlbYXHjM8icEo85g
raQMkkQa0iJQDIn3Sq7RgA98jukgNZJdxRQhKNYUuy7AhRE/dIztO3qH9oEtEuqAGnAoTEz81x66
GH5l9E4NfS/ZZ3RV0d9hqhwSif5uQeJaVSbqTuj+0cTOZfSQ0v9j77t6I0fSbP9Ko99Zy6CJIBc7
80CbTCspU/aFUMnQ26D/9fewqqZKotSV2xhc4F5ggMZgCqnMoAnzmWMaMLDge6Ro2ykG9T9+SBBR
kRwSa707MpeAwTVMrTkzKaGza48lytmtZBSpkhtw0W59yK3nK9oSE0xCa5Q80vKnRqvMpKquYZTo
BUoFUWPaH6uRe3Av3EjtdkguejJafQAh7K4+E3p/sjVhUsG4B0bNSBbYIvBtK5FD32lSr2Ov8eRV
s1LdcPWzx/RfT8N/By/Fxfdpyv/5P/j3U1GONSwGm8U//7mLnuqCF6/N/8xf+/ln77/0z0P5kh+b
+uWl2T2Wy79890X8/o/xrcfm8d0/bNiiNONl+1KPVy+8TZtvg+BK57/83374x8u3XzmN5cs//nwq
UCyffy2IivzPHx95z//4U1Kx2f3X29//8eH+McP3bh+hfMj/eMyf/3Daps0fP3z35ZE3//hTgKTh
FzLLn0mQNQSocUbo9S8/PtK+QABu9rVU4OQBieI//8iLugnnr8n4CGJMgMEgUYNGLF4gL9rvnylf
ZCjHEp0yBQ6Rswbfv67z3Rv79Qb/yNvsoojyhv/jz4/KngzijtBfVOAzCc7pMuwepownYNaHYJvK
JwIZM7AL4ksC5L0VBvQ2EEUcMfxGHrWbGDp/2dRAhfIBGN1nHEO+EQTTXlelhy6DcFlwH8/C3PB1
AKhOXvU09KSig0ZwY4pD/jrFBHqLqjlUT2oE9fpW765ENUqNJJ9hmIJNQnkXT+kOi9uFU8yqDqkX
lU8j2HFNoqzjgFwNjYJCTRsdxBS5o9Qf0PQ137zKH4/o7SMh38QL3u/JeCbzw4f75qyyujiLZETv
rAUH7ibVqq9a5RYVHoKsUrupspcCBQ3WpdipmnHnNyK4DL66HobEYbR3MtDuegj4Sr0bpK0ZlpuC
60bc0EMaSIgGptoU9eEW8iSPiqxfKS1wXLCNBd2uFRxf8GWrQ3EhmgAeao7aJKzwLABPa7dSFl9P
feNmwbjhwPcbgV6sihBEKWDwCh1yoEyw/fxVo3am3uc5dJJzQLwYCt3JQUvDTU8lr6QN4IY6tBNK
7EhxVLuBNDhgDSAzUWxoJZ40tcJllHsdbqwwIqYOhB4Vq5FxGCNIF7X7EXKgAHI9Sgw997Zz4xQV
pCDdUB5tOk10NQq3Fr7vg9AO9MlK5PyQVQpg69EF6ys30yOHSR2E7lqr8VO79QOHd4pLKnVVaO2B
ycgvA92tJnnHJ/HCBzAbpxZ2sSSGAqfKLBXptUEGceZX2JniE7Muz2CAPnZN5kWhSlAOR/tAw1R4
H9pFIoV4LJOBlrPBRZOM4SRdzyiO2byCvVbP4FWe90//WC9B7qtqKjwcCPYfZTmqT6GEGitTcx0E
9bfpltLxDs1vq0npE2iDx3x8hniKUY58j06rm0j+ipUZqKTCOoyBUgJyLODELMVmC5bHtgor5/dL
40OG8f4K1RlE/ybkrRVoAkLbr7nm+rhJQcjvRH5GWOQjgufbGDpEjZGkorS3PLs0uJiNg9pco8gM
Bv74IlvqapZt4XfhfrKxfjaSlViCRe5/f3MfItDFwIuqjUDB4RlS2lwLEoXgXmIPgIGm8rmk8y9e
868bXEyuIhZqXZ4wTiREm6DfxfnzgM2sI9d92m9xLMxe3LdsbNaw4u3SwhX00fGLwdLlGoLwqJ2F
uitG6K9nwmVK9XMx8ocMQ0NcDG1X6EzCGRfR+PuXrEf+lOht11wXtRE8Bit5RWMDZtlHZDhG98o9
NLcQn6/O9So/ef7vxl2kG7kgoSqfS5hc0n3fZqYmXbX+mUoPoqBlUrO4u8X08ms1REkHi6yBMDqB
3IcUpSPEjnYh2yHksNokMYsaKuhKe6hyONtF2c7PYTQRio+hhmJHs+Jc3LIMita6fAHNLFsIalfU
BU/gHDbGujkCIcklYsg6cgy4cIeZaEfVVRLseiAuaoEZSVc8FagHstygrHMGPb4KtWEnN5UjZNda
CAtPiH8qk7Ce0vuchZtREb1GyMDMmkXSDkTkBgSB0VGQzYk9lKVwIcgzPWhT1QBqF3psKhXwhDV3
6+YezQArb/cRvGtsZYycsZ1uIYOVEXCN0fdNQmBPxxE6byHAmRwSWqS+r0ugPiGQbKUsQawfwsms
7EVbyoK1rMWHdBCtAuU0a1TApOhg/BAq0BnltQsjGJzn+WOeA0qvJI+8uMwBo0ei7MB3w/ThqxcP
6QWciow2TyEFIG+nOjVj5j8UrWTTiRtU6XehpAM0Gm1Qc7rOu94JgSkFytxucrAGKrbPE+KqWuRM
nN0EcCelwoMIrwWdJxxy+tixcSIC8buGLzuSAx+5eb2HS5IySXDzaDKzINPaT3UTMYgZKbXrV8k1
dqQdKBsrLo8wbchNvbYZOAkKzux4lK1KyYwAiPBS9CH0Bv1aUpy0caVKx6gTnAoS3TMfLmv7F6EG
6RUkwiKs7Gr015QPWxG8ulFKNj2/aBRQ8oVtDTh+7K9r6O9mML/izRHh4ToID+0Y7SUyGlEZninf
nJv8iy2OJIqSQDEIJ0yOqncYmxU//X4T/VjG/ba+dJVBJh6u2ksoU9SkPGH10KAqU3vJOrR0E29v
Ja3OyW58lAJ6P9IS0zSILbKyCCN1d5DcsEEJAbrHmm3jxENlRuvZPk4zJhueH6vaSZz0ZfTq/4Vs
4ucP9ecdfyDhZEHelS12lHy61dklic9tyHO4+S4cXdzoouY24BxPUa3FW7vB4rkI0T7xLQRyM90x
tePLf/vJLuLfUEtjHhcYUHH11uw8skrMJxh+AEEhm4ndreixtWQztiOAlBHVbicLyhbn4TnS50fR
r0c7P/o38QZTYUo/jLgQ1QCWdhOt1X1jnEhnwptksCDAZ6GYvomwLdzoL8pBdxsTW0JvllbkyGfC
g4/4wPk1IIuDVjiK56AKvL8Yqau7jisSv0bhoIU3YGrEz52XQh+oQU3FlN0E7hudJbuKAzPB3AjX
qvf7xTUvzw8T4dcVLLv9KZVTPfdxBR2RjDAtTZk164jDFkHcT6BGDqQ7E/B9vpzfDLmsKbNQxl5B
+LUSpatiuCe+7KQKRLIkzTB9tEAnkZlcJZf/3p0upnzlJ/44FiO/jscKhIs7SdmnzVVD81WT2U1x
5i4/jTze3ORivke5mFYjap3Xei4a6LcZU3oLKqj5+3v6dDK/GWURV4VEjoUW59t1C3WVmTESyf5G
CSuL8vbMDX0yFBOBAICGKzq8H8wCtFYkBYlafi2S+7ruQNyZvIGshIKciac+mZHvBlq8py6sI8II
59djukZ2gM5Wspbir3mX2WPD0VpSzm2Gn48I7XWdaqL6wX4784NBzxFpfdsSJEAgzQzkFugo66a8
RwMNXBxD6Z3ShGfRsbr9/Sv8ZKLgdn8OvrRNg8E5L3rc2DVafggRIjNTAggUhMa/N8xi0QVC/OMe
hQEC7S10X6DXHp8FPM8/s9hO3t3N4uUlAZyUwh530zfwJZnLl4X/IFIhhupgcwWuiD1kiSX6GuT0
etQLZPWcDd0cbP/uChYLL+TxGOaoll6XomIHJUwsRpfQjcaoUY3y9/X3n2olqpVYJb+rViYvf3g8
RbnyfZ0S3/pepySUfkHXRaayBpdGkczVz+9lyvkTVYdFxqx4oInK3CP9UaUk+hd406NM8T3SA2z9
Z5ESH0lUn7WsGUU5AyXOv1OjVL/p8PyaJxoAAZKqwDsQeE74SH5Y9CFBOMJ6VTyph87hoI8hx7hS
THUFXmC682EKyJQcTE6Q9NsHWL9BxhdopBR9nD63yITKpQj1KzQOAHynHdwyG6uJdaunzCly2fDh
+edD36+JBCMqbif5a5E8t8OJlbYaOmGErkMNyFQF0OUE6jCEzIQt7TeBACENW81sktmS4HTxSsSB
KMceCEbTA6wLe/jLXINwVFKHZk48ekg6WOmk8kZExNTtqo18yBE0oBSngy1paDuldiCDFQvr7ApG
hfA4ii9yD43p5GZIzVSxs2SNTsQg7NAXim7og7DBN2P1itrVaowOmUAtqFcCVNZ6Me6tNDJIsfbW
mDpZtdOLC1JsUnElA2GpeyMc/MRtiigF5Eg8UANqsV+hixva4KOAdAqKmBm7oQGKzU3j9lDGbw8p
9FW10sxeNTt9SRO3OgLUUODXDObb/ZauFPUwoM+fQzSAedDjpA+KK7rMIy/aCi7flpYf+FZfQzol
hrklPOdEB/9fKy08roLu8Gt3MztmdH1T8NTEBuM1LPFkYmTWNsrNprSZVXtD5O671l/L5b4VTiM3
E3qTWckhN6duNV6OJnHQgJZGsIw34lp5AJAgcGDnPoZ71EENLbqKHhLY04riA/RoTN/jzEsfu/p5
yo6DtL5Aeg2FJk0zmO61buFCPDrfZFtiihApc7AX4kIc3m8o4BtQSED+D99dKzv1d74BoTd1Hzl8
VQpGbaXwOdGM1n4WLny4Kri+kYEBUR50yYPLkARsi8ut3lKMqxp9uBXTLRUCQzse2smWTUYne7RS
YOx7BXGyLIbQkQnb1Gb08nhVy4fW772pee2iU9ZdjnTLyCOMRRVmp/4GSnd6fUzGzEwCB0LETvRS
HkIUl20oibijI5uaA/JRsuX3wxrWC8B2eIWZS+a0Ish4XxnI7tyY1u2TdujB4Xvlz/cDpHdRgrWp
vG9jmFNYwAtqVjc/DBSa1/p1YfbXids78OtMb9rYqBRLKNZi7M6y2eNliS5eX0LVBo3GyErswm1W
vaM4Ip6qdpdt81tctXAFxXGpw8M1+v6ITqJyjG/RU5dxQl3kag0NGti5v2T8gSvHkW3R/xt7u4yh
R2NH9iyUDY/DEEvEqV9LZCuJ3e/Jpu9NqOuxFIp20DH3d3BdAQ+aHrVtG1/EjmxBbWQ4BnQj9BtM
HP+Vg1y/LS/y2o5rW/9avHCsCSZ7FdnQqDXFHlcjqy5pNjmY6A1125f5acQwmDUHyBpUqI4a+PC2
yYwShKuT/FptmwpmE8gNylfE7DlarrI7YgFC7g3MJnmY2bKXVXoX9DeKHwE7RoCyPUE9gMUXLFOd
3FTouofYQge5g+JR7jpDS2BUZRVw9dOPNHulKgjclak/VXtoFW8qoHTiVY4lFDnYdCSo+QF8VLRm
WsDxwoz10whK/CnZtkBYzfKDXLse1SfBVc3EynfqM2X7oPAq/TQEa0W/T8NVJ6yiaVsKr1G79yEx
wJB6jdg9pq+6Euxktu3hVJCjLD9LMiA2SgKI2DUG7OxhwduYKviJRFM9mdkcXpcRZHBVqXBKVG+0
drChkzUWaz9PTL3dpcBcoXIQw4jdAsYBqsjPyl7Z8+BMwEUWkNkfJwx6cQiZ0YsX9UVZUNMRV6aM
iSdIdt1ARytwZklSmNBHhVlEK7H3IrxTNdxmwg2jh15AR+wpGpCLviSKZk7qDhV3q2sv1PiEMhrW
TlbmVodtWhvWMXykvqKgIz9QH+oLXqmfpuwuc8X4IlUYVtRlI7o4nUaUviLsIwwaYeFKsGA1miUr
ESlt4fiNoaCqJxrILGMTFbVkfKo0PFHshskrOfaxyQUzH9x6dJlq5q1Vug321ObIcCwO4as2XUmT
BfJkXDoRVhIzmvKqAA0R7ZOIfAX+EtMbnIVBsQIgSqpbHZLO0I6wdHXDFY6TxAsjj0MVpoFRiT6s
tfZ1Spw6nwdVxlVWrBmkEIiBxcMO8gmt9bj2mtjunmBLCXxuARo3v1BgpdoaSWanAuabqWP3QFEf
MlJmZNHo1Ap3U34vTtvAYj8QQ/8JABEAIiz76wDw+JgVj+9DP/z9zxY1+QLQo6wTBgicjObTv2I/
dK+lL4j50LWWZ17it+71mxY1GpSMzJWQuVWwaFGLjOJjYFoUDcbffyf6+1iCQDMO+g8w8kWDBjLN
iyRBTKJiFCgdTp0CZPrAC7utu1VcERjcYtaj1njP6U3fo45aBNr1mwd18T3GfNcM/lDdW4y+KEEN
ckeqiajDSeermN2LsWordbBW42uWzFLizVZQJqPH8szF2KqV9q6OYrNIEvfMhXzI1hYXsigftH4p
SVGvDCf50NuSDV8w0ejWrYXDE2DJsxvix8wMQFxsePDZBh91nhRvK29RLeZV3E2gKHvamljQwT42
K2EHeRUjc8rdOW2Cj8AsTX433iIX5WXYSpKE8VTcHbH0DTEKFyI4T4ojGeLG31dnKhefpPLvBlzM
KjmMcwq/uOk0BXBiz1sE3UcV/spn3tr8M78yFzhrLO5rMX0kMejTxO/GU29OjmAoNmo/iqcYqjta
/NDfkjMlwo8MysWAi2kCoEuZRRMGpLtu2x0hnGY2BjXUV8i3QcLsXFHro9DDYry5FPWmRFuJeqvo
OnwoZ6jRbFZCTe76Hry0DP8AvIetrPrNOYC9/JFltRh2cV6P2pAVTMGyzAbtqa4lZumJXDp1p2+L
AIqJCqDIXdgiBBMahIbDET4Wj8RXcTzVqp2K+gXkRzaiVO/RMcsgDlUA4hfmF10N274kfxlzFbG+
dhmyfAUehU0qjga7IkAUKuCAdLODGsDNtYrTK43mbty2t5mAMhhVK+RJGizxQtGVez1187F+6vL6
RswUj0IWSmu1h7yq4dU3PUb6hEpHVX4tfb4tWHFXSA2abJzaagCjl4zzZz+LQ0tK4quMlnehkLWO
ylm5Ekch2WWDDtXiYdz7JHxijMBmvNrxVrkuZH+d5/RCyoDkqNRtOM4gAmjICfod+BB3sp6h4ZT5
PUSZRE/hBDLT2bMe+E9sgDTTIPDHmPuvlPgZBKgAUWtj6oUBVG1GoCH6JFYdGgKCoYVAekAZyGRK
iSyuSL1IkH2T5xDKyqPQayngLfWgWTmc6u2SICrt69CtA9RY5aRYjUoIFZw27C1K1NAQW6k3SQxt
GBZklw0tkCz06Zb70i2JQncMGMLhQtoGdNo08NPQJbDZxxa6ULDbVcvwKm4gWFjy7tRoaGyCYx4Z
bRl+HSYR6U4HdSzgOo1WDu8HfYKejP7cZuUx7ppdyvon3DlankW11mMtxLNHslTJ2ygQQZVVBpRr
G3lVFeOxlbptKaP97hcvY/Qw+Ru8hSYMXqJGONQNjqYJiEh9XCtUMLM0syIhVREeC448+l45KMeg
H3dhhLxZnaRDQnrsqhECttQv92EOdmI1DS8JCZGPVzRwq1Z97eGeiB0KCRULQ/FaH6HbxUbW3Qq1
3Fq+mkZmnjBojk+NpSpiBERiQT2VCcjFSM8tf2gxWUtgjGoR7XsVCEFj4lqKdAWhdRwAnc0BfnCq
DGqWPoAP617P3FhPLuV8XPlidS/0MaqslXQoan1D5eIGyI1tyqirheJtMDGIhoshsE/IaSZf8PJK
7o2p628njr08h7xRKmYd5kLk+Qrb8aplXlCiiaBIE6JDCNyaiSxsOzVDG5WFHWCcAAvJ2lGlMbA/
gGsKBbQo1dZSIZxj6DBN8aPJjCPpqyAqBz/UByPshUPsc76dJHqt4tUimdChmBYEB8hR3bRBgEQx
o88wsrZbUbfLof8KSfoAQFQAS3kbehqbtvA3tmUxXnEGZW7YaRs0RSpHcjQ9UpW8SIhNQ/g9yaU0
gfvF7FLQkNgEAaTalFKzVRWau748ddYoVI8l5LxSJj9XsrhtqZpYQV1kZqbpZlhkd6PYv3R6UELc
Pb3T40qdX8dN3HSQwGBMBpCrueGiBPxVK7+ojQgZYb1MTI34hz6YbqImOukdjVZ1l03GCHBziZeQ
PEA1+FGo0OP3BWDrelXYkKHbVzwBGDWcHBa8DkKQOZUaqgbl6GaLkM3ZQ3+7cKJ+6A+piGxGVjND
zJLmeOZA/BBPLTbuub7/5rwo9FRLgaLFebHtLKQAtwALm4qhHSs0ZxNL984Ji3960AMvKWsiYltE
kO8HTLIGbiV9P5xKBWh5QCt3faptedKeA419UBCd7wzdQUXVFR2o20VEEY2MCVNcIydsgs3Qb8T+
q4zJNUD6DtuZS8WtTzNk+7V15pGeG3gRYyQdxDRJQ0QcwaMNSumqBt6X2OLmnNTQ58HFm1tcBBdE
GzmLSCYimgFaXneiy854ygHHM+EYujlvvoQ68Sfh05sBF9GFVkZi307lPOAMBkNhZeOvdDe3c/cc
f//zkOLNWIuQAsCfWJABqD+Na+IAvrlu0GEHPdKYpV/PRTCfzkrgSxlIIDBXX4KsOCcRqzPMSgpy
OL3gCFXIWbvVT4NPwBdn8DGBuO0iiPdF0Eg5+ucnxUXKYJaO79V2ZxME8diJrHOEmE+fIIVlvKjI
DLmfvJgeTRzWfl+Jw2lu10PX1QRsz1Us3S2scSWfi3TnhbsMrd+OtpgbIkkmGecYRjt0Fl3H98oN
W6VWtyJXlY6Qd6YA9bdz8d5N3XNL4TMUH7LlX/e6mC3okhWjlurDKd3SNRRsbbZP7+sTQTU5tOiJ
XaJnBwO9g7iBRTLE2M/AJD9pgwIhSebkXAUs4dvCebONdr0/+qxKyUmpOGyjy9yTg+yWSK2Xdn1l
BE13GGl5+fud5rO9++2gyyRNj9IGnl7klHCIcYFOwser34/w2bJ4O8JiD4USsSpkdTWemNQ8TABr
db1AYEIantszzw202DPLIOzGPMatDA5xFBtRoJVA/6WzZaRJ4TpdCd651OzTV6biBNIktOTFb7Jn
b15ZH8CGJxMa3FsFZ3nYetDxolL3KtBvTXNdt+m5e/xs86RvBlwctaFcBnUSJQRTtNtW62FT2tlJ
skQjss4th0/X4puhFoes30paMOUROWXSlNtJIHLgtNH1gTOCG0qSqfeoiBYDdAgaQTqHdvgMJiS/
udElEixMfbEuwxGsVVSczdlv0dC90qKXs4VXsY5szZqRQhDThjyxXe9Vd3JFdB3mQua5J/HpkfX2
YhabLtyHaQ0A0XQSIR4GWdqXyGWuvq7NcaWcUT/4DCv97sYXC1IpCwU2CzKS/dQSAhhLKzZE5gBT
9PKNhp5Sb1XYieb2SmQVX3+/VD8t2by90cVaDXWlZD3BEmqekCDeUBNNVAs+8bO4heJMu8ARzoVY
86b6Ycv/Nc2Wopl100N7ecI0U40KAp0GlIEt2O0GRm1XXv6K9pyF2XdEWeWMXMg32OLHkRUYT4OV
g113sV/QYYSDU4EYi9v1jDJ0ugsM7tHHYC+ZMxANKi/oQpoNLmT00GKsr+p98xiYs2J7u85uz0FR
pL+Y9b8uaXHadt2oTYM8kVOoj6+wbuiNfGoCsHMMYHKxDrXZvVcAThg1/nagO8p6yOrCw8QMBfWo
TsSu8iEz+qaE3ockwBMRQi7PgSBvhyF6aNVsN4bhOtTqlaYKq76SPTFMgY+i7WaU/EdNLk9ZCW3u
EubNXZeMbh62ilH78XEoA9UJdb+3h65WPU3KRLME/NhKmyyEoQT8lboJoNygA5w2zIUn6OLVnt4Q
zRLDQDFGEJ+gXBvIaDGJslWn9Z4XxSYB8MyUkpwPVttEgQuNW30fpuQyz4qtmtIbLgl3FGYj0CfZ
p72P/aeFzm9CRu5IaSEeuqjJd6RLsUDSrvCSUEW7Hul0i0YMCLwguNKYOnAVvvQhhwGCZIBkWGNf
xXGCInIn4TmNDAIp4fACeD6swIcOpoAM7ZaJ8cYKo+FubEf0XdoqtdSRJFaic8ULYnWw6wi6xphZ
UNdGjwfGZLBgU334ljKQ6mlHbosivSdFvQ3yKYDssh46jMeSBatR1cgDUDvika8ToGKge5tDyiU1
tTQ7pCnb9T6tjT7lldFQABEHKFGtO97Ka6XpodmeTxC6jlKQMdWa21pAMjMumtGQWv3UcEmCN4vq
sqJGA2rCH8Bvhuwan96UWfmqj8INRCag5ayS9hnWtsDG+UJsjU0JWzsVZadeBSgPKFyYy3XQG+6G
5jCw/lZQhmf4tYR2rvrPXUfWfJR3TUMmIwy4OeZRZIxJeAvB5ZXakm2DMh14U0llVCQRwL6Ymn0X
RRAmgRBZKgFMTwMf/CP9ooQvGv4B7fZKVi1OQJ2ClUlk+BzZdThUB7jZtDACGkGAknLU4YDyhpUW
h/ZfhUS9q3y6nwB3x8tLiFmFYmQjs4ZUHxmInStJa8CSD8TxUa5XYVjm+7IeZhtdAaZuYmtPVdOa
kRwHR9hGzn3ntkNDHq17QUANhlSonpV9DW08GTVEX2gsyELvWTr3xFANNBiIuq4kIz6d8HDgkYJs
u+ku66B/SrSqsXQxJ5bQwmstlYuLRBW3Ue1fJDjDpTHacTbdVxTGsnVWECvSulMewptGmkrckgzR
8SS60HNUvqqiPosW+yyZQEX85w64CLelqYZdDMQdEU0QdMunFXAqzBhMYs7RfbXyH39/vsw76nLH
BXoRhi4auFiavtje6iBT9Q6S5qdaokYkAE1Dzp1g8/G4GAK9DTZbGGMIcMLx+ZuITCOTLxVUnU6z
58dgKdAbnFazjQx1lM1ZYeDPRlNRIdBlVQXBS1vckEZBoMjZIOMBIpe1J4CqW+SX0IgHmexHXf4/
vc4/JfBp8Wj/utu5i577x/EH4I2/a3t+/+rPxif7gtkF7i2gZcCTzjTQn9xcfKRTYAEIog3AAhDP
/mh8StqXWTYJLL25ITlXe36i3vAR0VVYtkLFQNGYLKp/p+8pvc8X4Nuog9sLZ3boAsBSQV624IgS
6SGDvdJ9AGqwCUXkJ9yHN3XyRk5RjZev+op6hPay1bJiTwdlrU2ojwdXlTQetZbYRVmiMwCAlaB6
vBRWtdY9DGx6IiXqGh1Y8nnmTGXr5MR/VJtuFuw4p6a+aA99vwnIzaDMAZotnswiGu4nlfKQdLiJ
FBxaUSxuulhYQV4f0th8n1Qp1Oy1g4DaMazoYL+ld+s+82VDwhEiSbsUuK5ar7/TYP4vLI6/ZLfP
Y/0ku/+/wVlXMVsY6i4y8Jp42N9p/3+9TMw0KssXgHDyT7Chn/7Wv9aNqGOeY3LOh4EKrChW47/W
DT6SZIXOuxzeNWQtfq4bIgItqjMgaxgDh/EbluAHpR0fASMKBjoKtJjmSJD/zroBvvzdtv7h0pfb
uh7wqI1a8K/abBPCh4ORlwyC6AqaEEIIyYZxnzBLAioSqGpI2wUOxGP0GuER+lmm6q+BhEInQ2Fm
o9hFsmJPCRIa0dPpVVVdUH8/6W7pG0q6YtOt1m5j9hx1AM4h4oiap0q5JMrWD06dj46ZFTCTJAAE
PkbhUUv2QrtnMHGQNpxeFNpWiS86vknwv/DT2kzRgcPDEIatQO8RYPCkCDxfsM3HyUQ8xBQ3ELCG
kq/oSfr+FVzn1OhQCC9JnRutsq8nwB312oBdRZnusvhC6TwK12h/o8I+ND+BnAYjEKmyhHgl1V7Y
P0odunMQgiY+/NPaq2w8hvJpEj0huSXTQ5d4LNz5fJU1Htwlgt6t8Ts4HMtVnEJ+fYv2IJgSN1CE
kZD4DEaRHIbRpZEDEGiow3LWjlPIWa+GcC33u7G7GEUwESwkFVN3LxROihhY7BwZ0DbB8OUV61b1
dGepwUoY1vN/hTMpt+Fw2SYnnJ2GEMMnb5er+1o5Vvzop7sYKCkVW6MNZ8EoBzHQSCYge92RrmsB
3GhDgu4rgW+PW4WHb2fK39pDTkWG//4/kLPQcLb89U7gvhR1ECE8+y6NMetfzF/4vtwV+gUaFDqY
TwrY6d8xQN9XuyJ+EUVAuzVJUrGsgc7+udgV+ctMZAc6HDpu8wGKLeLHYlfIF1FVUfiW5VlqTYaB
39+Qr4CUxLvFjvNRZKqiSjLMGXXg9pa1Hw2iNMznTW37igi5BCmK/DviU4jICqkSc1h85aWVE9rt
pqkYYWUsBleSnNRuBU8Xc+AycQQNVkCtCoprq1etl9BxlsrkmNylrwKBR14l+GZ5dBq4C+GK2Kok
oM3jUG7WWi9DG6dSp02Xqjp8irPADXiXVcjBAyDd8jK5nhKemfUEaDbSws7jU8BtqY/S9eCLpTXW
YbXu5K40tQliM5kP+hpsQKnTc78/5ZCNfu1HIQTXygfHjLIKmeQIumkXVZuh62Nr6HUobQ6RbonY
rCHs3sAavuPYBzQB5p5RhGrjUI/UYWL3hNoJdsBYZZWZsjCxMl/HlqJNuW5FPdrBUHpS0ZJljYOk
L/WSpsNRPOooZsgQcmdCz9BTTXV0ZuPEaXN9tDs9rNxKBGSwVrCtFtGQQUyC9U4hS4JNaYZOgNDc
Ab6fmpXU+xe4TR02ptPgUD41TicppS1HYemWMR6b2ijqDioiADEH1XhoaYvstxDQIKwh2pilae52
Gh0uio7iJU06s6JAedLjFBRfMe32BGVWIxDBLI6EsbQY0ncjEoMnSCtEFq/j27TIDgoRIg+aPNAd
4qi++p1WgYKrpbDuAjy/kxtuEx+AhkhVBSsKeen8H+q+bEdWXdvyizgCG9O83IcgIPrIyL55QStX
Y0xnG7AxfNt9qx+rEescqU5dqVQqqV6utPfaKzN3RmQCtuecoyNrRPeGoEWsSxjfaRjVwOOrhXM3
b5ZqK2U5bAGq27wNcTpERID8kTiQPZiGcLGa109QeUH8DoUOXzAUdZdp6ZMbG0NkhHPl/Es3wl0Q
0T1QAHSeiG/ASGVzkm0V5OCXQWU1HDXeBeeEaT5ZnM77hgfxMZ2T8NPVPb+AluDvRsXkpyM6pEhK
7Syk4DCG2AUwV37ymhSfHFz5YZYBOyUeKpxyFsUv7mFbFyNlwZccxvZRNoI9DMRA/B3pGTkVge0C
cKRkeJzLGaxi0c7Y0Qm/Ii0BkoqgSZMLsqORM2sM+Pmq8p/mTlcXH3DBQZdW3Rbd18UsO/5npRaO
f2Iqhyui49oXv/T7F9KBal/Xs/zUZcLPUFvPJ6+P111aLl21RUvLr75c3QOcbu62q4wYMCwmicUE
d5LWpzW8n9pOPUAfzw6M6uWSYPiBFKqIHqNoKZ8NJK27qQ5AbPBm8Wxp5CFNbADv2mOVXMAM6ZEL
0OnooZn82GVtC8PD3rczRGwznX/TxsegBXZ2UH20+qYQq75bFCXIWKkn8xEjwuHRi6r2vVxh8IC4
X5Fc3MLdATo8V6yltgZnXyz+JCN3jx7YILdkYsmujv7y2UGKieEX81t1FeQoHsKB/bUGwQBMGgMs
wo3kaGA6A0BprL2LSg3/GSBZ6zWx81QkFqm4G0s6JL4EzC7Am3GVIYVoFfKEG8bMF0yi+WMaVXdD
KwaRYy/i/pzWnXsiDtO9TUeGVWxd01S3uZbRrcFCy7wyoo9xO3oFUnzjx7quut8+m8oYAWgT3hG0
tvmj7lLIbudw+WgjGYWbqE4CfQz5PP7ywmj6aWcBvnjVBF8Nd3iYqBYjRmgwGC5hYBEhk4Wa+W41
0IMjb4d5KCLhW7XhobA/FG2nEr9NMvwQkUlWUKNALoefAmy8lll9IfgLqehtqH8hio3CH0xIZFWp
sTukaR088Xawv9o6Yaja0rKYLQVfVGOhNKBfyM4/tFVZ5jD0MXYbRFUybw0nKhcpmNStV4OotPjy
EjWe3vbWumuKlXPSmumD9qi6YAKLNOd4Ig7KDlzRh45X8T4NrYC0Ium6V7Gw6hHOdusjHOmFhNdc
6M79CrAu7pYlOTRcaiyNe5xZNDEBvHRqD8ESYJbdcQvJRQzRFXZ0L3rGW4UQHPeRottOznAqHaD1
MAxyXAmO2z5VIQogJyCM6WyLns/G3VHJBNlasZ7dAfdTHqswYJcFVKK8XVt/1zRIbNvEzZ1W65kJ
cbo+K+/z2IjnwwiHAJEmdjtOIbZUAfpUn5VJOiHLzmFCqKUtCx0tmN3RwX9aO8EzqwYUpK4vXx3M
6JoNTH2qD0RI2NNqx+iPalco8OW6wJ88kae6ihacHF5wq1p47SEWukcKaC3tc4nkY8zRWiNzOeqm
xozax8yz9cL6uGLP/8IaGj7xlfbXqFYsLL6kN83BJkoDDYVJI6A5qRMb3PTcywZXsJy3VIyI6Uun
NF7uA2ZxaJEe1MOo0XnvNavZvvFUdTaBKfehk+I56KIwL1MaIhmRxwDpYbWbQ4eWntMmqS9Ct/GH
nmgDdlOJyS1ohB9dvU4IndIxUgo11UXVVeOT5kn7eyJs3WFNsH2fTNBulMoYUI6msYel3DQhMU/b
rIUGYy9osiLDKZU5MqmnzLAaYUYzD5JMqVqEGe3qaO8hBXjThyN78lGsvCkmSCHGCJciZFoXCB4t
r8qLeijhRxIOGaTrHYaVnAtIXxoWQla1BIU/rfW1TQdkVo9BwB98hywnIbFmqilSJGNW8nljZ1hE
9Z3x/kxNYm8TDEbOvO6qejsPfnCZE9HgEfAZwivCEN4mEkAcdlWFUdemDLR/mUKoKZD4iGSNMUpv
TbpyBybZosAUHeA4tmFp350X9IbncBowrE4JR8vR+DjedyboOgiFuGzstokVSpKeaFgf4fFEDChd
0u81GARy7FmkHoyW1VFOJVQxACWCcI/QI9rB6F/BJIyS1Ohiwtx+hq6pTJBQrT0YiUW9wzDab030
CwUT/8L6xWE68qbewk2k6U4rrtWYdwYpRegd5XL1mJzf57oCLxL0yVVBPxiBNIa9Amwxb6ho0Sdz
jHw+5ItIJDUGCHrbmCSYdyXlcOtsoTVE8FLb1uF2RYYyYsQ9xp9X9d2Xf7BGLitcXqDL3RDGf6xo
LcMaYaQCJDmImvVP48KCDeC1MWSFs3bjr/I6xnU2j8+DequTV8ufY/S7gzgBbsl6PFQKAq/491g9
BURgj0uh9G1hzVWBoQeztegqhsdRPcs02qfR8LOCKfGM6h0n38GD5hDUwxYvMvvPC5wKW7NsQk/f
sKYOi27fqdGvHTOneEKma61etGKv8dDuFpjmlHzNxxU6FRjXwGRnxsAY/sNf0h8/hlCjYppe4Po8
7OD2nx68LkS4KAIK1xQj/wDss/LZFw09RUpBhTNRUZ4nYp7Bp97Xg84jD6omsEWBdwXzb+LmYVv2
S/zaTFr/nlpRtNi3k5K4H3h4lnyu4gdSeQj9VWNznMYFfCwt1t0M5x1YS9LKFjWbok3X19RtBWlk
zlT7goz19luEpitmwQJAOxYQSAcFUteWX0kJ1F6J+Bft5pvCAZiZuJ4yQGrFyNx7Qs1t6qY2W5c2
fTJNBFpsOSFmJR4gTlt1sk0FZ5dWxhwKIA5DtXlFfOsKASuTbZrDJxqxSCoOC1B+37iWcJtXiN2M
PdZksTDVvlxCxKVOnn3iYzndbAQj48bHURMnbR5NI663glMIQkqRHt3TLjPh8j0l0Jn10Tji/VI8
C/5YcyxbeFW20cVJRHpWLj2mtH9S4YxcTpm6bT+n48bM9gPF6te0psG2kXzn1evVpgj4A+Exi3w4
PIsV0IqWUPuZAad9I8Jvz6JsaGn1PinsAUOKE12IFivCi/xNWN0NfVyMnZ6a9/XufMakNxbCDGKj
kV6Tlw7k/CEESdajgNsiR4PtOjftdkiDeguW54cJmnIjwUl9iRPYztEJUl4eo3FQXfy94iDeNMoN
+7isYVudlvCy7RnZ+TP1MpH6PxyVgDM0dE9matINa0uTNV6rDrprxg3zSzie6Il93F1aIW7VsUEz
5sY/iWfiR1Yt1clLLL1EcAt/F5KCgeuh3DqDoJ0+OTAwvv3ejzK+zuGPMezUCdHQAIJsCzaqFw3d
ueaqfW28MLimQwUynemBLCEC1UeCbOSBsOx7qCNZEtt8Wv3ggU4eGgNTgbNbAqd7neH7hieqi/ZQ
j92vGgG0Cm9GnPJpUJYZkvPSuwFm/aQIftOZls2hk2nybXRUXtQQTS/QKPAi6VT73iA/EWNaQ87+
QqFNnttl2OLpr1FvBiO+myyqQ80TG4x4dPJu5bg+e2wkBbDkIT7QcAX9HBa8LyMCsDGvgYMwmow6
hbIR67vgVsrxmiI9+mNYybTkMHMgwbZzfY00Yhya95+fpEVwdyHbenM3H3zCQYqvPJ+A2ziyIchH
v57VAcUY+RBRTBAlWc5rvw3Xrs/dRLxsAPP5y8Zl/NufpC0QgYRWZ4j89ZCoCSV9HMv+efXSjm79
eO7ffRWwYyBteyhhM3helCf2QI3he2aNHsfNkkoQnO04sYtLVixzQmqJ2iGUuoi9ZC5qLxQZlPB2
T/01yZEl7DaGV2XRVws/BwHWcU8FeDAr9fI6keMBYcyvo7+UWVcO5k8CP6pdGawu8/S0/vZJpdAs
rqQ7tePgnwfmxwJLlKsT2PTsEoQTYM8EI/v43vZslnmKNwFJmgfSNfSzhsvItjNL+wfdlDjjosH/
FZvdQ3BHulVn0lO39IA659ksPxNXL+dwXoCvVjhctyPp2tOKPPqH0UCNq6E5ehbNiOiGuAJfOyb6
uC5MI9C5XOxb5WMBsL6H5JZWCxToUPfB3U6eo8TIbaXSCtYVkBxqT/sF90M1H8q4ZgoRzvH4wMe5
STKr77lTHBnEr9B6RS8gExizFchhhVIw7Owfa1L/qhK4fpQwqbewfqS8zvpSxwXAEQqD3QY3Yh6H
fkv0OleZWJryEexHB82oc91OANneE8QyTVBW8JGDejCkeGbjJUGhZUz1EjSu6bZS15BV8RhCeqSc
lPJpktjFIACBhn3Wts2EDMEUa2H63SHevCY8uzNwIGaHnLZGOEHZB+hDmOu2EfFcphrlZS7yAdCX
ZOCQOUAWiXpdXRGsrt8ra+jNl1hZJ0orADBMDpd2BhFbGlDR783Wp5FtDV/HWCcv/78mmP+ObfwH
poN309vxv8GYk9wZp//nOefL//hP8N2W3/8+6Pz7Lf+adIb/gGYhAhwIHAX4BMGL/XPSSdg/MK8E
doFAMZrA0+LfJp3kHwHmmTQG2sGwCu8o3b8mnZTh9VjM/ACPx98X/H+ZdN6nqf8GVgMeAafWhyEm
fH3Yncj+X+hWapisgYOHyWAYZ3ZGU+ACU3xsy0j68AT0p1zgafsxMjjGbtpUAUyzIfIAbdluwhIl
+Fr79jmkXD3g5z20yasU1wrmdmekEEPNyxSceIcA7gd+gzUQAGcgLoSXVWfMMZ3mk/aqXwM4JxDr
jnD4l52tM+tK9ex3Jh+TpQo264B2tZ3cbYg5JC4GEW9+F1TQ3qRuV00M0wR8sQRTpYUTbq6k/oMK
RD5CIQMbhqmDIaOoT0tDYOIAUWhuW3gY8MG/pKInhVej2+W+/93Pzf+FTot4pP+dRX+/vmBKAwUO
ogD0fT/6L2zJxoxk6jWzWdejQYscWmGc/+V1IKS80kTpPBjuAalm/hYwvL0GNiKvlUW0fDBlk47a
ZzIFwRaao+qGrarHaYY0z6ouy83YQ760GZu2gzTl/PcbESwevmh+IUNPXx15S1Q3nYQr+1ylgr6H
lbv166Af1SKQXOxgPYKLBWfx+5v+/bBLezhxjsUYJu5xXXuet9Ld/4Yw7hXM71PbiGMUpPqlUW9z
1M2ZaE29D0IunkPVdAc+wjFJsvGBFSbqsE326h12us0FiYjzxi+7HidBIA/pav19OsFFhLjeQfYO
eTuYz8gNXEz0KjHAwdTojHi4wlAaXyM2JteKjRgc9yEyn4RtosK3BMD0UH9MNY5cye4vO6XiQ+jk
SAycphGaez96K4BIuLkwXIZMppjDctlq5BauarbvjC4e2hIijn8/lKV7GMzsHmkFCX1IHdT2yvcu
mMXXWYoswy/QkQqW6AbP2ljtqzBtDiuVcsf73d9fdm06cq2j5oCW/MRNXOG+whGCjWN17KE1Hja1
tikiZ0Q+c1N91uGg97AIhTiv4dWn55t9j+nqAqaX17QFxq/0MofFzJbxJDpVdHGAixa5fj+ubL6G
Aytvvq4yhRS1C87gT0WdPdOgo3mwoiAl08pgIBqnQSaIGLY91LnHv7dyxSBtG/tym0Lb+Htemtfa
14dYOwQBoBS7UI/GFxe45zvMuotKxk5//1gxSIMVDsabEMhdw6pGsPqgMeesODvPUBJqFV67DoNS
qOm2VKEtmBG5k8ty9C7g1JbrRupQ7tEN/3Decu4rmsAEII0vk1chIgeDoM3i6vAJdIjCzbF++PuR
19rq4JIw2VTVOO7CctJbf67vTTprNmvq1Cczs8FgqqsuQ0uv3Es/10QOV1q244MzMcZdXnu1QJ82
VkgM7dxPWpHxQbZrNiiM3kbtzvU86IsJxm6fdilMogdoKfmcRkg+MOGZV+yX9Qd6klH7vs6df6HG
7ElZq7MO7TPYhelz0yi4swy/CGbJOxHA9bUdVvawcP2UJM0P7aL45sHdaOOixX7xOHlmTbKxTOqL
0nJ6IkGaHFYo5vrld7yOH0yn1TMMnP2shoXV2dr01cbp8FZDNVMwScVpmEm16+r0GXTK6pkM6hVk
jKdySDARsvKS3P/gK11OIUTkqGzlVd0BGrMAjB0T1Kc0uQ9LkTB4i9wa3xyLMJ1FR78ZQ7dHOst6
jEIZXwis0XM0kyrrJ4dZUD0E12raqPsHAoVYS3x7GaIyvpkA2tDAqT7/+4L1AA+TmntxMWADydqq
Wg7gpPEXxXCheyZA85U+4guk+0pgdnuzrYk3a++SnTcEyQ0HTXqbJIE7Lph62//1OTAu0/1IBFJI
7/8Legs4p81ReLKlRgFPkfCTzn3/4lmtD+UKTWnTxN1LGuBXDZum+PvFdlmqnRzBVZWIUcDdbtqv
FWnh//zbPz/nPD9bV+pfmd8XBlPVP5gcgEgSx8CcYXkC7IPu/7kjpyMi3byBuNzNxHx2rcznKJl3
6YAUGy1q+sqaLjjUYo23XgteYu0G9dQ0TALPM91uYpxkkoPnKbFdZvDffa8iteZezP09wniwhbgQ
HE5Mn737CNq7mbn/TMoJfvEiornxyI6OsLvhyXWJ4XuUhq/elKKITfQriAGIAIBaXK0fo0we61Bc
ANchfQstUjAdF3i6jzCLrsJlV+k3HfRPgfV2iLEGGxWfGqPdWo0FvI43be/vkQy0EQnGBsTbaa85
6vZrsuvF+e27TAEH9WlSQBO/7aJhDxlGkfI+gyEmxNDD0QP7tEt/kHoophKMArwUQe/dh9hYgAha
WDMx6/KaAqZTCJP1QcQm1XYxeku84IDx6Q5u6+DgUpxYIMvCOErK5TjjGPDn7jCI7rGMxtxGYtOJ
cit7tLaTlz4OojmULN1ajlEUe8B2WtAh3qGJyUCkPPgsvKDOeWp5WLQlPIMtJl1gns8c/aQuMJfB
eblcUOgBmIXBFjDKRqL9qjI7hluK3maoqt0k+b404L1iLA7UBOIF8PKq+Wzb9HS/iPcLscbeDXrl
zJhuD8f6k4mjXKxyOwJtiHMyfRo0E8R9MMSdRIhnpRDAeshmJmUmkGgda7mrArVtPJKFVZkZbFxt
lxRtExSDBjpEsymYz6FX7SggxqkOd8AsIRm2sDfD16g70TmBiZDOY8oP4KYWxnPbLg0vq4P41VOH
0Y25r5u3CFOktZXwzne4D+48VVCplv2Bl4gRsOE20PO5ND7ODXfylvZtkMnVQtnroYkxC0xYRltw
3ef1YuA3LotRD5v4RoBocFfloEivxMIiszolTh5M+auV5cHicel6cU5lmbUw8YvSYR/S7lEgjQWj
KOx52xCo8GJNNnrQKM/rThJSBIHOIUrfaR4/+sDEJ+6DdgvKNThOXxXezcez5cfwQ9Nhi+6u3RAb
ZTpABLsP18fkwECtBeGlmPp1Sz28OGoADgMt5w8wvJmh0rcPJOnzVvE8gfQkscmTBvGFzMU9v/JH
RWCG0yLxLQFknS5ZmqrvjqOwrjqZ3d8zBUva0HjfLHrrQIShKtyVAtMn/gc2x18iKQ/LWJ2VHNBt
p3dbraja+7EHlTuF05lEgMKwtWw4+krtPOblAr9VRRIgvN4Nkz/40o2X+6uIl2FF5EVpMHJ8Cjgq
Hjw5cN7GrscfzchATGBX0Ir3E4fNHcbG0lt2pvGy1GIsXpOi5N6zVb/0mOwrOxRaIzO7C7cDkrrv
z7MYl0s/3cXESEAU660l9RE/+Va3GWrcnE/dUZSAMnGMlvOIeJ9od/98OsSXJpFnXZNDFwGMkP6l
AhuvxjQUHI/CqBnEqG5Lo+UhhMsZcfCsx39HPzkLF+Lm3RuVS9cnmAuBSjS4Y8lACUeGoMXccsCt
vN/jkSHLCB5ZkcjbBOLL8Xy/yaWAdRr8CxRGR2SuzoAC901EH7Rgf3+4GbpoZ91RrUDiVfd23wu7
dLlKNBaICgjIlqJSTTC8NnH3iBBs4Pf+5zLDAaLoucR9WK5zjLo0yJfFFEvw876ftSecbo8Ye+bD
mh6AqZ4ZHL0Ini7cV0RpsBcUbSCGgdu0NLcAqIQfrYWjCo5n9MYYnMWb9IOy9UhdfVoVSs2PIeW5
XpvL/S5MHnsMOF4xgghJQykeLJc0Fdt26D8shvn3f9mMb5PhzauCZuOU9xMH7W7u3efIy2uv+mxs
o9dSI5cw8PcJmeFbaB6wSWRdBzPmasJixsLh49EltAiWoSCxfWDYMHn/g8Yc1z96cjBP3/a0vFZg
Lsy2vJjae5HNrryb04lzT+edxKnne+UBMEU2wCVMMVwps1xqNz8pRP5yR7elJLlC5hzOufWN+fbQ
BMGJknlPVrrnPftkNrp0ZMrIBO8x2P91hG9Q1kCI3fvI/PQ4rJPhoWDgJA8oBNt8ks/L8prSV2Av
jyWCoFsMCzcxLuYcTzvYU9QbEAj34I1fExHD0dHgWkUf9VD2wK8N/Brc54TnN/LVB6wLFhEqIGfe
MR6T59GI89wDOeNfdHwsefo+VdDcJxVAIH0ZdHRqA6CkkS6WtD+VBLBN1fHPzutffQ9MkPFOWBvs
jnkK3x3+kAH/CG14aQw0V1EDO3wwaDdh+OIROHf1yOUumz2P9wtroFVaCDwXkvhVVW3eL+GugjXf
ZuAxuIgAWE1MHq0UWygSILzn6W/U+ueynX+lkf1iRuR2ASrOUNaNBKvQW78ETOt8XGWK3EgXNo+/
iU7P2o++ox4aGlqqn+iM4E5EC7VMu7FbH0MByMfr11Ovw0PS+zhdHkkzAjKgCqhFHH3Prnwe3dWF
6pEL7yU0460cgicz7wEvvvCkek0rKGpUU/QAcDDJsh9QuwF41uppQAAA5rhQBcC9a+l/q558yfVj
WYM3gBCIjhiGL+SHnAckKQhpd1E4v9EY1BsYaVy8Jn6ZoqRYq7pohNqjzd4N45oHDO5Gkv4ARPKD
4vb1Tu4odxsuxt3ae8d6zWM8VBmSMk821h8+HsJNEyPZnlwrPTyDF/UZRfW00V5/FL8AEJ4GBR89
hdkcTrgBbbakb02P9R6mT2Surx7QNJI80aW9TGm7jSu4fDdwQRzKP34D9MjD4SrrGyw3UL+qo8B+
KFGejSk716lBkRIcnf/C/PGxDpZvTMUfNE+fGPa/OV4PRG3uq1Os/itqXBhwwusomH5RgVaqC95g
7wCS6pQYmBmPirwjO4hNKB5glQlIfc8l+5RtxuP+QGr3Lmr1oRP7hGfmbZLqM/BQj89gUsv21+rU
NfS4zcw07iMs/B4nvO3RTYeNe0AbsRcq80GpJOVXsERfJgVncpW/5tFTmBmtV8imkLeaLJtBiz1m
qlf4dAoEwyUrsuac9n5NqB824a+JtiQzTeBlS+JBq+X/lNCyAppo1WaW6TbEnWrp+uLFBlhWdZ5K
bGYBIFZOdygcXQBRkyMYHfUPok4v4d0dW6TgjCw76c3+ljf0W8TtUQBoDSOwChqLqe80zqjGmlNL
kJFBwnAjjXwAwoCdFg3YTsUwR0/nLQyoIT2L3V/81ctXQO0eSgJAKg06pr2qBJZ/+r7W6d7HFiM6
tgcbA5Q13313flRMINAg/zoH9P25UCTREIrDVR6bIP6ReuMN+sstm/gWji35ECeHMchTUFpXa04S
u74NljxQ066ukd6CRBUeBmfr9HvE7SMCfJaW3oIOFu7lVwxQ9p6HZMEE0xZO+x2IYUYSDxvORSCW
FjQCsjUBMEOM//bGS+3OOXWyPbbO1dfjRvmty3U3g/0j+sxBF76J9YKNoMZsAntnEXH9jJO9z/TY
0Wx20U/wtiBwq3sAZChMZkJ2nkd3wMOzslPQv7kIC62ykGrxSEN0ZXeQGV2Iih+HfieX+rYO7tE5
jrK9MV+ufw4t20E08SD9ZE87iMTBXIBFvPm5NutJVpiRr+xxivtHh+Z91yOzKEbsjQ3G76TDQijB
ObrjKkNsTuCm4JR5Atx0hLfKdWUYx1ysknYT42bpsMwDr/4zshRkiqb/KkEqo+j2Qw36ZIvBD/YK
4GRZ7cWPpNN7PIlAKfiTEfYh6DDoHIdTxUnBjQA0IVAR+IeOwOLJvFnDtmvZnKFZ3gFBfNcc9HAP
PsBwtJHkFUGJx6kp4UPD8qD9Blcv8xd1ES1I0CErLyk6nhI0pgll8YZ4fqFmkA3pKwRN+ThXB8D8
LaBq2og8BR4O254cGZu7BQV9ADLiGLnntgeplGD7wfT0w4gl8ya0Vf54Csay38WKuH0jDcq6rj+Y
tcyntMoV9va8nxHciGHMxq4wfid3GUhnzxPEHhvdYyDg8WJZ4icLp8eAjehH6nO0AmZcNWq3cTef
G2cqiOLYa+JAT7EDFlt3TVcIAH1FcNQ8YbKGYxbhhx5/uLtDgWH3DGueBwx3i1pMu6pLL8A2d45q
HEF/Qpz73fIrge0pHGmOWLpTpvv+6gdQKjvIUPp5r3wYES/RYxhzOBbDbRUFIESGf3pVFkMjL6g7
/eGH9JI3F/gFXKtAhBx/Q3mc+4gTjtI2SzuOcwx63CEmYImXhagRG9nfuy/fOwNu24WmObgw2kpS
v8TVXEDICLju4rkhoxU9g2Dw04vkgXtBDk7apq1EFnUAg4XgDylqUx9cX2WqXQnaFBOiEGX7ph5H
8T2rdgs16GCRwIWtgtE9S9V+ilvYJ5PkM+QjeBMkN4wh2G29LGF5mJMInaGCa/R28DCcBxIFp6Xo
SRD/2EcEZE+GUd8c8++ogynvZChYUNOfAf4gSycQwZG897bBx+rA4BFLWXDzGodNW6qdhGyVYO6Q
wYgMJJlkB6h/7/x0B6z2T6Mu0f00KrMkRrDy6L81tQNzLDkB487qmWxMWT2Ek4IG9EkBgyYAUwTM
jOFmdBpWH/NgWYQI46wDdqsj71S2pLByurG4eUWo/BkTyVuSTGiQsOD86rz62BlBvkcr9DHZn1Bl
HCpXFiuvMl+BLmbgZzwm2VA33xYxZ0PY5XbV0CnF+RryYwsZwxgMeRSDM9Nj1w6UyDtJoAzqMgTZ
7FbESFctQNdgld/23k7aZOvAoB1LxHLU8/bHOC3nKgLPoOat3LaYh7Rsshn3g37blGsWduVnWbpi
gEtVLRJvMxv1QG2YQSe9aemXIe1Pl2DvRBgjZh5vLITFFb+HeMvDwn6N4P+BBgTiEdQb0m4lEO7V
Rn9wF3GRQZq1a3voh/57Zj9i93lPDhriEDyj6TROYLzZeYOpcNGBPQkq9/MIsDTWYFKRNiwWEMEF
9zYYqEOEXG4WzTZePL0jT3AL+es9tBUDC1DV0wioMYep7xoVDe1evDA+6mks3BBgiEVLBDC3eWD3
U2Ce00oMG0XZRfUG+UbwW/JYMXN6m/GqMYbLWKkg+2Dq3aGTWRjMvztNbiZFO9C+lNGPnhzxj9bx
1vFwz9eAZzOzb6zudpK6Qs4pmMH7foFNdlcdFj/cr43YLTVcPLwQEstgPNZsfYz8aTtU6V546xFc
4NPUzpcVHG7MC7+0TcLNSPs/pZ8uG5S9J3Cq4YC9vq2uRpoWRo04oo+tq2DMc3edS4/G3ktpV2es
/Z+EnceS4+yxbZ8IEfBmSliaoi87QZSF9x5Pfxd/Da6kgc5AFepoqQskgC8zd27DYNvgj2vSjjzi
tuVDhpxHoMcN9QiHMG6fXm85H2593+Hwre1IfHIr5LQkVO06MQrw5EMQQ/SZIfnGGO5ELb+oFer6
uszghqcO5mCIfTQP3h/Oggo6cswuWrP0ZBxu8RDc5K23tKlr9QjNaW3OGWiAIXVHiVyqdoLvIsEo
kL9gkriZFcnHEhfDR9tmWMtnQ4JsNijX1Yz3wNj3af1tGJXVNH6fKsVe4KsCuDLkd9uiAd3NydRk
ERfIapVgKjk1nQ93Y2lnX9Ste9QnPr38ZzmFBy0WjixH/HH5Urcdg4Sd6wIknPXakjNnoRUUl9RN
s1/MsuwojFwjZR4XZHeuGXRBe9TRxFVNxRpbgWMaI3uePMS/CBNZ0Ii/aYdZ3ggH00h1OxT4qCZP
+6ra0miSo0Xe5cjsp7Ki1+PigFHjBzt/c4bw2ktBmQtHeNkE2rC8HFVQdtHCyrA9dau5nVp+RZOW
nHy3DDgwYVPkWkqBgyHL9Aq/FhHzATHapgsfSDPtJK18stBUcRtjwGVJsheDCGgAmnXr5WjJYWLg
cbBnsLAjDiBlqj0EMMFaV64xtNHGzGcv762zwKsFw4weHH+9CEshfdgx7QYqio5hEs6pTJNasjzT
6ifZgIVToV0XKlfAatusbwvOezpZA7M8OMZwFVs3Sw5d2n1DQnK7QcAxoLezuDsY/Ue+7FKiLnvW
btX6VEiai+6s+tEHRg/RjqcLA7y9FgC8YmjX0tY0t4S3BWL5Lkh3MX0Ws8+Rj278hLJ1Xi3yUCgF
YyhCcBVcS0rsVCp8c6u3y46jeBV7oEYDVQU7qZx+2PicVuOWYsqtw0Rl3Q0UV22WuMaSet2Ufh3d
UqQI05wiknvWk30XvhTpsilL44lUFE8mlCmvsThNg+JAXSy6FChpQCCzE4i4YUraPIhvSolWy8Di
OdrLEh1CH7l6DFDay+eo/OiFV7XZWuEeJumxHXGr7n+nAs6qVvbwcYi8NrZYIbF/+0tSmGJq92aY
bqbtZzO0DU3ZqhCtiuxDGzEiqYUjaK5s6DsItm95gbU4LMKWvFYQpOGxqt6ZRiAl3VbnFMnXCluM
11ZVDsxidABFYk+i8IVQBcXKAehtaF9hF7qY6tl4Mh2zlfirWvRzNoppCaUN7W2mI9spO98Us1OW
C5c4xz1XYiFVgP4VtlbDYpT7a1ow5GXc/kVaYG2awSLRu0C7yuPFljuonjVOBVhX+FhvHhQxWsCz
AZeqfidH6PlA6qZRs4IF9QNlgZjyaBJ4tjPlXCnYXTTSIY5i6aB0VsAiukfbJ4eX+PGjBfeWteFC
1uUjy7e2nLK22kNLz0Bj2kY5j+ICkX2Y+6uQt7uhToKhWBE0ZMCZ0IGzw9xm8V42U8RIEFAtadKJ
1q767RhXBGnPrXYTyTFHOMlE26nC0SpRFRtsSliLoLgUlHLbzFP4203KAajz1RKiJRCSTD2Kaiz5
gtH9sbZc9oK0LMzqxN3+88dWIfMww5WTro+//edHY2kfyaC96q3UXtJJKxASvkRj88UWT9uXs+w0
qmWe/vmRwP+0lcxETSK12n4guMfKI+k1l7Iar6JsPQ3ZgffbBE1LpIOFD4xvhhl7+yUKiVzrQvEq
NQm4X501rjku4hXq3LVcliZIkpKSgOz6o1shUawrz4YGyZAcnTV6yheKhlaZqqfW+oovfJsfIUFq
t6HMUFWG0bsxknoPPicY9bjRmHFbW+85piQW63PYM8t33UmQxJpk9KT9srIfVRMm8MQ5B1gk8dc0
yGX857+VwLp+hC6CRoNdwGZ67LiF+mCmcnGve1I2skXt7H4aJ7cRTfm5rveDPGh3MxrAsNqy3Ser
5ZXinLxBO/w/LKn+yzXtXyQLSyc2Bj74I133oeb7N8eFhixLIx9hUCJjmu0B3deOES5/gTUreKoa
c0p0819Uh+IXoFBZt9lBqfXosPpGW/lVqLFglPMzjh80RVlYuGnfSWC3sXyXGOS9f6MHnf/lBPHv
5t//WHL9f4OIx+VaDxsAzn5ZYl+tPDg5/3a5mbD2SiROot3grhY702pHpFcchZ50etLrXVFYyrM2
JeExGx6rbb1FgqSwGs9DbGH1tWdaX2p8SaBMpNlKEmYe1baOXqVFPrHXTYS+kBOcSTWKcMPO2Y3L
1Dr98wP6/28hPf/vT/Rfevx/PpGKp7cOxYk8H/78n58oKmUzQVQm2kztuGBCBzi1HZdZVcJxltgm
KJVA/4+K0Df0OtmRuAyNWyfUoyjAIgxdu3JjcUJe5rPS15b/f1zff7qM/Ov6cGTAIA0BuS79c/3/
9o2PkaWNgtwSb8DNBvudR7dU+LaVdILLlD0404kEbm6ognmIxzvOvo2f8+0d//kRjaH7v69I/k81
OVf0DxtMVdGxommF0PWf35gUC+ZgPfBRrUPRPEjC6Azlw0NXHtdDWQcs9oZ7mvFkiPKu0gV5G8Ui
ysooz2ha4KmW6q5V8mOkZ/OTxnK3HQAxNKsRX9BqgESkk3H939f831Qx7SG+5RynxbMe0tz/umS5
7rpCzLTIUaMLa3VEoattfv3v34EVxn85gBmyxuSk81qZqH8h0mn/RUkz1rgOERFCMdY/0wVt2Lmu
XUMGH663gv7ZIoaJsJhd3dHczt+r+j0mV1P2tdGP23tVHSFEFvJnOwSz/lXPt0Fw4/EmRO+bVPeV
0Ve0QOq32kC0nP456F4Dk15NdmwXmuxHa3ah1NG6EaeE+l2/RgUu58RhhDI5q17WoOmjg0eaJOYu
5l2EvRzYaNjqXJ8Lxe+js6R+9sLq1AKGt7zEb2KfblYWT+jXGDAMVjIQcYR201UtW9oRM+ZrDNhS
N7ehPSciYSRbVE0UxcAru4u6+l6aC67ZHij1ar13pMEP47cctxfLfYTlsIxog7LifcMv6VNP2Qus
piPAqxd00me4TZy6jr5eiLxVOgdIAVQ6yV9GwcnG7x534LIvIYprtlC379ocYohtush4iug5mwiL
KQIzO+crkVCXOCGRSvTMhwhrKfcJCxchP8ErSUgYJkEcHy8cqjfw2UfNkWJsFj0tNgCHig0IC932
eE07FktUyYj0jlT7LUUchBNHQsE3BSDYUZdvIoyUKeqUud920Y450syM1srKPwU6fA5EoOo67QDi
irPWZJJD0GJim62N3Iq4kqItgwgaElEOLF9D62+ZPzvJ3LclW9SF+XQ6QxBcdDKSXLjctqRu4U8A
/VMeM/yvq9WfQa88tTDgv+deqX4idGYyILmmgqCYZ27WK+BlpBcQm90ldGqIDON+W9T+KL1ySXZD
RtYGIYBK/FZZeub8XkowPqK9GVpu1b5M2VGPiN6C8rEyJfHmmgDWlHG5/Jk0zaaGO+twEwoLvfWl
FZ5IfrATiQF2ZiAMVda/32r42tBSIt5FkrvTm708rBuYadBUHtsAVyN2hy8/nCUvLPlM5D2Na2xH
1npc9fJSrUp4ozOxMSi/q8J6qIj4aVPwCCR6UvoR8yAOE1EtueiGGg08nBJY3MLkSkt6jFKcp3tS
Kvp1q9QAo9ldm84iGUTypDuxQR1d7wXwrsqZVkAAEWD/1TVW70mQWceQfX4cf2rj0aoJW2tO9fyS
tgJtXIAqFPFI3dqDXOyaeHTGAskUU/Zq3fVIA4jf5SJBvA9xxjzYZrw1YJaE9vgYxHmwIGBsqzAC
3XufFdD89qHIusvyR0f42rK4Cl5m+vBUGZbXKCzsuUZPbv9CUmmK9AkRej5coN5uoszyFbTcYXZf
QG/be4EdF+8nGxKe1XPdsCga+g0kF3qfi9mCBrAojggigujxoJLgLprpr0v7F8stTTjgz3yODAKp
SNj2puWzyNDRlW9z3W68cPU7TPUiOpVaqhyJx2eFoKVWW1bTmfoWVRi8PcVMb9NE8tFfjF23epO1
vSUBsgNtKy9qc86UctPgPKYgmwGUJQGucVJ0aXqe09qDKBpMH6uxizOVuGq+OFiTNYDvurzIGuNQ
4s7dlnqE6oWlDAPSoLdOy2epEiK2K2gc4vOMFMggSLHsGkTqvwJmHXG816UtOy8ajar7EFR5L8es
mJdy0+HwTmpbY3yvixuKjlrO8Ov3uvHZpb5EoFNKQhUOQ83P/MglO5eoVbP0xsYfjv+TsbzK7XEp
cOPH46MWM4BvqrWxxUFwD5aFl7tUQMSBXbTXYgeiSzBn7wtntMGlqIBZgvoXC7qXW6oNmc917JGe
aUU7Qo2v2VoqKh6/dCDx8ouVH/PwsWzQtwZsXwfYyqpQBfp8HObdYB0gk2KFyHKUaWMhDEwa3Hlp
NyvAWgz9Li/fpAgLexFXtxZ88pGQ9Vo8pJXsr5b65/GgdFHA6Q9rta5xXPMSdAQWIJSqiMju1E1M
6tEwXtXir+G8WyDLyX/WdJxi3SlbnqSzBzEQtMNSzw04RRp+W0STY8NYXaPhLoEtQv5nz7J5gK4h
DN9RPg0KuXRy6lnD84DSMFlEIMzKzsbBFesXDXZDgxMcUKY4Xavho0c//dAmKBmC5fTF0Nm+Vi/A
+HjX1YOvmi81r64w8tWt9FFfGXw5XsF4oZrIMHcO8vomYSKoyq9rRl62qOOdup674bdKb4gTKNsg
0Vjtr7k3iXcEcWivHiYv2EbmN11+19Cg5cPemg5bUztv8iR10R9trWoNeNyi8TBFT+i5N4McgDDY
VmbYUfM9i7gl5K+GQbdskFi8wqzpdiENUzj8cqy26D9hBiQsO+Vm3/M49nAbOUIygmVRjQjzW/YV
nbTxKSXfkNPrPX7YV5o4FKpsrIifEuLfcgDmQ/bWQ5Frh+Uw9s1eV+frqm9L1PGSuYsJX1s8S4Ql
feyTIBVPEFVj/aCzgVEbpnnieYUIn4pcwgHzYnWvefzVzM9W9ybwIHcUhQJ0dt2ITHlqBNWls1es
gsADlms7rfu5uLTFs4eibJNjFREqO1N4yYjXkuenGKcgvf4xypMm+PLDyZBUtnrQbOIoF/4RLdAW
bpu87jWtdyBB2z2oIFoWaP03EjhgslFjUngN44/ZnGP0LiY3K8/GjQg+nSuHvuqoaJhxpujwemTR
VU+6l1tNGmleopOkcM1+YsqfQFRczZIhNNFnrbqb80SZ5myvFm3KFoJHOiHsUgGX9fyCWCUGBVV/
Q8m6JUIp4f2pXQ2l/hDM2avNpvRopm8q9gyBKBmulA38VpmcAm2vcmGYIOpT5lqIWyUDCBWAaUKJ
oNMvQQGNiEwb2S3ZUEz18R5NWz1zCwUnAKTIwxWLR7bKuDhapFR0G5pSHqeF5G1CJQ5QJurmo0Xy
L/bnWfrVx3STwlAX3ltp2Mnxg9tweITQtbJ4kh5OqcSLhasrmtCkHGXVnEVLtzGRje1WNWgbrISX
ynjuZaTBiXCY9AuioR2+qcRjelXxK6cYQDXWKQXTkyOcXyMgSqRh0MZoVwQTm04xg8kHVCJFQ9A2
RKQAYJpJ4UNa8JwazZWtosGOWyxQ4ADWa/iSC1dlNYXDoEiuA8uzI/mosd6R0gVapV1N/gz9ksWS
WCHLHvyRPLfiMzvKUmCAZQMyRtp9aMhti45N5p6BySJIVs8xSsJKuyzJJU8td9IqPxyJqMD/jawN
kvui/E3oTopEz2kQOjct+IgiY4fWMaxP4vq+mCCsrERNB8/Oo5fACO68sH4Z9H0zCX6eYM3EcV8M
5wkWKMpEvpowYJIkVCn6G/MvfD1nexYdpOEbjfBRfnO2GXumyL3cexjO1pD5miCvPxRSO4WE/SUI
TM+SyB9hVLTCRmFlmz6RuyVFu276Zfe3/vTfWY5QGCOTV+xWBPUHdsQO1eR2kd9xDdmkwgfTOS7f
m1bY5sVILqLckkOiYXcQFg8kL/Q5HCEUZK5ZON6sB7GFrjekk2bUR8b2WpdBKQIl/1nt3qvUWx2N
hOM4SlO7bTae1CJ6W1h0quN7xsYjNhEGdsODAbC1puyHczWvqQ0rpl0sHprotw9QE9Ms/ME8waSd
d0IZtK1CV9k1vBw1dVDwxPkkcoqM0UtpbaNCtePwc330Gfoz+0+esS7HnwH6MUnwm0wPevUNXsZm
Y6UX8riDrCejSFDuk0Xps0pbaW56uTht+WKtwr3srqK8XtCsYMqBEYJ+MyYOhylLjjKDlEiZH/Fw
Dhfdiar2DTLcZpgNOzcn2witHboahw8PIj2QawMqPmO5rx1yrGUU7SVECW4LJh135vfjGcHjhX1a
bdMKsYzpbQg7+DQ97P1mK4Sxn8bPQw85FBZhuo8QtfYO7GvkPnp3xz4f5Q9LNPJlTwMxDNW21s+I
7jklsM4U/4TpNMTP+Edw/tpZfV3S5EeNtF8zVVzK3na8zWAum4ReG5tqu4Y63ccDgaW7Yq6+CPMh
T7Q0N8JJ+CpG4kj7dF/X1S3WppuQKo5wFdWjKfzlGgj/tR1/+6/qOftofuNb2XOrwyc1q3dz+zrr
CJ32/FKn5cTvWWwjZgpQZdrMUQv7ubyToPCyyycpeC3VTWn4uArQY2L0ENOalIYXG49+eBg8tSfF
VOL15s6YXwr+BU4ZsmmCLLkeFEXGOlc7VjB64nj2YJDeWQ8ata0O11mDbQH3vJGfFPySaRIk5OK6
7KkJR+5yaBM2MugBMAFA/phHBOp20B2p6IbMPAVVAtsG26pyt2JiMGN4QoLlhKpmhz0HYqJsWOwW
0RYr52p2lMgf2CSWxrcu+9JhuCL9pmdAJEVPFmVO87yx9vKL/FeslS9gh/0wfSqGAwveQEdQmdCG
c6AyamgCR+1He5qOy8uAf0J1zXJQwB4rYYpYv3pF+gNVyAU4dPLiqdMlKFgCSZxeQlcZHpqMIDw/
7/4iX98WT9kuzZrj9KSN6GFxbYFX5/TNJaosGwmpxIqbsTV7TS3TRUce/8iN5k4EeQkqN1Xm1dqH
L017bNv3PrvGduGTbXuSc2y2drjiXBSRZKJ7cdRuiXVeqtvc6tAePDilxJUS92zRgBT5bpB3deRT
1HBHO3WM3RaONVYo3vVJhv/gp+aX3DEcr1BvMY5CNib1bwKRgm/Ly1jWtlziPGK4bCGRotUp1O8U
SyWTMlY6Rvo5RyJdR9bizIQku82k90otsTjiOzXq31p4ylkoHnKz2fbKcGwY6oVZO5jmQumafJFZ
tEkN2MmG9iSs63PWfqra4sJzTWJlO1nDLYSrvMjKtzkx2/QSwUiZuS+SdFtO6ynVzefEkqCCS5Nd
xE21kWaq2otZ+7ruyOVvopxgYW7aHkvxFe44oxK1zzO7w7SbZxrxaTdENZ19ANEcMVG3XMJ52y94
gUfHhAOzfWK8mfXTot2n/hry1ZUsZypbbF7i9oInFLC2G+Hco56EBMs0V5H/JA6MUj60ip21noOq
F7RcSp/Hx4uV22JJTm9grf027YJ1OYcwcU0wgENaXpuAKy+Vq5wHMSfxyhJOcRXy4CxhPxN3Rh/Q
Zs84UoDcvZlr0F0lvMes8S3Wr0WKpuzQKL6JwjliGgkqBdIYYd470G8b9V0pndv8o4A9UWQXmZYY
R54MfdlRAFDhzmTKXWB52B9C5ols29TLpmhfSuF5Uksixys8UvBo2XpOKL53ZOyRC9152eIKkRuH
mwEhZ3eRrK9YwcHI9fBiktQ/0Js6/OrFV108RUXQ9B4NeC461vrN1CTBrueILDzVHqOjEUJQcOva
ARma5KeqcpuZVFlvXpyZ0ITS13GqmBy/wUke9kd1wMNBMxjEmamcdHW8pflsOJXn7lVih90v33X4
zh8emhJJf6pGuKrgT59GtVtGt6MP+OEtjEuPSY8mSmYLh/yHQkZwQe1MuOv0+7G4EFrzGIKtxufS
wihAFsEvs1ZnM/84Sku36HBPu9KdYNgKLlvT9l157Z7hkodC8EivVf2x8T3I49xQ9nN5csXWzXm8
uDajSCk4UX2AsyKne10IKmlv1diQON5QeyiptOaU1XuVt0B8igBPzOcIknOp/hnZh7qeZpWn/RzK
78SLo5fjKUCSOw2HrMZHnlXvriJwA1oNIXG4arHtUK85MeLdRpQCUfYb/q3FMBlEIIZ4TIMF9mW4
er8DdfD7ce7n/8aifaEV0XYitKVH5P3BOGl4kqs2tkBm/CsFeoZEjg7drwp6ax/FBosjqQuGdEvL
26nebHwq4Xc9sFjyx+5tosVFBvPYTW3SYdoke5gtuJMWyz23PG6N9SV/8lVJEiajYBhnOM+SAR7l
MDlXYxNghmi5UN9bxQWpZJ2bdu6UBor1DOCBCZbyioIEeg13g6NtWU4rpF3Tj61tLB3l8aAjlEI/
hqCnwdmN0Hmb79rhO4EtMFp+Ej9ZG7xO07vVBpDnQCyaXxl88q5i4rOeUAvqqDkSxzMWlF1eG+J9
g4UjHSNrlqtcuWEI3YOdLgPPRrwUxjt4cP8LxMtZ9zhtR2ZJ086O2X6YqTG2rgPn+TqEIfOomaex
pB/nUMJ2z8HNsasfNxeWAvyjBOZc4RQmShYn7qCCe5W4NdHRlC6ukm3vDOyZYyo1EXou3JqiPPPc
aC1b1ZM0+vgEDKYLLkJoRZjdaD5iAkGBDuhHOUu+qszhRgihr8WotlxZ9NN5P4Q8r/g8ZE8qe2KC
w39EdQPPFooEET98Z5R8cDKr92XAUetpFvChgLru8Klh9CEKBC0gvHAinsPHdM2okMgCCgJh2BIu
rbJnMMLD0p0cLKGi0mng0++XZ74bXo+y3GjYwqSbQqPLgyaKBGaLoDcFphDJxfwCV+Kpz0yMH5BL
21N8KxiurI3wnSsu7zKJLyuTwet41r4sLoopeOKItqHlaCFmToAstoWEPLVzJg6oC5qXoT3FfPdL
grSE2rV289rhasj7sBgl3C4Lhh4Izqanj4xzkbkstxM0azQWEP5CKEPaG4NRw4Gg70PeSlitxU6V
fbb/PLfxciiAhsLjkiPT8FLT61eUGI8H0VDtmVwEaEugZWRSx4epOZSNW2hnvTzM2aWtOThRBB1j
T2tv4bui/VWVvemZV/dyhsmgA4nte9bPk+TW+P7CNJbpdEauYFdsHNPY5H4+20DGgOfSEFR7VEnT
Djs1fDEx/o2pHyzvIz21JcOA5Trmbmvq57aL0m0novpIjbQ4thB73Ulk89GqzDbw3CY5qI3DnHzj
//YIqmAMLcyr1uqYCPXZGlzKuTThGPFjShbzqELdDrvkmKehgGWKgc0xLoZ58xSrHRMSpI/lI132
lbQEVbYb+91qZhuAfRGB2sDCO8V9qyfXZgVBHgnZCYdNT/X+WND/jLbOIZ2eKe0E0otlIEy7NXlp
1muu0p26UoPo7CKqhxx3LYmyjFRzJA7T4e5F4eibiYyzX6+Q9DjG5g0mV2WH3dXkKRTD81o/FcXv
ZB5T6/NBJqta3Xcg5daKrz3Is0cREzeqvOCWiNDwQFLflcjWA2DFzyncSeIlbJxiq/m2etPcTMaI
i7fBHqm4MAXuNTEM0BavBm56vZMah0F7ytTA6Z9Eoz5OqvCJzEhwaymuHZF6rxDJQZrSRWEv2nPc
siGy3CJElLkdkIG3XuknXsHfvK7djpHATLbQ7ScNmf8hMzay6nEGkMOZrOQ322w7DcWZ8WqtN9JN
2jqNJ1/BhvI3KLPYTRnn6jT+Wj9QPrKX/rv3oxOu7aeeEfImX3PSQD7g2K3f6y19jtWNeFV+eBZ0
0VY/wIWhm67YUAkBdGf9qu9t44lLCYhfASRvbtoPF6Qe0XSmz9rPdAk/9N16MiGfGm7PBNBtwGFC
LFp6TGigTNk6NIzQUVIXwpAzThBnHWFw9DfI2zDmqzPynZ8BPA72hAWJ160al3DKhzMO8JvstbUH
AoDub4j7nEFA+MKh4B5L2kUwi8OgMsCQcHaYZnr22BCIPu3xpRWSnRjNfyscDQ0rNnPeLyF7kokz
u50IQAJOGKf2OPVHu89fssLYYWPpG1WF4ZazZA3nj2VX44t5bYvOHQiHFVVMYWdiWnTGCNlbS3wM
XK03gy4r/PhsKC+hWtNAlTdJnTfpKMHJRv0wVJJnytYKDI3ZEZybQYArmIbHYg2BuH4q48MU8idY
8FgHoCHphLPUosxT+w9N+XWggdhZAw3rpCh7KXMT8VujRLXqJpOujcCzULvK0L00pnCVBmmXKyaO
4H/aTE+dYcuXACN2vcE4jRVtlQOG5ZKb68tFrhqIZjNIraDoe2tubBztnpFw2msduxoKCSHp3LDG
zivFzmOvQt+TbKaP5dMRbuu5gHhFKs1J6t8LaIWkLaauvAarR/OU09foLl69C2aXb8Zf9I0EX00h
jleva3GK46tW32lYKhQPRKEqHxjcPhfzsm3GF+Qf3l5j09XEktPw/WRvmoyjBXLk2vprVL+tx6NS
9pTY4oBINemIjlbCeyLWF12AiNrFFwiRu6bUbjE9h6i2jozywhybX0wc2cE20i+2Lb/Zsu5Skf57
nM2fbnp0AbPFWktp7qsae1AwqJ9FMFqWR4jqd2dKl9piZYwYQZyNZpdQ19sY/7+4I/RFii3FG00t
O4g9HI4OgJnoTwBSCBAW/DFchmR7pbqaEeT1fWywdmKa0u9iBGQljQ9w/rMWX/sKSTYFTiaDR9Fr
P6mPqZR6Pfi3SvdWKm0A8+vYFdq+VeB341OAwug9jOKPNCREGSGiMROfzJoyZFUjd9eZfc8GX2mO
CvlXN4V7p/RXSIhMPO2zMoTvVdfesscGdlkbzuF9vjT7PBW2xQR+M2tzUCpQoa3Vx2FAmzCQSY2M
AF2ygBHVcM+36yy+4/7pyqmKEEDADAV+3QeLhXYo9+tDvtIPjNOrM67E+lYda1iNitWAI6tc45BR
SxbOl60JRpv0f1DCNjrI4Apm11u4IYGxlelgN7VkC+Xn4690PK0k6FO5SDazBGiNunRKoOS5hvUU
AhKvDRuU3tylUnvIl9yNmJCi9lsu0ZTQCkHV2fR0eBBLAF9xbmMpgEEhx8ydBpGIRGyyUC6R/LR/
tLf4Bss3tXqV9fscmqAKGE4/2KOOUNIBtr35U7DKndqrady6/K9h351R82h8jKSA6mfyj7O3bciQ
AlEEAJ7P3fRpgi9oCcVuWjEAe7CIESFJNQtKJXYii1YJzsumLemB8ArB74cVkykO18SanymxMlYg
M0LldWMZzyYfAnoTDx0tDDMmzoTbEMgkLH4Rn8nSzuyUzdRW9liOxg6vKITtkAXYUfDYMXxrmLj6
pUl542J6R+ljOr8Jhiu78YhfNWtfrfRXP85S/mP0KHUj/AA1lVMzKn8b6T1btzQ2eMsoEk6LYM5b
WmSchVMKZecvPWv6dReNb1OL6gYD3pwOJxUwU0+eVqM6iIpBdQJuH8QvRX21qNXD9KJfqRvYY8rL
lUqoSmSXMMGeBmRbRC2fekKL8ya9RzrPFdyDkRZ4YgOrskqZu0s/7rL2IKHTMndG1f09gBs5+zHo
Yxd2gsO+Lz9a9eCJWNRGvN3PTX8Ylo9Bf3u0h/LFai/zgrDVtKvwqC4fqnQxzSMyEb3YV7AS8uVY
R59q9ZMTRyIYX0OPv8DnbDwbKMjXjg1NeeZlLZZTQgMAnV2dT9MS6Lkv/WSDp09s28+F1EMjRKYN
hXW8iMopLq7N8k8eBbnAgOoazng8oWyGZJLS1Jeo2ImJfCKFwop8JytuiYJNeMJJZ/KMUphNtHQ/
lnTgjIAH7pYho9RjoDFPqEYs1lz6QW73WnEt+5M6/EnK66CcUuXI061oX7r4LlInxOUD/wOtuesG
Z55TWqfewu1JwsmZlhB+Mjp5MfX19ama8ISuv7PxWYo+c/2711D6Y4wmnsT1JFa/kvbdVT8lfdhy
HIDThM8ueovMt9z4rnXKNbMJsXG0gHRuavJaKt/k2EPP+ZkA5ruZiHPSQ1deWietTglfRYRPjwCP
ZcDA9KVDKhiPRM1lb3PxmcYvmAsI8zFttwqGaEZpBjPHF171Tj3dSpxSeDNQiJwi6d1YiOc4df1h
bUFhltdoedbyZ709Rua5MEhICy+5fOzZrsxhtqn5HzkiJBnLwEo8kBSmg5auuJSCXvsy9bs6fdM0
F5gCnRCMidbekuNtWAOY24UBwUL8y6MMH+vPCe1IpdIhMc2byge+dk+c1Y/k5xdTopvHzqF7UEzg
o8PXYaf0WrMNz6gNya6ZsFFill1O0noey/lTHD9bcCuMTjHnfGBDi+RL3ZuuccIJ8m8a4uQyvWoi
u5XPtH8vY2lfPQZ6uYDRwEVUaGUyvd5PjzU2VCJFWxDIzjYWu142sxhNuwhdgKWxa9OZQ2PF/38s
nddu61i2Rb+IAHN4lRiUoy3LfiEcjphz5tf3YN2LRqEr17FE7r3WjEZOFofFauKL4qlJq/DE0CdN
Xb3aD2rKMbvqyvV0UngJBKCVqp+/h3injMFnXeGK5jB7p/zMMdXdOGD+ulQSK2NYsOYZaxSWbDD6
U1w+mzZ7y4r8INZ14HYNMk40dxdfoIHBXzqLMtXwPTmR4nUSyVwNBvETgoUUYB7MK/t/EwIFFhU+
d3n610r00Uk6gjMSMKvpVzU7zk741BqEpKcmDlYMgLZvs7UYwlAViHo8uee7mzSHLu6uuFT+hyoc
eP3FbF+m69y65f4mVy9+9KYkPxHtJKOnxCct4D3nmQnuXMxJfg2qTUgkYPNIzFtKIms93IipJvd5
GLpuK1fqErxxooDHuPihGLBld9tiiQkfD2OubyoIhq6qV3goeSx6mxzJdVzltllxFKY8GEhScHZu
G06y0ldUZ2pT1ZF97q8+AZ4ODHmf+8JWaFNPTJ/o8KJnkPANdZB0a6hFzIDgNktIZOaU2MBIS2bZ
D+yidHqZsJelUp4VEhsDVlxXF1kp3wdrnwtbJUegMeAgZdnjBYlX1QhFKmhqtHiyKu5PWUWPL1bo
25qbgN6A9dn6wrA8q1+mZFgkxYRfWb7oLQBqU7JGJsTYRtZs0IskTE2BoMFuCA+1vgXJjJKofvPT
5H1YN0V6I/uTlnu/QztF10HebSa5XPvkFIhf45InOaIYw6mJPF63S7vAYbtK+Dt1TO7iK+oZdjCC
kol6bXo24UbZ+Yb4ZY3YUnyCwE29+Yz4T2uZdurSaCMHqD5Gaa2gyC2z4U9p8V0pR6U+E81Hw3gk
ZMlWU2U8Ccav0nJQsDkcamo2NC6wVGYuZ4wgWCnQyh/WGGAqFEpNH3yHJtkapipdZMV09WR2u/5P
582TQxacUPCjLR6NTzNBMhf6rG8g1WZ98XMiV7U/ZdY/C58ToOxUqInurSTVpJ7RJxLVt8/7q2I8
euNBgVZsnvO0O6kj7vJcP7aECJiaeIV2PPcZmJP6HAIZwlH32rHp1miWmYbxJoo9Lid9GPEItzPo
oSfOabuaI3kbqd1WyWRnIfBVAthHwvq6qDnqFYdjK8v/oqb4ocRgm3fVvmp86HexupoSJqsqJh8i
2qt8qYnQIIYQ1g36gT4tzoycp6Du1r2BkjGM1zY1mtBOYabzVmYrRbTIaz+nvvCL97dBlgBko9ES
GnbNivIKKleUJVQru9RFiNpnAA7pLUKUWv5ZK3prKl7OYsI6w9/WlBywNRG7jE5YIG2hKb7Euvww
9E1Oo9MsC8eh5kLVofnAQdecKQFphphu5nJnIDepR+lQEBsRWBkR+BlTGhgm0CnbuEhDKClaFgxW
Y3Bpye9Rqt71WGKKb1a46EsesvZdr3Q7MipvEIdL1fT3LjR3PLMAKYRqeWn1bN9xAZytqttoB1eB
EG05VGv8yBZU5V6c2NO3JXAHKwfyvpVddN8Di9FobHn910ozunFLbkSUQMuhXJIIHgHxkDZzVL+j
hh/XYG+/MhcO8Xk4QsPpUyCyz65eeuKTowAySDZsyipqBmthiRhq4mefE6cWSY6ImQ+OBrJKB+3l
t6b6yQOsG7GEmnG+kS5xU4SrHFJSOfncyVGdkj+EMqoubYmFPGFuFVkCJjwtLeNnQ6aaFN7S5AvI
B7Ijll8Kb3nJTkO40oqqjJXFe8AMiK2wN36kZSyKejvLW9saKo6n1ptRH2o9DbKIurL43DZ4anmh
g+krkCui8sEd2q2kUAEdkXU7cSXNZvrjZ4ObxAyOoY6OfAKEUmee1G7U/i3qOTlSfxuEUxOxclI4
UIzH89TakzHehFbDZ1bsJySR/KuXP8+tSyzvNiMOhQiedYKFtJmEdyJjf8ZUfF+iq5mcMgMtcM3u
p6usObLS/pWNE1tQ/QLss8VTMvHxkCqxJvGeeBF+jjm5htOIIDe7FJgwkB6+C42mOVZknUp/SRN2
CjnaYzW+ILbe6wmwWuX6/kUuqEP9GBinFOXVPLLhWx84iJVHlX70xi8oHueq/Ooal+UDnHSe9rPF
GDZ/AImmoUf1QobfMt1YzcYVi5fQ7sb5pJYPRX5Y9dNuhw+F7Nm6VXYyp2XQ6LbAKZu+puFr5i+Y
mKETN+1C4v2EdzUPb0walzFvnz5jbRqyJhXxTxkne6F4y60WGYeJ5FIhwSv5mAnBwvnbrSJEoLZs
lODjGc96bYUmqb78Xjefy2YTF8pTT0IcaNhuAaU64iKTBm0IWL+cY/3N38a83uH6VX25AshtiN/3
sU0TPtZEIDmM40Z/XyLZ8BJyOGGaDSFD0ZKpFL5CTQfiWuQJkGvkDCN7RCv593C4G0r4EDk0pXpa
B3zZig7Yao7nvrLeNTbfOG6+62UhR9amlzTnWgliUlP3HwTRyStF9z8ssf3S62iTjqj97nHnZfCi
JnOGzBmc8bUuR9ZMHRTvEuNAVsEVFfysKp7myiChb6BTypePeYRslt9aQpUG2drK/PWwXAz8F5/g
KGBuXQ3sySREayak/9aCEiJGQPsAb8BnAQARTvuylR0D/gPl1lGVa5ccoqukIMOZ9SO53L8dG1fI
u6dzflp+/ZZPCqb3NZ0mdJYgx2W6GP5DIaKEmKcXXcK3eJfP80Hep8dqP1NkLPAF5wdYjwMR03pN
2TLsgrTcpgjYC4H5KvuQEvFB7RKpqNqz4S9GhvUn18qpWXLbKutHQcjpR9U5yHGRaynCWPl7NBGp
yDHocOvW1fCR+Ui9csDhql0lZF/TwMAnF9YefrTGnuW5IyarBJa8xBL5jTPHvali3+UqYa/x/5Al
OBrSjr6OvIJtBZiDy3FkHgZS6aRDPaDBSCJkh5HFzTJ8Gcpvk/3DjMUyDWnLPw5K4C2QQ+Cj161R
o4WEZQho7DInIkNRagRSuiwnGgqPJPKVxfUZREjOjDerLwwec2JBNwWVPotWKeVqkHjkQyt8IJj+
mzr+s4xBl4ZThS/dbKI1tS9ugzU7QoYf6gBVcXCMZN/FtuvlU7UNe9jtkIcq2fhpS4rev55TtRPJ
v6ASewhOrTXuVJygs/hYVphURrCBDrOgUqJ8YKN3qIpeV4x3KSZmM30lDcmUh3SEsoOgnag1Nz/4
KMzpqPQfOrtyhiW25mfmso1ReppIbfAwchH90jtB4IYQ7on3y1BETqhSkVfo8dXiA+9cpT1SzlhH
X13xUPLzMLPOs95rt1iq1iiZT5FwSizUkcQBDCDKFHptBtN4i8xnP92TdLfsVlD59BAAOKbdmv9b
YyeRdNzYp7m4ZgxMAgz+dpT2Ubu3rIdUgE1QM6MPoNnBTsERIuCjPprQa/GVwQXEzt+puF3VenT8
vHcqAqmScBG2o11M0KTmUExsYMA7Yv4K0VdX8rXFDhbe1BkoxBkD/KZrWAAOSolOAXI2kRoOvLY7
KfbKZK9MIIHcTeSs81efmAuNGhLQz545wcCkEnNPRuTKx+TYRupnBOMAxFR8UkpZkK9BVTcMWGaj
Xi3rt1m2wQt06Thqj6n547Hgfrpmw02VtoixjNmtcVEG3tC4lbGfCA6pjgYiF7sscKfeyQUzQC+E
g18bZLvoUFXcnDXtFmjqSSDx1Fam01vZWfJ8VvXBtgh9Mj2NwR9KpUJSACWgPBWymxoPLcoCcubv
Uv4umJxtfIQi2vRUJVnglOQbFW9CtpkRx/VIOVbL3w9uykc7XdT8RLB6/YQlGTKvRFi+DA81231H
ag0APE+8gRXlt2oOOimT1pFLaHki6+hQiJ64JOBdBxSffj5yAB20N8l4LP/xDKcLJmeiClt7maCj
vjxiQHTIfVmryLKt+GeK3qxhp97GKOHeohmc+WwlFLAycpAd1aJ3dFnEOt9tfWzdU486fSnjXAZ/
Sk32I6jmmN0G9WgOhxn5K7Un+qc1hWt8x17ch/eojVFWIiKdCjakjjExQrdJ6O6WPRk7D+aB9TTy
cIM8l1gVkvKDnkK30A10LAMwM7WhgNa4gmpStuMm3abWizIHu0elwKR3FWvVKxTposn5cRYbG981
2QME2iU8DCV9Uqa8la19wvM9Rv1piK9jHXgmvFTPtoqXmnsWOKO/xCUTGnoMzD31Lk/zrWuiFvDJ
xBHQZYoZihoQE8FkPedM0tAxjpb1paGh7ltPJUmUxoKKS1mUrrV6a1uvrbbieCMm7mA15wgoQvX3
gn5QLftP0B3Irnx028SdRKIlCLscv8zyNwW/rcDeOICA3HT1KVXPSH0WfLvIUbhfxOyXVoKVCmRK
f+EFIxNKVoMXnbGwd/tqZZJNgD5orImNbE95bda3Se445fr8ORnEcgziL80I3Acsiqow2OXUnZBb
5M1bkPyI8S/lyLopUZBg/eh+/0rlehNImmvyBWoorIGja1KsTKZxg3i/qJfOlTk+BN/npftRucjH
RFjZBrJQUSIxg31BZWSPSl6DOnN0yaAKuSdZKxj2RZa9tbJ0TJsYbzJFQLtISwpQFSOw2TxlVAdy
sSt1k0jeCPhN9OtjRYrzWp/6fxJE2dDdJit4ahoouF945dDDDtUher/6I6hN0GQ3j2+FsReA+kJ+
h+OPizt9Zaob5JFdZHBVIjdIg0leteMajV30JVDG3Ke3ZPj1lWOo3AbrUrHXBArZDhVRRhCdlMES
lIsbkjQHkLtlfE8hDzL829qwVqYcAWz75cfQJvoiq+vRsMTlP1zw38E4sh4CvwD6oUhh2vTFXaZj
MUf6CllmgfIzGs70XIdFd8I/u+tGAQTjJmIPLxeBJL/GWo+h8613oRA577CjGcUeC+Pa0tjoLImA
Ylgom9tdM8xjEWaXMQkudPHZRaOyWko7tfTCngfemPr12DkD/XxGRNqDJP0pAsNLH8IAMdHZUxHq
O63U9YNVCnaZyQiEaMpEdJCQqEP7YbDIT4SldcRUOsgvH6M8rgGjzj1VBO9PsbfEmO6RZcTbUtxX
UDJ9Fnm51h2KnH8bWeFqxJICW49wh7BFk+AxjCsR0V5F/heP8VPCRKpP41YKYNY52ga43mHAy1IM
6GzwM3FiyuXvCIwecoDGcborsBCBTEmQRBqqU501f4H6LagH9K4AW/1HaXDG8eGlQO7A/7aJL35g
5eeWnQYdxJpJJ+HsnIhgMhYReQsMFjKE+fO8E0Wodu4Ak2dhCEqKubxeeQ0jTVQllFxugHoDbg4s
cq1K7ZKceRNxiHMPkBWI98Afb6qJL9FnrMmIl4wYwUoEabk2M6U3q8H/0JaAVpHmlZKNtCnLRz4Q
P2FI506qXTpINjIBQ5MW7Sn7LB4ZP33TYydSBG/ojXVPCqlodI7fKq7OjFdDVOnhuuNKDfJXJ30u
NAvayWGm5/gWSEjTzOTgZ/VXyHpVluT6JcIp90HlZYdf5anGciGHqC4xMRDAXMI/GzZST6O6FtBB
gnzoYBUMjCH8ETJ/07qjkp+ZqE3+m1GJYBQTAxNEwsjo164MnVPgzt/RcjS8xPamGT9AwhbBfH5B
zEr+r02+Uo0uwuotKC8klC0CmPTeZK3tT/gstd9sQPmj/Av4j9bF56A/y9CWJt5tR5vcCRVq6Jjy
Z+ufSc+FB5nX1oo0uyG71/UbnrkVLZZo6FgQOS7htPlbEPX8yi/A04KJgA9NpkLrHs+uT7cr+erG
vnvU23Y7fddvEZ6TPzxymjsfyn4ds1HJqyMJd9v6L9hr7uTUW9/Lt8JZfNV4F+QV8QbWr38VztFJ
3Uku0u11d8L76iib4dgcpQ3Wo2N4Hzfmp3khrORiKqv6Q3DGPQjQGoBlHewRhYsPuHzhTiT/Z3NS
H82NnXD6lg7BXrIZu/AZGvtmnbrZdQVvtaJaAn3uaKPHeiKp1Z7u9GrFy0Kh4tyoin17EF9IhYGn
87fwUpzKt+xGMBcJ5cyKQfHB0qWTPbHzX0YJW4HL27Xqt+pEFLbdOEgJ1lp2yKlHxLFE+YP9QDLG
/0CSys84+s41R4puk1Px6/gZjsW4gWP4v18W7nBSJ15KdRXFY+qfRzeDWhjWgiuDdwFZd2uc5nS/
lf//b8Sry7tRpBu8qVkGGIoaKL4PxQevb54wuw/GaoraA9wlFeb61Y+6QzNXeGzjc4S6ZBCSMyns
LHnkHHphpH7oWbfHj3PzF1FVsiv8S51/zi0fHMtOgYCEvYyIZwDh5tAwiNkRLT8S+uYb5FEpMPBc
ZQYtCRQ06l6uBtg+YIsOmuBAdu1LqzK3NRM00uWxLd9i7VdDnlI2z6D9MYR2lWfClhh9xKznZaPt
U3x7BZcKrGbwnUhXgMMQExQhYu1FbvZ5goAJ264Zraech1n8NS2SV6R0vFlp+kwEEt5FrOFps9iJ
RM42Umcjtc282tdgOBpYtx5JnzQY6TrhonIFLfqxZuoo44TXexziQ49sDsW9KiyBiMCpUJ+6V+kx
O9VAAplPJvW61wgnVeqwZIpchNy5SFsZgjaJWItpavHC3vipMW5tW/0wyqcGh0o6YPQruNZH/5Xk
Q7fSnbqhk4mBtyUOFhy6q6oNrzK60RrYEWnoMB7V5cDgT/LEGuJJaemhdtiOmuqSLZJUjm6dSFBj
dKnwQsiyovlZT51oKSq960W9MlGr+4QzWi6Xzs6OCc4WADDzXOTcmbciQpI+uMk9njBVtAWlf/jt
zZxowUJFNSJbCGqF5gZ4al8j9IuVqf2WtB9pFneliA1ySI9CSphbot2MFP00F/YRIZFeAs9l/R8i
xgLH5IC8gMWfRRel6ZLx2l4i2PS5/xgJo0wQWCdogoU2eyi6Scd77ajIdrIazIj8Myt6N6+GsUVO
XhEUZf4gAd5k0yYjlkGKSqYjXgZAC/wyLGl2tHwUok6uCvs3BDO1oDI0CECziA7b57KhwA9veG9H
0D6SiNq5PTYaMaeWYDq+RznaCs1rDSuibzrVP6iySZ5SuEpQLWm4/iaf6mPxexK7D6HiW23q5Dvg
QeFjQ3UmrQm8+yVVHHlmS3aP+laqbMUqIdvKhNicc5csNdQaCcKGRAV0XnQ2cYZyLnaqvj7mWIET
AskRUQLkRxNWyJX0gWI24RuA08GQSvAzrFy0Ha2bYd2IvO4FtKt2iJX/qShO80puPI2+fpmkpzrc
AtEhLW5sPROfWq3cstr1vzkqRmEDAlmWiN8RNWNpZhrZgpYx5UJDARHO/Zoub1IWlMhFytljxHUQ
BFfNqY8uCYJXlhLlt+ve5eIUlCc+G9xONJhYCniNZpftR69t9fEqA5nR7eLQ28lfxjSXeQkiudEx
cxvvtjrAnHhx9RkIFKGb2K4seeWW0qX1v4vgKPL3gf02X8jX2uorUI/wn6b/gRiR+QET7luQkbj/
LhDQS8MN49F9Vka2AGkTybssuSPNWWg35auiQZb6EHJu5Z00n/LsixyFoKALl+o7B/10K9+amdB/
VNrENtQMY/jsQXCjTz1hWvTfBOGzARfP7TjcN+Q1FP+mQN5r6mxTgSPyAATBFXizAILB8Fi/aQdt
3/8olX9OavgBd7iVn/74zYc11k8YS7skhSmurimxENJG0rZEDubNPa6dWnTl2cHAkszH2I8updCs
ep1ZgbeaOs56vXDLXgvoGQpH3KQSijRRPgfTTaeSA5YvfJIxDPC1aO52LTOZBKhXkI9WsSYAAx/o
MCA/746MTGtX8dPlp665LBBW03QEN06MWMANKF9lw65bJ8nY+dy43FVlc5A+umtTeF0Ib9KtxNpN
fKcqPQBssim56ukpJkyd2MuLKwCV4OaxuwkvVrs1ZJY5VnOyz/x9hKuekxVhGBoT2gtpFyxal90k
4w86Uq4Rq/meorJ0r0Z8Mhx/8KzkkQLUTKMTEEboc869moLDlKbzp05yVynBEdEsvRkwNIp/Oe2/
zQ/VgqkPfMic4mfSdcRR0ez7hhSe4VPXgkueEQmhb6RcIUqAcAaW6QWqbeOveXrWZuh0Ub2RZQTK
lRPgZjMNCl+Okz7ZqoJE2rf22E49XfJds3pkCtLZNwn9Iz6Z2HXV2Yk/C9PGBrAI0vKTId11gx8F
UtYHwLcy5Ar6e42dVa/+KmlbTn9NpHiKvqO2yk6JCYxZTwLxi9WXMGjuBP2SN6nrzvpZI6k+f+sV
+Ig3E8sCBK1xBnIHspV+dYQfLdxPEMxslWb6qdAQDOcFE9a2qBFeEuqlMbTN7mdC0dJKpPdVj6GN
bGWCF6QFW8wsov9bNP2ktC8oJ567CCdlmID344/hsLYQfTTGE8Fdhjksc3OU9TEJLoyIfZqtGbuR
jqX+BpmpUX41ETd3vmmnU2WeAEsoYbRL9bXUh6ttgSCKjPdWA0TaU3+8LhXqWKXaq7TapqfSZp0g
h1lbscAozc74zDKvijd6ITPhlVDdzD0FRDeGzHRBgbqm/yGtYN5WTeJFw/hKfX7YicyZTSUQUfqv
1NZ5/zmSgoxSjBVSJBgUQuOXtPQb7YRAFVnzDvdxVvG5nJKRs4QaG+S/xCaqUUUCcpJcQqW/zJDR
kngxw6OSvGcsdB0XtDKOdLL8GYhugE1K3nPrnaHaGvYsmiOeh8+OhVqcthrw+SCfKVQD4gqoXd71
KJKzz2By0M0QK4Nj1xh2rJYwTCL/ZklBYPUG1AjCo5nwsid5PHNDqqIXSbsIIFaSXhaPoBnTIM/B
vh8mm7GSrwEkbczPwnBXtWcWwlWoTl/bKNxglIp5m0puFpL0cTKUv1R9lSXpZuW5XIJIWdAVleJS
7WExeUjqEj0foHTDb6J8ps2z5Y9i7Y9FT062kXSWrYnkis0QuEa5NWn/qDMyYfZVj1HD6xu0kDTS
X0BkuZdN/Hr0NAe3BWJQ+JmHrzF8F8Iv9CQAR3J61FS7/IfmlPONEAhT3gAOFKTx5ts8Zhc+xPoF
JU9onaPoI+KKw/2j1elf1QeGx6FXCZSqneLqKPrOlDF1vxH7ZjFXQZoJvK/PVH2QooyUaVKuNekr
/DCidPRHh1xnFjpILfiNhTGRHAbjUcBNdtbkD604ypDu/T3SrxkZt+wD6u+yDpL0QdKLsRW/gP0A
/EB4ytGT+AJ8h18PzApSMvR0Go3G/ZXv+BHnB2DvST1W8Z1OnDXhGj1MW1x9KVzzLZcQqfvdVjK/
pZKn4C/RdvX4DMazgTFcYXY1MZsfh2RH1YyJPgBvNbNHGzyMesux3rMnhs58R6tXYSGkE4tD3U41
h+QTngAMZy55DbGIoMITkVMz/kg7cbqN+W1Mf/Tyg/AdJ+tIptjgwan1jcptMV1wkOBJJUO8oa8j
IC3b0wbWXwRT/Gr7e2p6ynDP+ncUxCS9XKve9TWvq5y4Jx3PC3x7assjKbwJYc2wDHet5ULe6sUp
y//F+k9OTDUoprzJy6NlnC0FiMJLZrYCpwQioT7G2rPoV5XXh5sGl7/eHtMyrJ1SRCtT4qa0zOaH
bGs3eYBiE4CsyGsyGPun9ER/1qGQfJFEGQYOvJlBFIuyhq2nN93/DqAAvllKDMkeUHN+0O22pGfn
yQ/UgZqzkT8Rq/TJiWTFKCQg6AoKEYSsy9dGI4aZyDhL4JmnSehEG3hrN4wfRfUT+0e//xoZSXVx
B9mvqBfUd3nnMWLbbeEinm2zc+d/IHcuze++2vLid8pWJq6VRb25iNqXMuCFfKRfASJZgSHrkBbv
6FFwGsHtnNF249PG4j/LBsEG1gNDOJQNFKutys1sh6xMtVbWQF3RsYCKoV2eLJenoeOv6XhfapUr
DkZwtFYDF8Ng9Juh172ixKwXMeFZPdBK5JhltcEnw73fjhDeWbGReF+78kIGHol9gB/1sGkwJmG0
HwUEQeupgY5LZcimSA6+ZSqMnFzTW2rmmmdO/iNjvY8WVABCnUxL2gdWe+3irNhTK01IBgVYGPpk
mAQCEQatG5ewiQDZ8XBvVfJx24CHx/yUx5mj7oa5di1PNKtidiYJWCdASiFgyaSMg5S8dc3qMpsW
QdClW0Y4P6Z408D7xXhEwZGtTtxpIZL/EA9zk4Xe8q/rawlajSxPY1rz5eNs31AE+6lZYOT53MHo
0yCNR4cfUukX8WlFphDrAxUn3OCVadOP7RjGuFE7HFbQ0uXBH/+VkuFWOuKQpuMqJd0kGaRtq/GF
HETcnoeJpYRMXBmBcQQAREXuKm+eEqg71sAgwsYB3JtxGQAEMlPOK+QGrXITxWswbwTUDkaaI9lF
9uNTwYFMm6KwVPtRuHYIv2B/K7iq0Y6RjxRxTA/0mUXbgnTdSqrB1z4UGD4F4JYkdYu4S45NHnmj
PScJkLdFOsGPOOq22vzmM4El84XMcpSsIhN19xmGf0mG6aE9FegB+6JbFbzzg7nPVQFVYnse4u7Q
J64hKCjWvBZ8xDTJx8RK0mWOhOhQy+l+dysKceL5GTA/QLuM3TFSv/TuL9J2VhM7WcQW2c04uVgD
FOMfFQlackMlq5MLjFBGOU7al8XdqlErSsElSwgZE4mOhTDlu0nXfRnfTMs/6L1s7HMrVJiRZw35
1nMozYGX3hN58t/92YJWjy4GQdTCETJOa3lu38fgR+DBMY/MoUG4RcN+1MmgxTfM/WIMOPaMmy6g
jysQH3ZfQXicO+SLJnAOqnnfuiuIQ4scoGKF33HsPJmwJCSJGjqyvTxtGAQgKKd4qwWe1D17sH6G
aGYZv1xF/QL7EIBHFsdsHsf0xl6FyQOSMRgB/Kbj8uy1+afeA7RL/6gOs/Po0ehXUsaVGPfe6MgN
zkXp3zB/QsMjGjsKfO4Z6L4C4si0x4WRie+G8E9UgWMpxGYbqYlEf5vQGS5eg5L3XxCxbqbDFkB2
n7SSR3fOZjTpJAuJam4dJbzpkse6MkRHAQs5N48FiMDXFFbnlJYegulS88yZONM8P8QtRUKk7/Ew
mgLXvsnOdA7NzwQimy8//BMlOHOqObCpGyR5CEjK+ccWpVTUIS1ubGMQnbYa3iiNcFxm2dHc4M3N
ywbTxhk7pylc+OJFeEeUaK2w88sLWIGefZTt3ZKCjRZ++u1Xp646vj9EZoTpkPk4aywgFCPotzm8
mZWrIF9j0BesXcDYRQpSK+ss07YpfmqQi8ofWuqST9MojvN04hMgzTDjdETmalaHWniT2iu+7Sy/
i/V7nLP5YyQP/lna2Sy+TdKgSPwCqi0yeo3SCwkkVCN0CpigehgIzQdzX/FNsFzQmh2SpiFvll9H
A1IYgXEX5cc4PUXpGzqk7qBKUVhmJF7ovwOKD6V40yBTpbFdk7B1msOL2iwJLjxQ6avIH2Pi1hBQ
gU9BTQiul3xQHQGb70lv1PvmB4xBAUFb1hE6T2/fF4ioD9/5U3VoI22ZMS9/a9MHsT1Mq3MmMumQ
XtMeUWajLCXp5dJ1Pxqst/TELiv7Dr2s6+Jbdpamp1+GtZABpua3gnzwANfKf8kOk4BJdsNCBaDb
nbor9ehctdVDJ3+a4BosNq3C8gNlzis0u9W1unaP4EEbTLMLTvEbw4701yFgxBqWUoKxjRECUSXy
yjbZDlc77xLSQ11b4DT/iwXUTnYlcC/WgB04MV3d5cEOgbblV03Hm7JWJW94NcueszUW2Z2N2KhS
dtjYke7jBUHAjTd7HTDgbso3YHaV4gMMGVdxwu3Num5ziGLbBvjP9BUA5RlB4MGu7WJT2+U2PZT2
tGb/BVNKNnyxHVuu+hi8ZJNeumOPHHOdParvZpd9BC/q3wiyougWjDu5za56rOtNQXKf8hwJBC1I
TCUGct0fsztga0/uIC22F59g8cTp2C2xpi0mOxWdusdbyodvpRuh3MvqAZ9Kaa37G4HLXwm9aDbv
qhF4hQnW8KBpNqe7YbjKPzhu4AV1lwIudzxz0yrlcX4u47OxiaWLCj0geWnq8jWJnC5Sdl7UftBJ
IGiFG/xGLNdkrEHiOtZrjeEr6z3+EC3IiGRxAArzxCU6covHSBieBPPzMX+G0T7rHmFEnudO698G
quOU4G0I4580H4INTYu2Vkr16gjgxEcp/7NQ6dTrZO82D+nOqgblHRl2BALsx3feYFV8RzXDUjp/
R7/NPX+PYJsb/4JKvMzftewMUWqpjsXj6dtqT5znTsK8YDglmB2hU4sxBvNNZTPdhZTFtl5db2Fl
YGhQdJTPmdM9dKkKwwoLKss/O/9WyaZmnxZfxupMNJZHIOElfpvgJexZ8AB/hhfiDpA5f9cfJifi
V45ZP8xvSb5tR0/4g9BnQ2lx+EfbAKkCY9K0IG6IeT5JS15nJ0jGPxUJ1oMn1zqYDqAQjTpVvGVF
Usa7HqCJ2VqTS4QATlTEWjoVhZxfKtlIkP0rgrVdBd2axpPu8PNHxQWbslDZ7BHpW/1sEHAvw6bH
xFcG2wgVsESc5JZRKSlJinJY9BrxRllcPBxjaT+RKiPvmHWXSMDu2PZHRPd19+lrX2qxs4JNq5xY
SaZb8lF+yT8s+MFH+lTOw1W9QWqCoeIUpp0Zp7V1gXdtzTthU+uqNUpOCKwRtWDgC3DkLz6P3i0c
SNK+ZT7CsXdUtpSOjnTXRSzY6/RfwGIC4DqsDIaGU4BoTrX9dbG3F2HLj/Y3XcFpZfgFlKFesy9+
mh/h09+DqrSr90ogaIhyEo7EUJggKaTcCfXuWBto4SraUIh/ZpCbLtwF04SMETnIsJqVffDXn3hD
nRdhJ4TR2yoYlKXzExm5jk+Bu+e/3xGqnOiFEH30zOI+z4TtRHr0jnZPIVpC/zbhMw5+m/0W3GNa
NIoEqYRoTIC/kRKT4afy6McEnAYCUPCQVneDFzUJyuIwLNlCCw5CSw3fsqgmnqk8srq+/I+k89pt
HMui6BcRYA6vCpRE5WDJ0gshWy7mnPn1s9gDzAwa09XVLom894S915apQ8E9Nv8ENFEI0VIeYb7p
ZEoTjBV0QrLfnC19ooz0dbQSOipzEOyX4laoimR7CjtxqYCSXXj0AQr0II/1ixVU6qGQhA8y+A0J
PY7AXM+X7k16z2oXbRpxUJgR0gqKz1hDzEiRS70WMiuX6qdUg7eGFsg056Pyry3MubmXUBWP1dor
xmWZvLLylGt3VqgMmRLrmnKtSN2duVZp/BKVAyFHGQ9V+hc1EWaLneIyLaQwVW30qxLDDRemtLmO
ivuQnVr3aJb32FiXw/RK1CLvVsdQp2Jyu1b9K7OLAUJKrtGA7RqITHAKysSCjLsxyIjp84VaX9hK
aNHXUF8GSCA2S92R31546CyH3WlxQw0f1b85I7XGTOZyzKQtvibUqPT1Gug9ma+PGFK+NPoQqrHR
g8nCviNFGtIj+tGLe8mUKt9WLetyA/favlEcjkjsV8LU+5gPaxLh0n1pdbpMKfOr/NT2Jw0YSkb8
Mi37SWgJwtliwWeFtCPOG/PFlDsD3AJDkv6Vjztyb02d2wAxew8xFL+6GuCSYtxk3cYGXCxL24Jc
GPTk80aTZgWs3kJAgOxfo+EriP5aRmr8PcKM7GreWMJXKME8ivviKUmQBVxdO0OGYUmtZE/G5EK3
7QhW6V9E1aIp0nXobluGXJX5UIxdQALRRSeWLj5r4ckav3Vp6fVCO+9SDll3prmfYMBEEEQHvFtE
i5GWygS4haRSr5qyvMId1Eu0r3zi1LqG/yLckK16YV3HmLbIqGbssgiUlQ+ucassNk+Uh1ucUo0B
VoogLqbhy3iUDi4lRKdvYfwQ1Uxdv+kjdSaP+kLH90tCaiSvTW+YR9bTr48Jos+Wer/g7lOoxTHf
ZseYL7mukB08RuPXqy9FesCQVOL6k2Netk0lr3ElHmvxwNGcu18UAJiB3epgFYtBXLOkCtPXSCml
tVvGCK5CcgcCz0F8uxKj1eIuEJZFXSJBI+g1aaEThayyj1TZxHU4TxL9HLT32gLEeckbSld+7E05
nuKWqCt4u2M079nj3kTUFe7AtMBjsSfSV0Qvsg9quqDy7Mk3edhTVagsIdsvHX+/YG5awUErmU8C
6exY50cszamEwhMQSfSqhhcWTDW8ttXRSHaRsENQmkroZbbReMO3SyqXKjD1R3DqIFXcpAVJeJvK
32fKGS5kW51JRBa7DaPj5tBKHCLahhQu9DJle4qEe78hWbn2MeEugWi1g71gyJNw/NXsYONVitLM
XWp00lX6L+4eovVwtTNXGhcfVtdtUe4aAC4CvGBoSUy5gLi05pcfXiqGscEy/RUNu8rnrblijL00
e0z/HAdXq2HQiEGcY4eWcw5LBjVmiH6OzEp5gaHfW4FtUiv4pSPehYOb7INxxyc0B5dAcWOpPxV2
0nQzZOByD7m8IVJjQjbsp1GrI0srOFBBSlzCMskdND4uToJRAz+ymoTKct0Qdn7k10wJKcqH3qtv
HTP4dBjO+nXQPhvvkwpbGCqtfhz1F7IWaLzgeNCTM2O2A3RjoJ+jZwWnwZnG2jAnox1LogT4Tn/l
ZcShCLnAAxZgXWtC5uimeO5oiLw3BBZfPCHQtYy1idl0QC25FEcmg3Yx3tSW3J8tVB0hfzLZ6f/b
CDLnk4UlUDADndvMYvz4buKToG6s+BwVO6zfrN1sicff2GBcV1eCB8+PMPd/Y3mupL2hLVNwo/kW
AZUuOYvJ+4SPgVxXsIqUdfp49Mu9ufLEPXKWql2Qdwy88NnE2x4YM4ZB1Q71nQCKEnYX78cw/Ym8
7ARWRpaf/BFG+VT6CIffWbwxasfDHhD6lwCLF2usBJpPV59U0rsxGDsYABvrimqiaL+Y9FYDBQYt
+9Fv1orJjB0sOoKT3i4ysgs2TOWr4GmJBMg4QBvkFIOfw+AqDneYI+YjcS4Wc90rV0IQXRvKD8YT
iftdeTZMnTaHpTc3dQSPWHYwvtE3r7mceRbd0EFmxzvnikdshgH8SPgGIC70WYBJP9wsfOaTIXlA
6qdDZ5IbcNIOYrSuvxXM9CyC1X9Btm2GJZnlc/X/yiKM5xmEHSYSCpJvWEMcw8jsweqkq+kAarBX
BOLeTA9Te0hoPQojbTlCDfS+I2PrBXO4dz3UJ3dlShs1mJew8366N80QTWWB/uEJ9yshYtpcCrwM
OGbwCiN99qJ122411HaidbX4N6EMjm0KT+VDBQhvuc1sairkD1axlhAy+tZFr06avnTjFUVrbFGx
22jjuLH7gHIdtzP12RIZDnFRyHxEH74Wq5B9Q5koLiTx6Mb0cMsW6pKoJ3RE8IFe/V+I3kUjgM17
m4goUKOwMdTwRSG43C24oNA9uAZ5a2hm5pj25tX4GU0cG3K+daMk2+exh8TAYDuYDW+1/rHZuDGm
Jg/CcpLsBFmU9FPwDTUSIEn/8sRz4LoLX+jXju8TtQsaZduwT89/dbaPAQ2WViMZ4pbmx2dOPuQC
BTHbCIYYfqkEizhsoT5oEqyruVi9K6Tg3VKDqM1/agZKLG+BlhOJdnFbrs2Zlt8MmMh0WuK+vsYo
DNxVFT9MMkfHR4ALMlgZO4vGh8tChLQlCSxzeoaTkmUsAAyxB/IhC+wq/RbRcKjtnILCG0pGBWgX
tkp9zfSDiTYy57vvmZg2obLR8Gdg1M4ZgQYU32NAplc068BHgeK060+m7HMJO8Fn7D5+fVDkd2g+
vTCGcP3qWVjnChLmmA3QryTimn55UrIUWSSL0tFAj4SGMZRdLBsNaGUaZNpOFMP8DJ1BElhqrZMM
WTMdSh8BNE7BFNA1pA1toA9LZXgL8sWCpeY/JZ72OH3hCZyFoQXUlgGSDOGi6OfuBHajxSQygsON
DQ4VRIm0yB+YIYDSVCVvIarqguJ5jl56RuIc8OY2NaqFmN87SsWmfY/EI3Z5dJ9u2nKcFD2MXBjN
sg8rkOWyO6oLn0txlxKCN0UwuEi/iuJOOI0SiPOSUAnpphOn0F0Uf5sOEyRpUVU49iCbsl7Vxqsr
nHLxUNbfFVc0wzNcCul8CoaAVMFYHSSI/I8EbHyWzNXEE6Ub/ytZa51xY6GdKXXN4m2Uj3EAYz78
mejysl7dwhMtH9y5Sa9B01zxHXPOV9DvK+lbqq/l8C9JfmVOwklPI1vkcTP8ebbq6CjKuvK5cH1l
HhO2o7E1r3CumDqCdgwjM7TZkkLW0n3kpZC93OnQhAj1X09v7MKU49Fpw2MD8zXBYpEzi5Hdvy62
9lIDRY57+FMj18rpvHWLwMJjVlO96g/Ru6Y51CrcncUIGK98uEp1Ub27j5kPzIKX79Gl/tqm1duw
Y1z3N1IOovknMAjwiZsB/1mqR9J8lORbxP4cBMyozaebvaT+16OHCaoXr+hM9f71MtQG7RFX9dxi
pwaAaHAvcO5FVSL5HLxEcR3832lvxfOSSAh2VYtEXMtBzG9dCtQpDR9n/wFbXVx01lAqDtaUR35A
4B7Kv5167dCOtdVNkXn12KznCDB8YwU5Rqyop7tDD4i21o9JvI6FvSKfdFJL49/W9xcJiIIYjaZL
JjDslNyutT1xPESmMqExzbUbCbMQhT5lk6jQuA4eXR+yVvgC2NzQDeCeAwnEt2DAyCkxgKubMiJt
GOoM6LZwN9KqjO3bqzaQ3mR6I4r8wP2rlWyeuMRZmjxKBWAAcBRZsBLKnQyXTOmANOoHEbm3jPZZ
DSO7EKA/1wLxlcW8I9+DW491dApwN0XP4PpnO0IKDxUz3CXpdrCuIVkJ2XcaAz/3IG/txmGTNXsD
HDazlAFbUETrxhcyMZzH/j50DANjHo3T9EwEE3u07hcl1GmoHkORLlr5S+L04DkXxJ+xIh5QQ/SC
pt/q71DeXQpiZTlkP1IZLmr5TjhCXG9MOnydBDkEz+N3UMG66/YG6A0LKOCQJzwef4NybSEjgcKp
03ULryFwGQEwmw65AWMeB/GY4sOJ6OG6Ujka0b9K/yrkq2qUqNCTvQ5ZS7UmthRdBmi/FKNEgboQ
9pvtRiQVdvsxizaiPkDeZsFeLzRekir5aQQkiISJ4DRq1d+Q2XBD5StpvMT43QiukfR/JUeZQT4p
vF6Q8tUytXCkhf9G98flEPOjtw5dw40+vvEmM2QjDiaTQ/hx4kdPfpkWC9OqCzu+nCxLPXWmNEbk
UUMzRb5vC4B8EUsxRJZc0gHqQG+RMvHj/43Xof47TKq+1rrk/qkhfHu4KOkTlSqgWWZ+huuEYB0i
QrnPVY/u5RkndlYz1H2FmO5QkRB0Urp7hW0ZgMXm1PjrQr3REnD8tN210+0ebYJyJkCH4HToxylH
mt+fSuMSpI7sXsdyr4gHDzg0TCypuyJESdDzCGe4rkvcNFrjJAbzsE3/cU2+fHih1IRbmSRJw9vm
RKkO6UNgBuYu4E4dtXpZ1gUtARl6tGcsBl3wr0yXXZBEmCd20NxpbhhRp1MUtYYuHEyEMTfLr75l
bLYmmByClcjSWd+HA3hkZt7bTF+LBiKIe4afrqCYvNuJcDHla4yImfCgAujPplTXzIlGWNrSBeCp
0i9jnCLWQmQxjnBPcVciIKt2VTKMJmFQNk+FZqc5gIal0UM1tS1lkq4U4sqt/1A9zuBn8AFRGUsN
E4ul4N8rbeWpTI/2kNiLeONREgygodXirwnWJI6Y2iHI7EFfl+IX6bxjTFV7AJQWoSTXyTjS9zqY
dwmCpNMgssPsKjmauV9Y1icbRCQ+s0Sl4GTjo3P68VSO/IGkn6SDpGdhfII9/Gm1VZ8gnDh70kIb
Ea1tOz7o0rdVciP4chs6Q+NcdM+ACtutTMfVmo0onWUMK4UoL0LwtkLLNJjpdINuzJTWQ/Hn0gR1
mxK2PxepmTymnZ7c7GJ+hpyNoyi+tI4+vmYLJvELwlNW0LvWB9n/6ANPifYy0580+ZYUzEoedtBo
hTem4PAfBG/mH62kOAlpRRYrGdylNsuQR5vBz8jQYIb2K+7vOVEPLczKICbxyEOGaQ5zxZXgJnIj
1DBwNdDqDeK7/q829r2lzFRu3mjEjbLvMCjWukxKCCOW+JnxaHlISORrSDJyOaWibnxWaJpZ0rr/
5uNfF9EYakjux7dl8OZOXg3G70k+iZeRBph8EahvyGbjYVHGq2kxDTBP3DUpbpDgzIwtd88d51ZR
3cNeA69DSYriJAMyqdeQd53GGXHgezrhKBLVXkrHBmeesSh+xpRcVa28VekJH8y88ZPVEGx0cSX5
X0bj43Jlr4sFydeBbnK9jccAlKGu3AZ2WiG+3Fz9SGyXG2TEebVHPCUxlekb/j1wRzxxh7YxoyoT
juwtelyn+PgRXfW2x5opQtGo0e3hvZAE2B1MDwtkQCQkL+i3kHOZSCaw//IjYrX3Oect2lofkmCf
McUkT2jI53DcViK6QsAAqEQvSOGmhS7qeGp+dwPPjpyyikXyX9lc4eM2PvOLgieb0RnMO6IByRh1
YE1GZTrLJmwaeUgRocVULyYrkimRpyGeLCE1pGBfFv0kNeJB3DqXJvrR3Gcznpv+WVWvInASeSv3
50y4RDn+TJY8XG4h2ETRpVala63ePm1pC9daQFSZkGEhwicqjXFpZRsjN26WFkBaVelrodoln+jL
YKiHah/xsgrrnyFMvuqx2lH05TsGgYr1ZBkbeR8DJhbebutu0cZ7OyO59aKt5nZkYOWcHJtelZcL
l7mJUNK7x5K5CvHWJuCdEE6Rt70FMBestZQlRbXwLUDA+FQcgEEzMm0NtqxLz9wV5B0zJs4BIHUV
mdXNqkBGJjK/oAanWsSnqVKKJdRhPRdrha9LF/8s3OMYHT13rYQdfAY7MoFPzrp8p0OQp8BUrp43
taEPCVhJeCSALCMUWRl/c1TCQ8ksAsE7atTFQkWWkdOAyKGL7vRTiXAPw50BtbIzFbI/CI2IEfLC
4vMIVmb5YbAEHeS90RovjW/A7ej3yTHAhpLhA9cruOTFt5iDJ60KR/SnqxJHq0txBLY/F7aEaM6y
kqI/vVgt8qRTXz2q4CM0U5XJH3gAHMDCoQe9a1DOL5oSENa3mn1hgKNf4fJm1VL4WH/BE9Ukyn+C
mNIRUYjJyJFwIewPLD+R4HRnnVwjzZLZTWItMx2pXYXNurbWEbcCRZ74g6nISau9MGyr8ang8kGQ
S+TNdDiUqN35y5EEIqKeBUC5vE40PgE73UsLY5NqpgFUEtLlxHQfEoNqLX7piZOXz4TcHsK8JGvD
PqAldjbejN0hz9emNOVuPQeNxtSROmR9O9PbVAHja66a8jUdr22yN0OigZGIh78JSxar/208Etk4
INXoMNRHheTCeutLKlvS6WRQvOAG1WEW4UWPEDNUlcYWwF02prJgRMSxXCm/Sf7V5o98jFnBonkA
AN0Cly5JEfe8htlKOmPxnp1CM78Pp4wFrNK9suE78PQFSb5bsRQHB7XTz2gl6ADx2XjG2m1RZPPR
q3COozNr/siuAbyrQX9UBc6v8dUUz3mMF09jCCjHcw1Ls2ZeI2HVws3wapjcvIOyADq6Z41BMBgz
yhEFkreLqVotzNYF7WNHnBrrMpdo4gzt7T+/wOAc/rYws7Lh5gvNrIOB3qksBbeG/jbiHXbLAd37
ANO3RucJi7/E1pBmHx9inof7kS4ofwBQweqAVoxRUN/8FfijB3qpOjia4X1WJY7VFjTBmESBGw3X
FEGVFH2VIK8DVd8oVeAgOWZAlLOzdJOr1lECU4LH3b0pGlLfCkZVX0n+FhVGIlzvJg4Kai2+0/+e
fGJwWx35QoB+ymy+wuDSqM8RgDVTASFGRDtVpiex33PMSsU+5QVjUShAexZxHofiibk1ORYUaeLw
hpQp1Fsz/tTH0rUZZMyYHLfFPgfMCPqMAvglhbwHxlcqIO1eTU5nGueWHeihUJ6mG87F7G4yYvTO
UwUo+lfoUIteo39G8MLroFMaFqcq/+vR/qhsDMSnFLBLfnXx75hm8BZ3qXlBssIcwsswQju9a4fV
nu6ooqPVvzT04WMyhb4/lPGHIJo0eyGq2iqNE1hsmlqnkY5R9TOhviJY3eqfh9dDULJJeTbL7m3c
UpH6CPv3vjvCM6XGU3Yh9Bf9B7+VZPAILTDiLtre7pEcEUMu7rvubaDbmQZWm47DWLlmGpReXreU
snVH0tucfc0EtEiZQLo5g/cD+/2xJWNuLvZQdbSZnY5bMb0iT02x7YlzHCLEZ3ugDcYTZmZKOX8m
lBvO0iy+ttzX5TChJW5eg8VlP9nhupsizan7dGEpdhcEFV3wDz27ny9nvrdj4OBW9xh/VwMiGe1m
Iem4UpndABQ2HTszTYgO33H2zCUE/N0bSAa5EBxIrcDYwLtZ8TFVd2G0I9K3a94BlMRkePFZz3Um
mk3tLqr0HjfkH6hYwfGDmmSSJhWHLX+7gDldwf1uqB4yJBoK+6bBfUz87BpnrIYoNJn3uEbxgydM
VtLhketwFdEikfxTx6/S+qrMb0MoDmIFZYC19SS+lBh9Vt7NI4jQI4dwTfpClJ/hkyiNTR8AUM33
mVMzq22EXUVJgSEEFk68IIpyke6qxLMDTo4MOoeSn1sCe5hVJu1bQinPR4/GFwKDK51b5W4SRW85
WmpjssCVrWNMiLxvbAgE5cjiFgUUVih76hQsMHjlzqaQqZodaJ32qhM52m47HhqkR0ZyEjun+82y
Y+WRCWQcYpdXxim1jate+eYzaUPmoZr8jJDm6/MwLm252gmYUX0MyjK+C6O/+vxuagHbOIQTXjv/
KSRQIXZc11yBiNrJnJdIGcf/pko3huq8LNqyMg6Zep7yd6abN19zXaXav04EEGN+B+WJddT0DQ3G
VoJGrdQ3I6P4TZhspWQzJT9i++J53IrugZLN07edy5TEEQs+qZ2uEk2CWBAWimpjxc15k0QBQpoA
469ZYUkyjkYnr+DXXkOM7EZXznz5nw4G053wNhV1ftrMVIJBPcMlB0Gck6tgdd+5fxHUuyVfOo+H
KZTnYrOAc0hag7BvEHNi77eTLFoqqoW7110m8tFy6TN+4hzOuymdTFO28xI4ZesiGk/nXacs8/Fa
mh+oN84IRiG45bhhUFHE5lfCKhm8i6+eRjQcuvy2YsolRzw37smUgTIAvBqti+zylTiwT3TGSoTp
sVxvwGT6p8ntWfu/sv+wSFRV/WorC7uwuMVutCqhhAqDTcUcMybgKmHPbMC98sca/8pboCfn91Gl
b2IC1O6omPRXpNwiO6Jd0EVgm8OVg1SHJhoUK2MapbbI8/7JOoKcn7p4dPJ3npJeebQQw8vetUAp
ltpad9JrckmkpRlAeIw9Wx68hQV/XCUvTtSvduNJG7nJeCa4T5rfkuQahTM2Gc8EjiBFZsEZzjbT
HQOmaBGSaYmtwaAik3CzjPU57pKFxKhHBAWQOU15yIazwUoOCyRm2akXPizI35SgB7ofyJkiecaA
hmaZH+xDUjFq4gMAQDRkAK49GfM1Ub5a0xyMyJz10sEAWjQiDPPLcslEaRVb/qqJOXG47fEE/+WG
MZNqAJJJZSc5rbG+6YI/k8V7Bxkwqe4i05q8vNV83fmtix4q2bS6sQ1FUoJdYwZqmkRNJqDqJ2Hb
rYDn8lI6U6RjU7M/K1DRlAQKBDR4SkMSI+I3sGUld3JXEbRE+l6FsKzTBhbA4QYBKIlXgnvUGx6m
rP9KlKdCEZVn4W3SFZIsvJ4EFmgdFE+b59YbleSkh59kDHnv7xDAReVdZwfujMOOLWTs8RQxrqpS
bIpOjm3CZwj/9pRNhC7Bx6E7NCRXZud2a0iok8+Y/sT+qYfkBEKUFZZAMmc5PSUgY3FNG9eRbsMX
t+wYWQvhRUT4ae7l0cGFF+lYxKieg7OszxUKaOR18TIVCW54lfman93wfshfG0e7Kuet9FvJewGd
eAAiAZN0Skq0k7uOVKzzAcAqexv8GEXzZYqweam4IJHvsMQTwxf4ZGTxUNiU5Jk295SHlKy1/thL
q8HaIAfYFCyDOZJ9acVajVWHoCqzTc7URrOedb6Ii4XfOqUHywdn0Lv/zt19EEJeYvQvourFaEMf
3KKhyfj5idqxAO7wFjX/Cvcudze9AW9iVist+UiaU+fAetaaum10E9QfKSuMaZCkYUj50hGjIdRI
wnurAncoroLwLWFr8w89Q4POvPuQlIBDM/XikOyUb5zhUbiyOz8jkflnJDJVZl0/EviT64SFPSrf
XMgJFoqcnktBxk6hKUG/n6DNaf/Pak/JiBgFwasfMxbbEmZqC/SFwwRIiDq4fQqJJ5BCFKTgobQf
6OtBA2W86fKqRrWgkSTggQU0fETOXA2Z9hug4Q5fnrVvC4CXwZdL2KEgP7PsWVYXi8ykynXqEgsF
M3fzqkT/BO0MaINouo2aus9SUlYZsMJGh8I2eQ9DphDYF//pEAES+e6jrYmLnyT9wiP+UPiWEu+t
5Y8EXbRFhe2xdGWkXEfajCN8iJVNRixu3NkZMhg+fCs95fJa08geYX48EKYy3Hpr3Qy3xPvXjhe5
XfraXrO2sUxSoksgLONDRjuNWs8LFFXDoxm27oj81bzr8VuDUWWJ8bpmBN8FX5DRu6dSnXrgGfld
zo4JRVW+koJNUp7L5iKVxqwgL52jW7oq/kPojyHIUyortV12Qj/DC12ySzRRyQ/+fQxuU7ihm32J
ybuFGlCXV9nYpSxsSS88eLg40/7P6FidNIybQBS2Tob/shcfZe8uZyHpqG78G5OSUpxVNqh+i86J
8d2U293llyyYpE8DICqW0QHyPO3EL2pbxlYsl/kpTnL4oNqC6oHu3rJWyIzZmh6oQkEV4EgNQ0rz
G+MohAjM7nqsCP1V4I0rtpMLGke9QPDFl6b9RR4p1yyJ7oZ7dtOrDtTCfbfcebqMiKDFe0ZGu9I9
1OrS7qRq07EWQFsM/VSPLTaoTuA9alanaXRJW6Yuya8v/fDQa8pXqbNmNiBcO43/8Nk5D+3R9a5E
HytMBMzogZkWakxuEPUGo6ieluhV/SMj8rdWDVAOXbY13SnTaI7ETpQfbDbtZmCkvVKZnmF97LV9
XzwIEZXSE4R2Unxk/URjYZq73np65csT/knKMQq3w4DCxJ60YzJtvu6wLZq2GxJTPTm7WNlTL1jI
MxMbYNOFBtntJYqWHVtdXJugQdomXDD1TTX6IDvLrjAjZj3pIaKBpBUQcCoDGPHuRMEfa40XS90Y
wtzvP76d9DOAPkc3OmTiujintDyTEjpXcSbS1C0rZKgRBplyQaOIfsdhlY8NDrcD7VJZO9x8YM5Y
CsKLCmBWLNsbW0J0DuRTRHd2BWjZgCDz/eIajvvv7l8PEOFUsZ1sEbLy3FTaAYAo8pFo/ErTfWBt
MVGnLPqIO/Aws29pZJNsl7DMz1AXKQ8zfdDSyBn0670MX58DJ1lXyopd+XS0Hj04kD6XxPgyqmwn
YbgINVR46syCN03QtMu6t0h4naxlW5/r6EtkLBHrRz08deGWp98eJ37rPAfmqvHp6Nx9r1i8MK7r
w3PWgzw7ZJ7j+WuF/BR1N5njYXDiM53thXzddcs4PjfmjvIK2DsB9BO/RodFFW+rjg/3T+PA9ebU
51689FEy4/hJ8aokLAWXJDAPTKHlraUeU+ucQLClgOPAV/KjMmy70enipTiQV7GIfNDJC5i1ZFor
OAbxl+CDRVfhM2uzvmWCwTPrWwONqSdYvEyyXDAYbMjjQuSDpNlt3wwNbDSYDAibDIPjqpE3FavF
qgAqOku69WAhPpPnA0P+SrvaRuFk/kOGT6TlXHU4MK+Kh2GXr6laJMljgegEqBmeB8qRj5QfLVVZ
BMnDl08KMiy/SOYNxsW0XhbNW0IBDojIw5LpyeLClG698ifGeIIIlT4CYpMY9EL5xL9wHcxdojLr
m+5Sb8fHrveLiM9b0S9xue8Yo6OMJz2Uj4cYarY6PSjk9lYOu5ZFn9mjC4+2jKRy7WiU18La0TtC
QAzxsVHjk8aVGd8Jecrxb98eJIsV7lgBDwQDudaZ+KnHnvVeFS5GDgLcr7EzgjoTs1P5C8ZFokoO
Iuxv22pg6ESY0lIP9kSA1Cn2kC8pvmnVyugp2MtT2RGTWttj8QyG3G7KU+8jewKmh/ST/+bqhu5P
74gEsZ5cFQx6ymlLycOrcPcQeWvISxspBlCPiqdWS+j7aebd6Z9l+qcIyMnctVofq+bpuZde3ugu
HguetarG9sV80L+X0VnC5CgUj6bZJ+jnpQEW31JpP30Pacp4Ch4eXKdIjgFUGBkOeRgoCwU7lMWB
T5Uz8FEZOXFj7jMq3mDXZkH8q7dPUcNSuqFj78SjoVCgcfBOpSGS4p4bQKCr8v7BIWZPqcBUf3nj
i+xEcfzy/EcoHeyBVZqGzSSSN0k1IiXFzNKqwAH3Ga6d+pyUp5qXRVJ3ZXUraBdI+MnCvcyNFP0W
LGMMiH7tZtBP01qpwgZi9jzS16o+9gGeLbKwZYkPUcM2vUJJJBbQmV4uvcUQOxJKN+mRkpfReRkJ
9NTmGuifbh+8Up50E50dOlPtq2G/IoaNrWkf3WcotWB7tGTBPfPVY11cI1GD+7IprYPEDQKblGFf
zOAr4zniny4h59ZcPKZ3kyy01yvLuIwmCx+mvqUGyQRdMCM00NJ+lC3i3lgnzRGyhdhesvwzERZ9
KGr4qrKHhAM+C0abbgd1mIRTK+DgTx6jdM/ba40EW9pMHv+1dcyAlEQoEeK5nq06fw9kzeV4z5Nn
qF4aD5jmI/VXBb6mrJ0aVE1B9WMvxmCr6DtAObSDapxvpJApu/ysFIwwzNeMj4AVV55TJZnBKUvf
te4kgwPApJP1Q6+91R5OCqnkbEmiD3GWyBfIVIrlfz6PJO33tKjJ8Kr2RMROx+2l94HlKoyhBuQ/
lMuGHad7n+0Nm9NG3EbS3tSHNctFqBt43lGFgpDizLLcs+lfi/yniBZm+cqZZ0b+ukew0aUGTwWS
h31GpC3Ngd4saGAHkelNh2ZRJ0acHGRbb86RtC1doFODQ/kvEWPKDlsl8zK4ZPJqSreVcShIN1nH
gzApfi35FLFvp6/QUASbHmgUWkUUcAx+JEhRzUErHCtskNAfa7LTmqWonOPyzDgjo11utKcr7aEB
BGzoMCPhEJQZXbEML3cZKm3V/U6tvZffc+kukUQmntAZxdxrUYPAGw3ACj2JYjqetqjHi9HajPUZ
rIFKpMKR0k0cnSNQxNqq1sGuoIRQvsJJ5RFmCzFYzcR+7SJ60PhqtlxDgcg42m4KuxqdQRdJLofJ
3P2DLWoYN70SZzm+hrD9sH3O1WOJXXG8VH8MmWl+feTAyk7sv2qVX8NE11D/jFRc5u23TLCS/xiS
bi4HEBEFPKtM1Yafmji+yWxF7VSzw5kE64JBLk26k5tbC84e5wUbWHpNOiE1OKT1aUjeiL+Ilb+q
WF94gtra2ubYRtsisP3aP8TDUWMnWU5rSumaGtjYNz55IxCGCu89TDNKFZDYAEgZ2/nFryED4hW3
Vi0DahD/7p0/FqeTLeDF08R5jgmImwONYTF3ZfBFnE9nvIdjd2IjR96S17G9sKMGemDT8eYwl276
edr5uFJ8u5I2huE7sGZUbx/LHBrpI/deg/JdFsjP6RiarWGRmMjyF8YEhxdKPmKxHkhk8hQ/Nz4r
NGotS7ceC4XJ8SaQU8kIw4wgB1KrqDg7hckvMEN50CCBqwymah4LERF4rcmEH9sOm0uphFIj21RG
LSw9iXesYpCmJjj4l6O4DVkcQRgi/c1bscsiuDFQ7Fr5SXzc4giSgngrjJ9prew31+xMc7AoLC5p
GX20UW5LtPWM7pXcmDUof0YGDkgIcRzROIMzI/7CsPXsJ+P6RgdGlvdO9JETt47uGzsVxWbAdHeE
u1urdEaEgmUqNON9MGxEyMCJz5IGW0pJoxSFFeJTlKPGebTQ2/npOmaPFevLQvj7H0fn1dwqlkbR
X0QVObxKgJBkBVvytewXypEcDhl+fS/6Yap6Zm5fywg4X9h77XGgWJEYinhRq52atHxuzF9u5F66
DmiTcuasrKyi+k9n8jKsPq6KdeE+IpikEP/yqCd2hi2O2ntdA93tYkehH6uf7XS3wnf0ZBm9HJm1
nbXKR/0EFwrbED6FpO0HQaZA55rNZf2kGX2S1khbqeOfiVaM/0+R2Gv8AqpC/dac09RXBOlt9NCV
WGFEPVYeZX5rrL9Cf26MP4sFtRpddGPciBcXyS1sQJjhcXkBLqZA1Uu8GvMIBBfmIz5TBhqfkEF+
02NBXUDnwwlnk/qcZVw4ZvmKi4tUk30nASxNatLEHgbBOwqZ+aaEOEit8FPHu5LCyFDy8Ji2Mbrb
VSLq7En2ijA9IJc2GIhbdtDZpzp6Uknua6Hxw79vb2P4j9QzEjEYWKQz70oVmIy5LdcaSkeOZsbU
mqx5O5uIRxbSJBtOCxrvHkoVA3zsNU9y/RvSu2cTpiScjqzLQ3k7aqEvsHSa3MStyiAABBBnsjQj
AZ+/jR7PfIZySKxPDHIuGu95fk/y80hHr65vM3LL2CEhDLsUxlu8LmXk76qBXT+4nBeD/KSSZ8rh
4QCIITtWqv8pZvzsEEXxJIhSc0GWMpWFSmqQvTvNdGn5EifEgyMKk41de5AnXshJRDyf0Bkz+H5e
wXwiQKP12T+/ywt36DYeQaWNiNBwepRwiErpU4NGVVzj5n0ZBGzT79L8ZccSzY5XQm9c5JfBIoGT
4ng0MD48RYcJrWPGNRbDHs6WZ8VMb8ogLk5CYb5uvMYCzVkGRbGXoOEBRVTmvc0LouavE8O7Vigo
T97rgQKKhITi3E983vo8G/mTDUyEJPD5ZeB2Blo0dEfL2NsL/+sed4bRM40+cET2E5wOf1K8hqRC
JwHcXajB0LzJiYXeq/Wa/mpHSL/QPTAj0bJ703D1mVftVbufT7awdxLa6JC80gx3apmz9UIeisFN
1q6yjLMtGCwyggkr+NJ4Ka7qGnIINP0oDQ64AfJtwIHTuXZXafmy+1Md1HjAVGk/xqumYAVwn7X8
ubBUv6WCNkiyHZd7nF3WMEGTizdHb2n8xaZQG6+dw5ASXioIlOjdomyueXajPiSkFgAki5QGRqWM
kz/b8jMRFuRgvFbR5tR5uK4E106cdRKJCePjOV2XlYt1SCzOicblTT3zXy85aeNWu8kH1SsUDr/w
jR2aED/9Kh1+GntIBdKp1d+b5d+0vODH2ufVfqj32N3X7xOnJj258gHAO8C8lPZMFDxq6j4nB2iL
HbVmpJHH16XHCKvdB0RWg4rn0BuMC+PPeJkCUz2tPAq4KRlRn79MVMNe9ltexvoQ4Cd+z2NnK4dB
b2OY7sKtLfsztvEVoJvu5pW89CRnO615650pyJsdVDlg1jYOJGhqjDhsh8QW84AvxB6eV8ULojXA
5emyMmUM03hXcCJEn6N6H3re+LDT77RqbJJGeqF6rynQSvIr2UixgxqOrOrmlHePYkn4UMhPbrmD
FS9xLXNfu0N7qLtDqf2DbI4DoB+eQguwCESNCXsGXEyHIRLpJDR2rOoYcNjMbesT2iRFPxWY3foC
dMYFKw1oL3LT43HHH6pKMF4YpxRPLhjujyDmn9H3Wpg5kaek3V/XsvSF8vnWwPpU2NzzRELWgNbP
+2YAbnTqcU9H6RF9gcqCJeVZEyl3DtTyE19GSN+gSQw8dc1PMdFNBn9m/kFPSktNMsmEocLODxxj
NbFGPqbh/kBAttl+j+PXpD3BjnSoT4gSQL/dkLlKfNKIMpQ0gKdO+dJXAd4UtEpQJxRiFJ8zTMKa
LEFiXTCfJeem9nisjSrwDZVq5rPpj3RRaQPu4mZJR3PaZZrP1cyOOEHDkRlBGTTT5I4jQWbzo+rp
ngnd0GPDS1ASTBVJnL5GbFH/1gzIB79yED3RRNn3mNWfOjsk2C6Tp5pnmGD4sS1dy3qhCO/li5oH
Df7bMNV8rYZOy1dTMMXclGgxLHqf2kYX+hDzuVAgJbMHHzDnZLh+0mLxAYVs1jmdU2oHs37Jzd2q
Ys45USTqdotpC7nBen5dpWBiRgJvfytAr/GLFMmpr85ARjZasnK5nlwptje1dFgGe+uG5gPlDHeP
QNjJlAlRT4YtIrIJGCE1wk4Pw7voNrr9LJgd8iIO+7/yqahCvyr5Dzqx2NwtmBQmE4Af4x66nx5R
8n2c2BNOrIMT5EZsK6v4Vo1fikDF1CSsQsEo9MzH9KBXL3jJqJZcG1LXgGVMbsazSbdnapTezNfE
ipnKM783PkQYeYYie32Ew1Oe3mpUUnP03sGfItQdzkLNYmpEJ4CS1uHfY/K9VPcUV9RIXMqyZIxd
+LGcLg1yqeJriBvaJMgGFaNqXncc2wQavxXdyoIbPRPzrUJKgFOhDIk+E66IYr0KrmVajjBg6VSK
nayC3qyjhGRqhhAgYQZkAz95g7xUs3Y6S8Jp9ZzVfYCrhknKHDTORWv1yzKdpYqXDSt6Ja4OZmqd
4FTZ4ZMd9vep1vmM2FJIjPKWvvyr0kDWECIsgZsDm7HIENQBxWS6Seg3xhbhytZ2zH/XOCOYUEJ/
ABVroZHKqy4h3ri4IFlQRfjEa+fQrisUPPIQdCf0hTIHdTBjWWuPTo/XxRuzYHXUQwuiPGMV5QjS
XGBP4L8uD1j69YEFZcJLPlhgaXMewt1Pb+bwPcbnysBOaFjM0BDDd7nbo/dJB+65aK/UzP6rrTIG
wzIDYT2TDz5hffWSxO9q9p7Al7hFqee1u3TPcMRvYFZ9cS3YBtq9X7Few2jZc1K9GpiCpY5b1ye4
GwfsiudPmVKfF2rrkVWU9Ntg0+8hMx5rnhHmnBzJX+7IRjb73nbxIZPIgt3VvCzSmlNCU7xp5uWQ
LCqkmVfy5zLxZjZYWFC+1YDXI0o+zTJ2pvnspGh0efUJbsSJaJH8D+Lv+KnllZ8VTCR65i9hsR16
Rg4OgYErCR8OHcP1lOwe2FWuOQs6T+R16q5cphO4eylNDtVRhcCjgJzNlZZArpqeo2BvRvYSxaAk
ahi/Mjsj5UDiSKnQhbPIXEvorGcjF7omqr+JmXWSkhXFfbqKPmz8ru0EQUM2D/W8OmYq1hPWLTeY
IvH/D+QPQRr04kqGcreOUsiLntEq35zyFNqPkPZVqdguH2VCw+AlVmcqY7u8Gj21lluLj6ymNUyR
uadvJseUiTyb3x6DBxScRe9YSLTM6WQU0uG33v/oBBP0YJ3qfnqTwdhFqekrVCDqc5I8CD+tH7J3
z+n7poC/ZM43bol+zOeIrYVrFL70pbVbxHLbYtzXF1ib0lef4xp328A85ejzNtEnGRuaP34kDjnz
Gy4l4k8gZZv4SeNdemBpdrPZJKDtYEeMoQoD4neMA5tgV/mlf0EMqYL52qUMWGmmeedsmZOMrooV
sTywLrJBy1C9own0rR8MeNrR5mKem29qAoni2ZP/MSVlcU855CrMQLY4te1D9a/7wUMSHe1d9z6R
Q7XB4BtS0HJsYurmyN2uenUAsAfT8pIPH2LcvOe91puMvbZk6E74Hbz51bH9wmPZYOJJd+XPylO/
Vt71rgE0xJ58gx98o/j5NyyY7Bmkf8u//1xUbvvBmFX3Mk6VK8BqZEdMcjymbtr3sM8vLRRvkt1Q
KhqeHm397knDU3qIFbRnfrU54YhQPT3byAd86qk//A1B07rYb4k0d6V/ySuhmBzx1Que2uUh/5ua
fct7lr6RJo9y5cGSQeCO+nKqQH8laKKMERD81QG/7LN17uotWzxn2Eg0ijwl7iZ6Rb2jMi1yC4lQ
KJfVtzztKNaUL8A6/Cgd4YR+MIsv3fY4EanfFsWDXsPdkZjHrDmDAsuOKuobdKOcqdRO2Y8y+EkP
sp5XLF5olYSUHTX9gIeYiQE+mTY9CfGUYERqcGehi3XbMUg1QGK7cNr5fIjUPCnyS2nu77ly43nL
rd1gwqMjG8QfGcDm5oGeGOUuCh7PEBMgjnw7EtwAHsMnNIwXx/rVUprAPBswSzjsTLVMJ6wS0tuQ
cAph+kKwboKuMWLPaGDvrNnVhnrVC1g0vZcTyD1LoIiyVyP5lOKOqK+WZ2++OC3QPaBZgko14iV4
tRuYaOoEtwVCFt+VDTXwS9FxbmIX0gkWZoPXYqYyuUK6duyLsz/gdkm4QJikoB+fUyKNQ4Ry6MzW
f2SM37KC0EM00pdcZzCAhT0t6f5X+9WUBWn81JT39NGN5xwbEoSDZnnpqgM0mym5LM07G7m8QTlB
W77QFanlleVCkVvogJkQ3aBcMxTifU1GKdY8O9NJTTgLRs3CuOEMxgHjdPhbeAsPv1y2vHjMhttk
78vIOIqiqWHEZsXIZXTWJyjeql4EWizdRgzUWAv4NBXDigKp+dQQXVG588S3iEenCSbh+EOi3ojZ
dNcXlz5+zNmhpdaeMVqECek64cCyKvwpUfo4g3E3hTS7RTeumQRqil+1XjuSxzpC5btlB2rWu8UE
atQoskumqp+G412zxAkdNW75FfTGu41xKWLOwfzD6kiGzWySarvHraQZ3lzC80fYSOGfbXgfIyNb
Fal29y3bRx7ijikF2tHwXQnfh/Ymq6hFUOPdWMQMwH3VY5HzWJufE+kt9knn4kbyPSNPxD4Iqs/0
ZbAJUL5k1Ixz8a+wyG9glNYfneJUaLsx+43yHzpzZr0D+fGQvMQ56pkl2Fc5+muk+dWvWKxHfD0M
0ef2Fecgcmhw4ttiIdGWjV7sgyFcAsQaG1lgbUSanj2XsA5G6PQ4WlaJTZbI6DglpfIycBamrJ2d
2jEvkTXtVfhw0mKYUDht6jdOtBH0+D7KNMEIpQSyNoNSHcQOAik7f+Z8Q74CxFu+Qaq2Yk1Xr6UG
SZhjHicDt2VSG0fcGO5oHh2aq+nIu4UR/lNpnRme9tJxQgWiKvpOM252Gj4AgwZ1bt61tOe1xbqg
Y1biTlLFEBX3AcMltAhmTp0SQwNmmsn3iETJFqPAK5zjDo28jjQlhnEoBZ0/GGzDM/LL2bxsF9Is
5a1NoKkno109uqbtV9TTCJ9JLvtuHgq9HoFNLtVt8lX8o6TA9908ImlLV4zf5gOsW+u5k+KbqNZw
iGMT+cGC3n2bL/UHSUPTqQb/1Hsl7l6GLGLPclb9x1RvVGFRUZ1v+f6G8AWRAy7pNmRfQ6jUDr9i
yLDgN3oTX1vtE+lOBl/726zcyaSK26hHSCAG5wi5x+ZWgJOn85xdIq5rn5IaI2JxE6GLIBJZPi6O
I0SmeheJHR4/XjMs5/wFMNU/4Cf5fLA/dFhK8Y+C4RErIeVdujMHP7YB36O93yTGCbu3QF/UX2Z6
IhNQkSMbp0bbloqvlj882zDTad2oYBeTputLmbZm4Q/YPkz2pFQafmJcZpiVvKNH652gGuq+PRNY
dMYBVArSjrv5oIpdOnpVyHiDU6M/OzkiLje1tvOAzjCwF0gMfr+4AtlQuDVhRDbERSH6KSIh3sHJ
9alFXxBjQ+fg0a+D9ONY1MRYJI3XSMNtjnq6hz7RIlfNQwqCRtyJPmR/BfHLaHZ5VxzFqibqnRLs
7kZiWWA20dXvQ+qLmq9qJXMMwEolwq4ZzxYOEIMI0eu6D+UVUeIyvy3yHAiTe4qVq4JabUagYlkE
yNdwRlnEMcDj15fOEHCiD+ZpNnwNiT/W8+pP0+uioffCxSMcJp0q036OL9t8q9uJJafEnU1XVfyb
p5NC97oi/+q2f1VbTqbabROy7G0vRCtnjqgPztpA3jPjuGfb5J5irzUwbhbmEpj9wONEm8IND7CP
bfBH3SO6okgkzAggQ/5SUsBkki9DJM4kbaPNeyWBJEK2UVa91txn6roCRk0mx39T8qU5YPiYEXcZ
ORrDNxaeDo2G0d50GtMyEUc5rbwCP5IW3oF12EhGUwxxmYUepLY1j4hwEIH/dEX3G+7DoSOQmvWN
HFZPYVaTIzlDc1gYD6wbp3uqLR7cp8sgF8Cb8IPjEo00BHzNOZOxlciF/1IafIcT6LAQ/2bHqJj+
gAEWr1L2kflhgFU7U3tzOLYDci4qsZp+nEc8Zd0fpREMJ4r/9HMGYe6QN9Y3Xw2H04h0YJlKtv0o
v8C7D5m9ZclDrfGrU94ZM1fzHoH5t3WYsVDy3ksQG7PbGe22SpFEd3X8tuuXct/HKlBkNGPYoWXY
7Ri4lcL0IqCNiW4d5Mbg+Z4v1WrkoZ6OwuU55ldqxjxgfugyDb3GBm6LBqZRzJeXMjOoo5OK68Am
LKOGqaYYBAkwvSMZedTfavultr8TZnJu2eBazLOjM/NYoGLtIzwWdeMzUkZYrZG7XOIDRV3wcLA+
1NCHIiROFUuJfNJZ1OF3H3FBp9SXaXQQcebxVB/NJPGM1fyrIjaOmZkTBlQZh2miqCO7wqJmsKXz
grnZYZbe48iED4biZ/CUiqc9l3ZmVuNQrBQ84jvd1ervSvtrZVT7k3LXWqKVeP1Ff3ZCYgLGYo0Z
1swbMXF+l8QCObw2JlBO+ltiDbBC3nNMnCYflBk8YhRvzJ1HBK0j1T5jBqN1xGSWqHORPIg52UjR
J3dZ2PxkGu+qYs1JoLT650OgzGze7SkLi7VtAZXGKw+tLfEj2/jSY5kezMiX8A4y8NjYrRox1iOe
wxr2Yi3ukBTISrhVl9yVRMuK7dhgJpRy23eUewLldigfMfuv6kuU1laa/nR++5bDgBdQwlEeL8tW
p0YnI4um7r3sfyUDdzxrnZKOM+1WAKVNKhWqUGOvkYhhwaWpcMVKAkgIInjEX5UZH3XWm9XCVEVi
82nBjCksNwd0J6J9NGYnY3rScJovMHZZguxneNvtugRcLfqy31Quze2FmsJqxUuUHIfqoNuQ2EK2
xkgfPQbewcBqvmm5stNCT03SpfU943qobGNjcQvH6Klm1t7TgM5ppKpXca4vUexqCX1mW/ktx3lC
QWEP2YkwQ2IyV5/0J3kdHgC7ilMqb5CMKJmlH9VE3ucihm1FiznyQrMzmgp5wEWi/EaU7yS6+DHU
gLFTnyzjWUukNcs8TCgEVi39EsQVyyy2ZHRq9SdmVGFYxw51BmaGhCCpxsLkYaPl7WDMypXzYiip
sUVHgOnTYtlWp7SPJIfzHbEX0325fcgMuszkillw4sYY9n35ksq7lODhrdUl8GSQepvZc6gb760O
2SRvzF3fYVe2xt/G0NAalxPGDLW/zitmgdgAN57lc5U6xsbpSr9sDGXTK4ufpygISWoGwEt7OBvi
R4qLPUsWpnejaLdagZx1CZXMdSQpczuF8JBJp+0RY4/xiBsJdWw5zswSeJd1eX/PWJjuTIHBl7Sr
DfwHLtbFehkG7LaGJX8mvYZoS8+Rkl2mNrMOhXi0Uz0wzZhYj0ntUSMQkPUkRF2bSiujPI67tDxU
c3hTp/izjMSramDlCWsFJocUKJnDHRR7RCGzBBic31gyd3NVznSENSAaFtFyvj7RiKA6PXfzhVkl
kY8+wcy7Lht+FmHlXh5jX1Pt6WeKahYyGYt/9DbqBDacPAKlochvndGBlRhh4a0tJCz4g2TZj5uJ
ye4zzRJ+K4pqc75nrCmsrtsaylc6ngUmfYnSEsXJ0BGvSY2VY3BB1knkKHQWh90esoDc+mB5teMn
a9olHE5EyZPCFmvkkNif+UIZ2OPBQd4WFfo2TPIAXtao0b58I9yfmhOk3Da9ETfIRgHv4c4ccdN9
IMmiOyJpBigCLwj0eHF9MRAJajlKs/Q0zVdHhU4Yk72j/OnyrmPpLNhKdg59FuG4MLtz+59BbmgH
yr/iW/zfvI7QQ8OErhKIKm4RA8UOl1TXPyO6l59taHBpbwRpeBDluZl8eKFa9tWsEqOx9tcQTVdO
r5JEuEFQIjlxOIpkBbNtBp/MOa2Hkfq6doPMynmjx8bnWLJ4t1G3nwxJexXUDCWCMnKQOE1q+UOu
coRgjekXg42YZZC+mMHhVm7JBCJgooG/E+ARQ8+Y2O1PFxhn9la1yhBvu6ZZj3v8eBVTYV4uFTJc
ob+l2UNKb/A3cNCIjQ/ywxBwk9F+M3UyzUdc3wnsns37Oq9bgEcQdFtTs0zkfCZOsW8JpVl4Scvt
S8p0y0rjoAEc4EWI1227Ai4UaScZW1ZYVdhzW9j9r9gVk/ghkl+RXifzMNJOC4wk1oMDJ0jzOFit
V9mAICduXKneN9NbioBxQok+qE8j81mtexAUsSEzpzGfV59mlAQKXtZh6+PivxXTpVyuWf3NxLnV
GDdhG5dJM1XhLZ8aYiijX/bBpjFeGvRs7GbMoz0pCAO7DyvT/uaxeXcqGYn0HJjpT77AK+FvIO/m
LgamClGA7i/kILWH3l04/rvxn169TGtNv6qSU1y5MZ1ZFTovWH+BbpinpU3Ic+0h7ygSa1d5WrIX
U/qW+WOrN4m5Pr97dli4huqScvgNAPGJGwlihGNA33FykD+KiwC4n4E5n5hzq+7ddjohDY61zp2A
jkDBCJF8G88UhefUuYj8lgEW7tYJos48MpZeOwbZAicgWEEHbAd6ekn+xjKXK4B9bKj9vEjHdQ6o
4/dC29O94LsvIZNP81+c3dXs2he3bEmwqxmuqt6bVcn7Z+LDkC4NAAFi4YvvNH8fnNdIuetq40IA
DQ2QW3OwiENuIaRhwhwtGH4G6SzWyyQF+fhjNh+6cVPrq7QmbNlg7bRt6gvB9jv9ButCgW4dxK5p
39Ies7z01WGjX2KZWJpjSG6S+qND/O3fSyCiefYx8OqRkdXqiOpaOlDtlQhxPyesRmtuPboBm9ko
jGIzOyaIAsxhKGG6KQALiAkhHwmVMJaYub+PlQ+JZoe9uM2ZKe+x0wjZOmAl6Ox7mJ4l2lEWYXLK
txwyR+A7VXPhl7KEgBGAG4wsFN1ooRKielnX4E+VEGoknxX+Jhl/RWcGzJqX6sPGtgk2UbCBPNjh
viA9hjzZhg2zq0aehC/IcRW058UJ6ImP6dtCQVEwDMdfGi17mHfEKmRpwD9I+D0QdVtz5JmVD+hR
aP4aVpb7LLTBgKEK78KDI/ai+FNovhBt5g/isabiZJGQlB1ZM86RL7J9RtXQBCmBKxPbHM36WsAv
dE9R+xINP25YBr2Z3MLoMI7vmeyZ4qpR8xk8fJCMJx9TFKNvrK0S12p6VpYbMJyYpEtX1Y8139S6
6lGY1CccfzV36dLsbVB8EoBH51VHGlbyOw54HYk0rrQ97/sZ7rqCm0UjC8HeUitsc/T2PYcwHFl5
glHPb856Y67PmcLTc4y53Gr9z1J/2/ZFXSfVXkndpP6fUCA9a1J02fiw5dh2sCKCyF9Vh7VHRQ9G
d7OE2N0DMe8j6z5PLzMJI6nRfvVHdhhctjiBrxkhdiPwCXasBHo96n9Gu3pWEvVJjCiuhHHVacNw
tdnTvk/JJ1DdQX6JUCXI6b/YZAdNMQonwUMGukSffErNOYVCCeQZj/qEBfwV89C9fm1sz+6PJS4E
jfRBzOl9747yqwwLxkS1TQINs1X5YHQnqb8bGmCqfeeQ4cubDR19/Cugfud8+7aJmwbgFLXsmHJo
LngI8ip5TvhZ0kvlIOBOtpVMT46iqt5ZMhXefi1Iw1kGXLCWnuue59AxKGJa1xSvNejorh24qUjR
uDlQYSRwr5lDAFBBeZeQo9mz/961hOwVTT5vSjOTQRALNn45u4oFVTkKjUEFYJVE1JajY5Vutbr6
rHDx41gZCU3XG1/KDSpMpdvl+NBHlQORhYGcL6j7IQE60tfK+ILSxLQ2RcNCFj0v8mBMySRcYvQq
SoBUW02X3yobbpzXr/FovNXazIWJ25cdUgD8I9VzBFqSah7mAPniZ93ZxH/FHlU5KrI3+ckk9aPZ
llUgvdFgGm+MEKdb9DoULtW0Bsicnz5tfUbRo7LDOEEoLfYUrgjOO0ehQ/AHRm3qtv9/f8FYz3Q8
UEk8Bbm7GsH5zAfQQngVNBBVbKMnF98tcmlC0MiwKFMCCV02SJA/43qz1nOQqhAPooVykbjHqZsr
qEk20ZvmLxbDGxwix9rZI8GpX8MVjO/hR6FWbPms9qbxSYeTf12p8cgIxnrv7PhwJR+RF8XaFbnF
n/hM4bjWpKRuUSU2+xDi3uzNKByJT9qQ+z39+EgBIkIaX/XO7+xd0ahHAYwAxC8TGY5meFzb9Kll
OKxfNXujvUlnEzCiucV0zmaNdxrBjID85ZyQk4362qv+cu+fWcWIX2zgQCwagVBik7LL4D7dMKZ2
GMy7w3d9NwTBlltgGyxAf/lAa9cS0jyvhU9+0Qhvb7c+bajCReu32UG+ah/ExPHH2cPL7yNCHwXE
ySYHLw3bFGfiFj0p3g+i6S2sG8MOFBCeGnFovhRS7KUNji8uFQUOvX2KIapw8ctMb7zQUBeC390W
2Q7oieZsZkCFcPqQIENt47aY1wEI7S8yhG03+IyJhb7qumyQQlFgLS8rFdb2aiTmcGNql3/NWbeS
G+Ria83GWBkhG7tCuKHWG5pNY/HNf/S+BoGPn8lJxwn7wy60Ex5uIYtuPuOhZAHGdokDD0ho9iwQ
e/Y+U19xMN8pb9hRFJ+Wj7A3ZtPDVHUNxMwmEMbUjailN277Yj3SB2sYQBjv62NxFx86E2V860wE
UoCxWB+Ay1JlEJmFlM+iQOMrY19A0fxTffANKP0fRoA14DHBmbejOs+RNOC0QRbyjv4+fmS/2lv0
CuSyuxVEYW5qBHi8Adb6do1KTg6p6dHnwBSG1CXYYQ+Q3LaVQ2XDTGYlGLS0cFDRMQWG2w2R4PRs
fAEmLUv6zfnCQiJ+0MAgc4b0BVF2O/LDyRRAmu4paCb51mBCMUhVMBpzH6E+2WTN1mCkyT1K7MYD
KQRrx874v2b7mY5MGthS1T8sbnngXzgU9o6+w+RY1T79uqV4LO/HFCjxZh3gbfnNSSkBYb3+70De
eH4dnir6x94lp4OUWRvKPVpfwrhVsnE9SQ+I8DUzD2WPXPts0xtE9tqnzzgnqryVKWjuYn3Pp/Nt
1hTCj4pNWqmBRsNDFp61JVpuHlBoXFlMtIOHz3m3unimLbZu7rNlOYcqWvGrUjzADyA/1Mm84ovh
KBi0facFUfmU0W510zd2hj+/ycFJMzfnRF60r7E4pN0taV4rZ4amwk7w34IRyC66u0zY73aBloee
E/HNHKWH1mjO2v8W81kB/4p6cNZjd651LnLHTcP+6dpGuT+g5RvYVVkO5CsWj1P4hRiyhxGmYPTx
yzKEXnXAxSCJi919GQQsasTMLgmMI3hGTaCsKZ8twweUNH201/BZmt17r2Cdj+/RAK6/RpmMx6ze
p9HVqoEnY0VFoCIoG7vlRuYOk6GVeuVl4VM8/iUo0aZunymID5kBGjMhmB2x2eTOWBZVGE6DvELX
Omkx+4OBeaSSimvIIlWLOjQIbd7uepnKweiA28/+MPQ8kSMONwgJWovWA2t71Y0uGIMEOWRPU5bX
DFzic5lcFAI44P2rjJAS5x9xXXgyBzbOjDN47cvKDUebTSuI77Zuja86AP6oI21gQN5a+5ZxZDd/
yNo3JlCm6hJqR7YVdncfG0x5yMfGCBZZ9qL0gyvrFW7cfPjpSgJIw6l/xBMNcaTWQTEM73mL5Fft
keQYya5gGJ9JTCn0JWjsGh8LJYDD86CDUuZzraCBWUqftQZHX+Jon9mMIkUjfK+Viqd4iC9WojEC
jcHcQG7nFqme5dE8CxSiZoX+vs3l1eHI6aV9DPOPTQlSpM1WWwCWNXFQ4znIao6ZqsMalJqK23Qt
eIuRzM02fpK04tkSU0t9N+JPgqbRjB3oB8FgokwD20wxIoUQlosUzm88QvOp08syhpemcnpSTQES
pbPzVhU1x6wKm6Zge5NRwyDSZDwY4rzvRkK2QCxbGnOrXEgH4ehsvowedlmUYb91KDVFlsoX3Syw
cihCpYWDL2fY5bvWAKVA85XLvM4L3E5DPiM/Z+fdG6y2MYkW+zTFzTA2TfRuTxSUKAomM8zgwppg
B2S0GrDOY4sOqZTlYj9F2Liagruhv0cmz1/foUDDBfJPiAToqNZ9hVH9C7r/2Arj0cv5eOiQ5ohU
KfYLVv5SnUFsyHagoqZvRsLRFPPU61qgOflnKt60OWRYI61jLzJLbMFuN0IkyGhg3KRreEGpcmNb
6sVU9A82LKbfaDU2RkzTaWNziWIaQJr5yItMkNEika8ijCmCQpAi+ZLfkGGPhhLYJJg4Ngefw6Mr
nFZ4mSRfiMUNgdkBzq6ZVkvGgOWQjZdaVtvS4vNEufTgUBetrMFfpOzQw5QHeHrDqvARzQC25Ld8
/YPV+jdWDDTzUEk9hxEYpqT5K0zL77AKP9LZbJ/Mggy3BOAH7sy5GWv0ZFR8LWTWrbVMF2VOfoDu
wmvqBZKvyNk5KooV21RaHg5U4LB20rF7NxTnK5zMa0qwwZrbwODRofLiKavH+qcnKRUPi4i0ASFz
/qbOa9fQ0hGFbAxz/dlWTIq5frw6LXWGWiHFmKP1cIa0a3NwVF1H64jHhjOSNxkaNIbsa/jbvetQ
562LnTpBbNthGJcjhBuNsca5jfXZbOWJIGc8g7bFLgvbxosmE7rNaIDZRaUwXdXNnuBN4CaKSoKw
E3FchTWMoZClVbyXDfjaXS79TKpB22PCHomgGUY5f1sf4iHTHLbpZf0dtg6xGhqSSUeCtuB090GR
GQo2rM10Zg5amZjk/cS7FFHsuCBKjZp1Y1ZBkRzz726yttHcPYa5eKht+Bap+r9XUTi/eT42Z1m3
LkrrPBKrZLe7UAGN2cAyP/Tn2j5Z7JuI6EMjyZQwSKvwh5SVj1IgACYfVe/pbVVC+UyUELKoS7av
EFKT8lEYNUl47L1KBW2baU6HqFyek/5QTdZuZI/WMP6Xx0i42frrFibhKnqiH7uMqn9mtZtKBAnU
1s3Um0M4bCeTCrIv5Mk3qkOkN3TWCqVOQxtW5c5PCMbcsutD/BeWquotOqAFQYValAbEGIOZPHoE
K3kqcNlusA+EE5CCpIOKUNosTm2j8o26oiYE3x8m9nfvYC/ZK+y3ePkhibOd9k+qwoiCclogPCdn
QwPZYVcC+IgtdnlfnUp6Tpk+TwaiuaivsS6epj76TImWG3RaUxvtEihotHymeGgNCx3eax/OXLr/
MXVmy23j2hp+IlaBIMHhNpat0ZIsT0luWEmnw3kmAZJPfz7K+5x9blhRtxNLIgGs9a9/aBz9t9VQ
peOTqNg/muJf7EBLi/a9s5G4SgddUlYWT65N4R17y8sUg3OZgabbGX9NUjKebiryZAnASrFDjFNT
P0C7UPscJB5u5fTt6qYbUoQpbcc/YOm7MO9+GbOL3OwjbeSI0QTEJM/toVfHAl98yAiJgIGZl3Dx
kURuC2ZT9sDh1KvvOozjDbsTQT/M2xD5zXh2rKZvyasaInw6VEs5yAhUCaRAERqoyiYhVcGV7QdK
XNEnwPAWbEX7b0qJ6tkD4sTMOzclg1fLxZQxddmjDAc5eY/YcbgkVdMSBJb9QG3iEqcRwBdMPoXC
8LnW2D1Y2F06JUbpXU/I9OIW37k7+AdHM15THJvCvGfZ8qNol1tgzF+btK7SlKcxceGDsOm5HUdu
bBc/wrJuXqIIMuni+piFLMvGUPP7cnrPSutp9Jh9Fi59ix876tlTbOEhC4gTLlpNWxGTuBJUEHVZ
UAbTN1tBc2rZKidmOxshoA1OcXkMK8Q8uVjU6/rKDTVtVFNPh75yOxxKY4YA0AnmhQPcd9CBNz3c
YCvy/iRIyyztlA+NiMw2Dsc1jZQL7nd1ZpxL3PTb2h/tN2O64jKK4VWnarLJO076S6BncQtsCGIF
otOHUIU77aXTD9XnH2Mc1H9T9adr7a1f8kjpOoheKnba7ZC64sFCIDAPdvicWWWwdqQerntsGgwf
//fiafe5ydnKZVjCCHBrbA1V8VuHq5PzEMa/+2D1K7+0guYvVHZ0KxNkeUa12S+N5207JfMnAdfP
dg/46bVwDXwhoCLWjR0eZJq+t6G+UL7Ux9YNg0vVEYTMWmZI4ns8mvbi7OOBdkoX5JUkk4MYjJpK
NikKE8YsQ5Xjz+nI+CUWHkwM3WAP2cTzWkdfpzLkMC7x1YjDrnjx1jycdCFzVFX6twTp6puQgJse
5d6sGg+ugwWoV5uFMHF4VHZCq7G+gcXybCxfmRE85u9ZGM7fIR/ALiN9zl5uac4RrAIzXdPZJmFt
dLwjvCr3nA4SHHIuYtQ9KmHwH5EARU3MGEa+95H2b0Xq/xt1frobPJy9Kz2ARgxa/C48L7pZCbpt
IF1Yh1RgL/d7R3jVtWoiB4DU/3ceZgyX3NIB9KYBy4ZJbpeSs7xNVXhR6VvdV1jxTbkoX5Zqst7t
AEvw0pOPQ17iWAGN5Uj41yVxl+7UTHMP1Qktmhls62Nhg2KY21Un36nxcE8DgjkIWxV9Oz+MXTw9
Wo02D8arQXvHNdGgsXSxDdqGtK0CvfUYRaTq5NVhWso3YP/io+7yaY13pz1NrPI812+sKP858wf/
eSgWcGpap05zDDbREsN+4uKLdVSa58WT7Xf1mTpufIDl9QTNQfwOyJ+J4KscwiZlFC5ajgmnyp+8
mdl2D7NyNm5HfPlNIml/7Rwqwkngf9Y8xGPavToR7XDj3u4vhoA89rz3/6CpJKV6husYGGCb7MMU
Zv7umeyhD2x1DBLNLfZk1D/1HPCHHiD1fntwpZLgn7XOd3MWiE3DKjsV80+pPfmuxuHD6Z3HUjAP
EqGzdcakvZVbq22pNpNs4MAg/Vs2HqSjNLaJy5mic6V4pFRXHXoLDXQ+UiAFOppCUqXxtq4zdZx7
vm6iTR3Lyy6yM9kl7uoBddz6zDlTXz/apjyWSJCdZQxxtRhvXlj/hdjAERmVsMbbaU4+y1xcGRLP
L1XqA6lYYfC+Kv/0NNjU1tb5fldTW2O0baVv2hq70zjq4MlaGIr3sJ5O3QwRaKj2lB6/IKwv78tA
DEEOdy2upvB7Hf6mfNXvYzUdjVLZY6Kn6Gjg/ekuKR5d/OeBkxXo1fqgJOAV9myX9UMCjhP3SAka
aT93sD3KXobbaOGLydrQB5zBwz1p9O/BtOU/fqI+41BCXJsytK+oSomRprox/WVOqEvURC+kG3/Z
wfwJt67IKp77WHSnyS0+wwmdR19J80Ar4z0h5alvGSCYKYa3QLrNaytRgbpJMF0r7dIUi5Zhv5+V
JHEU4cLWA/Ha8aZrOQDYI0EdntGLyY1vjcVOFsBBjnF86HQ2uT6uPHVTp17n9TfM3cRwwZV43/TM
I9bLQJG165X1afuyPwbOwIB8/VMk53OfxxWIYwz32YFHUkvSJ5YpwP+O66YNgJJNl7SnguopYMvZ
mSrAbEyXlLBwaopQUYvM01vstO1jCL/1KbMgPYw9W0jsipfVWrGoHDSE62VQJDBrh+F8itbw4ln8
ttaExOzQfjsmad6tKW8eldNtR/ypT7OwiQ+GpOd7FRHwebrsO483Z+CMvLYJFjfGqf410V/BTnhj
gFscA8gi33IH4XXvdL8Q6T+EpcKZfEycc7DMPZ4O3VsbNDh0eb31owhjBr7+dNVz9yubnQ4aKWHm
mR+DNmYKODpRS/XU1/AUiqSpcXWImMovfrWzpKaz8oGdOrtT+y4l9meJyLhouya7cgqKF97/hxxn
m2n9mG4bWuAXugsS6kzl0KKmcutImnxLufOuIJ4c0K6AbpqmRDsWAwVXrkkkzezLgoHrS15StdtD
2u6CDmcaJ4MWPJZRTKKG0M/IaKJj18J+9G0vezLh4F+jpu63FmX8N720JPzMSUlw5VIi8uocnGIH
IlWzGKlW6ZfR+X7JR5RkzggjuuzIH7yvhaIBal4oT1UYHe8/Zbk9VjrAMK3EdXOxwUFtx+pv9wsC
GslYZBX8ArMnQr5n7UrFEIqoW4hw1lh/qI7iLYahvc+8hPlQmjPAFFRu0oVC78ajjTVlBgsuwytk
Vj1ta0LEhrc0TyrgzWk59cgVp9esCeaTktVBVK15yTuAzbYeblHl1Hs7gTCUDyHH+QjJdGweMU/o
yZpMk33sFPZv4cGlitMPx/N3sQoVtL183Hk6m/axN17bgTioMex+2UsJIWzcY+Ic7Z0Jn4g4/dcK
ZLxvRINsEuLJNQkLtDMLn7P0g++zfg5Su8NfS7lfl2CqXpxiwOBMpO6WlvCH8UHPPfLif/RIqKRt
zb+XmUROpdRD52vn01m95pa6MaeyC7sPjVkqnktaDOVBSWQ4/nqJTfmepAGOv6YLDz7+BIf7n8Qg
QoQ7TbGbI7yv4xHiI9jg16WaOrSveZH8DUK5nANxRGy2s0Px05lGBKw4TbJiU+u4JprAjPRIIeHS
zcY7gbwB+5sVligWvDX/b1OhBCaxrPDohCu9mtdY2BlOtjh8HSYBRlZ48e3KaIEmFURddvTjnLFN
DIiFswONWSa1c5SR6xyx83SO95dxkaXbThZgI1VzUutFFGkBdpfCyEzK0UDf8Z91UyOqWhu+SKgA
dTsojQp0cMogJBJyLxCgedgXQyq0pq1x0cth01bUCwEwoplOiC0mYjRCNDl+HMC46Ub0zIQtaLbr
RwtjTt9TIPWV5b+4OKKvL8B3hluidb9rY509NO60b0J/ON2Lz1YQpAiBkyYo1SscXxJguZbCtebL
bYZbavvEbQE/+VGPZ9xS4wcxlWh9ai/7rIOCSAXq5C3I+dBAOPQEJmtNjMDt/tLC5nuv+/LSDLxJ
7C+pKda7Rk/5/y9f/w2Znze0EN9ngdWNwRGyn4rdsqDgc82AnHEtmxb6g2c2N6pXRj4j7ht4a2OH
UzoYDcIxle8O8BdvKYNPUfV7xbH8Xk9mlUGoY22N1xg623YoG+/DL53pWJCTdYp9pBoac05RhHzk
YsYHOkdap8f0EIwxVXBtQKuztMLgMEr/8Nebb3kAYbX0BQdM3rMxzQnRApjmfrMKLPwnR++Gtusv
eYDBdOEm5ywh4o+8FnGoFdzBcLi1y4yJbyQ7Jtldd5Vt4WKGj50yLyJ2Aooi62db1f1uESPPIMy3
H7Wfn5a2ecqGqEQ3VDnvqSIa1pPBCwxakPiEWY5WGNwkQ0DMU7UaWzlLuGusAG24RBErnGJ6FR4D
Qp+oyn0So0NTmXEvpkB2Eg8XLyw4w4KCI9/B/m/IvfEt9catVQXyakaYFbbumu3XzmNrnjq0Q0OS
POexsB78dkh3urSZaFmgKartrOfI2Naz5ZtoPxfdP0NPlxJSR7yNMwC8awfFSSpLooJU7EOCeiNP
4oOb4nQcHfx8zl7uFWft4JIJsmMjM6J9nrhz9xPbd5z+qdATBgBNsNrk85GepK1vIEEMU6KS7nzV
YKkZiYMEB3xc2gi+vOjjeGcrdUzzGrphVxAICXc0K3z7VC0OXoaFSw6gIcWtWV9y7s3P4eK8Rx3p
N+OIdVOxOlQrrzQkHnnhJsl1iR3CqOCFC8xFBrcs8W/GHYJUBqad9pKjrXAZ3okpLGpsS6ffXs+Q
dZhXX4m14neGReDmXPyRlRNfRAc/+37jMzH8Uwl1kW5vHUWaUGN7kLTMSkJH+2ZjaZrnLVJ/r+Yr
mOZV/Xf/wGqYkUitW6v+v/1VRs53LSLoJS0lfu3gv7rE/So2CfB7SexjasfnscV76V4P+KsZkA9O
vhnS1D4FxYxkPWS26WmRkS3YdebJStOrQEBsO96OaNgabwp6kbat/kIAjHcWtRcYSe5u47gsuXuJ
XZ+qfnqca3xFqqX7+99acMwdCsJh/MhC/KMrkMFTZNN0FbJ1Nu4g0diOPlPVmmIiWtyIAHVRPoYe
/kBy0Hpg8MDIs4tpqemwtj2P82Fyg2CjkCH4uULz6xZPgRpQemTMHBJXYyiJGy9KKDFu03y50GOO
V7tAxVCX3IYE8gA5mIroZ2kdkjn5iS0qzNMy7V6ytjiHE9FXKQfwZpywGi9XeWc/nV2bxTdVxfDT
YYqucRGgxrbfULAXLxlKl9W7NAo7dOtjhz99t+yzZX4s3cgj5sOOyTNSTDZxJIaAmbzgA/crofkM
ohYuJmOOHR6aBnMwKK12GDvvDU7V1FRkytY2kSEKOBaJOFEwYGMqtakz6sgDzy4lK6J25+lqUXBn
pWKhp1Qk3xy7Av50HYKmJFXqHbawGR4Ftf1c+g5EU8Y9ezdYPeX7RB7d3LWP4yARLzVtTtz9ItbT
n54hGd6XKLmoHGHC198Clfg+5VV17Vv+38KWylIbW6/atYh6kUrxtu0ALm48KvcMRPmQ29AgDdDl
w1d714yw/O4LfkH+cAAG2qc9O6hyU2/z9dj3zrRxZq0OOQTwr4Ya6xOaz6zc38+UgS/msV5tDd1v
8YQYqJGpuXYphDCZ6u9Z2SsOLNz15sTGwFq+9EVAjgrIIK34BC25GCYyXvAn99bGPxE59l5Mkmi8
iCiJq9nfjxyPvuuqc5j0ydWH6jBaUXGeZr8+21as3B3cz+ZAUsD07FnkOn2VuN2Sf6Zx9/61nPFI
wBanJ7RWNy7peNJ/hwROZiNH9dexbuN6PGVCby1pEdBa+CXOCL77ZIOZEVDb9QdgkxNM93rXjxS6
97Z80u9LgR3jpF840bqXlG7k2Z6jg9sT7TaX7g9y8RKcaA1rpOvVc6HgdBYalXbsssbjtNv7ZmEu
YyOUjDFEkOsRFEhNfCohDoXmUQrq/GBYbwy7I+dMSyjYkXt5iNPF/VSrCiCc901VlHiEWvbJHlPE
V9iK4uUCjw/6AXQc/jKYAqAz3bEeiuF4by6sMjp9nUteREmPmvFxavV4mxvop/ef7d3pc9YZgIVn
ghfDIPJ+Lt8vofZg88w4s4eF//HfGkTOLvOfRaFEHVxxiiN2jyjAaPdrd19quMW6SmYi/9iJEs/+
niSjfiV/+vp166TZ3qvW/9aviyvGRzWpujspJriTO4rTuP7j90tnPHrXNQjT8/LpBI2Lqi6AY7kk
Tft0/2+48Di7JC2uOfvyBeSje8wGJrV3KMIZA5STgA4rO4o3Fwrm5O7EjMCZW7kvfeoPq/HF1k1T
BAZjfemqtHyRdZzf4gEaLr1yUOjqQ3iUl0k5DDjVaoppj0kxABFOnOKzaiGj+2OFnM9ygmHvzwxs
cM3CcBFzjbkk2XWK4+NXkZ21OKPOPLKdst6sevEOom6LDzb94KGcYpKiW8mspFNyF8XMWPvF/RFp
gWS+aiOBv0WZ7718ZPDaDs9Zy4ChmDvnVDawJ0JGR4+53d6SePxdMG27GIk8pPfs8mff47zTMW0r
ZzKta9HuMxWulj3hzwqNBiNQeqE7wEiRSG4jrLpjW/ene2c/wuK5FzlMVcwjkSnx1kZHsFvAdlax
CvtlmVsANjGVt6f0uQUE3qraIjh0fSmkc1U6m8+xGjW8NgeT57R3zhN+WPu46sPtVNerbtZRx8HK
LlYKctLGdfhcBba8eaJ9bWRgmBRTvAP/FGDZwpx7bNFTNrZTbKpbihnXLcGfuVsS51QLHRNC3ePl
sk4K+hYNbbpSWlw38b+l7eRhV0KR3y0DCNCmbknHGBKPqQnebIReNb/uTziV64QvgcI7r4D0Va5q
qHXhJPrfuLHcV6uJ4TarNICrG0KwHBkBbu7H+eJhGoFDSP5YNyFMkVVc7JaR93h/LqUK/zL6Rodc
d9GuU4hIawJLLzLyjh62W/hMd1DQA+jHvtvbWM+Rj2LNePa5bcjUz1WaCEXKokot8f6+nt25g425
BpEmRVHsFa44SxZXhwwB+ymZ4cg0AXVQjaJmP0J/Dd0mOX6h0rY/d0+1jThaFROjeDf5mTVO8SFj
2EmqQxcgQ7g+d9Q1gnwn53hNrgnWDDPYP+w84YFhBTllDvN1Sj7sz2I5PoBBT98V9eNDJRFMDrF6
dObRPVtx/Y9s55ajgK8Gn7bLUql2C7G429r048dz7urwDBhDsxBfHaHmm4tEgVH4qmliRP3QKNRh
7n0TrcySP1oG63kg6umq+n8Sy6l2w2xDOrWguHXoNIkOhOk7tPOlBPFCmOfS8NrCDZ5SS+akI5Q/
aebLW2CJH3k+WU+q9LvDgrt75ifRszeofdw65VvVw+iKxlemqrfKIdiFlYptIFr9m4hDyJyJpZ+T
Tpsz0+Cb9uyZcLL1d5WRGOA2i2Db5HiiDmKCHlZAuC1NRGG4ZGWGpxss6GUFdMYV37n/KZBQtTLp
XeMJfjatMsIcLRHLxJ10HusJstgSEHVBG87QAXyac5ctznfKncircGMm9Dr92l4N2USUATAJzN52
LQittSBcBj4S8TmTwYZarLgUWIX5dv9BVfjFtUgVwUTWT193rBkDNBQjVvvPAdY1LAjTgnK4dUK4
deSh1IS63zykY4t9hAKzdBtmdg256mmbXABRoQOX6Xx1hY91Uj1waoIzo6sVxBUHLkTpUNDlS/Go
nVYhaKPrkHWAjO7rplV18CRnqFGJCOUpnbsVsHtzE9lflCI/UsaF3rTWc0Ip87cI6t/RQGFBwRls
p7EkgdoNUS31ZF71ptqHwsMCmrf3LdY1E0fA0Ufjhh3SKs1GLUiCFEl7bExu413VJmfjsmoyth45
0L761ZMkh/d5KQJkCXOYb/B7U68Ryi8mbt/mwP8TIBuivhLYEbGIt8JPhgMTMeyE4paU4ZCM63uB
kUVzeXKq/3yxYojEv+5qJJBU9lGzr9DJQJhl0jjuLd1/WKZcfltZ2d3a2oFtsTZEZZCJQx8+1Vqt
Y2QFl2iljVhuFeI/EOFeT3xDO5vpHLbTXgMfYJpO0EoAPLOhEq+xaxvVR5FTzHchfaDvNiSQg+I/
ehFZrkxY9DZoABz8DiehWmftbU6jVz2Rd5dOzCsCIsKrQndA3KjFw7bcIcqfrsj0m/MYVfrVKGfr
TdLe2eupB4l53Pe+OmQ+Nx0Azbk2ZmQQJKn6ndFsVHoPD3jXXRtuK1xQSJzDtR4WwbdyrNM9ssKW
8awkywNH9LpK04uPAL6pu4BeE0yn8wn35oCM9kH8i613eLz/U/0IicxPCbWcO5Gd+SDoSeufctGg
XTm/uOLEPqTSCa592mhSxPzvIL3Fe8dkxVJZthkTQ7eA8SClKxT6ADrkfRQy+TBZkjoZd1ZGYobo
AlzVXeK90CpZsaWObSHr8+yRhVHhAOzocvh2/0odHj0m4t7ftrNtencGYiVBfXRn2NwlinS7cMDP
iukQErsya454S/6wLZDvoBXTicAL9lOH3rghtLxqPPAystqcqsQswC0OIoGCaFcoAuNsXN7HeSQB
w7jHSLnexfbCWwU5jqznXp4rDxvQ+3uqqwHzy4AOgM7DefYLFC7L2qw6a1bAVPv4fzidfXLIOQ5V
sRyJbYDj2mM6aeWPfQpdVFHtfg4YQ5KsqQ6F07s7q/H4WHU3kRFP0mUb4OayGUu3fwh9a8AWVFZI
ycp4l2FmsksMdPr7zDQenHw7xDSKsvfba7F8oWN3TMyPlNkJ85p7+jaPyUhMKdDpcX1po7daagdl
4DTB1hpXa9GuGTHyxJDDazhWlBk/WuDslUAS7mGecS7btvUwl5ijlDzTh7aHORtKEe1bC5xlbW2M
wYtNL7qG309GG0tavlftwMxfqyPHmUNChLT2rkSMPUrGeAIkE0lCzGZCP+E44txYKamO65SiodhH
WFv3ePHDqTdA9bAQomcdQRgnNNLF9NlAdsM6zasdd1evJ92E56pgsnTUTiyPyvN7JN44U+fDDBt2
XOwd5/d46akuPqTPxjYoSOnemCRnD5ntRFm9UQL70Lyo2WfgCtvZn6ZVKHvUlG2pfWqCxPtiS8YV
Z1cfkKwCcXRrdwsAQQI93I3y8lB11kFnQXnVK02lstx/rMWhpRTLZyCtYlehFmVTiEgAC/CSmYL8
hnieJNuAH7LXAM5sKK9zLncmb4rv7ai2ne/FOF5Z72hEoZcHRAKbZTixb4CkJ7/xWQBQoNakfIDO
F5G4k9WovFr7gB/XcJzxPd7ELqzNeXBufh0F26rEeXzBozevmp9pYF0iEDIAs+y1soPkt0+uhivM
xs0X8hgYGMI0/7PSU7adighjs6ZX5F7i4DvNLSxh1Yv63QtSjLtDr9/55Ahspko1u5QIRhIxYbyv
M4TYl+J3BB8DRVzUgoNRE1ut2eUJZO+MaPTjfZW19ZTsvHWUMZTToSpDQZmBi0rSKvoUFcbbMKkt
lPUkiTn6WLn03AMIXDexfqJbv843+9rmDBWS+HJuzrzepiwTf5N1Lne/tHLYuRoeQ961P1JYk7i9
I3dZbBcsS04ud186SDBwsvUo0QLlchqMDJjnyf5ZBBaQR9zN39Wc4Csc+O3D/bFqmkqcYUuAhvJR
59Z/s1jvZ6hWh0VBCQrKFjsMVLdHZx2OkiNtDhTFjO38s1blZtCjAYfTB62D5CR088NbEtyyTOM/
OgJgdBha7xEZW/98L+409tPXkXQxF1fj1xrH6t1E5fGUzq37fD9SXBJMn2I/gjfRyF98RY8tNIGx
nexX24OibehhYfta5NojN3/sl5x8HfziT503RdAwckzUIVEz3upJcnAgF3WFnn/qkIirPqP76C1/
N9aVfRiEd83BJp4dA73s/gXUve2/ljOHexBPTxH423c487XqL76PoObe6blQjE5h0Q1MTqlvpPlw
I6fBFTUdDnIKgH2pqy3iyzcltIGHwRr6Q9Sj5VP1o5Fh/zNWzDLZZPDxK5zgOS7NuFWw5pUVgfTd
K705mR5cYKhNtWL24OIEz6z4QJF2+FOsM3q7+NfwxjpWtCafYP1SjDFsrV09m8MokxexJFsjpMCA
LyK0Oq2PXyDFgh4mmCzM00HFhJv0P0wYf4j5n67LftiTh0/U2juwlUeHsiCtDXAKusgyq61j/TEC
o/aJdN8loPipwP5pjv1u6wxYhDVF82KKHOsYCAdMVxLY5SuDIJuW+IgHLAjuSgy00j5/c6vlM7GQ
kMKf6LAGMLT9RtLf3DfX8TlEZg7TEpevqHU+wwVIgid0NaPsGfce7dAXcD93VhGVvyDxQQrVgOle
/avJ00eQWf9b2LaXbqqaz5UdYvuh+3y/fx2mvL5DmPHiTWrrLjcR9uyOHNC0h2whoyWeAn+Jrn1u
+zcQQP7ZwdTbWqFKhxW2HA1o6TZf8INpwwZ/iw69Ul+k+KoukGfdBKLn/SsUNvU70DOgZhG1YKFI
pyCm4tVNBWa5OSYxIWwCxy8nphJEdxXzglHpuIRXPy4ZDdXYq+hBYj4X1I+zHzX7IrGwCR4xBbrX
1XkQ40oyo3KynKg6eMs/seXkX41e3rab2ZXWW+LiSyq1HWxbX9/Ktg4uSeqRrVtiTZP97qrAPIdt
gmF6B2cMwIcqDV40hrVz+RTHKcL5MeiPSUNNVoPiXFuoZFrYyZuUVHSQhp4TVbs7CFyw+AtBEFzL
/hK4JCl0sDZv2ONPpz7WvzE2Ng+Yty7HTGfW0RH70ZHmiWGWQNvBl7KigNY0FFci6fjNyOLccZOu
B6weacfrxBTbdOV8GNRKy5hNvwPvO0VR8Db7MTchUpc0YvYkhNXtGqO5r+AIpJBibFfVPrKjdb1D
ziA/jfyZSOVkGcXwDtQYbL0FW77RiPkpCkobNuibHAvg41zmSG9xfgAECLxgU9N04w9AwQv8g+ji
3sTGARJlz67DS+XbxJA74FYxT3dchowsVuZ6gpvl0XRAYaC2DPrtmKQEFXcfaVYvO8sQDgRj7TjN
bXRMk3GbufVBQx1ydyuFsZc843pZwouYanMac/M0rgMKFQ/dY2zDiA9be9jVVn51czSB99XiNvpq
bDMdJdm6T8IIHPZcxAZJNj31QNHlw2dcooBWQzG9xF4xQJXDm7poxaEx9W/bxMUlxZZyjRC+P9Ej
8a9HVTHj7bCsrmFx7Px6/dZ6g/nyWlUBgqw2P8O+TWLzNvZlvOl6/dNnB9hU+fRRpdiVztIqN8WQ
rf6vXne4P8r3gyyWRfOk6SDuh0UOCljcwSk0lR+FFfxYFsMNcWCJfRSMgteiRWjYtswTSPdZz8o6
yJaTI+ej3SzhR0OcJtSxp25Gq7ROMu8AGeji5x1sXMJEbUpVISmPMnTSid08Agix42obdimJP7sK
tcFjnmvvoUnYaO9DoSqH3BRMpdxOWYgPbGXxDydA1v2IjZE3YOlvSUMjXUoe43r+GQLfoLV7urcu
1tzUD0NL3Xnf0ulY/Ivr+7fBJ7PKCuaHTHRnH/7LHq+g7kRECy4tTAxajNMU3kvv9IsQ+daGqh94
KEMzTsf77e4dWWww0FOv1p+sUFB2K2zIbQ+sgaiBJ1/00U56aKeKjNAWSl/6sxDr2UEG1qZIQxI2
1PDTJsxtE0yFt4nkGB6F89NZPDKqI1RdBVDFIZwRVLkSrZnqBWFwjDs2yK9zKGMrHiEwCwozmPEz
WZ6nHLp1W/i455fprl5pf1YY0lz7KYkiDi55M0AgIw1dHa166L6NiUePXIVfbaoKfHkFzkCAE1N8
o3eOSLPwLQiJOwa/Fg4HUJbBjyeBIXjQ5Ncm7Xg3fj3sWZfzg6viV46/di0i0uOgll/Gwft4qa3m
ZZ6S+OzU0K6/YI9q7HAmtkz7Opu6ekrgWH044P6Z3TBVTJL05Ors+WtAk7soRi1i4zIRTIcksiNc
KQJQY+W0Zx659rXv7HXEih5uvVO2SM0FChHJhfHQn3Q0/60NCREzOvxbOIl3VS7ic/EsJvGQ0fW4
EhmL6JeisNOTp58bHajnNCcWwdgwYCxlnwvCBox+G2F3fl80aSsTZK1vd/ILd+ItxFePX67AkSYM
sKRtvwcjkAMjN8R7Iey+LFUltjYhQTBOcw4xFc5nAdK2nsBM+LZhkZmL6csZPuwUvQEewGA35EPT
bZR35E/ZyOHTMfwqJpgrhs/5WUAoejWsB7IPm+/GhcuEWoBiw5drKex0w63EXkTmCNyyCn752FsK
V4MwQ7nskDIA2v6Uu0iLi9kfDnWDKv9+ZMIwxKXWT7DJEAILPvJHInw9U+eTTmrksMhRzSsoDGnc
LDszTPi+B+FHapnvEJkfYQUQuzQtwTG6/1Rbty6HHAUO2QyvSWDe4xjfAXw91GuWFg84tDA+Ggtk
u34/7afK+uFozbycAgRyCR9oghW3q3oUqMzBUUJ4kNdbYp/qpW1xphdiH0wZ0z3QFVjc+aXp0cQX
i//aINTppmm+zXZ7inOiOdUIe6sZjPN0r4IrEtQbqKEk6oHKLPWvJE4OMnZxekhLHGLHQB+oYQoa
2L0FZ3pen+oBGwR8FNqVcNVn8izi3tu3LsiX50P5uJ9qQ+GdLROfU0a0WByXEKbXuqqLE+Ysxnlc
JxqXqqeAho4cbizrb+GR0ZSGS4+nmsGCy4sOuoCv4wj3d92qYl8NMKadTMTfm3IEosCbzVLhR+sm
yyHC+AUnaVJP7sRJnxpzQ1P5pwhWey/Q4LfKsf4ahrxeLz1s+TCbfunlUn/Wo5Ufkr5/70Lkkfki
nc//4e5amttGtvNfYc0m91aFGrwfqXunSiIpiRIpSyIle2bDgkgYaOJF4kWCqVRlk232WWd1F9ll
mZ3/SX5JvgYJmw3Sehh9x85oplyWKDe6D7pPn8d3vpMtDOD21ykqDQUZxDPUTC3NhlI/tk0klDeR
G/RU12g/eomMSL7kXmwPtxyBUAPR/yFqSlDPOhHAD0QzO0sZxp/pgCIS9613aSiA+JWuDnqaoTgr
META6bE+XwKDHECapkFQbhaAnDbMdK9bTNDvsnT9RCmwYqyhHwIhFOJ4ip5XdIU1Wf5qAi97NkTA
JroHqBygJBWlrluzIfLbaI86X0n3czHtxzHKwUGfVlzhVJ5vjLUyCGGZnZebLY51dAfJgRPboGXX
SgTFFAiQ3qWRNweoBveQ5Kw25xuaHY+INiulo8UIL/uAzNwrK9oFVIURWOJjEdpZbCNBGsC2wNij
e0+pr5M5msluI96RSZC4UFP5ASj25GyOtpAIuYg3idPW+4Dj5Qgwom4KNXnUZwHKLkA1NUEMyliZ
58ISrAWa5HuD9TpULiUQ8b0DHLjogQiLXHuL27jtqveeiyy6nho3opSCPFKfxqGErlFrUDgHMRhK
VhqqgYlpdI1CQzvLIL0jSDtclplYANb68fLObK9vwRNX/BaT5SMoqwawuBa/SosFsJmeCtj2MoCn
BmaZWPUmD6g5RHofLekRP0Ql1krPrpIiDGFjRjFYT5F2MNEmNdiowYcJasYExx+kJlA4y1xHmQRq
Kc8X2aL4DYXycQ4A9cRD+GOO+sCL1SZv3zlzhC8jrZdkaru3kCcGsp5oVLIJwAyaibFyu4pz1Ost
lkhFwYpy7hZjE325r8E3qZzlmgmZLmlFzGIkO0UwlTOUxgLYQkuj0bcKinR+VW6FDSjzrzUZqXlx
s/bfrREuQC8EMlgmIIva7vfVxm1fISKJhg6TID/XEEPaXdVAegadDV7rEixyKOgrTQfc3wHgMDIw
QAuklGMNNhHAO8g8gKpvuAF3xpXgZIBVk8UEJRbgTi2TIgg+Rn13LnRTN0cZrqB90Da+d78w1fk9
2nTc0Rh6UJAIBI7LST81XMghFNHuRs7fO6CELAL3djK/azsBeZdtUNHne6CLJ0p6uVks5I4hA05j
6m4+QoVIggQUKtR8ETZ3ucu36g0JYCCYAZnBJTJGMXZ+23bX/ZWnzO8SEvdk9CR8V/5BgKhMdTSu
TBAa7wXttXueAo97vt6k2ZWhL6L+KkITFxPVRwBNFoPSz4iWk8swai+HyJbB5xIKWOmBo/SVGHnD
PMndBxFt/EQAXHJZihCzgsWmSm0T7ZRSRC6KMOoSZeJfoN5RlmJwEC8FFM8XCgAEeTu/yNvAnpME
LLGCvkSOckULTwLXC967YXRrZq6HFqPJORGBml+QufzgLcB6M1n7QBeCC9dBqep7VBEE3aWCDE5g
GnfERIKnjCgppomcrQPEEZBZcAxAOyY7E6Ff4GbGiOC0DXOUfMJIbF9TZtuIuOMwFx8UHc3VQwJI
TAdg0qB4iHNHunUM9RY1IUIJ3QcI6QaNLrqemMj3a0AuLpF6nV+m8gThT2DEF8h89eAEpF03aRv3
jp+iQ4e5AsQLRZVnrgFijkJBBCeT3bADohTzMQFPS0a7vSX64kEzDXGoRrIMRlOi61crb30ngsjo
JgbTZtoWHeB9XJBQSQjzmSYInWNkkxGheSrIGiU04JUoY9yojAIFWgj69UJJwa+0QqTIJaY+dIm8
GO7cNl2XrorEeDTNlfM+URfrLrxJXKsJGtQVmw2Yg9MEriYqqvoBlDfcCQCIYxPpN7TbmC/R7HW5
vBY9cRjJAtqpSSjmRIOpy9UGXJQquvaAOdsE2XYAVk6aRZjDm/J01HKpEvgLdDBqIbCfj6ExQQOX
CWo+EGgrOMBoEGE3C9I1gX3GoYNluXb9rKsEUjHYnr0SRnSZ+sgImNnCvfNzADJD+IMdhOc3YC2Q
UZG7EIT79XziXoVZ+N4LN25/spw/YTXuCFCi9Cyfi+Au0fTFo454c2/dXgPXnsMWELIUzV2lOUpN
jEIdacmtTy2+BRoYXbUN9MxbxeTeQCsUeteouaAMADZI7nQ3iHvtgMwMVKze4+ZHdlAW/AvwG+Je
DaPJdUq0ogvmKuRpVPRcEPNgA+8hAQN+stxcA14Izp2N+8Gdb4KpYkZPDlEgCo0iuQshR8+XJIiv
s6WnDOapcC2u0IcBRX3xk4FUb+D6H2Vvqb9XgDpRw7lm64XwSDMOaFxneP2ALO580JE7Z0Ng7XP4
VRBUCKR5V4xxE6DSGt3eQTzXEWlOEKU1HjqGbSg2NI8RlE2BTBV82RxPlug3JS+QudwknnYN4Nay
v459432+8gBYVhz3NyFrB1emCIbqPBPRGyDPKF5JEUEXSaIh4ujzbiAggY9zMEdL0nhsUDbGPA7E
nrKWctC1i+65pqD7Twzq7kkC4q4MDAgDtBQRcgK8hrtCmGG7iQ1dB6+vGKA2yMkfZGTPr+UF6iDQ
GRY1wOlySPJJ/s5PCOi7wvZmZ3rEbUBEy5Qd6p4QJUUTuwvUs4JkCpEmdH8i0WUmAQ+aCRL5IK0M
hKL8wBuaOdm8Bw0rwpywnOGed3Na/bFysoGWLlSkzVEa4nnIlgG0MxJ0lIdEAJKODVMIr2IF8a40
dxQAWCL9JnRQkUK/y4MgHIQeqhHgmqqPEVCkXU1BlrGIVgREMcAETVBYrhh6ezd7zVUGEXXVJQIw
pyzixXhwWEIyEkhmjBT0oiQufKIwBuuf6q2HLtqdEgk1HbKLTLMjI84vZ1l0GbjoLxaHkzboKHEg
Svdpjj7KKIKJQDQTEOfdWpDWwxyZL/SXDuLBNggx8S2vhBOmqh6hH5h/rWSBfBnN4+xaNi6EIlv1
Ehp9hH6WkSvOtuFtECCChgIcNcka5m2eXRI5E96pivm4QQr10dWN1bWI2gPUMK/fxe0sG3tAG52t
ouXmveOZoGDA74IoE77j2mkD8ZkAfGM6ISCbiXyObL74q0cQjs0CYVA46a8bikNcySJggKBZvFrr
ST5GBYuVAp7Z0/0Exfhq1n5cr8DGjYT7fY5GDIDZo7wqTqU73PSgb498ZNeDhNy1Qdk4QRUW9nkW
g68tknoTDJpr2RqonaDvlfAB0SRg943BsCHp5vydGcSoeZn7H5IZ4m3roQ9AxjYOI298lLUEkTpE
cAANItKo3ReRkOt6K9QgusAbn5u0+s/V1QisKjluJC+WwLfoOPe4GJ5gjqGQP1mubzXUffmej/ZX
EJ9Ko3BzyfsoeKjsiMhK7K794r5MVG5SYt74fvQrUi+rQXulI1mOHsmBCkrJvAAL5yTX+j7Aun3U
oYNVa3OJIIH/qCyQPY/zIL8oQ8gbtJjIMwGZQN8DiVS6zi90X193osgDHeU6jKYrMLFMYjd4nGTJ
B7QS2JypueTdzo02GaL4TeuAJlhVnhzQ6YS43kDWjx4gxlJeDtHwAr3I4+TWFRLgcul3voCmmvLa
v1IKadmDUvRxSYNJrh0Jo8k6Eh8AB0ovUuTzfFMMzgMCSm4XHcYKpJ/Rlnb9gMZQlilRdiggVZL8
AUVCSKMHnchc4XCiXB8oH3990QZzijyZgN1o5qNISp2fL0Bympkmsn/D5fxSXX6Issl9tH7cbGSQ
fOWdzLwBS3I+QfYdvajWYLFULoVlgf5t6FkAT6obu48IbmqSgwZgYFdCCfzKBUFPFyUeuMtu587F
AoxZS7BM4a85oBwIUQ/XabtbiENvAqaOJO+2AUCcmD0D7WIR3aMsDT2UlURPAfrhxZa6RFh3LoIr
JluiM+4iV+8VBJZ6iNwgwJGDICIG/1saGCBS01E90w5ATdfRkA+TAENbgHY4tIl6rocoswrN8xAV
tDEu3yT4kEofgrV/h+RgjPoS0AircaTdbAIp74tpNhLniGasFAP4jFh/vzTBYRCH6Iu1QQgA1ca4
afVQBl/6Cpyo6InyU+vnX/7y83T9T44d3UY+yF/C5Je/4PtptChikOCktW9/GZIp/MHoY1r+s8+/
xv6jX8ZRgP+f/ZWvDkSn83lcPH43va6VWsw3vTAlaXGX2XFxbyeZnz7/6XYhWCcd6DZCPSooVetD
vOqXyrV+daCWXQ46Lhb2X3+agtY6pfNzSBT+tPuoP/vrT6iiKmW/Ff3nKZWreW4E38KisxmGlswT
2TRNHRgVofwSf2oh4+7sPtaME0NUZdkQ5c8ff3nXnx94RAbPL68SdW3izDjPLWArnVIEotxUBNKJ
rEoAG6hUEvSLEYEOCWmyBnwiiuTpl7q/3X8EEchSQwm0ReFELr8EDLX3+tE1+WS7L3Rtu/jto/YO
09fOwO/1/iVFabh62TxREXOD96OxizfNE0E0ZEk1hO2+2O60H2jxoojjivNYO0ZvOP9t4UQ0TU2v
tv7B9hdF5UTA+nVT+uE2vqY3XL2k4dVLEmzv3fZmtR+Uo6EromggYFB+/XC7X9S3L+XbN4B5Qpcu
A6G1WyMG3NMA+gndEbpoVB9vT9uPdAakpupP1k40VRFVVZe255y9AEQZQkC1jvbjHQBJaHr5aeKJ
hlcvaSqr+anuM3HnQSzbfbFVND/Qe5eEprpPVE8QB1YETd9tbvb0w1U9gZ+uaebuST/S4pu+d0mm
qk0WzONGjymcSNjwumGi9TT9MkpN+wNJAO+lqfKXT0wU9Zi44j+vcU/zwSiScDuYGv3vR1u93vT9
w+JD1hx722TPvWxAF+ITgIF+0HOvNL3xoO5V1ZR10UQaofxibjxRkE90uDyK+QZz7xUH47NTiEC9
Pyt9RmIne47ni79Q2XmHA+y5hIquwShkfpU6kdvBvziVvzA+Zekd731Yecvlk3b/fLfEw4czz6rW
Vf3wktixFU9dQCapn72b6I0VwPc8s9zYIqxDC4vuyzwOPN/Ppu5zw6JnQJwl1TjUR1RxoTcd9cLa
WK1RGpNFNVbpfVKHqenQ/dhihSBC3zQeNIkt26/G2XrKHISLuS6ZQSVcmk3nehXFs5oIJA4iuM5W
Fkmr6ZUikDkMO7CfrLAWh5E57LB3QU0GGmztpqK9Q5gqroYpRWBy2AUjK5uR1mlsPRFrf3CJBkea
TnmEkCE7KrXwm476EJLUnpVzbvVA+GClNqMj4AU2f8h7O0lbZ1boVUNRiUsqB6H8agc2oyQkjcPB
u4la2HT/kLR8K5ztzxlecfXt0RDkqxQxmmFZYevSLgPArVH2NCMJFOiUOZIK9gyHwzPOwqdWP6Hr
YF6rKOA61E0Osjp9ylrDLGF25m50DrL65/veqHf/2Ov+S4tuIjsOWwfnQEeQEgXwmigZEnAEiqK8
KLhjl/bnAPfhVc6GZd/++e6UlrteVo3mdgjiGl8OPmuzJN/HaOlYoTVjNgEP3X8R23ZYP4TUAP2y
+m8zhob2mkyjapzyAqCOU9NhR7Db0tYtjLvYbuHMtYYo27LhPVVDl1tA4PCknd4epQcKmwZ+m66j
gwFiy2+dBjYUE/NaJR1Vk888AWrmVVqwY8Xk6cmu3e0IuZkIK744/vc7wLIp6MKrHAlY9iHkeHAe
2cMbTSGDF36HcUq+0wE//VjfCbpysA92S37lFjgNYYRN09oGQ2Hzgf5+47hJzVAC0Ly+o942Yi+L
o4VdjVGqC4DCDm7Ptw2KnuWpe/SIlXdE7RC/bezTDCaF5dfkgKPbUBCjCP02js1ZFmUaDmIVz9vm
/I6eBHbGmmwYSMEaiqrIOhKR4FNu9oxb2P1Iw9eeooBGXkewH+FeAwmd5w2I1yo47BmrthE1QzYU
CXyfCoKoiCWBJaW+nOxLRvu1DxraSYQe7FbArgpmEfhUDcQrBdBcIpMBu6P2fr7lYZbjxvZTNRI9
CqCA0Ol/yBYhHaaLZQSa3Qjf8KDP90PrxkZ3v/jAhDUUXBWyhHiUJCJSLyJkW83qiG2+Feb3uzYk
qoOq6M9+/Ii9DRhN///iVnDQzBn+C3uPP/cmXns5bOz4ySJzduDnzstrB47hMtaOyjMb55Wjwrt1
fGtmJ241VmnqcRDEsLBC1Jkwwx5owb0D9toJu1n9pXEwHM/iDNiq/bnKHObasYKnaMa+M+U5I/GV
MhjFpDVAWIIxcA+tmrcLFwc8ZAflsHEvgT9qXdM/Rqf3+yIWBQ5vrh/OotCuXVglkOKrqvyVUsbI
7KsTKTap6ahX1oJVDSKPcNh1ETvFpq7OgPJqPuGtuXcdxTazM0T5uWv5lSLemmVHxuawMa4R4ffc
Q5FwONcDK8K9vN0JpVEtI5/adGMMrakVHRwRlYOUhzh7Uc2mFlUOIh5a/ozkbOBV1DioDAxsFfUz
TeFBTYV8Yy8sNouic3h1t1ZsTW3/aMDS4DK+d2CqlFjRpuK4Re6SLBbw95n9/Lwl/NqzTULHAjua
Xb210rAQOeyOsWuRenBNkjjsjrE1J4eSliQOr3BskRWr9yUeFsYYkHFqFtbVHNjkKrEfcSpe+QYf
Nk/2EXEoHCT9SOw0tIJqjuXW4KHq3iF8EOWtPnhnskXr51YvRXVHmu1O5v7jRFUSOCxk98DrLLQS
l8R4ZPVXcuyhuqJxsCFGC+S7/OKYvqEcGjyuDDKb+XarB2rafaFt0Qhf18LQIq8Kou6kNnIpxz+S
Sj+3Pv91m/TZfyjiaogDHASAsi8Rh1c+tbxVLLwgMIv/77/+R+JZhdW6iAskADCDS+spCqzqrTH6
EPEnTVYOwkRvn8GYBFHcHtCM0P4KKVBRpti/pvp8ZMMp8KrtnvzcJVaEYn6s6i4LZxaTODB1ACR1
Dg/tRt4sggDHlgc3kgSMmQikpYJ4TvOlXVtolkaYTKwoIGEHsqzmg99abZ+0py6x2kmSVeOVpt32
GRze/Qie9pGROeiggbVI3ZpZs532i5fA9wssiWUg+g8YWfIBJ2H9Rg6b5xRebhwzJ+vFd7sFkT8H
rSqj7excRQ6n6cz2HZKxlzuHO+kMfSSJVaYnL+14YzsRqosZkVBEd1MVislbNbzZYRbm7ZoffVIc
ZA6Z6cocptu1aZCNUYs8kCT9GGJgMSQahw3XS9J6EgNJycbvrLOxqe6uBqJ6mxZSNN0K5+Qgh69z
UNfnVhzZx2y3ZxMdr7RxzmMrnNrV2qkkDA4n+oI8IStXg57RYsWmIr5AoWaY2EU1Ep0whTA3HteO
gYRih+UhB+A6WOlSJH3TyXbiCAWczPYVBQ7jXmbwwGNGCKLAwRTrI9ZRUw6iyGEz9FPLZ2crcpDC
lR3XNpgocbB6r+C2DK2CRfGJPG6ggZXmtd3AI2kwIKmb1U0T8RAMkL3Zrxr5UW559SlzkPGAQK+n
dgh3qYYrp1UDTY/dIFvbyM+gi3Q1Vmnw8whvDCN/Bpkw49KKrKZTRiTXqsG/VA5HBI5xyk6WR5Ti
K/lvUedgDyMpsbJYXcHjagbbQV2x8cCa3gIxkzk1D40HHPAeEYuas4H67ub7jJ7oerIZSAAOA5da
MyYhE4qQeHgdo0Wt+ATwCg4Tzi04dPGsGomqCEniIeKVPWMvD4lH7cVoRVIgEOrbWOJx5T14tL6H
MS6BCKok0yDOvMXyXyNhMItYt5FHUvsRxtUU+w6sPYzGAGN787lDI+OCskEwVI1V7hAeXs0IQBL2
UpV0DtJGgNVuRR9hvDDoXlEVeRTpbLPFyGXaSMuzsxdNjYc9dw2imZyRtmmKYFHjYNh++jd6bo65
ZqitLetKQZxioJhCVl5+3PcLrVGA6x8xsOYA1M2YKRw8ulOaGmcG5bCPzqI0QbaPGVbkMS7uZObQ
8shMniFVBqTLvvrikTzsuBZzafK4KO7tBZpNkilVX8BWttCFy2E0gcJBo3ftIJoiv4bHvPw8DjsQ
IDE7jthSi5crgV4O7qLLI3Kfyf57VTnYLZ9LLEpcffhZRsxzOHhnHWthtx7teMbYGyoHk647J/D6
UmbHaxxsW/RaXaT7YuABWOktMws5bIKilosMxhejUzQOOqWHvic1aBcPK6OXuiRasOqaR7JxjGN/
AVglO7LBwaW8QP6XUa4Gh712AZQx88pethtePtmHGwFUZtXG+3YzvPPpv1O7NfuHfh4RFrUj8ri8
ru2wYERxpLrl7bGnAXmqWwUiD6cBOfoodZnLBUZmcyFjvjUpKFwCODPLsZIpC7cWeVwjiHFGKQtX
AINgc0FQMMaK0cEiJWxrHCFD8VA1ShnO43FjDHGRTutxNw66d2gBigL8C6vMRB6XEZo4Ui2JKk5G
GjySeDcEhjgzKg/FXo5aEwSPJN5WWbbPSJJYGTPrw7qvt6ufe5j5bPmwxAPUPrKLqWv7fh2WyUFV
7CrhDqoiJR6ZIeCP7FqcU+KRGRrRymSrNbAB9d9/hxIPRP4IQdQaOho0YdVjvv0+HWUzNsSCWq/m
o44j1uWRKF1oU605+vSfUQvcvJ/+VsIrbuNP/xVOCVs5KskctD54HUgN141gSvMFjK1wU9ejEg/M
4INzcMB5JOPgdHsAr7TOrYSxMSQeiS3QMZGagSzxgPv3ENRAbThzv0oaB8vztwODXuKRgPqNBE/W
04rVGDxYeLY69PB888hsoQk3kJQrwlQpoIK4+Rk5fSrYEjcdyHaUCJngS0VoFor6Zefk+wU1y/L6
P2BU8yiXgPoy1cb3exNbJo2mr2J//vSOBaPd/o96qMFPK0I95lnVJ9UPnwM4AsxHNuz553DZdCKU
W7Tua/wPXDSs3xpZfm4B7Fmdd+rE6Byu+AvEkWwYOowLfshY8XYTGOWdM0oZsD9h4LKrb7/dfrqB
gGPLyZgZi8+SuLwSJHeLoAwLUxdfBp0d253P7FmO3EuI7mzZZaot36GUk7tD85Y6/P0l/N3O3Gmc
PbGvrPlWAOMKwUYojdMzK36CZV0NWqZbq2++fbMhD5QRnz0dPGrV6GxxnNnTwcGN61gFoB/HUpU8
8Eud2ivkEZnpRgFsR5aUiYeVV417PBXBoxoVbF51kjAeqCBo5Bk4tjLWzeIRlbgETyZjpYMEt/kR
uYLOrL0/kQfL4tCKqVdRD1XxSFZRdEZCQwdMXgbU8M2lcQvkchpRK4B14HgwLW7p2K5Jmialyrux
c8JoEC6li9unDLIpG3WTeIA0xoB4kZk1K6c/jp5AXlSJvFTYPHCytPZ1K58O9mWUHFOGEo/aja2g
HgmA9WDJowgRmnzeaoWD0mke4fwzRIVJ4rYeSeyQo0oe1JGVPL/9znsYPfsEDkbnGfCqtVySxMOY
7cDgBFtCJYJyS/EIQo8s1nSRdA7uwohyK/ZAbIbgScYeYx4B7u3uhJ2Rup/+5ttBsS8VlU/0FQsY
WngCC1hE6IBHinu7gO0t0PrTtoDlz/uLkMGTxcGf+PTvAL7NbJDjtm6s3EoSG0Wr279ZO93R+lOX
JIuMMgtbSIq3Hkan7cvT/rjPzAdUrZqJ/1UQlJnwHIyXI6P7lvcXB/bYT/cY5Blzv/pXr/p8FxCm
50I7QhLHDPx39yN+j1XSmMQfkqfsGB8iDyA2cJofI9/b7fv906YBCAouUxPNJETFMMDp+CIO4tgb
/n1c4y19Y9P9/IwP/b1YS2MHtkatvJUHscMZiIBq1UU8YL9nsbVhQ9Y80lI0zsFE73ggMDqRH9Xx
QzyoR3pT+HNs3I4HNfM5nM+pS8FfNSQRj2TDuYVWtF+DPJuVVvh2C/MiAwkgE6oBZ0PzYUeATSCC
x2wNkUf1LCVyQpyJMaFEg4e3aMdZtW56K6MBW/Xtt0v3Ic7qk5V4nJBHZPE3oP9mXhwIS1+a8fe7
Bo7x7f4BL4UtqzlaCVhBxLwcHlb+GUqm63FVDk7miKrb6KgTy4Od8CzKcjs9YsbwyJh2IhpW+NO1
jTRS6Pz5WICBh7tf1szQFhHwgaiWP/YcHtWjtOn30bE5xKOvrBgxqiPvgUe+/ZzMSaV8qPbkwdl3
jvI72jVmhi5QtBdBWRJF21gfkIk+S+v/yozT7han3bQPx+cRaAH3UnxE+gaHuO9u7iXoge5Sai98
psCnPLQzJqjB47pEaJypAzykT8/eXKV+aaOMcyeicg3DaRfhKb/6GbMIsBNVG+7b7+fLaLVnXFXj
ldc/D+q5KkpY8tSGrZKGvjVGtJugYIA1YXjU115FLgrxoclP08hn0CkiD+5FWv1JM1r3tv2RERUP
R+Ia1GFPCL+xA3M4Gx03BvdiYB3TfCIPfp9byw8KQB8Phc6jX8oWgFyLSoo8IF03pIY85lFU8miF
QDGwhjSPCO0NcNjsqDx0/o29av1mA3HB8iihjrTaht+uWm6tBdLh9AlHikH4MOL5dbg0B40IAycB
U91xplweYJRtLPnS9pGx/cfWaYKMTUKgs+idhZwUpUltge2xk4UuY0CjrUXzlzKOPDhNzEaSeNi4
Y5Q5srPlwb09zkBtUJsshyj7e7xeGIJU4OdZClrUSq703kNTj+rbb9/772HrHDF1JB5MKAeelcSD
u3JIZmAr2c2ZsTNAqsGjWqlDWZxpPrrysyopU6GrSJ/oOnqOqCiUF0DH+TJTynf05I+0mmnqye+v
hm67vwvU8MKOkKxldjsP6u/7LKnj5XlgOcaf/gcA9MLe3yfSy/bKviSrhNTvE+g/1hXo990Xx9b+
qmTcS0jAvWTdsZZEf7xVHuuA9IOt8oWXvdMgUx8+5S//BwAA//8=</cx:binary>
              </cx:geoCache>
            </cx:geography>
          </cx:layoutPr>
          <cx:valueColors>
            <cx:minColor>
              <a:srgbClr val="C9F1FF"/>
            </cx:minColor>
            <cx:maxColor>
              <a:srgbClr val="2B4D89"/>
            </cx:maxColor>
          </cx:valueColors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ignifyhealth.com/news/covid-19-hit" TargetMode="External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hyperlink" Target="http://www.pixnio.com/science/medical-science/medicines-drugs/capsules-cure-healthcare-medicine-medical-car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AC746-F624-42CD-A2E8-BDA16C8E9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/>
          <a:lstStyle/>
          <a:p>
            <a:r>
              <a:rPr lang="en-IN" dirty="0"/>
              <a:t>CORONA ANALYSIS</a:t>
            </a:r>
          </a:p>
        </p:txBody>
      </p:sp>
      <p:pic>
        <p:nvPicPr>
          <p:cNvPr id="7" name="Picture 6" descr="Blue facemask">
            <a:extLst>
              <a:ext uri="{FF2B5EF4-FFF2-40B4-BE49-F238E27FC236}">
                <a16:creationId xmlns:a16="http://schemas.microsoft.com/office/drawing/2014/main" id="{4DA4ACE7-5745-4C0F-ABC5-B77AFA7A0C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234227">
            <a:off x="8128906" y="3476810"/>
            <a:ext cx="3145971" cy="2097314"/>
          </a:xfrm>
          <a:prstGeom prst="rect">
            <a:avLst/>
          </a:prstGeom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DB61D50-32D4-42E0-86B7-2E025C560B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459" b="89641" l="9945" r="90815">
                        <a14:foregroundMark x1="90262" y1="12017" x2="90262" y2="12017"/>
                        <a14:foregroundMark x1="86948" y1="11740" x2="86948" y2="11740"/>
                        <a14:foregroundMark x1="78729" y1="20442" x2="78729" y2="20442"/>
                        <a14:foregroundMark x1="75345" y1="26796" x2="75345" y2="26796"/>
                        <a14:foregroundMark x1="73204" y1="26796" x2="73204" y2="26796"/>
                        <a14:foregroundMark x1="75691" y1="27486" x2="75691" y2="27486"/>
                        <a14:foregroundMark x1="77003" y1="29420" x2="77003" y2="29420"/>
                        <a14:foregroundMark x1="81215" y1="27901" x2="81215" y2="27901"/>
                        <a14:foregroundMark x1="81630" y1="27486" x2="81630" y2="27486"/>
                        <a14:foregroundMark x1="75967" y1="27210" x2="75967" y2="27210"/>
                        <a14:foregroundMark x1="74309" y1="27901" x2="74309" y2="27901"/>
                        <a14:foregroundMark x1="75138" y1="26381" x2="75138" y2="26381"/>
                        <a14:foregroundMark x1="76105" y1="25967" x2="76105" y2="25967"/>
                        <a14:foregroundMark x1="75898" y1="25691" x2="75898" y2="25691"/>
                        <a14:foregroundMark x1="76519" y1="25276" x2="76519" y2="25276"/>
                        <a14:foregroundMark x1="82873" y1="27072" x2="82873" y2="27072"/>
                        <a14:foregroundMark x1="83633" y1="27901" x2="83633" y2="27901"/>
                        <a14:foregroundMark x1="90815" y1="40746" x2="90815" y2="40746"/>
                        <a14:foregroundMark x1="61671" y1="19337" x2="61671" y2="19337"/>
                        <a14:foregroundMark x1="54282" y1="12845" x2="54282" y2="12845"/>
                        <a14:foregroundMark x1="62431" y1="7459" x2="62431" y2="7459"/>
                        <a14:foregroundMark x1="66713" y1="13398" x2="66713" y2="13398"/>
                        <a14:foregroundMark x1="52348" y1="23343" x2="52348" y2="23343"/>
                        <a14:foregroundMark x1="52831" y1="27901" x2="52831" y2="27901"/>
                        <a14:foregroundMark x1="53315" y1="57320" x2="53315" y2="57320"/>
                        <a14:foregroundMark x1="53315" y1="57320" x2="53315" y2="57320"/>
                        <a14:foregroundMark x1="53177" y1="59945" x2="53177" y2="59945"/>
                        <a14:foregroundMark x1="54972" y1="62293" x2="54972" y2="62293"/>
                        <a14:foregroundMark x1="55594" y1="63398" x2="55594" y2="63398"/>
                        <a14:foregroundMark x1="46478" y1="85635" x2="46478" y2="85635"/>
                        <a14:foregroundMark x1="55594" y1="86464" x2="55594" y2="86464"/>
                        <a14:foregroundMark x1="60014" y1="86050" x2="60014" y2="86050"/>
                        <a14:backgroundMark x1="86740" y1="9530" x2="86740" y2="9530"/>
                        <a14:backgroundMark x1="87638" y1="1519" x2="87638" y2="1519"/>
                        <a14:backgroundMark x1="88467" y1="5939" x2="88467" y2="5939"/>
                        <a14:backgroundMark x1="75483" y1="26796" x2="75483" y2="26796"/>
                        <a14:backgroundMark x1="76519" y1="29144" x2="76519" y2="29144"/>
                        <a14:backgroundMark x1="78798" y1="29006" x2="78798" y2="29006"/>
                        <a14:backgroundMark x1="82804" y1="28867" x2="82804" y2="28867"/>
                        <a14:backgroundMark x1="87500" y1="11602" x2="87500" y2="11602"/>
                        <a14:backgroundMark x1="87224" y1="11602" x2="87224" y2="11602"/>
                        <a14:backgroundMark x1="90884" y1="10359" x2="90884" y2="10359"/>
                        <a14:backgroundMark x1="83149" y1="20718" x2="83149" y2="20718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5400000">
            <a:off x="-1608820" y="1196809"/>
            <a:ext cx="7491927" cy="464111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D0D1FE-59B9-45D4-9BE0-E8C712AB318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38" b="91304" l="9793" r="89793">
                        <a14:foregroundMark x1="53241" y1="66874" x2="56966" y2="68530"/>
                        <a14:foregroundMark x1="52000" y1="65424" x2="52000" y2="65424"/>
                        <a14:foregroundMark x1="51724" y1="66667" x2="51724" y2="66667"/>
                        <a14:foregroundMark x1="53103" y1="71014" x2="53103" y2="71014"/>
                        <a14:foregroundMark x1="54207" y1="72878" x2="54207" y2="72878"/>
                        <a14:foregroundMark x1="55724" y1="74534" x2="55724" y2="74534"/>
                        <a14:foregroundMark x1="57103" y1="75362" x2="57103" y2="75362"/>
                        <a14:foregroundMark x1="73379" y1="91304" x2="73379" y2="91304"/>
                        <a14:foregroundMark x1="76138" y1="89648" x2="76138" y2="89648"/>
                        <a14:foregroundMark x1="78207" y1="90890" x2="78207" y2="90890"/>
                        <a14:foregroundMark x1="72828" y1="63354" x2="72828" y2="63354"/>
                        <a14:foregroundMark x1="31586" y1="25259" x2="31586" y2="25259"/>
                        <a14:foregroundMark x1="41793" y1="20083" x2="41793" y2="20083"/>
                        <a14:foregroundMark x1="47310" y1="51139" x2="47310" y2="51139"/>
                        <a14:foregroundMark x1="74621" y1="91304" x2="74621" y2="91304"/>
                        <a14:foregroundMark x1="48138" y1="44928" x2="48138" y2="44928"/>
                        <a14:backgroundMark x1="44276" y1="42029" x2="44276" y2="42029"/>
                        <a14:backgroundMark x1="49103" y1="48654" x2="49103" y2="48654"/>
                        <a14:backgroundMark x1="45931" y1="49896" x2="45931" y2="49896"/>
                        <a14:backgroundMark x1="47862" y1="44928" x2="47862" y2="44928"/>
                        <a14:backgroundMark x1="47034" y1="51760" x2="47034" y2="51760"/>
                        <a14:backgroundMark x1="48552" y1="45135" x2="48552" y2="45135"/>
                        <a14:backgroundMark x1="48276" y1="44720" x2="48276" y2="44720"/>
                        <a14:backgroundMark x1="47172" y1="51139" x2="47172" y2="51139"/>
                        <a14:backgroundMark x1="48138" y1="45135" x2="48138" y2="45135"/>
                        <a14:backgroundMark x1="41655" y1="20290" x2="41655" y2="20290"/>
                        <a14:backgroundMark x1="31448" y1="25259" x2="31448" y2="25259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935167" y="3941070"/>
            <a:ext cx="2274148" cy="15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5FD3F5C-B120-4875-9A26-04C5BE8D3106}"/>
              </a:ext>
            </a:extLst>
          </p:cNvPr>
          <p:cNvSpPr txBox="1"/>
          <p:nvPr/>
        </p:nvSpPr>
        <p:spPr>
          <a:xfrm>
            <a:off x="209550" y="677636"/>
            <a:ext cx="8311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Highest number of corona virus is over </a:t>
            </a:r>
            <a:r>
              <a:rPr lang="en-IN" dirty="0">
                <a:solidFill>
                  <a:srgbClr val="FF0000"/>
                </a:solidFill>
              </a:rPr>
              <a:t>4 million </a:t>
            </a:r>
            <a:r>
              <a:rPr lang="en-IN" dirty="0"/>
              <a:t>on 04-01-2022  </a:t>
            </a:r>
            <a:endParaRPr lang="en-IN" dirty="0">
              <a:solidFill>
                <a:srgbClr val="FF0000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143704A-F318-4D9E-BA00-BA85A82E4F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6933116"/>
              </p:ext>
            </p:extLst>
          </p:nvPr>
        </p:nvGraphicFramePr>
        <p:xfrm>
          <a:off x="209550" y="2669720"/>
          <a:ext cx="5219700" cy="32575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82DAED3-BD86-4E7B-B154-36438036C3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6601861"/>
              </p:ext>
            </p:extLst>
          </p:nvPr>
        </p:nvGraphicFramePr>
        <p:xfrm>
          <a:off x="5804807" y="2669720"/>
          <a:ext cx="6090556" cy="32575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84372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64347E-96ED-416F-B11F-4ED6D18C09AC}"/>
              </a:ext>
            </a:extLst>
          </p:cNvPr>
          <p:cNvSpPr txBox="1"/>
          <p:nvPr/>
        </p:nvSpPr>
        <p:spPr>
          <a:xfrm>
            <a:off x="187779" y="791936"/>
            <a:ext cx="5527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 2020, Cases were less but death toll was high.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 2022, Cases were high but was not deadly.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B83DFDF-C5F3-44D0-8F02-EEC869750D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8114294"/>
              </p:ext>
            </p:extLst>
          </p:nvPr>
        </p:nvGraphicFramePr>
        <p:xfrm>
          <a:off x="1" y="2482679"/>
          <a:ext cx="5715000" cy="34356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4243ED8-5EE6-489E-94ED-187900C5D4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130066"/>
              </p:ext>
            </p:extLst>
          </p:nvPr>
        </p:nvGraphicFramePr>
        <p:xfrm>
          <a:off x="5788479" y="2669721"/>
          <a:ext cx="6106884" cy="324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2712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7B4CC5-45D3-4AAD-B94F-89ACBD659A3A}"/>
              </a:ext>
            </a:extLst>
          </p:cNvPr>
          <p:cNvSpPr txBox="1"/>
          <p:nvPr/>
        </p:nvSpPr>
        <p:spPr>
          <a:xfrm>
            <a:off x="285749" y="963386"/>
            <a:ext cx="9707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As vaccination is increasing death rate is diminishing.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4C2E335-6F36-420C-9002-5EBB557862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5337411"/>
              </p:ext>
            </p:extLst>
          </p:nvPr>
        </p:nvGraphicFramePr>
        <p:xfrm>
          <a:off x="185056" y="2563585"/>
          <a:ext cx="5276850" cy="35677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2945A51-7ABF-40A4-A1F8-686FBC2722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1414045"/>
              </p:ext>
            </p:extLst>
          </p:nvPr>
        </p:nvGraphicFramePr>
        <p:xfrm>
          <a:off x="5821137" y="2563585"/>
          <a:ext cx="6090556" cy="35677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24178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152961-212C-4418-8016-E9ECF05D91B0}"/>
              </a:ext>
            </a:extLst>
          </p:cNvPr>
          <p:cNvSpPr txBox="1"/>
          <p:nvPr/>
        </p:nvSpPr>
        <p:spPr>
          <a:xfrm>
            <a:off x="1409699" y="1077685"/>
            <a:ext cx="9454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D3D63"/>
                </a:solidFill>
              </a:rPr>
              <a:t>Number of people hospitalised are very less to the number of cases.</a:t>
            </a:r>
            <a:endParaRPr lang="en-IN" dirty="0"/>
          </a:p>
          <a:p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99CE4F9-03FC-46C0-A40C-BE5EB99C44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172923"/>
              </p:ext>
            </p:extLst>
          </p:nvPr>
        </p:nvGraphicFramePr>
        <p:xfrm>
          <a:off x="1409699" y="2294164"/>
          <a:ext cx="8738507" cy="4033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11124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7D5AAE8-83A0-4080-94D7-AFA307FC6F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3219088"/>
              </p:ext>
            </p:extLst>
          </p:nvPr>
        </p:nvGraphicFramePr>
        <p:xfrm>
          <a:off x="1504665" y="2040899"/>
          <a:ext cx="8823156" cy="45313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2E87106-ED73-47A0-84BD-0136B4FFF68E}"/>
              </a:ext>
            </a:extLst>
          </p:cNvPr>
          <p:cNvSpPr txBox="1"/>
          <p:nvPr/>
        </p:nvSpPr>
        <p:spPr>
          <a:xfrm>
            <a:off x="1504665" y="791935"/>
            <a:ext cx="9157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High income group has higher cases and death rate is same in </a:t>
            </a:r>
          </a:p>
          <a:p>
            <a:r>
              <a:rPr lang="en-IN" dirty="0"/>
              <a:t>     all income groups.</a:t>
            </a:r>
          </a:p>
        </p:txBody>
      </p:sp>
    </p:spTree>
    <p:extLst>
      <p:ext uri="{BB962C8B-B14F-4D97-AF65-F5344CB8AC3E}">
        <p14:creationId xmlns:p14="http://schemas.microsoft.com/office/powerpoint/2010/main" val="404396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8EB98C-62A1-40DA-AC22-019D1A15BEE9}"/>
              </a:ext>
            </a:extLst>
          </p:cNvPr>
          <p:cNvSpPr txBox="1"/>
          <p:nvPr/>
        </p:nvSpPr>
        <p:spPr>
          <a:xfrm>
            <a:off x="947887" y="955222"/>
            <a:ext cx="10017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</a:rPr>
              <a:t>North America </a:t>
            </a:r>
            <a:r>
              <a:rPr lang="en-IN" dirty="0"/>
              <a:t>and </a:t>
            </a:r>
            <a:r>
              <a:rPr lang="en-IN" dirty="0">
                <a:solidFill>
                  <a:srgbClr val="FF0000"/>
                </a:solidFill>
              </a:rPr>
              <a:t>South  America </a:t>
            </a:r>
            <a:r>
              <a:rPr lang="en-IN" dirty="0"/>
              <a:t>has less cases and death rate.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3B74810-B54A-4986-808E-D8C0AB1E68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59736929"/>
              </p:ext>
            </p:extLst>
          </p:nvPr>
        </p:nvGraphicFramePr>
        <p:xfrm>
          <a:off x="57150" y="3078492"/>
          <a:ext cx="3602868" cy="25793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677719F-2DB9-4840-8180-D2D8BD946F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3856046"/>
              </p:ext>
            </p:extLst>
          </p:nvPr>
        </p:nvGraphicFramePr>
        <p:xfrm>
          <a:off x="4026654" y="3078491"/>
          <a:ext cx="3860045" cy="2579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C153986-A29D-4E1C-A88A-E72A6D8BB9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6901938"/>
              </p:ext>
            </p:extLst>
          </p:nvPr>
        </p:nvGraphicFramePr>
        <p:xfrm>
          <a:off x="8605157" y="3078491"/>
          <a:ext cx="3586843" cy="2579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736775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C7B74C-D3CC-411C-B614-D8CBE405EA09}"/>
              </a:ext>
            </a:extLst>
          </p:cNvPr>
          <p:cNvSpPr txBox="1"/>
          <p:nvPr/>
        </p:nvSpPr>
        <p:spPr>
          <a:xfrm>
            <a:off x="3804557" y="334737"/>
            <a:ext cx="4310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</a:rPr>
              <a:t>United state </a:t>
            </a:r>
            <a:r>
              <a:rPr lang="en-IN" dirty="0"/>
              <a:t>has highest spread.</a:t>
            </a:r>
            <a:endParaRPr lang="en-IN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5" name="Chart 4">
                <a:extLst>
                  <a:ext uri="{FF2B5EF4-FFF2-40B4-BE49-F238E27FC236}">
                    <a16:creationId xmlns:a16="http://schemas.microsoft.com/office/drawing/2014/main" id="{9F5D3DCE-E460-4DA1-981D-E7B732723C3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67749132"/>
                  </p:ext>
                </p:extLst>
              </p:nvPr>
            </p:nvGraphicFramePr>
            <p:xfrm>
              <a:off x="938893" y="1763486"/>
              <a:ext cx="10295164" cy="475977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Chart 4">
                <a:extLst>
                  <a:ext uri="{FF2B5EF4-FFF2-40B4-BE49-F238E27FC236}">
                    <a16:creationId xmlns:a16="http://schemas.microsoft.com/office/drawing/2014/main" id="{9F5D3DCE-E460-4DA1-981D-E7B732723C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8893" y="1763486"/>
                <a:ext cx="10295164" cy="4759777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40297313-5971-4A10-9281-02415B4C308F}"/>
              </a:ext>
            </a:extLst>
          </p:cNvPr>
          <p:cNvSpPr txBox="1"/>
          <p:nvPr/>
        </p:nvSpPr>
        <p:spPr>
          <a:xfrm>
            <a:off x="4376056" y="6523263"/>
            <a:ext cx="37392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dirty="0">
                <a:solidFill>
                  <a:schemeClr val="bg1">
                    <a:lumMod val="75000"/>
                  </a:schemeClr>
                </a:solidFill>
              </a:rPr>
              <a:t>Countries with more than 100M population is considered</a:t>
            </a:r>
          </a:p>
        </p:txBody>
      </p:sp>
    </p:spTree>
    <p:extLst>
      <p:ext uri="{BB962C8B-B14F-4D97-AF65-F5344CB8AC3E}">
        <p14:creationId xmlns:p14="http://schemas.microsoft.com/office/powerpoint/2010/main" val="1487256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E9C0C4-557E-4ACE-B50F-2BF7B7184EDF}"/>
              </a:ext>
            </a:extLst>
          </p:cNvPr>
          <p:cNvSpPr txBox="1"/>
          <p:nvPr/>
        </p:nvSpPr>
        <p:spPr>
          <a:xfrm>
            <a:off x="1394501" y="465364"/>
            <a:ext cx="8964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D3D63"/>
                </a:solidFill>
              </a:rPr>
              <a:t>All countries have same almost spread irrespective of GDP.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D3D63"/>
                </a:solidFill>
              </a:rPr>
              <a:t>High GDP does not mean less numbers of cases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C1887D4-3AA2-45F8-9C44-08D08C9289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7379181"/>
              </p:ext>
            </p:extLst>
          </p:nvPr>
        </p:nvGraphicFramePr>
        <p:xfrm>
          <a:off x="906235" y="1477736"/>
          <a:ext cx="10148207" cy="51799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395751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143</TotalTime>
  <Words>170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Rockwell</vt:lpstr>
      <vt:lpstr>Wingdings</vt:lpstr>
      <vt:lpstr>Atlas</vt:lpstr>
      <vt:lpstr>CORONA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Sehar Khan</dc:creator>
  <cp:lastModifiedBy>Sehar Khan</cp:lastModifiedBy>
  <cp:revision>13</cp:revision>
  <dcterms:created xsi:type="dcterms:W3CDTF">2023-08-06T17:21:15Z</dcterms:created>
  <dcterms:modified xsi:type="dcterms:W3CDTF">2023-10-03T04:14:50Z</dcterms:modified>
</cp:coreProperties>
</file>

<file path=docProps/thumbnail.jpeg>
</file>